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2.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9" r:id="rId1"/>
    <p:sldMasterId id="2147483672" r:id="rId2"/>
    <p:sldMasterId id="2147483833" r:id="rId3"/>
  </p:sldMasterIdLst>
  <p:notesMasterIdLst>
    <p:notesMasterId r:id="rId20"/>
  </p:notesMasterIdLst>
  <p:handoutMasterIdLst>
    <p:handoutMasterId r:id="rId21"/>
  </p:handoutMasterIdLst>
  <p:sldIdLst>
    <p:sldId id="1740" r:id="rId4"/>
    <p:sldId id="1743" r:id="rId5"/>
    <p:sldId id="1744" r:id="rId6"/>
    <p:sldId id="1745" r:id="rId7"/>
    <p:sldId id="1746" r:id="rId8"/>
    <p:sldId id="1747" r:id="rId9"/>
    <p:sldId id="1748" r:id="rId10"/>
    <p:sldId id="1749" r:id="rId11"/>
    <p:sldId id="1750" r:id="rId12"/>
    <p:sldId id="1751" r:id="rId13"/>
    <p:sldId id="1752" r:id="rId14"/>
    <p:sldId id="1753" r:id="rId15"/>
    <p:sldId id="1754" r:id="rId16"/>
    <p:sldId id="1755" r:id="rId17"/>
    <p:sldId id="1756" r:id="rId18"/>
    <p:sldId id="1757" r:id="rId19"/>
  </p:sldIdLst>
  <p:sldSz cx="24323675" cy="13716000"/>
  <p:notesSz cx="6858000" cy="9144000"/>
  <p:defaultTextStyle>
    <a:defPPr>
      <a:defRPr lang="th-TH"/>
    </a:defPPr>
    <a:lvl1pPr marL="0" algn="l" defTabSz="2173204" rtl="0" eaLnBrk="1" latinLnBrk="0" hangingPunct="1">
      <a:defRPr sz="6700" kern="1200">
        <a:solidFill>
          <a:schemeClr val="tx1"/>
        </a:solidFill>
        <a:latin typeface="+mn-lt"/>
        <a:ea typeface="+mn-ea"/>
        <a:cs typeface="+mn-cs"/>
      </a:defRPr>
    </a:lvl1pPr>
    <a:lvl2pPr marL="1086601" algn="l" defTabSz="2173204" rtl="0" eaLnBrk="1" latinLnBrk="0" hangingPunct="1">
      <a:defRPr sz="6700" kern="1200">
        <a:solidFill>
          <a:schemeClr val="tx1"/>
        </a:solidFill>
        <a:latin typeface="+mn-lt"/>
        <a:ea typeface="+mn-ea"/>
        <a:cs typeface="+mn-cs"/>
      </a:defRPr>
    </a:lvl2pPr>
    <a:lvl3pPr marL="2173204" algn="l" defTabSz="2173204" rtl="0" eaLnBrk="1" latinLnBrk="0" hangingPunct="1">
      <a:defRPr sz="6700" kern="1200">
        <a:solidFill>
          <a:schemeClr val="tx1"/>
        </a:solidFill>
        <a:latin typeface="+mn-lt"/>
        <a:ea typeface="+mn-ea"/>
        <a:cs typeface="+mn-cs"/>
      </a:defRPr>
    </a:lvl3pPr>
    <a:lvl4pPr marL="3259805" algn="l" defTabSz="2173204" rtl="0" eaLnBrk="1" latinLnBrk="0" hangingPunct="1">
      <a:defRPr sz="6700" kern="1200">
        <a:solidFill>
          <a:schemeClr val="tx1"/>
        </a:solidFill>
        <a:latin typeface="+mn-lt"/>
        <a:ea typeface="+mn-ea"/>
        <a:cs typeface="+mn-cs"/>
      </a:defRPr>
    </a:lvl4pPr>
    <a:lvl5pPr marL="4346406" algn="l" defTabSz="2173204" rtl="0" eaLnBrk="1" latinLnBrk="0" hangingPunct="1">
      <a:defRPr sz="6700" kern="1200">
        <a:solidFill>
          <a:schemeClr val="tx1"/>
        </a:solidFill>
        <a:latin typeface="+mn-lt"/>
        <a:ea typeface="+mn-ea"/>
        <a:cs typeface="+mn-cs"/>
      </a:defRPr>
    </a:lvl5pPr>
    <a:lvl6pPr marL="5433009" algn="l" defTabSz="2173204" rtl="0" eaLnBrk="1" latinLnBrk="0" hangingPunct="1">
      <a:defRPr sz="6700" kern="1200">
        <a:solidFill>
          <a:schemeClr val="tx1"/>
        </a:solidFill>
        <a:latin typeface="+mn-lt"/>
        <a:ea typeface="+mn-ea"/>
        <a:cs typeface="+mn-cs"/>
      </a:defRPr>
    </a:lvl6pPr>
    <a:lvl7pPr marL="6519610" algn="l" defTabSz="2173204" rtl="0" eaLnBrk="1" latinLnBrk="0" hangingPunct="1">
      <a:defRPr sz="6700" kern="1200">
        <a:solidFill>
          <a:schemeClr val="tx1"/>
        </a:solidFill>
        <a:latin typeface="+mn-lt"/>
        <a:ea typeface="+mn-ea"/>
        <a:cs typeface="+mn-cs"/>
      </a:defRPr>
    </a:lvl7pPr>
    <a:lvl8pPr marL="7606211" algn="l" defTabSz="2173204" rtl="0" eaLnBrk="1" latinLnBrk="0" hangingPunct="1">
      <a:defRPr sz="6700" kern="1200">
        <a:solidFill>
          <a:schemeClr val="tx1"/>
        </a:solidFill>
        <a:latin typeface="+mn-lt"/>
        <a:ea typeface="+mn-ea"/>
        <a:cs typeface="+mn-cs"/>
      </a:defRPr>
    </a:lvl8pPr>
    <a:lvl9pPr marL="8692815" algn="l" defTabSz="2173204" rtl="0" eaLnBrk="1" latinLnBrk="0" hangingPunct="1">
      <a:defRPr sz="67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7BB7F"/>
    <a:srgbClr val="DBA467"/>
    <a:srgbClr val="FCF3D8"/>
    <a:srgbClr val="60DEAB"/>
    <a:srgbClr val="2FD2E3"/>
    <a:srgbClr val="FFF5E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ลักษณะสีปานกลาง 2 - เน้น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1FECB4D8-DB02-4DC6-A0A2-4F2EBAE1DC90}" styleName="ลักษณะสีปานกลาง 1 - เน้น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E8034E78-7F5D-4C2E-B375-FC64B27BC917}" styleName="ลักษณะสีเข้ม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040" autoAdjust="0"/>
    <p:restoredTop sz="94542" autoAdjust="0"/>
  </p:normalViewPr>
  <p:slideViewPr>
    <p:cSldViewPr>
      <p:cViewPr>
        <p:scale>
          <a:sx n="30" d="100"/>
          <a:sy n="30" d="100"/>
        </p:scale>
        <p:origin x="-1026" y="-288"/>
      </p:cViewPr>
      <p:guideLst>
        <p:guide orient="horz" pos="4320"/>
        <p:guide pos="7661"/>
      </p:guideLst>
    </p:cSldViewPr>
  </p:slideViewPr>
  <p:outlineViewPr>
    <p:cViewPr>
      <p:scale>
        <a:sx n="33" d="100"/>
        <a:sy n="33" d="100"/>
      </p:scale>
      <p:origin x="0" y="14958"/>
    </p:cViewPr>
  </p:outlineViewPr>
  <p:notesTextViewPr>
    <p:cViewPr>
      <p:scale>
        <a:sx n="1" d="1"/>
        <a:sy n="1" d="1"/>
      </p:scale>
      <p:origin x="0" y="0"/>
    </p:cViewPr>
  </p:notesTextViewPr>
  <p:notesViewPr>
    <p:cSldViewPr>
      <p:cViewPr varScale="1">
        <p:scale>
          <a:sx n="51" d="100"/>
          <a:sy n="51" d="100"/>
        </p:scale>
        <p:origin x="-2664" y="-8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handoutMaster" Target="handoutMasters/handout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ตัวแทนวันที่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ADD9FE2F-AE6E-4FD8-BECB-DC8C512CD42F}" type="datetimeFigureOut">
              <a:rPr lang="th-TH" smtClean="0"/>
              <a:t>09/01/61</a:t>
            </a:fld>
            <a:endParaRPr lang="th-TH"/>
          </a:p>
        </p:txBody>
      </p:sp>
      <p:sp>
        <p:nvSpPr>
          <p:cNvPr id="4" name="ตัวแทนท้ายกระดาษ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th-TH"/>
          </a:p>
        </p:txBody>
      </p:sp>
      <p:sp>
        <p:nvSpPr>
          <p:cNvPr id="5" name="ตัวแทนหมายเลขภาพนิ่ง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0B8AE7EA-B5BD-4D93-8E46-73D2BC611ACE}" type="slidenum">
              <a:rPr lang="th-TH" smtClean="0"/>
              <a:t>‹#›</a:t>
            </a:fld>
            <a:endParaRPr lang="th-TH"/>
          </a:p>
        </p:txBody>
      </p:sp>
      <p:sp>
        <p:nvSpPr>
          <p:cNvPr id="6" name="ตัวแทนหัวกระดาษ 5"/>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th-TH"/>
          </a:p>
        </p:txBody>
      </p:sp>
    </p:spTree>
    <p:extLst>
      <p:ext uri="{BB962C8B-B14F-4D97-AF65-F5344CB8AC3E}">
        <p14:creationId xmlns:p14="http://schemas.microsoft.com/office/powerpoint/2010/main" val="111420403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ตัวแทนหัวกระดาษ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th-TH"/>
          </a:p>
        </p:txBody>
      </p:sp>
      <p:sp>
        <p:nvSpPr>
          <p:cNvPr id="3" name="ตัวแทนวันที่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D87E8A8-1621-45EB-AF69-A1465D0E4D1A}" type="datetimeFigureOut">
              <a:rPr lang="th-TH" smtClean="0"/>
              <a:t>09/01/61</a:t>
            </a:fld>
            <a:endParaRPr lang="th-TH"/>
          </a:p>
        </p:txBody>
      </p:sp>
      <p:sp>
        <p:nvSpPr>
          <p:cNvPr id="4" name="ตัวแทนรูปบนภาพนิ่ง 3"/>
          <p:cNvSpPr>
            <a:spLocks noGrp="1" noRot="1" noChangeAspect="1"/>
          </p:cNvSpPr>
          <p:nvPr>
            <p:ph type="sldImg" idx="2"/>
          </p:nvPr>
        </p:nvSpPr>
        <p:spPr>
          <a:xfrm>
            <a:off x="388938" y="685800"/>
            <a:ext cx="6080125" cy="3429000"/>
          </a:xfrm>
          <a:prstGeom prst="rect">
            <a:avLst/>
          </a:prstGeom>
          <a:noFill/>
          <a:ln w="12700">
            <a:solidFill>
              <a:prstClr val="black"/>
            </a:solidFill>
          </a:ln>
        </p:spPr>
        <p:txBody>
          <a:bodyPr vert="horz" lIns="91440" tIns="45720" rIns="91440" bIns="45720" rtlCol="0" anchor="ctr"/>
          <a:lstStyle/>
          <a:p>
            <a:endParaRPr lang="th-TH"/>
          </a:p>
        </p:txBody>
      </p:sp>
      <p:sp>
        <p:nvSpPr>
          <p:cNvPr id="5" name="ตัวแทนบันทึกย่อ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th-TH" smtClean="0"/>
              <a:t>คลิกเพื่อแก้ไขลักษณะของข้อความต้นแบบ</a:t>
            </a:r>
          </a:p>
          <a:p>
            <a:pPr lvl="1"/>
            <a:r>
              <a:rPr lang="th-TH" smtClean="0"/>
              <a:t>ระดับที่สอง</a:t>
            </a:r>
          </a:p>
          <a:p>
            <a:pPr lvl="2"/>
            <a:r>
              <a:rPr lang="th-TH" smtClean="0"/>
              <a:t>ระดับที่สาม</a:t>
            </a:r>
          </a:p>
          <a:p>
            <a:pPr lvl="3"/>
            <a:r>
              <a:rPr lang="th-TH" smtClean="0"/>
              <a:t>ระดับที่สี่</a:t>
            </a:r>
          </a:p>
          <a:p>
            <a:pPr lvl="4"/>
            <a:r>
              <a:rPr lang="th-TH" smtClean="0"/>
              <a:t>ระดับที่ห้า</a:t>
            </a:r>
            <a:endParaRPr lang="th-TH"/>
          </a:p>
        </p:txBody>
      </p:sp>
      <p:sp>
        <p:nvSpPr>
          <p:cNvPr id="6" name="ตัวแทนท้ายกระดาษ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th-TH"/>
          </a:p>
        </p:txBody>
      </p:sp>
      <p:sp>
        <p:nvSpPr>
          <p:cNvPr id="7" name="ตัวแทนหมายเลขภาพนิ่ง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6B8CD501-6BB7-45B6-B183-6435F0E3813A}" type="slidenum">
              <a:rPr lang="th-TH" smtClean="0"/>
              <a:t>‹#›</a:t>
            </a:fld>
            <a:endParaRPr lang="th-TH"/>
          </a:p>
        </p:txBody>
      </p:sp>
    </p:spTree>
    <p:extLst>
      <p:ext uri="{BB962C8B-B14F-4D97-AF65-F5344CB8AC3E}">
        <p14:creationId xmlns:p14="http://schemas.microsoft.com/office/powerpoint/2010/main" val="2234148546"/>
      </p:ext>
    </p:extLst>
  </p:cSld>
  <p:clrMap bg1="lt1" tx1="dk1" bg2="lt2" tx2="dk2" accent1="accent1" accent2="accent2" accent3="accent3" accent4="accent4" accent5="accent5" accent6="accent6" hlink="hlink" folHlink="folHlink"/>
  <p:notesStyle>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10</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11</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12</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13</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14</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15</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16</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2</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3</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4</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5</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6</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7</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8</a:t>
            </a:fld>
            <a:endParaRPr lang="th-TH"/>
          </a:p>
        </p:txBody>
      </p:sp>
    </p:spTree>
    <p:extLst>
      <p:ext uri="{BB962C8B-B14F-4D97-AF65-F5344CB8AC3E}">
        <p14:creationId xmlns:p14="http://schemas.microsoft.com/office/powerpoint/2010/main" val="154591282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ตัวแทนรูปบนภาพนิ่ง 1"/>
          <p:cNvSpPr>
            <a:spLocks noGrp="1" noRot="1" noChangeAspect="1"/>
          </p:cNvSpPr>
          <p:nvPr>
            <p:ph type="sldImg"/>
          </p:nvPr>
        </p:nvSpPr>
        <p:spPr/>
      </p:sp>
      <p:sp>
        <p:nvSpPr>
          <p:cNvPr id="3" name="ตัวแทนบันทึกย่อ 2"/>
          <p:cNvSpPr>
            <a:spLocks noGrp="1"/>
          </p:cNvSpPr>
          <p:nvPr>
            <p:ph type="body" idx="1"/>
          </p:nvPr>
        </p:nvSpPr>
        <p:spPr/>
        <p:txBody>
          <a:bodyPr/>
          <a:lstStyle/>
          <a:p>
            <a:endParaRPr lang="th-TH" dirty="0"/>
          </a:p>
        </p:txBody>
      </p:sp>
      <p:sp>
        <p:nvSpPr>
          <p:cNvPr id="4" name="ตัวแทนหมายเลขภาพนิ่ง 3"/>
          <p:cNvSpPr>
            <a:spLocks noGrp="1"/>
          </p:cNvSpPr>
          <p:nvPr>
            <p:ph type="sldNum" sz="quarter" idx="10"/>
          </p:nvPr>
        </p:nvSpPr>
        <p:spPr/>
        <p:txBody>
          <a:bodyPr/>
          <a:lstStyle/>
          <a:p>
            <a:fld id="{6B8CD501-6BB7-45B6-B183-6435F0E3813A}" type="slidenum">
              <a:rPr lang="th-TH" smtClean="0"/>
              <a:t>9</a:t>
            </a:fld>
            <a:endParaRPr lang="th-TH"/>
          </a:p>
        </p:txBody>
      </p:sp>
    </p:spTree>
    <p:extLst>
      <p:ext uri="{BB962C8B-B14F-4D97-AF65-F5344CB8AC3E}">
        <p14:creationId xmlns:p14="http://schemas.microsoft.com/office/powerpoint/2010/main" val="15459128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3_ส่วนหัวของส่วน">
    <p:spTree>
      <p:nvGrpSpPr>
        <p:cNvPr id="1" name=""/>
        <p:cNvGrpSpPr/>
        <p:nvPr/>
      </p:nvGrpSpPr>
      <p:grpSpPr>
        <a:xfrm>
          <a:off x="0" y="0"/>
          <a:ext cx="0" cy="0"/>
          <a:chOff x="0" y="0"/>
          <a:chExt cx="0" cy="0"/>
        </a:xfrm>
      </p:grpSpPr>
      <p:sp>
        <p:nvSpPr>
          <p:cNvPr id="22" name="ตัวแทนรูปภาพ 21"/>
          <p:cNvSpPr>
            <a:spLocks noGrp="1"/>
          </p:cNvSpPr>
          <p:nvPr>
            <p:ph type="pic" sz="quarter" idx="10"/>
          </p:nvPr>
        </p:nvSpPr>
        <p:spPr>
          <a:xfrm>
            <a:off x="9190037" y="0"/>
            <a:ext cx="15171208" cy="13716000"/>
          </a:xfrm>
          <a:prstGeom prst="triangle">
            <a:avLst/>
          </a:prstGeom>
        </p:spPr>
        <p:txBody>
          <a:bodyPr/>
          <a:lstStyle/>
          <a:p>
            <a:endParaRPr lang="th-TH"/>
          </a:p>
        </p:txBody>
      </p:sp>
      <p:sp>
        <p:nvSpPr>
          <p:cNvPr id="4" name="ตัวแทนรูปภาพ 21"/>
          <p:cNvSpPr>
            <a:spLocks noGrp="1"/>
          </p:cNvSpPr>
          <p:nvPr>
            <p:ph type="pic" sz="quarter" idx="11"/>
          </p:nvPr>
        </p:nvSpPr>
        <p:spPr>
          <a:xfrm>
            <a:off x="1417637" y="-152400"/>
            <a:ext cx="15103475" cy="13953066"/>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3475" h="13953066">
                <a:moveTo>
                  <a:pt x="0" y="33866"/>
                </a:moveTo>
                <a:lnTo>
                  <a:pt x="7721071" y="6536266"/>
                </a:lnTo>
                <a:lnTo>
                  <a:pt x="15103475" y="0"/>
                </a:lnTo>
                <a:lnTo>
                  <a:pt x="7328430" y="13953066"/>
                </a:lnTo>
                <a:lnTo>
                  <a:pt x="0" y="33866"/>
                </a:lnTo>
                <a:close/>
              </a:path>
            </a:pathLst>
          </a:custGeom>
        </p:spPr>
        <p:txBody>
          <a:bodyPr/>
          <a:lstStyle/>
          <a:p>
            <a:endParaRPr lang="th-TH"/>
          </a:p>
        </p:txBody>
      </p:sp>
    </p:spTree>
    <p:extLst>
      <p:ext uri="{BB962C8B-B14F-4D97-AF65-F5344CB8AC3E}">
        <p14:creationId xmlns:p14="http://schemas.microsoft.com/office/powerpoint/2010/main" val="2439230666"/>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6_ส่วนหัวของส่วน">
    <p:spTree>
      <p:nvGrpSpPr>
        <p:cNvPr id="1" name=""/>
        <p:cNvGrpSpPr/>
        <p:nvPr/>
      </p:nvGrpSpPr>
      <p:grpSpPr>
        <a:xfrm>
          <a:off x="0" y="0"/>
          <a:ext cx="0" cy="0"/>
          <a:chOff x="0" y="0"/>
          <a:chExt cx="0" cy="0"/>
        </a:xfrm>
      </p:grpSpPr>
      <p:sp>
        <p:nvSpPr>
          <p:cNvPr id="8" name="Picture Placeholder 12"/>
          <p:cNvSpPr>
            <a:spLocks noGrp="1" noChangeAspect="1"/>
          </p:cNvSpPr>
          <p:nvPr>
            <p:ph type="pic" sz="quarter" idx="11"/>
          </p:nvPr>
        </p:nvSpPr>
        <p:spPr>
          <a:xfrm>
            <a:off x="10319852" y="1219200"/>
            <a:ext cx="11647609" cy="54409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5" name="Picture Placeholder 12"/>
          <p:cNvSpPr>
            <a:spLocks noGrp="1" noChangeAspect="1"/>
          </p:cNvSpPr>
          <p:nvPr>
            <p:ph type="pic" sz="quarter" idx="12"/>
          </p:nvPr>
        </p:nvSpPr>
        <p:spPr>
          <a:xfrm>
            <a:off x="6675574" y="1219200"/>
            <a:ext cx="7501152" cy="5418220"/>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 name="connsiteX0" fmla="*/ 0 w 9846088"/>
              <a:gd name="connsiteY0" fmla="*/ 0 h 4838770"/>
              <a:gd name="connsiteX1" fmla="*/ 9846088 w 9846088"/>
              <a:gd name="connsiteY1" fmla="*/ 8781 h 4838770"/>
              <a:gd name="connsiteX2" fmla="*/ 4406099 w 9846088"/>
              <a:gd name="connsiteY2" fmla="*/ 4838770 h 4838770"/>
              <a:gd name="connsiteX3" fmla="*/ 2296866 w 9846088"/>
              <a:gd name="connsiteY3" fmla="*/ 4830954 h 4838770"/>
              <a:gd name="connsiteX4" fmla="*/ 0 w 9846088"/>
              <a:gd name="connsiteY4" fmla="*/ 0 h 4838770"/>
              <a:gd name="connsiteX0" fmla="*/ 0 w 9846088"/>
              <a:gd name="connsiteY0" fmla="*/ 0 h 4838770"/>
              <a:gd name="connsiteX1" fmla="*/ 9846088 w 9846088"/>
              <a:gd name="connsiteY1" fmla="*/ 8781 h 4838770"/>
              <a:gd name="connsiteX2" fmla="*/ 4406099 w 9846088"/>
              <a:gd name="connsiteY2" fmla="*/ 4838770 h 4838770"/>
              <a:gd name="connsiteX3" fmla="*/ 0 w 9846088"/>
              <a:gd name="connsiteY3" fmla="*/ 0 h 4838770"/>
            </a:gdLst>
            <a:ahLst/>
            <a:cxnLst>
              <a:cxn ang="0">
                <a:pos x="connsiteX0" y="connsiteY0"/>
              </a:cxn>
              <a:cxn ang="0">
                <a:pos x="connsiteX1" y="connsiteY1"/>
              </a:cxn>
              <a:cxn ang="0">
                <a:pos x="connsiteX2" y="connsiteY2"/>
              </a:cxn>
              <a:cxn ang="0">
                <a:pos x="connsiteX3" y="connsiteY3"/>
              </a:cxn>
            </a:cxnLst>
            <a:rect l="l" t="t" r="r" b="b"/>
            <a:pathLst>
              <a:path w="9846088" h="4838770">
                <a:moveTo>
                  <a:pt x="0" y="0"/>
                </a:moveTo>
                <a:lnTo>
                  <a:pt x="9846088" y="8781"/>
                </a:lnTo>
                <a:lnTo>
                  <a:pt x="4406099" y="4838770"/>
                </a:lnTo>
                <a:lnTo>
                  <a:pt x="0"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3"/>
          </p:nvPr>
        </p:nvSpPr>
        <p:spPr>
          <a:xfrm>
            <a:off x="6034316" y="6903401"/>
            <a:ext cx="11647609" cy="54409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7" name="Picture Placeholder 12"/>
          <p:cNvSpPr>
            <a:spLocks noGrp="1" noChangeAspect="1"/>
          </p:cNvSpPr>
          <p:nvPr>
            <p:ph type="pic" sz="quarter" idx="14"/>
          </p:nvPr>
        </p:nvSpPr>
        <p:spPr>
          <a:xfrm>
            <a:off x="13936601" y="6934199"/>
            <a:ext cx="9395115" cy="53647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 name="connsiteX0" fmla="*/ 5442681 w 12432999"/>
              <a:gd name="connsiteY0" fmla="*/ 0 h 4859113"/>
              <a:gd name="connsiteX1" fmla="*/ 12432999 w 12432999"/>
              <a:gd name="connsiteY1" fmla="*/ 36940 h 4859113"/>
              <a:gd name="connsiteX2" fmla="*/ 9848780 w 12432999"/>
              <a:gd name="connsiteY2" fmla="*/ 4838770 h 4859113"/>
              <a:gd name="connsiteX3" fmla="*/ 0 w 12432999"/>
              <a:gd name="connsiteY3" fmla="*/ 4859113 h 4859113"/>
              <a:gd name="connsiteX4" fmla="*/ 5442681 w 12432999"/>
              <a:gd name="connsiteY4" fmla="*/ 0 h 4859113"/>
              <a:gd name="connsiteX0" fmla="*/ 5442681 w 12557164"/>
              <a:gd name="connsiteY0" fmla="*/ 19378 h 4878491"/>
              <a:gd name="connsiteX1" fmla="*/ 12557164 w 12557164"/>
              <a:gd name="connsiteY1" fmla="*/ 0 h 4878491"/>
              <a:gd name="connsiteX2" fmla="*/ 9848780 w 12557164"/>
              <a:gd name="connsiteY2" fmla="*/ 4858148 h 4878491"/>
              <a:gd name="connsiteX3" fmla="*/ 0 w 12557164"/>
              <a:gd name="connsiteY3" fmla="*/ 4878491 h 4878491"/>
              <a:gd name="connsiteX4" fmla="*/ 5442681 w 12557164"/>
              <a:gd name="connsiteY4" fmla="*/ 19378 h 4878491"/>
              <a:gd name="connsiteX0" fmla="*/ 5442681 w 12557164"/>
              <a:gd name="connsiteY0" fmla="*/ 19378 h 4878491"/>
              <a:gd name="connsiteX1" fmla="*/ 12557164 w 12557164"/>
              <a:gd name="connsiteY1" fmla="*/ 0 h 4878491"/>
              <a:gd name="connsiteX2" fmla="*/ 12538997 w 12557164"/>
              <a:gd name="connsiteY2" fmla="*/ 4858148 h 4878491"/>
              <a:gd name="connsiteX3" fmla="*/ 0 w 12557164"/>
              <a:gd name="connsiteY3" fmla="*/ 4878491 h 4878491"/>
              <a:gd name="connsiteX4" fmla="*/ 5442681 w 12557164"/>
              <a:gd name="connsiteY4" fmla="*/ 19378 h 4878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7164" h="4878491">
                <a:moveTo>
                  <a:pt x="5442681" y="19378"/>
                </a:moveTo>
                <a:lnTo>
                  <a:pt x="12557164" y="0"/>
                </a:lnTo>
                <a:cubicBezTo>
                  <a:pt x="12551108" y="1619383"/>
                  <a:pt x="12545053" y="3238765"/>
                  <a:pt x="12538997" y="4858148"/>
                </a:cubicBezTo>
                <a:lnTo>
                  <a:pt x="0" y="4878491"/>
                </a:lnTo>
                <a:lnTo>
                  <a:pt x="5442681" y="19378"/>
                </a:lnTo>
                <a:close/>
              </a:path>
            </a:pathLst>
          </a:custGeom>
        </p:spPr>
        <p:txBody>
          <a:bodyPr>
            <a:normAutofit/>
          </a:bodyPr>
          <a:lstStyle>
            <a:lvl1pPr>
              <a:defRPr sz="2800"/>
            </a:lvl1pPr>
          </a:lstStyle>
          <a:p>
            <a:endParaRPr lang="en-US" dirty="0"/>
          </a:p>
        </p:txBody>
      </p:sp>
      <p:sp>
        <p:nvSpPr>
          <p:cNvPr id="10" name="Picture Placeholder 12"/>
          <p:cNvSpPr>
            <a:spLocks noGrp="1" noChangeAspect="1"/>
          </p:cNvSpPr>
          <p:nvPr>
            <p:ph type="pic" sz="quarter" idx="15"/>
          </p:nvPr>
        </p:nvSpPr>
        <p:spPr>
          <a:xfrm>
            <a:off x="18209305" y="1219200"/>
            <a:ext cx="5153932" cy="5490923"/>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 name="connsiteX0" fmla="*/ 5442681 w 12432999"/>
              <a:gd name="connsiteY0" fmla="*/ 0 h 4859113"/>
              <a:gd name="connsiteX1" fmla="*/ 12432999 w 12432999"/>
              <a:gd name="connsiteY1" fmla="*/ 36940 h 4859113"/>
              <a:gd name="connsiteX2" fmla="*/ 9848780 w 12432999"/>
              <a:gd name="connsiteY2" fmla="*/ 4838770 h 4859113"/>
              <a:gd name="connsiteX3" fmla="*/ 0 w 12432999"/>
              <a:gd name="connsiteY3" fmla="*/ 4859113 h 4859113"/>
              <a:gd name="connsiteX4" fmla="*/ 5442681 w 12432999"/>
              <a:gd name="connsiteY4" fmla="*/ 0 h 4859113"/>
              <a:gd name="connsiteX0" fmla="*/ 5442681 w 12557164"/>
              <a:gd name="connsiteY0" fmla="*/ 19378 h 4878491"/>
              <a:gd name="connsiteX1" fmla="*/ 12557164 w 12557164"/>
              <a:gd name="connsiteY1" fmla="*/ 0 h 4878491"/>
              <a:gd name="connsiteX2" fmla="*/ 9848780 w 12557164"/>
              <a:gd name="connsiteY2" fmla="*/ 4858148 h 4878491"/>
              <a:gd name="connsiteX3" fmla="*/ 0 w 12557164"/>
              <a:gd name="connsiteY3" fmla="*/ 4878491 h 4878491"/>
              <a:gd name="connsiteX4" fmla="*/ 5442681 w 12557164"/>
              <a:gd name="connsiteY4" fmla="*/ 19378 h 4878491"/>
              <a:gd name="connsiteX0" fmla="*/ 5442681 w 12557164"/>
              <a:gd name="connsiteY0" fmla="*/ 19378 h 4878491"/>
              <a:gd name="connsiteX1" fmla="*/ 12557164 w 12557164"/>
              <a:gd name="connsiteY1" fmla="*/ 0 h 4878491"/>
              <a:gd name="connsiteX2" fmla="*/ 12538997 w 12557164"/>
              <a:gd name="connsiteY2" fmla="*/ 4858148 h 4878491"/>
              <a:gd name="connsiteX3" fmla="*/ 0 w 12557164"/>
              <a:gd name="connsiteY3" fmla="*/ 4878491 h 4878491"/>
              <a:gd name="connsiteX4" fmla="*/ 5442681 w 12557164"/>
              <a:gd name="connsiteY4" fmla="*/ 19378 h 4878491"/>
              <a:gd name="connsiteX0" fmla="*/ 25005389 w 32119872"/>
              <a:gd name="connsiteY0" fmla="*/ 19378 h 4964509"/>
              <a:gd name="connsiteX1" fmla="*/ 32119872 w 32119872"/>
              <a:gd name="connsiteY1" fmla="*/ 0 h 4964509"/>
              <a:gd name="connsiteX2" fmla="*/ 32101705 w 32119872"/>
              <a:gd name="connsiteY2" fmla="*/ 4858148 h 4964509"/>
              <a:gd name="connsiteX3" fmla="*/ 0 w 32119872"/>
              <a:gd name="connsiteY3" fmla="*/ 4964509 h 4964509"/>
              <a:gd name="connsiteX4" fmla="*/ 25005389 w 32119872"/>
              <a:gd name="connsiteY4" fmla="*/ 19378 h 4964509"/>
              <a:gd name="connsiteX0" fmla="*/ 24214977 w 31329460"/>
              <a:gd name="connsiteY0" fmla="*/ 19378 h 4935836"/>
              <a:gd name="connsiteX1" fmla="*/ 31329460 w 31329460"/>
              <a:gd name="connsiteY1" fmla="*/ 0 h 4935836"/>
              <a:gd name="connsiteX2" fmla="*/ 31311293 w 31329460"/>
              <a:gd name="connsiteY2" fmla="*/ 4858148 h 4935836"/>
              <a:gd name="connsiteX3" fmla="*/ 0 w 31329460"/>
              <a:gd name="connsiteY3" fmla="*/ 4935836 h 4935836"/>
              <a:gd name="connsiteX4" fmla="*/ 24214977 w 31329460"/>
              <a:gd name="connsiteY4" fmla="*/ 19378 h 4935836"/>
              <a:gd name="connsiteX0" fmla="*/ 24214977 w 31329460"/>
              <a:gd name="connsiteY0" fmla="*/ 19378 h 4964509"/>
              <a:gd name="connsiteX1" fmla="*/ 31329460 w 31329460"/>
              <a:gd name="connsiteY1" fmla="*/ 0 h 4964509"/>
              <a:gd name="connsiteX2" fmla="*/ 31311293 w 31329460"/>
              <a:gd name="connsiteY2" fmla="*/ 4858148 h 4964509"/>
              <a:gd name="connsiteX3" fmla="*/ 0 w 31329460"/>
              <a:gd name="connsiteY3" fmla="*/ 4964509 h 4964509"/>
              <a:gd name="connsiteX4" fmla="*/ 24214977 w 31329460"/>
              <a:gd name="connsiteY4" fmla="*/ 19378 h 4964509"/>
              <a:gd name="connsiteX0" fmla="*/ 25005389 w 31329460"/>
              <a:gd name="connsiteY0" fmla="*/ 19378 h 4964509"/>
              <a:gd name="connsiteX1" fmla="*/ 31329460 w 31329460"/>
              <a:gd name="connsiteY1" fmla="*/ 0 h 4964509"/>
              <a:gd name="connsiteX2" fmla="*/ 31311293 w 31329460"/>
              <a:gd name="connsiteY2" fmla="*/ 4858148 h 4964509"/>
              <a:gd name="connsiteX3" fmla="*/ 0 w 31329460"/>
              <a:gd name="connsiteY3" fmla="*/ 4964509 h 4964509"/>
              <a:gd name="connsiteX4" fmla="*/ 25005389 w 31329460"/>
              <a:gd name="connsiteY4" fmla="*/ 19378 h 4964509"/>
              <a:gd name="connsiteX0" fmla="*/ 25005389 w 31509039"/>
              <a:gd name="connsiteY0" fmla="*/ 19378 h 4964509"/>
              <a:gd name="connsiteX1" fmla="*/ 31329460 w 31509039"/>
              <a:gd name="connsiteY1" fmla="*/ 0 h 4964509"/>
              <a:gd name="connsiteX2" fmla="*/ 31508901 w 31509039"/>
              <a:gd name="connsiteY2" fmla="*/ 4944166 h 4964509"/>
              <a:gd name="connsiteX3" fmla="*/ 0 w 31509039"/>
              <a:gd name="connsiteY3" fmla="*/ 4964509 h 4964509"/>
              <a:gd name="connsiteX4" fmla="*/ 25005389 w 31509039"/>
              <a:gd name="connsiteY4" fmla="*/ 19378 h 4964509"/>
              <a:gd name="connsiteX0" fmla="*/ 25598198 w 32101848"/>
              <a:gd name="connsiteY0" fmla="*/ 19378 h 4993182"/>
              <a:gd name="connsiteX1" fmla="*/ 31922269 w 32101848"/>
              <a:gd name="connsiteY1" fmla="*/ 0 h 4993182"/>
              <a:gd name="connsiteX2" fmla="*/ 32101710 w 32101848"/>
              <a:gd name="connsiteY2" fmla="*/ 4944166 h 4993182"/>
              <a:gd name="connsiteX3" fmla="*/ 0 w 32101848"/>
              <a:gd name="connsiteY3" fmla="*/ 4993182 h 4993182"/>
              <a:gd name="connsiteX4" fmla="*/ 25598198 w 32101848"/>
              <a:gd name="connsiteY4" fmla="*/ 19378 h 4993182"/>
              <a:gd name="connsiteX0" fmla="*/ 25598198 w 32299388"/>
              <a:gd name="connsiteY0" fmla="*/ 19378 h 4993182"/>
              <a:gd name="connsiteX1" fmla="*/ 31922269 w 32299388"/>
              <a:gd name="connsiteY1" fmla="*/ 0 h 4993182"/>
              <a:gd name="connsiteX2" fmla="*/ 32299319 w 32299388"/>
              <a:gd name="connsiteY2" fmla="*/ 4972839 h 4993182"/>
              <a:gd name="connsiteX3" fmla="*/ 0 w 32299388"/>
              <a:gd name="connsiteY3" fmla="*/ 4993182 h 4993182"/>
              <a:gd name="connsiteX4" fmla="*/ 25598198 w 32299388"/>
              <a:gd name="connsiteY4" fmla="*/ 19378 h 499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9388" h="4993182">
                <a:moveTo>
                  <a:pt x="25598198" y="19378"/>
                </a:moveTo>
                <a:lnTo>
                  <a:pt x="31922269" y="0"/>
                </a:lnTo>
                <a:cubicBezTo>
                  <a:pt x="31916213" y="1619383"/>
                  <a:pt x="32305375" y="3353456"/>
                  <a:pt x="32299319" y="4972839"/>
                </a:cubicBezTo>
                <a:lnTo>
                  <a:pt x="0" y="4993182"/>
                </a:lnTo>
                <a:lnTo>
                  <a:pt x="25598198" y="19378"/>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369438933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7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4343400"/>
          </a:xfrm>
          <a:prstGeom prst="rect">
            <a:avLst/>
          </a:prstGeom>
        </p:spPr>
        <p:txBody>
          <a:bodyPr/>
          <a:lstStyle/>
          <a:p>
            <a:endParaRPr lang="th-TH"/>
          </a:p>
        </p:txBody>
      </p:sp>
      <p:sp>
        <p:nvSpPr>
          <p:cNvPr id="9" name="ตัวแทนรูปภาพ 2"/>
          <p:cNvSpPr>
            <a:spLocks noGrp="1"/>
          </p:cNvSpPr>
          <p:nvPr>
            <p:ph type="pic" sz="quarter" idx="11"/>
          </p:nvPr>
        </p:nvSpPr>
        <p:spPr>
          <a:xfrm>
            <a:off x="-24908" y="8305800"/>
            <a:ext cx="24323675" cy="5410200"/>
          </a:xfrm>
          <a:prstGeom prst="rect">
            <a:avLst/>
          </a:prstGeom>
        </p:spPr>
        <p:txBody>
          <a:bodyPr/>
          <a:lstStyle/>
          <a:p>
            <a:endParaRPr lang="th-TH"/>
          </a:p>
        </p:txBody>
      </p:sp>
    </p:spTree>
    <p:extLst>
      <p:ext uri="{BB962C8B-B14F-4D97-AF65-F5344CB8AC3E}">
        <p14:creationId xmlns:p14="http://schemas.microsoft.com/office/powerpoint/2010/main" val="293403145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8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4343400"/>
          </a:xfrm>
          <a:custGeom>
            <a:avLst/>
            <a:gdLst>
              <a:gd name="connsiteX0" fmla="*/ 0 w 24323675"/>
              <a:gd name="connsiteY0" fmla="*/ 0 h 4343400"/>
              <a:gd name="connsiteX1" fmla="*/ 24323675 w 24323675"/>
              <a:gd name="connsiteY1" fmla="*/ 0 h 4343400"/>
              <a:gd name="connsiteX2" fmla="*/ 24323675 w 24323675"/>
              <a:gd name="connsiteY2" fmla="*/ 4343400 h 4343400"/>
              <a:gd name="connsiteX3" fmla="*/ 0 w 24323675"/>
              <a:gd name="connsiteY3" fmla="*/ 4343400 h 4343400"/>
              <a:gd name="connsiteX4" fmla="*/ 0 w 24323675"/>
              <a:gd name="connsiteY4"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391697 w 24323675"/>
              <a:gd name="connsiteY3" fmla="*/ 4319752 h 4343400"/>
              <a:gd name="connsiteX4" fmla="*/ 0 w 24323675"/>
              <a:gd name="connsiteY4" fmla="*/ 4343400 h 4343400"/>
              <a:gd name="connsiteX5" fmla="*/ 0 w 24323675"/>
              <a:gd name="connsiteY5"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170979 w 24323675"/>
              <a:gd name="connsiteY3" fmla="*/ 2806262 h 4343400"/>
              <a:gd name="connsiteX4" fmla="*/ 0 w 24323675"/>
              <a:gd name="connsiteY4" fmla="*/ 4343400 h 4343400"/>
              <a:gd name="connsiteX5" fmla="*/ 0 w 24323675"/>
              <a:gd name="connsiteY5" fmla="*/ 0 h 434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3675" h="4343400">
                <a:moveTo>
                  <a:pt x="0" y="0"/>
                </a:moveTo>
                <a:lnTo>
                  <a:pt x="24323675" y="0"/>
                </a:lnTo>
                <a:lnTo>
                  <a:pt x="24323675" y="4343400"/>
                </a:lnTo>
                <a:lnTo>
                  <a:pt x="12170979" y="2806262"/>
                </a:lnTo>
                <a:lnTo>
                  <a:pt x="0" y="4343400"/>
                </a:lnTo>
                <a:lnTo>
                  <a:pt x="0" y="0"/>
                </a:lnTo>
                <a:close/>
              </a:path>
            </a:pathLst>
          </a:custGeom>
        </p:spPr>
        <p:txBody>
          <a:bodyPr/>
          <a:lstStyle/>
          <a:p>
            <a:endParaRPr lang="th-TH"/>
          </a:p>
        </p:txBody>
      </p:sp>
      <p:sp>
        <p:nvSpPr>
          <p:cNvPr id="9" name="ตัวแทนรูปภาพ 2"/>
          <p:cNvSpPr>
            <a:spLocks noGrp="1"/>
          </p:cNvSpPr>
          <p:nvPr>
            <p:ph type="pic" sz="quarter" idx="11"/>
          </p:nvPr>
        </p:nvSpPr>
        <p:spPr>
          <a:xfrm>
            <a:off x="-24908" y="8305800"/>
            <a:ext cx="24323675" cy="5410200"/>
          </a:xfrm>
          <a:prstGeom prst="rect">
            <a:avLst/>
          </a:prstGeom>
        </p:spPr>
        <p:txBody>
          <a:bodyPr/>
          <a:lstStyle/>
          <a:p>
            <a:endParaRPr lang="th-TH"/>
          </a:p>
        </p:txBody>
      </p:sp>
    </p:spTree>
    <p:extLst>
      <p:ext uri="{BB962C8B-B14F-4D97-AF65-F5344CB8AC3E}">
        <p14:creationId xmlns:p14="http://schemas.microsoft.com/office/powerpoint/2010/main" val="378311721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9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4343400"/>
          </a:xfrm>
          <a:custGeom>
            <a:avLst/>
            <a:gdLst>
              <a:gd name="connsiteX0" fmla="*/ 0 w 24323675"/>
              <a:gd name="connsiteY0" fmla="*/ 0 h 4343400"/>
              <a:gd name="connsiteX1" fmla="*/ 24323675 w 24323675"/>
              <a:gd name="connsiteY1" fmla="*/ 0 h 4343400"/>
              <a:gd name="connsiteX2" fmla="*/ 24323675 w 24323675"/>
              <a:gd name="connsiteY2" fmla="*/ 4343400 h 4343400"/>
              <a:gd name="connsiteX3" fmla="*/ 0 w 24323675"/>
              <a:gd name="connsiteY3" fmla="*/ 4343400 h 4343400"/>
              <a:gd name="connsiteX4" fmla="*/ 0 w 24323675"/>
              <a:gd name="connsiteY4"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391697 w 24323675"/>
              <a:gd name="connsiteY3" fmla="*/ 4319752 h 4343400"/>
              <a:gd name="connsiteX4" fmla="*/ 0 w 24323675"/>
              <a:gd name="connsiteY4" fmla="*/ 4343400 h 4343400"/>
              <a:gd name="connsiteX5" fmla="*/ 0 w 24323675"/>
              <a:gd name="connsiteY5"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170979 w 24323675"/>
              <a:gd name="connsiteY3" fmla="*/ 2806262 h 4343400"/>
              <a:gd name="connsiteX4" fmla="*/ 0 w 24323675"/>
              <a:gd name="connsiteY4" fmla="*/ 4343400 h 4343400"/>
              <a:gd name="connsiteX5" fmla="*/ 0 w 24323675"/>
              <a:gd name="connsiteY5"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234041 w 24323675"/>
              <a:gd name="connsiteY3" fmla="*/ 2301766 h 4343400"/>
              <a:gd name="connsiteX4" fmla="*/ 0 w 24323675"/>
              <a:gd name="connsiteY4" fmla="*/ 4343400 h 4343400"/>
              <a:gd name="connsiteX5" fmla="*/ 0 w 24323675"/>
              <a:gd name="connsiteY5" fmla="*/ 0 h 434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3675" h="4343400">
                <a:moveTo>
                  <a:pt x="0" y="0"/>
                </a:moveTo>
                <a:lnTo>
                  <a:pt x="24323675" y="0"/>
                </a:lnTo>
                <a:lnTo>
                  <a:pt x="24323675" y="4343400"/>
                </a:lnTo>
                <a:lnTo>
                  <a:pt x="12234041" y="2301766"/>
                </a:lnTo>
                <a:lnTo>
                  <a:pt x="0" y="4343400"/>
                </a:lnTo>
                <a:lnTo>
                  <a:pt x="0" y="0"/>
                </a:lnTo>
                <a:close/>
              </a:path>
            </a:pathLst>
          </a:custGeom>
        </p:spPr>
        <p:txBody>
          <a:bodyPr/>
          <a:lstStyle/>
          <a:p>
            <a:endParaRPr lang="th-TH"/>
          </a:p>
        </p:txBody>
      </p:sp>
      <p:sp>
        <p:nvSpPr>
          <p:cNvPr id="9" name="ตัวแทนรูปภาพ 2"/>
          <p:cNvSpPr>
            <a:spLocks noGrp="1"/>
          </p:cNvSpPr>
          <p:nvPr>
            <p:ph type="pic" sz="quarter" idx="11"/>
          </p:nvPr>
        </p:nvSpPr>
        <p:spPr>
          <a:xfrm>
            <a:off x="-24908" y="8305800"/>
            <a:ext cx="24323675" cy="5410200"/>
          </a:xfrm>
          <a:custGeom>
            <a:avLst/>
            <a:gdLst>
              <a:gd name="connsiteX0" fmla="*/ 0 w 24323675"/>
              <a:gd name="connsiteY0" fmla="*/ 0 h 5410200"/>
              <a:gd name="connsiteX1" fmla="*/ 24323675 w 24323675"/>
              <a:gd name="connsiteY1" fmla="*/ 0 h 5410200"/>
              <a:gd name="connsiteX2" fmla="*/ 24323675 w 24323675"/>
              <a:gd name="connsiteY2" fmla="*/ 5410200 h 5410200"/>
              <a:gd name="connsiteX3" fmla="*/ 0 w 24323675"/>
              <a:gd name="connsiteY3" fmla="*/ 5410200 h 5410200"/>
              <a:gd name="connsiteX4" fmla="*/ 0 w 24323675"/>
              <a:gd name="connsiteY4" fmla="*/ 0 h 5410200"/>
              <a:gd name="connsiteX0" fmla="*/ 0 w 24323675"/>
              <a:gd name="connsiteY0" fmla="*/ 13138 h 5423338"/>
              <a:gd name="connsiteX1" fmla="*/ 12195887 w 24323675"/>
              <a:gd name="connsiteY1" fmla="*/ 0 h 5423338"/>
              <a:gd name="connsiteX2" fmla="*/ 24323675 w 24323675"/>
              <a:gd name="connsiteY2" fmla="*/ 13138 h 5423338"/>
              <a:gd name="connsiteX3" fmla="*/ 24323675 w 24323675"/>
              <a:gd name="connsiteY3" fmla="*/ 5423338 h 5423338"/>
              <a:gd name="connsiteX4" fmla="*/ 0 w 24323675"/>
              <a:gd name="connsiteY4" fmla="*/ 5423338 h 5423338"/>
              <a:gd name="connsiteX5" fmla="*/ 0 w 24323675"/>
              <a:gd name="connsiteY5" fmla="*/ 13138 h 5423338"/>
              <a:gd name="connsiteX0" fmla="*/ 0 w 24323675"/>
              <a:gd name="connsiteY0" fmla="*/ 0 h 5410200"/>
              <a:gd name="connsiteX1" fmla="*/ 12195887 w 24323675"/>
              <a:gd name="connsiteY1" fmla="*/ 2162503 h 5410200"/>
              <a:gd name="connsiteX2" fmla="*/ 24323675 w 24323675"/>
              <a:gd name="connsiteY2" fmla="*/ 0 h 5410200"/>
              <a:gd name="connsiteX3" fmla="*/ 24323675 w 24323675"/>
              <a:gd name="connsiteY3" fmla="*/ 5410200 h 5410200"/>
              <a:gd name="connsiteX4" fmla="*/ 0 w 24323675"/>
              <a:gd name="connsiteY4" fmla="*/ 5410200 h 5410200"/>
              <a:gd name="connsiteX5" fmla="*/ 0 w 24323675"/>
              <a:gd name="connsiteY5" fmla="*/ 0 h 5410200"/>
              <a:gd name="connsiteX0" fmla="*/ 0 w 24323675"/>
              <a:gd name="connsiteY0" fmla="*/ 0 h 5410200"/>
              <a:gd name="connsiteX1" fmla="*/ 12227418 w 24323675"/>
              <a:gd name="connsiteY1" fmla="*/ 2414752 h 5410200"/>
              <a:gd name="connsiteX2" fmla="*/ 24323675 w 24323675"/>
              <a:gd name="connsiteY2" fmla="*/ 0 h 5410200"/>
              <a:gd name="connsiteX3" fmla="*/ 24323675 w 24323675"/>
              <a:gd name="connsiteY3" fmla="*/ 5410200 h 5410200"/>
              <a:gd name="connsiteX4" fmla="*/ 0 w 24323675"/>
              <a:gd name="connsiteY4" fmla="*/ 5410200 h 5410200"/>
              <a:gd name="connsiteX5" fmla="*/ 0 w 24323675"/>
              <a:gd name="connsiteY5" fmla="*/ 0 h 541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3675" h="5410200">
                <a:moveTo>
                  <a:pt x="0" y="0"/>
                </a:moveTo>
                <a:lnTo>
                  <a:pt x="12227418" y="2414752"/>
                </a:lnTo>
                <a:lnTo>
                  <a:pt x="24323675" y="0"/>
                </a:lnTo>
                <a:lnTo>
                  <a:pt x="24323675" y="5410200"/>
                </a:lnTo>
                <a:lnTo>
                  <a:pt x="0" y="5410200"/>
                </a:lnTo>
                <a:lnTo>
                  <a:pt x="0" y="0"/>
                </a:lnTo>
                <a:close/>
              </a:path>
            </a:pathLst>
          </a:custGeom>
        </p:spPr>
        <p:txBody>
          <a:bodyPr/>
          <a:lstStyle/>
          <a:p>
            <a:endParaRPr lang="th-TH"/>
          </a:p>
        </p:txBody>
      </p:sp>
    </p:spTree>
    <p:extLst>
      <p:ext uri="{BB962C8B-B14F-4D97-AF65-F5344CB8AC3E}">
        <p14:creationId xmlns:p14="http://schemas.microsoft.com/office/powerpoint/2010/main" val="3478846903"/>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0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5562600"/>
          </a:xfrm>
          <a:custGeom>
            <a:avLst/>
            <a:gdLst>
              <a:gd name="connsiteX0" fmla="*/ 0 w 24323675"/>
              <a:gd name="connsiteY0" fmla="*/ 0 h 4343400"/>
              <a:gd name="connsiteX1" fmla="*/ 24323675 w 24323675"/>
              <a:gd name="connsiteY1" fmla="*/ 0 h 4343400"/>
              <a:gd name="connsiteX2" fmla="*/ 24323675 w 24323675"/>
              <a:gd name="connsiteY2" fmla="*/ 4343400 h 4343400"/>
              <a:gd name="connsiteX3" fmla="*/ 0 w 24323675"/>
              <a:gd name="connsiteY3" fmla="*/ 4343400 h 4343400"/>
              <a:gd name="connsiteX4" fmla="*/ 0 w 24323675"/>
              <a:gd name="connsiteY4"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391697 w 24323675"/>
              <a:gd name="connsiteY3" fmla="*/ 4319752 h 4343400"/>
              <a:gd name="connsiteX4" fmla="*/ 0 w 24323675"/>
              <a:gd name="connsiteY4" fmla="*/ 4343400 h 4343400"/>
              <a:gd name="connsiteX5" fmla="*/ 0 w 24323675"/>
              <a:gd name="connsiteY5"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170979 w 24323675"/>
              <a:gd name="connsiteY3" fmla="*/ 2806262 h 4343400"/>
              <a:gd name="connsiteX4" fmla="*/ 0 w 24323675"/>
              <a:gd name="connsiteY4" fmla="*/ 4343400 h 4343400"/>
              <a:gd name="connsiteX5" fmla="*/ 0 w 24323675"/>
              <a:gd name="connsiteY5" fmla="*/ 0 h 4343400"/>
              <a:gd name="connsiteX0" fmla="*/ 0 w 24323675"/>
              <a:gd name="connsiteY0" fmla="*/ 0 h 4343400"/>
              <a:gd name="connsiteX1" fmla="*/ 24323675 w 24323675"/>
              <a:gd name="connsiteY1" fmla="*/ 0 h 4343400"/>
              <a:gd name="connsiteX2" fmla="*/ 24323675 w 24323675"/>
              <a:gd name="connsiteY2" fmla="*/ 4343400 h 4343400"/>
              <a:gd name="connsiteX3" fmla="*/ 12234041 w 24323675"/>
              <a:gd name="connsiteY3" fmla="*/ 1198179 h 4343400"/>
              <a:gd name="connsiteX4" fmla="*/ 0 w 24323675"/>
              <a:gd name="connsiteY4" fmla="*/ 4343400 h 4343400"/>
              <a:gd name="connsiteX5" fmla="*/ 0 w 24323675"/>
              <a:gd name="connsiteY5" fmla="*/ 0 h 434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3675" h="4343400">
                <a:moveTo>
                  <a:pt x="0" y="0"/>
                </a:moveTo>
                <a:lnTo>
                  <a:pt x="24323675" y="0"/>
                </a:lnTo>
                <a:lnTo>
                  <a:pt x="24323675" y="4343400"/>
                </a:lnTo>
                <a:lnTo>
                  <a:pt x="12234041" y="1198179"/>
                </a:lnTo>
                <a:lnTo>
                  <a:pt x="0" y="4343400"/>
                </a:lnTo>
                <a:lnTo>
                  <a:pt x="0" y="0"/>
                </a:lnTo>
                <a:close/>
              </a:path>
            </a:pathLst>
          </a:custGeom>
        </p:spPr>
        <p:txBody>
          <a:bodyPr/>
          <a:lstStyle/>
          <a:p>
            <a:endParaRPr lang="th-TH"/>
          </a:p>
        </p:txBody>
      </p:sp>
      <p:sp>
        <p:nvSpPr>
          <p:cNvPr id="9" name="ตัวแทนรูปภาพ 2"/>
          <p:cNvSpPr>
            <a:spLocks noGrp="1"/>
          </p:cNvSpPr>
          <p:nvPr>
            <p:ph type="pic" sz="quarter" idx="11"/>
          </p:nvPr>
        </p:nvSpPr>
        <p:spPr>
          <a:xfrm>
            <a:off x="-24908" y="8305800"/>
            <a:ext cx="12110545" cy="5410200"/>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10545" h="5410200">
                <a:moveTo>
                  <a:pt x="0" y="0"/>
                </a:moveTo>
                <a:lnTo>
                  <a:pt x="12110545" y="0"/>
                </a:lnTo>
                <a:lnTo>
                  <a:pt x="7916918" y="5410200"/>
                </a:lnTo>
                <a:lnTo>
                  <a:pt x="0" y="5410200"/>
                </a:lnTo>
                <a:lnTo>
                  <a:pt x="0" y="0"/>
                </a:lnTo>
                <a:close/>
              </a:path>
            </a:pathLst>
          </a:custGeom>
        </p:spPr>
        <p:txBody>
          <a:bodyPr/>
          <a:lstStyle/>
          <a:p>
            <a:endParaRPr lang="th-TH"/>
          </a:p>
        </p:txBody>
      </p:sp>
      <p:sp>
        <p:nvSpPr>
          <p:cNvPr id="4" name="ตัวแทนรูปภาพ 2"/>
          <p:cNvSpPr>
            <a:spLocks noGrp="1"/>
          </p:cNvSpPr>
          <p:nvPr>
            <p:ph type="pic" sz="quarter" idx="12"/>
          </p:nvPr>
        </p:nvSpPr>
        <p:spPr>
          <a:xfrm>
            <a:off x="8351946" y="8305800"/>
            <a:ext cx="15988863" cy="5441731"/>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863" h="5441731">
                <a:moveTo>
                  <a:pt x="4225159" y="0"/>
                </a:moveTo>
                <a:lnTo>
                  <a:pt x="15957331" y="0"/>
                </a:lnTo>
                <a:lnTo>
                  <a:pt x="15988863" y="5410200"/>
                </a:lnTo>
                <a:lnTo>
                  <a:pt x="0" y="5441731"/>
                </a:lnTo>
                <a:lnTo>
                  <a:pt x="4225159" y="0"/>
                </a:lnTo>
                <a:close/>
              </a:path>
            </a:pathLst>
          </a:custGeom>
        </p:spPr>
        <p:txBody>
          <a:bodyPr/>
          <a:lstStyle/>
          <a:p>
            <a:endParaRPr lang="th-TH"/>
          </a:p>
        </p:txBody>
      </p:sp>
    </p:spTree>
    <p:extLst>
      <p:ext uri="{BB962C8B-B14F-4D97-AF65-F5344CB8AC3E}">
        <p14:creationId xmlns:p14="http://schemas.microsoft.com/office/powerpoint/2010/main" val="4111210702"/>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1_ส่วนหัวของส่วน">
    <p:spTree>
      <p:nvGrpSpPr>
        <p:cNvPr id="1" name=""/>
        <p:cNvGrpSpPr/>
        <p:nvPr/>
      </p:nvGrpSpPr>
      <p:grpSpPr>
        <a:xfrm>
          <a:off x="0" y="0"/>
          <a:ext cx="0" cy="0"/>
          <a:chOff x="0" y="0"/>
          <a:chExt cx="0" cy="0"/>
        </a:xfrm>
      </p:grpSpPr>
      <p:sp>
        <p:nvSpPr>
          <p:cNvPr id="9" name="ตัวแทนรูปภาพ 2"/>
          <p:cNvSpPr>
            <a:spLocks noGrp="1"/>
          </p:cNvSpPr>
          <p:nvPr>
            <p:ph type="pic" sz="quarter" idx="11"/>
          </p:nvPr>
        </p:nvSpPr>
        <p:spPr>
          <a:xfrm>
            <a:off x="149682" y="120869"/>
            <a:ext cx="4475630" cy="13450614"/>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85925 w 12196470"/>
              <a:gd name="connsiteY0" fmla="*/ 0 h 12473152"/>
              <a:gd name="connsiteX1" fmla="*/ 12196470 w 12196470"/>
              <a:gd name="connsiteY1" fmla="*/ 0 h 12473152"/>
              <a:gd name="connsiteX2" fmla="*/ 8002843 w 12196470"/>
              <a:gd name="connsiteY2" fmla="*/ 5410200 h 12473152"/>
              <a:gd name="connsiteX3" fmla="*/ 0 w 12196470"/>
              <a:gd name="connsiteY3" fmla="*/ 12473152 h 12473152"/>
              <a:gd name="connsiteX4" fmla="*/ 85925 w 12196470"/>
              <a:gd name="connsiteY4" fmla="*/ 0 h 12473152"/>
              <a:gd name="connsiteX0" fmla="*/ 85925 w 12196470"/>
              <a:gd name="connsiteY0" fmla="*/ 0 h 13450614"/>
              <a:gd name="connsiteX1" fmla="*/ 12196470 w 12196470"/>
              <a:gd name="connsiteY1" fmla="*/ 0 h 13450614"/>
              <a:gd name="connsiteX2" fmla="*/ 8002843 w 12196470"/>
              <a:gd name="connsiteY2" fmla="*/ 5410200 h 13450614"/>
              <a:gd name="connsiteX3" fmla="*/ 0 w 12196470"/>
              <a:gd name="connsiteY3" fmla="*/ 13450614 h 13450614"/>
              <a:gd name="connsiteX4" fmla="*/ 85925 w 12196470"/>
              <a:gd name="connsiteY4" fmla="*/ 0 h 13450614"/>
              <a:gd name="connsiteX0" fmla="*/ 85925 w 12196470"/>
              <a:gd name="connsiteY0" fmla="*/ 0 h 13450614"/>
              <a:gd name="connsiteX1" fmla="*/ 12196470 w 12196470"/>
              <a:gd name="connsiteY1" fmla="*/ 0 h 13450614"/>
              <a:gd name="connsiteX2" fmla="*/ 0 w 12196470"/>
              <a:gd name="connsiteY2" fmla="*/ 13450614 h 13450614"/>
              <a:gd name="connsiteX3" fmla="*/ 85925 w 12196470"/>
              <a:gd name="connsiteY3" fmla="*/ 0 h 13450614"/>
            </a:gdLst>
            <a:ahLst/>
            <a:cxnLst>
              <a:cxn ang="0">
                <a:pos x="connsiteX0" y="connsiteY0"/>
              </a:cxn>
              <a:cxn ang="0">
                <a:pos x="connsiteX1" y="connsiteY1"/>
              </a:cxn>
              <a:cxn ang="0">
                <a:pos x="connsiteX2" y="connsiteY2"/>
              </a:cxn>
              <a:cxn ang="0">
                <a:pos x="connsiteX3" y="connsiteY3"/>
              </a:cxn>
            </a:cxnLst>
            <a:rect l="l" t="t" r="r" b="b"/>
            <a:pathLst>
              <a:path w="12196470" h="13450614">
                <a:moveTo>
                  <a:pt x="85925" y="0"/>
                </a:moveTo>
                <a:lnTo>
                  <a:pt x="12196470" y="0"/>
                </a:lnTo>
                <a:lnTo>
                  <a:pt x="0" y="13450614"/>
                </a:lnTo>
                <a:lnTo>
                  <a:pt x="85925" y="0"/>
                </a:lnTo>
                <a:close/>
              </a:path>
            </a:pathLst>
          </a:custGeom>
        </p:spPr>
        <p:txBody>
          <a:bodyPr/>
          <a:lstStyle/>
          <a:p>
            <a:endParaRPr lang="th-TH"/>
          </a:p>
        </p:txBody>
      </p:sp>
      <p:sp>
        <p:nvSpPr>
          <p:cNvPr id="4" name="ตัวแทนรูปภาพ 2"/>
          <p:cNvSpPr>
            <a:spLocks noGrp="1"/>
          </p:cNvSpPr>
          <p:nvPr>
            <p:ph type="pic" sz="quarter" idx="12"/>
          </p:nvPr>
        </p:nvSpPr>
        <p:spPr>
          <a:xfrm>
            <a:off x="3159437" y="181303"/>
            <a:ext cx="7589927" cy="5126421"/>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 name="connsiteX0" fmla="*/ 4225159 w 20339490"/>
              <a:gd name="connsiteY0" fmla="*/ 0 h 5441731"/>
              <a:gd name="connsiteX1" fmla="*/ 20339490 w 20339490"/>
              <a:gd name="connsiteY1" fmla="*/ 0 h 5441731"/>
              <a:gd name="connsiteX2" fmla="*/ 15988863 w 20339490"/>
              <a:gd name="connsiteY2" fmla="*/ 5410200 h 5441731"/>
              <a:gd name="connsiteX3" fmla="*/ 0 w 20339490"/>
              <a:gd name="connsiteY3" fmla="*/ 5441731 h 5441731"/>
              <a:gd name="connsiteX4" fmla="*/ 4225159 w 20339490"/>
              <a:gd name="connsiteY4" fmla="*/ 0 h 5441731"/>
              <a:gd name="connsiteX0" fmla="*/ 4225159 w 20339490"/>
              <a:gd name="connsiteY0" fmla="*/ 0 h 5441731"/>
              <a:gd name="connsiteX1" fmla="*/ 20339490 w 20339490"/>
              <a:gd name="connsiteY1" fmla="*/ 0 h 5441731"/>
              <a:gd name="connsiteX2" fmla="*/ 17879208 w 20339490"/>
              <a:gd name="connsiteY2" fmla="*/ 3045373 h 5441731"/>
              <a:gd name="connsiteX3" fmla="*/ 0 w 20339490"/>
              <a:gd name="connsiteY3" fmla="*/ 5441731 h 5441731"/>
              <a:gd name="connsiteX4" fmla="*/ 4225159 w 20339490"/>
              <a:gd name="connsiteY4" fmla="*/ 0 h 5441731"/>
              <a:gd name="connsiteX0" fmla="*/ 4568860 w 20683191"/>
              <a:gd name="connsiteY0" fmla="*/ 0 h 5126421"/>
              <a:gd name="connsiteX1" fmla="*/ 20683191 w 20683191"/>
              <a:gd name="connsiteY1" fmla="*/ 0 h 5126421"/>
              <a:gd name="connsiteX2" fmla="*/ 18222909 w 20683191"/>
              <a:gd name="connsiteY2" fmla="*/ 3045373 h 5126421"/>
              <a:gd name="connsiteX3" fmla="*/ 0 w 20683191"/>
              <a:gd name="connsiteY3" fmla="*/ 5126421 h 5126421"/>
              <a:gd name="connsiteX4" fmla="*/ 4568860 w 20683191"/>
              <a:gd name="connsiteY4" fmla="*/ 0 h 5126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83191" h="5126421">
                <a:moveTo>
                  <a:pt x="4568860" y="0"/>
                </a:moveTo>
                <a:lnTo>
                  <a:pt x="20683191" y="0"/>
                </a:lnTo>
                <a:lnTo>
                  <a:pt x="18222909" y="3045373"/>
                </a:lnTo>
                <a:lnTo>
                  <a:pt x="0" y="5126421"/>
                </a:lnTo>
                <a:lnTo>
                  <a:pt x="4568860" y="0"/>
                </a:lnTo>
                <a:close/>
              </a:path>
            </a:pathLst>
          </a:custGeom>
        </p:spPr>
        <p:txBody>
          <a:bodyPr/>
          <a:lstStyle/>
          <a:p>
            <a:endParaRPr lang="th-TH" dirty="0"/>
          </a:p>
        </p:txBody>
      </p:sp>
      <p:sp>
        <p:nvSpPr>
          <p:cNvPr id="6" name="ตัวแทนรูปภาพ 2"/>
          <p:cNvSpPr>
            <a:spLocks noGrp="1"/>
          </p:cNvSpPr>
          <p:nvPr>
            <p:ph type="pic" sz="quarter" idx="14"/>
          </p:nvPr>
        </p:nvSpPr>
        <p:spPr>
          <a:xfrm>
            <a:off x="10049258" y="197069"/>
            <a:ext cx="7569967" cy="5315607"/>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 name="connsiteX0" fmla="*/ 4225159 w 23292465"/>
              <a:gd name="connsiteY0" fmla="*/ 0 h 5473262"/>
              <a:gd name="connsiteX1" fmla="*/ 15957331 w 23292465"/>
              <a:gd name="connsiteY1" fmla="*/ 0 h 5473262"/>
              <a:gd name="connsiteX2" fmla="*/ 23292465 w 23292465"/>
              <a:gd name="connsiteY2" fmla="*/ 5473262 h 5473262"/>
              <a:gd name="connsiteX3" fmla="*/ 0 w 23292465"/>
              <a:gd name="connsiteY3" fmla="*/ 5441731 h 5473262"/>
              <a:gd name="connsiteX4" fmla="*/ 4225159 w 23292465"/>
              <a:gd name="connsiteY4" fmla="*/ 0 h 5473262"/>
              <a:gd name="connsiteX0" fmla="*/ 4225159 w 22519143"/>
              <a:gd name="connsiteY0" fmla="*/ 0 h 5473262"/>
              <a:gd name="connsiteX1" fmla="*/ 15957331 w 22519143"/>
              <a:gd name="connsiteY1" fmla="*/ 0 h 5473262"/>
              <a:gd name="connsiteX2" fmla="*/ 22519143 w 22519143"/>
              <a:gd name="connsiteY2" fmla="*/ 5473262 h 5473262"/>
              <a:gd name="connsiteX3" fmla="*/ 0 w 22519143"/>
              <a:gd name="connsiteY3" fmla="*/ 5441731 h 5473262"/>
              <a:gd name="connsiteX4" fmla="*/ 4225159 w 22519143"/>
              <a:gd name="connsiteY4" fmla="*/ 0 h 5473262"/>
              <a:gd name="connsiteX0" fmla="*/ 2506664 w 20800648"/>
              <a:gd name="connsiteY0" fmla="*/ 0 h 5473262"/>
              <a:gd name="connsiteX1" fmla="*/ 14238836 w 20800648"/>
              <a:gd name="connsiteY1" fmla="*/ 0 h 5473262"/>
              <a:gd name="connsiteX2" fmla="*/ 20800648 w 20800648"/>
              <a:gd name="connsiteY2" fmla="*/ 5473262 h 5473262"/>
              <a:gd name="connsiteX3" fmla="*/ 0 w 20800648"/>
              <a:gd name="connsiteY3" fmla="*/ 3139966 h 5473262"/>
              <a:gd name="connsiteX4" fmla="*/ 2506664 w 20800648"/>
              <a:gd name="connsiteY4" fmla="*/ 0 h 5473262"/>
              <a:gd name="connsiteX0" fmla="*/ 2506664 w 20628799"/>
              <a:gd name="connsiteY0" fmla="*/ 0 h 5315607"/>
              <a:gd name="connsiteX1" fmla="*/ 14238836 w 20628799"/>
              <a:gd name="connsiteY1" fmla="*/ 0 h 5315607"/>
              <a:gd name="connsiteX2" fmla="*/ 20628799 w 20628799"/>
              <a:gd name="connsiteY2" fmla="*/ 5315607 h 5315607"/>
              <a:gd name="connsiteX3" fmla="*/ 0 w 20628799"/>
              <a:gd name="connsiteY3" fmla="*/ 3139966 h 5315607"/>
              <a:gd name="connsiteX4" fmla="*/ 2506664 w 20628799"/>
              <a:gd name="connsiteY4" fmla="*/ 0 h 5315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28799" h="5315607">
                <a:moveTo>
                  <a:pt x="2506664" y="0"/>
                </a:moveTo>
                <a:lnTo>
                  <a:pt x="14238836" y="0"/>
                </a:lnTo>
                <a:lnTo>
                  <a:pt x="20628799" y="5315607"/>
                </a:lnTo>
                <a:lnTo>
                  <a:pt x="0" y="3139966"/>
                </a:lnTo>
                <a:lnTo>
                  <a:pt x="2506664" y="0"/>
                </a:lnTo>
                <a:close/>
              </a:path>
            </a:pathLst>
          </a:custGeom>
        </p:spPr>
        <p:txBody>
          <a:bodyPr/>
          <a:lstStyle/>
          <a:p>
            <a:endParaRPr lang="th-TH"/>
          </a:p>
        </p:txBody>
      </p:sp>
      <p:sp>
        <p:nvSpPr>
          <p:cNvPr id="10" name="ตัวแทนรูปภาพ 2"/>
          <p:cNvSpPr>
            <a:spLocks noGrp="1"/>
          </p:cNvSpPr>
          <p:nvPr>
            <p:ph type="pic" sz="quarter" idx="15"/>
          </p:nvPr>
        </p:nvSpPr>
        <p:spPr>
          <a:xfrm>
            <a:off x="333612" y="8045669"/>
            <a:ext cx="10655714" cy="5504793"/>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9022098 w 21132643"/>
              <a:gd name="connsiteY0" fmla="*/ 0 h 5441731"/>
              <a:gd name="connsiteX1" fmla="*/ 21132643 w 21132643"/>
              <a:gd name="connsiteY1" fmla="*/ 0 h 5441731"/>
              <a:gd name="connsiteX2" fmla="*/ 16939016 w 21132643"/>
              <a:gd name="connsiteY2" fmla="*/ 5410200 h 5441731"/>
              <a:gd name="connsiteX3" fmla="*/ 0 w 21132643"/>
              <a:gd name="connsiteY3" fmla="*/ 5441731 h 5441731"/>
              <a:gd name="connsiteX4" fmla="*/ 9022098 w 21132643"/>
              <a:gd name="connsiteY4" fmla="*/ 0 h 5441731"/>
              <a:gd name="connsiteX0" fmla="*/ 16927176 w 29037721"/>
              <a:gd name="connsiteY0" fmla="*/ 0 h 5504793"/>
              <a:gd name="connsiteX1" fmla="*/ 29037721 w 29037721"/>
              <a:gd name="connsiteY1" fmla="*/ 0 h 5504793"/>
              <a:gd name="connsiteX2" fmla="*/ 24844094 w 29037721"/>
              <a:gd name="connsiteY2" fmla="*/ 5410200 h 5504793"/>
              <a:gd name="connsiteX3" fmla="*/ 0 w 29037721"/>
              <a:gd name="connsiteY3" fmla="*/ 5504793 h 5504793"/>
              <a:gd name="connsiteX4" fmla="*/ 16927176 w 29037721"/>
              <a:gd name="connsiteY4" fmla="*/ 0 h 5504793"/>
              <a:gd name="connsiteX0" fmla="*/ 5413260 w 29037721"/>
              <a:gd name="connsiteY0" fmla="*/ 0 h 5504793"/>
              <a:gd name="connsiteX1" fmla="*/ 29037721 w 29037721"/>
              <a:gd name="connsiteY1" fmla="*/ 0 h 5504793"/>
              <a:gd name="connsiteX2" fmla="*/ 24844094 w 29037721"/>
              <a:gd name="connsiteY2" fmla="*/ 5410200 h 5504793"/>
              <a:gd name="connsiteX3" fmla="*/ 0 w 29037721"/>
              <a:gd name="connsiteY3" fmla="*/ 5504793 h 5504793"/>
              <a:gd name="connsiteX4" fmla="*/ 5413260 w 29037721"/>
              <a:gd name="connsiteY4" fmla="*/ 0 h 5504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37721" h="5504793">
                <a:moveTo>
                  <a:pt x="5413260" y="0"/>
                </a:moveTo>
                <a:lnTo>
                  <a:pt x="29037721" y="0"/>
                </a:lnTo>
                <a:lnTo>
                  <a:pt x="24844094" y="5410200"/>
                </a:lnTo>
                <a:lnTo>
                  <a:pt x="0" y="5504793"/>
                </a:lnTo>
                <a:lnTo>
                  <a:pt x="5413260" y="0"/>
                </a:lnTo>
                <a:close/>
              </a:path>
            </a:pathLst>
          </a:custGeom>
        </p:spPr>
        <p:txBody>
          <a:bodyPr/>
          <a:lstStyle/>
          <a:p>
            <a:endParaRPr lang="th-TH"/>
          </a:p>
        </p:txBody>
      </p:sp>
      <p:sp>
        <p:nvSpPr>
          <p:cNvPr id="11" name="ตัวแทนรูปภาพ 2"/>
          <p:cNvSpPr>
            <a:spLocks noGrp="1"/>
          </p:cNvSpPr>
          <p:nvPr>
            <p:ph type="pic" sz="quarter" idx="16"/>
          </p:nvPr>
        </p:nvSpPr>
        <p:spPr>
          <a:xfrm>
            <a:off x="9669427" y="8045669"/>
            <a:ext cx="7463802" cy="5441731"/>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 name="connsiteX0" fmla="*/ 4225159 w 20339490"/>
              <a:gd name="connsiteY0" fmla="*/ 0 h 5441731"/>
              <a:gd name="connsiteX1" fmla="*/ 20339490 w 20339490"/>
              <a:gd name="connsiteY1" fmla="*/ 0 h 5441731"/>
              <a:gd name="connsiteX2" fmla="*/ 15988863 w 20339490"/>
              <a:gd name="connsiteY2" fmla="*/ 5410200 h 5441731"/>
              <a:gd name="connsiteX3" fmla="*/ 0 w 20339490"/>
              <a:gd name="connsiteY3" fmla="*/ 5441731 h 5441731"/>
              <a:gd name="connsiteX4" fmla="*/ 4225159 w 20339490"/>
              <a:gd name="connsiteY4" fmla="*/ 0 h 5441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39490" h="5441731">
                <a:moveTo>
                  <a:pt x="4225159" y="0"/>
                </a:moveTo>
                <a:lnTo>
                  <a:pt x="20339490" y="0"/>
                </a:lnTo>
                <a:lnTo>
                  <a:pt x="15988863" y="5410200"/>
                </a:lnTo>
                <a:lnTo>
                  <a:pt x="0" y="5441731"/>
                </a:lnTo>
                <a:lnTo>
                  <a:pt x="4225159" y="0"/>
                </a:lnTo>
                <a:close/>
              </a:path>
            </a:pathLst>
          </a:custGeom>
        </p:spPr>
        <p:txBody>
          <a:bodyPr/>
          <a:lstStyle/>
          <a:p>
            <a:endParaRPr lang="th-TH"/>
          </a:p>
        </p:txBody>
      </p:sp>
      <p:sp>
        <p:nvSpPr>
          <p:cNvPr id="12" name="ตัวแทนรูปภาพ 2"/>
          <p:cNvSpPr>
            <a:spLocks noGrp="1"/>
          </p:cNvSpPr>
          <p:nvPr>
            <p:ph type="pic" sz="quarter" idx="17"/>
          </p:nvPr>
        </p:nvSpPr>
        <p:spPr>
          <a:xfrm>
            <a:off x="15765426" y="7985236"/>
            <a:ext cx="8283610" cy="5473262"/>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 name="connsiteX0" fmla="*/ 4225159 w 23292465"/>
              <a:gd name="connsiteY0" fmla="*/ 0 h 5473262"/>
              <a:gd name="connsiteX1" fmla="*/ 15957331 w 23292465"/>
              <a:gd name="connsiteY1" fmla="*/ 0 h 5473262"/>
              <a:gd name="connsiteX2" fmla="*/ 23292465 w 23292465"/>
              <a:gd name="connsiteY2" fmla="*/ 5473262 h 5473262"/>
              <a:gd name="connsiteX3" fmla="*/ 0 w 23292465"/>
              <a:gd name="connsiteY3" fmla="*/ 5441731 h 5473262"/>
              <a:gd name="connsiteX4" fmla="*/ 4225159 w 23292465"/>
              <a:gd name="connsiteY4" fmla="*/ 0 h 5473262"/>
              <a:gd name="connsiteX0" fmla="*/ 4225159 w 22519143"/>
              <a:gd name="connsiteY0" fmla="*/ 0 h 5473262"/>
              <a:gd name="connsiteX1" fmla="*/ 15957331 w 22519143"/>
              <a:gd name="connsiteY1" fmla="*/ 0 h 5473262"/>
              <a:gd name="connsiteX2" fmla="*/ 22519143 w 22519143"/>
              <a:gd name="connsiteY2" fmla="*/ 5473262 h 5473262"/>
              <a:gd name="connsiteX3" fmla="*/ 0 w 22519143"/>
              <a:gd name="connsiteY3" fmla="*/ 5441731 h 5473262"/>
              <a:gd name="connsiteX4" fmla="*/ 4225159 w 22519143"/>
              <a:gd name="connsiteY4" fmla="*/ 0 h 5473262"/>
              <a:gd name="connsiteX0" fmla="*/ 4225159 w 22519143"/>
              <a:gd name="connsiteY0" fmla="*/ 31531 h 5504793"/>
              <a:gd name="connsiteX1" fmla="*/ 22401686 w 22519143"/>
              <a:gd name="connsiteY1" fmla="*/ 0 h 5504793"/>
              <a:gd name="connsiteX2" fmla="*/ 22519143 w 22519143"/>
              <a:gd name="connsiteY2" fmla="*/ 5504793 h 5504793"/>
              <a:gd name="connsiteX3" fmla="*/ 0 w 22519143"/>
              <a:gd name="connsiteY3" fmla="*/ 5473262 h 5504793"/>
              <a:gd name="connsiteX4" fmla="*/ 4225159 w 22519143"/>
              <a:gd name="connsiteY4" fmla="*/ 31531 h 5504793"/>
              <a:gd name="connsiteX0" fmla="*/ 4225159 w 22573536"/>
              <a:gd name="connsiteY0" fmla="*/ 63062 h 5536324"/>
              <a:gd name="connsiteX1" fmla="*/ 22573536 w 22573536"/>
              <a:gd name="connsiteY1" fmla="*/ 0 h 5536324"/>
              <a:gd name="connsiteX2" fmla="*/ 22519143 w 22573536"/>
              <a:gd name="connsiteY2" fmla="*/ 5536324 h 5536324"/>
              <a:gd name="connsiteX3" fmla="*/ 0 w 22573536"/>
              <a:gd name="connsiteY3" fmla="*/ 5504793 h 5536324"/>
              <a:gd name="connsiteX4" fmla="*/ 4225159 w 22573536"/>
              <a:gd name="connsiteY4" fmla="*/ 63062 h 5536324"/>
              <a:gd name="connsiteX0" fmla="*/ 4225159 w 22573536"/>
              <a:gd name="connsiteY0" fmla="*/ 31531 h 5504793"/>
              <a:gd name="connsiteX1" fmla="*/ 22573536 w 22573536"/>
              <a:gd name="connsiteY1" fmla="*/ 0 h 5504793"/>
              <a:gd name="connsiteX2" fmla="*/ 22519143 w 22573536"/>
              <a:gd name="connsiteY2" fmla="*/ 5504793 h 5504793"/>
              <a:gd name="connsiteX3" fmla="*/ 0 w 22573536"/>
              <a:gd name="connsiteY3" fmla="*/ 5473262 h 5504793"/>
              <a:gd name="connsiteX4" fmla="*/ 4225159 w 22573536"/>
              <a:gd name="connsiteY4" fmla="*/ 31531 h 5504793"/>
              <a:gd name="connsiteX0" fmla="*/ 4225159 w 22573536"/>
              <a:gd name="connsiteY0" fmla="*/ 0 h 5473262"/>
              <a:gd name="connsiteX1" fmla="*/ 22573536 w 22573536"/>
              <a:gd name="connsiteY1" fmla="*/ 31531 h 5473262"/>
              <a:gd name="connsiteX2" fmla="*/ 22519143 w 22573536"/>
              <a:gd name="connsiteY2" fmla="*/ 5473262 h 5473262"/>
              <a:gd name="connsiteX3" fmla="*/ 0 w 22573536"/>
              <a:gd name="connsiteY3" fmla="*/ 5441731 h 5473262"/>
              <a:gd name="connsiteX4" fmla="*/ 4225159 w 22573536"/>
              <a:gd name="connsiteY4" fmla="*/ 0 h 5473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3536" h="5473262">
                <a:moveTo>
                  <a:pt x="4225159" y="0"/>
                </a:moveTo>
                <a:lnTo>
                  <a:pt x="22573536" y="31531"/>
                </a:lnTo>
                <a:lnTo>
                  <a:pt x="22519143" y="5473262"/>
                </a:lnTo>
                <a:lnTo>
                  <a:pt x="0" y="5441731"/>
                </a:lnTo>
                <a:lnTo>
                  <a:pt x="4225159" y="0"/>
                </a:lnTo>
                <a:close/>
              </a:path>
            </a:pathLst>
          </a:custGeom>
        </p:spPr>
        <p:txBody>
          <a:bodyPr/>
          <a:lstStyle/>
          <a:p>
            <a:endParaRPr lang="th-TH"/>
          </a:p>
        </p:txBody>
      </p:sp>
      <p:sp>
        <p:nvSpPr>
          <p:cNvPr id="16" name="ตัวแทนรูปภาพ 2"/>
          <p:cNvSpPr>
            <a:spLocks noGrp="1"/>
          </p:cNvSpPr>
          <p:nvPr>
            <p:ph type="pic" sz="quarter" idx="18"/>
          </p:nvPr>
        </p:nvSpPr>
        <p:spPr>
          <a:xfrm>
            <a:off x="15563296" y="152400"/>
            <a:ext cx="8561941" cy="7680434"/>
          </a:xfrm>
          <a:custGeom>
            <a:avLst/>
            <a:gdLst>
              <a:gd name="connsiteX0" fmla="*/ 0 w 12110545"/>
              <a:gd name="connsiteY0" fmla="*/ 0 h 5410200"/>
              <a:gd name="connsiteX1" fmla="*/ 12110545 w 12110545"/>
              <a:gd name="connsiteY1" fmla="*/ 0 h 5410200"/>
              <a:gd name="connsiteX2" fmla="*/ 12110545 w 12110545"/>
              <a:gd name="connsiteY2" fmla="*/ 5410200 h 5410200"/>
              <a:gd name="connsiteX3" fmla="*/ 0 w 12110545"/>
              <a:gd name="connsiteY3" fmla="*/ 5410200 h 5410200"/>
              <a:gd name="connsiteX4" fmla="*/ 0 w 12110545"/>
              <a:gd name="connsiteY4" fmla="*/ 0 h 5410200"/>
              <a:gd name="connsiteX0" fmla="*/ 0 w 12110545"/>
              <a:gd name="connsiteY0" fmla="*/ 0 h 5410200"/>
              <a:gd name="connsiteX1" fmla="*/ 12110545 w 12110545"/>
              <a:gd name="connsiteY1" fmla="*/ 0 h 5410200"/>
              <a:gd name="connsiteX2" fmla="*/ 7916918 w 12110545"/>
              <a:gd name="connsiteY2" fmla="*/ 5410200 h 5410200"/>
              <a:gd name="connsiteX3" fmla="*/ 0 w 12110545"/>
              <a:gd name="connsiteY3" fmla="*/ 5410200 h 5410200"/>
              <a:gd name="connsiteX4" fmla="*/ 0 w 12110545"/>
              <a:gd name="connsiteY4" fmla="*/ 0 h 5410200"/>
              <a:gd name="connsiteX0" fmla="*/ 0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0 w 12142077"/>
              <a:gd name="connsiteY4" fmla="*/ 0 h 5410200"/>
              <a:gd name="connsiteX0" fmla="*/ 504497 w 12142077"/>
              <a:gd name="connsiteY0" fmla="*/ 0 h 5410200"/>
              <a:gd name="connsiteX1" fmla="*/ 12110545 w 12142077"/>
              <a:gd name="connsiteY1" fmla="*/ 0 h 5410200"/>
              <a:gd name="connsiteX2" fmla="*/ 12142077 w 12142077"/>
              <a:gd name="connsiteY2" fmla="*/ 5410200 h 5410200"/>
              <a:gd name="connsiteX3" fmla="*/ 0 w 12142077"/>
              <a:gd name="connsiteY3" fmla="*/ 5410200 h 5410200"/>
              <a:gd name="connsiteX4" fmla="*/ 504497 w 12142077"/>
              <a:gd name="connsiteY4" fmla="*/ 0 h 5410200"/>
              <a:gd name="connsiteX0" fmla="*/ 4193628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193628 w 15831208"/>
              <a:gd name="connsiteY4" fmla="*/ 0 h 5410200"/>
              <a:gd name="connsiteX0" fmla="*/ 4067504 w 15831208"/>
              <a:gd name="connsiteY0" fmla="*/ 0 h 5410200"/>
              <a:gd name="connsiteX1" fmla="*/ 15799676 w 15831208"/>
              <a:gd name="connsiteY1" fmla="*/ 0 h 5410200"/>
              <a:gd name="connsiteX2" fmla="*/ 15831208 w 15831208"/>
              <a:gd name="connsiteY2" fmla="*/ 5410200 h 5410200"/>
              <a:gd name="connsiteX3" fmla="*/ 0 w 15831208"/>
              <a:gd name="connsiteY3" fmla="*/ 5410200 h 5410200"/>
              <a:gd name="connsiteX4" fmla="*/ 4067504 w 15831208"/>
              <a:gd name="connsiteY4" fmla="*/ 0 h 5410200"/>
              <a:gd name="connsiteX0" fmla="*/ 4225159 w 15988863"/>
              <a:gd name="connsiteY0" fmla="*/ 0 h 5441731"/>
              <a:gd name="connsiteX1" fmla="*/ 15957331 w 15988863"/>
              <a:gd name="connsiteY1" fmla="*/ 0 h 5441731"/>
              <a:gd name="connsiteX2" fmla="*/ 15988863 w 15988863"/>
              <a:gd name="connsiteY2" fmla="*/ 5410200 h 5441731"/>
              <a:gd name="connsiteX3" fmla="*/ 0 w 15988863"/>
              <a:gd name="connsiteY3" fmla="*/ 5441731 h 5441731"/>
              <a:gd name="connsiteX4" fmla="*/ 4225159 w 15988863"/>
              <a:gd name="connsiteY4" fmla="*/ 0 h 5441731"/>
              <a:gd name="connsiteX0" fmla="*/ 4225159 w 23292465"/>
              <a:gd name="connsiteY0" fmla="*/ 0 h 5473262"/>
              <a:gd name="connsiteX1" fmla="*/ 15957331 w 23292465"/>
              <a:gd name="connsiteY1" fmla="*/ 0 h 5473262"/>
              <a:gd name="connsiteX2" fmla="*/ 23292465 w 23292465"/>
              <a:gd name="connsiteY2" fmla="*/ 5473262 h 5473262"/>
              <a:gd name="connsiteX3" fmla="*/ 0 w 23292465"/>
              <a:gd name="connsiteY3" fmla="*/ 5441731 h 5473262"/>
              <a:gd name="connsiteX4" fmla="*/ 4225159 w 23292465"/>
              <a:gd name="connsiteY4" fmla="*/ 0 h 5473262"/>
              <a:gd name="connsiteX0" fmla="*/ 4225159 w 22519143"/>
              <a:gd name="connsiteY0" fmla="*/ 0 h 5473262"/>
              <a:gd name="connsiteX1" fmla="*/ 15957331 w 22519143"/>
              <a:gd name="connsiteY1" fmla="*/ 0 h 5473262"/>
              <a:gd name="connsiteX2" fmla="*/ 22519143 w 22519143"/>
              <a:gd name="connsiteY2" fmla="*/ 5473262 h 5473262"/>
              <a:gd name="connsiteX3" fmla="*/ 0 w 22519143"/>
              <a:gd name="connsiteY3" fmla="*/ 5441731 h 5473262"/>
              <a:gd name="connsiteX4" fmla="*/ 4225159 w 22519143"/>
              <a:gd name="connsiteY4" fmla="*/ 0 h 5473262"/>
              <a:gd name="connsiteX0" fmla="*/ 4225159 w 22519143"/>
              <a:gd name="connsiteY0" fmla="*/ 31531 h 5504793"/>
              <a:gd name="connsiteX1" fmla="*/ 22401686 w 22519143"/>
              <a:gd name="connsiteY1" fmla="*/ 0 h 5504793"/>
              <a:gd name="connsiteX2" fmla="*/ 22519143 w 22519143"/>
              <a:gd name="connsiteY2" fmla="*/ 5504793 h 5504793"/>
              <a:gd name="connsiteX3" fmla="*/ 0 w 22519143"/>
              <a:gd name="connsiteY3" fmla="*/ 5473262 h 5504793"/>
              <a:gd name="connsiteX4" fmla="*/ 4225159 w 22519143"/>
              <a:gd name="connsiteY4" fmla="*/ 31531 h 5504793"/>
              <a:gd name="connsiteX0" fmla="*/ 4225159 w 22573536"/>
              <a:gd name="connsiteY0" fmla="*/ 63062 h 5536324"/>
              <a:gd name="connsiteX1" fmla="*/ 22573536 w 22573536"/>
              <a:gd name="connsiteY1" fmla="*/ 0 h 5536324"/>
              <a:gd name="connsiteX2" fmla="*/ 22519143 w 22573536"/>
              <a:gd name="connsiteY2" fmla="*/ 5536324 h 5536324"/>
              <a:gd name="connsiteX3" fmla="*/ 0 w 22573536"/>
              <a:gd name="connsiteY3" fmla="*/ 5504793 h 5536324"/>
              <a:gd name="connsiteX4" fmla="*/ 4225159 w 22573536"/>
              <a:gd name="connsiteY4" fmla="*/ 63062 h 5536324"/>
              <a:gd name="connsiteX0" fmla="*/ 4225159 w 22573536"/>
              <a:gd name="connsiteY0" fmla="*/ 31531 h 5504793"/>
              <a:gd name="connsiteX1" fmla="*/ 22573536 w 22573536"/>
              <a:gd name="connsiteY1" fmla="*/ 0 h 5504793"/>
              <a:gd name="connsiteX2" fmla="*/ 22519143 w 22573536"/>
              <a:gd name="connsiteY2" fmla="*/ 5504793 h 5504793"/>
              <a:gd name="connsiteX3" fmla="*/ 0 w 22573536"/>
              <a:gd name="connsiteY3" fmla="*/ 5473262 h 5504793"/>
              <a:gd name="connsiteX4" fmla="*/ 4225159 w 22573536"/>
              <a:gd name="connsiteY4" fmla="*/ 31531 h 5504793"/>
              <a:gd name="connsiteX0" fmla="*/ 4225159 w 22573536"/>
              <a:gd name="connsiteY0" fmla="*/ 0 h 5473262"/>
              <a:gd name="connsiteX1" fmla="*/ 22573536 w 22573536"/>
              <a:gd name="connsiteY1" fmla="*/ 31531 h 5473262"/>
              <a:gd name="connsiteX2" fmla="*/ 22519143 w 22573536"/>
              <a:gd name="connsiteY2" fmla="*/ 5473262 h 5473262"/>
              <a:gd name="connsiteX3" fmla="*/ 0 w 22573536"/>
              <a:gd name="connsiteY3" fmla="*/ 5441731 h 5473262"/>
              <a:gd name="connsiteX4" fmla="*/ 4225159 w 22573536"/>
              <a:gd name="connsiteY4" fmla="*/ 0 h 5473262"/>
              <a:gd name="connsiteX0" fmla="*/ 4225159 w 22573536"/>
              <a:gd name="connsiteY0" fmla="*/ 0 h 7711965"/>
              <a:gd name="connsiteX1" fmla="*/ 22573536 w 22573536"/>
              <a:gd name="connsiteY1" fmla="*/ 31531 h 7711965"/>
              <a:gd name="connsiteX2" fmla="*/ 22433221 w 22573536"/>
              <a:gd name="connsiteY2" fmla="*/ 7711965 h 7711965"/>
              <a:gd name="connsiteX3" fmla="*/ 0 w 22573536"/>
              <a:gd name="connsiteY3" fmla="*/ 5441731 h 7711965"/>
              <a:gd name="connsiteX4" fmla="*/ 4225159 w 22573536"/>
              <a:gd name="connsiteY4" fmla="*/ 0 h 7711965"/>
              <a:gd name="connsiteX0" fmla="*/ 0 w 18348377"/>
              <a:gd name="connsiteY0" fmla="*/ 0 h 7711965"/>
              <a:gd name="connsiteX1" fmla="*/ 18348377 w 18348377"/>
              <a:gd name="connsiteY1" fmla="*/ 31531 h 7711965"/>
              <a:gd name="connsiteX2" fmla="*/ 18208062 w 18348377"/>
              <a:gd name="connsiteY2" fmla="*/ 7711965 h 7711965"/>
              <a:gd name="connsiteX3" fmla="*/ 1445872 w 18348377"/>
              <a:gd name="connsiteY3" fmla="*/ 5473262 h 7711965"/>
              <a:gd name="connsiteX4" fmla="*/ 0 w 18348377"/>
              <a:gd name="connsiteY4" fmla="*/ 0 h 7711965"/>
              <a:gd name="connsiteX0" fmla="*/ 0 w 23332011"/>
              <a:gd name="connsiteY0" fmla="*/ 31531 h 7680434"/>
              <a:gd name="connsiteX1" fmla="*/ 23332011 w 23332011"/>
              <a:gd name="connsiteY1" fmla="*/ 0 h 7680434"/>
              <a:gd name="connsiteX2" fmla="*/ 23191696 w 23332011"/>
              <a:gd name="connsiteY2" fmla="*/ 7680434 h 7680434"/>
              <a:gd name="connsiteX3" fmla="*/ 6429506 w 23332011"/>
              <a:gd name="connsiteY3" fmla="*/ 5441731 h 7680434"/>
              <a:gd name="connsiteX4" fmla="*/ 0 w 23332011"/>
              <a:gd name="connsiteY4" fmla="*/ 31531 h 7680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2011" h="7680434">
                <a:moveTo>
                  <a:pt x="0" y="31531"/>
                </a:moveTo>
                <a:lnTo>
                  <a:pt x="23332011" y="0"/>
                </a:lnTo>
                <a:lnTo>
                  <a:pt x="23191696" y="7680434"/>
                </a:lnTo>
                <a:lnTo>
                  <a:pt x="6429506" y="5441731"/>
                </a:lnTo>
                <a:lnTo>
                  <a:pt x="0" y="31531"/>
                </a:lnTo>
                <a:close/>
              </a:path>
            </a:pathLst>
          </a:custGeom>
        </p:spPr>
        <p:txBody>
          <a:bodyPr/>
          <a:lstStyle/>
          <a:p>
            <a:endParaRPr lang="th-TH"/>
          </a:p>
        </p:txBody>
      </p:sp>
    </p:spTree>
    <p:extLst>
      <p:ext uri="{BB962C8B-B14F-4D97-AF65-F5344CB8AC3E}">
        <p14:creationId xmlns:p14="http://schemas.microsoft.com/office/powerpoint/2010/main" val="223367645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1878856"/>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35_ส่วนหัวของส่วน">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 y="3422831"/>
            <a:ext cx="13228636" cy="7397569"/>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96846224"/>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6_ส่วนหัวของส่วน">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0" y="0"/>
            <a:ext cx="24377649" cy="13715999"/>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72243790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7_ส่วนหัวของส่วน">
    <p:spTree>
      <p:nvGrpSpPr>
        <p:cNvPr id="1" name=""/>
        <p:cNvGrpSpPr/>
        <p:nvPr/>
      </p:nvGrpSpPr>
      <p:grpSpPr>
        <a:xfrm>
          <a:off x="0" y="0"/>
          <a:ext cx="0" cy="0"/>
          <a:chOff x="0" y="0"/>
          <a:chExt cx="0" cy="0"/>
        </a:xfrm>
      </p:grpSpPr>
      <p:sp>
        <p:nvSpPr>
          <p:cNvPr id="4" name="Picture Placeholder 13"/>
          <p:cNvSpPr>
            <a:spLocks noGrp="1"/>
          </p:cNvSpPr>
          <p:nvPr>
            <p:ph type="pic" sz="quarter" idx="13"/>
          </p:nvPr>
        </p:nvSpPr>
        <p:spPr>
          <a:xfrm>
            <a:off x="12209415" y="0"/>
            <a:ext cx="12168235"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33697544"/>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3_ส่วนหัวของส่วน">
    <p:spTree>
      <p:nvGrpSpPr>
        <p:cNvPr id="1" name=""/>
        <p:cNvGrpSpPr/>
        <p:nvPr/>
      </p:nvGrpSpPr>
      <p:grpSpPr>
        <a:xfrm>
          <a:off x="0" y="0"/>
          <a:ext cx="0" cy="0"/>
          <a:chOff x="0" y="0"/>
          <a:chExt cx="0" cy="0"/>
        </a:xfrm>
      </p:grpSpPr>
      <p:sp>
        <p:nvSpPr>
          <p:cNvPr id="2" name="ตัวแทนรูปภาพ 21"/>
          <p:cNvSpPr>
            <a:spLocks noGrp="1"/>
          </p:cNvSpPr>
          <p:nvPr>
            <p:ph type="pic" sz="quarter" idx="10"/>
          </p:nvPr>
        </p:nvSpPr>
        <p:spPr>
          <a:xfrm>
            <a:off x="0" y="7086600"/>
            <a:ext cx="19309439" cy="6629400"/>
          </a:xfrm>
          <a:prstGeom prst="triangle">
            <a:avLst/>
          </a:prstGeom>
        </p:spPr>
        <p:txBody>
          <a:bodyPr/>
          <a:lstStyle/>
          <a:p>
            <a:endParaRPr lang="th-TH"/>
          </a:p>
        </p:txBody>
      </p:sp>
      <p:sp>
        <p:nvSpPr>
          <p:cNvPr id="3" name="ตัวแทนรูปภาพ 21"/>
          <p:cNvSpPr>
            <a:spLocks noGrp="1"/>
          </p:cNvSpPr>
          <p:nvPr>
            <p:ph type="pic" sz="quarter" idx="11"/>
          </p:nvPr>
        </p:nvSpPr>
        <p:spPr>
          <a:xfrm>
            <a:off x="4999037" y="16933"/>
            <a:ext cx="19223230" cy="6985565"/>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9" name="ตัวแทนรูปภาพ 21"/>
          <p:cNvSpPr>
            <a:spLocks noGrp="1"/>
          </p:cNvSpPr>
          <p:nvPr>
            <p:ph type="pic" sz="quarter" idx="12"/>
          </p:nvPr>
        </p:nvSpPr>
        <p:spPr>
          <a:xfrm>
            <a:off x="14676437" y="228600"/>
            <a:ext cx="9658771" cy="13351127"/>
          </a:xfrm>
          <a:custGeom>
            <a:avLst/>
            <a:gdLst>
              <a:gd name="connsiteX0" fmla="*/ 0 w 14310402"/>
              <a:gd name="connsiteY0" fmla="*/ 4913109 h 4913109"/>
              <a:gd name="connsiteX1" fmla="*/ 7155201 w 14310402"/>
              <a:gd name="connsiteY1" fmla="*/ 0 h 4913109"/>
              <a:gd name="connsiteX2" fmla="*/ 14310402 w 14310402"/>
              <a:gd name="connsiteY2" fmla="*/ 4913109 h 4913109"/>
              <a:gd name="connsiteX3" fmla="*/ 0 w 14310402"/>
              <a:gd name="connsiteY3" fmla="*/ 4913109 h 4913109"/>
              <a:gd name="connsiteX0" fmla="*/ 0 w 14310402"/>
              <a:gd name="connsiteY0" fmla="*/ 4913109 h 4913109"/>
              <a:gd name="connsiteX1" fmla="*/ 7155201 w 14310402"/>
              <a:gd name="connsiteY1" fmla="*/ 0 h 4913109"/>
              <a:gd name="connsiteX2" fmla="*/ 14310402 w 14310402"/>
              <a:gd name="connsiteY2" fmla="*/ 4913109 h 4913109"/>
              <a:gd name="connsiteX3" fmla="*/ 7113926 w 14310402"/>
              <a:gd name="connsiteY3" fmla="*/ 4868333 h 4913109"/>
              <a:gd name="connsiteX4" fmla="*/ 0 w 14310402"/>
              <a:gd name="connsiteY4" fmla="*/ 4913109 h 4913109"/>
              <a:gd name="connsiteX0" fmla="*/ 0 w 7155201"/>
              <a:gd name="connsiteY0" fmla="*/ 4913109 h 4913109"/>
              <a:gd name="connsiteX1" fmla="*/ 7155201 w 7155201"/>
              <a:gd name="connsiteY1" fmla="*/ 0 h 4913109"/>
              <a:gd name="connsiteX2" fmla="*/ 7113926 w 7155201"/>
              <a:gd name="connsiteY2" fmla="*/ 4868333 h 4913109"/>
              <a:gd name="connsiteX3" fmla="*/ 0 w 7155201"/>
              <a:gd name="connsiteY3" fmla="*/ 4913109 h 4913109"/>
              <a:gd name="connsiteX0" fmla="*/ 0 w 7163671"/>
              <a:gd name="connsiteY0" fmla="*/ 4913109 h 9449155"/>
              <a:gd name="connsiteX1" fmla="*/ 7155201 w 7163671"/>
              <a:gd name="connsiteY1" fmla="*/ 0 h 9449155"/>
              <a:gd name="connsiteX2" fmla="*/ 7163671 w 7163671"/>
              <a:gd name="connsiteY2" fmla="*/ 9449155 h 9449155"/>
              <a:gd name="connsiteX3" fmla="*/ 0 w 7163671"/>
              <a:gd name="connsiteY3" fmla="*/ 4913109 h 9449155"/>
            </a:gdLst>
            <a:ahLst/>
            <a:cxnLst>
              <a:cxn ang="0">
                <a:pos x="connsiteX0" y="connsiteY0"/>
              </a:cxn>
              <a:cxn ang="0">
                <a:pos x="connsiteX1" y="connsiteY1"/>
              </a:cxn>
              <a:cxn ang="0">
                <a:pos x="connsiteX2" y="connsiteY2"/>
              </a:cxn>
              <a:cxn ang="0">
                <a:pos x="connsiteX3" y="connsiteY3"/>
              </a:cxn>
            </a:cxnLst>
            <a:rect l="l" t="t" r="r" b="b"/>
            <a:pathLst>
              <a:path w="7163671" h="9449155">
                <a:moveTo>
                  <a:pt x="0" y="4913109"/>
                </a:moveTo>
                <a:lnTo>
                  <a:pt x="7155201" y="0"/>
                </a:lnTo>
                <a:cubicBezTo>
                  <a:pt x="7158024" y="3149718"/>
                  <a:pt x="7160848" y="6299437"/>
                  <a:pt x="7163671" y="9449155"/>
                </a:cubicBezTo>
                <a:lnTo>
                  <a:pt x="0" y="4913109"/>
                </a:lnTo>
                <a:close/>
              </a:path>
            </a:pathLst>
          </a:custGeom>
        </p:spPr>
        <p:txBody>
          <a:bodyPr/>
          <a:lstStyle/>
          <a:p>
            <a:endParaRPr lang="th-TH"/>
          </a:p>
        </p:txBody>
      </p:sp>
    </p:spTree>
    <p:extLst>
      <p:ext uri="{BB962C8B-B14F-4D97-AF65-F5344CB8AC3E}">
        <p14:creationId xmlns:p14="http://schemas.microsoft.com/office/powerpoint/2010/main" val="493173474"/>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8_ส่วนหัวของส่วน">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0" y="0"/>
            <a:ext cx="12168235" cy="1371600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45856542"/>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9_ส่วนหัวของส่วน">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8675648" cy="13716000"/>
          </a:xfrm>
          <a:prstGeom prst="rect">
            <a:avLst/>
          </a:prstGeom>
        </p:spPr>
        <p:txBody>
          <a:bodyPr/>
          <a:lstStyle/>
          <a:p>
            <a:endParaRPr lang="en-US"/>
          </a:p>
        </p:txBody>
      </p:sp>
    </p:spTree>
    <p:extLst>
      <p:ext uri="{BB962C8B-B14F-4D97-AF65-F5344CB8AC3E}">
        <p14:creationId xmlns:p14="http://schemas.microsoft.com/office/powerpoint/2010/main" val="198732689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0_ส่วนหัวของส่วน">
    <p:spTree>
      <p:nvGrpSpPr>
        <p:cNvPr id="1" name=""/>
        <p:cNvGrpSpPr/>
        <p:nvPr/>
      </p:nvGrpSpPr>
      <p:grpSpPr>
        <a:xfrm>
          <a:off x="0" y="0"/>
          <a:ext cx="0" cy="0"/>
          <a:chOff x="0" y="0"/>
          <a:chExt cx="0" cy="0"/>
        </a:xfrm>
      </p:grpSpPr>
      <p:sp>
        <p:nvSpPr>
          <p:cNvPr id="7" name="Picture Placeholder 13"/>
          <p:cNvSpPr>
            <a:spLocks noGrp="1"/>
          </p:cNvSpPr>
          <p:nvPr>
            <p:ph type="pic" sz="quarter" idx="16"/>
          </p:nvPr>
        </p:nvSpPr>
        <p:spPr>
          <a:xfrm>
            <a:off x="0"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7"/>
          </p:nvPr>
        </p:nvSpPr>
        <p:spPr>
          <a:xfrm>
            <a:off x="12188825" y="7289800"/>
            <a:ext cx="12188825" cy="64262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29658450"/>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41_ส่วนหัวของส่วน">
    <p:spTree>
      <p:nvGrpSpPr>
        <p:cNvPr id="1" name=""/>
        <p:cNvGrpSpPr/>
        <p:nvPr/>
      </p:nvGrpSpPr>
      <p:grpSpPr>
        <a:xfrm>
          <a:off x="0" y="0"/>
          <a:ext cx="0" cy="0"/>
          <a:chOff x="0" y="0"/>
          <a:chExt cx="0" cy="0"/>
        </a:xfrm>
      </p:grpSpPr>
      <p:sp>
        <p:nvSpPr>
          <p:cNvPr id="7" name="Picture Placeholder 13"/>
          <p:cNvSpPr>
            <a:spLocks noGrp="1"/>
          </p:cNvSpPr>
          <p:nvPr>
            <p:ph type="pic" sz="quarter" idx="16"/>
          </p:nvPr>
        </p:nvSpPr>
        <p:spPr>
          <a:xfrm>
            <a:off x="-106363" y="7010400"/>
            <a:ext cx="12344400" cy="67056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7"/>
          </p:nvPr>
        </p:nvSpPr>
        <p:spPr>
          <a:xfrm>
            <a:off x="12238037" y="0"/>
            <a:ext cx="12085638" cy="70104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107761206"/>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2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896854409"/>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2_ส่วนหัวของส่วน">
    <p:spTree>
      <p:nvGrpSpPr>
        <p:cNvPr id="1" name=""/>
        <p:cNvGrpSpPr/>
        <p:nvPr/>
      </p:nvGrpSpPr>
      <p:grpSpPr>
        <a:xfrm>
          <a:off x="0" y="0"/>
          <a:ext cx="0" cy="0"/>
          <a:chOff x="0" y="0"/>
          <a:chExt cx="0" cy="0"/>
        </a:xfrm>
      </p:grpSpPr>
      <p:sp>
        <p:nvSpPr>
          <p:cNvPr id="2" name="Picture Placeholder 18"/>
          <p:cNvSpPr>
            <a:spLocks noGrp="1"/>
          </p:cNvSpPr>
          <p:nvPr>
            <p:ph type="pic" sz="quarter" idx="15"/>
          </p:nvPr>
        </p:nvSpPr>
        <p:spPr>
          <a:xfrm>
            <a:off x="503237" y="457200"/>
            <a:ext cx="15797999" cy="12921283"/>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0 w 15797999"/>
              <a:gd name="connsiteY36" fmla="*/ 5008065 h 13428667"/>
              <a:gd name="connsiteX37" fmla="*/ 4073065 w 15797999"/>
              <a:gd name="connsiteY37" fmla="*/ 9580984 h 13428667"/>
              <a:gd name="connsiteX38" fmla="*/ 9616162 w 15797999"/>
              <a:gd name="connsiteY38" fmla="*/ 623276 h 13428667"/>
              <a:gd name="connsiteX39" fmla="*/ 10513908 w 15797999"/>
              <a:gd name="connsiteY39" fmla="*/ 94156 h 13428667"/>
              <a:gd name="connsiteX40" fmla="*/ 13455419 w 15797999"/>
              <a:gd name="connsiteY40" fmla="*/ 0 h 13428667"/>
              <a:gd name="connsiteX41" fmla="*/ 6398610 w 15797999"/>
              <a:gd name="connsiteY41" fmla="*/ 11473190 h 13428667"/>
              <a:gd name="connsiteX42" fmla="*/ 6099563 w 15797999"/>
              <a:gd name="connsiteY42" fmla="*/ 10965805 h 13428667"/>
              <a:gd name="connsiteX43" fmla="*/ 12496771 w 15797999"/>
              <a:gd name="connsiteY43" fmla="*/ 565013 h 13428667"/>
              <a:gd name="connsiteX44" fmla="*/ 13455419 w 15797999"/>
              <a:gd name="connsiteY44"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6330280 w 15797999"/>
              <a:gd name="connsiteY36" fmla="*/ 2021759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5447411 w 15797999"/>
              <a:gd name="connsiteY36" fmla="*/ 1044297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2321177 w 15797999"/>
              <a:gd name="connsiteY26" fmla="*/ 656222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5158970 w 15797999"/>
              <a:gd name="connsiteY26" fmla="*/ 624691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020764 w 15797999"/>
              <a:gd name="connsiteY21" fmla="*/ 12498007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513908 w 15797999"/>
              <a:gd name="connsiteY40" fmla="*/ 94156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04004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104004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98597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198597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324722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324722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97999" h="12921283">
                <a:moveTo>
                  <a:pt x="13028759" y="2976334"/>
                </a:moveTo>
                <a:lnTo>
                  <a:pt x="7404064" y="12125956"/>
                </a:lnTo>
                <a:lnTo>
                  <a:pt x="7147493" y="11690634"/>
                </a:lnTo>
                <a:lnTo>
                  <a:pt x="12206735" y="3460824"/>
                </a:lnTo>
                <a:lnTo>
                  <a:pt x="13028759" y="2976334"/>
                </a:lnTo>
                <a:close/>
                <a:moveTo>
                  <a:pt x="10686177" y="2045671"/>
                </a:moveTo>
                <a:lnTo>
                  <a:pt x="5061483" y="11195294"/>
                </a:lnTo>
                <a:lnTo>
                  <a:pt x="4804910" y="10759973"/>
                </a:lnTo>
                <a:lnTo>
                  <a:pt x="9864154" y="2530161"/>
                </a:lnTo>
                <a:lnTo>
                  <a:pt x="10686177" y="2045671"/>
                </a:lnTo>
                <a:close/>
                <a:moveTo>
                  <a:pt x="14420155" y="1955479"/>
                </a:moveTo>
                <a:lnTo>
                  <a:pt x="7804781" y="12640391"/>
                </a:lnTo>
                <a:lnTo>
                  <a:pt x="7064300" y="12921283"/>
                </a:lnTo>
                <a:lnTo>
                  <a:pt x="13461508" y="2520493"/>
                </a:lnTo>
                <a:lnTo>
                  <a:pt x="14420155" y="1955479"/>
                </a:lnTo>
                <a:close/>
                <a:moveTo>
                  <a:pt x="13089633" y="1717422"/>
                </a:moveTo>
                <a:lnTo>
                  <a:pt x="7464938" y="10867044"/>
                </a:lnTo>
                <a:lnTo>
                  <a:pt x="7208367" y="10431723"/>
                </a:lnTo>
                <a:lnTo>
                  <a:pt x="12267608" y="2201912"/>
                </a:lnTo>
                <a:lnTo>
                  <a:pt x="13089633" y="1717422"/>
                </a:lnTo>
                <a:close/>
                <a:moveTo>
                  <a:pt x="12077574" y="1024816"/>
                </a:moveTo>
                <a:lnTo>
                  <a:pt x="5462198" y="11709731"/>
                </a:lnTo>
                <a:lnTo>
                  <a:pt x="4721718" y="11990622"/>
                </a:lnTo>
                <a:lnTo>
                  <a:pt x="11118927" y="1589830"/>
                </a:lnTo>
                <a:lnTo>
                  <a:pt x="12077574" y="1024816"/>
                </a:lnTo>
                <a:close/>
                <a:moveTo>
                  <a:pt x="15797999" y="930662"/>
                </a:moveTo>
                <a:lnTo>
                  <a:pt x="15158970" y="6246918"/>
                </a:lnTo>
                <a:lnTo>
                  <a:pt x="8741190" y="12403851"/>
                </a:lnTo>
                <a:lnTo>
                  <a:pt x="8442145" y="11896466"/>
                </a:lnTo>
                <a:lnTo>
                  <a:pt x="14839353" y="1495676"/>
                </a:lnTo>
                <a:lnTo>
                  <a:pt x="15797999" y="930662"/>
                </a:lnTo>
                <a:close/>
                <a:moveTo>
                  <a:pt x="10747050" y="786761"/>
                </a:moveTo>
                <a:lnTo>
                  <a:pt x="5122358" y="9936384"/>
                </a:lnTo>
                <a:lnTo>
                  <a:pt x="4865784" y="9501062"/>
                </a:lnTo>
                <a:lnTo>
                  <a:pt x="9925026" y="1271251"/>
                </a:lnTo>
                <a:lnTo>
                  <a:pt x="10747050" y="786761"/>
                </a:lnTo>
                <a:close/>
                <a:moveTo>
                  <a:pt x="10324722" y="251812"/>
                </a:moveTo>
                <a:lnTo>
                  <a:pt x="5447411" y="1044297"/>
                </a:lnTo>
                <a:lnTo>
                  <a:pt x="0" y="5008065"/>
                </a:lnTo>
                <a:lnTo>
                  <a:pt x="4073065" y="10369260"/>
                </a:lnTo>
                <a:lnTo>
                  <a:pt x="10324722" y="251812"/>
                </a:lnTo>
                <a:close/>
                <a:moveTo>
                  <a:pt x="13455419" y="0"/>
                </a:moveTo>
                <a:lnTo>
                  <a:pt x="6398610" y="11473190"/>
                </a:lnTo>
                <a:lnTo>
                  <a:pt x="6099563" y="10965805"/>
                </a:lnTo>
                <a:lnTo>
                  <a:pt x="12496771" y="565013"/>
                </a:lnTo>
                <a:lnTo>
                  <a:pt x="13455419" y="0"/>
                </a:ln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26012268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ส่วนหัวของส่วน">
    <p:spTree>
      <p:nvGrpSpPr>
        <p:cNvPr id="1" name=""/>
        <p:cNvGrpSpPr/>
        <p:nvPr/>
      </p:nvGrpSpPr>
      <p:grpSpPr>
        <a:xfrm>
          <a:off x="0" y="0"/>
          <a:ext cx="0" cy="0"/>
          <a:chOff x="0" y="0"/>
          <a:chExt cx="0" cy="0"/>
        </a:xfrm>
      </p:grpSpPr>
      <p:sp>
        <p:nvSpPr>
          <p:cNvPr id="4" name="Picture Placeholder 12"/>
          <p:cNvSpPr>
            <a:spLocks noGrp="1" noChangeAspect="1"/>
          </p:cNvSpPr>
          <p:nvPr>
            <p:ph type="pic" sz="quarter" idx="10"/>
          </p:nvPr>
        </p:nvSpPr>
        <p:spPr>
          <a:xfrm>
            <a:off x="3779837" y="11430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5" name="Picture Placeholder 12"/>
          <p:cNvSpPr>
            <a:spLocks noGrp="1" noChangeAspect="1"/>
          </p:cNvSpPr>
          <p:nvPr>
            <p:ph type="pic" sz="quarter" idx="11"/>
          </p:nvPr>
        </p:nvSpPr>
        <p:spPr>
          <a:xfrm>
            <a:off x="9025037" y="40386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3779837" y="69708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8" name="Picture Placeholder 12"/>
          <p:cNvSpPr>
            <a:spLocks noGrp="1" noChangeAspect="1"/>
          </p:cNvSpPr>
          <p:nvPr>
            <p:ph type="pic" sz="quarter" idx="13"/>
          </p:nvPr>
        </p:nvSpPr>
        <p:spPr>
          <a:xfrm>
            <a:off x="14282837" y="12192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9" name="Picture Placeholder 12"/>
          <p:cNvSpPr>
            <a:spLocks noGrp="1" noChangeAspect="1"/>
          </p:cNvSpPr>
          <p:nvPr>
            <p:ph type="pic" sz="quarter" idx="14"/>
          </p:nvPr>
        </p:nvSpPr>
        <p:spPr>
          <a:xfrm>
            <a:off x="14282837" y="70470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1132280571"/>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_ส่วนหัวของส่วน">
    <p:spTree>
      <p:nvGrpSpPr>
        <p:cNvPr id="1" name=""/>
        <p:cNvGrpSpPr/>
        <p:nvPr/>
      </p:nvGrpSpPr>
      <p:grpSpPr>
        <a:xfrm>
          <a:off x="0" y="0"/>
          <a:ext cx="0" cy="0"/>
          <a:chOff x="0" y="0"/>
          <a:chExt cx="0" cy="0"/>
        </a:xfrm>
      </p:grpSpPr>
      <p:sp>
        <p:nvSpPr>
          <p:cNvPr id="4" name="Picture Placeholder 12"/>
          <p:cNvSpPr>
            <a:spLocks noGrp="1" noChangeAspect="1"/>
          </p:cNvSpPr>
          <p:nvPr>
            <p:ph type="pic" sz="quarter" idx="10"/>
          </p:nvPr>
        </p:nvSpPr>
        <p:spPr>
          <a:xfrm>
            <a:off x="9342437" y="11430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5" name="Picture Placeholder 12"/>
          <p:cNvSpPr>
            <a:spLocks noGrp="1" noChangeAspect="1"/>
          </p:cNvSpPr>
          <p:nvPr>
            <p:ph type="pic" sz="quarter" idx="11"/>
          </p:nvPr>
        </p:nvSpPr>
        <p:spPr>
          <a:xfrm>
            <a:off x="14587637" y="40386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9342437" y="69708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9" name="Picture Placeholder 12"/>
          <p:cNvSpPr>
            <a:spLocks noGrp="1" noChangeAspect="1"/>
          </p:cNvSpPr>
          <p:nvPr>
            <p:ph type="pic" sz="quarter" idx="14"/>
          </p:nvPr>
        </p:nvSpPr>
        <p:spPr>
          <a:xfrm>
            <a:off x="4084637" y="40386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151065058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6_ส่วนหัวของส่วน">
    <p:spTree>
      <p:nvGrpSpPr>
        <p:cNvPr id="1" name=""/>
        <p:cNvGrpSpPr/>
        <p:nvPr/>
      </p:nvGrpSpPr>
      <p:grpSpPr>
        <a:xfrm>
          <a:off x="0" y="0"/>
          <a:ext cx="0" cy="0"/>
          <a:chOff x="0" y="0"/>
          <a:chExt cx="0" cy="0"/>
        </a:xfrm>
      </p:grpSpPr>
      <p:sp>
        <p:nvSpPr>
          <p:cNvPr id="5" name="Picture Placeholder 12"/>
          <p:cNvSpPr>
            <a:spLocks noGrp="1" noChangeAspect="1"/>
          </p:cNvSpPr>
          <p:nvPr>
            <p:ph type="pic" sz="quarter" idx="11"/>
          </p:nvPr>
        </p:nvSpPr>
        <p:spPr>
          <a:xfrm>
            <a:off x="11692037" y="35052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6446837" y="64374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9" name="Picture Placeholder 12"/>
          <p:cNvSpPr>
            <a:spLocks noGrp="1" noChangeAspect="1"/>
          </p:cNvSpPr>
          <p:nvPr>
            <p:ph type="pic" sz="quarter" idx="14"/>
          </p:nvPr>
        </p:nvSpPr>
        <p:spPr>
          <a:xfrm>
            <a:off x="1189037" y="35052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7" name="Picture Placeholder 12"/>
          <p:cNvSpPr>
            <a:spLocks noGrp="1" noChangeAspect="1"/>
          </p:cNvSpPr>
          <p:nvPr>
            <p:ph type="pic" sz="quarter" idx="15"/>
          </p:nvPr>
        </p:nvSpPr>
        <p:spPr>
          <a:xfrm>
            <a:off x="16949837" y="64374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4081467494"/>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7_ส่วนหัวของส่วน">
    <p:spTree>
      <p:nvGrpSpPr>
        <p:cNvPr id="1" name=""/>
        <p:cNvGrpSpPr/>
        <p:nvPr/>
      </p:nvGrpSpPr>
      <p:grpSpPr>
        <a:xfrm>
          <a:off x="0" y="0"/>
          <a:ext cx="0" cy="0"/>
          <a:chOff x="0" y="0"/>
          <a:chExt cx="0" cy="0"/>
        </a:xfrm>
      </p:grpSpPr>
      <p:sp>
        <p:nvSpPr>
          <p:cNvPr id="5" name="Picture Placeholder 12"/>
          <p:cNvSpPr>
            <a:spLocks noGrp="1" noChangeAspect="1"/>
          </p:cNvSpPr>
          <p:nvPr>
            <p:ph type="pic" sz="quarter" idx="11"/>
          </p:nvPr>
        </p:nvSpPr>
        <p:spPr>
          <a:xfrm>
            <a:off x="9228437" y="4230524"/>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2776637" y="41910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10" name="Picture Placeholder 12"/>
          <p:cNvSpPr>
            <a:spLocks noGrp="1" noChangeAspect="1"/>
          </p:cNvSpPr>
          <p:nvPr>
            <p:ph type="pic" sz="quarter" idx="14"/>
          </p:nvPr>
        </p:nvSpPr>
        <p:spPr>
          <a:xfrm>
            <a:off x="15654437" y="4230524"/>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51034932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7_ส่วนหัวของส่วน">
    <p:spTree>
      <p:nvGrpSpPr>
        <p:cNvPr id="1" name=""/>
        <p:cNvGrpSpPr/>
        <p:nvPr/>
      </p:nvGrpSpPr>
      <p:grpSpPr>
        <a:xfrm>
          <a:off x="0" y="0"/>
          <a:ext cx="0" cy="0"/>
          <a:chOff x="0" y="0"/>
          <a:chExt cx="0" cy="0"/>
        </a:xfrm>
      </p:grpSpPr>
      <p:sp>
        <p:nvSpPr>
          <p:cNvPr id="4" name="ตัวแทนรูปภาพ 21"/>
          <p:cNvSpPr>
            <a:spLocks noGrp="1"/>
          </p:cNvSpPr>
          <p:nvPr>
            <p:ph type="pic" sz="quarter" idx="12"/>
          </p:nvPr>
        </p:nvSpPr>
        <p:spPr>
          <a:xfrm>
            <a:off x="960437" y="762000"/>
            <a:ext cx="8509000" cy="6985565"/>
          </a:xfrm>
          <a:prstGeom prst="plus">
            <a:avLst>
              <a:gd name="adj" fmla="val 35666"/>
            </a:avLst>
          </a:prstGeom>
        </p:spPr>
        <p:txBody>
          <a:bodyPr/>
          <a:lstStyle/>
          <a:p>
            <a:endParaRPr lang="th-TH"/>
          </a:p>
        </p:txBody>
      </p:sp>
      <p:sp>
        <p:nvSpPr>
          <p:cNvPr id="5" name="ตัวแทนรูปภาพ 21"/>
          <p:cNvSpPr>
            <a:spLocks noGrp="1"/>
          </p:cNvSpPr>
          <p:nvPr>
            <p:ph type="pic" sz="quarter" idx="13"/>
          </p:nvPr>
        </p:nvSpPr>
        <p:spPr>
          <a:xfrm>
            <a:off x="7234237" y="2971800"/>
            <a:ext cx="8509000" cy="6985565"/>
          </a:xfrm>
          <a:prstGeom prst="plus">
            <a:avLst>
              <a:gd name="adj" fmla="val 35666"/>
            </a:avLst>
          </a:prstGeom>
        </p:spPr>
        <p:txBody>
          <a:bodyPr/>
          <a:lstStyle/>
          <a:p>
            <a:endParaRPr lang="th-TH"/>
          </a:p>
        </p:txBody>
      </p:sp>
      <p:sp>
        <p:nvSpPr>
          <p:cNvPr id="6" name="ตัวแทนรูปภาพ 21"/>
          <p:cNvSpPr>
            <a:spLocks noGrp="1"/>
          </p:cNvSpPr>
          <p:nvPr>
            <p:ph type="pic" sz="quarter" idx="14"/>
          </p:nvPr>
        </p:nvSpPr>
        <p:spPr>
          <a:xfrm>
            <a:off x="13558837" y="5282635"/>
            <a:ext cx="8509000" cy="6985565"/>
          </a:xfrm>
          <a:prstGeom prst="plus">
            <a:avLst>
              <a:gd name="adj" fmla="val 35666"/>
            </a:avLst>
          </a:prstGeom>
        </p:spPr>
        <p:txBody>
          <a:bodyPr/>
          <a:lstStyle/>
          <a:p>
            <a:endParaRPr lang="th-TH"/>
          </a:p>
        </p:txBody>
      </p:sp>
    </p:spTree>
    <p:extLst>
      <p:ext uri="{BB962C8B-B14F-4D97-AF65-F5344CB8AC3E}">
        <p14:creationId xmlns:p14="http://schemas.microsoft.com/office/powerpoint/2010/main" val="3971922671"/>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8_ส่วนหัวของส่วน">
    <p:spTree>
      <p:nvGrpSpPr>
        <p:cNvPr id="1" name=""/>
        <p:cNvGrpSpPr/>
        <p:nvPr/>
      </p:nvGrpSpPr>
      <p:grpSpPr>
        <a:xfrm>
          <a:off x="0" y="0"/>
          <a:ext cx="0" cy="0"/>
          <a:chOff x="0" y="0"/>
          <a:chExt cx="0" cy="0"/>
        </a:xfrm>
      </p:grpSpPr>
      <p:sp>
        <p:nvSpPr>
          <p:cNvPr id="5" name="Picture Placeholder 12"/>
          <p:cNvSpPr>
            <a:spLocks noGrp="1" noChangeAspect="1"/>
          </p:cNvSpPr>
          <p:nvPr>
            <p:ph type="pic" sz="quarter" idx="11"/>
          </p:nvPr>
        </p:nvSpPr>
        <p:spPr>
          <a:xfrm>
            <a:off x="8034437" y="14478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2776637" y="41910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8" name="Picture Placeholder 12"/>
          <p:cNvSpPr>
            <a:spLocks noGrp="1" noChangeAspect="1"/>
          </p:cNvSpPr>
          <p:nvPr>
            <p:ph type="pic" sz="quarter" idx="14"/>
          </p:nvPr>
        </p:nvSpPr>
        <p:spPr>
          <a:xfrm>
            <a:off x="7958237" y="71994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73084075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9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912700"/>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2_ส่วนหัวของส่วน">
    <p:spTree>
      <p:nvGrpSpPr>
        <p:cNvPr id="1" name=""/>
        <p:cNvGrpSpPr/>
        <p:nvPr/>
      </p:nvGrpSpPr>
      <p:grpSpPr>
        <a:xfrm>
          <a:off x="0" y="0"/>
          <a:ext cx="0" cy="0"/>
          <a:chOff x="0" y="0"/>
          <a:chExt cx="0" cy="0"/>
        </a:xfrm>
      </p:grpSpPr>
      <p:sp>
        <p:nvSpPr>
          <p:cNvPr id="4" name="ตัวแทนรูปภาพ 3"/>
          <p:cNvSpPr>
            <a:spLocks noGrp="1"/>
          </p:cNvSpPr>
          <p:nvPr>
            <p:ph type="pic" sz="quarter" idx="10"/>
          </p:nvPr>
        </p:nvSpPr>
        <p:spPr>
          <a:xfrm>
            <a:off x="0" y="0"/>
            <a:ext cx="24353838" cy="8915400"/>
          </a:xfrm>
          <a:prstGeom prst="rect">
            <a:avLst/>
          </a:prstGeom>
        </p:spPr>
        <p:txBody>
          <a:bodyPr/>
          <a:lstStyle/>
          <a:p>
            <a:endParaRPr lang="th-TH"/>
          </a:p>
        </p:txBody>
      </p:sp>
    </p:spTree>
    <p:extLst>
      <p:ext uri="{BB962C8B-B14F-4D97-AF65-F5344CB8AC3E}">
        <p14:creationId xmlns:p14="http://schemas.microsoft.com/office/powerpoint/2010/main" val="2178524253"/>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1_ส่วนหัวของส่วน">
    <p:spTree>
      <p:nvGrpSpPr>
        <p:cNvPr id="1" name=""/>
        <p:cNvGrpSpPr/>
        <p:nvPr/>
      </p:nvGrpSpPr>
      <p:grpSpPr>
        <a:xfrm>
          <a:off x="0" y="0"/>
          <a:ext cx="0" cy="0"/>
          <a:chOff x="0" y="0"/>
          <a:chExt cx="0" cy="0"/>
        </a:xfrm>
      </p:grpSpPr>
      <p:sp>
        <p:nvSpPr>
          <p:cNvPr id="4" name="ตัวแทนรูปภาพ 3"/>
          <p:cNvSpPr>
            <a:spLocks noGrp="1"/>
          </p:cNvSpPr>
          <p:nvPr>
            <p:ph type="pic" sz="quarter" idx="10"/>
          </p:nvPr>
        </p:nvSpPr>
        <p:spPr>
          <a:xfrm>
            <a:off x="0" y="5795963"/>
            <a:ext cx="24349075" cy="7920037"/>
          </a:xfrm>
          <a:prstGeom prst="rect">
            <a:avLst/>
          </a:prstGeom>
        </p:spPr>
        <p:txBody>
          <a:bodyPr/>
          <a:lstStyle/>
          <a:p>
            <a:endParaRPr lang="th-TH"/>
          </a:p>
        </p:txBody>
      </p:sp>
    </p:spTree>
    <p:extLst>
      <p:ext uri="{BB962C8B-B14F-4D97-AF65-F5344CB8AC3E}">
        <p14:creationId xmlns:p14="http://schemas.microsoft.com/office/powerpoint/2010/main" val="4110150724"/>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0_ส่วนหัวของส่วน">
    <p:spTree>
      <p:nvGrpSpPr>
        <p:cNvPr id="1" name=""/>
        <p:cNvGrpSpPr/>
        <p:nvPr/>
      </p:nvGrpSpPr>
      <p:grpSpPr>
        <a:xfrm>
          <a:off x="0" y="0"/>
          <a:ext cx="0" cy="0"/>
          <a:chOff x="0" y="0"/>
          <a:chExt cx="0" cy="0"/>
        </a:xfrm>
      </p:grpSpPr>
      <p:sp>
        <p:nvSpPr>
          <p:cNvPr id="4" name="ตัวแทนรูปภาพ 3"/>
          <p:cNvSpPr>
            <a:spLocks noGrp="1"/>
          </p:cNvSpPr>
          <p:nvPr>
            <p:ph type="pic" sz="quarter" idx="10"/>
          </p:nvPr>
        </p:nvSpPr>
        <p:spPr>
          <a:xfrm>
            <a:off x="10104438" y="0"/>
            <a:ext cx="14219237" cy="13716000"/>
          </a:xfrm>
          <a:prstGeom prst="rect">
            <a:avLst/>
          </a:prstGeom>
        </p:spPr>
        <p:txBody>
          <a:bodyPr/>
          <a:lstStyle/>
          <a:p>
            <a:endParaRPr lang="th-TH"/>
          </a:p>
        </p:txBody>
      </p:sp>
    </p:spTree>
    <p:extLst>
      <p:ext uri="{BB962C8B-B14F-4D97-AF65-F5344CB8AC3E}">
        <p14:creationId xmlns:p14="http://schemas.microsoft.com/office/powerpoint/2010/main" val="1725210950"/>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9_ส่วนหัวของส่วน">
    <p:spTree>
      <p:nvGrpSpPr>
        <p:cNvPr id="1" name=""/>
        <p:cNvGrpSpPr/>
        <p:nvPr/>
      </p:nvGrpSpPr>
      <p:grpSpPr>
        <a:xfrm>
          <a:off x="0" y="0"/>
          <a:ext cx="0" cy="0"/>
          <a:chOff x="0" y="0"/>
          <a:chExt cx="0" cy="0"/>
        </a:xfrm>
      </p:grpSpPr>
      <p:sp>
        <p:nvSpPr>
          <p:cNvPr id="8" name="ตัวแทนรูปภาพ 7"/>
          <p:cNvSpPr>
            <a:spLocks noGrp="1"/>
          </p:cNvSpPr>
          <p:nvPr>
            <p:ph type="pic" sz="quarter" idx="10"/>
          </p:nvPr>
        </p:nvSpPr>
        <p:spPr>
          <a:xfrm>
            <a:off x="0" y="0"/>
            <a:ext cx="24323675" cy="7239000"/>
          </a:xfrm>
          <a:prstGeom prst="rect">
            <a:avLst/>
          </a:prstGeom>
        </p:spPr>
        <p:txBody>
          <a:bodyPr/>
          <a:lstStyle/>
          <a:p>
            <a:endParaRPr lang="th-TH"/>
          </a:p>
        </p:txBody>
      </p:sp>
    </p:spTree>
    <p:extLst>
      <p:ext uri="{BB962C8B-B14F-4D97-AF65-F5344CB8AC3E}">
        <p14:creationId xmlns:p14="http://schemas.microsoft.com/office/powerpoint/2010/main" val="3478040112"/>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8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0" y="2971800"/>
            <a:ext cx="24323675" cy="4724400"/>
          </a:xfrm>
          <a:prstGeom prst="rect">
            <a:avLst/>
          </a:prstGeom>
        </p:spPr>
        <p:txBody>
          <a:bodyPr/>
          <a:lstStyle/>
          <a:p>
            <a:endParaRPr lang="th-TH" dirty="0"/>
          </a:p>
        </p:txBody>
      </p:sp>
    </p:spTree>
    <p:extLst>
      <p:ext uri="{BB962C8B-B14F-4D97-AF65-F5344CB8AC3E}">
        <p14:creationId xmlns:p14="http://schemas.microsoft.com/office/powerpoint/2010/main" val="905175622"/>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6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0" y="2971800"/>
            <a:ext cx="20543837" cy="6705600"/>
          </a:xfrm>
          <a:prstGeom prst="rect">
            <a:avLst/>
          </a:prstGeom>
        </p:spPr>
        <p:txBody>
          <a:bodyPr/>
          <a:lstStyle/>
          <a:p>
            <a:endParaRPr lang="th-TH" dirty="0"/>
          </a:p>
        </p:txBody>
      </p:sp>
    </p:spTree>
    <p:extLst>
      <p:ext uri="{BB962C8B-B14F-4D97-AF65-F5344CB8AC3E}">
        <p14:creationId xmlns:p14="http://schemas.microsoft.com/office/powerpoint/2010/main" val="276271983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3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30163" y="3115733"/>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
        <p:nvSpPr>
          <p:cNvPr id="3" name="ตัวแทนรูปภาพ 14"/>
          <p:cNvSpPr>
            <a:spLocks noGrp="1"/>
          </p:cNvSpPr>
          <p:nvPr>
            <p:ph type="pic" sz="quarter" idx="11"/>
          </p:nvPr>
        </p:nvSpPr>
        <p:spPr>
          <a:xfrm>
            <a:off x="12748684" y="7848600"/>
            <a:ext cx="11544828" cy="4004734"/>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0 w 12771436"/>
              <a:gd name="connsiteY0" fmla="*/ 660400 h 3962400"/>
              <a:gd name="connsiteX1" fmla="*/ 660400 w 12771436"/>
              <a:gd name="connsiteY1" fmla="*/ 0 h 3962400"/>
              <a:gd name="connsiteX2" fmla="*/ 11544828 w 12771436"/>
              <a:gd name="connsiteY2" fmla="*/ 8467 h 3962400"/>
              <a:gd name="connsiteX3" fmla="*/ 12111036 w 12771436"/>
              <a:gd name="connsiteY3" fmla="*/ 0 h 3962400"/>
              <a:gd name="connsiteX4" fmla="*/ 12771436 w 12771436"/>
              <a:gd name="connsiteY4" fmla="*/ 660400 h 3962400"/>
              <a:gd name="connsiteX5" fmla="*/ 12771436 w 12771436"/>
              <a:gd name="connsiteY5" fmla="*/ 3302000 h 3962400"/>
              <a:gd name="connsiteX6" fmla="*/ 12111036 w 12771436"/>
              <a:gd name="connsiteY6" fmla="*/ 3962400 h 3962400"/>
              <a:gd name="connsiteX7" fmla="*/ 660400 w 12771436"/>
              <a:gd name="connsiteY7" fmla="*/ 3962400 h 3962400"/>
              <a:gd name="connsiteX8" fmla="*/ 0 w 12771436"/>
              <a:gd name="connsiteY8" fmla="*/ 3302000 h 3962400"/>
              <a:gd name="connsiteX9" fmla="*/ 0 w 12771436"/>
              <a:gd name="connsiteY9" fmla="*/ 660400 h 3962400"/>
              <a:gd name="connsiteX0" fmla="*/ 0 w 12771436"/>
              <a:gd name="connsiteY0" fmla="*/ 660400 h 3970867"/>
              <a:gd name="connsiteX1" fmla="*/ 660400 w 12771436"/>
              <a:gd name="connsiteY1" fmla="*/ 0 h 3970867"/>
              <a:gd name="connsiteX2" fmla="*/ 11544828 w 12771436"/>
              <a:gd name="connsiteY2" fmla="*/ 8467 h 3970867"/>
              <a:gd name="connsiteX3" fmla="*/ 12111036 w 12771436"/>
              <a:gd name="connsiteY3" fmla="*/ 0 h 3970867"/>
              <a:gd name="connsiteX4" fmla="*/ 12771436 w 12771436"/>
              <a:gd name="connsiteY4" fmla="*/ 660400 h 3970867"/>
              <a:gd name="connsiteX5" fmla="*/ 12771436 w 12771436"/>
              <a:gd name="connsiteY5" fmla="*/ 3302000 h 3970867"/>
              <a:gd name="connsiteX6" fmla="*/ 12111036 w 12771436"/>
              <a:gd name="connsiteY6" fmla="*/ 3962400 h 3970867"/>
              <a:gd name="connsiteX7" fmla="*/ 11680294 w 12771436"/>
              <a:gd name="connsiteY7" fmla="*/ 3970867 h 3970867"/>
              <a:gd name="connsiteX8" fmla="*/ 660400 w 12771436"/>
              <a:gd name="connsiteY8" fmla="*/ 3962400 h 3970867"/>
              <a:gd name="connsiteX9" fmla="*/ 0 w 12771436"/>
              <a:gd name="connsiteY9" fmla="*/ 3302000 h 3970867"/>
              <a:gd name="connsiteX10" fmla="*/ 0 w 12771436"/>
              <a:gd name="connsiteY10"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660400 h 3970867"/>
              <a:gd name="connsiteX4" fmla="*/ 12771436 w 12771436"/>
              <a:gd name="connsiteY4" fmla="*/ 3302000 h 3970867"/>
              <a:gd name="connsiteX5" fmla="*/ 12111036 w 12771436"/>
              <a:gd name="connsiteY5" fmla="*/ 3962400 h 3970867"/>
              <a:gd name="connsiteX6" fmla="*/ 11680294 w 12771436"/>
              <a:gd name="connsiteY6" fmla="*/ 3970867 h 3970867"/>
              <a:gd name="connsiteX7" fmla="*/ 660400 w 12771436"/>
              <a:gd name="connsiteY7" fmla="*/ 3962400 h 3970867"/>
              <a:gd name="connsiteX8" fmla="*/ 0 w 12771436"/>
              <a:gd name="connsiteY8" fmla="*/ 3302000 h 3970867"/>
              <a:gd name="connsiteX9" fmla="*/ 0 w 12771436"/>
              <a:gd name="connsiteY9"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3302000 h 3970867"/>
              <a:gd name="connsiteX4" fmla="*/ 12111036 w 12771436"/>
              <a:gd name="connsiteY4" fmla="*/ 3962400 h 3970867"/>
              <a:gd name="connsiteX5" fmla="*/ 11680294 w 12771436"/>
              <a:gd name="connsiteY5" fmla="*/ 3970867 h 3970867"/>
              <a:gd name="connsiteX6" fmla="*/ 660400 w 12771436"/>
              <a:gd name="connsiteY6" fmla="*/ 3962400 h 3970867"/>
              <a:gd name="connsiteX7" fmla="*/ 0 w 12771436"/>
              <a:gd name="connsiteY7" fmla="*/ 3302000 h 3970867"/>
              <a:gd name="connsiteX8" fmla="*/ 0 w 12771436"/>
              <a:gd name="connsiteY8" fmla="*/ 660400 h 3970867"/>
              <a:gd name="connsiteX0" fmla="*/ 0 w 12111036"/>
              <a:gd name="connsiteY0" fmla="*/ 660400 h 3970867"/>
              <a:gd name="connsiteX1" fmla="*/ 660400 w 12111036"/>
              <a:gd name="connsiteY1" fmla="*/ 0 h 3970867"/>
              <a:gd name="connsiteX2" fmla="*/ 11544828 w 12111036"/>
              <a:gd name="connsiteY2" fmla="*/ 8467 h 3970867"/>
              <a:gd name="connsiteX3" fmla="*/ 12111036 w 12111036"/>
              <a:gd name="connsiteY3" fmla="*/ 3962400 h 3970867"/>
              <a:gd name="connsiteX4" fmla="*/ 11680294 w 12111036"/>
              <a:gd name="connsiteY4" fmla="*/ 3970867 h 3970867"/>
              <a:gd name="connsiteX5" fmla="*/ 660400 w 12111036"/>
              <a:gd name="connsiteY5" fmla="*/ 3962400 h 3970867"/>
              <a:gd name="connsiteX6" fmla="*/ 0 w 12111036"/>
              <a:gd name="connsiteY6" fmla="*/ 3302000 h 3970867"/>
              <a:gd name="connsiteX7" fmla="*/ 0 w 12111036"/>
              <a:gd name="connsiteY7" fmla="*/ 660400 h 3970867"/>
              <a:gd name="connsiteX0" fmla="*/ 0 w 11680294"/>
              <a:gd name="connsiteY0" fmla="*/ 660400 h 3970867"/>
              <a:gd name="connsiteX1" fmla="*/ 660400 w 11680294"/>
              <a:gd name="connsiteY1" fmla="*/ 0 h 3970867"/>
              <a:gd name="connsiteX2" fmla="*/ 11544828 w 11680294"/>
              <a:gd name="connsiteY2" fmla="*/ 8467 h 3970867"/>
              <a:gd name="connsiteX3" fmla="*/ 11680294 w 11680294"/>
              <a:gd name="connsiteY3" fmla="*/ 3970867 h 3970867"/>
              <a:gd name="connsiteX4" fmla="*/ 660400 w 11680294"/>
              <a:gd name="connsiteY4" fmla="*/ 3962400 h 3970867"/>
              <a:gd name="connsiteX5" fmla="*/ 0 w 11680294"/>
              <a:gd name="connsiteY5" fmla="*/ 3302000 h 3970867"/>
              <a:gd name="connsiteX6" fmla="*/ 0 w 11680294"/>
              <a:gd name="connsiteY6" fmla="*/ 660400 h 3970867"/>
              <a:gd name="connsiteX0" fmla="*/ 0 w 11544828"/>
              <a:gd name="connsiteY0" fmla="*/ 660400 h 4004734"/>
              <a:gd name="connsiteX1" fmla="*/ 660400 w 11544828"/>
              <a:gd name="connsiteY1" fmla="*/ 0 h 4004734"/>
              <a:gd name="connsiteX2" fmla="*/ 11544828 w 11544828"/>
              <a:gd name="connsiteY2" fmla="*/ 8467 h 4004734"/>
              <a:gd name="connsiteX3" fmla="*/ 11477094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 name="connsiteX0" fmla="*/ 0 w 11544828"/>
              <a:gd name="connsiteY0" fmla="*/ 660400 h 4004734"/>
              <a:gd name="connsiteX1" fmla="*/ 660400 w 11544828"/>
              <a:gd name="connsiteY1" fmla="*/ 0 h 4004734"/>
              <a:gd name="connsiteX2" fmla="*/ 11544828 w 11544828"/>
              <a:gd name="connsiteY2" fmla="*/ 8467 h 4004734"/>
              <a:gd name="connsiteX3" fmla="*/ 11544828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4828" h="4004734">
                <a:moveTo>
                  <a:pt x="0" y="660400"/>
                </a:moveTo>
                <a:cubicBezTo>
                  <a:pt x="0" y="295671"/>
                  <a:pt x="295671" y="0"/>
                  <a:pt x="660400" y="0"/>
                </a:cubicBezTo>
                <a:lnTo>
                  <a:pt x="11544828" y="8467"/>
                </a:lnTo>
                <a:lnTo>
                  <a:pt x="11544828" y="4004734"/>
                </a:lnTo>
                <a:lnTo>
                  <a:pt x="660400" y="3962400"/>
                </a:lnTo>
                <a:cubicBezTo>
                  <a:pt x="295671" y="3962400"/>
                  <a:pt x="0" y="3666729"/>
                  <a:pt x="0" y="3302000"/>
                </a:cubicBezTo>
                <a:lnTo>
                  <a:pt x="0" y="660400"/>
                </a:lnTo>
                <a:close/>
              </a:path>
            </a:pathLst>
          </a:custGeom>
        </p:spPr>
        <p:txBody>
          <a:bodyPr/>
          <a:lstStyle/>
          <a:p>
            <a:endParaRPr lang="th-TH" dirty="0"/>
          </a:p>
        </p:txBody>
      </p:sp>
    </p:spTree>
    <p:extLst>
      <p:ext uri="{BB962C8B-B14F-4D97-AF65-F5344CB8AC3E}">
        <p14:creationId xmlns:p14="http://schemas.microsoft.com/office/powerpoint/2010/main" val="344092654"/>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31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22753" y="2819400"/>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
        <p:nvSpPr>
          <p:cNvPr id="3" name="ตัวแทนรูปภาพ 14"/>
          <p:cNvSpPr>
            <a:spLocks noGrp="1"/>
          </p:cNvSpPr>
          <p:nvPr>
            <p:ph type="pic" sz="quarter" idx="11"/>
          </p:nvPr>
        </p:nvSpPr>
        <p:spPr>
          <a:xfrm>
            <a:off x="12778847" y="2827867"/>
            <a:ext cx="11544828" cy="4004734"/>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0 w 12771436"/>
              <a:gd name="connsiteY0" fmla="*/ 660400 h 3962400"/>
              <a:gd name="connsiteX1" fmla="*/ 660400 w 12771436"/>
              <a:gd name="connsiteY1" fmla="*/ 0 h 3962400"/>
              <a:gd name="connsiteX2" fmla="*/ 11544828 w 12771436"/>
              <a:gd name="connsiteY2" fmla="*/ 8467 h 3962400"/>
              <a:gd name="connsiteX3" fmla="*/ 12111036 w 12771436"/>
              <a:gd name="connsiteY3" fmla="*/ 0 h 3962400"/>
              <a:gd name="connsiteX4" fmla="*/ 12771436 w 12771436"/>
              <a:gd name="connsiteY4" fmla="*/ 660400 h 3962400"/>
              <a:gd name="connsiteX5" fmla="*/ 12771436 w 12771436"/>
              <a:gd name="connsiteY5" fmla="*/ 3302000 h 3962400"/>
              <a:gd name="connsiteX6" fmla="*/ 12111036 w 12771436"/>
              <a:gd name="connsiteY6" fmla="*/ 3962400 h 3962400"/>
              <a:gd name="connsiteX7" fmla="*/ 660400 w 12771436"/>
              <a:gd name="connsiteY7" fmla="*/ 3962400 h 3962400"/>
              <a:gd name="connsiteX8" fmla="*/ 0 w 12771436"/>
              <a:gd name="connsiteY8" fmla="*/ 3302000 h 3962400"/>
              <a:gd name="connsiteX9" fmla="*/ 0 w 12771436"/>
              <a:gd name="connsiteY9" fmla="*/ 660400 h 3962400"/>
              <a:gd name="connsiteX0" fmla="*/ 0 w 12771436"/>
              <a:gd name="connsiteY0" fmla="*/ 660400 h 3970867"/>
              <a:gd name="connsiteX1" fmla="*/ 660400 w 12771436"/>
              <a:gd name="connsiteY1" fmla="*/ 0 h 3970867"/>
              <a:gd name="connsiteX2" fmla="*/ 11544828 w 12771436"/>
              <a:gd name="connsiteY2" fmla="*/ 8467 h 3970867"/>
              <a:gd name="connsiteX3" fmla="*/ 12111036 w 12771436"/>
              <a:gd name="connsiteY3" fmla="*/ 0 h 3970867"/>
              <a:gd name="connsiteX4" fmla="*/ 12771436 w 12771436"/>
              <a:gd name="connsiteY4" fmla="*/ 660400 h 3970867"/>
              <a:gd name="connsiteX5" fmla="*/ 12771436 w 12771436"/>
              <a:gd name="connsiteY5" fmla="*/ 3302000 h 3970867"/>
              <a:gd name="connsiteX6" fmla="*/ 12111036 w 12771436"/>
              <a:gd name="connsiteY6" fmla="*/ 3962400 h 3970867"/>
              <a:gd name="connsiteX7" fmla="*/ 11680294 w 12771436"/>
              <a:gd name="connsiteY7" fmla="*/ 3970867 h 3970867"/>
              <a:gd name="connsiteX8" fmla="*/ 660400 w 12771436"/>
              <a:gd name="connsiteY8" fmla="*/ 3962400 h 3970867"/>
              <a:gd name="connsiteX9" fmla="*/ 0 w 12771436"/>
              <a:gd name="connsiteY9" fmla="*/ 3302000 h 3970867"/>
              <a:gd name="connsiteX10" fmla="*/ 0 w 12771436"/>
              <a:gd name="connsiteY10"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660400 h 3970867"/>
              <a:gd name="connsiteX4" fmla="*/ 12771436 w 12771436"/>
              <a:gd name="connsiteY4" fmla="*/ 3302000 h 3970867"/>
              <a:gd name="connsiteX5" fmla="*/ 12111036 w 12771436"/>
              <a:gd name="connsiteY5" fmla="*/ 3962400 h 3970867"/>
              <a:gd name="connsiteX6" fmla="*/ 11680294 w 12771436"/>
              <a:gd name="connsiteY6" fmla="*/ 3970867 h 3970867"/>
              <a:gd name="connsiteX7" fmla="*/ 660400 w 12771436"/>
              <a:gd name="connsiteY7" fmla="*/ 3962400 h 3970867"/>
              <a:gd name="connsiteX8" fmla="*/ 0 w 12771436"/>
              <a:gd name="connsiteY8" fmla="*/ 3302000 h 3970867"/>
              <a:gd name="connsiteX9" fmla="*/ 0 w 12771436"/>
              <a:gd name="connsiteY9"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3302000 h 3970867"/>
              <a:gd name="connsiteX4" fmla="*/ 12111036 w 12771436"/>
              <a:gd name="connsiteY4" fmla="*/ 3962400 h 3970867"/>
              <a:gd name="connsiteX5" fmla="*/ 11680294 w 12771436"/>
              <a:gd name="connsiteY5" fmla="*/ 3970867 h 3970867"/>
              <a:gd name="connsiteX6" fmla="*/ 660400 w 12771436"/>
              <a:gd name="connsiteY6" fmla="*/ 3962400 h 3970867"/>
              <a:gd name="connsiteX7" fmla="*/ 0 w 12771436"/>
              <a:gd name="connsiteY7" fmla="*/ 3302000 h 3970867"/>
              <a:gd name="connsiteX8" fmla="*/ 0 w 12771436"/>
              <a:gd name="connsiteY8" fmla="*/ 660400 h 3970867"/>
              <a:gd name="connsiteX0" fmla="*/ 0 w 12111036"/>
              <a:gd name="connsiteY0" fmla="*/ 660400 h 3970867"/>
              <a:gd name="connsiteX1" fmla="*/ 660400 w 12111036"/>
              <a:gd name="connsiteY1" fmla="*/ 0 h 3970867"/>
              <a:gd name="connsiteX2" fmla="*/ 11544828 w 12111036"/>
              <a:gd name="connsiteY2" fmla="*/ 8467 h 3970867"/>
              <a:gd name="connsiteX3" fmla="*/ 12111036 w 12111036"/>
              <a:gd name="connsiteY3" fmla="*/ 3962400 h 3970867"/>
              <a:gd name="connsiteX4" fmla="*/ 11680294 w 12111036"/>
              <a:gd name="connsiteY4" fmla="*/ 3970867 h 3970867"/>
              <a:gd name="connsiteX5" fmla="*/ 660400 w 12111036"/>
              <a:gd name="connsiteY5" fmla="*/ 3962400 h 3970867"/>
              <a:gd name="connsiteX6" fmla="*/ 0 w 12111036"/>
              <a:gd name="connsiteY6" fmla="*/ 3302000 h 3970867"/>
              <a:gd name="connsiteX7" fmla="*/ 0 w 12111036"/>
              <a:gd name="connsiteY7" fmla="*/ 660400 h 3970867"/>
              <a:gd name="connsiteX0" fmla="*/ 0 w 11680294"/>
              <a:gd name="connsiteY0" fmla="*/ 660400 h 3970867"/>
              <a:gd name="connsiteX1" fmla="*/ 660400 w 11680294"/>
              <a:gd name="connsiteY1" fmla="*/ 0 h 3970867"/>
              <a:gd name="connsiteX2" fmla="*/ 11544828 w 11680294"/>
              <a:gd name="connsiteY2" fmla="*/ 8467 h 3970867"/>
              <a:gd name="connsiteX3" fmla="*/ 11680294 w 11680294"/>
              <a:gd name="connsiteY3" fmla="*/ 3970867 h 3970867"/>
              <a:gd name="connsiteX4" fmla="*/ 660400 w 11680294"/>
              <a:gd name="connsiteY4" fmla="*/ 3962400 h 3970867"/>
              <a:gd name="connsiteX5" fmla="*/ 0 w 11680294"/>
              <a:gd name="connsiteY5" fmla="*/ 3302000 h 3970867"/>
              <a:gd name="connsiteX6" fmla="*/ 0 w 11680294"/>
              <a:gd name="connsiteY6" fmla="*/ 660400 h 3970867"/>
              <a:gd name="connsiteX0" fmla="*/ 0 w 11544828"/>
              <a:gd name="connsiteY0" fmla="*/ 660400 h 4004734"/>
              <a:gd name="connsiteX1" fmla="*/ 660400 w 11544828"/>
              <a:gd name="connsiteY1" fmla="*/ 0 h 4004734"/>
              <a:gd name="connsiteX2" fmla="*/ 11544828 w 11544828"/>
              <a:gd name="connsiteY2" fmla="*/ 8467 h 4004734"/>
              <a:gd name="connsiteX3" fmla="*/ 11477094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 name="connsiteX0" fmla="*/ 0 w 11544828"/>
              <a:gd name="connsiteY0" fmla="*/ 660400 h 4004734"/>
              <a:gd name="connsiteX1" fmla="*/ 660400 w 11544828"/>
              <a:gd name="connsiteY1" fmla="*/ 0 h 4004734"/>
              <a:gd name="connsiteX2" fmla="*/ 11544828 w 11544828"/>
              <a:gd name="connsiteY2" fmla="*/ 8467 h 4004734"/>
              <a:gd name="connsiteX3" fmla="*/ 11544828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4828" h="4004734">
                <a:moveTo>
                  <a:pt x="0" y="660400"/>
                </a:moveTo>
                <a:cubicBezTo>
                  <a:pt x="0" y="295671"/>
                  <a:pt x="295671" y="0"/>
                  <a:pt x="660400" y="0"/>
                </a:cubicBezTo>
                <a:lnTo>
                  <a:pt x="11544828" y="8467"/>
                </a:lnTo>
                <a:lnTo>
                  <a:pt x="11544828" y="4004734"/>
                </a:lnTo>
                <a:lnTo>
                  <a:pt x="660400" y="3962400"/>
                </a:lnTo>
                <a:cubicBezTo>
                  <a:pt x="295671" y="3962400"/>
                  <a:pt x="0" y="3666729"/>
                  <a:pt x="0" y="3302000"/>
                </a:cubicBezTo>
                <a:lnTo>
                  <a:pt x="0" y="660400"/>
                </a:lnTo>
                <a:close/>
              </a:path>
            </a:pathLst>
          </a:custGeom>
        </p:spPr>
        <p:txBody>
          <a:bodyPr/>
          <a:lstStyle/>
          <a:p>
            <a:endParaRPr lang="th-TH" dirty="0"/>
          </a:p>
        </p:txBody>
      </p:sp>
      <p:sp>
        <p:nvSpPr>
          <p:cNvPr id="4" name="ตัวแทนรูปภาพ 14"/>
          <p:cNvSpPr>
            <a:spLocks noGrp="1"/>
          </p:cNvSpPr>
          <p:nvPr>
            <p:ph type="pic" sz="quarter" idx="12"/>
          </p:nvPr>
        </p:nvSpPr>
        <p:spPr>
          <a:xfrm>
            <a:off x="-52916" y="8128001"/>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
        <p:nvSpPr>
          <p:cNvPr id="5" name="ตัวแทนรูปภาพ 14"/>
          <p:cNvSpPr>
            <a:spLocks noGrp="1"/>
          </p:cNvSpPr>
          <p:nvPr>
            <p:ph type="pic" sz="quarter" idx="13"/>
          </p:nvPr>
        </p:nvSpPr>
        <p:spPr>
          <a:xfrm>
            <a:off x="12748684" y="8136468"/>
            <a:ext cx="11544828" cy="4004734"/>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0 w 12771436"/>
              <a:gd name="connsiteY0" fmla="*/ 660400 h 3962400"/>
              <a:gd name="connsiteX1" fmla="*/ 660400 w 12771436"/>
              <a:gd name="connsiteY1" fmla="*/ 0 h 3962400"/>
              <a:gd name="connsiteX2" fmla="*/ 11544828 w 12771436"/>
              <a:gd name="connsiteY2" fmla="*/ 8467 h 3962400"/>
              <a:gd name="connsiteX3" fmla="*/ 12111036 w 12771436"/>
              <a:gd name="connsiteY3" fmla="*/ 0 h 3962400"/>
              <a:gd name="connsiteX4" fmla="*/ 12771436 w 12771436"/>
              <a:gd name="connsiteY4" fmla="*/ 660400 h 3962400"/>
              <a:gd name="connsiteX5" fmla="*/ 12771436 w 12771436"/>
              <a:gd name="connsiteY5" fmla="*/ 3302000 h 3962400"/>
              <a:gd name="connsiteX6" fmla="*/ 12111036 w 12771436"/>
              <a:gd name="connsiteY6" fmla="*/ 3962400 h 3962400"/>
              <a:gd name="connsiteX7" fmla="*/ 660400 w 12771436"/>
              <a:gd name="connsiteY7" fmla="*/ 3962400 h 3962400"/>
              <a:gd name="connsiteX8" fmla="*/ 0 w 12771436"/>
              <a:gd name="connsiteY8" fmla="*/ 3302000 h 3962400"/>
              <a:gd name="connsiteX9" fmla="*/ 0 w 12771436"/>
              <a:gd name="connsiteY9" fmla="*/ 660400 h 3962400"/>
              <a:gd name="connsiteX0" fmla="*/ 0 w 12771436"/>
              <a:gd name="connsiteY0" fmla="*/ 660400 h 3970867"/>
              <a:gd name="connsiteX1" fmla="*/ 660400 w 12771436"/>
              <a:gd name="connsiteY1" fmla="*/ 0 h 3970867"/>
              <a:gd name="connsiteX2" fmla="*/ 11544828 w 12771436"/>
              <a:gd name="connsiteY2" fmla="*/ 8467 h 3970867"/>
              <a:gd name="connsiteX3" fmla="*/ 12111036 w 12771436"/>
              <a:gd name="connsiteY3" fmla="*/ 0 h 3970867"/>
              <a:gd name="connsiteX4" fmla="*/ 12771436 w 12771436"/>
              <a:gd name="connsiteY4" fmla="*/ 660400 h 3970867"/>
              <a:gd name="connsiteX5" fmla="*/ 12771436 w 12771436"/>
              <a:gd name="connsiteY5" fmla="*/ 3302000 h 3970867"/>
              <a:gd name="connsiteX6" fmla="*/ 12111036 w 12771436"/>
              <a:gd name="connsiteY6" fmla="*/ 3962400 h 3970867"/>
              <a:gd name="connsiteX7" fmla="*/ 11680294 w 12771436"/>
              <a:gd name="connsiteY7" fmla="*/ 3970867 h 3970867"/>
              <a:gd name="connsiteX8" fmla="*/ 660400 w 12771436"/>
              <a:gd name="connsiteY8" fmla="*/ 3962400 h 3970867"/>
              <a:gd name="connsiteX9" fmla="*/ 0 w 12771436"/>
              <a:gd name="connsiteY9" fmla="*/ 3302000 h 3970867"/>
              <a:gd name="connsiteX10" fmla="*/ 0 w 12771436"/>
              <a:gd name="connsiteY10"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660400 h 3970867"/>
              <a:gd name="connsiteX4" fmla="*/ 12771436 w 12771436"/>
              <a:gd name="connsiteY4" fmla="*/ 3302000 h 3970867"/>
              <a:gd name="connsiteX5" fmla="*/ 12111036 w 12771436"/>
              <a:gd name="connsiteY5" fmla="*/ 3962400 h 3970867"/>
              <a:gd name="connsiteX6" fmla="*/ 11680294 w 12771436"/>
              <a:gd name="connsiteY6" fmla="*/ 3970867 h 3970867"/>
              <a:gd name="connsiteX7" fmla="*/ 660400 w 12771436"/>
              <a:gd name="connsiteY7" fmla="*/ 3962400 h 3970867"/>
              <a:gd name="connsiteX8" fmla="*/ 0 w 12771436"/>
              <a:gd name="connsiteY8" fmla="*/ 3302000 h 3970867"/>
              <a:gd name="connsiteX9" fmla="*/ 0 w 12771436"/>
              <a:gd name="connsiteY9" fmla="*/ 660400 h 3970867"/>
              <a:gd name="connsiteX0" fmla="*/ 0 w 12771436"/>
              <a:gd name="connsiteY0" fmla="*/ 660400 h 3970867"/>
              <a:gd name="connsiteX1" fmla="*/ 660400 w 12771436"/>
              <a:gd name="connsiteY1" fmla="*/ 0 h 3970867"/>
              <a:gd name="connsiteX2" fmla="*/ 11544828 w 12771436"/>
              <a:gd name="connsiteY2" fmla="*/ 8467 h 3970867"/>
              <a:gd name="connsiteX3" fmla="*/ 12771436 w 12771436"/>
              <a:gd name="connsiteY3" fmla="*/ 3302000 h 3970867"/>
              <a:gd name="connsiteX4" fmla="*/ 12111036 w 12771436"/>
              <a:gd name="connsiteY4" fmla="*/ 3962400 h 3970867"/>
              <a:gd name="connsiteX5" fmla="*/ 11680294 w 12771436"/>
              <a:gd name="connsiteY5" fmla="*/ 3970867 h 3970867"/>
              <a:gd name="connsiteX6" fmla="*/ 660400 w 12771436"/>
              <a:gd name="connsiteY6" fmla="*/ 3962400 h 3970867"/>
              <a:gd name="connsiteX7" fmla="*/ 0 w 12771436"/>
              <a:gd name="connsiteY7" fmla="*/ 3302000 h 3970867"/>
              <a:gd name="connsiteX8" fmla="*/ 0 w 12771436"/>
              <a:gd name="connsiteY8" fmla="*/ 660400 h 3970867"/>
              <a:gd name="connsiteX0" fmla="*/ 0 w 12111036"/>
              <a:gd name="connsiteY0" fmla="*/ 660400 h 3970867"/>
              <a:gd name="connsiteX1" fmla="*/ 660400 w 12111036"/>
              <a:gd name="connsiteY1" fmla="*/ 0 h 3970867"/>
              <a:gd name="connsiteX2" fmla="*/ 11544828 w 12111036"/>
              <a:gd name="connsiteY2" fmla="*/ 8467 h 3970867"/>
              <a:gd name="connsiteX3" fmla="*/ 12111036 w 12111036"/>
              <a:gd name="connsiteY3" fmla="*/ 3962400 h 3970867"/>
              <a:gd name="connsiteX4" fmla="*/ 11680294 w 12111036"/>
              <a:gd name="connsiteY4" fmla="*/ 3970867 h 3970867"/>
              <a:gd name="connsiteX5" fmla="*/ 660400 w 12111036"/>
              <a:gd name="connsiteY5" fmla="*/ 3962400 h 3970867"/>
              <a:gd name="connsiteX6" fmla="*/ 0 w 12111036"/>
              <a:gd name="connsiteY6" fmla="*/ 3302000 h 3970867"/>
              <a:gd name="connsiteX7" fmla="*/ 0 w 12111036"/>
              <a:gd name="connsiteY7" fmla="*/ 660400 h 3970867"/>
              <a:gd name="connsiteX0" fmla="*/ 0 w 11680294"/>
              <a:gd name="connsiteY0" fmla="*/ 660400 h 3970867"/>
              <a:gd name="connsiteX1" fmla="*/ 660400 w 11680294"/>
              <a:gd name="connsiteY1" fmla="*/ 0 h 3970867"/>
              <a:gd name="connsiteX2" fmla="*/ 11544828 w 11680294"/>
              <a:gd name="connsiteY2" fmla="*/ 8467 h 3970867"/>
              <a:gd name="connsiteX3" fmla="*/ 11680294 w 11680294"/>
              <a:gd name="connsiteY3" fmla="*/ 3970867 h 3970867"/>
              <a:gd name="connsiteX4" fmla="*/ 660400 w 11680294"/>
              <a:gd name="connsiteY4" fmla="*/ 3962400 h 3970867"/>
              <a:gd name="connsiteX5" fmla="*/ 0 w 11680294"/>
              <a:gd name="connsiteY5" fmla="*/ 3302000 h 3970867"/>
              <a:gd name="connsiteX6" fmla="*/ 0 w 11680294"/>
              <a:gd name="connsiteY6" fmla="*/ 660400 h 3970867"/>
              <a:gd name="connsiteX0" fmla="*/ 0 w 11544828"/>
              <a:gd name="connsiteY0" fmla="*/ 660400 h 4004734"/>
              <a:gd name="connsiteX1" fmla="*/ 660400 w 11544828"/>
              <a:gd name="connsiteY1" fmla="*/ 0 h 4004734"/>
              <a:gd name="connsiteX2" fmla="*/ 11544828 w 11544828"/>
              <a:gd name="connsiteY2" fmla="*/ 8467 h 4004734"/>
              <a:gd name="connsiteX3" fmla="*/ 11477094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 name="connsiteX0" fmla="*/ 0 w 11544828"/>
              <a:gd name="connsiteY0" fmla="*/ 660400 h 4004734"/>
              <a:gd name="connsiteX1" fmla="*/ 660400 w 11544828"/>
              <a:gd name="connsiteY1" fmla="*/ 0 h 4004734"/>
              <a:gd name="connsiteX2" fmla="*/ 11544828 w 11544828"/>
              <a:gd name="connsiteY2" fmla="*/ 8467 h 4004734"/>
              <a:gd name="connsiteX3" fmla="*/ 11544828 w 11544828"/>
              <a:gd name="connsiteY3" fmla="*/ 4004734 h 4004734"/>
              <a:gd name="connsiteX4" fmla="*/ 660400 w 11544828"/>
              <a:gd name="connsiteY4" fmla="*/ 3962400 h 4004734"/>
              <a:gd name="connsiteX5" fmla="*/ 0 w 11544828"/>
              <a:gd name="connsiteY5" fmla="*/ 3302000 h 4004734"/>
              <a:gd name="connsiteX6" fmla="*/ 0 w 11544828"/>
              <a:gd name="connsiteY6" fmla="*/ 660400 h 400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4828" h="4004734">
                <a:moveTo>
                  <a:pt x="0" y="660400"/>
                </a:moveTo>
                <a:cubicBezTo>
                  <a:pt x="0" y="295671"/>
                  <a:pt x="295671" y="0"/>
                  <a:pt x="660400" y="0"/>
                </a:cubicBezTo>
                <a:lnTo>
                  <a:pt x="11544828" y="8467"/>
                </a:lnTo>
                <a:lnTo>
                  <a:pt x="11544828" y="4004734"/>
                </a:lnTo>
                <a:lnTo>
                  <a:pt x="660400" y="3962400"/>
                </a:lnTo>
                <a:cubicBezTo>
                  <a:pt x="295671" y="3962400"/>
                  <a:pt x="0" y="3666729"/>
                  <a:pt x="0" y="3302000"/>
                </a:cubicBezTo>
                <a:lnTo>
                  <a:pt x="0" y="660400"/>
                </a:lnTo>
                <a:close/>
              </a:path>
            </a:pathLst>
          </a:custGeom>
        </p:spPr>
        <p:txBody>
          <a:bodyPr/>
          <a:lstStyle/>
          <a:p>
            <a:endParaRPr lang="th-TH" dirty="0"/>
          </a:p>
        </p:txBody>
      </p:sp>
    </p:spTree>
    <p:extLst>
      <p:ext uri="{BB962C8B-B14F-4D97-AF65-F5344CB8AC3E}">
        <p14:creationId xmlns:p14="http://schemas.microsoft.com/office/powerpoint/2010/main" val="376350592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6_ส่วนหัวของส่วน">
    <p:spTree>
      <p:nvGrpSpPr>
        <p:cNvPr id="1" name=""/>
        <p:cNvGrpSpPr/>
        <p:nvPr/>
      </p:nvGrpSpPr>
      <p:grpSpPr>
        <a:xfrm>
          <a:off x="0" y="0"/>
          <a:ext cx="0" cy="0"/>
          <a:chOff x="0" y="0"/>
          <a:chExt cx="0" cy="0"/>
        </a:xfrm>
      </p:grpSpPr>
      <p:sp>
        <p:nvSpPr>
          <p:cNvPr id="2" name="ตัวแทนรูปภาพ 21"/>
          <p:cNvSpPr>
            <a:spLocks noGrp="1"/>
          </p:cNvSpPr>
          <p:nvPr>
            <p:ph type="pic" sz="quarter" idx="10"/>
          </p:nvPr>
        </p:nvSpPr>
        <p:spPr>
          <a:xfrm>
            <a:off x="12390437" y="118426"/>
            <a:ext cx="5901154" cy="5335121"/>
          </a:xfrm>
          <a:prstGeom prst="triangle">
            <a:avLst/>
          </a:prstGeom>
        </p:spPr>
        <p:txBody>
          <a:bodyPr/>
          <a:lstStyle/>
          <a:p>
            <a:endParaRPr lang="th-TH"/>
          </a:p>
        </p:txBody>
      </p:sp>
      <p:sp>
        <p:nvSpPr>
          <p:cNvPr id="3" name="ตัวแทนรูปภาพ 21"/>
          <p:cNvSpPr>
            <a:spLocks noGrp="1"/>
          </p:cNvSpPr>
          <p:nvPr>
            <p:ph type="pic" sz="quarter" idx="11"/>
          </p:nvPr>
        </p:nvSpPr>
        <p:spPr>
          <a:xfrm>
            <a:off x="9266237" y="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4" name="ตัวแทนรูปภาพ 21"/>
          <p:cNvSpPr>
            <a:spLocks noGrp="1"/>
          </p:cNvSpPr>
          <p:nvPr>
            <p:ph type="pic" sz="quarter" idx="12"/>
          </p:nvPr>
        </p:nvSpPr>
        <p:spPr>
          <a:xfrm>
            <a:off x="14066837" y="5823946"/>
            <a:ext cx="8766827" cy="7925921"/>
          </a:xfrm>
          <a:prstGeom prst="triangle">
            <a:avLst/>
          </a:prstGeom>
        </p:spPr>
        <p:txBody>
          <a:bodyPr/>
          <a:lstStyle/>
          <a:p>
            <a:endParaRPr lang="th-TH"/>
          </a:p>
        </p:txBody>
      </p:sp>
      <p:sp>
        <p:nvSpPr>
          <p:cNvPr id="5" name="ตัวแทนรูปภาพ 21"/>
          <p:cNvSpPr>
            <a:spLocks noGrp="1"/>
          </p:cNvSpPr>
          <p:nvPr>
            <p:ph type="pic" sz="quarter" idx="13"/>
          </p:nvPr>
        </p:nvSpPr>
        <p:spPr>
          <a:xfrm>
            <a:off x="12356683" y="5671653"/>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6" name="ตัวแทนรูปภาพ 21"/>
          <p:cNvSpPr>
            <a:spLocks noGrp="1"/>
          </p:cNvSpPr>
          <p:nvPr>
            <p:ph type="pic" sz="quarter" idx="14"/>
          </p:nvPr>
        </p:nvSpPr>
        <p:spPr>
          <a:xfrm>
            <a:off x="655637" y="0"/>
            <a:ext cx="5901154" cy="5335121"/>
          </a:xfrm>
          <a:prstGeom prst="triangle">
            <a:avLst/>
          </a:prstGeom>
        </p:spPr>
        <p:txBody>
          <a:bodyPr/>
          <a:lstStyle/>
          <a:p>
            <a:endParaRPr lang="th-TH"/>
          </a:p>
        </p:txBody>
      </p:sp>
      <p:sp>
        <p:nvSpPr>
          <p:cNvPr id="7" name="ตัวแทนรูปภาพ 21"/>
          <p:cNvSpPr>
            <a:spLocks noGrp="1"/>
          </p:cNvSpPr>
          <p:nvPr>
            <p:ph type="pic" sz="quarter" idx="15"/>
          </p:nvPr>
        </p:nvSpPr>
        <p:spPr>
          <a:xfrm>
            <a:off x="3322637" y="548640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8" name="ตัวแทนรูปภาพ 21"/>
          <p:cNvSpPr>
            <a:spLocks noGrp="1"/>
          </p:cNvSpPr>
          <p:nvPr>
            <p:ph type="pic" sz="quarter" idx="16"/>
          </p:nvPr>
        </p:nvSpPr>
        <p:spPr>
          <a:xfrm>
            <a:off x="1722437" y="8380879"/>
            <a:ext cx="5901154" cy="5335121"/>
          </a:xfrm>
          <a:prstGeom prst="triangle">
            <a:avLst/>
          </a:prstGeom>
        </p:spPr>
        <p:txBody>
          <a:bodyPr/>
          <a:lstStyle/>
          <a:p>
            <a:endParaRPr lang="th-TH"/>
          </a:p>
        </p:txBody>
      </p:sp>
      <p:sp>
        <p:nvSpPr>
          <p:cNvPr id="9" name="ตัวแทนรูปภาพ 21"/>
          <p:cNvSpPr>
            <a:spLocks noGrp="1"/>
          </p:cNvSpPr>
          <p:nvPr>
            <p:ph type="pic" sz="quarter" idx="17"/>
          </p:nvPr>
        </p:nvSpPr>
        <p:spPr>
          <a:xfrm>
            <a:off x="15590837" y="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Tree>
    <p:extLst>
      <p:ext uri="{BB962C8B-B14F-4D97-AF65-F5344CB8AC3E}">
        <p14:creationId xmlns:p14="http://schemas.microsoft.com/office/powerpoint/2010/main" val="900167941"/>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4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30163" y="3259666"/>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
        <p:nvSpPr>
          <p:cNvPr id="4" name="ตัวแทนรูปภาพ 14"/>
          <p:cNvSpPr>
            <a:spLocks noGrp="1"/>
          </p:cNvSpPr>
          <p:nvPr>
            <p:ph type="pic" sz="quarter" idx="11"/>
          </p:nvPr>
        </p:nvSpPr>
        <p:spPr>
          <a:xfrm>
            <a:off x="-67732" y="7840133"/>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Tree>
    <p:extLst>
      <p:ext uri="{BB962C8B-B14F-4D97-AF65-F5344CB8AC3E}">
        <p14:creationId xmlns:p14="http://schemas.microsoft.com/office/powerpoint/2010/main" val="3004320351"/>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5_ส่วนหัวของส่วน">
    <p:spTree>
      <p:nvGrpSpPr>
        <p:cNvPr id="1" name=""/>
        <p:cNvGrpSpPr/>
        <p:nvPr/>
      </p:nvGrpSpPr>
      <p:grpSpPr>
        <a:xfrm>
          <a:off x="0" y="0"/>
          <a:ext cx="0" cy="0"/>
          <a:chOff x="0" y="0"/>
          <a:chExt cx="0" cy="0"/>
        </a:xfrm>
      </p:grpSpPr>
      <p:sp>
        <p:nvSpPr>
          <p:cNvPr id="15" name="ตัวแทนรูปภาพ 14"/>
          <p:cNvSpPr>
            <a:spLocks noGrp="1"/>
          </p:cNvSpPr>
          <p:nvPr>
            <p:ph type="pic" sz="quarter" idx="10"/>
          </p:nvPr>
        </p:nvSpPr>
        <p:spPr>
          <a:xfrm>
            <a:off x="-30163" y="3420533"/>
            <a:ext cx="11619969"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19969" h="3970867">
                <a:moveTo>
                  <a:pt x="0" y="3962401"/>
                </a:moveTo>
                <a:lnTo>
                  <a:pt x="33866" y="0"/>
                </a:lnTo>
                <a:lnTo>
                  <a:pt x="10959569" y="8467"/>
                </a:lnTo>
                <a:cubicBezTo>
                  <a:pt x="11324298" y="8467"/>
                  <a:pt x="11619969" y="304138"/>
                  <a:pt x="11619969" y="668867"/>
                </a:cubicBezTo>
                <a:lnTo>
                  <a:pt x="11619969" y="3310467"/>
                </a:lnTo>
                <a:cubicBezTo>
                  <a:pt x="11619969" y="3675196"/>
                  <a:pt x="11324298" y="3970867"/>
                  <a:pt x="10959569" y="3970867"/>
                </a:cubicBezTo>
                <a:lnTo>
                  <a:pt x="0" y="3962401"/>
                </a:lnTo>
                <a:close/>
              </a:path>
            </a:pathLst>
          </a:custGeom>
        </p:spPr>
        <p:txBody>
          <a:bodyPr/>
          <a:lstStyle/>
          <a:p>
            <a:endParaRPr lang="th-TH" dirty="0"/>
          </a:p>
        </p:txBody>
      </p:sp>
      <p:sp>
        <p:nvSpPr>
          <p:cNvPr id="4" name="ตัวแทนรูปภาพ 14"/>
          <p:cNvSpPr>
            <a:spLocks noGrp="1"/>
          </p:cNvSpPr>
          <p:nvPr>
            <p:ph type="pic" sz="quarter" idx="11"/>
          </p:nvPr>
        </p:nvSpPr>
        <p:spPr>
          <a:xfrm>
            <a:off x="-33866" y="7687733"/>
            <a:ext cx="17377303" cy="3970867"/>
          </a:xfrm>
          <a:custGeom>
            <a:avLst/>
            <a:gdLst>
              <a:gd name="connsiteX0" fmla="*/ 0 w 12771436"/>
              <a:gd name="connsiteY0" fmla="*/ 660400 h 3962400"/>
              <a:gd name="connsiteX1" fmla="*/ 660400 w 12771436"/>
              <a:gd name="connsiteY1" fmla="*/ 0 h 3962400"/>
              <a:gd name="connsiteX2" fmla="*/ 12111036 w 12771436"/>
              <a:gd name="connsiteY2" fmla="*/ 0 h 3962400"/>
              <a:gd name="connsiteX3" fmla="*/ 12771436 w 12771436"/>
              <a:gd name="connsiteY3" fmla="*/ 660400 h 3962400"/>
              <a:gd name="connsiteX4" fmla="*/ 12771436 w 12771436"/>
              <a:gd name="connsiteY4" fmla="*/ 3302000 h 3962400"/>
              <a:gd name="connsiteX5" fmla="*/ 12111036 w 12771436"/>
              <a:gd name="connsiteY5" fmla="*/ 3962400 h 3962400"/>
              <a:gd name="connsiteX6" fmla="*/ 660400 w 12771436"/>
              <a:gd name="connsiteY6" fmla="*/ 3962400 h 3962400"/>
              <a:gd name="connsiteX7" fmla="*/ 0 w 12771436"/>
              <a:gd name="connsiteY7" fmla="*/ 3302000 h 3962400"/>
              <a:gd name="connsiteX8" fmla="*/ 0 w 12771436"/>
              <a:gd name="connsiteY8" fmla="*/ 660400 h 3962400"/>
              <a:gd name="connsiteX0" fmla="*/ 1 w 12771437"/>
              <a:gd name="connsiteY0" fmla="*/ 660400 h 3962400"/>
              <a:gd name="connsiteX1" fmla="*/ 660401 w 12771437"/>
              <a:gd name="connsiteY1" fmla="*/ 0 h 3962400"/>
              <a:gd name="connsiteX2" fmla="*/ 12111037 w 12771437"/>
              <a:gd name="connsiteY2" fmla="*/ 0 h 3962400"/>
              <a:gd name="connsiteX3" fmla="*/ 12771437 w 12771437"/>
              <a:gd name="connsiteY3" fmla="*/ 660400 h 3962400"/>
              <a:gd name="connsiteX4" fmla="*/ 12771437 w 12771437"/>
              <a:gd name="connsiteY4" fmla="*/ 3302000 h 3962400"/>
              <a:gd name="connsiteX5" fmla="*/ 12111037 w 12771437"/>
              <a:gd name="connsiteY5" fmla="*/ 3962400 h 3962400"/>
              <a:gd name="connsiteX6" fmla="*/ 660401 w 12771437"/>
              <a:gd name="connsiteY6" fmla="*/ 3962400 h 3962400"/>
              <a:gd name="connsiteX7" fmla="*/ 1 w 12771437"/>
              <a:gd name="connsiteY7" fmla="*/ 3302000 h 3962400"/>
              <a:gd name="connsiteX8" fmla="*/ 0 w 12771437"/>
              <a:gd name="connsiteY8" fmla="*/ 1752600 h 3962400"/>
              <a:gd name="connsiteX9" fmla="*/ 1 w 12771437"/>
              <a:gd name="connsiteY9" fmla="*/ 660400 h 3962400"/>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660401 w 12771437"/>
              <a:gd name="connsiteY7" fmla="*/ 3970867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660401 w 12771437"/>
              <a:gd name="connsiteY8" fmla="*/ 3970867 h 3970867"/>
              <a:gd name="connsiteX9" fmla="*/ 1 w 12771437"/>
              <a:gd name="connsiteY9" fmla="*/ 3310467 h 3970867"/>
              <a:gd name="connsiteX10" fmla="*/ 0 w 12771437"/>
              <a:gd name="connsiteY10" fmla="*/ 1761067 h 3970867"/>
              <a:gd name="connsiteX11" fmla="*/ 1 w 12771437"/>
              <a:gd name="connsiteY11"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1 w 12771437"/>
              <a:gd name="connsiteY8" fmla="*/ 3310467 h 3970867"/>
              <a:gd name="connsiteX9" fmla="*/ 0 w 12771437"/>
              <a:gd name="connsiteY9" fmla="*/ 1761067 h 3970867"/>
              <a:gd name="connsiteX10" fmla="*/ 1 w 12771437"/>
              <a:gd name="connsiteY10" fmla="*/ 668867 h 3970867"/>
              <a:gd name="connsiteX0" fmla="*/ 1 w 12771437"/>
              <a:gd name="connsiteY0" fmla="*/ 668867 h 3970867"/>
              <a:gd name="connsiteX1" fmla="*/ 660401 w 12771437"/>
              <a:gd name="connsiteY1" fmla="*/ 8467 h 3970867"/>
              <a:gd name="connsiteX2" fmla="*/ 1185334 w 12771437"/>
              <a:gd name="connsiteY2" fmla="*/ 0 h 3970867"/>
              <a:gd name="connsiteX3" fmla="*/ 12111037 w 12771437"/>
              <a:gd name="connsiteY3" fmla="*/ 8467 h 3970867"/>
              <a:gd name="connsiteX4" fmla="*/ 12771437 w 12771437"/>
              <a:gd name="connsiteY4" fmla="*/ 668867 h 3970867"/>
              <a:gd name="connsiteX5" fmla="*/ 12771437 w 12771437"/>
              <a:gd name="connsiteY5" fmla="*/ 3310467 h 3970867"/>
              <a:gd name="connsiteX6" fmla="*/ 12111037 w 12771437"/>
              <a:gd name="connsiteY6" fmla="*/ 3970867 h 3970867"/>
              <a:gd name="connsiteX7" fmla="*/ 1151468 w 12771437"/>
              <a:gd name="connsiteY7" fmla="*/ 3962401 h 3970867"/>
              <a:gd name="connsiteX8" fmla="*/ 0 w 12771437"/>
              <a:gd name="connsiteY8" fmla="*/ 1761067 h 3970867"/>
              <a:gd name="connsiteX9" fmla="*/ 1 w 12771437"/>
              <a:gd name="connsiteY9" fmla="*/ 668867 h 3970867"/>
              <a:gd name="connsiteX0" fmla="*/ 0 w 12771436"/>
              <a:gd name="connsiteY0" fmla="*/ 668867 h 3970867"/>
              <a:gd name="connsiteX1" fmla="*/ 660400 w 12771436"/>
              <a:gd name="connsiteY1" fmla="*/ 8467 h 3970867"/>
              <a:gd name="connsiteX2" fmla="*/ 1185333 w 12771436"/>
              <a:gd name="connsiteY2" fmla="*/ 0 h 3970867"/>
              <a:gd name="connsiteX3" fmla="*/ 12111036 w 12771436"/>
              <a:gd name="connsiteY3" fmla="*/ 8467 h 3970867"/>
              <a:gd name="connsiteX4" fmla="*/ 12771436 w 12771436"/>
              <a:gd name="connsiteY4" fmla="*/ 668867 h 3970867"/>
              <a:gd name="connsiteX5" fmla="*/ 12771436 w 12771436"/>
              <a:gd name="connsiteY5" fmla="*/ 3310467 h 3970867"/>
              <a:gd name="connsiteX6" fmla="*/ 12111036 w 12771436"/>
              <a:gd name="connsiteY6" fmla="*/ 3970867 h 3970867"/>
              <a:gd name="connsiteX7" fmla="*/ 1151467 w 12771436"/>
              <a:gd name="connsiteY7" fmla="*/ 3962401 h 3970867"/>
              <a:gd name="connsiteX8" fmla="*/ 0 w 12771436"/>
              <a:gd name="connsiteY8" fmla="*/ 668867 h 3970867"/>
              <a:gd name="connsiteX0" fmla="*/ 491067 w 12111036"/>
              <a:gd name="connsiteY0" fmla="*/ 3962401 h 3970867"/>
              <a:gd name="connsiteX1" fmla="*/ 0 w 12111036"/>
              <a:gd name="connsiteY1" fmla="*/ 8467 h 3970867"/>
              <a:gd name="connsiteX2" fmla="*/ 524933 w 12111036"/>
              <a:gd name="connsiteY2" fmla="*/ 0 h 3970867"/>
              <a:gd name="connsiteX3" fmla="*/ 11450636 w 12111036"/>
              <a:gd name="connsiteY3" fmla="*/ 8467 h 3970867"/>
              <a:gd name="connsiteX4" fmla="*/ 12111036 w 12111036"/>
              <a:gd name="connsiteY4" fmla="*/ 668867 h 3970867"/>
              <a:gd name="connsiteX5" fmla="*/ 12111036 w 12111036"/>
              <a:gd name="connsiteY5" fmla="*/ 3310467 h 3970867"/>
              <a:gd name="connsiteX6" fmla="*/ 11450636 w 12111036"/>
              <a:gd name="connsiteY6" fmla="*/ 3970867 h 3970867"/>
              <a:gd name="connsiteX7" fmla="*/ 491067 w 12111036"/>
              <a:gd name="connsiteY7" fmla="*/ 3962401 h 3970867"/>
              <a:gd name="connsiteX0" fmla="*/ 0 w 11619969"/>
              <a:gd name="connsiteY0" fmla="*/ 3962401 h 3970867"/>
              <a:gd name="connsiteX1" fmla="*/ 33866 w 11619969"/>
              <a:gd name="connsiteY1" fmla="*/ 0 h 3970867"/>
              <a:gd name="connsiteX2" fmla="*/ 10959569 w 11619969"/>
              <a:gd name="connsiteY2" fmla="*/ 8467 h 3970867"/>
              <a:gd name="connsiteX3" fmla="*/ 11619969 w 11619969"/>
              <a:gd name="connsiteY3" fmla="*/ 668867 h 3970867"/>
              <a:gd name="connsiteX4" fmla="*/ 11619969 w 11619969"/>
              <a:gd name="connsiteY4" fmla="*/ 3310467 h 3970867"/>
              <a:gd name="connsiteX5" fmla="*/ 10959569 w 11619969"/>
              <a:gd name="connsiteY5" fmla="*/ 3970867 h 3970867"/>
              <a:gd name="connsiteX6" fmla="*/ 0 w 11619969"/>
              <a:gd name="connsiteY6" fmla="*/ 3962401 h 3970867"/>
              <a:gd name="connsiteX0" fmla="*/ 5757334 w 17377303"/>
              <a:gd name="connsiteY0" fmla="*/ 3953934 h 3962400"/>
              <a:gd name="connsiteX1" fmla="*/ 0 w 17377303"/>
              <a:gd name="connsiteY1" fmla="*/ 25400 h 3962400"/>
              <a:gd name="connsiteX2" fmla="*/ 16716903 w 17377303"/>
              <a:gd name="connsiteY2" fmla="*/ 0 h 3962400"/>
              <a:gd name="connsiteX3" fmla="*/ 17377303 w 17377303"/>
              <a:gd name="connsiteY3" fmla="*/ 660400 h 3962400"/>
              <a:gd name="connsiteX4" fmla="*/ 17377303 w 17377303"/>
              <a:gd name="connsiteY4" fmla="*/ 3302000 h 3962400"/>
              <a:gd name="connsiteX5" fmla="*/ 16716903 w 17377303"/>
              <a:gd name="connsiteY5" fmla="*/ 3962400 h 3962400"/>
              <a:gd name="connsiteX6" fmla="*/ 5757334 w 17377303"/>
              <a:gd name="connsiteY6" fmla="*/ 3953934 h 3962400"/>
              <a:gd name="connsiteX0" fmla="*/ 1 w 17377303"/>
              <a:gd name="connsiteY0" fmla="*/ 4055534 h 4055534"/>
              <a:gd name="connsiteX1" fmla="*/ 0 w 17377303"/>
              <a:gd name="connsiteY1" fmla="*/ 25400 h 4055534"/>
              <a:gd name="connsiteX2" fmla="*/ 16716903 w 17377303"/>
              <a:gd name="connsiteY2" fmla="*/ 0 h 4055534"/>
              <a:gd name="connsiteX3" fmla="*/ 17377303 w 17377303"/>
              <a:gd name="connsiteY3" fmla="*/ 660400 h 4055534"/>
              <a:gd name="connsiteX4" fmla="*/ 17377303 w 17377303"/>
              <a:gd name="connsiteY4" fmla="*/ 3302000 h 4055534"/>
              <a:gd name="connsiteX5" fmla="*/ 16716903 w 17377303"/>
              <a:gd name="connsiteY5" fmla="*/ 3962400 h 4055534"/>
              <a:gd name="connsiteX6" fmla="*/ 1 w 17377303"/>
              <a:gd name="connsiteY6" fmla="*/ 4055534 h 4055534"/>
              <a:gd name="connsiteX0" fmla="*/ 1 w 17377303"/>
              <a:gd name="connsiteY0" fmla="*/ 4064001 h 4064001"/>
              <a:gd name="connsiteX1" fmla="*/ 0 w 17377303"/>
              <a:gd name="connsiteY1" fmla="*/ 0 h 4064001"/>
              <a:gd name="connsiteX2" fmla="*/ 16716903 w 17377303"/>
              <a:gd name="connsiteY2" fmla="*/ 8467 h 4064001"/>
              <a:gd name="connsiteX3" fmla="*/ 17377303 w 17377303"/>
              <a:gd name="connsiteY3" fmla="*/ 668867 h 4064001"/>
              <a:gd name="connsiteX4" fmla="*/ 17377303 w 17377303"/>
              <a:gd name="connsiteY4" fmla="*/ 3310467 h 4064001"/>
              <a:gd name="connsiteX5" fmla="*/ 16716903 w 17377303"/>
              <a:gd name="connsiteY5" fmla="*/ 3970867 h 4064001"/>
              <a:gd name="connsiteX6" fmla="*/ 1 w 17377303"/>
              <a:gd name="connsiteY6" fmla="*/ 4064001 h 4064001"/>
              <a:gd name="connsiteX0" fmla="*/ 33868 w 17377303"/>
              <a:gd name="connsiteY0" fmla="*/ 3962401 h 3970867"/>
              <a:gd name="connsiteX1" fmla="*/ 0 w 17377303"/>
              <a:gd name="connsiteY1" fmla="*/ 0 h 3970867"/>
              <a:gd name="connsiteX2" fmla="*/ 16716903 w 17377303"/>
              <a:gd name="connsiteY2" fmla="*/ 8467 h 3970867"/>
              <a:gd name="connsiteX3" fmla="*/ 17377303 w 17377303"/>
              <a:gd name="connsiteY3" fmla="*/ 668867 h 3970867"/>
              <a:gd name="connsiteX4" fmla="*/ 17377303 w 17377303"/>
              <a:gd name="connsiteY4" fmla="*/ 3310467 h 3970867"/>
              <a:gd name="connsiteX5" fmla="*/ 16716903 w 17377303"/>
              <a:gd name="connsiteY5" fmla="*/ 3970867 h 3970867"/>
              <a:gd name="connsiteX6" fmla="*/ 33868 w 17377303"/>
              <a:gd name="connsiteY6" fmla="*/ 3962401 h 3970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377303" h="3970867">
                <a:moveTo>
                  <a:pt x="33868" y="3962401"/>
                </a:moveTo>
                <a:cubicBezTo>
                  <a:pt x="33868" y="2619023"/>
                  <a:pt x="0" y="1343378"/>
                  <a:pt x="0" y="0"/>
                </a:cubicBezTo>
                <a:lnTo>
                  <a:pt x="16716903" y="8467"/>
                </a:lnTo>
                <a:cubicBezTo>
                  <a:pt x="17081632" y="8467"/>
                  <a:pt x="17377303" y="304138"/>
                  <a:pt x="17377303" y="668867"/>
                </a:cubicBezTo>
                <a:lnTo>
                  <a:pt x="17377303" y="3310467"/>
                </a:lnTo>
                <a:cubicBezTo>
                  <a:pt x="17377303" y="3675196"/>
                  <a:pt x="17081632" y="3970867"/>
                  <a:pt x="16716903" y="3970867"/>
                </a:cubicBezTo>
                <a:lnTo>
                  <a:pt x="33868" y="3962401"/>
                </a:lnTo>
                <a:close/>
              </a:path>
            </a:pathLst>
          </a:custGeom>
        </p:spPr>
        <p:txBody>
          <a:bodyPr/>
          <a:lstStyle/>
          <a:p>
            <a:endParaRPr lang="th-TH" dirty="0"/>
          </a:p>
        </p:txBody>
      </p:sp>
    </p:spTree>
    <p:extLst>
      <p:ext uri="{BB962C8B-B14F-4D97-AF65-F5344CB8AC3E}">
        <p14:creationId xmlns:p14="http://schemas.microsoft.com/office/powerpoint/2010/main" val="1537774586"/>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0_ส่วนหัวของส่วน">
    <p:spTree>
      <p:nvGrpSpPr>
        <p:cNvPr id="1" name=""/>
        <p:cNvGrpSpPr/>
        <p:nvPr/>
      </p:nvGrpSpPr>
      <p:grpSpPr>
        <a:xfrm>
          <a:off x="0" y="0"/>
          <a:ext cx="0" cy="0"/>
          <a:chOff x="0" y="0"/>
          <a:chExt cx="0" cy="0"/>
        </a:xfrm>
      </p:grpSpPr>
      <p:sp>
        <p:nvSpPr>
          <p:cNvPr id="3" name="ตัวแทนรูปภาพ 14"/>
          <p:cNvSpPr>
            <a:spLocks noGrp="1"/>
          </p:cNvSpPr>
          <p:nvPr>
            <p:ph type="pic" sz="quarter" idx="11"/>
          </p:nvPr>
        </p:nvSpPr>
        <p:spPr>
          <a:xfrm>
            <a:off x="13838237" y="3765783"/>
            <a:ext cx="5998103" cy="4827884"/>
          </a:xfrm>
          <a:prstGeom prst="flowChartAlternateProcess">
            <a:avLst/>
          </a:prstGeom>
        </p:spPr>
        <p:txBody>
          <a:bodyPr/>
          <a:lstStyle/>
          <a:p>
            <a:endParaRPr lang="th-TH" dirty="0"/>
          </a:p>
        </p:txBody>
      </p:sp>
      <p:sp>
        <p:nvSpPr>
          <p:cNvPr id="4" name="ตัวแทนรูปภาพ 14"/>
          <p:cNvSpPr>
            <a:spLocks noGrp="1"/>
          </p:cNvSpPr>
          <p:nvPr>
            <p:ph type="pic" sz="quarter" idx="12"/>
          </p:nvPr>
        </p:nvSpPr>
        <p:spPr>
          <a:xfrm>
            <a:off x="4618037" y="3782716"/>
            <a:ext cx="5998103" cy="4827884"/>
          </a:xfrm>
          <a:prstGeom prst="flowChartAlternateProcess">
            <a:avLst/>
          </a:prstGeom>
        </p:spPr>
        <p:txBody>
          <a:bodyPr/>
          <a:lstStyle/>
          <a:p>
            <a:endParaRPr lang="th-TH" dirty="0"/>
          </a:p>
        </p:txBody>
      </p:sp>
    </p:spTree>
    <p:extLst>
      <p:ext uri="{BB962C8B-B14F-4D97-AF65-F5344CB8AC3E}">
        <p14:creationId xmlns:p14="http://schemas.microsoft.com/office/powerpoint/2010/main" val="76864701"/>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7_ส่วนหัวของส่วน">
    <p:spTree>
      <p:nvGrpSpPr>
        <p:cNvPr id="1" name=""/>
        <p:cNvGrpSpPr/>
        <p:nvPr/>
      </p:nvGrpSpPr>
      <p:grpSpPr>
        <a:xfrm>
          <a:off x="0" y="0"/>
          <a:ext cx="0" cy="0"/>
          <a:chOff x="0" y="0"/>
          <a:chExt cx="0" cy="0"/>
        </a:xfrm>
      </p:grpSpPr>
      <p:sp>
        <p:nvSpPr>
          <p:cNvPr id="5" name="ตัวแทนรูปภาพ 14"/>
          <p:cNvSpPr>
            <a:spLocks noGrp="1"/>
          </p:cNvSpPr>
          <p:nvPr>
            <p:ph type="pic" sz="quarter" idx="13"/>
          </p:nvPr>
        </p:nvSpPr>
        <p:spPr>
          <a:xfrm>
            <a:off x="2540754" y="2832328"/>
            <a:ext cx="8706683" cy="9207272"/>
          </a:xfrm>
          <a:prstGeom prst="flowChartAlternateProcess">
            <a:avLst/>
          </a:prstGeom>
        </p:spPr>
        <p:txBody>
          <a:bodyPr/>
          <a:lstStyle/>
          <a:p>
            <a:endParaRPr lang="th-TH" dirty="0"/>
          </a:p>
        </p:txBody>
      </p:sp>
    </p:spTree>
    <p:extLst>
      <p:ext uri="{BB962C8B-B14F-4D97-AF65-F5344CB8AC3E}">
        <p14:creationId xmlns:p14="http://schemas.microsoft.com/office/powerpoint/2010/main" val="1936793714"/>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8_ส่วนหัวของส่วน">
    <p:spTree>
      <p:nvGrpSpPr>
        <p:cNvPr id="1" name=""/>
        <p:cNvGrpSpPr/>
        <p:nvPr/>
      </p:nvGrpSpPr>
      <p:grpSpPr>
        <a:xfrm>
          <a:off x="0" y="0"/>
          <a:ext cx="0" cy="0"/>
          <a:chOff x="0" y="0"/>
          <a:chExt cx="0" cy="0"/>
        </a:xfrm>
      </p:grpSpPr>
      <p:sp>
        <p:nvSpPr>
          <p:cNvPr id="5" name="ตัวแทนรูปภาพ 14"/>
          <p:cNvSpPr>
            <a:spLocks noGrp="1"/>
          </p:cNvSpPr>
          <p:nvPr>
            <p:ph type="pic" sz="quarter" idx="13"/>
          </p:nvPr>
        </p:nvSpPr>
        <p:spPr>
          <a:xfrm>
            <a:off x="2636837" y="2514600"/>
            <a:ext cx="7997270" cy="10210800"/>
          </a:xfrm>
          <a:prstGeom prst="flowChartAlternateProcess">
            <a:avLst/>
          </a:prstGeom>
        </p:spPr>
        <p:txBody>
          <a:bodyPr/>
          <a:lstStyle/>
          <a:p>
            <a:endParaRPr lang="th-TH" dirty="0"/>
          </a:p>
        </p:txBody>
      </p:sp>
    </p:spTree>
    <p:extLst>
      <p:ext uri="{BB962C8B-B14F-4D97-AF65-F5344CB8AC3E}">
        <p14:creationId xmlns:p14="http://schemas.microsoft.com/office/powerpoint/2010/main" val="122823297"/>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9_ส่วนหัวของส่วน">
    <p:spTree>
      <p:nvGrpSpPr>
        <p:cNvPr id="1" name=""/>
        <p:cNvGrpSpPr/>
        <p:nvPr/>
      </p:nvGrpSpPr>
      <p:grpSpPr>
        <a:xfrm>
          <a:off x="0" y="0"/>
          <a:ext cx="0" cy="0"/>
          <a:chOff x="0" y="0"/>
          <a:chExt cx="0" cy="0"/>
        </a:xfrm>
      </p:grpSpPr>
      <p:sp>
        <p:nvSpPr>
          <p:cNvPr id="3" name="ตัวแทนรูปภาพ 14"/>
          <p:cNvSpPr>
            <a:spLocks noGrp="1"/>
          </p:cNvSpPr>
          <p:nvPr>
            <p:ph type="pic" sz="quarter" idx="12"/>
          </p:nvPr>
        </p:nvSpPr>
        <p:spPr>
          <a:xfrm>
            <a:off x="9037637" y="2743200"/>
            <a:ext cx="6858000" cy="5520017"/>
          </a:xfrm>
          <a:prstGeom prst="flowChartAlternateProcess">
            <a:avLst/>
          </a:prstGeom>
        </p:spPr>
        <p:txBody>
          <a:bodyPr/>
          <a:lstStyle/>
          <a:p>
            <a:endParaRPr lang="th-TH" dirty="0"/>
          </a:p>
        </p:txBody>
      </p:sp>
    </p:spTree>
    <p:extLst>
      <p:ext uri="{BB962C8B-B14F-4D97-AF65-F5344CB8AC3E}">
        <p14:creationId xmlns:p14="http://schemas.microsoft.com/office/powerpoint/2010/main" val="6519842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30_ส่วนหัวของส่วน">
    <p:spTree>
      <p:nvGrpSpPr>
        <p:cNvPr id="1" name=""/>
        <p:cNvGrpSpPr/>
        <p:nvPr/>
      </p:nvGrpSpPr>
      <p:grpSpPr>
        <a:xfrm>
          <a:off x="0" y="0"/>
          <a:ext cx="0" cy="0"/>
          <a:chOff x="0" y="0"/>
          <a:chExt cx="0" cy="0"/>
        </a:xfrm>
      </p:grpSpPr>
      <p:sp>
        <p:nvSpPr>
          <p:cNvPr id="4" name="Picture Placeholder 13"/>
          <p:cNvSpPr>
            <a:spLocks noGrp="1"/>
          </p:cNvSpPr>
          <p:nvPr>
            <p:ph type="pic" sz="quarter" idx="11" hasCustomPrompt="1"/>
          </p:nvPr>
        </p:nvSpPr>
        <p:spPr>
          <a:xfrm>
            <a:off x="9634216" y="2590800"/>
            <a:ext cx="5651821" cy="5648220"/>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Tree>
    <p:extLst>
      <p:ext uri="{BB962C8B-B14F-4D97-AF65-F5344CB8AC3E}">
        <p14:creationId xmlns:p14="http://schemas.microsoft.com/office/powerpoint/2010/main" val="737022353"/>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3_ส่วนหัวของส่วน">
    <p:spTree>
      <p:nvGrpSpPr>
        <p:cNvPr id="1" name=""/>
        <p:cNvGrpSpPr/>
        <p:nvPr/>
      </p:nvGrpSpPr>
      <p:grpSpPr>
        <a:xfrm>
          <a:off x="0" y="0"/>
          <a:ext cx="0" cy="0"/>
          <a:chOff x="0" y="0"/>
          <a:chExt cx="0" cy="0"/>
        </a:xfrm>
      </p:grpSpPr>
      <p:sp>
        <p:nvSpPr>
          <p:cNvPr id="3" name="ตัวแทนรูปภาพ 14"/>
          <p:cNvSpPr>
            <a:spLocks noGrp="1"/>
          </p:cNvSpPr>
          <p:nvPr>
            <p:ph type="pic" sz="quarter" idx="11"/>
          </p:nvPr>
        </p:nvSpPr>
        <p:spPr>
          <a:xfrm>
            <a:off x="9592734" y="4038600"/>
            <a:ext cx="4922836" cy="3962400"/>
          </a:xfrm>
          <a:prstGeom prst="flowChartAlternateProcess">
            <a:avLst/>
          </a:prstGeom>
        </p:spPr>
        <p:txBody>
          <a:bodyPr/>
          <a:lstStyle/>
          <a:p>
            <a:endParaRPr lang="th-TH" dirty="0"/>
          </a:p>
        </p:txBody>
      </p:sp>
      <p:sp>
        <p:nvSpPr>
          <p:cNvPr id="4" name="ตัวแทนรูปภาพ 14"/>
          <p:cNvSpPr>
            <a:spLocks noGrp="1"/>
          </p:cNvSpPr>
          <p:nvPr>
            <p:ph type="pic" sz="quarter" idx="12"/>
          </p:nvPr>
        </p:nvSpPr>
        <p:spPr>
          <a:xfrm>
            <a:off x="3246437" y="4038600"/>
            <a:ext cx="4922836" cy="3962400"/>
          </a:xfrm>
          <a:prstGeom prst="flowChartAlternateProcess">
            <a:avLst/>
          </a:prstGeom>
        </p:spPr>
        <p:txBody>
          <a:bodyPr/>
          <a:lstStyle/>
          <a:p>
            <a:endParaRPr lang="th-TH" dirty="0"/>
          </a:p>
        </p:txBody>
      </p:sp>
      <p:sp>
        <p:nvSpPr>
          <p:cNvPr id="6" name="ตัวแทนรูปภาพ 14"/>
          <p:cNvSpPr>
            <a:spLocks noGrp="1"/>
          </p:cNvSpPr>
          <p:nvPr>
            <p:ph type="pic" sz="quarter" idx="14"/>
          </p:nvPr>
        </p:nvSpPr>
        <p:spPr>
          <a:xfrm>
            <a:off x="16154401" y="4038600"/>
            <a:ext cx="4922836" cy="3962400"/>
          </a:xfrm>
          <a:prstGeom prst="flowChartAlternateProcess">
            <a:avLst/>
          </a:prstGeom>
        </p:spPr>
        <p:txBody>
          <a:bodyPr/>
          <a:lstStyle/>
          <a:p>
            <a:endParaRPr lang="th-TH" dirty="0"/>
          </a:p>
        </p:txBody>
      </p:sp>
    </p:spTree>
    <p:extLst>
      <p:ext uri="{BB962C8B-B14F-4D97-AF65-F5344CB8AC3E}">
        <p14:creationId xmlns:p14="http://schemas.microsoft.com/office/powerpoint/2010/main" val="1273605299"/>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22_ส่วนหัวของส่วน">
    <p:spTree>
      <p:nvGrpSpPr>
        <p:cNvPr id="1" name=""/>
        <p:cNvGrpSpPr/>
        <p:nvPr/>
      </p:nvGrpSpPr>
      <p:grpSpPr>
        <a:xfrm>
          <a:off x="0" y="0"/>
          <a:ext cx="0" cy="0"/>
          <a:chOff x="0" y="0"/>
          <a:chExt cx="0" cy="0"/>
        </a:xfrm>
      </p:grpSpPr>
      <p:sp>
        <p:nvSpPr>
          <p:cNvPr id="3" name="ตัวแทนรูปภาพ 14"/>
          <p:cNvSpPr>
            <a:spLocks noGrp="1"/>
          </p:cNvSpPr>
          <p:nvPr>
            <p:ph type="pic" sz="quarter" idx="11"/>
          </p:nvPr>
        </p:nvSpPr>
        <p:spPr>
          <a:xfrm>
            <a:off x="9745134" y="2590800"/>
            <a:ext cx="4922836" cy="3962400"/>
          </a:xfrm>
          <a:prstGeom prst="flowChartAlternateProcess">
            <a:avLst/>
          </a:prstGeom>
        </p:spPr>
        <p:txBody>
          <a:bodyPr/>
          <a:lstStyle/>
          <a:p>
            <a:endParaRPr lang="th-TH" dirty="0"/>
          </a:p>
        </p:txBody>
      </p:sp>
      <p:sp>
        <p:nvSpPr>
          <p:cNvPr id="4" name="ตัวแทนรูปภาพ 14"/>
          <p:cNvSpPr>
            <a:spLocks noGrp="1"/>
          </p:cNvSpPr>
          <p:nvPr>
            <p:ph type="pic" sz="quarter" idx="12"/>
          </p:nvPr>
        </p:nvSpPr>
        <p:spPr>
          <a:xfrm>
            <a:off x="3398837" y="2590800"/>
            <a:ext cx="4922836" cy="3962400"/>
          </a:xfrm>
          <a:prstGeom prst="flowChartAlternateProcess">
            <a:avLst/>
          </a:prstGeom>
        </p:spPr>
        <p:txBody>
          <a:bodyPr/>
          <a:lstStyle/>
          <a:p>
            <a:endParaRPr lang="th-TH" dirty="0"/>
          </a:p>
        </p:txBody>
      </p:sp>
      <p:sp>
        <p:nvSpPr>
          <p:cNvPr id="6" name="ตัวแทนรูปภาพ 14"/>
          <p:cNvSpPr>
            <a:spLocks noGrp="1"/>
          </p:cNvSpPr>
          <p:nvPr>
            <p:ph type="pic" sz="quarter" idx="14"/>
          </p:nvPr>
        </p:nvSpPr>
        <p:spPr>
          <a:xfrm>
            <a:off x="16306801" y="2590800"/>
            <a:ext cx="4922836" cy="3962400"/>
          </a:xfrm>
          <a:prstGeom prst="flowChartAlternateProcess">
            <a:avLst/>
          </a:prstGeom>
        </p:spPr>
        <p:txBody>
          <a:bodyPr/>
          <a:lstStyle/>
          <a:p>
            <a:endParaRPr lang="th-TH" dirty="0"/>
          </a:p>
        </p:txBody>
      </p:sp>
      <p:sp>
        <p:nvSpPr>
          <p:cNvPr id="5" name="ตัวแทนรูปภาพ 14"/>
          <p:cNvSpPr>
            <a:spLocks noGrp="1"/>
          </p:cNvSpPr>
          <p:nvPr>
            <p:ph type="pic" sz="quarter" idx="15"/>
          </p:nvPr>
        </p:nvSpPr>
        <p:spPr>
          <a:xfrm>
            <a:off x="9821334" y="8153400"/>
            <a:ext cx="4922836" cy="3962400"/>
          </a:xfrm>
          <a:prstGeom prst="flowChartAlternateProcess">
            <a:avLst/>
          </a:prstGeom>
        </p:spPr>
        <p:txBody>
          <a:bodyPr/>
          <a:lstStyle/>
          <a:p>
            <a:endParaRPr lang="th-TH" dirty="0"/>
          </a:p>
        </p:txBody>
      </p:sp>
      <p:sp>
        <p:nvSpPr>
          <p:cNvPr id="7" name="ตัวแทนรูปภาพ 14"/>
          <p:cNvSpPr>
            <a:spLocks noGrp="1"/>
          </p:cNvSpPr>
          <p:nvPr>
            <p:ph type="pic" sz="quarter" idx="16"/>
          </p:nvPr>
        </p:nvSpPr>
        <p:spPr>
          <a:xfrm>
            <a:off x="3475037" y="8153400"/>
            <a:ext cx="4922836" cy="3962400"/>
          </a:xfrm>
          <a:prstGeom prst="flowChartAlternateProcess">
            <a:avLst/>
          </a:prstGeom>
        </p:spPr>
        <p:txBody>
          <a:bodyPr/>
          <a:lstStyle/>
          <a:p>
            <a:endParaRPr lang="th-TH" dirty="0"/>
          </a:p>
        </p:txBody>
      </p:sp>
      <p:sp>
        <p:nvSpPr>
          <p:cNvPr id="8" name="ตัวแทนรูปภาพ 14"/>
          <p:cNvSpPr>
            <a:spLocks noGrp="1"/>
          </p:cNvSpPr>
          <p:nvPr>
            <p:ph type="pic" sz="quarter" idx="17"/>
          </p:nvPr>
        </p:nvSpPr>
        <p:spPr>
          <a:xfrm>
            <a:off x="16383001" y="8153400"/>
            <a:ext cx="4922836" cy="3962400"/>
          </a:xfrm>
          <a:prstGeom prst="flowChartAlternateProcess">
            <a:avLst/>
          </a:prstGeom>
        </p:spPr>
        <p:txBody>
          <a:bodyPr/>
          <a:lstStyle/>
          <a:p>
            <a:endParaRPr lang="th-TH" dirty="0"/>
          </a:p>
        </p:txBody>
      </p:sp>
    </p:spTree>
    <p:extLst>
      <p:ext uri="{BB962C8B-B14F-4D97-AF65-F5344CB8AC3E}">
        <p14:creationId xmlns:p14="http://schemas.microsoft.com/office/powerpoint/2010/main" val="4266779385"/>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1_ส่วนหัวของส่วน">
    <p:spTree>
      <p:nvGrpSpPr>
        <p:cNvPr id="1" name=""/>
        <p:cNvGrpSpPr/>
        <p:nvPr/>
      </p:nvGrpSpPr>
      <p:grpSpPr>
        <a:xfrm>
          <a:off x="0" y="0"/>
          <a:ext cx="0" cy="0"/>
          <a:chOff x="0" y="0"/>
          <a:chExt cx="0" cy="0"/>
        </a:xfrm>
      </p:grpSpPr>
      <p:sp>
        <p:nvSpPr>
          <p:cNvPr id="3" name="ตัวแทนรูปภาพ 14"/>
          <p:cNvSpPr>
            <a:spLocks noGrp="1"/>
          </p:cNvSpPr>
          <p:nvPr>
            <p:ph type="pic" sz="quarter" idx="11"/>
          </p:nvPr>
        </p:nvSpPr>
        <p:spPr>
          <a:xfrm>
            <a:off x="9668934" y="3048000"/>
            <a:ext cx="4922836" cy="3962400"/>
          </a:xfrm>
          <a:prstGeom prst="flowChartAlternateProcess">
            <a:avLst/>
          </a:prstGeom>
        </p:spPr>
        <p:txBody>
          <a:bodyPr/>
          <a:lstStyle/>
          <a:p>
            <a:endParaRPr lang="th-TH" dirty="0"/>
          </a:p>
        </p:txBody>
      </p:sp>
      <p:sp>
        <p:nvSpPr>
          <p:cNvPr id="4" name="ตัวแทนรูปภาพ 14"/>
          <p:cNvSpPr>
            <a:spLocks noGrp="1"/>
          </p:cNvSpPr>
          <p:nvPr>
            <p:ph type="pic" sz="quarter" idx="12"/>
          </p:nvPr>
        </p:nvSpPr>
        <p:spPr>
          <a:xfrm>
            <a:off x="3322637" y="3048000"/>
            <a:ext cx="4922836" cy="3962400"/>
          </a:xfrm>
          <a:prstGeom prst="flowChartAlternateProcess">
            <a:avLst/>
          </a:prstGeom>
        </p:spPr>
        <p:txBody>
          <a:bodyPr/>
          <a:lstStyle/>
          <a:p>
            <a:endParaRPr lang="th-TH" dirty="0"/>
          </a:p>
        </p:txBody>
      </p:sp>
      <p:sp>
        <p:nvSpPr>
          <p:cNvPr id="6" name="ตัวแทนรูปภาพ 14"/>
          <p:cNvSpPr>
            <a:spLocks noGrp="1"/>
          </p:cNvSpPr>
          <p:nvPr>
            <p:ph type="pic" sz="quarter" idx="14"/>
          </p:nvPr>
        </p:nvSpPr>
        <p:spPr>
          <a:xfrm>
            <a:off x="16230601" y="3048000"/>
            <a:ext cx="4922836" cy="3962400"/>
          </a:xfrm>
          <a:prstGeom prst="flowChartAlternateProcess">
            <a:avLst/>
          </a:prstGeom>
        </p:spPr>
        <p:txBody>
          <a:bodyPr/>
          <a:lstStyle/>
          <a:p>
            <a:endParaRPr lang="th-TH" dirty="0"/>
          </a:p>
        </p:txBody>
      </p:sp>
      <p:sp>
        <p:nvSpPr>
          <p:cNvPr id="5" name="ตัวแทนรูปภาพ 14"/>
          <p:cNvSpPr>
            <a:spLocks noGrp="1"/>
          </p:cNvSpPr>
          <p:nvPr>
            <p:ph type="pic" sz="quarter" idx="15"/>
          </p:nvPr>
        </p:nvSpPr>
        <p:spPr>
          <a:xfrm>
            <a:off x="13152437" y="7848600"/>
            <a:ext cx="4922836" cy="3962400"/>
          </a:xfrm>
          <a:prstGeom prst="flowChartAlternateProcess">
            <a:avLst/>
          </a:prstGeom>
        </p:spPr>
        <p:txBody>
          <a:bodyPr/>
          <a:lstStyle/>
          <a:p>
            <a:endParaRPr lang="th-TH" dirty="0"/>
          </a:p>
        </p:txBody>
      </p:sp>
      <p:sp>
        <p:nvSpPr>
          <p:cNvPr id="7" name="ตัวแทนรูปภาพ 14"/>
          <p:cNvSpPr>
            <a:spLocks noGrp="1"/>
          </p:cNvSpPr>
          <p:nvPr>
            <p:ph type="pic" sz="quarter" idx="16"/>
          </p:nvPr>
        </p:nvSpPr>
        <p:spPr>
          <a:xfrm>
            <a:off x="6806140" y="7848600"/>
            <a:ext cx="4922836" cy="3962400"/>
          </a:xfrm>
          <a:prstGeom prst="flowChartAlternateProcess">
            <a:avLst/>
          </a:prstGeom>
        </p:spPr>
        <p:txBody>
          <a:bodyPr/>
          <a:lstStyle/>
          <a:p>
            <a:endParaRPr lang="th-TH" dirty="0"/>
          </a:p>
        </p:txBody>
      </p:sp>
    </p:spTree>
    <p:extLst>
      <p:ext uri="{BB962C8B-B14F-4D97-AF65-F5344CB8AC3E}">
        <p14:creationId xmlns:p14="http://schemas.microsoft.com/office/powerpoint/2010/main" val="3178476529"/>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5_ส่วนหัวของส่วน">
    <p:spTree>
      <p:nvGrpSpPr>
        <p:cNvPr id="1" name=""/>
        <p:cNvGrpSpPr/>
        <p:nvPr/>
      </p:nvGrpSpPr>
      <p:grpSpPr>
        <a:xfrm>
          <a:off x="0" y="0"/>
          <a:ext cx="0" cy="0"/>
          <a:chOff x="0" y="0"/>
          <a:chExt cx="0" cy="0"/>
        </a:xfrm>
      </p:grpSpPr>
      <p:sp>
        <p:nvSpPr>
          <p:cNvPr id="2" name="ตัวแทนรูปภาพ 21"/>
          <p:cNvSpPr>
            <a:spLocks noGrp="1"/>
          </p:cNvSpPr>
          <p:nvPr>
            <p:ph type="pic" sz="quarter" idx="10"/>
          </p:nvPr>
        </p:nvSpPr>
        <p:spPr>
          <a:xfrm>
            <a:off x="3547136" y="118426"/>
            <a:ext cx="6819655" cy="6165520"/>
          </a:xfrm>
          <a:prstGeom prst="triangle">
            <a:avLst/>
          </a:prstGeom>
        </p:spPr>
        <p:txBody>
          <a:bodyPr/>
          <a:lstStyle/>
          <a:p>
            <a:endParaRPr lang="th-TH"/>
          </a:p>
        </p:txBody>
      </p:sp>
      <p:sp>
        <p:nvSpPr>
          <p:cNvPr id="3" name="ตัวแทนรูปภาพ 21"/>
          <p:cNvSpPr>
            <a:spLocks noGrp="1"/>
          </p:cNvSpPr>
          <p:nvPr>
            <p:ph type="pic" sz="quarter" idx="11"/>
          </p:nvPr>
        </p:nvSpPr>
        <p:spPr>
          <a:xfrm>
            <a:off x="-30163" y="0"/>
            <a:ext cx="6789208" cy="621119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5" name="ตัวแทนรูปภาพ 21"/>
          <p:cNvSpPr>
            <a:spLocks noGrp="1"/>
          </p:cNvSpPr>
          <p:nvPr>
            <p:ph type="pic" sz="quarter" idx="13"/>
          </p:nvPr>
        </p:nvSpPr>
        <p:spPr>
          <a:xfrm>
            <a:off x="3627437" y="6514209"/>
            <a:ext cx="6789208" cy="621119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9" name="ตัวแทนรูปภาพ 21"/>
          <p:cNvSpPr>
            <a:spLocks noGrp="1"/>
          </p:cNvSpPr>
          <p:nvPr>
            <p:ph type="pic" sz="quarter" idx="17"/>
          </p:nvPr>
        </p:nvSpPr>
        <p:spPr>
          <a:xfrm>
            <a:off x="7201429" y="8467"/>
            <a:ext cx="6789208" cy="621119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Tree>
    <p:extLst>
      <p:ext uri="{BB962C8B-B14F-4D97-AF65-F5344CB8AC3E}">
        <p14:creationId xmlns:p14="http://schemas.microsoft.com/office/powerpoint/2010/main" val="900167941"/>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ส่วนหัวของส่วน">
    <p:spTree>
      <p:nvGrpSpPr>
        <p:cNvPr id="1" name=""/>
        <p:cNvGrpSpPr/>
        <p:nvPr/>
      </p:nvGrpSpPr>
      <p:grpSpPr>
        <a:xfrm>
          <a:off x="0" y="0"/>
          <a:ext cx="0" cy="0"/>
          <a:chOff x="0" y="0"/>
          <a:chExt cx="0" cy="0"/>
        </a:xfrm>
      </p:grpSpPr>
      <p:sp>
        <p:nvSpPr>
          <p:cNvPr id="7" name="Picture Placeholder 13"/>
          <p:cNvSpPr>
            <a:spLocks noGrp="1"/>
          </p:cNvSpPr>
          <p:nvPr>
            <p:ph type="pic" sz="quarter" idx="11" hasCustomPrompt="1"/>
          </p:nvPr>
        </p:nvSpPr>
        <p:spPr>
          <a:xfrm>
            <a:off x="795016" y="2961312"/>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8" name="Picture Placeholder 13"/>
          <p:cNvSpPr>
            <a:spLocks noGrp="1"/>
          </p:cNvSpPr>
          <p:nvPr>
            <p:ph type="pic" sz="quarter" idx="12" hasCustomPrompt="1"/>
          </p:nvPr>
        </p:nvSpPr>
        <p:spPr>
          <a:xfrm>
            <a:off x="7195816" y="2957816"/>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9" name="Picture Placeholder 13"/>
          <p:cNvSpPr>
            <a:spLocks noGrp="1"/>
          </p:cNvSpPr>
          <p:nvPr>
            <p:ph type="pic" sz="quarter" idx="13" hasCustomPrompt="1"/>
          </p:nvPr>
        </p:nvSpPr>
        <p:spPr>
          <a:xfrm>
            <a:off x="795016" y="8388992"/>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0" name="Picture Placeholder 13"/>
          <p:cNvSpPr>
            <a:spLocks noGrp="1"/>
          </p:cNvSpPr>
          <p:nvPr>
            <p:ph type="pic" sz="quarter" idx="14" hasCustomPrompt="1"/>
          </p:nvPr>
        </p:nvSpPr>
        <p:spPr>
          <a:xfrm>
            <a:off x="7195816" y="8385496"/>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1" name="Picture Placeholder 13"/>
          <p:cNvSpPr>
            <a:spLocks noGrp="1"/>
          </p:cNvSpPr>
          <p:nvPr>
            <p:ph type="pic" sz="quarter" idx="15" hasCustomPrompt="1"/>
          </p:nvPr>
        </p:nvSpPr>
        <p:spPr>
          <a:xfrm>
            <a:off x="13215616" y="2957816"/>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2" name="Picture Placeholder 13"/>
          <p:cNvSpPr>
            <a:spLocks noGrp="1"/>
          </p:cNvSpPr>
          <p:nvPr>
            <p:ph type="pic" sz="quarter" idx="16" hasCustomPrompt="1"/>
          </p:nvPr>
        </p:nvSpPr>
        <p:spPr>
          <a:xfrm>
            <a:off x="19616416" y="2954320"/>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3" name="Picture Placeholder 13"/>
          <p:cNvSpPr>
            <a:spLocks noGrp="1"/>
          </p:cNvSpPr>
          <p:nvPr>
            <p:ph type="pic" sz="quarter" idx="17" hasCustomPrompt="1"/>
          </p:nvPr>
        </p:nvSpPr>
        <p:spPr>
          <a:xfrm>
            <a:off x="13215616" y="8385496"/>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
        <p:nvSpPr>
          <p:cNvPr id="14" name="Picture Placeholder 13"/>
          <p:cNvSpPr>
            <a:spLocks noGrp="1"/>
          </p:cNvSpPr>
          <p:nvPr>
            <p:ph type="pic" sz="quarter" idx="18" hasCustomPrompt="1"/>
          </p:nvPr>
        </p:nvSpPr>
        <p:spPr>
          <a:xfrm>
            <a:off x="19616416" y="8382000"/>
            <a:ext cx="3975421" cy="3972888"/>
          </a:xfrm>
          <a:prstGeom prst="ellipse">
            <a:avLst/>
          </a:prstGeom>
        </p:spPr>
        <p:txBody>
          <a:bodyPr/>
          <a:lstStyle>
            <a:lvl1pPr marL="0" marR="0" indent="0" algn="l" defTabSz="1828434" rtl="0" eaLnBrk="1" fontAlgn="auto" latinLnBrk="0" hangingPunct="1">
              <a:lnSpc>
                <a:spcPct val="90000"/>
              </a:lnSpc>
              <a:spcBef>
                <a:spcPts val="2000"/>
              </a:spcBef>
              <a:spcAft>
                <a:spcPts val="0"/>
              </a:spcAft>
              <a:buClrTx/>
              <a:buSzTx/>
              <a:buFont typeface="Arial" panose="020B0604020202020204" pitchFamily="34" charset="0"/>
              <a:buNone/>
              <a:tabLst/>
              <a:defRPr/>
            </a:lvl1pPr>
          </a:lstStyle>
          <a:p>
            <a:r>
              <a:rPr lang="en-US" dirty="0" smtClean="0"/>
              <a:t>Drag  Your Picture Here</a:t>
            </a:r>
          </a:p>
          <a:p>
            <a:endParaRPr lang="en-US" dirty="0"/>
          </a:p>
        </p:txBody>
      </p:sp>
    </p:spTree>
    <p:extLst>
      <p:ext uri="{BB962C8B-B14F-4D97-AF65-F5344CB8AC3E}">
        <p14:creationId xmlns:p14="http://schemas.microsoft.com/office/powerpoint/2010/main" val="630364889"/>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24323675" cy="13716000"/>
          </a:xfrm>
          <a:prstGeom prst="rect">
            <a:avLst/>
          </a:prstGeom>
        </p:spPr>
        <p:txBody>
          <a:bodyPr/>
          <a:lstStyle/>
          <a:p>
            <a:endParaRPr lang="th-TH" dirty="0"/>
          </a:p>
        </p:txBody>
      </p:sp>
    </p:spTree>
    <p:extLst>
      <p:ext uri="{BB962C8B-B14F-4D97-AF65-F5344CB8AC3E}">
        <p14:creationId xmlns:p14="http://schemas.microsoft.com/office/powerpoint/2010/main" val="2180945417"/>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7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31531" y="0"/>
            <a:ext cx="24323675" cy="13716000"/>
          </a:xfrm>
          <a:custGeom>
            <a:avLst/>
            <a:gdLst>
              <a:gd name="connsiteX0" fmla="*/ 0 w 24323675"/>
              <a:gd name="connsiteY0" fmla="*/ 0 h 13716000"/>
              <a:gd name="connsiteX1" fmla="*/ 24323675 w 24323675"/>
              <a:gd name="connsiteY1" fmla="*/ 0 h 13716000"/>
              <a:gd name="connsiteX2" fmla="*/ 24323675 w 24323675"/>
              <a:gd name="connsiteY2" fmla="*/ 13716000 h 13716000"/>
              <a:gd name="connsiteX3" fmla="*/ 0 w 24323675"/>
              <a:gd name="connsiteY3" fmla="*/ 13716000 h 13716000"/>
              <a:gd name="connsiteX4" fmla="*/ 0 w 24323675"/>
              <a:gd name="connsiteY4" fmla="*/ 0 h 13716000"/>
              <a:gd name="connsiteX0" fmla="*/ 4477407 w 24323675"/>
              <a:gd name="connsiteY0" fmla="*/ 31531 h 13716000"/>
              <a:gd name="connsiteX1" fmla="*/ 24323675 w 24323675"/>
              <a:gd name="connsiteY1" fmla="*/ 0 h 13716000"/>
              <a:gd name="connsiteX2" fmla="*/ 24323675 w 24323675"/>
              <a:gd name="connsiteY2" fmla="*/ 13716000 h 13716000"/>
              <a:gd name="connsiteX3" fmla="*/ 0 w 24323675"/>
              <a:gd name="connsiteY3" fmla="*/ 13716000 h 13716000"/>
              <a:gd name="connsiteX4" fmla="*/ 4477407 w 24323675"/>
              <a:gd name="connsiteY4" fmla="*/ 31531 h 13716000"/>
              <a:gd name="connsiteX0" fmla="*/ 4477407 w 24323675"/>
              <a:gd name="connsiteY0" fmla="*/ 31531 h 13716000"/>
              <a:gd name="connsiteX1" fmla="*/ 24323675 w 24323675"/>
              <a:gd name="connsiteY1" fmla="*/ 0 h 13716000"/>
              <a:gd name="connsiteX2" fmla="*/ 24323675 w 24323675"/>
              <a:gd name="connsiteY2" fmla="*/ 13716000 h 13716000"/>
              <a:gd name="connsiteX3" fmla="*/ 0 w 24323675"/>
              <a:gd name="connsiteY3" fmla="*/ 13716000 h 13716000"/>
              <a:gd name="connsiteX4" fmla="*/ 2837793 w 24323675"/>
              <a:gd name="connsiteY4" fmla="*/ 5044966 h 13716000"/>
              <a:gd name="connsiteX5" fmla="*/ 4477407 w 24323675"/>
              <a:gd name="connsiteY5" fmla="*/ 31531 h 13716000"/>
              <a:gd name="connsiteX0" fmla="*/ 4477407 w 24323675"/>
              <a:gd name="connsiteY0" fmla="*/ 31531 h 13716000"/>
              <a:gd name="connsiteX1" fmla="*/ 24323675 w 24323675"/>
              <a:gd name="connsiteY1" fmla="*/ 0 h 13716000"/>
              <a:gd name="connsiteX2" fmla="*/ 24323675 w 24323675"/>
              <a:gd name="connsiteY2" fmla="*/ 13716000 h 13716000"/>
              <a:gd name="connsiteX3" fmla="*/ 0 w 24323675"/>
              <a:gd name="connsiteY3" fmla="*/ 13716000 h 13716000"/>
              <a:gd name="connsiteX4" fmla="*/ 15891641 w 24323675"/>
              <a:gd name="connsiteY4" fmla="*/ 8071945 h 13716000"/>
              <a:gd name="connsiteX5" fmla="*/ 4477407 w 24323675"/>
              <a:gd name="connsiteY5" fmla="*/ 31531 h 13716000"/>
              <a:gd name="connsiteX0" fmla="*/ 4445876 w 24323675"/>
              <a:gd name="connsiteY0" fmla="*/ 0 h 13716000"/>
              <a:gd name="connsiteX1" fmla="*/ 24323675 w 24323675"/>
              <a:gd name="connsiteY1" fmla="*/ 0 h 13716000"/>
              <a:gd name="connsiteX2" fmla="*/ 24323675 w 24323675"/>
              <a:gd name="connsiteY2" fmla="*/ 13716000 h 13716000"/>
              <a:gd name="connsiteX3" fmla="*/ 0 w 24323675"/>
              <a:gd name="connsiteY3" fmla="*/ 13716000 h 13716000"/>
              <a:gd name="connsiteX4" fmla="*/ 15891641 w 24323675"/>
              <a:gd name="connsiteY4" fmla="*/ 8071945 h 13716000"/>
              <a:gd name="connsiteX5" fmla="*/ 4445876 w 24323675"/>
              <a:gd name="connsiteY5" fmla="*/ 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3675" h="13716000">
                <a:moveTo>
                  <a:pt x="4445876" y="0"/>
                </a:moveTo>
                <a:lnTo>
                  <a:pt x="24323675" y="0"/>
                </a:lnTo>
                <a:lnTo>
                  <a:pt x="24323675" y="13716000"/>
                </a:lnTo>
                <a:lnTo>
                  <a:pt x="0" y="13716000"/>
                </a:lnTo>
                <a:lnTo>
                  <a:pt x="15891641" y="8071945"/>
                </a:lnTo>
                <a:lnTo>
                  <a:pt x="4445876" y="0"/>
                </a:lnTo>
                <a:close/>
              </a:path>
            </a:pathLst>
          </a:custGeom>
          <a:effectLst>
            <a:outerShdw blurRad="393700" dist="38100" dir="2700000" algn="tl" rotWithShape="0">
              <a:prstClr val="black"/>
            </a:outerShdw>
          </a:effectLst>
        </p:spPr>
        <p:txBody>
          <a:bodyPr/>
          <a:lstStyle/>
          <a:p>
            <a:endParaRPr lang="th-TH" dirty="0"/>
          </a:p>
        </p:txBody>
      </p:sp>
    </p:spTree>
    <p:extLst>
      <p:ext uri="{BB962C8B-B14F-4D97-AF65-F5344CB8AC3E}">
        <p14:creationId xmlns:p14="http://schemas.microsoft.com/office/powerpoint/2010/main" val="4186651393"/>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0" y="0"/>
            <a:ext cx="13076238" cy="13716000"/>
          </a:xfrm>
          <a:prstGeom prst="rect">
            <a:avLst/>
          </a:prstGeom>
        </p:spPr>
        <p:txBody>
          <a:bodyPr/>
          <a:lstStyle/>
          <a:p>
            <a:endParaRPr lang="th-TH"/>
          </a:p>
        </p:txBody>
      </p:sp>
    </p:spTree>
    <p:extLst>
      <p:ext uri="{BB962C8B-B14F-4D97-AF65-F5344CB8AC3E}">
        <p14:creationId xmlns:p14="http://schemas.microsoft.com/office/powerpoint/2010/main" val="2180945417"/>
      </p:ext>
    </p:extLst>
  </p:cSld>
  <p:clrMapOvr>
    <a:masterClrMapping/>
  </p:clrMapOvr>
  <p:timing>
    <p:tnLst>
      <p:par>
        <p:cTn id="1" dur="indefinite" restart="never" nodeType="tmRoot"/>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5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1" y="8001000"/>
            <a:ext cx="24323675" cy="5715000"/>
          </a:xfrm>
          <a:prstGeom prst="rect">
            <a:avLst/>
          </a:prstGeom>
        </p:spPr>
        <p:txBody>
          <a:bodyPr/>
          <a:lstStyle/>
          <a:p>
            <a:endParaRPr lang="th-TH"/>
          </a:p>
        </p:txBody>
      </p:sp>
    </p:spTree>
    <p:extLst>
      <p:ext uri="{BB962C8B-B14F-4D97-AF65-F5344CB8AC3E}">
        <p14:creationId xmlns:p14="http://schemas.microsoft.com/office/powerpoint/2010/main" val="3158161771"/>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6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1" y="5997574"/>
            <a:ext cx="24323675" cy="7718426"/>
          </a:xfrm>
          <a:prstGeom prst="rect">
            <a:avLst/>
          </a:prstGeom>
        </p:spPr>
        <p:txBody>
          <a:bodyPr/>
          <a:lstStyle/>
          <a:p>
            <a:endParaRPr lang="th-TH"/>
          </a:p>
        </p:txBody>
      </p:sp>
    </p:spTree>
    <p:extLst>
      <p:ext uri="{BB962C8B-B14F-4D97-AF65-F5344CB8AC3E}">
        <p14:creationId xmlns:p14="http://schemas.microsoft.com/office/powerpoint/2010/main" val="58332703"/>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ส่วนหัวของส่วน">
    <p:spTree>
      <p:nvGrpSpPr>
        <p:cNvPr id="1" name=""/>
        <p:cNvGrpSpPr/>
        <p:nvPr/>
      </p:nvGrpSpPr>
      <p:grpSpPr>
        <a:xfrm>
          <a:off x="0" y="0"/>
          <a:ext cx="0" cy="0"/>
          <a:chOff x="0" y="0"/>
          <a:chExt cx="0" cy="0"/>
        </a:xfrm>
      </p:grpSpPr>
      <p:sp>
        <p:nvSpPr>
          <p:cNvPr id="3" name="ตัวแทนรูปภาพ 2"/>
          <p:cNvSpPr>
            <a:spLocks noGrp="1"/>
          </p:cNvSpPr>
          <p:nvPr>
            <p:ph type="pic" sz="quarter" idx="10"/>
          </p:nvPr>
        </p:nvSpPr>
        <p:spPr>
          <a:xfrm>
            <a:off x="14905036" y="0"/>
            <a:ext cx="9418639" cy="9220200"/>
          </a:xfrm>
          <a:prstGeom prst="rect">
            <a:avLst/>
          </a:prstGeom>
        </p:spPr>
        <p:txBody>
          <a:bodyPr/>
          <a:lstStyle/>
          <a:p>
            <a:endParaRPr lang="th-TH"/>
          </a:p>
        </p:txBody>
      </p:sp>
      <p:sp>
        <p:nvSpPr>
          <p:cNvPr id="5" name="ตัวแทนรูปภาพ 2"/>
          <p:cNvSpPr>
            <a:spLocks noGrp="1"/>
          </p:cNvSpPr>
          <p:nvPr>
            <p:ph type="pic" sz="quarter" idx="11"/>
          </p:nvPr>
        </p:nvSpPr>
        <p:spPr>
          <a:xfrm>
            <a:off x="5456237" y="0"/>
            <a:ext cx="9418639" cy="9220200"/>
          </a:xfrm>
          <a:prstGeom prst="rect">
            <a:avLst/>
          </a:prstGeom>
        </p:spPr>
        <p:txBody>
          <a:bodyPr/>
          <a:lstStyle/>
          <a:p>
            <a:endParaRPr lang="th-TH"/>
          </a:p>
        </p:txBody>
      </p:sp>
    </p:spTree>
    <p:extLst>
      <p:ext uri="{BB962C8B-B14F-4D97-AF65-F5344CB8AC3E}">
        <p14:creationId xmlns:p14="http://schemas.microsoft.com/office/powerpoint/2010/main" val="1593080367"/>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43_ส่วนหัวของส่วน">
    <p:spTree>
      <p:nvGrpSpPr>
        <p:cNvPr id="1" name=""/>
        <p:cNvGrpSpPr/>
        <p:nvPr/>
      </p:nvGrpSpPr>
      <p:grpSpPr>
        <a:xfrm>
          <a:off x="0" y="0"/>
          <a:ext cx="0" cy="0"/>
          <a:chOff x="0" y="0"/>
          <a:chExt cx="0" cy="0"/>
        </a:xfrm>
      </p:grpSpPr>
      <p:sp>
        <p:nvSpPr>
          <p:cNvPr id="2" name="Picture Placeholder 13"/>
          <p:cNvSpPr>
            <a:spLocks noGrp="1"/>
          </p:cNvSpPr>
          <p:nvPr>
            <p:ph type="pic" sz="quarter" idx="24"/>
          </p:nvPr>
        </p:nvSpPr>
        <p:spPr>
          <a:xfrm>
            <a:off x="9634652"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 name="Picture Placeholder 13"/>
          <p:cNvSpPr>
            <a:spLocks noGrp="1"/>
          </p:cNvSpPr>
          <p:nvPr>
            <p:ph type="pic" sz="quarter" idx="25"/>
          </p:nvPr>
        </p:nvSpPr>
        <p:spPr>
          <a:xfrm>
            <a:off x="0"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26"/>
          </p:nvPr>
        </p:nvSpPr>
        <p:spPr>
          <a:xfrm>
            <a:off x="4817326"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5" name="Picture Placeholder 13"/>
          <p:cNvSpPr>
            <a:spLocks noGrp="1"/>
          </p:cNvSpPr>
          <p:nvPr>
            <p:ph type="pic" sz="quarter" idx="27"/>
          </p:nvPr>
        </p:nvSpPr>
        <p:spPr>
          <a:xfrm>
            <a:off x="0" y="0"/>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24002228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4_ส่วนหัวของส่วน">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6"/>
          </p:nvPr>
        </p:nvSpPr>
        <p:spPr>
          <a:xfrm>
            <a:off x="8133251" y="0"/>
            <a:ext cx="8096421" cy="68691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7"/>
          </p:nvPr>
        </p:nvSpPr>
        <p:spPr>
          <a:xfrm>
            <a:off x="16229672"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18"/>
          </p:nvPr>
        </p:nvSpPr>
        <p:spPr>
          <a:xfrm>
            <a:off x="-9817" y="-1"/>
            <a:ext cx="8147978" cy="6869151"/>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0542900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5_ส่วนหัวของส่วน">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16229672"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5"/>
          </p:nvPr>
        </p:nvSpPr>
        <p:spPr>
          <a:xfrm>
            <a:off x="-9817" y="6869150"/>
            <a:ext cx="8147978"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9"/>
          </p:nvPr>
        </p:nvSpPr>
        <p:spPr>
          <a:xfrm>
            <a:off x="8133252" y="6869150"/>
            <a:ext cx="8096420" cy="6846850"/>
          </a:xfrm>
          <a:prstGeom prst="rect">
            <a:avLst/>
          </a:prstGeo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8313666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4_ส่วนหัวของส่วน">
    <p:spTree>
      <p:nvGrpSpPr>
        <p:cNvPr id="1" name=""/>
        <p:cNvGrpSpPr/>
        <p:nvPr/>
      </p:nvGrpSpPr>
      <p:grpSpPr>
        <a:xfrm>
          <a:off x="0" y="0"/>
          <a:ext cx="0" cy="0"/>
          <a:chOff x="0" y="0"/>
          <a:chExt cx="0" cy="0"/>
        </a:xfrm>
      </p:grpSpPr>
      <p:sp>
        <p:nvSpPr>
          <p:cNvPr id="2" name="ตัวแทนรูปภาพ 21"/>
          <p:cNvSpPr>
            <a:spLocks noGrp="1"/>
          </p:cNvSpPr>
          <p:nvPr>
            <p:ph type="pic" sz="quarter" idx="10"/>
          </p:nvPr>
        </p:nvSpPr>
        <p:spPr>
          <a:xfrm>
            <a:off x="12390437" y="118426"/>
            <a:ext cx="5901154" cy="5335121"/>
          </a:xfrm>
          <a:prstGeom prst="triangle">
            <a:avLst/>
          </a:prstGeom>
        </p:spPr>
        <p:txBody>
          <a:bodyPr/>
          <a:lstStyle/>
          <a:p>
            <a:endParaRPr lang="th-TH"/>
          </a:p>
        </p:txBody>
      </p:sp>
      <p:sp>
        <p:nvSpPr>
          <p:cNvPr id="3" name="ตัวแทนรูปภาพ 21"/>
          <p:cNvSpPr>
            <a:spLocks noGrp="1"/>
          </p:cNvSpPr>
          <p:nvPr>
            <p:ph type="pic" sz="quarter" idx="11"/>
          </p:nvPr>
        </p:nvSpPr>
        <p:spPr>
          <a:xfrm>
            <a:off x="9266237" y="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4" name="ตัวแทนรูปภาพ 21"/>
          <p:cNvSpPr>
            <a:spLocks noGrp="1"/>
          </p:cNvSpPr>
          <p:nvPr>
            <p:ph type="pic" sz="quarter" idx="12"/>
          </p:nvPr>
        </p:nvSpPr>
        <p:spPr>
          <a:xfrm>
            <a:off x="14066837" y="5823946"/>
            <a:ext cx="8766827" cy="7925921"/>
          </a:xfrm>
          <a:prstGeom prst="triangle">
            <a:avLst/>
          </a:prstGeom>
        </p:spPr>
        <p:txBody>
          <a:bodyPr/>
          <a:lstStyle/>
          <a:p>
            <a:endParaRPr lang="th-TH"/>
          </a:p>
        </p:txBody>
      </p:sp>
      <p:sp>
        <p:nvSpPr>
          <p:cNvPr id="5" name="ตัวแทนรูปภาพ 21"/>
          <p:cNvSpPr>
            <a:spLocks noGrp="1"/>
          </p:cNvSpPr>
          <p:nvPr>
            <p:ph type="pic" sz="quarter" idx="13"/>
          </p:nvPr>
        </p:nvSpPr>
        <p:spPr>
          <a:xfrm>
            <a:off x="12356683" y="5671653"/>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6" name="ตัวแทนรูปภาพ 21"/>
          <p:cNvSpPr>
            <a:spLocks noGrp="1"/>
          </p:cNvSpPr>
          <p:nvPr>
            <p:ph type="pic" sz="quarter" idx="14"/>
          </p:nvPr>
        </p:nvSpPr>
        <p:spPr>
          <a:xfrm>
            <a:off x="655637" y="0"/>
            <a:ext cx="5901154" cy="5335121"/>
          </a:xfrm>
          <a:prstGeom prst="triangle">
            <a:avLst/>
          </a:prstGeom>
        </p:spPr>
        <p:txBody>
          <a:bodyPr/>
          <a:lstStyle/>
          <a:p>
            <a:endParaRPr lang="th-TH"/>
          </a:p>
        </p:txBody>
      </p:sp>
      <p:sp>
        <p:nvSpPr>
          <p:cNvPr id="7" name="ตัวแทนรูปภาพ 21"/>
          <p:cNvSpPr>
            <a:spLocks noGrp="1"/>
          </p:cNvSpPr>
          <p:nvPr>
            <p:ph type="pic" sz="quarter" idx="15"/>
          </p:nvPr>
        </p:nvSpPr>
        <p:spPr>
          <a:xfrm>
            <a:off x="3322637" y="548640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
        <p:nvSpPr>
          <p:cNvPr id="8" name="ตัวแทนรูปภาพ 21"/>
          <p:cNvSpPr>
            <a:spLocks noGrp="1"/>
          </p:cNvSpPr>
          <p:nvPr>
            <p:ph type="pic" sz="quarter" idx="16"/>
          </p:nvPr>
        </p:nvSpPr>
        <p:spPr>
          <a:xfrm>
            <a:off x="1722437" y="8380879"/>
            <a:ext cx="5901154" cy="5335121"/>
          </a:xfrm>
          <a:prstGeom prst="triangle">
            <a:avLst/>
          </a:prstGeom>
        </p:spPr>
        <p:txBody>
          <a:bodyPr/>
          <a:lstStyle/>
          <a:p>
            <a:endParaRPr lang="th-TH"/>
          </a:p>
        </p:txBody>
      </p:sp>
      <p:sp>
        <p:nvSpPr>
          <p:cNvPr id="9" name="ตัวแทนรูปภาพ 21"/>
          <p:cNvSpPr>
            <a:spLocks noGrp="1"/>
          </p:cNvSpPr>
          <p:nvPr>
            <p:ph type="pic" sz="quarter" idx="17"/>
          </p:nvPr>
        </p:nvSpPr>
        <p:spPr>
          <a:xfrm>
            <a:off x="15590837" y="0"/>
            <a:ext cx="5874808" cy="5374641"/>
          </a:xfrm>
          <a:custGeom>
            <a:avLst/>
            <a:gdLst>
              <a:gd name="connsiteX0" fmla="*/ 0 w 15171208"/>
              <a:gd name="connsiteY0" fmla="*/ 13716000 h 13716000"/>
              <a:gd name="connsiteX1" fmla="*/ 7585604 w 15171208"/>
              <a:gd name="connsiteY1" fmla="*/ 0 h 13716000"/>
              <a:gd name="connsiteX2" fmla="*/ 15171208 w 15171208"/>
              <a:gd name="connsiteY2" fmla="*/ 13716000 h 13716000"/>
              <a:gd name="connsiteX3" fmla="*/ 0 w 15171208"/>
              <a:gd name="connsiteY3" fmla="*/ 13716000 h 13716000"/>
              <a:gd name="connsiteX0" fmla="*/ 0 w 15171208"/>
              <a:gd name="connsiteY0" fmla="*/ 13716000 h 13716000"/>
              <a:gd name="connsiteX1" fmla="*/ 7585604 w 15171208"/>
              <a:gd name="connsiteY1" fmla="*/ 0 h 13716000"/>
              <a:gd name="connsiteX2" fmla="*/ 15171208 w 15171208"/>
              <a:gd name="connsiteY2" fmla="*/ 13716000 h 13716000"/>
              <a:gd name="connsiteX3" fmla="*/ 7463896 w 15171208"/>
              <a:gd name="connsiteY3" fmla="*/ 13682134 h 13716000"/>
              <a:gd name="connsiteX4" fmla="*/ 0 w 15171208"/>
              <a:gd name="connsiteY4" fmla="*/ 13716000 h 13716000"/>
              <a:gd name="connsiteX0" fmla="*/ 0 w 15577608"/>
              <a:gd name="connsiteY0" fmla="*/ 13716000 h 13716000"/>
              <a:gd name="connsiteX1" fmla="*/ 7585604 w 15577608"/>
              <a:gd name="connsiteY1" fmla="*/ 0 h 13716000"/>
              <a:gd name="connsiteX2" fmla="*/ 15577608 w 15577608"/>
              <a:gd name="connsiteY2" fmla="*/ 67734 h 13716000"/>
              <a:gd name="connsiteX3" fmla="*/ 7463896 w 15577608"/>
              <a:gd name="connsiteY3" fmla="*/ 13682134 h 13716000"/>
              <a:gd name="connsiteX4" fmla="*/ 0 w 15577608"/>
              <a:gd name="connsiteY4" fmla="*/ 13716000 h 13716000"/>
              <a:gd name="connsiteX0" fmla="*/ 0 w 15306675"/>
              <a:gd name="connsiteY0" fmla="*/ 0 h 13682134"/>
              <a:gd name="connsiteX1" fmla="*/ 7314671 w 15306675"/>
              <a:gd name="connsiteY1" fmla="*/ 0 h 13682134"/>
              <a:gd name="connsiteX2" fmla="*/ 15306675 w 15306675"/>
              <a:gd name="connsiteY2" fmla="*/ 67734 h 13682134"/>
              <a:gd name="connsiteX3" fmla="*/ 7192963 w 15306675"/>
              <a:gd name="connsiteY3" fmla="*/ 13682134 h 13682134"/>
              <a:gd name="connsiteX4" fmla="*/ 0 w 15306675"/>
              <a:gd name="connsiteY4" fmla="*/ 0 h 13682134"/>
              <a:gd name="connsiteX0" fmla="*/ 0 w 15306675"/>
              <a:gd name="connsiteY0" fmla="*/ 0 h 14020800"/>
              <a:gd name="connsiteX1" fmla="*/ 7314671 w 15306675"/>
              <a:gd name="connsiteY1" fmla="*/ 0 h 14020800"/>
              <a:gd name="connsiteX2" fmla="*/ 15306675 w 15306675"/>
              <a:gd name="connsiteY2" fmla="*/ 67734 h 14020800"/>
              <a:gd name="connsiteX3" fmla="*/ 7531630 w 15306675"/>
              <a:gd name="connsiteY3" fmla="*/ 14020800 h 14020800"/>
              <a:gd name="connsiteX4" fmla="*/ 0 w 15306675"/>
              <a:gd name="connsiteY4" fmla="*/ 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101600 h 14020800"/>
              <a:gd name="connsiteX1" fmla="*/ 7111471 w 15103475"/>
              <a:gd name="connsiteY1" fmla="*/ 0 h 14020800"/>
              <a:gd name="connsiteX2" fmla="*/ 15103475 w 15103475"/>
              <a:gd name="connsiteY2" fmla="*/ 67734 h 14020800"/>
              <a:gd name="connsiteX3" fmla="*/ 7328430 w 15103475"/>
              <a:gd name="connsiteY3" fmla="*/ 14020800 h 14020800"/>
              <a:gd name="connsiteX4" fmla="*/ 0 w 15103475"/>
              <a:gd name="connsiteY4" fmla="*/ 101600 h 14020800"/>
              <a:gd name="connsiteX0" fmla="*/ 0 w 15103475"/>
              <a:gd name="connsiteY0" fmla="*/ 33866 h 13953066"/>
              <a:gd name="connsiteX1" fmla="*/ 7721071 w 15103475"/>
              <a:gd name="connsiteY1" fmla="*/ 65362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7314671 w 15103475"/>
              <a:gd name="connsiteY1" fmla="*/ 33866 h 13953066"/>
              <a:gd name="connsiteX2" fmla="*/ 15103475 w 15103475"/>
              <a:gd name="connsiteY2" fmla="*/ 0 h 13953066"/>
              <a:gd name="connsiteX3" fmla="*/ 7328430 w 15103475"/>
              <a:gd name="connsiteY3" fmla="*/ 13953066 h 13953066"/>
              <a:gd name="connsiteX4" fmla="*/ 0 w 15103475"/>
              <a:gd name="connsiteY4" fmla="*/ 33866 h 13953066"/>
              <a:gd name="connsiteX0" fmla="*/ 0 w 15103475"/>
              <a:gd name="connsiteY0" fmla="*/ 33866 h 13953066"/>
              <a:gd name="connsiteX1" fmla="*/ 15103475 w 15103475"/>
              <a:gd name="connsiteY1" fmla="*/ 0 h 13953066"/>
              <a:gd name="connsiteX2" fmla="*/ 7328430 w 15103475"/>
              <a:gd name="connsiteY2" fmla="*/ 13953066 h 13953066"/>
              <a:gd name="connsiteX3" fmla="*/ 0 w 15103475"/>
              <a:gd name="connsiteY3" fmla="*/ 33866 h 13953066"/>
              <a:gd name="connsiteX0" fmla="*/ 0 w 15103475"/>
              <a:gd name="connsiteY0" fmla="*/ 33866 h 13817600"/>
              <a:gd name="connsiteX1" fmla="*/ 15103475 w 15103475"/>
              <a:gd name="connsiteY1" fmla="*/ 0 h 13817600"/>
              <a:gd name="connsiteX2" fmla="*/ 7396164 w 15103475"/>
              <a:gd name="connsiteY2" fmla="*/ 13817600 h 13817600"/>
              <a:gd name="connsiteX3" fmla="*/ 0 w 15103475"/>
              <a:gd name="connsiteY3" fmla="*/ 33866 h 13817600"/>
            </a:gdLst>
            <a:ahLst/>
            <a:cxnLst>
              <a:cxn ang="0">
                <a:pos x="connsiteX0" y="connsiteY0"/>
              </a:cxn>
              <a:cxn ang="0">
                <a:pos x="connsiteX1" y="connsiteY1"/>
              </a:cxn>
              <a:cxn ang="0">
                <a:pos x="connsiteX2" y="connsiteY2"/>
              </a:cxn>
              <a:cxn ang="0">
                <a:pos x="connsiteX3" y="connsiteY3"/>
              </a:cxn>
            </a:cxnLst>
            <a:rect l="l" t="t" r="r" b="b"/>
            <a:pathLst>
              <a:path w="15103475" h="13817600">
                <a:moveTo>
                  <a:pt x="0" y="33866"/>
                </a:moveTo>
                <a:lnTo>
                  <a:pt x="15103475" y="0"/>
                </a:lnTo>
                <a:lnTo>
                  <a:pt x="7396164" y="13817600"/>
                </a:lnTo>
                <a:lnTo>
                  <a:pt x="0" y="33866"/>
                </a:lnTo>
                <a:close/>
              </a:path>
            </a:pathLst>
          </a:custGeom>
        </p:spPr>
        <p:txBody>
          <a:bodyPr/>
          <a:lstStyle/>
          <a:p>
            <a:endParaRPr lang="th-TH"/>
          </a:p>
        </p:txBody>
      </p:sp>
    </p:spTree>
    <p:extLst>
      <p:ext uri="{BB962C8B-B14F-4D97-AF65-F5344CB8AC3E}">
        <p14:creationId xmlns:p14="http://schemas.microsoft.com/office/powerpoint/2010/main" val="2391768759"/>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46_ส่วนหัวของส่วน">
    <p:spTree>
      <p:nvGrpSpPr>
        <p:cNvPr id="1" name=""/>
        <p:cNvGrpSpPr/>
        <p:nvPr/>
      </p:nvGrpSpPr>
      <p:grpSpPr>
        <a:xfrm>
          <a:off x="0" y="0"/>
          <a:ext cx="0" cy="0"/>
          <a:chOff x="0" y="0"/>
          <a:chExt cx="0" cy="0"/>
        </a:xfrm>
      </p:grpSpPr>
      <p:sp>
        <p:nvSpPr>
          <p:cNvPr id="5" name="Picture Placeholder 13"/>
          <p:cNvSpPr>
            <a:spLocks noGrp="1"/>
          </p:cNvSpPr>
          <p:nvPr>
            <p:ph type="pic" sz="quarter" idx="20"/>
          </p:nvPr>
        </p:nvSpPr>
        <p:spPr>
          <a:xfrm>
            <a:off x="0" y="6913756"/>
            <a:ext cx="6312674" cy="6802244"/>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21"/>
          </p:nvPr>
        </p:nvSpPr>
        <p:spPr>
          <a:xfrm>
            <a:off x="6613214"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22"/>
          </p:nvPr>
        </p:nvSpPr>
        <p:spPr>
          <a:xfrm>
            <a:off x="0" y="1"/>
            <a:ext cx="6312674" cy="6646126"/>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45882568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47_ส่วนหัวของส่วน">
    <p:spTree>
      <p:nvGrpSpPr>
        <p:cNvPr id="1" name=""/>
        <p:cNvGrpSpPr/>
        <p:nvPr/>
      </p:nvGrpSpPr>
      <p:grpSpPr>
        <a:xfrm>
          <a:off x="0" y="0"/>
          <a:ext cx="0" cy="0"/>
          <a:chOff x="0" y="0"/>
          <a:chExt cx="0" cy="0"/>
        </a:xfrm>
      </p:grpSpPr>
      <p:sp>
        <p:nvSpPr>
          <p:cNvPr id="8" name="Picture Placeholder 13"/>
          <p:cNvSpPr>
            <a:spLocks noGrp="1"/>
          </p:cNvSpPr>
          <p:nvPr>
            <p:ph type="pic" sz="quarter" idx="21"/>
          </p:nvPr>
        </p:nvSpPr>
        <p:spPr>
          <a:xfrm>
            <a:off x="-30163"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22"/>
          </p:nvPr>
        </p:nvSpPr>
        <p:spPr>
          <a:xfrm>
            <a:off x="5608637" y="-31531"/>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23"/>
          </p:nvPr>
        </p:nvSpPr>
        <p:spPr>
          <a:xfrm>
            <a:off x="11247437" y="0"/>
            <a:ext cx="5608522" cy="137160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64331519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8_ส่วนหัวของส่วน">
    <p:spTree>
      <p:nvGrpSpPr>
        <p:cNvPr id="1" name=""/>
        <p:cNvGrpSpPr/>
        <p:nvPr/>
      </p:nvGrpSpPr>
      <p:grpSpPr>
        <a:xfrm>
          <a:off x="0" y="0"/>
          <a:ext cx="0" cy="0"/>
          <a:chOff x="0" y="0"/>
          <a:chExt cx="0" cy="0"/>
        </a:xfrm>
      </p:grpSpPr>
      <p:sp>
        <p:nvSpPr>
          <p:cNvPr id="5" name="Picture Placeholder 13"/>
          <p:cNvSpPr>
            <a:spLocks noGrp="1"/>
          </p:cNvSpPr>
          <p:nvPr>
            <p:ph type="pic" sz="quarter" idx="17"/>
          </p:nvPr>
        </p:nvSpPr>
        <p:spPr>
          <a:xfrm>
            <a:off x="8308200"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19"/>
          </p:nvPr>
        </p:nvSpPr>
        <p:spPr>
          <a:xfrm>
            <a:off x="1661640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106198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9_ส่วนหัวของส่วน">
    <p:spTree>
      <p:nvGrpSpPr>
        <p:cNvPr id="1" name=""/>
        <p:cNvGrpSpPr/>
        <p:nvPr/>
      </p:nvGrpSpPr>
      <p:grpSpPr>
        <a:xfrm>
          <a:off x="0" y="0"/>
          <a:ext cx="0" cy="0"/>
          <a:chOff x="0" y="0"/>
          <a:chExt cx="0" cy="0"/>
        </a:xfrm>
      </p:grpSpPr>
      <p:sp>
        <p:nvSpPr>
          <p:cNvPr id="5" name="Picture Placeholder 13"/>
          <p:cNvSpPr>
            <a:spLocks noGrp="1"/>
          </p:cNvSpPr>
          <p:nvPr>
            <p:ph type="pic" sz="quarter" idx="17"/>
          </p:nvPr>
        </p:nvSpPr>
        <p:spPr>
          <a:xfrm>
            <a:off x="0" y="5872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8"/>
          </p:nvPr>
        </p:nvSpPr>
        <p:spPr>
          <a:xfrm>
            <a:off x="-1" y="7292898"/>
            <a:ext cx="7761249" cy="642310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57218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50_ส่วนหัวของส่วน">
    <p:spTree>
      <p:nvGrpSpPr>
        <p:cNvPr id="1" name=""/>
        <p:cNvGrpSpPr/>
        <p:nvPr/>
      </p:nvGrpSpPr>
      <p:grpSpPr>
        <a:xfrm>
          <a:off x="0" y="0"/>
          <a:ext cx="0" cy="0"/>
          <a:chOff x="0" y="0"/>
          <a:chExt cx="0" cy="0"/>
        </a:xfrm>
      </p:grpSpPr>
      <p:sp>
        <p:nvSpPr>
          <p:cNvPr id="6" name="Picture Placeholder 13"/>
          <p:cNvSpPr>
            <a:spLocks noGrp="1"/>
          </p:cNvSpPr>
          <p:nvPr>
            <p:ph type="pic" sz="quarter" idx="18"/>
          </p:nvPr>
        </p:nvSpPr>
        <p:spPr>
          <a:xfrm>
            <a:off x="12199434" y="6846848"/>
            <a:ext cx="12178216" cy="686915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9"/>
          </p:nvPr>
        </p:nvSpPr>
        <p:spPr>
          <a:xfrm>
            <a:off x="0" y="6846848"/>
            <a:ext cx="12199434" cy="686915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20"/>
          </p:nvPr>
        </p:nvSpPr>
        <p:spPr>
          <a:xfrm>
            <a:off x="12199434" y="0"/>
            <a:ext cx="12178216" cy="6846847"/>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3010511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51_ส่วนหัวของส่วน">
    <p:spTree>
      <p:nvGrpSpPr>
        <p:cNvPr id="1" name=""/>
        <p:cNvGrpSpPr/>
        <p:nvPr/>
      </p:nvGrpSpPr>
      <p:grpSpPr>
        <a:xfrm>
          <a:off x="0" y="0"/>
          <a:ext cx="0" cy="0"/>
          <a:chOff x="0" y="0"/>
          <a:chExt cx="0" cy="0"/>
        </a:xfrm>
      </p:grpSpPr>
      <p:sp>
        <p:nvSpPr>
          <p:cNvPr id="5" name="Picture Placeholder 13"/>
          <p:cNvSpPr>
            <a:spLocks noGrp="1"/>
          </p:cNvSpPr>
          <p:nvPr>
            <p:ph type="pic" sz="quarter" idx="19"/>
          </p:nvPr>
        </p:nvSpPr>
        <p:spPr>
          <a:xfrm>
            <a:off x="18400596" y="9188605"/>
            <a:ext cx="5977054" cy="4527394"/>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20"/>
          </p:nvPr>
        </p:nvSpPr>
        <p:spPr>
          <a:xfrm>
            <a:off x="18400596" y="-11154"/>
            <a:ext cx="5977054" cy="893212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21"/>
          </p:nvPr>
        </p:nvSpPr>
        <p:spPr>
          <a:xfrm>
            <a:off x="12162200" y="-11153"/>
            <a:ext cx="5926162" cy="4516246"/>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22"/>
          </p:nvPr>
        </p:nvSpPr>
        <p:spPr>
          <a:xfrm>
            <a:off x="12162200" y="4783870"/>
            <a:ext cx="5926162" cy="893212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1572036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52_ส่วนหัวของส่วน">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 y="7289800"/>
            <a:ext cx="24377651" cy="6426200"/>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1119764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3_ส่วนหัวของส่วน">
    <p:spTree>
      <p:nvGrpSpPr>
        <p:cNvPr id="1" name=""/>
        <p:cNvGrpSpPr/>
        <p:nvPr/>
      </p:nvGrpSpPr>
      <p:grpSpPr>
        <a:xfrm>
          <a:off x="0" y="0"/>
          <a:ext cx="0" cy="0"/>
          <a:chOff x="0" y="0"/>
          <a:chExt cx="0" cy="0"/>
        </a:xfrm>
      </p:grpSpPr>
    </p:spTree>
    <p:extLst>
      <p:ext uri="{BB962C8B-B14F-4D97-AF65-F5344CB8AC3E}">
        <p14:creationId xmlns:p14="http://schemas.microsoft.com/office/powerpoint/2010/main" val="215365557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ภาพนิ่งชื่อเรื่อง">
    <p:spTree>
      <p:nvGrpSpPr>
        <p:cNvPr id="1" name=""/>
        <p:cNvGrpSpPr/>
        <p:nvPr/>
      </p:nvGrpSpPr>
      <p:grpSpPr>
        <a:xfrm>
          <a:off x="0" y="0"/>
          <a:ext cx="0" cy="0"/>
          <a:chOff x="0" y="0"/>
          <a:chExt cx="0" cy="0"/>
        </a:xfrm>
      </p:grpSpPr>
    </p:spTree>
    <p:extLst>
      <p:ext uri="{BB962C8B-B14F-4D97-AF65-F5344CB8AC3E}">
        <p14:creationId xmlns:p14="http://schemas.microsoft.com/office/powerpoint/2010/main" val="61298638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ภาพนิ่งชื่อเรื่อง">
    <p:spTree>
      <p:nvGrpSpPr>
        <p:cNvPr id="1" name=""/>
        <p:cNvGrpSpPr/>
        <p:nvPr/>
      </p:nvGrpSpPr>
      <p:grpSpPr>
        <a:xfrm>
          <a:off x="0" y="0"/>
          <a:ext cx="0" cy="0"/>
          <a:chOff x="0" y="0"/>
          <a:chExt cx="0" cy="0"/>
        </a:xfrm>
      </p:grpSpPr>
      <p:sp>
        <p:nvSpPr>
          <p:cNvPr id="7" name="Picture Placeholder 18"/>
          <p:cNvSpPr>
            <a:spLocks noGrp="1"/>
          </p:cNvSpPr>
          <p:nvPr>
            <p:ph type="pic" sz="quarter" idx="15"/>
          </p:nvPr>
        </p:nvSpPr>
        <p:spPr>
          <a:xfrm>
            <a:off x="503237" y="457200"/>
            <a:ext cx="15797999" cy="12921283"/>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0 w 15797999"/>
              <a:gd name="connsiteY36" fmla="*/ 5008065 h 13428667"/>
              <a:gd name="connsiteX37" fmla="*/ 4073065 w 15797999"/>
              <a:gd name="connsiteY37" fmla="*/ 9580984 h 13428667"/>
              <a:gd name="connsiteX38" fmla="*/ 9616162 w 15797999"/>
              <a:gd name="connsiteY38" fmla="*/ 623276 h 13428667"/>
              <a:gd name="connsiteX39" fmla="*/ 10513908 w 15797999"/>
              <a:gd name="connsiteY39" fmla="*/ 94156 h 13428667"/>
              <a:gd name="connsiteX40" fmla="*/ 13455419 w 15797999"/>
              <a:gd name="connsiteY40" fmla="*/ 0 h 13428667"/>
              <a:gd name="connsiteX41" fmla="*/ 6398610 w 15797999"/>
              <a:gd name="connsiteY41" fmla="*/ 11473190 h 13428667"/>
              <a:gd name="connsiteX42" fmla="*/ 6099563 w 15797999"/>
              <a:gd name="connsiteY42" fmla="*/ 10965805 h 13428667"/>
              <a:gd name="connsiteX43" fmla="*/ 12496771 w 15797999"/>
              <a:gd name="connsiteY43" fmla="*/ 565013 h 13428667"/>
              <a:gd name="connsiteX44" fmla="*/ 13455419 w 15797999"/>
              <a:gd name="connsiteY44"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6330280 w 15797999"/>
              <a:gd name="connsiteY36" fmla="*/ 2021759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5447411 w 15797999"/>
              <a:gd name="connsiteY36" fmla="*/ 1044297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2321177 w 15797999"/>
              <a:gd name="connsiteY26" fmla="*/ 656222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5158970 w 15797999"/>
              <a:gd name="connsiteY26" fmla="*/ 624691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020764 w 15797999"/>
              <a:gd name="connsiteY21" fmla="*/ 12498007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513908 w 15797999"/>
              <a:gd name="connsiteY40" fmla="*/ 94156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04004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104004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98597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198597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324722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324722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97999" h="12921283">
                <a:moveTo>
                  <a:pt x="13028759" y="2976334"/>
                </a:moveTo>
                <a:lnTo>
                  <a:pt x="7404064" y="12125956"/>
                </a:lnTo>
                <a:lnTo>
                  <a:pt x="7147493" y="11690634"/>
                </a:lnTo>
                <a:lnTo>
                  <a:pt x="12206735" y="3460824"/>
                </a:lnTo>
                <a:lnTo>
                  <a:pt x="13028759" y="2976334"/>
                </a:lnTo>
                <a:close/>
                <a:moveTo>
                  <a:pt x="10686177" y="2045671"/>
                </a:moveTo>
                <a:lnTo>
                  <a:pt x="5061483" y="11195294"/>
                </a:lnTo>
                <a:lnTo>
                  <a:pt x="4804910" y="10759973"/>
                </a:lnTo>
                <a:lnTo>
                  <a:pt x="9864154" y="2530161"/>
                </a:lnTo>
                <a:lnTo>
                  <a:pt x="10686177" y="2045671"/>
                </a:lnTo>
                <a:close/>
                <a:moveTo>
                  <a:pt x="14420155" y="1955479"/>
                </a:moveTo>
                <a:lnTo>
                  <a:pt x="7804781" y="12640391"/>
                </a:lnTo>
                <a:lnTo>
                  <a:pt x="7064300" y="12921283"/>
                </a:lnTo>
                <a:lnTo>
                  <a:pt x="13461508" y="2520493"/>
                </a:lnTo>
                <a:lnTo>
                  <a:pt x="14420155" y="1955479"/>
                </a:lnTo>
                <a:close/>
                <a:moveTo>
                  <a:pt x="13089633" y="1717422"/>
                </a:moveTo>
                <a:lnTo>
                  <a:pt x="7464938" y="10867044"/>
                </a:lnTo>
                <a:lnTo>
                  <a:pt x="7208367" y="10431723"/>
                </a:lnTo>
                <a:lnTo>
                  <a:pt x="12267608" y="2201912"/>
                </a:lnTo>
                <a:lnTo>
                  <a:pt x="13089633" y="1717422"/>
                </a:lnTo>
                <a:close/>
                <a:moveTo>
                  <a:pt x="12077574" y="1024816"/>
                </a:moveTo>
                <a:lnTo>
                  <a:pt x="5462198" y="11709731"/>
                </a:lnTo>
                <a:lnTo>
                  <a:pt x="4721718" y="11990622"/>
                </a:lnTo>
                <a:lnTo>
                  <a:pt x="11118927" y="1589830"/>
                </a:lnTo>
                <a:lnTo>
                  <a:pt x="12077574" y="1024816"/>
                </a:lnTo>
                <a:close/>
                <a:moveTo>
                  <a:pt x="15797999" y="930662"/>
                </a:moveTo>
                <a:lnTo>
                  <a:pt x="15158970" y="6246918"/>
                </a:lnTo>
                <a:lnTo>
                  <a:pt x="8741190" y="12403851"/>
                </a:lnTo>
                <a:lnTo>
                  <a:pt x="8442145" y="11896466"/>
                </a:lnTo>
                <a:lnTo>
                  <a:pt x="14839353" y="1495676"/>
                </a:lnTo>
                <a:lnTo>
                  <a:pt x="15797999" y="930662"/>
                </a:lnTo>
                <a:close/>
                <a:moveTo>
                  <a:pt x="10747050" y="786761"/>
                </a:moveTo>
                <a:lnTo>
                  <a:pt x="5122358" y="9936384"/>
                </a:lnTo>
                <a:lnTo>
                  <a:pt x="4865784" y="9501062"/>
                </a:lnTo>
                <a:lnTo>
                  <a:pt x="9925026" y="1271251"/>
                </a:lnTo>
                <a:lnTo>
                  <a:pt x="10747050" y="786761"/>
                </a:lnTo>
                <a:close/>
                <a:moveTo>
                  <a:pt x="10324722" y="251812"/>
                </a:moveTo>
                <a:lnTo>
                  <a:pt x="5447411" y="1044297"/>
                </a:lnTo>
                <a:lnTo>
                  <a:pt x="0" y="5008065"/>
                </a:lnTo>
                <a:lnTo>
                  <a:pt x="4073065" y="10369260"/>
                </a:lnTo>
                <a:lnTo>
                  <a:pt x="10324722" y="251812"/>
                </a:lnTo>
                <a:close/>
                <a:moveTo>
                  <a:pt x="13455419" y="0"/>
                </a:moveTo>
                <a:lnTo>
                  <a:pt x="6398610" y="11473190"/>
                </a:lnTo>
                <a:lnTo>
                  <a:pt x="6099563" y="10965805"/>
                </a:lnTo>
                <a:lnTo>
                  <a:pt x="12496771" y="565013"/>
                </a:lnTo>
                <a:lnTo>
                  <a:pt x="13455419" y="0"/>
                </a:ln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359047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2_ส่วนหัวของส่วน">
    <p:spTree>
      <p:nvGrpSpPr>
        <p:cNvPr id="1" name=""/>
        <p:cNvGrpSpPr/>
        <p:nvPr/>
      </p:nvGrpSpPr>
      <p:grpSpPr>
        <a:xfrm>
          <a:off x="0" y="0"/>
          <a:ext cx="0" cy="0"/>
          <a:chOff x="0" y="0"/>
          <a:chExt cx="0" cy="0"/>
        </a:xfrm>
      </p:grpSpPr>
      <p:sp>
        <p:nvSpPr>
          <p:cNvPr id="4" name="Picture Placeholder 12"/>
          <p:cNvSpPr>
            <a:spLocks noGrp="1" noChangeAspect="1"/>
          </p:cNvSpPr>
          <p:nvPr>
            <p:ph type="pic" sz="quarter" idx="10"/>
          </p:nvPr>
        </p:nvSpPr>
        <p:spPr>
          <a:xfrm>
            <a:off x="1709837" y="13716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5" name="Picture Placeholder 12"/>
          <p:cNvSpPr>
            <a:spLocks noGrp="1" noChangeAspect="1"/>
          </p:cNvSpPr>
          <p:nvPr>
            <p:ph type="pic" sz="quarter" idx="11"/>
          </p:nvPr>
        </p:nvSpPr>
        <p:spPr>
          <a:xfrm>
            <a:off x="6891437" y="42672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2"/>
          </p:nvPr>
        </p:nvSpPr>
        <p:spPr>
          <a:xfrm>
            <a:off x="1709837" y="71994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7" name="Picture Placeholder 12"/>
          <p:cNvSpPr>
            <a:spLocks noGrp="1" noChangeAspect="1"/>
          </p:cNvSpPr>
          <p:nvPr>
            <p:ph type="pic" sz="quarter" idx="13"/>
          </p:nvPr>
        </p:nvSpPr>
        <p:spPr>
          <a:xfrm>
            <a:off x="12073037" y="14478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4212288368"/>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ภาพนิ่งชื่อเรื่อง">
    <p:spTree>
      <p:nvGrpSpPr>
        <p:cNvPr id="1" name=""/>
        <p:cNvGrpSpPr/>
        <p:nvPr/>
      </p:nvGrpSpPr>
      <p:grpSpPr>
        <a:xfrm>
          <a:off x="0" y="0"/>
          <a:ext cx="0" cy="0"/>
          <a:chOff x="0" y="0"/>
          <a:chExt cx="0" cy="0"/>
        </a:xfrm>
      </p:grpSpPr>
      <p:sp>
        <p:nvSpPr>
          <p:cNvPr id="3" name="Рисунок 31"/>
          <p:cNvSpPr>
            <a:spLocks noGrp="1"/>
          </p:cNvSpPr>
          <p:nvPr>
            <p:ph type="pic" sz="quarter" idx="65"/>
          </p:nvPr>
        </p:nvSpPr>
        <p:spPr>
          <a:xfrm>
            <a:off x="10790237" y="1041291"/>
            <a:ext cx="11125200" cy="11150709"/>
          </a:xfrm>
          <a:custGeom>
            <a:avLst/>
            <a:gdLst>
              <a:gd name="connsiteX0" fmla="*/ 1857376 w 3706252"/>
              <a:gd name="connsiteY0" fmla="*/ 928687 h 3714750"/>
              <a:gd name="connsiteX1" fmla="*/ 928688 w 3706252"/>
              <a:gd name="connsiteY1" fmla="*/ 1857375 h 3714750"/>
              <a:gd name="connsiteX2" fmla="*/ 1857376 w 3706252"/>
              <a:gd name="connsiteY2" fmla="*/ 2786063 h 3714750"/>
              <a:gd name="connsiteX3" fmla="*/ 2786064 w 3706252"/>
              <a:gd name="connsiteY3" fmla="*/ 1857375 h 3714750"/>
              <a:gd name="connsiteX4" fmla="*/ 1857376 w 3706252"/>
              <a:gd name="connsiteY4" fmla="*/ 928687 h 3714750"/>
              <a:gd name="connsiteX5" fmla="*/ 1857375 w 3706252"/>
              <a:gd name="connsiteY5" fmla="*/ 0 h 3714750"/>
              <a:gd name="connsiteX6" fmla="*/ 3705161 w 3706252"/>
              <a:gd name="connsiteY6" fmla="*/ 1667469 h 3714750"/>
              <a:gd name="connsiteX7" fmla="*/ 3706252 w 3706252"/>
              <a:gd name="connsiteY7" fmla="*/ 1689083 h 3714750"/>
              <a:gd name="connsiteX8" fmla="*/ 3706252 w 3706252"/>
              <a:gd name="connsiteY8" fmla="*/ 2025667 h 3714750"/>
              <a:gd name="connsiteX9" fmla="*/ 3705161 w 3706252"/>
              <a:gd name="connsiteY9" fmla="*/ 2047281 h 3714750"/>
              <a:gd name="connsiteX10" fmla="*/ 1857375 w 3706252"/>
              <a:gd name="connsiteY10" fmla="*/ 3714750 h 3714750"/>
              <a:gd name="connsiteX11" fmla="*/ 0 w 3706252"/>
              <a:gd name="connsiteY11" fmla="*/ 1857375 h 3714750"/>
              <a:gd name="connsiteX12" fmla="*/ 1857375 w 3706252"/>
              <a:gd name="connsiteY12" fmla="*/ 0 h 371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6252" h="3714750">
                <a:moveTo>
                  <a:pt x="1857376" y="928687"/>
                </a:moveTo>
                <a:cubicBezTo>
                  <a:pt x="1344476" y="928687"/>
                  <a:pt x="928688" y="1344475"/>
                  <a:pt x="928688" y="1857375"/>
                </a:cubicBezTo>
                <a:cubicBezTo>
                  <a:pt x="928688" y="2370275"/>
                  <a:pt x="1344476" y="2786063"/>
                  <a:pt x="1857376" y="2786063"/>
                </a:cubicBezTo>
                <a:cubicBezTo>
                  <a:pt x="2370276" y="2786063"/>
                  <a:pt x="2786064" y="2370275"/>
                  <a:pt x="2786064" y="1857375"/>
                </a:cubicBezTo>
                <a:cubicBezTo>
                  <a:pt x="2786064" y="1344475"/>
                  <a:pt x="2370276" y="928687"/>
                  <a:pt x="1857376" y="928687"/>
                </a:cubicBezTo>
                <a:close/>
                <a:moveTo>
                  <a:pt x="1857375" y="0"/>
                </a:moveTo>
                <a:cubicBezTo>
                  <a:pt x="2819062" y="0"/>
                  <a:pt x="3610044" y="730877"/>
                  <a:pt x="3705161" y="1667469"/>
                </a:cubicBezTo>
                <a:lnTo>
                  <a:pt x="3706252" y="1689083"/>
                </a:lnTo>
                <a:lnTo>
                  <a:pt x="3706252" y="2025667"/>
                </a:lnTo>
                <a:lnTo>
                  <a:pt x="3705161" y="2047281"/>
                </a:lnTo>
                <a:cubicBezTo>
                  <a:pt x="3610044" y="2983874"/>
                  <a:pt x="2819062" y="3714750"/>
                  <a:pt x="1857375" y="3714750"/>
                </a:cubicBezTo>
                <a:cubicBezTo>
                  <a:pt x="831575" y="3714750"/>
                  <a:pt x="0" y="2883175"/>
                  <a:pt x="0" y="1857375"/>
                </a:cubicBezTo>
                <a:cubicBezTo>
                  <a:pt x="0" y="831575"/>
                  <a:pt x="831575" y="0"/>
                  <a:pt x="1857375" y="0"/>
                </a:cubicBezTo>
                <a:close/>
              </a:path>
            </a:pathLst>
          </a:custGeom>
          <a:noFill/>
        </p:spPr>
        <p:txBody>
          <a:bodyPr wrap="square" anchor="ctr" anchorCtr="0">
            <a:noAutofit/>
          </a:bodyPr>
          <a:lstStyle>
            <a:lvl1pPr algn="ctr">
              <a:defRPr sz="1000"/>
            </a:lvl1pPr>
          </a:lstStyle>
          <a:p>
            <a:endParaRPr lang="en-US" dirty="0"/>
          </a:p>
        </p:txBody>
      </p:sp>
    </p:spTree>
    <p:extLst>
      <p:ext uri="{BB962C8B-B14F-4D97-AF65-F5344CB8AC3E}">
        <p14:creationId xmlns:p14="http://schemas.microsoft.com/office/powerpoint/2010/main" val="40655148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ภาพนิ่งชื่อเรื่อง">
    <p:spTree>
      <p:nvGrpSpPr>
        <p:cNvPr id="1" name=""/>
        <p:cNvGrpSpPr/>
        <p:nvPr/>
      </p:nvGrpSpPr>
      <p:grpSpPr>
        <a:xfrm>
          <a:off x="0" y="0"/>
          <a:ext cx="0" cy="0"/>
          <a:chOff x="0" y="0"/>
          <a:chExt cx="0" cy="0"/>
        </a:xfrm>
      </p:grpSpPr>
      <p:sp>
        <p:nvSpPr>
          <p:cNvPr id="3" name="Рисунок 31"/>
          <p:cNvSpPr>
            <a:spLocks noGrp="1"/>
          </p:cNvSpPr>
          <p:nvPr>
            <p:ph type="pic" sz="quarter" idx="65"/>
          </p:nvPr>
        </p:nvSpPr>
        <p:spPr>
          <a:xfrm>
            <a:off x="1951037" y="1346091"/>
            <a:ext cx="11125200" cy="11150709"/>
          </a:xfrm>
          <a:custGeom>
            <a:avLst/>
            <a:gdLst>
              <a:gd name="connsiteX0" fmla="*/ 1857376 w 3706252"/>
              <a:gd name="connsiteY0" fmla="*/ 928687 h 3714750"/>
              <a:gd name="connsiteX1" fmla="*/ 928688 w 3706252"/>
              <a:gd name="connsiteY1" fmla="*/ 1857375 h 3714750"/>
              <a:gd name="connsiteX2" fmla="*/ 1857376 w 3706252"/>
              <a:gd name="connsiteY2" fmla="*/ 2786063 h 3714750"/>
              <a:gd name="connsiteX3" fmla="*/ 2786064 w 3706252"/>
              <a:gd name="connsiteY3" fmla="*/ 1857375 h 3714750"/>
              <a:gd name="connsiteX4" fmla="*/ 1857376 w 3706252"/>
              <a:gd name="connsiteY4" fmla="*/ 928687 h 3714750"/>
              <a:gd name="connsiteX5" fmla="*/ 1857375 w 3706252"/>
              <a:gd name="connsiteY5" fmla="*/ 0 h 3714750"/>
              <a:gd name="connsiteX6" fmla="*/ 3705161 w 3706252"/>
              <a:gd name="connsiteY6" fmla="*/ 1667469 h 3714750"/>
              <a:gd name="connsiteX7" fmla="*/ 3706252 w 3706252"/>
              <a:gd name="connsiteY7" fmla="*/ 1689083 h 3714750"/>
              <a:gd name="connsiteX8" fmla="*/ 3706252 w 3706252"/>
              <a:gd name="connsiteY8" fmla="*/ 2025667 h 3714750"/>
              <a:gd name="connsiteX9" fmla="*/ 3705161 w 3706252"/>
              <a:gd name="connsiteY9" fmla="*/ 2047281 h 3714750"/>
              <a:gd name="connsiteX10" fmla="*/ 1857375 w 3706252"/>
              <a:gd name="connsiteY10" fmla="*/ 3714750 h 3714750"/>
              <a:gd name="connsiteX11" fmla="*/ 0 w 3706252"/>
              <a:gd name="connsiteY11" fmla="*/ 1857375 h 3714750"/>
              <a:gd name="connsiteX12" fmla="*/ 1857375 w 3706252"/>
              <a:gd name="connsiteY12" fmla="*/ 0 h 371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6252" h="3714750">
                <a:moveTo>
                  <a:pt x="1857376" y="928687"/>
                </a:moveTo>
                <a:cubicBezTo>
                  <a:pt x="1344476" y="928687"/>
                  <a:pt x="928688" y="1344475"/>
                  <a:pt x="928688" y="1857375"/>
                </a:cubicBezTo>
                <a:cubicBezTo>
                  <a:pt x="928688" y="2370275"/>
                  <a:pt x="1344476" y="2786063"/>
                  <a:pt x="1857376" y="2786063"/>
                </a:cubicBezTo>
                <a:cubicBezTo>
                  <a:pt x="2370276" y="2786063"/>
                  <a:pt x="2786064" y="2370275"/>
                  <a:pt x="2786064" y="1857375"/>
                </a:cubicBezTo>
                <a:cubicBezTo>
                  <a:pt x="2786064" y="1344475"/>
                  <a:pt x="2370276" y="928687"/>
                  <a:pt x="1857376" y="928687"/>
                </a:cubicBezTo>
                <a:close/>
                <a:moveTo>
                  <a:pt x="1857375" y="0"/>
                </a:moveTo>
                <a:cubicBezTo>
                  <a:pt x="2819062" y="0"/>
                  <a:pt x="3610044" y="730877"/>
                  <a:pt x="3705161" y="1667469"/>
                </a:cubicBezTo>
                <a:lnTo>
                  <a:pt x="3706252" y="1689083"/>
                </a:lnTo>
                <a:lnTo>
                  <a:pt x="3706252" y="2025667"/>
                </a:lnTo>
                <a:lnTo>
                  <a:pt x="3705161" y="2047281"/>
                </a:lnTo>
                <a:cubicBezTo>
                  <a:pt x="3610044" y="2983874"/>
                  <a:pt x="2819062" y="3714750"/>
                  <a:pt x="1857375" y="3714750"/>
                </a:cubicBezTo>
                <a:cubicBezTo>
                  <a:pt x="831575" y="3714750"/>
                  <a:pt x="0" y="2883175"/>
                  <a:pt x="0" y="1857375"/>
                </a:cubicBezTo>
                <a:cubicBezTo>
                  <a:pt x="0" y="831575"/>
                  <a:pt x="831575" y="0"/>
                  <a:pt x="1857375" y="0"/>
                </a:cubicBezTo>
                <a:close/>
              </a:path>
            </a:pathLst>
          </a:custGeom>
          <a:noFill/>
        </p:spPr>
        <p:txBody>
          <a:bodyPr wrap="square" anchor="ctr" anchorCtr="0">
            <a:noAutofit/>
          </a:bodyPr>
          <a:lstStyle>
            <a:lvl1pPr algn="ctr">
              <a:defRPr sz="1000"/>
            </a:lvl1pPr>
          </a:lstStyle>
          <a:p>
            <a:endParaRPr lang="en-US" dirty="0"/>
          </a:p>
        </p:txBody>
      </p:sp>
      <p:sp>
        <p:nvSpPr>
          <p:cNvPr id="4" name="Рисунок 31"/>
          <p:cNvSpPr>
            <a:spLocks noGrp="1"/>
          </p:cNvSpPr>
          <p:nvPr>
            <p:ph type="pic" sz="quarter" idx="66"/>
          </p:nvPr>
        </p:nvSpPr>
        <p:spPr>
          <a:xfrm>
            <a:off x="11628437" y="3156545"/>
            <a:ext cx="8001000" cy="8019346"/>
          </a:xfrm>
          <a:custGeom>
            <a:avLst/>
            <a:gdLst>
              <a:gd name="connsiteX0" fmla="*/ 1857376 w 3706252"/>
              <a:gd name="connsiteY0" fmla="*/ 928687 h 3714750"/>
              <a:gd name="connsiteX1" fmla="*/ 928688 w 3706252"/>
              <a:gd name="connsiteY1" fmla="*/ 1857375 h 3714750"/>
              <a:gd name="connsiteX2" fmla="*/ 1857376 w 3706252"/>
              <a:gd name="connsiteY2" fmla="*/ 2786063 h 3714750"/>
              <a:gd name="connsiteX3" fmla="*/ 2786064 w 3706252"/>
              <a:gd name="connsiteY3" fmla="*/ 1857375 h 3714750"/>
              <a:gd name="connsiteX4" fmla="*/ 1857376 w 3706252"/>
              <a:gd name="connsiteY4" fmla="*/ 928687 h 3714750"/>
              <a:gd name="connsiteX5" fmla="*/ 1857375 w 3706252"/>
              <a:gd name="connsiteY5" fmla="*/ 0 h 3714750"/>
              <a:gd name="connsiteX6" fmla="*/ 3705161 w 3706252"/>
              <a:gd name="connsiteY6" fmla="*/ 1667469 h 3714750"/>
              <a:gd name="connsiteX7" fmla="*/ 3706252 w 3706252"/>
              <a:gd name="connsiteY7" fmla="*/ 1689083 h 3714750"/>
              <a:gd name="connsiteX8" fmla="*/ 3706252 w 3706252"/>
              <a:gd name="connsiteY8" fmla="*/ 2025667 h 3714750"/>
              <a:gd name="connsiteX9" fmla="*/ 3705161 w 3706252"/>
              <a:gd name="connsiteY9" fmla="*/ 2047281 h 3714750"/>
              <a:gd name="connsiteX10" fmla="*/ 1857375 w 3706252"/>
              <a:gd name="connsiteY10" fmla="*/ 3714750 h 3714750"/>
              <a:gd name="connsiteX11" fmla="*/ 0 w 3706252"/>
              <a:gd name="connsiteY11" fmla="*/ 1857375 h 3714750"/>
              <a:gd name="connsiteX12" fmla="*/ 1857375 w 3706252"/>
              <a:gd name="connsiteY12" fmla="*/ 0 h 371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6252" h="3714750">
                <a:moveTo>
                  <a:pt x="1857376" y="928687"/>
                </a:moveTo>
                <a:cubicBezTo>
                  <a:pt x="1344476" y="928687"/>
                  <a:pt x="928688" y="1344475"/>
                  <a:pt x="928688" y="1857375"/>
                </a:cubicBezTo>
                <a:cubicBezTo>
                  <a:pt x="928688" y="2370275"/>
                  <a:pt x="1344476" y="2786063"/>
                  <a:pt x="1857376" y="2786063"/>
                </a:cubicBezTo>
                <a:cubicBezTo>
                  <a:pt x="2370276" y="2786063"/>
                  <a:pt x="2786064" y="2370275"/>
                  <a:pt x="2786064" y="1857375"/>
                </a:cubicBezTo>
                <a:cubicBezTo>
                  <a:pt x="2786064" y="1344475"/>
                  <a:pt x="2370276" y="928687"/>
                  <a:pt x="1857376" y="928687"/>
                </a:cubicBezTo>
                <a:close/>
                <a:moveTo>
                  <a:pt x="1857375" y="0"/>
                </a:moveTo>
                <a:cubicBezTo>
                  <a:pt x="2819062" y="0"/>
                  <a:pt x="3610044" y="730877"/>
                  <a:pt x="3705161" y="1667469"/>
                </a:cubicBezTo>
                <a:lnTo>
                  <a:pt x="3706252" y="1689083"/>
                </a:lnTo>
                <a:lnTo>
                  <a:pt x="3706252" y="2025667"/>
                </a:lnTo>
                <a:lnTo>
                  <a:pt x="3705161" y="2047281"/>
                </a:lnTo>
                <a:cubicBezTo>
                  <a:pt x="3610044" y="2983874"/>
                  <a:pt x="2819062" y="3714750"/>
                  <a:pt x="1857375" y="3714750"/>
                </a:cubicBezTo>
                <a:cubicBezTo>
                  <a:pt x="831575" y="3714750"/>
                  <a:pt x="0" y="2883175"/>
                  <a:pt x="0" y="1857375"/>
                </a:cubicBezTo>
                <a:cubicBezTo>
                  <a:pt x="0" y="831575"/>
                  <a:pt x="831575" y="0"/>
                  <a:pt x="1857375" y="0"/>
                </a:cubicBezTo>
                <a:close/>
              </a:path>
            </a:pathLst>
          </a:custGeom>
          <a:noFill/>
        </p:spPr>
        <p:txBody>
          <a:bodyPr wrap="square" anchor="ctr" anchorCtr="0">
            <a:noAutofit/>
          </a:bodyPr>
          <a:lstStyle>
            <a:lvl1pPr algn="ctr">
              <a:defRPr sz="1000"/>
            </a:lvl1pPr>
          </a:lstStyle>
          <a:p>
            <a:endParaRPr lang="en-US" dirty="0"/>
          </a:p>
        </p:txBody>
      </p:sp>
    </p:spTree>
    <p:extLst>
      <p:ext uri="{BB962C8B-B14F-4D97-AF65-F5344CB8AC3E}">
        <p14:creationId xmlns:p14="http://schemas.microsoft.com/office/powerpoint/2010/main" val="7093584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3_ภาพนิ่งชื่อเรื่อง">
    <p:spTree>
      <p:nvGrpSpPr>
        <p:cNvPr id="1" name=""/>
        <p:cNvGrpSpPr/>
        <p:nvPr/>
      </p:nvGrpSpPr>
      <p:grpSpPr>
        <a:xfrm>
          <a:off x="0" y="0"/>
          <a:ext cx="0" cy="0"/>
          <a:chOff x="0" y="0"/>
          <a:chExt cx="0" cy="0"/>
        </a:xfrm>
      </p:grpSpPr>
      <p:sp>
        <p:nvSpPr>
          <p:cNvPr id="5" name="Picture Placeholder 6">
            <a:extLst>
              <a:ext uri="{FF2B5EF4-FFF2-40B4-BE49-F238E27FC236}">
                <a16:creationId xmlns:a16="http://schemas.microsoft.com/office/drawing/2014/main" xmlns="" id="{94DB4094-3578-48A9-84CC-842E3D9B004C}"/>
              </a:ext>
            </a:extLst>
          </p:cNvPr>
          <p:cNvSpPr>
            <a:spLocks noGrp="1"/>
          </p:cNvSpPr>
          <p:nvPr>
            <p:ph type="pic" sz="quarter" idx="10"/>
          </p:nvPr>
        </p:nvSpPr>
        <p:spPr>
          <a:xfrm>
            <a:off x="3864990" y="1219200"/>
            <a:ext cx="5359364" cy="5053586"/>
          </a:xfrm>
          <a:prstGeom prst="diamond">
            <a:avLst/>
          </a:prstGeom>
        </p:spPr>
        <p:txBody>
          <a:bodyPr/>
          <a:lstStyle>
            <a:lvl1pPr>
              <a:defRPr sz="1600"/>
            </a:lvl1pPr>
          </a:lstStyle>
          <a:p>
            <a:pPr lvl="0"/>
            <a:endParaRPr lang="id-ID" noProof="0"/>
          </a:p>
        </p:txBody>
      </p:sp>
      <p:sp>
        <p:nvSpPr>
          <p:cNvPr id="6" name="Picture Placeholder 6">
            <a:extLst>
              <a:ext uri="{FF2B5EF4-FFF2-40B4-BE49-F238E27FC236}">
                <a16:creationId xmlns:a16="http://schemas.microsoft.com/office/drawing/2014/main" xmlns="" id="{737270DC-7642-4E99-A410-F9E5DB38824D}"/>
              </a:ext>
            </a:extLst>
          </p:cNvPr>
          <p:cNvSpPr>
            <a:spLocks noGrp="1"/>
          </p:cNvSpPr>
          <p:nvPr>
            <p:ph type="pic" sz="quarter" idx="11"/>
          </p:nvPr>
        </p:nvSpPr>
        <p:spPr>
          <a:xfrm>
            <a:off x="6754818" y="1494530"/>
            <a:ext cx="10588619" cy="9984484"/>
          </a:xfrm>
          <a:prstGeom prst="diamond">
            <a:avLst/>
          </a:prstGeom>
        </p:spPr>
        <p:txBody>
          <a:bodyPr/>
          <a:lstStyle>
            <a:lvl1pPr>
              <a:defRPr sz="1600"/>
            </a:lvl1pPr>
          </a:lstStyle>
          <a:p>
            <a:pPr lvl="0"/>
            <a:endParaRPr lang="id-ID" noProof="0"/>
          </a:p>
        </p:txBody>
      </p:sp>
      <p:sp>
        <p:nvSpPr>
          <p:cNvPr id="7" name="Picture Placeholder 6">
            <a:extLst>
              <a:ext uri="{FF2B5EF4-FFF2-40B4-BE49-F238E27FC236}">
                <a16:creationId xmlns:a16="http://schemas.microsoft.com/office/drawing/2014/main" xmlns="" id="{A82B8E6D-5DED-4AB1-8853-CA9F6DBC26CB}"/>
              </a:ext>
            </a:extLst>
          </p:cNvPr>
          <p:cNvSpPr>
            <a:spLocks noGrp="1"/>
          </p:cNvSpPr>
          <p:nvPr>
            <p:ph type="pic" sz="quarter" idx="12"/>
          </p:nvPr>
        </p:nvSpPr>
        <p:spPr>
          <a:xfrm>
            <a:off x="1807590" y="5715000"/>
            <a:ext cx="7475637" cy="7049114"/>
          </a:xfrm>
          <a:prstGeom prst="diamond">
            <a:avLst/>
          </a:prstGeom>
        </p:spPr>
        <p:txBody>
          <a:bodyPr/>
          <a:lstStyle>
            <a:lvl1pPr>
              <a:defRPr sz="1600"/>
            </a:lvl1pPr>
          </a:lstStyle>
          <a:p>
            <a:pPr lvl="0"/>
            <a:endParaRPr lang="id-ID" noProof="0"/>
          </a:p>
        </p:txBody>
      </p:sp>
    </p:spTree>
    <p:extLst>
      <p:ext uri="{BB962C8B-B14F-4D97-AF65-F5344CB8AC3E}">
        <p14:creationId xmlns:p14="http://schemas.microsoft.com/office/powerpoint/2010/main" val="61298638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_ภาพนิ่งชื่อเรื่อง">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xmlns="" id="{3EB09AAE-0DB1-43A2-A5DB-E2B844558742}"/>
              </a:ext>
            </a:extLst>
          </p:cNvPr>
          <p:cNvSpPr>
            <a:spLocks noGrp="1"/>
          </p:cNvSpPr>
          <p:nvPr>
            <p:ph type="pic" sz="quarter" idx="10"/>
          </p:nvPr>
        </p:nvSpPr>
        <p:spPr>
          <a:xfrm>
            <a:off x="0" y="0"/>
            <a:ext cx="13144500" cy="13716000"/>
          </a:xfrm>
          <a:custGeom>
            <a:avLst/>
            <a:gdLst>
              <a:gd name="connsiteX0" fmla="*/ 0 w 6572250"/>
              <a:gd name="connsiteY0" fmla="*/ 0 h 6858000"/>
              <a:gd name="connsiteX1" fmla="*/ 6572250 w 6572250"/>
              <a:gd name="connsiteY1" fmla="*/ 0 h 6858000"/>
              <a:gd name="connsiteX2" fmla="*/ 6572250 w 6572250"/>
              <a:gd name="connsiteY2" fmla="*/ 6858000 h 6858000"/>
              <a:gd name="connsiteX3" fmla="*/ 0 w 657225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572250" h="6858000">
                <a:moveTo>
                  <a:pt x="0" y="0"/>
                </a:moveTo>
                <a:lnTo>
                  <a:pt x="6572250" y="0"/>
                </a:lnTo>
                <a:lnTo>
                  <a:pt x="6572250" y="6858000"/>
                </a:lnTo>
                <a:lnTo>
                  <a:pt x="0" y="6858000"/>
                </a:lnTo>
                <a:close/>
              </a:path>
            </a:pathLst>
          </a:custGeom>
        </p:spPr>
        <p:txBody>
          <a:bodyPr wrap="square">
            <a:noAutofit/>
          </a:bodyPr>
          <a:lstStyle>
            <a:lvl1pPr>
              <a:defRPr sz="1600"/>
            </a:lvl1pPr>
          </a:lstStyle>
          <a:p>
            <a:pPr lvl="0"/>
            <a:endParaRPr lang="en-US" noProof="0"/>
          </a:p>
        </p:txBody>
      </p:sp>
    </p:spTree>
    <p:extLst>
      <p:ext uri="{BB962C8B-B14F-4D97-AF65-F5344CB8AC3E}">
        <p14:creationId xmlns:p14="http://schemas.microsoft.com/office/powerpoint/2010/main" val="203052824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6_ภาพนิ่งชื่อเรื่อง">
    <p:spTree>
      <p:nvGrpSpPr>
        <p:cNvPr id="1" name=""/>
        <p:cNvGrpSpPr/>
        <p:nvPr/>
      </p:nvGrpSpPr>
      <p:grpSpPr>
        <a:xfrm>
          <a:off x="0" y="0"/>
          <a:ext cx="0" cy="0"/>
          <a:chOff x="0" y="0"/>
          <a:chExt cx="0" cy="0"/>
        </a:xfrm>
      </p:grpSpPr>
      <p:sp>
        <p:nvSpPr>
          <p:cNvPr id="8" name="Picture Placeholder 4">
            <a:extLst>
              <a:ext uri="{FF2B5EF4-FFF2-40B4-BE49-F238E27FC236}">
                <a16:creationId xmlns:a16="http://schemas.microsoft.com/office/drawing/2014/main" xmlns="" id="{3EB09AAE-0DB1-43A2-A5DB-E2B844558742}"/>
              </a:ext>
            </a:extLst>
          </p:cNvPr>
          <p:cNvSpPr>
            <a:spLocks noGrp="1"/>
          </p:cNvSpPr>
          <p:nvPr>
            <p:ph type="pic" sz="quarter" idx="10"/>
          </p:nvPr>
        </p:nvSpPr>
        <p:spPr>
          <a:xfrm>
            <a:off x="0" y="0"/>
            <a:ext cx="19040806" cy="13747532"/>
          </a:xfrm>
          <a:custGeom>
            <a:avLst/>
            <a:gdLst>
              <a:gd name="connsiteX0" fmla="*/ 0 w 6572250"/>
              <a:gd name="connsiteY0" fmla="*/ 0 h 6858000"/>
              <a:gd name="connsiteX1" fmla="*/ 6572250 w 6572250"/>
              <a:gd name="connsiteY1" fmla="*/ 0 h 6858000"/>
              <a:gd name="connsiteX2" fmla="*/ 6572250 w 6572250"/>
              <a:gd name="connsiteY2" fmla="*/ 6858000 h 6858000"/>
              <a:gd name="connsiteX3" fmla="*/ 0 w 6572250"/>
              <a:gd name="connsiteY3" fmla="*/ 6858000 h 6858000"/>
              <a:gd name="connsiteX0" fmla="*/ 0 w 6572250"/>
              <a:gd name="connsiteY0" fmla="*/ 0 h 6873766"/>
              <a:gd name="connsiteX1" fmla="*/ 6572250 w 6572250"/>
              <a:gd name="connsiteY1" fmla="*/ 0 h 6873766"/>
              <a:gd name="connsiteX2" fmla="*/ 2410154 w 6572250"/>
              <a:gd name="connsiteY2" fmla="*/ 6873766 h 6873766"/>
              <a:gd name="connsiteX3" fmla="*/ 0 w 6572250"/>
              <a:gd name="connsiteY3" fmla="*/ 6858000 h 6873766"/>
              <a:gd name="connsiteX4" fmla="*/ 0 w 6572250"/>
              <a:gd name="connsiteY4" fmla="*/ 0 h 6873766"/>
              <a:gd name="connsiteX0" fmla="*/ 0 w 10214085"/>
              <a:gd name="connsiteY0" fmla="*/ 15766 h 6889532"/>
              <a:gd name="connsiteX1" fmla="*/ 10214085 w 10214085"/>
              <a:gd name="connsiteY1" fmla="*/ 0 h 6889532"/>
              <a:gd name="connsiteX2" fmla="*/ 2410154 w 10214085"/>
              <a:gd name="connsiteY2" fmla="*/ 6889532 h 6889532"/>
              <a:gd name="connsiteX3" fmla="*/ 0 w 10214085"/>
              <a:gd name="connsiteY3" fmla="*/ 6873766 h 6889532"/>
              <a:gd name="connsiteX4" fmla="*/ 0 w 10214085"/>
              <a:gd name="connsiteY4" fmla="*/ 15766 h 6889532"/>
              <a:gd name="connsiteX0" fmla="*/ 0 w 9520403"/>
              <a:gd name="connsiteY0" fmla="*/ 0 h 6873766"/>
              <a:gd name="connsiteX1" fmla="*/ 9520403 w 9520403"/>
              <a:gd name="connsiteY1" fmla="*/ 0 h 6873766"/>
              <a:gd name="connsiteX2" fmla="*/ 2410154 w 9520403"/>
              <a:gd name="connsiteY2" fmla="*/ 6873766 h 6873766"/>
              <a:gd name="connsiteX3" fmla="*/ 0 w 9520403"/>
              <a:gd name="connsiteY3" fmla="*/ 6858000 h 6873766"/>
              <a:gd name="connsiteX4" fmla="*/ 0 w 9520403"/>
              <a:gd name="connsiteY4" fmla="*/ 0 h 687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0403" h="6873766">
                <a:moveTo>
                  <a:pt x="0" y="0"/>
                </a:moveTo>
                <a:lnTo>
                  <a:pt x="9520403" y="0"/>
                </a:lnTo>
                <a:lnTo>
                  <a:pt x="2410154" y="6873766"/>
                </a:lnTo>
                <a:lnTo>
                  <a:pt x="0" y="6858000"/>
                </a:lnTo>
                <a:lnTo>
                  <a:pt x="0" y="0"/>
                </a:lnTo>
                <a:close/>
              </a:path>
            </a:pathLst>
          </a:custGeom>
        </p:spPr>
        <p:txBody>
          <a:bodyPr wrap="square">
            <a:noAutofit/>
          </a:bodyPr>
          <a:lstStyle>
            <a:lvl1pPr>
              <a:defRPr sz="1600"/>
            </a:lvl1pPr>
          </a:lstStyle>
          <a:p>
            <a:pPr lvl="0"/>
            <a:endParaRPr lang="en-US" noProof="0"/>
          </a:p>
        </p:txBody>
      </p:sp>
    </p:spTree>
    <p:extLst>
      <p:ext uri="{BB962C8B-B14F-4D97-AF65-F5344CB8AC3E}">
        <p14:creationId xmlns:p14="http://schemas.microsoft.com/office/powerpoint/2010/main" val="101484641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7_ภาพนิ่งชื่อเรื่อง">
    <p:spTree>
      <p:nvGrpSpPr>
        <p:cNvPr id="1" name=""/>
        <p:cNvGrpSpPr/>
        <p:nvPr/>
      </p:nvGrpSpPr>
      <p:grpSpPr>
        <a:xfrm>
          <a:off x="0" y="0"/>
          <a:ext cx="0" cy="0"/>
          <a:chOff x="0" y="0"/>
          <a:chExt cx="0" cy="0"/>
        </a:xfrm>
      </p:grpSpPr>
      <p:sp>
        <p:nvSpPr>
          <p:cNvPr id="3" name="Picture Placeholder 18"/>
          <p:cNvSpPr>
            <a:spLocks noGrp="1"/>
          </p:cNvSpPr>
          <p:nvPr>
            <p:ph type="pic" sz="quarter" idx="15"/>
          </p:nvPr>
        </p:nvSpPr>
        <p:spPr>
          <a:xfrm>
            <a:off x="-182563" y="-76199"/>
            <a:ext cx="22334444" cy="13925000"/>
          </a:xfrm>
          <a:custGeom>
            <a:avLst/>
            <a:gdLst>
              <a:gd name="connsiteX0" fmla="*/ 8955694 w 11724934"/>
              <a:gd name="connsiteY0" fmla="*/ 2976334 h 13428667"/>
              <a:gd name="connsiteX1" fmla="*/ 3330999 w 11724934"/>
              <a:gd name="connsiteY1" fmla="*/ 12125956 h 13428667"/>
              <a:gd name="connsiteX2" fmla="*/ 3074428 w 11724934"/>
              <a:gd name="connsiteY2" fmla="*/ 11690634 h 13428667"/>
              <a:gd name="connsiteX3" fmla="*/ 8133670 w 11724934"/>
              <a:gd name="connsiteY3" fmla="*/ 3460824 h 13428667"/>
              <a:gd name="connsiteX4" fmla="*/ 6613112 w 11724934"/>
              <a:gd name="connsiteY4" fmla="*/ 2045671 h 13428667"/>
              <a:gd name="connsiteX5" fmla="*/ 988418 w 11724934"/>
              <a:gd name="connsiteY5" fmla="*/ 11195294 h 13428667"/>
              <a:gd name="connsiteX6" fmla="*/ 731845 w 11724934"/>
              <a:gd name="connsiteY6" fmla="*/ 10759973 h 13428667"/>
              <a:gd name="connsiteX7" fmla="*/ 5791089 w 11724934"/>
              <a:gd name="connsiteY7" fmla="*/ 2530161 h 13428667"/>
              <a:gd name="connsiteX8" fmla="*/ 10347090 w 11724934"/>
              <a:gd name="connsiteY8" fmla="*/ 1955479 h 13428667"/>
              <a:gd name="connsiteX9" fmla="*/ 3290281 w 11724934"/>
              <a:gd name="connsiteY9" fmla="*/ 13428667 h 13428667"/>
              <a:gd name="connsiteX10" fmla="*/ 2991235 w 11724934"/>
              <a:gd name="connsiteY10" fmla="*/ 12921283 h 13428667"/>
              <a:gd name="connsiteX11" fmla="*/ 9388443 w 11724934"/>
              <a:gd name="connsiteY11" fmla="*/ 2520493 h 13428667"/>
              <a:gd name="connsiteX12" fmla="*/ 9016568 w 11724934"/>
              <a:gd name="connsiteY12" fmla="*/ 1717422 h 13428667"/>
              <a:gd name="connsiteX13" fmla="*/ 3391873 w 11724934"/>
              <a:gd name="connsiteY13" fmla="*/ 10867044 h 13428667"/>
              <a:gd name="connsiteX14" fmla="*/ 3135302 w 11724934"/>
              <a:gd name="connsiteY14" fmla="*/ 10431723 h 13428667"/>
              <a:gd name="connsiteX15" fmla="*/ 8194543 w 11724934"/>
              <a:gd name="connsiteY15" fmla="*/ 2201912 h 13428667"/>
              <a:gd name="connsiteX16" fmla="*/ 8004509 w 11724934"/>
              <a:gd name="connsiteY16" fmla="*/ 1024816 h 13428667"/>
              <a:gd name="connsiteX17" fmla="*/ 947699 w 11724934"/>
              <a:gd name="connsiteY17" fmla="*/ 12498007 h 13428667"/>
              <a:gd name="connsiteX18" fmla="*/ 648653 w 11724934"/>
              <a:gd name="connsiteY18" fmla="*/ 11990622 h 13428667"/>
              <a:gd name="connsiteX19" fmla="*/ 7045862 w 11724934"/>
              <a:gd name="connsiteY19" fmla="*/ 1589830 h 13428667"/>
              <a:gd name="connsiteX20" fmla="*/ 11724934 w 11724934"/>
              <a:gd name="connsiteY20" fmla="*/ 930662 h 13428667"/>
              <a:gd name="connsiteX21" fmla="*/ 4668125 w 11724934"/>
              <a:gd name="connsiteY21" fmla="*/ 12403851 h 13428667"/>
              <a:gd name="connsiteX22" fmla="*/ 4369080 w 11724934"/>
              <a:gd name="connsiteY22" fmla="*/ 11896466 h 13428667"/>
              <a:gd name="connsiteX23" fmla="*/ 10766288 w 11724934"/>
              <a:gd name="connsiteY23" fmla="*/ 1495676 h 13428667"/>
              <a:gd name="connsiteX24" fmla="*/ 6673985 w 11724934"/>
              <a:gd name="connsiteY24" fmla="*/ 786761 h 13428667"/>
              <a:gd name="connsiteX25" fmla="*/ 1049293 w 11724934"/>
              <a:gd name="connsiteY25" fmla="*/ 9936384 h 13428667"/>
              <a:gd name="connsiteX26" fmla="*/ 792719 w 11724934"/>
              <a:gd name="connsiteY26" fmla="*/ 9501062 h 13428667"/>
              <a:gd name="connsiteX27" fmla="*/ 5851961 w 11724934"/>
              <a:gd name="connsiteY27" fmla="*/ 1271251 h 13428667"/>
              <a:gd name="connsiteX28" fmla="*/ 6440843 w 11724934"/>
              <a:gd name="connsiteY28" fmla="*/ 94156 h 13428667"/>
              <a:gd name="connsiteX29" fmla="*/ 278218 w 11724934"/>
              <a:gd name="connsiteY29" fmla="*/ 10053030 h 13428667"/>
              <a:gd name="connsiteX30" fmla="*/ 0 w 11724934"/>
              <a:gd name="connsiteY30" fmla="*/ 9580984 h 13428667"/>
              <a:gd name="connsiteX31" fmla="*/ 5543097 w 11724934"/>
              <a:gd name="connsiteY31" fmla="*/ 623276 h 13428667"/>
              <a:gd name="connsiteX32" fmla="*/ 9382354 w 11724934"/>
              <a:gd name="connsiteY32" fmla="*/ 0 h 13428667"/>
              <a:gd name="connsiteX33" fmla="*/ 2325545 w 11724934"/>
              <a:gd name="connsiteY33" fmla="*/ 11473190 h 13428667"/>
              <a:gd name="connsiteX34" fmla="*/ 2026498 w 11724934"/>
              <a:gd name="connsiteY34" fmla="*/ 10965805 h 13428667"/>
              <a:gd name="connsiteX35" fmla="*/ 8423706 w 11724934"/>
              <a:gd name="connsiteY35" fmla="*/ 565013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0 w 15797999"/>
              <a:gd name="connsiteY36" fmla="*/ 5008065 h 13428667"/>
              <a:gd name="connsiteX37" fmla="*/ 4073065 w 15797999"/>
              <a:gd name="connsiteY37" fmla="*/ 9580984 h 13428667"/>
              <a:gd name="connsiteX38" fmla="*/ 9616162 w 15797999"/>
              <a:gd name="connsiteY38" fmla="*/ 623276 h 13428667"/>
              <a:gd name="connsiteX39" fmla="*/ 10513908 w 15797999"/>
              <a:gd name="connsiteY39" fmla="*/ 94156 h 13428667"/>
              <a:gd name="connsiteX40" fmla="*/ 13455419 w 15797999"/>
              <a:gd name="connsiteY40" fmla="*/ 0 h 13428667"/>
              <a:gd name="connsiteX41" fmla="*/ 6398610 w 15797999"/>
              <a:gd name="connsiteY41" fmla="*/ 11473190 h 13428667"/>
              <a:gd name="connsiteX42" fmla="*/ 6099563 w 15797999"/>
              <a:gd name="connsiteY42" fmla="*/ 10965805 h 13428667"/>
              <a:gd name="connsiteX43" fmla="*/ 12496771 w 15797999"/>
              <a:gd name="connsiteY43" fmla="*/ 565013 h 13428667"/>
              <a:gd name="connsiteX44" fmla="*/ 13455419 w 15797999"/>
              <a:gd name="connsiteY44"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6330280 w 15797999"/>
              <a:gd name="connsiteY36" fmla="*/ 2021759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8741190 w 15797999"/>
              <a:gd name="connsiteY26" fmla="*/ 12403851 h 13428667"/>
              <a:gd name="connsiteX27" fmla="*/ 8442145 w 15797999"/>
              <a:gd name="connsiteY27" fmla="*/ 11896466 h 13428667"/>
              <a:gd name="connsiteX28" fmla="*/ 14839353 w 15797999"/>
              <a:gd name="connsiteY28" fmla="*/ 1495676 h 13428667"/>
              <a:gd name="connsiteX29" fmla="*/ 15797999 w 15797999"/>
              <a:gd name="connsiteY29" fmla="*/ 930662 h 13428667"/>
              <a:gd name="connsiteX30" fmla="*/ 10747050 w 15797999"/>
              <a:gd name="connsiteY30" fmla="*/ 786761 h 13428667"/>
              <a:gd name="connsiteX31" fmla="*/ 5122358 w 15797999"/>
              <a:gd name="connsiteY31" fmla="*/ 9936384 h 13428667"/>
              <a:gd name="connsiteX32" fmla="*/ 4865784 w 15797999"/>
              <a:gd name="connsiteY32" fmla="*/ 9501062 h 13428667"/>
              <a:gd name="connsiteX33" fmla="*/ 9925026 w 15797999"/>
              <a:gd name="connsiteY33" fmla="*/ 1271251 h 13428667"/>
              <a:gd name="connsiteX34" fmla="*/ 10747050 w 15797999"/>
              <a:gd name="connsiteY34" fmla="*/ 786761 h 13428667"/>
              <a:gd name="connsiteX35" fmla="*/ 10513908 w 15797999"/>
              <a:gd name="connsiteY35" fmla="*/ 94156 h 13428667"/>
              <a:gd name="connsiteX36" fmla="*/ 5447411 w 15797999"/>
              <a:gd name="connsiteY36" fmla="*/ 1044297 h 13428667"/>
              <a:gd name="connsiteX37" fmla="*/ 0 w 15797999"/>
              <a:gd name="connsiteY37" fmla="*/ 5008065 h 13428667"/>
              <a:gd name="connsiteX38" fmla="*/ 4073065 w 15797999"/>
              <a:gd name="connsiteY38" fmla="*/ 9580984 h 13428667"/>
              <a:gd name="connsiteX39" fmla="*/ 9616162 w 15797999"/>
              <a:gd name="connsiteY39" fmla="*/ 623276 h 13428667"/>
              <a:gd name="connsiteX40" fmla="*/ 10513908 w 15797999"/>
              <a:gd name="connsiteY40" fmla="*/ 94156 h 13428667"/>
              <a:gd name="connsiteX41" fmla="*/ 13455419 w 15797999"/>
              <a:gd name="connsiteY41" fmla="*/ 0 h 13428667"/>
              <a:gd name="connsiteX42" fmla="*/ 6398610 w 15797999"/>
              <a:gd name="connsiteY42" fmla="*/ 11473190 h 13428667"/>
              <a:gd name="connsiteX43" fmla="*/ 6099563 w 15797999"/>
              <a:gd name="connsiteY43" fmla="*/ 10965805 h 13428667"/>
              <a:gd name="connsiteX44" fmla="*/ 12496771 w 15797999"/>
              <a:gd name="connsiteY44" fmla="*/ 565013 h 13428667"/>
              <a:gd name="connsiteX45" fmla="*/ 13455419 w 15797999"/>
              <a:gd name="connsiteY45"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2321177 w 15797999"/>
              <a:gd name="connsiteY26" fmla="*/ 656222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3428667"/>
              <a:gd name="connsiteX1" fmla="*/ 7404064 w 15797999"/>
              <a:gd name="connsiteY1" fmla="*/ 12125956 h 13428667"/>
              <a:gd name="connsiteX2" fmla="*/ 7147493 w 15797999"/>
              <a:gd name="connsiteY2" fmla="*/ 11690634 h 13428667"/>
              <a:gd name="connsiteX3" fmla="*/ 12206735 w 15797999"/>
              <a:gd name="connsiteY3" fmla="*/ 3460824 h 13428667"/>
              <a:gd name="connsiteX4" fmla="*/ 13028759 w 15797999"/>
              <a:gd name="connsiteY4" fmla="*/ 2976334 h 13428667"/>
              <a:gd name="connsiteX5" fmla="*/ 10686177 w 15797999"/>
              <a:gd name="connsiteY5" fmla="*/ 2045671 h 13428667"/>
              <a:gd name="connsiteX6" fmla="*/ 5061483 w 15797999"/>
              <a:gd name="connsiteY6" fmla="*/ 11195294 h 13428667"/>
              <a:gd name="connsiteX7" fmla="*/ 4804910 w 15797999"/>
              <a:gd name="connsiteY7" fmla="*/ 10759973 h 13428667"/>
              <a:gd name="connsiteX8" fmla="*/ 9864154 w 15797999"/>
              <a:gd name="connsiteY8" fmla="*/ 2530161 h 13428667"/>
              <a:gd name="connsiteX9" fmla="*/ 10686177 w 15797999"/>
              <a:gd name="connsiteY9" fmla="*/ 2045671 h 13428667"/>
              <a:gd name="connsiteX10" fmla="*/ 14420155 w 15797999"/>
              <a:gd name="connsiteY10" fmla="*/ 1955479 h 13428667"/>
              <a:gd name="connsiteX11" fmla="*/ 7363346 w 15797999"/>
              <a:gd name="connsiteY11" fmla="*/ 13428667 h 13428667"/>
              <a:gd name="connsiteX12" fmla="*/ 7064300 w 15797999"/>
              <a:gd name="connsiteY12" fmla="*/ 12921283 h 13428667"/>
              <a:gd name="connsiteX13" fmla="*/ 13461508 w 15797999"/>
              <a:gd name="connsiteY13" fmla="*/ 2520493 h 13428667"/>
              <a:gd name="connsiteX14" fmla="*/ 14420155 w 15797999"/>
              <a:gd name="connsiteY14" fmla="*/ 1955479 h 13428667"/>
              <a:gd name="connsiteX15" fmla="*/ 13089633 w 15797999"/>
              <a:gd name="connsiteY15" fmla="*/ 1717422 h 13428667"/>
              <a:gd name="connsiteX16" fmla="*/ 7464938 w 15797999"/>
              <a:gd name="connsiteY16" fmla="*/ 10867044 h 13428667"/>
              <a:gd name="connsiteX17" fmla="*/ 7208367 w 15797999"/>
              <a:gd name="connsiteY17" fmla="*/ 10431723 h 13428667"/>
              <a:gd name="connsiteX18" fmla="*/ 12267608 w 15797999"/>
              <a:gd name="connsiteY18" fmla="*/ 2201912 h 13428667"/>
              <a:gd name="connsiteX19" fmla="*/ 13089633 w 15797999"/>
              <a:gd name="connsiteY19" fmla="*/ 1717422 h 13428667"/>
              <a:gd name="connsiteX20" fmla="*/ 12077574 w 15797999"/>
              <a:gd name="connsiteY20" fmla="*/ 1024816 h 13428667"/>
              <a:gd name="connsiteX21" fmla="*/ 5020764 w 15797999"/>
              <a:gd name="connsiteY21" fmla="*/ 12498007 h 13428667"/>
              <a:gd name="connsiteX22" fmla="*/ 4721718 w 15797999"/>
              <a:gd name="connsiteY22" fmla="*/ 11990622 h 13428667"/>
              <a:gd name="connsiteX23" fmla="*/ 11118927 w 15797999"/>
              <a:gd name="connsiteY23" fmla="*/ 1589830 h 13428667"/>
              <a:gd name="connsiteX24" fmla="*/ 12077574 w 15797999"/>
              <a:gd name="connsiteY24" fmla="*/ 1024816 h 13428667"/>
              <a:gd name="connsiteX25" fmla="*/ 15797999 w 15797999"/>
              <a:gd name="connsiteY25" fmla="*/ 930662 h 13428667"/>
              <a:gd name="connsiteX26" fmla="*/ 15158970 w 15797999"/>
              <a:gd name="connsiteY26" fmla="*/ 6246918 h 13428667"/>
              <a:gd name="connsiteX27" fmla="*/ 8741190 w 15797999"/>
              <a:gd name="connsiteY27" fmla="*/ 12403851 h 13428667"/>
              <a:gd name="connsiteX28" fmla="*/ 8442145 w 15797999"/>
              <a:gd name="connsiteY28" fmla="*/ 11896466 h 13428667"/>
              <a:gd name="connsiteX29" fmla="*/ 14839353 w 15797999"/>
              <a:gd name="connsiteY29" fmla="*/ 1495676 h 13428667"/>
              <a:gd name="connsiteX30" fmla="*/ 15797999 w 15797999"/>
              <a:gd name="connsiteY30" fmla="*/ 930662 h 13428667"/>
              <a:gd name="connsiteX31" fmla="*/ 10747050 w 15797999"/>
              <a:gd name="connsiteY31" fmla="*/ 786761 h 13428667"/>
              <a:gd name="connsiteX32" fmla="*/ 5122358 w 15797999"/>
              <a:gd name="connsiteY32" fmla="*/ 9936384 h 13428667"/>
              <a:gd name="connsiteX33" fmla="*/ 4865784 w 15797999"/>
              <a:gd name="connsiteY33" fmla="*/ 9501062 h 13428667"/>
              <a:gd name="connsiteX34" fmla="*/ 9925026 w 15797999"/>
              <a:gd name="connsiteY34" fmla="*/ 1271251 h 13428667"/>
              <a:gd name="connsiteX35" fmla="*/ 10747050 w 15797999"/>
              <a:gd name="connsiteY35" fmla="*/ 786761 h 13428667"/>
              <a:gd name="connsiteX36" fmla="*/ 10513908 w 15797999"/>
              <a:gd name="connsiteY36" fmla="*/ 94156 h 13428667"/>
              <a:gd name="connsiteX37" fmla="*/ 5447411 w 15797999"/>
              <a:gd name="connsiteY37" fmla="*/ 1044297 h 13428667"/>
              <a:gd name="connsiteX38" fmla="*/ 0 w 15797999"/>
              <a:gd name="connsiteY38" fmla="*/ 5008065 h 13428667"/>
              <a:gd name="connsiteX39" fmla="*/ 4073065 w 15797999"/>
              <a:gd name="connsiteY39" fmla="*/ 9580984 h 13428667"/>
              <a:gd name="connsiteX40" fmla="*/ 9616162 w 15797999"/>
              <a:gd name="connsiteY40" fmla="*/ 623276 h 13428667"/>
              <a:gd name="connsiteX41" fmla="*/ 10513908 w 15797999"/>
              <a:gd name="connsiteY41" fmla="*/ 94156 h 13428667"/>
              <a:gd name="connsiteX42" fmla="*/ 13455419 w 15797999"/>
              <a:gd name="connsiteY42" fmla="*/ 0 h 13428667"/>
              <a:gd name="connsiteX43" fmla="*/ 6398610 w 15797999"/>
              <a:gd name="connsiteY43" fmla="*/ 11473190 h 13428667"/>
              <a:gd name="connsiteX44" fmla="*/ 6099563 w 15797999"/>
              <a:gd name="connsiteY44" fmla="*/ 10965805 h 13428667"/>
              <a:gd name="connsiteX45" fmla="*/ 12496771 w 15797999"/>
              <a:gd name="connsiteY45" fmla="*/ 565013 h 13428667"/>
              <a:gd name="connsiteX46" fmla="*/ 13455419 w 15797999"/>
              <a:gd name="connsiteY46" fmla="*/ 0 h 13428667"/>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020764 w 15797999"/>
              <a:gd name="connsiteY21" fmla="*/ 12498007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616162 w 15797999"/>
              <a:gd name="connsiteY40" fmla="*/ 623276 h 12921283"/>
              <a:gd name="connsiteX41" fmla="*/ 10513908 w 15797999"/>
              <a:gd name="connsiteY41" fmla="*/ 94156 h 12921283"/>
              <a:gd name="connsiteX42" fmla="*/ 13455419 w 15797999"/>
              <a:gd name="connsiteY42" fmla="*/ 0 h 12921283"/>
              <a:gd name="connsiteX43" fmla="*/ 6398610 w 15797999"/>
              <a:gd name="connsiteY43" fmla="*/ 11473190 h 12921283"/>
              <a:gd name="connsiteX44" fmla="*/ 6099563 w 15797999"/>
              <a:gd name="connsiteY44" fmla="*/ 10965805 h 12921283"/>
              <a:gd name="connsiteX45" fmla="*/ 12496771 w 15797999"/>
              <a:gd name="connsiteY45" fmla="*/ 565013 h 12921283"/>
              <a:gd name="connsiteX46" fmla="*/ 13455419 w 15797999"/>
              <a:gd name="connsiteY46"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513908 w 15797999"/>
              <a:gd name="connsiteY36" fmla="*/ 94156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513908 w 15797999"/>
              <a:gd name="connsiteY40" fmla="*/ 94156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04004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10104004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9580984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9946349 w 15797999"/>
              <a:gd name="connsiteY36" fmla="*/ 283343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9946349 w 15797999"/>
              <a:gd name="connsiteY40" fmla="*/ 283343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198597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198597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028759 w 15797999"/>
              <a:gd name="connsiteY0" fmla="*/ 2976334 h 12921283"/>
              <a:gd name="connsiteX1" fmla="*/ 7404064 w 15797999"/>
              <a:gd name="connsiteY1" fmla="*/ 12125956 h 12921283"/>
              <a:gd name="connsiteX2" fmla="*/ 7147493 w 15797999"/>
              <a:gd name="connsiteY2" fmla="*/ 11690634 h 12921283"/>
              <a:gd name="connsiteX3" fmla="*/ 12206735 w 15797999"/>
              <a:gd name="connsiteY3" fmla="*/ 3460824 h 12921283"/>
              <a:gd name="connsiteX4" fmla="*/ 13028759 w 15797999"/>
              <a:gd name="connsiteY4" fmla="*/ 2976334 h 12921283"/>
              <a:gd name="connsiteX5" fmla="*/ 10686177 w 15797999"/>
              <a:gd name="connsiteY5" fmla="*/ 2045671 h 12921283"/>
              <a:gd name="connsiteX6" fmla="*/ 5061483 w 15797999"/>
              <a:gd name="connsiteY6" fmla="*/ 11195294 h 12921283"/>
              <a:gd name="connsiteX7" fmla="*/ 4804910 w 15797999"/>
              <a:gd name="connsiteY7" fmla="*/ 10759973 h 12921283"/>
              <a:gd name="connsiteX8" fmla="*/ 9864154 w 15797999"/>
              <a:gd name="connsiteY8" fmla="*/ 2530161 h 12921283"/>
              <a:gd name="connsiteX9" fmla="*/ 10686177 w 15797999"/>
              <a:gd name="connsiteY9" fmla="*/ 2045671 h 12921283"/>
              <a:gd name="connsiteX10" fmla="*/ 14420155 w 15797999"/>
              <a:gd name="connsiteY10" fmla="*/ 1955479 h 12921283"/>
              <a:gd name="connsiteX11" fmla="*/ 7804781 w 15797999"/>
              <a:gd name="connsiteY11" fmla="*/ 12640391 h 12921283"/>
              <a:gd name="connsiteX12" fmla="*/ 7064300 w 15797999"/>
              <a:gd name="connsiteY12" fmla="*/ 12921283 h 12921283"/>
              <a:gd name="connsiteX13" fmla="*/ 13461508 w 15797999"/>
              <a:gd name="connsiteY13" fmla="*/ 2520493 h 12921283"/>
              <a:gd name="connsiteX14" fmla="*/ 14420155 w 15797999"/>
              <a:gd name="connsiteY14" fmla="*/ 1955479 h 12921283"/>
              <a:gd name="connsiteX15" fmla="*/ 13089633 w 15797999"/>
              <a:gd name="connsiteY15" fmla="*/ 1717422 h 12921283"/>
              <a:gd name="connsiteX16" fmla="*/ 7464938 w 15797999"/>
              <a:gd name="connsiteY16" fmla="*/ 10867044 h 12921283"/>
              <a:gd name="connsiteX17" fmla="*/ 7208367 w 15797999"/>
              <a:gd name="connsiteY17" fmla="*/ 10431723 h 12921283"/>
              <a:gd name="connsiteX18" fmla="*/ 12267608 w 15797999"/>
              <a:gd name="connsiteY18" fmla="*/ 2201912 h 12921283"/>
              <a:gd name="connsiteX19" fmla="*/ 13089633 w 15797999"/>
              <a:gd name="connsiteY19" fmla="*/ 1717422 h 12921283"/>
              <a:gd name="connsiteX20" fmla="*/ 12077574 w 15797999"/>
              <a:gd name="connsiteY20" fmla="*/ 1024816 h 12921283"/>
              <a:gd name="connsiteX21" fmla="*/ 5462198 w 15797999"/>
              <a:gd name="connsiteY21" fmla="*/ 11709731 h 12921283"/>
              <a:gd name="connsiteX22" fmla="*/ 4721718 w 15797999"/>
              <a:gd name="connsiteY22" fmla="*/ 11990622 h 12921283"/>
              <a:gd name="connsiteX23" fmla="*/ 11118927 w 15797999"/>
              <a:gd name="connsiteY23" fmla="*/ 1589830 h 12921283"/>
              <a:gd name="connsiteX24" fmla="*/ 12077574 w 15797999"/>
              <a:gd name="connsiteY24" fmla="*/ 1024816 h 12921283"/>
              <a:gd name="connsiteX25" fmla="*/ 15797999 w 15797999"/>
              <a:gd name="connsiteY25" fmla="*/ 930662 h 12921283"/>
              <a:gd name="connsiteX26" fmla="*/ 15158970 w 15797999"/>
              <a:gd name="connsiteY26" fmla="*/ 6246918 h 12921283"/>
              <a:gd name="connsiteX27" fmla="*/ 8741190 w 15797999"/>
              <a:gd name="connsiteY27" fmla="*/ 12403851 h 12921283"/>
              <a:gd name="connsiteX28" fmla="*/ 8442145 w 15797999"/>
              <a:gd name="connsiteY28" fmla="*/ 11896466 h 12921283"/>
              <a:gd name="connsiteX29" fmla="*/ 14839353 w 15797999"/>
              <a:gd name="connsiteY29" fmla="*/ 1495676 h 12921283"/>
              <a:gd name="connsiteX30" fmla="*/ 15797999 w 15797999"/>
              <a:gd name="connsiteY30" fmla="*/ 930662 h 12921283"/>
              <a:gd name="connsiteX31" fmla="*/ 10747050 w 15797999"/>
              <a:gd name="connsiteY31" fmla="*/ 786761 h 12921283"/>
              <a:gd name="connsiteX32" fmla="*/ 5122358 w 15797999"/>
              <a:gd name="connsiteY32" fmla="*/ 9936384 h 12921283"/>
              <a:gd name="connsiteX33" fmla="*/ 4865784 w 15797999"/>
              <a:gd name="connsiteY33" fmla="*/ 9501062 h 12921283"/>
              <a:gd name="connsiteX34" fmla="*/ 9925026 w 15797999"/>
              <a:gd name="connsiteY34" fmla="*/ 1271251 h 12921283"/>
              <a:gd name="connsiteX35" fmla="*/ 10747050 w 15797999"/>
              <a:gd name="connsiteY35" fmla="*/ 786761 h 12921283"/>
              <a:gd name="connsiteX36" fmla="*/ 10324722 w 15797999"/>
              <a:gd name="connsiteY36" fmla="*/ 251812 h 12921283"/>
              <a:gd name="connsiteX37" fmla="*/ 5447411 w 15797999"/>
              <a:gd name="connsiteY37" fmla="*/ 1044297 h 12921283"/>
              <a:gd name="connsiteX38" fmla="*/ 0 w 15797999"/>
              <a:gd name="connsiteY38" fmla="*/ 5008065 h 12921283"/>
              <a:gd name="connsiteX39" fmla="*/ 4073065 w 15797999"/>
              <a:gd name="connsiteY39" fmla="*/ 10369260 h 12921283"/>
              <a:gd name="connsiteX40" fmla="*/ 10324722 w 15797999"/>
              <a:gd name="connsiteY40" fmla="*/ 251812 h 12921283"/>
              <a:gd name="connsiteX41" fmla="*/ 13455419 w 15797999"/>
              <a:gd name="connsiteY41" fmla="*/ 0 h 12921283"/>
              <a:gd name="connsiteX42" fmla="*/ 6398610 w 15797999"/>
              <a:gd name="connsiteY42" fmla="*/ 11473190 h 12921283"/>
              <a:gd name="connsiteX43" fmla="*/ 6099563 w 15797999"/>
              <a:gd name="connsiteY43" fmla="*/ 10965805 h 12921283"/>
              <a:gd name="connsiteX44" fmla="*/ 12496771 w 15797999"/>
              <a:gd name="connsiteY44" fmla="*/ 565013 h 12921283"/>
              <a:gd name="connsiteX45" fmla="*/ 13455419 w 15797999"/>
              <a:gd name="connsiteY45" fmla="*/ 0 h 12921283"/>
              <a:gd name="connsiteX0" fmla="*/ 13572244 w 16341484"/>
              <a:gd name="connsiteY0" fmla="*/ 3413996 h 13358945"/>
              <a:gd name="connsiteX1" fmla="*/ 7947549 w 16341484"/>
              <a:gd name="connsiteY1" fmla="*/ 12563618 h 13358945"/>
              <a:gd name="connsiteX2" fmla="*/ 7690978 w 16341484"/>
              <a:gd name="connsiteY2" fmla="*/ 12128296 h 13358945"/>
              <a:gd name="connsiteX3" fmla="*/ 12750220 w 16341484"/>
              <a:gd name="connsiteY3" fmla="*/ 3898486 h 13358945"/>
              <a:gd name="connsiteX4" fmla="*/ 13572244 w 16341484"/>
              <a:gd name="connsiteY4" fmla="*/ 3413996 h 13358945"/>
              <a:gd name="connsiteX5" fmla="*/ 11229662 w 16341484"/>
              <a:gd name="connsiteY5" fmla="*/ 2483333 h 13358945"/>
              <a:gd name="connsiteX6" fmla="*/ 5604968 w 16341484"/>
              <a:gd name="connsiteY6" fmla="*/ 11632956 h 13358945"/>
              <a:gd name="connsiteX7" fmla="*/ 5348395 w 16341484"/>
              <a:gd name="connsiteY7" fmla="*/ 11197635 h 13358945"/>
              <a:gd name="connsiteX8" fmla="*/ 10407639 w 16341484"/>
              <a:gd name="connsiteY8" fmla="*/ 2967823 h 13358945"/>
              <a:gd name="connsiteX9" fmla="*/ 11229662 w 16341484"/>
              <a:gd name="connsiteY9" fmla="*/ 2483333 h 13358945"/>
              <a:gd name="connsiteX10" fmla="*/ 14963640 w 16341484"/>
              <a:gd name="connsiteY10" fmla="*/ 2393141 h 13358945"/>
              <a:gd name="connsiteX11" fmla="*/ 8348266 w 16341484"/>
              <a:gd name="connsiteY11" fmla="*/ 13078053 h 13358945"/>
              <a:gd name="connsiteX12" fmla="*/ 7607785 w 16341484"/>
              <a:gd name="connsiteY12" fmla="*/ 13358945 h 13358945"/>
              <a:gd name="connsiteX13" fmla="*/ 14004993 w 16341484"/>
              <a:gd name="connsiteY13" fmla="*/ 2958155 h 13358945"/>
              <a:gd name="connsiteX14" fmla="*/ 14963640 w 16341484"/>
              <a:gd name="connsiteY14" fmla="*/ 2393141 h 13358945"/>
              <a:gd name="connsiteX15" fmla="*/ 13633118 w 16341484"/>
              <a:gd name="connsiteY15" fmla="*/ 2155084 h 13358945"/>
              <a:gd name="connsiteX16" fmla="*/ 8008423 w 16341484"/>
              <a:gd name="connsiteY16" fmla="*/ 11304706 h 13358945"/>
              <a:gd name="connsiteX17" fmla="*/ 7751852 w 16341484"/>
              <a:gd name="connsiteY17" fmla="*/ 10869385 h 13358945"/>
              <a:gd name="connsiteX18" fmla="*/ 12811093 w 16341484"/>
              <a:gd name="connsiteY18" fmla="*/ 2639574 h 13358945"/>
              <a:gd name="connsiteX19" fmla="*/ 13633118 w 16341484"/>
              <a:gd name="connsiteY19" fmla="*/ 2155084 h 13358945"/>
              <a:gd name="connsiteX20" fmla="*/ 12621059 w 16341484"/>
              <a:gd name="connsiteY20" fmla="*/ 1462478 h 13358945"/>
              <a:gd name="connsiteX21" fmla="*/ 6005683 w 16341484"/>
              <a:gd name="connsiteY21" fmla="*/ 12147393 h 13358945"/>
              <a:gd name="connsiteX22" fmla="*/ 5265203 w 16341484"/>
              <a:gd name="connsiteY22" fmla="*/ 12428284 h 13358945"/>
              <a:gd name="connsiteX23" fmla="*/ 11662412 w 16341484"/>
              <a:gd name="connsiteY23" fmla="*/ 2027492 h 13358945"/>
              <a:gd name="connsiteX24" fmla="*/ 12621059 w 16341484"/>
              <a:gd name="connsiteY24" fmla="*/ 1462478 h 13358945"/>
              <a:gd name="connsiteX25" fmla="*/ 16341484 w 16341484"/>
              <a:gd name="connsiteY25" fmla="*/ 1368324 h 13358945"/>
              <a:gd name="connsiteX26" fmla="*/ 15702455 w 16341484"/>
              <a:gd name="connsiteY26" fmla="*/ 6684580 h 13358945"/>
              <a:gd name="connsiteX27" fmla="*/ 9284675 w 16341484"/>
              <a:gd name="connsiteY27" fmla="*/ 12841513 h 13358945"/>
              <a:gd name="connsiteX28" fmla="*/ 8985630 w 16341484"/>
              <a:gd name="connsiteY28" fmla="*/ 12334128 h 13358945"/>
              <a:gd name="connsiteX29" fmla="*/ 15382838 w 16341484"/>
              <a:gd name="connsiteY29" fmla="*/ 1933338 h 13358945"/>
              <a:gd name="connsiteX30" fmla="*/ 16341484 w 16341484"/>
              <a:gd name="connsiteY30" fmla="*/ 1368324 h 13358945"/>
              <a:gd name="connsiteX31" fmla="*/ 11290535 w 16341484"/>
              <a:gd name="connsiteY31" fmla="*/ 1224423 h 13358945"/>
              <a:gd name="connsiteX32" fmla="*/ 5665843 w 16341484"/>
              <a:gd name="connsiteY32" fmla="*/ 10374046 h 13358945"/>
              <a:gd name="connsiteX33" fmla="*/ 5409269 w 16341484"/>
              <a:gd name="connsiteY33" fmla="*/ 9938724 h 13358945"/>
              <a:gd name="connsiteX34" fmla="*/ 10468511 w 16341484"/>
              <a:gd name="connsiteY34" fmla="*/ 1708913 h 13358945"/>
              <a:gd name="connsiteX35" fmla="*/ 11290535 w 16341484"/>
              <a:gd name="connsiteY35" fmla="*/ 1224423 h 13358945"/>
              <a:gd name="connsiteX36" fmla="*/ 10868207 w 16341484"/>
              <a:gd name="connsiteY36" fmla="*/ 689474 h 13358945"/>
              <a:gd name="connsiteX37" fmla="*/ 0 w 16341484"/>
              <a:gd name="connsiteY37" fmla="*/ 0 h 13358945"/>
              <a:gd name="connsiteX38" fmla="*/ 543485 w 16341484"/>
              <a:gd name="connsiteY38" fmla="*/ 5445727 h 13358945"/>
              <a:gd name="connsiteX39" fmla="*/ 4616550 w 16341484"/>
              <a:gd name="connsiteY39" fmla="*/ 10806922 h 13358945"/>
              <a:gd name="connsiteX40" fmla="*/ 10868207 w 16341484"/>
              <a:gd name="connsiteY40" fmla="*/ 689474 h 13358945"/>
              <a:gd name="connsiteX41" fmla="*/ 13998904 w 16341484"/>
              <a:gd name="connsiteY41" fmla="*/ 437662 h 13358945"/>
              <a:gd name="connsiteX42" fmla="*/ 6942095 w 16341484"/>
              <a:gd name="connsiteY42" fmla="*/ 11910852 h 13358945"/>
              <a:gd name="connsiteX43" fmla="*/ 6643048 w 16341484"/>
              <a:gd name="connsiteY43" fmla="*/ 11403467 h 13358945"/>
              <a:gd name="connsiteX44" fmla="*/ 13040256 w 16341484"/>
              <a:gd name="connsiteY44" fmla="*/ 1002675 h 13358945"/>
              <a:gd name="connsiteX45" fmla="*/ 13998904 w 16341484"/>
              <a:gd name="connsiteY45" fmla="*/ 437662 h 13358945"/>
              <a:gd name="connsiteX0" fmla="*/ 13572244 w 16341484"/>
              <a:gd name="connsiteY0" fmla="*/ 3418205 h 13363154"/>
              <a:gd name="connsiteX1" fmla="*/ 7947549 w 16341484"/>
              <a:gd name="connsiteY1" fmla="*/ 12567827 h 13363154"/>
              <a:gd name="connsiteX2" fmla="*/ 7690978 w 16341484"/>
              <a:gd name="connsiteY2" fmla="*/ 12132505 h 13363154"/>
              <a:gd name="connsiteX3" fmla="*/ 12750220 w 16341484"/>
              <a:gd name="connsiteY3" fmla="*/ 3902695 h 13363154"/>
              <a:gd name="connsiteX4" fmla="*/ 13572244 w 16341484"/>
              <a:gd name="connsiteY4" fmla="*/ 3418205 h 13363154"/>
              <a:gd name="connsiteX5" fmla="*/ 11229662 w 16341484"/>
              <a:gd name="connsiteY5" fmla="*/ 2487542 h 13363154"/>
              <a:gd name="connsiteX6" fmla="*/ 5604968 w 16341484"/>
              <a:gd name="connsiteY6" fmla="*/ 11637165 h 13363154"/>
              <a:gd name="connsiteX7" fmla="*/ 5348395 w 16341484"/>
              <a:gd name="connsiteY7" fmla="*/ 11201844 h 13363154"/>
              <a:gd name="connsiteX8" fmla="*/ 10407639 w 16341484"/>
              <a:gd name="connsiteY8" fmla="*/ 2972032 h 13363154"/>
              <a:gd name="connsiteX9" fmla="*/ 11229662 w 16341484"/>
              <a:gd name="connsiteY9" fmla="*/ 2487542 h 13363154"/>
              <a:gd name="connsiteX10" fmla="*/ 14963640 w 16341484"/>
              <a:gd name="connsiteY10" fmla="*/ 2397350 h 13363154"/>
              <a:gd name="connsiteX11" fmla="*/ 8348266 w 16341484"/>
              <a:gd name="connsiteY11" fmla="*/ 13082262 h 13363154"/>
              <a:gd name="connsiteX12" fmla="*/ 7607785 w 16341484"/>
              <a:gd name="connsiteY12" fmla="*/ 13363154 h 13363154"/>
              <a:gd name="connsiteX13" fmla="*/ 14004993 w 16341484"/>
              <a:gd name="connsiteY13" fmla="*/ 2962364 h 13363154"/>
              <a:gd name="connsiteX14" fmla="*/ 14963640 w 16341484"/>
              <a:gd name="connsiteY14" fmla="*/ 2397350 h 13363154"/>
              <a:gd name="connsiteX15" fmla="*/ 13633118 w 16341484"/>
              <a:gd name="connsiteY15" fmla="*/ 2159293 h 13363154"/>
              <a:gd name="connsiteX16" fmla="*/ 8008423 w 16341484"/>
              <a:gd name="connsiteY16" fmla="*/ 11308915 h 13363154"/>
              <a:gd name="connsiteX17" fmla="*/ 7751852 w 16341484"/>
              <a:gd name="connsiteY17" fmla="*/ 10873594 h 13363154"/>
              <a:gd name="connsiteX18" fmla="*/ 12811093 w 16341484"/>
              <a:gd name="connsiteY18" fmla="*/ 2643783 h 13363154"/>
              <a:gd name="connsiteX19" fmla="*/ 13633118 w 16341484"/>
              <a:gd name="connsiteY19" fmla="*/ 2159293 h 13363154"/>
              <a:gd name="connsiteX20" fmla="*/ 12621059 w 16341484"/>
              <a:gd name="connsiteY20" fmla="*/ 1466687 h 13363154"/>
              <a:gd name="connsiteX21" fmla="*/ 6005683 w 16341484"/>
              <a:gd name="connsiteY21" fmla="*/ 12151602 h 13363154"/>
              <a:gd name="connsiteX22" fmla="*/ 5265203 w 16341484"/>
              <a:gd name="connsiteY22" fmla="*/ 12432493 h 13363154"/>
              <a:gd name="connsiteX23" fmla="*/ 11662412 w 16341484"/>
              <a:gd name="connsiteY23" fmla="*/ 2031701 h 13363154"/>
              <a:gd name="connsiteX24" fmla="*/ 12621059 w 16341484"/>
              <a:gd name="connsiteY24" fmla="*/ 1466687 h 13363154"/>
              <a:gd name="connsiteX25" fmla="*/ 16341484 w 16341484"/>
              <a:gd name="connsiteY25" fmla="*/ 1372533 h 13363154"/>
              <a:gd name="connsiteX26" fmla="*/ 15702455 w 16341484"/>
              <a:gd name="connsiteY26" fmla="*/ 6688789 h 13363154"/>
              <a:gd name="connsiteX27" fmla="*/ 9284675 w 16341484"/>
              <a:gd name="connsiteY27" fmla="*/ 12845722 h 13363154"/>
              <a:gd name="connsiteX28" fmla="*/ 8985630 w 16341484"/>
              <a:gd name="connsiteY28" fmla="*/ 12338337 h 13363154"/>
              <a:gd name="connsiteX29" fmla="*/ 15382838 w 16341484"/>
              <a:gd name="connsiteY29" fmla="*/ 1937547 h 13363154"/>
              <a:gd name="connsiteX30" fmla="*/ 16341484 w 16341484"/>
              <a:gd name="connsiteY30" fmla="*/ 1372533 h 13363154"/>
              <a:gd name="connsiteX31" fmla="*/ 11290535 w 16341484"/>
              <a:gd name="connsiteY31" fmla="*/ 1228632 h 13363154"/>
              <a:gd name="connsiteX32" fmla="*/ 5665843 w 16341484"/>
              <a:gd name="connsiteY32" fmla="*/ 10378255 h 13363154"/>
              <a:gd name="connsiteX33" fmla="*/ 5409269 w 16341484"/>
              <a:gd name="connsiteY33" fmla="*/ 9942933 h 13363154"/>
              <a:gd name="connsiteX34" fmla="*/ 10468511 w 16341484"/>
              <a:gd name="connsiteY34" fmla="*/ 1713122 h 13363154"/>
              <a:gd name="connsiteX35" fmla="*/ 11290535 w 16341484"/>
              <a:gd name="connsiteY35" fmla="*/ 1228632 h 13363154"/>
              <a:gd name="connsiteX36" fmla="*/ 11151986 w 16341484"/>
              <a:gd name="connsiteY36" fmla="*/ 0 h 13363154"/>
              <a:gd name="connsiteX37" fmla="*/ 0 w 16341484"/>
              <a:gd name="connsiteY37" fmla="*/ 4209 h 13363154"/>
              <a:gd name="connsiteX38" fmla="*/ 543485 w 16341484"/>
              <a:gd name="connsiteY38" fmla="*/ 5449936 h 13363154"/>
              <a:gd name="connsiteX39" fmla="*/ 4616550 w 16341484"/>
              <a:gd name="connsiteY39" fmla="*/ 10811131 h 13363154"/>
              <a:gd name="connsiteX40" fmla="*/ 11151986 w 16341484"/>
              <a:gd name="connsiteY40" fmla="*/ 0 h 13363154"/>
              <a:gd name="connsiteX41" fmla="*/ 13998904 w 16341484"/>
              <a:gd name="connsiteY41" fmla="*/ 441871 h 13363154"/>
              <a:gd name="connsiteX42" fmla="*/ 6942095 w 16341484"/>
              <a:gd name="connsiteY42" fmla="*/ 11915061 h 13363154"/>
              <a:gd name="connsiteX43" fmla="*/ 6643048 w 16341484"/>
              <a:gd name="connsiteY43" fmla="*/ 11407676 h 13363154"/>
              <a:gd name="connsiteX44" fmla="*/ 13040256 w 16341484"/>
              <a:gd name="connsiteY44" fmla="*/ 1006884 h 13363154"/>
              <a:gd name="connsiteX45" fmla="*/ 13998904 w 16341484"/>
              <a:gd name="connsiteY45" fmla="*/ 441871 h 13363154"/>
              <a:gd name="connsiteX0" fmla="*/ 13572244 w 16341484"/>
              <a:gd name="connsiteY0" fmla="*/ 3418205 h 13805660"/>
              <a:gd name="connsiteX1" fmla="*/ 7947549 w 16341484"/>
              <a:gd name="connsiteY1" fmla="*/ 12567827 h 13805660"/>
              <a:gd name="connsiteX2" fmla="*/ 7690978 w 16341484"/>
              <a:gd name="connsiteY2" fmla="*/ 12132505 h 13805660"/>
              <a:gd name="connsiteX3" fmla="*/ 12750220 w 16341484"/>
              <a:gd name="connsiteY3" fmla="*/ 3902695 h 13805660"/>
              <a:gd name="connsiteX4" fmla="*/ 13572244 w 16341484"/>
              <a:gd name="connsiteY4" fmla="*/ 3418205 h 13805660"/>
              <a:gd name="connsiteX5" fmla="*/ 11229662 w 16341484"/>
              <a:gd name="connsiteY5" fmla="*/ 2487542 h 13805660"/>
              <a:gd name="connsiteX6" fmla="*/ 5604968 w 16341484"/>
              <a:gd name="connsiteY6" fmla="*/ 11637165 h 13805660"/>
              <a:gd name="connsiteX7" fmla="*/ 5348395 w 16341484"/>
              <a:gd name="connsiteY7" fmla="*/ 11201844 h 13805660"/>
              <a:gd name="connsiteX8" fmla="*/ 10407639 w 16341484"/>
              <a:gd name="connsiteY8" fmla="*/ 2972032 h 13805660"/>
              <a:gd name="connsiteX9" fmla="*/ 11229662 w 16341484"/>
              <a:gd name="connsiteY9" fmla="*/ 2487542 h 13805660"/>
              <a:gd name="connsiteX10" fmla="*/ 14963640 w 16341484"/>
              <a:gd name="connsiteY10" fmla="*/ 2397350 h 13805660"/>
              <a:gd name="connsiteX11" fmla="*/ 8348266 w 16341484"/>
              <a:gd name="connsiteY11" fmla="*/ 13082262 h 13805660"/>
              <a:gd name="connsiteX12" fmla="*/ 7607785 w 16341484"/>
              <a:gd name="connsiteY12" fmla="*/ 13363154 h 13805660"/>
              <a:gd name="connsiteX13" fmla="*/ 14004993 w 16341484"/>
              <a:gd name="connsiteY13" fmla="*/ 2962364 h 13805660"/>
              <a:gd name="connsiteX14" fmla="*/ 14963640 w 16341484"/>
              <a:gd name="connsiteY14" fmla="*/ 2397350 h 13805660"/>
              <a:gd name="connsiteX15" fmla="*/ 13633118 w 16341484"/>
              <a:gd name="connsiteY15" fmla="*/ 2159293 h 13805660"/>
              <a:gd name="connsiteX16" fmla="*/ 8008423 w 16341484"/>
              <a:gd name="connsiteY16" fmla="*/ 11308915 h 13805660"/>
              <a:gd name="connsiteX17" fmla="*/ 7751852 w 16341484"/>
              <a:gd name="connsiteY17" fmla="*/ 10873594 h 13805660"/>
              <a:gd name="connsiteX18" fmla="*/ 12811093 w 16341484"/>
              <a:gd name="connsiteY18" fmla="*/ 2643783 h 13805660"/>
              <a:gd name="connsiteX19" fmla="*/ 13633118 w 16341484"/>
              <a:gd name="connsiteY19" fmla="*/ 2159293 h 13805660"/>
              <a:gd name="connsiteX20" fmla="*/ 12621059 w 16341484"/>
              <a:gd name="connsiteY20" fmla="*/ 1466687 h 13805660"/>
              <a:gd name="connsiteX21" fmla="*/ 6005683 w 16341484"/>
              <a:gd name="connsiteY21" fmla="*/ 12151602 h 13805660"/>
              <a:gd name="connsiteX22" fmla="*/ 5265203 w 16341484"/>
              <a:gd name="connsiteY22" fmla="*/ 12432493 h 13805660"/>
              <a:gd name="connsiteX23" fmla="*/ 11662412 w 16341484"/>
              <a:gd name="connsiteY23" fmla="*/ 2031701 h 13805660"/>
              <a:gd name="connsiteX24" fmla="*/ 12621059 w 16341484"/>
              <a:gd name="connsiteY24" fmla="*/ 1466687 h 13805660"/>
              <a:gd name="connsiteX25" fmla="*/ 16341484 w 16341484"/>
              <a:gd name="connsiteY25" fmla="*/ 1372533 h 13805660"/>
              <a:gd name="connsiteX26" fmla="*/ 15702455 w 16341484"/>
              <a:gd name="connsiteY26" fmla="*/ 6688789 h 13805660"/>
              <a:gd name="connsiteX27" fmla="*/ 9284675 w 16341484"/>
              <a:gd name="connsiteY27" fmla="*/ 12845722 h 13805660"/>
              <a:gd name="connsiteX28" fmla="*/ 8985630 w 16341484"/>
              <a:gd name="connsiteY28" fmla="*/ 12338337 h 13805660"/>
              <a:gd name="connsiteX29" fmla="*/ 15382838 w 16341484"/>
              <a:gd name="connsiteY29" fmla="*/ 1937547 h 13805660"/>
              <a:gd name="connsiteX30" fmla="*/ 16341484 w 16341484"/>
              <a:gd name="connsiteY30" fmla="*/ 1372533 h 13805660"/>
              <a:gd name="connsiteX31" fmla="*/ 11290535 w 16341484"/>
              <a:gd name="connsiteY31" fmla="*/ 1228632 h 13805660"/>
              <a:gd name="connsiteX32" fmla="*/ 5665843 w 16341484"/>
              <a:gd name="connsiteY32" fmla="*/ 10378255 h 13805660"/>
              <a:gd name="connsiteX33" fmla="*/ 5409269 w 16341484"/>
              <a:gd name="connsiteY33" fmla="*/ 9942933 h 13805660"/>
              <a:gd name="connsiteX34" fmla="*/ 10468511 w 16341484"/>
              <a:gd name="connsiteY34" fmla="*/ 1713122 h 13805660"/>
              <a:gd name="connsiteX35" fmla="*/ 11290535 w 16341484"/>
              <a:gd name="connsiteY35" fmla="*/ 1228632 h 13805660"/>
              <a:gd name="connsiteX36" fmla="*/ 11151986 w 16341484"/>
              <a:gd name="connsiteY36" fmla="*/ 0 h 13805660"/>
              <a:gd name="connsiteX37" fmla="*/ 0 w 16341484"/>
              <a:gd name="connsiteY37" fmla="*/ 4209 h 13805660"/>
              <a:gd name="connsiteX38" fmla="*/ 7458 w 16341484"/>
              <a:gd name="connsiteY38" fmla="*/ 13805660 h 13805660"/>
              <a:gd name="connsiteX39" fmla="*/ 4616550 w 16341484"/>
              <a:gd name="connsiteY39" fmla="*/ 10811131 h 13805660"/>
              <a:gd name="connsiteX40" fmla="*/ 11151986 w 16341484"/>
              <a:gd name="connsiteY40" fmla="*/ 0 h 13805660"/>
              <a:gd name="connsiteX41" fmla="*/ 13998904 w 16341484"/>
              <a:gd name="connsiteY41" fmla="*/ 441871 h 13805660"/>
              <a:gd name="connsiteX42" fmla="*/ 6942095 w 16341484"/>
              <a:gd name="connsiteY42" fmla="*/ 11915061 h 13805660"/>
              <a:gd name="connsiteX43" fmla="*/ 6643048 w 16341484"/>
              <a:gd name="connsiteY43" fmla="*/ 11407676 h 13805660"/>
              <a:gd name="connsiteX44" fmla="*/ 13040256 w 16341484"/>
              <a:gd name="connsiteY44" fmla="*/ 1006884 h 13805660"/>
              <a:gd name="connsiteX45" fmla="*/ 13998904 w 16341484"/>
              <a:gd name="connsiteY45" fmla="*/ 441871 h 13805660"/>
              <a:gd name="connsiteX0" fmla="*/ 13572244 w 16341484"/>
              <a:gd name="connsiteY0" fmla="*/ 3418205 h 13805660"/>
              <a:gd name="connsiteX1" fmla="*/ 7947549 w 16341484"/>
              <a:gd name="connsiteY1" fmla="*/ 12567827 h 13805660"/>
              <a:gd name="connsiteX2" fmla="*/ 7690978 w 16341484"/>
              <a:gd name="connsiteY2" fmla="*/ 12132505 h 13805660"/>
              <a:gd name="connsiteX3" fmla="*/ 12750220 w 16341484"/>
              <a:gd name="connsiteY3" fmla="*/ 3902695 h 13805660"/>
              <a:gd name="connsiteX4" fmla="*/ 13572244 w 16341484"/>
              <a:gd name="connsiteY4" fmla="*/ 3418205 h 13805660"/>
              <a:gd name="connsiteX5" fmla="*/ 11229662 w 16341484"/>
              <a:gd name="connsiteY5" fmla="*/ 2487542 h 13805660"/>
              <a:gd name="connsiteX6" fmla="*/ 5604968 w 16341484"/>
              <a:gd name="connsiteY6" fmla="*/ 11637165 h 13805660"/>
              <a:gd name="connsiteX7" fmla="*/ 5348395 w 16341484"/>
              <a:gd name="connsiteY7" fmla="*/ 11201844 h 13805660"/>
              <a:gd name="connsiteX8" fmla="*/ 10407639 w 16341484"/>
              <a:gd name="connsiteY8" fmla="*/ 2972032 h 13805660"/>
              <a:gd name="connsiteX9" fmla="*/ 11229662 w 16341484"/>
              <a:gd name="connsiteY9" fmla="*/ 2487542 h 13805660"/>
              <a:gd name="connsiteX10" fmla="*/ 14963640 w 16341484"/>
              <a:gd name="connsiteY10" fmla="*/ 2397350 h 13805660"/>
              <a:gd name="connsiteX11" fmla="*/ 8348266 w 16341484"/>
              <a:gd name="connsiteY11" fmla="*/ 13082262 h 13805660"/>
              <a:gd name="connsiteX12" fmla="*/ 7607785 w 16341484"/>
              <a:gd name="connsiteY12" fmla="*/ 13363154 h 13805660"/>
              <a:gd name="connsiteX13" fmla="*/ 14004993 w 16341484"/>
              <a:gd name="connsiteY13" fmla="*/ 2962364 h 13805660"/>
              <a:gd name="connsiteX14" fmla="*/ 14963640 w 16341484"/>
              <a:gd name="connsiteY14" fmla="*/ 2397350 h 13805660"/>
              <a:gd name="connsiteX15" fmla="*/ 13633118 w 16341484"/>
              <a:gd name="connsiteY15" fmla="*/ 2159293 h 13805660"/>
              <a:gd name="connsiteX16" fmla="*/ 8008423 w 16341484"/>
              <a:gd name="connsiteY16" fmla="*/ 11308915 h 13805660"/>
              <a:gd name="connsiteX17" fmla="*/ 7751852 w 16341484"/>
              <a:gd name="connsiteY17" fmla="*/ 10873594 h 13805660"/>
              <a:gd name="connsiteX18" fmla="*/ 12811093 w 16341484"/>
              <a:gd name="connsiteY18" fmla="*/ 2643783 h 13805660"/>
              <a:gd name="connsiteX19" fmla="*/ 13633118 w 16341484"/>
              <a:gd name="connsiteY19" fmla="*/ 2159293 h 13805660"/>
              <a:gd name="connsiteX20" fmla="*/ 12621059 w 16341484"/>
              <a:gd name="connsiteY20" fmla="*/ 1466687 h 13805660"/>
              <a:gd name="connsiteX21" fmla="*/ 6005683 w 16341484"/>
              <a:gd name="connsiteY21" fmla="*/ 12151602 h 13805660"/>
              <a:gd name="connsiteX22" fmla="*/ 5265203 w 16341484"/>
              <a:gd name="connsiteY22" fmla="*/ 12432493 h 13805660"/>
              <a:gd name="connsiteX23" fmla="*/ 11662412 w 16341484"/>
              <a:gd name="connsiteY23" fmla="*/ 2031701 h 13805660"/>
              <a:gd name="connsiteX24" fmla="*/ 12621059 w 16341484"/>
              <a:gd name="connsiteY24" fmla="*/ 1466687 h 13805660"/>
              <a:gd name="connsiteX25" fmla="*/ 16341484 w 16341484"/>
              <a:gd name="connsiteY25" fmla="*/ 1372533 h 13805660"/>
              <a:gd name="connsiteX26" fmla="*/ 15702455 w 16341484"/>
              <a:gd name="connsiteY26" fmla="*/ 6688789 h 13805660"/>
              <a:gd name="connsiteX27" fmla="*/ 9284675 w 16341484"/>
              <a:gd name="connsiteY27" fmla="*/ 12845722 h 13805660"/>
              <a:gd name="connsiteX28" fmla="*/ 8985630 w 16341484"/>
              <a:gd name="connsiteY28" fmla="*/ 12338337 h 13805660"/>
              <a:gd name="connsiteX29" fmla="*/ 15382838 w 16341484"/>
              <a:gd name="connsiteY29" fmla="*/ 1937547 h 13805660"/>
              <a:gd name="connsiteX30" fmla="*/ 16341484 w 16341484"/>
              <a:gd name="connsiteY30" fmla="*/ 1372533 h 13805660"/>
              <a:gd name="connsiteX31" fmla="*/ 11290535 w 16341484"/>
              <a:gd name="connsiteY31" fmla="*/ 1228632 h 13805660"/>
              <a:gd name="connsiteX32" fmla="*/ 5665843 w 16341484"/>
              <a:gd name="connsiteY32" fmla="*/ 10378255 h 13805660"/>
              <a:gd name="connsiteX33" fmla="*/ 5409269 w 16341484"/>
              <a:gd name="connsiteY33" fmla="*/ 9942933 h 13805660"/>
              <a:gd name="connsiteX34" fmla="*/ 10468511 w 16341484"/>
              <a:gd name="connsiteY34" fmla="*/ 1713122 h 13805660"/>
              <a:gd name="connsiteX35" fmla="*/ 11290535 w 16341484"/>
              <a:gd name="connsiteY35" fmla="*/ 1228632 h 13805660"/>
              <a:gd name="connsiteX36" fmla="*/ 11151986 w 16341484"/>
              <a:gd name="connsiteY36" fmla="*/ 0 h 13805660"/>
              <a:gd name="connsiteX37" fmla="*/ 0 w 16341484"/>
              <a:gd name="connsiteY37" fmla="*/ 4209 h 13805660"/>
              <a:gd name="connsiteX38" fmla="*/ 7458 w 16341484"/>
              <a:gd name="connsiteY38" fmla="*/ 13805660 h 13805660"/>
              <a:gd name="connsiteX39" fmla="*/ 2440909 w 16341484"/>
              <a:gd name="connsiteY39" fmla="*/ 13711986 h 13805660"/>
              <a:gd name="connsiteX40" fmla="*/ 11151986 w 16341484"/>
              <a:gd name="connsiteY40" fmla="*/ 0 h 13805660"/>
              <a:gd name="connsiteX41" fmla="*/ 13998904 w 16341484"/>
              <a:gd name="connsiteY41" fmla="*/ 441871 h 13805660"/>
              <a:gd name="connsiteX42" fmla="*/ 6942095 w 16341484"/>
              <a:gd name="connsiteY42" fmla="*/ 11915061 h 13805660"/>
              <a:gd name="connsiteX43" fmla="*/ 6643048 w 16341484"/>
              <a:gd name="connsiteY43" fmla="*/ 11407676 h 13805660"/>
              <a:gd name="connsiteX44" fmla="*/ 13040256 w 16341484"/>
              <a:gd name="connsiteY44" fmla="*/ 1006884 h 13805660"/>
              <a:gd name="connsiteX45" fmla="*/ 13998904 w 16341484"/>
              <a:gd name="connsiteY45" fmla="*/ 441871 h 13805660"/>
              <a:gd name="connsiteX0" fmla="*/ 13659379 w 16428619"/>
              <a:gd name="connsiteY0" fmla="*/ 3418205 h 13742598"/>
              <a:gd name="connsiteX1" fmla="*/ 8034684 w 16428619"/>
              <a:gd name="connsiteY1" fmla="*/ 12567827 h 13742598"/>
              <a:gd name="connsiteX2" fmla="*/ 7778113 w 16428619"/>
              <a:gd name="connsiteY2" fmla="*/ 12132505 h 13742598"/>
              <a:gd name="connsiteX3" fmla="*/ 12837355 w 16428619"/>
              <a:gd name="connsiteY3" fmla="*/ 3902695 h 13742598"/>
              <a:gd name="connsiteX4" fmla="*/ 13659379 w 16428619"/>
              <a:gd name="connsiteY4" fmla="*/ 3418205 h 13742598"/>
              <a:gd name="connsiteX5" fmla="*/ 11316797 w 16428619"/>
              <a:gd name="connsiteY5" fmla="*/ 2487542 h 13742598"/>
              <a:gd name="connsiteX6" fmla="*/ 5692103 w 16428619"/>
              <a:gd name="connsiteY6" fmla="*/ 11637165 h 13742598"/>
              <a:gd name="connsiteX7" fmla="*/ 5435530 w 16428619"/>
              <a:gd name="connsiteY7" fmla="*/ 11201844 h 13742598"/>
              <a:gd name="connsiteX8" fmla="*/ 10494774 w 16428619"/>
              <a:gd name="connsiteY8" fmla="*/ 2972032 h 13742598"/>
              <a:gd name="connsiteX9" fmla="*/ 11316797 w 16428619"/>
              <a:gd name="connsiteY9" fmla="*/ 2487542 h 13742598"/>
              <a:gd name="connsiteX10" fmla="*/ 15050775 w 16428619"/>
              <a:gd name="connsiteY10" fmla="*/ 2397350 h 13742598"/>
              <a:gd name="connsiteX11" fmla="*/ 8435401 w 16428619"/>
              <a:gd name="connsiteY11" fmla="*/ 13082262 h 13742598"/>
              <a:gd name="connsiteX12" fmla="*/ 7694920 w 16428619"/>
              <a:gd name="connsiteY12" fmla="*/ 13363154 h 13742598"/>
              <a:gd name="connsiteX13" fmla="*/ 14092128 w 16428619"/>
              <a:gd name="connsiteY13" fmla="*/ 2962364 h 13742598"/>
              <a:gd name="connsiteX14" fmla="*/ 15050775 w 16428619"/>
              <a:gd name="connsiteY14" fmla="*/ 2397350 h 13742598"/>
              <a:gd name="connsiteX15" fmla="*/ 13720253 w 16428619"/>
              <a:gd name="connsiteY15" fmla="*/ 2159293 h 13742598"/>
              <a:gd name="connsiteX16" fmla="*/ 8095558 w 16428619"/>
              <a:gd name="connsiteY16" fmla="*/ 11308915 h 13742598"/>
              <a:gd name="connsiteX17" fmla="*/ 7838987 w 16428619"/>
              <a:gd name="connsiteY17" fmla="*/ 10873594 h 13742598"/>
              <a:gd name="connsiteX18" fmla="*/ 12898228 w 16428619"/>
              <a:gd name="connsiteY18" fmla="*/ 2643783 h 13742598"/>
              <a:gd name="connsiteX19" fmla="*/ 13720253 w 16428619"/>
              <a:gd name="connsiteY19" fmla="*/ 2159293 h 13742598"/>
              <a:gd name="connsiteX20" fmla="*/ 12708194 w 16428619"/>
              <a:gd name="connsiteY20" fmla="*/ 1466687 h 13742598"/>
              <a:gd name="connsiteX21" fmla="*/ 6092818 w 16428619"/>
              <a:gd name="connsiteY21" fmla="*/ 12151602 h 13742598"/>
              <a:gd name="connsiteX22" fmla="*/ 5352338 w 16428619"/>
              <a:gd name="connsiteY22" fmla="*/ 12432493 h 13742598"/>
              <a:gd name="connsiteX23" fmla="*/ 11749547 w 16428619"/>
              <a:gd name="connsiteY23" fmla="*/ 2031701 h 13742598"/>
              <a:gd name="connsiteX24" fmla="*/ 12708194 w 16428619"/>
              <a:gd name="connsiteY24" fmla="*/ 1466687 h 13742598"/>
              <a:gd name="connsiteX25" fmla="*/ 16428619 w 16428619"/>
              <a:gd name="connsiteY25" fmla="*/ 1372533 h 13742598"/>
              <a:gd name="connsiteX26" fmla="*/ 15789590 w 16428619"/>
              <a:gd name="connsiteY26" fmla="*/ 6688789 h 13742598"/>
              <a:gd name="connsiteX27" fmla="*/ 9371810 w 16428619"/>
              <a:gd name="connsiteY27" fmla="*/ 12845722 h 13742598"/>
              <a:gd name="connsiteX28" fmla="*/ 9072765 w 16428619"/>
              <a:gd name="connsiteY28" fmla="*/ 12338337 h 13742598"/>
              <a:gd name="connsiteX29" fmla="*/ 15469973 w 16428619"/>
              <a:gd name="connsiteY29" fmla="*/ 1937547 h 13742598"/>
              <a:gd name="connsiteX30" fmla="*/ 16428619 w 16428619"/>
              <a:gd name="connsiteY30" fmla="*/ 1372533 h 13742598"/>
              <a:gd name="connsiteX31" fmla="*/ 11377670 w 16428619"/>
              <a:gd name="connsiteY31" fmla="*/ 1228632 h 13742598"/>
              <a:gd name="connsiteX32" fmla="*/ 5752978 w 16428619"/>
              <a:gd name="connsiteY32" fmla="*/ 10378255 h 13742598"/>
              <a:gd name="connsiteX33" fmla="*/ 5496404 w 16428619"/>
              <a:gd name="connsiteY33" fmla="*/ 9942933 h 13742598"/>
              <a:gd name="connsiteX34" fmla="*/ 10555646 w 16428619"/>
              <a:gd name="connsiteY34" fmla="*/ 1713122 h 13742598"/>
              <a:gd name="connsiteX35" fmla="*/ 11377670 w 16428619"/>
              <a:gd name="connsiteY35" fmla="*/ 1228632 h 13742598"/>
              <a:gd name="connsiteX36" fmla="*/ 11239121 w 16428619"/>
              <a:gd name="connsiteY36" fmla="*/ 0 h 13742598"/>
              <a:gd name="connsiteX37" fmla="*/ 87135 w 16428619"/>
              <a:gd name="connsiteY37" fmla="*/ 4209 h 13742598"/>
              <a:gd name="connsiteX38" fmla="*/ 0 w 16428619"/>
              <a:gd name="connsiteY38" fmla="*/ 13742598 h 13742598"/>
              <a:gd name="connsiteX39" fmla="*/ 2528044 w 16428619"/>
              <a:gd name="connsiteY39" fmla="*/ 13711986 h 13742598"/>
              <a:gd name="connsiteX40" fmla="*/ 11239121 w 16428619"/>
              <a:gd name="connsiteY40" fmla="*/ 0 h 13742598"/>
              <a:gd name="connsiteX41" fmla="*/ 14086039 w 16428619"/>
              <a:gd name="connsiteY41" fmla="*/ 441871 h 13742598"/>
              <a:gd name="connsiteX42" fmla="*/ 7029230 w 16428619"/>
              <a:gd name="connsiteY42" fmla="*/ 11915061 h 13742598"/>
              <a:gd name="connsiteX43" fmla="*/ 6730183 w 16428619"/>
              <a:gd name="connsiteY43" fmla="*/ 11407676 h 13742598"/>
              <a:gd name="connsiteX44" fmla="*/ 13127391 w 16428619"/>
              <a:gd name="connsiteY44" fmla="*/ 1006884 h 13742598"/>
              <a:gd name="connsiteX45" fmla="*/ 14086039 w 16428619"/>
              <a:gd name="connsiteY45" fmla="*/ 441871 h 13742598"/>
              <a:gd name="connsiteX0" fmla="*/ 13659379 w 16428619"/>
              <a:gd name="connsiteY0" fmla="*/ 3418205 h 13742598"/>
              <a:gd name="connsiteX1" fmla="*/ 8034684 w 16428619"/>
              <a:gd name="connsiteY1" fmla="*/ 12567827 h 13742598"/>
              <a:gd name="connsiteX2" fmla="*/ 7778113 w 16428619"/>
              <a:gd name="connsiteY2" fmla="*/ 12132505 h 13742598"/>
              <a:gd name="connsiteX3" fmla="*/ 12837355 w 16428619"/>
              <a:gd name="connsiteY3" fmla="*/ 3902695 h 13742598"/>
              <a:gd name="connsiteX4" fmla="*/ 13659379 w 16428619"/>
              <a:gd name="connsiteY4" fmla="*/ 3418205 h 13742598"/>
              <a:gd name="connsiteX5" fmla="*/ 11316797 w 16428619"/>
              <a:gd name="connsiteY5" fmla="*/ 2487542 h 13742598"/>
              <a:gd name="connsiteX6" fmla="*/ 5692103 w 16428619"/>
              <a:gd name="connsiteY6" fmla="*/ 11637165 h 13742598"/>
              <a:gd name="connsiteX7" fmla="*/ 5435530 w 16428619"/>
              <a:gd name="connsiteY7" fmla="*/ 11201844 h 13742598"/>
              <a:gd name="connsiteX8" fmla="*/ 10494774 w 16428619"/>
              <a:gd name="connsiteY8" fmla="*/ 2972032 h 13742598"/>
              <a:gd name="connsiteX9" fmla="*/ 11316797 w 16428619"/>
              <a:gd name="connsiteY9" fmla="*/ 2487542 h 13742598"/>
              <a:gd name="connsiteX10" fmla="*/ 15050775 w 16428619"/>
              <a:gd name="connsiteY10" fmla="*/ 2397350 h 13742598"/>
              <a:gd name="connsiteX11" fmla="*/ 8435401 w 16428619"/>
              <a:gd name="connsiteY11" fmla="*/ 13082262 h 13742598"/>
              <a:gd name="connsiteX12" fmla="*/ 7694920 w 16428619"/>
              <a:gd name="connsiteY12" fmla="*/ 13363154 h 13742598"/>
              <a:gd name="connsiteX13" fmla="*/ 14092128 w 16428619"/>
              <a:gd name="connsiteY13" fmla="*/ 2962364 h 13742598"/>
              <a:gd name="connsiteX14" fmla="*/ 15050775 w 16428619"/>
              <a:gd name="connsiteY14" fmla="*/ 2397350 h 13742598"/>
              <a:gd name="connsiteX15" fmla="*/ 13720253 w 16428619"/>
              <a:gd name="connsiteY15" fmla="*/ 2159293 h 13742598"/>
              <a:gd name="connsiteX16" fmla="*/ 8095558 w 16428619"/>
              <a:gd name="connsiteY16" fmla="*/ 11308915 h 13742598"/>
              <a:gd name="connsiteX17" fmla="*/ 7838987 w 16428619"/>
              <a:gd name="connsiteY17" fmla="*/ 10873594 h 13742598"/>
              <a:gd name="connsiteX18" fmla="*/ 12898228 w 16428619"/>
              <a:gd name="connsiteY18" fmla="*/ 2643783 h 13742598"/>
              <a:gd name="connsiteX19" fmla="*/ 13720253 w 16428619"/>
              <a:gd name="connsiteY19" fmla="*/ 2159293 h 13742598"/>
              <a:gd name="connsiteX20" fmla="*/ 12708194 w 16428619"/>
              <a:gd name="connsiteY20" fmla="*/ 1466687 h 13742598"/>
              <a:gd name="connsiteX21" fmla="*/ 6092818 w 16428619"/>
              <a:gd name="connsiteY21" fmla="*/ 12151602 h 13742598"/>
              <a:gd name="connsiteX22" fmla="*/ 5352338 w 16428619"/>
              <a:gd name="connsiteY22" fmla="*/ 12432493 h 13742598"/>
              <a:gd name="connsiteX23" fmla="*/ 11749547 w 16428619"/>
              <a:gd name="connsiteY23" fmla="*/ 2031701 h 13742598"/>
              <a:gd name="connsiteX24" fmla="*/ 12708194 w 16428619"/>
              <a:gd name="connsiteY24" fmla="*/ 1466687 h 13742598"/>
              <a:gd name="connsiteX25" fmla="*/ 16428619 w 16428619"/>
              <a:gd name="connsiteY25" fmla="*/ 1372533 h 13742598"/>
              <a:gd name="connsiteX26" fmla="*/ 9371810 w 16428619"/>
              <a:gd name="connsiteY26" fmla="*/ 12845722 h 13742598"/>
              <a:gd name="connsiteX27" fmla="*/ 9072765 w 16428619"/>
              <a:gd name="connsiteY27" fmla="*/ 12338337 h 13742598"/>
              <a:gd name="connsiteX28" fmla="*/ 15469973 w 16428619"/>
              <a:gd name="connsiteY28" fmla="*/ 1937547 h 13742598"/>
              <a:gd name="connsiteX29" fmla="*/ 16428619 w 16428619"/>
              <a:gd name="connsiteY29" fmla="*/ 1372533 h 13742598"/>
              <a:gd name="connsiteX30" fmla="*/ 11377670 w 16428619"/>
              <a:gd name="connsiteY30" fmla="*/ 1228632 h 13742598"/>
              <a:gd name="connsiteX31" fmla="*/ 5752978 w 16428619"/>
              <a:gd name="connsiteY31" fmla="*/ 10378255 h 13742598"/>
              <a:gd name="connsiteX32" fmla="*/ 5496404 w 16428619"/>
              <a:gd name="connsiteY32" fmla="*/ 9942933 h 13742598"/>
              <a:gd name="connsiteX33" fmla="*/ 10555646 w 16428619"/>
              <a:gd name="connsiteY33" fmla="*/ 1713122 h 13742598"/>
              <a:gd name="connsiteX34" fmla="*/ 11377670 w 16428619"/>
              <a:gd name="connsiteY34" fmla="*/ 1228632 h 13742598"/>
              <a:gd name="connsiteX35" fmla="*/ 11239121 w 16428619"/>
              <a:gd name="connsiteY35" fmla="*/ 0 h 13742598"/>
              <a:gd name="connsiteX36" fmla="*/ 87135 w 16428619"/>
              <a:gd name="connsiteY36" fmla="*/ 4209 h 13742598"/>
              <a:gd name="connsiteX37" fmla="*/ 0 w 16428619"/>
              <a:gd name="connsiteY37" fmla="*/ 13742598 h 13742598"/>
              <a:gd name="connsiteX38" fmla="*/ 2528044 w 16428619"/>
              <a:gd name="connsiteY38" fmla="*/ 13711986 h 13742598"/>
              <a:gd name="connsiteX39" fmla="*/ 11239121 w 16428619"/>
              <a:gd name="connsiteY39" fmla="*/ 0 h 13742598"/>
              <a:gd name="connsiteX40" fmla="*/ 14086039 w 16428619"/>
              <a:gd name="connsiteY40" fmla="*/ 441871 h 13742598"/>
              <a:gd name="connsiteX41" fmla="*/ 7029230 w 16428619"/>
              <a:gd name="connsiteY41" fmla="*/ 11915061 h 13742598"/>
              <a:gd name="connsiteX42" fmla="*/ 6730183 w 16428619"/>
              <a:gd name="connsiteY42" fmla="*/ 11407676 h 13742598"/>
              <a:gd name="connsiteX43" fmla="*/ 13127391 w 16428619"/>
              <a:gd name="connsiteY43" fmla="*/ 1006884 h 13742598"/>
              <a:gd name="connsiteX44" fmla="*/ 14086039 w 16428619"/>
              <a:gd name="connsiteY44" fmla="*/ 441871 h 13742598"/>
              <a:gd name="connsiteX0" fmla="*/ 13659379 w 15469973"/>
              <a:gd name="connsiteY0" fmla="*/ 3418205 h 13742598"/>
              <a:gd name="connsiteX1" fmla="*/ 8034684 w 15469973"/>
              <a:gd name="connsiteY1" fmla="*/ 12567827 h 13742598"/>
              <a:gd name="connsiteX2" fmla="*/ 7778113 w 15469973"/>
              <a:gd name="connsiteY2" fmla="*/ 12132505 h 13742598"/>
              <a:gd name="connsiteX3" fmla="*/ 12837355 w 15469973"/>
              <a:gd name="connsiteY3" fmla="*/ 3902695 h 13742598"/>
              <a:gd name="connsiteX4" fmla="*/ 13659379 w 15469973"/>
              <a:gd name="connsiteY4" fmla="*/ 3418205 h 13742598"/>
              <a:gd name="connsiteX5" fmla="*/ 11316797 w 15469973"/>
              <a:gd name="connsiteY5" fmla="*/ 2487542 h 13742598"/>
              <a:gd name="connsiteX6" fmla="*/ 5692103 w 15469973"/>
              <a:gd name="connsiteY6" fmla="*/ 11637165 h 13742598"/>
              <a:gd name="connsiteX7" fmla="*/ 5435530 w 15469973"/>
              <a:gd name="connsiteY7" fmla="*/ 11201844 h 13742598"/>
              <a:gd name="connsiteX8" fmla="*/ 10494774 w 15469973"/>
              <a:gd name="connsiteY8" fmla="*/ 2972032 h 13742598"/>
              <a:gd name="connsiteX9" fmla="*/ 11316797 w 15469973"/>
              <a:gd name="connsiteY9" fmla="*/ 2487542 h 13742598"/>
              <a:gd name="connsiteX10" fmla="*/ 15050775 w 15469973"/>
              <a:gd name="connsiteY10" fmla="*/ 2397350 h 13742598"/>
              <a:gd name="connsiteX11" fmla="*/ 8435401 w 15469973"/>
              <a:gd name="connsiteY11" fmla="*/ 13082262 h 13742598"/>
              <a:gd name="connsiteX12" fmla="*/ 7694920 w 15469973"/>
              <a:gd name="connsiteY12" fmla="*/ 13363154 h 13742598"/>
              <a:gd name="connsiteX13" fmla="*/ 14092128 w 15469973"/>
              <a:gd name="connsiteY13" fmla="*/ 2962364 h 13742598"/>
              <a:gd name="connsiteX14" fmla="*/ 15050775 w 15469973"/>
              <a:gd name="connsiteY14" fmla="*/ 2397350 h 13742598"/>
              <a:gd name="connsiteX15" fmla="*/ 13720253 w 15469973"/>
              <a:gd name="connsiteY15" fmla="*/ 2159293 h 13742598"/>
              <a:gd name="connsiteX16" fmla="*/ 8095558 w 15469973"/>
              <a:gd name="connsiteY16" fmla="*/ 11308915 h 13742598"/>
              <a:gd name="connsiteX17" fmla="*/ 7838987 w 15469973"/>
              <a:gd name="connsiteY17" fmla="*/ 10873594 h 13742598"/>
              <a:gd name="connsiteX18" fmla="*/ 12898228 w 15469973"/>
              <a:gd name="connsiteY18" fmla="*/ 2643783 h 13742598"/>
              <a:gd name="connsiteX19" fmla="*/ 13720253 w 15469973"/>
              <a:gd name="connsiteY19" fmla="*/ 2159293 h 13742598"/>
              <a:gd name="connsiteX20" fmla="*/ 12708194 w 15469973"/>
              <a:gd name="connsiteY20" fmla="*/ 1466687 h 13742598"/>
              <a:gd name="connsiteX21" fmla="*/ 6092818 w 15469973"/>
              <a:gd name="connsiteY21" fmla="*/ 12151602 h 13742598"/>
              <a:gd name="connsiteX22" fmla="*/ 5352338 w 15469973"/>
              <a:gd name="connsiteY22" fmla="*/ 12432493 h 13742598"/>
              <a:gd name="connsiteX23" fmla="*/ 11749547 w 15469973"/>
              <a:gd name="connsiteY23" fmla="*/ 2031701 h 13742598"/>
              <a:gd name="connsiteX24" fmla="*/ 12708194 w 15469973"/>
              <a:gd name="connsiteY24" fmla="*/ 1466687 h 13742598"/>
              <a:gd name="connsiteX25" fmla="*/ 15469973 w 15469973"/>
              <a:gd name="connsiteY25" fmla="*/ 1937547 h 13742598"/>
              <a:gd name="connsiteX26" fmla="*/ 9371810 w 15469973"/>
              <a:gd name="connsiteY26" fmla="*/ 12845722 h 13742598"/>
              <a:gd name="connsiteX27" fmla="*/ 9072765 w 15469973"/>
              <a:gd name="connsiteY27" fmla="*/ 12338337 h 13742598"/>
              <a:gd name="connsiteX28" fmla="*/ 15469973 w 15469973"/>
              <a:gd name="connsiteY28" fmla="*/ 1937547 h 13742598"/>
              <a:gd name="connsiteX29" fmla="*/ 11377670 w 15469973"/>
              <a:gd name="connsiteY29" fmla="*/ 1228632 h 13742598"/>
              <a:gd name="connsiteX30" fmla="*/ 5752978 w 15469973"/>
              <a:gd name="connsiteY30" fmla="*/ 10378255 h 13742598"/>
              <a:gd name="connsiteX31" fmla="*/ 5496404 w 15469973"/>
              <a:gd name="connsiteY31" fmla="*/ 9942933 h 13742598"/>
              <a:gd name="connsiteX32" fmla="*/ 10555646 w 15469973"/>
              <a:gd name="connsiteY32" fmla="*/ 1713122 h 13742598"/>
              <a:gd name="connsiteX33" fmla="*/ 11377670 w 15469973"/>
              <a:gd name="connsiteY33" fmla="*/ 1228632 h 13742598"/>
              <a:gd name="connsiteX34" fmla="*/ 11239121 w 15469973"/>
              <a:gd name="connsiteY34" fmla="*/ 0 h 13742598"/>
              <a:gd name="connsiteX35" fmla="*/ 87135 w 15469973"/>
              <a:gd name="connsiteY35" fmla="*/ 4209 h 13742598"/>
              <a:gd name="connsiteX36" fmla="*/ 0 w 15469973"/>
              <a:gd name="connsiteY36" fmla="*/ 13742598 h 13742598"/>
              <a:gd name="connsiteX37" fmla="*/ 2528044 w 15469973"/>
              <a:gd name="connsiteY37" fmla="*/ 13711986 h 13742598"/>
              <a:gd name="connsiteX38" fmla="*/ 11239121 w 15469973"/>
              <a:gd name="connsiteY38" fmla="*/ 0 h 13742598"/>
              <a:gd name="connsiteX39" fmla="*/ 14086039 w 15469973"/>
              <a:gd name="connsiteY39" fmla="*/ 441871 h 13742598"/>
              <a:gd name="connsiteX40" fmla="*/ 7029230 w 15469973"/>
              <a:gd name="connsiteY40" fmla="*/ 11915061 h 13742598"/>
              <a:gd name="connsiteX41" fmla="*/ 6730183 w 15469973"/>
              <a:gd name="connsiteY41" fmla="*/ 11407676 h 13742598"/>
              <a:gd name="connsiteX42" fmla="*/ 13127391 w 15469973"/>
              <a:gd name="connsiteY42" fmla="*/ 1006884 h 13742598"/>
              <a:gd name="connsiteX43" fmla="*/ 14086039 w 15469973"/>
              <a:gd name="connsiteY43" fmla="*/ 441871 h 13742598"/>
              <a:gd name="connsiteX0" fmla="*/ 13659379 w 15050775"/>
              <a:gd name="connsiteY0" fmla="*/ 3418205 h 13742598"/>
              <a:gd name="connsiteX1" fmla="*/ 8034684 w 15050775"/>
              <a:gd name="connsiteY1" fmla="*/ 12567827 h 13742598"/>
              <a:gd name="connsiteX2" fmla="*/ 7778113 w 15050775"/>
              <a:gd name="connsiteY2" fmla="*/ 12132505 h 13742598"/>
              <a:gd name="connsiteX3" fmla="*/ 12837355 w 15050775"/>
              <a:gd name="connsiteY3" fmla="*/ 3902695 h 13742598"/>
              <a:gd name="connsiteX4" fmla="*/ 13659379 w 15050775"/>
              <a:gd name="connsiteY4" fmla="*/ 3418205 h 13742598"/>
              <a:gd name="connsiteX5" fmla="*/ 11316797 w 15050775"/>
              <a:gd name="connsiteY5" fmla="*/ 2487542 h 13742598"/>
              <a:gd name="connsiteX6" fmla="*/ 5692103 w 15050775"/>
              <a:gd name="connsiteY6" fmla="*/ 11637165 h 13742598"/>
              <a:gd name="connsiteX7" fmla="*/ 5435530 w 15050775"/>
              <a:gd name="connsiteY7" fmla="*/ 11201844 h 13742598"/>
              <a:gd name="connsiteX8" fmla="*/ 10494774 w 15050775"/>
              <a:gd name="connsiteY8" fmla="*/ 2972032 h 13742598"/>
              <a:gd name="connsiteX9" fmla="*/ 11316797 w 15050775"/>
              <a:gd name="connsiteY9" fmla="*/ 2487542 h 13742598"/>
              <a:gd name="connsiteX10" fmla="*/ 15050775 w 15050775"/>
              <a:gd name="connsiteY10" fmla="*/ 2397350 h 13742598"/>
              <a:gd name="connsiteX11" fmla="*/ 8435401 w 15050775"/>
              <a:gd name="connsiteY11" fmla="*/ 13082262 h 13742598"/>
              <a:gd name="connsiteX12" fmla="*/ 7694920 w 15050775"/>
              <a:gd name="connsiteY12" fmla="*/ 13363154 h 13742598"/>
              <a:gd name="connsiteX13" fmla="*/ 14092128 w 15050775"/>
              <a:gd name="connsiteY13" fmla="*/ 2962364 h 13742598"/>
              <a:gd name="connsiteX14" fmla="*/ 15050775 w 15050775"/>
              <a:gd name="connsiteY14" fmla="*/ 2397350 h 13742598"/>
              <a:gd name="connsiteX15" fmla="*/ 13720253 w 15050775"/>
              <a:gd name="connsiteY15" fmla="*/ 2159293 h 13742598"/>
              <a:gd name="connsiteX16" fmla="*/ 8095558 w 15050775"/>
              <a:gd name="connsiteY16" fmla="*/ 11308915 h 13742598"/>
              <a:gd name="connsiteX17" fmla="*/ 7838987 w 15050775"/>
              <a:gd name="connsiteY17" fmla="*/ 10873594 h 13742598"/>
              <a:gd name="connsiteX18" fmla="*/ 12898228 w 15050775"/>
              <a:gd name="connsiteY18" fmla="*/ 2643783 h 13742598"/>
              <a:gd name="connsiteX19" fmla="*/ 13720253 w 15050775"/>
              <a:gd name="connsiteY19" fmla="*/ 2159293 h 13742598"/>
              <a:gd name="connsiteX20" fmla="*/ 12708194 w 15050775"/>
              <a:gd name="connsiteY20" fmla="*/ 1466687 h 13742598"/>
              <a:gd name="connsiteX21" fmla="*/ 6092818 w 15050775"/>
              <a:gd name="connsiteY21" fmla="*/ 12151602 h 13742598"/>
              <a:gd name="connsiteX22" fmla="*/ 5352338 w 15050775"/>
              <a:gd name="connsiteY22" fmla="*/ 12432493 h 13742598"/>
              <a:gd name="connsiteX23" fmla="*/ 11749547 w 15050775"/>
              <a:gd name="connsiteY23" fmla="*/ 2031701 h 13742598"/>
              <a:gd name="connsiteX24" fmla="*/ 12708194 w 15050775"/>
              <a:gd name="connsiteY24" fmla="*/ 1466687 h 13742598"/>
              <a:gd name="connsiteX25" fmla="*/ 9072765 w 15050775"/>
              <a:gd name="connsiteY25" fmla="*/ 12338337 h 13742598"/>
              <a:gd name="connsiteX26" fmla="*/ 9371810 w 15050775"/>
              <a:gd name="connsiteY26" fmla="*/ 12845722 h 13742598"/>
              <a:gd name="connsiteX27" fmla="*/ 9072765 w 15050775"/>
              <a:gd name="connsiteY27" fmla="*/ 12338337 h 13742598"/>
              <a:gd name="connsiteX28" fmla="*/ 11377670 w 15050775"/>
              <a:gd name="connsiteY28" fmla="*/ 1228632 h 13742598"/>
              <a:gd name="connsiteX29" fmla="*/ 5752978 w 15050775"/>
              <a:gd name="connsiteY29" fmla="*/ 10378255 h 13742598"/>
              <a:gd name="connsiteX30" fmla="*/ 5496404 w 15050775"/>
              <a:gd name="connsiteY30" fmla="*/ 9942933 h 13742598"/>
              <a:gd name="connsiteX31" fmla="*/ 10555646 w 15050775"/>
              <a:gd name="connsiteY31" fmla="*/ 1713122 h 13742598"/>
              <a:gd name="connsiteX32" fmla="*/ 11377670 w 15050775"/>
              <a:gd name="connsiteY32" fmla="*/ 1228632 h 13742598"/>
              <a:gd name="connsiteX33" fmla="*/ 11239121 w 15050775"/>
              <a:gd name="connsiteY33" fmla="*/ 0 h 13742598"/>
              <a:gd name="connsiteX34" fmla="*/ 87135 w 15050775"/>
              <a:gd name="connsiteY34" fmla="*/ 4209 h 13742598"/>
              <a:gd name="connsiteX35" fmla="*/ 0 w 15050775"/>
              <a:gd name="connsiteY35" fmla="*/ 13742598 h 13742598"/>
              <a:gd name="connsiteX36" fmla="*/ 2528044 w 15050775"/>
              <a:gd name="connsiteY36" fmla="*/ 13711986 h 13742598"/>
              <a:gd name="connsiteX37" fmla="*/ 11239121 w 15050775"/>
              <a:gd name="connsiteY37" fmla="*/ 0 h 13742598"/>
              <a:gd name="connsiteX38" fmla="*/ 14086039 w 15050775"/>
              <a:gd name="connsiteY38" fmla="*/ 441871 h 13742598"/>
              <a:gd name="connsiteX39" fmla="*/ 7029230 w 15050775"/>
              <a:gd name="connsiteY39" fmla="*/ 11915061 h 13742598"/>
              <a:gd name="connsiteX40" fmla="*/ 6730183 w 15050775"/>
              <a:gd name="connsiteY40" fmla="*/ 11407676 h 13742598"/>
              <a:gd name="connsiteX41" fmla="*/ 13127391 w 15050775"/>
              <a:gd name="connsiteY41" fmla="*/ 1006884 h 13742598"/>
              <a:gd name="connsiteX42" fmla="*/ 14086039 w 15050775"/>
              <a:gd name="connsiteY42" fmla="*/ 441871 h 13742598"/>
              <a:gd name="connsiteX0" fmla="*/ 13659379 w 15050775"/>
              <a:gd name="connsiteY0" fmla="*/ 3418205 h 13742598"/>
              <a:gd name="connsiteX1" fmla="*/ 8034684 w 15050775"/>
              <a:gd name="connsiteY1" fmla="*/ 12567827 h 13742598"/>
              <a:gd name="connsiteX2" fmla="*/ 7778113 w 15050775"/>
              <a:gd name="connsiteY2" fmla="*/ 12132505 h 13742598"/>
              <a:gd name="connsiteX3" fmla="*/ 12837355 w 15050775"/>
              <a:gd name="connsiteY3" fmla="*/ 3902695 h 13742598"/>
              <a:gd name="connsiteX4" fmla="*/ 13659379 w 15050775"/>
              <a:gd name="connsiteY4" fmla="*/ 3418205 h 13742598"/>
              <a:gd name="connsiteX5" fmla="*/ 11316797 w 15050775"/>
              <a:gd name="connsiteY5" fmla="*/ 2487542 h 13742598"/>
              <a:gd name="connsiteX6" fmla="*/ 5692103 w 15050775"/>
              <a:gd name="connsiteY6" fmla="*/ 11637165 h 13742598"/>
              <a:gd name="connsiteX7" fmla="*/ 5435530 w 15050775"/>
              <a:gd name="connsiteY7" fmla="*/ 11201844 h 13742598"/>
              <a:gd name="connsiteX8" fmla="*/ 10494774 w 15050775"/>
              <a:gd name="connsiteY8" fmla="*/ 2972032 h 13742598"/>
              <a:gd name="connsiteX9" fmla="*/ 11316797 w 15050775"/>
              <a:gd name="connsiteY9" fmla="*/ 2487542 h 13742598"/>
              <a:gd name="connsiteX10" fmla="*/ 15050775 w 15050775"/>
              <a:gd name="connsiteY10" fmla="*/ 2397350 h 13742598"/>
              <a:gd name="connsiteX11" fmla="*/ 8435401 w 15050775"/>
              <a:gd name="connsiteY11" fmla="*/ 13082262 h 13742598"/>
              <a:gd name="connsiteX12" fmla="*/ 7694920 w 15050775"/>
              <a:gd name="connsiteY12" fmla="*/ 13363154 h 13742598"/>
              <a:gd name="connsiteX13" fmla="*/ 14092128 w 15050775"/>
              <a:gd name="connsiteY13" fmla="*/ 2962364 h 13742598"/>
              <a:gd name="connsiteX14" fmla="*/ 15050775 w 15050775"/>
              <a:gd name="connsiteY14" fmla="*/ 2397350 h 13742598"/>
              <a:gd name="connsiteX15" fmla="*/ 13720253 w 15050775"/>
              <a:gd name="connsiteY15" fmla="*/ 2159293 h 13742598"/>
              <a:gd name="connsiteX16" fmla="*/ 8095558 w 15050775"/>
              <a:gd name="connsiteY16" fmla="*/ 11308915 h 13742598"/>
              <a:gd name="connsiteX17" fmla="*/ 7838987 w 15050775"/>
              <a:gd name="connsiteY17" fmla="*/ 10873594 h 13742598"/>
              <a:gd name="connsiteX18" fmla="*/ 12898228 w 15050775"/>
              <a:gd name="connsiteY18" fmla="*/ 2643783 h 13742598"/>
              <a:gd name="connsiteX19" fmla="*/ 13720253 w 15050775"/>
              <a:gd name="connsiteY19" fmla="*/ 2159293 h 13742598"/>
              <a:gd name="connsiteX20" fmla="*/ 12708194 w 15050775"/>
              <a:gd name="connsiteY20" fmla="*/ 1466687 h 13742598"/>
              <a:gd name="connsiteX21" fmla="*/ 6092818 w 15050775"/>
              <a:gd name="connsiteY21" fmla="*/ 12151602 h 13742598"/>
              <a:gd name="connsiteX22" fmla="*/ 5352338 w 15050775"/>
              <a:gd name="connsiteY22" fmla="*/ 12432493 h 13742598"/>
              <a:gd name="connsiteX23" fmla="*/ 11749547 w 15050775"/>
              <a:gd name="connsiteY23" fmla="*/ 2031701 h 13742598"/>
              <a:gd name="connsiteX24" fmla="*/ 12708194 w 15050775"/>
              <a:gd name="connsiteY24" fmla="*/ 1466687 h 13742598"/>
              <a:gd name="connsiteX25" fmla="*/ 11377670 w 15050775"/>
              <a:gd name="connsiteY25" fmla="*/ 1228632 h 13742598"/>
              <a:gd name="connsiteX26" fmla="*/ 5752978 w 15050775"/>
              <a:gd name="connsiteY26" fmla="*/ 10378255 h 13742598"/>
              <a:gd name="connsiteX27" fmla="*/ 5496404 w 15050775"/>
              <a:gd name="connsiteY27" fmla="*/ 9942933 h 13742598"/>
              <a:gd name="connsiteX28" fmla="*/ 10555646 w 15050775"/>
              <a:gd name="connsiteY28" fmla="*/ 1713122 h 13742598"/>
              <a:gd name="connsiteX29" fmla="*/ 11377670 w 15050775"/>
              <a:gd name="connsiteY29" fmla="*/ 1228632 h 13742598"/>
              <a:gd name="connsiteX30" fmla="*/ 11239121 w 15050775"/>
              <a:gd name="connsiteY30" fmla="*/ 0 h 13742598"/>
              <a:gd name="connsiteX31" fmla="*/ 87135 w 15050775"/>
              <a:gd name="connsiteY31" fmla="*/ 4209 h 13742598"/>
              <a:gd name="connsiteX32" fmla="*/ 0 w 15050775"/>
              <a:gd name="connsiteY32" fmla="*/ 13742598 h 13742598"/>
              <a:gd name="connsiteX33" fmla="*/ 2528044 w 15050775"/>
              <a:gd name="connsiteY33" fmla="*/ 13711986 h 13742598"/>
              <a:gd name="connsiteX34" fmla="*/ 11239121 w 15050775"/>
              <a:gd name="connsiteY34" fmla="*/ 0 h 13742598"/>
              <a:gd name="connsiteX35" fmla="*/ 14086039 w 15050775"/>
              <a:gd name="connsiteY35" fmla="*/ 441871 h 13742598"/>
              <a:gd name="connsiteX36" fmla="*/ 7029230 w 15050775"/>
              <a:gd name="connsiteY36" fmla="*/ 11915061 h 13742598"/>
              <a:gd name="connsiteX37" fmla="*/ 6730183 w 15050775"/>
              <a:gd name="connsiteY37" fmla="*/ 11407676 h 13742598"/>
              <a:gd name="connsiteX38" fmla="*/ 13127391 w 15050775"/>
              <a:gd name="connsiteY38" fmla="*/ 1006884 h 13742598"/>
              <a:gd name="connsiteX39" fmla="*/ 14086039 w 15050775"/>
              <a:gd name="connsiteY39" fmla="*/ 441871 h 13742598"/>
              <a:gd name="connsiteX0" fmla="*/ 13659379 w 22334444"/>
              <a:gd name="connsiteY0" fmla="*/ 3448745 h 13773138"/>
              <a:gd name="connsiteX1" fmla="*/ 8034684 w 22334444"/>
              <a:gd name="connsiteY1" fmla="*/ 12598367 h 13773138"/>
              <a:gd name="connsiteX2" fmla="*/ 7778113 w 22334444"/>
              <a:gd name="connsiteY2" fmla="*/ 12163045 h 13773138"/>
              <a:gd name="connsiteX3" fmla="*/ 12837355 w 22334444"/>
              <a:gd name="connsiteY3" fmla="*/ 3933235 h 13773138"/>
              <a:gd name="connsiteX4" fmla="*/ 13659379 w 22334444"/>
              <a:gd name="connsiteY4" fmla="*/ 3448745 h 13773138"/>
              <a:gd name="connsiteX5" fmla="*/ 11316797 w 22334444"/>
              <a:gd name="connsiteY5" fmla="*/ 2518082 h 13773138"/>
              <a:gd name="connsiteX6" fmla="*/ 5692103 w 22334444"/>
              <a:gd name="connsiteY6" fmla="*/ 11667705 h 13773138"/>
              <a:gd name="connsiteX7" fmla="*/ 5435530 w 22334444"/>
              <a:gd name="connsiteY7" fmla="*/ 11232384 h 13773138"/>
              <a:gd name="connsiteX8" fmla="*/ 10494774 w 22334444"/>
              <a:gd name="connsiteY8" fmla="*/ 3002572 h 13773138"/>
              <a:gd name="connsiteX9" fmla="*/ 11316797 w 22334444"/>
              <a:gd name="connsiteY9" fmla="*/ 2518082 h 13773138"/>
              <a:gd name="connsiteX10" fmla="*/ 22334444 w 22334444"/>
              <a:gd name="connsiteY10" fmla="*/ 0 h 13773138"/>
              <a:gd name="connsiteX11" fmla="*/ 8435401 w 22334444"/>
              <a:gd name="connsiteY11" fmla="*/ 13112802 h 13773138"/>
              <a:gd name="connsiteX12" fmla="*/ 7694920 w 22334444"/>
              <a:gd name="connsiteY12" fmla="*/ 13393694 h 13773138"/>
              <a:gd name="connsiteX13" fmla="*/ 14092128 w 22334444"/>
              <a:gd name="connsiteY13" fmla="*/ 2992904 h 13773138"/>
              <a:gd name="connsiteX14" fmla="*/ 22334444 w 22334444"/>
              <a:gd name="connsiteY14" fmla="*/ 0 h 13773138"/>
              <a:gd name="connsiteX15" fmla="*/ 13720253 w 22334444"/>
              <a:gd name="connsiteY15" fmla="*/ 2189833 h 13773138"/>
              <a:gd name="connsiteX16" fmla="*/ 8095558 w 22334444"/>
              <a:gd name="connsiteY16" fmla="*/ 11339455 h 13773138"/>
              <a:gd name="connsiteX17" fmla="*/ 7838987 w 22334444"/>
              <a:gd name="connsiteY17" fmla="*/ 10904134 h 13773138"/>
              <a:gd name="connsiteX18" fmla="*/ 12898228 w 22334444"/>
              <a:gd name="connsiteY18" fmla="*/ 2674323 h 13773138"/>
              <a:gd name="connsiteX19" fmla="*/ 13720253 w 22334444"/>
              <a:gd name="connsiteY19" fmla="*/ 2189833 h 13773138"/>
              <a:gd name="connsiteX20" fmla="*/ 12708194 w 22334444"/>
              <a:gd name="connsiteY20" fmla="*/ 1497227 h 13773138"/>
              <a:gd name="connsiteX21" fmla="*/ 6092818 w 22334444"/>
              <a:gd name="connsiteY21" fmla="*/ 12182142 h 13773138"/>
              <a:gd name="connsiteX22" fmla="*/ 5352338 w 22334444"/>
              <a:gd name="connsiteY22" fmla="*/ 12463033 h 13773138"/>
              <a:gd name="connsiteX23" fmla="*/ 11749547 w 22334444"/>
              <a:gd name="connsiteY23" fmla="*/ 2062241 h 13773138"/>
              <a:gd name="connsiteX24" fmla="*/ 12708194 w 22334444"/>
              <a:gd name="connsiteY24" fmla="*/ 1497227 h 13773138"/>
              <a:gd name="connsiteX25" fmla="*/ 11377670 w 22334444"/>
              <a:gd name="connsiteY25" fmla="*/ 1259172 h 13773138"/>
              <a:gd name="connsiteX26" fmla="*/ 5752978 w 22334444"/>
              <a:gd name="connsiteY26" fmla="*/ 10408795 h 13773138"/>
              <a:gd name="connsiteX27" fmla="*/ 5496404 w 22334444"/>
              <a:gd name="connsiteY27" fmla="*/ 9973473 h 13773138"/>
              <a:gd name="connsiteX28" fmla="*/ 10555646 w 22334444"/>
              <a:gd name="connsiteY28" fmla="*/ 1743662 h 13773138"/>
              <a:gd name="connsiteX29" fmla="*/ 11377670 w 22334444"/>
              <a:gd name="connsiteY29" fmla="*/ 1259172 h 13773138"/>
              <a:gd name="connsiteX30" fmla="*/ 11239121 w 22334444"/>
              <a:gd name="connsiteY30" fmla="*/ 30540 h 13773138"/>
              <a:gd name="connsiteX31" fmla="*/ 87135 w 22334444"/>
              <a:gd name="connsiteY31" fmla="*/ 34749 h 13773138"/>
              <a:gd name="connsiteX32" fmla="*/ 0 w 22334444"/>
              <a:gd name="connsiteY32" fmla="*/ 13773138 h 13773138"/>
              <a:gd name="connsiteX33" fmla="*/ 2528044 w 22334444"/>
              <a:gd name="connsiteY33" fmla="*/ 13742526 h 13773138"/>
              <a:gd name="connsiteX34" fmla="*/ 11239121 w 22334444"/>
              <a:gd name="connsiteY34" fmla="*/ 30540 h 13773138"/>
              <a:gd name="connsiteX35" fmla="*/ 14086039 w 22334444"/>
              <a:gd name="connsiteY35" fmla="*/ 472411 h 13773138"/>
              <a:gd name="connsiteX36" fmla="*/ 7029230 w 22334444"/>
              <a:gd name="connsiteY36" fmla="*/ 11945601 h 13773138"/>
              <a:gd name="connsiteX37" fmla="*/ 6730183 w 22334444"/>
              <a:gd name="connsiteY37" fmla="*/ 11438216 h 13773138"/>
              <a:gd name="connsiteX38" fmla="*/ 13127391 w 22334444"/>
              <a:gd name="connsiteY38" fmla="*/ 1037424 h 13773138"/>
              <a:gd name="connsiteX39" fmla="*/ 14086039 w 22334444"/>
              <a:gd name="connsiteY39" fmla="*/ 472411 h 13773138"/>
              <a:gd name="connsiteX0" fmla="*/ 13659379 w 22334444"/>
              <a:gd name="connsiteY0" fmla="*/ 3448745 h 13773138"/>
              <a:gd name="connsiteX1" fmla="*/ 8034684 w 22334444"/>
              <a:gd name="connsiteY1" fmla="*/ 12598367 h 13773138"/>
              <a:gd name="connsiteX2" fmla="*/ 7778113 w 22334444"/>
              <a:gd name="connsiteY2" fmla="*/ 12163045 h 13773138"/>
              <a:gd name="connsiteX3" fmla="*/ 12837355 w 22334444"/>
              <a:gd name="connsiteY3" fmla="*/ 3933235 h 13773138"/>
              <a:gd name="connsiteX4" fmla="*/ 13659379 w 22334444"/>
              <a:gd name="connsiteY4" fmla="*/ 3448745 h 13773138"/>
              <a:gd name="connsiteX5" fmla="*/ 11316797 w 22334444"/>
              <a:gd name="connsiteY5" fmla="*/ 2518082 h 13773138"/>
              <a:gd name="connsiteX6" fmla="*/ 5692103 w 22334444"/>
              <a:gd name="connsiteY6" fmla="*/ 11667705 h 13773138"/>
              <a:gd name="connsiteX7" fmla="*/ 5435530 w 22334444"/>
              <a:gd name="connsiteY7" fmla="*/ 11232384 h 13773138"/>
              <a:gd name="connsiteX8" fmla="*/ 10494774 w 22334444"/>
              <a:gd name="connsiteY8" fmla="*/ 3002572 h 13773138"/>
              <a:gd name="connsiteX9" fmla="*/ 11316797 w 22334444"/>
              <a:gd name="connsiteY9" fmla="*/ 2518082 h 13773138"/>
              <a:gd name="connsiteX10" fmla="*/ 22334444 w 22334444"/>
              <a:gd name="connsiteY10" fmla="*/ 0 h 13773138"/>
              <a:gd name="connsiteX11" fmla="*/ 8435401 w 22334444"/>
              <a:gd name="connsiteY11" fmla="*/ 13112802 h 13773138"/>
              <a:gd name="connsiteX12" fmla="*/ 7694920 w 22334444"/>
              <a:gd name="connsiteY12" fmla="*/ 13393694 h 13773138"/>
              <a:gd name="connsiteX13" fmla="*/ 19767715 w 22334444"/>
              <a:gd name="connsiteY13" fmla="*/ 60518 h 13773138"/>
              <a:gd name="connsiteX14" fmla="*/ 22334444 w 22334444"/>
              <a:gd name="connsiteY14" fmla="*/ 0 h 13773138"/>
              <a:gd name="connsiteX15" fmla="*/ 13720253 w 22334444"/>
              <a:gd name="connsiteY15" fmla="*/ 2189833 h 13773138"/>
              <a:gd name="connsiteX16" fmla="*/ 8095558 w 22334444"/>
              <a:gd name="connsiteY16" fmla="*/ 11339455 h 13773138"/>
              <a:gd name="connsiteX17" fmla="*/ 7838987 w 22334444"/>
              <a:gd name="connsiteY17" fmla="*/ 10904134 h 13773138"/>
              <a:gd name="connsiteX18" fmla="*/ 12898228 w 22334444"/>
              <a:gd name="connsiteY18" fmla="*/ 2674323 h 13773138"/>
              <a:gd name="connsiteX19" fmla="*/ 13720253 w 22334444"/>
              <a:gd name="connsiteY19" fmla="*/ 2189833 h 13773138"/>
              <a:gd name="connsiteX20" fmla="*/ 12708194 w 22334444"/>
              <a:gd name="connsiteY20" fmla="*/ 1497227 h 13773138"/>
              <a:gd name="connsiteX21" fmla="*/ 6092818 w 22334444"/>
              <a:gd name="connsiteY21" fmla="*/ 12182142 h 13773138"/>
              <a:gd name="connsiteX22" fmla="*/ 5352338 w 22334444"/>
              <a:gd name="connsiteY22" fmla="*/ 12463033 h 13773138"/>
              <a:gd name="connsiteX23" fmla="*/ 11749547 w 22334444"/>
              <a:gd name="connsiteY23" fmla="*/ 2062241 h 13773138"/>
              <a:gd name="connsiteX24" fmla="*/ 12708194 w 22334444"/>
              <a:gd name="connsiteY24" fmla="*/ 1497227 h 13773138"/>
              <a:gd name="connsiteX25" fmla="*/ 11377670 w 22334444"/>
              <a:gd name="connsiteY25" fmla="*/ 1259172 h 13773138"/>
              <a:gd name="connsiteX26" fmla="*/ 5752978 w 22334444"/>
              <a:gd name="connsiteY26" fmla="*/ 10408795 h 13773138"/>
              <a:gd name="connsiteX27" fmla="*/ 5496404 w 22334444"/>
              <a:gd name="connsiteY27" fmla="*/ 9973473 h 13773138"/>
              <a:gd name="connsiteX28" fmla="*/ 10555646 w 22334444"/>
              <a:gd name="connsiteY28" fmla="*/ 1743662 h 13773138"/>
              <a:gd name="connsiteX29" fmla="*/ 11377670 w 22334444"/>
              <a:gd name="connsiteY29" fmla="*/ 1259172 h 13773138"/>
              <a:gd name="connsiteX30" fmla="*/ 11239121 w 22334444"/>
              <a:gd name="connsiteY30" fmla="*/ 30540 h 13773138"/>
              <a:gd name="connsiteX31" fmla="*/ 87135 w 22334444"/>
              <a:gd name="connsiteY31" fmla="*/ 34749 h 13773138"/>
              <a:gd name="connsiteX32" fmla="*/ 0 w 22334444"/>
              <a:gd name="connsiteY32" fmla="*/ 13773138 h 13773138"/>
              <a:gd name="connsiteX33" fmla="*/ 2528044 w 22334444"/>
              <a:gd name="connsiteY33" fmla="*/ 13742526 h 13773138"/>
              <a:gd name="connsiteX34" fmla="*/ 11239121 w 22334444"/>
              <a:gd name="connsiteY34" fmla="*/ 30540 h 13773138"/>
              <a:gd name="connsiteX35" fmla="*/ 14086039 w 22334444"/>
              <a:gd name="connsiteY35" fmla="*/ 472411 h 13773138"/>
              <a:gd name="connsiteX36" fmla="*/ 7029230 w 22334444"/>
              <a:gd name="connsiteY36" fmla="*/ 11945601 h 13773138"/>
              <a:gd name="connsiteX37" fmla="*/ 6730183 w 22334444"/>
              <a:gd name="connsiteY37" fmla="*/ 11438216 h 13773138"/>
              <a:gd name="connsiteX38" fmla="*/ 13127391 w 22334444"/>
              <a:gd name="connsiteY38" fmla="*/ 1037424 h 13773138"/>
              <a:gd name="connsiteX39" fmla="*/ 14086039 w 22334444"/>
              <a:gd name="connsiteY39" fmla="*/ 472411 h 13773138"/>
              <a:gd name="connsiteX0" fmla="*/ 13659379 w 22334444"/>
              <a:gd name="connsiteY0" fmla="*/ 3448745 h 13773138"/>
              <a:gd name="connsiteX1" fmla="*/ 8034684 w 22334444"/>
              <a:gd name="connsiteY1" fmla="*/ 12598367 h 13773138"/>
              <a:gd name="connsiteX2" fmla="*/ 7778113 w 22334444"/>
              <a:gd name="connsiteY2" fmla="*/ 12163045 h 13773138"/>
              <a:gd name="connsiteX3" fmla="*/ 12837355 w 22334444"/>
              <a:gd name="connsiteY3" fmla="*/ 3933235 h 13773138"/>
              <a:gd name="connsiteX4" fmla="*/ 13659379 w 22334444"/>
              <a:gd name="connsiteY4" fmla="*/ 3448745 h 13773138"/>
              <a:gd name="connsiteX5" fmla="*/ 11316797 w 22334444"/>
              <a:gd name="connsiteY5" fmla="*/ 2518082 h 13773138"/>
              <a:gd name="connsiteX6" fmla="*/ 5692103 w 22334444"/>
              <a:gd name="connsiteY6" fmla="*/ 11667705 h 13773138"/>
              <a:gd name="connsiteX7" fmla="*/ 5435530 w 22334444"/>
              <a:gd name="connsiteY7" fmla="*/ 11232384 h 13773138"/>
              <a:gd name="connsiteX8" fmla="*/ 10494774 w 22334444"/>
              <a:gd name="connsiteY8" fmla="*/ 3002572 h 13773138"/>
              <a:gd name="connsiteX9" fmla="*/ 11316797 w 22334444"/>
              <a:gd name="connsiteY9" fmla="*/ 2518082 h 13773138"/>
              <a:gd name="connsiteX10" fmla="*/ 22334444 w 22334444"/>
              <a:gd name="connsiteY10" fmla="*/ 0 h 13773138"/>
              <a:gd name="connsiteX11" fmla="*/ 10390325 w 22334444"/>
              <a:gd name="connsiteY11" fmla="*/ 13743423 h 13773138"/>
              <a:gd name="connsiteX12" fmla="*/ 7694920 w 22334444"/>
              <a:gd name="connsiteY12" fmla="*/ 13393694 h 13773138"/>
              <a:gd name="connsiteX13" fmla="*/ 19767715 w 22334444"/>
              <a:gd name="connsiteY13" fmla="*/ 60518 h 13773138"/>
              <a:gd name="connsiteX14" fmla="*/ 22334444 w 22334444"/>
              <a:gd name="connsiteY14" fmla="*/ 0 h 13773138"/>
              <a:gd name="connsiteX15" fmla="*/ 13720253 w 22334444"/>
              <a:gd name="connsiteY15" fmla="*/ 2189833 h 13773138"/>
              <a:gd name="connsiteX16" fmla="*/ 8095558 w 22334444"/>
              <a:gd name="connsiteY16" fmla="*/ 11339455 h 13773138"/>
              <a:gd name="connsiteX17" fmla="*/ 7838987 w 22334444"/>
              <a:gd name="connsiteY17" fmla="*/ 10904134 h 13773138"/>
              <a:gd name="connsiteX18" fmla="*/ 12898228 w 22334444"/>
              <a:gd name="connsiteY18" fmla="*/ 2674323 h 13773138"/>
              <a:gd name="connsiteX19" fmla="*/ 13720253 w 22334444"/>
              <a:gd name="connsiteY19" fmla="*/ 2189833 h 13773138"/>
              <a:gd name="connsiteX20" fmla="*/ 12708194 w 22334444"/>
              <a:gd name="connsiteY20" fmla="*/ 1497227 h 13773138"/>
              <a:gd name="connsiteX21" fmla="*/ 6092818 w 22334444"/>
              <a:gd name="connsiteY21" fmla="*/ 12182142 h 13773138"/>
              <a:gd name="connsiteX22" fmla="*/ 5352338 w 22334444"/>
              <a:gd name="connsiteY22" fmla="*/ 12463033 h 13773138"/>
              <a:gd name="connsiteX23" fmla="*/ 11749547 w 22334444"/>
              <a:gd name="connsiteY23" fmla="*/ 2062241 h 13773138"/>
              <a:gd name="connsiteX24" fmla="*/ 12708194 w 22334444"/>
              <a:gd name="connsiteY24" fmla="*/ 1497227 h 13773138"/>
              <a:gd name="connsiteX25" fmla="*/ 11377670 w 22334444"/>
              <a:gd name="connsiteY25" fmla="*/ 1259172 h 13773138"/>
              <a:gd name="connsiteX26" fmla="*/ 5752978 w 22334444"/>
              <a:gd name="connsiteY26" fmla="*/ 10408795 h 13773138"/>
              <a:gd name="connsiteX27" fmla="*/ 5496404 w 22334444"/>
              <a:gd name="connsiteY27" fmla="*/ 9973473 h 13773138"/>
              <a:gd name="connsiteX28" fmla="*/ 10555646 w 22334444"/>
              <a:gd name="connsiteY28" fmla="*/ 1743662 h 13773138"/>
              <a:gd name="connsiteX29" fmla="*/ 11377670 w 22334444"/>
              <a:gd name="connsiteY29" fmla="*/ 1259172 h 13773138"/>
              <a:gd name="connsiteX30" fmla="*/ 11239121 w 22334444"/>
              <a:gd name="connsiteY30" fmla="*/ 30540 h 13773138"/>
              <a:gd name="connsiteX31" fmla="*/ 87135 w 22334444"/>
              <a:gd name="connsiteY31" fmla="*/ 34749 h 13773138"/>
              <a:gd name="connsiteX32" fmla="*/ 0 w 22334444"/>
              <a:gd name="connsiteY32" fmla="*/ 13773138 h 13773138"/>
              <a:gd name="connsiteX33" fmla="*/ 2528044 w 22334444"/>
              <a:gd name="connsiteY33" fmla="*/ 13742526 h 13773138"/>
              <a:gd name="connsiteX34" fmla="*/ 11239121 w 22334444"/>
              <a:gd name="connsiteY34" fmla="*/ 30540 h 13773138"/>
              <a:gd name="connsiteX35" fmla="*/ 14086039 w 22334444"/>
              <a:gd name="connsiteY35" fmla="*/ 472411 h 13773138"/>
              <a:gd name="connsiteX36" fmla="*/ 7029230 w 22334444"/>
              <a:gd name="connsiteY36" fmla="*/ 11945601 h 13773138"/>
              <a:gd name="connsiteX37" fmla="*/ 6730183 w 22334444"/>
              <a:gd name="connsiteY37" fmla="*/ 11438216 h 13773138"/>
              <a:gd name="connsiteX38" fmla="*/ 13127391 w 22334444"/>
              <a:gd name="connsiteY38" fmla="*/ 1037424 h 13773138"/>
              <a:gd name="connsiteX39" fmla="*/ 14086039 w 22334444"/>
              <a:gd name="connsiteY39" fmla="*/ 472411 h 13773138"/>
              <a:gd name="connsiteX0" fmla="*/ 13659379 w 22334444"/>
              <a:gd name="connsiteY0" fmla="*/ 3448745 h 13773138"/>
              <a:gd name="connsiteX1" fmla="*/ 8034684 w 22334444"/>
              <a:gd name="connsiteY1" fmla="*/ 12598367 h 13773138"/>
              <a:gd name="connsiteX2" fmla="*/ 7778113 w 22334444"/>
              <a:gd name="connsiteY2" fmla="*/ 12163045 h 13773138"/>
              <a:gd name="connsiteX3" fmla="*/ 12837355 w 22334444"/>
              <a:gd name="connsiteY3" fmla="*/ 3933235 h 13773138"/>
              <a:gd name="connsiteX4" fmla="*/ 13659379 w 22334444"/>
              <a:gd name="connsiteY4" fmla="*/ 3448745 h 13773138"/>
              <a:gd name="connsiteX5" fmla="*/ 11316797 w 22334444"/>
              <a:gd name="connsiteY5" fmla="*/ 2518082 h 13773138"/>
              <a:gd name="connsiteX6" fmla="*/ 5692103 w 22334444"/>
              <a:gd name="connsiteY6" fmla="*/ 11667705 h 13773138"/>
              <a:gd name="connsiteX7" fmla="*/ 5435530 w 22334444"/>
              <a:gd name="connsiteY7" fmla="*/ 11232384 h 13773138"/>
              <a:gd name="connsiteX8" fmla="*/ 10494774 w 22334444"/>
              <a:gd name="connsiteY8" fmla="*/ 3002572 h 13773138"/>
              <a:gd name="connsiteX9" fmla="*/ 11316797 w 22334444"/>
              <a:gd name="connsiteY9" fmla="*/ 2518082 h 13773138"/>
              <a:gd name="connsiteX10" fmla="*/ 22334444 w 22334444"/>
              <a:gd name="connsiteY10" fmla="*/ 0 h 13773138"/>
              <a:gd name="connsiteX11" fmla="*/ 10390325 w 22334444"/>
              <a:gd name="connsiteY11" fmla="*/ 13743423 h 13773138"/>
              <a:gd name="connsiteX12" fmla="*/ 8230948 w 22334444"/>
              <a:gd name="connsiteY12" fmla="*/ 13740535 h 13773138"/>
              <a:gd name="connsiteX13" fmla="*/ 19767715 w 22334444"/>
              <a:gd name="connsiteY13" fmla="*/ 60518 h 13773138"/>
              <a:gd name="connsiteX14" fmla="*/ 22334444 w 22334444"/>
              <a:gd name="connsiteY14" fmla="*/ 0 h 13773138"/>
              <a:gd name="connsiteX15" fmla="*/ 13720253 w 22334444"/>
              <a:gd name="connsiteY15" fmla="*/ 2189833 h 13773138"/>
              <a:gd name="connsiteX16" fmla="*/ 8095558 w 22334444"/>
              <a:gd name="connsiteY16" fmla="*/ 11339455 h 13773138"/>
              <a:gd name="connsiteX17" fmla="*/ 7838987 w 22334444"/>
              <a:gd name="connsiteY17" fmla="*/ 10904134 h 13773138"/>
              <a:gd name="connsiteX18" fmla="*/ 12898228 w 22334444"/>
              <a:gd name="connsiteY18" fmla="*/ 2674323 h 13773138"/>
              <a:gd name="connsiteX19" fmla="*/ 13720253 w 22334444"/>
              <a:gd name="connsiteY19" fmla="*/ 2189833 h 13773138"/>
              <a:gd name="connsiteX20" fmla="*/ 12708194 w 22334444"/>
              <a:gd name="connsiteY20" fmla="*/ 1497227 h 13773138"/>
              <a:gd name="connsiteX21" fmla="*/ 6092818 w 22334444"/>
              <a:gd name="connsiteY21" fmla="*/ 12182142 h 13773138"/>
              <a:gd name="connsiteX22" fmla="*/ 5352338 w 22334444"/>
              <a:gd name="connsiteY22" fmla="*/ 12463033 h 13773138"/>
              <a:gd name="connsiteX23" fmla="*/ 11749547 w 22334444"/>
              <a:gd name="connsiteY23" fmla="*/ 2062241 h 13773138"/>
              <a:gd name="connsiteX24" fmla="*/ 12708194 w 22334444"/>
              <a:gd name="connsiteY24" fmla="*/ 1497227 h 13773138"/>
              <a:gd name="connsiteX25" fmla="*/ 11377670 w 22334444"/>
              <a:gd name="connsiteY25" fmla="*/ 1259172 h 13773138"/>
              <a:gd name="connsiteX26" fmla="*/ 5752978 w 22334444"/>
              <a:gd name="connsiteY26" fmla="*/ 10408795 h 13773138"/>
              <a:gd name="connsiteX27" fmla="*/ 5496404 w 22334444"/>
              <a:gd name="connsiteY27" fmla="*/ 9973473 h 13773138"/>
              <a:gd name="connsiteX28" fmla="*/ 10555646 w 22334444"/>
              <a:gd name="connsiteY28" fmla="*/ 1743662 h 13773138"/>
              <a:gd name="connsiteX29" fmla="*/ 11377670 w 22334444"/>
              <a:gd name="connsiteY29" fmla="*/ 1259172 h 13773138"/>
              <a:gd name="connsiteX30" fmla="*/ 11239121 w 22334444"/>
              <a:gd name="connsiteY30" fmla="*/ 30540 h 13773138"/>
              <a:gd name="connsiteX31" fmla="*/ 87135 w 22334444"/>
              <a:gd name="connsiteY31" fmla="*/ 34749 h 13773138"/>
              <a:gd name="connsiteX32" fmla="*/ 0 w 22334444"/>
              <a:gd name="connsiteY32" fmla="*/ 13773138 h 13773138"/>
              <a:gd name="connsiteX33" fmla="*/ 2528044 w 22334444"/>
              <a:gd name="connsiteY33" fmla="*/ 13742526 h 13773138"/>
              <a:gd name="connsiteX34" fmla="*/ 11239121 w 22334444"/>
              <a:gd name="connsiteY34" fmla="*/ 30540 h 13773138"/>
              <a:gd name="connsiteX35" fmla="*/ 14086039 w 22334444"/>
              <a:gd name="connsiteY35" fmla="*/ 472411 h 13773138"/>
              <a:gd name="connsiteX36" fmla="*/ 7029230 w 22334444"/>
              <a:gd name="connsiteY36" fmla="*/ 11945601 h 13773138"/>
              <a:gd name="connsiteX37" fmla="*/ 6730183 w 22334444"/>
              <a:gd name="connsiteY37" fmla="*/ 11438216 h 13773138"/>
              <a:gd name="connsiteX38" fmla="*/ 13127391 w 22334444"/>
              <a:gd name="connsiteY38" fmla="*/ 1037424 h 13773138"/>
              <a:gd name="connsiteX39" fmla="*/ 14086039 w 22334444"/>
              <a:gd name="connsiteY39" fmla="*/ 472411 h 13773138"/>
              <a:gd name="connsiteX0" fmla="*/ 13659379 w 22334444"/>
              <a:gd name="connsiteY0" fmla="*/ 3448745 h 13773138"/>
              <a:gd name="connsiteX1" fmla="*/ 7687842 w 22334444"/>
              <a:gd name="connsiteY1" fmla="*/ 13701953 h 13773138"/>
              <a:gd name="connsiteX2" fmla="*/ 7778113 w 22334444"/>
              <a:gd name="connsiteY2" fmla="*/ 12163045 h 13773138"/>
              <a:gd name="connsiteX3" fmla="*/ 12837355 w 22334444"/>
              <a:gd name="connsiteY3" fmla="*/ 3933235 h 13773138"/>
              <a:gd name="connsiteX4" fmla="*/ 13659379 w 22334444"/>
              <a:gd name="connsiteY4" fmla="*/ 3448745 h 13773138"/>
              <a:gd name="connsiteX5" fmla="*/ 11316797 w 22334444"/>
              <a:gd name="connsiteY5" fmla="*/ 2518082 h 13773138"/>
              <a:gd name="connsiteX6" fmla="*/ 5692103 w 22334444"/>
              <a:gd name="connsiteY6" fmla="*/ 11667705 h 13773138"/>
              <a:gd name="connsiteX7" fmla="*/ 5435530 w 22334444"/>
              <a:gd name="connsiteY7" fmla="*/ 11232384 h 13773138"/>
              <a:gd name="connsiteX8" fmla="*/ 10494774 w 22334444"/>
              <a:gd name="connsiteY8" fmla="*/ 3002572 h 13773138"/>
              <a:gd name="connsiteX9" fmla="*/ 11316797 w 22334444"/>
              <a:gd name="connsiteY9" fmla="*/ 2518082 h 13773138"/>
              <a:gd name="connsiteX10" fmla="*/ 22334444 w 22334444"/>
              <a:gd name="connsiteY10" fmla="*/ 0 h 13773138"/>
              <a:gd name="connsiteX11" fmla="*/ 10390325 w 22334444"/>
              <a:gd name="connsiteY11" fmla="*/ 13743423 h 13773138"/>
              <a:gd name="connsiteX12" fmla="*/ 8230948 w 22334444"/>
              <a:gd name="connsiteY12" fmla="*/ 13740535 h 13773138"/>
              <a:gd name="connsiteX13" fmla="*/ 19767715 w 22334444"/>
              <a:gd name="connsiteY13" fmla="*/ 60518 h 13773138"/>
              <a:gd name="connsiteX14" fmla="*/ 22334444 w 22334444"/>
              <a:gd name="connsiteY14" fmla="*/ 0 h 13773138"/>
              <a:gd name="connsiteX15" fmla="*/ 13720253 w 22334444"/>
              <a:gd name="connsiteY15" fmla="*/ 2189833 h 13773138"/>
              <a:gd name="connsiteX16" fmla="*/ 8095558 w 22334444"/>
              <a:gd name="connsiteY16" fmla="*/ 11339455 h 13773138"/>
              <a:gd name="connsiteX17" fmla="*/ 7838987 w 22334444"/>
              <a:gd name="connsiteY17" fmla="*/ 10904134 h 13773138"/>
              <a:gd name="connsiteX18" fmla="*/ 12898228 w 22334444"/>
              <a:gd name="connsiteY18" fmla="*/ 2674323 h 13773138"/>
              <a:gd name="connsiteX19" fmla="*/ 13720253 w 22334444"/>
              <a:gd name="connsiteY19" fmla="*/ 2189833 h 13773138"/>
              <a:gd name="connsiteX20" fmla="*/ 12708194 w 22334444"/>
              <a:gd name="connsiteY20" fmla="*/ 1497227 h 13773138"/>
              <a:gd name="connsiteX21" fmla="*/ 6092818 w 22334444"/>
              <a:gd name="connsiteY21" fmla="*/ 12182142 h 13773138"/>
              <a:gd name="connsiteX22" fmla="*/ 5352338 w 22334444"/>
              <a:gd name="connsiteY22" fmla="*/ 12463033 h 13773138"/>
              <a:gd name="connsiteX23" fmla="*/ 11749547 w 22334444"/>
              <a:gd name="connsiteY23" fmla="*/ 2062241 h 13773138"/>
              <a:gd name="connsiteX24" fmla="*/ 12708194 w 22334444"/>
              <a:gd name="connsiteY24" fmla="*/ 1497227 h 13773138"/>
              <a:gd name="connsiteX25" fmla="*/ 11377670 w 22334444"/>
              <a:gd name="connsiteY25" fmla="*/ 1259172 h 13773138"/>
              <a:gd name="connsiteX26" fmla="*/ 5752978 w 22334444"/>
              <a:gd name="connsiteY26" fmla="*/ 10408795 h 13773138"/>
              <a:gd name="connsiteX27" fmla="*/ 5496404 w 22334444"/>
              <a:gd name="connsiteY27" fmla="*/ 9973473 h 13773138"/>
              <a:gd name="connsiteX28" fmla="*/ 10555646 w 22334444"/>
              <a:gd name="connsiteY28" fmla="*/ 1743662 h 13773138"/>
              <a:gd name="connsiteX29" fmla="*/ 11377670 w 22334444"/>
              <a:gd name="connsiteY29" fmla="*/ 1259172 h 13773138"/>
              <a:gd name="connsiteX30" fmla="*/ 11239121 w 22334444"/>
              <a:gd name="connsiteY30" fmla="*/ 30540 h 13773138"/>
              <a:gd name="connsiteX31" fmla="*/ 87135 w 22334444"/>
              <a:gd name="connsiteY31" fmla="*/ 34749 h 13773138"/>
              <a:gd name="connsiteX32" fmla="*/ 0 w 22334444"/>
              <a:gd name="connsiteY32" fmla="*/ 13773138 h 13773138"/>
              <a:gd name="connsiteX33" fmla="*/ 2528044 w 22334444"/>
              <a:gd name="connsiteY33" fmla="*/ 13742526 h 13773138"/>
              <a:gd name="connsiteX34" fmla="*/ 11239121 w 22334444"/>
              <a:gd name="connsiteY34" fmla="*/ 30540 h 13773138"/>
              <a:gd name="connsiteX35" fmla="*/ 14086039 w 22334444"/>
              <a:gd name="connsiteY35" fmla="*/ 472411 h 13773138"/>
              <a:gd name="connsiteX36" fmla="*/ 7029230 w 22334444"/>
              <a:gd name="connsiteY36" fmla="*/ 11945601 h 13773138"/>
              <a:gd name="connsiteX37" fmla="*/ 6730183 w 22334444"/>
              <a:gd name="connsiteY37" fmla="*/ 11438216 h 13773138"/>
              <a:gd name="connsiteX38" fmla="*/ 13127391 w 22334444"/>
              <a:gd name="connsiteY38" fmla="*/ 1037424 h 13773138"/>
              <a:gd name="connsiteX39" fmla="*/ 14086039 w 22334444"/>
              <a:gd name="connsiteY39" fmla="*/ 472411 h 13773138"/>
              <a:gd name="connsiteX0" fmla="*/ 13659379 w 22334444"/>
              <a:gd name="connsiteY0" fmla="*/ 3448745 h 13773138"/>
              <a:gd name="connsiteX1" fmla="*/ 19014473 w 22334444"/>
              <a:gd name="connsiteY1" fmla="*/ 15211 h 13773138"/>
              <a:gd name="connsiteX2" fmla="*/ 7687842 w 22334444"/>
              <a:gd name="connsiteY2" fmla="*/ 13701953 h 13773138"/>
              <a:gd name="connsiteX3" fmla="*/ 7778113 w 22334444"/>
              <a:gd name="connsiteY3" fmla="*/ 12163045 h 13773138"/>
              <a:gd name="connsiteX4" fmla="*/ 12837355 w 22334444"/>
              <a:gd name="connsiteY4" fmla="*/ 3933235 h 13773138"/>
              <a:gd name="connsiteX5" fmla="*/ 13659379 w 22334444"/>
              <a:gd name="connsiteY5" fmla="*/ 3448745 h 13773138"/>
              <a:gd name="connsiteX6" fmla="*/ 11316797 w 22334444"/>
              <a:gd name="connsiteY6" fmla="*/ 2518082 h 13773138"/>
              <a:gd name="connsiteX7" fmla="*/ 5692103 w 22334444"/>
              <a:gd name="connsiteY7" fmla="*/ 11667705 h 13773138"/>
              <a:gd name="connsiteX8" fmla="*/ 5435530 w 22334444"/>
              <a:gd name="connsiteY8" fmla="*/ 11232384 h 13773138"/>
              <a:gd name="connsiteX9" fmla="*/ 10494774 w 22334444"/>
              <a:gd name="connsiteY9" fmla="*/ 3002572 h 13773138"/>
              <a:gd name="connsiteX10" fmla="*/ 11316797 w 22334444"/>
              <a:gd name="connsiteY10" fmla="*/ 2518082 h 13773138"/>
              <a:gd name="connsiteX11" fmla="*/ 22334444 w 22334444"/>
              <a:gd name="connsiteY11" fmla="*/ 0 h 13773138"/>
              <a:gd name="connsiteX12" fmla="*/ 10390325 w 22334444"/>
              <a:gd name="connsiteY12" fmla="*/ 13743423 h 13773138"/>
              <a:gd name="connsiteX13" fmla="*/ 8230948 w 22334444"/>
              <a:gd name="connsiteY13" fmla="*/ 13740535 h 13773138"/>
              <a:gd name="connsiteX14" fmla="*/ 19767715 w 22334444"/>
              <a:gd name="connsiteY14" fmla="*/ 60518 h 13773138"/>
              <a:gd name="connsiteX15" fmla="*/ 22334444 w 22334444"/>
              <a:gd name="connsiteY15" fmla="*/ 0 h 13773138"/>
              <a:gd name="connsiteX16" fmla="*/ 13720253 w 22334444"/>
              <a:gd name="connsiteY16" fmla="*/ 2189833 h 13773138"/>
              <a:gd name="connsiteX17" fmla="*/ 8095558 w 22334444"/>
              <a:gd name="connsiteY17" fmla="*/ 11339455 h 13773138"/>
              <a:gd name="connsiteX18" fmla="*/ 7838987 w 22334444"/>
              <a:gd name="connsiteY18" fmla="*/ 10904134 h 13773138"/>
              <a:gd name="connsiteX19" fmla="*/ 12898228 w 22334444"/>
              <a:gd name="connsiteY19" fmla="*/ 2674323 h 13773138"/>
              <a:gd name="connsiteX20" fmla="*/ 13720253 w 22334444"/>
              <a:gd name="connsiteY20" fmla="*/ 2189833 h 13773138"/>
              <a:gd name="connsiteX21" fmla="*/ 12708194 w 22334444"/>
              <a:gd name="connsiteY21" fmla="*/ 1497227 h 13773138"/>
              <a:gd name="connsiteX22" fmla="*/ 6092818 w 22334444"/>
              <a:gd name="connsiteY22" fmla="*/ 12182142 h 13773138"/>
              <a:gd name="connsiteX23" fmla="*/ 5352338 w 22334444"/>
              <a:gd name="connsiteY23" fmla="*/ 12463033 h 13773138"/>
              <a:gd name="connsiteX24" fmla="*/ 11749547 w 22334444"/>
              <a:gd name="connsiteY24" fmla="*/ 2062241 h 13773138"/>
              <a:gd name="connsiteX25" fmla="*/ 12708194 w 22334444"/>
              <a:gd name="connsiteY25" fmla="*/ 1497227 h 13773138"/>
              <a:gd name="connsiteX26" fmla="*/ 11377670 w 22334444"/>
              <a:gd name="connsiteY26" fmla="*/ 1259172 h 13773138"/>
              <a:gd name="connsiteX27" fmla="*/ 5752978 w 22334444"/>
              <a:gd name="connsiteY27" fmla="*/ 10408795 h 13773138"/>
              <a:gd name="connsiteX28" fmla="*/ 5496404 w 22334444"/>
              <a:gd name="connsiteY28" fmla="*/ 9973473 h 13773138"/>
              <a:gd name="connsiteX29" fmla="*/ 10555646 w 22334444"/>
              <a:gd name="connsiteY29" fmla="*/ 1743662 h 13773138"/>
              <a:gd name="connsiteX30" fmla="*/ 11377670 w 22334444"/>
              <a:gd name="connsiteY30" fmla="*/ 1259172 h 13773138"/>
              <a:gd name="connsiteX31" fmla="*/ 11239121 w 22334444"/>
              <a:gd name="connsiteY31" fmla="*/ 30540 h 13773138"/>
              <a:gd name="connsiteX32" fmla="*/ 87135 w 22334444"/>
              <a:gd name="connsiteY32" fmla="*/ 34749 h 13773138"/>
              <a:gd name="connsiteX33" fmla="*/ 0 w 22334444"/>
              <a:gd name="connsiteY33" fmla="*/ 13773138 h 13773138"/>
              <a:gd name="connsiteX34" fmla="*/ 2528044 w 22334444"/>
              <a:gd name="connsiteY34" fmla="*/ 13742526 h 13773138"/>
              <a:gd name="connsiteX35" fmla="*/ 11239121 w 22334444"/>
              <a:gd name="connsiteY35" fmla="*/ 30540 h 13773138"/>
              <a:gd name="connsiteX36" fmla="*/ 14086039 w 22334444"/>
              <a:gd name="connsiteY36" fmla="*/ 472411 h 13773138"/>
              <a:gd name="connsiteX37" fmla="*/ 7029230 w 22334444"/>
              <a:gd name="connsiteY37" fmla="*/ 11945601 h 13773138"/>
              <a:gd name="connsiteX38" fmla="*/ 6730183 w 22334444"/>
              <a:gd name="connsiteY38" fmla="*/ 11438216 h 13773138"/>
              <a:gd name="connsiteX39" fmla="*/ 13127391 w 22334444"/>
              <a:gd name="connsiteY39" fmla="*/ 1037424 h 13773138"/>
              <a:gd name="connsiteX40" fmla="*/ 14086039 w 22334444"/>
              <a:gd name="connsiteY40" fmla="*/ 472411 h 13773138"/>
              <a:gd name="connsiteX0" fmla="*/ 16875544 w 22334444"/>
              <a:gd name="connsiteY0" fmla="*/ 11862 h 13773138"/>
              <a:gd name="connsiteX1" fmla="*/ 19014473 w 22334444"/>
              <a:gd name="connsiteY1" fmla="*/ 15211 h 13773138"/>
              <a:gd name="connsiteX2" fmla="*/ 7687842 w 22334444"/>
              <a:gd name="connsiteY2" fmla="*/ 13701953 h 13773138"/>
              <a:gd name="connsiteX3" fmla="*/ 7778113 w 22334444"/>
              <a:gd name="connsiteY3" fmla="*/ 12163045 h 13773138"/>
              <a:gd name="connsiteX4" fmla="*/ 12837355 w 22334444"/>
              <a:gd name="connsiteY4" fmla="*/ 3933235 h 13773138"/>
              <a:gd name="connsiteX5" fmla="*/ 16875544 w 22334444"/>
              <a:gd name="connsiteY5" fmla="*/ 11862 h 13773138"/>
              <a:gd name="connsiteX6" fmla="*/ 11316797 w 22334444"/>
              <a:gd name="connsiteY6" fmla="*/ 2518082 h 13773138"/>
              <a:gd name="connsiteX7" fmla="*/ 5692103 w 22334444"/>
              <a:gd name="connsiteY7" fmla="*/ 11667705 h 13773138"/>
              <a:gd name="connsiteX8" fmla="*/ 5435530 w 22334444"/>
              <a:gd name="connsiteY8" fmla="*/ 11232384 h 13773138"/>
              <a:gd name="connsiteX9" fmla="*/ 10494774 w 22334444"/>
              <a:gd name="connsiteY9" fmla="*/ 3002572 h 13773138"/>
              <a:gd name="connsiteX10" fmla="*/ 11316797 w 22334444"/>
              <a:gd name="connsiteY10" fmla="*/ 2518082 h 13773138"/>
              <a:gd name="connsiteX11" fmla="*/ 22334444 w 22334444"/>
              <a:gd name="connsiteY11" fmla="*/ 0 h 13773138"/>
              <a:gd name="connsiteX12" fmla="*/ 10390325 w 22334444"/>
              <a:gd name="connsiteY12" fmla="*/ 13743423 h 13773138"/>
              <a:gd name="connsiteX13" fmla="*/ 8230948 w 22334444"/>
              <a:gd name="connsiteY13" fmla="*/ 13740535 h 13773138"/>
              <a:gd name="connsiteX14" fmla="*/ 19767715 w 22334444"/>
              <a:gd name="connsiteY14" fmla="*/ 60518 h 13773138"/>
              <a:gd name="connsiteX15" fmla="*/ 22334444 w 22334444"/>
              <a:gd name="connsiteY15" fmla="*/ 0 h 13773138"/>
              <a:gd name="connsiteX16" fmla="*/ 13720253 w 22334444"/>
              <a:gd name="connsiteY16" fmla="*/ 2189833 h 13773138"/>
              <a:gd name="connsiteX17" fmla="*/ 8095558 w 22334444"/>
              <a:gd name="connsiteY17" fmla="*/ 11339455 h 13773138"/>
              <a:gd name="connsiteX18" fmla="*/ 7838987 w 22334444"/>
              <a:gd name="connsiteY18" fmla="*/ 10904134 h 13773138"/>
              <a:gd name="connsiteX19" fmla="*/ 12898228 w 22334444"/>
              <a:gd name="connsiteY19" fmla="*/ 2674323 h 13773138"/>
              <a:gd name="connsiteX20" fmla="*/ 13720253 w 22334444"/>
              <a:gd name="connsiteY20" fmla="*/ 2189833 h 13773138"/>
              <a:gd name="connsiteX21" fmla="*/ 12708194 w 22334444"/>
              <a:gd name="connsiteY21" fmla="*/ 1497227 h 13773138"/>
              <a:gd name="connsiteX22" fmla="*/ 6092818 w 22334444"/>
              <a:gd name="connsiteY22" fmla="*/ 12182142 h 13773138"/>
              <a:gd name="connsiteX23" fmla="*/ 5352338 w 22334444"/>
              <a:gd name="connsiteY23" fmla="*/ 12463033 h 13773138"/>
              <a:gd name="connsiteX24" fmla="*/ 11749547 w 22334444"/>
              <a:gd name="connsiteY24" fmla="*/ 2062241 h 13773138"/>
              <a:gd name="connsiteX25" fmla="*/ 12708194 w 22334444"/>
              <a:gd name="connsiteY25" fmla="*/ 1497227 h 13773138"/>
              <a:gd name="connsiteX26" fmla="*/ 11377670 w 22334444"/>
              <a:gd name="connsiteY26" fmla="*/ 1259172 h 13773138"/>
              <a:gd name="connsiteX27" fmla="*/ 5752978 w 22334444"/>
              <a:gd name="connsiteY27" fmla="*/ 10408795 h 13773138"/>
              <a:gd name="connsiteX28" fmla="*/ 5496404 w 22334444"/>
              <a:gd name="connsiteY28" fmla="*/ 9973473 h 13773138"/>
              <a:gd name="connsiteX29" fmla="*/ 10555646 w 22334444"/>
              <a:gd name="connsiteY29" fmla="*/ 1743662 h 13773138"/>
              <a:gd name="connsiteX30" fmla="*/ 11377670 w 22334444"/>
              <a:gd name="connsiteY30" fmla="*/ 1259172 h 13773138"/>
              <a:gd name="connsiteX31" fmla="*/ 11239121 w 22334444"/>
              <a:gd name="connsiteY31" fmla="*/ 30540 h 13773138"/>
              <a:gd name="connsiteX32" fmla="*/ 87135 w 22334444"/>
              <a:gd name="connsiteY32" fmla="*/ 34749 h 13773138"/>
              <a:gd name="connsiteX33" fmla="*/ 0 w 22334444"/>
              <a:gd name="connsiteY33" fmla="*/ 13773138 h 13773138"/>
              <a:gd name="connsiteX34" fmla="*/ 2528044 w 22334444"/>
              <a:gd name="connsiteY34" fmla="*/ 13742526 h 13773138"/>
              <a:gd name="connsiteX35" fmla="*/ 11239121 w 22334444"/>
              <a:gd name="connsiteY35" fmla="*/ 30540 h 13773138"/>
              <a:gd name="connsiteX36" fmla="*/ 14086039 w 22334444"/>
              <a:gd name="connsiteY36" fmla="*/ 472411 h 13773138"/>
              <a:gd name="connsiteX37" fmla="*/ 7029230 w 22334444"/>
              <a:gd name="connsiteY37" fmla="*/ 11945601 h 13773138"/>
              <a:gd name="connsiteX38" fmla="*/ 6730183 w 22334444"/>
              <a:gd name="connsiteY38" fmla="*/ 11438216 h 13773138"/>
              <a:gd name="connsiteX39" fmla="*/ 13127391 w 22334444"/>
              <a:gd name="connsiteY39" fmla="*/ 1037424 h 13773138"/>
              <a:gd name="connsiteX40" fmla="*/ 14086039 w 22334444"/>
              <a:gd name="connsiteY40" fmla="*/ 472411 h 13773138"/>
              <a:gd name="connsiteX0" fmla="*/ 16875544 w 22334444"/>
              <a:gd name="connsiteY0" fmla="*/ 11862 h 13773138"/>
              <a:gd name="connsiteX1" fmla="*/ 19014473 w 22334444"/>
              <a:gd name="connsiteY1" fmla="*/ 15211 h 13773138"/>
              <a:gd name="connsiteX2" fmla="*/ 7687842 w 22334444"/>
              <a:gd name="connsiteY2" fmla="*/ 13701953 h 13773138"/>
              <a:gd name="connsiteX3" fmla="*/ 7778113 w 22334444"/>
              <a:gd name="connsiteY3" fmla="*/ 12163045 h 13773138"/>
              <a:gd name="connsiteX4" fmla="*/ 14035534 w 22334444"/>
              <a:gd name="connsiteY4" fmla="*/ 3838642 h 13773138"/>
              <a:gd name="connsiteX5" fmla="*/ 16875544 w 22334444"/>
              <a:gd name="connsiteY5" fmla="*/ 11862 h 13773138"/>
              <a:gd name="connsiteX6" fmla="*/ 11316797 w 22334444"/>
              <a:gd name="connsiteY6" fmla="*/ 2518082 h 13773138"/>
              <a:gd name="connsiteX7" fmla="*/ 5692103 w 22334444"/>
              <a:gd name="connsiteY7" fmla="*/ 11667705 h 13773138"/>
              <a:gd name="connsiteX8" fmla="*/ 5435530 w 22334444"/>
              <a:gd name="connsiteY8" fmla="*/ 11232384 h 13773138"/>
              <a:gd name="connsiteX9" fmla="*/ 10494774 w 22334444"/>
              <a:gd name="connsiteY9" fmla="*/ 3002572 h 13773138"/>
              <a:gd name="connsiteX10" fmla="*/ 11316797 w 22334444"/>
              <a:gd name="connsiteY10" fmla="*/ 2518082 h 13773138"/>
              <a:gd name="connsiteX11" fmla="*/ 22334444 w 22334444"/>
              <a:gd name="connsiteY11" fmla="*/ 0 h 13773138"/>
              <a:gd name="connsiteX12" fmla="*/ 10390325 w 22334444"/>
              <a:gd name="connsiteY12" fmla="*/ 13743423 h 13773138"/>
              <a:gd name="connsiteX13" fmla="*/ 8230948 w 22334444"/>
              <a:gd name="connsiteY13" fmla="*/ 13740535 h 13773138"/>
              <a:gd name="connsiteX14" fmla="*/ 19767715 w 22334444"/>
              <a:gd name="connsiteY14" fmla="*/ 60518 h 13773138"/>
              <a:gd name="connsiteX15" fmla="*/ 22334444 w 22334444"/>
              <a:gd name="connsiteY15" fmla="*/ 0 h 13773138"/>
              <a:gd name="connsiteX16" fmla="*/ 13720253 w 22334444"/>
              <a:gd name="connsiteY16" fmla="*/ 2189833 h 13773138"/>
              <a:gd name="connsiteX17" fmla="*/ 8095558 w 22334444"/>
              <a:gd name="connsiteY17" fmla="*/ 11339455 h 13773138"/>
              <a:gd name="connsiteX18" fmla="*/ 7838987 w 22334444"/>
              <a:gd name="connsiteY18" fmla="*/ 10904134 h 13773138"/>
              <a:gd name="connsiteX19" fmla="*/ 12898228 w 22334444"/>
              <a:gd name="connsiteY19" fmla="*/ 2674323 h 13773138"/>
              <a:gd name="connsiteX20" fmla="*/ 13720253 w 22334444"/>
              <a:gd name="connsiteY20" fmla="*/ 2189833 h 13773138"/>
              <a:gd name="connsiteX21" fmla="*/ 12708194 w 22334444"/>
              <a:gd name="connsiteY21" fmla="*/ 1497227 h 13773138"/>
              <a:gd name="connsiteX22" fmla="*/ 6092818 w 22334444"/>
              <a:gd name="connsiteY22" fmla="*/ 12182142 h 13773138"/>
              <a:gd name="connsiteX23" fmla="*/ 5352338 w 22334444"/>
              <a:gd name="connsiteY23" fmla="*/ 12463033 h 13773138"/>
              <a:gd name="connsiteX24" fmla="*/ 11749547 w 22334444"/>
              <a:gd name="connsiteY24" fmla="*/ 2062241 h 13773138"/>
              <a:gd name="connsiteX25" fmla="*/ 12708194 w 22334444"/>
              <a:gd name="connsiteY25" fmla="*/ 1497227 h 13773138"/>
              <a:gd name="connsiteX26" fmla="*/ 11377670 w 22334444"/>
              <a:gd name="connsiteY26" fmla="*/ 1259172 h 13773138"/>
              <a:gd name="connsiteX27" fmla="*/ 5752978 w 22334444"/>
              <a:gd name="connsiteY27" fmla="*/ 10408795 h 13773138"/>
              <a:gd name="connsiteX28" fmla="*/ 5496404 w 22334444"/>
              <a:gd name="connsiteY28" fmla="*/ 9973473 h 13773138"/>
              <a:gd name="connsiteX29" fmla="*/ 10555646 w 22334444"/>
              <a:gd name="connsiteY29" fmla="*/ 1743662 h 13773138"/>
              <a:gd name="connsiteX30" fmla="*/ 11377670 w 22334444"/>
              <a:gd name="connsiteY30" fmla="*/ 1259172 h 13773138"/>
              <a:gd name="connsiteX31" fmla="*/ 11239121 w 22334444"/>
              <a:gd name="connsiteY31" fmla="*/ 30540 h 13773138"/>
              <a:gd name="connsiteX32" fmla="*/ 87135 w 22334444"/>
              <a:gd name="connsiteY32" fmla="*/ 34749 h 13773138"/>
              <a:gd name="connsiteX33" fmla="*/ 0 w 22334444"/>
              <a:gd name="connsiteY33" fmla="*/ 13773138 h 13773138"/>
              <a:gd name="connsiteX34" fmla="*/ 2528044 w 22334444"/>
              <a:gd name="connsiteY34" fmla="*/ 13742526 h 13773138"/>
              <a:gd name="connsiteX35" fmla="*/ 11239121 w 22334444"/>
              <a:gd name="connsiteY35" fmla="*/ 30540 h 13773138"/>
              <a:gd name="connsiteX36" fmla="*/ 14086039 w 22334444"/>
              <a:gd name="connsiteY36" fmla="*/ 472411 h 13773138"/>
              <a:gd name="connsiteX37" fmla="*/ 7029230 w 22334444"/>
              <a:gd name="connsiteY37" fmla="*/ 11945601 h 13773138"/>
              <a:gd name="connsiteX38" fmla="*/ 6730183 w 22334444"/>
              <a:gd name="connsiteY38" fmla="*/ 11438216 h 13773138"/>
              <a:gd name="connsiteX39" fmla="*/ 13127391 w 22334444"/>
              <a:gd name="connsiteY39" fmla="*/ 1037424 h 13773138"/>
              <a:gd name="connsiteX40" fmla="*/ 14086039 w 22334444"/>
              <a:gd name="connsiteY40" fmla="*/ 472411 h 13773138"/>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8095558 w 22334444"/>
              <a:gd name="connsiteY17" fmla="*/ 11339455 h 13802659"/>
              <a:gd name="connsiteX18" fmla="*/ 7838987 w 22334444"/>
              <a:gd name="connsiteY18" fmla="*/ 10904134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36" fmla="*/ 14086039 w 22334444"/>
              <a:gd name="connsiteY36" fmla="*/ 472411 h 13802659"/>
              <a:gd name="connsiteX37" fmla="*/ 7029230 w 22334444"/>
              <a:gd name="connsiteY37" fmla="*/ 11945601 h 13802659"/>
              <a:gd name="connsiteX38" fmla="*/ 6730183 w 22334444"/>
              <a:gd name="connsiteY38" fmla="*/ 11438216 h 13802659"/>
              <a:gd name="connsiteX39" fmla="*/ 13127391 w 22334444"/>
              <a:gd name="connsiteY39" fmla="*/ 1037424 h 13802659"/>
              <a:gd name="connsiteX40" fmla="*/ 14086039 w 22334444"/>
              <a:gd name="connsiteY40" fmla="*/ 472411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8095558 w 22334444"/>
              <a:gd name="connsiteY17" fmla="*/ 11339455 h 13802659"/>
              <a:gd name="connsiteX18" fmla="*/ 7838987 w 22334444"/>
              <a:gd name="connsiteY18" fmla="*/ 10904134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36" fmla="*/ 14149101 w 22334444"/>
              <a:gd name="connsiteY36" fmla="*/ 1103031 h 13802659"/>
              <a:gd name="connsiteX37" fmla="*/ 7029230 w 22334444"/>
              <a:gd name="connsiteY37" fmla="*/ 11945601 h 13802659"/>
              <a:gd name="connsiteX38" fmla="*/ 6730183 w 22334444"/>
              <a:gd name="connsiteY38" fmla="*/ 11438216 h 13802659"/>
              <a:gd name="connsiteX39" fmla="*/ 13127391 w 22334444"/>
              <a:gd name="connsiteY39" fmla="*/ 1037424 h 13802659"/>
              <a:gd name="connsiteX40" fmla="*/ 14149101 w 22334444"/>
              <a:gd name="connsiteY40" fmla="*/ 1103031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8095558 w 22334444"/>
              <a:gd name="connsiteY17" fmla="*/ 11339455 h 13802659"/>
              <a:gd name="connsiteX18" fmla="*/ 7838987 w 22334444"/>
              <a:gd name="connsiteY18" fmla="*/ 10904134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36" fmla="*/ 13127391 w 22334444"/>
              <a:gd name="connsiteY36" fmla="*/ 1037424 h 13802659"/>
              <a:gd name="connsiteX37" fmla="*/ 7029230 w 22334444"/>
              <a:gd name="connsiteY37" fmla="*/ 11945601 h 13802659"/>
              <a:gd name="connsiteX38" fmla="*/ 6730183 w 22334444"/>
              <a:gd name="connsiteY38" fmla="*/ 11438216 h 13802659"/>
              <a:gd name="connsiteX39" fmla="*/ 13127391 w 22334444"/>
              <a:gd name="connsiteY39" fmla="*/ 1037424 h 13802659"/>
              <a:gd name="connsiteX0" fmla="*/ 16875544 w 22334444"/>
              <a:gd name="connsiteY0" fmla="*/ 14962 h 13805759"/>
              <a:gd name="connsiteX1" fmla="*/ 19014473 w 22334444"/>
              <a:gd name="connsiteY1" fmla="*/ 18311 h 13805759"/>
              <a:gd name="connsiteX2" fmla="*/ 7687842 w 22334444"/>
              <a:gd name="connsiteY2" fmla="*/ 13705053 h 13805759"/>
              <a:gd name="connsiteX3" fmla="*/ 6296155 w 22334444"/>
              <a:gd name="connsiteY3" fmla="*/ 13805759 h 13805759"/>
              <a:gd name="connsiteX4" fmla="*/ 14035534 w 22334444"/>
              <a:gd name="connsiteY4" fmla="*/ 3841742 h 13805759"/>
              <a:gd name="connsiteX5" fmla="*/ 16875544 w 22334444"/>
              <a:gd name="connsiteY5" fmla="*/ 14962 h 13805759"/>
              <a:gd name="connsiteX6" fmla="*/ 11316797 w 22334444"/>
              <a:gd name="connsiteY6" fmla="*/ 2521182 h 13805759"/>
              <a:gd name="connsiteX7" fmla="*/ 5692103 w 22334444"/>
              <a:gd name="connsiteY7" fmla="*/ 11670805 h 13805759"/>
              <a:gd name="connsiteX8" fmla="*/ 5435530 w 22334444"/>
              <a:gd name="connsiteY8" fmla="*/ 11235484 h 13805759"/>
              <a:gd name="connsiteX9" fmla="*/ 10494774 w 22334444"/>
              <a:gd name="connsiteY9" fmla="*/ 3005672 h 13805759"/>
              <a:gd name="connsiteX10" fmla="*/ 11316797 w 22334444"/>
              <a:gd name="connsiteY10" fmla="*/ 2521182 h 13805759"/>
              <a:gd name="connsiteX11" fmla="*/ 22334444 w 22334444"/>
              <a:gd name="connsiteY11" fmla="*/ 3100 h 13805759"/>
              <a:gd name="connsiteX12" fmla="*/ 10390325 w 22334444"/>
              <a:gd name="connsiteY12" fmla="*/ 13746523 h 13805759"/>
              <a:gd name="connsiteX13" fmla="*/ 8230948 w 22334444"/>
              <a:gd name="connsiteY13" fmla="*/ 13743635 h 13805759"/>
              <a:gd name="connsiteX14" fmla="*/ 19767715 w 22334444"/>
              <a:gd name="connsiteY14" fmla="*/ 63618 h 13805759"/>
              <a:gd name="connsiteX15" fmla="*/ 22334444 w 22334444"/>
              <a:gd name="connsiteY15" fmla="*/ 3100 h 13805759"/>
              <a:gd name="connsiteX16" fmla="*/ 13720253 w 22334444"/>
              <a:gd name="connsiteY16" fmla="*/ 2192933 h 13805759"/>
              <a:gd name="connsiteX17" fmla="*/ 8095558 w 22334444"/>
              <a:gd name="connsiteY17" fmla="*/ 11342555 h 13805759"/>
              <a:gd name="connsiteX18" fmla="*/ 7838987 w 22334444"/>
              <a:gd name="connsiteY18" fmla="*/ 10907234 h 13805759"/>
              <a:gd name="connsiteX19" fmla="*/ 12898228 w 22334444"/>
              <a:gd name="connsiteY19" fmla="*/ 2677423 h 13805759"/>
              <a:gd name="connsiteX20" fmla="*/ 13720253 w 22334444"/>
              <a:gd name="connsiteY20" fmla="*/ 2192933 h 13805759"/>
              <a:gd name="connsiteX21" fmla="*/ 12708194 w 22334444"/>
              <a:gd name="connsiteY21" fmla="*/ 1500327 h 13805759"/>
              <a:gd name="connsiteX22" fmla="*/ 6092818 w 22334444"/>
              <a:gd name="connsiteY22" fmla="*/ 12185242 h 13805759"/>
              <a:gd name="connsiteX23" fmla="*/ 5352338 w 22334444"/>
              <a:gd name="connsiteY23" fmla="*/ 12466133 h 13805759"/>
              <a:gd name="connsiteX24" fmla="*/ 11749547 w 22334444"/>
              <a:gd name="connsiteY24" fmla="*/ 2065341 h 13805759"/>
              <a:gd name="connsiteX25" fmla="*/ 12708194 w 22334444"/>
              <a:gd name="connsiteY25" fmla="*/ 1500327 h 13805759"/>
              <a:gd name="connsiteX26" fmla="*/ 11377670 w 22334444"/>
              <a:gd name="connsiteY26" fmla="*/ 1262272 h 13805759"/>
              <a:gd name="connsiteX27" fmla="*/ 5752978 w 22334444"/>
              <a:gd name="connsiteY27" fmla="*/ 10411895 h 13805759"/>
              <a:gd name="connsiteX28" fmla="*/ 5496404 w 22334444"/>
              <a:gd name="connsiteY28" fmla="*/ 9976573 h 13805759"/>
              <a:gd name="connsiteX29" fmla="*/ 10555646 w 22334444"/>
              <a:gd name="connsiteY29" fmla="*/ 1746762 h 13805759"/>
              <a:gd name="connsiteX30" fmla="*/ 11377670 w 22334444"/>
              <a:gd name="connsiteY30" fmla="*/ 1262272 h 13805759"/>
              <a:gd name="connsiteX31" fmla="*/ 11239121 w 22334444"/>
              <a:gd name="connsiteY31" fmla="*/ 33640 h 13805759"/>
              <a:gd name="connsiteX32" fmla="*/ 87135 w 22334444"/>
              <a:gd name="connsiteY32" fmla="*/ 37849 h 13805759"/>
              <a:gd name="connsiteX33" fmla="*/ 0 w 22334444"/>
              <a:gd name="connsiteY33" fmla="*/ 13776238 h 13805759"/>
              <a:gd name="connsiteX34" fmla="*/ 2528044 w 22334444"/>
              <a:gd name="connsiteY34" fmla="*/ 13745626 h 13805759"/>
              <a:gd name="connsiteX35" fmla="*/ 11239121 w 22334444"/>
              <a:gd name="connsiteY35" fmla="*/ 33640 h 13805759"/>
              <a:gd name="connsiteX36" fmla="*/ 15649874 w 22334444"/>
              <a:gd name="connsiteY36" fmla="*/ 0 h 13805759"/>
              <a:gd name="connsiteX37" fmla="*/ 7029230 w 22334444"/>
              <a:gd name="connsiteY37" fmla="*/ 11948701 h 13805759"/>
              <a:gd name="connsiteX38" fmla="*/ 6730183 w 22334444"/>
              <a:gd name="connsiteY38" fmla="*/ 11441316 h 13805759"/>
              <a:gd name="connsiteX39" fmla="*/ 15649874 w 22334444"/>
              <a:gd name="connsiteY39" fmla="*/ 0 h 138057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8095558 w 22334444"/>
              <a:gd name="connsiteY17" fmla="*/ 11339455 h 13802659"/>
              <a:gd name="connsiteX18" fmla="*/ 7838987 w 22334444"/>
              <a:gd name="connsiteY18" fmla="*/ 10904134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36" fmla="*/ 6730183 w 22334444"/>
              <a:gd name="connsiteY36" fmla="*/ 11438216 h 13802659"/>
              <a:gd name="connsiteX37" fmla="*/ 7029230 w 22334444"/>
              <a:gd name="connsiteY37" fmla="*/ 11945601 h 13802659"/>
              <a:gd name="connsiteX38" fmla="*/ 6730183 w 22334444"/>
              <a:gd name="connsiteY38" fmla="*/ 11438216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8095558 w 22334444"/>
              <a:gd name="connsiteY17" fmla="*/ 11339455 h 13802659"/>
              <a:gd name="connsiteX18" fmla="*/ 7838987 w 22334444"/>
              <a:gd name="connsiteY18" fmla="*/ 10904134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4989"/>
              <a:gd name="connsiteX1" fmla="*/ 19014473 w 22334444"/>
              <a:gd name="connsiteY1" fmla="*/ 15211 h 13804989"/>
              <a:gd name="connsiteX2" fmla="*/ 7687842 w 22334444"/>
              <a:gd name="connsiteY2" fmla="*/ 13701953 h 13804989"/>
              <a:gd name="connsiteX3" fmla="*/ 6296155 w 22334444"/>
              <a:gd name="connsiteY3" fmla="*/ 13802659 h 13804989"/>
              <a:gd name="connsiteX4" fmla="*/ 14035534 w 22334444"/>
              <a:gd name="connsiteY4" fmla="*/ 3838642 h 13804989"/>
              <a:gd name="connsiteX5" fmla="*/ 16875544 w 22334444"/>
              <a:gd name="connsiteY5" fmla="*/ 11862 h 13804989"/>
              <a:gd name="connsiteX6" fmla="*/ 11316797 w 22334444"/>
              <a:gd name="connsiteY6" fmla="*/ 2518082 h 13804989"/>
              <a:gd name="connsiteX7" fmla="*/ 5692103 w 22334444"/>
              <a:gd name="connsiteY7" fmla="*/ 11667705 h 13804989"/>
              <a:gd name="connsiteX8" fmla="*/ 5435530 w 22334444"/>
              <a:gd name="connsiteY8" fmla="*/ 11232384 h 13804989"/>
              <a:gd name="connsiteX9" fmla="*/ 10494774 w 22334444"/>
              <a:gd name="connsiteY9" fmla="*/ 3002572 h 13804989"/>
              <a:gd name="connsiteX10" fmla="*/ 11316797 w 22334444"/>
              <a:gd name="connsiteY10" fmla="*/ 2518082 h 13804989"/>
              <a:gd name="connsiteX11" fmla="*/ 22334444 w 22334444"/>
              <a:gd name="connsiteY11" fmla="*/ 0 h 13804989"/>
              <a:gd name="connsiteX12" fmla="*/ 10390325 w 22334444"/>
              <a:gd name="connsiteY12" fmla="*/ 13743423 h 13804989"/>
              <a:gd name="connsiteX13" fmla="*/ 8230948 w 22334444"/>
              <a:gd name="connsiteY13" fmla="*/ 13740535 h 13804989"/>
              <a:gd name="connsiteX14" fmla="*/ 19767715 w 22334444"/>
              <a:gd name="connsiteY14" fmla="*/ 60518 h 13804989"/>
              <a:gd name="connsiteX15" fmla="*/ 22334444 w 22334444"/>
              <a:gd name="connsiteY15" fmla="*/ 0 h 13804989"/>
              <a:gd name="connsiteX16" fmla="*/ 13720253 w 22334444"/>
              <a:gd name="connsiteY16" fmla="*/ 2189833 h 13804989"/>
              <a:gd name="connsiteX17" fmla="*/ 8095558 w 22334444"/>
              <a:gd name="connsiteY17" fmla="*/ 11339455 h 13804989"/>
              <a:gd name="connsiteX18" fmla="*/ 5095787 w 22334444"/>
              <a:gd name="connsiteY18" fmla="*/ 13804989 h 13804989"/>
              <a:gd name="connsiteX19" fmla="*/ 12898228 w 22334444"/>
              <a:gd name="connsiteY19" fmla="*/ 2674323 h 13804989"/>
              <a:gd name="connsiteX20" fmla="*/ 13720253 w 22334444"/>
              <a:gd name="connsiteY20" fmla="*/ 2189833 h 13804989"/>
              <a:gd name="connsiteX21" fmla="*/ 12708194 w 22334444"/>
              <a:gd name="connsiteY21" fmla="*/ 1497227 h 13804989"/>
              <a:gd name="connsiteX22" fmla="*/ 6092818 w 22334444"/>
              <a:gd name="connsiteY22" fmla="*/ 12182142 h 13804989"/>
              <a:gd name="connsiteX23" fmla="*/ 5352338 w 22334444"/>
              <a:gd name="connsiteY23" fmla="*/ 12463033 h 13804989"/>
              <a:gd name="connsiteX24" fmla="*/ 11749547 w 22334444"/>
              <a:gd name="connsiteY24" fmla="*/ 2062241 h 13804989"/>
              <a:gd name="connsiteX25" fmla="*/ 12708194 w 22334444"/>
              <a:gd name="connsiteY25" fmla="*/ 1497227 h 13804989"/>
              <a:gd name="connsiteX26" fmla="*/ 11377670 w 22334444"/>
              <a:gd name="connsiteY26" fmla="*/ 1259172 h 13804989"/>
              <a:gd name="connsiteX27" fmla="*/ 5752978 w 22334444"/>
              <a:gd name="connsiteY27" fmla="*/ 10408795 h 13804989"/>
              <a:gd name="connsiteX28" fmla="*/ 5496404 w 22334444"/>
              <a:gd name="connsiteY28" fmla="*/ 9973473 h 13804989"/>
              <a:gd name="connsiteX29" fmla="*/ 10555646 w 22334444"/>
              <a:gd name="connsiteY29" fmla="*/ 1743662 h 13804989"/>
              <a:gd name="connsiteX30" fmla="*/ 11377670 w 22334444"/>
              <a:gd name="connsiteY30" fmla="*/ 1259172 h 13804989"/>
              <a:gd name="connsiteX31" fmla="*/ 11239121 w 22334444"/>
              <a:gd name="connsiteY31" fmla="*/ 30540 h 13804989"/>
              <a:gd name="connsiteX32" fmla="*/ 87135 w 22334444"/>
              <a:gd name="connsiteY32" fmla="*/ 34749 h 13804989"/>
              <a:gd name="connsiteX33" fmla="*/ 0 w 22334444"/>
              <a:gd name="connsiteY33" fmla="*/ 13773138 h 13804989"/>
              <a:gd name="connsiteX34" fmla="*/ 2528044 w 22334444"/>
              <a:gd name="connsiteY34" fmla="*/ 13742526 h 13804989"/>
              <a:gd name="connsiteX35" fmla="*/ 11239121 w 22334444"/>
              <a:gd name="connsiteY35" fmla="*/ 30540 h 13804989"/>
              <a:gd name="connsiteX0" fmla="*/ 16875544 w 22334444"/>
              <a:gd name="connsiteY0" fmla="*/ 11862 h 13804989"/>
              <a:gd name="connsiteX1" fmla="*/ 19014473 w 22334444"/>
              <a:gd name="connsiteY1" fmla="*/ 15211 h 13804989"/>
              <a:gd name="connsiteX2" fmla="*/ 7687842 w 22334444"/>
              <a:gd name="connsiteY2" fmla="*/ 13701953 h 13804989"/>
              <a:gd name="connsiteX3" fmla="*/ 6296155 w 22334444"/>
              <a:gd name="connsiteY3" fmla="*/ 13802659 h 13804989"/>
              <a:gd name="connsiteX4" fmla="*/ 14035534 w 22334444"/>
              <a:gd name="connsiteY4" fmla="*/ 3838642 h 13804989"/>
              <a:gd name="connsiteX5" fmla="*/ 16875544 w 22334444"/>
              <a:gd name="connsiteY5" fmla="*/ 11862 h 13804989"/>
              <a:gd name="connsiteX6" fmla="*/ 11316797 w 22334444"/>
              <a:gd name="connsiteY6" fmla="*/ 2518082 h 13804989"/>
              <a:gd name="connsiteX7" fmla="*/ 5692103 w 22334444"/>
              <a:gd name="connsiteY7" fmla="*/ 11667705 h 13804989"/>
              <a:gd name="connsiteX8" fmla="*/ 5435530 w 22334444"/>
              <a:gd name="connsiteY8" fmla="*/ 11232384 h 13804989"/>
              <a:gd name="connsiteX9" fmla="*/ 10494774 w 22334444"/>
              <a:gd name="connsiteY9" fmla="*/ 3002572 h 13804989"/>
              <a:gd name="connsiteX10" fmla="*/ 11316797 w 22334444"/>
              <a:gd name="connsiteY10" fmla="*/ 2518082 h 13804989"/>
              <a:gd name="connsiteX11" fmla="*/ 22334444 w 22334444"/>
              <a:gd name="connsiteY11" fmla="*/ 0 h 13804989"/>
              <a:gd name="connsiteX12" fmla="*/ 10390325 w 22334444"/>
              <a:gd name="connsiteY12" fmla="*/ 13743423 h 13804989"/>
              <a:gd name="connsiteX13" fmla="*/ 8230948 w 22334444"/>
              <a:gd name="connsiteY13" fmla="*/ 13740535 h 13804989"/>
              <a:gd name="connsiteX14" fmla="*/ 19767715 w 22334444"/>
              <a:gd name="connsiteY14" fmla="*/ 60518 h 13804989"/>
              <a:gd name="connsiteX15" fmla="*/ 22334444 w 22334444"/>
              <a:gd name="connsiteY15" fmla="*/ 0 h 13804989"/>
              <a:gd name="connsiteX16" fmla="*/ 13720253 w 22334444"/>
              <a:gd name="connsiteY16" fmla="*/ 2189833 h 13804989"/>
              <a:gd name="connsiteX17" fmla="*/ 5919916 w 22334444"/>
              <a:gd name="connsiteY17" fmla="*/ 13704283 h 13804989"/>
              <a:gd name="connsiteX18" fmla="*/ 5095787 w 22334444"/>
              <a:gd name="connsiteY18" fmla="*/ 13804989 h 13804989"/>
              <a:gd name="connsiteX19" fmla="*/ 12898228 w 22334444"/>
              <a:gd name="connsiteY19" fmla="*/ 2674323 h 13804989"/>
              <a:gd name="connsiteX20" fmla="*/ 13720253 w 22334444"/>
              <a:gd name="connsiteY20" fmla="*/ 2189833 h 13804989"/>
              <a:gd name="connsiteX21" fmla="*/ 12708194 w 22334444"/>
              <a:gd name="connsiteY21" fmla="*/ 1497227 h 13804989"/>
              <a:gd name="connsiteX22" fmla="*/ 6092818 w 22334444"/>
              <a:gd name="connsiteY22" fmla="*/ 12182142 h 13804989"/>
              <a:gd name="connsiteX23" fmla="*/ 5352338 w 22334444"/>
              <a:gd name="connsiteY23" fmla="*/ 12463033 h 13804989"/>
              <a:gd name="connsiteX24" fmla="*/ 11749547 w 22334444"/>
              <a:gd name="connsiteY24" fmla="*/ 2062241 h 13804989"/>
              <a:gd name="connsiteX25" fmla="*/ 12708194 w 22334444"/>
              <a:gd name="connsiteY25" fmla="*/ 1497227 h 13804989"/>
              <a:gd name="connsiteX26" fmla="*/ 11377670 w 22334444"/>
              <a:gd name="connsiteY26" fmla="*/ 1259172 h 13804989"/>
              <a:gd name="connsiteX27" fmla="*/ 5752978 w 22334444"/>
              <a:gd name="connsiteY27" fmla="*/ 10408795 h 13804989"/>
              <a:gd name="connsiteX28" fmla="*/ 5496404 w 22334444"/>
              <a:gd name="connsiteY28" fmla="*/ 9973473 h 13804989"/>
              <a:gd name="connsiteX29" fmla="*/ 10555646 w 22334444"/>
              <a:gd name="connsiteY29" fmla="*/ 1743662 h 13804989"/>
              <a:gd name="connsiteX30" fmla="*/ 11377670 w 22334444"/>
              <a:gd name="connsiteY30" fmla="*/ 1259172 h 13804989"/>
              <a:gd name="connsiteX31" fmla="*/ 11239121 w 22334444"/>
              <a:gd name="connsiteY31" fmla="*/ 30540 h 13804989"/>
              <a:gd name="connsiteX32" fmla="*/ 87135 w 22334444"/>
              <a:gd name="connsiteY32" fmla="*/ 34749 h 13804989"/>
              <a:gd name="connsiteX33" fmla="*/ 0 w 22334444"/>
              <a:gd name="connsiteY33" fmla="*/ 13773138 h 13804989"/>
              <a:gd name="connsiteX34" fmla="*/ 2528044 w 22334444"/>
              <a:gd name="connsiteY34" fmla="*/ 13742526 h 13804989"/>
              <a:gd name="connsiteX35" fmla="*/ 11239121 w 22334444"/>
              <a:gd name="connsiteY35" fmla="*/ 30540 h 1380498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3720253 w 22334444"/>
              <a:gd name="connsiteY16" fmla="*/ 2189833 h 13802659"/>
              <a:gd name="connsiteX17" fmla="*/ 5919916 w 22334444"/>
              <a:gd name="connsiteY17" fmla="*/ 13704283 h 13802659"/>
              <a:gd name="connsiteX18" fmla="*/ 5095787 w 22334444"/>
              <a:gd name="connsiteY18" fmla="*/ 13773458 h 13802659"/>
              <a:gd name="connsiteX19" fmla="*/ 12898228 w 22334444"/>
              <a:gd name="connsiteY19" fmla="*/ 2674323 h 13802659"/>
              <a:gd name="connsiteX20" fmla="*/ 13720253 w 22334444"/>
              <a:gd name="connsiteY20" fmla="*/ 2189833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6085081 w 22334444"/>
              <a:gd name="connsiteY16" fmla="*/ 77254 h 13802659"/>
              <a:gd name="connsiteX17" fmla="*/ 5919916 w 22334444"/>
              <a:gd name="connsiteY17" fmla="*/ 13704283 h 13802659"/>
              <a:gd name="connsiteX18" fmla="*/ 5095787 w 22334444"/>
              <a:gd name="connsiteY18" fmla="*/ 13773458 h 13802659"/>
              <a:gd name="connsiteX19" fmla="*/ 12898228 w 22334444"/>
              <a:gd name="connsiteY19" fmla="*/ 2674323 h 13802659"/>
              <a:gd name="connsiteX20" fmla="*/ 16085081 w 22334444"/>
              <a:gd name="connsiteY20" fmla="*/ 77254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6085081 w 22334444"/>
              <a:gd name="connsiteY16" fmla="*/ 77254 h 13802659"/>
              <a:gd name="connsiteX17" fmla="*/ 5919916 w 22334444"/>
              <a:gd name="connsiteY17" fmla="*/ 13704283 h 13802659"/>
              <a:gd name="connsiteX18" fmla="*/ 5095787 w 22334444"/>
              <a:gd name="connsiteY18" fmla="*/ 13773458 h 13802659"/>
              <a:gd name="connsiteX19" fmla="*/ 14443249 w 22334444"/>
              <a:gd name="connsiteY19" fmla="*/ 57247 h 13802659"/>
              <a:gd name="connsiteX20" fmla="*/ 16085081 w 22334444"/>
              <a:gd name="connsiteY20" fmla="*/ 77254 h 13802659"/>
              <a:gd name="connsiteX21" fmla="*/ 12708194 w 22334444"/>
              <a:gd name="connsiteY21" fmla="*/ 1497227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2708194 w 22334444"/>
              <a:gd name="connsiteY25" fmla="*/ 1497227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6085081 w 22334444"/>
              <a:gd name="connsiteY16" fmla="*/ 77254 h 13802659"/>
              <a:gd name="connsiteX17" fmla="*/ 5919916 w 22334444"/>
              <a:gd name="connsiteY17" fmla="*/ 13704283 h 13802659"/>
              <a:gd name="connsiteX18" fmla="*/ 5095787 w 22334444"/>
              <a:gd name="connsiteY18" fmla="*/ 13773458 h 13802659"/>
              <a:gd name="connsiteX19" fmla="*/ 14443249 w 22334444"/>
              <a:gd name="connsiteY19" fmla="*/ 57247 h 13802659"/>
              <a:gd name="connsiteX20" fmla="*/ 16085081 w 22334444"/>
              <a:gd name="connsiteY20" fmla="*/ 77254 h 13802659"/>
              <a:gd name="connsiteX21" fmla="*/ 13843311 w 22334444"/>
              <a:gd name="connsiteY21" fmla="*/ 78330 h 13802659"/>
              <a:gd name="connsiteX22" fmla="*/ 6092818 w 22334444"/>
              <a:gd name="connsiteY22" fmla="*/ 12182142 h 13802659"/>
              <a:gd name="connsiteX23" fmla="*/ 5352338 w 22334444"/>
              <a:gd name="connsiteY23" fmla="*/ 12463033 h 13802659"/>
              <a:gd name="connsiteX24" fmla="*/ 11749547 w 22334444"/>
              <a:gd name="connsiteY24" fmla="*/ 2062241 h 13802659"/>
              <a:gd name="connsiteX25" fmla="*/ 13843311 w 22334444"/>
              <a:gd name="connsiteY25" fmla="*/ 78330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1316797 w 22334444"/>
              <a:gd name="connsiteY6" fmla="*/ 251808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11316797 w 22334444"/>
              <a:gd name="connsiteY10" fmla="*/ 2518082 h 13802659"/>
              <a:gd name="connsiteX11" fmla="*/ 22334444 w 22334444"/>
              <a:gd name="connsiteY11" fmla="*/ 0 h 13802659"/>
              <a:gd name="connsiteX12" fmla="*/ 10390325 w 22334444"/>
              <a:gd name="connsiteY12" fmla="*/ 13743423 h 13802659"/>
              <a:gd name="connsiteX13" fmla="*/ 8230948 w 22334444"/>
              <a:gd name="connsiteY13" fmla="*/ 13740535 h 13802659"/>
              <a:gd name="connsiteX14" fmla="*/ 19767715 w 22334444"/>
              <a:gd name="connsiteY14" fmla="*/ 60518 h 13802659"/>
              <a:gd name="connsiteX15" fmla="*/ 22334444 w 22334444"/>
              <a:gd name="connsiteY15" fmla="*/ 0 h 13802659"/>
              <a:gd name="connsiteX16" fmla="*/ 16085081 w 22334444"/>
              <a:gd name="connsiteY16" fmla="*/ 77254 h 13802659"/>
              <a:gd name="connsiteX17" fmla="*/ 5919916 w 22334444"/>
              <a:gd name="connsiteY17" fmla="*/ 13704283 h 13802659"/>
              <a:gd name="connsiteX18" fmla="*/ 5095787 w 22334444"/>
              <a:gd name="connsiteY18" fmla="*/ 13773458 h 13802659"/>
              <a:gd name="connsiteX19" fmla="*/ 14443249 w 22334444"/>
              <a:gd name="connsiteY19" fmla="*/ 57247 h 13802659"/>
              <a:gd name="connsiteX20" fmla="*/ 16085081 w 22334444"/>
              <a:gd name="connsiteY20" fmla="*/ 77254 h 13802659"/>
              <a:gd name="connsiteX21" fmla="*/ 13843311 w 22334444"/>
              <a:gd name="connsiteY21" fmla="*/ 78330 h 13802659"/>
              <a:gd name="connsiteX22" fmla="*/ 6092818 w 22334444"/>
              <a:gd name="connsiteY22" fmla="*/ 12182142 h 13802659"/>
              <a:gd name="connsiteX23" fmla="*/ 5352338 w 22334444"/>
              <a:gd name="connsiteY23" fmla="*/ 12463033 h 13802659"/>
              <a:gd name="connsiteX24" fmla="*/ 12632416 w 22334444"/>
              <a:gd name="connsiteY24" fmla="*/ 12724 h 13802659"/>
              <a:gd name="connsiteX25" fmla="*/ 13843311 w 22334444"/>
              <a:gd name="connsiteY25" fmla="*/ 78330 h 13802659"/>
              <a:gd name="connsiteX26" fmla="*/ 11377670 w 22334444"/>
              <a:gd name="connsiteY26" fmla="*/ 1259172 h 13802659"/>
              <a:gd name="connsiteX27" fmla="*/ 5752978 w 22334444"/>
              <a:gd name="connsiteY27" fmla="*/ 10408795 h 13802659"/>
              <a:gd name="connsiteX28" fmla="*/ 5496404 w 22334444"/>
              <a:gd name="connsiteY28" fmla="*/ 9973473 h 13802659"/>
              <a:gd name="connsiteX29" fmla="*/ 10555646 w 22334444"/>
              <a:gd name="connsiteY29" fmla="*/ 1743662 h 13802659"/>
              <a:gd name="connsiteX30" fmla="*/ 11377670 w 22334444"/>
              <a:gd name="connsiteY30" fmla="*/ 1259172 h 13802659"/>
              <a:gd name="connsiteX31" fmla="*/ 11239121 w 22334444"/>
              <a:gd name="connsiteY31" fmla="*/ 30540 h 13802659"/>
              <a:gd name="connsiteX32" fmla="*/ 87135 w 22334444"/>
              <a:gd name="connsiteY32" fmla="*/ 34749 h 13802659"/>
              <a:gd name="connsiteX33" fmla="*/ 0 w 22334444"/>
              <a:gd name="connsiteY33" fmla="*/ 13773138 h 13802659"/>
              <a:gd name="connsiteX34" fmla="*/ 2528044 w 22334444"/>
              <a:gd name="connsiteY34" fmla="*/ 13742526 h 13802659"/>
              <a:gd name="connsiteX35" fmla="*/ 11239121 w 22334444"/>
              <a:gd name="connsiteY35"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10494774 w 22334444"/>
              <a:gd name="connsiteY6" fmla="*/ 3002572 h 13802659"/>
              <a:gd name="connsiteX7" fmla="*/ 5692103 w 22334444"/>
              <a:gd name="connsiteY7" fmla="*/ 11667705 h 13802659"/>
              <a:gd name="connsiteX8" fmla="*/ 5435530 w 22334444"/>
              <a:gd name="connsiteY8" fmla="*/ 11232384 h 13802659"/>
              <a:gd name="connsiteX9" fmla="*/ 10494774 w 22334444"/>
              <a:gd name="connsiteY9" fmla="*/ 3002572 h 13802659"/>
              <a:gd name="connsiteX10" fmla="*/ 22334444 w 22334444"/>
              <a:gd name="connsiteY10" fmla="*/ 0 h 13802659"/>
              <a:gd name="connsiteX11" fmla="*/ 10390325 w 22334444"/>
              <a:gd name="connsiteY11" fmla="*/ 13743423 h 13802659"/>
              <a:gd name="connsiteX12" fmla="*/ 8230948 w 22334444"/>
              <a:gd name="connsiteY12" fmla="*/ 13740535 h 13802659"/>
              <a:gd name="connsiteX13" fmla="*/ 19767715 w 22334444"/>
              <a:gd name="connsiteY13" fmla="*/ 60518 h 13802659"/>
              <a:gd name="connsiteX14" fmla="*/ 22334444 w 22334444"/>
              <a:gd name="connsiteY14" fmla="*/ 0 h 13802659"/>
              <a:gd name="connsiteX15" fmla="*/ 16085081 w 22334444"/>
              <a:gd name="connsiteY15" fmla="*/ 77254 h 13802659"/>
              <a:gd name="connsiteX16" fmla="*/ 5919916 w 22334444"/>
              <a:gd name="connsiteY16" fmla="*/ 13704283 h 13802659"/>
              <a:gd name="connsiteX17" fmla="*/ 5095787 w 22334444"/>
              <a:gd name="connsiteY17" fmla="*/ 13773458 h 13802659"/>
              <a:gd name="connsiteX18" fmla="*/ 14443249 w 22334444"/>
              <a:gd name="connsiteY18" fmla="*/ 57247 h 13802659"/>
              <a:gd name="connsiteX19" fmla="*/ 16085081 w 22334444"/>
              <a:gd name="connsiteY19" fmla="*/ 77254 h 13802659"/>
              <a:gd name="connsiteX20" fmla="*/ 13843311 w 22334444"/>
              <a:gd name="connsiteY20" fmla="*/ 78330 h 13802659"/>
              <a:gd name="connsiteX21" fmla="*/ 6092818 w 22334444"/>
              <a:gd name="connsiteY21" fmla="*/ 12182142 h 13802659"/>
              <a:gd name="connsiteX22" fmla="*/ 5352338 w 22334444"/>
              <a:gd name="connsiteY22" fmla="*/ 12463033 h 13802659"/>
              <a:gd name="connsiteX23" fmla="*/ 12632416 w 22334444"/>
              <a:gd name="connsiteY23" fmla="*/ 12724 h 13802659"/>
              <a:gd name="connsiteX24" fmla="*/ 13843311 w 22334444"/>
              <a:gd name="connsiteY24" fmla="*/ 78330 h 13802659"/>
              <a:gd name="connsiteX25" fmla="*/ 11377670 w 22334444"/>
              <a:gd name="connsiteY25" fmla="*/ 1259172 h 13802659"/>
              <a:gd name="connsiteX26" fmla="*/ 5752978 w 22334444"/>
              <a:gd name="connsiteY26" fmla="*/ 10408795 h 13802659"/>
              <a:gd name="connsiteX27" fmla="*/ 5496404 w 22334444"/>
              <a:gd name="connsiteY27" fmla="*/ 9973473 h 13802659"/>
              <a:gd name="connsiteX28" fmla="*/ 10555646 w 22334444"/>
              <a:gd name="connsiteY28" fmla="*/ 1743662 h 13802659"/>
              <a:gd name="connsiteX29" fmla="*/ 11377670 w 22334444"/>
              <a:gd name="connsiteY29" fmla="*/ 1259172 h 13802659"/>
              <a:gd name="connsiteX30" fmla="*/ 11239121 w 22334444"/>
              <a:gd name="connsiteY30" fmla="*/ 30540 h 13802659"/>
              <a:gd name="connsiteX31" fmla="*/ 87135 w 22334444"/>
              <a:gd name="connsiteY31" fmla="*/ 34749 h 13802659"/>
              <a:gd name="connsiteX32" fmla="*/ 0 w 22334444"/>
              <a:gd name="connsiteY32" fmla="*/ 13773138 h 13802659"/>
              <a:gd name="connsiteX33" fmla="*/ 2528044 w 22334444"/>
              <a:gd name="connsiteY33" fmla="*/ 13742526 h 13802659"/>
              <a:gd name="connsiteX34" fmla="*/ 11239121 w 22334444"/>
              <a:gd name="connsiteY34"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5435530 w 22334444"/>
              <a:gd name="connsiteY6" fmla="*/ 11232384 h 13802659"/>
              <a:gd name="connsiteX7" fmla="*/ 5692103 w 22334444"/>
              <a:gd name="connsiteY7" fmla="*/ 11667705 h 13802659"/>
              <a:gd name="connsiteX8" fmla="*/ 5435530 w 22334444"/>
              <a:gd name="connsiteY8" fmla="*/ 11232384 h 13802659"/>
              <a:gd name="connsiteX9" fmla="*/ 22334444 w 22334444"/>
              <a:gd name="connsiteY9" fmla="*/ 0 h 13802659"/>
              <a:gd name="connsiteX10" fmla="*/ 10390325 w 22334444"/>
              <a:gd name="connsiteY10" fmla="*/ 13743423 h 13802659"/>
              <a:gd name="connsiteX11" fmla="*/ 8230948 w 22334444"/>
              <a:gd name="connsiteY11" fmla="*/ 13740535 h 13802659"/>
              <a:gd name="connsiteX12" fmla="*/ 19767715 w 22334444"/>
              <a:gd name="connsiteY12" fmla="*/ 60518 h 13802659"/>
              <a:gd name="connsiteX13" fmla="*/ 22334444 w 22334444"/>
              <a:gd name="connsiteY13" fmla="*/ 0 h 13802659"/>
              <a:gd name="connsiteX14" fmla="*/ 16085081 w 22334444"/>
              <a:gd name="connsiteY14" fmla="*/ 77254 h 13802659"/>
              <a:gd name="connsiteX15" fmla="*/ 5919916 w 22334444"/>
              <a:gd name="connsiteY15" fmla="*/ 13704283 h 13802659"/>
              <a:gd name="connsiteX16" fmla="*/ 5095787 w 22334444"/>
              <a:gd name="connsiteY16" fmla="*/ 13773458 h 13802659"/>
              <a:gd name="connsiteX17" fmla="*/ 14443249 w 22334444"/>
              <a:gd name="connsiteY17" fmla="*/ 57247 h 13802659"/>
              <a:gd name="connsiteX18" fmla="*/ 16085081 w 22334444"/>
              <a:gd name="connsiteY18" fmla="*/ 77254 h 13802659"/>
              <a:gd name="connsiteX19" fmla="*/ 13843311 w 22334444"/>
              <a:gd name="connsiteY19" fmla="*/ 78330 h 13802659"/>
              <a:gd name="connsiteX20" fmla="*/ 6092818 w 22334444"/>
              <a:gd name="connsiteY20" fmla="*/ 12182142 h 13802659"/>
              <a:gd name="connsiteX21" fmla="*/ 5352338 w 22334444"/>
              <a:gd name="connsiteY21" fmla="*/ 12463033 h 13802659"/>
              <a:gd name="connsiteX22" fmla="*/ 12632416 w 22334444"/>
              <a:gd name="connsiteY22" fmla="*/ 12724 h 13802659"/>
              <a:gd name="connsiteX23" fmla="*/ 13843311 w 22334444"/>
              <a:gd name="connsiteY23" fmla="*/ 78330 h 13802659"/>
              <a:gd name="connsiteX24" fmla="*/ 11377670 w 22334444"/>
              <a:gd name="connsiteY24" fmla="*/ 1259172 h 13802659"/>
              <a:gd name="connsiteX25" fmla="*/ 5752978 w 22334444"/>
              <a:gd name="connsiteY25" fmla="*/ 10408795 h 13802659"/>
              <a:gd name="connsiteX26" fmla="*/ 5496404 w 22334444"/>
              <a:gd name="connsiteY26" fmla="*/ 9973473 h 13802659"/>
              <a:gd name="connsiteX27" fmla="*/ 10555646 w 22334444"/>
              <a:gd name="connsiteY27" fmla="*/ 1743662 h 13802659"/>
              <a:gd name="connsiteX28" fmla="*/ 11377670 w 22334444"/>
              <a:gd name="connsiteY28" fmla="*/ 1259172 h 13802659"/>
              <a:gd name="connsiteX29" fmla="*/ 11239121 w 22334444"/>
              <a:gd name="connsiteY29" fmla="*/ 30540 h 13802659"/>
              <a:gd name="connsiteX30" fmla="*/ 87135 w 22334444"/>
              <a:gd name="connsiteY30" fmla="*/ 34749 h 13802659"/>
              <a:gd name="connsiteX31" fmla="*/ 0 w 22334444"/>
              <a:gd name="connsiteY31" fmla="*/ 13773138 h 13802659"/>
              <a:gd name="connsiteX32" fmla="*/ 2528044 w 22334444"/>
              <a:gd name="connsiteY32" fmla="*/ 13742526 h 13802659"/>
              <a:gd name="connsiteX33" fmla="*/ 11239121 w 22334444"/>
              <a:gd name="connsiteY33" fmla="*/ 30540 h 13802659"/>
              <a:gd name="connsiteX0" fmla="*/ 16875544 w 22334444"/>
              <a:gd name="connsiteY0" fmla="*/ 11862 h 13802659"/>
              <a:gd name="connsiteX1" fmla="*/ 19014473 w 22334444"/>
              <a:gd name="connsiteY1" fmla="*/ 15211 h 13802659"/>
              <a:gd name="connsiteX2" fmla="*/ 7687842 w 22334444"/>
              <a:gd name="connsiteY2" fmla="*/ 13701953 h 13802659"/>
              <a:gd name="connsiteX3" fmla="*/ 6296155 w 22334444"/>
              <a:gd name="connsiteY3" fmla="*/ 13802659 h 13802659"/>
              <a:gd name="connsiteX4" fmla="*/ 14035534 w 22334444"/>
              <a:gd name="connsiteY4" fmla="*/ 3838642 h 13802659"/>
              <a:gd name="connsiteX5" fmla="*/ 16875544 w 22334444"/>
              <a:gd name="connsiteY5" fmla="*/ 11862 h 13802659"/>
              <a:gd name="connsiteX6" fmla="*/ 22334444 w 22334444"/>
              <a:gd name="connsiteY6" fmla="*/ 0 h 13802659"/>
              <a:gd name="connsiteX7" fmla="*/ 10390325 w 22334444"/>
              <a:gd name="connsiteY7" fmla="*/ 13743423 h 13802659"/>
              <a:gd name="connsiteX8" fmla="*/ 8230948 w 22334444"/>
              <a:gd name="connsiteY8" fmla="*/ 13740535 h 13802659"/>
              <a:gd name="connsiteX9" fmla="*/ 19767715 w 22334444"/>
              <a:gd name="connsiteY9" fmla="*/ 60518 h 13802659"/>
              <a:gd name="connsiteX10" fmla="*/ 22334444 w 22334444"/>
              <a:gd name="connsiteY10" fmla="*/ 0 h 13802659"/>
              <a:gd name="connsiteX11" fmla="*/ 16085081 w 22334444"/>
              <a:gd name="connsiteY11" fmla="*/ 77254 h 13802659"/>
              <a:gd name="connsiteX12" fmla="*/ 5919916 w 22334444"/>
              <a:gd name="connsiteY12" fmla="*/ 13704283 h 13802659"/>
              <a:gd name="connsiteX13" fmla="*/ 5095787 w 22334444"/>
              <a:gd name="connsiteY13" fmla="*/ 13773458 h 13802659"/>
              <a:gd name="connsiteX14" fmla="*/ 14443249 w 22334444"/>
              <a:gd name="connsiteY14" fmla="*/ 57247 h 13802659"/>
              <a:gd name="connsiteX15" fmla="*/ 16085081 w 22334444"/>
              <a:gd name="connsiteY15" fmla="*/ 77254 h 13802659"/>
              <a:gd name="connsiteX16" fmla="*/ 13843311 w 22334444"/>
              <a:gd name="connsiteY16" fmla="*/ 78330 h 13802659"/>
              <a:gd name="connsiteX17" fmla="*/ 6092818 w 22334444"/>
              <a:gd name="connsiteY17" fmla="*/ 12182142 h 13802659"/>
              <a:gd name="connsiteX18" fmla="*/ 5352338 w 22334444"/>
              <a:gd name="connsiteY18" fmla="*/ 12463033 h 13802659"/>
              <a:gd name="connsiteX19" fmla="*/ 12632416 w 22334444"/>
              <a:gd name="connsiteY19" fmla="*/ 12724 h 13802659"/>
              <a:gd name="connsiteX20" fmla="*/ 13843311 w 22334444"/>
              <a:gd name="connsiteY20" fmla="*/ 78330 h 13802659"/>
              <a:gd name="connsiteX21" fmla="*/ 11377670 w 22334444"/>
              <a:gd name="connsiteY21" fmla="*/ 1259172 h 13802659"/>
              <a:gd name="connsiteX22" fmla="*/ 5752978 w 22334444"/>
              <a:gd name="connsiteY22" fmla="*/ 10408795 h 13802659"/>
              <a:gd name="connsiteX23" fmla="*/ 5496404 w 22334444"/>
              <a:gd name="connsiteY23" fmla="*/ 9973473 h 13802659"/>
              <a:gd name="connsiteX24" fmla="*/ 10555646 w 22334444"/>
              <a:gd name="connsiteY24" fmla="*/ 1743662 h 13802659"/>
              <a:gd name="connsiteX25" fmla="*/ 11377670 w 22334444"/>
              <a:gd name="connsiteY25" fmla="*/ 1259172 h 13802659"/>
              <a:gd name="connsiteX26" fmla="*/ 11239121 w 22334444"/>
              <a:gd name="connsiteY26" fmla="*/ 30540 h 13802659"/>
              <a:gd name="connsiteX27" fmla="*/ 87135 w 22334444"/>
              <a:gd name="connsiteY27" fmla="*/ 34749 h 13802659"/>
              <a:gd name="connsiteX28" fmla="*/ 0 w 22334444"/>
              <a:gd name="connsiteY28" fmla="*/ 13773138 h 13802659"/>
              <a:gd name="connsiteX29" fmla="*/ 2528044 w 22334444"/>
              <a:gd name="connsiteY29" fmla="*/ 13742526 h 13802659"/>
              <a:gd name="connsiteX30" fmla="*/ 11239121 w 22334444"/>
              <a:gd name="connsiteY30" fmla="*/ 30540 h 13802659"/>
              <a:gd name="connsiteX0" fmla="*/ 16875544 w 22334444"/>
              <a:gd name="connsiteY0" fmla="*/ 11862 h 13818867"/>
              <a:gd name="connsiteX1" fmla="*/ 19014473 w 22334444"/>
              <a:gd name="connsiteY1" fmla="*/ 15211 h 13818867"/>
              <a:gd name="connsiteX2" fmla="*/ 7687842 w 22334444"/>
              <a:gd name="connsiteY2" fmla="*/ 13701953 h 13818867"/>
              <a:gd name="connsiteX3" fmla="*/ 6296155 w 22334444"/>
              <a:gd name="connsiteY3" fmla="*/ 13802659 h 13818867"/>
              <a:gd name="connsiteX4" fmla="*/ 14035534 w 22334444"/>
              <a:gd name="connsiteY4" fmla="*/ 3838642 h 13818867"/>
              <a:gd name="connsiteX5" fmla="*/ 16875544 w 22334444"/>
              <a:gd name="connsiteY5" fmla="*/ 11862 h 13818867"/>
              <a:gd name="connsiteX6" fmla="*/ 22334444 w 22334444"/>
              <a:gd name="connsiteY6" fmla="*/ 0 h 13818867"/>
              <a:gd name="connsiteX7" fmla="*/ 10390325 w 22334444"/>
              <a:gd name="connsiteY7" fmla="*/ 13743423 h 13818867"/>
              <a:gd name="connsiteX8" fmla="*/ 8230948 w 22334444"/>
              <a:gd name="connsiteY8" fmla="*/ 13740535 h 13818867"/>
              <a:gd name="connsiteX9" fmla="*/ 19767715 w 22334444"/>
              <a:gd name="connsiteY9" fmla="*/ 60518 h 13818867"/>
              <a:gd name="connsiteX10" fmla="*/ 22334444 w 22334444"/>
              <a:gd name="connsiteY10" fmla="*/ 0 h 13818867"/>
              <a:gd name="connsiteX11" fmla="*/ 16085081 w 22334444"/>
              <a:gd name="connsiteY11" fmla="*/ 77254 h 13818867"/>
              <a:gd name="connsiteX12" fmla="*/ 5919916 w 22334444"/>
              <a:gd name="connsiteY12" fmla="*/ 13704283 h 13818867"/>
              <a:gd name="connsiteX13" fmla="*/ 5095787 w 22334444"/>
              <a:gd name="connsiteY13" fmla="*/ 13773458 h 13818867"/>
              <a:gd name="connsiteX14" fmla="*/ 14443249 w 22334444"/>
              <a:gd name="connsiteY14" fmla="*/ 57247 h 13818867"/>
              <a:gd name="connsiteX15" fmla="*/ 16085081 w 22334444"/>
              <a:gd name="connsiteY15" fmla="*/ 77254 h 13818867"/>
              <a:gd name="connsiteX16" fmla="*/ 13843311 w 22334444"/>
              <a:gd name="connsiteY16" fmla="*/ 78330 h 13818867"/>
              <a:gd name="connsiteX17" fmla="*/ 6092818 w 22334444"/>
              <a:gd name="connsiteY17" fmla="*/ 12182142 h 13818867"/>
              <a:gd name="connsiteX18" fmla="*/ 3082103 w 22334444"/>
              <a:gd name="connsiteY18" fmla="*/ 13818867 h 13818867"/>
              <a:gd name="connsiteX19" fmla="*/ 12632416 w 22334444"/>
              <a:gd name="connsiteY19" fmla="*/ 12724 h 13818867"/>
              <a:gd name="connsiteX20" fmla="*/ 13843311 w 22334444"/>
              <a:gd name="connsiteY20" fmla="*/ 78330 h 13818867"/>
              <a:gd name="connsiteX21" fmla="*/ 11377670 w 22334444"/>
              <a:gd name="connsiteY21" fmla="*/ 1259172 h 13818867"/>
              <a:gd name="connsiteX22" fmla="*/ 5752978 w 22334444"/>
              <a:gd name="connsiteY22" fmla="*/ 10408795 h 13818867"/>
              <a:gd name="connsiteX23" fmla="*/ 5496404 w 22334444"/>
              <a:gd name="connsiteY23" fmla="*/ 9973473 h 13818867"/>
              <a:gd name="connsiteX24" fmla="*/ 10555646 w 22334444"/>
              <a:gd name="connsiteY24" fmla="*/ 1743662 h 13818867"/>
              <a:gd name="connsiteX25" fmla="*/ 11377670 w 22334444"/>
              <a:gd name="connsiteY25" fmla="*/ 1259172 h 13818867"/>
              <a:gd name="connsiteX26" fmla="*/ 11239121 w 22334444"/>
              <a:gd name="connsiteY26" fmla="*/ 30540 h 13818867"/>
              <a:gd name="connsiteX27" fmla="*/ 87135 w 22334444"/>
              <a:gd name="connsiteY27" fmla="*/ 34749 h 13818867"/>
              <a:gd name="connsiteX28" fmla="*/ 0 w 22334444"/>
              <a:gd name="connsiteY28" fmla="*/ 13773138 h 13818867"/>
              <a:gd name="connsiteX29" fmla="*/ 2528044 w 22334444"/>
              <a:gd name="connsiteY29" fmla="*/ 13742526 h 13818867"/>
              <a:gd name="connsiteX30" fmla="*/ 11239121 w 22334444"/>
              <a:gd name="connsiteY30" fmla="*/ 30540 h 13818867"/>
              <a:gd name="connsiteX0" fmla="*/ 16875544 w 22334444"/>
              <a:gd name="connsiteY0" fmla="*/ 11862 h 13818867"/>
              <a:gd name="connsiteX1" fmla="*/ 19014473 w 22334444"/>
              <a:gd name="connsiteY1" fmla="*/ 15211 h 13818867"/>
              <a:gd name="connsiteX2" fmla="*/ 7687842 w 22334444"/>
              <a:gd name="connsiteY2" fmla="*/ 13701953 h 13818867"/>
              <a:gd name="connsiteX3" fmla="*/ 6296155 w 22334444"/>
              <a:gd name="connsiteY3" fmla="*/ 13802659 h 13818867"/>
              <a:gd name="connsiteX4" fmla="*/ 14035534 w 22334444"/>
              <a:gd name="connsiteY4" fmla="*/ 3838642 h 13818867"/>
              <a:gd name="connsiteX5" fmla="*/ 16875544 w 22334444"/>
              <a:gd name="connsiteY5" fmla="*/ 11862 h 13818867"/>
              <a:gd name="connsiteX6" fmla="*/ 22334444 w 22334444"/>
              <a:gd name="connsiteY6" fmla="*/ 0 h 13818867"/>
              <a:gd name="connsiteX7" fmla="*/ 10390325 w 22334444"/>
              <a:gd name="connsiteY7" fmla="*/ 13743423 h 13818867"/>
              <a:gd name="connsiteX8" fmla="*/ 8230948 w 22334444"/>
              <a:gd name="connsiteY8" fmla="*/ 13740535 h 13818867"/>
              <a:gd name="connsiteX9" fmla="*/ 19767715 w 22334444"/>
              <a:gd name="connsiteY9" fmla="*/ 60518 h 13818867"/>
              <a:gd name="connsiteX10" fmla="*/ 22334444 w 22334444"/>
              <a:gd name="connsiteY10" fmla="*/ 0 h 13818867"/>
              <a:gd name="connsiteX11" fmla="*/ 16085081 w 22334444"/>
              <a:gd name="connsiteY11" fmla="*/ 77254 h 13818867"/>
              <a:gd name="connsiteX12" fmla="*/ 5919916 w 22334444"/>
              <a:gd name="connsiteY12" fmla="*/ 13704283 h 13818867"/>
              <a:gd name="connsiteX13" fmla="*/ 5095787 w 22334444"/>
              <a:gd name="connsiteY13" fmla="*/ 13773458 h 13818867"/>
              <a:gd name="connsiteX14" fmla="*/ 14443249 w 22334444"/>
              <a:gd name="connsiteY14" fmla="*/ 57247 h 13818867"/>
              <a:gd name="connsiteX15" fmla="*/ 16085081 w 22334444"/>
              <a:gd name="connsiteY15" fmla="*/ 77254 h 13818867"/>
              <a:gd name="connsiteX16" fmla="*/ 13843311 w 22334444"/>
              <a:gd name="connsiteY16" fmla="*/ 78330 h 13818867"/>
              <a:gd name="connsiteX17" fmla="*/ 4327080 w 22334444"/>
              <a:gd name="connsiteY17" fmla="*/ 13727163 h 13818867"/>
              <a:gd name="connsiteX18" fmla="*/ 3082103 w 22334444"/>
              <a:gd name="connsiteY18" fmla="*/ 13818867 h 13818867"/>
              <a:gd name="connsiteX19" fmla="*/ 12632416 w 22334444"/>
              <a:gd name="connsiteY19" fmla="*/ 12724 h 13818867"/>
              <a:gd name="connsiteX20" fmla="*/ 13843311 w 22334444"/>
              <a:gd name="connsiteY20" fmla="*/ 78330 h 13818867"/>
              <a:gd name="connsiteX21" fmla="*/ 11377670 w 22334444"/>
              <a:gd name="connsiteY21" fmla="*/ 1259172 h 13818867"/>
              <a:gd name="connsiteX22" fmla="*/ 5752978 w 22334444"/>
              <a:gd name="connsiteY22" fmla="*/ 10408795 h 13818867"/>
              <a:gd name="connsiteX23" fmla="*/ 5496404 w 22334444"/>
              <a:gd name="connsiteY23" fmla="*/ 9973473 h 13818867"/>
              <a:gd name="connsiteX24" fmla="*/ 10555646 w 22334444"/>
              <a:gd name="connsiteY24" fmla="*/ 1743662 h 13818867"/>
              <a:gd name="connsiteX25" fmla="*/ 11377670 w 22334444"/>
              <a:gd name="connsiteY25" fmla="*/ 1259172 h 13818867"/>
              <a:gd name="connsiteX26" fmla="*/ 11239121 w 22334444"/>
              <a:gd name="connsiteY26" fmla="*/ 30540 h 13818867"/>
              <a:gd name="connsiteX27" fmla="*/ 87135 w 22334444"/>
              <a:gd name="connsiteY27" fmla="*/ 34749 h 13818867"/>
              <a:gd name="connsiteX28" fmla="*/ 0 w 22334444"/>
              <a:gd name="connsiteY28" fmla="*/ 13773138 h 13818867"/>
              <a:gd name="connsiteX29" fmla="*/ 2528044 w 22334444"/>
              <a:gd name="connsiteY29" fmla="*/ 13742526 h 13818867"/>
              <a:gd name="connsiteX30" fmla="*/ 11239121 w 22334444"/>
              <a:gd name="connsiteY30" fmla="*/ 30540 h 13818867"/>
              <a:gd name="connsiteX0" fmla="*/ 16875544 w 22334444"/>
              <a:gd name="connsiteY0" fmla="*/ 11862 h 13818867"/>
              <a:gd name="connsiteX1" fmla="*/ 19014473 w 22334444"/>
              <a:gd name="connsiteY1" fmla="*/ 15211 h 13818867"/>
              <a:gd name="connsiteX2" fmla="*/ 7687842 w 22334444"/>
              <a:gd name="connsiteY2" fmla="*/ 13701953 h 13818867"/>
              <a:gd name="connsiteX3" fmla="*/ 6296155 w 22334444"/>
              <a:gd name="connsiteY3" fmla="*/ 13802659 h 13818867"/>
              <a:gd name="connsiteX4" fmla="*/ 14035534 w 22334444"/>
              <a:gd name="connsiteY4" fmla="*/ 3838642 h 13818867"/>
              <a:gd name="connsiteX5" fmla="*/ 16875544 w 22334444"/>
              <a:gd name="connsiteY5" fmla="*/ 11862 h 13818867"/>
              <a:gd name="connsiteX6" fmla="*/ 22334444 w 22334444"/>
              <a:gd name="connsiteY6" fmla="*/ 0 h 13818867"/>
              <a:gd name="connsiteX7" fmla="*/ 10390325 w 22334444"/>
              <a:gd name="connsiteY7" fmla="*/ 13743423 h 13818867"/>
              <a:gd name="connsiteX8" fmla="*/ 8230948 w 22334444"/>
              <a:gd name="connsiteY8" fmla="*/ 13740535 h 13818867"/>
              <a:gd name="connsiteX9" fmla="*/ 19767715 w 22334444"/>
              <a:gd name="connsiteY9" fmla="*/ 60518 h 13818867"/>
              <a:gd name="connsiteX10" fmla="*/ 22334444 w 22334444"/>
              <a:gd name="connsiteY10" fmla="*/ 0 h 13818867"/>
              <a:gd name="connsiteX11" fmla="*/ 16085081 w 22334444"/>
              <a:gd name="connsiteY11" fmla="*/ 77254 h 13818867"/>
              <a:gd name="connsiteX12" fmla="*/ 5919916 w 22334444"/>
              <a:gd name="connsiteY12" fmla="*/ 13704283 h 13818867"/>
              <a:gd name="connsiteX13" fmla="*/ 5095787 w 22334444"/>
              <a:gd name="connsiteY13" fmla="*/ 13773458 h 13818867"/>
              <a:gd name="connsiteX14" fmla="*/ 14443249 w 22334444"/>
              <a:gd name="connsiteY14" fmla="*/ 57247 h 13818867"/>
              <a:gd name="connsiteX15" fmla="*/ 16085081 w 22334444"/>
              <a:gd name="connsiteY15" fmla="*/ 77254 h 13818867"/>
              <a:gd name="connsiteX16" fmla="*/ 13843311 w 22334444"/>
              <a:gd name="connsiteY16" fmla="*/ 78330 h 13818867"/>
              <a:gd name="connsiteX17" fmla="*/ 4327080 w 22334444"/>
              <a:gd name="connsiteY17" fmla="*/ 13727163 h 13818867"/>
              <a:gd name="connsiteX18" fmla="*/ 3082103 w 22334444"/>
              <a:gd name="connsiteY18" fmla="*/ 13818867 h 13818867"/>
              <a:gd name="connsiteX19" fmla="*/ 12632416 w 22334444"/>
              <a:gd name="connsiteY19" fmla="*/ 12724 h 13818867"/>
              <a:gd name="connsiteX20" fmla="*/ 13843311 w 22334444"/>
              <a:gd name="connsiteY20" fmla="*/ 78330 h 13818867"/>
              <a:gd name="connsiteX21" fmla="*/ 11377670 w 22334444"/>
              <a:gd name="connsiteY21" fmla="*/ 1259172 h 13818867"/>
              <a:gd name="connsiteX22" fmla="*/ 5496404 w 22334444"/>
              <a:gd name="connsiteY22" fmla="*/ 9973473 h 13818867"/>
              <a:gd name="connsiteX23" fmla="*/ 10555646 w 22334444"/>
              <a:gd name="connsiteY23" fmla="*/ 1743662 h 13818867"/>
              <a:gd name="connsiteX24" fmla="*/ 11377670 w 22334444"/>
              <a:gd name="connsiteY24" fmla="*/ 1259172 h 13818867"/>
              <a:gd name="connsiteX25" fmla="*/ 11239121 w 22334444"/>
              <a:gd name="connsiteY25" fmla="*/ 30540 h 13818867"/>
              <a:gd name="connsiteX26" fmla="*/ 87135 w 22334444"/>
              <a:gd name="connsiteY26" fmla="*/ 34749 h 13818867"/>
              <a:gd name="connsiteX27" fmla="*/ 0 w 22334444"/>
              <a:gd name="connsiteY27" fmla="*/ 13773138 h 13818867"/>
              <a:gd name="connsiteX28" fmla="*/ 2528044 w 22334444"/>
              <a:gd name="connsiteY28" fmla="*/ 13742526 h 13818867"/>
              <a:gd name="connsiteX29" fmla="*/ 11239121 w 22334444"/>
              <a:gd name="connsiteY29" fmla="*/ 30540 h 13818867"/>
              <a:gd name="connsiteX0" fmla="*/ 16875544 w 22334444"/>
              <a:gd name="connsiteY0" fmla="*/ 11862 h 13818867"/>
              <a:gd name="connsiteX1" fmla="*/ 19014473 w 22334444"/>
              <a:gd name="connsiteY1" fmla="*/ 15211 h 13818867"/>
              <a:gd name="connsiteX2" fmla="*/ 7687842 w 22334444"/>
              <a:gd name="connsiteY2" fmla="*/ 13701953 h 13818867"/>
              <a:gd name="connsiteX3" fmla="*/ 6296155 w 22334444"/>
              <a:gd name="connsiteY3" fmla="*/ 13802659 h 13818867"/>
              <a:gd name="connsiteX4" fmla="*/ 14035534 w 22334444"/>
              <a:gd name="connsiteY4" fmla="*/ 3838642 h 13818867"/>
              <a:gd name="connsiteX5" fmla="*/ 16875544 w 22334444"/>
              <a:gd name="connsiteY5" fmla="*/ 11862 h 13818867"/>
              <a:gd name="connsiteX6" fmla="*/ 22334444 w 22334444"/>
              <a:gd name="connsiteY6" fmla="*/ 0 h 13818867"/>
              <a:gd name="connsiteX7" fmla="*/ 10390325 w 22334444"/>
              <a:gd name="connsiteY7" fmla="*/ 13743423 h 13818867"/>
              <a:gd name="connsiteX8" fmla="*/ 8230948 w 22334444"/>
              <a:gd name="connsiteY8" fmla="*/ 13740535 h 13818867"/>
              <a:gd name="connsiteX9" fmla="*/ 19767715 w 22334444"/>
              <a:gd name="connsiteY9" fmla="*/ 60518 h 13818867"/>
              <a:gd name="connsiteX10" fmla="*/ 22334444 w 22334444"/>
              <a:gd name="connsiteY10" fmla="*/ 0 h 13818867"/>
              <a:gd name="connsiteX11" fmla="*/ 16085081 w 22334444"/>
              <a:gd name="connsiteY11" fmla="*/ 77254 h 13818867"/>
              <a:gd name="connsiteX12" fmla="*/ 5919916 w 22334444"/>
              <a:gd name="connsiteY12" fmla="*/ 13704283 h 13818867"/>
              <a:gd name="connsiteX13" fmla="*/ 5095787 w 22334444"/>
              <a:gd name="connsiteY13" fmla="*/ 13773458 h 13818867"/>
              <a:gd name="connsiteX14" fmla="*/ 14443249 w 22334444"/>
              <a:gd name="connsiteY14" fmla="*/ 57247 h 13818867"/>
              <a:gd name="connsiteX15" fmla="*/ 16085081 w 22334444"/>
              <a:gd name="connsiteY15" fmla="*/ 77254 h 13818867"/>
              <a:gd name="connsiteX16" fmla="*/ 13843311 w 22334444"/>
              <a:gd name="connsiteY16" fmla="*/ 78330 h 13818867"/>
              <a:gd name="connsiteX17" fmla="*/ 4327080 w 22334444"/>
              <a:gd name="connsiteY17" fmla="*/ 13727163 h 13818867"/>
              <a:gd name="connsiteX18" fmla="*/ 3082103 w 22334444"/>
              <a:gd name="connsiteY18" fmla="*/ 13818867 h 13818867"/>
              <a:gd name="connsiteX19" fmla="*/ 12632416 w 22334444"/>
              <a:gd name="connsiteY19" fmla="*/ 12724 h 13818867"/>
              <a:gd name="connsiteX20" fmla="*/ 13843311 w 22334444"/>
              <a:gd name="connsiteY20" fmla="*/ 78330 h 13818867"/>
              <a:gd name="connsiteX21" fmla="*/ 11377670 w 22334444"/>
              <a:gd name="connsiteY21" fmla="*/ 1259172 h 13818867"/>
              <a:gd name="connsiteX22" fmla="*/ 10555646 w 22334444"/>
              <a:gd name="connsiteY22" fmla="*/ 1743662 h 13818867"/>
              <a:gd name="connsiteX23" fmla="*/ 11377670 w 22334444"/>
              <a:gd name="connsiteY23" fmla="*/ 1259172 h 13818867"/>
              <a:gd name="connsiteX24" fmla="*/ 11239121 w 22334444"/>
              <a:gd name="connsiteY24" fmla="*/ 30540 h 13818867"/>
              <a:gd name="connsiteX25" fmla="*/ 87135 w 22334444"/>
              <a:gd name="connsiteY25" fmla="*/ 34749 h 13818867"/>
              <a:gd name="connsiteX26" fmla="*/ 0 w 22334444"/>
              <a:gd name="connsiteY26" fmla="*/ 13773138 h 13818867"/>
              <a:gd name="connsiteX27" fmla="*/ 2528044 w 22334444"/>
              <a:gd name="connsiteY27" fmla="*/ 13742526 h 13818867"/>
              <a:gd name="connsiteX28" fmla="*/ 11239121 w 22334444"/>
              <a:gd name="connsiteY28" fmla="*/ 30540 h 13818867"/>
              <a:gd name="connsiteX0" fmla="*/ 16875544 w 22334444"/>
              <a:gd name="connsiteY0" fmla="*/ 11862 h 13818867"/>
              <a:gd name="connsiteX1" fmla="*/ 19014473 w 22334444"/>
              <a:gd name="connsiteY1" fmla="*/ 15211 h 13818867"/>
              <a:gd name="connsiteX2" fmla="*/ 7687842 w 22334444"/>
              <a:gd name="connsiteY2" fmla="*/ 13701953 h 13818867"/>
              <a:gd name="connsiteX3" fmla="*/ 6296155 w 22334444"/>
              <a:gd name="connsiteY3" fmla="*/ 13802659 h 13818867"/>
              <a:gd name="connsiteX4" fmla="*/ 14035534 w 22334444"/>
              <a:gd name="connsiteY4" fmla="*/ 3838642 h 13818867"/>
              <a:gd name="connsiteX5" fmla="*/ 16875544 w 22334444"/>
              <a:gd name="connsiteY5" fmla="*/ 11862 h 13818867"/>
              <a:gd name="connsiteX6" fmla="*/ 22334444 w 22334444"/>
              <a:gd name="connsiteY6" fmla="*/ 0 h 13818867"/>
              <a:gd name="connsiteX7" fmla="*/ 10390325 w 22334444"/>
              <a:gd name="connsiteY7" fmla="*/ 13743423 h 13818867"/>
              <a:gd name="connsiteX8" fmla="*/ 8230948 w 22334444"/>
              <a:gd name="connsiteY8" fmla="*/ 13740535 h 13818867"/>
              <a:gd name="connsiteX9" fmla="*/ 19767715 w 22334444"/>
              <a:gd name="connsiteY9" fmla="*/ 60518 h 13818867"/>
              <a:gd name="connsiteX10" fmla="*/ 22334444 w 22334444"/>
              <a:gd name="connsiteY10" fmla="*/ 0 h 13818867"/>
              <a:gd name="connsiteX11" fmla="*/ 16085081 w 22334444"/>
              <a:gd name="connsiteY11" fmla="*/ 77254 h 13818867"/>
              <a:gd name="connsiteX12" fmla="*/ 5919916 w 22334444"/>
              <a:gd name="connsiteY12" fmla="*/ 13704283 h 13818867"/>
              <a:gd name="connsiteX13" fmla="*/ 5095787 w 22334444"/>
              <a:gd name="connsiteY13" fmla="*/ 13773458 h 13818867"/>
              <a:gd name="connsiteX14" fmla="*/ 14443249 w 22334444"/>
              <a:gd name="connsiteY14" fmla="*/ 57247 h 13818867"/>
              <a:gd name="connsiteX15" fmla="*/ 16085081 w 22334444"/>
              <a:gd name="connsiteY15" fmla="*/ 77254 h 13818867"/>
              <a:gd name="connsiteX16" fmla="*/ 13843311 w 22334444"/>
              <a:gd name="connsiteY16" fmla="*/ 78330 h 13818867"/>
              <a:gd name="connsiteX17" fmla="*/ 4327080 w 22334444"/>
              <a:gd name="connsiteY17" fmla="*/ 13727163 h 13818867"/>
              <a:gd name="connsiteX18" fmla="*/ 3082103 w 22334444"/>
              <a:gd name="connsiteY18" fmla="*/ 13818867 h 13818867"/>
              <a:gd name="connsiteX19" fmla="*/ 12632416 w 22334444"/>
              <a:gd name="connsiteY19" fmla="*/ 12724 h 13818867"/>
              <a:gd name="connsiteX20" fmla="*/ 13843311 w 22334444"/>
              <a:gd name="connsiteY20" fmla="*/ 78330 h 13818867"/>
              <a:gd name="connsiteX21" fmla="*/ 11239121 w 22334444"/>
              <a:gd name="connsiteY21" fmla="*/ 30540 h 13818867"/>
              <a:gd name="connsiteX22" fmla="*/ 87135 w 22334444"/>
              <a:gd name="connsiteY22" fmla="*/ 34749 h 13818867"/>
              <a:gd name="connsiteX23" fmla="*/ 0 w 22334444"/>
              <a:gd name="connsiteY23" fmla="*/ 13773138 h 13818867"/>
              <a:gd name="connsiteX24" fmla="*/ 2528044 w 22334444"/>
              <a:gd name="connsiteY24" fmla="*/ 13742526 h 13818867"/>
              <a:gd name="connsiteX25" fmla="*/ 11239121 w 22334444"/>
              <a:gd name="connsiteY25" fmla="*/ 30540 h 13818867"/>
              <a:gd name="connsiteX0" fmla="*/ 16875544 w 22334444"/>
              <a:gd name="connsiteY0" fmla="*/ 11862 h 13925000"/>
              <a:gd name="connsiteX1" fmla="*/ 19014473 w 22334444"/>
              <a:gd name="connsiteY1" fmla="*/ 15211 h 13925000"/>
              <a:gd name="connsiteX2" fmla="*/ 7687842 w 22334444"/>
              <a:gd name="connsiteY2" fmla="*/ 13701953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390325 w 22334444"/>
              <a:gd name="connsiteY7" fmla="*/ 13743423 h 13925000"/>
              <a:gd name="connsiteX8" fmla="*/ 8230948 w 22334444"/>
              <a:gd name="connsiteY8" fmla="*/ 13740535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5095787 w 22334444"/>
              <a:gd name="connsiteY13" fmla="*/ 13773458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727163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 name="connsiteX0" fmla="*/ 16875544 w 22334444"/>
              <a:gd name="connsiteY0" fmla="*/ 11862 h 13925000"/>
              <a:gd name="connsiteX1" fmla="*/ 19014473 w 22334444"/>
              <a:gd name="connsiteY1" fmla="*/ 15211 h 13925000"/>
              <a:gd name="connsiteX2" fmla="*/ 7687842 w 22334444"/>
              <a:gd name="connsiteY2" fmla="*/ 13701953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390325 w 22334444"/>
              <a:gd name="connsiteY7" fmla="*/ 13743423 h 13925000"/>
              <a:gd name="connsiteX8" fmla="*/ 8230948 w 22334444"/>
              <a:gd name="connsiteY8" fmla="*/ 13740535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4938132 w 22334444"/>
              <a:gd name="connsiteY13" fmla="*/ 13868051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727163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 name="connsiteX0" fmla="*/ 16875544 w 22334444"/>
              <a:gd name="connsiteY0" fmla="*/ 11862 h 13925000"/>
              <a:gd name="connsiteX1" fmla="*/ 19014473 w 22334444"/>
              <a:gd name="connsiteY1" fmla="*/ 15211 h 13925000"/>
              <a:gd name="connsiteX2" fmla="*/ 7687842 w 22334444"/>
              <a:gd name="connsiteY2" fmla="*/ 13701953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390325 w 22334444"/>
              <a:gd name="connsiteY7" fmla="*/ 13743423 h 13925000"/>
              <a:gd name="connsiteX8" fmla="*/ 8230948 w 22334444"/>
              <a:gd name="connsiteY8" fmla="*/ 13740535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4938132 w 22334444"/>
              <a:gd name="connsiteY13" fmla="*/ 13868051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853287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 name="connsiteX0" fmla="*/ 16875544 w 22334444"/>
              <a:gd name="connsiteY0" fmla="*/ 11862 h 13925000"/>
              <a:gd name="connsiteX1" fmla="*/ 19014473 w 22334444"/>
              <a:gd name="connsiteY1" fmla="*/ 15211 h 13925000"/>
              <a:gd name="connsiteX2" fmla="*/ 7687842 w 22334444"/>
              <a:gd name="connsiteY2" fmla="*/ 13701953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295732 w 22334444"/>
              <a:gd name="connsiteY7" fmla="*/ 13869547 h 13925000"/>
              <a:gd name="connsiteX8" fmla="*/ 8230948 w 22334444"/>
              <a:gd name="connsiteY8" fmla="*/ 13740535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4938132 w 22334444"/>
              <a:gd name="connsiteY13" fmla="*/ 13868051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853287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 name="connsiteX0" fmla="*/ 16875544 w 22334444"/>
              <a:gd name="connsiteY0" fmla="*/ 11862 h 13925000"/>
              <a:gd name="connsiteX1" fmla="*/ 19014473 w 22334444"/>
              <a:gd name="connsiteY1" fmla="*/ 15211 h 13925000"/>
              <a:gd name="connsiteX2" fmla="*/ 7687842 w 22334444"/>
              <a:gd name="connsiteY2" fmla="*/ 13796546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295732 w 22334444"/>
              <a:gd name="connsiteY7" fmla="*/ 13869547 h 13925000"/>
              <a:gd name="connsiteX8" fmla="*/ 8230948 w 22334444"/>
              <a:gd name="connsiteY8" fmla="*/ 13740535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4938132 w 22334444"/>
              <a:gd name="connsiteY13" fmla="*/ 13868051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853287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 name="connsiteX0" fmla="*/ 16875544 w 22334444"/>
              <a:gd name="connsiteY0" fmla="*/ 11862 h 13925000"/>
              <a:gd name="connsiteX1" fmla="*/ 19014473 w 22334444"/>
              <a:gd name="connsiteY1" fmla="*/ 15211 h 13925000"/>
              <a:gd name="connsiteX2" fmla="*/ 7687842 w 22334444"/>
              <a:gd name="connsiteY2" fmla="*/ 13796546 h 13925000"/>
              <a:gd name="connsiteX3" fmla="*/ 6296155 w 22334444"/>
              <a:gd name="connsiteY3" fmla="*/ 13802659 h 13925000"/>
              <a:gd name="connsiteX4" fmla="*/ 14035534 w 22334444"/>
              <a:gd name="connsiteY4" fmla="*/ 3838642 h 13925000"/>
              <a:gd name="connsiteX5" fmla="*/ 16875544 w 22334444"/>
              <a:gd name="connsiteY5" fmla="*/ 11862 h 13925000"/>
              <a:gd name="connsiteX6" fmla="*/ 22334444 w 22334444"/>
              <a:gd name="connsiteY6" fmla="*/ 0 h 13925000"/>
              <a:gd name="connsiteX7" fmla="*/ 10295732 w 22334444"/>
              <a:gd name="connsiteY7" fmla="*/ 13869547 h 13925000"/>
              <a:gd name="connsiteX8" fmla="*/ 8136355 w 22334444"/>
              <a:gd name="connsiteY8" fmla="*/ 13772066 h 13925000"/>
              <a:gd name="connsiteX9" fmla="*/ 19767715 w 22334444"/>
              <a:gd name="connsiteY9" fmla="*/ 60518 h 13925000"/>
              <a:gd name="connsiteX10" fmla="*/ 22334444 w 22334444"/>
              <a:gd name="connsiteY10" fmla="*/ 0 h 13925000"/>
              <a:gd name="connsiteX11" fmla="*/ 16085081 w 22334444"/>
              <a:gd name="connsiteY11" fmla="*/ 77254 h 13925000"/>
              <a:gd name="connsiteX12" fmla="*/ 5856854 w 22334444"/>
              <a:gd name="connsiteY12" fmla="*/ 13925000 h 13925000"/>
              <a:gd name="connsiteX13" fmla="*/ 4938132 w 22334444"/>
              <a:gd name="connsiteY13" fmla="*/ 13868051 h 13925000"/>
              <a:gd name="connsiteX14" fmla="*/ 14443249 w 22334444"/>
              <a:gd name="connsiteY14" fmla="*/ 57247 h 13925000"/>
              <a:gd name="connsiteX15" fmla="*/ 16085081 w 22334444"/>
              <a:gd name="connsiteY15" fmla="*/ 77254 h 13925000"/>
              <a:gd name="connsiteX16" fmla="*/ 13843311 w 22334444"/>
              <a:gd name="connsiteY16" fmla="*/ 78330 h 13925000"/>
              <a:gd name="connsiteX17" fmla="*/ 4327080 w 22334444"/>
              <a:gd name="connsiteY17" fmla="*/ 13853287 h 13925000"/>
              <a:gd name="connsiteX18" fmla="*/ 3082103 w 22334444"/>
              <a:gd name="connsiteY18" fmla="*/ 13818867 h 13925000"/>
              <a:gd name="connsiteX19" fmla="*/ 12632416 w 22334444"/>
              <a:gd name="connsiteY19" fmla="*/ 12724 h 13925000"/>
              <a:gd name="connsiteX20" fmla="*/ 13843311 w 22334444"/>
              <a:gd name="connsiteY20" fmla="*/ 78330 h 13925000"/>
              <a:gd name="connsiteX21" fmla="*/ 11239121 w 22334444"/>
              <a:gd name="connsiteY21" fmla="*/ 30540 h 13925000"/>
              <a:gd name="connsiteX22" fmla="*/ 87135 w 22334444"/>
              <a:gd name="connsiteY22" fmla="*/ 34749 h 13925000"/>
              <a:gd name="connsiteX23" fmla="*/ 0 w 22334444"/>
              <a:gd name="connsiteY23" fmla="*/ 13773138 h 13925000"/>
              <a:gd name="connsiteX24" fmla="*/ 2528044 w 22334444"/>
              <a:gd name="connsiteY24" fmla="*/ 13742526 h 13925000"/>
              <a:gd name="connsiteX25" fmla="*/ 11239121 w 22334444"/>
              <a:gd name="connsiteY25" fmla="*/ 30540 h 1392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334444" h="13925000">
                <a:moveTo>
                  <a:pt x="16875544" y="11862"/>
                </a:moveTo>
                <a:lnTo>
                  <a:pt x="19014473" y="15211"/>
                </a:lnTo>
                <a:lnTo>
                  <a:pt x="7687842" y="13796546"/>
                </a:lnTo>
                <a:lnTo>
                  <a:pt x="6296155" y="13802659"/>
                </a:lnTo>
                <a:lnTo>
                  <a:pt x="14035534" y="3838642"/>
                </a:lnTo>
                <a:lnTo>
                  <a:pt x="16875544" y="11862"/>
                </a:lnTo>
                <a:close/>
                <a:moveTo>
                  <a:pt x="22334444" y="0"/>
                </a:moveTo>
                <a:lnTo>
                  <a:pt x="10295732" y="13869547"/>
                </a:lnTo>
                <a:lnTo>
                  <a:pt x="8136355" y="13772066"/>
                </a:lnTo>
                <a:lnTo>
                  <a:pt x="19767715" y="60518"/>
                </a:lnTo>
                <a:lnTo>
                  <a:pt x="22334444" y="0"/>
                </a:lnTo>
                <a:close/>
                <a:moveTo>
                  <a:pt x="16085081" y="77254"/>
                </a:moveTo>
                <a:lnTo>
                  <a:pt x="5856854" y="13925000"/>
                </a:lnTo>
                <a:lnTo>
                  <a:pt x="4938132" y="13868051"/>
                </a:lnTo>
                <a:lnTo>
                  <a:pt x="14443249" y="57247"/>
                </a:lnTo>
                <a:lnTo>
                  <a:pt x="16085081" y="77254"/>
                </a:lnTo>
                <a:close/>
                <a:moveTo>
                  <a:pt x="13843311" y="78330"/>
                </a:moveTo>
                <a:lnTo>
                  <a:pt x="4327080" y="13853287"/>
                </a:lnTo>
                <a:lnTo>
                  <a:pt x="3082103" y="13818867"/>
                </a:lnTo>
                <a:lnTo>
                  <a:pt x="12632416" y="12724"/>
                </a:lnTo>
                <a:lnTo>
                  <a:pt x="13843311" y="78330"/>
                </a:lnTo>
                <a:close/>
                <a:moveTo>
                  <a:pt x="11239121" y="30540"/>
                </a:moveTo>
                <a:lnTo>
                  <a:pt x="87135" y="34749"/>
                </a:lnTo>
                <a:lnTo>
                  <a:pt x="0" y="13773138"/>
                </a:lnTo>
                <a:lnTo>
                  <a:pt x="2528044" y="13742526"/>
                </a:lnTo>
                <a:lnTo>
                  <a:pt x="11239121" y="30540"/>
                </a:lnTo>
                <a:close/>
              </a:path>
            </a:pathLst>
          </a:custGeom>
        </p:spPr>
        <p:txBody>
          <a:bodyPr wrap="square">
            <a:noAutofit/>
          </a:bodyPr>
          <a:lstStyle>
            <a:lvl1pPr>
              <a:defRPr sz="2800"/>
            </a:lvl1pPr>
          </a:lstStyle>
          <a:p>
            <a:endParaRPr lang="en-US"/>
          </a:p>
        </p:txBody>
      </p:sp>
    </p:spTree>
    <p:extLst>
      <p:ext uri="{BB962C8B-B14F-4D97-AF65-F5344CB8AC3E}">
        <p14:creationId xmlns:p14="http://schemas.microsoft.com/office/powerpoint/2010/main" val="6554508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9_ภาพนิ่งชื่อเรื่อง">
    <p:spTree>
      <p:nvGrpSpPr>
        <p:cNvPr id="1" name=""/>
        <p:cNvGrpSpPr/>
        <p:nvPr/>
      </p:nvGrpSpPr>
      <p:grpSpPr>
        <a:xfrm>
          <a:off x="0" y="0"/>
          <a:ext cx="0" cy="0"/>
          <a:chOff x="0" y="0"/>
          <a:chExt cx="0" cy="0"/>
        </a:xfrm>
      </p:grpSpPr>
      <p:sp>
        <p:nvSpPr>
          <p:cNvPr id="4" name="Picture Placeholder 13"/>
          <p:cNvSpPr>
            <a:spLocks noGrp="1"/>
          </p:cNvSpPr>
          <p:nvPr>
            <p:ph type="pic" sz="quarter" idx="16"/>
          </p:nvPr>
        </p:nvSpPr>
        <p:spPr>
          <a:xfrm>
            <a:off x="-30163" y="3353353"/>
            <a:ext cx="15635506" cy="7543247"/>
          </a:xfrm>
          <a:custGeom>
            <a:avLst/>
            <a:gdLst>
              <a:gd name="connsiteX0" fmla="*/ 0 w 11176000"/>
              <a:gd name="connsiteY0" fmla="*/ 0 h 6426200"/>
              <a:gd name="connsiteX1" fmla="*/ 11176000 w 11176000"/>
              <a:gd name="connsiteY1" fmla="*/ 0 h 6426200"/>
              <a:gd name="connsiteX2" fmla="*/ 11176000 w 11176000"/>
              <a:gd name="connsiteY2" fmla="*/ 6426200 h 6426200"/>
              <a:gd name="connsiteX3" fmla="*/ 0 w 11176000"/>
              <a:gd name="connsiteY3" fmla="*/ 6426200 h 6426200"/>
              <a:gd name="connsiteX4" fmla="*/ 0 w 11176000"/>
              <a:gd name="connsiteY4" fmla="*/ 0 h 6426200"/>
              <a:gd name="connsiteX0" fmla="*/ 0 w 13320111"/>
              <a:gd name="connsiteY0" fmla="*/ 0 h 6426200"/>
              <a:gd name="connsiteX1" fmla="*/ 13320111 w 13320111"/>
              <a:gd name="connsiteY1" fmla="*/ 0 h 6426200"/>
              <a:gd name="connsiteX2" fmla="*/ 11176000 w 13320111"/>
              <a:gd name="connsiteY2" fmla="*/ 6426200 h 6426200"/>
              <a:gd name="connsiteX3" fmla="*/ 0 w 13320111"/>
              <a:gd name="connsiteY3" fmla="*/ 6426200 h 6426200"/>
              <a:gd name="connsiteX4" fmla="*/ 0 w 13320111"/>
              <a:gd name="connsiteY4" fmla="*/ 0 h 642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0111" h="6426200">
                <a:moveTo>
                  <a:pt x="0" y="0"/>
                </a:moveTo>
                <a:lnTo>
                  <a:pt x="13320111" y="0"/>
                </a:lnTo>
                <a:lnTo>
                  <a:pt x="11176000" y="6426200"/>
                </a:lnTo>
                <a:lnTo>
                  <a:pt x="0" y="6426200"/>
                </a:lnTo>
                <a:lnTo>
                  <a:pt x="0" y="0"/>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86484278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8_ภาพนิ่งชื่อเรื่อง">
    <p:spTree>
      <p:nvGrpSpPr>
        <p:cNvPr id="1" name=""/>
        <p:cNvGrpSpPr/>
        <p:nvPr/>
      </p:nvGrpSpPr>
      <p:grpSpPr>
        <a:xfrm>
          <a:off x="0" y="0"/>
          <a:ext cx="0" cy="0"/>
          <a:chOff x="0" y="0"/>
          <a:chExt cx="0" cy="0"/>
        </a:xfrm>
      </p:grpSpPr>
      <p:sp>
        <p:nvSpPr>
          <p:cNvPr id="11" name="Picture Placeholder 13"/>
          <p:cNvSpPr>
            <a:spLocks noGrp="1"/>
          </p:cNvSpPr>
          <p:nvPr>
            <p:ph type="pic" sz="quarter" idx="21"/>
          </p:nvPr>
        </p:nvSpPr>
        <p:spPr>
          <a:xfrm>
            <a:off x="1493838" y="2057400"/>
            <a:ext cx="10874866" cy="9364815"/>
          </a:xfrm>
          <a:custGeom>
            <a:avLst/>
            <a:gdLst>
              <a:gd name="connsiteX0" fmla="*/ 0 w 8005541"/>
              <a:gd name="connsiteY0" fmla="*/ 0 h 9364815"/>
              <a:gd name="connsiteX1" fmla="*/ 8005541 w 8005541"/>
              <a:gd name="connsiteY1" fmla="*/ 0 h 9364815"/>
              <a:gd name="connsiteX2" fmla="*/ 8005541 w 8005541"/>
              <a:gd name="connsiteY2" fmla="*/ 9364815 h 9364815"/>
              <a:gd name="connsiteX3" fmla="*/ 0 w 8005541"/>
              <a:gd name="connsiteY3" fmla="*/ 9364815 h 9364815"/>
              <a:gd name="connsiteX4" fmla="*/ 0 w 8005541"/>
              <a:gd name="connsiteY4" fmla="*/ 0 h 9364815"/>
              <a:gd name="connsiteX0" fmla="*/ 0 w 10874866"/>
              <a:gd name="connsiteY0" fmla="*/ 0 h 9364815"/>
              <a:gd name="connsiteX1" fmla="*/ 10874866 w 10874866"/>
              <a:gd name="connsiteY1" fmla="*/ 31531 h 9364815"/>
              <a:gd name="connsiteX2" fmla="*/ 8005541 w 10874866"/>
              <a:gd name="connsiteY2" fmla="*/ 9364815 h 9364815"/>
              <a:gd name="connsiteX3" fmla="*/ 0 w 10874866"/>
              <a:gd name="connsiteY3" fmla="*/ 9364815 h 9364815"/>
              <a:gd name="connsiteX4" fmla="*/ 0 w 10874866"/>
              <a:gd name="connsiteY4" fmla="*/ 0 h 9364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74866" h="9364815">
                <a:moveTo>
                  <a:pt x="0" y="0"/>
                </a:moveTo>
                <a:lnTo>
                  <a:pt x="10874866" y="31531"/>
                </a:lnTo>
                <a:lnTo>
                  <a:pt x="8005541" y="9364815"/>
                </a:lnTo>
                <a:lnTo>
                  <a:pt x="0" y="9364815"/>
                </a:lnTo>
                <a:lnTo>
                  <a:pt x="0" y="0"/>
                </a:lnTo>
                <a:close/>
              </a:path>
            </a:pathLst>
          </a:cu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2" name="Picture Placeholder 13"/>
          <p:cNvSpPr>
            <a:spLocks noGrp="1"/>
          </p:cNvSpPr>
          <p:nvPr>
            <p:ph type="pic" sz="quarter" idx="22"/>
          </p:nvPr>
        </p:nvSpPr>
        <p:spPr>
          <a:xfrm>
            <a:off x="9502867" y="6553201"/>
            <a:ext cx="9745570" cy="5967522"/>
          </a:xfrm>
          <a:custGeom>
            <a:avLst/>
            <a:gdLst>
              <a:gd name="connsiteX0" fmla="*/ 0 w 5047446"/>
              <a:gd name="connsiteY0" fmla="*/ 0 h 5904460"/>
              <a:gd name="connsiteX1" fmla="*/ 5047446 w 5047446"/>
              <a:gd name="connsiteY1" fmla="*/ 0 h 5904460"/>
              <a:gd name="connsiteX2" fmla="*/ 5047446 w 5047446"/>
              <a:gd name="connsiteY2" fmla="*/ 5904460 h 5904460"/>
              <a:gd name="connsiteX3" fmla="*/ 0 w 5047446"/>
              <a:gd name="connsiteY3" fmla="*/ 5904460 h 5904460"/>
              <a:gd name="connsiteX4" fmla="*/ 0 w 5047446"/>
              <a:gd name="connsiteY4" fmla="*/ 0 h 5904460"/>
              <a:gd name="connsiteX0" fmla="*/ 0 w 7916770"/>
              <a:gd name="connsiteY0" fmla="*/ 0 h 5935991"/>
              <a:gd name="connsiteX1" fmla="*/ 5047446 w 7916770"/>
              <a:gd name="connsiteY1" fmla="*/ 0 h 5935991"/>
              <a:gd name="connsiteX2" fmla="*/ 7916770 w 7916770"/>
              <a:gd name="connsiteY2" fmla="*/ 5935991 h 5935991"/>
              <a:gd name="connsiteX3" fmla="*/ 0 w 7916770"/>
              <a:gd name="connsiteY3" fmla="*/ 5904460 h 5935991"/>
              <a:gd name="connsiteX4" fmla="*/ 0 w 7916770"/>
              <a:gd name="connsiteY4" fmla="*/ 0 h 5935991"/>
              <a:gd name="connsiteX0" fmla="*/ 1891862 w 9808632"/>
              <a:gd name="connsiteY0" fmla="*/ 0 h 5935991"/>
              <a:gd name="connsiteX1" fmla="*/ 6939308 w 9808632"/>
              <a:gd name="connsiteY1" fmla="*/ 0 h 5935991"/>
              <a:gd name="connsiteX2" fmla="*/ 9808632 w 9808632"/>
              <a:gd name="connsiteY2" fmla="*/ 5935991 h 5935991"/>
              <a:gd name="connsiteX3" fmla="*/ 0 w 9808632"/>
              <a:gd name="connsiteY3" fmla="*/ 5935991 h 5935991"/>
              <a:gd name="connsiteX4" fmla="*/ 1891862 w 9808632"/>
              <a:gd name="connsiteY4" fmla="*/ 0 h 5935991"/>
              <a:gd name="connsiteX0" fmla="*/ 1828800 w 9745570"/>
              <a:gd name="connsiteY0" fmla="*/ 0 h 5967522"/>
              <a:gd name="connsiteX1" fmla="*/ 6876246 w 9745570"/>
              <a:gd name="connsiteY1" fmla="*/ 0 h 5967522"/>
              <a:gd name="connsiteX2" fmla="*/ 9745570 w 9745570"/>
              <a:gd name="connsiteY2" fmla="*/ 5935991 h 5967522"/>
              <a:gd name="connsiteX3" fmla="*/ 0 w 9745570"/>
              <a:gd name="connsiteY3" fmla="*/ 5967522 h 5967522"/>
              <a:gd name="connsiteX4" fmla="*/ 1828800 w 9745570"/>
              <a:gd name="connsiteY4" fmla="*/ 0 h 5967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570" h="5967522">
                <a:moveTo>
                  <a:pt x="1828800" y="0"/>
                </a:moveTo>
                <a:lnTo>
                  <a:pt x="6876246" y="0"/>
                </a:lnTo>
                <a:lnTo>
                  <a:pt x="9745570" y="5935991"/>
                </a:lnTo>
                <a:lnTo>
                  <a:pt x="0" y="5967522"/>
                </a:lnTo>
                <a:lnTo>
                  <a:pt x="1828800" y="0"/>
                </a:lnTo>
                <a:close/>
              </a:path>
            </a:pathLst>
          </a:cu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30423620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0_ภาพนิ่งชื่อเรื่อง">
    <p:spTree>
      <p:nvGrpSpPr>
        <p:cNvPr id="1" name=""/>
        <p:cNvGrpSpPr/>
        <p:nvPr/>
      </p:nvGrpSpPr>
      <p:grpSpPr>
        <a:xfrm>
          <a:off x="0" y="0"/>
          <a:ext cx="0" cy="0"/>
          <a:chOff x="0" y="0"/>
          <a:chExt cx="0" cy="0"/>
        </a:xfrm>
      </p:grpSpPr>
      <p:sp>
        <p:nvSpPr>
          <p:cNvPr id="6" name="Picture Placeholder 13"/>
          <p:cNvSpPr>
            <a:spLocks noGrp="1"/>
          </p:cNvSpPr>
          <p:nvPr>
            <p:ph type="pic" sz="quarter" idx="21"/>
          </p:nvPr>
        </p:nvSpPr>
        <p:spPr>
          <a:xfrm>
            <a:off x="1493837" y="2057400"/>
            <a:ext cx="8005541" cy="9364815"/>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7" name="Picture Placeholder 13"/>
          <p:cNvSpPr>
            <a:spLocks noGrp="1"/>
          </p:cNvSpPr>
          <p:nvPr>
            <p:ph type="pic" sz="quarter" idx="16"/>
          </p:nvPr>
        </p:nvSpPr>
        <p:spPr>
          <a:xfrm>
            <a:off x="9781391" y="6897140"/>
            <a:ext cx="5047446" cy="590446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8" name="Picture Placeholder 13"/>
          <p:cNvSpPr>
            <a:spLocks noGrp="1"/>
          </p:cNvSpPr>
          <p:nvPr>
            <p:ph type="pic" sz="quarter" idx="22"/>
          </p:nvPr>
        </p:nvSpPr>
        <p:spPr>
          <a:xfrm>
            <a:off x="15115391" y="3058020"/>
            <a:ext cx="5047446" cy="5904460"/>
          </a:xfrm>
          <a:prstGeom prst="rect">
            <a:avLst/>
          </a:prstGeo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29239251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3_ภาพนิ่งชื่อเรื่อง">
    <p:spTree>
      <p:nvGrpSpPr>
        <p:cNvPr id="1" name=""/>
        <p:cNvGrpSpPr/>
        <p:nvPr/>
      </p:nvGrpSpPr>
      <p:grpSpPr>
        <a:xfrm>
          <a:off x="0" y="0"/>
          <a:ext cx="0" cy="0"/>
          <a:chOff x="0" y="0"/>
          <a:chExt cx="0" cy="0"/>
        </a:xfrm>
      </p:grpSpPr>
      <p:sp>
        <p:nvSpPr>
          <p:cNvPr id="232" name="Picture Placeholder 4">
            <a:extLst>
              <a:ext uri="{FF2B5EF4-FFF2-40B4-BE49-F238E27FC236}">
                <a16:creationId xmlns:a16="http://schemas.microsoft.com/office/drawing/2014/main" xmlns="" id="{77B906C2-F351-4E42-8C88-E123F65C7E5D}"/>
              </a:ext>
            </a:extLst>
          </p:cNvPr>
          <p:cNvSpPr>
            <a:spLocks noGrp="1"/>
          </p:cNvSpPr>
          <p:nvPr>
            <p:ph type="pic" sz="quarter" idx="10"/>
          </p:nvPr>
        </p:nvSpPr>
        <p:spPr>
          <a:xfrm>
            <a:off x="226825" y="1537011"/>
            <a:ext cx="5610412" cy="8459747"/>
          </a:xfrm>
          <a:prstGeom prst="rect">
            <a:avLst/>
          </a:prstGeom>
        </p:spPr>
        <p:txBody>
          <a:bodyPr/>
          <a:lstStyle>
            <a:lvl1pPr>
              <a:defRPr sz="1600"/>
            </a:lvl1pPr>
          </a:lstStyle>
          <a:p>
            <a:pPr lvl="0"/>
            <a:endParaRPr lang="en-US" noProof="0"/>
          </a:p>
        </p:txBody>
      </p:sp>
      <p:sp>
        <p:nvSpPr>
          <p:cNvPr id="233" name="Picture Placeholder 4">
            <a:extLst>
              <a:ext uri="{FF2B5EF4-FFF2-40B4-BE49-F238E27FC236}">
                <a16:creationId xmlns:a16="http://schemas.microsoft.com/office/drawing/2014/main" xmlns="" id="{01277A44-0C1C-41ED-BE07-A0EE340BF14C}"/>
              </a:ext>
            </a:extLst>
          </p:cNvPr>
          <p:cNvSpPr>
            <a:spLocks noGrp="1"/>
          </p:cNvSpPr>
          <p:nvPr>
            <p:ph type="pic" sz="quarter" idx="11"/>
          </p:nvPr>
        </p:nvSpPr>
        <p:spPr>
          <a:xfrm>
            <a:off x="14668118" y="5798479"/>
            <a:ext cx="4351719" cy="4122079"/>
          </a:xfrm>
          <a:prstGeom prst="rect">
            <a:avLst/>
          </a:prstGeom>
        </p:spPr>
        <p:txBody>
          <a:bodyPr/>
          <a:lstStyle>
            <a:lvl1pPr>
              <a:defRPr sz="1600"/>
            </a:lvl1pPr>
          </a:lstStyle>
          <a:p>
            <a:pPr lvl="0"/>
            <a:endParaRPr lang="en-US" noProof="0"/>
          </a:p>
        </p:txBody>
      </p:sp>
      <p:sp>
        <p:nvSpPr>
          <p:cNvPr id="234" name="Picture Placeholder 4">
            <a:extLst>
              <a:ext uri="{FF2B5EF4-FFF2-40B4-BE49-F238E27FC236}">
                <a16:creationId xmlns:a16="http://schemas.microsoft.com/office/drawing/2014/main" xmlns="" id="{4BC6CDCF-2C9F-46A7-BBC6-09637014ED5A}"/>
              </a:ext>
            </a:extLst>
          </p:cNvPr>
          <p:cNvSpPr>
            <a:spLocks noGrp="1"/>
          </p:cNvSpPr>
          <p:nvPr>
            <p:ph type="pic" sz="quarter" idx="13"/>
          </p:nvPr>
        </p:nvSpPr>
        <p:spPr>
          <a:xfrm>
            <a:off x="5989637" y="5798479"/>
            <a:ext cx="8442249" cy="4122079"/>
          </a:xfrm>
          <a:prstGeom prst="rect">
            <a:avLst/>
          </a:prstGeom>
        </p:spPr>
        <p:txBody>
          <a:bodyPr/>
          <a:lstStyle>
            <a:lvl1pPr>
              <a:defRPr sz="1600"/>
            </a:lvl1pPr>
          </a:lstStyle>
          <a:p>
            <a:pPr lvl="0"/>
            <a:endParaRPr lang="en-US" noProof="0"/>
          </a:p>
        </p:txBody>
      </p:sp>
      <p:sp>
        <p:nvSpPr>
          <p:cNvPr id="235" name="Picture Placeholder 4">
            <a:extLst>
              <a:ext uri="{FF2B5EF4-FFF2-40B4-BE49-F238E27FC236}">
                <a16:creationId xmlns:a16="http://schemas.microsoft.com/office/drawing/2014/main" xmlns="" id="{66031416-9B78-47A9-A2DD-F8A416213A63}"/>
              </a:ext>
            </a:extLst>
          </p:cNvPr>
          <p:cNvSpPr>
            <a:spLocks noGrp="1"/>
          </p:cNvSpPr>
          <p:nvPr>
            <p:ph type="pic" sz="quarter" idx="12"/>
          </p:nvPr>
        </p:nvSpPr>
        <p:spPr>
          <a:xfrm>
            <a:off x="5989637" y="1524000"/>
            <a:ext cx="4351719" cy="4122079"/>
          </a:xfrm>
          <a:prstGeom prst="rect">
            <a:avLst/>
          </a:prstGeom>
        </p:spPr>
        <p:txBody>
          <a:bodyPr/>
          <a:lstStyle>
            <a:lvl1pPr>
              <a:defRPr sz="1600"/>
            </a:lvl1pPr>
          </a:lstStyle>
          <a:p>
            <a:pPr lvl="0"/>
            <a:endParaRPr lang="en-US" noProof="0" dirty="0"/>
          </a:p>
        </p:txBody>
      </p:sp>
      <p:sp>
        <p:nvSpPr>
          <p:cNvPr id="236" name="Picture Placeholder 4">
            <a:extLst>
              <a:ext uri="{FF2B5EF4-FFF2-40B4-BE49-F238E27FC236}">
                <a16:creationId xmlns:a16="http://schemas.microsoft.com/office/drawing/2014/main" xmlns="" id="{748E0011-35A9-403D-8AE5-040F9AD26904}"/>
              </a:ext>
            </a:extLst>
          </p:cNvPr>
          <p:cNvSpPr>
            <a:spLocks noGrp="1"/>
          </p:cNvSpPr>
          <p:nvPr>
            <p:ph type="pic" sz="quarter" idx="14"/>
          </p:nvPr>
        </p:nvSpPr>
        <p:spPr>
          <a:xfrm>
            <a:off x="10577588" y="1531279"/>
            <a:ext cx="8442249" cy="4122079"/>
          </a:xfrm>
          <a:prstGeom prst="rect">
            <a:avLst/>
          </a:prstGeom>
        </p:spPr>
        <p:txBody>
          <a:bodyPr/>
          <a:lstStyle>
            <a:lvl1pPr>
              <a:defRPr sz="1600"/>
            </a:lvl1pPr>
          </a:lstStyle>
          <a:p>
            <a:pPr lvl="0"/>
            <a:endParaRPr lang="en-US" noProof="0"/>
          </a:p>
        </p:txBody>
      </p:sp>
    </p:spTree>
    <p:extLst>
      <p:ext uri="{BB962C8B-B14F-4D97-AF65-F5344CB8AC3E}">
        <p14:creationId xmlns:p14="http://schemas.microsoft.com/office/powerpoint/2010/main" val="18099866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4_ส่วนหัวของส่วน">
    <p:spTree>
      <p:nvGrpSpPr>
        <p:cNvPr id="1" name=""/>
        <p:cNvGrpSpPr/>
        <p:nvPr/>
      </p:nvGrpSpPr>
      <p:grpSpPr>
        <a:xfrm>
          <a:off x="0" y="0"/>
          <a:ext cx="0" cy="0"/>
          <a:chOff x="0" y="0"/>
          <a:chExt cx="0" cy="0"/>
        </a:xfrm>
      </p:grpSpPr>
      <p:sp>
        <p:nvSpPr>
          <p:cNvPr id="4" name="Picture Placeholder 12"/>
          <p:cNvSpPr>
            <a:spLocks noGrp="1" noChangeAspect="1"/>
          </p:cNvSpPr>
          <p:nvPr>
            <p:ph type="pic" sz="quarter" idx="10"/>
          </p:nvPr>
        </p:nvSpPr>
        <p:spPr>
          <a:xfrm>
            <a:off x="884237" y="621878"/>
            <a:ext cx="11208745" cy="675291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83363" h="4829989">
                <a:moveTo>
                  <a:pt x="1771538" y="13771"/>
                </a:moveTo>
                <a:lnTo>
                  <a:pt x="11783363" y="0"/>
                </a:lnTo>
                <a:lnTo>
                  <a:pt x="6343374" y="4829989"/>
                </a:lnTo>
                <a:lnTo>
                  <a:pt x="1698748" y="4805227"/>
                </a:lnTo>
                <a:lnTo>
                  <a:pt x="0" y="2392943"/>
                </a:lnTo>
                <a:lnTo>
                  <a:pt x="1771538" y="13771"/>
                </a:lnTo>
                <a:close/>
              </a:path>
            </a:pathLst>
          </a:custGeom>
        </p:spPr>
        <p:txBody>
          <a:bodyPr>
            <a:normAutofit/>
          </a:bodyPr>
          <a:lstStyle>
            <a:lvl1pPr>
              <a:defRPr sz="2800"/>
            </a:lvl1pPr>
          </a:lstStyle>
          <a:p>
            <a:endParaRPr lang="en-US" dirty="0"/>
          </a:p>
        </p:txBody>
      </p:sp>
      <p:sp>
        <p:nvSpPr>
          <p:cNvPr id="8" name="Picture Placeholder 12"/>
          <p:cNvSpPr>
            <a:spLocks noGrp="1" noChangeAspect="1"/>
          </p:cNvSpPr>
          <p:nvPr>
            <p:ph type="pic" sz="quarter" idx="11"/>
          </p:nvPr>
        </p:nvSpPr>
        <p:spPr>
          <a:xfrm>
            <a:off x="7379573" y="609600"/>
            <a:ext cx="14543209" cy="6793633"/>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9" name="Picture Placeholder 12"/>
          <p:cNvSpPr>
            <a:spLocks noGrp="1" noChangeAspect="1"/>
          </p:cNvSpPr>
          <p:nvPr>
            <p:ph type="pic" sz="quarter" idx="12"/>
          </p:nvPr>
        </p:nvSpPr>
        <p:spPr>
          <a:xfrm>
            <a:off x="960438" y="7693555"/>
            <a:ext cx="13983982" cy="5412845"/>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1771538 w 18447860"/>
              <a:gd name="connsiteY0" fmla="*/ 13771 h 4858290"/>
              <a:gd name="connsiteX1" fmla="*/ 11783363 w 18447860"/>
              <a:gd name="connsiteY1" fmla="*/ 0 h 4858290"/>
              <a:gd name="connsiteX2" fmla="*/ 18447860 w 18447860"/>
              <a:gd name="connsiteY2" fmla="*/ 4858290 h 4858290"/>
              <a:gd name="connsiteX3" fmla="*/ 1698748 w 18447860"/>
              <a:gd name="connsiteY3" fmla="*/ 4805227 h 4858290"/>
              <a:gd name="connsiteX4" fmla="*/ 0 w 18447860"/>
              <a:gd name="connsiteY4" fmla="*/ 2392943 h 4858290"/>
              <a:gd name="connsiteX5" fmla="*/ 1771538 w 18447860"/>
              <a:gd name="connsiteY5" fmla="*/ 13771 h 485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47860" h="4858290">
                <a:moveTo>
                  <a:pt x="1771538" y="13771"/>
                </a:moveTo>
                <a:lnTo>
                  <a:pt x="11783363" y="0"/>
                </a:lnTo>
                <a:lnTo>
                  <a:pt x="18447860" y="4858290"/>
                </a:lnTo>
                <a:lnTo>
                  <a:pt x="1698748" y="4805227"/>
                </a:lnTo>
                <a:lnTo>
                  <a:pt x="0" y="2392943"/>
                </a:lnTo>
                <a:lnTo>
                  <a:pt x="1771538" y="13771"/>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433069778"/>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2_ภาพนิ่งชื่อเรื่อง">
    <p:spTree>
      <p:nvGrpSpPr>
        <p:cNvPr id="1" name=""/>
        <p:cNvGrpSpPr/>
        <p:nvPr/>
      </p:nvGrpSpPr>
      <p:grpSpPr>
        <a:xfrm>
          <a:off x="0" y="0"/>
          <a:ext cx="0" cy="0"/>
          <a:chOff x="0" y="0"/>
          <a:chExt cx="0" cy="0"/>
        </a:xfrm>
      </p:grpSpPr>
      <p:sp>
        <p:nvSpPr>
          <p:cNvPr id="404" name="Picture Placeholder 13"/>
          <p:cNvSpPr>
            <a:spLocks noGrp="1"/>
          </p:cNvSpPr>
          <p:nvPr>
            <p:ph type="pic" sz="quarter" idx="24"/>
          </p:nvPr>
        </p:nvSpPr>
        <p:spPr>
          <a:xfrm>
            <a:off x="9634652"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05" name="Picture Placeholder 13"/>
          <p:cNvSpPr>
            <a:spLocks noGrp="1"/>
          </p:cNvSpPr>
          <p:nvPr>
            <p:ph type="pic" sz="quarter" idx="25"/>
          </p:nvPr>
        </p:nvSpPr>
        <p:spPr>
          <a:xfrm>
            <a:off x="0"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06" name="Picture Placeholder 13"/>
          <p:cNvSpPr>
            <a:spLocks noGrp="1"/>
          </p:cNvSpPr>
          <p:nvPr>
            <p:ph type="pic" sz="quarter" idx="26"/>
          </p:nvPr>
        </p:nvSpPr>
        <p:spPr>
          <a:xfrm>
            <a:off x="4817326" y="9691959"/>
            <a:ext cx="4817326" cy="4036742"/>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07" name="Picture Placeholder 13"/>
          <p:cNvSpPr>
            <a:spLocks noGrp="1"/>
          </p:cNvSpPr>
          <p:nvPr>
            <p:ph type="pic" sz="quarter" idx="27"/>
          </p:nvPr>
        </p:nvSpPr>
        <p:spPr>
          <a:xfrm>
            <a:off x="0" y="0"/>
            <a:ext cx="14451978" cy="969195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755059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4_ภาพนิ่งชื่อเรื่อง">
    <p:spTree>
      <p:nvGrpSpPr>
        <p:cNvPr id="1" name=""/>
        <p:cNvGrpSpPr/>
        <p:nvPr/>
      </p:nvGrpSpPr>
      <p:grpSpPr>
        <a:xfrm>
          <a:off x="0" y="0"/>
          <a:ext cx="0" cy="0"/>
          <a:chOff x="0" y="0"/>
          <a:chExt cx="0" cy="0"/>
        </a:xfrm>
      </p:grpSpPr>
      <p:sp>
        <p:nvSpPr>
          <p:cNvPr id="2" name="Picture Placeholder 13"/>
          <p:cNvSpPr>
            <a:spLocks noGrp="1"/>
          </p:cNvSpPr>
          <p:nvPr>
            <p:ph type="pic" sz="quarter" idx="22"/>
          </p:nvPr>
        </p:nvSpPr>
        <p:spPr>
          <a:xfrm>
            <a:off x="11552237" y="2909491"/>
            <a:ext cx="4726685" cy="836810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3" name="Picture Placeholder 13"/>
          <p:cNvSpPr>
            <a:spLocks noGrp="1"/>
          </p:cNvSpPr>
          <p:nvPr>
            <p:ph type="pic" sz="quarter" idx="23"/>
          </p:nvPr>
        </p:nvSpPr>
        <p:spPr>
          <a:xfrm>
            <a:off x="17419637" y="2909491"/>
            <a:ext cx="4726685" cy="8368109"/>
          </a:xfrm>
          <a:prstGeom prst="rect">
            <a:avLst/>
          </a:pr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7072629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5_ภาพนิ่งชื่อเรื่อง">
    <p:spTree>
      <p:nvGrpSpPr>
        <p:cNvPr id="1" name=""/>
        <p:cNvGrpSpPr/>
        <p:nvPr/>
      </p:nvGrpSpPr>
      <p:grpSpPr>
        <a:xfrm>
          <a:off x="0" y="0"/>
          <a:ext cx="0" cy="0"/>
          <a:chOff x="0" y="0"/>
          <a:chExt cx="0" cy="0"/>
        </a:xfrm>
      </p:grpSpPr>
      <p:sp>
        <p:nvSpPr>
          <p:cNvPr id="2" name="Picture Placeholder 13"/>
          <p:cNvSpPr>
            <a:spLocks noGrp="1"/>
          </p:cNvSpPr>
          <p:nvPr>
            <p:ph type="pic" sz="quarter" idx="22"/>
          </p:nvPr>
        </p:nvSpPr>
        <p:spPr>
          <a:xfrm>
            <a:off x="1722437" y="2694030"/>
            <a:ext cx="6240175" cy="8399640"/>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0175" h="8399640">
                <a:moveTo>
                  <a:pt x="1292772" y="0"/>
                </a:moveTo>
                <a:lnTo>
                  <a:pt x="6240175" y="0"/>
                </a:lnTo>
                <a:lnTo>
                  <a:pt x="4726685" y="8399640"/>
                </a:lnTo>
                <a:lnTo>
                  <a:pt x="0" y="8399640"/>
                </a:lnTo>
                <a:lnTo>
                  <a:pt x="1292772" y="0"/>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23"/>
          </p:nvPr>
        </p:nvSpPr>
        <p:spPr>
          <a:xfrm>
            <a:off x="6968103" y="1676400"/>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317936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6_ภาพนิ่งชื่อเรื่อง">
    <p:spTree>
      <p:nvGrpSpPr>
        <p:cNvPr id="1" name=""/>
        <p:cNvGrpSpPr/>
        <p:nvPr/>
      </p:nvGrpSpPr>
      <p:grpSpPr>
        <a:xfrm>
          <a:off x="0" y="0"/>
          <a:ext cx="0" cy="0"/>
          <a:chOff x="0" y="0"/>
          <a:chExt cx="0" cy="0"/>
        </a:xfrm>
      </p:grpSpPr>
      <p:sp>
        <p:nvSpPr>
          <p:cNvPr id="2" name="Picture Placeholder 12"/>
          <p:cNvSpPr>
            <a:spLocks noGrp="1" noChangeAspect="1"/>
          </p:cNvSpPr>
          <p:nvPr>
            <p:ph type="pic" sz="quarter" idx="11"/>
          </p:nvPr>
        </p:nvSpPr>
        <p:spPr>
          <a:xfrm>
            <a:off x="15286037" y="10668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3" name="Picture Placeholder 12"/>
          <p:cNvSpPr>
            <a:spLocks noGrp="1" noChangeAspect="1"/>
          </p:cNvSpPr>
          <p:nvPr>
            <p:ph type="pic" sz="quarter" idx="12"/>
          </p:nvPr>
        </p:nvSpPr>
        <p:spPr>
          <a:xfrm>
            <a:off x="10028237" y="3810000"/>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
        <p:nvSpPr>
          <p:cNvPr id="4" name="Picture Placeholder 12"/>
          <p:cNvSpPr>
            <a:spLocks noGrp="1" noChangeAspect="1"/>
          </p:cNvSpPr>
          <p:nvPr>
            <p:ph type="pic" sz="quarter" idx="14"/>
          </p:nvPr>
        </p:nvSpPr>
        <p:spPr>
          <a:xfrm>
            <a:off x="15209837" y="6818476"/>
            <a:ext cx="6413400" cy="5602124"/>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03993" h="4816218">
                <a:moveTo>
                  <a:pt x="1771538" y="0"/>
                </a:moveTo>
                <a:lnTo>
                  <a:pt x="6343374" y="24762"/>
                </a:lnTo>
                <a:lnTo>
                  <a:pt x="8103993" y="2466996"/>
                </a:lnTo>
                <a:lnTo>
                  <a:pt x="6343374" y="4816218"/>
                </a:lnTo>
                <a:lnTo>
                  <a:pt x="1698748" y="4791456"/>
                </a:lnTo>
                <a:lnTo>
                  <a:pt x="0" y="2379172"/>
                </a:lnTo>
                <a:lnTo>
                  <a:pt x="1771538" y="0"/>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203179361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7_ภาพนิ่งชื่อเรื่อง">
    <p:spTree>
      <p:nvGrpSpPr>
        <p:cNvPr id="1" name=""/>
        <p:cNvGrpSpPr/>
        <p:nvPr/>
      </p:nvGrpSpPr>
      <p:grpSpPr>
        <a:xfrm>
          <a:off x="0" y="0"/>
          <a:ext cx="0" cy="0"/>
          <a:chOff x="0" y="0"/>
          <a:chExt cx="0" cy="0"/>
        </a:xfrm>
      </p:grpSpPr>
      <p:sp>
        <p:nvSpPr>
          <p:cNvPr id="2" name="Рисунок 22"/>
          <p:cNvSpPr>
            <a:spLocks noGrp="1"/>
          </p:cNvSpPr>
          <p:nvPr>
            <p:ph type="pic" sz="quarter" idx="104" hasCustomPrompt="1"/>
          </p:nvPr>
        </p:nvSpPr>
        <p:spPr>
          <a:xfrm>
            <a:off x="1925419" y="3657600"/>
            <a:ext cx="8179018" cy="6487635"/>
          </a:xfrm>
          <a:custGeom>
            <a:avLst/>
            <a:gdLst>
              <a:gd name="connsiteX0" fmla="*/ 284480 w 897237"/>
              <a:gd name="connsiteY0" fmla="*/ 126982 h 711692"/>
              <a:gd name="connsiteX1" fmla="*/ 183091 w 897237"/>
              <a:gd name="connsiteY1" fmla="*/ 189982 h 711692"/>
              <a:gd name="connsiteX2" fmla="*/ 150607 w 897237"/>
              <a:gd name="connsiteY2" fmla="*/ 356338 h 711692"/>
              <a:gd name="connsiteX3" fmla="*/ 183091 w 897237"/>
              <a:gd name="connsiteY3" fmla="*/ 522695 h 711692"/>
              <a:gd name="connsiteX4" fmla="*/ 284480 w 897237"/>
              <a:gd name="connsiteY4" fmla="*/ 585694 h 711692"/>
              <a:gd name="connsiteX5" fmla="*/ 385869 w 897237"/>
              <a:gd name="connsiteY5" fmla="*/ 522695 h 711692"/>
              <a:gd name="connsiteX6" fmla="*/ 418352 w 897237"/>
              <a:gd name="connsiteY6" fmla="*/ 356338 h 711692"/>
              <a:gd name="connsiteX7" fmla="*/ 385869 w 897237"/>
              <a:gd name="connsiteY7" fmla="*/ 189982 h 711692"/>
              <a:gd name="connsiteX8" fmla="*/ 284480 w 897237"/>
              <a:gd name="connsiteY8" fmla="*/ 126982 h 711692"/>
              <a:gd name="connsiteX9" fmla="*/ 618664 w 897237"/>
              <a:gd name="connsiteY9" fmla="*/ 11813 h 711692"/>
              <a:gd name="connsiteX10" fmla="*/ 897237 w 897237"/>
              <a:gd name="connsiteY10" fmla="*/ 11813 h 711692"/>
              <a:gd name="connsiteX11" fmla="*/ 897237 w 897237"/>
              <a:gd name="connsiteY11" fmla="*/ 699879 h 711692"/>
              <a:gd name="connsiteX12" fmla="*/ 749583 w 897237"/>
              <a:gd name="connsiteY12" fmla="*/ 699879 h 711692"/>
              <a:gd name="connsiteX13" fmla="*/ 749583 w 897237"/>
              <a:gd name="connsiteY13" fmla="*/ 142733 h 711692"/>
              <a:gd name="connsiteX14" fmla="*/ 618664 w 897237"/>
              <a:gd name="connsiteY14" fmla="*/ 142733 h 711692"/>
              <a:gd name="connsiteX15" fmla="*/ 284480 w 897237"/>
              <a:gd name="connsiteY15" fmla="*/ 0 h 711692"/>
              <a:gd name="connsiteX16" fmla="*/ 498085 w 897237"/>
              <a:gd name="connsiteY16" fmla="*/ 96959 h 711692"/>
              <a:gd name="connsiteX17" fmla="*/ 568959 w 897237"/>
              <a:gd name="connsiteY17" fmla="*/ 355846 h 711692"/>
              <a:gd name="connsiteX18" fmla="*/ 498085 w 897237"/>
              <a:gd name="connsiteY18" fmla="*/ 614733 h 711692"/>
              <a:gd name="connsiteX19" fmla="*/ 284480 w 897237"/>
              <a:gd name="connsiteY19" fmla="*/ 711692 h 711692"/>
              <a:gd name="connsiteX20" fmla="*/ 70874 w 897237"/>
              <a:gd name="connsiteY20" fmla="*/ 614733 h 711692"/>
              <a:gd name="connsiteX21" fmla="*/ 0 w 897237"/>
              <a:gd name="connsiteY21" fmla="*/ 355846 h 711692"/>
              <a:gd name="connsiteX22" fmla="*/ 70874 w 897237"/>
              <a:gd name="connsiteY22" fmla="*/ 96959 h 711692"/>
              <a:gd name="connsiteX23" fmla="*/ 284480 w 897237"/>
              <a:gd name="connsiteY23"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97237" h="711692">
                <a:moveTo>
                  <a:pt x="284480" y="126982"/>
                </a:moveTo>
                <a:cubicBezTo>
                  <a:pt x="238543" y="126982"/>
                  <a:pt x="204747" y="147982"/>
                  <a:pt x="183091" y="189982"/>
                </a:cubicBezTo>
                <a:cubicBezTo>
                  <a:pt x="161435" y="231981"/>
                  <a:pt x="150607" y="287433"/>
                  <a:pt x="150607" y="356338"/>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2" y="425243"/>
                  <a:pt x="418352" y="356338"/>
                </a:cubicBezTo>
                <a:cubicBezTo>
                  <a:pt x="418352" y="287433"/>
                  <a:pt x="407525" y="231981"/>
                  <a:pt x="385869" y="189982"/>
                </a:cubicBezTo>
                <a:cubicBezTo>
                  <a:pt x="364213" y="147982"/>
                  <a:pt x="330417" y="126982"/>
                  <a:pt x="284480" y="126982"/>
                </a:cubicBezTo>
                <a:close/>
                <a:moveTo>
                  <a:pt x="618664" y="11813"/>
                </a:moveTo>
                <a:lnTo>
                  <a:pt x="897237" y="11813"/>
                </a:lnTo>
                <a:lnTo>
                  <a:pt x="897237" y="699879"/>
                </a:lnTo>
                <a:lnTo>
                  <a:pt x="749583" y="699879"/>
                </a:lnTo>
                <a:lnTo>
                  <a:pt x="749583" y="142733"/>
                </a:lnTo>
                <a:lnTo>
                  <a:pt x="618664" y="142733"/>
                </a:lnTo>
                <a:close/>
                <a:moveTo>
                  <a:pt x="284480" y="0"/>
                </a:moveTo>
                <a:cubicBezTo>
                  <a:pt x="379634" y="0"/>
                  <a:pt x="450836" y="32320"/>
                  <a:pt x="498085" y="96959"/>
                </a:cubicBezTo>
                <a:cubicBezTo>
                  <a:pt x="545335" y="161599"/>
                  <a:pt x="568959" y="247895"/>
                  <a:pt x="568959" y="355846"/>
                </a:cubicBezTo>
                <a:cubicBezTo>
                  <a:pt x="568959" y="463797"/>
                  <a:pt x="545335" y="550093"/>
                  <a:pt x="498085" y="614733"/>
                </a:cubicBezTo>
                <a:cubicBezTo>
                  <a:pt x="450836" y="679373"/>
                  <a:pt x="379634" y="711692"/>
                  <a:pt x="284480" y="711692"/>
                </a:cubicBezTo>
                <a:cubicBezTo>
                  <a:pt x="189325" y="711692"/>
                  <a:pt x="118123" y="679373"/>
                  <a:pt x="70874" y="614733"/>
                </a:cubicBezTo>
                <a:cubicBezTo>
                  <a:pt x="23625" y="550093"/>
                  <a:pt x="0" y="463797"/>
                  <a:pt x="0" y="355846"/>
                </a:cubicBezTo>
                <a:cubicBezTo>
                  <a:pt x="0" y="247895"/>
                  <a:pt x="23625" y="161599"/>
                  <a:pt x="70874" y="96959"/>
                </a:cubicBezTo>
                <a:cubicBezTo>
                  <a:pt x="118123" y="32320"/>
                  <a:pt x="189325"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10701903" y="1855829"/>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03179361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8_ภาพนิ่งชื่อเรื่อง">
    <p:spTree>
      <p:nvGrpSpPr>
        <p:cNvPr id="1" name=""/>
        <p:cNvGrpSpPr/>
        <p:nvPr/>
      </p:nvGrpSpPr>
      <p:grpSpPr>
        <a:xfrm>
          <a:off x="0" y="0"/>
          <a:ext cx="0" cy="0"/>
          <a:chOff x="0" y="0"/>
          <a:chExt cx="0" cy="0"/>
        </a:xfrm>
      </p:grpSpPr>
      <p:sp>
        <p:nvSpPr>
          <p:cNvPr id="3" name="Picture Placeholder 13"/>
          <p:cNvSpPr>
            <a:spLocks noGrp="1"/>
          </p:cNvSpPr>
          <p:nvPr>
            <p:ph type="pic" sz="quarter" idx="23"/>
          </p:nvPr>
        </p:nvSpPr>
        <p:spPr>
          <a:xfrm>
            <a:off x="5151437" y="1524000"/>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Рисунок 23"/>
          <p:cNvSpPr>
            <a:spLocks noGrp="1"/>
          </p:cNvSpPr>
          <p:nvPr>
            <p:ph type="pic" sz="quarter" idx="105" hasCustomPrompt="1"/>
          </p:nvPr>
        </p:nvSpPr>
        <p:spPr>
          <a:xfrm>
            <a:off x="13000037" y="3276600"/>
            <a:ext cx="9863006" cy="6324600"/>
          </a:xfrm>
          <a:custGeom>
            <a:avLst/>
            <a:gdLst>
              <a:gd name="connsiteX0" fmla="*/ 284480 w 1109860"/>
              <a:gd name="connsiteY0" fmla="*/ 126982 h 711692"/>
              <a:gd name="connsiteX1" fmla="*/ 183091 w 1109860"/>
              <a:gd name="connsiteY1" fmla="*/ 189982 h 711692"/>
              <a:gd name="connsiteX2" fmla="*/ 150607 w 1109860"/>
              <a:gd name="connsiteY2" fmla="*/ 356338 h 711692"/>
              <a:gd name="connsiteX3" fmla="*/ 183091 w 1109860"/>
              <a:gd name="connsiteY3" fmla="*/ 522695 h 711692"/>
              <a:gd name="connsiteX4" fmla="*/ 284480 w 1109860"/>
              <a:gd name="connsiteY4" fmla="*/ 585694 h 711692"/>
              <a:gd name="connsiteX5" fmla="*/ 385869 w 1109860"/>
              <a:gd name="connsiteY5" fmla="*/ 522695 h 711692"/>
              <a:gd name="connsiteX6" fmla="*/ 418353 w 1109860"/>
              <a:gd name="connsiteY6" fmla="*/ 356338 h 711692"/>
              <a:gd name="connsiteX7" fmla="*/ 385869 w 1109860"/>
              <a:gd name="connsiteY7" fmla="*/ 189982 h 711692"/>
              <a:gd name="connsiteX8" fmla="*/ 284480 w 1109860"/>
              <a:gd name="connsiteY8" fmla="*/ 126982 h 711692"/>
              <a:gd name="connsiteX9" fmla="*/ 865246 w 1109860"/>
              <a:gd name="connsiteY9" fmla="*/ 3938 h 711692"/>
              <a:gd name="connsiteX10" fmla="*/ 1021760 w 1109860"/>
              <a:gd name="connsiteY10" fmla="*/ 60539 h 711692"/>
              <a:gd name="connsiteX11" fmla="*/ 1089188 w 1109860"/>
              <a:gd name="connsiteY11" fmla="*/ 214591 h 711692"/>
              <a:gd name="connsiteX12" fmla="*/ 1062119 w 1109860"/>
              <a:gd name="connsiteY12" fmla="*/ 316472 h 711692"/>
              <a:gd name="connsiteX13" fmla="*/ 962206 w 1109860"/>
              <a:gd name="connsiteY13" fmla="*/ 440994 h 711692"/>
              <a:gd name="connsiteX14" fmla="*/ 838177 w 1109860"/>
              <a:gd name="connsiteY14" fmla="*/ 569945 h 711692"/>
              <a:gd name="connsiteX15" fmla="*/ 1109860 w 1109860"/>
              <a:gd name="connsiteY15" fmla="*/ 569945 h 711692"/>
              <a:gd name="connsiteX16" fmla="*/ 1109860 w 1109860"/>
              <a:gd name="connsiteY16" fmla="*/ 707755 h 711692"/>
              <a:gd name="connsiteX17" fmla="*/ 624570 w 1109860"/>
              <a:gd name="connsiteY17" fmla="*/ 707755 h 711692"/>
              <a:gd name="connsiteX18" fmla="*/ 624570 w 1109860"/>
              <a:gd name="connsiteY18" fmla="*/ 593569 h 711692"/>
              <a:gd name="connsiteX19" fmla="*/ 826364 w 1109860"/>
              <a:gd name="connsiteY19" fmla="*/ 386854 h 711692"/>
              <a:gd name="connsiteX20" fmla="*/ 913480 w 1109860"/>
              <a:gd name="connsiteY20" fmla="*/ 287926 h 711692"/>
              <a:gd name="connsiteX21" fmla="*/ 939566 w 1109860"/>
              <a:gd name="connsiteY21" fmla="*/ 216560 h 711692"/>
              <a:gd name="connsiteX22" fmla="*/ 916925 w 1109860"/>
              <a:gd name="connsiteY22" fmla="*/ 158975 h 711692"/>
              <a:gd name="connsiteX23" fmla="*/ 858848 w 1109860"/>
              <a:gd name="connsiteY23" fmla="*/ 135842 h 711692"/>
              <a:gd name="connsiteX24" fmla="*/ 735803 w 1109860"/>
              <a:gd name="connsiteY24" fmla="*/ 228372 h 711692"/>
              <a:gd name="connsiteX25" fmla="*/ 612758 w 1109860"/>
              <a:gd name="connsiteY25" fmla="*/ 155530 h 711692"/>
              <a:gd name="connsiteX26" fmla="*/ 718577 w 1109860"/>
              <a:gd name="connsiteY26" fmla="*/ 42328 h 711692"/>
              <a:gd name="connsiteX27" fmla="*/ 865246 w 1109860"/>
              <a:gd name="connsiteY27" fmla="*/ 3938 h 711692"/>
              <a:gd name="connsiteX28" fmla="*/ 284480 w 1109860"/>
              <a:gd name="connsiteY28" fmla="*/ 0 h 711692"/>
              <a:gd name="connsiteX29" fmla="*/ 498085 w 1109860"/>
              <a:gd name="connsiteY29" fmla="*/ 96959 h 711692"/>
              <a:gd name="connsiteX30" fmla="*/ 568959 w 1109860"/>
              <a:gd name="connsiteY30" fmla="*/ 355846 h 711692"/>
              <a:gd name="connsiteX31" fmla="*/ 498085 w 1109860"/>
              <a:gd name="connsiteY31" fmla="*/ 614733 h 711692"/>
              <a:gd name="connsiteX32" fmla="*/ 284480 w 1109860"/>
              <a:gd name="connsiteY32" fmla="*/ 711692 h 711692"/>
              <a:gd name="connsiteX33" fmla="*/ 70874 w 1109860"/>
              <a:gd name="connsiteY33" fmla="*/ 614733 h 711692"/>
              <a:gd name="connsiteX34" fmla="*/ 0 w 1109860"/>
              <a:gd name="connsiteY34" fmla="*/ 355846 h 711692"/>
              <a:gd name="connsiteX35" fmla="*/ 70874 w 1109860"/>
              <a:gd name="connsiteY35" fmla="*/ 96959 h 711692"/>
              <a:gd name="connsiteX36" fmla="*/ 284480 w 1109860"/>
              <a:gd name="connsiteY36"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09860" h="711692">
                <a:moveTo>
                  <a:pt x="284480" y="126982"/>
                </a:moveTo>
                <a:cubicBezTo>
                  <a:pt x="238543" y="126982"/>
                  <a:pt x="204747" y="147982"/>
                  <a:pt x="183091" y="189982"/>
                </a:cubicBezTo>
                <a:cubicBezTo>
                  <a:pt x="161435" y="231981"/>
                  <a:pt x="150607" y="287433"/>
                  <a:pt x="150607" y="356338"/>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8"/>
                </a:cubicBezTo>
                <a:cubicBezTo>
                  <a:pt x="418353" y="287433"/>
                  <a:pt x="407525" y="231981"/>
                  <a:pt x="385869" y="189982"/>
                </a:cubicBezTo>
                <a:cubicBezTo>
                  <a:pt x="364213" y="147982"/>
                  <a:pt x="330417" y="126982"/>
                  <a:pt x="284480" y="126982"/>
                </a:cubicBezTo>
                <a:close/>
                <a:moveTo>
                  <a:pt x="865246" y="3938"/>
                </a:moveTo>
                <a:cubicBezTo>
                  <a:pt x="924636" y="3938"/>
                  <a:pt x="976808" y="22805"/>
                  <a:pt x="1021760" y="60539"/>
                </a:cubicBezTo>
                <a:cubicBezTo>
                  <a:pt x="1066712" y="98273"/>
                  <a:pt x="1089188" y="149624"/>
                  <a:pt x="1089188" y="214591"/>
                </a:cubicBezTo>
                <a:cubicBezTo>
                  <a:pt x="1089188" y="250028"/>
                  <a:pt x="1080165" y="283988"/>
                  <a:pt x="1062119" y="316472"/>
                </a:cubicBezTo>
                <a:cubicBezTo>
                  <a:pt x="1044072" y="348956"/>
                  <a:pt x="1010768" y="390464"/>
                  <a:pt x="962206" y="440994"/>
                </a:cubicBezTo>
                <a:lnTo>
                  <a:pt x="838177" y="569945"/>
                </a:lnTo>
                <a:lnTo>
                  <a:pt x="1109860" y="569945"/>
                </a:lnTo>
                <a:lnTo>
                  <a:pt x="1109860" y="707755"/>
                </a:lnTo>
                <a:lnTo>
                  <a:pt x="624570" y="707755"/>
                </a:lnTo>
                <a:lnTo>
                  <a:pt x="624570" y="593569"/>
                </a:lnTo>
                <a:lnTo>
                  <a:pt x="826364" y="386854"/>
                </a:lnTo>
                <a:cubicBezTo>
                  <a:pt x="867051" y="345511"/>
                  <a:pt x="896090" y="312535"/>
                  <a:pt x="913480" y="287926"/>
                </a:cubicBezTo>
                <a:cubicBezTo>
                  <a:pt x="930870" y="263317"/>
                  <a:pt x="939566" y="239528"/>
                  <a:pt x="939566" y="216560"/>
                </a:cubicBezTo>
                <a:cubicBezTo>
                  <a:pt x="939566" y="193592"/>
                  <a:pt x="932019" y="174396"/>
                  <a:pt x="916925" y="158975"/>
                </a:cubicBezTo>
                <a:cubicBezTo>
                  <a:pt x="901832" y="143553"/>
                  <a:pt x="882473" y="135842"/>
                  <a:pt x="858848" y="135842"/>
                </a:cubicBezTo>
                <a:cubicBezTo>
                  <a:pt x="815536" y="135842"/>
                  <a:pt x="774521" y="166686"/>
                  <a:pt x="735803" y="228372"/>
                </a:cubicBezTo>
                <a:lnTo>
                  <a:pt x="612758" y="155530"/>
                </a:lnTo>
                <a:cubicBezTo>
                  <a:pt x="644914" y="105656"/>
                  <a:pt x="680187" y="67922"/>
                  <a:pt x="718577" y="42328"/>
                </a:cubicBezTo>
                <a:cubicBezTo>
                  <a:pt x="756967" y="16735"/>
                  <a:pt x="805857" y="3938"/>
                  <a:pt x="865246" y="3938"/>
                </a:cubicBezTo>
                <a:close/>
                <a:moveTo>
                  <a:pt x="284480" y="0"/>
                </a:moveTo>
                <a:cubicBezTo>
                  <a:pt x="379634" y="0"/>
                  <a:pt x="450836" y="32320"/>
                  <a:pt x="498085" y="96959"/>
                </a:cubicBezTo>
                <a:cubicBezTo>
                  <a:pt x="545335" y="161599"/>
                  <a:pt x="568959" y="247895"/>
                  <a:pt x="568959" y="355846"/>
                </a:cubicBezTo>
                <a:cubicBezTo>
                  <a:pt x="568959" y="463797"/>
                  <a:pt x="545335" y="550093"/>
                  <a:pt x="498085" y="614733"/>
                </a:cubicBezTo>
                <a:cubicBezTo>
                  <a:pt x="450836" y="679373"/>
                  <a:pt x="379634" y="711692"/>
                  <a:pt x="284480" y="711692"/>
                </a:cubicBezTo>
                <a:cubicBezTo>
                  <a:pt x="189325" y="711692"/>
                  <a:pt x="118123" y="679373"/>
                  <a:pt x="70874" y="614733"/>
                </a:cubicBezTo>
                <a:cubicBezTo>
                  <a:pt x="23625" y="550093"/>
                  <a:pt x="0" y="463797"/>
                  <a:pt x="0" y="355846"/>
                </a:cubicBezTo>
                <a:cubicBezTo>
                  <a:pt x="0" y="247895"/>
                  <a:pt x="23625" y="161599"/>
                  <a:pt x="70874" y="96959"/>
                </a:cubicBezTo>
                <a:cubicBezTo>
                  <a:pt x="118123" y="32320"/>
                  <a:pt x="189325"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Tree>
    <p:extLst>
      <p:ext uri="{BB962C8B-B14F-4D97-AF65-F5344CB8AC3E}">
        <p14:creationId xmlns:p14="http://schemas.microsoft.com/office/powerpoint/2010/main" val="386749896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9_ภาพนิ่งชื่อเรื่อง">
    <p:spTree>
      <p:nvGrpSpPr>
        <p:cNvPr id="1" name=""/>
        <p:cNvGrpSpPr/>
        <p:nvPr/>
      </p:nvGrpSpPr>
      <p:grpSpPr>
        <a:xfrm>
          <a:off x="0" y="0"/>
          <a:ext cx="0" cy="0"/>
          <a:chOff x="0" y="0"/>
          <a:chExt cx="0" cy="0"/>
        </a:xfrm>
      </p:grpSpPr>
      <p:sp>
        <p:nvSpPr>
          <p:cNvPr id="5" name="Рисунок 24"/>
          <p:cNvSpPr>
            <a:spLocks noGrp="1"/>
          </p:cNvSpPr>
          <p:nvPr>
            <p:ph type="pic" sz="quarter" idx="106" hasCustomPrompt="1"/>
          </p:nvPr>
        </p:nvSpPr>
        <p:spPr>
          <a:xfrm>
            <a:off x="2179637" y="3505200"/>
            <a:ext cx="9722360" cy="6477000"/>
          </a:xfrm>
          <a:custGeom>
            <a:avLst/>
            <a:gdLst>
              <a:gd name="connsiteX0" fmla="*/ 284480 w 1068292"/>
              <a:gd name="connsiteY0" fmla="*/ 126982 h 711692"/>
              <a:gd name="connsiteX1" fmla="*/ 183091 w 1068292"/>
              <a:gd name="connsiteY1" fmla="*/ 189982 h 711692"/>
              <a:gd name="connsiteX2" fmla="*/ 150607 w 1068292"/>
              <a:gd name="connsiteY2" fmla="*/ 356338 h 711692"/>
              <a:gd name="connsiteX3" fmla="*/ 183091 w 1068292"/>
              <a:gd name="connsiteY3" fmla="*/ 522695 h 711692"/>
              <a:gd name="connsiteX4" fmla="*/ 284480 w 1068292"/>
              <a:gd name="connsiteY4" fmla="*/ 585694 h 711692"/>
              <a:gd name="connsiteX5" fmla="*/ 385869 w 1068292"/>
              <a:gd name="connsiteY5" fmla="*/ 522695 h 711692"/>
              <a:gd name="connsiteX6" fmla="*/ 418353 w 1068292"/>
              <a:gd name="connsiteY6" fmla="*/ 356338 h 711692"/>
              <a:gd name="connsiteX7" fmla="*/ 385869 w 1068292"/>
              <a:gd name="connsiteY7" fmla="*/ 189982 h 711692"/>
              <a:gd name="connsiteX8" fmla="*/ 284480 w 1068292"/>
              <a:gd name="connsiteY8" fmla="*/ 126982 h 711692"/>
              <a:gd name="connsiteX9" fmla="*/ 614503 w 1068292"/>
              <a:gd name="connsiteY9" fmla="*/ 7875 h 711692"/>
              <a:gd name="connsiteX10" fmla="*/ 1035808 w 1068292"/>
              <a:gd name="connsiteY10" fmla="*/ 7875 h 711692"/>
              <a:gd name="connsiteX11" fmla="*/ 1035808 w 1068292"/>
              <a:gd name="connsiteY11" fmla="*/ 114186 h 711692"/>
              <a:gd name="connsiteX12" fmla="*/ 895045 w 1068292"/>
              <a:gd name="connsiteY12" fmla="*/ 274636 h 711692"/>
              <a:gd name="connsiteX13" fmla="*/ 1023011 w 1068292"/>
              <a:gd name="connsiteY13" fmla="*/ 344034 h 711692"/>
              <a:gd name="connsiteX14" fmla="*/ 1068292 w 1068292"/>
              <a:gd name="connsiteY14" fmla="*/ 472493 h 711692"/>
              <a:gd name="connsiteX15" fmla="*/ 994957 w 1068292"/>
              <a:gd name="connsiteY15" fmla="*/ 642295 h 711692"/>
              <a:gd name="connsiteX16" fmla="*/ 807437 w 1068292"/>
              <a:gd name="connsiteY16" fmla="*/ 703817 h 711692"/>
              <a:gd name="connsiteX17" fmla="*/ 576113 w 1068292"/>
              <a:gd name="connsiteY17" fmla="*/ 623099 h 711692"/>
              <a:gd name="connsiteX18" fmla="*/ 639112 w 1068292"/>
              <a:gd name="connsiteY18" fmla="*/ 501039 h 711692"/>
              <a:gd name="connsiteX19" fmla="*/ 813344 w 1068292"/>
              <a:gd name="connsiteY19" fmla="*/ 569944 h 711692"/>
              <a:gd name="connsiteX20" fmla="*/ 889631 w 1068292"/>
              <a:gd name="connsiteY20" fmla="*/ 547304 h 711692"/>
              <a:gd name="connsiteX21" fmla="*/ 919654 w 1068292"/>
              <a:gd name="connsiteY21" fmla="*/ 481844 h 711692"/>
              <a:gd name="connsiteX22" fmla="*/ 885202 w 1068292"/>
              <a:gd name="connsiteY22" fmla="*/ 413923 h 711692"/>
              <a:gd name="connsiteX23" fmla="*/ 789719 w 1068292"/>
              <a:gd name="connsiteY23" fmla="*/ 388822 h 711692"/>
              <a:gd name="connsiteX24" fmla="*/ 698174 w 1068292"/>
              <a:gd name="connsiteY24" fmla="*/ 407525 h 711692"/>
              <a:gd name="connsiteX25" fmla="*/ 698174 w 1068292"/>
              <a:gd name="connsiteY25" fmla="*/ 294323 h 711692"/>
              <a:gd name="connsiteX26" fmla="*/ 830077 w 1068292"/>
              <a:gd name="connsiteY26" fmla="*/ 138795 h 711692"/>
              <a:gd name="connsiteX27" fmla="*/ 614503 w 1068292"/>
              <a:gd name="connsiteY27" fmla="*/ 138795 h 711692"/>
              <a:gd name="connsiteX28" fmla="*/ 284480 w 1068292"/>
              <a:gd name="connsiteY28" fmla="*/ 0 h 711692"/>
              <a:gd name="connsiteX29" fmla="*/ 498086 w 1068292"/>
              <a:gd name="connsiteY29" fmla="*/ 96959 h 711692"/>
              <a:gd name="connsiteX30" fmla="*/ 568959 w 1068292"/>
              <a:gd name="connsiteY30" fmla="*/ 355846 h 711692"/>
              <a:gd name="connsiteX31" fmla="*/ 498086 w 1068292"/>
              <a:gd name="connsiteY31" fmla="*/ 614733 h 711692"/>
              <a:gd name="connsiteX32" fmla="*/ 284480 w 1068292"/>
              <a:gd name="connsiteY32" fmla="*/ 711692 h 711692"/>
              <a:gd name="connsiteX33" fmla="*/ 70874 w 1068292"/>
              <a:gd name="connsiteY33" fmla="*/ 614733 h 711692"/>
              <a:gd name="connsiteX34" fmla="*/ 0 w 1068292"/>
              <a:gd name="connsiteY34" fmla="*/ 355846 h 711692"/>
              <a:gd name="connsiteX35" fmla="*/ 70874 w 1068292"/>
              <a:gd name="connsiteY35" fmla="*/ 96959 h 711692"/>
              <a:gd name="connsiteX36" fmla="*/ 284480 w 1068292"/>
              <a:gd name="connsiteY36"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68292" h="711692">
                <a:moveTo>
                  <a:pt x="284480" y="126982"/>
                </a:moveTo>
                <a:cubicBezTo>
                  <a:pt x="238543" y="126982"/>
                  <a:pt x="204747" y="147982"/>
                  <a:pt x="183091" y="189982"/>
                </a:cubicBezTo>
                <a:cubicBezTo>
                  <a:pt x="161435" y="231981"/>
                  <a:pt x="150607" y="287433"/>
                  <a:pt x="150607" y="356338"/>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8"/>
                </a:cubicBezTo>
                <a:cubicBezTo>
                  <a:pt x="418353" y="287433"/>
                  <a:pt x="407525" y="231981"/>
                  <a:pt x="385869" y="189982"/>
                </a:cubicBezTo>
                <a:cubicBezTo>
                  <a:pt x="364213" y="147982"/>
                  <a:pt x="330417" y="126982"/>
                  <a:pt x="284480" y="126982"/>
                </a:cubicBezTo>
                <a:close/>
                <a:moveTo>
                  <a:pt x="614503" y="7875"/>
                </a:moveTo>
                <a:lnTo>
                  <a:pt x="1035808" y="7875"/>
                </a:lnTo>
                <a:lnTo>
                  <a:pt x="1035808" y="114186"/>
                </a:lnTo>
                <a:lnTo>
                  <a:pt x="895045" y="274636"/>
                </a:lnTo>
                <a:cubicBezTo>
                  <a:pt x="950169" y="283824"/>
                  <a:pt x="992825" y="306956"/>
                  <a:pt x="1023011" y="344034"/>
                </a:cubicBezTo>
                <a:cubicBezTo>
                  <a:pt x="1053198" y="381111"/>
                  <a:pt x="1068292" y="423931"/>
                  <a:pt x="1068292" y="472493"/>
                </a:cubicBezTo>
                <a:cubicBezTo>
                  <a:pt x="1068292" y="544679"/>
                  <a:pt x="1043847" y="601280"/>
                  <a:pt x="994957" y="642295"/>
                </a:cubicBezTo>
                <a:cubicBezTo>
                  <a:pt x="946068" y="683309"/>
                  <a:pt x="883561" y="703817"/>
                  <a:pt x="807437" y="703817"/>
                </a:cubicBezTo>
                <a:cubicBezTo>
                  <a:pt x="731314" y="703817"/>
                  <a:pt x="654206" y="676911"/>
                  <a:pt x="576113" y="623099"/>
                </a:cubicBezTo>
                <a:lnTo>
                  <a:pt x="639112" y="501039"/>
                </a:lnTo>
                <a:cubicBezTo>
                  <a:pt x="704080" y="546976"/>
                  <a:pt x="762157" y="569944"/>
                  <a:pt x="813344" y="569944"/>
                </a:cubicBezTo>
                <a:cubicBezTo>
                  <a:pt x="844187" y="569944"/>
                  <a:pt x="869616" y="562398"/>
                  <a:pt x="889631" y="547304"/>
                </a:cubicBezTo>
                <a:cubicBezTo>
                  <a:pt x="909647" y="532211"/>
                  <a:pt x="919654" y="510391"/>
                  <a:pt x="919654" y="481844"/>
                </a:cubicBezTo>
                <a:cubicBezTo>
                  <a:pt x="919654" y="453298"/>
                  <a:pt x="908170" y="430657"/>
                  <a:pt x="885202" y="413923"/>
                </a:cubicBezTo>
                <a:cubicBezTo>
                  <a:pt x="862233" y="397189"/>
                  <a:pt x="830406" y="388822"/>
                  <a:pt x="789719" y="388822"/>
                </a:cubicBezTo>
                <a:cubicBezTo>
                  <a:pt x="768063" y="388822"/>
                  <a:pt x="737548" y="395056"/>
                  <a:pt x="698174" y="407525"/>
                </a:cubicBezTo>
                <a:lnTo>
                  <a:pt x="698174" y="294323"/>
                </a:lnTo>
                <a:lnTo>
                  <a:pt x="830077" y="138795"/>
                </a:lnTo>
                <a:lnTo>
                  <a:pt x="614503" y="138795"/>
                </a:lnTo>
                <a:close/>
                <a:moveTo>
                  <a:pt x="284480" y="0"/>
                </a:moveTo>
                <a:cubicBezTo>
                  <a:pt x="379634" y="0"/>
                  <a:pt x="450836" y="32320"/>
                  <a:pt x="498086" y="96959"/>
                </a:cubicBezTo>
                <a:cubicBezTo>
                  <a:pt x="545335" y="161599"/>
                  <a:pt x="568959" y="247895"/>
                  <a:pt x="568959" y="355846"/>
                </a:cubicBezTo>
                <a:cubicBezTo>
                  <a:pt x="568959" y="463797"/>
                  <a:pt x="545335" y="550093"/>
                  <a:pt x="498086" y="614733"/>
                </a:cubicBezTo>
                <a:cubicBezTo>
                  <a:pt x="450836" y="679373"/>
                  <a:pt x="379634" y="711692"/>
                  <a:pt x="284480" y="711692"/>
                </a:cubicBezTo>
                <a:cubicBezTo>
                  <a:pt x="189326" y="711692"/>
                  <a:pt x="118123" y="679373"/>
                  <a:pt x="70874" y="614733"/>
                </a:cubicBezTo>
                <a:cubicBezTo>
                  <a:pt x="23625" y="550093"/>
                  <a:pt x="0" y="463797"/>
                  <a:pt x="0" y="355846"/>
                </a:cubicBezTo>
                <a:cubicBezTo>
                  <a:pt x="0" y="247895"/>
                  <a:pt x="23625" y="161599"/>
                  <a:pt x="70874" y="96959"/>
                </a:cubicBezTo>
                <a:cubicBezTo>
                  <a:pt x="118123" y="32320"/>
                  <a:pt x="189326"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6" name="Picture Placeholder 13"/>
          <p:cNvSpPr>
            <a:spLocks noGrp="1"/>
          </p:cNvSpPr>
          <p:nvPr>
            <p:ph type="pic" sz="quarter" idx="23"/>
          </p:nvPr>
        </p:nvSpPr>
        <p:spPr>
          <a:xfrm>
            <a:off x="11768703" y="1855829"/>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8948280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20_ภาพนิ่งชื่อเรื่อง">
    <p:spTree>
      <p:nvGrpSpPr>
        <p:cNvPr id="1" name=""/>
        <p:cNvGrpSpPr/>
        <p:nvPr/>
      </p:nvGrpSpPr>
      <p:grpSpPr>
        <a:xfrm>
          <a:off x="0" y="0"/>
          <a:ext cx="0" cy="0"/>
          <a:chOff x="0" y="0"/>
          <a:chExt cx="0" cy="0"/>
        </a:xfrm>
      </p:grpSpPr>
      <p:sp>
        <p:nvSpPr>
          <p:cNvPr id="2" name="Рисунок 25"/>
          <p:cNvSpPr>
            <a:spLocks noGrp="1"/>
          </p:cNvSpPr>
          <p:nvPr>
            <p:ph type="pic" sz="quarter" idx="107" hasCustomPrompt="1"/>
          </p:nvPr>
        </p:nvSpPr>
        <p:spPr>
          <a:xfrm>
            <a:off x="12009437" y="3430688"/>
            <a:ext cx="10157726" cy="6322912"/>
          </a:xfrm>
          <a:custGeom>
            <a:avLst/>
            <a:gdLst>
              <a:gd name="connsiteX0" fmla="*/ 284480 w 1143329"/>
              <a:gd name="connsiteY0" fmla="*/ 126982 h 711692"/>
              <a:gd name="connsiteX1" fmla="*/ 183091 w 1143329"/>
              <a:gd name="connsiteY1" fmla="*/ 189982 h 711692"/>
              <a:gd name="connsiteX2" fmla="*/ 150607 w 1143329"/>
              <a:gd name="connsiteY2" fmla="*/ 356338 h 711692"/>
              <a:gd name="connsiteX3" fmla="*/ 183091 w 1143329"/>
              <a:gd name="connsiteY3" fmla="*/ 522695 h 711692"/>
              <a:gd name="connsiteX4" fmla="*/ 284480 w 1143329"/>
              <a:gd name="connsiteY4" fmla="*/ 585694 h 711692"/>
              <a:gd name="connsiteX5" fmla="*/ 385869 w 1143329"/>
              <a:gd name="connsiteY5" fmla="*/ 522695 h 711692"/>
              <a:gd name="connsiteX6" fmla="*/ 418353 w 1143329"/>
              <a:gd name="connsiteY6" fmla="*/ 356338 h 711692"/>
              <a:gd name="connsiteX7" fmla="*/ 385869 w 1143329"/>
              <a:gd name="connsiteY7" fmla="*/ 189982 h 711692"/>
              <a:gd name="connsiteX8" fmla="*/ 284480 w 1143329"/>
              <a:gd name="connsiteY8" fmla="*/ 126982 h 711692"/>
              <a:gd name="connsiteX9" fmla="*/ 886412 w 1143329"/>
              <a:gd name="connsiteY9" fmla="*/ 11812 h 711692"/>
              <a:gd name="connsiteX10" fmla="*/ 1053752 w 1143329"/>
              <a:gd name="connsiteY10" fmla="*/ 11812 h 711692"/>
              <a:gd name="connsiteX11" fmla="*/ 820460 w 1143329"/>
              <a:gd name="connsiteY11" fmla="*/ 402603 h 711692"/>
              <a:gd name="connsiteX12" fmla="*/ 917911 w 1143329"/>
              <a:gd name="connsiteY12" fmla="*/ 402603 h 711692"/>
              <a:gd name="connsiteX13" fmla="*/ 917911 w 1143329"/>
              <a:gd name="connsiteY13" fmla="*/ 282511 h 711692"/>
              <a:gd name="connsiteX14" fmla="*/ 1065565 w 1143329"/>
              <a:gd name="connsiteY14" fmla="*/ 282511 h 711692"/>
              <a:gd name="connsiteX15" fmla="*/ 1065565 w 1143329"/>
              <a:gd name="connsiteY15" fmla="*/ 402603 h 711692"/>
              <a:gd name="connsiteX16" fmla="*/ 1143329 w 1143329"/>
              <a:gd name="connsiteY16" fmla="*/ 402603 h 711692"/>
              <a:gd name="connsiteX17" fmla="*/ 1143329 w 1143329"/>
              <a:gd name="connsiteY17" fmla="*/ 535492 h 711692"/>
              <a:gd name="connsiteX18" fmla="*/ 1065565 w 1143329"/>
              <a:gd name="connsiteY18" fmla="*/ 535492 h 711692"/>
              <a:gd name="connsiteX19" fmla="*/ 1065565 w 1143329"/>
              <a:gd name="connsiteY19" fmla="*/ 699880 h 711692"/>
              <a:gd name="connsiteX20" fmla="*/ 917911 w 1143329"/>
              <a:gd name="connsiteY20" fmla="*/ 699880 h 711692"/>
              <a:gd name="connsiteX21" fmla="*/ 917911 w 1143329"/>
              <a:gd name="connsiteY21" fmla="*/ 535492 h 711692"/>
              <a:gd name="connsiteX22" fmla="*/ 641306 w 1143329"/>
              <a:gd name="connsiteY22" fmla="*/ 535492 h 711692"/>
              <a:gd name="connsiteX23" fmla="*/ 641306 w 1143329"/>
              <a:gd name="connsiteY23" fmla="*/ 418353 h 711692"/>
              <a:gd name="connsiteX24" fmla="*/ 284480 w 1143329"/>
              <a:gd name="connsiteY24" fmla="*/ 0 h 711692"/>
              <a:gd name="connsiteX25" fmla="*/ 498086 w 1143329"/>
              <a:gd name="connsiteY25" fmla="*/ 96959 h 711692"/>
              <a:gd name="connsiteX26" fmla="*/ 568959 w 1143329"/>
              <a:gd name="connsiteY26" fmla="*/ 355846 h 711692"/>
              <a:gd name="connsiteX27" fmla="*/ 498086 w 1143329"/>
              <a:gd name="connsiteY27" fmla="*/ 614733 h 711692"/>
              <a:gd name="connsiteX28" fmla="*/ 284480 w 1143329"/>
              <a:gd name="connsiteY28" fmla="*/ 711692 h 711692"/>
              <a:gd name="connsiteX29" fmla="*/ 70874 w 1143329"/>
              <a:gd name="connsiteY29" fmla="*/ 614733 h 711692"/>
              <a:gd name="connsiteX30" fmla="*/ 0 w 1143329"/>
              <a:gd name="connsiteY30" fmla="*/ 355846 h 711692"/>
              <a:gd name="connsiteX31" fmla="*/ 70874 w 1143329"/>
              <a:gd name="connsiteY31" fmla="*/ 96959 h 711692"/>
              <a:gd name="connsiteX32" fmla="*/ 284480 w 1143329"/>
              <a:gd name="connsiteY32"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3329" h="711692">
                <a:moveTo>
                  <a:pt x="284480" y="126982"/>
                </a:moveTo>
                <a:cubicBezTo>
                  <a:pt x="238543" y="126982"/>
                  <a:pt x="204747" y="147982"/>
                  <a:pt x="183091" y="189982"/>
                </a:cubicBezTo>
                <a:cubicBezTo>
                  <a:pt x="161435" y="231981"/>
                  <a:pt x="150607" y="287433"/>
                  <a:pt x="150607" y="356338"/>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8"/>
                </a:cubicBezTo>
                <a:cubicBezTo>
                  <a:pt x="418353" y="287433"/>
                  <a:pt x="407525" y="231981"/>
                  <a:pt x="385869" y="189982"/>
                </a:cubicBezTo>
                <a:cubicBezTo>
                  <a:pt x="364213" y="147982"/>
                  <a:pt x="330417" y="126982"/>
                  <a:pt x="284480" y="126982"/>
                </a:cubicBezTo>
                <a:close/>
                <a:moveTo>
                  <a:pt x="886412" y="11812"/>
                </a:moveTo>
                <a:lnTo>
                  <a:pt x="1053752" y="11812"/>
                </a:lnTo>
                <a:lnTo>
                  <a:pt x="820460" y="402603"/>
                </a:lnTo>
                <a:lnTo>
                  <a:pt x="917911" y="402603"/>
                </a:lnTo>
                <a:lnTo>
                  <a:pt x="917911" y="282511"/>
                </a:lnTo>
                <a:lnTo>
                  <a:pt x="1065565" y="282511"/>
                </a:lnTo>
                <a:lnTo>
                  <a:pt x="1065565" y="402603"/>
                </a:lnTo>
                <a:lnTo>
                  <a:pt x="1143329" y="402603"/>
                </a:lnTo>
                <a:lnTo>
                  <a:pt x="1143329" y="535492"/>
                </a:lnTo>
                <a:lnTo>
                  <a:pt x="1065565" y="535492"/>
                </a:lnTo>
                <a:lnTo>
                  <a:pt x="1065565" y="699880"/>
                </a:lnTo>
                <a:lnTo>
                  <a:pt x="917911" y="699880"/>
                </a:lnTo>
                <a:lnTo>
                  <a:pt x="917911" y="535492"/>
                </a:lnTo>
                <a:lnTo>
                  <a:pt x="641306" y="535492"/>
                </a:lnTo>
                <a:lnTo>
                  <a:pt x="641306" y="418353"/>
                </a:lnTo>
                <a:close/>
                <a:moveTo>
                  <a:pt x="284480" y="0"/>
                </a:moveTo>
                <a:cubicBezTo>
                  <a:pt x="379634" y="0"/>
                  <a:pt x="450836" y="32320"/>
                  <a:pt x="498086" y="96959"/>
                </a:cubicBezTo>
                <a:cubicBezTo>
                  <a:pt x="545335" y="161599"/>
                  <a:pt x="568959" y="247895"/>
                  <a:pt x="568959" y="355846"/>
                </a:cubicBezTo>
                <a:cubicBezTo>
                  <a:pt x="568959" y="463797"/>
                  <a:pt x="545335" y="550093"/>
                  <a:pt x="498086" y="614733"/>
                </a:cubicBezTo>
                <a:cubicBezTo>
                  <a:pt x="450836" y="679373"/>
                  <a:pt x="379634" y="711692"/>
                  <a:pt x="284480" y="711692"/>
                </a:cubicBezTo>
                <a:cubicBezTo>
                  <a:pt x="189326" y="711692"/>
                  <a:pt x="118123" y="679373"/>
                  <a:pt x="70874" y="614733"/>
                </a:cubicBezTo>
                <a:cubicBezTo>
                  <a:pt x="23625" y="550093"/>
                  <a:pt x="0" y="463797"/>
                  <a:pt x="0" y="355846"/>
                </a:cubicBezTo>
                <a:cubicBezTo>
                  <a:pt x="0" y="247895"/>
                  <a:pt x="23625" y="161599"/>
                  <a:pt x="70874" y="96959"/>
                </a:cubicBezTo>
                <a:cubicBezTo>
                  <a:pt x="118123" y="32320"/>
                  <a:pt x="189326"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4694237" y="1524000"/>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876818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1_ภาพนิ่งชื่อเรื่อง">
    <p:spTree>
      <p:nvGrpSpPr>
        <p:cNvPr id="1" name=""/>
        <p:cNvGrpSpPr/>
        <p:nvPr/>
      </p:nvGrpSpPr>
      <p:grpSpPr>
        <a:xfrm>
          <a:off x="0" y="0"/>
          <a:ext cx="0" cy="0"/>
          <a:chOff x="0" y="0"/>
          <a:chExt cx="0" cy="0"/>
        </a:xfrm>
      </p:grpSpPr>
      <p:sp>
        <p:nvSpPr>
          <p:cNvPr id="2" name="Рисунок 26"/>
          <p:cNvSpPr>
            <a:spLocks noGrp="1"/>
          </p:cNvSpPr>
          <p:nvPr>
            <p:ph type="pic" sz="quarter" idx="108" hasCustomPrompt="1"/>
          </p:nvPr>
        </p:nvSpPr>
        <p:spPr>
          <a:xfrm>
            <a:off x="2484437" y="3505200"/>
            <a:ext cx="9906000" cy="6527313"/>
          </a:xfrm>
          <a:custGeom>
            <a:avLst/>
            <a:gdLst>
              <a:gd name="connsiteX0" fmla="*/ 284480 w 1080080"/>
              <a:gd name="connsiteY0" fmla="*/ 126982 h 711692"/>
              <a:gd name="connsiteX1" fmla="*/ 183091 w 1080080"/>
              <a:gd name="connsiteY1" fmla="*/ 189982 h 711692"/>
              <a:gd name="connsiteX2" fmla="*/ 150607 w 1080080"/>
              <a:gd name="connsiteY2" fmla="*/ 356338 h 711692"/>
              <a:gd name="connsiteX3" fmla="*/ 183091 w 1080080"/>
              <a:gd name="connsiteY3" fmla="*/ 522695 h 711692"/>
              <a:gd name="connsiteX4" fmla="*/ 284480 w 1080080"/>
              <a:gd name="connsiteY4" fmla="*/ 585694 h 711692"/>
              <a:gd name="connsiteX5" fmla="*/ 385869 w 1080080"/>
              <a:gd name="connsiteY5" fmla="*/ 522695 h 711692"/>
              <a:gd name="connsiteX6" fmla="*/ 418352 w 1080080"/>
              <a:gd name="connsiteY6" fmla="*/ 356338 h 711692"/>
              <a:gd name="connsiteX7" fmla="*/ 385869 w 1080080"/>
              <a:gd name="connsiteY7" fmla="*/ 189982 h 711692"/>
              <a:gd name="connsiteX8" fmla="*/ 284480 w 1080080"/>
              <a:gd name="connsiteY8" fmla="*/ 126982 h 711692"/>
              <a:gd name="connsiteX9" fmla="*/ 623337 w 1080080"/>
              <a:gd name="connsiteY9" fmla="*/ 7876 h 711692"/>
              <a:gd name="connsiteX10" fmla="*/ 1038737 w 1080080"/>
              <a:gd name="connsiteY10" fmla="*/ 7876 h 711692"/>
              <a:gd name="connsiteX11" fmla="*/ 1038737 w 1080080"/>
              <a:gd name="connsiteY11" fmla="*/ 140764 h 711692"/>
              <a:gd name="connsiteX12" fmla="*/ 767054 w 1080080"/>
              <a:gd name="connsiteY12" fmla="*/ 140764 h 711692"/>
              <a:gd name="connsiteX13" fmla="*/ 767054 w 1080080"/>
              <a:gd name="connsiteY13" fmla="*/ 255934 h 711692"/>
              <a:gd name="connsiteX14" fmla="*/ 836943 w 1080080"/>
              <a:gd name="connsiteY14" fmla="*/ 247075 h 711692"/>
              <a:gd name="connsiteX15" fmla="*/ 1008222 w 1080080"/>
              <a:gd name="connsiteY15" fmla="*/ 307121 h 711692"/>
              <a:gd name="connsiteX16" fmla="*/ 1080080 w 1080080"/>
              <a:gd name="connsiteY16" fmla="*/ 469048 h 711692"/>
              <a:gd name="connsiteX17" fmla="*/ 1005761 w 1080080"/>
              <a:gd name="connsiteY17" fmla="*/ 637373 h 711692"/>
              <a:gd name="connsiteX18" fmla="*/ 822177 w 1080080"/>
              <a:gd name="connsiteY18" fmla="*/ 703817 h 711692"/>
              <a:gd name="connsiteX19" fmla="*/ 588884 w 1080080"/>
              <a:gd name="connsiteY19" fmla="*/ 600459 h 711692"/>
              <a:gd name="connsiteX20" fmla="*/ 669601 w 1080080"/>
              <a:gd name="connsiteY20" fmla="*/ 488243 h 711692"/>
              <a:gd name="connsiteX21" fmla="*/ 693226 w 1080080"/>
              <a:gd name="connsiteY21" fmla="*/ 509898 h 711692"/>
              <a:gd name="connsiteX22" fmla="*/ 747366 w 1080080"/>
              <a:gd name="connsiteY22" fmla="*/ 543859 h 711692"/>
              <a:gd name="connsiteX23" fmla="*/ 826115 w 1080080"/>
              <a:gd name="connsiteY23" fmla="*/ 565022 h 711692"/>
              <a:gd name="connsiteX24" fmla="*/ 896005 w 1080080"/>
              <a:gd name="connsiteY24" fmla="*/ 541398 h 711692"/>
              <a:gd name="connsiteX25" fmla="*/ 926520 w 1080080"/>
              <a:gd name="connsiteY25" fmla="*/ 471509 h 711692"/>
              <a:gd name="connsiteX26" fmla="*/ 893543 w 1080080"/>
              <a:gd name="connsiteY26" fmla="*/ 400143 h 711692"/>
              <a:gd name="connsiteX27" fmla="*/ 808396 w 1080080"/>
              <a:gd name="connsiteY27" fmla="*/ 375042 h 711692"/>
              <a:gd name="connsiteX28" fmla="*/ 687320 w 1080080"/>
              <a:gd name="connsiteY28" fmla="*/ 412447 h 711692"/>
              <a:gd name="connsiteX29" fmla="*/ 623337 w 1080080"/>
              <a:gd name="connsiteY29" fmla="*/ 343542 h 711692"/>
              <a:gd name="connsiteX30" fmla="*/ 284480 w 1080080"/>
              <a:gd name="connsiteY30" fmla="*/ 0 h 711692"/>
              <a:gd name="connsiteX31" fmla="*/ 498085 w 1080080"/>
              <a:gd name="connsiteY31" fmla="*/ 96959 h 711692"/>
              <a:gd name="connsiteX32" fmla="*/ 568959 w 1080080"/>
              <a:gd name="connsiteY32" fmla="*/ 355846 h 711692"/>
              <a:gd name="connsiteX33" fmla="*/ 498085 w 1080080"/>
              <a:gd name="connsiteY33" fmla="*/ 614733 h 711692"/>
              <a:gd name="connsiteX34" fmla="*/ 284480 w 1080080"/>
              <a:gd name="connsiteY34" fmla="*/ 711692 h 711692"/>
              <a:gd name="connsiteX35" fmla="*/ 70874 w 1080080"/>
              <a:gd name="connsiteY35" fmla="*/ 614733 h 711692"/>
              <a:gd name="connsiteX36" fmla="*/ 0 w 1080080"/>
              <a:gd name="connsiteY36" fmla="*/ 355846 h 711692"/>
              <a:gd name="connsiteX37" fmla="*/ 70874 w 1080080"/>
              <a:gd name="connsiteY37" fmla="*/ 96959 h 711692"/>
              <a:gd name="connsiteX38" fmla="*/ 284480 w 1080080"/>
              <a:gd name="connsiteY38"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80080" h="711692">
                <a:moveTo>
                  <a:pt x="284480" y="126982"/>
                </a:moveTo>
                <a:cubicBezTo>
                  <a:pt x="238543" y="126982"/>
                  <a:pt x="204747" y="147982"/>
                  <a:pt x="183091" y="189982"/>
                </a:cubicBezTo>
                <a:cubicBezTo>
                  <a:pt x="161435" y="231981"/>
                  <a:pt x="150607" y="287433"/>
                  <a:pt x="150607" y="356338"/>
                </a:cubicBezTo>
                <a:cubicBezTo>
                  <a:pt x="150607" y="425243"/>
                  <a:pt x="161435" y="480696"/>
                  <a:pt x="183091" y="522695"/>
                </a:cubicBezTo>
                <a:cubicBezTo>
                  <a:pt x="204747" y="564694"/>
                  <a:pt x="238543" y="585694"/>
                  <a:pt x="284480" y="585694"/>
                </a:cubicBezTo>
                <a:cubicBezTo>
                  <a:pt x="330416" y="585694"/>
                  <a:pt x="364213" y="564694"/>
                  <a:pt x="385869" y="522695"/>
                </a:cubicBezTo>
                <a:cubicBezTo>
                  <a:pt x="407525" y="480696"/>
                  <a:pt x="418352" y="425243"/>
                  <a:pt x="418352" y="356338"/>
                </a:cubicBezTo>
                <a:cubicBezTo>
                  <a:pt x="418352" y="287433"/>
                  <a:pt x="407525" y="231981"/>
                  <a:pt x="385869" y="189982"/>
                </a:cubicBezTo>
                <a:cubicBezTo>
                  <a:pt x="364213" y="147982"/>
                  <a:pt x="330416" y="126982"/>
                  <a:pt x="284480" y="126982"/>
                </a:cubicBezTo>
                <a:close/>
                <a:moveTo>
                  <a:pt x="623337" y="7876"/>
                </a:moveTo>
                <a:lnTo>
                  <a:pt x="1038737" y="7876"/>
                </a:lnTo>
                <a:lnTo>
                  <a:pt x="1038737" y="140764"/>
                </a:lnTo>
                <a:lnTo>
                  <a:pt x="767054" y="140764"/>
                </a:lnTo>
                <a:lnTo>
                  <a:pt x="767054" y="255934"/>
                </a:lnTo>
                <a:cubicBezTo>
                  <a:pt x="787397" y="250028"/>
                  <a:pt x="810694" y="247075"/>
                  <a:pt x="836943" y="247075"/>
                </a:cubicBezTo>
                <a:cubicBezTo>
                  <a:pt x="903223" y="247075"/>
                  <a:pt x="960316" y="267090"/>
                  <a:pt x="1008222" y="307121"/>
                </a:cubicBezTo>
                <a:cubicBezTo>
                  <a:pt x="1056127" y="347151"/>
                  <a:pt x="1080080" y="401127"/>
                  <a:pt x="1080080" y="469048"/>
                </a:cubicBezTo>
                <a:cubicBezTo>
                  <a:pt x="1080080" y="536969"/>
                  <a:pt x="1055307" y="593077"/>
                  <a:pt x="1005761" y="637373"/>
                </a:cubicBezTo>
                <a:cubicBezTo>
                  <a:pt x="956215" y="681669"/>
                  <a:pt x="895020" y="703817"/>
                  <a:pt x="822177" y="703817"/>
                </a:cubicBezTo>
                <a:cubicBezTo>
                  <a:pt x="728991" y="703817"/>
                  <a:pt x="651227" y="669364"/>
                  <a:pt x="588884" y="600459"/>
                </a:cubicBezTo>
                <a:lnTo>
                  <a:pt x="669601" y="488243"/>
                </a:lnTo>
                <a:cubicBezTo>
                  <a:pt x="675508" y="494149"/>
                  <a:pt x="683382" y="501368"/>
                  <a:pt x="693226" y="509898"/>
                </a:cubicBezTo>
                <a:cubicBezTo>
                  <a:pt x="703070" y="518429"/>
                  <a:pt x="721116" y="529750"/>
                  <a:pt x="747366" y="543859"/>
                </a:cubicBezTo>
                <a:cubicBezTo>
                  <a:pt x="773616" y="557968"/>
                  <a:pt x="799865" y="565022"/>
                  <a:pt x="826115" y="565022"/>
                </a:cubicBezTo>
                <a:cubicBezTo>
                  <a:pt x="852364" y="565022"/>
                  <a:pt x="875661" y="557148"/>
                  <a:pt x="896005" y="541398"/>
                </a:cubicBezTo>
                <a:cubicBezTo>
                  <a:pt x="916348" y="525648"/>
                  <a:pt x="926520" y="502352"/>
                  <a:pt x="926520" y="471509"/>
                </a:cubicBezTo>
                <a:cubicBezTo>
                  <a:pt x="926520" y="440665"/>
                  <a:pt x="915527" y="416877"/>
                  <a:pt x="893543" y="400143"/>
                </a:cubicBezTo>
                <a:cubicBezTo>
                  <a:pt x="871559" y="383409"/>
                  <a:pt x="843177" y="375042"/>
                  <a:pt x="808396" y="375042"/>
                </a:cubicBezTo>
                <a:cubicBezTo>
                  <a:pt x="773616" y="375042"/>
                  <a:pt x="733257" y="387510"/>
                  <a:pt x="687320" y="412447"/>
                </a:cubicBezTo>
                <a:lnTo>
                  <a:pt x="623337" y="343542"/>
                </a:lnTo>
                <a:close/>
                <a:moveTo>
                  <a:pt x="284480" y="0"/>
                </a:moveTo>
                <a:cubicBezTo>
                  <a:pt x="379634" y="0"/>
                  <a:pt x="450836" y="32320"/>
                  <a:pt x="498085" y="96959"/>
                </a:cubicBezTo>
                <a:cubicBezTo>
                  <a:pt x="545335" y="161599"/>
                  <a:pt x="568959" y="247895"/>
                  <a:pt x="568959" y="355846"/>
                </a:cubicBezTo>
                <a:cubicBezTo>
                  <a:pt x="568959" y="463797"/>
                  <a:pt x="545335" y="550093"/>
                  <a:pt x="498085" y="614733"/>
                </a:cubicBezTo>
                <a:cubicBezTo>
                  <a:pt x="450836" y="679373"/>
                  <a:pt x="379634" y="711692"/>
                  <a:pt x="284480" y="711692"/>
                </a:cubicBezTo>
                <a:cubicBezTo>
                  <a:pt x="189325" y="711692"/>
                  <a:pt x="118123" y="679373"/>
                  <a:pt x="70874" y="614733"/>
                </a:cubicBezTo>
                <a:cubicBezTo>
                  <a:pt x="23625" y="550093"/>
                  <a:pt x="0" y="463797"/>
                  <a:pt x="0" y="355846"/>
                </a:cubicBezTo>
                <a:cubicBezTo>
                  <a:pt x="0" y="247895"/>
                  <a:pt x="23625" y="161599"/>
                  <a:pt x="70874" y="96959"/>
                </a:cubicBezTo>
                <a:cubicBezTo>
                  <a:pt x="118123" y="32320"/>
                  <a:pt x="189325"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12225903" y="1855829"/>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8768184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22_ภาพนิ่งชื่อเรื่อง">
    <p:spTree>
      <p:nvGrpSpPr>
        <p:cNvPr id="1" name=""/>
        <p:cNvGrpSpPr/>
        <p:nvPr/>
      </p:nvGrpSpPr>
      <p:grpSpPr>
        <a:xfrm>
          <a:off x="0" y="0"/>
          <a:ext cx="0" cy="0"/>
          <a:chOff x="0" y="0"/>
          <a:chExt cx="0" cy="0"/>
        </a:xfrm>
      </p:grpSpPr>
      <p:sp>
        <p:nvSpPr>
          <p:cNvPr id="2" name="Рисунок 27"/>
          <p:cNvSpPr>
            <a:spLocks noGrp="1"/>
          </p:cNvSpPr>
          <p:nvPr>
            <p:ph type="pic" sz="quarter" idx="109" hasCustomPrompt="1"/>
          </p:nvPr>
        </p:nvSpPr>
        <p:spPr>
          <a:xfrm>
            <a:off x="11830921" y="3646965"/>
            <a:ext cx="10008316" cy="6182835"/>
          </a:xfrm>
          <a:custGeom>
            <a:avLst/>
            <a:gdLst>
              <a:gd name="connsiteX0" fmla="*/ 912342 w 1152034"/>
              <a:gd name="connsiteY0" fmla="*/ 379963 h 711692"/>
              <a:gd name="connsiteX1" fmla="*/ 835561 w 1152034"/>
              <a:gd name="connsiteY1" fmla="*/ 407033 h 711692"/>
              <a:gd name="connsiteX2" fmla="*/ 804554 w 1152034"/>
              <a:gd name="connsiteY2" fmla="*/ 477414 h 711692"/>
              <a:gd name="connsiteX3" fmla="*/ 834085 w 1152034"/>
              <a:gd name="connsiteY3" fmla="*/ 551734 h 711692"/>
              <a:gd name="connsiteX4" fmla="*/ 907912 w 1152034"/>
              <a:gd name="connsiteY4" fmla="*/ 582741 h 711692"/>
              <a:gd name="connsiteX5" fmla="*/ 981739 w 1152034"/>
              <a:gd name="connsiteY5" fmla="*/ 555179 h 711692"/>
              <a:gd name="connsiteX6" fmla="*/ 1011270 w 1152034"/>
              <a:gd name="connsiteY6" fmla="*/ 483813 h 711692"/>
              <a:gd name="connsiteX7" fmla="*/ 984692 w 1152034"/>
              <a:gd name="connsiteY7" fmla="*/ 409986 h 711692"/>
              <a:gd name="connsiteX8" fmla="*/ 912342 w 1152034"/>
              <a:gd name="connsiteY8" fmla="*/ 379963 h 711692"/>
              <a:gd name="connsiteX9" fmla="*/ 284480 w 1152034"/>
              <a:gd name="connsiteY9" fmla="*/ 126982 h 711692"/>
              <a:gd name="connsiteX10" fmla="*/ 183091 w 1152034"/>
              <a:gd name="connsiteY10" fmla="*/ 189982 h 711692"/>
              <a:gd name="connsiteX11" fmla="*/ 150607 w 1152034"/>
              <a:gd name="connsiteY11" fmla="*/ 356339 h 711692"/>
              <a:gd name="connsiteX12" fmla="*/ 183091 w 1152034"/>
              <a:gd name="connsiteY12" fmla="*/ 522695 h 711692"/>
              <a:gd name="connsiteX13" fmla="*/ 284480 w 1152034"/>
              <a:gd name="connsiteY13" fmla="*/ 585694 h 711692"/>
              <a:gd name="connsiteX14" fmla="*/ 385869 w 1152034"/>
              <a:gd name="connsiteY14" fmla="*/ 522695 h 711692"/>
              <a:gd name="connsiteX15" fmla="*/ 418352 w 1152034"/>
              <a:gd name="connsiteY15" fmla="*/ 356339 h 711692"/>
              <a:gd name="connsiteX16" fmla="*/ 385869 w 1152034"/>
              <a:gd name="connsiteY16" fmla="*/ 189982 h 711692"/>
              <a:gd name="connsiteX17" fmla="*/ 284480 w 1152034"/>
              <a:gd name="connsiteY17" fmla="*/ 126982 h 711692"/>
              <a:gd name="connsiteX18" fmla="*/ 920709 w 1152034"/>
              <a:gd name="connsiteY18" fmla="*/ 0 h 711692"/>
              <a:gd name="connsiteX19" fmla="*/ 1012747 w 1152034"/>
              <a:gd name="connsiteY19" fmla="*/ 14274 h 711692"/>
              <a:gd name="connsiteX20" fmla="*/ 1080175 w 1152034"/>
              <a:gd name="connsiteY20" fmla="*/ 43312 h 711692"/>
              <a:gd name="connsiteX21" fmla="*/ 1132347 w 1152034"/>
              <a:gd name="connsiteY21" fmla="*/ 80718 h 711692"/>
              <a:gd name="connsiteX22" fmla="*/ 1059504 w 1152034"/>
              <a:gd name="connsiteY22" fmla="*/ 188997 h 711692"/>
              <a:gd name="connsiteX23" fmla="*/ 1042277 w 1152034"/>
              <a:gd name="connsiteY23" fmla="*/ 173248 h 711692"/>
              <a:gd name="connsiteX24" fmla="*/ 997489 w 1152034"/>
              <a:gd name="connsiteY24" fmla="*/ 147654 h 711692"/>
              <a:gd name="connsiteX25" fmla="*/ 932521 w 1152034"/>
              <a:gd name="connsiteY25" fmla="*/ 131904 h 711692"/>
              <a:gd name="connsiteX26" fmla="*/ 833593 w 1152034"/>
              <a:gd name="connsiteY26" fmla="*/ 174724 h 711692"/>
              <a:gd name="connsiteX27" fmla="*/ 790773 w 1152034"/>
              <a:gd name="connsiteY27" fmla="*/ 291371 h 711692"/>
              <a:gd name="connsiteX28" fmla="*/ 926615 w 1152034"/>
              <a:gd name="connsiteY28" fmla="*/ 250027 h 711692"/>
              <a:gd name="connsiteX29" fmla="*/ 1087558 w 1152034"/>
              <a:gd name="connsiteY29" fmla="*/ 313027 h 711692"/>
              <a:gd name="connsiteX30" fmla="*/ 1152034 w 1152034"/>
              <a:gd name="connsiteY30" fmla="*/ 480860 h 711692"/>
              <a:gd name="connsiteX31" fmla="*/ 1082636 w 1152034"/>
              <a:gd name="connsiteY31" fmla="*/ 648693 h 711692"/>
              <a:gd name="connsiteX32" fmla="*/ 907912 w 1152034"/>
              <a:gd name="connsiteY32" fmla="*/ 711692 h 711692"/>
              <a:gd name="connsiteX33" fmla="*/ 781422 w 1152034"/>
              <a:gd name="connsiteY33" fmla="*/ 683638 h 711692"/>
              <a:gd name="connsiteX34" fmla="*/ 698243 w 1152034"/>
              <a:gd name="connsiteY34" fmla="*/ 605382 h 711692"/>
              <a:gd name="connsiteX35" fmla="*/ 639181 w 1152034"/>
              <a:gd name="connsiteY35" fmla="*/ 361260 h 711692"/>
              <a:gd name="connsiteX36" fmla="*/ 662314 w 1152034"/>
              <a:gd name="connsiteY36" fmla="*/ 195396 h 711692"/>
              <a:gd name="connsiteX37" fmla="*/ 725805 w 1152034"/>
              <a:gd name="connsiteY37" fmla="*/ 82686 h 711692"/>
              <a:gd name="connsiteX38" fmla="*/ 920709 w 1152034"/>
              <a:gd name="connsiteY38" fmla="*/ 0 h 711692"/>
              <a:gd name="connsiteX39" fmla="*/ 284480 w 1152034"/>
              <a:gd name="connsiteY39" fmla="*/ 0 h 711692"/>
              <a:gd name="connsiteX40" fmla="*/ 498085 w 1152034"/>
              <a:gd name="connsiteY40" fmla="*/ 96959 h 711692"/>
              <a:gd name="connsiteX41" fmla="*/ 568959 w 1152034"/>
              <a:gd name="connsiteY41" fmla="*/ 355846 h 711692"/>
              <a:gd name="connsiteX42" fmla="*/ 498085 w 1152034"/>
              <a:gd name="connsiteY42" fmla="*/ 614733 h 711692"/>
              <a:gd name="connsiteX43" fmla="*/ 284480 w 1152034"/>
              <a:gd name="connsiteY43" fmla="*/ 711692 h 711692"/>
              <a:gd name="connsiteX44" fmla="*/ 70874 w 1152034"/>
              <a:gd name="connsiteY44" fmla="*/ 614733 h 711692"/>
              <a:gd name="connsiteX45" fmla="*/ 0 w 1152034"/>
              <a:gd name="connsiteY45" fmla="*/ 355846 h 711692"/>
              <a:gd name="connsiteX46" fmla="*/ 70874 w 1152034"/>
              <a:gd name="connsiteY46" fmla="*/ 96959 h 711692"/>
              <a:gd name="connsiteX47" fmla="*/ 284480 w 1152034"/>
              <a:gd name="connsiteY47"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52034" h="711692">
                <a:moveTo>
                  <a:pt x="912342" y="379963"/>
                </a:moveTo>
                <a:cubicBezTo>
                  <a:pt x="881827" y="379963"/>
                  <a:pt x="856233" y="388986"/>
                  <a:pt x="835561" y="407033"/>
                </a:cubicBezTo>
                <a:cubicBezTo>
                  <a:pt x="814890" y="425079"/>
                  <a:pt x="804554" y="448540"/>
                  <a:pt x="804554" y="477414"/>
                </a:cubicBezTo>
                <a:cubicBezTo>
                  <a:pt x="804554" y="506289"/>
                  <a:pt x="814397" y="531062"/>
                  <a:pt x="834085" y="551734"/>
                </a:cubicBezTo>
                <a:cubicBezTo>
                  <a:pt x="853772" y="572405"/>
                  <a:pt x="878381" y="582741"/>
                  <a:pt x="907912" y="582741"/>
                </a:cubicBezTo>
                <a:cubicBezTo>
                  <a:pt x="937443" y="582741"/>
                  <a:pt x="962052" y="573553"/>
                  <a:pt x="981739" y="555179"/>
                </a:cubicBezTo>
                <a:cubicBezTo>
                  <a:pt x="1001426" y="536804"/>
                  <a:pt x="1011270" y="513015"/>
                  <a:pt x="1011270" y="483813"/>
                </a:cubicBezTo>
                <a:cubicBezTo>
                  <a:pt x="1011270" y="454610"/>
                  <a:pt x="1002411" y="430001"/>
                  <a:pt x="984692" y="409986"/>
                </a:cubicBezTo>
                <a:cubicBezTo>
                  <a:pt x="966974" y="389970"/>
                  <a:pt x="942857" y="379963"/>
                  <a:pt x="912342" y="379963"/>
                </a:cubicBezTo>
                <a:close/>
                <a:moveTo>
                  <a:pt x="284480" y="126982"/>
                </a:moveTo>
                <a:cubicBezTo>
                  <a:pt x="238543" y="126982"/>
                  <a:pt x="204747" y="147982"/>
                  <a:pt x="183091" y="189982"/>
                </a:cubicBezTo>
                <a:cubicBezTo>
                  <a:pt x="161435" y="231981"/>
                  <a:pt x="150607" y="287433"/>
                  <a:pt x="150607" y="356339"/>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2" y="425243"/>
                  <a:pt x="418352" y="356339"/>
                </a:cubicBezTo>
                <a:cubicBezTo>
                  <a:pt x="418352" y="287433"/>
                  <a:pt x="407525" y="231981"/>
                  <a:pt x="385869" y="189982"/>
                </a:cubicBezTo>
                <a:cubicBezTo>
                  <a:pt x="364213" y="147982"/>
                  <a:pt x="330417" y="126982"/>
                  <a:pt x="284480" y="126982"/>
                </a:cubicBezTo>
                <a:close/>
                <a:moveTo>
                  <a:pt x="920709" y="0"/>
                </a:moveTo>
                <a:cubicBezTo>
                  <a:pt x="952865" y="0"/>
                  <a:pt x="983544" y="4758"/>
                  <a:pt x="1012747" y="14274"/>
                </a:cubicBezTo>
                <a:cubicBezTo>
                  <a:pt x="1041949" y="23789"/>
                  <a:pt x="1064426" y="33469"/>
                  <a:pt x="1080175" y="43312"/>
                </a:cubicBezTo>
                <a:cubicBezTo>
                  <a:pt x="1095925" y="53155"/>
                  <a:pt x="1113316" y="65624"/>
                  <a:pt x="1132347" y="80718"/>
                </a:cubicBezTo>
                <a:lnTo>
                  <a:pt x="1059504" y="188997"/>
                </a:lnTo>
                <a:cubicBezTo>
                  <a:pt x="1055566" y="185060"/>
                  <a:pt x="1049824" y="179810"/>
                  <a:pt x="1042277" y="173248"/>
                </a:cubicBezTo>
                <a:cubicBezTo>
                  <a:pt x="1034731" y="166685"/>
                  <a:pt x="1019801" y="158154"/>
                  <a:pt x="997489" y="147654"/>
                </a:cubicBezTo>
                <a:cubicBezTo>
                  <a:pt x="975177" y="137155"/>
                  <a:pt x="953521" y="131904"/>
                  <a:pt x="932521" y="131904"/>
                </a:cubicBezTo>
                <a:cubicBezTo>
                  <a:pt x="889866" y="131904"/>
                  <a:pt x="856889" y="146178"/>
                  <a:pt x="833593" y="174724"/>
                </a:cubicBezTo>
                <a:cubicBezTo>
                  <a:pt x="810296" y="203271"/>
                  <a:pt x="796023" y="242153"/>
                  <a:pt x="790773" y="291371"/>
                </a:cubicBezTo>
                <a:cubicBezTo>
                  <a:pt x="833429" y="263809"/>
                  <a:pt x="878709" y="250027"/>
                  <a:pt x="926615" y="250027"/>
                </a:cubicBezTo>
                <a:cubicBezTo>
                  <a:pt x="990927" y="250027"/>
                  <a:pt x="1044574" y="271027"/>
                  <a:pt x="1087558" y="313027"/>
                </a:cubicBezTo>
                <a:cubicBezTo>
                  <a:pt x="1130542" y="355026"/>
                  <a:pt x="1152034" y="410970"/>
                  <a:pt x="1152034" y="480860"/>
                </a:cubicBezTo>
                <a:cubicBezTo>
                  <a:pt x="1152034" y="550749"/>
                  <a:pt x="1128901" y="606694"/>
                  <a:pt x="1082636" y="648693"/>
                </a:cubicBezTo>
                <a:cubicBezTo>
                  <a:pt x="1036371" y="690692"/>
                  <a:pt x="978130" y="711692"/>
                  <a:pt x="907912" y="711692"/>
                </a:cubicBezTo>
                <a:cubicBezTo>
                  <a:pt x="859350" y="711692"/>
                  <a:pt x="817187" y="702341"/>
                  <a:pt x="781422" y="683638"/>
                </a:cubicBezTo>
                <a:cubicBezTo>
                  <a:pt x="745657" y="664935"/>
                  <a:pt x="717930" y="638849"/>
                  <a:pt x="698243" y="605382"/>
                </a:cubicBezTo>
                <a:cubicBezTo>
                  <a:pt x="658869" y="540414"/>
                  <a:pt x="639181" y="459040"/>
                  <a:pt x="639181" y="361260"/>
                </a:cubicBezTo>
                <a:cubicBezTo>
                  <a:pt x="639181" y="298261"/>
                  <a:pt x="646892" y="242973"/>
                  <a:pt x="662314" y="195396"/>
                </a:cubicBezTo>
                <a:cubicBezTo>
                  <a:pt x="677735" y="147818"/>
                  <a:pt x="698899" y="110248"/>
                  <a:pt x="725805" y="82686"/>
                </a:cubicBezTo>
                <a:cubicBezTo>
                  <a:pt x="778304" y="27563"/>
                  <a:pt x="843272" y="0"/>
                  <a:pt x="920709" y="0"/>
                </a:cubicBezTo>
                <a:close/>
                <a:moveTo>
                  <a:pt x="284480" y="0"/>
                </a:moveTo>
                <a:cubicBezTo>
                  <a:pt x="379634" y="0"/>
                  <a:pt x="450836" y="32320"/>
                  <a:pt x="498085" y="96959"/>
                </a:cubicBezTo>
                <a:cubicBezTo>
                  <a:pt x="545335" y="161599"/>
                  <a:pt x="568959" y="247895"/>
                  <a:pt x="568959" y="355846"/>
                </a:cubicBezTo>
                <a:cubicBezTo>
                  <a:pt x="568959" y="463797"/>
                  <a:pt x="545335" y="550093"/>
                  <a:pt x="498085" y="614733"/>
                </a:cubicBezTo>
                <a:cubicBezTo>
                  <a:pt x="450836" y="679373"/>
                  <a:pt x="379634" y="711692"/>
                  <a:pt x="284480" y="711692"/>
                </a:cubicBezTo>
                <a:cubicBezTo>
                  <a:pt x="189325" y="711692"/>
                  <a:pt x="118123" y="679373"/>
                  <a:pt x="70874" y="614733"/>
                </a:cubicBezTo>
                <a:cubicBezTo>
                  <a:pt x="23625" y="550093"/>
                  <a:pt x="0" y="463797"/>
                  <a:pt x="0" y="355846"/>
                </a:cubicBezTo>
                <a:cubicBezTo>
                  <a:pt x="0" y="247895"/>
                  <a:pt x="23625" y="161599"/>
                  <a:pt x="70874" y="96959"/>
                </a:cubicBezTo>
                <a:cubicBezTo>
                  <a:pt x="118123" y="32320"/>
                  <a:pt x="189325"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4618037" y="1524000"/>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0670689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5_ส่วนหัวของส่วน">
    <p:spTree>
      <p:nvGrpSpPr>
        <p:cNvPr id="1" name=""/>
        <p:cNvGrpSpPr/>
        <p:nvPr/>
      </p:nvGrpSpPr>
      <p:grpSpPr>
        <a:xfrm>
          <a:off x="0" y="0"/>
          <a:ext cx="0" cy="0"/>
          <a:chOff x="0" y="0"/>
          <a:chExt cx="0" cy="0"/>
        </a:xfrm>
      </p:grpSpPr>
      <p:sp>
        <p:nvSpPr>
          <p:cNvPr id="8" name="Picture Placeholder 12"/>
          <p:cNvSpPr>
            <a:spLocks noGrp="1" noChangeAspect="1"/>
          </p:cNvSpPr>
          <p:nvPr>
            <p:ph type="pic" sz="quarter" idx="11"/>
          </p:nvPr>
        </p:nvSpPr>
        <p:spPr>
          <a:xfrm>
            <a:off x="10319852" y="1219200"/>
            <a:ext cx="11647609" cy="54409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5" name="Picture Placeholder 12"/>
          <p:cNvSpPr>
            <a:spLocks noGrp="1" noChangeAspect="1"/>
          </p:cNvSpPr>
          <p:nvPr>
            <p:ph type="pic" sz="quarter" idx="12"/>
          </p:nvPr>
        </p:nvSpPr>
        <p:spPr>
          <a:xfrm>
            <a:off x="2529116" y="1219200"/>
            <a:ext cx="11647609" cy="54409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6" name="Picture Placeholder 12"/>
          <p:cNvSpPr>
            <a:spLocks noGrp="1" noChangeAspect="1"/>
          </p:cNvSpPr>
          <p:nvPr>
            <p:ph type="pic" sz="quarter" idx="13"/>
          </p:nvPr>
        </p:nvSpPr>
        <p:spPr>
          <a:xfrm>
            <a:off x="6034316" y="6903401"/>
            <a:ext cx="11647609" cy="54409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8769" h="4859113">
                <a:moveTo>
                  <a:pt x="5442681" y="0"/>
                </a:moveTo>
                <a:lnTo>
                  <a:pt x="15288769" y="8781"/>
                </a:lnTo>
                <a:lnTo>
                  <a:pt x="9848780" y="4838770"/>
                </a:lnTo>
                <a:lnTo>
                  <a:pt x="0" y="4859113"/>
                </a:lnTo>
                <a:lnTo>
                  <a:pt x="5442681" y="0"/>
                </a:lnTo>
                <a:close/>
              </a:path>
            </a:pathLst>
          </a:custGeom>
        </p:spPr>
        <p:txBody>
          <a:bodyPr>
            <a:normAutofit/>
          </a:bodyPr>
          <a:lstStyle>
            <a:lvl1pPr>
              <a:defRPr sz="2800"/>
            </a:lvl1pPr>
          </a:lstStyle>
          <a:p>
            <a:endParaRPr lang="en-US" dirty="0"/>
          </a:p>
        </p:txBody>
      </p:sp>
      <p:sp>
        <p:nvSpPr>
          <p:cNvPr id="7" name="Picture Placeholder 12"/>
          <p:cNvSpPr>
            <a:spLocks noGrp="1" noChangeAspect="1"/>
          </p:cNvSpPr>
          <p:nvPr>
            <p:ph type="pic" sz="quarter" idx="14"/>
          </p:nvPr>
        </p:nvSpPr>
        <p:spPr>
          <a:xfrm>
            <a:off x="13936601" y="6934199"/>
            <a:ext cx="9395115" cy="5364799"/>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 name="connsiteX0" fmla="*/ 5442681 w 12432999"/>
              <a:gd name="connsiteY0" fmla="*/ 0 h 4859113"/>
              <a:gd name="connsiteX1" fmla="*/ 12432999 w 12432999"/>
              <a:gd name="connsiteY1" fmla="*/ 36940 h 4859113"/>
              <a:gd name="connsiteX2" fmla="*/ 9848780 w 12432999"/>
              <a:gd name="connsiteY2" fmla="*/ 4838770 h 4859113"/>
              <a:gd name="connsiteX3" fmla="*/ 0 w 12432999"/>
              <a:gd name="connsiteY3" fmla="*/ 4859113 h 4859113"/>
              <a:gd name="connsiteX4" fmla="*/ 5442681 w 12432999"/>
              <a:gd name="connsiteY4" fmla="*/ 0 h 4859113"/>
              <a:gd name="connsiteX0" fmla="*/ 5442681 w 12557164"/>
              <a:gd name="connsiteY0" fmla="*/ 19378 h 4878491"/>
              <a:gd name="connsiteX1" fmla="*/ 12557164 w 12557164"/>
              <a:gd name="connsiteY1" fmla="*/ 0 h 4878491"/>
              <a:gd name="connsiteX2" fmla="*/ 9848780 w 12557164"/>
              <a:gd name="connsiteY2" fmla="*/ 4858148 h 4878491"/>
              <a:gd name="connsiteX3" fmla="*/ 0 w 12557164"/>
              <a:gd name="connsiteY3" fmla="*/ 4878491 h 4878491"/>
              <a:gd name="connsiteX4" fmla="*/ 5442681 w 12557164"/>
              <a:gd name="connsiteY4" fmla="*/ 19378 h 4878491"/>
              <a:gd name="connsiteX0" fmla="*/ 5442681 w 12557164"/>
              <a:gd name="connsiteY0" fmla="*/ 19378 h 4878491"/>
              <a:gd name="connsiteX1" fmla="*/ 12557164 w 12557164"/>
              <a:gd name="connsiteY1" fmla="*/ 0 h 4878491"/>
              <a:gd name="connsiteX2" fmla="*/ 12538997 w 12557164"/>
              <a:gd name="connsiteY2" fmla="*/ 4858148 h 4878491"/>
              <a:gd name="connsiteX3" fmla="*/ 0 w 12557164"/>
              <a:gd name="connsiteY3" fmla="*/ 4878491 h 4878491"/>
              <a:gd name="connsiteX4" fmla="*/ 5442681 w 12557164"/>
              <a:gd name="connsiteY4" fmla="*/ 19378 h 4878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57164" h="4878491">
                <a:moveTo>
                  <a:pt x="5442681" y="19378"/>
                </a:moveTo>
                <a:lnTo>
                  <a:pt x="12557164" y="0"/>
                </a:lnTo>
                <a:cubicBezTo>
                  <a:pt x="12551108" y="1619383"/>
                  <a:pt x="12545053" y="3238765"/>
                  <a:pt x="12538997" y="4858148"/>
                </a:cubicBezTo>
                <a:lnTo>
                  <a:pt x="0" y="4878491"/>
                </a:lnTo>
                <a:lnTo>
                  <a:pt x="5442681" y="19378"/>
                </a:lnTo>
                <a:close/>
              </a:path>
            </a:pathLst>
          </a:custGeom>
        </p:spPr>
        <p:txBody>
          <a:bodyPr>
            <a:normAutofit/>
          </a:bodyPr>
          <a:lstStyle>
            <a:lvl1pPr>
              <a:defRPr sz="2800"/>
            </a:lvl1pPr>
          </a:lstStyle>
          <a:p>
            <a:endParaRPr lang="en-US" dirty="0"/>
          </a:p>
        </p:txBody>
      </p:sp>
      <p:sp>
        <p:nvSpPr>
          <p:cNvPr id="10" name="Picture Placeholder 12"/>
          <p:cNvSpPr>
            <a:spLocks noGrp="1" noChangeAspect="1"/>
          </p:cNvSpPr>
          <p:nvPr>
            <p:ph type="pic" sz="quarter" idx="15"/>
          </p:nvPr>
        </p:nvSpPr>
        <p:spPr>
          <a:xfrm>
            <a:off x="18209305" y="1219200"/>
            <a:ext cx="5153932" cy="5490923"/>
          </a:xfrm>
          <a:custGeom>
            <a:avLst/>
            <a:gdLst>
              <a:gd name="connsiteX0" fmla="*/ 0 w 4790208"/>
              <a:gd name="connsiteY0" fmla="*/ 0 h 4791456"/>
              <a:gd name="connsiteX1" fmla="*/ 4790208 w 4790208"/>
              <a:gd name="connsiteY1" fmla="*/ 0 h 4791456"/>
              <a:gd name="connsiteX2" fmla="*/ 4790208 w 4790208"/>
              <a:gd name="connsiteY2" fmla="*/ 4791456 h 4791456"/>
              <a:gd name="connsiteX3" fmla="*/ 0 w 4790208"/>
              <a:gd name="connsiteY3" fmla="*/ 4791456 h 4791456"/>
              <a:gd name="connsiteX4" fmla="*/ 0 w 4790208"/>
              <a:gd name="connsiteY4" fmla="*/ 0 h 4791456"/>
              <a:gd name="connsiteX0" fmla="*/ 15183 w 4805391"/>
              <a:gd name="connsiteY0" fmla="*/ 0 h 4791456"/>
              <a:gd name="connsiteX1" fmla="*/ 4805391 w 4805391"/>
              <a:gd name="connsiteY1" fmla="*/ 0 h 4791456"/>
              <a:gd name="connsiteX2" fmla="*/ 4805391 w 4805391"/>
              <a:gd name="connsiteY2" fmla="*/ 4791456 h 4791456"/>
              <a:gd name="connsiteX3" fmla="*/ 15183 w 4805391"/>
              <a:gd name="connsiteY3" fmla="*/ 4791456 h 4791456"/>
              <a:gd name="connsiteX4" fmla="*/ 0 w 4805391"/>
              <a:gd name="connsiteY4" fmla="*/ 2304886 h 4791456"/>
              <a:gd name="connsiteX5" fmla="*/ 15183 w 4805391"/>
              <a:gd name="connsiteY5" fmla="*/ 0 h 4791456"/>
              <a:gd name="connsiteX0" fmla="*/ 15183 w 4805391"/>
              <a:gd name="connsiteY0" fmla="*/ 0 h 4791456"/>
              <a:gd name="connsiteX1" fmla="*/ 4805391 w 4805391"/>
              <a:gd name="connsiteY1" fmla="*/ 0 h 4791456"/>
              <a:gd name="connsiteX2" fmla="*/ 4761187 w 4805391"/>
              <a:gd name="connsiteY2" fmla="*/ 2336417 h 4791456"/>
              <a:gd name="connsiteX3" fmla="*/ 4805391 w 4805391"/>
              <a:gd name="connsiteY3" fmla="*/ 4791456 h 4791456"/>
              <a:gd name="connsiteX4" fmla="*/ 15183 w 4805391"/>
              <a:gd name="connsiteY4" fmla="*/ 4791456 h 4791456"/>
              <a:gd name="connsiteX5" fmla="*/ 0 w 4805391"/>
              <a:gd name="connsiteY5" fmla="*/ 2304886 h 4791456"/>
              <a:gd name="connsiteX6" fmla="*/ 15183 w 4805391"/>
              <a:gd name="connsiteY6" fmla="*/ 0 h 4791456"/>
              <a:gd name="connsiteX0" fmla="*/ 15183 w 5801711"/>
              <a:gd name="connsiteY0" fmla="*/ 0 h 4791456"/>
              <a:gd name="connsiteX1" fmla="*/ 4805391 w 5801711"/>
              <a:gd name="connsiteY1" fmla="*/ 0 h 4791456"/>
              <a:gd name="connsiteX2" fmla="*/ 5801711 w 5801711"/>
              <a:gd name="connsiteY2" fmla="*/ 2367948 h 4791456"/>
              <a:gd name="connsiteX3" fmla="*/ 4805391 w 5801711"/>
              <a:gd name="connsiteY3" fmla="*/ 4791456 h 4791456"/>
              <a:gd name="connsiteX4" fmla="*/ 15183 w 5801711"/>
              <a:gd name="connsiteY4" fmla="*/ 4791456 h 4791456"/>
              <a:gd name="connsiteX5" fmla="*/ 0 w 5801711"/>
              <a:gd name="connsiteY5" fmla="*/ 2304886 h 4791456"/>
              <a:gd name="connsiteX6" fmla="*/ 15183 w 5801711"/>
              <a:gd name="connsiteY6" fmla="*/ 0 h 4791456"/>
              <a:gd name="connsiteX0" fmla="*/ 898052 w 6684580"/>
              <a:gd name="connsiteY0" fmla="*/ 0 h 4791456"/>
              <a:gd name="connsiteX1" fmla="*/ 5688260 w 6684580"/>
              <a:gd name="connsiteY1" fmla="*/ 0 h 4791456"/>
              <a:gd name="connsiteX2" fmla="*/ 6684580 w 6684580"/>
              <a:gd name="connsiteY2" fmla="*/ 2367948 h 4791456"/>
              <a:gd name="connsiteX3" fmla="*/ 5688260 w 6684580"/>
              <a:gd name="connsiteY3" fmla="*/ 4791456 h 4791456"/>
              <a:gd name="connsiteX4" fmla="*/ 898052 w 6684580"/>
              <a:gd name="connsiteY4" fmla="*/ 4791456 h 4791456"/>
              <a:gd name="connsiteX5" fmla="*/ 0 w 6684580"/>
              <a:gd name="connsiteY5" fmla="*/ 2304886 h 4791456"/>
              <a:gd name="connsiteX6" fmla="*/ 898052 w 6684580"/>
              <a:gd name="connsiteY6" fmla="*/ 0 h 4791456"/>
              <a:gd name="connsiteX0" fmla="*/ 1553166 w 7339694"/>
              <a:gd name="connsiteY0" fmla="*/ 0 h 4791456"/>
              <a:gd name="connsiteX1" fmla="*/ 6343374 w 7339694"/>
              <a:gd name="connsiteY1" fmla="*/ 0 h 4791456"/>
              <a:gd name="connsiteX2" fmla="*/ 7339694 w 7339694"/>
              <a:gd name="connsiteY2" fmla="*/ 2367948 h 4791456"/>
              <a:gd name="connsiteX3" fmla="*/ 6343374 w 7339694"/>
              <a:gd name="connsiteY3" fmla="*/ 4791456 h 4791456"/>
              <a:gd name="connsiteX4" fmla="*/ 1553166 w 7339694"/>
              <a:gd name="connsiteY4" fmla="*/ 4791456 h 4791456"/>
              <a:gd name="connsiteX5" fmla="*/ 0 w 7339694"/>
              <a:gd name="connsiteY5" fmla="*/ 2354410 h 4791456"/>
              <a:gd name="connsiteX6" fmla="*/ 1553166 w 7339694"/>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553166 w 8103993"/>
              <a:gd name="connsiteY4" fmla="*/ 4791456 h 4791456"/>
              <a:gd name="connsiteX5" fmla="*/ 0 w 8103993"/>
              <a:gd name="connsiteY5" fmla="*/ 2354410 h 4791456"/>
              <a:gd name="connsiteX6" fmla="*/ 1553166 w 8103993"/>
              <a:gd name="connsiteY6" fmla="*/ 0 h 4791456"/>
              <a:gd name="connsiteX0" fmla="*/ 1553166 w 8103993"/>
              <a:gd name="connsiteY0" fmla="*/ 0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553166 w 8103993"/>
              <a:gd name="connsiteY6" fmla="*/ 0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917119 w 8103993"/>
              <a:gd name="connsiteY0" fmla="*/ 222858 h 4791456"/>
              <a:gd name="connsiteX1" fmla="*/ 6343374 w 8103993"/>
              <a:gd name="connsiteY1" fmla="*/ 0 h 4791456"/>
              <a:gd name="connsiteX2" fmla="*/ 8103993 w 8103993"/>
              <a:gd name="connsiteY2" fmla="*/ 2442234 h 4791456"/>
              <a:gd name="connsiteX3" fmla="*/ 6343374 w 8103993"/>
              <a:gd name="connsiteY3" fmla="*/ 4791456 h 4791456"/>
              <a:gd name="connsiteX4" fmla="*/ 1698748 w 8103993"/>
              <a:gd name="connsiteY4" fmla="*/ 4766694 h 4791456"/>
              <a:gd name="connsiteX5" fmla="*/ 0 w 8103993"/>
              <a:gd name="connsiteY5" fmla="*/ 2354410 h 4791456"/>
              <a:gd name="connsiteX6" fmla="*/ 1917119 w 8103993"/>
              <a:gd name="connsiteY6" fmla="*/ 222858 h 4791456"/>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8103993"/>
              <a:gd name="connsiteY0" fmla="*/ 0 h 4816218"/>
              <a:gd name="connsiteX1" fmla="*/ 6343374 w 8103993"/>
              <a:gd name="connsiteY1" fmla="*/ 24762 h 4816218"/>
              <a:gd name="connsiteX2" fmla="*/ 8103993 w 8103993"/>
              <a:gd name="connsiteY2" fmla="*/ 2466996 h 4816218"/>
              <a:gd name="connsiteX3" fmla="*/ 6343374 w 8103993"/>
              <a:gd name="connsiteY3" fmla="*/ 4816218 h 4816218"/>
              <a:gd name="connsiteX4" fmla="*/ 1698748 w 8103993"/>
              <a:gd name="connsiteY4" fmla="*/ 4791456 h 4816218"/>
              <a:gd name="connsiteX5" fmla="*/ 0 w 8103993"/>
              <a:gd name="connsiteY5" fmla="*/ 2379172 h 4816218"/>
              <a:gd name="connsiteX6" fmla="*/ 1771538 w 8103993"/>
              <a:gd name="connsiteY6" fmla="*/ 0 h 4816218"/>
              <a:gd name="connsiteX0" fmla="*/ 1771538 w 11783363"/>
              <a:gd name="connsiteY0" fmla="*/ 13771 h 4829989"/>
              <a:gd name="connsiteX1" fmla="*/ 6343374 w 11783363"/>
              <a:gd name="connsiteY1" fmla="*/ 38533 h 4829989"/>
              <a:gd name="connsiteX2" fmla="*/ 11783363 w 11783363"/>
              <a:gd name="connsiteY2" fmla="*/ 0 h 4829989"/>
              <a:gd name="connsiteX3" fmla="*/ 6343374 w 11783363"/>
              <a:gd name="connsiteY3" fmla="*/ 4829989 h 4829989"/>
              <a:gd name="connsiteX4" fmla="*/ 1698748 w 11783363"/>
              <a:gd name="connsiteY4" fmla="*/ 4805227 h 4829989"/>
              <a:gd name="connsiteX5" fmla="*/ 0 w 11783363"/>
              <a:gd name="connsiteY5" fmla="*/ 2392943 h 4829989"/>
              <a:gd name="connsiteX6" fmla="*/ 1771538 w 11783363"/>
              <a:gd name="connsiteY6" fmla="*/ 13771 h 4829989"/>
              <a:gd name="connsiteX0" fmla="*/ 1771538 w 11783363"/>
              <a:gd name="connsiteY0" fmla="*/ 13771 h 4829989"/>
              <a:gd name="connsiteX1" fmla="*/ 11783363 w 11783363"/>
              <a:gd name="connsiteY1" fmla="*/ 0 h 4829989"/>
              <a:gd name="connsiteX2" fmla="*/ 6343374 w 11783363"/>
              <a:gd name="connsiteY2" fmla="*/ 4829989 h 4829989"/>
              <a:gd name="connsiteX3" fmla="*/ 1698748 w 11783363"/>
              <a:gd name="connsiteY3" fmla="*/ 4805227 h 4829989"/>
              <a:gd name="connsiteX4" fmla="*/ 0 w 11783363"/>
              <a:gd name="connsiteY4" fmla="*/ 2392943 h 4829989"/>
              <a:gd name="connsiteX5" fmla="*/ 1771538 w 11783363"/>
              <a:gd name="connsiteY5" fmla="*/ 13771 h 4829989"/>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3505406 w 15288769"/>
              <a:gd name="connsiteY4" fmla="*/ 2392943 h 4850332"/>
              <a:gd name="connsiteX5" fmla="*/ 5276944 w 15288769"/>
              <a:gd name="connsiteY5" fmla="*/ 13771 h 4850332"/>
              <a:gd name="connsiteX0" fmla="*/ 5276944 w 15288769"/>
              <a:gd name="connsiteY0" fmla="*/ 13771 h 4850332"/>
              <a:gd name="connsiteX1" fmla="*/ 15288769 w 15288769"/>
              <a:gd name="connsiteY1" fmla="*/ 0 h 4850332"/>
              <a:gd name="connsiteX2" fmla="*/ 9848780 w 15288769"/>
              <a:gd name="connsiteY2" fmla="*/ 4829989 h 4850332"/>
              <a:gd name="connsiteX3" fmla="*/ 0 w 15288769"/>
              <a:gd name="connsiteY3" fmla="*/ 4850332 h 4850332"/>
              <a:gd name="connsiteX4" fmla="*/ 5276944 w 15288769"/>
              <a:gd name="connsiteY4" fmla="*/ 13771 h 4850332"/>
              <a:gd name="connsiteX0" fmla="*/ 5442681 w 15288769"/>
              <a:gd name="connsiteY0" fmla="*/ 0 h 4859113"/>
              <a:gd name="connsiteX1" fmla="*/ 15288769 w 15288769"/>
              <a:gd name="connsiteY1" fmla="*/ 8781 h 4859113"/>
              <a:gd name="connsiteX2" fmla="*/ 9848780 w 15288769"/>
              <a:gd name="connsiteY2" fmla="*/ 4838770 h 4859113"/>
              <a:gd name="connsiteX3" fmla="*/ 0 w 15288769"/>
              <a:gd name="connsiteY3" fmla="*/ 4859113 h 4859113"/>
              <a:gd name="connsiteX4" fmla="*/ 5442681 w 15288769"/>
              <a:gd name="connsiteY4" fmla="*/ 0 h 4859113"/>
              <a:gd name="connsiteX0" fmla="*/ 5442681 w 12432999"/>
              <a:gd name="connsiteY0" fmla="*/ 0 h 4859113"/>
              <a:gd name="connsiteX1" fmla="*/ 12432999 w 12432999"/>
              <a:gd name="connsiteY1" fmla="*/ 36940 h 4859113"/>
              <a:gd name="connsiteX2" fmla="*/ 9848780 w 12432999"/>
              <a:gd name="connsiteY2" fmla="*/ 4838770 h 4859113"/>
              <a:gd name="connsiteX3" fmla="*/ 0 w 12432999"/>
              <a:gd name="connsiteY3" fmla="*/ 4859113 h 4859113"/>
              <a:gd name="connsiteX4" fmla="*/ 5442681 w 12432999"/>
              <a:gd name="connsiteY4" fmla="*/ 0 h 4859113"/>
              <a:gd name="connsiteX0" fmla="*/ 5442681 w 12557164"/>
              <a:gd name="connsiteY0" fmla="*/ 19378 h 4878491"/>
              <a:gd name="connsiteX1" fmla="*/ 12557164 w 12557164"/>
              <a:gd name="connsiteY1" fmla="*/ 0 h 4878491"/>
              <a:gd name="connsiteX2" fmla="*/ 9848780 w 12557164"/>
              <a:gd name="connsiteY2" fmla="*/ 4858148 h 4878491"/>
              <a:gd name="connsiteX3" fmla="*/ 0 w 12557164"/>
              <a:gd name="connsiteY3" fmla="*/ 4878491 h 4878491"/>
              <a:gd name="connsiteX4" fmla="*/ 5442681 w 12557164"/>
              <a:gd name="connsiteY4" fmla="*/ 19378 h 4878491"/>
              <a:gd name="connsiteX0" fmla="*/ 5442681 w 12557164"/>
              <a:gd name="connsiteY0" fmla="*/ 19378 h 4878491"/>
              <a:gd name="connsiteX1" fmla="*/ 12557164 w 12557164"/>
              <a:gd name="connsiteY1" fmla="*/ 0 h 4878491"/>
              <a:gd name="connsiteX2" fmla="*/ 12538997 w 12557164"/>
              <a:gd name="connsiteY2" fmla="*/ 4858148 h 4878491"/>
              <a:gd name="connsiteX3" fmla="*/ 0 w 12557164"/>
              <a:gd name="connsiteY3" fmla="*/ 4878491 h 4878491"/>
              <a:gd name="connsiteX4" fmla="*/ 5442681 w 12557164"/>
              <a:gd name="connsiteY4" fmla="*/ 19378 h 4878491"/>
              <a:gd name="connsiteX0" fmla="*/ 25005389 w 32119872"/>
              <a:gd name="connsiteY0" fmla="*/ 19378 h 4964509"/>
              <a:gd name="connsiteX1" fmla="*/ 32119872 w 32119872"/>
              <a:gd name="connsiteY1" fmla="*/ 0 h 4964509"/>
              <a:gd name="connsiteX2" fmla="*/ 32101705 w 32119872"/>
              <a:gd name="connsiteY2" fmla="*/ 4858148 h 4964509"/>
              <a:gd name="connsiteX3" fmla="*/ 0 w 32119872"/>
              <a:gd name="connsiteY3" fmla="*/ 4964509 h 4964509"/>
              <a:gd name="connsiteX4" fmla="*/ 25005389 w 32119872"/>
              <a:gd name="connsiteY4" fmla="*/ 19378 h 4964509"/>
              <a:gd name="connsiteX0" fmla="*/ 24214977 w 31329460"/>
              <a:gd name="connsiteY0" fmla="*/ 19378 h 4935836"/>
              <a:gd name="connsiteX1" fmla="*/ 31329460 w 31329460"/>
              <a:gd name="connsiteY1" fmla="*/ 0 h 4935836"/>
              <a:gd name="connsiteX2" fmla="*/ 31311293 w 31329460"/>
              <a:gd name="connsiteY2" fmla="*/ 4858148 h 4935836"/>
              <a:gd name="connsiteX3" fmla="*/ 0 w 31329460"/>
              <a:gd name="connsiteY3" fmla="*/ 4935836 h 4935836"/>
              <a:gd name="connsiteX4" fmla="*/ 24214977 w 31329460"/>
              <a:gd name="connsiteY4" fmla="*/ 19378 h 4935836"/>
              <a:gd name="connsiteX0" fmla="*/ 24214977 w 31329460"/>
              <a:gd name="connsiteY0" fmla="*/ 19378 h 4964509"/>
              <a:gd name="connsiteX1" fmla="*/ 31329460 w 31329460"/>
              <a:gd name="connsiteY1" fmla="*/ 0 h 4964509"/>
              <a:gd name="connsiteX2" fmla="*/ 31311293 w 31329460"/>
              <a:gd name="connsiteY2" fmla="*/ 4858148 h 4964509"/>
              <a:gd name="connsiteX3" fmla="*/ 0 w 31329460"/>
              <a:gd name="connsiteY3" fmla="*/ 4964509 h 4964509"/>
              <a:gd name="connsiteX4" fmla="*/ 24214977 w 31329460"/>
              <a:gd name="connsiteY4" fmla="*/ 19378 h 4964509"/>
              <a:gd name="connsiteX0" fmla="*/ 25005389 w 31329460"/>
              <a:gd name="connsiteY0" fmla="*/ 19378 h 4964509"/>
              <a:gd name="connsiteX1" fmla="*/ 31329460 w 31329460"/>
              <a:gd name="connsiteY1" fmla="*/ 0 h 4964509"/>
              <a:gd name="connsiteX2" fmla="*/ 31311293 w 31329460"/>
              <a:gd name="connsiteY2" fmla="*/ 4858148 h 4964509"/>
              <a:gd name="connsiteX3" fmla="*/ 0 w 31329460"/>
              <a:gd name="connsiteY3" fmla="*/ 4964509 h 4964509"/>
              <a:gd name="connsiteX4" fmla="*/ 25005389 w 31329460"/>
              <a:gd name="connsiteY4" fmla="*/ 19378 h 4964509"/>
              <a:gd name="connsiteX0" fmla="*/ 25005389 w 31509039"/>
              <a:gd name="connsiteY0" fmla="*/ 19378 h 4964509"/>
              <a:gd name="connsiteX1" fmla="*/ 31329460 w 31509039"/>
              <a:gd name="connsiteY1" fmla="*/ 0 h 4964509"/>
              <a:gd name="connsiteX2" fmla="*/ 31508901 w 31509039"/>
              <a:gd name="connsiteY2" fmla="*/ 4944166 h 4964509"/>
              <a:gd name="connsiteX3" fmla="*/ 0 w 31509039"/>
              <a:gd name="connsiteY3" fmla="*/ 4964509 h 4964509"/>
              <a:gd name="connsiteX4" fmla="*/ 25005389 w 31509039"/>
              <a:gd name="connsiteY4" fmla="*/ 19378 h 4964509"/>
              <a:gd name="connsiteX0" fmla="*/ 25598198 w 32101848"/>
              <a:gd name="connsiteY0" fmla="*/ 19378 h 4993182"/>
              <a:gd name="connsiteX1" fmla="*/ 31922269 w 32101848"/>
              <a:gd name="connsiteY1" fmla="*/ 0 h 4993182"/>
              <a:gd name="connsiteX2" fmla="*/ 32101710 w 32101848"/>
              <a:gd name="connsiteY2" fmla="*/ 4944166 h 4993182"/>
              <a:gd name="connsiteX3" fmla="*/ 0 w 32101848"/>
              <a:gd name="connsiteY3" fmla="*/ 4993182 h 4993182"/>
              <a:gd name="connsiteX4" fmla="*/ 25598198 w 32101848"/>
              <a:gd name="connsiteY4" fmla="*/ 19378 h 4993182"/>
              <a:gd name="connsiteX0" fmla="*/ 25598198 w 32299388"/>
              <a:gd name="connsiteY0" fmla="*/ 19378 h 4993182"/>
              <a:gd name="connsiteX1" fmla="*/ 31922269 w 32299388"/>
              <a:gd name="connsiteY1" fmla="*/ 0 h 4993182"/>
              <a:gd name="connsiteX2" fmla="*/ 32299319 w 32299388"/>
              <a:gd name="connsiteY2" fmla="*/ 4972839 h 4993182"/>
              <a:gd name="connsiteX3" fmla="*/ 0 w 32299388"/>
              <a:gd name="connsiteY3" fmla="*/ 4993182 h 4993182"/>
              <a:gd name="connsiteX4" fmla="*/ 25598198 w 32299388"/>
              <a:gd name="connsiteY4" fmla="*/ 19378 h 4993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9388" h="4993182">
                <a:moveTo>
                  <a:pt x="25598198" y="19378"/>
                </a:moveTo>
                <a:lnTo>
                  <a:pt x="31922269" y="0"/>
                </a:lnTo>
                <a:cubicBezTo>
                  <a:pt x="31916213" y="1619383"/>
                  <a:pt x="32305375" y="3353456"/>
                  <a:pt x="32299319" y="4972839"/>
                </a:cubicBezTo>
                <a:lnTo>
                  <a:pt x="0" y="4993182"/>
                </a:lnTo>
                <a:lnTo>
                  <a:pt x="25598198" y="19378"/>
                </a:lnTo>
                <a:close/>
              </a:path>
            </a:pathLst>
          </a:custGeom>
        </p:spPr>
        <p:txBody>
          <a:bodyPr>
            <a:normAutofit/>
          </a:bodyPr>
          <a:lstStyle>
            <a:lvl1pPr>
              <a:defRPr sz="2800"/>
            </a:lvl1pPr>
          </a:lstStyle>
          <a:p>
            <a:endParaRPr lang="en-US" dirty="0"/>
          </a:p>
        </p:txBody>
      </p:sp>
    </p:spTree>
    <p:extLst>
      <p:ext uri="{BB962C8B-B14F-4D97-AF65-F5344CB8AC3E}">
        <p14:creationId xmlns:p14="http://schemas.microsoft.com/office/powerpoint/2010/main" val="614040758"/>
      </p:ext>
    </p:extLst>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3_ภาพนิ่งชื่อเรื่อง">
    <p:spTree>
      <p:nvGrpSpPr>
        <p:cNvPr id="1" name=""/>
        <p:cNvGrpSpPr/>
        <p:nvPr/>
      </p:nvGrpSpPr>
      <p:grpSpPr>
        <a:xfrm>
          <a:off x="0" y="0"/>
          <a:ext cx="0" cy="0"/>
          <a:chOff x="0" y="0"/>
          <a:chExt cx="0" cy="0"/>
        </a:xfrm>
      </p:grpSpPr>
      <p:sp>
        <p:nvSpPr>
          <p:cNvPr id="2" name="Рисунок 28"/>
          <p:cNvSpPr>
            <a:spLocks noGrp="1"/>
          </p:cNvSpPr>
          <p:nvPr>
            <p:ph type="pic" sz="quarter" idx="110" hasCustomPrompt="1"/>
          </p:nvPr>
        </p:nvSpPr>
        <p:spPr>
          <a:xfrm>
            <a:off x="2332037" y="3505200"/>
            <a:ext cx="10608732" cy="6629400"/>
          </a:xfrm>
          <a:custGeom>
            <a:avLst/>
            <a:gdLst>
              <a:gd name="connsiteX0" fmla="*/ 284480 w 1138889"/>
              <a:gd name="connsiteY0" fmla="*/ 126982 h 711692"/>
              <a:gd name="connsiteX1" fmla="*/ 183091 w 1138889"/>
              <a:gd name="connsiteY1" fmla="*/ 189982 h 711692"/>
              <a:gd name="connsiteX2" fmla="*/ 150607 w 1138889"/>
              <a:gd name="connsiteY2" fmla="*/ 356339 h 711692"/>
              <a:gd name="connsiteX3" fmla="*/ 183091 w 1138889"/>
              <a:gd name="connsiteY3" fmla="*/ 522695 h 711692"/>
              <a:gd name="connsiteX4" fmla="*/ 284480 w 1138889"/>
              <a:gd name="connsiteY4" fmla="*/ 585694 h 711692"/>
              <a:gd name="connsiteX5" fmla="*/ 385869 w 1138889"/>
              <a:gd name="connsiteY5" fmla="*/ 522695 h 711692"/>
              <a:gd name="connsiteX6" fmla="*/ 418353 w 1138889"/>
              <a:gd name="connsiteY6" fmla="*/ 356339 h 711692"/>
              <a:gd name="connsiteX7" fmla="*/ 385869 w 1138889"/>
              <a:gd name="connsiteY7" fmla="*/ 189982 h 711692"/>
              <a:gd name="connsiteX8" fmla="*/ 284480 w 1138889"/>
              <a:gd name="connsiteY8" fmla="*/ 126982 h 711692"/>
              <a:gd name="connsiteX9" fmla="*/ 641787 w 1138889"/>
              <a:gd name="connsiteY9" fmla="*/ 11812 h 711692"/>
              <a:gd name="connsiteX10" fmla="*/ 1138889 w 1138889"/>
              <a:gd name="connsiteY10" fmla="*/ 11812 h 711692"/>
              <a:gd name="connsiteX11" fmla="*/ 1138889 w 1138889"/>
              <a:gd name="connsiteY11" fmla="*/ 127966 h 711692"/>
              <a:gd name="connsiteX12" fmla="*/ 860315 w 1138889"/>
              <a:gd name="connsiteY12" fmla="*/ 699880 h 711692"/>
              <a:gd name="connsiteX13" fmla="*/ 692974 w 1138889"/>
              <a:gd name="connsiteY13" fmla="*/ 699880 h 711692"/>
              <a:gd name="connsiteX14" fmla="*/ 958751 w 1138889"/>
              <a:gd name="connsiteY14" fmla="*/ 143716 h 711692"/>
              <a:gd name="connsiteX15" fmla="*/ 785504 w 1138889"/>
              <a:gd name="connsiteY15" fmla="*/ 143716 h 711692"/>
              <a:gd name="connsiteX16" fmla="*/ 785504 w 1138889"/>
              <a:gd name="connsiteY16" fmla="*/ 232309 h 711692"/>
              <a:gd name="connsiteX17" fmla="*/ 641787 w 1138889"/>
              <a:gd name="connsiteY17" fmla="*/ 232309 h 711692"/>
              <a:gd name="connsiteX18" fmla="*/ 284480 w 1138889"/>
              <a:gd name="connsiteY18" fmla="*/ 0 h 711692"/>
              <a:gd name="connsiteX19" fmla="*/ 498085 w 1138889"/>
              <a:gd name="connsiteY19" fmla="*/ 96959 h 711692"/>
              <a:gd name="connsiteX20" fmla="*/ 568959 w 1138889"/>
              <a:gd name="connsiteY20" fmla="*/ 355846 h 711692"/>
              <a:gd name="connsiteX21" fmla="*/ 498085 w 1138889"/>
              <a:gd name="connsiteY21" fmla="*/ 614733 h 711692"/>
              <a:gd name="connsiteX22" fmla="*/ 284480 w 1138889"/>
              <a:gd name="connsiteY22" fmla="*/ 711692 h 711692"/>
              <a:gd name="connsiteX23" fmla="*/ 70874 w 1138889"/>
              <a:gd name="connsiteY23" fmla="*/ 614733 h 711692"/>
              <a:gd name="connsiteX24" fmla="*/ 0 w 1138889"/>
              <a:gd name="connsiteY24" fmla="*/ 355846 h 711692"/>
              <a:gd name="connsiteX25" fmla="*/ 70874 w 1138889"/>
              <a:gd name="connsiteY25" fmla="*/ 96959 h 711692"/>
              <a:gd name="connsiteX26" fmla="*/ 284480 w 1138889"/>
              <a:gd name="connsiteY26"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38889" h="711692">
                <a:moveTo>
                  <a:pt x="284480" y="126982"/>
                </a:moveTo>
                <a:cubicBezTo>
                  <a:pt x="238543" y="126982"/>
                  <a:pt x="204747" y="147982"/>
                  <a:pt x="183091" y="189982"/>
                </a:cubicBezTo>
                <a:cubicBezTo>
                  <a:pt x="161435" y="231981"/>
                  <a:pt x="150607" y="287433"/>
                  <a:pt x="150607" y="356339"/>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9"/>
                </a:cubicBezTo>
                <a:cubicBezTo>
                  <a:pt x="418353" y="287433"/>
                  <a:pt x="407525" y="231981"/>
                  <a:pt x="385869" y="189982"/>
                </a:cubicBezTo>
                <a:cubicBezTo>
                  <a:pt x="364213" y="147982"/>
                  <a:pt x="330417" y="126982"/>
                  <a:pt x="284480" y="126982"/>
                </a:cubicBezTo>
                <a:close/>
                <a:moveTo>
                  <a:pt x="641787" y="11812"/>
                </a:moveTo>
                <a:lnTo>
                  <a:pt x="1138889" y="11812"/>
                </a:lnTo>
                <a:lnTo>
                  <a:pt x="1138889" y="127966"/>
                </a:lnTo>
                <a:lnTo>
                  <a:pt x="860315" y="699880"/>
                </a:lnTo>
                <a:lnTo>
                  <a:pt x="692974" y="699880"/>
                </a:lnTo>
                <a:lnTo>
                  <a:pt x="958751" y="143716"/>
                </a:lnTo>
                <a:lnTo>
                  <a:pt x="785504" y="143716"/>
                </a:lnTo>
                <a:lnTo>
                  <a:pt x="785504" y="232309"/>
                </a:lnTo>
                <a:lnTo>
                  <a:pt x="641787" y="232309"/>
                </a:lnTo>
                <a:close/>
                <a:moveTo>
                  <a:pt x="284480" y="0"/>
                </a:moveTo>
                <a:cubicBezTo>
                  <a:pt x="379634" y="0"/>
                  <a:pt x="450836" y="32320"/>
                  <a:pt x="498085" y="96959"/>
                </a:cubicBezTo>
                <a:cubicBezTo>
                  <a:pt x="545335" y="161599"/>
                  <a:pt x="568959" y="247895"/>
                  <a:pt x="568959" y="355846"/>
                </a:cubicBezTo>
                <a:cubicBezTo>
                  <a:pt x="568959" y="463797"/>
                  <a:pt x="545335" y="550093"/>
                  <a:pt x="498085" y="614733"/>
                </a:cubicBezTo>
                <a:cubicBezTo>
                  <a:pt x="450836" y="679373"/>
                  <a:pt x="379634" y="711692"/>
                  <a:pt x="284480" y="711692"/>
                </a:cubicBezTo>
                <a:cubicBezTo>
                  <a:pt x="189325" y="711692"/>
                  <a:pt x="118123" y="679373"/>
                  <a:pt x="70874" y="614733"/>
                </a:cubicBezTo>
                <a:cubicBezTo>
                  <a:pt x="23625" y="550093"/>
                  <a:pt x="0" y="463797"/>
                  <a:pt x="0" y="355846"/>
                </a:cubicBezTo>
                <a:cubicBezTo>
                  <a:pt x="0" y="247895"/>
                  <a:pt x="23625" y="161599"/>
                  <a:pt x="70874" y="96959"/>
                </a:cubicBezTo>
                <a:cubicBezTo>
                  <a:pt x="118123" y="32320"/>
                  <a:pt x="189325"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12225903" y="1855829"/>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929314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4_ภาพนิ่งชื่อเรื่อง">
    <p:spTree>
      <p:nvGrpSpPr>
        <p:cNvPr id="1" name=""/>
        <p:cNvGrpSpPr/>
        <p:nvPr/>
      </p:nvGrpSpPr>
      <p:grpSpPr>
        <a:xfrm>
          <a:off x="0" y="0"/>
          <a:ext cx="0" cy="0"/>
          <a:chOff x="0" y="0"/>
          <a:chExt cx="0" cy="0"/>
        </a:xfrm>
      </p:grpSpPr>
      <p:sp>
        <p:nvSpPr>
          <p:cNvPr id="2" name="Рисунок 29"/>
          <p:cNvSpPr>
            <a:spLocks noGrp="1"/>
          </p:cNvSpPr>
          <p:nvPr>
            <p:ph type="pic" sz="quarter" idx="111" hasCustomPrompt="1"/>
          </p:nvPr>
        </p:nvSpPr>
        <p:spPr>
          <a:xfrm>
            <a:off x="11933237" y="3723165"/>
            <a:ext cx="10174092" cy="6182835"/>
          </a:xfrm>
          <a:custGeom>
            <a:avLst/>
            <a:gdLst>
              <a:gd name="connsiteX0" fmla="*/ 908293 w 1171116"/>
              <a:gd name="connsiteY0" fmla="*/ 401619 h 711692"/>
              <a:gd name="connsiteX1" fmla="*/ 832497 w 1171116"/>
              <a:gd name="connsiteY1" fmla="*/ 425243 h 711692"/>
              <a:gd name="connsiteX2" fmla="*/ 799029 w 1171116"/>
              <a:gd name="connsiteY2" fmla="*/ 493164 h 711692"/>
              <a:gd name="connsiteX3" fmla="*/ 833482 w 1171116"/>
              <a:gd name="connsiteY3" fmla="*/ 560593 h 711692"/>
              <a:gd name="connsiteX4" fmla="*/ 908293 w 1171116"/>
              <a:gd name="connsiteY4" fmla="*/ 583726 h 711692"/>
              <a:gd name="connsiteX5" fmla="*/ 983104 w 1171116"/>
              <a:gd name="connsiteY5" fmla="*/ 560593 h 711692"/>
              <a:gd name="connsiteX6" fmla="*/ 1017556 w 1171116"/>
              <a:gd name="connsiteY6" fmla="*/ 493164 h 711692"/>
              <a:gd name="connsiteX7" fmla="*/ 984088 w 1171116"/>
              <a:gd name="connsiteY7" fmla="*/ 425243 h 711692"/>
              <a:gd name="connsiteX8" fmla="*/ 908293 w 1171116"/>
              <a:gd name="connsiteY8" fmla="*/ 401619 h 711692"/>
              <a:gd name="connsiteX9" fmla="*/ 284480 w 1171116"/>
              <a:gd name="connsiteY9" fmla="*/ 126982 h 711692"/>
              <a:gd name="connsiteX10" fmla="*/ 183091 w 1171116"/>
              <a:gd name="connsiteY10" fmla="*/ 189982 h 711692"/>
              <a:gd name="connsiteX11" fmla="*/ 150607 w 1171116"/>
              <a:gd name="connsiteY11" fmla="*/ 356339 h 711692"/>
              <a:gd name="connsiteX12" fmla="*/ 183091 w 1171116"/>
              <a:gd name="connsiteY12" fmla="*/ 522695 h 711692"/>
              <a:gd name="connsiteX13" fmla="*/ 284480 w 1171116"/>
              <a:gd name="connsiteY13" fmla="*/ 585694 h 711692"/>
              <a:gd name="connsiteX14" fmla="*/ 385869 w 1171116"/>
              <a:gd name="connsiteY14" fmla="*/ 522695 h 711692"/>
              <a:gd name="connsiteX15" fmla="*/ 418353 w 1171116"/>
              <a:gd name="connsiteY15" fmla="*/ 356339 h 711692"/>
              <a:gd name="connsiteX16" fmla="*/ 385869 w 1171116"/>
              <a:gd name="connsiteY16" fmla="*/ 189982 h 711692"/>
              <a:gd name="connsiteX17" fmla="*/ 284480 w 1171116"/>
              <a:gd name="connsiteY17" fmla="*/ 126982 h 711692"/>
              <a:gd name="connsiteX18" fmla="*/ 908293 w 1171116"/>
              <a:gd name="connsiteY18" fmla="*/ 119108 h 711692"/>
              <a:gd name="connsiteX19" fmla="*/ 842341 w 1171116"/>
              <a:gd name="connsiteY19" fmla="*/ 142732 h 711692"/>
              <a:gd name="connsiteX20" fmla="*/ 814779 w 1171116"/>
              <a:gd name="connsiteY20" fmla="*/ 201302 h 711692"/>
              <a:gd name="connsiteX21" fmla="*/ 842833 w 1171116"/>
              <a:gd name="connsiteY21" fmla="*/ 259871 h 711692"/>
              <a:gd name="connsiteX22" fmla="*/ 908293 w 1171116"/>
              <a:gd name="connsiteY22" fmla="*/ 283496 h 711692"/>
              <a:gd name="connsiteX23" fmla="*/ 973753 w 1171116"/>
              <a:gd name="connsiteY23" fmla="*/ 259871 h 711692"/>
              <a:gd name="connsiteX24" fmla="*/ 1001807 w 1171116"/>
              <a:gd name="connsiteY24" fmla="*/ 201302 h 711692"/>
              <a:gd name="connsiteX25" fmla="*/ 974245 w 1171116"/>
              <a:gd name="connsiteY25" fmla="*/ 142732 h 711692"/>
              <a:gd name="connsiteX26" fmla="*/ 908293 w 1171116"/>
              <a:gd name="connsiteY26" fmla="*/ 119108 h 711692"/>
              <a:gd name="connsiteX27" fmla="*/ 908293 w 1171116"/>
              <a:gd name="connsiteY27" fmla="*/ 0 h 711692"/>
              <a:gd name="connsiteX28" fmla="*/ 1078587 w 1171116"/>
              <a:gd name="connsiteY28" fmla="*/ 54140 h 711692"/>
              <a:gd name="connsiteX29" fmla="*/ 1146507 w 1171116"/>
              <a:gd name="connsiteY29" fmla="*/ 187521 h 711692"/>
              <a:gd name="connsiteX30" fmla="*/ 1085477 w 1171116"/>
              <a:gd name="connsiteY30" fmla="*/ 323854 h 711692"/>
              <a:gd name="connsiteX31" fmla="*/ 1171116 w 1171116"/>
              <a:gd name="connsiteY31" fmla="*/ 497102 h 711692"/>
              <a:gd name="connsiteX32" fmla="*/ 1098274 w 1171116"/>
              <a:gd name="connsiteY32" fmla="*/ 649678 h 711692"/>
              <a:gd name="connsiteX33" fmla="*/ 908293 w 1171116"/>
              <a:gd name="connsiteY33" fmla="*/ 711692 h 711692"/>
              <a:gd name="connsiteX34" fmla="*/ 718311 w 1171116"/>
              <a:gd name="connsiteY34" fmla="*/ 649678 h 711692"/>
              <a:gd name="connsiteX35" fmla="*/ 645469 w 1171116"/>
              <a:gd name="connsiteY35" fmla="*/ 497102 h 711692"/>
              <a:gd name="connsiteX36" fmla="*/ 731108 w 1171116"/>
              <a:gd name="connsiteY36" fmla="*/ 323854 h 711692"/>
              <a:gd name="connsiteX37" fmla="*/ 669094 w 1171116"/>
              <a:gd name="connsiteY37" fmla="*/ 187029 h 711692"/>
              <a:gd name="connsiteX38" fmla="*/ 737507 w 1171116"/>
              <a:gd name="connsiteY38" fmla="*/ 54140 h 711692"/>
              <a:gd name="connsiteX39" fmla="*/ 908293 w 1171116"/>
              <a:gd name="connsiteY39" fmla="*/ 0 h 711692"/>
              <a:gd name="connsiteX40" fmla="*/ 284480 w 1171116"/>
              <a:gd name="connsiteY40" fmla="*/ 0 h 711692"/>
              <a:gd name="connsiteX41" fmla="*/ 498086 w 1171116"/>
              <a:gd name="connsiteY41" fmla="*/ 96959 h 711692"/>
              <a:gd name="connsiteX42" fmla="*/ 568959 w 1171116"/>
              <a:gd name="connsiteY42" fmla="*/ 355846 h 711692"/>
              <a:gd name="connsiteX43" fmla="*/ 498086 w 1171116"/>
              <a:gd name="connsiteY43" fmla="*/ 614733 h 711692"/>
              <a:gd name="connsiteX44" fmla="*/ 284480 w 1171116"/>
              <a:gd name="connsiteY44" fmla="*/ 711692 h 711692"/>
              <a:gd name="connsiteX45" fmla="*/ 70874 w 1171116"/>
              <a:gd name="connsiteY45" fmla="*/ 614733 h 711692"/>
              <a:gd name="connsiteX46" fmla="*/ 0 w 1171116"/>
              <a:gd name="connsiteY46" fmla="*/ 355846 h 711692"/>
              <a:gd name="connsiteX47" fmla="*/ 70874 w 1171116"/>
              <a:gd name="connsiteY47" fmla="*/ 96959 h 711692"/>
              <a:gd name="connsiteX48" fmla="*/ 284480 w 1171116"/>
              <a:gd name="connsiteY48"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71116" h="711692">
                <a:moveTo>
                  <a:pt x="908293" y="401619"/>
                </a:moveTo>
                <a:cubicBezTo>
                  <a:pt x="880075" y="401619"/>
                  <a:pt x="854809" y="409494"/>
                  <a:pt x="832497" y="425243"/>
                </a:cubicBezTo>
                <a:cubicBezTo>
                  <a:pt x="810185" y="440993"/>
                  <a:pt x="799029" y="463633"/>
                  <a:pt x="799029" y="493164"/>
                </a:cubicBezTo>
                <a:cubicBezTo>
                  <a:pt x="799029" y="522695"/>
                  <a:pt x="810513" y="545171"/>
                  <a:pt x="833482" y="560593"/>
                </a:cubicBezTo>
                <a:cubicBezTo>
                  <a:pt x="856450" y="576015"/>
                  <a:pt x="881387" y="583726"/>
                  <a:pt x="908293" y="583726"/>
                </a:cubicBezTo>
                <a:cubicBezTo>
                  <a:pt x="935198" y="583726"/>
                  <a:pt x="960136" y="576015"/>
                  <a:pt x="983104" y="560593"/>
                </a:cubicBezTo>
                <a:cubicBezTo>
                  <a:pt x="1006072" y="545171"/>
                  <a:pt x="1017556" y="522695"/>
                  <a:pt x="1017556" y="493164"/>
                </a:cubicBezTo>
                <a:cubicBezTo>
                  <a:pt x="1017556" y="463633"/>
                  <a:pt x="1006400" y="440993"/>
                  <a:pt x="984088" y="425243"/>
                </a:cubicBezTo>
                <a:cubicBezTo>
                  <a:pt x="961776" y="409494"/>
                  <a:pt x="936511" y="401619"/>
                  <a:pt x="908293" y="401619"/>
                </a:cubicBezTo>
                <a:close/>
                <a:moveTo>
                  <a:pt x="284480" y="126982"/>
                </a:moveTo>
                <a:cubicBezTo>
                  <a:pt x="238543" y="126982"/>
                  <a:pt x="204747" y="147982"/>
                  <a:pt x="183091" y="189982"/>
                </a:cubicBezTo>
                <a:cubicBezTo>
                  <a:pt x="161435" y="231981"/>
                  <a:pt x="150607" y="287433"/>
                  <a:pt x="150607" y="356339"/>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9"/>
                </a:cubicBezTo>
                <a:cubicBezTo>
                  <a:pt x="418353" y="287433"/>
                  <a:pt x="407525" y="231981"/>
                  <a:pt x="385869" y="189982"/>
                </a:cubicBezTo>
                <a:cubicBezTo>
                  <a:pt x="364213" y="147982"/>
                  <a:pt x="330417" y="126982"/>
                  <a:pt x="284480" y="126982"/>
                </a:cubicBezTo>
                <a:close/>
                <a:moveTo>
                  <a:pt x="908293" y="119108"/>
                </a:moveTo>
                <a:cubicBezTo>
                  <a:pt x="882699" y="119108"/>
                  <a:pt x="860715" y="126982"/>
                  <a:pt x="842341" y="142732"/>
                </a:cubicBezTo>
                <a:cubicBezTo>
                  <a:pt x="823966" y="158482"/>
                  <a:pt x="814779" y="178005"/>
                  <a:pt x="814779" y="201302"/>
                </a:cubicBezTo>
                <a:cubicBezTo>
                  <a:pt x="814779" y="224598"/>
                  <a:pt x="824130" y="244121"/>
                  <a:pt x="842833" y="259871"/>
                </a:cubicBezTo>
                <a:cubicBezTo>
                  <a:pt x="861536" y="275621"/>
                  <a:pt x="883356" y="283496"/>
                  <a:pt x="908293" y="283496"/>
                </a:cubicBezTo>
                <a:cubicBezTo>
                  <a:pt x="933230" y="283496"/>
                  <a:pt x="955050" y="275621"/>
                  <a:pt x="973753" y="259871"/>
                </a:cubicBezTo>
                <a:cubicBezTo>
                  <a:pt x="992455" y="244121"/>
                  <a:pt x="1001807" y="224598"/>
                  <a:pt x="1001807" y="201302"/>
                </a:cubicBezTo>
                <a:cubicBezTo>
                  <a:pt x="1001807" y="178005"/>
                  <a:pt x="992619" y="158482"/>
                  <a:pt x="974245" y="142732"/>
                </a:cubicBezTo>
                <a:cubicBezTo>
                  <a:pt x="955870" y="126982"/>
                  <a:pt x="933886" y="119108"/>
                  <a:pt x="908293" y="119108"/>
                </a:cubicBezTo>
                <a:close/>
                <a:moveTo>
                  <a:pt x="908293" y="0"/>
                </a:moveTo>
                <a:cubicBezTo>
                  <a:pt x="976542" y="0"/>
                  <a:pt x="1033306" y="18047"/>
                  <a:pt x="1078587" y="54140"/>
                </a:cubicBezTo>
                <a:cubicBezTo>
                  <a:pt x="1123867" y="90233"/>
                  <a:pt x="1146507" y="134693"/>
                  <a:pt x="1146507" y="187521"/>
                </a:cubicBezTo>
                <a:cubicBezTo>
                  <a:pt x="1146507" y="240348"/>
                  <a:pt x="1126164" y="285793"/>
                  <a:pt x="1085477" y="323854"/>
                </a:cubicBezTo>
                <a:cubicBezTo>
                  <a:pt x="1142570" y="367822"/>
                  <a:pt x="1171116" y="425572"/>
                  <a:pt x="1171116" y="497102"/>
                </a:cubicBezTo>
                <a:cubicBezTo>
                  <a:pt x="1171116" y="557476"/>
                  <a:pt x="1146835" y="608334"/>
                  <a:pt x="1098274" y="649678"/>
                </a:cubicBezTo>
                <a:cubicBezTo>
                  <a:pt x="1049712" y="691021"/>
                  <a:pt x="986385" y="711692"/>
                  <a:pt x="908293" y="711692"/>
                </a:cubicBezTo>
                <a:cubicBezTo>
                  <a:pt x="830200" y="711692"/>
                  <a:pt x="766874" y="691021"/>
                  <a:pt x="718311" y="649678"/>
                </a:cubicBezTo>
                <a:cubicBezTo>
                  <a:pt x="669750" y="608334"/>
                  <a:pt x="645469" y="557476"/>
                  <a:pt x="645469" y="497102"/>
                </a:cubicBezTo>
                <a:cubicBezTo>
                  <a:pt x="645469" y="425572"/>
                  <a:pt x="674015" y="367822"/>
                  <a:pt x="731108" y="323854"/>
                </a:cubicBezTo>
                <a:cubicBezTo>
                  <a:pt x="689765" y="285136"/>
                  <a:pt x="669094" y="239528"/>
                  <a:pt x="669094" y="187029"/>
                </a:cubicBezTo>
                <a:cubicBezTo>
                  <a:pt x="669094" y="134529"/>
                  <a:pt x="691898" y="90233"/>
                  <a:pt x="737507" y="54140"/>
                </a:cubicBezTo>
                <a:cubicBezTo>
                  <a:pt x="783115" y="18047"/>
                  <a:pt x="840044" y="0"/>
                  <a:pt x="908293" y="0"/>
                </a:cubicBezTo>
                <a:close/>
                <a:moveTo>
                  <a:pt x="284480" y="0"/>
                </a:moveTo>
                <a:cubicBezTo>
                  <a:pt x="379634" y="0"/>
                  <a:pt x="450836" y="32320"/>
                  <a:pt x="498086" y="96959"/>
                </a:cubicBezTo>
                <a:cubicBezTo>
                  <a:pt x="545335" y="161599"/>
                  <a:pt x="568959" y="247895"/>
                  <a:pt x="568959" y="355846"/>
                </a:cubicBezTo>
                <a:cubicBezTo>
                  <a:pt x="568959" y="463797"/>
                  <a:pt x="545335" y="550093"/>
                  <a:pt x="498086" y="614733"/>
                </a:cubicBezTo>
                <a:cubicBezTo>
                  <a:pt x="450836" y="679373"/>
                  <a:pt x="379634" y="711692"/>
                  <a:pt x="284480" y="711692"/>
                </a:cubicBezTo>
                <a:cubicBezTo>
                  <a:pt x="189326" y="711692"/>
                  <a:pt x="118123" y="679373"/>
                  <a:pt x="70874" y="614733"/>
                </a:cubicBezTo>
                <a:cubicBezTo>
                  <a:pt x="23625" y="550093"/>
                  <a:pt x="0" y="463797"/>
                  <a:pt x="0" y="355846"/>
                </a:cubicBezTo>
                <a:cubicBezTo>
                  <a:pt x="0" y="247895"/>
                  <a:pt x="23625" y="161599"/>
                  <a:pt x="70874" y="96959"/>
                </a:cubicBezTo>
                <a:cubicBezTo>
                  <a:pt x="118123" y="32320"/>
                  <a:pt x="189326"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4618037" y="1524000"/>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0670689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5_ภาพนิ่งชื่อเรื่อง">
    <p:spTree>
      <p:nvGrpSpPr>
        <p:cNvPr id="1" name=""/>
        <p:cNvGrpSpPr/>
        <p:nvPr/>
      </p:nvGrpSpPr>
      <p:grpSpPr>
        <a:xfrm>
          <a:off x="0" y="0"/>
          <a:ext cx="0" cy="0"/>
          <a:chOff x="0" y="0"/>
          <a:chExt cx="0" cy="0"/>
        </a:xfrm>
      </p:grpSpPr>
      <p:sp>
        <p:nvSpPr>
          <p:cNvPr id="2" name="Рисунок 30"/>
          <p:cNvSpPr>
            <a:spLocks noGrp="1"/>
          </p:cNvSpPr>
          <p:nvPr>
            <p:ph type="pic" sz="quarter" idx="112" hasCustomPrompt="1"/>
          </p:nvPr>
        </p:nvSpPr>
        <p:spPr>
          <a:xfrm>
            <a:off x="2466533" y="3657600"/>
            <a:ext cx="10685904" cy="6477000"/>
          </a:xfrm>
          <a:custGeom>
            <a:avLst/>
            <a:gdLst>
              <a:gd name="connsiteX0" fmla="*/ 905436 w 1174166"/>
              <a:gd name="connsiteY0" fmla="*/ 128951 h 711692"/>
              <a:gd name="connsiteX1" fmla="*/ 833086 w 1174166"/>
              <a:gd name="connsiteY1" fmla="*/ 157006 h 711692"/>
              <a:gd name="connsiteX2" fmla="*/ 805032 w 1174166"/>
              <a:gd name="connsiteY2" fmla="*/ 228371 h 711692"/>
              <a:gd name="connsiteX3" fmla="*/ 830625 w 1174166"/>
              <a:gd name="connsiteY3" fmla="*/ 301706 h 711692"/>
              <a:gd name="connsiteX4" fmla="*/ 901991 w 1174166"/>
              <a:gd name="connsiteY4" fmla="*/ 331729 h 711692"/>
              <a:gd name="connsiteX5" fmla="*/ 978279 w 1174166"/>
              <a:gd name="connsiteY5" fmla="*/ 305152 h 711692"/>
              <a:gd name="connsiteX6" fmla="*/ 1008794 w 1174166"/>
              <a:gd name="connsiteY6" fmla="*/ 235262 h 711692"/>
              <a:gd name="connsiteX7" fmla="*/ 979263 w 1174166"/>
              <a:gd name="connsiteY7" fmla="*/ 160451 h 711692"/>
              <a:gd name="connsiteX8" fmla="*/ 905436 w 1174166"/>
              <a:gd name="connsiteY8" fmla="*/ 128951 h 711692"/>
              <a:gd name="connsiteX9" fmla="*/ 284480 w 1174166"/>
              <a:gd name="connsiteY9" fmla="*/ 126982 h 711692"/>
              <a:gd name="connsiteX10" fmla="*/ 183091 w 1174166"/>
              <a:gd name="connsiteY10" fmla="*/ 189982 h 711692"/>
              <a:gd name="connsiteX11" fmla="*/ 150607 w 1174166"/>
              <a:gd name="connsiteY11" fmla="*/ 356339 h 711692"/>
              <a:gd name="connsiteX12" fmla="*/ 183091 w 1174166"/>
              <a:gd name="connsiteY12" fmla="*/ 522695 h 711692"/>
              <a:gd name="connsiteX13" fmla="*/ 284480 w 1174166"/>
              <a:gd name="connsiteY13" fmla="*/ 585694 h 711692"/>
              <a:gd name="connsiteX14" fmla="*/ 385869 w 1174166"/>
              <a:gd name="connsiteY14" fmla="*/ 522695 h 711692"/>
              <a:gd name="connsiteX15" fmla="*/ 418353 w 1174166"/>
              <a:gd name="connsiteY15" fmla="*/ 356339 h 711692"/>
              <a:gd name="connsiteX16" fmla="*/ 385869 w 1174166"/>
              <a:gd name="connsiteY16" fmla="*/ 189982 h 711692"/>
              <a:gd name="connsiteX17" fmla="*/ 284480 w 1174166"/>
              <a:gd name="connsiteY17" fmla="*/ 126982 h 711692"/>
              <a:gd name="connsiteX18" fmla="*/ 905436 w 1174166"/>
              <a:gd name="connsiteY18" fmla="*/ 0 h 711692"/>
              <a:gd name="connsiteX19" fmla="*/ 1031927 w 1174166"/>
              <a:gd name="connsiteY19" fmla="*/ 28055 h 711692"/>
              <a:gd name="connsiteX20" fmla="*/ 1116089 w 1174166"/>
              <a:gd name="connsiteY20" fmla="*/ 106311 h 711692"/>
              <a:gd name="connsiteX21" fmla="*/ 1174166 w 1174166"/>
              <a:gd name="connsiteY21" fmla="*/ 350432 h 711692"/>
              <a:gd name="connsiteX22" fmla="*/ 1151034 w 1174166"/>
              <a:gd name="connsiteY22" fmla="*/ 516297 h 711692"/>
              <a:gd name="connsiteX23" fmla="*/ 1088527 w 1174166"/>
              <a:gd name="connsiteY23" fmla="*/ 629006 h 711692"/>
              <a:gd name="connsiteX24" fmla="*/ 892640 w 1174166"/>
              <a:gd name="connsiteY24" fmla="*/ 711692 h 711692"/>
              <a:gd name="connsiteX25" fmla="*/ 800110 w 1174166"/>
              <a:gd name="connsiteY25" fmla="*/ 697419 h 711692"/>
              <a:gd name="connsiteX26" fmla="*/ 733173 w 1174166"/>
              <a:gd name="connsiteY26" fmla="*/ 668872 h 711692"/>
              <a:gd name="connsiteX27" fmla="*/ 681002 w 1174166"/>
              <a:gd name="connsiteY27" fmla="*/ 631959 h 711692"/>
              <a:gd name="connsiteX28" fmla="*/ 757782 w 1174166"/>
              <a:gd name="connsiteY28" fmla="*/ 523679 h 711692"/>
              <a:gd name="connsiteX29" fmla="*/ 775993 w 1174166"/>
              <a:gd name="connsiteY29" fmla="*/ 538937 h 711692"/>
              <a:gd name="connsiteX30" fmla="*/ 819797 w 1174166"/>
              <a:gd name="connsiteY30" fmla="*/ 564038 h 711692"/>
              <a:gd name="connsiteX31" fmla="*/ 880827 w 1174166"/>
              <a:gd name="connsiteY31" fmla="*/ 579788 h 711692"/>
              <a:gd name="connsiteX32" fmla="*/ 979756 w 1174166"/>
              <a:gd name="connsiteY32" fmla="*/ 536968 h 711692"/>
              <a:gd name="connsiteX33" fmla="*/ 1022575 w 1174166"/>
              <a:gd name="connsiteY33" fmla="*/ 420322 h 711692"/>
              <a:gd name="connsiteX34" fmla="*/ 886733 w 1174166"/>
              <a:gd name="connsiteY34" fmla="*/ 462649 h 711692"/>
              <a:gd name="connsiteX35" fmla="*/ 725791 w 1174166"/>
              <a:gd name="connsiteY35" fmla="*/ 399158 h 711692"/>
              <a:gd name="connsiteX36" fmla="*/ 661315 w 1174166"/>
              <a:gd name="connsiteY36" fmla="*/ 231325 h 711692"/>
              <a:gd name="connsiteX37" fmla="*/ 730713 w 1174166"/>
              <a:gd name="connsiteY37" fmla="*/ 63492 h 711692"/>
              <a:gd name="connsiteX38" fmla="*/ 905436 w 1174166"/>
              <a:gd name="connsiteY38" fmla="*/ 0 h 711692"/>
              <a:gd name="connsiteX39" fmla="*/ 284480 w 1174166"/>
              <a:gd name="connsiteY39" fmla="*/ 0 h 711692"/>
              <a:gd name="connsiteX40" fmla="*/ 498086 w 1174166"/>
              <a:gd name="connsiteY40" fmla="*/ 96959 h 711692"/>
              <a:gd name="connsiteX41" fmla="*/ 568959 w 1174166"/>
              <a:gd name="connsiteY41" fmla="*/ 355846 h 711692"/>
              <a:gd name="connsiteX42" fmla="*/ 498086 w 1174166"/>
              <a:gd name="connsiteY42" fmla="*/ 614733 h 711692"/>
              <a:gd name="connsiteX43" fmla="*/ 284480 w 1174166"/>
              <a:gd name="connsiteY43" fmla="*/ 711692 h 711692"/>
              <a:gd name="connsiteX44" fmla="*/ 70874 w 1174166"/>
              <a:gd name="connsiteY44" fmla="*/ 614733 h 711692"/>
              <a:gd name="connsiteX45" fmla="*/ 0 w 1174166"/>
              <a:gd name="connsiteY45" fmla="*/ 355846 h 711692"/>
              <a:gd name="connsiteX46" fmla="*/ 70874 w 1174166"/>
              <a:gd name="connsiteY46" fmla="*/ 96959 h 711692"/>
              <a:gd name="connsiteX47" fmla="*/ 284480 w 1174166"/>
              <a:gd name="connsiteY47" fmla="*/ 0 h 71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74166" h="711692">
                <a:moveTo>
                  <a:pt x="905436" y="128951"/>
                </a:moveTo>
                <a:cubicBezTo>
                  <a:pt x="875906" y="128951"/>
                  <a:pt x="851788" y="138303"/>
                  <a:pt x="833086" y="157006"/>
                </a:cubicBezTo>
                <a:cubicBezTo>
                  <a:pt x="814383" y="175708"/>
                  <a:pt x="805032" y="199497"/>
                  <a:pt x="805032" y="228371"/>
                </a:cubicBezTo>
                <a:cubicBezTo>
                  <a:pt x="805032" y="257246"/>
                  <a:pt x="813563" y="281691"/>
                  <a:pt x="830625" y="301706"/>
                </a:cubicBezTo>
                <a:cubicBezTo>
                  <a:pt x="847687" y="321722"/>
                  <a:pt x="871476" y="331729"/>
                  <a:pt x="901991" y="331729"/>
                </a:cubicBezTo>
                <a:cubicBezTo>
                  <a:pt x="932506" y="331729"/>
                  <a:pt x="957936" y="322870"/>
                  <a:pt x="978279" y="305152"/>
                </a:cubicBezTo>
                <a:cubicBezTo>
                  <a:pt x="998622" y="287433"/>
                  <a:pt x="1008794" y="264137"/>
                  <a:pt x="1008794" y="235262"/>
                </a:cubicBezTo>
                <a:cubicBezTo>
                  <a:pt x="1008794" y="206387"/>
                  <a:pt x="998950" y="181451"/>
                  <a:pt x="979263" y="160451"/>
                </a:cubicBezTo>
                <a:cubicBezTo>
                  <a:pt x="959576" y="139451"/>
                  <a:pt x="934967" y="128951"/>
                  <a:pt x="905436" y="128951"/>
                </a:cubicBezTo>
                <a:close/>
                <a:moveTo>
                  <a:pt x="284480" y="126982"/>
                </a:moveTo>
                <a:cubicBezTo>
                  <a:pt x="238543" y="126982"/>
                  <a:pt x="204747" y="147982"/>
                  <a:pt x="183091" y="189982"/>
                </a:cubicBezTo>
                <a:cubicBezTo>
                  <a:pt x="161435" y="231981"/>
                  <a:pt x="150607" y="287433"/>
                  <a:pt x="150607" y="356339"/>
                </a:cubicBezTo>
                <a:cubicBezTo>
                  <a:pt x="150607" y="425243"/>
                  <a:pt x="161435" y="480696"/>
                  <a:pt x="183091" y="522695"/>
                </a:cubicBezTo>
                <a:cubicBezTo>
                  <a:pt x="204747" y="564694"/>
                  <a:pt x="238543" y="585694"/>
                  <a:pt x="284480" y="585694"/>
                </a:cubicBezTo>
                <a:cubicBezTo>
                  <a:pt x="330417" y="585694"/>
                  <a:pt x="364213" y="564694"/>
                  <a:pt x="385869" y="522695"/>
                </a:cubicBezTo>
                <a:cubicBezTo>
                  <a:pt x="407525" y="480696"/>
                  <a:pt x="418353" y="425243"/>
                  <a:pt x="418353" y="356339"/>
                </a:cubicBezTo>
                <a:cubicBezTo>
                  <a:pt x="418353" y="287433"/>
                  <a:pt x="407525" y="231981"/>
                  <a:pt x="385869" y="189982"/>
                </a:cubicBezTo>
                <a:cubicBezTo>
                  <a:pt x="364213" y="147982"/>
                  <a:pt x="330417" y="126982"/>
                  <a:pt x="284480" y="126982"/>
                </a:cubicBezTo>
                <a:close/>
                <a:moveTo>
                  <a:pt x="905436" y="0"/>
                </a:moveTo>
                <a:cubicBezTo>
                  <a:pt x="953998" y="0"/>
                  <a:pt x="996161" y="9351"/>
                  <a:pt x="1031927" y="28055"/>
                </a:cubicBezTo>
                <a:cubicBezTo>
                  <a:pt x="1067692" y="46757"/>
                  <a:pt x="1095746" y="72843"/>
                  <a:pt x="1116089" y="106311"/>
                </a:cubicBezTo>
                <a:cubicBezTo>
                  <a:pt x="1154807" y="171279"/>
                  <a:pt x="1174166" y="252653"/>
                  <a:pt x="1174166" y="350432"/>
                </a:cubicBezTo>
                <a:cubicBezTo>
                  <a:pt x="1174166" y="413431"/>
                  <a:pt x="1166455" y="468719"/>
                  <a:pt x="1151034" y="516297"/>
                </a:cubicBezTo>
                <a:cubicBezTo>
                  <a:pt x="1135612" y="563874"/>
                  <a:pt x="1114777" y="601444"/>
                  <a:pt x="1088527" y="629006"/>
                </a:cubicBezTo>
                <a:cubicBezTo>
                  <a:pt x="1034715" y="684130"/>
                  <a:pt x="969419" y="711692"/>
                  <a:pt x="892640" y="711692"/>
                </a:cubicBezTo>
                <a:cubicBezTo>
                  <a:pt x="860484" y="711692"/>
                  <a:pt x="829640" y="706935"/>
                  <a:pt x="800110" y="697419"/>
                </a:cubicBezTo>
                <a:cubicBezTo>
                  <a:pt x="770579" y="687904"/>
                  <a:pt x="748267" y="678388"/>
                  <a:pt x="733173" y="668872"/>
                </a:cubicBezTo>
                <a:cubicBezTo>
                  <a:pt x="718080" y="659357"/>
                  <a:pt x="700690" y="647052"/>
                  <a:pt x="681002" y="631959"/>
                </a:cubicBezTo>
                <a:lnTo>
                  <a:pt x="757782" y="523679"/>
                </a:lnTo>
                <a:cubicBezTo>
                  <a:pt x="762376" y="527617"/>
                  <a:pt x="768446" y="532703"/>
                  <a:pt x="775993" y="538937"/>
                </a:cubicBezTo>
                <a:cubicBezTo>
                  <a:pt x="783540" y="545171"/>
                  <a:pt x="798141" y="553538"/>
                  <a:pt x="819797" y="564038"/>
                </a:cubicBezTo>
                <a:cubicBezTo>
                  <a:pt x="841453" y="574538"/>
                  <a:pt x="861796" y="579788"/>
                  <a:pt x="880827" y="579788"/>
                </a:cubicBezTo>
                <a:cubicBezTo>
                  <a:pt x="923483" y="579788"/>
                  <a:pt x="956459" y="565514"/>
                  <a:pt x="979756" y="536968"/>
                </a:cubicBezTo>
                <a:cubicBezTo>
                  <a:pt x="1003052" y="508422"/>
                  <a:pt x="1017325" y="469540"/>
                  <a:pt x="1022575" y="420322"/>
                </a:cubicBezTo>
                <a:cubicBezTo>
                  <a:pt x="980576" y="448540"/>
                  <a:pt x="935295" y="462649"/>
                  <a:pt x="886733" y="462649"/>
                </a:cubicBezTo>
                <a:cubicBezTo>
                  <a:pt x="822422" y="462649"/>
                  <a:pt x="768775" y="441485"/>
                  <a:pt x="725791" y="399158"/>
                </a:cubicBezTo>
                <a:cubicBezTo>
                  <a:pt x="682807" y="356831"/>
                  <a:pt x="661315" y="300886"/>
                  <a:pt x="661315" y="231325"/>
                </a:cubicBezTo>
                <a:cubicBezTo>
                  <a:pt x="661315" y="161763"/>
                  <a:pt x="684448" y="105819"/>
                  <a:pt x="730713" y="63492"/>
                </a:cubicBezTo>
                <a:cubicBezTo>
                  <a:pt x="776977" y="21164"/>
                  <a:pt x="835219" y="0"/>
                  <a:pt x="905436" y="0"/>
                </a:cubicBezTo>
                <a:close/>
                <a:moveTo>
                  <a:pt x="284480" y="0"/>
                </a:moveTo>
                <a:cubicBezTo>
                  <a:pt x="379634" y="0"/>
                  <a:pt x="450836" y="32320"/>
                  <a:pt x="498086" y="96959"/>
                </a:cubicBezTo>
                <a:cubicBezTo>
                  <a:pt x="545335" y="161599"/>
                  <a:pt x="568959" y="247895"/>
                  <a:pt x="568959" y="355846"/>
                </a:cubicBezTo>
                <a:cubicBezTo>
                  <a:pt x="568959" y="463797"/>
                  <a:pt x="545335" y="550093"/>
                  <a:pt x="498086" y="614733"/>
                </a:cubicBezTo>
                <a:cubicBezTo>
                  <a:pt x="450836" y="679373"/>
                  <a:pt x="379634" y="711692"/>
                  <a:pt x="284480" y="711692"/>
                </a:cubicBezTo>
                <a:cubicBezTo>
                  <a:pt x="189326" y="711692"/>
                  <a:pt x="118123" y="679373"/>
                  <a:pt x="70874" y="614733"/>
                </a:cubicBezTo>
                <a:cubicBezTo>
                  <a:pt x="23625" y="550093"/>
                  <a:pt x="0" y="463797"/>
                  <a:pt x="0" y="355846"/>
                </a:cubicBezTo>
                <a:cubicBezTo>
                  <a:pt x="0" y="247895"/>
                  <a:pt x="23625" y="161599"/>
                  <a:pt x="70874" y="96959"/>
                </a:cubicBezTo>
                <a:cubicBezTo>
                  <a:pt x="118123" y="32320"/>
                  <a:pt x="189326" y="0"/>
                  <a:pt x="284480" y="0"/>
                </a:cubicBezTo>
                <a:close/>
              </a:path>
            </a:pathLst>
          </a:custGeom>
          <a:noFill/>
        </p:spPr>
        <p:txBody>
          <a:bodyPr wrap="square" anchor="ctr">
            <a:noAutofit/>
          </a:bodyPr>
          <a:lstStyle>
            <a:lvl1pPr marL="0" marR="0" indent="0" algn="ctr" defTabSz="447247" rtl="0" eaLnBrk="1" fontAlgn="auto" latinLnBrk="0" hangingPunct="1">
              <a:lnSpc>
                <a:spcPct val="150000"/>
              </a:lnSpc>
              <a:spcBef>
                <a:spcPts val="992"/>
              </a:spcBef>
              <a:spcAft>
                <a:spcPts val="0"/>
              </a:spcAft>
              <a:buClrTx/>
              <a:buSzPct val="100000"/>
              <a:buFontTx/>
              <a:buNone/>
              <a:tabLst/>
              <a:defRPr/>
            </a:lvl1pPr>
          </a:lstStyle>
          <a:p>
            <a:r>
              <a:rPr lang="en-US" dirty="0" smtClean="0"/>
              <a:t>.</a:t>
            </a:r>
          </a:p>
        </p:txBody>
      </p:sp>
      <p:sp>
        <p:nvSpPr>
          <p:cNvPr id="3" name="Picture Placeholder 13"/>
          <p:cNvSpPr>
            <a:spLocks noGrp="1"/>
          </p:cNvSpPr>
          <p:nvPr>
            <p:ph type="pic" sz="quarter" idx="23"/>
          </p:nvPr>
        </p:nvSpPr>
        <p:spPr>
          <a:xfrm>
            <a:off x="12923837" y="1855829"/>
            <a:ext cx="7632134" cy="10107571"/>
          </a:xfrm>
          <a:custGeom>
            <a:avLst/>
            <a:gdLst>
              <a:gd name="connsiteX0" fmla="*/ 0 w 4726685"/>
              <a:gd name="connsiteY0" fmla="*/ 0 h 8368109"/>
              <a:gd name="connsiteX1" fmla="*/ 4726685 w 4726685"/>
              <a:gd name="connsiteY1" fmla="*/ 0 h 8368109"/>
              <a:gd name="connsiteX2" fmla="*/ 4726685 w 4726685"/>
              <a:gd name="connsiteY2" fmla="*/ 8368109 h 8368109"/>
              <a:gd name="connsiteX3" fmla="*/ 0 w 4726685"/>
              <a:gd name="connsiteY3" fmla="*/ 8368109 h 8368109"/>
              <a:gd name="connsiteX4" fmla="*/ 0 w 4726685"/>
              <a:gd name="connsiteY4" fmla="*/ 0 h 8368109"/>
              <a:gd name="connsiteX0" fmla="*/ 0 w 6240175"/>
              <a:gd name="connsiteY0" fmla="*/ 31531 h 8399640"/>
              <a:gd name="connsiteX1" fmla="*/ 6240175 w 6240175"/>
              <a:gd name="connsiteY1" fmla="*/ 0 h 8399640"/>
              <a:gd name="connsiteX2" fmla="*/ 4726685 w 6240175"/>
              <a:gd name="connsiteY2" fmla="*/ 8399640 h 8399640"/>
              <a:gd name="connsiteX3" fmla="*/ 0 w 6240175"/>
              <a:gd name="connsiteY3" fmla="*/ 8399640 h 8399640"/>
              <a:gd name="connsiteX4" fmla="*/ 0 w 6240175"/>
              <a:gd name="connsiteY4" fmla="*/ 31531 h 8399640"/>
              <a:gd name="connsiteX0" fmla="*/ 1166648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166648 w 6240175"/>
              <a:gd name="connsiteY4" fmla="*/ 0 h 8399640"/>
              <a:gd name="connsiteX0" fmla="*/ 1292772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292772 w 6240175"/>
              <a:gd name="connsiteY4" fmla="*/ 0 h 8399640"/>
              <a:gd name="connsiteX0" fmla="*/ 1450427 w 6240175"/>
              <a:gd name="connsiteY0" fmla="*/ 0 h 8399640"/>
              <a:gd name="connsiteX1" fmla="*/ 6240175 w 6240175"/>
              <a:gd name="connsiteY1" fmla="*/ 0 h 8399640"/>
              <a:gd name="connsiteX2" fmla="*/ 4726685 w 6240175"/>
              <a:gd name="connsiteY2" fmla="*/ 8399640 h 8399640"/>
              <a:gd name="connsiteX3" fmla="*/ 0 w 6240175"/>
              <a:gd name="connsiteY3" fmla="*/ 8399640 h 8399640"/>
              <a:gd name="connsiteX4" fmla="*/ 1450427 w 6240175"/>
              <a:gd name="connsiteY4" fmla="*/ 0 h 8399640"/>
              <a:gd name="connsiteX0" fmla="*/ 1450427 w 6366300"/>
              <a:gd name="connsiteY0" fmla="*/ 31531 h 8431171"/>
              <a:gd name="connsiteX1" fmla="*/ 6366300 w 6366300"/>
              <a:gd name="connsiteY1" fmla="*/ 0 h 8431171"/>
              <a:gd name="connsiteX2" fmla="*/ 4726685 w 6366300"/>
              <a:gd name="connsiteY2" fmla="*/ 8431171 h 8431171"/>
              <a:gd name="connsiteX3" fmla="*/ 0 w 6366300"/>
              <a:gd name="connsiteY3" fmla="*/ 8431171 h 8431171"/>
              <a:gd name="connsiteX4" fmla="*/ 1450427 w 6366300"/>
              <a:gd name="connsiteY4" fmla="*/ 31531 h 8431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6300" h="8431171">
                <a:moveTo>
                  <a:pt x="1450427" y="31531"/>
                </a:moveTo>
                <a:lnTo>
                  <a:pt x="6366300" y="0"/>
                </a:lnTo>
                <a:lnTo>
                  <a:pt x="4726685" y="8431171"/>
                </a:lnTo>
                <a:lnTo>
                  <a:pt x="0" y="8431171"/>
                </a:lnTo>
                <a:lnTo>
                  <a:pt x="1450427" y="31531"/>
                </a:lnTo>
                <a:close/>
              </a:path>
            </a:pathLst>
          </a:custGeom>
          <a:effectLst/>
        </p:spPr>
        <p:txBody>
          <a:bodyPr>
            <a:normAutofit/>
          </a:bodyPr>
          <a:lstStyle>
            <a:lvl1pPr marL="0" indent="0">
              <a:buNone/>
              <a:defRPr sz="2600" b="0" i="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0929314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8.xml"/><Relationship Id="rId18" Type="http://schemas.openxmlformats.org/officeDocument/2006/relationships/slideLayout" Target="../slideLayouts/slideLayout33.xml"/><Relationship Id="rId26" Type="http://schemas.openxmlformats.org/officeDocument/2006/relationships/slideLayout" Target="../slideLayouts/slideLayout41.xml"/><Relationship Id="rId39" Type="http://schemas.openxmlformats.org/officeDocument/2006/relationships/slideLayout" Target="../slideLayouts/slideLayout54.xml"/><Relationship Id="rId3" Type="http://schemas.openxmlformats.org/officeDocument/2006/relationships/slideLayout" Target="../slideLayouts/slideLayout18.xml"/><Relationship Id="rId21" Type="http://schemas.openxmlformats.org/officeDocument/2006/relationships/slideLayout" Target="../slideLayouts/slideLayout36.xml"/><Relationship Id="rId34" Type="http://schemas.openxmlformats.org/officeDocument/2006/relationships/slideLayout" Target="../slideLayouts/slideLayout49.xml"/><Relationship Id="rId42" Type="http://schemas.openxmlformats.org/officeDocument/2006/relationships/slideLayout" Target="../slideLayouts/slideLayout57.xml"/><Relationship Id="rId47" Type="http://schemas.openxmlformats.org/officeDocument/2006/relationships/slideLayout" Target="../slideLayouts/slideLayout62.xml"/><Relationship Id="rId50" Type="http://schemas.openxmlformats.org/officeDocument/2006/relationships/slideLayout" Target="../slideLayouts/slideLayout65.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slideLayout" Target="../slideLayouts/slideLayout48.xml"/><Relationship Id="rId38" Type="http://schemas.openxmlformats.org/officeDocument/2006/relationships/slideLayout" Target="../slideLayouts/slideLayout53.xml"/><Relationship Id="rId46" Type="http://schemas.openxmlformats.org/officeDocument/2006/relationships/slideLayout" Target="../slideLayouts/slideLayout61.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0" Type="http://schemas.openxmlformats.org/officeDocument/2006/relationships/slideLayout" Target="../slideLayouts/slideLayout35.xml"/><Relationship Id="rId29" Type="http://schemas.openxmlformats.org/officeDocument/2006/relationships/slideLayout" Target="../slideLayouts/slideLayout44.xml"/><Relationship Id="rId41" Type="http://schemas.openxmlformats.org/officeDocument/2006/relationships/slideLayout" Target="../slideLayouts/slideLayout56.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slideLayout" Target="../slideLayouts/slideLayout47.xml"/><Relationship Id="rId37" Type="http://schemas.openxmlformats.org/officeDocument/2006/relationships/slideLayout" Target="../slideLayouts/slideLayout52.xml"/><Relationship Id="rId40" Type="http://schemas.openxmlformats.org/officeDocument/2006/relationships/slideLayout" Target="../slideLayouts/slideLayout55.xml"/><Relationship Id="rId45" Type="http://schemas.openxmlformats.org/officeDocument/2006/relationships/slideLayout" Target="../slideLayouts/slideLayout60.xml"/><Relationship Id="rId53" Type="http://schemas.openxmlformats.org/officeDocument/2006/relationships/theme" Target="../theme/theme2.xml"/><Relationship Id="rId5" Type="http://schemas.openxmlformats.org/officeDocument/2006/relationships/slideLayout" Target="../slideLayouts/slideLayout20.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36" Type="http://schemas.openxmlformats.org/officeDocument/2006/relationships/slideLayout" Target="../slideLayouts/slideLayout51.xml"/><Relationship Id="rId49" Type="http://schemas.openxmlformats.org/officeDocument/2006/relationships/slideLayout" Target="../slideLayouts/slideLayout64.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31" Type="http://schemas.openxmlformats.org/officeDocument/2006/relationships/slideLayout" Target="../slideLayouts/slideLayout46.xml"/><Relationship Id="rId44" Type="http://schemas.openxmlformats.org/officeDocument/2006/relationships/slideLayout" Target="../slideLayouts/slideLayout59.xml"/><Relationship Id="rId52" Type="http://schemas.openxmlformats.org/officeDocument/2006/relationships/slideLayout" Target="../slideLayouts/slideLayout67.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 Id="rId35" Type="http://schemas.openxmlformats.org/officeDocument/2006/relationships/slideLayout" Target="../slideLayouts/slideLayout50.xml"/><Relationship Id="rId43" Type="http://schemas.openxmlformats.org/officeDocument/2006/relationships/slideLayout" Target="../slideLayouts/slideLayout58.xml"/><Relationship Id="rId48" Type="http://schemas.openxmlformats.org/officeDocument/2006/relationships/slideLayout" Target="../slideLayouts/slideLayout63.xml"/><Relationship Id="rId8" Type="http://schemas.openxmlformats.org/officeDocument/2006/relationships/slideLayout" Target="../slideLayouts/slideLayout23.xml"/><Relationship Id="rId51" Type="http://schemas.openxmlformats.org/officeDocument/2006/relationships/slideLayout" Target="../slideLayouts/slideLayout6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18" Type="http://schemas.openxmlformats.org/officeDocument/2006/relationships/slideLayout" Target="../slideLayouts/slideLayout85.xml"/><Relationship Id="rId26" Type="http://schemas.openxmlformats.org/officeDocument/2006/relationships/theme" Target="../theme/theme3.xml"/><Relationship Id="rId3" Type="http://schemas.openxmlformats.org/officeDocument/2006/relationships/slideLayout" Target="../slideLayouts/slideLayout70.xml"/><Relationship Id="rId21" Type="http://schemas.openxmlformats.org/officeDocument/2006/relationships/slideLayout" Target="../slideLayouts/slideLayout88.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5" Type="http://schemas.openxmlformats.org/officeDocument/2006/relationships/slideLayout" Target="../slideLayouts/slideLayout92.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20" Type="http://schemas.openxmlformats.org/officeDocument/2006/relationships/slideLayout" Target="../slideLayouts/slideLayout87.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24" Type="http://schemas.openxmlformats.org/officeDocument/2006/relationships/slideLayout" Target="../slideLayouts/slideLayout91.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slideLayout" Target="../slideLayouts/slideLayout90.xml"/><Relationship Id="rId10" Type="http://schemas.openxmlformats.org/officeDocument/2006/relationships/slideLayout" Target="../slideLayouts/slideLayout77.xml"/><Relationship Id="rId19" Type="http://schemas.openxmlformats.org/officeDocument/2006/relationships/slideLayout" Target="../slideLayouts/slideLayout86.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slideLayout" Target="../slideLayouts/slideLayout8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6705198"/>
      </p:ext>
    </p:extLst>
  </p:cSld>
  <p:clrMap bg1="lt1" tx1="dk1" bg2="lt2" tx2="dk2" accent1="accent1" accent2="accent2" accent3="accent3" accent4="accent4" accent5="accent5" accent6="accent6" hlink="hlink" folHlink="folHlink"/>
  <p:sldLayoutIdLst>
    <p:sldLayoutId id="2147483688" r:id="rId1"/>
    <p:sldLayoutId id="2147483705" r:id="rId2"/>
    <p:sldLayoutId id="2147483709" r:id="rId3"/>
    <p:sldLayoutId id="2147483708" r:id="rId4"/>
    <p:sldLayoutId id="2147483707" r:id="rId5"/>
    <p:sldLayoutId id="2147483706" r:id="rId6"/>
    <p:sldLayoutId id="214748370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8" name="Oval 10"/>
          <p:cNvSpPr/>
          <p:nvPr userDrawn="1"/>
        </p:nvSpPr>
        <p:spPr>
          <a:xfrm>
            <a:off x="23019761" y="473373"/>
            <a:ext cx="959011" cy="959010"/>
          </a:xfrm>
          <a:prstGeom prst="ellipse">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lIns="91404" tIns="45702" rIns="91404" bIns="45702" rtlCol="0" anchor="ctr"/>
          <a:lstStyle/>
          <a:p>
            <a:pPr algn="ctr"/>
            <a:endParaRPr lang="en-US"/>
          </a:p>
        </p:txBody>
      </p:sp>
      <p:sp>
        <p:nvSpPr>
          <p:cNvPr id="9" name="TextBox 8"/>
          <p:cNvSpPr txBox="1"/>
          <p:nvPr userDrawn="1"/>
        </p:nvSpPr>
        <p:spPr>
          <a:xfrm>
            <a:off x="23185742" y="607069"/>
            <a:ext cx="656054" cy="630837"/>
          </a:xfrm>
          <a:prstGeom prst="rect">
            <a:avLst/>
          </a:prstGeom>
          <a:noFill/>
        </p:spPr>
        <p:txBody>
          <a:bodyPr wrap="none" lIns="182773" tIns="91388" rIns="182773" bIns="91388" rtlCol="0">
            <a:spAutoFit/>
          </a:bodyPr>
          <a:lstStyle/>
          <a:p>
            <a:pPr algn="ctr"/>
            <a:fld id="{260E2A6B-A809-4840-BF14-8648BC0BDF87}" type="slidenum">
              <a:rPr lang="id-ID" sz="2900" b="0" i="0" smtClean="0">
                <a:solidFill>
                  <a:schemeClr val="bg1"/>
                </a:solidFill>
                <a:latin typeface="Lato" charset="0"/>
                <a:ea typeface="Lato" charset="0"/>
                <a:cs typeface="Lato" charset="0"/>
              </a:rPr>
              <a:pPr algn="ctr"/>
              <a:t>‹#›</a:t>
            </a:fld>
            <a:endParaRPr lang="id-ID" sz="2900" b="0" i="0" dirty="0">
              <a:solidFill>
                <a:schemeClr val="bg1"/>
              </a:solidFill>
              <a:latin typeface="Lato" charset="0"/>
              <a:ea typeface="Lato" charset="0"/>
              <a:cs typeface="Lato" charset="0"/>
            </a:endParaRPr>
          </a:p>
        </p:txBody>
      </p:sp>
    </p:spTree>
    <p:extLst>
      <p:ext uri="{BB962C8B-B14F-4D97-AF65-F5344CB8AC3E}">
        <p14:creationId xmlns:p14="http://schemas.microsoft.com/office/powerpoint/2010/main" val="2997483599"/>
      </p:ext>
    </p:extLst>
  </p:cSld>
  <p:clrMap bg1="lt1" tx1="dk1" bg2="lt2" tx2="dk2" accent1="accent1" accent2="accent2" accent3="accent3" accent4="accent4" accent5="accent5" accent6="accent6" hlink="hlink" folHlink="folHlink"/>
  <p:sldLayoutIdLst>
    <p:sldLayoutId id="2147483675" r:id="rId1"/>
    <p:sldLayoutId id="2147483733" r:id="rId2"/>
    <p:sldLayoutId id="2147483734" r:id="rId3"/>
    <p:sldLayoutId id="2147483735" r:id="rId4"/>
    <p:sldLayoutId id="2147483736" r:id="rId5"/>
    <p:sldLayoutId id="2147483737" r:id="rId6"/>
    <p:sldLayoutId id="2147483738" r:id="rId7"/>
    <p:sldLayoutId id="2147483739" r:id="rId8"/>
    <p:sldLayoutId id="2147483740" r:id="rId9"/>
    <p:sldLayoutId id="2147483723" r:id="rId10"/>
    <p:sldLayoutId id="2147483690" r:id="rId11"/>
    <p:sldLayoutId id="2147483691" r:id="rId12"/>
    <p:sldLayoutId id="2147483692" r:id="rId13"/>
    <p:sldLayoutId id="2147483693" r:id="rId14"/>
    <p:sldLayoutId id="2147483694" r:id="rId15"/>
    <p:sldLayoutId id="2147483703" r:id="rId16"/>
    <p:sldLayoutId id="2147483687" r:id="rId17"/>
    <p:sldLayoutId id="2147483686" r:id="rId18"/>
    <p:sldLayoutId id="2147483685" r:id="rId19"/>
    <p:sldLayoutId id="2147483684" r:id="rId20"/>
    <p:sldLayoutId id="2147483683" r:id="rId21"/>
    <p:sldLayoutId id="2147483717" r:id="rId22"/>
    <p:sldLayoutId id="2147483710" r:id="rId23"/>
    <p:sldLayoutId id="2147483722" r:id="rId24"/>
    <p:sldLayoutId id="2147483715" r:id="rId25"/>
    <p:sldLayoutId id="2147483716" r:id="rId26"/>
    <p:sldLayoutId id="2147483711" r:id="rId27"/>
    <p:sldLayoutId id="2147483718" r:id="rId28"/>
    <p:sldLayoutId id="2147483719" r:id="rId29"/>
    <p:sldLayoutId id="2147483720" r:id="rId30"/>
    <p:sldLayoutId id="2147483721" r:id="rId31"/>
    <p:sldLayoutId id="2147483714" r:id="rId32"/>
    <p:sldLayoutId id="2147483713" r:id="rId33"/>
    <p:sldLayoutId id="2147483712" r:id="rId34"/>
    <p:sldLayoutId id="2147483679" r:id="rId35"/>
    <p:sldLayoutId id="2147483676" r:id="rId36"/>
    <p:sldLayoutId id="2147483682" r:id="rId37"/>
    <p:sldLayoutId id="2147483677" r:id="rId38"/>
    <p:sldLayoutId id="2147483680" r:id="rId39"/>
    <p:sldLayoutId id="2147483681" r:id="rId40"/>
    <p:sldLayoutId id="2147483678" r:id="rId41"/>
    <p:sldLayoutId id="2147483757" r:id="rId42"/>
    <p:sldLayoutId id="2147483758" r:id="rId43"/>
    <p:sldLayoutId id="2147483759" r:id="rId44"/>
    <p:sldLayoutId id="2147483760" r:id="rId45"/>
    <p:sldLayoutId id="2147483761" r:id="rId46"/>
    <p:sldLayoutId id="2147483762" r:id="rId47"/>
    <p:sldLayoutId id="2147483763" r:id="rId48"/>
    <p:sldLayoutId id="2147483764" r:id="rId49"/>
    <p:sldLayoutId id="2147483771" r:id="rId50"/>
    <p:sldLayoutId id="2147483772" r:id="rId51"/>
    <p:sldLayoutId id="2147483773" r:id="rId52"/>
  </p:sldLayoutIdLst>
  <p:timing>
    <p:tnLst>
      <p:par>
        <p:cTn id="1" dur="indefinite" restart="never" nodeType="tmRoot"/>
      </p:par>
    </p:tnLst>
  </p:timing>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Oval 10"/>
          <p:cNvSpPr/>
          <p:nvPr userDrawn="1"/>
        </p:nvSpPr>
        <p:spPr>
          <a:xfrm>
            <a:off x="22300225" y="0"/>
            <a:ext cx="959011" cy="144780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04" tIns="45702" rIns="91404" bIns="45702" rtlCol="0" anchor="ctr"/>
          <a:lstStyle/>
          <a:p>
            <a:pPr algn="ctr"/>
            <a:endParaRPr lang="en-US"/>
          </a:p>
        </p:txBody>
      </p:sp>
      <p:sp>
        <p:nvSpPr>
          <p:cNvPr id="8" name="TextBox 7"/>
          <p:cNvSpPr txBox="1"/>
          <p:nvPr userDrawn="1"/>
        </p:nvSpPr>
        <p:spPr>
          <a:xfrm>
            <a:off x="22466206" y="664563"/>
            <a:ext cx="656054" cy="630837"/>
          </a:xfrm>
          <a:prstGeom prst="rect">
            <a:avLst/>
          </a:prstGeom>
          <a:noFill/>
        </p:spPr>
        <p:txBody>
          <a:bodyPr wrap="none" lIns="182773" tIns="91388" rIns="182773" bIns="91388" rtlCol="0">
            <a:spAutoFit/>
          </a:bodyPr>
          <a:lstStyle/>
          <a:p>
            <a:pPr algn="ctr"/>
            <a:fld id="{260E2A6B-A809-4840-BF14-8648BC0BDF87}" type="slidenum">
              <a:rPr lang="id-ID" sz="2900" b="0" i="0" smtClean="0">
                <a:solidFill>
                  <a:schemeClr val="bg1"/>
                </a:solidFill>
                <a:latin typeface="Lato" charset="0"/>
                <a:ea typeface="Lato" charset="0"/>
                <a:cs typeface="Lato" charset="0"/>
              </a:rPr>
              <a:pPr algn="ctr"/>
              <a:t>‹#›</a:t>
            </a:fld>
            <a:endParaRPr lang="id-ID" sz="2900" b="0" i="0" dirty="0">
              <a:solidFill>
                <a:schemeClr val="bg1"/>
              </a:solidFill>
              <a:latin typeface="Lato" charset="0"/>
              <a:ea typeface="Lato" charset="0"/>
              <a:cs typeface="Lato" charset="0"/>
            </a:endParaRPr>
          </a:p>
        </p:txBody>
      </p:sp>
    </p:spTree>
    <p:extLst>
      <p:ext uri="{BB962C8B-B14F-4D97-AF65-F5344CB8AC3E}">
        <p14:creationId xmlns:p14="http://schemas.microsoft.com/office/powerpoint/2010/main" val="4148681424"/>
      </p:ext>
    </p:extLst>
  </p:cSld>
  <p:clrMap bg1="lt1" tx1="dk1" bg2="lt2" tx2="dk2" accent1="accent1" accent2="accent2" accent3="accent3" accent4="accent4" accent5="accent5" accent6="accent6" hlink="hlink" folHlink="folHlink"/>
  <p:sldLayoutIdLst>
    <p:sldLayoutId id="2147483838" r:id="rId1"/>
    <p:sldLayoutId id="2147483834" r:id="rId2"/>
    <p:sldLayoutId id="2147483835" r:id="rId3"/>
    <p:sldLayoutId id="2147483836" r:id="rId4"/>
    <p:sldLayoutId id="2147483837" r:id="rId5"/>
    <p:sldLayoutId id="2147483839" r:id="rId6"/>
    <p:sldLayoutId id="2147483840" r:id="rId7"/>
    <p:sldLayoutId id="2147483841" r:id="rId8"/>
    <p:sldLayoutId id="2147483843" r:id="rId9"/>
    <p:sldLayoutId id="2147483842" r:id="rId10"/>
    <p:sldLayoutId id="2147483844" r:id="rId11"/>
    <p:sldLayoutId id="2147483847" r:id="rId12"/>
    <p:sldLayoutId id="2147483846" r:id="rId13"/>
    <p:sldLayoutId id="2147483848" r:id="rId14"/>
    <p:sldLayoutId id="2147483849" r:id="rId15"/>
    <p:sldLayoutId id="2147483850" r:id="rId16"/>
    <p:sldLayoutId id="2147483851" r:id="rId17"/>
    <p:sldLayoutId id="2147483852" r:id="rId18"/>
    <p:sldLayoutId id="2147483853" r:id="rId19"/>
    <p:sldLayoutId id="2147483854" r:id="rId20"/>
    <p:sldLayoutId id="2147483855" r:id="rId21"/>
    <p:sldLayoutId id="2147483856" r:id="rId22"/>
    <p:sldLayoutId id="2147483857" r:id="rId23"/>
    <p:sldLayoutId id="2147483858" r:id="rId24"/>
    <p:sldLayoutId id="2147483859" r:id="rId2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th-TH"/>
      </a:defPPr>
      <a:lvl1pPr marL="0" algn="l" defTabSz="914400" rtl="0" eaLnBrk="1" latinLnBrk="0" hangingPunct="1">
        <a:defRPr sz="2800" kern="1200">
          <a:solidFill>
            <a:schemeClr val="tx1"/>
          </a:solidFill>
          <a:latin typeface="+mn-lt"/>
          <a:ea typeface="+mn-ea"/>
          <a:cs typeface="+mn-cs"/>
        </a:defRPr>
      </a:lvl1pPr>
      <a:lvl2pPr marL="457200" algn="l" defTabSz="914400" rtl="0" eaLnBrk="1" latinLnBrk="0" hangingPunct="1">
        <a:defRPr sz="2800" kern="1200">
          <a:solidFill>
            <a:schemeClr val="tx1"/>
          </a:solidFill>
          <a:latin typeface="+mn-lt"/>
          <a:ea typeface="+mn-ea"/>
          <a:cs typeface="+mn-cs"/>
        </a:defRPr>
      </a:lvl2pPr>
      <a:lvl3pPr marL="914400" algn="l" defTabSz="914400" rtl="0" eaLnBrk="1" latinLnBrk="0" hangingPunct="1">
        <a:defRPr sz="2800" kern="1200">
          <a:solidFill>
            <a:schemeClr val="tx1"/>
          </a:solidFill>
          <a:latin typeface="+mn-lt"/>
          <a:ea typeface="+mn-ea"/>
          <a:cs typeface="+mn-cs"/>
        </a:defRPr>
      </a:lvl3pPr>
      <a:lvl4pPr marL="1371600" algn="l" defTabSz="914400" rtl="0" eaLnBrk="1" latinLnBrk="0" hangingPunct="1">
        <a:defRPr sz="2800" kern="1200">
          <a:solidFill>
            <a:schemeClr val="tx1"/>
          </a:solidFill>
          <a:latin typeface="+mn-lt"/>
          <a:ea typeface="+mn-ea"/>
          <a:cs typeface="+mn-cs"/>
        </a:defRPr>
      </a:lvl4pPr>
      <a:lvl5pPr marL="1828800" algn="l" defTabSz="914400" rtl="0" eaLnBrk="1" latinLnBrk="0" hangingPunct="1">
        <a:defRPr sz="2800" kern="1200">
          <a:solidFill>
            <a:schemeClr val="tx1"/>
          </a:solidFill>
          <a:latin typeface="+mn-lt"/>
          <a:ea typeface="+mn-ea"/>
          <a:cs typeface="+mn-cs"/>
        </a:defRPr>
      </a:lvl5pPr>
      <a:lvl6pPr marL="2286000" algn="l" defTabSz="914400" rtl="0" eaLnBrk="1" latinLnBrk="0" hangingPunct="1">
        <a:defRPr sz="2800" kern="1200">
          <a:solidFill>
            <a:schemeClr val="tx1"/>
          </a:solidFill>
          <a:latin typeface="+mn-lt"/>
          <a:ea typeface="+mn-ea"/>
          <a:cs typeface="+mn-cs"/>
        </a:defRPr>
      </a:lvl6pPr>
      <a:lvl7pPr marL="2743200" algn="l" defTabSz="914400" rtl="0" eaLnBrk="1" latinLnBrk="0" hangingPunct="1">
        <a:defRPr sz="2800" kern="1200">
          <a:solidFill>
            <a:schemeClr val="tx1"/>
          </a:solidFill>
          <a:latin typeface="+mn-lt"/>
          <a:ea typeface="+mn-ea"/>
          <a:cs typeface="+mn-cs"/>
        </a:defRPr>
      </a:lvl7pPr>
      <a:lvl8pPr marL="3200400" algn="l" defTabSz="914400" rtl="0" eaLnBrk="1" latinLnBrk="0" hangingPunct="1">
        <a:defRPr sz="2800" kern="1200">
          <a:solidFill>
            <a:schemeClr val="tx1"/>
          </a:solidFill>
          <a:latin typeface="+mn-lt"/>
          <a:ea typeface="+mn-ea"/>
          <a:cs typeface="+mn-cs"/>
        </a:defRPr>
      </a:lvl8pPr>
      <a:lvl9pPr marL="3657600" algn="l" defTabSz="914400" rtl="0" eaLnBrk="1" latinLnBrk="0" hangingPunct="1">
        <a:defRPr sz="2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8.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กลุ่ม 2"/>
          <p:cNvGrpSpPr/>
          <p:nvPr/>
        </p:nvGrpSpPr>
        <p:grpSpPr>
          <a:xfrm>
            <a:off x="8205069" y="1219200"/>
            <a:ext cx="12719768" cy="11219260"/>
            <a:chOff x="9320977" y="2416121"/>
            <a:chExt cx="10308460" cy="9092406"/>
          </a:xfrm>
        </p:grpSpPr>
        <p:grpSp>
          <p:nvGrpSpPr>
            <p:cNvPr id="11" name="กลุ่ม 10"/>
            <p:cNvGrpSpPr/>
            <p:nvPr/>
          </p:nvGrpSpPr>
          <p:grpSpPr>
            <a:xfrm>
              <a:off x="10932288" y="2520896"/>
              <a:ext cx="647700" cy="582613"/>
              <a:chOff x="19924713" y="3349461"/>
              <a:chExt cx="647700" cy="582613"/>
            </a:xfrm>
          </p:grpSpPr>
          <p:sp>
            <p:nvSpPr>
              <p:cNvPr id="12" name="Freeform 6"/>
              <p:cNvSpPr>
                <a:spLocks/>
              </p:cNvSpPr>
              <p:nvPr/>
            </p:nvSpPr>
            <p:spPr bwMode="auto">
              <a:xfrm>
                <a:off x="19924713" y="3903499"/>
                <a:ext cx="647700" cy="28575"/>
              </a:xfrm>
              <a:custGeom>
                <a:avLst/>
                <a:gdLst>
                  <a:gd name="T0" fmla="*/ 67 w 68"/>
                  <a:gd name="T1" fmla="*/ 0 h 3"/>
                  <a:gd name="T2" fmla="*/ 2 w 68"/>
                  <a:gd name="T3" fmla="*/ 0 h 3"/>
                  <a:gd name="T4" fmla="*/ 0 w 68"/>
                  <a:gd name="T5" fmla="*/ 1 h 3"/>
                  <a:gd name="T6" fmla="*/ 2 w 68"/>
                  <a:gd name="T7" fmla="*/ 3 h 3"/>
                  <a:gd name="T8" fmla="*/ 67 w 68"/>
                  <a:gd name="T9" fmla="*/ 3 h 3"/>
                  <a:gd name="T10" fmla="*/ 68 w 68"/>
                  <a:gd name="T11" fmla="*/ 1 h 3"/>
                  <a:gd name="T12" fmla="*/ 67 w 6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68" h="3">
                    <a:moveTo>
                      <a:pt x="67" y="0"/>
                    </a:moveTo>
                    <a:cubicBezTo>
                      <a:pt x="2" y="0"/>
                      <a:pt x="2" y="0"/>
                      <a:pt x="2" y="0"/>
                    </a:cubicBezTo>
                    <a:cubicBezTo>
                      <a:pt x="1" y="0"/>
                      <a:pt x="0" y="1"/>
                      <a:pt x="0" y="1"/>
                    </a:cubicBezTo>
                    <a:cubicBezTo>
                      <a:pt x="0" y="2"/>
                      <a:pt x="1" y="3"/>
                      <a:pt x="2" y="3"/>
                    </a:cubicBezTo>
                    <a:cubicBezTo>
                      <a:pt x="67" y="3"/>
                      <a:pt x="67" y="3"/>
                      <a:pt x="67" y="3"/>
                    </a:cubicBezTo>
                    <a:cubicBezTo>
                      <a:pt x="68" y="3"/>
                      <a:pt x="68" y="2"/>
                      <a:pt x="68" y="1"/>
                    </a:cubicBezTo>
                    <a:cubicBezTo>
                      <a:pt x="68" y="1"/>
                      <a:pt x="68" y="0"/>
                      <a:pt x="6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3" name="กลุ่ม 12"/>
              <p:cNvGrpSpPr/>
              <p:nvPr/>
            </p:nvGrpSpPr>
            <p:grpSpPr>
              <a:xfrm>
                <a:off x="19972338" y="3349461"/>
                <a:ext cx="561975" cy="534988"/>
                <a:chOff x="19972338" y="3349461"/>
                <a:chExt cx="561975" cy="534988"/>
              </a:xfrm>
            </p:grpSpPr>
            <p:sp>
              <p:nvSpPr>
                <p:cNvPr id="14" name="Freeform 7"/>
                <p:cNvSpPr>
                  <a:spLocks noEditPoints="1"/>
                </p:cNvSpPr>
                <p:nvPr/>
              </p:nvSpPr>
              <p:spPr bwMode="auto">
                <a:xfrm>
                  <a:off x="19972338" y="3663786"/>
                  <a:ext cx="114300" cy="220663"/>
                </a:xfrm>
                <a:custGeom>
                  <a:avLst/>
                  <a:gdLst>
                    <a:gd name="T0" fmla="*/ 1 w 12"/>
                    <a:gd name="T1" fmla="*/ 23 h 23"/>
                    <a:gd name="T2" fmla="*/ 11 w 12"/>
                    <a:gd name="T3" fmla="*/ 23 h 23"/>
                    <a:gd name="T4" fmla="*/ 12 w 12"/>
                    <a:gd name="T5" fmla="*/ 22 h 23"/>
                    <a:gd name="T6" fmla="*/ 12 w 12"/>
                    <a:gd name="T7" fmla="*/ 1 h 23"/>
                    <a:gd name="T8" fmla="*/ 11 w 12"/>
                    <a:gd name="T9" fmla="*/ 0 h 23"/>
                    <a:gd name="T10" fmla="*/ 1 w 12"/>
                    <a:gd name="T11" fmla="*/ 0 h 23"/>
                    <a:gd name="T12" fmla="*/ 0 w 12"/>
                    <a:gd name="T13" fmla="*/ 1 h 23"/>
                    <a:gd name="T14" fmla="*/ 0 w 12"/>
                    <a:gd name="T15" fmla="*/ 22 h 23"/>
                    <a:gd name="T16" fmla="*/ 1 w 12"/>
                    <a:gd name="T17" fmla="*/ 23 h 23"/>
                    <a:gd name="T18" fmla="*/ 2 w 12"/>
                    <a:gd name="T19" fmla="*/ 2 h 23"/>
                    <a:gd name="T20" fmla="*/ 10 w 12"/>
                    <a:gd name="T21" fmla="*/ 2 h 23"/>
                    <a:gd name="T22" fmla="*/ 10 w 12"/>
                    <a:gd name="T23" fmla="*/ 21 h 23"/>
                    <a:gd name="T24" fmla="*/ 2 w 12"/>
                    <a:gd name="T25" fmla="*/ 21 h 23"/>
                    <a:gd name="T26" fmla="*/ 2 w 12"/>
                    <a:gd name="T2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
                      <a:moveTo>
                        <a:pt x="1" y="23"/>
                      </a:moveTo>
                      <a:cubicBezTo>
                        <a:pt x="11" y="23"/>
                        <a:pt x="11" y="23"/>
                        <a:pt x="11" y="23"/>
                      </a:cubicBezTo>
                      <a:cubicBezTo>
                        <a:pt x="12" y="23"/>
                        <a:pt x="12" y="23"/>
                        <a:pt x="12" y="22"/>
                      </a:cubicBezTo>
                      <a:cubicBezTo>
                        <a:pt x="12" y="1"/>
                        <a:pt x="12" y="1"/>
                        <a:pt x="12" y="1"/>
                      </a:cubicBezTo>
                      <a:cubicBezTo>
                        <a:pt x="12" y="0"/>
                        <a:pt x="12" y="0"/>
                        <a:pt x="11" y="0"/>
                      </a:cubicBezTo>
                      <a:cubicBezTo>
                        <a:pt x="1" y="0"/>
                        <a:pt x="1" y="0"/>
                        <a:pt x="1" y="0"/>
                      </a:cubicBezTo>
                      <a:cubicBezTo>
                        <a:pt x="1" y="0"/>
                        <a:pt x="0" y="0"/>
                        <a:pt x="0" y="1"/>
                      </a:cubicBezTo>
                      <a:cubicBezTo>
                        <a:pt x="0" y="22"/>
                        <a:pt x="0" y="22"/>
                        <a:pt x="0" y="22"/>
                      </a:cubicBezTo>
                      <a:cubicBezTo>
                        <a:pt x="0" y="23"/>
                        <a:pt x="1" y="23"/>
                        <a:pt x="1" y="23"/>
                      </a:cubicBezTo>
                      <a:close/>
                      <a:moveTo>
                        <a:pt x="2" y="2"/>
                      </a:moveTo>
                      <a:cubicBezTo>
                        <a:pt x="10" y="2"/>
                        <a:pt x="10" y="2"/>
                        <a:pt x="10" y="2"/>
                      </a:cubicBezTo>
                      <a:cubicBezTo>
                        <a:pt x="10" y="21"/>
                        <a:pt x="10" y="21"/>
                        <a:pt x="10" y="21"/>
                      </a:cubicBezTo>
                      <a:cubicBezTo>
                        <a:pt x="2" y="21"/>
                        <a:pt x="2" y="21"/>
                        <a:pt x="2" y="21"/>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 name="Freeform 8"/>
                <p:cNvSpPr>
                  <a:spLocks noEditPoints="1"/>
                </p:cNvSpPr>
                <p:nvPr/>
              </p:nvSpPr>
              <p:spPr bwMode="auto">
                <a:xfrm>
                  <a:off x="20124738" y="3559011"/>
                  <a:ext cx="104775" cy="325438"/>
                </a:xfrm>
                <a:custGeom>
                  <a:avLst/>
                  <a:gdLst>
                    <a:gd name="T0" fmla="*/ 1 w 11"/>
                    <a:gd name="T1" fmla="*/ 34 h 34"/>
                    <a:gd name="T2" fmla="*/ 11 w 11"/>
                    <a:gd name="T3" fmla="*/ 34 h 34"/>
                    <a:gd name="T4" fmla="*/ 11 w 11"/>
                    <a:gd name="T5" fmla="*/ 33 h 34"/>
                    <a:gd name="T6" fmla="*/ 11 w 11"/>
                    <a:gd name="T7" fmla="*/ 0 h 34"/>
                    <a:gd name="T8" fmla="*/ 11 w 11"/>
                    <a:gd name="T9" fmla="*/ 0 h 34"/>
                    <a:gd name="T10" fmla="*/ 1 w 11"/>
                    <a:gd name="T11" fmla="*/ 0 h 34"/>
                    <a:gd name="T12" fmla="*/ 0 w 11"/>
                    <a:gd name="T13" fmla="*/ 0 h 34"/>
                    <a:gd name="T14" fmla="*/ 0 w 11"/>
                    <a:gd name="T15" fmla="*/ 33 h 34"/>
                    <a:gd name="T16" fmla="*/ 1 w 11"/>
                    <a:gd name="T17" fmla="*/ 34 h 34"/>
                    <a:gd name="T18" fmla="*/ 1 w 11"/>
                    <a:gd name="T19" fmla="*/ 1 h 34"/>
                    <a:gd name="T20" fmla="*/ 10 w 11"/>
                    <a:gd name="T21" fmla="*/ 1 h 34"/>
                    <a:gd name="T22" fmla="*/ 10 w 11"/>
                    <a:gd name="T23" fmla="*/ 32 h 34"/>
                    <a:gd name="T24" fmla="*/ 1 w 11"/>
                    <a:gd name="T25" fmla="*/ 32 h 34"/>
                    <a:gd name="T26" fmla="*/ 1 w 11"/>
                    <a:gd name="T2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4">
                      <a:moveTo>
                        <a:pt x="1" y="34"/>
                      </a:moveTo>
                      <a:cubicBezTo>
                        <a:pt x="11" y="34"/>
                        <a:pt x="11" y="34"/>
                        <a:pt x="11" y="34"/>
                      </a:cubicBezTo>
                      <a:cubicBezTo>
                        <a:pt x="11" y="34"/>
                        <a:pt x="11" y="34"/>
                        <a:pt x="11" y="33"/>
                      </a:cubicBezTo>
                      <a:cubicBezTo>
                        <a:pt x="11" y="0"/>
                        <a:pt x="11" y="0"/>
                        <a:pt x="11" y="0"/>
                      </a:cubicBezTo>
                      <a:cubicBezTo>
                        <a:pt x="11" y="0"/>
                        <a:pt x="11" y="0"/>
                        <a:pt x="11" y="0"/>
                      </a:cubicBezTo>
                      <a:cubicBezTo>
                        <a:pt x="1" y="0"/>
                        <a:pt x="1" y="0"/>
                        <a:pt x="1" y="0"/>
                      </a:cubicBezTo>
                      <a:cubicBezTo>
                        <a:pt x="0" y="0"/>
                        <a:pt x="0" y="0"/>
                        <a:pt x="0" y="0"/>
                      </a:cubicBezTo>
                      <a:cubicBezTo>
                        <a:pt x="0" y="33"/>
                        <a:pt x="0" y="33"/>
                        <a:pt x="0" y="33"/>
                      </a:cubicBezTo>
                      <a:cubicBezTo>
                        <a:pt x="0" y="34"/>
                        <a:pt x="0" y="34"/>
                        <a:pt x="1" y="34"/>
                      </a:cubicBezTo>
                      <a:close/>
                      <a:moveTo>
                        <a:pt x="1" y="1"/>
                      </a:moveTo>
                      <a:cubicBezTo>
                        <a:pt x="10" y="1"/>
                        <a:pt x="10" y="1"/>
                        <a:pt x="10" y="1"/>
                      </a:cubicBezTo>
                      <a:cubicBezTo>
                        <a:pt x="10" y="32"/>
                        <a:pt x="10" y="32"/>
                        <a:pt x="10" y="32"/>
                      </a:cubicBezTo>
                      <a:cubicBezTo>
                        <a:pt x="1" y="32"/>
                        <a:pt x="1" y="32"/>
                        <a:pt x="1" y="32"/>
                      </a:cubicBezTo>
                      <a:lnTo>
                        <a:pt x="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 name="Freeform 9"/>
                <p:cNvSpPr>
                  <a:spLocks noEditPoints="1"/>
                </p:cNvSpPr>
                <p:nvPr/>
              </p:nvSpPr>
              <p:spPr bwMode="auto">
                <a:xfrm>
                  <a:off x="20267613" y="3425661"/>
                  <a:ext cx="114300" cy="458788"/>
                </a:xfrm>
                <a:custGeom>
                  <a:avLst/>
                  <a:gdLst>
                    <a:gd name="T0" fmla="*/ 1 w 12"/>
                    <a:gd name="T1" fmla="*/ 48 h 48"/>
                    <a:gd name="T2" fmla="*/ 11 w 12"/>
                    <a:gd name="T3" fmla="*/ 48 h 48"/>
                    <a:gd name="T4" fmla="*/ 12 w 12"/>
                    <a:gd name="T5" fmla="*/ 47 h 48"/>
                    <a:gd name="T6" fmla="*/ 12 w 12"/>
                    <a:gd name="T7" fmla="*/ 1 h 48"/>
                    <a:gd name="T8" fmla="*/ 11 w 12"/>
                    <a:gd name="T9" fmla="*/ 0 h 48"/>
                    <a:gd name="T10" fmla="*/ 1 w 12"/>
                    <a:gd name="T11" fmla="*/ 0 h 48"/>
                    <a:gd name="T12" fmla="*/ 0 w 12"/>
                    <a:gd name="T13" fmla="*/ 1 h 48"/>
                    <a:gd name="T14" fmla="*/ 0 w 12"/>
                    <a:gd name="T15" fmla="*/ 47 h 48"/>
                    <a:gd name="T16" fmla="*/ 1 w 12"/>
                    <a:gd name="T17" fmla="*/ 48 h 48"/>
                    <a:gd name="T18" fmla="*/ 2 w 12"/>
                    <a:gd name="T19" fmla="*/ 2 h 48"/>
                    <a:gd name="T20" fmla="*/ 10 w 12"/>
                    <a:gd name="T21" fmla="*/ 2 h 48"/>
                    <a:gd name="T22" fmla="*/ 10 w 12"/>
                    <a:gd name="T23" fmla="*/ 46 h 48"/>
                    <a:gd name="T24" fmla="*/ 2 w 12"/>
                    <a:gd name="T25" fmla="*/ 46 h 48"/>
                    <a:gd name="T26" fmla="*/ 2 w 12"/>
                    <a:gd name="T2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8">
                      <a:moveTo>
                        <a:pt x="1" y="48"/>
                      </a:moveTo>
                      <a:cubicBezTo>
                        <a:pt x="11" y="48"/>
                        <a:pt x="11" y="48"/>
                        <a:pt x="11" y="48"/>
                      </a:cubicBezTo>
                      <a:cubicBezTo>
                        <a:pt x="11" y="48"/>
                        <a:pt x="12" y="48"/>
                        <a:pt x="12" y="47"/>
                      </a:cubicBezTo>
                      <a:cubicBezTo>
                        <a:pt x="12" y="1"/>
                        <a:pt x="12" y="1"/>
                        <a:pt x="12" y="1"/>
                      </a:cubicBezTo>
                      <a:cubicBezTo>
                        <a:pt x="12" y="1"/>
                        <a:pt x="11" y="0"/>
                        <a:pt x="11" y="0"/>
                      </a:cubicBezTo>
                      <a:cubicBezTo>
                        <a:pt x="1" y="0"/>
                        <a:pt x="1" y="0"/>
                        <a:pt x="1" y="0"/>
                      </a:cubicBezTo>
                      <a:cubicBezTo>
                        <a:pt x="0" y="0"/>
                        <a:pt x="0" y="1"/>
                        <a:pt x="0" y="1"/>
                      </a:cubicBezTo>
                      <a:cubicBezTo>
                        <a:pt x="0" y="47"/>
                        <a:pt x="0" y="47"/>
                        <a:pt x="0" y="47"/>
                      </a:cubicBezTo>
                      <a:cubicBezTo>
                        <a:pt x="0" y="48"/>
                        <a:pt x="0" y="48"/>
                        <a:pt x="1" y="48"/>
                      </a:cubicBezTo>
                      <a:close/>
                      <a:moveTo>
                        <a:pt x="2" y="2"/>
                      </a:moveTo>
                      <a:cubicBezTo>
                        <a:pt x="10" y="2"/>
                        <a:pt x="10" y="2"/>
                        <a:pt x="10" y="2"/>
                      </a:cubicBezTo>
                      <a:cubicBezTo>
                        <a:pt x="10" y="46"/>
                        <a:pt x="10" y="46"/>
                        <a:pt x="10" y="46"/>
                      </a:cubicBezTo>
                      <a:cubicBezTo>
                        <a:pt x="2" y="46"/>
                        <a:pt x="2" y="46"/>
                        <a:pt x="2" y="46"/>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 name="Freeform 10"/>
                <p:cNvSpPr>
                  <a:spLocks noEditPoints="1"/>
                </p:cNvSpPr>
                <p:nvPr/>
              </p:nvSpPr>
              <p:spPr bwMode="auto">
                <a:xfrm>
                  <a:off x="20420013" y="3349461"/>
                  <a:ext cx="114300" cy="534988"/>
                </a:xfrm>
                <a:custGeom>
                  <a:avLst/>
                  <a:gdLst>
                    <a:gd name="T0" fmla="*/ 1 w 12"/>
                    <a:gd name="T1" fmla="*/ 56 h 56"/>
                    <a:gd name="T2" fmla="*/ 11 w 12"/>
                    <a:gd name="T3" fmla="*/ 56 h 56"/>
                    <a:gd name="T4" fmla="*/ 12 w 12"/>
                    <a:gd name="T5" fmla="*/ 55 h 56"/>
                    <a:gd name="T6" fmla="*/ 12 w 12"/>
                    <a:gd name="T7" fmla="*/ 1 h 56"/>
                    <a:gd name="T8" fmla="*/ 11 w 12"/>
                    <a:gd name="T9" fmla="*/ 0 h 56"/>
                    <a:gd name="T10" fmla="*/ 1 w 12"/>
                    <a:gd name="T11" fmla="*/ 0 h 56"/>
                    <a:gd name="T12" fmla="*/ 0 w 12"/>
                    <a:gd name="T13" fmla="*/ 1 h 56"/>
                    <a:gd name="T14" fmla="*/ 0 w 12"/>
                    <a:gd name="T15" fmla="*/ 55 h 56"/>
                    <a:gd name="T16" fmla="*/ 1 w 12"/>
                    <a:gd name="T17" fmla="*/ 56 h 56"/>
                    <a:gd name="T18" fmla="*/ 2 w 12"/>
                    <a:gd name="T19" fmla="*/ 2 h 56"/>
                    <a:gd name="T20" fmla="*/ 10 w 12"/>
                    <a:gd name="T21" fmla="*/ 2 h 56"/>
                    <a:gd name="T22" fmla="*/ 10 w 12"/>
                    <a:gd name="T23" fmla="*/ 54 h 56"/>
                    <a:gd name="T24" fmla="*/ 2 w 12"/>
                    <a:gd name="T25" fmla="*/ 54 h 56"/>
                    <a:gd name="T26" fmla="*/ 2 w 12"/>
                    <a:gd name="T2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56">
                      <a:moveTo>
                        <a:pt x="1" y="56"/>
                      </a:moveTo>
                      <a:cubicBezTo>
                        <a:pt x="11" y="56"/>
                        <a:pt x="11" y="56"/>
                        <a:pt x="11" y="56"/>
                      </a:cubicBezTo>
                      <a:cubicBezTo>
                        <a:pt x="11" y="56"/>
                        <a:pt x="12" y="56"/>
                        <a:pt x="12" y="55"/>
                      </a:cubicBezTo>
                      <a:cubicBezTo>
                        <a:pt x="12" y="1"/>
                        <a:pt x="12" y="1"/>
                        <a:pt x="12" y="1"/>
                      </a:cubicBezTo>
                      <a:cubicBezTo>
                        <a:pt x="12" y="1"/>
                        <a:pt x="11" y="0"/>
                        <a:pt x="11" y="0"/>
                      </a:cubicBezTo>
                      <a:cubicBezTo>
                        <a:pt x="1" y="0"/>
                        <a:pt x="1" y="0"/>
                        <a:pt x="1" y="0"/>
                      </a:cubicBezTo>
                      <a:cubicBezTo>
                        <a:pt x="0" y="0"/>
                        <a:pt x="0" y="1"/>
                        <a:pt x="0" y="1"/>
                      </a:cubicBezTo>
                      <a:cubicBezTo>
                        <a:pt x="0" y="55"/>
                        <a:pt x="0" y="55"/>
                        <a:pt x="0" y="55"/>
                      </a:cubicBezTo>
                      <a:cubicBezTo>
                        <a:pt x="0" y="56"/>
                        <a:pt x="0" y="56"/>
                        <a:pt x="1" y="56"/>
                      </a:cubicBezTo>
                      <a:close/>
                      <a:moveTo>
                        <a:pt x="2" y="2"/>
                      </a:moveTo>
                      <a:cubicBezTo>
                        <a:pt x="10" y="2"/>
                        <a:pt x="10" y="2"/>
                        <a:pt x="10" y="2"/>
                      </a:cubicBezTo>
                      <a:cubicBezTo>
                        <a:pt x="10" y="54"/>
                        <a:pt x="10" y="54"/>
                        <a:pt x="10" y="54"/>
                      </a:cubicBezTo>
                      <a:cubicBezTo>
                        <a:pt x="2" y="54"/>
                        <a:pt x="2" y="54"/>
                        <a:pt x="2" y="54"/>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sp>
          <p:nvSpPr>
            <p:cNvPr id="21" name="Freeform 11"/>
            <p:cNvSpPr>
              <a:spLocks noEditPoints="1"/>
            </p:cNvSpPr>
            <p:nvPr/>
          </p:nvSpPr>
          <p:spPr bwMode="auto">
            <a:xfrm>
              <a:off x="17352196" y="3513630"/>
              <a:ext cx="523875" cy="649288"/>
            </a:xfrm>
            <a:custGeom>
              <a:avLst/>
              <a:gdLst>
                <a:gd name="T0" fmla="*/ 55 w 55"/>
                <a:gd name="T1" fmla="*/ 67 h 68"/>
                <a:gd name="T2" fmla="*/ 51 w 55"/>
                <a:gd name="T3" fmla="*/ 47 h 68"/>
                <a:gd name="T4" fmla="*/ 51 w 55"/>
                <a:gd name="T5" fmla="*/ 47 h 68"/>
                <a:gd name="T6" fmla="*/ 51 w 55"/>
                <a:gd name="T7" fmla="*/ 47 h 68"/>
                <a:gd name="T8" fmla="*/ 51 w 55"/>
                <a:gd name="T9" fmla="*/ 47 h 68"/>
                <a:gd name="T10" fmla="*/ 51 w 55"/>
                <a:gd name="T11" fmla="*/ 47 h 68"/>
                <a:gd name="T12" fmla="*/ 19 w 55"/>
                <a:gd name="T13" fmla="*/ 6 h 68"/>
                <a:gd name="T14" fmla="*/ 19 w 55"/>
                <a:gd name="T15" fmla="*/ 6 h 68"/>
                <a:gd name="T16" fmla="*/ 8 w 55"/>
                <a:gd name="T17" fmla="*/ 3 h 68"/>
                <a:gd name="T18" fmla="*/ 4 w 55"/>
                <a:gd name="T19" fmla="*/ 6 h 68"/>
                <a:gd name="T20" fmla="*/ 3 w 55"/>
                <a:gd name="T21" fmla="*/ 18 h 68"/>
                <a:gd name="T22" fmla="*/ 35 w 55"/>
                <a:gd name="T23" fmla="*/ 59 h 68"/>
                <a:gd name="T24" fmla="*/ 35 w 55"/>
                <a:gd name="T25" fmla="*/ 59 h 68"/>
                <a:gd name="T26" fmla="*/ 35 w 55"/>
                <a:gd name="T27" fmla="*/ 59 h 68"/>
                <a:gd name="T28" fmla="*/ 35 w 55"/>
                <a:gd name="T29" fmla="*/ 59 h 68"/>
                <a:gd name="T30" fmla="*/ 35 w 55"/>
                <a:gd name="T31" fmla="*/ 59 h 68"/>
                <a:gd name="T32" fmla="*/ 53 w 55"/>
                <a:gd name="T33" fmla="*/ 68 h 68"/>
                <a:gd name="T34" fmla="*/ 54 w 55"/>
                <a:gd name="T35" fmla="*/ 68 h 68"/>
                <a:gd name="T36" fmla="*/ 55 w 55"/>
                <a:gd name="T37" fmla="*/ 68 h 68"/>
                <a:gd name="T38" fmla="*/ 55 w 55"/>
                <a:gd name="T39" fmla="*/ 67 h 68"/>
                <a:gd name="T40" fmla="*/ 5 w 55"/>
                <a:gd name="T41" fmla="*/ 8 h 68"/>
                <a:gd name="T42" fmla="*/ 9 w 55"/>
                <a:gd name="T43" fmla="*/ 5 h 68"/>
                <a:gd name="T44" fmla="*/ 17 w 55"/>
                <a:gd name="T45" fmla="*/ 6 h 68"/>
                <a:gd name="T46" fmla="*/ 5 w 55"/>
                <a:gd name="T47" fmla="*/ 16 h 68"/>
                <a:gd name="T48" fmla="*/ 5 w 55"/>
                <a:gd name="T49" fmla="*/ 8 h 68"/>
                <a:gd name="T50" fmla="*/ 6 w 55"/>
                <a:gd name="T51" fmla="*/ 18 h 68"/>
                <a:gd name="T52" fmla="*/ 18 w 55"/>
                <a:gd name="T53" fmla="*/ 8 h 68"/>
                <a:gd name="T54" fmla="*/ 39 w 55"/>
                <a:gd name="T55" fmla="*/ 35 h 68"/>
                <a:gd name="T56" fmla="*/ 27 w 55"/>
                <a:gd name="T57" fmla="*/ 45 h 68"/>
                <a:gd name="T58" fmla="*/ 6 w 55"/>
                <a:gd name="T59" fmla="*/ 18 h 68"/>
                <a:gd name="T60" fmla="*/ 28 w 55"/>
                <a:gd name="T61" fmla="*/ 47 h 68"/>
                <a:gd name="T62" fmla="*/ 41 w 55"/>
                <a:gd name="T63" fmla="*/ 37 h 68"/>
                <a:gd name="T64" fmla="*/ 48 w 55"/>
                <a:gd name="T65" fmla="*/ 47 h 68"/>
                <a:gd name="T66" fmla="*/ 36 w 55"/>
                <a:gd name="T67" fmla="*/ 57 h 68"/>
                <a:gd name="T68" fmla="*/ 28 w 55"/>
                <a:gd name="T69" fmla="*/ 47 h 68"/>
                <a:gd name="T70" fmla="*/ 38 w 55"/>
                <a:gd name="T71" fmla="*/ 58 h 68"/>
                <a:gd name="T72" fmla="*/ 49 w 55"/>
                <a:gd name="T73" fmla="*/ 49 h 68"/>
                <a:gd name="T74" fmla="*/ 52 w 55"/>
                <a:gd name="T75" fmla="*/ 65 h 68"/>
                <a:gd name="T76" fmla="*/ 38 w 55"/>
                <a:gd name="T77" fmla="*/ 5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68">
                  <a:moveTo>
                    <a:pt x="55" y="67"/>
                  </a:moveTo>
                  <a:cubicBezTo>
                    <a:pt x="51" y="47"/>
                    <a:pt x="51" y="47"/>
                    <a:pt x="51" y="47"/>
                  </a:cubicBezTo>
                  <a:cubicBezTo>
                    <a:pt x="51" y="47"/>
                    <a:pt x="51" y="47"/>
                    <a:pt x="51" y="47"/>
                  </a:cubicBezTo>
                  <a:cubicBezTo>
                    <a:pt x="51" y="47"/>
                    <a:pt x="51" y="47"/>
                    <a:pt x="51" y="47"/>
                  </a:cubicBezTo>
                  <a:cubicBezTo>
                    <a:pt x="51" y="47"/>
                    <a:pt x="51" y="47"/>
                    <a:pt x="51" y="47"/>
                  </a:cubicBezTo>
                  <a:cubicBezTo>
                    <a:pt x="51" y="47"/>
                    <a:pt x="51" y="47"/>
                    <a:pt x="51" y="47"/>
                  </a:cubicBezTo>
                  <a:cubicBezTo>
                    <a:pt x="19" y="6"/>
                    <a:pt x="19" y="6"/>
                    <a:pt x="19" y="6"/>
                  </a:cubicBezTo>
                  <a:cubicBezTo>
                    <a:pt x="19" y="6"/>
                    <a:pt x="19" y="6"/>
                    <a:pt x="19" y="6"/>
                  </a:cubicBezTo>
                  <a:cubicBezTo>
                    <a:pt x="16" y="2"/>
                    <a:pt x="11" y="0"/>
                    <a:pt x="8" y="3"/>
                  </a:cubicBezTo>
                  <a:cubicBezTo>
                    <a:pt x="4" y="6"/>
                    <a:pt x="4" y="6"/>
                    <a:pt x="4" y="6"/>
                  </a:cubicBezTo>
                  <a:cubicBezTo>
                    <a:pt x="0" y="9"/>
                    <a:pt x="0" y="14"/>
                    <a:pt x="3" y="18"/>
                  </a:cubicBezTo>
                  <a:cubicBezTo>
                    <a:pt x="35" y="59"/>
                    <a:pt x="35" y="59"/>
                    <a:pt x="35" y="59"/>
                  </a:cubicBezTo>
                  <a:cubicBezTo>
                    <a:pt x="35" y="59"/>
                    <a:pt x="35" y="59"/>
                    <a:pt x="35" y="59"/>
                  </a:cubicBezTo>
                  <a:cubicBezTo>
                    <a:pt x="35" y="59"/>
                    <a:pt x="35" y="59"/>
                    <a:pt x="35" y="59"/>
                  </a:cubicBezTo>
                  <a:cubicBezTo>
                    <a:pt x="35" y="59"/>
                    <a:pt x="35" y="59"/>
                    <a:pt x="35" y="59"/>
                  </a:cubicBezTo>
                  <a:cubicBezTo>
                    <a:pt x="35" y="59"/>
                    <a:pt x="35" y="59"/>
                    <a:pt x="35" y="59"/>
                  </a:cubicBezTo>
                  <a:cubicBezTo>
                    <a:pt x="53" y="68"/>
                    <a:pt x="53" y="68"/>
                    <a:pt x="53" y="68"/>
                  </a:cubicBezTo>
                  <a:cubicBezTo>
                    <a:pt x="53" y="68"/>
                    <a:pt x="54" y="68"/>
                    <a:pt x="54" y="68"/>
                  </a:cubicBezTo>
                  <a:cubicBezTo>
                    <a:pt x="54" y="68"/>
                    <a:pt x="54" y="68"/>
                    <a:pt x="55" y="68"/>
                  </a:cubicBezTo>
                  <a:cubicBezTo>
                    <a:pt x="55" y="68"/>
                    <a:pt x="55" y="67"/>
                    <a:pt x="55" y="67"/>
                  </a:cubicBezTo>
                  <a:close/>
                  <a:moveTo>
                    <a:pt x="5" y="8"/>
                  </a:moveTo>
                  <a:cubicBezTo>
                    <a:pt x="9" y="5"/>
                    <a:pt x="9" y="5"/>
                    <a:pt x="9" y="5"/>
                  </a:cubicBezTo>
                  <a:cubicBezTo>
                    <a:pt x="11" y="3"/>
                    <a:pt x="14" y="4"/>
                    <a:pt x="17" y="6"/>
                  </a:cubicBezTo>
                  <a:cubicBezTo>
                    <a:pt x="5" y="16"/>
                    <a:pt x="5" y="16"/>
                    <a:pt x="5" y="16"/>
                  </a:cubicBezTo>
                  <a:cubicBezTo>
                    <a:pt x="3" y="13"/>
                    <a:pt x="3" y="9"/>
                    <a:pt x="5" y="8"/>
                  </a:cubicBezTo>
                  <a:close/>
                  <a:moveTo>
                    <a:pt x="6" y="18"/>
                  </a:moveTo>
                  <a:cubicBezTo>
                    <a:pt x="18" y="8"/>
                    <a:pt x="18" y="8"/>
                    <a:pt x="18" y="8"/>
                  </a:cubicBezTo>
                  <a:cubicBezTo>
                    <a:pt x="39" y="35"/>
                    <a:pt x="39" y="35"/>
                    <a:pt x="39" y="35"/>
                  </a:cubicBezTo>
                  <a:cubicBezTo>
                    <a:pt x="27" y="45"/>
                    <a:pt x="27" y="45"/>
                    <a:pt x="27" y="45"/>
                  </a:cubicBezTo>
                  <a:lnTo>
                    <a:pt x="6" y="18"/>
                  </a:lnTo>
                  <a:close/>
                  <a:moveTo>
                    <a:pt x="28" y="47"/>
                  </a:moveTo>
                  <a:cubicBezTo>
                    <a:pt x="41" y="37"/>
                    <a:pt x="41" y="37"/>
                    <a:pt x="41" y="37"/>
                  </a:cubicBezTo>
                  <a:cubicBezTo>
                    <a:pt x="48" y="47"/>
                    <a:pt x="48" y="47"/>
                    <a:pt x="48" y="47"/>
                  </a:cubicBezTo>
                  <a:cubicBezTo>
                    <a:pt x="36" y="57"/>
                    <a:pt x="36" y="57"/>
                    <a:pt x="36" y="57"/>
                  </a:cubicBezTo>
                  <a:lnTo>
                    <a:pt x="28" y="47"/>
                  </a:lnTo>
                  <a:close/>
                  <a:moveTo>
                    <a:pt x="38" y="58"/>
                  </a:moveTo>
                  <a:cubicBezTo>
                    <a:pt x="49" y="49"/>
                    <a:pt x="49" y="49"/>
                    <a:pt x="49" y="49"/>
                  </a:cubicBezTo>
                  <a:cubicBezTo>
                    <a:pt x="52" y="65"/>
                    <a:pt x="52" y="65"/>
                    <a:pt x="52" y="65"/>
                  </a:cubicBezTo>
                  <a:lnTo>
                    <a:pt x="38"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2" name="กลุ่ม 21"/>
            <p:cNvGrpSpPr/>
            <p:nvPr/>
          </p:nvGrpSpPr>
          <p:grpSpPr>
            <a:xfrm>
              <a:off x="10913238" y="3409649"/>
              <a:ext cx="628650" cy="639763"/>
              <a:chOff x="14333538" y="1573213"/>
              <a:chExt cx="628650" cy="639763"/>
            </a:xfrm>
          </p:grpSpPr>
          <p:sp>
            <p:nvSpPr>
              <p:cNvPr id="23" name="Freeform 12"/>
              <p:cNvSpPr>
                <a:spLocks noEditPoints="1"/>
              </p:cNvSpPr>
              <p:nvPr/>
            </p:nvSpPr>
            <p:spPr bwMode="auto">
              <a:xfrm>
                <a:off x="14333538" y="1573213"/>
                <a:ext cx="628650" cy="457200"/>
              </a:xfrm>
              <a:custGeom>
                <a:avLst/>
                <a:gdLst>
                  <a:gd name="T0" fmla="*/ 59 w 66"/>
                  <a:gd name="T1" fmla="*/ 12 h 48"/>
                  <a:gd name="T2" fmla="*/ 51 w 66"/>
                  <a:gd name="T3" fmla="*/ 12 h 48"/>
                  <a:gd name="T4" fmla="*/ 51 w 66"/>
                  <a:gd name="T5" fmla="*/ 1 h 48"/>
                  <a:gd name="T6" fmla="*/ 50 w 66"/>
                  <a:gd name="T7" fmla="*/ 0 h 48"/>
                  <a:gd name="T8" fmla="*/ 16 w 66"/>
                  <a:gd name="T9" fmla="*/ 0 h 48"/>
                  <a:gd name="T10" fmla="*/ 15 w 66"/>
                  <a:gd name="T11" fmla="*/ 1 h 48"/>
                  <a:gd name="T12" fmla="*/ 15 w 66"/>
                  <a:gd name="T13" fmla="*/ 12 h 48"/>
                  <a:gd name="T14" fmla="*/ 6 w 66"/>
                  <a:gd name="T15" fmla="*/ 12 h 48"/>
                  <a:gd name="T16" fmla="*/ 0 w 66"/>
                  <a:gd name="T17" fmla="*/ 18 h 48"/>
                  <a:gd name="T18" fmla="*/ 0 w 66"/>
                  <a:gd name="T19" fmla="*/ 41 h 48"/>
                  <a:gd name="T20" fmla="*/ 6 w 66"/>
                  <a:gd name="T21" fmla="*/ 48 h 48"/>
                  <a:gd name="T22" fmla="*/ 9 w 66"/>
                  <a:gd name="T23" fmla="*/ 48 h 48"/>
                  <a:gd name="T24" fmla="*/ 10 w 66"/>
                  <a:gd name="T25" fmla="*/ 46 h 48"/>
                  <a:gd name="T26" fmla="*/ 9 w 66"/>
                  <a:gd name="T27" fmla="*/ 45 h 48"/>
                  <a:gd name="T28" fmla="*/ 6 w 66"/>
                  <a:gd name="T29" fmla="*/ 45 h 48"/>
                  <a:gd name="T30" fmla="*/ 2 w 66"/>
                  <a:gd name="T31" fmla="*/ 41 h 48"/>
                  <a:gd name="T32" fmla="*/ 2 w 66"/>
                  <a:gd name="T33" fmla="*/ 18 h 48"/>
                  <a:gd name="T34" fmla="*/ 6 w 66"/>
                  <a:gd name="T35" fmla="*/ 14 h 48"/>
                  <a:gd name="T36" fmla="*/ 16 w 66"/>
                  <a:gd name="T37" fmla="*/ 14 h 48"/>
                  <a:gd name="T38" fmla="*/ 50 w 66"/>
                  <a:gd name="T39" fmla="*/ 14 h 48"/>
                  <a:gd name="T40" fmla="*/ 59 w 66"/>
                  <a:gd name="T41" fmla="*/ 14 h 48"/>
                  <a:gd name="T42" fmla="*/ 63 w 66"/>
                  <a:gd name="T43" fmla="*/ 18 h 48"/>
                  <a:gd name="T44" fmla="*/ 63 w 66"/>
                  <a:gd name="T45" fmla="*/ 41 h 48"/>
                  <a:gd name="T46" fmla="*/ 59 w 66"/>
                  <a:gd name="T47" fmla="*/ 45 h 48"/>
                  <a:gd name="T48" fmla="*/ 57 w 66"/>
                  <a:gd name="T49" fmla="*/ 45 h 48"/>
                  <a:gd name="T50" fmla="*/ 55 w 66"/>
                  <a:gd name="T51" fmla="*/ 46 h 48"/>
                  <a:gd name="T52" fmla="*/ 57 w 66"/>
                  <a:gd name="T53" fmla="*/ 48 h 48"/>
                  <a:gd name="T54" fmla="*/ 59 w 66"/>
                  <a:gd name="T55" fmla="*/ 48 h 48"/>
                  <a:gd name="T56" fmla="*/ 66 w 66"/>
                  <a:gd name="T57" fmla="*/ 41 h 48"/>
                  <a:gd name="T58" fmla="*/ 66 w 66"/>
                  <a:gd name="T59" fmla="*/ 18 h 48"/>
                  <a:gd name="T60" fmla="*/ 59 w 66"/>
                  <a:gd name="T61" fmla="*/ 12 h 48"/>
                  <a:gd name="T62" fmla="*/ 48 w 66"/>
                  <a:gd name="T63" fmla="*/ 12 h 48"/>
                  <a:gd name="T64" fmla="*/ 17 w 66"/>
                  <a:gd name="T65" fmla="*/ 12 h 48"/>
                  <a:gd name="T66" fmla="*/ 17 w 66"/>
                  <a:gd name="T67" fmla="*/ 2 h 48"/>
                  <a:gd name="T68" fmla="*/ 48 w 66"/>
                  <a:gd name="T69" fmla="*/ 2 h 48"/>
                  <a:gd name="T70" fmla="*/ 48 w 66"/>
                  <a:gd name="T7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48">
                    <a:moveTo>
                      <a:pt x="59" y="12"/>
                    </a:moveTo>
                    <a:cubicBezTo>
                      <a:pt x="51" y="12"/>
                      <a:pt x="51" y="12"/>
                      <a:pt x="51" y="12"/>
                    </a:cubicBezTo>
                    <a:cubicBezTo>
                      <a:pt x="51" y="1"/>
                      <a:pt x="51" y="1"/>
                      <a:pt x="51" y="1"/>
                    </a:cubicBezTo>
                    <a:cubicBezTo>
                      <a:pt x="51" y="1"/>
                      <a:pt x="50" y="0"/>
                      <a:pt x="50" y="0"/>
                    </a:cubicBezTo>
                    <a:cubicBezTo>
                      <a:pt x="16" y="0"/>
                      <a:pt x="16" y="0"/>
                      <a:pt x="16" y="0"/>
                    </a:cubicBezTo>
                    <a:cubicBezTo>
                      <a:pt x="15" y="0"/>
                      <a:pt x="15" y="1"/>
                      <a:pt x="15" y="1"/>
                    </a:cubicBezTo>
                    <a:cubicBezTo>
                      <a:pt x="15" y="12"/>
                      <a:pt x="15" y="12"/>
                      <a:pt x="15" y="12"/>
                    </a:cubicBezTo>
                    <a:cubicBezTo>
                      <a:pt x="6" y="12"/>
                      <a:pt x="6" y="12"/>
                      <a:pt x="6" y="12"/>
                    </a:cubicBezTo>
                    <a:cubicBezTo>
                      <a:pt x="3" y="12"/>
                      <a:pt x="0" y="15"/>
                      <a:pt x="0" y="18"/>
                    </a:cubicBezTo>
                    <a:cubicBezTo>
                      <a:pt x="0" y="41"/>
                      <a:pt x="0" y="41"/>
                      <a:pt x="0" y="41"/>
                    </a:cubicBezTo>
                    <a:cubicBezTo>
                      <a:pt x="0" y="45"/>
                      <a:pt x="3" y="48"/>
                      <a:pt x="6" y="48"/>
                    </a:cubicBezTo>
                    <a:cubicBezTo>
                      <a:pt x="9" y="48"/>
                      <a:pt x="9" y="48"/>
                      <a:pt x="9" y="48"/>
                    </a:cubicBezTo>
                    <a:cubicBezTo>
                      <a:pt x="9" y="48"/>
                      <a:pt x="10" y="47"/>
                      <a:pt x="10" y="46"/>
                    </a:cubicBezTo>
                    <a:cubicBezTo>
                      <a:pt x="10" y="46"/>
                      <a:pt x="9" y="45"/>
                      <a:pt x="9" y="45"/>
                    </a:cubicBezTo>
                    <a:cubicBezTo>
                      <a:pt x="6" y="45"/>
                      <a:pt x="6" y="45"/>
                      <a:pt x="6" y="45"/>
                    </a:cubicBezTo>
                    <a:cubicBezTo>
                      <a:pt x="4" y="45"/>
                      <a:pt x="2" y="43"/>
                      <a:pt x="2" y="41"/>
                    </a:cubicBezTo>
                    <a:cubicBezTo>
                      <a:pt x="2" y="18"/>
                      <a:pt x="2" y="18"/>
                      <a:pt x="2" y="18"/>
                    </a:cubicBezTo>
                    <a:cubicBezTo>
                      <a:pt x="2" y="16"/>
                      <a:pt x="4" y="14"/>
                      <a:pt x="6" y="14"/>
                    </a:cubicBezTo>
                    <a:cubicBezTo>
                      <a:pt x="16" y="14"/>
                      <a:pt x="16" y="14"/>
                      <a:pt x="16" y="14"/>
                    </a:cubicBezTo>
                    <a:cubicBezTo>
                      <a:pt x="50" y="14"/>
                      <a:pt x="50" y="14"/>
                      <a:pt x="50" y="14"/>
                    </a:cubicBezTo>
                    <a:cubicBezTo>
                      <a:pt x="59" y="14"/>
                      <a:pt x="59" y="14"/>
                      <a:pt x="59" y="14"/>
                    </a:cubicBezTo>
                    <a:cubicBezTo>
                      <a:pt x="61" y="14"/>
                      <a:pt x="63" y="16"/>
                      <a:pt x="63" y="18"/>
                    </a:cubicBezTo>
                    <a:cubicBezTo>
                      <a:pt x="63" y="41"/>
                      <a:pt x="63" y="41"/>
                      <a:pt x="63" y="41"/>
                    </a:cubicBezTo>
                    <a:cubicBezTo>
                      <a:pt x="63" y="43"/>
                      <a:pt x="61" y="45"/>
                      <a:pt x="59" y="45"/>
                    </a:cubicBezTo>
                    <a:cubicBezTo>
                      <a:pt x="57" y="45"/>
                      <a:pt x="57" y="45"/>
                      <a:pt x="57" y="45"/>
                    </a:cubicBezTo>
                    <a:cubicBezTo>
                      <a:pt x="56" y="45"/>
                      <a:pt x="55" y="46"/>
                      <a:pt x="55" y="46"/>
                    </a:cubicBezTo>
                    <a:cubicBezTo>
                      <a:pt x="55" y="47"/>
                      <a:pt x="56" y="48"/>
                      <a:pt x="57" y="48"/>
                    </a:cubicBezTo>
                    <a:cubicBezTo>
                      <a:pt x="59" y="48"/>
                      <a:pt x="59" y="48"/>
                      <a:pt x="59" y="48"/>
                    </a:cubicBezTo>
                    <a:cubicBezTo>
                      <a:pt x="63" y="48"/>
                      <a:pt x="66" y="45"/>
                      <a:pt x="66" y="41"/>
                    </a:cubicBezTo>
                    <a:cubicBezTo>
                      <a:pt x="66" y="18"/>
                      <a:pt x="66" y="18"/>
                      <a:pt x="66" y="18"/>
                    </a:cubicBezTo>
                    <a:cubicBezTo>
                      <a:pt x="66" y="15"/>
                      <a:pt x="63" y="12"/>
                      <a:pt x="59" y="12"/>
                    </a:cubicBezTo>
                    <a:close/>
                    <a:moveTo>
                      <a:pt x="48" y="12"/>
                    </a:moveTo>
                    <a:cubicBezTo>
                      <a:pt x="17" y="12"/>
                      <a:pt x="17" y="12"/>
                      <a:pt x="17" y="12"/>
                    </a:cubicBezTo>
                    <a:cubicBezTo>
                      <a:pt x="17" y="2"/>
                      <a:pt x="17" y="2"/>
                      <a:pt x="17" y="2"/>
                    </a:cubicBezTo>
                    <a:cubicBezTo>
                      <a:pt x="48" y="2"/>
                      <a:pt x="48" y="2"/>
                      <a:pt x="48" y="2"/>
                    </a:cubicBezTo>
                    <a:lnTo>
                      <a:pt x="4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 name="Freeform 13"/>
              <p:cNvSpPr>
                <a:spLocks noEditPoints="1"/>
              </p:cNvSpPr>
              <p:nvPr/>
            </p:nvSpPr>
            <p:spPr bwMode="auto">
              <a:xfrm>
                <a:off x="14381163" y="1792288"/>
                <a:ext cx="523875" cy="420688"/>
              </a:xfrm>
              <a:custGeom>
                <a:avLst/>
                <a:gdLst>
                  <a:gd name="T0" fmla="*/ 55 w 55"/>
                  <a:gd name="T1" fmla="*/ 1 h 44"/>
                  <a:gd name="T2" fmla="*/ 54 w 55"/>
                  <a:gd name="T3" fmla="*/ 0 h 44"/>
                  <a:gd name="T4" fmla="*/ 48 w 55"/>
                  <a:gd name="T5" fmla="*/ 0 h 44"/>
                  <a:gd name="T6" fmla="*/ 8 w 55"/>
                  <a:gd name="T7" fmla="*/ 0 h 44"/>
                  <a:gd name="T8" fmla="*/ 2 w 55"/>
                  <a:gd name="T9" fmla="*/ 0 h 44"/>
                  <a:gd name="T10" fmla="*/ 0 w 55"/>
                  <a:gd name="T11" fmla="*/ 1 h 44"/>
                  <a:gd name="T12" fmla="*/ 2 w 55"/>
                  <a:gd name="T13" fmla="*/ 2 h 44"/>
                  <a:gd name="T14" fmla="*/ 6 w 55"/>
                  <a:gd name="T15" fmla="*/ 2 h 44"/>
                  <a:gd name="T16" fmla="*/ 6 w 55"/>
                  <a:gd name="T17" fmla="*/ 43 h 44"/>
                  <a:gd name="T18" fmla="*/ 8 w 55"/>
                  <a:gd name="T19" fmla="*/ 44 h 44"/>
                  <a:gd name="T20" fmla="*/ 48 w 55"/>
                  <a:gd name="T21" fmla="*/ 44 h 44"/>
                  <a:gd name="T22" fmla="*/ 49 w 55"/>
                  <a:gd name="T23" fmla="*/ 43 h 44"/>
                  <a:gd name="T24" fmla="*/ 49 w 55"/>
                  <a:gd name="T25" fmla="*/ 2 h 44"/>
                  <a:gd name="T26" fmla="*/ 54 w 55"/>
                  <a:gd name="T27" fmla="*/ 2 h 44"/>
                  <a:gd name="T28" fmla="*/ 55 w 55"/>
                  <a:gd name="T29" fmla="*/ 1 h 44"/>
                  <a:gd name="T30" fmla="*/ 46 w 55"/>
                  <a:gd name="T31" fmla="*/ 42 h 44"/>
                  <a:gd name="T32" fmla="*/ 9 w 55"/>
                  <a:gd name="T33" fmla="*/ 42 h 44"/>
                  <a:gd name="T34" fmla="*/ 9 w 55"/>
                  <a:gd name="T35" fmla="*/ 2 h 44"/>
                  <a:gd name="T36" fmla="*/ 46 w 55"/>
                  <a:gd name="T37" fmla="*/ 2 h 44"/>
                  <a:gd name="T38" fmla="*/ 46 w 55"/>
                  <a:gd name="T39"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44">
                    <a:moveTo>
                      <a:pt x="55" y="1"/>
                    </a:moveTo>
                    <a:cubicBezTo>
                      <a:pt x="55" y="1"/>
                      <a:pt x="54" y="0"/>
                      <a:pt x="54" y="0"/>
                    </a:cubicBezTo>
                    <a:cubicBezTo>
                      <a:pt x="48" y="0"/>
                      <a:pt x="48" y="0"/>
                      <a:pt x="48" y="0"/>
                    </a:cubicBezTo>
                    <a:cubicBezTo>
                      <a:pt x="8" y="0"/>
                      <a:pt x="8" y="0"/>
                      <a:pt x="8" y="0"/>
                    </a:cubicBezTo>
                    <a:cubicBezTo>
                      <a:pt x="2" y="0"/>
                      <a:pt x="2" y="0"/>
                      <a:pt x="2" y="0"/>
                    </a:cubicBezTo>
                    <a:cubicBezTo>
                      <a:pt x="1" y="0"/>
                      <a:pt x="0" y="1"/>
                      <a:pt x="0" y="1"/>
                    </a:cubicBezTo>
                    <a:cubicBezTo>
                      <a:pt x="0" y="2"/>
                      <a:pt x="1" y="2"/>
                      <a:pt x="2" y="2"/>
                    </a:cubicBezTo>
                    <a:cubicBezTo>
                      <a:pt x="6" y="2"/>
                      <a:pt x="6" y="2"/>
                      <a:pt x="6" y="2"/>
                    </a:cubicBezTo>
                    <a:cubicBezTo>
                      <a:pt x="6" y="43"/>
                      <a:pt x="6" y="43"/>
                      <a:pt x="6" y="43"/>
                    </a:cubicBezTo>
                    <a:cubicBezTo>
                      <a:pt x="6" y="44"/>
                      <a:pt x="7" y="44"/>
                      <a:pt x="8" y="44"/>
                    </a:cubicBezTo>
                    <a:cubicBezTo>
                      <a:pt x="48" y="44"/>
                      <a:pt x="48" y="44"/>
                      <a:pt x="48" y="44"/>
                    </a:cubicBezTo>
                    <a:cubicBezTo>
                      <a:pt x="48" y="44"/>
                      <a:pt x="49" y="44"/>
                      <a:pt x="49" y="43"/>
                    </a:cubicBezTo>
                    <a:cubicBezTo>
                      <a:pt x="49" y="2"/>
                      <a:pt x="49" y="2"/>
                      <a:pt x="49" y="2"/>
                    </a:cubicBezTo>
                    <a:cubicBezTo>
                      <a:pt x="54" y="2"/>
                      <a:pt x="54" y="2"/>
                      <a:pt x="54" y="2"/>
                    </a:cubicBezTo>
                    <a:cubicBezTo>
                      <a:pt x="54" y="2"/>
                      <a:pt x="55" y="2"/>
                      <a:pt x="55" y="1"/>
                    </a:cubicBezTo>
                    <a:close/>
                    <a:moveTo>
                      <a:pt x="46" y="42"/>
                    </a:moveTo>
                    <a:cubicBezTo>
                      <a:pt x="9" y="42"/>
                      <a:pt x="9" y="42"/>
                      <a:pt x="9" y="42"/>
                    </a:cubicBezTo>
                    <a:cubicBezTo>
                      <a:pt x="9" y="2"/>
                      <a:pt x="9" y="2"/>
                      <a:pt x="9" y="2"/>
                    </a:cubicBezTo>
                    <a:cubicBezTo>
                      <a:pt x="46" y="2"/>
                      <a:pt x="46" y="2"/>
                      <a:pt x="46" y="2"/>
                    </a:cubicBezTo>
                    <a:lnTo>
                      <a:pt x="46"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14"/>
              <p:cNvSpPr>
                <a:spLocks/>
              </p:cNvSpPr>
              <p:nvPr/>
            </p:nvSpPr>
            <p:spPr bwMode="auto">
              <a:xfrm>
                <a:off x="14495463" y="185896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 name="Freeform 15"/>
              <p:cNvSpPr>
                <a:spLocks/>
              </p:cNvSpPr>
              <p:nvPr/>
            </p:nvSpPr>
            <p:spPr bwMode="auto">
              <a:xfrm>
                <a:off x="14495463" y="1925638"/>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0"/>
                      <a:pt x="31" y="0"/>
                      <a:pt x="31" y="0"/>
                    </a:cubicBezTo>
                    <a:cubicBezTo>
                      <a:pt x="1" y="0"/>
                      <a:pt x="1" y="0"/>
                      <a:pt x="1" y="0"/>
                    </a:cubicBezTo>
                    <a:cubicBezTo>
                      <a:pt x="0" y="0"/>
                      <a:pt x="0" y="0"/>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 name="Freeform 16"/>
              <p:cNvSpPr>
                <a:spLocks/>
              </p:cNvSpPr>
              <p:nvPr/>
            </p:nvSpPr>
            <p:spPr bwMode="auto">
              <a:xfrm>
                <a:off x="14495463" y="1992313"/>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 name="Freeform 17"/>
              <p:cNvSpPr>
                <a:spLocks/>
              </p:cNvSpPr>
              <p:nvPr/>
            </p:nvSpPr>
            <p:spPr bwMode="auto">
              <a:xfrm>
                <a:off x="14495463" y="2060575"/>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 name="Freeform 18"/>
              <p:cNvSpPr>
                <a:spLocks/>
              </p:cNvSpPr>
              <p:nvPr/>
            </p:nvSpPr>
            <p:spPr bwMode="auto">
              <a:xfrm>
                <a:off x="14495463" y="2127250"/>
                <a:ext cx="304800" cy="19050"/>
              </a:xfrm>
              <a:custGeom>
                <a:avLst/>
                <a:gdLst>
                  <a:gd name="T0" fmla="*/ 1 w 32"/>
                  <a:gd name="T1" fmla="*/ 2 h 2"/>
                  <a:gd name="T2" fmla="*/ 31 w 32"/>
                  <a:gd name="T3" fmla="*/ 2 h 2"/>
                  <a:gd name="T4" fmla="*/ 32 w 32"/>
                  <a:gd name="T5" fmla="*/ 1 h 2"/>
                  <a:gd name="T6" fmla="*/ 31 w 32"/>
                  <a:gd name="T7" fmla="*/ 0 h 2"/>
                  <a:gd name="T8" fmla="*/ 1 w 32"/>
                  <a:gd name="T9" fmla="*/ 0 h 2"/>
                  <a:gd name="T10" fmla="*/ 0 w 32"/>
                  <a:gd name="T11" fmla="*/ 1 h 2"/>
                  <a:gd name="T12" fmla="*/ 1 w 3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2" h="2">
                    <a:moveTo>
                      <a:pt x="1" y="2"/>
                    </a:moveTo>
                    <a:cubicBezTo>
                      <a:pt x="31" y="2"/>
                      <a:pt x="31" y="2"/>
                      <a:pt x="31" y="2"/>
                    </a:cubicBezTo>
                    <a:cubicBezTo>
                      <a:pt x="31" y="2"/>
                      <a:pt x="32" y="2"/>
                      <a:pt x="32" y="1"/>
                    </a:cubicBezTo>
                    <a:cubicBezTo>
                      <a:pt x="32" y="1"/>
                      <a:pt x="31" y="0"/>
                      <a:pt x="31" y="0"/>
                    </a:cubicBezTo>
                    <a:cubicBezTo>
                      <a:pt x="1" y="0"/>
                      <a:pt x="1" y="0"/>
                      <a:pt x="1" y="0"/>
                    </a:cubicBezTo>
                    <a:cubicBezTo>
                      <a:pt x="0" y="0"/>
                      <a:pt x="0" y="1"/>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 name="Freeform 19"/>
              <p:cNvSpPr>
                <a:spLocks noEditPoints="1"/>
              </p:cNvSpPr>
              <p:nvPr/>
            </p:nvSpPr>
            <p:spPr bwMode="auto">
              <a:xfrm>
                <a:off x="14419263"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4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4"/>
                      <a:pt x="1" y="5"/>
                      <a:pt x="2" y="5"/>
                    </a:cubicBezTo>
                    <a:cubicBezTo>
                      <a:pt x="4" y="5"/>
                      <a:pt x="5" y="4"/>
                      <a:pt x="5" y="2"/>
                    </a:cubicBezTo>
                    <a:close/>
                    <a:moveTo>
                      <a:pt x="1" y="2"/>
                    </a:moveTo>
                    <a:cubicBezTo>
                      <a:pt x="1" y="2"/>
                      <a:pt x="2" y="1"/>
                      <a:pt x="2" y="1"/>
                    </a:cubicBezTo>
                    <a:cubicBezTo>
                      <a:pt x="3" y="1"/>
                      <a:pt x="4" y="2"/>
                      <a:pt x="4" y="2"/>
                    </a:cubicBezTo>
                    <a:cubicBezTo>
                      <a:pt x="4" y="3"/>
                      <a:pt x="3" y="4"/>
                      <a:pt x="2" y="4"/>
                    </a:cubicBezTo>
                    <a:cubicBezTo>
                      <a:pt x="2" y="4"/>
                      <a:pt x="1" y="3"/>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 name="Freeform 20"/>
              <p:cNvSpPr>
                <a:spLocks noEditPoints="1"/>
              </p:cNvSpPr>
              <p:nvPr/>
            </p:nvSpPr>
            <p:spPr bwMode="auto">
              <a:xfrm>
                <a:off x="14485938" y="1735138"/>
                <a:ext cx="47625" cy="47625"/>
              </a:xfrm>
              <a:custGeom>
                <a:avLst/>
                <a:gdLst>
                  <a:gd name="T0" fmla="*/ 5 w 5"/>
                  <a:gd name="T1" fmla="*/ 2 h 5"/>
                  <a:gd name="T2" fmla="*/ 2 w 5"/>
                  <a:gd name="T3" fmla="*/ 0 h 5"/>
                  <a:gd name="T4" fmla="*/ 0 w 5"/>
                  <a:gd name="T5" fmla="*/ 2 h 5"/>
                  <a:gd name="T6" fmla="*/ 2 w 5"/>
                  <a:gd name="T7" fmla="*/ 5 h 5"/>
                  <a:gd name="T8" fmla="*/ 5 w 5"/>
                  <a:gd name="T9" fmla="*/ 2 h 5"/>
                  <a:gd name="T10" fmla="*/ 1 w 5"/>
                  <a:gd name="T11" fmla="*/ 2 h 5"/>
                  <a:gd name="T12" fmla="*/ 2 w 5"/>
                  <a:gd name="T13" fmla="*/ 1 h 5"/>
                  <a:gd name="T14" fmla="*/ 4 w 5"/>
                  <a:gd name="T15" fmla="*/ 2 h 5"/>
                  <a:gd name="T16" fmla="*/ 2 w 5"/>
                  <a:gd name="T17" fmla="*/ 3 h 5"/>
                  <a:gd name="T18" fmla="*/ 1 w 5"/>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5">
                    <a:moveTo>
                      <a:pt x="5" y="2"/>
                    </a:moveTo>
                    <a:cubicBezTo>
                      <a:pt x="5" y="1"/>
                      <a:pt x="4" y="0"/>
                      <a:pt x="2" y="0"/>
                    </a:cubicBezTo>
                    <a:cubicBezTo>
                      <a:pt x="1" y="0"/>
                      <a:pt x="0" y="1"/>
                      <a:pt x="0" y="2"/>
                    </a:cubicBezTo>
                    <a:cubicBezTo>
                      <a:pt x="0" y="3"/>
                      <a:pt x="1" y="5"/>
                      <a:pt x="2" y="5"/>
                    </a:cubicBezTo>
                    <a:cubicBezTo>
                      <a:pt x="4" y="5"/>
                      <a:pt x="5" y="3"/>
                      <a:pt x="5" y="2"/>
                    </a:cubicBezTo>
                    <a:close/>
                    <a:moveTo>
                      <a:pt x="1" y="2"/>
                    </a:moveTo>
                    <a:cubicBezTo>
                      <a:pt x="1" y="1"/>
                      <a:pt x="2" y="1"/>
                      <a:pt x="2" y="1"/>
                    </a:cubicBezTo>
                    <a:cubicBezTo>
                      <a:pt x="3" y="1"/>
                      <a:pt x="4" y="1"/>
                      <a:pt x="4" y="2"/>
                    </a:cubicBezTo>
                    <a:cubicBezTo>
                      <a:pt x="4" y="3"/>
                      <a:pt x="3" y="3"/>
                      <a:pt x="2" y="3"/>
                    </a:cubicBezTo>
                    <a:cubicBezTo>
                      <a:pt x="2" y="3"/>
                      <a:pt x="1" y="3"/>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2" name="กลุ่ม 31"/>
            <p:cNvGrpSpPr/>
            <p:nvPr/>
          </p:nvGrpSpPr>
          <p:grpSpPr>
            <a:xfrm>
              <a:off x="9463854" y="2416121"/>
              <a:ext cx="504825" cy="687388"/>
              <a:chOff x="18896013" y="3273261"/>
              <a:chExt cx="504825" cy="687388"/>
            </a:xfrm>
          </p:grpSpPr>
          <p:sp>
            <p:nvSpPr>
              <p:cNvPr id="33" name="Freeform 21"/>
              <p:cNvSpPr>
                <a:spLocks noEditPoints="1"/>
              </p:cNvSpPr>
              <p:nvPr/>
            </p:nvSpPr>
            <p:spPr bwMode="auto">
              <a:xfrm>
                <a:off x="18896013" y="3273261"/>
                <a:ext cx="504825" cy="687388"/>
              </a:xfrm>
              <a:custGeom>
                <a:avLst/>
                <a:gdLst>
                  <a:gd name="T0" fmla="*/ 48 w 53"/>
                  <a:gd name="T1" fmla="*/ 7 h 72"/>
                  <a:gd name="T2" fmla="*/ 32 w 53"/>
                  <a:gd name="T3" fmla="*/ 7 h 72"/>
                  <a:gd name="T4" fmla="*/ 32 w 53"/>
                  <a:gd name="T5" fmla="*/ 5 h 72"/>
                  <a:gd name="T6" fmla="*/ 26 w 53"/>
                  <a:gd name="T7" fmla="*/ 0 h 72"/>
                  <a:gd name="T8" fmla="*/ 21 w 53"/>
                  <a:gd name="T9" fmla="*/ 5 h 72"/>
                  <a:gd name="T10" fmla="*/ 21 w 53"/>
                  <a:gd name="T11" fmla="*/ 7 h 72"/>
                  <a:gd name="T12" fmla="*/ 4 w 53"/>
                  <a:gd name="T13" fmla="*/ 7 h 72"/>
                  <a:gd name="T14" fmla="*/ 0 w 53"/>
                  <a:gd name="T15" fmla="*/ 11 h 72"/>
                  <a:gd name="T16" fmla="*/ 0 w 53"/>
                  <a:gd name="T17" fmla="*/ 68 h 72"/>
                  <a:gd name="T18" fmla="*/ 4 w 53"/>
                  <a:gd name="T19" fmla="*/ 72 h 72"/>
                  <a:gd name="T20" fmla="*/ 48 w 53"/>
                  <a:gd name="T21" fmla="*/ 72 h 72"/>
                  <a:gd name="T22" fmla="*/ 53 w 53"/>
                  <a:gd name="T23" fmla="*/ 68 h 72"/>
                  <a:gd name="T24" fmla="*/ 53 w 53"/>
                  <a:gd name="T25" fmla="*/ 11 h 72"/>
                  <a:gd name="T26" fmla="*/ 48 w 53"/>
                  <a:gd name="T27" fmla="*/ 7 h 72"/>
                  <a:gd name="T28" fmla="*/ 21 w 53"/>
                  <a:gd name="T29" fmla="*/ 11 h 72"/>
                  <a:gd name="T30" fmla="*/ 32 w 53"/>
                  <a:gd name="T31" fmla="*/ 11 h 72"/>
                  <a:gd name="T32" fmla="*/ 33 w 53"/>
                  <a:gd name="T33" fmla="*/ 12 h 72"/>
                  <a:gd name="T34" fmla="*/ 32 w 53"/>
                  <a:gd name="T35" fmla="*/ 14 h 72"/>
                  <a:gd name="T36" fmla="*/ 21 w 53"/>
                  <a:gd name="T37" fmla="*/ 14 h 72"/>
                  <a:gd name="T38" fmla="*/ 19 w 53"/>
                  <a:gd name="T39" fmla="*/ 12 h 72"/>
                  <a:gd name="T40" fmla="*/ 21 w 53"/>
                  <a:gd name="T41" fmla="*/ 11 h 72"/>
                  <a:gd name="T42" fmla="*/ 24 w 53"/>
                  <a:gd name="T43" fmla="*/ 5 h 72"/>
                  <a:gd name="T44" fmla="*/ 26 w 53"/>
                  <a:gd name="T45" fmla="*/ 3 h 72"/>
                  <a:gd name="T46" fmla="*/ 29 w 53"/>
                  <a:gd name="T47" fmla="*/ 5 h 72"/>
                  <a:gd name="T48" fmla="*/ 29 w 53"/>
                  <a:gd name="T49" fmla="*/ 7 h 72"/>
                  <a:gd name="T50" fmla="*/ 24 w 53"/>
                  <a:gd name="T51" fmla="*/ 7 h 72"/>
                  <a:gd name="T52" fmla="*/ 24 w 53"/>
                  <a:gd name="T53" fmla="*/ 5 h 72"/>
                  <a:gd name="T54" fmla="*/ 50 w 53"/>
                  <a:gd name="T55" fmla="*/ 68 h 72"/>
                  <a:gd name="T56" fmla="*/ 48 w 53"/>
                  <a:gd name="T57" fmla="*/ 70 h 72"/>
                  <a:gd name="T58" fmla="*/ 4 w 53"/>
                  <a:gd name="T59" fmla="*/ 70 h 72"/>
                  <a:gd name="T60" fmla="*/ 3 w 53"/>
                  <a:gd name="T61" fmla="*/ 68 h 72"/>
                  <a:gd name="T62" fmla="*/ 3 w 53"/>
                  <a:gd name="T63" fmla="*/ 11 h 72"/>
                  <a:gd name="T64" fmla="*/ 4 w 53"/>
                  <a:gd name="T65" fmla="*/ 10 h 72"/>
                  <a:gd name="T66" fmla="*/ 18 w 53"/>
                  <a:gd name="T67" fmla="*/ 10 h 72"/>
                  <a:gd name="T68" fmla="*/ 16 w 53"/>
                  <a:gd name="T69" fmla="*/ 12 h 72"/>
                  <a:gd name="T70" fmla="*/ 21 w 53"/>
                  <a:gd name="T71" fmla="*/ 17 h 72"/>
                  <a:gd name="T72" fmla="*/ 32 w 53"/>
                  <a:gd name="T73" fmla="*/ 17 h 72"/>
                  <a:gd name="T74" fmla="*/ 36 w 53"/>
                  <a:gd name="T75" fmla="*/ 12 h 72"/>
                  <a:gd name="T76" fmla="*/ 35 w 53"/>
                  <a:gd name="T77" fmla="*/ 10 h 72"/>
                  <a:gd name="T78" fmla="*/ 48 w 53"/>
                  <a:gd name="T79" fmla="*/ 10 h 72"/>
                  <a:gd name="T80" fmla="*/ 50 w 53"/>
                  <a:gd name="T81" fmla="*/ 11 h 72"/>
                  <a:gd name="T82" fmla="*/ 50 w 53"/>
                  <a:gd name="T8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72">
                    <a:moveTo>
                      <a:pt x="48" y="7"/>
                    </a:moveTo>
                    <a:cubicBezTo>
                      <a:pt x="32" y="7"/>
                      <a:pt x="32" y="7"/>
                      <a:pt x="32" y="7"/>
                    </a:cubicBezTo>
                    <a:cubicBezTo>
                      <a:pt x="32" y="5"/>
                      <a:pt x="32" y="5"/>
                      <a:pt x="32" y="5"/>
                    </a:cubicBezTo>
                    <a:cubicBezTo>
                      <a:pt x="32" y="2"/>
                      <a:pt x="29" y="0"/>
                      <a:pt x="26" y="0"/>
                    </a:cubicBezTo>
                    <a:cubicBezTo>
                      <a:pt x="23" y="0"/>
                      <a:pt x="21" y="2"/>
                      <a:pt x="21" y="5"/>
                    </a:cubicBezTo>
                    <a:cubicBezTo>
                      <a:pt x="21" y="7"/>
                      <a:pt x="21" y="7"/>
                      <a:pt x="21" y="7"/>
                    </a:cubicBezTo>
                    <a:cubicBezTo>
                      <a:pt x="4" y="7"/>
                      <a:pt x="4" y="7"/>
                      <a:pt x="4" y="7"/>
                    </a:cubicBezTo>
                    <a:cubicBezTo>
                      <a:pt x="2" y="7"/>
                      <a:pt x="0" y="9"/>
                      <a:pt x="0" y="11"/>
                    </a:cubicBezTo>
                    <a:cubicBezTo>
                      <a:pt x="0" y="68"/>
                      <a:pt x="0" y="68"/>
                      <a:pt x="0" y="68"/>
                    </a:cubicBezTo>
                    <a:cubicBezTo>
                      <a:pt x="0" y="71"/>
                      <a:pt x="2" y="72"/>
                      <a:pt x="4" y="72"/>
                    </a:cubicBezTo>
                    <a:cubicBezTo>
                      <a:pt x="48" y="72"/>
                      <a:pt x="48" y="72"/>
                      <a:pt x="48" y="72"/>
                    </a:cubicBezTo>
                    <a:cubicBezTo>
                      <a:pt x="51" y="72"/>
                      <a:pt x="53" y="71"/>
                      <a:pt x="53" y="68"/>
                    </a:cubicBezTo>
                    <a:cubicBezTo>
                      <a:pt x="53" y="11"/>
                      <a:pt x="53" y="11"/>
                      <a:pt x="53" y="11"/>
                    </a:cubicBezTo>
                    <a:cubicBezTo>
                      <a:pt x="53" y="9"/>
                      <a:pt x="51" y="7"/>
                      <a:pt x="48" y="7"/>
                    </a:cubicBezTo>
                    <a:close/>
                    <a:moveTo>
                      <a:pt x="21" y="11"/>
                    </a:moveTo>
                    <a:cubicBezTo>
                      <a:pt x="32" y="11"/>
                      <a:pt x="32" y="11"/>
                      <a:pt x="32" y="11"/>
                    </a:cubicBezTo>
                    <a:cubicBezTo>
                      <a:pt x="33" y="11"/>
                      <a:pt x="33" y="12"/>
                      <a:pt x="33" y="12"/>
                    </a:cubicBezTo>
                    <a:cubicBezTo>
                      <a:pt x="33" y="13"/>
                      <a:pt x="33" y="14"/>
                      <a:pt x="32" y="14"/>
                    </a:cubicBezTo>
                    <a:cubicBezTo>
                      <a:pt x="21" y="14"/>
                      <a:pt x="21" y="14"/>
                      <a:pt x="21" y="14"/>
                    </a:cubicBezTo>
                    <a:cubicBezTo>
                      <a:pt x="20" y="14"/>
                      <a:pt x="19" y="13"/>
                      <a:pt x="19" y="12"/>
                    </a:cubicBezTo>
                    <a:cubicBezTo>
                      <a:pt x="19" y="12"/>
                      <a:pt x="20" y="11"/>
                      <a:pt x="21" y="11"/>
                    </a:cubicBezTo>
                    <a:close/>
                    <a:moveTo>
                      <a:pt x="24" y="5"/>
                    </a:moveTo>
                    <a:cubicBezTo>
                      <a:pt x="24" y="4"/>
                      <a:pt x="25" y="3"/>
                      <a:pt x="26" y="3"/>
                    </a:cubicBezTo>
                    <a:cubicBezTo>
                      <a:pt x="28" y="3"/>
                      <a:pt x="29" y="4"/>
                      <a:pt x="29" y="5"/>
                    </a:cubicBezTo>
                    <a:cubicBezTo>
                      <a:pt x="29" y="7"/>
                      <a:pt x="29" y="7"/>
                      <a:pt x="29" y="7"/>
                    </a:cubicBezTo>
                    <a:cubicBezTo>
                      <a:pt x="24" y="7"/>
                      <a:pt x="24" y="7"/>
                      <a:pt x="24" y="7"/>
                    </a:cubicBezTo>
                    <a:lnTo>
                      <a:pt x="24" y="5"/>
                    </a:lnTo>
                    <a:close/>
                    <a:moveTo>
                      <a:pt x="50" y="68"/>
                    </a:moveTo>
                    <a:cubicBezTo>
                      <a:pt x="50" y="69"/>
                      <a:pt x="49" y="70"/>
                      <a:pt x="48" y="70"/>
                    </a:cubicBezTo>
                    <a:cubicBezTo>
                      <a:pt x="4" y="70"/>
                      <a:pt x="4" y="70"/>
                      <a:pt x="4" y="70"/>
                    </a:cubicBezTo>
                    <a:cubicBezTo>
                      <a:pt x="4" y="70"/>
                      <a:pt x="3" y="69"/>
                      <a:pt x="3" y="68"/>
                    </a:cubicBezTo>
                    <a:cubicBezTo>
                      <a:pt x="3" y="11"/>
                      <a:pt x="3" y="11"/>
                      <a:pt x="3" y="11"/>
                    </a:cubicBezTo>
                    <a:cubicBezTo>
                      <a:pt x="3" y="10"/>
                      <a:pt x="4" y="10"/>
                      <a:pt x="4" y="10"/>
                    </a:cubicBezTo>
                    <a:cubicBezTo>
                      <a:pt x="18" y="10"/>
                      <a:pt x="18" y="10"/>
                      <a:pt x="18" y="10"/>
                    </a:cubicBezTo>
                    <a:cubicBezTo>
                      <a:pt x="17" y="10"/>
                      <a:pt x="16" y="11"/>
                      <a:pt x="16" y="12"/>
                    </a:cubicBezTo>
                    <a:cubicBezTo>
                      <a:pt x="16" y="15"/>
                      <a:pt x="18" y="17"/>
                      <a:pt x="21" y="17"/>
                    </a:cubicBezTo>
                    <a:cubicBezTo>
                      <a:pt x="32" y="17"/>
                      <a:pt x="32" y="17"/>
                      <a:pt x="32" y="17"/>
                    </a:cubicBezTo>
                    <a:cubicBezTo>
                      <a:pt x="34" y="17"/>
                      <a:pt x="36" y="15"/>
                      <a:pt x="36" y="12"/>
                    </a:cubicBezTo>
                    <a:cubicBezTo>
                      <a:pt x="36" y="11"/>
                      <a:pt x="36" y="10"/>
                      <a:pt x="35" y="10"/>
                    </a:cubicBezTo>
                    <a:cubicBezTo>
                      <a:pt x="48" y="10"/>
                      <a:pt x="48" y="10"/>
                      <a:pt x="48" y="10"/>
                    </a:cubicBezTo>
                    <a:cubicBezTo>
                      <a:pt x="49" y="10"/>
                      <a:pt x="50" y="10"/>
                      <a:pt x="50" y="11"/>
                    </a:cubicBezTo>
                    <a:lnTo>
                      <a:pt x="5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 name="Freeform 22"/>
              <p:cNvSpPr>
                <a:spLocks/>
              </p:cNvSpPr>
              <p:nvPr/>
            </p:nvSpPr>
            <p:spPr bwMode="auto">
              <a:xfrm>
                <a:off x="18962688" y="3492336"/>
                <a:ext cx="381000" cy="28575"/>
              </a:xfrm>
              <a:custGeom>
                <a:avLst/>
                <a:gdLst>
                  <a:gd name="T0" fmla="*/ 38 w 40"/>
                  <a:gd name="T1" fmla="*/ 0 h 3"/>
                  <a:gd name="T2" fmla="*/ 1 w 40"/>
                  <a:gd name="T3" fmla="*/ 0 h 3"/>
                  <a:gd name="T4" fmla="*/ 0 w 40"/>
                  <a:gd name="T5" fmla="*/ 2 h 3"/>
                  <a:gd name="T6" fmla="*/ 1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2"/>
                    </a:cubicBezTo>
                    <a:cubicBezTo>
                      <a:pt x="0" y="3"/>
                      <a:pt x="0" y="3"/>
                      <a:pt x="1" y="3"/>
                    </a:cubicBezTo>
                    <a:cubicBezTo>
                      <a:pt x="38" y="3"/>
                      <a:pt x="38" y="3"/>
                      <a:pt x="38" y="3"/>
                    </a:cubicBezTo>
                    <a:cubicBezTo>
                      <a:pt x="39" y="3"/>
                      <a:pt x="40" y="3"/>
                      <a:pt x="40" y="2"/>
                    </a:cubicBezTo>
                    <a:cubicBezTo>
                      <a:pt x="40" y="1"/>
                      <a:pt x="39"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 name="Freeform 23"/>
              <p:cNvSpPr>
                <a:spLocks/>
              </p:cNvSpPr>
              <p:nvPr/>
            </p:nvSpPr>
            <p:spPr bwMode="auto">
              <a:xfrm>
                <a:off x="18962688" y="3606636"/>
                <a:ext cx="381000" cy="28575"/>
              </a:xfrm>
              <a:custGeom>
                <a:avLst/>
                <a:gdLst>
                  <a:gd name="T0" fmla="*/ 38 w 40"/>
                  <a:gd name="T1" fmla="*/ 0 h 3"/>
                  <a:gd name="T2" fmla="*/ 1 w 40"/>
                  <a:gd name="T3" fmla="*/ 0 h 3"/>
                  <a:gd name="T4" fmla="*/ 0 w 40"/>
                  <a:gd name="T5" fmla="*/ 1 h 3"/>
                  <a:gd name="T6" fmla="*/ 1 w 40"/>
                  <a:gd name="T7" fmla="*/ 3 h 3"/>
                  <a:gd name="T8" fmla="*/ 38 w 40"/>
                  <a:gd name="T9" fmla="*/ 3 h 3"/>
                  <a:gd name="T10" fmla="*/ 40 w 40"/>
                  <a:gd name="T11" fmla="*/ 1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1"/>
                    </a:cubicBezTo>
                    <a:cubicBezTo>
                      <a:pt x="0" y="2"/>
                      <a:pt x="0" y="3"/>
                      <a:pt x="1" y="3"/>
                    </a:cubicBezTo>
                    <a:cubicBezTo>
                      <a:pt x="38" y="3"/>
                      <a:pt x="38" y="3"/>
                      <a:pt x="38" y="3"/>
                    </a:cubicBezTo>
                    <a:cubicBezTo>
                      <a:pt x="39" y="3"/>
                      <a:pt x="40" y="2"/>
                      <a:pt x="40" y="1"/>
                    </a:cubicBezTo>
                    <a:cubicBezTo>
                      <a:pt x="40" y="1"/>
                      <a:pt x="39"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 name="Freeform 24"/>
              <p:cNvSpPr>
                <a:spLocks/>
              </p:cNvSpPr>
              <p:nvPr/>
            </p:nvSpPr>
            <p:spPr bwMode="auto">
              <a:xfrm>
                <a:off x="18962688" y="3720936"/>
                <a:ext cx="381000" cy="20638"/>
              </a:xfrm>
              <a:custGeom>
                <a:avLst/>
                <a:gdLst>
                  <a:gd name="T0" fmla="*/ 38 w 40"/>
                  <a:gd name="T1" fmla="*/ 0 h 2"/>
                  <a:gd name="T2" fmla="*/ 1 w 40"/>
                  <a:gd name="T3" fmla="*/ 0 h 2"/>
                  <a:gd name="T4" fmla="*/ 0 w 40"/>
                  <a:gd name="T5" fmla="*/ 1 h 2"/>
                  <a:gd name="T6" fmla="*/ 1 w 40"/>
                  <a:gd name="T7" fmla="*/ 2 h 2"/>
                  <a:gd name="T8" fmla="*/ 38 w 40"/>
                  <a:gd name="T9" fmla="*/ 2 h 2"/>
                  <a:gd name="T10" fmla="*/ 40 w 40"/>
                  <a:gd name="T11" fmla="*/ 1 h 2"/>
                  <a:gd name="T12" fmla="*/ 38 w 40"/>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0" h="2">
                    <a:moveTo>
                      <a:pt x="38" y="0"/>
                    </a:moveTo>
                    <a:cubicBezTo>
                      <a:pt x="1" y="0"/>
                      <a:pt x="1" y="0"/>
                      <a:pt x="1" y="0"/>
                    </a:cubicBezTo>
                    <a:cubicBezTo>
                      <a:pt x="0" y="0"/>
                      <a:pt x="0" y="0"/>
                      <a:pt x="0" y="1"/>
                    </a:cubicBezTo>
                    <a:cubicBezTo>
                      <a:pt x="0" y="2"/>
                      <a:pt x="0" y="2"/>
                      <a:pt x="1" y="2"/>
                    </a:cubicBezTo>
                    <a:cubicBezTo>
                      <a:pt x="38" y="2"/>
                      <a:pt x="38" y="2"/>
                      <a:pt x="38" y="2"/>
                    </a:cubicBezTo>
                    <a:cubicBezTo>
                      <a:pt x="39" y="2"/>
                      <a:pt x="40" y="2"/>
                      <a:pt x="40" y="1"/>
                    </a:cubicBezTo>
                    <a:cubicBezTo>
                      <a:pt x="40" y="0"/>
                      <a:pt x="39"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 name="Freeform 25"/>
              <p:cNvSpPr>
                <a:spLocks/>
              </p:cNvSpPr>
              <p:nvPr/>
            </p:nvSpPr>
            <p:spPr bwMode="auto">
              <a:xfrm>
                <a:off x="18962688" y="3827299"/>
                <a:ext cx="381000" cy="28575"/>
              </a:xfrm>
              <a:custGeom>
                <a:avLst/>
                <a:gdLst>
                  <a:gd name="T0" fmla="*/ 38 w 40"/>
                  <a:gd name="T1" fmla="*/ 0 h 3"/>
                  <a:gd name="T2" fmla="*/ 1 w 40"/>
                  <a:gd name="T3" fmla="*/ 0 h 3"/>
                  <a:gd name="T4" fmla="*/ 0 w 40"/>
                  <a:gd name="T5" fmla="*/ 2 h 3"/>
                  <a:gd name="T6" fmla="*/ 1 w 40"/>
                  <a:gd name="T7" fmla="*/ 3 h 3"/>
                  <a:gd name="T8" fmla="*/ 38 w 40"/>
                  <a:gd name="T9" fmla="*/ 3 h 3"/>
                  <a:gd name="T10" fmla="*/ 40 w 40"/>
                  <a:gd name="T11" fmla="*/ 2 h 3"/>
                  <a:gd name="T12" fmla="*/ 38 w 40"/>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0" h="3">
                    <a:moveTo>
                      <a:pt x="38" y="0"/>
                    </a:moveTo>
                    <a:cubicBezTo>
                      <a:pt x="1" y="0"/>
                      <a:pt x="1" y="0"/>
                      <a:pt x="1" y="0"/>
                    </a:cubicBezTo>
                    <a:cubicBezTo>
                      <a:pt x="0" y="0"/>
                      <a:pt x="0" y="1"/>
                      <a:pt x="0" y="2"/>
                    </a:cubicBezTo>
                    <a:cubicBezTo>
                      <a:pt x="0" y="2"/>
                      <a:pt x="0" y="3"/>
                      <a:pt x="1" y="3"/>
                    </a:cubicBezTo>
                    <a:cubicBezTo>
                      <a:pt x="38" y="3"/>
                      <a:pt x="38" y="3"/>
                      <a:pt x="38" y="3"/>
                    </a:cubicBezTo>
                    <a:cubicBezTo>
                      <a:pt x="39" y="3"/>
                      <a:pt x="40" y="2"/>
                      <a:pt x="40" y="2"/>
                    </a:cubicBezTo>
                    <a:cubicBezTo>
                      <a:pt x="40" y="1"/>
                      <a:pt x="39"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8" name="กลุ่ม 37"/>
            <p:cNvGrpSpPr/>
            <p:nvPr/>
          </p:nvGrpSpPr>
          <p:grpSpPr>
            <a:xfrm>
              <a:off x="14031581" y="2582809"/>
              <a:ext cx="752475" cy="506412"/>
              <a:chOff x="17667288" y="4655974"/>
              <a:chExt cx="752475" cy="506412"/>
            </a:xfrm>
          </p:grpSpPr>
          <p:sp>
            <p:nvSpPr>
              <p:cNvPr id="39" name="Freeform 26"/>
              <p:cNvSpPr>
                <a:spLocks/>
              </p:cNvSpPr>
              <p:nvPr/>
            </p:nvSpPr>
            <p:spPr bwMode="auto">
              <a:xfrm>
                <a:off x="17667288" y="5133811"/>
                <a:ext cx="685800" cy="28575"/>
              </a:xfrm>
              <a:custGeom>
                <a:avLst/>
                <a:gdLst>
                  <a:gd name="T0" fmla="*/ 70 w 72"/>
                  <a:gd name="T1" fmla="*/ 0 h 3"/>
                  <a:gd name="T2" fmla="*/ 2 w 72"/>
                  <a:gd name="T3" fmla="*/ 0 h 3"/>
                  <a:gd name="T4" fmla="*/ 0 w 72"/>
                  <a:gd name="T5" fmla="*/ 2 h 3"/>
                  <a:gd name="T6" fmla="*/ 2 w 72"/>
                  <a:gd name="T7" fmla="*/ 3 h 3"/>
                  <a:gd name="T8" fmla="*/ 70 w 72"/>
                  <a:gd name="T9" fmla="*/ 3 h 3"/>
                  <a:gd name="T10" fmla="*/ 72 w 72"/>
                  <a:gd name="T11" fmla="*/ 2 h 3"/>
                  <a:gd name="T12" fmla="*/ 70 w 7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72" h="3">
                    <a:moveTo>
                      <a:pt x="70" y="0"/>
                    </a:moveTo>
                    <a:cubicBezTo>
                      <a:pt x="2" y="0"/>
                      <a:pt x="2" y="0"/>
                      <a:pt x="2" y="0"/>
                    </a:cubicBezTo>
                    <a:cubicBezTo>
                      <a:pt x="1" y="0"/>
                      <a:pt x="0" y="1"/>
                      <a:pt x="0" y="2"/>
                    </a:cubicBezTo>
                    <a:cubicBezTo>
                      <a:pt x="0" y="2"/>
                      <a:pt x="1" y="3"/>
                      <a:pt x="2" y="3"/>
                    </a:cubicBezTo>
                    <a:cubicBezTo>
                      <a:pt x="70" y="3"/>
                      <a:pt x="70" y="3"/>
                      <a:pt x="70" y="3"/>
                    </a:cubicBezTo>
                    <a:cubicBezTo>
                      <a:pt x="71" y="3"/>
                      <a:pt x="72" y="2"/>
                      <a:pt x="72" y="2"/>
                    </a:cubicBezTo>
                    <a:cubicBezTo>
                      <a:pt x="72" y="1"/>
                      <a:pt x="71" y="0"/>
                      <a:pt x="7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 name="Freeform 27"/>
              <p:cNvSpPr>
                <a:spLocks noEditPoints="1"/>
              </p:cNvSpPr>
              <p:nvPr/>
            </p:nvSpPr>
            <p:spPr bwMode="auto">
              <a:xfrm>
                <a:off x="17705388" y="5008399"/>
                <a:ext cx="104775" cy="96838"/>
              </a:xfrm>
              <a:custGeom>
                <a:avLst/>
                <a:gdLst>
                  <a:gd name="T0" fmla="*/ 6 w 11"/>
                  <a:gd name="T1" fmla="*/ 10 h 10"/>
                  <a:gd name="T2" fmla="*/ 11 w 11"/>
                  <a:gd name="T3" fmla="*/ 5 h 10"/>
                  <a:gd name="T4" fmla="*/ 6 w 11"/>
                  <a:gd name="T5" fmla="*/ 0 h 10"/>
                  <a:gd name="T6" fmla="*/ 0 w 11"/>
                  <a:gd name="T7" fmla="*/ 5 h 10"/>
                  <a:gd name="T8" fmla="*/ 6 w 11"/>
                  <a:gd name="T9" fmla="*/ 10 h 10"/>
                  <a:gd name="T10" fmla="*/ 6 w 11"/>
                  <a:gd name="T11" fmla="*/ 2 h 10"/>
                  <a:gd name="T12" fmla="*/ 9 w 11"/>
                  <a:gd name="T13" fmla="*/ 5 h 10"/>
                  <a:gd name="T14" fmla="*/ 6 w 11"/>
                  <a:gd name="T15" fmla="*/ 8 h 10"/>
                  <a:gd name="T16" fmla="*/ 3 w 11"/>
                  <a:gd name="T17" fmla="*/ 5 h 10"/>
                  <a:gd name="T18" fmla="*/ 6 w 11"/>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6" y="10"/>
                    </a:moveTo>
                    <a:cubicBezTo>
                      <a:pt x="9" y="10"/>
                      <a:pt x="11" y="8"/>
                      <a:pt x="11" y="5"/>
                    </a:cubicBezTo>
                    <a:cubicBezTo>
                      <a:pt x="11" y="2"/>
                      <a:pt x="9" y="0"/>
                      <a:pt x="6" y="0"/>
                    </a:cubicBezTo>
                    <a:cubicBezTo>
                      <a:pt x="3" y="0"/>
                      <a:pt x="0" y="2"/>
                      <a:pt x="0" y="5"/>
                    </a:cubicBezTo>
                    <a:cubicBezTo>
                      <a:pt x="0" y="8"/>
                      <a:pt x="3" y="10"/>
                      <a:pt x="6" y="10"/>
                    </a:cubicBezTo>
                    <a:close/>
                    <a:moveTo>
                      <a:pt x="6" y="2"/>
                    </a:moveTo>
                    <a:cubicBezTo>
                      <a:pt x="7" y="2"/>
                      <a:pt x="9" y="3"/>
                      <a:pt x="9" y="5"/>
                    </a:cubicBezTo>
                    <a:cubicBezTo>
                      <a:pt x="9" y="6"/>
                      <a:pt x="7" y="8"/>
                      <a:pt x="6" y="8"/>
                    </a:cubicBezTo>
                    <a:cubicBezTo>
                      <a:pt x="4" y="8"/>
                      <a:pt x="3" y="6"/>
                      <a:pt x="3" y="5"/>
                    </a:cubicBezTo>
                    <a:cubicBezTo>
                      <a:pt x="3" y="3"/>
                      <a:pt x="4" y="2"/>
                      <a:pt x="6"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 name="Freeform 28"/>
              <p:cNvSpPr>
                <a:spLocks noEditPoints="1"/>
              </p:cNvSpPr>
              <p:nvPr/>
            </p:nvSpPr>
            <p:spPr bwMode="auto">
              <a:xfrm>
                <a:off x="17895888" y="4808374"/>
                <a:ext cx="104775" cy="95250"/>
              </a:xfrm>
              <a:custGeom>
                <a:avLst/>
                <a:gdLst>
                  <a:gd name="T0" fmla="*/ 5 w 11"/>
                  <a:gd name="T1" fmla="*/ 10 h 10"/>
                  <a:gd name="T2" fmla="*/ 11 w 11"/>
                  <a:gd name="T3" fmla="*/ 5 h 10"/>
                  <a:gd name="T4" fmla="*/ 5 w 11"/>
                  <a:gd name="T5" fmla="*/ 0 h 10"/>
                  <a:gd name="T6" fmla="*/ 0 w 11"/>
                  <a:gd name="T7" fmla="*/ 5 h 10"/>
                  <a:gd name="T8" fmla="*/ 5 w 11"/>
                  <a:gd name="T9" fmla="*/ 10 h 10"/>
                  <a:gd name="T10" fmla="*/ 5 w 11"/>
                  <a:gd name="T11" fmla="*/ 2 h 10"/>
                  <a:gd name="T12" fmla="*/ 8 w 11"/>
                  <a:gd name="T13" fmla="*/ 5 h 10"/>
                  <a:gd name="T14" fmla="*/ 5 w 11"/>
                  <a:gd name="T15" fmla="*/ 8 h 10"/>
                  <a:gd name="T16" fmla="*/ 3 w 11"/>
                  <a:gd name="T17" fmla="*/ 5 h 10"/>
                  <a:gd name="T18" fmla="*/ 5 w 11"/>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5" y="10"/>
                    </a:moveTo>
                    <a:cubicBezTo>
                      <a:pt x="8" y="10"/>
                      <a:pt x="11" y="8"/>
                      <a:pt x="11" y="5"/>
                    </a:cubicBezTo>
                    <a:cubicBezTo>
                      <a:pt x="11" y="2"/>
                      <a:pt x="8" y="0"/>
                      <a:pt x="5" y="0"/>
                    </a:cubicBezTo>
                    <a:cubicBezTo>
                      <a:pt x="3" y="0"/>
                      <a:pt x="0" y="2"/>
                      <a:pt x="0" y="5"/>
                    </a:cubicBezTo>
                    <a:cubicBezTo>
                      <a:pt x="0" y="8"/>
                      <a:pt x="3" y="10"/>
                      <a:pt x="5" y="10"/>
                    </a:cubicBezTo>
                    <a:close/>
                    <a:moveTo>
                      <a:pt x="5" y="2"/>
                    </a:moveTo>
                    <a:cubicBezTo>
                      <a:pt x="7" y="2"/>
                      <a:pt x="8" y="4"/>
                      <a:pt x="8" y="5"/>
                    </a:cubicBezTo>
                    <a:cubicBezTo>
                      <a:pt x="8" y="7"/>
                      <a:pt x="7" y="8"/>
                      <a:pt x="5" y="8"/>
                    </a:cubicBezTo>
                    <a:cubicBezTo>
                      <a:pt x="4" y="8"/>
                      <a:pt x="3" y="7"/>
                      <a:pt x="3" y="5"/>
                    </a:cubicBezTo>
                    <a:cubicBezTo>
                      <a:pt x="3" y="4"/>
                      <a:pt x="4"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 name="Freeform 29"/>
              <p:cNvSpPr>
                <a:spLocks noEditPoints="1"/>
              </p:cNvSpPr>
              <p:nvPr/>
            </p:nvSpPr>
            <p:spPr bwMode="auto">
              <a:xfrm>
                <a:off x="18086388" y="4960774"/>
                <a:ext cx="95250" cy="106363"/>
              </a:xfrm>
              <a:custGeom>
                <a:avLst/>
                <a:gdLst>
                  <a:gd name="T0" fmla="*/ 5 w 10"/>
                  <a:gd name="T1" fmla="*/ 11 h 11"/>
                  <a:gd name="T2" fmla="*/ 10 w 10"/>
                  <a:gd name="T3" fmla="*/ 6 h 11"/>
                  <a:gd name="T4" fmla="*/ 5 w 10"/>
                  <a:gd name="T5" fmla="*/ 0 h 11"/>
                  <a:gd name="T6" fmla="*/ 0 w 10"/>
                  <a:gd name="T7" fmla="*/ 6 h 11"/>
                  <a:gd name="T8" fmla="*/ 5 w 10"/>
                  <a:gd name="T9" fmla="*/ 11 h 11"/>
                  <a:gd name="T10" fmla="*/ 5 w 10"/>
                  <a:gd name="T11" fmla="*/ 3 h 11"/>
                  <a:gd name="T12" fmla="*/ 8 w 10"/>
                  <a:gd name="T13" fmla="*/ 6 h 11"/>
                  <a:gd name="T14" fmla="*/ 5 w 10"/>
                  <a:gd name="T15" fmla="*/ 9 h 11"/>
                  <a:gd name="T16" fmla="*/ 2 w 10"/>
                  <a:gd name="T17" fmla="*/ 6 h 11"/>
                  <a:gd name="T18" fmla="*/ 5 w 10"/>
                  <a:gd name="T1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5" y="11"/>
                    </a:moveTo>
                    <a:cubicBezTo>
                      <a:pt x="8" y="11"/>
                      <a:pt x="10" y="9"/>
                      <a:pt x="10" y="6"/>
                    </a:cubicBezTo>
                    <a:cubicBezTo>
                      <a:pt x="10" y="3"/>
                      <a:pt x="8" y="0"/>
                      <a:pt x="5" y="0"/>
                    </a:cubicBezTo>
                    <a:cubicBezTo>
                      <a:pt x="2" y="0"/>
                      <a:pt x="0" y="3"/>
                      <a:pt x="0" y="6"/>
                    </a:cubicBezTo>
                    <a:cubicBezTo>
                      <a:pt x="0" y="9"/>
                      <a:pt x="2" y="11"/>
                      <a:pt x="5" y="11"/>
                    </a:cubicBezTo>
                    <a:close/>
                    <a:moveTo>
                      <a:pt x="5" y="3"/>
                    </a:moveTo>
                    <a:cubicBezTo>
                      <a:pt x="7" y="3"/>
                      <a:pt x="8" y="4"/>
                      <a:pt x="8" y="6"/>
                    </a:cubicBezTo>
                    <a:cubicBezTo>
                      <a:pt x="8" y="7"/>
                      <a:pt x="7" y="9"/>
                      <a:pt x="5" y="9"/>
                    </a:cubicBezTo>
                    <a:cubicBezTo>
                      <a:pt x="3" y="9"/>
                      <a:pt x="2" y="7"/>
                      <a:pt x="2" y="6"/>
                    </a:cubicBezTo>
                    <a:cubicBezTo>
                      <a:pt x="2" y="4"/>
                      <a:pt x="3" y="3"/>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 name="Freeform 30"/>
              <p:cNvSpPr>
                <a:spLocks/>
              </p:cNvSpPr>
              <p:nvPr/>
            </p:nvSpPr>
            <p:spPr bwMode="auto">
              <a:xfrm>
                <a:off x="17800638" y="4903624"/>
                <a:ext cx="104775" cy="104775"/>
              </a:xfrm>
              <a:custGeom>
                <a:avLst/>
                <a:gdLst>
                  <a:gd name="T0" fmla="*/ 10 w 11"/>
                  <a:gd name="T1" fmla="*/ 0 h 11"/>
                  <a:gd name="T2" fmla="*/ 0 w 11"/>
                  <a:gd name="T3" fmla="*/ 10 h 11"/>
                  <a:gd name="T4" fmla="*/ 2 w 11"/>
                  <a:gd name="T5" fmla="*/ 11 h 11"/>
                  <a:gd name="T6" fmla="*/ 11 w 11"/>
                  <a:gd name="T7" fmla="*/ 2 h 11"/>
                  <a:gd name="T8" fmla="*/ 10 w 11"/>
                  <a:gd name="T9" fmla="*/ 0 h 11"/>
                </a:gdLst>
                <a:ahLst/>
                <a:cxnLst>
                  <a:cxn ang="0">
                    <a:pos x="T0" y="T1"/>
                  </a:cxn>
                  <a:cxn ang="0">
                    <a:pos x="T2" y="T3"/>
                  </a:cxn>
                  <a:cxn ang="0">
                    <a:pos x="T4" y="T5"/>
                  </a:cxn>
                  <a:cxn ang="0">
                    <a:pos x="T6" y="T7"/>
                  </a:cxn>
                  <a:cxn ang="0">
                    <a:pos x="T8" y="T9"/>
                  </a:cxn>
                </a:cxnLst>
                <a:rect l="0" t="0" r="r" b="b"/>
                <a:pathLst>
                  <a:path w="11" h="11">
                    <a:moveTo>
                      <a:pt x="10" y="0"/>
                    </a:moveTo>
                    <a:cubicBezTo>
                      <a:pt x="0" y="10"/>
                      <a:pt x="0" y="10"/>
                      <a:pt x="0" y="10"/>
                    </a:cubicBezTo>
                    <a:cubicBezTo>
                      <a:pt x="1" y="10"/>
                      <a:pt x="1" y="11"/>
                      <a:pt x="2" y="11"/>
                    </a:cubicBezTo>
                    <a:cubicBezTo>
                      <a:pt x="11" y="2"/>
                      <a:pt x="11" y="2"/>
                      <a:pt x="11" y="2"/>
                    </a:cubicBezTo>
                    <a:cubicBezTo>
                      <a:pt x="11" y="1"/>
                      <a:pt x="10" y="1"/>
                      <a:pt x="1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 name="Freeform 31"/>
              <p:cNvSpPr>
                <a:spLocks/>
              </p:cNvSpPr>
              <p:nvPr/>
            </p:nvSpPr>
            <p:spPr bwMode="auto">
              <a:xfrm>
                <a:off x="18172113" y="4751224"/>
                <a:ext cx="161925" cy="209550"/>
              </a:xfrm>
              <a:custGeom>
                <a:avLst/>
                <a:gdLst>
                  <a:gd name="T0" fmla="*/ 15 w 17"/>
                  <a:gd name="T1" fmla="*/ 0 h 22"/>
                  <a:gd name="T2" fmla="*/ 0 w 17"/>
                  <a:gd name="T3" fmla="*/ 21 h 22"/>
                  <a:gd name="T4" fmla="*/ 2 w 17"/>
                  <a:gd name="T5" fmla="*/ 22 h 22"/>
                  <a:gd name="T6" fmla="*/ 17 w 17"/>
                  <a:gd name="T7" fmla="*/ 1 h 22"/>
                  <a:gd name="T8" fmla="*/ 15 w 17"/>
                  <a:gd name="T9" fmla="*/ 0 h 22"/>
                </a:gdLst>
                <a:ahLst/>
                <a:cxnLst>
                  <a:cxn ang="0">
                    <a:pos x="T0" y="T1"/>
                  </a:cxn>
                  <a:cxn ang="0">
                    <a:pos x="T2" y="T3"/>
                  </a:cxn>
                  <a:cxn ang="0">
                    <a:pos x="T4" y="T5"/>
                  </a:cxn>
                  <a:cxn ang="0">
                    <a:pos x="T6" y="T7"/>
                  </a:cxn>
                  <a:cxn ang="0">
                    <a:pos x="T8" y="T9"/>
                  </a:cxn>
                </a:cxnLst>
                <a:rect l="0" t="0" r="r" b="b"/>
                <a:pathLst>
                  <a:path w="17" h="22">
                    <a:moveTo>
                      <a:pt x="15" y="0"/>
                    </a:moveTo>
                    <a:cubicBezTo>
                      <a:pt x="0" y="21"/>
                      <a:pt x="0" y="21"/>
                      <a:pt x="0" y="21"/>
                    </a:cubicBezTo>
                    <a:cubicBezTo>
                      <a:pt x="0" y="21"/>
                      <a:pt x="1" y="22"/>
                      <a:pt x="2" y="22"/>
                    </a:cubicBezTo>
                    <a:cubicBezTo>
                      <a:pt x="17" y="1"/>
                      <a:pt x="17" y="1"/>
                      <a:pt x="17" y="1"/>
                    </a:cubicBezTo>
                    <a:cubicBezTo>
                      <a:pt x="16" y="1"/>
                      <a:pt x="16" y="0"/>
                      <a:pt x="1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 name="Freeform 32"/>
              <p:cNvSpPr>
                <a:spLocks/>
              </p:cNvSpPr>
              <p:nvPr/>
            </p:nvSpPr>
            <p:spPr bwMode="auto">
              <a:xfrm>
                <a:off x="17991138" y="4903624"/>
                <a:ext cx="95250" cy="76200"/>
              </a:xfrm>
              <a:custGeom>
                <a:avLst/>
                <a:gdLst>
                  <a:gd name="T0" fmla="*/ 10 w 10"/>
                  <a:gd name="T1" fmla="*/ 6 h 8"/>
                  <a:gd name="T2" fmla="*/ 2 w 10"/>
                  <a:gd name="T3" fmla="*/ 0 h 8"/>
                  <a:gd name="T4" fmla="*/ 0 w 10"/>
                  <a:gd name="T5" fmla="*/ 1 h 8"/>
                  <a:gd name="T6" fmla="*/ 8 w 10"/>
                  <a:gd name="T7" fmla="*/ 8 h 8"/>
                  <a:gd name="T8" fmla="*/ 10 w 10"/>
                  <a:gd name="T9" fmla="*/ 6 h 8"/>
                </a:gdLst>
                <a:ahLst/>
                <a:cxnLst>
                  <a:cxn ang="0">
                    <a:pos x="T0" y="T1"/>
                  </a:cxn>
                  <a:cxn ang="0">
                    <a:pos x="T2" y="T3"/>
                  </a:cxn>
                  <a:cxn ang="0">
                    <a:pos x="T4" y="T5"/>
                  </a:cxn>
                  <a:cxn ang="0">
                    <a:pos x="T6" y="T7"/>
                  </a:cxn>
                  <a:cxn ang="0">
                    <a:pos x="T8" y="T9"/>
                  </a:cxn>
                </a:cxnLst>
                <a:rect l="0" t="0" r="r" b="b"/>
                <a:pathLst>
                  <a:path w="10" h="8">
                    <a:moveTo>
                      <a:pt x="10" y="6"/>
                    </a:moveTo>
                    <a:cubicBezTo>
                      <a:pt x="2" y="0"/>
                      <a:pt x="2" y="0"/>
                      <a:pt x="2" y="0"/>
                    </a:cubicBezTo>
                    <a:cubicBezTo>
                      <a:pt x="1" y="0"/>
                      <a:pt x="1" y="1"/>
                      <a:pt x="0" y="1"/>
                    </a:cubicBezTo>
                    <a:cubicBezTo>
                      <a:pt x="8" y="8"/>
                      <a:pt x="8" y="8"/>
                      <a:pt x="8" y="8"/>
                    </a:cubicBezTo>
                    <a:cubicBezTo>
                      <a:pt x="9" y="8"/>
                      <a:pt x="9" y="7"/>
                      <a:pt x="10" y="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 name="Freeform 33"/>
              <p:cNvSpPr>
                <a:spLocks noEditPoints="1"/>
              </p:cNvSpPr>
              <p:nvPr/>
            </p:nvSpPr>
            <p:spPr bwMode="auto">
              <a:xfrm>
                <a:off x="18324513" y="4655974"/>
                <a:ext cx="95250" cy="95250"/>
              </a:xfrm>
              <a:custGeom>
                <a:avLst/>
                <a:gdLst>
                  <a:gd name="T0" fmla="*/ 5 w 10"/>
                  <a:gd name="T1" fmla="*/ 10 h 10"/>
                  <a:gd name="T2" fmla="*/ 10 w 10"/>
                  <a:gd name="T3" fmla="*/ 5 h 10"/>
                  <a:gd name="T4" fmla="*/ 5 w 10"/>
                  <a:gd name="T5" fmla="*/ 0 h 10"/>
                  <a:gd name="T6" fmla="*/ 0 w 10"/>
                  <a:gd name="T7" fmla="*/ 5 h 10"/>
                  <a:gd name="T8" fmla="*/ 5 w 10"/>
                  <a:gd name="T9" fmla="*/ 10 h 10"/>
                  <a:gd name="T10" fmla="*/ 5 w 10"/>
                  <a:gd name="T11" fmla="*/ 2 h 10"/>
                  <a:gd name="T12" fmla="*/ 8 w 10"/>
                  <a:gd name="T13" fmla="*/ 5 h 10"/>
                  <a:gd name="T14" fmla="*/ 5 w 10"/>
                  <a:gd name="T15" fmla="*/ 8 h 10"/>
                  <a:gd name="T16" fmla="*/ 2 w 10"/>
                  <a:gd name="T17" fmla="*/ 5 h 10"/>
                  <a:gd name="T18" fmla="*/ 5 w 10"/>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5" y="10"/>
                    </a:moveTo>
                    <a:cubicBezTo>
                      <a:pt x="8" y="10"/>
                      <a:pt x="10" y="8"/>
                      <a:pt x="10" y="5"/>
                    </a:cubicBezTo>
                    <a:cubicBezTo>
                      <a:pt x="10" y="2"/>
                      <a:pt x="8" y="0"/>
                      <a:pt x="5" y="0"/>
                    </a:cubicBezTo>
                    <a:cubicBezTo>
                      <a:pt x="2" y="0"/>
                      <a:pt x="0" y="2"/>
                      <a:pt x="0" y="5"/>
                    </a:cubicBezTo>
                    <a:cubicBezTo>
                      <a:pt x="0" y="8"/>
                      <a:pt x="2" y="10"/>
                      <a:pt x="5" y="10"/>
                    </a:cubicBezTo>
                    <a:close/>
                    <a:moveTo>
                      <a:pt x="5" y="2"/>
                    </a:moveTo>
                    <a:cubicBezTo>
                      <a:pt x="7" y="2"/>
                      <a:pt x="8" y="3"/>
                      <a:pt x="8" y="5"/>
                    </a:cubicBezTo>
                    <a:cubicBezTo>
                      <a:pt x="8" y="7"/>
                      <a:pt x="7" y="8"/>
                      <a:pt x="5" y="8"/>
                    </a:cubicBezTo>
                    <a:cubicBezTo>
                      <a:pt x="3" y="8"/>
                      <a:pt x="2" y="7"/>
                      <a:pt x="2" y="5"/>
                    </a:cubicBezTo>
                    <a:cubicBezTo>
                      <a:pt x="2" y="3"/>
                      <a:pt x="3" y="2"/>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47" name="กลุ่ม 46"/>
            <p:cNvGrpSpPr/>
            <p:nvPr/>
          </p:nvGrpSpPr>
          <p:grpSpPr>
            <a:xfrm>
              <a:off x="18934111" y="3451717"/>
              <a:ext cx="676275" cy="630238"/>
              <a:chOff x="17657763" y="3349461"/>
              <a:chExt cx="676275" cy="630238"/>
            </a:xfrm>
          </p:grpSpPr>
          <p:sp>
            <p:nvSpPr>
              <p:cNvPr id="48" name="Freeform 34"/>
              <p:cNvSpPr>
                <a:spLocks noEditPoints="1"/>
              </p:cNvSpPr>
              <p:nvPr/>
            </p:nvSpPr>
            <p:spPr bwMode="auto">
              <a:xfrm>
                <a:off x="17657763" y="3349461"/>
                <a:ext cx="676275" cy="630238"/>
              </a:xfrm>
              <a:custGeom>
                <a:avLst/>
                <a:gdLst>
                  <a:gd name="T0" fmla="*/ 38 w 71"/>
                  <a:gd name="T1" fmla="*/ 0 h 66"/>
                  <a:gd name="T2" fmla="*/ 5 w 71"/>
                  <a:gd name="T3" fmla="*/ 33 h 66"/>
                  <a:gd name="T4" fmla="*/ 9 w 71"/>
                  <a:gd name="T5" fmla="*/ 50 h 66"/>
                  <a:gd name="T6" fmla="*/ 1 w 71"/>
                  <a:gd name="T7" fmla="*/ 64 h 66"/>
                  <a:gd name="T8" fmla="*/ 1 w 71"/>
                  <a:gd name="T9" fmla="*/ 65 h 66"/>
                  <a:gd name="T10" fmla="*/ 2 w 71"/>
                  <a:gd name="T11" fmla="*/ 66 h 66"/>
                  <a:gd name="T12" fmla="*/ 2 w 71"/>
                  <a:gd name="T13" fmla="*/ 66 h 66"/>
                  <a:gd name="T14" fmla="*/ 21 w 71"/>
                  <a:gd name="T15" fmla="*/ 62 h 66"/>
                  <a:gd name="T16" fmla="*/ 38 w 71"/>
                  <a:gd name="T17" fmla="*/ 66 h 66"/>
                  <a:gd name="T18" fmla="*/ 71 w 71"/>
                  <a:gd name="T19" fmla="*/ 33 h 66"/>
                  <a:gd name="T20" fmla="*/ 38 w 71"/>
                  <a:gd name="T21" fmla="*/ 0 h 66"/>
                  <a:gd name="T22" fmla="*/ 38 w 71"/>
                  <a:gd name="T23" fmla="*/ 64 h 66"/>
                  <a:gd name="T24" fmla="*/ 22 w 71"/>
                  <a:gd name="T25" fmla="*/ 59 h 66"/>
                  <a:gd name="T26" fmla="*/ 21 w 71"/>
                  <a:gd name="T27" fmla="*/ 59 h 66"/>
                  <a:gd name="T28" fmla="*/ 5 w 71"/>
                  <a:gd name="T29" fmla="*/ 62 h 66"/>
                  <a:gd name="T30" fmla="*/ 12 w 71"/>
                  <a:gd name="T31" fmla="*/ 51 h 66"/>
                  <a:gd name="T32" fmla="*/ 12 w 71"/>
                  <a:gd name="T33" fmla="*/ 51 h 66"/>
                  <a:gd name="T34" fmla="*/ 12 w 71"/>
                  <a:gd name="T35" fmla="*/ 51 h 66"/>
                  <a:gd name="T36" fmla="*/ 12 w 71"/>
                  <a:gd name="T37" fmla="*/ 51 h 66"/>
                  <a:gd name="T38" fmla="*/ 12 w 71"/>
                  <a:gd name="T39" fmla="*/ 51 h 66"/>
                  <a:gd name="T40" fmla="*/ 12 w 71"/>
                  <a:gd name="T41" fmla="*/ 50 h 66"/>
                  <a:gd name="T42" fmla="*/ 12 w 71"/>
                  <a:gd name="T43" fmla="*/ 50 h 66"/>
                  <a:gd name="T44" fmla="*/ 12 w 71"/>
                  <a:gd name="T45" fmla="*/ 50 h 66"/>
                  <a:gd name="T46" fmla="*/ 12 w 71"/>
                  <a:gd name="T47" fmla="*/ 50 h 66"/>
                  <a:gd name="T48" fmla="*/ 7 w 71"/>
                  <a:gd name="T49" fmla="*/ 33 h 66"/>
                  <a:gd name="T50" fmla="*/ 38 w 71"/>
                  <a:gd name="T51" fmla="*/ 2 h 66"/>
                  <a:gd name="T52" fmla="*/ 69 w 71"/>
                  <a:gd name="T53" fmla="*/ 33 h 66"/>
                  <a:gd name="T54" fmla="*/ 38 w 71"/>
                  <a:gd name="T55"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6">
                    <a:moveTo>
                      <a:pt x="38" y="0"/>
                    </a:moveTo>
                    <a:cubicBezTo>
                      <a:pt x="20" y="0"/>
                      <a:pt x="5" y="15"/>
                      <a:pt x="5" y="33"/>
                    </a:cubicBezTo>
                    <a:cubicBezTo>
                      <a:pt x="5" y="39"/>
                      <a:pt x="6" y="45"/>
                      <a:pt x="9" y="50"/>
                    </a:cubicBezTo>
                    <a:cubicBezTo>
                      <a:pt x="1" y="64"/>
                      <a:pt x="1" y="64"/>
                      <a:pt x="1" y="64"/>
                    </a:cubicBezTo>
                    <a:cubicBezTo>
                      <a:pt x="0" y="64"/>
                      <a:pt x="0" y="65"/>
                      <a:pt x="1" y="65"/>
                    </a:cubicBezTo>
                    <a:cubicBezTo>
                      <a:pt x="1" y="66"/>
                      <a:pt x="1" y="66"/>
                      <a:pt x="2" y="66"/>
                    </a:cubicBezTo>
                    <a:cubicBezTo>
                      <a:pt x="2" y="66"/>
                      <a:pt x="2" y="66"/>
                      <a:pt x="2" y="66"/>
                    </a:cubicBezTo>
                    <a:cubicBezTo>
                      <a:pt x="21" y="62"/>
                      <a:pt x="21" y="62"/>
                      <a:pt x="21" y="62"/>
                    </a:cubicBezTo>
                    <a:cubicBezTo>
                      <a:pt x="26" y="65"/>
                      <a:pt x="32" y="66"/>
                      <a:pt x="38" y="66"/>
                    </a:cubicBezTo>
                    <a:cubicBezTo>
                      <a:pt x="56" y="66"/>
                      <a:pt x="71" y="51"/>
                      <a:pt x="71" y="33"/>
                    </a:cubicBezTo>
                    <a:cubicBezTo>
                      <a:pt x="71" y="15"/>
                      <a:pt x="56" y="0"/>
                      <a:pt x="38" y="0"/>
                    </a:cubicBezTo>
                    <a:close/>
                    <a:moveTo>
                      <a:pt x="38" y="64"/>
                    </a:moveTo>
                    <a:cubicBezTo>
                      <a:pt x="32" y="64"/>
                      <a:pt x="27" y="62"/>
                      <a:pt x="22" y="59"/>
                    </a:cubicBezTo>
                    <a:cubicBezTo>
                      <a:pt x="22" y="59"/>
                      <a:pt x="21" y="59"/>
                      <a:pt x="21" y="59"/>
                    </a:cubicBezTo>
                    <a:cubicBezTo>
                      <a:pt x="5" y="62"/>
                      <a:pt x="5" y="62"/>
                      <a:pt x="5" y="62"/>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1"/>
                      <a:pt x="12" y="51"/>
                    </a:cubicBezTo>
                    <a:cubicBezTo>
                      <a:pt x="12" y="51"/>
                      <a:pt x="12" y="50"/>
                      <a:pt x="12" y="50"/>
                    </a:cubicBezTo>
                    <a:cubicBezTo>
                      <a:pt x="12" y="50"/>
                      <a:pt x="12" y="50"/>
                      <a:pt x="12" y="50"/>
                    </a:cubicBezTo>
                    <a:cubicBezTo>
                      <a:pt x="12" y="50"/>
                      <a:pt x="12" y="50"/>
                      <a:pt x="12" y="50"/>
                    </a:cubicBezTo>
                    <a:cubicBezTo>
                      <a:pt x="12" y="50"/>
                      <a:pt x="12" y="50"/>
                      <a:pt x="12" y="50"/>
                    </a:cubicBezTo>
                    <a:cubicBezTo>
                      <a:pt x="9" y="45"/>
                      <a:pt x="7" y="39"/>
                      <a:pt x="7" y="33"/>
                    </a:cubicBezTo>
                    <a:cubicBezTo>
                      <a:pt x="7" y="16"/>
                      <a:pt x="21" y="2"/>
                      <a:pt x="38" y="2"/>
                    </a:cubicBezTo>
                    <a:cubicBezTo>
                      <a:pt x="55" y="2"/>
                      <a:pt x="69" y="16"/>
                      <a:pt x="69" y="33"/>
                    </a:cubicBezTo>
                    <a:cubicBezTo>
                      <a:pt x="69" y="50"/>
                      <a:pt x="55" y="64"/>
                      <a:pt x="38"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 name="Freeform 35"/>
              <p:cNvSpPr>
                <a:spLocks/>
              </p:cNvSpPr>
              <p:nvPr/>
            </p:nvSpPr>
            <p:spPr bwMode="auto">
              <a:xfrm>
                <a:off x="17857788" y="3549486"/>
                <a:ext cx="333375" cy="19050"/>
              </a:xfrm>
              <a:custGeom>
                <a:avLst/>
                <a:gdLst>
                  <a:gd name="T0" fmla="*/ 2 w 35"/>
                  <a:gd name="T1" fmla="*/ 2 h 2"/>
                  <a:gd name="T2" fmla="*/ 33 w 35"/>
                  <a:gd name="T3" fmla="*/ 2 h 2"/>
                  <a:gd name="T4" fmla="*/ 35 w 35"/>
                  <a:gd name="T5" fmla="*/ 1 h 2"/>
                  <a:gd name="T6" fmla="*/ 33 w 35"/>
                  <a:gd name="T7" fmla="*/ 0 h 2"/>
                  <a:gd name="T8" fmla="*/ 2 w 35"/>
                  <a:gd name="T9" fmla="*/ 0 h 2"/>
                  <a:gd name="T10" fmla="*/ 0 w 35"/>
                  <a:gd name="T11" fmla="*/ 1 h 2"/>
                  <a:gd name="T12" fmla="*/ 2 w 3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5" h="2">
                    <a:moveTo>
                      <a:pt x="2" y="2"/>
                    </a:moveTo>
                    <a:cubicBezTo>
                      <a:pt x="33" y="2"/>
                      <a:pt x="33" y="2"/>
                      <a:pt x="33" y="2"/>
                    </a:cubicBezTo>
                    <a:cubicBezTo>
                      <a:pt x="34" y="2"/>
                      <a:pt x="35" y="2"/>
                      <a:pt x="35" y="1"/>
                    </a:cubicBezTo>
                    <a:cubicBezTo>
                      <a:pt x="35" y="0"/>
                      <a:pt x="34" y="0"/>
                      <a:pt x="33" y="0"/>
                    </a:cubicBezTo>
                    <a:cubicBezTo>
                      <a:pt x="2" y="0"/>
                      <a:pt x="2" y="0"/>
                      <a:pt x="2" y="0"/>
                    </a:cubicBezTo>
                    <a:cubicBezTo>
                      <a:pt x="1" y="0"/>
                      <a:pt x="0" y="0"/>
                      <a:pt x="0" y="1"/>
                    </a:cubicBezTo>
                    <a:cubicBezTo>
                      <a:pt x="0" y="2"/>
                      <a:pt x="1" y="2"/>
                      <a:pt x="2"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 name="Freeform 36"/>
              <p:cNvSpPr>
                <a:spLocks/>
              </p:cNvSpPr>
              <p:nvPr/>
            </p:nvSpPr>
            <p:spPr bwMode="auto">
              <a:xfrm>
                <a:off x="17857788" y="36161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 name="Freeform 37"/>
              <p:cNvSpPr>
                <a:spLocks/>
              </p:cNvSpPr>
              <p:nvPr/>
            </p:nvSpPr>
            <p:spPr bwMode="auto">
              <a:xfrm>
                <a:off x="17857788" y="3692361"/>
                <a:ext cx="333375" cy="28575"/>
              </a:xfrm>
              <a:custGeom>
                <a:avLst/>
                <a:gdLst>
                  <a:gd name="T0" fmla="*/ 2 w 35"/>
                  <a:gd name="T1" fmla="*/ 3 h 3"/>
                  <a:gd name="T2" fmla="*/ 33 w 35"/>
                  <a:gd name="T3" fmla="*/ 3 h 3"/>
                  <a:gd name="T4" fmla="*/ 35 w 35"/>
                  <a:gd name="T5" fmla="*/ 1 h 3"/>
                  <a:gd name="T6" fmla="*/ 33 w 35"/>
                  <a:gd name="T7" fmla="*/ 0 h 3"/>
                  <a:gd name="T8" fmla="*/ 2 w 35"/>
                  <a:gd name="T9" fmla="*/ 0 h 3"/>
                  <a:gd name="T10" fmla="*/ 0 w 35"/>
                  <a:gd name="T11" fmla="*/ 1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1"/>
                    </a:cubicBezTo>
                    <a:cubicBezTo>
                      <a:pt x="35" y="1"/>
                      <a:pt x="34" y="0"/>
                      <a:pt x="33" y="0"/>
                    </a:cubicBezTo>
                    <a:cubicBezTo>
                      <a:pt x="2" y="0"/>
                      <a:pt x="2" y="0"/>
                      <a:pt x="2" y="0"/>
                    </a:cubicBezTo>
                    <a:cubicBezTo>
                      <a:pt x="1" y="0"/>
                      <a:pt x="0" y="1"/>
                      <a:pt x="0" y="1"/>
                    </a:cubicBezTo>
                    <a:cubicBezTo>
                      <a:pt x="0" y="2"/>
                      <a:pt x="1"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 name="Freeform 38"/>
              <p:cNvSpPr>
                <a:spLocks/>
              </p:cNvSpPr>
              <p:nvPr/>
            </p:nvSpPr>
            <p:spPr bwMode="auto">
              <a:xfrm>
                <a:off x="17857788" y="3760624"/>
                <a:ext cx="333375" cy="28575"/>
              </a:xfrm>
              <a:custGeom>
                <a:avLst/>
                <a:gdLst>
                  <a:gd name="T0" fmla="*/ 2 w 35"/>
                  <a:gd name="T1" fmla="*/ 3 h 3"/>
                  <a:gd name="T2" fmla="*/ 33 w 35"/>
                  <a:gd name="T3" fmla="*/ 3 h 3"/>
                  <a:gd name="T4" fmla="*/ 35 w 35"/>
                  <a:gd name="T5" fmla="*/ 2 h 3"/>
                  <a:gd name="T6" fmla="*/ 33 w 35"/>
                  <a:gd name="T7" fmla="*/ 0 h 3"/>
                  <a:gd name="T8" fmla="*/ 2 w 35"/>
                  <a:gd name="T9" fmla="*/ 0 h 3"/>
                  <a:gd name="T10" fmla="*/ 0 w 35"/>
                  <a:gd name="T11" fmla="*/ 2 h 3"/>
                  <a:gd name="T12" fmla="*/ 2 w 3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5" h="3">
                    <a:moveTo>
                      <a:pt x="2" y="3"/>
                    </a:moveTo>
                    <a:cubicBezTo>
                      <a:pt x="33" y="3"/>
                      <a:pt x="33" y="3"/>
                      <a:pt x="33" y="3"/>
                    </a:cubicBezTo>
                    <a:cubicBezTo>
                      <a:pt x="34" y="3"/>
                      <a:pt x="35" y="2"/>
                      <a:pt x="35" y="2"/>
                    </a:cubicBezTo>
                    <a:cubicBezTo>
                      <a:pt x="35" y="1"/>
                      <a:pt x="34" y="0"/>
                      <a:pt x="33" y="0"/>
                    </a:cubicBezTo>
                    <a:cubicBezTo>
                      <a:pt x="2" y="0"/>
                      <a:pt x="2" y="0"/>
                      <a:pt x="2" y="0"/>
                    </a:cubicBezTo>
                    <a:cubicBezTo>
                      <a:pt x="1" y="0"/>
                      <a:pt x="0" y="1"/>
                      <a:pt x="0" y="2"/>
                    </a:cubicBezTo>
                    <a:cubicBezTo>
                      <a:pt x="0" y="2"/>
                      <a:pt x="1" y="3"/>
                      <a:pt x="2"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3" name="กลุ่ม 52"/>
            <p:cNvGrpSpPr/>
            <p:nvPr/>
          </p:nvGrpSpPr>
          <p:grpSpPr>
            <a:xfrm>
              <a:off x="15601948" y="2501052"/>
              <a:ext cx="666750" cy="668338"/>
              <a:chOff x="18819813" y="4560724"/>
              <a:chExt cx="666750" cy="668338"/>
            </a:xfrm>
          </p:grpSpPr>
          <p:sp>
            <p:nvSpPr>
              <p:cNvPr id="54" name="Freeform 39"/>
              <p:cNvSpPr>
                <a:spLocks noEditPoints="1"/>
              </p:cNvSpPr>
              <p:nvPr/>
            </p:nvSpPr>
            <p:spPr bwMode="auto">
              <a:xfrm>
                <a:off x="18819813" y="4560724"/>
                <a:ext cx="666750" cy="668338"/>
              </a:xfrm>
              <a:custGeom>
                <a:avLst/>
                <a:gdLst>
                  <a:gd name="T0" fmla="*/ 57 w 70"/>
                  <a:gd name="T1" fmla="*/ 12 h 70"/>
                  <a:gd name="T2" fmla="*/ 12 w 70"/>
                  <a:gd name="T3" fmla="*/ 13 h 70"/>
                  <a:gd name="T4" fmla="*/ 7 w 70"/>
                  <a:gd name="T5" fmla="*/ 20 h 70"/>
                  <a:gd name="T6" fmla="*/ 7 w 70"/>
                  <a:gd name="T7" fmla="*/ 20 h 70"/>
                  <a:gd name="T8" fmla="*/ 7 w 70"/>
                  <a:gd name="T9" fmla="*/ 20 h 70"/>
                  <a:gd name="T10" fmla="*/ 13 w 70"/>
                  <a:gd name="T11" fmla="*/ 59 h 70"/>
                  <a:gd name="T12" fmla="*/ 58 w 70"/>
                  <a:gd name="T13" fmla="*/ 57 h 70"/>
                  <a:gd name="T14" fmla="*/ 57 w 70"/>
                  <a:gd name="T15" fmla="*/ 12 h 70"/>
                  <a:gd name="T16" fmla="*/ 55 w 70"/>
                  <a:gd name="T17" fmla="*/ 13 h 70"/>
                  <a:gd name="T18" fmla="*/ 61 w 70"/>
                  <a:gd name="T19" fmla="*/ 21 h 70"/>
                  <a:gd name="T20" fmla="*/ 60 w 70"/>
                  <a:gd name="T21" fmla="*/ 21 h 70"/>
                  <a:gd name="T22" fmla="*/ 54 w 70"/>
                  <a:gd name="T23" fmla="*/ 24 h 70"/>
                  <a:gd name="T24" fmla="*/ 50 w 70"/>
                  <a:gd name="T25" fmla="*/ 19 h 70"/>
                  <a:gd name="T26" fmla="*/ 46 w 70"/>
                  <a:gd name="T27" fmla="*/ 16 h 70"/>
                  <a:gd name="T28" fmla="*/ 50 w 70"/>
                  <a:gd name="T29" fmla="*/ 10 h 70"/>
                  <a:gd name="T30" fmla="*/ 55 w 70"/>
                  <a:gd name="T31" fmla="*/ 13 h 70"/>
                  <a:gd name="T32" fmla="*/ 48 w 70"/>
                  <a:gd name="T33" fmla="*/ 9 h 70"/>
                  <a:gd name="T34" fmla="*/ 44 w 70"/>
                  <a:gd name="T35" fmla="*/ 15 h 70"/>
                  <a:gd name="T36" fmla="*/ 25 w 70"/>
                  <a:gd name="T37" fmla="*/ 16 h 70"/>
                  <a:gd name="T38" fmla="*/ 21 w 70"/>
                  <a:gd name="T39" fmla="*/ 9 h 70"/>
                  <a:gd name="T40" fmla="*/ 48 w 70"/>
                  <a:gd name="T41" fmla="*/ 9 h 70"/>
                  <a:gd name="T42" fmla="*/ 9 w 70"/>
                  <a:gd name="T43" fmla="*/ 22 h 70"/>
                  <a:gd name="T44" fmla="*/ 15 w 70"/>
                  <a:gd name="T45" fmla="*/ 26 h 70"/>
                  <a:gd name="T46" fmla="*/ 16 w 70"/>
                  <a:gd name="T47" fmla="*/ 46 h 70"/>
                  <a:gd name="T48" fmla="*/ 9 w 70"/>
                  <a:gd name="T49" fmla="*/ 49 h 70"/>
                  <a:gd name="T50" fmla="*/ 9 w 70"/>
                  <a:gd name="T51" fmla="*/ 22 h 70"/>
                  <a:gd name="T52" fmla="*/ 15 w 70"/>
                  <a:gd name="T53" fmla="*/ 57 h 70"/>
                  <a:gd name="T54" fmla="*/ 10 w 70"/>
                  <a:gd name="T55" fmla="*/ 51 h 70"/>
                  <a:gd name="T56" fmla="*/ 17 w 70"/>
                  <a:gd name="T57" fmla="*/ 48 h 70"/>
                  <a:gd name="T58" fmla="*/ 20 w 70"/>
                  <a:gd name="T59" fmla="*/ 51 h 70"/>
                  <a:gd name="T60" fmla="*/ 25 w 70"/>
                  <a:gd name="T61" fmla="*/ 55 h 70"/>
                  <a:gd name="T62" fmla="*/ 22 w 70"/>
                  <a:gd name="T63" fmla="*/ 61 h 70"/>
                  <a:gd name="T64" fmla="*/ 15 w 70"/>
                  <a:gd name="T65" fmla="*/ 57 h 70"/>
                  <a:gd name="T66" fmla="*/ 24 w 70"/>
                  <a:gd name="T67" fmla="*/ 62 h 70"/>
                  <a:gd name="T68" fmla="*/ 27 w 70"/>
                  <a:gd name="T69" fmla="*/ 56 h 70"/>
                  <a:gd name="T70" fmla="*/ 42 w 70"/>
                  <a:gd name="T71" fmla="*/ 56 h 70"/>
                  <a:gd name="T72" fmla="*/ 46 w 70"/>
                  <a:gd name="T73" fmla="*/ 63 h 70"/>
                  <a:gd name="T74" fmla="*/ 24 w 70"/>
                  <a:gd name="T75" fmla="*/ 62 h 70"/>
                  <a:gd name="T76" fmla="*/ 52 w 70"/>
                  <a:gd name="T77" fmla="*/ 44 h 70"/>
                  <a:gd name="T78" fmla="*/ 52 w 70"/>
                  <a:gd name="T79" fmla="*/ 44 h 70"/>
                  <a:gd name="T80" fmla="*/ 52 w 70"/>
                  <a:gd name="T81" fmla="*/ 44 h 70"/>
                  <a:gd name="T82" fmla="*/ 49 w 70"/>
                  <a:gd name="T83" fmla="*/ 48 h 70"/>
                  <a:gd name="T84" fmla="*/ 22 w 70"/>
                  <a:gd name="T85" fmla="*/ 49 h 70"/>
                  <a:gd name="T86" fmla="*/ 21 w 70"/>
                  <a:gd name="T87" fmla="*/ 22 h 70"/>
                  <a:gd name="T88" fmla="*/ 48 w 70"/>
                  <a:gd name="T89" fmla="*/ 21 h 70"/>
                  <a:gd name="T90" fmla="*/ 52 w 70"/>
                  <a:gd name="T91" fmla="*/ 26 h 70"/>
                  <a:gd name="T92" fmla="*/ 52 w 70"/>
                  <a:gd name="T93" fmla="*/ 26 h 70"/>
                  <a:gd name="T94" fmla="*/ 52 w 70"/>
                  <a:gd name="T95" fmla="*/ 26 h 70"/>
                  <a:gd name="T96" fmla="*/ 52 w 70"/>
                  <a:gd name="T97" fmla="*/ 44 h 70"/>
                  <a:gd name="T98" fmla="*/ 55 w 70"/>
                  <a:gd name="T99" fmla="*/ 44 h 70"/>
                  <a:gd name="T100" fmla="*/ 55 w 70"/>
                  <a:gd name="T101" fmla="*/ 26 h 70"/>
                  <a:gd name="T102" fmla="*/ 61 w 70"/>
                  <a:gd name="T103" fmla="*/ 23 h 70"/>
                  <a:gd name="T104" fmla="*/ 61 w 70"/>
                  <a:gd name="T105" fmla="*/ 23 h 70"/>
                  <a:gd name="T106" fmla="*/ 62 w 70"/>
                  <a:gd name="T107" fmla="*/ 22 h 70"/>
                  <a:gd name="T108" fmla="*/ 62 w 70"/>
                  <a:gd name="T109" fmla="*/ 48 h 70"/>
                  <a:gd name="T110" fmla="*/ 55 w 70"/>
                  <a:gd name="T111" fmla="*/ 4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 h="70">
                    <a:moveTo>
                      <a:pt x="57" y="12"/>
                    </a:moveTo>
                    <a:cubicBezTo>
                      <a:pt x="44" y="0"/>
                      <a:pt x="24" y="1"/>
                      <a:pt x="12" y="13"/>
                    </a:cubicBezTo>
                    <a:cubicBezTo>
                      <a:pt x="10" y="15"/>
                      <a:pt x="8" y="18"/>
                      <a:pt x="7" y="20"/>
                    </a:cubicBezTo>
                    <a:cubicBezTo>
                      <a:pt x="7" y="20"/>
                      <a:pt x="7" y="20"/>
                      <a:pt x="7" y="20"/>
                    </a:cubicBezTo>
                    <a:cubicBezTo>
                      <a:pt x="7" y="20"/>
                      <a:pt x="7" y="20"/>
                      <a:pt x="7" y="20"/>
                    </a:cubicBezTo>
                    <a:cubicBezTo>
                      <a:pt x="0" y="33"/>
                      <a:pt x="3" y="49"/>
                      <a:pt x="13" y="59"/>
                    </a:cubicBezTo>
                    <a:cubicBezTo>
                      <a:pt x="26" y="70"/>
                      <a:pt x="47" y="70"/>
                      <a:pt x="58" y="57"/>
                    </a:cubicBezTo>
                    <a:cubicBezTo>
                      <a:pt x="70" y="44"/>
                      <a:pt x="70" y="24"/>
                      <a:pt x="57" y="12"/>
                    </a:cubicBezTo>
                    <a:close/>
                    <a:moveTo>
                      <a:pt x="55" y="13"/>
                    </a:moveTo>
                    <a:cubicBezTo>
                      <a:pt x="58" y="16"/>
                      <a:pt x="59" y="18"/>
                      <a:pt x="61" y="21"/>
                    </a:cubicBezTo>
                    <a:cubicBezTo>
                      <a:pt x="61" y="21"/>
                      <a:pt x="60" y="21"/>
                      <a:pt x="60" y="21"/>
                    </a:cubicBezTo>
                    <a:cubicBezTo>
                      <a:pt x="54" y="24"/>
                      <a:pt x="54" y="24"/>
                      <a:pt x="54" y="24"/>
                    </a:cubicBezTo>
                    <a:cubicBezTo>
                      <a:pt x="53" y="22"/>
                      <a:pt x="52" y="21"/>
                      <a:pt x="50" y="19"/>
                    </a:cubicBezTo>
                    <a:cubicBezTo>
                      <a:pt x="49" y="18"/>
                      <a:pt x="48" y="17"/>
                      <a:pt x="46" y="16"/>
                    </a:cubicBezTo>
                    <a:cubicBezTo>
                      <a:pt x="50" y="10"/>
                      <a:pt x="50" y="10"/>
                      <a:pt x="50" y="10"/>
                    </a:cubicBezTo>
                    <a:cubicBezTo>
                      <a:pt x="52" y="11"/>
                      <a:pt x="54" y="12"/>
                      <a:pt x="55" y="13"/>
                    </a:cubicBezTo>
                    <a:close/>
                    <a:moveTo>
                      <a:pt x="48" y="9"/>
                    </a:moveTo>
                    <a:cubicBezTo>
                      <a:pt x="44" y="15"/>
                      <a:pt x="44" y="15"/>
                      <a:pt x="44" y="15"/>
                    </a:cubicBezTo>
                    <a:cubicBezTo>
                      <a:pt x="38" y="12"/>
                      <a:pt x="31" y="13"/>
                      <a:pt x="25" y="16"/>
                    </a:cubicBezTo>
                    <a:cubicBezTo>
                      <a:pt x="21" y="9"/>
                      <a:pt x="21" y="9"/>
                      <a:pt x="21" y="9"/>
                    </a:cubicBezTo>
                    <a:cubicBezTo>
                      <a:pt x="29" y="5"/>
                      <a:pt x="39" y="4"/>
                      <a:pt x="48" y="9"/>
                    </a:cubicBezTo>
                    <a:close/>
                    <a:moveTo>
                      <a:pt x="9" y="22"/>
                    </a:moveTo>
                    <a:cubicBezTo>
                      <a:pt x="15" y="26"/>
                      <a:pt x="15" y="26"/>
                      <a:pt x="15" y="26"/>
                    </a:cubicBezTo>
                    <a:cubicBezTo>
                      <a:pt x="12" y="32"/>
                      <a:pt x="13" y="40"/>
                      <a:pt x="16" y="46"/>
                    </a:cubicBezTo>
                    <a:cubicBezTo>
                      <a:pt x="9" y="49"/>
                      <a:pt x="9" y="49"/>
                      <a:pt x="9" y="49"/>
                    </a:cubicBezTo>
                    <a:cubicBezTo>
                      <a:pt x="5" y="41"/>
                      <a:pt x="4" y="31"/>
                      <a:pt x="9" y="22"/>
                    </a:cubicBezTo>
                    <a:close/>
                    <a:moveTo>
                      <a:pt x="15" y="57"/>
                    </a:moveTo>
                    <a:cubicBezTo>
                      <a:pt x="13" y="55"/>
                      <a:pt x="12" y="53"/>
                      <a:pt x="10" y="51"/>
                    </a:cubicBezTo>
                    <a:cubicBezTo>
                      <a:pt x="17" y="48"/>
                      <a:pt x="17" y="48"/>
                      <a:pt x="17" y="48"/>
                    </a:cubicBezTo>
                    <a:cubicBezTo>
                      <a:pt x="18" y="49"/>
                      <a:pt x="19" y="50"/>
                      <a:pt x="20" y="51"/>
                    </a:cubicBezTo>
                    <a:cubicBezTo>
                      <a:pt x="22" y="53"/>
                      <a:pt x="23" y="54"/>
                      <a:pt x="25" y="55"/>
                    </a:cubicBezTo>
                    <a:cubicBezTo>
                      <a:pt x="22" y="61"/>
                      <a:pt x="22" y="61"/>
                      <a:pt x="22" y="61"/>
                    </a:cubicBezTo>
                    <a:cubicBezTo>
                      <a:pt x="19" y="60"/>
                      <a:pt x="17" y="59"/>
                      <a:pt x="15" y="57"/>
                    </a:cubicBezTo>
                    <a:close/>
                    <a:moveTo>
                      <a:pt x="24" y="62"/>
                    </a:moveTo>
                    <a:cubicBezTo>
                      <a:pt x="27" y="56"/>
                      <a:pt x="27" y="56"/>
                      <a:pt x="27" y="56"/>
                    </a:cubicBezTo>
                    <a:cubicBezTo>
                      <a:pt x="32" y="57"/>
                      <a:pt x="38" y="57"/>
                      <a:pt x="42" y="56"/>
                    </a:cubicBezTo>
                    <a:cubicBezTo>
                      <a:pt x="46" y="63"/>
                      <a:pt x="46" y="63"/>
                      <a:pt x="46" y="63"/>
                    </a:cubicBezTo>
                    <a:cubicBezTo>
                      <a:pt x="39" y="65"/>
                      <a:pt x="31" y="65"/>
                      <a:pt x="24" y="62"/>
                    </a:cubicBezTo>
                    <a:close/>
                    <a:moveTo>
                      <a:pt x="52" y="44"/>
                    </a:moveTo>
                    <a:cubicBezTo>
                      <a:pt x="52" y="44"/>
                      <a:pt x="52" y="44"/>
                      <a:pt x="52" y="44"/>
                    </a:cubicBezTo>
                    <a:cubicBezTo>
                      <a:pt x="52" y="44"/>
                      <a:pt x="52" y="44"/>
                      <a:pt x="52" y="44"/>
                    </a:cubicBezTo>
                    <a:cubicBezTo>
                      <a:pt x="51" y="46"/>
                      <a:pt x="50" y="47"/>
                      <a:pt x="49" y="48"/>
                    </a:cubicBezTo>
                    <a:cubicBezTo>
                      <a:pt x="42" y="56"/>
                      <a:pt x="30" y="57"/>
                      <a:pt x="22" y="49"/>
                    </a:cubicBezTo>
                    <a:cubicBezTo>
                      <a:pt x="14" y="42"/>
                      <a:pt x="13" y="30"/>
                      <a:pt x="21" y="22"/>
                    </a:cubicBezTo>
                    <a:cubicBezTo>
                      <a:pt x="28" y="14"/>
                      <a:pt x="40" y="14"/>
                      <a:pt x="48" y="21"/>
                    </a:cubicBezTo>
                    <a:cubicBezTo>
                      <a:pt x="50" y="22"/>
                      <a:pt x="51" y="24"/>
                      <a:pt x="52" y="26"/>
                    </a:cubicBezTo>
                    <a:cubicBezTo>
                      <a:pt x="52" y="26"/>
                      <a:pt x="52" y="26"/>
                      <a:pt x="52" y="26"/>
                    </a:cubicBezTo>
                    <a:cubicBezTo>
                      <a:pt x="52" y="26"/>
                      <a:pt x="52" y="26"/>
                      <a:pt x="52" y="26"/>
                    </a:cubicBezTo>
                    <a:cubicBezTo>
                      <a:pt x="55" y="32"/>
                      <a:pt x="55" y="38"/>
                      <a:pt x="52" y="44"/>
                    </a:cubicBezTo>
                    <a:close/>
                    <a:moveTo>
                      <a:pt x="55" y="44"/>
                    </a:moveTo>
                    <a:cubicBezTo>
                      <a:pt x="58" y="39"/>
                      <a:pt x="58" y="32"/>
                      <a:pt x="55" y="26"/>
                    </a:cubicBezTo>
                    <a:cubicBezTo>
                      <a:pt x="61" y="23"/>
                      <a:pt x="61" y="23"/>
                      <a:pt x="61" y="23"/>
                    </a:cubicBezTo>
                    <a:cubicBezTo>
                      <a:pt x="61" y="23"/>
                      <a:pt x="61" y="23"/>
                      <a:pt x="61" y="23"/>
                    </a:cubicBezTo>
                    <a:cubicBezTo>
                      <a:pt x="62" y="23"/>
                      <a:pt x="62" y="22"/>
                      <a:pt x="62" y="22"/>
                    </a:cubicBezTo>
                    <a:cubicBezTo>
                      <a:pt x="66" y="30"/>
                      <a:pt x="66" y="40"/>
                      <a:pt x="62" y="48"/>
                    </a:cubicBezTo>
                    <a:lnTo>
                      <a:pt x="5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 name="Freeform 40"/>
              <p:cNvSpPr>
                <a:spLocks noEditPoints="1"/>
              </p:cNvSpPr>
              <p:nvPr/>
            </p:nvSpPr>
            <p:spPr bwMode="auto">
              <a:xfrm>
                <a:off x="19048413" y="4798849"/>
                <a:ext cx="200025" cy="200025"/>
              </a:xfrm>
              <a:custGeom>
                <a:avLst/>
                <a:gdLst>
                  <a:gd name="T0" fmla="*/ 11 w 21"/>
                  <a:gd name="T1" fmla="*/ 0 h 21"/>
                  <a:gd name="T2" fmla="*/ 0 w 21"/>
                  <a:gd name="T3" fmla="*/ 10 h 21"/>
                  <a:gd name="T4" fmla="*/ 11 w 21"/>
                  <a:gd name="T5" fmla="*/ 21 h 21"/>
                  <a:gd name="T6" fmla="*/ 21 w 21"/>
                  <a:gd name="T7" fmla="*/ 10 h 21"/>
                  <a:gd name="T8" fmla="*/ 11 w 21"/>
                  <a:gd name="T9" fmla="*/ 0 h 21"/>
                  <a:gd name="T10" fmla="*/ 11 w 21"/>
                  <a:gd name="T11" fmla="*/ 16 h 21"/>
                  <a:gd name="T12" fmla="*/ 5 w 21"/>
                  <a:gd name="T13" fmla="*/ 10 h 21"/>
                  <a:gd name="T14" fmla="*/ 11 w 21"/>
                  <a:gd name="T15" fmla="*/ 4 h 21"/>
                  <a:gd name="T16" fmla="*/ 17 w 21"/>
                  <a:gd name="T17" fmla="*/ 10 h 21"/>
                  <a:gd name="T18" fmla="*/ 11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11" y="0"/>
                    </a:moveTo>
                    <a:cubicBezTo>
                      <a:pt x="5" y="0"/>
                      <a:pt x="0" y="4"/>
                      <a:pt x="0" y="10"/>
                    </a:cubicBezTo>
                    <a:cubicBezTo>
                      <a:pt x="0" y="16"/>
                      <a:pt x="5" y="21"/>
                      <a:pt x="11" y="21"/>
                    </a:cubicBezTo>
                    <a:cubicBezTo>
                      <a:pt x="17" y="21"/>
                      <a:pt x="21" y="16"/>
                      <a:pt x="21" y="10"/>
                    </a:cubicBezTo>
                    <a:cubicBezTo>
                      <a:pt x="21" y="4"/>
                      <a:pt x="17" y="0"/>
                      <a:pt x="11" y="0"/>
                    </a:cubicBezTo>
                    <a:close/>
                    <a:moveTo>
                      <a:pt x="11" y="16"/>
                    </a:moveTo>
                    <a:cubicBezTo>
                      <a:pt x="8" y="16"/>
                      <a:pt x="5" y="13"/>
                      <a:pt x="5" y="10"/>
                    </a:cubicBezTo>
                    <a:cubicBezTo>
                      <a:pt x="5" y="7"/>
                      <a:pt x="8" y="4"/>
                      <a:pt x="11" y="4"/>
                    </a:cubicBezTo>
                    <a:cubicBezTo>
                      <a:pt x="14" y="4"/>
                      <a:pt x="17" y="7"/>
                      <a:pt x="17" y="10"/>
                    </a:cubicBezTo>
                    <a:cubicBezTo>
                      <a:pt x="17" y="13"/>
                      <a:pt x="14" y="16"/>
                      <a:pt x="11" y="1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6" name="Freeform 41"/>
            <p:cNvSpPr>
              <a:spLocks noEditPoints="1"/>
            </p:cNvSpPr>
            <p:nvPr/>
          </p:nvSpPr>
          <p:spPr bwMode="auto">
            <a:xfrm>
              <a:off x="17301342" y="2596302"/>
              <a:ext cx="619125" cy="620713"/>
            </a:xfrm>
            <a:custGeom>
              <a:avLst/>
              <a:gdLst>
                <a:gd name="T0" fmla="*/ 65 w 65"/>
                <a:gd name="T1" fmla="*/ 16 h 65"/>
                <a:gd name="T2" fmla="*/ 56 w 65"/>
                <a:gd name="T3" fmla="*/ 1 h 65"/>
                <a:gd name="T4" fmla="*/ 55 w 65"/>
                <a:gd name="T5" fmla="*/ 0 h 65"/>
                <a:gd name="T6" fmla="*/ 33 w 65"/>
                <a:gd name="T7" fmla="*/ 0 h 65"/>
                <a:gd name="T8" fmla="*/ 32 w 65"/>
                <a:gd name="T9" fmla="*/ 0 h 65"/>
                <a:gd name="T10" fmla="*/ 10 w 65"/>
                <a:gd name="T11" fmla="*/ 0 h 65"/>
                <a:gd name="T12" fmla="*/ 8 w 65"/>
                <a:gd name="T13" fmla="*/ 1 h 65"/>
                <a:gd name="T14" fmla="*/ 0 w 65"/>
                <a:gd name="T15" fmla="*/ 16 h 65"/>
                <a:gd name="T16" fmla="*/ 0 w 65"/>
                <a:gd name="T17" fmla="*/ 17 h 65"/>
                <a:gd name="T18" fmla="*/ 0 w 65"/>
                <a:gd name="T19" fmla="*/ 17 h 65"/>
                <a:gd name="T20" fmla="*/ 0 w 65"/>
                <a:gd name="T21" fmla="*/ 17 h 65"/>
                <a:gd name="T22" fmla="*/ 0 w 65"/>
                <a:gd name="T23" fmla="*/ 18 h 65"/>
                <a:gd name="T24" fmla="*/ 0 w 65"/>
                <a:gd name="T25" fmla="*/ 18 h 65"/>
                <a:gd name="T26" fmla="*/ 0 w 65"/>
                <a:gd name="T27" fmla="*/ 18 h 65"/>
                <a:gd name="T28" fmla="*/ 0 w 65"/>
                <a:gd name="T29" fmla="*/ 18 h 65"/>
                <a:gd name="T30" fmla="*/ 30 w 65"/>
                <a:gd name="T31" fmla="*/ 64 h 65"/>
                <a:gd name="T32" fmla="*/ 31 w 65"/>
                <a:gd name="T33" fmla="*/ 64 h 65"/>
                <a:gd name="T34" fmla="*/ 31 w 65"/>
                <a:gd name="T35" fmla="*/ 64 h 65"/>
                <a:gd name="T36" fmla="*/ 31 w 65"/>
                <a:gd name="T37" fmla="*/ 65 h 65"/>
                <a:gd name="T38" fmla="*/ 31 w 65"/>
                <a:gd name="T39" fmla="*/ 65 h 65"/>
                <a:gd name="T40" fmla="*/ 32 w 65"/>
                <a:gd name="T41" fmla="*/ 65 h 65"/>
                <a:gd name="T42" fmla="*/ 32 w 65"/>
                <a:gd name="T43" fmla="*/ 65 h 65"/>
                <a:gd name="T44" fmla="*/ 32 w 65"/>
                <a:gd name="T45" fmla="*/ 65 h 65"/>
                <a:gd name="T46" fmla="*/ 32 w 65"/>
                <a:gd name="T47" fmla="*/ 65 h 65"/>
                <a:gd name="T48" fmla="*/ 32 w 65"/>
                <a:gd name="T49" fmla="*/ 65 h 65"/>
                <a:gd name="T50" fmla="*/ 33 w 65"/>
                <a:gd name="T51" fmla="*/ 65 h 65"/>
                <a:gd name="T52" fmla="*/ 33 w 65"/>
                <a:gd name="T53" fmla="*/ 64 h 65"/>
                <a:gd name="T54" fmla="*/ 33 w 65"/>
                <a:gd name="T55" fmla="*/ 64 h 65"/>
                <a:gd name="T56" fmla="*/ 33 w 65"/>
                <a:gd name="T57" fmla="*/ 64 h 65"/>
                <a:gd name="T58" fmla="*/ 65 w 65"/>
                <a:gd name="T59" fmla="*/ 18 h 65"/>
                <a:gd name="T60" fmla="*/ 65 w 65"/>
                <a:gd name="T61" fmla="*/ 18 h 65"/>
                <a:gd name="T62" fmla="*/ 65 w 65"/>
                <a:gd name="T63" fmla="*/ 17 h 65"/>
                <a:gd name="T64" fmla="*/ 65 w 65"/>
                <a:gd name="T65" fmla="*/ 17 h 65"/>
                <a:gd name="T66" fmla="*/ 65 w 65"/>
                <a:gd name="T67" fmla="*/ 17 h 65"/>
                <a:gd name="T68" fmla="*/ 65 w 65"/>
                <a:gd name="T69" fmla="*/ 16 h 65"/>
                <a:gd name="T70" fmla="*/ 32 w 65"/>
                <a:gd name="T71" fmla="*/ 6 h 65"/>
                <a:gd name="T72" fmla="*/ 38 w 65"/>
                <a:gd name="T73" fmla="*/ 15 h 65"/>
                <a:gd name="T74" fmla="*/ 27 w 65"/>
                <a:gd name="T75" fmla="*/ 15 h 65"/>
                <a:gd name="T76" fmla="*/ 32 w 65"/>
                <a:gd name="T77" fmla="*/ 6 h 65"/>
                <a:gd name="T78" fmla="*/ 11 w 65"/>
                <a:gd name="T79" fmla="*/ 3 h 65"/>
                <a:gd name="T80" fmla="*/ 30 w 65"/>
                <a:gd name="T81" fmla="*/ 3 h 65"/>
                <a:gd name="T82" fmla="*/ 23 w 65"/>
                <a:gd name="T83" fmla="*/ 15 h 65"/>
                <a:gd name="T84" fmla="*/ 5 w 65"/>
                <a:gd name="T85" fmla="*/ 15 h 65"/>
                <a:gd name="T86" fmla="*/ 11 w 65"/>
                <a:gd name="T87" fmla="*/ 3 h 65"/>
                <a:gd name="T88" fmla="*/ 5 w 65"/>
                <a:gd name="T89" fmla="*/ 19 h 65"/>
                <a:gd name="T90" fmla="*/ 22 w 65"/>
                <a:gd name="T91" fmla="*/ 19 h 65"/>
                <a:gd name="T92" fmla="*/ 28 w 65"/>
                <a:gd name="T93" fmla="*/ 54 h 65"/>
                <a:gd name="T94" fmla="*/ 5 w 65"/>
                <a:gd name="T95" fmla="*/ 19 h 65"/>
                <a:gd name="T96" fmla="*/ 32 w 65"/>
                <a:gd name="T97" fmla="*/ 53 h 65"/>
                <a:gd name="T98" fmla="*/ 26 w 65"/>
                <a:gd name="T99" fmla="*/ 19 h 65"/>
                <a:gd name="T100" fmla="*/ 39 w 65"/>
                <a:gd name="T101" fmla="*/ 19 h 65"/>
                <a:gd name="T102" fmla="*/ 32 w 65"/>
                <a:gd name="T103" fmla="*/ 53 h 65"/>
                <a:gd name="T104" fmla="*/ 36 w 65"/>
                <a:gd name="T105" fmla="*/ 54 h 65"/>
                <a:gd name="T106" fmla="*/ 43 w 65"/>
                <a:gd name="T107" fmla="*/ 19 h 65"/>
                <a:gd name="T108" fmla="*/ 60 w 65"/>
                <a:gd name="T109" fmla="*/ 19 h 65"/>
                <a:gd name="T110" fmla="*/ 36 w 65"/>
                <a:gd name="T111" fmla="*/ 54 h 65"/>
                <a:gd name="T112" fmla="*/ 42 w 65"/>
                <a:gd name="T113" fmla="*/ 15 h 65"/>
                <a:gd name="T114" fmla="*/ 35 w 65"/>
                <a:gd name="T115" fmla="*/ 3 h 65"/>
                <a:gd name="T116" fmla="*/ 54 w 65"/>
                <a:gd name="T117" fmla="*/ 3 h 65"/>
                <a:gd name="T118" fmla="*/ 60 w 65"/>
                <a:gd name="T119" fmla="*/ 15 h 65"/>
                <a:gd name="T120" fmla="*/ 42 w 65"/>
                <a:gd name="T121" fmla="*/ 1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 h="65">
                  <a:moveTo>
                    <a:pt x="65" y="16"/>
                  </a:moveTo>
                  <a:cubicBezTo>
                    <a:pt x="56" y="1"/>
                    <a:pt x="56" y="1"/>
                    <a:pt x="56" y="1"/>
                  </a:cubicBezTo>
                  <a:cubicBezTo>
                    <a:pt x="56" y="0"/>
                    <a:pt x="55" y="0"/>
                    <a:pt x="55" y="0"/>
                  </a:cubicBezTo>
                  <a:cubicBezTo>
                    <a:pt x="33" y="0"/>
                    <a:pt x="33" y="0"/>
                    <a:pt x="33" y="0"/>
                  </a:cubicBezTo>
                  <a:cubicBezTo>
                    <a:pt x="32" y="0"/>
                    <a:pt x="32" y="0"/>
                    <a:pt x="32" y="0"/>
                  </a:cubicBezTo>
                  <a:cubicBezTo>
                    <a:pt x="10" y="0"/>
                    <a:pt x="10" y="0"/>
                    <a:pt x="10" y="0"/>
                  </a:cubicBezTo>
                  <a:cubicBezTo>
                    <a:pt x="9" y="0"/>
                    <a:pt x="9" y="0"/>
                    <a:pt x="8" y="1"/>
                  </a:cubicBezTo>
                  <a:cubicBezTo>
                    <a:pt x="0" y="16"/>
                    <a:pt x="0" y="16"/>
                    <a:pt x="0" y="16"/>
                  </a:cubicBezTo>
                  <a:cubicBezTo>
                    <a:pt x="0" y="16"/>
                    <a:pt x="0" y="17"/>
                    <a:pt x="0" y="17"/>
                  </a:cubicBezTo>
                  <a:cubicBezTo>
                    <a:pt x="0" y="17"/>
                    <a:pt x="0" y="17"/>
                    <a:pt x="0" y="17"/>
                  </a:cubicBezTo>
                  <a:cubicBezTo>
                    <a:pt x="0" y="17"/>
                    <a:pt x="0" y="17"/>
                    <a:pt x="0" y="17"/>
                  </a:cubicBezTo>
                  <a:cubicBezTo>
                    <a:pt x="0" y="17"/>
                    <a:pt x="0" y="17"/>
                    <a:pt x="0" y="18"/>
                  </a:cubicBezTo>
                  <a:cubicBezTo>
                    <a:pt x="0" y="18"/>
                    <a:pt x="0" y="18"/>
                    <a:pt x="0" y="18"/>
                  </a:cubicBezTo>
                  <a:cubicBezTo>
                    <a:pt x="0" y="18"/>
                    <a:pt x="0" y="18"/>
                    <a:pt x="0" y="18"/>
                  </a:cubicBezTo>
                  <a:cubicBezTo>
                    <a:pt x="0" y="18"/>
                    <a:pt x="0" y="18"/>
                    <a:pt x="0" y="18"/>
                  </a:cubicBezTo>
                  <a:cubicBezTo>
                    <a:pt x="30" y="64"/>
                    <a:pt x="30" y="64"/>
                    <a:pt x="30" y="64"/>
                  </a:cubicBezTo>
                  <a:cubicBezTo>
                    <a:pt x="30" y="64"/>
                    <a:pt x="31" y="64"/>
                    <a:pt x="31" y="64"/>
                  </a:cubicBezTo>
                  <a:cubicBezTo>
                    <a:pt x="31" y="64"/>
                    <a:pt x="31" y="64"/>
                    <a:pt x="31" y="64"/>
                  </a:cubicBezTo>
                  <a:cubicBezTo>
                    <a:pt x="31" y="64"/>
                    <a:pt x="31" y="65"/>
                    <a:pt x="31" y="65"/>
                  </a:cubicBezTo>
                  <a:cubicBezTo>
                    <a:pt x="31" y="65"/>
                    <a:pt x="31" y="65"/>
                    <a:pt x="31" y="65"/>
                  </a:cubicBezTo>
                  <a:cubicBezTo>
                    <a:pt x="31" y="65"/>
                    <a:pt x="32" y="65"/>
                    <a:pt x="32" y="65"/>
                  </a:cubicBezTo>
                  <a:cubicBezTo>
                    <a:pt x="32" y="65"/>
                    <a:pt x="32" y="65"/>
                    <a:pt x="32" y="65"/>
                  </a:cubicBezTo>
                  <a:cubicBezTo>
                    <a:pt x="32" y="65"/>
                    <a:pt x="32" y="65"/>
                    <a:pt x="32" y="65"/>
                  </a:cubicBezTo>
                  <a:cubicBezTo>
                    <a:pt x="32" y="65"/>
                    <a:pt x="32" y="65"/>
                    <a:pt x="32" y="65"/>
                  </a:cubicBezTo>
                  <a:cubicBezTo>
                    <a:pt x="32" y="65"/>
                    <a:pt x="32" y="65"/>
                    <a:pt x="32" y="65"/>
                  </a:cubicBezTo>
                  <a:cubicBezTo>
                    <a:pt x="33" y="65"/>
                    <a:pt x="33" y="65"/>
                    <a:pt x="33" y="65"/>
                  </a:cubicBezTo>
                  <a:cubicBezTo>
                    <a:pt x="33" y="65"/>
                    <a:pt x="33" y="65"/>
                    <a:pt x="33" y="64"/>
                  </a:cubicBezTo>
                  <a:cubicBezTo>
                    <a:pt x="33" y="64"/>
                    <a:pt x="33" y="64"/>
                    <a:pt x="33" y="64"/>
                  </a:cubicBezTo>
                  <a:cubicBezTo>
                    <a:pt x="33" y="64"/>
                    <a:pt x="33" y="64"/>
                    <a:pt x="33" y="64"/>
                  </a:cubicBezTo>
                  <a:cubicBezTo>
                    <a:pt x="65" y="18"/>
                    <a:pt x="65" y="18"/>
                    <a:pt x="65" y="18"/>
                  </a:cubicBezTo>
                  <a:cubicBezTo>
                    <a:pt x="65" y="18"/>
                    <a:pt x="65" y="18"/>
                    <a:pt x="65" y="18"/>
                  </a:cubicBezTo>
                  <a:cubicBezTo>
                    <a:pt x="65" y="18"/>
                    <a:pt x="65" y="18"/>
                    <a:pt x="65" y="17"/>
                  </a:cubicBezTo>
                  <a:cubicBezTo>
                    <a:pt x="65" y="17"/>
                    <a:pt x="65" y="17"/>
                    <a:pt x="65" y="17"/>
                  </a:cubicBezTo>
                  <a:cubicBezTo>
                    <a:pt x="65" y="17"/>
                    <a:pt x="65" y="17"/>
                    <a:pt x="65" y="17"/>
                  </a:cubicBezTo>
                  <a:cubicBezTo>
                    <a:pt x="65" y="17"/>
                    <a:pt x="65" y="16"/>
                    <a:pt x="65" y="16"/>
                  </a:cubicBezTo>
                  <a:close/>
                  <a:moveTo>
                    <a:pt x="32" y="6"/>
                  </a:moveTo>
                  <a:cubicBezTo>
                    <a:pt x="38" y="15"/>
                    <a:pt x="38" y="15"/>
                    <a:pt x="38" y="15"/>
                  </a:cubicBezTo>
                  <a:cubicBezTo>
                    <a:pt x="27" y="15"/>
                    <a:pt x="27" y="15"/>
                    <a:pt x="27" y="15"/>
                  </a:cubicBezTo>
                  <a:lnTo>
                    <a:pt x="32" y="6"/>
                  </a:lnTo>
                  <a:close/>
                  <a:moveTo>
                    <a:pt x="11" y="3"/>
                  </a:moveTo>
                  <a:cubicBezTo>
                    <a:pt x="30" y="3"/>
                    <a:pt x="30" y="3"/>
                    <a:pt x="30" y="3"/>
                  </a:cubicBezTo>
                  <a:cubicBezTo>
                    <a:pt x="23" y="15"/>
                    <a:pt x="23" y="15"/>
                    <a:pt x="23" y="15"/>
                  </a:cubicBezTo>
                  <a:cubicBezTo>
                    <a:pt x="5" y="15"/>
                    <a:pt x="5" y="15"/>
                    <a:pt x="5" y="15"/>
                  </a:cubicBezTo>
                  <a:lnTo>
                    <a:pt x="11" y="3"/>
                  </a:lnTo>
                  <a:close/>
                  <a:moveTo>
                    <a:pt x="5" y="19"/>
                  </a:moveTo>
                  <a:cubicBezTo>
                    <a:pt x="22" y="19"/>
                    <a:pt x="22" y="19"/>
                    <a:pt x="22" y="19"/>
                  </a:cubicBezTo>
                  <a:cubicBezTo>
                    <a:pt x="28" y="54"/>
                    <a:pt x="28" y="54"/>
                    <a:pt x="28" y="54"/>
                  </a:cubicBezTo>
                  <a:lnTo>
                    <a:pt x="5" y="19"/>
                  </a:lnTo>
                  <a:close/>
                  <a:moveTo>
                    <a:pt x="32" y="53"/>
                  </a:moveTo>
                  <a:cubicBezTo>
                    <a:pt x="26" y="19"/>
                    <a:pt x="26" y="19"/>
                    <a:pt x="26" y="19"/>
                  </a:cubicBezTo>
                  <a:cubicBezTo>
                    <a:pt x="39" y="19"/>
                    <a:pt x="39" y="19"/>
                    <a:pt x="39" y="19"/>
                  </a:cubicBezTo>
                  <a:lnTo>
                    <a:pt x="32" y="53"/>
                  </a:lnTo>
                  <a:close/>
                  <a:moveTo>
                    <a:pt x="36" y="54"/>
                  </a:moveTo>
                  <a:cubicBezTo>
                    <a:pt x="43" y="19"/>
                    <a:pt x="43" y="19"/>
                    <a:pt x="43" y="19"/>
                  </a:cubicBezTo>
                  <a:cubicBezTo>
                    <a:pt x="60" y="19"/>
                    <a:pt x="60" y="19"/>
                    <a:pt x="60" y="19"/>
                  </a:cubicBezTo>
                  <a:lnTo>
                    <a:pt x="36" y="54"/>
                  </a:lnTo>
                  <a:close/>
                  <a:moveTo>
                    <a:pt x="42" y="15"/>
                  </a:moveTo>
                  <a:cubicBezTo>
                    <a:pt x="35" y="3"/>
                    <a:pt x="35" y="3"/>
                    <a:pt x="35" y="3"/>
                  </a:cubicBezTo>
                  <a:cubicBezTo>
                    <a:pt x="54" y="3"/>
                    <a:pt x="54" y="3"/>
                    <a:pt x="54" y="3"/>
                  </a:cubicBezTo>
                  <a:cubicBezTo>
                    <a:pt x="60" y="15"/>
                    <a:pt x="60" y="15"/>
                    <a:pt x="60" y="15"/>
                  </a:cubicBezTo>
                  <a:lnTo>
                    <a:pt x="4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57" name="กลุ่ม 56"/>
            <p:cNvGrpSpPr/>
            <p:nvPr/>
          </p:nvGrpSpPr>
          <p:grpSpPr>
            <a:xfrm>
              <a:off x="17444217" y="7124344"/>
              <a:ext cx="476250" cy="592138"/>
              <a:chOff x="14409738" y="2870200"/>
              <a:chExt cx="476250" cy="592138"/>
            </a:xfrm>
          </p:grpSpPr>
          <p:sp>
            <p:nvSpPr>
              <p:cNvPr id="58" name="Freeform 42"/>
              <p:cNvSpPr>
                <a:spLocks/>
              </p:cNvSpPr>
              <p:nvPr/>
            </p:nvSpPr>
            <p:spPr bwMode="auto">
              <a:xfrm>
                <a:off x="14409738" y="2927350"/>
                <a:ext cx="476250" cy="534988"/>
              </a:xfrm>
              <a:custGeom>
                <a:avLst/>
                <a:gdLst>
                  <a:gd name="T0" fmla="*/ 44 w 50"/>
                  <a:gd name="T1" fmla="*/ 0 h 56"/>
                  <a:gd name="T2" fmla="*/ 41 w 50"/>
                  <a:gd name="T3" fmla="*/ 0 h 56"/>
                  <a:gd name="T4" fmla="*/ 39 w 50"/>
                  <a:gd name="T5" fmla="*/ 1 h 56"/>
                  <a:gd name="T6" fmla="*/ 41 w 50"/>
                  <a:gd name="T7" fmla="*/ 3 h 56"/>
                  <a:gd name="T8" fmla="*/ 44 w 50"/>
                  <a:gd name="T9" fmla="*/ 3 h 56"/>
                  <a:gd name="T10" fmla="*/ 47 w 50"/>
                  <a:gd name="T11" fmla="*/ 6 h 56"/>
                  <a:gd name="T12" fmla="*/ 47 w 50"/>
                  <a:gd name="T13" fmla="*/ 50 h 56"/>
                  <a:gd name="T14" fmla="*/ 44 w 50"/>
                  <a:gd name="T15" fmla="*/ 54 h 56"/>
                  <a:gd name="T16" fmla="*/ 6 w 50"/>
                  <a:gd name="T17" fmla="*/ 54 h 56"/>
                  <a:gd name="T18" fmla="*/ 3 w 50"/>
                  <a:gd name="T19" fmla="*/ 50 h 56"/>
                  <a:gd name="T20" fmla="*/ 3 w 50"/>
                  <a:gd name="T21" fmla="*/ 6 h 56"/>
                  <a:gd name="T22" fmla="*/ 6 w 50"/>
                  <a:gd name="T23" fmla="*/ 3 h 56"/>
                  <a:gd name="T24" fmla="*/ 10 w 50"/>
                  <a:gd name="T25" fmla="*/ 3 h 56"/>
                  <a:gd name="T26" fmla="*/ 11 w 50"/>
                  <a:gd name="T27" fmla="*/ 1 h 56"/>
                  <a:gd name="T28" fmla="*/ 10 w 50"/>
                  <a:gd name="T29" fmla="*/ 0 h 56"/>
                  <a:gd name="T30" fmla="*/ 6 w 50"/>
                  <a:gd name="T31" fmla="*/ 0 h 56"/>
                  <a:gd name="T32" fmla="*/ 0 w 50"/>
                  <a:gd name="T33" fmla="*/ 6 h 56"/>
                  <a:gd name="T34" fmla="*/ 0 w 50"/>
                  <a:gd name="T35" fmla="*/ 50 h 56"/>
                  <a:gd name="T36" fmla="*/ 6 w 50"/>
                  <a:gd name="T37" fmla="*/ 56 h 56"/>
                  <a:gd name="T38" fmla="*/ 44 w 50"/>
                  <a:gd name="T39" fmla="*/ 56 h 56"/>
                  <a:gd name="T40" fmla="*/ 50 w 50"/>
                  <a:gd name="T41" fmla="*/ 50 h 56"/>
                  <a:gd name="T42" fmla="*/ 50 w 50"/>
                  <a:gd name="T43" fmla="*/ 6 h 56"/>
                  <a:gd name="T44" fmla="*/ 44 w 50"/>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56">
                    <a:moveTo>
                      <a:pt x="44" y="0"/>
                    </a:moveTo>
                    <a:cubicBezTo>
                      <a:pt x="41" y="0"/>
                      <a:pt x="41" y="0"/>
                      <a:pt x="41" y="0"/>
                    </a:cubicBezTo>
                    <a:cubicBezTo>
                      <a:pt x="40" y="0"/>
                      <a:pt x="39" y="1"/>
                      <a:pt x="39" y="1"/>
                    </a:cubicBezTo>
                    <a:cubicBezTo>
                      <a:pt x="39" y="2"/>
                      <a:pt x="40" y="3"/>
                      <a:pt x="41" y="3"/>
                    </a:cubicBezTo>
                    <a:cubicBezTo>
                      <a:pt x="44" y="3"/>
                      <a:pt x="44" y="3"/>
                      <a:pt x="44" y="3"/>
                    </a:cubicBezTo>
                    <a:cubicBezTo>
                      <a:pt x="46" y="3"/>
                      <a:pt x="47" y="4"/>
                      <a:pt x="47" y="6"/>
                    </a:cubicBezTo>
                    <a:cubicBezTo>
                      <a:pt x="47" y="50"/>
                      <a:pt x="47" y="50"/>
                      <a:pt x="47" y="50"/>
                    </a:cubicBezTo>
                    <a:cubicBezTo>
                      <a:pt x="47" y="52"/>
                      <a:pt x="46" y="54"/>
                      <a:pt x="44" y="54"/>
                    </a:cubicBezTo>
                    <a:cubicBezTo>
                      <a:pt x="6" y="54"/>
                      <a:pt x="6" y="54"/>
                      <a:pt x="6" y="54"/>
                    </a:cubicBezTo>
                    <a:cubicBezTo>
                      <a:pt x="4" y="54"/>
                      <a:pt x="3" y="52"/>
                      <a:pt x="3" y="50"/>
                    </a:cubicBezTo>
                    <a:cubicBezTo>
                      <a:pt x="3" y="6"/>
                      <a:pt x="3" y="6"/>
                      <a:pt x="3" y="6"/>
                    </a:cubicBezTo>
                    <a:cubicBezTo>
                      <a:pt x="3" y="4"/>
                      <a:pt x="4" y="3"/>
                      <a:pt x="6" y="3"/>
                    </a:cubicBezTo>
                    <a:cubicBezTo>
                      <a:pt x="10" y="3"/>
                      <a:pt x="10" y="3"/>
                      <a:pt x="10" y="3"/>
                    </a:cubicBezTo>
                    <a:cubicBezTo>
                      <a:pt x="10" y="3"/>
                      <a:pt x="11" y="2"/>
                      <a:pt x="11" y="1"/>
                    </a:cubicBezTo>
                    <a:cubicBezTo>
                      <a:pt x="11" y="1"/>
                      <a:pt x="10" y="0"/>
                      <a:pt x="10" y="0"/>
                    </a:cubicBezTo>
                    <a:cubicBezTo>
                      <a:pt x="6" y="0"/>
                      <a:pt x="6" y="0"/>
                      <a:pt x="6" y="0"/>
                    </a:cubicBezTo>
                    <a:cubicBezTo>
                      <a:pt x="3" y="0"/>
                      <a:pt x="0" y="3"/>
                      <a:pt x="0" y="6"/>
                    </a:cubicBezTo>
                    <a:cubicBezTo>
                      <a:pt x="0" y="50"/>
                      <a:pt x="0" y="50"/>
                      <a:pt x="0" y="50"/>
                    </a:cubicBezTo>
                    <a:cubicBezTo>
                      <a:pt x="0" y="54"/>
                      <a:pt x="3" y="56"/>
                      <a:pt x="6" y="56"/>
                    </a:cubicBezTo>
                    <a:cubicBezTo>
                      <a:pt x="44" y="56"/>
                      <a:pt x="44" y="56"/>
                      <a:pt x="44" y="56"/>
                    </a:cubicBezTo>
                    <a:cubicBezTo>
                      <a:pt x="47" y="56"/>
                      <a:pt x="50" y="54"/>
                      <a:pt x="50" y="50"/>
                    </a:cubicBezTo>
                    <a:cubicBezTo>
                      <a:pt x="50" y="6"/>
                      <a:pt x="50" y="6"/>
                      <a:pt x="50" y="6"/>
                    </a:cubicBezTo>
                    <a:cubicBezTo>
                      <a:pt x="50" y="3"/>
                      <a:pt x="47" y="0"/>
                      <a:pt x="4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 name="Freeform 43"/>
              <p:cNvSpPr>
                <a:spLocks noEditPoints="1"/>
              </p:cNvSpPr>
              <p:nvPr/>
            </p:nvSpPr>
            <p:spPr bwMode="auto">
              <a:xfrm>
                <a:off x="14533563" y="2870200"/>
                <a:ext cx="238125" cy="142875"/>
              </a:xfrm>
              <a:custGeom>
                <a:avLst/>
                <a:gdLst>
                  <a:gd name="T0" fmla="*/ 4 w 25"/>
                  <a:gd name="T1" fmla="*/ 15 h 15"/>
                  <a:gd name="T2" fmla="*/ 21 w 25"/>
                  <a:gd name="T3" fmla="*/ 15 h 15"/>
                  <a:gd name="T4" fmla="*/ 25 w 25"/>
                  <a:gd name="T5" fmla="*/ 11 h 15"/>
                  <a:gd name="T6" fmla="*/ 25 w 25"/>
                  <a:gd name="T7" fmla="*/ 4 h 15"/>
                  <a:gd name="T8" fmla="*/ 21 w 25"/>
                  <a:gd name="T9" fmla="*/ 0 h 15"/>
                  <a:gd name="T10" fmla="*/ 4 w 25"/>
                  <a:gd name="T11" fmla="*/ 0 h 15"/>
                  <a:gd name="T12" fmla="*/ 0 w 25"/>
                  <a:gd name="T13" fmla="*/ 4 h 15"/>
                  <a:gd name="T14" fmla="*/ 0 w 25"/>
                  <a:gd name="T15" fmla="*/ 11 h 15"/>
                  <a:gd name="T16" fmla="*/ 4 w 25"/>
                  <a:gd name="T17" fmla="*/ 15 h 15"/>
                  <a:gd name="T18" fmla="*/ 2 w 25"/>
                  <a:gd name="T19" fmla="*/ 4 h 15"/>
                  <a:gd name="T20" fmla="*/ 4 w 25"/>
                  <a:gd name="T21" fmla="*/ 3 h 15"/>
                  <a:gd name="T22" fmla="*/ 21 w 25"/>
                  <a:gd name="T23" fmla="*/ 3 h 15"/>
                  <a:gd name="T24" fmla="*/ 22 w 25"/>
                  <a:gd name="T25" fmla="*/ 4 h 15"/>
                  <a:gd name="T26" fmla="*/ 22 w 25"/>
                  <a:gd name="T27" fmla="*/ 11 h 15"/>
                  <a:gd name="T28" fmla="*/ 21 w 25"/>
                  <a:gd name="T29" fmla="*/ 12 h 15"/>
                  <a:gd name="T30" fmla="*/ 4 w 25"/>
                  <a:gd name="T31" fmla="*/ 12 h 15"/>
                  <a:gd name="T32" fmla="*/ 2 w 25"/>
                  <a:gd name="T33" fmla="*/ 11 h 15"/>
                  <a:gd name="T34" fmla="*/ 2 w 25"/>
                  <a:gd name="T3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5">
                    <a:moveTo>
                      <a:pt x="4" y="15"/>
                    </a:moveTo>
                    <a:cubicBezTo>
                      <a:pt x="21" y="15"/>
                      <a:pt x="21" y="15"/>
                      <a:pt x="21" y="15"/>
                    </a:cubicBezTo>
                    <a:cubicBezTo>
                      <a:pt x="23" y="15"/>
                      <a:pt x="25" y="13"/>
                      <a:pt x="25" y="11"/>
                    </a:cubicBezTo>
                    <a:cubicBezTo>
                      <a:pt x="25" y="4"/>
                      <a:pt x="25" y="4"/>
                      <a:pt x="25" y="4"/>
                    </a:cubicBezTo>
                    <a:cubicBezTo>
                      <a:pt x="25" y="2"/>
                      <a:pt x="23" y="0"/>
                      <a:pt x="21" y="0"/>
                    </a:cubicBezTo>
                    <a:cubicBezTo>
                      <a:pt x="4" y="0"/>
                      <a:pt x="4" y="0"/>
                      <a:pt x="4" y="0"/>
                    </a:cubicBezTo>
                    <a:cubicBezTo>
                      <a:pt x="1" y="0"/>
                      <a:pt x="0" y="2"/>
                      <a:pt x="0" y="4"/>
                    </a:cubicBezTo>
                    <a:cubicBezTo>
                      <a:pt x="0" y="11"/>
                      <a:pt x="0" y="11"/>
                      <a:pt x="0" y="11"/>
                    </a:cubicBezTo>
                    <a:cubicBezTo>
                      <a:pt x="0" y="13"/>
                      <a:pt x="1" y="15"/>
                      <a:pt x="4" y="15"/>
                    </a:cubicBezTo>
                    <a:close/>
                    <a:moveTo>
                      <a:pt x="2" y="4"/>
                    </a:moveTo>
                    <a:cubicBezTo>
                      <a:pt x="2" y="3"/>
                      <a:pt x="3" y="3"/>
                      <a:pt x="4" y="3"/>
                    </a:cubicBezTo>
                    <a:cubicBezTo>
                      <a:pt x="21" y="3"/>
                      <a:pt x="21" y="3"/>
                      <a:pt x="21" y="3"/>
                    </a:cubicBezTo>
                    <a:cubicBezTo>
                      <a:pt x="21" y="3"/>
                      <a:pt x="22" y="3"/>
                      <a:pt x="22" y="4"/>
                    </a:cubicBezTo>
                    <a:cubicBezTo>
                      <a:pt x="22" y="11"/>
                      <a:pt x="22" y="11"/>
                      <a:pt x="22" y="11"/>
                    </a:cubicBezTo>
                    <a:cubicBezTo>
                      <a:pt x="22" y="12"/>
                      <a:pt x="21" y="12"/>
                      <a:pt x="21" y="12"/>
                    </a:cubicBezTo>
                    <a:cubicBezTo>
                      <a:pt x="4" y="12"/>
                      <a:pt x="4" y="12"/>
                      <a:pt x="4" y="12"/>
                    </a:cubicBezTo>
                    <a:cubicBezTo>
                      <a:pt x="3" y="12"/>
                      <a:pt x="2" y="12"/>
                      <a:pt x="2" y="11"/>
                    </a:cubicBez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 name="Freeform 44"/>
              <p:cNvSpPr>
                <a:spLocks/>
              </p:cNvSpPr>
              <p:nvPr/>
            </p:nvSpPr>
            <p:spPr bwMode="auto">
              <a:xfrm>
                <a:off x="14495463" y="30892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 name="Freeform 45"/>
              <p:cNvSpPr>
                <a:spLocks/>
              </p:cNvSpPr>
              <p:nvPr/>
            </p:nvSpPr>
            <p:spPr bwMode="auto">
              <a:xfrm>
                <a:off x="14495463" y="315595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0"/>
                      <a:pt x="0" y="1"/>
                    </a:cubicBezTo>
                    <a:cubicBezTo>
                      <a:pt x="0" y="2"/>
                      <a:pt x="1" y="2"/>
                      <a:pt x="1" y="2"/>
                    </a:cubicBezTo>
                    <a:cubicBezTo>
                      <a:pt x="31" y="2"/>
                      <a:pt x="31" y="2"/>
                      <a:pt x="31" y="2"/>
                    </a:cubicBezTo>
                    <a:cubicBezTo>
                      <a:pt x="32" y="2"/>
                      <a:pt x="33" y="2"/>
                      <a:pt x="33" y="1"/>
                    </a:cubicBezTo>
                    <a:cubicBezTo>
                      <a:pt x="33" y="0"/>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2" name="Freeform 46"/>
              <p:cNvSpPr>
                <a:spLocks/>
              </p:cNvSpPr>
              <p:nvPr/>
            </p:nvSpPr>
            <p:spPr bwMode="auto">
              <a:xfrm>
                <a:off x="14495463" y="322262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3" name="Freeform 47"/>
              <p:cNvSpPr>
                <a:spLocks/>
              </p:cNvSpPr>
              <p:nvPr/>
            </p:nvSpPr>
            <p:spPr bwMode="auto">
              <a:xfrm>
                <a:off x="14495463" y="3289300"/>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4" name="Freeform 48"/>
              <p:cNvSpPr>
                <a:spLocks/>
              </p:cNvSpPr>
              <p:nvPr/>
            </p:nvSpPr>
            <p:spPr bwMode="auto">
              <a:xfrm>
                <a:off x="14495463" y="3355975"/>
                <a:ext cx="314325" cy="19050"/>
              </a:xfrm>
              <a:custGeom>
                <a:avLst/>
                <a:gdLst>
                  <a:gd name="T0" fmla="*/ 31 w 33"/>
                  <a:gd name="T1" fmla="*/ 0 h 2"/>
                  <a:gd name="T2" fmla="*/ 1 w 33"/>
                  <a:gd name="T3" fmla="*/ 0 h 2"/>
                  <a:gd name="T4" fmla="*/ 0 w 33"/>
                  <a:gd name="T5" fmla="*/ 1 h 2"/>
                  <a:gd name="T6" fmla="*/ 1 w 33"/>
                  <a:gd name="T7" fmla="*/ 2 h 2"/>
                  <a:gd name="T8" fmla="*/ 31 w 33"/>
                  <a:gd name="T9" fmla="*/ 2 h 2"/>
                  <a:gd name="T10" fmla="*/ 33 w 33"/>
                  <a:gd name="T11" fmla="*/ 1 h 2"/>
                  <a:gd name="T12" fmla="*/ 31 w 3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31" y="0"/>
                    </a:moveTo>
                    <a:cubicBezTo>
                      <a:pt x="1" y="0"/>
                      <a:pt x="1" y="0"/>
                      <a:pt x="1" y="0"/>
                    </a:cubicBezTo>
                    <a:cubicBezTo>
                      <a:pt x="1" y="0"/>
                      <a:pt x="0" y="1"/>
                      <a:pt x="0" y="1"/>
                    </a:cubicBezTo>
                    <a:cubicBezTo>
                      <a:pt x="0" y="2"/>
                      <a:pt x="1" y="2"/>
                      <a:pt x="1" y="2"/>
                    </a:cubicBezTo>
                    <a:cubicBezTo>
                      <a:pt x="31" y="2"/>
                      <a:pt x="31" y="2"/>
                      <a:pt x="31" y="2"/>
                    </a:cubicBezTo>
                    <a:cubicBezTo>
                      <a:pt x="32" y="2"/>
                      <a:pt x="33" y="2"/>
                      <a:pt x="33" y="1"/>
                    </a:cubicBezTo>
                    <a:cubicBezTo>
                      <a:pt x="33"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5" name="กลุ่ม 64"/>
            <p:cNvGrpSpPr/>
            <p:nvPr/>
          </p:nvGrpSpPr>
          <p:grpSpPr>
            <a:xfrm>
              <a:off x="9463854" y="3409649"/>
              <a:ext cx="457200" cy="620713"/>
              <a:chOff x="15514638" y="2851150"/>
              <a:chExt cx="457200" cy="620713"/>
            </a:xfrm>
          </p:grpSpPr>
          <p:sp>
            <p:nvSpPr>
              <p:cNvPr id="66" name="Freeform 49"/>
              <p:cNvSpPr>
                <a:spLocks noEditPoints="1"/>
              </p:cNvSpPr>
              <p:nvPr/>
            </p:nvSpPr>
            <p:spPr bwMode="auto">
              <a:xfrm>
                <a:off x="15514638" y="2851150"/>
                <a:ext cx="457200" cy="257175"/>
              </a:xfrm>
              <a:custGeom>
                <a:avLst/>
                <a:gdLst>
                  <a:gd name="T0" fmla="*/ 24 w 48"/>
                  <a:gd name="T1" fmla="*/ 27 h 27"/>
                  <a:gd name="T2" fmla="*/ 48 w 48"/>
                  <a:gd name="T3" fmla="*/ 14 h 27"/>
                  <a:gd name="T4" fmla="*/ 24 w 48"/>
                  <a:gd name="T5" fmla="*/ 0 h 27"/>
                  <a:gd name="T6" fmla="*/ 0 w 48"/>
                  <a:gd name="T7" fmla="*/ 14 h 27"/>
                  <a:gd name="T8" fmla="*/ 24 w 48"/>
                  <a:gd name="T9" fmla="*/ 27 h 27"/>
                  <a:gd name="T10" fmla="*/ 24 w 48"/>
                  <a:gd name="T11" fmla="*/ 2 h 27"/>
                  <a:gd name="T12" fmla="*/ 46 w 48"/>
                  <a:gd name="T13" fmla="*/ 14 h 27"/>
                  <a:gd name="T14" fmla="*/ 24 w 48"/>
                  <a:gd name="T15" fmla="*/ 25 h 27"/>
                  <a:gd name="T16" fmla="*/ 3 w 48"/>
                  <a:gd name="T17" fmla="*/ 14 h 27"/>
                  <a:gd name="T18" fmla="*/ 24 w 48"/>
                  <a:gd name="T1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27">
                    <a:moveTo>
                      <a:pt x="24" y="27"/>
                    </a:moveTo>
                    <a:cubicBezTo>
                      <a:pt x="41" y="27"/>
                      <a:pt x="48" y="21"/>
                      <a:pt x="48" y="14"/>
                    </a:cubicBezTo>
                    <a:cubicBezTo>
                      <a:pt x="48" y="6"/>
                      <a:pt x="41" y="0"/>
                      <a:pt x="24" y="0"/>
                    </a:cubicBezTo>
                    <a:cubicBezTo>
                      <a:pt x="7" y="0"/>
                      <a:pt x="0" y="6"/>
                      <a:pt x="0" y="14"/>
                    </a:cubicBezTo>
                    <a:cubicBezTo>
                      <a:pt x="0" y="21"/>
                      <a:pt x="7" y="27"/>
                      <a:pt x="24" y="27"/>
                    </a:cubicBezTo>
                    <a:close/>
                    <a:moveTo>
                      <a:pt x="24" y="2"/>
                    </a:moveTo>
                    <a:cubicBezTo>
                      <a:pt x="41" y="2"/>
                      <a:pt x="46" y="8"/>
                      <a:pt x="46" y="14"/>
                    </a:cubicBezTo>
                    <a:cubicBezTo>
                      <a:pt x="46" y="19"/>
                      <a:pt x="41" y="25"/>
                      <a:pt x="24" y="25"/>
                    </a:cubicBezTo>
                    <a:cubicBezTo>
                      <a:pt x="7" y="25"/>
                      <a:pt x="3" y="19"/>
                      <a:pt x="3" y="14"/>
                    </a:cubicBezTo>
                    <a:cubicBezTo>
                      <a:pt x="3" y="8"/>
                      <a:pt x="7" y="2"/>
                      <a:pt x="2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7" name="Freeform 50"/>
              <p:cNvSpPr>
                <a:spLocks/>
              </p:cNvSpPr>
              <p:nvPr/>
            </p:nvSpPr>
            <p:spPr bwMode="auto">
              <a:xfrm>
                <a:off x="15514638" y="3060700"/>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8" name="Freeform 51"/>
              <p:cNvSpPr>
                <a:spLocks/>
              </p:cNvSpPr>
              <p:nvPr/>
            </p:nvSpPr>
            <p:spPr bwMode="auto">
              <a:xfrm>
                <a:off x="15514638" y="3146425"/>
                <a:ext cx="457200" cy="142875"/>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9" name="Freeform 52"/>
              <p:cNvSpPr>
                <a:spLocks/>
              </p:cNvSpPr>
              <p:nvPr/>
            </p:nvSpPr>
            <p:spPr bwMode="auto">
              <a:xfrm>
                <a:off x="15514638" y="3241675"/>
                <a:ext cx="457200" cy="142875"/>
              </a:xfrm>
              <a:custGeom>
                <a:avLst/>
                <a:gdLst>
                  <a:gd name="T0" fmla="*/ 47 w 48"/>
                  <a:gd name="T1" fmla="*/ 0 h 15"/>
                  <a:gd name="T2" fmla="*/ 46 w 48"/>
                  <a:gd name="T3" fmla="*/ 1 h 15"/>
                  <a:gd name="T4" fmla="*/ 24 w 48"/>
                  <a:gd name="T5" fmla="*/ 12 h 15"/>
                  <a:gd name="T6" fmla="*/ 3 w 48"/>
                  <a:gd name="T7" fmla="*/ 1 h 15"/>
                  <a:gd name="T8" fmla="*/ 1 w 48"/>
                  <a:gd name="T9" fmla="*/ 0 h 15"/>
                  <a:gd name="T10" fmla="*/ 0 w 48"/>
                  <a:gd name="T11" fmla="*/ 1 h 15"/>
                  <a:gd name="T12" fmla="*/ 24 w 48"/>
                  <a:gd name="T13" fmla="*/ 15 h 15"/>
                  <a:gd name="T14" fmla="*/ 48 w 48"/>
                  <a:gd name="T15" fmla="*/ 1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0"/>
                      <a:pt x="46" y="1"/>
                    </a:cubicBezTo>
                    <a:cubicBezTo>
                      <a:pt x="46" y="6"/>
                      <a:pt x="41" y="12"/>
                      <a:pt x="24" y="12"/>
                    </a:cubicBezTo>
                    <a:cubicBezTo>
                      <a:pt x="7" y="12"/>
                      <a:pt x="3" y="6"/>
                      <a:pt x="3" y="1"/>
                    </a:cubicBezTo>
                    <a:cubicBezTo>
                      <a:pt x="3" y="0"/>
                      <a:pt x="2" y="0"/>
                      <a:pt x="1" y="0"/>
                    </a:cubicBezTo>
                    <a:cubicBezTo>
                      <a:pt x="1" y="0"/>
                      <a:pt x="0" y="0"/>
                      <a:pt x="0" y="1"/>
                    </a:cubicBezTo>
                    <a:cubicBezTo>
                      <a:pt x="0" y="9"/>
                      <a:pt x="7" y="15"/>
                      <a:pt x="24" y="15"/>
                    </a:cubicBezTo>
                    <a:cubicBezTo>
                      <a:pt x="41" y="15"/>
                      <a:pt x="48" y="9"/>
                      <a:pt x="48" y="1"/>
                    </a:cubicBezTo>
                    <a:cubicBezTo>
                      <a:pt x="48" y="0"/>
                      <a:pt x="48" y="0"/>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0" name="Freeform 53"/>
              <p:cNvSpPr>
                <a:spLocks/>
              </p:cNvSpPr>
              <p:nvPr/>
            </p:nvSpPr>
            <p:spPr bwMode="auto">
              <a:xfrm>
                <a:off x="15514638" y="3327400"/>
                <a:ext cx="457200" cy="144463"/>
              </a:xfrm>
              <a:custGeom>
                <a:avLst/>
                <a:gdLst>
                  <a:gd name="T0" fmla="*/ 47 w 48"/>
                  <a:gd name="T1" fmla="*/ 0 h 15"/>
                  <a:gd name="T2" fmla="*/ 46 w 48"/>
                  <a:gd name="T3" fmla="*/ 2 h 15"/>
                  <a:gd name="T4" fmla="*/ 24 w 48"/>
                  <a:gd name="T5" fmla="*/ 13 h 15"/>
                  <a:gd name="T6" fmla="*/ 3 w 48"/>
                  <a:gd name="T7" fmla="*/ 2 h 15"/>
                  <a:gd name="T8" fmla="*/ 1 w 48"/>
                  <a:gd name="T9" fmla="*/ 0 h 15"/>
                  <a:gd name="T10" fmla="*/ 0 w 48"/>
                  <a:gd name="T11" fmla="*/ 2 h 15"/>
                  <a:gd name="T12" fmla="*/ 24 w 48"/>
                  <a:gd name="T13" fmla="*/ 15 h 15"/>
                  <a:gd name="T14" fmla="*/ 48 w 48"/>
                  <a:gd name="T15" fmla="*/ 2 h 15"/>
                  <a:gd name="T16" fmla="*/ 47 w 4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5">
                    <a:moveTo>
                      <a:pt x="47" y="0"/>
                    </a:moveTo>
                    <a:cubicBezTo>
                      <a:pt x="47" y="0"/>
                      <a:pt x="46" y="1"/>
                      <a:pt x="46" y="2"/>
                    </a:cubicBezTo>
                    <a:cubicBezTo>
                      <a:pt x="46" y="7"/>
                      <a:pt x="41" y="13"/>
                      <a:pt x="24" y="13"/>
                    </a:cubicBezTo>
                    <a:cubicBezTo>
                      <a:pt x="7" y="13"/>
                      <a:pt x="3" y="7"/>
                      <a:pt x="3" y="2"/>
                    </a:cubicBezTo>
                    <a:cubicBezTo>
                      <a:pt x="3" y="1"/>
                      <a:pt x="2" y="0"/>
                      <a:pt x="1" y="0"/>
                    </a:cubicBezTo>
                    <a:cubicBezTo>
                      <a:pt x="1" y="0"/>
                      <a:pt x="0" y="1"/>
                      <a:pt x="0" y="2"/>
                    </a:cubicBezTo>
                    <a:cubicBezTo>
                      <a:pt x="0" y="9"/>
                      <a:pt x="7" y="15"/>
                      <a:pt x="24" y="15"/>
                    </a:cubicBezTo>
                    <a:cubicBezTo>
                      <a:pt x="41" y="15"/>
                      <a:pt x="48" y="9"/>
                      <a:pt x="48" y="2"/>
                    </a:cubicBezTo>
                    <a:cubicBezTo>
                      <a:pt x="48" y="1"/>
                      <a:pt x="48" y="0"/>
                      <a:pt x="4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1" name="กลุ่ม 70"/>
            <p:cNvGrpSpPr/>
            <p:nvPr/>
          </p:nvGrpSpPr>
          <p:grpSpPr>
            <a:xfrm>
              <a:off x="12525974" y="3552524"/>
              <a:ext cx="561975" cy="496888"/>
              <a:chOff x="16590963" y="2946400"/>
              <a:chExt cx="561975" cy="496888"/>
            </a:xfrm>
          </p:grpSpPr>
          <p:sp>
            <p:nvSpPr>
              <p:cNvPr id="72" name="Freeform 54"/>
              <p:cNvSpPr>
                <a:spLocks noEditPoints="1"/>
              </p:cNvSpPr>
              <p:nvPr/>
            </p:nvSpPr>
            <p:spPr bwMode="auto">
              <a:xfrm>
                <a:off x="16590963" y="2946400"/>
                <a:ext cx="561975" cy="496888"/>
              </a:xfrm>
              <a:custGeom>
                <a:avLst/>
                <a:gdLst>
                  <a:gd name="T0" fmla="*/ 53 w 59"/>
                  <a:gd name="T1" fmla="*/ 0 h 52"/>
                  <a:gd name="T2" fmla="*/ 7 w 59"/>
                  <a:gd name="T3" fmla="*/ 0 h 52"/>
                  <a:gd name="T4" fmla="*/ 0 w 59"/>
                  <a:gd name="T5" fmla="*/ 6 h 52"/>
                  <a:gd name="T6" fmla="*/ 0 w 59"/>
                  <a:gd name="T7" fmla="*/ 39 h 52"/>
                  <a:gd name="T8" fmla="*/ 7 w 59"/>
                  <a:gd name="T9" fmla="*/ 45 h 52"/>
                  <a:gd name="T10" fmla="*/ 15 w 59"/>
                  <a:gd name="T11" fmla="*/ 45 h 52"/>
                  <a:gd name="T12" fmla="*/ 14 w 59"/>
                  <a:gd name="T13" fmla="*/ 50 h 52"/>
                  <a:gd name="T14" fmla="*/ 14 w 59"/>
                  <a:gd name="T15" fmla="*/ 51 h 52"/>
                  <a:gd name="T16" fmla="*/ 15 w 59"/>
                  <a:gd name="T17" fmla="*/ 52 h 52"/>
                  <a:gd name="T18" fmla="*/ 16 w 59"/>
                  <a:gd name="T19" fmla="*/ 51 h 52"/>
                  <a:gd name="T20" fmla="*/ 26 w 59"/>
                  <a:gd name="T21" fmla="*/ 45 h 52"/>
                  <a:gd name="T22" fmla="*/ 53 w 59"/>
                  <a:gd name="T23" fmla="*/ 45 h 52"/>
                  <a:gd name="T24" fmla="*/ 59 w 59"/>
                  <a:gd name="T25" fmla="*/ 39 h 52"/>
                  <a:gd name="T26" fmla="*/ 59 w 59"/>
                  <a:gd name="T27" fmla="*/ 6 h 52"/>
                  <a:gd name="T28" fmla="*/ 53 w 59"/>
                  <a:gd name="T29" fmla="*/ 0 h 52"/>
                  <a:gd name="T30" fmla="*/ 57 w 59"/>
                  <a:gd name="T31" fmla="*/ 39 h 52"/>
                  <a:gd name="T32" fmla="*/ 53 w 59"/>
                  <a:gd name="T33" fmla="*/ 42 h 52"/>
                  <a:gd name="T34" fmla="*/ 25 w 59"/>
                  <a:gd name="T35" fmla="*/ 42 h 52"/>
                  <a:gd name="T36" fmla="*/ 25 w 59"/>
                  <a:gd name="T37" fmla="*/ 42 h 52"/>
                  <a:gd name="T38" fmla="*/ 25 w 59"/>
                  <a:gd name="T39" fmla="*/ 42 h 52"/>
                  <a:gd name="T40" fmla="*/ 25 w 59"/>
                  <a:gd name="T41" fmla="*/ 43 h 52"/>
                  <a:gd name="T42" fmla="*/ 25 w 59"/>
                  <a:gd name="T43" fmla="*/ 43 h 52"/>
                  <a:gd name="T44" fmla="*/ 17 w 59"/>
                  <a:gd name="T45" fmla="*/ 47 h 52"/>
                  <a:gd name="T46" fmla="*/ 18 w 59"/>
                  <a:gd name="T47" fmla="*/ 44 h 52"/>
                  <a:gd name="T48" fmla="*/ 18 w 59"/>
                  <a:gd name="T49" fmla="*/ 44 h 52"/>
                  <a:gd name="T50" fmla="*/ 18 w 59"/>
                  <a:gd name="T51" fmla="*/ 44 h 52"/>
                  <a:gd name="T52" fmla="*/ 18 w 59"/>
                  <a:gd name="T53" fmla="*/ 44 h 52"/>
                  <a:gd name="T54" fmla="*/ 18 w 59"/>
                  <a:gd name="T55" fmla="*/ 43 h 52"/>
                  <a:gd name="T56" fmla="*/ 18 w 59"/>
                  <a:gd name="T57" fmla="*/ 43 h 52"/>
                  <a:gd name="T58" fmla="*/ 18 w 59"/>
                  <a:gd name="T59" fmla="*/ 43 h 52"/>
                  <a:gd name="T60" fmla="*/ 18 w 59"/>
                  <a:gd name="T61" fmla="*/ 43 h 52"/>
                  <a:gd name="T62" fmla="*/ 18 w 59"/>
                  <a:gd name="T63" fmla="*/ 43 h 52"/>
                  <a:gd name="T64" fmla="*/ 17 w 59"/>
                  <a:gd name="T65" fmla="*/ 42 h 52"/>
                  <a:gd name="T66" fmla="*/ 17 w 59"/>
                  <a:gd name="T67" fmla="*/ 42 h 52"/>
                  <a:gd name="T68" fmla="*/ 17 w 59"/>
                  <a:gd name="T69" fmla="*/ 42 h 52"/>
                  <a:gd name="T70" fmla="*/ 17 w 59"/>
                  <a:gd name="T71" fmla="*/ 42 h 52"/>
                  <a:gd name="T72" fmla="*/ 7 w 59"/>
                  <a:gd name="T73" fmla="*/ 42 h 52"/>
                  <a:gd name="T74" fmla="*/ 3 w 59"/>
                  <a:gd name="T75" fmla="*/ 39 h 52"/>
                  <a:gd name="T76" fmla="*/ 3 w 59"/>
                  <a:gd name="T77" fmla="*/ 6 h 52"/>
                  <a:gd name="T78" fmla="*/ 7 w 59"/>
                  <a:gd name="T79" fmla="*/ 3 h 52"/>
                  <a:gd name="T80" fmla="*/ 53 w 59"/>
                  <a:gd name="T81" fmla="*/ 3 h 52"/>
                  <a:gd name="T82" fmla="*/ 57 w 59"/>
                  <a:gd name="T83" fmla="*/ 6 h 52"/>
                  <a:gd name="T84" fmla="*/ 57 w 59"/>
                  <a:gd name="T85"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2">
                    <a:moveTo>
                      <a:pt x="53" y="0"/>
                    </a:moveTo>
                    <a:cubicBezTo>
                      <a:pt x="7" y="0"/>
                      <a:pt x="7" y="0"/>
                      <a:pt x="7" y="0"/>
                    </a:cubicBezTo>
                    <a:cubicBezTo>
                      <a:pt x="3" y="0"/>
                      <a:pt x="0" y="3"/>
                      <a:pt x="0" y="6"/>
                    </a:cubicBezTo>
                    <a:cubicBezTo>
                      <a:pt x="0" y="39"/>
                      <a:pt x="0" y="39"/>
                      <a:pt x="0" y="39"/>
                    </a:cubicBezTo>
                    <a:cubicBezTo>
                      <a:pt x="0" y="42"/>
                      <a:pt x="3" y="45"/>
                      <a:pt x="7" y="45"/>
                    </a:cubicBezTo>
                    <a:cubicBezTo>
                      <a:pt x="15" y="45"/>
                      <a:pt x="15" y="45"/>
                      <a:pt x="15" y="45"/>
                    </a:cubicBezTo>
                    <a:cubicBezTo>
                      <a:pt x="14" y="50"/>
                      <a:pt x="14" y="50"/>
                      <a:pt x="14" y="50"/>
                    </a:cubicBezTo>
                    <a:cubicBezTo>
                      <a:pt x="13" y="50"/>
                      <a:pt x="14" y="51"/>
                      <a:pt x="14" y="51"/>
                    </a:cubicBezTo>
                    <a:cubicBezTo>
                      <a:pt x="14" y="51"/>
                      <a:pt x="15" y="52"/>
                      <a:pt x="15" y="52"/>
                    </a:cubicBezTo>
                    <a:cubicBezTo>
                      <a:pt x="15" y="52"/>
                      <a:pt x="15" y="52"/>
                      <a:pt x="16" y="51"/>
                    </a:cubicBezTo>
                    <a:cubicBezTo>
                      <a:pt x="26" y="45"/>
                      <a:pt x="26" y="45"/>
                      <a:pt x="26" y="45"/>
                    </a:cubicBezTo>
                    <a:cubicBezTo>
                      <a:pt x="53" y="45"/>
                      <a:pt x="53" y="45"/>
                      <a:pt x="53" y="45"/>
                    </a:cubicBezTo>
                    <a:cubicBezTo>
                      <a:pt x="56" y="45"/>
                      <a:pt x="59" y="42"/>
                      <a:pt x="59" y="39"/>
                    </a:cubicBezTo>
                    <a:cubicBezTo>
                      <a:pt x="59" y="6"/>
                      <a:pt x="59" y="6"/>
                      <a:pt x="59" y="6"/>
                    </a:cubicBezTo>
                    <a:cubicBezTo>
                      <a:pt x="59" y="3"/>
                      <a:pt x="56" y="0"/>
                      <a:pt x="53" y="0"/>
                    </a:cubicBezTo>
                    <a:close/>
                    <a:moveTo>
                      <a:pt x="57" y="39"/>
                    </a:moveTo>
                    <a:cubicBezTo>
                      <a:pt x="57" y="41"/>
                      <a:pt x="55" y="42"/>
                      <a:pt x="53" y="42"/>
                    </a:cubicBezTo>
                    <a:cubicBezTo>
                      <a:pt x="25" y="42"/>
                      <a:pt x="25" y="42"/>
                      <a:pt x="25" y="42"/>
                    </a:cubicBezTo>
                    <a:cubicBezTo>
                      <a:pt x="25" y="42"/>
                      <a:pt x="25" y="42"/>
                      <a:pt x="25" y="42"/>
                    </a:cubicBezTo>
                    <a:cubicBezTo>
                      <a:pt x="25" y="42"/>
                      <a:pt x="25" y="42"/>
                      <a:pt x="25" y="42"/>
                    </a:cubicBezTo>
                    <a:cubicBezTo>
                      <a:pt x="25" y="42"/>
                      <a:pt x="25" y="42"/>
                      <a:pt x="25" y="43"/>
                    </a:cubicBezTo>
                    <a:cubicBezTo>
                      <a:pt x="25" y="43"/>
                      <a:pt x="25" y="43"/>
                      <a:pt x="25" y="43"/>
                    </a:cubicBezTo>
                    <a:cubicBezTo>
                      <a:pt x="17" y="47"/>
                      <a:pt x="17" y="47"/>
                      <a:pt x="17" y="47"/>
                    </a:cubicBezTo>
                    <a:cubicBezTo>
                      <a:pt x="18" y="44"/>
                      <a:pt x="18" y="44"/>
                      <a:pt x="18" y="44"/>
                    </a:cubicBezTo>
                    <a:cubicBezTo>
                      <a:pt x="18" y="44"/>
                      <a:pt x="18" y="44"/>
                      <a:pt x="18" y="44"/>
                    </a:cubicBezTo>
                    <a:cubicBezTo>
                      <a:pt x="18" y="44"/>
                      <a:pt x="18" y="44"/>
                      <a:pt x="18" y="44"/>
                    </a:cubicBezTo>
                    <a:cubicBezTo>
                      <a:pt x="18" y="44"/>
                      <a:pt x="18" y="44"/>
                      <a:pt x="18" y="44"/>
                    </a:cubicBezTo>
                    <a:cubicBezTo>
                      <a:pt x="18" y="44"/>
                      <a:pt x="18" y="43"/>
                      <a:pt x="18" y="43"/>
                    </a:cubicBezTo>
                    <a:cubicBezTo>
                      <a:pt x="18" y="43"/>
                      <a:pt x="18" y="43"/>
                      <a:pt x="18" y="43"/>
                    </a:cubicBezTo>
                    <a:cubicBezTo>
                      <a:pt x="18" y="43"/>
                      <a:pt x="18" y="43"/>
                      <a:pt x="18" y="43"/>
                    </a:cubicBezTo>
                    <a:cubicBezTo>
                      <a:pt x="18" y="43"/>
                      <a:pt x="18" y="43"/>
                      <a:pt x="18" y="43"/>
                    </a:cubicBezTo>
                    <a:cubicBezTo>
                      <a:pt x="18" y="43"/>
                      <a:pt x="18" y="43"/>
                      <a:pt x="18" y="43"/>
                    </a:cubicBezTo>
                    <a:cubicBezTo>
                      <a:pt x="18" y="43"/>
                      <a:pt x="17" y="42"/>
                      <a:pt x="17" y="42"/>
                    </a:cubicBezTo>
                    <a:cubicBezTo>
                      <a:pt x="17" y="42"/>
                      <a:pt x="17" y="42"/>
                      <a:pt x="17" y="42"/>
                    </a:cubicBezTo>
                    <a:cubicBezTo>
                      <a:pt x="17" y="42"/>
                      <a:pt x="17" y="42"/>
                      <a:pt x="17" y="42"/>
                    </a:cubicBezTo>
                    <a:cubicBezTo>
                      <a:pt x="17" y="42"/>
                      <a:pt x="17" y="42"/>
                      <a:pt x="17" y="42"/>
                    </a:cubicBezTo>
                    <a:cubicBezTo>
                      <a:pt x="7" y="42"/>
                      <a:pt x="7" y="42"/>
                      <a:pt x="7" y="42"/>
                    </a:cubicBezTo>
                    <a:cubicBezTo>
                      <a:pt x="5" y="42"/>
                      <a:pt x="3" y="41"/>
                      <a:pt x="3" y="39"/>
                    </a:cubicBezTo>
                    <a:cubicBezTo>
                      <a:pt x="3" y="6"/>
                      <a:pt x="3" y="6"/>
                      <a:pt x="3" y="6"/>
                    </a:cubicBezTo>
                    <a:cubicBezTo>
                      <a:pt x="3" y="4"/>
                      <a:pt x="5" y="3"/>
                      <a:pt x="7" y="3"/>
                    </a:cubicBezTo>
                    <a:cubicBezTo>
                      <a:pt x="53" y="3"/>
                      <a:pt x="53" y="3"/>
                      <a:pt x="53" y="3"/>
                    </a:cubicBezTo>
                    <a:cubicBezTo>
                      <a:pt x="55" y="3"/>
                      <a:pt x="57" y="4"/>
                      <a:pt x="57" y="6"/>
                    </a:cubicBezTo>
                    <a:lnTo>
                      <a:pt x="5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3" name="Freeform 55"/>
              <p:cNvSpPr>
                <a:spLocks/>
              </p:cNvSpPr>
              <p:nvPr/>
            </p:nvSpPr>
            <p:spPr bwMode="auto">
              <a:xfrm>
                <a:off x="16667163" y="3079750"/>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4" name="Freeform 56"/>
              <p:cNvSpPr>
                <a:spLocks/>
              </p:cNvSpPr>
              <p:nvPr/>
            </p:nvSpPr>
            <p:spPr bwMode="auto">
              <a:xfrm>
                <a:off x="16667163" y="3146425"/>
                <a:ext cx="419100" cy="28575"/>
              </a:xfrm>
              <a:custGeom>
                <a:avLst/>
                <a:gdLst>
                  <a:gd name="T0" fmla="*/ 43 w 44"/>
                  <a:gd name="T1" fmla="*/ 0 h 3"/>
                  <a:gd name="T2" fmla="*/ 1 w 44"/>
                  <a:gd name="T3" fmla="*/ 0 h 3"/>
                  <a:gd name="T4" fmla="*/ 0 w 44"/>
                  <a:gd name="T5" fmla="*/ 1 h 3"/>
                  <a:gd name="T6" fmla="*/ 1 w 44"/>
                  <a:gd name="T7" fmla="*/ 3 h 3"/>
                  <a:gd name="T8" fmla="*/ 43 w 44"/>
                  <a:gd name="T9" fmla="*/ 3 h 3"/>
                  <a:gd name="T10" fmla="*/ 44 w 44"/>
                  <a:gd name="T11" fmla="*/ 1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1"/>
                    </a:cubicBezTo>
                    <a:cubicBezTo>
                      <a:pt x="0" y="2"/>
                      <a:pt x="0" y="3"/>
                      <a:pt x="1" y="3"/>
                    </a:cubicBezTo>
                    <a:cubicBezTo>
                      <a:pt x="43" y="3"/>
                      <a:pt x="43" y="3"/>
                      <a:pt x="43" y="3"/>
                    </a:cubicBezTo>
                    <a:cubicBezTo>
                      <a:pt x="43" y="3"/>
                      <a:pt x="44" y="2"/>
                      <a:pt x="44" y="1"/>
                    </a:cubicBezTo>
                    <a:cubicBezTo>
                      <a:pt x="44" y="1"/>
                      <a:pt x="43" y="0"/>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5" name="Freeform 57"/>
              <p:cNvSpPr>
                <a:spLocks/>
              </p:cNvSpPr>
              <p:nvPr/>
            </p:nvSpPr>
            <p:spPr bwMode="auto">
              <a:xfrm>
                <a:off x="16667163" y="3213100"/>
                <a:ext cx="419100" cy="28575"/>
              </a:xfrm>
              <a:custGeom>
                <a:avLst/>
                <a:gdLst>
                  <a:gd name="T0" fmla="*/ 43 w 44"/>
                  <a:gd name="T1" fmla="*/ 0 h 3"/>
                  <a:gd name="T2" fmla="*/ 1 w 44"/>
                  <a:gd name="T3" fmla="*/ 0 h 3"/>
                  <a:gd name="T4" fmla="*/ 0 w 44"/>
                  <a:gd name="T5" fmla="*/ 2 h 3"/>
                  <a:gd name="T6" fmla="*/ 1 w 44"/>
                  <a:gd name="T7" fmla="*/ 3 h 3"/>
                  <a:gd name="T8" fmla="*/ 43 w 44"/>
                  <a:gd name="T9" fmla="*/ 3 h 3"/>
                  <a:gd name="T10" fmla="*/ 44 w 44"/>
                  <a:gd name="T11" fmla="*/ 2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1" y="0"/>
                      <a:pt x="1" y="0"/>
                      <a:pt x="1" y="0"/>
                    </a:cubicBezTo>
                    <a:cubicBezTo>
                      <a:pt x="0" y="0"/>
                      <a:pt x="0" y="1"/>
                      <a:pt x="0" y="2"/>
                    </a:cubicBezTo>
                    <a:cubicBezTo>
                      <a:pt x="0" y="2"/>
                      <a:pt x="0" y="3"/>
                      <a:pt x="1" y="3"/>
                    </a:cubicBezTo>
                    <a:cubicBezTo>
                      <a:pt x="43" y="3"/>
                      <a:pt x="43" y="3"/>
                      <a:pt x="43" y="3"/>
                    </a:cubicBezTo>
                    <a:cubicBezTo>
                      <a:pt x="43" y="3"/>
                      <a:pt x="44" y="2"/>
                      <a:pt x="44" y="2"/>
                    </a:cubicBezTo>
                    <a:cubicBezTo>
                      <a:pt x="44" y="1"/>
                      <a:pt x="43" y="0"/>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6" name="กลุ่ม 75"/>
            <p:cNvGrpSpPr/>
            <p:nvPr/>
          </p:nvGrpSpPr>
          <p:grpSpPr>
            <a:xfrm>
              <a:off x="14060157" y="3495374"/>
              <a:ext cx="657225" cy="611188"/>
              <a:chOff x="17648238" y="2936875"/>
              <a:chExt cx="657225" cy="611188"/>
            </a:xfrm>
          </p:grpSpPr>
          <p:sp>
            <p:nvSpPr>
              <p:cNvPr id="77" name="Freeform 58"/>
              <p:cNvSpPr>
                <a:spLocks noEditPoints="1"/>
              </p:cNvSpPr>
              <p:nvPr/>
            </p:nvSpPr>
            <p:spPr bwMode="auto">
              <a:xfrm>
                <a:off x="17648238" y="2936875"/>
                <a:ext cx="657225" cy="611188"/>
              </a:xfrm>
              <a:custGeom>
                <a:avLst/>
                <a:gdLst>
                  <a:gd name="T0" fmla="*/ 63 w 69"/>
                  <a:gd name="T1" fmla="*/ 0 h 64"/>
                  <a:gd name="T2" fmla="*/ 6 w 69"/>
                  <a:gd name="T3" fmla="*/ 0 h 64"/>
                  <a:gd name="T4" fmla="*/ 0 w 69"/>
                  <a:gd name="T5" fmla="*/ 6 h 64"/>
                  <a:gd name="T6" fmla="*/ 0 w 69"/>
                  <a:gd name="T7" fmla="*/ 7 h 64"/>
                  <a:gd name="T8" fmla="*/ 6 w 69"/>
                  <a:gd name="T9" fmla="*/ 13 h 64"/>
                  <a:gd name="T10" fmla="*/ 10 w 69"/>
                  <a:gd name="T11" fmla="*/ 13 h 64"/>
                  <a:gd name="T12" fmla="*/ 10 w 69"/>
                  <a:gd name="T13" fmla="*/ 44 h 64"/>
                  <a:gd name="T14" fmla="*/ 16 w 69"/>
                  <a:gd name="T15" fmla="*/ 50 h 64"/>
                  <a:gd name="T16" fmla="*/ 33 w 69"/>
                  <a:gd name="T17" fmla="*/ 50 h 64"/>
                  <a:gd name="T18" fmla="*/ 33 w 69"/>
                  <a:gd name="T19" fmla="*/ 54 h 64"/>
                  <a:gd name="T20" fmla="*/ 29 w 69"/>
                  <a:gd name="T21" fmla="*/ 59 h 64"/>
                  <a:gd name="T22" fmla="*/ 34 w 69"/>
                  <a:gd name="T23" fmla="*/ 64 h 64"/>
                  <a:gd name="T24" fmla="*/ 39 w 69"/>
                  <a:gd name="T25" fmla="*/ 59 h 64"/>
                  <a:gd name="T26" fmla="*/ 36 w 69"/>
                  <a:gd name="T27" fmla="*/ 54 h 64"/>
                  <a:gd name="T28" fmla="*/ 36 w 69"/>
                  <a:gd name="T29" fmla="*/ 50 h 64"/>
                  <a:gd name="T30" fmla="*/ 53 w 69"/>
                  <a:gd name="T31" fmla="*/ 50 h 64"/>
                  <a:gd name="T32" fmla="*/ 59 w 69"/>
                  <a:gd name="T33" fmla="*/ 44 h 64"/>
                  <a:gd name="T34" fmla="*/ 59 w 69"/>
                  <a:gd name="T35" fmla="*/ 13 h 64"/>
                  <a:gd name="T36" fmla="*/ 63 w 69"/>
                  <a:gd name="T37" fmla="*/ 13 h 64"/>
                  <a:gd name="T38" fmla="*/ 69 w 69"/>
                  <a:gd name="T39" fmla="*/ 7 h 64"/>
                  <a:gd name="T40" fmla="*/ 69 w 69"/>
                  <a:gd name="T41" fmla="*/ 6 h 64"/>
                  <a:gd name="T42" fmla="*/ 63 w 69"/>
                  <a:gd name="T43" fmla="*/ 0 h 64"/>
                  <a:gd name="T44" fmla="*/ 37 w 69"/>
                  <a:gd name="T45" fmla="*/ 59 h 64"/>
                  <a:gd name="T46" fmla="*/ 34 w 69"/>
                  <a:gd name="T47" fmla="*/ 61 h 64"/>
                  <a:gd name="T48" fmla="*/ 32 w 69"/>
                  <a:gd name="T49" fmla="*/ 59 h 64"/>
                  <a:gd name="T50" fmla="*/ 34 w 69"/>
                  <a:gd name="T51" fmla="*/ 56 h 64"/>
                  <a:gd name="T52" fmla="*/ 37 w 69"/>
                  <a:gd name="T53" fmla="*/ 59 h 64"/>
                  <a:gd name="T54" fmla="*/ 56 w 69"/>
                  <a:gd name="T55" fmla="*/ 44 h 64"/>
                  <a:gd name="T56" fmla="*/ 53 w 69"/>
                  <a:gd name="T57" fmla="*/ 47 h 64"/>
                  <a:gd name="T58" fmla="*/ 16 w 69"/>
                  <a:gd name="T59" fmla="*/ 47 h 64"/>
                  <a:gd name="T60" fmla="*/ 12 w 69"/>
                  <a:gd name="T61" fmla="*/ 44 h 64"/>
                  <a:gd name="T62" fmla="*/ 12 w 69"/>
                  <a:gd name="T63" fmla="*/ 13 h 64"/>
                  <a:gd name="T64" fmla="*/ 56 w 69"/>
                  <a:gd name="T65" fmla="*/ 13 h 64"/>
                  <a:gd name="T66" fmla="*/ 56 w 69"/>
                  <a:gd name="T67" fmla="*/ 44 h 64"/>
                  <a:gd name="T68" fmla="*/ 66 w 69"/>
                  <a:gd name="T69" fmla="*/ 7 h 64"/>
                  <a:gd name="T70" fmla="*/ 63 w 69"/>
                  <a:gd name="T71" fmla="*/ 10 h 64"/>
                  <a:gd name="T72" fmla="*/ 6 w 69"/>
                  <a:gd name="T73" fmla="*/ 10 h 64"/>
                  <a:gd name="T74" fmla="*/ 2 w 69"/>
                  <a:gd name="T75" fmla="*/ 7 h 64"/>
                  <a:gd name="T76" fmla="*/ 2 w 69"/>
                  <a:gd name="T77" fmla="*/ 6 h 64"/>
                  <a:gd name="T78" fmla="*/ 6 w 69"/>
                  <a:gd name="T79" fmla="*/ 3 h 64"/>
                  <a:gd name="T80" fmla="*/ 63 w 69"/>
                  <a:gd name="T81" fmla="*/ 3 h 64"/>
                  <a:gd name="T82" fmla="*/ 66 w 69"/>
                  <a:gd name="T83" fmla="*/ 6 h 64"/>
                  <a:gd name="T84" fmla="*/ 66 w 69"/>
                  <a:gd name="T85" fmla="*/ 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 h="64">
                    <a:moveTo>
                      <a:pt x="63" y="0"/>
                    </a:moveTo>
                    <a:cubicBezTo>
                      <a:pt x="6" y="0"/>
                      <a:pt x="6" y="0"/>
                      <a:pt x="6" y="0"/>
                    </a:cubicBezTo>
                    <a:cubicBezTo>
                      <a:pt x="3" y="0"/>
                      <a:pt x="0" y="3"/>
                      <a:pt x="0" y="6"/>
                    </a:cubicBezTo>
                    <a:cubicBezTo>
                      <a:pt x="0" y="7"/>
                      <a:pt x="0" y="7"/>
                      <a:pt x="0" y="7"/>
                    </a:cubicBezTo>
                    <a:cubicBezTo>
                      <a:pt x="0" y="10"/>
                      <a:pt x="3" y="13"/>
                      <a:pt x="6" y="13"/>
                    </a:cubicBezTo>
                    <a:cubicBezTo>
                      <a:pt x="10" y="13"/>
                      <a:pt x="10" y="13"/>
                      <a:pt x="10" y="13"/>
                    </a:cubicBezTo>
                    <a:cubicBezTo>
                      <a:pt x="10" y="44"/>
                      <a:pt x="10" y="44"/>
                      <a:pt x="10" y="44"/>
                    </a:cubicBezTo>
                    <a:cubicBezTo>
                      <a:pt x="10" y="47"/>
                      <a:pt x="13" y="50"/>
                      <a:pt x="16" y="50"/>
                    </a:cubicBezTo>
                    <a:cubicBezTo>
                      <a:pt x="33" y="50"/>
                      <a:pt x="33" y="50"/>
                      <a:pt x="33" y="50"/>
                    </a:cubicBezTo>
                    <a:cubicBezTo>
                      <a:pt x="33" y="54"/>
                      <a:pt x="33" y="54"/>
                      <a:pt x="33" y="54"/>
                    </a:cubicBezTo>
                    <a:cubicBezTo>
                      <a:pt x="31" y="55"/>
                      <a:pt x="29" y="56"/>
                      <a:pt x="29" y="59"/>
                    </a:cubicBezTo>
                    <a:cubicBezTo>
                      <a:pt x="29" y="61"/>
                      <a:pt x="32" y="64"/>
                      <a:pt x="34" y="64"/>
                    </a:cubicBezTo>
                    <a:cubicBezTo>
                      <a:pt x="37" y="64"/>
                      <a:pt x="39" y="61"/>
                      <a:pt x="39" y="59"/>
                    </a:cubicBezTo>
                    <a:cubicBezTo>
                      <a:pt x="39" y="56"/>
                      <a:pt x="38" y="55"/>
                      <a:pt x="36" y="54"/>
                    </a:cubicBezTo>
                    <a:cubicBezTo>
                      <a:pt x="36" y="50"/>
                      <a:pt x="36" y="50"/>
                      <a:pt x="36" y="50"/>
                    </a:cubicBezTo>
                    <a:cubicBezTo>
                      <a:pt x="53" y="50"/>
                      <a:pt x="53" y="50"/>
                      <a:pt x="53" y="50"/>
                    </a:cubicBezTo>
                    <a:cubicBezTo>
                      <a:pt x="56" y="50"/>
                      <a:pt x="59" y="47"/>
                      <a:pt x="59" y="44"/>
                    </a:cubicBezTo>
                    <a:cubicBezTo>
                      <a:pt x="59" y="13"/>
                      <a:pt x="59" y="13"/>
                      <a:pt x="59" y="13"/>
                    </a:cubicBezTo>
                    <a:cubicBezTo>
                      <a:pt x="63" y="13"/>
                      <a:pt x="63" y="13"/>
                      <a:pt x="63" y="13"/>
                    </a:cubicBezTo>
                    <a:cubicBezTo>
                      <a:pt x="66" y="13"/>
                      <a:pt x="69" y="10"/>
                      <a:pt x="69" y="7"/>
                    </a:cubicBezTo>
                    <a:cubicBezTo>
                      <a:pt x="69" y="6"/>
                      <a:pt x="69" y="6"/>
                      <a:pt x="69" y="6"/>
                    </a:cubicBezTo>
                    <a:cubicBezTo>
                      <a:pt x="69" y="3"/>
                      <a:pt x="66" y="0"/>
                      <a:pt x="63" y="0"/>
                    </a:cubicBezTo>
                    <a:close/>
                    <a:moveTo>
                      <a:pt x="37" y="59"/>
                    </a:moveTo>
                    <a:cubicBezTo>
                      <a:pt x="37" y="60"/>
                      <a:pt x="35" y="61"/>
                      <a:pt x="34" y="61"/>
                    </a:cubicBezTo>
                    <a:cubicBezTo>
                      <a:pt x="33" y="61"/>
                      <a:pt x="32" y="60"/>
                      <a:pt x="32" y="59"/>
                    </a:cubicBezTo>
                    <a:cubicBezTo>
                      <a:pt x="32" y="57"/>
                      <a:pt x="33" y="56"/>
                      <a:pt x="34" y="56"/>
                    </a:cubicBezTo>
                    <a:cubicBezTo>
                      <a:pt x="35" y="56"/>
                      <a:pt x="37" y="57"/>
                      <a:pt x="37" y="59"/>
                    </a:cubicBezTo>
                    <a:close/>
                    <a:moveTo>
                      <a:pt x="56" y="44"/>
                    </a:moveTo>
                    <a:cubicBezTo>
                      <a:pt x="56" y="46"/>
                      <a:pt x="54" y="47"/>
                      <a:pt x="53" y="47"/>
                    </a:cubicBezTo>
                    <a:cubicBezTo>
                      <a:pt x="16" y="47"/>
                      <a:pt x="16" y="47"/>
                      <a:pt x="16" y="47"/>
                    </a:cubicBezTo>
                    <a:cubicBezTo>
                      <a:pt x="14" y="47"/>
                      <a:pt x="12" y="46"/>
                      <a:pt x="12" y="44"/>
                    </a:cubicBezTo>
                    <a:cubicBezTo>
                      <a:pt x="12" y="13"/>
                      <a:pt x="12" y="13"/>
                      <a:pt x="12" y="13"/>
                    </a:cubicBezTo>
                    <a:cubicBezTo>
                      <a:pt x="56" y="13"/>
                      <a:pt x="56" y="13"/>
                      <a:pt x="56" y="13"/>
                    </a:cubicBezTo>
                    <a:lnTo>
                      <a:pt x="56" y="44"/>
                    </a:lnTo>
                    <a:close/>
                    <a:moveTo>
                      <a:pt x="66" y="7"/>
                    </a:moveTo>
                    <a:cubicBezTo>
                      <a:pt x="66" y="9"/>
                      <a:pt x="64" y="10"/>
                      <a:pt x="63" y="10"/>
                    </a:cubicBezTo>
                    <a:cubicBezTo>
                      <a:pt x="6" y="10"/>
                      <a:pt x="6" y="10"/>
                      <a:pt x="6" y="10"/>
                    </a:cubicBezTo>
                    <a:cubicBezTo>
                      <a:pt x="4" y="10"/>
                      <a:pt x="2" y="9"/>
                      <a:pt x="2" y="7"/>
                    </a:cubicBezTo>
                    <a:cubicBezTo>
                      <a:pt x="2" y="6"/>
                      <a:pt x="2" y="6"/>
                      <a:pt x="2" y="6"/>
                    </a:cubicBezTo>
                    <a:cubicBezTo>
                      <a:pt x="2" y="4"/>
                      <a:pt x="4" y="3"/>
                      <a:pt x="6" y="3"/>
                    </a:cubicBezTo>
                    <a:cubicBezTo>
                      <a:pt x="63" y="3"/>
                      <a:pt x="63" y="3"/>
                      <a:pt x="63" y="3"/>
                    </a:cubicBezTo>
                    <a:cubicBezTo>
                      <a:pt x="64" y="3"/>
                      <a:pt x="66" y="4"/>
                      <a:pt x="66" y="6"/>
                    </a:cubicBezTo>
                    <a:lnTo>
                      <a:pt x="6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8" name="Freeform 59"/>
              <p:cNvSpPr>
                <a:spLocks/>
              </p:cNvSpPr>
              <p:nvPr/>
            </p:nvSpPr>
            <p:spPr bwMode="auto">
              <a:xfrm>
                <a:off x="17819688" y="3117850"/>
                <a:ext cx="314325" cy="19050"/>
              </a:xfrm>
              <a:custGeom>
                <a:avLst/>
                <a:gdLst>
                  <a:gd name="T0" fmla="*/ 1 w 33"/>
                  <a:gd name="T1" fmla="*/ 2 h 2"/>
                  <a:gd name="T2" fmla="*/ 31 w 33"/>
                  <a:gd name="T3" fmla="*/ 2 h 2"/>
                  <a:gd name="T4" fmla="*/ 33 w 33"/>
                  <a:gd name="T5" fmla="*/ 1 h 2"/>
                  <a:gd name="T6" fmla="*/ 31 w 33"/>
                  <a:gd name="T7" fmla="*/ 0 h 2"/>
                  <a:gd name="T8" fmla="*/ 1 w 33"/>
                  <a:gd name="T9" fmla="*/ 0 h 2"/>
                  <a:gd name="T10" fmla="*/ 0 w 33"/>
                  <a:gd name="T11" fmla="*/ 1 h 2"/>
                  <a:gd name="T12" fmla="*/ 1 w 3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1" y="2"/>
                    </a:moveTo>
                    <a:cubicBezTo>
                      <a:pt x="31" y="2"/>
                      <a:pt x="31" y="2"/>
                      <a:pt x="31" y="2"/>
                    </a:cubicBezTo>
                    <a:cubicBezTo>
                      <a:pt x="32" y="2"/>
                      <a:pt x="33" y="2"/>
                      <a:pt x="33" y="1"/>
                    </a:cubicBezTo>
                    <a:cubicBezTo>
                      <a:pt x="33" y="0"/>
                      <a:pt x="32" y="0"/>
                      <a:pt x="31" y="0"/>
                    </a:cubicBezTo>
                    <a:cubicBezTo>
                      <a:pt x="1" y="0"/>
                      <a:pt x="1" y="0"/>
                      <a:pt x="1" y="0"/>
                    </a:cubicBezTo>
                    <a:cubicBezTo>
                      <a:pt x="1" y="0"/>
                      <a:pt x="0" y="0"/>
                      <a:pt x="0" y="1"/>
                    </a:cubicBezTo>
                    <a:cubicBezTo>
                      <a:pt x="0" y="2"/>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79" name="Freeform 60"/>
              <p:cNvSpPr>
                <a:spLocks/>
              </p:cNvSpPr>
              <p:nvPr/>
            </p:nvSpPr>
            <p:spPr bwMode="auto">
              <a:xfrm>
                <a:off x="17819688" y="3184525"/>
                <a:ext cx="314325" cy="19050"/>
              </a:xfrm>
              <a:custGeom>
                <a:avLst/>
                <a:gdLst>
                  <a:gd name="T0" fmla="*/ 1 w 33"/>
                  <a:gd name="T1" fmla="*/ 2 h 2"/>
                  <a:gd name="T2" fmla="*/ 31 w 33"/>
                  <a:gd name="T3" fmla="*/ 2 h 2"/>
                  <a:gd name="T4" fmla="*/ 33 w 33"/>
                  <a:gd name="T5" fmla="*/ 1 h 2"/>
                  <a:gd name="T6" fmla="*/ 31 w 33"/>
                  <a:gd name="T7" fmla="*/ 0 h 2"/>
                  <a:gd name="T8" fmla="*/ 1 w 33"/>
                  <a:gd name="T9" fmla="*/ 0 h 2"/>
                  <a:gd name="T10" fmla="*/ 0 w 33"/>
                  <a:gd name="T11" fmla="*/ 1 h 2"/>
                  <a:gd name="T12" fmla="*/ 1 w 3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1" y="2"/>
                    </a:moveTo>
                    <a:cubicBezTo>
                      <a:pt x="31" y="2"/>
                      <a:pt x="31" y="2"/>
                      <a:pt x="31" y="2"/>
                    </a:cubicBezTo>
                    <a:cubicBezTo>
                      <a:pt x="32" y="2"/>
                      <a:pt x="33" y="2"/>
                      <a:pt x="33" y="1"/>
                    </a:cubicBezTo>
                    <a:cubicBezTo>
                      <a:pt x="33" y="0"/>
                      <a:pt x="32" y="0"/>
                      <a:pt x="31" y="0"/>
                    </a:cubicBezTo>
                    <a:cubicBezTo>
                      <a:pt x="1" y="0"/>
                      <a:pt x="1" y="0"/>
                      <a:pt x="1" y="0"/>
                    </a:cubicBezTo>
                    <a:cubicBezTo>
                      <a:pt x="1" y="0"/>
                      <a:pt x="0" y="0"/>
                      <a:pt x="0" y="1"/>
                    </a:cubicBezTo>
                    <a:cubicBezTo>
                      <a:pt x="0" y="2"/>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 name="Freeform 61"/>
              <p:cNvSpPr>
                <a:spLocks/>
              </p:cNvSpPr>
              <p:nvPr/>
            </p:nvSpPr>
            <p:spPr bwMode="auto">
              <a:xfrm>
                <a:off x="17819688" y="3251200"/>
                <a:ext cx="314325" cy="19050"/>
              </a:xfrm>
              <a:custGeom>
                <a:avLst/>
                <a:gdLst>
                  <a:gd name="T0" fmla="*/ 1 w 33"/>
                  <a:gd name="T1" fmla="*/ 2 h 2"/>
                  <a:gd name="T2" fmla="*/ 31 w 33"/>
                  <a:gd name="T3" fmla="*/ 2 h 2"/>
                  <a:gd name="T4" fmla="*/ 33 w 33"/>
                  <a:gd name="T5" fmla="*/ 1 h 2"/>
                  <a:gd name="T6" fmla="*/ 31 w 33"/>
                  <a:gd name="T7" fmla="*/ 0 h 2"/>
                  <a:gd name="T8" fmla="*/ 1 w 33"/>
                  <a:gd name="T9" fmla="*/ 0 h 2"/>
                  <a:gd name="T10" fmla="*/ 0 w 33"/>
                  <a:gd name="T11" fmla="*/ 1 h 2"/>
                  <a:gd name="T12" fmla="*/ 1 w 3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1" y="2"/>
                    </a:moveTo>
                    <a:cubicBezTo>
                      <a:pt x="31" y="2"/>
                      <a:pt x="31" y="2"/>
                      <a:pt x="31" y="2"/>
                    </a:cubicBezTo>
                    <a:cubicBezTo>
                      <a:pt x="32" y="2"/>
                      <a:pt x="33" y="2"/>
                      <a:pt x="33" y="1"/>
                    </a:cubicBezTo>
                    <a:cubicBezTo>
                      <a:pt x="33" y="1"/>
                      <a:pt x="32" y="0"/>
                      <a:pt x="31" y="0"/>
                    </a:cubicBezTo>
                    <a:cubicBezTo>
                      <a:pt x="1" y="0"/>
                      <a:pt x="1" y="0"/>
                      <a:pt x="1" y="0"/>
                    </a:cubicBezTo>
                    <a:cubicBezTo>
                      <a:pt x="1" y="0"/>
                      <a:pt x="0" y="1"/>
                      <a:pt x="0" y="1"/>
                    </a:cubicBezTo>
                    <a:cubicBezTo>
                      <a:pt x="0" y="2"/>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 name="Freeform 62"/>
              <p:cNvSpPr>
                <a:spLocks/>
              </p:cNvSpPr>
              <p:nvPr/>
            </p:nvSpPr>
            <p:spPr bwMode="auto">
              <a:xfrm>
                <a:off x="17819688" y="3317875"/>
                <a:ext cx="314325" cy="19050"/>
              </a:xfrm>
              <a:custGeom>
                <a:avLst/>
                <a:gdLst>
                  <a:gd name="T0" fmla="*/ 1 w 33"/>
                  <a:gd name="T1" fmla="*/ 2 h 2"/>
                  <a:gd name="T2" fmla="*/ 31 w 33"/>
                  <a:gd name="T3" fmla="*/ 2 h 2"/>
                  <a:gd name="T4" fmla="*/ 33 w 33"/>
                  <a:gd name="T5" fmla="*/ 1 h 2"/>
                  <a:gd name="T6" fmla="*/ 31 w 33"/>
                  <a:gd name="T7" fmla="*/ 0 h 2"/>
                  <a:gd name="T8" fmla="*/ 1 w 33"/>
                  <a:gd name="T9" fmla="*/ 0 h 2"/>
                  <a:gd name="T10" fmla="*/ 0 w 33"/>
                  <a:gd name="T11" fmla="*/ 1 h 2"/>
                  <a:gd name="T12" fmla="*/ 1 w 3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3" h="2">
                    <a:moveTo>
                      <a:pt x="1" y="2"/>
                    </a:moveTo>
                    <a:cubicBezTo>
                      <a:pt x="31" y="2"/>
                      <a:pt x="31" y="2"/>
                      <a:pt x="31" y="2"/>
                    </a:cubicBezTo>
                    <a:cubicBezTo>
                      <a:pt x="32" y="2"/>
                      <a:pt x="33" y="2"/>
                      <a:pt x="33" y="1"/>
                    </a:cubicBezTo>
                    <a:cubicBezTo>
                      <a:pt x="33" y="1"/>
                      <a:pt x="32" y="0"/>
                      <a:pt x="31" y="0"/>
                    </a:cubicBezTo>
                    <a:cubicBezTo>
                      <a:pt x="1" y="0"/>
                      <a:pt x="1" y="0"/>
                      <a:pt x="1" y="0"/>
                    </a:cubicBezTo>
                    <a:cubicBezTo>
                      <a:pt x="1" y="0"/>
                      <a:pt x="0" y="1"/>
                      <a:pt x="0" y="1"/>
                    </a:cubicBezTo>
                    <a:cubicBezTo>
                      <a:pt x="0" y="2"/>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2" name="กลุ่ม 81"/>
            <p:cNvGrpSpPr/>
            <p:nvPr/>
          </p:nvGrpSpPr>
          <p:grpSpPr>
            <a:xfrm>
              <a:off x="17391830" y="6219224"/>
              <a:ext cx="581025" cy="590550"/>
              <a:chOff x="15476538" y="4081463"/>
              <a:chExt cx="581025" cy="590550"/>
            </a:xfrm>
          </p:grpSpPr>
          <p:sp>
            <p:nvSpPr>
              <p:cNvPr id="83" name="Freeform 63"/>
              <p:cNvSpPr>
                <a:spLocks noEditPoints="1"/>
              </p:cNvSpPr>
              <p:nvPr/>
            </p:nvSpPr>
            <p:spPr bwMode="auto">
              <a:xfrm>
                <a:off x="15476538" y="4081463"/>
                <a:ext cx="581025" cy="438150"/>
              </a:xfrm>
              <a:custGeom>
                <a:avLst/>
                <a:gdLst>
                  <a:gd name="T0" fmla="*/ 57 w 61"/>
                  <a:gd name="T1" fmla="*/ 0 h 46"/>
                  <a:gd name="T2" fmla="*/ 4 w 61"/>
                  <a:gd name="T3" fmla="*/ 0 h 46"/>
                  <a:gd name="T4" fmla="*/ 0 w 61"/>
                  <a:gd name="T5" fmla="*/ 4 h 46"/>
                  <a:gd name="T6" fmla="*/ 0 w 61"/>
                  <a:gd name="T7" fmla="*/ 43 h 46"/>
                  <a:gd name="T8" fmla="*/ 4 w 61"/>
                  <a:gd name="T9" fmla="*/ 46 h 46"/>
                  <a:gd name="T10" fmla="*/ 57 w 61"/>
                  <a:gd name="T11" fmla="*/ 46 h 46"/>
                  <a:gd name="T12" fmla="*/ 61 w 61"/>
                  <a:gd name="T13" fmla="*/ 43 h 46"/>
                  <a:gd name="T14" fmla="*/ 61 w 61"/>
                  <a:gd name="T15" fmla="*/ 4 h 46"/>
                  <a:gd name="T16" fmla="*/ 57 w 61"/>
                  <a:gd name="T17" fmla="*/ 0 h 46"/>
                  <a:gd name="T18" fmla="*/ 58 w 61"/>
                  <a:gd name="T19" fmla="*/ 43 h 46"/>
                  <a:gd name="T20" fmla="*/ 57 w 61"/>
                  <a:gd name="T21" fmla="*/ 44 h 46"/>
                  <a:gd name="T22" fmla="*/ 4 w 61"/>
                  <a:gd name="T23" fmla="*/ 44 h 46"/>
                  <a:gd name="T24" fmla="*/ 3 w 61"/>
                  <a:gd name="T25" fmla="*/ 43 h 46"/>
                  <a:gd name="T26" fmla="*/ 3 w 61"/>
                  <a:gd name="T27" fmla="*/ 4 h 46"/>
                  <a:gd name="T28" fmla="*/ 4 w 61"/>
                  <a:gd name="T29" fmla="*/ 3 h 46"/>
                  <a:gd name="T30" fmla="*/ 57 w 61"/>
                  <a:gd name="T31" fmla="*/ 3 h 46"/>
                  <a:gd name="T32" fmla="*/ 58 w 61"/>
                  <a:gd name="T33" fmla="*/ 4 h 46"/>
                  <a:gd name="T34" fmla="*/ 58 w 61"/>
                  <a:gd name="T3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46">
                    <a:moveTo>
                      <a:pt x="57" y="0"/>
                    </a:moveTo>
                    <a:cubicBezTo>
                      <a:pt x="4" y="0"/>
                      <a:pt x="4" y="0"/>
                      <a:pt x="4" y="0"/>
                    </a:cubicBezTo>
                    <a:cubicBezTo>
                      <a:pt x="2" y="0"/>
                      <a:pt x="0" y="2"/>
                      <a:pt x="0" y="4"/>
                    </a:cubicBezTo>
                    <a:cubicBezTo>
                      <a:pt x="0" y="43"/>
                      <a:pt x="0" y="43"/>
                      <a:pt x="0" y="43"/>
                    </a:cubicBezTo>
                    <a:cubicBezTo>
                      <a:pt x="0" y="45"/>
                      <a:pt x="2" y="46"/>
                      <a:pt x="4" y="46"/>
                    </a:cubicBezTo>
                    <a:cubicBezTo>
                      <a:pt x="57" y="46"/>
                      <a:pt x="57" y="46"/>
                      <a:pt x="57" y="46"/>
                    </a:cubicBezTo>
                    <a:cubicBezTo>
                      <a:pt x="59" y="46"/>
                      <a:pt x="61" y="45"/>
                      <a:pt x="61" y="43"/>
                    </a:cubicBezTo>
                    <a:cubicBezTo>
                      <a:pt x="61" y="4"/>
                      <a:pt x="61" y="4"/>
                      <a:pt x="61" y="4"/>
                    </a:cubicBezTo>
                    <a:cubicBezTo>
                      <a:pt x="61" y="2"/>
                      <a:pt x="59" y="0"/>
                      <a:pt x="57" y="0"/>
                    </a:cubicBezTo>
                    <a:close/>
                    <a:moveTo>
                      <a:pt x="58" y="43"/>
                    </a:moveTo>
                    <a:cubicBezTo>
                      <a:pt x="58" y="44"/>
                      <a:pt x="58" y="44"/>
                      <a:pt x="57" y="44"/>
                    </a:cubicBezTo>
                    <a:cubicBezTo>
                      <a:pt x="4" y="44"/>
                      <a:pt x="4" y="44"/>
                      <a:pt x="4" y="44"/>
                    </a:cubicBezTo>
                    <a:cubicBezTo>
                      <a:pt x="3" y="44"/>
                      <a:pt x="3" y="44"/>
                      <a:pt x="3" y="43"/>
                    </a:cubicBezTo>
                    <a:cubicBezTo>
                      <a:pt x="3" y="4"/>
                      <a:pt x="3" y="4"/>
                      <a:pt x="3" y="4"/>
                    </a:cubicBezTo>
                    <a:cubicBezTo>
                      <a:pt x="3" y="3"/>
                      <a:pt x="3" y="3"/>
                      <a:pt x="4" y="3"/>
                    </a:cubicBezTo>
                    <a:cubicBezTo>
                      <a:pt x="57" y="3"/>
                      <a:pt x="57" y="3"/>
                      <a:pt x="57" y="3"/>
                    </a:cubicBezTo>
                    <a:cubicBezTo>
                      <a:pt x="58" y="3"/>
                      <a:pt x="58" y="3"/>
                      <a:pt x="58" y="4"/>
                    </a:cubicBezTo>
                    <a:lnTo>
                      <a:pt x="5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 name="Freeform 64"/>
              <p:cNvSpPr>
                <a:spLocks/>
              </p:cNvSpPr>
              <p:nvPr/>
            </p:nvSpPr>
            <p:spPr bwMode="auto">
              <a:xfrm>
                <a:off x="15581313" y="4538663"/>
                <a:ext cx="352425" cy="133350"/>
              </a:xfrm>
              <a:custGeom>
                <a:avLst/>
                <a:gdLst>
                  <a:gd name="T0" fmla="*/ 25 w 37"/>
                  <a:gd name="T1" fmla="*/ 2 h 14"/>
                  <a:gd name="T2" fmla="*/ 27 w 37"/>
                  <a:gd name="T3" fmla="*/ 2 h 14"/>
                  <a:gd name="T4" fmla="*/ 28 w 37"/>
                  <a:gd name="T5" fmla="*/ 1 h 14"/>
                  <a:gd name="T6" fmla="*/ 27 w 37"/>
                  <a:gd name="T7" fmla="*/ 0 h 14"/>
                  <a:gd name="T8" fmla="*/ 10 w 37"/>
                  <a:gd name="T9" fmla="*/ 0 h 14"/>
                  <a:gd name="T10" fmla="*/ 9 w 37"/>
                  <a:gd name="T11" fmla="*/ 1 h 14"/>
                  <a:gd name="T12" fmla="*/ 10 w 37"/>
                  <a:gd name="T13" fmla="*/ 2 h 14"/>
                  <a:gd name="T14" fmla="*/ 12 w 37"/>
                  <a:gd name="T15" fmla="*/ 2 h 14"/>
                  <a:gd name="T16" fmla="*/ 1 w 37"/>
                  <a:gd name="T17" fmla="*/ 13 h 14"/>
                  <a:gd name="T18" fmla="*/ 1 w 37"/>
                  <a:gd name="T19" fmla="*/ 14 h 14"/>
                  <a:gd name="T20" fmla="*/ 1 w 37"/>
                  <a:gd name="T21" fmla="*/ 14 h 14"/>
                  <a:gd name="T22" fmla="*/ 2 w 37"/>
                  <a:gd name="T23" fmla="*/ 14 h 14"/>
                  <a:gd name="T24" fmla="*/ 15 w 37"/>
                  <a:gd name="T25" fmla="*/ 2 h 14"/>
                  <a:gd name="T26" fmla="*/ 22 w 37"/>
                  <a:gd name="T27" fmla="*/ 2 h 14"/>
                  <a:gd name="T28" fmla="*/ 35 w 37"/>
                  <a:gd name="T29" fmla="*/ 14 h 14"/>
                  <a:gd name="T30" fmla="*/ 36 w 37"/>
                  <a:gd name="T31" fmla="*/ 14 h 14"/>
                  <a:gd name="T32" fmla="*/ 36 w 37"/>
                  <a:gd name="T33" fmla="*/ 14 h 14"/>
                  <a:gd name="T34" fmla="*/ 36 w 37"/>
                  <a:gd name="T35" fmla="*/ 13 h 14"/>
                  <a:gd name="T36" fmla="*/ 25 w 37"/>
                  <a:gd name="T3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25" y="2"/>
                    </a:moveTo>
                    <a:cubicBezTo>
                      <a:pt x="27" y="2"/>
                      <a:pt x="27" y="2"/>
                      <a:pt x="27" y="2"/>
                    </a:cubicBezTo>
                    <a:cubicBezTo>
                      <a:pt x="27" y="2"/>
                      <a:pt x="28" y="1"/>
                      <a:pt x="28" y="1"/>
                    </a:cubicBezTo>
                    <a:cubicBezTo>
                      <a:pt x="28" y="0"/>
                      <a:pt x="27" y="0"/>
                      <a:pt x="27" y="0"/>
                    </a:cubicBezTo>
                    <a:cubicBezTo>
                      <a:pt x="10" y="0"/>
                      <a:pt x="10" y="0"/>
                      <a:pt x="10" y="0"/>
                    </a:cubicBezTo>
                    <a:cubicBezTo>
                      <a:pt x="10" y="0"/>
                      <a:pt x="9" y="0"/>
                      <a:pt x="9" y="1"/>
                    </a:cubicBezTo>
                    <a:cubicBezTo>
                      <a:pt x="9" y="1"/>
                      <a:pt x="10" y="2"/>
                      <a:pt x="10" y="2"/>
                    </a:cubicBezTo>
                    <a:cubicBezTo>
                      <a:pt x="12" y="2"/>
                      <a:pt x="12" y="2"/>
                      <a:pt x="12" y="2"/>
                    </a:cubicBezTo>
                    <a:cubicBezTo>
                      <a:pt x="1" y="13"/>
                      <a:pt x="1" y="13"/>
                      <a:pt x="1" y="13"/>
                    </a:cubicBezTo>
                    <a:cubicBezTo>
                      <a:pt x="0" y="13"/>
                      <a:pt x="0" y="14"/>
                      <a:pt x="1" y="14"/>
                    </a:cubicBezTo>
                    <a:cubicBezTo>
                      <a:pt x="1" y="14"/>
                      <a:pt x="1" y="14"/>
                      <a:pt x="1" y="14"/>
                    </a:cubicBezTo>
                    <a:cubicBezTo>
                      <a:pt x="2" y="14"/>
                      <a:pt x="2" y="14"/>
                      <a:pt x="2" y="14"/>
                    </a:cubicBezTo>
                    <a:cubicBezTo>
                      <a:pt x="15" y="2"/>
                      <a:pt x="15" y="2"/>
                      <a:pt x="15" y="2"/>
                    </a:cubicBezTo>
                    <a:cubicBezTo>
                      <a:pt x="22" y="2"/>
                      <a:pt x="22" y="2"/>
                      <a:pt x="22" y="2"/>
                    </a:cubicBezTo>
                    <a:cubicBezTo>
                      <a:pt x="35" y="14"/>
                      <a:pt x="35" y="14"/>
                      <a:pt x="35" y="14"/>
                    </a:cubicBezTo>
                    <a:cubicBezTo>
                      <a:pt x="35" y="14"/>
                      <a:pt x="35" y="14"/>
                      <a:pt x="36" y="14"/>
                    </a:cubicBezTo>
                    <a:cubicBezTo>
                      <a:pt x="36" y="14"/>
                      <a:pt x="36" y="14"/>
                      <a:pt x="36" y="14"/>
                    </a:cubicBezTo>
                    <a:cubicBezTo>
                      <a:pt x="37" y="14"/>
                      <a:pt x="37" y="13"/>
                      <a:pt x="36" y="13"/>
                    </a:cubicBezTo>
                    <a:lnTo>
                      <a:pt x="2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 name="Freeform 65"/>
              <p:cNvSpPr>
                <a:spLocks/>
              </p:cNvSpPr>
              <p:nvPr/>
            </p:nvSpPr>
            <p:spPr bwMode="auto">
              <a:xfrm>
                <a:off x="15562263" y="4186238"/>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 name="Freeform 66"/>
              <p:cNvSpPr>
                <a:spLocks/>
              </p:cNvSpPr>
              <p:nvPr/>
            </p:nvSpPr>
            <p:spPr bwMode="auto">
              <a:xfrm>
                <a:off x="15562263" y="4252913"/>
                <a:ext cx="409575" cy="28575"/>
              </a:xfrm>
              <a:custGeom>
                <a:avLst/>
                <a:gdLst>
                  <a:gd name="T0" fmla="*/ 42 w 43"/>
                  <a:gd name="T1" fmla="*/ 0 h 3"/>
                  <a:gd name="T2" fmla="*/ 1 w 43"/>
                  <a:gd name="T3" fmla="*/ 0 h 3"/>
                  <a:gd name="T4" fmla="*/ 0 w 43"/>
                  <a:gd name="T5" fmla="*/ 2 h 3"/>
                  <a:gd name="T6" fmla="*/ 1 w 43"/>
                  <a:gd name="T7" fmla="*/ 3 h 3"/>
                  <a:gd name="T8" fmla="*/ 42 w 43"/>
                  <a:gd name="T9" fmla="*/ 3 h 3"/>
                  <a:gd name="T10" fmla="*/ 43 w 43"/>
                  <a:gd name="T11" fmla="*/ 2 h 3"/>
                  <a:gd name="T12" fmla="*/ 42 w 4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3" h="3">
                    <a:moveTo>
                      <a:pt x="42" y="0"/>
                    </a:moveTo>
                    <a:cubicBezTo>
                      <a:pt x="1" y="0"/>
                      <a:pt x="1" y="0"/>
                      <a:pt x="1" y="0"/>
                    </a:cubicBezTo>
                    <a:cubicBezTo>
                      <a:pt x="1" y="0"/>
                      <a:pt x="0" y="1"/>
                      <a:pt x="0" y="2"/>
                    </a:cubicBezTo>
                    <a:cubicBezTo>
                      <a:pt x="0" y="2"/>
                      <a:pt x="1" y="3"/>
                      <a:pt x="1" y="3"/>
                    </a:cubicBezTo>
                    <a:cubicBezTo>
                      <a:pt x="42" y="3"/>
                      <a:pt x="42" y="3"/>
                      <a:pt x="42" y="3"/>
                    </a:cubicBezTo>
                    <a:cubicBezTo>
                      <a:pt x="43" y="3"/>
                      <a:pt x="43" y="2"/>
                      <a:pt x="43" y="2"/>
                    </a:cubicBezTo>
                    <a:cubicBezTo>
                      <a:pt x="43" y="1"/>
                      <a:pt x="43"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 name="Freeform 67"/>
              <p:cNvSpPr>
                <a:spLocks/>
              </p:cNvSpPr>
              <p:nvPr/>
            </p:nvSpPr>
            <p:spPr bwMode="auto">
              <a:xfrm>
                <a:off x="15562263" y="4329113"/>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 name="Freeform 68"/>
              <p:cNvSpPr>
                <a:spLocks/>
              </p:cNvSpPr>
              <p:nvPr/>
            </p:nvSpPr>
            <p:spPr bwMode="auto">
              <a:xfrm>
                <a:off x="15562263" y="4395788"/>
                <a:ext cx="409575" cy="19050"/>
              </a:xfrm>
              <a:custGeom>
                <a:avLst/>
                <a:gdLst>
                  <a:gd name="T0" fmla="*/ 42 w 43"/>
                  <a:gd name="T1" fmla="*/ 0 h 2"/>
                  <a:gd name="T2" fmla="*/ 1 w 43"/>
                  <a:gd name="T3" fmla="*/ 0 h 2"/>
                  <a:gd name="T4" fmla="*/ 0 w 43"/>
                  <a:gd name="T5" fmla="*/ 1 h 2"/>
                  <a:gd name="T6" fmla="*/ 1 w 43"/>
                  <a:gd name="T7" fmla="*/ 2 h 2"/>
                  <a:gd name="T8" fmla="*/ 42 w 43"/>
                  <a:gd name="T9" fmla="*/ 2 h 2"/>
                  <a:gd name="T10" fmla="*/ 43 w 43"/>
                  <a:gd name="T11" fmla="*/ 1 h 2"/>
                  <a:gd name="T12" fmla="*/ 42 w 4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3" h="2">
                    <a:moveTo>
                      <a:pt x="42" y="0"/>
                    </a:moveTo>
                    <a:cubicBezTo>
                      <a:pt x="1" y="0"/>
                      <a:pt x="1" y="0"/>
                      <a:pt x="1" y="0"/>
                    </a:cubicBezTo>
                    <a:cubicBezTo>
                      <a:pt x="1" y="0"/>
                      <a:pt x="0" y="0"/>
                      <a:pt x="0" y="1"/>
                    </a:cubicBezTo>
                    <a:cubicBezTo>
                      <a:pt x="0" y="2"/>
                      <a:pt x="1" y="2"/>
                      <a:pt x="1" y="2"/>
                    </a:cubicBezTo>
                    <a:cubicBezTo>
                      <a:pt x="42" y="2"/>
                      <a:pt x="42" y="2"/>
                      <a:pt x="42" y="2"/>
                    </a:cubicBezTo>
                    <a:cubicBezTo>
                      <a:pt x="43" y="2"/>
                      <a:pt x="43" y="2"/>
                      <a:pt x="43" y="1"/>
                    </a:cubicBezTo>
                    <a:cubicBezTo>
                      <a:pt x="43" y="0"/>
                      <a:pt x="43" y="0"/>
                      <a:pt x="4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9" name="กลุ่ม 88"/>
            <p:cNvGrpSpPr/>
            <p:nvPr/>
          </p:nvGrpSpPr>
          <p:grpSpPr>
            <a:xfrm>
              <a:off x="17423634" y="5141367"/>
              <a:ext cx="466725" cy="590550"/>
              <a:chOff x="14438313" y="4005263"/>
              <a:chExt cx="466725" cy="590550"/>
            </a:xfrm>
          </p:grpSpPr>
          <p:sp>
            <p:nvSpPr>
              <p:cNvPr id="90" name="Freeform 69"/>
              <p:cNvSpPr>
                <a:spLocks noEditPoints="1"/>
              </p:cNvSpPr>
              <p:nvPr/>
            </p:nvSpPr>
            <p:spPr bwMode="auto">
              <a:xfrm>
                <a:off x="14438313" y="4262438"/>
                <a:ext cx="114300" cy="171450"/>
              </a:xfrm>
              <a:custGeom>
                <a:avLst/>
                <a:gdLst>
                  <a:gd name="T0" fmla="*/ 9 w 12"/>
                  <a:gd name="T1" fmla="*/ 0 h 18"/>
                  <a:gd name="T2" fmla="*/ 3 w 12"/>
                  <a:gd name="T3" fmla="*/ 0 h 18"/>
                  <a:gd name="T4" fmla="*/ 0 w 12"/>
                  <a:gd name="T5" fmla="*/ 3 h 18"/>
                  <a:gd name="T6" fmla="*/ 0 w 12"/>
                  <a:gd name="T7" fmla="*/ 15 h 18"/>
                  <a:gd name="T8" fmla="*/ 3 w 12"/>
                  <a:gd name="T9" fmla="*/ 18 h 18"/>
                  <a:gd name="T10" fmla="*/ 9 w 12"/>
                  <a:gd name="T11" fmla="*/ 18 h 18"/>
                  <a:gd name="T12" fmla="*/ 12 w 12"/>
                  <a:gd name="T13" fmla="*/ 15 h 18"/>
                  <a:gd name="T14" fmla="*/ 12 w 12"/>
                  <a:gd name="T15" fmla="*/ 3 h 18"/>
                  <a:gd name="T16" fmla="*/ 9 w 12"/>
                  <a:gd name="T17" fmla="*/ 0 h 18"/>
                  <a:gd name="T18" fmla="*/ 9 w 12"/>
                  <a:gd name="T19" fmla="*/ 15 h 18"/>
                  <a:gd name="T20" fmla="*/ 9 w 12"/>
                  <a:gd name="T21" fmla="*/ 15 h 18"/>
                  <a:gd name="T22" fmla="*/ 3 w 12"/>
                  <a:gd name="T23" fmla="*/ 15 h 18"/>
                  <a:gd name="T24" fmla="*/ 3 w 12"/>
                  <a:gd name="T25" fmla="*/ 15 h 18"/>
                  <a:gd name="T26" fmla="*/ 3 w 12"/>
                  <a:gd name="T27" fmla="*/ 3 h 18"/>
                  <a:gd name="T28" fmla="*/ 3 w 12"/>
                  <a:gd name="T29" fmla="*/ 2 h 18"/>
                  <a:gd name="T30" fmla="*/ 9 w 12"/>
                  <a:gd name="T31" fmla="*/ 2 h 18"/>
                  <a:gd name="T32" fmla="*/ 9 w 12"/>
                  <a:gd name="T33" fmla="*/ 3 h 18"/>
                  <a:gd name="T34" fmla="*/ 9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3" y="0"/>
                      <a:pt x="3" y="0"/>
                      <a:pt x="3" y="0"/>
                    </a:cubicBezTo>
                    <a:cubicBezTo>
                      <a:pt x="1" y="0"/>
                      <a:pt x="0" y="1"/>
                      <a:pt x="0" y="3"/>
                    </a:cubicBezTo>
                    <a:cubicBezTo>
                      <a:pt x="0" y="15"/>
                      <a:pt x="0" y="15"/>
                      <a:pt x="0" y="15"/>
                    </a:cubicBezTo>
                    <a:cubicBezTo>
                      <a:pt x="0" y="17"/>
                      <a:pt x="1" y="18"/>
                      <a:pt x="3" y="18"/>
                    </a:cubicBezTo>
                    <a:cubicBezTo>
                      <a:pt x="9" y="18"/>
                      <a:pt x="9" y="18"/>
                      <a:pt x="9" y="18"/>
                    </a:cubicBezTo>
                    <a:cubicBezTo>
                      <a:pt x="10" y="18"/>
                      <a:pt x="12" y="17"/>
                      <a:pt x="12" y="15"/>
                    </a:cubicBezTo>
                    <a:cubicBezTo>
                      <a:pt x="12" y="3"/>
                      <a:pt x="12" y="3"/>
                      <a:pt x="12" y="3"/>
                    </a:cubicBezTo>
                    <a:cubicBezTo>
                      <a:pt x="12" y="1"/>
                      <a:pt x="10" y="0"/>
                      <a:pt x="9" y="0"/>
                    </a:cubicBezTo>
                    <a:close/>
                    <a:moveTo>
                      <a:pt x="9" y="15"/>
                    </a:moveTo>
                    <a:cubicBezTo>
                      <a:pt x="9" y="15"/>
                      <a:pt x="9" y="15"/>
                      <a:pt x="9" y="15"/>
                    </a:cubicBezTo>
                    <a:cubicBezTo>
                      <a:pt x="3" y="15"/>
                      <a:pt x="3" y="15"/>
                      <a:pt x="3" y="15"/>
                    </a:cubicBezTo>
                    <a:cubicBezTo>
                      <a:pt x="3" y="15"/>
                      <a:pt x="3" y="15"/>
                      <a:pt x="3" y="15"/>
                    </a:cubicBezTo>
                    <a:cubicBezTo>
                      <a:pt x="3" y="3"/>
                      <a:pt x="3" y="3"/>
                      <a:pt x="3" y="3"/>
                    </a:cubicBezTo>
                    <a:cubicBezTo>
                      <a:pt x="3" y="2"/>
                      <a:pt x="3" y="2"/>
                      <a:pt x="3" y="2"/>
                    </a:cubicBezTo>
                    <a:cubicBezTo>
                      <a:pt x="9" y="2"/>
                      <a:pt x="9" y="2"/>
                      <a:pt x="9" y="2"/>
                    </a:cubicBezTo>
                    <a:cubicBezTo>
                      <a:pt x="9" y="2"/>
                      <a:pt x="9" y="2"/>
                      <a:pt x="9" y="3"/>
                    </a:cubicBezTo>
                    <a:lnTo>
                      <a:pt x="9"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1" name="Freeform 70"/>
              <p:cNvSpPr>
                <a:spLocks noEditPoints="1"/>
              </p:cNvSpPr>
              <p:nvPr/>
            </p:nvSpPr>
            <p:spPr bwMode="auto">
              <a:xfrm>
                <a:off x="14628813" y="4157663"/>
                <a:ext cx="104775" cy="180975"/>
              </a:xfrm>
              <a:custGeom>
                <a:avLst/>
                <a:gdLst>
                  <a:gd name="T0" fmla="*/ 8 w 11"/>
                  <a:gd name="T1" fmla="*/ 0 h 19"/>
                  <a:gd name="T2" fmla="*/ 3 w 11"/>
                  <a:gd name="T3" fmla="*/ 0 h 19"/>
                  <a:gd name="T4" fmla="*/ 0 w 11"/>
                  <a:gd name="T5" fmla="*/ 4 h 19"/>
                  <a:gd name="T6" fmla="*/ 0 w 11"/>
                  <a:gd name="T7" fmla="*/ 16 h 19"/>
                  <a:gd name="T8" fmla="*/ 3 w 11"/>
                  <a:gd name="T9" fmla="*/ 19 h 19"/>
                  <a:gd name="T10" fmla="*/ 8 w 11"/>
                  <a:gd name="T11" fmla="*/ 19 h 19"/>
                  <a:gd name="T12" fmla="*/ 11 w 11"/>
                  <a:gd name="T13" fmla="*/ 16 h 19"/>
                  <a:gd name="T14" fmla="*/ 11 w 11"/>
                  <a:gd name="T15" fmla="*/ 4 h 19"/>
                  <a:gd name="T16" fmla="*/ 8 w 11"/>
                  <a:gd name="T17" fmla="*/ 0 h 19"/>
                  <a:gd name="T18" fmla="*/ 9 w 11"/>
                  <a:gd name="T19" fmla="*/ 16 h 19"/>
                  <a:gd name="T20" fmla="*/ 8 w 11"/>
                  <a:gd name="T21" fmla="*/ 16 h 19"/>
                  <a:gd name="T22" fmla="*/ 3 w 11"/>
                  <a:gd name="T23" fmla="*/ 16 h 19"/>
                  <a:gd name="T24" fmla="*/ 2 w 11"/>
                  <a:gd name="T25" fmla="*/ 16 h 19"/>
                  <a:gd name="T26" fmla="*/ 2 w 11"/>
                  <a:gd name="T27" fmla="*/ 4 h 19"/>
                  <a:gd name="T28" fmla="*/ 3 w 11"/>
                  <a:gd name="T29" fmla="*/ 3 h 19"/>
                  <a:gd name="T30" fmla="*/ 8 w 11"/>
                  <a:gd name="T31" fmla="*/ 3 h 19"/>
                  <a:gd name="T32" fmla="*/ 9 w 11"/>
                  <a:gd name="T33" fmla="*/ 4 h 19"/>
                  <a:gd name="T34" fmla="*/ 9 w 11"/>
                  <a:gd name="T35"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9">
                    <a:moveTo>
                      <a:pt x="8" y="0"/>
                    </a:moveTo>
                    <a:cubicBezTo>
                      <a:pt x="3" y="0"/>
                      <a:pt x="3" y="0"/>
                      <a:pt x="3" y="0"/>
                    </a:cubicBezTo>
                    <a:cubicBezTo>
                      <a:pt x="1" y="0"/>
                      <a:pt x="0" y="2"/>
                      <a:pt x="0" y="4"/>
                    </a:cubicBezTo>
                    <a:cubicBezTo>
                      <a:pt x="0" y="16"/>
                      <a:pt x="0" y="16"/>
                      <a:pt x="0" y="16"/>
                    </a:cubicBezTo>
                    <a:cubicBezTo>
                      <a:pt x="0" y="18"/>
                      <a:pt x="1" y="19"/>
                      <a:pt x="3" y="19"/>
                    </a:cubicBezTo>
                    <a:cubicBezTo>
                      <a:pt x="8" y="19"/>
                      <a:pt x="8" y="19"/>
                      <a:pt x="8" y="19"/>
                    </a:cubicBezTo>
                    <a:cubicBezTo>
                      <a:pt x="10" y="19"/>
                      <a:pt x="11" y="18"/>
                      <a:pt x="11" y="16"/>
                    </a:cubicBezTo>
                    <a:cubicBezTo>
                      <a:pt x="11" y="4"/>
                      <a:pt x="11" y="4"/>
                      <a:pt x="11" y="4"/>
                    </a:cubicBezTo>
                    <a:cubicBezTo>
                      <a:pt x="11" y="2"/>
                      <a:pt x="10" y="0"/>
                      <a:pt x="8" y="0"/>
                    </a:cubicBezTo>
                    <a:close/>
                    <a:moveTo>
                      <a:pt x="9" y="16"/>
                    </a:moveTo>
                    <a:cubicBezTo>
                      <a:pt x="9" y="16"/>
                      <a:pt x="9" y="16"/>
                      <a:pt x="8" y="16"/>
                    </a:cubicBezTo>
                    <a:cubicBezTo>
                      <a:pt x="3" y="16"/>
                      <a:pt x="3" y="16"/>
                      <a:pt x="3" y="16"/>
                    </a:cubicBezTo>
                    <a:cubicBezTo>
                      <a:pt x="3" y="16"/>
                      <a:pt x="2" y="16"/>
                      <a:pt x="2" y="16"/>
                    </a:cubicBezTo>
                    <a:cubicBezTo>
                      <a:pt x="2" y="4"/>
                      <a:pt x="2" y="4"/>
                      <a:pt x="2" y="4"/>
                    </a:cubicBezTo>
                    <a:cubicBezTo>
                      <a:pt x="2" y="3"/>
                      <a:pt x="3" y="3"/>
                      <a:pt x="3" y="3"/>
                    </a:cubicBezTo>
                    <a:cubicBezTo>
                      <a:pt x="8" y="3"/>
                      <a:pt x="8" y="3"/>
                      <a:pt x="8" y="3"/>
                    </a:cubicBezTo>
                    <a:cubicBezTo>
                      <a:pt x="9" y="3"/>
                      <a:pt x="9" y="3"/>
                      <a:pt x="9" y="4"/>
                    </a:cubicBezTo>
                    <a:lnTo>
                      <a:pt x="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2" name="Freeform 71"/>
              <p:cNvSpPr>
                <a:spLocks noEditPoints="1"/>
              </p:cNvSpPr>
              <p:nvPr/>
            </p:nvSpPr>
            <p:spPr bwMode="auto">
              <a:xfrm>
                <a:off x="14790738" y="4262438"/>
                <a:ext cx="114300" cy="171450"/>
              </a:xfrm>
              <a:custGeom>
                <a:avLst/>
                <a:gdLst>
                  <a:gd name="T0" fmla="*/ 9 w 12"/>
                  <a:gd name="T1" fmla="*/ 0 h 18"/>
                  <a:gd name="T2" fmla="*/ 4 w 12"/>
                  <a:gd name="T3" fmla="*/ 0 h 18"/>
                  <a:gd name="T4" fmla="*/ 0 w 12"/>
                  <a:gd name="T5" fmla="*/ 3 h 18"/>
                  <a:gd name="T6" fmla="*/ 0 w 12"/>
                  <a:gd name="T7" fmla="*/ 15 h 18"/>
                  <a:gd name="T8" fmla="*/ 4 w 12"/>
                  <a:gd name="T9" fmla="*/ 18 h 18"/>
                  <a:gd name="T10" fmla="*/ 9 w 12"/>
                  <a:gd name="T11" fmla="*/ 18 h 18"/>
                  <a:gd name="T12" fmla="*/ 12 w 12"/>
                  <a:gd name="T13" fmla="*/ 15 h 18"/>
                  <a:gd name="T14" fmla="*/ 12 w 12"/>
                  <a:gd name="T15" fmla="*/ 3 h 18"/>
                  <a:gd name="T16" fmla="*/ 9 w 12"/>
                  <a:gd name="T17" fmla="*/ 0 h 18"/>
                  <a:gd name="T18" fmla="*/ 10 w 12"/>
                  <a:gd name="T19" fmla="*/ 15 h 18"/>
                  <a:gd name="T20" fmla="*/ 9 w 12"/>
                  <a:gd name="T21" fmla="*/ 15 h 18"/>
                  <a:gd name="T22" fmla="*/ 4 w 12"/>
                  <a:gd name="T23" fmla="*/ 15 h 18"/>
                  <a:gd name="T24" fmla="*/ 3 w 12"/>
                  <a:gd name="T25" fmla="*/ 15 h 18"/>
                  <a:gd name="T26" fmla="*/ 3 w 12"/>
                  <a:gd name="T27" fmla="*/ 3 h 18"/>
                  <a:gd name="T28" fmla="*/ 4 w 12"/>
                  <a:gd name="T29" fmla="*/ 2 h 18"/>
                  <a:gd name="T30" fmla="*/ 9 w 12"/>
                  <a:gd name="T31" fmla="*/ 2 h 18"/>
                  <a:gd name="T32" fmla="*/ 10 w 12"/>
                  <a:gd name="T33" fmla="*/ 3 h 18"/>
                  <a:gd name="T34" fmla="*/ 10 w 12"/>
                  <a:gd name="T3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8">
                    <a:moveTo>
                      <a:pt x="9" y="0"/>
                    </a:moveTo>
                    <a:cubicBezTo>
                      <a:pt x="4" y="0"/>
                      <a:pt x="4" y="0"/>
                      <a:pt x="4" y="0"/>
                    </a:cubicBezTo>
                    <a:cubicBezTo>
                      <a:pt x="2" y="0"/>
                      <a:pt x="0" y="1"/>
                      <a:pt x="0" y="3"/>
                    </a:cubicBezTo>
                    <a:cubicBezTo>
                      <a:pt x="0" y="15"/>
                      <a:pt x="0" y="15"/>
                      <a:pt x="0" y="15"/>
                    </a:cubicBezTo>
                    <a:cubicBezTo>
                      <a:pt x="0" y="17"/>
                      <a:pt x="2" y="18"/>
                      <a:pt x="4" y="18"/>
                    </a:cubicBezTo>
                    <a:cubicBezTo>
                      <a:pt x="9" y="18"/>
                      <a:pt x="9" y="18"/>
                      <a:pt x="9" y="18"/>
                    </a:cubicBezTo>
                    <a:cubicBezTo>
                      <a:pt x="11" y="18"/>
                      <a:pt x="12" y="17"/>
                      <a:pt x="12" y="15"/>
                    </a:cubicBezTo>
                    <a:cubicBezTo>
                      <a:pt x="12" y="3"/>
                      <a:pt x="12" y="3"/>
                      <a:pt x="12" y="3"/>
                    </a:cubicBezTo>
                    <a:cubicBezTo>
                      <a:pt x="12" y="1"/>
                      <a:pt x="11" y="0"/>
                      <a:pt x="9" y="0"/>
                    </a:cubicBezTo>
                    <a:close/>
                    <a:moveTo>
                      <a:pt x="10" y="15"/>
                    </a:moveTo>
                    <a:cubicBezTo>
                      <a:pt x="10" y="15"/>
                      <a:pt x="9" y="15"/>
                      <a:pt x="9" y="15"/>
                    </a:cubicBezTo>
                    <a:cubicBezTo>
                      <a:pt x="4" y="15"/>
                      <a:pt x="4" y="15"/>
                      <a:pt x="4" y="15"/>
                    </a:cubicBezTo>
                    <a:cubicBezTo>
                      <a:pt x="3" y="15"/>
                      <a:pt x="3" y="15"/>
                      <a:pt x="3" y="15"/>
                    </a:cubicBezTo>
                    <a:cubicBezTo>
                      <a:pt x="3" y="3"/>
                      <a:pt x="3" y="3"/>
                      <a:pt x="3" y="3"/>
                    </a:cubicBezTo>
                    <a:cubicBezTo>
                      <a:pt x="3" y="2"/>
                      <a:pt x="3" y="2"/>
                      <a:pt x="4" y="2"/>
                    </a:cubicBezTo>
                    <a:cubicBezTo>
                      <a:pt x="9" y="2"/>
                      <a:pt x="9" y="2"/>
                      <a:pt x="9" y="2"/>
                    </a:cubicBezTo>
                    <a:cubicBezTo>
                      <a:pt x="9" y="2"/>
                      <a:pt x="10" y="2"/>
                      <a:pt x="10" y="3"/>
                    </a:cubicBezTo>
                    <a:lnTo>
                      <a:pt x="1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3" name="Freeform 72"/>
              <p:cNvSpPr>
                <a:spLocks/>
              </p:cNvSpPr>
              <p:nvPr/>
            </p:nvSpPr>
            <p:spPr bwMode="auto">
              <a:xfrm>
                <a:off x="14838363" y="4100513"/>
                <a:ext cx="28575" cy="133350"/>
              </a:xfrm>
              <a:custGeom>
                <a:avLst/>
                <a:gdLst>
                  <a:gd name="T0" fmla="*/ 1 w 3"/>
                  <a:gd name="T1" fmla="*/ 14 h 14"/>
                  <a:gd name="T2" fmla="*/ 3 w 3"/>
                  <a:gd name="T3" fmla="*/ 12 h 14"/>
                  <a:gd name="T4" fmla="*/ 3 w 3"/>
                  <a:gd name="T5" fmla="*/ 1 h 14"/>
                  <a:gd name="T6" fmla="*/ 1 w 3"/>
                  <a:gd name="T7" fmla="*/ 0 h 14"/>
                  <a:gd name="T8" fmla="*/ 0 w 3"/>
                  <a:gd name="T9" fmla="*/ 1 h 14"/>
                  <a:gd name="T10" fmla="*/ 0 w 3"/>
                  <a:gd name="T11" fmla="*/ 12 h 14"/>
                  <a:gd name="T12" fmla="*/ 1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14"/>
                    </a:moveTo>
                    <a:cubicBezTo>
                      <a:pt x="2" y="14"/>
                      <a:pt x="3" y="13"/>
                      <a:pt x="3" y="12"/>
                    </a:cubicBezTo>
                    <a:cubicBezTo>
                      <a:pt x="3" y="1"/>
                      <a:pt x="3" y="1"/>
                      <a:pt x="3" y="1"/>
                    </a:cubicBezTo>
                    <a:cubicBezTo>
                      <a:pt x="3" y="1"/>
                      <a:pt x="2" y="0"/>
                      <a:pt x="1" y="0"/>
                    </a:cubicBezTo>
                    <a:cubicBezTo>
                      <a:pt x="1" y="0"/>
                      <a:pt x="0" y="1"/>
                      <a:pt x="0" y="1"/>
                    </a:cubicBezTo>
                    <a:cubicBezTo>
                      <a:pt x="0" y="12"/>
                      <a:pt x="0" y="12"/>
                      <a:pt x="0" y="12"/>
                    </a:cubicBezTo>
                    <a:cubicBezTo>
                      <a:pt x="0" y="13"/>
                      <a:pt x="1" y="14"/>
                      <a:pt x="1"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4" name="Freeform 73"/>
              <p:cNvSpPr>
                <a:spLocks/>
              </p:cNvSpPr>
              <p:nvPr/>
            </p:nvSpPr>
            <p:spPr bwMode="auto">
              <a:xfrm>
                <a:off x="14838363" y="4462463"/>
                <a:ext cx="28575" cy="133350"/>
              </a:xfrm>
              <a:custGeom>
                <a:avLst/>
                <a:gdLst>
                  <a:gd name="T0" fmla="*/ 1 w 3"/>
                  <a:gd name="T1" fmla="*/ 0 h 14"/>
                  <a:gd name="T2" fmla="*/ 0 w 3"/>
                  <a:gd name="T3" fmla="*/ 1 h 14"/>
                  <a:gd name="T4" fmla="*/ 0 w 3"/>
                  <a:gd name="T5" fmla="*/ 12 h 14"/>
                  <a:gd name="T6" fmla="*/ 1 w 3"/>
                  <a:gd name="T7" fmla="*/ 14 h 14"/>
                  <a:gd name="T8" fmla="*/ 3 w 3"/>
                  <a:gd name="T9" fmla="*/ 12 h 14"/>
                  <a:gd name="T10" fmla="*/ 3 w 3"/>
                  <a:gd name="T11" fmla="*/ 1 h 14"/>
                  <a:gd name="T12" fmla="*/ 1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0"/>
                    </a:moveTo>
                    <a:cubicBezTo>
                      <a:pt x="1" y="0"/>
                      <a:pt x="0" y="0"/>
                      <a:pt x="0" y="1"/>
                    </a:cubicBezTo>
                    <a:cubicBezTo>
                      <a:pt x="0" y="12"/>
                      <a:pt x="0" y="12"/>
                      <a:pt x="0" y="12"/>
                    </a:cubicBezTo>
                    <a:cubicBezTo>
                      <a:pt x="0" y="13"/>
                      <a:pt x="1" y="14"/>
                      <a:pt x="1" y="14"/>
                    </a:cubicBezTo>
                    <a:cubicBezTo>
                      <a:pt x="2" y="14"/>
                      <a:pt x="3" y="13"/>
                      <a:pt x="3" y="12"/>
                    </a:cubicBezTo>
                    <a:cubicBezTo>
                      <a:pt x="3" y="1"/>
                      <a:pt x="3" y="1"/>
                      <a:pt x="3" y="1"/>
                    </a:cubicBezTo>
                    <a:cubicBezTo>
                      <a:pt x="3" y="0"/>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5" name="Freeform 74"/>
              <p:cNvSpPr>
                <a:spLocks/>
              </p:cNvSpPr>
              <p:nvPr/>
            </p:nvSpPr>
            <p:spPr bwMode="auto">
              <a:xfrm>
                <a:off x="14666913" y="4005263"/>
                <a:ext cx="28575" cy="133350"/>
              </a:xfrm>
              <a:custGeom>
                <a:avLst/>
                <a:gdLst>
                  <a:gd name="T0" fmla="*/ 2 w 3"/>
                  <a:gd name="T1" fmla="*/ 14 h 14"/>
                  <a:gd name="T2" fmla="*/ 3 w 3"/>
                  <a:gd name="T3" fmla="*/ 12 h 14"/>
                  <a:gd name="T4" fmla="*/ 3 w 3"/>
                  <a:gd name="T5" fmla="*/ 1 h 14"/>
                  <a:gd name="T6" fmla="*/ 2 w 3"/>
                  <a:gd name="T7" fmla="*/ 0 h 14"/>
                  <a:gd name="T8" fmla="*/ 0 w 3"/>
                  <a:gd name="T9" fmla="*/ 1 h 14"/>
                  <a:gd name="T10" fmla="*/ 0 w 3"/>
                  <a:gd name="T11" fmla="*/ 12 h 14"/>
                  <a:gd name="T12" fmla="*/ 2 w 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14"/>
                    </a:moveTo>
                    <a:cubicBezTo>
                      <a:pt x="2" y="14"/>
                      <a:pt x="3" y="13"/>
                      <a:pt x="3" y="12"/>
                    </a:cubicBezTo>
                    <a:cubicBezTo>
                      <a:pt x="3" y="1"/>
                      <a:pt x="3" y="1"/>
                      <a:pt x="3" y="1"/>
                    </a:cubicBezTo>
                    <a:cubicBezTo>
                      <a:pt x="3" y="0"/>
                      <a:pt x="2" y="0"/>
                      <a:pt x="2" y="0"/>
                    </a:cubicBezTo>
                    <a:cubicBezTo>
                      <a:pt x="1" y="0"/>
                      <a:pt x="0" y="0"/>
                      <a:pt x="0" y="1"/>
                    </a:cubicBezTo>
                    <a:cubicBezTo>
                      <a:pt x="0" y="12"/>
                      <a:pt x="0" y="12"/>
                      <a:pt x="0" y="12"/>
                    </a:cubicBezTo>
                    <a:cubicBezTo>
                      <a:pt x="0" y="13"/>
                      <a:pt x="1"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6" name="Freeform 75"/>
              <p:cNvSpPr>
                <a:spLocks/>
              </p:cNvSpPr>
              <p:nvPr/>
            </p:nvSpPr>
            <p:spPr bwMode="auto">
              <a:xfrm>
                <a:off x="14666913" y="4367213"/>
                <a:ext cx="28575" cy="133350"/>
              </a:xfrm>
              <a:custGeom>
                <a:avLst/>
                <a:gdLst>
                  <a:gd name="T0" fmla="*/ 2 w 3"/>
                  <a:gd name="T1" fmla="*/ 0 h 14"/>
                  <a:gd name="T2" fmla="*/ 0 w 3"/>
                  <a:gd name="T3" fmla="*/ 1 h 14"/>
                  <a:gd name="T4" fmla="*/ 0 w 3"/>
                  <a:gd name="T5" fmla="*/ 12 h 14"/>
                  <a:gd name="T6" fmla="*/ 2 w 3"/>
                  <a:gd name="T7" fmla="*/ 14 h 14"/>
                  <a:gd name="T8" fmla="*/ 3 w 3"/>
                  <a:gd name="T9" fmla="*/ 12 h 14"/>
                  <a:gd name="T10" fmla="*/ 3 w 3"/>
                  <a:gd name="T11" fmla="*/ 1 h 14"/>
                  <a:gd name="T12" fmla="*/ 2 w 3"/>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2" y="0"/>
                    </a:moveTo>
                    <a:cubicBezTo>
                      <a:pt x="1" y="0"/>
                      <a:pt x="0" y="0"/>
                      <a:pt x="0" y="1"/>
                    </a:cubicBezTo>
                    <a:cubicBezTo>
                      <a:pt x="0" y="12"/>
                      <a:pt x="0" y="12"/>
                      <a:pt x="0" y="12"/>
                    </a:cubicBezTo>
                    <a:cubicBezTo>
                      <a:pt x="0" y="13"/>
                      <a:pt x="1" y="14"/>
                      <a:pt x="2" y="14"/>
                    </a:cubicBezTo>
                    <a:cubicBezTo>
                      <a:pt x="2" y="14"/>
                      <a:pt x="3" y="13"/>
                      <a:pt x="3" y="12"/>
                    </a:cubicBezTo>
                    <a:cubicBezTo>
                      <a:pt x="3" y="1"/>
                      <a:pt x="3" y="1"/>
                      <a:pt x="3" y="1"/>
                    </a:cubicBezTo>
                    <a:cubicBezTo>
                      <a:pt x="3"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7" name="Freeform 76"/>
              <p:cNvSpPr>
                <a:spLocks/>
              </p:cNvSpPr>
              <p:nvPr/>
            </p:nvSpPr>
            <p:spPr bwMode="auto">
              <a:xfrm>
                <a:off x="14485938" y="4100513"/>
                <a:ext cx="19050" cy="133350"/>
              </a:xfrm>
              <a:custGeom>
                <a:avLst/>
                <a:gdLst>
                  <a:gd name="T0" fmla="*/ 1 w 2"/>
                  <a:gd name="T1" fmla="*/ 14 h 14"/>
                  <a:gd name="T2" fmla="*/ 2 w 2"/>
                  <a:gd name="T3" fmla="*/ 13 h 14"/>
                  <a:gd name="T4" fmla="*/ 2 w 2"/>
                  <a:gd name="T5" fmla="*/ 2 h 14"/>
                  <a:gd name="T6" fmla="*/ 1 w 2"/>
                  <a:gd name="T7" fmla="*/ 0 h 14"/>
                  <a:gd name="T8" fmla="*/ 0 w 2"/>
                  <a:gd name="T9" fmla="*/ 2 h 14"/>
                  <a:gd name="T10" fmla="*/ 0 w 2"/>
                  <a:gd name="T11" fmla="*/ 13 h 14"/>
                  <a:gd name="T12" fmla="*/ 1 w 2"/>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14"/>
                    </a:moveTo>
                    <a:cubicBezTo>
                      <a:pt x="2" y="14"/>
                      <a:pt x="2" y="13"/>
                      <a:pt x="2" y="13"/>
                    </a:cubicBezTo>
                    <a:cubicBezTo>
                      <a:pt x="2" y="2"/>
                      <a:pt x="2" y="2"/>
                      <a:pt x="2" y="2"/>
                    </a:cubicBezTo>
                    <a:cubicBezTo>
                      <a:pt x="2" y="1"/>
                      <a:pt x="2" y="0"/>
                      <a:pt x="1" y="0"/>
                    </a:cubicBezTo>
                    <a:cubicBezTo>
                      <a:pt x="0" y="0"/>
                      <a:pt x="0" y="1"/>
                      <a:pt x="0" y="2"/>
                    </a:cubicBezTo>
                    <a:cubicBezTo>
                      <a:pt x="0" y="13"/>
                      <a:pt x="0" y="13"/>
                      <a:pt x="0" y="13"/>
                    </a:cubicBezTo>
                    <a:cubicBezTo>
                      <a:pt x="0" y="13"/>
                      <a:pt x="0" y="14"/>
                      <a:pt x="1"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98" name="Freeform 77"/>
              <p:cNvSpPr>
                <a:spLocks/>
              </p:cNvSpPr>
              <p:nvPr/>
            </p:nvSpPr>
            <p:spPr bwMode="auto">
              <a:xfrm>
                <a:off x="14485938" y="4462463"/>
                <a:ext cx="19050" cy="133350"/>
              </a:xfrm>
              <a:custGeom>
                <a:avLst/>
                <a:gdLst>
                  <a:gd name="T0" fmla="*/ 1 w 2"/>
                  <a:gd name="T1" fmla="*/ 0 h 14"/>
                  <a:gd name="T2" fmla="*/ 0 w 2"/>
                  <a:gd name="T3" fmla="*/ 1 h 14"/>
                  <a:gd name="T4" fmla="*/ 0 w 2"/>
                  <a:gd name="T5" fmla="*/ 13 h 14"/>
                  <a:gd name="T6" fmla="*/ 1 w 2"/>
                  <a:gd name="T7" fmla="*/ 14 h 14"/>
                  <a:gd name="T8" fmla="*/ 2 w 2"/>
                  <a:gd name="T9" fmla="*/ 13 h 14"/>
                  <a:gd name="T10" fmla="*/ 2 w 2"/>
                  <a:gd name="T11" fmla="*/ 1 h 14"/>
                  <a:gd name="T12" fmla="*/ 1 w 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 h="14">
                    <a:moveTo>
                      <a:pt x="1" y="0"/>
                    </a:moveTo>
                    <a:cubicBezTo>
                      <a:pt x="0" y="0"/>
                      <a:pt x="0" y="1"/>
                      <a:pt x="0" y="1"/>
                    </a:cubicBezTo>
                    <a:cubicBezTo>
                      <a:pt x="0" y="13"/>
                      <a:pt x="0" y="13"/>
                      <a:pt x="0" y="13"/>
                    </a:cubicBezTo>
                    <a:cubicBezTo>
                      <a:pt x="0" y="13"/>
                      <a:pt x="0" y="14"/>
                      <a:pt x="1" y="14"/>
                    </a:cubicBezTo>
                    <a:cubicBezTo>
                      <a:pt x="2" y="14"/>
                      <a:pt x="2" y="13"/>
                      <a:pt x="2" y="13"/>
                    </a:cubicBezTo>
                    <a:cubicBezTo>
                      <a:pt x="2" y="1"/>
                      <a:pt x="2" y="1"/>
                      <a:pt x="2" y="1"/>
                    </a:cubicBezTo>
                    <a:cubicBezTo>
                      <a:pt x="2" y="1"/>
                      <a:pt x="2"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99" name="Freeform 78"/>
            <p:cNvSpPr>
              <a:spLocks noEditPoints="1"/>
            </p:cNvSpPr>
            <p:nvPr/>
          </p:nvSpPr>
          <p:spPr bwMode="auto">
            <a:xfrm>
              <a:off x="19129375" y="4315702"/>
              <a:ext cx="276225" cy="647700"/>
            </a:xfrm>
            <a:custGeom>
              <a:avLst/>
              <a:gdLst>
                <a:gd name="T0" fmla="*/ 28 w 29"/>
                <a:gd name="T1" fmla="*/ 7 h 68"/>
                <a:gd name="T2" fmla="*/ 20 w 29"/>
                <a:gd name="T3" fmla="*/ 7 h 68"/>
                <a:gd name="T4" fmla="*/ 20 w 29"/>
                <a:gd name="T5" fmla="*/ 1 h 68"/>
                <a:gd name="T6" fmla="*/ 19 w 29"/>
                <a:gd name="T7" fmla="*/ 0 h 68"/>
                <a:gd name="T8" fmla="*/ 9 w 29"/>
                <a:gd name="T9" fmla="*/ 0 h 68"/>
                <a:gd name="T10" fmla="*/ 8 w 29"/>
                <a:gd name="T11" fmla="*/ 1 h 68"/>
                <a:gd name="T12" fmla="*/ 8 w 29"/>
                <a:gd name="T13" fmla="*/ 7 h 68"/>
                <a:gd name="T14" fmla="*/ 1 w 29"/>
                <a:gd name="T15" fmla="*/ 7 h 68"/>
                <a:gd name="T16" fmla="*/ 0 w 29"/>
                <a:gd name="T17" fmla="*/ 8 h 68"/>
                <a:gd name="T18" fmla="*/ 0 w 29"/>
                <a:gd name="T19" fmla="*/ 67 h 68"/>
                <a:gd name="T20" fmla="*/ 1 w 29"/>
                <a:gd name="T21" fmla="*/ 68 h 68"/>
                <a:gd name="T22" fmla="*/ 28 w 29"/>
                <a:gd name="T23" fmla="*/ 68 h 68"/>
                <a:gd name="T24" fmla="*/ 29 w 29"/>
                <a:gd name="T25" fmla="*/ 67 h 68"/>
                <a:gd name="T26" fmla="*/ 29 w 29"/>
                <a:gd name="T27" fmla="*/ 8 h 68"/>
                <a:gd name="T28" fmla="*/ 28 w 29"/>
                <a:gd name="T29" fmla="*/ 7 h 68"/>
                <a:gd name="T30" fmla="*/ 11 w 29"/>
                <a:gd name="T31" fmla="*/ 3 h 68"/>
                <a:gd name="T32" fmla="*/ 18 w 29"/>
                <a:gd name="T33" fmla="*/ 3 h 68"/>
                <a:gd name="T34" fmla="*/ 18 w 29"/>
                <a:gd name="T35" fmla="*/ 7 h 68"/>
                <a:gd name="T36" fmla="*/ 11 w 29"/>
                <a:gd name="T37" fmla="*/ 7 h 68"/>
                <a:gd name="T38" fmla="*/ 11 w 29"/>
                <a:gd name="T39" fmla="*/ 3 h 68"/>
                <a:gd name="T40" fmla="*/ 2 w 29"/>
                <a:gd name="T41" fmla="*/ 65 h 68"/>
                <a:gd name="T42" fmla="*/ 2 w 29"/>
                <a:gd name="T43" fmla="*/ 9 h 68"/>
                <a:gd name="T44" fmla="*/ 9 w 29"/>
                <a:gd name="T45" fmla="*/ 9 h 68"/>
                <a:gd name="T46" fmla="*/ 19 w 29"/>
                <a:gd name="T47" fmla="*/ 9 h 68"/>
                <a:gd name="T48" fmla="*/ 26 w 29"/>
                <a:gd name="T49" fmla="*/ 9 h 68"/>
                <a:gd name="T50" fmla="*/ 26 w 29"/>
                <a:gd name="T51" fmla="*/ 16 h 68"/>
                <a:gd name="T52" fmla="*/ 8 w 29"/>
                <a:gd name="T53" fmla="*/ 16 h 68"/>
                <a:gd name="T54" fmla="*/ 7 w 29"/>
                <a:gd name="T55" fmla="*/ 18 h 68"/>
                <a:gd name="T56" fmla="*/ 8 w 29"/>
                <a:gd name="T57" fmla="*/ 19 h 68"/>
                <a:gd name="T58" fmla="*/ 26 w 29"/>
                <a:gd name="T59" fmla="*/ 19 h 68"/>
                <a:gd name="T60" fmla="*/ 26 w 29"/>
                <a:gd name="T61" fmla="*/ 25 h 68"/>
                <a:gd name="T62" fmla="*/ 8 w 29"/>
                <a:gd name="T63" fmla="*/ 25 h 68"/>
                <a:gd name="T64" fmla="*/ 7 w 29"/>
                <a:gd name="T65" fmla="*/ 26 h 68"/>
                <a:gd name="T66" fmla="*/ 8 w 29"/>
                <a:gd name="T67" fmla="*/ 27 h 68"/>
                <a:gd name="T68" fmla="*/ 26 w 29"/>
                <a:gd name="T69" fmla="*/ 27 h 68"/>
                <a:gd name="T70" fmla="*/ 26 w 29"/>
                <a:gd name="T71" fmla="*/ 65 h 68"/>
                <a:gd name="T72" fmla="*/ 2 w 29"/>
                <a:gd name="T73"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68">
                  <a:moveTo>
                    <a:pt x="28" y="7"/>
                  </a:moveTo>
                  <a:cubicBezTo>
                    <a:pt x="20" y="7"/>
                    <a:pt x="20" y="7"/>
                    <a:pt x="20" y="7"/>
                  </a:cubicBezTo>
                  <a:cubicBezTo>
                    <a:pt x="20" y="1"/>
                    <a:pt x="20" y="1"/>
                    <a:pt x="20" y="1"/>
                  </a:cubicBezTo>
                  <a:cubicBezTo>
                    <a:pt x="20" y="1"/>
                    <a:pt x="20" y="0"/>
                    <a:pt x="19" y="0"/>
                  </a:cubicBezTo>
                  <a:cubicBezTo>
                    <a:pt x="9" y="0"/>
                    <a:pt x="9" y="0"/>
                    <a:pt x="9" y="0"/>
                  </a:cubicBezTo>
                  <a:cubicBezTo>
                    <a:pt x="9" y="0"/>
                    <a:pt x="8" y="1"/>
                    <a:pt x="8" y="1"/>
                  </a:cubicBezTo>
                  <a:cubicBezTo>
                    <a:pt x="8" y="7"/>
                    <a:pt x="8" y="7"/>
                    <a:pt x="8" y="7"/>
                  </a:cubicBezTo>
                  <a:cubicBezTo>
                    <a:pt x="1" y="7"/>
                    <a:pt x="1" y="7"/>
                    <a:pt x="1" y="7"/>
                  </a:cubicBezTo>
                  <a:cubicBezTo>
                    <a:pt x="0" y="7"/>
                    <a:pt x="0" y="7"/>
                    <a:pt x="0" y="8"/>
                  </a:cubicBezTo>
                  <a:cubicBezTo>
                    <a:pt x="0" y="67"/>
                    <a:pt x="0" y="67"/>
                    <a:pt x="0" y="67"/>
                  </a:cubicBezTo>
                  <a:cubicBezTo>
                    <a:pt x="0" y="67"/>
                    <a:pt x="0" y="68"/>
                    <a:pt x="1" y="68"/>
                  </a:cubicBezTo>
                  <a:cubicBezTo>
                    <a:pt x="28" y="68"/>
                    <a:pt x="28" y="68"/>
                    <a:pt x="28" y="68"/>
                  </a:cubicBezTo>
                  <a:cubicBezTo>
                    <a:pt x="28" y="68"/>
                    <a:pt x="29" y="67"/>
                    <a:pt x="29" y="67"/>
                  </a:cubicBezTo>
                  <a:cubicBezTo>
                    <a:pt x="29" y="8"/>
                    <a:pt x="29" y="8"/>
                    <a:pt x="29" y="8"/>
                  </a:cubicBezTo>
                  <a:cubicBezTo>
                    <a:pt x="29" y="7"/>
                    <a:pt x="28" y="7"/>
                    <a:pt x="28" y="7"/>
                  </a:cubicBezTo>
                  <a:close/>
                  <a:moveTo>
                    <a:pt x="11" y="3"/>
                  </a:moveTo>
                  <a:cubicBezTo>
                    <a:pt x="18" y="3"/>
                    <a:pt x="18" y="3"/>
                    <a:pt x="18" y="3"/>
                  </a:cubicBezTo>
                  <a:cubicBezTo>
                    <a:pt x="18" y="7"/>
                    <a:pt x="18" y="7"/>
                    <a:pt x="18" y="7"/>
                  </a:cubicBezTo>
                  <a:cubicBezTo>
                    <a:pt x="11" y="7"/>
                    <a:pt x="11" y="7"/>
                    <a:pt x="11" y="7"/>
                  </a:cubicBezTo>
                  <a:lnTo>
                    <a:pt x="11" y="3"/>
                  </a:lnTo>
                  <a:close/>
                  <a:moveTo>
                    <a:pt x="2" y="65"/>
                  </a:moveTo>
                  <a:cubicBezTo>
                    <a:pt x="2" y="9"/>
                    <a:pt x="2" y="9"/>
                    <a:pt x="2" y="9"/>
                  </a:cubicBezTo>
                  <a:cubicBezTo>
                    <a:pt x="9" y="9"/>
                    <a:pt x="9" y="9"/>
                    <a:pt x="9" y="9"/>
                  </a:cubicBezTo>
                  <a:cubicBezTo>
                    <a:pt x="19" y="9"/>
                    <a:pt x="19" y="9"/>
                    <a:pt x="19" y="9"/>
                  </a:cubicBezTo>
                  <a:cubicBezTo>
                    <a:pt x="26" y="9"/>
                    <a:pt x="26" y="9"/>
                    <a:pt x="26" y="9"/>
                  </a:cubicBezTo>
                  <a:cubicBezTo>
                    <a:pt x="26" y="16"/>
                    <a:pt x="26" y="16"/>
                    <a:pt x="26" y="16"/>
                  </a:cubicBezTo>
                  <a:cubicBezTo>
                    <a:pt x="8" y="16"/>
                    <a:pt x="8" y="16"/>
                    <a:pt x="8" y="16"/>
                  </a:cubicBezTo>
                  <a:cubicBezTo>
                    <a:pt x="7" y="16"/>
                    <a:pt x="7" y="17"/>
                    <a:pt x="7" y="18"/>
                  </a:cubicBezTo>
                  <a:cubicBezTo>
                    <a:pt x="7" y="18"/>
                    <a:pt x="7" y="19"/>
                    <a:pt x="8" y="19"/>
                  </a:cubicBezTo>
                  <a:cubicBezTo>
                    <a:pt x="26" y="19"/>
                    <a:pt x="26" y="19"/>
                    <a:pt x="26" y="19"/>
                  </a:cubicBezTo>
                  <a:cubicBezTo>
                    <a:pt x="26" y="25"/>
                    <a:pt x="26" y="25"/>
                    <a:pt x="26" y="25"/>
                  </a:cubicBezTo>
                  <a:cubicBezTo>
                    <a:pt x="8" y="25"/>
                    <a:pt x="8" y="25"/>
                    <a:pt x="8" y="25"/>
                  </a:cubicBezTo>
                  <a:cubicBezTo>
                    <a:pt x="7" y="25"/>
                    <a:pt x="7" y="25"/>
                    <a:pt x="7" y="26"/>
                  </a:cubicBezTo>
                  <a:cubicBezTo>
                    <a:pt x="7" y="27"/>
                    <a:pt x="7" y="27"/>
                    <a:pt x="8" y="27"/>
                  </a:cubicBezTo>
                  <a:cubicBezTo>
                    <a:pt x="26" y="27"/>
                    <a:pt x="26" y="27"/>
                    <a:pt x="26" y="27"/>
                  </a:cubicBezTo>
                  <a:cubicBezTo>
                    <a:pt x="26" y="65"/>
                    <a:pt x="26" y="65"/>
                    <a:pt x="26" y="65"/>
                  </a:cubicBezTo>
                  <a:lnTo>
                    <a:pt x="2"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00" name="กลุ่ม 99"/>
            <p:cNvGrpSpPr/>
            <p:nvPr/>
          </p:nvGrpSpPr>
          <p:grpSpPr>
            <a:xfrm>
              <a:off x="18905537" y="5330087"/>
              <a:ext cx="723900" cy="400050"/>
              <a:chOff x="17619663" y="4157663"/>
              <a:chExt cx="723900" cy="400050"/>
            </a:xfrm>
          </p:grpSpPr>
          <p:sp>
            <p:nvSpPr>
              <p:cNvPr id="101" name="Freeform 79"/>
              <p:cNvSpPr>
                <a:spLocks noEditPoints="1"/>
              </p:cNvSpPr>
              <p:nvPr/>
            </p:nvSpPr>
            <p:spPr bwMode="auto">
              <a:xfrm>
                <a:off x="17619663" y="4157663"/>
                <a:ext cx="723900" cy="400050"/>
              </a:xfrm>
              <a:custGeom>
                <a:avLst/>
                <a:gdLst>
                  <a:gd name="T0" fmla="*/ 76 w 76"/>
                  <a:gd name="T1" fmla="*/ 21 h 42"/>
                  <a:gd name="T2" fmla="*/ 76 w 76"/>
                  <a:gd name="T3" fmla="*/ 21 h 42"/>
                  <a:gd name="T4" fmla="*/ 76 w 76"/>
                  <a:gd name="T5" fmla="*/ 21 h 42"/>
                  <a:gd name="T6" fmla="*/ 76 w 76"/>
                  <a:gd name="T7" fmla="*/ 21 h 42"/>
                  <a:gd name="T8" fmla="*/ 76 w 76"/>
                  <a:gd name="T9" fmla="*/ 20 h 42"/>
                  <a:gd name="T10" fmla="*/ 76 w 76"/>
                  <a:gd name="T11" fmla="*/ 20 h 42"/>
                  <a:gd name="T12" fmla="*/ 76 w 76"/>
                  <a:gd name="T13" fmla="*/ 20 h 42"/>
                  <a:gd name="T14" fmla="*/ 55 w 76"/>
                  <a:gd name="T15" fmla="*/ 3 h 42"/>
                  <a:gd name="T16" fmla="*/ 47 w 76"/>
                  <a:gd name="T17" fmla="*/ 1 h 42"/>
                  <a:gd name="T18" fmla="*/ 39 w 76"/>
                  <a:gd name="T19" fmla="*/ 0 h 42"/>
                  <a:gd name="T20" fmla="*/ 38 w 76"/>
                  <a:gd name="T21" fmla="*/ 0 h 42"/>
                  <a:gd name="T22" fmla="*/ 38 w 76"/>
                  <a:gd name="T23" fmla="*/ 0 h 42"/>
                  <a:gd name="T24" fmla="*/ 20 w 76"/>
                  <a:gd name="T25" fmla="*/ 4 h 42"/>
                  <a:gd name="T26" fmla="*/ 0 w 76"/>
                  <a:gd name="T27" fmla="*/ 20 h 42"/>
                  <a:gd name="T28" fmla="*/ 0 w 76"/>
                  <a:gd name="T29" fmla="*/ 20 h 42"/>
                  <a:gd name="T30" fmla="*/ 0 w 76"/>
                  <a:gd name="T31" fmla="*/ 20 h 42"/>
                  <a:gd name="T32" fmla="*/ 0 w 76"/>
                  <a:gd name="T33" fmla="*/ 21 h 42"/>
                  <a:gd name="T34" fmla="*/ 0 w 76"/>
                  <a:gd name="T35" fmla="*/ 21 h 42"/>
                  <a:gd name="T36" fmla="*/ 0 w 76"/>
                  <a:gd name="T37" fmla="*/ 21 h 42"/>
                  <a:gd name="T38" fmla="*/ 0 w 76"/>
                  <a:gd name="T39" fmla="*/ 21 h 42"/>
                  <a:gd name="T40" fmla="*/ 0 w 76"/>
                  <a:gd name="T41" fmla="*/ 22 h 42"/>
                  <a:gd name="T42" fmla="*/ 0 w 76"/>
                  <a:gd name="T43" fmla="*/ 22 h 42"/>
                  <a:gd name="T44" fmla="*/ 37 w 76"/>
                  <a:gd name="T45" fmla="*/ 42 h 42"/>
                  <a:gd name="T46" fmla="*/ 38 w 76"/>
                  <a:gd name="T47" fmla="*/ 42 h 42"/>
                  <a:gd name="T48" fmla="*/ 76 w 76"/>
                  <a:gd name="T49" fmla="*/ 22 h 42"/>
                  <a:gd name="T50" fmla="*/ 76 w 76"/>
                  <a:gd name="T51" fmla="*/ 22 h 42"/>
                  <a:gd name="T52" fmla="*/ 76 w 76"/>
                  <a:gd name="T53" fmla="*/ 21 h 42"/>
                  <a:gd name="T54" fmla="*/ 58 w 76"/>
                  <a:gd name="T55" fmla="*/ 11 h 42"/>
                  <a:gd name="T56" fmla="*/ 38 w 76"/>
                  <a:gd name="T57" fmla="*/ 31 h 42"/>
                  <a:gd name="T58" fmla="*/ 18 w 76"/>
                  <a:gd name="T59" fmla="*/ 11 h 42"/>
                  <a:gd name="T60" fmla="*/ 22 w 76"/>
                  <a:gd name="T61" fmla="*/ 7 h 42"/>
                  <a:gd name="T62" fmla="*/ 38 w 76"/>
                  <a:gd name="T63" fmla="*/ 3 h 42"/>
                  <a:gd name="T64" fmla="*/ 47 w 76"/>
                  <a:gd name="T65" fmla="*/ 4 h 42"/>
                  <a:gd name="T66" fmla="*/ 52 w 76"/>
                  <a:gd name="T67" fmla="*/ 5 h 42"/>
                  <a:gd name="T68" fmla="*/ 58 w 76"/>
                  <a:gd name="T69" fmla="*/ 11 h 42"/>
                  <a:gd name="T70" fmla="*/ 38 w 76"/>
                  <a:gd name="T71" fmla="*/ 39 h 42"/>
                  <a:gd name="T72" fmla="*/ 3 w 76"/>
                  <a:gd name="T73" fmla="*/ 21 h 42"/>
                  <a:gd name="T74" fmla="*/ 15 w 76"/>
                  <a:gd name="T75" fmla="*/ 11 h 42"/>
                  <a:gd name="T76" fmla="*/ 15 w 76"/>
                  <a:gd name="T77" fmla="*/ 11 h 42"/>
                  <a:gd name="T78" fmla="*/ 38 w 76"/>
                  <a:gd name="T79" fmla="*/ 34 h 42"/>
                  <a:gd name="T80" fmla="*/ 61 w 76"/>
                  <a:gd name="T81" fmla="*/ 11 h 42"/>
                  <a:gd name="T82" fmla="*/ 61 w 76"/>
                  <a:gd name="T83" fmla="*/ 10 h 42"/>
                  <a:gd name="T84" fmla="*/ 73 w 76"/>
                  <a:gd name="T85" fmla="*/ 21 h 42"/>
                  <a:gd name="T86" fmla="*/ 38 w 76"/>
                  <a:gd name="T87"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 h="42">
                    <a:moveTo>
                      <a:pt x="76" y="21"/>
                    </a:moveTo>
                    <a:cubicBezTo>
                      <a:pt x="76" y="21"/>
                      <a:pt x="76" y="21"/>
                      <a:pt x="76" y="21"/>
                    </a:cubicBezTo>
                    <a:cubicBezTo>
                      <a:pt x="76" y="21"/>
                      <a:pt x="76" y="21"/>
                      <a:pt x="76" y="21"/>
                    </a:cubicBezTo>
                    <a:cubicBezTo>
                      <a:pt x="76" y="21"/>
                      <a:pt x="76" y="21"/>
                      <a:pt x="76" y="21"/>
                    </a:cubicBezTo>
                    <a:cubicBezTo>
                      <a:pt x="76" y="21"/>
                      <a:pt x="76" y="20"/>
                      <a:pt x="76" y="20"/>
                    </a:cubicBezTo>
                    <a:cubicBezTo>
                      <a:pt x="76" y="20"/>
                      <a:pt x="76" y="20"/>
                      <a:pt x="76" y="20"/>
                    </a:cubicBezTo>
                    <a:cubicBezTo>
                      <a:pt x="76" y="20"/>
                      <a:pt x="76" y="20"/>
                      <a:pt x="76" y="20"/>
                    </a:cubicBezTo>
                    <a:cubicBezTo>
                      <a:pt x="69" y="12"/>
                      <a:pt x="62" y="7"/>
                      <a:pt x="55" y="3"/>
                    </a:cubicBezTo>
                    <a:cubicBezTo>
                      <a:pt x="52" y="2"/>
                      <a:pt x="50" y="1"/>
                      <a:pt x="47" y="1"/>
                    </a:cubicBezTo>
                    <a:cubicBezTo>
                      <a:pt x="44" y="0"/>
                      <a:pt x="42" y="0"/>
                      <a:pt x="39" y="0"/>
                    </a:cubicBezTo>
                    <a:cubicBezTo>
                      <a:pt x="39" y="0"/>
                      <a:pt x="39" y="0"/>
                      <a:pt x="38" y="0"/>
                    </a:cubicBezTo>
                    <a:cubicBezTo>
                      <a:pt x="38" y="0"/>
                      <a:pt x="38" y="0"/>
                      <a:pt x="38" y="0"/>
                    </a:cubicBezTo>
                    <a:cubicBezTo>
                      <a:pt x="31" y="0"/>
                      <a:pt x="25" y="2"/>
                      <a:pt x="20" y="4"/>
                    </a:cubicBezTo>
                    <a:cubicBezTo>
                      <a:pt x="8" y="10"/>
                      <a:pt x="1" y="19"/>
                      <a:pt x="0" y="20"/>
                    </a:cubicBezTo>
                    <a:cubicBezTo>
                      <a:pt x="0" y="20"/>
                      <a:pt x="0" y="20"/>
                      <a:pt x="0" y="20"/>
                    </a:cubicBezTo>
                    <a:cubicBezTo>
                      <a:pt x="0" y="20"/>
                      <a:pt x="0" y="20"/>
                      <a:pt x="0" y="20"/>
                    </a:cubicBezTo>
                    <a:cubicBezTo>
                      <a:pt x="0" y="21"/>
                      <a:pt x="0" y="21"/>
                      <a:pt x="0" y="21"/>
                    </a:cubicBezTo>
                    <a:cubicBezTo>
                      <a:pt x="0" y="21"/>
                      <a:pt x="0" y="21"/>
                      <a:pt x="0" y="21"/>
                    </a:cubicBezTo>
                    <a:cubicBezTo>
                      <a:pt x="0" y="21"/>
                      <a:pt x="0" y="21"/>
                      <a:pt x="0" y="21"/>
                    </a:cubicBezTo>
                    <a:cubicBezTo>
                      <a:pt x="0" y="21"/>
                      <a:pt x="0" y="21"/>
                      <a:pt x="0" y="21"/>
                    </a:cubicBezTo>
                    <a:cubicBezTo>
                      <a:pt x="0" y="22"/>
                      <a:pt x="0" y="22"/>
                      <a:pt x="0" y="22"/>
                    </a:cubicBezTo>
                    <a:cubicBezTo>
                      <a:pt x="0" y="22"/>
                      <a:pt x="0" y="22"/>
                      <a:pt x="0" y="22"/>
                    </a:cubicBezTo>
                    <a:cubicBezTo>
                      <a:pt x="12" y="35"/>
                      <a:pt x="24" y="42"/>
                      <a:pt x="37" y="42"/>
                    </a:cubicBezTo>
                    <a:cubicBezTo>
                      <a:pt x="38" y="42"/>
                      <a:pt x="38" y="42"/>
                      <a:pt x="38" y="42"/>
                    </a:cubicBezTo>
                    <a:cubicBezTo>
                      <a:pt x="60" y="42"/>
                      <a:pt x="76" y="23"/>
                      <a:pt x="76" y="22"/>
                    </a:cubicBezTo>
                    <a:cubicBezTo>
                      <a:pt x="76" y="22"/>
                      <a:pt x="76" y="22"/>
                      <a:pt x="76" y="22"/>
                    </a:cubicBezTo>
                    <a:cubicBezTo>
                      <a:pt x="76" y="22"/>
                      <a:pt x="76" y="22"/>
                      <a:pt x="76" y="21"/>
                    </a:cubicBezTo>
                    <a:close/>
                    <a:moveTo>
                      <a:pt x="58" y="11"/>
                    </a:moveTo>
                    <a:cubicBezTo>
                      <a:pt x="58" y="22"/>
                      <a:pt x="49" y="31"/>
                      <a:pt x="38" y="31"/>
                    </a:cubicBezTo>
                    <a:cubicBezTo>
                      <a:pt x="27" y="31"/>
                      <a:pt x="18" y="22"/>
                      <a:pt x="18" y="11"/>
                    </a:cubicBezTo>
                    <a:cubicBezTo>
                      <a:pt x="18" y="10"/>
                      <a:pt x="19" y="9"/>
                      <a:pt x="22" y="7"/>
                    </a:cubicBezTo>
                    <a:cubicBezTo>
                      <a:pt x="26" y="5"/>
                      <a:pt x="32" y="3"/>
                      <a:pt x="38" y="3"/>
                    </a:cubicBezTo>
                    <a:cubicBezTo>
                      <a:pt x="42" y="3"/>
                      <a:pt x="45" y="3"/>
                      <a:pt x="47" y="4"/>
                    </a:cubicBezTo>
                    <a:cubicBezTo>
                      <a:pt x="49" y="4"/>
                      <a:pt x="51" y="5"/>
                      <a:pt x="52" y="5"/>
                    </a:cubicBezTo>
                    <a:cubicBezTo>
                      <a:pt x="56" y="7"/>
                      <a:pt x="58" y="9"/>
                      <a:pt x="58" y="11"/>
                    </a:cubicBezTo>
                    <a:close/>
                    <a:moveTo>
                      <a:pt x="38" y="39"/>
                    </a:moveTo>
                    <a:cubicBezTo>
                      <a:pt x="26" y="39"/>
                      <a:pt x="14" y="33"/>
                      <a:pt x="3" y="21"/>
                    </a:cubicBezTo>
                    <a:cubicBezTo>
                      <a:pt x="5" y="19"/>
                      <a:pt x="9" y="15"/>
                      <a:pt x="15" y="11"/>
                    </a:cubicBezTo>
                    <a:cubicBezTo>
                      <a:pt x="15" y="11"/>
                      <a:pt x="15" y="11"/>
                      <a:pt x="15" y="11"/>
                    </a:cubicBezTo>
                    <a:cubicBezTo>
                      <a:pt x="15" y="24"/>
                      <a:pt x="26" y="34"/>
                      <a:pt x="38" y="34"/>
                    </a:cubicBezTo>
                    <a:cubicBezTo>
                      <a:pt x="51" y="34"/>
                      <a:pt x="61" y="24"/>
                      <a:pt x="61" y="11"/>
                    </a:cubicBezTo>
                    <a:cubicBezTo>
                      <a:pt x="61" y="11"/>
                      <a:pt x="61" y="11"/>
                      <a:pt x="61" y="10"/>
                    </a:cubicBezTo>
                    <a:cubicBezTo>
                      <a:pt x="65" y="13"/>
                      <a:pt x="69" y="17"/>
                      <a:pt x="73" y="21"/>
                    </a:cubicBezTo>
                    <a:cubicBezTo>
                      <a:pt x="70" y="25"/>
                      <a:pt x="56" y="39"/>
                      <a:pt x="38"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2" name="Freeform 80"/>
              <p:cNvSpPr>
                <a:spLocks noEditPoints="1"/>
              </p:cNvSpPr>
              <p:nvPr/>
            </p:nvSpPr>
            <p:spPr bwMode="auto">
              <a:xfrm>
                <a:off x="17914938" y="4214813"/>
                <a:ext cx="133350" cy="133350"/>
              </a:xfrm>
              <a:custGeom>
                <a:avLst/>
                <a:gdLst>
                  <a:gd name="T0" fmla="*/ 7 w 14"/>
                  <a:gd name="T1" fmla="*/ 14 h 14"/>
                  <a:gd name="T2" fmla="*/ 14 w 14"/>
                  <a:gd name="T3" fmla="*/ 7 h 14"/>
                  <a:gd name="T4" fmla="*/ 7 w 14"/>
                  <a:gd name="T5" fmla="*/ 0 h 14"/>
                  <a:gd name="T6" fmla="*/ 0 w 14"/>
                  <a:gd name="T7" fmla="*/ 7 h 14"/>
                  <a:gd name="T8" fmla="*/ 7 w 14"/>
                  <a:gd name="T9" fmla="*/ 14 h 14"/>
                  <a:gd name="T10" fmla="*/ 7 w 14"/>
                  <a:gd name="T11" fmla="*/ 3 h 14"/>
                  <a:gd name="T12" fmla="*/ 11 w 14"/>
                  <a:gd name="T13" fmla="*/ 7 h 14"/>
                  <a:gd name="T14" fmla="*/ 7 w 14"/>
                  <a:gd name="T15" fmla="*/ 11 h 14"/>
                  <a:gd name="T16" fmla="*/ 3 w 14"/>
                  <a:gd name="T17" fmla="*/ 7 h 14"/>
                  <a:gd name="T18" fmla="*/ 7 w 14"/>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7" y="14"/>
                    </a:moveTo>
                    <a:cubicBezTo>
                      <a:pt x="11" y="14"/>
                      <a:pt x="14" y="11"/>
                      <a:pt x="14" y="7"/>
                    </a:cubicBezTo>
                    <a:cubicBezTo>
                      <a:pt x="14" y="3"/>
                      <a:pt x="11" y="0"/>
                      <a:pt x="7" y="0"/>
                    </a:cubicBezTo>
                    <a:cubicBezTo>
                      <a:pt x="3" y="0"/>
                      <a:pt x="0" y="3"/>
                      <a:pt x="0" y="7"/>
                    </a:cubicBezTo>
                    <a:cubicBezTo>
                      <a:pt x="0" y="11"/>
                      <a:pt x="3" y="14"/>
                      <a:pt x="7" y="14"/>
                    </a:cubicBezTo>
                    <a:close/>
                    <a:moveTo>
                      <a:pt x="7" y="3"/>
                    </a:moveTo>
                    <a:cubicBezTo>
                      <a:pt x="9" y="3"/>
                      <a:pt x="11" y="5"/>
                      <a:pt x="11" y="7"/>
                    </a:cubicBezTo>
                    <a:cubicBezTo>
                      <a:pt x="11" y="9"/>
                      <a:pt x="9" y="11"/>
                      <a:pt x="7" y="11"/>
                    </a:cubicBezTo>
                    <a:cubicBezTo>
                      <a:pt x="5" y="11"/>
                      <a:pt x="3" y="9"/>
                      <a:pt x="3" y="7"/>
                    </a:cubicBezTo>
                    <a:cubicBezTo>
                      <a:pt x="3" y="5"/>
                      <a:pt x="5" y="3"/>
                      <a:pt x="7"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3" name="กลุ่ม 102"/>
            <p:cNvGrpSpPr/>
            <p:nvPr/>
          </p:nvGrpSpPr>
          <p:grpSpPr>
            <a:xfrm>
              <a:off x="12468823" y="2483727"/>
              <a:ext cx="676275" cy="677863"/>
              <a:chOff x="21201063" y="3320886"/>
              <a:chExt cx="676275" cy="677863"/>
            </a:xfrm>
          </p:grpSpPr>
          <p:sp>
            <p:nvSpPr>
              <p:cNvPr id="104" name="Freeform 81"/>
              <p:cNvSpPr>
                <a:spLocks noEditPoints="1"/>
              </p:cNvSpPr>
              <p:nvPr/>
            </p:nvSpPr>
            <p:spPr bwMode="auto">
              <a:xfrm>
                <a:off x="21201063" y="3320886"/>
                <a:ext cx="676275" cy="677863"/>
              </a:xfrm>
              <a:custGeom>
                <a:avLst/>
                <a:gdLst>
                  <a:gd name="T0" fmla="*/ 61 w 71"/>
                  <a:gd name="T1" fmla="*/ 21 h 71"/>
                  <a:gd name="T2" fmla="*/ 63 w 71"/>
                  <a:gd name="T3" fmla="*/ 12 h 71"/>
                  <a:gd name="T4" fmla="*/ 51 w 71"/>
                  <a:gd name="T5" fmla="*/ 11 h 71"/>
                  <a:gd name="T6" fmla="*/ 38 w 71"/>
                  <a:gd name="T7" fmla="*/ 0 h 71"/>
                  <a:gd name="T8" fmla="*/ 29 w 71"/>
                  <a:gd name="T9" fmla="*/ 8 h 71"/>
                  <a:gd name="T10" fmla="*/ 12 w 71"/>
                  <a:gd name="T11" fmla="*/ 9 h 71"/>
                  <a:gd name="T12" fmla="*/ 9 w 71"/>
                  <a:gd name="T13" fmla="*/ 19 h 71"/>
                  <a:gd name="T14" fmla="*/ 5 w 71"/>
                  <a:gd name="T15" fmla="*/ 29 h 71"/>
                  <a:gd name="T16" fmla="*/ 5 w 71"/>
                  <a:gd name="T17" fmla="*/ 43 h 71"/>
                  <a:gd name="T18" fmla="*/ 9 w 71"/>
                  <a:gd name="T19" fmla="*/ 53 h 71"/>
                  <a:gd name="T20" fmla="*/ 16 w 71"/>
                  <a:gd name="T21" fmla="*/ 64 h 71"/>
                  <a:gd name="T22" fmla="*/ 29 w 71"/>
                  <a:gd name="T23" fmla="*/ 64 h 71"/>
                  <a:gd name="T24" fmla="*/ 38 w 71"/>
                  <a:gd name="T25" fmla="*/ 71 h 71"/>
                  <a:gd name="T26" fmla="*/ 51 w 71"/>
                  <a:gd name="T27" fmla="*/ 61 h 71"/>
                  <a:gd name="T28" fmla="*/ 59 w 71"/>
                  <a:gd name="T29" fmla="*/ 63 h 71"/>
                  <a:gd name="T30" fmla="*/ 61 w 71"/>
                  <a:gd name="T31" fmla="*/ 51 h 71"/>
                  <a:gd name="T32" fmla="*/ 71 w 71"/>
                  <a:gd name="T33" fmla="*/ 38 h 71"/>
                  <a:gd name="T34" fmla="*/ 69 w 71"/>
                  <a:gd name="T35" fmla="*/ 38 h 71"/>
                  <a:gd name="T36" fmla="*/ 62 w 71"/>
                  <a:gd name="T37" fmla="*/ 42 h 71"/>
                  <a:gd name="T38" fmla="*/ 58 w 71"/>
                  <a:gd name="T39" fmla="*/ 50 h 71"/>
                  <a:gd name="T40" fmla="*/ 61 w 71"/>
                  <a:gd name="T41" fmla="*/ 57 h 71"/>
                  <a:gd name="T42" fmla="*/ 52 w 71"/>
                  <a:gd name="T43" fmla="*/ 58 h 71"/>
                  <a:gd name="T44" fmla="*/ 41 w 71"/>
                  <a:gd name="T45" fmla="*/ 62 h 71"/>
                  <a:gd name="T46" fmla="*/ 41 w 71"/>
                  <a:gd name="T47" fmla="*/ 63 h 71"/>
                  <a:gd name="T48" fmla="*/ 33 w 71"/>
                  <a:gd name="T49" fmla="*/ 69 h 71"/>
                  <a:gd name="T50" fmla="*/ 30 w 71"/>
                  <a:gd name="T51" fmla="*/ 62 h 71"/>
                  <a:gd name="T52" fmla="*/ 22 w 71"/>
                  <a:gd name="T53" fmla="*/ 58 h 71"/>
                  <a:gd name="T54" fmla="*/ 17 w 71"/>
                  <a:gd name="T55" fmla="*/ 61 h 71"/>
                  <a:gd name="T56" fmla="*/ 11 w 71"/>
                  <a:gd name="T57" fmla="*/ 54 h 71"/>
                  <a:gd name="T58" fmla="*/ 13 w 71"/>
                  <a:gd name="T59" fmla="*/ 50 h 71"/>
                  <a:gd name="T60" fmla="*/ 9 w 71"/>
                  <a:gd name="T61" fmla="*/ 41 h 71"/>
                  <a:gd name="T62" fmla="*/ 3 w 71"/>
                  <a:gd name="T63" fmla="*/ 33 h 71"/>
                  <a:gd name="T64" fmla="*/ 10 w 71"/>
                  <a:gd name="T65" fmla="*/ 30 h 71"/>
                  <a:gd name="T66" fmla="*/ 13 w 71"/>
                  <a:gd name="T67" fmla="*/ 22 h 71"/>
                  <a:gd name="T68" fmla="*/ 10 w 71"/>
                  <a:gd name="T69" fmla="*/ 16 h 71"/>
                  <a:gd name="T70" fmla="*/ 17 w 71"/>
                  <a:gd name="T71" fmla="*/ 11 h 71"/>
                  <a:gd name="T72" fmla="*/ 22 w 71"/>
                  <a:gd name="T73" fmla="*/ 14 h 71"/>
                  <a:gd name="T74" fmla="*/ 31 w 71"/>
                  <a:gd name="T75" fmla="*/ 9 h 71"/>
                  <a:gd name="T76" fmla="*/ 38 w 71"/>
                  <a:gd name="T77" fmla="*/ 3 h 71"/>
                  <a:gd name="T78" fmla="*/ 41 w 71"/>
                  <a:gd name="T79" fmla="*/ 9 h 71"/>
                  <a:gd name="T80" fmla="*/ 41 w 71"/>
                  <a:gd name="T81" fmla="*/ 9 h 71"/>
                  <a:gd name="T82" fmla="*/ 41 w 71"/>
                  <a:gd name="T83" fmla="*/ 10 h 71"/>
                  <a:gd name="T84" fmla="*/ 41 w 71"/>
                  <a:gd name="T85" fmla="*/ 10 h 71"/>
                  <a:gd name="T86" fmla="*/ 41 w 71"/>
                  <a:gd name="T87" fmla="*/ 10 h 71"/>
                  <a:gd name="T88" fmla="*/ 52 w 71"/>
                  <a:gd name="T89" fmla="*/ 13 h 71"/>
                  <a:gd name="T90" fmla="*/ 61 w 71"/>
                  <a:gd name="T91" fmla="*/ 14 h 71"/>
                  <a:gd name="T92" fmla="*/ 58 w 71"/>
                  <a:gd name="T93" fmla="*/ 20 h 71"/>
                  <a:gd name="T94" fmla="*/ 58 w 71"/>
                  <a:gd name="T95" fmla="*/ 20 h 71"/>
                  <a:gd name="T96" fmla="*/ 58 w 71"/>
                  <a:gd name="T97" fmla="*/ 21 h 71"/>
                  <a:gd name="T98" fmla="*/ 58 w 71"/>
                  <a:gd name="T99" fmla="*/ 21 h 71"/>
                  <a:gd name="T100" fmla="*/ 63 w 71"/>
                  <a:gd name="T101" fmla="*/ 31 h 71"/>
                  <a:gd name="T102" fmla="*/ 69 w 71"/>
                  <a:gd name="T103" fmla="*/ 3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1">
                    <a:moveTo>
                      <a:pt x="67" y="29"/>
                    </a:moveTo>
                    <a:cubicBezTo>
                      <a:pt x="64" y="29"/>
                      <a:pt x="64" y="29"/>
                      <a:pt x="64" y="29"/>
                    </a:cubicBezTo>
                    <a:cubicBezTo>
                      <a:pt x="63" y="26"/>
                      <a:pt x="62" y="23"/>
                      <a:pt x="61" y="21"/>
                    </a:cubicBezTo>
                    <a:cubicBezTo>
                      <a:pt x="63" y="19"/>
                      <a:pt x="63" y="19"/>
                      <a:pt x="63" y="19"/>
                    </a:cubicBezTo>
                    <a:cubicBezTo>
                      <a:pt x="64" y="18"/>
                      <a:pt x="64" y="17"/>
                      <a:pt x="64" y="16"/>
                    </a:cubicBezTo>
                    <a:cubicBezTo>
                      <a:pt x="64" y="15"/>
                      <a:pt x="64" y="13"/>
                      <a:pt x="63" y="12"/>
                    </a:cubicBezTo>
                    <a:cubicBezTo>
                      <a:pt x="59" y="9"/>
                      <a:pt x="59" y="9"/>
                      <a:pt x="59" y="9"/>
                    </a:cubicBezTo>
                    <a:cubicBezTo>
                      <a:pt x="57" y="7"/>
                      <a:pt x="54" y="7"/>
                      <a:pt x="52" y="9"/>
                    </a:cubicBezTo>
                    <a:cubicBezTo>
                      <a:pt x="51" y="11"/>
                      <a:pt x="51" y="11"/>
                      <a:pt x="51" y="11"/>
                    </a:cubicBezTo>
                    <a:cubicBezTo>
                      <a:pt x="48" y="10"/>
                      <a:pt x="46" y="8"/>
                      <a:pt x="43" y="8"/>
                    </a:cubicBezTo>
                    <a:cubicBezTo>
                      <a:pt x="43" y="5"/>
                      <a:pt x="43" y="5"/>
                      <a:pt x="43" y="5"/>
                    </a:cubicBezTo>
                    <a:cubicBezTo>
                      <a:pt x="43" y="2"/>
                      <a:pt x="41" y="0"/>
                      <a:pt x="38" y="0"/>
                    </a:cubicBezTo>
                    <a:cubicBezTo>
                      <a:pt x="33" y="0"/>
                      <a:pt x="33" y="0"/>
                      <a:pt x="33" y="0"/>
                    </a:cubicBezTo>
                    <a:cubicBezTo>
                      <a:pt x="31" y="0"/>
                      <a:pt x="29" y="2"/>
                      <a:pt x="29" y="5"/>
                    </a:cubicBezTo>
                    <a:cubicBezTo>
                      <a:pt x="29" y="8"/>
                      <a:pt x="29" y="8"/>
                      <a:pt x="29" y="8"/>
                    </a:cubicBezTo>
                    <a:cubicBezTo>
                      <a:pt x="26" y="8"/>
                      <a:pt x="23" y="10"/>
                      <a:pt x="21" y="11"/>
                    </a:cubicBezTo>
                    <a:cubicBezTo>
                      <a:pt x="19" y="9"/>
                      <a:pt x="19" y="9"/>
                      <a:pt x="19" y="9"/>
                    </a:cubicBezTo>
                    <a:cubicBezTo>
                      <a:pt x="17" y="7"/>
                      <a:pt x="14" y="7"/>
                      <a:pt x="12" y="9"/>
                    </a:cubicBezTo>
                    <a:cubicBezTo>
                      <a:pt x="9" y="12"/>
                      <a:pt x="9" y="12"/>
                      <a:pt x="9" y="12"/>
                    </a:cubicBezTo>
                    <a:cubicBezTo>
                      <a:pt x="8" y="13"/>
                      <a:pt x="8" y="15"/>
                      <a:pt x="8" y="16"/>
                    </a:cubicBezTo>
                    <a:cubicBezTo>
                      <a:pt x="8" y="17"/>
                      <a:pt x="8" y="18"/>
                      <a:pt x="9" y="19"/>
                    </a:cubicBezTo>
                    <a:cubicBezTo>
                      <a:pt x="11" y="21"/>
                      <a:pt x="11" y="21"/>
                      <a:pt x="11" y="21"/>
                    </a:cubicBezTo>
                    <a:cubicBezTo>
                      <a:pt x="9" y="23"/>
                      <a:pt x="8" y="26"/>
                      <a:pt x="8" y="29"/>
                    </a:cubicBezTo>
                    <a:cubicBezTo>
                      <a:pt x="5" y="29"/>
                      <a:pt x="5" y="29"/>
                      <a:pt x="5" y="29"/>
                    </a:cubicBezTo>
                    <a:cubicBezTo>
                      <a:pt x="2" y="29"/>
                      <a:pt x="0" y="31"/>
                      <a:pt x="0" y="33"/>
                    </a:cubicBezTo>
                    <a:cubicBezTo>
                      <a:pt x="0" y="38"/>
                      <a:pt x="0" y="38"/>
                      <a:pt x="0" y="38"/>
                    </a:cubicBezTo>
                    <a:cubicBezTo>
                      <a:pt x="0" y="41"/>
                      <a:pt x="2" y="43"/>
                      <a:pt x="5" y="43"/>
                    </a:cubicBezTo>
                    <a:cubicBezTo>
                      <a:pt x="8" y="43"/>
                      <a:pt x="8" y="43"/>
                      <a:pt x="8" y="43"/>
                    </a:cubicBezTo>
                    <a:cubicBezTo>
                      <a:pt x="8" y="46"/>
                      <a:pt x="9" y="48"/>
                      <a:pt x="11" y="51"/>
                    </a:cubicBezTo>
                    <a:cubicBezTo>
                      <a:pt x="9" y="53"/>
                      <a:pt x="9" y="53"/>
                      <a:pt x="9" y="53"/>
                    </a:cubicBezTo>
                    <a:cubicBezTo>
                      <a:pt x="7" y="54"/>
                      <a:pt x="7" y="57"/>
                      <a:pt x="9" y="59"/>
                    </a:cubicBezTo>
                    <a:cubicBezTo>
                      <a:pt x="12" y="63"/>
                      <a:pt x="12" y="63"/>
                      <a:pt x="12" y="63"/>
                    </a:cubicBezTo>
                    <a:cubicBezTo>
                      <a:pt x="13" y="64"/>
                      <a:pt x="15" y="64"/>
                      <a:pt x="16" y="64"/>
                    </a:cubicBezTo>
                    <a:cubicBezTo>
                      <a:pt x="17" y="64"/>
                      <a:pt x="18" y="64"/>
                      <a:pt x="19" y="63"/>
                    </a:cubicBezTo>
                    <a:cubicBezTo>
                      <a:pt x="21" y="61"/>
                      <a:pt x="21" y="61"/>
                      <a:pt x="21" y="61"/>
                    </a:cubicBezTo>
                    <a:cubicBezTo>
                      <a:pt x="23" y="62"/>
                      <a:pt x="26" y="63"/>
                      <a:pt x="29" y="64"/>
                    </a:cubicBezTo>
                    <a:cubicBezTo>
                      <a:pt x="29" y="67"/>
                      <a:pt x="29" y="67"/>
                      <a:pt x="29" y="67"/>
                    </a:cubicBezTo>
                    <a:cubicBezTo>
                      <a:pt x="29" y="69"/>
                      <a:pt x="31" y="71"/>
                      <a:pt x="33" y="71"/>
                    </a:cubicBezTo>
                    <a:cubicBezTo>
                      <a:pt x="38" y="71"/>
                      <a:pt x="38" y="71"/>
                      <a:pt x="38" y="71"/>
                    </a:cubicBezTo>
                    <a:cubicBezTo>
                      <a:pt x="41" y="71"/>
                      <a:pt x="43" y="69"/>
                      <a:pt x="43" y="67"/>
                    </a:cubicBezTo>
                    <a:cubicBezTo>
                      <a:pt x="43" y="64"/>
                      <a:pt x="43" y="64"/>
                      <a:pt x="43" y="64"/>
                    </a:cubicBezTo>
                    <a:cubicBezTo>
                      <a:pt x="46" y="63"/>
                      <a:pt x="48" y="62"/>
                      <a:pt x="51" y="61"/>
                    </a:cubicBezTo>
                    <a:cubicBezTo>
                      <a:pt x="52" y="63"/>
                      <a:pt x="52" y="63"/>
                      <a:pt x="52" y="63"/>
                    </a:cubicBezTo>
                    <a:cubicBezTo>
                      <a:pt x="53" y="64"/>
                      <a:pt x="55" y="64"/>
                      <a:pt x="56" y="64"/>
                    </a:cubicBezTo>
                    <a:cubicBezTo>
                      <a:pt x="57" y="64"/>
                      <a:pt x="58" y="64"/>
                      <a:pt x="59" y="63"/>
                    </a:cubicBezTo>
                    <a:cubicBezTo>
                      <a:pt x="63" y="59"/>
                      <a:pt x="63" y="59"/>
                      <a:pt x="63" y="59"/>
                    </a:cubicBezTo>
                    <a:cubicBezTo>
                      <a:pt x="64" y="57"/>
                      <a:pt x="64" y="54"/>
                      <a:pt x="63" y="53"/>
                    </a:cubicBezTo>
                    <a:cubicBezTo>
                      <a:pt x="61" y="51"/>
                      <a:pt x="61" y="51"/>
                      <a:pt x="61" y="51"/>
                    </a:cubicBezTo>
                    <a:cubicBezTo>
                      <a:pt x="62" y="48"/>
                      <a:pt x="63" y="46"/>
                      <a:pt x="64" y="43"/>
                    </a:cubicBezTo>
                    <a:cubicBezTo>
                      <a:pt x="67" y="43"/>
                      <a:pt x="67" y="43"/>
                      <a:pt x="67" y="43"/>
                    </a:cubicBezTo>
                    <a:cubicBezTo>
                      <a:pt x="69" y="43"/>
                      <a:pt x="71" y="41"/>
                      <a:pt x="71" y="38"/>
                    </a:cubicBezTo>
                    <a:cubicBezTo>
                      <a:pt x="71" y="33"/>
                      <a:pt x="71" y="33"/>
                      <a:pt x="71" y="33"/>
                    </a:cubicBezTo>
                    <a:cubicBezTo>
                      <a:pt x="71" y="31"/>
                      <a:pt x="69" y="29"/>
                      <a:pt x="67" y="29"/>
                    </a:cubicBezTo>
                    <a:close/>
                    <a:moveTo>
                      <a:pt x="69" y="38"/>
                    </a:moveTo>
                    <a:cubicBezTo>
                      <a:pt x="69" y="40"/>
                      <a:pt x="68" y="41"/>
                      <a:pt x="67" y="41"/>
                    </a:cubicBezTo>
                    <a:cubicBezTo>
                      <a:pt x="63" y="41"/>
                      <a:pt x="63" y="41"/>
                      <a:pt x="63" y="41"/>
                    </a:cubicBezTo>
                    <a:cubicBezTo>
                      <a:pt x="62" y="41"/>
                      <a:pt x="62" y="41"/>
                      <a:pt x="62" y="42"/>
                    </a:cubicBezTo>
                    <a:cubicBezTo>
                      <a:pt x="62" y="42"/>
                      <a:pt x="62" y="42"/>
                      <a:pt x="62" y="42"/>
                    </a:cubicBezTo>
                    <a:cubicBezTo>
                      <a:pt x="61" y="45"/>
                      <a:pt x="60" y="47"/>
                      <a:pt x="58" y="50"/>
                    </a:cubicBezTo>
                    <a:cubicBezTo>
                      <a:pt x="58" y="50"/>
                      <a:pt x="58" y="50"/>
                      <a:pt x="58" y="50"/>
                    </a:cubicBezTo>
                    <a:cubicBezTo>
                      <a:pt x="58" y="51"/>
                      <a:pt x="58" y="51"/>
                      <a:pt x="58" y="52"/>
                    </a:cubicBezTo>
                    <a:cubicBezTo>
                      <a:pt x="61" y="54"/>
                      <a:pt x="61" y="54"/>
                      <a:pt x="61" y="54"/>
                    </a:cubicBezTo>
                    <a:cubicBezTo>
                      <a:pt x="62" y="55"/>
                      <a:pt x="62" y="57"/>
                      <a:pt x="61" y="57"/>
                    </a:cubicBezTo>
                    <a:cubicBezTo>
                      <a:pt x="57" y="61"/>
                      <a:pt x="57" y="61"/>
                      <a:pt x="57" y="61"/>
                    </a:cubicBezTo>
                    <a:cubicBezTo>
                      <a:pt x="57" y="62"/>
                      <a:pt x="55" y="62"/>
                      <a:pt x="54" y="61"/>
                    </a:cubicBezTo>
                    <a:cubicBezTo>
                      <a:pt x="52" y="58"/>
                      <a:pt x="52" y="58"/>
                      <a:pt x="52" y="58"/>
                    </a:cubicBezTo>
                    <a:cubicBezTo>
                      <a:pt x="51" y="58"/>
                      <a:pt x="51" y="58"/>
                      <a:pt x="50" y="58"/>
                    </a:cubicBezTo>
                    <a:cubicBezTo>
                      <a:pt x="50" y="58"/>
                      <a:pt x="50" y="58"/>
                      <a:pt x="50" y="58"/>
                    </a:cubicBezTo>
                    <a:cubicBezTo>
                      <a:pt x="47" y="60"/>
                      <a:pt x="45" y="61"/>
                      <a:pt x="41" y="62"/>
                    </a:cubicBezTo>
                    <a:cubicBezTo>
                      <a:pt x="41" y="62"/>
                      <a:pt x="41" y="62"/>
                      <a:pt x="41" y="62"/>
                    </a:cubicBezTo>
                    <a:cubicBezTo>
                      <a:pt x="41" y="62"/>
                      <a:pt x="41" y="62"/>
                      <a:pt x="41" y="62"/>
                    </a:cubicBezTo>
                    <a:cubicBezTo>
                      <a:pt x="41" y="62"/>
                      <a:pt x="41" y="62"/>
                      <a:pt x="41" y="63"/>
                    </a:cubicBezTo>
                    <a:cubicBezTo>
                      <a:pt x="41" y="67"/>
                      <a:pt x="41" y="67"/>
                      <a:pt x="41" y="67"/>
                    </a:cubicBezTo>
                    <a:cubicBezTo>
                      <a:pt x="41" y="68"/>
                      <a:pt x="39" y="69"/>
                      <a:pt x="38" y="69"/>
                    </a:cubicBezTo>
                    <a:cubicBezTo>
                      <a:pt x="33" y="69"/>
                      <a:pt x="33" y="69"/>
                      <a:pt x="33" y="69"/>
                    </a:cubicBezTo>
                    <a:cubicBezTo>
                      <a:pt x="32" y="69"/>
                      <a:pt x="31" y="68"/>
                      <a:pt x="31" y="67"/>
                    </a:cubicBezTo>
                    <a:cubicBezTo>
                      <a:pt x="31" y="63"/>
                      <a:pt x="31" y="63"/>
                      <a:pt x="31" y="63"/>
                    </a:cubicBezTo>
                    <a:cubicBezTo>
                      <a:pt x="31" y="62"/>
                      <a:pt x="31" y="62"/>
                      <a:pt x="30" y="62"/>
                    </a:cubicBezTo>
                    <a:cubicBezTo>
                      <a:pt x="30" y="62"/>
                      <a:pt x="30" y="62"/>
                      <a:pt x="30" y="62"/>
                    </a:cubicBezTo>
                    <a:cubicBezTo>
                      <a:pt x="30" y="62"/>
                      <a:pt x="30" y="62"/>
                      <a:pt x="30" y="62"/>
                    </a:cubicBezTo>
                    <a:cubicBezTo>
                      <a:pt x="27" y="61"/>
                      <a:pt x="24" y="60"/>
                      <a:pt x="22" y="58"/>
                    </a:cubicBezTo>
                    <a:cubicBezTo>
                      <a:pt x="21" y="58"/>
                      <a:pt x="21" y="58"/>
                      <a:pt x="21" y="58"/>
                    </a:cubicBezTo>
                    <a:cubicBezTo>
                      <a:pt x="21" y="58"/>
                      <a:pt x="20" y="58"/>
                      <a:pt x="20" y="58"/>
                    </a:cubicBezTo>
                    <a:cubicBezTo>
                      <a:pt x="17" y="61"/>
                      <a:pt x="17" y="61"/>
                      <a:pt x="17" y="61"/>
                    </a:cubicBezTo>
                    <a:cubicBezTo>
                      <a:pt x="16" y="62"/>
                      <a:pt x="15" y="62"/>
                      <a:pt x="14" y="61"/>
                    </a:cubicBezTo>
                    <a:cubicBezTo>
                      <a:pt x="11" y="57"/>
                      <a:pt x="11" y="57"/>
                      <a:pt x="11" y="57"/>
                    </a:cubicBezTo>
                    <a:cubicBezTo>
                      <a:pt x="10" y="57"/>
                      <a:pt x="10" y="55"/>
                      <a:pt x="11" y="54"/>
                    </a:cubicBezTo>
                    <a:cubicBezTo>
                      <a:pt x="13" y="52"/>
                      <a:pt x="13" y="52"/>
                      <a:pt x="13" y="52"/>
                    </a:cubicBezTo>
                    <a:cubicBezTo>
                      <a:pt x="14" y="51"/>
                      <a:pt x="14" y="51"/>
                      <a:pt x="13" y="50"/>
                    </a:cubicBezTo>
                    <a:cubicBezTo>
                      <a:pt x="13" y="50"/>
                      <a:pt x="13" y="50"/>
                      <a:pt x="13" y="50"/>
                    </a:cubicBezTo>
                    <a:cubicBezTo>
                      <a:pt x="12" y="47"/>
                      <a:pt x="11" y="45"/>
                      <a:pt x="10" y="42"/>
                    </a:cubicBezTo>
                    <a:cubicBezTo>
                      <a:pt x="10" y="42"/>
                      <a:pt x="10" y="42"/>
                      <a:pt x="10" y="42"/>
                    </a:cubicBezTo>
                    <a:cubicBezTo>
                      <a:pt x="10" y="41"/>
                      <a:pt x="9" y="41"/>
                      <a:pt x="9" y="41"/>
                    </a:cubicBezTo>
                    <a:cubicBezTo>
                      <a:pt x="5" y="41"/>
                      <a:pt x="5" y="41"/>
                      <a:pt x="5" y="41"/>
                    </a:cubicBezTo>
                    <a:cubicBezTo>
                      <a:pt x="4" y="41"/>
                      <a:pt x="3" y="40"/>
                      <a:pt x="3" y="38"/>
                    </a:cubicBezTo>
                    <a:cubicBezTo>
                      <a:pt x="3" y="33"/>
                      <a:pt x="3" y="33"/>
                      <a:pt x="3" y="33"/>
                    </a:cubicBezTo>
                    <a:cubicBezTo>
                      <a:pt x="3" y="32"/>
                      <a:pt x="4" y="31"/>
                      <a:pt x="5" y="31"/>
                    </a:cubicBezTo>
                    <a:cubicBezTo>
                      <a:pt x="9" y="31"/>
                      <a:pt x="9" y="31"/>
                      <a:pt x="9" y="31"/>
                    </a:cubicBezTo>
                    <a:cubicBezTo>
                      <a:pt x="9" y="31"/>
                      <a:pt x="10" y="31"/>
                      <a:pt x="10" y="30"/>
                    </a:cubicBezTo>
                    <a:cubicBezTo>
                      <a:pt x="10" y="30"/>
                      <a:pt x="10" y="30"/>
                      <a:pt x="10" y="30"/>
                    </a:cubicBezTo>
                    <a:cubicBezTo>
                      <a:pt x="11" y="27"/>
                      <a:pt x="12" y="24"/>
                      <a:pt x="13" y="22"/>
                    </a:cubicBezTo>
                    <a:cubicBezTo>
                      <a:pt x="13" y="22"/>
                      <a:pt x="13" y="22"/>
                      <a:pt x="13" y="22"/>
                    </a:cubicBezTo>
                    <a:cubicBezTo>
                      <a:pt x="14" y="21"/>
                      <a:pt x="14" y="20"/>
                      <a:pt x="13" y="20"/>
                    </a:cubicBezTo>
                    <a:cubicBezTo>
                      <a:pt x="11" y="17"/>
                      <a:pt x="11" y="17"/>
                      <a:pt x="11" y="17"/>
                    </a:cubicBezTo>
                    <a:cubicBezTo>
                      <a:pt x="10" y="17"/>
                      <a:pt x="10" y="16"/>
                      <a:pt x="10" y="16"/>
                    </a:cubicBezTo>
                    <a:cubicBezTo>
                      <a:pt x="10" y="15"/>
                      <a:pt x="10" y="15"/>
                      <a:pt x="11" y="14"/>
                    </a:cubicBezTo>
                    <a:cubicBezTo>
                      <a:pt x="14" y="11"/>
                      <a:pt x="14" y="11"/>
                      <a:pt x="14" y="11"/>
                    </a:cubicBezTo>
                    <a:cubicBezTo>
                      <a:pt x="15" y="10"/>
                      <a:pt x="16" y="10"/>
                      <a:pt x="17" y="11"/>
                    </a:cubicBezTo>
                    <a:cubicBezTo>
                      <a:pt x="20" y="13"/>
                      <a:pt x="20" y="13"/>
                      <a:pt x="20" y="13"/>
                    </a:cubicBezTo>
                    <a:cubicBezTo>
                      <a:pt x="20" y="14"/>
                      <a:pt x="21" y="14"/>
                      <a:pt x="21" y="13"/>
                    </a:cubicBezTo>
                    <a:cubicBezTo>
                      <a:pt x="22" y="14"/>
                      <a:pt x="22" y="14"/>
                      <a:pt x="22" y="14"/>
                    </a:cubicBezTo>
                    <a:cubicBezTo>
                      <a:pt x="24" y="12"/>
                      <a:pt x="27" y="11"/>
                      <a:pt x="30" y="10"/>
                    </a:cubicBezTo>
                    <a:cubicBezTo>
                      <a:pt x="30" y="10"/>
                      <a:pt x="30" y="10"/>
                      <a:pt x="30" y="10"/>
                    </a:cubicBezTo>
                    <a:cubicBezTo>
                      <a:pt x="31" y="10"/>
                      <a:pt x="31" y="9"/>
                      <a:pt x="31" y="9"/>
                    </a:cubicBezTo>
                    <a:cubicBezTo>
                      <a:pt x="31" y="5"/>
                      <a:pt x="31" y="5"/>
                      <a:pt x="31" y="5"/>
                    </a:cubicBezTo>
                    <a:cubicBezTo>
                      <a:pt x="31" y="4"/>
                      <a:pt x="32" y="3"/>
                      <a:pt x="33" y="3"/>
                    </a:cubicBezTo>
                    <a:cubicBezTo>
                      <a:pt x="38" y="3"/>
                      <a:pt x="38" y="3"/>
                      <a:pt x="38" y="3"/>
                    </a:cubicBezTo>
                    <a:cubicBezTo>
                      <a:pt x="39" y="3"/>
                      <a:pt x="41" y="4"/>
                      <a:pt x="41" y="5"/>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9"/>
                    </a:cubicBezTo>
                    <a:cubicBezTo>
                      <a:pt x="41" y="9"/>
                      <a:pt x="41" y="9"/>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1" y="10"/>
                      <a:pt x="41" y="10"/>
                      <a:pt x="41" y="10"/>
                    </a:cubicBezTo>
                    <a:cubicBezTo>
                      <a:pt x="45" y="11"/>
                      <a:pt x="47" y="12"/>
                      <a:pt x="50" y="14"/>
                    </a:cubicBezTo>
                    <a:cubicBezTo>
                      <a:pt x="51" y="14"/>
                      <a:pt x="51" y="14"/>
                      <a:pt x="52" y="13"/>
                    </a:cubicBezTo>
                    <a:cubicBezTo>
                      <a:pt x="54" y="11"/>
                      <a:pt x="54" y="11"/>
                      <a:pt x="54" y="11"/>
                    </a:cubicBezTo>
                    <a:cubicBezTo>
                      <a:pt x="55" y="10"/>
                      <a:pt x="57" y="10"/>
                      <a:pt x="57" y="11"/>
                    </a:cubicBezTo>
                    <a:cubicBezTo>
                      <a:pt x="61" y="14"/>
                      <a:pt x="61" y="14"/>
                      <a:pt x="61" y="14"/>
                    </a:cubicBezTo>
                    <a:cubicBezTo>
                      <a:pt x="61" y="15"/>
                      <a:pt x="62" y="15"/>
                      <a:pt x="62" y="16"/>
                    </a:cubicBezTo>
                    <a:cubicBezTo>
                      <a:pt x="62" y="16"/>
                      <a:pt x="61" y="17"/>
                      <a:pt x="61" y="17"/>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0"/>
                      <a:pt x="58" y="20"/>
                      <a:pt x="58" y="20"/>
                    </a:cubicBezTo>
                    <a:cubicBezTo>
                      <a:pt x="58" y="21"/>
                      <a:pt x="58" y="21"/>
                      <a:pt x="58" y="21"/>
                    </a:cubicBezTo>
                    <a:cubicBezTo>
                      <a:pt x="58" y="21"/>
                      <a:pt x="58" y="21"/>
                      <a:pt x="58" y="21"/>
                    </a:cubicBezTo>
                    <a:cubicBezTo>
                      <a:pt x="58" y="21"/>
                      <a:pt x="58" y="21"/>
                      <a:pt x="58" y="21"/>
                    </a:cubicBezTo>
                    <a:cubicBezTo>
                      <a:pt x="58" y="21"/>
                      <a:pt x="58" y="21"/>
                      <a:pt x="58" y="21"/>
                    </a:cubicBezTo>
                    <a:cubicBezTo>
                      <a:pt x="58" y="21"/>
                      <a:pt x="58" y="22"/>
                      <a:pt x="58" y="22"/>
                    </a:cubicBezTo>
                    <a:cubicBezTo>
                      <a:pt x="60" y="24"/>
                      <a:pt x="61" y="27"/>
                      <a:pt x="62" y="30"/>
                    </a:cubicBezTo>
                    <a:cubicBezTo>
                      <a:pt x="62" y="31"/>
                      <a:pt x="62" y="31"/>
                      <a:pt x="63" y="31"/>
                    </a:cubicBezTo>
                    <a:cubicBezTo>
                      <a:pt x="67" y="31"/>
                      <a:pt x="67" y="31"/>
                      <a:pt x="67" y="31"/>
                    </a:cubicBezTo>
                    <a:cubicBezTo>
                      <a:pt x="68" y="31"/>
                      <a:pt x="69" y="32"/>
                      <a:pt x="69" y="33"/>
                    </a:cubicBezTo>
                    <a:lnTo>
                      <a:pt x="69"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5" name="Freeform 82"/>
              <p:cNvSpPr>
                <a:spLocks noEditPoints="1"/>
              </p:cNvSpPr>
              <p:nvPr/>
            </p:nvSpPr>
            <p:spPr bwMode="auto">
              <a:xfrm>
                <a:off x="21324888" y="3444711"/>
                <a:ext cx="428625" cy="430213"/>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23 w 45"/>
                  <a:gd name="T11" fmla="*/ 43 h 45"/>
                  <a:gd name="T12" fmla="*/ 3 w 45"/>
                  <a:gd name="T13" fmla="*/ 23 h 45"/>
                  <a:gd name="T14" fmla="*/ 23 w 45"/>
                  <a:gd name="T15" fmla="*/ 3 h 45"/>
                  <a:gd name="T16" fmla="*/ 43 w 45"/>
                  <a:gd name="T17" fmla="*/ 23 h 45"/>
                  <a:gd name="T18" fmla="*/ 23 w 45"/>
                  <a:gd name="T1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3" y="0"/>
                    </a:moveTo>
                    <a:cubicBezTo>
                      <a:pt x="10" y="0"/>
                      <a:pt x="0" y="11"/>
                      <a:pt x="0" y="23"/>
                    </a:cubicBezTo>
                    <a:cubicBezTo>
                      <a:pt x="0" y="35"/>
                      <a:pt x="10" y="45"/>
                      <a:pt x="23" y="45"/>
                    </a:cubicBezTo>
                    <a:cubicBezTo>
                      <a:pt x="35" y="45"/>
                      <a:pt x="45" y="35"/>
                      <a:pt x="45" y="23"/>
                    </a:cubicBezTo>
                    <a:cubicBezTo>
                      <a:pt x="45" y="11"/>
                      <a:pt x="35" y="0"/>
                      <a:pt x="23" y="0"/>
                    </a:cubicBezTo>
                    <a:close/>
                    <a:moveTo>
                      <a:pt x="23" y="43"/>
                    </a:moveTo>
                    <a:cubicBezTo>
                      <a:pt x="12" y="43"/>
                      <a:pt x="3" y="34"/>
                      <a:pt x="3" y="23"/>
                    </a:cubicBezTo>
                    <a:cubicBezTo>
                      <a:pt x="3" y="12"/>
                      <a:pt x="12" y="3"/>
                      <a:pt x="23" y="3"/>
                    </a:cubicBezTo>
                    <a:cubicBezTo>
                      <a:pt x="34" y="3"/>
                      <a:pt x="43" y="12"/>
                      <a:pt x="43" y="23"/>
                    </a:cubicBezTo>
                    <a:cubicBezTo>
                      <a:pt x="43" y="34"/>
                      <a:pt x="34" y="43"/>
                      <a:pt x="23"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6" name="กลุ่ม 105"/>
            <p:cNvGrpSpPr/>
            <p:nvPr/>
          </p:nvGrpSpPr>
          <p:grpSpPr>
            <a:xfrm>
              <a:off x="18925792" y="2639958"/>
              <a:ext cx="666750" cy="468313"/>
              <a:chOff x="21210588" y="4665499"/>
              <a:chExt cx="666750" cy="468313"/>
            </a:xfrm>
          </p:grpSpPr>
          <p:sp>
            <p:nvSpPr>
              <p:cNvPr id="107" name="Freeform 83"/>
              <p:cNvSpPr>
                <a:spLocks noEditPoints="1"/>
              </p:cNvSpPr>
              <p:nvPr/>
            </p:nvSpPr>
            <p:spPr bwMode="auto">
              <a:xfrm>
                <a:off x="21210588" y="4665499"/>
                <a:ext cx="666750" cy="468313"/>
              </a:xfrm>
              <a:custGeom>
                <a:avLst/>
                <a:gdLst>
                  <a:gd name="T0" fmla="*/ 68 w 70"/>
                  <a:gd name="T1" fmla="*/ 0 h 49"/>
                  <a:gd name="T2" fmla="*/ 1 w 70"/>
                  <a:gd name="T3" fmla="*/ 0 h 49"/>
                  <a:gd name="T4" fmla="*/ 0 w 70"/>
                  <a:gd name="T5" fmla="*/ 1 h 49"/>
                  <a:gd name="T6" fmla="*/ 0 w 70"/>
                  <a:gd name="T7" fmla="*/ 11 h 49"/>
                  <a:gd name="T8" fmla="*/ 1 w 70"/>
                  <a:gd name="T9" fmla="*/ 12 h 49"/>
                  <a:gd name="T10" fmla="*/ 7 w 70"/>
                  <a:gd name="T11" fmla="*/ 12 h 49"/>
                  <a:gd name="T12" fmla="*/ 7 w 70"/>
                  <a:gd name="T13" fmla="*/ 48 h 49"/>
                  <a:gd name="T14" fmla="*/ 8 w 70"/>
                  <a:gd name="T15" fmla="*/ 49 h 49"/>
                  <a:gd name="T16" fmla="*/ 61 w 70"/>
                  <a:gd name="T17" fmla="*/ 49 h 49"/>
                  <a:gd name="T18" fmla="*/ 63 w 70"/>
                  <a:gd name="T19" fmla="*/ 48 h 49"/>
                  <a:gd name="T20" fmla="*/ 63 w 70"/>
                  <a:gd name="T21" fmla="*/ 12 h 49"/>
                  <a:gd name="T22" fmla="*/ 68 w 70"/>
                  <a:gd name="T23" fmla="*/ 12 h 49"/>
                  <a:gd name="T24" fmla="*/ 70 w 70"/>
                  <a:gd name="T25" fmla="*/ 11 h 49"/>
                  <a:gd name="T26" fmla="*/ 70 w 70"/>
                  <a:gd name="T27" fmla="*/ 1 h 49"/>
                  <a:gd name="T28" fmla="*/ 68 w 70"/>
                  <a:gd name="T29" fmla="*/ 0 h 49"/>
                  <a:gd name="T30" fmla="*/ 60 w 70"/>
                  <a:gd name="T31" fmla="*/ 46 h 49"/>
                  <a:gd name="T32" fmla="*/ 9 w 70"/>
                  <a:gd name="T33" fmla="*/ 46 h 49"/>
                  <a:gd name="T34" fmla="*/ 9 w 70"/>
                  <a:gd name="T35" fmla="*/ 13 h 49"/>
                  <a:gd name="T36" fmla="*/ 60 w 70"/>
                  <a:gd name="T37" fmla="*/ 13 h 49"/>
                  <a:gd name="T38" fmla="*/ 60 w 70"/>
                  <a:gd name="T39" fmla="*/ 46 h 49"/>
                  <a:gd name="T40" fmla="*/ 67 w 70"/>
                  <a:gd name="T41" fmla="*/ 9 h 49"/>
                  <a:gd name="T42" fmla="*/ 2 w 70"/>
                  <a:gd name="T43" fmla="*/ 9 h 49"/>
                  <a:gd name="T44" fmla="*/ 2 w 70"/>
                  <a:gd name="T45" fmla="*/ 3 h 49"/>
                  <a:gd name="T46" fmla="*/ 67 w 70"/>
                  <a:gd name="T47" fmla="*/ 3 h 49"/>
                  <a:gd name="T48" fmla="*/ 67 w 70"/>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49">
                    <a:moveTo>
                      <a:pt x="68" y="0"/>
                    </a:moveTo>
                    <a:cubicBezTo>
                      <a:pt x="1" y="0"/>
                      <a:pt x="1" y="0"/>
                      <a:pt x="1" y="0"/>
                    </a:cubicBezTo>
                    <a:cubicBezTo>
                      <a:pt x="0" y="0"/>
                      <a:pt x="0" y="1"/>
                      <a:pt x="0" y="1"/>
                    </a:cubicBezTo>
                    <a:cubicBezTo>
                      <a:pt x="0" y="11"/>
                      <a:pt x="0" y="11"/>
                      <a:pt x="0" y="11"/>
                    </a:cubicBezTo>
                    <a:cubicBezTo>
                      <a:pt x="0" y="11"/>
                      <a:pt x="0" y="12"/>
                      <a:pt x="1" y="12"/>
                    </a:cubicBezTo>
                    <a:cubicBezTo>
                      <a:pt x="7" y="12"/>
                      <a:pt x="7" y="12"/>
                      <a:pt x="7" y="12"/>
                    </a:cubicBezTo>
                    <a:cubicBezTo>
                      <a:pt x="7" y="48"/>
                      <a:pt x="7" y="48"/>
                      <a:pt x="7" y="48"/>
                    </a:cubicBezTo>
                    <a:cubicBezTo>
                      <a:pt x="7" y="49"/>
                      <a:pt x="7" y="49"/>
                      <a:pt x="8" y="49"/>
                    </a:cubicBezTo>
                    <a:cubicBezTo>
                      <a:pt x="61" y="49"/>
                      <a:pt x="61" y="49"/>
                      <a:pt x="61" y="49"/>
                    </a:cubicBezTo>
                    <a:cubicBezTo>
                      <a:pt x="62" y="49"/>
                      <a:pt x="63" y="49"/>
                      <a:pt x="63" y="48"/>
                    </a:cubicBezTo>
                    <a:cubicBezTo>
                      <a:pt x="63" y="12"/>
                      <a:pt x="63" y="12"/>
                      <a:pt x="63" y="12"/>
                    </a:cubicBezTo>
                    <a:cubicBezTo>
                      <a:pt x="68" y="12"/>
                      <a:pt x="68" y="12"/>
                      <a:pt x="68" y="12"/>
                    </a:cubicBezTo>
                    <a:cubicBezTo>
                      <a:pt x="69" y="12"/>
                      <a:pt x="70" y="11"/>
                      <a:pt x="70" y="11"/>
                    </a:cubicBezTo>
                    <a:cubicBezTo>
                      <a:pt x="70" y="1"/>
                      <a:pt x="70" y="1"/>
                      <a:pt x="70" y="1"/>
                    </a:cubicBezTo>
                    <a:cubicBezTo>
                      <a:pt x="70" y="1"/>
                      <a:pt x="69" y="0"/>
                      <a:pt x="68" y="0"/>
                    </a:cubicBezTo>
                    <a:close/>
                    <a:moveTo>
                      <a:pt x="60" y="46"/>
                    </a:moveTo>
                    <a:cubicBezTo>
                      <a:pt x="9" y="46"/>
                      <a:pt x="9" y="46"/>
                      <a:pt x="9" y="46"/>
                    </a:cubicBezTo>
                    <a:cubicBezTo>
                      <a:pt x="9" y="13"/>
                      <a:pt x="9" y="13"/>
                      <a:pt x="9" y="13"/>
                    </a:cubicBezTo>
                    <a:cubicBezTo>
                      <a:pt x="60" y="13"/>
                      <a:pt x="60" y="13"/>
                      <a:pt x="60" y="13"/>
                    </a:cubicBezTo>
                    <a:lnTo>
                      <a:pt x="60" y="46"/>
                    </a:lnTo>
                    <a:close/>
                    <a:moveTo>
                      <a:pt x="67" y="9"/>
                    </a:moveTo>
                    <a:cubicBezTo>
                      <a:pt x="2" y="9"/>
                      <a:pt x="2" y="9"/>
                      <a:pt x="2" y="9"/>
                    </a:cubicBezTo>
                    <a:cubicBezTo>
                      <a:pt x="2" y="3"/>
                      <a:pt x="2" y="3"/>
                      <a:pt x="2" y="3"/>
                    </a:cubicBezTo>
                    <a:cubicBezTo>
                      <a:pt x="67" y="3"/>
                      <a:pt x="67" y="3"/>
                      <a:pt x="67" y="3"/>
                    </a:cubicBezTo>
                    <a:lnTo>
                      <a:pt x="6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8" name="Freeform 84"/>
              <p:cNvSpPr>
                <a:spLocks/>
              </p:cNvSpPr>
              <p:nvPr/>
            </p:nvSpPr>
            <p:spPr bwMode="auto">
              <a:xfrm>
                <a:off x="21362988" y="4894099"/>
                <a:ext cx="371475" cy="19050"/>
              </a:xfrm>
              <a:custGeom>
                <a:avLst/>
                <a:gdLst>
                  <a:gd name="T0" fmla="*/ 1 w 39"/>
                  <a:gd name="T1" fmla="*/ 2 h 2"/>
                  <a:gd name="T2" fmla="*/ 38 w 39"/>
                  <a:gd name="T3" fmla="*/ 2 h 2"/>
                  <a:gd name="T4" fmla="*/ 39 w 39"/>
                  <a:gd name="T5" fmla="*/ 1 h 2"/>
                  <a:gd name="T6" fmla="*/ 38 w 39"/>
                  <a:gd name="T7" fmla="*/ 0 h 2"/>
                  <a:gd name="T8" fmla="*/ 1 w 39"/>
                  <a:gd name="T9" fmla="*/ 0 h 2"/>
                  <a:gd name="T10" fmla="*/ 0 w 39"/>
                  <a:gd name="T11" fmla="*/ 1 h 2"/>
                  <a:gd name="T12" fmla="*/ 1 w 3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9" h="2">
                    <a:moveTo>
                      <a:pt x="1" y="2"/>
                    </a:moveTo>
                    <a:cubicBezTo>
                      <a:pt x="38" y="2"/>
                      <a:pt x="38" y="2"/>
                      <a:pt x="38" y="2"/>
                    </a:cubicBezTo>
                    <a:cubicBezTo>
                      <a:pt x="39" y="2"/>
                      <a:pt x="39" y="1"/>
                      <a:pt x="39" y="1"/>
                    </a:cubicBezTo>
                    <a:cubicBezTo>
                      <a:pt x="39" y="0"/>
                      <a:pt x="39" y="0"/>
                      <a:pt x="38" y="0"/>
                    </a:cubicBezTo>
                    <a:cubicBezTo>
                      <a:pt x="1" y="0"/>
                      <a:pt x="1" y="0"/>
                      <a:pt x="1" y="0"/>
                    </a:cubicBezTo>
                    <a:cubicBezTo>
                      <a:pt x="1" y="0"/>
                      <a:pt x="0" y="0"/>
                      <a:pt x="0" y="1"/>
                    </a:cubicBezTo>
                    <a:cubicBezTo>
                      <a:pt x="0" y="1"/>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09" name="Freeform 85"/>
              <p:cNvSpPr>
                <a:spLocks/>
              </p:cNvSpPr>
              <p:nvPr/>
            </p:nvSpPr>
            <p:spPr bwMode="auto">
              <a:xfrm>
                <a:off x="21362988" y="4960774"/>
                <a:ext cx="371475" cy="19050"/>
              </a:xfrm>
              <a:custGeom>
                <a:avLst/>
                <a:gdLst>
                  <a:gd name="T0" fmla="*/ 1 w 39"/>
                  <a:gd name="T1" fmla="*/ 2 h 2"/>
                  <a:gd name="T2" fmla="*/ 38 w 39"/>
                  <a:gd name="T3" fmla="*/ 2 h 2"/>
                  <a:gd name="T4" fmla="*/ 39 w 39"/>
                  <a:gd name="T5" fmla="*/ 1 h 2"/>
                  <a:gd name="T6" fmla="*/ 38 w 39"/>
                  <a:gd name="T7" fmla="*/ 0 h 2"/>
                  <a:gd name="T8" fmla="*/ 1 w 39"/>
                  <a:gd name="T9" fmla="*/ 0 h 2"/>
                  <a:gd name="T10" fmla="*/ 0 w 39"/>
                  <a:gd name="T11" fmla="*/ 1 h 2"/>
                  <a:gd name="T12" fmla="*/ 1 w 3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9" h="2">
                    <a:moveTo>
                      <a:pt x="1" y="2"/>
                    </a:moveTo>
                    <a:cubicBezTo>
                      <a:pt x="38" y="2"/>
                      <a:pt x="38" y="2"/>
                      <a:pt x="38" y="2"/>
                    </a:cubicBezTo>
                    <a:cubicBezTo>
                      <a:pt x="39" y="2"/>
                      <a:pt x="39" y="1"/>
                      <a:pt x="39" y="1"/>
                    </a:cubicBezTo>
                    <a:cubicBezTo>
                      <a:pt x="39" y="0"/>
                      <a:pt x="39" y="0"/>
                      <a:pt x="38" y="0"/>
                    </a:cubicBezTo>
                    <a:cubicBezTo>
                      <a:pt x="1" y="0"/>
                      <a:pt x="1" y="0"/>
                      <a:pt x="1" y="0"/>
                    </a:cubicBezTo>
                    <a:cubicBezTo>
                      <a:pt x="1" y="0"/>
                      <a:pt x="0" y="0"/>
                      <a:pt x="0" y="1"/>
                    </a:cubicBezTo>
                    <a:cubicBezTo>
                      <a:pt x="0" y="1"/>
                      <a:pt x="1"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0" name="กลุ่ม 109"/>
            <p:cNvGrpSpPr/>
            <p:nvPr/>
          </p:nvGrpSpPr>
          <p:grpSpPr>
            <a:xfrm>
              <a:off x="15655758" y="3571574"/>
              <a:ext cx="609600" cy="468313"/>
              <a:chOff x="18934113" y="2965450"/>
              <a:chExt cx="609600" cy="468313"/>
            </a:xfrm>
          </p:grpSpPr>
          <p:sp>
            <p:nvSpPr>
              <p:cNvPr id="111" name="Freeform 86"/>
              <p:cNvSpPr>
                <a:spLocks noEditPoints="1"/>
              </p:cNvSpPr>
              <p:nvPr/>
            </p:nvSpPr>
            <p:spPr bwMode="auto">
              <a:xfrm>
                <a:off x="18934113" y="2965450"/>
                <a:ext cx="609600" cy="468313"/>
              </a:xfrm>
              <a:custGeom>
                <a:avLst/>
                <a:gdLst>
                  <a:gd name="T0" fmla="*/ 58 w 64"/>
                  <a:gd name="T1" fmla="*/ 0 h 49"/>
                  <a:gd name="T2" fmla="*/ 6 w 64"/>
                  <a:gd name="T3" fmla="*/ 0 h 49"/>
                  <a:gd name="T4" fmla="*/ 0 w 64"/>
                  <a:gd name="T5" fmla="*/ 6 h 49"/>
                  <a:gd name="T6" fmla="*/ 0 w 64"/>
                  <a:gd name="T7" fmla="*/ 37 h 49"/>
                  <a:gd name="T8" fmla="*/ 6 w 64"/>
                  <a:gd name="T9" fmla="*/ 42 h 49"/>
                  <a:gd name="T10" fmla="*/ 11 w 64"/>
                  <a:gd name="T11" fmla="*/ 42 h 49"/>
                  <a:gd name="T12" fmla="*/ 9 w 64"/>
                  <a:gd name="T13" fmla="*/ 47 h 49"/>
                  <a:gd name="T14" fmla="*/ 10 w 64"/>
                  <a:gd name="T15" fmla="*/ 48 h 49"/>
                  <a:gd name="T16" fmla="*/ 11 w 64"/>
                  <a:gd name="T17" fmla="*/ 49 h 49"/>
                  <a:gd name="T18" fmla="*/ 12 w 64"/>
                  <a:gd name="T19" fmla="*/ 48 h 49"/>
                  <a:gd name="T20" fmla="*/ 21 w 64"/>
                  <a:gd name="T21" fmla="*/ 42 h 49"/>
                  <a:gd name="T22" fmla="*/ 58 w 64"/>
                  <a:gd name="T23" fmla="*/ 42 h 49"/>
                  <a:gd name="T24" fmla="*/ 64 w 64"/>
                  <a:gd name="T25" fmla="*/ 37 h 49"/>
                  <a:gd name="T26" fmla="*/ 64 w 64"/>
                  <a:gd name="T27" fmla="*/ 6 h 49"/>
                  <a:gd name="T28" fmla="*/ 58 w 64"/>
                  <a:gd name="T29" fmla="*/ 0 h 49"/>
                  <a:gd name="T30" fmla="*/ 62 w 64"/>
                  <a:gd name="T31" fmla="*/ 37 h 49"/>
                  <a:gd name="T32" fmla="*/ 58 w 64"/>
                  <a:gd name="T33" fmla="*/ 40 h 49"/>
                  <a:gd name="T34" fmla="*/ 21 w 64"/>
                  <a:gd name="T35" fmla="*/ 40 h 49"/>
                  <a:gd name="T36" fmla="*/ 21 w 64"/>
                  <a:gd name="T37" fmla="*/ 40 h 49"/>
                  <a:gd name="T38" fmla="*/ 20 w 64"/>
                  <a:gd name="T39" fmla="*/ 40 h 49"/>
                  <a:gd name="T40" fmla="*/ 20 w 64"/>
                  <a:gd name="T41" fmla="*/ 40 h 49"/>
                  <a:gd name="T42" fmla="*/ 20 w 64"/>
                  <a:gd name="T43" fmla="*/ 40 h 49"/>
                  <a:gd name="T44" fmla="*/ 13 w 64"/>
                  <a:gd name="T45" fmla="*/ 44 h 49"/>
                  <a:gd name="T46" fmla="*/ 14 w 64"/>
                  <a:gd name="T47" fmla="*/ 41 h 49"/>
                  <a:gd name="T48" fmla="*/ 14 w 64"/>
                  <a:gd name="T49" fmla="*/ 41 h 49"/>
                  <a:gd name="T50" fmla="*/ 14 w 64"/>
                  <a:gd name="T51" fmla="*/ 41 h 49"/>
                  <a:gd name="T52" fmla="*/ 14 w 64"/>
                  <a:gd name="T53" fmla="*/ 41 h 49"/>
                  <a:gd name="T54" fmla="*/ 14 w 64"/>
                  <a:gd name="T55" fmla="*/ 41 h 49"/>
                  <a:gd name="T56" fmla="*/ 14 w 64"/>
                  <a:gd name="T57" fmla="*/ 40 h 49"/>
                  <a:gd name="T58" fmla="*/ 14 w 64"/>
                  <a:gd name="T59" fmla="*/ 40 h 49"/>
                  <a:gd name="T60" fmla="*/ 14 w 64"/>
                  <a:gd name="T61" fmla="*/ 40 h 49"/>
                  <a:gd name="T62" fmla="*/ 13 w 64"/>
                  <a:gd name="T63" fmla="*/ 40 h 49"/>
                  <a:gd name="T64" fmla="*/ 13 w 64"/>
                  <a:gd name="T65" fmla="*/ 40 h 49"/>
                  <a:gd name="T66" fmla="*/ 13 w 64"/>
                  <a:gd name="T67" fmla="*/ 40 h 49"/>
                  <a:gd name="T68" fmla="*/ 13 w 64"/>
                  <a:gd name="T69" fmla="*/ 40 h 49"/>
                  <a:gd name="T70" fmla="*/ 13 w 64"/>
                  <a:gd name="T71" fmla="*/ 40 h 49"/>
                  <a:gd name="T72" fmla="*/ 6 w 64"/>
                  <a:gd name="T73" fmla="*/ 40 h 49"/>
                  <a:gd name="T74" fmla="*/ 2 w 64"/>
                  <a:gd name="T75" fmla="*/ 37 h 49"/>
                  <a:gd name="T76" fmla="*/ 2 w 64"/>
                  <a:gd name="T77" fmla="*/ 6 h 49"/>
                  <a:gd name="T78" fmla="*/ 6 w 64"/>
                  <a:gd name="T79" fmla="*/ 3 h 49"/>
                  <a:gd name="T80" fmla="*/ 58 w 64"/>
                  <a:gd name="T81" fmla="*/ 3 h 49"/>
                  <a:gd name="T82" fmla="*/ 62 w 64"/>
                  <a:gd name="T83" fmla="*/ 6 h 49"/>
                  <a:gd name="T84" fmla="*/ 62 w 64"/>
                  <a:gd name="T85"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49">
                    <a:moveTo>
                      <a:pt x="58" y="0"/>
                    </a:moveTo>
                    <a:cubicBezTo>
                      <a:pt x="6" y="0"/>
                      <a:pt x="6" y="0"/>
                      <a:pt x="6" y="0"/>
                    </a:cubicBezTo>
                    <a:cubicBezTo>
                      <a:pt x="2" y="0"/>
                      <a:pt x="0" y="3"/>
                      <a:pt x="0" y="6"/>
                    </a:cubicBezTo>
                    <a:cubicBezTo>
                      <a:pt x="0" y="37"/>
                      <a:pt x="0" y="37"/>
                      <a:pt x="0" y="37"/>
                    </a:cubicBezTo>
                    <a:cubicBezTo>
                      <a:pt x="0" y="40"/>
                      <a:pt x="2" y="42"/>
                      <a:pt x="6" y="42"/>
                    </a:cubicBezTo>
                    <a:cubicBezTo>
                      <a:pt x="11" y="42"/>
                      <a:pt x="11" y="42"/>
                      <a:pt x="11" y="42"/>
                    </a:cubicBezTo>
                    <a:cubicBezTo>
                      <a:pt x="9" y="47"/>
                      <a:pt x="9" y="47"/>
                      <a:pt x="9" y="47"/>
                    </a:cubicBezTo>
                    <a:cubicBezTo>
                      <a:pt x="9" y="47"/>
                      <a:pt x="9" y="48"/>
                      <a:pt x="10" y="48"/>
                    </a:cubicBezTo>
                    <a:cubicBezTo>
                      <a:pt x="10" y="49"/>
                      <a:pt x="10" y="49"/>
                      <a:pt x="11" y="49"/>
                    </a:cubicBezTo>
                    <a:cubicBezTo>
                      <a:pt x="11" y="49"/>
                      <a:pt x="11" y="49"/>
                      <a:pt x="12" y="48"/>
                    </a:cubicBezTo>
                    <a:cubicBezTo>
                      <a:pt x="21" y="42"/>
                      <a:pt x="21" y="42"/>
                      <a:pt x="21" y="42"/>
                    </a:cubicBezTo>
                    <a:cubicBezTo>
                      <a:pt x="58" y="42"/>
                      <a:pt x="58" y="42"/>
                      <a:pt x="58" y="42"/>
                    </a:cubicBezTo>
                    <a:cubicBezTo>
                      <a:pt x="62" y="42"/>
                      <a:pt x="64" y="40"/>
                      <a:pt x="64" y="37"/>
                    </a:cubicBezTo>
                    <a:cubicBezTo>
                      <a:pt x="64" y="6"/>
                      <a:pt x="64" y="6"/>
                      <a:pt x="64" y="6"/>
                    </a:cubicBezTo>
                    <a:cubicBezTo>
                      <a:pt x="64" y="3"/>
                      <a:pt x="62" y="0"/>
                      <a:pt x="58" y="0"/>
                    </a:cubicBezTo>
                    <a:close/>
                    <a:moveTo>
                      <a:pt x="62" y="37"/>
                    </a:moveTo>
                    <a:cubicBezTo>
                      <a:pt x="62" y="38"/>
                      <a:pt x="60" y="40"/>
                      <a:pt x="58" y="40"/>
                    </a:cubicBezTo>
                    <a:cubicBezTo>
                      <a:pt x="21" y="40"/>
                      <a:pt x="21" y="40"/>
                      <a:pt x="21" y="40"/>
                    </a:cubicBezTo>
                    <a:cubicBezTo>
                      <a:pt x="21" y="40"/>
                      <a:pt x="21" y="40"/>
                      <a:pt x="21" y="40"/>
                    </a:cubicBezTo>
                    <a:cubicBezTo>
                      <a:pt x="21" y="40"/>
                      <a:pt x="21" y="40"/>
                      <a:pt x="20" y="40"/>
                    </a:cubicBezTo>
                    <a:cubicBezTo>
                      <a:pt x="20" y="40"/>
                      <a:pt x="20" y="40"/>
                      <a:pt x="20" y="40"/>
                    </a:cubicBezTo>
                    <a:cubicBezTo>
                      <a:pt x="20" y="40"/>
                      <a:pt x="20" y="40"/>
                      <a:pt x="20" y="40"/>
                    </a:cubicBezTo>
                    <a:cubicBezTo>
                      <a:pt x="13" y="44"/>
                      <a:pt x="13" y="44"/>
                      <a:pt x="13" y="44"/>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1"/>
                    </a:cubicBezTo>
                    <a:cubicBezTo>
                      <a:pt x="14" y="41"/>
                      <a:pt x="14" y="41"/>
                      <a:pt x="14" y="40"/>
                    </a:cubicBezTo>
                    <a:cubicBezTo>
                      <a:pt x="14" y="40"/>
                      <a:pt x="14" y="40"/>
                      <a:pt x="14" y="40"/>
                    </a:cubicBezTo>
                    <a:cubicBezTo>
                      <a:pt x="14" y="40"/>
                      <a:pt x="14" y="40"/>
                      <a:pt x="14" y="40"/>
                    </a:cubicBezTo>
                    <a:cubicBezTo>
                      <a:pt x="14" y="40"/>
                      <a:pt x="14" y="40"/>
                      <a:pt x="13" y="40"/>
                    </a:cubicBezTo>
                    <a:cubicBezTo>
                      <a:pt x="13" y="40"/>
                      <a:pt x="13" y="40"/>
                      <a:pt x="13" y="40"/>
                    </a:cubicBezTo>
                    <a:cubicBezTo>
                      <a:pt x="13" y="40"/>
                      <a:pt x="13" y="40"/>
                      <a:pt x="13" y="40"/>
                    </a:cubicBezTo>
                    <a:cubicBezTo>
                      <a:pt x="13" y="40"/>
                      <a:pt x="13" y="40"/>
                      <a:pt x="13" y="40"/>
                    </a:cubicBezTo>
                    <a:cubicBezTo>
                      <a:pt x="13" y="40"/>
                      <a:pt x="13" y="40"/>
                      <a:pt x="13" y="40"/>
                    </a:cubicBezTo>
                    <a:cubicBezTo>
                      <a:pt x="6" y="40"/>
                      <a:pt x="6" y="40"/>
                      <a:pt x="6" y="40"/>
                    </a:cubicBezTo>
                    <a:cubicBezTo>
                      <a:pt x="4" y="40"/>
                      <a:pt x="2" y="38"/>
                      <a:pt x="2" y="37"/>
                    </a:cubicBezTo>
                    <a:cubicBezTo>
                      <a:pt x="2" y="6"/>
                      <a:pt x="2" y="6"/>
                      <a:pt x="2" y="6"/>
                    </a:cubicBezTo>
                    <a:cubicBezTo>
                      <a:pt x="2" y="4"/>
                      <a:pt x="4" y="3"/>
                      <a:pt x="6" y="3"/>
                    </a:cubicBezTo>
                    <a:cubicBezTo>
                      <a:pt x="58" y="3"/>
                      <a:pt x="58" y="3"/>
                      <a:pt x="58" y="3"/>
                    </a:cubicBezTo>
                    <a:cubicBezTo>
                      <a:pt x="60" y="3"/>
                      <a:pt x="62" y="4"/>
                      <a:pt x="62" y="6"/>
                    </a:cubicBezTo>
                    <a:lnTo>
                      <a:pt x="62"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2" name="Freeform 87"/>
              <p:cNvSpPr>
                <a:spLocks noEditPoints="1"/>
              </p:cNvSpPr>
              <p:nvPr/>
            </p:nvSpPr>
            <p:spPr bwMode="auto">
              <a:xfrm>
                <a:off x="19038888" y="3117850"/>
                <a:ext cx="104775" cy="104775"/>
              </a:xfrm>
              <a:custGeom>
                <a:avLst/>
                <a:gdLst>
                  <a:gd name="T0" fmla="*/ 5 w 11"/>
                  <a:gd name="T1" fmla="*/ 0 h 11"/>
                  <a:gd name="T2" fmla="*/ 0 w 11"/>
                  <a:gd name="T3" fmla="*/ 5 h 11"/>
                  <a:gd name="T4" fmla="*/ 5 w 11"/>
                  <a:gd name="T5" fmla="*/ 11 h 11"/>
                  <a:gd name="T6" fmla="*/ 11 w 11"/>
                  <a:gd name="T7" fmla="*/ 5 h 11"/>
                  <a:gd name="T8" fmla="*/ 5 w 11"/>
                  <a:gd name="T9" fmla="*/ 0 h 11"/>
                  <a:gd name="T10" fmla="*/ 5 w 11"/>
                  <a:gd name="T11" fmla="*/ 8 h 11"/>
                  <a:gd name="T12" fmla="*/ 2 w 11"/>
                  <a:gd name="T13" fmla="*/ 5 h 11"/>
                  <a:gd name="T14" fmla="*/ 5 w 11"/>
                  <a:gd name="T15" fmla="*/ 2 h 11"/>
                  <a:gd name="T16" fmla="*/ 8 w 11"/>
                  <a:gd name="T17" fmla="*/ 5 h 11"/>
                  <a:gd name="T18" fmla="*/ 5 w 11"/>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2"/>
                      <a:pt x="0" y="5"/>
                    </a:cubicBezTo>
                    <a:cubicBezTo>
                      <a:pt x="0" y="8"/>
                      <a:pt x="2" y="11"/>
                      <a:pt x="5" y="11"/>
                    </a:cubicBezTo>
                    <a:cubicBezTo>
                      <a:pt x="8" y="11"/>
                      <a:pt x="11" y="8"/>
                      <a:pt x="11" y="5"/>
                    </a:cubicBezTo>
                    <a:cubicBezTo>
                      <a:pt x="11" y="2"/>
                      <a:pt x="8" y="0"/>
                      <a:pt x="5" y="0"/>
                    </a:cubicBezTo>
                    <a:close/>
                    <a:moveTo>
                      <a:pt x="5" y="8"/>
                    </a:moveTo>
                    <a:cubicBezTo>
                      <a:pt x="4" y="8"/>
                      <a:pt x="2" y="7"/>
                      <a:pt x="2" y="5"/>
                    </a:cubicBezTo>
                    <a:cubicBezTo>
                      <a:pt x="2" y="4"/>
                      <a:pt x="4" y="2"/>
                      <a:pt x="5" y="2"/>
                    </a:cubicBezTo>
                    <a:cubicBezTo>
                      <a:pt x="7" y="2"/>
                      <a:pt x="8" y="4"/>
                      <a:pt x="8" y="5"/>
                    </a:cubicBezTo>
                    <a:cubicBezTo>
                      <a:pt x="8" y="7"/>
                      <a:pt x="7" y="8"/>
                      <a:pt x="5"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3" name="Freeform 88"/>
              <p:cNvSpPr>
                <a:spLocks noEditPoints="1"/>
              </p:cNvSpPr>
              <p:nvPr/>
            </p:nvSpPr>
            <p:spPr bwMode="auto">
              <a:xfrm>
                <a:off x="19191288" y="3108325"/>
                <a:ext cx="104775" cy="104775"/>
              </a:xfrm>
              <a:custGeom>
                <a:avLst/>
                <a:gdLst>
                  <a:gd name="T0" fmla="*/ 5 w 11"/>
                  <a:gd name="T1" fmla="*/ 0 h 11"/>
                  <a:gd name="T2" fmla="*/ 0 w 11"/>
                  <a:gd name="T3" fmla="*/ 6 h 11"/>
                  <a:gd name="T4" fmla="*/ 5 w 11"/>
                  <a:gd name="T5" fmla="*/ 11 h 11"/>
                  <a:gd name="T6" fmla="*/ 11 w 11"/>
                  <a:gd name="T7" fmla="*/ 6 h 11"/>
                  <a:gd name="T8" fmla="*/ 5 w 11"/>
                  <a:gd name="T9" fmla="*/ 0 h 11"/>
                  <a:gd name="T10" fmla="*/ 5 w 11"/>
                  <a:gd name="T11" fmla="*/ 9 h 11"/>
                  <a:gd name="T12" fmla="*/ 2 w 11"/>
                  <a:gd name="T13" fmla="*/ 6 h 11"/>
                  <a:gd name="T14" fmla="*/ 5 w 11"/>
                  <a:gd name="T15" fmla="*/ 3 h 11"/>
                  <a:gd name="T16" fmla="*/ 8 w 11"/>
                  <a:gd name="T17" fmla="*/ 6 h 11"/>
                  <a:gd name="T18" fmla="*/ 5 w 11"/>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3"/>
                      <a:pt x="0" y="6"/>
                    </a:cubicBezTo>
                    <a:cubicBezTo>
                      <a:pt x="0" y="9"/>
                      <a:pt x="2" y="11"/>
                      <a:pt x="5" y="11"/>
                    </a:cubicBezTo>
                    <a:cubicBezTo>
                      <a:pt x="8" y="11"/>
                      <a:pt x="11" y="9"/>
                      <a:pt x="11" y="6"/>
                    </a:cubicBezTo>
                    <a:cubicBezTo>
                      <a:pt x="11" y="3"/>
                      <a:pt x="8" y="0"/>
                      <a:pt x="5" y="0"/>
                    </a:cubicBezTo>
                    <a:close/>
                    <a:moveTo>
                      <a:pt x="5" y="9"/>
                    </a:moveTo>
                    <a:cubicBezTo>
                      <a:pt x="4" y="9"/>
                      <a:pt x="2" y="8"/>
                      <a:pt x="2" y="6"/>
                    </a:cubicBezTo>
                    <a:cubicBezTo>
                      <a:pt x="2" y="4"/>
                      <a:pt x="4" y="3"/>
                      <a:pt x="5" y="3"/>
                    </a:cubicBezTo>
                    <a:cubicBezTo>
                      <a:pt x="7" y="3"/>
                      <a:pt x="8" y="4"/>
                      <a:pt x="8" y="6"/>
                    </a:cubicBezTo>
                    <a:cubicBezTo>
                      <a:pt x="8" y="8"/>
                      <a:pt x="7" y="9"/>
                      <a:pt x="5"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4" name="Freeform 89"/>
              <p:cNvSpPr>
                <a:spLocks noEditPoints="1"/>
              </p:cNvSpPr>
              <p:nvPr/>
            </p:nvSpPr>
            <p:spPr bwMode="auto">
              <a:xfrm>
                <a:off x="19343688" y="3117850"/>
                <a:ext cx="104775" cy="104775"/>
              </a:xfrm>
              <a:custGeom>
                <a:avLst/>
                <a:gdLst>
                  <a:gd name="T0" fmla="*/ 5 w 11"/>
                  <a:gd name="T1" fmla="*/ 0 h 11"/>
                  <a:gd name="T2" fmla="*/ 0 w 11"/>
                  <a:gd name="T3" fmla="*/ 5 h 11"/>
                  <a:gd name="T4" fmla="*/ 5 w 11"/>
                  <a:gd name="T5" fmla="*/ 11 h 11"/>
                  <a:gd name="T6" fmla="*/ 11 w 11"/>
                  <a:gd name="T7" fmla="*/ 5 h 11"/>
                  <a:gd name="T8" fmla="*/ 5 w 11"/>
                  <a:gd name="T9" fmla="*/ 0 h 11"/>
                  <a:gd name="T10" fmla="*/ 5 w 11"/>
                  <a:gd name="T11" fmla="*/ 8 h 11"/>
                  <a:gd name="T12" fmla="*/ 2 w 11"/>
                  <a:gd name="T13" fmla="*/ 5 h 11"/>
                  <a:gd name="T14" fmla="*/ 5 w 11"/>
                  <a:gd name="T15" fmla="*/ 2 h 11"/>
                  <a:gd name="T16" fmla="*/ 8 w 11"/>
                  <a:gd name="T17" fmla="*/ 5 h 11"/>
                  <a:gd name="T18" fmla="*/ 5 w 11"/>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5" y="0"/>
                    </a:moveTo>
                    <a:cubicBezTo>
                      <a:pt x="2" y="0"/>
                      <a:pt x="0" y="2"/>
                      <a:pt x="0" y="5"/>
                    </a:cubicBezTo>
                    <a:cubicBezTo>
                      <a:pt x="0" y="8"/>
                      <a:pt x="2" y="11"/>
                      <a:pt x="5" y="11"/>
                    </a:cubicBezTo>
                    <a:cubicBezTo>
                      <a:pt x="8" y="11"/>
                      <a:pt x="11" y="8"/>
                      <a:pt x="11" y="5"/>
                    </a:cubicBezTo>
                    <a:cubicBezTo>
                      <a:pt x="11" y="2"/>
                      <a:pt x="8" y="0"/>
                      <a:pt x="5" y="0"/>
                    </a:cubicBezTo>
                    <a:close/>
                    <a:moveTo>
                      <a:pt x="5" y="8"/>
                    </a:moveTo>
                    <a:cubicBezTo>
                      <a:pt x="4" y="8"/>
                      <a:pt x="2" y="7"/>
                      <a:pt x="2" y="5"/>
                    </a:cubicBezTo>
                    <a:cubicBezTo>
                      <a:pt x="2" y="3"/>
                      <a:pt x="4" y="2"/>
                      <a:pt x="5" y="2"/>
                    </a:cubicBezTo>
                    <a:cubicBezTo>
                      <a:pt x="7" y="2"/>
                      <a:pt x="8" y="3"/>
                      <a:pt x="8" y="5"/>
                    </a:cubicBezTo>
                    <a:cubicBezTo>
                      <a:pt x="8" y="7"/>
                      <a:pt x="7" y="8"/>
                      <a:pt x="5"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15" name="กลุ่ม 114"/>
            <p:cNvGrpSpPr/>
            <p:nvPr/>
          </p:nvGrpSpPr>
          <p:grpSpPr>
            <a:xfrm>
              <a:off x="19053174" y="6196095"/>
              <a:ext cx="428625" cy="581025"/>
              <a:chOff x="19038888" y="4043363"/>
              <a:chExt cx="428625" cy="581025"/>
            </a:xfrm>
          </p:grpSpPr>
          <p:sp>
            <p:nvSpPr>
              <p:cNvPr id="116" name="Freeform 90"/>
              <p:cNvSpPr>
                <a:spLocks/>
              </p:cNvSpPr>
              <p:nvPr/>
            </p:nvSpPr>
            <p:spPr bwMode="auto">
              <a:xfrm>
                <a:off x="19076988" y="4081463"/>
                <a:ext cx="352425" cy="504825"/>
              </a:xfrm>
              <a:custGeom>
                <a:avLst/>
                <a:gdLst>
                  <a:gd name="T0" fmla="*/ 3 w 37"/>
                  <a:gd name="T1" fmla="*/ 39 h 53"/>
                  <a:gd name="T2" fmla="*/ 0 w 37"/>
                  <a:gd name="T3" fmla="*/ 53 h 53"/>
                  <a:gd name="T4" fmla="*/ 3 w 37"/>
                  <a:gd name="T5" fmla="*/ 53 h 53"/>
                  <a:gd name="T6" fmla="*/ 5 w 37"/>
                  <a:gd name="T7" fmla="*/ 39 h 53"/>
                  <a:gd name="T8" fmla="*/ 19 w 37"/>
                  <a:gd name="T9" fmla="*/ 28 h 53"/>
                  <a:gd name="T10" fmla="*/ 32 w 37"/>
                  <a:gd name="T11" fmla="*/ 39 h 53"/>
                  <a:gd name="T12" fmla="*/ 34 w 37"/>
                  <a:gd name="T13" fmla="*/ 53 h 53"/>
                  <a:gd name="T14" fmla="*/ 37 w 37"/>
                  <a:gd name="T15" fmla="*/ 53 h 53"/>
                  <a:gd name="T16" fmla="*/ 34 w 37"/>
                  <a:gd name="T17" fmla="*/ 39 h 53"/>
                  <a:gd name="T18" fmla="*/ 26 w 37"/>
                  <a:gd name="T19" fmla="*/ 26 h 53"/>
                  <a:gd name="T20" fmla="*/ 34 w 37"/>
                  <a:gd name="T21" fmla="*/ 13 h 53"/>
                  <a:gd name="T22" fmla="*/ 37 w 37"/>
                  <a:gd name="T23" fmla="*/ 0 h 53"/>
                  <a:gd name="T24" fmla="*/ 34 w 37"/>
                  <a:gd name="T25" fmla="*/ 0 h 53"/>
                  <a:gd name="T26" fmla="*/ 32 w 37"/>
                  <a:gd name="T27" fmla="*/ 13 h 53"/>
                  <a:gd name="T28" fmla="*/ 19 w 37"/>
                  <a:gd name="T29" fmla="*/ 25 h 53"/>
                  <a:gd name="T30" fmla="*/ 5 w 37"/>
                  <a:gd name="T31" fmla="*/ 13 h 53"/>
                  <a:gd name="T32" fmla="*/ 3 w 37"/>
                  <a:gd name="T33" fmla="*/ 0 h 53"/>
                  <a:gd name="T34" fmla="*/ 0 w 37"/>
                  <a:gd name="T35" fmla="*/ 0 h 53"/>
                  <a:gd name="T36" fmla="*/ 3 w 37"/>
                  <a:gd name="T37" fmla="*/ 13 h 53"/>
                  <a:gd name="T38" fmla="*/ 11 w 37"/>
                  <a:gd name="T39" fmla="*/ 26 h 53"/>
                  <a:gd name="T40" fmla="*/ 3 w 37"/>
                  <a:gd name="T41" fmla="*/ 3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53">
                    <a:moveTo>
                      <a:pt x="3" y="39"/>
                    </a:moveTo>
                    <a:cubicBezTo>
                      <a:pt x="3" y="47"/>
                      <a:pt x="1" y="51"/>
                      <a:pt x="0" y="53"/>
                    </a:cubicBezTo>
                    <a:cubicBezTo>
                      <a:pt x="3" y="53"/>
                      <a:pt x="3" y="53"/>
                      <a:pt x="3" y="53"/>
                    </a:cubicBezTo>
                    <a:cubicBezTo>
                      <a:pt x="4" y="51"/>
                      <a:pt x="5" y="46"/>
                      <a:pt x="5" y="39"/>
                    </a:cubicBezTo>
                    <a:cubicBezTo>
                      <a:pt x="6" y="28"/>
                      <a:pt x="16" y="28"/>
                      <a:pt x="19" y="28"/>
                    </a:cubicBezTo>
                    <a:cubicBezTo>
                      <a:pt x="22" y="28"/>
                      <a:pt x="32" y="28"/>
                      <a:pt x="32" y="39"/>
                    </a:cubicBezTo>
                    <a:cubicBezTo>
                      <a:pt x="32" y="46"/>
                      <a:pt x="33" y="51"/>
                      <a:pt x="34" y="53"/>
                    </a:cubicBezTo>
                    <a:cubicBezTo>
                      <a:pt x="37" y="53"/>
                      <a:pt x="37" y="53"/>
                      <a:pt x="37" y="53"/>
                    </a:cubicBezTo>
                    <a:cubicBezTo>
                      <a:pt x="36" y="51"/>
                      <a:pt x="35" y="47"/>
                      <a:pt x="34" y="39"/>
                    </a:cubicBezTo>
                    <a:cubicBezTo>
                      <a:pt x="34" y="32"/>
                      <a:pt x="31" y="28"/>
                      <a:pt x="26" y="26"/>
                    </a:cubicBezTo>
                    <a:cubicBezTo>
                      <a:pt x="31" y="24"/>
                      <a:pt x="34" y="20"/>
                      <a:pt x="34" y="13"/>
                    </a:cubicBezTo>
                    <a:cubicBezTo>
                      <a:pt x="35" y="6"/>
                      <a:pt x="36" y="2"/>
                      <a:pt x="37" y="0"/>
                    </a:cubicBezTo>
                    <a:cubicBezTo>
                      <a:pt x="34" y="0"/>
                      <a:pt x="34" y="0"/>
                      <a:pt x="34" y="0"/>
                    </a:cubicBezTo>
                    <a:cubicBezTo>
                      <a:pt x="33" y="2"/>
                      <a:pt x="32" y="7"/>
                      <a:pt x="32" y="13"/>
                    </a:cubicBezTo>
                    <a:cubicBezTo>
                      <a:pt x="32" y="24"/>
                      <a:pt x="22" y="25"/>
                      <a:pt x="19" y="25"/>
                    </a:cubicBezTo>
                    <a:cubicBezTo>
                      <a:pt x="16" y="25"/>
                      <a:pt x="6" y="24"/>
                      <a:pt x="5" y="13"/>
                    </a:cubicBezTo>
                    <a:cubicBezTo>
                      <a:pt x="5" y="7"/>
                      <a:pt x="4" y="2"/>
                      <a:pt x="3" y="0"/>
                    </a:cubicBezTo>
                    <a:cubicBezTo>
                      <a:pt x="0" y="0"/>
                      <a:pt x="0" y="0"/>
                      <a:pt x="0" y="0"/>
                    </a:cubicBezTo>
                    <a:cubicBezTo>
                      <a:pt x="1" y="2"/>
                      <a:pt x="3" y="6"/>
                      <a:pt x="3" y="13"/>
                    </a:cubicBezTo>
                    <a:cubicBezTo>
                      <a:pt x="3" y="20"/>
                      <a:pt x="7" y="24"/>
                      <a:pt x="11" y="26"/>
                    </a:cubicBezTo>
                    <a:cubicBezTo>
                      <a:pt x="7" y="28"/>
                      <a:pt x="3" y="32"/>
                      <a:pt x="3"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7" name="Freeform 91"/>
              <p:cNvSpPr>
                <a:spLocks/>
              </p:cNvSpPr>
              <p:nvPr/>
            </p:nvSpPr>
            <p:spPr bwMode="auto">
              <a:xfrm>
                <a:off x="19048413" y="4595813"/>
                <a:ext cx="419100" cy="28575"/>
              </a:xfrm>
              <a:custGeom>
                <a:avLst/>
                <a:gdLst>
                  <a:gd name="T0" fmla="*/ 43 w 44"/>
                  <a:gd name="T1" fmla="*/ 0 h 3"/>
                  <a:gd name="T2" fmla="*/ 2 w 44"/>
                  <a:gd name="T3" fmla="*/ 0 h 3"/>
                  <a:gd name="T4" fmla="*/ 0 w 44"/>
                  <a:gd name="T5" fmla="*/ 2 h 3"/>
                  <a:gd name="T6" fmla="*/ 2 w 44"/>
                  <a:gd name="T7" fmla="*/ 3 h 3"/>
                  <a:gd name="T8" fmla="*/ 43 w 44"/>
                  <a:gd name="T9" fmla="*/ 3 h 3"/>
                  <a:gd name="T10" fmla="*/ 44 w 44"/>
                  <a:gd name="T11" fmla="*/ 2 h 3"/>
                  <a:gd name="T12" fmla="*/ 43 w 4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0"/>
                    </a:moveTo>
                    <a:cubicBezTo>
                      <a:pt x="2" y="0"/>
                      <a:pt x="2" y="0"/>
                      <a:pt x="2" y="0"/>
                    </a:cubicBezTo>
                    <a:cubicBezTo>
                      <a:pt x="1" y="0"/>
                      <a:pt x="0" y="1"/>
                      <a:pt x="0" y="2"/>
                    </a:cubicBezTo>
                    <a:cubicBezTo>
                      <a:pt x="0" y="2"/>
                      <a:pt x="1" y="3"/>
                      <a:pt x="2" y="3"/>
                    </a:cubicBezTo>
                    <a:cubicBezTo>
                      <a:pt x="43" y="3"/>
                      <a:pt x="43" y="3"/>
                      <a:pt x="43" y="3"/>
                    </a:cubicBezTo>
                    <a:cubicBezTo>
                      <a:pt x="44" y="3"/>
                      <a:pt x="44" y="2"/>
                      <a:pt x="44" y="2"/>
                    </a:cubicBezTo>
                    <a:cubicBezTo>
                      <a:pt x="44" y="1"/>
                      <a:pt x="44" y="0"/>
                      <a:pt x="4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18" name="Freeform 92"/>
              <p:cNvSpPr>
                <a:spLocks/>
              </p:cNvSpPr>
              <p:nvPr/>
            </p:nvSpPr>
            <p:spPr bwMode="auto">
              <a:xfrm>
                <a:off x="19038888" y="4043363"/>
                <a:ext cx="419100" cy="28575"/>
              </a:xfrm>
              <a:custGeom>
                <a:avLst/>
                <a:gdLst>
                  <a:gd name="T0" fmla="*/ 43 w 44"/>
                  <a:gd name="T1" fmla="*/ 3 h 3"/>
                  <a:gd name="T2" fmla="*/ 44 w 44"/>
                  <a:gd name="T3" fmla="*/ 1 h 3"/>
                  <a:gd name="T4" fmla="*/ 43 w 44"/>
                  <a:gd name="T5" fmla="*/ 0 h 3"/>
                  <a:gd name="T6" fmla="*/ 1 w 44"/>
                  <a:gd name="T7" fmla="*/ 0 h 3"/>
                  <a:gd name="T8" fmla="*/ 0 w 44"/>
                  <a:gd name="T9" fmla="*/ 1 h 3"/>
                  <a:gd name="T10" fmla="*/ 1 w 44"/>
                  <a:gd name="T11" fmla="*/ 3 h 3"/>
                  <a:gd name="T12" fmla="*/ 43 w 4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4" h="3">
                    <a:moveTo>
                      <a:pt x="43" y="3"/>
                    </a:moveTo>
                    <a:cubicBezTo>
                      <a:pt x="44" y="3"/>
                      <a:pt x="44" y="2"/>
                      <a:pt x="44" y="1"/>
                    </a:cubicBezTo>
                    <a:cubicBezTo>
                      <a:pt x="44" y="1"/>
                      <a:pt x="44" y="0"/>
                      <a:pt x="43" y="0"/>
                    </a:cubicBezTo>
                    <a:cubicBezTo>
                      <a:pt x="1" y="0"/>
                      <a:pt x="1" y="0"/>
                      <a:pt x="1" y="0"/>
                    </a:cubicBezTo>
                    <a:cubicBezTo>
                      <a:pt x="1" y="0"/>
                      <a:pt x="0" y="1"/>
                      <a:pt x="0" y="1"/>
                    </a:cubicBezTo>
                    <a:cubicBezTo>
                      <a:pt x="0" y="2"/>
                      <a:pt x="1" y="3"/>
                      <a:pt x="1" y="3"/>
                    </a:cubicBezTo>
                    <a:lnTo>
                      <a:pt x="4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19" name="Freeform 93"/>
            <p:cNvSpPr>
              <a:spLocks noEditPoints="1"/>
            </p:cNvSpPr>
            <p:nvPr/>
          </p:nvSpPr>
          <p:spPr bwMode="auto">
            <a:xfrm>
              <a:off x="12651550" y="7172655"/>
              <a:ext cx="314325" cy="466725"/>
            </a:xfrm>
            <a:custGeom>
              <a:avLst/>
              <a:gdLst>
                <a:gd name="T0" fmla="*/ 1 w 33"/>
                <a:gd name="T1" fmla="*/ 49 h 49"/>
                <a:gd name="T2" fmla="*/ 1 w 33"/>
                <a:gd name="T3" fmla="*/ 49 h 49"/>
                <a:gd name="T4" fmla="*/ 0 w 33"/>
                <a:gd name="T5" fmla="*/ 48 h 49"/>
                <a:gd name="T6" fmla="*/ 0 w 33"/>
                <a:gd name="T7" fmla="*/ 1 h 49"/>
                <a:gd name="T8" fmla="*/ 0 w 33"/>
                <a:gd name="T9" fmla="*/ 0 h 49"/>
                <a:gd name="T10" fmla="*/ 2 w 33"/>
                <a:gd name="T11" fmla="*/ 0 h 49"/>
                <a:gd name="T12" fmla="*/ 32 w 33"/>
                <a:gd name="T13" fmla="*/ 23 h 49"/>
                <a:gd name="T14" fmla="*/ 33 w 33"/>
                <a:gd name="T15" fmla="*/ 25 h 49"/>
                <a:gd name="T16" fmla="*/ 32 w 33"/>
                <a:gd name="T17" fmla="*/ 26 h 49"/>
                <a:gd name="T18" fmla="*/ 2 w 33"/>
                <a:gd name="T19" fmla="*/ 49 h 49"/>
                <a:gd name="T20" fmla="*/ 1 w 33"/>
                <a:gd name="T21" fmla="*/ 49 h 49"/>
                <a:gd name="T22" fmla="*/ 3 w 33"/>
                <a:gd name="T23" fmla="*/ 5 h 49"/>
                <a:gd name="T24" fmla="*/ 3 w 33"/>
                <a:gd name="T25" fmla="*/ 44 h 49"/>
                <a:gd name="T26" fmla="*/ 29 w 33"/>
                <a:gd name="T27" fmla="*/ 25 h 49"/>
                <a:gd name="T28" fmla="*/ 3 w 33"/>
                <a:gd name="T29" fmla="*/ 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9">
                  <a:moveTo>
                    <a:pt x="1" y="49"/>
                  </a:moveTo>
                  <a:cubicBezTo>
                    <a:pt x="1" y="49"/>
                    <a:pt x="1" y="49"/>
                    <a:pt x="1" y="49"/>
                  </a:cubicBezTo>
                  <a:cubicBezTo>
                    <a:pt x="0" y="49"/>
                    <a:pt x="0" y="48"/>
                    <a:pt x="0" y="48"/>
                  </a:cubicBezTo>
                  <a:cubicBezTo>
                    <a:pt x="0" y="1"/>
                    <a:pt x="0" y="1"/>
                    <a:pt x="0" y="1"/>
                  </a:cubicBezTo>
                  <a:cubicBezTo>
                    <a:pt x="0" y="1"/>
                    <a:pt x="0" y="0"/>
                    <a:pt x="0" y="0"/>
                  </a:cubicBezTo>
                  <a:cubicBezTo>
                    <a:pt x="1" y="0"/>
                    <a:pt x="2" y="0"/>
                    <a:pt x="2" y="0"/>
                  </a:cubicBezTo>
                  <a:cubicBezTo>
                    <a:pt x="32" y="23"/>
                    <a:pt x="32" y="23"/>
                    <a:pt x="32" y="23"/>
                  </a:cubicBezTo>
                  <a:cubicBezTo>
                    <a:pt x="33" y="24"/>
                    <a:pt x="33" y="24"/>
                    <a:pt x="33" y="25"/>
                  </a:cubicBezTo>
                  <a:cubicBezTo>
                    <a:pt x="33" y="25"/>
                    <a:pt x="33" y="25"/>
                    <a:pt x="32" y="26"/>
                  </a:cubicBezTo>
                  <a:cubicBezTo>
                    <a:pt x="2" y="49"/>
                    <a:pt x="2" y="49"/>
                    <a:pt x="2" y="49"/>
                  </a:cubicBezTo>
                  <a:cubicBezTo>
                    <a:pt x="2" y="49"/>
                    <a:pt x="2" y="49"/>
                    <a:pt x="1" y="49"/>
                  </a:cubicBezTo>
                  <a:close/>
                  <a:moveTo>
                    <a:pt x="3" y="5"/>
                  </a:moveTo>
                  <a:cubicBezTo>
                    <a:pt x="3" y="44"/>
                    <a:pt x="3" y="44"/>
                    <a:pt x="3" y="44"/>
                  </a:cubicBezTo>
                  <a:cubicBezTo>
                    <a:pt x="29" y="25"/>
                    <a:pt x="29" y="25"/>
                    <a:pt x="29" y="25"/>
                  </a:cubicBezTo>
                  <a:lnTo>
                    <a:pt x="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0" name="Freeform 94"/>
            <p:cNvSpPr>
              <a:spLocks noEditPoints="1"/>
            </p:cNvSpPr>
            <p:nvPr/>
          </p:nvSpPr>
          <p:spPr bwMode="auto">
            <a:xfrm>
              <a:off x="15627182" y="6185393"/>
              <a:ext cx="733425" cy="581025"/>
            </a:xfrm>
            <a:custGeom>
              <a:avLst/>
              <a:gdLst>
                <a:gd name="T0" fmla="*/ 76 w 77"/>
                <a:gd name="T1" fmla="*/ 8 h 61"/>
                <a:gd name="T2" fmla="*/ 75 w 77"/>
                <a:gd name="T3" fmla="*/ 7 h 61"/>
                <a:gd name="T4" fmla="*/ 75 w 77"/>
                <a:gd name="T5" fmla="*/ 7 h 61"/>
                <a:gd name="T6" fmla="*/ 71 w 77"/>
                <a:gd name="T7" fmla="*/ 7 h 61"/>
                <a:gd name="T8" fmla="*/ 71 w 77"/>
                <a:gd name="T9" fmla="*/ 1 h 61"/>
                <a:gd name="T10" fmla="*/ 69 w 77"/>
                <a:gd name="T11" fmla="*/ 0 h 61"/>
                <a:gd name="T12" fmla="*/ 67 w 77"/>
                <a:gd name="T13" fmla="*/ 0 h 61"/>
                <a:gd name="T14" fmla="*/ 38 w 77"/>
                <a:gd name="T15" fmla="*/ 5 h 61"/>
                <a:gd name="T16" fmla="*/ 10 w 77"/>
                <a:gd name="T17" fmla="*/ 0 h 61"/>
                <a:gd name="T18" fmla="*/ 8 w 77"/>
                <a:gd name="T19" fmla="*/ 0 h 61"/>
                <a:gd name="T20" fmla="*/ 6 w 77"/>
                <a:gd name="T21" fmla="*/ 1 h 61"/>
                <a:gd name="T22" fmla="*/ 6 w 77"/>
                <a:gd name="T23" fmla="*/ 7 h 61"/>
                <a:gd name="T24" fmla="*/ 2 w 77"/>
                <a:gd name="T25" fmla="*/ 7 h 61"/>
                <a:gd name="T26" fmla="*/ 1 w 77"/>
                <a:gd name="T27" fmla="*/ 8 h 61"/>
                <a:gd name="T28" fmla="*/ 0 w 77"/>
                <a:gd name="T29" fmla="*/ 9 h 61"/>
                <a:gd name="T30" fmla="*/ 0 w 77"/>
                <a:gd name="T31" fmla="*/ 53 h 61"/>
                <a:gd name="T32" fmla="*/ 2 w 77"/>
                <a:gd name="T33" fmla="*/ 55 h 61"/>
                <a:gd name="T34" fmla="*/ 4 w 77"/>
                <a:gd name="T35" fmla="*/ 55 h 61"/>
                <a:gd name="T36" fmla="*/ 35 w 77"/>
                <a:gd name="T37" fmla="*/ 60 h 61"/>
                <a:gd name="T38" fmla="*/ 36 w 77"/>
                <a:gd name="T39" fmla="*/ 61 h 61"/>
                <a:gd name="T40" fmla="*/ 41 w 77"/>
                <a:gd name="T41" fmla="*/ 61 h 61"/>
                <a:gd name="T42" fmla="*/ 42 w 77"/>
                <a:gd name="T43" fmla="*/ 60 h 61"/>
                <a:gd name="T44" fmla="*/ 73 w 77"/>
                <a:gd name="T45" fmla="*/ 55 h 61"/>
                <a:gd name="T46" fmla="*/ 75 w 77"/>
                <a:gd name="T47" fmla="*/ 55 h 61"/>
                <a:gd name="T48" fmla="*/ 77 w 77"/>
                <a:gd name="T49" fmla="*/ 53 h 61"/>
                <a:gd name="T50" fmla="*/ 77 w 77"/>
                <a:gd name="T51" fmla="*/ 9 h 61"/>
                <a:gd name="T52" fmla="*/ 76 w 77"/>
                <a:gd name="T53" fmla="*/ 8 h 61"/>
                <a:gd name="T54" fmla="*/ 3 w 77"/>
                <a:gd name="T55" fmla="*/ 52 h 61"/>
                <a:gd name="T56" fmla="*/ 3 w 77"/>
                <a:gd name="T57" fmla="*/ 10 h 61"/>
                <a:gd name="T58" fmla="*/ 6 w 77"/>
                <a:gd name="T59" fmla="*/ 10 h 61"/>
                <a:gd name="T60" fmla="*/ 6 w 77"/>
                <a:gd name="T61" fmla="*/ 52 h 61"/>
                <a:gd name="T62" fmla="*/ 4 w 77"/>
                <a:gd name="T63" fmla="*/ 52 h 61"/>
                <a:gd name="T64" fmla="*/ 3 w 77"/>
                <a:gd name="T65" fmla="*/ 52 h 61"/>
                <a:gd name="T66" fmla="*/ 9 w 77"/>
                <a:gd name="T67" fmla="*/ 52 h 61"/>
                <a:gd name="T68" fmla="*/ 9 w 77"/>
                <a:gd name="T69" fmla="*/ 9 h 61"/>
                <a:gd name="T70" fmla="*/ 9 w 77"/>
                <a:gd name="T71" fmla="*/ 9 h 61"/>
                <a:gd name="T72" fmla="*/ 9 w 77"/>
                <a:gd name="T73" fmla="*/ 3 h 61"/>
                <a:gd name="T74" fmla="*/ 10 w 77"/>
                <a:gd name="T75" fmla="*/ 3 h 61"/>
                <a:gd name="T76" fmla="*/ 37 w 77"/>
                <a:gd name="T77" fmla="*/ 8 h 61"/>
                <a:gd name="T78" fmla="*/ 37 w 77"/>
                <a:gd name="T79" fmla="*/ 57 h 61"/>
                <a:gd name="T80" fmla="*/ 9 w 77"/>
                <a:gd name="T81" fmla="*/ 52 h 61"/>
                <a:gd name="T82" fmla="*/ 40 w 77"/>
                <a:gd name="T83" fmla="*/ 57 h 61"/>
                <a:gd name="T84" fmla="*/ 40 w 77"/>
                <a:gd name="T85" fmla="*/ 8 h 61"/>
                <a:gd name="T86" fmla="*/ 67 w 77"/>
                <a:gd name="T87" fmla="*/ 3 h 61"/>
                <a:gd name="T88" fmla="*/ 68 w 77"/>
                <a:gd name="T89" fmla="*/ 3 h 61"/>
                <a:gd name="T90" fmla="*/ 68 w 77"/>
                <a:gd name="T91" fmla="*/ 9 h 61"/>
                <a:gd name="T92" fmla="*/ 68 w 77"/>
                <a:gd name="T93" fmla="*/ 52 h 61"/>
                <a:gd name="T94" fmla="*/ 40 w 77"/>
                <a:gd name="T95" fmla="*/ 57 h 61"/>
                <a:gd name="T96" fmla="*/ 74 w 77"/>
                <a:gd name="T97" fmla="*/ 52 h 61"/>
                <a:gd name="T98" fmla="*/ 73 w 77"/>
                <a:gd name="T99" fmla="*/ 52 h 61"/>
                <a:gd name="T100" fmla="*/ 71 w 77"/>
                <a:gd name="T101" fmla="*/ 52 h 61"/>
                <a:gd name="T102" fmla="*/ 71 w 77"/>
                <a:gd name="T103" fmla="*/ 10 h 61"/>
                <a:gd name="T104" fmla="*/ 74 w 77"/>
                <a:gd name="T105" fmla="*/ 10 h 61"/>
                <a:gd name="T106" fmla="*/ 74 w 77"/>
                <a:gd name="T10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7" h="61">
                  <a:moveTo>
                    <a:pt x="76" y="8"/>
                  </a:moveTo>
                  <a:cubicBezTo>
                    <a:pt x="76" y="7"/>
                    <a:pt x="76" y="7"/>
                    <a:pt x="75" y="7"/>
                  </a:cubicBezTo>
                  <a:cubicBezTo>
                    <a:pt x="75" y="7"/>
                    <a:pt x="75" y="7"/>
                    <a:pt x="75" y="7"/>
                  </a:cubicBezTo>
                  <a:cubicBezTo>
                    <a:pt x="71" y="7"/>
                    <a:pt x="71" y="7"/>
                    <a:pt x="71" y="7"/>
                  </a:cubicBezTo>
                  <a:cubicBezTo>
                    <a:pt x="71" y="1"/>
                    <a:pt x="71" y="1"/>
                    <a:pt x="71" y="1"/>
                  </a:cubicBezTo>
                  <a:cubicBezTo>
                    <a:pt x="71" y="0"/>
                    <a:pt x="70" y="0"/>
                    <a:pt x="69" y="0"/>
                  </a:cubicBezTo>
                  <a:cubicBezTo>
                    <a:pt x="67" y="0"/>
                    <a:pt x="67" y="0"/>
                    <a:pt x="67" y="0"/>
                  </a:cubicBezTo>
                  <a:cubicBezTo>
                    <a:pt x="56" y="0"/>
                    <a:pt x="43" y="1"/>
                    <a:pt x="38" y="5"/>
                  </a:cubicBezTo>
                  <a:cubicBezTo>
                    <a:pt x="34" y="1"/>
                    <a:pt x="21" y="0"/>
                    <a:pt x="10" y="0"/>
                  </a:cubicBezTo>
                  <a:cubicBezTo>
                    <a:pt x="8" y="0"/>
                    <a:pt x="8" y="0"/>
                    <a:pt x="8" y="0"/>
                  </a:cubicBezTo>
                  <a:cubicBezTo>
                    <a:pt x="7" y="0"/>
                    <a:pt x="6" y="0"/>
                    <a:pt x="6" y="1"/>
                  </a:cubicBezTo>
                  <a:cubicBezTo>
                    <a:pt x="6" y="7"/>
                    <a:pt x="6" y="7"/>
                    <a:pt x="6" y="7"/>
                  </a:cubicBezTo>
                  <a:cubicBezTo>
                    <a:pt x="2" y="7"/>
                    <a:pt x="2" y="7"/>
                    <a:pt x="2" y="7"/>
                  </a:cubicBezTo>
                  <a:cubicBezTo>
                    <a:pt x="1" y="7"/>
                    <a:pt x="1" y="7"/>
                    <a:pt x="1" y="8"/>
                  </a:cubicBezTo>
                  <a:cubicBezTo>
                    <a:pt x="0" y="8"/>
                    <a:pt x="0" y="8"/>
                    <a:pt x="0" y="9"/>
                  </a:cubicBezTo>
                  <a:cubicBezTo>
                    <a:pt x="0" y="53"/>
                    <a:pt x="0" y="53"/>
                    <a:pt x="0" y="53"/>
                  </a:cubicBezTo>
                  <a:cubicBezTo>
                    <a:pt x="0" y="54"/>
                    <a:pt x="1" y="55"/>
                    <a:pt x="2" y="55"/>
                  </a:cubicBezTo>
                  <a:cubicBezTo>
                    <a:pt x="4" y="55"/>
                    <a:pt x="4" y="55"/>
                    <a:pt x="4" y="55"/>
                  </a:cubicBezTo>
                  <a:cubicBezTo>
                    <a:pt x="24" y="55"/>
                    <a:pt x="35" y="59"/>
                    <a:pt x="35" y="60"/>
                  </a:cubicBezTo>
                  <a:cubicBezTo>
                    <a:pt x="35" y="60"/>
                    <a:pt x="36" y="61"/>
                    <a:pt x="36" y="61"/>
                  </a:cubicBezTo>
                  <a:cubicBezTo>
                    <a:pt x="41" y="61"/>
                    <a:pt x="41" y="61"/>
                    <a:pt x="41" y="61"/>
                  </a:cubicBezTo>
                  <a:cubicBezTo>
                    <a:pt x="41" y="61"/>
                    <a:pt x="41" y="60"/>
                    <a:pt x="42" y="60"/>
                  </a:cubicBezTo>
                  <a:cubicBezTo>
                    <a:pt x="42" y="59"/>
                    <a:pt x="53" y="55"/>
                    <a:pt x="73" y="55"/>
                  </a:cubicBezTo>
                  <a:cubicBezTo>
                    <a:pt x="75" y="55"/>
                    <a:pt x="75" y="55"/>
                    <a:pt x="75" y="55"/>
                  </a:cubicBezTo>
                  <a:cubicBezTo>
                    <a:pt x="76" y="55"/>
                    <a:pt x="77" y="54"/>
                    <a:pt x="77" y="53"/>
                  </a:cubicBezTo>
                  <a:cubicBezTo>
                    <a:pt x="77" y="9"/>
                    <a:pt x="77" y="9"/>
                    <a:pt x="77" y="9"/>
                  </a:cubicBezTo>
                  <a:cubicBezTo>
                    <a:pt x="77" y="8"/>
                    <a:pt x="77" y="8"/>
                    <a:pt x="76" y="8"/>
                  </a:cubicBezTo>
                  <a:close/>
                  <a:moveTo>
                    <a:pt x="3" y="52"/>
                  </a:moveTo>
                  <a:cubicBezTo>
                    <a:pt x="3" y="10"/>
                    <a:pt x="3" y="10"/>
                    <a:pt x="3" y="10"/>
                  </a:cubicBezTo>
                  <a:cubicBezTo>
                    <a:pt x="6" y="10"/>
                    <a:pt x="6" y="10"/>
                    <a:pt x="6" y="10"/>
                  </a:cubicBezTo>
                  <a:cubicBezTo>
                    <a:pt x="6" y="52"/>
                    <a:pt x="6" y="52"/>
                    <a:pt x="6" y="52"/>
                  </a:cubicBezTo>
                  <a:cubicBezTo>
                    <a:pt x="5" y="52"/>
                    <a:pt x="4" y="52"/>
                    <a:pt x="4" y="52"/>
                  </a:cubicBezTo>
                  <a:lnTo>
                    <a:pt x="3" y="52"/>
                  </a:lnTo>
                  <a:close/>
                  <a:moveTo>
                    <a:pt x="9" y="52"/>
                  </a:moveTo>
                  <a:cubicBezTo>
                    <a:pt x="9" y="9"/>
                    <a:pt x="9" y="9"/>
                    <a:pt x="9" y="9"/>
                  </a:cubicBezTo>
                  <a:cubicBezTo>
                    <a:pt x="9" y="9"/>
                    <a:pt x="9" y="9"/>
                    <a:pt x="9" y="9"/>
                  </a:cubicBezTo>
                  <a:cubicBezTo>
                    <a:pt x="9" y="3"/>
                    <a:pt x="9" y="3"/>
                    <a:pt x="9" y="3"/>
                  </a:cubicBezTo>
                  <a:cubicBezTo>
                    <a:pt x="10" y="3"/>
                    <a:pt x="10" y="3"/>
                    <a:pt x="10" y="3"/>
                  </a:cubicBezTo>
                  <a:cubicBezTo>
                    <a:pt x="21" y="3"/>
                    <a:pt x="33" y="4"/>
                    <a:pt x="37" y="8"/>
                  </a:cubicBezTo>
                  <a:cubicBezTo>
                    <a:pt x="37" y="57"/>
                    <a:pt x="37" y="57"/>
                    <a:pt x="37" y="57"/>
                  </a:cubicBezTo>
                  <a:cubicBezTo>
                    <a:pt x="35" y="55"/>
                    <a:pt x="23" y="52"/>
                    <a:pt x="9" y="52"/>
                  </a:cubicBezTo>
                  <a:close/>
                  <a:moveTo>
                    <a:pt x="40" y="57"/>
                  </a:moveTo>
                  <a:cubicBezTo>
                    <a:pt x="40" y="8"/>
                    <a:pt x="40" y="8"/>
                    <a:pt x="40" y="8"/>
                  </a:cubicBezTo>
                  <a:cubicBezTo>
                    <a:pt x="44" y="4"/>
                    <a:pt x="56" y="3"/>
                    <a:pt x="67" y="3"/>
                  </a:cubicBezTo>
                  <a:cubicBezTo>
                    <a:pt x="68" y="3"/>
                    <a:pt x="68" y="3"/>
                    <a:pt x="68" y="3"/>
                  </a:cubicBezTo>
                  <a:cubicBezTo>
                    <a:pt x="68" y="9"/>
                    <a:pt x="68" y="9"/>
                    <a:pt x="68" y="9"/>
                  </a:cubicBezTo>
                  <a:cubicBezTo>
                    <a:pt x="68" y="52"/>
                    <a:pt x="68" y="52"/>
                    <a:pt x="68" y="52"/>
                  </a:cubicBezTo>
                  <a:cubicBezTo>
                    <a:pt x="54" y="52"/>
                    <a:pt x="42" y="55"/>
                    <a:pt x="40" y="57"/>
                  </a:cubicBezTo>
                  <a:close/>
                  <a:moveTo>
                    <a:pt x="74" y="52"/>
                  </a:moveTo>
                  <a:cubicBezTo>
                    <a:pt x="73" y="52"/>
                    <a:pt x="73" y="52"/>
                    <a:pt x="73" y="52"/>
                  </a:cubicBezTo>
                  <a:cubicBezTo>
                    <a:pt x="72" y="52"/>
                    <a:pt x="72" y="52"/>
                    <a:pt x="71" y="52"/>
                  </a:cubicBezTo>
                  <a:cubicBezTo>
                    <a:pt x="71" y="10"/>
                    <a:pt x="71" y="10"/>
                    <a:pt x="71" y="10"/>
                  </a:cubicBezTo>
                  <a:cubicBezTo>
                    <a:pt x="74" y="10"/>
                    <a:pt x="74" y="10"/>
                    <a:pt x="74" y="10"/>
                  </a:cubicBezTo>
                  <a:lnTo>
                    <a:pt x="7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21" name="กลุ่ม 120"/>
            <p:cNvGrpSpPr/>
            <p:nvPr/>
          </p:nvGrpSpPr>
          <p:grpSpPr>
            <a:xfrm>
              <a:off x="9366250" y="7082276"/>
              <a:ext cx="647700" cy="552450"/>
              <a:chOff x="17753013" y="5292725"/>
              <a:chExt cx="647700" cy="552450"/>
            </a:xfrm>
          </p:grpSpPr>
          <p:sp>
            <p:nvSpPr>
              <p:cNvPr id="122" name="Freeform 95"/>
              <p:cNvSpPr>
                <a:spLocks noEditPoints="1"/>
              </p:cNvSpPr>
              <p:nvPr/>
            </p:nvSpPr>
            <p:spPr bwMode="auto">
              <a:xfrm>
                <a:off x="17753013" y="5368925"/>
                <a:ext cx="457200" cy="476250"/>
              </a:xfrm>
              <a:custGeom>
                <a:avLst/>
                <a:gdLst>
                  <a:gd name="T0" fmla="*/ 30 w 48"/>
                  <a:gd name="T1" fmla="*/ 24 h 50"/>
                  <a:gd name="T2" fmla="*/ 27 w 48"/>
                  <a:gd name="T3" fmla="*/ 2 h 50"/>
                  <a:gd name="T4" fmla="*/ 25 w 48"/>
                  <a:gd name="T5" fmla="*/ 0 h 50"/>
                  <a:gd name="T6" fmla="*/ 9 w 48"/>
                  <a:gd name="T7" fmla="*/ 10 h 50"/>
                  <a:gd name="T8" fmla="*/ 13 w 48"/>
                  <a:gd name="T9" fmla="*/ 44 h 50"/>
                  <a:gd name="T10" fmla="*/ 32 w 48"/>
                  <a:gd name="T11" fmla="*/ 49 h 50"/>
                  <a:gd name="T12" fmla="*/ 48 w 48"/>
                  <a:gd name="T13" fmla="*/ 39 h 50"/>
                  <a:gd name="T14" fmla="*/ 48 w 48"/>
                  <a:gd name="T15" fmla="*/ 37 h 50"/>
                  <a:gd name="T16" fmla="*/ 30 w 48"/>
                  <a:gd name="T17" fmla="*/ 24 h 50"/>
                  <a:gd name="T18" fmla="*/ 31 w 48"/>
                  <a:gd name="T19" fmla="*/ 46 h 50"/>
                  <a:gd name="T20" fmla="*/ 15 w 48"/>
                  <a:gd name="T21" fmla="*/ 42 h 50"/>
                  <a:gd name="T22" fmla="*/ 11 w 48"/>
                  <a:gd name="T23" fmla="*/ 12 h 50"/>
                  <a:gd name="T24" fmla="*/ 24 w 48"/>
                  <a:gd name="T25" fmla="*/ 4 h 50"/>
                  <a:gd name="T26" fmla="*/ 27 w 48"/>
                  <a:gd name="T27" fmla="*/ 25 h 50"/>
                  <a:gd name="T28" fmla="*/ 27 w 48"/>
                  <a:gd name="T29" fmla="*/ 26 h 50"/>
                  <a:gd name="T30" fmla="*/ 44 w 48"/>
                  <a:gd name="T31" fmla="*/ 39 h 50"/>
                  <a:gd name="T32" fmla="*/ 31 w 48"/>
                  <a:gd name="T33" fmla="*/ 4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50">
                    <a:moveTo>
                      <a:pt x="30" y="24"/>
                    </a:moveTo>
                    <a:cubicBezTo>
                      <a:pt x="27" y="2"/>
                      <a:pt x="27" y="2"/>
                      <a:pt x="27" y="2"/>
                    </a:cubicBezTo>
                    <a:cubicBezTo>
                      <a:pt x="26" y="1"/>
                      <a:pt x="26" y="0"/>
                      <a:pt x="25" y="0"/>
                    </a:cubicBezTo>
                    <a:cubicBezTo>
                      <a:pt x="18" y="1"/>
                      <a:pt x="13" y="5"/>
                      <a:pt x="9" y="10"/>
                    </a:cubicBezTo>
                    <a:cubicBezTo>
                      <a:pt x="0" y="21"/>
                      <a:pt x="3" y="36"/>
                      <a:pt x="13" y="44"/>
                    </a:cubicBezTo>
                    <a:cubicBezTo>
                      <a:pt x="19" y="48"/>
                      <a:pt x="25" y="50"/>
                      <a:pt x="32" y="49"/>
                    </a:cubicBezTo>
                    <a:cubicBezTo>
                      <a:pt x="38" y="48"/>
                      <a:pt x="44" y="45"/>
                      <a:pt x="48" y="39"/>
                    </a:cubicBezTo>
                    <a:cubicBezTo>
                      <a:pt x="48" y="39"/>
                      <a:pt x="48" y="38"/>
                      <a:pt x="48" y="37"/>
                    </a:cubicBezTo>
                    <a:lnTo>
                      <a:pt x="30" y="24"/>
                    </a:lnTo>
                    <a:close/>
                    <a:moveTo>
                      <a:pt x="31" y="46"/>
                    </a:moveTo>
                    <a:cubicBezTo>
                      <a:pt x="26" y="47"/>
                      <a:pt x="20" y="45"/>
                      <a:pt x="15" y="42"/>
                    </a:cubicBezTo>
                    <a:cubicBezTo>
                      <a:pt x="6" y="35"/>
                      <a:pt x="4" y="21"/>
                      <a:pt x="11" y="12"/>
                    </a:cubicBezTo>
                    <a:cubicBezTo>
                      <a:pt x="14" y="8"/>
                      <a:pt x="19" y="5"/>
                      <a:pt x="24" y="4"/>
                    </a:cubicBezTo>
                    <a:cubicBezTo>
                      <a:pt x="27" y="25"/>
                      <a:pt x="27" y="25"/>
                      <a:pt x="27" y="25"/>
                    </a:cubicBezTo>
                    <a:cubicBezTo>
                      <a:pt x="27" y="25"/>
                      <a:pt x="27" y="26"/>
                      <a:pt x="27" y="26"/>
                    </a:cubicBezTo>
                    <a:cubicBezTo>
                      <a:pt x="44" y="39"/>
                      <a:pt x="44" y="39"/>
                      <a:pt x="44" y="39"/>
                    </a:cubicBezTo>
                    <a:cubicBezTo>
                      <a:pt x="41" y="43"/>
                      <a:pt x="36" y="45"/>
                      <a:pt x="31"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3" name="Freeform 96"/>
              <p:cNvSpPr>
                <a:spLocks noEditPoints="1"/>
              </p:cNvSpPr>
              <p:nvPr/>
            </p:nvSpPr>
            <p:spPr bwMode="auto">
              <a:xfrm>
                <a:off x="18124488" y="5397500"/>
                <a:ext cx="276225" cy="333375"/>
              </a:xfrm>
              <a:custGeom>
                <a:avLst/>
                <a:gdLst>
                  <a:gd name="T0" fmla="*/ 16 w 29"/>
                  <a:gd name="T1" fmla="*/ 0 h 35"/>
                  <a:gd name="T2" fmla="*/ 15 w 29"/>
                  <a:gd name="T3" fmla="*/ 0 h 35"/>
                  <a:gd name="T4" fmla="*/ 14 w 29"/>
                  <a:gd name="T5" fmla="*/ 1 h 35"/>
                  <a:gd name="T6" fmla="*/ 0 w 29"/>
                  <a:gd name="T7" fmla="*/ 19 h 35"/>
                  <a:gd name="T8" fmla="*/ 0 w 29"/>
                  <a:gd name="T9" fmla="*/ 21 h 35"/>
                  <a:gd name="T10" fmla="*/ 19 w 29"/>
                  <a:gd name="T11" fmla="*/ 35 h 35"/>
                  <a:gd name="T12" fmla="*/ 20 w 29"/>
                  <a:gd name="T13" fmla="*/ 35 h 35"/>
                  <a:gd name="T14" fmla="*/ 21 w 29"/>
                  <a:gd name="T15" fmla="*/ 35 h 35"/>
                  <a:gd name="T16" fmla="*/ 16 w 29"/>
                  <a:gd name="T17" fmla="*/ 0 h 35"/>
                  <a:gd name="T18" fmla="*/ 19 w 29"/>
                  <a:gd name="T19" fmla="*/ 32 h 35"/>
                  <a:gd name="T20" fmla="*/ 4 w 29"/>
                  <a:gd name="T21" fmla="*/ 20 h 35"/>
                  <a:gd name="T22" fmla="*/ 16 w 29"/>
                  <a:gd name="T23" fmla="*/ 4 h 35"/>
                  <a:gd name="T24" fmla="*/ 19 w 29"/>
                  <a:gd name="T25"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35">
                    <a:moveTo>
                      <a:pt x="16" y="0"/>
                    </a:moveTo>
                    <a:cubicBezTo>
                      <a:pt x="16" y="0"/>
                      <a:pt x="15" y="0"/>
                      <a:pt x="15" y="0"/>
                    </a:cubicBezTo>
                    <a:cubicBezTo>
                      <a:pt x="15" y="0"/>
                      <a:pt x="14" y="0"/>
                      <a:pt x="14" y="1"/>
                    </a:cubicBezTo>
                    <a:cubicBezTo>
                      <a:pt x="0" y="19"/>
                      <a:pt x="0" y="19"/>
                      <a:pt x="0" y="19"/>
                    </a:cubicBezTo>
                    <a:cubicBezTo>
                      <a:pt x="0" y="20"/>
                      <a:pt x="0" y="21"/>
                      <a:pt x="0" y="21"/>
                    </a:cubicBezTo>
                    <a:cubicBezTo>
                      <a:pt x="19" y="35"/>
                      <a:pt x="19" y="35"/>
                      <a:pt x="19" y="35"/>
                    </a:cubicBezTo>
                    <a:cubicBezTo>
                      <a:pt x="19" y="35"/>
                      <a:pt x="20" y="35"/>
                      <a:pt x="20" y="35"/>
                    </a:cubicBezTo>
                    <a:cubicBezTo>
                      <a:pt x="20" y="35"/>
                      <a:pt x="21" y="35"/>
                      <a:pt x="21" y="35"/>
                    </a:cubicBezTo>
                    <a:cubicBezTo>
                      <a:pt x="29" y="24"/>
                      <a:pt x="27" y="8"/>
                      <a:pt x="16" y="0"/>
                    </a:cubicBezTo>
                    <a:close/>
                    <a:moveTo>
                      <a:pt x="19" y="32"/>
                    </a:moveTo>
                    <a:cubicBezTo>
                      <a:pt x="4" y="20"/>
                      <a:pt x="4" y="20"/>
                      <a:pt x="4" y="20"/>
                    </a:cubicBezTo>
                    <a:cubicBezTo>
                      <a:pt x="16" y="4"/>
                      <a:pt x="16" y="4"/>
                      <a:pt x="16" y="4"/>
                    </a:cubicBezTo>
                    <a:cubicBezTo>
                      <a:pt x="24" y="11"/>
                      <a:pt x="25" y="23"/>
                      <a:pt x="19" y="3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4" name="Freeform 97"/>
              <p:cNvSpPr>
                <a:spLocks noEditPoints="1"/>
              </p:cNvSpPr>
              <p:nvPr/>
            </p:nvSpPr>
            <p:spPr bwMode="auto">
              <a:xfrm>
                <a:off x="18029238" y="5292725"/>
                <a:ext cx="190500" cy="257175"/>
              </a:xfrm>
              <a:custGeom>
                <a:avLst/>
                <a:gdLst>
                  <a:gd name="T0" fmla="*/ 4 w 20"/>
                  <a:gd name="T1" fmla="*/ 27 h 27"/>
                  <a:gd name="T2" fmla="*/ 5 w 20"/>
                  <a:gd name="T3" fmla="*/ 27 h 27"/>
                  <a:gd name="T4" fmla="*/ 6 w 20"/>
                  <a:gd name="T5" fmla="*/ 27 h 27"/>
                  <a:gd name="T6" fmla="*/ 20 w 20"/>
                  <a:gd name="T7" fmla="*/ 8 h 27"/>
                  <a:gd name="T8" fmla="*/ 20 w 20"/>
                  <a:gd name="T9" fmla="*/ 7 h 27"/>
                  <a:gd name="T10" fmla="*/ 19 w 20"/>
                  <a:gd name="T11" fmla="*/ 6 h 27"/>
                  <a:gd name="T12" fmla="*/ 1 w 20"/>
                  <a:gd name="T13" fmla="*/ 1 h 27"/>
                  <a:gd name="T14" fmla="*/ 0 w 20"/>
                  <a:gd name="T15" fmla="*/ 3 h 27"/>
                  <a:gd name="T16" fmla="*/ 3 w 20"/>
                  <a:gd name="T17" fmla="*/ 26 h 27"/>
                  <a:gd name="T18" fmla="*/ 4 w 20"/>
                  <a:gd name="T19" fmla="*/ 27 h 27"/>
                  <a:gd name="T20" fmla="*/ 16 w 20"/>
                  <a:gd name="T21" fmla="*/ 8 h 27"/>
                  <a:gd name="T22" fmla="*/ 5 w 20"/>
                  <a:gd name="T23" fmla="*/ 22 h 27"/>
                  <a:gd name="T24" fmla="*/ 3 w 20"/>
                  <a:gd name="T25" fmla="*/ 4 h 27"/>
                  <a:gd name="T26" fmla="*/ 16 w 20"/>
                  <a:gd name="T27"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27">
                    <a:moveTo>
                      <a:pt x="4" y="27"/>
                    </a:moveTo>
                    <a:cubicBezTo>
                      <a:pt x="4" y="27"/>
                      <a:pt x="4" y="27"/>
                      <a:pt x="5" y="27"/>
                    </a:cubicBezTo>
                    <a:cubicBezTo>
                      <a:pt x="5" y="27"/>
                      <a:pt x="5" y="27"/>
                      <a:pt x="6" y="27"/>
                    </a:cubicBezTo>
                    <a:cubicBezTo>
                      <a:pt x="20" y="8"/>
                      <a:pt x="20" y="8"/>
                      <a:pt x="20" y="8"/>
                    </a:cubicBezTo>
                    <a:cubicBezTo>
                      <a:pt x="20" y="8"/>
                      <a:pt x="20" y="7"/>
                      <a:pt x="20" y="7"/>
                    </a:cubicBezTo>
                    <a:cubicBezTo>
                      <a:pt x="20" y="7"/>
                      <a:pt x="20" y="6"/>
                      <a:pt x="19" y="6"/>
                    </a:cubicBezTo>
                    <a:cubicBezTo>
                      <a:pt x="14" y="2"/>
                      <a:pt x="7" y="0"/>
                      <a:pt x="1" y="1"/>
                    </a:cubicBezTo>
                    <a:cubicBezTo>
                      <a:pt x="0" y="2"/>
                      <a:pt x="0" y="2"/>
                      <a:pt x="0" y="3"/>
                    </a:cubicBezTo>
                    <a:cubicBezTo>
                      <a:pt x="3" y="26"/>
                      <a:pt x="3" y="26"/>
                      <a:pt x="3" y="26"/>
                    </a:cubicBezTo>
                    <a:cubicBezTo>
                      <a:pt x="3" y="27"/>
                      <a:pt x="3" y="27"/>
                      <a:pt x="4" y="27"/>
                    </a:cubicBezTo>
                    <a:close/>
                    <a:moveTo>
                      <a:pt x="16" y="8"/>
                    </a:moveTo>
                    <a:cubicBezTo>
                      <a:pt x="5" y="22"/>
                      <a:pt x="5" y="22"/>
                      <a:pt x="5" y="22"/>
                    </a:cubicBezTo>
                    <a:cubicBezTo>
                      <a:pt x="3" y="4"/>
                      <a:pt x="3" y="4"/>
                      <a:pt x="3" y="4"/>
                    </a:cubicBezTo>
                    <a:cubicBezTo>
                      <a:pt x="8" y="4"/>
                      <a:pt x="12" y="5"/>
                      <a:pt x="16"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25" name="กลุ่ม 124"/>
            <p:cNvGrpSpPr/>
            <p:nvPr/>
          </p:nvGrpSpPr>
          <p:grpSpPr>
            <a:xfrm>
              <a:off x="11032300" y="6175869"/>
              <a:ext cx="485775" cy="609600"/>
              <a:chOff x="14476413" y="5254625"/>
              <a:chExt cx="485775" cy="609600"/>
            </a:xfrm>
          </p:grpSpPr>
          <p:sp>
            <p:nvSpPr>
              <p:cNvPr id="126" name="Freeform 98"/>
              <p:cNvSpPr>
                <a:spLocks noEditPoints="1"/>
              </p:cNvSpPr>
              <p:nvPr/>
            </p:nvSpPr>
            <p:spPr bwMode="auto">
              <a:xfrm>
                <a:off x="14476413" y="5254625"/>
                <a:ext cx="485775" cy="609600"/>
              </a:xfrm>
              <a:custGeom>
                <a:avLst/>
                <a:gdLst>
                  <a:gd name="T0" fmla="*/ 50 w 51"/>
                  <a:gd name="T1" fmla="*/ 11 h 64"/>
                  <a:gd name="T2" fmla="*/ 46 w 51"/>
                  <a:gd name="T3" fmla="*/ 11 h 64"/>
                  <a:gd name="T4" fmla="*/ 39 w 51"/>
                  <a:gd name="T5" fmla="*/ 11 h 64"/>
                  <a:gd name="T6" fmla="*/ 7 w 51"/>
                  <a:gd name="T7" fmla="*/ 11 h 64"/>
                  <a:gd name="T8" fmla="*/ 3 w 51"/>
                  <a:gd name="T9" fmla="*/ 7 h 64"/>
                  <a:gd name="T10" fmla="*/ 7 w 51"/>
                  <a:gd name="T11" fmla="*/ 3 h 64"/>
                  <a:gd name="T12" fmla="*/ 50 w 51"/>
                  <a:gd name="T13" fmla="*/ 3 h 64"/>
                  <a:gd name="T14" fmla="*/ 51 w 51"/>
                  <a:gd name="T15" fmla="*/ 1 h 64"/>
                  <a:gd name="T16" fmla="*/ 50 w 51"/>
                  <a:gd name="T17" fmla="*/ 0 h 64"/>
                  <a:gd name="T18" fmla="*/ 7 w 51"/>
                  <a:gd name="T19" fmla="*/ 0 h 64"/>
                  <a:gd name="T20" fmla="*/ 0 w 51"/>
                  <a:gd name="T21" fmla="*/ 7 h 64"/>
                  <a:gd name="T22" fmla="*/ 0 w 51"/>
                  <a:gd name="T23" fmla="*/ 8 h 64"/>
                  <a:gd name="T24" fmla="*/ 0 w 51"/>
                  <a:gd name="T25" fmla="*/ 8 h 64"/>
                  <a:gd name="T26" fmla="*/ 0 w 51"/>
                  <a:gd name="T27" fmla="*/ 57 h 64"/>
                  <a:gd name="T28" fmla="*/ 7 w 51"/>
                  <a:gd name="T29" fmla="*/ 64 h 64"/>
                  <a:gd name="T30" fmla="*/ 50 w 51"/>
                  <a:gd name="T31" fmla="*/ 64 h 64"/>
                  <a:gd name="T32" fmla="*/ 51 w 51"/>
                  <a:gd name="T33" fmla="*/ 63 h 64"/>
                  <a:gd name="T34" fmla="*/ 51 w 51"/>
                  <a:gd name="T35" fmla="*/ 13 h 64"/>
                  <a:gd name="T36" fmla="*/ 50 w 51"/>
                  <a:gd name="T37" fmla="*/ 11 h 64"/>
                  <a:gd name="T38" fmla="*/ 8 w 51"/>
                  <a:gd name="T39" fmla="*/ 61 h 64"/>
                  <a:gd name="T40" fmla="*/ 7 w 51"/>
                  <a:gd name="T41" fmla="*/ 61 h 64"/>
                  <a:gd name="T42" fmla="*/ 3 w 51"/>
                  <a:gd name="T43" fmla="*/ 57 h 64"/>
                  <a:gd name="T44" fmla="*/ 3 w 51"/>
                  <a:gd name="T45" fmla="*/ 13 h 64"/>
                  <a:gd name="T46" fmla="*/ 7 w 51"/>
                  <a:gd name="T47" fmla="*/ 14 h 64"/>
                  <a:gd name="T48" fmla="*/ 8 w 51"/>
                  <a:gd name="T49" fmla="*/ 14 h 64"/>
                  <a:gd name="T50" fmla="*/ 8 w 51"/>
                  <a:gd name="T51" fmla="*/ 61 h 64"/>
                  <a:gd name="T52" fmla="*/ 48 w 51"/>
                  <a:gd name="T53" fmla="*/ 61 h 64"/>
                  <a:gd name="T54" fmla="*/ 12 w 51"/>
                  <a:gd name="T55" fmla="*/ 61 h 64"/>
                  <a:gd name="T56" fmla="*/ 12 w 51"/>
                  <a:gd name="T57" fmla="*/ 14 h 64"/>
                  <a:gd name="T58" fmla="*/ 17 w 51"/>
                  <a:gd name="T59" fmla="*/ 14 h 64"/>
                  <a:gd name="T60" fmla="*/ 17 w 51"/>
                  <a:gd name="T61" fmla="*/ 15 h 64"/>
                  <a:gd name="T62" fmla="*/ 17 w 51"/>
                  <a:gd name="T63" fmla="*/ 49 h 64"/>
                  <a:gd name="T64" fmla="*/ 18 w 51"/>
                  <a:gd name="T65" fmla="*/ 51 h 64"/>
                  <a:gd name="T66" fmla="*/ 20 w 51"/>
                  <a:gd name="T67" fmla="*/ 49 h 64"/>
                  <a:gd name="T68" fmla="*/ 20 w 51"/>
                  <a:gd name="T69" fmla="*/ 15 h 64"/>
                  <a:gd name="T70" fmla="*/ 20 w 51"/>
                  <a:gd name="T71" fmla="*/ 14 h 64"/>
                  <a:gd name="T72" fmla="*/ 25 w 51"/>
                  <a:gd name="T73" fmla="*/ 14 h 64"/>
                  <a:gd name="T74" fmla="*/ 25 w 51"/>
                  <a:gd name="T75" fmla="*/ 39 h 64"/>
                  <a:gd name="T76" fmla="*/ 27 w 51"/>
                  <a:gd name="T77" fmla="*/ 41 h 64"/>
                  <a:gd name="T78" fmla="*/ 28 w 51"/>
                  <a:gd name="T79" fmla="*/ 39 h 64"/>
                  <a:gd name="T80" fmla="*/ 28 w 51"/>
                  <a:gd name="T81" fmla="*/ 14 h 64"/>
                  <a:gd name="T82" fmla="*/ 39 w 51"/>
                  <a:gd name="T83" fmla="*/ 14 h 64"/>
                  <a:gd name="T84" fmla="*/ 46 w 51"/>
                  <a:gd name="T85" fmla="*/ 14 h 64"/>
                  <a:gd name="T86" fmla="*/ 48 w 51"/>
                  <a:gd name="T87" fmla="*/ 14 h 64"/>
                  <a:gd name="T88" fmla="*/ 48 w 51"/>
                  <a:gd name="T89"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 h="64">
                    <a:moveTo>
                      <a:pt x="50" y="11"/>
                    </a:moveTo>
                    <a:cubicBezTo>
                      <a:pt x="46" y="11"/>
                      <a:pt x="46" y="11"/>
                      <a:pt x="46" y="11"/>
                    </a:cubicBezTo>
                    <a:cubicBezTo>
                      <a:pt x="39" y="11"/>
                      <a:pt x="39" y="11"/>
                      <a:pt x="39" y="11"/>
                    </a:cubicBezTo>
                    <a:cubicBezTo>
                      <a:pt x="7" y="11"/>
                      <a:pt x="7" y="11"/>
                      <a:pt x="7" y="11"/>
                    </a:cubicBezTo>
                    <a:cubicBezTo>
                      <a:pt x="5" y="11"/>
                      <a:pt x="3" y="9"/>
                      <a:pt x="3" y="7"/>
                    </a:cubicBezTo>
                    <a:cubicBezTo>
                      <a:pt x="3" y="5"/>
                      <a:pt x="5" y="3"/>
                      <a:pt x="7" y="3"/>
                    </a:cubicBezTo>
                    <a:cubicBezTo>
                      <a:pt x="50" y="3"/>
                      <a:pt x="50" y="3"/>
                      <a:pt x="50" y="3"/>
                    </a:cubicBezTo>
                    <a:cubicBezTo>
                      <a:pt x="51" y="3"/>
                      <a:pt x="51" y="2"/>
                      <a:pt x="51" y="1"/>
                    </a:cubicBezTo>
                    <a:cubicBezTo>
                      <a:pt x="51" y="0"/>
                      <a:pt x="51" y="0"/>
                      <a:pt x="50" y="0"/>
                    </a:cubicBezTo>
                    <a:cubicBezTo>
                      <a:pt x="7" y="0"/>
                      <a:pt x="7" y="0"/>
                      <a:pt x="7" y="0"/>
                    </a:cubicBezTo>
                    <a:cubicBezTo>
                      <a:pt x="3" y="0"/>
                      <a:pt x="0" y="3"/>
                      <a:pt x="0" y="7"/>
                    </a:cubicBezTo>
                    <a:cubicBezTo>
                      <a:pt x="0" y="7"/>
                      <a:pt x="0" y="8"/>
                      <a:pt x="0" y="8"/>
                    </a:cubicBezTo>
                    <a:cubicBezTo>
                      <a:pt x="0" y="8"/>
                      <a:pt x="0" y="8"/>
                      <a:pt x="0" y="8"/>
                    </a:cubicBezTo>
                    <a:cubicBezTo>
                      <a:pt x="0" y="57"/>
                      <a:pt x="0" y="57"/>
                      <a:pt x="0" y="57"/>
                    </a:cubicBezTo>
                    <a:cubicBezTo>
                      <a:pt x="0" y="61"/>
                      <a:pt x="3" y="64"/>
                      <a:pt x="7" y="64"/>
                    </a:cubicBezTo>
                    <a:cubicBezTo>
                      <a:pt x="50" y="64"/>
                      <a:pt x="50" y="64"/>
                      <a:pt x="50" y="64"/>
                    </a:cubicBezTo>
                    <a:cubicBezTo>
                      <a:pt x="51" y="64"/>
                      <a:pt x="51" y="64"/>
                      <a:pt x="51" y="63"/>
                    </a:cubicBezTo>
                    <a:cubicBezTo>
                      <a:pt x="51" y="13"/>
                      <a:pt x="51" y="13"/>
                      <a:pt x="51" y="13"/>
                    </a:cubicBezTo>
                    <a:cubicBezTo>
                      <a:pt x="51" y="12"/>
                      <a:pt x="51" y="11"/>
                      <a:pt x="50" y="11"/>
                    </a:cubicBezTo>
                    <a:close/>
                    <a:moveTo>
                      <a:pt x="8" y="61"/>
                    </a:moveTo>
                    <a:cubicBezTo>
                      <a:pt x="7" y="61"/>
                      <a:pt x="7" y="61"/>
                      <a:pt x="7" y="61"/>
                    </a:cubicBezTo>
                    <a:cubicBezTo>
                      <a:pt x="5" y="61"/>
                      <a:pt x="3" y="59"/>
                      <a:pt x="3" y="57"/>
                    </a:cubicBezTo>
                    <a:cubicBezTo>
                      <a:pt x="3" y="13"/>
                      <a:pt x="3" y="13"/>
                      <a:pt x="3" y="13"/>
                    </a:cubicBezTo>
                    <a:cubicBezTo>
                      <a:pt x="4" y="14"/>
                      <a:pt x="6" y="14"/>
                      <a:pt x="7" y="14"/>
                    </a:cubicBezTo>
                    <a:cubicBezTo>
                      <a:pt x="8" y="14"/>
                      <a:pt x="8" y="14"/>
                      <a:pt x="8" y="14"/>
                    </a:cubicBezTo>
                    <a:lnTo>
                      <a:pt x="8" y="61"/>
                    </a:lnTo>
                    <a:close/>
                    <a:moveTo>
                      <a:pt x="48" y="61"/>
                    </a:moveTo>
                    <a:cubicBezTo>
                      <a:pt x="12" y="61"/>
                      <a:pt x="12" y="61"/>
                      <a:pt x="12" y="61"/>
                    </a:cubicBezTo>
                    <a:cubicBezTo>
                      <a:pt x="12" y="14"/>
                      <a:pt x="12" y="14"/>
                      <a:pt x="12" y="14"/>
                    </a:cubicBezTo>
                    <a:cubicBezTo>
                      <a:pt x="17" y="14"/>
                      <a:pt x="17" y="14"/>
                      <a:pt x="17" y="14"/>
                    </a:cubicBezTo>
                    <a:cubicBezTo>
                      <a:pt x="17" y="14"/>
                      <a:pt x="17" y="14"/>
                      <a:pt x="17" y="15"/>
                    </a:cubicBezTo>
                    <a:cubicBezTo>
                      <a:pt x="17" y="49"/>
                      <a:pt x="17" y="49"/>
                      <a:pt x="17" y="49"/>
                    </a:cubicBezTo>
                    <a:cubicBezTo>
                      <a:pt x="17" y="50"/>
                      <a:pt x="17" y="51"/>
                      <a:pt x="18" y="51"/>
                    </a:cubicBezTo>
                    <a:cubicBezTo>
                      <a:pt x="19" y="51"/>
                      <a:pt x="20" y="50"/>
                      <a:pt x="20" y="49"/>
                    </a:cubicBezTo>
                    <a:cubicBezTo>
                      <a:pt x="20" y="15"/>
                      <a:pt x="20" y="15"/>
                      <a:pt x="20" y="15"/>
                    </a:cubicBezTo>
                    <a:cubicBezTo>
                      <a:pt x="20" y="14"/>
                      <a:pt x="20" y="14"/>
                      <a:pt x="20" y="14"/>
                    </a:cubicBezTo>
                    <a:cubicBezTo>
                      <a:pt x="25" y="14"/>
                      <a:pt x="25" y="14"/>
                      <a:pt x="25" y="14"/>
                    </a:cubicBezTo>
                    <a:cubicBezTo>
                      <a:pt x="25" y="39"/>
                      <a:pt x="25" y="39"/>
                      <a:pt x="25" y="39"/>
                    </a:cubicBezTo>
                    <a:cubicBezTo>
                      <a:pt x="25" y="40"/>
                      <a:pt x="26" y="41"/>
                      <a:pt x="27" y="41"/>
                    </a:cubicBezTo>
                    <a:cubicBezTo>
                      <a:pt x="28" y="41"/>
                      <a:pt x="28" y="40"/>
                      <a:pt x="28" y="39"/>
                    </a:cubicBezTo>
                    <a:cubicBezTo>
                      <a:pt x="28" y="14"/>
                      <a:pt x="28" y="14"/>
                      <a:pt x="28" y="14"/>
                    </a:cubicBezTo>
                    <a:cubicBezTo>
                      <a:pt x="39" y="14"/>
                      <a:pt x="39" y="14"/>
                      <a:pt x="39" y="14"/>
                    </a:cubicBezTo>
                    <a:cubicBezTo>
                      <a:pt x="46" y="14"/>
                      <a:pt x="46" y="14"/>
                      <a:pt x="46" y="14"/>
                    </a:cubicBezTo>
                    <a:cubicBezTo>
                      <a:pt x="48" y="14"/>
                      <a:pt x="48" y="14"/>
                      <a:pt x="48" y="14"/>
                    </a:cubicBezTo>
                    <a:lnTo>
                      <a:pt x="48"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7" name="Freeform 99"/>
              <p:cNvSpPr>
                <a:spLocks/>
              </p:cNvSpPr>
              <p:nvPr/>
            </p:nvSpPr>
            <p:spPr bwMode="auto">
              <a:xfrm>
                <a:off x="14533563" y="5302250"/>
                <a:ext cx="428625" cy="38100"/>
              </a:xfrm>
              <a:custGeom>
                <a:avLst/>
                <a:gdLst>
                  <a:gd name="T0" fmla="*/ 44 w 45"/>
                  <a:gd name="T1" fmla="*/ 0 h 4"/>
                  <a:gd name="T2" fmla="*/ 1 w 45"/>
                  <a:gd name="T3" fmla="*/ 0 h 4"/>
                  <a:gd name="T4" fmla="*/ 0 w 45"/>
                  <a:gd name="T5" fmla="*/ 2 h 4"/>
                  <a:gd name="T6" fmla="*/ 1 w 45"/>
                  <a:gd name="T7" fmla="*/ 4 h 4"/>
                  <a:gd name="T8" fmla="*/ 44 w 45"/>
                  <a:gd name="T9" fmla="*/ 4 h 4"/>
                  <a:gd name="T10" fmla="*/ 45 w 45"/>
                  <a:gd name="T11" fmla="*/ 2 h 4"/>
                  <a:gd name="T12" fmla="*/ 44 w 4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5" h="4">
                    <a:moveTo>
                      <a:pt x="44" y="0"/>
                    </a:moveTo>
                    <a:cubicBezTo>
                      <a:pt x="1" y="0"/>
                      <a:pt x="1" y="0"/>
                      <a:pt x="1" y="0"/>
                    </a:cubicBezTo>
                    <a:cubicBezTo>
                      <a:pt x="0" y="0"/>
                      <a:pt x="0" y="1"/>
                      <a:pt x="0" y="2"/>
                    </a:cubicBezTo>
                    <a:cubicBezTo>
                      <a:pt x="0" y="3"/>
                      <a:pt x="0" y="4"/>
                      <a:pt x="1" y="4"/>
                    </a:cubicBezTo>
                    <a:cubicBezTo>
                      <a:pt x="44" y="4"/>
                      <a:pt x="44" y="4"/>
                      <a:pt x="44" y="4"/>
                    </a:cubicBezTo>
                    <a:cubicBezTo>
                      <a:pt x="45" y="4"/>
                      <a:pt x="45" y="3"/>
                      <a:pt x="45" y="2"/>
                    </a:cubicBezTo>
                    <a:cubicBezTo>
                      <a:pt x="45" y="1"/>
                      <a:pt x="45" y="0"/>
                      <a:pt x="4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28" name="Freeform 100"/>
            <p:cNvSpPr>
              <a:spLocks noEditPoints="1"/>
            </p:cNvSpPr>
            <p:nvPr/>
          </p:nvSpPr>
          <p:spPr bwMode="auto">
            <a:xfrm>
              <a:off x="12489626" y="6261594"/>
              <a:ext cx="619125" cy="428625"/>
            </a:xfrm>
            <a:custGeom>
              <a:avLst/>
              <a:gdLst>
                <a:gd name="T0" fmla="*/ 63 w 65"/>
                <a:gd name="T1" fmla="*/ 0 h 45"/>
                <a:gd name="T2" fmla="*/ 1 w 65"/>
                <a:gd name="T3" fmla="*/ 0 h 45"/>
                <a:gd name="T4" fmla="*/ 0 w 65"/>
                <a:gd name="T5" fmla="*/ 2 h 45"/>
                <a:gd name="T6" fmla="*/ 0 w 65"/>
                <a:gd name="T7" fmla="*/ 44 h 45"/>
                <a:gd name="T8" fmla="*/ 1 w 65"/>
                <a:gd name="T9" fmla="*/ 45 h 45"/>
                <a:gd name="T10" fmla="*/ 63 w 65"/>
                <a:gd name="T11" fmla="*/ 45 h 45"/>
                <a:gd name="T12" fmla="*/ 65 w 65"/>
                <a:gd name="T13" fmla="*/ 44 h 45"/>
                <a:gd name="T14" fmla="*/ 65 w 65"/>
                <a:gd name="T15" fmla="*/ 2 h 45"/>
                <a:gd name="T16" fmla="*/ 63 w 65"/>
                <a:gd name="T17" fmla="*/ 0 h 45"/>
                <a:gd name="T18" fmla="*/ 59 w 65"/>
                <a:gd name="T19" fmla="*/ 3 h 45"/>
                <a:gd name="T20" fmla="*/ 32 w 65"/>
                <a:gd name="T21" fmla="*/ 27 h 45"/>
                <a:gd name="T22" fmla="*/ 6 w 65"/>
                <a:gd name="T23" fmla="*/ 3 h 45"/>
                <a:gd name="T24" fmla="*/ 59 w 65"/>
                <a:gd name="T25" fmla="*/ 3 h 45"/>
                <a:gd name="T26" fmla="*/ 3 w 65"/>
                <a:gd name="T27" fmla="*/ 6 h 45"/>
                <a:gd name="T28" fmla="*/ 31 w 65"/>
                <a:gd name="T29" fmla="*/ 30 h 45"/>
                <a:gd name="T30" fmla="*/ 31 w 65"/>
                <a:gd name="T31" fmla="*/ 42 h 45"/>
                <a:gd name="T32" fmla="*/ 3 w 65"/>
                <a:gd name="T33" fmla="*/ 42 h 45"/>
                <a:gd name="T34" fmla="*/ 3 w 65"/>
                <a:gd name="T35" fmla="*/ 6 h 45"/>
                <a:gd name="T36" fmla="*/ 62 w 65"/>
                <a:gd name="T37" fmla="*/ 42 h 45"/>
                <a:gd name="T38" fmla="*/ 34 w 65"/>
                <a:gd name="T39" fmla="*/ 42 h 45"/>
                <a:gd name="T40" fmla="*/ 34 w 65"/>
                <a:gd name="T41" fmla="*/ 30 h 45"/>
                <a:gd name="T42" fmla="*/ 62 w 65"/>
                <a:gd name="T43" fmla="*/ 6 h 45"/>
                <a:gd name="T44" fmla="*/ 62 w 65"/>
                <a:gd name="T45"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45">
                  <a:moveTo>
                    <a:pt x="63" y="0"/>
                  </a:moveTo>
                  <a:cubicBezTo>
                    <a:pt x="1" y="0"/>
                    <a:pt x="1" y="0"/>
                    <a:pt x="1" y="0"/>
                  </a:cubicBezTo>
                  <a:cubicBezTo>
                    <a:pt x="0" y="0"/>
                    <a:pt x="0" y="1"/>
                    <a:pt x="0" y="2"/>
                  </a:cubicBezTo>
                  <a:cubicBezTo>
                    <a:pt x="0" y="44"/>
                    <a:pt x="0" y="44"/>
                    <a:pt x="0" y="44"/>
                  </a:cubicBezTo>
                  <a:cubicBezTo>
                    <a:pt x="0" y="45"/>
                    <a:pt x="0" y="45"/>
                    <a:pt x="1" y="45"/>
                  </a:cubicBezTo>
                  <a:cubicBezTo>
                    <a:pt x="63" y="45"/>
                    <a:pt x="63" y="45"/>
                    <a:pt x="63" y="45"/>
                  </a:cubicBezTo>
                  <a:cubicBezTo>
                    <a:pt x="64" y="45"/>
                    <a:pt x="65" y="45"/>
                    <a:pt x="65" y="44"/>
                  </a:cubicBezTo>
                  <a:cubicBezTo>
                    <a:pt x="65" y="2"/>
                    <a:pt x="65" y="2"/>
                    <a:pt x="65" y="2"/>
                  </a:cubicBezTo>
                  <a:cubicBezTo>
                    <a:pt x="65" y="1"/>
                    <a:pt x="64" y="0"/>
                    <a:pt x="63" y="0"/>
                  </a:cubicBezTo>
                  <a:close/>
                  <a:moveTo>
                    <a:pt x="59" y="3"/>
                  </a:moveTo>
                  <a:cubicBezTo>
                    <a:pt x="32" y="27"/>
                    <a:pt x="32" y="27"/>
                    <a:pt x="32" y="27"/>
                  </a:cubicBezTo>
                  <a:cubicBezTo>
                    <a:pt x="6" y="3"/>
                    <a:pt x="6" y="3"/>
                    <a:pt x="6" y="3"/>
                  </a:cubicBezTo>
                  <a:lnTo>
                    <a:pt x="59" y="3"/>
                  </a:lnTo>
                  <a:close/>
                  <a:moveTo>
                    <a:pt x="3" y="6"/>
                  </a:moveTo>
                  <a:cubicBezTo>
                    <a:pt x="31" y="30"/>
                    <a:pt x="31" y="30"/>
                    <a:pt x="31" y="30"/>
                  </a:cubicBezTo>
                  <a:cubicBezTo>
                    <a:pt x="31" y="42"/>
                    <a:pt x="31" y="42"/>
                    <a:pt x="31" y="42"/>
                  </a:cubicBezTo>
                  <a:cubicBezTo>
                    <a:pt x="3" y="42"/>
                    <a:pt x="3" y="42"/>
                    <a:pt x="3" y="42"/>
                  </a:cubicBezTo>
                  <a:lnTo>
                    <a:pt x="3" y="6"/>
                  </a:lnTo>
                  <a:close/>
                  <a:moveTo>
                    <a:pt x="62" y="42"/>
                  </a:moveTo>
                  <a:cubicBezTo>
                    <a:pt x="34" y="42"/>
                    <a:pt x="34" y="42"/>
                    <a:pt x="34" y="42"/>
                  </a:cubicBezTo>
                  <a:cubicBezTo>
                    <a:pt x="34" y="30"/>
                    <a:pt x="34" y="30"/>
                    <a:pt x="34" y="30"/>
                  </a:cubicBezTo>
                  <a:cubicBezTo>
                    <a:pt x="62" y="6"/>
                    <a:pt x="62" y="6"/>
                    <a:pt x="62" y="6"/>
                  </a:cubicBezTo>
                  <a:lnTo>
                    <a:pt x="6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29" name="Freeform 101"/>
            <p:cNvSpPr>
              <a:spLocks noEditPoints="1"/>
            </p:cNvSpPr>
            <p:nvPr/>
          </p:nvSpPr>
          <p:spPr bwMode="auto">
            <a:xfrm>
              <a:off x="11008488" y="7072806"/>
              <a:ext cx="533400" cy="619125"/>
            </a:xfrm>
            <a:custGeom>
              <a:avLst/>
              <a:gdLst>
                <a:gd name="T0" fmla="*/ 54 w 56"/>
                <a:gd name="T1" fmla="*/ 46 h 65"/>
                <a:gd name="T2" fmla="*/ 48 w 56"/>
                <a:gd name="T3" fmla="*/ 46 h 65"/>
                <a:gd name="T4" fmla="*/ 48 w 56"/>
                <a:gd name="T5" fmla="*/ 33 h 65"/>
                <a:gd name="T6" fmla="*/ 46 w 56"/>
                <a:gd name="T7" fmla="*/ 31 h 65"/>
                <a:gd name="T8" fmla="*/ 42 w 56"/>
                <a:gd name="T9" fmla="*/ 31 h 65"/>
                <a:gd name="T10" fmla="*/ 38 w 56"/>
                <a:gd name="T11" fmla="*/ 31 h 65"/>
                <a:gd name="T12" fmla="*/ 30 w 56"/>
                <a:gd name="T13" fmla="*/ 31 h 65"/>
                <a:gd name="T14" fmla="*/ 30 w 56"/>
                <a:gd name="T15" fmla="*/ 20 h 65"/>
                <a:gd name="T16" fmla="*/ 36 w 56"/>
                <a:gd name="T17" fmla="*/ 20 h 65"/>
                <a:gd name="T18" fmla="*/ 38 w 56"/>
                <a:gd name="T19" fmla="*/ 18 h 65"/>
                <a:gd name="T20" fmla="*/ 38 w 56"/>
                <a:gd name="T21" fmla="*/ 2 h 65"/>
                <a:gd name="T22" fmla="*/ 36 w 56"/>
                <a:gd name="T23" fmla="*/ 0 h 65"/>
                <a:gd name="T24" fmla="*/ 20 w 56"/>
                <a:gd name="T25" fmla="*/ 0 h 65"/>
                <a:gd name="T26" fmla="*/ 18 w 56"/>
                <a:gd name="T27" fmla="*/ 2 h 65"/>
                <a:gd name="T28" fmla="*/ 18 w 56"/>
                <a:gd name="T29" fmla="*/ 18 h 65"/>
                <a:gd name="T30" fmla="*/ 20 w 56"/>
                <a:gd name="T31" fmla="*/ 20 h 65"/>
                <a:gd name="T32" fmla="*/ 26 w 56"/>
                <a:gd name="T33" fmla="*/ 20 h 65"/>
                <a:gd name="T34" fmla="*/ 26 w 56"/>
                <a:gd name="T35" fmla="*/ 31 h 65"/>
                <a:gd name="T36" fmla="*/ 10 w 56"/>
                <a:gd name="T37" fmla="*/ 31 h 65"/>
                <a:gd name="T38" fmla="*/ 8 w 56"/>
                <a:gd name="T39" fmla="*/ 33 h 65"/>
                <a:gd name="T40" fmla="*/ 8 w 56"/>
                <a:gd name="T41" fmla="*/ 46 h 65"/>
                <a:gd name="T42" fmla="*/ 2 w 56"/>
                <a:gd name="T43" fmla="*/ 46 h 65"/>
                <a:gd name="T44" fmla="*/ 0 w 56"/>
                <a:gd name="T45" fmla="*/ 48 h 65"/>
                <a:gd name="T46" fmla="*/ 0 w 56"/>
                <a:gd name="T47" fmla="*/ 63 h 65"/>
                <a:gd name="T48" fmla="*/ 2 w 56"/>
                <a:gd name="T49" fmla="*/ 65 h 65"/>
                <a:gd name="T50" fmla="*/ 17 w 56"/>
                <a:gd name="T51" fmla="*/ 65 h 65"/>
                <a:gd name="T52" fmla="*/ 19 w 56"/>
                <a:gd name="T53" fmla="*/ 63 h 65"/>
                <a:gd name="T54" fmla="*/ 19 w 56"/>
                <a:gd name="T55" fmla="*/ 48 h 65"/>
                <a:gd name="T56" fmla="*/ 17 w 56"/>
                <a:gd name="T57" fmla="*/ 46 h 65"/>
                <a:gd name="T58" fmla="*/ 11 w 56"/>
                <a:gd name="T59" fmla="*/ 46 h 65"/>
                <a:gd name="T60" fmla="*/ 11 w 56"/>
                <a:gd name="T61" fmla="*/ 35 h 65"/>
                <a:gd name="T62" fmla="*/ 38 w 56"/>
                <a:gd name="T63" fmla="*/ 35 h 65"/>
                <a:gd name="T64" fmla="*/ 42 w 56"/>
                <a:gd name="T65" fmla="*/ 35 h 65"/>
                <a:gd name="T66" fmla="*/ 45 w 56"/>
                <a:gd name="T67" fmla="*/ 35 h 65"/>
                <a:gd name="T68" fmla="*/ 45 w 56"/>
                <a:gd name="T69" fmla="*/ 46 h 65"/>
                <a:gd name="T70" fmla="*/ 38 w 56"/>
                <a:gd name="T71" fmla="*/ 46 h 65"/>
                <a:gd name="T72" fmla="*/ 37 w 56"/>
                <a:gd name="T73" fmla="*/ 48 h 65"/>
                <a:gd name="T74" fmla="*/ 37 w 56"/>
                <a:gd name="T75" fmla="*/ 63 h 65"/>
                <a:gd name="T76" fmla="*/ 38 w 56"/>
                <a:gd name="T77" fmla="*/ 65 h 65"/>
                <a:gd name="T78" fmla="*/ 54 w 56"/>
                <a:gd name="T79" fmla="*/ 65 h 65"/>
                <a:gd name="T80" fmla="*/ 56 w 56"/>
                <a:gd name="T81" fmla="*/ 63 h 65"/>
                <a:gd name="T82" fmla="*/ 56 w 56"/>
                <a:gd name="T83" fmla="*/ 48 h 65"/>
                <a:gd name="T84" fmla="*/ 54 w 56"/>
                <a:gd name="T85" fmla="*/ 46 h 65"/>
                <a:gd name="T86" fmla="*/ 22 w 56"/>
                <a:gd name="T87" fmla="*/ 4 h 65"/>
                <a:gd name="T88" fmla="*/ 34 w 56"/>
                <a:gd name="T89" fmla="*/ 4 h 65"/>
                <a:gd name="T90" fmla="*/ 34 w 56"/>
                <a:gd name="T91" fmla="*/ 16 h 65"/>
                <a:gd name="T92" fmla="*/ 22 w 56"/>
                <a:gd name="T93" fmla="*/ 16 h 65"/>
                <a:gd name="T94" fmla="*/ 22 w 56"/>
                <a:gd name="T95" fmla="*/ 4 h 65"/>
                <a:gd name="T96" fmla="*/ 15 w 56"/>
                <a:gd name="T97" fmla="*/ 61 h 65"/>
                <a:gd name="T98" fmla="*/ 4 w 56"/>
                <a:gd name="T99" fmla="*/ 61 h 65"/>
                <a:gd name="T100" fmla="*/ 4 w 56"/>
                <a:gd name="T101" fmla="*/ 50 h 65"/>
                <a:gd name="T102" fmla="*/ 15 w 56"/>
                <a:gd name="T103" fmla="*/ 50 h 65"/>
                <a:gd name="T104" fmla="*/ 15 w 56"/>
                <a:gd name="T105" fmla="*/ 61 h 65"/>
                <a:gd name="T106" fmla="*/ 52 w 56"/>
                <a:gd name="T107" fmla="*/ 61 h 65"/>
                <a:gd name="T108" fmla="*/ 40 w 56"/>
                <a:gd name="T109" fmla="*/ 61 h 65"/>
                <a:gd name="T110" fmla="*/ 40 w 56"/>
                <a:gd name="T111" fmla="*/ 50 h 65"/>
                <a:gd name="T112" fmla="*/ 52 w 56"/>
                <a:gd name="T113" fmla="*/ 50 h 65"/>
                <a:gd name="T114" fmla="*/ 52 w 56"/>
                <a:gd name="T115" fmla="*/ 6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6" h="65">
                  <a:moveTo>
                    <a:pt x="54" y="46"/>
                  </a:moveTo>
                  <a:cubicBezTo>
                    <a:pt x="48" y="46"/>
                    <a:pt x="48" y="46"/>
                    <a:pt x="48" y="46"/>
                  </a:cubicBezTo>
                  <a:cubicBezTo>
                    <a:pt x="48" y="33"/>
                    <a:pt x="48" y="33"/>
                    <a:pt x="48" y="33"/>
                  </a:cubicBezTo>
                  <a:cubicBezTo>
                    <a:pt x="48" y="32"/>
                    <a:pt x="47" y="31"/>
                    <a:pt x="46" y="31"/>
                  </a:cubicBezTo>
                  <a:cubicBezTo>
                    <a:pt x="42" y="31"/>
                    <a:pt x="42" y="31"/>
                    <a:pt x="42" y="31"/>
                  </a:cubicBezTo>
                  <a:cubicBezTo>
                    <a:pt x="38" y="31"/>
                    <a:pt x="38" y="31"/>
                    <a:pt x="38" y="31"/>
                  </a:cubicBezTo>
                  <a:cubicBezTo>
                    <a:pt x="30" y="31"/>
                    <a:pt x="30" y="31"/>
                    <a:pt x="30" y="31"/>
                  </a:cubicBezTo>
                  <a:cubicBezTo>
                    <a:pt x="30" y="20"/>
                    <a:pt x="30" y="20"/>
                    <a:pt x="30" y="20"/>
                  </a:cubicBezTo>
                  <a:cubicBezTo>
                    <a:pt x="36" y="20"/>
                    <a:pt x="36" y="20"/>
                    <a:pt x="36" y="20"/>
                  </a:cubicBezTo>
                  <a:cubicBezTo>
                    <a:pt x="37" y="20"/>
                    <a:pt x="38" y="19"/>
                    <a:pt x="38" y="18"/>
                  </a:cubicBezTo>
                  <a:cubicBezTo>
                    <a:pt x="38" y="2"/>
                    <a:pt x="38" y="2"/>
                    <a:pt x="38" y="2"/>
                  </a:cubicBezTo>
                  <a:cubicBezTo>
                    <a:pt x="38" y="1"/>
                    <a:pt x="37" y="0"/>
                    <a:pt x="36" y="0"/>
                  </a:cubicBezTo>
                  <a:cubicBezTo>
                    <a:pt x="20" y="0"/>
                    <a:pt x="20" y="0"/>
                    <a:pt x="20" y="0"/>
                  </a:cubicBezTo>
                  <a:cubicBezTo>
                    <a:pt x="19" y="0"/>
                    <a:pt x="18" y="1"/>
                    <a:pt x="18" y="2"/>
                  </a:cubicBezTo>
                  <a:cubicBezTo>
                    <a:pt x="18" y="18"/>
                    <a:pt x="18" y="18"/>
                    <a:pt x="18" y="18"/>
                  </a:cubicBezTo>
                  <a:cubicBezTo>
                    <a:pt x="18" y="19"/>
                    <a:pt x="19" y="20"/>
                    <a:pt x="20" y="20"/>
                  </a:cubicBezTo>
                  <a:cubicBezTo>
                    <a:pt x="26" y="20"/>
                    <a:pt x="26" y="20"/>
                    <a:pt x="26" y="20"/>
                  </a:cubicBezTo>
                  <a:cubicBezTo>
                    <a:pt x="26" y="31"/>
                    <a:pt x="26" y="31"/>
                    <a:pt x="26" y="31"/>
                  </a:cubicBezTo>
                  <a:cubicBezTo>
                    <a:pt x="10" y="31"/>
                    <a:pt x="10" y="31"/>
                    <a:pt x="10" y="31"/>
                  </a:cubicBezTo>
                  <a:cubicBezTo>
                    <a:pt x="9" y="31"/>
                    <a:pt x="8" y="32"/>
                    <a:pt x="8" y="33"/>
                  </a:cubicBezTo>
                  <a:cubicBezTo>
                    <a:pt x="8" y="46"/>
                    <a:pt x="8" y="46"/>
                    <a:pt x="8" y="46"/>
                  </a:cubicBezTo>
                  <a:cubicBezTo>
                    <a:pt x="2" y="46"/>
                    <a:pt x="2" y="46"/>
                    <a:pt x="2" y="46"/>
                  </a:cubicBezTo>
                  <a:cubicBezTo>
                    <a:pt x="1" y="46"/>
                    <a:pt x="0" y="46"/>
                    <a:pt x="0" y="48"/>
                  </a:cubicBezTo>
                  <a:cubicBezTo>
                    <a:pt x="0" y="63"/>
                    <a:pt x="0" y="63"/>
                    <a:pt x="0" y="63"/>
                  </a:cubicBezTo>
                  <a:cubicBezTo>
                    <a:pt x="0" y="64"/>
                    <a:pt x="1" y="65"/>
                    <a:pt x="2" y="65"/>
                  </a:cubicBezTo>
                  <a:cubicBezTo>
                    <a:pt x="17" y="65"/>
                    <a:pt x="17" y="65"/>
                    <a:pt x="17" y="65"/>
                  </a:cubicBezTo>
                  <a:cubicBezTo>
                    <a:pt x="19" y="65"/>
                    <a:pt x="19" y="64"/>
                    <a:pt x="19" y="63"/>
                  </a:cubicBezTo>
                  <a:cubicBezTo>
                    <a:pt x="19" y="48"/>
                    <a:pt x="19" y="48"/>
                    <a:pt x="19" y="48"/>
                  </a:cubicBezTo>
                  <a:cubicBezTo>
                    <a:pt x="19" y="46"/>
                    <a:pt x="19" y="46"/>
                    <a:pt x="17" y="46"/>
                  </a:cubicBezTo>
                  <a:cubicBezTo>
                    <a:pt x="11" y="46"/>
                    <a:pt x="11" y="46"/>
                    <a:pt x="11" y="46"/>
                  </a:cubicBezTo>
                  <a:cubicBezTo>
                    <a:pt x="11" y="35"/>
                    <a:pt x="11" y="35"/>
                    <a:pt x="11" y="35"/>
                  </a:cubicBezTo>
                  <a:cubicBezTo>
                    <a:pt x="38" y="35"/>
                    <a:pt x="38" y="35"/>
                    <a:pt x="38" y="35"/>
                  </a:cubicBezTo>
                  <a:cubicBezTo>
                    <a:pt x="42" y="35"/>
                    <a:pt x="42" y="35"/>
                    <a:pt x="42" y="35"/>
                  </a:cubicBezTo>
                  <a:cubicBezTo>
                    <a:pt x="45" y="35"/>
                    <a:pt x="45" y="35"/>
                    <a:pt x="45" y="35"/>
                  </a:cubicBezTo>
                  <a:cubicBezTo>
                    <a:pt x="45" y="46"/>
                    <a:pt x="45" y="46"/>
                    <a:pt x="45" y="46"/>
                  </a:cubicBezTo>
                  <a:cubicBezTo>
                    <a:pt x="38" y="46"/>
                    <a:pt x="38" y="46"/>
                    <a:pt x="38" y="46"/>
                  </a:cubicBezTo>
                  <a:cubicBezTo>
                    <a:pt x="37" y="46"/>
                    <a:pt x="37" y="46"/>
                    <a:pt x="37" y="48"/>
                  </a:cubicBezTo>
                  <a:cubicBezTo>
                    <a:pt x="37" y="63"/>
                    <a:pt x="37" y="63"/>
                    <a:pt x="37" y="63"/>
                  </a:cubicBezTo>
                  <a:cubicBezTo>
                    <a:pt x="37" y="64"/>
                    <a:pt x="37" y="65"/>
                    <a:pt x="38" y="65"/>
                  </a:cubicBezTo>
                  <a:cubicBezTo>
                    <a:pt x="54" y="65"/>
                    <a:pt x="54" y="65"/>
                    <a:pt x="54" y="65"/>
                  </a:cubicBezTo>
                  <a:cubicBezTo>
                    <a:pt x="55" y="65"/>
                    <a:pt x="56" y="64"/>
                    <a:pt x="56" y="63"/>
                  </a:cubicBezTo>
                  <a:cubicBezTo>
                    <a:pt x="56" y="48"/>
                    <a:pt x="56" y="48"/>
                    <a:pt x="56" y="48"/>
                  </a:cubicBezTo>
                  <a:cubicBezTo>
                    <a:pt x="56" y="46"/>
                    <a:pt x="55" y="46"/>
                    <a:pt x="54" y="46"/>
                  </a:cubicBezTo>
                  <a:close/>
                  <a:moveTo>
                    <a:pt x="22" y="4"/>
                  </a:moveTo>
                  <a:cubicBezTo>
                    <a:pt x="34" y="4"/>
                    <a:pt x="34" y="4"/>
                    <a:pt x="34" y="4"/>
                  </a:cubicBezTo>
                  <a:cubicBezTo>
                    <a:pt x="34" y="16"/>
                    <a:pt x="34" y="16"/>
                    <a:pt x="34" y="16"/>
                  </a:cubicBezTo>
                  <a:cubicBezTo>
                    <a:pt x="22" y="16"/>
                    <a:pt x="22" y="16"/>
                    <a:pt x="22" y="16"/>
                  </a:cubicBezTo>
                  <a:lnTo>
                    <a:pt x="22" y="4"/>
                  </a:lnTo>
                  <a:close/>
                  <a:moveTo>
                    <a:pt x="15" y="61"/>
                  </a:moveTo>
                  <a:cubicBezTo>
                    <a:pt x="4" y="61"/>
                    <a:pt x="4" y="61"/>
                    <a:pt x="4" y="61"/>
                  </a:cubicBezTo>
                  <a:cubicBezTo>
                    <a:pt x="4" y="50"/>
                    <a:pt x="4" y="50"/>
                    <a:pt x="4" y="50"/>
                  </a:cubicBezTo>
                  <a:cubicBezTo>
                    <a:pt x="15" y="50"/>
                    <a:pt x="15" y="50"/>
                    <a:pt x="15" y="50"/>
                  </a:cubicBezTo>
                  <a:lnTo>
                    <a:pt x="15" y="61"/>
                  </a:lnTo>
                  <a:close/>
                  <a:moveTo>
                    <a:pt x="52" y="61"/>
                  </a:moveTo>
                  <a:cubicBezTo>
                    <a:pt x="40" y="61"/>
                    <a:pt x="40" y="61"/>
                    <a:pt x="40" y="61"/>
                  </a:cubicBezTo>
                  <a:cubicBezTo>
                    <a:pt x="40" y="50"/>
                    <a:pt x="40" y="50"/>
                    <a:pt x="40" y="50"/>
                  </a:cubicBezTo>
                  <a:cubicBezTo>
                    <a:pt x="52" y="50"/>
                    <a:pt x="52" y="50"/>
                    <a:pt x="52" y="50"/>
                  </a:cubicBezTo>
                  <a:lnTo>
                    <a:pt x="52"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0" name="Freeform 102"/>
            <p:cNvSpPr>
              <a:spLocks noEditPoints="1"/>
            </p:cNvSpPr>
            <p:nvPr/>
          </p:nvSpPr>
          <p:spPr bwMode="auto">
            <a:xfrm>
              <a:off x="9362692" y="7979269"/>
              <a:ext cx="638175" cy="590550"/>
            </a:xfrm>
            <a:custGeom>
              <a:avLst/>
              <a:gdLst>
                <a:gd name="T0" fmla="*/ 59 w 67"/>
                <a:gd name="T1" fmla="*/ 44 h 62"/>
                <a:gd name="T2" fmla="*/ 59 w 67"/>
                <a:gd name="T3" fmla="*/ 35 h 62"/>
                <a:gd name="T4" fmla="*/ 58 w 67"/>
                <a:gd name="T5" fmla="*/ 33 h 62"/>
                <a:gd name="T6" fmla="*/ 53 w 67"/>
                <a:gd name="T7" fmla="*/ 33 h 62"/>
                <a:gd name="T8" fmla="*/ 50 w 67"/>
                <a:gd name="T9" fmla="*/ 33 h 62"/>
                <a:gd name="T10" fmla="*/ 35 w 67"/>
                <a:gd name="T11" fmla="*/ 33 h 62"/>
                <a:gd name="T12" fmla="*/ 35 w 67"/>
                <a:gd name="T13" fmla="*/ 19 h 62"/>
                <a:gd name="T14" fmla="*/ 43 w 67"/>
                <a:gd name="T15" fmla="*/ 10 h 62"/>
                <a:gd name="T16" fmla="*/ 34 w 67"/>
                <a:gd name="T17" fmla="*/ 0 h 62"/>
                <a:gd name="T18" fmla="*/ 24 w 67"/>
                <a:gd name="T19" fmla="*/ 10 h 62"/>
                <a:gd name="T20" fmla="*/ 32 w 67"/>
                <a:gd name="T21" fmla="*/ 19 h 62"/>
                <a:gd name="T22" fmla="*/ 32 w 67"/>
                <a:gd name="T23" fmla="*/ 33 h 62"/>
                <a:gd name="T24" fmla="*/ 10 w 67"/>
                <a:gd name="T25" fmla="*/ 33 h 62"/>
                <a:gd name="T26" fmla="*/ 8 w 67"/>
                <a:gd name="T27" fmla="*/ 35 h 62"/>
                <a:gd name="T28" fmla="*/ 8 w 67"/>
                <a:gd name="T29" fmla="*/ 44 h 62"/>
                <a:gd name="T30" fmla="*/ 0 w 67"/>
                <a:gd name="T31" fmla="*/ 53 h 62"/>
                <a:gd name="T32" fmla="*/ 10 w 67"/>
                <a:gd name="T33" fmla="*/ 62 h 62"/>
                <a:gd name="T34" fmla="*/ 19 w 67"/>
                <a:gd name="T35" fmla="*/ 53 h 62"/>
                <a:gd name="T36" fmla="*/ 11 w 67"/>
                <a:gd name="T37" fmla="*/ 44 h 62"/>
                <a:gd name="T38" fmla="*/ 11 w 67"/>
                <a:gd name="T39" fmla="*/ 36 h 62"/>
                <a:gd name="T40" fmla="*/ 32 w 67"/>
                <a:gd name="T41" fmla="*/ 36 h 62"/>
                <a:gd name="T42" fmla="*/ 32 w 67"/>
                <a:gd name="T43" fmla="*/ 44 h 62"/>
                <a:gd name="T44" fmla="*/ 24 w 67"/>
                <a:gd name="T45" fmla="*/ 53 h 62"/>
                <a:gd name="T46" fmla="*/ 34 w 67"/>
                <a:gd name="T47" fmla="*/ 62 h 62"/>
                <a:gd name="T48" fmla="*/ 43 w 67"/>
                <a:gd name="T49" fmla="*/ 53 h 62"/>
                <a:gd name="T50" fmla="*/ 35 w 67"/>
                <a:gd name="T51" fmla="*/ 44 h 62"/>
                <a:gd name="T52" fmla="*/ 35 w 67"/>
                <a:gd name="T53" fmla="*/ 36 h 62"/>
                <a:gd name="T54" fmla="*/ 50 w 67"/>
                <a:gd name="T55" fmla="*/ 36 h 62"/>
                <a:gd name="T56" fmla="*/ 53 w 67"/>
                <a:gd name="T57" fmla="*/ 36 h 62"/>
                <a:gd name="T58" fmla="*/ 56 w 67"/>
                <a:gd name="T59" fmla="*/ 36 h 62"/>
                <a:gd name="T60" fmla="*/ 56 w 67"/>
                <a:gd name="T61" fmla="*/ 44 h 62"/>
                <a:gd name="T62" fmla="*/ 48 w 67"/>
                <a:gd name="T63" fmla="*/ 53 h 62"/>
                <a:gd name="T64" fmla="*/ 58 w 67"/>
                <a:gd name="T65" fmla="*/ 62 h 62"/>
                <a:gd name="T66" fmla="*/ 67 w 67"/>
                <a:gd name="T67" fmla="*/ 53 h 62"/>
                <a:gd name="T68" fmla="*/ 59 w 67"/>
                <a:gd name="T69" fmla="*/ 44 h 62"/>
                <a:gd name="T70" fmla="*/ 28 w 67"/>
                <a:gd name="T71" fmla="*/ 10 h 62"/>
                <a:gd name="T72" fmla="*/ 34 w 67"/>
                <a:gd name="T73" fmla="*/ 4 h 62"/>
                <a:gd name="T74" fmla="*/ 39 w 67"/>
                <a:gd name="T75" fmla="*/ 10 h 62"/>
                <a:gd name="T76" fmla="*/ 34 w 67"/>
                <a:gd name="T77" fmla="*/ 15 h 62"/>
                <a:gd name="T78" fmla="*/ 28 w 67"/>
                <a:gd name="T79" fmla="*/ 10 h 62"/>
                <a:gd name="T80" fmla="*/ 15 w 67"/>
                <a:gd name="T81" fmla="*/ 53 h 62"/>
                <a:gd name="T82" fmla="*/ 10 w 67"/>
                <a:gd name="T83" fmla="*/ 58 h 62"/>
                <a:gd name="T84" fmla="*/ 4 w 67"/>
                <a:gd name="T85" fmla="*/ 53 h 62"/>
                <a:gd name="T86" fmla="*/ 10 w 67"/>
                <a:gd name="T87" fmla="*/ 47 h 62"/>
                <a:gd name="T88" fmla="*/ 15 w 67"/>
                <a:gd name="T89" fmla="*/ 53 h 62"/>
                <a:gd name="T90" fmla="*/ 39 w 67"/>
                <a:gd name="T91" fmla="*/ 53 h 62"/>
                <a:gd name="T92" fmla="*/ 34 w 67"/>
                <a:gd name="T93" fmla="*/ 58 h 62"/>
                <a:gd name="T94" fmla="*/ 28 w 67"/>
                <a:gd name="T95" fmla="*/ 53 h 62"/>
                <a:gd name="T96" fmla="*/ 34 w 67"/>
                <a:gd name="T97" fmla="*/ 47 h 62"/>
                <a:gd name="T98" fmla="*/ 39 w 67"/>
                <a:gd name="T99" fmla="*/ 53 h 62"/>
                <a:gd name="T100" fmla="*/ 58 w 67"/>
                <a:gd name="T101" fmla="*/ 58 h 62"/>
                <a:gd name="T102" fmla="*/ 52 w 67"/>
                <a:gd name="T103" fmla="*/ 53 h 62"/>
                <a:gd name="T104" fmla="*/ 58 w 67"/>
                <a:gd name="T105" fmla="*/ 47 h 62"/>
                <a:gd name="T106" fmla="*/ 63 w 67"/>
                <a:gd name="T107" fmla="*/ 53 h 62"/>
                <a:gd name="T108" fmla="*/ 58 w 67"/>
                <a:gd name="T109"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62">
                  <a:moveTo>
                    <a:pt x="59" y="44"/>
                  </a:moveTo>
                  <a:cubicBezTo>
                    <a:pt x="59" y="35"/>
                    <a:pt x="59" y="35"/>
                    <a:pt x="59" y="35"/>
                  </a:cubicBezTo>
                  <a:cubicBezTo>
                    <a:pt x="59" y="34"/>
                    <a:pt x="59" y="33"/>
                    <a:pt x="58" y="33"/>
                  </a:cubicBezTo>
                  <a:cubicBezTo>
                    <a:pt x="53" y="33"/>
                    <a:pt x="53" y="33"/>
                    <a:pt x="53" y="33"/>
                  </a:cubicBezTo>
                  <a:cubicBezTo>
                    <a:pt x="50" y="33"/>
                    <a:pt x="50" y="33"/>
                    <a:pt x="50" y="33"/>
                  </a:cubicBezTo>
                  <a:cubicBezTo>
                    <a:pt x="35" y="33"/>
                    <a:pt x="35" y="33"/>
                    <a:pt x="35" y="33"/>
                  </a:cubicBezTo>
                  <a:cubicBezTo>
                    <a:pt x="35" y="19"/>
                    <a:pt x="35" y="19"/>
                    <a:pt x="35" y="19"/>
                  </a:cubicBezTo>
                  <a:cubicBezTo>
                    <a:pt x="40" y="18"/>
                    <a:pt x="43" y="14"/>
                    <a:pt x="43" y="10"/>
                  </a:cubicBezTo>
                  <a:cubicBezTo>
                    <a:pt x="43" y="4"/>
                    <a:pt x="39" y="0"/>
                    <a:pt x="34" y="0"/>
                  </a:cubicBezTo>
                  <a:cubicBezTo>
                    <a:pt x="29" y="0"/>
                    <a:pt x="24" y="4"/>
                    <a:pt x="24" y="10"/>
                  </a:cubicBezTo>
                  <a:cubicBezTo>
                    <a:pt x="24" y="14"/>
                    <a:pt x="28" y="18"/>
                    <a:pt x="32" y="19"/>
                  </a:cubicBezTo>
                  <a:cubicBezTo>
                    <a:pt x="32" y="33"/>
                    <a:pt x="32" y="33"/>
                    <a:pt x="32" y="33"/>
                  </a:cubicBezTo>
                  <a:cubicBezTo>
                    <a:pt x="10" y="33"/>
                    <a:pt x="10" y="33"/>
                    <a:pt x="10" y="33"/>
                  </a:cubicBezTo>
                  <a:cubicBezTo>
                    <a:pt x="9" y="33"/>
                    <a:pt x="8" y="34"/>
                    <a:pt x="8" y="35"/>
                  </a:cubicBezTo>
                  <a:cubicBezTo>
                    <a:pt x="8" y="44"/>
                    <a:pt x="8" y="44"/>
                    <a:pt x="8" y="44"/>
                  </a:cubicBezTo>
                  <a:cubicBezTo>
                    <a:pt x="4" y="44"/>
                    <a:pt x="0" y="48"/>
                    <a:pt x="0" y="53"/>
                  </a:cubicBezTo>
                  <a:cubicBezTo>
                    <a:pt x="0" y="58"/>
                    <a:pt x="4" y="62"/>
                    <a:pt x="10" y="62"/>
                  </a:cubicBezTo>
                  <a:cubicBezTo>
                    <a:pt x="15" y="62"/>
                    <a:pt x="19" y="58"/>
                    <a:pt x="19" y="53"/>
                  </a:cubicBezTo>
                  <a:cubicBezTo>
                    <a:pt x="19" y="48"/>
                    <a:pt x="16" y="44"/>
                    <a:pt x="11" y="44"/>
                  </a:cubicBezTo>
                  <a:cubicBezTo>
                    <a:pt x="11" y="36"/>
                    <a:pt x="11" y="36"/>
                    <a:pt x="11" y="36"/>
                  </a:cubicBezTo>
                  <a:cubicBezTo>
                    <a:pt x="32" y="36"/>
                    <a:pt x="32" y="36"/>
                    <a:pt x="32" y="36"/>
                  </a:cubicBezTo>
                  <a:cubicBezTo>
                    <a:pt x="32" y="44"/>
                    <a:pt x="32" y="44"/>
                    <a:pt x="32" y="44"/>
                  </a:cubicBezTo>
                  <a:cubicBezTo>
                    <a:pt x="28" y="44"/>
                    <a:pt x="24" y="48"/>
                    <a:pt x="24" y="53"/>
                  </a:cubicBezTo>
                  <a:cubicBezTo>
                    <a:pt x="24" y="58"/>
                    <a:pt x="29" y="62"/>
                    <a:pt x="34" y="62"/>
                  </a:cubicBezTo>
                  <a:cubicBezTo>
                    <a:pt x="39" y="62"/>
                    <a:pt x="43" y="58"/>
                    <a:pt x="43" y="53"/>
                  </a:cubicBezTo>
                  <a:cubicBezTo>
                    <a:pt x="43" y="48"/>
                    <a:pt x="40" y="44"/>
                    <a:pt x="35" y="44"/>
                  </a:cubicBezTo>
                  <a:cubicBezTo>
                    <a:pt x="35" y="36"/>
                    <a:pt x="35" y="36"/>
                    <a:pt x="35" y="36"/>
                  </a:cubicBezTo>
                  <a:cubicBezTo>
                    <a:pt x="50" y="36"/>
                    <a:pt x="50" y="36"/>
                    <a:pt x="50" y="36"/>
                  </a:cubicBezTo>
                  <a:cubicBezTo>
                    <a:pt x="53" y="36"/>
                    <a:pt x="53" y="36"/>
                    <a:pt x="53" y="36"/>
                  </a:cubicBezTo>
                  <a:cubicBezTo>
                    <a:pt x="56" y="36"/>
                    <a:pt x="56" y="36"/>
                    <a:pt x="56" y="36"/>
                  </a:cubicBezTo>
                  <a:cubicBezTo>
                    <a:pt x="56" y="44"/>
                    <a:pt x="56" y="44"/>
                    <a:pt x="56" y="44"/>
                  </a:cubicBezTo>
                  <a:cubicBezTo>
                    <a:pt x="52" y="44"/>
                    <a:pt x="48" y="48"/>
                    <a:pt x="48" y="53"/>
                  </a:cubicBezTo>
                  <a:cubicBezTo>
                    <a:pt x="48" y="58"/>
                    <a:pt x="53" y="62"/>
                    <a:pt x="58" y="62"/>
                  </a:cubicBezTo>
                  <a:cubicBezTo>
                    <a:pt x="63" y="62"/>
                    <a:pt x="67" y="58"/>
                    <a:pt x="67" y="53"/>
                  </a:cubicBezTo>
                  <a:cubicBezTo>
                    <a:pt x="67" y="48"/>
                    <a:pt x="64" y="44"/>
                    <a:pt x="59" y="44"/>
                  </a:cubicBezTo>
                  <a:close/>
                  <a:moveTo>
                    <a:pt x="28" y="10"/>
                  </a:moveTo>
                  <a:cubicBezTo>
                    <a:pt x="28" y="6"/>
                    <a:pt x="31" y="4"/>
                    <a:pt x="34" y="4"/>
                  </a:cubicBezTo>
                  <a:cubicBezTo>
                    <a:pt x="37" y="4"/>
                    <a:pt x="39" y="6"/>
                    <a:pt x="39" y="10"/>
                  </a:cubicBezTo>
                  <a:cubicBezTo>
                    <a:pt x="39" y="13"/>
                    <a:pt x="37" y="15"/>
                    <a:pt x="34" y="15"/>
                  </a:cubicBezTo>
                  <a:cubicBezTo>
                    <a:pt x="31" y="15"/>
                    <a:pt x="28" y="13"/>
                    <a:pt x="28" y="10"/>
                  </a:cubicBezTo>
                  <a:close/>
                  <a:moveTo>
                    <a:pt x="15" y="53"/>
                  </a:moveTo>
                  <a:cubicBezTo>
                    <a:pt x="15" y="56"/>
                    <a:pt x="13" y="58"/>
                    <a:pt x="10" y="58"/>
                  </a:cubicBezTo>
                  <a:cubicBezTo>
                    <a:pt x="6" y="58"/>
                    <a:pt x="4" y="56"/>
                    <a:pt x="4" y="53"/>
                  </a:cubicBezTo>
                  <a:cubicBezTo>
                    <a:pt x="4" y="50"/>
                    <a:pt x="6" y="47"/>
                    <a:pt x="10" y="47"/>
                  </a:cubicBezTo>
                  <a:cubicBezTo>
                    <a:pt x="13" y="47"/>
                    <a:pt x="15" y="50"/>
                    <a:pt x="15" y="53"/>
                  </a:cubicBezTo>
                  <a:close/>
                  <a:moveTo>
                    <a:pt x="39" y="53"/>
                  </a:moveTo>
                  <a:cubicBezTo>
                    <a:pt x="39" y="56"/>
                    <a:pt x="37" y="58"/>
                    <a:pt x="34" y="58"/>
                  </a:cubicBezTo>
                  <a:cubicBezTo>
                    <a:pt x="31" y="58"/>
                    <a:pt x="28" y="56"/>
                    <a:pt x="28" y="53"/>
                  </a:cubicBezTo>
                  <a:cubicBezTo>
                    <a:pt x="28" y="50"/>
                    <a:pt x="31" y="47"/>
                    <a:pt x="34" y="47"/>
                  </a:cubicBezTo>
                  <a:cubicBezTo>
                    <a:pt x="37" y="47"/>
                    <a:pt x="39" y="50"/>
                    <a:pt x="39" y="53"/>
                  </a:cubicBezTo>
                  <a:close/>
                  <a:moveTo>
                    <a:pt x="58" y="58"/>
                  </a:moveTo>
                  <a:cubicBezTo>
                    <a:pt x="55" y="58"/>
                    <a:pt x="52" y="56"/>
                    <a:pt x="52" y="53"/>
                  </a:cubicBezTo>
                  <a:cubicBezTo>
                    <a:pt x="52" y="50"/>
                    <a:pt x="55" y="47"/>
                    <a:pt x="58" y="47"/>
                  </a:cubicBezTo>
                  <a:cubicBezTo>
                    <a:pt x="61" y="47"/>
                    <a:pt x="63" y="50"/>
                    <a:pt x="63" y="53"/>
                  </a:cubicBezTo>
                  <a:cubicBezTo>
                    <a:pt x="63" y="56"/>
                    <a:pt x="61" y="58"/>
                    <a:pt x="58"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1" name="Freeform 103"/>
            <p:cNvSpPr>
              <a:spLocks noEditPoints="1"/>
            </p:cNvSpPr>
            <p:nvPr/>
          </p:nvSpPr>
          <p:spPr bwMode="auto">
            <a:xfrm>
              <a:off x="15722433" y="5146622"/>
              <a:ext cx="542925" cy="638175"/>
            </a:xfrm>
            <a:custGeom>
              <a:avLst/>
              <a:gdLst>
                <a:gd name="T0" fmla="*/ 56 w 57"/>
                <a:gd name="T1" fmla="*/ 9 h 67"/>
                <a:gd name="T2" fmla="*/ 29 w 57"/>
                <a:gd name="T3" fmla="*/ 0 h 67"/>
                <a:gd name="T4" fmla="*/ 28 w 57"/>
                <a:gd name="T5" fmla="*/ 0 h 67"/>
                <a:gd name="T6" fmla="*/ 1 w 57"/>
                <a:gd name="T7" fmla="*/ 9 h 67"/>
                <a:gd name="T8" fmla="*/ 0 w 57"/>
                <a:gd name="T9" fmla="*/ 11 h 67"/>
                <a:gd name="T10" fmla="*/ 0 w 57"/>
                <a:gd name="T11" fmla="*/ 32 h 67"/>
                <a:gd name="T12" fmla="*/ 11 w 57"/>
                <a:gd name="T13" fmla="*/ 55 h 67"/>
                <a:gd name="T14" fmla="*/ 20 w 57"/>
                <a:gd name="T15" fmla="*/ 63 h 67"/>
                <a:gd name="T16" fmla="*/ 29 w 57"/>
                <a:gd name="T17" fmla="*/ 67 h 67"/>
                <a:gd name="T18" fmla="*/ 37 w 57"/>
                <a:gd name="T19" fmla="*/ 63 h 67"/>
                <a:gd name="T20" fmla="*/ 47 w 57"/>
                <a:gd name="T21" fmla="*/ 55 h 67"/>
                <a:gd name="T22" fmla="*/ 57 w 57"/>
                <a:gd name="T23" fmla="*/ 32 h 67"/>
                <a:gd name="T24" fmla="*/ 57 w 57"/>
                <a:gd name="T25" fmla="*/ 11 h 67"/>
                <a:gd name="T26" fmla="*/ 56 w 57"/>
                <a:gd name="T27" fmla="*/ 9 h 67"/>
                <a:gd name="T28" fmla="*/ 13 w 57"/>
                <a:gd name="T29" fmla="*/ 53 h 67"/>
                <a:gd name="T30" fmla="*/ 3 w 57"/>
                <a:gd name="T31" fmla="*/ 32 h 67"/>
                <a:gd name="T32" fmla="*/ 3 w 57"/>
                <a:gd name="T33" fmla="*/ 12 h 67"/>
                <a:gd name="T34" fmla="*/ 27 w 57"/>
                <a:gd name="T35" fmla="*/ 4 h 67"/>
                <a:gd name="T36" fmla="*/ 27 w 57"/>
                <a:gd name="T37" fmla="*/ 63 h 67"/>
                <a:gd name="T38" fmla="*/ 13 w 57"/>
                <a:gd name="T39" fmla="*/ 53 h 67"/>
                <a:gd name="T40" fmla="*/ 54 w 57"/>
                <a:gd name="T41" fmla="*/ 32 h 67"/>
                <a:gd name="T42" fmla="*/ 45 w 57"/>
                <a:gd name="T43" fmla="*/ 53 h 67"/>
                <a:gd name="T44" fmla="*/ 30 w 57"/>
                <a:gd name="T45" fmla="*/ 63 h 67"/>
                <a:gd name="T46" fmla="*/ 30 w 57"/>
                <a:gd name="T47" fmla="*/ 4 h 67"/>
                <a:gd name="T48" fmla="*/ 54 w 57"/>
                <a:gd name="T49" fmla="*/ 12 h 67"/>
                <a:gd name="T50" fmla="*/ 54 w 57"/>
                <a:gd name="T51" fmla="*/ 3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67">
                  <a:moveTo>
                    <a:pt x="56" y="9"/>
                  </a:moveTo>
                  <a:cubicBezTo>
                    <a:pt x="29" y="0"/>
                    <a:pt x="29" y="0"/>
                    <a:pt x="29" y="0"/>
                  </a:cubicBezTo>
                  <a:cubicBezTo>
                    <a:pt x="29" y="0"/>
                    <a:pt x="29" y="0"/>
                    <a:pt x="28" y="0"/>
                  </a:cubicBezTo>
                  <a:cubicBezTo>
                    <a:pt x="1" y="9"/>
                    <a:pt x="1" y="9"/>
                    <a:pt x="1" y="9"/>
                  </a:cubicBezTo>
                  <a:cubicBezTo>
                    <a:pt x="1" y="9"/>
                    <a:pt x="0" y="10"/>
                    <a:pt x="0" y="11"/>
                  </a:cubicBezTo>
                  <a:cubicBezTo>
                    <a:pt x="0" y="32"/>
                    <a:pt x="0" y="32"/>
                    <a:pt x="0" y="32"/>
                  </a:cubicBezTo>
                  <a:cubicBezTo>
                    <a:pt x="0" y="41"/>
                    <a:pt x="4" y="49"/>
                    <a:pt x="11" y="55"/>
                  </a:cubicBezTo>
                  <a:cubicBezTo>
                    <a:pt x="13" y="58"/>
                    <a:pt x="17" y="61"/>
                    <a:pt x="20" y="63"/>
                  </a:cubicBezTo>
                  <a:cubicBezTo>
                    <a:pt x="23" y="64"/>
                    <a:pt x="27" y="67"/>
                    <a:pt x="29" y="67"/>
                  </a:cubicBezTo>
                  <a:cubicBezTo>
                    <a:pt x="31" y="67"/>
                    <a:pt x="35" y="64"/>
                    <a:pt x="37" y="63"/>
                  </a:cubicBezTo>
                  <a:cubicBezTo>
                    <a:pt x="41" y="61"/>
                    <a:pt x="44" y="58"/>
                    <a:pt x="47" y="55"/>
                  </a:cubicBezTo>
                  <a:cubicBezTo>
                    <a:pt x="54" y="49"/>
                    <a:pt x="57" y="41"/>
                    <a:pt x="57" y="32"/>
                  </a:cubicBezTo>
                  <a:cubicBezTo>
                    <a:pt x="57" y="11"/>
                    <a:pt x="57" y="11"/>
                    <a:pt x="57" y="11"/>
                  </a:cubicBezTo>
                  <a:cubicBezTo>
                    <a:pt x="57" y="10"/>
                    <a:pt x="57" y="9"/>
                    <a:pt x="56" y="9"/>
                  </a:cubicBezTo>
                  <a:close/>
                  <a:moveTo>
                    <a:pt x="13" y="53"/>
                  </a:moveTo>
                  <a:cubicBezTo>
                    <a:pt x="7" y="47"/>
                    <a:pt x="3" y="40"/>
                    <a:pt x="3" y="32"/>
                  </a:cubicBezTo>
                  <a:cubicBezTo>
                    <a:pt x="3" y="12"/>
                    <a:pt x="3" y="12"/>
                    <a:pt x="3" y="12"/>
                  </a:cubicBezTo>
                  <a:cubicBezTo>
                    <a:pt x="27" y="4"/>
                    <a:pt x="27" y="4"/>
                    <a:pt x="27" y="4"/>
                  </a:cubicBezTo>
                  <a:cubicBezTo>
                    <a:pt x="27" y="63"/>
                    <a:pt x="27" y="63"/>
                    <a:pt x="27" y="63"/>
                  </a:cubicBezTo>
                  <a:cubicBezTo>
                    <a:pt x="24" y="62"/>
                    <a:pt x="17" y="58"/>
                    <a:pt x="13" y="53"/>
                  </a:cubicBezTo>
                  <a:close/>
                  <a:moveTo>
                    <a:pt x="54" y="32"/>
                  </a:moveTo>
                  <a:cubicBezTo>
                    <a:pt x="54" y="40"/>
                    <a:pt x="51" y="47"/>
                    <a:pt x="45" y="53"/>
                  </a:cubicBezTo>
                  <a:cubicBezTo>
                    <a:pt x="40" y="58"/>
                    <a:pt x="34" y="62"/>
                    <a:pt x="30" y="63"/>
                  </a:cubicBezTo>
                  <a:cubicBezTo>
                    <a:pt x="30" y="4"/>
                    <a:pt x="30" y="4"/>
                    <a:pt x="30" y="4"/>
                  </a:cubicBezTo>
                  <a:cubicBezTo>
                    <a:pt x="54" y="12"/>
                    <a:pt x="54" y="12"/>
                    <a:pt x="54" y="12"/>
                  </a:cubicBezTo>
                  <a:lnTo>
                    <a:pt x="54"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2" name="Freeform 104"/>
            <p:cNvSpPr>
              <a:spLocks/>
            </p:cNvSpPr>
            <p:nvPr/>
          </p:nvSpPr>
          <p:spPr bwMode="auto">
            <a:xfrm>
              <a:off x="12546776" y="4405805"/>
              <a:ext cx="542925" cy="581025"/>
            </a:xfrm>
            <a:custGeom>
              <a:avLst/>
              <a:gdLst>
                <a:gd name="T0" fmla="*/ 56 w 57"/>
                <a:gd name="T1" fmla="*/ 27 h 61"/>
                <a:gd name="T2" fmla="*/ 55 w 57"/>
                <a:gd name="T3" fmla="*/ 27 h 61"/>
                <a:gd name="T4" fmla="*/ 54 w 57"/>
                <a:gd name="T5" fmla="*/ 27 h 61"/>
                <a:gd name="T6" fmla="*/ 27 w 57"/>
                <a:gd name="T7" fmla="*/ 54 h 61"/>
                <a:gd name="T8" fmla="*/ 17 w 57"/>
                <a:gd name="T9" fmla="*/ 58 h 61"/>
                <a:gd name="T10" fmla="*/ 17 w 57"/>
                <a:gd name="T11" fmla="*/ 58 h 61"/>
                <a:gd name="T12" fmla="*/ 7 w 57"/>
                <a:gd name="T13" fmla="*/ 54 h 61"/>
                <a:gd name="T14" fmla="*/ 3 w 57"/>
                <a:gd name="T15" fmla="*/ 44 h 61"/>
                <a:gd name="T16" fmla="*/ 7 w 57"/>
                <a:gd name="T17" fmla="*/ 34 h 61"/>
                <a:gd name="T18" fmla="*/ 35 w 57"/>
                <a:gd name="T19" fmla="*/ 6 h 61"/>
                <a:gd name="T20" fmla="*/ 42 w 57"/>
                <a:gd name="T21" fmla="*/ 3 h 61"/>
                <a:gd name="T22" fmla="*/ 42 w 57"/>
                <a:gd name="T23" fmla="*/ 3 h 61"/>
                <a:gd name="T24" fmla="*/ 50 w 57"/>
                <a:gd name="T25" fmla="*/ 6 h 61"/>
                <a:gd name="T26" fmla="*/ 53 w 57"/>
                <a:gd name="T27" fmla="*/ 13 h 61"/>
                <a:gd name="T28" fmla="*/ 50 w 57"/>
                <a:gd name="T29" fmla="*/ 21 h 61"/>
                <a:gd name="T30" fmla="*/ 22 w 57"/>
                <a:gd name="T31" fmla="*/ 48 h 61"/>
                <a:gd name="T32" fmla="*/ 17 w 57"/>
                <a:gd name="T33" fmla="*/ 50 h 61"/>
                <a:gd name="T34" fmla="*/ 17 w 57"/>
                <a:gd name="T35" fmla="*/ 50 h 61"/>
                <a:gd name="T36" fmla="*/ 13 w 57"/>
                <a:gd name="T37" fmla="*/ 49 h 61"/>
                <a:gd name="T38" fmla="*/ 11 w 57"/>
                <a:gd name="T39" fmla="*/ 44 h 61"/>
                <a:gd name="T40" fmla="*/ 13 w 57"/>
                <a:gd name="T41" fmla="*/ 40 h 61"/>
                <a:gd name="T42" fmla="*/ 39 w 57"/>
                <a:gd name="T43" fmla="*/ 13 h 61"/>
                <a:gd name="T44" fmla="*/ 40 w 57"/>
                <a:gd name="T45" fmla="*/ 12 h 61"/>
                <a:gd name="T46" fmla="*/ 39 w 57"/>
                <a:gd name="T47" fmla="*/ 11 h 61"/>
                <a:gd name="T48" fmla="*/ 38 w 57"/>
                <a:gd name="T49" fmla="*/ 11 h 61"/>
                <a:gd name="T50" fmla="*/ 37 w 57"/>
                <a:gd name="T51" fmla="*/ 11 h 61"/>
                <a:gd name="T52" fmla="*/ 11 w 57"/>
                <a:gd name="T53" fmla="*/ 38 h 61"/>
                <a:gd name="T54" fmla="*/ 8 w 57"/>
                <a:gd name="T55" fmla="*/ 44 h 61"/>
                <a:gd name="T56" fmla="*/ 11 w 57"/>
                <a:gd name="T57" fmla="*/ 51 h 61"/>
                <a:gd name="T58" fmla="*/ 17 w 57"/>
                <a:gd name="T59" fmla="*/ 53 h 61"/>
                <a:gd name="T60" fmla="*/ 17 w 57"/>
                <a:gd name="T61" fmla="*/ 53 h 61"/>
                <a:gd name="T62" fmla="*/ 24 w 57"/>
                <a:gd name="T63" fmla="*/ 51 h 61"/>
                <a:gd name="T64" fmla="*/ 52 w 57"/>
                <a:gd name="T65" fmla="*/ 23 h 61"/>
                <a:gd name="T66" fmla="*/ 56 w 57"/>
                <a:gd name="T67" fmla="*/ 13 h 61"/>
                <a:gd name="T68" fmla="*/ 52 w 57"/>
                <a:gd name="T69" fmla="*/ 4 h 61"/>
                <a:gd name="T70" fmla="*/ 42 w 57"/>
                <a:gd name="T71" fmla="*/ 0 h 61"/>
                <a:gd name="T72" fmla="*/ 42 w 57"/>
                <a:gd name="T73" fmla="*/ 0 h 61"/>
                <a:gd name="T74" fmla="*/ 33 w 57"/>
                <a:gd name="T75" fmla="*/ 4 h 61"/>
                <a:gd name="T76" fmla="*/ 5 w 57"/>
                <a:gd name="T77" fmla="*/ 32 h 61"/>
                <a:gd name="T78" fmla="*/ 0 w 57"/>
                <a:gd name="T79" fmla="*/ 44 h 61"/>
                <a:gd name="T80" fmla="*/ 5 w 57"/>
                <a:gd name="T81" fmla="*/ 56 h 61"/>
                <a:gd name="T82" fmla="*/ 17 w 57"/>
                <a:gd name="T83" fmla="*/ 61 h 61"/>
                <a:gd name="T84" fmla="*/ 17 w 57"/>
                <a:gd name="T85" fmla="*/ 61 h 61"/>
                <a:gd name="T86" fmla="*/ 30 w 57"/>
                <a:gd name="T87" fmla="*/ 56 h 61"/>
                <a:gd name="T88" fmla="*/ 56 w 57"/>
                <a:gd name="T89" fmla="*/ 29 h 61"/>
                <a:gd name="T90" fmla="*/ 56 w 57"/>
                <a:gd name="T91"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7" h="61">
                  <a:moveTo>
                    <a:pt x="56" y="27"/>
                  </a:moveTo>
                  <a:cubicBezTo>
                    <a:pt x="56" y="27"/>
                    <a:pt x="56" y="27"/>
                    <a:pt x="55" y="27"/>
                  </a:cubicBezTo>
                  <a:cubicBezTo>
                    <a:pt x="55" y="27"/>
                    <a:pt x="54" y="27"/>
                    <a:pt x="54" y="27"/>
                  </a:cubicBezTo>
                  <a:cubicBezTo>
                    <a:pt x="27" y="54"/>
                    <a:pt x="27" y="54"/>
                    <a:pt x="27" y="54"/>
                  </a:cubicBezTo>
                  <a:cubicBezTo>
                    <a:pt x="25" y="57"/>
                    <a:pt x="21" y="58"/>
                    <a:pt x="17" y="58"/>
                  </a:cubicBezTo>
                  <a:cubicBezTo>
                    <a:pt x="17" y="58"/>
                    <a:pt x="17" y="58"/>
                    <a:pt x="17" y="58"/>
                  </a:cubicBezTo>
                  <a:cubicBezTo>
                    <a:pt x="13" y="58"/>
                    <a:pt x="10" y="57"/>
                    <a:pt x="7" y="54"/>
                  </a:cubicBezTo>
                  <a:cubicBezTo>
                    <a:pt x="5" y="51"/>
                    <a:pt x="3" y="48"/>
                    <a:pt x="3" y="44"/>
                  </a:cubicBezTo>
                  <a:cubicBezTo>
                    <a:pt x="3" y="41"/>
                    <a:pt x="4" y="37"/>
                    <a:pt x="7" y="34"/>
                  </a:cubicBezTo>
                  <a:cubicBezTo>
                    <a:pt x="35" y="6"/>
                    <a:pt x="35" y="6"/>
                    <a:pt x="35" y="6"/>
                  </a:cubicBezTo>
                  <a:cubicBezTo>
                    <a:pt x="37" y="4"/>
                    <a:pt x="39" y="3"/>
                    <a:pt x="42" y="3"/>
                  </a:cubicBezTo>
                  <a:cubicBezTo>
                    <a:pt x="42" y="3"/>
                    <a:pt x="42" y="3"/>
                    <a:pt x="42" y="3"/>
                  </a:cubicBezTo>
                  <a:cubicBezTo>
                    <a:pt x="45" y="3"/>
                    <a:pt x="48" y="4"/>
                    <a:pt x="50" y="6"/>
                  </a:cubicBezTo>
                  <a:cubicBezTo>
                    <a:pt x="51" y="8"/>
                    <a:pt x="53" y="11"/>
                    <a:pt x="53" y="13"/>
                  </a:cubicBezTo>
                  <a:cubicBezTo>
                    <a:pt x="53" y="16"/>
                    <a:pt x="52" y="19"/>
                    <a:pt x="50" y="21"/>
                  </a:cubicBezTo>
                  <a:cubicBezTo>
                    <a:pt x="22" y="48"/>
                    <a:pt x="22" y="48"/>
                    <a:pt x="22" y="48"/>
                  </a:cubicBezTo>
                  <a:cubicBezTo>
                    <a:pt x="21" y="50"/>
                    <a:pt x="19" y="50"/>
                    <a:pt x="17" y="50"/>
                  </a:cubicBezTo>
                  <a:cubicBezTo>
                    <a:pt x="17" y="50"/>
                    <a:pt x="17" y="50"/>
                    <a:pt x="17" y="50"/>
                  </a:cubicBezTo>
                  <a:cubicBezTo>
                    <a:pt x="16" y="50"/>
                    <a:pt x="14" y="50"/>
                    <a:pt x="13" y="49"/>
                  </a:cubicBezTo>
                  <a:cubicBezTo>
                    <a:pt x="12" y="47"/>
                    <a:pt x="11" y="46"/>
                    <a:pt x="11" y="44"/>
                  </a:cubicBezTo>
                  <a:cubicBezTo>
                    <a:pt x="11" y="43"/>
                    <a:pt x="12" y="41"/>
                    <a:pt x="13" y="40"/>
                  </a:cubicBezTo>
                  <a:cubicBezTo>
                    <a:pt x="39" y="13"/>
                    <a:pt x="39" y="13"/>
                    <a:pt x="39" y="13"/>
                  </a:cubicBezTo>
                  <a:cubicBezTo>
                    <a:pt x="40" y="13"/>
                    <a:pt x="40" y="13"/>
                    <a:pt x="40" y="12"/>
                  </a:cubicBezTo>
                  <a:cubicBezTo>
                    <a:pt x="40" y="12"/>
                    <a:pt x="40" y="11"/>
                    <a:pt x="39" y="11"/>
                  </a:cubicBezTo>
                  <a:cubicBezTo>
                    <a:pt x="39" y="11"/>
                    <a:pt x="39" y="11"/>
                    <a:pt x="38" y="11"/>
                  </a:cubicBezTo>
                  <a:cubicBezTo>
                    <a:pt x="38" y="11"/>
                    <a:pt x="37" y="11"/>
                    <a:pt x="37" y="11"/>
                  </a:cubicBezTo>
                  <a:cubicBezTo>
                    <a:pt x="11" y="38"/>
                    <a:pt x="11" y="38"/>
                    <a:pt x="11" y="38"/>
                  </a:cubicBezTo>
                  <a:cubicBezTo>
                    <a:pt x="9" y="39"/>
                    <a:pt x="8" y="42"/>
                    <a:pt x="8" y="44"/>
                  </a:cubicBezTo>
                  <a:cubicBezTo>
                    <a:pt x="8" y="47"/>
                    <a:pt x="9" y="49"/>
                    <a:pt x="11" y="51"/>
                  </a:cubicBezTo>
                  <a:cubicBezTo>
                    <a:pt x="12" y="52"/>
                    <a:pt x="15" y="53"/>
                    <a:pt x="17" y="53"/>
                  </a:cubicBezTo>
                  <a:cubicBezTo>
                    <a:pt x="17" y="53"/>
                    <a:pt x="17" y="53"/>
                    <a:pt x="17" y="53"/>
                  </a:cubicBezTo>
                  <a:cubicBezTo>
                    <a:pt x="20" y="53"/>
                    <a:pt x="22" y="52"/>
                    <a:pt x="24" y="51"/>
                  </a:cubicBezTo>
                  <a:cubicBezTo>
                    <a:pt x="52" y="23"/>
                    <a:pt x="52" y="23"/>
                    <a:pt x="52" y="23"/>
                  </a:cubicBezTo>
                  <a:cubicBezTo>
                    <a:pt x="54" y="20"/>
                    <a:pt x="56" y="17"/>
                    <a:pt x="56" y="13"/>
                  </a:cubicBezTo>
                  <a:cubicBezTo>
                    <a:pt x="56" y="10"/>
                    <a:pt x="54" y="7"/>
                    <a:pt x="52" y="4"/>
                  </a:cubicBezTo>
                  <a:cubicBezTo>
                    <a:pt x="49" y="2"/>
                    <a:pt x="46" y="0"/>
                    <a:pt x="42" y="0"/>
                  </a:cubicBezTo>
                  <a:cubicBezTo>
                    <a:pt x="42" y="0"/>
                    <a:pt x="42" y="0"/>
                    <a:pt x="42" y="0"/>
                  </a:cubicBezTo>
                  <a:cubicBezTo>
                    <a:pt x="39" y="0"/>
                    <a:pt x="35" y="2"/>
                    <a:pt x="33" y="4"/>
                  </a:cubicBezTo>
                  <a:cubicBezTo>
                    <a:pt x="5" y="32"/>
                    <a:pt x="5" y="32"/>
                    <a:pt x="5" y="32"/>
                  </a:cubicBezTo>
                  <a:cubicBezTo>
                    <a:pt x="2" y="35"/>
                    <a:pt x="0" y="40"/>
                    <a:pt x="0" y="44"/>
                  </a:cubicBezTo>
                  <a:cubicBezTo>
                    <a:pt x="0" y="49"/>
                    <a:pt x="2" y="53"/>
                    <a:pt x="5" y="56"/>
                  </a:cubicBezTo>
                  <a:cubicBezTo>
                    <a:pt x="8" y="59"/>
                    <a:pt x="13" y="61"/>
                    <a:pt x="17" y="61"/>
                  </a:cubicBezTo>
                  <a:cubicBezTo>
                    <a:pt x="17" y="61"/>
                    <a:pt x="17" y="61"/>
                    <a:pt x="17" y="61"/>
                  </a:cubicBezTo>
                  <a:cubicBezTo>
                    <a:pt x="22" y="61"/>
                    <a:pt x="26" y="59"/>
                    <a:pt x="30" y="56"/>
                  </a:cubicBezTo>
                  <a:cubicBezTo>
                    <a:pt x="56" y="29"/>
                    <a:pt x="56" y="29"/>
                    <a:pt x="56" y="29"/>
                  </a:cubicBezTo>
                  <a:cubicBezTo>
                    <a:pt x="57" y="29"/>
                    <a:pt x="57" y="28"/>
                    <a:pt x="56" y="2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33" name="กลุ่ม 132"/>
            <p:cNvGrpSpPr/>
            <p:nvPr/>
          </p:nvGrpSpPr>
          <p:grpSpPr>
            <a:xfrm>
              <a:off x="14060157" y="6181124"/>
              <a:ext cx="600075" cy="504825"/>
              <a:chOff x="14419263" y="7734300"/>
              <a:chExt cx="600075" cy="504825"/>
            </a:xfrm>
          </p:grpSpPr>
          <p:sp>
            <p:nvSpPr>
              <p:cNvPr id="134" name="Freeform 105"/>
              <p:cNvSpPr>
                <a:spLocks/>
              </p:cNvSpPr>
              <p:nvPr/>
            </p:nvSpPr>
            <p:spPr bwMode="auto">
              <a:xfrm>
                <a:off x="14905038" y="821055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5" name="Freeform 106"/>
              <p:cNvSpPr>
                <a:spLocks/>
              </p:cNvSpPr>
              <p:nvPr/>
            </p:nvSpPr>
            <p:spPr bwMode="auto">
              <a:xfrm>
                <a:off x="14743113" y="8210550"/>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6" name="Freeform 107"/>
              <p:cNvSpPr>
                <a:spLocks/>
              </p:cNvSpPr>
              <p:nvPr/>
            </p:nvSpPr>
            <p:spPr bwMode="auto">
              <a:xfrm>
                <a:off x="14581188" y="8210550"/>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7" name="Freeform 108"/>
              <p:cNvSpPr>
                <a:spLocks/>
              </p:cNvSpPr>
              <p:nvPr/>
            </p:nvSpPr>
            <p:spPr bwMode="auto">
              <a:xfrm>
                <a:off x="14905038" y="816292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8" name="Freeform 109"/>
              <p:cNvSpPr>
                <a:spLocks/>
              </p:cNvSpPr>
              <p:nvPr/>
            </p:nvSpPr>
            <p:spPr bwMode="auto">
              <a:xfrm>
                <a:off x="14743113" y="8162925"/>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9" name="Freeform 110"/>
              <p:cNvSpPr>
                <a:spLocks/>
              </p:cNvSpPr>
              <p:nvPr/>
            </p:nvSpPr>
            <p:spPr bwMode="auto">
              <a:xfrm>
                <a:off x="14581188" y="816292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0" name="Freeform 111"/>
              <p:cNvSpPr>
                <a:spLocks/>
              </p:cNvSpPr>
              <p:nvPr/>
            </p:nvSpPr>
            <p:spPr bwMode="auto">
              <a:xfrm>
                <a:off x="14905038" y="81057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2"/>
                    </a:cubicBezTo>
                    <a:cubicBezTo>
                      <a:pt x="12" y="2"/>
                      <a:pt x="12" y="3"/>
                      <a:pt x="11" y="3"/>
                    </a:cubicBezTo>
                    <a:cubicBezTo>
                      <a:pt x="1" y="3"/>
                      <a:pt x="1" y="3"/>
                      <a:pt x="1" y="3"/>
                    </a:cubicBezTo>
                    <a:cubicBezTo>
                      <a:pt x="0" y="3"/>
                      <a:pt x="0" y="2"/>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1" name="Freeform 112"/>
              <p:cNvSpPr>
                <a:spLocks/>
              </p:cNvSpPr>
              <p:nvPr/>
            </p:nvSpPr>
            <p:spPr bwMode="auto">
              <a:xfrm>
                <a:off x="14743113" y="8105775"/>
                <a:ext cx="123825" cy="28575"/>
              </a:xfrm>
              <a:custGeom>
                <a:avLst/>
                <a:gdLst>
                  <a:gd name="T0" fmla="*/ 2 w 13"/>
                  <a:gd name="T1" fmla="*/ 0 h 3"/>
                  <a:gd name="T2" fmla="*/ 12 w 13"/>
                  <a:gd name="T3" fmla="*/ 0 h 3"/>
                  <a:gd name="T4" fmla="*/ 13 w 13"/>
                  <a:gd name="T5" fmla="*/ 2 h 3"/>
                  <a:gd name="T6" fmla="*/ 12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2"/>
                    </a:cubicBezTo>
                    <a:cubicBezTo>
                      <a:pt x="13" y="2"/>
                      <a:pt x="13" y="3"/>
                      <a:pt x="12" y="3"/>
                    </a:cubicBezTo>
                    <a:cubicBezTo>
                      <a:pt x="2" y="3"/>
                      <a:pt x="2" y="3"/>
                      <a:pt x="2" y="3"/>
                    </a:cubicBezTo>
                    <a:cubicBezTo>
                      <a:pt x="1" y="3"/>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2" name="Freeform 113"/>
              <p:cNvSpPr>
                <a:spLocks/>
              </p:cNvSpPr>
              <p:nvPr/>
            </p:nvSpPr>
            <p:spPr bwMode="auto">
              <a:xfrm>
                <a:off x="14581188" y="8105775"/>
                <a:ext cx="133350" cy="28575"/>
              </a:xfrm>
              <a:custGeom>
                <a:avLst/>
                <a:gdLst>
                  <a:gd name="T0" fmla="*/ 1 w 14"/>
                  <a:gd name="T1" fmla="*/ 0 h 3"/>
                  <a:gd name="T2" fmla="*/ 12 w 14"/>
                  <a:gd name="T3" fmla="*/ 0 h 3"/>
                  <a:gd name="T4" fmla="*/ 14 w 14"/>
                  <a:gd name="T5" fmla="*/ 2 h 3"/>
                  <a:gd name="T6" fmla="*/ 12 w 14"/>
                  <a:gd name="T7" fmla="*/ 3 h 3"/>
                  <a:gd name="T8" fmla="*/ 1 w 14"/>
                  <a:gd name="T9" fmla="*/ 3 h 3"/>
                  <a:gd name="T10" fmla="*/ 0 w 14"/>
                  <a:gd name="T11" fmla="*/ 2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2"/>
                    </a:cubicBezTo>
                    <a:cubicBezTo>
                      <a:pt x="14" y="2"/>
                      <a:pt x="13" y="3"/>
                      <a:pt x="12" y="3"/>
                    </a:cubicBezTo>
                    <a:cubicBezTo>
                      <a:pt x="1" y="3"/>
                      <a:pt x="1" y="3"/>
                      <a:pt x="1" y="3"/>
                    </a:cubicBezTo>
                    <a:cubicBezTo>
                      <a:pt x="1" y="3"/>
                      <a:pt x="0" y="2"/>
                      <a:pt x="0" y="2"/>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3" name="Freeform 114"/>
              <p:cNvSpPr>
                <a:spLocks/>
              </p:cNvSpPr>
              <p:nvPr/>
            </p:nvSpPr>
            <p:spPr bwMode="auto">
              <a:xfrm>
                <a:off x="14905038" y="805815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4" name="Freeform 115"/>
              <p:cNvSpPr>
                <a:spLocks/>
              </p:cNvSpPr>
              <p:nvPr/>
            </p:nvSpPr>
            <p:spPr bwMode="auto">
              <a:xfrm>
                <a:off x="14743113" y="8058150"/>
                <a:ext cx="123825" cy="19050"/>
              </a:xfrm>
              <a:custGeom>
                <a:avLst/>
                <a:gdLst>
                  <a:gd name="T0" fmla="*/ 2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2" y="0"/>
                      <a:pt x="12" y="0"/>
                      <a:pt x="12" y="0"/>
                    </a:cubicBezTo>
                    <a:cubicBezTo>
                      <a:pt x="13" y="0"/>
                      <a:pt x="13" y="0"/>
                      <a:pt x="13" y="1"/>
                    </a:cubicBezTo>
                    <a:cubicBezTo>
                      <a:pt x="13" y="2"/>
                      <a:pt x="13" y="2"/>
                      <a:pt x="12" y="2"/>
                    </a:cubicBezTo>
                    <a:cubicBezTo>
                      <a:pt x="2" y="2"/>
                      <a:pt x="2" y="2"/>
                      <a:pt x="2" y="2"/>
                    </a:cubicBezTo>
                    <a:cubicBezTo>
                      <a:pt x="1" y="2"/>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5" name="Freeform 116"/>
              <p:cNvSpPr>
                <a:spLocks/>
              </p:cNvSpPr>
              <p:nvPr/>
            </p:nvSpPr>
            <p:spPr bwMode="auto">
              <a:xfrm>
                <a:off x="14581188" y="8058150"/>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6" name="Freeform 117"/>
              <p:cNvSpPr>
                <a:spLocks/>
              </p:cNvSpPr>
              <p:nvPr/>
            </p:nvSpPr>
            <p:spPr bwMode="auto">
              <a:xfrm>
                <a:off x="14905038" y="800100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7" name="Freeform 118"/>
              <p:cNvSpPr>
                <a:spLocks/>
              </p:cNvSpPr>
              <p:nvPr/>
            </p:nvSpPr>
            <p:spPr bwMode="auto">
              <a:xfrm>
                <a:off x="14743113" y="8001000"/>
                <a:ext cx="123825" cy="28575"/>
              </a:xfrm>
              <a:custGeom>
                <a:avLst/>
                <a:gdLst>
                  <a:gd name="T0" fmla="*/ 2 w 13"/>
                  <a:gd name="T1" fmla="*/ 0 h 3"/>
                  <a:gd name="T2" fmla="*/ 12 w 13"/>
                  <a:gd name="T3" fmla="*/ 0 h 3"/>
                  <a:gd name="T4" fmla="*/ 13 w 13"/>
                  <a:gd name="T5" fmla="*/ 1 h 3"/>
                  <a:gd name="T6" fmla="*/ 12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2" y="0"/>
                      <a:pt x="12" y="0"/>
                      <a:pt x="12" y="0"/>
                    </a:cubicBezTo>
                    <a:cubicBezTo>
                      <a:pt x="13" y="0"/>
                      <a:pt x="13" y="1"/>
                      <a:pt x="13" y="1"/>
                    </a:cubicBezTo>
                    <a:cubicBezTo>
                      <a:pt x="13" y="2"/>
                      <a:pt x="13" y="3"/>
                      <a:pt x="12" y="3"/>
                    </a:cubicBezTo>
                    <a:cubicBezTo>
                      <a:pt x="2" y="3"/>
                      <a:pt x="2" y="3"/>
                      <a:pt x="2" y="3"/>
                    </a:cubicBezTo>
                    <a:cubicBezTo>
                      <a:pt x="1" y="3"/>
                      <a:pt x="0" y="2"/>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8" name="Freeform 119"/>
              <p:cNvSpPr>
                <a:spLocks/>
              </p:cNvSpPr>
              <p:nvPr/>
            </p:nvSpPr>
            <p:spPr bwMode="auto">
              <a:xfrm>
                <a:off x="14581188" y="8001000"/>
                <a:ext cx="133350" cy="28575"/>
              </a:xfrm>
              <a:custGeom>
                <a:avLst/>
                <a:gdLst>
                  <a:gd name="T0" fmla="*/ 1 w 14"/>
                  <a:gd name="T1" fmla="*/ 0 h 3"/>
                  <a:gd name="T2" fmla="*/ 12 w 14"/>
                  <a:gd name="T3" fmla="*/ 0 h 3"/>
                  <a:gd name="T4" fmla="*/ 14 w 14"/>
                  <a:gd name="T5" fmla="*/ 1 h 3"/>
                  <a:gd name="T6" fmla="*/ 12 w 14"/>
                  <a:gd name="T7" fmla="*/ 3 h 3"/>
                  <a:gd name="T8" fmla="*/ 1 w 14"/>
                  <a:gd name="T9" fmla="*/ 3 h 3"/>
                  <a:gd name="T10" fmla="*/ 0 w 14"/>
                  <a:gd name="T11" fmla="*/ 1 h 3"/>
                  <a:gd name="T12" fmla="*/ 1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 y="0"/>
                    </a:moveTo>
                    <a:cubicBezTo>
                      <a:pt x="12" y="0"/>
                      <a:pt x="12" y="0"/>
                      <a:pt x="12" y="0"/>
                    </a:cubicBezTo>
                    <a:cubicBezTo>
                      <a:pt x="13" y="0"/>
                      <a:pt x="14" y="1"/>
                      <a:pt x="14" y="1"/>
                    </a:cubicBezTo>
                    <a:cubicBezTo>
                      <a:pt x="14" y="2"/>
                      <a:pt x="13" y="3"/>
                      <a:pt x="12" y="3"/>
                    </a:cubicBezTo>
                    <a:cubicBezTo>
                      <a:pt x="1" y="3"/>
                      <a:pt x="1" y="3"/>
                      <a:pt x="1" y="3"/>
                    </a:cubicBezTo>
                    <a:cubicBezTo>
                      <a:pt x="1" y="3"/>
                      <a:pt x="0" y="2"/>
                      <a:pt x="0" y="1"/>
                    </a:cubicBezTo>
                    <a:cubicBezTo>
                      <a:pt x="0" y="1"/>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49" name="Freeform 120"/>
              <p:cNvSpPr>
                <a:spLocks/>
              </p:cNvSpPr>
              <p:nvPr/>
            </p:nvSpPr>
            <p:spPr bwMode="auto">
              <a:xfrm>
                <a:off x="14905038" y="7953375"/>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0" name="Freeform 121"/>
              <p:cNvSpPr>
                <a:spLocks/>
              </p:cNvSpPr>
              <p:nvPr/>
            </p:nvSpPr>
            <p:spPr bwMode="auto">
              <a:xfrm>
                <a:off x="14581188" y="7953375"/>
                <a:ext cx="133350" cy="19050"/>
              </a:xfrm>
              <a:custGeom>
                <a:avLst/>
                <a:gdLst>
                  <a:gd name="T0" fmla="*/ 1 w 14"/>
                  <a:gd name="T1" fmla="*/ 0 h 2"/>
                  <a:gd name="T2" fmla="*/ 12 w 14"/>
                  <a:gd name="T3" fmla="*/ 0 h 2"/>
                  <a:gd name="T4" fmla="*/ 14 w 14"/>
                  <a:gd name="T5" fmla="*/ 1 h 2"/>
                  <a:gd name="T6" fmla="*/ 12 w 14"/>
                  <a:gd name="T7" fmla="*/ 2 h 2"/>
                  <a:gd name="T8" fmla="*/ 1 w 14"/>
                  <a:gd name="T9" fmla="*/ 2 h 2"/>
                  <a:gd name="T10" fmla="*/ 0 w 14"/>
                  <a:gd name="T11" fmla="*/ 1 h 2"/>
                  <a:gd name="T12" fmla="*/ 1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 y="0"/>
                    </a:moveTo>
                    <a:cubicBezTo>
                      <a:pt x="12" y="0"/>
                      <a:pt x="12" y="0"/>
                      <a:pt x="12" y="0"/>
                    </a:cubicBezTo>
                    <a:cubicBezTo>
                      <a:pt x="13" y="0"/>
                      <a:pt x="14" y="0"/>
                      <a:pt x="14" y="1"/>
                    </a:cubicBezTo>
                    <a:cubicBezTo>
                      <a:pt x="14" y="2"/>
                      <a:pt x="13" y="2"/>
                      <a:pt x="12" y="2"/>
                    </a:cubicBezTo>
                    <a:cubicBezTo>
                      <a:pt x="1" y="2"/>
                      <a:pt x="1" y="2"/>
                      <a:pt x="1" y="2"/>
                    </a:cubicBezTo>
                    <a:cubicBezTo>
                      <a:pt x="1" y="2"/>
                      <a:pt x="0" y="2"/>
                      <a:pt x="0" y="1"/>
                    </a:cubicBezTo>
                    <a:cubicBezTo>
                      <a:pt x="0"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1" name="Freeform 122"/>
              <p:cNvSpPr>
                <a:spLocks/>
              </p:cNvSpPr>
              <p:nvPr/>
            </p:nvSpPr>
            <p:spPr bwMode="auto">
              <a:xfrm>
                <a:off x="14905038"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2" name="Freeform 123"/>
              <p:cNvSpPr>
                <a:spLocks/>
              </p:cNvSpPr>
              <p:nvPr/>
            </p:nvSpPr>
            <p:spPr bwMode="auto">
              <a:xfrm>
                <a:off x="14905038" y="7848600"/>
                <a:ext cx="114300" cy="19050"/>
              </a:xfrm>
              <a:custGeom>
                <a:avLst/>
                <a:gdLst>
                  <a:gd name="T0" fmla="*/ 1 w 12"/>
                  <a:gd name="T1" fmla="*/ 0 h 2"/>
                  <a:gd name="T2" fmla="*/ 11 w 12"/>
                  <a:gd name="T3" fmla="*/ 0 h 2"/>
                  <a:gd name="T4" fmla="*/ 12 w 12"/>
                  <a:gd name="T5" fmla="*/ 1 h 2"/>
                  <a:gd name="T6" fmla="*/ 11 w 12"/>
                  <a:gd name="T7" fmla="*/ 2 h 2"/>
                  <a:gd name="T8" fmla="*/ 1 w 12"/>
                  <a:gd name="T9" fmla="*/ 2 h 2"/>
                  <a:gd name="T10" fmla="*/ 0 w 12"/>
                  <a:gd name="T11" fmla="*/ 1 h 2"/>
                  <a:gd name="T12" fmla="*/ 1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1" y="0"/>
                    </a:moveTo>
                    <a:cubicBezTo>
                      <a:pt x="11" y="0"/>
                      <a:pt x="11" y="0"/>
                      <a:pt x="11" y="0"/>
                    </a:cubicBezTo>
                    <a:cubicBezTo>
                      <a:pt x="12" y="0"/>
                      <a:pt x="12" y="0"/>
                      <a:pt x="12" y="1"/>
                    </a:cubicBezTo>
                    <a:cubicBezTo>
                      <a:pt x="12" y="2"/>
                      <a:pt x="12" y="2"/>
                      <a:pt x="11" y="2"/>
                    </a:cubicBezTo>
                    <a:cubicBezTo>
                      <a:pt x="1" y="2"/>
                      <a:pt x="1" y="2"/>
                      <a:pt x="1" y="2"/>
                    </a:cubicBezTo>
                    <a:cubicBezTo>
                      <a:pt x="0" y="2"/>
                      <a:pt x="0" y="2"/>
                      <a:pt x="0" y="1"/>
                    </a:cubicBezTo>
                    <a:cubicBezTo>
                      <a:pt x="0" y="0"/>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3" name="Freeform 124"/>
              <p:cNvSpPr>
                <a:spLocks/>
              </p:cNvSpPr>
              <p:nvPr/>
            </p:nvSpPr>
            <p:spPr bwMode="auto">
              <a:xfrm>
                <a:off x="14905038"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2" y="0"/>
                      <a:pt x="12" y="1"/>
                      <a:pt x="12" y="1"/>
                    </a:cubicBezTo>
                    <a:cubicBezTo>
                      <a:pt x="12" y="2"/>
                      <a:pt x="12" y="3"/>
                      <a:pt x="11" y="3"/>
                    </a:cubicBezTo>
                    <a:cubicBezTo>
                      <a:pt x="1" y="3"/>
                      <a:pt x="1" y="3"/>
                      <a:pt x="1" y="3"/>
                    </a:cubicBezTo>
                    <a:cubicBezTo>
                      <a:pt x="0" y="3"/>
                      <a:pt x="0" y="2"/>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4" name="Freeform 125"/>
              <p:cNvSpPr>
                <a:spLocks/>
              </p:cNvSpPr>
              <p:nvPr/>
            </p:nvSpPr>
            <p:spPr bwMode="auto">
              <a:xfrm>
                <a:off x="14419263" y="8210550"/>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5" name="Freeform 126"/>
              <p:cNvSpPr>
                <a:spLocks/>
              </p:cNvSpPr>
              <p:nvPr/>
            </p:nvSpPr>
            <p:spPr bwMode="auto">
              <a:xfrm>
                <a:off x="14419263" y="8162925"/>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6" name="Freeform 127"/>
              <p:cNvSpPr>
                <a:spLocks/>
              </p:cNvSpPr>
              <p:nvPr/>
            </p:nvSpPr>
            <p:spPr bwMode="auto">
              <a:xfrm>
                <a:off x="14419263" y="8105775"/>
                <a:ext cx="123825" cy="28575"/>
              </a:xfrm>
              <a:custGeom>
                <a:avLst/>
                <a:gdLst>
                  <a:gd name="T0" fmla="*/ 2 w 13"/>
                  <a:gd name="T1" fmla="*/ 0 h 3"/>
                  <a:gd name="T2" fmla="*/ 11 w 13"/>
                  <a:gd name="T3" fmla="*/ 0 h 3"/>
                  <a:gd name="T4" fmla="*/ 13 w 13"/>
                  <a:gd name="T5" fmla="*/ 2 h 3"/>
                  <a:gd name="T6" fmla="*/ 11 w 13"/>
                  <a:gd name="T7" fmla="*/ 3 h 3"/>
                  <a:gd name="T8" fmla="*/ 2 w 13"/>
                  <a:gd name="T9" fmla="*/ 3 h 3"/>
                  <a:gd name="T10" fmla="*/ 0 w 13"/>
                  <a:gd name="T11" fmla="*/ 2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2"/>
                    </a:cubicBezTo>
                    <a:cubicBezTo>
                      <a:pt x="13" y="2"/>
                      <a:pt x="12" y="3"/>
                      <a:pt x="11" y="3"/>
                    </a:cubicBezTo>
                    <a:cubicBezTo>
                      <a:pt x="2" y="3"/>
                      <a:pt x="2" y="3"/>
                      <a:pt x="2" y="3"/>
                    </a:cubicBezTo>
                    <a:cubicBezTo>
                      <a:pt x="1" y="3"/>
                      <a:pt x="0" y="2"/>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7" name="Freeform 128"/>
              <p:cNvSpPr>
                <a:spLocks/>
              </p:cNvSpPr>
              <p:nvPr/>
            </p:nvSpPr>
            <p:spPr bwMode="auto">
              <a:xfrm>
                <a:off x="14419263" y="8058150"/>
                <a:ext cx="123825" cy="19050"/>
              </a:xfrm>
              <a:custGeom>
                <a:avLst/>
                <a:gdLst>
                  <a:gd name="T0" fmla="*/ 2 w 13"/>
                  <a:gd name="T1" fmla="*/ 0 h 2"/>
                  <a:gd name="T2" fmla="*/ 11 w 13"/>
                  <a:gd name="T3" fmla="*/ 0 h 2"/>
                  <a:gd name="T4" fmla="*/ 13 w 13"/>
                  <a:gd name="T5" fmla="*/ 1 h 2"/>
                  <a:gd name="T6" fmla="*/ 11 w 13"/>
                  <a:gd name="T7" fmla="*/ 2 h 2"/>
                  <a:gd name="T8" fmla="*/ 2 w 13"/>
                  <a:gd name="T9" fmla="*/ 2 h 2"/>
                  <a:gd name="T10" fmla="*/ 0 w 13"/>
                  <a:gd name="T11" fmla="*/ 1 h 2"/>
                  <a:gd name="T12" fmla="*/ 2 w 1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3" h="2">
                    <a:moveTo>
                      <a:pt x="2" y="0"/>
                    </a:moveTo>
                    <a:cubicBezTo>
                      <a:pt x="11" y="0"/>
                      <a:pt x="11" y="0"/>
                      <a:pt x="11" y="0"/>
                    </a:cubicBezTo>
                    <a:cubicBezTo>
                      <a:pt x="12" y="0"/>
                      <a:pt x="13" y="0"/>
                      <a:pt x="13" y="1"/>
                    </a:cubicBezTo>
                    <a:cubicBezTo>
                      <a:pt x="13" y="2"/>
                      <a:pt x="12" y="2"/>
                      <a:pt x="11" y="2"/>
                    </a:cubicBezTo>
                    <a:cubicBezTo>
                      <a:pt x="2" y="2"/>
                      <a:pt x="2" y="2"/>
                      <a:pt x="2" y="2"/>
                    </a:cubicBezTo>
                    <a:cubicBezTo>
                      <a:pt x="1" y="2"/>
                      <a:pt x="0" y="2"/>
                      <a:pt x="0" y="1"/>
                    </a:cubicBezTo>
                    <a:cubicBezTo>
                      <a:pt x="0" y="0"/>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8" name="Freeform 129"/>
              <p:cNvSpPr>
                <a:spLocks/>
              </p:cNvSpPr>
              <p:nvPr/>
            </p:nvSpPr>
            <p:spPr bwMode="auto">
              <a:xfrm>
                <a:off x="14419263" y="8001000"/>
                <a:ext cx="123825" cy="28575"/>
              </a:xfrm>
              <a:custGeom>
                <a:avLst/>
                <a:gdLst>
                  <a:gd name="T0" fmla="*/ 2 w 13"/>
                  <a:gd name="T1" fmla="*/ 0 h 3"/>
                  <a:gd name="T2" fmla="*/ 11 w 13"/>
                  <a:gd name="T3" fmla="*/ 0 h 3"/>
                  <a:gd name="T4" fmla="*/ 13 w 13"/>
                  <a:gd name="T5" fmla="*/ 1 h 3"/>
                  <a:gd name="T6" fmla="*/ 11 w 13"/>
                  <a:gd name="T7" fmla="*/ 3 h 3"/>
                  <a:gd name="T8" fmla="*/ 2 w 13"/>
                  <a:gd name="T9" fmla="*/ 3 h 3"/>
                  <a:gd name="T10" fmla="*/ 0 w 13"/>
                  <a:gd name="T11" fmla="*/ 1 h 3"/>
                  <a:gd name="T12" fmla="*/ 2 w 1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3" h="3">
                    <a:moveTo>
                      <a:pt x="2" y="0"/>
                    </a:moveTo>
                    <a:cubicBezTo>
                      <a:pt x="11" y="0"/>
                      <a:pt x="11" y="0"/>
                      <a:pt x="11" y="0"/>
                    </a:cubicBezTo>
                    <a:cubicBezTo>
                      <a:pt x="12" y="0"/>
                      <a:pt x="13" y="1"/>
                      <a:pt x="13" y="1"/>
                    </a:cubicBezTo>
                    <a:cubicBezTo>
                      <a:pt x="13" y="2"/>
                      <a:pt x="12" y="3"/>
                      <a:pt x="11" y="3"/>
                    </a:cubicBezTo>
                    <a:cubicBezTo>
                      <a:pt x="2" y="3"/>
                      <a:pt x="2" y="3"/>
                      <a:pt x="2" y="3"/>
                    </a:cubicBezTo>
                    <a:cubicBezTo>
                      <a:pt x="1" y="3"/>
                      <a:pt x="0" y="2"/>
                      <a:pt x="0" y="1"/>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9" name="Freeform 130"/>
              <p:cNvSpPr>
                <a:spLocks/>
              </p:cNvSpPr>
              <p:nvPr/>
            </p:nvSpPr>
            <p:spPr bwMode="auto">
              <a:xfrm>
                <a:off x="14590713" y="7896225"/>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0" name="Freeform 131"/>
              <p:cNvSpPr>
                <a:spLocks/>
              </p:cNvSpPr>
              <p:nvPr/>
            </p:nvSpPr>
            <p:spPr bwMode="auto">
              <a:xfrm>
                <a:off x="14590713" y="7839075"/>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1" name="Freeform 132"/>
              <p:cNvSpPr>
                <a:spLocks/>
              </p:cNvSpPr>
              <p:nvPr/>
            </p:nvSpPr>
            <p:spPr bwMode="auto">
              <a:xfrm>
                <a:off x="14590713" y="7791450"/>
                <a:ext cx="114300" cy="28575"/>
              </a:xfrm>
              <a:custGeom>
                <a:avLst/>
                <a:gdLst>
                  <a:gd name="T0" fmla="*/ 1 w 12"/>
                  <a:gd name="T1" fmla="*/ 0 h 3"/>
                  <a:gd name="T2" fmla="*/ 11 w 12"/>
                  <a:gd name="T3" fmla="*/ 0 h 3"/>
                  <a:gd name="T4" fmla="*/ 12 w 12"/>
                  <a:gd name="T5" fmla="*/ 1 h 3"/>
                  <a:gd name="T6" fmla="*/ 11 w 12"/>
                  <a:gd name="T7" fmla="*/ 3 h 3"/>
                  <a:gd name="T8" fmla="*/ 1 w 12"/>
                  <a:gd name="T9" fmla="*/ 3 h 3"/>
                  <a:gd name="T10" fmla="*/ 0 w 12"/>
                  <a:gd name="T11" fmla="*/ 1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1"/>
                    </a:cubicBezTo>
                    <a:cubicBezTo>
                      <a:pt x="12" y="2"/>
                      <a:pt x="11" y="3"/>
                      <a:pt x="11" y="3"/>
                    </a:cubicBezTo>
                    <a:cubicBezTo>
                      <a:pt x="1" y="3"/>
                      <a:pt x="1" y="3"/>
                      <a:pt x="1" y="3"/>
                    </a:cubicBezTo>
                    <a:cubicBezTo>
                      <a:pt x="0" y="3"/>
                      <a:pt x="0" y="2"/>
                      <a:pt x="0" y="1"/>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2" name="Freeform 133"/>
              <p:cNvSpPr>
                <a:spLocks/>
              </p:cNvSpPr>
              <p:nvPr/>
            </p:nvSpPr>
            <p:spPr bwMode="auto">
              <a:xfrm>
                <a:off x="14590713" y="7734300"/>
                <a:ext cx="114300" cy="28575"/>
              </a:xfrm>
              <a:custGeom>
                <a:avLst/>
                <a:gdLst>
                  <a:gd name="T0" fmla="*/ 1 w 12"/>
                  <a:gd name="T1" fmla="*/ 0 h 3"/>
                  <a:gd name="T2" fmla="*/ 11 w 12"/>
                  <a:gd name="T3" fmla="*/ 0 h 3"/>
                  <a:gd name="T4" fmla="*/ 12 w 12"/>
                  <a:gd name="T5" fmla="*/ 2 h 3"/>
                  <a:gd name="T6" fmla="*/ 11 w 12"/>
                  <a:gd name="T7" fmla="*/ 3 h 3"/>
                  <a:gd name="T8" fmla="*/ 1 w 12"/>
                  <a:gd name="T9" fmla="*/ 3 h 3"/>
                  <a:gd name="T10" fmla="*/ 0 w 12"/>
                  <a:gd name="T11" fmla="*/ 2 h 3"/>
                  <a:gd name="T12" fmla="*/ 1 w 1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2" h="3">
                    <a:moveTo>
                      <a:pt x="1" y="0"/>
                    </a:moveTo>
                    <a:cubicBezTo>
                      <a:pt x="11" y="0"/>
                      <a:pt x="11" y="0"/>
                      <a:pt x="11" y="0"/>
                    </a:cubicBezTo>
                    <a:cubicBezTo>
                      <a:pt x="11" y="0"/>
                      <a:pt x="12" y="1"/>
                      <a:pt x="12" y="2"/>
                    </a:cubicBezTo>
                    <a:cubicBezTo>
                      <a:pt x="12" y="3"/>
                      <a:pt x="11" y="3"/>
                      <a:pt x="11" y="3"/>
                    </a:cubicBezTo>
                    <a:cubicBezTo>
                      <a:pt x="1" y="3"/>
                      <a:pt x="1" y="3"/>
                      <a:pt x="1" y="3"/>
                    </a:cubicBezTo>
                    <a:cubicBezTo>
                      <a:pt x="0" y="3"/>
                      <a:pt x="0" y="3"/>
                      <a:pt x="0" y="2"/>
                    </a:cubicBezTo>
                    <a:cubicBezTo>
                      <a:pt x="0" y="1"/>
                      <a:pt x="0"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63" name="Freeform 134"/>
            <p:cNvSpPr>
              <a:spLocks noEditPoints="1"/>
            </p:cNvSpPr>
            <p:nvPr/>
          </p:nvSpPr>
          <p:spPr bwMode="auto">
            <a:xfrm>
              <a:off x="9404350" y="6174610"/>
              <a:ext cx="609600" cy="609600"/>
            </a:xfrm>
            <a:custGeom>
              <a:avLst/>
              <a:gdLst>
                <a:gd name="T0" fmla="*/ 64 w 64"/>
                <a:gd name="T1" fmla="*/ 32 h 64"/>
                <a:gd name="T2" fmla="*/ 5 w 64"/>
                <a:gd name="T3" fmla="*/ 15 h 64"/>
                <a:gd name="T4" fmla="*/ 0 w 64"/>
                <a:gd name="T5" fmla="*/ 32 h 64"/>
                <a:gd name="T6" fmla="*/ 0 w 64"/>
                <a:gd name="T7" fmla="*/ 32 h 64"/>
                <a:gd name="T8" fmla="*/ 5 w 64"/>
                <a:gd name="T9" fmla="*/ 49 h 64"/>
                <a:gd name="T10" fmla="*/ 32 w 64"/>
                <a:gd name="T11" fmla="*/ 64 h 64"/>
                <a:gd name="T12" fmla="*/ 64 w 64"/>
                <a:gd name="T13" fmla="*/ 32 h 64"/>
                <a:gd name="T14" fmla="*/ 48 w 64"/>
                <a:gd name="T15" fmla="*/ 46 h 64"/>
                <a:gd name="T16" fmla="*/ 60 w 64"/>
                <a:gd name="T17" fmla="*/ 33 h 64"/>
                <a:gd name="T18" fmla="*/ 3 w 64"/>
                <a:gd name="T19" fmla="*/ 33 h 64"/>
                <a:gd name="T20" fmla="*/ 16 w 64"/>
                <a:gd name="T21" fmla="*/ 46 h 64"/>
                <a:gd name="T22" fmla="*/ 3 w 64"/>
                <a:gd name="T23" fmla="*/ 33 h 64"/>
                <a:gd name="T24" fmla="*/ 16 w 64"/>
                <a:gd name="T25" fmla="*/ 17 h 64"/>
                <a:gd name="T26" fmla="*/ 3 w 64"/>
                <a:gd name="T27" fmla="*/ 30 h 64"/>
                <a:gd name="T28" fmla="*/ 34 w 64"/>
                <a:gd name="T29" fmla="*/ 14 h 64"/>
                <a:gd name="T30" fmla="*/ 34 w 64"/>
                <a:gd name="T31" fmla="*/ 4 h 64"/>
                <a:gd name="T32" fmla="*/ 43 w 64"/>
                <a:gd name="T33" fmla="*/ 14 h 64"/>
                <a:gd name="T34" fmla="*/ 44 w 64"/>
                <a:gd name="T35" fmla="*/ 17 h 64"/>
                <a:gd name="T36" fmla="*/ 34 w 64"/>
                <a:gd name="T37" fmla="*/ 30 h 64"/>
                <a:gd name="T38" fmla="*/ 44 w 64"/>
                <a:gd name="T39" fmla="*/ 17 h 64"/>
                <a:gd name="T40" fmla="*/ 29 w 64"/>
                <a:gd name="T41" fmla="*/ 4 h 64"/>
                <a:gd name="T42" fmla="*/ 30 w 64"/>
                <a:gd name="T43" fmla="*/ 3 h 64"/>
                <a:gd name="T44" fmla="*/ 21 w 64"/>
                <a:gd name="T45" fmla="*/ 14 h 64"/>
                <a:gd name="T46" fmla="*/ 30 w 64"/>
                <a:gd name="T47" fmla="*/ 17 h 64"/>
                <a:gd name="T48" fmla="*/ 17 w 64"/>
                <a:gd name="T49" fmla="*/ 30 h 64"/>
                <a:gd name="T50" fmla="*/ 30 w 64"/>
                <a:gd name="T51" fmla="*/ 17 h 64"/>
                <a:gd name="T52" fmla="*/ 30 w 64"/>
                <a:gd name="T53" fmla="*/ 33 h 64"/>
                <a:gd name="T54" fmla="*/ 20 w 64"/>
                <a:gd name="T55" fmla="*/ 46 h 64"/>
                <a:gd name="T56" fmla="*/ 30 w 64"/>
                <a:gd name="T57" fmla="*/ 50 h 64"/>
                <a:gd name="T58" fmla="*/ 28 w 64"/>
                <a:gd name="T59" fmla="*/ 60 h 64"/>
                <a:gd name="T60" fmla="*/ 30 w 64"/>
                <a:gd name="T61" fmla="*/ 50 h 64"/>
                <a:gd name="T62" fmla="*/ 34 w 64"/>
                <a:gd name="T63" fmla="*/ 60 h 64"/>
                <a:gd name="T64" fmla="*/ 34 w 64"/>
                <a:gd name="T65" fmla="*/ 50 h 64"/>
                <a:gd name="T66" fmla="*/ 36 w 64"/>
                <a:gd name="T67" fmla="*/ 60 h 64"/>
                <a:gd name="T68" fmla="*/ 34 w 64"/>
                <a:gd name="T69" fmla="*/ 33 h 64"/>
                <a:gd name="T70" fmla="*/ 44 w 64"/>
                <a:gd name="T71" fmla="*/ 46 h 64"/>
                <a:gd name="T72" fmla="*/ 50 w 64"/>
                <a:gd name="T73" fmla="*/ 30 h 64"/>
                <a:gd name="T74" fmla="*/ 57 w 64"/>
                <a:gd name="T75" fmla="*/ 17 h 64"/>
                <a:gd name="T76" fmla="*/ 50 w 64"/>
                <a:gd name="T77" fmla="*/ 30 h 64"/>
                <a:gd name="T78" fmla="*/ 47 w 64"/>
                <a:gd name="T79" fmla="*/ 14 h 64"/>
                <a:gd name="T80" fmla="*/ 54 w 64"/>
                <a:gd name="T81" fmla="*/ 14 h 64"/>
                <a:gd name="T82" fmla="*/ 17 w 64"/>
                <a:gd name="T83" fmla="*/ 14 h 64"/>
                <a:gd name="T84" fmla="*/ 23 w 64"/>
                <a:gd name="T85" fmla="*/ 5 h 64"/>
                <a:gd name="T86" fmla="*/ 17 w 64"/>
                <a:gd name="T87" fmla="*/ 50 h 64"/>
                <a:gd name="T88" fmla="*/ 10 w 64"/>
                <a:gd name="T89" fmla="*/ 50 h 64"/>
                <a:gd name="T90" fmla="*/ 47 w 64"/>
                <a:gd name="T91" fmla="*/ 50 h 64"/>
                <a:gd name="T92" fmla="*/ 41 w 64"/>
                <a:gd name="T9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 h="64">
                  <a:moveTo>
                    <a:pt x="64" y="32"/>
                  </a:moveTo>
                  <a:cubicBezTo>
                    <a:pt x="64" y="32"/>
                    <a:pt x="64" y="32"/>
                    <a:pt x="64" y="32"/>
                  </a:cubicBezTo>
                  <a:cubicBezTo>
                    <a:pt x="64" y="14"/>
                    <a:pt x="50" y="0"/>
                    <a:pt x="32" y="0"/>
                  </a:cubicBezTo>
                  <a:cubicBezTo>
                    <a:pt x="21" y="0"/>
                    <a:pt x="11" y="6"/>
                    <a:pt x="5" y="15"/>
                  </a:cubicBezTo>
                  <a:cubicBezTo>
                    <a:pt x="5" y="15"/>
                    <a:pt x="5" y="15"/>
                    <a:pt x="5" y="15"/>
                  </a:cubicBezTo>
                  <a:cubicBezTo>
                    <a:pt x="2" y="20"/>
                    <a:pt x="0" y="26"/>
                    <a:pt x="0" y="32"/>
                  </a:cubicBezTo>
                  <a:cubicBezTo>
                    <a:pt x="0" y="32"/>
                    <a:pt x="0" y="32"/>
                    <a:pt x="0" y="32"/>
                  </a:cubicBezTo>
                  <a:cubicBezTo>
                    <a:pt x="0" y="32"/>
                    <a:pt x="0" y="32"/>
                    <a:pt x="0" y="32"/>
                  </a:cubicBezTo>
                  <a:cubicBezTo>
                    <a:pt x="0" y="32"/>
                    <a:pt x="0" y="32"/>
                    <a:pt x="0" y="32"/>
                  </a:cubicBezTo>
                  <a:cubicBezTo>
                    <a:pt x="0" y="38"/>
                    <a:pt x="2" y="44"/>
                    <a:pt x="5" y="49"/>
                  </a:cubicBezTo>
                  <a:cubicBezTo>
                    <a:pt x="5" y="49"/>
                    <a:pt x="5" y="49"/>
                    <a:pt x="5" y="49"/>
                  </a:cubicBezTo>
                  <a:cubicBezTo>
                    <a:pt x="11" y="58"/>
                    <a:pt x="21" y="64"/>
                    <a:pt x="32" y="64"/>
                  </a:cubicBezTo>
                  <a:cubicBezTo>
                    <a:pt x="50" y="64"/>
                    <a:pt x="64" y="49"/>
                    <a:pt x="64" y="32"/>
                  </a:cubicBezTo>
                  <a:cubicBezTo>
                    <a:pt x="64" y="32"/>
                    <a:pt x="64" y="32"/>
                    <a:pt x="64" y="32"/>
                  </a:cubicBezTo>
                  <a:close/>
                  <a:moveTo>
                    <a:pt x="57" y="46"/>
                  </a:moveTo>
                  <a:cubicBezTo>
                    <a:pt x="48" y="46"/>
                    <a:pt x="48" y="46"/>
                    <a:pt x="48" y="46"/>
                  </a:cubicBezTo>
                  <a:cubicBezTo>
                    <a:pt x="49" y="42"/>
                    <a:pt x="50" y="38"/>
                    <a:pt x="50" y="33"/>
                  </a:cubicBezTo>
                  <a:cubicBezTo>
                    <a:pt x="60" y="33"/>
                    <a:pt x="60" y="33"/>
                    <a:pt x="60" y="33"/>
                  </a:cubicBezTo>
                  <a:cubicBezTo>
                    <a:pt x="60" y="38"/>
                    <a:pt x="59" y="43"/>
                    <a:pt x="57" y="46"/>
                  </a:cubicBezTo>
                  <a:close/>
                  <a:moveTo>
                    <a:pt x="3" y="33"/>
                  </a:moveTo>
                  <a:cubicBezTo>
                    <a:pt x="14" y="33"/>
                    <a:pt x="14" y="33"/>
                    <a:pt x="14" y="33"/>
                  </a:cubicBezTo>
                  <a:cubicBezTo>
                    <a:pt x="14" y="38"/>
                    <a:pt x="15" y="42"/>
                    <a:pt x="16" y="46"/>
                  </a:cubicBezTo>
                  <a:cubicBezTo>
                    <a:pt x="7" y="46"/>
                    <a:pt x="7" y="46"/>
                    <a:pt x="7" y="46"/>
                  </a:cubicBezTo>
                  <a:cubicBezTo>
                    <a:pt x="5" y="43"/>
                    <a:pt x="4" y="38"/>
                    <a:pt x="3" y="33"/>
                  </a:cubicBezTo>
                  <a:close/>
                  <a:moveTo>
                    <a:pt x="7" y="17"/>
                  </a:moveTo>
                  <a:cubicBezTo>
                    <a:pt x="16" y="17"/>
                    <a:pt x="16" y="17"/>
                    <a:pt x="16" y="17"/>
                  </a:cubicBezTo>
                  <a:cubicBezTo>
                    <a:pt x="15" y="21"/>
                    <a:pt x="14" y="26"/>
                    <a:pt x="14" y="30"/>
                  </a:cubicBezTo>
                  <a:cubicBezTo>
                    <a:pt x="3" y="30"/>
                    <a:pt x="3" y="30"/>
                    <a:pt x="3" y="30"/>
                  </a:cubicBezTo>
                  <a:cubicBezTo>
                    <a:pt x="4" y="26"/>
                    <a:pt x="5" y="21"/>
                    <a:pt x="7" y="17"/>
                  </a:cubicBezTo>
                  <a:close/>
                  <a:moveTo>
                    <a:pt x="34" y="14"/>
                  </a:moveTo>
                  <a:cubicBezTo>
                    <a:pt x="34" y="3"/>
                    <a:pt x="34" y="3"/>
                    <a:pt x="34" y="3"/>
                  </a:cubicBezTo>
                  <a:cubicBezTo>
                    <a:pt x="34" y="3"/>
                    <a:pt x="34" y="3"/>
                    <a:pt x="34" y="4"/>
                  </a:cubicBezTo>
                  <a:cubicBezTo>
                    <a:pt x="34" y="4"/>
                    <a:pt x="34" y="4"/>
                    <a:pt x="34" y="4"/>
                  </a:cubicBezTo>
                  <a:cubicBezTo>
                    <a:pt x="38" y="6"/>
                    <a:pt x="41" y="9"/>
                    <a:pt x="43" y="14"/>
                  </a:cubicBezTo>
                  <a:lnTo>
                    <a:pt x="34" y="14"/>
                  </a:lnTo>
                  <a:close/>
                  <a:moveTo>
                    <a:pt x="44" y="17"/>
                  </a:moveTo>
                  <a:cubicBezTo>
                    <a:pt x="46" y="21"/>
                    <a:pt x="46" y="26"/>
                    <a:pt x="46" y="30"/>
                  </a:cubicBezTo>
                  <a:cubicBezTo>
                    <a:pt x="34" y="30"/>
                    <a:pt x="34" y="30"/>
                    <a:pt x="34" y="30"/>
                  </a:cubicBezTo>
                  <a:cubicBezTo>
                    <a:pt x="34" y="17"/>
                    <a:pt x="34" y="17"/>
                    <a:pt x="34" y="17"/>
                  </a:cubicBezTo>
                  <a:lnTo>
                    <a:pt x="44" y="17"/>
                  </a:lnTo>
                  <a:close/>
                  <a:moveTo>
                    <a:pt x="29" y="4"/>
                  </a:moveTo>
                  <a:cubicBezTo>
                    <a:pt x="29" y="4"/>
                    <a:pt x="29" y="4"/>
                    <a:pt x="29" y="4"/>
                  </a:cubicBezTo>
                  <a:cubicBezTo>
                    <a:pt x="29" y="4"/>
                    <a:pt x="29" y="4"/>
                    <a:pt x="29" y="4"/>
                  </a:cubicBezTo>
                  <a:cubicBezTo>
                    <a:pt x="30" y="4"/>
                    <a:pt x="30" y="4"/>
                    <a:pt x="30" y="3"/>
                  </a:cubicBezTo>
                  <a:cubicBezTo>
                    <a:pt x="30" y="14"/>
                    <a:pt x="30" y="14"/>
                    <a:pt x="30" y="14"/>
                  </a:cubicBezTo>
                  <a:cubicBezTo>
                    <a:pt x="21" y="14"/>
                    <a:pt x="21" y="14"/>
                    <a:pt x="21" y="14"/>
                  </a:cubicBezTo>
                  <a:cubicBezTo>
                    <a:pt x="23" y="9"/>
                    <a:pt x="26" y="6"/>
                    <a:pt x="29" y="4"/>
                  </a:cubicBezTo>
                  <a:close/>
                  <a:moveTo>
                    <a:pt x="30" y="17"/>
                  </a:moveTo>
                  <a:cubicBezTo>
                    <a:pt x="30" y="30"/>
                    <a:pt x="30" y="30"/>
                    <a:pt x="30" y="30"/>
                  </a:cubicBezTo>
                  <a:cubicBezTo>
                    <a:pt x="17" y="30"/>
                    <a:pt x="17" y="30"/>
                    <a:pt x="17" y="30"/>
                  </a:cubicBezTo>
                  <a:cubicBezTo>
                    <a:pt x="18" y="26"/>
                    <a:pt x="18" y="21"/>
                    <a:pt x="20" y="17"/>
                  </a:cubicBezTo>
                  <a:lnTo>
                    <a:pt x="30" y="17"/>
                  </a:lnTo>
                  <a:close/>
                  <a:moveTo>
                    <a:pt x="17" y="33"/>
                  </a:moveTo>
                  <a:cubicBezTo>
                    <a:pt x="30" y="33"/>
                    <a:pt x="30" y="33"/>
                    <a:pt x="30" y="33"/>
                  </a:cubicBezTo>
                  <a:cubicBezTo>
                    <a:pt x="30" y="46"/>
                    <a:pt x="30" y="46"/>
                    <a:pt x="30" y="46"/>
                  </a:cubicBezTo>
                  <a:cubicBezTo>
                    <a:pt x="20" y="46"/>
                    <a:pt x="20" y="46"/>
                    <a:pt x="20" y="46"/>
                  </a:cubicBezTo>
                  <a:cubicBezTo>
                    <a:pt x="18" y="43"/>
                    <a:pt x="18" y="38"/>
                    <a:pt x="17" y="33"/>
                  </a:cubicBezTo>
                  <a:close/>
                  <a:moveTo>
                    <a:pt x="30" y="50"/>
                  </a:moveTo>
                  <a:cubicBezTo>
                    <a:pt x="30" y="60"/>
                    <a:pt x="30" y="60"/>
                    <a:pt x="30" y="60"/>
                  </a:cubicBezTo>
                  <a:cubicBezTo>
                    <a:pt x="30" y="60"/>
                    <a:pt x="29" y="60"/>
                    <a:pt x="28" y="60"/>
                  </a:cubicBezTo>
                  <a:cubicBezTo>
                    <a:pt x="25" y="58"/>
                    <a:pt x="23" y="54"/>
                    <a:pt x="21" y="50"/>
                  </a:cubicBezTo>
                  <a:lnTo>
                    <a:pt x="30" y="50"/>
                  </a:lnTo>
                  <a:close/>
                  <a:moveTo>
                    <a:pt x="36" y="60"/>
                  </a:moveTo>
                  <a:cubicBezTo>
                    <a:pt x="35" y="60"/>
                    <a:pt x="34" y="60"/>
                    <a:pt x="34" y="60"/>
                  </a:cubicBezTo>
                  <a:cubicBezTo>
                    <a:pt x="34" y="60"/>
                    <a:pt x="34" y="60"/>
                    <a:pt x="34" y="60"/>
                  </a:cubicBezTo>
                  <a:cubicBezTo>
                    <a:pt x="34" y="50"/>
                    <a:pt x="34" y="50"/>
                    <a:pt x="34" y="50"/>
                  </a:cubicBezTo>
                  <a:cubicBezTo>
                    <a:pt x="43" y="50"/>
                    <a:pt x="43" y="50"/>
                    <a:pt x="43" y="50"/>
                  </a:cubicBezTo>
                  <a:cubicBezTo>
                    <a:pt x="41" y="54"/>
                    <a:pt x="39" y="58"/>
                    <a:pt x="36" y="60"/>
                  </a:cubicBezTo>
                  <a:close/>
                  <a:moveTo>
                    <a:pt x="34" y="46"/>
                  </a:moveTo>
                  <a:cubicBezTo>
                    <a:pt x="34" y="33"/>
                    <a:pt x="34" y="33"/>
                    <a:pt x="34" y="33"/>
                  </a:cubicBezTo>
                  <a:cubicBezTo>
                    <a:pt x="46" y="33"/>
                    <a:pt x="46" y="33"/>
                    <a:pt x="46" y="33"/>
                  </a:cubicBezTo>
                  <a:cubicBezTo>
                    <a:pt x="46" y="38"/>
                    <a:pt x="46" y="43"/>
                    <a:pt x="44" y="46"/>
                  </a:cubicBezTo>
                  <a:lnTo>
                    <a:pt x="34" y="46"/>
                  </a:lnTo>
                  <a:close/>
                  <a:moveTo>
                    <a:pt x="50" y="30"/>
                  </a:moveTo>
                  <a:cubicBezTo>
                    <a:pt x="50" y="26"/>
                    <a:pt x="49" y="21"/>
                    <a:pt x="48" y="17"/>
                  </a:cubicBezTo>
                  <a:cubicBezTo>
                    <a:pt x="57" y="17"/>
                    <a:pt x="57" y="17"/>
                    <a:pt x="57" y="17"/>
                  </a:cubicBezTo>
                  <a:cubicBezTo>
                    <a:pt x="59" y="21"/>
                    <a:pt x="60" y="26"/>
                    <a:pt x="60" y="30"/>
                  </a:cubicBezTo>
                  <a:lnTo>
                    <a:pt x="50" y="30"/>
                  </a:lnTo>
                  <a:close/>
                  <a:moveTo>
                    <a:pt x="54" y="14"/>
                  </a:moveTo>
                  <a:cubicBezTo>
                    <a:pt x="47" y="14"/>
                    <a:pt x="47" y="14"/>
                    <a:pt x="47" y="14"/>
                  </a:cubicBezTo>
                  <a:cubicBezTo>
                    <a:pt x="45" y="10"/>
                    <a:pt x="43" y="7"/>
                    <a:pt x="41" y="5"/>
                  </a:cubicBezTo>
                  <a:cubicBezTo>
                    <a:pt x="46" y="6"/>
                    <a:pt x="51" y="10"/>
                    <a:pt x="54" y="14"/>
                  </a:cubicBezTo>
                  <a:close/>
                  <a:moveTo>
                    <a:pt x="23" y="5"/>
                  </a:moveTo>
                  <a:cubicBezTo>
                    <a:pt x="21" y="7"/>
                    <a:pt x="19" y="10"/>
                    <a:pt x="17" y="14"/>
                  </a:cubicBezTo>
                  <a:cubicBezTo>
                    <a:pt x="10" y="14"/>
                    <a:pt x="10" y="14"/>
                    <a:pt x="10" y="14"/>
                  </a:cubicBezTo>
                  <a:cubicBezTo>
                    <a:pt x="13" y="10"/>
                    <a:pt x="18" y="6"/>
                    <a:pt x="23" y="5"/>
                  </a:cubicBezTo>
                  <a:close/>
                  <a:moveTo>
                    <a:pt x="10" y="50"/>
                  </a:moveTo>
                  <a:cubicBezTo>
                    <a:pt x="17" y="50"/>
                    <a:pt x="17" y="50"/>
                    <a:pt x="17" y="50"/>
                  </a:cubicBezTo>
                  <a:cubicBezTo>
                    <a:pt x="19" y="53"/>
                    <a:pt x="21" y="56"/>
                    <a:pt x="23" y="59"/>
                  </a:cubicBezTo>
                  <a:cubicBezTo>
                    <a:pt x="18" y="57"/>
                    <a:pt x="13" y="54"/>
                    <a:pt x="10" y="50"/>
                  </a:cubicBezTo>
                  <a:close/>
                  <a:moveTo>
                    <a:pt x="41" y="59"/>
                  </a:moveTo>
                  <a:cubicBezTo>
                    <a:pt x="43" y="56"/>
                    <a:pt x="45" y="53"/>
                    <a:pt x="47" y="50"/>
                  </a:cubicBezTo>
                  <a:cubicBezTo>
                    <a:pt x="54" y="50"/>
                    <a:pt x="54" y="50"/>
                    <a:pt x="54" y="50"/>
                  </a:cubicBezTo>
                  <a:cubicBezTo>
                    <a:pt x="51" y="54"/>
                    <a:pt x="46" y="57"/>
                    <a:pt x="41" y="5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64" name="กลุ่ม 163"/>
            <p:cNvGrpSpPr/>
            <p:nvPr/>
          </p:nvGrpSpPr>
          <p:grpSpPr>
            <a:xfrm>
              <a:off x="12489626" y="8080814"/>
              <a:ext cx="600075" cy="476250"/>
              <a:chOff x="19010313" y="6589713"/>
              <a:chExt cx="600075" cy="476250"/>
            </a:xfrm>
          </p:grpSpPr>
          <p:sp>
            <p:nvSpPr>
              <p:cNvPr id="165" name="Freeform 135"/>
              <p:cNvSpPr>
                <a:spLocks noEditPoints="1"/>
              </p:cNvSpPr>
              <p:nvPr/>
            </p:nvSpPr>
            <p:spPr bwMode="auto">
              <a:xfrm>
                <a:off x="19010313" y="6589713"/>
                <a:ext cx="600075" cy="476250"/>
              </a:xfrm>
              <a:custGeom>
                <a:avLst/>
                <a:gdLst>
                  <a:gd name="T0" fmla="*/ 61 w 63"/>
                  <a:gd name="T1" fmla="*/ 0 h 50"/>
                  <a:gd name="T2" fmla="*/ 1 w 63"/>
                  <a:gd name="T3" fmla="*/ 0 h 50"/>
                  <a:gd name="T4" fmla="*/ 0 w 63"/>
                  <a:gd name="T5" fmla="*/ 2 h 50"/>
                  <a:gd name="T6" fmla="*/ 0 w 63"/>
                  <a:gd name="T7" fmla="*/ 48 h 50"/>
                  <a:gd name="T8" fmla="*/ 1 w 63"/>
                  <a:gd name="T9" fmla="*/ 50 h 50"/>
                  <a:gd name="T10" fmla="*/ 61 w 63"/>
                  <a:gd name="T11" fmla="*/ 50 h 50"/>
                  <a:gd name="T12" fmla="*/ 63 w 63"/>
                  <a:gd name="T13" fmla="*/ 48 h 50"/>
                  <a:gd name="T14" fmla="*/ 63 w 63"/>
                  <a:gd name="T15" fmla="*/ 2 h 50"/>
                  <a:gd name="T16" fmla="*/ 61 w 63"/>
                  <a:gd name="T17" fmla="*/ 0 h 50"/>
                  <a:gd name="T18" fmla="*/ 50 w 63"/>
                  <a:gd name="T19" fmla="*/ 3 h 50"/>
                  <a:gd name="T20" fmla="*/ 54 w 63"/>
                  <a:gd name="T21" fmla="*/ 3 h 50"/>
                  <a:gd name="T22" fmla="*/ 54 w 63"/>
                  <a:gd name="T23" fmla="*/ 7 h 50"/>
                  <a:gd name="T24" fmla="*/ 50 w 63"/>
                  <a:gd name="T25" fmla="*/ 7 h 50"/>
                  <a:gd name="T26" fmla="*/ 50 w 63"/>
                  <a:gd name="T27" fmla="*/ 3 h 50"/>
                  <a:gd name="T28" fmla="*/ 3 w 63"/>
                  <a:gd name="T29" fmla="*/ 3 h 50"/>
                  <a:gd name="T30" fmla="*/ 47 w 63"/>
                  <a:gd name="T31" fmla="*/ 3 h 50"/>
                  <a:gd name="T32" fmla="*/ 47 w 63"/>
                  <a:gd name="T33" fmla="*/ 7 h 50"/>
                  <a:gd name="T34" fmla="*/ 3 w 63"/>
                  <a:gd name="T35" fmla="*/ 7 h 50"/>
                  <a:gd name="T36" fmla="*/ 3 w 63"/>
                  <a:gd name="T37" fmla="*/ 3 h 50"/>
                  <a:gd name="T38" fmla="*/ 60 w 63"/>
                  <a:gd name="T39" fmla="*/ 46 h 50"/>
                  <a:gd name="T40" fmla="*/ 3 w 63"/>
                  <a:gd name="T41" fmla="*/ 46 h 50"/>
                  <a:gd name="T42" fmla="*/ 3 w 63"/>
                  <a:gd name="T43" fmla="*/ 10 h 50"/>
                  <a:gd name="T44" fmla="*/ 60 w 63"/>
                  <a:gd name="T45" fmla="*/ 10 h 50"/>
                  <a:gd name="T46" fmla="*/ 60 w 63"/>
                  <a:gd name="T47" fmla="*/ 46 h 50"/>
                  <a:gd name="T48" fmla="*/ 60 w 63"/>
                  <a:gd name="T49" fmla="*/ 7 h 50"/>
                  <a:gd name="T50" fmla="*/ 57 w 63"/>
                  <a:gd name="T51" fmla="*/ 7 h 50"/>
                  <a:gd name="T52" fmla="*/ 57 w 63"/>
                  <a:gd name="T53" fmla="*/ 3 h 50"/>
                  <a:gd name="T54" fmla="*/ 60 w 63"/>
                  <a:gd name="T55" fmla="*/ 3 h 50"/>
                  <a:gd name="T56" fmla="*/ 60 w 63"/>
                  <a:gd name="T5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3" h="50">
                    <a:moveTo>
                      <a:pt x="61" y="0"/>
                    </a:moveTo>
                    <a:cubicBezTo>
                      <a:pt x="1" y="0"/>
                      <a:pt x="1" y="0"/>
                      <a:pt x="1" y="0"/>
                    </a:cubicBezTo>
                    <a:cubicBezTo>
                      <a:pt x="0" y="0"/>
                      <a:pt x="0" y="1"/>
                      <a:pt x="0" y="2"/>
                    </a:cubicBezTo>
                    <a:cubicBezTo>
                      <a:pt x="0" y="48"/>
                      <a:pt x="0" y="48"/>
                      <a:pt x="0" y="48"/>
                    </a:cubicBezTo>
                    <a:cubicBezTo>
                      <a:pt x="0" y="49"/>
                      <a:pt x="0" y="50"/>
                      <a:pt x="1" y="50"/>
                    </a:cubicBezTo>
                    <a:cubicBezTo>
                      <a:pt x="61" y="50"/>
                      <a:pt x="61" y="50"/>
                      <a:pt x="61" y="50"/>
                    </a:cubicBezTo>
                    <a:cubicBezTo>
                      <a:pt x="62" y="50"/>
                      <a:pt x="63" y="49"/>
                      <a:pt x="63" y="48"/>
                    </a:cubicBezTo>
                    <a:cubicBezTo>
                      <a:pt x="63" y="2"/>
                      <a:pt x="63" y="2"/>
                      <a:pt x="63" y="2"/>
                    </a:cubicBezTo>
                    <a:cubicBezTo>
                      <a:pt x="63" y="1"/>
                      <a:pt x="62" y="0"/>
                      <a:pt x="61" y="0"/>
                    </a:cubicBezTo>
                    <a:close/>
                    <a:moveTo>
                      <a:pt x="50" y="3"/>
                    </a:moveTo>
                    <a:cubicBezTo>
                      <a:pt x="54" y="3"/>
                      <a:pt x="54" y="3"/>
                      <a:pt x="54" y="3"/>
                    </a:cubicBezTo>
                    <a:cubicBezTo>
                      <a:pt x="54" y="7"/>
                      <a:pt x="54" y="7"/>
                      <a:pt x="54" y="7"/>
                    </a:cubicBezTo>
                    <a:cubicBezTo>
                      <a:pt x="50" y="7"/>
                      <a:pt x="50" y="7"/>
                      <a:pt x="50" y="7"/>
                    </a:cubicBezTo>
                    <a:lnTo>
                      <a:pt x="50" y="3"/>
                    </a:lnTo>
                    <a:close/>
                    <a:moveTo>
                      <a:pt x="3" y="3"/>
                    </a:moveTo>
                    <a:cubicBezTo>
                      <a:pt x="47" y="3"/>
                      <a:pt x="47" y="3"/>
                      <a:pt x="47" y="3"/>
                    </a:cubicBezTo>
                    <a:cubicBezTo>
                      <a:pt x="47" y="7"/>
                      <a:pt x="47" y="7"/>
                      <a:pt x="47" y="7"/>
                    </a:cubicBezTo>
                    <a:cubicBezTo>
                      <a:pt x="3" y="7"/>
                      <a:pt x="3" y="7"/>
                      <a:pt x="3" y="7"/>
                    </a:cubicBezTo>
                    <a:lnTo>
                      <a:pt x="3" y="3"/>
                    </a:lnTo>
                    <a:close/>
                    <a:moveTo>
                      <a:pt x="60" y="46"/>
                    </a:moveTo>
                    <a:cubicBezTo>
                      <a:pt x="3" y="46"/>
                      <a:pt x="3" y="46"/>
                      <a:pt x="3" y="46"/>
                    </a:cubicBezTo>
                    <a:cubicBezTo>
                      <a:pt x="3" y="10"/>
                      <a:pt x="3" y="10"/>
                      <a:pt x="3" y="10"/>
                    </a:cubicBezTo>
                    <a:cubicBezTo>
                      <a:pt x="60" y="10"/>
                      <a:pt x="60" y="10"/>
                      <a:pt x="60" y="10"/>
                    </a:cubicBezTo>
                    <a:lnTo>
                      <a:pt x="60" y="46"/>
                    </a:lnTo>
                    <a:close/>
                    <a:moveTo>
                      <a:pt x="60" y="7"/>
                    </a:moveTo>
                    <a:cubicBezTo>
                      <a:pt x="57" y="7"/>
                      <a:pt x="57" y="7"/>
                      <a:pt x="57" y="7"/>
                    </a:cubicBezTo>
                    <a:cubicBezTo>
                      <a:pt x="57" y="3"/>
                      <a:pt x="57" y="3"/>
                      <a:pt x="57" y="3"/>
                    </a:cubicBezTo>
                    <a:cubicBezTo>
                      <a:pt x="60" y="3"/>
                      <a:pt x="60" y="3"/>
                      <a:pt x="60" y="3"/>
                    </a:cubicBezTo>
                    <a:lnTo>
                      <a:pt x="6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6" name="Freeform 136"/>
              <p:cNvSpPr>
                <a:spLocks/>
              </p:cNvSpPr>
              <p:nvPr/>
            </p:nvSpPr>
            <p:spPr bwMode="auto">
              <a:xfrm>
                <a:off x="19219863" y="6761163"/>
                <a:ext cx="295275" cy="19050"/>
              </a:xfrm>
              <a:custGeom>
                <a:avLst/>
                <a:gdLst>
                  <a:gd name="T0" fmla="*/ 1 w 31"/>
                  <a:gd name="T1" fmla="*/ 2 h 2"/>
                  <a:gd name="T2" fmla="*/ 30 w 31"/>
                  <a:gd name="T3" fmla="*/ 2 h 2"/>
                  <a:gd name="T4" fmla="*/ 31 w 31"/>
                  <a:gd name="T5" fmla="*/ 1 h 2"/>
                  <a:gd name="T6" fmla="*/ 30 w 31"/>
                  <a:gd name="T7" fmla="*/ 0 h 2"/>
                  <a:gd name="T8" fmla="*/ 1 w 31"/>
                  <a:gd name="T9" fmla="*/ 0 h 2"/>
                  <a:gd name="T10" fmla="*/ 0 w 31"/>
                  <a:gd name="T11" fmla="*/ 1 h 2"/>
                  <a:gd name="T12" fmla="*/ 1 w 3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1" y="2"/>
                    </a:moveTo>
                    <a:cubicBezTo>
                      <a:pt x="30" y="2"/>
                      <a:pt x="30" y="2"/>
                      <a:pt x="30" y="2"/>
                    </a:cubicBezTo>
                    <a:cubicBezTo>
                      <a:pt x="31" y="2"/>
                      <a:pt x="31" y="2"/>
                      <a:pt x="31" y="1"/>
                    </a:cubicBezTo>
                    <a:cubicBezTo>
                      <a:pt x="31" y="0"/>
                      <a:pt x="31" y="0"/>
                      <a:pt x="30" y="0"/>
                    </a:cubicBezTo>
                    <a:cubicBezTo>
                      <a:pt x="1" y="0"/>
                      <a:pt x="1" y="0"/>
                      <a:pt x="1" y="0"/>
                    </a:cubicBezTo>
                    <a:cubicBezTo>
                      <a:pt x="0" y="0"/>
                      <a:pt x="0" y="0"/>
                      <a:pt x="0" y="1"/>
                    </a:cubicBezTo>
                    <a:cubicBezTo>
                      <a:pt x="0" y="2"/>
                      <a:pt x="0" y="2"/>
                      <a:pt x="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7" name="Freeform 137"/>
              <p:cNvSpPr>
                <a:spLocks/>
              </p:cNvSpPr>
              <p:nvPr/>
            </p:nvSpPr>
            <p:spPr bwMode="auto">
              <a:xfrm>
                <a:off x="19219863" y="6818313"/>
                <a:ext cx="295275" cy="28575"/>
              </a:xfrm>
              <a:custGeom>
                <a:avLst/>
                <a:gdLst>
                  <a:gd name="T0" fmla="*/ 30 w 31"/>
                  <a:gd name="T1" fmla="*/ 0 h 3"/>
                  <a:gd name="T2" fmla="*/ 1 w 31"/>
                  <a:gd name="T3" fmla="*/ 0 h 3"/>
                  <a:gd name="T4" fmla="*/ 0 w 31"/>
                  <a:gd name="T5" fmla="*/ 2 h 3"/>
                  <a:gd name="T6" fmla="*/ 1 w 31"/>
                  <a:gd name="T7" fmla="*/ 3 h 3"/>
                  <a:gd name="T8" fmla="*/ 30 w 31"/>
                  <a:gd name="T9" fmla="*/ 3 h 3"/>
                  <a:gd name="T10" fmla="*/ 31 w 31"/>
                  <a:gd name="T11" fmla="*/ 2 h 3"/>
                  <a:gd name="T12" fmla="*/ 30 w 3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1" h="3">
                    <a:moveTo>
                      <a:pt x="30" y="0"/>
                    </a:moveTo>
                    <a:cubicBezTo>
                      <a:pt x="1" y="0"/>
                      <a:pt x="1" y="0"/>
                      <a:pt x="1" y="0"/>
                    </a:cubicBezTo>
                    <a:cubicBezTo>
                      <a:pt x="0" y="0"/>
                      <a:pt x="0" y="1"/>
                      <a:pt x="0" y="2"/>
                    </a:cubicBezTo>
                    <a:cubicBezTo>
                      <a:pt x="0" y="2"/>
                      <a:pt x="0" y="3"/>
                      <a:pt x="1" y="3"/>
                    </a:cubicBezTo>
                    <a:cubicBezTo>
                      <a:pt x="30" y="3"/>
                      <a:pt x="30" y="3"/>
                      <a:pt x="30" y="3"/>
                    </a:cubicBezTo>
                    <a:cubicBezTo>
                      <a:pt x="31" y="3"/>
                      <a:pt x="31" y="2"/>
                      <a:pt x="31" y="2"/>
                    </a:cubicBezTo>
                    <a:cubicBezTo>
                      <a:pt x="31" y="1"/>
                      <a:pt x="31" y="0"/>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8" name="Freeform 138"/>
              <p:cNvSpPr>
                <a:spLocks/>
              </p:cNvSpPr>
              <p:nvPr/>
            </p:nvSpPr>
            <p:spPr bwMode="auto">
              <a:xfrm>
                <a:off x="19219863" y="6884988"/>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1"/>
                      <a:pt x="0" y="1"/>
                    </a:cubicBezTo>
                    <a:cubicBezTo>
                      <a:pt x="0" y="2"/>
                      <a:pt x="0" y="2"/>
                      <a:pt x="1" y="2"/>
                    </a:cubicBezTo>
                    <a:cubicBezTo>
                      <a:pt x="30" y="2"/>
                      <a:pt x="30" y="2"/>
                      <a:pt x="30" y="2"/>
                    </a:cubicBezTo>
                    <a:cubicBezTo>
                      <a:pt x="31" y="2"/>
                      <a:pt x="31" y="2"/>
                      <a:pt x="31" y="1"/>
                    </a:cubicBezTo>
                    <a:cubicBezTo>
                      <a:pt x="31" y="1"/>
                      <a:pt x="31" y="0"/>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69" name="Freeform 139"/>
              <p:cNvSpPr>
                <a:spLocks/>
              </p:cNvSpPr>
              <p:nvPr/>
            </p:nvSpPr>
            <p:spPr bwMode="auto">
              <a:xfrm>
                <a:off x="19219863" y="6951663"/>
                <a:ext cx="295275" cy="19050"/>
              </a:xfrm>
              <a:custGeom>
                <a:avLst/>
                <a:gdLst>
                  <a:gd name="T0" fmla="*/ 30 w 31"/>
                  <a:gd name="T1" fmla="*/ 0 h 2"/>
                  <a:gd name="T2" fmla="*/ 1 w 31"/>
                  <a:gd name="T3" fmla="*/ 0 h 2"/>
                  <a:gd name="T4" fmla="*/ 0 w 31"/>
                  <a:gd name="T5" fmla="*/ 1 h 2"/>
                  <a:gd name="T6" fmla="*/ 1 w 31"/>
                  <a:gd name="T7" fmla="*/ 2 h 2"/>
                  <a:gd name="T8" fmla="*/ 30 w 31"/>
                  <a:gd name="T9" fmla="*/ 2 h 2"/>
                  <a:gd name="T10" fmla="*/ 31 w 31"/>
                  <a:gd name="T11" fmla="*/ 1 h 2"/>
                  <a:gd name="T12" fmla="*/ 30 w 3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1" h="2">
                    <a:moveTo>
                      <a:pt x="30" y="0"/>
                    </a:moveTo>
                    <a:cubicBezTo>
                      <a:pt x="1" y="0"/>
                      <a:pt x="1" y="0"/>
                      <a:pt x="1" y="0"/>
                    </a:cubicBezTo>
                    <a:cubicBezTo>
                      <a:pt x="0" y="0"/>
                      <a:pt x="0" y="0"/>
                      <a:pt x="0" y="1"/>
                    </a:cubicBezTo>
                    <a:cubicBezTo>
                      <a:pt x="0" y="1"/>
                      <a:pt x="0" y="2"/>
                      <a:pt x="1" y="2"/>
                    </a:cubicBezTo>
                    <a:cubicBezTo>
                      <a:pt x="30" y="2"/>
                      <a:pt x="30" y="2"/>
                      <a:pt x="30" y="2"/>
                    </a:cubicBezTo>
                    <a:cubicBezTo>
                      <a:pt x="31" y="2"/>
                      <a:pt x="31" y="1"/>
                      <a:pt x="31" y="1"/>
                    </a:cubicBezTo>
                    <a:cubicBezTo>
                      <a:pt x="31" y="0"/>
                      <a:pt x="31" y="0"/>
                      <a:pt x="3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0" name="Freeform 140"/>
              <p:cNvSpPr>
                <a:spLocks noEditPoints="1"/>
              </p:cNvSpPr>
              <p:nvPr/>
            </p:nvSpPr>
            <p:spPr bwMode="auto">
              <a:xfrm>
                <a:off x="19096038" y="6884988"/>
                <a:ext cx="85725" cy="85725"/>
              </a:xfrm>
              <a:custGeom>
                <a:avLst/>
                <a:gdLst>
                  <a:gd name="T0" fmla="*/ 8 w 9"/>
                  <a:gd name="T1" fmla="*/ 0 h 9"/>
                  <a:gd name="T2" fmla="*/ 1 w 9"/>
                  <a:gd name="T3" fmla="*/ 0 h 9"/>
                  <a:gd name="T4" fmla="*/ 0 w 9"/>
                  <a:gd name="T5" fmla="*/ 1 h 9"/>
                  <a:gd name="T6" fmla="*/ 0 w 9"/>
                  <a:gd name="T7" fmla="*/ 8 h 9"/>
                  <a:gd name="T8" fmla="*/ 1 w 9"/>
                  <a:gd name="T9" fmla="*/ 9 h 9"/>
                  <a:gd name="T10" fmla="*/ 8 w 9"/>
                  <a:gd name="T11" fmla="*/ 9 h 9"/>
                  <a:gd name="T12" fmla="*/ 9 w 9"/>
                  <a:gd name="T13" fmla="*/ 8 h 9"/>
                  <a:gd name="T14" fmla="*/ 9 w 9"/>
                  <a:gd name="T15" fmla="*/ 1 h 9"/>
                  <a:gd name="T16" fmla="*/ 8 w 9"/>
                  <a:gd name="T17" fmla="*/ 0 h 9"/>
                  <a:gd name="T18" fmla="*/ 7 w 9"/>
                  <a:gd name="T19" fmla="*/ 7 h 9"/>
                  <a:gd name="T20" fmla="*/ 2 w 9"/>
                  <a:gd name="T21" fmla="*/ 7 h 9"/>
                  <a:gd name="T22" fmla="*/ 2 w 9"/>
                  <a:gd name="T23" fmla="*/ 2 h 9"/>
                  <a:gd name="T24" fmla="*/ 7 w 9"/>
                  <a:gd name="T25" fmla="*/ 2 h 9"/>
                  <a:gd name="T26" fmla="*/ 7 w 9"/>
                  <a:gd name="T2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1"/>
                      <a:pt x="0" y="1"/>
                    </a:cubicBezTo>
                    <a:cubicBezTo>
                      <a:pt x="0" y="8"/>
                      <a:pt x="0" y="8"/>
                      <a:pt x="0" y="8"/>
                    </a:cubicBezTo>
                    <a:cubicBezTo>
                      <a:pt x="0" y="8"/>
                      <a:pt x="1" y="9"/>
                      <a:pt x="1" y="9"/>
                    </a:cubicBezTo>
                    <a:cubicBezTo>
                      <a:pt x="8" y="9"/>
                      <a:pt x="8" y="9"/>
                      <a:pt x="8" y="9"/>
                    </a:cubicBezTo>
                    <a:cubicBezTo>
                      <a:pt x="8" y="9"/>
                      <a:pt x="9" y="8"/>
                      <a:pt x="9" y="8"/>
                    </a:cubicBezTo>
                    <a:cubicBezTo>
                      <a:pt x="9" y="1"/>
                      <a:pt x="9" y="1"/>
                      <a:pt x="9" y="1"/>
                    </a:cubicBezTo>
                    <a:cubicBezTo>
                      <a:pt x="9" y="1"/>
                      <a:pt x="8" y="0"/>
                      <a:pt x="8" y="0"/>
                    </a:cubicBezTo>
                    <a:close/>
                    <a:moveTo>
                      <a:pt x="7" y="7"/>
                    </a:moveTo>
                    <a:cubicBezTo>
                      <a:pt x="2" y="7"/>
                      <a:pt x="2" y="7"/>
                      <a:pt x="2" y="7"/>
                    </a:cubicBezTo>
                    <a:cubicBezTo>
                      <a:pt x="2" y="2"/>
                      <a:pt x="2" y="2"/>
                      <a:pt x="2" y="2"/>
                    </a:cubicBezTo>
                    <a:cubicBezTo>
                      <a:pt x="7" y="2"/>
                      <a:pt x="7" y="2"/>
                      <a:pt x="7" y="2"/>
                    </a:cubicBez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1" name="Freeform 141"/>
              <p:cNvSpPr>
                <a:spLocks noEditPoints="1"/>
              </p:cNvSpPr>
              <p:nvPr/>
            </p:nvSpPr>
            <p:spPr bwMode="auto">
              <a:xfrm>
                <a:off x="19096038" y="6761163"/>
                <a:ext cx="85725" cy="85725"/>
              </a:xfrm>
              <a:custGeom>
                <a:avLst/>
                <a:gdLst>
                  <a:gd name="T0" fmla="*/ 8 w 9"/>
                  <a:gd name="T1" fmla="*/ 0 h 9"/>
                  <a:gd name="T2" fmla="*/ 1 w 9"/>
                  <a:gd name="T3" fmla="*/ 0 h 9"/>
                  <a:gd name="T4" fmla="*/ 0 w 9"/>
                  <a:gd name="T5" fmla="*/ 1 h 9"/>
                  <a:gd name="T6" fmla="*/ 0 w 9"/>
                  <a:gd name="T7" fmla="*/ 7 h 9"/>
                  <a:gd name="T8" fmla="*/ 1 w 9"/>
                  <a:gd name="T9" fmla="*/ 9 h 9"/>
                  <a:gd name="T10" fmla="*/ 8 w 9"/>
                  <a:gd name="T11" fmla="*/ 9 h 9"/>
                  <a:gd name="T12" fmla="*/ 9 w 9"/>
                  <a:gd name="T13" fmla="*/ 7 h 9"/>
                  <a:gd name="T14" fmla="*/ 9 w 9"/>
                  <a:gd name="T15" fmla="*/ 1 h 9"/>
                  <a:gd name="T16" fmla="*/ 8 w 9"/>
                  <a:gd name="T17" fmla="*/ 0 h 9"/>
                  <a:gd name="T18" fmla="*/ 7 w 9"/>
                  <a:gd name="T19" fmla="*/ 6 h 9"/>
                  <a:gd name="T20" fmla="*/ 2 w 9"/>
                  <a:gd name="T21" fmla="*/ 6 h 9"/>
                  <a:gd name="T22" fmla="*/ 2 w 9"/>
                  <a:gd name="T23" fmla="*/ 2 h 9"/>
                  <a:gd name="T24" fmla="*/ 7 w 9"/>
                  <a:gd name="T25" fmla="*/ 2 h 9"/>
                  <a:gd name="T26" fmla="*/ 7 w 9"/>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9">
                    <a:moveTo>
                      <a:pt x="8" y="0"/>
                    </a:moveTo>
                    <a:cubicBezTo>
                      <a:pt x="1" y="0"/>
                      <a:pt x="1" y="0"/>
                      <a:pt x="1" y="0"/>
                    </a:cubicBezTo>
                    <a:cubicBezTo>
                      <a:pt x="1" y="0"/>
                      <a:pt x="0" y="0"/>
                      <a:pt x="0" y="1"/>
                    </a:cubicBezTo>
                    <a:cubicBezTo>
                      <a:pt x="0" y="7"/>
                      <a:pt x="0" y="7"/>
                      <a:pt x="0" y="7"/>
                    </a:cubicBezTo>
                    <a:cubicBezTo>
                      <a:pt x="0" y="8"/>
                      <a:pt x="1" y="9"/>
                      <a:pt x="1" y="9"/>
                    </a:cubicBezTo>
                    <a:cubicBezTo>
                      <a:pt x="8" y="9"/>
                      <a:pt x="8" y="9"/>
                      <a:pt x="8" y="9"/>
                    </a:cubicBezTo>
                    <a:cubicBezTo>
                      <a:pt x="8" y="9"/>
                      <a:pt x="9" y="8"/>
                      <a:pt x="9" y="7"/>
                    </a:cubicBezTo>
                    <a:cubicBezTo>
                      <a:pt x="9" y="1"/>
                      <a:pt x="9" y="1"/>
                      <a:pt x="9" y="1"/>
                    </a:cubicBezTo>
                    <a:cubicBezTo>
                      <a:pt x="9" y="0"/>
                      <a:pt x="8" y="0"/>
                      <a:pt x="8" y="0"/>
                    </a:cubicBezTo>
                    <a:close/>
                    <a:moveTo>
                      <a:pt x="7" y="6"/>
                    </a:moveTo>
                    <a:cubicBezTo>
                      <a:pt x="2" y="6"/>
                      <a:pt x="2" y="6"/>
                      <a:pt x="2" y="6"/>
                    </a:cubicBezTo>
                    <a:cubicBezTo>
                      <a:pt x="2" y="2"/>
                      <a:pt x="2" y="2"/>
                      <a:pt x="2" y="2"/>
                    </a:cubicBezTo>
                    <a:cubicBezTo>
                      <a:pt x="7" y="2"/>
                      <a:pt x="7" y="2"/>
                      <a:pt x="7" y="2"/>
                    </a:cubicBezTo>
                    <a:lnTo>
                      <a:pt x="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72" name="กลุ่ม 171"/>
            <p:cNvGrpSpPr/>
            <p:nvPr/>
          </p:nvGrpSpPr>
          <p:grpSpPr>
            <a:xfrm>
              <a:off x="11072754" y="8036419"/>
              <a:ext cx="438150" cy="542925"/>
              <a:chOff x="14562138" y="8907463"/>
              <a:chExt cx="438150" cy="542925"/>
            </a:xfrm>
          </p:grpSpPr>
          <p:sp>
            <p:nvSpPr>
              <p:cNvPr id="173" name="Freeform 142"/>
              <p:cNvSpPr>
                <a:spLocks noEditPoints="1"/>
              </p:cNvSpPr>
              <p:nvPr/>
            </p:nvSpPr>
            <p:spPr bwMode="auto">
              <a:xfrm>
                <a:off x="14562138" y="8907463"/>
                <a:ext cx="438150" cy="542925"/>
              </a:xfrm>
              <a:custGeom>
                <a:avLst/>
                <a:gdLst>
                  <a:gd name="T0" fmla="*/ 46 w 46"/>
                  <a:gd name="T1" fmla="*/ 15 h 57"/>
                  <a:gd name="T2" fmla="*/ 46 w 46"/>
                  <a:gd name="T3" fmla="*/ 15 h 57"/>
                  <a:gd name="T4" fmla="*/ 46 w 46"/>
                  <a:gd name="T5" fmla="*/ 14 h 57"/>
                  <a:gd name="T6" fmla="*/ 46 w 46"/>
                  <a:gd name="T7" fmla="*/ 14 h 57"/>
                  <a:gd name="T8" fmla="*/ 46 w 46"/>
                  <a:gd name="T9" fmla="*/ 14 h 57"/>
                  <a:gd name="T10" fmla="*/ 46 w 46"/>
                  <a:gd name="T11" fmla="*/ 14 h 57"/>
                  <a:gd name="T12" fmla="*/ 45 w 46"/>
                  <a:gd name="T13" fmla="*/ 14 h 57"/>
                  <a:gd name="T14" fmla="*/ 45 w 46"/>
                  <a:gd name="T15" fmla="*/ 14 h 57"/>
                  <a:gd name="T16" fmla="*/ 45 w 46"/>
                  <a:gd name="T17" fmla="*/ 14 h 57"/>
                  <a:gd name="T18" fmla="*/ 45 w 46"/>
                  <a:gd name="T19" fmla="*/ 14 h 57"/>
                  <a:gd name="T20" fmla="*/ 45 w 46"/>
                  <a:gd name="T21" fmla="*/ 14 h 57"/>
                  <a:gd name="T22" fmla="*/ 45 w 46"/>
                  <a:gd name="T23" fmla="*/ 14 h 57"/>
                  <a:gd name="T24" fmla="*/ 32 w 46"/>
                  <a:gd name="T25" fmla="*/ 1 h 57"/>
                  <a:gd name="T26" fmla="*/ 32 w 46"/>
                  <a:gd name="T27" fmla="*/ 1 h 57"/>
                  <a:gd name="T28" fmla="*/ 32 w 46"/>
                  <a:gd name="T29" fmla="*/ 1 h 57"/>
                  <a:gd name="T30" fmla="*/ 32 w 46"/>
                  <a:gd name="T31" fmla="*/ 1 h 57"/>
                  <a:gd name="T32" fmla="*/ 32 w 46"/>
                  <a:gd name="T33" fmla="*/ 1 h 57"/>
                  <a:gd name="T34" fmla="*/ 32 w 46"/>
                  <a:gd name="T35" fmla="*/ 1 h 57"/>
                  <a:gd name="T36" fmla="*/ 32 w 46"/>
                  <a:gd name="T37" fmla="*/ 0 h 57"/>
                  <a:gd name="T38" fmla="*/ 32 w 46"/>
                  <a:gd name="T39" fmla="*/ 0 h 57"/>
                  <a:gd name="T40" fmla="*/ 32 w 46"/>
                  <a:gd name="T41" fmla="*/ 0 h 57"/>
                  <a:gd name="T42" fmla="*/ 32 w 46"/>
                  <a:gd name="T43" fmla="*/ 0 h 57"/>
                  <a:gd name="T44" fmla="*/ 31 w 46"/>
                  <a:gd name="T45" fmla="*/ 0 h 57"/>
                  <a:gd name="T46" fmla="*/ 31 w 46"/>
                  <a:gd name="T47" fmla="*/ 0 h 57"/>
                  <a:gd name="T48" fmla="*/ 31 w 46"/>
                  <a:gd name="T49" fmla="*/ 0 h 57"/>
                  <a:gd name="T50" fmla="*/ 2 w 46"/>
                  <a:gd name="T51" fmla="*/ 0 h 57"/>
                  <a:gd name="T52" fmla="*/ 0 w 46"/>
                  <a:gd name="T53" fmla="*/ 2 h 57"/>
                  <a:gd name="T54" fmla="*/ 0 w 46"/>
                  <a:gd name="T55" fmla="*/ 55 h 57"/>
                  <a:gd name="T56" fmla="*/ 2 w 46"/>
                  <a:gd name="T57" fmla="*/ 57 h 57"/>
                  <a:gd name="T58" fmla="*/ 44 w 46"/>
                  <a:gd name="T59" fmla="*/ 57 h 57"/>
                  <a:gd name="T60" fmla="*/ 46 w 46"/>
                  <a:gd name="T61" fmla="*/ 55 h 57"/>
                  <a:gd name="T62" fmla="*/ 46 w 46"/>
                  <a:gd name="T63" fmla="*/ 15 h 57"/>
                  <a:gd name="T64" fmla="*/ 46 w 46"/>
                  <a:gd name="T65" fmla="*/ 15 h 57"/>
                  <a:gd name="T66" fmla="*/ 33 w 46"/>
                  <a:gd name="T67" fmla="*/ 6 h 57"/>
                  <a:gd name="T68" fmla="*/ 40 w 46"/>
                  <a:gd name="T69" fmla="*/ 13 h 57"/>
                  <a:gd name="T70" fmla="*/ 33 w 46"/>
                  <a:gd name="T71" fmla="*/ 13 h 57"/>
                  <a:gd name="T72" fmla="*/ 33 w 46"/>
                  <a:gd name="T73" fmla="*/ 6 h 57"/>
                  <a:gd name="T74" fmla="*/ 3 w 46"/>
                  <a:gd name="T75" fmla="*/ 54 h 57"/>
                  <a:gd name="T76" fmla="*/ 3 w 46"/>
                  <a:gd name="T77" fmla="*/ 4 h 57"/>
                  <a:gd name="T78" fmla="*/ 30 w 46"/>
                  <a:gd name="T79" fmla="*/ 4 h 57"/>
                  <a:gd name="T80" fmla="*/ 30 w 46"/>
                  <a:gd name="T81" fmla="*/ 15 h 57"/>
                  <a:gd name="T82" fmla="*/ 31 w 46"/>
                  <a:gd name="T83" fmla="*/ 16 h 57"/>
                  <a:gd name="T84" fmla="*/ 42 w 46"/>
                  <a:gd name="T85" fmla="*/ 16 h 57"/>
                  <a:gd name="T86" fmla="*/ 42 w 46"/>
                  <a:gd name="T87" fmla="*/ 54 h 57"/>
                  <a:gd name="T88" fmla="*/ 3 w 46"/>
                  <a:gd name="T89" fmla="*/ 5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57">
                    <a:moveTo>
                      <a:pt x="46" y="15"/>
                    </a:moveTo>
                    <a:cubicBezTo>
                      <a:pt x="46" y="15"/>
                      <a:pt x="46" y="15"/>
                      <a:pt x="46" y="15"/>
                    </a:cubicBezTo>
                    <a:cubicBezTo>
                      <a:pt x="46" y="15"/>
                      <a:pt x="46" y="14"/>
                      <a:pt x="46" y="14"/>
                    </a:cubicBezTo>
                    <a:cubicBezTo>
                      <a:pt x="46" y="14"/>
                      <a:pt x="46" y="14"/>
                      <a:pt x="46" y="14"/>
                    </a:cubicBezTo>
                    <a:cubicBezTo>
                      <a:pt x="46" y="14"/>
                      <a:pt x="46" y="14"/>
                      <a:pt x="46" y="14"/>
                    </a:cubicBezTo>
                    <a:cubicBezTo>
                      <a:pt x="46" y="14"/>
                      <a:pt x="46" y="14"/>
                      <a:pt x="46" y="14"/>
                    </a:cubicBezTo>
                    <a:cubicBezTo>
                      <a:pt x="46"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45" y="14"/>
                      <a:pt x="45" y="14"/>
                      <a:pt x="45" y="14"/>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1"/>
                    </a:cubicBezTo>
                    <a:cubicBezTo>
                      <a:pt x="32" y="1"/>
                      <a:pt x="32" y="1"/>
                      <a:pt x="32" y="0"/>
                    </a:cubicBezTo>
                    <a:cubicBezTo>
                      <a:pt x="32" y="0"/>
                      <a:pt x="32" y="0"/>
                      <a:pt x="32" y="0"/>
                    </a:cubicBezTo>
                    <a:cubicBezTo>
                      <a:pt x="32" y="0"/>
                      <a:pt x="32" y="0"/>
                      <a:pt x="32" y="0"/>
                    </a:cubicBezTo>
                    <a:cubicBezTo>
                      <a:pt x="32" y="0"/>
                      <a:pt x="32" y="0"/>
                      <a:pt x="32" y="0"/>
                    </a:cubicBezTo>
                    <a:cubicBezTo>
                      <a:pt x="32" y="0"/>
                      <a:pt x="32" y="0"/>
                      <a:pt x="31" y="0"/>
                    </a:cubicBezTo>
                    <a:cubicBezTo>
                      <a:pt x="31" y="0"/>
                      <a:pt x="31" y="0"/>
                      <a:pt x="31" y="0"/>
                    </a:cubicBezTo>
                    <a:cubicBezTo>
                      <a:pt x="31" y="0"/>
                      <a:pt x="31" y="0"/>
                      <a:pt x="31" y="0"/>
                    </a:cubicBezTo>
                    <a:cubicBezTo>
                      <a:pt x="2" y="0"/>
                      <a:pt x="2" y="0"/>
                      <a:pt x="2" y="0"/>
                    </a:cubicBezTo>
                    <a:cubicBezTo>
                      <a:pt x="1" y="0"/>
                      <a:pt x="0" y="1"/>
                      <a:pt x="0" y="2"/>
                    </a:cubicBezTo>
                    <a:cubicBezTo>
                      <a:pt x="0" y="55"/>
                      <a:pt x="0" y="55"/>
                      <a:pt x="0" y="55"/>
                    </a:cubicBezTo>
                    <a:cubicBezTo>
                      <a:pt x="0" y="56"/>
                      <a:pt x="1" y="57"/>
                      <a:pt x="2" y="57"/>
                    </a:cubicBezTo>
                    <a:cubicBezTo>
                      <a:pt x="44" y="57"/>
                      <a:pt x="44" y="57"/>
                      <a:pt x="44" y="57"/>
                    </a:cubicBezTo>
                    <a:cubicBezTo>
                      <a:pt x="45" y="57"/>
                      <a:pt x="46" y="56"/>
                      <a:pt x="46" y="55"/>
                    </a:cubicBezTo>
                    <a:cubicBezTo>
                      <a:pt x="46" y="15"/>
                      <a:pt x="46" y="15"/>
                      <a:pt x="46" y="15"/>
                    </a:cubicBezTo>
                    <a:cubicBezTo>
                      <a:pt x="46" y="15"/>
                      <a:pt x="46" y="15"/>
                      <a:pt x="46" y="15"/>
                    </a:cubicBezTo>
                    <a:close/>
                    <a:moveTo>
                      <a:pt x="33" y="6"/>
                    </a:moveTo>
                    <a:cubicBezTo>
                      <a:pt x="40" y="13"/>
                      <a:pt x="40" y="13"/>
                      <a:pt x="40" y="13"/>
                    </a:cubicBezTo>
                    <a:cubicBezTo>
                      <a:pt x="33" y="13"/>
                      <a:pt x="33" y="13"/>
                      <a:pt x="33" y="13"/>
                    </a:cubicBezTo>
                    <a:lnTo>
                      <a:pt x="33" y="6"/>
                    </a:lnTo>
                    <a:close/>
                    <a:moveTo>
                      <a:pt x="3" y="54"/>
                    </a:moveTo>
                    <a:cubicBezTo>
                      <a:pt x="3" y="4"/>
                      <a:pt x="3" y="4"/>
                      <a:pt x="3" y="4"/>
                    </a:cubicBezTo>
                    <a:cubicBezTo>
                      <a:pt x="30" y="4"/>
                      <a:pt x="30" y="4"/>
                      <a:pt x="30" y="4"/>
                    </a:cubicBezTo>
                    <a:cubicBezTo>
                      <a:pt x="30" y="15"/>
                      <a:pt x="30" y="15"/>
                      <a:pt x="30" y="15"/>
                    </a:cubicBezTo>
                    <a:cubicBezTo>
                      <a:pt x="30" y="16"/>
                      <a:pt x="30" y="16"/>
                      <a:pt x="31" y="16"/>
                    </a:cubicBezTo>
                    <a:cubicBezTo>
                      <a:pt x="42" y="16"/>
                      <a:pt x="42" y="16"/>
                      <a:pt x="42" y="16"/>
                    </a:cubicBezTo>
                    <a:cubicBezTo>
                      <a:pt x="42" y="54"/>
                      <a:pt x="42" y="54"/>
                      <a:pt x="42" y="54"/>
                    </a:cubicBezTo>
                    <a:lnTo>
                      <a:pt x="3"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4" name="Freeform 143"/>
              <p:cNvSpPr>
                <a:spLocks/>
              </p:cNvSpPr>
              <p:nvPr/>
            </p:nvSpPr>
            <p:spPr bwMode="auto">
              <a:xfrm>
                <a:off x="14628813" y="91455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5" name="Freeform 144"/>
              <p:cNvSpPr>
                <a:spLocks/>
              </p:cNvSpPr>
              <p:nvPr/>
            </p:nvSpPr>
            <p:spPr bwMode="auto">
              <a:xfrm>
                <a:off x="14628813" y="92217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6" name="Freeform 145"/>
              <p:cNvSpPr>
                <a:spLocks/>
              </p:cNvSpPr>
              <p:nvPr/>
            </p:nvSpPr>
            <p:spPr bwMode="auto">
              <a:xfrm>
                <a:off x="14628813" y="9297988"/>
                <a:ext cx="304800" cy="28575"/>
              </a:xfrm>
              <a:custGeom>
                <a:avLst/>
                <a:gdLst>
                  <a:gd name="T0" fmla="*/ 31 w 32"/>
                  <a:gd name="T1" fmla="*/ 0 h 3"/>
                  <a:gd name="T2" fmla="*/ 1 w 32"/>
                  <a:gd name="T3" fmla="*/ 0 h 3"/>
                  <a:gd name="T4" fmla="*/ 0 w 32"/>
                  <a:gd name="T5" fmla="*/ 2 h 3"/>
                  <a:gd name="T6" fmla="*/ 1 w 32"/>
                  <a:gd name="T7" fmla="*/ 3 h 3"/>
                  <a:gd name="T8" fmla="*/ 31 w 32"/>
                  <a:gd name="T9" fmla="*/ 3 h 3"/>
                  <a:gd name="T10" fmla="*/ 32 w 32"/>
                  <a:gd name="T11" fmla="*/ 2 h 3"/>
                  <a:gd name="T12" fmla="*/ 31 w 3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2" h="3">
                    <a:moveTo>
                      <a:pt x="31" y="0"/>
                    </a:moveTo>
                    <a:cubicBezTo>
                      <a:pt x="1" y="0"/>
                      <a:pt x="1" y="0"/>
                      <a:pt x="1" y="0"/>
                    </a:cubicBezTo>
                    <a:cubicBezTo>
                      <a:pt x="0" y="0"/>
                      <a:pt x="0" y="1"/>
                      <a:pt x="0" y="2"/>
                    </a:cubicBezTo>
                    <a:cubicBezTo>
                      <a:pt x="0" y="3"/>
                      <a:pt x="0" y="3"/>
                      <a:pt x="1" y="3"/>
                    </a:cubicBezTo>
                    <a:cubicBezTo>
                      <a:pt x="31" y="3"/>
                      <a:pt x="31" y="3"/>
                      <a:pt x="31" y="3"/>
                    </a:cubicBezTo>
                    <a:cubicBezTo>
                      <a:pt x="32" y="3"/>
                      <a:pt x="32" y="3"/>
                      <a:pt x="32" y="2"/>
                    </a:cubicBezTo>
                    <a:cubicBezTo>
                      <a:pt x="32" y="1"/>
                      <a:pt x="32" y="0"/>
                      <a:pt x="3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7" name="Freeform 146"/>
              <p:cNvSpPr>
                <a:spLocks/>
              </p:cNvSpPr>
              <p:nvPr/>
            </p:nvSpPr>
            <p:spPr bwMode="auto">
              <a:xfrm>
                <a:off x="14619288" y="9069388"/>
                <a:ext cx="219075" cy="28575"/>
              </a:xfrm>
              <a:custGeom>
                <a:avLst/>
                <a:gdLst>
                  <a:gd name="T0" fmla="*/ 21 w 23"/>
                  <a:gd name="T1" fmla="*/ 0 h 3"/>
                  <a:gd name="T2" fmla="*/ 2 w 23"/>
                  <a:gd name="T3" fmla="*/ 0 h 3"/>
                  <a:gd name="T4" fmla="*/ 0 w 23"/>
                  <a:gd name="T5" fmla="*/ 2 h 3"/>
                  <a:gd name="T6" fmla="*/ 2 w 23"/>
                  <a:gd name="T7" fmla="*/ 3 h 3"/>
                  <a:gd name="T8" fmla="*/ 21 w 23"/>
                  <a:gd name="T9" fmla="*/ 3 h 3"/>
                  <a:gd name="T10" fmla="*/ 23 w 23"/>
                  <a:gd name="T11" fmla="*/ 2 h 3"/>
                  <a:gd name="T12" fmla="*/ 21 w 2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3" h="3">
                    <a:moveTo>
                      <a:pt x="21" y="0"/>
                    </a:moveTo>
                    <a:cubicBezTo>
                      <a:pt x="2" y="0"/>
                      <a:pt x="2" y="0"/>
                      <a:pt x="2" y="0"/>
                    </a:cubicBezTo>
                    <a:cubicBezTo>
                      <a:pt x="1" y="0"/>
                      <a:pt x="0" y="1"/>
                      <a:pt x="0" y="2"/>
                    </a:cubicBezTo>
                    <a:cubicBezTo>
                      <a:pt x="0" y="3"/>
                      <a:pt x="1" y="3"/>
                      <a:pt x="2" y="3"/>
                    </a:cubicBezTo>
                    <a:cubicBezTo>
                      <a:pt x="21" y="3"/>
                      <a:pt x="21" y="3"/>
                      <a:pt x="21" y="3"/>
                    </a:cubicBezTo>
                    <a:cubicBezTo>
                      <a:pt x="22" y="3"/>
                      <a:pt x="23" y="3"/>
                      <a:pt x="23" y="2"/>
                    </a:cubicBezTo>
                    <a:cubicBezTo>
                      <a:pt x="23" y="1"/>
                      <a:pt x="22" y="0"/>
                      <a:pt x="2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178" name="Freeform 147"/>
            <p:cNvSpPr>
              <a:spLocks noEditPoints="1"/>
            </p:cNvSpPr>
            <p:nvPr/>
          </p:nvSpPr>
          <p:spPr bwMode="auto">
            <a:xfrm>
              <a:off x="14003007" y="7158476"/>
              <a:ext cx="657225" cy="523875"/>
            </a:xfrm>
            <a:custGeom>
              <a:avLst/>
              <a:gdLst>
                <a:gd name="T0" fmla="*/ 69 w 69"/>
                <a:gd name="T1" fmla="*/ 40 h 55"/>
                <a:gd name="T2" fmla="*/ 53 w 69"/>
                <a:gd name="T3" fmla="*/ 1 h 55"/>
                <a:gd name="T4" fmla="*/ 52 w 69"/>
                <a:gd name="T5" fmla="*/ 0 h 55"/>
                <a:gd name="T6" fmla="*/ 51 w 69"/>
                <a:gd name="T7" fmla="*/ 0 h 55"/>
                <a:gd name="T8" fmla="*/ 7 w 69"/>
                <a:gd name="T9" fmla="*/ 33 h 55"/>
                <a:gd name="T10" fmla="*/ 1 w 69"/>
                <a:gd name="T11" fmla="*/ 34 h 55"/>
                <a:gd name="T12" fmla="*/ 0 w 69"/>
                <a:gd name="T13" fmla="*/ 35 h 55"/>
                <a:gd name="T14" fmla="*/ 0 w 69"/>
                <a:gd name="T15" fmla="*/ 36 h 55"/>
                <a:gd name="T16" fmla="*/ 6 w 69"/>
                <a:gd name="T17" fmla="*/ 51 h 55"/>
                <a:gd name="T18" fmla="*/ 7 w 69"/>
                <a:gd name="T19" fmla="*/ 52 h 55"/>
                <a:gd name="T20" fmla="*/ 8 w 69"/>
                <a:gd name="T21" fmla="*/ 51 h 55"/>
                <a:gd name="T22" fmla="*/ 12 w 69"/>
                <a:gd name="T23" fmla="*/ 48 h 55"/>
                <a:gd name="T24" fmla="*/ 13 w 69"/>
                <a:gd name="T25" fmla="*/ 48 h 55"/>
                <a:gd name="T26" fmla="*/ 13 w 69"/>
                <a:gd name="T27" fmla="*/ 48 h 55"/>
                <a:gd name="T28" fmla="*/ 22 w 69"/>
                <a:gd name="T29" fmla="*/ 47 h 55"/>
                <a:gd name="T30" fmla="*/ 22 w 69"/>
                <a:gd name="T31" fmla="*/ 47 h 55"/>
                <a:gd name="T32" fmla="*/ 29 w 69"/>
                <a:gd name="T33" fmla="*/ 54 h 55"/>
                <a:gd name="T34" fmla="*/ 39 w 69"/>
                <a:gd name="T35" fmla="*/ 54 h 55"/>
                <a:gd name="T36" fmla="*/ 47 w 69"/>
                <a:gd name="T37" fmla="*/ 44 h 55"/>
                <a:gd name="T38" fmla="*/ 68 w 69"/>
                <a:gd name="T39" fmla="*/ 42 h 55"/>
                <a:gd name="T40" fmla="*/ 68 w 69"/>
                <a:gd name="T41" fmla="*/ 42 h 55"/>
                <a:gd name="T42" fmla="*/ 69 w 69"/>
                <a:gd name="T43" fmla="*/ 41 h 55"/>
                <a:gd name="T44" fmla="*/ 69 w 69"/>
                <a:gd name="T45" fmla="*/ 40 h 55"/>
                <a:gd name="T46" fmla="*/ 8 w 69"/>
                <a:gd name="T47" fmla="*/ 48 h 55"/>
                <a:gd name="T48" fmla="*/ 3 w 69"/>
                <a:gd name="T49" fmla="*/ 37 h 55"/>
                <a:gd name="T50" fmla="*/ 7 w 69"/>
                <a:gd name="T51" fmla="*/ 37 h 55"/>
                <a:gd name="T52" fmla="*/ 10 w 69"/>
                <a:gd name="T53" fmla="*/ 46 h 55"/>
                <a:gd name="T54" fmla="*/ 8 w 69"/>
                <a:gd name="T55" fmla="*/ 48 h 55"/>
                <a:gd name="T56" fmla="*/ 37 w 69"/>
                <a:gd name="T57" fmla="*/ 51 h 55"/>
                <a:gd name="T58" fmla="*/ 25 w 69"/>
                <a:gd name="T59" fmla="*/ 46 h 55"/>
                <a:gd name="T60" fmla="*/ 43 w 69"/>
                <a:gd name="T61" fmla="*/ 45 h 55"/>
                <a:gd name="T62" fmla="*/ 37 w 69"/>
                <a:gd name="T63" fmla="*/ 51 h 55"/>
                <a:gd name="T64" fmla="*/ 45 w 69"/>
                <a:gd name="T65" fmla="*/ 41 h 55"/>
                <a:gd name="T66" fmla="*/ 45 w 69"/>
                <a:gd name="T67" fmla="*/ 41 h 55"/>
                <a:gd name="T68" fmla="*/ 13 w 69"/>
                <a:gd name="T69" fmla="*/ 45 h 55"/>
                <a:gd name="T70" fmla="*/ 9 w 69"/>
                <a:gd name="T71" fmla="*/ 35 h 55"/>
                <a:gd name="T72" fmla="*/ 34 w 69"/>
                <a:gd name="T73" fmla="*/ 17 h 55"/>
                <a:gd name="T74" fmla="*/ 34 w 69"/>
                <a:gd name="T75" fmla="*/ 17 h 55"/>
                <a:gd name="T76" fmla="*/ 38 w 69"/>
                <a:gd name="T77" fmla="*/ 27 h 55"/>
                <a:gd name="T78" fmla="*/ 40 w 69"/>
                <a:gd name="T79" fmla="*/ 28 h 55"/>
                <a:gd name="T80" fmla="*/ 41 w 69"/>
                <a:gd name="T81" fmla="*/ 26 h 55"/>
                <a:gd name="T82" fmla="*/ 37 w 69"/>
                <a:gd name="T83" fmla="*/ 16 h 55"/>
                <a:gd name="T84" fmla="*/ 36 w 69"/>
                <a:gd name="T85" fmla="*/ 15 h 55"/>
                <a:gd name="T86" fmla="*/ 40 w 69"/>
                <a:gd name="T87" fmla="*/ 12 h 55"/>
                <a:gd name="T88" fmla="*/ 47 w 69"/>
                <a:gd name="T89" fmla="*/ 31 h 55"/>
                <a:gd name="T90" fmla="*/ 49 w 69"/>
                <a:gd name="T91" fmla="*/ 32 h 55"/>
                <a:gd name="T92" fmla="*/ 50 w 69"/>
                <a:gd name="T93" fmla="*/ 30 h 55"/>
                <a:gd name="T94" fmla="*/ 43 w 69"/>
                <a:gd name="T95" fmla="*/ 11 h 55"/>
                <a:gd name="T96" fmla="*/ 42 w 69"/>
                <a:gd name="T97" fmla="*/ 11 h 55"/>
                <a:gd name="T98" fmla="*/ 46 w 69"/>
                <a:gd name="T99" fmla="*/ 8 h 55"/>
                <a:gd name="T100" fmla="*/ 59 w 69"/>
                <a:gd name="T101" fmla="*/ 40 h 55"/>
                <a:gd name="T102" fmla="*/ 45 w 69"/>
                <a:gd name="T103" fmla="*/ 41 h 55"/>
                <a:gd name="T104" fmla="*/ 62 w 69"/>
                <a:gd name="T105" fmla="*/ 40 h 55"/>
                <a:gd name="T106" fmla="*/ 49 w 69"/>
                <a:gd name="T107" fmla="*/ 6 h 55"/>
                <a:gd name="T108" fmla="*/ 51 w 69"/>
                <a:gd name="T109" fmla="*/ 4 h 55"/>
                <a:gd name="T110" fmla="*/ 65 w 69"/>
                <a:gd name="T111" fmla="*/ 39 h 55"/>
                <a:gd name="T112" fmla="*/ 62 w 69"/>
                <a:gd name="T113"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 h="55">
                  <a:moveTo>
                    <a:pt x="69" y="40"/>
                  </a:moveTo>
                  <a:cubicBezTo>
                    <a:pt x="53" y="1"/>
                    <a:pt x="53" y="1"/>
                    <a:pt x="53" y="1"/>
                  </a:cubicBezTo>
                  <a:cubicBezTo>
                    <a:pt x="53" y="0"/>
                    <a:pt x="53" y="0"/>
                    <a:pt x="52" y="0"/>
                  </a:cubicBezTo>
                  <a:cubicBezTo>
                    <a:pt x="52" y="0"/>
                    <a:pt x="51" y="0"/>
                    <a:pt x="51" y="0"/>
                  </a:cubicBezTo>
                  <a:cubicBezTo>
                    <a:pt x="7" y="33"/>
                    <a:pt x="7" y="33"/>
                    <a:pt x="7" y="33"/>
                  </a:cubicBezTo>
                  <a:cubicBezTo>
                    <a:pt x="1" y="34"/>
                    <a:pt x="1" y="34"/>
                    <a:pt x="1" y="34"/>
                  </a:cubicBezTo>
                  <a:cubicBezTo>
                    <a:pt x="1" y="34"/>
                    <a:pt x="0" y="34"/>
                    <a:pt x="0" y="35"/>
                  </a:cubicBezTo>
                  <a:cubicBezTo>
                    <a:pt x="0" y="35"/>
                    <a:pt x="0" y="36"/>
                    <a:pt x="0" y="36"/>
                  </a:cubicBezTo>
                  <a:cubicBezTo>
                    <a:pt x="6" y="51"/>
                    <a:pt x="6" y="51"/>
                    <a:pt x="6" y="51"/>
                  </a:cubicBezTo>
                  <a:cubicBezTo>
                    <a:pt x="6" y="51"/>
                    <a:pt x="6" y="52"/>
                    <a:pt x="7" y="52"/>
                  </a:cubicBezTo>
                  <a:cubicBezTo>
                    <a:pt x="7" y="52"/>
                    <a:pt x="8" y="52"/>
                    <a:pt x="8" y="51"/>
                  </a:cubicBezTo>
                  <a:cubicBezTo>
                    <a:pt x="12" y="48"/>
                    <a:pt x="12" y="48"/>
                    <a:pt x="12" y="48"/>
                  </a:cubicBezTo>
                  <a:cubicBezTo>
                    <a:pt x="12" y="48"/>
                    <a:pt x="13" y="48"/>
                    <a:pt x="13" y="48"/>
                  </a:cubicBezTo>
                  <a:cubicBezTo>
                    <a:pt x="13" y="48"/>
                    <a:pt x="13" y="48"/>
                    <a:pt x="13" y="48"/>
                  </a:cubicBezTo>
                  <a:cubicBezTo>
                    <a:pt x="22" y="47"/>
                    <a:pt x="22" y="47"/>
                    <a:pt x="22" y="47"/>
                  </a:cubicBezTo>
                  <a:cubicBezTo>
                    <a:pt x="22" y="47"/>
                    <a:pt x="22" y="47"/>
                    <a:pt x="22" y="47"/>
                  </a:cubicBezTo>
                  <a:cubicBezTo>
                    <a:pt x="23" y="50"/>
                    <a:pt x="26" y="52"/>
                    <a:pt x="29" y="54"/>
                  </a:cubicBezTo>
                  <a:cubicBezTo>
                    <a:pt x="32" y="55"/>
                    <a:pt x="35" y="55"/>
                    <a:pt x="39" y="54"/>
                  </a:cubicBezTo>
                  <a:cubicBezTo>
                    <a:pt x="43" y="52"/>
                    <a:pt x="46" y="49"/>
                    <a:pt x="47" y="44"/>
                  </a:cubicBezTo>
                  <a:cubicBezTo>
                    <a:pt x="68" y="42"/>
                    <a:pt x="68" y="42"/>
                    <a:pt x="68" y="42"/>
                  </a:cubicBezTo>
                  <a:cubicBezTo>
                    <a:pt x="68" y="42"/>
                    <a:pt x="68" y="42"/>
                    <a:pt x="68" y="42"/>
                  </a:cubicBezTo>
                  <a:cubicBezTo>
                    <a:pt x="69" y="42"/>
                    <a:pt x="69" y="42"/>
                    <a:pt x="69" y="41"/>
                  </a:cubicBezTo>
                  <a:cubicBezTo>
                    <a:pt x="69" y="41"/>
                    <a:pt x="69" y="40"/>
                    <a:pt x="69" y="40"/>
                  </a:cubicBezTo>
                  <a:close/>
                  <a:moveTo>
                    <a:pt x="8" y="48"/>
                  </a:moveTo>
                  <a:cubicBezTo>
                    <a:pt x="3" y="37"/>
                    <a:pt x="3" y="37"/>
                    <a:pt x="3" y="37"/>
                  </a:cubicBezTo>
                  <a:cubicBezTo>
                    <a:pt x="7" y="37"/>
                    <a:pt x="7" y="37"/>
                    <a:pt x="7" y="37"/>
                  </a:cubicBezTo>
                  <a:cubicBezTo>
                    <a:pt x="10" y="46"/>
                    <a:pt x="10" y="46"/>
                    <a:pt x="10" y="46"/>
                  </a:cubicBezTo>
                  <a:lnTo>
                    <a:pt x="8" y="48"/>
                  </a:lnTo>
                  <a:close/>
                  <a:moveTo>
                    <a:pt x="37" y="51"/>
                  </a:moveTo>
                  <a:cubicBezTo>
                    <a:pt x="33" y="53"/>
                    <a:pt x="27" y="51"/>
                    <a:pt x="25" y="46"/>
                  </a:cubicBezTo>
                  <a:cubicBezTo>
                    <a:pt x="43" y="45"/>
                    <a:pt x="43" y="45"/>
                    <a:pt x="43" y="45"/>
                  </a:cubicBezTo>
                  <a:cubicBezTo>
                    <a:pt x="42" y="47"/>
                    <a:pt x="40" y="50"/>
                    <a:pt x="37" y="51"/>
                  </a:cubicBezTo>
                  <a:close/>
                  <a:moveTo>
                    <a:pt x="45" y="41"/>
                  </a:moveTo>
                  <a:cubicBezTo>
                    <a:pt x="45" y="41"/>
                    <a:pt x="45" y="41"/>
                    <a:pt x="45" y="41"/>
                  </a:cubicBezTo>
                  <a:cubicBezTo>
                    <a:pt x="13" y="45"/>
                    <a:pt x="13" y="45"/>
                    <a:pt x="13" y="45"/>
                  </a:cubicBezTo>
                  <a:cubicBezTo>
                    <a:pt x="9" y="35"/>
                    <a:pt x="9" y="35"/>
                    <a:pt x="9" y="35"/>
                  </a:cubicBezTo>
                  <a:cubicBezTo>
                    <a:pt x="34" y="17"/>
                    <a:pt x="34" y="17"/>
                    <a:pt x="34" y="17"/>
                  </a:cubicBezTo>
                  <a:cubicBezTo>
                    <a:pt x="34" y="17"/>
                    <a:pt x="34" y="17"/>
                    <a:pt x="34" y="17"/>
                  </a:cubicBezTo>
                  <a:cubicBezTo>
                    <a:pt x="38" y="27"/>
                    <a:pt x="38" y="27"/>
                    <a:pt x="38" y="27"/>
                  </a:cubicBezTo>
                  <a:cubicBezTo>
                    <a:pt x="38" y="28"/>
                    <a:pt x="39" y="28"/>
                    <a:pt x="40" y="28"/>
                  </a:cubicBezTo>
                  <a:cubicBezTo>
                    <a:pt x="41" y="27"/>
                    <a:pt x="41" y="26"/>
                    <a:pt x="41" y="26"/>
                  </a:cubicBezTo>
                  <a:cubicBezTo>
                    <a:pt x="37" y="16"/>
                    <a:pt x="37" y="16"/>
                    <a:pt x="37" y="16"/>
                  </a:cubicBezTo>
                  <a:cubicBezTo>
                    <a:pt x="37" y="16"/>
                    <a:pt x="37" y="15"/>
                    <a:pt x="36" y="15"/>
                  </a:cubicBezTo>
                  <a:cubicBezTo>
                    <a:pt x="40" y="12"/>
                    <a:pt x="40" y="12"/>
                    <a:pt x="40" y="12"/>
                  </a:cubicBezTo>
                  <a:cubicBezTo>
                    <a:pt x="47" y="31"/>
                    <a:pt x="47" y="31"/>
                    <a:pt x="47" y="31"/>
                  </a:cubicBezTo>
                  <a:cubicBezTo>
                    <a:pt x="48" y="32"/>
                    <a:pt x="49" y="32"/>
                    <a:pt x="49" y="32"/>
                  </a:cubicBezTo>
                  <a:cubicBezTo>
                    <a:pt x="50" y="32"/>
                    <a:pt x="51" y="31"/>
                    <a:pt x="50" y="30"/>
                  </a:cubicBezTo>
                  <a:cubicBezTo>
                    <a:pt x="43" y="11"/>
                    <a:pt x="43" y="11"/>
                    <a:pt x="43" y="11"/>
                  </a:cubicBezTo>
                  <a:cubicBezTo>
                    <a:pt x="43" y="11"/>
                    <a:pt x="42" y="11"/>
                    <a:pt x="42" y="11"/>
                  </a:cubicBezTo>
                  <a:cubicBezTo>
                    <a:pt x="46" y="8"/>
                    <a:pt x="46" y="8"/>
                    <a:pt x="46" y="8"/>
                  </a:cubicBezTo>
                  <a:cubicBezTo>
                    <a:pt x="59" y="40"/>
                    <a:pt x="59" y="40"/>
                    <a:pt x="59" y="40"/>
                  </a:cubicBezTo>
                  <a:lnTo>
                    <a:pt x="45" y="41"/>
                  </a:lnTo>
                  <a:close/>
                  <a:moveTo>
                    <a:pt x="62" y="40"/>
                  </a:moveTo>
                  <a:cubicBezTo>
                    <a:pt x="49" y="6"/>
                    <a:pt x="49" y="6"/>
                    <a:pt x="49" y="6"/>
                  </a:cubicBezTo>
                  <a:cubicBezTo>
                    <a:pt x="51" y="4"/>
                    <a:pt x="51" y="4"/>
                    <a:pt x="51" y="4"/>
                  </a:cubicBezTo>
                  <a:cubicBezTo>
                    <a:pt x="65" y="39"/>
                    <a:pt x="65" y="39"/>
                    <a:pt x="65" y="39"/>
                  </a:cubicBezTo>
                  <a:lnTo>
                    <a:pt x="62"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79" name="Freeform 148"/>
            <p:cNvSpPr>
              <a:spLocks noEditPoints="1"/>
            </p:cNvSpPr>
            <p:nvPr/>
          </p:nvSpPr>
          <p:spPr bwMode="auto">
            <a:xfrm>
              <a:off x="9454329" y="4291506"/>
              <a:ext cx="476250" cy="657225"/>
            </a:xfrm>
            <a:custGeom>
              <a:avLst/>
              <a:gdLst>
                <a:gd name="T0" fmla="*/ 48 w 50"/>
                <a:gd name="T1" fmla="*/ 17 h 69"/>
                <a:gd name="T2" fmla="*/ 39 w 50"/>
                <a:gd name="T3" fmla="*/ 17 h 69"/>
                <a:gd name="T4" fmla="*/ 39 w 50"/>
                <a:gd name="T5" fmla="*/ 14 h 69"/>
                <a:gd name="T6" fmla="*/ 25 w 50"/>
                <a:gd name="T7" fmla="*/ 0 h 69"/>
                <a:gd name="T8" fmla="*/ 11 w 50"/>
                <a:gd name="T9" fmla="*/ 14 h 69"/>
                <a:gd name="T10" fmla="*/ 11 w 50"/>
                <a:gd name="T11" fmla="*/ 17 h 69"/>
                <a:gd name="T12" fmla="*/ 1 w 50"/>
                <a:gd name="T13" fmla="*/ 17 h 69"/>
                <a:gd name="T14" fmla="*/ 0 w 50"/>
                <a:gd name="T15" fmla="*/ 19 h 69"/>
                <a:gd name="T16" fmla="*/ 0 w 50"/>
                <a:gd name="T17" fmla="*/ 55 h 69"/>
                <a:gd name="T18" fmla="*/ 14 w 50"/>
                <a:gd name="T19" fmla="*/ 69 h 69"/>
                <a:gd name="T20" fmla="*/ 36 w 50"/>
                <a:gd name="T21" fmla="*/ 69 h 69"/>
                <a:gd name="T22" fmla="*/ 50 w 50"/>
                <a:gd name="T23" fmla="*/ 55 h 69"/>
                <a:gd name="T24" fmla="*/ 50 w 50"/>
                <a:gd name="T25" fmla="*/ 19 h 69"/>
                <a:gd name="T26" fmla="*/ 48 w 50"/>
                <a:gd name="T27" fmla="*/ 17 h 69"/>
                <a:gd name="T28" fmla="*/ 13 w 50"/>
                <a:gd name="T29" fmla="*/ 14 h 69"/>
                <a:gd name="T30" fmla="*/ 25 w 50"/>
                <a:gd name="T31" fmla="*/ 3 h 69"/>
                <a:gd name="T32" fmla="*/ 36 w 50"/>
                <a:gd name="T33" fmla="*/ 14 h 69"/>
                <a:gd name="T34" fmla="*/ 36 w 50"/>
                <a:gd name="T35" fmla="*/ 17 h 69"/>
                <a:gd name="T36" fmla="*/ 13 w 50"/>
                <a:gd name="T37" fmla="*/ 17 h 69"/>
                <a:gd name="T38" fmla="*/ 13 w 50"/>
                <a:gd name="T39" fmla="*/ 14 h 69"/>
                <a:gd name="T40" fmla="*/ 47 w 50"/>
                <a:gd name="T41" fmla="*/ 55 h 69"/>
                <a:gd name="T42" fmla="*/ 36 w 50"/>
                <a:gd name="T43" fmla="*/ 66 h 69"/>
                <a:gd name="T44" fmla="*/ 14 w 50"/>
                <a:gd name="T45" fmla="*/ 66 h 69"/>
                <a:gd name="T46" fmla="*/ 3 w 50"/>
                <a:gd name="T47" fmla="*/ 55 h 69"/>
                <a:gd name="T48" fmla="*/ 3 w 50"/>
                <a:gd name="T49" fmla="*/ 55 h 69"/>
                <a:gd name="T50" fmla="*/ 25 w 50"/>
                <a:gd name="T51" fmla="*/ 55 h 69"/>
                <a:gd name="T52" fmla="*/ 27 w 50"/>
                <a:gd name="T53" fmla="*/ 53 h 69"/>
                <a:gd name="T54" fmla="*/ 25 w 50"/>
                <a:gd name="T55" fmla="*/ 52 h 69"/>
                <a:gd name="T56" fmla="*/ 3 w 50"/>
                <a:gd name="T57" fmla="*/ 52 h 69"/>
                <a:gd name="T58" fmla="*/ 3 w 50"/>
                <a:gd name="T59" fmla="*/ 46 h 69"/>
                <a:gd name="T60" fmla="*/ 30 w 50"/>
                <a:gd name="T61" fmla="*/ 46 h 69"/>
                <a:gd name="T62" fmla="*/ 31 w 50"/>
                <a:gd name="T63" fmla="*/ 44 h 69"/>
                <a:gd name="T64" fmla="*/ 30 w 50"/>
                <a:gd name="T65" fmla="*/ 43 h 69"/>
                <a:gd name="T66" fmla="*/ 3 w 50"/>
                <a:gd name="T67" fmla="*/ 43 h 69"/>
                <a:gd name="T68" fmla="*/ 3 w 50"/>
                <a:gd name="T69" fmla="*/ 38 h 69"/>
                <a:gd name="T70" fmla="*/ 41 w 50"/>
                <a:gd name="T71" fmla="*/ 38 h 69"/>
                <a:gd name="T72" fmla="*/ 42 w 50"/>
                <a:gd name="T73" fmla="*/ 36 h 69"/>
                <a:gd name="T74" fmla="*/ 41 w 50"/>
                <a:gd name="T75" fmla="*/ 35 h 69"/>
                <a:gd name="T76" fmla="*/ 3 w 50"/>
                <a:gd name="T77" fmla="*/ 35 h 69"/>
                <a:gd name="T78" fmla="*/ 3 w 50"/>
                <a:gd name="T79" fmla="*/ 20 h 69"/>
                <a:gd name="T80" fmla="*/ 11 w 50"/>
                <a:gd name="T81" fmla="*/ 20 h 69"/>
                <a:gd name="T82" fmla="*/ 11 w 50"/>
                <a:gd name="T83" fmla="*/ 24 h 69"/>
                <a:gd name="T84" fmla="*/ 11 w 50"/>
                <a:gd name="T85" fmla="*/ 24 h 69"/>
                <a:gd name="T86" fmla="*/ 9 w 50"/>
                <a:gd name="T87" fmla="*/ 27 h 69"/>
                <a:gd name="T88" fmla="*/ 12 w 50"/>
                <a:gd name="T89" fmla="*/ 30 h 69"/>
                <a:gd name="T90" fmla="*/ 15 w 50"/>
                <a:gd name="T91" fmla="*/ 27 h 69"/>
                <a:gd name="T92" fmla="*/ 13 w 50"/>
                <a:gd name="T93" fmla="*/ 24 h 69"/>
                <a:gd name="T94" fmla="*/ 13 w 50"/>
                <a:gd name="T95" fmla="*/ 24 h 69"/>
                <a:gd name="T96" fmla="*/ 13 w 50"/>
                <a:gd name="T97" fmla="*/ 20 h 69"/>
                <a:gd name="T98" fmla="*/ 36 w 50"/>
                <a:gd name="T99" fmla="*/ 20 h 69"/>
                <a:gd name="T100" fmla="*/ 36 w 50"/>
                <a:gd name="T101" fmla="*/ 24 h 69"/>
                <a:gd name="T102" fmla="*/ 36 w 50"/>
                <a:gd name="T103" fmla="*/ 24 h 69"/>
                <a:gd name="T104" fmla="*/ 35 w 50"/>
                <a:gd name="T105" fmla="*/ 27 h 69"/>
                <a:gd name="T106" fmla="*/ 38 w 50"/>
                <a:gd name="T107" fmla="*/ 30 h 69"/>
                <a:gd name="T108" fmla="*/ 41 w 50"/>
                <a:gd name="T109" fmla="*/ 27 h 69"/>
                <a:gd name="T110" fmla="*/ 39 w 50"/>
                <a:gd name="T111" fmla="*/ 24 h 69"/>
                <a:gd name="T112" fmla="*/ 39 w 50"/>
                <a:gd name="T113" fmla="*/ 24 h 69"/>
                <a:gd name="T114" fmla="*/ 39 w 50"/>
                <a:gd name="T115" fmla="*/ 20 h 69"/>
                <a:gd name="T116" fmla="*/ 47 w 50"/>
                <a:gd name="T117" fmla="*/ 20 h 69"/>
                <a:gd name="T118" fmla="*/ 47 w 50"/>
                <a:gd name="T119"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69">
                  <a:moveTo>
                    <a:pt x="48" y="17"/>
                  </a:moveTo>
                  <a:cubicBezTo>
                    <a:pt x="39" y="17"/>
                    <a:pt x="39" y="17"/>
                    <a:pt x="39" y="17"/>
                  </a:cubicBezTo>
                  <a:cubicBezTo>
                    <a:pt x="39" y="14"/>
                    <a:pt x="39" y="14"/>
                    <a:pt x="39" y="14"/>
                  </a:cubicBezTo>
                  <a:cubicBezTo>
                    <a:pt x="39" y="6"/>
                    <a:pt x="33" y="0"/>
                    <a:pt x="25" y="0"/>
                  </a:cubicBezTo>
                  <a:cubicBezTo>
                    <a:pt x="17" y="0"/>
                    <a:pt x="11" y="6"/>
                    <a:pt x="11" y="14"/>
                  </a:cubicBezTo>
                  <a:cubicBezTo>
                    <a:pt x="11" y="17"/>
                    <a:pt x="11" y="17"/>
                    <a:pt x="11" y="17"/>
                  </a:cubicBezTo>
                  <a:cubicBezTo>
                    <a:pt x="1" y="17"/>
                    <a:pt x="1" y="17"/>
                    <a:pt x="1" y="17"/>
                  </a:cubicBezTo>
                  <a:cubicBezTo>
                    <a:pt x="0" y="17"/>
                    <a:pt x="0" y="18"/>
                    <a:pt x="0" y="19"/>
                  </a:cubicBezTo>
                  <a:cubicBezTo>
                    <a:pt x="0" y="55"/>
                    <a:pt x="0" y="55"/>
                    <a:pt x="0" y="55"/>
                  </a:cubicBezTo>
                  <a:cubicBezTo>
                    <a:pt x="0" y="63"/>
                    <a:pt x="6" y="69"/>
                    <a:pt x="14" y="69"/>
                  </a:cubicBezTo>
                  <a:cubicBezTo>
                    <a:pt x="36" y="69"/>
                    <a:pt x="36" y="69"/>
                    <a:pt x="36" y="69"/>
                  </a:cubicBezTo>
                  <a:cubicBezTo>
                    <a:pt x="43" y="69"/>
                    <a:pt x="50" y="63"/>
                    <a:pt x="50" y="55"/>
                  </a:cubicBezTo>
                  <a:cubicBezTo>
                    <a:pt x="50" y="19"/>
                    <a:pt x="50" y="19"/>
                    <a:pt x="50" y="19"/>
                  </a:cubicBezTo>
                  <a:cubicBezTo>
                    <a:pt x="50" y="18"/>
                    <a:pt x="49" y="17"/>
                    <a:pt x="48" y="17"/>
                  </a:cubicBezTo>
                  <a:close/>
                  <a:moveTo>
                    <a:pt x="13" y="14"/>
                  </a:moveTo>
                  <a:cubicBezTo>
                    <a:pt x="13" y="8"/>
                    <a:pt x="19" y="3"/>
                    <a:pt x="25" y="3"/>
                  </a:cubicBezTo>
                  <a:cubicBezTo>
                    <a:pt x="31" y="3"/>
                    <a:pt x="36" y="8"/>
                    <a:pt x="36" y="14"/>
                  </a:cubicBezTo>
                  <a:cubicBezTo>
                    <a:pt x="36" y="17"/>
                    <a:pt x="36" y="17"/>
                    <a:pt x="36" y="17"/>
                  </a:cubicBezTo>
                  <a:cubicBezTo>
                    <a:pt x="13" y="17"/>
                    <a:pt x="13" y="17"/>
                    <a:pt x="13" y="17"/>
                  </a:cubicBezTo>
                  <a:lnTo>
                    <a:pt x="13" y="14"/>
                  </a:lnTo>
                  <a:close/>
                  <a:moveTo>
                    <a:pt x="47" y="55"/>
                  </a:moveTo>
                  <a:cubicBezTo>
                    <a:pt x="47" y="61"/>
                    <a:pt x="42" y="66"/>
                    <a:pt x="36" y="66"/>
                  </a:cubicBezTo>
                  <a:cubicBezTo>
                    <a:pt x="14" y="66"/>
                    <a:pt x="14" y="66"/>
                    <a:pt x="14" y="66"/>
                  </a:cubicBezTo>
                  <a:cubicBezTo>
                    <a:pt x="8" y="66"/>
                    <a:pt x="3" y="61"/>
                    <a:pt x="3" y="55"/>
                  </a:cubicBezTo>
                  <a:cubicBezTo>
                    <a:pt x="3" y="55"/>
                    <a:pt x="3" y="55"/>
                    <a:pt x="3" y="55"/>
                  </a:cubicBezTo>
                  <a:cubicBezTo>
                    <a:pt x="25" y="55"/>
                    <a:pt x="25" y="55"/>
                    <a:pt x="25" y="55"/>
                  </a:cubicBezTo>
                  <a:cubicBezTo>
                    <a:pt x="26" y="55"/>
                    <a:pt x="27" y="54"/>
                    <a:pt x="27" y="53"/>
                  </a:cubicBezTo>
                  <a:cubicBezTo>
                    <a:pt x="27" y="53"/>
                    <a:pt x="26" y="52"/>
                    <a:pt x="25" y="52"/>
                  </a:cubicBezTo>
                  <a:cubicBezTo>
                    <a:pt x="3" y="52"/>
                    <a:pt x="3" y="52"/>
                    <a:pt x="3" y="52"/>
                  </a:cubicBezTo>
                  <a:cubicBezTo>
                    <a:pt x="3" y="46"/>
                    <a:pt x="3" y="46"/>
                    <a:pt x="3" y="46"/>
                  </a:cubicBezTo>
                  <a:cubicBezTo>
                    <a:pt x="30" y="46"/>
                    <a:pt x="30" y="46"/>
                    <a:pt x="30" y="46"/>
                  </a:cubicBezTo>
                  <a:cubicBezTo>
                    <a:pt x="30" y="46"/>
                    <a:pt x="31" y="45"/>
                    <a:pt x="31" y="44"/>
                  </a:cubicBezTo>
                  <a:cubicBezTo>
                    <a:pt x="31" y="43"/>
                    <a:pt x="30" y="43"/>
                    <a:pt x="30" y="43"/>
                  </a:cubicBezTo>
                  <a:cubicBezTo>
                    <a:pt x="3" y="43"/>
                    <a:pt x="3" y="43"/>
                    <a:pt x="3" y="43"/>
                  </a:cubicBezTo>
                  <a:cubicBezTo>
                    <a:pt x="3" y="38"/>
                    <a:pt x="3" y="38"/>
                    <a:pt x="3" y="38"/>
                  </a:cubicBezTo>
                  <a:cubicBezTo>
                    <a:pt x="41" y="38"/>
                    <a:pt x="41" y="38"/>
                    <a:pt x="41" y="38"/>
                  </a:cubicBezTo>
                  <a:cubicBezTo>
                    <a:pt x="41" y="38"/>
                    <a:pt x="42" y="37"/>
                    <a:pt x="42" y="36"/>
                  </a:cubicBezTo>
                  <a:cubicBezTo>
                    <a:pt x="42" y="35"/>
                    <a:pt x="41" y="35"/>
                    <a:pt x="41" y="35"/>
                  </a:cubicBezTo>
                  <a:cubicBezTo>
                    <a:pt x="3" y="35"/>
                    <a:pt x="3" y="35"/>
                    <a:pt x="3" y="35"/>
                  </a:cubicBezTo>
                  <a:cubicBezTo>
                    <a:pt x="3" y="20"/>
                    <a:pt x="3" y="20"/>
                    <a:pt x="3" y="20"/>
                  </a:cubicBezTo>
                  <a:cubicBezTo>
                    <a:pt x="11" y="20"/>
                    <a:pt x="11" y="20"/>
                    <a:pt x="11" y="20"/>
                  </a:cubicBezTo>
                  <a:cubicBezTo>
                    <a:pt x="11" y="24"/>
                    <a:pt x="11" y="24"/>
                    <a:pt x="11" y="24"/>
                  </a:cubicBezTo>
                  <a:cubicBezTo>
                    <a:pt x="11" y="24"/>
                    <a:pt x="11" y="24"/>
                    <a:pt x="11" y="24"/>
                  </a:cubicBezTo>
                  <a:cubicBezTo>
                    <a:pt x="10" y="25"/>
                    <a:pt x="9" y="26"/>
                    <a:pt x="9" y="27"/>
                  </a:cubicBezTo>
                  <a:cubicBezTo>
                    <a:pt x="9" y="28"/>
                    <a:pt x="10" y="30"/>
                    <a:pt x="12" y="30"/>
                  </a:cubicBezTo>
                  <a:cubicBezTo>
                    <a:pt x="14" y="30"/>
                    <a:pt x="15" y="28"/>
                    <a:pt x="15" y="27"/>
                  </a:cubicBezTo>
                  <a:cubicBezTo>
                    <a:pt x="15" y="26"/>
                    <a:pt x="14" y="25"/>
                    <a:pt x="13" y="24"/>
                  </a:cubicBezTo>
                  <a:cubicBezTo>
                    <a:pt x="13" y="24"/>
                    <a:pt x="13" y="24"/>
                    <a:pt x="13" y="24"/>
                  </a:cubicBezTo>
                  <a:cubicBezTo>
                    <a:pt x="13" y="20"/>
                    <a:pt x="13" y="20"/>
                    <a:pt x="13" y="20"/>
                  </a:cubicBezTo>
                  <a:cubicBezTo>
                    <a:pt x="36" y="20"/>
                    <a:pt x="36" y="20"/>
                    <a:pt x="36" y="20"/>
                  </a:cubicBezTo>
                  <a:cubicBezTo>
                    <a:pt x="36" y="24"/>
                    <a:pt x="36" y="24"/>
                    <a:pt x="36" y="24"/>
                  </a:cubicBezTo>
                  <a:cubicBezTo>
                    <a:pt x="36" y="24"/>
                    <a:pt x="36" y="24"/>
                    <a:pt x="36" y="24"/>
                  </a:cubicBezTo>
                  <a:cubicBezTo>
                    <a:pt x="35" y="25"/>
                    <a:pt x="35" y="26"/>
                    <a:pt x="35" y="27"/>
                  </a:cubicBezTo>
                  <a:cubicBezTo>
                    <a:pt x="35" y="28"/>
                    <a:pt x="36" y="30"/>
                    <a:pt x="38" y="30"/>
                  </a:cubicBezTo>
                  <a:cubicBezTo>
                    <a:pt x="39" y="30"/>
                    <a:pt x="41" y="28"/>
                    <a:pt x="41" y="27"/>
                  </a:cubicBezTo>
                  <a:cubicBezTo>
                    <a:pt x="41" y="26"/>
                    <a:pt x="40" y="25"/>
                    <a:pt x="39" y="24"/>
                  </a:cubicBezTo>
                  <a:cubicBezTo>
                    <a:pt x="39" y="24"/>
                    <a:pt x="39" y="24"/>
                    <a:pt x="39" y="24"/>
                  </a:cubicBezTo>
                  <a:cubicBezTo>
                    <a:pt x="39" y="20"/>
                    <a:pt x="39" y="20"/>
                    <a:pt x="39" y="20"/>
                  </a:cubicBezTo>
                  <a:cubicBezTo>
                    <a:pt x="47" y="20"/>
                    <a:pt x="47" y="20"/>
                    <a:pt x="47" y="20"/>
                  </a:cubicBezTo>
                  <a:lnTo>
                    <a:pt x="4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0" name="Freeform 149"/>
            <p:cNvSpPr>
              <a:spLocks noEditPoints="1"/>
            </p:cNvSpPr>
            <p:nvPr/>
          </p:nvSpPr>
          <p:spPr bwMode="auto">
            <a:xfrm>
              <a:off x="14083969" y="4405805"/>
              <a:ext cx="609600" cy="542925"/>
            </a:xfrm>
            <a:custGeom>
              <a:avLst/>
              <a:gdLst>
                <a:gd name="T0" fmla="*/ 47 w 64"/>
                <a:gd name="T1" fmla="*/ 16 h 57"/>
                <a:gd name="T2" fmla="*/ 34 w 64"/>
                <a:gd name="T3" fmla="*/ 1 h 57"/>
                <a:gd name="T4" fmla="*/ 43 w 64"/>
                <a:gd name="T5" fmla="*/ 16 h 57"/>
                <a:gd name="T6" fmla="*/ 30 w 64"/>
                <a:gd name="T7" fmla="*/ 3 h 57"/>
                <a:gd name="T8" fmla="*/ 28 w 64"/>
                <a:gd name="T9" fmla="*/ 1 h 57"/>
                <a:gd name="T10" fmla="*/ 1 w 64"/>
                <a:gd name="T11" fmla="*/ 16 h 57"/>
                <a:gd name="T12" fmla="*/ 0 w 64"/>
                <a:gd name="T13" fmla="*/ 27 h 57"/>
                <a:gd name="T14" fmla="*/ 4 w 64"/>
                <a:gd name="T15" fmla="*/ 28 h 57"/>
                <a:gd name="T16" fmla="*/ 11 w 64"/>
                <a:gd name="T17" fmla="*/ 57 h 57"/>
                <a:gd name="T18" fmla="*/ 55 w 64"/>
                <a:gd name="T19" fmla="*/ 56 h 57"/>
                <a:gd name="T20" fmla="*/ 63 w 64"/>
                <a:gd name="T21" fmla="*/ 28 h 57"/>
                <a:gd name="T22" fmla="*/ 64 w 64"/>
                <a:gd name="T23" fmla="*/ 18 h 57"/>
                <a:gd name="T24" fmla="*/ 52 w 64"/>
                <a:gd name="T25" fmla="*/ 54 h 57"/>
                <a:gd name="T26" fmla="*/ 7 w 64"/>
                <a:gd name="T27" fmla="*/ 28 h 57"/>
                <a:gd name="T28" fmla="*/ 18 w 64"/>
                <a:gd name="T29" fmla="*/ 48 h 57"/>
                <a:gd name="T30" fmla="*/ 21 w 64"/>
                <a:gd name="T31" fmla="*/ 48 h 57"/>
                <a:gd name="T32" fmla="*/ 27 w 64"/>
                <a:gd name="T33" fmla="*/ 28 h 57"/>
                <a:gd name="T34" fmla="*/ 28 w 64"/>
                <a:gd name="T35" fmla="*/ 50 h 57"/>
                <a:gd name="T36" fmla="*/ 30 w 64"/>
                <a:gd name="T37" fmla="*/ 28 h 57"/>
                <a:gd name="T38" fmla="*/ 35 w 64"/>
                <a:gd name="T39" fmla="*/ 48 h 57"/>
                <a:gd name="T40" fmla="*/ 38 w 64"/>
                <a:gd name="T41" fmla="*/ 48 h 57"/>
                <a:gd name="T42" fmla="*/ 44 w 64"/>
                <a:gd name="T43" fmla="*/ 28 h 57"/>
                <a:gd name="T44" fmla="*/ 45 w 64"/>
                <a:gd name="T45" fmla="*/ 49 h 57"/>
                <a:gd name="T46" fmla="*/ 47 w 64"/>
                <a:gd name="T47" fmla="*/ 28 h 57"/>
                <a:gd name="T48" fmla="*/ 52 w 64"/>
                <a:gd name="T49" fmla="*/ 54 h 57"/>
                <a:gd name="T50" fmla="*/ 59 w 64"/>
                <a:gd name="T51" fmla="*/ 25 h 57"/>
                <a:gd name="T52" fmla="*/ 59 w 64"/>
                <a:gd name="T53" fmla="*/ 25 h 57"/>
                <a:gd name="T54" fmla="*/ 3 w 64"/>
                <a:gd name="T55" fmla="*/ 25 h 57"/>
                <a:gd name="T56" fmla="*/ 15 w 64"/>
                <a:gd name="T57" fmla="*/ 19 h 57"/>
                <a:gd name="T58" fmla="*/ 14 w 64"/>
                <a:gd name="T59" fmla="*/ 23 h 57"/>
                <a:gd name="T60" fmla="*/ 16 w 64"/>
                <a:gd name="T61" fmla="*/ 23 h 57"/>
                <a:gd name="T62" fmla="*/ 46 w 64"/>
                <a:gd name="T63" fmla="*/ 19 h 57"/>
                <a:gd name="T64" fmla="*/ 50 w 64"/>
                <a:gd name="T65" fmla="*/ 24 h 57"/>
                <a:gd name="T66" fmla="*/ 51 w 64"/>
                <a:gd name="T67" fmla="*/ 21 h 57"/>
                <a:gd name="T68" fmla="*/ 61 w 64"/>
                <a:gd name="T69" fmla="*/ 1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57">
                  <a:moveTo>
                    <a:pt x="63" y="16"/>
                  </a:moveTo>
                  <a:cubicBezTo>
                    <a:pt x="47" y="16"/>
                    <a:pt x="47" y="16"/>
                    <a:pt x="47" y="16"/>
                  </a:cubicBezTo>
                  <a:cubicBezTo>
                    <a:pt x="37" y="1"/>
                    <a:pt x="37" y="1"/>
                    <a:pt x="37" y="1"/>
                  </a:cubicBezTo>
                  <a:cubicBezTo>
                    <a:pt x="36" y="0"/>
                    <a:pt x="35" y="0"/>
                    <a:pt x="34" y="1"/>
                  </a:cubicBezTo>
                  <a:cubicBezTo>
                    <a:pt x="34" y="1"/>
                    <a:pt x="34" y="2"/>
                    <a:pt x="34" y="3"/>
                  </a:cubicBezTo>
                  <a:cubicBezTo>
                    <a:pt x="43" y="16"/>
                    <a:pt x="43" y="16"/>
                    <a:pt x="43" y="16"/>
                  </a:cubicBezTo>
                  <a:cubicBezTo>
                    <a:pt x="21" y="16"/>
                    <a:pt x="21" y="16"/>
                    <a:pt x="21" y="16"/>
                  </a:cubicBezTo>
                  <a:cubicBezTo>
                    <a:pt x="30" y="3"/>
                    <a:pt x="30" y="3"/>
                    <a:pt x="30" y="3"/>
                  </a:cubicBezTo>
                  <a:cubicBezTo>
                    <a:pt x="31" y="2"/>
                    <a:pt x="31" y="1"/>
                    <a:pt x="30" y="1"/>
                  </a:cubicBezTo>
                  <a:cubicBezTo>
                    <a:pt x="29" y="0"/>
                    <a:pt x="28" y="0"/>
                    <a:pt x="28" y="1"/>
                  </a:cubicBezTo>
                  <a:cubicBezTo>
                    <a:pt x="17" y="16"/>
                    <a:pt x="17" y="16"/>
                    <a:pt x="17" y="16"/>
                  </a:cubicBezTo>
                  <a:cubicBezTo>
                    <a:pt x="1" y="16"/>
                    <a:pt x="1" y="16"/>
                    <a:pt x="1" y="16"/>
                  </a:cubicBezTo>
                  <a:cubicBezTo>
                    <a:pt x="1" y="16"/>
                    <a:pt x="0" y="17"/>
                    <a:pt x="0" y="18"/>
                  </a:cubicBezTo>
                  <a:cubicBezTo>
                    <a:pt x="0" y="27"/>
                    <a:pt x="0" y="27"/>
                    <a:pt x="0" y="27"/>
                  </a:cubicBezTo>
                  <a:cubicBezTo>
                    <a:pt x="0" y="28"/>
                    <a:pt x="1" y="28"/>
                    <a:pt x="1" y="28"/>
                  </a:cubicBezTo>
                  <a:cubicBezTo>
                    <a:pt x="4" y="28"/>
                    <a:pt x="4" y="28"/>
                    <a:pt x="4" y="28"/>
                  </a:cubicBezTo>
                  <a:cubicBezTo>
                    <a:pt x="9" y="56"/>
                    <a:pt x="9" y="56"/>
                    <a:pt x="9" y="56"/>
                  </a:cubicBezTo>
                  <a:cubicBezTo>
                    <a:pt x="9" y="57"/>
                    <a:pt x="10" y="57"/>
                    <a:pt x="11" y="57"/>
                  </a:cubicBezTo>
                  <a:cubicBezTo>
                    <a:pt x="54" y="57"/>
                    <a:pt x="54" y="57"/>
                    <a:pt x="54" y="57"/>
                  </a:cubicBezTo>
                  <a:cubicBezTo>
                    <a:pt x="54" y="57"/>
                    <a:pt x="55" y="57"/>
                    <a:pt x="55" y="56"/>
                  </a:cubicBezTo>
                  <a:cubicBezTo>
                    <a:pt x="60" y="28"/>
                    <a:pt x="60" y="28"/>
                    <a:pt x="60" y="28"/>
                  </a:cubicBezTo>
                  <a:cubicBezTo>
                    <a:pt x="63" y="28"/>
                    <a:pt x="63" y="28"/>
                    <a:pt x="63" y="28"/>
                  </a:cubicBezTo>
                  <a:cubicBezTo>
                    <a:pt x="64" y="28"/>
                    <a:pt x="64" y="28"/>
                    <a:pt x="64" y="27"/>
                  </a:cubicBezTo>
                  <a:cubicBezTo>
                    <a:pt x="64" y="18"/>
                    <a:pt x="64" y="18"/>
                    <a:pt x="64" y="18"/>
                  </a:cubicBezTo>
                  <a:cubicBezTo>
                    <a:pt x="64" y="17"/>
                    <a:pt x="64" y="16"/>
                    <a:pt x="63" y="16"/>
                  </a:cubicBezTo>
                  <a:close/>
                  <a:moveTo>
                    <a:pt x="52" y="54"/>
                  </a:moveTo>
                  <a:cubicBezTo>
                    <a:pt x="12" y="54"/>
                    <a:pt x="12" y="54"/>
                    <a:pt x="12" y="54"/>
                  </a:cubicBezTo>
                  <a:cubicBezTo>
                    <a:pt x="7" y="28"/>
                    <a:pt x="7" y="28"/>
                    <a:pt x="7" y="28"/>
                  </a:cubicBezTo>
                  <a:cubicBezTo>
                    <a:pt x="18" y="28"/>
                    <a:pt x="18" y="28"/>
                    <a:pt x="18" y="28"/>
                  </a:cubicBezTo>
                  <a:cubicBezTo>
                    <a:pt x="18" y="48"/>
                    <a:pt x="18" y="48"/>
                    <a:pt x="18" y="48"/>
                  </a:cubicBezTo>
                  <a:cubicBezTo>
                    <a:pt x="18" y="49"/>
                    <a:pt x="18" y="50"/>
                    <a:pt x="19" y="50"/>
                  </a:cubicBezTo>
                  <a:cubicBezTo>
                    <a:pt x="20" y="50"/>
                    <a:pt x="21" y="49"/>
                    <a:pt x="21" y="48"/>
                  </a:cubicBezTo>
                  <a:cubicBezTo>
                    <a:pt x="21" y="28"/>
                    <a:pt x="21" y="28"/>
                    <a:pt x="21" y="28"/>
                  </a:cubicBezTo>
                  <a:cubicBezTo>
                    <a:pt x="27" y="28"/>
                    <a:pt x="27" y="28"/>
                    <a:pt x="27" y="28"/>
                  </a:cubicBezTo>
                  <a:cubicBezTo>
                    <a:pt x="27" y="48"/>
                    <a:pt x="27" y="48"/>
                    <a:pt x="27" y="48"/>
                  </a:cubicBezTo>
                  <a:cubicBezTo>
                    <a:pt x="27" y="49"/>
                    <a:pt x="27" y="50"/>
                    <a:pt x="28" y="50"/>
                  </a:cubicBezTo>
                  <a:cubicBezTo>
                    <a:pt x="29" y="50"/>
                    <a:pt x="30" y="49"/>
                    <a:pt x="30" y="48"/>
                  </a:cubicBezTo>
                  <a:cubicBezTo>
                    <a:pt x="30" y="28"/>
                    <a:pt x="30" y="28"/>
                    <a:pt x="30" y="28"/>
                  </a:cubicBezTo>
                  <a:cubicBezTo>
                    <a:pt x="35" y="28"/>
                    <a:pt x="35" y="28"/>
                    <a:pt x="35" y="28"/>
                  </a:cubicBezTo>
                  <a:cubicBezTo>
                    <a:pt x="35" y="48"/>
                    <a:pt x="35" y="48"/>
                    <a:pt x="35" y="48"/>
                  </a:cubicBezTo>
                  <a:cubicBezTo>
                    <a:pt x="35" y="49"/>
                    <a:pt x="36" y="49"/>
                    <a:pt x="36" y="49"/>
                  </a:cubicBezTo>
                  <a:cubicBezTo>
                    <a:pt x="37" y="49"/>
                    <a:pt x="38" y="49"/>
                    <a:pt x="38" y="48"/>
                  </a:cubicBezTo>
                  <a:cubicBezTo>
                    <a:pt x="38" y="28"/>
                    <a:pt x="38" y="28"/>
                    <a:pt x="38" y="28"/>
                  </a:cubicBezTo>
                  <a:cubicBezTo>
                    <a:pt x="44" y="28"/>
                    <a:pt x="44" y="28"/>
                    <a:pt x="44" y="28"/>
                  </a:cubicBezTo>
                  <a:cubicBezTo>
                    <a:pt x="44" y="48"/>
                    <a:pt x="44" y="48"/>
                    <a:pt x="44" y="48"/>
                  </a:cubicBezTo>
                  <a:cubicBezTo>
                    <a:pt x="44" y="49"/>
                    <a:pt x="45" y="49"/>
                    <a:pt x="45" y="49"/>
                  </a:cubicBezTo>
                  <a:cubicBezTo>
                    <a:pt x="46" y="49"/>
                    <a:pt x="47" y="49"/>
                    <a:pt x="47" y="48"/>
                  </a:cubicBezTo>
                  <a:cubicBezTo>
                    <a:pt x="47" y="28"/>
                    <a:pt x="47" y="28"/>
                    <a:pt x="47" y="28"/>
                  </a:cubicBezTo>
                  <a:cubicBezTo>
                    <a:pt x="57" y="28"/>
                    <a:pt x="57" y="28"/>
                    <a:pt x="57" y="28"/>
                  </a:cubicBezTo>
                  <a:lnTo>
                    <a:pt x="52" y="54"/>
                  </a:lnTo>
                  <a:close/>
                  <a:moveTo>
                    <a:pt x="61" y="25"/>
                  </a:moveTo>
                  <a:cubicBezTo>
                    <a:pt x="59" y="25"/>
                    <a:pt x="59" y="25"/>
                    <a:pt x="59" y="25"/>
                  </a:cubicBezTo>
                  <a:cubicBezTo>
                    <a:pt x="59" y="25"/>
                    <a:pt x="59" y="25"/>
                    <a:pt x="59" y="25"/>
                  </a:cubicBezTo>
                  <a:cubicBezTo>
                    <a:pt x="59" y="25"/>
                    <a:pt x="59" y="25"/>
                    <a:pt x="59" y="25"/>
                  </a:cubicBezTo>
                  <a:cubicBezTo>
                    <a:pt x="6" y="25"/>
                    <a:pt x="6" y="25"/>
                    <a:pt x="6" y="25"/>
                  </a:cubicBezTo>
                  <a:cubicBezTo>
                    <a:pt x="3" y="25"/>
                    <a:pt x="3" y="25"/>
                    <a:pt x="3" y="25"/>
                  </a:cubicBezTo>
                  <a:cubicBezTo>
                    <a:pt x="3" y="19"/>
                    <a:pt x="3" y="19"/>
                    <a:pt x="3" y="19"/>
                  </a:cubicBezTo>
                  <a:cubicBezTo>
                    <a:pt x="15" y="19"/>
                    <a:pt x="15" y="19"/>
                    <a:pt x="15" y="19"/>
                  </a:cubicBezTo>
                  <a:cubicBezTo>
                    <a:pt x="14" y="21"/>
                    <a:pt x="14" y="21"/>
                    <a:pt x="14" y="21"/>
                  </a:cubicBezTo>
                  <a:cubicBezTo>
                    <a:pt x="13" y="22"/>
                    <a:pt x="13" y="23"/>
                    <a:pt x="14" y="23"/>
                  </a:cubicBezTo>
                  <a:cubicBezTo>
                    <a:pt x="14" y="24"/>
                    <a:pt x="15" y="24"/>
                    <a:pt x="15" y="24"/>
                  </a:cubicBezTo>
                  <a:cubicBezTo>
                    <a:pt x="15" y="24"/>
                    <a:pt x="16" y="23"/>
                    <a:pt x="16" y="23"/>
                  </a:cubicBezTo>
                  <a:cubicBezTo>
                    <a:pt x="19" y="19"/>
                    <a:pt x="19" y="19"/>
                    <a:pt x="19" y="19"/>
                  </a:cubicBezTo>
                  <a:cubicBezTo>
                    <a:pt x="46" y="19"/>
                    <a:pt x="46" y="19"/>
                    <a:pt x="46" y="19"/>
                  </a:cubicBezTo>
                  <a:cubicBezTo>
                    <a:pt x="48" y="23"/>
                    <a:pt x="48" y="23"/>
                    <a:pt x="48" y="23"/>
                  </a:cubicBezTo>
                  <a:cubicBezTo>
                    <a:pt x="49" y="23"/>
                    <a:pt x="49" y="24"/>
                    <a:pt x="50" y="24"/>
                  </a:cubicBezTo>
                  <a:cubicBezTo>
                    <a:pt x="50" y="24"/>
                    <a:pt x="50" y="24"/>
                    <a:pt x="50" y="23"/>
                  </a:cubicBezTo>
                  <a:cubicBezTo>
                    <a:pt x="51" y="23"/>
                    <a:pt x="51" y="22"/>
                    <a:pt x="51" y="21"/>
                  </a:cubicBezTo>
                  <a:cubicBezTo>
                    <a:pt x="49" y="19"/>
                    <a:pt x="49" y="19"/>
                    <a:pt x="49" y="19"/>
                  </a:cubicBezTo>
                  <a:cubicBezTo>
                    <a:pt x="61" y="19"/>
                    <a:pt x="61" y="19"/>
                    <a:pt x="61" y="19"/>
                  </a:cubicBezTo>
                  <a:lnTo>
                    <a:pt x="61"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181" name="กลุ่ม 180"/>
            <p:cNvGrpSpPr/>
            <p:nvPr/>
          </p:nvGrpSpPr>
          <p:grpSpPr>
            <a:xfrm>
              <a:off x="15697197" y="8045943"/>
              <a:ext cx="619125" cy="485775"/>
              <a:chOff x="17772063" y="7753350"/>
              <a:chExt cx="619125" cy="485775"/>
            </a:xfrm>
          </p:grpSpPr>
          <p:sp>
            <p:nvSpPr>
              <p:cNvPr id="182" name="Freeform 150"/>
              <p:cNvSpPr>
                <a:spLocks noEditPoints="1"/>
              </p:cNvSpPr>
              <p:nvPr/>
            </p:nvSpPr>
            <p:spPr bwMode="auto">
              <a:xfrm>
                <a:off x="17772063" y="7753350"/>
                <a:ext cx="619125" cy="485775"/>
              </a:xfrm>
              <a:custGeom>
                <a:avLst/>
                <a:gdLst>
                  <a:gd name="T0" fmla="*/ 63 w 65"/>
                  <a:gd name="T1" fmla="*/ 7 h 51"/>
                  <a:gd name="T2" fmla="*/ 59 w 65"/>
                  <a:gd name="T3" fmla="*/ 7 h 51"/>
                  <a:gd name="T4" fmla="*/ 59 w 65"/>
                  <a:gd name="T5" fmla="*/ 5 h 51"/>
                  <a:gd name="T6" fmla="*/ 57 w 65"/>
                  <a:gd name="T7" fmla="*/ 4 h 51"/>
                  <a:gd name="T8" fmla="*/ 49 w 65"/>
                  <a:gd name="T9" fmla="*/ 4 h 51"/>
                  <a:gd name="T10" fmla="*/ 48 w 65"/>
                  <a:gd name="T11" fmla="*/ 5 h 51"/>
                  <a:gd name="T12" fmla="*/ 48 w 65"/>
                  <a:gd name="T13" fmla="*/ 7 h 51"/>
                  <a:gd name="T14" fmla="*/ 45 w 65"/>
                  <a:gd name="T15" fmla="*/ 7 h 51"/>
                  <a:gd name="T16" fmla="*/ 42 w 65"/>
                  <a:gd name="T17" fmla="*/ 1 h 51"/>
                  <a:gd name="T18" fmla="*/ 40 w 65"/>
                  <a:gd name="T19" fmla="*/ 0 h 51"/>
                  <a:gd name="T20" fmla="*/ 25 w 65"/>
                  <a:gd name="T21" fmla="*/ 0 h 51"/>
                  <a:gd name="T22" fmla="*/ 24 w 65"/>
                  <a:gd name="T23" fmla="*/ 1 h 51"/>
                  <a:gd name="T24" fmla="*/ 20 w 65"/>
                  <a:gd name="T25" fmla="*/ 7 h 51"/>
                  <a:gd name="T26" fmla="*/ 2 w 65"/>
                  <a:gd name="T27" fmla="*/ 7 h 51"/>
                  <a:gd name="T28" fmla="*/ 0 w 65"/>
                  <a:gd name="T29" fmla="*/ 9 h 51"/>
                  <a:gd name="T30" fmla="*/ 0 w 65"/>
                  <a:gd name="T31" fmla="*/ 49 h 51"/>
                  <a:gd name="T32" fmla="*/ 2 w 65"/>
                  <a:gd name="T33" fmla="*/ 51 h 51"/>
                  <a:gd name="T34" fmla="*/ 63 w 65"/>
                  <a:gd name="T35" fmla="*/ 51 h 51"/>
                  <a:gd name="T36" fmla="*/ 65 w 65"/>
                  <a:gd name="T37" fmla="*/ 49 h 51"/>
                  <a:gd name="T38" fmla="*/ 65 w 65"/>
                  <a:gd name="T39" fmla="*/ 9 h 51"/>
                  <a:gd name="T40" fmla="*/ 63 w 65"/>
                  <a:gd name="T41" fmla="*/ 7 h 51"/>
                  <a:gd name="T42" fmla="*/ 62 w 65"/>
                  <a:gd name="T43" fmla="*/ 48 h 51"/>
                  <a:gd name="T44" fmla="*/ 3 w 65"/>
                  <a:gd name="T45" fmla="*/ 48 h 51"/>
                  <a:gd name="T46" fmla="*/ 3 w 65"/>
                  <a:gd name="T47" fmla="*/ 27 h 51"/>
                  <a:gd name="T48" fmla="*/ 19 w 65"/>
                  <a:gd name="T49" fmla="*/ 27 h 51"/>
                  <a:gd name="T50" fmla="*/ 33 w 65"/>
                  <a:gd name="T51" fmla="*/ 40 h 51"/>
                  <a:gd name="T52" fmla="*/ 47 w 65"/>
                  <a:gd name="T53" fmla="*/ 27 h 51"/>
                  <a:gd name="T54" fmla="*/ 47 w 65"/>
                  <a:gd name="T55" fmla="*/ 27 h 51"/>
                  <a:gd name="T56" fmla="*/ 62 w 65"/>
                  <a:gd name="T57" fmla="*/ 27 h 51"/>
                  <a:gd name="T58" fmla="*/ 62 w 65"/>
                  <a:gd name="T59" fmla="*/ 48 h 51"/>
                  <a:gd name="T60" fmla="*/ 22 w 65"/>
                  <a:gd name="T61" fmla="*/ 26 h 51"/>
                  <a:gd name="T62" fmla="*/ 33 w 65"/>
                  <a:gd name="T63" fmla="*/ 15 h 51"/>
                  <a:gd name="T64" fmla="*/ 44 w 65"/>
                  <a:gd name="T65" fmla="*/ 26 h 51"/>
                  <a:gd name="T66" fmla="*/ 33 w 65"/>
                  <a:gd name="T67" fmla="*/ 37 h 51"/>
                  <a:gd name="T68" fmla="*/ 22 w 65"/>
                  <a:gd name="T69" fmla="*/ 26 h 51"/>
                  <a:gd name="T70" fmla="*/ 62 w 65"/>
                  <a:gd name="T71" fmla="*/ 24 h 51"/>
                  <a:gd name="T72" fmla="*/ 47 w 65"/>
                  <a:gd name="T73" fmla="*/ 24 h 51"/>
                  <a:gd name="T74" fmla="*/ 47 w 65"/>
                  <a:gd name="T75" fmla="*/ 24 h 51"/>
                  <a:gd name="T76" fmla="*/ 33 w 65"/>
                  <a:gd name="T77" fmla="*/ 12 h 51"/>
                  <a:gd name="T78" fmla="*/ 19 w 65"/>
                  <a:gd name="T79" fmla="*/ 24 h 51"/>
                  <a:gd name="T80" fmla="*/ 3 w 65"/>
                  <a:gd name="T81" fmla="*/ 24 h 51"/>
                  <a:gd name="T82" fmla="*/ 3 w 65"/>
                  <a:gd name="T83" fmla="*/ 10 h 51"/>
                  <a:gd name="T84" fmla="*/ 21 w 65"/>
                  <a:gd name="T85" fmla="*/ 10 h 51"/>
                  <a:gd name="T86" fmla="*/ 22 w 65"/>
                  <a:gd name="T87" fmla="*/ 10 h 51"/>
                  <a:gd name="T88" fmla="*/ 26 w 65"/>
                  <a:gd name="T89" fmla="*/ 3 h 51"/>
                  <a:gd name="T90" fmla="*/ 39 w 65"/>
                  <a:gd name="T91" fmla="*/ 3 h 51"/>
                  <a:gd name="T92" fmla="*/ 43 w 65"/>
                  <a:gd name="T93" fmla="*/ 10 h 51"/>
                  <a:gd name="T94" fmla="*/ 44 w 65"/>
                  <a:gd name="T95" fmla="*/ 10 h 51"/>
                  <a:gd name="T96" fmla="*/ 49 w 65"/>
                  <a:gd name="T97" fmla="*/ 10 h 51"/>
                  <a:gd name="T98" fmla="*/ 51 w 65"/>
                  <a:gd name="T99" fmla="*/ 9 h 51"/>
                  <a:gd name="T100" fmla="*/ 51 w 65"/>
                  <a:gd name="T101" fmla="*/ 7 h 51"/>
                  <a:gd name="T102" fmla="*/ 56 w 65"/>
                  <a:gd name="T103" fmla="*/ 7 h 51"/>
                  <a:gd name="T104" fmla="*/ 56 w 65"/>
                  <a:gd name="T105" fmla="*/ 9 h 51"/>
                  <a:gd name="T106" fmla="*/ 57 w 65"/>
                  <a:gd name="T107" fmla="*/ 10 h 51"/>
                  <a:gd name="T108" fmla="*/ 62 w 65"/>
                  <a:gd name="T109" fmla="*/ 10 h 51"/>
                  <a:gd name="T110" fmla="*/ 62 w 65"/>
                  <a:gd name="T111" fmla="*/ 2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 h="51">
                    <a:moveTo>
                      <a:pt x="63" y="7"/>
                    </a:moveTo>
                    <a:cubicBezTo>
                      <a:pt x="59" y="7"/>
                      <a:pt x="59" y="7"/>
                      <a:pt x="59" y="7"/>
                    </a:cubicBezTo>
                    <a:cubicBezTo>
                      <a:pt x="59" y="5"/>
                      <a:pt x="59" y="5"/>
                      <a:pt x="59" y="5"/>
                    </a:cubicBezTo>
                    <a:cubicBezTo>
                      <a:pt x="59" y="4"/>
                      <a:pt x="58" y="4"/>
                      <a:pt x="57" y="4"/>
                    </a:cubicBezTo>
                    <a:cubicBezTo>
                      <a:pt x="49" y="4"/>
                      <a:pt x="49" y="4"/>
                      <a:pt x="49" y="4"/>
                    </a:cubicBezTo>
                    <a:cubicBezTo>
                      <a:pt x="49" y="4"/>
                      <a:pt x="48" y="4"/>
                      <a:pt x="48" y="5"/>
                    </a:cubicBezTo>
                    <a:cubicBezTo>
                      <a:pt x="48" y="7"/>
                      <a:pt x="48" y="7"/>
                      <a:pt x="48" y="7"/>
                    </a:cubicBezTo>
                    <a:cubicBezTo>
                      <a:pt x="45" y="7"/>
                      <a:pt x="45" y="7"/>
                      <a:pt x="45" y="7"/>
                    </a:cubicBezTo>
                    <a:cubicBezTo>
                      <a:pt x="42" y="1"/>
                      <a:pt x="42" y="1"/>
                      <a:pt x="42" y="1"/>
                    </a:cubicBezTo>
                    <a:cubicBezTo>
                      <a:pt x="41" y="0"/>
                      <a:pt x="41" y="0"/>
                      <a:pt x="40" y="0"/>
                    </a:cubicBezTo>
                    <a:cubicBezTo>
                      <a:pt x="25" y="0"/>
                      <a:pt x="25" y="0"/>
                      <a:pt x="25" y="0"/>
                    </a:cubicBezTo>
                    <a:cubicBezTo>
                      <a:pt x="24" y="0"/>
                      <a:pt x="24" y="0"/>
                      <a:pt x="24" y="1"/>
                    </a:cubicBezTo>
                    <a:cubicBezTo>
                      <a:pt x="20" y="7"/>
                      <a:pt x="20" y="7"/>
                      <a:pt x="20" y="7"/>
                    </a:cubicBezTo>
                    <a:cubicBezTo>
                      <a:pt x="2" y="7"/>
                      <a:pt x="2" y="7"/>
                      <a:pt x="2" y="7"/>
                    </a:cubicBezTo>
                    <a:cubicBezTo>
                      <a:pt x="1" y="7"/>
                      <a:pt x="0" y="8"/>
                      <a:pt x="0" y="9"/>
                    </a:cubicBezTo>
                    <a:cubicBezTo>
                      <a:pt x="0" y="49"/>
                      <a:pt x="0" y="49"/>
                      <a:pt x="0" y="49"/>
                    </a:cubicBezTo>
                    <a:cubicBezTo>
                      <a:pt x="0" y="50"/>
                      <a:pt x="1" y="51"/>
                      <a:pt x="2" y="51"/>
                    </a:cubicBezTo>
                    <a:cubicBezTo>
                      <a:pt x="63" y="51"/>
                      <a:pt x="63" y="51"/>
                      <a:pt x="63" y="51"/>
                    </a:cubicBezTo>
                    <a:cubicBezTo>
                      <a:pt x="64" y="51"/>
                      <a:pt x="65" y="50"/>
                      <a:pt x="65" y="49"/>
                    </a:cubicBezTo>
                    <a:cubicBezTo>
                      <a:pt x="65" y="9"/>
                      <a:pt x="65" y="9"/>
                      <a:pt x="65" y="9"/>
                    </a:cubicBezTo>
                    <a:cubicBezTo>
                      <a:pt x="65" y="8"/>
                      <a:pt x="64" y="7"/>
                      <a:pt x="63" y="7"/>
                    </a:cubicBezTo>
                    <a:close/>
                    <a:moveTo>
                      <a:pt x="62" y="48"/>
                    </a:moveTo>
                    <a:cubicBezTo>
                      <a:pt x="3" y="48"/>
                      <a:pt x="3" y="48"/>
                      <a:pt x="3" y="48"/>
                    </a:cubicBezTo>
                    <a:cubicBezTo>
                      <a:pt x="3" y="27"/>
                      <a:pt x="3" y="27"/>
                      <a:pt x="3" y="27"/>
                    </a:cubicBezTo>
                    <a:cubicBezTo>
                      <a:pt x="19" y="27"/>
                      <a:pt x="19" y="27"/>
                      <a:pt x="19" y="27"/>
                    </a:cubicBezTo>
                    <a:cubicBezTo>
                      <a:pt x="19" y="34"/>
                      <a:pt x="25" y="40"/>
                      <a:pt x="33" y="40"/>
                    </a:cubicBezTo>
                    <a:cubicBezTo>
                      <a:pt x="40" y="40"/>
                      <a:pt x="46" y="34"/>
                      <a:pt x="47" y="27"/>
                    </a:cubicBezTo>
                    <a:cubicBezTo>
                      <a:pt x="47" y="27"/>
                      <a:pt x="47" y="27"/>
                      <a:pt x="47" y="27"/>
                    </a:cubicBezTo>
                    <a:cubicBezTo>
                      <a:pt x="62" y="27"/>
                      <a:pt x="62" y="27"/>
                      <a:pt x="62" y="27"/>
                    </a:cubicBezTo>
                    <a:lnTo>
                      <a:pt x="62" y="48"/>
                    </a:lnTo>
                    <a:close/>
                    <a:moveTo>
                      <a:pt x="22" y="26"/>
                    </a:moveTo>
                    <a:cubicBezTo>
                      <a:pt x="22" y="20"/>
                      <a:pt x="27" y="15"/>
                      <a:pt x="33" y="15"/>
                    </a:cubicBezTo>
                    <a:cubicBezTo>
                      <a:pt x="39" y="15"/>
                      <a:pt x="44" y="20"/>
                      <a:pt x="44" y="26"/>
                    </a:cubicBezTo>
                    <a:cubicBezTo>
                      <a:pt x="44" y="32"/>
                      <a:pt x="39" y="37"/>
                      <a:pt x="33" y="37"/>
                    </a:cubicBezTo>
                    <a:cubicBezTo>
                      <a:pt x="27" y="37"/>
                      <a:pt x="22" y="32"/>
                      <a:pt x="22" y="26"/>
                    </a:cubicBezTo>
                    <a:close/>
                    <a:moveTo>
                      <a:pt x="62" y="24"/>
                    </a:moveTo>
                    <a:cubicBezTo>
                      <a:pt x="47" y="24"/>
                      <a:pt x="47" y="24"/>
                      <a:pt x="47" y="24"/>
                    </a:cubicBezTo>
                    <a:cubicBezTo>
                      <a:pt x="47" y="24"/>
                      <a:pt x="47" y="24"/>
                      <a:pt x="47" y="24"/>
                    </a:cubicBezTo>
                    <a:cubicBezTo>
                      <a:pt x="46" y="17"/>
                      <a:pt x="40" y="12"/>
                      <a:pt x="33" y="12"/>
                    </a:cubicBezTo>
                    <a:cubicBezTo>
                      <a:pt x="25" y="12"/>
                      <a:pt x="19" y="17"/>
                      <a:pt x="19" y="24"/>
                    </a:cubicBezTo>
                    <a:cubicBezTo>
                      <a:pt x="3" y="24"/>
                      <a:pt x="3" y="24"/>
                      <a:pt x="3" y="24"/>
                    </a:cubicBezTo>
                    <a:cubicBezTo>
                      <a:pt x="3" y="10"/>
                      <a:pt x="3" y="10"/>
                      <a:pt x="3" y="10"/>
                    </a:cubicBezTo>
                    <a:cubicBezTo>
                      <a:pt x="21" y="10"/>
                      <a:pt x="21" y="10"/>
                      <a:pt x="21" y="10"/>
                    </a:cubicBezTo>
                    <a:cubicBezTo>
                      <a:pt x="22" y="10"/>
                      <a:pt x="22" y="10"/>
                      <a:pt x="22" y="10"/>
                    </a:cubicBezTo>
                    <a:cubicBezTo>
                      <a:pt x="26" y="3"/>
                      <a:pt x="26" y="3"/>
                      <a:pt x="26" y="3"/>
                    </a:cubicBezTo>
                    <a:cubicBezTo>
                      <a:pt x="39" y="3"/>
                      <a:pt x="39" y="3"/>
                      <a:pt x="39" y="3"/>
                    </a:cubicBezTo>
                    <a:cubicBezTo>
                      <a:pt x="43" y="10"/>
                      <a:pt x="43" y="10"/>
                      <a:pt x="43" y="10"/>
                    </a:cubicBezTo>
                    <a:cubicBezTo>
                      <a:pt x="43" y="10"/>
                      <a:pt x="43" y="10"/>
                      <a:pt x="44" y="10"/>
                    </a:cubicBezTo>
                    <a:cubicBezTo>
                      <a:pt x="49" y="10"/>
                      <a:pt x="49" y="10"/>
                      <a:pt x="49" y="10"/>
                    </a:cubicBezTo>
                    <a:cubicBezTo>
                      <a:pt x="50" y="10"/>
                      <a:pt x="51" y="10"/>
                      <a:pt x="51" y="9"/>
                    </a:cubicBezTo>
                    <a:cubicBezTo>
                      <a:pt x="51" y="7"/>
                      <a:pt x="51" y="7"/>
                      <a:pt x="51" y="7"/>
                    </a:cubicBezTo>
                    <a:cubicBezTo>
                      <a:pt x="56" y="7"/>
                      <a:pt x="56" y="7"/>
                      <a:pt x="56" y="7"/>
                    </a:cubicBezTo>
                    <a:cubicBezTo>
                      <a:pt x="56" y="9"/>
                      <a:pt x="56" y="9"/>
                      <a:pt x="56" y="9"/>
                    </a:cubicBezTo>
                    <a:cubicBezTo>
                      <a:pt x="56" y="10"/>
                      <a:pt x="56" y="10"/>
                      <a:pt x="57" y="10"/>
                    </a:cubicBezTo>
                    <a:cubicBezTo>
                      <a:pt x="62" y="10"/>
                      <a:pt x="62" y="10"/>
                      <a:pt x="62" y="10"/>
                    </a:cubicBezTo>
                    <a:lnTo>
                      <a:pt x="6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3" name="Oval 151"/>
              <p:cNvSpPr>
                <a:spLocks noChangeArrowheads="1"/>
              </p:cNvSpPr>
              <p:nvPr/>
            </p:nvSpPr>
            <p:spPr bwMode="auto">
              <a:xfrm>
                <a:off x="18257838" y="8105775"/>
                <a:ext cx="47625"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84" name="กลุ่ม 183"/>
            <p:cNvGrpSpPr/>
            <p:nvPr/>
          </p:nvGrpSpPr>
          <p:grpSpPr>
            <a:xfrm>
              <a:off x="15744823" y="7112165"/>
              <a:ext cx="523875" cy="571500"/>
              <a:chOff x="16724313" y="7705725"/>
              <a:chExt cx="523875" cy="571500"/>
            </a:xfrm>
          </p:grpSpPr>
          <p:sp>
            <p:nvSpPr>
              <p:cNvPr id="185" name="Freeform 152"/>
              <p:cNvSpPr>
                <a:spLocks noEditPoints="1"/>
              </p:cNvSpPr>
              <p:nvPr/>
            </p:nvSpPr>
            <p:spPr bwMode="auto">
              <a:xfrm>
                <a:off x="16724313" y="7705725"/>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6 h 18"/>
                  <a:gd name="T20" fmla="*/ 5 w 55"/>
                  <a:gd name="T21" fmla="*/ 16 h 18"/>
                  <a:gd name="T22" fmla="*/ 2 w 55"/>
                  <a:gd name="T23" fmla="*/ 13 h 18"/>
                  <a:gd name="T24" fmla="*/ 2 w 55"/>
                  <a:gd name="T25" fmla="*/ 6 h 18"/>
                  <a:gd name="T26" fmla="*/ 5 w 55"/>
                  <a:gd name="T27" fmla="*/ 3 h 18"/>
                  <a:gd name="T28" fmla="*/ 31 w 55"/>
                  <a:gd name="T29" fmla="*/ 3 h 18"/>
                  <a:gd name="T30" fmla="*/ 31 w 55"/>
                  <a:gd name="T31" fmla="*/ 16 h 18"/>
                  <a:gd name="T32" fmla="*/ 52 w 55"/>
                  <a:gd name="T33" fmla="*/ 13 h 18"/>
                  <a:gd name="T34" fmla="*/ 49 w 55"/>
                  <a:gd name="T35" fmla="*/ 16 h 18"/>
                  <a:gd name="T36" fmla="*/ 34 w 55"/>
                  <a:gd name="T37" fmla="*/ 16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6"/>
                    </a:moveTo>
                    <a:cubicBezTo>
                      <a:pt x="5" y="16"/>
                      <a:pt x="5" y="16"/>
                      <a:pt x="5" y="16"/>
                    </a:cubicBezTo>
                    <a:cubicBezTo>
                      <a:pt x="4" y="16"/>
                      <a:pt x="2" y="14"/>
                      <a:pt x="2" y="13"/>
                    </a:cubicBezTo>
                    <a:cubicBezTo>
                      <a:pt x="2" y="6"/>
                      <a:pt x="2" y="6"/>
                      <a:pt x="2" y="6"/>
                    </a:cubicBezTo>
                    <a:cubicBezTo>
                      <a:pt x="2" y="4"/>
                      <a:pt x="4" y="3"/>
                      <a:pt x="5" y="3"/>
                    </a:cubicBezTo>
                    <a:cubicBezTo>
                      <a:pt x="31" y="3"/>
                      <a:pt x="31" y="3"/>
                      <a:pt x="31" y="3"/>
                    </a:cubicBezTo>
                    <a:lnTo>
                      <a:pt x="31" y="16"/>
                    </a:lnTo>
                    <a:close/>
                    <a:moveTo>
                      <a:pt x="52" y="13"/>
                    </a:moveTo>
                    <a:cubicBezTo>
                      <a:pt x="52" y="14"/>
                      <a:pt x="51" y="16"/>
                      <a:pt x="49" y="16"/>
                    </a:cubicBezTo>
                    <a:cubicBezTo>
                      <a:pt x="34" y="16"/>
                      <a:pt x="34" y="16"/>
                      <a:pt x="34" y="16"/>
                    </a:cubicBezTo>
                    <a:cubicBezTo>
                      <a:pt x="34" y="3"/>
                      <a:pt x="34" y="3"/>
                      <a:pt x="34" y="3"/>
                    </a:cubicBezTo>
                    <a:cubicBezTo>
                      <a:pt x="49" y="3"/>
                      <a:pt x="49" y="3"/>
                      <a:pt x="49" y="3"/>
                    </a:cubicBezTo>
                    <a:cubicBezTo>
                      <a:pt x="51" y="3"/>
                      <a:pt x="52" y="4"/>
                      <a:pt x="52" y="6"/>
                    </a:cubicBezTo>
                    <a:lnTo>
                      <a:pt x="5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6" name="Oval 153"/>
              <p:cNvSpPr>
                <a:spLocks noChangeArrowheads="1"/>
              </p:cNvSpPr>
              <p:nvPr/>
            </p:nvSpPr>
            <p:spPr bwMode="auto">
              <a:xfrm>
                <a:off x="17114838" y="7762875"/>
                <a:ext cx="57150"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7" name="Freeform 154"/>
              <p:cNvSpPr>
                <a:spLocks noEditPoints="1"/>
              </p:cNvSpPr>
              <p:nvPr/>
            </p:nvSpPr>
            <p:spPr bwMode="auto">
              <a:xfrm>
                <a:off x="16724313" y="7905750"/>
                <a:ext cx="523875" cy="171450"/>
              </a:xfrm>
              <a:custGeom>
                <a:avLst/>
                <a:gdLst>
                  <a:gd name="T0" fmla="*/ 49 w 55"/>
                  <a:gd name="T1" fmla="*/ 0 h 18"/>
                  <a:gd name="T2" fmla="*/ 5 w 55"/>
                  <a:gd name="T3" fmla="*/ 0 h 18"/>
                  <a:gd name="T4" fmla="*/ 0 w 55"/>
                  <a:gd name="T5" fmla="*/ 6 h 18"/>
                  <a:gd name="T6" fmla="*/ 0 w 55"/>
                  <a:gd name="T7" fmla="*/ 13 h 18"/>
                  <a:gd name="T8" fmla="*/ 5 w 55"/>
                  <a:gd name="T9" fmla="*/ 18 h 18"/>
                  <a:gd name="T10" fmla="*/ 49 w 55"/>
                  <a:gd name="T11" fmla="*/ 18 h 18"/>
                  <a:gd name="T12" fmla="*/ 55 w 55"/>
                  <a:gd name="T13" fmla="*/ 13 h 18"/>
                  <a:gd name="T14" fmla="*/ 55 w 55"/>
                  <a:gd name="T15" fmla="*/ 6 h 18"/>
                  <a:gd name="T16" fmla="*/ 49 w 55"/>
                  <a:gd name="T17" fmla="*/ 0 h 18"/>
                  <a:gd name="T18" fmla="*/ 31 w 55"/>
                  <a:gd name="T19" fmla="*/ 15 h 18"/>
                  <a:gd name="T20" fmla="*/ 5 w 55"/>
                  <a:gd name="T21" fmla="*/ 15 h 18"/>
                  <a:gd name="T22" fmla="*/ 2 w 55"/>
                  <a:gd name="T23" fmla="*/ 13 h 18"/>
                  <a:gd name="T24" fmla="*/ 2 w 55"/>
                  <a:gd name="T25" fmla="*/ 6 h 18"/>
                  <a:gd name="T26" fmla="*/ 5 w 55"/>
                  <a:gd name="T27" fmla="*/ 3 h 18"/>
                  <a:gd name="T28" fmla="*/ 31 w 55"/>
                  <a:gd name="T29" fmla="*/ 3 h 18"/>
                  <a:gd name="T30" fmla="*/ 31 w 55"/>
                  <a:gd name="T31" fmla="*/ 15 h 18"/>
                  <a:gd name="T32" fmla="*/ 52 w 55"/>
                  <a:gd name="T33" fmla="*/ 13 h 18"/>
                  <a:gd name="T34" fmla="*/ 49 w 55"/>
                  <a:gd name="T35" fmla="*/ 15 h 18"/>
                  <a:gd name="T36" fmla="*/ 34 w 55"/>
                  <a:gd name="T37" fmla="*/ 15 h 18"/>
                  <a:gd name="T38" fmla="*/ 34 w 55"/>
                  <a:gd name="T39" fmla="*/ 3 h 18"/>
                  <a:gd name="T40" fmla="*/ 49 w 55"/>
                  <a:gd name="T41" fmla="*/ 3 h 18"/>
                  <a:gd name="T42" fmla="*/ 52 w 55"/>
                  <a:gd name="T43" fmla="*/ 6 h 18"/>
                  <a:gd name="T44" fmla="*/ 52 w 55"/>
                  <a:gd name="T4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3"/>
                      <a:pt x="0" y="6"/>
                    </a:cubicBezTo>
                    <a:cubicBezTo>
                      <a:pt x="0" y="13"/>
                      <a:pt x="0" y="13"/>
                      <a:pt x="0" y="13"/>
                    </a:cubicBezTo>
                    <a:cubicBezTo>
                      <a:pt x="0" y="16"/>
                      <a:pt x="2" y="18"/>
                      <a:pt x="5" y="18"/>
                    </a:cubicBezTo>
                    <a:cubicBezTo>
                      <a:pt x="49" y="18"/>
                      <a:pt x="49" y="18"/>
                      <a:pt x="49" y="18"/>
                    </a:cubicBezTo>
                    <a:cubicBezTo>
                      <a:pt x="52" y="18"/>
                      <a:pt x="55" y="16"/>
                      <a:pt x="55" y="13"/>
                    </a:cubicBezTo>
                    <a:cubicBezTo>
                      <a:pt x="55" y="6"/>
                      <a:pt x="55" y="6"/>
                      <a:pt x="55" y="6"/>
                    </a:cubicBezTo>
                    <a:cubicBezTo>
                      <a:pt x="55" y="3"/>
                      <a:pt x="52" y="0"/>
                      <a:pt x="49" y="0"/>
                    </a:cubicBezTo>
                    <a:close/>
                    <a:moveTo>
                      <a:pt x="31" y="15"/>
                    </a:moveTo>
                    <a:cubicBezTo>
                      <a:pt x="5" y="15"/>
                      <a:pt x="5" y="15"/>
                      <a:pt x="5" y="15"/>
                    </a:cubicBezTo>
                    <a:cubicBezTo>
                      <a:pt x="4" y="15"/>
                      <a:pt x="2" y="14"/>
                      <a:pt x="2" y="13"/>
                    </a:cubicBezTo>
                    <a:cubicBezTo>
                      <a:pt x="2" y="6"/>
                      <a:pt x="2" y="6"/>
                      <a:pt x="2" y="6"/>
                    </a:cubicBezTo>
                    <a:cubicBezTo>
                      <a:pt x="2" y="4"/>
                      <a:pt x="4" y="3"/>
                      <a:pt x="5" y="3"/>
                    </a:cubicBezTo>
                    <a:cubicBezTo>
                      <a:pt x="31" y="3"/>
                      <a:pt x="31" y="3"/>
                      <a:pt x="31" y="3"/>
                    </a:cubicBezTo>
                    <a:lnTo>
                      <a:pt x="31" y="15"/>
                    </a:lnTo>
                    <a:close/>
                    <a:moveTo>
                      <a:pt x="52" y="13"/>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6"/>
                    </a:cubicBezTo>
                    <a:lnTo>
                      <a:pt x="5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8" name="Oval 155"/>
              <p:cNvSpPr>
                <a:spLocks noChangeArrowheads="1"/>
              </p:cNvSpPr>
              <p:nvPr/>
            </p:nvSpPr>
            <p:spPr bwMode="auto">
              <a:xfrm>
                <a:off x="17114838" y="7962900"/>
                <a:ext cx="57150"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89" name="Freeform 156"/>
              <p:cNvSpPr>
                <a:spLocks noEditPoints="1"/>
              </p:cNvSpPr>
              <p:nvPr/>
            </p:nvSpPr>
            <p:spPr bwMode="auto">
              <a:xfrm>
                <a:off x="16724313" y="8105775"/>
                <a:ext cx="523875" cy="171450"/>
              </a:xfrm>
              <a:custGeom>
                <a:avLst/>
                <a:gdLst>
                  <a:gd name="T0" fmla="*/ 49 w 55"/>
                  <a:gd name="T1" fmla="*/ 0 h 18"/>
                  <a:gd name="T2" fmla="*/ 5 w 55"/>
                  <a:gd name="T3" fmla="*/ 0 h 18"/>
                  <a:gd name="T4" fmla="*/ 0 w 55"/>
                  <a:gd name="T5" fmla="*/ 5 h 18"/>
                  <a:gd name="T6" fmla="*/ 0 w 55"/>
                  <a:gd name="T7" fmla="*/ 12 h 18"/>
                  <a:gd name="T8" fmla="*/ 5 w 55"/>
                  <a:gd name="T9" fmla="*/ 18 h 18"/>
                  <a:gd name="T10" fmla="*/ 49 w 55"/>
                  <a:gd name="T11" fmla="*/ 18 h 18"/>
                  <a:gd name="T12" fmla="*/ 55 w 55"/>
                  <a:gd name="T13" fmla="*/ 12 h 18"/>
                  <a:gd name="T14" fmla="*/ 55 w 55"/>
                  <a:gd name="T15" fmla="*/ 5 h 18"/>
                  <a:gd name="T16" fmla="*/ 49 w 55"/>
                  <a:gd name="T17" fmla="*/ 0 h 18"/>
                  <a:gd name="T18" fmla="*/ 31 w 55"/>
                  <a:gd name="T19" fmla="*/ 15 h 18"/>
                  <a:gd name="T20" fmla="*/ 5 w 55"/>
                  <a:gd name="T21" fmla="*/ 15 h 18"/>
                  <a:gd name="T22" fmla="*/ 2 w 55"/>
                  <a:gd name="T23" fmla="*/ 12 h 18"/>
                  <a:gd name="T24" fmla="*/ 2 w 55"/>
                  <a:gd name="T25" fmla="*/ 5 h 18"/>
                  <a:gd name="T26" fmla="*/ 5 w 55"/>
                  <a:gd name="T27" fmla="*/ 3 h 18"/>
                  <a:gd name="T28" fmla="*/ 31 w 55"/>
                  <a:gd name="T29" fmla="*/ 3 h 18"/>
                  <a:gd name="T30" fmla="*/ 31 w 55"/>
                  <a:gd name="T31" fmla="*/ 15 h 18"/>
                  <a:gd name="T32" fmla="*/ 52 w 55"/>
                  <a:gd name="T33" fmla="*/ 12 h 18"/>
                  <a:gd name="T34" fmla="*/ 49 w 55"/>
                  <a:gd name="T35" fmla="*/ 15 h 18"/>
                  <a:gd name="T36" fmla="*/ 34 w 55"/>
                  <a:gd name="T37" fmla="*/ 15 h 18"/>
                  <a:gd name="T38" fmla="*/ 34 w 55"/>
                  <a:gd name="T39" fmla="*/ 3 h 18"/>
                  <a:gd name="T40" fmla="*/ 49 w 55"/>
                  <a:gd name="T41" fmla="*/ 3 h 18"/>
                  <a:gd name="T42" fmla="*/ 52 w 55"/>
                  <a:gd name="T43" fmla="*/ 5 h 18"/>
                  <a:gd name="T44" fmla="*/ 52 w 55"/>
                  <a:gd name="T45"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8">
                    <a:moveTo>
                      <a:pt x="49" y="0"/>
                    </a:moveTo>
                    <a:cubicBezTo>
                      <a:pt x="5" y="0"/>
                      <a:pt x="5" y="0"/>
                      <a:pt x="5" y="0"/>
                    </a:cubicBezTo>
                    <a:cubicBezTo>
                      <a:pt x="2" y="0"/>
                      <a:pt x="0" y="2"/>
                      <a:pt x="0" y="5"/>
                    </a:cubicBezTo>
                    <a:cubicBezTo>
                      <a:pt x="0" y="12"/>
                      <a:pt x="0" y="12"/>
                      <a:pt x="0" y="12"/>
                    </a:cubicBezTo>
                    <a:cubicBezTo>
                      <a:pt x="0" y="16"/>
                      <a:pt x="2" y="18"/>
                      <a:pt x="5" y="18"/>
                    </a:cubicBezTo>
                    <a:cubicBezTo>
                      <a:pt x="49" y="18"/>
                      <a:pt x="49" y="18"/>
                      <a:pt x="49" y="18"/>
                    </a:cubicBezTo>
                    <a:cubicBezTo>
                      <a:pt x="52" y="18"/>
                      <a:pt x="55" y="16"/>
                      <a:pt x="55" y="12"/>
                    </a:cubicBezTo>
                    <a:cubicBezTo>
                      <a:pt x="55" y="5"/>
                      <a:pt x="55" y="5"/>
                      <a:pt x="55" y="5"/>
                    </a:cubicBezTo>
                    <a:cubicBezTo>
                      <a:pt x="55" y="2"/>
                      <a:pt x="52" y="0"/>
                      <a:pt x="49" y="0"/>
                    </a:cubicBezTo>
                    <a:close/>
                    <a:moveTo>
                      <a:pt x="31" y="15"/>
                    </a:moveTo>
                    <a:cubicBezTo>
                      <a:pt x="5" y="15"/>
                      <a:pt x="5" y="15"/>
                      <a:pt x="5" y="15"/>
                    </a:cubicBezTo>
                    <a:cubicBezTo>
                      <a:pt x="4" y="15"/>
                      <a:pt x="2" y="14"/>
                      <a:pt x="2" y="12"/>
                    </a:cubicBezTo>
                    <a:cubicBezTo>
                      <a:pt x="2" y="5"/>
                      <a:pt x="2" y="5"/>
                      <a:pt x="2" y="5"/>
                    </a:cubicBezTo>
                    <a:cubicBezTo>
                      <a:pt x="2" y="4"/>
                      <a:pt x="4" y="3"/>
                      <a:pt x="5" y="3"/>
                    </a:cubicBezTo>
                    <a:cubicBezTo>
                      <a:pt x="31" y="3"/>
                      <a:pt x="31" y="3"/>
                      <a:pt x="31" y="3"/>
                    </a:cubicBezTo>
                    <a:lnTo>
                      <a:pt x="31" y="15"/>
                    </a:lnTo>
                    <a:close/>
                    <a:moveTo>
                      <a:pt x="52" y="12"/>
                    </a:moveTo>
                    <a:cubicBezTo>
                      <a:pt x="52" y="14"/>
                      <a:pt x="51" y="15"/>
                      <a:pt x="49" y="15"/>
                    </a:cubicBezTo>
                    <a:cubicBezTo>
                      <a:pt x="34" y="15"/>
                      <a:pt x="34" y="15"/>
                      <a:pt x="34" y="15"/>
                    </a:cubicBezTo>
                    <a:cubicBezTo>
                      <a:pt x="34" y="3"/>
                      <a:pt x="34" y="3"/>
                      <a:pt x="34" y="3"/>
                    </a:cubicBezTo>
                    <a:cubicBezTo>
                      <a:pt x="49" y="3"/>
                      <a:pt x="49" y="3"/>
                      <a:pt x="49" y="3"/>
                    </a:cubicBezTo>
                    <a:cubicBezTo>
                      <a:pt x="51" y="3"/>
                      <a:pt x="52" y="4"/>
                      <a:pt x="52" y="5"/>
                    </a:cubicBezTo>
                    <a:lnTo>
                      <a:pt x="52"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0" name="Oval 157"/>
              <p:cNvSpPr>
                <a:spLocks noChangeArrowheads="1"/>
              </p:cNvSpPr>
              <p:nvPr/>
            </p:nvSpPr>
            <p:spPr bwMode="auto">
              <a:xfrm>
                <a:off x="17114838" y="8162925"/>
                <a:ext cx="57150" cy="5715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1" name="กลุ่ม 190"/>
            <p:cNvGrpSpPr/>
            <p:nvPr/>
          </p:nvGrpSpPr>
          <p:grpSpPr>
            <a:xfrm>
              <a:off x="10932288" y="4520106"/>
              <a:ext cx="609600" cy="428625"/>
              <a:chOff x="19057938" y="7772400"/>
              <a:chExt cx="609600" cy="428625"/>
            </a:xfrm>
          </p:grpSpPr>
          <p:sp>
            <p:nvSpPr>
              <p:cNvPr id="192" name="Freeform 158"/>
              <p:cNvSpPr>
                <a:spLocks noEditPoints="1"/>
              </p:cNvSpPr>
              <p:nvPr/>
            </p:nvSpPr>
            <p:spPr bwMode="auto">
              <a:xfrm>
                <a:off x="19057938" y="7772400"/>
                <a:ext cx="609600" cy="428625"/>
              </a:xfrm>
              <a:custGeom>
                <a:avLst/>
                <a:gdLst>
                  <a:gd name="T0" fmla="*/ 64 w 64"/>
                  <a:gd name="T1" fmla="*/ 13 h 45"/>
                  <a:gd name="T2" fmla="*/ 64 w 64"/>
                  <a:gd name="T3" fmla="*/ 8 h 45"/>
                  <a:gd name="T4" fmla="*/ 57 w 64"/>
                  <a:gd name="T5" fmla="*/ 0 h 45"/>
                  <a:gd name="T6" fmla="*/ 7 w 64"/>
                  <a:gd name="T7" fmla="*/ 0 h 45"/>
                  <a:gd name="T8" fmla="*/ 0 w 64"/>
                  <a:gd name="T9" fmla="*/ 8 h 45"/>
                  <a:gd name="T10" fmla="*/ 0 w 64"/>
                  <a:gd name="T11" fmla="*/ 38 h 45"/>
                  <a:gd name="T12" fmla="*/ 7 w 64"/>
                  <a:gd name="T13" fmla="*/ 45 h 45"/>
                  <a:gd name="T14" fmla="*/ 57 w 64"/>
                  <a:gd name="T15" fmla="*/ 45 h 45"/>
                  <a:gd name="T16" fmla="*/ 64 w 64"/>
                  <a:gd name="T17" fmla="*/ 38 h 45"/>
                  <a:gd name="T18" fmla="*/ 64 w 64"/>
                  <a:gd name="T19" fmla="*/ 25 h 45"/>
                  <a:gd name="T20" fmla="*/ 64 w 64"/>
                  <a:gd name="T21" fmla="*/ 25 h 45"/>
                  <a:gd name="T22" fmla="*/ 64 w 64"/>
                  <a:gd name="T23" fmla="*/ 13 h 45"/>
                  <a:gd name="T24" fmla="*/ 64 w 64"/>
                  <a:gd name="T25" fmla="*/ 13 h 45"/>
                  <a:gd name="T26" fmla="*/ 3 w 64"/>
                  <a:gd name="T27" fmla="*/ 23 h 45"/>
                  <a:gd name="T28" fmla="*/ 3 w 64"/>
                  <a:gd name="T29" fmla="*/ 14 h 45"/>
                  <a:gd name="T30" fmla="*/ 61 w 64"/>
                  <a:gd name="T31" fmla="*/ 14 h 45"/>
                  <a:gd name="T32" fmla="*/ 61 w 64"/>
                  <a:gd name="T33" fmla="*/ 23 h 45"/>
                  <a:gd name="T34" fmla="*/ 3 w 64"/>
                  <a:gd name="T35" fmla="*/ 23 h 45"/>
                  <a:gd name="T36" fmla="*/ 7 w 64"/>
                  <a:gd name="T37" fmla="*/ 3 h 45"/>
                  <a:gd name="T38" fmla="*/ 57 w 64"/>
                  <a:gd name="T39" fmla="*/ 3 h 45"/>
                  <a:gd name="T40" fmla="*/ 61 w 64"/>
                  <a:gd name="T41" fmla="*/ 8 h 45"/>
                  <a:gd name="T42" fmla="*/ 61 w 64"/>
                  <a:gd name="T43" fmla="*/ 11 h 45"/>
                  <a:gd name="T44" fmla="*/ 3 w 64"/>
                  <a:gd name="T45" fmla="*/ 11 h 45"/>
                  <a:gd name="T46" fmla="*/ 3 w 64"/>
                  <a:gd name="T47" fmla="*/ 8 h 45"/>
                  <a:gd name="T48" fmla="*/ 7 w 64"/>
                  <a:gd name="T49" fmla="*/ 3 h 45"/>
                  <a:gd name="T50" fmla="*/ 57 w 64"/>
                  <a:gd name="T51" fmla="*/ 42 h 45"/>
                  <a:gd name="T52" fmla="*/ 7 w 64"/>
                  <a:gd name="T53" fmla="*/ 42 h 45"/>
                  <a:gd name="T54" fmla="*/ 3 w 64"/>
                  <a:gd name="T55" fmla="*/ 38 h 45"/>
                  <a:gd name="T56" fmla="*/ 3 w 64"/>
                  <a:gd name="T57" fmla="*/ 26 h 45"/>
                  <a:gd name="T58" fmla="*/ 61 w 64"/>
                  <a:gd name="T59" fmla="*/ 26 h 45"/>
                  <a:gd name="T60" fmla="*/ 61 w 64"/>
                  <a:gd name="T61" fmla="*/ 38 h 45"/>
                  <a:gd name="T62" fmla="*/ 57 w 64"/>
                  <a:gd name="T6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45">
                    <a:moveTo>
                      <a:pt x="64" y="13"/>
                    </a:moveTo>
                    <a:cubicBezTo>
                      <a:pt x="64" y="8"/>
                      <a:pt x="64" y="8"/>
                      <a:pt x="64" y="8"/>
                    </a:cubicBezTo>
                    <a:cubicBezTo>
                      <a:pt x="64" y="3"/>
                      <a:pt x="61" y="0"/>
                      <a:pt x="57" y="0"/>
                    </a:cubicBezTo>
                    <a:cubicBezTo>
                      <a:pt x="7" y="0"/>
                      <a:pt x="7" y="0"/>
                      <a:pt x="7" y="0"/>
                    </a:cubicBezTo>
                    <a:cubicBezTo>
                      <a:pt x="3" y="0"/>
                      <a:pt x="0" y="3"/>
                      <a:pt x="0" y="8"/>
                    </a:cubicBezTo>
                    <a:cubicBezTo>
                      <a:pt x="0" y="38"/>
                      <a:pt x="0" y="38"/>
                      <a:pt x="0" y="38"/>
                    </a:cubicBezTo>
                    <a:cubicBezTo>
                      <a:pt x="0" y="42"/>
                      <a:pt x="3" y="45"/>
                      <a:pt x="7" y="45"/>
                    </a:cubicBezTo>
                    <a:cubicBezTo>
                      <a:pt x="57" y="45"/>
                      <a:pt x="57" y="45"/>
                      <a:pt x="57" y="45"/>
                    </a:cubicBezTo>
                    <a:cubicBezTo>
                      <a:pt x="61" y="45"/>
                      <a:pt x="64" y="42"/>
                      <a:pt x="64" y="38"/>
                    </a:cubicBezTo>
                    <a:cubicBezTo>
                      <a:pt x="64" y="25"/>
                      <a:pt x="64" y="25"/>
                      <a:pt x="64" y="25"/>
                    </a:cubicBezTo>
                    <a:cubicBezTo>
                      <a:pt x="64" y="25"/>
                      <a:pt x="64" y="25"/>
                      <a:pt x="64" y="25"/>
                    </a:cubicBezTo>
                    <a:cubicBezTo>
                      <a:pt x="64" y="13"/>
                      <a:pt x="64" y="13"/>
                      <a:pt x="64" y="13"/>
                    </a:cubicBezTo>
                    <a:cubicBezTo>
                      <a:pt x="64" y="13"/>
                      <a:pt x="64" y="13"/>
                      <a:pt x="64" y="13"/>
                    </a:cubicBezTo>
                    <a:close/>
                    <a:moveTo>
                      <a:pt x="3" y="23"/>
                    </a:moveTo>
                    <a:cubicBezTo>
                      <a:pt x="3" y="14"/>
                      <a:pt x="3" y="14"/>
                      <a:pt x="3" y="14"/>
                    </a:cubicBezTo>
                    <a:cubicBezTo>
                      <a:pt x="61" y="14"/>
                      <a:pt x="61" y="14"/>
                      <a:pt x="61" y="14"/>
                    </a:cubicBezTo>
                    <a:cubicBezTo>
                      <a:pt x="61" y="23"/>
                      <a:pt x="61" y="23"/>
                      <a:pt x="61" y="23"/>
                    </a:cubicBezTo>
                    <a:lnTo>
                      <a:pt x="3" y="23"/>
                    </a:lnTo>
                    <a:close/>
                    <a:moveTo>
                      <a:pt x="7" y="3"/>
                    </a:moveTo>
                    <a:cubicBezTo>
                      <a:pt x="57" y="3"/>
                      <a:pt x="57" y="3"/>
                      <a:pt x="57" y="3"/>
                    </a:cubicBezTo>
                    <a:cubicBezTo>
                      <a:pt x="59" y="3"/>
                      <a:pt x="61" y="5"/>
                      <a:pt x="61" y="8"/>
                    </a:cubicBezTo>
                    <a:cubicBezTo>
                      <a:pt x="61" y="11"/>
                      <a:pt x="61" y="11"/>
                      <a:pt x="61" y="11"/>
                    </a:cubicBezTo>
                    <a:cubicBezTo>
                      <a:pt x="3" y="11"/>
                      <a:pt x="3" y="11"/>
                      <a:pt x="3" y="11"/>
                    </a:cubicBezTo>
                    <a:cubicBezTo>
                      <a:pt x="3" y="8"/>
                      <a:pt x="3" y="8"/>
                      <a:pt x="3" y="8"/>
                    </a:cubicBezTo>
                    <a:cubicBezTo>
                      <a:pt x="3" y="5"/>
                      <a:pt x="5" y="3"/>
                      <a:pt x="7" y="3"/>
                    </a:cubicBezTo>
                    <a:close/>
                    <a:moveTo>
                      <a:pt x="57" y="42"/>
                    </a:moveTo>
                    <a:cubicBezTo>
                      <a:pt x="7" y="42"/>
                      <a:pt x="7" y="42"/>
                      <a:pt x="7" y="42"/>
                    </a:cubicBezTo>
                    <a:cubicBezTo>
                      <a:pt x="5" y="42"/>
                      <a:pt x="3" y="40"/>
                      <a:pt x="3" y="38"/>
                    </a:cubicBezTo>
                    <a:cubicBezTo>
                      <a:pt x="3" y="26"/>
                      <a:pt x="3" y="26"/>
                      <a:pt x="3" y="26"/>
                    </a:cubicBezTo>
                    <a:cubicBezTo>
                      <a:pt x="61" y="26"/>
                      <a:pt x="61" y="26"/>
                      <a:pt x="61" y="26"/>
                    </a:cubicBezTo>
                    <a:cubicBezTo>
                      <a:pt x="61" y="38"/>
                      <a:pt x="61" y="38"/>
                      <a:pt x="61" y="38"/>
                    </a:cubicBezTo>
                    <a:cubicBezTo>
                      <a:pt x="61" y="40"/>
                      <a:pt x="59" y="42"/>
                      <a:pt x="57"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3" name="Freeform 159"/>
              <p:cNvSpPr>
                <a:spLocks/>
              </p:cNvSpPr>
              <p:nvPr/>
            </p:nvSpPr>
            <p:spPr bwMode="auto">
              <a:xfrm>
                <a:off x="19115088" y="7934325"/>
                <a:ext cx="152400" cy="28575"/>
              </a:xfrm>
              <a:custGeom>
                <a:avLst/>
                <a:gdLst>
                  <a:gd name="T0" fmla="*/ 14 w 16"/>
                  <a:gd name="T1" fmla="*/ 0 h 3"/>
                  <a:gd name="T2" fmla="*/ 2 w 16"/>
                  <a:gd name="T3" fmla="*/ 0 h 3"/>
                  <a:gd name="T4" fmla="*/ 0 w 16"/>
                  <a:gd name="T5" fmla="*/ 1 h 3"/>
                  <a:gd name="T6" fmla="*/ 2 w 16"/>
                  <a:gd name="T7" fmla="*/ 3 h 3"/>
                  <a:gd name="T8" fmla="*/ 14 w 16"/>
                  <a:gd name="T9" fmla="*/ 3 h 3"/>
                  <a:gd name="T10" fmla="*/ 16 w 16"/>
                  <a:gd name="T11" fmla="*/ 1 h 3"/>
                  <a:gd name="T12" fmla="*/ 14 w 1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6" h="3">
                    <a:moveTo>
                      <a:pt x="14" y="0"/>
                    </a:moveTo>
                    <a:cubicBezTo>
                      <a:pt x="2" y="0"/>
                      <a:pt x="2" y="0"/>
                      <a:pt x="2" y="0"/>
                    </a:cubicBezTo>
                    <a:cubicBezTo>
                      <a:pt x="1" y="0"/>
                      <a:pt x="0" y="0"/>
                      <a:pt x="0" y="1"/>
                    </a:cubicBezTo>
                    <a:cubicBezTo>
                      <a:pt x="0" y="2"/>
                      <a:pt x="1" y="3"/>
                      <a:pt x="2" y="3"/>
                    </a:cubicBezTo>
                    <a:cubicBezTo>
                      <a:pt x="14" y="3"/>
                      <a:pt x="14" y="3"/>
                      <a:pt x="14" y="3"/>
                    </a:cubicBezTo>
                    <a:cubicBezTo>
                      <a:pt x="15" y="3"/>
                      <a:pt x="16" y="2"/>
                      <a:pt x="16" y="1"/>
                    </a:cubicBezTo>
                    <a:cubicBezTo>
                      <a:pt x="16" y="0"/>
                      <a:pt x="15"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4" name="Freeform 160"/>
              <p:cNvSpPr>
                <a:spLocks/>
              </p:cNvSpPr>
              <p:nvPr/>
            </p:nvSpPr>
            <p:spPr bwMode="auto">
              <a:xfrm>
                <a:off x="19296063" y="7934325"/>
                <a:ext cx="142875" cy="28575"/>
              </a:xfrm>
              <a:custGeom>
                <a:avLst/>
                <a:gdLst>
                  <a:gd name="T0" fmla="*/ 14 w 15"/>
                  <a:gd name="T1" fmla="*/ 0 h 3"/>
                  <a:gd name="T2" fmla="*/ 1 w 15"/>
                  <a:gd name="T3" fmla="*/ 0 h 3"/>
                  <a:gd name="T4" fmla="*/ 0 w 15"/>
                  <a:gd name="T5" fmla="*/ 1 h 3"/>
                  <a:gd name="T6" fmla="*/ 1 w 15"/>
                  <a:gd name="T7" fmla="*/ 3 h 3"/>
                  <a:gd name="T8" fmla="*/ 14 w 15"/>
                  <a:gd name="T9" fmla="*/ 3 h 3"/>
                  <a:gd name="T10" fmla="*/ 15 w 15"/>
                  <a:gd name="T11" fmla="*/ 1 h 3"/>
                  <a:gd name="T12" fmla="*/ 14 w 1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5" h="3">
                    <a:moveTo>
                      <a:pt x="14" y="0"/>
                    </a:moveTo>
                    <a:cubicBezTo>
                      <a:pt x="1" y="0"/>
                      <a:pt x="1" y="0"/>
                      <a:pt x="1" y="0"/>
                    </a:cubicBezTo>
                    <a:cubicBezTo>
                      <a:pt x="0" y="0"/>
                      <a:pt x="0" y="0"/>
                      <a:pt x="0" y="1"/>
                    </a:cubicBezTo>
                    <a:cubicBezTo>
                      <a:pt x="0" y="2"/>
                      <a:pt x="0" y="3"/>
                      <a:pt x="1" y="3"/>
                    </a:cubicBezTo>
                    <a:cubicBezTo>
                      <a:pt x="14" y="3"/>
                      <a:pt x="14" y="3"/>
                      <a:pt x="14" y="3"/>
                    </a:cubicBezTo>
                    <a:cubicBezTo>
                      <a:pt x="14" y="3"/>
                      <a:pt x="15" y="2"/>
                      <a:pt x="15" y="1"/>
                    </a:cubicBezTo>
                    <a:cubicBezTo>
                      <a:pt x="15" y="0"/>
                      <a:pt x="14" y="0"/>
                      <a:pt x="14"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5" name="Freeform 161"/>
              <p:cNvSpPr>
                <a:spLocks/>
              </p:cNvSpPr>
              <p:nvPr/>
            </p:nvSpPr>
            <p:spPr bwMode="auto">
              <a:xfrm>
                <a:off x="19477038" y="7934325"/>
                <a:ext cx="76200" cy="28575"/>
              </a:xfrm>
              <a:custGeom>
                <a:avLst/>
                <a:gdLst>
                  <a:gd name="T0" fmla="*/ 7 w 8"/>
                  <a:gd name="T1" fmla="*/ 0 h 3"/>
                  <a:gd name="T2" fmla="*/ 2 w 8"/>
                  <a:gd name="T3" fmla="*/ 0 h 3"/>
                  <a:gd name="T4" fmla="*/ 0 w 8"/>
                  <a:gd name="T5" fmla="*/ 1 h 3"/>
                  <a:gd name="T6" fmla="*/ 2 w 8"/>
                  <a:gd name="T7" fmla="*/ 3 h 3"/>
                  <a:gd name="T8" fmla="*/ 7 w 8"/>
                  <a:gd name="T9" fmla="*/ 3 h 3"/>
                  <a:gd name="T10" fmla="*/ 8 w 8"/>
                  <a:gd name="T11" fmla="*/ 1 h 3"/>
                  <a:gd name="T12" fmla="*/ 7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7" y="0"/>
                    </a:moveTo>
                    <a:cubicBezTo>
                      <a:pt x="2" y="0"/>
                      <a:pt x="2" y="0"/>
                      <a:pt x="2" y="0"/>
                    </a:cubicBezTo>
                    <a:cubicBezTo>
                      <a:pt x="1" y="0"/>
                      <a:pt x="0" y="0"/>
                      <a:pt x="0" y="1"/>
                    </a:cubicBezTo>
                    <a:cubicBezTo>
                      <a:pt x="0" y="2"/>
                      <a:pt x="1" y="3"/>
                      <a:pt x="2" y="3"/>
                    </a:cubicBezTo>
                    <a:cubicBezTo>
                      <a:pt x="7" y="3"/>
                      <a:pt x="7" y="3"/>
                      <a:pt x="7" y="3"/>
                    </a:cubicBezTo>
                    <a:cubicBezTo>
                      <a:pt x="8" y="3"/>
                      <a:pt x="8" y="2"/>
                      <a:pt x="8" y="1"/>
                    </a:cubicBezTo>
                    <a:cubicBezTo>
                      <a:pt x="8" y="0"/>
                      <a:pt x="8" y="0"/>
                      <a:pt x="7"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6" name="กลุ่ม 195"/>
            <p:cNvGrpSpPr/>
            <p:nvPr/>
          </p:nvGrpSpPr>
          <p:grpSpPr>
            <a:xfrm>
              <a:off x="14093494" y="8052239"/>
              <a:ext cx="523875" cy="504825"/>
              <a:chOff x="15581313" y="8926513"/>
              <a:chExt cx="523875" cy="504825"/>
            </a:xfrm>
          </p:grpSpPr>
          <p:sp>
            <p:nvSpPr>
              <p:cNvPr id="197" name="Freeform 162"/>
              <p:cNvSpPr>
                <a:spLocks/>
              </p:cNvSpPr>
              <p:nvPr/>
            </p:nvSpPr>
            <p:spPr bwMode="auto">
              <a:xfrm>
                <a:off x="15971838" y="9078913"/>
                <a:ext cx="38100" cy="352425"/>
              </a:xfrm>
              <a:custGeom>
                <a:avLst/>
                <a:gdLst>
                  <a:gd name="T0" fmla="*/ 2 w 4"/>
                  <a:gd name="T1" fmla="*/ 0 h 37"/>
                  <a:gd name="T2" fmla="*/ 0 w 4"/>
                  <a:gd name="T3" fmla="*/ 2 h 37"/>
                  <a:gd name="T4" fmla="*/ 0 w 4"/>
                  <a:gd name="T5" fmla="*/ 35 h 37"/>
                  <a:gd name="T6" fmla="*/ 2 w 4"/>
                  <a:gd name="T7" fmla="*/ 37 h 37"/>
                  <a:gd name="T8" fmla="*/ 4 w 4"/>
                  <a:gd name="T9" fmla="*/ 35 h 37"/>
                  <a:gd name="T10" fmla="*/ 4 w 4"/>
                  <a:gd name="T11" fmla="*/ 2 h 37"/>
                  <a:gd name="T12" fmla="*/ 2 w 4"/>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4" h="37">
                    <a:moveTo>
                      <a:pt x="2" y="0"/>
                    </a:moveTo>
                    <a:cubicBezTo>
                      <a:pt x="1" y="0"/>
                      <a:pt x="0" y="1"/>
                      <a:pt x="0" y="2"/>
                    </a:cubicBezTo>
                    <a:cubicBezTo>
                      <a:pt x="0" y="35"/>
                      <a:pt x="0" y="35"/>
                      <a:pt x="0" y="35"/>
                    </a:cubicBezTo>
                    <a:cubicBezTo>
                      <a:pt x="0" y="36"/>
                      <a:pt x="1" y="37"/>
                      <a:pt x="2" y="37"/>
                    </a:cubicBezTo>
                    <a:cubicBezTo>
                      <a:pt x="3" y="37"/>
                      <a:pt x="4" y="36"/>
                      <a:pt x="4" y="35"/>
                    </a:cubicBezTo>
                    <a:cubicBezTo>
                      <a:pt x="4" y="2"/>
                      <a:pt x="4" y="2"/>
                      <a:pt x="4" y="2"/>
                    </a:cubicBezTo>
                    <a:cubicBezTo>
                      <a:pt x="4" y="1"/>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8" name="Freeform 163"/>
              <p:cNvSpPr>
                <a:spLocks/>
              </p:cNvSpPr>
              <p:nvPr/>
            </p:nvSpPr>
            <p:spPr bwMode="auto">
              <a:xfrm>
                <a:off x="16067088" y="8974138"/>
                <a:ext cx="38100" cy="457200"/>
              </a:xfrm>
              <a:custGeom>
                <a:avLst/>
                <a:gdLst>
                  <a:gd name="T0" fmla="*/ 2 w 4"/>
                  <a:gd name="T1" fmla="*/ 0 h 48"/>
                  <a:gd name="T2" fmla="*/ 0 w 4"/>
                  <a:gd name="T3" fmla="*/ 2 h 48"/>
                  <a:gd name="T4" fmla="*/ 0 w 4"/>
                  <a:gd name="T5" fmla="*/ 46 h 48"/>
                  <a:gd name="T6" fmla="*/ 2 w 4"/>
                  <a:gd name="T7" fmla="*/ 48 h 48"/>
                  <a:gd name="T8" fmla="*/ 4 w 4"/>
                  <a:gd name="T9" fmla="*/ 46 h 48"/>
                  <a:gd name="T10" fmla="*/ 4 w 4"/>
                  <a:gd name="T11" fmla="*/ 2 h 48"/>
                  <a:gd name="T12" fmla="*/ 2 w 4"/>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4" h="48">
                    <a:moveTo>
                      <a:pt x="2" y="0"/>
                    </a:moveTo>
                    <a:cubicBezTo>
                      <a:pt x="1" y="0"/>
                      <a:pt x="0" y="1"/>
                      <a:pt x="0" y="2"/>
                    </a:cubicBezTo>
                    <a:cubicBezTo>
                      <a:pt x="0" y="46"/>
                      <a:pt x="0" y="46"/>
                      <a:pt x="0" y="46"/>
                    </a:cubicBezTo>
                    <a:cubicBezTo>
                      <a:pt x="0" y="47"/>
                      <a:pt x="1" y="48"/>
                      <a:pt x="2" y="48"/>
                    </a:cubicBezTo>
                    <a:cubicBezTo>
                      <a:pt x="3" y="48"/>
                      <a:pt x="4" y="47"/>
                      <a:pt x="4" y="46"/>
                    </a:cubicBezTo>
                    <a:cubicBezTo>
                      <a:pt x="4" y="2"/>
                      <a:pt x="4" y="2"/>
                      <a:pt x="4" y="2"/>
                    </a:cubicBezTo>
                    <a:cubicBezTo>
                      <a:pt x="4" y="1"/>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99" name="Freeform 164"/>
              <p:cNvSpPr>
                <a:spLocks/>
              </p:cNvSpPr>
              <p:nvPr/>
            </p:nvSpPr>
            <p:spPr bwMode="auto">
              <a:xfrm>
                <a:off x="15676563" y="9126538"/>
                <a:ext cx="38100" cy="304800"/>
              </a:xfrm>
              <a:custGeom>
                <a:avLst/>
                <a:gdLst>
                  <a:gd name="T0" fmla="*/ 2 w 4"/>
                  <a:gd name="T1" fmla="*/ 0 h 32"/>
                  <a:gd name="T2" fmla="*/ 0 w 4"/>
                  <a:gd name="T3" fmla="*/ 2 h 32"/>
                  <a:gd name="T4" fmla="*/ 0 w 4"/>
                  <a:gd name="T5" fmla="*/ 30 h 32"/>
                  <a:gd name="T6" fmla="*/ 2 w 4"/>
                  <a:gd name="T7" fmla="*/ 32 h 32"/>
                  <a:gd name="T8" fmla="*/ 4 w 4"/>
                  <a:gd name="T9" fmla="*/ 30 h 32"/>
                  <a:gd name="T10" fmla="*/ 4 w 4"/>
                  <a:gd name="T11" fmla="*/ 2 h 32"/>
                  <a:gd name="T12" fmla="*/ 2 w 4"/>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0"/>
                    </a:moveTo>
                    <a:cubicBezTo>
                      <a:pt x="1" y="0"/>
                      <a:pt x="0" y="1"/>
                      <a:pt x="0" y="2"/>
                    </a:cubicBezTo>
                    <a:cubicBezTo>
                      <a:pt x="0" y="30"/>
                      <a:pt x="0" y="30"/>
                      <a:pt x="0" y="30"/>
                    </a:cubicBezTo>
                    <a:cubicBezTo>
                      <a:pt x="0" y="31"/>
                      <a:pt x="1" y="32"/>
                      <a:pt x="2" y="32"/>
                    </a:cubicBezTo>
                    <a:cubicBezTo>
                      <a:pt x="3" y="32"/>
                      <a:pt x="4" y="31"/>
                      <a:pt x="4" y="30"/>
                    </a:cubicBezTo>
                    <a:cubicBezTo>
                      <a:pt x="4" y="2"/>
                      <a:pt x="4" y="2"/>
                      <a:pt x="4" y="2"/>
                    </a:cubicBezTo>
                    <a:cubicBezTo>
                      <a:pt x="4" y="1"/>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0" name="Freeform 165"/>
              <p:cNvSpPr>
                <a:spLocks/>
              </p:cNvSpPr>
              <p:nvPr/>
            </p:nvSpPr>
            <p:spPr bwMode="auto">
              <a:xfrm>
                <a:off x="15876588" y="8926513"/>
                <a:ext cx="38100" cy="504825"/>
              </a:xfrm>
              <a:custGeom>
                <a:avLst/>
                <a:gdLst>
                  <a:gd name="T0" fmla="*/ 2 w 4"/>
                  <a:gd name="T1" fmla="*/ 0 h 53"/>
                  <a:gd name="T2" fmla="*/ 0 w 4"/>
                  <a:gd name="T3" fmla="*/ 2 h 53"/>
                  <a:gd name="T4" fmla="*/ 0 w 4"/>
                  <a:gd name="T5" fmla="*/ 51 h 53"/>
                  <a:gd name="T6" fmla="*/ 2 w 4"/>
                  <a:gd name="T7" fmla="*/ 53 h 53"/>
                  <a:gd name="T8" fmla="*/ 4 w 4"/>
                  <a:gd name="T9" fmla="*/ 51 h 53"/>
                  <a:gd name="T10" fmla="*/ 4 w 4"/>
                  <a:gd name="T11" fmla="*/ 2 h 53"/>
                  <a:gd name="T12" fmla="*/ 2 w 4"/>
                  <a:gd name="T13" fmla="*/ 0 h 53"/>
                </a:gdLst>
                <a:ahLst/>
                <a:cxnLst>
                  <a:cxn ang="0">
                    <a:pos x="T0" y="T1"/>
                  </a:cxn>
                  <a:cxn ang="0">
                    <a:pos x="T2" y="T3"/>
                  </a:cxn>
                  <a:cxn ang="0">
                    <a:pos x="T4" y="T5"/>
                  </a:cxn>
                  <a:cxn ang="0">
                    <a:pos x="T6" y="T7"/>
                  </a:cxn>
                  <a:cxn ang="0">
                    <a:pos x="T8" y="T9"/>
                  </a:cxn>
                  <a:cxn ang="0">
                    <a:pos x="T10" y="T11"/>
                  </a:cxn>
                  <a:cxn ang="0">
                    <a:pos x="T12" y="T13"/>
                  </a:cxn>
                </a:cxnLst>
                <a:rect l="0" t="0" r="r" b="b"/>
                <a:pathLst>
                  <a:path w="4" h="53">
                    <a:moveTo>
                      <a:pt x="2" y="0"/>
                    </a:moveTo>
                    <a:cubicBezTo>
                      <a:pt x="1" y="0"/>
                      <a:pt x="0" y="1"/>
                      <a:pt x="0" y="2"/>
                    </a:cubicBezTo>
                    <a:cubicBezTo>
                      <a:pt x="0" y="51"/>
                      <a:pt x="0" y="51"/>
                      <a:pt x="0" y="51"/>
                    </a:cubicBezTo>
                    <a:cubicBezTo>
                      <a:pt x="0" y="52"/>
                      <a:pt x="1" y="53"/>
                      <a:pt x="2" y="53"/>
                    </a:cubicBezTo>
                    <a:cubicBezTo>
                      <a:pt x="3" y="53"/>
                      <a:pt x="4" y="52"/>
                      <a:pt x="4" y="51"/>
                    </a:cubicBezTo>
                    <a:cubicBezTo>
                      <a:pt x="4" y="2"/>
                      <a:pt x="4" y="2"/>
                      <a:pt x="4" y="2"/>
                    </a:cubicBezTo>
                    <a:cubicBezTo>
                      <a:pt x="4" y="1"/>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1" name="Freeform 166"/>
              <p:cNvSpPr>
                <a:spLocks/>
              </p:cNvSpPr>
              <p:nvPr/>
            </p:nvSpPr>
            <p:spPr bwMode="auto">
              <a:xfrm>
                <a:off x="15581313" y="9174163"/>
                <a:ext cx="38100" cy="257175"/>
              </a:xfrm>
              <a:custGeom>
                <a:avLst/>
                <a:gdLst>
                  <a:gd name="T0" fmla="*/ 2 w 4"/>
                  <a:gd name="T1" fmla="*/ 0 h 27"/>
                  <a:gd name="T2" fmla="*/ 0 w 4"/>
                  <a:gd name="T3" fmla="*/ 2 h 27"/>
                  <a:gd name="T4" fmla="*/ 0 w 4"/>
                  <a:gd name="T5" fmla="*/ 25 h 27"/>
                  <a:gd name="T6" fmla="*/ 2 w 4"/>
                  <a:gd name="T7" fmla="*/ 27 h 27"/>
                  <a:gd name="T8" fmla="*/ 4 w 4"/>
                  <a:gd name="T9" fmla="*/ 25 h 27"/>
                  <a:gd name="T10" fmla="*/ 4 w 4"/>
                  <a:gd name="T11" fmla="*/ 2 h 27"/>
                  <a:gd name="T12" fmla="*/ 2 w 4"/>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 h="27">
                    <a:moveTo>
                      <a:pt x="2" y="0"/>
                    </a:moveTo>
                    <a:cubicBezTo>
                      <a:pt x="1" y="0"/>
                      <a:pt x="0" y="1"/>
                      <a:pt x="0" y="2"/>
                    </a:cubicBezTo>
                    <a:cubicBezTo>
                      <a:pt x="0" y="25"/>
                      <a:pt x="0" y="25"/>
                      <a:pt x="0" y="25"/>
                    </a:cubicBezTo>
                    <a:cubicBezTo>
                      <a:pt x="0" y="26"/>
                      <a:pt x="1" y="27"/>
                      <a:pt x="2" y="27"/>
                    </a:cubicBezTo>
                    <a:cubicBezTo>
                      <a:pt x="3" y="27"/>
                      <a:pt x="4" y="26"/>
                      <a:pt x="4" y="25"/>
                    </a:cubicBezTo>
                    <a:cubicBezTo>
                      <a:pt x="4" y="2"/>
                      <a:pt x="4" y="2"/>
                      <a:pt x="4" y="2"/>
                    </a:cubicBezTo>
                    <a:cubicBezTo>
                      <a:pt x="4" y="1"/>
                      <a:pt x="3"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2" name="Freeform 167"/>
              <p:cNvSpPr>
                <a:spLocks/>
              </p:cNvSpPr>
              <p:nvPr/>
            </p:nvSpPr>
            <p:spPr bwMode="auto">
              <a:xfrm>
                <a:off x="15771813" y="9031288"/>
                <a:ext cx="47625" cy="400050"/>
              </a:xfrm>
              <a:custGeom>
                <a:avLst/>
                <a:gdLst>
                  <a:gd name="T0" fmla="*/ 3 w 5"/>
                  <a:gd name="T1" fmla="*/ 0 h 42"/>
                  <a:gd name="T2" fmla="*/ 0 w 5"/>
                  <a:gd name="T3" fmla="*/ 2 h 42"/>
                  <a:gd name="T4" fmla="*/ 0 w 5"/>
                  <a:gd name="T5" fmla="*/ 40 h 42"/>
                  <a:gd name="T6" fmla="*/ 3 w 5"/>
                  <a:gd name="T7" fmla="*/ 42 h 42"/>
                  <a:gd name="T8" fmla="*/ 5 w 5"/>
                  <a:gd name="T9" fmla="*/ 40 h 42"/>
                  <a:gd name="T10" fmla="*/ 5 w 5"/>
                  <a:gd name="T11" fmla="*/ 2 h 42"/>
                  <a:gd name="T12" fmla="*/ 3 w 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 h="42">
                    <a:moveTo>
                      <a:pt x="3" y="0"/>
                    </a:moveTo>
                    <a:cubicBezTo>
                      <a:pt x="1" y="0"/>
                      <a:pt x="0" y="0"/>
                      <a:pt x="0" y="2"/>
                    </a:cubicBezTo>
                    <a:cubicBezTo>
                      <a:pt x="0" y="40"/>
                      <a:pt x="0" y="40"/>
                      <a:pt x="0" y="40"/>
                    </a:cubicBezTo>
                    <a:cubicBezTo>
                      <a:pt x="0" y="41"/>
                      <a:pt x="1" y="42"/>
                      <a:pt x="3" y="42"/>
                    </a:cubicBezTo>
                    <a:cubicBezTo>
                      <a:pt x="4" y="42"/>
                      <a:pt x="5" y="41"/>
                      <a:pt x="5" y="40"/>
                    </a:cubicBezTo>
                    <a:cubicBezTo>
                      <a:pt x="5" y="2"/>
                      <a:pt x="5" y="2"/>
                      <a:pt x="5" y="2"/>
                    </a:cubicBezTo>
                    <a:cubicBezTo>
                      <a:pt x="5" y="0"/>
                      <a:pt x="4" y="0"/>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03" name="Freeform 168"/>
            <p:cNvSpPr>
              <a:spLocks noEditPoints="1"/>
            </p:cNvSpPr>
            <p:nvPr/>
          </p:nvSpPr>
          <p:spPr bwMode="auto">
            <a:xfrm>
              <a:off x="14060157" y="5180506"/>
              <a:ext cx="628650" cy="609600"/>
            </a:xfrm>
            <a:custGeom>
              <a:avLst/>
              <a:gdLst>
                <a:gd name="T0" fmla="*/ 0 w 66"/>
                <a:gd name="T1" fmla="*/ 56 h 64"/>
                <a:gd name="T2" fmla="*/ 2 w 66"/>
                <a:gd name="T3" fmla="*/ 61 h 64"/>
                <a:gd name="T4" fmla="*/ 3 w 66"/>
                <a:gd name="T5" fmla="*/ 62 h 64"/>
                <a:gd name="T6" fmla="*/ 8 w 66"/>
                <a:gd name="T7" fmla="*/ 64 h 64"/>
                <a:gd name="T8" fmla="*/ 14 w 66"/>
                <a:gd name="T9" fmla="*/ 62 h 64"/>
                <a:gd name="T10" fmla="*/ 29 w 66"/>
                <a:gd name="T11" fmla="*/ 46 h 64"/>
                <a:gd name="T12" fmla="*/ 40 w 66"/>
                <a:gd name="T13" fmla="*/ 48 h 64"/>
                <a:gd name="T14" fmla="*/ 57 w 66"/>
                <a:gd name="T15" fmla="*/ 41 h 64"/>
                <a:gd name="T16" fmla="*/ 57 w 66"/>
                <a:gd name="T17" fmla="*/ 7 h 64"/>
                <a:gd name="T18" fmla="*/ 40 w 66"/>
                <a:gd name="T19" fmla="*/ 0 h 64"/>
                <a:gd name="T20" fmla="*/ 23 w 66"/>
                <a:gd name="T21" fmla="*/ 7 h 64"/>
                <a:gd name="T22" fmla="*/ 18 w 66"/>
                <a:gd name="T23" fmla="*/ 35 h 64"/>
                <a:gd name="T24" fmla="*/ 2 w 66"/>
                <a:gd name="T25" fmla="*/ 50 h 64"/>
                <a:gd name="T26" fmla="*/ 0 w 66"/>
                <a:gd name="T27" fmla="*/ 56 h 64"/>
                <a:gd name="T28" fmla="*/ 40 w 66"/>
                <a:gd name="T29" fmla="*/ 45 h 64"/>
                <a:gd name="T30" fmla="*/ 25 w 66"/>
                <a:gd name="T31" fmla="*/ 39 h 64"/>
                <a:gd name="T32" fmla="*/ 25 w 66"/>
                <a:gd name="T33" fmla="*/ 9 h 64"/>
                <a:gd name="T34" fmla="*/ 40 w 66"/>
                <a:gd name="T35" fmla="*/ 3 h 64"/>
                <a:gd name="T36" fmla="*/ 55 w 66"/>
                <a:gd name="T37" fmla="*/ 9 h 64"/>
                <a:gd name="T38" fmla="*/ 55 w 66"/>
                <a:gd name="T39" fmla="*/ 39 h 64"/>
                <a:gd name="T40" fmla="*/ 40 w 66"/>
                <a:gd name="T41" fmla="*/ 45 h 64"/>
                <a:gd name="T42" fmla="*/ 3 w 66"/>
                <a:gd name="T43" fmla="*/ 56 h 64"/>
                <a:gd name="T44" fmla="*/ 5 w 66"/>
                <a:gd name="T45" fmla="*/ 52 h 64"/>
                <a:gd name="T46" fmla="*/ 20 w 66"/>
                <a:gd name="T47" fmla="*/ 38 h 64"/>
                <a:gd name="T48" fmla="*/ 23 w 66"/>
                <a:gd name="T49" fmla="*/ 41 h 64"/>
                <a:gd name="T50" fmla="*/ 26 w 66"/>
                <a:gd name="T51" fmla="*/ 44 h 64"/>
                <a:gd name="T52" fmla="*/ 12 w 66"/>
                <a:gd name="T53" fmla="*/ 59 h 64"/>
                <a:gd name="T54" fmla="*/ 5 w 66"/>
                <a:gd name="T55" fmla="*/ 59 h 64"/>
                <a:gd name="T56" fmla="*/ 5 w 66"/>
                <a:gd name="T57" fmla="*/ 59 h 64"/>
                <a:gd name="T58" fmla="*/ 3 w 66"/>
                <a:gd name="T59"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64">
                  <a:moveTo>
                    <a:pt x="0" y="56"/>
                  </a:moveTo>
                  <a:cubicBezTo>
                    <a:pt x="0" y="58"/>
                    <a:pt x="1" y="60"/>
                    <a:pt x="2" y="61"/>
                  </a:cubicBezTo>
                  <a:cubicBezTo>
                    <a:pt x="3" y="62"/>
                    <a:pt x="3" y="62"/>
                    <a:pt x="3" y="62"/>
                  </a:cubicBezTo>
                  <a:cubicBezTo>
                    <a:pt x="4" y="63"/>
                    <a:pt x="6" y="64"/>
                    <a:pt x="8" y="64"/>
                  </a:cubicBezTo>
                  <a:cubicBezTo>
                    <a:pt x="10" y="64"/>
                    <a:pt x="12" y="63"/>
                    <a:pt x="14" y="62"/>
                  </a:cubicBezTo>
                  <a:cubicBezTo>
                    <a:pt x="29" y="46"/>
                    <a:pt x="29" y="46"/>
                    <a:pt x="29" y="46"/>
                  </a:cubicBezTo>
                  <a:cubicBezTo>
                    <a:pt x="33" y="48"/>
                    <a:pt x="36" y="48"/>
                    <a:pt x="40" y="48"/>
                  </a:cubicBezTo>
                  <a:cubicBezTo>
                    <a:pt x="46" y="48"/>
                    <a:pt x="52" y="46"/>
                    <a:pt x="57" y="41"/>
                  </a:cubicBezTo>
                  <a:cubicBezTo>
                    <a:pt x="66" y="32"/>
                    <a:pt x="66" y="17"/>
                    <a:pt x="57" y="7"/>
                  </a:cubicBezTo>
                  <a:cubicBezTo>
                    <a:pt x="52" y="2"/>
                    <a:pt x="46" y="0"/>
                    <a:pt x="40" y="0"/>
                  </a:cubicBezTo>
                  <a:cubicBezTo>
                    <a:pt x="33" y="0"/>
                    <a:pt x="27" y="3"/>
                    <a:pt x="23" y="7"/>
                  </a:cubicBezTo>
                  <a:cubicBezTo>
                    <a:pt x="15" y="15"/>
                    <a:pt x="14" y="26"/>
                    <a:pt x="18" y="35"/>
                  </a:cubicBezTo>
                  <a:cubicBezTo>
                    <a:pt x="2" y="50"/>
                    <a:pt x="2" y="50"/>
                    <a:pt x="2" y="50"/>
                  </a:cubicBezTo>
                  <a:cubicBezTo>
                    <a:pt x="1" y="52"/>
                    <a:pt x="0" y="54"/>
                    <a:pt x="0" y="56"/>
                  </a:cubicBezTo>
                  <a:close/>
                  <a:moveTo>
                    <a:pt x="40" y="45"/>
                  </a:moveTo>
                  <a:cubicBezTo>
                    <a:pt x="34" y="45"/>
                    <a:pt x="29" y="43"/>
                    <a:pt x="25" y="39"/>
                  </a:cubicBezTo>
                  <a:cubicBezTo>
                    <a:pt x="17" y="31"/>
                    <a:pt x="17" y="18"/>
                    <a:pt x="25" y="9"/>
                  </a:cubicBezTo>
                  <a:cubicBezTo>
                    <a:pt x="29" y="6"/>
                    <a:pt x="34" y="3"/>
                    <a:pt x="40" y="3"/>
                  </a:cubicBezTo>
                  <a:cubicBezTo>
                    <a:pt x="45" y="3"/>
                    <a:pt x="51" y="5"/>
                    <a:pt x="55" y="9"/>
                  </a:cubicBezTo>
                  <a:cubicBezTo>
                    <a:pt x="63" y="18"/>
                    <a:pt x="63" y="31"/>
                    <a:pt x="55" y="39"/>
                  </a:cubicBezTo>
                  <a:cubicBezTo>
                    <a:pt x="51" y="43"/>
                    <a:pt x="45" y="45"/>
                    <a:pt x="40" y="45"/>
                  </a:cubicBezTo>
                  <a:close/>
                  <a:moveTo>
                    <a:pt x="3" y="56"/>
                  </a:moveTo>
                  <a:cubicBezTo>
                    <a:pt x="3" y="54"/>
                    <a:pt x="4" y="53"/>
                    <a:pt x="5" y="52"/>
                  </a:cubicBezTo>
                  <a:cubicBezTo>
                    <a:pt x="20" y="38"/>
                    <a:pt x="20" y="38"/>
                    <a:pt x="20" y="38"/>
                  </a:cubicBezTo>
                  <a:cubicBezTo>
                    <a:pt x="20" y="39"/>
                    <a:pt x="22" y="40"/>
                    <a:pt x="23" y="41"/>
                  </a:cubicBezTo>
                  <a:cubicBezTo>
                    <a:pt x="24" y="42"/>
                    <a:pt x="25" y="44"/>
                    <a:pt x="26" y="44"/>
                  </a:cubicBezTo>
                  <a:cubicBezTo>
                    <a:pt x="12" y="59"/>
                    <a:pt x="12" y="59"/>
                    <a:pt x="12" y="59"/>
                  </a:cubicBezTo>
                  <a:cubicBezTo>
                    <a:pt x="10" y="61"/>
                    <a:pt x="7" y="61"/>
                    <a:pt x="5" y="59"/>
                  </a:cubicBezTo>
                  <a:cubicBezTo>
                    <a:pt x="5" y="59"/>
                    <a:pt x="5" y="59"/>
                    <a:pt x="5" y="59"/>
                  </a:cubicBezTo>
                  <a:cubicBezTo>
                    <a:pt x="4" y="58"/>
                    <a:pt x="3" y="57"/>
                    <a:pt x="3"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04" name="กลุ่ม 203"/>
            <p:cNvGrpSpPr/>
            <p:nvPr/>
          </p:nvGrpSpPr>
          <p:grpSpPr>
            <a:xfrm>
              <a:off x="17328384" y="8049940"/>
              <a:ext cx="609600" cy="609600"/>
              <a:chOff x="19153188" y="10137775"/>
              <a:chExt cx="609600" cy="609600"/>
            </a:xfrm>
          </p:grpSpPr>
          <p:sp>
            <p:nvSpPr>
              <p:cNvPr id="205" name="Freeform 169"/>
              <p:cNvSpPr>
                <a:spLocks noEditPoints="1"/>
              </p:cNvSpPr>
              <p:nvPr/>
            </p:nvSpPr>
            <p:spPr bwMode="auto">
              <a:xfrm>
                <a:off x="19153188" y="10137775"/>
                <a:ext cx="609600" cy="609600"/>
              </a:xfrm>
              <a:custGeom>
                <a:avLst/>
                <a:gdLst>
                  <a:gd name="T0" fmla="*/ 0 w 64"/>
                  <a:gd name="T1" fmla="*/ 55 h 64"/>
                  <a:gd name="T2" fmla="*/ 2 w 64"/>
                  <a:gd name="T3" fmla="*/ 61 h 64"/>
                  <a:gd name="T4" fmla="*/ 3 w 64"/>
                  <a:gd name="T5" fmla="*/ 61 h 64"/>
                  <a:gd name="T6" fmla="*/ 8 w 64"/>
                  <a:gd name="T7" fmla="*/ 64 h 64"/>
                  <a:gd name="T8" fmla="*/ 14 w 64"/>
                  <a:gd name="T9" fmla="*/ 61 h 64"/>
                  <a:gd name="T10" fmla="*/ 29 w 64"/>
                  <a:gd name="T11" fmla="*/ 46 h 64"/>
                  <a:gd name="T12" fmla="*/ 40 w 64"/>
                  <a:gd name="T13" fmla="*/ 48 h 64"/>
                  <a:gd name="T14" fmla="*/ 57 w 64"/>
                  <a:gd name="T15" fmla="*/ 41 h 64"/>
                  <a:gd name="T16" fmla="*/ 64 w 64"/>
                  <a:gd name="T17" fmla="*/ 24 h 64"/>
                  <a:gd name="T18" fmla="*/ 57 w 64"/>
                  <a:gd name="T19" fmla="*/ 7 h 64"/>
                  <a:gd name="T20" fmla="*/ 40 w 64"/>
                  <a:gd name="T21" fmla="*/ 0 h 64"/>
                  <a:gd name="T22" fmla="*/ 23 w 64"/>
                  <a:gd name="T23" fmla="*/ 7 h 64"/>
                  <a:gd name="T24" fmla="*/ 18 w 64"/>
                  <a:gd name="T25" fmla="*/ 34 h 64"/>
                  <a:gd name="T26" fmla="*/ 2 w 64"/>
                  <a:gd name="T27" fmla="*/ 50 h 64"/>
                  <a:gd name="T28" fmla="*/ 0 w 64"/>
                  <a:gd name="T29" fmla="*/ 55 h 64"/>
                  <a:gd name="T30" fmla="*/ 40 w 64"/>
                  <a:gd name="T31" fmla="*/ 45 h 64"/>
                  <a:gd name="T32" fmla="*/ 25 w 64"/>
                  <a:gd name="T33" fmla="*/ 39 h 64"/>
                  <a:gd name="T34" fmla="*/ 25 w 64"/>
                  <a:gd name="T35" fmla="*/ 9 h 64"/>
                  <a:gd name="T36" fmla="*/ 40 w 64"/>
                  <a:gd name="T37" fmla="*/ 3 h 64"/>
                  <a:gd name="T38" fmla="*/ 55 w 64"/>
                  <a:gd name="T39" fmla="*/ 9 h 64"/>
                  <a:gd name="T40" fmla="*/ 61 w 64"/>
                  <a:gd name="T41" fmla="*/ 24 h 64"/>
                  <a:gd name="T42" fmla="*/ 55 w 64"/>
                  <a:gd name="T43" fmla="*/ 39 h 64"/>
                  <a:gd name="T44" fmla="*/ 40 w 64"/>
                  <a:gd name="T45" fmla="*/ 45 h 64"/>
                  <a:gd name="T46" fmla="*/ 4 w 64"/>
                  <a:gd name="T47" fmla="*/ 55 h 64"/>
                  <a:gd name="T48" fmla="*/ 5 w 64"/>
                  <a:gd name="T49" fmla="*/ 52 h 64"/>
                  <a:gd name="T50" fmla="*/ 20 w 64"/>
                  <a:gd name="T51" fmla="*/ 37 h 64"/>
                  <a:gd name="T52" fmla="*/ 23 w 64"/>
                  <a:gd name="T53" fmla="*/ 41 h 64"/>
                  <a:gd name="T54" fmla="*/ 26 w 64"/>
                  <a:gd name="T55" fmla="*/ 44 h 64"/>
                  <a:gd name="T56" fmla="*/ 12 w 64"/>
                  <a:gd name="T57" fmla="*/ 59 h 64"/>
                  <a:gd name="T58" fmla="*/ 5 w 64"/>
                  <a:gd name="T59" fmla="*/ 59 h 64"/>
                  <a:gd name="T60" fmla="*/ 5 w 64"/>
                  <a:gd name="T61" fmla="*/ 59 h 64"/>
                  <a:gd name="T62" fmla="*/ 4 w 64"/>
                  <a:gd name="T63"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4">
                    <a:moveTo>
                      <a:pt x="0" y="55"/>
                    </a:moveTo>
                    <a:cubicBezTo>
                      <a:pt x="0" y="57"/>
                      <a:pt x="1" y="59"/>
                      <a:pt x="2" y="61"/>
                    </a:cubicBezTo>
                    <a:cubicBezTo>
                      <a:pt x="3" y="61"/>
                      <a:pt x="3" y="61"/>
                      <a:pt x="3" y="61"/>
                    </a:cubicBezTo>
                    <a:cubicBezTo>
                      <a:pt x="4" y="63"/>
                      <a:pt x="6" y="64"/>
                      <a:pt x="8" y="64"/>
                    </a:cubicBezTo>
                    <a:cubicBezTo>
                      <a:pt x="10" y="64"/>
                      <a:pt x="12" y="63"/>
                      <a:pt x="14" y="61"/>
                    </a:cubicBezTo>
                    <a:cubicBezTo>
                      <a:pt x="29" y="46"/>
                      <a:pt x="29" y="46"/>
                      <a:pt x="29" y="46"/>
                    </a:cubicBezTo>
                    <a:cubicBezTo>
                      <a:pt x="33" y="47"/>
                      <a:pt x="36" y="48"/>
                      <a:pt x="40" y="48"/>
                    </a:cubicBezTo>
                    <a:cubicBezTo>
                      <a:pt x="46" y="48"/>
                      <a:pt x="52" y="46"/>
                      <a:pt x="57" y="41"/>
                    </a:cubicBezTo>
                    <a:cubicBezTo>
                      <a:pt x="62" y="36"/>
                      <a:pt x="64" y="30"/>
                      <a:pt x="64" y="24"/>
                    </a:cubicBezTo>
                    <a:cubicBezTo>
                      <a:pt x="64" y="17"/>
                      <a:pt x="62" y="11"/>
                      <a:pt x="57" y="7"/>
                    </a:cubicBezTo>
                    <a:cubicBezTo>
                      <a:pt x="52" y="2"/>
                      <a:pt x="46" y="0"/>
                      <a:pt x="40" y="0"/>
                    </a:cubicBezTo>
                    <a:cubicBezTo>
                      <a:pt x="33" y="0"/>
                      <a:pt x="27" y="2"/>
                      <a:pt x="23" y="7"/>
                    </a:cubicBezTo>
                    <a:cubicBezTo>
                      <a:pt x="15" y="14"/>
                      <a:pt x="14" y="25"/>
                      <a:pt x="18" y="34"/>
                    </a:cubicBezTo>
                    <a:cubicBezTo>
                      <a:pt x="2" y="50"/>
                      <a:pt x="2" y="50"/>
                      <a:pt x="2" y="50"/>
                    </a:cubicBezTo>
                    <a:cubicBezTo>
                      <a:pt x="1" y="51"/>
                      <a:pt x="0" y="53"/>
                      <a:pt x="0" y="55"/>
                    </a:cubicBezTo>
                    <a:close/>
                    <a:moveTo>
                      <a:pt x="40" y="45"/>
                    </a:moveTo>
                    <a:cubicBezTo>
                      <a:pt x="34" y="45"/>
                      <a:pt x="29" y="43"/>
                      <a:pt x="25" y="39"/>
                    </a:cubicBezTo>
                    <a:cubicBezTo>
                      <a:pt x="17" y="30"/>
                      <a:pt x="17" y="17"/>
                      <a:pt x="25" y="9"/>
                    </a:cubicBezTo>
                    <a:cubicBezTo>
                      <a:pt x="29" y="5"/>
                      <a:pt x="34" y="3"/>
                      <a:pt x="40" y="3"/>
                    </a:cubicBezTo>
                    <a:cubicBezTo>
                      <a:pt x="45" y="3"/>
                      <a:pt x="51" y="5"/>
                      <a:pt x="55" y="9"/>
                    </a:cubicBezTo>
                    <a:cubicBezTo>
                      <a:pt x="59" y="13"/>
                      <a:pt x="61" y="18"/>
                      <a:pt x="61" y="24"/>
                    </a:cubicBezTo>
                    <a:cubicBezTo>
                      <a:pt x="61" y="29"/>
                      <a:pt x="59" y="35"/>
                      <a:pt x="55" y="39"/>
                    </a:cubicBezTo>
                    <a:cubicBezTo>
                      <a:pt x="51" y="43"/>
                      <a:pt x="45" y="45"/>
                      <a:pt x="40" y="45"/>
                    </a:cubicBezTo>
                    <a:close/>
                    <a:moveTo>
                      <a:pt x="4" y="55"/>
                    </a:moveTo>
                    <a:cubicBezTo>
                      <a:pt x="4" y="54"/>
                      <a:pt x="4" y="53"/>
                      <a:pt x="5" y="52"/>
                    </a:cubicBezTo>
                    <a:cubicBezTo>
                      <a:pt x="20" y="37"/>
                      <a:pt x="20" y="37"/>
                      <a:pt x="20" y="37"/>
                    </a:cubicBezTo>
                    <a:cubicBezTo>
                      <a:pt x="21" y="39"/>
                      <a:pt x="22" y="40"/>
                      <a:pt x="23" y="41"/>
                    </a:cubicBezTo>
                    <a:cubicBezTo>
                      <a:pt x="24" y="42"/>
                      <a:pt x="25" y="43"/>
                      <a:pt x="26" y="44"/>
                    </a:cubicBezTo>
                    <a:cubicBezTo>
                      <a:pt x="12" y="59"/>
                      <a:pt x="12" y="59"/>
                      <a:pt x="12" y="59"/>
                    </a:cubicBezTo>
                    <a:cubicBezTo>
                      <a:pt x="10" y="61"/>
                      <a:pt x="7" y="61"/>
                      <a:pt x="5" y="59"/>
                    </a:cubicBezTo>
                    <a:cubicBezTo>
                      <a:pt x="5" y="59"/>
                      <a:pt x="5" y="59"/>
                      <a:pt x="5" y="59"/>
                    </a:cubicBezTo>
                    <a:cubicBezTo>
                      <a:pt x="4" y="58"/>
                      <a:pt x="4" y="57"/>
                      <a:pt x="4"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 name="Freeform 170"/>
              <p:cNvSpPr>
                <a:spLocks/>
              </p:cNvSpPr>
              <p:nvPr/>
            </p:nvSpPr>
            <p:spPr bwMode="auto">
              <a:xfrm>
                <a:off x="19410363" y="10242550"/>
                <a:ext cx="247650" cy="247650"/>
              </a:xfrm>
              <a:custGeom>
                <a:avLst/>
                <a:gdLst>
                  <a:gd name="T0" fmla="*/ 2 w 26"/>
                  <a:gd name="T1" fmla="*/ 11 h 26"/>
                  <a:gd name="T2" fmla="*/ 11 w 26"/>
                  <a:gd name="T3" fmla="*/ 11 h 26"/>
                  <a:gd name="T4" fmla="*/ 11 w 26"/>
                  <a:gd name="T5" fmla="*/ 2 h 26"/>
                  <a:gd name="T6" fmla="*/ 13 w 26"/>
                  <a:gd name="T7" fmla="*/ 0 h 26"/>
                  <a:gd name="T8" fmla="*/ 15 w 26"/>
                  <a:gd name="T9" fmla="*/ 2 h 26"/>
                  <a:gd name="T10" fmla="*/ 15 w 26"/>
                  <a:gd name="T11" fmla="*/ 11 h 26"/>
                  <a:gd name="T12" fmla="*/ 24 w 26"/>
                  <a:gd name="T13" fmla="*/ 11 h 26"/>
                  <a:gd name="T14" fmla="*/ 26 w 26"/>
                  <a:gd name="T15" fmla="*/ 13 h 26"/>
                  <a:gd name="T16" fmla="*/ 24 w 26"/>
                  <a:gd name="T17" fmla="*/ 15 h 26"/>
                  <a:gd name="T18" fmla="*/ 15 w 26"/>
                  <a:gd name="T19" fmla="*/ 15 h 26"/>
                  <a:gd name="T20" fmla="*/ 15 w 26"/>
                  <a:gd name="T21" fmla="*/ 24 h 26"/>
                  <a:gd name="T22" fmla="*/ 13 w 26"/>
                  <a:gd name="T23" fmla="*/ 26 h 26"/>
                  <a:gd name="T24" fmla="*/ 11 w 26"/>
                  <a:gd name="T25" fmla="*/ 24 h 26"/>
                  <a:gd name="T26" fmla="*/ 11 w 26"/>
                  <a:gd name="T27" fmla="*/ 15 h 26"/>
                  <a:gd name="T28" fmla="*/ 2 w 26"/>
                  <a:gd name="T29" fmla="*/ 15 h 26"/>
                  <a:gd name="T30" fmla="*/ 0 w 26"/>
                  <a:gd name="T31" fmla="*/ 13 h 26"/>
                  <a:gd name="T32" fmla="*/ 2 w 26"/>
                  <a:gd name="T3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6">
                    <a:moveTo>
                      <a:pt x="2" y="11"/>
                    </a:moveTo>
                    <a:cubicBezTo>
                      <a:pt x="11" y="11"/>
                      <a:pt x="11" y="11"/>
                      <a:pt x="11" y="11"/>
                    </a:cubicBezTo>
                    <a:cubicBezTo>
                      <a:pt x="11" y="2"/>
                      <a:pt x="11" y="2"/>
                      <a:pt x="11" y="2"/>
                    </a:cubicBezTo>
                    <a:cubicBezTo>
                      <a:pt x="11" y="1"/>
                      <a:pt x="12" y="0"/>
                      <a:pt x="13" y="0"/>
                    </a:cubicBezTo>
                    <a:cubicBezTo>
                      <a:pt x="14" y="0"/>
                      <a:pt x="15" y="1"/>
                      <a:pt x="15" y="2"/>
                    </a:cubicBezTo>
                    <a:cubicBezTo>
                      <a:pt x="15" y="11"/>
                      <a:pt x="15" y="11"/>
                      <a:pt x="15" y="11"/>
                    </a:cubicBezTo>
                    <a:cubicBezTo>
                      <a:pt x="24" y="11"/>
                      <a:pt x="24" y="11"/>
                      <a:pt x="24" y="11"/>
                    </a:cubicBezTo>
                    <a:cubicBezTo>
                      <a:pt x="25" y="11"/>
                      <a:pt x="26" y="12"/>
                      <a:pt x="26" y="13"/>
                    </a:cubicBezTo>
                    <a:cubicBezTo>
                      <a:pt x="26" y="14"/>
                      <a:pt x="25" y="15"/>
                      <a:pt x="24" y="15"/>
                    </a:cubicBezTo>
                    <a:cubicBezTo>
                      <a:pt x="15" y="15"/>
                      <a:pt x="15" y="15"/>
                      <a:pt x="15" y="15"/>
                    </a:cubicBezTo>
                    <a:cubicBezTo>
                      <a:pt x="15" y="24"/>
                      <a:pt x="15" y="24"/>
                      <a:pt x="15" y="24"/>
                    </a:cubicBezTo>
                    <a:cubicBezTo>
                      <a:pt x="15" y="25"/>
                      <a:pt x="14" y="26"/>
                      <a:pt x="13" y="26"/>
                    </a:cubicBezTo>
                    <a:cubicBezTo>
                      <a:pt x="12" y="26"/>
                      <a:pt x="11" y="25"/>
                      <a:pt x="11" y="24"/>
                    </a:cubicBezTo>
                    <a:cubicBezTo>
                      <a:pt x="11" y="15"/>
                      <a:pt x="11" y="15"/>
                      <a:pt x="11" y="15"/>
                    </a:cubicBezTo>
                    <a:cubicBezTo>
                      <a:pt x="2" y="15"/>
                      <a:pt x="2" y="15"/>
                      <a:pt x="2" y="15"/>
                    </a:cubicBezTo>
                    <a:cubicBezTo>
                      <a:pt x="1" y="15"/>
                      <a:pt x="0" y="14"/>
                      <a:pt x="0" y="13"/>
                    </a:cubicBezTo>
                    <a:cubicBezTo>
                      <a:pt x="0" y="12"/>
                      <a:pt x="1" y="11"/>
                      <a:pt x="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7" name="กลุ่ม 206"/>
            <p:cNvGrpSpPr/>
            <p:nvPr/>
          </p:nvGrpSpPr>
          <p:grpSpPr>
            <a:xfrm>
              <a:off x="18953161" y="7226465"/>
              <a:ext cx="638175" cy="600075"/>
              <a:chOff x="17895888" y="10147300"/>
              <a:chExt cx="638175" cy="600075"/>
            </a:xfrm>
          </p:grpSpPr>
          <p:sp>
            <p:nvSpPr>
              <p:cNvPr id="208" name="Freeform 171"/>
              <p:cNvSpPr>
                <a:spLocks noEditPoints="1"/>
              </p:cNvSpPr>
              <p:nvPr/>
            </p:nvSpPr>
            <p:spPr bwMode="auto">
              <a:xfrm>
                <a:off x="17895888" y="10147300"/>
                <a:ext cx="638175" cy="600075"/>
              </a:xfrm>
              <a:custGeom>
                <a:avLst/>
                <a:gdLst>
                  <a:gd name="T0" fmla="*/ 0 w 67"/>
                  <a:gd name="T1" fmla="*/ 55 h 63"/>
                  <a:gd name="T2" fmla="*/ 3 w 67"/>
                  <a:gd name="T3" fmla="*/ 61 h 63"/>
                  <a:gd name="T4" fmla="*/ 3 w 67"/>
                  <a:gd name="T5" fmla="*/ 61 h 63"/>
                  <a:gd name="T6" fmla="*/ 9 w 67"/>
                  <a:gd name="T7" fmla="*/ 63 h 63"/>
                  <a:gd name="T8" fmla="*/ 17 w 67"/>
                  <a:gd name="T9" fmla="*/ 59 h 63"/>
                  <a:gd name="T10" fmla="*/ 30 w 67"/>
                  <a:gd name="T11" fmla="*/ 46 h 63"/>
                  <a:gd name="T12" fmla="*/ 40 w 67"/>
                  <a:gd name="T13" fmla="*/ 48 h 63"/>
                  <a:gd name="T14" fmla="*/ 57 w 67"/>
                  <a:gd name="T15" fmla="*/ 41 h 63"/>
                  <a:gd name="T16" fmla="*/ 57 w 67"/>
                  <a:gd name="T17" fmla="*/ 7 h 63"/>
                  <a:gd name="T18" fmla="*/ 40 w 67"/>
                  <a:gd name="T19" fmla="*/ 0 h 63"/>
                  <a:gd name="T20" fmla="*/ 23 w 67"/>
                  <a:gd name="T21" fmla="*/ 7 h 63"/>
                  <a:gd name="T22" fmla="*/ 18 w 67"/>
                  <a:gd name="T23" fmla="*/ 34 h 63"/>
                  <a:gd name="T24" fmla="*/ 3 w 67"/>
                  <a:gd name="T25" fmla="*/ 50 h 63"/>
                  <a:gd name="T26" fmla="*/ 0 w 67"/>
                  <a:gd name="T27" fmla="*/ 55 h 63"/>
                  <a:gd name="T28" fmla="*/ 40 w 67"/>
                  <a:gd name="T29" fmla="*/ 45 h 63"/>
                  <a:gd name="T30" fmla="*/ 25 w 67"/>
                  <a:gd name="T31" fmla="*/ 39 h 63"/>
                  <a:gd name="T32" fmla="*/ 25 w 67"/>
                  <a:gd name="T33" fmla="*/ 9 h 63"/>
                  <a:gd name="T34" fmla="*/ 40 w 67"/>
                  <a:gd name="T35" fmla="*/ 3 h 63"/>
                  <a:gd name="T36" fmla="*/ 55 w 67"/>
                  <a:gd name="T37" fmla="*/ 9 h 63"/>
                  <a:gd name="T38" fmla="*/ 55 w 67"/>
                  <a:gd name="T39" fmla="*/ 39 h 63"/>
                  <a:gd name="T40" fmla="*/ 40 w 67"/>
                  <a:gd name="T41" fmla="*/ 45 h 63"/>
                  <a:gd name="T42" fmla="*/ 4 w 67"/>
                  <a:gd name="T43" fmla="*/ 55 h 63"/>
                  <a:gd name="T44" fmla="*/ 5 w 67"/>
                  <a:gd name="T45" fmla="*/ 52 h 63"/>
                  <a:gd name="T46" fmla="*/ 20 w 67"/>
                  <a:gd name="T47" fmla="*/ 37 h 63"/>
                  <a:gd name="T48" fmla="*/ 23 w 67"/>
                  <a:gd name="T49" fmla="*/ 41 h 63"/>
                  <a:gd name="T50" fmla="*/ 27 w 67"/>
                  <a:gd name="T51" fmla="*/ 44 h 63"/>
                  <a:gd name="T52" fmla="*/ 12 w 67"/>
                  <a:gd name="T53" fmla="*/ 59 h 63"/>
                  <a:gd name="T54" fmla="*/ 5 w 67"/>
                  <a:gd name="T55" fmla="*/ 59 h 63"/>
                  <a:gd name="T56" fmla="*/ 5 w 67"/>
                  <a:gd name="T57" fmla="*/ 59 h 63"/>
                  <a:gd name="T58" fmla="*/ 4 w 67"/>
                  <a:gd name="T5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63">
                    <a:moveTo>
                      <a:pt x="0" y="55"/>
                    </a:moveTo>
                    <a:cubicBezTo>
                      <a:pt x="0" y="57"/>
                      <a:pt x="1" y="59"/>
                      <a:pt x="3" y="61"/>
                    </a:cubicBezTo>
                    <a:cubicBezTo>
                      <a:pt x="3" y="61"/>
                      <a:pt x="3" y="61"/>
                      <a:pt x="3" y="61"/>
                    </a:cubicBezTo>
                    <a:cubicBezTo>
                      <a:pt x="4" y="63"/>
                      <a:pt x="6" y="63"/>
                      <a:pt x="9" y="63"/>
                    </a:cubicBezTo>
                    <a:cubicBezTo>
                      <a:pt x="11" y="63"/>
                      <a:pt x="15" y="60"/>
                      <a:pt x="17" y="59"/>
                    </a:cubicBezTo>
                    <a:cubicBezTo>
                      <a:pt x="30" y="46"/>
                      <a:pt x="30" y="46"/>
                      <a:pt x="30" y="46"/>
                    </a:cubicBezTo>
                    <a:cubicBezTo>
                      <a:pt x="33" y="47"/>
                      <a:pt x="36" y="48"/>
                      <a:pt x="40" y="48"/>
                    </a:cubicBezTo>
                    <a:cubicBezTo>
                      <a:pt x="46" y="48"/>
                      <a:pt x="53" y="45"/>
                      <a:pt x="57" y="41"/>
                    </a:cubicBezTo>
                    <a:cubicBezTo>
                      <a:pt x="67" y="31"/>
                      <a:pt x="67" y="16"/>
                      <a:pt x="57" y="7"/>
                    </a:cubicBezTo>
                    <a:cubicBezTo>
                      <a:pt x="53" y="2"/>
                      <a:pt x="46" y="0"/>
                      <a:pt x="40" y="0"/>
                    </a:cubicBezTo>
                    <a:cubicBezTo>
                      <a:pt x="34" y="0"/>
                      <a:pt x="27" y="2"/>
                      <a:pt x="23" y="7"/>
                    </a:cubicBezTo>
                    <a:cubicBezTo>
                      <a:pt x="15" y="14"/>
                      <a:pt x="14" y="25"/>
                      <a:pt x="18" y="34"/>
                    </a:cubicBezTo>
                    <a:cubicBezTo>
                      <a:pt x="3" y="50"/>
                      <a:pt x="3" y="50"/>
                      <a:pt x="3" y="50"/>
                    </a:cubicBezTo>
                    <a:cubicBezTo>
                      <a:pt x="1" y="51"/>
                      <a:pt x="0" y="53"/>
                      <a:pt x="0" y="55"/>
                    </a:cubicBezTo>
                    <a:close/>
                    <a:moveTo>
                      <a:pt x="40" y="45"/>
                    </a:moveTo>
                    <a:cubicBezTo>
                      <a:pt x="34" y="45"/>
                      <a:pt x="29" y="42"/>
                      <a:pt x="25" y="39"/>
                    </a:cubicBezTo>
                    <a:cubicBezTo>
                      <a:pt x="17" y="30"/>
                      <a:pt x="17" y="17"/>
                      <a:pt x="25" y="9"/>
                    </a:cubicBezTo>
                    <a:cubicBezTo>
                      <a:pt x="29" y="5"/>
                      <a:pt x="34" y="3"/>
                      <a:pt x="40" y="3"/>
                    </a:cubicBezTo>
                    <a:cubicBezTo>
                      <a:pt x="46" y="3"/>
                      <a:pt x="51" y="5"/>
                      <a:pt x="55" y="9"/>
                    </a:cubicBezTo>
                    <a:cubicBezTo>
                      <a:pt x="63" y="17"/>
                      <a:pt x="63" y="30"/>
                      <a:pt x="55" y="39"/>
                    </a:cubicBezTo>
                    <a:cubicBezTo>
                      <a:pt x="51" y="42"/>
                      <a:pt x="46" y="45"/>
                      <a:pt x="40" y="45"/>
                    </a:cubicBezTo>
                    <a:close/>
                    <a:moveTo>
                      <a:pt x="4" y="55"/>
                    </a:moveTo>
                    <a:cubicBezTo>
                      <a:pt x="4" y="54"/>
                      <a:pt x="4" y="53"/>
                      <a:pt x="5" y="52"/>
                    </a:cubicBezTo>
                    <a:cubicBezTo>
                      <a:pt x="20" y="37"/>
                      <a:pt x="20" y="37"/>
                      <a:pt x="20" y="37"/>
                    </a:cubicBezTo>
                    <a:cubicBezTo>
                      <a:pt x="21" y="38"/>
                      <a:pt x="22" y="40"/>
                      <a:pt x="23" y="41"/>
                    </a:cubicBezTo>
                    <a:cubicBezTo>
                      <a:pt x="24" y="42"/>
                      <a:pt x="25" y="43"/>
                      <a:pt x="27" y="44"/>
                    </a:cubicBezTo>
                    <a:cubicBezTo>
                      <a:pt x="12" y="59"/>
                      <a:pt x="12" y="59"/>
                      <a:pt x="12" y="59"/>
                    </a:cubicBezTo>
                    <a:cubicBezTo>
                      <a:pt x="10" y="61"/>
                      <a:pt x="7" y="61"/>
                      <a:pt x="5" y="59"/>
                    </a:cubicBezTo>
                    <a:cubicBezTo>
                      <a:pt x="5" y="59"/>
                      <a:pt x="5" y="59"/>
                      <a:pt x="5" y="59"/>
                    </a:cubicBezTo>
                    <a:cubicBezTo>
                      <a:pt x="4" y="58"/>
                      <a:pt x="4" y="56"/>
                      <a:pt x="4" y="5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9" name="Freeform 172"/>
              <p:cNvSpPr>
                <a:spLocks/>
              </p:cNvSpPr>
              <p:nvPr/>
            </p:nvSpPr>
            <p:spPr bwMode="auto">
              <a:xfrm>
                <a:off x="18153063" y="10356850"/>
                <a:ext cx="247650" cy="28575"/>
              </a:xfrm>
              <a:custGeom>
                <a:avLst/>
                <a:gdLst>
                  <a:gd name="T0" fmla="*/ 2 w 26"/>
                  <a:gd name="T1" fmla="*/ 0 h 3"/>
                  <a:gd name="T2" fmla="*/ 24 w 26"/>
                  <a:gd name="T3" fmla="*/ 0 h 3"/>
                  <a:gd name="T4" fmla="*/ 26 w 26"/>
                  <a:gd name="T5" fmla="*/ 2 h 3"/>
                  <a:gd name="T6" fmla="*/ 24 w 26"/>
                  <a:gd name="T7" fmla="*/ 3 h 3"/>
                  <a:gd name="T8" fmla="*/ 2 w 26"/>
                  <a:gd name="T9" fmla="*/ 3 h 3"/>
                  <a:gd name="T10" fmla="*/ 0 w 26"/>
                  <a:gd name="T11" fmla="*/ 2 h 3"/>
                  <a:gd name="T12" fmla="*/ 2 w 26"/>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6" h="3">
                    <a:moveTo>
                      <a:pt x="2" y="0"/>
                    </a:moveTo>
                    <a:cubicBezTo>
                      <a:pt x="24" y="0"/>
                      <a:pt x="24" y="0"/>
                      <a:pt x="24" y="0"/>
                    </a:cubicBezTo>
                    <a:cubicBezTo>
                      <a:pt x="25" y="0"/>
                      <a:pt x="26" y="1"/>
                      <a:pt x="26" y="2"/>
                    </a:cubicBezTo>
                    <a:cubicBezTo>
                      <a:pt x="26" y="3"/>
                      <a:pt x="25" y="3"/>
                      <a:pt x="24" y="3"/>
                    </a:cubicBezTo>
                    <a:cubicBezTo>
                      <a:pt x="2" y="3"/>
                      <a:pt x="2" y="3"/>
                      <a:pt x="2" y="3"/>
                    </a:cubicBezTo>
                    <a:cubicBezTo>
                      <a:pt x="1" y="3"/>
                      <a:pt x="0" y="3"/>
                      <a:pt x="0" y="2"/>
                    </a:cubicBezTo>
                    <a:cubicBezTo>
                      <a:pt x="0"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10" name="Freeform 173"/>
            <p:cNvSpPr>
              <a:spLocks noEditPoints="1"/>
            </p:cNvSpPr>
            <p:nvPr/>
          </p:nvSpPr>
          <p:spPr bwMode="auto">
            <a:xfrm>
              <a:off x="15693856" y="4363327"/>
              <a:ext cx="600075" cy="600075"/>
            </a:xfrm>
            <a:custGeom>
              <a:avLst/>
              <a:gdLst>
                <a:gd name="T0" fmla="*/ 31 w 63"/>
                <a:gd name="T1" fmla="*/ 0 h 63"/>
                <a:gd name="T2" fmla="*/ 0 w 63"/>
                <a:gd name="T3" fmla="*/ 31 h 63"/>
                <a:gd name="T4" fmla="*/ 31 w 63"/>
                <a:gd name="T5" fmla="*/ 63 h 63"/>
                <a:gd name="T6" fmla="*/ 48 w 63"/>
                <a:gd name="T7" fmla="*/ 58 h 63"/>
                <a:gd name="T8" fmla="*/ 48 w 63"/>
                <a:gd name="T9" fmla="*/ 57 h 63"/>
                <a:gd name="T10" fmla="*/ 48 w 63"/>
                <a:gd name="T11" fmla="*/ 55 h 63"/>
                <a:gd name="T12" fmla="*/ 46 w 63"/>
                <a:gd name="T13" fmla="*/ 55 h 63"/>
                <a:gd name="T14" fmla="*/ 45 w 63"/>
                <a:gd name="T15" fmla="*/ 55 h 63"/>
                <a:gd name="T16" fmla="*/ 31 w 63"/>
                <a:gd name="T17" fmla="*/ 59 h 63"/>
                <a:gd name="T18" fmla="*/ 4 w 63"/>
                <a:gd name="T19" fmla="*/ 31 h 63"/>
                <a:gd name="T20" fmla="*/ 31 w 63"/>
                <a:gd name="T21" fmla="*/ 4 h 63"/>
                <a:gd name="T22" fmla="*/ 54 w 63"/>
                <a:gd name="T23" fmla="*/ 16 h 63"/>
                <a:gd name="T24" fmla="*/ 58 w 63"/>
                <a:gd name="T25" fmla="*/ 29 h 63"/>
                <a:gd name="T26" fmla="*/ 57 w 63"/>
                <a:gd name="T27" fmla="*/ 38 h 63"/>
                <a:gd name="T28" fmla="*/ 49 w 63"/>
                <a:gd name="T29" fmla="*/ 44 h 63"/>
                <a:gd name="T30" fmla="*/ 44 w 63"/>
                <a:gd name="T31" fmla="*/ 42 h 63"/>
                <a:gd name="T32" fmla="*/ 44 w 63"/>
                <a:gd name="T33" fmla="*/ 21 h 63"/>
                <a:gd name="T34" fmla="*/ 43 w 63"/>
                <a:gd name="T35" fmla="*/ 18 h 63"/>
                <a:gd name="T36" fmla="*/ 33 w 63"/>
                <a:gd name="T37" fmla="*/ 17 h 63"/>
                <a:gd name="T38" fmla="*/ 24 w 63"/>
                <a:gd name="T39" fmla="*/ 19 h 63"/>
                <a:gd name="T40" fmla="*/ 16 w 63"/>
                <a:gd name="T41" fmla="*/ 28 h 63"/>
                <a:gd name="T42" fmla="*/ 19 w 63"/>
                <a:gd name="T43" fmla="*/ 43 h 63"/>
                <a:gd name="T44" fmla="*/ 27 w 63"/>
                <a:gd name="T45" fmla="*/ 47 h 63"/>
                <a:gd name="T46" fmla="*/ 30 w 63"/>
                <a:gd name="T47" fmla="*/ 46 h 63"/>
                <a:gd name="T48" fmla="*/ 36 w 63"/>
                <a:gd name="T49" fmla="*/ 42 h 63"/>
                <a:gd name="T50" fmla="*/ 38 w 63"/>
                <a:gd name="T51" fmla="*/ 40 h 63"/>
                <a:gd name="T52" fmla="*/ 40 w 63"/>
                <a:gd name="T53" fmla="*/ 43 h 63"/>
                <a:gd name="T54" fmla="*/ 40 w 63"/>
                <a:gd name="T55" fmla="*/ 44 h 63"/>
                <a:gd name="T56" fmla="*/ 49 w 63"/>
                <a:gd name="T57" fmla="*/ 48 h 63"/>
                <a:gd name="T58" fmla="*/ 49 w 63"/>
                <a:gd name="T59" fmla="*/ 48 h 63"/>
                <a:gd name="T60" fmla="*/ 61 w 63"/>
                <a:gd name="T61" fmla="*/ 39 h 63"/>
                <a:gd name="T62" fmla="*/ 62 w 63"/>
                <a:gd name="T63" fmla="*/ 28 h 63"/>
                <a:gd name="T64" fmla="*/ 57 w 63"/>
                <a:gd name="T65" fmla="*/ 14 h 63"/>
                <a:gd name="T66" fmla="*/ 31 w 63"/>
                <a:gd name="T67" fmla="*/ 0 h 63"/>
                <a:gd name="T68" fmla="*/ 27 w 63"/>
                <a:gd name="T69" fmla="*/ 43 h 63"/>
                <a:gd name="T70" fmla="*/ 27 w 63"/>
                <a:gd name="T71" fmla="*/ 43 h 63"/>
                <a:gd name="T72" fmla="*/ 22 w 63"/>
                <a:gd name="T73" fmla="*/ 41 h 63"/>
                <a:gd name="T74" fmla="*/ 20 w 63"/>
                <a:gd name="T75" fmla="*/ 30 h 63"/>
                <a:gd name="T76" fmla="*/ 26 w 63"/>
                <a:gd name="T77" fmla="*/ 22 h 63"/>
                <a:gd name="T78" fmla="*/ 33 w 63"/>
                <a:gd name="T79" fmla="*/ 21 h 63"/>
                <a:gd name="T80" fmla="*/ 37 w 63"/>
                <a:gd name="T81" fmla="*/ 21 h 63"/>
                <a:gd name="T82" fmla="*/ 39 w 63"/>
                <a:gd name="T83" fmla="*/ 21 h 63"/>
                <a:gd name="T84" fmla="*/ 39 w 63"/>
                <a:gd name="T85" fmla="*/ 23 h 63"/>
                <a:gd name="T86" fmla="*/ 37 w 63"/>
                <a:gd name="T87" fmla="*/ 32 h 63"/>
                <a:gd name="T88" fmla="*/ 29 w 63"/>
                <a:gd name="T89" fmla="*/ 42 h 63"/>
                <a:gd name="T90" fmla="*/ 27 w 63"/>
                <a:gd name="T91"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 h="63">
                  <a:moveTo>
                    <a:pt x="31" y="0"/>
                  </a:moveTo>
                  <a:cubicBezTo>
                    <a:pt x="14" y="0"/>
                    <a:pt x="0" y="14"/>
                    <a:pt x="0" y="31"/>
                  </a:cubicBezTo>
                  <a:cubicBezTo>
                    <a:pt x="0" y="49"/>
                    <a:pt x="14" y="63"/>
                    <a:pt x="31" y="63"/>
                  </a:cubicBezTo>
                  <a:cubicBezTo>
                    <a:pt x="37" y="63"/>
                    <a:pt x="43" y="61"/>
                    <a:pt x="48" y="58"/>
                  </a:cubicBezTo>
                  <a:cubicBezTo>
                    <a:pt x="48" y="58"/>
                    <a:pt x="48" y="57"/>
                    <a:pt x="48" y="57"/>
                  </a:cubicBezTo>
                  <a:cubicBezTo>
                    <a:pt x="49" y="56"/>
                    <a:pt x="48" y="56"/>
                    <a:pt x="48" y="55"/>
                  </a:cubicBezTo>
                  <a:cubicBezTo>
                    <a:pt x="48" y="55"/>
                    <a:pt x="47" y="55"/>
                    <a:pt x="46" y="55"/>
                  </a:cubicBezTo>
                  <a:cubicBezTo>
                    <a:pt x="46" y="55"/>
                    <a:pt x="46" y="55"/>
                    <a:pt x="45" y="55"/>
                  </a:cubicBezTo>
                  <a:cubicBezTo>
                    <a:pt x="41" y="57"/>
                    <a:pt x="36" y="59"/>
                    <a:pt x="31" y="59"/>
                  </a:cubicBezTo>
                  <a:cubicBezTo>
                    <a:pt x="16" y="59"/>
                    <a:pt x="4" y="47"/>
                    <a:pt x="4" y="31"/>
                  </a:cubicBezTo>
                  <a:cubicBezTo>
                    <a:pt x="4" y="16"/>
                    <a:pt x="16" y="4"/>
                    <a:pt x="31" y="4"/>
                  </a:cubicBezTo>
                  <a:cubicBezTo>
                    <a:pt x="40" y="4"/>
                    <a:pt x="49" y="9"/>
                    <a:pt x="54" y="16"/>
                  </a:cubicBezTo>
                  <a:cubicBezTo>
                    <a:pt x="56" y="20"/>
                    <a:pt x="58" y="24"/>
                    <a:pt x="58" y="29"/>
                  </a:cubicBezTo>
                  <a:cubicBezTo>
                    <a:pt x="58" y="30"/>
                    <a:pt x="59" y="34"/>
                    <a:pt x="57" y="38"/>
                  </a:cubicBezTo>
                  <a:cubicBezTo>
                    <a:pt x="56" y="41"/>
                    <a:pt x="52" y="44"/>
                    <a:pt x="49" y="44"/>
                  </a:cubicBezTo>
                  <a:cubicBezTo>
                    <a:pt x="47" y="44"/>
                    <a:pt x="45" y="43"/>
                    <a:pt x="44" y="42"/>
                  </a:cubicBezTo>
                  <a:cubicBezTo>
                    <a:pt x="40" y="36"/>
                    <a:pt x="43" y="25"/>
                    <a:pt x="44" y="21"/>
                  </a:cubicBezTo>
                  <a:cubicBezTo>
                    <a:pt x="44" y="20"/>
                    <a:pt x="44" y="19"/>
                    <a:pt x="43" y="18"/>
                  </a:cubicBezTo>
                  <a:cubicBezTo>
                    <a:pt x="42" y="18"/>
                    <a:pt x="38" y="17"/>
                    <a:pt x="33" y="17"/>
                  </a:cubicBezTo>
                  <a:cubicBezTo>
                    <a:pt x="30" y="17"/>
                    <a:pt x="27" y="17"/>
                    <a:pt x="24" y="19"/>
                  </a:cubicBezTo>
                  <a:cubicBezTo>
                    <a:pt x="20" y="20"/>
                    <a:pt x="18" y="24"/>
                    <a:pt x="16" y="28"/>
                  </a:cubicBezTo>
                  <a:cubicBezTo>
                    <a:pt x="14" y="34"/>
                    <a:pt x="15" y="40"/>
                    <a:pt x="19" y="43"/>
                  </a:cubicBezTo>
                  <a:cubicBezTo>
                    <a:pt x="21" y="46"/>
                    <a:pt x="24" y="47"/>
                    <a:pt x="27" y="47"/>
                  </a:cubicBezTo>
                  <a:cubicBezTo>
                    <a:pt x="28" y="47"/>
                    <a:pt x="29" y="47"/>
                    <a:pt x="30" y="46"/>
                  </a:cubicBezTo>
                  <a:cubicBezTo>
                    <a:pt x="33" y="45"/>
                    <a:pt x="35" y="44"/>
                    <a:pt x="36" y="42"/>
                  </a:cubicBezTo>
                  <a:cubicBezTo>
                    <a:pt x="38" y="40"/>
                    <a:pt x="38" y="40"/>
                    <a:pt x="38" y="40"/>
                  </a:cubicBezTo>
                  <a:cubicBezTo>
                    <a:pt x="40" y="43"/>
                    <a:pt x="40" y="43"/>
                    <a:pt x="40" y="43"/>
                  </a:cubicBezTo>
                  <a:cubicBezTo>
                    <a:pt x="40" y="43"/>
                    <a:pt x="40" y="43"/>
                    <a:pt x="40" y="44"/>
                  </a:cubicBezTo>
                  <a:cubicBezTo>
                    <a:pt x="42" y="46"/>
                    <a:pt x="45" y="48"/>
                    <a:pt x="49" y="48"/>
                  </a:cubicBezTo>
                  <a:cubicBezTo>
                    <a:pt x="49" y="48"/>
                    <a:pt x="49" y="48"/>
                    <a:pt x="49" y="48"/>
                  </a:cubicBezTo>
                  <a:cubicBezTo>
                    <a:pt x="54" y="48"/>
                    <a:pt x="59" y="44"/>
                    <a:pt x="61" y="39"/>
                  </a:cubicBezTo>
                  <a:cubicBezTo>
                    <a:pt x="63" y="34"/>
                    <a:pt x="62" y="30"/>
                    <a:pt x="62" y="28"/>
                  </a:cubicBezTo>
                  <a:cubicBezTo>
                    <a:pt x="62" y="23"/>
                    <a:pt x="60" y="18"/>
                    <a:pt x="57" y="14"/>
                  </a:cubicBezTo>
                  <a:cubicBezTo>
                    <a:pt x="51" y="5"/>
                    <a:pt x="41" y="0"/>
                    <a:pt x="31" y="0"/>
                  </a:cubicBezTo>
                  <a:close/>
                  <a:moveTo>
                    <a:pt x="27" y="43"/>
                  </a:moveTo>
                  <a:cubicBezTo>
                    <a:pt x="27" y="43"/>
                    <a:pt x="27" y="43"/>
                    <a:pt x="27" y="43"/>
                  </a:cubicBezTo>
                  <a:cubicBezTo>
                    <a:pt x="25" y="43"/>
                    <a:pt x="23" y="42"/>
                    <a:pt x="22" y="41"/>
                  </a:cubicBezTo>
                  <a:cubicBezTo>
                    <a:pt x="19" y="38"/>
                    <a:pt x="19" y="34"/>
                    <a:pt x="20" y="30"/>
                  </a:cubicBezTo>
                  <a:cubicBezTo>
                    <a:pt x="21" y="26"/>
                    <a:pt x="23" y="24"/>
                    <a:pt x="26" y="22"/>
                  </a:cubicBezTo>
                  <a:cubicBezTo>
                    <a:pt x="28" y="21"/>
                    <a:pt x="30" y="21"/>
                    <a:pt x="33" y="21"/>
                  </a:cubicBezTo>
                  <a:cubicBezTo>
                    <a:pt x="35" y="21"/>
                    <a:pt x="37" y="21"/>
                    <a:pt x="37" y="21"/>
                  </a:cubicBezTo>
                  <a:cubicBezTo>
                    <a:pt x="39" y="21"/>
                    <a:pt x="39" y="21"/>
                    <a:pt x="39" y="21"/>
                  </a:cubicBezTo>
                  <a:cubicBezTo>
                    <a:pt x="39" y="23"/>
                    <a:pt x="39" y="23"/>
                    <a:pt x="39" y="23"/>
                  </a:cubicBezTo>
                  <a:cubicBezTo>
                    <a:pt x="39" y="24"/>
                    <a:pt x="38" y="28"/>
                    <a:pt x="37" y="32"/>
                  </a:cubicBezTo>
                  <a:cubicBezTo>
                    <a:pt x="36" y="37"/>
                    <a:pt x="33" y="41"/>
                    <a:pt x="29" y="42"/>
                  </a:cubicBezTo>
                  <a:cubicBezTo>
                    <a:pt x="28" y="43"/>
                    <a:pt x="28" y="43"/>
                    <a:pt x="27" y="4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11" name="กลุ่ม 210"/>
            <p:cNvGrpSpPr/>
            <p:nvPr/>
          </p:nvGrpSpPr>
          <p:grpSpPr>
            <a:xfrm>
              <a:off x="14012531" y="8851243"/>
              <a:ext cx="676275" cy="666750"/>
              <a:chOff x="18196309" y="10372670"/>
              <a:chExt cx="676275" cy="666750"/>
            </a:xfrm>
          </p:grpSpPr>
          <p:sp>
            <p:nvSpPr>
              <p:cNvPr id="212" name="Freeform 174"/>
              <p:cNvSpPr>
                <a:spLocks noEditPoints="1"/>
              </p:cNvSpPr>
              <p:nvPr/>
            </p:nvSpPr>
            <p:spPr bwMode="auto">
              <a:xfrm>
                <a:off x="18196309" y="10372670"/>
                <a:ext cx="676275" cy="666750"/>
              </a:xfrm>
              <a:custGeom>
                <a:avLst/>
                <a:gdLst>
                  <a:gd name="T0" fmla="*/ 36 w 71"/>
                  <a:gd name="T1" fmla="*/ 0 h 70"/>
                  <a:gd name="T2" fmla="*/ 0 w 71"/>
                  <a:gd name="T3" fmla="*/ 35 h 70"/>
                  <a:gd name="T4" fmla="*/ 36 w 71"/>
                  <a:gd name="T5" fmla="*/ 70 h 70"/>
                  <a:gd name="T6" fmla="*/ 71 w 71"/>
                  <a:gd name="T7" fmla="*/ 35 h 70"/>
                  <a:gd name="T8" fmla="*/ 36 w 71"/>
                  <a:gd name="T9" fmla="*/ 0 h 70"/>
                  <a:gd name="T10" fmla="*/ 36 w 71"/>
                  <a:gd name="T11" fmla="*/ 67 h 70"/>
                  <a:gd name="T12" fmla="*/ 4 w 71"/>
                  <a:gd name="T13" fmla="*/ 35 h 70"/>
                  <a:gd name="T14" fmla="*/ 36 w 71"/>
                  <a:gd name="T15" fmla="*/ 3 h 70"/>
                  <a:gd name="T16" fmla="*/ 67 w 71"/>
                  <a:gd name="T17" fmla="*/ 35 h 70"/>
                  <a:gd name="T18" fmla="*/ 36 w 71"/>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70">
                    <a:moveTo>
                      <a:pt x="36" y="0"/>
                    </a:moveTo>
                    <a:cubicBezTo>
                      <a:pt x="16" y="0"/>
                      <a:pt x="0" y="16"/>
                      <a:pt x="0" y="35"/>
                    </a:cubicBezTo>
                    <a:cubicBezTo>
                      <a:pt x="0" y="55"/>
                      <a:pt x="16" y="70"/>
                      <a:pt x="36" y="70"/>
                    </a:cubicBezTo>
                    <a:cubicBezTo>
                      <a:pt x="55" y="70"/>
                      <a:pt x="71" y="55"/>
                      <a:pt x="71" y="35"/>
                    </a:cubicBezTo>
                    <a:cubicBezTo>
                      <a:pt x="71" y="16"/>
                      <a:pt x="55" y="0"/>
                      <a:pt x="36" y="0"/>
                    </a:cubicBezTo>
                    <a:close/>
                    <a:moveTo>
                      <a:pt x="36" y="67"/>
                    </a:moveTo>
                    <a:cubicBezTo>
                      <a:pt x="18" y="67"/>
                      <a:pt x="4" y="53"/>
                      <a:pt x="4" y="35"/>
                    </a:cubicBezTo>
                    <a:cubicBezTo>
                      <a:pt x="4" y="18"/>
                      <a:pt x="18" y="3"/>
                      <a:pt x="36" y="3"/>
                    </a:cubicBezTo>
                    <a:cubicBezTo>
                      <a:pt x="53" y="3"/>
                      <a:pt x="67" y="18"/>
                      <a:pt x="67" y="35"/>
                    </a:cubicBezTo>
                    <a:cubicBezTo>
                      <a:pt x="67" y="53"/>
                      <a:pt x="53" y="67"/>
                      <a:pt x="36"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Oval 175"/>
              <p:cNvSpPr>
                <a:spLocks noChangeArrowheads="1"/>
              </p:cNvSpPr>
              <p:nvPr/>
            </p:nvSpPr>
            <p:spPr bwMode="auto">
              <a:xfrm>
                <a:off x="18605884" y="10572695"/>
                <a:ext cx="57150"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Oval 176"/>
              <p:cNvSpPr>
                <a:spLocks noChangeArrowheads="1"/>
              </p:cNvSpPr>
              <p:nvPr/>
            </p:nvSpPr>
            <p:spPr bwMode="auto">
              <a:xfrm>
                <a:off x="18405859" y="10572695"/>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177"/>
              <p:cNvSpPr>
                <a:spLocks/>
              </p:cNvSpPr>
              <p:nvPr/>
            </p:nvSpPr>
            <p:spPr bwMode="auto">
              <a:xfrm>
                <a:off x="18377284" y="10753670"/>
                <a:ext cx="314325" cy="142875"/>
              </a:xfrm>
              <a:custGeom>
                <a:avLst/>
                <a:gdLst>
                  <a:gd name="T0" fmla="*/ 32 w 33"/>
                  <a:gd name="T1" fmla="*/ 0 h 15"/>
                  <a:gd name="T2" fmla="*/ 30 w 33"/>
                  <a:gd name="T3" fmla="*/ 2 h 15"/>
                  <a:gd name="T4" fmla="*/ 17 w 33"/>
                  <a:gd name="T5" fmla="*/ 12 h 15"/>
                  <a:gd name="T6" fmla="*/ 4 w 33"/>
                  <a:gd name="T7" fmla="*/ 2 h 15"/>
                  <a:gd name="T8" fmla="*/ 2 w 33"/>
                  <a:gd name="T9" fmla="*/ 0 h 15"/>
                  <a:gd name="T10" fmla="*/ 0 w 33"/>
                  <a:gd name="T11" fmla="*/ 2 h 15"/>
                  <a:gd name="T12" fmla="*/ 17 w 33"/>
                  <a:gd name="T13" fmla="*/ 15 h 15"/>
                  <a:gd name="T14" fmla="*/ 33 w 33"/>
                  <a:gd name="T15" fmla="*/ 2 h 15"/>
                  <a:gd name="T16" fmla="*/ 32 w 3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5">
                    <a:moveTo>
                      <a:pt x="32" y="0"/>
                    </a:moveTo>
                    <a:cubicBezTo>
                      <a:pt x="31" y="0"/>
                      <a:pt x="30" y="1"/>
                      <a:pt x="30" y="2"/>
                    </a:cubicBezTo>
                    <a:cubicBezTo>
                      <a:pt x="28" y="8"/>
                      <a:pt x="23" y="12"/>
                      <a:pt x="17" y="12"/>
                    </a:cubicBezTo>
                    <a:cubicBezTo>
                      <a:pt x="11" y="12"/>
                      <a:pt x="5" y="8"/>
                      <a:pt x="4" y="2"/>
                    </a:cubicBezTo>
                    <a:cubicBezTo>
                      <a:pt x="3" y="1"/>
                      <a:pt x="2" y="0"/>
                      <a:pt x="2" y="0"/>
                    </a:cubicBezTo>
                    <a:cubicBezTo>
                      <a:pt x="1" y="1"/>
                      <a:pt x="0" y="2"/>
                      <a:pt x="0" y="2"/>
                    </a:cubicBezTo>
                    <a:cubicBezTo>
                      <a:pt x="2" y="10"/>
                      <a:pt x="9" y="15"/>
                      <a:pt x="17" y="15"/>
                    </a:cubicBezTo>
                    <a:cubicBezTo>
                      <a:pt x="24" y="15"/>
                      <a:pt x="31" y="10"/>
                      <a:pt x="33" y="2"/>
                    </a:cubicBezTo>
                    <a:cubicBezTo>
                      <a:pt x="33" y="2"/>
                      <a:pt x="33" y="1"/>
                      <a:pt x="32"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16" name="กลุ่ม 215"/>
            <p:cNvGrpSpPr/>
            <p:nvPr/>
          </p:nvGrpSpPr>
          <p:grpSpPr>
            <a:xfrm>
              <a:off x="15682635" y="8871991"/>
              <a:ext cx="666750" cy="666750"/>
              <a:chOff x="19320259" y="10372670"/>
              <a:chExt cx="666750" cy="666750"/>
            </a:xfrm>
          </p:grpSpPr>
          <p:sp>
            <p:nvSpPr>
              <p:cNvPr id="217" name="Freeform 178"/>
              <p:cNvSpPr>
                <a:spLocks noEditPoints="1"/>
              </p:cNvSpPr>
              <p:nvPr/>
            </p:nvSpPr>
            <p:spPr bwMode="auto">
              <a:xfrm>
                <a:off x="19320259" y="10372670"/>
                <a:ext cx="666750" cy="666750"/>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35 w 70"/>
                  <a:gd name="T11" fmla="*/ 67 h 70"/>
                  <a:gd name="T12" fmla="*/ 3 w 70"/>
                  <a:gd name="T13" fmla="*/ 35 h 70"/>
                  <a:gd name="T14" fmla="*/ 35 w 70"/>
                  <a:gd name="T15" fmla="*/ 3 h 70"/>
                  <a:gd name="T16" fmla="*/ 67 w 70"/>
                  <a:gd name="T17" fmla="*/ 35 h 70"/>
                  <a:gd name="T18" fmla="*/ 35 w 70"/>
                  <a:gd name="T19"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35" y="0"/>
                    </a:moveTo>
                    <a:cubicBezTo>
                      <a:pt x="15" y="0"/>
                      <a:pt x="0" y="16"/>
                      <a:pt x="0" y="35"/>
                    </a:cubicBezTo>
                    <a:cubicBezTo>
                      <a:pt x="0" y="55"/>
                      <a:pt x="15" y="70"/>
                      <a:pt x="35" y="70"/>
                    </a:cubicBezTo>
                    <a:cubicBezTo>
                      <a:pt x="54" y="70"/>
                      <a:pt x="70" y="55"/>
                      <a:pt x="70" y="35"/>
                    </a:cubicBezTo>
                    <a:cubicBezTo>
                      <a:pt x="70" y="16"/>
                      <a:pt x="54" y="0"/>
                      <a:pt x="35" y="0"/>
                    </a:cubicBezTo>
                    <a:close/>
                    <a:moveTo>
                      <a:pt x="35" y="67"/>
                    </a:moveTo>
                    <a:cubicBezTo>
                      <a:pt x="17" y="67"/>
                      <a:pt x="3" y="53"/>
                      <a:pt x="3" y="35"/>
                    </a:cubicBezTo>
                    <a:cubicBezTo>
                      <a:pt x="3" y="18"/>
                      <a:pt x="17" y="3"/>
                      <a:pt x="35" y="3"/>
                    </a:cubicBezTo>
                    <a:cubicBezTo>
                      <a:pt x="52" y="3"/>
                      <a:pt x="67" y="18"/>
                      <a:pt x="67" y="35"/>
                    </a:cubicBezTo>
                    <a:cubicBezTo>
                      <a:pt x="67" y="53"/>
                      <a:pt x="52" y="67"/>
                      <a:pt x="35"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8" name="Oval 179"/>
              <p:cNvSpPr>
                <a:spLocks noChangeArrowheads="1"/>
              </p:cNvSpPr>
              <p:nvPr/>
            </p:nvSpPr>
            <p:spPr bwMode="auto">
              <a:xfrm>
                <a:off x="19720309" y="10572695"/>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9" name="Oval 180"/>
              <p:cNvSpPr>
                <a:spLocks noChangeArrowheads="1"/>
              </p:cNvSpPr>
              <p:nvPr/>
            </p:nvSpPr>
            <p:spPr bwMode="auto">
              <a:xfrm>
                <a:off x="19520284" y="10572695"/>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0" name="Freeform 181"/>
              <p:cNvSpPr>
                <a:spLocks/>
              </p:cNvSpPr>
              <p:nvPr/>
            </p:nvSpPr>
            <p:spPr bwMode="auto">
              <a:xfrm>
                <a:off x="19491709" y="10744145"/>
                <a:ext cx="314325" cy="123825"/>
              </a:xfrm>
              <a:custGeom>
                <a:avLst/>
                <a:gdLst>
                  <a:gd name="T0" fmla="*/ 26 w 33"/>
                  <a:gd name="T1" fmla="*/ 3 h 13"/>
                  <a:gd name="T2" fmla="*/ 17 w 33"/>
                  <a:gd name="T3" fmla="*/ 0 h 13"/>
                  <a:gd name="T4" fmla="*/ 7 w 33"/>
                  <a:gd name="T5" fmla="*/ 3 h 13"/>
                  <a:gd name="T6" fmla="*/ 1 w 33"/>
                  <a:gd name="T7" fmla="*/ 11 h 13"/>
                  <a:gd name="T8" fmla="*/ 1 w 33"/>
                  <a:gd name="T9" fmla="*/ 13 h 13"/>
                  <a:gd name="T10" fmla="*/ 2 w 33"/>
                  <a:gd name="T11" fmla="*/ 13 h 13"/>
                  <a:gd name="T12" fmla="*/ 4 w 33"/>
                  <a:gd name="T13" fmla="*/ 12 h 13"/>
                  <a:gd name="T14" fmla="*/ 17 w 33"/>
                  <a:gd name="T15" fmla="*/ 4 h 13"/>
                  <a:gd name="T16" fmla="*/ 30 w 33"/>
                  <a:gd name="T17" fmla="*/ 12 h 13"/>
                  <a:gd name="T18" fmla="*/ 32 w 33"/>
                  <a:gd name="T19" fmla="*/ 13 h 13"/>
                  <a:gd name="T20" fmla="*/ 33 w 33"/>
                  <a:gd name="T21" fmla="*/ 11 h 13"/>
                  <a:gd name="T22" fmla="*/ 26 w 33"/>
                  <a:gd name="T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3">
                    <a:moveTo>
                      <a:pt x="26" y="3"/>
                    </a:moveTo>
                    <a:cubicBezTo>
                      <a:pt x="24" y="1"/>
                      <a:pt x="20" y="0"/>
                      <a:pt x="17" y="0"/>
                    </a:cubicBezTo>
                    <a:cubicBezTo>
                      <a:pt x="13" y="0"/>
                      <a:pt x="10" y="1"/>
                      <a:pt x="7" y="3"/>
                    </a:cubicBezTo>
                    <a:cubicBezTo>
                      <a:pt x="4" y="5"/>
                      <a:pt x="2" y="8"/>
                      <a:pt x="1" y="11"/>
                    </a:cubicBezTo>
                    <a:cubicBezTo>
                      <a:pt x="0" y="11"/>
                      <a:pt x="1" y="12"/>
                      <a:pt x="1" y="13"/>
                    </a:cubicBezTo>
                    <a:cubicBezTo>
                      <a:pt x="2" y="13"/>
                      <a:pt x="2" y="13"/>
                      <a:pt x="2" y="13"/>
                    </a:cubicBezTo>
                    <a:cubicBezTo>
                      <a:pt x="3" y="13"/>
                      <a:pt x="3" y="13"/>
                      <a:pt x="4" y="12"/>
                    </a:cubicBezTo>
                    <a:cubicBezTo>
                      <a:pt x="6" y="7"/>
                      <a:pt x="11" y="4"/>
                      <a:pt x="17" y="4"/>
                    </a:cubicBezTo>
                    <a:cubicBezTo>
                      <a:pt x="22" y="4"/>
                      <a:pt x="27" y="7"/>
                      <a:pt x="30" y="12"/>
                    </a:cubicBezTo>
                    <a:cubicBezTo>
                      <a:pt x="30" y="13"/>
                      <a:pt x="31" y="13"/>
                      <a:pt x="32" y="13"/>
                    </a:cubicBezTo>
                    <a:cubicBezTo>
                      <a:pt x="33" y="12"/>
                      <a:pt x="33" y="11"/>
                      <a:pt x="33" y="11"/>
                    </a:cubicBezTo>
                    <a:cubicBezTo>
                      <a:pt x="31" y="8"/>
                      <a:pt x="29" y="5"/>
                      <a:pt x="26"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21" name="Freeform 182"/>
            <p:cNvSpPr>
              <a:spLocks noEditPoints="1"/>
            </p:cNvSpPr>
            <p:nvPr/>
          </p:nvSpPr>
          <p:spPr bwMode="auto">
            <a:xfrm>
              <a:off x="12497615" y="8898868"/>
              <a:ext cx="571500" cy="571500"/>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4 w 60"/>
                <a:gd name="T11" fmla="*/ 30 h 60"/>
                <a:gd name="T12" fmla="*/ 30 w 60"/>
                <a:gd name="T13" fmla="*/ 3 h 60"/>
                <a:gd name="T14" fmla="*/ 48 w 60"/>
                <a:gd name="T15" fmla="*/ 10 h 60"/>
                <a:gd name="T16" fmla="*/ 10 w 60"/>
                <a:gd name="T17" fmla="*/ 47 h 60"/>
                <a:gd name="T18" fmla="*/ 4 w 60"/>
                <a:gd name="T19" fmla="*/ 30 h 60"/>
                <a:gd name="T20" fmla="*/ 30 w 60"/>
                <a:gd name="T21" fmla="*/ 56 h 60"/>
                <a:gd name="T22" fmla="*/ 13 w 60"/>
                <a:gd name="T23" fmla="*/ 50 h 60"/>
                <a:gd name="T24" fmla="*/ 50 w 60"/>
                <a:gd name="T25" fmla="*/ 12 h 60"/>
                <a:gd name="T26" fmla="*/ 57 w 60"/>
                <a:gd name="T27" fmla="*/ 30 h 60"/>
                <a:gd name="T28" fmla="*/ 30 w 60"/>
                <a:gd name="T29"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60">
                  <a:moveTo>
                    <a:pt x="30" y="0"/>
                  </a:moveTo>
                  <a:cubicBezTo>
                    <a:pt x="14" y="0"/>
                    <a:pt x="0" y="13"/>
                    <a:pt x="0" y="30"/>
                  </a:cubicBezTo>
                  <a:cubicBezTo>
                    <a:pt x="0" y="46"/>
                    <a:pt x="14" y="60"/>
                    <a:pt x="30" y="60"/>
                  </a:cubicBezTo>
                  <a:cubicBezTo>
                    <a:pt x="47" y="60"/>
                    <a:pt x="60" y="46"/>
                    <a:pt x="60" y="30"/>
                  </a:cubicBezTo>
                  <a:cubicBezTo>
                    <a:pt x="60" y="13"/>
                    <a:pt x="47" y="0"/>
                    <a:pt x="30" y="0"/>
                  </a:cubicBezTo>
                  <a:close/>
                  <a:moveTo>
                    <a:pt x="4" y="30"/>
                  </a:moveTo>
                  <a:cubicBezTo>
                    <a:pt x="4" y="15"/>
                    <a:pt x="16" y="3"/>
                    <a:pt x="30" y="3"/>
                  </a:cubicBezTo>
                  <a:cubicBezTo>
                    <a:pt x="37" y="3"/>
                    <a:pt x="43" y="6"/>
                    <a:pt x="48" y="10"/>
                  </a:cubicBezTo>
                  <a:cubicBezTo>
                    <a:pt x="10" y="47"/>
                    <a:pt x="10" y="47"/>
                    <a:pt x="10" y="47"/>
                  </a:cubicBezTo>
                  <a:cubicBezTo>
                    <a:pt x="6" y="42"/>
                    <a:pt x="4" y="36"/>
                    <a:pt x="4" y="30"/>
                  </a:cubicBezTo>
                  <a:close/>
                  <a:moveTo>
                    <a:pt x="30" y="56"/>
                  </a:moveTo>
                  <a:cubicBezTo>
                    <a:pt x="24" y="56"/>
                    <a:pt x="17" y="54"/>
                    <a:pt x="13" y="50"/>
                  </a:cubicBezTo>
                  <a:cubicBezTo>
                    <a:pt x="50" y="12"/>
                    <a:pt x="50" y="12"/>
                    <a:pt x="50" y="12"/>
                  </a:cubicBezTo>
                  <a:cubicBezTo>
                    <a:pt x="54" y="17"/>
                    <a:pt x="57" y="23"/>
                    <a:pt x="57" y="30"/>
                  </a:cubicBezTo>
                  <a:cubicBezTo>
                    <a:pt x="57" y="44"/>
                    <a:pt x="45" y="56"/>
                    <a:pt x="30"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2" name="Freeform 183"/>
            <p:cNvSpPr>
              <a:spLocks noEditPoints="1"/>
            </p:cNvSpPr>
            <p:nvPr/>
          </p:nvSpPr>
          <p:spPr bwMode="auto">
            <a:xfrm>
              <a:off x="12489626" y="5232894"/>
              <a:ext cx="638175" cy="504825"/>
            </a:xfrm>
            <a:custGeom>
              <a:avLst/>
              <a:gdLst>
                <a:gd name="T0" fmla="*/ 34 w 67"/>
                <a:gd name="T1" fmla="*/ 53 h 53"/>
                <a:gd name="T2" fmla="*/ 33 w 67"/>
                <a:gd name="T3" fmla="*/ 53 h 53"/>
                <a:gd name="T4" fmla="*/ 7 w 67"/>
                <a:gd name="T5" fmla="*/ 28 h 53"/>
                <a:gd name="T6" fmla="*/ 1 w 67"/>
                <a:gd name="T7" fmla="*/ 15 h 53"/>
                <a:gd name="T8" fmla="*/ 8 w 67"/>
                <a:gd name="T9" fmla="*/ 3 h 53"/>
                <a:gd name="T10" fmla="*/ 18 w 67"/>
                <a:gd name="T11" fmla="*/ 0 h 53"/>
                <a:gd name="T12" fmla="*/ 34 w 67"/>
                <a:gd name="T13" fmla="*/ 8 h 53"/>
                <a:gd name="T14" fmla="*/ 49 w 67"/>
                <a:gd name="T15" fmla="*/ 0 h 53"/>
                <a:gd name="T16" fmla="*/ 59 w 67"/>
                <a:gd name="T17" fmla="*/ 3 h 53"/>
                <a:gd name="T18" fmla="*/ 67 w 67"/>
                <a:gd name="T19" fmla="*/ 15 h 53"/>
                <a:gd name="T20" fmla="*/ 61 w 67"/>
                <a:gd name="T21" fmla="*/ 28 h 53"/>
                <a:gd name="T22" fmla="*/ 35 w 67"/>
                <a:gd name="T23" fmla="*/ 53 h 53"/>
                <a:gd name="T24" fmla="*/ 34 w 67"/>
                <a:gd name="T25" fmla="*/ 53 h 53"/>
                <a:gd name="T26" fmla="*/ 18 w 67"/>
                <a:gd name="T27" fmla="*/ 3 h 53"/>
                <a:gd name="T28" fmla="*/ 10 w 67"/>
                <a:gd name="T29" fmla="*/ 5 h 53"/>
                <a:gd name="T30" fmla="*/ 4 w 67"/>
                <a:gd name="T31" fmla="*/ 15 h 53"/>
                <a:gd name="T32" fmla="*/ 9 w 67"/>
                <a:gd name="T33" fmla="*/ 26 h 53"/>
                <a:gd name="T34" fmla="*/ 34 w 67"/>
                <a:gd name="T35" fmla="*/ 49 h 53"/>
                <a:gd name="T36" fmla="*/ 59 w 67"/>
                <a:gd name="T37" fmla="*/ 26 h 53"/>
                <a:gd name="T38" fmla="*/ 63 w 67"/>
                <a:gd name="T39" fmla="*/ 15 h 53"/>
                <a:gd name="T40" fmla="*/ 57 w 67"/>
                <a:gd name="T41" fmla="*/ 5 h 53"/>
                <a:gd name="T42" fmla="*/ 49 w 67"/>
                <a:gd name="T43" fmla="*/ 3 h 53"/>
                <a:gd name="T44" fmla="*/ 35 w 67"/>
                <a:gd name="T45" fmla="*/ 13 h 53"/>
                <a:gd name="T46" fmla="*/ 34 w 67"/>
                <a:gd name="T47" fmla="*/ 14 h 53"/>
                <a:gd name="T48" fmla="*/ 34 w 67"/>
                <a:gd name="T49" fmla="*/ 14 h 53"/>
                <a:gd name="T50" fmla="*/ 32 w 67"/>
                <a:gd name="T51" fmla="*/ 13 h 53"/>
                <a:gd name="T52" fmla="*/ 18 w 67"/>
                <a:gd name="T53"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7" h="53">
                  <a:moveTo>
                    <a:pt x="34" y="53"/>
                  </a:moveTo>
                  <a:cubicBezTo>
                    <a:pt x="33" y="53"/>
                    <a:pt x="33" y="53"/>
                    <a:pt x="33" y="53"/>
                  </a:cubicBezTo>
                  <a:cubicBezTo>
                    <a:pt x="33" y="53"/>
                    <a:pt x="15" y="36"/>
                    <a:pt x="7" y="28"/>
                  </a:cubicBezTo>
                  <a:cubicBezTo>
                    <a:pt x="2" y="25"/>
                    <a:pt x="0" y="20"/>
                    <a:pt x="1" y="15"/>
                  </a:cubicBezTo>
                  <a:cubicBezTo>
                    <a:pt x="1" y="10"/>
                    <a:pt x="4" y="6"/>
                    <a:pt x="8" y="3"/>
                  </a:cubicBezTo>
                  <a:cubicBezTo>
                    <a:pt x="11" y="1"/>
                    <a:pt x="15" y="0"/>
                    <a:pt x="18" y="0"/>
                  </a:cubicBezTo>
                  <a:cubicBezTo>
                    <a:pt x="25" y="0"/>
                    <a:pt x="31" y="3"/>
                    <a:pt x="34" y="8"/>
                  </a:cubicBezTo>
                  <a:cubicBezTo>
                    <a:pt x="37" y="3"/>
                    <a:pt x="43" y="0"/>
                    <a:pt x="49" y="0"/>
                  </a:cubicBezTo>
                  <a:cubicBezTo>
                    <a:pt x="53" y="0"/>
                    <a:pt x="56" y="1"/>
                    <a:pt x="59" y="3"/>
                  </a:cubicBezTo>
                  <a:cubicBezTo>
                    <a:pt x="64" y="6"/>
                    <a:pt x="66" y="10"/>
                    <a:pt x="67" y="15"/>
                  </a:cubicBezTo>
                  <a:cubicBezTo>
                    <a:pt x="67" y="20"/>
                    <a:pt x="65" y="25"/>
                    <a:pt x="61" y="28"/>
                  </a:cubicBezTo>
                  <a:cubicBezTo>
                    <a:pt x="53" y="36"/>
                    <a:pt x="35" y="53"/>
                    <a:pt x="35" y="53"/>
                  </a:cubicBezTo>
                  <a:cubicBezTo>
                    <a:pt x="35" y="53"/>
                    <a:pt x="34" y="53"/>
                    <a:pt x="34" y="53"/>
                  </a:cubicBezTo>
                  <a:close/>
                  <a:moveTo>
                    <a:pt x="18" y="3"/>
                  </a:moveTo>
                  <a:cubicBezTo>
                    <a:pt x="15" y="3"/>
                    <a:pt x="13" y="4"/>
                    <a:pt x="10" y="5"/>
                  </a:cubicBezTo>
                  <a:cubicBezTo>
                    <a:pt x="7" y="8"/>
                    <a:pt x="4" y="11"/>
                    <a:pt x="4" y="15"/>
                  </a:cubicBezTo>
                  <a:cubicBezTo>
                    <a:pt x="4" y="19"/>
                    <a:pt x="5" y="23"/>
                    <a:pt x="9" y="26"/>
                  </a:cubicBezTo>
                  <a:cubicBezTo>
                    <a:pt x="16" y="33"/>
                    <a:pt x="30" y="45"/>
                    <a:pt x="34" y="49"/>
                  </a:cubicBezTo>
                  <a:cubicBezTo>
                    <a:pt x="38" y="45"/>
                    <a:pt x="52" y="33"/>
                    <a:pt x="59" y="26"/>
                  </a:cubicBezTo>
                  <a:cubicBezTo>
                    <a:pt x="62" y="23"/>
                    <a:pt x="64" y="19"/>
                    <a:pt x="63" y="15"/>
                  </a:cubicBezTo>
                  <a:cubicBezTo>
                    <a:pt x="63" y="11"/>
                    <a:pt x="61" y="8"/>
                    <a:pt x="57" y="5"/>
                  </a:cubicBezTo>
                  <a:cubicBezTo>
                    <a:pt x="55" y="4"/>
                    <a:pt x="52" y="3"/>
                    <a:pt x="49" y="3"/>
                  </a:cubicBezTo>
                  <a:cubicBezTo>
                    <a:pt x="43" y="3"/>
                    <a:pt x="37" y="7"/>
                    <a:pt x="35" y="13"/>
                  </a:cubicBezTo>
                  <a:cubicBezTo>
                    <a:pt x="35" y="14"/>
                    <a:pt x="35" y="14"/>
                    <a:pt x="34" y="14"/>
                  </a:cubicBezTo>
                  <a:cubicBezTo>
                    <a:pt x="34" y="14"/>
                    <a:pt x="34" y="14"/>
                    <a:pt x="34" y="14"/>
                  </a:cubicBezTo>
                  <a:cubicBezTo>
                    <a:pt x="33" y="14"/>
                    <a:pt x="32" y="14"/>
                    <a:pt x="32" y="13"/>
                  </a:cubicBezTo>
                  <a:cubicBezTo>
                    <a:pt x="31" y="7"/>
                    <a:pt x="25" y="3"/>
                    <a:pt x="18"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23" name="กลุ่ม 222"/>
            <p:cNvGrpSpPr/>
            <p:nvPr/>
          </p:nvGrpSpPr>
          <p:grpSpPr>
            <a:xfrm>
              <a:off x="9478141" y="8818782"/>
              <a:ext cx="428625" cy="666750"/>
              <a:chOff x="19425034" y="9094733"/>
              <a:chExt cx="428625" cy="666750"/>
            </a:xfrm>
          </p:grpSpPr>
          <p:sp>
            <p:nvSpPr>
              <p:cNvPr id="224" name="Freeform 184"/>
              <p:cNvSpPr>
                <a:spLocks noEditPoints="1"/>
              </p:cNvSpPr>
              <p:nvPr/>
            </p:nvSpPr>
            <p:spPr bwMode="auto">
              <a:xfrm>
                <a:off x="19425034" y="9094733"/>
                <a:ext cx="428625" cy="666750"/>
              </a:xfrm>
              <a:custGeom>
                <a:avLst/>
                <a:gdLst>
                  <a:gd name="T0" fmla="*/ 44 w 45"/>
                  <a:gd name="T1" fmla="*/ 41 h 70"/>
                  <a:gd name="T2" fmla="*/ 44 w 45"/>
                  <a:gd name="T3" fmla="*/ 41 h 70"/>
                  <a:gd name="T4" fmla="*/ 44 w 45"/>
                  <a:gd name="T5" fmla="*/ 40 h 70"/>
                  <a:gd name="T6" fmla="*/ 24 w 45"/>
                  <a:gd name="T7" fmla="*/ 1 h 70"/>
                  <a:gd name="T8" fmla="*/ 23 w 45"/>
                  <a:gd name="T9" fmla="*/ 0 h 70"/>
                  <a:gd name="T10" fmla="*/ 21 w 45"/>
                  <a:gd name="T11" fmla="*/ 1 h 70"/>
                  <a:gd name="T12" fmla="*/ 1 w 45"/>
                  <a:gd name="T13" fmla="*/ 40 h 70"/>
                  <a:gd name="T14" fmla="*/ 1 w 45"/>
                  <a:gd name="T15" fmla="*/ 41 h 70"/>
                  <a:gd name="T16" fmla="*/ 0 w 45"/>
                  <a:gd name="T17" fmla="*/ 48 h 70"/>
                  <a:gd name="T18" fmla="*/ 23 w 45"/>
                  <a:gd name="T19" fmla="*/ 70 h 70"/>
                  <a:gd name="T20" fmla="*/ 45 w 45"/>
                  <a:gd name="T21" fmla="*/ 48 h 70"/>
                  <a:gd name="T22" fmla="*/ 44 w 45"/>
                  <a:gd name="T23" fmla="*/ 41 h 70"/>
                  <a:gd name="T24" fmla="*/ 23 w 45"/>
                  <a:gd name="T25" fmla="*/ 67 h 70"/>
                  <a:gd name="T26" fmla="*/ 4 w 45"/>
                  <a:gd name="T27" fmla="*/ 48 h 70"/>
                  <a:gd name="T28" fmla="*/ 4 w 45"/>
                  <a:gd name="T29" fmla="*/ 42 h 70"/>
                  <a:gd name="T30" fmla="*/ 4 w 45"/>
                  <a:gd name="T31" fmla="*/ 42 h 70"/>
                  <a:gd name="T32" fmla="*/ 5 w 45"/>
                  <a:gd name="T33" fmla="*/ 42 h 70"/>
                  <a:gd name="T34" fmla="*/ 5 w 45"/>
                  <a:gd name="T35" fmla="*/ 42 h 70"/>
                  <a:gd name="T36" fmla="*/ 23 w 45"/>
                  <a:gd name="T37" fmla="*/ 5 h 70"/>
                  <a:gd name="T38" fmla="*/ 41 w 45"/>
                  <a:gd name="T39" fmla="*/ 41 h 70"/>
                  <a:gd name="T40" fmla="*/ 41 w 45"/>
                  <a:gd name="T41" fmla="*/ 42 h 70"/>
                  <a:gd name="T42" fmla="*/ 42 w 45"/>
                  <a:gd name="T43" fmla="*/ 48 h 70"/>
                  <a:gd name="T44" fmla="*/ 23 w 45"/>
                  <a:gd name="T45" fmla="*/ 6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70">
                    <a:moveTo>
                      <a:pt x="44" y="41"/>
                    </a:moveTo>
                    <a:cubicBezTo>
                      <a:pt x="44" y="41"/>
                      <a:pt x="44" y="41"/>
                      <a:pt x="44" y="41"/>
                    </a:cubicBezTo>
                    <a:cubicBezTo>
                      <a:pt x="44" y="41"/>
                      <a:pt x="44" y="40"/>
                      <a:pt x="44" y="40"/>
                    </a:cubicBezTo>
                    <a:cubicBezTo>
                      <a:pt x="42" y="34"/>
                      <a:pt x="25" y="2"/>
                      <a:pt x="24" y="1"/>
                    </a:cubicBezTo>
                    <a:cubicBezTo>
                      <a:pt x="24" y="0"/>
                      <a:pt x="23" y="0"/>
                      <a:pt x="23" y="0"/>
                    </a:cubicBezTo>
                    <a:cubicBezTo>
                      <a:pt x="22" y="0"/>
                      <a:pt x="22" y="0"/>
                      <a:pt x="21" y="1"/>
                    </a:cubicBezTo>
                    <a:cubicBezTo>
                      <a:pt x="21" y="2"/>
                      <a:pt x="3" y="34"/>
                      <a:pt x="1" y="40"/>
                    </a:cubicBezTo>
                    <a:cubicBezTo>
                      <a:pt x="1" y="41"/>
                      <a:pt x="1" y="41"/>
                      <a:pt x="1" y="41"/>
                    </a:cubicBezTo>
                    <a:cubicBezTo>
                      <a:pt x="1" y="43"/>
                      <a:pt x="0" y="46"/>
                      <a:pt x="0" y="48"/>
                    </a:cubicBezTo>
                    <a:cubicBezTo>
                      <a:pt x="0" y="60"/>
                      <a:pt x="10" y="70"/>
                      <a:pt x="23" y="70"/>
                    </a:cubicBezTo>
                    <a:cubicBezTo>
                      <a:pt x="35" y="70"/>
                      <a:pt x="45" y="60"/>
                      <a:pt x="45" y="48"/>
                    </a:cubicBezTo>
                    <a:cubicBezTo>
                      <a:pt x="45" y="46"/>
                      <a:pt x="45" y="43"/>
                      <a:pt x="44" y="41"/>
                    </a:cubicBezTo>
                    <a:close/>
                    <a:moveTo>
                      <a:pt x="23" y="67"/>
                    </a:moveTo>
                    <a:cubicBezTo>
                      <a:pt x="12" y="67"/>
                      <a:pt x="4" y="58"/>
                      <a:pt x="4" y="48"/>
                    </a:cubicBezTo>
                    <a:cubicBezTo>
                      <a:pt x="4" y="46"/>
                      <a:pt x="4" y="44"/>
                      <a:pt x="4" y="42"/>
                    </a:cubicBezTo>
                    <a:cubicBezTo>
                      <a:pt x="4" y="42"/>
                      <a:pt x="4" y="42"/>
                      <a:pt x="4" y="42"/>
                    </a:cubicBezTo>
                    <a:cubicBezTo>
                      <a:pt x="4" y="42"/>
                      <a:pt x="5" y="42"/>
                      <a:pt x="5" y="42"/>
                    </a:cubicBezTo>
                    <a:cubicBezTo>
                      <a:pt x="5" y="42"/>
                      <a:pt x="5" y="42"/>
                      <a:pt x="5" y="42"/>
                    </a:cubicBezTo>
                    <a:cubicBezTo>
                      <a:pt x="6" y="36"/>
                      <a:pt x="19" y="13"/>
                      <a:pt x="23" y="5"/>
                    </a:cubicBezTo>
                    <a:cubicBezTo>
                      <a:pt x="27" y="13"/>
                      <a:pt x="39" y="36"/>
                      <a:pt x="41" y="41"/>
                    </a:cubicBezTo>
                    <a:cubicBezTo>
                      <a:pt x="41" y="42"/>
                      <a:pt x="41" y="42"/>
                      <a:pt x="41" y="42"/>
                    </a:cubicBezTo>
                    <a:cubicBezTo>
                      <a:pt x="42" y="44"/>
                      <a:pt x="42" y="46"/>
                      <a:pt x="42" y="48"/>
                    </a:cubicBezTo>
                    <a:cubicBezTo>
                      <a:pt x="42" y="58"/>
                      <a:pt x="33" y="67"/>
                      <a:pt x="23" y="6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Oval 185"/>
              <p:cNvSpPr>
                <a:spLocks noChangeArrowheads="1"/>
              </p:cNvSpPr>
              <p:nvPr/>
            </p:nvSpPr>
            <p:spPr bwMode="auto">
              <a:xfrm>
                <a:off x="19710784" y="9551933"/>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186"/>
              <p:cNvSpPr>
                <a:spLocks/>
              </p:cNvSpPr>
              <p:nvPr/>
            </p:nvSpPr>
            <p:spPr bwMode="auto">
              <a:xfrm>
                <a:off x="19653634" y="9304283"/>
                <a:ext cx="104775" cy="219075"/>
              </a:xfrm>
              <a:custGeom>
                <a:avLst/>
                <a:gdLst>
                  <a:gd name="T0" fmla="*/ 10 w 11"/>
                  <a:gd name="T1" fmla="*/ 23 h 23"/>
                  <a:gd name="T2" fmla="*/ 10 w 11"/>
                  <a:gd name="T3" fmla="*/ 23 h 23"/>
                  <a:gd name="T4" fmla="*/ 11 w 11"/>
                  <a:gd name="T5" fmla="*/ 21 h 23"/>
                  <a:gd name="T6" fmla="*/ 3 w 11"/>
                  <a:gd name="T7" fmla="*/ 1 h 23"/>
                  <a:gd name="T8" fmla="*/ 1 w 11"/>
                  <a:gd name="T9" fmla="*/ 0 h 23"/>
                  <a:gd name="T10" fmla="*/ 0 w 11"/>
                  <a:gd name="T11" fmla="*/ 2 h 23"/>
                  <a:gd name="T12" fmla="*/ 8 w 11"/>
                  <a:gd name="T13" fmla="*/ 22 h 23"/>
                  <a:gd name="T14" fmla="*/ 10 w 11"/>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3">
                    <a:moveTo>
                      <a:pt x="10" y="23"/>
                    </a:moveTo>
                    <a:cubicBezTo>
                      <a:pt x="10" y="23"/>
                      <a:pt x="10" y="23"/>
                      <a:pt x="10" y="23"/>
                    </a:cubicBezTo>
                    <a:cubicBezTo>
                      <a:pt x="11" y="22"/>
                      <a:pt x="11" y="22"/>
                      <a:pt x="11" y="21"/>
                    </a:cubicBezTo>
                    <a:cubicBezTo>
                      <a:pt x="3" y="1"/>
                      <a:pt x="3" y="1"/>
                      <a:pt x="3" y="1"/>
                    </a:cubicBezTo>
                    <a:cubicBezTo>
                      <a:pt x="3" y="0"/>
                      <a:pt x="2" y="0"/>
                      <a:pt x="1" y="0"/>
                    </a:cubicBezTo>
                    <a:cubicBezTo>
                      <a:pt x="0" y="0"/>
                      <a:pt x="0" y="1"/>
                      <a:pt x="0" y="2"/>
                    </a:cubicBezTo>
                    <a:cubicBezTo>
                      <a:pt x="8" y="22"/>
                      <a:pt x="8" y="22"/>
                      <a:pt x="8" y="22"/>
                    </a:cubicBezTo>
                    <a:cubicBezTo>
                      <a:pt x="8" y="22"/>
                      <a:pt x="9" y="23"/>
                      <a:pt x="10" y="2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27" name="กลุ่ม 226"/>
            <p:cNvGrpSpPr/>
            <p:nvPr/>
          </p:nvGrpSpPr>
          <p:grpSpPr>
            <a:xfrm>
              <a:off x="18976975" y="8037951"/>
              <a:ext cx="590550" cy="581025"/>
              <a:chOff x="16810038" y="11310938"/>
              <a:chExt cx="590550" cy="581025"/>
            </a:xfrm>
          </p:grpSpPr>
          <p:sp>
            <p:nvSpPr>
              <p:cNvPr id="228" name="Freeform 187"/>
              <p:cNvSpPr>
                <a:spLocks noEditPoints="1"/>
              </p:cNvSpPr>
              <p:nvPr/>
            </p:nvSpPr>
            <p:spPr bwMode="auto">
              <a:xfrm>
                <a:off x="16810038" y="11310938"/>
                <a:ext cx="590550" cy="581025"/>
              </a:xfrm>
              <a:custGeom>
                <a:avLst/>
                <a:gdLst>
                  <a:gd name="T0" fmla="*/ 31 w 62"/>
                  <a:gd name="T1" fmla="*/ 0 h 61"/>
                  <a:gd name="T2" fmla="*/ 0 w 62"/>
                  <a:gd name="T3" fmla="*/ 31 h 61"/>
                  <a:gd name="T4" fmla="*/ 31 w 62"/>
                  <a:gd name="T5" fmla="*/ 61 h 61"/>
                  <a:gd name="T6" fmla="*/ 62 w 62"/>
                  <a:gd name="T7" fmla="*/ 31 h 61"/>
                  <a:gd name="T8" fmla="*/ 31 w 62"/>
                  <a:gd name="T9" fmla="*/ 0 h 61"/>
                  <a:gd name="T10" fmla="*/ 31 w 62"/>
                  <a:gd name="T11" fmla="*/ 58 h 61"/>
                  <a:gd name="T12" fmla="*/ 4 w 62"/>
                  <a:gd name="T13" fmla="*/ 31 h 61"/>
                  <a:gd name="T14" fmla="*/ 31 w 62"/>
                  <a:gd name="T15" fmla="*/ 3 h 61"/>
                  <a:gd name="T16" fmla="*/ 58 w 62"/>
                  <a:gd name="T17" fmla="*/ 31 h 61"/>
                  <a:gd name="T18" fmla="*/ 31 w 62"/>
                  <a:gd name="T19"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1">
                    <a:moveTo>
                      <a:pt x="31" y="0"/>
                    </a:moveTo>
                    <a:cubicBezTo>
                      <a:pt x="14" y="0"/>
                      <a:pt x="0" y="14"/>
                      <a:pt x="0" y="31"/>
                    </a:cubicBezTo>
                    <a:cubicBezTo>
                      <a:pt x="0" y="47"/>
                      <a:pt x="14" y="61"/>
                      <a:pt x="31" y="61"/>
                    </a:cubicBezTo>
                    <a:cubicBezTo>
                      <a:pt x="48" y="61"/>
                      <a:pt x="62" y="47"/>
                      <a:pt x="62" y="31"/>
                    </a:cubicBezTo>
                    <a:cubicBezTo>
                      <a:pt x="62" y="14"/>
                      <a:pt x="48" y="0"/>
                      <a:pt x="31" y="0"/>
                    </a:cubicBezTo>
                    <a:close/>
                    <a:moveTo>
                      <a:pt x="31" y="58"/>
                    </a:moveTo>
                    <a:cubicBezTo>
                      <a:pt x="16" y="58"/>
                      <a:pt x="4" y="46"/>
                      <a:pt x="4" y="31"/>
                    </a:cubicBezTo>
                    <a:cubicBezTo>
                      <a:pt x="4" y="16"/>
                      <a:pt x="16" y="3"/>
                      <a:pt x="31" y="3"/>
                    </a:cubicBezTo>
                    <a:cubicBezTo>
                      <a:pt x="46" y="3"/>
                      <a:pt x="58" y="16"/>
                      <a:pt x="58" y="31"/>
                    </a:cubicBezTo>
                    <a:cubicBezTo>
                      <a:pt x="58" y="46"/>
                      <a:pt x="46" y="58"/>
                      <a:pt x="31" y="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Freeform 188"/>
              <p:cNvSpPr>
                <a:spLocks/>
              </p:cNvSpPr>
              <p:nvPr/>
            </p:nvSpPr>
            <p:spPr bwMode="auto">
              <a:xfrm>
                <a:off x="17038638" y="11396663"/>
                <a:ext cx="180975" cy="257175"/>
              </a:xfrm>
              <a:custGeom>
                <a:avLst/>
                <a:gdLst>
                  <a:gd name="T0" fmla="*/ 18 w 19"/>
                  <a:gd name="T1" fmla="*/ 24 h 27"/>
                  <a:gd name="T2" fmla="*/ 9 w 19"/>
                  <a:gd name="T3" fmla="*/ 20 h 27"/>
                  <a:gd name="T4" fmla="*/ 4 w 19"/>
                  <a:gd name="T5" fmla="*/ 2 h 27"/>
                  <a:gd name="T6" fmla="*/ 2 w 19"/>
                  <a:gd name="T7" fmla="*/ 0 h 27"/>
                  <a:gd name="T8" fmla="*/ 2 w 19"/>
                  <a:gd name="T9" fmla="*/ 0 h 27"/>
                  <a:gd name="T10" fmla="*/ 0 w 19"/>
                  <a:gd name="T11" fmla="*/ 2 h 27"/>
                  <a:gd name="T12" fmla="*/ 5 w 19"/>
                  <a:gd name="T13" fmla="*/ 21 h 27"/>
                  <a:gd name="T14" fmla="*/ 6 w 19"/>
                  <a:gd name="T15" fmla="*/ 23 h 27"/>
                  <a:gd name="T16" fmla="*/ 16 w 19"/>
                  <a:gd name="T17" fmla="*/ 27 h 27"/>
                  <a:gd name="T18" fmla="*/ 17 w 19"/>
                  <a:gd name="T19" fmla="*/ 27 h 27"/>
                  <a:gd name="T20" fmla="*/ 18 w 19"/>
                  <a:gd name="T21" fmla="*/ 26 h 27"/>
                  <a:gd name="T22" fmla="*/ 18 w 19"/>
                  <a:gd name="T23"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7">
                    <a:moveTo>
                      <a:pt x="18" y="24"/>
                    </a:moveTo>
                    <a:cubicBezTo>
                      <a:pt x="9" y="20"/>
                      <a:pt x="9" y="20"/>
                      <a:pt x="9" y="20"/>
                    </a:cubicBezTo>
                    <a:cubicBezTo>
                      <a:pt x="4" y="2"/>
                      <a:pt x="4" y="2"/>
                      <a:pt x="4" y="2"/>
                    </a:cubicBezTo>
                    <a:cubicBezTo>
                      <a:pt x="4" y="1"/>
                      <a:pt x="3" y="0"/>
                      <a:pt x="2" y="0"/>
                    </a:cubicBezTo>
                    <a:cubicBezTo>
                      <a:pt x="2" y="0"/>
                      <a:pt x="2" y="0"/>
                      <a:pt x="2" y="0"/>
                    </a:cubicBezTo>
                    <a:cubicBezTo>
                      <a:pt x="1" y="0"/>
                      <a:pt x="0" y="1"/>
                      <a:pt x="0" y="2"/>
                    </a:cubicBezTo>
                    <a:cubicBezTo>
                      <a:pt x="5" y="21"/>
                      <a:pt x="5" y="21"/>
                      <a:pt x="5" y="21"/>
                    </a:cubicBezTo>
                    <a:cubicBezTo>
                      <a:pt x="5" y="22"/>
                      <a:pt x="5" y="23"/>
                      <a:pt x="6" y="23"/>
                    </a:cubicBezTo>
                    <a:cubicBezTo>
                      <a:pt x="16" y="27"/>
                      <a:pt x="16" y="27"/>
                      <a:pt x="16" y="27"/>
                    </a:cubicBezTo>
                    <a:cubicBezTo>
                      <a:pt x="16" y="27"/>
                      <a:pt x="17" y="27"/>
                      <a:pt x="17" y="27"/>
                    </a:cubicBezTo>
                    <a:cubicBezTo>
                      <a:pt x="17" y="27"/>
                      <a:pt x="18" y="27"/>
                      <a:pt x="18" y="26"/>
                    </a:cubicBezTo>
                    <a:cubicBezTo>
                      <a:pt x="19" y="26"/>
                      <a:pt x="19" y="25"/>
                      <a:pt x="18"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30" name="กลุ่ม 229"/>
            <p:cNvGrpSpPr/>
            <p:nvPr/>
          </p:nvGrpSpPr>
          <p:grpSpPr>
            <a:xfrm>
              <a:off x="17342672" y="4496677"/>
              <a:ext cx="809625" cy="466725"/>
              <a:chOff x="15638463" y="11396663"/>
              <a:chExt cx="809625" cy="466725"/>
            </a:xfrm>
          </p:grpSpPr>
          <p:sp>
            <p:nvSpPr>
              <p:cNvPr id="231" name="Freeform 189"/>
              <p:cNvSpPr>
                <a:spLocks/>
              </p:cNvSpPr>
              <p:nvPr/>
            </p:nvSpPr>
            <p:spPr bwMode="auto">
              <a:xfrm>
                <a:off x="16019463" y="11396663"/>
                <a:ext cx="428625" cy="314325"/>
              </a:xfrm>
              <a:custGeom>
                <a:avLst/>
                <a:gdLst>
                  <a:gd name="T0" fmla="*/ 36 w 45"/>
                  <a:gd name="T1" fmla="*/ 12 h 33"/>
                  <a:gd name="T2" fmla="*/ 28 w 45"/>
                  <a:gd name="T3" fmla="*/ 6 h 33"/>
                  <a:gd name="T4" fmla="*/ 26 w 45"/>
                  <a:gd name="T5" fmla="*/ 6 h 33"/>
                  <a:gd name="T6" fmla="*/ 16 w 45"/>
                  <a:gd name="T7" fmla="*/ 0 h 33"/>
                  <a:gd name="T8" fmla="*/ 5 w 45"/>
                  <a:gd name="T9" fmla="*/ 9 h 33"/>
                  <a:gd name="T10" fmla="*/ 0 w 45"/>
                  <a:gd name="T11" fmla="*/ 11 h 33"/>
                  <a:gd name="T12" fmla="*/ 1 w 45"/>
                  <a:gd name="T13" fmla="*/ 13 h 33"/>
                  <a:gd name="T14" fmla="*/ 3 w 45"/>
                  <a:gd name="T15" fmla="*/ 12 h 33"/>
                  <a:gd name="T16" fmla="*/ 3 w 45"/>
                  <a:gd name="T17" fmla="*/ 12 h 33"/>
                  <a:gd name="T18" fmla="*/ 6 w 45"/>
                  <a:gd name="T19" fmla="*/ 12 h 33"/>
                  <a:gd name="T20" fmla="*/ 7 w 45"/>
                  <a:gd name="T21" fmla="*/ 11 h 33"/>
                  <a:gd name="T22" fmla="*/ 16 w 45"/>
                  <a:gd name="T23" fmla="*/ 3 h 33"/>
                  <a:gd name="T24" fmla="*/ 24 w 45"/>
                  <a:gd name="T25" fmla="*/ 8 h 33"/>
                  <a:gd name="T26" fmla="*/ 26 w 45"/>
                  <a:gd name="T27" fmla="*/ 9 h 33"/>
                  <a:gd name="T28" fmla="*/ 28 w 45"/>
                  <a:gd name="T29" fmla="*/ 9 h 33"/>
                  <a:gd name="T30" fmla="*/ 34 w 45"/>
                  <a:gd name="T31" fmla="*/ 14 h 33"/>
                  <a:gd name="T32" fmla="*/ 35 w 45"/>
                  <a:gd name="T33" fmla="*/ 14 h 33"/>
                  <a:gd name="T34" fmla="*/ 35 w 45"/>
                  <a:gd name="T35" fmla="*/ 14 h 33"/>
                  <a:gd name="T36" fmla="*/ 43 w 45"/>
                  <a:gd name="T37" fmla="*/ 22 h 33"/>
                  <a:gd name="T38" fmla="*/ 34 w 45"/>
                  <a:gd name="T39" fmla="*/ 31 h 33"/>
                  <a:gd name="T40" fmla="*/ 27 w 45"/>
                  <a:gd name="T41" fmla="*/ 31 h 33"/>
                  <a:gd name="T42" fmla="*/ 27 w 45"/>
                  <a:gd name="T43" fmla="*/ 33 h 33"/>
                  <a:gd name="T44" fmla="*/ 34 w 45"/>
                  <a:gd name="T45" fmla="*/ 33 h 33"/>
                  <a:gd name="T46" fmla="*/ 45 w 45"/>
                  <a:gd name="T47" fmla="*/ 22 h 33"/>
                  <a:gd name="T48" fmla="*/ 36 w 45"/>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3">
                    <a:moveTo>
                      <a:pt x="36" y="12"/>
                    </a:moveTo>
                    <a:cubicBezTo>
                      <a:pt x="35" y="9"/>
                      <a:pt x="32" y="6"/>
                      <a:pt x="28" y="6"/>
                    </a:cubicBezTo>
                    <a:cubicBezTo>
                      <a:pt x="27" y="6"/>
                      <a:pt x="27" y="6"/>
                      <a:pt x="26" y="6"/>
                    </a:cubicBezTo>
                    <a:cubicBezTo>
                      <a:pt x="24" y="3"/>
                      <a:pt x="20" y="0"/>
                      <a:pt x="16" y="0"/>
                    </a:cubicBezTo>
                    <a:cubicBezTo>
                      <a:pt x="11" y="0"/>
                      <a:pt x="6" y="4"/>
                      <a:pt x="5" y="9"/>
                    </a:cubicBezTo>
                    <a:cubicBezTo>
                      <a:pt x="3" y="10"/>
                      <a:pt x="2" y="10"/>
                      <a:pt x="0" y="11"/>
                    </a:cubicBezTo>
                    <a:cubicBezTo>
                      <a:pt x="1" y="12"/>
                      <a:pt x="1" y="12"/>
                      <a:pt x="1" y="13"/>
                    </a:cubicBezTo>
                    <a:cubicBezTo>
                      <a:pt x="2" y="12"/>
                      <a:pt x="2" y="12"/>
                      <a:pt x="3" y="12"/>
                    </a:cubicBezTo>
                    <a:cubicBezTo>
                      <a:pt x="3" y="12"/>
                      <a:pt x="3" y="12"/>
                      <a:pt x="3" y="12"/>
                    </a:cubicBezTo>
                    <a:cubicBezTo>
                      <a:pt x="4" y="12"/>
                      <a:pt x="5" y="12"/>
                      <a:pt x="6" y="12"/>
                    </a:cubicBezTo>
                    <a:cubicBezTo>
                      <a:pt x="6" y="12"/>
                      <a:pt x="7" y="11"/>
                      <a:pt x="7" y="11"/>
                    </a:cubicBezTo>
                    <a:cubicBezTo>
                      <a:pt x="8" y="6"/>
                      <a:pt x="11" y="3"/>
                      <a:pt x="16" y="3"/>
                    </a:cubicBezTo>
                    <a:cubicBezTo>
                      <a:pt x="20" y="3"/>
                      <a:pt x="23" y="5"/>
                      <a:pt x="24" y="8"/>
                    </a:cubicBezTo>
                    <a:cubicBezTo>
                      <a:pt x="25" y="9"/>
                      <a:pt x="25" y="9"/>
                      <a:pt x="26" y="9"/>
                    </a:cubicBezTo>
                    <a:cubicBezTo>
                      <a:pt x="27" y="9"/>
                      <a:pt x="27" y="9"/>
                      <a:pt x="28" y="9"/>
                    </a:cubicBezTo>
                    <a:cubicBezTo>
                      <a:pt x="31" y="9"/>
                      <a:pt x="33" y="11"/>
                      <a:pt x="34" y="14"/>
                    </a:cubicBezTo>
                    <a:cubicBezTo>
                      <a:pt x="34" y="14"/>
                      <a:pt x="35" y="14"/>
                      <a:pt x="35" y="14"/>
                    </a:cubicBezTo>
                    <a:cubicBezTo>
                      <a:pt x="35" y="14"/>
                      <a:pt x="35" y="14"/>
                      <a:pt x="35" y="14"/>
                    </a:cubicBezTo>
                    <a:cubicBezTo>
                      <a:pt x="40" y="14"/>
                      <a:pt x="43" y="18"/>
                      <a:pt x="43" y="22"/>
                    </a:cubicBezTo>
                    <a:cubicBezTo>
                      <a:pt x="43" y="26"/>
                      <a:pt x="39" y="31"/>
                      <a:pt x="34" y="31"/>
                    </a:cubicBezTo>
                    <a:cubicBezTo>
                      <a:pt x="27" y="31"/>
                      <a:pt x="27" y="31"/>
                      <a:pt x="27" y="31"/>
                    </a:cubicBezTo>
                    <a:cubicBezTo>
                      <a:pt x="27" y="31"/>
                      <a:pt x="27" y="32"/>
                      <a:pt x="27" y="33"/>
                    </a:cubicBezTo>
                    <a:cubicBezTo>
                      <a:pt x="34" y="33"/>
                      <a:pt x="34" y="33"/>
                      <a:pt x="34" y="33"/>
                    </a:cubicBezTo>
                    <a:cubicBezTo>
                      <a:pt x="40" y="33"/>
                      <a:pt x="45" y="28"/>
                      <a:pt x="45" y="22"/>
                    </a:cubicBezTo>
                    <a:cubicBezTo>
                      <a:pt x="45" y="17"/>
                      <a:pt x="41" y="12"/>
                      <a:pt x="36"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Freeform 190"/>
              <p:cNvSpPr>
                <a:spLocks noEditPoints="1"/>
              </p:cNvSpPr>
              <p:nvPr/>
            </p:nvSpPr>
            <p:spPr bwMode="auto">
              <a:xfrm>
                <a:off x="15638463" y="11453813"/>
                <a:ext cx="628650" cy="409575"/>
              </a:xfrm>
              <a:custGeom>
                <a:avLst/>
                <a:gdLst>
                  <a:gd name="T0" fmla="*/ 54 w 66"/>
                  <a:gd name="T1" fmla="*/ 16 h 43"/>
                  <a:gd name="T2" fmla="*/ 43 w 66"/>
                  <a:gd name="T3" fmla="*/ 8 h 43"/>
                  <a:gd name="T4" fmla="*/ 41 w 66"/>
                  <a:gd name="T5" fmla="*/ 8 h 43"/>
                  <a:gd name="T6" fmla="*/ 27 w 66"/>
                  <a:gd name="T7" fmla="*/ 0 h 43"/>
                  <a:gd name="T8" fmla="*/ 12 w 66"/>
                  <a:gd name="T9" fmla="*/ 12 h 43"/>
                  <a:gd name="T10" fmla="*/ 0 w 66"/>
                  <a:gd name="T11" fmla="*/ 27 h 43"/>
                  <a:gd name="T12" fmla="*/ 14 w 66"/>
                  <a:gd name="T13" fmla="*/ 43 h 43"/>
                  <a:gd name="T14" fmla="*/ 52 w 66"/>
                  <a:gd name="T15" fmla="*/ 43 h 43"/>
                  <a:gd name="T16" fmla="*/ 66 w 66"/>
                  <a:gd name="T17" fmla="*/ 29 h 43"/>
                  <a:gd name="T18" fmla="*/ 54 w 66"/>
                  <a:gd name="T19" fmla="*/ 16 h 43"/>
                  <a:gd name="T20" fmla="*/ 52 w 66"/>
                  <a:gd name="T21" fmla="*/ 40 h 43"/>
                  <a:gd name="T22" fmla="*/ 14 w 66"/>
                  <a:gd name="T23" fmla="*/ 40 h 43"/>
                  <a:gd name="T24" fmla="*/ 3 w 66"/>
                  <a:gd name="T25" fmla="*/ 27 h 43"/>
                  <a:gd name="T26" fmla="*/ 14 w 66"/>
                  <a:gd name="T27" fmla="*/ 15 h 43"/>
                  <a:gd name="T28" fmla="*/ 15 w 66"/>
                  <a:gd name="T29" fmla="*/ 13 h 43"/>
                  <a:gd name="T30" fmla="*/ 27 w 66"/>
                  <a:gd name="T31" fmla="*/ 3 h 43"/>
                  <a:gd name="T32" fmla="*/ 38 w 66"/>
                  <a:gd name="T33" fmla="*/ 10 h 43"/>
                  <a:gd name="T34" fmla="*/ 40 w 66"/>
                  <a:gd name="T35" fmla="*/ 11 h 43"/>
                  <a:gd name="T36" fmla="*/ 43 w 66"/>
                  <a:gd name="T37" fmla="*/ 11 h 43"/>
                  <a:gd name="T38" fmla="*/ 51 w 66"/>
                  <a:gd name="T39" fmla="*/ 17 h 43"/>
                  <a:gd name="T40" fmla="*/ 53 w 66"/>
                  <a:gd name="T41" fmla="*/ 19 h 43"/>
                  <a:gd name="T42" fmla="*/ 53 w 66"/>
                  <a:gd name="T43" fmla="*/ 19 h 43"/>
                  <a:gd name="T44" fmla="*/ 63 w 66"/>
                  <a:gd name="T45" fmla="*/ 29 h 43"/>
                  <a:gd name="T46" fmla="*/ 52 w 66"/>
                  <a:gd name="T47"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43">
                    <a:moveTo>
                      <a:pt x="54" y="16"/>
                    </a:moveTo>
                    <a:cubicBezTo>
                      <a:pt x="52" y="11"/>
                      <a:pt x="48" y="8"/>
                      <a:pt x="43" y="8"/>
                    </a:cubicBezTo>
                    <a:cubicBezTo>
                      <a:pt x="42" y="8"/>
                      <a:pt x="41" y="8"/>
                      <a:pt x="41" y="8"/>
                    </a:cubicBezTo>
                    <a:cubicBezTo>
                      <a:pt x="38" y="3"/>
                      <a:pt x="33" y="0"/>
                      <a:pt x="27" y="0"/>
                    </a:cubicBezTo>
                    <a:cubicBezTo>
                      <a:pt x="20" y="0"/>
                      <a:pt x="14" y="5"/>
                      <a:pt x="12" y="12"/>
                    </a:cubicBezTo>
                    <a:cubicBezTo>
                      <a:pt x="5" y="13"/>
                      <a:pt x="0" y="20"/>
                      <a:pt x="0" y="27"/>
                    </a:cubicBezTo>
                    <a:cubicBezTo>
                      <a:pt x="0" y="35"/>
                      <a:pt x="6" y="43"/>
                      <a:pt x="14" y="43"/>
                    </a:cubicBezTo>
                    <a:cubicBezTo>
                      <a:pt x="52" y="43"/>
                      <a:pt x="52" y="43"/>
                      <a:pt x="52" y="43"/>
                    </a:cubicBezTo>
                    <a:cubicBezTo>
                      <a:pt x="59" y="43"/>
                      <a:pt x="66" y="36"/>
                      <a:pt x="66" y="29"/>
                    </a:cubicBezTo>
                    <a:cubicBezTo>
                      <a:pt x="66" y="22"/>
                      <a:pt x="61" y="16"/>
                      <a:pt x="54" y="16"/>
                    </a:cubicBezTo>
                    <a:close/>
                    <a:moveTo>
                      <a:pt x="52" y="40"/>
                    </a:moveTo>
                    <a:cubicBezTo>
                      <a:pt x="14" y="40"/>
                      <a:pt x="14" y="40"/>
                      <a:pt x="14" y="40"/>
                    </a:cubicBezTo>
                    <a:cubicBezTo>
                      <a:pt x="7" y="40"/>
                      <a:pt x="3" y="34"/>
                      <a:pt x="3" y="27"/>
                    </a:cubicBezTo>
                    <a:cubicBezTo>
                      <a:pt x="3" y="21"/>
                      <a:pt x="8" y="16"/>
                      <a:pt x="14" y="15"/>
                    </a:cubicBezTo>
                    <a:cubicBezTo>
                      <a:pt x="15" y="15"/>
                      <a:pt x="15" y="14"/>
                      <a:pt x="15" y="13"/>
                    </a:cubicBezTo>
                    <a:cubicBezTo>
                      <a:pt x="16" y="7"/>
                      <a:pt x="21" y="3"/>
                      <a:pt x="27" y="3"/>
                    </a:cubicBezTo>
                    <a:cubicBezTo>
                      <a:pt x="32" y="3"/>
                      <a:pt x="37" y="6"/>
                      <a:pt x="38" y="10"/>
                    </a:cubicBezTo>
                    <a:cubicBezTo>
                      <a:pt x="39" y="11"/>
                      <a:pt x="40" y="11"/>
                      <a:pt x="40" y="11"/>
                    </a:cubicBezTo>
                    <a:cubicBezTo>
                      <a:pt x="41" y="11"/>
                      <a:pt x="42" y="11"/>
                      <a:pt x="43" y="11"/>
                    </a:cubicBezTo>
                    <a:cubicBezTo>
                      <a:pt x="47" y="11"/>
                      <a:pt x="50" y="14"/>
                      <a:pt x="51" y="17"/>
                    </a:cubicBezTo>
                    <a:cubicBezTo>
                      <a:pt x="51" y="18"/>
                      <a:pt x="52" y="19"/>
                      <a:pt x="53" y="19"/>
                    </a:cubicBezTo>
                    <a:cubicBezTo>
                      <a:pt x="53" y="19"/>
                      <a:pt x="53" y="19"/>
                      <a:pt x="53" y="19"/>
                    </a:cubicBezTo>
                    <a:cubicBezTo>
                      <a:pt x="58" y="19"/>
                      <a:pt x="63" y="23"/>
                      <a:pt x="63" y="29"/>
                    </a:cubicBezTo>
                    <a:cubicBezTo>
                      <a:pt x="63" y="35"/>
                      <a:pt x="57" y="40"/>
                      <a:pt x="52" y="4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33" name="Freeform 191"/>
            <p:cNvSpPr>
              <a:spLocks noEditPoints="1"/>
            </p:cNvSpPr>
            <p:nvPr/>
          </p:nvSpPr>
          <p:spPr bwMode="auto">
            <a:xfrm>
              <a:off x="10998963" y="8871991"/>
              <a:ext cx="542925" cy="590550"/>
            </a:xfrm>
            <a:custGeom>
              <a:avLst/>
              <a:gdLst>
                <a:gd name="T0" fmla="*/ 34 w 57"/>
                <a:gd name="T1" fmla="*/ 0 h 62"/>
                <a:gd name="T2" fmla="*/ 32 w 57"/>
                <a:gd name="T3" fmla="*/ 10 h 62"/>
                <a:gd name="T4" fmla="*/ 30 w 57"/>
                <a:gd name="T5" fmla="*/ 25 h 62"/>
                <a:gd name="T6" fmla="*/ 28 w 57"/>
                <a:gd name="T7" fmla="*/ 25 h 62"/>
                <a:gd name="T8" fmla="*/ 24 w 57"/>
                <a:gd name="T9" fmla="*/ 25 h 62"/>
                <a:gd name="T10" fmla="*/ 24 w 57"/>
                <a:gd name="T11" fmla="*/ 2 h 62"/>
                <a:gd name="T12" fmla="*/ 1 w 57"/>
                <a:gd name="T13" fmla="*/ 0 h 62"/>
                <a:gd name="T14" fmla="*/ 0 w 57"/>
                <a:gd name="T15" fmla="*/ 10 h 62"/>
                <a:gd name="T16" fmla="*/ 0 w 57"/>
                <a:gd name="T17" fmla="*/ 28 h 62"/>
                <a:gd name="T18" fmla="*/ 8 w 57"/>
                <a:gd name="T19" fmla="*/ 60 h 62"/>
                <a:gd name="T20" fmla="*/ 27 w 57"/>
                <a:gd name="T21" fmla="*/ 62 h 62"/>
                <a:gd name="T22" fmla="*/ 30 w 57"/>
                <a:gd name="T23" fmla="*/ 62 h 62"/>
                <a:gd name="T24" fmla="*/ 48 w 57"/>
                <a:gd name="T25" fmla="*/ 60 h 62"/>
                <a:gd name="T26" fmla="*/ 56 w 57"/>
                <a:gd name="T27" fmla="*/ 28 h 62"/>
                <a:gd name="T28" fmla="*/ 57 w 57"/>
                <a:gd name="T29" fmla="*/ 10 h 62"/>
                <a:gd name="T30" fmla="*/ 55 w 57"/>
                <a:gd name="T31" fmla="*/ 0 h 62"/>
                <a:gd name="T32" fmla="*/ 21 w 57"/>
                <a:gd name="T33" fmla="*/ 4 h 62"/>
                <a:gd name="T34" fmla="*/ 3 w 57"/>
                <a:gd name="T35" fmla="*/ 9 h 62"/>
                <a:gd name="T36" fmla="*/ 10 w 57"/>
                <a:gd name="T37" fmla="*/ 48 h 62"/>
                <a:gd name="T38" fmla="*/ 3 w 57"/>
                <a:gd name="T39" fmla="*/ 12 h 62"/>
                <a:gd name="T40" fmla="*/ 10 w 57"/>
                <a:gd name="T41" fmla="*/ 48 h 62"/>
                <a:gd name="T42" fmla="*/ 12 w 57"/>
                <a:gd name="T43" fmla="*/ 59 h 62"/>
                <a:gd name="T44" fmla="*/ 25 w 57"/>
                <a:gd name="T45" fmla="*/ 54 h 62"/>
                <a:gd name="T46" fmla="*/ 25 w 57"/>
                <a:gd name="T47" fmla="*/ 43 h 62"/>
                <a:gd name="T48" fmla="*/ 13 w 57"/>
                <a:gd name="T49" fmla="*/ 50 h 62"/>
                <a:gd name="T50" fmla="*/ 21 w 57"/>
                <a:gd name="T51" fmla="*/ 12 h 62"/>
                <a:gd name="T52" fmla="*/ 22 w 57"/>
                <a:gd name="T53" fmla="*/ 29 h 62"/>
                <a:gd name="T54" fmla="*/ 25 w 57"/>
                <a:gd name="T55" fmla="*/ 36 h 62"/>
                <a:gd name="T56" fmla="*/ 31 w 57"/>
                <a:gd name="T57" fmla="*/ 29 h 62"/>
                <a:gd name="T58" fmla="*/ 36 w 57"/>
                <a:gd name="T59" fmla="*/ 27 h 62"/>
                <a:gd name="T60" fmla="*/ 43 w 57"/>
                <a:gd name="T61" fmla="*/ 12 h 62"/>
                <a:gd name="T62" fmla="*/ 31 w 57"/>
                <a:gd name="T63" fmla="*/ 50 h 62"/>
                <a:gd name="T64" fmla="*/ 25 w 57"/>
                <a:gd name="T65" fmla="*/ 43 h 62"/>
                <a:gd name="T66" fmla="*/ 31 w 57"/>
                <a:gd name="T67" fmla="*/ 59 h 62"/>
                <a:gd name="T68" fmla="*/ 45 w 57"/>
                <a:gd name="T69" fmla="*/ 54 h 62"/>
                <a:gd name="T70" fmla="*/ 53 w 57"/>
                <a:gd name="T71" fmla="*/ 27 h 62"/>
                <a:gd name="T72" fmla="*/ 46 w 57"/>
                <a:gd name="T73" fmla="*/ 12 h 62"/>
                <a:gd name="T74" fmla="*/ 53 w 57"/>
                <a:gd name="T75" fmla="*/ 27 h 62"/>
                <a:gd name="T76" fmla="*/ 36 w 57"/>
                <a:gd name="T77" fmla="*/ 9 h 62"/>
                <a:gd name="T78" fmla="*/ 53 w 57"/>
                <a:gd name="T79"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62">
                  <a:moveTo>
                    <a:pt x="55" y="0"/>
                  </a:moveTo>
                  <a:cubicBezTo>
                    <a:pt x="34" y="0"/>
                    <a:pt x="34" y="0"/>
                    <a:pt x="34" y="0"/>
                  </a:cubicBezTo>
                  <a:cubicBezTo>
                    <a:pt x="33" y="0"/>
                    <a:pt x="32" y="1"/>
                    <a:pt x="32" y="2"/>
                  </a:cubicBezTo>
                  <a:cubicBezTo>
                    <a:pt x="32" y="10"/>
                    <a:pt x="32" y="10"/>
                    <a:pt x="32" y="10"/>
                  </a:cubicBezTo>
                  <a:cubicBezTo>
                    <a:pt x="32" y="25"/>
                    <a:pt x="32" y="25"/>
                    <a:pt x="32" y="25"/>
                  </a:cubicBezTo>
                  <a:cubicBezTo>
                    <a:pt x="30" y="25"/>
                    <a:pt x="30" y="25"/>
                    <a:pt x="30" y="25"/>
                  </a:cubicBezTo>
                  <a:cubicBezTo>
                    <a:pt x="28" y="25"/>
                    <a:pt x="28" y="25"/>
                    <a:pt x="28" y="25"/>
                  </a:cubicBezTo>
                  <a:cubicBezTo>
                    <a:pt x="28" y="25"/>
                    <a:pt x="28" y="25"/>
                    <a:pt x="28" y="25"/>
                  </a:cubicBezTo>
                  <a:cubicBezTo>
                    <a:pt x="27" y="25"/>
                    <a:pt x="27" y="25"/>
                    <a:pt x="27" y="25"/>
                  </a:cubicBezTo>
                  <a:cubicBezTo>
                    <a:pt x="24" y="25"/>
                    <a:pt x="24" y="25"/>
                    <a:pt x="24" y="25"/>
                  </a:cubicBezTo>
                  <a:cubicBezTo>
                    <a:pt x="24" y="10"/>
                    <a:pt x="24" y="10"/>
                    <a:pt x="24" y="10"/>
                  </a:cubicBezTo>
                  <a:cubicBezTo>
                    <a:pt x="24" y="2"/>
                    <a:pt x="24" y="2"/>
                    <a:pt x="24" y="2"/>
                  </a:cubicBezTo>
                  <a:cubicBezTo>
                    <a:pt x="24" y="1"/>
                    <a:pt x="23" y="0"/>
                    <a:pt x="22" y="0"/>
                  </a:cubicBezTo>
                  <a:cubicBezTo>
                    <a:pt x="1" y="0"/>
                    <a:pt x="1" y="0"/>
                    <a:pt x="1" y="0"/>
                  </a:cubicBezTo>
                  <a:cubicBezTo>
                    <a:pt x="1" y="0"/>
                    <a:pt x="0" y="1"/>
                    <a:pt x="0" y="2"/>
                  </a:cubicBezTo>
                  <a:cubicBezTo>
                    <a:pt x="0" y="10"/>
                    <a:pt x="0" y="10"/>
                    <a:pt x="0" y="10"/>
                  </a:cubicBezTo>
                  <a:cubicBezTo>
                    <a:pt x="0" y="27"/>
                    <a:pt x="0" y="27"/>
                    <a:pt x="0" y="27"/>
                  </a:cubicBezTo>
                  <a:cubicBezTo>
                    <a:pt x="0" y="27"/>
                    <a:pt x="0" y="27"/>
                    <a:pt x="0" y="28"/>
                  </a:cubicBezTo>
                  <a:cubicBezTo>
                    <a:pt x="8" y="52"/>
                    <a:pt x="8" y="52"/>
                    <a:pt x="8" y="52"/>
                  </a:cubicBezTo>
                  <a:cubicBezTo>
                    <a:pt x="8" y="60"/>
                    <a:pt x="8" y="60"/>
                    <a:pt x="8" y="60"/>
                  </a:cubicBezTo>
                  <a:cubicBezTo>
                    <a:pt x="8" y="61"/>
                    <a:pt x="9" y="62"/>
                    <a:pt x="10" y="62"/>
                  </a:cubicBezTo>
                  <a:cubicBezTo>
                    <a:pt x="27" y="62"/>
                    <a:pt x="27" y="62"/>
                    <a:pt x="27" y="62"/>
                  </a:cubicBezTo>
                  <a:cubicBezTo>
                    <a:pt x="27" y="62"/>
                    <a:pt x="28" y="62"/>
                    <a:pt x="28" y="61"/>
                  </a:cubicBezTo>
                  <a:cubicBezTo>
                    <a:pt x="28" y="62"/>
                    <a:pt x="29" y="62"/>
                    <a:pt x="30" y="62"/>
                  </a:cubicBezTo>
                  <a:cubicBezTo>
                    <a:pt x="46" y="62"/>
                    <a:pt x="46" y="62"/>
                    <a:pt x="46" y="62"/>
                  </a:cubicBezTo>
                  <a:cubicBezTo>
                    <a:pt x="47" y="62"/>
                    <a:pt x="48" y="61"/>
                    <a:pt x="48" y="60"/>
                  </a:cubicBezTo>
                  <a:cubicBezTo>
                    <a:pt x="48" y="52"/>
                    <a:pt x="48" y="52"/>
                    <a:pt x="48" y="52"/>
                  </a:cubicBezTo>
                  <a:cubicBezTo>
                    <a:pt x="56" y="28"/>
                    <a:pt x="56" y="28"/>
                    <a:pt x="56" y="28"/>
                  </a:cubicBezTo>
                  <a:cubicBezTo>
                    <a:pt x="56" y="27"/>
                    <a:pt x="57" y="27"/>
                    <a:pt x="57" y="27"/>
                  </a:cubicBezTo>
                  <a:cubicBezTo>
                    <a:pt x="57" y="10"/>
                    <a:pt x="57" y="10"/>
                    <a:pt x="57" y="10"/>
                  </a:cubicBezTo>
                  <a:cubicBezTo>
                    <a:pt x="57" y="2"/>
                    <a:pt x="57" y="2"/>
                    <a:pt x="57" y="2"/>
                  </a:cubicBezTo>
                  <a:cubicBezTo>
                    <a:pt x="57" y="1"/>
                    <a:pt x="56" y="0"/>
                    <a:pt x="55" y="0"/>
                  </a:cubicBezTo>
                  <a:close/>
                  <a:moveTo>
                    <a:pt x="3" y="4"/>
                  </a:moveTo>
                  <a:cubicBezTo>
                    <a:pt x="21" y="4"/>
                    <a:pt x="21" y="4"/>
                    <a:pt x="21" y="4"/>
                  </a:cubicBezTo>
                  <a:cubicBezTo>
                    <a:pt x="21" y="9"/>
                    <a:pt x="21" y="9"/>
                    <a:pt x="21" y="9"/>
                  </a:cubicBezTo>
                  <a:cubicBezTo>
                    <a:pt x="3" y="9"/>
                    <a:pt x="3" y="9"/>
                    <a:pt x="3" y="9"/>
                  </a:cubicBezTo>
                  <a:lnTo>
                    <a:pt x="3" y="4"/>
                  </a:lnTo>
                  <a:close/>
                  <a:moveTo>
                    <a:pt x="10" y="48"/>
                  </a:moveTo>
                  <a:cubicBezTo>
                    <a:pt x="3" y="27"/>
                    <a:pt x="3" y="27"/>
                    <a:pt x="3" y="27"/>
                  </a:cubicBezTo>
                  <a:cubicBezTo>
                    <a:pt x="3" y="12"/>
                    <a:pt x="3" y="12"/>
                    <a:pt x="3" y="12"/>
                  </a:cubicBezTo>
                  <a:cubicBezTo>
                    <a:pt x="10" y="12"/>
                    <a:pt x="10" y="12"/>
                    <a:pt x="10" y="12"/>
                  </a:cubicBezTo>
                  <a:lnTo>
                    <a:pt x="10" y="48"/>
                  </a:lnTo>
                  <a:close/>
                  <a:moveTo>
                    <a:pt x="25" y="59"/>
                  </a:moveTo>
                  <a:cubicBezTo>
                    <a:pt x="12" y="59"/>
                    <a:pt x="12" y="59"/>
                    <a:pt x="12" y="59"/>
                  </a:cubicBezTo>
                  <a:cubicBezTo>
                    <a:pt x="12" y="54"/>
                    <a:pt x="12" y="54"/>
                    <a:pt x="12" y="54"/>
                  </a:cubicBezTo>
                  <a:cubicBezTo>
                    <a:pt x="25" y="54"/>
                    <a:pt x="25" y="54"/>
                    <a:pt x="25" y="54"/>
                  </a:cubicBezTo>
                  <a:lnTo>
                    <a:pt x="25" y="59"/>
                  </a:lnTo>
                  <a:close/>
                  <a:moveTo>
                    <a:pt x="25" y="43"/>
                  </a:moveTo>
                  <a:cubicBezTo>
                    <a:pt x="25" y="50"/>
                    <a:pt x="25" y="50"/>
                    <a:pt x="25" y="50"/>
                  </a:cubicBezTo>
                  <a:cubicBezTo>
                    <a:pt x="13" y="50"/>
                    <a:pt x="13" y="50"/>
                    <a:pt x="13" y="50"/>
                  </a:cubicBezTo>
                  <a:cubicBezTo>
                    <a:pt x="13" y="12"/>
                    <a:pt x="13" y="12"/>
                    <a:pt x="13" y="12"/>
                  </a:cubicBezTo>
                  <a:cubicBezTo>
                    <a:pt x="21" y="12"/>
                    <a:pt x="21" y="12"/>
                    <a:pt x="21" y="12"/>
                  </a:cubicBezTo>
                  <a:cubicBezTo>
                    <a:pt x="21" y="27"/>
                    <a:pt x="21" y="27"/>
                    <a:pt x="21" y="27"/>
                  </a:cubicBezTo>
                  <a:cubicBezTo>
                    <a:pt x="21" y="28"/>
                    <a:pt x="21" y="29"/>
                    <a:pt x="22" y="29"/>
                  </a:cubicBezTo>
                  <a:cubicBezTo>
                    <a:pt x="25" y="29"/>
                    <a:pt x="25" y="29"/>
                    <a:pt x="25" y="29"/>
                  </a:cubicBezTo>
                  <a:cubicBezTo>
                    <a:pt x="25" y="36"/>
                    <a:pt x="25" y="36"/>
                    <a:pt x="25" y="36"/>
                  </a:cubicBezTo>
                  <a:cubicBezTo>
                    <a:pt x="31" y="36"/>
                    <a:pt x="31" y="36"/>
                    <a:pt x="31" y="36"/>
                  </a:cubicBezTo>
                  <a:cubicBezTo>
                    <a:pt x="31" y="29"/>
                    <a:pt x="31" y="29"/>
                    <a:pt x="31" y="29"/>
                  </a:cubicBezTo>
                  <a:cubicBezTo>
                    <a:pt x="34" y="29"/>
                    <a:pt x="34" y="29"/>
                    <a:pt x="34" y="29"/>
                  </a:cubicBezTo>
                  <a:cubicBezTo>
                    <a:pt x="35" y="29"/>
                    <a:pt x="36" y="28"/>
                    <a:pt x="36" y="27"/>
                  </a:cubicBezTo>
                  <a:cubicBezTo>
                    <a:pt x="36" y="12"/>
                    <a:pt x="36" y="12"/>
                    <a:pt x="36" y="12"/>
                  </a:cubicBezTo>
                  <a:cubicBezTo>
                    <a:pt x="43" y="12"/>
                    <a:pt x="43" y="12"/>
                    <a:pt x="43" y="12"/>
                  </a:cubicBezTo>
                  <a:cubicBezTo>
                    <a:pt x="43" y="50"/>
                    <a:pt x="43" y="50"/>
                    <a:pt x="43" y="50"/>
                  </a:cubicBezTo>
                  <a:cubicBezTo>
                    <a:pt x="31" y="50"/>
                    <a:pt x="31" y="50"/>
                    <a:pt x="31" y="50"/>
                  </a:cubicBezTo>
                  <a:cubicBezTo>
                    <a:pt x="31" y="43"/>
                    <a:pt x="31" y="43"/>
                    <a:pt x="31" y="43"/>
                  </a:cubicBezTo>
                  <a:lnTo>
                    <a:pt x="25" y="43"/>
                  </a:lnTo>
                  <a:close/>
                  <a:moveTo>
                    <a:pt x="45" y="59"/>
                  </a:moveTo>
                  <a:cubicBezTo>
                    <a:pt x="31" y="59"/>
                    <a:pt x="31" y="59"/>
                    <a:pt x="31" y="59"/>
                  </a:cubicBezTo>
                  <a:cubicBezTo>
                    <a:pt x="31" y="54"/>
                    <a:pt x="31" y="54"/>
                    <a:pt x="31" y="54"/>
                  </a:cubicBezTo>
                  <a:cubicBezTo>
                    <a:pt x="45" y="54"/>
                    <a:pt x="45" y="54"/>
                    <a:pt x="45" y="54"/>
                  </a:cubicBezTo>
                  <a:lnTo>
                    <a:pt x="45" y="59"/>
                  </a:lnTo>
                  <a:close/>
                  <a:moveTo>
                    <a:pt x="53" y="27"/>
                  </a:moveTo>
                  <a:cubicBezTo>
                    <a:pt x="46" y="48"/>
                    <a:pt x="46" y="48"/>
                    <a:pt x="46" y="48"/>
                  </a:cubicBezTo>
                  <a:cubicBezTo>
                    <a:pt x="46" y="12"/>
                    <a:pt x="46" y="12"/>
                    <a:pt x="46" y="12"/>
                  </a:cubicBezTo>
                  <a:cubicBezTo>
                    <a:pt x="53" y="12"/>
                    <a:pt x="53" y="12"/>
                    <a:pt x="53" y="12"/>
                  </a:cubicBezTo>
                  <a:lnTo>
                    <a:pt x="53" y="27"/>
                  </a:lnTo>
                  <a:close/>
                  <a:moveTo>
                    <a:pt x="53" y="9"/>
                  </a:moveTo>
                  <a:cubicBezTo>
                    <a:pt x="36" y="9"/>
                    <a:pt x="36" y="9"/>
                    <a:pt x="36" y="9"/>
                  </a:cubicBezTo>
                  <a:cubicBezTo>
                    <a:pt x="36" y="4"/>
                    <a:pt x="36" y="4"/>
                    <a:pt x="36" y="4"/>
                  </a:cubicBezTo>
                  <a:cubicBezTo>
                    <a:pt x="53" y="4"/>
                    <a:pt x="53" y="4"/>
                    <a:pt x="53" y="4"/>
                  </a:cubicBezTo>
                  <a:lnTo>
                    <a:pt x="5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Freeform 192"/>
            <p:cNvSpPr>
              <a:spLocks noEditPoints="1"/>
            </p:cNvSpPr>
            <p:nvPr/>
          </p:nvSpPr>
          <p:spPr bwMode="auto">
            <a:xfrm>
              <a:off x="17399822" y="8908393"/>
              <a:ext cx="514350" cy="609600"/>
            </a:xfrm>
            <a:custGeom>
              <a:avLst/>
              <a:gdLst>
                <a:gd name="T0" fmla="*/ 48 w 54"/>
                <a:gd name="T1" fmla="*/ 9 h 64"/>
                <a:gd name="T2" fmla="*/ 39 w 54"/>
                <a:gd name="T3" fmla="*/ 9 h 64"/>
                <a:gd name="T4" fmla="*/ 39 w 54"/>
                <a:gd name="T5" fmla="*/ 6 h 64"/>
                <a:gd name="T6" fmla="*/ 33 w 54"/>
                <a:gd name="T7" fmla="*/ 0 h 64"/>
                <a:gd name="T8" fmla="*/ 21 w 54"/>
                <a:gd name="T9" fmla="*/ 0 h 64"/>
                <a:gd name="T10" fmla="*/ 15 w 54"/>
                <a:gd name="T11" fmla="*/ 6 h 64"/>
                <a:gd name="T12" fmla="*/ 15 w 54"/>
                <a:gd name="T13" fmla="*/ 9 h 64"/>
                <a:gd name="T14" fmla="*/ 6 w 54"/>
                <a:gd name="T15" fmla="*/ 9 h 64"/>
                <a:gd name="T16" fmla="*/ 0 w 54"/>
                <a:gd name="T17" fmla="*/ 14 h 64"/>
                <a:gd name="T18" fmla="*/ 0 w 54"/>
                <a:gd name="T19" fmla="*/ 18 h 64"/>
                <a:gd name="T20" fmla="*/ 2 w 54"/>
                <a:gd name="T21" fmla="*/ 20 h 64"/>
                <a:gd name="T22" fmla="*/ 4 w 54"/>
                <a:gd name="T23" fmla="*/ 20 h 64"/>
                <a:gd name="T24" fmla="*/ 4 w 54"/>
                <a:gd name="T25" fmla="*/ 58 h 64"/>
                <a:gd name="T26" fmla="*/ 10 w 54"/>
                <a:gd name="T27" fmla="*/ 64 h 64"/>
                <a:gd name="T28" fmla="*/ 44 w 54"/>
                <a:gd name="T29" fmla="*/ 64 h 64"/>
                <a:gd name="T30" fmla="*/ 50 w 54"/>
                <a:gd name="T31" fmla="*/ 58 h 64"/>
                <a:gd name="T32" fmla="*/ 50 w 54"/>
                <a:gd name="T33" fmla="*/ 20 h 64"/>
                <a:gd name="T34" fmla="*/ 52 w 54"/>
                <a:gd name="T35" fmla="*/ 20 h 64"/>
                <a:gd name="T36" fmla="*/ 54 w 54"/>
                <a:gd name="T37" fmla="*/ 18 h 64"/>
                <a:gd name="T38" fmla="*/ 54 w 54"/>
                <a:gd name="T39" fmla="*/ 14 h 64"/>
                <a:gd name="T40" fmla="*/ 48 w 54"/>
                <a:gd name="T41" fmla="*/ 9 h 64"/>
                <a:gd name="T42" fmla="*/ 18 w 54"/>
                <a:gd name="T43" fmla="*/ 6 h 64"/>
                <a:gd name="T44" fmla="*/ 21 w 54"/>
                <a:gd name="T45" fmla="*/ 4 h 64"/>
                <a:gd name="T46" fmla="*/ 33 w 54"/>
                <a:gd name="T47" fmla="*/ 4 h 64"/>
                <a:gd name="T48" fmla="*/ 36 w 54"/>
                <a:gd name="T49" fmla="*/ 6 h 64"/>
                <a:gd name="T50" fmla="*/ 36 w 54"/>
                <a:gd name="T51" fmla="*/ 9 h 64"/>
                <a:gd name="T52" fmla="*/ 18 w 54"/>
                <a:gd name="T53" fmla="*/ 9 h 64"/>
                <a:gd name="T54" fmla="*/ 18 w 54"/>
                <a:gd name="T55" fmla="*/ 6 h 64"/>
                <a:gd name="T56" fmla="*/ 47 w 54"/>
                <a:gd name="T57" fmla="*/ 58 h 64"/>
                <a:gd name="T58" fmla="*/ 44 w 54"/>
                <a:gd name="T59" fmla="*/ 60 h 64"/>
                <a:gd name="T60" fmla="*/ 10 w 54"/>
                <a:gd name="T61" fmla="*/ 60 h 64"/>
                <a:gd name="T62" fmla="*/ 7 w 54"/>
                <a:gd name="T63" fmla="*/ 58 h 64"/>
                <a:gd name="T64" fmla="*/ 7 w 54"/>
                <a:gd name="T65" fmla="*/ 20 h 64"/>
                <a:gd name="T66" fmla="*/ 14 w 54"/>
                <a:gd name="T67" fmla="*/ 20 h 64"/>
                <a:gd name="T68" fmla="*/ 14 w 54"/>
                <a:gd name="T69" fmla="*/ 20 h 64"/>
                <a:gd name="T70" fmla="*/ 14 w 54"/>
                <a:gd name="T71" fmla="*/ 46 h 64"/>
                <a:gd name="T72" fmla="*/ 16 w 54"/>
                <a:gd name="T73" fmla="*/ 48 h 64"/>
                <a:gd name="T74" fmla="*/ 18 w 54"/>
                <a:gd name="T75" fmla="*/ 46 h 64"/>
                <a:gd name="T76" fmla="*/ 18 w 54"/>
                <a:gd name="T77" fmla="*/ 20 h 64"/>
                <a:gd name="T78" fmla="*/ 18 w 54"/>
                <a:gd name="T79" fmla="*/ 20 h 64"/>
                <a:gd name="T80" fmla="*/ 25 w 54"/>
                <a:gd name="T81" fmla="*/ 20 h 64"/>
                <a:gd name="T82" fmla="*/ 25 w 54"/>
                <a:gd name="T83" fmla="*/ 20 h 64"/>
                <a:gd name="T84" fmla="*/ 25 w 54"/>
                <a:gd name="T85" fmla="*/ 52 h 64"/>
                <a:gd name="T86" fmla="*/ 27 w 54"/>
                <a:gd name="T87" fmla="*/ 54 h 64"/>
                <a:gd name="T88" fmla="*/ 29 w 54"/>
                <a:gd name="T89" fmla="*/ 52 h 64"/>
                <a:gd name="T90" fmla="*/ 29 w 54"/>
                <a:gd name="T91" fmla="*/ 20 h 64"/>
                <a:gd name="T92" fmla="*/ 29 w 54"/>
                <a:gd name="T93" fmla="*/ 20 h 64"/>
                <a:gd name="T94" fmla="*/ 36 w 54"/>
                <a:gd name="T95" fmla="*/ 20 h 64"/>
                <a:gd name="T96" fmla="*/ 36 w 54"/>
                <a:gd name="T97" fmla="*/ 20 h 64"/>
                <a:gd name="T98" fmla="*/ 36 w 54"/>
                <a:gd name="T99" fmla="*/ 46 h 64"/>
                <a:gd name="T100" fmla="*/ 38 w 54"/>
                <a:gd name="T101" fmla="*/ 48 h 64"/>
                <a:gd name="T102" fmla="*/ 40 w 54"/>
                <a:gd name="T103" fmla="*/ 46 h 64"/>
                <a:gd name="T104" fmla="*/ 40 w 54"/>
                <a:gd name="T105" fmla="*/ 20 h 64"/>
                <a:gd name="T106" fmla="*/ 39 w 54"/>
                <a:gd name="T107" fmla="*/ 20 h 64"/>
                <a:gd name="T108" fmla="*/ 47 w 54"/>
                <a:gd name="T109" fmla="*/ 20 h 64"/>
                <a:gd name="T110" fmla="*/ 47 w 54"/>
                <a:gd name="T111" fmla="*/ 58 h 64"/>
                <a:gd name="T112" fmla="*/ 50 w 54"/>
                <a:gd name="T113" fmla="*/ 17 h 64"/>
                <a:gd name="T114" fmla="*/ 3 w 54"/>
                <a:gd name="T115" fmla="*/ 17 h 64"/>
                <a:gd name="T116" fmla="*/ 3 w 54"/>
                <a:gd name="T117" fmla="*/ 14 h 64"/>
                <a:gd name="T118" fmla="*/ 6 w 54"/>
                <a:gd name="T119" fmla="*/ 12 h 64"/>
                <a:gd name="T120" fmla="*/ 48 w 54"/>
                <a:gd name="T121" fmla="*/ 12 h 64"/>
                <a:gd name="T122" fmla="*/ 50 w 54"/>
                <a:gd name="T123" fmla="*/ 14 h 64"/>
                <a:gd name="T124" fmla="*/ 50 w 54"/>
                <a:gd name="T125" fmla="*/ 1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 h="64">
                  <a:moveTo>
                    <a:pt x="48" y="9"/>
                  </a:moveTo>
                  <a:cubicBezTo>
                    <a:pt x="39" y="9"/>
                    <a:pt x="39" y="9"/>
                    <a:pt x="39" y="9"/>
                  </a:cubicBezTo>
                  <a:cubicBezTo>
                    <a:pt x="39" y="6"/>
                    <a:pt x="39" y="6"/>
                    <a:pt x="39" y="6"/>
                  </a:cubicBezTo>
                  <a:cubicBezTo>
                    <a:pt x="39" y="3"/>
                    <a:pt x="36" y="0"/>
                    <a:pt x="33" y="0"/>
                  </a:cubicBezTo>
                  <a:cubicBezTo>
                    <a:pt x="21" y="0"/>
                    <a:pt x="21" y="0"/>
                    <a:pt x="21" y="0"/>
                  </a:cubicBezTo>
                  <a:cubicBezTo>
                    <a:pt x="17" y="0"/>
                    <a:pt x="15" y="3"/>
                    <a:pt x="15" y="6"/>
                  </a:cubicBezTo>
                  <a:cubicBezTo>
                    <a:pt x="15" y="9"/>
                    <a:pt x="15" y="9"/>
                    <a:pt x="15" y="9"/>
                  </a:cubicBezTo>
                  <a:cubicBezTo>
                    <a:pt x="6" y="9"/>
                    <a:pt x="6" y="9"/>
                    <a:pt x="6" y="9"/>
                  </a:cubicBezTo>
                  <a:cubicBezTo>
                    <a:pt x="3" y="9"/>
                    <a:pt x="0" y="11"/>
                    <a:pt x="0" y="14"/>
                  </a:cubicBezTo>
                  <a:cubicBezTo>
                    <a:pt x="0" y="18"/>
                    <a:pt x="0" y="18"/>
                    <a:pt x="0" y="18"/>
                  </a:cubicBezTo>
                  <a:cubicBezTo>
                    <a:pt x="0" y="19"/>
                    <a:pt x="1" y="20"/>
                    <a:pt x="2" y="20"/>
                  </a:cubicBezTo>
                  <a:cubicBezTo>
                    <a:pt x="4" y="20"/>
                    <a:pt x="4" y="20"/>
                    <a:pt x="4" y="20"/>
                  </a:cubicBezTo>
                  <a:cubicBezTo>
                    <a:pt x="4" y="58"/>
                    <a:pt x="4" y="58"/>
                    <a:pt x="4" y="58"/>
                  </a:cubicBezTo>
                  <a:cubicBezTo>
                    <a:pt x="4" y="61"/>
                    <a:pt x="7" y="64"/>
                    <a:pt x="10" y="64"/>
                  </a:cubicBezTo>
                  <a:cubicBezTo>
                    <a:pt x="44" y="64"/>
                    <a:pt x="44" y="64"/>
                    <a:pt x="44" y="64"/>
                  </a:cubicBezTo>
                  <a:cubicBezTo>
                    <a:pt x="47" y="64"/>
                    <a:pt x="50" y="61"/>
                    <a:pt x="50" y="58"/>
                  </a:cubicBezTo>
                  <a:cubicBezTo>
                    <a:pt x="50" y="20"/>
                    <a:pt x="50" y="20"/>
                    <a:pt x="50" y="20"/>
                  </a:cubicBezTo>
                  <a:cubicBezTo>
                    <a:pt x="52" y="20"/>
                    <a:pt x="52" y="20"/>
                    <a:pt x="52" y="20"/>
                  </a:cubicBezTo>
                  <a:cubicBezTo>
                    <a:pt x="53" y="20"/>
                    <a:pt x="54" y="19"/>
                    <a:pt x="54" y="18"/>
                  </a:cubicBezTo>
                  <a:cubicBezTo>
                    <a:pt x="54" y="14"/>
                    <a:pt x="54" y="14"/>
                    <a:pt x="54" y="14"/>
                  </a:cubicBezTo>
                  <a:cubicBezTo>
                    <a:pt x="54" y="11"/>
                    <a:pt x="51" y="9"/>
                    <a:pt x="48" y="9"/>
                  </a:cubicBezTo>
                  <a:close/>
                  <a:moveTo>
                    <a:pt x="18" y="6"/>
                  </a:moveTo>
                  <a:cubicBezTo>
                    <a:pt x="18" y="5"/>
                    <a:pt x="19" y="4"/>
                    <a:pt x="21" y="4"/>
                  </a:cubicBezTo>
                  <a:cubicBezTo>
                    <a:pt x="33" y="4"/>
                    <a:pt x="33" y="4"/>
                    <a:pt x="33" y="4"/>
                  </a:cubicBezTo>
                  <a:cubicBezTo>
                    <a:pt x="35" y="4"/>
                    <a:pt x="36" y="5"/>
                    <a:pt x="36" y="6"/>
                  </a:cubicBezTo>
                  <a:cubicBezTo>
                    <a:pt x="36" y="9"/>
                    <a:pt x="36" y="9"/>
                    <a:pt x="36" y="9"/>
                  </a:cubicBezTo>
                  <a:cubicBezTo>
                    <a:pt x="18" y="9"/>
                    <a:pt x="18" y="9"/>
                    <a:pt x="18" y="9"/>
                  </a:cubicBezTo>
                  <a:lnTo>
                    <a:pt x="18" y="6"/>
                  </a:lnTo>
                  <a:close/>
                  <a:moveTo>
                    <a:pt x="47" y="58"/>
                  </a:moveTo>
                  <a:cubicBezTo>
                    <a:pt x="47" y="59"/>
                    <a:pt x="45" y="60"/>
                    <a:pt x="44" y="60"/>
                  </a:cubicBezTo>
                  <a:cubicBezTo>
                    <a:pt x="10" y="60"/>
                    <a:pt x="10" y="60"/>
                    <a:pt x="10" y="60"/>
                  </a:cubicBezTo>
                  <a:cubicBezTo>
                    <a:pt x="8" y="60"/>
                    <a:pt x="7" y="59"/>
                    <a:pt x="7" y="58"/>
                  </a:cubicBezTo>
                  <a:cubicBezTo>
                    <a:pt x="7" y="20"/>
                    <a:pt x="7" y="20"/>
                    <a:pt x="7" y="20"/>
                  </a:cubicBezTo>
                  <a:cubicBezTo>
                    <a:pt x="14" y="20"/>
                    <a:pt x="14" y="20"/>
                    <a:pt x="14" y="20"/>
                  </a:cubicBezTo>
                  <a:cubicBezTo>
                    <a:pt x="14" y="20"/>
                    <a:pt x="14" y="20"/>
                    <a:pt x="14" y="20"/>
                  </a:cubicBezTo>
                  <a:cubicBezTo>
                    <a:pt x="14" y="46"/>
                    <a:pt x="14" y="46"/>
                    <a:pt x="14" y="46"/>
                  </a:cubicBezTo>
                  <a:cubicBezTo>
                    <a:pt x="14" y="47"/>
                    <a:pt x="15" y="48"/>
                    <a:pt x="16" y="48"/>
                  </a:cubicBezTo>
                  <a:cubicBezTo>
                    <a:pt x="17" y="48"/>
                    <a:pt x="18" y="47"/>
                    <a:pt x="18" y="46"/>
                  </a:cubicBezTo>
                  <a:cubicBezTo>
                    <a:pt x="18" y="20"/>
                    <a:pt x="18" y="20"/>
                    <a:pt x="18" y="20"/>
                  </a:cubicBezTo>
                  <a:cubicBezTo>
                    <a:pt x="18" y="20"/>
                    <a:pt x="18" y="20"/>
                    <a:pt x="18" y="20"/>
                  </a:cubicBezTo>
                  <a:cubicBezTo>
                    <a:pt x="25" y="20"/>
                    <a:pt x="25" y="20"/>
                    <a:pt x="25" y="20"/>
                  </a:cubicBezTo>
                  <a:cubicBezTo>
                    <a:pt x="25" y="20"/>
                    <a:pt x="25" y="20"/>
                    <a:pt x="25" y="20"/>
                  </a:cubicBezTo>
                  <a:cubicBezTo>
                    <a:pt x="25" y="52"/>
                    <a:pt x="25" y="52"/>
                    <a:pt x="25" y="52"/>
                  </a:cubicBezTo>
                  <a:cubicBezTo>
                    <a:pt x="25" y="53"/>
                    <a:pt x="26" y="54"/>
                    <a:pt x="27" y="54"/>
                  </a:cubicBezTo>
                  <a:cubicBezTo>
                    <a:pt x="28" y="54"/>
                    <a:pt x="29" y="53"/>
                    <a:pt x="29" y="52"/>
                  </a:cubicBezTo>
                  <a:cubicBezTo>
                    <a:pt x="29" y="20"/>
                    <a:pt x="29" y="20"/>
                    <a:pt x="29" y="20"/>
                  </a:cubicBezTo>
                  <a:cubicBezTo>
                    <a:pt x="29" y="20"/>
                    <a:pt x="29" y="20"/>
                    <a:pt x="29" y="20"/>
                  </a:cubicBezTo>
                  <a:cubicBezTo>
                    <a:pt x="36" y="20"/>
                    <a:pt x="36" y="20"/>
                    <a:pt x="36" y="20"/>
                  </a:cubicBezTo>
                  <a:cubicBezTo>
                    <a:pt x="36" y="20"/>
                    <a:pt x="36" y="20"/>
                    <a:pt x="36" y="20"/>
                  </a:cubicBezTo>
                  <a:cubicBezTo>
                    <a:pt x="36" y="46"/>
                    <a:pt x="36" y="46"/>
                    <a:pt x="36" y="46"/>
                  </a:cubicBezTo>
                  <a:cubicBezTo>
                    <a:pt x="36" y="47"/>
                    <a:pt x="37" y="48"/>
                    <a:pt x="38" y="48"/>
                  </a:cubicBezTo>
                  <a:cubicBezTo>
                    <a:pt x="39" y="48"/>
                    <a:pt x="40" y="47"/>
                    <a:pt x="40" y="46"/>
                  </a:cubicBezTo>
                  <a:cubicBezTo>
                    <a:pt x="40" y="20"/>
                    <a:pt x="40" y="20"/>
                    <a:pt x="40" y="20"/>
                  </a:cubicBezTo>
                  <a:cubicBezTo>
                    <a:pt x="40" y="20"/>
                    <a:pt x="39" y="20"/>
                    <a:pt x="39" y="20"/>
                  </a:cubicBezTo>
                  <a:cubicBezTo>
                    <a:pt x="47" y="20"/>
                    <a:pt x="47" y="20"/>
                    <a:pt x="47" y="20"/>
                  </a:cubicBezTo>
                  <a:lnTo>
                    <a:pt x="47" y="58"/>
                  </a:lnTo>
                  <a:close/>
                  <a:moveTo>
                    <a:pt x="50" y="17"/>
                  </a:moveTo>
                  <a:cubicBezTo>
                    <a:pt x="3" y="17"/>
                    <a:pt x="3" y="17"/>
                    <a:pt x="3" y="17"/>
                  </a:cubicBezTo>
                  <a:cubicBezTo>
                    <a:pt x="3" y="14"/>
                    <a:pt x="3" y="14"/>
                    <a:pt x="3" y="14"/>
                  </a:cubicBezTo>
                  <a:cubicBezTo>
                    <a:pt x="3" y="13"/>
                    <a:pt x="5" y="12"/>
                    <a:pt x="6" y="12"/>
                  </a:cubicBezTo>
                  <a:cubicBezTo>
                    <a:pt x="48" y="12"/>
                    <a:pt x="48" y="12"/>
                    <a:pt x="48" y="12"/>
                  </a:cubicBezTo>
                  <a:cubicBezTo>
                    <a:pt x="49" y="12"/>
                    <a:pt x="50" y="13"/>
                    <a:pt x="50" y="14"/>
                  </a:cubicBezTo>
                  <a:lnTo>
                    <a:pt x="5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35" name="กลุ่ม 234"/>
            <p:cNvGrpSpPr/>
            <p:nvPr/>
          </p:nvGrpSpPr>
          <p:grpSpPr>
            <a:xfrm>
              <a:off x="9451975" y="5232894"/>
              <a:ext cx="447675" cy="666750"/>
              <a:chOff x="14666913" y="11263313"/>
              <a:chExt cx="447675" cy="666750"/>
            </a:xfrm>
          </p:grpSpPr>
          <p:sp>
            <p:nvSpPr>
              <p:cNvPr id="236" name="Freeform 193"/>
              <p:cNvSpPr>
                <a:spLocks noEditPoints="1"/>
              </p:cNvSpPr>
              <p:nvPr/>
            </p:nvSpPr>
            <p:spPr bwMode="auto">
              <a:xfrm>
                <a:off x="14666913" y="11263313"/>
                <a:ext cx="447675" cy="666750"/>
              </a:xfrm>
              <a:custGeom>
                <a:avLst/>
                <a:gdLst>
                  <a:gd name="T0" fmla="*/ 35 w 47"/>
                  <a:gd name="T1" fmla="*/ 0 h 70"/>
                  <a:gd name="T2" fmla="*/ 12 w 47"/>
                  <a:gd name="T3" fmla="*/ 0 h 70"/>
                  <a:gd name="T4" fmla="*/ 0 w 47"/>
                  <a:gd name="T5" fmla="*/ 12 h 70"/>
                  <a:gd name="T6" fmla="*/ 0 w 47"/>
                  <a:gd name="T7" fmla="*/ 58 h 70"/>
                  <a:gd name="T8" fmla="*/ 12 w 47"/>
                  <a:gd name="T9" fmla="*/ 70 h 70"/>
                  <a:gd name="T10" fmla="*/ 35 w 47"/>
                  <a:gd name="T11" fmla="*/ 70 h 70"/>
                  <a:gd name="T12" fmla="*/ 47 w 47"/>
                  <a:gd name="T13" fmla="*/ 58 h 70"/>
                  <a:gd name="T14" fmla="*/ 47 w 47"/>
                  <a:gd name="T15" fmla="*/ 12 h 70"/>
                  <a:gd name="T16" fmla="*/ 35 w 47"/>
                  <a:gd name="T17" fmla="*/ 0 h 70"/>
                  <a:gd name="T18" fmla="*/ 12 w 47"/>
                  <a:gd name="T19" fmla="*/ 3 h 70"/>
                  <a:gd name="T20" fmla="*/ 35 w 47"/>
                  <a:gd name="T21" fmla="*/ 3 h 70"/>
                  <a:gd name="T22" fmla="*/ 43 w 47"/>
                  <a:gd name="T23" fmla="*/ 12 h 70"/>
                  <a:gd name="T24" fmla="*/ 43 w 47"/>
                  <a:gd name="T25" fmla="*/ 48 h 70"/>
                  <a:gd name="T26" fmla="*/ 3 w 47"/>
                  <a:gd name="T27" fmla="*/ 48 h 70"/>
                  <a:gd name="T28" fmla="*/ 3 w 47"/>
                  <a:gd name="T29" fmla="*/ 12 h 70"/>
                  <a:gd name="T30" fmla="*/ 12 w 47"/>
                  <a:gd name="T31" fmla="*/ 3 h 70"/>
                  <a:gd name="T32" fmla="*/ 35 w 47"/>
                  <a:gd name="T33" fmla="*/ 66 h 70"/>
                  <a:gd name="T34" fmla="*/ 12 w 47"/>
                  <a:gd name="T35" fmla="*/ 66 h 70"/>
                  <a:gd name="T36" fmla="*/ 3 w 47"/>
                  <a:gd name="T37" fmla="*/ 58 h 70"/>
                  <a:gd name="T38" fmla="*/ 3 w 47"/>
                  <a:gd name="T39" fmla="*/ 52 h 70"/>
                  <a:gd name="T40" fmla="*/ 43 w 47"/>
                  <a:gd name="T41" fmla="*/ 52 h 70"/>
                  <a:gd name="T42" fmla="*/ 43 w 47"/>
                  <a:gd name="T43" fmla="*/ 58 h 70"/>
                  <a:gd name="T44" fmla="*/ 35 w 47"/>
                  <a:gd name="T45" fmla="*/ 6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70">
                    <a:moveTo>
                      <a:pt x="35" y="0"/>
                    </a:moveTo>
                    <a:cubicBezTo>
                      <a:pt x="12" y="0"/>
                      <a:pt x="12" y="0"/>
                      <a:pt x="12" y="0"/>
                    </a:cubicBezTo>
                    <a:cubicBezTo>
                      <a:pt x="5" y="0"/>
                      <a:pt x="0" y="5"/>
                      <a:pt x="0" y="12"/>
                    </a:cubicBezTo>
                    <a:cubicBezTo>
                      <a:pt x="0" y="58"/>
                      <a:pt x="0" y="58"/>
                      <a:pt x="0" y="58"/>
                    </a:cubicBezTo>
                    <a:cubicBezTo>
                      <a:pt x="0" y="64"/>
                      <a:pt x="5" y="70"/>
                      <a:pt x="12" y="70"/>
                    </a:cubicBezTo>
                    <a:cubicBezTo>
                      <a:pt x="35" y="70"/>
                      <a:pt x="35" y="70"/>
                      <a:pt x="35" y="70"/>
                    </a:cubicBezTo>
                    <a:cubicBezTo>
                      <a:pt x="42" y="70"/>
                      <a:pt x="47" y="64"/>
                      <a:pt x="47" y="58"/>
                    </a:cubicBezTo>
                    <a:cubicBezTo>
                      <a:pt x="47" y="12"/>
                      <a:pt x="47" y="12"/>
                      <a:pt x="47" y="12"/>
                    </a:cubicBezTo>
                    <a:cubicBezTo>
                      <a:pt x="47" y="5"/>
                      <a:pt x="42" y="0"/>
                      <a:pt x="35" y="0"/>
                    </a:cubicBezTo>
                    <a:close/>
                    <a:moveTo>
                      <a:pt x="12" y="3"/>
                    </a:moveTo>
                    <a:cubicBezTo>
                      <a:pt x="35" y="3"/>
                      <a:pt x="35" y="3"/>
                      <a:pt x="35" y="3"/>
                    </a:cubicBezTo>
                    <a:cubicBezTo>
                      <a:pt x="40" y="3"/>
                      <a:pt x="43" y="7"/>
                      <a:pt x="43" y="12"/>
                    </a:cubicBezTo>
                    <a:cubicBezTo>
                      <a:pt x="43" y="48"/>
                      <a:pt x="43" y="48"/>
                      <a:pt x="43" y="48"/>
                    </a:cubicBezTo>
                    <a:cubicBezTo>
                      <a:pt x="3" y="48"/>
                      <a:pt x="3" y="48"/>
                      <a:pt x="3" y="48"/>
                    </a:cubicBezTo>
                    <a:cubicBezTo>
                      <a:pt x="3" y="12"/>
                      <a:pt x="3" y="12"/>
                      <a:pt x="3" y="12"/>
                    </a:cubicBezTo>
                    <a:cubicBezTo>
                      <a:pt x="3" y="7"/>
                      <a:pt x="7" y="3"/>
                      <a:pt x="12" y="3"/>
                    </a:cubicBezTo>
                    <a:close/>
                    <a:moveTo>
                      <a:pt x="35" y="66"/>
                    </a:moveTo>
                    <a:cubicBezTo>
                      <a:pt x="12" y="66"/>
                      <a:pt x="12" y="66"/>
                      <a:pt x="12" y="66"/>
                    </a:cubicBezTo>
                    <a:cubicBezTo>
                      <a:pt x="7" y="66"/>
                      <a:pt x="3" y="62"/>
                      <a:pt x="3" y="58"/>
                    </a:cubicBezTo>
                    <a:cubicBezTo>
                      <a:pt x="3" y="52"/>
                      <a:pt x="3" y="52"/>
                      <a:pt x="3" y="52"/>
                    </a:cubicBezTo>
                    <a:cubicBezTo>
                      <a:pt x="43" y="52"/>
                      <a:pt x="43" y="52"/>
                      <a:pt x="43" y="52"/>
                    </a:cubicBezTo>
                    <a:cubicBezTo>
                      <a:pt x="43" y="58"/>
                      <a:pt x="43" y="58"/>
                      <a:pt x="43" y="58"/>
                    </a:cubicBezTo>
                    <a:cubicBezTo>
                      <a:pt x="43" y="62"/>
                      <a:pt x="40" y="66"/>
                      <a:pt x="35" y="6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7" name="Oval 194"/>
              <p:cNvSpPr>
                <a:spLocks noChangeArrowheads="1"/>
              </p:cNvSpPr>
              <p:nvPr/>
            </p:nvSpPr>
            <p:spPr bwMode="auto">
              <a:xfrm>
                <a:off x="14857413" y="11787188"/>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38" name="กลุ่ม 237"/>
            <p:cNvGrpSpPr/>
            <p:nvPr/>
          </p:nvGrpSpPr>
          <p:grpSpPr>
            <a:xfrm>
              <a:off x="10965626" y="9811243"/>
              <a:ext cx="695325" cy="573088"/>
              <a:chOff x="18196309" y="11572820"/>
              <a:chExt cx="695325" cy="573088"/>
            </a:xfrm>
          </p:grpSpPr>
          <p:sp>
            <p:nvSpPr>
              <p:cNvPr id="239" name="Freeform 195"/>
              <p:cNvSpPr>
                <a:spLocks noEditPoints="1"/>
              </p:cNvSpPr>
              <p:nvPr/>
            </p:nvSpPr>
            <p:spPr bwMode="auto">
              <a:xfrm>
                <a:off x="18196309" y="11572820"/>
                <a:ext cx="695325" cy="573088"/>
              </a:xfrm>
              <a:custGeom>
                <a:avLst/>
                <a:gdLst>
                  <a:gd name="T0" fmla="*/ 67 w 73"/>
                  <a:gd name="T1" fmla="*/ 11 h 60"/>
                  <a:gd name="T2" fmla="*/ 51 w 73"/>
                  <a:gd name="T3" fmla="*/ 11 h 60"/>
                  <a:gd name="T4" fmla="*/ 51 w 73"/>
                  <a:gd name="T5" fmla="*/ 8 h 60"/>
                  <a:gd name="T6" fmla="*/ 43 w 73"/>
                  <a:gd name="T7" fmla="*/ 0 h 60"/>
                  <a:gd name="T8" fmla="*/ 30 w 73"/>
                  <a:gd name="T9" fmla="*/ 0 h 60"/>
                  <a:gd name="T10" fmla="*/ 22 w 73"/>
                  <a:gd name="T11" fmla="*/ 8 h 60"/>
                  <a:gd name="T12" fmla="*/ 22 w 73"/>
                  <a:gd name="T13" fmla="*/ 11 h 60"/>
                  <a:gd name="T14" fmla="*/ 6 w 73"/>
                  <a:gd name="T15" fmla="*/ 11 h 60"/>
                  <a:gd name="T16" fmla="*/ 0 w 73"/>
                  <a:gd name="T17" fmla="*/ 17 h 60"/>
                  <a:gd name="T18" fmla="*/ 0 w 73"/>
                  <a:gd name="T19" fmla="*/ 29 h 60"/>
                  <a:gd name="T20" fmla="*/ 0 w 73"/>
                  <a:gd name="T21" fmla="*/ 54 h 60"/>
                  <a:gd name="T22" fmla="*/ 6 w 73"/>
                  <a:gd name="T23" fmla="*/ 60 h 60"/>
                  <a:gd name="T24" fmla="*/ 67 w 73"/>
                  <a:gd name="T25" fmla="*/ 60 h 60"/>
                  <a:gd name="T26" fmla="*/ 73 w 73"/>
                  <a:gd name="T27" fmla="*/ 54 h 60"/>
                  <a:gd name="T28" fmla="*/ 73 w 73"/>
                  <a:gd name="T29" fmla="*/ 29 h 60"/>
                  <a:gd name="T30" fmla="*/ 73 w 73"/>
                  <a:gd name="T31" fmla="*/ 17 h 60"/>
                  <a:gd name="T32" fmla="*/ 67 w 73"/>
                  <a:gd name="T33" fmla="*/ 11 h 60"/>
                  <a:gd name="T34" fmla="*/ 26 w 73"/>
                  <a:gd name="T35" fmla="*/ 8 h 60"/>
                  <a:gd name="T36" fmla="*/ 30 w 73"/>
                  <a:gd name="T37" fmla="*/ 4 h 60"/>
                  <a:gd name="T38" fmla="*/ 43 w 73"/>
                  <a:gd name="T39" fmla="*/ 4 h 60"/>
                  <a:gd name="T40" fmla="*/ 47 w 73"/>
                  <a:gd name="T41" fmla="*/ 8 h 60"/>
                  <a:gd name="T42" fmla="*/ 47 w 73"/>
                  <a:gd name="T43" fmla="*/ 11 h 60"/>
                  <a:gd name="T44" fmla="*/ 26 w 73"/>
                  <a:gd name="T45" fmla="*/ 11 h 60"/>
                  <a:gd name="T46" fmla="*/ 26 w 73"/>
                  <a:gd name="T47" fmla="*/ 8 h 60"/>
                  <a:gd name="T48" fmla="*/ 70 w 73"/>
                  <a:gd name="T49" fmla="*/ 54 h 60"/>
                  <a:gd name="T50" fmla="*/ 67 w 73"/>
                  <a:gd name="T51" fmla="*/ 56 h 60"/>
                  <a:gd name="T52" fmla="*/ 6 w 73"/>
                  <a:gd name="T53" fmla="*/ 56 h 60"/>
                  <a:gd name="T54" fmla="*/ 3 w 73"/>
                  <a:gd name="T55" fmla="*/ 54 h 60"/>
                  <a:gd name="T56" fmla="*/ 3 w 73"/>
                  <a:gd name="T57" fmla="*/ 31 h 60"/>
                  <a:gd name="T58" fmla="*/ 70 w 73"/>
                  <a:gd name="T59" fmla="*/ 31 h 60"/>
                  <a:gd name="T60" fmla="*/ 70 w 73"/>
                  <a:gd name="T61" fmla="*/ 54 h 60"/>
                  <a:gd name="T62" fmla="*/ 70 w 73"/>
                  <a:gd name="T63" fmla="*/ 27 h 60"/>
                  <a:gd name="T64" fmla="*/ 3 w 73"/>
                  <a:gd name="T65" fmla="*/ 27 h 60"/>
                  <a:gd name="T66" fmla="*/ 3 w 73"/>
                  <a:gd name="T67" fmla="*/ 17 h 60"/>
                  <a:gd name="T68" fmla="*/ 6 w 73"/>
                  <a:gd name="T69" fmla="*/ 14 h 60"/>
                  <a:gd name="T70" fmla="*/ 67 w 73"/>
                  <a:gd name="T71" fmla="*/ 14 h 60"/>
                  <a:gd name="T72" fmla="*/ 70 w 73"/>
                  <a:gd name="T73" fmla="*/ 17 h 60"/>
                  <a:gd name="T74" fmla="*/ 70 w 73"/>
                  <a:gd name="T75"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60">
                    <a:moveTo>
                      <a:pt x="67" y="11"/>
                    </a:moveTo>
                    <a:cubicBezTo>
                      <a:pt x="51" y="11"/>
                      <a:pt x="51" y="11"/>
                      <a:pt x="51" y="11"/>
                    </a:cubicBezTo>
                    <a:cubicBezTo>
                      <a:pt x="51" y="8"/>
                      <a:pt x="51" y="8"/>
                      <a:pt x="51" y="8"/>
                    </a:cubicBezTo>
                    <a:cubicBezTo>
                      <a:pt x="51" y="4"/>
                      <a:pt x="47" y="0"/>
                      <a:pt x="43" y="0"/>
                    </a:cubicBezTo>
                    <a:cubicBezTo>
                      <a:pt x="30" y="0"/>
                      <a:pt x="30" y="0"/>
                      <a:pt x="30" y="0"/>
                    </a:cubicBezTo>
                    <a:cubicBezTo>
                      <a:pt x="26" y="0"/>
                      <a:pt x="22" y="4"/>
                      <a:pt x="22" y="8"/>
                    </a:cubicBezTo>
                    <a:cubicBezTo>
                      <a:pt x="22" y="11"/>
                      <a:pt x="22" y="11"/>
                      <a:pt x="22" y="11"/>
                    </a:cubicBezTo>
                    <a:cubicBezTo>
                      <a:pt x="6" y="11"/>
                      <a:pt x="6" y="11"/>
                      <a:pt x="6" y="11"/>
                    </a:cubicBezTo>
                    <a:cubicBezTo>
                      <a:pt x="3" y="11"/>
                      <a:pt x="0" y="13"/>
                      <a:pt x="0" y="17"/>
                    </a:cubicBezTo>
                    <a:cubicBezTo>
                      <a:pt x="0" y="29"/>
                      <a:pt x="0" y="29"/>
                      <a:pt x="0" y="29"/>
                    </a:cubicBezTo>
                    <a:cubicBezTo>
                      <a:pt x="0" y="54"/>
                      <a:pt x="0" y="54"/>
                      <a:pt x="0" y="54"/>
                    </a:cubicBezTo>
                    <a:cubicBezTo>
                      <a:pt x="0" y="57"/>
                      <a:pt x="3" y="60"/>
                      <a:pt x="6" y="60"/>
                    </a:cubicBezTo>
                    <a:cubicBezTo>
                      <a:pt x="67" y="60"/>
                      <a:pt x="67" y="60"/>
                      <a:pt x="67" y="60"/>
                    </a:cubicBezTo>
                    <a:cubicBezTo>
                      <a:pt x="70" y="60"/>
                      <a:pt x="73" y="57"/>
                      <a:pt x="73" y="54"/>
                    </a:cubicBezTo>
                    <a:cubicBezTo>
                      <a:pt x="73" y="29"/>
                      <a:pt x="73" y="29"/>
                      <a:pt x="73" y="29"/>
                    </a:cubicBezTo>
                    <a:cubicBezTo>
                      <a:pt x="73" y="17"/>
                      <a:pt x="73" y="17"/>
                      <a:pt x="73" y="17"/>
                    </a:cubicBezTo>
                    <a:cubicBezTo>
                      <a:pt x="73" y="13"/>
                      <a:pt x="70" y="11"/>
                      <a:pt x="67" y="11"/>
                    </a:cubicBezTo>
                    <a:close/>
                    <a:moveTo>
                      <a:pt x="26" y="8"/>
                    </a:moveTo>
                    <a:cubicBezTo>
                      <a:pt x="26" y="6"/>
                      <a:pt x="28" y="4"/>
                      <a:pt x="30" y="4"/>
                    </a:cubicBezTo>
                    <a:cubicBezTo>
                      <a:pt x="43" y="4"/>
                      <a:pt x="43" y="4"/>
                      <a:pt x="43" y="4"/>
                    </a:cubicBezTo>
                    <a:cubicBezTo>
                      <a:pt x="45" y="4"/>
                      <a:pt x="47" y="6"/>
                      <a:pt x="47" y="8"/>
                    </a:cubicBezTo>
                    <a:cubicBezTo>
                      <a:pt x="47" y="11"/>
                      <a:pt x="47" y="11"/>
                      <a:pt x="47" y="11"/>
                    </a:cubicBezTo>
                    <a:cubicBezTo>
                      <a:pt x="26" y="11"/>
                      <a:pt x="26" y="11"/>
                      <a:pt x="26" y="11"/>
                    </a:cubicBezTo>
                    <a:lnTo>
                      <a:pt x="26" y="8"/>
                    </a:lnTo>
                    <a:close/>
                    <a:moveTo>
                      <a:pt x="70" y="54"/>
                    </a:moveTo>
                    <a:cubicBezTo>
                      <a:pt x="70" y="55"/>
                      <a:pt x="68" y="56"/>
                      <a:pt x="67" y="56"/>
                    </a:cubicBezTo>
                    <a:cubicBezTo>
                      <a:pt x="6" y="56"/>
                      <a:pt x="6" y="56"/>
                      <a:pt x="6" y="56"/>
                    </a:cubicBezTo>
                    <a:cubicBezTo>
                      <a:pt x="5" y="56"/>
                      <a:pt x="3" y="55"/>
                      <a:pt x="3" y="54"/>
                    </a:cubicBezTo>
                    <a:cubicBezTo>
                      <a:pt x="3" y="31"/>
                      <a:pt x="3" y="31"/>
                      <a:pt x="3" y="31"/>
                    </a:cubicBezTo>
                    <a:cubicBezTo>
                      <a:pt x="70" y="31"/>
                      <a:pt x="70" y="31"/>
                      <a:pt x="70" y="31"/>
                    </a:cubicBezTo>
                    <a:lnTo>
                      <a:pt x="70" y="54"/>
                    </a:lnTo>
                    <a:close/>
                    <a:moveTo>
                      <a:pt x="70" y="27"/>
                    </a:moveTo>
                    <a:cubicBezTo>
                      <a:pt x="3" y="27"/>
                      <a:pt x="3" y="27"/>
                      <a:pt x="3" y="27"/>
                    </a:cubicBezTo>
                    <a:cubicBezTo>
                      <a:pt x="3" y="17"/>
                      <a:pt x="3" y="17"/>
                      <a:pt x="3" y="17"/>
                    </a:cubicBezTo>
                    <a:cubicBezTo>
                      <a:pt x="3" y="15"/>
                      <a:pt x="5" y="14"/>
                      <a:pt x="6" y="14"/>
                    </a:cubicBezTo>
                    <a:cubicBezTo>
                      <a:pt x="67" y="14"/>
                      <a:pt x="67" y="14"/>
                      <a:pt x="67" y="14"/>
                    </a:cubicBezTo>
                    <a:cubicBezTo>
                      <a:pt x="68" y="14"/>
                      <a:pt x="70" y="15"/>
                      <a:pt x="70" y="17"/>
                    </a:cubicBezTo>
                    <a:lnTo>
                      <a:pt x="7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Oval 196"/>
              <p:cNvSpPr>
                <a:spLocks noChangeArrowheads="1"/>
              </p:cNvSpPr>
              <p:nvPr/>
            </p:nvSpPr>
            <p:spPr bwMode="auto">
              <a:xfrm>
                <a:off x="18339184" y="11945883"/>
                <a:ext cx="57150"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1" name="Oval 197"/>
              <p:cNvSpPr>
                <a:spLocks noChangeArrowheads="1"/>
              </p:cNvSpPr>
              <p:nvPr/>
            </p:nvSpPr>
            <p:spPr bwMode="auto">
              <a:xfrm>
                <a:off x="18701134" y="11945883"/>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42" name="กลุ่ม 241"/>
            <p:cNvGrpSpPr/>
            <p:nvPr/>
          </p:nvGrpSpPr>
          <p:grpSpPr>
            <a:xfrm>
              <a:off x="15645396" y="9794776"/>
              <a:ext cx="733425" cy="649288"/>
              <a:chOff x="8022698" y="10553700"/>
              <a:chExt cx="733425" cy="649288"/>
            </a:xfrm>
          </p:grpSpPr>
          <p:sp>
            <p:nvSpPr>
              <p:cNvPr id="243" name="Freeform 198"/>
              <p:cNvSpPr>
                <a:spLocks noEditPoints="1"/>
              </p:cNvSpPr>
              <p:nvPr/>
            </p:nvSpPr>
            <p:spPr bwMode="auto">
              <a:xfrm>
                <a:off x="8022698" y="10553700"/>
                <a:ext cx="733425" cy="649288"/>
              </a:xfrm>
              <a:custGeom>
                <a:avLst/>
                <a:gdLst>
                  <a:gd name="T0" fmla="*/ 66 w 77"/>
                  <a:gd name="T1" fmla="*/ 0 h 68"/>
                  <a:gd name="T2" fmla="*/ 11 w 77"/>
                  <a:gd name="T3" fmla="*/ 0 h 68"/>
                  <a:gd name="T4" fmla="*/ 0 w 77"/>
                  <a:gd name="T5" fmla="*/ 11 h 68"/>
                  <a:gd name="T6" fmla="*/ 0 w 77"/>
                  <a:gd name="T7" fmla="*/ 46 h 68"/>
                  <a:gd name="T8" fmla="*/ 11 w 77"/>
                  <a:gd name="T9" fmla="*/ 57 h 68"/>
                  <a:gd name="T10" fmla="*/ 29 w 77"/>
                  <a:gd name="T11" fmla="*/ 57 h 68"/>
                  <a:gd name="T12" fmla="*/ 28 w 77"/>
                  <a:gd name="T13" fmla="*/ 65 h 68"/>
                  <a:gd name="T14" fmla="*/ 26 w 77"/>
                  <a:gd name="T15" fmla="*/ 65 h 68"/>
                  <a:gd name="T16" fmla="*/ 21 w 77"/>
                  <a:gd name="T17" fmla="*/ 65 h 68"/>
                  <a:gd name="T18" fmla="*/ 20 w 77"/>
                  <a:gd name="T19" fmla="*/ 67 h 68"/>
                  <a:gd name="T20" fmla="*/ 21 w 77"/>
                  <a:gd name="T21" fmla="*/ 68 h 68"/>
                  <a:gd name="T22" fmla="*/ 56 w 77"/>
                  <a:gd name="T23" fmla="*/ 68 h 68"/>
                  <a:gd name="T24" fmla="*/ 57 w 77"/>
                  <a:gd name="T25" fmla="*/ 67 h 68"/>
                  <a:gd name="T26" fmla="*/ 56 w 77"/>
                  <a:gd name="T27" fmla="*/ 65 h 68"/>
                  <a:gd name="T28" fmla="*/ 51 w 77"/>
                  <a:gd name="T29" fmla="*/ 65 h 68"/>
                  <a:gd name="T30" fmla="*/ 49 w 77"/>
                  <a:gd name="T31" fmla="*/ 65 h 68"/>
                  <a:gd name="T32" fmla="*/ 48 w 77"/>
                  <a:gd name="T33" fmla="*/ 57 h 68"/>
                  <a:gd name="T34" fmla="*/ 66 w 77"/>
                  <a:gd name="T35" fmla="*/ 57 h 68"/>
                  <a:gd name="T36" fmla="*/ 77 w 77"/>
                  <a:gd name="T37" fmla="*/ 46 h 68"/>
                  <a:gd name="T38" fmla="*/ 77 w 77"/>
                  <a:gd name="T39" fmla="*/ 11 h 68"/>
                  <a:gd name="T40" fmla="*/ 66 w 77"/>
                  <a:gd name="T41" fmla="*/ 0 h 68"/>
                  <a:gd name="T42" fmla="*/ 11 w 77"/>
                  <a:gd name="T43" fmla="*/ 3 h 68"/>
                  <a:gd name="T44" fmla="*/ 66 w 77"/>
                  <a:gd name="T45" fmla="*/ 3 h 68"/>
                  <a:gd name="T46" fmla="*/ 73 w 77"/>
                  <a:gd name="T47" fmla="*/ 11 h 68"/>
                  <a:gd name="T48" fmla="*/ 73 w 77"/>
                  <a:gd name="T49" fmla="*/ 41 h 68"/>
                  <a:gd name="T50" fmla="*/ 3 w 77"/>
                  <a:gd name="T51" fmla="*/ 41 h 68"/>
                  <a:gd name="T52" fmla="*/ 3 w 77"/>
                  <a:gd name="T53" fmla="*/ 11 h 68"/>
                  <a:gd name="T54" fmla="*/ 11 w 77"/>
                  <a:gd name="T55" fmla="*/ 3 h 68"/>
                  <a:gd name="T56" fmla="*/ 46 w 77"/>
                  <a:gd name="T57" fmla="*/ 65 h 68"/>
                  <a:gd name="T58" fmla="*/ 31 w 77"/>
                  <a:gd name="T59" fmla="*/ 65 h 68"/>
                  <a:gd name="T60" fmla="*/ 32 w 77"/>
                  <a:gd name="T61" fmla="*/ 57 h 68"/>
                  <a:gd name="T62" fmla="*/ 45 w 77"/>
                  <a:gd name="T63" fmla="*/ 57 h 68"/>
                  <a:gd name="T64" fmla="*/ 46 w 77"/>
                  <a:gd name="T65" fmla="*/ 65 h 68"/>
                  <a:gd name="T66" fmla="*/ 66 w 77"/>
                  <a:gd name="T67" fmla="*/ 53 h 68"/>
                  <a:gd name="T68" fmla="*/ 11 w 77"/>
                  <a:gd name="T69" fmla="*/ 53 h 68"/>
                  <a:gd name="T70" fmla="*/ 3 w 77"/>
                  <a:gd name="T71" fmla="*/ 46 h 68"/>
                  <a:gd name="T72" fmla="*/ 3 w 77"/>
                  <a:gd name="T73" fmla="*/ 44 h 68"/>
                  <a:gd name="T74" fmla="*/ 73 w 77"/>
                  <a:gd name="T75" fmla="*/ 44 h 68"/>
                  <a:gd name="T76" fmla="*/ 73 w 77"/>
                  <a:gd name="T77" fmla="*/ 46 h 68"/>
                  <a:gd name="T78" fmla="*/ 66 w 77"/>
                  <a:gd name="T79"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7" h="68">
                    <a:moveTo>
                      <a:pt x="66" y="0"/>
                    </a:moveTo>
                    <a:cubicBezTo>
                      <a:pt x="11" y="0"/>
                      <a:pt x="11" y="0"/>
                      <a:pt x="11" y="0"/>
                    </a:cubicBezTo>
                    <a:cubicBezTo>
                      <a:pt x="5" y="0"/>
                      <a:pt x="0" y="5"/>
                      <a:pt x="0" y="11"/>
                    </a:cubicBezTo>
                    <a:cubicBezTo>
                      <a:pt x="0" y="46"/>
                      <a:pt x="0" y="46"/>
                      <a:pt x="0" y="46"/>
                    </a:cubicBezTo>
                    <a:cubicBezTo>
                      <a:pt x="0" y="52"/>
                      <a:pt x="5" y="57"/>
                      <a:pt x="11" y="57"/>
                    </a:cubicBezTo>
                    <a:cubicBezTo>
                      <a:pt x="29" y="57"/>
                      <a:pt x="29" y="57"/>
                      <a:pt x="29" y="57"/>
                    </a:cubicBezTo>
                    <a:cubicBezTo>
                      <a:pt x="29" y="60"/>
                      <a:pt x="29" y="64"/>
                      <a:pt x="28" y="65"/>
                    </a:cubicBezTo>
                    <a:cubicBezTo>
                      <a:pt x="27" y="65"/>
                      <a:pt x="27" y="65"/>
                      <a:pt x="26" y="65"/>
                    </a:cubicBezTo>
                    <a:cubicBezTo>
                      <a:pt x="21" y="65"/>
                      <a:pt x="21" y="65"/>
                      <a:pt x="21" y="65"/>
                    </a:cubicBezTo>
                    <a:cubicBezTo>
                      <a:pt x="20" y="65"/>
                      <a:pt x="20" y="66"/>
                      <a:pt x="20" y="67"/>
                    </a:cubicBezTo>
                    <a:cubicBezTo>
                      <a:pt x="20" y="68"/>
                      <a:pt x="20" y="68"/>
                      <a:pt x="21" y="68"/>
                    </a:cubicBezTo>
                    <a:cubicBezTo>
                      <a:pt x="56" y="68"/>
                      <a:pt x="56" y="68"/>
                      <a:pt x="56" y="68"/>
                    </a:cubicBezTo>
                    <a:cubicBezTo>
                      <a:pt x="57" y="68"/>
                      <a:pt x="57" y="68"/>
                      <a:pt x="57" y="67"/>
                    </a:cubicBezTo>
                    <a:cubicBezTo>
                      <a:pt x="57" y="66"/>
                      <a:pt x="57" y="65"/>
                      <a:pt x="56" y="65"/>
                    </a:cubicBezTo>
                    <a:cubicBezTo>
                      <a:pt x="51" y="65"/>
                      <a:pt x="51" y="65"/>
                      <a:pt x="51" y="65"/>
                    </a:cubicBezTo>
                    <a:cubicBezTo>
                      <a:pt x="50" y="65"/>
                      <a:pt x="50" y="65"/>
                      <a:pt x="49" y="65"/>
                    </a:cubicBezTo>
                    <a:cubicBezTo>
                      <a:pt x="48" y="64"/>
                      <a:pt x="48" y="60"/>
                      <a:pt x="48" y="57"/>
                    </a:cubicBezTo>
                    <a:cubicBezTo>
                      <a:pt x="66" y="57"/>
                      <a:pt x="66" y="57"/>
                      <a:pt x="66" y="57"/>
                    </a:cubicBezTo>
                    <a:cubicBezTo>
                      <a:pt x="72" y="57"/>
                      <a:pt x="77" y="52"/>
                      <a:pt x="77" y="46"/>
                    </a:cubicBezTo>
                    <a:cubicBezTo>
                      <a:pt x="77" y="11"/>
                      <a:pt x="77" y="11"/>
                      <a:pt x="77" y="11"/>
                    </a:cubicBezTo>
                    <a:cubicBezTo>
                      <a:pt x="77" y="5"/>
                      <a:pt x="72" y="0"/>
                      <a:pt x="66" y="0"/>
                    </a:cubicBezTo>
                    <a:close/>
                    <a:moveTo>
                      <a:pt x="11" y="3"/>
                    </a:moveTo>
                    <a:cubicBezTo>
                      <a:pt x="66" y="3"/>
                      <a:pt x="66" y="3"/>
                      <a:pt x="66" y="3"/>
                    </a:cubicBezTo>
                    <a:cubicBezTo>
                      <a:pt x="70" y="3"/>
                      <a:pt x="73" y="7"/>
                      <a:pt x="73" y="11"/>
                    </a:cubicBezTo>
                    <a:cubicBezTo>
                      <a:pt x="73" y="41"/>
                      <a:pt x="73" y="41"/>
                      <a:pt x="73" y="41"/>
                    </a:cubicBezTo>
                    <a:cubicBezTo>
                      <a:pt x="3" y="41"/>
                      <a:pt x="3" y="41"/>
                      <a:pt x="3" y="41"/>
                    </a:cubicBezTo>
                    <a:cubicBezTo>
                      <a:pt x="3" y="11"/>
                      <a:pt x="3" y="11"/>
                      <a:pt x="3" y="11"/>
                    </a:cubicBezTo>
                    <a:cubicBezTo>
                      <a:pt x="3" y="7"/>
                      <a:pt x="7" y="3"/>
                      <a:pt x="11" y="3"/>
                    </a:cubicBezTo>
                    <a:close/>
                    <a:moveTo>
                      <a:pt x="46" y="65"/>
                    </a:moveTo>
                    <a:cubicBezTo>
                      <a:pt x="31" y="65"/>
                      <a:pt x="31" y="65"/>
                      <a:pt x="31" y="65"/>
                    </a:cubicBezTo>
                    <a:cubicBezTo>
                      <a:pt x="32" y="63"/>
                      <a:pt x="32" y="60"/>
                      <a:pt x="32" y="57"/>
                    </a:cubicBezTo>
                    <a:cubicBezTo>
                      <a:pt x="45" y="57"/>
                      <a:pt x="45" y="57"/>
                      <a:pt x="45" y="57"/>
                    </a:cubicBezTo>
                    <a:cubicBezTo>
                      <a:pt x="45" y="60"/>
                      <a:pt x="45" y="63"/>
                      <a:pt x="46" y="65"/>
                    </a:cubicBezTo>
                    <a:close/>
                    <a:moveTo>
                      <a:pt x="66" y="53"/>
                    </a:moveTo>
                    <a:cubicBezTo>
                      <a:pt x="11" y="53"/>
                      <a:pt x="11" y="53"/>
                      <a:pt x="11" y="53"/>
                    </a:cubicBezTo>
                    <a:cubicBezTo>
                      <a:pt x="7" y="53"/>
                      <a:pt x="3" y="50"/>
                      <a:pt x="3" y="46"/>
                    </a:cubicBezTo>
                    <a:cubicBezTo>
                      <a:pt x="3" y="44"/>
                      <a:pt x="3" y="44"/>
                      <a:pt x="3" y="44"/>
                    </a:cubicBezTo>
                    <a:cubicBezTo>
                      <a:pt x="73" y="44"/>
                      <a:pt x="73" y="44"/>
                      <a:pt x="73" y="44"/>
                    </a:cubicBezTo>
                    <a:cubicBezTo>
                      <a:pt x="73" y="46"/>
                      <a:pt x="73" y="46"/>
                      <a:pt x="73" y="46"/>
                    </a:cubicBezTo>
                    <a:cubicBezTo>
                      <a:pt x="73" y="50"/>
                      <a:pt x="70" y="53"/>
                      <a:pt x="66"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Oval 199"/>
              <p:cNvSpPr>
                <a:spLocks noChangeArrowheads="1"/>
              </p:cNvSpPr>
              <p:nvPr/>
            </p:nvSpPr>
            <p:spPr bwMode="auto">
              <a:xfrm>
                <a:off x="8365598" y="10983912"/>
                <a:ext cx="47625" cy="4762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45" name="Freeform 200"/>
            <p:cNvSpPr>
              <a:spLocks noEditPoints="1"/>
            </p:cNvSpPr>
            <p:nvPr/>
          </p:nvSpPr>
          <p:spPr bwMode="auto">
            <a:xfrm>
              <a:off x="12515683" y="9908081"/>
              <a:ext cx="666750" cy="476250"/>
            </a:xfrm>
            <a:custGeom>
              <a:avLst/>
              <a:gdLst>
                <a:gd name="T0" fmla="*/ 70 w 70"/>
                <a:gd name="T1" fmla="*/ 13 h 50"/>
                <a:gd name="T2" fmla="*/ 68 w 70"/>
                <a:gd name="T3" fmla="*/ 13 h 50"/>
                <a:gd name="T4" fmla="*/ 63 w 70"/>
                <a:gd name="T5" fmla="*/ 13 h 50"/>
                <a:gd name="T6" fmla="*/ 63 w 70"/>
                <a:gd name="T7" fmla="*/ 2 h 50"/>
                <a:gd name="T8" fmla="*/ 62 w 70"/>
                <a:gd name="T9" fmla="*/ 0 h 50"/>
                <a:gd name="T10" fmla="*/ 8 w 70"/>
                <a:gd name="T11" fmla="*/ 0 h 50"/>
                <a:gd name="T12" fmla="*/ 6 w 70"/>
                <a:gd name="T13" fmla="*/ 2 h 50"/>
                <a:gd name="T14" fmla="*/ 6 w 70"/>
                <a:gd name="T15" fmla="*/ 7 h 50"/>
                <a:gd name="T16" fmla="*/ 1 w 70"/>
                <a:gd name="T17" fmla="*/ 7 h 50"/>
                <a:gd name="T18" fmla="*/ 0 w 70"/>
                <a:gd name="T19" fmla="*/ 7 h 50"/>
                <a:gd name="T20" fmla="*/ 0 w 70"/>
                <a:gd name="T21" fmla="*/ 9 h 50"/>
                <a:gd name="T22" fmla="*/ 6 w 70"/>
                <a:gd name="T23" fmla="*/ 49 h 50"/>
                <a:gd name="T24" fmla="*/ 8 w 70"/>
                <a:gd name="T25" fmla="*/ 50 h 50"/>
                <a:gd name="T26" fmla="*/ 62 w 70"/>
                <a:gd name="T27" fmla="*/ 50 h 50"/>
                <a:gd name="T28" fmla="*/ 63 w 70"/>
                <a:gd name="T29" fmla="*/ 49 h 50"/>
                <a:gd name="T30" fmla="*/ 70 w 70"/>
                <a:gd name="T31" fmla="*/ 15 h 50"/>
                <a:gd name="T32" fmla="*/ 70 w 70"/>
                <a:gd name="T33" fmla="*/ 13 h 50"/>
                <a:gd name="T34" fmla="*/ 10 w 70"/>
                <a:gd name="T35" fmla="*/ 4 h 50"/>
                <a:gd name="T36" fmla="*/ 60 w 70"/>
                <a:gd name="T37" fmla="*/ 4 h 50"/>
                <a:gd name="T38" fmla="*/ 60 w 70"/>
                <a:gd name="T39" fmla="*/ 13 h 50"/>
                <a:gd name="T40" fmla="*/ 27 w 70"/>
                <a:gd name="T41" fmla="*/ 13 h 50"/>
                <a:gd name="T42" fmla="*/ 19 w 70"/>
                <a:gd name="T43" fmla="*/ 7 h 50"/>
                <a:gd name="T44" fmla="*/ 18 w 70"/>
                <a:gd name="T45" fmla="*/ 7 h 50"/>
                <a:gd name="T46" fmla="*/ 10 w 70"/>
                <a:gd name="T47" fmla="*/ 7 h 50"/>
                <a:gd name="T48" fmla="*/ 10 w 70"/>
                <a:gd name="T49" fmla="*/ 4 h 50"/>
                <a:gd name="T50" fmla="*/ 60 w 70"/>
                <a:gd name="T51" fmla="*/ 47 h 50"/>
                <a:gd name="T52" fmla="*/ 9 w 70"/>
                <a:gd name="T53" fmla="*/ 47 h 50"/>
                <a:gd name="T54" fmla="*/ 3 w 70"/>
                <a:gd name="T55" fmla="*/ 10 h 50"/>
                <a:gd name="T56" fmla="*/ 18 w 70"/>
                <a:gd name="T57" fmla="*/ 10 h 50"/>
                <a:gd name="T58" fmla="*/ 25 w 70"/>
                <a:gd name="T59" fmla="*/ 16 h 50"/>
                <a:gd name="T60" fmla="*/ 26 w 70"/>
                <a:gd name="T61" fmla="*/ 16 h 50"/>
                <a:gd name="T62" fmla="*/ 66 w 70"/>
                <a:gd name="T63" fmla="*/ 16 h 50"/>
                <a:gd name="T64" fmla="*/ 60 w 70"/>
                <a:gd name="T65"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 h="50">
                  <a:moveTo>
                    <a:pt x="70" y="13"/>
                  </a:moveTo>
                  <a:cubicBezTo>
                    <a:pt x="69" y="13"/>
                    <a:pt x="69" y="13"/>
                    <a:pt x="68" y="13"/>
                  </a:cubicBezTo>
                  <a:cubicBezTo>
                    <a:pt x="63" y="13"/>
                    <a:pt x="63" y="13"/>
                    <a:pt x="63" y="13"/>
                  </a:cubicBezTo>
                  <a:cubicBezTo>
                    <a:pt x="63" y="2"/>
                    <a:pt x="63" y="2"/>
                    <a:pt x="63" y="2"/>
                  </a:cubicBezTo>
                  <a:cubicBezTo>
                    <a:pt x="63" y="1"/>
                    <a:pt x="63" y="0"/>
                    <a:pt x="62" y="0"/>
                  </a:cubicBezTo>
                  <a:cubicBezTo>
                    <a:pt x="8" y="0"/>
                    <a:pt x="8" y="0"/>
                    <a:pt x="8" y="0"/>
                  </a:cubicBezTo>
                  <a:cubicBezTo>
                    <a:pt x="7" y="0"/>
                    <a:pt x="6" y="1"/>
                    <a:pt x="6" y="2"/>
                  </a:cubicBezTo>
                  <a:cubicBezTo>
                    <a:pt x="6" y="7"/>
                    <a:pt x="6" y="7"/>
                    <a:pt x="6" y="7"/>
                  </a:cubicBezTo>
                  <a:cubicBezTo>
                    <a:pt x="1" y="7"/>
                    <a:pt x="1" y="7"/>
                    <a:pt x="1" y="7"/>
                  </a:cubicBezTo>
                  <a:cubicBezTo>
                    <a:pt x="1" y="7"/>
                    <a:pt x="0" y="7"/>
                    <a:pt x="0" y="7"/>
                  </a:cubicBezTo>
                  <a:cubicBezTo>
                    <a:pt x="0" y="8"/>
                    <a:pt x="0" y="8"/>
                    <a:pt x="0" y="9"/>
                  </a:cubicBezTo>
                  <a:cubicBezTo>
                    <a:pt x="6" y="49"/>
                    <a:pt x="6" y="49"/>
                    <a:pt x="6" y="49"/>
                  </a:cubicBezTo>
                  <a:cubicBezTo>
                    <a:pt x="6" y="49"/>
                    <a:pt x="7" y="50"/>
                    <a:pt x="8" y="50"/>
                  </a:cubicBezTo>
                  <a:cubicBezTo>
                    <a:pt x="62" y="50"/>
                    <a:pt x="62" y="50"/>
                    <a:pt x="62" y="50"/>
                  </a:cubicBezTo>
                  <a:cubicBezTo>
                    <a:pt x="62" y="50"/>
                    <a:pt x="63" y="49"/>
                    <a:pt x="63" y="49"/>
                  </a:cubicBezTo>
                  <a:cubicBezTo>
                    <a:pt x="70" y="15"/>
                    <a:pt x="70" y="15"/>
                    <a:pt x="70" y="15"/>
                  </a:cubicBezTo>
                  <a:cubicBezTo>
                    <a:pt x="70" y="14"/>
                    <a:pt x="70" y="14"/>
                    <a:pt x="70" y="13"/>
                  </a:cubicBezTo>
                  <a:close/>
                  <a:moveTo>
                    <a:pt x="10" y="4"/>
                  </a:moveTo>
                  <a:cubicBezTo>
                    <a:pt x="60" y="4"/>
                    <a:pt x="60" y="4"/>
                    <a:pt x="60" y="4"/>
                  </a:cubicBezTo>
                  <a:cubicBezTo>
                    <a:pt x="60" y="13"/>
                    <a:pt x="60" y="13"/>
                    <a:pt x="60" y="13"/>
                  </a:cubicBezTo>
                  <a:cubicBezTo>
                    <a:pt x="27" y="13"/>
                    <a:pt x="27" y="13"/>
                    <a:pt x="27" y="13"/>
                  </a:cubicBezTo>
                  <a:cubicBezTo>
                    <a:pt x="19" y="7"/>
                    <a:pt x="19" y="7"/>
                    <a:pt x="19" y="7"/>
                  </a:cubicBezTo>
                  <a:cubicBezTo>
                    <a:pt x="19" y="7"/>
                    <a:pt x="18" y="7"/>
                    <a:pt x="18" y="7"/>
                  </a:cubicBezTo>
                  <a:cubicBezTo>
                    <a:pt x="10" y="7"/>
                    <a:pt x="10" y="7"/>
                    <a:pt x="10" y="7"/>
                  </a:cubicBezTo>
                  <a:lnTo>
                    <a:pt x="10" y="4"/>
                  </a:lnTo>
                  <a:close/>
                  <a:moveTo>
                    <a:pt x="60" y="47"/>
                  </a:moveTo>
                  <a:cubicBezTo>
                    <a:pt x="9" y="47"/>
                    <a:pt x="9" y="47"/>
                    <a:pt x="9" y="47"/>
                  </a:cubicBezTo>
                  <a:cubicBezTo>
                    <a:pt x="3" y="10"/>
                    <a:pt x="3" y="10"/>
                    <a:pt x="3" y="10"/>
                  </a:cubicBezTo>
                  <a:cubicBezTo>
                    <a:pt x="18" y="10"/>
                    <a:pt x="18" y="10"/>
                    <a:pt x="18" y="10"/>
                  </a:cubicBezTo>
                  <a:cubicBezTo>
                    <a:pt x="25" y="16"/>
                    <a:pt x="25" y="16"/>
                    <a:pt x="25" y="16"/>
                  </a:cubicBezTo>
                  <a:cubicBezTo>
                    <a:pt x="26" y="16"/>
                    <a:pt x="26" y="16"/>
                    <a:pt x="26" y="16"/>
                  </a:cubicBezTo>
                  <a:cubicBezTo>
                    <a:pt x="66" y="16"/>
                    <a:pt x="66" y="16"/>
                    <a:pt x="66" y="16"/>
                  </a:cubicBezTo>
                  <a:lnTo>
                    <a:pt x="60"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46" name="กลุ่ม 245"/>
            <p:cNvGrpSpPr/>
            <p:nvPr/>
          </p:nvGrpSpPr>
          <p:grpSpPr>
            <a:xfrm>
              <a:off x="18935317" y="8930672"/>
              <a:ext cx="657225" cy="582613"/>
              <a:chOff x="16034134" y="11582345"/>
              <a:chExt cx="657225" cy="582613"/>
            </a:xfrm>
          </p:grpSpPr>
          <p:sp>
            <p:nvSpPr>
              <p:cNvPr id="247" name="Freeform 201"/>
              <p:cNvSpPr>
                <a:spLocks noEditPoints="1"/>
              </p:cNvSpPr>
              <p:nvPr/>
            </p:nvSpPr>
            <p:spPr bwMode="auto">
              <a:xfrm>
                <a:off x="16034134" y="11679183"/>
                <a:ext cx="304800" cy="409575"/>
              </a:xfrm>
              <a:custGeom>
                <a:avLst/>
                <a:gdLst>
                  <a:gd name="T0" fmla="*/ 29 w 32"/>
                  <a:gd name="T1" fmla="*/ 0 h 43"/>
                  <a:gd name="T2" fmla="*/ 27 w 32"/>
                  <a:gd name="T3" fmla="*/ 1 h 43"/>
                  <a:gd name="T4" fmla="*/ 14 w 32"/>
                  <a:gd name="T5" fmla="*/ 9 h 43"/>
                  <a:gd name="T6" fmla="*/ 5 w 32"/>
                  <a:gd name="T7" fmla="*/ 9 h 43"/>
                  <a:gd name="T8" fmla="*/ 0 w 32"/>
                  <a:gd name="T9" fmla="*/ 14 h 43"/>
                  <a:gd name="T10" fmla="*/ 0 w 32"/>
                  <a:gd name="T11" fmla="*/ 29 h 43"/>
                  <a:gd name="T12" fmla="*/ 5 w 32"/>
                  <a:gd name="T13" fmla="*/ 33 h 43"/>
                  <a:gd name="T14" fmla="*/ 14 w 32"/>
                  <a:gd name="T15" fmla="*/ 33 h 43"/>
                  <a:gd name="T16" fmla="*/ 27 w 32"/>
                  <a:gd name="T17" fmla="*/ 42 h 43"/>
                  <a:gd name="T18" fmla="*/ 29 w 32"/>
                  <a:gd name="T19" fmla="*/ 43 h 43"/>
                  <a:gd name="T20" fmla="*/ 31 w 32"/>
                  <a:gd name="T21" fmla="*/ 42 h 43"/>
                  <a:gd name="T22" fmla="*/ 32 w 32"/>
                  <a:gd name="T23" fmla="*/ 40 h 43"/>
                  <a:gd name="T24" fmla="*/ 32 w 32"/>
                  <a:gd name="T25" fmla="*/ 3 h 43"/>
                  <a:gd name="T26" fmla="*/ 29 w 32"/>
                  <a:gd name="T27" fmla="*/ 0 h 43"/>
                  <a:gd name="T28" fmla="*/ 13 w 32"/>
                  <a:gd name="T29" fmla="*/ 30 h 43"/>
                  <a:gd name="T30" fmla="*/ 5 w 32"/>
                  <a:gd name="T31" fmla="*/ 30 h 43"/>
                  <a:gd name="T32" fmla="*/ 3 w 32"/>
                  <a:gd name="T33" fmla="*/ 29 h 43"/>
                  <a:gd name="T34" fmla="*/ 3 w 32"/>
                  <a:gd name="T35" fmla="*/ 14 h 43"/>
                  <a:gd name="T36" fmla="*/ 5 w 32"/>
                  <a:gd name="T37" fmla="*/ 12 h 43"/>
                  <a:gd name="T38" fmla="*/ 13 w 32"/>
                  <a:gd name="T39" fmla="*/ 12 h 43"/>
                  <a:gd name="T40" fmla="*/ 13 w 32"/>
                  <a:gd name="T41" fmla="*/ 30 h 43"/>
                  <a:gd name="T42" fmla="*/ 29 w 32"/>
                  <a:gd name="T43" fmla="*/ 40 h 43"/>
                  <a:gd name="T44" fmla="*/ 29 w 32"/>
                  <a:gd name="T45" fmla="*/ 40 h 43"/>
                  <a:gd name="T46" fmla="*/ 29 w 32"/>
                  <a:gd name="T47" fmla="*/ 40 h 43"/>
                  <a:gd name="T48" fmla="*/ 29 w 32"/>
                  <a:gd name="T49" fmla="*/ 40 h 43"/>
                  <a:gd name="T50" fmla="*/ 15 w 32"/>
                  <a:gd name="T51" fmla="*/ 31 h 43"/>
                  <a:gd name="T52" fmla="*/ 15 w 32"/>
                  <a:gd name="T53" fmla="*/ 11 h 43"/>
                  <a:gd name="T54" fmla="*/ 20 w 32"/>
                  <a:gd name="T55" fmla="*/ 8 h 43"/>
                  <a:gd name="T56" fmla="*/ 20 w 32"/>
                  <a:gd name="T57" fmla="*/ 21 h 43"/>
                  <a:gd name="T58" fmla="*/ 21 w 32"/>
                  <a:gd name="T59" fmla="*/ 22 h 43"/>
                  <a:gd name="T60" fmla="*/ 22 w 32"/>
                  <a:gd name="T61" fmla="*/ 21 h 43"/>
                  <a:gd name="T62" fmla="*/ 22 w 32"/>
                  <a:gd name="T63" fmla="*/ 7 h 43"/>
                  <a:gd name="T64" fmla="*/ 22 w 32"/>
                  <a:gd name="T65" fmla="*/ 7 h 43"/>
                  <a:gd name="T66" fmla="*/ 28 w 32"/>
                  <a:gd name="T67" fmla="*/ 3 h 43"/>
                  <a:gd name="T68" fmla="*/ 29 w 32"/>
                  <a:gd name="T69" fmla="*/ 3 h 43"/>
                  <a:gd name="T70" fmla="*/ 29 w 32"/>
                  <a:gd name="T71" fmla="*/ 2 h 43"/>
                  <a:gd name="T72" fmla="*/ 29 w 32"/>
                  <a:gd name="T73" fmla="*/ 3 h 43"/>
                  <a:gd name="T74" fmla="*/ 29 w 32"/>
                  <a:gd name="T75"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3">
                    <a:moveTo>
                      <a:pt x="29" y="0"/>
                    </a:moveTo>
                    <a:cubicBezTo>
                      <a:pt x="28" y="0"/>
                      <a:pt x="28" y="0"/>
                      <a:pt x="27" y="1"/>
                    </a:cubicBezTo>
                    <a:cubicBezTo>
                      <a:pt x="14" y="9"/>
                      <a:pt x="14" y="9"/>
                      <a:pt x="14" y="9"/>
                    </a:cubicBezTo>
                    <a:cubicBezTo>
                      <a:pt x="5" y="9"/>
                      <a:pt x="5" y="9"/>
                      <a:pt x="5" y="9"/>
                    </a:cubicBezTo>
                    <a:cubicBezTo>
                      <a:pt x="3" y="9"/>
                      <a:pt x="0" y="11"/>
                      <a:pt x="0" y="14"/>
                    </a:cubicBezTo>
                    <a:cubicBezTo>
                      <a:pt x="0" y="29"/>
                      <a:pt x="0" y="29"/>
                      <a:pt x="0" y="29"/>
                    </a:cubicBezTo>
                    <a:cubicBezTo>
                      <a:pt x="0" y="31"/>
                      <a:pt x="3" y="33"/>
                      <a:pt x="5" y="33"/>
                    </a:cubicBezTo>
                    <a:cubicBezTo>
                      <a:pt x="14" y="33"/>
                      <a:pt x="14" y="33"/>
                      <a:pt x="14" y="33"/>
                    </a:cubicBezTo>
                    <a:cubicBezTo>
                      <a:pt x="27" y="42"/>
                      <a:pt x="27" y="42"/>
                      <a:pt x="27" y="42"/>
                    </a:cubicBezTo>
                    <a:cubicBezTo>
                      <a:pt x="28" y="43"/>
                      <a:pt x="28" y="43"/>
                      <a:pt x="29" y="43"/>
                    </a:cubicBezTo>
                    <a:cubicBezTo>
                      <a:pt x="30" y="43"/>
                      <a:pt x="31" y="42"/>
                      <a:pt x="31" y="42"/>
                    </a:cubicBezTo>
                    <a:cubicBezTo>
                      <a:pt x="31" y="41"/>
                      <a:pt x="32" y="41"/>
                      <a:pt x="32" y="40"/>
                    </a:cubicBezTo>
                    <a:cubicBezTo>
                      <a:pt x="32" y="3"/>
                      <a:pt x="32" y="3"/>
                      <a:pt x="32" y="3"/>
                    </a:cubicBezTo>
                    <a:cubicBezTo>
                      <a:pt x="32" y="1"/>
                      <a:pt x="30" y="0"/>
                      <a:pt x="29" y="0"/>
                    </a:cubicBezTo>
                    <a:close/>
                    <a:moveTo>
                      <a:pt x="13" y="30"/>
                    </a:moveTo>
                    <a:cubicBezTo>
                      <a:pt x="5" y="30"/>
                      <a:pt x="5" y="30"/>
                      <a:pt x="5" y="30"/>
                    </a:cubicBezTo>
                    <a:cubicBezTo>
                      <a:pt x="4" y="30"/>
                      <a:pt x="3" y="30"/>
                      <a:pt x="3" y="29"/>
                    </a:cubicBezTo>
                    <a:cubicBezTo>
                      <a:pt x="3" y="14"/>
                      <a:pt x="3" y="14"/>
                      <a:pt x="3" y="14"/>
                    </a:cubicBezTo>
                    <a:cubicBezTo>
                      <a:pt x="3" y="13"/>
                      <a:pt x="4" y="12"/>
                      <a:pt x="5" y="12"/>
                    </a:cubicBezTo>
                    <a:cubicBezTo>
                      <a:pt x="13" y="12"/>
                      <a:pt x="13" y="12"/>
                      <a:pt x="13" y="12"/>
                    </a:cubicBezTo>
                    <a:lnTo>
                      <a:pt x="13" y="30"/>
                    </a:lnTo>
                    <a:close/>
                    <a:moveTo>
                      <a:pt x="29" y="40"/>
                    </a:moveTo>
                    <a:cubicBezTo>
                      <a:pt x="29" y="40"/>
                      <a:pt x="29" y="40"/>
                      <a:pt x="29" y="40"/>
                    </a:cubicBezTo>
                    <a:cubicBezTo>
                      <a:pt x="29" y="40"/>
                      <a:pt x="29" y="40"/>
                      <a:pt x="29" y="40"/>
                    </a:cubicBezTo>
                    <a:cubicBezTo>
                      <a:pt x="29" y="40"/>
                      <a:pt x="29" y="40"/>
                      <a:pt x="29" y="40"/>
                    </a:cubicBezTo>
                    <a:cubicBezTo>
                      <a:pt x="15" y="31"/>
                      <a:pt x="15" y="31"/>
                      <a:pt x="15" y="31"/>
                    </a:cubicBezTo>
                    <a:cubicBezTo>
                      <a:pt x="15" y="11"/>
                      <a:pt x="15" y="11"/>
                      <a:pt x="15" y="11"/>
                    </a:cubicBezTo>
                    <a:cubicBezTo>
                      <a:pt x="20" y="8"/>
                      <a:pt x="20" y="8"/>
                      <a:pt x="20" y="8"/>
                    </a:cubicBezTo>
                    <a:cubicBezTo>
                      <a:pt x="20" y="21"/>
                      <a:pt x="20" y="21"/>
                      <a:pt x="20" y="21"/>
                    </a:cubicBezTo>
                    <a:cubicBezTo>
                      <a:pt x="20" y="22"/>
                      <a:pt x="21" y="22"/>
                      <a:pt x="21" y="22"/>
                    </a:cubicBezTo>
                    <a:cubicBezTo>
                      <a:pt x="22" y="22"/>
                      <a:pt x="22" y="22"/>
                      <a:pt x="22" y="21"/>
                    </a:cubicBezTo>
                    <a:cubicBezTo>
                      <a:pt x="22" y="7"/>
                      <a:pt x="22" y="7"/>
                      <a:pt x="22" y="7"/>
                    </a:cubicBezTo>
                    <a:cubicBezTo>
                      <a:pt x="22" y="7"/>
                      <a:pt x="22" y="7"/>
                      <a:pt x="22" y="7"/>
                    </a:cubicBezTo>
                    <a:cubicBezTo>
                      <a:pt x="28" y="3"/>
                      <a:pt x="28" y="3"/>
                      <a:pt x="28" y="3"/>
                    </a:cubicBezTo>
                    <a:cubicBezTo>
                      <a:pt x="29" y="3"/>
                      <a:pt x="29" y="3"/>
                      <a:pt x="29" y="3"/>
                    </a:cubicBezTo>
                    <a:cubicBezTo>
                      <a:pt x="29" y="2"/>
                      <a:pt x="29" y="2"/>
                      <a:pt x="29" y="2"/>
                    </a:cubicBezTo>
                    <a:cubicBezTo>
                      <a:pt x="29" y="2"/>
                      <a:pt x="29" y="3"/>
                      <a:pt x="29" y="3"/>
                    </a:cubicBezTo>
                    <a:lnTo>
                      <a:pt x="29"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Freeform 202"/>
              <p:cNvSpPr>
                <a:spLocks/>
              </p:cNvSpPr>
              <p:nvPr/>
            </p:nvSpPr>
            <p:spPr bwMode="auto">
              <a:xfrm>
                <a:off x="16472284" y="11650608"/>
                <a:ext cx="114300" cy="457200"/>
              </a:xfrm>
              <a:custGeom>
                <a:avLst/>
                <a:gdLst>
                  <a:gd name="T0" fmla="*/ 3 w 12"/>
                  <a:gd name="T1" fmla="*/ 1 h 48"/>
                  <a:gd name="T2" fmla="*/ 0 w 12"/>
                  <a:gd name="T3" fmla="*/ 1 h 48"/>
                  <a:gd name="T4" fmla="*/ 0 w 12"/>
                  <a:gd name="T5" fmla="*/ 3 h 48"/>
                  <a:gd name="T6" fmla="*/ 8 w 12"/>
                  <a:gd name="T7" fmla="*/ 24 h 48"/>
                  <a:gd name="T8" fmla="*/ 0 w 12"/>
                  <a:gd name="T9" fmla="*/ 45 h 48"/>
                  <a:gd name="T10" fmla="*/ 1 w 12"/>
                  <a:gd name="T11" fmla="*/ 47 h 48"/>
                  <a:gd name="T12" fmla="*/ 2 w 12"/>
                  <a:gd name="T13" fmla="*/ 48 h 48"/>
                  <a:gd name="T14" fmla="*/ 3 w 12"/>
                  <a:gd name="T15" fmla="*/ 47 h 48"/>
                  <a:gd name="T16" fmla="*/ 12 w 12"/>
                  <a:gd name="T17" fmla="*/ 24 h 48"/>
                  <a:gd name="T18" fmla="*/ 3 w 12"/>
                  <a:gd name="T19"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8">
                    <a:moveTo>
                      <a:pt x="3" y="1"/>
                    </a:moveTo>
                    <a:cubicBezTo>
                      <a:pt x="2" y="0"/>
                      <a:pt x="1" y="0"/>
                      <a:pt x="0" y="1"/>
                    </a:cubicBezTo>
                    <a:cubicBezTo>
                      <a:pt x="0" y="1"/>
                      <a:pt x="0" y="2"/>
                      <a:pt x="0" y="3"/>
                    </a:cubicBezTo>
                    <a:cubicBezTo>
                      <a:pt x="5" y="8"/>
                      <a:pt x="8" y="16"/>
                      <a:pt x="8" y="24"/>
                    </a:cubicBezTo>
                    <a:cubicBezTo>
                      <a:pt x="8" y="32"/>
                      <a:pt x="5" y="39"/>
                      <a:pt x="0" y="45"/>
                    </a:cubicBezTo>
                    <a:cubicBezTo>
                      <a:pt x="0" y="46"/>
                      <a:pt x="0" y="47"/>
                      <a:pt x="1" y="47"/>
                    </a:cubicBezTo>
                    <a:cubicBezTo>
                      <a:pt x="1" y="47"/>
                      <a:pt x="1" y="48"/>
                      <a:pt x="2" y="48"/>
                    </a:cubicBezTo>
                    <a:cubicBezTo>
                      <a:pt x="2" y="48"/>
                      <a:pt x="3" y="47"/>
                      <a:pt x="3" y="47"/>
                    </a:cubicBezTo>
                    <a:cubicBezTo>
                      <a:pt x="8" y="41"/>
                      <a:pt x="12" y="32"/>
                      <a:pt x="12" y="24"/>
                    </a:cubicBezTo>
                    <a:cubicBezTo>
                      <a:pt x="12" y="15"/>
                      <a:pt x="8" y="7"/>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9" name="Freeform 203"/>
              <p:cNvSpPr>
                <a:spLocks/>
              </p:cNvSpPr>
              <p:nvPr/>
            </p:nvSpPr>
            <p:spPr bwMode="auto">
              <a:xfrm>
                <a:off x="16548484" y="11582345"/>
                <a:ext cx="142875" cy="582613"/>
              </a:xfrm>
              <a:custGeom>
                <a:avLst/>
                <a:gdLst>
                  <a:gd name="T0" fmla="*/ 3 w 15"/>
                  <a:gd name="T1" fmla="*/ 1 h 61"/>
                  <a:gd name="T2" fmla="*/ 0 w 15"/>
                  <a:gd name="T3" fmla="*/ 1 h 61"/>
                  <a:gd name="T4" fmla="*/ 0 w 15"/>
                  <a:gd name="T5" fmla="*/ 3 h 61"/>
                  <a:gd name="T6" fmla="*/ 11 w 15"/>
                  <a:gd name="T7" fmla="*/ 31 h 61"/>
                  <a:gd name="T8" fmla="*/ 1 w 15"/>
                  <a:gd name="T9" fmla="*/ 58 h 61"/>
                  <a:gd name="T10" fmla="*/ 1 w 15"/>
                  <a:gd name="T11" fmla="*/ 61 h 61"/>
                  <a:gd name="T12" fmla="*/ 2 w 15"/>
                  <a:gd name="T13" fmla="*/ 61 h 61"/>
                  <a:gd name="T14" fmla="*/ 3 w 15"/>
                  <a:gd name="T15" fmla="*/ 61 h 61"/>
                  <a:gd name="T16" fmla="*/ 15 w 15"/>
                  <a:gd name="T17" fmla="*/ 31 h 61"/>
                  <a:gd name="T18" fmla="*/ 3 w 15"/>
                  <a:gd name="T19" fmla="*/ 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61">
                    <a:moveTo>
                      <a:pt x="3" y="1"/>
                    </a:moveTo>
                    <a:cubicBezTo>
                      <a:pt x="2" y="0"/>
                      <a:pt x="1" y="0"/>
                      <a:pt x="0" y="1"/>
                    </a:cubicBezTo>
                    <a:cubicBezTo>
                      <a:pt x="0" y="2"/>
                      <a:pt x="0" y="3"/>
                      <a:pt x="0" y="3"/>
                    </a:cubicBezTo>
                    <a:cubicBezTo>
                      <a:pt x="7" y="11"/>
                      <a:pt x="11" y="21"/>
                      <a:pt x="11" y="31"/>
                    </a:cubicBezTo>
                    <a:cubicBezTo>
                      <a:pt x="11" y="41"/>
                      <a:pt x="7" y="51"/>
                      <a:pt x="1" y="58"/>
                    </a:cubicBezTo>
                    <a:cubicBezTo>
                      <a:pt x="0" y="59"/>
                      <a:pt x="0" y="60"/>
                      <a:pt x="1" y="61"/>
                    </a:cubicBezTo>
                    <a:cubicBezTo>
                      <a:pt x="1" y="61"/>
                      <a:pt x="1" y="61"/>
                      <a:pt x="2" y="61"/>
                    </a:cubicBezTo>
                    <a:cubicBezTo>
                      <a:pt x="2" y="61"/>
                      <a:pt x="3" y="61"/>
                      <a:pt x="3" y="61"/>
                    </a:cubicBezTo>
                    <a:cubicBezTo>
                      <a:pt x="10" y="52"/>
                      <a:pt x="15" y="42"/>
                      <a:pt x="15" y="31"/>
                    </a:cubicBezTo>
                    <a:cubicBezTo>
                      <a:pt x="15" y="20"/>
                      <a:pt x="10" y="9"/>
                      <a:pt x="3"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Freeform 204"/>
              <p:cNvSpPr>
                <a:spLocks/>
              </p:cNvSpPr>
              <p:nvPr/>
            </p:nvSpPr>
            <p:spPr bwMode="auto">
              <a:xfrm>
                <a:off x="16386559" y="11717283"/>
                <a:ext cx="95250" cy="323850"/>
              </a:xfrm>
              <a:custGeom>
                <a:avLst/>
                <a:gdLst>
                  <a:gd name="T0" fmla="*/ 3 w 10"/>
                  <a:gd name="T1" fmla="*/ 0 h 34"/>
                  <a:gd name="T2" fmla="*/ 1 w 10"/>
                  <a:gd name="T3" fmla="*/ 0 h 34"/>
                  <a:gd name="T4" fmla="*/ 1 w 10"/>
                  <a:gd name="T5" fmla="*/ 3 h 34"/>
                  <a:gd name="T6" fmla="*/ 6 w 10"/>
                  <a:gd name="T7" fmla="*/ 17 h 34"/>
                  <a:gd name="T8" fmla="*/ 1 w 10"/>
                  <a:gd name="T9" fmla="*/ 31 h 34"/>
                  <a:gd name="T10" fmla="*/ 1 w 10"/>
                  <a:gd name="T11" fmla="*/ 34 h 34"/>
                  <a:gd name="T12" fmla="*/ 2 w 10"/>
                  <a:gd name="T13" fmla="*/ 34 h 34"/>
                  <a:gd name="T14" fmla="*/ 3 w 10"/>
                  <a:gd name="T15" fmla="*/ 34 h 34"/>
                  <a:gd name="T16" fmla="*/ 10 w 10"/>
                  <a:gd name="T17" fmla="*/ 17 h 34"/>
                  <a:gd name="T18" fmla="*/ 3 w 10"/>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4">
                    <a:moveTo>
                      <a:pt x="3" y="0"/>
                    </a:moveTo>
                    <a:cubicBezTo>
                      <a:pt x="2" y="0"/>
                      <a:pt x="1" y="0"/>
                      <a:pt x="1" y="0"/>
                    </a:cubicBezTo>
                    <a:cubicBezTo>
                      <a:pt x="0" y="1"/>
                      <a:pt x="0" y="2"/>
                      <a:pt x="1" y="3"/>
                    </a:cubicBezTo>
                    <a:cubicBezTo>
                      <a:pt x="4" y="7"/>
                      <a:pt x="6" y="12"/>
                      <a:pt x="6" y="17"/>
                    </a:cubicBezTo>
                    <a:cubicBezTo>
                      <a:pt x="6" y="22"/>
                      <a:pt x="4" y="27"/>
                      <a:pt x="1" y="31"/>
                    </a:cubicBezTo>
                    <a:cubicBezTo>
                      <a:pt x="0" y="32"/>
                      <a:pt x="0" y="33"/>
                      <a:pt x="1" y="34"/>
                    </a:cubicBezTo>
                    <a:cubicBezTo>
                      <a:pt x="1" y="34"/>
                      <a:pt x="2" y="34"/>
                      <a:pt x="2" y="34"/>
                    </a:cubicBezTo>
                    <a:cubicBezTo>
                      <a:pt x="2" y="34"/>
                      <a:pt x="3" y="34"/>
                      <a:pt x="3" y="34"/>
                    </a:cubicBezTo>
                    <a:cubicBezTo>
                      <a:pt x="7" y="29"/>
                      <a:pt x="10" y="23"/>
                      <a:pt x="10" y="17"/>
                    </a:cubicBezTo>
                    <a:cubicBezTo>
                      <a:pt x="10" y="11"/>
                      <a:pt x="7" y="5"/>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51" name="Freeform 205"/>
            <p:cNvSpPr>
              <a:spLocks noEditPoints="1"/>
            </p:cNvSpPr>
            <p:nvPr/>
          </p:nvSpPr>
          <p:spPr bwMode="auto">
            <a:xfrm>
              <a:off x="11141838" y="10897339"/>
              <a:ext cx="438150" cy="611188"/>
            </a:xfrm>
            <a:custGeom>
              <a:avLst/>
              <a:gdLst>
                <a:gd name="T0" fmla="*/ 42 w 46"/>
                <a:gd name="T1" fmla="*/ 0 h 64"/>
                <a:gd name="T2" fmla="*/ 39 w 46"/>
                <a:gd name="T3" fmla="*/ 2 h 64"/>
                <a:gd name="T4" fmla="*/ 19 w 46"/>
                <a:gd name="T5" fmla="*/ 15 h 64"/>
                <a:gd name="T6" fmla="*/ 6 w 46"/>
                <a:gd name="T7" fmla="*/ 15 h 64"/>
                <a:gd name="T8" fmla="*/ 0 w 46"/>
                <a:gd name="T9" fmla="*/ 21 h 64"/>
                <a:gd name="T10" fmla="*/ 0 w 46"/>
                <a:gd name="T11" fmla="*/ 43 h 64"/>
                <a:gd name="T12" fmla="*/ 6 w 46"/>
                <a:gd name="T13" fmla="*/ 50 h 64"/>
                <a:gd name="T14" fmla="*/ 19 w 46"/>
                <a:gd name="T15" fmla="*/ 50 h 64"/>
                <a:gd name="T16" fmla="*/ 39 w 46"/>
                <a:gd name="T17" fmla="*/ 63 h 64"/>
                <a:gd name="T18" fmla="*/ 42 w 46"/>
                <a:gd name="T19" fmla="*/ 64 h 64"/>
                <a:gd name="T20" fmla="*/ 45 w 46"/>
                <a:gd name="T21" fmla="*/ 63 h 64"/>
                <a:gd name="T22" fmla="*/ 46 w 46"/>
                <a:gd name="T23" fmla="*/ 60 h 64"/>
                <a:gd name="T24" fmla="*/ 46 w 46"/>
                <a:gd name="T25" fmla="*/ 5 h 64"/>
                <a:gd name="T26" fmla="*/ 42 w 46"/>
                <a:gd name="T27" fmla="*/ 0 h 64"/>
                <a:gd name="T28" fmla="*/ 18 w 46"/>
                <a:gd name="T29" fmla="*/ 46 h 64"/>
                <a:gd name="T30" fmla="*/ 6 w 46"/>
                <a:gd name="T31" fmla="*/ 46 h 64"/>
                <a:gd name="T32" fmla="*/ 3 w 46"/>
                <a:gd name="T33" fmla="*/ 43 h 64"/>
                <a:gd name="T34" fmla="*/ 3 w 46"/>
                <a:gd name="T35" fmla="*/ 21 h 64"/>
                <a:gd name="T36" fmla="*/ 6 w 46"/>
                <a:gd name="T37" fmla="*/ 19 h 64"/>
                <a:gd name="T38" fmla="*/ 18 w 46"/>
                <a:gd name="T39" fmla="*/ 19 h 64"/>
                <a:gd name="T40" fmla="*/ 18 w 46"/>
                <a:gd name="T41" fmla="*/ 46 h 64"/>
                <a:gd name="T42" fmla="*/ 42 w 46"/>
                <a:gd name="T43" fmla="*/ 60 h 64"/>
                <a:gd name="T44" fmla="*/ 42 w 46"/>
                <a:gd name="T45" fmla="*/ 60 h 64"/>
                <a:gd name="T46" fmla="*/ 41 w 46"/>
                <a:gd name="T47" fmla="*/ 60 h 64"/>
                <a:gd name="T48" fmla="*/ 41 w 46"/>
                <a:gd name="T49" fmla="*/ 60 h 64"/>
                <a:gd name="T50" fmla="*/ 22 w 46"/>
                <a:gd name="T51" fmla="*/ 47 h 64"/>
                <a:gd name="T52" fmla="*/ 22 w 46"/>
                <a:gd name="T53" fmla="*/ 18 h 64"/>
                <a:gd name="T54" fmla="*/ 29 w 46"/>
                <a:gd name="T55" fmla="*/ 13 h 64"/>
                <a:gd name="T56" fmla="*/ 29 w 46"/>
                <a:gd name="T57" fmla="*/ 32 h 64"/>
                <a:gd name="T58" fmla="*/ 30 w 46"/>
                <a:gd name="T59" fmla="*/ 34 h 64"/>
                <a:gd name="T60" fmla="*/ 32 w 46"/>
                <a:gd name="T61" fmla="*/ 32 h 64"/>
                <a:gd name="T62" fmla="*/ 32 w 46"/>
                <a:gd name="T63" fmla="*/ 12 h 64"/>
                <a:gd name="T64" fmla="*/ 32 w 46"/>
                <a:gd name="T65" fmla="*/ 11 h 64"/>
                <a:gd name="T66" fmla="*/ 41 w 46"/>
                <a:gd name="T67" fmla="*/ 5 h 64"/>
                <a:gd name="T68" fmla="*/ 41 w 46"/>
                <a:gd name="T69" fmla="*/ 5 h 64"/>
                <a:gd name="T70" fmla="*/ 42 w 46"/>
                <a:gd name="T71" fmla="*/ 4 h 64"/>
                <a:gd name="T72" fmla="*/ 42 w 46"/>
                <a:gd name="T73" fmla="*/ 5 h 64"/>
                <a:gd name="T74" fmla="*/ 42 w 46"/>
                <a:gd name="T75" fmla="*/ 6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64">
                  <a:moveTo>
                    <a:pt x="42" y="0"/>
                  </a:moveTo>
                  <a:cubicBezTo>
                    <a:pt x="41" y="0"/>
                    <a:pt x="40" y="1"/>
                    <a:pt x="39" y="2"/>
                  </a:cubicBezTo>
                  <a:cubicBezTo>
                    <a:pt x="19" y="15"/>
                    <a:pt x="19" y="15"/>
                    <a:pt x="19" y="15"/>
                  </a:cubicBezTo>
                  <a:cubicBezTo>
                    <a:pt x="6" y="15"/>
                    <a:pt x="6" y="15"/>
                    <a:pt x="6" y="15"/>
                  </a:cubicBezTo>
                  <a:cubicBezTo>
                    <a:pt x="3" y="15"/>
                    <a:pt x="0" y="18"/>
                    <a:pt x="0" y="21"/>
                  </a:cubicBezTo>
                  <a:cubicBezTo>
                    <a:pt x="0" y="43"/>
                    <a:pt x="0" y="43"/>
                    <a:pt x="0" y="43"/>
                  </a:cubicBezTo>
                  <a:cubicBezTo>
                    <a:pt x="0" y="47"/>
                    <a:pt x="3" y="50"/>
                    <a:pt x="6" y="50"/>
                  </a:cubicBezTo>
                  <a:cubicBezTo>
                    <a:pt x="19" y="50"/>
                    <a:pt x="19" y="50"/>
                    <a:pt x="19" y="50"/>
                  </a:cubicBezTo>
                  <a:cubicBezTo>
                    <a:pt x="39" y="63"/>
                    <a:pt x="39" y="63"/>
                    <a:pt x="39" y="63"/>
                  </a:cubicBezTo>
                  <a:cubicBezTo>
                    <a:pt x="40" y="64"/>
                    <a:pt x="41" y="64"/>
                    <a:pt x="42" y="64"/>
                  </a:cubicBezTo>
                  <a:cubicBezTo>
                    <a:pt x="43" y="64"/>
                    <a:pt x="44" y="64"/>
                    <a:pt x="45" y="63"/>
                  </a:cubicBezTo>
                  <a:cubicBezTo>
                    <a:pt x="45" y="62"/>
                    <a:pt x="46" y="61"/>
                    <a:pt x="46" y="60"/>
                  </a:cubicBezTo>
                  <a:cubicBezTo>
                    <a:pt x="46" y="5"/>
                    <a:pt x="46" y="5"/>
                    <a:pt x="46" y="5"/>
                  </a:cubicBezTo>
                  <a:cubicBezTo>
                    <a:pt x="46" y="2"/>
                    <a:pt x="44" y="0"/>
                    <a:pt x="42" y="0"/>
                  </a:cubicBezTo>
                  <a:close/>
                  <a:moveTo>
                    <a:pt x="18" y="46"/>
                  </a:moveTo>
                  <a:cubicBezTo>
                    <a:pt x="6" y="46"/>
                    <a:pt x="6" y="46"/>
                    <a:pt x="6" y="46"/>
                  </a:cubicBezTo>
                  <a:cubicBezTo>
                    <a:pt x="5" y="46"/>
                    <a:pt x="3" y="45"/>
                    <a:pt x="3" y="43"/>
                  </a:cubicBezTo>
                  <a:cubicBezTo>
                    <a:pt x="3" y="21"/>
                    <a:pt x="3" y="21"/>
                    <a:pt x="3" y="21"/>
                  </a:cubicBezTo>
                  <a:cubicBezTo>
                    <a:pt x="3" y="20"/>
                    <a:pt x="5" y="19"/>
                    <a:pt x="6" y="19"/>
                  </a:cubicBezTo>
                  <a:cubicBezTo>
                    <a:pt x="18" y="19"/>
                    <a:pt x="18" y="19"/>
                    <a:pt x="18" y="19"/>
                  </a:cubicBezTo>
                  <a:lnTo>
                    <a:pt x="18" y="46"/>
                  </a:lnTo>
                  <a:close/>
                  <a:moveTo>
                    <a:pt x="42" y="60"/>
                  </a:moveTo>
                  <a:cubicBezTo>
                    <a:pt x="42" y="60"/>
                    <a:pt x="42" y="60"/>
                    <a:pt x="42" y="60"/>
                  </a:cubicBezTo>
                  <a:cubicBezTo>
                    <a:pt x="42" y="60"/>
                    <a:pt x="41" y="60"/>
                    <a:pt x="41" y="60"/>
                  </a:cubicBezTo>
                  <a:cubicBezTo>
                    <a:pt x="41" y="60"/>
                    <a:pt x="41" y="60"/>
                    <a:pt x="41" y="60"/>
                  </a:cubicBezTo>
                  <a:cubicBezTo>
                    <a:pt x="22" y="47"/>
                    <a:pt x="22" y="47"/>
                    <a:pt x="22" y="47"/>
                  </a:cubicBezTo>
                  <a:cubicBezTo>
                    <a:pt x="22" y="18"/>
                    <a:pt x="22" y="18"/>
                    <a:pt x="22" y="18"/>
                  </a:cubicBezTo>
                  <a:cubicBezTo>
                    <a:pt x="29" y="13"/>
                    <a:pt x="29" y="13"/>
                    <a:pt x="29" y="13"/>
                  </a:cubicBezTo>
                  <a:cubicBezTo>
                    <a:pt x="29" y="32"/>
                    <a:pt x="29" y="32"/>
                    <a:pt x="29" y="32"/>
                  </a:cubicBezTo>
                  <a:cubicBezTo>
                    <a:pt x="29" y="33"/>
                    <a:pt x="29" y="34"/>
                    <a:pt x="30" y="34"/>
                  </a:cubicBezTo>
                  <a:cubicBezTo>
                    <a:pt x="31" y="34"/>
                    <a:pt x="32" y="33"/>
                    <a:pt x="32" y="32"/>
                  </a:cubicBezTo>
                  <a:cubicBezTo>
                    <a:pt x="32" y="12"/>
                    <a:pt x="32" y="12"/>
                    <a:pt x="32" y="12"/>
                  </a:cubicBezTo>
                  <a:cubicBezTo>
                    <a:pt x="32" y="12"/>
                    <a:pt x="32" y="11"/>
                    <a:pt x="32" y="11"/>
                  </a:cubicBezTo>
                  <a:cubicBezTo>
                    <a:pt x="41" y="5"/>
                    <a:pt x="41" y="5"/>
                    <a:pt x="41" y="5"/>
                  </a:cubicBezTo>
                  <a:cubicBezTo>
                    <a:pt x="41" y="5"/>
                    <a:pt x="41" y="5"/>
                    <a:pt x="41" y="5"/>
                  </a:cubicBezTo>
                  <a:cubicBezTo>
                    <a:pt x="41" y="4"/>
                    <a:pt x="42" y="4"/>
                    <a:pt x="42" y="4"/>
                  </a:cubicBezTo>
                  <a:cubicBezTo>
                    <a:pt x="42" y="4"/>
                    <a:pt x="42" y="5"/>
                    <a:pt x="42" y="5"/>
                  </a:cubicBezTo>
                  <a:lnTo>
                    <a:pt x="4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Freeform 207"/>
            <p:cNvSpPr>
              <a:spLocks noEditPoints="1"/>
            </p:cNvSpPr>
            <p:nvPr/>
          </p:nvSpPr>
          <p:spPr bwMode="auto">
            <a:xfrm>
              <a:off x="10965626" y="5261469"/>
              <a:ext cx="619125" cy="609600"/>
            </a:xfrm>
            <a:custGeom>
              <a:avLst/>
              <a:gdLst>
                <a:gd name="T0" fmla="*/ 63 w 65"/>
                <a:gd name="T1" fmla="*/ 0 h 64"/>
                <a:gd name="T2" fmla="*/ 63 w 65"/>
                <a:gd name="T3" fmla="*/ 0 h 64"/>
                <a:gd name="T4" fmla="*/ 2 w 65"/>
                <a:gd name="T5" fmla="*/ 0 h 64"/>
                <a:gd name="T6" fmla="*/ 0 w 65"/>
                <a:gd name="T7" fmla="*/ 1 h 64"/>
                <a:gd name="T8" fmla="*/ 2 w 65"/>
                <a:gd name="T9" fmla="*/ 3 h 64"/>
                <a:gd name="T10" fmla="*/ 2 w 65"/>
                <a:gd name="T11" fmla="*/ 3 h 64"/>
                <a:gd name="T12" fmla="*/ 14 w 65"/>
                <a:gd name="T13" fmla="*/ 3 h 64"/>
                <a:gd name="T14" fmla="*/ 14 w 65"/>
                <a:gd name="T15" fmla="*/ 62 h 64"/>
                <a:gd name="T16" fmla="*/ 15 w 65"/>
                <a:gd name="T17" fmla="*/ 64 h 64"/>
                <a:gd name="T18" fmla="*/ 17 w 65"/>
                <a:gd name="T19" fmla="*/ 64 h 64"/>
                <a:gd name="T20" fmla="*/ 33 w 65"/>
                <a:gd name="T21" fmla="*/ 48 h 64"/>
                <a:gd name="T22" fmla="*/ 50 w 65"/>
                <a:gd name="T23" fmla="*/ 64 h 64"/>
                <a:gd name="T24" fmla="*/ 51 w 65"/>
                <a:gd name="T25" fmla="*/ 64 h 64"/>
                <a:gd name="T26" fmla="*/ 52 w 65"/>
                <a:gd name="T27" fmla="*/ 64 h 64"/>
                <a:gd name="T28" fmla="*/ 53 w 65"/>
                <a:gd name="T29" fmla="*/ 62 h 64"/>
                <a:gd name="T30" fmla="*/ 53 w 65"/>
                <a:gd name="T31" fmla="*/ 3 h 64"/>
                <a:gd name="T32" fmla="*/ 63 w 65"/>
                <a:gd name="T33" fmla="*/ 3 h 64"/>
                <a:gd name="T34" fmla="*/ 65 w 65"/>
                <a:gd name="T35" fmla="*/ 1 h 64"/>
                <a:gd name="T36" fmla="*/ 63 w 65"/>
                <a:gd name="T37" fmla="*/ 0 h 64"/>
                <a:gd name="T38" fmla="*/ 49 w 65"/>
                <a:gd name="T39" fmla="*/ 59 h 64"/>
                <a:gd name="T40" fmla="*/ 35 w 65"/>
                <a:gd name="T41" fmla="*/ 44 h 64"/>
                <a:gd name="T42" fmla="*/ 33 w 65"/>
                <a:gd name="T43" fmla="*/ 44 h 64"/>
                <a:gd name="T44" fmla="*/ 32 w 65"/>
                <a:gd name="T45" fmla="*/ 44 h 64"/>
                <a:gd name="T46" fmla="*/ 18 w 65"/>
                <a:gd name="T47" fmla="*/ 59 h 64"/>
                <a:gd name="T48" fmla="*/ 18 w 65"/>
                <a:gd name="T49" fmla="*/ 4 h 64"/>
                <a:gd name="T50" fmla="*/ 32 w 65"/>
                <a:gd name="T51" fmla="*/ 4 h 64"/>
                <a:gd name="T52" fmla="*/ 32 w 65"/>
                <a:gd name="T53" fmla="*/ 31 h 64"/>
                <a:gd name="T54" fmla="*/ 33 w 65"/>
                <a:gd name="T55" fmla="*/ 32 h 64"/>
                <a:gd name="T56" fmla="*/ 35 w 65"/>
                <a:gd name="T57" fmla="*/ 31 h 64"/>
                <a:gd name="T58" fmla="*/ 35 w 65"/>
                <a:gd name="T59" fmla="*/ 4 h 64"/>
                <a:gd name="T60" fmla="*/ 49 w 65"/>
                <a:gd name="T61" fmla="*/ 4 h 64"/>
                <a:gd name="T62" fmla="*/ 49 w 65"/>
                <a:gd name="T63"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4">
                  <a:moveTo>
                    <a:pt x="63" y="0"/>
                  </a:moveTo>
                  <a:cubicBezTo>
                    <a:pt x="63" y="0"/>
                    <a:pt x="63" y="0"/>
                    <a:pt x="63" y="0"/>
                  </a:cubicBezTo>
                  <a:cubicBezTo>
                    <a:pt x="2" y="0"/>
                    <a:pt x="2" y="0"/>
                    <a:pt x="2" y="0"/>
                  </a:cubicBezTo>
                  <a:cubicBezTo>
                    <a:pt x="1" y="0"/>
                    <a:pt x="0" y="0"/>
                    <a:pt x="0" y="1"/>
                  </a:cubicBezTo>
                  <a:cubicBezTo>
                    <a:pt x="0" y="3"/>
                    <a:pt x="1" y="3"/>
                    <a:pt x="2" y="3"/>
                  </a:cubicBezTo>
                  <a:cubicBezTo>
                    <a:pt x="2" y="3"/>
                    <a:pt x="2" y="3"/>
                    <a:pt x="2" y="3"/>
                  </a:cubicBezTo>
                  <a:cubicBezTo>
                    <a:pt x="14" y="3"/>
                    <a:pt x="14" y="3"/>
                    <a:pt x="14" y="3"/>
                  </a:cubicBezTo>
                  <a:cubicBezTo>
                    <a:pt x="14" y="62"/>
                    <a:pt x="14" y="62"/>
                    <a:pt x="14" y="62"/>
                  </a:cubicBezTo>
                  <a:cubicBezTo>
                    <a:pt x="14" y="63"/>
                    <a:pt x="15" y="64"/>
                    <a:pt x="15" y="64"/>
                  </a:cubicBezTo>
                  <a:cubicBezTo>
                    <a:pt x="16" y="64"/>
                    <a:pt x="17" y="64"/>
                    <a:pt x="17" y="64"/>
                  </a:cubicBezTo>
                  <a:cubicBezTo>
                    <a:pt x="33" y="48"/>
                    <a:pt x="33" y="48"/>
                    <a:pt x="33" y="48"/>
                  </a:cubicBezTo>
                  <a:cubicBezTo>
                    <a:pt x="50" y="64"/>
                    <a:pt x="50" y="64"/>
                    <a:pt x="50" y="64"/>
                  </a:cubicBezTo>
                  <a:cubicBezTo>
                    <a:pt x="50" y="64"/>
                    <a:pt x="51" y="64"/>
                    <a:pt x="51" y="64"/>
                  </a:cubicBezTo>
                  <a:cubicBezTo>
                    <a:pt x="51" y="64"/>
                    <a:pt x="52" y="64"/>
                    <a:pt x="52" y="64"/>
                  </a:cubicBezTo>
                  <a:cubicBezTo>
                    <a:pt x="52" y="64"/>
                    <a:pt x="53" y="63"/>
                    <a:pt x="53" y="62"/>
                  </a:cubicBezTo>
                  <a:cubicBezTo>
                    <a:pt x="53" y="3"/>
                    <a:pt x="53" y="3"/>
                    <a:pt x="53" y="3"/>
                  </a:cubicBezTo>
                  <a:cubicBezTo>
                    <a:pt x="63" y="3"/>
                    <a:pt x="63" y="3"/>
                    <a:pt x="63" y="3"/>
                  </a:cubicBezTo>
                  <a:cubicBezTo>
                    <a:pt x="64" y="3"/>
                    <a:pt x="65" y="2"/>
                    <a:pt x="65" y="1"/>
                  </a:cubicBezTo>
                  <a:cubicBezTo>
                    <a:pt x="65" y="0"/>
                    <a:pt x="64" y="0"/>
                    <a:pt x="63" y="0"/>
                  </a:cubicBezTo>
                  <a:close/>
                  <a:moveTo>
                    <a:pt x="49" y="59"/>
                  </a:moveTo>
                  <a:cubicBezTo>
                    <a:pt x="35" y="44"/>
                    <a:pt x="35" y="44"/>
                    <a:pt x="35" y="44"/>
                  </a:cubicBezTo>
                  <a:cubicBezTo>
                    <a:pt x="34" y="44"/>
                    <a:pt x="34" y="44"/>
                    <a:pt x="33" y="44"/>
                  </a:cubicBezTo>
                  <a:cubicBezTo>
                    <a:pt x="33" y="44"/>
                    <a:pt x="33" y="44"/>
                    <a:pt x="32" y="44"/>
                  </a:cubicBezTo>
                  <a:cubicBezTo>
                    <a:pt x="18" y="59"/>
                    <a:pt x="18" y="59"/>
                    <a:pt x="18" y="59"/>
                  </a:cubicBezTo>
                  <a:cubicBezTo>
                    <a:pt x="18" y="4"/>
                    <a:pt x="18" y="4"/>
                    <a:pt x="18" y="4"/>
                  </a:cubicBezTo>
                  <a:cubicBezTo>
                    <a:pt x="32" y="4"/>
                    <a:pt x="32" y="4"/>
                    <a:pt x="32" y="4"/>
                  </a:cubicBezTo>
                  <a:cubicBezTo>
                    <a:pt x="32" y="31"/>
                    <a:pt x="32" y="31"/>
                    <a:pt x="32" y="31"/>
                  </a:cubicBezTo>
                  <a:cubicBezTo>
                    <a:pt x="32" y="32"/>
                    <a:pt x="32" y="32"/>
                    <a:pt x="33" y="32"/>
                  </a:cubicBezTo>
                  <a:cubicBezTo>
                    <a:pt x="35" y="32"/>
                    <a:pt x="35" y="32"/>
                    <a:pt x="35" y="31"/>
                  </a:cubicBezTo>
                  <a:cubicBezTo>
                    <a:pt x="35" y="4"/>
                    <a:pt x="35" y="4"/>
                    <a:pt x="35" y="4"/>
                  </a:cubicBezTo>
                  <a:cubicBezTo>
                    <a:pt x="49" y="4"/>
                    <a:pt x="49" y="4"/>
                    <a:pt x="49" y="4"/>
                  </a:cubicBezTo>
                  <a:lnTo>
                    <a:pt x="49"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Freeform 208"/>
            <p:cNvSpPr>
              <a:spLocks noEditPoints="1"/>
            </p:cNvSpPr>
            <p:nvPr/>
          </p:nvSpPr>
          <p:spPr bwMode="auto">
            <a:xfrm>
              <a:off x="14026819" y="9811243"/>
              <a:ext cx="657225" cy="611188"/>
            </a:xfrm>
            <a:custGeom>
              <a:avLst/>
              <a:gdLst>
                <a:gd name="T0" fmla="*/ 57 w 69"/>
                <a:gd name="T1" fmla="*/ 6 h 64"/>
                <a:gd name="T2" fmla="*/ 56 w 69"/>
                <a:gd name="T3" fmla="*/ 0 h 64"/>
                <a:gd name="T4" fmla="*/ 38 w 69"/>
                <a:gd name="T5" fmla="*/ 0 h 64"/>
                <a:gd name="T6" fmla="*/ 13 w 69"/>
                <a:gd name="T7" fmla="*/ 0 h 64"/>
                <a:gd name="T8" fmla="*/ 12 w 69"/>
                <a:gd name="T9" fmla="*/ 6 h 64"/>
                <a:gd name="T10" fmla="*/ 0 w 69"/>
                <a:gd name="T11" fmla="*/ 9 h 64"/>
                <a:gd name="T12" fmla="*/ 20 w 69"/>
                <a:gd name="T13" fmla="*/ 35 h 64"/>
                <a:gd name="T14" fmla="*/ 21 w 69"/>
                <a:gd name="T15" fmla="*/ 35 h 64"/>
                <a:gd name="T16" fmla="*/ 15 w 69"/>
                <a:gd name="T17" fmla="*/ 57 h 64"/>
                <a:gd name="T18" fmla="*/ 14 w 69"/>
                <a:gd name="T19" fmla="*/ 63 h 64"/>
                <a:gd name="T20" fmla="*/ 37 w 69"/>
                <a:gd name="T21" fmla="*/ 64 h 64"/>
                <a:gd name="T22" fmla="*/ 54 w 69"/>
                <a:gd name="T23" fmla="*/ 64 h 64"/>
                <a:gd name="T24" fmla="*/ 55 w 69"/>
                <a:gd name="T25" fmla="*/ 59 h 64"/>
                <a:gd name="T26" fmla="*/ 45 w 69"/>
                <a:gd name="T27" fmla="*/ 49 h 64"/>
                <a:gd name="T28" fmla="*/ 49 w 69"/>
                <a:gd name="T29" fmla="*/ 35 h 64"/>
                <a:gd name="T30" fmla="*/ 66 w 69"/>
                <a:gd name="T31" fmla="*/ 22 h 64"/>
                <a:gd name="T32" fmla="*/ 65 w 69"/>
                <a:gd name="T33" fmla="*/ 6 h 64"/>
                <a:gd name="T34" fmla="*/ 4 w 69"/>
                <a:gd name="T35" fmla="*/ 9 h 64"/>
                <a:gd name="T36" fmla="*/ 12 w 69"/>
                <a:gd name="T37" fmla="*/ 9 h 64"/>
                <a:gd name="T38" fmla="*/ 14 w 69"/>
                <a:gd name="T39" fmla="*/ 17 h 64"/>
                <a:gd name="T40" fmla="*/ 14 w 69"/>
                <a:gd name="T41" fmla="*/ 18 h 64"/>
                <a:gd name="T42" fmla="*/ 6 w 69"/>
                <a:gd name="T43" fmla="*/ 20 h 64"/>
                <a:gd name="T44" fmla="*/ 42 w 69"/>
                <a:gd name="T45" fmla="*/ 51 h 64"/>
                <a:gd name="T46" fmla="*/ 52 w 69"/>
                <a:gd name="T47" fmla="*/ 61 h 64"/>
                <a:gd name="T48" fmla="*/ 37 w 69"/>
                <a:gd name="T49" fmla="*/ 61 h 64"/>
                <a:gd name="T50" fmla="*/ 17 w 69"/>
                <a:gd name="T51" fmla="*/ 60 h 64"/>
                <a:gd name="T52" fmla="*/ 37 w 69"/>
                <a:gd name="T53" fmla="*/ 51 h 64"/>
                <a:gd name="T54" fmla="*/ 37 w 69"/>
                <a:gd name="T55" fmla="*/ 48 h 64"/>
                <a:gd name="T56" fmla="*/ 24 w 69"/>
                <a:gd name="T57" fmla="*/ 33 h 64"/>
                <a:gd name="T58" fmla="*/ 31 w 69"/>
                <a:gd name="T59" fmla="*/ 26 h 64"/>
                <a:gd name="T60" fmla="*/ 31 w 69"/>
                <a:gd name="T61" fmla="*/ 23 h 64"/>
                <a:gd name="T62" fmla="*/ 18 w 69"/>
                <a:gd name="T63" fmla="*/ 19 h 64"/>
                <a:gd name="T64" fmla="*/ 41 w 69"/>
                <a:gd name="T65" fmla="*/ 17 h 64"/>
                <a:gd name="T66" fmla="*/ 17 w 69"/>
                <a:gd name="T67" fmla="*/ 16 h 64"/>
                <a:gd name="T68" fmla="*/ 48 w 69"/>
                <a:gd name="T69" fmla="*/ 11 h 64"/>
                <a:gd name="T70" fmla="*/ 48 w 69"/>
                <a:gd name="T71" fmla="*/ 8 h 64"/>
                <a:gd name="T72" fmla="*/ 15 w 69"/>
                <a:gd name="T73" fmla="*/ 3 h 64"/>
                <a:gd name="T74" fmla="*/ 38 w 69"/>
                <a:gd name="T75" fmla="*/ 3 h 64"/>
                <a:gd name="T76" fmla="*/ 54 w 69"/>
                <a:gd name="T77" fmla="*/ 3 h 64"/>
                <a:gd name="T78" fmla="*/ 63 w 69"/>
                <a:gd name="T79" fmla="*/ 20 h 64"/>
                <a:gd name="T80" fmla="*/ 57 w 69"/>
                <a:gd name="T81" fmla="*/ 9 h 64"/>
                <a:gd name="T82" fmla="*/ 65 w 69"/>
                <a:gd name="T83" fmla="*/ 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 h="64">
                  <a:moveTo>
                    <a:pt x="65" y="6"/>
                  </a:moveTo>
                  <a:cubicBezTo>
                    <a:pt x="57" y="6"/>
                    <a:pt x="57" y="6"/>
                    <a:pt x="57" y="6"/>
                  </a:cubicBezTo>
                  <a:cubicBezTo>
                    <a:pt x="58" y="3"/>
                    <a:pt x="58" y="1"/>
                    <a:pt x="58" y="1"/>
                  </a:cubicBezTo>
                  <a:cubicBezTo>
                    <a:pt x="58" y="0"/>
                    <a:pt x="57" y="0"/>
                    <a:pt x="56" y="0"/>
                  </a:cubicBezTo>
                  <a:cubicBezTo>
                    <a:pt x="38" y="0"/>
                    <a:pt x="38" y="0"/>
                    <a:pt x="38" y="0"/>
                  </a:cubicBezTo>
                  <a:cubicBezTo>
                    <a:pt x="38" y="0"/>
                    <a:pt x="38" y="0"/>
                    <a:pt x="38" y="0"/>
                  </a:cubicBezTo>
                  <a:cubicBezTo>
                    <a:pt x="38" y="0"/>
                    <a:pt x="37" y="0"/>
                    <a:pt x="37" y="0"/>
                  </a:cubicBezTo>
                  <a:cubicBezTo>
                    <a:pt x="13" y="0"/>
                    <a:pt x="13" y="0"/>
                    <a:pt x="13" y="0"/>
                  </a:cubicBezTo>
                  <a:cubicBezTo>
                    <a:pt x="12" y="0"/>
                    <a:pt x="12" y="0"/>
                    <a:pt x="12" y="1"/>
                  </a:cubicBezTo>
                  <a:cubicBezTo>
                    <a:pt x="12" y="1"/>
                    <a:pt x="12" y="3"/>
                    <a:pt x="12" y="6"/>
                  </a:cubicBezTo>
                  <a:cubicBezTo>
                    <a:pt x="4" y="6"/>
                    <a:pt x="4" y="6"/>
                    <a:pt x="4" y="6"/>
                  </a:cubicBezTo>
                  <a:cubicBezTo>
                    <a:pt x="2" y="6"/>
                    <a:pt x="0" y="7"/>
                    <a:pt x="0" y="9"/>
                  </a:cubicBezTo>
                  <a:cubicBezTo>
                    <a:pt x="0" y="10"/>
                    <a:pt x="0" y="16"/>
                    <a:pt x="3" y="22"/>
                  </a:cubicBezTo>
                  <a:cubicBezTo>
                    <a:pt x="6" y="30"/>
                    <a:pt x="12" y="34"/>
                    <a:pt x="20" y="35"/>
                  </a:cubicBezTo>
                  <a:cubicBezTo>
                    <a:pt x="20" y="35"/>
                    <a:pt x="20" y="35"/>
                    <a:pt x="21" y="35"/>
                  </a:cubicBezTo>
                  <a:cubicBezTo>
                    <a:pt x="21" y="35"/>
                    <a:pt x="21" y="35"/>
                    <a:pt x="21" y="35"/>
                  </a:cubicBezTo>
                  <a:cubicBezTo>
                    <a:pt x="25" y="41"/>
                    <a:pt x="26" y="46"/>
                    <a:pt x="24" y="49"/>
                  </a:cubicBezTo>
                  <a:cubicBezTo>
                    <a:pt x="23" y="53"/>
                    <a:pt x="18" y="57"/>
                    <a:pt x="15" y="57"/>
                  </a:cubicBezTo>
                  <a:cubicBezTo>
                    <a:pt x="14" y="58"/>
                    <a:pt x="14" y="58"/>
                    <a:pt x="14" y="59"/>
                  </a:cubicBezTo>
                  <a:cubicBezTo>
                    <a:pt x="14" y="63"/>
                    <a:pt x="14" y="63"/>
                    <a:pt x="14" y="63"/>
                  </a:cubicBezTo>
                  <a:cubicBezTo>
                    <a:pt x="14" y="64"/>
                    <a:pt x="15" y="64"/>
                    <a:pt x="16" y="64"/>
                  </a:cubicBezTo>
                  <a:cubicBezTo>
                    <a:pt x="37" y="64"/>
                    <a:pt x="37" y="64"/>
                    <a:pt x="37" y="64"/>
                  </a:cubicBezTo>
                  <a:cubicBezTo>
                    <a:pt x="38" y="64"/>
                    <a:pt x="38" y="64"/>
                    <a:pt x="38" y="64"/>
                  </a:cubicBezTo>
                  <a:cubicBezTo>
                    <a:pt x="54" y="64"/>
                    <a:pt x="54" y="64"/>
                    <a:pt x="54" y="64"/>
                  </a:cubicBezTo>
                  <a:cubicBezTo>
                    <a:pt x="55" y="64"/>
                    <a:pt x="55" y="64"/>
                    <a:pt x="55" y="63"/>
                  </a:cubicBezTo>
                  <a:cubicBezTo>
                    <a:pt x="55" y="59"/>
                    <a:pt x="55" y="59"/>
                    <a:pt x="55" y="59"/>
                  </a:cubicBezTo>
                  <a:cubicBezTo>
                    <a:pt x="55" y="58"/>
                    <a:pt x="55" y="58"/>
                    <a:pt x="54" y="57"/>
                  </a:cubicBezTo>
                  <a:cubicBezTo>
                    <a:pt x="51" y="57"/>
                    <a:pt x="47" y="53"/>
                    <a:pt x="45" y="49"/>
                  </a:cubicBezTo>
                  <a:cubicBezTo>
                    <a:pt x="44" y="46"/>
                    <a:pt x="45" y="41"/>
                    <a:pt x="48" y="35"/>
                  </a:cubicBezTo>
                  <a:cubicBezTo>
                    <a:pt x="48" y="35"/>
                    <a:pt x="48" y="35"/>
                    <a:pt x="49" y="35"/>
                  </a:cubicBezTo>
                  <a:cubicBezTo>
                    <a:pt x="49" y="35"/>
                    <a:pt x="49" y="35"/>
                    <a:pt x="49" y="35"/>
                  </a:cubicBezTo>
                  <a:cubicBezTo>
                    <a:pt x="57" y="34"/>
                    <a:pt x="63" y="30"/>
                    <a:pt x="66" y="22"/>
                  </a:cubicBezTo>
                  <a:cubicBezTo>
                    <a:pt x="69" y="16"/>
                    <a:pt x="69" y="10"/>
                    <a:pt x="69" y="9"/>
                  </a:cubicBezTo>
                  <a:cubicBezTo>
                    <a:pt x="69" y="7"/>
                    <a:pt x="67" y="6"/>
                    <a:pt x="65" y="6"/>
                  </a:cubicBezTo>
                  <a:close/>
                  <a:moveTo>
                    <a:pt x="6" y="20"/>
                  </a:moveTo>
                  <a:cubicBezTo>
                    <a:pt x="4" y="15"/>
                    <a:pt x="4" y="10"/>
                    <a:pt x="4" y="9"/>
                  </a:cubicBezTo>
                  <a:cubicBezTo>
                    <a:pt x="4" y="9"/>
                    <a:pt x="4" y="9"/>
                    <a:pt x="4" y="9"/>
                  </a:cubicBezTo>
                  <a:cubicBezTo>
                    <a:pt x="12" y="9"/>
                    <a:pt x="12" y="9"/>
                    <a:pt x="12" y="9"/>
                  </a:cubicBezTo>
                  <a:cubicBezTo>
                    <a:pt x="12" y="10"/>
                    <a:pt x="12" y="10"/>
                    <a:pt x="13" y="10"/>
                  </a:cubicBezTo>
                  <a:cubicBezTo>
                    <a:pt x="13" y="12"/>
                    <a:pt x="13" y="14"/>
                    <a:pt x="14" y="17"/>
                  </a:cubicBezTo>
                  <a:cubicBezTo>
                    <a:pt x="14" y="17"/>
                    <a:pt x="14" y="17"/>
                    <a:pt x="14" y="17"/>
                  </a:cubicBezTo>
                  <a:cubicBezTo>
                    <a:pt x="14" y="18"/>
                    <a:pt x="14" y="18"/>
                    <a:pt x="14" y="18"/>
                  </a:cubicBezTo>
                  <a:cubicBezTo>
                    <a:pt x="16" y="22"/>
                    <a:pt x="17" y="27"/>
                    <a:pt x="19" y="31"/>
                  </a:cubicBezTo>
                  <a:cubicBezTo>
                    <a:pt x="13" y="30"/>
                    <a:pt x="9" y="27"/>
                    <a:pt x="6" y="20"/>
                  </a:cubicBezTo>
                  <a:close/>
                  <a:moveTo>
                    <a:pt x="45" y="33"/>
                  </a:moveTo>
                  <a:cubicBezTo>
                    <a:pt x="41" y="41"/>
                    <a:pt x="40" y="46"/>
                    <a:pt x="42" y="51"/>
                  </a:cubicBezTo>
                  <a:cubicBezTo>
                    <a:pt x="44" y="55"/>
                    <a:pt x="48" y="59"/>
                    <a:pt x="52" y="60"/>
                  </a:cubicBezTo>
                  <a:cubicBezTo>
                    <a:pt x="52" y="61"/>
                    <a:pt x="52" y="61"/>
                    <a:pt x="52" y="61"/>
                  </a:cubicBezTo>
                  <a:cubicBezTo>
                    <a:pt x="38" y="61"/>
                    <a:pt x="38" y="61"/>
                    <a:pt x="38" y="61"/>
                  </a:cubicBezTo>
                  <a:cubicBezTo>
                    <a:pt x="37" y="61"/>
                    <a:pt x="37" y="61"/>
                    <a:pt x="37" y="61"/>
                  </a:cubicBezTo>
                  <a:cubicBezTo>
                    <a:pt x="17" y="61"/>
                    <a:pt x="17" y="61"/>
                    <a:pt x="17" y="61"/>
                  </a:cubicBezTo>
                  <a:cubicBezTo>
                    <a:pt x="17" y="60"/>
                    <a:pt x="17" y="60"/>
                    <a:pt x="17" y="60"/>
                  </a:cubicBezTo>
                  <a:cubicBezTo>
                    <a:pt x="21" y="59"/>
                    <a:pt x="25" y="55"/>
                    <a:pt x="27" y="51"/>
                  </a:cubicBezTo>
                  <a:cubicBezTo>
                    <a:pt x="37" y="51"/>
                    <a:pt x="37" y="51"/>
                    <a:pt x="37" y="51"/>
                  </a:cubicBezTo>
                  <a:cubicBezTo>
                    <a:pt x="38" y="51"/>
                    <a:pt x="39" y="50"/>
                    <a:pt x="39" y="49"/>
                  </a:cubicBezTo>
                  <a:cubicBezTo>
                    <a:pt x="39" y="49"/>
                    <a:pt x="38" y="48"/>
                    <a:pt x="37" y="48"/>
                  </a:cubicBezTo>
                  <a:cubicBezTo>
                    <a:pt x="28" y="48"/>
                    <a:pt x="28" y="48"/>
                    <a:pt x="28" y="48"/>
                  </a:cubicBezTo>
                  <a:cubicBezTo>
                    <a:pt x="29" y="44"/>
                    <a:pt x="27" y="39"/>
                    <a:pt x="24" y="33"/>
                  </a:cubicBezTo>
                  <a:cubicBezTo>
                    <a:pt x="23" y="31"/>
                    <a:pt x="22" y="28"/>
                    <a:pt x="21" y="26"/>
                  </a:cubicBezTo>
                  <a:cubicBezTo>
                    <a:pt x="31" y="26"/>
                    <a:pt x="31" y="26"/>
                    <a:pt x="31" y="26"/>
                  </a:cubicBezTo>
                  <a:cubicBezTo>
                    <a:pt x="32" y="26"/>
                    <a:pt x="32" y="25"/>
                    <a:pt x="32" y="25"/>
                  </a:cubicBezTo>
                  <a:cubicBezTo>
                    <a:pt x="32" y="24"/>
                    <a:pt x="32" y="23"/>
                    <a:pt x="31" y="23"/>
                  </a:cubicBezTo>
                  <a:cubicBezTo>
                    <a:pt x="20" y="23"/>
                    <a:pt x="20" y="23"/>
                    <a:pt x="20" y="23"/>
                  </a:cubicBezTo>
                  <a:cubicBezTo>
                    <a:pt x="19" y="22"/>
                    <a:pt x="18" y="20"/>
                    <a:pt x="18" y="19"/>
                  </a:cubicBezTo>
                  <a:cubicBezTo>
                    <a:pt x="39" y="19"/>
                    <a:pt x="39" y="19"/>
                    <a:pt x="39" y="19"/>
                  </a:cubicBezTo>
                  <a:cubicBezTo>
                    <a:pt x="40" y="19"/>
                    <a:pt x="41" y="18"/>
                    <a:pt x="41" y="17"/>
                  </a:cubicBezTo>
                  <a:cubicBezTo>
                    <a:pt x="41" y="16"/>
                    <a:pt x="40" y="16"/>
                    <a:pt x="39" y="16"/>
                  </a:cubicBezTo>
                  <a:cubicBezTo>
                    <a:pt x="17" y="16"/>
                    <a:pt x="17" y="16"/>
                    <a:pt x="17" y="16"/>
                  </a:cubicBezTo>
                  <a:cubicBezTo>
                    <a:pt x="17" y="14"/>
                    <a:pt x="16" y="12"/>
                    <a:pt x="16" y="11"/>
                  </a:cubicBezTo>
                  <a:cubicBezTo>
                    <a:pt x="48" y="11"/>
                    <a:pt x="48" y="11"/>
                    <a:pt x="48" y="11"/>
                  </a:cubicBezTo>
                  <a:cubicBezTo>
                    <a:pt x="49" y="11"/>
                    <a:pt x="49" y="10"/>
                    <a:pt x="49" y="9"/>
                  </a:cubicBezTo>
                  <a:cubicBezTo>
                    <a:pt x="49" y="8"/>
                    <a:pt x="49" y="8"/>
                    <a:pt x="48" y="8"/>
                  </a:cubicBezTo>
                  <a:cubicBezTo>
                    <a:pt x="16" y="8"/>
                    <a:pt x="16" y="8"/>
                    <a:pt x="16" y="8"/>
                  </a:cubicBezTo>
                  <a:cubicBezTo>
                    <a:pt x="15" y="6"/>
                    <a:pt x="15" y="4"/>
                    <a:pt x="15" y="3"/>
                  </a:cubicBezTo>
                  <a:cubicBezTo>
                    <a:pt x="37" y="3"/>
                    <a:pt x="37" y="3"/>
                    <a:pt x="37" y="3"/>
                  </a:cubicBezTo>
                  <a:cubicBezTo>
                    <a:pt x="37" y="3"/>
                    <a:pt x="38" y="3"/>
                    <a:pt x="38" y="3"/>
                  </a:cubicBezTo>
                  <a:cubicBezTo>
                    <a:pt x="38" y="3"/>
                    <a:pt x="38" y="3"/>
                    <a:pt x="38" y="3"/>
                  </a:cubicBezTo>
                  <a:cubicBezTo>
                    <a:pt x="54" y="3"/>
                    <a:pt x="54" y="3"/>
                    <a:pt x="54" y="3"/>
                  </a:cubicBezTo>
                  <a:cubicBezTo>
                    <a:pt x="54" y="7"/>
                    <a:pt x="53" y="19"/>
                    <a:pt x="45" y="33"/>
                  </a:cubicBezTo>
                  <a:close/>
                  <a:moveTo>
                    <a:pt x="63" y="20"/>
                  </a:moveTo>
                  <a:cubicBezTo>
                    <a:pt x="60" y="27"/>
                    <a:pt x="56" y="30"/>
                    <a:pt x="50" y="31"/>
                  </a:cubicBezTo>
                  <a:cubicBezTo>
                    <a:pt x="54" y="23"/>
                    <a:pt x="56" y="15"/>
                    <a:pt x="57" y="9"/>
                  </a:cubicBezTo>
                  <a:cubicBezTo>
                    <a:pt x="65" y="9"/>
                    <a:pt x="65" y="9"/>
                    <a:pt x="65" y="9"/>
                  </a:cubicBezTo>
                  <a:cubicBezTo>
                    <a:pt x="65" y="9"/>
                    <a:pt x="65" y="9"/>
                    <a:pt x="65" y="9"/>
                  </a:cubicBezTo>
                  <a:cubicBezTo>
                    <a:pt x="65" y="10"/>
                    <a:pt x="65" y="15"/>
                    <a:pt x="63" y="2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254" name="กลุ่ม 253"/>
            <p:cNvGrpSpPr/>
            <p:nvPr/>
          </p:nvGrpSpPr>
          <p:grpSpPr>
            <a:xfrm>
              <a:off x="9373365" y="9777906"/>
              <a:ext cx="638175" cy="639763"/>
              <a:chOff x="17129509" y="11525195"/>
              <a:chExt cx="638175" cy="639763"/>
            </a:xfrm>
          </p:grpSpPr>
          <p:sp>
            <p:nvSpPr>
              <p:cNvPr id="255" name="Freeform 209"/>
              <p:cNvSpPr>
                <a:spLocks noEditPoints="1"/>
              </p:cNvSpPr>
              <p:nvPr/>
            </p:nvSpPr>
            <p:spPr bwMode="auto">
              <a:xfrm>
                <a:off x="17129509" y="11525195"/>
                <a:ext cx="638175" cy="639763"/>
              </a:xfrm>
              <a:custGeom>
                <a:avLst/>
                <a:gdLst>
                  <a:gd name="T0" fmla="*/ 59 w 67"/>
                  <a:gd name="T1" fmla="*/ 5 h 67"/>
                  <a:gd name="T2" fmla="*/ 52 w 67"/>
                  <a:gd name="T3" fmla="*/ 5 h 67"/>
                  <a:gd name="T4" fmla="*/ 52 w 67"/>
                  <a:gd name="T5" fmla="*/ 2 h 67"/>
                  <a:gd name="T6" fmla="*/ 50 w 67"/>
                  <a:gd name="T7" fmla="*/ 0 h 67"/>
                  <a:gd name="T8" fmla="*/ 49 w 67"/>
                  <a:gd name="T9" fmla="*/ 2 h 67"/>
                  <a:gd name="T10" fmla="*/ 49 w 67"/>
                  <a:gd name="T11" fmla="*/ 5 h 67"/>
                  <a:gd name="T12" fmla="*/ 18 w 67"/>
                  <a:gd name="T13" fmla="*/ 5 h 67"/>
                  <a:gd name="T14" fmla="*/ 18 w 67"/>
                  <a:gd name="T15" fmla="*/ 2 h 67"/>
                  <a:gd name="T16" fmla="*/ 16 w 67"/>
                  <a:gd name="T17" fmla="*/ 0 h 67"/>
                  <a:gd name="T18" fmla="*/ 14 w 67"/>
                  <a:gd name="T19" fmla="*/ 2 h 67"/>
                  <a:gd name="T20" fmla="*/ 14 w 67"/>
                  <a:gd name="T21" fmla="*/ 5 h 67"/>
                  <a:gd name="T22" fmla="*/ 8 w 67"/>
                  <a:gd name="T23" fmla="*/ 5 h 67"/>
                  <a:gd name="T24" fmla="*/ 0 w 67"/>
                  <a:gd name="T25" fmla="*/ 13 h 67"/>
                  <a:gd name="T26" fmla="*/ 0 w 67"/>
                  <a:gd name="T27" fmla="*/ 59 h 67"/>
                  <a:gd name="T28" fmla="*/ 8 w 67"/>
                  <a:gd name="T29" fmla="*/ 67 h 67"/>
                  <a:gd name="T30" fmla="*/ 59 w 67"/>
                  <a:gd name="T31" fmla="*/ 67 h 67"/>
                  <a:gd name="T32" fmla="*/ 67 w 67"/>
                  <a:gd name="T33" fmla="*/ 59 h 67"/>
                  <a:gd name="T34" fmla="*/ 67 w 67"/>
                  <a:gd name="T35" fmla="*/ 13 h 67"/>
                  <a:gd name="T36" fmla="*/ 59 w 67"/>
                  <a:gd name="T37" fmla="*/ 5 h 67"/>
                  <a:gd name="T38" fmla="*/ 63 w 67"/>
                  <a:gd name="T39" fmla="*/ 59 h 67"/>
                  <a:gd name="T40" fmla="*/ 59 w 67"/>
                  <a:gd name="T41" fmla="*/ 63 h 67"/>
                  <a:gd name="T42" fmla="*/ 8 w 67"/>
                  <a:gd name="T43" fmla="*/ 63 h 67"/>
                  <a:gd name="T44" fmla="*/ 3 w 67"/>
                  <a:gd name="T45" fmla="*/ 59 h 67"/>
                  <a:gd name="T46" fmla="*/ 3 w 67"/>
                  <a:gd name="T47" fmla="*/ 21 h 67"/>
                  <a:gd name="T48" fmla="*/ 63 w 67"/>
                  <a:gd name="T49" fmla="*/ 21 h 67"/>
                  <a:gd name="T50" fmla="*/ 63 w 67"/>
                  <a:gd name="T51" fmla="*/ 59 h 67"/>
                  <a:gd name="T52" fmla="*/ 63 w 67"/>
                  <a:gd name="T53" fmla="*/ 17 h 67"/>
                  <a:gd name="T54" fmla="*/ 3 w 67"/>
                  <a:gd name="T55" fmla="*/ 17 h 67"/>
                  <a:gd name="T56" fmla="*/ 3 w 67"/>
                  <a:gd name="T57" fmla="*/ 13 h 67"/>
                  <a:gd name="T58" fmla="*/ 8 w 67"/>
                  <a:gd name="T59" fmla="*/ 8 h 67"/>
                  <a:gd name="T60" fmla="*/ 14 w 67"/>
                  <a:gd name="T61" fmla="*/ 8 h 67"/>
                  <a:gd name="T62" fmla="*/ 14 w 67"/>
                  <a:gd name="T63" fmla="*/ 12 h 67"/>
                  <a:gd name="T64" fmla="*/ 16 w 67"/>
                  <a:gd name="T65" fmla="*/ 14 h 67"/>
                  <a:gd name="T66" fmla="*/ 18 w 67"/>
                  <a:gd name="T67" fmla="*/ 12 h 67"/>
                  <a:gd name="T68" fmla="*/ 18 w 67"/>
                  <a:gd name="T69" fmla="*/ 8 h 67"/>
                  <a:gd name="T70" fmla="*/ 49 w 67"/>
                  <a:gd name="T71" fmla="*/ 8 h 67"/>
                  <a:gd name="T72" fmla="*/ 49 w 67"/>
                  <a:gd name="T73" fmla="*/ 12 h 67"/>
                  <a:gd name="T74" fmla="*/ 50 w 67"/>
                  <a:gd name="T75" fmla="*/ 14 h 67"/>
                  <a:gd name="T76" fmla="*/ 52 w 67"/>
                  <a:gd name="T77" fmla="*/ 12 h 67"/>
                  <a:gd name="T78" fmla="*/ 52 w 67"/>
                  <a:gd name="T79" fmla="*/ 8 h 67"/>
                  <a:gd name="T80" fmla="*/ 59 w 67"/>
                  <a:gd name="T81" fmla="*/ 8 h 67"/>
                  <a:gd name="T82" fmla="*/ 63 w 67"/>
                  <a:gd name="T83" fmla="*/ 13 h 67"/>
                  <a:gd name="T84" fmla="*/ 63 w 67"/>
                  <a:gd name="T85" fmla="*/ 1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67">
                    <a:moveTo>
                      <a:pt x="59" y="5"/>
                    </a:moveTo>
                    <a:cubicBezTo>
                      <a:pt x="52" y="5"/>
                      <a:pt x="52" y="5"/>
                      <a:pt x="52" y="5"/>
                    </a:cubicBezTo>
                    <a:cubicBezTo>
                      <a:pt x="52" y="2"/>
                      <a:pt x="52" y="2"/>
                      <a:pt x="52" y="2"/>
                    </a:cubicBezTo>
                    <a:cubicBezTo>
                      <a:pt x="52" y="1"/>
                      <a:pt x="51" y="0"/>
                      <a:pt x="50" y="0"/>
                    </a:cubicBezTo>
                    <a:cubicBezTo>
                      <a:pt x="49" y="0"/>
                      <a:pt x="49" y="1"/>
                      <a:pt x="49" y="2"/>
                    </a:cubicBezTo>
                    <a:cubicBezTo>
                      <a:pt x="49" y="5"/>
                      <a:pt x="49" y="5"/>
                      <a:pt x="49" y="5"/>
                    </a:cubicBezTo>
                    <a:cubicBezTo>
                      <a:pt x="18" y="5"/>
                      <a:pt x="18" y="5"/>
                      <a:pt x="18" y="5"/>
                    </a:cubicBezTo>
                    <a:cubicBezTo>
                      <a:pt x="18" y="2"/>
                      <a:pt x="18" y="2"/>
                      <a:pt x="18" y="2"/>
                    </a:cubicBezTo>
                    <a:cubicBezTo>
                      <a:pt x="18" y="1"/>
                      <a:pt x="17" y="0"/>
                      <a:pt x="16" y="0"/>
                    </a:cubicBezTo>
                    <a:cubicBezTo>
                      <a:pt x="15" y="0"/>
                      <a:pt x="14" y="1"/>
                      <a:pt x="14" y="2"/>
                    </a:cubicBezTo>
                    <a:cubicBezTo>
                      <a:pt x="14" y="5"/>
                      <a:pt x="14" y="5"/>
                      <a:pt x="14" y="5"/>
                    </a:cubicBezTo>
                    <a:cubicBezTo>
                      <a:pt x="8" y="5"/>
                      <a:pt x="8" y="5"/>
                      <a:pt x="8" y="5"/>
                    </a:cubicBezTo>
                    <a:cubicBezTo>
                      <a:pt x="3" y="5"/>
                      <a:pt x="0" y="8"/>
                      <a:pt x="0" y="13"/>
                    </a:cubicBezTo>
                    <a:cubicBezTo>
                      <a:pt x="0" y="59"/>
                      <a:pt x="0" y="59"/>
                      <a:pt x="0" y="59"/>
                    </a:cubicBezTo>
                    <a:cubicBezTo>
                      <a:pt x="0" y="63"/>
                      <a:pt x="3" y="67"/>
                      <a:pt x="8" y="67"/>
                    </a:cubicBezTo>
                    <a:cubicBezTo>
                      <a:pt x="59" y="67"/>
                      <a:pt x="59" y="67"/>
                      <a:pt x="59" y="67"/>
                    </a:cubicBezTo>
                    <a:cubicBezTo>
                      <a:pt x="63" y="67"/>
                      <a:pt x="67" y="63"/>
                      <a:pt x="67" y="59"/>
                    </a:cubicBezTo>
                    <a:cubicBezTo>
                      <a:pt x="67" y="13"/>
                      <a:pt x="67" y="13"/>
                      <a:pt x="67" y="13"/>
                    </a:cubicBezTo>
                    <a:cubicBezTo>
                      <a:pt x="67" y="8"/>
                      <a:pt x="63" y="5"/>
                      <a:pt x="59" y="5"/>
                    </a:cubicBezTo>
                    <a:close/>
                    <a:moveTo>
                      <a:pt x="63" y="59"/>
                    </a:moveTo>
                    <a:cubicBezTo>
                      <a:pt x="63" y="61"/>
                      <a:pt x="61" y="63"/>
                      <a:pt x="59" y="63"/>
                    </a:cubicBezTo>
                    <a:cubicBezTo>
                      <a:pt x="8" y="63"/>
                      <a:pt x="8" y="63"/>
                      <a:pt x="8" y="63"/>
                    </a:cubicBezTo>
                    <a:cubicBezTo>
                      <a:pt x="5" y="63"/>
                      <a:pt x="3" y="61"/>
                      <a:pt x="3" y="59"/>
                    </a:cubicBezTo>
                    <a:cubicBezTo>
                      <a:pt x="3" y="21"/>
                      <a:pt x="3" y="21"/>
                      <a:pt x="3" y="21"/>
                    </a:cubicBezTo>
                    <a:cubicBezTo>
                      <a:pt x="63" y="21"/>
                      <a:pt x="63" y="21"/>
                      <a:pt x="63" y="21"/>
                    </a:cubicBezTo>
                    <a:lnTo>
                      <a:pt x="63" y="59"/>
                    </a:lnTo>
                    <a:close/>
                    <a:moveTo>
                      <a:pt x="63" y="17"/>
                    </a:moveTo>
                    <a:cubicBezTo>
                      <a:pt x="3" y="17"/>
                      <a:pt x="3" y="17"/>
                      <a:pt x="3" y="17"/>
                    </a:cubicBezTo>
                    <a:cubicBezTo>
                      <a:pt x="3" y="13"/>
                      <a:pt x="3" y="13"/>
                      <a:pt x="3" y="13"/>
                    </a:cubicBezTo>
                    <a:cubicBezTo>
                      <a:pt x="3" y="10"/>
                      <a:pt x="5" y="8"/>
                      <a:pt x="8" y="8"/>
                    </a:cubicBezTo>
                    <a:cubicBezTo>
                      <a:pt x="14" y="8"/>
                      <a:pt x="14" y="8"/>
                      <a:pt x="14" y="8"/>
                    </a:cubicBezTo>
                    <a:cubicBezTo>
                      <a:pt x="14" y="12"/>
                      <a:pt x="14" y="12"/>
                      <a:pt x="14" y="12"/>
                    </a:cubicBezTo>
                    <a:cubicBezTo>
                      <a:pt x="14" y="13"/>
                      <a:pt x="15" y="14"/>
                      <a:pt x="16" y="14"/>
                    </a:cubicBezTo>
                    <a:cubicBezTo>
                      <a:pt x="17" y="14"/>
                      <a:pt x="18" y="13"/>
                      <a:pt x="18" y="12"/>
                    </a:cubicBezTo>
                    <a:cubicBezTo>
                      <a:pt x="18" y="8"/>
                      <a:pt x="18" y="8"/>
                      <a:pt x="18" y="8"/>
                    </a:cubicBezTo>
                    <a:cubicBezTo>
                      <a:pt x="49" y="8"/>
                      <a:pt x="49" y="8"/>
                      <a:pt x="49" y="8"/>
                    </a:cubicBezTo>
                    <a:cubicBezTo>
                      <a:pt x="49" y="12"/>
                      <a:pt x="49" y="12"/>
                      <a:pt x="49" y="12"/>
                    </a:cubicBezTo>
                    <a:cubicBezTo>
                      <a:pt x="49" y="13"/>
                      <a:pt x="49" y="14"/>
                      <a:pt x="50" y="14"/>
                    </a:cubicBezTo>
                    <a:cubicBezTo>
                      <a:pt x="51" y="14"/>
                      <a:pt x="52" y="13"/>
                      <a:pt x="52" y="12"/>
                    </a:cubicBezTo>
                    <a:cubicBezTo>
                      <a:pt x="52" y="8"/>
                      <a:pt x="52" y="8"/>
                      <a:pt x="52" y="8"/>
                    </a:cubicBezTo>
                    <a:cubicBezTo>
                      <a:pt x="59" y="8"/>
                      <a:pt x="59" y="8"/>
                      <a:pt x="59" y="8"/>
                    </a:cubicBezTo>
                    <a:cubicBezTo>
                      <a:pt x="61" y="8"/>
                      <a:pt x="63" y="10"/>
                      <a:pt x="63" y="13"/>
                    </a:cubicBezTo>
                    <a:lnTo>
                      <a:pt x="63"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Freeform 210"/>
              <p:cNvSpPr>
                <a:spLocks noEditPoints="1"/>
              </p:cNvSpPr>
              <p:nvPr/>
            </p:nvSpPr>
            <p:spPr bwMode="auto">
              <a:xfrm>
                <a:off x="17253334" y="11936358"/>
                <a:ext cx="104775" cy="104775"/>
              </a:xfrm>
              <a:custGeom>
                <a:avLst/>
                <a:gdLst>
                  <a:gd name="T0" fmla="*/ 1 w 11"/>
                  <a:gd name="T1" fmla="*/ 11 h 11"/>
                  <a:gd name="T2" fmla="*/ 10 w 11"/>
                  <a:gd name="T3" fmla="*/ 11 h 11"/>
                  <a:gd name="T4" fmla="*/ 11 w 11"/>
                  <a:gd name="T5" fmla="*/ 10 h 11"/>
                  <a:gd name="T6" fmla="*/ 11 w 11"/>
                  <a:gd name="T7" fmla="*/ 1 h 11"/>
                  <a:gd name="T8" fmla="*/ 10 w 11"/>
                  <a:gd name="T9" fmla="*/ 0 h 11"/>
                  <a:gd name="T10" fmla="*/ 1 w 11"/>
                  <a:gd name="T11" fmla="*/ 0 h 11"/>
                  <a:gd name="T12" fmla="*/ 0 w 11"/>
                  <a:gd name="T13" fmla="*/ 1 h 11"/>
                  <a:gd name="T14" fmla="*/ 0 w 11"/>
                  <a:gd name="T15" fmla="*/ 10 h 11"/>
                  <a:gd name="T16" fmla="*/ 1 w 11"/>
                  <a:gd name="T17" fmla="*/ 11 h 11"/>
                  <a:gd name="T18" fmla="*/ 3 w 11"/>
                  <a:gd name="T19" fmla="*/ 3 h 11"/>
                  <a:gd name="T20" fmla="*/ 8 w 11"/>
                  <a:gd name="T21" fmla="*/ 3 h 11"/>
                  <a:gd name="T22" fmla="*/ 8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1" y="11"/>
                    </a:moveTo>
                    <a:cubicBezTo>
                      <a:pt x="10" y="11"/>
                      <a:pt x="10" y="11"/>
                      <a:pt x="10" y="11"/>
                    </a:cubicBezTo>
                    <a:cubicBezTo>
                      <a:pt x="10" y="11"/>
                      <a:pt x="11" y="10"/>
                      <a:pt x="11" y="10"/>
                    </a:cubicBezTo>
                    <a:cubicBezTo>
                      <a:pt x="11" y="1"/>
                      <a:pt x="11" y="1"/>
                      <a:pt x="11" y="1"/>
                    </a:cubicBezTo>
                    <a:cubicBezTo>
                      <a:pt x="11" y="1"/>
                      <a:pt x="10" y="0"/>
                      <a:pt x="10" y="0"/>
                    </a:cubicBezTo>
                    <a:cubicBezTo>
                      <a:pt x="1" y="0"/>
                      <a:pt x="1" y="0"/>
                      <a:pt x="1" y="0"/>
                    </a:cubicBezTo>
                    <a:cubicBezTo>
                      <a:pt x="1" y="0"/>
                      <a:pt x="0" y="1"/>
                      <a:pt x="0" y="1"/>
                    </a:cubicBezTo>
                    <a:cubicBezTo>
                      <a:pt x="0" y="10"/>
                      <a:pt x="0" y="10"/>
                      <a:pt x="0" y="10"/>
                    </a:cubicBezTo>
                    <a:cubicBezTo>
                      <a:pt x="0" y="10"/>
                      <a:pt x="1" y="11"/>
                      <a:pt x="1" y="11"/>
                    </a:cubicBezTo>
                    <a:close/>
                    <a:moveTo>
                      <a:pt x="3" y="3"/>
                    </a:moveTo>
                    <a:cubicBezTo>
                      <a:pt x="8" y="3"/>
                      <a:pt x="8" y="3"/>
                      <a:pt x="8" y="3"/>
                    </a:cubicBezTo>
                    <a:cubicBezTo>
                      <a:pt x="8" y="9"/>
                      <a:pt x="8" y="9"/>
                      <a:pt x="8" y="9"/>
                    </a:cubicBezTo>
                    <a:cubicBezTo>
                      <a:pt x="3" y="9"/>
                      <a:pt x="3" y="9"/>
                      <a:pt x="3" y="9"/>
                    </a:cubicBez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7" name="Freeform 211"/>
              <p:cNvSpPr>
                <a:spLocks noEditPoints="1"/>
              </p:cNvSpPr>
              <p:nvPr/>
            </p:nvSpPr>
            <p:spPr bwMode="auto">
              <a:xfrm>
                <a:off x="17396209" y="11936358"/>
                <a:ext cx="95250" cy="104775"/>
              </a:xfrm>
              <a:custGeom>
                <a:avLst/>
                <a:gdLst>
                  <a:gd name="T0" fmla="*/ 1 w 10"/>
                  <a:gd name="T1" fmla="*/ 11 h 11"/>
                  <a:gd name="T2" fmla="*/ 9 w 10"/>
                  <a:gd name="T3" fmla="*/ 11 h 11"/>
                  <a:gd name="T4" fmla="*/ 10 w 10"/>
                  <a:gd name="T5" fmla="*/ 10 h 11"/>
                  <a:gd name="T6" fmla="*/ 10 w 10"/>
                  <a:gd name="T7" fmla="*/ 1 h 11"/>
                  <a:gd name="T8" fmla="*/ 9 w 10"/>
                  <a:gd name="T9" fmla="*/ 0 h 11"/>
                  <a:gd name="T10" fmla="*/ 1 w 10"/>
                  <a:gd name="T11" fmla="*/ 0 h 11"/>
                  <a:gd name="T12" fmla="*/ 0 w 10"/>
                  <a:gd name="T13" fmla="*/ 1 h 11"/>
                  <a:gd name="T14" fmla="*/ 0 w 10"/>
                  <a:gd name="T15" fmla="*/ 10 h 11"/>
                  <a:gd name="T16" fmla="*/ 1 w 10"/>
                  <a:gd name="T17" fmla="*/ 11 h 11"/>
                  <a:gd name="T18" fmla="*/ 2 w 10"/>
                  <a:gd name="T19" fmla="*/ 3 h 11"/>
                  <a:gd name="T20" fmla="*/ 8 w 10"/>
                  <a:gd name="T21" fmla="*/ 3 h 11"/>
                  <a:gd name="T22" fmla="*/ 8 w 10"/>
                  <a:gd name="T23" fmla="*/ 9 h 11"/>
                  <a:gd name="T24" fmla="*/ 2 w 10"/>
                  <a:gd name="T25" fmla="*/ 9 h 11"/>
                  <a:gd name="T26" fmla="*/ 2 w 10"/>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1" y="11"/>
                    </a:moveTo>
                    <a:cubicBezTo>
                      <a:pt x="9" y="11"/>
                      <a:pt x="9" y="11"/>
                      <a:pt x="9" y="11"/>
                    </a:cubicBezTo>
                    <a:cubicBezTo>
                      <a:pt x="10" y="11"/>
                      <a:pt x="10" y="10"/>
                      <a:pt x="10" y="10"/>
                    </a:cubicBezTo>
                    <a:cubicBezTo>
                      <a:pt x="10" y="1"/>
                      <a:pt x="10" y="1"/>
                      <a:pt x="10" y="1"/>
                    </a:cubicBezTo>
                    <a:cubicBezTo>
                      <a:pt x="10" y="1"/>
                      <a:pt x="10" y="0"/>
                      <a:pt x="9" y="0"/>
                    </a:cubicBezTo>
                    <a:cubicBezTo>
                      <a:pt x="1" y="0"/>
                      <a:pt x="1" y="0"/>
                      <a:pt x="1" y="0"/>
                    </a:cubicBezTo>
                    <a:cubicBezTo>
                      <a:pt x="0" y="0"/>
                      <a:pt x="0" y="1"/>
                      <a:pt x="0" y="1"/>
                    </a:cubicBezTo>
                    <a:cubicBezTo>
                      <a:pt x="0" y="10"/>
                      <a:pt x="0" y="10"/>
                      <a:pt x="0" y="10"/>
                    </a:cubicBezTo>
                    <a:cubicBezTo>
                      <a:pt x="0" y="10"/>
                      <a:pt x="0" y="11"/>
                      <a:pt x="1" y="11"/>
                    </a:cubicBezTo>
                    <a:close/>
                    <a:moveTo>
                      <a:pt x="2" y="3"/>
                    </a:moveTo>
                    <a:cubicBezTo>
                      <a:pt x="8" y="3"/>
                      <a:pt x="8" y="3"/>
                      <a:pt x="8" y="3"/>
                    </a:cubicBezTo>
                    <a:cubicBezTo>
                      <a:pt x="8" y="9"/>
                      <a:pt x="8" y="9"/>
                      <a:pt x="8" y="9"/>
                    </a:cubicBezTo>
                    <a:cubicBezTo>
                      <a:pt x="2" y="9"/>
                      <a:pt x="2" y="9"/>
                      <a:pt x="2" y="9"/>
                    </a:cubicBezTo>
                    <a:lnTo>
                      <a:pt x="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Freeform 212"/>
              <p:cNvSpPr>
                <a:spLocks noEditPoints="1"/>
              </p:cNvSpPr>
              <p:nvPr/>
            </p:nvSpPr>
            <p:spPr bwMode="auto">
              <a:xfrm>
                <a:off x="17529559" y="11936358"/>
                <a:ext cx="104775" cy="104775"/>
              </a:xfrm>
              <a:custGeom>
                <a:avLst/>
                <a:gdLst>
                  <a:gd name="T0" fmla="*/ 2 w 11"/>
                  <a:gd name="T1" fmla="*/ 11 h 11"/>
                  <a:gd name="T2" fmla="*/ 10 w 11"/>
                  <a:gd name="T3" fmla="*/ 11 h 11"/>
                  <a:gd name="T4" fmla="*/ 11 w 11"/>
                  <a:gd name="T5" fmla="*/ 10 h 11"/>
                  <a:gd name="T6" fmla="*/ 11 w 11"/>
                  <a:gd name="T7" fmla="*/ 1 h 11"/>
                  <a:gd name="T8" fmla="*/ 10 w 11"/>
                  <a:gd name="T9" fmla="*/ 0 h 11"/>
                  <a:gd name="T10" fmla="*/ 2 w 11"/>
                  <a:gd name="T11" fmla="*/ 0 h 11"/>
                  <a:gd name="T12" fmla="*/ 0 w 11"/>
                  <a:gd name="T13" fmla="*/ 1 h 11"/>
                  <a:gd name="T14" fmla="*/ 0 w 11"/>
                  <a:gd name="T15" fmla="*/ 10 h 11"/>
                  <a:gd name="T16" fmla="*/ 2 w 11"/>
                  <a:gd name="T17" fmla="*/ 11 h 11"/>
                  <a:gd name="T18" fmla="*/ 3 w 11"/>
                  <a:gd name="T19" fmla="*/ 3 h 11"/>
                  <a:gd name="T20" fmla="*/ 9 w 11"/>
                  <a:gd name="T21" fmla="*/ 3 h 11"/>
                  <a:gd name="T22" fmla="*/ 9 w 11"/>
                  <a:gd name="T23" fmla="*/ 9 h 11"/>
                  <a:gd name="T24" fmla="*/ 3 w 11"/>
                  <a:gd name="T25" fmla="*/ 9 h 11"/>
                  <a:gd name="T26" fmla="*/ 3 w 11"/>
                  <a:gd name="T2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1">
                    <a:moveTo>
                      <a:pt x="2" y="11"/>
                    </a:moveTo>
                    <a:cubicBezTo>
                      <a:pt x="10" y="11"/>
                      <a:pt x="10" y="11"/>
                      <a:pt x="10" y="11"/>
                    </a:cubicBezTo>
                    <a:cubicBezTo>
                      <a:pt x="10" y="11"/>
                      <a:pt x="11" y="10"/>
                      <a:pt x="11" y="10"/>
                    </a:cubicBezTo>
                    <a:cubicBezTo>
                      <a:pt x="11" y="1"/>
                      <a:pt x="11" y="1"/>
                      <a:pt x="11" y="1"/>
                    </a:cubicBezTo>
                    <a:cubicBezTo>
                      <a:pt x="11" y="1"/>
                      <a:pt x="10" y="0"/>
                      <a:pt x="10" y="0"/>
                    </a:cubicBezTo>
                    <a:cubicBezTo>
                      <a:pt x="2" y="0"/>
                      <a:pt x="2" y="0"/>
                      <a:pt x="2" y="0"/>
                    </a:cubicBezTo>
                    <a:cubicBezTo>
                      <a:pt x="1" y="0"/>
                      <a:pt x="0" y="1"/>
                      <a:pt x="0" y="1"/>
                    </a:cubicBezTo>
                    <a:cubicBezTo>
                      <a:pt x="0" y="10"/>
                      <a:pt x="0" y="10"/>
                      <a:pt x="0" y="10"/>
                    </a:cubicBezTo>
                    <a:cubicBezTo>
                      <a:pt x="0" y="10"/>
                      <a:pt x="1" y="11"/>
                      <a:pt x="2" y="11"/>
                    </a:cubicBezTo>
                    <a:close/>
                    <a:moveTo>
                      <a:pt x="3" y="3"/>
                    </a:moveTo>
                    <a:cubicBezTo>
                      <a:pt x="9" y="3"/>
                      <a:pt x="9" y="3"/>
                      <a:pt x="9" y="3"/>
                    </a:cubicBezTo>
                    <a:cubicBezTo>
                      <a:pt x="9" y="9"/>
                      <a:pt x="9" y="9"/>
                      <a:pt x="9" y="9"/>
                    </a:cubicBezTo>
                    <a:cubicBezTo>
                      <a:pt x="3" y="9"/>
                      <a:pt x="3" y="9"/>
                      <a:pt x="3" y="9"/>
                    </a:cubicBezTo>
                    <a:lnTo>
                      <a:pt x="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Freeform 213"/>
              <p:cNvSpPr>
                <a:spLocks noEditPoints="1"/>
              </p:cNvSpPr>
              <p:nvPr/>
            </p:nvSpPr>
            <p:spPr bwMode="auto">
              <a:xfrm>
                <a:off x="17253334" y="11803008"/>
                <a:ext cx="104775" cy="95250"/>
              </a:xfrm>
              <a:custGeom>
                <a:avLst/>
                <a:gdLst>
                  <a:gd name="T0" fmla="*/ 1 w 11"/>
                  <a:gd name="T1" fmla="*/ 10 h 10"/>
                  <a:gd name="T2" fmla="*/ 10 w 11"/>
                  <a:gd name="T3" fmla="*/ 10 h 10"/>
                  <a:gd name="T4" fmla="*/ 11 w 11"/>
                  <a:gd name="T5" fmla="*/ 9 h 10"/>
                  <a:gd name="T6" fmla="*/ 11 w 11"/>
                  <a:gd name="T7" fmla="*/ 1 h 10"/>
                  <a:gd name="T8" fmla="*/ 10 w 11"/>
                  <a:gd name="T9" fmla="*/ 0 h 10"/>
                  <a:gd name="T10" fmla="*/ 1 w 11"/>
                  <a:gd name="T11" fmla="*/ 0 h 10"/>
                  <a:gd name="T12" fmla="*/ 0 w 11"/>
                  <a:gd name="T13" fmla="*/ 1 h 10"/>
                  <a:gd name="T14" fmla="*/ 0 w 11"/>
                  <a:gd name="T15" fmla="*/ 9 h 10"/>
                  <a:gd name="T16" fmla="*/ 1 w 11"/>
                  <a:gd name="T17" fmla="*/ 10 h 10"/>
                  <a:gd name="T18" fmla="*/ 3 w 11"/>
                  <a:gd name="T19" fmla="*/ 2 h 10"/>
                  <a:gd name="T20" fmla="*/ 8 w 11"/>
                  <a:gd name="T21" fmla="*/ 2 h 10"/>
                  <a:gd name="T22" fmla="*/ 8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1" y="10"/>
                    </a:moveTo>
                    <a:cubicBezTo>
                      <a:pt x="10" y="10"/>
                      <a:pt x="10" y="10"/>
                      <a:pt x="10" y="10"/>
                    </a:cubicBezTo>
                    <a:cubicBezTo>
                      <a:pt x="10" y="10"/>
                      <a:pt x="11" y="10"/>
                      <a:pt x="11" y="9"/>
                    </a:cubicBezTo>
                    <a:cubicBezTo>
                      <a:pt x="11" y="1"/>
                      <a:pt x="11" y="1"/>
                      <a:pt x="11" y="1"/>
                    </a:cubicBezTo>
                    <a:cubicBezTo>
                      <a:pt x="11" y="0"/>
                      <a:pt x="10" y="0"/>
                      <a:pt x="10" y="0"/>
                    </a:cubicBezTo>
                    <a:cubicBezTo>
                      <a:pt x="1" y="0"/>
                      <a:pt x="1" y="0"/>
                      <a:pt x="1" y="0"/>
                    </a:cubicBezTo>
                    <a:cubicBezTo>
                      <a:pt x="1" y="0"/>
                      <a:pt x="0" y="0"/>
                      <a:pt x="0" y="1"/>
                    </a:cubicBezTo>
                    <a:cubicBezTo>
                      <a:pt x="0" y="9"/>
                      <a:pt x="0" y="9"/>
                      <a:pt x="0" y="9"/>
                    </a:cubicBezTo>
                    <a:cubicBezTo>
                      <a:pt x="0" y="10"/>
                      <a:pt x="1" y="10"/>
                      <a:pt x="1" y="10"/>
                    </a:cubicBezTo>
                    <a:close/>
                    <a:moveTo>
                      <a:pt x="3" y="2"/>
                    </a:moveTo>
                    <a:cubicBezTo>
                      <a:pt x="8" y="2"/>
                      <a:pt x="8" y="2"/>
                      <a:pt x="8" y="2"/>
                    </a:cubicBezTo>
                    <a:cubicBezTo>
                      <a:pt x="8" y="8"/>
                      <a:pt x="8" y="8"/>
                      <a:pt x="8" y="8"/>
                    </a:cubicBezTo>
                    <a:cubicBezTo>
                      <a:pt x="3" y="8"/>
                      <a:pt x="3" y="8"/>
                      <a:pt x="3" y="8"/>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Freeform 214"/>
              <p:cNvSpPr>
                <a:spLocks noEditPoints="1"/>
              </p:cNvSpPr>
              <p:nvPr/>
            </p:nvSpPr>
            <p:spPr bwMode="auto">
              <a:xfrm>
                <a:off x="17396209" y="11803008"/>
                <a:ext cx="95250" cy="95250"/>
              </a:xfrm>
              <a:custGeom>
                <a:avLst/>
                <a:gdLst>
                  <a:gd name="T0" fmla="*/ 1 w 10"/>
                  <a:gd name="T1" fmla="*/ 10 h 10"/>
                  <a:gd name="T2" fmla="*/ 9 w 10"/>
                  <a:gd name="T3" fmla="*/ 10 h 10"/>
                  <a:gd name="T4" fmla="*/ 10 w 10"/>
                  <a:gd name="T5" fmla="*/ 9 h 10"/>
                  <a:gd name="T6" fmla="*/ 10 w 10"/>
                  <a:gd name="T7" fmla="*/ 1 h 10"/>
                  <a:gd name="T8" fmla="*/ 9 w 10"/>
                  <a:gd name="T9" fmla="*/ 0 h 10"/>
                  <a:gd name="T10" fmla="*/ 1 w 10"/>
                  <a:gd name="T11" fmla="*/ 0 h 10"/>
                  <a:gd name="T12" fmla="*/ 0 w 10"/>
                  <a:gd name="T13" fmla="*/ 1 h 10"/>
                  <a:gd name="T14" fmla="*/ 0 w 10"/>
                  <a:gd name="T15" fmla="*/ 9 h 10"/>
                  <a:gd name="T16" fmla="*/ 1 w 10"/>
                  <a:gd name="T17" fmla="*/ 10 h 10"/>
                  <a:gd name="T18" fmla="*/ 2 w 10"/>
                  <a:gd name="T19" fmla="*/ 2 h 10"/>
                  <a:gd name="T20" fmla="*/ 8 w 10"/>
                  <a:gd name="T21" fmla="*/ 2 h 10"/>
                  <a:gd name="T22" fmla="*/ 8 w 10"/>
                  <a:gd name="T23" fmla="*/ 8 h 10"/>
                  <a:gd name="T24" fmla="*/ 2 w 10"/>
                  <a:gd name="T25" fmla="*/ 8 h 10"/>
                  <a:gd name="T26" fmla="*/ 2 w 10"/>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 y="10"/>
                    </a:moveTo>
                    <a:cubicBezTo>
                      <a:pt x="9" y="10"/>
                      <a:pt x="9" y="10"/>
                      <a:pt x="9" y="10"/>
                    </a:cubicBezTo>
                    <a:cubicBezTo>
                      <a:pt x="10" y="10"/>
                      <a:pt x="10" y="10"/>
                      <a:pt x="10" y="9"/>
                    </a:cubicBezTo>
                    <a:cubicBezTo>
                      <a:pt x="10" y="1"/>
                      <a:pt x="10" y="1"/>
                      <a:pt x="10" y="1"/>
                    </a:cubicBezTo>
                    <a:cubicBezTo>
                      <a:pt x="10" y="0"/>
                      <a:pt x="10" y="0"/>
                      <a:pt x="9" y="0"/>
                    </a:cubicBezTo>
                    <a:cubicBezTo>
                      <a:pt x="1" y="0"/>
                      <a:pt x="1" y="0"/>
                      <a:pt x="1" y="0"/>
                    </a:cubicBezTo>
                    <a:cubicBezTo>
                      <a:pt x="0" y="0"/>
                      <a:pt x="0" y="0"/>
                      <a:pt x="0" y="1"/>
                    </a:cubicBezTo>
                    <a:cubicBezTo>
                      <a:pt x="0" y="9"/>
                      <a:pt x="0" y="9"/>
                      <a:pt x="0" y="9"/>
                    </a:cubicBezTo>
                    <a:cubicBezTo>
                      <a:pt x="0" y="10"/>
                      <a:pt x="0" y="10"/>
                      <a:pt x="1" y="10"/>
                    </a:cubicBezTo>
                    <a:close/>
                    <a:moveTo>
                      <a:pt x="2" y="2"/>
                    </a:moveTo>
                    <a:cubicBezTo>
                      <a:pt x="8" y="2"/>
                      <a:pt x="8" y="2"/>
                      <a:pt x="8" y="2"/>
                    </a:cubicBezTo>
                    <a:cubicBezTo>
                      <a:pt x="8" y="8"/>
                      <a:pt x="8" y="8"/>
                      <a:pt x="8" y="8"/>
                    </a:cubicBezTo>
                    <a:cubicBezTo>
                      <a:pt x="2" y="8"/>
                      <a:pt x="2" y="8"/>
                      <a:pt x="2" y="8"/>
                    </a:cubicBezTo>
                    <a:lnTo>
                      <a:pt x="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215"/>
              <p:cNvSpPr>
                <a:spLocks noEditPoints="1"/>
              </p:cNvSpPr>
              <p:nvPr/>
            </p:nvSpPr>
            <p:spPr bwMode="auto">
              <a:xfrm>
                <a:off x="17529559" y="11803008"/>
                <a:ext cx="104775" cy="95250"/>
              </a:xfrm>
              <a:custGeom>
                <a:avLst/>
                <a:gdLst>
                  <a:gd name="T0" fmla="*/ 2 w 11"/>
                  <a:gd name="T1" fmla="*/ 10 h 10"/>
                  <a:gd name="T2" fmla="*/ 10 w 11"/>
                  <a:gd name="T3" fmla="*/ 10 h 10"/>
                  <a:gd name="T4" fmla="*/ 11 w 11"/>
                  <a:gd name="T5" fmla="*/ 9 h 10"/>
                  <a:gd name="T6" fmla="*/ 11 w 11"/>
                  <a:gd name="T7" fmla="*/ 1 h 10"/>
                  <a:gd name="T8" fmla="*/ 10 w 11"/>
                  <a:gd name="T9" fmla="*/ 0 h 10"/>
                  <a:gd name="T10" fmla="*/ 2 w 11"/>
                  <a:gd name="T11" fmla="*/ 0 h 10"/>
                  <a:gd name="T12" fmla="*/ 0 w 11"/>
                  <a:gd name="T13" fmla="*/ 1 h 10"/>
                  <a:gd name="T14" fmla="*/ 0 w 11"/>
                  <a:gd name="T15" fmla="*/ 9 h 10"/>
                  <a:gd name="T16" fmla="*/ 2 w 11"/>
                  <a:gd name="T17" fmla="*/ 10 h 10"/>
                  <a:gd name="T18" fmla="*/ 3 w 11"/>
                  <a:gd name="T19" fmla="*/ 2 h 10"/>
                  <a:gd name="T20" fmla="*/ 9 w 11"/>
                  <a:gd name="T21" fmla="*/ 2 h 10"/>
                  <a:gd name="T22" fmla="*/ 9 w 11"/>
                  <a:gd name="T23" fmla="*/ 8 h 10"/>
                  <a:gd name="T24" fmla="*/ 3 w 11"/>
                  <a:gd name="T25" fmla="*/ 8 h 10"/>
                  <a:gd name="T26" fmla="*/ 3 w 11"/>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0">
                    <a:moveTo>
                      <a:pt x="2" y="10"/>
                    </a:moveTo>
                    <a:cubicBezTo>
                      <a:pt x="10" y="10"/>
                      <a:pt x="10" y="10"/>
                      <a:pt x="10" y="10"/>
                    </a:cubicBezTo>
                    <a:cubicBezTo>
                      <a:pt x="10" y="10"/>
                      <a:pt x="11" y="10"/>
                      <a:pt x="11" y="9"/>
                    </a:cubicBezTo>
                    <a:cubicBezTo>
                      <a:pt x="11" y="1"/>
                      <a:pt x="11" y="1"/>
                      <a:pt x="11" y="1"/>
                    </a:cubicBezTo>
                    <a:cubicBezTo>
                      <a:pt x="11" y="0"/>
                      <a:pt x="10" y="0"/>
                      <a:pt x="10" y="0"/>
                    </a:cubicBezTo>
                    <a:cubicBezTo>
                      <a:pt x="2" y="0"/>
                      <a:pt x="2" y="0"/>
                      <a:pt x="2" y="0"/>
                    </a:cubicBezTo>
                    <a:cubicBezTo>
                      <a:pt x="1" y="0"/>
                      <a:pt x="0" y="0"/>
                      <a:pt x="0" y="1"/>
                    </a:cubicBezTo>
                    <a:cubicBezTo>
                      <a:pt x="0" y="9"/>
                      <a:pt x="0" y="9"/>
                      <a:pt x="0" y="9"/>
                    </a:cubicBezTo>
                    <a:cubicBezTo>
                      <a:pt x="0" y="10"/>
                      <a:pt x="1" y="10"/>
                      <a:pt x="2" y="10"/>
                    </a:cubicBezTo>
                    <a:close/>
                    <a:moveTo>
                      <a:pt x="3" y="2"/>
                    </a:moveTo>
                    <a:cubicBezTo>
                      <a:pt x="9" y="2"/>
                      <a:pt x="9" y="2"/>
                      <a:pt x="9" y="2"/>
                    </a:cubicBezTo>
                    <a:cubicBezTo>
                      <a:pt x="9" y="8"/>
                      <a:pt x="9" y="8"/>
                      <a:pt x="9" y="8"/>
                    </a:cubicBezTo>
                    <a:cubicBezTo>
                      <a:pt x="3" y="8"/>
                      <a:pt x="3" y="8"/>
                      <a:pt x="3" y="8"/>
                    </a:cubicBez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62" name="กลุ่ม 261"/>
            <p:cNvGrpSpPr/>
            <p:nvPr/>
          </p:nvGrpSpPr>
          <p:grpSpPr>
            <a:xfrm>
              <a:off x="18963892" y="9878712"/>
              <a:ext cx="523875" cy="534988"/>
              <a:chOff x="10337273" y="10668000"/>
              <a:chExt cx="523875" cy="534988"/>
            </a:xfrm>
          </p:grpSpPr>
          <p:sp>
            <p:nvSpPr>
              <p:cNvPr id="263" name="Freeform 216"/>
              <p:cNvSpPr>
                <a:spLocks noEditPoints="1"/>
              </p:cNvSpPr>
              <p:nvPr/>
            </p:nvSpPr>
            <p:spPr bwMode="auto">
              <a:xfrm>
                <a:off x="10337273" y="10668000"/>
                <a:ext cx="523875" cy="534988"/>
              </a:xfrm>
              <a:custGeom>
                <a:avLst/>
                <a:gdLst>
                  <a:gd name="T0" fmla="*/ 54 w 55"/>
                  <a:gd name="T1" fmla="*/ 0 h 56"/>
                  <a:gd name="T2" fmla="*/ 2 w 55"/>
                  <a:gd name="T3" fmla="*/ 0 h 56"/>
                  <a:gd name="T4" fmla="*/ 0 w 55"/>
                  <a:gd name="T5" fmla="*/ 2 h 56"/>
                  <a:gd name="T6" fmla="*/ 0 w 55"/>
                  <a:gd name="T7" fmla="*/ 41 h 56"/>
                  <a:gd name="T8" fmla="*/ 2 w 55"/>
                  <a:gd name="T9" fmla="*/ 43 h 56"/>
                  <a:gd name="T10" fmla="*/ 20 w 55"/>
                  <a:gd name="T11" fmla="*/ 43 h 56"/>
                  <a:gd name="T12" fmla="*/ 26 w 55"/>
                  <a:gd name="T13" fmla="*/ 55 h 56"/>
                  <a:gd name="T14" fmla="*/ 28 w 55"/>
                  <a:gd name="T15" fmla="*/ 56 h 56"/>
                  <a:gd name="T16" fmla="*/ 29 w 55"/>
                  <a:gd name="T17" fmla="*/ 55 h 56"/>
                  <a:gd name="T18" fmla="*/ 35 w 55"/>
                  <a:gd name="T19" fmla="*/ 43 h 56"/>
                  <a:gd name="T20" fmla="*/ 54 w 55"/>
                  <a:gd name="T21" fmla="*/ 43 h 56"/>
                  <a:gd name="T22" fmla="*/ 55 w 55"/>
                  <a:gd name="T23" fmla="*/ 41 h 56"/>
                  <a:gd name="T24" fmla="*/ 55 w 55"/>
                  <a:gd name="T25" fmla="*/ 2 h 56"/>
                  <a:gd name="T26" fmla="*/ 54 w 55"/>
                  <a:gd name="T27" fmla="*/ 0 h 56"/>
                  <a:gd name="T28" fmla="*/ 52 w 55"/>
                  <a:gd name="T29" fmla="*/ 39 h 56"/>
                  <a:gd name="T30" fmla="*/ 34 w 55"/>
                  <a:gd name="T31" fmla="*/ 39 h 56"/>
                  <a:gd name="T32" fmla="*/ 33 w 55"/>
                  <a:gd name="T33" fmla="*/ 40 h 56"/>
                  <a:gd name="T34" fmla="*/ 28 w 55"/>
                  <a:gd name="T35" fmla="*/ 50 h 56"/>
                  <a:gd name="T36" fmla="*/ 23 w 55"/>
                  <a:gd name="T37" fmla="*/ 40 h 56"/>
                  <a:gd name="T38" fmla="*/ 21 w 55"/>
                  <a:gd name="T39" fmla="*/ 39 h 56"/>
                  <a:gd name="T40" fmla="*/ 3 w 55"/>
                  <a:gd name="T41" fmla="*/ 39 h 56"/>
                  <a:gd name="T42" fmla="*/ 3 w 55"/>
                  <a:gd name="T43" fmla="*/ 4 h 56"/>
                  <a:gd name="T44" fmla="*/ 52 w 55"/>
                  <a:gd name="T45" fmla="*/ 4 h 56"/>
                  <a:gd name="T46" fmla="*/ 52 w 55"/>
                  <a:gd name="T47" fmla="*/ 3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6">
                    <a:moveTo>
                      <a:pt x="54" y="0"/>
                    </a:moveTo>
                    <a:cubicBezTo>
                      <a:pt x="2" y="0"/>
                      <a:pt x="2" y="0"/>
                      <a:pt x="2" y="0"/>
                    </a:cubicBezTo>
                    <a:cubicBezTo>
                      <a:pt x="1" y="0"/>
                      <a:pt x="0" y="1"/>
                      <a:pt x="0" y="2"/>
                    </a:cubicBezTo>
                    <a:cubicBezTo>
                      <a:pt x="0" y="41"/>
                      <a:pt x="0" y="41"/>
                      <a:pt x="0" y="41"/>
                    </a:cubicBezTo>
                    <a:cubicBezTo>
                      <a:pt x="0" y="42"/>
                      <a:pt x="1" y="43"/>
                      <a:pt x="2" y="43"/>
                    </a:cubicBezTo>
                    <a:cubicBezTo>
                      <a:pt x="20" y="43"/>
                      <a:pt x="20" y="43"/>
                      <a:pt x="20" y="43"/>
                    </a:cubicBezTo>
                    <a:cubicBezTo>
                      <a:pt x="26" y="55"/>
                      <a:pt x="26" y="55"/>
                      <a:pt x="26" y="55"/>
                    </a:cubicBezTo>
                    <a:cubicBezTo>
                      <a:pt x="27" y="55"/>
                      <a:pt x="27" y="56"/>
                      <a:pt x="28" y="56"/>
                    </a:cubicBezTo>
                    <a:cubicBezTo>
                      <a:pt x="28" y="56"/>
                      <a:pt x="29" y="55"/>
                      <a:pt x="29" y="55"/>
                    </a:cubicBezTo>
                    <a:cubicBezTo>
                      <a:pt x="35" y="43"/>
                      <a:pt x="35" y="43"/>
                      <a:pt x="35" y="43"/>
                    </a:cubicBezTo>
                    <a:cubicBezTo>
                      <a:pt x="54" y="43"/>
                      <a:pt x="54" y="43"/>
                      <a:pt x="54" y="43"/>
                    </a:cubicBezTo>
                    <a:cubicBezTo>
                      <a:pt x="55" y="43"/>
                      <a:pt x="55" y="42"/>
                      <a:pt x="55" y="41"/>
                    </a:cubicBezTo>
                    <a:cubicBezTo>
                      <a:pt x="55" y="2"/>
                      <a:pt x="55" y="2"/>
                      <a:pt x="55" y="2"/>
                    </a:cubicBezTo>
                    <a:cubicBezTo>
                      <a:pt x="55" y="1"/>
                      <a:pt x="55" y="0"/>
                      <a:pt x="54" y="0"/>
                    </a:cubicBezTo>
                    <a:close/>
                    <a:moveTo>
                      <a:pt x="52" y="39"/>
                    </a:moveTo>
                    <a:cubicBezTo>
                      <a:pt x="34" y="39"/>
                      <a:pt x="34" y="39"/>
                      <a:pt x="34" y="39"/>
                    </a:cubicBezTo>
                    <a:cubicBezTo>
                      <a:pt x="34" y="39"/>
                      <a:pt x="33" y="40"/>
                      <a:pt x="33" y="40"/>
                    </a:cubicBezTo>
                    <a:cubicBezTo>
                      <a:pt x="28" y="50"/>
                      <a:pt x="28" y="50"/>
                      <a:pt x="28" y="50"/>
                    </a:cubicBezTo>
                    <a:cubicBezTo>
                      <a:pt x="23" y="40"/>
                      <a:pt x="23" y="40"/>
                      <a:pt x="23" y="40"/>
                    </a:cubicBezTo>
                    <a:cubicBezTo>
                      <a:pt x="22" y="40"/>
                      <a:pt x="22" y="39"/>
                      <a:pt x="21" y="39"/>
                    </a:cubicBezTo>
                    <a:cubicBezTo>
                      <a:pt x="3" y="39"/>
                      <a:pt x="3" y="39"/>
                      <a:pt x="3" y="39"/>
                    </a:cubicBezTo>
                    <a:cubicBezTo>
                      <a:pt x="3" y="4"/>
                      <a:pt x="3" y="4"/>
                      <a:pt x="3" y="4"/>
                    </a:cubicBezTo>
                    <a:cubicBezTo>
                      <a:pt x="52" y="4"/>
                      <a:pt x="52" y="4"/>
                      <a:pt x="52" y="4"/>
                    </a:cubicBezTo>
                    <a:lnTo>
                      <a:pt x="52"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Freeform 217"/>
              <p:cNvSpPr>
                <a:spLocks/>
              </p:cNvSpPr>
              <p:nvPr/>
            </p:nvSpPr>
            <p:spPr bwMode="auto">
              <a:xfrm>
                <a:off x="10442048" y="107838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5" name="Freeform 218"/>
              <p:cNvSpPr>
                <a:spLocks/>
              </p:cNvSpPr>
              <p:nvPr/>
            </p:nvSpPr>
            <p:spPr bwMode="auto">
              <a:xfrm>
                <a:off x="10442048" y="108600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6" name="Freeform 219"/>
              <p:cNvSpPr>
                <a:spLocks/>
              </p:cNvSpPr>
              <p:nvPr/>
            </p:nvSpPr>
            <p:spPr bwMode="auto">
              <a:xfrm>
                <a:off x="10442048" y="10936287"/>
                <a:ext cx="314325" cy="38100"/>
              </a:xfrm>
              <a:custGeom>
                <a:avLst/>
                <a:gdLst>
                  <a:gd name="T0" fmla="*/ 2 w 33"/>
                  <a:gd name="T1" fmla="*/ 4 h 4"/>
                  <a:gd name="T2" fmla="*/ 31 w 33"/>
                  <a:gd name="T3" fmla="*/ 4 h 4"/>
                  <a:gd name="T4" fmla="*/ 33 w 33"/>
                  <a:gd name="T5" fmla="*/ 2 h 4"/>
                  <a:gd name="T6" fmla="*/ 31 w 33"/>
                  <a:gd name="T7" fmla="*/ 0 h 4"/>
                  <a:gd name="T8" fmla="*/ 2 w 33"/>
                  <a:gd name="T9" fmla="*/ 0 h 4"/>
                  <a:gd name="T10" fmla="*/ 0 w 33"/>
                  <a:gd name="T11" fmla="*/ 2 h 4"/>
                  <a:gd name="T12" fmla="*/ 2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2" y="4"/>
                    </a:moveTo>
                    <a:cubicBezTo>
                      <a:pt x="31" y="4"/>
                      <a:pt x="31" y="4"/>
                      <a:pt x="31" y="4"/>
                    </a:cubicBezTo>
                    <a:cubicBezTo>
                      <a:pt x="32" y="4"/>
                      <a:pt x="33" y="3"/>
                      <a:pt x="33" y="2"/>
                    </a:cubicBezTo>
                    <a:cubicBezTo>
                      <a:pt x="33" y="1"/>
                      <a:pt x="32" y="0"/>
                      <a:pt x="31" y="0"/>
                    </a:cubicBezTo>
                    <a:cubicBezTo>
                      <a:pt x="2" y="0"/>
                      <a:pt x="2" y="0"/>
                      <a:pt x="2" y="0"/>
                    </a:cubicBezTo>
                    <a:cubicBezTo>
                      <a:pt x="1" y="0"/>
                      <a:pt x="0" y="1"/>
                      <a:pt x="0" y="2"/>
                    </a:cubicBezTo>
                    <a:cubicBezTo>
                      <a:pt x="0" y="3"/>
                      <a:pt x="1" y="4"/>
                      <a:pt x="2"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67" name="กลุ่ม 266"/>
            <p:cNvGrpSpPr/>
            <p:nvPr/>
          </p:nvGrpSpPr>
          <p:grpSpPr>
            <a:xfrm>
              <a:off x="17433159" y="9770916"/>
              <a:ext cx="447675" cy="668338"/>
              <a:chOff x="9260948" y="10553700"/>
              <a:chExt cx="447675" cy="668338"/>
            </a:xfrm>
          </p:grpSpPr>
          <p:sp>
            <p:nvSpPr>
              <p:cNvPr id="268" name="Freeform 220"/>
              <p:cNvSpPr>
                <a:spLocks noEditPoints="1"/>
              </p:cNvSpPr>
              <p:nvPr/>
            </p:nvSpPr>
            <p:spPr bwMode="auto">
              <a:xfrm>
                <a:off x="9260948" y="10553700"/>
                <a:ext cx="447675" cy="668338"/>
              </a:xfrm>
              <a:custGeom>
                <a:avLst/>
                <a:gdLst>
                  <a:gd name="T0" fmla="*/ 43 w 47"/>
                  <a:gd name="T1" fmla="*/ 12 h 70"/>
                  <a:gd name="T2" fmla="*/ 47 w 47"/>
                  <a:gd name="T3" fmla="*/ 10 h 70"/>
                  <a:gd name="T4" fmla="*/ 45 w 47"/>
                  <a:gd name="T5" fmla="*/ 0 h 70"/>
                  <a:gd name="T6" fmla="*/ 0 w 47"/>
                  <a:gd name="T7" fmla="*/ 2 h 70"/>
                  <a:gd name="T8" fmla="*/ 1 w 47"/>
                  <a:gd name="T9" fmla="*/ 12 h 70"/>
                  <a:gd name="T10" fmla="*/ 4 w 47"/>
                  <a:gd name="T11" fmla="*/ 14 h 70"/>
                  <a:gd name="T12" fmla="*/ 17 w 47"/>
                  <a:gd name="T13" fmla="*/ 36 h 70"/>
                  <a:gd name="T14" fmla="*/ 4 w 47"/>
                  <a:gd name="T15" fmla="*/ 59 h 70"/>
                  <a:gd name="T16" fmla="*/ 0 w 47"/>
                  <a:gd name="T17" fmla="*/ 60 h 70"/>
                  <a:gd name="T18" fmla="*/ 1 w 47"/>
                  <a:gd name="T19" fmla="*/ 70 h 70"/>
                  <a:gd name="T20" fmla="*/ 47 w 47"/>
                  <a:gd name="T21" fmla="*/ 69 h 70"/>
                  <a:gd name="T22" fmla="*/ 45 w 47"/>
                  <a:gd name="T23" fmla="*/ 59 h 70"/>
                  <a:gd name="T24" fmla="*/ 43 w 47"/>
                  <a:gd name="T25" fmla="*/ 56 h 70"/>
                  <a:gd name="T26" fmla="*/ 30 w 47"/>
                  <a:gd name="T27" fmla="*/ 35 h 70"/>
                  <a:gd name="T28" fmla="*/ 3 w 47"/>
                  <a:gd name="T29" fmla="*/ 8 h 70"/>
                  <a:gd name="T30" fmla="*/ 43 w 47"/>
                  <a:gd name="T31" fmla="*/ 3 h 70"/>
                  <a:gd name="T32" fmla="*/ 3 w 47"/>
                  <a:gd name="T33" fmla="*/ 8 h 70"/>
                  <a:gd name="T34" fmla="*/ 43 w 47"/>
                  <a:gd name="T35" fmla="*/ 62 h 70"/>
                  <a:gd name="T36" fmla="*/ 3 w 47"/>
                  <a:gd name="T37" fmla="*/ 67 h 70"/>
                  <a:gd name="T38" fmla="*/ 6 w 47"/>
                  <a:gd name="T39" fmla="*/ 62 h 70"/>
                  <a:gd name="T40" fmla="*/ 41 w 47"/>
                  <a:gd name="T41" fmla="*/ 62 h 70"/>
                  <a:gd name="T42" fmla="*/ 39 w 47"/>
                  <a:gd name="T43" fmla="*/ 56 h 70"/>
                  <a:gd name="T44" fmla="*/ 7 w 47"/>
                  <a:gd name="T45" fmla="*/ 59 h 70"/>
                  <a:gd name="T46" fmla="*/ 8 w 47"/>
                  <a:gd name="T47" fmla="*/ 51 h 70"/>
                  <a:gd name="T48" fmla="*/ 39 w 47"/>
                  <a:gd name="T49" fmla="*/ 56 h 70"/>
                  <a:gd name="T50" fmla="*/ 37 w 47"/>
                  <a:gd name="T51" fmla="*/ 48 h 70"/>
                  <a:gd name="T52" fmla="*/ 19 w 47"/>
                  <a:gd name="T53" fmla="*/ 39 h 70"/>
                  <a:gd name="T54" fmla="*/ 20 w 47"/>
                  <a:gd name="T55" fmla="*/ 33 h 70"/>
                  <a:gd name="T56" fmla="*/ 7 w 47"/>
                  <a:gd name="T57" fmla="*/ 14 h 70"/>
                  <a:gd name="T58" fmla="*/ 9 w 47"/>
                  <a:gd name="T59" fmla="*/ 12 h 70"/>
                  <a:gd name="T60" fmla="*/ 38 w 47"/>
                  <a:gd name="T61" fmla="*/ 12 h 70"/>
                  <a:gd name="T62" fmla="*/ 39 w 47"/>
                  <a:gd name="T63" fmla="*/ 14 h 70"/>
                  <a:gd name="T64" fmla="*/ 27 w 47"/>
                  <a:gd name="T65" fmla="*/ 33 h 70"/>
                  <a:gd name="T66" fmla="*/ 28 w 47"/>
                  <a:gd name="T67" fmla="*/ 3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70">
                    <a:moveTo>
                      <a:pt x="43" y="14"/>
                    </a:moveTo>
                    <a:cubicBezTo>
                      <a:pt x="43" y="12"/>
                      <a:pt x="43" y="12"/>
                      <a:pt x="43" y="12"/>
                    </a:cubicBezTo>
                    <a:cubicBezTo>
                      <a:pt x="45" y="12"/>
                      <a:pt x="45" y="12"/>
                      <a:pt x="45" y="12"/>
                    </a:cubicBezTo>
                    <a:cubicBezTo>
                      <a:pt x="46" y="12"/>
                      <a:pt x="47" y="11"/>
                      <a:pt x="47" y="10"/>
                    </a:cubicBezTo>
                    <a:cubicBezTo>
                      <a:pt x="47" y="2"/>
                      <a:pt x="47" y="2"/>
                      <a:pt x="47" y="2"/>
                    </a:cubicBezTo>
                    <a:cubicBezTo>
                      <a:pt x="47" y="1"/>
                      <a:pt x="46" y="0"/>
                      <a:pt x="45" y="0"/>
                    </a:cubicBezTo>
                    <a:cubicBezTo>
                      <a:pt x="1" y="0"/>
                      <a:pt x="1" y="0"/>
                      <a:pt x="1" y="0"/>
                    </a:cubicBezTo>
                    <a:cubicBezTo>
                      <a:pt x="1" y="0"/>
                      <a:pt x="0" y="1"/>
                      <a:pt x="0" y="2"/>
                    </a:cubicBezTo>
                    <a:cubicBezTo>
                      <a:pt x="0" y="10"/>
                      <a:pt x="0" y="10"/>
                      <a:pt x="0" y="10"/>
                    </a:cubicBezTo>
                    <a:cubicBezTo>
                      <a:pt x="0" y="11"/>
                      <a:pt x="1" y="12"/>
                      <a:pt x="1" y="12"/>
                    </a:cubicBezTo>
                    <a:cubicBezTo>
                      <a:pt x="4" y="12"/>
                      <a:pt x="4" y="12"/>
                      <a:pt x="4" y="12"/>
                    </a:cubicBezTo>
                    <a:cubicBezTo>
                      <a:pt x="4" y="14"/>
                      <a:pt x="4" y="14"/>
                      <a:pt x="4" y="14"/>
                    </a:cubicBezTo>
                    <a:cubicBezTo>
                      <a:pt x="4" y="23"/>
                      <a:pt x="9" y="31"/>
                      <a:pt x="17" y="35"/>
                    </a:cubicBezTo>
                    <a:cubicBezTo>
                      <a:pt x="17" y="36"/>
                      <a:pt x="17" y="36"/>
                      <a:pt x="17" y="36"/>
                    </a:cubicBezTo>
                    <a:cubicBezTo>
                      <a:pt x="9" y="40"/>
                      <a:pt x="4" y="48"/>
                      <a:pt x="4" y="56"/>
                    </a:cubicBezTo>
                    <a:cubicBezTo>
                      <a:pt x="4" y="59"/>
                      <a:pt x="4" y="59"/>
                      <a:pt x="4" y="59"/>
                    </a:cubicBezTo>
                    <a:cubicBezTo>
                      <a:pt x="1" y="59"/>
                      <a:pt x="1" y="59"/>
                      <a:pt x="1" y="59"/>
                    </a:cubicBezTo>
                    <a:cubicBezTo>
                      <a:pt x="1" y="59"/>
                      <a:pt x="0" y="59"/>
                      <a:pt x="0" y="60"/>
                    </a:cubicBezTo>
                    <a:cubicBezTo>
                      <a:pt x="0" y="69"/>
                      <a:pt x="0" y="69"/>
                      <a:pt x="0" y="69"/>
                    </a:cubicBezTo>
                    <a:cubicBezTo>
                      <a:pt x="0" y="70"/>
                      <a:pt x="1" y="70"/>
                      <a:pt x="1" y="70"/>
                    </a:cubicBezTo>
                    <a:cubicBezTo>
                      <a:pt x="45" y="70"/>
                      <a:pt x="45" y="70"/>
                      <a:pt x="45" y="70"/>
                    </a:cubicBezTo>
                    <a:cubicBezTo>
                      <a:pt x="46" y="70"/>
                      <a:pt x="47" y="70"/>
                      <a:pt x="47" y="69"/>
                    </a:cubicBezTo>
                    <a:cubicBezTo>
                      <a:pt x="47" y="60"/>
                      <a:pt x="47" y="60"/>
                      <a:pt x="47" y="60"/>
                    </a:cubicBezTo>
                    <a:cubicBezTo>
                      <a:pt x="47" y="59"/>
                      <a:pt x="46" y="59"/>
                      <a:pt x="45" y="59"/>
                    </a:cubicBezTo>
                    <a:cubicBezTo>
                      <a:pt x="43" y="59"/>
                      <a:pt x="43" y="59"/>
                      <a:pt x="43" y="59"/>
                    </a:cubicBezTo>
                    <a:cubicBezTo>
                      <a:pt x="43" y="56"/>
                      <a:pt x="43" y="56"/>
                      <a:pt x="43" y="56"/>
                    </a:cubicBezTo>
                    <a:cubicBezTo>
                      <a:pt x="43" y="48"/>
                      <a:pt x="38" y="40"/>
                      <a:pt x="30" y="36"/>
                    </a:cubicBezTo>
                    <a:cubicBezTo>
                      <a:pt x="30" y="35"/>
                      <a:pt x="30" y="35"/>
                      <a:pt x="30" y="35"/>
                    </a:cubicBezTo>
                    <a:cubicBezTo>
                      <a:pt x="38" y="31"/>
                      <a:pt x="43" y="23"/>
                      <a:pt x="43" y="14"/>
                    </a:cubicBezTo>
                    <a:close/>
                    <a:moveTo>
                      <a:pt x="3" y="8"/>
                    </a:moveTo>
                    <a:cubicBezTo>
                      <a:pt x="3" y="3"/>
                      <a:pt x="3" y="3"/>
                      <a:pt x="3" y="3"/>
                    </a:cubicBezTo>
                    <a:cubicBezTo>
                      <a:pt x="43" y="3"/>
                      <a:pt x="43" y="3"/>
                      <a:pt x="43" y="3"/>
                    </a:cubicBezTo>
                    <a:cubicBezTo>
                      <a:pt x="43" y="8"/>
                      <a:pt x="43" y="8"/>
                      <a:pt x="43" y="8"/>
                    </a:cubicBezTo>
                    <a:lnTo>
                      <a:pt x="3" y="8"/>
                    </a:lnTo>
                    <a:close/>
                    <a:moveTo>
                      <a:pt x="41" y="62"/>
                    </a:moveTo>
                    <a:cubicBezTo>
                      <a:pt x="43" y="62"/>
                      <a:pt x="43" y="62"/>
                      <a:pt x="43" y="62"/>
                    </a:cubicBezTo>
                    <a:cubicBezTo>
                      <a:pt x="43" y="67"/>
                      <a:pt x="43" y="67"/>
                      <a:pt x="43" y="67"/>
                    </a:cubicBezTo>
                    <a:cubicBezTo>
                      <a:pt x="3" y="67"/>
                      <a:pt x="3" y="67"/>
                      <a:pt x="3" y="67"/>
                    </a:cubicBezTo>
                    <a:cubicBezTo>
                      <a:pt x="3" y="62"/>
                      <a:pt x="3" y="62"/>
                      <a:pt x="3" y="62"/>
                    </a:cubicBezTo>
                    <a:cubicBezTo>
                      <a:pt x="6" y="62"/>
                      <a:pt x="6" y="62"/>
                      <a:pt x="6" y="62"/>
                    </a:cubicBezTo>
                    <a:cubicBezTo>
                      <a:pt x="6" y="62"/>
                      <a:pt x="6" y="62"/>
                      <a:pt x="6" y="62"/>
                    </a:cubicBezTo>
                    <a:cubicBezTo>
                      <a:pt x="41" y="62"/>
                      <a:pt x="41" y="62"/>
                      <a:pt x="41" y="62"/>
                    </a:cubicBezTo>
                    <a:cubicBezTo>
                      <a:pt x="41" y="62"/>
                      <a:pt x="41" y="62"/>
                      <a:pt x="41" y="62"/>
                    </a:cubicBezTo>
                    <a:close/>
                    <a:moveTo>
                      <a:pt x="39" y="56"/>
                    </a:moveTo>
                    <a:cubicBezTo>
                      <a:pt x="39" y="59"/>
                      <a:pt x="39" y="59"/>
                      <a:pt x="39" y="59"/>
                    </a:cubicBezTo>
                    <a:cubicBezTo>
                      <a:pt x="7" y="59"/>
                      <a:pt x="7" y="59"/>
                      <a:pt x="7" y="59"/>
                    </a:cubicBezTo>
                    <a:cubicBezTo>
                      <a:pt x="7" y="56"/>
                      <a:pt x="7" y="56"/>
                      <a:pt x="7" y="56"/>
                    </a:cubicBezTo>
                    <a:cubicBezTo>
                      <a:pt x="7" y="55"/>
                      <a:pt x="8" y="53"/>
                      <a:pt x="8" y="51"/>
                    </a:cubicBezTo>
                    <a:cubicBezTo>
                      <a:pt x="39" y="51"/>
                      <a:pt x="39" y="51"/>
                      <a:pt x="39" y="51"/>
                    </a:cubicBezTo>
                    <a:cubicBezTo>
                      <a:pt x="39" y="53"/>
                      <a:pt x="39" y="55"/>
                      <a:pt x="39" y="56"/>
                    </a:cubicBezTo>
                    <a:close/>
                    <a:moveTo>
                      <a:pt x="28" y="39"/>
                    </a:moveTo>
                    <a:cubicBezTo>
                      <a:pt x="32" y="40"/>
                      <a:pt x="35" y="44"/>
                      <a:pt x="37" y="48"/>
                    </a:cubicBezTo>
                    <a:cubicBezTo>
                      <a:pt x="9" y="48"/>
                      <a:pt x="9" y="48"/>
                      <a:pt x="9" y="48"/>
                    </a:cubicBezTo>
                    <a:cubicBezTo>
                      <a:pt x="11" y="44"/>
                      <a:pt x="15" y="40"/>
                      <a:pt x="19" y="39"/>
                    </a:cubicBezTo>
                    <a:cubicBezTo>
                      <a:pt x="20" y="38"/>
                      <a:pt x="20" y="38"/>
                      <a:pt x="20" y="37"/>
                    </a:cubicBezTo>
                    <a:cubicBezTo>
                      <a:pt x="20" y="33"/>
                      <a:pt x="20" y="33"/>
                      <a:pt x="20" y="33"/>
                    </a:cubicBezTo>
                    <a:cubicBezTo>
                      <a:pt x="20" y="33"/>
                      <a:pt x="20" y="32"/>
                      <a:pt x="19" y="32"/>
                    </a:cubicBezTo>
                    <a:cubicBezTo>
                      <a:pt x="12" y="29"/>
                      <a:pt x="7" y="22"/>
                      <a:pt x="7" y="14"/>
                    </a:cubicBezTo>
                    <a:cubicBezTo>
                      <a:pt x="7" y="12"/>
                      <a:pt x="7" y="12"/>
                      <a:pt x="7" y="12"/>
                    </a:cubicBezTo>
                    <a:cubicBezTo>
                      <a:pt x="9" y="12"/>
                      <a:pt x="9" y="12"/>
                      <a:pt x="9" y="12"/>
                    </a:cubicBezTo>
                    <a:cubicBezTo>
                      <a:pt x="38" y="12"/>
                      <a:pt x="38" y="12"/>
                      <a:pt x="38" y="12"/>
                    </a:cubicBezTo>
                    <a:cubicBezTo>
                      <a:pt x="38" y="12"/>
                      <a:pt x="38" y="12"/>
                      <a:pt x="38" y="12"/>
                    </a:cubicBezTo>
                    <a:cubicBezTo>
                      <a:pt x="39" y="12"/>
                      <a:pt x="39" y="12"/>
                      <a:pt x="39" y="12"/>
                    </a:cubicBezTo>
                    <a:cubicBezTo>
                      <a:pt x="39" y="14"/>
                      <a:pt x="39" y="14"/>
                      <a:pt x="39" y="14"/>
                    </a:cubicBezTo>
                    <a:cubicBezTo>
                      <a:pt x="39" y="22"/>
                      <a:pt x="35" y="29"/>
                      <a:pt x="28" y="32"/>
                    </a:cubicBezTo>
                    <a:cubicBezTo>
                      <a:pt x="27" y="32"/>
                      <a:pt x="27" y="33"/>
                      <a:pt x="27" y="33"/>
                    </a:cubicBezTo>
                    <a:cubicBezTo>
                      <a:pt x="27" y="37"/>
                      <a:pt x="27" y="37"/>
                      <a:pt x="27" y="37"/>
                    </a:cubicBezTo>
                    <a:cubicBezTo>
                      <a:pt x="27" y="38"/>
                      <a:pt x="27" y="38"/>
                      <a:pt x="28" y="3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Oval 221"/>
              <p:cNvSpPr>
                <a:spLocks noChangeArrowheads="1"/>
              </p:cNvSpPr>
              <p:nvPr/>
            </p:nvSpPr>
            <p:spPr bwMode="auto">
              <a:xfrm>
                <a:off x="9508598" y="10726737"/>
                <a:ext cx="66675" cy="6667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Oval 222"/>
              <p:cNvSpPr>
                <a:spLocks noChangeArrowheads="1"/>
              </p:cNvSpPr>
              <p:nvPr/>
            </p:nvSpPr>
            <p:spPr bwMode="auto">
              <a:xfrm>
                <a:off x="9480023" y="10793412"/>
                <a:ext cx="38100" cy="381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Oval 223"/>
              <p:cNvSpPr>
                <a:spLocks noChangeArrowheads="1"/>
              </p:cNvSpPr>
              <p:nvPr/>
            </p:nvSpPr>
            <p:spPr bwMode="auto">
              <a:xfrm>
                <a:off x="9499073" y="10936287"/>
                <a:ext cx="28575" cy="38100"/>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272" name="Freeform 224"/>
            <p:cNvSpPr>
              <a:spLocks noEditPoints="1"/>
            </p:cNvSpPr>
            <p:nvPr/>
          </p:nvSpPr>
          <p:spPr bwMode="auto">
            <a:xfrm>
              <a:off x="9320977" y="10830664"/>
              <a:ext cx="733425" cy="677863"/>
            </a:xfrm>
            <a:custGeom>
              <a:avLst/>
              <a:gdLst>
                <a:gd name="T0" fmla="*/ 76 w 77"/>
                <a:gd name="T1" fmla="*/ 34 h 71"/>
                <a:gd name="T2" fmla="*/ 40 w 77"/>
                <a:gd name="T3" fmla="*/ 1 h 71"/>
                <a:gd name="T4" fmla="*/ 38 w 77"/>
                <a:gd name="T5" fmla="*/ 0 h 71"/>
                <a:gd name="T6" fmla="*/ 37 w 77"/>
                <a:gd name="T7" fmla="*/ 1 h 71"/>
                <a:gd name="T8" fmla="*/ 0 w 77"/>
                <a:gd name="T9" fmla="*/ 34 h 71"/>
                <a:gd name="T10" fmla="*/ 0 w 77"/>
                <a:gd name="T11" fmla="*/ 36 h 71"/>
                <a:gd name="T12" fmla="*/ 2 w 77"/>
                <a:gd name="T13" fmla="*/ 37 h 71"/>
                <a:gd name="T14" fmla="*/ 8 w 77"/>
                <a:gd name="T15" fmla="*/ 37 h 71"/>
                <a:gd name="T16" fmla="*/ 8 w 77"/>
                <a:gd name="T17" fmla="*/ 69 h 71"/>
                <a:gd name="T18" fmla="*/ 10 w 77"/>
                <a:gd name="T19" fmla="*/ 71 h 71"/>
                <a:gd name="T20" fmla="*/ 67 w 77"/>
                <a:gd name="T21" fmla="*/ 71 h 71"/>
                <a:gd name="T22" fmla="*/ 68 w 77"/>
                <a:gd name="T23" fmla="*/ 69 h 71"/>
                <a:gd name="T24" fmla="*/ 68 w 77"/>
                <a:gd name="T25" fmla="*/ 37 h 71"/>
                <a:gd name="T26" fmla="*/ 75 w 77"/>
                <a:gd name="T27" fmla="*/ 37 h 71"/>
                <a:gd name="T28" fmla="*/ 75 w 77"/>
                <a:gd name="T29" fmla="*/ 37 h 71"/>
                <a:gd name="T30" fmla="*/ 77 w 77"/>
                <a:gd name="T31" fmla="*/ 36 h 71"/>
                <a:gd name="T32" fmla="*/ 76 w 77"/>
                <a:gd name="T33" fmla="*/ 34 h 71"/>
                <a:gd name="T34" fmla="*/ 38 w 77"/>
                <a:gd name="T35" fmla="*/ 4 h 71"/>
                <a:gd name="T36" fmla="*/ 61 w 77"/>
                <a:gd name="T37" fmla="*/ 25 h 71"/>
                <a:gd name="T38" fmla="*/ 16 w 77"/>
                <a:gd name="T39" fmla="*/ 25 h 71"/>
                <a:gd name="T40" fmla="*/ 22 w 77"/>
                <a:gd name="T41" fmla="*/ 19 h 71"/>
                <a:gd name="T42" fmla="*/ 45 w 77"/>
                <a:gd name="T43" fmla="*/ 19 h 71"/>
                <a:gd name="T44" fmla="*/ 47 w 77"/>
                <a:gd name="T45" fmla="*/ 18 h 71"/>
                <a:gd name="T46" fmla="*/ 45 w 77"/>
                <a:gd name="T47" fmla="*/ 16 h 71"/>
                <a:gd name="T48" fmla="*/ 25 w 77"/>
                <a:gd name="T49" fmla="*/ 16 h 71"/>
                <a:gd name="T50" fmla="*/ 38 w 77"/>
                <a:gd name="T51" fmla="*/ 4 h 71"/>
                <a:gd name="T52" fmla="*/ 44 w 77"/>
                <a:gd name="T53" fmla="*/ 68 h 71"/>
                <a:gd name="T54" fmla="*/ 33 w 77"/>
                <a:gd name="T55" fmla="*/ 68 h 71"/>
                <a:gd name="T56" fmla="*/ 33 w 77"/>
                <a:gd name="T57" fmla="*/ 44 h 71"/>
                <a:gd name="T58" fmla="*/ 44 w 77"/>
                <a:gd name="T59" fmla="*/ 44 h 71"/>
                <a:gd name="T60" fmla="*/ 44 w 77"/>
                <a:gd name="T61" fmla="*/ 68 h 71"/>
                <a:gd name="T62" fmla="*/ 67 w 77"/>
                <a:gd name="T63" fmla="*/ 34 h 71"/>
                <a:gd name="T64" fmla="*/ 65 w 77"/>
                <a:gd name="T65" fmla="*/ 36 h 71"/>
                <a:gd name="T66" fmla="*/ 65 w 77"/>
                <a:gd name="T67" fmla="*/ 68 h 71"/>
                <a:gd name="T68" fmla="*/ 47 w 77"/>
                <a:gd name="T69" fmla="*/ 68 h 71"/>
                <a:gd name="T70" fmla="*/ 47 w 77"/>
                <a:gd name="T71" fmla="*/ 42 h 71"/>
                <a:gd name="T72" fmla="*/ 46 w 77"/>
                <a:gd name="T73" fmla="*/ 40 h 71"/>
                <a:gd name="T74" fmla="*/ 31 w 77"/>
                <a:gd name="T75" fmla="*/ 40 h 71"/>
                <a:gd name="T76" fmla="*/ 29 w 77"/>
                <a:gd name="T77" fmla="*/ 42 h 71"/>
                <a:gd name="T78" fmla="*/ 29 w 77"/>
                <a:gd name="T79" fmla="*/ 68 h 71"/>
                <a:gd name="T80" fmla="*/ 12 w 77"/>
                <a:gd name="T81" fmla="*/ 68 h 71"/>
                <a:gd name="T82" fmla="*/ 12 w 77"/>
                <a:gd name="T83" fmla="*/ 36 h 71"/>
                <a:gd name="T84" fmla="*/ 10 w 77"/>
                <a:gd name="T85" fmla="*/ 34 h 71"/>
                <a:gd name="T86" fmla="*/ 6 w 77"/>
                <a:gd name="T87" fmla="*/ 34 h 71"/>
                <a:gd name="T88" fmla="*/ 12 w 77"/>
                <a:gd name="T89" fmla="*/ 28 h 71"/>
                <a:gd name="T90" fmla="*/ 64 w 77"/>
                <a:gd name="T91" fmla="*/ 28 h 71"/>
                <a:gd name="T92" fmla="*/ 64 w 77"/>
                <a:gd name="T93" fmla="*/ 28 h 71"/>
                <a:gd name="T94" fmla="*/ 71 w 77"/>
                <a:gd name="T95" fmla="*/ 34 h 71"/>
                <a:gd name="T96" fmla="*/ 67 w 77"/>
                <a:gd name="T97" fmla="*/ 3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71">
                  <a:moveTo>
                    <a:pt x="76" y="34"/>
                  </a:moveTo>
                  <a:cubicBezTo>
                    <a:pt x="40" y="1"/>
                    <a:pt x="40" y="1"/>
                    <a:pt x="40" y="1"/>
                  </a:cubicBezTo>
                  <a:cubicBezTo>
                    <a:pt x="39" y="0"/>
                    <a:pt x="39" y="0"/>
                    <a:pt x="38" y="0"/>
                  </a:cubicBezTo>
                  <a:cubicBezTo>
                    <a:pt x="38" y="0"/>
                    <a:pt x="37" y="0"/>
                    <a:pt x="37" y="1"/>
                  </a:cubicBezTo>
                  <a:cubicBezTo>
                    <a:pt x="0" y="34"/>
                    <a:pt x="0" y="34"/>
                    <a:pt x="0" y="34"/>
                  </a:cubicBezTo>
                  <a:cubicBezTo>
                    <a:pt x="0" y="35"/>
                    <a:pt x="0" y="36"/>
                    <a:pt x="0" y="36"/>
                  </a:cubicBezTo>
                  <a:cubicBezTo>
                    <a:pt x="0" y="37"/>
                    <a:pt x="1" y="37"/>
                    <a:pt x="2" y="37"/>
                  </a:cubicBezTo>
                  <a:cubicBezTo>
                    <a:pt x="8" y="37"/>
                    <a:pt x="8" y="37"/>
                    <a:pt x="8" y="37"/>
                  </a:cubicBezTo>
                  <a:cubicBezTo>
                    <a:pt x="8" y="69"/>
                    <a:pt x="8" y="69"/>
                    <a:pt x="8" y="69"/>
                  </a:cubicBezTo>
                  <a:cubicBezTo>
                    <a:pt x="8" y="70"/>
                    <a:pt x="9" y="71"/>
                    <a:pt x="10" y="71"/>
                  </a:cubicBezTo>
                  <a:cubicBezTo>
                    <a:pt x="67" y="71"/>
                    <a:pt x="67" y="71"/>
                    <a:pt x="67" y="71"/>
                  </a:cubicBezTo>
                  <a:cubicBezTo>
                    <a:pt x="68" y="71"/>
                    <a:pt x="68" y="70"/>
                    <a:pt x="68" y="69"/>
                  </a:cubicBezTo>
                  <a:cubicBezTo>
                    <a:pt x="68" y="37"/>
                    <a:pt x="68" y="37"/>
                    <a:pt x="68" y="37"/>
                  </a:cubicBezTo>
                  <a:cubicBezTo>
                    <a:pt x="75" y="37"/>
                    <a:pt x="75" y="37"/>
                    <a:pt x="75" y="37"/>
                  </a:cubicBezTo>
                  <a:cubicBezTo>
                    <a:pt x="75" y="37"/>
                    <a:pt x="75" y="37"/>
                    <a:pt x="75" y="37"/>
                  </a:cubicBezTo>
                  <a:cubicBezTo>
                    <a:pt x="76" y="37"/>
                    <a:pt x="77" y="37"/>
                    <a:pt x="77" y="36"/>
                  </a:cubicBezTo>
                  <a:cubicBezTo>
                    <a:pt x="77" y="35"/>
                    <a:pt x="77" y="35"/>
                    <a:pt x="76" y="34"/>
                  </a:cubicBezTo>
                  <a:close/>
                  <a:moveTo>
                    <a:pt x="38" y="4"/>
                  </a:moveTo>
                  <a:cubicBezTo>
                    <a:pt x="61" y="25"/>
                    <a:pt x="61" y="25"/>
                    <a:pt x="61" y="25"/>
                  </a:cubicBezTo>
                  <a:cubicBezTo>
                    <a:pt x="16" y="25"/>
                    <a:pt x="16" y="25"/>
                    <a:pt x="16" y="25"/>
                  </a:cubicBezTo>
                  <a:cubicBezTo>
                    <a:pt x="22" y="19"/>
                    <a:pt x="22" y="19"/>
                    <a:pt x="22" y="19"/>
                  </a:cubicBezTo>
                  <a:cubicBezTo>
                    <a:pt x="45" y="19"/>
                    <a:pt x="45" y="19"/>
                    <a:pt x="45" y="19"/>
                  </a:cubicBezTo>
                  <a:cubicBezTo>
                    <a:pt x="46" y="19"/>
                    <a:pt x="47" y="19"/>
                    <a:pt x="47" y="18"/>
                  </a:cubicBezTo>
                  <a:cubicBezTo>
                    <a:pt x="47" y="17"/>
                    <a:pt x="46" y="16"/>
                    <a:pt x="45" y="16"/>
                  </a:cubicBezTo>
                  <a:cubicBezTo>
                    <a:pt x="25" y="16"/>
                    <a:pt x="25" y="16"/>
                    <a:pt x="25" y="16"/>
                  </a:cubicBezTo>
                  <a:lnTo>
                    <a:pt x="38" y="4"/>
                  </a:lnTo>
                  <a:close/>
                  <a:moveTo>
                    <a:pt x="44" y="68"/>
                  </a:moveTo>
                  <a:cubicBezTo>
                    <a:pt x="33" y="68"/>
                    <a:pt x="33" y="68"/>
                    <a:pt x="33" y="68"/>
                  </a:cubicBezTo>
                  <a:cubicBezTo>
                    <a:pt x="33" y="44"/>
                    <a:pt x="33" y="44"/>
                    <a:pt x="33" y="44"/>
                  </a:cubicBezTo>
                  <a:cubicBezTo>
                    <a:pt x="44" y="44"/>
                    <a:pt x="44" y="44"/>
                    <a:pt x="44" y="44"/>
                  </a:cubicBezTo>
                  <a:lnTo>
                    <a:pt x="44" y="68"/>
                  </a:lnTo>
                  <a:close/>
                  <a:moveTo>
                    <a:pt x="67" y="34"/>
                  </a:moveTo>
                  <a:cubicBezTo>
                    <a:pt x="66" y="34"/>
                    <a:pt x="65" y="35"/>
                    <a:pt x="65" y="36"/>
                  </a:cubicBezTo>
                  <a:cubicBezTo>
                    <a:pt x="65" y="68"/>
                    <a:pt x="65" y="68"/>
                    <a:pt x="65" y="68"/>
                  </a:cubicBezTo>
                  <a:cubicBezTo>
                    <a:pt x="47" y="68"/>
                    <a:pt x="47" y="68"/>
                    <a:pt x="47" y="68"/>
                  </a:cubicBezTo>
                  <a:cubicBezTo>
                    <a:pt x="47" y="42"/>
                    <a:pt x="47" y="42"/>
                    <a:pt x="47" y="42"/>
                  </a:cubicBezTo>
                  <a:cubicBezTo>
                    <a:pt x="47" y="41"/>
                    <a:pt x="47" y="40"/>
                    <a:pt x="46" y="40"/>
                  </a:cubicBezTo>
                  <a:cubicBezTo>
                    <a:pt x="31" y="40"/>
                    <a:pt x="31" y="40"/>
                    <a:pt x="31" y="40"/>
                  </a:cubicBezTo>
                  <a:cubicBezTo>
                    <a:pt x="30" y="40"/>
                    <a:pt x="29" y="41"/>
                    <a:pt x="29" y="42"/>
                  </a:cubicBezTo>
                  <a:cubicBezTo>
                    <a:pt x="29" y="68"/>
                    <a:pt x="29" y="68"/>
                    <a:pt x="29" y="68"/>
                  </a:cubicBezTo>
                  <a:cubicBezTo>
                    <a:pt x="12" y="68"/>
                    <a:pt x="12" y="68"/>
                    <a:pt x="12" y="68"/>
                  </a:cubicBezTo>
                  <a:cubicBezTo>
                    <a:pt x="12" y="36"/>
                    <a:pt x="12" y="36"/>
                    <a:pt x="12" y="36"/>
                  </a:cubicBezTo>
                  <a:cubicBezTo>
                    <a:pt x="12" y="35"/>
                    <a:pt x="11" y="34"/>
                    <a:pt x="10" y="34"/>
                  </a:cubicBezTo>
                  <a:cubicBezTo>
                    <a:pt x="6" y="34"/>
                    <a:pt x="6" y="34"/>
                    <a:pt x="6" y="34"/>
                  </a:cubicBezTo>
                  <a:cubicBezTo>
                    <a:pt x="12" y="28"/>
                    <a:pt x="12" y="28"/>
                    <a:pt x="12" y="28"/>
                  </a:cubicBezTo>
                  <a:cubicBezTo>
                    <a:pt x="64" y="28"/>
                    <a:pt x="64" y="28"/>
                    <a:pt x="64" y="28"/>
                  </a:cubicBezTo>
                  <a:cubicBezTo>
                    <a:pt x="64" y="28"/>
                    <a:pt x="64" y="28"/>
                    <a:pt x="64" y="28"/>
                  </a:cubicBezTo>
                  <a:cubicBezTo>
                    <a:pt x="71" y="34"/>
                    <a:pt x="71" y="34"/>
                    <a:pt x="71" y="34"/>
                  </a:cubicBezTo>
                  <a:lnTo>
                    <a:pt x="6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LINES ICON SET</a:t>
                </a:r>
              </a:p>
            </p:txBody>
          </p:sp>
        </p:grpSp>
      </p:grpSp>
    </p:spTree>
    <p:extLst>
      <p:ext uri="{BB962C8B-B14F-4D97-AF65-F5344CB8AC3E}">
        <p14:creationId xmlns:p14="http://schemas.microsoft.com/office/powerpoint/2010/main" val="378112209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617" name="Freeform 7"/>
          <p:cNvSpPr>
            <a:spLocks noChangeArrowheads="1"/>
          </p:cNvSpPr>
          <p:nvPr/>
        </p:nvSpPr>
        <p:spPr bwMode="auto">
          <a:xfrm>
            <a:off x="20384484" y="4457825"/>
            <a:ext cx="444536" cy="436095"/>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18" name="Freeform 45"/>
          <p:cNvSpPr>
            <a:spLocks noChangeArrowheads="1"/>
          </p:cNvSpPr>
          <p:nvPr/>
        </p:nvSpPr>
        <p:spPr bwMode="auto">
          <a:xfrm>
            <a:off x="11808868" y="2533375"/>
            <a:ext cx="452976" cy="447349"/>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19" name="Freeform 46"/>
          <p:cNvSpPr>
            <a:spLocks noChangeArrowheads="1"/>
          </p:cNvSpPr>
          <p:nvPr/>
        </p:nvSpPr>
        <p:spPr bwMode="auto">
          <a:xfrm>
            <a:off x="9904113" y="2674051"/>
            <a:ext cx="427655" cy="194132"/>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0" name="Freeform 47"/>
          <p:cNvSpPr>
            <a:spLocks noChangeArrowheads="1"/>
          </p:cNvSpPr>
          <p:nvPr/>
        </p:nvSpPr>
        <p:spPr bwMode="auto">
          <a:xfrm>
            <a:off x="9904113" y="3512481"/>
            <a:ext cx="92847" cy="419214"/>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1" name="Freeform 48"/>
          <p:cNvSpPr>
            <a:spLocks noChangeArrowheads="1"/>
          </p:cNvSpPr>
          <p:nvPr/>
        </p:nvSpPr>
        <p:spPr bwMode="auto">
          <a:xfrm>
            <a:off x="10047604" y="3636276"/>
            <a:ext cx="278538" cy="301046"/>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2" name="Freeform 49"/>
          <p:cNvSpPr>
            <a:spLocks noChangeArrowheads="1"/>
          </p:cNvSpPr>
          <p:nvPr/>
        </p:nvSpPr>
        <p:spPr bwMode="auto">
          <a:xfrm>
            <a:off x="10838202" y="3495600"/>
            <a:ext cx="461418" cy="452976"/>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3" name="Freeform 50"/>
          <p:cNvSpPr>
            <a:spLocks noChangeArrowheads="1"/>
          </p:cNvSpPr>
          <p:nvPr/>
        </p:nvSpPr>
        <p:spPr bwMode="auto">
          <a:xfrm>
            <a:off x="8933449" y="4457825"/>
            <a:ext cx="461418" cy="436095"/>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4" name="Freeform 51"/>
          <p:cNvSpPr>
            <a:spLocks noChangeArrowheads="1"/>
          </p:cNvSpPr>
          <p:nvPr/>
        </p:nvSpPr>
        <p:spPr bwMode="auto">
          <a:xfrm>
            <a:off x="20418246" y="2516494"/>
            <a:ext cx="385452" cy="489553"/>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5" name="Freeform 52"/>
          <p:cNvSpPr>
            <a:spLocks noChangeArrowheads="1"/>
          </p:cNvSpPr>
          <p:nvPr/>
        </p:nvSpPr>
        <p:spPr bwMode="auto">
          <a:xfrm>
            <a:off x="21329827" y="2541815"/>
            <a:ext cx="461418" cy="455791"/>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6" name="Freeform 53"/>
          <p:cNvSpPr>
            <a:spLocks noChangeArrowheads="1"/>
          </p:cNvSpPr>
          <p:nvPr/>
        </p:nvSpPr>
        <p:spPr bwMode="auto">
          <a:xfrm>
            <a:off x="13707995" y="4457825"/>
            <a:ext cx="444536" cy="436095"/>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7" name="Freeform 54"/>
          <p:cNvSpPr>
            <a:spLocks noChangeArrowheads="1"/>
          </p:cNvSpPr>
          <p:nvPr/>
        </p:nvSpPr>
        <p:spPr bwMode="auto">
          <a:xfrm>
            <a:off x="17523131" y="3537802"/>
            <a:ext cx="461418" cy="368572"/>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8" name="Freeform 55"/>
          <p:cNvSpPr>
            <a:spLocks noChangeArrowheads="1"/>
          </p:cNvSpPr>
          <p:nvPr/>
        </p:nvSpPr>
        <p:spPr bwMode="auto">
          <a:xfrm>
            <a:off x="18468474" y="3495600"/>
            <a:ext cx="461418" cy="4529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29" name="Freeform 56"/>
          <p:cNvSpPr>
            <a:spLocks noChangeArrowheads="1"/>
          </p:cNvSpPr>
          <p:nvPr/>
        </p:nvSpPr>
        <p:spPr bwMode="auto">
          <a:xfrm>
            <a:off x="9937875" y="4457825"/>
            <a:ext cx="393893" cy="436095"/>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0" name="Freeform 57"/>
          <p:cNvSpPr>
            <a:spLocks noChangeArrowheads="1"/>
          </p:cNvSpPr>
          <p:nvPr/>
        </p:nvSpPr>
        <p:spPr bwMode="auto">
          <a:xfrm>
            <a:off x="9937875" y="4466265"/>
            <a:ext cx="75966" cy="75966"/>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1" name="Freeform 58"/>
          <p:cNvSpPr>
            <a:spLocks noChangeArrowheads="1"/>
          </p:cNvSpPr>
          <p:nvPr/>
        </p:nvSpPr>
        <p:spPr bwMode="auto">
          <a:xfrm>
            <a:off x="12745770" y="2541815"/>
            <a:ext cx="461418" cy="455791"/>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2" name="Freeform 59"/>
          <p:cNvSpPr>
            <a:spLocks noChangeArrowheads="1"/>
          </p:cNvSpPr>
          <p:nvPr/>
        </p:nvSpPr>
        <p:spPr bwMode="auto">
          <a:xfrm>
            <a:off x="10838202" y="2541815"/>
            <a:ext cx="461418" cy="455791"/>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3" name="Freeform 60"/>
          <p:cNvSpPr>
            <a:spLocks noChangeArrowheads="1"/>
          </p:cNvSpPr>
          <p:nvPr/>
        </p:nvSpPr>
        <p:spPr bwMode="auto">
          <a:xfrm>
            <a:off x="10880406" y="4483146"/>
            <a:ext cx="377012" cy="379826"/>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4" name="Freeform 61"/>
          <p:cNvSpPr>
            <a:spLocks noChangeArrowheads="1"/>
          </p:cNvSpPr>
          <p:nvPr/>
        </p:nvSpPr>
        <p:spPr bwMode="auto">
          <a:xfrm>
            <a:off x="21312946" y="3495600"/>
            <a:ext cx="472672" cy="478299"/>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5" name="Freeform 62"/>
          <p:cNvSpPr>
            <a:spLocks noChangeArrowheads="1"/>
          </p:cNvSpPr>
          <p:nvPr/>
        </p:nvSpPr>
        <p:spPr bwMode="auto">
          <a:xfrm>
            <a:off x="18451593" y="4432502"/>
            <a:ext cx="495180" cy="469859"/>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6" name="Freeform 63"/>
          <p:cNvSpPr>
            <a:spLocks noChangeArrowheads="1"/>
          </p:cNvSpPr>
          <p:nvPr/>
        </p:nvSpPr>
        <p:spPr bwMode="auto">
          <a:xfrm>
            <a:off x="11800427" y="4449383"/>
            <a:ext cx="444536" cy="452978"/>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7" name="Freeform 64"/>
          <p:cNvSpPr>
            <a:spLocks noChangeArrowheads="1"/>
          </p:cNvSpPr>
          <p:nvPr/>
        </p:nvSpPr>
        <p:spPr bwMode="auto">
          <a:xfrm>
            <a:off x="16572161" y="4457825"/>
            <a:ext cx="444536" cy="436095"/>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8" name="Freeform 65"/>
          <p:cNvSpPr>
            <a:spLocks noChangeArrowheads="1"/>
          </p:cNvSpPr>
          <p:nvPr/>
        </p:nvSpPr>
        <p:spPr bwMode="auto">
          <a:xfrm>
            <a:off x="15601496" y="3588445"/>
            <a:ext cx="478299" cy="267286"/>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39" name="Freeform 66"/>
          <p:cNvSpPr>
            <a:spLocks noChangeArrowheads="1"/>
          </p:cNvSpPr>
          <p:nvPr/>
        </p:nvSpPr>
        <p:spPr bwMode="auto">
          <a:xfrm>
            <a:off x="16563721" y="3495600"/>
            <a:ext cx="461418" cy="452976"/>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0" name="Freeform 67"/>
          <p:cNvSpPr>
            <a:spLocks noChangeArrowheads="1"/>
          </p:cNvSpPr>
          <p:nvPr/>
        </p:nvSpPr>
        <p:spPr bwMode="auto">
          <a:xfrm>
            <a:off x="13691114" y="3537802"/>
            <a:ext cx="478299" cy="368572"/>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1" name="Freeform 68"/>
          <p:cNvSpPr>
            <a:spLocks noChangeArrowheads="1"/>
          </p:cNvSpPr>
          <p:nvPr/>
        </p:nvSpPr>
        <p:spPr bwMode="auto">
          <a:xfrm>
            <a:off x="11800427" y="3504040"/>
            <a:ext cx="444536" cy="43609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2" name="Freeform 69"/>
          <p:cNvSpPr>
            <a:spLocks noChangeArrowheads="1"/>
          </p:cNvSpPr>
          <p:nvPr/>
        </p:nvSpPr>
        <p:spPr bwMode="auto">
          <a:xfrm>
            <a:off x="19413818" y="4516908"/>
            <a:ext cx="495180" cy="326369"/>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3" name="Freeform 70"/>
          <p:cNvSpPr>
            <a:spLocks noChangeArrowheads="1"/>
          </p:cNvSpPr>
          <p:nvPr/>
        </p:nvSpPr>
        <p:spPr bwMode="auto">
          <a:xfrm>
            <a:off x="8072511" y="3504040"/>
            <a:ext cx="270098" cy="43609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4" name="Freeform 71"/>
          <p:cNvSpPr>
            <a:spLocks noChangeArrowheads="1"/>
          </p:cNvSpPr>
          <p:nvPr/>
        </p:nvSpPr>
        <p:spPr bwMode="auto">
          <a:xfrm>
            <a:off x="8933449" y="3495600"/>
            <a:ext cx="461418" cy="4529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5" name="Freeform 72"/>
          <p:cNvSpPr>
            <a:spLocks noChangeArrowheads="1"/>
          </p:cNvSpPr>
          <p:nvPr/>
        </p:nvSpPr>
        <p:spPr bwMode="auto">
          <a:xfrm>
            <a:off x="7988105" y="2586831"/>
            <a:ext cx="444536" cy="365758"/>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6" name="Freeform 73"/>
          <p:cNvSpPr>
            <a:spLocks noChangeArrowheads="1"/>
          </p:cNvSpPr>
          <p:nvPr/>
        </p:nvSpPr>
        <p:spPr bwMode="auto">
          <a:xfrm>
            <a:off x="8933449" y="2541815"/>
            <a:ext cx="461418" cy="455791"/>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7" name="Freeform 74"/>
          <p:cNvSpPr>
            <a:spLocks noChangeArrowheads="1"/>
          </p:cNvSpPr>
          <p:nvPr/>
        </p:nvSpPr>
        <p:spPr bwMode="auto">
          <a:xfrm>
            <a:off x="18485356" y="2558696"/>
            <a:ext cx="427655" cy="422028"/>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8" name="Freeform 75"/>
          <p:cNvSpPr>
            <a:spLocks noChangeArrowheads="1"/>
          </p:cNvSpPr>
          <p:nvPr/>
        </p:nvSpPr>
        <p:spPr bwMode="auto">
          <a:xfrm>
            <a:off x="15719664" y="2550256"/>
            <a:ext cx="236336" cy="43891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49" name="Freeform 76"/>
          <p:cNvSpPr>
            <a:spLocks noChangeArrowheads="1"/>
          </p:cNvSpPr>
          <p:nvPr/>
        </p:nvSpPr>
        <p:spPr bwMode="auto">
          <a:xfrm>
            <a:off x="14650526" y="3495600"/>
            <a:ext cx="464230" cy="452976"/>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0" name="Freeform 77"/>
          <p:cNvSpPr>
            <a:spLocks noChangeArrowheads="1"/>
          </p:cNvSpPr>
          <p:nvPr/>
        </p:nvSpPr>
        <p:spPr bwMode="auto">
          <a:xfrm>
            <a:off x="12745770" y="3495600"/>
            <a:ext cx="461418" cy="452976"/>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1" name="Freeform 78"/>
          <p:cNvSpPr>
            <a:spLocks noChangeArrowheads="1"/>
          </p:cNvSpPr>
          <p:nvPr/>
        </p:nvSpPr>
        <p:spPr bwMode="auto">
          <a:xfrm>
            <a:off x="19422259" y="2541815"/>
            <a:ext cx="461418" cy="455791"/>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2" name="Freeform 79"/>
          <p:cNvSpPr>
            <a:spLocks noChangeArrowheads="1"/>
          </p:cNvSpPr>
          <p:nvPr/>
        </p:nvSpPr>
        <p:spPr bwMode="auto">
          <a:xfrm>
            <a:off x="16563721" y="2541815"/>
            <a:ext cx="461418" cy="455791"/>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3" name="Freeform 80"/>
          <p:cNvSpPr>
            <a:spLocks noChangeArrowheads="1"/>
          </p:cNvSpPr>
          <p:nvPr/>
        </p:nvSpPr>
        <p:spPr bwMode="auto">
          <a:xfrm>
            <a:off x="19439141" y="3512481"/>
            <a:ext cx="427655" cy="419214"/>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4" name="Freeform 81"/>
          <p:cNvSpPr>
            <a:spLocks noChangeArrowheads="1"/>
          </p:cNvSpPr>
          <p:nvPr/>
        </p:nvSpPr>
        <p:spPr bwMode="auto">
          <a:xfrm>
            <a:off x="20376042" y="3495600"/>
            <a:ext cx="461418" cy="452976"/>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5" name="Freeform 82"/>
          <p:cNvSpPr>
            <a:spLocks noChangeArrowheads="1"/>
          </p:cNvSpPr>
          <p:nvPr/>
        </p:nvSpPr>
        <p:spPr bwMode="auto">
          <a:xfrm>
            <a:off x="15635259" y="4466265"/>
            <a:ext cx="410774" cy="419216"/>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6" name="Freeform 83"/>
          <p:cNvSpPr>
            <a:spLocks noChangeArrowheads="1"/>
          </p:cNvSpPr>
          <p:nvPr/>
        </p:nvSpPr>
        <p:spPr bwMode="auto">
          <a:xfrm>
            <a:off x="17506250" y="4567551"/>
            <a:ext cx="478299" cy="216642"/>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7" name="Freeform 84"/>
          <p:cNvSpPr>
            <a:spLocks noChangeArrowheads="1"/>
          </p:cNvSpPr>
          <p:nvPr/>
        </p:nvSpPr>
        <p:spPr bwMode="auto">
          <a:xfrm>
            <a:off x="21329827" y="4449383"/>
            <a:ext cx="461418" cy="452978"/>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8" name="Freeform 85"/>
          <p:cNvSpPr>
            <a:spLocks noChangeArrowheads="1"/>
          </p:cNvSpPr>
          <p:nvPr/>
        </p:nvSpPr>
        <p:spPr bwMode="auto">
          <a:xfrm>
            <a:off x="13707995" y="2586831"/>
            <a:ext cx="444536" cy="357318"/>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59" name="Freeform 86"/>
          <p:cNvSpPr>
            <a:spLocks noChangeArrowheads="1"/>
          </p:cNvSpPr>
          <p:nvPr/>
        </p:nvSpPr>
        <p:spPr bwMode="auto">
          <a:xfrm>
            <a:off x="14650526" y="2541815"/>
            <a:ext cx="464230" cy="455791"/>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0" name="Freeform 87"/>
          <p:cNvSpPr>
            <a:spLocks noChangeArrowheads="1"/>
          </p:cNvSpPr>
          <p:nvPr/>
        </p:nvSpPr>
        <p:spPr bwMode="auto">
          <a:xfrm>
            <a:off x="8004987" y="4466265"/>
            <a:ext cx="410774" cy="419216"/>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1" name="Freeform 106"/>
          <p:cNvSpPr>
            <a:spLocks noChangeArrowheads="1"/>
          </p:cNvSpPr>
          <p:nvPr/>
        </p:nvSpPr>
        <p:spPr bwMode="auto">
          <a:xfrm>
            <a:off x="17540012" y="2567137"/>
            <a:ext cx="410774" cy="413587"/>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2" name="Freeform 119"/>
          <p:cNvSpPr>
            <a:spLocks noChangeArrowheads="1"/>
          </p:cNvSpPr>
          <p:nvPr/>
        </p:nvSpPr>
        <p:spPr bwMode="auto">
          <a:xfrm>
            <a:off x="12745770" y="4449383"/>
            <a:ext cx="461418" cy="452978"/>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3" name="Freeform 120"/>
          <p:cNvSpPr>
            <a:spLocks noChangeArrowheads="1"/>
          </p:cNvSpPr>
          <p:nvPr/>
        </p:nvSpPr>
        <p:spPr bwMode="auto">
          <a:xfrm>
            <a:off x="14647711" y="4466265"/>
            <a:ext cx="478299" cy="419216"/>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4" name="Freeform 121"/>
          <p:cNvSpPr>
            <a:spLocks noChangeArrowheads="1"/>
          </p:cNvSpPr>
          <p:nvPr/>
        </p:nvSpPr>
        <p:spPr bwMode="auto">
          <a:xfrm>
            <a:off x="7979664" y="5465066"/>
            <a:ext cx="317929" cy="402333"/>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5" name="Freeform 122"/>
          <p:cNvSpPr>
            <a:spLocks noChangeArrowheads="1"/>
          </p:cNvSpPr>
          <p:nvPr/>
        </p:nvSpPr>
        <p:spPr bwMode="auto">
          <a:xfrm>
            <a:off x="8131594" y="5414423"/>
            <a:ext cx="309487" cy="393893"/>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0" name="Freeform 1"/>
          <p:cNvSpPr>
            <a:spLocks noChangeArrowheads="1"/>
          </p:cNvSpPr>
          <p:nvPr/>
        </p:nvSpPr>
        <p:spPr bwMode="auto">
          <a:xfrm>
            <a:off x="17018330" y="7534529"/>
            <a:ext cx="334815" cy="268383"/>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1" name="Freeform 2"/>
          <p:cNvSpPr>
            <a:spLocks noChangeArrowheads="1"/>
          </p:cNvSpPr>
          <p:nvPr/>
        </p:nvSpPr>
        <p:spPr bwMode="auto">
          <a:xfrm>
            <a:off x="11129836" y="7521242"/>
            <a:ext cx="186008" cy="300271"/>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2" name="Freeform 3"/>
          <p:cNvSpPr>
            <a:spLocks noChangeArrowheads="1"/>
          </p:cNvSpPr>
          <p:nvPr/>
        </p:nvSpPr>
        <p:spPr bwMode="auto">
          <a:xfrm>
            <a:off x="11783523" y="7521242"/>
            <a:ext cx="374675" cy="300271"/>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3" name="Freeform 4"/>
          <p:cNvSpPr>
            <a:spLocks noChangeArrowheads="1"/>
          </p:cNvSpPr>
          <p:nvPr/>
        </p:nvSpPr>
        <p:spPr bwMode="auto">
          <a:xfrm>
            <a:off x="9548766" y="7521242"/>
            <a:ext cx="372017" cy="294957"/>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4" name="Freeform 5"/>
          <p:cNvSpPr>
            <a:spLocks noChangeArrowheads="1"/>
          </p:cNvSpPr>
          <p:nvPr/>
        </p:nvSpPr>
        <p:spPr bwMode="auto">
          <a:xfrm>
            <a:off x="12535529" y="7486698"/>
            <a:ext cx="361388" cy="361388"/>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5" name="Freeform 6"/>
          <p:cNvSpPr>
            <a:spLocks noChangeArrowheads="1"/>
          </p:cNvSpPr>
          <p:nvPr/>
        </p:nvSpPr>
        <p:spPr bwMode="auto">
          <a:xfrm>
            <a:off x="13300821" y="7499983"/>
            <a:ext cx="332157" cy="329501"/>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6" name="Freeform 7"/>
          <p:cNvSpPr>
            <a:spLocks noChangeArrowheads="1"/>
          </p:cNvSpPr>
          <p:nvPr/>
        </p:nvSpPr>
        <p:spPr bwMode="auto">
          <a:xfrm>
            <a:off x="15548865" y="7499983"/>
            <a:ext cx="292299" cy="334815"/>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7" name="Freeform 8"/>
          <p:cNvSpPr>
            <a:spLocks noChangeArrowheads="1"/>
          </p:cNvSpPr>
          <p:nvPr/>
        </p:nvSpPr>
        <p:spPr bwMode="auto">
          <a:xfrm>
            <a:off x="8058041" y="7499983"/>
            <a:ext cx="374675" cy="334815"/>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8" name="Freeform 9"/>
          <p:cNvSpPr>
            <a:spLocks noChangeArrowheads="1"/>
          </p:cNvSpPr>
          <p:nvPr/>
        </p:nvSpPr>
        <p:spPr bwMode="auto">
          <a:xfrm>
            <a:off x="14044854" y="7507956"/>
            <a:ext cx="321528" cy="321528"/>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59" name="Freeform 11"/>
          <p:cNvSpPr>
            <a:spLocks noChangeArrowheads="1"/>
          </p:cNvSpPr>
          <p:nvPr/>
        </p:nvSpPr>
        <p:spPr bwMode="auto">
          <a:xfrm>
            <a:off x="20029009" y="7550472"/>
            <a:ext cx="313557" cy="316213"/>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0" name="Freeform 12"/>
          <p:cNvSpPr>
            <a:spLocks noChangeArrowheads="1"/>
          </p:cNvSpPr>
          <p:nvPr/>
        </p:nvSpPr>
        <p:spPr bwMode="auto">
          <a:xfrm>
            <a:off x="10284827" y="8283877"/>
            <a:ext cx="348102" cy="348101"/>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1" name="Freeform 13"/>
          <p:cNvSpPr>
            <a:spLocks noChangeArrowheads="1"/>
          </p:cNvSpPr>
          <p:nvPr/>
        </p:nvSpPr>
        <p:spPr bwMode="auto">
          <a:xfrm>
            <a:off x="10335316" y="7438867"/>
            <a:ext cx="175379" cy="372017"/>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2" name="Freeform 15"/>
          <p:cNvSpPr>
            <a:spLocks noChangeArrowheads="1"/>
          </p:cNvSpPr>
          <p:nvPr/>
        </p:nvSpPr>
        <p:spPr bwMode="auto">
          <a:xfrm>
            <a:off x="19231830" y="8283877"/>
            <a:ext cx="316213" cy="313557"/>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3" name="Freeform 17"/>
          <p:cNvSpPr>
            <a:spLocks noChangeArrowheads="1"/>
          </p:cNvSpPr>
          <p:nvPr/>
        </p:nvSpPr>
        <p:spPr bwMode="auto">
          <a:xfrm>
            <a:off x="13292848" y="8246675"/>
            <a:ext cx="348102" cy="348101"/>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4" name="Freeform 18"/>
          <p:cNvSpPr>
            <a:spLocks noChangeArrowheads="1"/>
          </p:cNvSpPr>
          <p:nvPr/>
        </p:nvSpPr>
        <p:spPr bwMode="auto">
          <a:xfrm>
            <a:off x="20775699" y="8329049"/>
            <a:ext cx="215239" cy="22321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5" name="Freeform 19"/>
          <p:cNvSpPr>
            <a:spLocks noChangeArrowheads="1"/>
          </p:cNvSpPr>
          <p:nvPr/>
        </p:nvSpPr>
        <p:spPr bwMode="auto">
          <a:xfrm>
            <a:off x="20031666" y="8422054"/>
            <a:ext cx="212581" cy="34544"/>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6" name="Freeform 20"/>
          <p:cNvSpPr>
            <a:spLocks noChangeArrowheads="1"/>
          </p:cNvSpPr>
          <p:nvPr/>
        </p:nvSpPr>
        <p:spPr bwMode="auto">
          <a:xfrm>
            <a:off x="11044804" y="8972107"/>
            <a:ext cx="374675" cy="379989"/>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7" name="Freeform 21"/>
          <p:cNvSpPr>
            <a:spLocks noChangeArrowheads="1"/>
          </p:cNvSpPr>
          <p:nvPr/>
        </p:nvSpPr>
        <p:spPr bwMode="auto">
          <a:xfrm>
            <a:off x="11036833" y="9801173"/>
            <a:ext cx="374673" cy="209925"/>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8" name="Freeform 22"/>
          <p:cNvSpPr>
            <a:spLocks noChangeArrowheads="1"/>
          </p:cNvSpPr>
          <p:nvPr/>
        </p:nvSpPr>
        <p:spPr bwMode="auto">
          <a:xfrm>
            <a:off x="10306085" y="9729427"/>
            <a:ext cx="348102" cy="348101"/>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69" name="Freeform 23"/>
          <p:cNvSpPr>
            <a:spLocks noChangeArrowheads="1"/>
          </p:cNvSpPr>
          <p:nvPr/>
        </p:nvSpPr>
        <p:spPr bwMode="auto">
          <a:xfrm>
            <a:off x="8828647" y="9748027"/>
            <a:ext cx="321530" cy="316215"/>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0" name="Freeform 24"/>
          <p:cNvSpPr>
            <a:spLocks noChangeArrowheads="1"/>
          </p:cNvSpPr>
          <p:nvPr/>
        </p:nvSpPr>
        <p:spPr bwMode="auto">
          <a:xfrm>
            <a:off x="11783523" y="9011967"/>
            <a:ext cx="374675" cy="297613"/>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1" name="Freeform 25"/>
          <p:cNvSpPr>
            <a:spLocks noChangeArrowheads="1"/>
          </p:cNvSpPr>
          <p:nvPr/>
        </p:nvSpPr>
        <p:spPr bwMode="auto">
          <a:xfrm>
            <a:off x="15580752" y="8985394"/>
            <a:ext cx="260412" cy="358730"/>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2" name="Freeform 26"/>
          <p:cNvSpPr>
            <a:spLocks noChangeArrowheads="1"/>
          </p:cNvSpPr>
          <p:nvPr/>
        </p:nvSpPr>
        <p:spPr bwMode="auto">
          <a:xfrm>
            <a:off x="13306135" y="9003994"/>
            <a:ext cx="321528" cy="326844"/>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3" name="Freeform 27"/>
          <p:cNvSpPr>
            <a:spLocks noChangeArrowheads="1"/>
          </p:cNvSpPr>
          <p:nvPr/>
        </p:nvSpPr>
        <p:spPr bwMode="auto">
          <a:xfrm>
            <a:off x="14018282" y="9003994"/>
            <a:ext cx="379988" cy="297613"/>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4" name="Freeform 28"/>
          <p:cNvSpPr>
            <a:spLocks noChangeArrowheads="1"/>
          </p:cNvSpPr>
          <p:nvPr/>
        </p:nvSpPr>
        <p:spPr bwMode="auto">
          <a:xfrm>
            <a:off x="14770286" y="8990709"/>
            <a:ext cx="374675" cy="313557"/>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5" name="Freeform 29"/>
          <p:cNvSpPr>
            <a:spLocks noChangeArrowheads="1"/>
          </p:cNvSpPr>
          <p:nvPr/>
        </p:nvSpPr>
        <p:spPr bwMode="auto">
          <a:xfrm>
            <a:off x="10311400" y="8985394"/>
            <a:ext cx="334815" cy="345444"/>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76" name="Freeform 30"/>
          <p:cNvSpPr>
            <a:spLocks noChangeArrowheads="1"/>
          </p:cNvSpPr>
          <p:nvPr/>
        </p:nvSpPr>
        <p:spPr bwMode="auto">
          <a:xfrm>
            <a:off x="9548766" y="9729427"/>
            <a:ext cx="372017" cy="353415"/>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grpSp>
        <p:nvGrpSpPr>
          <p:cNvPr id="377" name="Group 1"/>
          <p:cNvGrpSpPr>
            <a:grpSpLocks/>
          </p:cNvGrpSpPr>
          <p:nvPr/>
        </p:nvGrpSpPr>
        <p:grpSpPr bwMode="auto">
          <a:xfrm>
            <a:off x="11796810" y="9734742"/>
            <a:ext cx="348101" cy="342786"/>
            <a:chOff x="7197121" y="8332916"/>
            <a:chExt cx="553830" cy="543285"/>
          </a:xfrm>
          <a:solidFill>
            <a:schemeClr val="tx1"/>
          </a:solidFill>
        </p:grpSpPr>
        <p:sp>
          <p:nvSpPr>
            <p:cNvPr id="378"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a:extLst/>
          </p:spPr>
          <p:txBody>
            <a:bodyPr wrap="none" anchor="ctr"/>
            <a:lstStyle/>
            <a:p>
              <a:pPr eaLnBrk="1" fontAlgn="auto" hangingPunct="1">
                <a:spcBef>
                  <a:spcPts val="0"/>
                </a:spcBef>
                <a:spcAft>
                  <a:spcPts val="0"/>
                </a:spcAft>
                <a:defRPr/>
              </a:pPr>
              <a:endParaRPr lang="en-US" dirty="0">
                <a:latin typeface="+mn-lt"/>
                <a:ea typeface="+mn-ea"/>
              </a:endParaRPr>
            </a:p>
          </p:txBody>
        </p:sp>
        <p:sp>
          <p:nvSpPr>
            <p:cNvPr id="379"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a:extLst/>
          </p:spPr>
          <p:txBody>
            <a:bodyPr wrap="none" anchor="ctr"/>
            <a:lstStyle/>
            <a:p>
              <a:pPr eaLnBrk="1" fontAlgn="auto" hangingPunct="1">
                <a:spcBef>
                  <a:spcPts val="0"/>
                </a:spcBef>
                <a:spcAft>
                  <a:spcPts val="0"/>
                </a:spcAft>
                <a:defRPr/>
              </a:pPr>
              <a:endParaRPr lang="en-US" dirty="0">
                <a:latin typeface="+mn-lt"/>
                <a:ea typeface="+mn-ea"/>
              </a:endParaRPr>
            </a:p>
          </p:txBody>
        </p:sp>
      </p:grpSp>
      <p:sp>
        <p:nvSpPr>
          <p:cNvPr id="380" name="Freeform 33"/>
          <p:cNvSpPr>
            <a:spLocks noChangeArrowheads="1"/>
          </p:cNvSpPr>
          <p:nvPr/>
        </p:nvSpPr>
        <p:spPr bwMode="auto">
          <a:xfrm>
            <a:off x="20029009" y="11265325"/>
            <a:ext cx="255097" cy="268383"/>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1" name="Freeform 34"/>
          <p:cNvSpPr>
            <a:spLocks noChangeArrowheads="1"/>
          </p:cNvSpPr>
          <p:nvPr/>
        </p:nvSpPr>
        <p:spPr bwMode="auto">
          <a:xfrm>
            <a:off x="18567515" y="9716140"/>
            <a:ext cx="212581" cy="374675"/>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2" name="Freeform 35"/>
          <p:cNvSpPr>
            <a:spLocks noChangeArrowheads="1"/>
          </p:cNvSpPr>
          <p:nvPr/>
        </p:nvSpPr>
        <p:spPr bwMode="auto">
          <a:xfrm>
            <a:off x="20749126" y="7539843"/>
            <a:ext cx="268384" cy="313557"/>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3" name="Freeform 36"/>
          <p:cNvSpPr>
            <a:spLocks noChangeArrowheads="1"/>
          </p:cNvSpPr>
          <p:nvPr/>
        </p:nvSpPr>
        <p:spPr bwMode="auto">
          <a:xfrm>
            <a:off x="19229172" y="10481432"/>
            <a:ext cx="361388" cy="326844"/>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4" name="Freeform 37"/>
          <p:cNvSpPr>
            <a:spLocks noChangeArrowheads="1"/>
          </p:cNvSpPr>
          <p:nvPr/>
        </p:nvSpPr>
        <p:spPr bwMode="auto">
          <a:xfrm>
            <a:off x="20807586" y="11299869"/>
            <a:ext cx="178037" cy="201952"/>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5" name="Freeform 38"/>
          <p:cNvSpPr>
            <a:spLocks noChangeArrowheads="1"/>
          </p:cNvSpPr>
          <p:nvPr/>
        </p:nvSpPr>
        <p:spPr bwMode="auto">
          <a:xfrm>
            <a:off x="14124572" y="9734742"/>
            <a:ext cx="151463" cy="342786"/>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6" name="Freeform 39"/>
          <p:cNvSpPr>
            <a:spLocks noChangeArrowheads="1"/>
          </p:cNvSpPr>
          <p:nvPr/>
        </p:nvSpPr>
        <p:spPr bwMode="auto">
          <a:xfrm>
            <a:off x="13292848" y="9734742"/>
            <a:ext cx="334815" cy="334815"/>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7" name="Freeform 40"/>
          <p:cNvSpPr>
            <a:spLocks noChangeArrowheads="1"/>
          </p:cNvSpPr>
          <p:nvPr/>
        </p:nvSpPr>
        <p:spPr bwMode="auto">
          <a:xfrm>
            <a:off x="12593989" y="9854318"/>
            <a:ext cx="241810" cy="236497"/>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8" name="Freeform 41"/>
          <p:cNvSpPr>
            <a:spLocks noChangeArrowheads="1"/>
          </p:cNvSpPr>
          <p:nvPr/>
        </p:nvSpPr>
        <p:spPr bwMode="auto">
          <a:xfrm>
            <a:off x="12660420" y="9854318"/>
            <a:ext cx="106290" cy="90347"/>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89" name="Freeform 42"/>
          <p:cNvSpPr>
            <a:spLocks noChangeArrowheads="1"/>
          </p:cNvSpPr>
          <p:nvPr/>
        </p:nvSpPr>
        <p:spPr bwMode="auto">
          <a:xfrm>
            <a:off x="12660420" y="9716140"/>
            <a:ext cx="106290" cy="111605"/>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0" name="Freeform 44"/>
          <p:cNvSpPr>
            <a:spLocks noChangeArrowheads="1"/>
          </p:cNvSpPr>
          <p:nvPr/>
        </p:nvSpPr>
        <p:spPr bwMode="auto">
          <a:xfrm>
            <a:off x="21495818" y="7526556"/>
            <a:ext cx="268383" cy="340130"/>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1" name="Freeform 45"/>
          <p:cNvSpPr>
            <a:spLocks noChangeArrowheads="1"/>
          </p:cNvSpPr>
          <p:nvPr/>
        </p:nvSpPr>
        <p:spPr bwMode="auto">
          <a:xfrm>
            <a:off x="12567416" y="6777208"/>
            <a:ext cx="294955" cy="292299"/>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2" name="Freeform 46"/>
          <p:cNvSpPr>
            <a:spLocks noChangeArrowheads="1"/>
          </p:cNvSpPr>
          <p:nvPr/>
        </p:nvSpPr>
        <p:spPr bwMode="auto">
          <a:xfrm>
            <a:off x="17757049" y="6755950"/>
            <a:ext cx="348102" cy="332159"/>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3" name="Freeform 47"/>
          <p:cNvSpPr>
            <a:spLocks noChangeArrowheads="1"/>
          </p:cNvSpPr>
          <p:nvPr/>
        </p:nvSpPr>
        <p:spPr bwMode="auto">
          <a:xfrm>
            <a:off x="18490453" y="6763923"/>
            <a:ext cx="372017" cy="326842"/>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4" name="Freeform 48"/>
          <p:cNvSpPr>
            <a:spLocks noChangeArrowheads="1"/>
          </p:cNvSpPr>
          <p:nvPr/>
        </p:nvSpPr>
        <p:spPr bwMode="auto">
          <a:xfrm>
            <a:off x="15527607" y="6795810"/>
            <a:ext cx="334815" cy="252439"/>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5" name="Freeform 49"/>
          <p:cNvSpPr>
            <a:spLocks noChangeArrowheads="1"/>
          </p:cNvSpPr>
          <p:nvPr/>
        </p:nvSpPr>
        <p:spPr bwMode="auto">
          <a:xfrm>
            <a:off x="17018330" y="6795810"/>
            <a:ext cx="334815" cy="252439"/>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6" name="Freeform 50"/>
          <p:cNvSpPr>
            <a:spLocks noChangeArrowheads="1"/>
          </p:cNvSpPr>
          <p:nvPr/>
        </p:nvSpPr>
        <p:spPr bwMode="auto">
          <a:xfrm>
            <a:off x="8071328" y="6755950"/>
            <a:ext cx="334815" cy="332159"/>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7" name="Freeform 51"/>
          <p:cNvSpPr>
            <a:spLocks noChangeArrowheads="1"/>
          </p:cNvSpPr>
          <p:nvPr/>
        </p:nvSpPr>
        <p:spPr bwMode="auto">
          <a:xfrm>
            <a:off x="11050119" y="6814410"/>
            <a:ext cx="348102" cy="215239"/>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8" name="Freeform 52"/>
          <p:cNvSpPr>
            <a:spLocks noChangeArrowheads="1"/>
          </p:cNvSpPr>
          <p:nvPr/>
        </p:nvSpPr>
        <p:spPr bwMode="auto">
          <a:xfrm>
            <a:off x="14018282" y="6737350"/>
            <a:ext cx="361388" cy="372017"/>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399" name="Freeform 53"/>
          <p:cNvSpPr>
            <a:spLocks noChangeArrowheads="1"/>
          </p:cNvSpPr>
          <p:nvPr/>
        </p:nvSpPr>
        <p:spPr bwMode="auto">
          <a:xfrm>
            <a:off x="16253038" y="6795810"/>
            <a:ext cx="374675" cy="252439"/>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0" name="Freeform 54"/>
          <p:cNvSpPr>
            <a:spLocks noChangeArrowheads="1"/>
          </p:cNvSpPr>
          <p:nvPr/>
        </p:nvSpPr>
        <p:spPr bwMode="auto">
          <a:xfrm>
            <a:off x="10292800" y="6755950"/>
            <a:ext cx="374673" cy="332159"/>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1" name="Freeform 55"/>
          <p:cNvSpPr>
            <a:spLocks noChangeArrowheads="1"/>
          </p:cNvSpPr>
          <p:nvPr/>
        </p:nvSpPr>
        <p:spPr bwMode="auto">
          <a:xfrm>
            <a:off x="9620511" y="6737350"/>
            <a:ext cx="228525" cy="385302"/>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2" name="Freeform 61"/>
          <p:cNvSpPr>
            <a:spLocks noChangeArrowheads="1"/>
          </p:cNvSpPr>
          <p:nvPr/>
        </p:nvSpPr>
        <p:spPr bwMode="auto">
          <a:xfrm>
            <a:off x="20743812" y="9075741"/>
            <a:ext cx="281670" cy="217896"/>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3" name="Freeform 62"/>
          <p:cNvSpPr>
            <a:spLocks noChangeArrowheads="1"/>
          </p:cNvSpPr>
          <p:nvPr/>
        </p:nvSpPr>
        <p:spPr bwMode="auto">
          <a:xfrm>
            <a:off x="18527655" y="8259961"/>
            <a:ext cx="292299" cy="308242"/>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4" name="Freeform 63"/>
          <p:cNvSpPr>
            <a:spLocks noChangeArrowheads="1"/>
          </p:cNvSpPr>
          <p:nvPr/>
        </p:nvSpPr>
        <p:spPr bwMode="auto">
          <a:xfrm>
            <a:off x="11823383" y="8286533"/>
            <a:ext cx="289641" cy="257755"/>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5" name="Freeform 64"/>
          <p:cNvSpPr>
            <a:spLocks noChangeArrowheads="1"/>
          </p:cNvSpPr>
          <p:nvPr/>
        </p:nvSpPr>
        <p:spPr bwMode="auto">
          <a:xfrm>
            <a:off x="18509055" y="7507956"/>
            <a:ext cx="334815" cy="326842"/>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6" name="Freeform 65"/>
          <p:cNvSpPr>
            <a:spLocks noChangeArrowheads="1"/>
          </p:cNvSpPr>
          <p:nvPr/>
        </p:nvSpPr>
        <p:spPr bwMode="auto">
          <a:xfrm>
            <a:off x="8828647" y="9003994"/>
            <a:ext cx="316215" cy="313557"/>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7" name="Freeform 66"/>
          <p:cNvSpPr>
            <a:spLocks noChangeArrowheads="1"/>
          </p:cNvSpPr>
          <p:nvPr/>
        </p:nvSpPr>
        <p:spPr bwMode="auto">
          <a:xfrm>
            <a:off x="16266326" y="8238702"/>
            <a:ext cx="348101" cy="348102"/>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8" name="Freeform 67"/>
          <p:cNvSpPr>
            <a:spLocks noChangeArrowheads="1"/>
          </p:cNvSpPr>
          <p:nvPr/>
        </p:nvSpPr>
        <p:spPr bwMode="auto">
          <a:xfrm>
            <a:off x="8076643" y="8918962"/>
            <a:ext cx="342786" cy="398589"/>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09" name="Freeform 68"/>
          <p:cNvSpPr>
            <a:spLocks noChangeArrowheads="1"/>
          </p:cNvSpPr>
          <p:nvPr/>
        </p:nvSpPr>
        <p:spPr bwMode="auto">
          <a:xfrm>
            <a:off x="17770336" y="8246675"/>
            <a:ext cx="321528" cy="348101"/>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0" name="Freeform 69"/>
          <p:cNvSpPr>
            <a:spLocks noChangeArrowheads="1"/>
          </p:cNvSpPr>
          <p:nvPr/>
        </p:nvSpPr>
        <p:spPr bwMode="auto">
          <a:xfrm>
            <a:off x="17005045" y="8251990"/>
            <a:ext cx="361388" cy="321528"/>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1" name="Freeform 70"/>
          <p:cNvSpPr>
            <a:spLocks noChangeArrowheads="1"/>
          </p:cNvSpPr>
          <p:nvPr/>
        </p:nvSpPr>
        <p:spPr bwMode="auto">
          <a:xfrm>
            <a:off x="11036833" y="8246675"/>
            <a:ext cx="374673" cy="334815"/>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2" name="Freeform 71"/>
          <p:cNvSpPr>
            <a:spLocks noChangeArrowheads="1"/>
          </p:cNvSpPr>
          <p:nvPr/>
        </p:nvSpPr>
        <p:spPr bwMode="auto">
          <a:xfrm>
            <a:off x="12575387" y="8291848"/>
            <a:ext cx="334815" cy="249783"/>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3" name="Freeform 72"/>
          <p:cNvSpPr>
            <a:spLocks noChangeArrowheads="1"/>
          </p:cNvSpPr>
          <p:nvPr/>
        </p:nvSpPr>
        <p:spPr bwMode="auto">
          <a:xfrm>
            <a:off x="14802173" y="8265275"/>
            <a:ext cx="294957" cy="302928"/>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4" name="Freeform 73"/>
          <p:cNvSpPr>
            <a:spLocks noChangeArrowheads="1"/>
          </p:cNvSpPr>
          <p:nvPr/>
        </p:nvSpPr>
        <p:spPr bwMode="auto">
          <a:xfrm>
            <a:off x="19978520" y="9075741"/>
            <a:ext cx="321530" cy="217896"/>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5" name="Freeform 74"/>
          <p:cNvSpPr>
            <a:spLocks noChangeArrowheads="1"/>
          </p:cNvSpPr>
          <p:nvPr/>
        </p:nvSpPr>
        <p:spPr bwMode="auto">
          <a:xfrm>
            <a:off x="14031567" y="8259961"/>
            <a:ext cx="348102" cy="308242"/>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6" name="Freeform 75"/>
          <p:cNvSpPr>
            <a:spLocks noChangeArrowheads="1"/>
          </p:cNvSpPr>
          <p:nvPr/>
        </p:nvSpPr>
        <p:spPr bwMode="auto">
          <a:xfrm>
            <a:off x="8802074" y="7521242"/>
            <a:ext cx="374675" cy="300271"/>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7" name="Freeform 76"/>
          <p:cNvSpPr>
            <a:spLocks noChangeArrowheads="1"/>
          </p:cNvSpPr>
          <p:nvPr/>
        </p:nvSpPr>
        <p:spPr bwMode="auto">
          <a:xfrm>
            <a:off x="8881792" y="6742665"/>
            <a:ext cx="212581" cy="366702"/>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8" name="Freeform 77"/>
          <p:cNvSpPr>
            <a:spLocks noChangeArrowheads="1"/>
          </p:cNvSpPr>
          <p:nvPr/>
        </p:nvSpPr>
        <p:spPr bwMode="auto">
          <a:xfrm>
            <a:off x="19205258" y="9027910"/>
            <a:ext cx="374673" cy="316213"/>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19" name="Freeform 78"/>
          <p:cNvSpPr>
            <a:spLocks noChangeArrowheads="1"/>
          </p:cNvSpPr>
          <p:nvPr/>
        </p:nvSpPr>
        <p:spPr bwMode="auto">
          <a:xfrm>
            <a:off x="15548865" y="8265275"/>
            <a:ext cx="297613" cy="302928"/>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0" name="Freeform 79"/>
          <p:cNvSpPr>
            <a:spLocks noChangeArrowheads="1"/>
          </p:cNvSpPr>
          <p:nvPr/>
        </p:nvSpPr>
        <p:spPr bwMode="auto">
          <a:xfrm>
            <a:off x="17751734" y="10468146"/>
            <a:ext cx="358731" cy="361388"/>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1" name="Freeform 80"/>
          <p:cNvSpPr>
            <a:spLocks noChangeArrowheads="1"/>
          </p:cNvSpPr>
          <p:nvPr/>
        </p:nvSpPr>
        <p:spPr bwMode="auto">
          <a:xfrm>
            <a:off x="18490453" y="10534577"/>
            <a:ext cx="372017" cy="228525"/>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2" name="Freeform 81"/>
          <p:cNvSpPr>
            <a:spLocks noChangeArrowheads="1"/>
          </p:cNvSpPr>
          <p:nvPr/>
        </p:nvSpPr>
        <p:spPr bwMode="auto">
          <a:xfrm>
            <a:off x="8058041" y="11246723"/>
            <a:ext cx="374675" cy="300271"/>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3" name="Freeform 82"/>
          <p:cNvSpPr>
            <a:spLocks noChangeArrowheads="1"/>
          </p:cNvSpPr>
          <p:nvPr/>
        </p:nvSpPr>
        <p:spPr bwMode="auto">
          <a:xfrm>
            <a:off x="8802074" y="11225465"/>
            <a:ext cx="374675" cy="334815"/>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4" name="Freeform 83"/>
          <p:cNvSpPr>
            <a:spLocks noChangeArrowheads="1"/>
          </p:cNvSpPr>
          <p:nvPr/>
        </p:nvSpPr>
        <p:spPr bwMode="auto">
          <a:xfrm>
            <a:off x="12580702" y="11265325"/>
            <a:ext cx="268384" cy="260412"/>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5" name="Freeform 84"/>
          <p:cNvSpPr>
            <a:spLocks noChangeArrowheads="1"/>
          </p:cNvSpPr>
          <p:nvPr/>
        </p:nvSpPr>
        <p:spPr bwMode="auto">
          <a:xfrm>
            <a:off x="13274248" y="11206865"/>
            <a:ext cx="372017" cy="372017"/>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6" name="Freeform 85"/>
          <p:cNvSpPr>
            <a:spLocks noChangeArrowheads="1"/>
          </p:cNvSpPr>
          <p:nvPr/>
        </p:nvSpPr>
        <p:spPr bwMode="auto">
          <a:xfrm>
            <a:off x="8076643" y="8251990"/>
            <a:ext cx="334815" cy="329501"/>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7" name="Freeform 86"/>
          <p:cNvSpPr>
            <a:spLocks noChangeArrowheads="1"/>
          </p:cNvSpPr>
          <p:nvPr/>
        </p:nvSpPr>
        <p:spPr bwMode="auto">
          <a:xfrm>
            <a:off x="17765022" y="7534529"/>
            <a:ext cx="329501" cy="268383"/>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8" name="Freeform 87"/>
          <p:cNvSpPr>
            <a:spLocks noChangeArrowheads="1"/>
          </p:cNvSpPr>
          <p:nvPr/>
        </p:nvSpPr>
        <p:spPr bwMode="auto">
          <a:xfrm>
            <a:off x="9562052" y="10481432"/>
            <a:ext cx="345444" cy="340130"/>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29" name="Freeform 88"/>
          <p:cNvSpPr>
            <a:spLocks noChangeArrowheads="1"/>
          </p:cNvSpPr>
          <p:nvPr/>
        </p:nvSpPr>
        <p:spPr bwMode="auto">
          <a:xfrm>
            <a:off x="14762315" y="11278611"/>
            <a:ext cx="374673" cy="228525"/>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30" name="Freeform 89"/>
          <p:cNvSpPr>
            <a:spLocks noChangeArrowheads="1"/>
          </p:cNvSpPr>
          <p:nvPr/>
        </p:nvSpPr>
        <p:spPr bwMode="auto">
          <a:xfrm>
            <a:off x="16266326" y="9734742"/>
            <a:ext cx="348101" cy="342786"/>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31" name="Freeform 90"/>
          <p:cNvSpPr>
            <a:spLocks noChangeArrowheads="1"/>
          </p:cNvSpPr>
          <p:nvPr/>
        </p:nvSpPr>
        <p:spPr bwMode="auto">
          <a:xfrm>
            <a:off x="9548766" y="11299869"/>
            <a:ext cx="372017" cy="183352"/>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32" name="Freeform 91"/>
          <p:cNvSpPr>
            <a:spLocks noChangeArrowheads="1"/>
          </p:cNvSpPr>
          <p:nvPr/>
        </p:nvSpPr>
        <p:spPr bwMode="auto">
          <a:xfrm>
            <a:off x="10292800" y="11299869"/>
            <a:ext cx="374673" cy="183352"/>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33" name="Freeform 92"/>
          <p:cNvSpPr>
            <a:spLocks noChangeArrowheads="1"/>
          </p:cNvSpPr>
          <p:nvPr/>
        </p:nvSpPr>
        <p:spPr bwMode="auto">
          <a:xfrm>
            <a:off x="11036833" y="11299869"/>
            <a:ext cx="374673" cy="183352"/>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434" name="Freeform 93"/>
          <p:cNvSpPr>
            <a:spLocks noChangeArrowheads="1"/>
          </p:cNvSpPr>
          <p:nvPr/>
        </p:nvSpPr>
        <p:spPr bwMode="auto">
          <a:xfrm>
            <a:off x="11783523" y="11299869"/>
            <a:ext cx="374675" cy="183352"/>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4" name="Freeform 94"/>
          <p:cNvSpPr>
            <a:spLocks noChangeArrowheads="1"/>
          </p:cNvSpPr>
          <p:nvPr/>
        </p:nvSpPr>
        <p:spPr bwMode="auto">
          <a:xfrm>
            <a:off x="14762315" y="6840982"/>
            <a:ext cx="374673" cy="170065"/>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5" name="Freeform 96"/>
          <p:cNvSpPr>
            <a:spLocks noChangeArrowheads="1"/>
          </p:cNvSpPr>
          <p:nvPr/>
        </p:nvSpPr>
        <p:spPr bwMode="auto">
          <a:xfrm>
            <a:off x="15509005" y="11233438"/>
            <a:ext cx="374675" cy="326842"/>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6" name="Freeform 97"/>
          <p:cNvSpPr>
            <a:spLocks noChangeArrowheads="1"/>
          </p:cNvSpPr>
          <p:nvPr/>
        </p:nvSpPr>
        <p:spPr bwMode="auto">
          <a:xfrm>
            <a:off x="16999730" y="9742713"/>
            <a:ext cx="374673" cy="321530"/>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7" name="Freeform 99"/>
          <p:cNvSpPr>
            <a:spLocks noChangeArrowheads="1"/>
          </p:cNvSpPr>
          <p:nvPr/>
        </p:nvSpPr>
        <p:spPr bwMode="auto">
          <a:xfrm>
            <a:off x="11036833" y="10534577"/>
            <a:ext cx="374673" cy="228525"/>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8" name="Freeform 100"/>
          <p:cNvSpPr>
            <a:spLocks noChangeArrowheads="1"/>
          </p:cNvSpPr>
          <p:nvPr/>
        </p:nvSpPr>
        <p:spPr bwMode="auto">
          <a:xfrm>
            <a:off x="14762315" y="9782573"/>
            <a:ext cx="374673" cy="241810"/>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9" name="Freeform 101"/>
          <p:cNvSpPr>
            <a:spLocks noChangeArrowheads="1"/>
          </p:cNvSpPr>
          <p:nvPr/>
        </p:nvSpPr>
        <p:spPr bwMode="auto">
          <a:xfrm>
            <a:off x="17743763" y="9017281"/>
            <a:ext cx="374673" cy="286984"/>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0" name="Freeform 102"/>
          <p:cNvSpPr>
            <a:spLocks noChangeArrowheads="1"/>
          </p:cNvSpPr>
          <p:nvPr/>
        </p:nvSpPr>
        <p:spPr bwMode="auto">
          <a:xfrm>
            <a:off x="9548766" y="8990709"/>
            <a:ext cx="372017" cy="334815"/>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1" name="Freeform 103"/>
          <p:cNvSpPr>
            <a:spLocks noChangeArrowheads="1"/>
          </p:cNvSpPr>
          <p:nvPr/>
        </p:nvSpPr>
        <p:spPr bwMode="auto">
          <a:xfrm>
            <a:off x="16292898" y="8977421"/>
            <a:ext cx="289641" cy="366702"/>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2" name="Freeform 104"/>
          <p:cNvSpPr>
            <a:spLocks noChangeArrowheads="1"/>
          </p:cNvSpPr>
          <p:nvPr/>
        </p:nvSpPr>
        <p:spPr bwMode="auto">
          <a:xfrm>
            <a:off x="8058041" y="10521292"/>
            <a:ext cx="374675" cy="249783"/>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3" name="Freeform 105"/>
          <p:cNvSpPr>
            <a:spLocks noChangeArrowheads="1"/>
          </p:cNvSpPr>
          <p:nvPr/>
        </p:nvSpPr>
        <p:spPr bwMode="auto">
          <a:xfrm>
            <a:off x="8802074" y="10508005"/>
            <a:ext cx="379989" cy="286984"/>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4" name="Freeform 106"/>
          <p:cNvSpPr>
            <a:spLocks noChangeArrowheads="1"/>
          </p:cNvSpPr>
          <p:nvPr/>
        </p:nvSpPr>
        <p:spPr bwMode="auto">
          <a:xfrm>
            <a:off x="13327393" y="6737350"/>
            <a:ext cx="268383" cy="379988"/>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5" name="Freeform 107"/>
          <p:cNvSpPr>
            <a:spLocks noChangeArrowheads="1"/>
          </p:cNvSpPr>
          <p:nvPr/>
        </p:nvSpPr>
        <p:spPr bwMode="auto">
          <a:xfrm>
            <a:off x="16253038" y="11313156"/>
            <a:ext cx="374675" cy="164750"/>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6" name="Freeform 108"/>
          <p:cNvSpPr>
            <a:spLocks noChangeArrowheads="1"/>
          </p:cNvSpPr>
          <p:nvPr/>
        </p:nvSpPr>
        <p:spPr bwMode="auto">
          <a:xfrm>
            <a:off x="14018282" y="11206865"/>
            <a:ext cx="374673" cy="372017"/>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7" name="Freeform 109"/>
          <p:cNvSpPr>
            <a:spLocks noChangeArrowheads="1"/>
          </p:cNvSpPr>
          <p:nvPr/>
        </p:nvSpPr>
        <p:spPr bwMode="auto">
          <a:xfrm>
            <a:off x="17743763" y="11265325"/>
            <a:ext cx="374673" cy="260412"/>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8" name="Freeform 110"/>
          <p:cNvSpPr>
            <a:spLocks noChangeArrowheads="1"/>
          </p:cNvSpPr>
          <p:nvPr/>
        </p:nvSpPr>
        <p:spPr bwMode="auto">
          <a:xfrm>
            <a:off x="11796810" y="6782523"/>
            <a:ext cx="348101" cy="281670"/>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89" name="Freeform 111"/>
          <p:cNvSpPr>
            <a:spLocks noChangeArrowheads="1"/>
          </p:cNvSpPr>
          <p:nvPr/>
        </p:nvSpPr>
        <p:spPr bwMode="auto">
          <a:xfrm>
            <a:off x="18540942" y="11233438"/>
            <a:ext cx="268383" cy="326842"/>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0" name="Freeform 112"/>
          <p:cNvSpPr>
            <a:spLocks noChangeArrowheads="1"/>
          </p:cNvSpPr>
          <p:nvPr/>
        </p:nvSpPr>
        <p:spPr bwMode="auto">
          <a:xfrm>
            <a:off x="8097901" y="9734742"/>
            <a:ext cx="289641" cy="334815"/>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1" name="Freeform 114"/>
          <p:cNvSpPr>
            <a:spLocks noChangeArrowheads="1"/>
          </p:cNvSpPr>
          <p:nvPr/>
        </p:nvSpPr>
        <p:spPr bwMode="auto">
          <a:xfrm>
            <a:off x="17013015" y="8977421"/>
            <a:ext cx="348102" cy="366702"/>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2" name="Freeform 115"/>
          <p:cNvSpPr>
            <a:spLocks noChangeArrowheads="1"/>
          </p:cNvSpPr>
          <p:nvPr/>
        </p:nvSpPr>
        <p:spPr bwMode="auto">
          <a:xfrm>
            <a:off x="10332658" y="10460174"/>
            <a:ext cx="300271" cy="374675"/>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3" name="Freeform 116"/>
          <p:cNvSpPr>
            <a:spLocks noChangeArrowheads="1"/>
          </p:cNvSpPr>
          <p:nvPr/>
        </p:nvSpPr>
        <p:spPr bwMode="auto">
          <a:xfrm>
            <a:off x="12548815" y="8985394"/>
            <a:ext cx="334815" cy="345444"/>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4" name="Freeform 117"/>
          <p:cNvSpPr>
            <a:spLocks noChangeArrowheads="1"/>
          </p:cNvSpPr>
          <p:nvPr/>
        </p:nvSpPr>
        <p:spPr bwMode="auto">
          <a:xfrm>
            <a:off x="11796810" y="10486746"/>
            <a:ext cx="348101" cy="321530"/>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5" name="Freeform 118"/>
          <p:cNvSpPr>
            <a:spLocks noChangeArrowheads="1"/>
          </p:cNvSpPr>
          <p:nvPr/>
        </p:nvSpPr>
        <p:spPr bwMode="auto">
          <a:xfrm>
            <a:off x="12562102" y="10486746"/>
            <a:ext cx="308242" cy="329501"/>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6" name="Freeform 119"/>
          <p:cNvSpPr>
            <a:spLocks noChangeArrowheads="1"/>
          </p:cNvSpPr>
          <p:nvPr/>
        </p:nvSpPr>
        <p:spPr bwMode="auto">
          <a:xfrm>
            <a:off x="16253038" y="10481432"/>
            <a:ext cx="374675" cy="334815"/>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7" name="Freeform 120"/>
          <p:cNvSpPr>
            <a:spLocks noChangeArrowheads="1"/>
          </p:cNvSpPr>
          <p:nvPr/>
        </p:nvSpPr>
        <p:spPr bwMode="auto">
          <a:xfrm>
            <a:off x="15588723" y="9721455"/>
            <a:ext cx="212581" cy="361388"/>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8" name="Freeform 122"/>
          <p:cNvSpPr>
            <a:spLocks noChangeArrowheads="1"/>
          </p:cNvSpPr>
          <p:nvPr/>
        </p:nvSpPr>
        <p:spPr bwMode="auto">
          <a:xfrm>
            <a:off x="13292848" y="10508005"/>
            <a:ext cx="334815" cy="281670"/>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99" name="Freeform 123"/>
          <p:cNvSpPr>
            <a:spLocks noChangeArrowheads="1"/>
          </p:cNvSpPr>
          <p:nvPr/>
        </p:nvSpPr>
        <p:spPr bwMode="auto">
          <a:xfrm>
            <a:off x="14783573" y="10468146"/>
            <a:ext cx="340130" cy="348101"/>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0" name="Freeform 124"/>
          <p:cNvSpPr>
            <a:spLocks noChangeArrowheads="1"/>
          </p:cNvSpPr>
          <p:nvPr/>
        </p:nvSpPr>
        <p:spPr bwMode="auto">
          <a:xfrm>
            <a:off x="15501034" y="10460174"/>
            <a:ext cx="387960" cy="374675"/>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1" name="Freeform 126"/>
          <p:cNvSpPr>
            <a:spLocks noChangeArrowheads="1"/>
          </p:cNvSpPr>
          <p:nvPr/>
        </p:nvSpPr>
        <p:spPr bwMode="auto">
          <a:xfrm>
            <a:off x="16999730" y="10481432"/>
            <a:ext cx="374673" cy="340130"/>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2" name="Freeform 127"/>
          <p:cNvSpPr>
            <a:spLocks noChangeArrowheads="1"/>
          </p:cNvSpPr>
          <p:nvPr/>
        </p:nvSpPr>
        <p:spPr bwMode="auto">
          <a:xfrm>
            <a:off x="16253038" y="7521242"/>
            <a:ext cx="374675" cy="300271"/>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3" name="Freeform 129"/>
          <p:cNvSpPr>
            <a:spLocks noChangeArrowheads="1"/>
          </p:cNvSpPr>
          <p:nvPr/>
        </p:nvSpPr>
        <p:spPr bwMode="auto">
          <a:xfrm>
            <a:off x="14076741" y="10494719"/>
            <a:ext cx="252439" cy="308242"/>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4" name="Freeform 133"/>
          <p:cNvSpPr>
            <a:spLocks noChangeArrowheads="1"/>
          </p:cNvSpPr>
          <p:nvPr/>
        </p:nvSpPr>
        <p:spPr bwMode="auto">
          <a:xfrm>
            <a:off x="21442673" y="9748027"/>
            <a:ext cx="374673" cy="358731"/>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5" name="Freeform 135"/>
          <p:cNvSpPr>
            <a:spLocks noChangeArrowheads="1"/>
          </p:cNvSpPr>
          <p:nvPr/>
        </p:nvSpPr>
        <p:spPr bwMode="auto">
          <a:xfrm>
            <a:off x="19258403" y="9761315"/>
            <a:ext cx="268383" cy="340130"/>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6" name="Freeform 136"/>
          <p:cNvSpPr>
            <a:spLocks noChangeArrowheads="1"/>
          </p:cNvSpPr>
          <p:nvPr/>
        </p:nvSpPr>
        <p:spPr bwMode="auto">
          <a:xfrm>
            <a:off x="20695981" y="9801173"/>
            <a:ext cx="374675" cy="257755"/>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7" name="Freeform 141"/>
          <p:cNvSpPr>
            <a:spLocks noChangeArrowheads="1"/>
          </p:cNvSpPr>
          <p:nvPr/>
        </p:nvSpPr>
        <p:spPr bwMode="auto">
          <a:xfrm>
            <a:off x="19951948" y="9740057"/>
            <a:ext cx="374675" cy="379988"/>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8" name="Freeform 144"/>
          <p:cNvSpPr>
            <a:spLocks noChangeArrowheads="1"/>
          </p:cNvSpPr>
          <p:nvPr/>
        </p:nvSpPr>
        <p:spPr bwMode="auto">
          <a:xfrm>
            <a:off x="21461273" y="6801124"/>
            <a:ext cx="334815" cy="297613"/>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09" name="Freeform 145"/>
          <p:cNvSpPr>
            <a:spLocks noChangeArrowheads="1"/>
          </p:cNvSpPr>
          <p:nvPr/>
        </p:nvSpPr>
        <p:spPr bwMode="auto">
          <a:xfrm>
            <a:off x="20717239" y="6779866"/>
            <a:ext cx="334815" cy="334815"/>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0" name="Freeform 146"/>
          <p:cNvSpPr>
            <a:spLocks noChangeArrowheads="1"/>
          </p:cNvSpPr>
          <p:nvPr/>
        </p:nvSpPr>
        <p:spPr bwMode="auto">
          <a:xfrm>
            <a:off x="20005093" y="6761265"/>
            <a:ext cx="268384" cy="372017"/>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1" name="Freeform 149"/>
          <p:cNvSpPr>
            <a:spLocks noChangeArrowheads="1"/>
          </p:cNvSpPr>
          <p:nvPr/>
        </p:nvSpPr>
        <p:spPr bwMode="auto">
          <a:xfrm>
            <a:off x="17052875" y="11206865"/>
            <a:ext cx="273697" cy="372017"/>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2" name="Freeform 151"/>
          <p:cNvSpPr>
            <a:spLocks noChangeArrowheads="1"/>
          </p:cNvSpPr>
          <p:nvPr/>
        </p:nvSpPr>
        <p:spPr bwMode="auto">
          <a:xfrm>
            <a:off x="21442673" y="9075741"/>
            <a:ext cx="374673" cy="217896"/>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3" name="Freeform 154"/>
          <p:cNvSpPr>
            <a:spLocks noChangeArrowheads="1"/>
          </p:cNvSpPr>
          <p:nvPr/>
        </p:nvSpPr>
        <p:spPr bwMode="auto">
          <a:xfrm>
            <a:off x="18540942" y="8972107"/>
            <a:ext cx="268383" cy="364046"/>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4" name="Freeform 155"/>
          <p:cNvSpPr>
            <a:spLocks noChangeArrowheads="1"/>
          </p:cNvSpPr>
          <p:nvPr/>
        </p:nvSpPr>
        <p:spPr bwMode="auto">
          <a:xfrm>
            <a:off x="20727868" y="10468146"/>
            <a:ext cx="345444" cy="374673"/>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5" name="Freeform 156"/>
          <p:cNvSpPr>
            <a:spLocks noChangeArrowheads="1"/>
          </p:cNvSpPr>
          <p:nvPr/>
        </p:nvSpPr>
        <p:spPr bwMode="auto">
          <a:xfrm>
            <a:off x="20055582" y="10468146"/>
            <a:ext cx="196637" cy="374673"/>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6" name="Freeform 158"/>
          <p:cNvSpPr>
            <a:spLocks noChangeArrowheads="1"/>
          </p:cNvSpPr>
          <p:nvPr/>
        </p:nvSpPr>
        <p:spPr bwMode="auto">
          <a:xfrm>
            <a:off x="19205258" y="6859584"/>
            <a:ext cx="374673" cy="175379"/>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7" name="Freeform 159"/>
          <p:cNvSpPr>
            <a:spLocks noChangeArrowheads="1"/>
          </p:cNvSpPr>
          <p:nvPr/>
        </p:nvSpPr>
        <p:spPr bwMode="auto">
          <a:xfrm>
            <a:off x="21442673" y="8310449"/>
            <a:ext cx="374673" cy="257754"/>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8" name="Freeform 160"/>
          <p:cNvSpPr>
            <a:spLocks noChangeArrowheads="1"/>
          </p:cNvSpPr>
          <p:nvPr/>
        </p:nvSpPr>
        <p:spPr bwMode="auto">
          <a:xfrm>
            <a:off x="17757049" y="9742713"/>
            <a:ext cx="348102" cy="300271"/>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19" name="Freeform 161"/>
          <p:cNvSpPr>
            <a:spLocks noChangeArrowheads="1"/>
          </p:cNvSpPr>
          <p:nvPr/>
        </p:nvSpPr>
        <p:spPr bwMode="auto">
          <a:xfrm>
            <a:off x="14839375" y="7438867"/>
            <a:ext cx="361388" cy="313557"/>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0" name="Freeform 166"/>
          <p:cNvSpPr>
            <a:spLocks noChangeArrowheads="1"/>
          </p:cNvSpPr>
          <p:nvPr/>
        </p:nvSpPr>
        <p:spPr bwMode="auto">
          <a:xfrm>
            <a:off x="21471902" y="11174978"/>
            <a:ext cx="292299" cy="334815"/>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1" name="Freeform 167"/>
          <p:cNvSpPr>
            <a:spLocks noChangeArrowheads="1"/>
          </p:cNvSpPr>
          <p:nvPr/>
        </p:nvSpPr>
        <p:spPr bwMode="auto">
          <a:xfrm>
            <a:off x="19277003" y="11342385"/>
            <a:ext cx="313557" cy="316215"/>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2" name="Freeform 168"/>
          <p:cNvSpPr>
            <a:spLocks noChangeArrowheads="1"/>
          </p:cNvSpPr>
          <p:nvPr/>
        </p:nvSpPr>
        <p:spPr bwMode="auto">
          <a:xfrm>
            <a:off x="21389528" y="10521292"/>
            <a:ext cx="374673" cy="321528"/>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3" name="Freeform 169"/>
          <p:cNvSpPr>
            <a:spLocks noChangeArrowheads="1"/>
          </p:cNvSpPr>
          <p:nvPr/>
        </p:nvSpPr>
        <p:spPr bwMode="auto">
          <a:xfrm>
            <a:off x="19205258" y="7545158"/>
            <a:ext cx="366702" cy="292299"/>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4" name="Freeform 170"/>
          <p:cNvSpPr>
            <a:spLocks noChangeArrowheads="1"/>
          </p:cNvSpPr>
          <p:nvPr/>
        </p:nvSpPr>
        <p:spPr bwMode="auto">
          <a:xfrm>
            <a:off x="8841934" y="8233388"/>
            <a:ext cx="294955" cy="348102"/>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825" name="Freeform 171"/>
          <p:cNvSpPr>
            <a:spLocks noChangeArrowheads="1"/>
          </p:cNvSpPr>
          <p:nvPr/>
        </p:nvSpPr>
        <p:spPr bwMode="auto">
          <a:xfrm>
            <a:off x="9588624" y="8246675"/>
            <a:ext cx="292299" cy="348101"/>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Tree>
    <p:extLst>
      <p:ext uri="{BB962C8B-B14F-4D97-AF65-F5344CB8AC3E}">
        <p14:creationId xmlns:p14="http://schemas.microsoft.com/office/powerpoint/2010/main" val="190503524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198" name="Freeform 37"/>
          <p:cNvSpPr>
            <a:spLocks noChangeArrowheads="1"/>
          </p:cNvSpPr>
          <p:nvPr/>
        </p:nvSpPr>
        <p:spPr bwMode="auto">
          <a:xfrm>
            <a:off x="21599025" y="9825302"/>
            <a:ext cx="437035" cy="389970"/>
          </a:xfrm>
          <a:custGeom>
            <a:avLst/>
            <a:gdLst>
              <a:gd name="T0" fmla="*/ 509 w 574"/>
              <a:gd name="T1" fmla="*/ 304 h 510"/>
              <a:gd name="T2" fmla="*/ 509 w 574"/>
              <a:gd name="T3" fmla="*/ 304 h 510"/>
              <a:gd name="T4" fmla="*/ 318 w 574"/>
              <a:gd name="T5" fmla="*/ 495 h 510"/>
              <a:gd name="T6" fmla="*/ 283 w 574"/>
              <a:gd name="T7" fmla="*/ 495 h 510"/>
              <a:gd name="T8" fmla="*/ 283 w 574"/>
              <a:gd name="T9" fmla="*/ 452 h 510"/>
              <a:gd name="T10" fmla="*/ 467 w 574"/>
              <a:gd name="T11" fmla="*/ 268 h 510"/>
              <a:gd name="T12" fmla="*/ 467 w 574"/>
              <a:gd name="T13" fmla="*/ 268 h 510"/>
              <a:gd name="T14" fmla="*/ 467 w 574"/>
              <a:gd name="T15" fmla="*/ 106 h 510"/>
              <a:gd name="T16" fmla="*/ 311 w 574"/>
              <a:gd name="T17" fmla="*/ 106 h 510"/>
              <a:gd name="T18" fmla="*/ 85 w 574"/>
              <a:gd name="T19" fmla="*/ 325 h 510"/>
              <a:gd name="T20" fmla="*/ 85 w 574"/>
              <a:gd name="T21" fmla="*/ 417 h 510"/>
              <a:gd name="T22" fmla="*/ 184 w 574"/>
              <a:gd name="T23" fmla="*/ 417 h 510"/>
              <a:gd name="T24" fmla="*/ 389 w 574"/>
              <a:gd name="T25" fmla="*/ 212 h 510"/>
              <a:gd name="T26" fmla="*/ 389 w 574"/>
              <a:gd name="T27" fmla="*/ 184 h 510"/>
              <a:gd name="T28" fmla="*/ 361 w 574"/>
              <a:gd name="T29" fmla="*/ 184 h 510"/>
              <a:gd name="T30" fmla="*/ 191 w 574"/>
              <a:gd name="T31" fmla="*/ 360 h 510"/>
              <a:gd name="T32" fmla="*/ 149 w 574"/>
              <a:gd name="T33" fmla="*/ 360 h 510"/>
              <a:gd name="T34" fmla="*/ 149 w 574"/>
              <a:gd name="T35" fmla="*/ 318 h 510"/>
              <a:gd name="T36" fmla="*/ 318 w 574"/>
              <a:gd name="T37" fmla="*/ 148 h 510"/>
              <a:gd name="T38" fmla="*/ 431 w 574"/>
              <a:gd name="T39" fmla="*/ 148 h 510"/>
              <a:gd name="T40" fmla="*/ 431 w 574"/>
              <a:gd name="T41" fmla="*/ 254 h 510"/>
              <a:gd name="T42" fmla="*/ 219 w 574"/>
              <a:gd name="T43" fmla="*/ 459 h 510"/>
              <a:gd name="T44" fmla="*/ 50 w 574"/>
              <a:gd name="T45" fmla="*/ 459 h 510"/>
              <a:gd name="T46" fmla="*/ 50 w 574"/>
              <a:gd name="T47" fmla="*/ 290 h 510"/>
              <a:gd name="T48" fmla="*/ 50 w 574"/>
              <a:gd name="T49" fmla="*/ 290 h 510"/>
              <a:gd name="T50" fmla="*/ 269 w 574"/>
              <a:gd name="T51" fmla="*/ 63 h 510"/>
              <a:gd name="T52" fmla="*/ 269 w 574"/>
              <a:gd name="T53" fmla="*/ 63 h 510"/>
              <a:gd name="T54" fmla="*/ 509 w 574"/>
              <a:gd name="T55" fmla="*/ 63 h 510"/>
              <a:gd name="T56" fmla="*/ 509 w 574"/>
              <a:gd name="T57" fmla="*/ 30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4" h="510">
                <a:moveTo>
                  <a:pt x="509" y="304"/>
                </a:moveTo>
                <a:lnTo>
                  <a:pt x="509" y="304"/>
                </a:lnTo>
                <a:cubicBezTo>
                  <a:pt x="318" y="495"/>
                  <a:pt x="318" y="495"/>
                  <a:pt x="318" y="495"/>
                </a:cubicBezTo>
                <a:cubicBezTo>
                  <a:pt x="311" y="502"/>
                  <a:pt x="290" y="502"/>
                  <a:pt x="283" y="495"/>
                </a:cubicBezTo>
                <a:cubicBezTo>
                  <a:pt x="269" y="480"/>
                  <a:pt x="269" y="466"/>
                  <a:pt x="283" y="452"/>
                </a:cubicBezTo>
                <a:cubicBezTo>
                  <a:pt x="467" y="268"/>
                  <a:pt x="467" y="268"/>
                  <a:pt x="467" y="268"/>
                </a:cubicBezTo>
                <a:lnTo>
                  <a:pt x="467" y="268"/>
                </a:lnTo>
                <a:cubicBezTo>
                  <a:pt x="509" y="226"/>
                  <a:pt x="509" y="148"/>
                  <a:pt x="467" y="106"/>
                </a:cubicBezTo>
                <a:cubicBezTo>
                  <a:pt x="424" y="63"/>
                  <a:pt x="354" y="63"/>
                  <a:pt x="311" y="106"/>
                </a:cubicBezTo>
                <a:cubicBezTo>
                  <a:pt x="85" y="325"/>
                  <a:pt x="85" y="325"/>
                  <a:pt x="85" y="325"/>
                </a:cubicBezTo>
                <a:cubicBezTo>
                  <a:pt x="64" y="353"/>
                  <a:pt x="64" y="396"/>
                  <a:pt x="85" y="417"/>
                </a:cubicBezTo>
                <a:cubicBezTo>
                  <a:pt x="113" y="445"/>
                  <a:pt x="156" y="445"/>
                  <a:pt x="184" y="417"/>
                </a:cubicBezTo>
                <a:cubicBezTo>
                  <a:pt x="389" y="212"/>
                  <a:pt x="389" y="212"/>
                  <a:pt x="389" y="212"/>
                </a:cubicBezTo>
                <a:cubicBezTo>
                  <a:pt x="396" y="205"/>
                  <a:pt x="396" y="198"/>
                  <a:pt x="389" y="184"/>
                </a:cubicBezTo>
                <a:cubicBezTo>
                  <a:pt x="382" y="176"/>
                  <a:pt x="368" y="176"/>
                  <a:pt x="361" y="184"/>
                </a:cubicBezTo>
                <a:cubicBezTo>
                  <a:pt x="191" y="360"/>
                  <a:pt x="191" y="360"/>
                  <a:pt x="191" y="360"/>
                </a:cubicBezTo>
                <a:cubicBezTo>
                  <a:pt x="177" y="374"/>
                  <a:pt x="156" y="374"/>
                  <a:pt x="149" y="360"/>
                </a:cubicBezTo>
                <a:cubicBezTo>
                  <a:pt x="134" y="346"/>
                  <a:pt x="134" y="332"/>
                  <a:pt x="149" y="318"/>
                </a:cubicBezTo>
                <a:cubicBezTo>
                  <a:pt x="318" y="148"/>
                  <a:pt x="318" y="148"/>
                  <a:pt x="318" y="148"/>
                </a:cubicBezTo>
                <a:cubicBezTo>
                  <a:pt x="354" y="120"/>
                  <a:pt x="396" y="120"/>
                  <a:pt x="431" y="148"/>
                </a:cubicBezTo>
                <a:cubicBezTo>
                  <a:pt x="460" y="176"/>
                  <a:pt x="460" y="226"/>
                  <a:pt x="431" y="254"/>
                </a:cubicBezTo>
                <a:cubicBezTo>
                  <a:pt x="219" y="459"/>
                  <a:pt x="219" y="459"/>
                  <a:pt x="219" y="459"/>
                </a:cubicBezTo>
                <a:cubicBezTo>
                  <a:pt x="177" y="509"/>
                  <a:pt x="99" y="509"/>
                  <a:pt x="50" y="459"/>
                </a:cubicBezTo>
                <a:cubicBezTo>
                  <a:pt x="0" y="410"/>
                  <a:pt x="0" y="332"/>
                  <a:pt x="50" y="290"/>
                </a:cubicBezTo>
                <a:lnTo>
                  <a:pt x="50" y="290"/>
                </a:lnTo>
                <a:cubicBezTo>
                  <a:pt x="269" y="63"/>
                  <a:pt x="269" y="63"/>
                  <a:pt x="269" y="63"/>
                </a:cubicBezTo>
                <a:lnTo>
                  <a:pt x="269" y="63"/>
                </a:lnTo>
                <a:cubicBezTo>
                  <a:pt x="332" y="0"/>
                  <a:pt x="438" y="0"/>
                  <a:pt x="509" y="63"/>
                </a:cubicBezTo>
                <a:cubicBezTo>
                  <a:pt x="573" y="134"/>
                  <a:pt x="573" y="240"/>
                  <a:pt x="509" y="304"/>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199" name="Freeform 38"/>
          <p:cNvSpPr>
            <a:spLocks noChangeArrowheads="1"/>
          </p:cNvSpPr>
          <p:nvPr/>
        </p:nvSpPr>
        <p:spPr bwMode="auto">
          <a:xfrm>
            <a:off x="20778744" y="9791684"/>
            <a:ext cx="463929" cy="463929"/>
          </a:xfrm>
          <a:custGeom>
            <a:avLst/>
            <a:gdLst>
              <a:gd name="T0" fmla="*/ 601 w 609"/>
              <a:gd name="T1" fmla="*/ 43 h 609"/>
              <a:gd name="T2" fmla="*/ 601 w 609"/>
              <a:gd name="T3" fmla="*/ 43 h 609"/>
              <a:gd name="T4" fmla="*/ 601 w 609"/>
              <a:gd name="T5" fmla="*/ 43 h 609"/>
              <a:gd name="T6" fmla="*/ 396 w 609"/>
              <a:gd name="T7" fmla="*/ 587 h 609"/>
              <a:gd name="T8" fmla="*/ 396 w 609"/>
              <a:gd name="T9" fmla="*/ 587 h 609"/>
              <a:gd name="T10" fmla="*/ 367 w 609"/>
              <a:gd name="T11" fmla="*/ 608 h 609"/>
              <a:gd name="T12" fmla="*/ 339 w 609"/>
              <a:gd name="T13" fmla="*/ 587 h 609"/>
              <a:gd name="T14" fmla="*/ 339 w 609"/>
              <a:gd name="T15" fmla="*/ 587 h 609"/>
              <a:gd name="T16" fmla="*/ 283 w 609"/>
              <a:gd name="T17" fmla="*/ 326 h 609"/>
              <a:gd name="T18" fmla="*/ 21 w 609"/>
              <a:gd name="T19" fmla="*/ 269 h 609"/>
              <a:gd name="T20" fmla="*/ 21 w 609"/>
              <a:gd name="T21" fmla="*/ 269 h 609"/>
              <a:gd name="T22" fmla="*/ 0 w 609"/>
              <a:gd name="T23" fmla="*/ 241 h 609"/>
              <a:gd name="T24" fmla="*/ 21 w 609"/>
              <a:gd name="T25" fmla="*/ 212 h 609"/>
              <a:gd name="T26" fmla="*/ 21 w 609"/>
              <a:gd name="T27" fmla="*/ 212 h 609"/>
              <a:gd name="T28" fmla="*/ 565 w 609"/>
              <a:gd name="T29" fmla="*/ 8 h 609"/>
              <a:gd name="T30" fmla="*/ 565 w 609"/>
              <a:gd name="T31" fmla="*/ 8 h 609"/>
              <a:gd name="T32" fmla="*/ 579 w 609"/>
              <a:gd name="T33" fmla="*/ 0 h 609"/>
              <a:gd name="T34" fmla="*/ 608 w 609"/>
              <a:gd name="T35" fmla="*/ 29 h 609"/>
              <a:gd name="T36" fmla="*/ 601 w 609"/>
              <a:gd name="T37" fmla="*/ 43 h 609"/>
              <a:gd name="T38" fmla="*/ 127 w 609"/>
              <a:gd name="T39" fmla="*/ 234 h 609"/>
              <a:gd name="T40" fmla="*/ 127 w 609"/>
              <a:gd name="T41" fmla="*/ 234 h 609"/>
              <a:gd name="T42" fmla="*/ 311 w 609"/>
              <a:gd name="T43" fmla="*/ 276 h 609"/>
              <a:gd name="T44" fmla="*/ 311 w 609"/>
              <a:gd name="T45" fmla="*/ 276 h 609"/>
              <a:gd name="T46" fmla="*/ 332 w 609"/>
              <a:gd name="T47" fmla="*/ 297 h 609"/>
              <a:gd name="T48" fmla="*/ 332 w 609"/>
              <a:gd name="T49" fmla="*/ 297 h 609"/>
              <a:gd name="T50" fmla="*/ 375 w 609"/>
              <a:gd name="T51" fmla="*/ 481 h 609"/>
              <a:gd name="T52" fmla="*/ 530 w 609"/>
              <a:gd name="T53" fmla="*/ 78 h 609"/>
              <a:gd name="T54" fmla="*/ 127 w 609"/>
              <a:gd name="T55" fmla="*/ 23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609">
                <a:moveTo>
                  <a:pt x="601" y="43"/>
                </a:moveTo>
                <a:lnTo>
                  <a:pt x="601" y="43"/>
                </a:lnTo>
                <a:lnTo>
                  <a:pt x="601" y="43"/>
                </a:lnTo>
                <a:cubicBezTo>
                  <a:pt x="396" y="587"/>
                  <a:pt x="396" y="587"/>
                  <a:pt x="396" y="587"/>
                </a:cubicBezTo>
                <a:lnTo>
                  <a:pt x="396" y="587"/>
                </a:lnTo>
                <a:cubicBezTo>
                  <a:pt x="389" y="601"/>
                  <a:pt x="382" y="608"/>
                  <a:pt x="367" y="608"/>
                </a:cubicBezTo>
                <a:cubicBezTo>
                  <a:pt x="353" y="608"/>
                  <a:pt x="346" y="594"/>
                  <a:pt x="339" y="587"/>
                </a:cubicBezTo>
                <a:lnTo>
                  <a:pt x="339" y="587"/>
                </a:lnTo>
                <a:cubicBezTo>
                  <a:pt x="283" y="326"/>
                  <a:pt x="283" y="326"/>
                  <a:pt x="283" y="326"/>
                </a:cubicBezTo>
                <a:cubicBezTo>
                  <a:pt x="21" y="269"/>
                  <a:pt x="21" y="269"/>
                  <a:pt x="21" y="269"/>
                </a:cubicBezTo>
                <a:lnTo>
                  <a:pt x="21" y="269"/>
                </a:lnTo>
                <a:cubicBezTo>
                  <a:pt x="14" y="262"/>
                  <a:pt x="0" y="255"/>
                  <a:pt x="0" y="241"/>
                </a:cubicBezTo>
                <a:cubicBezTo>
                  <a:pt x="0" y="227"/>
                  <a:pt x="7" y="219"/>
                  <a:pt x="21" y="212"/>
                </a:cubicBezTo>
                <a:lnTo>
                  <a:pt x="21" y="212"/>
                </a:lnTo>
                <a:cubicBezTo>
                  <a:pt x="565" y="8"/>
                  <a:pt x="565" y="8"/>
                  <a:pt x="565" y="8"/>
                </a:cubicBezTo>
                <a:lnTo>
                  <a:pt x="565" y="8"/>
                </a:lnTo>
                <a:cubicBezTo>
                  <a:pt x="572" y="0"/>
                  <a:pt x="572" y="0"/>
                  <a:pt x="579" y="0"/>
                </a:cubicBezTo>
                <a:cubicBezTo>
                  <a:pt x="594" y="0"/>
                  <a:pt x="608" y="15"/>
                  <a:pt x="608" y="29"/>
                </a:cubicBezTo>
                <a:cubicBezTo>
                  <a:pt x="608" y="36"/>
                  <a:pt x="608" y="36"/>
                  <a:pt x="601" y="43"/>
                </a:cubicBezTo>
                <a:close/>
                <a:moveTo>
                  <a:pt x="127" y="234"/>
                </a:moveTo>
                <a:lnTo>
                  <a:pt x="127" y="234"/>
                </a:lnTo>
                <a:cubicBezTo>
                  <a:pt x="311" y="276"/>
                  <a:pt x="311" y="276"/>
                  <a:pt x="311" y="276"/>
                </a:cubicBezTo>
                <a:lnTo>
                  <a:pt x="311" y="276"/>
                </a:lnTo>
                <a:cubicBezTo>
                  <a:pt x="318" y="276"/>
                  <a:pt x="332" y="290"/>
                  <a:pt x="332" y="297"/>
                </a:cubicBezTo>
                <a:lnTo>
                  <a:pt x="332" y="297"/>
                </a:lnTo>
                <a:cubicBezTo>
                  <a:pt x="375" y="481"/>
                  <a:pt x="375" y="481"/>
                  <a:pt x="375" y="481"/>
                </a:cubicBezTo>
                <a:cubicBezTo>
                  <a:pt x="530" y="78"/>
                  <a:pt x="530" y="78"/>
                  <a:pt x="530" y="78"/>
                </a:cubicBezTo>
                <a:lnTo>
                  <a:pt x="127" y="23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0" name="Freeform 39"/>
          <p:cNvSpPr>
            <a:spLocks noChangeArrowheads="1"/>
          </p:cNvSpPr>
          <p:nvPr/>
        </p:nvSpPr>
        <p:spPr bwMode="auto">
          <a:xfrm>
            <a:off x="19978634" y="9791684"/>
            <a:ext cx="460569" cy="463929"/>
          </a:xfrm>
          <a:custGeom>
            <a:avLst/>
            <a:gdLst>
              <a:gd name="T0" fmla="*/ 594 w 602"/>
              <a:gd name="T1" fmla="*/ 50 h 609"/>
              <a:gd name="T2" fmla="*/ 594 w 602"/>
              <a:gd name="T3" fmla="*/ 50 h 609"/>
              <a:gd name="T4" fmla="*/ 516 w 602"/>
              <a:gd name="T5" fmla="*/ 128 h 609"/>
              <a:gd name="T6" fmla="*/ 516 w 602"/>
              <a:gd name="T7" fmla="*/ 467 h 609"/>
              <a:gd name="T8" fmla="*/ 572 w 602"/>
              <a:gd name="T9" fmla="*/ 467 h 609"/>
              <a:gd name="T10" fmla="*/ 601 w 602"/>
              <a:gd name="T11" fmla="*/ 495 h 609"/>
              <a:gd name="T12" fmla="*/ 572 w 602"/>
              <a:gd name="T13" fmla="*/ 523 h 609"/>
              <a:gd name="T14" fmla="*/ 516 w 602"/>
              <a:gd name="T15" fmla="*/ 523 h 609"/>
              <a:gd name="T16" fmla="*/ 516 w 602"/>
              <a:gd name="T17" fmla="*/ 580 h 609"/>
              <a:gd name="T18" fmla="*/ 516 w 602"/>
              <a:gd name="T19" fmla="*/ 580 h 609"/>
              <a:gd name="T20" fmla="*/ 487 w 602"/>
              <a:gd name="T21" fmla="*/ 608 h 609"/>
              <a:gd name="T22" fmla="*/ 459 w 602"/>
              <a:gd name="T23" fmla="*/ 580 h 609"/>
              <a:gd name="T24" fmla="*/ 459 w 602"/>
              <a:gd name="T25" fmla="*/ 523 h 609"/>
              <a:gd name="T26" fmla="*/ 127 w 602"/>
              <a:gd name="T27" fmla="*/ 523 h 609"/>
              <a:gd name="T28" fmla="*/ 120 w 602"/>
              <a:gd name="T29" fmla="*/ 523 h 609"/>
              <a:gd name="T30" fmla="*/ 120 w 602"/>
              <a:gd name="T31" fmla="*/ 523 h 609"/>
              <a:gd name="T32" fmla="*/ 120 w 602"/>
              <a:gd name="T33" fmla="*/ 523 h 609"/>
              <a:gd name="T34" fmla="*/ 106 w 602"/>
              <a:gd name="T35" fmla="*/ 523 h 609"/>
              <a:gd name="T36" fmla="*/ 85 w 602"/>
              <a:gd name="T37" fmla="*/ 495 h 609"/>
              <a:gd name="T38" fmla="*/ 85 w 602"/>
              <a:gd name="T39" fmla="*/ 488 h 609"/>
              <a:gd name="T40" fmla="*/ 85 w 602"/>
              <a:gd name="T41" fmla="*/ 481 h 609"/>
              <a:gd name="T42" fmla="*/ 85 w 602"/>
              <a:gd name="T43" fmla="*/ 481 h 609"/>
              <a:gd name="T44" fmla="*/ 85 w 602"/>
              <a:gd name="T45" fmla="*/ 481 h 609"/>
              <a:gd name="T46" fmla="*/ 85 w 602"/>
              <a:gd name="T47" fmla="*/ 142 h 609"/>
              <a:gd name="T48" fmla="*/ 28 w 602"/>
              <a:gd name="T49" fmla="*/ 142 h 609"/>
              <a:gd name="T50" fmla="*/ 0 w 602"/>
              <a:gd name="T51" fmla="*/ 113 h 609"/>
              <a:gd name="T52" fmla="*/ 28 w 602"/>
              <a:gd name="T53" fmla="*/ 85 h 609"/>
              <a:gd name="T54" fmla="*/ 85 w 602"/>
              <a:gd name="T55" fmla="*/ 85 h 609"/>
              <a:gd name="T56" fmla="*/ 85 w 602"/>
              <a:gd name="T57" fmla="*/ 29 h 609"/>
              <a:gd name="T58" fmla="*/ 113 w 602"/>
              <a:gd name="T59" fmla="*/ 0 h 609"/>
              <a:gd name="T60" fmla="*/ 141 w 602"/>
              <a:gd name="T61" fmla="*/ 29 h 609"/>
              <a:gd name="T62" fmla="*/ 141 w 602"/>
              <a:gd name="T63" fmla="*/ 85 h 609"/>
              <a:gd name="T64" fmla="*/ 480 w 602"/>
              <a:gd name="T65" fmla="*/ 85 h 609"/>
              <a:gd name="T66" fmla="*/ 558 w 602"/>
              <a:gd name="T67" fmla="*/ 15 h 609"/>
              <a:gd name="T68" fmla="*/ 558 w 602"/>
              <a:gd name="T69" fmla="*/ 15 h 609"/>
              <a:gd name="T70" fmla="*/ 572 w 602"/>
              <a:gd name="T71" fmla="*/ 0 h 609"/>
              <a:gd name="T72" fmla="*/ 601 w 602"/>
              <a:gd name="T73" fmla="*/ 29 h 609"/>
              <a:gd name="T74" fmla="*/ 594 w 602"/>
              <a:gd name="T75" fmla="*/ 50 h 609"/>
              <a:gd name="T76" fmla="*/ 141 w 602"/>
              <a:gd name="T77" fmla="*/ 142 h 609"/>
              <a:gd name="T78" fmla="*/ 141 w 602"/>
              <a:gd name="T79" fmla="*/ 142 h 609"/>
              <a:gd name="T80" fmla="*/ 141 w 602"/>
              <a:gd name="T81" fmla="*/ 424 h 609"/>
              <a:gd name="T82" fmla="*/ 424 w 602"/>
              <a:gd name="T83" fmla="*/ 142 h 609"/>
              <a:gd name="T84" fmla="*/ 141 w 602"/>
              <a:gd name="T85" fmla="*/ 142 h 609"/>
              <a:gd name="T86" fmla="*/ 459 w 602"/>
              <a:gd name="T87" fmla="*/ 184 h 609"/>
              <a:gd name="T88" fmla="*/ 459 w 602"/>
              <a:gd name="T89" fmla="*/ 184 h 609"/>
              <a:gd name="T90" fmla="*/ 184 w 602"/>
              <a:gd name="T91" fmla="*/ 467 h 609"/>
              <a:gd name="T92" fmla="*/ 459 w 602"/>
              <a:gd name="T93" fmla="*/ 467 h 609"/>
              <a:gd name="T94" fmla="*/ 459 w 602"/>
              <a:gd name="T95" fmla="*/ 18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609">
                <a:moveTo>
                  <a:pt x="594" y="50"/>
                </a:moveTo>
                <a:lnTo>
                  <a:pt x="594" y="50"/>
                </a:lnTo>
                <a:cubicBezTo>
                  <a:pt x="516" y="128"/>
                  <a:pt x="516" y="128"/>
                  <a:pt x="516" y="128"/>
                </a:cubicBezTo>
                <a:cubicBezTo>
                  <a:pt x="516" y="467"/>
                  <a:pt x="516" y="467"/>
                  <a:pt x="516" y="467"/>
                </a:cubicBezTo>
                <a:cubicBezTo>
                  <a:pt x="572" y="467"/>
                  <a:pt x="572" y="467"/>
                  <a:pt x="572" y="467"/>
                </a:cubicBezTo>
                <a:cubicBezTo>
                  <a:pt x="594" y="467"/>
                  <a:pt x="601" y="474"/>
                  <a:pt x="601" y="495"/>
                </a:cubicBezTo>
                <a:cubicBezTo>
                  <a:pt x="601" y="509"/>
                  <a:pt x="594" y="523"/>
                  <a:pt x="572" y="523"/>
                </a:cubicBezTo>
                <a:cubicBezTo>
                  <a:pt x="516" y="523"/>
                  <a:pt x="516" y="523"/>
                  <a:pt x="516" y="523"/>
                </a:cubicBezTo>
                <a:cubicBezTo>
                  <a:pt x="516" y="580"/>
                  <a:pt x="516" y="580"/>
                  <a:pt x="516" y="580"/>
                </a:cubicBezTo>
                <a:lnTo>
                  <a:pt x="516" y="580"/>
                </a:lnTo>
                <a:cubicBezTo>
                  <a:pt x="516" y="594"/>
                  <a:pt x="509" y="608"/>
                  <a:pt x="487" y="608"/>
                </a:cubicBezTo>
                <a:cubicBezTo>
                  <a:pt x="473" y="608"/>
                  <a:pt x="459" y="594"/>
                  <a:pt x="459" y="580"/>
                </a:cubicBezTo>
                <a:cubicBezTo>
                  <a:pt x="459" y="523"/>
                  <a:pt x="459" y="523"/>
                  <a:pt x="459" y="523"/>
                </a:cubicBezTo>
                <a:cubicBezTo>
                  <a:pt x="127" y="523"/>
                  <a:pt x="127" y="523"/>
                  <a:pt x="127" y="523"/>
                </a:cubicBezTo>
                <a:cubicBezTo>
                  <a:pt x="120" y="523"/>
                  <a:pt x="120" y="523"/>
                  <a:pt x="120" y="523"/>
                </a:cubicBezTo>
                <a:lnTo>
                  <a:pt x="120" y="523"/>
                </a:lnTo>
                <a:lnTo>
                  <a:pt x="120" y="523"/>
                </a:lnTo>
                <a:cubicBezTo>
                  <a:pt x="106" y="523"/>
                  <a:pt x="106" y="523"/>
                  <a:pt x="106" y="523"/>
                </a:cubicBezTo>
                <a:cubicBezTo>
                  <a:pt x="92" y="523"/>
                  <a:pt x="85" y="509"/>
                  <a:pt x="85" y="495"/>
                </a:cubicBezTo>
                <a:cubicBezTo>
                  <a:pt x="85" y="488"/>
                  <a:pt x="85" y="488"/>
                  <a:pt x="85" y="488"/>
                </a:cubicBezTo>
                <a:cubicBezTo>
                  <a:pt x="85" y="481"/>
                  <a:pt x="85" y="481"/>
                  <a:pt x="85" y="481"/>
                </a:cubicBezTo>
                <a:lnTo>
                  <a:pt x="85" y="481"/>
                </a:lnTo>
                <a:lnTo>
                  <a:pt x="85" y="481"/>
                </a:lnTo>
                <a:cubicBezTo>
                  <a:pt x="85" y="142"/>
                  <a:pt x="85" y="142"/>
                  <a:pt x="85" y="142"/>
                </a:cubicBezTo>
                <a:cubicBezTo>
                  <a:pt x="28" y="142"/>
                  <a:pt x="28" y="142"/>
                  <a:pt x="28" y="142"/>
                </a:cubicBezTo>
                <a:cubicBezTo>
                  <a:pt x="14" y="142"/>
                  <a:pt x="0" y="135"/>
                  <a:pt x="0" y="113"/>
                </a:cubicBezTo>
                <a:cubicBezTo>
                  <a:pt x="0" y="99"/>
                  <a:pt x="14" y="85"/>
                  <a:pt x="28" y="85"/>
                </a:cubicBezTo>
                <a:cubicBezTo>
                  <a:pt x="85" y="85"/>
                  <a:pt x="85" y="85"/>
                  <a:pt x="85" y="85"/>
                </a:cubicBezTo>
                <a:cubicBezTo>
                  <a:pt x="85" y="29"/>
                  <a:pt x="85" y="29"/>
                  <a:pt x="85" y="29"/>
                </a:cubicBezTo>
                <a:cubicBezTo>
                  <a:pt x="85" y="15"/>
                  <a:pt x="99" y="0"/>
                  <a:pt x="113" y="0"/>
                </a:cubicBezTo>
                <a:cubicBezTo>
                  <a:pt x="127" y="0"/>
                  <a:pt x="141" y="15"/>
                  <a:pt x="141" y="29"/>
                </a:cubicBezTo>
                <a:cubicBezTo>
                  <a:pt x="141" y="85"/>
                  <a:pt x="141" y="85"/>
                  <a:pt x="141" y="85"/>
                </a:cubicBezTo>
                <a:cubicBezTo>
                  <a:pt x="480" y="85"/>
                  <a:pt x="480" y="85"/>
                  <a:pt x="480" y="85"/>
                </a:cubicBezTo>
                <a:cubicBezTo>
                  <a:pt x="558" y="15"/>
                  <a:pt x="558" y="15"/>
                  <a:pt x="558" y="15"/>
                </a:cubicBezTo>
                <a:lnTo>
                  <a:pt x="558" y="15"/>
                </a:lnTo>
                <a:cubicBezTo>
                  <a:pt x="558" y="8"/>
                  <a:pt x="565" y="0"/>
                  <a:pt x="572" y="0"/>
                </a:cubicBezTo>
                <a:cubicBezTo>
                  <a:pt x="594" y="0"/>
                  <a:pt x="601" y="15"/>
                  <a:pt x="601" y="29"/>
                </a:cubicBezTo>
                <a:cubicBezTo>
                  <a:pt x="601" y="36"/>
                  <a:pt x="601" y="43"/>
                  <a:pt x="594" y="50"/>
                </a:cubicBezTo>
                <a:close/>
                <a:moveTo>
                  <a:pt x="141" y="142"/>
                </a:moveTo>
                <a:lnTo>
                  <a:pt x="141" y="142"/>
                </a:lnTo>
                <a:cubicBezTo>
                  <a:pt x="141" y="424"/>
                  <a:pt x="141" y="424"/>
                  <a:pt x="141" y="424"/>
                </a:cubicBezTo>
                <a:cubicBezTo>
                  <a:pt x="424" y="142"/>
                  <a:pt x="424" y="142"/>
                  <a:pt x="424" y="142"/>
                </a:cubicBezTo>
                <a:lnTo>
                  <a:pt x="141" y="142"/>
                </a:lnTo>
                <a:close/>
                <a:moveTo>
                  <a:pt x="459" y="184"/>
                </a:moveTo>
                <a:lnTo>
                  <a:pt x="459" y="184"/>
                </a:lnTo>
                <a:cubicBezTo>
                  <a:pt x="184" y="467"/>
                  <a:pt x="184" y="467"/>
                  <a:pt x="184" y="467"/>
                </a:cubicBezTo>
                <a:cubicBezTo>
                  <a:pt x="459" y="467"/>
                  <a:pt x="459" y="467"/>
                  <a:pt x="459" y="467"/>
                </a:cubicBezTo>
                <a:lnTo>
                  <a:pt x="459" y="18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1" name="Freeform 40"/>
          <p:cNvSpPr>
            <a:spLocks noChangeArrowheads="1"/>
          </p:cNvSpPr>
          <p:nvPr/>
        </p:nvSpPr>
        <p:spPr bwMode="auto">
          <a:xfrm>
            <a:off x="19175163" y="9815218"/>
            <a:ext cx="457206" cy="420225"/>
          </a:xfrm>
          <a:custGeom>
            <a:avLst/>
            <a:gdLst>
              <a:gd name="T0" fmla="*/ 572 w 601"/>
              <a:gd name="T1" fmla="*/ 551 h 552"/>
              <a:gd name="T2" fmla="*/ 572 w 601"/>
              <a:gd name="T3" fmla="*/ 551 h 552"/>
              <a:gd name="T4" fmla="*/ 523 w 601"/>
              <a:gd name="T5" fmla="*/ 551 h 552"/>
              <a:gd name="T6" fmla="*/ 523 w 601"/>
              <a:gd name="T7" fmla="*/ 551 h 552"/>
              <a:gd name="T8" fmla="*/ 494 w 601"/>
              <a:gd name="T9" fmla="*/ 551 h 552"/>
              <a:gd name="T10" fmla="*/ 494 w 601"/>
              <a:gd name="T11" fmla="*/ 551 h 552"/>
              <a:gd name="T12" fmla="*/ 99 w 601"/>
              <a:gd name="T13" fmla="*/ 551 h 552"/>
              <a:gd name="T14" fmla="*/ 99 w 601"/>
              <a:gd name="T15" fmla="*/ 551 h 552"/>
              <a:gd name="T16" fmla="*/ 70 w 601"/>
              <a:gd name="T17" fmla="*/ 551 h 552"/>
              <a:gd name="T18" fmla="*/ 70 w 601"/>
              <a:gd name="T19" fmla="*/ 551 h 552"/>
              <a:gd name="T20" fmla="*/ 28 w 601"/>
              <a:gd name="T21" fmla="*/ 551 h 552"/>
              <a:gd name="T22" fmla="*/ 0 w 601"/>
              <a:gd name="T23" fmla="*/ 523 h 552"/>
              <a:gd name="T24" fmla="*/ 0 w 601"/>
              <a:gd name="T25" fmla="*/ 466 h 552"/>
              <a:gd name="T26" fmla="*/ 0 w 601"/>
              <a:gd name="T27" fmla="*/ 353 h 552"/>
              <a:gd name="T28" fmla="*/ 0 w 601"/>
              <a:gd name="T29" fmla="*/ 169 h 552"/>
              <a:gd name="T30" fmla="*/ 28 w 601"/>
              <a:gd name="T31" fmla="*/ 141 h 552"/>
              <a:gd name="T32" fmla="*/ 63 w 601"/>
              <a:gd name="T33" fmla="*/ 141 h 552"/>
              <a:gd name="T34" fmla="*/ 120 w 601"/>
              <a:gd name="T35" fmla="*/ 141 h 552"/>
              <a:gd name="T36" fmla="*/ 155 w 601"/>
              <a:gd name="T37" fmla="*/ 141 h 552"/>
              <a:gd name="T38" fmla="*/ 297 w 601"/>
              <a:gd name="T39" fmla="*/ 0 h 552"/>
              <a:gd name="T40" fmla="*/ 438 w 601"/>
              <a:gd name="T41" fmla="*/ 141 h 552"/>
              <a:gd name="T42" fmla="*/ 487 w 601"/>
              <a:gd name="T43" fmla="*/ 141 h 552"/>
              <a:gd name="T44" fmla="*/ 544 w 601"/>
              <a:gd name="T45" fmla="*/ 141 h 552"/>
              <a:gd name="T46" fmla="*/ 572 w 601"/>
              <a:gd name="T47" fmla="*/ 141 h 552"/>
              <a:gd name="T48" fmla="*/ 600 w 601"/>
              <a:gd name="T49" fmla="*/ 169 h 552"/>
              <a:gd name="T50" fmla="*/ 600 w 601"/>
              <a:gd name="T51" fmla="*/ 353 h 552"/>
              <a:gd name="T52" fmla="*/ 600 w 601"/>
              <a:gd name="T53" fmla="*/ 466 h 552"/>
              <a:gd name="T54" fmla="*/ 600 w 601"/>
              <a:gd name="T55" fmla="*/ 523 h 552"/>
              <a:gd name="T56" fmla="*/ 572 w 601"/>
              <a:gd name="T57" fmla="*/ 551 h 552"/>
              <a:gd name="T58" fmla="*/ 297 w 601"/>
              <a:gd name="T59" fmla="*/ 56 h 552"/>
              <a:gd name="T60" fmla="*/ 297 w 601"/>
              <a:gd name="T61" fmla="*/ 56 h 552"/>
              <a:gd name="T62" fmla="*/ 212 w 601"/>
              <a:gd name="T63" fmla="*/ 141 h 552"/>
              <a:gd name="T64" fmla="*/ 381 w 601"/>
              <a:gd name="T65" fmla="*/ 141 h 552"/>
              <a:gd name="T66" fmla="*/ 297 w 601"/>
              <a:gd name="T67" fmla="*/ 56 h 552"/>
              <a:gd name="T68" fmla="*/ 403 w 601"/>
              <a:gd name="T69" fmla="*/ 311 h 552"/>
              <a:gd name="T70" fmla="*/ 403 w 601"/>
              <a:gd name="T71" fmla="*/ 311 h 552"/>
              <a:gd name="T72" fmla="*/ 325 w 601"/>
              <a:gd name="T73" fmla="*/ 311 h 552"/>
              <a:gd name="T74" fmla="*/ 325 w 601"/>
              <a:gd name="T75" fmla="*/ 240 h 552"/>
              <a:gd name="T76" fmla="*/ 297 w 601"/>
              <a:gd name="T77" fmla="*/ 212 h 552"/>
              <a:gd name="T78" fmla="*/ 268 w 601"/>
              <a:gd name="T79" fmla="*/ 240 h 552"/>
              <a:gd name="T80" fmla="*/ 268 w 601"/>
              <a:gd name="T81" fmla="*/ 311 h 552"/>
              <a:gd name="T82" fmla="*/ 198 w 601"/>
              <a:gd name="T83" fmla="*/ 311 h 552"/>
              <a:gd name="T84" fmla="*/ 169 w 601"/>
              <a:gd name="T85" fmla="*/ 339 h 552"/>
              <a:gd name="T86" fmla="*/ 198 w 601"/>
              <a:gd name="T87" fmla="*/ 367 h 552"/>
              <a:gd name="T88" fmla="*/ 268 w 601"/>
              <a:gd name="T89" fmla="*/ 367 h 552"/>
              <a:gd name="T90" fmla="*/ 268 w 601"/>
              <a:gd name="T91" fmla="*/ 445 h 552"/>
              <a:gd name="T92" fmla="*/ 297 w 601"/>
              <a:gd name="T93" fmla="*/ 473 h 552"/>
              <a:gd name="T94" fmla="*/ 325 w 601"/>
              <a:gd name="T95" fmla="*/ 445 h 552"/>
              <a:gd name="T96" fmla="*/ 325 w 601"/>
              <a:gd name="T97" fmla="*/ 367 h 552"/>
              <a:gd name="T98" fmla="*/ 403 w 601"/>
              <a:gd name="T99" fmla="*/ 367 h 552"/>
              <a:gd name="T100" fmla="*/ 431 w 601"/>
              <a:gd name="T101" fmla="*/ 339 h 552"/>
              <a:gd name="T102" fmla="*/ 403 w 601"/>
              <a:gd name="T103" fmla="*/ 31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52">
                <a:moveTo>
                  <a:pt x="572" y="551"/>
                </a:moveTo>
                <a:lnTo>
                  <a:pt x="572" y="551"/>
                </a:lnTo>
                <a:cubicBezTo>
                  <a:pt x="523" y="551"/>
                  <a:pt x="523" y="551"/>
                  <a:pt x="523" y="551"/>
                </a:cubicBezTo>
                <a:lnTo>
                  <a:pt x="523" y="551"/>
                </a:lnTo>
                <a:cubicBezTo>
                  <a:pt x="494" y="551"/>
                  <a:pt x="494" y="551"/>
                  <a:pt x="494" y="551"/>
                </a:cubicBezTo>
                <a:lnTo>
                  <a:pt x="494" y="551"/>
                </a:lnTo>
                <a:cubicBezTo>
                  <a:pt x="99" y="551"/>
                  <a:pt x="99" y="551"/>
                  <a:pt x="99" y="551"/>
                </a:cubicBezTo>
                <a:lnTo>
                  <a:pt x="99" y="551"/>
                </a:lnTo>
                <a:cubicBezTo>
                  <a:pt x="70" y="551"/>
                  <a:pt x="70" y="551"/>
                  <a:pt x="70" y="551"/>
                </a:cubicBezTo>
                <a:lnTo>
                  <a:pt x="70" y="551"/>
                </a:lnTo>
                <a:cubicBezTo>
                  <a:pt x="28" y="551"/>
                  <a:pt x="28" y="551"/>
                  <a:pt x="28" y="551"/>
                </a:cubicBezTo>
                <a:cubicBezTo>
                  <a:pt x="7" y="551"/>
                  <a:pt x="0" y="537"/>
                  <a:pt x="0" y="523"/>
                </a:cubicBezTo>
                <a:cubicBezTo>
                  <a:pt x="0" y="466"/>
                  <a:pt x="0" y="466"/>
                  <a:pt x="0" y="466"/>
                </a:cubicBezTo>
                <a:cubicBezTo>
                  <a:pt x="0" y="353"/>
                  <a:pt x="0" y="353"/>
                  <a:pt x="0" y="353"/>
                </a:cubicBezTo>
                <a:cubicBezTo>
                  <a:pt x="0" y="169"/>
                  <a:pt x="0" y="169"/>
                  <a:pt x="0" y="169"/>
                </a:cubicBezTo>
                <a:cubicBezTo>
                  <a:pt x="0" y="155"/>
                  <a:pt x="7" y="141"/>
                  <a:pt x="28" y="141"/>
                </a:cubicBezTo>
                <a:cubicBezTo>
                  <a:pt x="63" y="141"/>
                  <a:pt x="63" y="141"/>
                  <a:pt x="63" y="141"/>
                </a:cubicBezTo>
                <a:cubicBezTo>
                  <a:pt x="120" y="141"/>
                  <a:pt x="120" y="141"/>
                  <a:pt x="120" y="141"/>
                </a:cubicBezTo>
                <a:cubicBezTo>
                  <a:pt x="155" y="141"/>
                  <a:pt x="155" y="141"/>
                  <a:pt x="155" y="141"/>
                </a:cubicBezTo>
                <a:cubicBezTo>
                  <a:pt x="155" y="63"/>
                  <a:pt x="219" y="0"/>
                  <a:pt x="297" y="0"/>
                </a:cubicBezTo>
                <a:cubicBezTo>
                  <a:pt x="374" y="0"/>
                  <a:pt x="438" y="63"/>
                  <a:pt x="438" y="141"/>
                </a:cubicBezTo>
                <a:cubicBezTo>
                  <a:pt x="487" y="141"/>
                  <a:pt x="487" y="141"/>
                  <a:pt x="487" y="141"/>
                </a:cubicBezTo>
                <a:cubicBezTo>
                  <a:pt x="544" y="141"/>
                  <a:pt x="544" y="141"/>
                  <a:pt x="544" y="141"/>
                </a:cubicBezTo>
                <a:cubicBezTo>
                  <a:pt x="572" y="141"/>
                  <a:pt x="572" y="141"/>
                  <a:pt x="572" y="141"/>
                </a:cubicBezTo>
                <a:cubicBezTo>
                  <a:pt x="586" y="141"/>
                  <a:pt x="600" y="155"/>
                  <a:pt x="600" y="169"/>
                </a:cubicBezTo>
                <a:cubicBezTo>
                  <a:pt x="600" y="353"/>
                  <a:pt x="600" y="353"/>
                  <a:pt x="600" y="353"/>
                </a:cubicBezTo>
                <a:cubicBezTo>
                  <a:pt x="600" y="466"/>
                  <a:pt x="600" y="466"/>
                  <a:pt x="600" y="466"/>
                </a:cubicBezTo>
                <a:cubicBezTo>
                  <a:pt x="600" y="523"/>
                  <a:pt x="600" y="523"/>
                  <a:pt x="600" y="523"/>
                </a:cubicBezTo>
                <a:cubicBezTo>
                  <a:pt x="600" y="537"/>
                  <a:pt x="586" y="551"/>
                  <a:pt x="572" y="551"/>
                </a:cubicBezTo>
                <a:close/>
                <a:moveTo>
                  <a:pt x="297" y="56"/>
                </a:moveTo>
                <a:lnTo>
                  <a:pt x="297" y="56"/>
                </a:lnTo>
                <a:cubicBezTo>
                  <a:pt x="254" y="56"/>
                  <a:pt x="212" y="99"/>
                  <a:pt x="212" y="141"/>
                </a:cubicBezTo>
                <a:cubicBezTo>
                  <a:pt x="381" y="141"/>
                  <a:pt x="381" y="141"/>
                  <a:pt x="381" y="141"/>
                </a:cubicBezTo>
                <a:cubicBezTo>
                  <a:pt x="381" y="99"/>
                  <a:pt x="346" y="56"/>
                  <a:pt x="297" y="56"/>
                </a:cubicBezTo>
                <a:close/>
                <a:moveTo>
                  <a:pt x="403" y="311"/>
                </a:moveTo>
                <a:lnTo>
                  <a:pt x="403" y="311"/>
                </a:lnTo>
                <a:cubicBezTo>
                  <a:pt x="325" y="311"/>
                  <a:pt x="325" y="311"/>
                  <a:pt x="325" y="311"/>
                </a:cubicBezTo>
                <a:cubicBezTo>
                  <a:pt x="325" y="240"/>
                  <a:pt x="325" y="240"/>
                  <a:pt x="325" y="240"/>
                </a:cubicBezTo>
                <a:cubicBezTo>
                  <a:pt x="325" y="219"/>
                  <a:pt x="318" y="212"/>
                  <a:pt x="297" y="212"/>
                </a:cubicBezTo>
                <a:cubicBezTo>
                  <a:pt x="283" y="212"/>
                  <a:pt x="268" y="219"/>
                  <a:pt x="268" y="240"/>
                </a:cubicBezTo>
                <a:cubicBezTo>
                  <a:pt x="268" y="311"/>
                  <a:pt x="268" y="311"/>
                  <a:pt x="268" y="311"/>
                </a:cubicBezTo>
                <a:cubicBezTo>
                  <a:pt x="198" y="311"/>
                  <a:pt x="198" y="311"/>
                  <a:pt x="198" y="311"/>
                </a:cubicBezTo>
                <a:cubicBezTo>
                  <a:pt x="176" y="311"/>
                  <a:pt x="169" y="325"/>
                  <a:pt x="169" y="339"/>
                </a:cubicBezTo>
                <a:cubicBezTo>
                  <a:pt x="169" y="360"/>
                  <a:pt x="176" y="367"/>
                  <a:pt x="198" y="367"/>
                </a:cubicBezTo>
                <a:cubicBezTo>
                  <a:pt x="268" y="367"/>
                  <a:pt x="268" y="367"/>
                  <a:pt x="268" y="367"/>
                </a:cubicBezTo>
                <a:cubicBezTo>
                  <a:pt x="268" y="445"/>
                  <a:pt x="268" y="445"/>
                  <a:pt x="268" y="445"/>
                </a:cubicBezTo>
                <a:cubicBezTo>
                  <a:pt x="268" y="459"/>
                  <a:pt x="283" y="473"/>
                  <a:pt x="297" y="473"/>
                </a:cubicBezTo>
                <a:cubicBezTo>
                  <a:pt x="318" y="473"/>
                  <a:pt x="325" y="459"/>
                  <a:pt x="325" y="445"/>
                </a:cubicBezTo>
                <a:cubicBezTo>
                  <a:pt x="325" y="367"/>
                  <a:pt x="325" y="367"/>
                  <a:pt x="325" y="367"/>
                </a:cubicBezTo>
                <a:cubicBezTo>
                  <a:pt x="403" y="367"/>
                  <a:pt x="403" y="367"/>
                  <a:pt x="403" y="367"/>
                </a:cubicBezTo>
                <a:cubicBezTo>
                  <a:pt x="417" y="367"/>
                  <a:pt x="431" y="360"/>
                  <a:pt x="431" y="339"/>
                </a:cubicBezTo>
                <a:cubicBezTo>
                  <a:pt x="431" y="325"/>
                  <a:pt x="417" y="311"/>
                  <a:pt x="403" y="31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2" name="Freeform 41"/>
          <p:cNvSpPr>
            <a:spLocks noChangeArrowheads="1"/>
          </p:cNvSpPr>
          <p:nvPr/>
        </p:nvSpPr>
        <p:spPr bwMode="auto">
          <a:xfrm>
            <a:off x="18364967" y="9791684"/>
            <a:ext cx="463929" cy="463929"/>
          </a:xfrm>
          <a:custGeom>
            <a:avLst/>
            <a:gdLst>
              <a:gd name="T0" fmla="*/ 579 w 608"/>
              <a:gd name="T1" fmla="*/ 608 h 609"/>
              <a:gd name="T2" fmla="*/ 579 w 608"/>
              <a:gd name="T3" fmla="*/ 608 h 609"/>
              <a:gd name="T4" fmla="*/ 28 w 608"/>
              <a:gd name="T5" fmla="*/ 608 h 609"/>
              <a:gd name="T6" fmla="*/ 0 w 608"/>
              <a:gd name="T7" fmla="*/ 580 h 609"/>
              <a:gd name="T8" fmla="*/ 0 w 608"/>
              <a:gd name="T9" fmla="*/ 29 h 609"/>
              <a:gd name="T10" fmla="*/ 28 w 608"/>
              <a:gd name="T11" fmla="*/ 0 h 609"/>
              <a:gd name="T12" fmla="*/ 579 w 608"/>
              <a:gd name="T13" fmla="*/ 0 h 609"/>
              <a:gd name="T14" fmla="*/ 607 w 608"/>
              <a:gd name="T15" fmla="*/ 29 h 609"/>
              <a:gd name="T16" fmla="*/ 607 w 608"/>
              <a:gd name="T17" fmla="*/ 580 h 609"/>
              <a:gd name="T18" fmla="*/ 579 w 608"/>
              <a:gd name="T19" fmla="*/ 608 h 609"/>
              <a:gd name="T20" fmla="*/ 56 w 608"/>
              <a:gd name="T21" fmla="*/ 57 h 609"/>
              <a:gd name="T22" fmla="*/ 56 w 608"/>
              <a:gd name="T23" fmla="*/ 57 h 609"/>
              <a:gd name="T24" fmla="*/ 56 w 608"/>
              <a:gd name="T25" fmla="*/ 538 h 609"/>
              <a:gd name="T26" fmla="*/ 113 w 608"/>
              <a:gd name="T27" fmla="*/ 474 h 609"/>
              <a:gd name="T28" fmla="*/ 183 w 608"/>
              <a:gd name="T29" fmla="*/ 446 h 609"/>
              <a:gd name="T30" fmla="*/ 247 w 608"/>
              <a:gd name="T31" fmla="*/ 417 h 609"/>
              <a:gd name="T32" fmla="*/ 247 w 608"/>
              <a:gd name="T33" fmla="*/ 368 h 609"/>
              <a:gd name="T34" fmla="*/ 226 w 608"/>
              <a:gd name="T35" fmla="*/ 311 h 609"/>
              <a:gd name="T36" fmla="*/ 205 w 608"/>
              <a:gd name="T37" fmla="*/ 290 h 609"/>
              <a:gd name="T38" fmla="*/ 219 w 608"/>
              <a:gd name="T39" fmla="*/ 248 h 609"/>
              <a:gd name="T40" fmla="*/ 212 w 608"/>
              <a:gd name="T41" fmla="*/ 191 h 609"/>
              <a:gd name="T42" fmla="*/ 304 w 608"/>
              <a:gd name="T43" fmla="*/ 113 h 609"/>
              <a:gd name="T44" fmla="*/ 395 w 608"/>
              <a:gd name="T45" fmla="*/ 191 h 609"/>
              <a:gd name="T46" fmla="*/ 395 w 608"/>
              <a:gd name="T47" fmla="*/ 248 h 609"/>
              <a:gd name="T48" fmla="*/ 403 w 608"/>
              <a:gd name="T49" fmla="*/ 290 h 609"/>
              <a:gd name="T50" fmla="*/ 381 w 608"/>
              <a:gd name="T51" fmla="*/ 311 h 609"/>
              <a:gd name="T52" fmla="*/ 360 w 608"/>
              <a:gd name="T53" fmla="*/ 368 h 609"/>
              <a:gd name="T54" fmla="*/ 360 w 608"/>
              <a:gd name="T55" fmla="*/ 417 h 609"/>
              <a:gd name="T56" fmla="*/ 424 w 608"/>
              <a:gd name="T57" fmla="*/ 446 h 609"/>
              <a:gd name="T58" fmla="*/ 494 w 608"/>
              <a:gd name="T59" fmla="*/ 474 h 609"/>
              <a:gd name="T60" fmla="*/ 551 w 608"/>
              <a:gd name="T61" fmla="*/ 538 h 609"/>
              <a:gd name="T62" fmla="*/ 551 w 608"/>
              <a:gd name="T63" fmla="*/ 57 h 609"/>
              <a:gd name="T64" fmla="*/ 56 w 608"/>
              <a:gd name="T65"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8" h="609">
                <a:moveTo>
                  <a:pt x="579" y="608"/>
                </a:moveTo>
                <a:lnTo>
                  <a:pt x="579" y="608"/>
                </a:lnTo>
                <a:cubicBezTo>
                  <a:pt x="28" y="608"/>
                  <a:pt x="28" y="608"/>
                  <a:pt x="28" y="608"/>
                </a:cubicBezTo>
                <a:cubicBezTo>
                  <a:pt x="14" y="608"/>
                  <a:pt x="0" y="594"/>
                  <a:pt x="0" y="580"/>
                </a:cubicBezTo>
                <a:cubicBezTo>
                  <a:pt x="0" y="29"/>
                  <a:pt x="0" y="29"/>
                  <a:pt x="0" y="29"/>
                </a:cubicBezTo>
                <a:cubicBezTo>
                  <a:pt x="0" y="15"/>
                  <a:pt x="14" y="0"/>
                  <a:pt x="28" y="0"/>
                </a:cubicBezTo>
                <a:cubicBezTo>
                  <a:pt x="579" y="0"/>
                  <a:pt x="579" y="0"/>
                  <a:pt x="579" y="0"/>
                </a:cubicBezTo>
                <a:cubicBezTo>
                  <a:pt x="593" y="0"/>
                  <a:pt x="607" y="15"/>
                  <a:pt x="607" y="29"/>
                </a:cubicBezTo>
                <a:cubicBezTo>
                  <a:pt x="607" y="580"/>
                  <a:pt x="607" y="580"/>
                  <a:pt x="607" y="580"/>
                </a:cubicBezTo>
                <a:cubicBezTo>
                  <a:pt x="607" y="594"/>
                  <a:pt x="593" y="608"/>
                  <a:pt x="579" y="608"/>
                </a:cubicBezTo>
                <a:close/>
                <a:moveTo>
                  <a:pt x="56" y="57"/>
                </a:moveTo>
                <a:lnTo>
                  <a:pt x="56" y="57"/>
                </a:lnTo>
                <a:cubicBezTo>
                  <a:pt x="56" y="538"/>
                  <a:pt x="56" y="538"/>
                  <a:pt x="56" y="538"/>
                </a:cubicBezTo>
                <a:cubicBezTo>
                  <a:pt x="70" y="516"/>
                  <a:pt x="84" y="488"/>
                  <a:pt x="113" y="474"/>
                </a:cubicBezTo>
                <a:cubicBezTo>
                  <a:pt x="155" y="453"/>
                  <a:pt x="134" y="467"/>
                  <a:pt x="183" y="446"/>
                </a:cubicBezTo>
                <a:cubicBezTo>
                  <a:pt x="233" y="424"/>
                  <a:pt x="247" y="417"/>
                  <a:pt x="247" y="417"/>
                </a:cubicBezTo>
                <a:cubicBezTo>
                  <a:pt x="247" y="368"/>
                  <a:pt x="247" y="368"/>
                  <a:pt x="247" y="368"/>
                </a:cubicBezTo>
                <a:cubicBezTo>
                  <a:pt x="247" y="368"/>
                  <a:pt x="233" y="354"/>
                  <a:pt x="226" y="311"/>
                </a:cubicBezTo>
                <a:cubicBezTo>
                  <a:pt x="212" y="319"/>
                  <a:pt x="212" y="297"/>
                  <a:pt x="205" y="290"/>
                </a:cubicBezTo>
                <a:cubicBezTo>
                  <a:pt x="205" y="276"/>
                  <a:pt x="205" y="241"/>
                  <a:pt x="219" y="248"/>
                </a:cubicBezTo>
                <a:cubicBezTo>
                  <a:pt x="212" y="227"/>
                  <a:pt x="212" y="205"/>
                  <a:pt x="212" y="191"/>
                </a:cubicBezTo>
                <a:cubicBezTo>
                  <a:pt x="212" y="156"/>
                  <a:pt x="247" y="121"/>
                  <a:pt x="304" y="113"/>
                </a:cubicBezTo>
                <a:cubicBezTo>
                  <a:pt x="367" y="121"/>
                  <a:pt x="395" y="156"/>
                  <a:pt x="395" y="191"/>
                </a:cubicBezTo>
                <a:cubicBezTo>
                  <a:pt x="395" y="205"/>
                  <a:pt x="395" y="227"/>
                  <a:pt x="395" y="248"/>
                </a:cubicBezTo>
                <a:cubicBezTo>
                  <a:pt x="410" y="241"/>
                  <a:pt x="403" y="276"/>
                  <a:pt x="403" y="290"/>
                </a:cubicBezTo>
                <a:cubicBezTo>
                  <a:pt x="395" y="297"/>
                  <a:pt x="395" y="311"/>
                  <a:pt x="381" y="311"/>
                </a:cubicBezTo>
                <a:cubicBezTo>
                  <a:pt x="374" y="354"/>
                  <a:pt x="360" y="368"/>
                  <a:pt x="360" y="368"/>
                </a:cubicBezTo>
                <a:cubicBezTo>
                  <a:pt x="360" y="417"/>
                  <a:pt x="360" y="417"/>
                  <a:pt x="360" y="417"/>
                </a:cubicBezTo>
                <a:cubicBezTo>
                  <a:pt x="360" y="417"/>
                  <a:pt x="374" y="424"/>
                  <a:pt x="424" y="446"/>
                </a:cubicBezTo>
                <a:cubicBezTo>
                  <a:pt x="473" y="467"/>
                  <a:pt x="452" y="453"/>
                  <a:pt x="494" y="474"/>
                </a:cubicBezTo>
                <a:cubicBezTo>
                  <a:pt x="523" y="488"/>
                  <a:pt x="537" y="516"/>
                  <a:pt x="551" y="538"/>
                </a:cubicBezTo>
                <a:cubicBezTo>
                  <a:pt x="551" y="57"/>
                  <a:pt x="551" y="57"/>
                  <a:pt x="551" y="57"/>
                </a:cubicBezTo>
                <a:lnTo>
                  <a:pt x="56" y="5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3" name="Freeform 42"/>
          <p:cNvSpPr>
            <a:spLocks noChangeArrowheads="1"/>
          </p:cNvSpPr>
          <p:nvPr/>
        </p:nvSpPr>
        <p:spPr bwMode="auto">
          <a:xfrm>
            <a:off x="17564857" y="9791684"/>
            <a:ext cx="457206" cy="463929"/>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346 w 601"/>
              <a:gd name="T35" fmla="*/ 57 h 609"/>
              <a:gd name="T36" fmla="*/ 226 w 601"/>
              <a:gd name="T37" fmla="*/ 29 h 609"/>
              <a:gd name="T38" fmla="*/ 346 w 601"/>
              <a:gd name="T39" fmla="*/ 0 h 609"/>
              <a:gd name="T40" fmla="*/ 346 w 601"/>
              <a:gd name="T41" fmla="*/ 57 h 609"/>
              <a:gd name="T42" fmla="*/ 311 w 601"/>
              <a:gd name="T43" fmla="*/ 241 h 609"/>
              <a:gd name="T44" fmla="*/ 304 w 601"/>
              <a:gd name="T45" fmla="*/ 219 h 609"/>
              <a:gd name="T46" fmla="*/ 346 w 601"/>
              <a:gd name="T47" fmla="*/ 198 h 609"/>
              <a:gd name="T48" fmla="*/ 445 w 601"/>
              <a:gd name="T49" fmla="*/ 283 h 609"/>
              <a:gd name="T50" fmla="*/ 452 w 601"/>
              <a:gd name="T51" fmla="*/ 304 h 609"/>
              <a:gd name="T52" fmla="*/ 445 w 601"/>
              <a:gd name="T53" fmla="*/ 326 h 609"/>
              <a:gd name="T54" fmla="*/ 346 w 601"/>
              <a:gd name="T55" fmla="*/ 410 h 609"/>
              <a:gd name="T56" fmla="*/ 304 w 601"/>
              <a:gd name="T57" fmla="*/ 389 h 609"/>
              <a:gd name="T58" fmla="*/ 311 w 601"/>
              <a:gd name="T59" fmla="*/ 368 h 609"/>
              <a:gd name="T60" fmla="*/ 176 w 601"/>
              <a:gd name="T61" fmla="*/ 333 h 609"/>
              <a:gd name="T62" fmla="*/ 176 w 601"/>
              <a:gd name="T63" fmla="*/ 276 h 609"/>
              <a:gd name="T64" fmla="*/ 311 w 601"/>
              <a:gd name="T65" fmla="*/ 241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93" y="439"/>
                  <a:pt x="600" y="446"/>
                  <a:pt x="600" y="467"/>
                </a:cubicBezTo>
                <a:cubicBezTo>
                  <a:pt x="600" y="580"/>
                  <a:pt x="600" y="580"/>
                  <a:pt x="600" y="580"/>
                </a:cubicBezTo>
                <a:cubicBezTo>
                  <a:pt x="600" y="594"/>
                  <a:pt x="593" y="608"/>
                  <a:pt x="572" y="608"/>
                </a:cubicBezTo>
                <a:close/>
                <a:moveTo>
                  <a:pt x="572" y="227"/>
                </a:moveTo>
                <a:lnTo>
                  <a:pt x="572" y="227"/>
                </a:lnTo>
                <a:cubicBezTo>
                  <a:pt x="593" y="227"/>
                  <a:pt x="600" y="241"/>
                  <a:pt x="600" y="255"/>
                </a:cubicBezTo>
                <a:cubicBezTo>
                  <a:pt x="600" y="354"/>
                  <a:pt x="600" y="354"/>
                  <a:pt x="600" y="354"/>
                </a:cubicBezTo>
                <a:cubicBezTo>
                  <a:pt x="600" y="368"/>
                  <a:pt x="593"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93" y="0"/>
                  <a:pt x="600" y="15"/>
                  <a:pt x="600" y="29"/>
                </a:cubicBezTo>
                <a:cubicBezTo>
                  <a:pt x="600" y="142"/>
                  <a:pt x="600" y="142"/>
                  <a:pt x="600" y="142"/>
                </a:cubicBezTo>
                <a:cubicBezTo>
                  <a:pt x="600" y="163"/>
                  <a:pt x="593" y="170"/>
                  <a:pt x="572" y="170"/>
                </a:cubicBezTo>
                <a:close/>
                <a:moveTo>
                  <a:pt x="346" y="57"/>
                </a:moveTo>
                <a:lnTo>
                  <a:pt x="346" y="57"/>
                </a:lnTo>
                <a:cubicBezTo>
                  <a:pt x="254" y="57"/>
                  <a:pt x="254" y="57"/>
                  <a:pt x="254" y="57"/>
                </a:cubicBezTo>
                <a:cubicBezTo>
                  <a:pt x="240" y="57"/>
                  <a:pt x="226" y="50"/>
                  <a:pt x="226" y="29"/>
                </a:cubicBezTo>
                <a:cubicBezTo>
                  <a:pt x="226" y="15"/>
                  <a:pt x="240" y="0"/>
                  <a:pt x="254" y="0"/>
                </a:cubicBezTo>
                <a:cubicBezTo>
                  <a:pt x="346" y="0"/>
                  <a:pt x="346" y="0"/>
                  <a:pt x="346" y="0"/>
                </a:cubicBezTo>
                <a:cubicBezTo>
                  <a:pt x="367" y="0"/>
                  <a:pt x="374" y="15"/>
                  <a:pt x="374" y="29"/>
                </a:cubicBezTo>
                <a:cubicBezTo>
                  <a:pt x="374" y="50"/>
                  <a:pt x="367" y="57"/>
                  <a:pt x="346" y="57"/>
                </a:cubicBezTo>
                <a:close/>
                <a:moveTo>
                  <a:pt x="311" y="241"/>
                </a:moveTo>
                <a:lnTo>
                  <a:pt x="311" y="241"/>
                </a:lnTo>
                <a:lnTo>
                  <a:pt x="311" y="241"/>
                </a:lnTo>
                <a:cubicBezTo>
                  <a:pt x="304" y="234"/>
                  <a:pt x="304" y="227"/>
                  <a:pt x="304" y="219"/>
                </a:cubicBezTo>
                <a:cubicBezTo>
                  <a:pt x="304" y="205"/>
                  <a:pt x="311" y="191"/>
                  <a:pt x="332" y="191"/>
                </a:cubicBezTo>
                <a:cubicBezTo>
                  <a:pt x="339" y="191"/>
                  <a:pt x="346" y="191"/>
                  <a:pt x="346" y="198"/>
                </a:cubicBezTo>
                <a:lnTo>
                  <a:pt x="346" y="198"/>
                </a:lnTo>
                <a:cubicBezTo>
                  <a:pt x="445" y="283"/>
                  <a:pt x="445" y="283"/>
                  <a:pt x="445" y="283"/>
                </a:cubicBezTo>
                <a:lnTo>
                  <a:pt x="445" y="283"/>
                </a:lnTo>
                <a:cubicBezTo>
                  <a:pt x="445" y="290"/>
                  <a:pt x="452" y="297"/>
                  <a:pt x="452" y="304"/>
                </a:cubicBezTo>
                <a:cubicBezTo>
                  <a:pt x="452" y="311"/>
                  <a:pt x="445" y="319"/>
                  <a:pt x="445" y="326"/>
                </a:cubicBezTo>
                <a:lnTo>
                  <a:pt x="445" y="326"/>
                </a:lnTo>
                <a:cubicBezTo>
                  <a:pt x="346" y="410"/>
                  <a:pt x="346" y="410"/>
                  <a:pt x="346" y="410"/>
                </a:cubicBezTo>
                <a:lnTo>
                  <a:pt x="346" y="410"/>
                </a:lnTo>
                <a:cubicBezTo>
                  <a:pt x="346" y="417"/>
                  <a:pt x="339" y="417"/>
                  <a:pt x="332" y="417"/>
                </a:cubicBezTo>
                <a:cubicBezTo>
                  <a:pt x="311" y="417"/>
                  <a:pt x="304" y="403"/>
                  <a:pt x="304" y="389"/>
                </a:cubicBezTo>
                <a:cubicBezTo>
                  <a:pt x="304" y="382"/>
                  <a:pt x="304" y="375"/>
                  <a:pt x="311" y="368"/>
                </a:cubicBezTo>
                <a:lnTo>
                  <a:pt x="311" y="368"/>
                </a:lnTo>
                <a:cubicBezTo>
                  <a:pt x="353" y="333"/>
                  <a:pt x="353" y="333"/>
                  <a:pt x="353" y="333"/>
                </a:cubicBezTo>
                <a:cubicBezTo>
                  <a:pt x="176" y="333"/>
                  <a:pt x="176" y="333"/>
                  <a:pt x="176" y="333"/>
                </a:cubicBezTo>
                <a:cubicBezTo>
                  <a:pt x="162" y="333"/>
                  <a:pt x="148" y="319"/>
                  <a:pt x="148" y="304"/>
                </a:cubicBezTo>
                <a:cubicBezTo>
                  <a:pt x="148" y="290"/>
                  <a:pt x="162" y="276"/>
                  <a:pt x="176" y="276"/>
                </a:cubicBezTo>
                <a:cubicBezTo>
                  <a:pt x="353" y="276"/>
                  <a:pt x="353" y="276"/>
                  <a:pt x="353" y="276"/>
                </a:cubicBezTo>
                <a:lnTo>
                  <a:pt x="311" y="241"/>
                </a:ln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14" y="170"/>
                  <a:pt x="0" y="163"/>
                  <a:pt x="0" y="142"/>
                </a:cubicBezTo>
                <a:lnTo>
                  <a:pt x="0" y="142"/>
                </a:lnTo>
                <a:cubicBezTo>
                  <a:pt x="0" y="29"/>
                  <a:pt x="0" y="29"/>
                  <a:pt x="0" y="29"/>
                </a:cubicBezTo>
                <a:cubicBezTo>
                  <a:pt x="0" y="15"/>
                  <a:pt x="14"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14" y="382"/>
                  <a:pt x="0" y="368"/>
                  <a:pt x="0" y="354"/>
                </a:cubicBezTo>
                <a:cubicBezTo>
                  <a:pt x="0" y="255"/>
                  <a:pt x="0" y="255"/>
                  <a:pt x="0" y="255"/>
                </a:cubicBezTo>
                <a:cubicBezTo>
                  <a:pt x="0" y="241"/>
                  <a:pt x="14"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14" y="608"/>
                  <a:pt x="0" y="594"/>
                  <a:pt x="0" y="580"/>
                </a:cubicBezTo>
                <a:cubicBezTo>
                  <a:pt x="0" y="467"/>
                  <a:pt x="0" y="467"/>
                  <a:pt x="0" y="467"/>
                </a:cubicBezTo>
                <a:lnTo>
                  <a:pt x="0" y="467"/>
                </a:lnTo>
                <a:cubicBezTo>
                  <a:pt x="0" y="446"/>
                  <a:pt x="14" y="439"/>
                  <a:pt x="28" y="439"/>
                </a:cubicBezTo>
                <a:close/>
                <a:moveTo>
                  <a:pt x="254" y="552"/>
                </a:moveTo>
                <a:lnTo>
                  <a:pt x="254" y="552"/>
                </a:lnTo>
                <a:cubicBezTo>
                  <a:pt x="346" y="552"/>
                  <a:pt x="346" y="552"/>
                  <a:pt x="346" y="552"/>
                </a:cubicBezTo>
                <a:cubicBezTo>
                  <a:pt x="367" y="552"/>
                  <a:pt x="374" y="559"/>
                  <a:pt x="374" y="580"/>
                </a:cubicBezTo>
                <a:cubicBezTo>
                  <a:pt x="374" y="594"/>
                  <a:pt x="367" y="608"/>
                  <a:pt x="346" y="608"/>
                </a:cubicBezTo>
                <a:cubicBezTo>
                  <a:pt x="254" y="608"/>
                  <a:pt x="254" y="608"/>
                  <a:pt x="254" y="608"/>
                </a:cubicBezTo>
                <a:cubicBezTo>
                  <a:pt x="240" y="608"/>
                  <a:pt x="226" y="594"/>
                  <a:pt x="226" y="580"/>
                </a:cubicBezTo>
                <a:cubicBezTo>
                  <a:pt x="226" y="559"/>
                  <a:pt x="240" y="552"/>
                  <a:pt x="254" y="5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4" name="Freeform 43"/>
          <p:cNvSpPr>
            <a:spLocks noChangeArrowheads="1"/>
          </p:cNvSpPr>
          <p:nvPr/>
        </p:nvSpPr>
        <p:spPr bwMode="auto">
          <a:xfrm>
            <a:off x="16653808" y="9778237"/>
            <a:ext cx="457206" cy="463929"/>
          </a:xfrm>
          <a:custGeom>
            <a:avLst/>
            <a:gdLst>
              <a:gd name="T0" fmla="*/ 572 w 601"/>
              <a:gd name="T1" fmla="*/ 608 h 609"/>
              <a:gd name="T2" fmla="*/ 431 w 601"/>
              <a:gd name="T3" fmla="*/ 580 h 609"/>
              <a:gd name="T4" fmla="*/ 544 w 601"/>
              <a:gd name="T5" fmla="*/ 552 h 609"/>
              <a:gd name="T6" fmla="*/ 544 w 601"/>
              <a:gd name="T7" fmla="*/ 467 h 609"/>
              <a:gd name="T8" fmla="*/ 600 w 601"/>
              <a:gd name="T9" fmla="*/ 467 h 609"/>
              <a:gd name="T10" fmla="*/ 572 w 601"/>
              <a:gd name="T11" fmla="*/ 608 h 609"/>
              <a:gd name="T12" fmla="*/ 572 w 601"/>
              <a:gd name="T13" fmla="*/ 227 h 609"/>
              <a:gd name="T14" fmla="*/ 600 w 601"/>
              <a:gd name="T15" fmla="*/ 354 h 609"/>
              <a:gd name="T16" fmla="*/ 544 w 601"/>
              <a:gd name="T17" fmla="*/ 354 h 609"/>
              <a:gd name="T18" fmla="*/ 572 w 601"/>
              <a:gd name="T19" fmla="*/ 227 h 609"/>
              <a:gd name="T20" fmla="*/ 572 w 601"/>
              <a:gd name="T21" fmla="*/ 170 h 609"/>
              <a:gd name="T22" fmla="*/ 544 w 601"/>
              <a:gd name="T23" fmla="*/ 142 h 609"/>
              <a:gd name="T24" fmla="*/ 459 w 601"/>
              <a:gd name="T25" fmla="*/ 57 h 609"/>
              <a:gd name="T26" fmla="*/ 431 w 601"/>
              <a:gd name="T27" fmla="*/ 29 h 609"/>
              <a:gd name="T28" fmla="*/ 459 w 601"/>
              <a:gd name="T29" fmla="*/ 0 h 609"/>
              <a:gd name="T30" fmla="*/ 600 w 601"/>
              <a:gd name="T31" fmla="*/ 29 h 609"/>
              <a:gd name="T32" fmla="*/ 572 w 601"/>
              <a:gd name="T33" fmla="*/ 170 h 609"/>
              <a:gd name="T34" fmla="*/ 452 w 601"/>
              <a:gd name="T35" fmla="*/ 304 h 609"/>
              <a:gd name="T36" fmla="*/ 247 w 601"/>
              <a:gd name="T37" fmla="*/ 333 h 609"/>
              <a:gd name="T38" fmla="*/ 289 w 601"/>
              <a:gd name="T39" fmla="*/ 368 h 609"/>
              <a:gd name="T40" fmla="*/ 268 w 601"/>
              <a:gd name="T41" fmla="*/ 417 h 609"/>
              <a:gd name="T42" fmla="*/ 254 w 601"/>
              <a:gd name="T43" fmla="*/ 410 h 609"/>
              <a:gd name="T44" fmla="*/ 155 w 601"/>
              <a:gd name="T45" fmla="*/ 326 h 609"/>
              <a:gd name="T46" fmla="*/ 155 w 601"/>
              <a:gd name="T47" fmla="*/ 283 h 609"/>
              <a:gd name="T48" fmla="*/ 254 w 601"/>
              <a:gd name="T49" fmla="*/ 198 h 609"/>
              <a:gd name="T50" fmla="*/ 268 w 601"/>
              <a:gd name="T51" fmla="*/ 191 h 609"/>
              <a:gd name="T52" fmla="*/ 289 w 601"/>
              <a:gd name="T53" fmla="*/ 241 h 609"/>
              <a:gd name="T54" fmla="*/ 247 w 601"/>
              <a:gd name="T55" fmla="*/ 276 h 609"/>
              <a:gd name="T56" fmla="*/ 452 w 601"/>
              <a:gd name="T57" fmla="*/ 304 h 609"/>
              <a:gd name="T58" fmla="*/ 346 w 601"/>
              <a:gd name="T59" fmla="*/ 57 h 609"/>
              <a:gd name="T60" fmla="*/ 226 w 601"/>
              <a:gd name="T61" fmla="*/ 29 h 609"/>
              <a:gd name="T62" fmla="*/ 346 w 601"/>
              <a:gd name="T63" fmla="*/ 0 h 609"/>
              <a:gd name="T64" fmla="*/ 346 w 601"/>
              <a:gd name="T65" fmla="*/ 57 h 609"/>
              <a:gd name="T66" fmla="*/ 141 w 601"/>
              <a:gd name="T67" fmla="*/ 57 h 609"/>
              <a:gd name="T68" fmla="*/ 56 w 601"/>
              <a:gd name="T69" fmla="*/ 57 h 609"/>
              <a:gd name="T70" fmla="*/ 28 w 601"/>
              <a:gd name="T71" fmla="*/ 170 h 609"/>
              <a:gd name="T72" fmla="*/ 0 w 601"/>
              <a:gd name="T73" fmla="*/ 142 h 609"/>
              <a:gd name="T74" fmla="*/ 28 w 601"/>
              <a:gd name="T75" fmla="*/ 0 h 609"/>
              <a:gd name="T76" fmla="*/ 141 w 601"/>
              <a:gd name="T77" fmla="*/ 0 h 609"/>
              <a:gd name="T78" fmla="*/ 141 w 601"/>
              <a:gd name="T79" fmla="*/ 57 h 609"/>
              <a:gd name="T80" fmla="*/ 28 w 601"/>
              <a:gd name="T81" fmla="*/ 382 h 609"/>
              <a:gd name="T82" fmla="*/ 0 w 601"/>
              <a:gd name="T83" fmla="*/ 255 h 609"/>
              <a:gd name="T84" fmla="*/ 56 w 601"/>
              <a:gd name="T85" fmla="*/ 255 h 609"/>
              <a:gd name="T86" fmla="*/ 28 w 601"/>
              <a:gd name="T87" fmla="*/ 382 h 609"/>
              <a:gd name="T88" fmla="*/ 28 w 601"/>
              <a:gd name="T89" fmla="*/ 439 h 609"/>
              <a:gd name="T90" fmla="*/ 56 w 601"/>
              <a:gd name="T91" fmla="*/ 552 h 609"/>
              <a:gd name="T92" fmla="*/ 169 w 601"/>
              <a:gd name="T93" fmla="*/ 580 h 609"/>
              <a:gd name="T94" fmla="*/ 28 w 601"/>
              <a:gd name="T95" fmla="*/ 608 h 609"/>
              <a:gd name="T96" fmla="*/ 0 w 601"/>
              <a:gd name="T97" fmla="*/ 467 h 609"/>
              <a:gd name="T98" fmla="*/ 28 w 601"/>
              <a:gd name="T99" fmla="*/ 439 h 609"/>
              <a:gd name="T100" fmla="*/ 254 w 601"/>
              <a:gd name="T101" fmla="*/ 552 h 609"/>
              <a:gd name="T102" fmla="*/ 374 w 601"/>
              <a:gd name="T103" fmla="*/ 580 h 609"/>
              <a:gd name="T104" fmla="*/ 254 w 601"/>
              <a:gd name="T105" fmla="*/ 608 h 609"/>
              <a:gd name="T106" fmla="*/ 254 w 601"/>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1" h="609">
                <a:moveTo>
                  <a:pt x="572" y="608"/>
                </a:moveTo>
                <a:lnTo>
                  <a:pt x="572" y="608"/>
                </a:lnTo>
                <a:cubicBezTo>
                  <a:pt x="459" y="608"/>
                  <a:pt x="459" y="608"/>
                  <a:pt x="459" y="608"/>
                </a:cubicBezTo>
                <a:cubicBezTo>
                  <a:pt x="445" y="608"/>
                  <a:pt x="431" y="594"/>
                  <a:pt x="431" y="580"/>
                </a:cubicBezTo>
                <a:cubicBezTo>
                  <a:pt x="431" y="559"/>
                  <a:pt x="445" y="552"/>
                  <a:pt x="459" y="552"/>
                </a:cubicBezTo>
                <a:cubicBezTo>
                  <a:pt x="544" y="552"/>
                  <a:pt x="544" y="552"/>
                  <a:pt x="544" y="552"/>
                </a:cubicBezTo>
                <a:cubicBezTo>
                  <a:pt x="544" y="467"/>
                  <a:pt x="544" y="467"/>
                  <a:pt x="544" y="467"/>
                </a:cubicBezTo>
                <a:lnTo>
                  <a:pt x="544" y="467"/>
                </a:lnTo>
                <a:cubicBezTo>
                  <a:pt x="544" y="446"/>
                  <a:pt x="558" y="439"/>
                  <a:pt x="572" y="439"/>
                </a:cubicBezTo>
                <a:cubicBezTo>
                  <a:pt x="586" y="439"/>
                  <a:pt x="600" y="446"/>
                  <a:pt x="600" y="467"/>
                </a:cubicBezTo>
                <a:cubicBezTo>
                  <a:pt x="600" y="580"/>
                  <a:pt x="600" y="580"/>
                  <a:pt x="600" y="580"/>
                </a:cubicBezTo>
                <a:cubicBezTo>
                  <a:pt x="600" y="594"/>
                  <a:pt x="586" y="608"/>
                  <a:pt x="572" y="608"/>
                </a:cubicBezTo>
                <a:close/>
                <a:moveTo>
                  <a:pt x="572" y="227"/>
                </a:moveTo>
                <a:lnTo>
                  <a:pt x="572" y="227"/>
                </a:lnTo>
                <a:cubicBezTo>
                  <a:pt x="586" y="227"/>
                  <a:pt x="600" y="241"/>
                  <a:pt x="600" y="255"/>
                </a:cubicBezTo>
                <a:cubicBezTo>
                  <a:pt x="600" y="354"/>
                  <a:pt x="600" y="354"/>
                  <a:pt x="600" y="354"/>
                </a:cubicBezTo>
                <a:cubicBezTo>
                  <a:pt x="600" y="368"/>
                  <a:pt x="586" y="382"/>
                  <a:pt x="572" y="382"/>
                </a:cubicBezTo>
                <a:cubicBezTo>
                  <a:pt x="558" y="382"/>
                  <a:pt x="544" y="368"/>
                  <a:pt x="544" y="354"/>
                </a:cubicBezTo>
                <a:cubicBezTo>
                  <a:pt x="544" y="255"/>
                  <a:pt x="544" y="255"/>
                  <a:pt x="544" y="255"/>
                </a:cubicBezTo>
                <a:cubicBezTo>
                  <a:pt x="544" y="241"/>
                  <a:pt x="558" y="227"/>
                  <a:pt x="572" y="227"/>
                </a:cubicBezTo>
                <a:close/>
                <a:moveTo>
                  <a:pt x="572" y="170"/>
                </a:moveTo>
                <a:lnTo>
                  <a:pt x="572" y="170"/>
                </a:lnTo>
                <a:cubicBezTo>
                  <a:pt x="558" y="170"/>
                  <a:pt x="544" y="163"/>
                  <a:pt x="544" y="142"/>
                </a:cubicBezTo>
                <a:lnTo>
                  <a:pt x="544" y="142"/>
                </a:lnTo>
                <a:cubicBezTo>
                  <a:pt x="544" y="57"/>
                  <a:pt x="544" y="57"/>
                  <a:pt x="544" y="57"/>
                </a:cubicBezTo>
                <a:cubicBezTo>
                  <a:pt x="459" y="57"/>
                  <a:pt x="459" y="57"/>
                  <a:pt x="459" y="57"/>
                </a:cubicBezTo>
                <a:lnTo>
                  <a:pt x="459" y="57"/>
                </a:lnTo>
                <a:cubicBezTo>
                  <a:pt x="445" y="57"/>
                  <a:pt x="431" y="50"/>
                  <a:pt x="431" y="29"/>
                </a:cubicBezTo>
                <a:cubicBezTo>
                  <a:pt x="431" y="15"/>
                  <a:pt x="445" y="0"/>
                  <a:pt x="459" y="0"/>
                </a:cubicBezTo>
                <a:lnTo>
                  <a:pt x="459" y="0"/>
                </a:lnTo>
                <a:cubicBezTo>
                  <a:pt x="572" y="0"/>
                  <a:pt x="572" y="0"/>
                  <a:pt x="572" y="0"/>
                </a:cubicBezTo>
                <a:cubicBezTo>
                  <a:pt x="586" y="0"/>
                  <a:pt x="600" y="15"/>
                  <a:pt x="600" y="29"/>
                </a:cubicBezTo>
                <a:cubicBezTo>
                  <a:pt x="600" y="142"/>
                  <a:pt x="600" y="142"/>
                  <a:pt x="600" y="142"/>
                </a:cubicBezTo>
                <a:cubicBezTo>
                  <a:pt x="600" y="163"/>
                  <a:pt x="586" y="170"/>
                  <a:pt x="572" y="170"/>
                </a:cubicBezTo>
                <a:close/>
                <a:moveTo>
                  <a:pt x="452" y="304"/>
                </a:moveTo>
                <a:lnTo>
                  <a:pt x="452" y="304"/>
                </a:lnTo>
                <a:cubicBezTo>
                  <a:pt x="452" y="319"/>
                  <a:pt x="438" y="333"/>
                  <a:pt x="424" y="333"/>
                </a:cubicBezTo>
                <a:cubicBezTo>
                  <a:pt x="247" y="333"/>
                  <a:pt x="247" y="333"/>
                  <a:pt x="247" y="333"/>
                </a:cubicBezTo>
                <a:cubicBezTo>
                  <a:pt x="289" y="368"/>
                  <a:pt x="289" y="368"/>
                  <a:pt x="289" y="368"/>
                </a:cubicBezTo>
                <a:lnTo>
                  <a:pt x="289" y="368"/>
                </a:lnTo>
                <a:cubicBezTo>
                  <a:pt x="296" y="375"/>
                  <a:pt x="296" y="382"/>
                  <a:pt x="296" y="389"/>
                </a:cubicBezTo>
                <a:cubicBezTo>
                  <a:pt x="296" y="403"/>
                  <a:pt x="289" y="417"/>
                  <a:pt x="268" y="417"/>
                </a:cubicBezTo>
                <a:cubicBezTo>
                  <a:pt x="261" y="417"/>
                  <a:pt x="254" y="417"/>
                  <a:pt x="254" y="410"/>
                </a:cubicBezTo>
                <a:lnTo>
                  <a:pt x="254" y="410"/>
                </a:lnTo>
                <a:cubicBezTo>
                  <a:pt x="155" y="326"/>
                  <a:pt x="155" y="326"/>
                  <a:pt x="155" y="326"/>
                </a:cubicBezTo>
                <a:lnTo>
                  <a:pt x="155" y="326"/>
                </a:lnTo>
                <a:cubicBezTo>
                  <a:pt x="155" y="319"/>
                  <a:pt x="148" y="311"/>
                  <a:pt x="148" y="304"/>
                </a:cubicBezTo>
                <a:cubicBezTo>
                  <a:pt x="148" y="297"/>
                  <a:pt x="155" y="290"/>
                  <a:pt x="155" y="283"/>
                </a:cubicBezTo>
                <a:lnTo>
                  <a:pt x="155" y="283"/>
                </a:lnTo>
                <a:cubicBezTo>
                  <a:pt x="254" y="198"/>
                  <a:pt x="254" y="198"/>
                  <a:pt x="254" y="198"/>
                </a:cubicBezTo>
                <a:lnTo>
                  <a:pt x="254" y="198"/>
                </a:lnTo>
                <a:cubicBezTo>
                  <a:pt x="254" y="191"/>
                  <a:pt x="261" y="191"/>
                  <a:pt x="268" y="191"/>
                </a:cubicBezTo>
                <a:cubicBezTo>
                  <a:pt x="289" y="191"/>
                  <a:pt x="296" y="205"/>
                  <a:pt x="296" y="219"/>
                </a:cubicBezTo>
                <a:cubicBezTo>
                  <a:pt x="296" y="227"/>
                  <a:pt x="296" y="234"/>
                  <a:pt x="289" y="241"/>
                </a:cubicBezTo>
                <a:lnTo>
                  <a:pt x="289" y="241"/>
                </a:lnTo>
                <a:cubicBezTo>
                  <a:pt x="247" y="276"/>
                  <a:pt x="247" y="276"/>
                  <a:pt x="247" y="276"/>
                </a:cubicBezTo>
                <a:cubicBezTo>
                  <a:pt x="424" y="276"/>
                  <a:pt x="424" y="276"/>
                  <a:pt x="424" y="276"/>
                </a:cubicBezTo>
                <a:cubicBezTo>
                  <a:pt x="438" y="276"/>
                  <a:pt x="452" y="290"/>
                  <a:pt x="452" y="304"/>
                </a:cubicBezTo>
                <a:close/>
                <a:moveTo>
                  <a:pt x="346" y="57"/>
                </a:moveTo>
                <a:lnTo>
                  <a:pt x="346" y="57"/>
                </a:lnTo>
                <a:cubicBezTo>
                  <a:pt x="254" y="57"/>
                  <a:pt x="254" y="57"/>
                  <a:pt x="254" y="57"/>
                </a:cubicBezTo>
                <a:cubicBezTo>
                  <a:pt x="233" y="57"/>
                  <a:pt x="226" y="50"/>
                  <a:pt x="226" y="29"/>
                </a:cubicBezTo>
                <a:cubicBezTo>
                  <a:pt x="226" y="15"/>
                  <a:pt x="233" y="0"/>
                  <a:pt x="254" y="0"/>
                </a:cubicBezTo>
                <a:cubicBezTo>
                  <a:pt x="346" y="0"/>
                  <a:pt x="346" y="0"/>
                  <a:pt x="346" y="0"/>
                </a:cubicBezTo>
                <a:cubicBezTo>
                  <a:pt x="360" y="0"/>
                  <a:pt x="374" y="15"/>
                  <a:pt x="374" y="29"/>
                </a:cubicBezTo>
                <a:cubicBezTo>
                  <a:pt x="374" y="50"/>
                  <a:pt x="360" y="57"/>
                  <a:pt x="346" y="57"/>
                </a:cubicBezTo>
                <a:close/>
                <a:moveTo>
                  <a:pt x="141" y="57"/>
                </a:moveTo>
                <a:lnTo>
                  <a:pt x="141" y="57"/>
                </a:lnTo>
                <a:lnTo>
                  <a:pt x="141" y="57"/>
                </a:lnTo>
                <a:cubicBezTo>
                  <a:pt x="56" y="57"/>
                  <a:pt x="56" y="57"/>
                  <a:pt x="56" y="57"/>
                </a:cubicBezTo>
                <a:cubicBezTo>
                  <a:pt x="56" y="142"/>
                  <a:pt x="56" y="142"/>
                  <a:pt x="56" y="142"/>
                </a:cubicBezTo>
                <a:cubicBezTo>
                  <a:pt x="56" y="163"/>
                  <a:pt x="42" y="170"/>
                  <a:pt x="28" y="170"/>
                </a:cubicBezTo>
                <a:cubicBezTo>
                  <a:pt x="7" y="170"/>
                  <a:pt x="0" y="163"/>
                  <a:pt x="0" y="142"/>
                </a:cubicBezTo>
                <a:lnTo>
                  <a:pt x="0" y="142"/>
                </a:lnTo>
                <a:cubicBezTo>
                  <a:pt x="0" y="29"/>
                  <a:pt x="0" y="29"/>
                  <a:pt x="0" y="29"/>
                </a:cubicBezTo>
                <a:cubicBezTo>
                  <a:pt x="0" y="15"/>
                  <a:pt x="7" y="0"/>
                  <a:pt x="28" y="0"/>
                </a:cubicBezTo>
                <a:cubicBezTo>
                  <a:pt x="141" y="0"/>
                  <a:pt x="141" y="0"/>
                  <a:pt x="141" y="0"/>
                </a:cubicBezTo>
                <a:lnTo>
                  <a:pt x="141" y="0"/>
                </a:lnTo>
                <a:cubicBezTo>
                  <a:pt x="155" y="0"/>
                  <a:pt x="169" y="15"/>
                  <a:pt x="169" y="29"/>
                </a:cubicBezTo>
                <a:cubicBezTo>
                  <a:pt x="169" y="50"/>
                  <a:pt x="155" y="57"/>
                  <a:pt x="141" y="57"/>
                </a:cubicBezTo>
                <a:close/>
                <a:moveTo>
                  <a:pt x="28" y="382"/>
                </a:moveTo>
                <a:lnTo>
                  <a:pt x="28" y="382"/>
                </a:lnTo>
                <a:cubicBezTo>
                  <a:pt x="7" y="382"/>
                  <a:pt x="0" y="368"/>
                  <a:pt x="0" y="354"/>
                </a:cubicBezTo>
                <a:cubicBezTo>
                  <a:pt x="0" y="255"/>
                  <a:pt x="0" y="255"/>
                  <a:pt x="0" y="255"/>
                </a:cubicBezTo>
                <a:cubicBezTo>
                  <a:pt x="0" y="241"/>
                  <a:pt x="7" y="227"/>
                  <a:pt x="28" y="227"/>
                </a:cubicBezTo>
                <a:cubicBezTo>
                  <a:pt x="42" y="227"/>
                  <a:pt x="56" y="241"/>
                  <a:pt x="56" y="255"/>
                </a:cubicBezTo>
                <a:cubicBezTo>
                  <a:pt x="56" y="354"/>
                  <a:pt x="56" y="354"/>
                  <a:pt x="56" y="354"/>
                </a:cubicBezTo>
                <a:cubicBezTo>
                  <a:pt x="56" y="368"/>
                  <a:pt x="42" y="382"/>
                  <a:pt x="28" y="382"/>
                </a:cubicBezTo>
                <a:close/>
                <a:moveTo>
                  <a:pt x="28" y="439"/>
                </a:moveTo>
                <a:lnTo>
                  <a:pt x="28" y="439"/>
                </a:lnTo>
                <a:cubicBezTo>
                  <a:pt x="42" y="439"/>
                  <a:pt x="56" y="446"/>
                  <a:pt x="56" y="467"/>
                </a:cubicBezTo>
                <a:cubicBezTo>
                  <a:pt x="56" y="552"/>
                  <a:pt x="56" y="552"/>
                  <a:pt x="56" y="552"/>
                </a:cubicBezTo>
                <a:cubicBezTo>
                  <a:pt x="141" y="552"/>
                  <a:pt x="141" y="552"/>
                  <a:pt x="141" y="552"/>
                </a:cubicBezTo>
                <a:cubicBezTo>
                  <a:pt x="155" y="552"/>
                  <a:pt x="169" y="559"/>
                  <a:pt x="169" y="580"/>
                </a:cubicBezTo>
                <a:cubicBezTo>
                  <a:pt x="169" y="594"/>
                  <a:pt x="155" y="608"/>
                  <a:pt x="141" y="608"/>
                </a:cubicBezTo>
                <a:cubicBezTo>
                  <a:pt x="28" y="608"/>
                  <a:pt x="28" y="608"/>
                  <a:pt x="28" y="608"/>
                </a:cubicBezTo>
                <a:cubicBezTo>
                  <a:pt x="7" y="608"/>
                  <a:pt x="0" y="594"/>
                  <a:pt x="0" y="580"/>
                </a:cubicBezTo>
                <a:cubicBezTo>
                  <a:pt x="0" y="467"/>
                  <a:pt x="0" y="467"/>
                  <a:pt x="0" y="467"/>
                </a:cubicBezTo>
                <a:lnTo>
                  <a:pt x="0" y="467"/>
                </a:lnTo>
                <a:cubicBezTo>
                  <a:pt x="0" y="446"/>
                  <a:pt x="7" y="439"/>
                  <a:pt x="28" y="439"/>
                </a:cubicBezTo>
                <a:close/>
                <a:moveTo>
                  <a:pt x="254" y="552"/>
                </a:moveTo>
                <a:lnTo>
                  <a:pt x="254" y="552"/>
                </a:lnTo>
                <a:cubicBezTo>
                  <a:pt x="346" y="552"/>
                  <a:pt x="346" y="552"/>
                  <a:pt x="346" y="552"/>
                </a:cubicBezTo>
                <a:cubicBezTo>
                  <a:pt x="360" y="552"/>
                  <a:pt x="374" y="559"/>
                  <a:pt x="374" y="580"/>
                </a:cubicBezTo>
                <a:cubicBezTo>
                  <a:pt x="374" y="594"/>
                  <a:pt x="360" y="608"/>
                  <a:pt x="346" y="608"/>
                </a:cubicBezTo>
                <a:cubicBezTo>
                  <a:pt x="254" y="608"/>
                  <a:pt x="254" y="608"/>
                  <a:pt x="254" y="608"/>
                </a:cubicBezTo>
                <a:cubicBezTo>
                  <a:pt x="233" y="608"/>
                  <a:pt x="226" y="594"/>
                  <a:pt x="226" y="580"/>
                </a:cubicBezTo>
                <a:cubicBezTo>
                  <a:pt x="226" y="559"/>
                  <a:pt x="233" y="552"/>
                  <a:pt x="254" y="5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5" name="Freeform 44"/>
          <p:cNvSpPr>
            <a:spLocks noChangeArrowheads="1"/>
          </p:cNvSpPr>
          <p:nvPr/>
        </p:nvSpPr>
        <p:spPr bwMode="auto">
          <a:xfrm>
            <a:off x="15843612" y="9778237"/>
            <a:ext cx="463929" cy="463929"/>
          </a:xfrm>
          <a:custGeom>
            <a:avLst/>
            <a:gdLst>
              <a:gd name="T0" fmla="*/ 580 w 609"/>
              <a:gd name="T1" fmla="*/ 608 h 609"/>
              <a:gd name="T2" fmla="*/ 439 w 609"/>
              <a:gd name="T3" fmla="*/ 580 h 609"/>
              <a:gd name="T4" fmla="*/ 552 w 609"/>
              <a:gd name="T5" fmla="*/ 552 h 609"/>
              <a:gd name="T6" fmla="*/ 552 w 609"/>
              <a:gd name="T7" fmla="*/ 467 h 609"/>
              <a:gd name="T8" fmla="*/ 608 w 609"/>
              <a:gd name="T9" fmla="*/ 467 h 609"/>
              <a:gd name="T10" fmla="*/ 580 w 609"/>
              <a:gd name="T11" fmla="*/ 608 h 609"/>
              <a:gd name="T12" fmla="*/ 580 w 609"/>
              <a:gd name="T13" fmla="*/ 227 h 609"/>
              <a:gd name="T14" fmla="*/ 608 w 609"/>
              <a:gd name="T15" fmla="*/ 354 h 609"/>
              <a:gd name="T16" fmla="*/ 552 w 609"/>
              <a:gd name="T17" fmla="*/ 354 h 609"/>
              <a:gd name="T18" fmla="*/ 580 w 609"/>
              <a:gd name="T19" fmla="*/ 227 h 609"/>
              <a:gd name="T20" fmla="*/ 580 w 609"/>
              <a:gd name="T21" fmla="*/ 170 h 609"/>
              <a:gd name="T22" fmla="*/ 552 w 609"/>
              <a:gd name="T23" fmla="*/ 142 h 609"/>
              <a:gd name="T24" fmla="*/ 467 w 609"/>
              <a:gd name="T25" fmla="*/ 57 h 609"/>
              <a:gd name="T26" fmla="*/ 439 w 609"/>
              <a:gd name="T27" fmla="*/ 29 h 609"/>
              <a:gd name="T28" fmla="*/ 467 w 609"/>
              <a:gd name="T29" fmla="*/ 0 h 609"/>
              <a:gd name="T30" fmla="*/ 608 w 609"/>
              <a:gd name="T31" fmla="*/ 29 h 609"/>
              <a:gd name="T32" fmla="*/ 580 w 609"/>
              <a:gd name="T33" fmla="*/ 170 h 609"/>
              <a:gd name="T34" fmla="*/ 389 w 609"/>
              <a:gd name="T35" fmla="*/ 304 h 609"/>
              <a:gd name="T36" fmla="*/ 368 w 609"/>
              <a:gd name="T37" fmla="*/ 297 h 609"/>
              <a:gd name="T38" fmla="*/ 333 w 609"/>
              <a:gd name="T39" fmla="*/ 424 h 609"/>
              <a:gd name="T40" fmla="*/ 276 w 609"/>
              <a:gd name="T41" fmla="*/ 424 h 609"/>
              <a:gd name="T42" fmla="*/ 241 w 609"/>
              <a:gd name="T43" fmla="*/ 297 h 609"/>
              <a:gd name="T44" fmla="*/ 219 w 609"/>
              <a:gd name="T45" fmla="*/ 304 h 609"/>
              <a:gd name="T46" fmla="*/ 198 w 609"/>
              <a:gd name="T47" fmla="*/ 255 h 609"/>
              <a:gd name="T48" fmla="*/ 283 w 609"/>
              <a:gd name="T49" fmla="*/ 163 h 609"/>
              <a:gd name="T50" fmla="*/ 304 w 609"/>
              <a:gd name="T51" fmla="*/ 156 h 609"/>
              <a:gd name="T52" fmla="*/ 326 w 609"/>
              <a:gd name="T53" fmla="*/ 163 h 609"/>
              <a:gd name="T54" fmla="*/ 410 w 609"/>
              <a:gd name="T55" fmla="*/ 255 h 609"/>
              <a:gd name="T56" fmla="*/ 389 w 609"/>
              <a:gd name="T57" fmla="*/ 304 h 609"/>
              <a:gd name="T58" fmla="*/ 354 w 609"/>
              <a:gd name="T59" fmla="*/ 57 h 609"/>
              <a:gd name="T60" fmla="*/ 226 w 609"/>
              <a:gd name="T61" fmla="*/ 29 h 609"/>
              <a:gd name="T62" fmla="*/ 354 w 609"/>
              <a:gd name="T63" fmla="*/ 0 h 609"/>
              <a:gd name="T64" fmla="*/ 354 w 609"/>
              <a:gd name="T65" fmla="*/ 57 h 609"/>
              <a:gd name="T66" fmla="*/ 142 w 609"/>
              <a:gd name="T67" fmla="*/ 608 h 609"/>
              <a:gd name="T68" fmla="*/ 0 w 609"/>
              <a:gd name="T69" fmla="*/ 580 h 609"/>
              <a:gd name="T70" fmla="*/ 0 w 609"/>
              <a:gd name="T71" fmla="*/ 467 h 609"/>
              <a:gd name="T72" fmla="*/ 57 w 609"/>
              <a:gd name="T73" fmla="*/ 467 h 609"/>
              <a:gd name="T74" fmla="*/ 142 w 609"/>
              <a:gd name="T75" fmla="*/ 552 h 609"/>
              <a:gd name="T76" fmla="*/ 142 w 609"/>
              <a:gd name="T77" fmla="*/ 608 h 609"/>
              <a:gd name="T78" fmla="*/ 57 w 609"/>
              <a:gd name="T79" fmla="*/ 255 h 609"/>
              <a:gd name="T80" fmla="*/ 29 w 609"/>
              <a:gd name="T81" fmla="*/ 382 h 609"/>
              <a:gd name="T82" fmla="*/ 0 w 609"/>
              <a:gd name="T83" fmla="*/ 255 h 609"/>
              <a:gd name="T84" fmla="*/ 57 w 609"/>
              <a:gd name="T85" fmla="*/ 255 h 609"/>
              <a:gd name="T86" fmla="*/ 142 w 609"/>
              <a:gd name="T87" fmla="*/ 57 h 609"/>
              <a:gd name="T88" fmla="*/ 57 w 609"/>
              <a:gd name="T89" fmla="*/ 57 h 609"/>
              <a:gd name="T90" fmla="*/ 29 w 609"/>
              <a:gd name="T91" fmla="*/ 170 h 609"/>
              <a:gd name="T92" fmla="*/ 0 w 609"/>
              <a:gd name="T93" fmla="*/ 142 h 609"/>
              <a:gd name="T94" fmla="*/ 29 w 609"/>
              <a:gd name="T95" fmla="*/ 0 h 609"/>
              <a:gd name="T96" fmla="*/ 142 w 609"/>
              <a:gd name="T97" fmla="*/ 0 h 609"/>
              <a:gd name="T98" fmla="*/ 142 w 609"/>
              <a:gd name="T99" fmla="*/ 57 h 609"/>
              <a:gd name="T100" fmla="*/ 255 w 609"/>
              <a:gd name="T101" fmla="*/ 552 h 609"/>
              <a:gd name="T102" fmla="*/ 382 w 609"/>
              <a:gd name="T103" fmla="*/ 580 h 609"/>
              <a:gd name="T104" fmla="*/ 255 w 609"/>
              <a:gd name="T105" fmla="*/ 608 h 609"/>
              <a:gd name="T106" fmla="*/ 255 w 609"/>
              <a:gd name="T107" fmla="*/ 5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9">
                <a:moveTo>
                  <a:pt x="580" y="608"/>
                </a:moveTo>
                <a:lnTo>
                  <a:pt x="580" y="608"/>
                </a:lnTo>
                <a:cubicBezTo>
                  <a:pt x="467" y="608"/>
                  <a:pt x="467" y="608"/>
                  <a:pt x="467" y="608"/>
                </a:cubicBezTo>
                <a:cubicBezTo>
                  <a:pt x="446" y="608"/>
                  <a:pt x="439" y="594"/>
                  <a:pt x="439" y="580"/>
                </a:cubicBezTo>
                <a:cubicBezTo>
                  <a:pt x="439" y="559"/>
                  <a:pt x="446" y="552"/>
                  <a:pt x="467" y="552"/>
                </a:cubicBezTo>
                <a:cubicBezTo>
                  <a:pt x="552" y="552"/>
                  <a:pt x="552" y="552"/>
                  <a:pt x="552" y="552"/>
                </a:cubicBezTo>
                <a:cubicBezTo>
                  <a:pt x="552" y="467"/>
                  <a:pt x="552" y="467"/>
                  <a:pt x="552" y="467"/>
                </a:cubicBezTo>
                <a:lnTo>
                  <a:pt x="552" y="467"/>
                </a:lnTo>
                <a:cubicBezTo>
                  <a:pt x="552" y="446"/>
                  <a:pt x="559" y="439"/>
                  <a:pt x="580" y="439"/>
                </a:cubicBezTo>
                <a:cubicBezTo>
                  <a:pt x="594" y="439"/>
                  <a:pt x="608" y="446"/>
                  <a:pt x="608" y="467"/>
                </a:cubicBezTo>
                <a:cubicBezTo>
                  <a:pt x="608" y="580"/>
                  <a:pt x="608" y="580"/>
                  <a:pt x="608" y="580"/>
                </a:cubicBezTo>
                <a:cubicBezTo>
                  <a:pt x="608" y="594"/>
                  <a:pt x="594" y="608"/>
                  <a:pt x="580" y="608"/>
                </a:cubicBezTo>
                <a:close/>
                <a:moveTo>
                  <a:pt x="580" y="227"/>
                </a:moveTo>
                <a:lnTo>
                  <a:pt x="580" y="227"/>
                </a:lnTo>
                <a:cubicBezTo>
                  <a:pt x="594" y="227"/>
                  <a:pt x="608" y="241"/>
                  <a:pt x="608" y="255"/>
                </a:cubicBezTo>
                <a:cubicBezTo>
                  <a:pt x="608" y="354"/>
                  <a:pt x="608" y="354"/>
                  <a:pt x="608" y="354"/>
                </a:cubicBezTo>
                <a:cubicBezTo>
                  <a:pt x="608" y="368"/>
                  <a:pt x="594" y="382"/>
                  <a:pt x="580" y="382"/>
                </a:cubicBezTo>
                <a:cubicBezTo>
                  <a:pt x="559" y="382"/>
                  <a:pt x="552" y="368"/>
                  <a:pt x="552" y="354"/>
                </a:cubicBezTo>
                <a:cubicBezTo>
                  <a:pt x="552" y="255"/>
                  <a:pt x="552" y="255"/>
                  <a:pt x="552" y="255"/>
                </a:cubicBezTo>
                <a:cubicBezTo>
                  <a:pt x="552" y="241"/>
                  <a:pt x="559" y="227"/>
                  <a:pt x="580" y="227"/>
                </a:cubicBezTo>
                <a:close/>
                <a:moveTo>
                  <a:pt x="580" y="170"/>
                </a:moveTo>
                <a:lnTo>
                  <a:pt x="580" y="170"/>
                </a:lnTo>
                <a:cubicBezTo>
                  <a:pt x="559" y="170"/>
                  <a:pt x="552" y="163"/>
                  <a:pt x="552" y="142"/>
                </a:cubicBezTo>
                <a:lnTo>
                  <a:pt x="552" y="142"/>
                </a:lnTo>
                <a:cubicBezTo>
                  <a:pt x="552" y="57"/>
                  <a:pt x="552" y="57"/>
                  <a:pt x="552" y="57"/>
                </a:cubicBezTo>
                <a:cubicBezTo>
                  <a:pt x="467" y="57"/>
                  <a:pt x="467" y="57"/>
                  <a:pt x="467" y="57"/>
                </a:cubicBezTo>
                <a:lnTo>
                  <a:pt x="467" y="57"/>
                </a:lnTo>
                <a:cubicBezTo>
                  <a:pt x="446" y="57"/>
                  <a:pt x="439" y="50"/>
                  <a:pt x="439" y="29"/>
                </a:cubicBezTo>
                <a:cubicBezTo>
                  <a:pt x="439" y="15"/>
                  <a:pt x="446" y="0"/>
                  <a:pt x="467" y="0"/>
                </a:cubicBezTo>
                <a:lnTo>
                  <a:pt x="467" y="0"/>
                </a:lnTo>
                <a:cubicBezTo>
                  <a:pt x="580" y="0"/>
                  <a:pt x="580" y="0"/>
                  <a:pt x="580" y="0"/>
                </a:cubicBezTo>
                <a:cubicBezTo>
                  <a:pt x="594" y="0"/>
                  <a:pt x="608" y="15"/>
                  <a:pt x="608" y="29"/>
                </a:cubicBezTo>
                <a:cubicBezTo>
                  <a:pt x="608" y="142"/>
                  <a:pt x="608" y="142"/>
                  <a:pt x="608" y="142"/>
                </a:cubicBezTo>
                <a:cubicBezTo>
                  <a:pt x="608" y="163"/>
                  <a:pt x="594" y="170"/>
                  <a:pt x="580" y="170"/>
                </a:cubicBezTo>
                <a:close/>
                <a:moveTo>
                  <a:pt x="389" y="304"/>
                </a:moveTo>
                <a:lnTo>
                  <a:pt x="389" y="304"/>
                </a:lnTo>
                <a:cubicBezTo>
                  <a:pt x="382" y="304"/>
                  <a:pt x="375" y="297"/>
                  <a:pt x="368" y="297"/>
                </a:cubicBezTo>
                <a:lnTo>
                  <a:pt x="368" y="297"/>
                </a:lnTo>
                <a:cubicBezTo>
                  <a:pt x="333" y="255"/>
                  <a:pt x="333" y="255"/>
                  <a:pt x="333" y="255"/>
                </a:cubicBezTo>
                <a:cubicBezTo>
                  <a:pt x="333" y="424"/>
                  <a:pt x="333" y="424"/>
                  <a:pt x="333" y="424"/>
                </a:cubicBezTo>
                <a:cubicBezTo>
                  <a:pt x="333" y="446"/>
                  <a:pt x="318" y="453"/>
                  <a:pt x="304" y="453"/>
                </a:cubicBezTo>
                <a:cubicBezTo>
                  <a:pt x="290" y="453"/>
                  <a:pt x="276" y="446"/>
                  <a:pt x="276" y="424"/>
                </a:cubicBezTo>
                <a:cubicBezTo>
                  <a:pt x="276" y="255"/>
                  <a:pt x="276" y="255"/>
                  <a:pt x="276" y="255"/>
                </a:cubicBezTo>
                <a:cubicBezTo>
                  <a:pt x="241" y="297"/>
                  <a:pt x="241" y="297"/>
                  <a:pt x="241" y="297"/>
                </a:cubicBezTo>
                <a:lnTo>
                  <a:pt x="241" y="297"/>
                </a:lnTo>
                <a:cubicBezTo>
                  <a:pt x="234" y="297"/>
                  <a:pt x="226" y="304"/>
                  <a:pt x="219" y="304"/>
                </a:cubicBezTo>
                <a:cubicBezTo>
                  <a:pt x="205" y="304"/>
                  <a:pt x="191" y="290"/>
                  <a:pt x="191" y="276"/>
                </a:cubicBezTo>
                <a:cubicBezTo>
                  <a:pt x="191" y="269"/>
                  <a:pt x="191" y="262"/>
                  <a:pt x="198" y="255"/>
                </a:cubicBezTo>
                <a:lnTo>
                  <a:pt x="198" y="255"/>
                </a:lnTo>
                <a:cubicBezTo>
                  <a:pt x="283" y="163"/>
                  <a:pt x="283" y="163"/>
                  <a:pt x="283" y="163"/>
                </a:cubicBezTo>
                <a:lnTo>
                  <a:pt x="283" y="163"/>
                </a:lnTo>
                <a:cubicBezTo>
                  <a:pt x="290" y="156"/>
                  <a:pt x="297" y="156"/>
                  <a:pt x="304" y="156"/>
                </a:cubicBezTo>
                <a:cubicBezTo>
                  <a:pt x="311" y="156"/>
                  <a:pt x="318" y="156"/>
                  <a:pt x="326" y="163"/>
                </a:cubicBezTo>
                <a:lnTo>
                  <a:pt x="326" y="163"/>
                </a:lnTo>
                <a:cubicBezTo>
                  <a:pt x="410" y="255"/>
                  <a:pt x="410" y="255"/>
                  <a:pt x="410" y="255"/>
                </a:cubicBezTo>
                <a:lnTo>
                  <a:pt x="410" y="255"/>
                </a:lnTo>
                <a:cubicBezTo>
                  <a:pt x="417" y="262"/>
                  <a:pt x="417" y="269"/>
                  <a:pt x="417" y="276"/>
                </a:cubicBezTo>
                <a:cubicBezTo>
                  <a:pt x="417" y="290"/>
                  <a:pt x="403" y="304"/>
                  <a:pt x="389" y="304"/>
                </a:cubicBezTo>
                <a:close/>
                <a:moveTo>
                  <a:pt x="354" y="57"/>
                </a:moveTo>
                <a:lnTo>
                  <a:pt x="354" y="57"/>
                </a:lnTo>
                <a:cubicBezTo>
                  <a:pt x="255" y="57"/>
                  <a:pt x="255" y="57"/>
                  <a:pt x="255" y="57"/>
                </a:cubicBezTo>
                <a:cubicBezTo>
                  <a:pt x="241" y="57"/>
                  <a:pt x="226" y="50"/>
                  <a:pt x="226" y="29"/>
                </a:cubicBezTo>
                <a:cubicBezTo>
                  <a:pt x="226" y="15"/>
                  <a:pt x="241" y="0"/>
                  <a:pt x="255" y="0"/>
                </a:cubicBezTo>
                <a:cubicBezTo>
                  <a:pt x="354" y="0"/>
                  <a:pt x="354" y="0"/>
                  <a:pt x="354" y="0"/>
                </a:cubicBezTo>
                <a:cubicBezTo>
                  <a:pt x="368" y="0"/>
                  <a:pt x="382" y="15"/>
                  <a:pt x="382" y="29"/>
                </a:cubicBezTo>
                <a:cubicBezTo>
                  <a:pt x="382" y="50"/>
                  <a:pt x="368" y="57"/>
                  <a:pt x="354"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50" y="439"/>
                  <a:pt x="57" y="446"/>
                  <a:pt x="57" y="467"/>
                </a:cubicBezTo>
                <a:cubicBezTo>
                  <a:pt x="57" y="552"/>
                  <a:pt x="57" y="552"/>
                  <a:pt x="57" y="552"/>
                </a:cubicBezTo>
                <a:cubicBezTo>
                  <a:pt x="142" y="552"/>
                  <a:pt x="142" y="552"/>
                  <a:pt x="142" y="552"/>
                </a:cubicBezTo>
                <a:cubicBezTo>
                  <a:pt x="163" y="552"/>
                  <a:pt x="170" y="559"/>
                  <a:pt x="170" y="580"/>
                </a:cubicBezTo>
                <a:cubicBezTo>
                  <a:pt x="170" y="594"/>
                  <a:pt x="163" y="608"/>
                  <a:pt x="142" y="608"/>
                </a:cubicBezTo>
                <a:close/>
                <a:moveTo>
                  <a:pt x="57" y="255"/>
                </a:moveTo>
                <a:lnTo>
                  <a:pt x="57" y="255"/>
                </a:lnTo>
                <a:cubicBezTo>
                  <a:pt x="57" y="354"/>
                  <a:pt x="57" y="354"/>
                  <a:pt x="57" y="354"/>
                </a:cubicBezTo>
                <a:cubicBezTo>
                  <a:pt x="57" y="368"/>
                  <a:pt x="50" y="382"/>
                  <a:pt x="29" y="382"/>
                </a:cubicBezTo>
                <a:cubicBezTo>
                  <a:pt x="15" y="382"/>
                  <a:pt x="0" y="368"/>
                  <a:pt x="0" y="354"/>
                </a:cubicBezTo>
                <a:cubicBezTo>
                  <a:pt x="0" y="255"/>
                  <a:pt x="0" y="255"/>
                  <a:pt x="0" y="255"/>
                </a:cubicBezTo>
                <a:cubicBezTo>
                  <a:pt x="0" y="241"/>
                  <a:pt x="15" y="227"/>
                  <a:pt x="29" y="227"/>
                </a:cubicBezTo>
                <a:cubicBezTo>
                  <a:pt x="50"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50"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63" y="0"/>
                  <a:pt x="170" y="15"/>
                  <a:pt x="170" y="29"/>
                </a:cubicBezTo>
                <a:cubicBezTo>
                  <a:pt x="170" y="50"/>
                  <a:pt x="163" y="57"/>
                  <a:pt x="142" y="57"/>
                </a:cubicBezTo>
                <a:close/>
                <a:moveTo>
                  <a:pt x="255" y="552"/>
                </a:moveTo>
                <a:lnTo>
                  <a:pt x="255" y="552"/>
                </a:lnTo>
                <a:cubicBezTo>
                  <a:pt x="354" y="552"/>
                  <a:pt x="354" y="552"/>
                  <a:pt x="354" y="552"/>
                </a:cubicBezTo>
                <a:cubicBezTo>
                  <a:pt x="368" y="552"/>
                  <a:pt x="382" y="559"/>
                  <a:pt x="382" y="580"/>
                </a:cubicBezTo>
                <a:cubicBezTo>
                  <a:pt x="382" y="594"/>
                  <a:pt x="368" y="608"/>
                  <a:pt x="354" y="608"/>
                </a:cubicBezTo>
                <a:cubicBezTo>
                  <a:pt x="255" y="608"/>
                  <a:pt x="255" y="608"/>
                  <a:pt x="255" y="608"/>
                </a:cubicBezTo>
                <a:cubicBezTo>
                  <a:pt x="241" y="608"/>
                  <a:pt x="226" y="594"/>
                  <a:pt x="226" y="580"/>
                </a:cubicBezTo>
                <a:cubicBezTo>
                  <a:pt x="226" y="559"/>
                  <a:pt x="241" y="552"/>
                  <a:pt x="255" y="5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6" name="Freeform 45"/>
          <p:cNvSpPr>
            <a:spLocks noChangeArrowheads="1"/>
          </p:cNvSpPr>
          <p:nvPr/>
        </p:nvSpPr>
        <p:spPr bwMode="auto">
          <a:xfrm>
            <a:off x="15043502" y="9778237"/>
            <a:ext cx="460569" cy="463929"/>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410 w 602"/>
              <a:gd name="T35" fmla="*/ 354 h 609"/>
              <a:gd name="T36" fmla="*/ 325 w 602"/>
              <a:gd name="T37" fmla="*/ 446 h 609"/>
              <a:gd name="T38" fmla="*/ 283 w 602"/>
              <a:gd name="T39" fmla="*/ 446 h 609"/>
              <a:gd name="T40" fmla="*/ 198 w 602"/>
              <a:gd name="T41" fmla="*/ 354 h 609"/>
              <a:gd name="T42" fmla="*/ 191 w 602"/>
              <a:gd name="T43" fmla="*/ 333 h 609"/>
              <a:gd name="T44" fmla="*/ 241 w 602"/>
              <a:gd name="T45" fmla="*/ 311 h 609"/>
              <a:gd name="T46" fmla="*/ 276 w 602"/>
              <a:gd name="T47" fmla="*/ 354 h 609"/>
              <a:gd name="T48" fmla="*/ 304 w 602"/>
              <a:gd name="T49" fmla="*/ 156 h 609"/>
              <a:gd name="T50" fmla="*/ 333 w 602"/>
              <a:gd name="T51" fmla="*/ 354 h 609"/>
              <a:gd name="T52" fmla="*/ 368 w 602"/>
              <a:gd name="T53" fmla="*/ 311 h 609"/>
              <a:gd name="T54" fmla="*/ 417 w 602"/>
              <a:gd name="T55" fmla="*/ 333 h 609"/>
              <a:gd name="T56" fmla="*/ 347 w 602"/>
              <a:gd name="T57" fmla="*/ 57 h 609"/>
              <a:gd name="T58" fmla="*/ 255 w 602"/>
              <a:gd name="T59" fmla="*/ 57 h 609"/>
              <a:gd name="T60" fmla="*/ 255 w 602"/>
              <a:gd name="T61" fmla="*/ 0 h 609"/>
              <a:gd name="T62" fmla="*/ 375 w 602"/>
              <a:gd name="T63" fmla="*/ 29 h 609"/>
              <a:gd name="T64" fmla="*/ 142 w 602"/>
              <a:gd name="T65" fmla="*/ 608 h 609"/>
              <a:gd name="T66" fmla="*/ 29 w 602"/>
              <a:gd name="T67" fmla="*/ 608 h 609"/>
              <a:gd name="T68" fmla="*/ 0 w 602"/>
              <a:gd name="T69" fmla="*/ 467 h 609"/>
              <a:gd name="T70" fmla="*/ 29 w 602"/>
              <a:gd name="T71" fmla="*/ 439 h 609"/>
              <a:gd name="T72" fmla="*/ 57 w 602"/>
              <a:gd name="T73" fmla="*/ 552 h 609"/>
              <a:gd name="T74" fmla="*/ 170 w 602"/>
              <a:gd name="T75" fmla="*/ 580 h 609"/>
              <a:gd name="T76" fmla="*/ 57 w 602"/>
              <a:gd name="T77" fmla="*/ 255 h 609"/>
              <a:gd name="T78" fmla="*/ 57 w 602"/>
              <a:gd name="T79" fmla="*/ 354 h 609"/>
              <a:gd name="T80" fmla="*/ 0 w 602"/>
              <a:gd name="T81" fmla="*/ 354 h 609"/>
              <a:gd name="T82" fmla="*/ 29 w 602"/>
              <a:gd name="T83" fmla="*/ 227 h 609"/>
              <a:gd name="T84" fmla="*/ 142 w 602"/>
              <a:gd name="T85" fmla="*/ 57 h 609"/>
              <a:gd name="T86" fmla="*/ 142 w 602"/>
              <a:gd name="T87" fmla="*/ 57 h 609"/>
              <a:gd name="T88" fmla="*/ 57 w 602"/>
              <a:gd name="T89" fmla="*/ 142 h 609"/>
              <a:gd name="T90" fmla="*/ 0 w 602"/>
              <a:gd name="T91" fmla="*/ 142 h 609"/>
              <a:gd name="T92" fmla="*/ 0 w 602"/>
              <a:gd name="T93" fmla="*/ 29 h 609"/>
              <a:gd name="T94" fmla="*/ 142 w 602"/>
              <a:gd name="T95" fmla="*/ 0 h 609"/>
              <a:gd name="T96" fmla="*/ 170 w 602"/>
              <a:gd name="T97" fmla="*/ 29 h 609"/>
              <a:gd name="T98" fmla="*/ 255 w 602"/>
              <a:gd name="T99" fmla="*/ 552 h 609"/>
              <a:gd name="T100" fmla="*/ 347 w 602"/>
              <a:gd name="T101" fmla="*/ 552 h 609"/>
              <a:gd name="T102" fmla="*/ 347 w 602"/>
              <a:gd name="T103" fmla="*/ 608 h 609"/>
              <a:gd name="T104" fmla="*/ 226 w 602"/>
              <a:gd name="T105" fmla="*/ 58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94" y="439"/>
                  <a:pt x="601" y="446"/>
                  <a:pt x="601" y="467"/>
                </a:cubicBezTo>
                <a:cubicBezTo>
                  <a:pt x="601" y="580"/>
                  <a:pt x="601" y="580"/>
                  <a:pt x="601" y="580"/>
                </a:cubicBezTo>
                <a:cubicBezTo>
                  <a:pt x="601" y="594"/>
                  <a:pt x="594" y="608"/>
                  <a:pt x="573" y="608"/>
                </a:cubicBezTo>
                <a:close/>
                <a:moveTo>
                  <a:pt x="573" y="227"/>
                </a:moveTo>
                <a:lnTo>
                  <a:pt x="573" y="227"/>
                </a:lnTo>
                <a:cubicBezTo>
                  <a:pt x="594" y="227"/>
                  <a:pt x="601" y="241"/>
                  <a:pt x="601" y="255"/>
                </a:cubicBezTo>
                <a:cubicBezTo>
                  <a:pt x="601" y="354"/>
                  <a:pt x="601" y="354"/>
                  <a:pt x="601" y="354"/>
                </a:cubicBezTo>
                <a:cubicBezTo>
                  <a:pt x="601" y="368"/>
                  <a:pt x="594"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94" y="0"/>
                  <a:pt x="601" y="15"/>
                  <a:pt x="601" y="29"/>
                </a:cubicBezTo>
                <a:cubicBezTo>
                  <a:pt x="601" y="142"/>
                  <a:pt x="601" y="142"/>
                  <a:pt x="601" y="142"/>
                </a:cubicBezTo>
                <a:cubicBezTo>
                  <a:pt x="601" y="163"/>
                  <a:pt x="594" y="170"/>
                  <a:pt x="573" y="170"/>
                </a:cubicBezTo>
                <a:close/>
                <a:moveTo>
                  <a:pt x="410" y="354"/>
                </a:moveTo>
                <a:lnTo>
                  <a:pt x="410" y="354"/>
                </a:lnTo>
                <a:cubicBezTo>
                  <a:pt x="325" y="446"/>
                  <a:pt x="325" y="446"/>
                  <a:pt x="325" y="446"/>
                </a:cubicBezTo>
                <a:lnTo>
                  <a:pt x="325" y="446"/>
                </a:lnTo>
                <a:cubicBezTo>
                  <a:pt x="318" y="453"/>
                  <a:pt x="311" y="453"/>
                  <a:pt x="304" y="453"/>
                </a:cubicBezTo>
                <a:cubicBezTo>
                  <a:pt x="290" y="453"/>
                  <a:pt x="283" y="453"/>
                  <a:pt x="283" y="446"/>
                </a:cubicBezTo>
                <a:lnTo>
                  <a:pt x="283" y="446"/>
                </a:lnTo>
                <a:cubicBezTo>
                  <a:pt x="198" y="354"/>
                  <a:pt x="198" y="354"/>
                  <a:pt x="198" y="354"/>
                </a:cubicBezTo>
                <a:lnTo>
                  <a:pt x="198" y="354"/>
                </a:lnTo>
                <a:cubicBezTo>
                  <a:pt x="191" y="347"/>
                  <a:pt x="191" y="340"/>
                  <a:pt x="191" y="333"/>
                </a:cubicBezTo>
                <a:cubicBezTo>
                  <a:pt x="191" y="319"/>
                  <a:pt x="198" y="304"/>
                  <a:pt x="219" y="304"/>
                </a:cubicBezTo>
                <a:cubicBezTo>
                  <a:pt x="226" y="304"/>
                  <a:pt x="233" y="311"/>
                  <a:pt x="241" y="311"/>
                </a:cubicBezTo>
                <a:lnTo>
                  <a:pt x="241" y="311"/>
                </a:lnTo>
                <a:cubicBezTo>
                  <a:pt x="276" y="354"/>
                  <a:pt x="276" y="354"/>
                  <a:pt x="276" y="354"/>
                </a:cubicBezTo>
                <a:cubicBezTo>
                  <a:pt x="276" y="184"/>
                  <a:pt x="276" y="184"/>
                  <a:pt x="276" y="184"/>
                </a:cubicBezTo>
                <a:cubicBezTo>
                  <a:pt x="276" y="163"/>
                  <a:pt x="283" y="156"/>
                  <a:pt x="304" y="156"/>
                </a:cubicBezTo>
                <a:cubicBezTo>
                  <a:pt x="318" y="156"/>
                  <a:pt x="333" y="163"/>
                  <a:pt x="333" y="184"/>
                </a:cubicBezTo>
                <a:cubicBezTo>
                  <a:pt x="333" y="354"/>
                  <a:pt x="333" y="354"/>
                  <a:pt x="333" y="354"/>
                </a:cubicBezTo>
                <a:cubicBezTo>
                  <a:pt x="368" y="311"/>
                  <a:pt x="368" y="311"/>
                  <a:pt x="368" y="311"/>
                </a:cubicBezTo>
                <a:lnTo>
                  <a:pt x="368" y="311"/>
                </a:lnTo>
                <a:cubicBezTo>
                  <a:pt x="368" y="311"/>
                  <a:pt x="375" y="304"/>
                  <a:pt x="389" y="304"/>
                </a:cubicBezTo>
                <a:cubicBezTo>
                  <a:pt x="403" y="304"/>
                  <a:pt x="417" y="319"/>
                  <a:pt x="417" y="333"/>
                </a:cubicBezTo>
                <a:cubicBezTo>
                  <a:pt x="417" y="340"/>
                  <a:pt x="410" y="347"/>
                  <a:pt x="410" y="354"/>
                </a:cubicBezTo>
                <a:close/>
                <a:moveTo>
                  <a:pt x="347" y="57"/>
                </a:moveTo>
                <a:lnTo>
                  <a:pt x="347" y="57"/>
                </a:lnTo>
                <a:cubicBezTo>
                  <a:pt x="255" y="57"/>
                  <a:pt x="255" y="57"/>
                  <a:pt x="255" y="57"/>
                </a:cubicBezTo>
                <a:cubicBezTo>
                  <a:pt x="241" y="57"/>
                  <a:pt x="226" y="50"/>
                  <a:pt x="226" y="29"/>
                </a:cubicBezTo>
                <a:cubicBezTo>
                  <a:pt x="226" y="15"/>
                  <a:pt x="241" y="0"/>
                  <a:pt x="255" y="0"/>
                </a:cubicBezTo>
                <a:cubicBezTo>
                  <a:pt x="347" y="0"/>
                  <a:pt x="347" y="0"/>
                  <a:pt x="347" y="0"/>
                </a:cubicBezTo>
                <a:cubicBezTo>
                  <a:pt x="368" y="0"/>
                  <a:pt x="375" y="15"/>
                  <a:pt x="375" y="29"/>
                </a:cubicBezTo>
                <a:cubicBezTo>
                  <a:pt x="375" y="50"/>
                  <a:pt x="368" y="57"/>
                  <a:pt x="347" y="57"/>
                </a:cubicBezTo>
                <a:close/>
                <a:moveTo>
                  <a:pt x="142" y="608"/>
                </a:moveTo>
                <a:lnTo>
                  <a:pt x="142" y="608"/>
                </a:lnTo>
                <a:cubicBezTo>
                  <a:pt x="29" y="608"/>
                  <a:pt x="29" y="608"/>
                  <a:pt x="29" y="608"/>
                </a:cubicBezTo>
                <a:cubicBezTo>
                  <a:pt x="15" y="608"/>
                  <a:pt x="0" y="594"/>
                  <a:pt x="0" y="580"/>
                </a:cubicBezTo>
                <a:cubicBezTo>
                  <a:pt x="0" y="467"/>
                  <a:pt x="0" y="467"/>
                  <a:pt x="0" y="467"/>
                </a:cubicBezTo>
                <a:lnTo>
                  <a:pt x="0" y="467"/>
                </a:lnTo>
                <a:cubicBezTo>
                  <a:pt x="0" y="446"/>
                  <a:pt x="15"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15" y="382"/>
                  <a:pt x="0" y="368"/>
                  <a:pt x="0" y="354"/>
                </a:cubicBezTo>
                <a:cubicBezTo>
                  <a:pt x="0" y="255"/>
                  <a:pt x="0" y="255"/>
                  <a:pt x="0" y="255"/>
                </a:cubicBezTo>
                <a:cubicBezTo>
                  <a:pt x="0" y="241"/>
                  <a:pt x="15"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15" y="170"/>
                  <a:pt x="0" y="163"/>
                  <a:pt x="0" y="142"/>
                </a:cubicBezTo>
                <a:lnTo>
                  <a:pt x="0" y="142"/>
                </a:lnTo>
                <a:cubicBezTo>
                  <a:pt x="0" y="29"/>
                  <a:pt x="0" y="29"/>
                  <a:pt x="0" y="29"/>
                </a:cubicBezTo>
                <a:cubicBezTo>
                  <a:pt x="0" y="15"/>
                  <a:pt x="15" y="0"/>
                  <a:pt x="29" y="0"/>
                </a:cubicBezTo>
                <a:cubicBezTo>
                  <a:pt x="142" y="0"/>
                  <a:pt x="142" y="0"/>
                  <a:pt x="142" y="0"/>
                </a:cubicBezTo>
                <a:lnTo>
                  <a:pt x="142" y="0"/>
                </a:lnTo>
                <a:cubicBezTo>
                  <a:pt x="156" y="0"/>
                  <a:pt x="170" y="15"/>
                  <a:pt x="170" y="29"/>
                </a:cubicBezTo>
                <a:cubicBezTo>
                  <a:pt x="170" y="50"/>
                  <a:pt x="156" y="57"/>
                  <a:pt x="142" y="57"/>
                </a:cubicBezTo>
                <a:close/>
                <a:moveTo>
                  <a:pt x="255" y="552"/>
                </a:moveTo>
                <a:lnTo>
                  <a:pt x="255" y="552"/>
                </a:lnTo>
                <a:cubicBezTo>
                  <a:pt x="347" y="552"/>
                  <a:pt x="347" y="552"/>
                  <a:pt x="347" y="552"/>
                </a:cubicBezTo>
                <a:cubicBezTo>
                  <a:pt x="368" y="552"/>
                  <a:pt x="375" y="559"/>
                  <a:pt x="375" y="580"/>
                </a:cubicBezTo>
                <a:cubicBezTo>
                  <a:pt x="375" y="594"/>
                  <a:pt x="368" y="608"/>
                  <a:pt x="347" y="608"/>
                </a:cubicBezTo>
                <a:cubicBezTo>
                  <a:pt x="255" y="608"/>
                  <a:pt x="255" y="608"/>
                  <a:pt x="255" y="608"/>
                </a:cubicBezTo>
                <a:cubicBezTo>
                  <a:pt x="241" y="608"/>
                  <a:pt x="226" y="594"/>
                  <a:pt x="226" y="580"/>
                </a:cubicBezTo>
                <a:cubicBezTo>
                  <a:pt x="226" y="559"/>
                  <a:pt x="241" y="552"/>
                  <a:pt x="255" y="5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7" name="Freeform 46"/>
          <p:cNvSpPr>
            <a:spLocks noChangeArrowheads="1"/>
          </p:cNvSpPr>
          <p:nvPr/>
        </p:nvSpPr>
        <p:spPr bwMode="auto">
          <a:xfrm>
            <a:off x="14240031" y="9778237"/>
            <a:ext cx="460566" cy="463929"/>
          </a:xfrm>
          <a:custGeom>
            <a:avLst/>
            <a:gdLst>
              <a:gd name="T0" fmla="*/ 573 w 602"/>
              <a:gd name="T1" fmla="*/ 608 h 609"/>
              <a:gd name="T2" fmla="*/ 431 w 602"/>
              <a:gd name="T3" fmla="*/ 580 h 609"/>
              <a:gd name="T4" fmla="*/ 544 w 602"/>
              <a:gd name="T5" fmla="*/ 552 h 609"/>
              <a:gd name="T6" fmla="*/ 544 w 602"/>
              <a:gd name="T7" fmla="*/ 467 h 609"/>
              <a:gd name="T8" fmla="*/ 601 w 602"/>
              <a:gd name="T9" fmla="*/ 467 h 609"/>
              <a:gd name="T10" fmla="*/ 573 w 602"/>
              <a:gd name="T11" fmla="*/ 608 h 609"/>
              <a:gd name="T12" fmla="*/ 573 w 602"/>
              <a:gd name="T13" fmla="*/ 227 h 609"/>
              <a:gd name="T14" fmla="*/ 601 w 602"/>
              <a:gd name="T15" fmla="*/ 354 h 609"/>
              <a:gd name="T16" fmla="*/ 544 w 602"/>
              <a:gd name="T17" fmla="*/ 354 h 609"/>
              <a:gd name="T18" fmla="*/ 573 w 602"/>
              <a:gd name="T19" fmla="*/ 227 h 609"/>
              <a:gd name="T20" fmla="*/ 573 w 602"/>
              <a:gd name="T21" fmla="*/ 170 h 609"/>
              <a:gd name="T22" fmla="*/ 544 w 602"/>
              <a:gd name="T23" fmla="*/ 142 h 609"/>
              <a:gd name="T24" fmla="*/ 460 w 602"/>
              <a:gd name="T25" fmla="*/ 57 h 609"/>
              <a:gd name="T26" fmla="*/ 431 w 602"/>
              <a:gd name="T27" fmla="*/ 29 h 609"/>
              <a:gd name="T28" fmla="*/ 460 w 602"/>
              <a:gd name="T29" fmla="*/ 0 h 609"/>
              <a:gd name="T30" fmla="*/ 601 w 602"/>
              <a:gd name="T31" fmla="*/ 29 h 609"/>
              <a:gd name="T32" fmla="*/ 573 w 602"/>
              <a:gd name="T33" fmla="*/ 170 h 609"/>
              <a:gd name="T34" fmla="*/ 347 w 602"/>
              <a:gd name="T35" fmla="*/ 608 h 609"/>
              <a:gd name="T36" fmla="*/ 226 w 602"/>
              <a:gd name="T37" fmla="*/ 580 h 609"/>
              <a:gd name="T38" fmla="*/ 347 w 602"/>
              <a:gd name="T39" fmla="*/ 552 h 609"/>
              <a:gd name="T40" fmla="*/ 347 w 602"/>
              <a:gd name="T41" fmla="*/ 608 h 609"/>
              <a:gd name="T42" fmla="*/ 347 w 602"/>
              <a:gd name="T43" fmla="*/ 57 h 609"/>
              <a:gd name="T44" fmla="*/ 226 w 602"/>
              <a:gd name="T45" fmla="*/ 29 h 609"/>
              <a:gd name="T46" fmla="*/ 347 w 602"/>
              <a:gd name="T47" fmla="*/ 0 h 609"/>
              <a:gd name="T48" fmla="*/ 347 w 602"/>
              <a:gd name="T49" fmla="*/ 57 h 609"/>
              <a:gd name="T50" fmla="*/ 142 w 602"/>
              <a:gd name="T51" fmla="*/ 608 h 609"/>
              <a:gd name="T52" fmla="*/ 0 w 602"/>
              <a:gd name="T53" fmla="*/ 580 h 609"/>
              <a:gd name="T54" fmla="*/ 0 w 602"/>
              <a:gd name="T55" fmla="*/ 467 h 609"/>
              <a:gd name="T56" fmla="*/ 57 w 602"/>
              <a:gd name="T57" fmla="*/ 467 h 609"/>
              <a:gd name="T58" fmla="*/ 142 w 602"/>
              <a:gd name="T59" fmla="*/ 552 h 609"/>
              <a:gd name="T60" fmla="*/ 142 w 602"/>
              <a:gd name="T61" fmla="*/ 608 h 609"/>
              <a:gd name="T62" fmla="*/ 57 w 602"/>
              <a:gd name="T63" fmla="*/ 255 h 609"/>
              <a:gd name="T64" fmla="*/ 29 w 602"/>
              <a:gd name="T65" fmla="*/ 382 h 609"/>
              <a:gd name="T66" fmla="*/ 0 w 602"/>
              <a:gd name="T67" fmla="*/ 255 h 609"/>
              <a:gd name="T68" fmla="*/ 57 w 602"/>
              <a:gd name="T69" fmla="*/ 255 h 609"/>
              <a:gd name="T70" fmla="*/ 142 w 602"/>
              <a:gd name="T71" fmla="*/ 57 h 609"/>
              <a:gd name="T72" fmla="*/ 57 w 602"/>
              <a:gd name="T73" fmla="*/ 57 h 609"/>
              <a:gd name="T74" fmla="*/ 29 w 602"/>
              <a:gd name="T75" fmla="*/ 170 h 609"/>
              <a:gd name="T76" fmla="*/ 0 w 602"/>
              <a:gd name="T77" fmla="*/ 142 h 609"/>
              <a:gd name="T78" fmla="*/ 29 w 602"/>
              <a:gd name="T79" fmla="*/ 0 h 609"/>
              <a:gd name="T80" fmla="*/ 142 w 602"/>
              <a:gd name="T81" fmla="*/ 0 h 609"/>
              <a:gd name="T82" fmla="*/ 142 w 602"/>
              <a:gd name="T83" fmla="*/ 5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9">
                <a:moveTo>
                  <a:pt x="573" y="608"/>
                </a:moveTo>
                <a:lnTo>
                  <a:pt x="573" y="608"/>
                </a:lnTo>
                <a:cubicBezTo>
                  <a:pt x="460" y="608"/>
                  <a:pt x="460" y="608"/>
                  <a:pt x="460" y="608"/>
                </a:cubicBezTo>
                <a:cubicBezTo>
                  <a:pt x="446" y="608"/>
                  <a:pt x="431" y="594"/>
                  <a:pt x="431" y="580"/>
                </a:cubicBezTo>
                <a:cubicBezTo>
                  <a:pt x="431" y="559"/>
                  <a:pt x="446" y="552"/>
                  <a:pt x="460" y="552"/>
                </a:cubicBezTo>
                <a:cubicBezTo>
                  <a:pt x="544" y="552"/>
                  <a:pt x="544" y="552"/>
                  <a:pt x="544" y="552"/>
                </a:cubicBezTo>
                <a:cubicBezTo>
                  <a:pt x="544" y="467"/>
                  <a:pt x="544" y="467"/>
                  <a:pt x="544" y="467"/>
                </a:cubicBezTo>
                <a:lnTo>
                  <a:pt x="544" y="467"/>
                </a:lnTo>
                <a:cubicBezTo>
                  <a:pt x="544" y="446"/>
                  <a:pt x="559" y="439"/>
                  <a:pt x="573" y="439"/>
                </a:cubicBezTo>
                <a:cubicBezTo>
                  <a:pt x="587" y="439"/>
                  <a:pt x="601" y="446"/>
                  <a:pt x="601" y="467"/>
                </a:cubicBezTo>
                <a:cubicBezTo>
                  <a:pt x="601" y="580"/>
                  <a:pt x="601" y="580"/>
                  <a:pt x="601" y="580"/>
                </a:cubicBezTo>
                <a:cubicBezTo>
                  <a:pt x="601" y="594"/>
                  <a:pt x="587" y="608"/>
                  <a:pt x="573" y="608"/>
                </a:cubicBezTo>
                <a:close/>
                <a:moveTo>
                  <a:pt x="573" y="227"/>
                </a:moveTo>
                <a:lnTo>
                  <a:pt x="573" y="227"/>
                </a:lnTo>
                <a:cubicBezTo>
                  <a:pt x="587" y="227"/>
                  <a:pt x="601" y="241"/>
                  <a:pt x="601" y="255"/>
                </a:cubicBezTo>
                <a:cubicBezTo>
                  <a:pt x="601" y="354"/>
                  <a:pt x="601" y="354"/>
                  <a:pt x="601" y="354"/>
                </a:cubicBezTo>
                <a:cubicBezTo>
                  <a:pt x="601" y="368"/>
                  <a:pt x="587" y="382"/>
                  <a:pt x="573" y="382"/>
                </a:cubicBezTo>
                <a:cubicBezTo>
                  <a:pt x="559" y="382"/>
                  <a:pt x="544" y="368"/>
                  <a:pt x="544" y="354"/>
                </a:cubicBezTo>
                <a:cubicBezTo>
                  <a:pt x="544" y="255"/>
                  <a:pt x="544" y="255"/>
                  <a:pt x="544" y="255"/>
                </a:cubicBezTo>
                <a:cubicBezTo>
                  <a:pt x="544" y="241"/>
                  <a:pt x="559" y="227"/>
                  <a:pt x="573" y="227"/>
                </a:cubicBezTo>
                <a:close/>
                <a:moveTo>
                  <a:pt x="573" y="170"/>
                </a:moveTo>
                <a:lnTo>
                  <a:pt x="573" y="170"/>
                </a:lnTo>
                <a:cubicBezTo>
                  <a:pt x="559" y="170"/>
                  <a:pt x="544" y="163"/>
                  <a:pt x="544" y="142"/>
                </a:cubicBezTo>
                <a:lnTo>
                  <a:pt x="544" y="142"/>
                </a:lnTo>
                <a:cubicBezTo>
                  <a:pt x="544" y="57"/>
                  <a:pt x="544" y="57"/>
                  <a:pt x="544" y="57"/>
                </a:cubicBezTo>
                <a:cubicBezTo>
                  <a:pt x="460" y="57"/>
                  <a:pt x="460" y="57"/>
                  <a:pt x="460" y="57"/>
                </a:cubicBezTo>
                <a:lnTo>
                  <a:pt x="460" y="57"/>
                </a:lnTo>
                <a:cubicBezTo>
                  <a:pt x="446" y="57"/>
                  <a:pt x="431" y="50"/>
                  <a:pt x="431" y="29"/>
                </a:cubicBezTo>
                <a:cubicBezTo>
                  <a:pt x="431" y="15"/>
                  <a:pt x="446" y="0"/>
                  <a:pt x="460" y="0"/>
                </a:cubicBezTo>
                <a:lnTo>
                  <a:pt x="460" y="0"/>
                </a:lnTo>
                <a:cubicBezTo>
                  <a:pt x="573" y="0"/>
                  <a:pt x="573" y="0"/>
                  <a:pt x="573" y="0"/>
                </a:cubicBezTo>
                <a:cubicBezTo>
                  <a:pt x="587" y="0"/>
                  <a:pt x="601" y="15"/>
                  <a:pt x="601" y="29"/>
                </a:cubicBezTo>
                <a:cubicBezTo>
                  <a:pt x="601" y="142"/>
                  <a:pt x="601" y="142"/>
                  <a:pt x="601" y="142"/>
                </a:cubicBezTo>
                <a:cubicBezTo>
                  <a:pt x="601" y="163"/>
                  <a:pt x="587" y="170"/>
                  <a:pt x="573" y="170"/>
                </a:cubicBezTo>
                <a:close/>
                <a:moveTo>
                  <a:pt x="347" y="608"/>
                </a:moveTo>
                <a:lnTo>
                  <a:pt x="347" y="608"/>
                </a:lnTo>
                <a:cubicBezTo>
                  <a:pt x="255" y="608"/>
                  <a:pt x="255" y="608"/>
                  <a:pt x="255" y="608"/>
                </a:cubicBezTo>
                <a:cubicBezTo>
                  <a:pt x="233" y="608"/>
                  <a:pt x="226" y="594"/>
                  <a:pt x="226" y="580"/>
                </a:cubicBezTo>
                <a:cubicBezTo>
                  <a:pt x="226" y="559"/>
                  <a:pt x="233" y="552"/>
                  <a:pt x="255" y="552"/>
                </a:cubicBezTo>
                <a:cubicBezTo>
                  <a:pt x="347" y="552"/>
                  <a:pt x="347" y="552"/>
                  <a:pt x="347" y="552"/>
                </a:cubicBezTo>
                <a:cubicBezTo>
                  <a:pt x="361" y="552"/>
                  <a:pt x="375" y="559"/>
                  <a:pt x="375" y="580"/>
                </a:cubicBezTo>
                <a:cubicBezTo>
                  <a:pt x="375" y="594"/>
                  <a:pt x="361" y="608"/>
                  <a:pt x="347" y="608"/>
                </a:cubicBezTo>
                <a:close/>
                <a:moveTo>
                  <a:pt x="347" y="57"/>
                </a:moveTo>
                <a:lnTo>
                  <a:pt x="347" y="57"/>
                </a:lnTo>
                <a:cubicBezTo>
                  <a:pt x="255" y="57"/>
                  <a:pt x="255" y="57"/>
                  <a:pt x="255" y="57"/>
                </a:cubicBezTo>
                <a:cubicBezTo>
                  <a:pt x="233" y="57"/>
                  <a:pt x="226" y="50"/>
                  <a:pt x="226" y="29"/>
                </a:cubicBezTo>
                <a:cubicBezTo>
                  <a:pt x="226" y="15"/>
                  <a:pt x="233" y="0"/>
                  <a:pt x="255" y="0"/>
                </a:cubicBezTo>
                <a:cubicBezTo>
                  <a:pt x="347" y="0"/>
                  <a:pt x="347" y="0"/>
                  <a:pt x="347" y="0"/>
                </a:cubicBezTo>
                <a:cubicBezTo>
                  <a:pt x="361" y="0"/>
                  <a:pt x="375" y="15"/>
                  <a:pt x="375" y="29"/>
                </a:cubicBezTo>
                <a:cubicBezTo>
                  <a:pt x="375" y="50"/>
                  <a:pt x="361" y="57"/>
                  <a:pt x="347" y="57"/>
                </a:cubicBezTo>
                <a:close/>
                <a:moveTo>
                  <a:pt x="142" y="608"/>
                </a:moveTo>
                <a:lnTo>
                  <a:pt x="142" y="608"/>
                </a:lnTo>
                <a:cubicBezTo>
                  <a:pt x="29" y="608"/>
                  <a:pt x="29" y="608"/>
                  <a:pt x="29" y="608"/>
                </a:cubicBezTo>
                <a:cubicBezTo>
                  <a:pt x="7" y="608"/>
                  <a:pt x="0" y="594"/>
                  <a:pt x="0" y="580"/>
                </a:cubicBezTo>
                <a:cubicBezTo>
                  <a:pt x="0" y="467"/>
                  <a:pt x="0" y="467"/>
                  <a:pt x="0" y="467"/>
                </a:cubicBezTo>
                <a:lnTo>
                  <a:pt x="0" y="467"/>
                </a:lnTo>
                <a:cubicBezTo>
                  <a:pt x="0" y="446"/>
                  <a:pt x="7" y="439"/>
                  <a:pt x="29" y="439"/>
                </a:cubicBezTo>
                <a:cubicBezTo>
                  <a:pt x="43" y="439"/>
                  <a:pt x="57" y="446"/>
                  <a:pt x="57" y="467"/>
                </a:cubicBezTo>
                <a:cubicBezTo>
                  <a:pt x="57" y="552"/>
                  <a:pt x="57" y="552"/>
                  <a:pt x="57" y="552"/>
                </a:cubicBezTo>
                <a:cubicBezTo>
                  <a:pt x="142" y="552"/>
                  <a:pt x="142" y="552"/>
                  <a:pt x="142" y="552"/>
                </a:cubicBezTo>
                <a:cubicBezTo>
                  <a:pt x="156" y="552"/>
                  <a:pt x="170" y="559"/>
                  <a:pt x="170" y="580"/>
                </a:cubicBezTo>
                <a:cubicBezTo>
                  <a:pt x="170" y="594"/>
                  <a:pt x="156" y="608"/>
                  <a:pt x="142" y="608"/>
                </a:cubicBezTo>
                <a:close/>
                <a:moveTo>
                  <a:pt x="57" y="255"/>
                </a:moveTo>
                <a:lnTo>
                  <a:pt x="57" y="255"/>
                </a:lnTo>
                <a:cubicBezTo>
                  <a:pt x="57" y="354"/>
                  <a:pt x="57" y="354"/>
                  <a:pt x="57" y="354"/>
                </a:cubicBezTo>
                <a:cubicBezTo>
                  <a:pt x="57" y="368"/>
                  <a:pt x="43" y="382"/>
                  <a:pt x="29" y="382"/>
                </a:cubicBezTo>
                <a:cubicBezTo>
                  <a:pt x="7" y="382"/>
                  <a:pt x="0" y="368"/>
                  <a:pt x="0" y="354"/>
                </a:cubicBezTo>
                <a:cubicBezTo>
                  <a:pt x="0" y="255"/>
                  <a:pt x="0" y="255"/>
                  <a:pt x="0" y="255"/>
                </a:cubicBezTo>
                <a:cubicBezTo>
                  <a:pt x="0" y="241"/>
                  <a:pt x="7" y="227"/>
                  <a:pt x="29" y="227"/>
                </a:cubicBezTo>
                <a:cubicBezTo>
                  <a:pt x="43" y="227"/>
                  <a:pt x="57" y="241"/>
                  <a:pt x="57" y="255"/>
                </a:cubicBezTo>
                <a:close/>
                <a:moveTo>
                  <a:pt x="142" y="57"/>
                </a:moveTo>
                <a:lnTo>
                  <a:pt x="142" y="57"/>
                </a:lnTo>
                <a:lnTo>
                  <a:pt x="142" y="57"/>
                </a:lnTo>
                <a:cubicBezTo>
                  <a:pt x="57" y="57"/>
                  <a:pt x="57" y="57"/>
                  <a:pt x="57" y="57"/>
                </a:cubicBezTo>
                <a:cubicBezTo>
                  <a:pt x="57" y="142"/>
                  <a:pt x="57" y="142"/>
                  <a:pt x="57" y="142"/>
                </a:cubicBezTo>
                <a:cubicBezTo>
                  <a:pt x="57" y="163"/>
                  <a:pt x="43" y="170"/>
                  <a:pt x="29" y="170"/>
                </a:cubicBezTo>
                <a:cubicBezTo>
                  <a:pt x="7" y="170"/>
                  <a:pt x="0" y="163"/>
                  <a:pt x="0" y="142"/>
                </a:cubicBezTo>
                <a:lnTo>
                  <a:pt x="0" y="142"/>
                </a:lnTo>
                <a:cubicBezTo>
                  <a:pt x="0" y="29"/>
                  <a:pt x="0" y="29"/>
                  <a:pt x="0" y="29"/>
                </a:cubicBezTo>
                <a:cubicBezTo>
                  <a:pt x="0" y="15"/>
                  <a:pt x="7" y="0"/>
                  <a:pt x="29" y="0"/>
                </a:cubicBezTo>
                <a:cubicBezTo>
                  <a:pt x="142" y="0"/>
                  <a:pt x="142" y="0"/>
                  <a:pt x="142" y="0"/>
                </a:cubicBezTo>
                <a:lnTo>
                  <a:pt x="142" y="0"/>
                </a:lnTo>
                <a:cubicBezTo>
                  <a:pt x="156" y="0"/>
                  <a:pt x="170" y="15"/>
                  <a:pt x="170" y="29"/>
                </a:cubicBezTo>
                <a:cubicBezTo>
                  <a:pt x="170" y="50"/>
                  <a:pt x="156" y="57"/>
                  <a:pt x="142" y="5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8" name="Freeform 47"/>
          <p:cNvSpPr>
            <a:spLocks noChangeArrowheads="1"/>
          </p:cNvSpPr>
          <p:nvPr/>
        </p:nvSpPr>
        <p:spPr bwMode="auto">
          <a:xfrm>
            <a:off x="13433197" y="9791684"/>
            <a:ext cx="463929" cy="443758"/>
          </a:xfrm>
          <a:custGeom>
            <a:avLst/>
            <a:gdLst>
              <a:gd name="T0" fmla="*/ 608 w 609"/>
              <a:gd name="T1" fmla="*/ 551 h 580"/>
              <a:gd name="T2" fmla="*/ 608 w 609"/>
              <a:gd name="T3" fmla="*/ 551 h 580"/>
              <a:gd name="T4" fmla="*/ 580 w 609"/>
              <a:gd name="T5" fmla="*/ 579 h 580"/>
              <a:gd name="T6" fmla="*/ 28 w 609"/>
              <a:gd name="T7" fmla="*/ 579 h 580"/>
              <a:gd name="T8" fmla="*/ 0 w 609"/>
              <a:gd name="T9" fmla="*/ 551 h 580"/>
              <a:gd name="T10" fmla="*/ 0 w 609"/>
              <a:gd name="T11" fmla="*/ 28 h 580"/>
              <a:gd name="T12" fmla="*/ 28 w 609"/>
              <a:gd name="T13" fmla="*/ 0 h 580"/>
              <a:gd name="T14" fmla="*/ 57 w 609"/>
              <a:gd name="T15" fmla="*/ 0 h 580"/>
              <a:gd name="T16" fmla="*/ 85 w 609"/>
              <a:gd name="T17" fmla="*/ 0 h 580"/>
              <a:gd name="T18" fmla="*/ 113 w 609"/>
              <a:gd name="T19" fmla="*/ 0 h 580"/>
              <a:gd name="T20" fmla="*/ 113 w 609"/>
              <a:gd name="T21" fmla="*/ 28 h 580"/>
              <a:gd name="T22" fmla="*/ 113 w 609"/>
              <a:gd name="T23" fmla="*/ 35 h 580"/>
              <a:gd name="T24" fmla="*/ 113 w 609"/>
              <a:gd name="T25" fmla="*/ 35 h 580"/>
              <a:gd name="T26" fmla="*/ 113 w 609"/>
              <a:gd name="T27" fmla="*/ 141 h 580"/>
              <a:gd name="T28" fmla="*/ 113 w 609"/>
              <a:gd name="T29" fmla="*/ 141 h 580"/>
              <a:gd name="T30" fmla="*/ 113 w 609"/>
              <a:gd name="T31" fmla="*/ 169 h 580"/>
              <a:gd name="T32" fmla="*/ 113 w 609"/>
              <a:gd name="T33" fmla="*/ 226 h 580"/>
              <a:gd name="T34" fmla="*/ 170 w 609"/>
              <a:gd name="T35" fmla="*/ 282 h 580"/>
              <a:gd name="T36" fmla="*/ 417 w 609"/>
              <a:gd name="T37" fmla="*/ 282 h 580"/>
              <a:gd name="T38" fmla="*/ 474 w 609"/>
              <a:gd name="T39" fmla="*/ 226 h 580"/>
              <a:gd name="T40" fmla="*/ 474 w 609"/>
              <a:gd name="T41" fmla="*/ 169 h 580"/>
              <a:gd name="T42" fmla="*/ 474 w 609"/>
              <a:gd name="T43" fmla="*/ 141 h 580"/>
              <a:gd name="T44" fmla="*/ 474 w 609"/>
              <a:gd name="T45" fmla="*/ 141 h 580"/>
              <a:gd name="T46" fmla="*/ 474 w 609"/>
              <a:gd name="T47" fmla="*/ 56 h 580"/>
              <a:gd name="T48" fmla="*/ 474 w 609"/>
              <a:gd name="T49" fmla="*/ 35 h 580"/>
              <a:gd name="T50" fmla="*/ 474 w 609"/>
              <a:gd name="T51" fmla="*/ 35 h 580"/>
              <a:gd name="T52" fmla="*/ 474 w 609"/>
              <a:gd name="T53" fmla="*/ 28 h 580"/>
              <a:gd name="T54" fmla="*/ 474 w 609"/>
              <a:gd name="T55" fmla="*/ 0 h 580"/>
              <a:gd name="T56" fmla="*/ 481 w 609"/>
              <a:gd name="T57" fmla="*/ 0 h 580"/>
              <a:gd name="T58" fmla="*/ 495 w 609"/>
              <a:gd name="T59" fmla="*/ 0 h 580"/>
              <a:gd name="T60" fmla="*/ 495 w 609"/>
              <a:gd name="T61" fmla="*/ 0 h 580"/>
              <a:gd name="T62" fmla="*/ 509 w 609"/>
              <a:gd name="T63" fmla="*/ 7 h 580"/>
              <a:gd name="T64" fmla="*/ 509 w 609"/>
              <a:gd name="T65" fmla="*/ 7 h 580"/>
              <a:gd name="T66" fmla="*/ 594 w 609"/>
              <a:gd name="T67" fmla="*/ 91 h 580"/>
              <a:gd name="T68" fmla="*/ 594 w 609"/>
              <a:gd name="T69" fmla="*/ 91 h 580"/>
              <a:gd name="T70" fmla="*/ 608 w 609"/>
              <a:gd name="T71" fmla="*/ 113 h 580"/>
              <a:gd name="T72" fmla="*/ 608 w 609"/>
              <a:gd name="T73" fmla="*/ 551 h 580"/>
              <a:gd name="T74" fmla="*/ 445 w 609"/>
              <a:gd name="T75" fmla="*/ 226 h 580"/>
              <a:gd name="T76" fmla="*/ 445 w 609"/>
              <a:gd name="T77" fmla="*/ 226 h 580"/>
              <a:gd name="T78" fmla="*/ 417 w 609"/>
              <a:gd name="T79" fmla="*/ 254 h 580"/>
              <a:gd name="T80" fmla="*/ 382 w 609"/>
              <a:gd name="T81" fmla="*/ 254 h 580"/>
              <a:gd name="T82" fmla="*/ 382 w 609"/>
              <a:gd name="T83" fmla="*/ 254 h 580"/>
              <a:gd name="T84" fmla="*/ 212 w 609"/>
              <a:gd name="T85" fmla="*/ 254 h 580"/>
              <a:gd name="T86" fmla="*/ 212 w 609"/>
              <a:gd name="T87" fmla="*/ 254 h 580"/>
              <a:gd name="T88" fmla="*/ 170 w 609"/>
              <a:gd name="T89" fmla="*/ 254 h 580"/>
              <a:gd name="T90" fmla="*/ 141 w 609"/>
              <a:gd name="T91" fmla="*/ 226 h 580"/>
              <a:gd name="T92" fmla="*/ 141 w 609"/>
              <a:gd name="T93" fmla="*/ 169 h 580"/>
              <a:gd name="T94" fmla="*/ 141 w 609"/>
              <a:gd name="T95" fmla="*/ 169 h 580"/>
              <a:gd name="T96" fmla="*/ 141 w 609"/>
              <a:gd name="T97" fmla="*/ 0 h 580"/>
              <a:gd name="T98" fmla="*/ 445 w 609"/>
              <a:gd name="T99" fmla="*/ 0 h 580"/>
              <a:gd name="T100" fmla="*/ 445 w 609"/>
              <a:gd name="T101" fmla="*/ 169 h 580"/>
              <a:gd name="T102" fmla="*/ 445 w 609"/>
              <a:gd name="T103" fmla="*/ 169 h 580"/>
              <a:gd name="T104" fmla="*/ 445 w 609"/>
              <a:gd name="T105" fmla="*/ 226 h 580"/>
              <a:gd name="T106" fmla="*/ 389 w 609"/>
              <a:gd name="T107" fmla="*/ 35 h 580"/>
              <a:gd name="T108" fmla="*/ 389 w 609"/>
              <a:gd name="T109" fmla="*/ 35 h 580"/>
              <a:gd name="T110" fmla="*/ 304 w 609"/>
              <a:gd name="T111" fmla="*/ 35 h 580"/>
              <a:gd name="T112" fmla="*/ 304 w 609"/>
              <a:gd name="T113" fmla="*/ 212 h 580"/>
              <a:gd name="T114" fmla="*/ 389 w 609"/>
              <a:gd name="T115" fmla="*/ 212 h 580"/>
              <a:gd name="T116" fmla="*/ 389 w 609"/>
              <a:gd name="T117" fmla="*/ 35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9" h="580">
                <a:moveTo>
                  <a:pt x="608" y="551"/>
                </a:moveTo>
                <a:lnTo>
                  <a:pt x="608" y="551"/>
                </a:lnTo>
                <a:cubicBezTo>
                  <a:pt x="608" y="572"/>
                  <a:pt x="594" y="579"/>
                  <a:pt x="580" y="579"/>
                </a:cubicBezTo>
                <a:cubicBezTo>
                  <a:pt x="28" y="579"/>
                  <a:pt x="28" y="579"/>
                  <a:pt x="28" y="579"/>
                </a:cubicBezTo>
                <a:cubicBezTo>
                  <a:pt x="14" y="579"/>
                  <a:pt x="0" y="572"/>
                  <a:pt x="0" y="551"/>
                </a:cubicBezTo>
                <a:cubicBezTo>
                  <a:pt x="0" y="28"/>
                  <a:pt x="0" y="28"/>
                  <a:pt x="0" y="28"/>
                </a:cubicBezTo>
                <a:cubicBezTo>
                  <a:pt x="0" y="7"/>
                  <a:pt x="14" y="0"/>
                  <a:pt x="28" y="0"/>
                </a:cubicBezTo>
                <a:cubicBezTo>
                  <a:pt x="57" y="0"/>
                  <a:pt x="57" y="0"/>
                  <a:pt x="57" y="0"/>
                </a:cubicBezTo>
                <a:cubicBezTo>
                  <a:pt x="85" y="0"/>
                  <a:pt x="85" y="0"/>
                  <a:pt x="85" y="0"/>
                </a:cubicBezTo>
                <a:cubicBezTo>
                  <a:pt x="113" y="0"/>
                  <a:pt x="113" y="0"/>
                  <a:pt x="113" y="0"/>
                </a:cubicBezTo>
                <a:cubicBezTo>
                  <a:pt x="113" y="28"/>
                  <a:pt x="113" y="28"/>
                  <a:pt x="113" y="28"/>
                </a:cubicBezTo>
                <a:cubicBezTo>
                  <a:pt x="113" y="35"/>
                  <a:pt x="113" y="35"/>
                  <a:pt x="113" y="35"/>
                </a:cubicBezTo>
                <a:lnTo>
                  <a:pt x="113" y="35"/>
                </a:lnTo>
                <a:cubicBezTo>
                  <a:pt x="113" y="141"/>
                  <a:pt x="113" y="141"/>
                  <a:pt x="113" y="141"/>
                </a:cubicBezTo>
                <a:lnTo>
                  <a:pt x="113" y="141"/>
                </a:lnTo>
                <a:cubicBezTo>
                  <a:pt x="113" y="169"/>
                  <a:pt x="113" y="169"/>
                  <a:pt x="113" y="169"/>
                </a:cubicBezTo>
                <a:cubicBezTo>
                  <a:pt x="113" y="226"/>
                  <a:pt x="113" y="226"/>
                  <a:pt x="113" y="226"/>
                </a:cubicBezTo>
                <a:cubicBezTo>
                  <a:pt x="113" y="254"/>
                  <a:pt x="141" y="282"/>
                  <a:pt x="170" y="282"/>
                </a:cubicBezTo>
                <a:cubicBezTo>
                  <a:pt x="417" y="282"/>
                  <a:pt x="417" y="282"/>
                  <a:pt x="417" y="282"/>
                </a:cubicBezTo>
                <a:cubicBezTo>
                  <a:pt x="452" y="282"/>
                  <a:pt x="474" y="254"/>
                  <a:pt x="474" y="226"/>
                </a:cubicBezTo>
                <a:cubicBezTo>
                  <a:pt x="474" y="169"/>
                  <a:pt x="474" y="169"/>
                  <a:pt x="474" y="169"/>
                </a:cubicBezTo>
                <a:cubicBezTo>
                  <a:pt x="474" y="141"/>
                  <a:pt x="474" y="141"/>
                  <a:pt x="474" y="141"/>
                </a:cubicBezTo>
                <a:lnTo>
                  <a:pt x="474" y="141"/>
                </a:lnTo>
                <a:cubicBezTo>
                  <a:pt x="474" y="56"/>
                  <a:pt x="474" y="56"/>
                  <a:pt x="474" y="56"/>
                </a:cubicBezTo>
                <a:cubicBezTo>
                  <a:pt x="474" y="35"/>
                  <a:pt x="474" y="35"/>
                  <a:pt x="474" y="35"/>
                </a:cubicBezTo>
                <a:lnTo>
                  <a:pt x="474" y="35"/>
                </a:lnTo>
                <a:cubicBezTo>
                  <a:pt x="474" y="28"/>
                  <a:pt x="474" y="28"/>
                  <a:pt x="474" y="28"/>
                </a:cubicBezTo>
                <a:cubicBezTo>
                  <a:pt x="474" y="0"/>
                  <a:pt x="474" y="0"/>
                  <a:pt x="474" y="0"/>
                </a:cubicBezTo>
                <a:cubicBezTo>
                  <a:pt x="481" y="0"/>
                  <a:pt x="481" y="0"/>
                  <a:pt x="481" y="0"/>
                </a:cubicBezTo>
                <a:cubicBezTo>
                  <a:pt x="495" y="0"/>
                  <a:pt x="495" y="0"/>
                  <a:pt x="495" y="0"/>
                </a:cubicBezTo>
                <a:lnTo>
                  <a:pt x="495" y="0"/>
                </a:lnTo>
                <a:cubicBezTo>
                  <a:pt x="502" y="0"/>
                  <a:pt x="509" y="0"/>
                  <a:pt x="509" y="7"/>
                </a:cubicBezTo>
                <a:lnTo>
                  <a:pt x="509" y="7"/>
                </a:lnTo>
                <a:cubicBezTo>
                  <a:pt x="594" y="91"/>
                  <a:pt x="594" y="91"/>
                  <a:pt x="594" y="91"/>
                </a:cubicBezTo>
                <a:lnTo>
                  <a:pt x="594" y="91"/>
                </a:lnTo>
                <a:cubicBezTo>
                  <a:pt x="601" y="98"/>
                  <a:pt x="608" y="106"/>
                  <a:pt x="608" y="113"/>
                </a:cubicBezTo>
                <a:lnTo>
                  <a:pt x="608" y="551"/>
                </a:lnTo>
                <a:close/>
                <a:moveTo>
                  <a:pt x="445" y="226"/>
                </a:moveTo>
                <a:lnTo>
                  <a:pt x="445" y="226"/>
                </a:lnTo>
                <a:cubicBezTo>
                  <a:pt x="445" y="240"/>
                  <a:pt x="431" y="254"/>
                  <a:pt x="417" y="254"/>
                </a:cubicBezTo>
                <a:cubicBezTo>
                  <a:pt x="382" y="254"/>
                  <a:pt x="382" y="254"/>
                  <a:pt x="382" y="254"/>
                </a:cubicBezTo>
                <a:lnTo>
                  <a:pt x="382" y="254"/>
                </a:lnTo>
                <a:cubicBezTo>
                  <a:pt x="212" y="254"/>
                  <a:pt x="212" y="254"/>
                  <a:pt x="212" y="254"/>
                </a:cubicBezTo>
                <a:lnTo>
                  <a:pt x="212" y="254"/>
                </a:lnTo>
                <a:cubicBezTo>
                  <a:pt x="170" y="254"/>
                  <a:pt x="170" y="254"/>
                  <a:pt x="170" y="254"/>
                </a:cubicBezTo>
                <a:cubicBezTo>
                  <a:pt x="156" y="254"/>
                  <a:pt x="141" y="240"/>
                  <a:pt x="141" y="226"/>
                </a:cubicBezTo>
                <a:cubicBezTo>
                  <a:pt x="141" y="169"/>
                  <a:pt x="141" y="169"/>
                  <a:pt x="141" y="169"/>
                </a:cubicBezTo>
                <a:lnTo>
                  <a:pt x="141" y="169"/>
                </a:lnTo>
                <a:cubicBezTo>
                  <a:pt x="141" y="0"/>
                  <a:pt x="141" y="0"/>
                  <a:pt x="141" y="0"/>
                </a:cubicBezTo>
                <a:cubicBezTo>
                  <a:pt x="445" y="0"/>
                  <a:pt x="445" y="0"/>
                  <a:pt x="445" y="0"/>
                </a:cubicBezTo>
                <a:cubicBezTo>
                  <a:pt x="445" y="169"/>
                  <a:pt x="445" y="169"/>
                  <a:pt x="445" y="169"/>
                </a:cubicBezTo>
                <a:lnTo>
                  <a:pt x="445" y="169"/>
                </a:lnTo>
                <a:lnTo>
                  <a:pt x="445" y="226"/>
                </a:lnTo>
                <a:close/>
                <a:moveTo>
                  <a:pt x="389" y="35"/>
                </a:moveTo>
                <a:lnTo>
                  <a:pt x="389" y="35"/>
                </a:lnTo>
                <a:cubicBezTo>
                  <a:pt x="304" y="35"/>
                  <a:pt x="304" y="35"/>
                  <a:pt x="304" y="35"/>
                </a:cubicBezTo>
                <a:cubicBezTo>
                  <a:pt x="304" y="212"/>
                  <a:pt x="304" y="212"/>
                  <a:pt x="304" y="212"/>
                </a:cubicBezTo>
                <a:cubicBezTo>
                  <a:pt x="389" y="212"/>
                  <a:pt x="389" y="212"/>
                  <a:pt x="389" y="212"/>
                </a:cubicBezTo>
                <a:lnTo>
                  <a:pt x="389" y="3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09" name="Freeform 48"/>
          <p:cNvSpPr>
            <a:spLocks noChangeArrowheads="1"/>
          </p:cNvSpPr>
          <p:nvPr/>
        </p:nvSpPr>
        <p:spPr bwMode="auto">
          <a:xfrm>
            <a:off x="12629725" y="9845473"/>
            <a:ext cx="460569" cy="336181"/>
          </a:xfrm>
          <a:custGeom>
            <a:avLst/>
            <a:gdLst>
              <a:gd name="T0" fmla="*/ 572 w 602"/>
              <a:gd name="T1" fmla="*/ 438 h 439"/>
              <a:gd name="T2" fmla="*/ 572 w 602"/>
              <a:gd name="T3" fmla="*/ 438 h 439"/>
              <a:gd name="T4" fmla="*/ 544 w 602"/>
              <a:gd name="T5" fmla="*/ 438 h 439"/>
              <a:gd name="T6" fmla="*/ 537 w 602"/>
              <a:gd name="T7" fmla="*/ 438 h 439"/>
              <a:gd name="T8" fmla="*/ 495 w 602"/>
              <a:gd name="T9" fmla="*/ 438 h 439"/>
              <a:gd name="T10" fmla="*/ 452 w 602"/>
              <a:gd name="T11" fmla="*/ 325 h 439"/>
              <a:gd name="T12" fmla="*/ 452 w 602"/>
              <a:gd name="T13" fmla="*/ 325 h 439"/>
              <a:gd name="T14" fmla="*/ 424 w 602"/>
              <a:gd name="T15" fmla="*/ 304 h 439"/>
              <a:gd name="T16" fmla="*/ 177 w 602"/>
              <a:gd name="T17" fmla="*/ 304 h 439"/>
              <a:gd name="T18" fmla="*/ 156 w 602"/>
              <a:gd name="T19" fmla="*/ 325 h 439"/>
              <a:gd name="T20" fmla="*/ 156 w 602"/>
              <a:gd name="T21" fmla="*/ 325 h 439"/>
              <a:gd name="T22" fmla="*/ 106 w 602"/>
              <a:gd name="T23" fmla="*/ 438 h 439"/>
              <a:gd name="T24" fmla="*/ 64 w 602"/>
              <a:gd name="T25" fmla="*/ 438 h 439"/>
              <a:gd name="T26" fmla="*/ 57 w 602"/>
              <a:gd name="T27" fmla="*/ 438 h 439"/>
              <a:gd name="T28" fmla="*/ 28 w 602"/>
              <a:gd name="T29" fmla="*/ 438 h 439"/>
              <a:gd name="T30" fmla="*/ 0 w 602"/>
              <a:gd name="T31" fmla="*/ 410 h 439"/>
              <a:gd name="T32" fmla="*/ 0 w 602"/>
              <a:gd name="T33" fmla="*/ 28 h 439"/>
              <a:gd name="T34" fmla="*/ 28 w 602"/>
              <a:gd name="T35" fmla="*/ 0 h 439"/>
              <a:gd name="T36" fmla="*/ 572 w 602"/>
              <a:gd name="T37" fmla="*/ 0 h 439"/>
              <a:gd name="T38" fmla="*/ 601 w 602"/>
              <a:gd name="T39" fmla="*/ 28 h 439"/>
              <a:gd name="T40" fmla="*/ 601 w 602"/>
              <a:gd name="T41" fmla="*/ 410 h 439"/>
              <a:gd name="T42" fmla="*/ 572 w 602"/>
              <a:gd name="T43" fmla="*/ 438 h 439"/>
              <a:gd name="T44" fmla="*/ 148 w 602"/>
              <a:gd name="T45" fmla="*/ 142 h 439"/>
              <a:gd name="T46" fmla="*/ 148 w 602"/>
              <a:gd name="T47" fmla="*/ 142 h 439"/>
              <a:gd name="T48" fmla="*/ 113 w 602"/>
              <a:gd name="T49" fmla="*/ 184 h 439"/>
              <a:gd name="T50" fmla="*/ 148 w 602"/>
              <a:gd name="T51" fmla="*/ 219 h 439"/>
              <a:gd name="T52" fmla="*/ 191 w 602"/>
              <a:gd name="T53" fmla="*/ 184 h 439"/>
              <a:gd name="T54" fmla="*/ 148 w 602"/>
              <a:gd name="T55" fmla="*/ 142 h 439"/>
              <a:gd name="T56" fmla="*/ 375 w 602"/>
              <a:gd name="T57" fmla="*/ 142 h 439"/>
              <a:gd name="T58" fmla="*/ 375 w 602"/>
              <a:gd name="T59" fmla="*/ 142 h 439"/>
              <a:gd name="T60" fmla="*/ 226 w 602"/>
              <a:gd name="T61" fmla="*/ 142 h 439"/>
              <a:gd name="T62" fmla="*/ 226 w 602"/>
              <a:gd name="T63" fmla="*/ 219 h 439"/>
              <a:gd name="T64" fmla="*/ 375 w 602"/>
              <a:gd name="T65" fmla="*/ 219 h 439"/>
              <a:gd name="T66" fmla="*/ 375 w 602"/>
              <a:gd name="T67" fmla="*/ 142 h 439"/>
              <a:gd name="T68" fmla="*/ 452 w 602"/>
              <a:gd name="T69" fmla="*/ 142 h 439"/>
              <a:gd name="T70" fmla="*/ 452 w 602"/>
              <a:gd name="T71" fmla="*/ 142 h 439"/>
              <a:gd name="T72" fmla="*/ 417 w 602"/>
              <a:gd name="T73" fmla="*/ 184 h 439"/>
              <a:gd name="T74" fmla="*/ 452 w 602"/>
              <a:gd name="T75" fmla="*/ 219 h 439"/>
              <a:gd name="T76" fmla="*/ 488 w 602"/>
              <a:gd name="T77" fmla="*/ 184 h 439"/>
              <a:gd name="T78" fmla="*/ 452 w 602"/>
              <a:gd name="T79" fmla="*/ 142 h 439"/>
              <a:gd name="T80" fmla="*/ 170 w 602"/>
              <a:gd name="T81" fmla="*/ 354 h 439"/>
              <a:gd name="T82" fmla="*/ 170 w 602"/>
              <a:gd name="T83" fmla="*/ 354 h 439"/>
              <a:gd name="T84" fmla="*/ 198 w 602"/>
              <a:gd name="T85" fmla="*/ 332 h 439"/>
              <a:gd name="T86" fmla="*/ 403 w 602"/>
              <a:gd name="T87" fmla="*/ 332 h 439"/>
              <a:gd name="T88" fmla="*/ 431 w 602"/>
              <a:gd name="T89" fmla="*/ 354 h 439"/>
              <a:gd name="T90" fmla="*/ 431 w 602"/>
              <a:gd name="T91" fmla="*/ 354 h 439"/>
              <a:gd name="T92" fmla="*/ 459 w 602"/>
              <a:gd name="T93" fmla="*/ 438 h 439"/>
              <a:gd name="T94" fmla="*/ 403 w 602"/>
              <a:gd name="T95" fmla="*/ 438 h 439"/>
              <a:gd name="T96" fmla="*/ 403 w 602"/>
              <a:gd name="T97" fmla="*/ 438 h 439"/>
              <a:gd name="T98" fmla="*/ 198 w 602"/>
              <a:gd name="T99" fmla="*/ 438 h 439"/>
              <a:gd name="T100" fmla="*/ 198 w 602"/>
              <a:gd name="T101" fmla="*/ 438 h 439"/>
              <a:gd name="T102" fmla="*/ 141 w 602"/>
              <a:gd name="T103" fmla="*/ 438 h 439"/>
              <a:gd name="T104" fmla="*/ 170 w 602"/>
              <a:gd name="T105" fmla="*/ 35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2" h="439">
                <a:moveTo>
                  <a:pt x="572" y="438"/>
                </a:moveTo>
                <a:lnTo>
                  <a:pt x="572" y="438"/>
                </a:lnTo>
                <a:cubicBezTo>
                  <a:pt x="544" y="438"/>
                  <a:pt x="544" y="438"/>
                  <a:pt x="544" y="438"/>
                </a:cubicBezTo>
                <a:cubicBezTo>
                  <a:pt x="537" y="438"/>
                  <a:pt x="537" y="438"/>
                  <a:pt x="537" y="438"/>
                </a:cubicBezTo>
                <a:cubicBezTo>
                  <a:pt x="495" y="438"/>
                  <a:pt x="495" y="438"/>
                  <a:pt x="495" y="438"/>
                </a:cubicBezTo>
                <a:cubicBezTo>
                  <a:pt x="452" y="325"/>
                  <a:pt x="452" y="325"/>
                  <a:pt x="452" y="325"/>
                </a:cubicBezTo>
                <a:lnTo>
                  <a:pt x="452" y="325"/>
                </a:lnTo>
                <a:cubicBezTo>
                  <a:pt x="445" y="311"/>
                  <a:pt x="438" y="304"/>
                  <a:pt x="424" y="304"/>
                </a:cubicBezTo>
                <a:cubicBezTo>
                  <a:pt x="177" y="304"/>
                  <a:pt x="177" y="304"/>
                  <a:pt x="177" y="304"/>
                </a:cubicBezTo>
                <a:cubicBezTo>
                  <a:pt x="170" y="304"/>
                  <a:pt x="156" y="311"/>
                  <a:pt x="156" y="325"/>
                </a:cubicBezTo>
                <a:lnTo>
                  <a:pt x="156" y="325"/>
                </a:lnTo>
                <a:cubicBezTo>
                  <a:pt x="106" y="438"/>
                  <a:pt x="106" y="438"/>
                  <a:pt x="106" y="438"/>
                </a:cubicBezTo>
                <a:cubicBezTo>
                  <a:pt x="64" y="438"/>
                  <a:pt x="64" y="438"/>
                  <a:pt x="64" y="438"/>
                </a:cubicBezTo>
                <a:cubicBezTo>
                  <a:pt x="57" y="438"/>
                  <a:pt x="57" y="438"/>
                  <a:pt x="57" y="438"/>
                </a:cubicBezTo>
                <a:cubicBezTo>
                  <a:pt x="28" y="438"/>
                  <a:pt x="28" y="438"/>
                  <a:pt x="28" y="438"/>
                </a:cubicBezTo>
                <a:cubicBezTo>
                  <a:pt x="14" y="438"/>
                  <a:pt x="0" y="424"/>
                  <a:pt x="0" y="410"/>
                </a:cubicBezTo>
                <a:cubicBezTo>
                  <a:pt x="0" y="28"/>
                  <a:pt x="0" y="28"/>
                  <a:pt x="0" y="28"/>
                </a:cubicBezTo>
                <a:cubicBezTo>
                  <a:pt x="0" y="14"/>
                  <a:pt x="14" y="0"/>
                  <a:pt x="28" y="0"/>
                </a:cubicBezTo>
                <a:cubicBezTo>
                  <a:pt x="572" y="0"/>
                  <a:pt x="572" y="0"/>
                  <a:pt x="572" y="0"/>
                </a:cubicBezTo>
                <a:cubicBezTo>
                  <a:pt x="594" y="0"/>
                  <a:pt x="601" y="14"/>
                  <a:pt x="601" y="28"/>
                </a:cubicBezTo>
                <a:cubicBezTo>
                  <a:pt x="601" y="410"/>
                  <a:pt x="601" y="410"/>
                  <a:pt x="601" y="410"/>
                </a:cubicBezTo>
                <a:cubicBezTo>
                  <a:pt x="601" y="424"/>
                  <a:pt x="594" y="438"/>
                  <a:pt x="572" y="438"/>
                </a:cubicBezTo>
                <a:close/>
                <a:moveTo>
                  <a:pt x="148" y="142"/>
                </a:moveTo>
                <a:lnTo>
                  <a:pt x="148" y="142"/>
                </a:lnTo>
                <a:cubicBezTo>
                  <a:pt x="127" y="142"/>
                  <a:pt x="113" y="163"/>
                  <a:pt x="113" y="184"/>
                </a:cubicBezTo>
                <a:cubicBezTo>
                  <a:pt x="113" y="205"/>
                  <a:pt x="127" y="219"/>
                  <a:pt x="148" y="219"/>
                </a:cubicBezTo>
                <a:cubicBezTo>
                  <a:pt x="170" y="219"/>
                  <a:pt x="191" y="205"/>
                  <a:pt x="191" y="184"/>
                </a:cubicBezTo>
                <a:cubicBezTo>
                  <a:pt x="191" y="163"/>
                  <a:pt x="170" y="142"/>
                  <a:pt x="148" y="142"/>
                </a:cubicBezTo>
                <a:close/>
                <a:moveTo>
                  <a:pt x="375" y="142"/>
                </a:moveTo>
                <a:lnTo>
                  <a:pt x="375" y="142"/>
                </a:lnTo>
                <a:cubicBezTo>
                  <a:pt x="226" y="142"/>
                  <a:pt x="226" y="142"/>
                  <a:pt x="226" y="142"/>
                </a:cubicBezTo>
                <a:cubicBezTo>
                  <a:pt x="226" y="219"/>
                  <a:pt x="226" y="219"/>
                  <a:pt x="226" y="219"/>
                </a:cubicBezTo>
                <a:cubicBezTo>
                  <a:pt x="375" y="219"/>
                  <a:pt x="375" y="219"/>
                  <a:pt x="375" y="219"/>
                </a:cubicBezTo>
                <a:lnTo>
                  <a:pt x="375" y="142"/>
                </a:lnTo>
                <a:close/>
                <a:moveTo>
                  <a:pt x="452" y="142"/>
                </a:moveTo>
                <a:lnTo>
                  <a:pt x="452" y="142"/>
                </a:lnTo>
                <a:cubicBezTo>
                  <a:pt x="431" y="142"/>
                  <a:pt x="417" y="163"/>
                  <a:pt x="417" y="184"/>
                </a:cubicBezTo>
                <a:cubicBezTo>
                  <a:pt x="417" y="205"/>
                  <a:pt x="431" y="219"/>
                  <a:pt x="452" y="219"/>
                </a:cubicBezTo>
                <a:cubicBezTo>
                  <a:pt x="474" y="219"/>
                  <a:pt x="488" y="205"/>
                  <a:pt x="488" y="184"/>
                </a:cubicBezTo>
                <a:cubicBezTo>
                  <a:pt x="488" y="163"/>
                  <a:pt x="474" y="142"/>
                  <a:pt x="452" y="142"/>
                </a:cubicBezTo>
                <a:close/>
                <a:moveTo>
                  <a:pt x="170" y="354"/>
                </a:moveTo>
                <a:lnTo>
                  <a:pt x="170" y="354"/>
                </a:lnTo>
                <a:cubicBezTo>
                  <a:pt x="177" y="339"/>
                  <a:pt x="184" y="332"/>
                  <a:pt x="198" y="332"/>
                </a:cubicBezTo>
                <a:cubicBezTo>
                  <a:pt x="403" y="332"/>
                  <a:pt x="403" y="332"/>
                  <a:pt x="403" y="332"/>
                </a:cubicBezTo>
                <a:cubicBezTo>
                  <a:pt x="417" y="332"/>
                  <a:pt x="431" y="339"/>
                  <a:pt x="431" y="354"/>
                </a:cubicBezTo>
                <a:lnTo>
                  <a:pt x="431" y="354"/>
                </a:lnTo>
                <a:cubicBezTo>
                  <a:pt x="459" y="438"/>
                  <a:pt x="459" y="438"/>
                  <a:pt x="459" y="438"/>
                </a:cubicBezTo>
                <a:cubicBezTo>
                  <a:pt x="403" y="438"/>
                  <a:pt x="403" y="438"/>
                  <a:pt x="403" y="438"/>
                </a:cubicBezTo>
                <a:lnTo>
                  <a:pt x="403" y="438"/>
                </a:lnTo>
                <a:cubicBezTo>
                  <a:pt x="198" y="438"/>
                  <a:pt x="198" y="438"/>
                  <a:pt x="198" y="438"/>
                </a:cubicBezTo>
                <a:lnTo>
                  <a:pt x="198" y="438"/>
                </a:lnTo>
                <a:cubicBezTo>
                  <a:pt x="141" y="438"/>
                  <a:pt x="141" y="438"/>
                  <a:pt x="141" y="438"/>
                </a:cubicBezTo>
                <a:cubicBezTo>
                  <a:pt x="170" y="354"/>
                  <a:pt x="170" y="354"/>
                  <a:pt x="170" y="35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0" name="Freeform 49"/>
          <p:cNvSpPr>
            <a:spLocks noChangeArrowheads="1"/>
          </p:cNvSpPr>
          <p:nvPr/>
        </p:nvSpPr>
        <p:spPr bwMode="auto">
          <a:xfrm>
            <a:off x="21588941" y="8991574"/>
            <a:ext cx="460566" cy="460569"/>
          </a:xfrm>
          <a:custGeom>
            <a:avLst/>
            <a:gdLst>
              <a:gd name="T0" fmla="*/ 601 w 602"/>
              <a:gd name="T1" fmla="*/ 304 h 602"/>
              <a:gd name="T2" fmla="*/ 601 w 602"/>
              <a:gd name="T3" fmla="*/ 304 h 602"/>
              <a:gd name="T4" fmla="*/ 601 w 602"/>
              <a:gd name="T5" fmla="*/ 573 h 602"/>
              <a:gd name="T6" fmla="*/ 573 w 602"/>
              <a:gd name="T7" fmla="*/ 601 h 602"/>
              <a:gd name="T8" fmla="*/ 297 w 602"/>
              <a:gd name="T9" fmla="*/ 601 h 602"/>
              <a:gd name="T10" fmla="*/ 297 w 602"/>
              <a:gd name="T11" fmla="*/ 601 h 602"/>
              <a:gd name="T12" fmla="*/ 0 w 602"/>
              <a:gd name="T13" fmla="*/ 304 h 602"/>
              <a:gd name="T14" fmla="*/ 297 w 602"/>
              <a:gd name="T15" fmla="*/ 0 h 602"/>
              <a:gd name="T16" fmla="*/ 601 w 602"/>
              <a:gd name="T17" fmla="*/ 304 h 602"/>
              <a:gd name="T18" fmla="*/ 297 w 602"/>
              <a:gd name="T19" fmla="*/ 57 h 602"/>
              <a:gd name="T20" fmla="*/ 297 w 602"/>
              <a:gd name="T21" fmla="*/ 57 h 602"/>
              <a:gd name="T22" fmla="*/ 57 w 602"/>
              <a:gd name="T23" fmla="*/ 304 h 602"/>
              <a:gd name="T24" fmla="*/ 297 w 602"/>
              <a:gd name="T25" fmla="*/ 544 h 602"/>
              <a:gd name="T26" fmla="*/ 297 w 602"/>
              <a:gd name="T27" fmla="*/ 544 h 602"/>
              <a:gd name="T28" fmla="*/ 297 w 602"/>
              <a:gd name="T29" fmla="*/ 544 h 602"/>
              <a:gd name="T30" fmla="*/ 544 w 602"/>
              <a:gd name="T31" fmla="*/ 304 h 602"/>
              <a:gd name="T32" fmla="*/ 544 w 602"/>
              <a:gd name="T33" fmla="*/ 304 h 602"/>
              <a:gd name="T34" fmla="*/ 544 w 602"/>
              <a:gd name="T35" fmla="*/ 304 h 602"/>
              <a:gd name="T36" fmla="*/ 297 w 602"/>
              <a:gd name="T37" fmla="*/ 57 h 602"/>
              <a:gd name="T38" fmla="*/ 424 w 602"/>
              <a:gd name="T39" fmla="*/ 333 h 602"/>
              <a:gd name="T40" fmla="*/ 424 w 602"/>
              <a:gd name="T41" fmla="*/ 333 h 602"/>
              <a:gd name="T42" fmla="*/ 403 w 602"/>
              <a:gd name="T43" fmla="*/ 333 h 602"/>
              <a:gd name="T44" fmla="*/ 403 w 602"/>
              <a:gd name="T45" fmla="*/ 333 h 602"/>
              <a:gd name="T46" fmla="*/ 226 w 602"/>
              <a:gd name="T47" fmla="*/ 333 h 602"/>
              <a:gd name="T48" fmla="*/ 226 w 602"/>
              <a:gd name="T49" fmla="*/ 333 h 602"/>
              <a:gd name="T50" fmla="*/ 177 w 602"/>
              <a:gd name="T51" fmla="*/ 333 h 602"/>
              <a:gd name="T52" fmla="*/ 148 w 602"/>
              <a:gd name="T53" fmla="*/ 304 h 602"/>
              <a:gd name="T54" fmla="*/ 177 w 602"/>
              <a:gd name="T55" fmla="*/ 276 h 602"/>
              <a:gd name="T56" fmla="*/ 269 w 602"/>
              <a:gd name="T57" fmla="*/ 276 h 602"/>
              <a:gd name="T58" fmla="*/ 269 w 602"/>
              <a:gd name="T59" fmla="*/ 276 h 602"/>
              <a:gd name="T60" fmla="*/ 325 w 602"/>
              <a:gd name="T61" fmla="*/ 276 h 602"/>
              <a:gd name="T62" fmla="*/ 325 w 602"/>
              <a:gd name="T63" fmla="*/ 276 h 602"/>
              <a:gd name="T64" fmla="*/ 424 w 602"/>
              <a:gd name="T65" fmla="*/ 276 h 602"/>
              <a:gd name="T66" fmla="*/ 452 w 602"/>
              <a:gd name="T67" fmla="*/ 304 h 602"/>
              <a:gd name="T68" fmla="*/ 424 w 602"/>
              <a:gd name="T69"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602">
                <a:moveTo>
                  <a:pt x="601" y="304"/>
                </a:moveTo>
                <a:lnTo>
                  <a:pt x="601" y="304"/>
                </a:lnTo>
                <a:cubicBezTo>
                  <a:pt x="601" y="573"/>
                  <a:pt x="601" y="573"/>
                  <a:pt x="601" y="573"/>
                </a:cubicBezTo>
                <a:cubicBezTo>
                  <a:pt x="601" y="594"/>
                  <a:pt x="587" y="601"/>
                  <a:pt x="573" y="601"/>
                </a:cubicBezTo>
                <a:cubicBezTo>
                  <a:pt x="297" y="601"/>
                  <a:pt x="297" y="601"/>
                  <a:pt x="297" y="601"/>
                </a:cubicBezTo>
                <a:lnTo>
                  <a:pt x="297" y="601"/>
                </a:lnTo>
                <a:cubicBezTo>
                  <a:pt x="134" y="601"/>
                  <a:pt x="0" y="467"/>
                  <a:pt x="0" y="304"/>
                </a:cubicBezTo>
                <a:cubicBezTo>
                  <a:pt x="0" y="135"/>
                  <a:pt x="134" y="0"/>
                  <a:pt x="297" y="0"/>
                </a:cubicBezTo>
                <a:cubicBezTo>
                  <a:pt x="466" y="0"/>
                  <a:pt x="601" y="135"/>
                  <a:pt x="601" y="304"/>
                </a:cubicBezTo>
                <a:close/>
                <a:moveTo>
                  <a:pt x="297" y="57"/>
                </a:moveTo>
                <a:lnTo>
                  <a:pt x="297" y="57"/>
                </a:lnTo>
                <a:cubicBezTo>
                  <a:pt x="163" y="57"/>
                  <a:pt x="57" y="170"/>
                  <a:pt x="57" y="304"/>
                </a:cubicBezTo>
                <a:cubicBezTo>
                  <a:pt x="57" y="439"/>
                  <a:pt x="163" y="544"/>
                  <a:pt x="297" y="544"/>
                </a:cubicBezTo>
                <a:lnTo>
                  <a:pt x="297" y="544"/>
                </a:lnTo>
                <a:lnTo>
                  <a:pt x="297" y="544"/>
                </a:lnTo>
                <a:cubicBezTo>
                  <a:pt x="431" y="544"/>
                  <a:pt x="544" y="439"/>
                  <a:pt x="544" y="304"/>
                </a:cubicBezTo>
                <a:lnTo>
                  <a:pt x="544" y="304"/>
                </a:lnTo>
                <a:lnTo>
                  <a:pt x="544" y="304"/>
                </a:lnTo>
                <a:cubicBezTo>
                  <a:pt x="544" y="170"/>
                  <a:pt x="431" y="57"/>
                  <a:pt x="297" y="57"/>
                </a:cubicBezTo>
                <a:close/>
                <a:moveTo>
                  <a:pt x="424" y="333"/>
                </a:moveTo>
                <a:lnTo>
                  <a:pt x="424" y="333"/>
                </a:lnTo>
                <a:cubicBezTo>
                  <a:pt x="403" y="333"/>
                  <a:pt x="403" y="333"/>
                  <a:pt x="403" y="333"/>
                </a:cubicBezTo>
                <a:lnTo>
                  <a:pt x="403" y="333"/>
                </a:lnTo>
                <a:cubicBezTo>
                  <a:pt x="226" y="333"/>
                  <a:pt x="226" y="333"/>
                  <a:pt x="226" y="333"/>
                </a:cubicBezTo>
                <a:lnTo>
                  <a:pt x="226" y="333"/>
                </a:lnTo>
                <a:cubicBezTo>
                  <a:pt x="177" y="333"/>
                  <a:pt x="177" y="333"/>
                  <a:pt x="177" y="333"/>
                </a:cubicBezTo>
                <a:cubicBezTo>
                  <a:pt x="163" y="333"/>
                  <a:pt x="148" y="318"/>
                  <a:pt x="148" y="304"/>
                </a:cubicBezTo>
                <a:cubicBezTo>
                  <a:pt x="148" y="283"/>
                  <a:pt x="163" y="276"/>
                  <a:pt x="177" y="276"/>
                </a:cubicBezTo>
                <a:cubicBezTo>
                  <a:pt x="269" y="276"/>
                  <a:pt x="269" y="276"/>
                  <a:pt x="269" y="276"/>
                </a:cubicBezTo>
                <a:lnTo>
                  <a:pt x="269" y="276"/>
                </a:lnTo>
                <a:cubicBezTo>
                  <a:pt x="325" y="276"/>
                  <a:pt x="325" y="276"/>
                  <a:pt x="325" y="276"/>
                </a:cubicBezTo>
                <a:lnTo>
                  <a:pt x="325" y="276"/>
                </a:lnTo>
                <a:cubicBezTo>
                  <a:pt x="424" y="276"/>
                  <a:pt x="424" y="276"/>
                  <a:pt x="424" y="276"/>
                </a:cubicBezTo>
                <a:cubicBezTo>
                  <a:pt x="438" y="276"/>
                  <a:pt x="452" y="283"/>
                  <a:pt x="452" y="304"/>
                </a:cubicBezTo>
                <a:cubicBezTo>
                  <a:pt x="452" y="318"/>
                  <a:pt x="438" y="333"/>
                  <a:pt x="424" y="33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1" name="Freeform 50"/>
          <p:cNvSpPr>
            <a:spLocks noChangeArrowheads="1"/>
          </p:cNvSpPr>
          <p:nvPr/>
        </p:nvSpPr>
        <p:spPr bwMode="auto">
          <a:xfrm>
            <a:off x="20778744" y="8991574"/>
            <a:ext cx="463929" cy="460569"/>
          </a:xfrm>
          <a:custGeom>
            <a:avLst/>
            <a:gdLst>
              <a:gd name="T0" fmla="*/ 608 w 609"/>
              <a:gd name="T1" fmla="*/ 304 h 602"/>
              <a:gd name="T2" fmla="*/ 608 w 609"/>
              <a:gd name="T3" fmla="*/ 304 h 602"/>
              <a:gd name="T4" fmla="*/ 608 w 609"/>
              <a:gd name="T5" fmla="*/ 573 h 602"/>
              <a:gd name="T6" fmla="*/ 579 w 609"/>
              <a:gd name="T7" fmla="*/ 601 h 602"/>
              <a:gd name="T8" fmla="*/ 304 w 609"/>
              <a:gd name="T9" fmla="*/ 601 h 602"/>
              <a:gd name="T10" fmla="*/ 304 w 609"/>
              <a:gd name="T11" fmla="*/ 601 h 602"/>
              <a:gd name="T12" fmla="*/ 0 w 609"/>
              <a:gd name="T13" fmla="*/ 304 h 602"/>
              <a:gd name="T14" fmla="*/ 304 w 609"/>
              <a:gd name="T15" fmla="*/ 0 h 602"/>
              <a:gd name="T16" fmla="*/ 608 w 609"/>
              <a:gd name="T17" fmla="*/ 304 h 602"/>
              <a:gd name="T18" fmla="*/ 304 w 609"/>
              <a:gd name="T19" fmla="*/ 57 h 602"/>
              <a:gd name="T20" fmla="*/ 304 w 609"/>
              <a:gd name="T21" fmla="*/ 57 h 602"/>
              <a:gd name="T22" fmla="*/ 56 w 609"/>
              <a:gd name="T23" fmla="*/ 304 h 602"/>
              <a:gd name="T24" fmla="*/ 304 w 609"/>
              <a:gd name="T25" fmla="*/ 544 h 602"/>
              <a:gd name="T26" fmla="*/ 304 w 609"/>
              <a:gd name="T27" fmla="*/ 544 h 602"/>
              <a:gd name="T28" fmla="*/ 304 w 609"/>
              <a:gd name="T29" fmla="*/ 544 h 602"/>
              <a:gd name="T30" fmla="*/ 551 w 609"/>
              <a:gd name="T31" fmla="*/ 304 h 602"/>
              <a:gd name="T32" fmla="*/ 551 w 609"/>
              <a:gd name="T33" fmla="*/ 304 h 602"/>
              <a:gd name="T34" fmla="*/ 551 w 609"/>
              <a:gd name="T35" fmla="*/ 304 h 602"/>
              <a:gd name="T36" fmla="*/ 304 w 609"/>
              <a:gd name="T37" fmla="*/ 57 h 602"/>
              <a:gd name="T38" fmla="*/ 424 w 609"/>
              <a:gd name="T39" fmla="*/ 333 h 602"/>
              <a:gd name="T40" fmla="*/ 424 w 609"/>
              <a:gd name="T41" fmla="*/ 333 h 602"/>
              <a:gd name="T42" fmla="*/ 332 w 609"/>
              <a:gd name="T43" fmla="*/ 333 h 602"/>
              <a:gd name="T44" fmla="*/ 332 w 609"/>
              <a:gd name="T45" fmla="*/ 424 h 602"/>
              <a:gd name="T46" fmla="*/ 304 w 609"/>
              <a:gd name="T47" fmla="*/ 453 h 602"/>
              <a:gd name="T48" fmla="*/ 276 w 609"/>
              <a:gd name="T49" fmla="*/ 424 h 602"/>
              <a:gd name="T50" fmla="*/ 276 w 609"/>
              <a:gd name="T51" fmla="*/ 333 h 602"/>
              <a:gd name="T52" fmla="*/ 184 w 609"/>
              <a:gd name="T53" fmla="*/ 333 h 602"/>
              <a:gd name="T54" fmla="*/ 155 w 609"/>
              <a:gd name="T55" fmla="*/ 304 h 602"/>
              <a:gd name="T56" fmla="*/ 184 w 609"/>
              <a:gd name="T57" fmla="*/ 276 h 602"/>
              <a:gd name="T58" fmla="*/ 276 w 609"/>
              <a:gd name="T59" fmla="*/ 276 h 602"/>
              <a:gd name="T60" fmla="*/ 276 w 609"/>
              <a:gd name="T61" fmla="*/ 177 h 602"/>
              <a:gd name="T62" fmla="*/ 304 w 609"/>
              <a:gd name="T63" fmla="*/ 149 h 602"/>
              <a:gd name="T64" fmla="*/ 332 w 609"/>
              <a:gd name="T65" fmla="*/ 177 h 602"/>
              <a:gd name="T66" fmla="*/ 332 w 609"/>
              <a:gd name="T67" fmla="*/ 276 h 602"/>
              <a:gd name="T68" fmla="*/ 424 w 609"/>
              <a:gd name="T69" fmla="*/ 276 h 602"/>
              <a:gd name="T70" fmla="*/ 452 w 609"/>
              <a:gd name="T71" fmla="*/ 304 h 602"/>
              <a:gd name="T72" fmla="*/ 424 w 609"/>
              <a:gd name="T73" fmla="*/ 33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602">
                <a:moveTo>
                  <a:pt x="608" y="304"/>
                </a:moveTo>
                <a:lnTo>
                  <a:pt x="608" y="304"/>
                </a:lnTo>
                <a:cubicBezTo>
                  <a:pt x="608" y="573"/>
                  <a:pt x="608" y="573"/>
                  <a:pt x="608" y="573"/>
                </a:cubicBezTo>
                <a:cubicBezTo>
                  <a:pt x="608" y="594"/>
                  <a:pt x="594" y="601"/>
                  <a:pt x="579" y="601"/>
                </a:cubicBezTo>
                <a:cubicBezTo>
                  <a:pt x="304" y="601"/>
                  <a:pt x="304" y="601"/>
                  <a:pt x="304" y="601"/>
                </a:cubicBezTo>
                <a:lnTo>
                  <a:pt x="304" y="601"/>
                </a:lnTo>
                <a:cubicBezTo>
                  <a:pt x="134" y="601"/>
                  <a:pt x="0" y="467"/>
                  <a:pt x="0" y="304"/>
                </a:cubicBezTo>
                <a:cubicBezTo>
                  <a:pt x="0" y="135"/>
                  <a:pt x="134" y="0"/>
                  <a:pt x="304" y="0"/>
                </a:cubicBezTo>
                <a:cubicBezTo>
                  <a:pt x="473" y="0"/>
                  <a:pt x="608" y="135"/>
                  <a:pt x="608" y="304"/>
                </a:cubicBezTo>
                <a:close/>
                <a:moveTo>
                  <a:pt x="304" y="57"/>
                </a:moveTo>
                <a:lnTo>
                  <a:pt x="304" y="57"/>
                </a:lnTo>
                <a:cubicBezTo>
                  <a:pt x="169" y="57"/>
                  <a:pt x="56" y="170"/>
                  <a:pt x="56" y="304"/>
                </a:cubicBezTo>
                <a:cubicBezTo>
                  <a:pt x="56" y="439"/>
                  <a:pt x="169" y="544"/>
                  <a:pt x="304" y="544"/>
                </a:cubicBezTo>
                <a:lnTo>
                  <a:pt x="304" y="544"/>
                </a:lnTo>
                <a:lnTo>
                  <a:pt x="304" y="544"/>
                </a:lnTo>
                <a:cubicBezTo>
                  <a:pt x="438" y="544"/>
                  <a:pt x="551" y="439"/>
                  <a:pt x="551" y="304"/>
                </a:cubicBezTo>
                <a:lnTo>
                  <a:pt x="551" y="304"/>
                </a:lnTo>
                <a:lnTo>
                  <a:pt x="551" y="304"/>
                </a:lnTo>
                <a:cubicBezTo>
                  <a:pt x="551" y="170"/>
                  <a:pt x="438" y="57"/>
                  <a:pt x="304" y="57"/>
                </a:cubicBezTo>
                <a:close/>
                <a:moveTo>
                  <a:pt x="424" y="333"/>
                </a:moveTo>
                <a:lnTo>
                  <a:pt x="424" y="333"/>
                </a:lnTo>
                <a:cubicBezTo>
                  <a:pt x="332" y="333"/>
                  <a:pt x="332" y="333"/>
                  <a:pt x="332" y="333"/>
                </a:cubicBezTo>
                <a:cubicBezTo>
                  <a:pt x="332" y="424"/>
                  <a:pt x="332" y="424"/>
                  <a:pt x="332" y="424"/>
                </a:cubicBezTo>
                <a:cubicBezTo>
                  <a:pt x="332" y="439"/>
                  <a:pt x="318" y="453"/>
                  <a:pt x="304" y="453"/>
                </a:cubicBezTo>
                <a:cubicBezTo>
                  <a:pt x="290" y="453"/>
                  <a:pt x="276" y="439"/>
                  <a:pt x="276" y="424"/>
                </a:cubicBezTo>
                <a:cubicBezTo>
                  <a:pt x="276" y="333"/>
                  <a:pt x="276" y="333"/>
                  <a:pt x="276" y="333"/>
                </a:cubicBezTo>
                <a:cubicBezTo>
                  <a:pt x="184" y="333"/>
                  <a:pt x="184" y="333"/>
                  <a:pt x="184" y="333"/>
                </a:cubicBezTo>
                <a:cubicBezTo>
                  <a:pt x="162" y="333"/>
                  <a:pt x="155" y="318"/>
                  <a:pt x="155" y="304"/>
                </a:cubicBezTo>
                <a:cubicBezTo>
                  <a:pt x="155" y="283"/>
                  <a:pt x="162" y="276"/>
                  <a:pt x="184" y="276"/>
                </a:cubicBezTo>
                <a:cubicBezTo>
                  <a:pt x="276" y="276"/>
                  <a:pt x="276" y="276"/>
                  <a:pt x="276" y="276"/>
                </a:cubicBezTo>
                <a:cubicBezTo>
                  <a:pt x="276" y="177"/>
                  <a:pt x="276" y="177"/>
                  <a:pt x="276" y="177"/>
                </a:cubicBezTo>
                <a:cubicBezTo>
                  <a:pt x="276" y="163"/>
                  <a:pt x="290" y="149"/>
                  <a:pt x="304" y="149"/>
                </a:cubicBezTo>
                <a:cubicBezTo>
                  <a:pt x="318" y="149"/>
                  <a:pt x="332" y="163"/>
                  <a:pt x="332" y="177"/>
                </a:cubicBezTo>
                <a:cubicBezTo>
                  <a:pt x="332" y="276"/>
                  <a:pt x="332" y="276"/>
                  <a:pt x="332" y="276"/>
                </a:cubicBezTo>
                <a:cubicBezTo>
                  <a:pt x="424" y="276"/>
                  <a:pt x="424" y="276"/>
                  <a:pt x="424" y="276"/>
                </a:cubicBezTo>
                <a:cubicBezTo>
                  <a:pt x="445" y="276"/>
                  <a:pt x="452" y="283"/>
                  <a:pt x="452" y="304"/>
                </a:cubicBezTo>
                <a:cubicBezTo>
                  <a:pt x="452" y="318"/>
                  <a:pt x="445" y="333"/>
                  <a:pt x="424" y="33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2" name="Freeform 51"/>
          <p:cNvSpPr>
            <a:spLocks noChangeArrowheads="1"/>
          </p:cNvSpPr>
          <p:nvPr/>
        </p:nvSpPr>
        <p:spPr bwMode="auto">
          <a:xfrm>
            <a:off x="19978634" y="9038640"/>
            <a:ext cx="460569" cy="359714"/>
          </a:xfrm>
          <a:custGeom>
            <a:avLst/>
            <a:gdLst>
              <a:gd name="T0" fmla="*/ 572 w 602"/>
              <a:gd name="T1" fmla="*/ 269 h 474"/>
              <a:gd name="T2" fmla="*/ 572 w 602"/>
              <a:gd name="T3" fmla="*/ 269 h 474"/>
              <a:gd name="T4" fmla="*/ 403 w 602"/>
              <a:gd name="T5" fmla="*/ 269 h 474"/>
              <a:gd name="T6" fmla="*/ 374 w 602"/>
              <a:gd name="T7" fmla="*/ 240 h 474"/>
              <a:gd name="T8" fmla="*/ 403 w 602"/>
              <a:gd name="T9" fmla="*/ 212 h 474"/>
              <a:gd name="T10" fmla="*/ 572 w 602"/>
              <a:gd name="T11" fmla="*/ 212 h 474"/>
              <a:gd name="T12" fmla="*/ 601 w 602"/>
              <a:gd name="T13" fmla="*/ 240 h 474"/>
              <a:gd name="T14" fmla="*/ 572 w 602"/>
              <a:gd name="T15" fmla="*/ 269 h 474"/>
              <a:gd name="T16" fmla="*/ 374 w 602"/>
              <a:gd name="T17" fmla="*/ 445 h 474"/>
              <a:gd name="T18" fmla="*/ 374 w 602"/>
              <a:gd name="T19" fmla="*/ 445 h 474"/>
              <a:gd name="T20" fmla="*/ 346 w 602"/>
              <a:gd name="T21" fmla="*/ 473 h 474"/>
              <a:gd name="T22" fmla="*/ 325 w 602"/>
              <a:gd name="T23" fmla="*/ 452 h 474"/>
              <a:gd name="T24" fmla="*/ 325 w 602"/>
              <a:gd name="T25" fmla="*/ 452 h 474"/>
              <a:gd name="T26" fmla="*/ 283 w 602"/>
              <a:gd name="T27" fmla="*/ 360 h 474"/>
              <a:gd name="T28" fmla="*/ 92 w 602"/>
              <a:gd name="T29" fmla="*/ 360 h 474"/>
              <a:gd name="T30" fmla="*/ 56 w 602"/>
              <a:gd name="T31" fmla="*/ 452 h 474"/>
              <a:gd name="T32" fmla="*/ 56 w 602"/>
              <a:gd name="T33" fmla="*/ 452 h 474"/>
              <a:gd name="T34" fmla="*/ 28 w 602"/>
              <a:gd name="T35" fmla="*/ 473 h 474"/>
              <a:gd name="T36" fmla="*/ 0 w 602"/>
              <a:gd name="T37" fmla="*/ 445 h 474"/>
              <a:gd name="T38" fmla="*/ 0 w 602"/>
              <a:gd name="T39" fmla="*/ 438 h 474"/>
              <a:gd name="T40" fmla="*/ 0 w 602"/>
              <a:gd name="T41" fmla="*/ 438 h 474"/>
              <a:gd name="T42" fmla="*/ 162 w 602"/>
              <a:gd name="T43" fmla="*/ 21 h 474"/>
              <a:gd name="T44" fmla="*/ 162 w 602"/>
              <a:gd name="T45" fmla="*/ 21 h 474"/>
              <a:gd name="T46" fmla="*/ 191 w 602"/>
              <a:gd name="T47" fmla="*/ 0 h 474"/>
              <a:gd name="T48" fmla="*/ 212 w 602"/>
              <a:gd name="T49" fmla="*/ 21 h 474"/>
              <a:gd name="T50" fmla="*/ 212 w 602"/>
              <a:gd name="T51" fmla="*/ 21 h 474"/>
              <a:gd name="T52" fmla="*/ 374 w 602"/>
              <a:gd name="T53" fmla="*/ 438 h 474"/>
              <a:gd name="T54" fmla="*/ 374 w 602"/>
              <a:gd name="T55" fmla="*/ 438 h 474"/>
              <a:gd name="T56" fmla="*/ 374 w 602"/>
              <a:gd name="T57" fmla="*/ 445 h 474"/>
              <a:gd name="T58" fmla="*/ 191 w 602"/>
              <a:gd name="T59" fmla="*/ 106 h 474"/>
              <a:gd name="T60" fmla="*/ 191 w 602"/>
              <a:gd name="T61" fmla="*/ 106 h 474"/>
              <a:gd name="T62" fmla="*/ 113 w 602"/>
              <a:gd name="T63" fmla="*/ 304 h 474"/>
              <a:gd name="T64" fmla="*/ 261 w 602"/>
              <a:gd name="T65" fmla="*/ 304 h 474"/>
              <a:gd name="T66" fmla="*/ 191 w 602"/>
              <a:gd name="T6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474">
                <a:moveTo>
                  <a:pt x="572" y="269"/>
                </a:moveTo>
                <a:lnTo>
                  <a:pt x="572" y="269"/>
                </a:lnTo>
                <a:cubicBezTo>
                  <a:pt x="403" y="269"/>
                  <a:pt x="403" y="269"/>
                  <a:pt x="403" y="269"/>
                </a:cubicBezTo>
                <a:cubicBezTo>
                  <a:pt x="389" y="269"/>
                  <a:pt x="374" y="254"/>
                  <a:pt x="374" y="240"/>
                </a:cubicBezTo>
                <a:cubicBezTo>
                  <a:pt x="374" y="219"/>
                  <a:pt x="389" y="212"/>
                  <a:pt x="403" y="212"/>
                </a:cubicBezTo>
                <a:cubicBezTo>
                  <a:pt x="572" y="212"/>
                  <a:pt x="572" y="212"/>
                  <a:pt x="572" y="212"/>
                </a:cubicBezTo>
                <a:cubicBezTo>
                  <a:pt x="594" y="212"/>
                  <a:pt x="601" y="219"/>
                  <a:pt x="601" y="240"/>
                </a:cubicBezTo>
                <a:cubicBezTo>
                  <a:pt x="601" y="254"/>
                  <a:pt x="594" y="269"/>
                  <a:pt x="572" y="269"/>
                </a:cubicBezTo>
                <a:close/>
                <a:moveTo>
                  <a:pt x="374" y="445"/>
                </a:moveTo>
                <a:lnTo>
                  <a:pt x="374" y="445"/>
                </a:lnTo>
                <a:cubicBezTo>
                  <a:pt x="374" y="459"/>
                  <a:pt x="367" y="473"/>
                  <a:pt x="346" y="473"/>
                </a:cubicBezTo>
                <a:cubicBezTo>
                  <a:pt x="339" y="473"/>
                  <a:pt x="325" y="466"/>
                  <a:pt x="325" y="452"/>
                </a:cubicBezTo>
                <a:lnTo>
                  <a:pt x="325" y="452"/>
                </a:lnTo>
                <a:cubicBezTo>
                  <a:pt x="283" y="360"/>
                  <a:pt x="283" y="360"/>
                  <a:pt x="283" y="360"/>
                </a:cubicBezTo>
                <a:cubicBezTo>
                  <a:pt x="92" y="360"/>
                  <a:pt x="92" y="360"/>
                  <a:pt x="92" y="360"/>
                </a:cubicBezTo>
                <a:cubicBezTo>
                  <a:pt x="56" y="452"/>
                  <a:pt x="56" y="452"/>
                  <a:pt x="56" y="452"/>
                </a:cubicBezTo>
                <a:lnTo>
                  <a:pt x="56" y="452"/>
                </a:lnTo>
                <a:cubicBezTo>
                  <a:pt x="49" y="466"/>
                  <a:pt x="42" y="473"/>
                  <a:pt x="28" y="473"/>
                </a:cubicBezTo>
                <a:cubicBezTo>
                  <a:pt x="14" y="473"/>
                  <a:pt x="0" y="459"/>
                  <a:pt x="0" y="445"/>
                </a:cubicBezTo>
                <a:cubicBezTo>
                  <a:pt x="0" y="438"/>
                  <a:pt x="0" y="438"/>
                  <a:pt x="0" y="438"/>
                </a:cubicBezTo>
                <a:lnTo>
                  <a:pt x="0" y="438"/>
                </a:lnTo>
                <a:cubicBezTo>
                  <a:pt x="162" y="21"/>
                  <a:pt x="162" y="21"/>
                  <a:pt x="162" y="21"/>
                </a:cubicBezTo>
                <a:lnTo>
                  <a:pt x="162" y="21"/>
                </a:lnTo>
                <a:cubicBezTo>
                  <a:pt x="169" y="7"/>
                  <a:pt x="176" y="0"/>
                  <a:pt x="191" y="0"/>
                </a:cubicBezTo>
                <a:cubicBezTo>
                  <a:pt x="198" y="0"/>
                  <a:pt x="212" y="7"/>
                  <a:pt x="212" y="21"/>
                </a:cubicBezTo>
                <a:lnTo>
                  <a:pt x="212" y="21"/>
                </a:lnTo>
                <a:cubicBezTo>
                  <a:pt x="374" y="438"/>
                  <a:pt x="374" y="438"/>
                  <a:pt x="374" y="438"/>
                </a:cubicBezTo>
                <a:lnTo>
                  <a:pt x="374" y="438"/>
                </a:lnTo>
                <a:cubicBezTo>
                  <a:pt x="374" y="438"/>
                  <a:pt x="374" y="438"/>
                  <a:pt x="374" y="445"/>
                </a:cubicBezTo>
                <a:close/>
                <a:moveTo>
                  <a:pt x="191" y="106"/>
                </a:moveTo>
                <a:lnTo>
                  <a:pt x="191" y="106"/>
                </a:lnTo>
                <a:cubicBezTo>
                  <a:pt x="113" y="304"/>
                  <a:pt x="113" y="304"/>
                  <a:pt x="113" y="304"/>
                </a:cubicBezTo>
                <a:cubicBezTo>
                  <a:pt x="261" y="304"/>
                  <a:pt x="261" y="304"/>
                  <a:pt x="261" y="304"/>
                </a:cubicBezTo>
                <a:lnTo>
                  <a:pt x="191" y="10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3" name="Freeform 52"/>
          <p:cNvSpPr>
            <a:spLocks noChangeArrowheads="1"/>
          </p:cNvSpPr>
          <p:nvPr/>
        </p:nvSpPr>
        <p:spPr bwMode="auto">
          <a:xfrm>
            <a:off x="19175163" y="9038640"/>
            <a:ext cx="457206" cy="359714"/>
          </a:xfrm>
          <a:custGeom>
            <a:avLst/>
            <a:gdLst>
              <a:gd name="T0" fmla="*/ 572 w 601"/>
              <a:gd name="T1" fmla="*/ 269 h 474"/>
              <a:gd name="T2" fmla="*/ 572 w 601"/>
              <a:gd name="T3" fmla="*/ 269 h 474"/>
              <a:gd name="T4" fmla="*/ 516 w 601"/>
              <a:gd name="T5" fmla="*/ 269 h 474"/>
              <a:gd name="T6" fmla="*/ 516 w 601"/>
              <a:gd name="T7" fmla="*/ 325 h 474"/>
              <a:gd name="T8" fmla="*/ 487 w 601"/>
              <a:gd name="T9" fmla="*/ 353 h 474"/>
              <a:gd name="T10" fmla="*/ 459 w 601"/>
              <a:gd name="T11" fmla="*/ 325 h 474"/>
              <a:gd name="T12" fmla="*/ 459 w 601"/>
              <a:gd name="T13" fmla="*/ 269 h 474"/>
              <a:gd name="T14" fmla="*/ 403 w 601"/>
              <a:gd name="T15" fmla="*/ 269 h 474"/>
              <a:gd name="T16" fmla="*/ 374 w 601"/>
              <a:gd name="T17" fmla="*/ 240 h 474"/>
              <a:gd name="T18" fmla="*/ 403 w 601"/>
              <a:gd name="T19" fmla="*/ 212 h 474"/>
              <a:gd name="T20" fmla="*/ 459 w 601"/>
              <a:gd name="T21" fmla="*/ 212 h 474"/>
              <a:gd name="T22" fmla="*/ 459 w 601"/>
              <a:gd name="T23" fmla="*/ 155 h 474"/>
              <a:gd name="T24" fmla="*/ 487 w 601"/>
              <a:gd name="T25" fmla="*/ 127 h 474"/>
              <a:gd name="T26" fmla="*/ 516 w 601"/>
              <a:gd name="T27" fmla="*/ 155 h 474"/>
              <a:gd name="T28" fmla="*/ 516 w 601"/>
              <a:gd name="T29" fmla="*/ 212 h 474"/>
              <a:gd name="T30" fmla="*/ 572 w 601"/>
              <a:gd name="T31" fmla="*/ 212 h 474"/>
              <a:gd name="T32" fmla="*/ 600 w 601"/>
              <a:gd name="T33" fmla="*/ 240 h 474"/>
              <a:gd name="T34" fmla="*/ 572 w 601"/>
              <a:gd name="T35" fmla="*/ 269 h 474"/>
              <a:gd name="T36" fmla="*/ 374 w 601"/>
              <a:gd name="T37" fmla="*/ 445 h 474"/>
              <a:gd name="T38" fmla="*/ 374 w 601"/>
              <a:gd name="T39" fmla="*/ 445 h 474"/>
              <a:gd name="T40" fmla="*/ 346 w 601"/>
              <a:gd name="T41" fmla="*/ 473 h 474"/>
              <a:gd name="T42" fmla="*/ 318 w 601"/>
              <a:gd name="T43" fmla="*/ 452 h 474"/>
              <a:gd name="T44" fmla="*/ 318 w 601"/>
              <a:gd name="T45" fmla="*/ 452 h 474"/>
              <a:gd name="T46" fmla="*/ 283 w 601"/>
              <a:gd name="T47" fmla="*/ 360 h 474"/>
              <a:gd name="T48" fmla="*/ 92 w 601"/>
              <a:gd name="T49" fmla="*/ 360 h 474"/>
              <a:gd name="T50" fmla="*/ 49 w 601"/>
              <a:gd name="T51" fmla="*/ 452 h 474"/>
              <a:gd name="T52" fmla="*/ 49 w 601"/>
              <a:gd name="T53" fmla="*/ 452 h 474"/>
              <a:gd name="T54" fmla="*/ 28 w 601"/>
              <a:gd name="T55" fmla="*/ 473 h 474"/>
              <a:gd name="T56" fmla="*/ 0 w 601"/>
              <a:gd name="T57" fmla="*/ 445 h 474"/>
              <a:gd name="T58" fmla="*/ 0 w 601"/>
              <a:gd name="T59" fmla="*/ 438 h 474"/>
              <a:gd name="T60" fmla="*/ 0 w 601"/>
              <a:gd name="T61" fmla="*/ 438 h 474"/>
              <a:gd name="T62" fmla="*/ 162 w 601"/>
              <a:gd name="T63" fmla="*/ 21 h 474"/>
              <a:gd name="T64" fmla="*/ 162 w 601"/>
              <a:gd name="T65" fmla="*/ 21 h 474"/>
              <a:gd name="T66" fmla="*/ 183 w 601"/>
              <a:gd name="T67" fmla="*/ 0 h 474"/>
              <a:gd name="T68" fmla="*/ 212 w 601"/>
              <a:gd name="T69" fmla="*/ 21 h 474"/>
              <a:gd name="T70" fmla="*/ 212 w 601"/>
              <a:gd name="T71" fmla="*/ 21 h 474"/>
              <a:gd name="T72" fmla="*/ 374 w 601"/>
              <a:gd name="T73" fmla="*/ 438 h 474"/>
              <a:gd name="T74" fmla="*/ 374 w 601"/>
              <a:gd name="T75" fmla="*/ 438 h 474"/>
              <a:gd name="T76" fmla="*/ 374 w 601"/>
              <a:gd name="T77" fmla="*/ 445 h 474"/>
              <a:gd name="T78" fmla="*/ 183 w 601"/>
              <a:gd name="T79" fmla="*/ 106 h 474"/>
              <a:gd name="T80" fmla="*/ 183 w 601"/>
              <a:gd name="T81" fmla="*/ 106 h 474"/>
              <a:gd name="T82" fmla="*/ 113 w 601"/>
              <a:gd name="T83" fmla="*/ 304 h 474"/>
              <a:gd name="T84" fmla="*/ 261 w 601"/>
              <a:gd name="T85" fmla="*/ 304 h 474"/>
              <a:gd name="T86" fmla="*/ 183 w 601"/>
              <a:gd name="T87" fmla="*/ 10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474">
                <a:moveTo>
                  <a:pt x="572" y="269"/>
                </a:moveTo>
                <a:lnTo>
                  <a:pt x="572" y="269"/>
                </a:lnTo>
                <a:cubicBezTo>
                  <a:pt x="516" y="269"/>
                  <a:pt x="516" y="269"/>
                  <a:pt x="516" y="269"/>
                </a:cubicBezTo>
                <a:cubicBezTo>
                  <a:pt x="516" y="325"/>
                  <a:pt x="516" y="325"/>
                  <a:pt x="516" y="325"/>
                </a:cubicBezTo>
                <a:cubicBezTo>
                  <a:pt x="516" y="339"/>
                  <a:pt x="502" y="353"/>
                  <a:pt x="487" y="353"/>
                </a:cubicBezTo>
                <a:cubicBezTo>
                  <a:pt x="473" y="353"/>
                  <a:pt x="459" y="339"/>
                  <a:pt x="459" y="325"/>
                </a:cubicBezTo>
                <a:cubicBezTo>
                  <a:pt x="459" y="269"/>
                  <a:pt x="459" y="269"/>
                  <a:pt x="459" y="269"/>
                </a:cubicBezTo>
                <a:cubicBezTo>
                  <a:pt x="403" y="269"/>
                  <a:pt x="403" y="269"/>
                  <a:pt x="403" y="269"/>
                </a:cubicBezTo>
                <a:cubicBezTo>
                  <a:pt x="389" y="269"/>
                  <a:pt x="374" y="254"/>
                  <a:pt x="374" y="240"/>
                </a:cubicBezTo>
                <a:cubicBezTo>
                  <a:pt x="374" y="219"/>
                  <a:pt x="389" y="212"/>
                  <a:pt x="403" y="212"/>
                </a:cubicBezTo>
                <a:cubicBezTo>
                  <a:pt x="459" y="212"/>
                  <a:pt x="459" y="212"/>
                  <a:pt x="459" y="212"/>
                </a:cubicBezTo>
                <a:cubicBezTo>
                  <a:pt x="459" y="155"/>
                  <a:pt x="459" y="155"/>
                  <a:pt x="459" y="155"/>
                </a:cubicBezTo>
                <a:cubicBezTo>
                  <a:pt x="459" y="134"/>
                  <a:pt x="473" y="127"/>
                  <a:pt x="487" y="127"/>
                </a:cubicBezTo>
                <a:cubicBezTo>
                  <a:pt x="502" y="127"/>
                  <a:pt x="516" y="134"/>
                  <a:pt x="516" y="155"/>
                </a:cubicBezTo>
                <a:cubicBezTo>
                  <a:pt x="516" y="212"/>
                  <a:pt x="516" y="212"/>
                  <a:pt x="516" y="212"/>
                </a:cubicBezTo>
                <a:cubicBezTo>
                  <a:pt x="572" y="212"/>
                  <a:pt x="572" y="212"/>
                  <a:pt x="572" y="212"/>
                </a:cubicBezTo>
                <a:cubicBezTo>
                  <a:pt x="586" y="212"/>
                  <a:pt x="600" y="219"/>
                  <a:pt x="600" y="240"/>
                </a:cubicBezTo>
                <a:cubicBezTo>
                  <a:pt x="600" y="254"/>
                  <a:pt x="586" y="269"/>
                  <a:pt x="572" y="269"/>
                </a:cubicBezTo>
                <a:close/>
                <a:moveTo>
                  <a:pt x="374" y="445"/>
                </a:moveTo>
                <a:lnTo>
                  <a:pt x="374" y="445"/>
                </a:lnTo>
                <a:cubicBezTo>
                  <a:pt x="374" y="459"/>
                  <a:pt x="360" y="473"/>
                  <a:pt x="346" y="473"/>
                </a:cubicBezTo>
                <a:cubicBezTo>
                  <a:pt x="332" y="473"/>
                  <a:pt x="325" y="466"/>
                  <a:pt x="318" y="452"/>
                </a:cubicBezTo>
                <a:lnTo>
                  <a:pt x="318" y="452"/>
                </a:lnTo>
                <a:cubicBezTo>
                  <a:pt x="283" y="360"/>
                  <a:pt x="283" y="360"/>
                  <a:pt x="283" y="360"/>
                </a:cubicBezTo>
                <a:cubicBezTo>
                  <a:pt x="92" y="360"/>
                  <a:pt x="92" y="360"/>
                  <a:pt x="92" y="360"/>
                </a:cubicBezTo>
                <a:cubicBezTo>
                  <a:pt x="49" y="452"/>
                  <a:pt x="49" y="452"/>
                  <a:pt x="49" y="452"/>
                </a:cubicBezTo>
                <a:lnTo>
                  <a:pt x="49" y="452"/>
                </a:lnTo>
                <a:cubicBezTo>
                  <a:pt x="49" y="466"/>
                  <a:pt x="35" y="473"/>
                  <a:pt x="28" y="473"/>
                </a:cubicBezTo>
                <a:cubicBezTo>
                  <a:pt x="7" y="473"/>
                  <a:pt x="0" y="459"/>
                  <a:pt x="0" y="445"/>
                </a:cubicBezTo>
                <a:cubicBezTo>
                  <a:pt x="0" y="438"/>
                  <a:pt x="0" y="438"/>
                  <a:pt x="0" y="438"/>
                </a:cubicBezTo>
                <a:lnTo>
                  <a:pt x="0" y="438"/>
                </a:lnTo>
                <a:cubicBezTo>
                  <a:pt x="162" y="21"/>
                  <a:pt x="162" y="21"/>
                  <a:pt x="162" y="21"/>
                </a:cubicBezTo>
                <a:lnTo>
                  <a:pt x="162" y="21"/>
                </a:lnTo>
                <a:cubicBezTo>
                  <a:pt x="162" y="7"/>
                  <a:pt x="176" y="0"/>
                  <a:pt x="183" y="0"/>
                </a:cubicBezTo>
                <a:cubicBezTo>
                  <a:pt x="198" y="0"/>
                  <a:pt x="205" y="7"/>
                  <a:pt x="212" y="21"/>
                </a:cubicBezTo>
                <a:lnTo>
                  <a:pt x="212" y="21"/>
                </a:lnTo>
                <a:cubicBezTo>
                  <a:pt x="374" y="438"/>
                  <a:pt x="374" y="438"/>
                  <a:pt x="374" y="438"/>
                </a:cubicBezTo>
                <a:lnTo>
                  <a:pt x="374" y="438"/>
                </a:lnTo>
                <a:cubicBezTo>
                  <a:pt x="374" y="438"/>
                  <a:pt x="374" y="438"/>
                  <a:pt x="374" y="445"/>
                </a:cubicBezTo>
                <a:close/>
                <a:moveTo>
                  <a:pt x="183" y="106"/>
                </a:moveTo>
                <a:lnTo>
                  <a:pt x="183" y="106"/>
                </a:lnTo>
                <a:cubicBezTo>
                  <a:pt x="113" y="304"/>
                  <a:pt x="113" y="304"/>
                  <a:pt x="113" y="304"/>
                </a:cubicBezTo>
                <a:cubicBezTo>
                  <a:pt x="261" y="304"/>
                  <a:pt x="261" y="304"/>
                  <a:pt x="261" y="304"/>
                </a:cubicBezTo>
                <a:lnTo>
                  <a:pt x="183" y="10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4" name="Freeform 53"/>
          <p:cNvSpPr>
            <a:spLocks noChangeArrowheads="1"/>
          </p:cNvSpPr>
          <p:nvPr/>
        </p:nvSpPr>
        <p:spPr bwMode="auto">
          <a:xfrm>
            <a:off x="18469184" y="8991574"/>
            <a:ext cx="258858" cy="460569"/>
          </a:xfrm>
          <a:custGeom>
            <a:avLst/>
            <a:gdLst>
              <a:gd name="T0" fmla="*/ 332 w 340"/>
              <a:gd name="T1" fmla="*/ 191 h 602"/>
              <a:gd name="T2" fmla="*/ 332 w 340"/>
              <a:gd name="T3" fmla="*/ 191 h 602"/>
              <a:gd name="T4" fmla="*/ 332 w 340"/>
              <a:gd name="T5" fmla="*/ 191 h 602"/>
              <a:gd name="T6" fmla="*/ 219 w 340"/>
              <a:gd name="T7" fmla="*/ 304 h 602"/>
              <a:gd name="T8" fmla="*/ 332 w 340"/>
              <a:gd name="T9" fmla="*/ 417 h 602"/>
              <a:gd name="T10" fmla="*/ 332 w 340"/>
              <a:gd name="T11" fmla="*/ 417 h 602"/>
              <a:gd name="T12" fmla="*/ 339 w 340"/>
              <a:gd name="T13" fmla="*/ 431 h 602"/>
              <a:gd name="T14" fmla="*/ 332 w 340"/>
              <a:gd name="T15" fmla="*/ 453 h 602"/>
              <a:gd name="T16" fmla="*/ 332 w 340"/>
              <a:gd name="T17" fmla="*/ 453 h 602"/>
              <a:gd name="T18" fmla="*/ 191 w 340"/>
              <a:gd name="T19" fmla="*/ 594 h 602"/>
              <a:gd name="T20" fmla="*/ 191 w 340"/>
              <a:gd name="T21" fmla="*/ 594 h 602"/>
              <a:gd name="T22" fmla="*/ 170 w 340"/>
              <a:gd name="T23" fmla="*/ 601 h 602"/>
              <a:gd name="T24" fmla="*/ 141 w 340"/>
              <a:gd name="T25" fmla="*/ 573 h 602"/>
              <a:gd name="T26" fmla="*/ 141 w 340"/>
              <a:gd name="T27" fmla="*/ 382 h 602"/>
              <a:gd name="T28" fmla="*/ 49 w 340"/>
              <a:gd name="T29" fmla="*/ 474 h 602"/>
              <a:gd name="T30" fmla="*/ 49 w 340"/>
              <a:gd name="T31" fmla="*/ 474 h 602"/>
              <a:gd name="T32" fmla="*/ 28 w 340"/>
              <a:gd name="T33" fmla="*/ 481 h 602"/>
              <a:gd name="T34" fmla="*/ 0 w 340"/>
              <a:gd name="T35" fmla="*/ 453 h 602"/>
              <a:gd name="T36" fmla="*/ 7 w 340"/>
              <a:gd name="T37" fmla="*/ 431 h 602"/>
              <a:gd name="T38" fmla="*/ 7 w 340"/>
              <a:gd name="T39" fmla="*/ 431 h 602"/>
              <a:gd name="T40" fmla="*/ 141 w 340"/>
              <a:gd name="T41" fmla="*/ 304 h 602"/>
              <a:gd name="T42" fmla="*/ 7 w 340"/>
              <a:gd name="T43" fmla="*/ 170 h 602"/>
              <a:gd name="T44" fmla="*/ 7 w 340"/>
              <a:gd name="T45" fmla="*/ 170 h 602"/>
              <a:gd name="T46" fmla="*/ 0 w 340"/>
              <a:gd name="T47" fmla="*/ 149 h 602"/>
              <a:gd name="T48" fmla="*/ 28 w 340"/>
              <a:gd name="T49" fmla="*/ 120 h 602"/>
              <a:gd name="T50" fmla="*/ 49 w 340"/>
              <a:gd name="T51" fmla="*/ 135 h 602"/>
              <a:gd name="T52" fmla="*/ 49 w 340"/>
              <a:gd name="T53" fmla="*/ 135 h 602"/>
              <a:gd name="T54" fmla="*/ 141 w 340"/>
              <a:gd name="T55" fmla="*/ 226 h 602"/>
              <a:gd name="T56" fmla="*/ 141 w 340"/>
              <a:gd name="T57" fmla="*/ 29 h 602"/>
              <a:gd name="T58" fmla="*/ 170 w 340"/>
              <a:gd name="T59" fmla="*/ 0 h 602"/>
              <a:gd name="T60" fmla="*/ 191 w 340"/>
              <a:gd name="T61" fmla="*/ 7 h 602"/>
              <a:gd name="T62" fmla="*/ 191 w 340"/>
              <a:gd name="T63" fmla="*/ 7 h 602"/>
              <a:gd name="T64" fmla="*/ 332 w 340"/>
              <a:gd name="T65" fmla="*/ 149 h 602"/>
              <a:gd name="T66" fmla="*/ 332 w 340"/>
              <a:gd name="T67" fmla="*/ 149 h 602"/>
              <a:gd name="T68" fmla="*/ 339 w 340"/>
              <a:gd name="T69" fmla="*/ 170 h 602"/>
              <a:gd name="T70" fmla="*/ 332 w 340"/>
              <a:gd name="T71" fmla="*/ 191 h 602"/>
              <a:gd name="T72" fmla="*/ 198 w 340"/>
              <a:gd name="T73" fmla="*/ 509 h 602"/>
              <a:gd name="T74" fmla="*/ 198 w 340"/>
              <a:gd name="T75" fmla="*/ 509 h 602"/>
              <a:gd name="T76" fmla="*/ 269 w 340"/>
              <a:gd name="T77" fmla="*/ 431 h 602"/>
              <a:gd name="T78" fmla="*/ 198 w 340"/>
              <a:gd name="T79" fmla="*/ 361 h 602"/>
              <a:gd name="T80" fmla="*/ 198 w 340"/>
              <a:gd name="T81" fmla="*/ 509 h 602"/>
              <a:gd name="T82" fmla="*/ 198 w 340"/>
              <a:gd name="T83" fmla="*/ 99 h 602"/>
              <a:gd name="T84" fmla="*/ 198 w 340"/>
              <a:gd name="T85" fmla="*/ 99 h 602"/>
              <a:gd name="T86" fmla="*/ 198 w 340"/>
              <a:gd name="T87" fmla="*/ 241 h 602"/>
              <a:gd name="T88" fmla="*/ 269 w 340"/>
              <a:gd name="T89" fmla="*/ 170 h 602"/>
              <a:gd name="T90" fmla="*/ 198 w 340"/>
              <a:gd name="T91" fmla="*/ 9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0" h="602">
                <a:moveTo>
                  <a:pt x="332" y="191"/>
                </a:moveTo>
                <a:lnTo>
                  <a:pt x="332" y="191"/>
                </a:lnTo>
                <a:lnTo>
                  <a:pt x="332" y="191"/>
                </a:lnTo>
                <a:cubicBezTo>
                  <a:pt x="219" y="304"/>
                  <a:pt x="219" y="304"/>
                  <a:pt x="219" y="304"/>
                </a:cubicBezTo>
                <a:cubicBezTo>
                  <a:pt x="332" y="417"/>
                  <a:pt x="332" y="417"/>
                  <a:pt x="332" y="417"/>
                </a:cubicBezTo>
                <a:lnTo>
                  <a:pt x="332" y="417"/>
                </a:lnTo>
                <a:cubicBezTo>
                  <a:pt x="339" y="417"/>
                  <a:pt x="339" y="424"/>
                  <a:pt x="339" y="431"/>
                </a:cubicBezTo>
                <a:cubicBezTo>
                  <a:pt x="339" y="439"/>
                  <a:pt x="339" y="446"/>
                  <a:pt x="332" y="453"/>
                </a:cubicBezTo>
                <a:lnTo>
                  <a:pt x="332" y="453"/>
                </a:lnTo>
                <a:cubicBezTo>
                  <a:pt x="191" y="594"/>
                  <a:pt x="191" y="594"/>
                  <a:pt x="191" y="594"/>
                </a:cubicBezTo>
                <a:lnTo>
                  <a:pt x="191" y="594"/>
                </a:lnTo>
                <a:cubicBezTo>
                  <a:pt x="184" y="601"/>
                  <a:pt x="177" y="601"/>
                  <a:pt x="170" y="601"/>
                </a:cubicBezTo>
                <a:cubicBezTo>
                  <a:pt x="156" y="601"/>
                  <a:pt x="141" y="594"/>
                  <a:pt x="141" y="573"/>
                </a:cubicBezTo>
                <a:cubicBezTo>
                  <a:pt x="141" y="382"/>
                  <a:pt x="141" y="382"/>
                  <a:pt x="141" y="382"/>
                </a:cubicBezTo>
                <a:cubicBezTo>
                  <a:pt x="49" y="474"/>
                  <a:pt x="49" y="474"/>
                  <a:pt x="49" y="474"/>
                </a:cubicBezTo>
                <a:lnTo>
                  <a:pt x="49" y="474"/>
                </a:lnTo>
                <a:cubicBezTo>
                  <a:pt x="42" y="481"/>
                  <a:pt x="35" y="481"/>
                  <a:pt x="28" y="481"/>
                </a:cubicBezTo>
                <a:cubicBezTo>
                  <a:pt x="14" y="481"/>
                  <a:pt x="0" y="467"/>
                  <a:pt x="0" y="453"/>
                </a:cubicBezTo>
                <a:cubicBezTo>
                  <a:pt x="0" y="446"/>
                  <a:pt x="0" y="439"/>
                  <a:pt x="7" y="431"/>
                </a:cubicBezTo>
                <a:lnTo>
                  <a:pt x="7" y="431"/>
                </a:lnTo>
                <a:cubicBezTo>
                  <a:pt x="141" y="304"/>
                  <a:pt x="141" y="304"/>
                  <a:pt x="141" y="304"/>
                </a:cubicBezTo>
                <a:cubicBezTo>
                  <a:pt x="7" y="170"/>
                  <a:pt x="7" y="170"/>
                  <a:pt x="7" y="170"/>
                </a:cubicBezTo>
                <a:lnTo>
                  <a:pt x="7" y="170"/>
                </a:lnTo>
                <a:cubicBezTo>
                  <a:pt x="0" y="163"/>
                  <a:pt x="0" y="156"/>
                  <a:pt x="0" y="149"/>
                </a:cubicBezTo>
                <a:cubicBezTo>
                  <a:pt x="0" y="135"/>
                  <a:pt x="14" y="120"/>
                  <a:pt x="28" y="120"/>
                </a:cubicBezTo>
                <a:cubicBezTo>
                  <a:pt x="35" y="120"/>
                  <a:pt x="42" y="128"/>
                  <a:pt x="49" y="135"/>
                </a:cubicBezTo>
                <a:lnTo>
                  <a:pt x="49" y="135"/>
                </a:lnTo>
                <a:cubicBezTo>
                  <a:pt x="141" y="226"/>
                  <a:pt x="141" y="226"/>
                  <a:pt x="141" y="226"/>
                </a:cubicBezTo>
                <a:cubicBezTo>
                  <a:pt x="141" y="29"/>
                  <a:pt x="141" y="29"/>
                  <a:pt x="141" y="29"/>
                </a:cubicBezTo>
                <a:cubicBezTo>
                  <a:pt x="141" y="15"/>
                  <a:pt x="156" y="0"/>
                  <a:pt x="170" y="0"/>
                </a:cubicBezTo>
                <a:cubicBezTo>
                  <a:pt x="177" y="0"/>
                  <a:pt x="184" y="0"/>
                  <a:pt x="191" y="7"/>
                </a:cubicBezTo>
                <a:lnTo>
                  <a:pt x="191" y="7"/>
                </a:lnTo>
                <a:cubicBezTo>
                  <a:pt x="332" y="149"/>
                  <a:pt x="332" y="149"/>
                  <a:pt x="332" y="149"/>
                </a:cubicBezTo>
                <a:lnTo>
                  <a:pt x="332" y="149"/>
                </a:lnTo>
                <a:cubicBezTo>
                  <a:pt x="339" y="156"/>
                  <a:pt x="339" y="163"/>
                  <a:pt x="339" y="170"/>
                </a:cubicBezTo>
                <a:cubicBezTo>
                  <a:pt x="339" y="177"/>
                  <a:pt x="339" y="184"/>
                  <a:pt x="332" y="191"/>
                </a:cubicBezTo>
                <a:close/>
                <a:moveTo>
                  <a:pt x="198" y="509"/>
                </a:moveTo>
                <a:lnTo>
                  <a:pt x="198" y="509"/>
                </a:lnTo>
                <a:cubicBezTo>
                  <a:pt x="269" y="431"/>
                  <a:pt x="269" y="431"/>
                  <a:pt x="269" y="431"/>
                </a:cubicBezTo>
                <a:cubicBezTo>
                  <a:pt x="198" y="361"/>
                  <a:pt x="198" y="361"/>
                  <a:pt x="198" y="361"/>
                </a:cubicBezTo>
                <a:lnTo>
                  <a:pt x="198" y="509"/>
                </a:lnTo>
                <a:close/>
                <a:moveTo>
                  <a:pt x="198" y="99"/>
                </a:moveTo>
                <a:lnTo>
                  <a:pt x="198" y="99"/>
                </a:lnTo>
                <a:cubicBezTo>
                  <a:pt x="198" y="241"/>
                  <a:pt x="198" y="241"/>
                  <a:pt x="198" y="241"/>
                </a:cubicBezTo>
                <a:cubicBezTo>
                  <a:pt x="269" y="170"/>
                  <a:pt x="269" y="170"/>
                  <a:pt x="269" y="170"/>
                </a:cubicBezTo>
                <a:lnTo>
                  <a:pt x="198" y="99"/>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5" name="Freeform 54"/>
          <p:cNvSpPr>
            <a:spLocks noChangeArrowheads="1"/>
          </p:cNvSpPr>
          <p:nvPr/>
        </p:nvSpPr>
        <p:spPr bwMode="auto">
          <a:xfrm>
            <a:off x="17622009" y="9048726"/>
            <a:ext cx="346265" cy="346265"/>
          </a:xfrm>
          <a:custGeom>
            <a:avLst/>
            <a:gdLst>
              <a:gd name="T0" fmla="*/ 354 w 454"/>
              <a:gd name="T1" fmla="*/ 332 h 453"/>
              <a:gd name="T2" fmla="*/ 354 w 454"/>
              <a:gd name="T3" fmla="*/ 332 h 453"/>
              <a:gd name="T4" fmla="*/ 142 w 454"/>
              <a:gd name="T5" fmla="*/ 346 h 453"/>
              <a:gd name="T6" fmla="*/ 50 w 454"/>
              <a:gd name="T7" fmla="*/ 438 h 453"/>
              <a:gd name="T8" fmla="*/ 7 w 454"/>
              <a:gd name="T9" fmla="*/ 438 h 453"/>
              <a:gd name="T10" fmla="*/ 7 w 454"/>
              <a:gd name="T11" fmla="*/ 396 h 453"/>
              <a:gd name="T12" fmla="*/ 106 w 454"/>
              <a:gd name="T13" fmla="*/ 304 h 453"/>
              <a:gd name="T14" fmla="*/ 120 w 454"/>
              <a:gd name="T15" fmla="*/ 92 h 453"/>
              <a:gd name="T16" fmla="*/ 177 w 454"/>
              <a:gd name="T17" fmla="*/ 35 h 453"/>
              <a:gd name="T18" fmla="*/ 212 w 454"/>
              <a:gd name="T19" fmla="*/ 78 h 453"/>
              <a:gd name="T20" fmla="*/ 283 w 454"/>
              <a:gd name="T21" fmla="*/ 7 h 453"/>
              <a:gd name="T22" fmla="*/ 318 w 454"/>
              <a:gd name="T23" fmla="*/ 7 h 453"/>
              <a:gd name="T24" fmla="*/ 318 w 454"/>
              <a:gd name="T25" fmla="*/ 50 h 453"/>
              <a:gd name="T26" fmla="*/ 255 w 454"/>
              <a:gd name="T27" fmla="*/ 113 h 453"/>
              <a:gd name="T28" fmla="*/ 333 w 454"/>
              <a:gd name="T29" fmla="*/ 191 h 453"/>
              <a:gd name="T30" fmla="*/ 396 w 454"/>
              <a:gd name="T31" fmla="*/ 127 h 453"/>
              <a:gd name="T32" fmla="*/ 438 w 454"/>
              <a:gd name="T33" fmla="*/ 127 h 453"/>
              <a:gd name="T34" fmla="*/ 438 w 454"/>
              <a:gd name="T35" fmla="*/ 170 h 453"/>
              <a:gd name="T36" fmla="*/ 375 w 454"/>
              <a:gd name="T37" fmla="*/ 233 h 453"/>
              <a:gd name="T38" fmla="*/ 410 w 454"/>
              <a:gd name="T39" fmla="*/ 276 h 453"/>
              <a:gd name="T40" fmla="*/ 354 w 454"/>
              <a:gd name="T41" fmla="*/ 33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4" h="453">
                <a:moveTo>
                  <a:pt x="354" y="332"/>
                </a:moveTo>
                <a:lnTo>
                  <a:pt x="354" y="332"/>
                </a:lnTo>
                <a:cubicBezTo>
                  <a:pt x="297" y="389"/>
                  <a:pt x="205" y="396"/>
                  <a:pt x="142" y="346"/>
                </a:cubicBezTo>
                <a:cubicBezTo>
                  <a:pt x="50" y="438"/>
                  <a:pt x="50" y="438"/>
                  <a:pt x="50" y="438"/>
                </a:cubicBezTo>
                <a:cubicBezTo>
                  <a:pt x="36" y="452"/>
                  <a:pt x="22" y="452"/>
                  <a:pt x="7" y="438"/>
                </a:cubicBezTo>
                <a:cubicBezTo>
                  <a:pt x="0" y="431"/>
                  <a:pt x="0" y="410"/>
                  <a:pt x="7" y="396"/>
                </a:cubicBezTo>
                <a:cubicBezTo>
                  <a:pt x="106" y="304"/>
                  <a:pt x="106" y="304"/>
                  <a:pt x="106" y="304"/>
                </a:cubicBezTo>
                <a:cubicBezTo>
                  <a:pt x="57" y="240"/>
                  <a:pt x="57" y="148"/>
                  <a:pt x="120" y="92"/>
                </a:cubicBezTo>
                <a:cubicBezTo>
                  <a:pt x="177" y="35"/>
                  <a:pt x="177" y="35"/>
                  <a:pt x="177" y="35"/>
                </a:cubicBezTo>
                <a:cubicBezTo>
                  <a:pt x="212" y="78"/>
                  <a:pt x="212" y="78"/>
                  <a:pt x="212" y="78"/>
                </a:cubicBezTo>
                <a:cubicBezTo>
                  <a:pt x="283" y="7"/>
                  <a:pt x="283" y="7"/>
                  <a:pt x="283" y="7"/>
                </a:cubicBezTo>
                <a:cubicBezTo>
                  <a:pt x="290" y="0"/>
                  <a:pt x="311" y="0"/>
                  <a:pt x="318" y="7"/>
                </a:cubicBezTo>
                <a:cubicBezTo>
                  <a:pt x="333" y="21"/>
                  <a:pt x="333" y="35"/>
                  <a:pt x="318" y="50"/>
                </a:cubicBezTo>
                <a:cubicBezTo>
                  <a:pt x="255" y="113"/>
                  <a:pt x="255" y="113"/>
                  <a:pt x="255" y="113"/>
                </a:cubicBezTo>
                <a:cubicBezTo>
                  <a:pt x="333" y="191"/>
                  <a:pt x="333" y="191"/>
                  <a:pt x="333" y="191"/>
                </a:cubicBezTo>
                <a:cubicBezTo>
                  <a:pt x="396" y="127"/>
                  <a:pt x="396" y="127"/>
                  <a:pt x="396" y="127"/>
                </a:cubicBezTo>
                <a:cubicBezTo>
                  <a:pt x="410" y="120"/>
                  <a:pt x="431" y="120"/>
                  <a:pt x="438" y="127"/>
                </a:cubicBezTo>
                <a:cubicBezTo>
                  <a:pt x="453" y="141"/>
                  <a:pt x="453" y="155"/>
                  <a:pt x="438" y="170"/>
                </a:cubicBezTo>
                <a:cubicBezTo>
                  <a:pt x="375" y="233"/>
                  <a:pt x="375" y="233"/>
                  <a:pt x="375" y="233"/>
                </a:cubicBezTo>
                <a:cubicBezTo>
                  <a:pt x="410" y="276"/>
                  <a:pt x="410" y="276"/>
                  <a:pt x="410" y="276"/>
                </a:cubicBezTo>
                <a:lnTo>
                  <a:pt x="354" y="332"/>
                </a:ln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6" name="Freeform 55"/>
          <p:cNvSpPr>
            <a:spLocks noChangeArrowheads="1"/>
          </p:cNvSpPr>
          <p:nvPr/>
        </p:nvSpPr>
        <p:spPr bwMode="auto">
          <a:xfrm>
            <a:off x="11846425" y="10605242"/>
            <a:ext cx="426948" cy="426951"/>
          </a:xfrm>
          <a:custGeom>
            <a:avLst/>
            <a:gdLst>
              <a:gd name="T0" fmla="*/ 70 w 559"/>
              <a:gd name="T1" fmla="*/ 494 h 559"/>
              <a:gd name="T2" fmla="*/ 70 w 559"/>
              <a:gd name="T3" fmla="*/ 494 h 559"/>
              <a:gd name="T4" fmla="*/ 63 w 559"/>
              <a:gd name="T5" fmla="*/ 487 h 559"/>
              <a:gd name="T6" fmla="*/ 63 w 559"/>
              <a:gd name="T7" fmla="*/ 254 h 559"/>
              <a:gd name="T8" fmla="*/ 254 w 559"/>
              <a:gd name="T9" fmla="*/ 63 h 559"/>
              <a:gd name="T10" fmla="*/ 487 w 559"/>
              <a:gd name="T11" fmla="*/ 63 h 559"/>
              <a:gd name="T12" fmla="*/ 494 w 559"/>
              <a:gd name="T13" fmla="*/ 70 h 559"/>
              <a:gd name="T14" fmla="*/ 494 w 559"/>
              <a:gd name="T15" fmla="*/ 303 h 559"/>
              <a:gd name="T16" fmla="*/ 304 w 559"/>
              <a:gd name="T17" fmla="*/ 494 h 559"/>
              <a:gd name="T18" fmla="*/ 70 w 559"/>
              <a:gd name="T19" fmla="*/ 494 h 559"/>
              <a:gd name="T20" fmla="*/ 360 w 559"/>
              <a:gd name="T21" fmla="*/ 360 h 559"/>
              <a:gd name="T22" fmla="*/ 360 w 559"/>
              <a:gd name="T23" fmla="*/ 360 h 559"/>
              <a:gd name="T24" fmla="*/ 198 w 559"/>
              <a:gd name="T25" fmla="*/ 197 h 559"/>
              <a:gd name="T26" fmla="*/ 99 w 559"/>
              <a:gd name="T27" fmla="*/ 296 h 559"/>
              <a:gd name="T28" fmla="*/ 99 w 559"/>
              <a:gd name="T29" fmla="*/ 452 h 559"/>
              <a:gd name="T30" fmla="*/ 106 w 559"/>
              <a:gd name="T31" fmla="*/ 459 h 559"/>
              <a:gd name="T32" fmla="*/ 261 w 559"/>
              <a:gd name="T33" fmla="*/ 459 h 559"/>
              <a:gd name="T34" fmla="*/ 360 w 559"/>
              <a:gd name="T35" fmla="*/ 36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559">
                <a:moveTo>
                  <a:pt x="70" y="494"/>
                </a:moveTo>
                <a:lnTo>
                  <a:pt x="70" y="494"/>
                </a:lnTo>
                <a:cubicBezTo>
                  <a:pt x="63" y="487"/>
                  <a:pt x="63" y="487"/>
                  <a:pt x="63" y="487"/>
                </a:cubicBezTo>
                <a:cubicBezTo>
                  <a:pt x="0" y="424"/>
                  <a:pt x="0" y="318"/>
                  <a:pt x="63" y="254"/>
                </a:cubicBezTo>
                <a:cubicBezTo>
                  <a:pt x="254" y="63"/>
                  <a:pt x="254" y="63"/>
                  <a:pt x="254" y="63"/>
                </a:cubicBezTo>
                <a:cubicBezTo>
                  <a:pt x="318" y="0"/>
                  <a:pt x="424" y="0"/>
                  <a:pt x="487" y="63"/>
                </a:cubicBezTo>
                <a:cubicBezTo>
                  <a:pt x="494" y="70"/>
                  <a:pt x="494" y="70"/>
                  <a:pt x="494" y="70"/>
                </a:cubicBezTo>
                <a:cubicBezTo>
                  <a:pt x="558" y="134"/>
                  <a:pt x="558" y="240"/>
                  <a:pt x="494" y="303"/>
                </a:cubicBezTo>
                <a:cubicBezTo>
                  <a:pt x="304" y="494"/>
                  <a:pt x="304" y="494"/>
                  <a:pt x="304" y="494"/>
                </a:cubicBezTo>
                <a:cubicBezTo>
                  <a:pt x="240" y="558"/>
                  <a:pt x="134" y="558"/>
                  <a:pt x="70" y="494"/>
                </a:cubicBezTo>
                <a:close/>
                <a:moveTo>
                  <a:pt x="360" y="360"/>
                </a:moveTo>
                <a:lnTo>
                  <a:pt x="360" y="360"/>
                </a:lnTo>
                <a:cubicBezTo>
                  <a:pt x="198" y="197"/>
                  <a:pt x="198" y="197"/>
                  <a:pt x="198" y="197"/>
                </a:cubicBezTo>
                <a:cubicBezTo>
                  <a:pt x="99" y="296"/>
                  <a:pt x="99" y="296"/>
                  <a:pt x="99" y="296"/>
                </a:cubicBezTo>
                <a:cubicBezTo>
                  <a:pt x="56" y="339"/>
                  <a:pt x="56" y="409"/>
                  <a:pt x="99" y="452"/>
                </a:cubicBezTo>
                <a:cubicBezTo>
                  <a:pt x="106" y="459"/>
                  <a:pt x="106" y="459"/>
                  <a:pt x="106" y="459"/>
                </a:cubicBezTo>
                <a:cubicBezTo>
                  <a:pt x="148" y="501"/>
                  <a:pt x="219" y="501"/>
                  <a:pt x="261" y="459"/>
                </a:cubicBezTo>
                <a:lnTo>
                  <a:pt x="360" y="360"/>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7" name="Freeform 56"/>
          <p:cNvSpPr>
            <a:spLocks noChangeArrowheads="1"/>
          </p:cNvSpPr>
          <p:nvPr/>
        </p:nvSpPr>
        <p:spPr bwMode="auto">
          <a:xfrm>
            <a:off x="11106827" y="10615328"/>
            <a:ext cx="292476" cy="403417"/>
          </a:xfrm>
          <a:custGeom>
            <a:avLst/>
            <a:gdLst>
              <a:gd name="T0" fmla="*/ 191 w 383"/>
              <a:gd name="T1" fmla="*/ 530 h 531"/>
              <a:gd name="T2" fmla="*/ 191 w 383"/>
              <a:gd name="T3" fmla="*/ 530 h 531"/>
              <a:gd name="T4" fmla="*/ 0 w 383"/>
              <a:gd name="T5" fmla="*/ 339 h 531"/>
              <a:gd name="T6" fmla="*/ 184 w 383"/>
              <a:gd name="T7" fmla="*/ 0 h 531"/>
              <a:gd name="T8" fmla="*/ 382 w 383"/>
              <a:gd name="T9" fmla="*/ 339 h 531"/>
              <a:gd name="T10" fmla="*/ 191 w 383"/>
              <a:gd name="T11" fmla="*/ 530 h 531"/>
            </a:gdLst>
            <a:ahLst/>
            <a:cxnLst>
              <a:cxn ang="0">
                <a:pos x="T0" y="T1"/>
              </a:cxn>
              <a:cxn ang="0">
                <a:pos x="T2" y="T3"/>
              </a:cxn>
              <a:cxn ang="0">
                <a:pos x="T4" y="T5"/>
              </a:cxn>
              <a:cxn ang="0">
                <a:pos x="T6" y="T7"/>
              </a:cxn>
              <a:cxn ang="0">
                <a:pos x="T8" y="T9"/>
              </a:cxn>
              <a:cxn ang="0">
                <a:pos x="T10" y="T11"/>
              </a:cxn>
            </a:cxnLst>
            <a:rect l="0" t="0" r="r" b="b"/>
            <a:pathLst>
              <a:path w="383" h="531">
                <a:moveTo>
                  <a:pt x="191" y="530"/>
                </a:moveTo>
                <a:lnTo>
                  <a:pt x="191" y="530"/>
                </a:lnTo>
                <a:cubicBezTo>
                  <a:pt x="92" y="530"/>
                  <a:pt x="0" y="445"/>
                  <a:pt x="0" y="339"/>
                </a:cubicBezTo>
                <a:cubicBezTo>
                  <a:pt x="0" y="240"/>
                  <a:pt x="184" y="0"/>
                  <a:pt x="184" y="0"/>
                </a:cubicBezTo>
                <a:cubicBezTo>
                  <a:pt x="184" y="0"/>
                  <a:pt x="382" y="233"/>
                  <a:pt x="382" y="339"/>
                </a:cubicBezTo>
                <a:cubicBezTo>
                  <a:pt x="382" y="445"/>
                  <a:pt x="290" y="530"/>
                  <a:pt x="191" y="53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8" name="Freeform 57"/>
          <p:cNvSpPr>
            <a:spLocks noChangeArrowheads="1"/>
          </p:cNvSpPr>
          <p:nvPr/>
        </p:nvSpPr>
        <p:spPr bwMode="auto">
          <a:xfrm>
            <a:off x="10219310" y="10615328"/>
            <a:ext cx="460566" cy="403417"/>
          </a:xfrm>
          <a:custGeom>
            <a:avLst/>
            <a:gdLst>
              <a:gd name="T0" fmla="*/ 587 w 602"/>
              <a:gd name="T1" fmla="*/ 289 h 531"/>
              <a:gd name="T2" fmla="*/ 311 w 602"/>
              <a:gd name="T3" fmla="*/ 403 h 531"/>
              <a:gd name="T4" fmla="*/ 311 w 602"/>
              <a:gd name="T5" fmla="*/ 403 h 531"/>
              <a:gd name="T6" fmla="*/ 304 w 602"/>
              <a:gd name="T7" fmla="*/ 410 h 531"/>
              <a:gd name="T8" fmla="*/ 290 w 602"/>
              <a:gd name="T9" fmla="*/ 403 h 531"/>
              <a:gd name="T10" fmla="*/ 290 w 602"/>
              <a:gd name="T11" fmla="*/ 403 h 531"/>
              <a:gd name="T12" fmla="*/ 15 w 602"/>
              <a:gd name="T13" fmla="*/ 289 h 531"/>
              <a:gd name="T14" fmla="*/ 29 w 602"/>
              <a:gd name="T15" fmla="*/ 240 h 531"/>
              <a:gd name="T16" fmla="*/ 43 w 602"/>
              <a:gd name="T17" fmla="*/ 240 h 531"/>
              <a:gd name="T18" fmla="*/ 43 w 602"/>
              <a:gd name="T19" fmla="*/ 240 h 531"/>
              <a:gd name="T20" fmla="*/ 566 w 602"/>
              <a:gd name="T21" fmla="*/ 240 h 531"/>
              <a:gd name="T22" fmla="*/ 566 w 602"/>
              <a:gd name="T23" fmla="*/ 240 h 531"/>
              <a:gd name="T24" fmla="*/ 573 w 602"/>
              <a:gd name="T25" fmla="*/ 240 h 531"/>
              <a:gd name="T26" fmla="*/ 587 w 602"/>
              <a:gd name="T27" fmla="*/ 289 h 531"/>
              <a:gd name="T28" fmla="*/ 587 w 602"/>
              <a:gd name="T29" fmla="*/ 169 h 531"/>
              <a:gd name="T30" fmla="*/ 311 w 602"/>
              <a:gd name="T31" fmla="*/ 282 h 531"/>
              <a:gd name="T32" fmla="*/ 311 w 602"/>
              <a:gd name="T33" fmla="*/ 282 h 531"/>
              <a:gd name="T34" fmla="*/ 304 w 602"/>
              <a:gd name="T35" fmla="*/ 282 h 531"/>
              <a:gd name="T36" fmla="*/ 290 w 602"/>
              <a:gd name="T37" fmla="*/ 282 h 531"/>
              <a:gd name="T38" fmla="*/ 290 w 602"/>
              <a:gd name="T39" fmla="*/ 282 h 531"/>
              <a:gd name="T40" fmla="*/ 15 w 602"/>
              <a:gd name="T41" fmla="*/ 169 h 531"/>
              <a:gd name="T42" fmla="*/ 15 w 602"/>
              <a:gd name="T43" fmla="*/ 120 h 531"/>
              <a:gd name="T44" fmla="*/ 290 w 602"/>
              <a:gd name="T45" fmla="*/ 7 h 531"/>
              <a:gd name="T46" fmla="*/ 290 w 602"/>
              <a:gd name="T47" fmla="*/ 7 h 531"/>
              <a:gd name="T48" fmla="*/ 304 w 602"/>
              <a:gd name="T49" fmla="*/ 0 h 531"/>
              <a:gd name="T50" fmla="*/ 311 w 602"/>
              <a:gd name="T51" fmla="*/ 7 h 531"/>
              <a:gd name="T52" fmla="*/ 311 w 602"/>
              <a:gd name="T53" fmla="*/ 7 h 531"/>
              <a:gd name="T54" fmla="*/ 587 w 602"/>
              <a:gd name="T55" fmla="*/ 120 h 531"/>
              <a:gd name="T56" fmla="*/ 587 w 602"/>
              <a:gd name="T57" fmla="*/ 169 h 531"/>
              <a:gd name="T58" fmla="*/ 29 w 602"/>
              <a:gd name="T59" fmla="*/ 360 h 531"/>
              <a:gd name="T60" fmla="*/ 43 w 602"/>
              <a:gd name="T61" fmla="*/ 360 h 531"/>
              <a:gd name="T62" fmla="*/ 43 w 602"/>
              <a:gd name="T63" fmla="*/ 360 h 531"/>
              <a:gd name="T64" fmla="*/ 566 w 602"/>
              <a:gd name="T65" fmla="*/ 360 h 531"/>
              <a:gd name="T66" fmla="*/ 566 w 602"/>
              <a:gd name="T67" fmla="*/ 360 h 531"/>
              <a:gd name="T68" fmla="*/ 573 w 602"/>
              <a:gd name="T69" fmla="*/ 360 h 531"/>
              <a:gd name="T70" fmla="*/ 587 w 602"/>
              <a:gd name="T71" fmla="*/ 417 h 531"/>
              <a:gd name="T72" fmla="*/ 311 w 602"/>
              <a:gd name="T73" fmla="*/ 530 h 531"/>
              <a:gd name="T74" fmla="*/ 311 w 602"/>
              <a:gd name="T75" fmla="*/ 530 h 531"/>
              <a:gd name="T76" fmla="*/ 304 w 602"/>
              <a:gd name="T77" fmla="*/ 530 h 531"/>
              <a:gd name="T78" fmla="*/ 290 w 602"/>
              <a:gd name="T79" fmla="*/ 530 h 531"/>
              <a:gd name="T80" fmla="*/ 290 w 602"/>
              <a:gd name="T81" fmla="*/ 530 h 531"/>
              <a:gd name="T82" fmla="*/ 15 w 602"/>
              <a:gd name="T83" fmla="*/ 417 h 531"/>
              <a:gd name="T84" fmla="*/ 29 w 602"/>
              <a:gd name="T85" fmla="*/ 36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531">
                <a:moveTo>
                  <a:pt x="587" y="289"/>
                </a:moveTo>
                <a:lnTo>
                  <a:pt x="587" y="289"/>
                </a:lnTo>
                <a:lnTo>
                  <a:pt x="587" y="289"/>
                </a:lnTo>
                <a:cubicBezTo>
                  <a:pt x="311" y="403"/>
                  <a:pt x="311" y="403"/>
                  <a:pt x="311" y="403"/>
                </a:cubicBezTo>
                <a:lnTo>
                  <a:pt x="311" y="403"/>
                </a:lnTo>
                <a:lnTo>
                  <a:pt x="311" y="403"/>
                </a:lnTo>
                <a:lnTo>
                  <a:pt x="311" y="403"/>
                </a:lnTo>
                <a:cubicBezTo>
                  <a:pt x="311" y="410"/>
                  <a:pt x="304" y="410"/>
                  <a:pt x="304" y="410"/>
                </a:cubicBezTo>
                <a:cubicBezTo>
                  <a:pt x="297" y="410"/>
                  <a:pt x="297" y="410"/>
                  <a:pt x="290" y="403"/>
                </a:cubicBezTo>
                <a:lnTo>
                  <a:pt x="290" y="403"/>
                </a:lnTo>
                <a:lnTo>
                  <a:pt x="290" y="403"/>
                </a:lnTo>
                <a:lnTo>
                  <a:pt x="290" y="403"/>
                </a:lnTo>
                <a:cubicBezTo>
                  <a:pt x="15" y="289"/>
                  <a:pt x="15" y="289"/>
                  <a:pt x="15" y="289"/>
                </a:cubicBezTo>
                <a:lnTo>
                  <a:pt x="15" y="289"/>
                </a:lnTo>
                <a:cubicBezTo>
                  <a:pt x="7" y="289"/>
                  <a:pt x="0" y="275"/>
                  <a:pt x="0" y="268"/>
                </a:cubicBezTo>
                <a:cubicBezTo>
                  <a:pt x="0" y="247"/>
                  <a:pt x="15" y="240"/>
                  <a:pt x="29" y="240"/>
                </a:cubicBezTo>
                <a:cubicBezTo>
                  <a:pt x="36" y="240"/>
                  <a:pt x="36" y="240"/>
                  <a:pt x="43" y="240"/>
                </a:cubicBezTo>
                <a:lnTo>
                  <a:pt x="43" y="240"/>
                </a:lnTo>
                <a:lnTo>
                  <a:pt x="43" y="240"/>
                </a:lnTo>
                <a:lnTo>
                  <a:pt x="43" y="240"/>
                </a:lnTo>
                <a:cubicBezTo>
                  <a:pt x="304" y="346"/>
                  <a:pt x="304" y="346"/>
                  <a:pt x="304" y="346"/>
                </a:cubicBezTo>
                <a:cubicBezTo>
                  <a:pt x="566" y="240"/>
                  <a:pt x="566" y="240"/>
                  <a:pt x="566" y="240"/>
                </a:cubicBezTo>
                <a:lnTo>
                  <a:pt x="566" y="240"/>
                </a:lnTo>
                <a:lnTo>
                  <a:pt x="566" y="240"/>
                </a:lnTo>
                <a:lnTo>
                  <a:pt x="566" y="240"/>
                </a:lnTo>
                <a:lnTo>
                  <a:pt x="573" y="240"/>
                </a:lnTo>
                <a:cubicBezTo>
                  <a:pt x="594" y="240"/>
                  <a:pt x="601" y="247"/>
                  <a:pt x="601" y="268"/>
                </a:cubicBezTo>
                <a:cubicBezTo>
                  <a:pt x="601" y="275"/>
                  <a:pt x="594" y="289"/>
                  <a:pt x="587" y="289"/>
                </a:cubicBezTo>
                <a:close/>
                <a:moveTo>
                  <a:pt x="587" y="169"/>
                </a:moveTo>
                <a:lnTo>
                  <a:pt x="587" y="169"/>
                </a:lnTo>
                <a:lnTo>
                  <a:pt x="587" y="169"/>
                </a:lnTo>
                <a:cubicBezTo>
                  <a:pt x="311" y="282"/>
                  <a:pt x="311" y="282"/>
                  <a:pt x="311" y="282"/>
                </a:cubicBezTo>
                <a:lnTo>
                  <a:pt x="311" y="282"/>
                </a:lnTo>
                <a:lnTo>
                  <a:pt x="311" y="282"/>
                </a:lnTo>
                <a:lnTo>
                  <a:pt x="311" y="282"/>
                </a:lnTo>
                <a:lnTo>
                  <a:pt x="304" y="282"/>
                </a:lnTo>
                <a:cubicBezTo>
                  <a:pt x="297" y="282"/>
                  <a:pt x="297" y="282"/>
                  <a:pt x="290" y="282"/>
                </a:cubicBezTo>
                <a:lnTo>
                  <a:pt x="290" y="282"/>
                </a:lnTo>
                <a:lnTo>
                  <a:pt x="290" y="282"/>
                </a:lnTo>
                <a:lnTo>
                  <a:pt x="290" y="282"/>
                </a:lnTo>
                <a:cubicBezTo>
                  <a:pt x="15" y="169"/>
                  <a:pt x="15" y="169"/>
                  <a:pt x="15" y="169"/>
                </a:cubicBezTo>
                <a:lnTo>
                  <a:pt x="15" y="169"/>
                </a:lnTo>
                <a:cubicBezTo>
                  <a:pt x="7" y="162"/>
                  <a:pt x="0" y="155"/>
                  <a:pt x="0" y="141"/>
                </a:cubicBezTo>
                <a:cubicBezTo>
                  <a:pt x="0" y="134"/>
                  <a:pt x="7" y="120"/>
                  <a:pt x="15" y="120"/>
                </a:cubicBezTo>
                <a:lnTo>
                  <a:pt x="15" y="120"/>
                </a:lnTo>
                <a:cubicBezTo>
                  <a:pt x="290" y="7"/>
                  <a:pt x="290" y="7"/>
                  <a:pt x="290" y="7"/>
                </a:cubicBezTo>
                <a:lnTo>
                  <a:pt x="290" y="7"/>
                </a:lnTo>
                <a:lnTo>
                  <a:pt x="290" y="7"/>
                </a:lnTo>
                <a:lnTo>
                  <a:pt x="290" y="7"/>
                </a:lnTo>
                <a:cubicBezTo>
                  <a:pt x="297" y="0"/>
                  <a:pt x="297" y="0"/>
                  <a:pt x="304" y="0"/>
                </a:cubicBezTo>
                <a:cubicBezTo>
                  <a:pt x="304" y="0"/>
                  <a:pt x="311" y="0"/>
                  <a:pt x="311" y="7"/>
                </a:cubicBezTo>
                <a:lnTo>
                  <a:pt x="311" y="7"/>
                </a:lnTo>
                <a:lnTo>
                  <a:pt x="311" y="7"/>
                </a:lnTo>
                <a:lnTo>
                  <a:pt x="311" y="7"/>
                </a:lnTo>
                <a:cubicBezTo>
                  <a:pt x="587" y="120"/>
                  <a:pt x="587" y="120"/>
                  <a:pt x="587" y="120"/>
                </a:cubicBezTo>
                <a:lnTo>
                  <a:pt x="587" y="120"/>
                </a:lnTo>
                <a:cubicBezTo>
                  <a:pt x="594" y="120"/>
                  <a:pt x="601" y="134"/>
                  <a:pt x="601" y="141"/>
                </a:cubicBezTo>
                <a:cubicBezTo>
                  <a:pt x="601" y="155"/>
                  <a:pt x="594" y="162"/>
                  <a:pt x="587" y="169"/>
                </a:cubicBezTo>
                <a:close/>
                <a:moveTo>
                  <a:pt x="29" y="360"/>
                </a:moveTo>
                <a:lnTo>
                  <a:pt x="29" y="360"/>
                </a:lnTo>
                <a:cubicBezTo>
                  <a:pt x="36" y="360"/>
                  <a:pt x="36" y="360"/>
                  <a:pt x="43" y="360"/>
                </a:cubicBezTo>
                <a:lnTo>
                  <a:pt x="43" y="360"/>
                </a:lnTo>
                <a:lnTo>
                  <a:pt x="43" y="360"/>
                </a:lnTo>
                <a:lnTo>
                  <a:pt x="43" y="360"/>
                </a:lnTo>
                <a:cubicBezTo>
                  <a:pt x="304" y="473"/>
                  <a:pt x="304" y="473"/>
                  <a:pt x="304" y="473"/>
                </a:cubicBezTo>
                <a:cubicBezTo>
                  <a:pt x="566" y="360"/>
                  <a:pt x="566" y="360"/>
                  <a:pt x="566" y="360"/>
                </a:cubicBezTo>
                <a:lnTo>
                  <a:pt x="566" y="360"/>
                </a:lnTo>
                <a:lnTo>
                  <a:pt x="566" y="360"/>
                </a:lnTo>
                <a:lnTo>
                  <a:pt x="566" y="360"/>
                </a:lnTo>
                <a:lnTo>
                  <a:pt x="573" y="360"/>
                </a:lnTo>
                <a:cubicBezTo>
                  <a:pt x="594" y="360"/>
                  <a:pt x="601" y="374"/>
                  <a:pt x="601" y="388"/>
                </a:cubicBezTo>
                <a:cubicBezTo>
                  <a:pt x="601" y="403"/>
                  <a:pt x="594" y="410"/>
                  <a:pt x="587" y="417"/>
                </a:cubicBezTo>
                <a:lnTo>
                  <a:pt x="587" y="417"/>
                </a:lnTo>
                <a:cubicBezTo>
                  <a:pt x="311" y="530"/>
                  <a:pt x="311" y="530"/>
                  <a:pt x="311" y="530"/>
                </a:cubicBezTo>
                <a:lnTo>
                  <a:pt x="311" y="530"/>
                </a:lnTo>
                <a:lnTo>
                  <a:pt x="311" y="530"/>
                </a:lnTo>
                <a:lnTo>
                  <a:pt x="311" y="530"/>
                </a:lnTo>
                <a:lnTo>
                  <a:pt x="304" y="530"/>
                </a:lnTo>
                <a:cubicBezTo>
                  <a:pt x="297" y="530"/>
                  <a:pt x="297" y="530"/>
                  <a:pt x="290" y="530"/>
                </a:cubicBezTo>
                <a:lnTo>
                  <a:pt x="290" y="530"/>
                </a:lnTo>
                <a:lnTo>
                  <a:pt x="290" y="530"/>
                </a:lnTo>
                <a:lnTo>
                  <a:pt x="290" y="530"/>
                </a:lnTo>
                <a:cubicBezTo>
                  <a:pt x="15" y="417"/>
                  <a:pt x="15" y="417"/>
                  <a:pt x="15" y="417"/>
                </a:cubicBezTo>
                <a:lnTo>
                  <a:pt x="15" y="417"/>
                </a:lnTo>
                <a:cubicBezTo>
                  <a:pt x="7" y="410"/>
                  <a:pt x="0" y="403"/>
                  <a:pt x="0" y="388"/>
                </a:cubicBezTo>
                <a:cubicBezTo>
                  <a:pt x="0" y="374"/>
                  <a:pt x="15" y="360"/>
                  <a:pt x="29" y="36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19" name="Freeform 58"/>
          <p:cNvSpPr>
            <a:spLocks noChangeArrowheads="1"/>
          </p:cNvSpPr>
          <p:nvPr/>
        </p:nvSpPr>
        <p:spPr bwMode="auto">
          <a:xfrm>
            <a:off x="9415837" y="10588434"/>
            <a:ext cx="460569" cy="460566"/>
          </a:xfrm>
          <a:custGeom>
            <a:avLst/>
            <a:gdLst>
              <a:gd name="T0" fmla="*/ 297 w 602"/>
              <a:gd name="T1" fmla="*/ 601 h 602"/>
              <a:gd name="T2" fmla="*/ 297 w 602"/>
              <a:gd name="T3" fmla="*/ 601 h 602"/>
              <a:gd name="T4" fmla="*/ 0 w 602"/>
              <a:gd name="T5" fmla="*/ 304 h 602"/>
              <a:gd name="T6" fmla="*/ 297 w 602"/>
              <a:gd name="T7" fmla="*/ 0 h 602"/>
              <a:gd name="T8" fmla="*/ 601 w 602"/>
              <a:gd name="T9" fmla="*/ 304 h 602"/>
              <a:gd name="T10" fmla="*/ 297 w 602"/>
              <a:gd name="T11" fmla="*/ 601 h 602"/>
              <a:gd name="T12" fmla="*/ 297 w 602"/>
              <a:gd name="T13" fmla="*/ 57 h 602"/>
              <a:gd name="T14" fmla="*/ 297 w 602"/>
              <a:gd name="T15" fmla="*/ 57 h 602"/>
              <a:gd name="T16" fmla="*/ 57 w 602"/>
              <a:gd name="T17" fmla="*/ 304 h 602"/>
              <a:gd name="T18" fmla="*/ 297 w 602"/>
              <a:gd name="T19" fmla="*/ 544 h 602"/>
              <a:gd name="T20" fmla="*/ 544 w 602"/>
              <a:gd name="T21" fmla="*/ 304 h 602"/>
              <a:gd name="T22" fmla="*/ 297 w 602"/>
              <a:gd name="T23" fmla="*/ 57 h 602"/>
              <a:gd name="T24" fmla="*/ 297 w 602"/>
              <a:gd name="T25" fmla="*/ 481 h 602"/>
              <a:gd name="T26" fmla="*/ 297 w 602"/>
              <a:gd name="T27" fmla="*/ 481 h 602"/>
              <a:gd name="T28" fmla="*/ 120 w 602"/>
              <a:gd name="T29" fmla="*/ 304 h 602"/>
              <a:gd name="T30" fmla="*/ 297 w 602"/>
              <a:gd name="T31" fmla="*/ 120 h 602"/>
              <a:gd name="T32" fmla="*/ 481 w 602"/>
              <a:gd name="T33" fmla="*/ 304 h 602"/>
              <a:gd name="T34" fmla="*/ 297 w 602"/>
              <a:gd name="T35" fmla="*/ 481 h 602"/>
              <a:gd name="T36" fmla="*/ 297 w 602"/>
              <a:gd name="T37" fmla="*/ 177 h 602"/>
              <a:gd name="T38" fmla="*/ 297 w 602"/>
              <a:gd name="T39" fmla="*/ 177 h 602"/>
              <a:gd name="T40" fmla="*/ 177 w 602"/>
              <a:gd name="T41" fmla="*/ 304 h 602"/>
              <a:gd name="T42" fmla="*/ 297 w 602"/>
              <a:gd name="T43" fmla="*/ 424 h 602"/>
              <a:gd name="T44" fmla="*/ 424 w 602"/>
              <a:gd name="T45" fmla="*/ 304 h 602"/>
              <a:gd name="T46" fmla="*/ 297 w 602"/>
              <a:gd name="T47" fmla="*/ 177 h 602"/>
              <a:gd name="T48" fmla="*/ 297 w 602"/>
              <a:gd name="T49" fmla="*/ 361 h 602"/>
              <a:gd name="T50" fmla="*/ 297 w 602"/>
              <a:gd name="T51" fmla="*/ 361 h 602"/>
              <a:gd name="T52" fmla="*/ 240 w 602"/>
              <a:gd name="T53" fmla="*/ 304 h 602"/>
              <a:gd name="T54" fmla="*/ 297 w 602"/>
              <a:gd name="T55" fmla="*/ 248 h 602"/>
              <a:gd name="T56" fmla="*/ 354 w 602"/>
              <a:gd name="T57" fmla="*/ 304 h 602"/>
              <a:gd name="T58" fmla="*/ 297 w 602"/>
              <a:gd name="T59" fmla="*/ 36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4"/>
                  <a:pt x="297" y="544"/>
                </a:cubicBezTo>
                <a:cubicBezTo>
                  <a:pt x="431" y="544"/>
                  <a:pt x="544" y="439"/>
                  <a:pt x="544" y="304"/>
                </a:cubicBezTo>
                <a:cubicBezTo>
                  <a:pt x="544" y="170"/>
                  <a:pt x="431" y="57"/>
                  <a:pt x="297" y="57"/>
                </a:cubicBezTo>
                <a:close/>
                <a:moveTo>
                  <a:pt x="297" y="481"/>
                </a:moveTo>
                <a:lnTo>
                  <a:pt x="297" y="481"/>
                </a:lnTo>
                <a:cubicBezTo>
                  <a:pt x="198" y="481"/>
                  <a:pt x="120" y="403"/>
                  <a:pt x="120" y="304"/>
                </a:cubicBezTo>
                <a:cubicBezTo>
                  <a:pt x="120" y="205"/>
                  <a:pt x="198" y="120"/>
                  <a:pt x="297" y="120"/>
                </a:cubicBezTo>
                <a:cubicBezTo>
                  <a:pt x="396" y="120"/>
                  <a:pt x="481" y="205"/>
                  <a:pt x="481" y="304"/>
                </a:cubicBezTo>
                <a:cubicBezTo>
                  <a:pt x="481" y="403"/>
                  <a:pt x="396" y="481"/>
                  <a:pt x="297" y="481"/>
                </a:cubicBezTo>
                <a:close/>
                <a:moveTo>
                  <a:pt x="297" y="177"/>
                </a:moveTo>
                <a:lnTo>
                  <a:pt x="297" y="177"/>
                </a:lnTo>
                <a:cubicBezTo>
                  <a:pt x="233" y="177"/>
                  <a:pt x="177" y="233"/>
                  <a:pt x="177" y="304"/>
                </a:cubicBezTo>
                <a:cubicBezTo>
                  <a:pt x="177" y="368"/>
                  <a:pt x="233" y="424"/>
                  <a:pt x="297" y="424"/>
                </a:cubicBezTo>
                <a:cubicBezTo>
                  <a:pt x="368" y="424"/>
                  <a:pt x="424" y="368"/>
                  <a:pt x="424" y="304"/>
                </a:cubicBezTo>
                <a:cubicBezTo>
                  <a:pt x="424" y="233"/>
                  <a:pt x="368" y="177"/>
                  <a:pt x="297" y="177"/>
                </a:cubicBezTo>
                <a:close/>
                <a:moveTo>
                  <a:pt x="297" y="361"/>
                </a:moveTo>
                <a:lnTo>
                  <a:pt x="297" y="361"/>
                </a:lnTo>
                <a:cubicBezTo>
                  <a:pt x="269" y="361"/>
                  <a:pt x="240" y="333"/>
                  <a:pt x="240" y="304"/>
                </a:cubicBezTo>
                <a:cubicBezTo>
                  <a:pt x="240" y="269"/>
                  <a:pt x="269" y="248"/>
                  <a:pt x="297" y="248"/>
                </a:cubicBezTo>
                <a:cubicBezTo>
                  <a:pt x="332" y="248"/>
                  <a:pt x="354" y="269"/>
                  <a:pt x="354" y="304"/>
                </a:cubicBezTo>
                <a:cubicBezTo>
                  <a:pt x="354" y="333"/>
                  <a:pt x="332" y="361"/>
                  <a:pt x="297" y="36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0" name="Freeform 59"/>
          <p:cNvSpPr>
            <a:spLocks noChangeArrowheads="1"/>
          </p:cNvSpPr>
          <p:nvPr/>
        </p:nvSpPr>
        <p:spPr bwMode="auto">
          <a:xfrm>
            <a:off x="8609004" y="10588434"/>
            <a:ext cx="463929" cy="460566"/>
          </a:xfrm>
          <a:custGeom>
            <a:avLst/>
            <a:gdLst>
              <a:gd name="T0" fmla="*/ 580 w 609"/>
              <a:gd name="T1" fmla="*/ 333 h 602"/>
              <a:gd name="T2" fmla="*/ 474 w 609"/>
              <a:gd name="T3" fmla="*/ 304 h 602"/>
              <a:gd name="T4" fmla="*/ 580 w 609"/>
              <a:gd name="T5" fmla="*/ 276 h 602"/>
              <a:gd name="T6" fmla="*/ 580 w 609"/>
              <a:gd name="T7" fmla="*/ 333 h 602"/>
              <a:gd name="T8" fmla="*/ 523 w 609"/>
              <a:gd name="T9" fmla="*/ 120 h 602"/>
              <a:gd name="T10" fmla="*/ 467 w 609"/>
              <a:gd name="T11" fmla="*/ 177 h 602"/>
              <a:gd name="T12" fmla="*/ 417 w 609"/>
              <a:gd name="T13" fmla="*/ 163 h 602"/>
              <a:gd name="T14" fmla="*/ 424 w 609"/>
              <a:gd name="T15" fmla="*/ 142 h 602"/>
              <a:gd name="T16" fmla="*/ 481 w 609"/>
              <a:gd name="T17" fmla="*/ 85 h 602"/>
              <a:gd name="T18" fmla="*/ 530 w 609"/>
              <a:gd name="T19" fmla="*/ 106 h 602"/>
              <a:gd name="T20" fmla="*/ 304 w 609"/>
              <a:gd name="T21" fmla="*/ 601 h 602"/>
              <a:gd name="T22" fmla="*/ 276 w 609"/>
              <a:gd name="T23" fmla="*/ 573 h 602"/>
              <a:gd name="T24" fmla="*/ 304 w 609"/>
              <a:gd name="T25" fmla="*/ 474 h 602"/>
              <a:gd name="T26" fmla="*/ 332 w 609"/>
              <a:gd name="T27" fmla="*/ 573 h 602"/>
              <a:gd name="T28" fmla="*/ 304 w 609"/>
              <a:gd name="T29" fmla="*/ 135 h 602"/>
              <a:gd name="T30" fmla="*/ 276 w 609"/>
              <a:gd name="T31" fmla="*/ 106 h 602"/>
              <a:gd name="T32" fmla="*/ 304 w 609"/>
              <a:gd name="T33" fmla="*/ 0 h 602"/>
              <a:gd name="T34" fmla="*/ 332 w 609"/>
              <a:gd name="T35" fmla="*/ 106 h 602"/>
              <a:gd name="T36" fmla="*/ 184 w 609"/>
              <a:gd name="T37" fmla="*/ 460 h 602"/>
              <a:gd name="T38" fmla="*/ 127 w 609"/>
              <a:gd name="T39" fmla="*/ 516 h 602"/>
              <a:gd name="T40" fmla="*/ 106 w 609"/>
              <a:gd name="T41" fmla="*/ 530 h 602"/>
              <a:gd name="T42" fmla="*/ 85 w 609"/>
              <a:gd name="T43" fmla="*/ 481 h 602"/>
              <a:gd name="T44" fmla="*/ 141 w 609"/>
              <a:gd name="T45" fmla="*/ 424 h 602"/>
              <a:gd name="T46" fmla="*/ 163 w 609"/>
              <a:gd name="T47" fmla="*/ 417 h 602"/>
              <a:gd name="T48" fmla="*/ 184 w 609"/>
              <a:gd name="T49" fmla="*/ 460 h 602"/>
              <a:gd name="T50" fmla="*/ 163 w 609"/>
              <a:gd name="T51" fmla="*/ 191 h 602"/>
              <a:gd name="T52" fmla="*/ 141 w 609"/>
              <a:gd name="T53" fmla="*/ 177 h 602"/>
              <a:gd name="T54" fmla="*/ 85 w 609"/>
              <a:gd name="T55" fmla="*/ 120 h 602"/>
              <a:gd name="T56" fmla="*/ 106 w 609"/>
              <a:gd name="T57" fmla="*/ 78 h 602"/>
              <a:gd name="T58" fmla="*/ 127 w 609"/>
              <a:gd name="T59" fmla="*/ 85 h 602"/>
              <a:gd name="T60" fmla="*/ 184 w 609"/>
              <a:gd name="T61" fmla="*/ 142 h 602"/>
              <a:gd name="T62" fmla="*/ 163 w 609"/>
              <a:gd name="T63" fmla="*/ 191 h 602"/>
              <a:gd name="T64" fmla="*/ 134 w 609"/>
              <a:gd name="T65" fmla="*/ 304 h 602"/>
              <a:gd name="T66" fmla="*/ 28 w 609"/>
              <a:gd name="T67" fmla="*/ 333 h 602"/>
              <a:gd name="T68" fmla="*/ 28 w 609"/>
              <a:gd name="T69" fmla="*/ 276 h 602"/>
              <a:gd name="T70" fmla="*/ 134 w 609"/>
              <a:gd name="T71" fmla="*/ 304 h 602"/>
              <a:gd name="T72" fmla="*/ 445 w 609"/>
              <a:gd name="T73" fmla="*/ 417 h 602"/>
              <a:gd name="T74" fmla="*/ 467 w 609"/>
              <a:gd name="T75" fmla="*/ 424 h 602"/>
              <a:gd name="T76" fmla="*/ 523 w 609"/>
              <a:gd name="T77" fmla="*/ 481 h 602"/>
              <a:gd name="T78" fmla="*/ 502 w 609"/>
              <a:gd name="T79" fmla="*/ 530 h 602"/>
              <a:gd name="T80" fmla="*/ 481 w 609"/>
              <a:gd name="T81" fmla="*/ 516 h 602"/>
              <a:gd name="T82" fmla="*/ 424 w 609"/>
              <a:gd name="T83" fmla="*/ 460 h 602"/>
              <a:gd name="T84" fmla="*/ 445 w 609"/>
              <a:gd name="T85" fmla="*/ 41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9" h="602">
                <a:moveTo>
                  <a:pt x="580" y="333"/>
                </a:moveTo>
                <a:lnTo>
                  <a:pt x="580" y="333"/>
                </a:lnTo>
                <a:cubicBezTo>
                  <a:pt x="502" y="333"/>
                  <a:pt x="502" y="333"/>
                  <a:pt x="502" y="333"/>
                </a:cubicBezTo>
                <a:cubicBezTo>
                  <a:pt x="488" y="333"/>
                  <a:pt x="474" y="318"/>
                  <a:pt x="474" y="304"/>
                </a:cubicBezTo>
                <a:cubicBezTo>
                  <a:pt x="474" y="283"/>
                  <a:pt x="488" y="276"/>
                  <a:pt x="502" y="276"/>
                </a:cubicBezTo>
                <a:cubicBezTo>
                  <a:pt x="580" y="276"/>
                  <a:pt x="580" y="276"/>
                  <a:pt x="580" y="276"/>
                </a:cubicBezTo>
                <a:cubicBezTo>
                  <a:pt x="594" y="276"/>
                  <a:pt x="608" y="283"/>
                  <a:pt x="608" y="304"/>
                </a:cubicBezTo>
                <a:cubicBezTo>
                  <a:pt x="608" y="318"/>
                  <a:pt x="594" y="333"/>
                  <a:pt x="580" y="333"/>
                </a:cubicBezTo>
                <a:close/>
                <a:moveTo>
                  <a:pt x="523" y="120"/>
                </a:moveTo>
                <a:lnTo>
                  <a:pt x="523" y="120"/>
                </a:lnTo>
                <a:cubicBezTo>
                  <a:pt x="467" y="177"/>
                  <a:pt x="467" y="177"/>
                  <a:pt x="467" y="177"/>
                </a:cubicBezTo>
                <a:lnTo>
                  <a:pt x="467" y="177"/>
                </a:lnTo>
                <a:cubicBezTo>
                  <a:pt x="459" y="184"/>
                  <a:pt x="452" y="191"/>
                  <a:pt x="445" y="191"/>
                </a:cubicBezTo>
                <a:cubicBezTo>
                  <a:pt x="431" y="191"/>
                  <a:pt x="417" y="177"/>
                  <a:pt x="417" y="163"/>
                </a:cubicBezTo>
                <a:cubicBezTo>
                  <a:pt x="417" y="156"/>
                  <a:pt x="417" y="149"/>
                  <a:pt x="424" y="142"/>
                </a:cubicBezTo>
                <a:lnTo>
                  <a:pt x="424" y="142"/>
                </a:lnTo>
                <a:cubicBezTo>
                  <a:pt x="481" y="85"/>
                  <a:pt x="481" y="85"/>
                  <a:pt x="481" y="85"/>
                </a:cubicBezTo>
                <a:lnTo>
                  <a:pt x="481" y="85"/>
                </a:lnTo>
                <a:cubicBezTo>
                  <a:pt x="488" y="78"/>
                  <a:pt x="495" y="78"/>
                  <a:pt x="502" y="78"/>
                </a:cubicBezTo>
                <a:cubicBezTo>
                  <a:pt x="516" y="78"/>
                  <a:pt x="530" y="85"/>
                  <a:pt x="530" y="106"/>
                </a:cubicBezTo>
                <a:cubicBezTo>
                  <a:pt x="530" y="113"/>
                  <a:pt x="530" y="120"/>
                  <a:pt x="523" y="120"/>
                </a:cubicBezTo>
                <a:close/>
                <a:moveTo>
                  <a:pt x="304" y="601"/>
                </a:moveTo>
                <a:lnTo>
                  <a:pt x="304" y="601"/>
                </a:lnTo>
                <a:cubicBezTo>
                  <a:pt x="290" y="601"/>
                  <a:pt x="276" y="594"/>
                  <a:pt x="276" y="573"/>
                </a:cubicBezTo>
                <a:cubicBezTo>
                  <a:pt x="276" y="502"/>
                  <a:pt x="276" y="502"/>
                  <a:pt x="276" y="502"/>
                </a:cubicBezTo>
                <a:cubicBezTo>
                  <a:pt x="276" y="481"/>
                  <a:pt x="290" y="474"/>
                  <a:pt x="304" y="474"/>
                </a:cubicBezTo>
                <a:cubicBezTo>
                  <a:pt x="318" y="474"/>
                  <a:pt x="332" y="481"/>
                  <a:pt x="332" y="502"/>
                </a:cubicBezTo>
                <a:cubicBezTo>
                  <a:pt x="332" y="573"/>
                  <a:pt x="332" y="573"/>
                  <a:pt x="332" y="573"/>
                </a:cubicBezTo>
                <a:cubicBezTo>
                  <a:pt x="332" y="594"/>
                  <a:pt x="318" y="601"/>
                  <a:pt x="304" y="601"/>
                </a:cubicBezTo>
                <a:close/>
                <a:moveTo>
                  <a:pt x="304" y="135"/>
                </a:moveTo>
                <a:lnTo>
                  <a:pt x="304" y="135"/>
                </a:lnTo>
                <a:cubicBezTo>
                  <a:pt x="290" y="135"/>
                  <a:pt x="276" y="120"/>
                  <a:pt x="276" y="106"/>
                </a:cubicBezTo>
                <a:cubicBezTo>
                  <a:pt x="276" y="29"/>
                  <a:pt x="276" y="29"/>
                  <a:pt x="276" y="29"/>
                </a:cubicBezTo>
                <a:cubicBezTo>
                  <a:pt x="276" y="15"/>
                  <a:pt x="290" y="0"/>
                  <a:pt x="304" y="0"/>
                </a:cubicBezTo>
                <a:cubicBezTo>
                  <a:pt x="318" y="0"/>
                  <a:pt x="332" y="15"/>
                  <a:pt x="332" y="29"/>
                </a:cubicBezTo>
                <a:cubicBezTo>
                  <a:pt x="332" y="106"/>
                  <a:pt x="332" y="106"/>
                  <a:pt x="332" y="106"/>
                </a:cubicBezTo>
                <a:cubicBezTo>
                  <a:pt x="332" y="120"/>
                  <a:pt x="318" y="135"/>
                  <a:pt x="304" y="135"/>
                </a:cubicBezTo>
                <a:close/>
                <a:moveTo>
                  <a:pt x="184" y="460"/>
                </a:moveTo>
                <a:lnTo>
                  <a:pt x="184" y="460"/>
                </a:lnTo>
                <a:cubicBezTo>
                  <a:pt x="127" y="516"/>
                  <a:pt x="127" y="516"/>
                  <a:pt x="127" y="516"/>
                </a:cubicBezTo>
                <a:lnTo>
                  <a:pt x="127" y="516"/>
                </a:lnTo>
                <a:cubicBezTo>
                  <a:pt x="120" y="523"/>
                  <a:pt x="113" y="530"/>
                  <a:pt x="106" y="530"/>
                </a:cubicBezTo>
                <a:cubicBezTo>
                  <a:pt x="92" y="530"/>
                  <a:pt x="78" y="516"/>
                  <a:pt x="78" y="502"/>
                </a:cubicBezTo>
                <a:cubicBezTo>
                  <a:pt x="78" y="495"/>
                  <a:pt x="78" y="488"/>
                  <a:pt x="85" y="481"/>
                </a:cubicBezTo>
                <a:lnTo>
                  <a:pt x="85" y="481"/>
                </a:lnTo>
                <a:cubicBezTo>
                  <a:pt x="141" y="424"/>
                  <a:pt x="141" y="424"/>
                  <a:pt x="141" y="424"/>
                </a:cubicBezTo>
                <a:lnTo>
                  <a:pt x="141" y="424"/>
                </a:lnTo>
                <a:cubicBezTo>
                  <a:pt x="149" y="417"/>
                  <a:pt x="156" y="417"/>
                  <a:pt x="163" y="417"/>
                </a:cubicBezTo>
                <a:cubicBezTo>
                  <a:pt x="177" y="417"/>
                  <a:pt x="191" y="424"/>
                  <a:pt x="191" y="446"/>
                </a:cubicBezTo>
                <a:cubicBezTo>
                  <a:pt x="191" y="453"/>
                  <a:pt x="191" y="460"/>
                  <a:pt x="184" y="460"/>
                </a:cubicBezTo>
                <a:close/>
                <a:moveTo>
                  <a:pt x="163" y="191"/>
                </a:moveTo>
                <a:lnTo>
                  <a:pt x="163" y="191"/>
                </a:lnTo>
                <a:cubicBezTo>
                  <a:pt x="156" y="191"/>
                  <a:pt x="149" y="184"/>
                  <a:pt x="141" y="177"/>
                </a:cubicBezTo>
                <a:lnTo>
                  <a:pt x="141" y="177"/>
                </a:lnTo>
                <a:cubicBezTo>
                  <a:pt x="85" y="120"/>
                  <a:pt x="85" y="120"/>
                  <a:pt x="85" y="120"/>
                </a:cubicBezTo>
                <a:lnTo>
                  <a:pt x="85" y="120"/>
                </a:lnTo>
                <a:cubicBezTo>
                  <a:pt x="78" y="120"/>
                  <a:pt x="78" y="113"/>
                  <a:pt x="78" y="106"/>
                </a:cubicBezTo>
                <a:cubicBezTo>
                  <a:pt x="78" y="85"/>
                  <a:pt x="92" y="78"/>
                  <a:pt x="106" y="78"/>
                </a:cubicBezTo>
                <a:cubicBezTo>
                  <a:pt x="113" y="78"/>
                  <a:pt x="120" y="78"/>
                  <a:pt x="127" y="85"/>
                </a:cubicBezTo>
                <a:lnTo>
                  <a:pt x="127" y="85"/>
                </a:lnTo>
                <a:cubicBezTo>
                  <a:pt x="184" y="142"/>
                  <a:pt x="184" y="142"/>
                  <a:pt x="184" y="142"/>
                </a:cubicBezTo>
                <a:lnTo>
                  <a:pt x="184" y="142"/>
                </a:lnTo>
                <a:cubicBezTo>
                  <a:pt x="191" y="149"/>
                  <a:pt x="191" y="156"/>
                  <a:pt x="191" y="163"/>
                </a:cubicBezTo>
                <a:cubicBezTo>
                  <a:pt x="191" y="177"/>
                  <a:pt x="177" y="191"/>
                  <a:pt x="163" y="191"/>
                </a:cubicBezTo>
                <a:close/>
                <a:moveTo>
                  <a:pt x="134" y="304"/>
                </a:moveTo>
                <a:lnTo>
                  <a:pt x="134" y="304"/>
                </a:lnTo>
                <a:cubicBezTo>
                  <a:pt x="134" y="318"/>
                  <a:pt x="120" y="333"/>
                  <a:pt x="106" y="333"/>
                </a:cubicBezTo>
                <a:cubicBezTo>
                  <a:pt x="28" y="333"/>
                  <a:pt x="28" y="333"/>
                  <a:pt x="28" y="333"/>
                </a:cubicBezTo>
                <a:cubicBezTo>
                  <a:pt x="14" y="333"/>
                  <a:pt x="0" y="318"/>
                  <a:pt x="0" y="304"/>
                </a:cubicBezTo>
                <a:cubicBezTo>
                  <a:pt x="0" y="283"/>
                  <a:pt x="14" y="276"/>
                  <a:pt x="28" y="276"/>
                </a:cubicBezTo>
                <a:cubicBezTo>
                  <a:pt x="106" y="276"/>
                  <a:pt x="106" y="276"/>
                  <a:pt x="106" y="276"/>
                </a:cubicBezTo>
                <a:cubicBezTo>
                  <a:pt x="120" y="276"/>
                  <a:pt x="134" y="283"/>
                  <a:pt x="134" y="304"/>
                </a:cubicBezTo>
                <a:close/>
                <a:moveTo>
                  <a:pt x="445" y="417"/>
                </a:moveTo>
                <a:lnTo>
                  <a:pt x="445" y="417"/>
                </a:lnTo>
                <a:cubicBezTo>
                  <a:pt x="452" y="417"/>
                  <a:pt x="459" y="417"/>
                  <a:pt x="467" y="424"/>
                </a:cubicBezTo>
                <a:lnTo>
                  <a:pt x="467" y="424"/>
                </a:lnTo>
                <a:cubicBezTo>
                  <a:pt x="523" y="481"/>
                  <a:pt x="523" y="481"/>
                  <a:pt x="523" y="481"/>
                </a:cubicBezTo>
                <a:lnTo>
                  <a:pt x="523" y="481"/>
                </a:lnTo>
                <a:cubicBezTo>
                  <a:pt x="530" y="488"/>
                  <a:pt x="530" y="495"/>
                  <a:pt x="530" y="502"/>
                </a:cubicBezTo>
                <a:cubicBezTo>
                  <a:pt x="530" y="516"/>
                  <a:pt x="516" y="530"/>
                  <a:pt x="502" y="530"/>
                </a:cubicBezTo>
                <a:cubicBezTo>
                  <a:pt x="495" y="530"/>
                  <a:pt x="488" y="523"/>
                  <a:pt x="481" y="516"/>
                </a:cubicBezTo>
                <a:lnTo>
                  <a:pt x="481" y="516"/>
                </a:lnTo>
                <a:cubicBezTo>
                  <a:pt x="424" y="460"/>
                  <a:pt x="424" y="460"/>
                  <a:pt x="424" y="460"/>
                </a:cubicBezTo>
                <a:lnTo>
                  <a:pt x="424" y="460"/>
                </a:lnTo>
                <a:cubicBezTo>
                  <a:pt x="417" y="460"/>
                  <a:pt x="417" y="453"/>
                  <a:pt x="417" y="446"/>
                </a:cubicBezTo>
                <a:cubicBezTo>
                  <a:pt x="417" y="424"/>
                  <a:pt x="431" y="417"/>
                  <a:pt x="445" y="41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1" name="Freeform 60"/>
          <p:cNvSpPr>
            <a:spLocks noChangeArrowheads="1"/>
          </p:cNvSpPr>
          <p:nvPr/>
        </p:nvSpPr>
        <p:spPr bwMode="auto">
          <a:xfrm>
            <a:off x="7805533" y="10588434"/>
            <a:ext cx="460566" cy="460566"/>
          </a:xfrm>
          <a:custGeom>
            <a:avLst/>
            <a:gdLst>
              <a:gd name="T0" fmla="*/ 304 w 602"/>
              <a:gd name="T1" fmla="*/ 601 h 602"/>
              <a:gd name="T2" fmla="*/ 304 w 602"/>
              <a:gd name="T3" fmla="*/ 601 h 602"/>
              <a:gd name="T4" fmla="*/ 0 w 602"/>
              <a:gd name="T5" fmla="*/ 304 h 602"/>
              <a:gd name="T6" fmla="*/ 304 w 602"/>
              <a:gd name="T7" fmla="*/ 0 h 602"/>
              <a:gd name="T8" fmla="*/ 601 w 602"/>
              <a:gd name="T9" fmla="*/ 304 h 602"/>
              <a:gd name="T10" fmla="*/ 304 w 602"/>
              <a:gd name="T11" fmla="*/ 601 h 602"/>
              <a:gd name="T12" fmla="*/ 304 w 602"/>
              <a:gd name="T13" fmla="*/ 57 h 602"/>
              <a:gd name="T14" fmla="*/ 304 w 602"/>
              <a:gd name="T15" fmla="*/ 57 h 602"/>
              <a:gd name="T16" fmla="*/ 57 w 602"/>
              <a:gd name="T17" fmla="*/ 304 h 602"/>
              <a:gd name="T18" fmla="*/ 304 w 602"/>
              <a:gd name="T19" fmla="*/ 544 h 602"/>
              <a:gd name="T20" fmla="*/ 544 w 602"/>
              <a:gd name="T21" fmla="*/ 304 h 602"/>
              <a:gd name="T22" fmla="*/ 304 w 602"/>
              <a:gd name="T23" fmla="*/ 57 h 602"/>
              <a:gd name="T24" fmla="*/ 304 w 602"/>
              <a:gd name="T25" fmla="*/ 431 h 602"/>
              <a:gd name="T26" fmla="*/ 304 w 602"/>
              <a:gd name="T27" fmla="*/ 431 h 602"/>
              <a:gd name="T28" fmla="*/ 247 w 602"/>
              <a:gd name="T29" fmla="*/ 354 h 602"/>
              <a:gd name="T30" fmla="*/ 304 w 602"/>
              <a:gd name="T31" fmla="*/ 149 h 602"/>
              <a:gd name="T32" fmla="*/ 353 w 602"/>
              <a:gd name="T33" fmla="*/ 354 h 602"/>
              <a:gd name="T34" fmla="*/ 304 w 602"/>
              <a:gd name="T35"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4"/>
                  <a:pt x="304" y="544"/>
                </a:cubicBezTo>
                <a:cubicBezTo>
                  <a:pt x="438" y="544"/>
                  <a:pt x="544" y="439"/>
                  <a:pt x="544" y="304"/>
                </a:cubicBezTo>
                <a:cubicBezTo>
                  <a:pt x="544" y="170"/>
                  <a:pt x="438" y="57"/>
                  <a:pt x="304" y="57"/>
                </a:cubicBezTo>
                <a:close/>
                <a:moveTo>
                  <a:pt x="304" y="431"/>
                </a:moveTo>
                <a:lnTo>
                  <a:pt x="304" y="431"/>
                </a:lnTo>
                <a:cubicBezTo>
                  <a:pt x="226" y="431"/>
                  <a:pt x="247" y="354"/>
                  <a:pt x="247" y="354"/>
                </a:cubicBezTo>
                <a:cubicBezTo>
                  <a:pt x="304" y="149"/>
                  <a:pt x="304" y="149"/>
                  <a:pt x="304" y="149"/>
                </a:cubicBezTo>
                <a:cubicBezTo>
                  <a:pt x="353" y="354"/>
                  <a:pt x="353" y="354"/>
                  <a:pt x="353" y="354"/>
                </a:cubicBezTo>
                <a:cubicBezTo>
                  <a:pt x="375" y="431"/>
                  <a:pt x="304" y="431"/>
                  <a:pt x="304" y="43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2" name="Freeform 61"/>
          <p:cNvSpPr>
            <a:spLocks noChangeArrowheads="1"/>
          </p:cNvSpPr>
          <p:nvPr/>
        </p:nvSpPr>
        <p:spPr bwMode="auto">
          <a:xfrm>
            <a:off x="21588941" y="8188103"/>
            <a:ext cx="460566" cy="460566"/>
          </a:xfrm>
          <a:custGeom>
            <a:avLst/>
            <a:gdLst>
              <a:gd name="T0" fmla="*/ 495 w 602"/>
              <a:gd name="T1" fmla="*/ 601 h 602"/>
              <a:gd name="T2" fmla="*/ 495 w 602"/>
              <a:gd name="T3" fmla="*/ 601 h 602"/>
              <a:gd name="T4" fmla="*/ 0 w 602"/>
              <a:gd name="T5" fmla="*/ 99 h 602"/>
              <a:gd name="T6" fmla="*/ 0 w 602"/>
              <a:gd name="T7" fmla="*/ 0 h 602"/>
              <a:gd name="T8" fmla="*/ 601 w 602"/>
              <a:gd name="T9" fmla="*/ 601 h 602"/>
              <a:gd name="T10" fmla="*/ 495 w 602"/>
              <a:gd name="T11" fmla="*/ 601 h 602"/>
              <a:gd name="T12" fmla="*/ 382 w 602"/>
              <a:gd name="T13" fmla="*/ 601 h 602"/>
              <a:gd name="T14" fmla="*/ 382 w 602"/>
              <a:gd name="T15" fmla="*/ 601 h 602"/>
              <a:gd name="T16" fmla="*/ 283 w 602"/>
              <a:gd name="T17" fmla="*/ 601 h 602"/>
              <a:gd name="T18" fmla="*/ 0 w 602"/>
              <a:gd name="T19" fmla="*/ 318 h 602"/>
              <a:gd name="T20" fmla="*/ 0 w 602"/>
              <a:gd name="T21" fmla="*/ 212 h 602"/>
              <a:gd name="T22" fmla="*/ 382 w 602"/>
              <a:gd name="T23" fmla="*/ 601 h 602"/>
              <a:gd name="T24" fmla="*/ 71 w 602"/>
              <a:gd name="T25" fmla="*/ 453 h 602"/>
              <a:gd name="T26" fmla="*/ 71 w 602"/>
              <a:gd name="T27" fmla="*/ 453 h 602"/>
              <a:gd name="T28" fmla="*/ 148 w 602"/>
              <a:gd name="T29" fmla="*/ 523 h 602"/>
              <a:gd name="T30" fmla="*/ 71 w 602"/>
              <a:gd name="T31" fmla="*/ 601 h 602"/>
              <a:gd name="T32" fmla="*/ 0 w 602"/>
              <a:gd name="T33" fmla="*/ 523 h 602"/>
              <a:gd name="T34" fmla="*/ 71 w 602"/>
              <a:gd name="T35" fmla="*/ 45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2" h="602">
                <a:moveTo>
                  <a:pt x="495" y="601"/>
                </a:moveTo>
                <a:lnTo>
                  <a:pt x="495" y="601"/>
                </a:lnTo>
                <a:cubicBezTo>
                  <a:pt x="495" y="325"/>
                  <a:pt x="276" y="99"/>
                  <a:pt x="0" y="99"/>
                </a:cubicBezTo>
                <a:cubicBezTo>
                  <a:pt x="0" y="0"/>
                  <a:pt x="0" y="0"/>
                  <a:pt x="0" y="0"/>
                </a:cubicBezTo>
                <a:cubicBezTo>
                  <a:pt x="332" y="0"/>
                  <a:pt x="601" y="269"/>
                  <a:pt x="601" y="601"/>
                </a:cubicBezTo>
                <a:lnTo>
                  <a:pt x="495" y="601"/>
                </a:lnTo>
                <a:close/>
                <a:moveTo>
                  <a:pt x="382" y="601"/>
                </a:moveTo>
                <a:lnTo>
                  <a:pt x="382" y="601"/>
                </a:lnTo>
                <a:cubicBezTo>
                  <a:pt x="283" y="601"/>
                  <a:pt x="283" y="601"/>
                  <a:pt x="283" y="601"/>
                </a:cubicBezTo>
                <a:cubicBezTo>
                  <a:pt x="283" y="446"/>
                  <a:pt x="155" y="318"/>
                  <a:pt x="0" y="318"/>
                </a:cubicBezTo>
                <a:cubicBezTo>
                  <a:pt x="0" y="212"/>
                  <a:pt x="0" y="212"/>
                  <a:pt x="0" y="212"/>
                </a:cubicBezTo>
                <a:cubicBezTo>
                  <a:pt x="212" y="212"/>
                  <a:pt x="382" y="389"/>
                  <a:pt x="382" y="601"/>
                </a:cubicBezTo>
                <a:close/>
                <a:moveTo>
                  <a:pt x="71" y="453"/>
                </a:moveTo>
                <a:lnTo>
                  <a:pt x="71" y="453"/>
                </a:lnTo>
                <a:cubicBezTo>
                  <a:pt x="113" y="453"/>
                  <a:pt x="148" y="481"/>
                  <a:pt x="148" y="523"/>
                </a:cubicBezTo>
                <a:cubicBezTo>
                  <a:pt x="148" y="566"/>
                  <a:pt x="113" y="601"/>
                  <a:pt x="71" y="601"/>
                </a:cubicBezTo>
                <a:cubicBezTo>
                  <a:pt x="28" y="601"/>
                  <a:pt x="0" y="566"/>
                  <a:pt x="0" y="523"/>
                </a:cubicBezTo>
                <a:cubicBezTo>
                  <a:pt x="0" y="481"/>
                  <a:pt x="28" y="453"/>
                  <a:pt x="71" y="45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3" name="Freeform 62"/>
          <p:cNvSpPr>
            <a:spLocks noChangeArrowheads="1"/>
          </p:cNvSpPr>
          <p:nvPr/>
        </p:nvSpPr>
        <p:spPr bwMode="auto">
          <a:xfrm>
            <a:off x="20802278" y="8208274"/>
            <a:ext cx="420225" cy="416864"/>
          </a:xfrm>
          <a:custGeom>
            <a:avLst/>
            <a:gdLst>
              <a:gd name="T0" fmla="*/ 523 w 552"/>
              <a:gd name="T1" fmla="*/ 198 h 546"/>
              <a:gd name="T2" fmla="*/ 523 w 552"/>
              <a:gd name="T3" fmla="*/ 198 h 546"/>
              <a:gd name="T4" fmla="*/ 424 w 552"/>
              <a:gd name="T5" fmla="*/ 198 h 546"/>
              <a:gd name="T6" fmla="*/ 389 w 552"/>
              <a:gd name="T7" fmla="*/ 347 h 546"/>
              <a:gd name="T8" fmla="*/ 467 w 552"/>
              <a:gd name="T9" fmla="*/ 347 h 546"/>
              <a:gd name="T10" fmla="*/ 495 w 552"/>
              <a:gd name="T11" fmla="*/ 375 h 546"/>
              <a:gd name="T12" fmla="*/ 467 w 552"/>
              <a:gd name="T13" fmla="*/ 403 h 546"/>
              <a:gd name="T14" fmla="*/ 375 w 552"/>
              <a:gd name="T15" fmla="*/ 403 h 546"/>
              <a:gd name="T16" fmla="*/ 354 w 552"/>
              <a:gd name="T17" fmla="*/ 523 h 546"/>
              <a:gd name="T18" fmla="*/ 354 w 552"/>
              <a:gd name="T19" fmla="*/ 523 h 546"/>
              <a:gd name="T20" fmla="*/ 325 w 552"/>
              <a:gd name="T21" fmla="*/ 545 h 546"/>
              <a:gd name="T22" fmla="*/ 297 w 552"/>
              <a:gd name="T23" fmla="*/ 516 h 546"/>
              <a:gd name="T24" fmla="*/ 297 w 552"/>
              <a:gd name="T25" fmla="*/ 509 h 546"/>
              <a:gd name="T26" fmla="*/ 297 w 552"/>
              <a:gd name="T27" fmla="*/ 509 h 546"/>
              <a:gd name="T28" fmla="*/ 318 w 552"/>
              <a:gd name="T29" fmla="*/ 403 h 546"/>
              <a:gd name="T30" fmla="*/ 170 w 552"/>
              <a:gd name="T31" fmla="*/ 403 h 546"/>
              <a:gd name="T32" fmla="*/ 141 w 552"/>
              <a:gd name="T33" fmla="*/ 523 h 546"/>
              <a:gd name="T34" fmla="*/ 141 w 552"/>
              <a:gd name="T35" fmla="*/ 523 h 546"/>
              <a:gd name="T36" fmla="*/ 113 w 552"/>
              <a:gd name="T37" fmla="*/ 545 h 546"/>
              <a:gd name="T38" fmla="*/ 85 w 552"/>
              <a:gd name="T39" fmla="*/ 516 h 546"/>
              <a:gd name="T40" fmla="*/ 85 w 552"/>
              <a:gd name="T41" fmla="*/ 509 h 546"/>
              <a:gd name="T42" fmla="*/ 85 w 552"/>
              <a:gd name="T43" fmla="*/ 509 h 546"/>
              <a:gd name="T44" fmla="*/ 113 w 552"/>
              <a:gd name="T45" fmla="*/ 403 h 546"/>
              <a:gd name="T46" fmla="*/ 28 w 552"/>
              <a:gd name="T47" fmla="*/ 403 h 546"/>
              <a:gd name="T48" fmla="*/ 0 w 552"/>
              <a:gd name="T49" fmla="*/ 375 h 546"/>
              <a:gd name="T50" fmla="*/ 28 w 552"/>
              <a:gd name="T51" fmla="*/ 347 h 546"/>
              <a:gd name="T52" fmla="*/ 127 w 552"/>
              <a:gd name="T53" fmla="*/ 347 h 546"/>
              <a:gd name="T54" fmla="*/ 163 w 552"/>
              <a:gd name="T55" fmla="*/ 198 h 546"/>
              <a:gd name="T56" fmla="*/ 85 w 552"/>
              <a:gd name="T57" fmla="*/ 198 h 546"/>
              <a:gd name="T58" fmla="*/ 57 w 552"/>
              <a:gd name="T59" fmla="*/ 170 h 546"/>
              <a:gd name="T60" fmla="*/ 85 w 552"/>
              <a:gd name="T61" fmla="*/ 142 h 546"/>
              <a:gd name="T62" fmla="*/ 177 w 552"/>
              <a:gd name="T63" fmla="*/ 142 h 546"/>
              <a:gd name="T64" fmla="*/ 198 w 552"/>
              <a:gd name="T65" fmla="*/ 22 h 546"/>
              <a:gd name="T66" fmla="*/ 198 w 552"/>
              <a:gd name="T67" fmla="*/ 22 h 546"/>
              <a:gd name="T68" fmla="*/ 226 w 552"/>
              <a:gd name="T69" fmla="*/ 0 h 546"/>
              <a:gd name="T70" fmla="*/ 255 w 552"/>
              <a:gd name="T71" fmla="*/ 29 h 546"/>
              <a:gd name="T72" fmla="*/ 255 w 552"/>
              <a:gd name="T73" fmla="*/ 36 h 546"/>
              <a:gd name="T74" fmla="*/ 255 w 552"/>
              <a:gd name="T75" fmla="*/ 36 h 546"/>
              <a:gd name="T76" fmla="*/ 234 w 552"/>
              <a:gd name="T77" fmla="*/ 142 h 546"/>
              <a:gd name="T78" fmla="*/ 382 w 552"/>
              <a:gd name="T79" fmla="*/ 142 h 546"/>
              <a:gd name="T80" fmla="*/ 410 w 552"/>
              <a:gd name="T81" fmla="*/ 22 h 546"/>
              <a:gd name="T82" fmla="*/ 410 w 552"/>
              <a:gd name="T83" fmla="*/ 22 h 546"/>
              <a:gd name="T84" fmla="*/ 438 w 552"/>
              <a:gd name="T85" fmla="*/ 0 h 546"/>
              <a:gd name="T86" fmla="*/ 467 w 552"/>
              <a:gd name="T87" fmla="*/ 29 h 546"/>
              <a:gd name="T88" fmla="*/ 467 w 552"/>
              <a:gd name="T89" fmla="*/ 36 h 546"/>
              <a:gd name="T90" fmla="*/ 467 w 552"/>
              <a:gd name="T91" fmla="*/ 36 h 546"/>
              <a:gd name="T92" fmla="*/ 438 w 552"/>
              <a:gd name="T93" fmla="*/ 142 h 546"/>
              <a:gd name="T94" fmla="*/ 523 w 552"/>
              <a:gd name="T95" fmla="*/ 142 h 546"/>
              <a:gd name="T96" fmla="*/ 551 w 552"/>
              <a:gd name="T97" fmla="*/ 170 h 546"/>
              <a:gd name="T98" fmla="*/ 523 w 552"/>
              <a:gd name="T99" fmla="*/ 198 h 546"/>
              <a:gd name="T100" fmla="*/ 219 w 552"/>
              <a:gd name="T101" fmla="*/ 198 h 546"/>
              <a:gd name="T102" fmla="*/ 219 w 552"/>
              <a:gd name="T103" fmla="*/ 198 h 546"/>
              <a:gd name="T104" fmla="*/ 184 w 552"/>
              <a:gd name="T105" fmla="*/ 347 h 546"/>
              <a:gd name="T106" fmla="*/ 332 w 552"/>
              <a:gd name="T107" fmla="*/ 347 h 546"/>
              <a:gd name="T108" fmla="*/ 368 w 552"/>
              <a:gd name="T109" fmla="*/ 198 h 546"/>
              <a:gd name="T110" fmla="*/ 219 w 552"/>
              <a:gd name="T111" fmla="*/ 198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2" h="546">
                <a:moveTo>
                  <a:pt x="523" y="198"/>
                </a:moveTo>
                <a:lnTo>
                  <a:pt x="523" y="198"/>
                </a:lnTo>
                <a:cubicBezTo>
                  <a:pt x="424" y="198"/>
                  <a:pt x="424" y="198"/>
                  <a:pt x="424" y="198"/>
                </a:cubicBezTo>
                <a:cubicBezTo>
                  <a:pt x="389" y="347"/>
                  <a:pt x="389" y="347"/>
                  <a:pt x="389" y="347"/>
                </a:cubicBezTo>
                <a:cubicBezTo>
                  <a:pt x="467" y="347"/>
                  <a:pt x="467" y="347"/>
                  <a:pt x="467" y="347"/>
                </a:cubicBezTo>
                <a:cubicBezTo>
                  <a:pt x="481" y="347"/>
                  <a:pt x="495" y="361"/>
                  <a:pt x="495" y="375"/>
                </a:cubicBezTo>
                <a:cubicBezTo>
                  <a:pt x="495" y="389"/>
                  <a:pt x="481" y="403"/>
                  <a:pt x="467" y="403"/>
                </a:cubicBezTo>
                <a:cubicBezTo>
                  <a:pt x="375" y="403"/>
                  <a:pt x="375" y="403"/>
                  <a:pt x="375" y="403"/>
                </a:cubicBezTo>
                <a:cubicBezTo>
                  <a:pt x="354" y="523"/>
                  <a:pt x="354" y="523"/>
                  <a:pt x="354" y="523"/>
                </a:cubicBezTo>
                <a:lnTo>
                  <a:pt x="354" y="523"/>
                </a:lnTo>
                <a:cubicBezTo>
                  <a:pt x="347" y="538"/>
                  <a:pt x="339" y="545"/>
                  <a:pt x="325" y="545"/>
                </a:cubicBezTo>
                <a:cubicBezTo>
                  <a:pt x="304" y="545"/>
                  <a:pt x="297" y="531"/>
                  <a:pt x="297" y="516"/>
                </a:cubicBezTo>
                <a:lnTo>
                  <a:pt x="297" y="509"/>
                </a:lnTo>
                <a:lnTo>
                  <a:pt x="297" y="509"/>
                </a:lnTo>
                <a:cubicBezTo>
                  <a:pt x="318" y="403"/>
                  <a:pt x="318" y="403"/>
                  <a:pt x="318" y="403"/>
                </a:cubicBezTo>
                <a:cubicBezTo>
                  <a:pt x="170" y="403"/>
                  <a:pt x="170" y="403"/>
                  <a:pt x="170" y="403"/>
                </a:cubicBezTo>
                <a:cubicBezTo>
                  <a:pt x="141" y="523"/>
                  <a:pt x="141" y="523"/>
                  <a:pt x="141" y="523"/>
                </a:cubicBezTo>
                <a:lnTo>
                  <a:pt x="141" y="523"/>
                </a:lnTo>
                <a:cubicBezTo>
                  <a:pt x="141" y="538"/>
                  <a:pt x="127" y="545"/>
                  <a:pt x="113" y="545"/>
                </a:cubicBezTo>
                <a:cubicBezTo>
                  <a:pt x="99" y="545"/>
                  <a:pt x="85" y="531"/>
                  <a:pt x="85" y="516"/>
                </a:cubicBezTo>
                <a:lnTo>
                  <a:pt x="85" y="509"/>
                </a:lnTo>
                <a:lnTo>
                  <a:pt x="85" y="509"/>
                </a:lnTo>
                <a:cubicBezTo>
                  <a:pt x="113" y="403"/>
                  <a:pt x="113" y="403"/>
                  <a:pt x="113" y="403"/>
                </a:cubicBezTo>
                <a:cubicBezTo>
                  <a:pt x="28" y="403"/>
                  <a:pt x="28" y="403"/>
                  <a:pt x="28" y="403"/>
                </a:cubicBezTo>
                <a:cubicBezTo>
                  <a:pt x="14" y="403"/>
                  <a:pt x="0" y="389"/>
                  <a:pt x="0" y="375"/>
                </a:cubicBezTo>
                <a:cubicBezTo>
                  <a:pt x="0" y="361"/>
                  <a:pt x="14" y="347"/>
                  <a:pt x="28" y="347"/>
                </a:cubicBezTo>
                <a:cubicBezTo>
                  <a:pt x="127" y="347"/>
                  <a:pt x="127" y="347"/>
                  <a:pt x="127" y="347"/>
                </a:cubicBezTo>
                <a:cubicBezTo>
                  <a:pt x="163" y="198"/>
                  <a:pt x="163" y="198"/>
                  <a:pt x="163" y="198"/>
                </a:cubicBezTo>
                <a:cubicBezTo>
                  <a:pt x="85" y="198"/>
                  <a:pt x="85" y="198"/>
                  <a:pt x="85" y="198"/>
                </a:cubicBezTo>
                <a:cubicBezTo>
                  <a:pt x="71" y="198"/>
                  <a:pt x="57" y="184"/>
                  <a:pt x="57" y="170"/>
                </a:cubicBezTo>
                <a:cubicBezTo>
                  <a:pt x="57" y="149"/>
                  <a:pt x="71" y="142"/>
                  <a:pt x="85" y="142"/>
                </a:cubicBezTo>
                <a:cubicBezTo>
                  <a:pt x="177" y="142"/>
                  <a:pt x="177" y="142"/>
                  <a:pt x="177" y="142"/>
                </a:cubicBezTo>
                <a:cubicBezTo>
                  <a:pt x="198" y="22"/>
                  <a:pt x="198" y="22"/>
                  <a:pt x="198" y="22"/>
                </a:cubicBezTo>
                <a:lnTo>
                  <a:pt x="198" y="22"/>
                </a:lnTo>
                <a:cubicBezTo>
                  <a:pt x="205" y="7"/>
                  <a:pt x="212" y="0"/>
                  <a:pt x="226" y="0"/>
                </a:cubicBezTo>
                <a:cubicBezTo>
                  <a:pt x="248" y="0"/>
                  <a:pt x="255" y="7"/>
                  <a:pt x="255" y="29"/>
                </a:cubicBezTo>
                <a:cubicBezTo>
                  <a:pt x="255" y="29"/>
                  <a:pt x="255" y="29"/>
                  <a:pt x="255" y="36"/>
                </a:cubicBezTo>
                <a:lnTo>
                  <a:pt x="255" y="36"/>
                </a:lnTo>
                <a:cubicBezTo>
                  <a:pt x="234" y="142"/>
                  <a:pt x="234" y="142"/>
                  <a:pt x="234" y="142"/>
                </a:cubicBezTo>
                <a:cubicBezTo>
                  <a:pt x="382" y="142"/>
                  <a:pt x="382" y="142"/>
                  <a:pt x="382" y="142"/>
                </a:cubicBezTo>
                <a:cubicBezTo>
                  <a:pt x="410" y="22"/>
                  <a:pt x="410" y="22"/>
                  <a:pt x="410" y="22"/>
                </a:cubicBezTo>
                <a:lnTo>
                  <a:pt x="410" y="22"/>
                </a:lnTo>
                <a:cubicBezTo>
                  <a:pt x="410" y="7"/>
                  <a:pt x="424" y="0"/>
                  <a:pt x="438" y="0"/>
                </a:cubicBezTo>
                <a:cubicBezTo>
                  <a:pt x="452" y="0"/>
                  <a:pt x="467" y="7"/>
                  <a:pt x="467" y="29"/>
                </a:cubicBezTo>
                <a:cubicBezTo>
                  <a:pt x="467" y="29"/>
                  <a:pt x="467" y="29"/>
                  <a:pt x="467" y="36"/>
                </a:cubicBezTo>
                <a:lnTo>
                  <a:pt x="467" y="36"/>
                </a:lnTo>
                <a:cubicBezTo>
                  <a:pt x="438" y="142"/>
                  <a:pt x="438" y="142"/>
                  <a:pt x="438" y="142"/>
                </a:cubicBezTo>
                <a:cubicBezTo>
                  <a:pt x="523" y="142"/>
                  <a:pt x="523" y="142"/>
                  <a:pt x="523" y="142"/>
                </a:cubicBezTo>
                <a:cubicBezTo>
                  <a:pt x="537" y="142"/>
                  <a:pt x="551" y="149"/>
                  <a:pt x="551" y="170"/>
                </a:cubicBezTo>
                <a:cubicBezTo>
                  <a:pt x="551" y="184"/>
                  <a:pt x="537" y="198"/>
                  <a:pt x="523" y="198"/>
                </a:cubicBezTo>
                <a:close/>
                <a:moveTo>
                  <a:pt x="219" y="198"/>
                </a:moveTo>
                <a:lnTo>
                  <a:pt x="219" y="198"/>
                </a:lnTo>
                <a:cubicBezTo>
                  <a:pt x="184" y="347"/>
                  <a:pt x="184" y="347"/>
                  <a:pt x="184" y="347"/>
                </a:cubicBezTo>
                <a:cubicBezTo>
                  <a:pt x="332" y="347"/>
                  <a:pt x="332" y="347"/>
                  <a:pt x="332" y="347"/>
                </a:cubicBezTo>
                <a:cubicBezTo>
                  <a:pt x="368" y="198"/>
                  <a:pt x="368" y="198"/>
                  <a:pt x="368" y="198"/>
                </a:cubicBezTo>
                <a:lnTo>
                  <a:pt x="219" y="19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4" name="Freeform 63"/>
          <p:cNvSpPr>
            <a:spLocks noChangeArrowheads="1"/>
          </p:cNvSpPr>
          <p:nvPr/>
        </p:nvSpPr>
        <p:spPr bwMode="auto">
          <a:xfrm>
            <a:off x="19978634" y="8231806"/>
            <a:ext cx="460569" cy="373162"/>
          </a:xfrm>
          <a:custGeom>
            <a:avLst/>
            <a:gdLst>
              <a:gd name="T0" fmla="*/ 572 w 602"/>
              <a:gd name="T1" fmla="*/ 487 h 488"/>
              <a:gd name="T2" fmla="*/ 572 w 602"/>
              <a:gd name="T3" fmla="*/ 487 h 488"/>
              <a:gd name="T4" fmla="*/ 28 w 602"/>
              <a:gd name="T5" fmla="*/ 487 h 488"/>
              <a:gd name="T6" fmla="*/ 0 w 602"/>
              <a:gd name="T7" fmla="*/ 459 h 488"/>
              <a:gd name="T8" fmla="*/ 0 w 602"/>
              <a:gd name="T9" fmla="*/ 28 h 488"/>
              <a:gd name="T10" fmla="*/ 28 w 602"/>
              <a:gd name="T11" fmla="*/ 0 h 488"/>
              <a:gd name="T12" fmla="*/ 572 w 602"/>
              <a:gd name="T13" fmla="*/ 0 h 488"/>
              <a:gd name="T14" fmla="*/ 601 w 602"/>
              <a:gd name="T15" fmla="*/ 28 h 488"/>
              <a:gd name="T16" fmla="*/ 601 w 602"/>
              <a:gd name="T17" fmla="*/ 459 h 488"/>
              <a:gd name="T18" fmla="*/ 572 w 602"/>
              <a:gd name="T19" fmla="*/ 487 h 488"/>
              <a:gd name="T20" fmla="*/ 198 w 602"/>
              <a:gd name="T21" fmla="*/ 56 h 488"/>
              <a:gd name="T22" fmla="*/ 198 w 602"/>
              <a:gd name="T23" fmla="*/ 56 h 488"/>
              <a:gd name="T24" fmla="*/ 56 w 602"/>
              <a:gd name="T25" fmla="*/ 56 h 488"/>
              <a:gd name="T26" fmla="*/ 56 w 602"/>
              <a:gd name="T27" fmla="*/ 431 h 488"/>
              <a:gd name="T28" fmla="*/ 198 w 602"/>
              <a:gd name="T29" fmla="*/ 431 h 488"/>
              <a:gd name="T30" fmla="*/ 198 w 602"/>
              <a:gd name="T31" fmla="*/ 56 h 488"/>
              <a:gd name="T32" fmla="*/ 226 w 602"/>
              <a:gd name="T33" fmla="*/ 56 h 488"/>
              <a:gd name="T34" fmla="*/ 226 w 602"/>
              <a:gd name="T35" fmla="*/ 56 h 488"/>
              <a:gd name="T36" fmla="*/ 226 w 602"/>
              <a:gd name="T37" fmla="*/ 431 h 488"/>
              <a:gd name="T38" fmla="*/ 374 w 602"/>
              <a:gd name="T39" fmla="*/ 431 h 488"/>
              <a:gd name="T40" fmla="*/ 374 w 602"/>
              <a:gd name="T41" fmla="*/ 56 h 488"/>
              <a:gd name="T42" fmla="*/ 226 w 602"/>
              <a:gd name="T43" fmla="*/ 56 h 488"/>
              <a:gd name="T44" fmla="*/ 544 w 602"/>
              <a:gd name="T45" fmla="*/ 56 h 488"/>
              <a:gd name="T46" fmla="*/ 544 w 602"/>
              <a:gd name="T47" fmla="*/ 56 h 488"/>
              <a:gd name="T48" fmla="*/ 403 w 602"/>
              <a:gd name="T49" fmla="*/ 56 h 488"/>
              <a:gd name="T50" fmla="*/ 403 w 602"/>
              <a:gd name="T51" fmla="*/ 431 h 488"/>
              <a:gd name="T52" fmla="*/ 544 w 602"/>
              <a:gd name="T53" fmla="*/ 431 h 488"/>
              <a:gd name="T54" fmla="*/ 544 w 602"/>
              <a:gd name="T55" fmla="*/ 5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488">
                <a:moveTo>
                  <a:pt x="572" y="487"/>
                </a:moveTo>
                <a:lnTo>
                  <a:pt x="572" y="487"/>
                </a:lnTo>
                <a:cubicBezTo>
                  <a:pt x="28" y="487"/>
                  <a:pt x="28" y="487"/>
                  <a:pt x="28" y="487"/>
                </a:cubicBezTo>
                <a:cubicBezTo>
                  <a:pt x="14" y="487"/>
                  <a:pt x="0" y="473"/>
                  <a:pt x="0" y="459"/>
                </a:cubicBezTo>
                <a:cubicBezTo>
                  <a:pt x="0" y="28"/>
                  <a:pt x="0" y="28"/>
                  <a:pt x="0" y="28"/>
                </a:cubicBezTo>
                <a:cubicBezTo>
                  <a:pt x="0" y="7"/>
                  <a:pt x="14" y="0"/>
                  <a:pt x="28" y="0"/>
                </a:cubicBezTo>
                <a:cubicBezTo>
                  <a:pt x="572" y="0"/>
                  <a:pt x="572" y="0"/>
                  <a:pt x="572" y="0"/>
                </a:cubicBezTo>
                <a:cubicBezTo>
                  <a:pt x="594" y="0"/>
                  <a:pt x="601" y="7"/>
                  <a:pt x="601" y="28"/>
                </a:cubicBezTo>
                <a:cubicBezTo>
                  <a:pt x="601" y="459"/>
                  <a:pt x="601" y="459"/>
                  <a:pt x="601" y="459"/>
                </a:cubicBezTo>
                <a:cubicBezTo>
                  <a:pt x="601" y="473"/>
                  <a:pt x="594" y="487"/>
                  <a:pt x="572" y="487"/>
                </a:cubicBezTo>
                <a:close/>
                <a:moveTo>
                  <a:pt x="198" y="56"/>
                </a:moveTo>
                <a:lnTo>
                  <a:pt x="198" y="56"/>
                </a:lnTo>
                <a:cubicBezTo>
                  <a:pt x="56" y="56"/>
                  <a:pt x="56" y="56"/>
                  <a:pt x="56" y="56"/>
                </a:cubicBezTo>
                <a:cubicBezTo>
                  <a:pt x="56" y="431"/>
                  <a:pt x="56" y="431"/>
                  <a:pt x="56" y="431"/>
                </a:cubicBezTo>
                <a:cubicBezTo>
                  <a:pt x="198" y="431"/>
                  <a:pt x="198" y="431"/>
                  <a:pt x="198" y="431"/>
                </a:cubicBezTo>
                <a:lnTo>
                  <a:pt x="198" y="56"/>
                </a:lnTo>
                <a:close/>
                <a:moveTo>
                  <a:pt x="226" y="56"/>
                </a:moveTo>
                <a:lnTo>
                  <a:pt x="226" y="56"/>
                </a:lnTo>
                <a:cubicBezTo>
                  <a:pt x="226" y="431"/>
                  <a:pt x="226" y="431"/>
                  <a:pt x="226" y="431"/>
                </a:cubicBezTo>
                <a:cubicBezTo>
                  <a:pt x="374" y="431"/>
                  <a:pt x="374" y="431"/>
                  <a:pt x="374" y="431"/>
                </a:cubicBezTo>
                <a:cubicBezTo>
                  <a:pt x="374" y="56"/>
                  <a:pt x="374" y="56"/>
                  <a:pt x="374" y="56"/>
                </a:cubicBezTo>
                <a:lnTo>
                  <a:pt x="226" y="56"/>
                </a:lnTo>
                <a:close/>
                <a:moveTo>
                  <a:pt x="544" y="56"/>
                </a:moveTo>
                <a:lnTo>
                  <a:pt x="544" y="56"/>
                </a:lnTo>
                <a:cubicBezTo>
                  <a:pt x="403" y="56"/>
                  <a:pt x="403" y="56"/>
                  <a:pt x="403" y="56"/>
                </a:cubicBezTo>
                <a:cubicBezTo>
                  <a:pt x="403" y="431"/>
                  <a:pt x="403" y="431"/>
                  <a:pt x="403" y="431"/>
                </a:cubicBezTo>
                <a:cubicBezTo>
                  <a:pt x="544" y="431"/>
                  <a:pt x="544" y="431"/>
                  <a:pt x="544" y="431"/>
                </a:cubicBezTo>
                <a:lnTo>
                  <a:pt x="544" y="5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5" name="Freeform 64"/>
          <p:cNvSpPr>
            <a:spLocks noChangeArrowheads="1"/>
          </p:cNvSpPr>
          <p:nvPr/>
        </p:nvSpPr>
        <p:spPr bwMode="auto">
          <a:xfrm>
            <a:off x="19185248" y="8198188"/>
            <a:ext cx="443758" cy="443758"/>
          </a:xfrm>
          <a:custGeom>
            <a:avLst/>
            <a:gdLst>
              <a:gd name="T0" fmla="*/ 572 w 580"/>
              <a:gd name="T1" fmla="*/ 92 h 581"/>
              <a:gd name="T2" fmla="*/ 572 w 580"/>
              <a:gd name="T3" fmla="*/ 92 h 581"/>
              <a:gd name="T4" fmla="*/ 509 w 580"/>
              <a:gd name="T5" fmla="*/ 149 h 581"/>
              <a:gd name="T6" fmla="*/ 431 w 580"/>
              <a:gd name="T7" fmla="*/ 71 h 581"/>
              <a:gd name="T8" fmla="*/ 488 w 580"/>
              <a:gd name="T9" fmla="*/ 7 h 581"/>
              <a:gd name="T10" fmla="*/ 530 w 580"/>
              <a:gd name="T11" fmla="*/ 7 h 581"/>
              <a:gd name="T12" fmla="*/ 572 w 580"/>
              <a:gd name="T13" fmla="*/ 50 h 581"/>
              <a:gd name="T14" fmla="*/ 572 w 580"/>
              <a:gd name="T15" fmla="*/ 92 h 581"/>
              <a:gd name="T16" fmla="*/ 148 w 580"/>
              <a:gd name="T17" fmla="*/ 347 h 581"/>
              <a:gd name="T18" fmla="*/ 148 w 580"/>
              <a:gd name="T19" fmla="*/ 347 h 581"/>
              <a:gd name="T20" fmla="*/ 233 w 580"/>
              <a:gd name="T21" fmla="*/ 424 h 581"/>
              <a:gd name="T22" fmla="*/ 127 w 580"/>
              <a:gd name="T23" fmla="*/ 453 h 581"/>
              <a:gd name="T24" fmla="*/ 148 w 580"/>
              <a:gd name="T25" fmla="*/ 347 h 581"/>
              <a:gd name="T26" fmla="*/ 488 w 580"/>
              <a:gd name="T27" fmla="*/ 170 h 581"/>
              <a:gd name="T28" fmla="*/ 488 w 580"/>
              <a:gd name="T29" fmla="*/ 170 h 581"/>
              <a:gd name="T30" fmla="*/ 254 w 580"/>
              <a:gd name="T31" fmla="*/ 410 h 581"/>
              <a:gd name="T32" fmla="*/ 169 w 580"/>
              <a:gd name="T33" fmla="*/ 325 h 581"/>
              <a:gd name="T34" fmla="*/ 410 w 580"/>
              <a:gd name="T35" fmla="*/ 92 h 581"/>
              <a:gd name="T36" fmla="*/ 488 w 580"/>
              <a:gd name="T37" fmla="*/ 170 h 581"/>
              <a:gd name="T38" fmla="*/ 56 w 580"/>
              <a:gd name="T39" fmla="*/ 85 h 581"/>
              <a:gd name="T40" fmla="*/ 56 w 580"/>
              <a:gd name="T41" fmla="*/ 85 h 581"/>
              <a:gd name="T42" fmla="*/ 56 w 580"/>
              <a:gd name="T43" fmla="*/ 523 h 581"/>
              <a:gd name="T44" fmla="*/ 495 w 580"/>
              <a:gd name="T45" fmla="*/ 523 h 581"/>
              <a:gd name="T46" fmla="*/ 495 w 580"/>
              <a:gd name="T47" fmla="*/ 205 h 581"/>
              <a:gd name="T48" fmla="*/ 551 w 580"/>
              <a:gd name="T49" fmla="*/ 149 h 581"/>
              <a:gd name="T50" fmla="*/ 551 w 580"/>
              <a:gd name="T51" fmla="*/ 552 h 581"/>
              <a:gd name="T52" fmla="*/ 523 w 580"/>
              <a:gd name="T53" fmla="*/ 580 h 581"/>
              <a:gd name="T54" fmla="*/ 28 w 580"/>
              <a:gd name="T55" fmla="*/ 580 h 581"/>
              <a:gd name="T56" fmla="*/ 0 w 580"/>
              <a:gd name="T57" fmla="*/ 552 h 581"/>
              <a:gd name="T58" fmla="*/ 0 w 580"/>
              <a:gd name="T59" fmla="*/ 57 h 581"/>
              <a:gd name="T60" fmla="*/ 28 w 580"/>
              <a:gd name="T61" fmla="*/ 28 h 581"/>
              <a:gd name="T62" fmla="*/ 431 w 580"/>
              <a:gd name="T63" fmla="*/ 28 h 581"/>
              <a:gd name="T64" fmla="*/ 375 w 580"/>
              <a:gd name="T65" fmla="*/ 85 h 581"/>
              <a:gd name="T66" fmla="*/ 56 w 580"/>
              <a:gd name="T67" fmla="*/ 8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581">
                <a:moveTo>
                  <a:pt x="572" y="92"/>
                </a:moveTo>
                <a:lnTo>
                  <a:pt x="572" y="92"/>
                </a:lnTo>
                <a:cubicBezTo>
                  <a:pt x="509" y="149"/>
                  <a:pt x="509" y="149"/>
                  <a:pt x="509" y="149"/>
                </a:cubicBezTo>
                <a:cubicBezTo>
                  <a:pt x="431" y="71"/>
                  <a:pt x="431" y="71"/>
                  <a:pt x="431" y="71"/>
                </a:cubicBezTo>
                <a:cubicBezTo>
                  <a:pt x="488" y="7"/>
                  <a:pt x="488" y="7"/>
                  <a:pt x="488" y="7"/>
                </a:cubicBezTo>
                <a:cubicBezTo>
                  <a:pt x="502" y="0"/>
                  <a:pt x="516" y="0"/>
                  <a:pt x="530" y="7"/>
                </a:cubicBezTo>
                <a:cubicBezTo>
                  <a:pt x="572" y="50"/>
                  <a:pt x="572" y="50"/>
                  <a:pt x="572" y="50"/>
                </a:cubicBezTo>
                <a:cubicBezTo>
                  <a:pt x="579" y="64"/>
                  <a:pt x="579" y="78"/>
                  <a:pt x="572" y="92"/>
                </a:cubicBezTo>
                <a:close/>
                <a:moveTo>
                  <a:pt x="148" y="347"/>
                </a:moveTo>
                <a:lnTo>
                  <a:pt x="148" y="347"/>
                </a:lnTo>
                <a:cubicBezTo>
                  <a:pt x="233" y="424"/>
                  <a:pt x="233" y="424"/>
                  <a:pt x="233" y="424"/>
                </a:cubicBezTo>
                <a:cubicBezTo>
                  <a:pt x="127" y="453"/>
                  <a:pt x="127" y="453"/>
                  <a:pt x="127" y="453"/>
                </a:cubicBezTo>
                <a:lnTo>
                  <a:pt x="148" y="347"/>
                </a:lnTo>
                <a:close/>
                <a:moveTo>
                  <a:pt x="488" y="170"/>
                </a:moveTo>
                <a:lnTo>
                  <a:pt x="488" y="170"/>
                </a:lnTo>
                <a:cubicBezTo>
                  <a:pt x="254" y="410"/>
                  <a:pt x="254" y="410"/>
                  <a:pt x="254" y="410"/>
                </a:cubicBezTo>
                <a:cubicBezTo>
                  <a:pt x="169" y="325"/>
                  <a:pt x="169" y="325"/>
                  <a:pt x="169" y="325"/>
                </a:cubicBezTo>
                <a:cubicBezTo>
                  <a:pt x="410" y="92"/>
                  <a:pt x="410" y="92"/>
                  <a:pt x="410" y="92"/>
                </a:cubicBezTo>
                <a:lnTo>
                  <a:pt x="488" y="170"/>
                </a:lnTo>
                <a:close/>
                <a:moveTo>
                  <a:pt x="56" y="85"/>
                </a:moveTo>
                <a:lnTo>
                  <a:pt x="56" y="85"/>
                </a:lnTo>
                <a:cubicBezTo>
                  <a:pt x="56" y="523"/>
                  <a:pt x="56" y="523"/>
                  <a:pt x="56" y="523"/>
                </a:cubicBezTo>
                <a:cubicBezTo>
                  <a:pt x="495" y="523"/>
                  <a:pt x="495" y="523"/>
                  <a:pt x="495" y="523"/>
                </a:cubicBezTo>
                <a:cubicBezTo>
                  <a:pt x="495" y="205"/>
                  <a:pt x="495" y="205"/>
                  <a:pt x="495" y="205"/>
                </a:cubicBezTo>
                <a:cubicBezTo>
                  <a:pt x="551" y="149"/>
                  <a:pt x="551" y="149"/>
                  <a:pt x="551" y="149"/>
                </a:cubicBezTo>
                <a:cubicBezTo>
                  <a:pt x="551" y="552"/>
                  <a:pt x="551" y="552"/>
                  <a:pt x="551" y="552"/>
                </a:cubicBezTo>
                <a:cubicBezTo>
                  <a:pt x="551" y="566"/>
                  <a:pt x="537" y="580"/>
                  <a:pt x="523" y="580"/>
                </a:cubicBezTo>
                <a:cubicBezTo>
                  <a:pt x="28" y="580"/>
                  <a:pt x="28" y="580"/>
                  <a:pt x="28" y="580"/>
                </a:cubicBezTo>
                <a:cubicBezTo>
                  <a:pt x="14" y="580"/>
                  <a:pt x="0" y="566"/>
                  <a:pt x="0" y="552"/>
                </a:cubicBezTo>
                <a:cubicBezTo>
                  <a:pt x="0" y="57"/>
                  <a:pt x="0" y="57"/>
                  <a:pt x="0" y="57"/>
                </a:cubicBezTo>
                <a:cubicBezTo>
                  <a:pt x="0" y="43"/>
                  <a:pt x="14" y="28"/>
                  <a:pt x="28" y="28"/>
                </a:cubicBezTo>
                <a:cubicBezTo>
                  <a:pt x="431" y="28"/>
                  <a:pt x="431" y="28"/>
                  <a:pt x="431" y="28"/>
                </a:cubicBezTo>
                <a:cubicBezTo>
                  <a:pt x="375" y="85"/>
                  <a:pt x="375" y="85"/>
                  <a:pt x="375" y="85"/>
                </a:cubicBezTo>
                <a:lnTo>
                  <a:pt x="56" y="8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6" name="Freeform 65"/>
          <p:cNvSpPr>
            <a:spLocks noChangeArrowheads="1"/>
          </p:cNvSpPr>
          <p:nvPr/>
        </p:nvSpPr>
        <p:spPr bwMode="auto">
          <a:xfrm>
            <a:off x="18364967" y="8198188"/>
            <a:ext cx="463929" cy="433674"/>
          </a:xfrm>
          <a:custGeom>
            <a:avLst/>
            <a:gdLst>
              <a:gd name="T0" fmla="*/ 579 w 608"/>
              <a:gd name="T1" fmla="*/ 566 h 567"/>
              <a:gd name="T2" fmla="*/ 579 w 608"/>
              <a:gd name="T3" fmla="*/ 566 h 567"/>
              <a:gd name="T4" fmla="*/ 28 w 608"/>
              <a:gd name="T5" fmla="*/ 566 h 567"/>
              <a:gd name="T6" fmla="*/ 0 w 608"/>
              <a:gd name="T7" fmla="*/ 537 h 567"/>
              <a:gd name="T8" fmla="*/ 28 w 608"/>
              <a:gd name="T9" fmla="*/ 509 h 567"/>
              <a:gd name="T10" fmla="*/ 579 w 608"/>
              <a:gd name="T11" fmla="*/ 509 h 567"/>
              <a:gd name="T12" fmla="*/ 607 w 608"/>
              <a:gd name="T13" fmla="*/ 537 h 567"/>
              <a:gd name="T14" fmla="*/ 579 w 608"/>
              <a:gd name="T15" fmla="*/ 566 h 567"/>
              <a:gd name="T16" fmla="*/ 459 w 608"/>
              <a:gd name="T17" fmla="*/ 149 h 567"/>
              <a:gd name="T18" fmla="*/ 459 w 608"/>
              <a:gd name="T19" fmla="*/ 149 h 567"/>
              <a:gd name="T20" fmla="*/ 381 w 608"/>
              <a:gd name="T21" fmla="*/ 71 h 567"/>
              <a:gd name="T22" fmla="*/ 445 w 608"/>
              <a:gd name="T23" fmla="*/ 7 h 567"/>
              <a:gd name="T24" fmla="*/ 480 w 608"/>
              <a:gd name="T25" fmla="*/ 7 h 567"/>
              <a:gd name="T26" fmla="*/ 523 w 608"/>
              <a:gd name="T27" fmla="*/ 50 h 567"/>
              <a:gd name="T28" fmla="*/ 523 w 608"/>
              <a:gd name="T29" fmla="*/ 92 h 567"/>
              <a:gd name="T30" fmla="*/ 459 w 608"/>
              <a:gd name="T31" fmla="*/ 149 h 567"/>
              <a:gd name="T32" fmla="*/ 205 w 608"/>
              <a:gd name="T33" fmla="*/ 410 h 567"/>
              <a:gd name="T34" fmla="*/ 205 w 608"/>
              <a:gd name="T35" fmla="*/ 410 h 567"/>
              <a:gd name="T36" fmla="*/ 127 w 608"/>
              <a:gd name="T37" fmla="*/ 325 h 567"/>
              <a:gd name="T38" fmla="*/ 360 w 608"/>
              <a:gd name="T39" fmla="*/ 92 h 567"/>
              <a:gd name="T40" fmla="*/ 445 w 608"/>
              <a:gd name="T41" fmla="*/ 170 h 567"/>
              <a:gd name="T42" fmla="*/ 205 w 608"/>
              <a:gd name="T43" fmla="*/ 410 h 567"/>
              <a:gd name="T44" fmla="*/ 77 w 608"/>
              <a:gd name="T45" fmla="*/ 453 h 567"/>
              <a:gd name="T46" fmla="*/ 77 w 608"/>
              <a:gd name="T47" fmla="*/ 453 h 567"/>
              <a:gd name="T48" fmla="*/ 106 w 608"/>
              <a:gd name="T49" fmla="*/ 347 h 567"/>
              <a:gd name="T50" fmla="*/ 183 w 608"/>
              <a:gd name="T51" fmla="*/ 424 h 567"/>
              <a:gd name="T52" fmla="*/ 77 w 608"/>
              <a:gd name="T53" fmla="*/ 453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8" h="567">
                <a:moveTo>
                  <a:pt x="579" y="566"/>
                </a:moveTo>
                <a:lnTo>
                  <a:pt x="579" y="566"/>
                </a:lnTo>
                <a:cubicBezTo>
                  <a:pt x="28" y="566"/>
                  <a:pt x="28" y="566"/>
                  <a:pt x="28" y="566"/>
                </a:cubicBezTo>
                <a:cubicBezTo>
                  <a:pt x="14" y="566"/>
                  <a:pt x="0" y="559"/>
                  <a:pt x="0" y="537"/>
                </a:cubicBezTo>
                <a:cubicBezTo>
                  <a:pt x="0" y="523"/>
                  <a:pt x="14" y="509"/>
                  <a:pt x="28" y="509"/>
                </a:cubicBezTo>
                <a:cubicBezTo>
                  <a:pt x="579" y="509"/>
                  <a:pt x="579" y="509"/>
                  <a:pt x="579" y="509"/>
                </a:cubicBezTo>
                <a:cubicBezTo>
                  <a:pt x="593" y="509"/>
                  <a:pt x="607" y="523"/>
                  <a:pt x="607" y="537"/>
                </a:cubicBezTo>
                <a:cubicBezTo>
                  <a:pt x="607" y="559"/>
                  <a:pt x="593" y="566"/>
                  <a:pt x="579" y="566"/>
                </a:cubicBezTo>
                <a:close/>
                <a:moveTo>
                  <a:pt x="459" y="149"/>
                </a:moveTo>
                <a:lnTo>
                  <a:pt x="459" y="149"/>
                </a:lnTo>
                <a:cubicBezTo>
                  <a:pt x="381" y="71"/>
                  <a:pt x="381" y="71"/>
                  <a:pt x="381" y="71"/>
                </a:cubicBezTo>
                <a:cubicBezTo>
                  <a:pt x="445" y="7"/>
                  <a:pt x="445" y="7"/>
                  <a:pt x="445" y="7"/>
                </a:cubicBezTo>
                <a:cubicBezTo>
                  <a:pt x="452" y="0"/>
                  <a:pt x="473" y="0"/>
                  <a:pt x="480" y="7"/>
                </a:cubicBezTo>
                <a:cubicBezTo>
                  <a:pt x="523" y="50"/>
                  <a:pt x="523" y="50"/>
                  <a:pt x="523" y="50"/>
                </a:cubicBezTo>
                <a:cubicBezTo>
                  <a:pt x="530" y="64"/>
                  <a:pt x="530" y="78"/>
                  <a:pt x="523" y="92"/>
                </a:cubicBezTo>
                <a:lnTo>
                  <a:pt x="459" y="149"/>
                </a:lnTo>
                <a:close/>
                <a:moveTo>
                  <a:pt x="205" y="410"/>
                </a:moveTo>
                <a:lnTo>
                  <a:pt x="205" y="410"/>
                </a:lnTo>
                <a:cubicBezTo>
                  <a:pt x="127" y="325"/>
                  <a:pt x="127" y="325"/>
                  <a:pt x="127" y="325"/>
                </a:cubicBezTo>
                <a:cubicBezTo>
                  <a:pt x="360" y="92"/>
                  <a:pt x="360" y="92"/>
                  <a:pt x="360" y="92"/>
                </a:cubicBezTo>
                <a:cubicBezTo>
                  <a:pt x="445" y="170"/>
                  <a:pt x="445" y="170"/>
                  <a:pt x="445" y="170"/>
                </a:cubicBezTo>
                <a:lnTo>
                  <a:pt x="205" y="410"/>
                </a:lnTo>
                <a:close/>
                <a:moveTo>
                  <a:pt x="77" y="453"/>
                </a:moveTo>
                <a:lnTo>
                  <a:pt x="77" y="453"/>
                </a:lnTo>
                <a:cubicBezTo>
                  <a:pt x="106" y="347"/>
                  <a:pt x="106" y="347"/>
                  <a:pt x="106" y="347"/>
                </a:cubicBezTo>
                <a:cubicBezTo>
                  <a:pt x="183" y="424"/>
                  <a:pt x="183" y="424"/>
                  <a:pt x="183" y="424"/>
                </a:cubicBezTo>
                <a:lnTo>
                  <a:pt x="77" y="45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7" name="Freeform 66"/>
          <p:cNvSpPr>
            <a:spLocks noChangeArrowheads="1"/>
          </p:cNvSpPr>
          <p:nvPr/>
        </p:nvSpPr>
        <p:spPr bwMode="auto">
          <a:xfrm>
            <a:off x="17622009" y="8241892"/>
            <a:ext cx="346265" cy="346265"/>
          </a:xfrm>
          <a:custGeom>
            <a:avLst/>
            <a:gdLst>
              <a:gd name="T0" fmla="*/ 43 w 454"/>
              <a:gd name="T1" fmla="*/ 325 h 453"/>
              <a:gd name="T2" fmla="*/ 43 w 454"/>
              <a:gd name="T3" fmla="*/ 325 h 453"/>
              <a:gd name="T4" fmla="*/ 283 w 454"/>
              <a:gd name="T5" fmla="*/ 92 h 453"/>
              <a:gd name="T6" fmla="*/ 361 w 454"/>
              <a:gd name="T7" fmla="*/ 169 h 453"/>
              <a:gd name="T8" fmla="*/ 127 w 454"/>
              <a:gd name="T9" fmla="*/ 410 h 453"/>
              <a:gd name="T10" fmla="*/ 43 w 454"/>
              <a:gd name="T11" fmla="*/ 325 h 453"/>
              <a:gd name="T12" fmla="*/ 361 w 454"/>
              <a:gd name="T13" fmla="*/ 7 h 453"/>
              <a:gd name="T14" fmla="*/ 361 w 454"/>
              <a:gd name="T15" fmla="*/ 7 h 453"/>
              <a:gd name="T16" fmla="*/ 403 w 454"/>
              <a:gd name="T17" fmla="*/ 7 h 453"/>
              <a:gd name="T18" fmla="*/ 446 w 454"/>
              <a:gd name="T19" fmla="*/ 49 h 453"/>
              <a:gd name="T20" fmla="*/ 446 w 454"/>
              <a:gd name="T21" fmla="*/ 92 h 453"/>
              <a:gd name="T22" fmla="*/ 382 w 454"/>
              <a:gd name="T23" fmla="*/ 148 h 453"/>
              <a:gd name="T24" fmla="*/ 304 w 454"/>
              <a:gd name="T25" fmla="*/ 71 h 453"/>
              <a:gd name="T26" fmla="*/ 361 w 454"/>
              <a:gd name="T27" fmla="*/ 7 h 453"/>
              <a:gd name="T28" fmla="*/ 0 w 454"/>
              <a:gd name="T29" fmla="*/ 452 h 453"/>
              <a:gd name="T30" fmla="*/ 0 w 454"/>
              <a:gd name="T31" fmla="*/ 452 h 453"/>
              <a:gd name="T32" fmla="*/ 22 w 454"/>
              <a:gd name="T33" fmla="*/ 346 h 453"/>
              <a:gd name="T34" fmla="*/ 106 w 454"/>
              <a:gd name="T35" fmla="*/ 424 h 453"/>
              <a:gd name="T36" fmla="*/ 0 w 454"/>
              <a:gd name="T37" fmla="*/ 45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453">
                <a:moveTo>
                  <a:pt x="43" y="325"/>
                </a:moveTo>
                <a:lnTo>
                  <a:pt x="43" y="325"/>
                </a:lnTo>
                <a:cubicBezTo>
                  <a:pt x="283" y="92"/>
                  <a:pt x="283" y="92"/>
                  <a:pt x="283" y="92"/>
                </a:cubicBezTo>
                <a:cubicBezTo>
                  <a:pt x="361" y="169"/>
                  <a:pt x="361" y="169"/>
                  <a:pt x="361" y="169"/>
                </a:cubicBezTo>
                <a:cubicBezTo>
                  <a:pt x="127" y="410"/>
                  <a:pt x="127" y="410"/>
                  <a:pt x="127" y="410"/>
                </a:cubicBezTo>
                <a:lnTo>
                  <a:pt x="43" y="325"/>
                </a:lnTo>
                <a:close/>
                <a:moveTo>
                  <a:pt x="361" y="7"/>
                </a:moveTo>
                <a:lnTo>
                  <a:pt x="361" y="7"/>
                </a:lnTo>
                <a:cubicBezTo>
                  <a:pt x="375" y="0"/>
                  <a:pt x="389" y="0"/>
                  <a:pt x="403" y="7"/>
                </a:cubicBezTo>
                <a:cubicBezTo>
                  <a:pt x="446" y="49"/>
                  <a:pt x="446" y="49"/>
                  <a:pt x="446" y="49"/>
                </a:cubicBezTo>
                <a:cubicBezTo>
                  <a:pt x="453" y="64"/>
                  <a:pt x="453" y="78"/>
                  <a:pt x="446" y="92"/>
                </a:cubicBezTo>
                <a:cubicBezTo>
                  <a:pt x="382" y="148"/>
                  <a:pt x="382" y="148"/>
                  <a:pt x="382" y="148"/>
                </a:cubicBezTo>
                <a:cubicBezTo>
                  <a:pt x="304" y="71"/>
                  <a:pt x="304" y="71"/>
                  <a:pt x="304" y="71"/>
                </a:cubicBezTo>
                <a:lnTo>
                  <a:pt x="361" y="7"/>
                </a:lnTo>
                <a:close/>
                <a:moveTo>
                  <a:pt x="0" y="452"/>
                </a:moveTo>
                <a:lnTo>
                  <a:pt x="0" y="452"/>
                </a:lnTo>
                <a:cubicBezTo>
                  <a:pt x="22" y="346"/>
                  <a:pt x="22" y="346"/>
                  <a:pt x="22" y="346"/>
                </a:cubicBezTo>
                <a:cubicBezTo>
                  <a:pt x="106" y="424"/>
                  <a:pt x="106" y="424"/>
                  <a:pt x="106" y="424"/>
                </a:cubicBezTo>
                <a:lnTo>
                  <a:pt x="0" y="452"/>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8" name="Freeform 67"/>
          <p:cNvSpPr>
            <a:spLocks noChangeArrowheads="1"/>
          </p:cNvSpPr>
          <p:nvPr/>
        </p:nvSpPr>
        <p:spPr bwMode="auto">
          <a:xfrm>
            <a:off x="11829615" y="9784961"/>
            <a:ext cx="457206" cy="460569"/>
          </a:xfrm>
          <a:custGeom>
            <a:avLst/>
            <a:gdLst>
              <a:gd name="T0" fmla="*/ 593 w 601"/>
              <a:gd name="T1" fmla="*/ 42 h 602"/>
              <a:gd name="T2" fmla="*/ 593 w 601"/>
              <a:gd name="T3" fmla="*/ 42 h 602"/>
              <a:gd name="T4" fmla="*/ 501 w 601"/>
              <a:gd name="T5" fmla="*/ 142 h 602"/>
              <a:gd name="T6" fmla="*/ 544 w 601"/>
              <a:gd name="T7" fmla="*/ 142 h 602"/>
              <a:gd name="T8" fmla="*/ 572 w 601"/>
              <a:gd name="T9" fmla="*/ 170 h 602"/>
              <a:gd name="T10" fmla="*/ 544 w 601"/>
              <a:gd name="T11" fmla="*/ 198 h 602"/>
              <a:gd name="T12" fmla="*/ 431 w 601"/>
              <a:gd name="T13" fmla="*/ 198 h 602"/>
              <a:gd name="T14" fmla="*/ 402 w 601"/>
              <a:gd name="T15" fmla="*/ 170 h 602"/>
              <a:gd name="T16" fmla="*/ 402 w 601"/>
              <a:gd name="T17" fmla="*/ 57 h 602"/>
              <a:gd name="T18" fmla="*/ 431 w 601"/>
              <a:gd name="T19" fmla="*/ 28 h 602"/>
              <a:gd name="T20" fmla="*/ 459 w 601"/>
              <a:gd name="T21" fmla="*/ 57 h 602"/>
              <a:gd name="T22" fmla="*/ 459 w 601"/>
              <a:gd name="T23" fmla="*/ 99 h 602"/>
              <a:gd name="T24" fmla="*/ 551 w 601"/>
              <a:gd name="T25" fmla="*/ 7 h 602"/>
              <a:gd name="T26" fmla="*/ 572 w 601"/>
              <a:gd name="T27" fmla="*/ 0 h 602"/>
              <a:gd name="T28" fmla="*/ 600 w 601"/>
              <a:gd name="T29" fmla="*/ 28 h 602"/>
              <a:gd name="T30" fmla="*/ 593 w 601"/>
              <a:gd name="T31" fmla="*/ 42 h 602"/>
              <a:gd name="T32" fmla="*/ 296 w 601"/>
              <a:gd name="T33" fmla="*/ 382 h 602"/>
              <a:gd name="T34" fmla="*/ 296 w 601"/>
              <a:gd name="T35" fmla="*/ 382 h 602"/>
              <a:gd name="T36" fmla="*/ 211 w 601"/>
              <a:gd name="T37" fmla="*/ 297 h 602"/>
              <a:gd name="T38" fmla="*/ 296 w 601"/>
              <a:gd name="T39" fmla="*/ 212 h 602"/>
              <a:gd name="T40" fmla="*/ 381 w 601"/>
              <a:gd name="T41" fmla="*/ 297 h 602"/>
              <a:gd name="T42" fmla="*/ 296 w 601"/>
              <a:gd name="T43" fmla="*/ 382 h 602"/>
              <a:gd name="T44" fmla="*/ 169 w 601"/>
              <a:gd name="T45" fmla="*/ 573 h 602"/>
              <a:gd name="T46" fmla="*/ 169 w 601"/>
              <a:gd name="T47" fmla="*/ 573 h 602"/>
              <a:gd name="T48" fmla="*/ 141 w 601"/>
              <a:gd name="T49" fmla="*/ 544 h 602"/>
              <a:gd name="T50" fmla="*/ 141 w 601"/>
              <a:gd name="T51" fmla="*/ 502 h 602"/>
              <a:gd name="T52" fmla="*/ 42 w 601"/>
              <a:gd name="T53" fmla="*/ 594 h 602"/>
              <a:gd name="T54" fmla="*/ 28 w 601"/>
              <a:gd name="T55" fmla="*/ 601 h 602"/>
              <a:gd name="T56" fmla="*/ 0 w 601"/>
              <a:gd name="T57" fmla="*/ 573 h 602"/>
              <a:gd name="T58" fmla="*/ 7 w 601"/>
              <a:gd name="T59" fmla="*/ 551 h 602"/>
              <a:gd name="T60" fmla="*/ 98 w 601"/>
              <a:gd name="T61" fmla="*/ 460 h 602"/>
              <a:gd name="T62" fmla="*/ 56 w 601"/>
              <a:gd name="T63" fmla="*/ 460 h 602"/>
              <a:gd name="T64" fmla="*/ 28 w 601"/>
              <a:gd name="T65" fmla="*/ 431 h 602"/>
              <a:gd name="T66" fmla="*/ 56 w 601"/>
              <a:gd name="T67" fmla="*/ 403 h 602"/>
              <a:gd name="T68" fmla="*/ 169 w 601"/>
              <a:gd name="T69" fmla="*/ 403 h 602"/>
              <a:gd name="T70" fmla="*/ 197 w 601"/>
              <a:gd name="T71" fmla="*/ 431 h 602"/>
              <a:gd name="T72" fmla="*/ 197 w 601"/>
              <a:gd name="T73" fmla="*/ 544 h 602"/>
              <a:gd name="T74" fmla="*/ 169 w 601"/>
              <a:gd name="T75"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93" y="42"/>
                </a:moveTo>
                <a:lnTo>
                  <a:pt x="593" y="42"/>
                </a:lnTo>
                <a:cubicBezTo>
                  <a:pt x="501" y="142"/>
                  <a:pt x="501" y="142"/>
                  <a:pt x="501" y="142"/>
                </a:cubicBezTo>
                <a:cubicBezTo>
                  <a:pt x="544" y="142"/>
                  <a:pt x="544" y="142"/>
                  <a:pt x="544" y="142"/>
                </a:cubicBezTo>
                <a:cubicBezTo>
                  <a:pt x="558" y="142"/>
                  <a:pt x="572" y="149"/>
                  <a:pt x="572" y="170"/>
                </a:cubicBezTo>
                <a:cubicBezTo>
                  <a:pt x="572" y="184"/>
                  <a:pt x="558" y="198"/>
                  <a:pt x="544" y="198"/>
                </a:cubicBezTo>
                <a:cubicBezTo>
                  <a:pt x="431" y="198"/>
                  <a:pt x="431" y="198"/>
                  <a:pt x="431" y="198"/>
                </a:cubicBezTo>
                <a:cubicBezTo>
                  <a:pt x="417" y="198"/>
                  <a:pt x="402" y="184"/>
                  <a:pt x="402" y="170"/>
                </a:cubicBezTo>
                <a:cubicBezTo>
                  <a:pt x="402" y="57"/>
                  <a:pt x="402" y="57"/>
                  <a:pt x="402" y="57"/>
                </a:cubicBezTo>
                <a:cubicBezTo>
                  <a:pt x="402" y="35"/>
                  <a:pt x="417" y="28"/>
                  <a:pt x="431" y="28"/>
                </a:cubicBezTo>
                <a:cubicBezTo>
                  <a:pt x="445" y="28"/>
                  <a:pt x="459" y="35"/>
                  <a:pt x="459" y="57"/>
                </a:cubicBezTo>
                <a:cubicBezTo>
                  <a:pt x="459" y="99"/>
                  <a:pt x="459" y="99"/>
                  <a:pt x="459" y="99"/>
                </a:cubicBezTo>
                <a:cubicBezTo>
                  <a:pt x="551" y="7"/>
                  <a:pt x="551" y="7"/>
                  <a:pt x="551" y="7"/>
                </a:cubicBezTo>
                <a:cubicBezTo>
                  <a:pt x="558" y="0"/>
                  <a:pt x="565" y="0"/>
                  <a:pt x="572" y="0"/>
                </a:cubicBezTo>
                <a:cubicBezTo>
                  <a:pt x="586" y="0"/>
                  <a:pt x="600" y="7"/>
                  <a:pt x="600" y="28"/>
                </a:cubicBezTo>
                <a:cubicBezTo>
                  <a:pt x="600" y="35"/>
                  <a:pt x="600" y="42"/>
                  <a:pt x="593" y="42"/>
                </a:cubicBezTo>
                <a:close/>
                <a:moveTo>
                  <a:pt x="296" y="382"/>
                </a:moveTo>
                <a:lnTo>
                  <a:pt x="296" y="382"/>
                </a:lnTo>
                <a:cubicBezTo>
                  <a:pt x="254" y="382"/>
                  <a:pt x="211" y="346"/>
                  <a:pt x="211" y="297"/>
                </a:cubicBezTo>
                <a:cubicBezTo>
                  <a:pt x="211" y="255"/>
                  <a:pt x="254" y="212"/>
                  <a:pt x="296" y="212"/>
                </a:cubicBezTo>
                <a:cubicBezTo>
                  <a:pt x="346" y="212"/>
                  <a:pt x="381" y="255"/>
                  <a:pt x="381" y="297"/>
                </a:cubicBezTo>
                <a:cubicBezTo>
                  <a:pt x="381" y="346"/>
                  <a:pt x="346" y="382"/>
                  <a:pt x="296" y="382"/>
                </a:cubicBezTo>
                <a:close/>
                <a:moveTo>
                  <a:pt x="169" y="573"/>
                </a:moveTo>
                <a:lnTo>
                  <a:pt x="169" y="573"/>
                </a:lnTo>
                <a:cubicBezTo>
                  <a:pt x="148" y="573"/>
                  <a:pt x="141" y="559"/>
                  <a:pt x="141" y="544"/>
                </a:cubicBezTo>
                <a:cubicBezTo>
                  <a:pt x="141" y="502"/>
                  <a:pt x="141" y="502"/>
                  <a:pt x="141" y="502"/>
                </a:cubicBezTo>
                <a:cubicBezTo>
                  <a:pt x="42" y="594"/>
                  <a:pt x="42" y="594"/>
                  <a:pt x="42" y="594"/>
                </a:cubicBezTo>
                <a:cubicBezTo>
                  <a:pt x="42" y="601"/>
                  <a:pt x="35" y="601"/>
                  <a:pt x="28" y="601"/>
                </a:cubicBezTo>
                <a:cubicBezTo>
                  <a:pt x="7" y="601"/>
                  <a:pt x="0" y="587"/>
                  <a:pt x="0" y="573"/>
                </a:cubicBezTo>
                <a:cubicBezTo>
                  <a:pt x="0" y="566"/>
                  <a:pt x="0" y="559"/>
                  <a:pt x="7" y="551"/>
                </a:cubicBezTo>
                <a:cubicBezTo>
                  <a:pt x="98" y="460"/>
                  <a:pt x="98" y="460"/>
                  <a:pt x="98" y="460"/>
                </a:cubicBezTo>
                <a:cubicBezTo>
                  <a:pt x="56" y="460"/>
                  <a:pt x="56" y="460"/>
                  <a:pt x="56" y="460"/>
                </a:cubicBezTo>
                <a:cubicBezTo>
                  <a:pt x="35" y="460"/>
                  <a:pt x="28" y="446"/>
                  <a:pt x="28" y="431"/>
                </a:cubicBezTo>
                <a:cubicBezTo>
                  <a:pt x="28" y="417"/>
                  <a:pt x="35" y="403"/>
                  <a:pt x="56" y="403"/>
                </a:cubicBezTo>
                <a:cubicBezTo>
                  <a:pt x="169" y="403"/>
                  <a:pt x="169" y="403"/>
                  <a:pt x="169" y="403"/>
                </a:cubicBezTo>
                <a:cubicBezTo>
                  <a:pt x="183" y="403"/>
                  <a:pt x="197" y="417"/>
                  <a:pt x="197" y="431"/>
                </a:cubicBezTo>
                <a:cubicBezTo>
                  <a:pt x="197" y="544"/>
                  <a:pt x="197" y="544"/>
                  <a:pt x="197" y="544"/>
                </a:cubicBezTo>
                <a:cubicBezTo>
                  <a:pt x="197" y="559"/>
                  <a:pt x="183" y="573"/>
                  <a:pt x="169" y="57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9" name="Freeform 68"/>
          <p:cNvSpPr>
            <a:spLocks noChangeArrowheads="1"/>
          </p:cNvSpPr>
          <p:nvPr/>
        </p:nvSpPr>
        <p:spPr bwMode="auto">
          <a:xfrm>
            <a:off x="11019420" y="9784961"/>
            <a:ext cx="463929" cy="460569"/>
          </a:xfrm>
          <a:custGeom>
            <a:avLst/>
            <a:gdLst>
              <a:gd name="T0" fmla="*/ 580 w 609"/>
              <a:gd name="T1" fmla="*/ 170 h 602"/>
              <a:gd name="T2" fmla="*/ 580 w 609"/>
              <a:gd name="T3" fmla="*/ 170 h 602"/>
              <a:gd name="T4" fmla="*/ 552 w 609"/>
              <a:gd name="T5" fmla="*/ 142 h 602"/>
              <a:gd name="T6" fmla="*/ 552 w 609"/>
              <a:gd name="T7" fmla="*/ 92 h 602"/>
              <a:gd name="T8" fmla="*/ 453 w 609"/>
              <a:gd name="T9" fmla="*/ 184 h 602"/>
              <a:gd name="T10" fmla="*/ 439 w 609"/>
              <a:gd name="T11" fmla="*/ 198 h 602"/>
              <a:gd name="T12" fmla="*/ 410 w 609"/>
              <a:gd name="T13" fmla="*/ 170 h 602"/>
              <a:gd name="T14" fmla="*/ 417 w 609"/>
              <a:gd name="T15" fmla="*/ 149 h 602"/>
              <a:gd name="T16" fmla="*/ 509 w 609"/>
              <a:gd name="T17" fmla="*/ 57 h 602"/>
              <a:gd name="T18" fmla="*/ 467 w 609"/>
              <a:gd name="T19" fmla="*/ 57 h 602"/>
              <a:gd name="T20" fmla="*/ 439 w 609"/>
              <a:gd name="T21" fmla="*/ 28 h 602"/>
              <a:gd name="T22" fmla="*/ 467 w 609"/>
              <a:gd name="T23" fmla="*/ 0 h 602"/>
              <a:gd name="T24" fmla="*/ 580 w 609"/>
              <a:gd name="T25" fmla="*/ 0 h 602"/>
              <a:gd name="T26" fmla="*/ 608 w 609"/>
              <a:gd name="T27" fmla="*/ 28 h 602"/>
              <a:gd name="T28" fmla="*/ 608 w 609"/>
              <a:gd name="T29" fmla="*/ 142 h 602"/>
              <a:gd name="T30" fmla="*/ 580 w 609"/>
              <a:gd name="T31" fmla="*/ 170 h 602"/>
              <a:gd name="T32" fmla="*/ 304 w 609"/>
              <a:gd name="T33" fmla="*/ 382 h 602"/>
              <a:gd name="T34" fmla="*/ 304 w 609"/>
              <a:gd name="T35" fmla="*/ 382 h 602"/>
              <a:gd name="T36" fmla="*/ 219 w 609"/>
              <a:gd name="T37" fmla="*/ 297 h 602"/>
              <a:gd name="T38" fmla="*/ 304 w 609"/>
              <a:gd name="T39" fmla="*/ 212 h 602"/>
              <a:gd name="T40" fmla="*/ 389 w 609"/>
              <a:gd name="T41" fmla="*/ 297 h 602"/>
              <a:gd name="T42" fmla="*/ 304 w 609"/>
              <a:gd name="T43" fmla="*/ 382 h 602"/>
              <a:gd name="T44" fmla="*/ 99 w 609"/>
              <a:gd name="T45" fmla="*/ 544 h 602"/>
              <a:gd name="T46" fmla="*/ 99 w 609"/>
              <a:gd name="T47" fmla="*/ 544 h 602"/>
              <a:gd name="T48" fmla="*/ 142 w 609"/>
              <a:gd name="T49" fmla="*/ 544 h 602"/>
              <a:gd name="T50" fmla="*/ 170 w 609"/>
              <a:gd name="T51" fmla="*/ 573 h 602"/>
              <a:gd name="T52" fmla="*/ 142 w 609"/>
              <a:gd name="T53" fmla="*/ 601 h 602"/>
              <a:gd name="T54" fmla="*/ 29 w 609"/>
              <a:gd name="T55" fmla="*/ 601 h 602"/>
              <a:gd name="T56" fmla="*/ 0 w 609"/>
              <a:gd name="T57" fmla="*/ 573 h 602"/>
              <a:gd name="T58" fmla="*/ 0 w 609"/>
              <a:gd name="T59" fmla="*/ 460 h 602"/>
              <a:gd name="T60" fmla="*/ 29 w 609"/>
              <a:gd name="T61" fmla="*/ 431 h 602"/>
              <a:gd name="T62" fmla="*/ 57 w 609"/>
              <a:gd name="T63" fmla="*/ 460 h 602"/>
              <a:gd name="T64" fmla="*/ 57 w 609"/>
              <a:gd name="T65" fmla="*/ 502 h 602"/>
              <a:gd name="T66" fmla="*/ 156 w 609"/>
              <a:gd name="T67" fmla="*/ 410 h 602"/>
              <a:gd name="T68" fmla="*/ 170 w 609"/>
              <a:gd name="T69" fmla="*/ 403 h 602"/>
              <a:gd name="T70" fmla="*/ 198 w 609"/>
              <a:gd name="T71" fmla="*/ 431 h 602"/>
              <a:gd name="T72" fmla="*/ 191 w 609"/>
              <a:gd name="T73" fmla="*/ 453 h 602"/>
              <a:gd name="T74" fmla="*/ 99 w 609"/>
              <a:gd name="T75"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9" h="602">
                <a:moveTo>
                  <a:pt x="580" y="170"/>
                </a:moveTo>
                <a:lnTo>
                  <a:pt x="580" y="170"/>
                </a:lnTo>
                <a:cubicBezTo>
                  <a:pt x="559" y="170"/>
                  <a:pt x="552" y="156"/>
                  <a:pt x="552" y="142"/>
                </a:cubicBezTo>
                <a:cubicBezTo>
                  <a:pt x="552" y="92"/>
                  <a:pt x="552" y="92"/>
                  <a:pt x="552" y="92"/>
                </a:cubicBezTo>
                <a:cubicBezTo>
                  <a:pt x="453" y="184"/>
                  <a:pt x="453" y="184"/>
                  <a:pt x="453" y="184"/>
                </a:cubicBezTo>
                <a:cubicBezTo>
                  <a:pt x="453" y="191"/>
                  <a:pt x="446" y="198"/>
                  <a:pt x="439" y="198"/>
                </a:cubicBezTo>
                <a:cubicBezTo>
                  <a:pt x="417" y="198"/>
                  <a:pt x="410" y="184"/>
                  <a:pt x="410" y="170"/>
                </a:cubicBezTo>
                <a:cubicBezTo>
                  <a:pt x="410" y="163"/>
                  <a:pt x="410" y="156"/>
                  <a:pt x="417" y="149"/>
                </a:cubicBezTo>
                <a:cubicBezTo>
                  <a:pt x="509" y="57"/>
                  <a:pt x="509" y="57"/>
                  <a:pt x="509" y="57"/>
                </a:cubicBezTo>
                <a:cubicBezTo>
                  <a:pt x="467" y="57"/>
                  <a:pt x="467" y="57"/>
                  <a:pt x="467" y="57"/>
                </a:cubicBezTo>
                <a:cubicBezTo>
                  <a:pt x="446" y="57"/>
                  <a:pt x="439" y="42"/>
                  <a:pt x="439" y="28"/>
                </a:cubicBezTo>
                <a:cubicBezTo>
                  <a:pt x="439" y="7"/>
                  <a:pt x="446" y="0"/>
                  <a:pt x="467" y="0"/>
                </a:cubicBezTo>
                <a:cubicBezTo>
                  <a:pt x="580" y="0"/>
                  <a:pt x="580" y="0"/>
                  <a:pt x="580" y="0"/>
                </a:cubicBezTo>
                <a:cubicBezTo>
                  <a:pt x="594" y="0"/>
                  <a:pt x="608" y="7"/>
                  <a:pt x="608" y="28"/>
                </a:cubicBezTo>
                <a:cubicBezTo>
                  <a:pt x="608" y="142"/>
                  <a:pt x="608" y="142"/>
                  <a:pt x="608" y="142"/>
                </a:cubicBezTo>
                <a:cubicBezTo>
                  <a:pt x="608" y="156"/>
                  <a:pt x="594" y="170"/>
                  <a:pt x="580" y="170"/>
                </a:cubicBezTo>
                <a:close/>
                <a:moveTo>
                  <a:pt x="304" y="382"/>
                </a:moveTo>
                <a:lnTo>
                  <a:pt x="304" y="382"/>
                </a:lnTo>
                <a:cubicBezTo>
                  <a:pt x="255" y="382"/>
                  <a:pt x="219" y="346"/>
                  <a:pt x="219" y="297"/>
                </a:cubicBezTo>
                <a:cubicBezTo>
                  <a:pt x="219" y="255"/>
                  <a:pt x="255" y="212"/>
                  <a:pt x="304" y="212"/>
                </a:cubicBezTo>
                <a:cubicBezTo>
                  <a:pt x="354" y="212"/>
                  <a:pt x="389" y="255"/>
                  <a:pt x="389" y="297"/>
                </a:cubicBezTo>
                <a:cubicBezTo>
                  <a:pt x="389" y="346"/>
                  <a:pt x="354" y="382"/>
                  <a:pt x="304" y="382"/>
                </a:cubicBezTo>
                <a:close/>
                <a:moveTo>
                  <a:pt x="99" y="544"/>
                </a:moveTo>
                <a:lnTo>
                  <a:pt x="99" y="544"/>
                </a:lnTo>
                <a:cubicBezTo>
                  <a:pt x="142" y="544"/>
                  <a:pt x="142" y="544"/>
                  <a:pt x="142" y="544"/>
                </a:cubicBezTo>
                <a:cubicBezTo>
                  <a:pt x="163" y="544"/>
                  <a:pt x="170" y="559"/>
                  <a:pt x="170" y="573"/>
                </a:cubicBezTo>
                <a:cubicBezTo>
                  <a:pt x="170" y="587"/>
                  <a:pt x="163" y="601"/>
                  <a:pt x="142" y="601"/>
                </a:cubicBezTo>
                <a:cubicBezTo>
                  <a:pt x="29" y="601"/>
                  <a:pt x="29" y="601"/>
                  <a:pt x="29" y="601"/>
                </a:cubicBezTo>
                <a:cubicBezTo>
                  <a:pt x="15" y="601"/>
                  <a:pt x="0" y="587"/>
                  <a:pt x="0" y="573"/>
                </a:cubicBezTo>
                <a:cubicBezTo>
                  <a:pt x="0" y="460"/>
                  <a:pt x="0" y="460"/>
                  <a:pt x="0" y="460"/>
                </a:cubicBezTo>
                <a:cubicBezTo>
                  <a:pt x="0" y="446"/>
                  <a:pt x="15" y="431"/>
                  <a:pt x="29" y="431"/>
                </a:cubicBezTo>
                <a:cubicBezTo>
                  <a:pt x="50" y="431"/>
                  <a:pt x="57" y="446"/>
                  <a:pt x="57" y="460"/>
                </a:cubicBezTo>
                <a:cubicBezTo>
                  <a:pt x="57" y="502"/>
                  <a:pt x="57" y="502"/>
                  <a:pt x="57" y="502"/>
                </a:cubicBezTo>
                <a:cubicBezTo>
                  <a:pt x="156" y="410"/>
                  <a:pt x="156" y="410"/>
                  <a:pt x="156" y="410"/>
                </a:cubicBezTo>
                <a:cubicBezTo>
                  <a:pt x="156" y="403"/>
                  <a:pt x="163" y="403"/>
                  <a:pt x="170" y="403"/>
                </a:cubicBezTo>
                <a:cubicBezTo>
                  <a:pt x="191" y="403"/>
                  <a:pt x="198" y="417"/>
                  <a:pt x="198" y="431"/>
                </a:cubicBezTo>
                <a:cubicBezTo>
                  <a:pt x="198" y="438"/>
                  <a:pt x="198" y="446"/>
                  <a:pt x="191" y="453"/>
                </a:cubicBezTo>
                <a:lnTo>
                  <a:pt x="99" y="54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0" name="Freeform 69"/>
          <p:cNvSpPr>
            <a:spLocks noChangeArrowheads="1"/>
          </p:cNvSpPr>
          <p:nvPr/>
        </p:nvSpPr>
        <p:spPr bwMode="auto">
          <a:xfrm>
            <a:off x="10239481" y="9805131"/>
            <a:ext cx="416864" cy="416864"/>
          </a:xfrm>
          <a:custGeom>
            <a:avLst/>
            <a:gdLst>
              <a:gd name="T0" fmla="*/ 537 w 545"/>
              <a:gd name="T1" fmla="*/ 43 h 546"/>
              <a:gd name="T2" fmla="*/ 537 w 545"/>
              <a:gd name="T3" fmla="*/ 43 h 546"/>
              <a:gd name="T4" fmla="*/ 395 w 545"/>
              <a:gd name="T5" fmla="*/ 184 h 546"/>
              <a:gd name="T6" fmla="*/ 445 w 545"/>
              <a:gd name="T7" fmla="*/ 184 h 546"/>
              <a:gd name="T8" fmla="*/ 473 w 545"/>
              <a:gd name="T9" fmla="*/ 212 h 546"/>
              <a:gd name="T10" fmla="*/ 445 w 545"/>
              <a:gd name="T11" fmla="*/ 241 h 546"/>
              <a:gd name="T12" fmla="*/ 332 w 545"/>
              <a:gd name="T13" fmla="*/ 241 h 546"/>
              <a:gd name="T14" fmla="*/ 304 w 545"/>
              <a:gd name="T15" fmla="*/ 212 h 546"/>
              <a:gd name="T16" fmla="*/ 304 w 545"/>
              <a:gd name="T17" fmla="*/ 99 h 546"/>
              <a:gd name="T18" fmla="*/ 332 w 545"/>
              <a:gd name="T19" fmla="*/ 71 h 546"/>
              <a:gd name="T20" fmla="*/ 360 w 545"/>
              <a:gd name="T21" fmla="*/ 99 h 546"/>
              <a:gd name="T22" fmla="*/ 360 w 545"/>
              <a:gd name="T23" fmla="*/ 149 h 546"/>
              <a:gd name="T24" fmla="*/ 501 w 545"/>
              <a:gd name="T25" fmla="*/ 7 h 546"/>
              <a:gd name="T26" fmla="*/ 515 w 545"/>
              <a:gd name="T27" fmla="*/ 0 h 546"/>
              <a:gd name="T28" fmla="*/ 544 w 545"/>
              <a:gd name="T29" fmla="*/ 29 h 546"/>
              <a:gd name="T30" fmla="*/ 537 w 545"/>
              <a:gd name="T31" fmla="*/ 43 h 546"/>
              <a:gd name="T32" fmla="*/ 219 w 545"/>
              <a:gd name="T33" fmla="*/ 467 h 546"/>
              <a:gd name="T34" fmla="*/ 219 w 545"/>
              <a:gd name="T35" fmla="*/ 467 h 546"/>
              <a:gd name="T36" fmla="*/ 190 w 545"/>
              <a:gd name="T37" fmla="*/ 439 h 546"/>
              <a:gd name="T38" fmla="*/ 190 w 545"/>
              <a:gd name="T39" fmla="*/ 396 h 546"/>
              <a:gd name="T40" fmla="*/ 49 w 545"/>
              <a:gd name="T41" fmla="*/ 538 h 546"/>
              <a:gd name="T42" fmla="*/ 28 w 545"/>
              <a:gd name="T43" fmla="*/ 545 h 546"/>
              <a:gd name="T44" fmla="*/ 0 w 545"/>
              <a:gd name="T45" fmla="*/ 516 h 546"/>
              <a:gd name="T46" fmla="*/ 7 w 545"/>
              <a:gd name="T47" fmla="*/ 495 h 546"/>
              <a:gd name="T48" fmla="*/ 148 w 545"/>
              <a:gd name="T49" fmla="*/ 354 h 546"/>
              <a:gd name="T50" fmla="*/ 106 w 545"/>
              <a:gd name="T51" fmla="*/ 354 h 546"/>
              <a:gd name="T52" fmla="*/ 77 w 545"/>
              <a:gd name="T53" fmla="*/ 325 h 546"/>
              <a:gd name="T54" fmla="*/ 106 w 545"/>
              <a:gd name="T55" fmla="*/ 297 h 546"/>
              <a:gd name="T56" fmla="*/ 219 w 545"/>
              <a:gd name="T57" fmla="*/ 297 h 546"/>
              <a:gd name="T58" fmla="*/ 247 w 545"/>
              <a:gd name="T59" fmla="*/ 325 h 546"/>
              <a:gd name="T60" fmla="*/ 247 w 545"/>
              <a:gd name="T61" fmla="*/ 439 h 546"/>
              <a:gd name="T62" fmla="*/ 219 w 545"/>
              <a:gd name="T63" fmla="*/ 46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6">
                <a:moveTo>
                  <a:pt x="537" y="43"/>
                </a:moveTo>
                <a:lnTo>
                  <a:pt x="537" y="43"/>
                </a:lnTo>
                <a:cubicBezTo>
                  <a:pt x="395" y="184"/>
                  <a:pt x="395" y="184"/>
                  <a:pt x="395" y="184"/>
                </a:cubicBezTo>
                <a:cubicBezTo>
                  <a:pt x="445" y="184"/>
                  <a:pt x="445" y="184"/>
                  <a:pt x="445" y="184"/>
                </a:cubicBezTo>
                <a:cubicBezTo>
                  <a:pt x="459" y="184"/>
                  <a:pt x="473" y="198"/>
                  <a:pt x="473" y="212"/>
                </a:cubicBezTo>
                <a:cubicBezTo>
                  <a:pt x="473" y="234"/>
                  <a:pt x="459" y="241"/>
                  <a:pt x="445" y="241"/>
                </a:cubicBezTo>
                <a:cubicBezTo>
                  <a:pt x="332" y="241"/>
                  <a:pt x="332" y="241"/>
                  <a:pt x="332" y="241"/>
                </a:cubicBezTo>
                <a:cubicBezTo>
                  <a:pt x="311" y="241"/>
                  <a:pt x="304" y="234"/>
                  <a:pt x="304" y="212"/>
                </a:cubicBezTo>
                <a:cubicBezTo>
                  <a:pt x="304" y="99"/>
                  <a:pt x="304" y="99"/>
                  <a:pt x="304" y="99"/>
                </a:cubicBezTo>
                <a:cubicBezTo>
                  <a:pt x="304" y="85"/>
                  <a:pt x="311" y="71"/>
                  <a:pt x="332" y="71"/>
                </a:cubicBezTo>
                <a:cubicBezTo>
                  <a:pt x="346" y="71"/>
                  <a:pt x="360" y="85"/>
                  <a:pt x="360" y="99"/>
                </a:cubicBezTo>
                <a:cubicBezTo>
                  <a:pt x="360" y="149"/>
                  <a:pt x="360" y="149"/>
                  <a:pt x="360" y="149"/>
                </a:cubicBezTo>
                <a:cubicBezTo>
                  <a:pt x="501" y="7"/>
                  <a:pt x="501" y="7"/>
                  <a:pt x="501" y="7"/>
                </a:cubicBezTo>
                <a:cubicBezTo>
                  <a:pt x="501" y="0"/>
                  <a:pt x="508" y="0"/>
                  <a:pt x="515" y="0"/>
                </a:cubicBezTo>
                <a:cubicBezTo>
                  <a:pt x="537" y="0"/>
                  <a:pt x="544" y="7"/>
                  <a:pt x="544" y="29"/>
                </a:cubicBezTo>
                <a:cubicBezTo>
                  <a:pt x="544" y="36"/>
                  <a:pt x="544" y="43"/>
                  <a:pt x="537" y="43"/>
                </a:cubicBezTo>
                <a:close/>
                <a:moveTo>
                  <a:pt x="219" y="467"/>
                </a:moveTo>
                <a:lnTo>
                  <a:pt x="219" y="467"/>
                </a:lnTo>
                <a:cubicBezTo>
                  <a:pt x="197" y="467"/>
                  <a:pt x="190" y="460"/>
                  <a:pt x="190" y="439"/>
                </a:cubicBezTo>
                <a:cubicBezTo>
                  <a:pt x="190" y="396"/>
                  <a:pt x="190" y="396"/>
                  <a:pt x="190" y="396"/>
                </a:cubicBezTo>
                <a:cubicBezTo>
                  <a:pt x="49" y="538"/>
                  <a:pt x="49" y="538"/>
                  <a:pt x="49" y="538"/>
                </a:cubicBezTo>
                <a:cubicBezTo>
                  <a:pt x="42" y="545"/>
                  <a:pt x="35" y="545"/>
                  <a:pt x="28" y="545"/>
                </a:cubicBezTo>
                <a:cubicBezTo>
                  <a:pt x="14" y="545"/>
                  <a:pt x="0" y="531"/>
                  <a:pt x="0" y="516"/>
                </a:cubicBezTo>
                <a:cubicBezTo>
                  <a:pt x="0" y="509"/>
                  <a:pt x="0" y="502"/>
                  <a:pt x="7" y="495"/>
                </a:cubicBezTo>
                <a:cubicBezTo>
                  <a:pt x="148" y="354"/>
                  <a:pt x="148" y="354"/>
                  <a:pt x="148" y="354"/>
                </a:cubicBezTo>
                <a:cubicBezTo>
                  <a:pt x="106" y="354"/>
                  <a:pt x="106" y="354"/>
                  <a:pt x="106" y="354"/>
                </a:cubicBezTo>
                <a:cubicBezTo>
                  <a:pt x="84" y="354"/>
                  <a:pt x="77" y="347"/>
                  <a:pt x="77" y="325"/>
                </a:cubicBezTo>
                <a:cubicBezTo>
                  <a:pt x="77" y="311"/>
                  <a:pt x="84" y="297"/>
                  <a:pt x="106" y="297"/>
                </a:cubicBezTo>
                <a:cubicBezTo>
                  <a:pt x="219" y="297"/>
                  <a:pt x="219" y="297"/>
                  <a:pt x="219" y="297"/>
                </a:cubicBezTo>
                <a:cubicBezTo>
                  <a:pt x="233" y="297"/>
                  <a:pt x="247" y="311"/>
                  <a:pt x="247" y="325"/>
                </a:cubicBezTo>
                <a:cubicBezTo>
                  <a:pt x="247" y="439"/>
                  <a:pt x="247" y="439"/>
                  <a:pt x="247" y="439"/>
                </a:cubicBezTo>
                <a:cubicBezTo>
                  <a:pt x="247" y="460"/>
                  <a:pt x="233" y="467"/>
                  <a:pt x="219" y="46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1" name="Freeform 70"/>
          <p:cNvSpPr>
            <a:spLocks noChangeArrowheads="1"/>
          </p:cNvSpPr>
          <p:nvPr/>
        </p:nvSpPr>
        <p:spPr bwMode="auto">
          <a:xfrm>
            <a:off x="9436008" y="9805131"/>
            <a:ext cx="416864" cy="416864"/>
          </a:xfrm>
          <a:custGeom>
            <a:avLst/>
            <a:gdLst>
              <a:gd name="T0" fmla="*/ 544 w 545"/>
              <a:gd name="T1" fmla="*/ 142 h 546"/>
              <a:gd name="T2" fmla="*/ 544 w 545"/>
              <a:gd name="T3" fmla="*/ 142 h 546"/>
              <a:gd name="T4" fmla="*/ 544 w 545"/>
              <a:gd name="T5" fmla="*/ 142 h 546"/>
              <a:gd name="T6" fmla="*/ 515 w 545"/>
              <a:gd name="T7" fmla="*/ 170 h 546"/>
              <a:gd name="T8" fmla="*/ 487 w 545"/>
              <a:gd name="T9" fmla="*/ 142 h 546"/>
              <a:gd name="T10" fmla="*/ 487 w 545"/>
              <a:gd name="T11" fmla="*/ 142 h 546"/>
              <a:gd name="T12" fmla="*/ 487 w 545"/>
              <a:gd name="T13" fmla="*/ 92 h 546"/>
              <a:gd name="T14" fmla="*/ 346 w 545"/>
              <a:gd name="T15" fmla="*/ 234 h 546"/>
              <a:gd name="T16" fmla="*/ 325 w 545"/>
              <a:gd name="T17" fmla="*/ 241 h 546"/>
              <a:gd name="T18" fmla="*/ 296 w 545"/>
              <a:gd name="T19" fmla="*/ 212 h 546"/>
              <a:gd name="T20" fmla="*/ 311 w 545"/>
              <a:gd name="T21" fmla="*/ 198 h 546"/>
              <a:gd name="T22" fmla="*/ 311 w 545"/>
              <a:gd name="T23" fmla="*/ 198 h 546"/>
              <a:gd name="T24" fmla="*/ 445 w 545"/>
              <a:gd name="T25" fmla="*/ 57 h 546"/>
              <a:gd name="T26" fmla="*/ 402 w 545"/>
              <a:gd name="T27" fmla="*/ 57 h 546"/>
              <a:gd name="T28" fmla="*/ 402 w 545"/>
              <a:gd name="T29" fmla="*/ 57 h 546"/>
              <a:gd name="T30" fmla="*/ 374 w 545"/>
              <a:gd name="T31" fmla="*/ 29 h 546"/>
              <a:gd name="T32" fmla="*/ 402 w 545"/>
              <a:gd name="T33" fmla="*/ 0 h 546"/>
              <a:gd name="T34" fmla="*/ 402 w 545"/>
              <a:gd name="T35" fmla="*/ 0 h 546"/>
              <a:gd name="T36" fmla="*/ 515 w 545"/>
              <a:gd name="T37" fmla="*/ 0 h 546"/>
              <a:gd name="T38" fmla="*/ 515 w 545"/>
              <a:gd name="T39" fmla="*/ 0 h 546"/>
              <a:gd name="T40" fmla="*/ 544 w 545"/>
              <a:gd name="T41" fmla="*/ 29 h 546"/>
              <a:gd name="T42" fmla="*/ 544 w 545"/>
              <a:gd name="T43" fmla="*/ 29 h 546"/>
              <a:gd name="T44" fmla="*/ 544 w 545"/>
              <a:gd name="T45" fmla="*/ 142 h 546"/>
              <a:gd name="T46" fmla="*/ 233 w 545"/>
              <a:gd name="T47" fmla="*/ 347 h 546"/>
              <a:gd name="T48" fmla="*/ 233 w 545"/>
              <a:gd name="T49" fmla="*/ 347 h 546"/>
              <a:gd name="T50" fmla="*/ 91 w 545"/>
              <a:gd name="T51" fmla="*/ 488 h 546"/>
              <a:gd name="T52" fmla="*/ 141 w 545"/>
              <a:gd name="T53" fmla="*/ 488 h 546"/>
              <a:gd name="T54" fmla="*/ 141 w 545"/>
              <a:gd name="T55" fmla="*/ 488 h 546"/>
              <a:gd name="T56" fmla="*/ 169 w 545"/>
              <a:gd name="T57" fmla="*/ 516 h 546"/>
              <a:gd name="T58" fmla="*/ 141 w 545"/>
              <a:gd name="T59" fmla="*/ 545 h 546"/>
              <a:gd name="T60" fmla="*/ 141 w 545"/>
              <a:gd name="T61" fmla="*/ 545 h 546"/>
              <a:gd name="T62" fmla="*/ 28 w 545"/>
              <a:gd name="T63" fmla="*/ 545 h 546"/>
              <a:gd name="T64" fmla="*/ 28 w 545"/>
              <a:gd name="T65" fmla="*/ 545 h 546"/>
              <a:gd name="T66" fmla="*/ 0 w 545"/>
              <a:gd name="T67" fmla="*/ 516 h 546"/>
              <a:gd name="T68" fmla="*/ 0 w 545"/>
              <a:gd name="T69" fmla="*/ 516 h 546"/>
              <a:gd name="T70" fmla="*/ 0 w 545"/>
              <a:gd name="T71" fmla="*/ 403 h 546"/>
              <a:gd name="T72" fmla="*/ 0 w 545"/>
              <a:gd name="T73" fmla="*/ 403 h 546"/>
              <a:gd name="T74" fmla="*/ 28 w 545"/>
              <a:gd name="T75" fmla="*/ 375 h 546"/>
              <a:gd name="T76" fmla="*/ 56 w 545"/>
              <a:gd name="T77" fmla="*/ 403 h 546"/>
              <a:gd name="T78" fmla="*/ 56 w 545"/>
              <a:gd name="T79" fmla="*/ 403 h 546"/>
              <a:gd name="T80" fmla="*/ 56 w 545"/>
              <a:gd name="T81" fmla="*/ 446 h 546"/>
              <a:gd name="T82" fmla="*/ 197 w 545"/>
              <a:gd name="T83" fmla="*/ 311 h 546"/>
              <a:gd name="T84" fmla="*/ 211 w 545"/>
              <a:gd name="T85" fmla="*/ 297 h 546"/>
              <a:gd name="T86" fmla="*/ 240 w 545"/>
              <a:gd name="T87" fmla="*/ 325 h 546"/>
              <a:gd name="T88" fmla="*/ 233 w 545"/>
              <a:gd name="T89" fmla="*/ 34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5" h="546">
                <a:moveTo>
                  <a:pt x="544" y="142"/>
                </a:moveTo>
                <a:lnTo>
                  <a:pt x="544" y="142"/>
                </a:lnTo>
                <a:lnTo>
                  <a:pt x="544" y="142"/>
                </a:lnTo>
                <a:cubicBezTo>
                  <a:pt x="544" y="156"/>
                  <a:pt x="530" y="170"/>
                  <a:pt x="515" y="170"/>
                </a:cubicBezTo>
                <a:cubicBezTo>
                  <a:pt x="501" y="170"/>
                  <a:pt x="487" y="156"/>
                  <a:pt x="487" y="142"/>
                </a:cubicBezTo>
                <a:lnTo>
                  <a:pt x="487" y="142"/>
                </a:lnTo>
                <a:cubicBezTo>
                  <a:pt x="487" y="92"/>
                  <a:pt x="487" y="92"/>
                  <a:pt x="487" y="92"/>
                </a:cubicBezTo>
                <a:cubicBezTo>
                  <a:pt x="346" y="234"/>
                  <a:pt x="346" y="234"/>
                  <a:pt x="346" y="234"/>
                </a:cubicBezTo>
                <a:cubicBezTo>
                  <a:pt x="339" y="241"/>
                  <a:pt x="332" y="241"/>
                  <a:pt x="325" y="241"/>
                </a:cubicBezTo>
                <a:cubicBezTo>
                  <a:pt x="311" y="241"/>
                  <a:pt x="296" y="234"/>
                  <a:pt x="296" y="212"/>
                </a:cubicBezTo>
                <a:cubicBezTo>
                  <a:pt x="296" y="205"/>
                  <a:pt x="303" y="198"/>
                  <a:pt x="311" y="198"/>
                </a:cubicBezTo>
                <a:lnTo>
                  <a:pt x="311" y="198"/>
                </a:lnTo>
                <a:cubicBezTo>
                  <a:pt x="445" y="57"/>
                  <a:pt x="445" y="57"/>
                  <a:pt x="445" y="57"/>
                </a:cubicBezTo>
                <a:cubicBezTo>
                  <a:pt x="402" y="57"/>
                  <a:pt x="402" y="57"/>
                  <a:pt x="402" y="57"/>
                </a:cubicBezTo>
                <a:lnTo>
                  <a:pt x="402" y="57"/>
                </a:lnTo>
                <a:cubicBezTo>
                  <a:pt x="388" y="57"/>
                  <a:pt x="374" y="43"/>
                  <a:pt x="374" y="29"/>
                </a:cubicBezTo>
                <a:cubicBezTo>
                  <a:pt x="374" y="7"/>
                  <a:pt x="388" y="0"/>
                  <a:pt x="402" y="0"/>
                </a:cubicBezTo>
                <a:lnTo>
                  <a:pt x="402" y="0"/>
                </a:lnTo>
                <a:cubicBezTo>
                  <a:pt x="515" y="0"/>
                  <a:pt x="515" y="0"/>
                  <a:pt x="515" y="0"/>
                </a:cubicBezTo>
                <a:lnTo>
                  <a:pt x="515" y="0"/>
                </a:lnTo>
                <a:cubicBezTo>
                  <a:pt x="530" y="0"/>
                  <a:pt x="544" y="7"/>
                  <a:pt x="544" y="29"/>
                </a:cubicBezTo>
                <a:lnTo>
                  <a:pt x="544" y="29"/>
                </a:lnTo>
                <a:lnTo>
                  <a:pt x="544" y="142"/>
                </a:lnTo>
                <a:close/>
                <a:moveTo>
                  <a:pt x="233" y="347"/>
                </a:moveTo>
                <a:lnTo>
                  <a:pt x="233" y="347"/>
                </a:lnTo>
                <a:cubicBezTo>
                  <a:pt x="91" y="488"/>
                  <a:pt x="91" y="488"/>
                  <a:pt x="91" y="488"/>
                </a:cubicBezTo>
                <a:cubicBezTo>
                  <a:pt x="141" y="488"/>
                  <a:pt x="141" y="488"/>
                  <a:pt x="141" y="488"/>
                </a:cubicBezTo>
                <a:lnTo>
                  <a:pt x="141" y="488"/>
                </a:lnTo>
                <a:cubicBezTo>
                  <a:pt x="155" y="488"/>
                  <a:pt x="169" y="502"/>
                  <a:pt x="169" y="516"/>
                </a:cubicBezTo>
                <a:cubicBezTo>
                  <a:pt x="169" y="531"/>
                  <a:pt x="155" y="545"/>
                  <a:pt x="141" y="545"/>
                </a:cubicBezTo>
                <a:lnTo>
                  <a:pt x="141" y="545"/>
                </a:lnTo>
                <a:cubicBezTo>
                  <a:pt x="28" y="545"/>
                  <a:pt x="28" y="545"/>
                  <a:pt x="28" y="545"/>
                </a:cubicBezTo>
                <a:lnTo>
                  <a:pt x="28" y="545"/>
                </a:lnTo>
                <a:cubicBezTo>
                  <a:pt x="7" y="545"/>
                  <a:pt x="0" y="531"/>
                  <a:pt x="0" y="516"/>
                </a:cubicBezTo>
                <a:lnTo>
                  <a:pt x="0" y="516"/>
                </a:lnTo>
                <a:cubicBezTo>
                  <a:pt x="0" y="403"/>
                  <a:pt x="0" y="403"/>
                  <a:pt x="0" y="403"/>
                </a:cubicBezTo>
                <a:lnTo>
                  <a:pt x="0" y="403"/>
                </a:lnTo>
                <a:cubicBezTo>
                  <a:pt x="0" y="389"/>
                  <a:pt x="7" y="375"/>
                  <a:pt x="28" y="375"/>
                </a:cubicBezTo>
                <a:cubicBezTo>
                  <a:pt x="42" y="375"/>
                  <a:pt x="56" y="389"/>
                  <a:pt x="56" y="403"/>
                </a:cubicBezTo>
                <a:lnTo>
                  <a:pt x="56" y="403"/>
                </a:lnTo>
                <a:cubicBezTo>
                  <a:pt x="56" y="446"/>
                  <a:pt x="56" y="446"/>
                  <a:pt x="56" y="446"/>
                </a:cubicBezTo>
                <a:cubicBezTo>
                  <a:pt x="197" y="311"/>
                  <a:pt x="197" y="311"/>
                  <a:pt x="197" y="311"/>
                </a:cubicBezTo>
                <a:cubicBezTo>
                  <a:pt x="197" y="304"/>
                  <a:pt x="204" y="297"/>
                  <a:pt x="211" y="297"/>
                </a:cubicBezTo>
                <a:cubicBezTo>
                  <a:pt x="233" y="297"/>
                  <a:pt x="240" y="311"/>
                  <a:pt x="240" y="325"/>
                </a:cubicBezTo>
                <a:cubicBezTo>
                  <a:pt x="240" y="333"/>
                  <a:pt x="240" y="340"/>
                  <a:pt x="233" y="34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2" name="Freeform 71"/>
          <p:cNvSpPr>
            <a:spLocks noChangeArrowheads="1"/>
          </p:cNvSpPr>
          <p:nvPr/>
        </p:nvSpPr>
        <p:spPr bwMode="auto">
          <a:xfrm>
            <a:off x="8609004" y="9784961"/>
            <a:ext cx="463929" cy="460569"/>
          </a:xfrm>
          <a:custGeom>
            <a:avLst/>
            <a:gdLst>
              <a:gd name="T0" fmla="*/ 523 w 609"/>
              <a:gd name="T1" fmla="*/ 361 h 602"/>
              <a:gd name="T2" fmla="*/ 523 w 609"/>
              <a:gd name="T3" fmla="*/ 361 h 602"/>
              <a:gd name="T4" fmla="*/ 502 w 609"/>
              <a:gd name="T5" fmla="*/ 410 h 602"/>
              <a:gd name="T6" fmla="*/ 523 w 609"/>
              <a:gd name="T7" fmla="*/ 502 h 602"/>
              <a:gd name="T8" fmla="*/ 509 w 609"/>
              <a:gd name="T9" fmla="*/ 523 h 602"/>
              <a:gd name="T10" fmla="*/ 417 w 609"/>
              <a:gd name="T11" fmla="*/ 495 h 602"/>
              <a:gd name="T12" fmla="*/ 361 w 609"/>
              <a:gd name="T13" fmla="*/ 523 h 602"/>
              <a:gd name="T14" fmla="*/ 368 w 609"/>
              <a:gd name="T15" fmla="*/ 523 h 602"/>
              <a:gd name="T16" fmla="*/ 311 w 609"/>
              <a:gd name="T17" fmla="*/ 601 h 602"/>
              <a:gd name="T18" fmla="*/ 297 w 609"/>
              <a:gd name="T19" fmla="*/ 601 h 602"/>
              <a:gd name="T20" fmla="*/ 240 w 609"/>
              <a:gd name="T21" fmla="*/ 516 h 602"/>
              <a:gd name="T22" fmla="*/ 191 w 609"/>
              <a:gd name="T23" fmla="*/ 495 h 602"/>
              <a:gd name="T24" fmla="*/ 191 w 609"/>
              <a:gd name="T25" fmla="*/ 502 h 602"/>
              <a:gd name="T26" fmla="*/ 99 w 609"/>
              <a:gd name="T27" fmla="*/ 516 h 602"/>
              <a:gd name="T28" fmla="*/ 85 w 609"/>
              <a:gd name="T29" fmla="*/ 509 h 602"/>
              <a:gd name="T30" fmla="*/ 106 w 609"/>
              <a:gd name="T31" fmla="*/ 410 h 602"/>
              <a:gd name="T32" fmla="*/ 85 w 609"/>
              <a:gd name="T33" fmla="*/ 361 h 602"/>
              <a:gd name="T34" fmla="*/ 0 w 609"/>
              <a:gd name="T35" fmla="*/ 304 h 602"/>
              <a:gd name="T36" fmla="*/ 0 w 609"/>
              <a:gd name="T37" fmla="*/ 290 h 602"/>
              <a:gd name="T38" fmla="*/ 85 w 609"/>
              <a:gd name="T39" fmla="*/ 240 h 602"/>
              <a:gd name="T40" fmla="*/ 106 w 609"/>
              <a:gd name="T41" fmla="*/ 184 h 602"/>
              <a:gd name="T42" fmla="*/ 85 w 609"/>
              <a:gd name="T43" fmla="*/ 92 h 602"/>
              <a:gd name="T44" fmla="*/ 99 w 609"/>
              <a:gd name="T45" fmla="*/ 78 h 602"/>
              <a:gd name="T46" fmla="*/ 191 w 609"/>
              <a:gd name="T47" fmla="*/ 99 h 602"/>
              <a:gd name="T48" fmla="*/ 240 w 609"/>
              <a:gd name="T49" fmla="*/ 78 h 602"/>
              <a:gd name="T50" fmla="*/ 297 w 609"/>
              <a:gd name="T51" fmla="*/ 0 h 602"/>
              <a:gd name="T52" fmla="*/ 311 w 609"/>
              <a:gd name="T53" fmla="*/ 0 h 602"/>
              <a:gd name="T54" fmla="*/ 368 w 609"/>
              <a:gd name="T55" fmla="*/ 78 h 602"/>
              <a:gd name="T56" fmla="*/ 417 w 609"/>
              <a:gd name="T57" fmla="*/ 99 h 602"/>
              <a:gd name="T58" fmla="*/ 509 w 609"/>
              <a:gd name="T59" fmla="*/ 78 h 602"/>
              <a:gd name="T60" fmla="*/ 523 w 609"/>
              <a:gd name="T61" fmla="*/ 92 h 602"/>
              <a:gd name="T62" fmla="*/ 502 w 609"/>
              <a:gd name="T63" fmla="*/ 184 h 602"/>
              <a:gd name="T64" fmla="*/ 523 w 609"/>
              <a:gd name="T65" fmla="*/ 240 h 602"/>
              <a:gd name="T66" fmla="*/ 608 w 609"/>
              <a:gd name="T67" fmla="*/ 290 h 602"/>
              <a:gd name="T68" fmla="*/ 608 w 609"/>
              <a:gd name="T69" fmla="*/ 304 h 602"/>
              <a:gd name="T70" fmla="*/ 523 w 609"/>
              <a:gd name="T71" fmla="*/ 361 h 602"/>
              <a:gd name="T72" fmla="*/ 304 w 609"/>
              <a:gd name="T73" fmla="*/ 127 h 602"/>
              <a:gd name="T74" fmla="*/ 304 w 609"/>
              <a:gd name="T75" fmla="*/ 127 h 602"/>
              <a:gd name="T76" fmla="*/ 134 w 609"/>
              <a:gd name="T77" fmla="*/ 297 h 602"/>
              <a:gd name="T78" fmla="*/ 304 w 609"/>
              <a:gd name="T79" fmla="*/ 467 h 602"/>
              <a:gd name="T80" fmla="*/ 474 w 609"/>
              <a:gd name="T81" fmla="*/ 297 h 602"/>
              <a:gd name="T82" fmla="*/ 304 w 609"/>
              <a:gd name="T83" fmla="*/ 127 h 602"/>
              <a:gd name="T84" fmla="*/ 304 w 609"/>
              <a:gd name="T85" fmla="*/ 410 h 602"/>
              <a:gd name="T86" fmla="*/ 304 w 609"/>
              <a:gd name="T87" fmla="*/ 410 h 602"/>
              <a:gd name="T88" fmla="*/ 191 w 609"/>
              <a:gd name="T89" fmla="*/ 297 h 602"/>
              <a:gd name="T90" fmla="*/ 304 w 609"/>
              <a:gd name="T91" fmla="*/ 184 h 602"/>
              <a:gd name="T92" fmla="*/ 417 w 609"/>
              <a:gd name="T93" fmla="*/ 297 h 602"/>
              <a:gd name="T94" fmla="*/ 304 w 609"/>
              <a:gd name="T95" fmla="*/ 410 h 602"/>
              <a:gd name="T96" fmla="*/ 304 w 609"/>
              <a:gd name="T97" fmla="*/ 240 h 602"/>
              <a:gd name="T98" fmla="*/ 304 w 609"/>
              <a:gd name="T99" fmla="*/ 240 h 602"/>
              <a:gd name="T100" fmla="*/ 247 w 609"/>
              <a:gd name="T101" fmla="*/ 297 h 602"/>
              <a:gd name="T102" fmla="*/ 304 w 609"/>
              <a:gd name="T103" fmla="*/ 353 h 602"/>
              <a:gd name="T104" fmla="*/ 361 w 609"/>
              <a:gd name="T105" fmla="*/ 297 h 602"/>
              <a:gd name="T106" fmla="*/ 304 w 609"/>
              <a:gd name="T107" fmla="*/ 24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602">
                <a:moveTo>
                  <a:pt x="523" y="361"/>
                </a:moveTo>
                <a:lnTo>
                  <a:pt x="523" y="361"/>
                </a:lnTo>
                <a:cubicBezTo>
                  <a:pt x="523" y="382"/>
                  <a:pt x="516" y="396"/>
                  <a:pt x="502" y="410"/>
                </a:cubicBezTo>
                <a:cubicBezTo>
                  <a:pt x="502" y="417"/>
                  <a:pt x="551" y="474"/>
                  <a:pt x="523" y="502"/>
                </a:cubicBezTo>
                <a:cubicBezTo>
                  <a:pt x="509" y="523"/>
                  <a:pt x="509" y="523"/>
                  <a:pt x="509" y="523"/>
                </a:cubicBezTo>
                <a:cubicBezTo>
                  <a:pt x="488" y="544"/>
                  <a:pt x="431" y="509"/>
                  <a:pt x="417" y="495"/>
                </a:cubicBezTo>
                <a:cubicBezTo>
                  <a:pt x="403" y="509"/>
                  <a:pt x="382" y="516"/>
                  <a:pt x="361" y="523"/>
                </a:cubicBezTo>
                <a:cubicBezTo>
                  <a:pt x="368" y="523"/>
                  <a:pt x="368" y="523"/>
                  <a:pt x="368" y="523"/>
                </a:cubicBezTo>
                <a:cubicBezTo>
                  <a:pt x="368" y="523"/>
                  <a:pt x="354" y="601"/>
                  <a:pt x="311" y="601"/>
                </a:cubicBezTo>
                <a:cubicBezTo>
                  <a:pt x="297" y="601"/>
                  <a:pt x="297" y="601"/>
                  <a:pt x="297" y="601"/>
                </a:cubicBezTo>
                <a:cubicBezTo>
                  <a:pt x="262" y="601"/>
                  <a:pt x="247" y="530"/>
                  <a:pt x="240" y="516"/>
                </a:cubicBezTo>
                <a:cubicBezTo>
                  <a:pt x="226" y="516"/>
                  <a:pt x="205" y="509"/>
                  <a:pt x="191" y="495"/>
                </a:cubicBezTo>
                <a:cubicBezTo>
                  <a:pt x="191" y="502"/>
                  <a:pt x="191" y="502"/>
                  <a:pt x="191" y="502"/>
                </a:cubicBezTo>
                <a:cubicBezTo>
                  <a:pt x="191" y="502"/>
                  <a:pt x="127" y="551"/>
                  <a:pt x="99" y="516"/>
                </a:cubicBezTo>
                <a:cubicBezTo>
                  <a:pt x="85" y="509"/>
                  <a:pt x="85" y="509"/>
                  <a:pt x="85" y="509"/>
                </a:cubicBezTo>
                <a:cubicBezTo>
                  <a:pt x="64" y="481"/>
                  <a:pt x="99" y="424"/>
                  <a:pt x="106" y="410"/>
                </a:cubicBezTo>
                <a:cubicBezTo>
                  <a:pt x="99" y="396"/>
                  <a:pt x="92" y="382"/>
                  <a:pt x="85" y="361"/>
                </a:cubicBezTo>
                <a:cubicBezTo>
                  <a:pt x="71" y="361"/>
                  <a:pt x="0" y="339"/>
                  <a:pt x="0" y="304"/>
                </a:cubicBezTo>
                <a:cubicBezTo>
                  <a:pt x="0" y="290"/>
                  <a:pt x="0" y="290"/>
                  <a:pt x="0" y="290"/>
                </a:cubicBezTo>
                <a:cubicBezTo>
                  <a:pt x="0" y="255"/>
                  <a:pt x="71" y="240"/>
                  <a:pt x="85" y="240"/>
                </a:cubicBezTo>
                <a:cubicBezTo>
                  <a:pt x="92" y="219"/>
                  <a:pt x="99" y="205"/>
                  <a:pt x="106" y="184"/>
                </a:cubicBezTo>
                <a:cubicBezTo>
                  <a:pt x="99" y="177"/>
                  <a:pt x="57" y="113"/>
                  <a:pt x="85" y="92"/>
                </a:cubicBezTo>
                <a:cubicBezTo>
                  <a:pt x="99" y="78"/>
                  <a:pt x="99" y="78"/>
                  <a:pt x="99" y="78"/>
                </a:cubicBezTo>
                <a:cubicBezTo>
                  <a:pt x="120" y="50"/>
                  <a:pt x="177" y="92"/>
                  <a:pt x="191" y="99"/>
                </a:cubicBezTo>
                <a:cubicBezTo>
                  <a:pt x="205" y="92"/>
                  <a:pt x="226" y="85"/>
                  <a:pt x="240" y="78"/>
                </a:cubicBezTo>
                <a:cubicBezTo>
                  <a:pt x="247" y="64"/>
                  <a:pt x="269" y="0"/>
                  <a:pt x="297" y="0"/>
                </a:cubicBezTo>
                <a:cubicBezTo>
                  <a:pt x="311" y="0"/>
                  <a:pt x="311" y="0"/>
                  <a:pt x="311" y="0"/>
                </a:cubicBezTo>
                <a:cubicBezTo>
                  <a:pt x="346" y="0"/>
                  <a:pt x="361" y="57"/>
                  <a:pt x="368" y="78"/>
                </a:cubicBezTo>
                <a:cubicBezTo>
                  <a:pt x="382" y="85"/>
                  <a:pt x="403" y="92"/>
                  <a:pt x="417" y="99"/>
                </a:cubicBezTo>
                <a:cubicBezTo>
                  <a:pt x="431" y="92"/>
                  <a:pt x="488" y="57"/>
                  <a:pt x="509" y="78"/>
                </a:cubicBezTo>
                <a:cubicBezTo>
                  <a:pt x="523" y="92"/>
                  <a:pt x="523" y="92"/>
                  <a:pt x="523" y="92"/>
                </a:cubicBezTo>
                <a:cubicBezTo>
                  <a:pt x="551" y="120"/>
                  <a:pt x="516" y="170"/>
                  <a:pt x="502" y="184"/>
                </a:cubicBezTo>
                <a:cubicBezTo>
                  <a:pt x="516" y="205"/>
                  <a:pt x="523" y="219"/>
                  <a:pt x="523" y="240"/>
                </a:cubicBezTo>
                <a:cubicBezTo>
                  <a:pt x="530" y="240"/>
                  <a:pt x="608" y="248"/>
                  <a:pt x="608" y="290"/>
                </a:cubicBezTo>
                <a:cubicBezTo>
                  <a:pt x="608" y="304"/>
                  <a:pt x="608" y="304"/>
                  <a:pt x="608" y="304"/>
                </a:cubicBezTo>
                <a:cubicBezTo>
                  <a:pt x="608" y="339"/>
                  <a:pt x="544" y="353"/>
                  <a:pt x="523" y="361"/>
                </a:cubicBezTo>
                <a:close/>
                <a:moveTo>
                  <a:pt x="304" y="127"/>
                </a:moveTo>
                <a:lnTo>
                  <a:pt x="304" y="127"/>
                </a:lnTo>
                <a:cubicBezTo>
                  <a:pt x="212" y="127"/>
                  <a:pt x="134" y="205"/>
                  <a:pt x="134" y="297"/>
                </a:cubicBezTo>
                <a:cubicBezTo>
                  <a:pt x="134" y="396"/>
                  <a:pt x="212" y="467"/>
                  <a:pt x="304" y="467"/>
                </a:cubicBezTo>
                <a:cubicBezTo>
                  <a:pt x="396" y="467"/>
                  <a:pt x="474" y="396"/>
                  <a:pt x="474" y="297"/>
                </a:cubicBezTo>
                <a:cubicBezTo>
                  <a:pt x="474" y="205"/>
                  <a:pt x="396" y="127"/>
                  <a:pt x="304" y="127"/>
                </a:cubicBezTo>
                <a:close/>
                <a:moveTo>
                  <a:pt x="304" y="410"/>
                </a:moveTo>
                <a:lnTo>
                  <a:pt x="304" y="410"/>
                </a:lnTo>
                <a:cubicBezTo>
                  <a:pt x="240" y="410"/>
                  <a:pt x="191" y="361"/>
                  <a:pt x="191" y="297"/>
                </a:cubicBezTo>
                <a:cubicBezTo>
                  <a:pt x="191" y="233"/>
                  <a:pt x="240" y="184"/>
                  <a:pt x="304" y="184"/>
                </a:cubicBezTo>
                <a:cubicBezTo>
                  <a:pt x="368" y="184"/>
                  <a:pt x="417" y="233"/>
                  <a:pt x="417" y="297"/>
                </a:cubicBezTo>
                <a:cubicBezTo>
                  <a:pt x="417" y="361"/>
                  <a:pt x="368" y="410"/>
                  <a:pt x="304" y="410"/>
                </a:cubicBezTo>
                <a:close/>
                <a:moveTo>
                  <a:pt x="304" y="240"/>
                </a:moveTo>
                <a:lnTo>
                  <a:pt x="304" y="240"/>
                </a:lnTo>
                <a:cubicBezTo>
                  <a:pt x="276" y="240"/>
                  <a:pt x="247" y="269"/>
                  <a:pt x="247" y="297"/>
                </a:cubicBezTo>
                <a:cubicBezTo>
                  <a:pt x="247" y="332"/>
                  <a:pt x="276" y="353"/>
                  <a:pt x="304" y="353"/>
                </a:cubicBezTo>
                <a:cubicBezTo>
                  <a:pt x="332" y="353"/>
                  <a:pt x="361" y="332"/>
                  <a:pt x="361" y="297"/>
                </a:cubicBezTo>
                <a:cubicBezTo>
                  <a:pt x="361" y="269"/>
                  <a:pt x="332" y="240"/>
                  <a:pt x="304" y="24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3" name="Freeform 72"/>
          <p:cNvSpPr>
            <a:spLocks noChangeArrowheads="1"/>
          </p:cNvSpPr>
          <p:nvPr/>
        </p:nvSpPr>
        <p:spPr bwMode="auto">
          <a:xfrm>
            <a:off x="7805533" y="9828665"/>
            <a:ext cx="460566" cy="376522"/>
          </a:xfrm>
          <a:custGeom>
            <a:avLst/>
            <a:gdLst>
              <a:gd name="T0" fmla="*/ 601 w 602"/>
              <a:gd name="T1" fmla="*/ 466 h 495"/>
              <a:gd name="T2" fmla="*/ 601 w 602"/>
              <a:gd name="T3" fmla="*/ 466 h 495"/>
              <a:gd name="T4" fmla="*/ 572 w 602"/>
              <a:gd name="T5" fmla="*/ 494 h 495"/>
              <a:gd name="T6" fmla="*/ 572 w 602"/>
              <a:gd name="T7" fmla="*/ 494 h 495"/>
              <a:gd name="T8" fmla="*/ 28 w 602"/>
              <a:gd name="T9" fmla="*/ 494 h 495"/>
              <a:gd name="T10" fmla="*/ 28 w 602"/>
              <a:gd name="T11" fmla="*/ 494 h 495"/>
              <a:gd name="T12" fmla="*/ 28 w 602"/>
              <a:gd name="T13" fmla="*/ 494 h 495"/>
              <a:gd name="T14" fmla="*/ 0 w 602"/>
              <a:gd name="T15" fmla="*/ 466 h 495"/>
              <a:gd name="T16" fmla="*/ 7 w 602"/>
              <a:gd name="T17" fmla="*/ 452 h 495"/>
              <a:gd name="T18" fmla="*/ 7 w 602"/>
              <a:gd name="T19" fmla="*/ 452 h 495"/>
              <a:gd name="T20" fmla="*/ 276 w 602"/>
              <a:gd name="T21" fmla="*/ 7 h 495"/>
              <a:gd name="T22" fmla="*/ 276 w 602"/>
              <a:gd name="T23" fmla="*/ 7 h 495"/>
              <a:gd name="T24" fmla="*/ 304 w 602"/>
              <a:gd name="T25" fmla="*/ 0 h 495"/>
              <a:gd name="T26" fmla="*/ 325 w 602"/>
              <a:gd name="T27" fmla="*/ 14 h 495"/>
              <a:gd name="T28" fmla="*/ 325 w 602"/>
              <a:gd name="T29" fmla="*/ 14 h 495"/>
              <a:gd name="T30" fmla="*/ 601 w 602"/>
              <a:gd name="T31" fmla="*/ 452 h 495"/>
              <a:gd name="T32" fmla="*/ 601 w 602"/>
              <a:gd name="T33" fmla="*/ 452 h 495"/>
              <a:gd name="T34" fmla="*/ 601 w 602"/>
              <a:gd name="T35" fmla="*/ 466 h 495"/>
              <a:gd name="T36" fmla="*/ 339 w 602"/>
              <a:gd name="T37" fmla="*/ 155 h 495"/>
              <a:gd name="T38" fmla="*/ 339 w 602"/>
              <a:gd name="T39" fmla="*/ 155 h 495"/>
              <a:gd name="T40" fmla="*/ 304 w 602"/>
              <a:gd name="T41" fmla="*/ 120 h 495"/>
              <a:gd name="T42" fmla="*/ 261 w 602"/>
              <a:gd name="T43" fmla="*/ 155 h 495"/>
              <a:gd name="T44" fmla="*/ 261 w 602"/>
              <a:gd name="T45" fmla="*/ 296 h 495"/>
              <a:gd name="T46" fmla="*/ 304 w 602"/>
              <a:gd name="T47" fmla="*/ 339 h 495"/>
              <a:gd name="T48" fmla="*/ 339 w 602"/>
              <a:gd name="T49" fmla="*/ 296 h 495"/>
              <a:gd name="T50" fmla="*/ 339 w 602"/>
              <a:gd name="T51" fmla="*/ 155 h 495"/>
              <a:gd name="T52" fmla="*/ 304 w 602"/>
              <a:gd name="T53" fmla="*/ 367 h 495"/>
              <a:gd name="T54" fmla="*/ 304 w 602"/>
              <a:gd name="T55" fmla="*/ 367 h 495"/>
              <a:gd name="T56" fmla="*/ 261 w 602"/>
              <a:gd name="T57" fmla="*/ 403 h 495"/>
              <a:gd name="T58" fmla="*/ 304 w 602"/>
              <a:gd name="T59" fmla="*/ 438 h 495"/>
              <a:gd name="T60" fmla="*/ 339 w 602"/>
              <a:gd name="T61" fmla="*/ 403 h 495"/>
              <a:gd name="T62" fmla="*/ 304 w 602"/>
              <a:gd name="T63" fmla="*/ 367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495">
                <a:moveTo>
                  <a:pt x="601" y="466"/>
                </a:moveTo>
                <a:lnTo>
                  <a:pt x="601" y="466"/>
                </a:lnTo>
                <a:cubicBezTo>
                  <a:pt x="601" y="487"/>
                  <a:pt x="594" y="494"/>
                  <a:pt x="572" y="494"/>
                </a:cubicBezTo>
                <a:lnTo>
                  <a:pt x="572" y="494"/>
                </a:lnTo>
                <a:cubicBezTo>
                  <a:pt x="28" y="494"/>
                  <a:pt x="28" y="494"/>
                  <a:pt x="28" y="494"/>
                </a:cubicBezTo>
                <a:lnTo>
                  <a:pt x="28" y="494"/>
                </a:lnTo>
                <a:lnTo>
                  <a:pt x="28" y="494"/>
                </a:lnTo>
                <a:cubicBezTo>
                  <a:pt x="14" y="494"/>
                  <a:pt x="0" y="487"/>
                  <a:pt x="0" y="466"/>
                </a:cubicBezTo>
                <a:cubicBezTo>
                  <a:pt x="0" y="466"/>
                  <a:pt x="0" y="459"/>
                  <a:pt x="7" y="452"/>
                </a:cubicBezTo>
                <a:lnTo>
                  <a:pt x="7" y="452"/>
                </a:lnTo>
                <a:cubicBezTo>
                  <a:pt x="276" y="7"/>
                  <a:pt x="276" y="7"/>
                  <a:pt x="276" y="7"/>
                </a:cubicBezTo>
                <a:lnTo>
                  <a:pt x="276" y="7"/>
                </a:lnTo>
                <a:cubicBezTo>
                  <a:pt x="283" y="0"/>
                  <a:pt x="290" y="0"/>
                  <a:pt x="304" y="0"/>
                </a:cubicBezTo>
                <a:cubicBezTo>
                  <a:pt x="311" y="0"/>
                  <a:pt x="318" y="0"/>
                  <a:pt x="325" y="14"/>
                </a:cubicBezTo>
                <a:lnTo>
                  <a:pt x="325" y="14"/>
                </a:lnTo>
                <a:cubicBezTo>
                  <a:pt x="601" y="452"/>
                  <a:pt x="601" y="452"/>
                  <a:pt x="601" y="452"/>
                </a:cubicBezTo>
                <a:lnTo>
                  <a:pt x="601" y="452"/>
                </a:lnTo>
                <a:cubicBezTo>
                  <a:pt x="601" y="459"/>
                  <a:pt x="601" y="466"/>
                  <a:pt x="601" y="466"/>
                </a:cubicBezTo>
                <a:close/>
                <a:moveTo>
                  <a:pt x="339" y="155"/>
                </a:moveTo>
                <a:lnTo>
                  <a:pt x="339" y="155"/>
                </a:lnTo>
                <a:cubicBezTo>
                  <a:pt x="339" y="134"/>
                  <a:pt x="325" y="120"/>
                  <a:pt x="304" y="120"/>
                </a:cubicBezTo>
                <a:cubicBezTo>
                  <a:pt x="283" y="120"/>
                  <a:pt x="261" y="134"/>
                  <a:pt x="261" y="155"/>
                </a:cubicBezTo>
                <a:cubicBezTo>
                  <a:pt x="261" y="296"/>
                  <a:pt x="261" y="296"/>
                  <a:pt x="261" y="296"/>
                </a:cubicBezTo>
                <a:cubicBezTo>
                  <a:pt x="261" y="318"/>
                  <a:pt x="283" y="339"/>
                  <a:pt x="304" y="339"/>
                </a:cubicBezTo>
                <a:cubicBezTo>
                  <a:pt x="325" y="339"/>
                  <a:pt x="339" y="318"/>
                  <a:pt x="339" y="296"/>
                </a:cubicBezTo>
                <a:lnTo>
                  <a:pt x="339" y="155"/>
                </a:lnTo>
                <a:close/>
                <a:moveTo>
                  <a:pt x="304" y="367"/>
                </a:moveTo>
                <a:lnTo>
                  <a:pt x="304" y="367"/>
                </a:lnTo>
                <a:cubicBezTo>
                  <a:pt x="283" y="367"/>
                  <a:pt x="261" y="381"/>
                  <a:pt x="261" y="403"/>
                </a:cubicBezTo>
                <a:cubicBezTo>
                  <a:pt x="261" y="424"/>
                  <a:pt x="283" y="438"/>
                  <a:pt x="304" y="438"/>
                </a:cubicBezTo>
                <a:cubicBezTo>
                  <a:pt x="325" y="438"/>
                  <a:pt x="339" y="424"/>
                  <a:pt x="339" y="403"/>
                </a:cubicBezTo>
                <a:cubicBezTo>
                  <a:pt x="339" y="381"/>
                  <a:pt x="325" y="367"/>
                  <a:pt x="304" y="36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4" name="Freeform 73"/>
          <p:cNvSpPr>
            <a:spLocks noChangeArrowheads="1"/>
          </p:cNvSpPr>
          <p:nvPr/>
        </p:nvSpPr>
        <p:spPr bwMode="auto">
          <a:xfrm>
            <a:off x="16657169" y="8974766"/>
            <a:ext cx="460569" cy="463929"/>
          </a:xfrm>
          <a:custGeom>
            <a:avLst/>
            <a:gdLst>
              <a:gd name="T0" fmla="*/ 573 w 602"/>
              <a:gd name="T1" fmla="*/ 219 h 609"/>
              <a:gd name="T2" fmla="*/ 573 w 602"/>
              <a:gd name="T3" fmla="*/ 219 h 609"/>
              <a:gd name="T4" fmla="*/ 544 w 602"/>
              <a:gd name="T5" fmla="*/ 219 h 609"/>
              <a:gd name="T6" fmla="*/ 530 w 602"/>
              <a:gd name="T7" fmla="*/ 219 h 609"/>
              <a:gd name="T8" fmla="*/ 452 w 602"/>
              <a:gd name="T9" fmla="*/ 219 h 609"/>
              <a:gd name="T10" fmla="*/ 424 w 602"/>
              <a:gd name="T11" fmla="*/ 191 h 609"/>
              <a:gd name="T12" fmla="*/ 452 w 602"/>
              <a:gd name="T13" fmla="*/ 162 h 609"/>
              <a:gd name="T14" fmla="*/ 502 w 602"/>
              <a:gd name="T15" fmla="*/ 162 h 609"/>
              <a:gd name="T16" fmla="*/ 297 w 602"/>
              <a:gd name="T17" fmla="*/ 56 h 609"/>
              <a:gd name="T18" fmla="*/ 57 w 602"/>
              <a:gd name="T19" fmla="*/ 304 h 609"/>
              <a:gd name="T20" fmla="*/ 28 w 602"/>
              <a:gd name="T21" fmla="*/ 332 h 609"/>
              <a:gd name="T22" fmla="*/ 0 w 602"/>
              <a:gd name="T23" fmla="*/ 304 h 609"/>
              <a:gd name="T24" fmla="*/ 0 w 602"/>
              <a:gd name="T25" fmla="*/ 304 h 609"/>
              <a:gd name="T26" fmla="*/ 297 w 602"/>
              <a:gd name="T27" fmla="*/ 0 h 609"/>
              <a:gd name="T28" fmla="*/ 544 w 602"/>
              <a:gd name="T29" fmla="*/ 127 h 609"/>
              <a:gd name="T30" fmla="*/ 544 w 602"/>
              <a:gd name="T31" fmla="*/ 78 h 609"/>
              <a:gd name="T32" fmla="*/ 573 w 602"/>
              <a:gd name="T33" fmla="*/ 49 h 609"/>
              <a:gd name="T34" fmla="*/ 601 w 602"/>
              <a:gd name="T35" fmla="*/ 78 h 609"/>
              <a:gd name="T36" fmla="*/ 601 w 602"/>
              <a:gd name="T37" fmla="*/ 191 h 609"/>
              <a:gd name="T38" fmla="*/ 573 w 602"/>
              <a:gd name="T39" fmla="*/ 219 h 609"/>
              <a:gd name="T40" fmla="*/ 28 w 602"/>
              <a:gd name="T41" fmla="*/ 389 h 609"/>
              <a:gd name="T42" fmla="*/ 28 w 602"/>
              <a:gd name="T43" fmla="*/ 389 h 609"/>
              <a:gd name="T44" fmla="*/ 148 w 602"/>
              <a:gd name="T45" fmla="*/ 389 h 609"/>
              <a:gd name="T46" fmla="*/ 177 w 602"/>
              <a:gd name="T47" fmla="*/ 417 h 609"/>
              <a:gd name="T48" fmla="*/ 148 w 602"/>
              <a:gd name="T49" fmla="*/ 445 h 609"/>
              <a:gd name="T50" fmla="*/ 99 w 602"/>
              <a:gd name="T51" fmla="*/ 445 h 609"/>
              <a:gd name="T52" fmla="*/ 297 w 602"/>
              <a:gd name="T53" fmla="*/ 551 h 609"/>
              <a:gd name="T54" fmla="*/ 544 w 602"/>
              <a:gd name="T55" fmla="*/ 304 h 609"/>
              <a:gd name="T56" fmla="*/ 573 w 602"/>
              <a:gd name="T57" fmla="*/ 276 h 609"/>
              <a:gd name="T58" fmla="*/ 601 w 602"/>
              <a:gd name="T59" fmla="*/ 304 h 609"/>
              <a:gd name="T60" fmla="*/ 601 w 602"/>
              <a:gd name="T61" fmla="*/ 304 h 609"/>
              <a:gd name="T62" fmla="*/ 297 w 602"/>
              <a:gd name="T63" fmla="*/ 608 h 609"/>
              <a:gd name="T64" fmla="*/ 57 w 602"/>
              <a:gd name="T65" fmla="*/ 480 h 609"/>
              <a:gd name="T66" fmla="*/ 57 w 602"/>
              <a:gd name="T67" fmla="*/ 530 h 609"/>
              <a:gd name="T68" fmla="*/ 28 w 602"/>
              <a:gd name="T69" fmla="*/ 558 h 609"/>
              <a:gd name="T70" fmla="*/ 0 w 602"/>
              <a:gd name="T71" fmla="*/ 530 h 609"/>
              <a:gd name="T72" fmla="*/ 0 w 602"/>
              <a:gd name="T73" fmla="*/ 417 h 609"/>
              <a:gd name="T74" fmla="*/ 28 w 602"/>
              <a:gd name="T75" fmla="*/ 38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2" h="609">
                <a:moveTo>
                  <a:pt x="573" y="219"/>
                </a:moveTo>
                <a:lnTo>
                  <a:pt x="573" y="219"/>
                </a:lnTo>
                <a:cubicBezTo>
                  <a:pt x="544" y="219"/>
                  <a:pt x="544" y="219"/>
                  <a:pt x="544" y="219"/>
                </a:cubicBezTo>
                <a:cubicBezTo>
                  <a:pt x="530" y="219"/>
                  <a:pt x="530" y="219"/>
                  <a:pt x="530" y="219"/>
                </a:cubicBezTo>
                <a:cubicBezTo>
                  <a:pt x="452" y="219"/>
                  <a:pt x="452" y="219"/>
                  <a:pt x="452" y="219"/>
                </a:cubicBezTo>
                <a:cubicBezTo>
                  <a:pt x="431" y="219"/>
                  <a:pt x="424" y="205"/>
                  <a:pt x="424" y="191"/>
                </a:cubicBezTo>
                <a:cubicBezTo>
                  <a:pt x="424" y="177"/>
                  <a:pt x="431" y="162"/>
                  <a:pt x="452" y="162"/>
                </a:cubicBezTo>
                <a:cubicBezTo>
                  <a:pt x="502" y="162"/>
                  <a:pt x="502" y="162"/>
                  <a:pt x="502" y="162"/>
                </a:cubicBezTo>
                <a:cubicBezTo>
                  <a:pt x="452" y="99"/>
                  <a:pt x="382" y="56"/>
                  <a:pt x="297" y="56"/>
                </a:cubicBezTo>
                <a:cubicBezTo>
                  <a:pt x="163" y="56"/>
                  <a:pt x="57" y="169"/>
                  <a:pt x="57" y="304"/>
                </a:cubicBezTo>
                <a:cubicBezTo>
                  <a:pt x="57" y="318"/>
                  <a:pt x="42" y="332"/>
                  <a:pt x="28" y="332"/>
                </a:cubicBezTo>
                <a:cubicBezTo>
                  <a:pt x="7" y="332"/>
                  <a:pt x="0" y="318"/>
                  <a:pt x="0" y="304"/>
                </a:cubicBezTo>
                <a:lnTo>
                  <a:pt x="0" y="304"/>
                </a:lnTo>
                <a:cubicBezTo>
                  <a:pt x="0" y="134"/>
                  <a:pt x="134" y="0"/>
                  <a:pt x="297" y="0"/>
                </a:cubicBezTo>
                <a:cubicBezTo>
                  <a:pt x="403" y="0"/>
                  <a:pt x="488" y="49"/>
                  <a:pt x="544" y="127"/>
                </a:cubicBezTo>
                <a:cubicBezTo>
                  <a:pt x="544" y="78"/>
                  <a:pt x="544" y="78"/>
                  <a:pt x="544" y="78"/>
                </a:cubicBezTo>
                <a:cubicBezTo>
                  <a:pt x="544" y="64"/>
                  <a:pt x="558" y="49"/>
                  <a:pt x="573" y="49"/>
                </a:cubicBezTo>
                <a:cubicBezTo>
                  <a:pt x="587" y="49"/>
                  <a:pt x="601" y="64"/>
                  <a:pt x="601" y="78"/>
                </a:cubicBezTo>
                <a:cubicBezTo>
                  <a:pt x="601" y="191"/>
                  <a:pt x="601" y="191"/>
                  <a:pt x="601" y="191"/>
                </a:cubicBezTo>
                <a:cubicBezTo>
                  <a:pt x="601" y="205"/>
                  <a:pt x="587" y="219"/>
                  <a:pt x="573" y="219"/>
                </a:cubicBezTo>
                <a:close/>
                <a:moveTo>
                  <a:pt x="28" y="389"/>
                </a:moveTo>
                <a:lnTo>
                  <a:pt x="28" y="389"/>
                </a:lnTo>
                <a:cubicBezTo>
                  <a:pt x="148" y="389"/>
                  <a:pt x="148" y="389"/>
                  <a:pt x="148" y="389"/>
                </a:cubicBezTo>
                <a:cubicBezTo>
                  <a:pt x="163" y="389"/>
                  <a:pt x="177" y="403"/>
                  <a:pt x="177" y="417"/>
                </a:cubicBezTo>
                <a:cubicBezTo>
                  <a:pt x="177" y="431"/>
                  <a:pt x="163" y="445"/>
                  <a:pt x="148" y="445"/>
                </a:cubicBezTo>
                <a:cubicBezTo>
                  <a:pt x="99" y="445"/>
                  <a:pt x="99" y="445"/>
                  <a:pt x="99" y="445"/>
                </a:cubicBezTo>
                <a:cubicBezTo>
                  <a:pt x="141" y="509"/>
                  <a:pt x="219" y="551"/>
                  <a:pt x="297" y="551"/>
                </a:cubicBezTo>
                <a:cubicBezTo>
                  <a:pt x="431" y="551"/>
                  <a:pt x="544" y="438"/>
                  <a:pt x="544" y="304"/>
                </a:cubicBezTo>
                <a:cubicBezTo>
                  <a:pt x="544" y="290"/>
                  <a:pt x="558" y="276"/>
                  <a:pt x="573" y="276"/>
                </a:cubicBezTo>
                <a:cubicBezTo>
                  <a:pt x="587" y="276"/>
                  <a:pt x="601" y="290"/>
                  <a:pt x="601" y="304"/>
                </a:cubicBezTo>
                <a:lnTo>
                  <a:pt x="601" y="304"/>
                </a:lnTo>
                <a:cubicBezTo>
                  <a:pt x="601" y="473"/>
                  <a:pt x="466" y="608"/>
                  <a:pt x="297" y="608"/>
                </a:cubicBezTo>
                <a:cubicBezTo>
                  <a:pt x="198" y="608"/>
                  <a:pt x="106" y="558"/>
                  <a:pt x="57" y="480"/>
                </a:cubicBezTo>
                <a:cubicBezTo>
                  <a:pt x="57" y="530"/>
                  <a:pt x="57" y="530"/>
                  <a:pt x="57" y="530"/>
                </a:cubicBezTo>
                <a:cubicBezTo>
                  <a:pt x="57" y="544"/>
                  <a:pt x="42" y="558"/>
                  <a:pt x="28" y="558"/>
                </a:cubicBezTo>
                <a:cubicBezTo>
                  <a:pt x="7" y="558"/>
                  <a:pt x="0" y="544"/>
                  <a:pt x="0" y="530"/>
                </a:cubicBezTo>
                <a:cubicBezTo>
                  <a:pt x="0" y="417"/>
                  <a:pt x="0" y="417"/>
                  <a:pt x="0" y="417"/>
                </a:cubicBezTo>
                <a:cubicBezTo>
                  <a:pt x="0" y="403"/>
                  <a:pt x="7" y="389"/>
                  <a:pt x="28" y="389"/>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5" name="Freeform 74"/>
          <p:cNvSpPr>
            <a:spLocks noChangeArrowheads="1"/>
          </p:cNvSpPr>
          <p:nvPr/>
        </p:nvSpPr>
        <p:spPr bwMode="auto">
          <a:xfrm>
            <a:off x="15846975" y="8974766"/>
            <a:ext cx="463929" cy="463929"/>
          </a:xfrm>
          <a:custGeom>
            <a:avLst/>
            <a:gdLst>
              <a:gd name="T0" fmla="*/ 579 w 609"/>
              <a:gd name="T1" fmla="*/ 219 h 609"/>
              <a:gd name="T2" fmla="*/ 579 w 609"/>
              <a:gd name="T3" fmla="*/ 219 h 609"/>
              <a:gd name="T4" fmla="*/ 452 w 609"/>
              <a:gd name="T5" fmla="*/ 219 h 609"/>
              <a:gd name="T6" fmla="*/ 424 w 609"/>
              <a:gd name="T7" fmla="*/ 191 h 609"/>
              <a:gd name="T8" fmla="*/ 452 w 609"/>
              <a:gd name="T9" fmla="*/ 162 h 609"/>
              <a:gd name="T10" fmla="*/ 502 w 609"/>
              <a:gd name="T11" fmla="*/ 162 h 609"/>
              <a:gd name="T12" fmla="*/ 304 w 609"/>
              <a:gd name="T13" fmla="*/ 56 h 609"/>
              <a:gd name="T14" fmla="*/ 56 w 609"/>
              <a:gd name="T15" fmla="*/ 304 h 609"/>
              <a:gd name="T16" fmla="*/ 304 w 609"/>
              <a:gd name="T17" fmla="*/ 551 h 609"/>
              <a:gd name="T18" fmla="*/ 551 w 609"/>
              <a:gd name="T19" fmla="*/ 304 h 609"/>
              <a:gd name="T20" fmla="*/ 579 w 609"/>
              <a:gd name="T21" fmla="*/ 276 h 609"/>
              <a:gd name="T22" fmla="*/ 608 w 609"/>
              <a:gd name="T23" fmla="*/ 304 h 609"/>
              <a:gd name="T24" fmla="*/ 304 w 609"/>
              <a:gd name="T25" fmla="*/ 608 h 609"/>
              <a:gd name="T26" fmla="*/ 0 w 609"/>
              <a:gd name="T27" fmla="*/ 304 h 609"/>
              <a:gd name="T28" fmla="*/ 304 w 609"/>
              <a:gd name="T29" fmla="*/ 0 h 609"/>
              <a:gd name="T30" fmla="*/ 551 w 609"/>
              <a:gd name="T31" fmla="*/ 127 h 609"/>
              <a:gd name="T32" fmla="*/ 551 w 609"/>
              <a:gd name="T33" fmla="*/ 78 h 609"/>
              <a:gd name="T34" fmla="*/ 579 w 609"/>
              <a:gd name="T35" fmla="*/ 49 h 609"/>
              <a:gd name="T36" fmla="*/ 608 w 609"/>
              <a:gd name="T37" fmla="*/ 78 h 609"/>
              <a:gd name="T38" fmla="*/ 608 w 609"/>
              <a:gd name="T39" fmla="*/ 191 h 609"/>
              <a:gd name="T40" fmla="*/ 579 w 609"/>
              <a:gd name="T41" fmla="*/ 21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09" h="609">
                <a:moveTo>
                  <a:pt x="579" y="219"/>
                </a:moveTo>
                <a:lnTo>
                  <a:pt x="579" y="219"/>
                </a:lnTo>
                <a:cubicBezTo>
                  <a:pt x="452" y="219"/>
                  <a:pt x="452" y="219"/>
                  <a:pt x="452" y="219"/>
                </a:cubicBezTo>
                <a:cubicBezTo>
                  <a:pt x="438" y="219"/>
                  <a:pt x="424" y="205"/>
                  <a:pt x="424" y="191"/>
                </a:cubicBezTo>
                <a:cubicBezTo>
                  <a:pt x="424" y="177"/>
                  <a:pt x="438" y="162"/>
                  <a:pt x="452" y="162"/>
                </a:cubicBezTo>
                <a:cubicBezTo>
                  <a:pt x="502" y="162"/>
                  <a:pt x="502" y="162"/>
                  <a:pt x="502" y="162"/>
                </a:cubicBezTo>
                <a:cubicBezTo>
                  <a:pt x="459" y="99"/>
                  <a:pt x="389" y="56"/>
                  <a:pt x="304" y="56"/>
                </a:cubicBezTo>
                <a:cubicBezTo>
                  <a:pt x="169" y="56"/>
                  <a:pt x="56" y="169"/>
                  <a:pt x="56" y="304"/>
                </a:cubicBezTo>
                <a:cubicBezTo>
                  <a:pt x="56" y="438"/>
                  <a:pt x="169" y="551"/>
                  <a:pt x="304" y="551"/>
                </a:cubicBezTo>
                <a:cubicBezTo>
                  <a:pt x="438" y="551"/>
                  <a:pt x="551" y="438"/>
                  <a:pt x="551" y="304"/>
                </a:cubicBezTo>
                <a:cubicBezTo>
                  <a:pt x="551" y="290"/>
                  <a:pt x="558" y="276"/>
                  <a:pt x="579" y="276"/>
                </a:cubicBezTo>
                <a:cubicBezTo>
                  <a:pt x="594" y="276"/>
                  <a:pt x="608" y="290"/>
                  <a:pt x="608" y="304"/>
                </a:cubicBezTo>
                <a:cubicBezTo>
                  <a:pt x="608" y="473"/>
                  <a:pt x="473" y="608"/>
                  <a:pt x="304" y="608"/>
                </a:cubicBezTo>
                <a:cubicBezTo>
                  <a:pt x="134" y="608"/>
                  <a:pt x="0" y="473"/>
                  <a:pt x="0" y="304"/>
                </a:cubicBezTo>
                <a:cubicBezTo>
                  <a:pt x="0" y="134"/>
                  <a:pt x="134" y="0"/>
                  <a:pt x="304" y="0"/>
                </a:cubicBezTo>
                <a:cubicBezTo>
                  <a:pt x="403" y="0"/>
                  <a:pt x="495" y="49"/>
                  <a:pt x="551" y="127"/>
                </a:cubicBezTo>
                <a:cubicBezTo>
                  <a:pt x="551" y="78"/>
                  <a:pt x="551" y="78"/>
                  <a:pt x="551" y="78"/>
                </a:cubicBezTo>
                <a:cubicBezTo>
                  <a:pt x="551" y="64"/>
                  <a:pt x="558" y="49"/>
                  <a:pt x="579" y="49"/>
                </a:cubicBezTo>
                <a:cubicBezTo>
                  <a:pt x="594" y="49"/>
                  <a:pt x="608" y="64"/>
                  <a:pt x="608" y="78"/>
                </a:cubicBezTo>
                <a:cubicBezTo>
                  <a:pt x="608" y="191"/>
                  <a:pt x="608" y="191"/>
                  <a:pt x="608" y="191"/>
                </a:cubicBezTo>
                <a:cubicBezTo>
                  <a:pt x="608" y="205"/>
                  <a:pt x="594" y="219"/>
                  <a:pt x="579" y="219"/>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6" name="Freeform 75"/>
          <p:cNvSpPr>
            <a:spLocks noChangeArrowheads="1"/>
          </p:cNvSpPr>
          <p:nvPr/>
        </p:nvSpPr>
        <p:spPr bwMode="auto">
          <a:xfrm>
            <a:off x="15046865" y="9018469"/>
            <a:ext cx="460566" cy="322733"/>
          </a:xfrm>
          <a:custGeom>
            <a:avLst/>
            <a:gdLst>
              <a:gd name="T0" fmla="*/ 530 w 602"/>
              <a:gd name="T1" fmla="*/ 184 h 425"/>
              <a:gd name="T2" fmla="*/ 530 w 602"/>
              <a:gd name="T3" fmla="*/ 184 h 425"/>
              <a:gd name="T4" fmla="*/ 509 w 602"/>
              <a:gd name="T5" fmla="*/ 191 h 425"/>
              <a:gd name="T6" fmla="*/ 480 w 602"/>
              <a:gd name="T7" fmla="*/ 163 h 425"/>
              <a:gd name="T8" fmla="*/ 487 w 602"/>
              <a:gd name="T9" fmla="*/ 142 h 425"/>
              <a:gd name="T10" fmla="*/ 509 w 602"/>
              <a:gd name="T11" fmla="*/ 128 h 425"/>
              <a:gd name="T12" fmla="*/ 487 w 602"/>
              <a:gd name="T13" fmla="*/ 128 h 425"/>
              <a:gd name="T14" fmla="*/ 487 w 602"/>
              <a:gd name="T15" fmla="*/ 128 h 425"/>
              <a:gd name="T16" fmla="*/ 459 w 602"/>
              <a:gd name="T17" fmla="*/ 128 h 425"/>
              <a:gd name="T18" fmla="*/ 459 w 602"/>
              <a:gd name="T19" fmla="*/ 128 h 425"/>
              <a:gd name="T20" fmla="*/ 438 w 602"/>
              <a:gd name="T21" fmla="*/ 128 h 425"/>
              <a:gd name="T22" fmla="*/ 141 w 602"/>
              <a:gd name="T23" fmla="*/ 417 h 425"/>
              <a:gd name="T24" fmla="*/ 120 w 602"/>
              <a:gd name="T25" fmla="*/ 424 h 425"/>
              <a:gd name="T26" fmla="*/ 120 w 602"/>
              <a:gd name="T27" fmla="*/ 424 h 425"/>
              <a:gd name="T28" fmla="*/ 85 w 602"/>
              <a:gd name="T29" fmla="*/ 424 h 425"/>
              <a:gd name="T30" fmla="*/ 85 w 602"/>
              <a:gd name="T31" fmla="*/ 424 h 425"/>
              <a:gd name="T32" fmla="*/ 28 w 602"/>
              <a:gd name="T33" fmla="*/ 424 h 425"/>
              <a:gd name="T34" fmla="*/ 0 w 602"/>
              <a:gd name="T35" fmla="*/ 396 h 425"/>
              <a:gd name="T36" fmla="*/ 28 w 602"/>
              <a:gd name="T37" fmla="*/ 368 h 425"/>
              <a:gd name="T38" fmla="*/ 85 w 602"/>
              <a:gd name="T39" fmla="*/ 368 h 425"/>
              <a:gd name="T40" fmla="*/ 85 w 602"/>
              <a:gd name="T41" fmla="*/ 368 h 425"/>
              <a:gd name="T42" fmla="*/ 113 w 602"/>
              <a:gd name="T43" fmla="*/ 368 h 425"/>
              <a:gd name="T44" fmla="*/ 403 w 602"/>
              <a:gd name="T45" fmla="*/ 78 h 425"/>
              <a:gd name="T46" fmla="*/ 403 w 602"/>
              <a:gd name="T47" fmla="*/ 78 h 425"/>
              <a:gd name="T48" fmla="*/ 424 w 602"/>
              <a:gd name="T49" fmla="*/ 71 h 425"/>
              <a:gd name="T50" fmla="*/ 424 w 602"/>
              <a:gd name="T51" fmla="*/ 71 h 425"/>
              <a:gd name="T52" fmla="*/ 473 w 602"/>
              <a:gd name="T53" fmla="*/ 71 h 425"/>
              <a:gd name="T54" fmla="*/ 473 w 602"/>
              <a:gd name="T55" fmla="*/ 71 h 425"/>
              <a:gd name="T56" fmla="*/ 509 w 602"/>
              <a:gd name="T57" fmla="*/ 71 h 425"/>
              <a:gd name="T58" fmla="*/ 487 w 602"/>
              <a:gd name="T59" fmla="*/ 50 h 425"/>
              <a:gd name="T60" fmla="*/ 480 w 602"/>
              <a:gd name="T61" fmla="*/ 29 h 425"/>
              <a:gd name="T62" fmla="*/ 509 w 602"/>
              <a:gd name="T63" fmla="*/ 0 h 425"/>
              <a:gd name="T64" fmla="*/ 530 w 602"/>
              <a:gd name="T65" fmla="*/ 15 h 425"/>
              <a:gd name="T66" fmla="*/ 594 w 602"/>
              <a:gd name="T67" fmla="*/ 78 h 425"/>
              <a:gd name="T68" fmla="*/ 601 w 602"/>
              <a:gd name="T69" fmla="*/ 99 h 425"/>
              <a:gd name="T70" fmla="*/ 594 w 602"/>
              <a:gd name="T71" fmla="*/ 121 h 425"/>
              <a:gd name="T72" fmla="*/ 530 w 602"/>
              <a:gd name="T73" fmla="*/ 184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2" h="425">
                <a:moveTo>
                  <a:pt x="530" y="184"/>
                </a:moveTo>
                <a:lnTo>
                  <a:pt x="530" y="184"/>
                </a:lnTo>
                <a:cubicBezTo>
                  <a:pt x="523" y="191"/>
                  <a:pt x="516" y="191"/>
                  <a:pt x="509" y="191"/>
                </a:cubicBezTo>
                <a:cubicBezTo>
                  <a:pt x="495" y="191"/>
                  <a:pt x="480" y="177"/>
                  <a:pt x="480" y="163"/>
                </a:cubicBezTo>
                <a:cubicBezTo>
                  <a:pt x="480" y="156"/>
                  <a:pt x="480" y="149"/>
                  <a:pt x="487" y="142"/>
                </a:cubicBezTo>
                <a:cubicBezTo>
                  <a:pt x="509" y="128"/>
                  <a:pt x="509" y="128"/>
                  <a:pt x="509" y="128"/>
                </a:cubicBezTo>
                <a:cubicBezTo>
                  <a:pt x="487" y="128"/>
                  <a:pt x="487" y="128"/>
                  <a:pt x="487" y="128"/>
                </a:cubicBezTo>
                <a:lnTo>
                  <a:pt x="487" y="128"/>
                </a:lnTo>
                <a:cubicBezTo>
                  <a:pt x="459" y="128"/>
                  <a:pt x="459" y="128"/>
                  <a:pt x="459" y="128"/>
                </a:cubicBezTo>
                <a:lnTo>
                  <a:pt x="459" y="128"/>
                </a:lnTo>
                <a:cubicBezTo>
                  <a:pt x="438" y="128"/>
                  <a:pt x="438" y="128"/>
                  <a:pt x="438" y="128"/>
                </a:cubicBezTo>
                <a:cubicBezTo>
                  <a:pt x="141" y="417"/>
                  <a:pt x="141" y="417"/>
                  <a:pt x="141" y="417"/>
                </a:cubicBezTo>
                <a:cubicBezTo>
                  <a:pt x="134" y="424"/>
                  <a:pt x="127" y="424"/>
                  <a:pt x="120" y="424"/>
                </a:cubicBezTo>
                <a:lnTo>
                  <a:pt x="120" y="424"/>
                </a:lnTo>
                <a:cubicBezTo>
                  <a:pt x="85" y="424"/>
                  <a:pt x="85" y="424"/>
                  <a:pt x="85" y="424"/>
                </a:cubicBezTo>
                <a:lnTo>
                  <a:pt x="85" y="424"/>
                </a:lnTo>
                <a:cubicBezTo>
                  <a:pt x="28" y="424"/>
                  <a:pt x="28" y="424"/>
                  <a:pt x="28" y="424"/>
                </a:cubicBezTo>
                <a:cubicBezTo>
                  <a:pt x="14" y="424"/>
                  <a:pt x="0" y="417"/>
                  <a:pt x="0" y="396"/>
                </a:cubicBezTo>
                <a:cubicBezTo>
                  <a:pt x="0" y="382"/>
                  <a:pt x="14" y="368"/>
                  <a:pt x="28" y="368"/>
                </a:cubicBezTo>
                <a:cubicBezTo>
                  <a:pt x="85" y="368"/>
                  <a:pt x="85" y="368"/>
                  <a:pt x="85" y="368"/>
                </a:cubicBezTo>
                <a:lnTo>
                  <a:pt x="85" y="368"/>
                </a:lnTo>
                <a:cubicBezTo>
                  <a:pt x="113" y="368"/>
                  <a:pt x="113" y="368"/>
                  <a:pt x="113" y="368"/>
                </a:cubicBezTo>
                <a:cubicBezTo>
                  <a:pt x="403" y="78"/>
                  <a:pt x="403" y="78"/>
                  <a:pt x="403" y="78"/>
                </a:cubicBezTo>
                <a:lnTo>
                  <a:pt x="403" y="78"/>
                </a:lnTo>
                <a:cubicBezTo>
                  <a:pt x="410" y="71"/>
                  <a:pt x="417" y="71"/>
                  <a:pt x="424" y="71"/>
                </a:cubicBezTo>
                <a:lnTo>
                  <a:pt x="424" y="71"/>
                </a:lnTo>
                <a:cubicBezTo>
                  <a:pt x="473" y="71"/>
                  <a:pt x="473" y="71"/>
                  <a:pt x="473" y="71"/>
                </a:cubicBezTo>
                <a:lnTo>
                  <a:pt x="473" y="71"/>
                </a:lnTo>
                <a:cubicBezTo>
                  <a:pt x="509" y="71"/>
                  <a:pt x="509" y="71"/>
                  <a:pt x="509" y="71"/>
                </a:cubicBezTo>
                <a:cubicBezTo>
                  <a:pt x="487" y="50"/>
                  <a:pt x="487" y="50"/>
                  <a:pt x="487" y="50"/>
                </a:cubicBezTo>
                <a:cubicBezTo>
                  <a:pt x="480" y="43"/>
                  <a:pt x="480" y="36"/>
                  <a:pt x="480" y="29"/>
                </a:cubicBezTo>
                <a:cubicBezTo>
                  <a:pt x="480" y="15"/>
                  <a:pt x="495" y="0"/>
                  <a:pt x="509" y="0"/>
                </a:cubicBezTo>
                <a:cubicBezTo>
                  <a:pt x="516" y="0"/>
                  <a:pt x="523" y="8"/>
                  <a:pt x="530" y="15"/>
                </a:cubicBezTo>
                <a:cubicBezTo>
                  <a:pt x="594" y="78"/>
                  <a:pt x="594" y="78"/>
                  <a:pt x="594" y="78"/>
                </a:cubicBezTo>
                <a:cubicBezTo>
                  <a:pt x="601" y="85"/>
                  <a:pt x="601" y="92"/>
                  <a:pt x="601" y="99"/>
                </a:cubicBezTo>
                <a:cubicBezTo>
                  <a:pt x="601" y="106"/>
                  <a:pt x="601" y="113"/>
                  <a:pt x="594" y="121"/>
                </a:cubicBezTo>
                <a:lnTo>
                  <a:pt x="530" y="184"/>
                </a:ln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7" name="Freeform 76"/>
          <p:cNvSpPr>
            <a:spLocks noChangeArrowheads="1"/>
          </p:cNvSpPr>
          <p:nvPr/>
        </p:nvSpPr>
        <p:spPr bwMode="auto">
          <a:xfrm>
            <a:off x="14243392" y="9072258"/>
            <a:ext cx="457206" cy="322733"/>
          </a:xfrm>
          <a:custGeom>
            <a:avLst/>
            <a:gdLst>
              <a:gd name="T0" fmla="*/ 523 w 601"/>
              <a:gd name="T1" fmla="*/ 240 h 425"/>
              <a:gd name="T2" fmla="*/ 523 w 601"/>
              <a:gd name="T3" fmla="*/ 240 h 425"/>
              <a:gd name="T4" fmla="*/ 509 w 601"/>
              <a:gd name="T5" fmla="*/ 233 h 425"/>
              <a:gd name="T6" fmla="*/ 480 w 601"/>
              <a:gd name="T7" fmla="*/ 262 h 425"/>
              <a:gd name="T8" fmla="*/ 487 w 601"/>
              <a:gd name="T9" fmla="*/ 283 h 425"/>
              <a:gd name="T10" fmla="*/ 502 w 601"/>
              <a:gd name="T11" fmla="*/ 297 h 425"/>
              <a:gd name="T12" fmla="*/ 487 w 601"/>
              <a:gd name="T13" fmla="*/ 297 h 425"/>
              <a:gd name="T14" fmla="*/ 487 w 601"/>
              <a:gd name="T15" fmla="*/ 297 h 425"/>
              <a:gd name="T16" fmla="*/ 459 w 601"/>
              <a:gd name="T17" fmla="*/ 297 h 425"/>
              <a:gd name="T18" fmla="*/ 459 w 601"/>
              <a:gd name="T19" fmla="*/ 297 h 425"/>
              <a:gd name="T20" fmla="*/ 431 w 601"/>
              <a:gd name="T21" fmla="*/ 297 h 425"/>
              <a:gd name="T22" fmla="*/ 141 w 601"/>
              <a:gd name="T23" fmla="*/ 7 h 425"/>
              <a:gd name="T24" fmla="*/ 120 w 601"/>
              <a:gd name="T25" fmla="*/ 0 h 425"/>
              <a:gd name="T26" fmla="*/ 120 w 601"/>
              <a:gd name="T27" fmla="*/ 0 h 425"/>
              <a:gd name="T28" fmla="*/ 85 w 601"/>
              <a:gd name="T29" fmla="*/ 0 h 425"/>
              <a:gd name="T30" fmla="*/ 85 w 601"/>
              <a:gd name="T31" fmla="*/ 0 h 425"/>
              <a:gd name="T32" fmla="*/ 28 w 601"/>
              <a:gd name="T33" fmla="*/ 0 h 425"/>
              <a:gd name="T34" fmla="*/ 0 w 601"/>
              <a:gd name="T35" fmla="*/ 28 h 425"/>
              <a:gd name="T36" fmla="*/ 28 w 601"/>
              <a:gd name="T37" fmla="*/ 57 h 425"/>
              <a:gd name="T38" fmla="*/ 85 w 601"/>
              <a:gd name="T39" fmla="*/ 57 h 425"/>
              <a:gd name="T40" fmla="*/ 85 w 601"/>
              <a:gd name="T41" fmla="*/ 57 h 425"/>
              <a:gd name="T42" fmla="*/ 106 w 601"/>
              <a:gd name="T43" fmla="*/ 57 h 425"/>
              <a:gd name="T44" fmla="*/ 403 w 601"/>
              <a:gd name="T45" fmla="*/ 346 h 425"/>
              <a:gd name="T46" fmla="*/ 403 w 601"/>
              <a:gd name="T47" fmla="*/ 346 h 425"/>
              <a:gd name="T48" fmla="*/ 424 w 601"/>
              <a:gd name="T49" fmla="*/ 353 h 425"/>
              <a:gd name="T50" fmla="*/ 424 w 601"/>
              <a:gd name="T51" fmla="*/ 353 h 425"/>
              <a:gd name="T52" fmla="*/ 466 w 601"/>
              <a:gd name="T53" fmla="*/ 353 h 425"/>
              <a:gd name="T54" fmla="*/ 466 w 601"/>
              <a:gd name="T55" fmla="*/ 353 h 425"/>
              <a:gd name="T56" fmla="*/ 502 w 601"/>
              <a:gd name="T57" fmla="*/ 353 h 425"/>
              <a:gd name="T58" fmla="*/ 487 w 601"/>
              <a:gd name="T59" fmla="*/ 375 h 425"/>
              <a:gd name="T60" fmla="*/ 480 w 601"/>
              <a:gd name="T61" fmla="*/ 396 h 425"/>
              <a:gd name="T62" fmla="*/ 509 w 601"/>
              <a:gd name="T63" fmla="*/ 424 h 425"/>
              <a:gd name="T64" fmla="*/ 523 w 601"/>
              <a:gd name="T65" fmla="*/ 410 h 425"/>
              <a:gd name="T66" fmla="*/ 593 w 601"/>
              <a:gd name="T67" fmla="*/ 346 h 425"/>
              <a:gd name="T68" fmla="*/ 600 w 601"/>
              <a:gd name="T69" fmla="*/ 325 h 425"/>
              <a:gd name="T70" fmla="*/ 593 w 601"/>
              <a:gd name="T71" fmla="*/ 311 h 425"/>
              <a:gd name="T72" fmla="*/ 523 w 601"/>
              <a:gd name="T73" fmla="*/ 24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425">
                <a:moveTo>
                  <a:pt x="523" y="240"/>
                </a:moveTo>
                <a:lnTo>
                  <a:pt x="523" y="240"/>
                </a:lnTo>
                <a:cubicBezTo>
                  <a:pt x="523" y="233"/>
                  <a:pt x="516" y="233"/>
                  <a:pt x="509" y="233"/>
                </a:cubicBezTo>
                <a:cubicBezTo>
                  <a:pt x="487" y="233"/>
                  <a:pt x="480" y="248"/>
                  <a:pt x="480" y="262"/>
                </a:cubicBezTo>
                <a:cubicBezTo>
                  <a:pt x="480" y="269"/>
                  <a:pt x="480" y="276"/>
                  <a:pt x="487" y="283"/>
                </a:cubicBezTo>
                <a:cubicBezTo>
                  <a:pt x="502" y="297"/>
                  <a:pt x="502" y="297"/>
                  <a:pt x="502" y="297"/>
                </a:cubicBezTo>
                <a:cubicBezTo>
                  <a:pt x="487" y="297"/>
                  <a:pt x="487" y="297"/>
                  <a:pt x="487" y="297"/>
                </a:cubicBezTo>
                <a:lnTo>
                  <a:pt x="487" y="297"/>
                </a:lnTo>
                <a:cubicBezTo>
                  <a:pt x="459" y="297"/>
                  <a:pt x="459" y="297"/>
                  <a:pt x="459" y="297"/>
                </a:cubicBezTo>
                <a:lnTo>
                  <a:pt x="459" y="297"/>
                </a:lnTo>
                <a:cubicBezTo>
                  <a:pt x="431" y="297"/>
                  <a:pt x="431" y="297"/>
                  <a:pt x="431" y="297"/>
                </a:cubicBezTo>
                <a:cubicBezTo>
                  <a:pt x="141" y="7"/>
                  <a:pt x="141" y="7"/>
                  <a:pt x="141" y="7"/>
                </a:cubicBezTo>
                <a:cubicBezTo>
                  <a:pt x="134" y="0"/>
                  <a:pt x="127" y="0"/>
                  <a:pt x="120" y="0"/>
                </a:cubicBezTo>
                <a:lnTo>
                  <a:pt x="120" y="0"/>
                </a:lnTo>
                <a:cubicBezTo>
                  <a:pt x="85" y="0"/>
                  <a:pt x="85" y="0"/>
                  <a:pt x="85" y="0"/>
                </a:cubicBezTo>
                <a:lnTo>
                  <a:pt x="85" y="0"/>
                </a:lnTo>
                <a:cubicBezTo>
                  <a:pt x="28" y="0"/>
                  <a:pt x="28" y="0"/>
                  <a:pt x="28" y="0"/>
                </a:cubicBezTo>
                <a:cubicBezTo>
                  <a:pt x="7" y="0"/>
                  <a:pt x="0" y="7"/>
                  <a:pt x="0" y="28"/>
                </a:cubicBezTo>
                <a:cubicBezTo>
                  <a:pt x="0" y="42"/>
                  <a:pt x="7" y="57"/>
                  <a:pt x="28" y="57"/>
                </a:cubicBezTo>
                <a:cubicBezTo>
                  <a:pt x="85" y="57"/>
                  <a:pt x="85" y="57"/>
                  <a:pt x="85" y="57"/>
                </a:cubicBezTo>
                <a:lnTo>
                  <a:pt x="85" y="57"/>
                </a:lnTo>
                <a:cubicBezTo>
                  <a:pt x="106" y="57"/>
                  <a:pt x="106" y="57"/>
                  <a:pt x="106" y="57"/>
                </a:cubicBezTo>
                <a:cubicBezTo>
                  <a:pt x="403" y="346"/>
                  <a:pt x="403" y="346"/>
                  <a:pt x="403" y="346"/>
                </a:cubicBezTo>
                <a:lnTo>
                  <a:pt x="403" y="346"/>
                </a:lnTo>
                <a:cubicBezTo>
                  <a:pt x="410" y="353"/>
                  <a:pt x="417" y="353"/>
                  <a:pt x="424" y="353"/>
                </a:cubicBezTo>
                <a:lnTo>
                  <a:pt x="424" y="353"/>
                </a:lnTo>
                <a:cubicBezTo>
                  <a:pt x="466" y="353"/>
                  <a:pt x="466" y="353"/>
                  <a:pt x="466" y="353"/>
                </a:cubicBezTo>
                <a:lnTo>
                  <a:pt x="466" y="353"/>
                </a:lnTo>
                <a:cubicBezTo>
                  <a:pt x="502" y="353"/>
                  <a:pt x="502" y="353"/>
                  <a:pt x="502" y="353"/>
                </a:cubicBezTo>
                <a:cubicBezTo>
                  <a:pt x="487" y="375"/>
                  <a:pt x="487" y="375"/>
                  <a:pt x="487" y="375"/>
                </a:cubicBezTo>
                <a:cubicBezTo>
                  <a:pt x="480" y="382"/>
                  <a:pt x="480" y="389"/>
                  <a:pt x="480" y="396"/>
                </a:cubicBezTo>
                <a:cubicBezTo>
                  <a:pt x="480" y="410"/>
                  <a:pt x="487" y="424"/>
                  <a:pt x="509" y="424"/>
                </a:cubicBezTo>
                <a:cubicBezTo>
                  <a:pt x="516" y="424"/>
                  <a:pt x="523" y="417"/>
                  <a:pt x="523" y="410"/>
                </a:cubicBezTo>
                <a:cubicBezTo>
                  <a:pt x="593" y="346"/>
                  <a:pt x="593" y="346"/>
                  <a:pt x="593" y="346"/>
                </a:cubicBezTo>
                <a:cubicBezTo>
                  <a:pt x="600" y="339"/>
                  <a:pt x="600" y="332"/>
                  <a:pt x="600" y="325"/>
                </a:cubicBezTo>
                <a:cubicBezTo>
                  <a:pt x="600" y="318"/>
                  <a:pt x="600" y="311"/>
                  <a:pt x="593" y="311"/>
                </a:cubicBezTo>
                <a:lnTo>
                  <a:pt x="523" y="240"/>
                </a:ln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8" name="Freeform 77"/>
          <p:cNvSpPr>
            <a:spLocks noChangeArrowheads="1"/>
          </p:cNvSpPr>
          <p:nvPr/>
        </p:nvSpPr>
        <p:spPr bwMode="auto">
          <a:xfrm>
            <a:off x="13433197" y="9018469"/>
            <a:ext cx="463929" cy="376522"/>
          </a:xfrm>
          <a:custGeom>
            <a:avLst/>
            <a:gdLst>
              <a:gd name="T0" fmla="*/ 530 w 608"/>
              <a:gd name="T1" fmla="*/ 184 h 496"/>
              <a:gd name="T2" fmla="*/ 480 w 608"/>
              <a:gd name="T3" fmla="*/ 163 h 496"/>
              <a:gd name="T4" fmla="*/ 508 w 608"/>
              <a:gd name="T5" fmla="*/ 128 h 496"/>
              <a:gd name="T6" fmla="*/ 494 w 608"/>
              <a:gd name="T7" fmla="*/ 128 h 496"/>
              <a:gd name="T8" fmla="*/ 466 w 608"/>
              <a:gd name="T9" fmla="*/ 128 h 496"/>
              <a:gd name="T10" fmla="*/ 141 w 608"/>
              <a:gd name="T11" fmla="*/ 417 h 496"/>
              <a:gd name="T12" fmla="*/ 127 w 608"/>
              <a:gd name="T13" fmla="*/ 424 h 496"/>
              <a:gd name="T14" fmla="*/ 84 w 608"/>
              <a:gd name="T15" fmla="*/ 424 h 496"/>
              <a:gd name="T16" fmla="*/ 0 w 608"/>
              <a:gd name="T17" fmla="*/ 396 h 496"/>
              <a:gd name="T18" fmla="*/ 84 w 608"/>
              <a:gd name="T19" fmla="*/ 368 h 496"/>
              <a:gd name="T20" fmla="*/ 113 w 608"/>
              <a:gd name="T21" fmla="*/ 368 h 496"/>
              <a:gd name="T22" fmla="*/ 410 w 608"/>
              <a:gd name="T23" fmla="*/ 78 h 496"/>
              <a:gd name="T24" fmla="*/ 424 w 608"/>
              <a:gd name="T25" fmla="*/ 71 h 496"/>
              <a:gd name="T26" fmla="*/ 473 w 608"/>
              <a:gd name="T27" fmla="*/ 71 h 496"/>
              <a:gd name="T28" fmla="*/ 494 w 608"/>
              <a:gd name="T29" fmla="*/ 50 h 496"/>
              <a:gd name="T30" fmla="*/ 508 w 608"/>
              <a:gd name="T31" fmla="*/ 0 h 496"/>
              <a:gd name="T32" fmla="*/ 600 w 608"/>
              <a:gd name="T33" fmla="*/ 78 h 496"/>
              <a:gd name="T34" fmla="*/ 600 w 608"/>
              <a:gd name="T35" fmla="*/ 121 h 496"/>
              <a:gd name="T36" fmla="*/ 219 w 608"/>
              <a:gd name="T37" fmla="*/ 227 h 496"/>
              <a:gd name="T38" fmla="*/ 113 w 608"/>
              <a:gd name="T39" fmla="*/ 128 h 496"/>
              <a:gd name="T40" fmla="*/ 84 w 608"/>
              <a:gd name="T41" fmla="*/ 128 h 496"/>
              <a:gd name="T42" fmla="*/ 0 w 608"/>
              <a:gd name="T43" fmla="*/ 99 h 496"/>
              <a:gd name="T44" fmla="*/ 77 w 608"/>
              <a:gd name="T45" fmla="*/ 71 h 496"/>
              <a:gd name="T46" fmla="*/ 127 w 608"/>
              <a:gd name="T47" fmla="*/ 71 h 496"/>
              <a:gd name="T48" fmla="*/ 141 w 608"/>
              <a:gd name="T49" fmla="*/ 78 h 496"/>
              <a:gd name="T50" fmla="*/ 219 w 608"/>
              <a:gd name="T51" fmla="*/ 227 h 496"/>
              <a:gd name="T52" fmla="*/ 438 w 608"/>
              <a:gd name="T53" fmla="*/ 368 h 496"/>
              <a:gd name="T54" fmla="*/ 466 w 608"/>
              <a:gd name="T55" fmla="*/ 368 h 496"/>
              <a:gd name="T56" fmla="*/ 494 w 608"/>
              <a:gd name="T57" fmla="*/ 368 h 496"/>
              <a:gd name="T58" fmla="*/ 494 w 608"/>
              <a:gd name="T59" fmla="*/ 354 h 496"/>
              <a:gd name="T60" fmla="*/ 508 w 608"/>
              <a:gd name="T61" fmla="*/ 304 h 496"/>
              <a:gd name="T62" fmla="*/ 600 w 608"/>
              <a:gd name="T63" fmla="*/ 375 h 496"/>
              <a:gd name="T64" fmla="*/ 600 w 608"/>
              <a:gd name="T65" fmla="*/ 417 h 496"/>
              <a:gd name="T66" fmla="*/ 508 w 608"/>
              <a:gd name="T67" fmla="*/ 495 h 496"/>
              <a:gd name="T68" fmla="*/ 494 w 608"/>
              <a:gd name="T69" fmla="*/ 446 h 496"/>
              <a:gd name="T70" fmla="*/ 466 w 608"/>
              <a:gd name="T71" fmla="*/ 424 h 496"/>
              <a:gd name="T72" fmla="*/ 424 w 608"/>
              <a:gd name="T73" fmla="*/ 424 h 496"/>
              <a:gd name="T74" fmla="*/ 410 w 608"/>
              <a:gd name="T75" fmla="*/ 417 h 496"/>
              <a:gd name="T76" fmla="*/ 332 w 608"/>
              <a:gd name="T77" fmla="*/ 26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8" h="496">
                <a:moveTo>
                  <a:pt x="530" y="184"/>
                </a:moveTo>
                <a:lnTo>
                  <a:pt x="530" y="184"/>
                </a:lnTo>
                <a:cubicBezTo>
                  <a:pt x="523" y="191"/>
                  <a:pt x="516" y="191"/>
                  <a:pt x="508" y="191"/>
                </a:cubicBezTo>
                <a:cubicBezTo>
                  <a:pt x="494" y="191"/>
                  <a:pt x="480" y="177"/>
                  <a:pt x="480" y="163"/>
                </a:cubicBezTo>
                <a:cubicBezTo>
                  <a:pt x="480" y="156"/>
                  <a:pt x="487" y="149"/>
                  <a:pt x="494" y="142"/>
                </a:cubicBezTo>
                <a:cubicBezTo>
                  <a:pt x="508" y="128"/>
                  <a:pt x="508" y="128"/>
                  <a:pt x="508" y="128"/>
                </a:cubicBezTo>
                <a:cubicBezTo>
                  <a:pt x="494" y="128"/>
                  <a:pt x="494" y="128"/>
                  <a:pt x="494" y="128"/>
                </a:cubicBezTo>
                <a:lnTo>
                  <a:pt x="494" y="128"/>
                </a:lnTo>
                <a:cubicBezTo>
                  <a:pt x="466" y="128"/>
                  <a:pt x="466" y="128"/>
                  <a:pt x="466" y="128"/>
                </a:cubicBezTo>
                <a:lnTo>
                  <a:pt x="466" y="128"/>
                </a:lnTo>
                <a:cubicBezTo>
                  <a:pt x="438" y="128"/>
                  <a:pt x="438" y="128"/>
                  <a:pt x="438" y="128"/>
                </a:cubicBezTo>
                <a:cubicBezTo>
                  <a:pt x="141" y="417"/>
                  <a:pt x="141" y="417"/>
                  <a:pt x="141" y="417"/>
                </a:cubicBezTo>
                <a:cubicBezTo>
                  <a:pt x="141" y="424"/>
                  <a:pt x="134" y="424"/>
                  <a:pt x="127" y="424"/>
                </a:cubicBezTo>
                <a:lnTo>
                  <a:pt x="127" y="424"/>
                </a:lnTo>
                <a:cubicBezTo>
                  <a:pt x="84" y="424"/>
                  <a:pt x="84" y="424"/>
                  <a:pt x="84" y="424"/>
                </a:cubicBezTo>
                <a:lnTo>
                  <a:pt x="84" y="424"/>
                </a:lnTo>
                <a:cubicBezTo>
                  <a:pt x="28" y="424"/>
                  <a:pt x="28" y="424"/>
                  <a:pt x="28" y="424"/>
                </a:cubicBezTo>
                <a:cubicBezTo>
                  <a:pt x="14" y="424"/>
                  <a:pt x="0" y="417"/>
                  <a:pt x="0" y="396"/>
                </a:cubicBezTo>
                <a:cubicBezTo>
                  <a:pt x="0" y="382"/>
                  <a:pt x="14" y="368"/>
                  <a:pt x="28" y="368"/>
                </a:cubicBezTo>
                <a:cubicBezTo>
                  <a:pt x="84" y="368"/>
                  <a:pt x="84" y="368"/>
                  <a:pt x="84" y="368"/>
                </a:cubicBezTo>
                <a:lnTo>
                  <a:pt x="84" y="368"/>
                </a:lnTo>
                <a:cubicBezTo>
                  <a:pt x="113" y="368"/>
                  <a:pt x="113" y="368"/>
                  <a:pt x="113" y="368"/>
                </a:cubicBezTo>
                <a:cubicBezTo>
                  <a:pt x="410" y="78"/>
                  <a:pt x="410" y="78"/>
                  <a:pt x="410" y="78"/>
                </a:cubicBezTo>
                <a:lnTo>
                  <a:pt x="410" y="78"/>
                </a:lnTo>
                <a:cubicBezTo>
                  <a:pt x="410" y="71"/>
                  <a:pt x="417" y="71"/>
                  <a:pt x="424" y="71"/>
                </a:cubicBezTo>
                <a:lnTo>
                  <a:pt x="424" y="71"/>
                </a:lnTo>
                <a:cubicBezTo>
                  <a:pt x="473" y="71"/>
                  <a:pt x="473" y="71"/>
                  <a:pt x="473" y="71"/>
                </a:cubicBezTo>
                <a:lnTo>
                  <a:pt x="473" y="71"/>
                </a:lnTo>
                <a:cubicBezTo>
                  <a:pt x="508" y="71"/>
                  <a:pt x="508" y="71"/>
                  <a:pt x="508" y="71"/>
                </a:cubicBezTo>
                <a:cubicBezTo>
                  <a:pt x="494" y="50"/>
                  <a:pt x="494" y="50"/>
                  <a:pt x="494" y="50"/>
                </a:cubicBezTo>
                <a:cubicBezTo>
                  <a:pt x="487" y="43"/>
                  <a:pt x="480" y="36"/>
                  <a:pt x="480" y="29"/>
                </a:cubicBezTo>
                <a:cubicBezTo>
                  <a:pt x="480" y="15"/>
                  <a:pt x="494" y="0"/>
                  <a:pt x="508" y="0"/>
                </a:cubicBezTo>
                <a:cubicBezTo>
                  <a:pt x="516" y="0"/>
                  <a:pt x="523" y="8"/>
                  <a:pt x="530" y="15"/>
                </a:cubicBezTo>
                <a:cubicBezTo>
                  <a:pt x="600" y="78"/>
                  <a:pt x="600" y="78"/>
                  <a:pt x="600" y="78"/>
                </a:cubicBezTo>
                <a:cubicBezTo>
                  <a:pt x="600" y="85"/>
                  <a:pt x="607" y="92"/>
                  <a:pt x="607" y="99"/>
                </a:cubicBezTo>
                <a:cubicBezTo>
                  <a:pt x="607" y="106"/>
                  <a:pt x="600" y="113"/>
                  <a:pt x="600" y="121"/>
                </a:cubicBezTo>
                <a:lnTo>
                  <a:pt x="530" y="184"/>
                </a:lnTo>
                <a:close/>
                <a:moveTo>
                  <a:pt x="219" y="227"/>
                </a:moveTo>
                <a:lnTo>
                  <a:pt x="219" y="227"/>
                </a:lnTo>
                <a:cubicBezTo>
                  <a:pt x="113" y="128"/>
                  <a:pt x="113" y="128"/>
                  <a:pt x="113" y="128"/>
                </a:cubicBezTo>
                <a:cubicBezTo>
                  <a:pt x="84" y="128"/>
                  <a:pt x="84" y="128"/>
                  <a:pt x="84" y="128"/>
                </a:cubicBezTo>
                <a:lnTo>
                  <a:pt x="84" y="128"/>
                </a:lnTo>
                <a:cubicBezTo>
                  <a:pt x="28" y="128"/>
                  <a:pt x="28" y="128"/>
                  <a:pt x="28" y="128"/>
                </a:cubicBezTo>
                <a:cubicBezTo>
                  <a:pt x="14" y="128"/>
                  <a:pt x="0" y="113"/>
                  <a:pt x="0" y="99"/>
                </a:cubicBezTo>
                <a:cubicBezTo>
                  <a:pt x="0" y="78"/>
                  <a:pt x="14" y="71"/>
                  <a:pt x="28" y="71"/>
                </a:cubicBezTo>
                <a:cubicBezTo>
                  <a:pt x="77" y="71"/>
                  <a:pt x="77" y="71"/>
                  <a:pt x="77" y="71"/>
                </a:cubicBezTo>
                <a:lnTo>
                  <a:pt x="77" y="71"/>
                </a:lnTo>
                <a:cubicBezTo>
                  <a:pt x="127" y="71"/>
                  <a:pt x="127" y="71"/>
                  <a:pt x="127" y="71"/>
                </a:cubicBezTo>
                <a:lnTo>
                  <a:pt x="127" y="71"/>
                </a:lnTo>
                <a:cubicBezTo>
                  <a:pt x="134" y="71"/>
                  <a:pt x="141" y="71"/>
                  <a:pt x="141" y="78"/>
                </a:cubicBezTo>
                <a:cubicBezTo>
                  <a:pt x="254" y="191"/>
                  <a:pt x="254" y="191"/>
                  <a:pt x="254" y="191"/>
                </a:cubicBezTo>
                <a:lnTo>
                  <a:pt x="219" y="227"/>
                </a:lnTo>
                <a:close/>
                <a:moveTo>
                  <a:pt x="438" y="368"/>
                </a:moveTo>
                <a:lnTo>
                  <a:pt x="438" y="368"/>
                </a:lnTo>
                <a:cubicBezTo>
                  <a:pt x="466" y="368"/>
                  <a:pt x="466" y="368"/>
                  <a:pt x="466" y="368"/>
                </a:cubicBezTo>
                <a:lnTo>
                  <a:pt x="466" y="368"/>
                </a:lnTo>
                <a:cubicBezTo>
                  <a:pt x="494" y="368"/>
                  <a:pt x="494" y="368"/>
                  <a:pt x="494" y="368"/>
                </a:cubicBezTo>
                <a:lnTo>
                  <a:pt x="494" y="368"/>
                </a:lnTo>
                <a:cubicBezTo>
                  <a:pt x="508" y="368"/>
                  <a:pt x="508" y="368"/>
                  <a:pt x="508" y="368"/>
                </a:cubicBezTo>
                <a:cubicBezTo>
                  <a:pt x="494" y="354"/>
                  <a:pt x="494" y="354"/>
                  <a:pt x="494" y="354"/>
                </a:cubicBezTo>
                <a:cubicBezTo>
                  <a:pt x="487" y="347"/>
                  <a:pt x="480" y="340"/>
                  <a:pt x="480" y="333"/>
                </a:cubicBezTo>
                <a:cubicBezTo>
                  <a:pt x="480" y="319"/>
                  <a:pt x="494" y="304"/>
                  <a:pt x="508" y="304"/>
                </a:cubicBezTo>
                <a:cubicBezTo>
                  <a:pt x="516" y="304"/>
                  <a:pt x="523" y="304"/>
                  <a:pt x="530" y="311"/>
                </a:cubicBezTo>
                <a:cubicBezTo>
                  <a:pt x="600" y="375"/>
                  <a:pt x="600" y="375"/>
                  <a:pt x="600" y="375"/>
                </a:cubicBezTo>
                <a:cubicBezTo>
                  <a:pt x="600" y="382"/>
                  <a:pt x="607" y="389"/>
                  <a:pt x="607" y="396"/>
                </a:cubicBezTo>
                <a:cubicBezTo>
                  <a:pt x="607" y="403"/>
                  <a:pt x="600" y="410"/>
                  <a:pt x="600" y="417"/>
                </a:cubicBezTo>
                <a:cubicBezTo>
                  <a:pt x="530" y="481"/>
                  <a:pt x="530" y="481"/>
                  <a:pt x="530" y="481"/>
                </a:cubicBezTo>
                <a:cubicBezTo>
                  <a:pt x="523" y="488"/>
                  <a:pt x="516" y="495"/>
                  <a:pt x="508" y="495"/>
                </a:cubicBezTo>
                <a:cubicBezTo>
                  <a:pt x="494" y="495"/>
                  <a:pt x="480" y="481"/>
                  <a:pt x="480" y="467"/>
                </a:cubicBezTo>
                <a:cubicBezTo>
                  <a:pt x="480" y="460"/>
                  <a:pt x="487" y="453"/>
                  <a:pt x="494" y="446"/>
                </a:cubicBezTo>
                <a:cubicBezTo>
                  <a:pt x="508" y="424"/>
                  <a:pt x="508" y="424"/>
                  <a:pt x="508" y="424"/>
                </a:cubicBezTo>
                <a:cubicBezTo>
                  <a:pt x="466" y="424"/>
                  <a:pt x="466" y="424"/>
                  <a:pt x="466" y="424"/>
                </a:cubicBezTo>
                <a:lnTo>
                  <a:pt x="466" y="424"/>
                </a:lnTo>
                <a:cubicBezTo>
                  <a:pt x="424" y="424"/>
                  <a:pt x="424" y="424"/>
                  <a:pt x="424" y="424"/>
                </a:cubicBezTo>
                <a:lnTo>
                  <a:pt x="424" y="424"/>
                </a:lnTo>
                <a:cubicBezTo>
                  <a:pt x="417" y="424"/>
                  <a:pt x="410" y="424"/>
                  <a:pt x="410" y="417"/>
                </a:cubicBezTo>
                <a:cubicBezTo>
                  <a:pt x="297" y="304"/>
                  <a:pt x="297" y="304"/>
                  <a:pt x="297" y="304"/>
                </a:cubicBezTo>
                <a:cubicBezTo>
                  <a:pt x="332" y="269"/>
                  <a:pt x="332" y="269"/>
                  <a:pt x="332" y="269"/>
                </a:cubicBezTo>
                <a:lnTo>
                  <a:pt x="438" y="36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9" name="Freeform 78"/>
          <p:cNvSpPr>
            <a:spLocks noChangeArrowheads="1"/>
          </p:cNvSpPr>
          <p:nvPr/>
        </p:nvSpPr>
        <p:spPr bwMode="auto">
          <a:xfrm>
            <a:off x="12653258" y="8998298"/>
            <a:ext cx="416864" cy="420227"/>
          </a:xfrm>
          <a:custGeom>
            <a:avLst/>
            <a:gdLst>
              <a:gd name="T0" fmla="*/ 537 w 545"/>
              <a:gd name="T1" fmla="*/ 50 h 553"/>
              <a:gd name="T2" fmla="*/ 445 w 545"/>
              <a:gd name="T3" fmla="*/ 191 h 553"/>
              <a:gd name="T4" fmla="*/ 445 w 545"/>
              <a:gd name="T5" fmla="*/ 248 h 553"/>
              <a:gd name="T6" fmla="*/ 304 w 545"/>
              <a:gd name="T7" fmla="*/ 219 h 553"/>
              <a:gd name="T8" fmla="*/ 332 w 545"/>
              <a:gd name="T9" fmla="*/ 78 h 553"/>
              <a:gd name="T10" fmla="*/ 360 w 545"/>
              <a:gd name="T11" fmla="*/ 149 h 553"/>
              <a:gd name="T12" fmla="*/ 502 w 545"/>
              <a:gd name="T13" fmla="*/ 7 h 553"/>
              <a:gd name="T14" fmla="*/ 544 w 545"/>
              <a:gd name="T15" fmla="*/ 28 h 553"/>
              <a:gd name="T16" fmla="*/ 332 w 545"/>
              <a:gd name="T17" fmla="*/ 304 h 553"/>
              <a:gd name="T18" fmla="*/ 445 w 545"/>
              <a:gd name="T19" fmla="*/ 304 h 553"/>
              <a:gd name="T20" fmla="*/ 445 w 545"/>
              <a:gd name="T21" fmla="*/ 361 h 553"/>
              <a:gd name="T22" fmla="*/ 537 w 545"/>
              <a:gd name="T23" fmla="*/ 502 h 553"/>
              <a:gd name="T24" fmla="*/ 544 w 545"/>
              <a:gd name="T25" fmla="*/ 523 h 553"/>
              <a:gd name="T26" fmla="*/ 502 w 545"/>
              <a:gd name="T27" fmla="*/ 545 h 553"/>
              <a:gd name="T28" fmla="*/ 360 w 545"/>
              <a:gd name="T29" fmla="*/ 403 h 553"/>
              <a:gd name="T30" fmla="*/ 332 w 545"/>
              <a:gd name="T31" fmla="*/ 474 h 553"/>
              <a:gd name="T32" fmla="*/ 304 w 545"/>
              <a:gd name="T33" fmla="*/ 332 h 553"/>
              <a:gd name="T34" fmla="*/ 219 w 545"/>
              <a:gd name="T35" fmla="*/ 474 h 553"/>
              <a:gd name="T36" fmla="*/ 191 w 545"/>
              <a:gd name="T37" fmla="*/ 445 h 553"/>
              <a:gd name="T38" fmla="*/ 49 w 545"/>
              <a:gd name="T39" fmla="*/ 545 h 553"/>
              <a:gd name="T40" fmla="*/ 28 w 545"/>
              <a:gd name="T41" fmla="*/ 552 h 553"/>
              <a:gd name="T42" fmla="*/ 7 w 545"/>
              <a:gd name="T43" fmla="*/ 502 h 553"/>
              <a:gd name="T44" fmla="*/ 148 w 545"/>
              <a:gd name="T45" fmla="*/ 361 h 553"/>
              <a:gd name="T46" fmla="*/ 78 w 545"/>
              <a:gd name="T47" fmla="*/ 332 h 553"/>
              <a:gd name="T48" fmla="*/ 219 w 545"/>
              <a:gd name="T49" fmla="*/ 304 h 553"/>
              <a:gd name="T50" fmla="*/ 247 w 545"/>
              <a:gd name="T51" fmla="*/ 445 h 553"/>
              <a:gd name="T52" fmla="*/ 219 w 545"/>
              <a:gd name="T53" fmla="*/ 248 h 553"/>
              <a:gd name="T54" fmla="*/ 106 w 545"/>
              <a:gd name="T55" fmla="*/ 248 h 553"/>
              <a:gd name="T56" fmla="*/ 106 w 545"/>
              <a:gd name="T57" fmla="*/ 191 h 553"/>
              <a:gd name="T58" fmla="*/ 7 w 545"/>
              <a:gd name="T59" fmla="*/ 50 h 553"/>
              <a:gd name="T60" fmla="*/ 0 w 545"/>
              <a:gd name="T61" fmla="*/ 28 h 553"/>
              <a:gd name="T62" fmla="*/ 49 w 545"/>
              <a:gd name="T63" fmla="*/ 7 h 553"/>
              <a:gd name="T64" fmla="*/ 191 w 545"/>
              <a:gd name="T65" fmla="*/ 149 h 553"/>
              <a:gd name="T66" fmla="*/ 219 w 545"/>
              <a:gd name="T67" fmla="*/ 78 h 553"/>
              <a:gd name="T68" fmla="*/ 247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37" y="50"/>
                </a:moveTo>
                <a:lnTo>
                  <a:pt x="537" y="50"/>
                </a:lnTo>
                <a:cubicBezTo>
                  <a:pt x="396" y="191"/>
                  <a:pt x="396" y="191"/>
                  <a:pt x="396" y="191"/>
                </a:cubicBezTo>
                <a:cubicBezTo>
                  <a:pt x="445" y="191"/>
                  <a:pt x="445" y="191"/>
                  <a:pt x="445" y="191"/>
                </a:cubicBezTo>
                <a:cubicBezTo>
                  <a:pt x="459" y="191"/>
                  <a:pt x="473" y="205"/>
                  <a:pt x="473" y="219"/>
                </a:cubicBezTo>
                <a:cubicBezTo>
                  <a:pt x="473" y="234"/>
                  <a:pt x="459" y="248"/>
                  <a:pt x="445" y="248"/>
                </a:cubicBezTo>
                <a:cubicBezTo>
                  <a:pt x="332" y="248"/>
                  <a:pt x="332" y="248"/>
                  <a:pt x="332" y="248"/>
                </a:cubicBezTo>
                <a:cubicBezTo>
                  <a:pt x="311" y="248"/>
                  <a:pt x="304" y="234"/>
                  <a:pt x="304" y="219"/>
                </a:cubicBezTo>
                <a:cubicBezTo>
                  <a:pt x="304" y="106"/>
                  <a:pt x="304" y="106"/>
                  <a:pt x="304" y="106"/>
                </a:cubicBezTo>
                <a:cubicBezTo>
                  <a:pt x="304" y="92"/>
                  <a:pt x="311" y="78"/>
                  <a:pt x="332" y="78"/>
                </a:cubicBezTo>
                <a:cubicBezTo>
                  <a:pt x="346" y="78"/>
                  <a:pt x="360" y="92"/>
                  <a:pt x="360" y="106"/>
                </a:cubicBezTo>
                <a:cubicBezTo>
                  <a:pt x="360" y="149"/>
                  <a:pt x="360" y="149"/>
                  <a:pt x="360" y="149"/>
                </a:cubicBezTo>
                <a:cubicBezTo>
                  <a:pt x="502" y="7"/>
                  <a:pt x="502" y="7"/>
                  <a:pt x="502" y="7"/>
                </a:cubicBezTo>
                <a:lnTo>
                  <a:pt x="502" y="7"/>
                </a:lnTo>
                <a:cubicBezTo>
                  <a:pt x="502" y="7"/>
                  <a:pt x="509" y="0"/>
                  <a:pt x="516" y="0"/>
                </a:cubicBezTo>
                <a:cubicBezTo>
                  <a:pt x="537" y="0"/>
                  <a:pt x="544" y="14"/>
                  <a:pt x="544" y="28"/>
                </a:cubicBezTo>
                <a:cubicBezTo>
                  <a:pt x="544" y="36"/>
                  <a:pt x="544" y="43"/>
                  <a:pt x="537" y="50"/>
                </a:cubicBezTo>
                <a:close/>
                <a:moveTo>
                  <a:pt x="332" y="304"/>
                </a:moveTo>
                <a:lnTo>
                  <a:pt x="332" y="304"/>
                </a:lnTo>
                <a:cubicBezTo>
                  <a:pt x="445" y="304"/>
                  <a:pt x="445" y="304"/>
                  <a:pt x="445" y="304"/>
                </a:cubicBezTo>
                <a:cubicBezTo>
                  <a:pt x="459" y="304"/>
                  <a:pt x="473" y="318"/>
                  <a:pt x="473" y="332"/>
                </a:cubicBezTo>
                <a:cubicBezTo>
                  <a:pt x="473" y="347"/>
                  <a:pt x="459" y="361"/>
                  <a:pt x="445" y="361"/>
                </a:cubicBezTo>
                <a:cubicBezTo>
                  <a:pt x="396" y="361"/>
                  <a:pt x="396" y="361"/>
                  <a:pt x="396" y="361"/>
                </a:cubicBezTo>
                <a:cubicBezTo>
                  <a:pt x="537" y="502"/>
                  <a:pt x="537" y="502"/>
                  <a:pt x="537" y="502"/>
                </a:cubicBezTo>
                <a:lnTo>
                  <a:pt x="537" y="502"/>
                </a:lnTo>
                <a:cubicBezTo>
                  <a:pt x="544" y="509"/>
                  <a:pt x="544" y="516"/>
                  <a:pt x="544" y="523"/>
                </a:cubicBezTo>
                <a:cubicBezTo>
                  <a:pt x="544" y="537"/>
                  <a:pt x="537" y="552"/>
                  <a:pt x="516" y="552"/>
                </a:cubicBezTo>
                <a:cubicBezTo>
                  <a:pt x="509" y="552"/>
                  <a:pt x="502" y="545"/>
                  <a:pt x="502" y="545"/>
                </a:cubicBezTo>
                <a:lnTo>
                  <a:pt x="502" y="545"/>
                </a:lnTo>
                <a:cubicBezTo>
                  <a:pt x="360" y="403"/>
                  <a:pt x="360" y="403"/>
                  <a:pt x="360" y="403"/>
                </a:cubicBezTo>
                <a:cubicBezTo>
                  <a:pt x="360" y="445"/>
                  <a:pt x="360" y="445"/>
                  <a:pt x="360" y="445"/>
                </a:cubicBezTo>
                <a:cubicBezTo>
                  <a:pt x="360" y="460"/>
                  <a:pt x="346" y="474"/>
                  <a:pt x="332" y="474"/>
                </a:cubicBezTo>
                <a:cubicBezTo>
                  <a:pt x="311" y="474"/>
                  <a:pt x="304" y="460"/>
                  <a:pt x="304" y="445"/>
                </a:cubicBezTo>
                <a:cubicBezTo>
                  <a:pt x="304" y="332"/>
                  <a:pt x="304" y="332"/>
                  <a:pt x="304" y="332"/>
                </a:cubicBezTo>
                <a:cubicBezTo>
                  <a:pt x="304" y="318"/>
                  <a:pt x="311" y="304"/>
                  <a:pt x="332" y="304"/>
                </a:cubicBezTo>
                <a:close/>
                <a:moveTo>
                  <a:pt x="219" y="474"/>
                </a:moveTo>
                <a:lnTo>
                  <a:pt x="219" y="474"/>
                </a:lnTo>
                <a:cubicBezTo>
                  <a:pt x="198" y="474"/>
                  <a:pt x="191" y="460"/>
                  <a:pt x="191" y="445"/>
                </a:cubicBezTo>
                <a:cubicBezTo>
                  <a:pt x="191" y="403"/>
                  <a:pt x="191" y="403"/>
                  <a:pt x="191" y="403"/>
                </a:cubicBezTo>
                <a:cubicBezTo>
                  <a:pt x="49" y="545"/>
                  <a:pt x="49" y="545"/>
                  <a:pt x="49" y="545"/>
                </a:cubicBezTo>
                <a:lnTo>
                  <a:pt x="49" y="545"/>
                </a:lnTo>
                <a:cubicBezTo>
                  <a:pt x="42" y="545"/>
                  <a:pt x="35" y="552"/>
                  <a:pt x="28" y="552"/>
                </a:cubicBezTo>
                <a:cubicBezTo>
                  <a:pt x="14" y="552"/>
                  <a:pt x="0" y="537"/>
                  <a:pt x="0" y="523"/>
                </a:cubicBezTo>
                <a:cubicBezTo>
                  <a:pt x="0" y="516"/>
                  <a:pt x="0" y="509"/>
                  <a:pt x="7" y="502"/>
                </a:cubicBezTo>
                <a:lnTo>
                  <a:pt x="7" y="502"/>
                </a:lnTo>
                <a:cubicBezTo>
                  <a:pt x="148" y="361"/>
                  <a:pt x="148" y="361"/>
                  <a:pt x="148" y="361"/>
                </a:cubicBezTo>
                <a:cubicBezTo>
                  <a:pt x="106" y="361"/>
                  <a:pt x="106" y="361"/>
                  <a:pt x="106" y="361"/>
                </a:cubicBezTo>
                <a:cubicBezTo>
                  <a:pt x="85" y="361"/>
                  <a:pt x="78" y="347"/>
                  <a:pt x="78" y="332"/>
                </a:cubicBezTo>
                <a:cubicBezTo>
                  <a:pt x="78" y="318"/>
                  <a:pt x="85" y="304"/>
                  <a:pt x="106" y="304"/>
                </a:cubicBezTo>
                <a:cubicBezTo>
                  <a:pt x="219" y="304"/>
                  <a:pt x="219" y="304"/>
                  <a:pt x="219" y="304"/>
                </a:cubicBezTo>
                <a:cubicBezTo>
                  <a:pt x="233" y="304"/>
                  <a:pt x="247" y="318"/>
                  <a:pt x="247" y="332"/>
                </a:cubicBezTo>
                <a:cubicBezTo>
                  <a:pt x="247" y="445"/>
                  <a:pt x="247" y="445"/>
                  <a:pt x="247" y="445"/>
                </a:cubicBezTo>
                <a:cubicBezTo>
                  <a:pt x="247" y="460"/>
                  <a:pt x="233" y="474"/>
                  <a:pt x="219" y="474"/>
                </a:cubicBezTo>
                <a:close/>
                <a:moveTo>
                  <a:pt x="219" y="248"/>
                </a:moveTo>
                <a:lnTo>
                  <a:pt x="219" y="248"/>
                </a:lnTo>
                <a:cubicBezTo>
                  <a:pt x="106" y="248"/>
                  <a:pt x="106" y="248"/>
                  <a:pt x="106" y="248"/>
                </a:cubicBezTo>
                <a:cubicBezTo>
                  <a:pt x="85" y="248"/>
                  <a:pt x="78" y="234"/>
                  <a:pt x="78" y="219"/>
                </a:cubicBezTo>
                <a:cubicBezTo>
                  <a:pt x="78" y="205"/>
                  <a:pt x="85" y="191"/>
                  <a:pt x="106" y="191"/>
                </a:cubicBezTo>
                <a:cubicBezTo>
                  <a:pt x="148" y="191"/>
                  <a:pt x="148" y="191"/>
                  <a:pt x="148" y="191"/>
                </a:cubicBezTo>
                <a:cubicBezTo>
                  <a:pt x="7" y="50"/>
                  <a:pt x="7" y="50"/>
                  <a:pt x="7" y="50"/>
                </a:cubicBezTo>
                <a:lnTo>
                  <a:pt x="7" y="50"/>
                </a:lnTo>
                <a:cubicBezTo>
                  <a:pt x="0" y="43"/>
                  <a:pt x="0" y="36"/>
                  <a:pt x="0" y="28"/>
                </a:cubicBezTo>
                <a:cubicBezTo>
                  <a:pt x="0" y="14"/>
                  <a:pt x="14" y="0"/>
                  <a:pt x="28" y="0"/>
                </a:cubicBezTo>
                <a:cubicBezTo>
                  <a:pt x="35" y="0"/>
                  <a:pt x="42" y="7"/>
                  <a:pt x="49" y="7"/>
                </a:cubicBezTo>
                <a:lnTo>
                  <a:pt x="49" y="7"/>
                </a:lnTo>
                <a:cubicBezTo>
                  <a:pt x="191" y="149"/>
                  <a:pt x="191" y="149"/>
                  <a:pt x="191" y="149"/>
                </a:cubicBezTo>
                <a:cubicBezTo>
                  <a:pt x="191" y="106"/>
                  <a:pt x="191" y="106"/>
                  <a:pt x="191" y="106"/>
                </a:cubicBezTo>
                <a:cubicBezTo>
                  <a:pt x="191" y="92"/>
                  <a:pt x="198" y="78"/>
                  <a:pt x="219" y="78"/>
                </a:cubicBezTo>
                <a:cubicBezTo>
                  <a:pt x="233" y="78"/>
                  <a:pt x="247" y="92"/>
                  <a:pt x="247" y="106"/>
                </a:cubicBezTo>
                <a:cubicBezTo>
                  <a:pt x="247" y="219"/>
                  <a:pt x="247" y="219"/>
                  <a:pt x="247" y="219"/>
                </a:cubicBezTo>
                <a:cubicBezTo>
                  <a:pt x="247" y="234"/>
                  <a:pt x="233" y="248"/>
                  <a:pt x="219" y="248"/>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0" name="Freeform 79"/>
          <p:cNvSpPr>
            <a:spLocks noChangeArrowheads="1"/>
          </p:cNvSpPr>
          <p:nvPr/>
        </p:nvSpPr>
        <p:spPr bwMode="auto">
          <a:xfrm>
            <a:off x="11849785" y="8998298"/>
            <a:ext cx="416864" cy="420227"/>
          </a:xfrm>
          <a:custGeom>
            <a:avLst/>
            <a:gdLst>
              <a:gd name="T0" fmla="*/ 516 w 545"/>
              <a:gd name="T1" fmla="*/ 552 h 553"/>
              <a:gd name="T2" fmla="*/ 374 w 545"/>
              <a:gd name="T3" fmla="*/ 523 h 553"/>
              <a:gd name="T4" fmla="*/ 445 w 545"/>
              <a:gd name="T5" fmla="*/ 495 h 553"/>
              <a:gd name="T6" fmla="*/ 304 w 545"/>
              <a:gd name="T7" fmla="*/ 354 h 553"/>
              <a:gd name="T8" fmla="*/ 325 w 545"/>
              <a:gd name="T9" fmla="*/ 304 h 553"/>
              <a:gd name="T10" fmla="*/ 346 w 545"/>
              <a:gd name="T11" fmla="*/ 311 h 553"/>
              <a:gd name="T12" fmla="*/ 487 w 545"/>
              <a:gd name="T13" fmla="*/ 410 h 553"/>
              <a:gd name="T14" fmla="*/ 544 w 545"/>
              <a:gd name="T15" fmla="*/ 410 h 553"/>
              <a:gd name="T16" fmla="*/ 516 w 545"/>
              <a:gd name="T17" fmla="*/ 552 h 553"/>
              <a:gd name="T18" fmla="*/ 516 w 545"/>
              <a:gd name="T19" fmla="*/ 170 h 553"/>
              <a:gd name="T20" fmla="*/ 487 w 545"/>
              <a:gd name="T21" fmla="*/ 99 h 553"/>
              <a:gd name="T22" fmla="*/ 346 w 545"/>
              <a:gd name="T23" fmla="*/ 241 h 553"/>
              <a:gd name="T24" fmla="*/ 297 w 545"/>
              <a:gd name="T25" fmla="*/ 219 h 553"/>
              <a:gd name="T26" fmla="*/ 304 w 545"/>
              <a:gd name="T27" fmla="*/ 198 h 553"/>
              <a:gd name="T28" fmla="*/ 403 w 545"/>
              <a:gd name="T29" fmla="*/ 57 h 553"/>
              <a:gd name="T30" fmla="*/ 403 w 545"/>
              <a:gd name="T31" fmla="*/ 0 h 553"/>
              <a:gd name="T32" fmla="*/ 544 w 545"/>
              <a:gd name="T33" fmla="*/ 28 h 553"/>
              <a:gd name="T34" fmla="*/ 516 w 545"/>
              <a:gd name="T35" fmla="*/ 170 h 553"/>
              <a:gd name="T36" fmla="*/ 233 w 545"/>
              <a:gd name="T37" fmla="*/ 354 h 553"/>
              <a:gd name="T38" fmla="*/ 141 w 545"/>
              <a:gd name="T39" fmla="*/ 495 h 553"/>
              <a:gd name="T40" fmla="*/ 141 w 545"/>
              <a:gd name="T41" fmla="*/ 552 h 553"/>
              <a:gd name="T42" fmla="*/ 0 w 545"/>
              <a:gd name="T43" fmla="*/ 523 h 553"/>
              <a:gd name="T44" fmla="*/ 28 w 545"/>
              <a:gd name="T45" fmla="*/ 382 h 553"/>
              <a:gd name="T46" fmla="*/ 56 w 545"/>
              <a:gd name="T47" fmla="*/ 452 h 553"/>
              <a:gd name="T48" fmla="*/ 198 w 545"/>
              <a:gd name="T49" fmla="*/ 311 h 553"/>
              <a:gd name="T50" fmla="*/ 240 w 545"/>
              <a:gd name="T51" fmla="*/ 332 h 553"/>
              <a:gd name="T52" fmla="*/ 212 w 545"/>
              <a:gd name="T53" fmla="*/ 248 h 553"/>
              <a:gd name="T54" fmla="*/ 198 w 545"/>
              <a:gd name="T55" fmla="*/ 241 h 553"/>
              <a:gd name="T56" fmla="*/ 56 w 545"/>
              <a:gd name="T57" fmla="*/ 99 h 553"/>
              <a:gd name="T58" fmla="*/ 28 w 545"/>
              <a:gd name="T59" fmla="*/ 170 h 553"/>
              <a:gd name="T60" fmla="*/ 0 w 545"/>
              <a:gd name="T61" fmla="*/ 28 h 553"/>
              <a:gd name="T62" fmla="*/ 141 w 545"/>
              <a:gd name="T63" fmla="*/ 0 h 553"/>
              <a:gd name="T64" fmla="*/ 141 w 545"/>
              <a:gd name="T65" fmla="*/ 57 h 553"/>
              <a:gd name="T66" fmla="*/ 233 w 545"/>
              <a:gd name="T67" fmla="*/ 198 h 553"/>
              <a:gd name="T68" fmla="*/ 240 w 545"/>
              <a:gd name="T69" fmla="*/ 219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5" h="553">
                <a:moveTo>
                  <a:pt x="516" y="552"/>
                </a:moveTo>
                <a:lnTo>
                  <a:pt x="516" y="552"/>
                </a:lnTo>
                <a:cubicBezTo>
                  <a:pt x="403" y="552"/>
                  <a:pt x="403" y="552"/>
                  <a:pt x="403" y="552"/>
                </a:cubicBezTo>
                <a:cubicBezTo>
                  <a:pt x="389" y="552"/>
                  <a:pt x="374" y="537"/>
                  <a:pt x="374" y="523"/>
                </a:cubicBezTo>
                <a:cubicBezTo>
                  <a:pt x="374" y="502"/>
                  <a:pt x="389" y="495"/>
                  <a:pt x="403" y="495"/>
                </a:cubicBezTo>
                <a:cubicBezTo>
                  <a:pt x="445" y="495"/>
                  <a:pt x="445" y="495"/>
                  <a:pt x="445" y="495"/>
                </a:cubicBezTo>
                <a:cubicBezTo>
                  <a:pt x="304" y="354"/>
                  <a:pt x="304" y="354"/>
                  <a:pt x="304" y="354"/>
                </a:cubicBezTo>
                <a:lnTo>
                  <a:pt x="304" y="354"/>
                </a:lnTo>
                <a:cubicBezTo>
                  <a:pt x="304" y="347"/>
                  <a:pt x="297" y="339"/>
                  <a:pt x="297" y="332"/>
                </a:cubicBezTo>
                <a:cubicBezTo>
                  <a:pt x="297" y="318"/>
                  <a:pt x="311" y="304"/>
                  <a:pt x="325" y="304"/>
                </a:cubicBezTo>
                <a:cubicBezTo>
                  <a:pt x="332" y="304"/>
                  <a:pt x="339" y="304"/>
                  <a:pt x="346" y="311"/>
                </a:cubicBezTo>
                <a:lnTo>
                  <a:pt x="346" y="311"/>
                </a:lnTo>
                <a:cubicBezTo>
                  <a:pt x="487" y="452"/>
                  <a:pt x="487" y="452"/>
                  <a:pt x="487" y="452"/>
                </a:cubicBezTo>
                <a:cubicBezTo>
                  <a:pt x="487" y="410"/>
                  <a:pt x="487" y="410"/>
                  <a:pt x="487" y="410"/>
                </a:cubicBezTo>
                <a:cubicBezTo>
                  <a:pt x="487" y="389"/>
                  <a:pt x="502" y="382"/>
                  <a:pt x="516" y="382"/>
                </a:cubicBezTo>
                <a:cubicBezTo>
                  <a:pt x="530" y="382"/>
                  <a:pt x="544" y="389"/>
                  <a:pt x="544" y="410"/>
                </a:cubicBezTo>
                <a:cubicBezTo>
                  <a:pt x="544" y="523"/>
                  <a:pt x="544" y="523"/>
                  <a:pt x="544" y="523"/>
                </a:cubicBezTo>
                <a:cubicBezTo>
                  <a:pt x="544" y="537"/>
                  <a:pt x="530" y="552"/>
                  <a:pt x="516" y="552"/>
                </a:cubicBezTo>
                <a:close/>
                <a:moveTo>
                  <a:pt x="516" y="170"/>
                </a:moveTo>
                <a:lnTo>
                  <a:pt x="516" y="170"/>
                </a:lnTo>
                <a:cubicBezTo>
                  <a:pt x="502" y="170"/>
                  <a:pt x="487" y="163"/>
                  <a:pt x="487" y="141"/>
                </a:cubicBezTo>
                <a:cubicBezTo>
                  <a:pt x="487" y="99"/>
                  <a:pt x="487" y="99"/>
                  <a:pt x="487" y="99"/>
                </a:cubicBezTo>
                <a:cubicBezTo>
                  <a:pt x="346" y="241"/>
                  <a:pt x="346" y="241"/>
                  <a:pt x="346" y="241"/>
                </a:cubicBezTo>
                <a:lnTo>
                  <a:pt x="346" y="241"/>
                </a:lnTo>
                <a:cubicBezTo>
                  <a:pt x="339" y="248"/>
                  <a:pt x="332" y="248"/>
                  <a:pt x="325" y="248"/>
                </a:cubicBezTo>
                <a:cubicBezTo>
                  <a:pt x="311" y="248"/>
                  <a:pt x="297" y="234"/>
                  <a:pt x="297" y="219"/>
                </a:cubicBezTo>
                <a:cubicBezTo>
                  <a:pt x="297" y="212"/>
                  <a:pt x="304" y="205"/>
                  <a:pt x="304" y="198"/>
                </a:cubicBezTo>
                <a:lnTo>
                  <a:pt x="304" y="198"/>
                </a:lnTo>
                <a:cubicBezTo>
                  <a:pt x="445" y="57"/>
                  <a:pt x="445" y="57"/>
                  <a:pt x="445" y="57"/>
                </a:cubicBezTo>
                <a:cubicBezTo>
                  <a:pt x="403" y="57"/>
                  <a:pt x="403" y="57"/>
                  <a:pt x="403" y="57"/>
                </a:cubicBezTo>
                <a:cubicBezTo>
                  <a:pt x="389" y="57"/>
                  <a:pt x="374" y="50"/>
                  <a:pt x="374" y="28"/>
                </a:cubicBezTo>
                <a:cubicBezTo>
                  <a:pt x="374" y="14"/>
                  <a:pt x="389" y="0"/>
                  <a:pt x="403" y="0"/>
                </a:cubicBezTo>
                <a:cubicBezTo>
                  <a:pt x="516" y="0"/>
                  <a:pt x="516" y="0"/>
                  <a:pt x="516" y="0"/>
                </a:cubicBezTo>
                <a:cubicBezTo>
                  <a:pt x="530" y="0"/>
                  <a:pt x="544" y="14"/>
                  <a:pt x="544" y="28"/>
                </a:cubicBezTo>
                <a:cubicBezTo>
                  <a:pt x="544" y="141"/>
                  <a:pt x="544" y="141"/>
                  <a:pt x="544" y="141"/>
                </a:cubicBezTo>
                <a:cubicBezTo>
                  <a:pt x="544" y="163"/>
                  <a:pt x="530" y="170"/>
                  <a:pt x="516" y="170"/>
                </a:cubicBezTo>
                <a:close/>
                <a:moveTo>
                  <a:pt x="233" y="354"/>
                </a:moveTo>
                <a:lnTo>
                  <a:pt x="233" y="354"/>
                </a:lnTo>
                <a:cubicBezTo>
                  <a:pt x="92" y="495"/>
                  <a:pt x="92" y="495"/>
                  <a:pt x="92" y="495"/>
                </a:cubicBezTo>
                <a:cubicBezTo>
                  <a:pt x="141" y="495"/>
                  <a:pt x="141" y="495"/>
                  <a:pt x="141" y="495"/>
                </a:cubicBezTo>
                <a:cubicBezTo>
                  <a:pt x="155" y="495"/>
                  <a:pt x="169" y="502"/>
                  <a:pt x="169" y="523"/>
                </a:cubicBezTo>
                <a:cubicBezTo>
                  <a:pt x="169" y="537"/>
                  <a:pt x="155" y="552"/>
                  <a:pt x="141" y="552"/>
                </a:cubicBezTo>
                <a:cubicBezTo>
                  <a:pt x="28" y="552"/>
                  <a:pt x="28" y="552"/>
                  <a:pt x="28" y="552"/>
                </a:cubicBezTo>
                <a:cubicBezTo>
                  <a:pt x="7" y="552"/>
                  <a:pt x="0" y="537"/>
                  <a:pt x="0" y="523"/>
                </a:cubicBezTo>
                <a:cubicBezTo>
                  <a:pt x="0" y="410"/>
                  <a:pt x="0" y="410"/>
                  <a:pt x="0" y="410"/>
                </a:cubicBezTo>
                <a:cubicBezTo>
                  <a:pt x="0" y="389"/>
                  <a:pt x="7" y="382"/>
                  <a:pt x="28" y="382"/>
                </a:cubicBezTo>
                <a:cubicBezTo>
                  <a:pt x="42" y="382"/>
                  <a:pt x="56" y="389"/>
                  <a:pt x="56" y="410"/>
                </a:cubicBezTo>
                <a:cubicBezTo>
                  <a:pt x="56" y="452"/>
                  <a:pt x="56" y="452"/>
                  <a:pt x="56" y="452"/>
                </a:cubicBezTo>
                <a:cubicBezTo>
                  <a:pt x="198" y="311"/>
                  <a:pt x="198" y="311"/>
                  <a:pt x="198" y="311"/>
                </a:cubicBezTo>
                <a:lnTo>
                  <a:pt x="198" y="311"/>
                </a:lnTo>
                <a:cubicBezTo>
                  <a:pt x="198" y="304"/>
                  <a:pt x="205" y="304"/>
                  <a:pt x="212" y="304"/>
                </a:cubicBezTo>
                <a:cubicBezTo>
                  <a:pt x="233" y="304"/>
                  <a:pt x="240" y="318"/>
                  <a:pt x="240" y="332"/>
                </a:cubicBezTo>
                <a:cubicBezTo>
                  <a:pt x="240" y="339"/>
                  <a:pt x="240" y="347"/>
                  <a:pt x="233" y="354"/>
                </a:cubicBezTo>
                <a:close/>
                <a:moveTo>
                  <a:pt x="212" y="248"/>
                </a:moveTo>
                <a:lnTo>
                  <a:pt x="212" y="248"/>
                </a:lnTo>
                <a:cubicBezTo>
                  <a:pt x="205" y="248"/>
                  <a:pt x="198" y="248"/>
                  <a:pt x="198" y="241"/>
                </a:cubicBezTo>
                <a:lnTo>
                  <a:pt x="198" y="241"/>
                </a:lnTo>
                <a:cubicBezTo>
                  <a:pt x="56" y="99"/>
                  <a:pt x="56" y="99"/>
                  <a:pt x="56" y="99"/>
                </a:cubicBezTo>
                <a:cubicBezTo>
                  <a:pt x="56" y="141"/>
                  <a:pt x="56" y="141"/>
                  <a:pt x="56" y="141"/>
                </a:cubicBezTo>
                <a:cubicBezTo>
                  <a:pt x="56" y="163"/>
                  <a:pt x="42" y="170"/>
                  <a:pt x="28" y="170"/>
                </a:cubicBezTo>
                <a:cubicBezTo>
                  <a:pt x="7" y="170"/>
                  <a:pt x="0" y="163"/>
                  <a:pt x="0" y="141"/>
                </a:cubicBezTo>
                <a:cubicBezTo>
                  <a:pt x="0" y="28"/>
                  <a:pt x="0" y="28"/>
                  <a:pt x="0" y="28"/>
                </a:cubicBezTo>
                <a:cubicBezTo>
                  <a:pt x="0" y="14"/>
                  <a:pt x="7" y="0"/>
                  <a:pt x="28" y="0"/>
                </a:cubicBezTo>
                <a:cubicBezTo>
                  <a:pt x="141" y="0"/>
                  <a:pt x="141" y="0"/>
                  <a:pt x="141" y="0"/>
                </a:cubicBezTo>
                <a:cubicBezTo>
                  <a:pt x="155" y="0"/>
                  <a:pt x="169" y="14"/>
                  <a:pt x="169" y="28"/>
                </a:cubicBezTo>
                <a:cubicBezTo>
                  <a:pt x="169" y="50"/>
                  <a:pt x="155" y="57"/>
                  <a:pt x="141" y="57"/>
                </a:cubicBezTo>
                <a:cubicBezTo>
                  <a:pt x="92" y="57"/>
                  <a:pt x="92" y="57"/>
                  <a:pt x="92" y="57"/>
                </a:cubicBezTo>
                <a:cubicBezTo>
                  <a:pt x="233" y="198"/>
                  <a:pt x="233" y="198"/>
                  <a:pt x="233" y="198"/>
                </a:cubicBezTo>
                <a:lnTo>
                  <a:pt x="233" y="198"/>
                </a:lnTo>
                <a:cubicBezTo>
                  <a:pt x="240" y="205"/>
                  <a:pt x="240" y="212"/>
                  <a:pt x="240" y="219"/>
                </a:cubicBezTo>
                <a:cubicBezTo>
                  <a:pt x="240" y="234"/>
                  <a:pt x="233" y="248"/>
                  <a:pt x="212" y="248"/>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1" name="Freeform 80"/>
          <p:cNvSpPr>
            <a:spLocks noChangeArrowheads="1"/>
          </p:cNvSpPr>
          <p:nvPr/>
        </p:nvSpPr>
        <p:spPr bwMode="auto">
          <a:xfrm>
            <a:off x="11019420" y="8974766"/>
            <a:ext cx="463929" cy="463929"/>
          </a:xfrm>
          <a:custGeom>
            <a:avLst/>
            <a:gdLst>
              <a:gd name="T0" fmla="*/ 608 w 609"/>
              <a:gd name="T1" fmla="*/ 304 h 609"/>
              <a:gd name="T2" fmla="*/ 594 w 609"/>
              <a:gd name="T3" fmla="*/ 325 h 609"/>
              <a:gd name="T4" fmla="*/ 502 w 609"/>
              <a:gd name="T5" fmla="*/ 410 h 609"/>
              <a:gd name="T6" fmla="*/ 453 w 609"/>
              <a:gd name="T7" fmla="*/ 389 h 609"/>
              <a:gd name="T8" fmla="*/ 467 w 609"/>
              <a:gd name="T9" fmla="*/ 367 h 609"/>
              <a:gd name="T10" fmla="*/ 333 w 609"/>
              <a:gd name="T11" fmla="*/ 332 h 609"/>
              <a:gd name="T12" fmla="*/ 368 w 609"/>
              <a:gd name="T13" fmla="*/ 466 h 609"/>
              <a:gd name="T14" fmla="*/ 389 w 609"/>
              <a:gd name="T15" fmla="*/ 452 h 609"/>
              <a:gd name="T16" fmla="*/ 410 w 609"/>
              <a:gd name="T17" fmla="*/ 502 h 609"/>
              <a:gd name="T18" fmla="*/ 326 w 609"/>
              <a:gd name="T19" fmla="*/ 594 h 609"/>
              <a:gd name="T20" fmla="*/ 304 w 609"/>
              <a:gd name="T21" fmla="*/ 608 h 609"/>
              <a:gd name="T22" fmla="*/ 283 w 609"/>
              <a:gd name="T23" fmla="*/ 594 h 609"/>
              <a:gd name="T24" fmla="*/ 198 w 609"/>
              <a:gd name="T25" fmla="*/ 502 h 609"/>
              <a:gd name="T26" fmla="*/ 219 w 609"/>
              <a:gd name="T27" fmla="*/ 452 h 609"/>
              <a:gd name="T28" fmla="*/ 241 w 609"/>
              <a:gd name="T29" fmla="*/ 466 h 609"/>
              <a:gd name="T30" fmla="*/ 276 w 609"/>
              <a:gd name="T31" fmla="*/ 332 h 609"/>
              <a:gd name="T32" fmla="*/ 142 w 609"/>
              <a:gd name="T33" fmla="*/ 367 h 609"/>
              <a:gd name="T34" fmla="*/ 156 w 609"/>
              <a:gd name="T35" fmla="*/ 389 h 609"/>
              <a:gd name="T36" fmla="*/ 106 w 609"/>
              <a:gd name="T37" fmla="*/ 410 h 609"/>
              <a:gd name="T38" fmla="*/ 15 w 609"/>
              <a:gd name="T39" fmla="*/ 325 h 609"/>
              <a:gd name="T40" fmla="*/ 0 w 609"/>
              <a:gd name="T41" fmla="*/ 304 h 609"/>
              <a:gd name="T42" fmla="*/ 15 w 609"/>
              <a:gd name="T43" fmla="*/ 283 h 609"/>
              <a:gd name="T44" fmla="*/ 106 w 609"/>
              <a:gd name="T45" fmla="*/ 198 h 609"/>
              <a:gd name="T46" fmla="*/ 156 w 609"/>
              <a:gd name="T47" fmla="*/ 219 h 609"/>
              <a:gd name="T48" fmla="*/ 142 w 609"/>
              <a:gd name="T49" fmla="*/ 240 h 609"/>
              <a:gd name="T50" fmla="*/ 276 w 609"/>
              <a:gd name="T51" fmla="*/ 276 h 609"/>
              <a:gd name="T52" fmla="*/ 241 w 609"/>
              <a:gd name="T53" fmla="*/ 141 h 609"/>
              <a:gd name="T54" fmla="*/ 219 w 609"/>
              <a:gd name="T55" fmla="*/ 155 h 609"/>
              <a:gd name="T56" fmla="*/ 198 w 609"/>
              <a:gd name="T57" fmla="*/ 106 h 609"/>
              <a:gd name="T58" fmla="*/ 283 w 609"/>
              <a:gd name="T59" fmla="*/ 14 h 609"/>
              <a:gd name="T60" fmla="*/ 304 w 609"/>
              <a:gd name="T61" fmla="*/ 0 h 609"/>
              <a:gd name="T62" fmla="*/ 326 w 609"/>
              <a:gd name="T63" fmla="*/ 14 h 609"/>
              <a:gd name="T64" fmla="*/ 410 w 609"/>
              <a:gd name="T65" fmla="*/ 106 h 609"/>
              <a:gd name="T66" fmla="*/ 389 w 609"/>
              <a:gd name="T67" fmla="*/ 155 h 609"/>
              <a:gd name="T68" fmla="*/ 368 w 609"/>
              <a:gd name="T69" fmla="*/ 141 h 609"/>
              <a:gd name="T70" fmla="*/ 333 w 609"/>
              <a:gd name="T71" fmla="*/ 276 h 609"/>
              <a:gd name="T72" fmla="*/ 467 w 609"/>
              <a:gd name="T73" fmla="*/ 240 h 609"/>
              <a:gd name="T74" fmla="*/ 453 w 609"/>
              <a:gd name="T75" fmla="*/ 219 h 609"/>
              <a:gd name="T76" fmla="*/ 502 w 609"/>
              <a:gd name="T77" fmla="*/ 198 h 609"/>
              <a:gd name="T78" fmla="*/ 594 w 609"/>
              <a:gd name="T79" fmla="*/ 283 h 609"/>
              <a:gd name="T80" fmla="*/ 608 w 609"/>
              <a:gd name="T81" fmla="*/ 30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9" h="609">
                <a:moveTo>
                  <a:pt x="608" y="304"/>
                </a:moveTo>
                <a:lnTo>
                  <a:pt x="608" y="304"/>
                </a:lnTo>
                <a:cubicBezTo>
                  <a:pt x="608" y="311"/>
                  <a:pt x="601" y="318"/>
                  <a:pt x="594" y="325"/>
                </a:cubicBezTo>
                <a:lnTo>
                  <a:pt x="594" y="325"/>
                </a:lnTo>
                <a:cubicBezTo>
                  <a:pt x="502" y="410"/>
                  <a:pt x="502" y="410"/>
                  <a:pt x="502" y="410"/>
                </a:cubicBezTo>
                <a:lnTo>
                  <a:pt x="502" y="410"/>
                </a:lnTo>
                <a:cubicBezTo>
                  <a:pt x="495" y="417"/>
                  <a:pt x="488" y="417"/>
                  <a:pt x="481" y="417"/>
                </a:cubicBezTo>
                <a:cubicBezTo>
                  <a:pt x="467" y="417"/>
                  <a:pt x="453" y="403"/>
                  <a:pt x="453" y="389"/>
                </a:cubicBezTo>
                <a:cubicBezTo>
                  <a:pt x="453" y="382"/>
                  <a:pt x="460" y="375"/>
                  <a:pt x="467" y="367"/>
                </a:cubicBezTo>
                <a:lnTo>
                  <a:pt x="467" y="367"/>
                </a:lnTo>
                <a:cubicBezTo>
                  <a:pt x="502" y="332"/>
                  <a:pt x="502" y="332"/>
                  <a:pt x="502" y="332"/>
                </a:cubicBezTo>
                <a:cubicBezTo>
                  <a:pt x="333" y="332"/>
                  <a:pt x="333" y="332"/>
                  <a:pt x="333" y="332"/>
                </a:cubicBezTo>
                <a:cubicBezTo>
                  <a:pt x="333" y="502"/>
                  <a:pt x="333" y="502"/>
                  <a:pt x="333" y="502"/>
                </a:cubicBezTo>
                <a:cubicBezTo>
                  <a:pt x="368" y="466"/>
                  <a:pt x="368" y="466"/>
                  <a:pt x="368" y="466"/>
                </a:cubicBezTo>
                <a:lnTo>
                  <a:pt x="368" y="466"/>
                </a:lnTo>
                <a:cubicBezTo>
                  <a:pt x="375" y="459"/>
                  <a:pt x="382" y="452"/>
                  <a:pt x="389" y="452"/>
                </a:cubicBezTo>
                <a:cubicBezTo>
                  <a:pt x="403" y="452"/>
                  <a:pt x="417" y="466"/>
                  <a:pt x="417" y="480"/>
                </a:cubicBezTo>
                <a:cubicBezTo>
                  <a:pt x="417" y="488"/>
                  <a:pt x="417" y="495"/>
                  <a:pt x="410" y="502"/>
                </a:cubicBezTo>
                <a:lnTo>
                  <a:pt x="410" y="502"/>
                </a:lnTo>
                <a:cubicBezTo>
                  <a:pt x="326" y="594"/>
                  <a:pt x="326" y="594"/>
                  <a:pt x="326" y="594"/>
                </a:cubicBezTo>
                <a:lnTo>
                  <a:pt x="326" y="594"/>
                </a:lnTo>
                <a:cubicBezTo>
                  <a:pt x="318" y="601"/>
                  <a:pt x="311" y="608"/>
                  <a:pt x="304" y="608"/>
                </a:cubicBezTo>
                <a:cubicBezTo>
                  <a:pt x="297" y="608"/>
                  <a:pt x="290" y="601"/>
                  <a:pt x="283" y="594"/>
                </a:cubicBezTo>
                <a:lnTo>
                  <a:pt x="283" y="594"/>
                </a:lnTo>
                <a:cubicBezTo>
                  <a:pt x="198" y="502"/>
                  <a:pt x="198" y="502"/>
                  <a:pt x="198" y="502"/>
                </a:cubicBezTo>
                <a:lnTo>
                  <a:pt x="198" y="502"/>
                </a:lnTo>
                <a:cubicBezTo>
                  <a:pt x="191" y="495"/>
                  <a:pt x="191" y="488"/>
                  <a:pt x="191" y="480"/>
                </a:cubicBezTo>
                <a:cubicBezTo>
                  <a:pt x="191" y="466"/>
                  <a:pt x="205" y="452"/>
                  <a:pt x="219" y="452"/>
                </a:cubicBezTo>
                <a:cubicBezTo>
                  <a:pt x="226" y="452"/>
                  <a:pt x="234" y="459"/>
                  <a:pt x="241" y="466"/>
                </a:cubicBezTo>
                <a:lnTo>
                  <a:pt x="241" y="466"/>
                </a:lnTo>
                <a:cubicBezTo>
                  <a:pt x="276" y="502"/>
                  <a:pt x="276" y="502"/>
                  <a:pt x="276" y="502"/>
                </a:cubicBezTo>
                <a:cubicBezTo>
                  <a:pt x="276" y="332"/>
                  <a:pt x="276" y="332"/>
                  <a:pt x="276" y="332"/>
                </a:cubicBezTo>
                <a:cubicBezTo>
                  <a:pt x="106" y="332"/>
                  <a:pt x="106" y="332"/>
                  <a:pt x="106" y="332"/>
                </a:cubicBezTo>
                <a:cubicBezTo>
                  <a:pt x="142" y="367"/>
                  <a:pt x="142" y="367"/>
                  <a:pt x="142" y="367"/>
                </a:cubicBezTo>
                <a:lnTo>
                  <a:pt x="142" y="367"/>
                </a:lnTo>
                <a:cubicBezTo>
                  <a:pt x="149" y="375"/>
                  <a:pt x="156" y="382"/>
                  <a:pt x="156" y="389"/>
                </a:cubicBezTo>
                <a:cubicBezTo>
                  <a:pt x="156" y="403"/>
                  <a:pt x="142" y="417"/>
                  <a:pt x="128" y="417"/>
                </a:cubicBezTo>
                <a:cubicBezTo>
                  <a:pt x="121" y="417"/>
                  <a:pt x="113" y="417"/>
                  <a:pt x="106" y="410"/>
                </a:cubicBezTo>
                <a:lnTo>
                  <a:pt x="106" y="410"/>
                </a:lnTo>
                <a:cubicBezTo>
                  <a:pt x="15" y="325"/>
                  <a:pt x="15" y="325"/>
                  <a:pt x="15" y="325"/>
                </a:cubicBezTo>
                <a:lnTo>
                  <a:pt x="15" y="325"/>
                </a:lnTo>
                <a:cubicBezTo>
                  <a:pt x="8" y="318"/>
                  <a:pt x="0" y="311"/>
                  <a:pt x="0" y="304"/>
                </a:cubicBezTo>
                <a:cubicBezTo>
                  <a:pt x="0" y="297"/>
                  <a:pt x="8" y="290"/>
                  <a:pt x="15" y="283"/>
                </a:cubicBezTo>
                <a:lnTo>
                  <a:pt x="15" y="283"/>
                </a:lnTo>
                <a:cubicBezTo>
                  <a:pt x="106" y="198"/>
                  <a:pt x="106" y="198"/>
                  <a:pt x="106" y="198"/>
                </a:cubicBezTo>
                <a:lnTo>
                  <a:pt x="106" y="198"/>
                </a:lnTo>
                <a:cubicBezTo>
                  <a:pt x="113" y="191"/>
                  <a:pt x="121" y="191"/>
                  <a:pt x="128" y="191"/>
                </a:cubicBezTo>
                <a:cubicBezTo>
                  <a:pt x="142" y="191"/>
                  <a:pt x="156" y="205"/>
                  <a:pt x="156" y="219"/>
                </a:cubicBezTo>
                <a:cubicBezTo>
                  <a:pt x="156" y="226"/>
                  <a:pt x="149" y="233"/>
                  <a:pt x="142" y="240"/>
                </a:cubicBezTo>
                <a:lnTo>
                  <a:pt x="142" y="240"/>
                </a:lnTo>
                <a:cubicBezTo>
                  <a:pt x="106" y="276"/>
                  <a:pt x="106" y="276"/>
                  <a:pt x="106" y="276"/>
                </a:cubicBezTo>
                <a:cubicBezTo>
                  <a:pt x="276" y="276"/>
                  <a:pt x="276" y="276"/>
                  <a:pt x="276" y="276"/>
                </a:cubicBezTo>
                <a:cubicBezTo>
                  <a:pt x="276" y="106"/>
                  <a:pt x="276" y="106"/>
                  <a:pt x="276" y="106"/>
                </a:cubicBezTo>
                <a:cubicBezTo>
                  <a:pt x="241" y="141"/>
                  <a:pt x="241" y="141"/>
                  <a:pt x="241" y="141"/>
                </a:cubicBezTo>
                <a:lnTo>
                  <a:pt x="241" y="141"/>
                </a:lnTo>
                <a:cubicBezTo>
                  <a:pt x="234" y="148"/>
                  <a:pt x="226" y="155"/>
                  <a:pt x="219" y="155"/>
                </a:cubicBezTo>
                <a:cubicBezTo>
                  <a:pt x="205" y="155"/>
                  <a:pt x="191" y="141"/>
                  <a:pt x="191" y="127"/>
                </a:cubicBezTo>
                <a:cubicBezTo>
                  <a:pt x="191" y="120"/>
                  <a:pt x="191" y="113"/>
                  <a:pt x="198" y="106"/>
                </a:cubicBezTo>
                <a:lnTo>
                  <a:pt x="198" y="106"/>
                </a:lnTo>
                <a:cubicBezTo>
                  <a:pt x="283" y="14"/>
                  <a:pt x="283" y="14"/>
                  <a:pt x="283" y="14"/>
                </a:cubicBezTo>
                <a:lnTo>
                  <a:pt x="283" y="14"/>
                </a:lnTo>
                <a:cubicBezTo>
                  <a:pt x="290" y="7"/>
                  <a:pt x="297" y="0"/>
                  <a:pt x="304" y="0"/>
                </a:cubicBezTo>
                <a:cubicBezTo>
                  <a:pt x="311" y="0"/>
                  <a:pt x="318" y="7"/>
                  <a:pt x="326" y="14"/>
                </a:cubicBezTo>
                <a:lnTo>
                  <a:pt x="326" y="14"/>
                </a:lnTo>
                <a:cubicBezTo>
                  <a:pt x="410" y="106"/>
                  <a:pt x="410" y="106"/>
                  <a:pt x="410" y="106"/>
                </a:cubicBezTo>
                <a:lnTo>
                  <a:pt x="410" y="106"/>
                </a:lnTo>
                <a:cubicBezTo>
                  <a:pt x="417" y="113"/>
                  <a:pt x="417" y="120"/>
                  <a:pt x="417" y="127"/>
                </a:cubicBezTo>
                <a:cubicBezTo>
                  <a:pt x="417" y="141"/>
                  <a:pt x="403" y="155"/>
                  <a:pt x="389" y="155"/>
                </a:cubicBezTo>
                <a:cubicBezTo>
                  <a:pt x="382" y="155"/>
                  <a:pt x="375" y="148"/>
                  <a:pt x="368" y="141"/>
                </a:cubicBezTo>
                <a:lnTo>
                  <a:pt x="368" y="141"/>
                </a:lnTo>
                <a:cubicBezTo>
                  <a:pt x="333" y="106"/>
                  <a:pt x="333" y="106"/>
                  <a:pt x="333" y="106"/>
                </a:cubicBezTo>
                <a:cubicBezTo>
                  <a:pt x="333" y="276"/>
                  <a:pt x="333" y="276"/>
                  <a:pt x="333" y="276"/>
                </a:cubicBezTo>
                <a:cubicBezTo>
                  <a:pt x="502" y="276"/>
                  <a:pt x="502" y="276"/>
                  <a:pt x="502" y="276"/>
                </a:cubicBezTo>
                <a:cubicBezTo>
                  <a:pt x="467" y="240"/>
                  <a:pt x="467" y="240"/>
                  <a:pt x="467" y="240"/>
                </a:cubicBezTo>
                <a:lnTo>
                  <a:pt x="467" y="240"/>
                </a:lnTo>
                <a:cubicBezTo>
                  <a:pt x="460" y="233"/>
                  <a:pt x="453" y="226"/>
                  <a:pt x="453" y="219"/>
                </a:cubicBezTo>
                <a:cubicBezTo>
                  <a:pt x="453" y="205"/>
                  <a:pt x="467" y="191"/>
                  <a:pt x="481" y="191"/>
                </a:cubicBezTo>
                <a:cubicBezTo>
                  <a:pt x="488" y="191"/>
                  <a:pt x="495" y="191"/>
                  <a:pt x="502" y="198"/>
                </a:cubicBezTo>
                <a:lnTo>
                  <a:pt x="502" y="198"/>
                </a:lnTo>
                <a:cubicBezTo>
                  <a:pt x="594" y="283"/>
                  <a:pt x="594" y="283"/>
                  <a:pt x="594" y="283"/>
                </a:cubicBezTo>
                <a:lnTo>
                  <a:pt x="594" y="283"/>
                </a:lnTo>
                <a:cubicBezTo>
                  <a:pt x="601" y="290"/>
                  <a:pt x="608" y="297"/>
                  <a:pt x="608" y="304"/>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2" name="Freeform 81"/>
          <p:cNvSpPr>
            <a:spLocks noChangeArrowheads="1"/>
          </p:cNvSpPr>
          <p:nvPr/>
        </p:nvSpPr>
        <p:spPr bwMode="auto">
          <a:xfrm>
            <a:off x="10219310" y="9122686"/>
            <a:ext cx="460566" cy="171451"/>
          </a:xfrm>
          <a:custGeom>
            <a:avLst/>
            <a:gdLst>
              <a:gd name="T0" fmla="*/ 601 w 602"/>
              <a:gd name="T1" fmla="*/ 113 h 227"/>
              <a:gd name="T2" fmla="*/ 601 w 602"/>
              <a:gd name="T3" fmla="*/ 113 h 227"/>
              <a:gd name="T4" fmla="*/ 594 w 602"/>
              <a:gd name="T5" fmla="*/ 134 h 227"/>
              <a:gd name="T6" fmla="*/ 594 w 602"/>
              <a:gd name="T7" fmla="*/ 134 h 227"/>
              <a:gd name="T8" fmla="*/ 502 w 602"/>
              <a:gd name="T9" fmla="*/ 219 h 227"/>
              <a:gd name="T10" fmla="*/ 502 w 602"/>
              <a:gd name="T11" fmla="*/ 219 h 227"/>
              <a:gd name="T12" fmla="*/ 481 w 602"/>
              <a:gd name="T13" fmla="*/ 226 h 227"/>
              <a:gd name="T14" fmla="*/ 453 w 602"/>
              <a:gd name="T15" fmla="*/ 198 h 227"/>
              <a:gd name="T16" fmla="*/ 460 w 602"/>
              <a:gd name="T17" fmla="*/ 176 h 227"/>
              <a:gd name="T18" fmla="*/ 460 w 602"/>
              <a:gd name="T19" fmla="*/ 176 h 227"/>
              <a:gd name="T20" fmla="*/ 502 w 602"/>
              <a:gd name="T21" fmla="*/ 141 h 227"/>
              <a:gd name="T22" fmla="*/ 333 w 602"/>
              <a:gd name="T23" fmla="*/ 141 h 227"/>
              <a:gd name="T24" fmla="*/ 333 w 602"/>
              <a:gd name="T25" fmla="*/ 141 h 227"/>
              <a:gd name="T26" fmla="*/ 276 w 602"/>
              <a:gd name="T27" fmla="*/ 141 h 227"/>
              <a:gd name="T28" fmla="*/ 276 w 602"/>
              <a:gd name="T29" fmla="*/ 141 h 227"/>
              <a:gd name="T30" fmla="*/ 99 w 602"/>
              <a:gd name="T31" fmla="*/ 141 h 227"/>
              <a:gd name="T32" fmla="*/ 142 w 602"/>
              <a:gd name="T33" fmla="*/ 176 h 227"/>
              <a:gd name="T34" fmla="*/ 142 w 602"/>
              <a:gd name="T35" fmla="*/ 176 h 227"/>
              <a:gd name="T36" fmla="*/ 149 w 602"/>
              <a:gd name="T37" fmla="*/ 198 h 227"/>
              <a:gd name="T38" fmla="*/ 120 w 602"/>
              <a:gd name="T39" fmla="*/ 226 h 227"/>
              <a:gd name="T40" fmla="*/ 106 w 602"/>
              <a:gd name="T41" fmla="*/ 219 h 227"/>
              <a:gd name="T42" fmla="*/ 106 w 602"/>
              <a:gd name="T43" fmla="*/ 219 h 227"/>
              <a:gd name="T44" fmla="*/ 7 w 602"/>
              <a:gd name="T45" fmla="*/ 134 h 227"/>
              <a:gd name="T46" fmla="*/ 7 w 602"/>
              <a:gd name="T47" fmla="*/ 134 h 227"/>
              <a:gd name="T48" fmla="*/ 0 w 602"/>
              <a:gd name="T49" fmla="*/ 113 h 227"/>
              <a:gd name="T50" fmla="*/ 7 w 602"/>
              <a:gd name="T51" fmla="*/ 92 h 227"/>
              <a:gd name="T52" fmla="*/ 7 w 602"/>
              <a:gd name="T53" fmla="*/ 92 h 227"/>
              <a:gd name="T54" fmla="*/ 106 w 602"/>
              <a:gd name="T55" fmla="*/ 7 h 227"/>
              <a:gd name="T56" fmla="*/ 106 w 602"/>
              <a:gd name="T57" fmla="*/ 7 h 227"/>
              <a:gd name="T58" fmla="*/ 120 w 602"/>
              <a:gd name="T59" fmla="*/ 0 h 227"/>
              <a:gd name="T60" fmla="*/ 149 w 602"/>
              <a:gd name="T61" fmla="*/ 28 h 227"/>
              <a:gd name="T62" fmla="*/ 142 w 602"/>
              <a:gd name="T63" fmla="*/ 49 h 227"/>
              <a:gd name="T64" fmla="*/ 142 w 602"/>
              <a:gd name="T65" fmla="*/ 49 h 227"/>
              <a:gd name="T66" fmla="*/ 99 w 602"/>
              <a:gd name="T67" fmla="*/ 85 h 227"/>
              <a:gd name="T68" fmla="*/ 276 w 602"/>
              <a:gd name="T69" fmla="*/ 85 h 227"/>
              <a:gd name="T70" fmla="*/ 276 w 602"/>
              <a:gd name="T71" fmla="*/ 85 h 227"/>
              <a:gd name="T72" fmla="*/ 333 w 602"/>
              <a:gd name="T73" fmla="*/ 85 h 227"/>
              <a:gd name="T74" fmla="*/ 333 w 602"/>
              <a:gd name="T75" fmla="*/ 85 h 227"/>
              <a:gd name="T76" fmla="*/ 502 w 602"/>
              <a:gd name="T77" fmla="*/ 85 h 227"/>
              <a:gd name="T78" fmla="*/ 460 w 602"/>
              <a:gd name="T79" fmla="*/ 49 h 227"/>
              <a:gd name="T80" fmla="*/ 460 w 602"/>
              <a:gd name="T81" fmla="*/ 49 h 227"/>
              <a:gd name="T82" fmla="*/ 453 w 602"/>
              <a:gd name="T83" fmla="*/ 28 h 227"/>
              <a:gd name="T84" fmla="*/ 481 w 602"/>
              <a:gd name="T85" fmla="*/ 0 h 227"/>
              <a:gd name="T86" fmla="*/ 502 w 602"/>
              <a:gd name="T87" fmla="*/ 7 h 227"/>
              <a:gd name="T88" fmla="*/ 502 w 602"/>
              <a:gd name="T89" fmla="*/ 7 h 227"/>
              <a:gd name="T90" fmla="*/ 594 w 602"/>
              <a:gd name="T91" fmla="*/ 92 h 227"/>
              <a:gd name="T92" fmla="*/ 594 w 602"/>
              <a:gd name="T93" fmla="*/ 92 h 227"/>
              <a:gd name="T94" fmla="*/ 601 w 602"/>
              <a:gd name="T95" fmla="*/ 113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227">
                <a:moveTo>
                  <a:pt x="601" y="113"/>
                </a:moveTo>
                <a:lnTo>
                  <a:pt x="601" y="113"/>
                </a:lnTo>
                <a:cubicBezTo>
                  <a:pt x="601" y="120"/>
                  <a:pt x="601" y="127"/>
                  <a:pt x="594" y="134"/>
                </a:cubicBezTo>
                <a:lnTo>
                  <a:pt x="594" y="134"/>
                </a:lnTo>
                <a:cubicBezTo>
                  <a:pt x="502" y="219"/>
                  <a:pt x="502" y="219"/>
                  <a:pt x="502" y="219"/>
                </a:cubicBezTo>
                <a:lnTo>
                  <a:pt x="502" y="219"/>
                </a:lnTo>
                <a:cubicBezTo>
                  <a:pt x="495" y="226"/>
                  <a:pt x="488" y="226"/>
                  <a:pt x="481" y="226"/>
                </a:cubicBezTo>
                <a:cubicBezTo>
                  <a:pt x="467" y="226"/>
                  <a:pt x="453" y="212"/>
                  <a:pt x="453" y="198"/>
                </a:cubicBezTo>
                <a:cubicBezTo>
                  <a:pt x="453" y="191"/>
                  <a:pt x="460" y="184"/>
                  <a:pt x="460" y="176"/>
                </a:cubicBezTo>
                <a:lnTo>
                  <a:pt x="460" y="176"/>
                </a:lnTo>
                <a:cubicBezTo>
                  <a:pt x="502" y="141"/>
                  <a:pt x="502" y="141"/>
                  <a:pt x="502" y="141"/>
                </a:cubicBezTo>
                <a:cubicBezTo>
                  <a:pt x="333" y="141"/>
                  <a:pt x="333" y="141"/>
                  <a:pt x="333" y="141"/>
                </a:cubicBezTo>
                <a:lnTo>
                  <a:pt x="333" y="141"/>
                </a:lnTo>
                <a:cubicBezTo>
                  <a:pt x="276" y="141"/>
                  <a:pt x="276" y="141"/>
                  <a:pt x="276" y="141"/>
                </a:cubicBezTo>
                <a:lnTo>
                  <a:pt x="276" y="141"/>
                </a:lnTo>
                <a:cubicBezTo>
                  <a:pt x="99" y="141"/>
                  <a:pt x="99" y="141"/>
                  <a:pt x="99" y="141"/>
                </a:cubicBezTo>
                <a:cubicBezTo>
                  <a:pt x="142" y="176"/>
                  <a:pt x="142" y="176"/>
                  <a:pt x="142" y="176"/>
                </a:cubicBezTo>
                <a:lnTo>
                  <a:pt x="142" y="176"/>
                </a:lnTo>
                <a:cubicBezTo>
                  <a:pt x="149" y="184"/>
                  <a:pt x="149" y="191"/>
                  <a:pt x="149" y="198"/>
                </a:cubicBezTo>
                <a:cubicBezTo>
                  <a:pt x="149" y="212"/>
                  <a:pt x="142" y="226"/>
                  <a:pt x="120" y="226"/>
                </a:cubicBezTo>
                <a:cubicBezTo>
                  <a:pt x="113" y="226"/>
                  <a:pt x="106" y="226"/>
                  <a:pt x="106" y="219"/>
                </a:cubicBezTo>
                <a:lnTo>
                  <a:pt x="106" y="219"/>
                </a:lnTo>
                <a:cubicBezTo>
                  <a:pt x="7" y="134"/>
                  <a:pt x="7" y="134"/>
                  <a:pt x="7" y="134"/>
                </a:cubicBezTo>
                <a:lnTo>
                  <a:pt x="7" y="134"/>
                </a:lnTo>
                <a:cubicBezTo>
                  <a:pt x="7" y="127"/>
                  <a:pt x="0" y="120"/>
                  <a:pt x="0" y="113"/>
                </a:cubicBezTo>
                <a:cubicBezTo>
                  <a:pt x="0" y="106"/>
                  <a:pt x="7" y="99"/>
                  <a:pt x="7" y="92"/>
                </a:cubicBezTo>
                <a:lnTo>
                  <a:pt x="7" y="92"/>
                </a:lnTo>
                <a:cubicBezTo>
                  <a:pt x="106" y="7"/>
                  <a:pt x="106" y="7"/>
                  <a:pt x="106" y="7"/>
                </a:cubicBezTo>
                <a:lnTo>
                  <a:pt x="106" y="7"/>
                </a:lnTo>
                <a:cubicBezTo>
                  <a:pt x="106" y="0"/>
                  <a:pt x="113" y="0"/>
                  <a:pt x="120" y="0"/>
                </a:cubicBezTo>
                <a:cubicBezTo>
                  <a:pt x="142" y="0"/>
                  <a:pt x="149" y="14"/>
                  <a:pt x="149" y="28"/>
                </a:cubicBezTo>
                <a:cubicBezTo>
                  <a:pt x="149" y="35"/>
                  <a:pt x="149" y="42"/>
                  <a:pt x="142" y="49"/>
                </a:cubicBezTo>
                <a:lnTo>
                  <a:pt x="142" y="49"/>
                </a:lnTo>
                <a:cubicBezTo>
                  <a:pt x="99" y="85"/>
                  <a:pt x="99" y="85"/>
                  <a:pt x="99" y="85"/>
                </a:cubicBezTo>
                <a:cubicBezTo>
                  <a:pt x="276" y="85"/>
                  <a:pt x="276" y="85"/>
                  <a:pt x="276" y="85"/>
                </a:cubicBezTo>
                <a:lnTo>
                  <a:pt x="276" y="85"/>
                </a:lnTo>
                <a:cubicBezTo>
                  <a:pt x="333" y="85"/>
                  <a:pt x="333" y="85"/>
                  <a:pt x="333" y="85"/>
                </a:cubicBezTo>
                <a:lnTo>
                  <a:pt x="333" y="85"/>
                </a:lnTo>
                <a:cubicBezTo>
                  <a:pt x="502" y="85"/>
                  <a:pt x="502" y="85"/>
                  <a:pt x="502" y="85"/>
                </a:cubicBezTo>
                <a:cubicBezTo>
                  <a:pt x="460" y="49"/>
                  <a:pt x="460" y="49"/>
                  <a:pt x="460" y="49"/>
                </a:cubicBezTo>
                <a:lnTo>
                  <a:pt x="460" y="49"/>
                </a:lnTo>
                <a:cubicBezTo>
                  <a:pt x="460" y="42"/>
                  <a:pt x="453" y="35"/>
                  <a:pt x="453" y="28"/>
                </a:cubicBezTo>
                <a:cubicBezTo>
                  <a:pt x="453" y="14"/>
                  <a:pt x="467" y="0"/>
                  <a:pt x="481" y="0"/>
                </a:cubicBezTo>
                <a:cubicBezTo>
                  <a:pt x="488" y="0"/>
                  <a:pt x="495" y="0"/>
                  <a:pt x="502" y="7"/>
                </a:cubicBezTo>
                <a:lnTo>
                  <a:pt x="502" y="7"/>
                </a:lnTo>
                <a:cubicBezTo>
                  <a:pt x="594" y="92"/>
                  <a:pt x="594" y="92"/>
                  <a:pt x="594" y="92"/>
                </a:cubicBezTo>
                <a:lnTo>
                  <a:pt x="594" y="92"/>
                </a:lnTo>
                <a:cubicBezTo>
                  <a:pt x="601" y="99"/>
                  <a:pt x="601" y="106"/>
                  <a:pt x="601" y="113"/>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3" name="Freeform 82"/>
          <p:cNvSpPr>
            <a:spLocks noChangeArrowheads="1"/>
          </p:cNvSpPr>
          <p:nvPr/>
        </p:nvSpPr>
        <p:spPr bwMode="auto">
          <a:xfrm>
            <a:off x="9557033" y="8974766"/>
            <a:ext cx="171453" cy="463929"/>
          </a:xfrm>
          <a:custGeom>
            <a:avLst/>
            <a:gdLst>
              <a:gd name="T0" fmla="*/ 198 w 227"/>
              <a:gd name="T1" fmla="*/ 155 h 609"/>
              <a:gd name="T2" fmla="*/ 198 w 227"/>
              <a:gd name="T3" fmla="*/ 155 h 609"/>
              <a:gd name="T4" fmla="*/ 177 w 227"/>
              <a:gd name="T5" fmla="*/ 141 h 609"/>
              <a:gd name="T6" fmla="*/ 177 w 227"/>
              <a:gd name="T7" fmla="*/ 141 h 609"/>
              <a:gd name="T8" fmla="*/ 141 w 227"/>
              <a:gd name="T9" fmla="*/ 106 h 609"/>
              <a:gd name="T10" fmla="*/ 141 w 227"/>
              <a:gd name="T11" fmla="*/ 276 h 609"/>
              <a:gd name="T12" fmla="*/ 141 w 227"/>
              <a:gd name="T13" fmla="*/ 276 h 609"/>
              <a:gd name="T14" fmla="*/ 141 w 227"/>
              <a:gd name="T15" fmla="*/ 332 h 609"/>
              <a:gd name="T16" fmla="*/ 141 w 227"/>
              <a:gd name="T17" fmla="*/ 332 h 609"/>
              <a:gd name="T18" fmla="*/ 141 w 227"/>
              <a:gd name="T19" fmla="*/ 502 h 609"/>
              <a:gd name="T20" fmla="*/ 177 w 227"/>
              <a:gd name="T21" fmla="*/ 466 h 609"/>
              <a:gd name="T22" fmla="*/ 177 w 227"/>
              <a:gd name="T23" fmla="*/ 466 h 609"/>
              <a:gd name="T24" fmla="*/ 198 w 227"/>
              <a:gd name="T25" fmla="*/ 452 h 609"/>
              <a:gd name="T26" fmla="*/ 226 w 227"/>
              <a:gd name="T27" fmla="*/ 480 h 609"/>
              <a:gd name="T28" fmla="*/ 219 w 227"/>
              <a:gd name="T29" fmla="*/ 502 h 609"/>
              <a:gd name="T30" fmla="*/ 219 w 227"/>
              <a:gd name="T31" fmla="*/ 502 h 609"/>
              <a:gd name="T32" fmla="*/ 134 w 227"/>
              <a:gd name="T33" fmla="*/ 594 h 609"/>
              <a:gd name="T34" fmla="*/ 134 w 227"/>
              <a:gd name="T35" fmla="*/ 594 h 609"/>
              <a:gd name="T36" fmla="*/ 113 w 227"/>
              <a:gd name="T37" fmla="*/ 608 h 609"/>
              <a:gd name="T38" fmla="*/ 92 w 227"/>
              <a:gd name="T39" fmla="*/ 594 h 609"/>
              <a:gd name="T40" fmla="*/ 92 w 227"/>
              <a:gd name="T41" fmla="*/ 594 h 609"/>
              <a:gd name="T42" fmla="*/ 7 w 227"/>
              <a:gd name="T43" fmla="*/ 502 h 609"/>
              <a:gd name="T44" fmla="*/ 7 w 227"/>
              <a:gd name="T45" fmla="*/ 502 h 609"/>
              <a:gd name="T46" fmla="*/ 0 w 227"/>
              <a:gd name="T47" fmla="*/ 480 h 609"/>
              <a:gd name="T48" fmla="*/ 28 w 227"/>
              <a:gd name="T49" fmla="*/ 452 h 609"/>
              <a:gd name="T50" fmla="*/ 49 w 227"/>
              <a:gd name="T51" fmla="*/ 466 h 609"/>
              <a:gd name="T52" fmla="*/ 49 w 227"/>
              <a:gd name="T53" fmla="*/ 466 h 609"/>
              <a:gd name="T54" fmla="*/ 85 w 227"/>
              <a:gd name="T55" fmla="*/ 502 h 609"/>
              <a:gd name="T56" fmla="*/ 85 w 227"/>
              <a:gd name="T57" fmla="*/ 332 h 609"/>
              <a:gd name="T58" fmla="*/ 85 w 227"/>
              <a:gd name="T59" fmla="*/ 332 h 609"/>
              <a:gd name="T60" fmla="*/ 85 w 227"/>
              <a:gd name="T61" fmla="*/ 276 h 609"/>
              <a:gd name="T62" fmla="*/ 85 w 227"/>
              <a:gd name="T63" fmla="*/ 276 h 609"/>
              <a:gd name="T64" fmla="*/ 85 w 227"/>
              <a:gd name="T65" fmla="*/ 106 h 609"/>
              <a:gd name="T66" fmla="*/ 49 w 227"/>
              <a:gd name="T67" fmla="*/ 141 h 609"/>
              <a:gd name="T68" fmla="*/ 49 w 227"/>
              <a:gd name="T69" fmla="*/ 141 h 609"/>
              <a:gd name="T70" fmla="*/ 28 w 227"/>
              <a:gd name="T71" fmla="*/ 155 h 609"/>
              <a:gd name="T72" fmla="*/ 0 w 227"/>
              <a:gd name="T73" fmla="*/ 127 h 609"/>
              <a:gd name="T74" fmla="*/ 7 w 227"/>
              <a:gd name="T75" fmla="*/ 106 h 609"/>
              <a:gd name="T76" fmla="*/ 7 w 227"/>
              <a:gd name="T77" fmla="*/ 106 h 609"/>
              <a:gd name="T78" fmla="*/ 92 w 227"/>
              <a:gd name="T79" fmla="*/ 14 h 609"/>
              <a:gd name="T80" fmla="*/ 92 w 227"/>
              <a:gd name="T81" fmla="*/ 14 h 609"/>
              <a:gd name="T82" fmla="*/ 113 w 227"/>
              <a:gd name="T83" fmla="*/ 0 h 609"/>
              <a:gd name="T84" fmla="*/ 134 w 227"/>
              <a:gd name="T85" fmla="*/ 14 h 609"/>
              <a:gd name="T86" fmla="*/ 134 w 227"/>
              <a:gd name="T87" fmla="*/ 14 h 609"/>
              <a:gd name="T88" fmla="*/ 219 w 227"/>
              <a:gd name="T89" fmla="*/ 106 h 609"/>
              <a:gd name="T90" fmla="*/ 219 w 227"/>
              <a:gd name="T91" fmla="*/ 106 h 609"/>
              <a:gd name="T92" fmla="*/ 226 w 227"/>
              <a:gd name="T93" fmla="*/ 127 h 609"/>
              <a:gd name="T94" fmla="*/ 198 w 227"/>
              <a:gd name="T95"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7" h="609">
                <a:moveTo>
                  <a:pt x="198" y="155"/>
                </a:moveTo>
                <a:lnTo>
                  <a:pt x="198" y="155"/>
                </a:lnTo>
                <a:cubicBezTo>
                  <a:pt x="191" y="155"/>
                  <a:pt x="184" y="148"/>
                  <a:pt x="177" y="141"/>
                </a:cubicBezTo>
                <a:lnTo>
                  <a:pt x="177" y="141"/>
                </a:lnTo>
                <a:cubicBezTo>
                  <a:pt x="141" y="106"/>
                  <a:pt x="141" y="106"/>
                  <a:pt x="141" y="106"/>
                </a:cubicBezTo>
                <a:cubicBezTo>
                  <a:pt x="141" y="276"/>
                  <a:pt x="141" y="276"/>
                  <a:pt x="141" y="276"/>
                </a:cubicBezTo>
                <a:lnTo>
                  <a:pt x="141" y="276"/>
                </a:lnTo>
                <a:cubicBezTo>
                  <a:pt x="141" y="332"/>
                  <a:pt x="141" y="332"/>
                  <a:pt x="141" y="332"/>
                </a:cubicBezTo>
                <a:lnTo>
                  <a:pt x="141" y="332"/>
                </a:lnTo>
                <a:cubicBezTo>
                  <a:pt x="141" y="502"/>
                  <a:pt x="141" y="502"/>
                  <a:pt x="141" y="502"/>
                </a:cubicBezTo>
                <a:cubicBezTo>
                  <a:pt x="177" y="466"/>
                  <a:pt x="177" y="466"/>
                  <a:pt x="177" y="466"/>
                </a:cubicBezTo>
                <a:lnTo>
                  <a:pt x="177" y="466"/>
                </a:lnTo>
                <a:cubicBezTo>
                  <a:pt x="184" y="459"/>
                  <a:pt x="191" y="452"/>
                  <a:pt x="198" y="452"/>
                </a:cubicBezTo>
                <a:cubicBezTo>
                  <a:pt x="219" y="452"/>
                  <a:pt x="226" y="466"/>
                  <a:pt x="226" y="480"/>
                </a:cubicBezTo>
                <a:cubicBezTo>
                  <a:pt x="226" y="488"/>
                  <a:pt x="226" y="495"/>
                  <a:pt x="219" y="502"/>
                </a:cubicBezTo>
                <a:lnTo>
                  <a:pt x="219" y="502"/>
                </a:lnTo>
                <a:cubicBezTo>
                  <a:pt x="134" y="594"/>
                  <a:pt x="134" y="594"/>
                  <a:pt x="134" y="594"/>
                </a:cubicBezTo>
                <a:lnTo>
                  <a:pt x="134" y="594"/>
                </a:lnTo>
                <a:cubicBezTo>
                  <a:pt x="134" y="601"/>
                  <a:pt x="127" y="608"/>
                  <a:pt x="113" y="608"/>
                </a:cubicBezTo>
                <a:cubicBezTo>
                  <a:pt x="106" y="608"/>
                  <a:pt x="99" y="601"/>
                  <a:pt x="92" y="594"/>
                </a:cubicBezTo>
                <a:lnTo>
                  <a:pt x="92" y="594"/>
                </a:lnTo>
                <a:cubicBezTo>
                  <a:pt x="7" y="502"/>
                  <a:pt x="7" y="502"/>
                  <a:pt x="7" y="502"/>
                </a:cubicBezTo>
                <a:lnTo>
                  <a:pt x="7" y="502"/>
                </a:lnTo>
                <a:cubicBezTo>
                  <a:pt x="7" y="495"/>
                  <a:pt x="0" y="488"/>
                  <a:pt x="0" y="480"/>
                </a:cubicBezTo>
                <a:cubicBezTo>
                  <a:pt x="0" y="466"/>
                  <a:pt x="14" y="452"/>
                  <a:pt x="28" y="452"/>
                </a:cubicBezTo>
                <a:cubicBezTo>
                  <a:pt x="42" y="452"/>
                  <a:pt x="49" y="459"/>
                  <a:pt x="49" y="466"/>
                </a:cubicBezTo>
                <a:lnTo>
                  <a:pt x="49" y="466"/>
                </a:lnTo>
                <a:cubicBezTo>
                  <a:pt x="85" y="502"/>
                  <a:pt x="85" y="502"/>
                  <a:pt x="85" y="502"/>
                </a:cubicBezTo>
                <a:cubicBezTo>
                  <a:pt x="85" y="332"/>
                  <a:pt x="85" y="332"/>
                  <a:pt x="85" y="332"/>
                </a:cubicBezTo>
                <a:lnTo>
                  <a:pt x="85" y="332"/>
                </a:lnTo>
                <a:cubicBezTo>
                  <a:pt x="85" y="276"/>
                  <a:pt x="85" y="276"/>
                  <a:pt x="85" y="276"/>
                </a:cubicBezTo>
                <a:lnTo>
                  <a:pt x="85" y="276"/>
                </a:lnTo>
                <a:cubicBezTo>
                  <a:pt x="85" y="106"/>
                  <a:pt x="85" y="106"/>
                  <a:pt x="85" y="106"/>
                </a:cubicBezTo>
                <a:cubicBezTo>
                  <a:pt x="49" y="141"/>
                  <a:pt x="49" y="141"/>
                  <a:pt x="49" y="141"/>
                </a:cubicBezTo>
                <a:lnTo>
                  <a:pt x="49" y="141"/>
                </a:lnTo>
                <a:cubicBezTo>
                  <a:pt x="49" y="148"/>
                  <a:pt x="42" y="155"/>
                  <a:pt x="28" y="155"/>
                </a:cubicBezTo>
                <a:cubicBezTo>
                  <a:pt x="14" y="155"/>
                  <a:pt x="0" y="141"/>
                  <a:pt x="0" y="127"/>
                </a:cubicBezTo>
                <a:cubicBezTo>
                  <a:pt x="0" y="120"/>
                  <a:pt x="7" y="113"/>
                  <a:pt x="7" y="106"/>
                </a:cubicBezTo>
                <a:lnTo>
                  <a:pt x="7" y="106"/>
                </a:lnTo>
                <a:cubicBezTo>
                  <a:pt x="92" y="14"/>
                  <a:pt x="92" y="14"/>
                  <a:pt x="92" y="14"/>
                </a:cubicBezTo>
                <a:lnTo>
                  <a:pt x="92" y="14"/>
                </a:lnTo>
                <a:cubicBezTo>
                  <a:pt x="99" y="7"/>
                  <a:pt x="106" y="0"/>
                  <a:pt x="113" y="0"/>
                </a:cubicBezTo>
                <a:cubicBezTo>
                  <a:pt x="127" y="0"/>
                  <a:pt x="134" y="7"/>
                  <a:pt x="134" y="14"/>
                </a:cubicBezTo>
                <a:lnTo>
                  <a:pt x="134" y="14"/>
                </a:lnTo>
                <a:cubicBezTo>
                  <a:pt x="219" y="106"/>
                  <a:pt x="219" y="106"/>
                  <a:pt x="219" y="106"/>
                </a:cubicBezTo>
                <a:lnTo>
                  <a:pt x="219" y="106"/>
                </a:lnTo>
                <a:cubicBezTo>
                  <a:pt x="226" y="113"/>
                  <a:pt x="226" y="120"/>
                  <a:pt x="226" y="127"/>
                </a:cubicBezTo>
                <a:cubicBezTo>
                  <a:pt x="226" y="141"/>
                  <a:pt x="219" y="155"/>
                  <a:pt x="198" y="155"/>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4" name="Freeform 83"/>
          <p:cNvSpPr>
            <a:spLocks noChangeArrowheads="1"/>
          </p:cNvSpPr>
          <p:nvPr/>
        </p:nvSpPr>
        <p:spPr bwMode="auto">
          <a:xfrm>
            <a:off x="8662793" y="8974766"/>
            <a:ext cx="356352" cy="463929"/>
          </a:xfrm>
          <a:custGeom>
            <a:avLst/>
            <a:gdLst>
              <a:gd name="T0" fmla="*/ 459 w 467"/>
              <a:gd name="T1" fmla="*/ 502 h 609"/>
              <a:gd name="T2" fmla="*/ 374 w 467"/>
              <a:gd name="T3" fmla="*/ 594 h 609"/>
              <a:gd name="T4" fmla="*/ 353 w 467"/>
              <a:gd name="T5" fmla="*/ 608 h 609"/>
              <a:gd name="T6" fmla="*/ 332 w 467"/>
              <a:gd name="T7" fmla="*/ 594 h 609"/>
              <a:gd name="T8" fmla="*/ 247 w 467"/>
              <a:gd name="T9" fmla="*/ 502 h 609"/>
              <a:gd name="T10" fmla="*/ 268 w 467"/>
              <a:gd name="T11" fmla="*/ 452 h 609"/>
              <a:gd name="T12" fmla="*/ 290 w 467"/>
              <a:gd name="T13" fmla="*/ 466 h 609"/>
              <a:gd name="T14" fmla="*/ 325 w 467"/>
              <a:gd name="T15" fmla="*/ 367 h 609"/>
              <a:gd name="T16" fmla="*/ 325 w 467"/>
              <a:gd name="T17" fmla="*/ 247 h 609"/>
              <a:gd name="T18" fmla="*/ 325 w 467"/>
              <a:gd name="T19" fmla="*/ 106 h 609"/>
              <a:gd name="T20" fmla="*/ 325 w 467"/>
              <a:gd name="T21" fmla="*/ 28 h 609"/>
              <a:gd name="T22" fmla="*/ 381 w 467"/>
              <a:gd name="T23" fmla="*/ 28 h 609"/>
              <a:gd name="T24" fmla="*/ 381 w 467"/>
              <a:gd name="T25" fmla="*/ 276 h 609"/>
              <a:gd name="T26" fmla="*/ 381 w 467"/>
              <a:gd name="T27" fmla="*/ 332 h 609"/>
              <a:gd name="T28" fmla="*/ 417 w 467"/>
              <a:gd name="T29" fmla="*/ 466 h 609"/>
              <a:gd name="T30" fmla="*/ 438 w 467"/>
              <a:gd name="T31" fmla="*/ 452 h 609"/>
              <a:gd name="T32" fmla="*/ 459 w 467"/>
              <a:gd name="T33" fmla="*/ 502 h 609"/>
              <a:gd name="T34" fmla="*/ 198 w 467"/>
              <a:gd name="T35" fmla="*/ 155 h 609"/>
              <a:gd name="T36" fmla="*/ 176 w 467"/>
              <a:gd name="T37" fmla="*/ 141 h 609"/>
              <a:gd name="T38" fmla="*/ 141 w 467"/>
              <a:gd name="T39" fmla="*/ 276 h 609"/>
              <a:gd name="T40" fmla="*/ 141 w 467"/>
              <a:gd name="T41" fmla="*/ 332 h 609"/>
              <a:gd name="T42" fmla="*/ 141 w 467"/>
              <a:gd name="T43" fmla="*/ 580 h 609"/>
              <a:gd name="T44" fmla="*/ 85 w 467"/>
              <a:gd name="T45" fmla="*/ 580 h 609"/>
              <a:gd name="T46" fmla="*/ 85 w 467"/>
              <a:gd name="T47" fmla="*/ 502 h 609"/>
              <a:gd name="T48" fmla="*/ 85 w 467"/>
              <a:gd name="T49" fmla="*/ 360 h 609"/>
              <a:gd name="T50" fmla="*/ 85 w 467"/>
              <a:gd name="T51" fmla="*/ 240 h 609"/>
              <a:gd name="T52" fmla="*/ 49 w 467"/>
              <a:gd name="T53" fmla="*/ 141 h 609"/>
              <a:gd name="T54" fmla="*/ 28 w 467"/>
              <a:gd name="T55" fmla="*/ 155 h 609"/>
              <a:gd name="T56" fmla="*/ 7 w 467"/>
              <a:gd name="T57" fmla="*/ 106 h 609"/>
              <a:gd name="T58" fmla="*/ 92 w 467"/>
              <a:gd name="T59" fmla="*/ 14 h 609"/>
              <a:gd name="T60" fmla="*/ 113 w 467"/>
              <a:gd name="T61" fmla="*/ 0 h 609"/>
              <a:gd name="T62" fmla="*/ 134 w 467"/>
              <a:gd name="T63" fmla="*/ 14 h 609"/>
              <a:gd name="T64" fmla="*/ 219 w 467"/>
              <a:gd name="T65" fmla="*/ 106 h 609"/>
              <a:gd name="T66" fmla="*/ 198 w 467"/>
              <a:gd name="T67" fmla="*/ 15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7" h="609">
                <a:moveTo>
                  <a:pt x="459" y="502"/>
                </a:moveTo>
                <a:lnTo>
                  <a:pt x="459" y="502"/>
                </a:lnTo>
                <a:lnTo>
                  <a:pt x="459" y="502"/>
                </a:lnTo>
                <a:cubicBezTo>
                  <a:pt x="374" y="594"/>
                  <a:pt x="374" y="594"/>
                  <a:pt x="374" y="594"/>
                </a:cubicBezTo>
                <a:lnTo>
                  <a:pt x="374" y="594"/>
                </a:lnTo>
                <a:cubicBezTo>
                  <a:pt x="374" y="601"/>
                  <a:pt x="367" y="608"/>
                  <a:pt x="353" y="608"/>
                </a:cubicBezTo>
                <a:cubicBezTo>
                  <a:pt x="346" y="608"/>
                  <a:pt x="339" y="601"/>
                  <a:pt x="332" y="594"/>
                </a:cubicBezTo>
                <a:lnTo>
                  <a:pt x="332" y="594"/>
                </a:lnTo>
                <a:cubicBezTo>
                  <a:pt x="247" y="502"/>
                  <a:pt x="247" y="502"/>
                  <a:pt x="247" y="502"/>
                </a:cubicBezTo>
                <a:lnTo>
                  <a:pt x="247" y="502"/>
                </a:lnTo>
                <a:cubicBezTo>
                  <a:pt x="247" y="495"/>
                  <a:pt x="240" y="488"/>
                  <a:pt x="240" y="480"/>
                </a:cubicBezTo>
                <a:cubicBezTo>
                  <a:pt x="240" y="466"/>
                  <a:pt x="254" y="452"/>
                  <a:pt x="268" y="452"/>
                </a:cubicBezTo>
                <a:cubicBezTo>
                  <a:pt x="283" y="452"/>
                  <a:pt x="290" y="459"/>
                  <a:pt x="290" y="466"/>
                </a:cubicBezTo>
                <a:lnTo>
                  <a:pt x="290" y="466"/>
                </a:lnTo>
                <a:cubicBezTo>
                  <a:pt x="325" y="502"/>
                  <a:pt x="325" y="502"/>
                  <a:pt x="325" y="502"/>
                </a:cubicBezTo>
                <a:cubicBezTo>
                  <a:pt x="325" y="367"/>
                  <a:pt x="325" y="367"/>
                  <a:pt x="325" y="367"/>
                </a:cubicBezTo>
                <a:lnTo>
                  <a:pt x="325" y="367"/>
                </a:lnTo>
                <a:cubicBezTo>
                  <a:pt x="325" y="247"/>
                  <a:pt x="325" y="247"/>
                  <a:pt x="325" y="247"/>
                </a:cubicBezTo>
                <a:lnTo>
                  <a:pt x="325" y="247"/>
                </a:lnTo>
                <a:cubicBezTo>
                  <a:pt x="325" y="106"/>
                  <a:pt x="325" y="106"/>
                  <a:pt x="325" y="106"/>
                </a:cubicBezTo>
                <a:lnTo>
                  <a:pt x="325" y="106"/>
                </a:lnTo>
                <a:cubicBezTo>
                  <a:pt x="325" y="28"/>
                  <a:pt x="325" y="28"/>
                  <a:pt x="325" y="28"/>
                </a:cubicBezTo>
                <a:cubicBezTo>
                  <a:pt x="325" y="14"/>
                  <a:pt x="339" y="0"/>
                  <a:pt x="353" y="0"/>
                </a:cubicBezTo>
                <a:cubicBezTo>
                  <a:pt x="374" y="0"/>
                  <a:pt x="381" y="14"/>
                  <a:pt x="381" y="28"/>
                </a:cubicBezTo>
                <a:cubicBezTo>
                  <a:pt x="381" y="212"/>
                  <a:pt x="381" y="212"/>
                  <a:pt x="381" y="212"/>
                </a:cubicBezTo>
                <a:cubicBezTo>
                  <a:pt x="381" y="276"/>
                  <a:pt x="381" y="276"/>
                  <a:pt x="381" y="276"/>
                </a:cubicBezTo>
                <a:lnTo>
                  <a:pt x="381" y="276"/>
                </a:lnTo>
                <a:cubicBezTo>
                  <a:pt x="381" y="332"/>
                  <a:pt x="381" y="332"/>
                  <a:pt x="381" y="332"/>
                </a:cubicBezTo>
                <a:cubicBezTo>
                  <a:pt x="381" y="502"/>
                  <a:pt x="381" y="502"/>
                  <a:pt x="381" y="502"/>
                </a:cubicBezTo>
                <a:cubicBezTo>
                  <a:pt x="417" y="466"/>
                  <a:pt x="417" y="466"/>
                  <a:pt x="417" y="466"/>
                </a:cubicBezTo>
                <a:lnTo>
                  <a:pt x="417" y="466"/>
                </a:lnTo>
                <a:cubicBezTo>
                  <a:pt x="424" y="459"/>
                  <a:pt x="431" y="452"/>
                  <a:pt x="438" y="452"/>
                </a:cubicBezTo>
                <a:cubicBezTo>
                  <a:pt x="459" y="452"/>
                  <a:pt x="466" y="466"/>
                  <a:pt x="466" y="480"/>
                </a:cubicBezTo>
                <a:cubicBezTo>
                  <a:pt x="466" y="488"/>
                  <a:pt x="466" y="495"/>
                  <a:pt x="459" y="502"/>
                </a:cubicBezTo>
                <a:close/>
                <a:moveTo>
                  <a:pt x="198" y="155"/>
                </a:moveTo>
                <a:lnTo>
                  <a:pt x="198" y="155"/>
                </a:lnTo>
                <a:cubicBezTo>
                  <a:pt x="183" y="155"/>
                  <a:pt x="176" y="148"/>
                  <a:pt x="176" y="141"/>
                </a:cubicBezTo>
                <a:lnTo>
                  <a:pt x="176" y="141"/>
                </a:lnTo>
                <a:cubicBezTo>
                  <a:pt x="141" y="106"/>
                  <a:pt x="141" y="106"/>
                  <a:pt x="141" y="106"/>
                </a:cubicBezTo>
                <a:cubicBezTo>
                  <a:pt x="141" y="276"/>
                  <a:pt x="141" y="276"/>
                  <a:pt x="141" y="276"/>
                </a:cubicBezTo>
                <a:lnTo>
                  <a:pt x="141" y="276"/>
                </a:lnTo>
                <a:cubicBezTo>
                  <a:pt x="141" y="332"/>
                  <a:pt x="141" y="332"/>
                  <a:pt x="141" y="332"/>
                </a:cubicBezTo>
                <a:cubicBezTo>
                  <a:pt x="141" y="396"/>
                  <a:pt x="141" y="396"/>
                  <a:pt x="141" y="396"/>
                </a:cubicBezTo>
                <a:cubicBezTo>
                  <a:pt x="141" y="580"/>
                  <a:pt x="141" y="580"/>
                  <a:pt x="141" y="580"/>
                </a:cubicBezTo>
                <a:cubicBezTo>
                  <a:pt x="141" y="594"/>
                  <a:pt x="127" y="608"/>
                  <a:pt x="113" y="608"/>
                </a:cubicBezTo>
                <a:cubicBezTo>
                  <a:pt x="92" y="608"/>
                  <a:pt x="85" y="594"/>
                  <a:pt x="85" y="580"/>
                </a:cubicBezTo>
                <a:cubicBezTo>
                  <a:pt x="85" y="502"/>
                  <a:pt x="85" y="502"/>
                  <a:pt x="85" y="502"/>
                </a:cubicBezTo>
                <a:lnTo>
                  <a:pt x="85" y="502"/>
                </a:lnTo>
                <a:cubicBezTo>
                  <a:pt x="85" y="360"/>
                  <a:pt x="85" y="360"/>
                  <a:pt x="85" y="360"/>
                </a:cubicBezTo>
                <a:lnTo>
                  <a:pt x="85" y="360"/>
                </a:lnTo>
                <a:cubicBezTo>
                  <a:pt x="85" y="240"/>
                  <a:pt x="85" y="240"/>
                  <a:pt x="85" y="240"/>
                </a:cubicBezTo>
                <a:lnTo>
                  <a:pt x="85" y="240"/>
                </a:lnTo>
                <a:cubicBezTo>
                  <a:pt x="85" y="106"/>
                  <a:pt x="85" y="106"/>
                  <a:pt x="85" y="106"/>
                </a:cubicBezTo>
                <a:cubicBezTo>
                  <a:pt x="49" y="141"/>
                  <a:pt x="49" y="141"/>
                  <a:pt x="49" y="141"/>
                </a:cubicBezTo>
                <a:lnTo>
                  <a:pt x="49" y="141"/>
                </a:lnTo>
                <a:cubicBezTo>
                  <a:pt x="42" y="148"/>
                  <a:pt x="35" y="155"/>
                  <a:pt x="28" y="155"/>
                </a:cubicBezTo>
                <a:cubicBezTo>
                  <a:pt x="7" y="155"/>
                  <a:pt x="0" y="141"/>
                  <a:pt x="0" y="127"/>
                </a:cubicBezTo>
                <a:cubicBezTo>
                  <a:pt x="0" y="120"/>
                  <a:pt x="0" y="113"/>
                  <a:pt x="7" y="106"/>
                </a:cubicBezTo>
                <a:lnTo>
                  <a:pt x="7" y="106"/>
                </a:lnTo>
                <a:cubicBezTo>
                  <a:pt x="92" y="14"/>
                  <a:pt x="92" y="14"/>
                  <a:pt x="92" y="14"/>
                </a:cubicBezTo>
                <a:lnTo>
                  <a:pt x="92" y="14"/>
                </a:lnTo>
                <a:cubicBezTo>
                  <a:pt x="92" y="7"/>
                  <a:pt x="99" y="0"/>
                  <a:pt x="113" y="0"/>
                </a:cubicBezTo>
                <a:cubicBezTo>
                  <a:pt x="120" y="0"/>
                  <a:pt x="127" y="7"/>
                  <a:pt x="134" y="14"/>
                </a:cubicBezTo>
                <a:lnTo>
                  <a:pt x="134" y="14"/>
                </a:lnTo>
                <a:cubicBezTo>
                  <a:pt x="219" y="106"/>
                  <a:pt x="219" y="106"/>
                  <a:pt x="219" y="106"/>
                </a:cubicBezTo>
                <a:lnTo>
                  <a:pt x="219" y="106"/>
                </a:lnTo>
                <a:cubicBezTo>
                  <a:pt x="219" y="113"/>
                  <a:pt x="226" y="120"/>
                  <a:pt x="226" y="127"/>
                </a:cubicBezTo>
                <a:cubicBezTo>
                  <a:pt x="226" y="141"/>
                  <a:pt x="212" y="155"/>
                  <a:pt x="198" y="155"/>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5" name="Freeform 84"/>
          <p:cNvSpPr>
            <a:spLocks noChangeArrowheads="1"/>
          </p:cNvSpPr>
          <p:nvPr/>
        </p:nvSpPr>
        <p:spPr bwMode="auto">
          <a:xfrm>
            <a:off x="7805533" y="9028555"/>
            <a:ext cx="460566" cy="356352"/>
          </a:xfrm>
          <a:custGeom>
            <a:avLst/>
            <a:gdLst>
              <a:gd name="T0" fmla="*/ 594 w 602"/>
              <a:gd name="T1" fmla="*/ 134 h 467"/>
              <a:gd name="T2" fmla="*/ 502 w 602"/>
              <a:gd name="T3" fmla="*/ 219 h 467"/>
              <a:gd name="T4" fmla="*/ 481 w 602"/>
              <a:gd name="T5" fmla="*/ 226 h 467"/>
              <a:gd name="T6" fmla="*/ 459 w 602"/>
              <a:gd name="T7" fmla="*/ 176 h 467"/>
              <a:gd name="T8" fmla="*/ 502 w 602"/>
              <a:gd name="T9" fmla="*/ 141 h 467"/>
              <a:gd name="T10" fmla="*/ 332 w 602"/>
              <a:gd name="T11" fmla="*/ 141 h 467"/>
              <a:gd name="T12" fmla="*/ 276 w 602"/>
              <a:gd name="T13" fmla="*/ 141 h 467"/>
              <a:gd name="T14" fmla="*/ 28 w 602"/>
              <a:gd name="T15" fmla="*/ 141 h 467"/>
              <a:gd name="T16" fmla="*/ 28 w 602"/>
              <a:gd name="T17" fmla="*/ 84 h 467"/>
              <a:gd name="T18" fmla="*/ 99 w 602"/>
              <a:gd name="T19" fmla="*/ 84 h 467"/>
              <a:gd name="T20" fmla="*/ 247 w 602"/>
              <a:gd name="T21" fmla="*/ 84 h 467"/>
              <a:gd name="T22" fmla="*/ 368 w 602"/>
              <a:gd name="T23" fmla="*/ 84 h 467"/>
              <a:gd name="T24" fmla="*/ 459 w 602"/>
              <a:gd name="T25" fmla="*/ 49 h 467"/>
              <a:gd name="T26" fmla="*/ 452 w 602"/>
              <a:gd name="T27" fmla="*/ 28 h 467"/>
              <a:gd name="T28" fmla="*/ 502 w 602"/>
              <a:gd name="T29" fmla="*/ 7 h 467"/>
              <a:gd name="T30" fmla="*/ 594 w 602"/>
              <a:gd name="T31" fmla="*/ 91 h 467"/>
              <a:gd name="T32" fmla="*/ 601 w 602"/>
              <a:gd name="T33" fmla="*/ 113 h 467"/>
              <a:gd name="T34" fmla="*/ 7 w 602"/>
              <a:gd name="T35" fmla="*/ 332 h 467"/>
              <a:gd name="T36" fmla="*/ 7 w 602"/>
              <a:gd name="T37" fmla="*/ 332 h 467"/>
              <a:gd name="T38" fmla="*/ 106 w 602"/>
              <a:gd name="T39" fmla="*/ 247 h 467"/>
              <a:gd name="T40" fmla="*/ 148 w 602"/>
              <a:gd name="T41" fmla="*/ 268 h 467"/>
              <a:gd name="T42" fmla="*/ 141 w 602"/>
              <a:gd name="T43" fmla="*/ 289 h 467"/>
              <a:gd name="T44" fmla="*/ 233 w 602"/>
              <a:gd name="T45" fmla="*/ 325 h 467"/>
              <a:gd name="T46" fmla="*/ 361 w 602"/>
              <a:gd name="T47" fmla="*/ 325 h 467"/>
              <a:gd name="T48" fmla="*/ 502 w 602"/>
              <a:gd name="T49" fmla="*/ 325 h 467"/>
              <a:gd name="T50" fmla="*/ 572 w 602"/>
              <a:gd name="T51" fmla="*/ 325 h 467"/>
              <a:gd name="T52" fmla="*/ 572 w 602"/>
              <a:gd name="T53" fmla="*/ 381 h 467"/>
              <a:gd name="T54" fmla="*/ 332 w 602"/>
              <a:gd name="T55" fmla="*/ 381 h 467"/>
              <a:gd name="T56" fmla="*/ 276 w 602"/>
              <a:gd name="T57" fmla="*/ 381 h 467"/>
              <a:gd name="T58" fmla="*/ 99 w 602"/>
              <a:gd name="T59" fmla="*/ 381 h 467"/>
              <a:gd name="T60" fmla="*/ 141 w 602"/>
              <a:gd name="T61" fmla="*/ 417 h 467"/>
              <a:gd name="T62" fmla="*/ 120 w 602"/>
              <a:gd name="T63" fmla="*/ 466 h 467"/>
              <a:gd name="T64" fmla="*/ 106 w 602"/>
              <a:gd name="T65" fmla="*/ 459 h 467"/>
              <a:gd name="T66" fmla="*/ 7 w 602"/>
              <a:gd name="T67" fmla="*/ 374 h 467"/>
              <a:gd name="T68" fmla="*/ 7 w 602"/>
              <a:gd name="T69" fmla="*/ 33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67">
                <a:moveTo>
                  <a:pt x="594" y="134"/>
                </a:moveTo>
                <a:lnTo>
                  <a:pt x="594" y="134"/>
                </a:lnTo>
                <a:lnTo>
                  <a:pt x="594" y="134"/>
                </a:lnTo>
                <a:cubicBezTo>
                  <a:pt x="502" y="219"/>
                  <a:pt x="502" y="219"/>
                  <a:pt x="502" y="219"/>
                </a:cubicBezTo>
                <a:lnTo>
                  <a:pt x="502" y="219"/>
                </a:lnTo>
                <a:cubicBezTo>
                  <a:pt x="495" y="219"/>
                  <a:pt x="488" y="226"/>
                  <a:pt x="481" y="226"/>
                </a:cubicBezTo>
                <a:cubicBezTo>
                  <a:pt x="467" y="226"/>
                  <a:pt x="452" y="212"/>
                  <a:pt x="452" y="198"/>
                </a:cubicBezTo>
                <a:cubicBezTo>
                  <a:pt x="452" y="183"/>
                  <a:pt x="459" y="176"/>
                  <a:pt x="459" y="176"/>
                </a:cubicBezTo>
                <a:lnTo>
                  <a:pt x="459" y="176"/>
                </a:lnTo>
                <a:cubicBezTo>
                  <a:pt x="502" y="141"/>
                  <a:pt x="502" y="141"/>
                  <a:pt x="502" y="141"/>
                </a:cubicBezTo>
                <a:cubicBezTo>
                  <a:pt x="332" y="141"/>
                  <a:pt x="332" y="141"/>
                  <a:pt x="332" y="141"/>
                </a:cubicBezTo>
                <a:lnTo>
                  <a:pt x="332" y="141"/>
                </a:lnTo>
                <a:cubicBezTo>
                  <a:pt x="276" y="141"/>
                  <a:pt x="276" y="141"/>
                  <a:pt x="276" y="141"/>
                </a:cubicBezTo>
                <a:lnTo>
                  <a:pt x="276" y="141"/>
                </a:lnTo>
                <a:cubicBezTo>
                  <a:pt x="205" y="141"/>
                  <a:pt x="205" y="141"/>
                  <a:pt x="205" y="141"/>
                </a:cubicBezTo>
                <a:cubicBezTo>
                  <a:pt x="28" y="141"/>
                  <a:pt x="28" y="141"/>
                  <a:pt x="28" y="141"/>
                </a:cubicBezTo>
                <a:cubicBezTo>
                  <a:pt x="14" y="141"/>
                  <a:pt x="0" y="127"/>
                  <a:pt x="0" y="113"/>
                </a:cubicBezTo>
                <a:cubicBezTo>
                  <a:pt x="0" y="91"/>
                  <a:pt x="14" y="84"/>
                  <a:pt x="28" y="84"/>
                </a:cubicBezTo>
                <a:cubicBezTo>
                  <a:pt x="99" y="84"/>
                  <a:pt x="99" y="84"/>
                  <a:pt x="99" y="84"/>
                </a:cubicBezTo>
                <a:lnTo>
                  <a:pt x="99" y="84"/>
                </a:lnTo>
                <a:cubicBezTo>
                  <a:pt x="247" y="84"/>
                  <a:pt x="247" y="84"/>
                  <a:pt x="247" y="84"/>
                </a:cubicBezTo>
                <a:lnTo>
                  <a:pt x="247" y="84"/>
                </a:lnTo>
                <a:cubicBezTo>
                  <a:pt x="368" y="84"/>
                  <a:pt x="368" y="84"/>
                  <a:pt x="368" y="84"/>
                </a:cubicBezTo>
                <a:lnTo>
                  <a:pt x="368" y="84"/>
                </a:lnTo>
                <a:cubicBezTo>
                  <a:pt x="502" y="84"/>
                  <a:pt x="502" y="84"/>
                  <a:pt x="502" y="84"/>
                </a:cubicBezTo>
                <a:cubicBezTo>
                  <a:pt x="459" y="49"/>
                  <a:pt x="459" y="49"/>
                  <a:pt x="459" y="49"/>
                </a:cubicBezTo>
                <a:lnTo>
                  <a:pt x="459" y="49"/>
                </a:lnTo>
                <a:cubicBezTo>
                  <a:pt x="459" y="42"/>
                  <a:pt x="452" y="35"/>
                  <a:pt x="452" y="28"/>
                </a:cubicBezTo>
                <a:cubicBezTo>
                  <a:pt x="452" y="7"/>
                  <a:pt x="467" y="0"/>
                  <a:pt x="481" y="0"/>
                </a:cubicBezTo>
                <a:cubicBezTo>
                  <a:pt x="488" y="0"/>
                  <a:pt x="495" y="0"/>
                  <a:pt x="502" y="7"/>
                </a:cubicBezTo>
                <a:lnTo>
                  <a:pt x="502" y="7"/>
                </a:lnTo>
                <a:cubicBezTo>
                  <a:pt x="594" y="91"/>
                  <a:pt x="594" y="91"/>
                  <a:pt x="594" y="91"/>
                </a:cubicBezTo>
                <a:lnTo>
                  <a:pt x="594" y="91"/>
                </a:lnTo>
                <a:cubicBezTo>
                  <a:pt x="601" y="91"/>
                  <a:pt x="601" y="98"/>
                  <a:pt x="601" y="113"/>
                </a:cubicBezTo>
                <a:cubicBezTo>
                  <a:pt x="601" y="120"/>
                  <a:pt x="601" y="127"/>
                  <a:pt x="594" y="134"/>
                </a:cubicBezTo>
                <a:close/>
                <a:moveTo>
                  <a:pt x="7" y="332"/>
                </a:moveTo>
                <a:lnTo>
                  <a:pt x="7" y="332"/>
                </a:lnTo>
                <a:lnTo>
                  <a:pt x="7" y="332"/>
                </a:lnTo>
                <a:cubicBezTo>
                  <a:pt x="106" y="247"/>
                  <a:pt x="106" y="247"/>
                  <a:pt x="106" y="247"/>
                </a:cubicBezTo>
                <a:lnTo>
                  <a:pt x="106" y="247"/>
                </a:lnTo>
                <a:cubicBezTo>
                  <a:pt x="106" y="247"/>
                  <a:pt x="113" y="240"/>
                  <a:pt x="120" y="240"/>
                </a:cubicBezTo>
                <a:cubicBezTo>
                  <a:pt x="141" y="240"/>
                  <a:pt x="148" y="254"/>
                  <a:pt x="148" y="268"/>
                </a:cubicBezTo>
                <a:cubicBezTo>
                  <a:pt x="148" y="282"/>
                  <a:pt x="148" y="289"/>
                  <a:pt x="141" y="289"/>
                </a:cubicBezTo>
                <a:lnTo>
                  <a:pt x="141" y="289"/>
                </a:lnTo>
                <a:cubicBezTo>
                  <a:pt x="99" y="325"/>
                  <a:pt x="99" y="325"/>
                  <a:pt x="99" y="325"/>
                </a:cubicBezTo>
                <a:cubicBezTo>
                  <a:pt x="233" y="325"/>
                  <a:pt x="233" y="325"/>
                  <a:pt x="233" y="325"/>
                </a:cubicBezTo>
                <a:lnTo>
                  <a:pt x="233" y="325"/>
                </a:lnTo>
                <a:cubicBezTo>
                  <a:pt x="361" y="325"/>
                  <a:pt x="361" y="325"/>
                  <a:pt x="361" y="325"/>
                </a:cubicBezTo>
                <a:lnTo>
                  <a:pt x="361" y="325"/>
                </a:lnTo>
                <a:cubicBezTo>
                  <a:pt x="502" y="325"/>
                  <a:pt x="502" y="325"/>
                  <a:pt x="502" y="325"/>
                </a:cubicBezTo>
                <a:lnTo>
                  <a:pt x="502" y="325"/>
                </a:lnTo>
                <a:cubicBezTo>
                  <a:pt x="572" y="325"/>
                  <a:pt x="572" y="325"/>
                  <a:pt x="572" y="325"/>
                </a:cubicBezTo>
                <a:cubicBezTo>
                  <a:pt x="594" y="325"/>
                  <a:pt x="601" y="339"/>
                  <a:pt x="601" y="353"/>
                </a:cubicBezTo>
                <a:cubicBezTo>
                  <a:pt x="601" y="374"/>
                  <a:pt x="594" y="381"/>
                  <a:pt x="572" y="381"/>
                </a:cubicBezTo>
                <a:cubicBezTo>
                  <a:pt x="396" y="381"/>
                  <a:pt x="396" y="381"/>
                  <a:pt x="396" y="381"/>
                </a:cubicBezTo>
                <a:cubicBezTo>
                  <a:pt x="332" y="381"/>
                  <a:pt x="332" y="381"/>
                  <a:pt x="332" y="381"/>
                </a:cubicBezTo>
                <a:lnTo>
                  <a:pt x="332" y="381"/>
                </a:lnTo>
                <a:cubicBezTo>
                  <a:pt x="276" y="381"/>
                  <a:pt x="276" y="381"/>
                  <a:pt x="276" y="381"/>
                </a:cubicBezTo>
                <a:lnTo>
                  <a:pt x="276" y="381"/>
                </a:lnTo>
                <a:cubicBezTo>
                  <a:pt x="99" y="381"/>
                  <a:pt x="99" y="381"/>
                  <a:pt x="99" y="381"/>
                </a:cubicBezTo>
                <a:cubicBezTo>
                  <a:pt x="141" y="417"/>
                  <a:pt x="141" y="417"/>
                  <a:pt x="141" y="417"/>
                </a:cubicBezTo>
                <a:lnTo>
                  <a:pt x="141" y="417"/>
                </a:lnTo>
                <a:cubicBezTo>
                  <a:pt x="148" y="424"/>
                  <a:pt x="148" y="431"/>
                  <a:pt x="148" y="438"/>
                </a:cubicBezTo>
                <a:cubicBezTo>
                  <a:pt x="148" y="459"/>
                  <a:pt x="141" y="466"/>
                  <a:pt x="120" y="466"/>
                </a:cubicBezTo>
                <a:cubicBezTo>
                  <a:pt x="113" y="466"/>
                  <a:pt x="106" y="466"/>
                  <a:pt x="106" y="459"/>
                </a:cubicBezTo>
                <a:lnTo>
                  <a:pt x="106" y="459"/>
                </a:lnTo>
                <a:cubicBezTo>
                  <a:pt x="7" y="374"/>
                  <a:pt x="7" y="374"/>
                  <a:pt x="7" y="374"/>
                </a:cubicBezTo>
                <a:lnTo>
                  <a:pt x="7" y="374"/>
                </a:lnTo>
                <a:cubicBezTo>
                  <a:pt x="7" y="374"/>
                  <a:pt x="0" y="367"/>
                  <a:pt x="0" y="353"/>
                </a:cubicBezTo>
                <a:cubicBezTo>
                  <a:pt x="0" y="346"/>
                  <a:pt x="7" y="339"/>
                  <a:pt x="7" y="33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6" name="Freeform 85"/>
          <p:cNvSpPr>
            <a:spLocks noChangeArrowheads="1"/>
          </p:cNvSpPr>
          <p:nvPr/>
        </p:nvSpPr>
        <p:spPr bwMode="auto">
          <a:xfrm>
            <a:off x="16727768" y="8174656"/>
            <a:ext cx="319371" cy="460566"/>
          </a:xfrm>
          <a:custGeom>
            <a:avLst/>
            <a:gdLst>
              <a:gd name="T0" fmla="*/ 389 w 418"/>
              <a:gd name="T1" fmla="*/ 601 h 602"/>
              <a:gd name="T2" fmla="*/ 389 w 418"/>
              <a:gd name="T3" fmla="*/ 601 h 602"/>
              <a:gd name="T4" fmla="*/ 28 w 418"/>
              <a:gd name="T5" fmla="*/ 601 h 602"/>
              <a:gd name="T6" fmla="*/ 0 w 418"/>
              <a:gd name="T7" fmla="*/ 572 h 602"/>
              <a:gd name="T8" fmla="*/ 0 w 418"/>
              <a:gd name="T9" fmla="*/ 219 h 602"/>
              <a:gd name="T10" fmla="*/ 28 w 418"/>
              <a:gd name="T11" fmla="*/ 191 h 602"/>
              <a:gd name="T12" fmla="*/ 141 w 418"/>
              <a:gd name="T13" fmla="*/ 191 h 602"/>
              <a:gd name="T14" fmla="*/ 141 w 418"/>
              <a:gd name="T15" fmla="*/ 247 h 602"/>
              <a:gd name="T16" fmla="*/ 56 w 418"/>
              <a:gd name="T17" fmla="*/ 247 h 602"/>
              <a:gd name="T18" fmla="*/ 56 w 418"/>
              <a:gd name="T19" fmla="*/ 544 h 602"/>
              <a:gd name="T20" fmla="*/ 360 w 418"/>
              <a:gd name="T21" fmla="*/ 544 h 602"/>
              <a:gd name="T22" fmla="*/ 360 w 418"/>
              <a:gd name="T23" fmla="*/ 247 h 602"/>
              <a:gd name="T24" fmla="*/ 261 w 418"/>
              <a:gd name="T25" fmla="*/ 247 h 602"/>
              <a:gd name="T26" fmla="*/ 261 w 418"/>
              <a:gd name="T27" fmla="*/ 191 h 602"/>
              <a:gd name="T28" fmla="*/ 389 w 418"/>
              <a:gd name="T29" fmla="*/ 191 h 602"/>
              <a:gd name="T30" fmla="*/ 417 w 418"/>
              <a:gd name="T31" fmla="*/ 219 h 602"/>
              <a:gd name="T32" fmla="*/ 417 w 418"/>
              <a:gd name="T33" fmla="*/ 572 h 602"/>
              <a:gd name="T34" fmla="*/ 389 w 418"/>
              <a:gd name="T35" fmla="*/ 601 h 602"/>
              <a:gd name="T36" fmla="*/ 290 w 418"/>
              <a:gd name="T37" fmla="*/ 148 h 602"/>
              <a:gd name="T38" fmla="*/ 290 w 418"/>
              <a:gd name="T39" fmla="*/ 148 h 602"/>
              <a:gd name="T40" fmla="*/ 269 w 418"/>
              <a:gd name="T41" fmla="*/ 141 h 602"/>
              <a:gd name="T42" fmla="*/ 269 w 418"/>
              <a:gd name="T43" fmla="*/ 141 h 602"/>
              <a:gd name="T44" fmla="*/ 233 w 418"/>
              <a:gd name="T45" fmla="*/ 99 h 602"/>
              <a:gd name="T46" fmla="*/ 233 w 418"/>
              <a:gd name="T47" fmla="*/ 275 h 602"/>
              <a:gd name="T48" fmla="*/ 233 w 418"/>
              <a:gd name="T49" fmla="*/ 275 h 602"/>
              <a:gd name="T50" fmla="*/ 205 w 418"/>
              <a:gd name="T51" fmla="*/ 304 h 602"/>
              <a:gd name="T52" fmla="*/ 177 w 418"/>
              <a:gd name="T53" fmla="*/ 275 h 602"/>
              <a:gd name="T54" fmla="*/ 177 w 418"/>
              <a:gd name="T55" fmla="*/ 275 h 602"/>
              <a:gd name="T56" fmla="*/ 177 w 418"/>
              <a:gd name="T57" fmla="*/ 99 h 602"/>
              <a:gd name="T58" fmla="*/ 141 w 418"/>
              <a:gd name="T59" fmla="*/ 141 h 602"/>
              <a:gd name="T60" fmla="*/ 141 w 418"/>
              <a:gd name="T61" fmla="*/ 141 h 602"/>
              <a:gd name="T62" fmla="*/ 120 w 418"/>
              <a:gd name="T63" fmla="*/ 148 h 602"/>
              <a:gd name="T64" fmla="*/ 92 w 418"/>
              <a:gd name="T65" fmla="*/ 120 h 602"/>
              <a:gd name="T66" fmla="*/ 99 w 418"/>
              <a:gd name="T67" fmla="*/ 106 h 602"/>
              <a:gd name="T68" fmla="*/ 99 w 418"/>
              <a:gd name="T69" fmla="*/ 106 h 602"/>
              <a:gd name="T70" fmla="*/ 184 w 418"/>
              <a:gd name="T71" fmla="*/ 7 h 602"/>
              <a:gd name="T72" fmla="*/ 184 w 418"/>
              <a:gd name="T73" fmla="*/ 7 h 602"/>
              <a:gd name="T74" fmla="*/ 205 w 418"/>
              <a:gd name="T75" fmla="*/ 0 h 602"/>
              <a:gd name="T76" fmla="*/ 226 w 418"/>
              <a:gd name="T77" fmla="*/ 7 h 602"/>
              <a:gd name="T78" fmla="*/ 226 w 418"/>
              <a:gd name="T79" fmla="*/ 7 h 602"/>
              <a:gd name="T80" fmla="*/ 311 w 418"/>
              <a:gd name="T81" fmla="*/ 106 h 602"/>
              <a:gd name="T82" fmla="*/ 311 w 418"/>
              <a:gd name="T83" fmla="*/ 106 h 602"/>
              <a:gd name="T84" fmla="*/ 318 w 418"/>
              <a:gd name="T85" fmla="*/ 120 h 602"/>
              <a:gd name="T86" fmla="*/ 290 w 418"/>
              <a:gd name="T87" fmla="*/ 14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8" h="602">
                <a:moveTo>
                  <a:pt x="389" y="601"/>
                </a:moveTo>
                <a:lnTo>
                  <a:pt x="389" y="601"/>
                </a:lnTo>
                <a:cubicBezTo>
                  <a:pt x="28" y="601"/>
                  <a:pt x="28" y="601"/>
                  <a:pt x="28" y="601"/>
                </a:cubicBezTo>
                <a:cubicBezTo>
                  <a:pt x="14" y="601"/>
                  <a:pt x="0" y="593"/>
                  <a:pt x="0" y="572"/>
                </a:cubicBezTo>
                <a:cubicBezTo>
                  <a:pt x="0" y="219"/>
                  <a:pt x="0" y="219"/>
                  <a:pt x="0" y="219"/>
                </a:cubicBezTo>
                <a:cubicBezTo>
                  <a:pt x="0" y="198"/>
                  <a:pt x="14" y="191"/>
                  <a:pt x="28" y="191"/>
                </a:cubicBezTo>
                <a:cubicBezTo>
                  <a:pt x="141" y="191"/>
                  <a:pt x="141" y="191"/>
                  <a:pt x="141" y="191"/>
                </a:cubicBezTo>
                <a:cubicBezTo>
                  <a:pt x="141" y="247"/>
                  <a:pt x="141" y="247"/>
                  <a:pt x="141" y="247"/>
                </a:cubicBezTo>
                <a:cubicBezTo>
                  <a:pt x="56" y="247"/>
                  <a:pt x="56" y="247"/>
                  <a:pt x="56" y="247"/>
                </a:cubicBezTo>
                <a:cubicBezTo>
                  <a:pt x="56" y="544"/>
                  <a:pt x="56" y="544"/>
                  <a:pt x="56" y="544"/>
                </a:cubicBezTo>
                <a:cubicBezTo>
                  <a:pt x="360" y="544"/>
                  <a:pt x="360" y="544"/>
                  <a:pt x="360" y="544"/>
                </a:cubicBezTo>
                <a:cubicBezTo>
                  <a:pt x="360" y="247"/>
                  <a:pt x="360" y="247"/>
                  <a:pt x="360" y="247"/>
                </a:cubicBezTo>
                <a:cubicBezTo>
                  <a:pt x="261" y="247"/>
                  <a:pt x="261" y="247"/>
                  <a:pt x="261" y="247"/>
                </a:cubicBezTo>
                <a:cubicBezTo>
                  <a:pt x="261" y="191"/>
                  <a:pt x="261" y="191"/>
                  <a:pt x="261" y="191"/>
                </a:cubicBezTo>
                <a:cubicBezTo>
                  <a:pt x="389" y="191"/>
                  <a:pt x="389" y="191"/>
                  <a:pt x="389" y="191"/>
                </a:cubicBezTo>
                <a:cubicBezTo>
                  <a:pt x="403" y="191"/>
                  <a:pt x="417" y="198"/>
                  <a:pt x="417" y="219"/>
                </a:cubicBezTo>
                <a:cubicBezTo>
                  <a:pt x="417" y="572"/>
                  <a:pt x="417" y="572"/>
                  <a:pt x="417" y="572"/>
                </a:cubicBezTo>
                <a:cubicBezTo>
                  <a:pt x="417" y="593"/>
                  <a:pt x="403" y="601"/>
                  <a:pt x="389" y="601"/>
                </a:cubicBezTo>
                <a:close/>
                <a:moveTo>
                  <a:pt x="290" y="148"/>
                </a:moveTo>
                <a:lnTo>
                  <a:pt x="290" y="148"/>
                </a:lnTo>
                <a:cubicBezTo>
                  <a:pt x="283" y="148"/>
                  <a:pt x="276" y="148"/>
                  <a:pt x="269" y="141"/>
                </a:cubicBezTo>
                <a:lnTo>
                  <a:pt x="269" y="141"/>
                </a:lnTo>
                <a:cubicBezTo>
                  <a:pt x="233" y="99"/>
                  <a:pt x="233" y="99"/>
                  <a:pt x="233" y="99"/>
                </a:cubicBezTo>
                <a:cubicBezTo>
                  <a:pt x="233" y="275"/>
                  <a:pt x="233" y="275"/>
                  <a:pt x="233" y="275"/>
                </a:cubicBezTo>
                <a:lnTo>
                  <a:pt x="233" y="275"/>
                </a:lnTo>
                <a:cubicBezTo>
                  <a:pt x="233" y="290"/>
                  <a:pt x="226" y="304"/>
                  <a:pt x="205" y="304"/>
                </a:cubicBezTo>
                <a:cubicBezTo>
                  <a:pt x="191" y="304"/>
                  <a:pt x="177" y="290"/>
                  <a:pt x="177" y="275"/>
                </a:cubicBezTo>
                <a:lnTo>
                  <a:pt x="177" y="275"/>
                </a:lnTo>
                <a:cubicBezTo>
                  <a:pt x="177" y="99"/>
                  <a:pt x="177" y="99"/>
                  <a:pt x="177" y="99"/>
                </a:cubicBezTo>
                <a:cubicBezTo>
                  <a:pt x="141" y="141"/>
                  <a:pt x="141" y="141"/>
                  <a:pt x="141" y="141"/>
                </a:cubicBezTo>
                <a:lnTo>
                  <a:pt x="141" y="141"/>
                </a:lnTo>
                <a:cubicBezTo>
                  <a:pt x="141" y="148"/>
                  <a:pt x="134" y="148"/>
                  <a:pt x="120" y="148"/>
                </a:cubicBezTo>
                <a:cubicBezTo>
                  <a:pt x="106" y="148"/>
                  <a:pt x="92" y="141"/>
                  <a:pt x="92" y="120"/>
                </a:cubicBezTo>
                <a:cubicBezTo>
                  <a:pt x="92" y="113"/>
                  <a:pt x="99" y="106"/>
                  <a:pt x="99" y="106"/>
                </a:cubicBezTo>
                <a:lnTo>
                  <a:pt x="99" y="106"/>
                </a:lnTo>
                <a:cubicBezTo>
                  <a:pt x="184" y="7"/>
                  <a:pt x="184" y="7"/>
                  <a:pt x="184" y="7"/>
                </a:cubicBezTo>
                <a:lnTo>
                  <a:pt x="184" y="7"/>
                </a:lnTo>
                <a:cubicBezTo>
                  <a:pt x="191" y="7"/>
                  <a:pt x="198" y="0"/>
                  <a:pt x="205" y="0"/>
                </a:cubicBezTo>
                <a:cubicBezTo>
                  <a:pt x="219" y="0"/>
                  <a:pt x="226" y="7"/>
                  <a:pt x="226" y="7"/>
                </a:cubicBezTo>
                <a:lnTo>
                  <a:pt x="226" y="7"/>
                </a:lnTo>
                <a:cubicBezTo>
                  <a:pt x="311" y="106"/>
                  <a:pt x="311" y="106"/>
                  <a:pt x="311" y="106"/>
                </a:cubicBezTo>
                <a:lnTo>
                  <a:pt x="311" y="106"/>
                </a:lnTo>
                <a:cubicBezTo>
                  <a:pt x="318" y="106"/>
                  <a:pt x="318" y="113"/>
                  <a:pt x="318" y="120"/>
                </a:cubicBezTo>
                <a:cubicBezTo>
                  <a:pt x="318" y="141"/>
                  <a:pt x="311" y="148"/>
                  <a:pt x="290" y="148"/>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7" name="Freeform 86"/>
          <p:cNvSpPr>
            <a:spLocks noChangeArrowheads="1"/>
          </p:cNvSpPr>
          <p:nvPr/>
        </p:nvSpPr>
        <p:spPr bwMode="auto">
          <a:xfrm>
            <a:off x="15890677" y="8214998"/>
            <a:ext cx="376522" cy="373159"/>
          </a:xfrm>
          <a:custGeom>
            <a:avLst/>
            <a:gdLst>
              <a:gd name="T0" fmla="*/ 467 w 496"/>
              <a:gd name="T1" fmla="*/ 170 h 489"/>
              <a:gd name="T2" fmla="*/ 467 w 496"/>
              <a:gd name="T3" fmla="*/ 170 h 489"/>
              <a:gd name="T4" fmla="*/ 467 w 496"/>
              <a:gd name="T5" fmla="*/ 170 h 489"/>
              <a:gd name="T6" fmla="*/ 439 w 496"/>
              <a:gd name="T7" fmla="*/ 142 h 489"/>
              <a:gd name="T8" fmla="*/ 439 w 496"/>
              <a:gd name="T9" fmla="*/ 99 h 489"/>
              <a:gd name="T10" fmla="*/ 297 w 496"/>
              <a:gd name="T11" fmla="*/ 241 h 489"/>
              <a:gd name="T12" fmla="*/ 297 w 496"/>
              <a:gd name="T13" fmla="*/ 241 h 489"/>
              <a:gd name="T14" fmla="*/ 276 w 496"/>
              <a:gd name="T15" fmla="*/ 248 h 489"/>
              <a:gd name="T16" fmla="*/ 248 w 496"/>
              <a:gd name="T17" fmla="*/ 219 h 489"/>
              <a:gd name="T18" fmla="*/ 255 w 496"/>
              <a:gd name="T19" fmla="*/ 198 h 489"/>
              <a:gd name="T20" fmla="*/ 255 w 496"/>
              <a:gd name="T21" fmla="*/ 198 h 489"/>
              <a:gd name="T22" fmla="*/ 396 w 496"/>
              <a:gd name="T23" fmla="*/ 57 h 489"/>
              <a:gd name="T24" fmla="*/ 354 w 496"/>
              <a:gd name="T25" fmla="*/ 57 h 489"/>
              <a:gd name="T26" fmla="*/ 326 w 496"/>
              <a:gd name="T27" fmla="*/ 29 h 489"/>
              <a:gd name="T28" fmla="*/ 354 w 496"/>
              <a:gd name="T29" fmla="*/ 0 h 489"/>
              <a:gd name="T30" fmla="*/ 467 w 496"/>
              <a:gd name="T31" fmla="*/ 0 h 489"/>
              <a:gd name="T32" fmla="*/ 495 w 496"/>
              <a:gd name="T33" fmla="*/ 29 h 489"/>
              <a:gd name="T34" fmla="*/ 495 w 496"/>
              <a:gd name="T35" fmla="*/ 142 h 489"/>
              <a:gd name="T36" fmla="*/ 467 w 496"/>
              <a:gd name="T37" fmla="*/ 170 h 489"/>
              <a:gd name="T38" fmla="*/ 241 w 496"/>
              <a:gd name="T39" fmla="*/ 57 h 489"/>
              <a:gd name="T40" fmla="*/ 241 w 496"/>
              <a:gd name="T41" fmla="*/ 57 h 489"/>
              <a:gd name="T42" fmla="*/ 241 w 496"/>
              <a:gd name="T43" fmla="*/ 57 h 489"/>
              <a:gd name="T44" fmla="*/ 57 w 496"/>
              <a:gd name="T45" fmla="*/ 57 h 489"/>
              <a:gd name="T46" fmla="*/ 57 w 496"/>
              <a:gd name="T47" fmla="*/ 431 h 489"/>
              <a:gd name="T48" fmla="*/ 439 w 496"/>
              <a:gd name="T49" fmla="*/ 431 h 489"/>
              <a:gd name="T50" fmla="*/ 439 w 496"/>
              <a:gd name="T51" fmla="*/ 403 h 489"/>
              <a:gd name="T52" fmla="*/ 439 w 496"/>
              <a:gd name="T53" fmla="*/ 255 h 489"/>
              <a:gd name="T54" fmla="*/ 439 w 496"/>
              <a:gd name="T55" fmla="*/ 255 h 489"/>
              <a:gd name="T56" fmla="*/ 439 w 496"/>
              <a:gd name="T57" fmla="*/ 191 h 489"/>
              <a:gd name="T58" fmla="*/ 467 w 496"/>
              <a:gd name="T59" fmla="*/ 198 h 489"/>
              <a:gd name="T60" fmla="*/ 495 w 496"/>
              <a:gd name="T61" fmla="*/ 191 h 489"/>
              <a:gd name="T62" fmla="*/ 495 w 496"/>
              <a:gd name="T63" fmla="*/ 276 h 489"/>
              <a:gd name="T64" fmla="*/ 495 w 496"/>
              <a:gd name="T65" fmla="*/ 276 h 489"/>
              <a:gd name="T66" fmla="*/ 495 w 496"/>
              <a:gd name="T67" fmla="*/ 460 h 489"/>
              <a:gd name="T68" fmla="*/ 467 w 496"/>
              <a:gd name="T69" fmla="*/ 488 h 489"/>
              <a:gd name="T70" fmla="*/ 29 w 496"/>
              <a:gd name="T71" fmla="*/ 488 h 489"/>
              <a:gd name="T72" fmla="*/ 0 w 496"/>
              <a:gd name="T73" fmla="*/ 460 h 489"/>
              <a:gd name="T74" fmla="*/ 0 w 496"/>
              <a:gd name="T75" fmla="*/ 29 h 489"/>
              <a:gd name="T76" fmla="*/ 29 w 496"/>
              <a:gd name="T77" fmla="*/ 0 h 489"/>
              <a:gd name="T78" fmla="*/ 241 w 496"/>
              <a:gd name="T79" fmla="*/ 0 h 489"/>
              <a:gd name="T80" fmla="*/ 241 w 496"/>
              <a:gd name="T81" fmla="*/ 0 h 489"/>
              <a:gd name="T82" fmla="*/ 304 w 496"/>
              <a:gd name="T83" fmla="*/ 0 h 489"/>
              <a:gd name="T84" fmla="*/ 297 w 496"/>
              <a:gd name="T85" fmla="*/ 29 h 489"/>
              <a:gd name="T86" fmla="*/ 304 w 496"/>
              <a:gd name="T87" fmla="*/ 57 h 489"/>
              <a:gd name="T88" fmla="*/ 241 w 496"/>
              <a:gd name="T89" fmla="*/ 5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6" h="489">
                <a:moveTo>
                  <a:pt x="467" y="170"/>
                </a:moveTo>
                <a:lnTo>
                  <a:pt x="467" y="170"/>
                </a:lnTo>
                <a:lnTo>
                  <a:pt x="467" y="170"/>
                </a:lnTo>
                <a:cubicBezTo>
                  <a:pt x="446" y="170"/>
                  <a:pt x="439" y="156"/>
                  <a:pt x="439" y="142"/>
                </a:cubicBezTo>
                <a:cubicBezTo>
                  <a:pt x="439" y="99"/>
                  <a:pt x="439" y="99"/>
                  <a:pt x="439" y="99"/>
                </a:cubicBezTo>
                <a:cubicBezTo>
                  <a:pt x="297" y="241"/>
                  <a:pt x="297" y="241"/>
                  <a:pt x="297" y="241"/>
                </a:cubicBezTo>
                <a:lnTo>
                  <a:pt x="297" y="241"/>
                </a:lnTo>
                <a:cubicBezTo>
                  <a:pt x="290" y="241"/>
                  <a:pt x="283" y="248"/>
                  <a:pt x="276" y="248"/>
                </a:cubicBezTo>
                <a:cubicBezTo>
                  <a:pt x="262" y="248"/>
                  <a:pt x="248" y="234"/>
                  <a:pt x="248" y="219"/>
                </a:cubicBezTo>
                <a:cubicBezTo>
                  <a:pt x="248" y="212"/>
                  <a:pt x="248" y="205"/>
                  <a:pt x="255" y="198"/>
                </a:cubicBezTo>
                <a:lnTo>
                  <a:pt x="255" y="198"/>
                </a:lnTo>
                <a:cubicBezTo>
                  <a:pt x="396" y="57"/>
                  <a:pt x="396" y="57"/>
                  <a:pt x="396" y="57"/>
                </a:cubicBezTo>
                <a:cubicBezTo>
                  <a:pt x="354" y="57"/>
                  <a:pt x="354" y="57"/>
                  <a:pt x="354" y="57"/>
                </a:cubicBezTo>
                <a:cubicBezTo>
                  <a:pt x="333" y="57"/>
                  <a:pt x="326" y="43"/>
                  <a:pt x="326" y="29"/>
                </a:cubicBezTo>
                <a:cubicBezTo>
                  <a:pt x="326" y="15"/>
                  <a:pt x="333" y="0"/>
                  <a:pt x="354" y="0"/>
                </a:cubicBezTo>
                <a:cubicBezTo>
                  <a:pt x="467" y="0"/>
                  <a:pt x="467" y="0"/>
                  <a:pt x="467" y="0"/>
                </a:cubicBezTo>
                <a:cubicBezTo>
                  <a:pt x="481" y="0"/>
                  <a:pt x="495" y="15"/>
                  <a:pt x="495" y="29"/>
                </a:cubicBezTo>
                <a:cubicBezTo>
                  <a:pt x="495" y="142"/>
                  <a:pt x="495" y="142"/>
                  <a:pt x="495" y="142"/>
                </a:cubicBezTo>
                <a:cubicBezTo>
                  <a:pt x="495" y="156"/>
                  <a:pt x="481" y="170"/>
                  <a:pt x="467" y="170"/>
                </a:cubicBezTo>
                <a:close/>
                <a:moveTo>
                  <a:pt x="241" y="57"/>
                </a:moveTo>
                <a:lnTo>
                  <a:pt x="241" y="57"/>
                </a:lnTo>
                <a:lnTo>
                  <a:pt x="241" y="57"/>
                </a:lnTo>
                <a:cubicBezTo>
                  <a:pt x="57" y="57"/>
                  <a:pt x="57" y="57"/>
                  <a:pt x="57" y="57"/>
                </a:cubicBezTo>
                <a:cubicBezTo>
                  <a:pt x="57" y="431"/>
                  <a:pt x="57" y="431"/>
                  <a:pt x="57" y="431"/>
                </a:cubicBezTo>
                <a:cubicBezTo>
                  <a:pt x="439" y="431"/>
                  <a:pt x="439" y="431"/>
                  <a:pt x="439" y="431"/>
                </a:cubicBezTo>
                <a:cubicBezTo>
                  <a:pt x="439" y="403"/>
                  <a:pt x="439" y="403"/>
                  <a:pt x="439" y="403"/>
                </a:cubicBezTo>
                <a:cubicBezTo>
                  <a:pt x="439" y="255"/>
                  <a:pt x="439" y="255"/>
                  <a:pt x="439" y="255"/>
                </a:cubicBezTo>
                <a:lnTo>
                  <a:pt x="439" y="255"/>
                </a:lnTo>
                <a:cubicBezTo>
                  <a:pt x="439" y="191"/>
                  <a:pt x="439" y="191"/>
                  <a:pt x="439" y="191"/>
                </a:cubicBezTo>
                <a:cubicBezTo>
                  <a:pt x="446" y="198"/>
                  <a:pt x="453" y="198"/>
                  <a:pt x="467" y="198"/>
                </a:cubicBezTo>
                <a:cubicBezTo>
                  <a:pt x="474" y="198"/>
                  <a:pt x="481" y="198"/>
                  <a:pt x="495" y="191"/>
                </a:cubicBezTo>
                <a:cubicBezTo>
                  <a:pt x="495" y="276"/>
                  <a:pt x="495" y="276"/>
                  <a:pt x="495" y="276"/>
                </a:cubicBezTo>
                <a:lnTo>
                  <a:pt x="495" y="276"/>
                </a:lnTo>
                <a:cubicBezTo>
                  <a:pt x="495" y="460"/>
                  <a:pt x="495" y="460"/>
                  <a:pt x="495" y="460"/>
                </a:cubicBezTo>
                <a:cubicBezTo>
                  <a:pt x="495" y="481"/>
                  <a:pt x="481" y="488"/>
                  <a:pt x="467" y="488"/>
                </a:cubicBezTo>
                <a:cubicBezTo>
                  <a:pt x="29" y="488"/>
                  <a:pt x="29" y="488"/>
                  <a:pt x="29" y="488"/>
                </a:cubicBezTo>
                <a:cubicBezTo>
                  <a:pt x="15" y="488"/>
                  <a:pt x="0" y="481"/>
                  <a:pt x="0" y="460"/>
                </a:cubicBezTo>
                <a:cubicBezTo>
                  <a:pt x="0" y="29"/>
                  <a:pt x="0" y="29"/>
                  <a:pt x="0" y="29"/>
                </a:cubicBezTo>
                <a:cubicBezTo>
                  <a:pt x="0" y="15"/>
                  <a:pt x="15" y="0"/>
                  <a:pt x="29" y="0"/>
                </a:cubicBezTo>
                <a:cubicBezTo>
                  <a:pt x="241" y="0"/>
                  <a:pt x="241" y="0"/>
                  <a:pt x="241" y="0"/>
                </a:cubicBezTo>
                <a:lnTo>
                  <a:pt x="241" y="0"/>
                </a:lnTo>
                <a:cubicBezTo>
                  <a:pt x="304" y="0"/>
                  <a:pt x="304" y="0"/>
                  <a:pt x="304" y="0"/>
                </a:cubicBezTo>
                <a:cubicBezTo>
                  <a:pt x="297" y="7"/>
                  <a:pt x="297" y="22"/>
                  <a:pt x="297" y="29"/>
                </a:cubicBezTo>
                <a:cubicBezTo>
                  <a:pt x="297" y="36"/>
                  <a:pt x="297" y="50"/>
                  <a:pt x="304" y="57"/>
                </a:cubicBezTo>
                <a:lnTo>
                  <a:pt x="241" y="5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8" name="Freeform 87"/>
          <p:cNvSpPr>
            <a:spLocks noChangeArrowheads="1"/>
          </p:cNvSpPr>
          <p:nvPr/>
        </p:nvSpPr>
        <p:spPr bwMode="auto">
          <a:xfrm>
            <a:off x="15046865" y="8174656"/>
            <a:ext cx="460566" cy="460566"/>
          </a:xfrm>
          <a:custGeom>
            <a:avLst/>
            <a:gdLst>
              <a:gd name="T0" fmla="*/ 572 w 602"/>
              <a:gd name="T1" fmla="*/ 601 h 602"/>
              <a:gd name="T2" fmla="*/ 459 w 602"/>
              <a:gd name="T3" fmla="*/ 601 h 602"/>
              <a:gd name="T4" fmla="*/ 459 w 602"/>
              <a:gd name="T5" fmla="*/ 544 h 602"/>
              <a:gd name="T6" fmla="*/ 544 w 602"/>
              <a:gd name="T7" fmla="*/ 544 h 602"/>
              <a:gd name="T8" fmla="*/ 544 w 602"/>
              <a:gd name="T9" fmla="*/ 459 h 602"/>
              <a:gd name="T10" fmla="*/ 601 w 602"/>
              <a:gd name="T11" fmla="*/ 459 h 602"/>
              <a:gd name="T12" fmla="*/ 601 w 602"/>
              <a:gd name="T13" fmla="*/ 572 h 602"/>
              <a:gd name="T14" fmla="*/ 572 w 602"/>
              <a:gd name="T15" fmla="*/ 169 h 602"/>
              <a:gd name="T16" fmla="*/ 544 w 602"/>
              <a:gd name="T17" fmla="*/ 141 h 602"/>
              <a:gd name="T18" fmla="*/ 544 w 602"/>
              <a:gd name="T19" fmla="*/ 56 h 602"/>
              <a:gd name="T20" fmla="*/ 459 w 602"/>
              <a:gd name="T21" fmla="*/ 56 h 602"/>
              <a:gd name="T22" fmla="*/ 459 w 602"/>
              <a:gd name="T23" fmla="*/ 0 h 602"/>
              <a:gd name="T24" fmla="*/ 572 w 602"/>
              <a:gd name="T25" fmla="*/ 0 h 602"/>
              <a:gd name="T26" fmla="*/ 601 w 602"/>
              <a:gd name="T27" fmla="*/ 141 h 602"/>
              <a:gd name="T28" fmla="*/ 572 w 602"/>
              <a:gd name="T29" fmla="*/ 169 h 602"/>
              <a:gd name="T30" fmla="*/ 141 w 602"/>
              <a:gd name="T31" fmla="*/ 56 h 602"/>
              <a:gd name="T32" fmla="*/ 56 w 602"/>
              <a:gd name="T33" fmla="*/ 56 h 602"/>
              <a:gd name="T34" fmla="*/ 56 w 602"/>
              <a:gd name="T35" fmla="*/ 141 h 602"/>
              <a:gd name="T36" fmla="*/ 0 w 602"/>
              <a:gd name="T37" fmla="*/ 141 h 602"/>
              <a:gd name="T38" fmla="*/ 0 w 602"/>
              <a:gd name="T39" fmla="*/ 28 h 602"/>
              <a:gd name="T40" fmla="*/ 141 w 602"/>
              <a:gd name="T41" fmla="*/ 0 h 602"/>
              <a:gd name="T42" fmla="*/ 169 w 602"/>
              <a:gd name="T43" fmla="*/ 28 h 602"/>
              <a:gd name="T44" fmla="*/ 85 w 602"/>
              <a:gd name="T45" fmla="*/ 85 h 602"/>
              <a:gd name="T46" fmla="*/ 516 w 602"/>
              <a:gd name="T47" fmla="*/ 85 h 602"/>
              <a:gd name="T48" fmla="*/ 85 w 602"/>
              <a:gd name="T49" fmla="*/ 516 h 602"/>
              <a:gd name="T50" fmla="*/ 141 w 602"/>
              <a:gd name="T51" fmla="*/ 459 h 602"/>
              <a:gd name="T52" fmla="*/ 459 w 602"/>
              <a:gd name="T53" fmla="*/ 459 h 602"/>
              <a:gd name="T54" fmla="*/ 141 w 602"/>
              <a:gd name="T55" fmla="*/ 141 h 602"/>
              <a:gd name="T56" fmla="*/ 28 w 602"/>
              <a:gd name="T57" fmla="*/ 431 h 602"/>
              <a:gd name="T58" fmla="*/ 56 w 602"/>
              <a:gd name="T59" fmla="*/ 459 h 602"/>
              <a:gd name="T60" fmla="*/ 56 w 602"/>
              <a:gd name="T61" fmla="*/ 544 h 602"/>
              <a:gd name="T62" fmla="*/ 141 w 602"/>
              <a:gd name="T63" fmla="*/ 544 h 602"/>
              <a:gd name="T64" fmla="*/ 141 w 602"/>
              <a:gd name="T65" fmla="*/ 601 h 602"/>
              <a:gd name="T66" fmla="*/ 28 w 602"/>
              <a:gd name="T67" fmla="*/ 601 h 602"/>
              <a:gd name="T68" fmla="*/ 0 w 602"/>
              <a:gd name="T69" fmla="*/ 459 h 602"/>
              <a:gd name="T70" fmla="*/ 28 w 602"/>
              <a:gd name="T71" fmla="*/ 43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94" y="431"/>
                  <a:pt x="601" y="445"/>
                  <a:pt x="601" y="459"/>
                </a:cubicBezTo>
                <a:lnTo>
                  <a:pt x="601" y="459"/>
                </a:lnTo>
                <a:cubicBezTo>
                  <a:pt x="601" y="572"/>
                  <a:pt x="601" y="572"/>
                  <a:pt x="601" y="572"/>
                </a:cubicBezTo>
                <a:cubicBezTo>
                  <a:pt x="601" y="593"/>
                  <a:pt x="594" y="601"/>
                  <a:pt x="572" y="601"/>
                </a:cubicBezTo>
                <a:close/>
                <a:moveTo>
                  <a:pt x="572" y="169"/>
                </a:moveTo>
                <a:lnTo>
                  <a:pt x="572" y="169"/>
                </a:lnTo>
                <a:cubicBezTo>
                  <a:pt x="558" y="169"/>
                  <a:pt x="544" y="155"/>
                  <a:pt x="544" y="141"/>
                </a:cubicBezTo>
                <a:lnTo>
                  <a:pt x="544" y="141"/>
                </a:lnTo>
                <a:cubicBezTo>
                  <a:pt x="544" y="56"/>
                  <a:pt x="544" y="56"/>
                  <a:pt x="544" y="56"/>
                </a:cubicBezTo>
                <a:cubicBezTo>
                  <a:pt x="459" y="56"/>
                  <a:pt x="459" y="56"/>
                  <a:pt x="459" y="56"/>
                </a:cubicBezTo>
                <a:lnTo>
                  <a:pt x="459" y="56"/>
                </a:lnTo>
                <a:cubicBezTo>
                  <a:pt x="445" y="56"/>
                  <a:pt x="431" y="42"/>
                  <a:pt x="431" y="28"/>
                </a:cubicBezTo>
                <a:cubicBezTo>
                  <a:pt x="431" y="14"/>
                  <a:pt x="445" y="0"/>
                  <a:pt x="459" y="0"/>
                </a:cubicBezTo>
                <a:lnTo>
                  <a:pt x="459" y="0"/>
                </a:lnTo>
                <a:cubicBezTo>
                  <a:pt x="572" y="0"/>
                  <a:pt x="572" y="0"/>
                  <a:pt x="572" y="0"/>
                </a:cubicBezTo>
                <a:cubicBezTo>
                  <a:pt x="594" y="0"/>
                  <a:pt x="601" y="14"/>
                  <a:pt x="601" y="28"/>
                </a:cubicBezTo>
                <a:cubicBezTo>
                  <a:pt x="601" y="141"/>
                  <a:pt x="601" y="141"/>
                  <a:pt x="601" y="141"/>
                </a:cubicBezTo>
                <a:lnTo>
                  <a:pt x="601" y="141"/>
                </a:lnTo>
                <a:cubicBezTo>
                  <a:pt x="601" y="155"/>
                  <a:pt x="594" y="169"/>
                  <a:pt x="572" y="169"/>
                </a:cubicBez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14" y="169"/>
                  <a:pt x="0" y="155"/>
                  <a:pt x="0" y="141"/>
                </a:cubicBezTo>
                <a:lnTo>
                  <a:pt x="0" y="141"/>
                </a:lnTo>
                <a:cubicBezTo>
                  <a:pt x="0" y="28"/>
                  <a:pt x="0" y="28"/>
                  <a:pt x="0" y="28"/>
                </a:cubicBezTo>
                <a:cubicBezTo>
                  <a:pt x="0" y="14"/>
                  <a:pt x="14" y="0"/>
                  <a:pt x="28" y="0"/>
                </a:cubicBezTo>
                <a:cubicBezTo>
                  <a:pt x="141" y="0"/>
                  <a:pt x="141" y="0"/>
                  <a:pt x="141" y="0"/>
                </a:cubicBezTo>
                <a:lnTo>
                  <a:pt x="141" y="0"/>
                </a:lnTo>
                <a:cubicBezTo>
                  <a:pt x="155" y="0"/>
                  <a:pt x="169" y="14"/>
                  <a:pt x="169" y="28"/>
                </a:cubicBezTo>
                <a:cubicBezTo>
                  <a:pt x="169" y="42"/>
                  <a:pt x="155" y="56"/>
                  <a:pt x="141" y="56"/>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28" y="431"/>
                </a:moveTo>
                <a:lnTo>
                  <a:pt x="28" y="431"/>
                </a:lnTo>
                <a:cubicBezTo>
                  <a:pt x="42" y="431"/>
                  <a:pt x="56" y="445"/>
                  <a:pt x="56" y="459"/>
                </a:cubicBezTo>
                <a:lnTo>
                  <a:pt x="56" y="459"/>
                </a:lnTo>
                <a:cubicBezTo>
                  <a:pt x="56" y="544"/>
                  <a:pt x="56" y="544"/>
                  <a:pt x="56" y="544"/>
                </a:cubicBezTo>
                <a:cubicBezTo>
                  <a:pt x="141" y="544"/>
                  <a:pt x="141" y="544"/>
                  <a:pt x="141" y="544"/>
                </a:cubicBezTo>
                <a:lnTo>
                  <a:pt x="141" y="544"/>
                </a:lnTo>
                <a:cubicBezTo>
                  <a:pt x="155" y="544"/>
                  <a:pt x="169" y="558"/>
                  <a:pt x="169" y="572"/>
                </a:cubicBezTo>
                <a:cubicBezTo>
                  <a:pt x="169" y="593"/>
                  <a:pt x="155"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9" name="Freeform 88"/>
          <p:cNvSpPr>
            <a:spLocks noChangeArrowheads="1"/>
          </p:cNvSpPr>
          <p:nvPr/>
        </p:nvSpPr>
        <p:spPr bwMode="auto">
          <a:xfrm>
            <a:off x="14243392" y="8174656"/>
            <a:ext cx="457206" cy="460566"/>
          </a:xfrm>
          <a:custGeom>
            <a:avLst/>
            <a:gdLst>
              <a:gd name="T0" fmla="*/ 572 w 601"/>
              <a:gd name="T1" fmla="*/ 601 h 602"/>
              <a:gd name="T2" fmla="*/ 572 w 601"/>
              <a:gd name="T3" fmla="*/ 601 h 602"/>
              <a:gd name="T4" fmla="*/ 459 w 601"/>
              <a:gd name="T5" fmla="*/ 601 h 602"/>
              <a:gd name="T6" fmla="*/ 459 w 601"/>
              <a:gd name="T7" fmla="*/ 601 h 602"/>
              <a:gd name="T8" fmla="*/ 431 w 601"/>
              <a:gd name="T9" fmla="*/ 572 h 602"/>
              <a:gd name="T10" fmla="*/ 459 w 601"/>
              <a:gd name="T11" fmla="*/ 544 h 602"/>
              <a:gd name="T12" fmla="*/ 459 w 601"/>
              <a:gd name="T13" fmla="*/ 544 h 602"/>
              <a:gd name="T14" fmla="*/ 544 w 601"/>
              <a:gd name="T15" fmla="*/ 544 h 602"/>
              <a:gd name="T16" fmla="*/ 544 w 601"/>
              <a:gd name="T17" fmla="*/ 459 h 602"/>
              <a:gd name="T18" fmla="*/ 544 w 601"/>
              <a:gd name="T19" fmla="*/ 459 h 602"/>
              <a:gd name="T20" fmla="*/ 572 w 601"/>
              <a:gd name="T21" fmla="*/ 431 h 602"/>
              <a:gd name="T22" fmla="*/ 600 w 601"/>
              <a:gd name="T23" fmla="*/ 459 h 602"/>
              <a:gd name="T24" fmla="*/ 600 w 601"/>
              <a:gd name="T25" fmla="*/ 459 h 602"/>
              <a:gd name="T26" fmla="*/ 600 w 601"/>
              <a:gd name="T27" fmla="*/ 572 h 602"/>
              <a:gd name="T28" fmla="*/ 572 w 601"/>
              <a:gd name="T29" fmla="*/ 601 h 602"/>
              <a:gd name="T30" fmla="*/ 85 w 601"/>
              <a:gd name="T31" fmla="*/ 85 h 602"/>
              <a:gd name="T32" fmla="*/ 85 w 601"/>
              <a:gd name="T33" fmla="*/ 85 h 602"/>
              <a:gd name="T34" fmla="*/ 516 w 601"/>
              <a:gd name="T35" fmla="*/ 85 h 602"/>
              <a:gd name="T36" fmla="*/ 516 w 601"/>
              <a:gd name="T37" fmla="*/ 516 h 602"/>
              <a:gd name="T38" fmla="*/ 85 w 601"/>
              <a:gd name="T39" fmla="*/ 516 h 602"/>
              <a:gd name="T40" fmla="*/ 85 w 601"/>
              <a:gd name="T41" fmla="*/ 85 h 602"/>
              <a:gd name="T42" fmla="*/ 141 w 601"/>
              <a:gd name="T43" fmla="*/ 459 h 602"/>
              <a:gd name="T44" fmla="*/ 141 w 601"/>
              <a:gd name="T45" fmla="*/ 459 h 602"/>
              <a:gd name="T46" fmla="*/ 459 w 601"/>
              <a:gd name="T47" fmla="*/ 459 h 602"/>
              <a:gd name="T48" fmla="*/ 459 w 601"/>
              <a:gd name="T49" fmla="*/ 141 h 602"/>
              <a:gd name="T50" fmla="*/ 141 w 601"/>
              <a:gd name="T51" fmla="*/ 141 h 602"/>
              <a:gd name="T52" fmla="*/ 141 w 601"/>
              <a:gd name="T53" fmla="*/ 459 h 602"/>
              <a:gd name="T54" fmla="*/ 141 w 601"/>
              <a:gd name="T55" fmla="*/ 56 h 602"/>
              <a:gd name="T56" fmla="*/ 141 w 601"/>
              <a:gd name="T57" fmla="*/ 56 h 602"/>
              <a:gd name="T58" fmla="*/ 141 w 601"/>
              <a:gd name="T59" fmla="*/ 56 h 602"/>
              <a:gd name="T60" fmla="*/ 56 w 601"/>
              <a:gd name="T61" fmla="*/ 56 h 602"/>
              <a:gd name="T62" fmla="*/ 56 w 601"/>
              <a:gd name="T63" fmla="*/ 141 h 602"/>
              <a:gd name="T64" fmla="*/ 56 w 601"/>
              <a:gd name="T65" fmla="*/ 141 h 602"/>
              <a:gd name="T66" fmla="*/ 28 w 601"/>
              <a:gd name="T67" fmla="*/ 169 h 602"/>
              <a:gd name="T68" fmla="*/ 0 w 601"/>
              <a:gd name="T69" fmla="*/ 141 h 602"/>
              <a:gd name="T70" fmla="*/ 0 w 601"/>
              <a:gd name="T71" fmla="*/ 141 h 602"/>
              <a:gd name="T72" fmla="*/ 0 w 601"/>
              <a:gd name="T73" fmla="*/ 28 h 602"/>
              <a:gd name="T74" fmla="*/ 28 w 601"/>
              <a:gd name="T75" fmla="*/ 0 h 602"/>
              <a:gd name="T76" fmla="*/ 141 w 601"/>
              <a:gd name="T77" fmla="*/ 0 h 602"/>
              <a:gd name="T78" fmla="*/ 141 w 601"/>
              <a:gd name="T79" fmla="*/ 0 h 602"/>
              <a:gd name="T80" fmla="*/ 169 w 601"/>
              <a:gd name="T81" fmla="*/ 28 h 602"/>
              <a:gd name="T82" fmla="*/ 141 w 601"/>
              <a:gd name="T83" fmla="*/ 56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1" h="602">
                <a:moveTo>
                  <a:pt x="572" y="601"/>
                </a:moveTo>
                <a:lnTo>
                  <a:pt x="572" y="601"/>
                </a:lnTo>
                <a:cubicBezTo>
                  <a:pt x="459" y="601"/>
                  <a:pt x="459" y="601"/>
                  <a:pt x="459" y="601"/>
                </a:cubicBezTo>
                <a:lnTo>
                  <a:pt x="459" y="601"/>
                </a:lnTo>
                <a:cubicBezTo>
                  <a:pt x="445" y="601"/>
                  <a:pt x="431" y="593"/>
                  <a:pt x="431" y="572"/>
                </a:cubicBezTo>
                <a:cubicBezTo>
                  <a:pt x="431" y="558"/>
                  <a:pt x="445" y="544"/>
                  <a:pt x="459" y="544"/>
                </a:cubicBezTo>
                <a:lnTo>
                  <a:pt x="459" y="544"/>
                </a:lnTo>
                <a:cubicBezTo>
                  <a:pt x="544" y="544"/>
                  <a:pt x="544" y="544"/>
                  <a:pt x="544" y="544"/>
                </a:cubicBezTo>
                <a:cubicBezTo>
                  <a:pt x="544" y="459"/>
                  <a:pt x="544" y="459"/>
                  <a:pt x="544" y="459"/>
                </a:cubicBezTo>
                <a:lnTo>
                  <a:pt x="544" y="459"/>
                </a:lnTo>
                <a:cubicBezTo>
                  <a:pt x="544" y="445"/>
                  <a:pt x="558" y="431"/>
                  <a:pt x="572" y="431"/>
                </a:cubicBezTo>
                <a:cubicBezTo>
                  <a:pt x="586" y="431"/>
                  <a:pt x="600" y="445"/>
                  <a:pt x="600" y="459"/>
                </a:cubicBezTo>
                <a:lnTo>
                  <a:pt x="600" y="459"/>
                </a:lnTo>
                <a:cubicBezTo>
                  <a:pt x="600" y="572"/>
                  <a:pt x="600" y="572"/>
                  <a:pt x="600" y="572"/>
                </a:cubicBezTo>
                <a:cubicBezTo>
                  <a:pt x="600" y="593"/>
                  <a:pt x="586" y="601"/>
                  <a:pt x="572" y="601"/>
                </a:cubicBezTo>
                <a:close/>
                <a:moveTo>
                  <a:pt x="85" y="85"/>
                </a:moveTo>
                <a:lnTo>
                  <a:pt x="85" y="85"/>
                </a:lnTo>
                <a:cubicBezTo>
                  <a:pt x="516" y="85"/>
                  <a:pt x="516" y="85"/>
                  <a:pt x="516" y="85"/>
                </a:cubicBezTo>
                <a:cubicBezTo>
                  <a:pt x="516" y="516"/>
                  <a:pt x="516" y="516"/>
                  <a:pt x="516" y="516"/>
                </a:cubicBezTo>
                <a:cubicBezTo>
                  <a:pt x="85" y="516"/>
                  <a:pt x="85" y="516"/>
                  <a:pt x="85" y="516"/>
                </a:cubicBezTo>
                <a:lnTo>
                  <a:pt x="85" y="85"/>
                </a:lnTo>
                <a:close/>
                <a:moveTo>
                  <a:pt x="141" y="459"/>
                </a:moveTo>
                <a:lnTo>
                  <a:pt x="141" y="459"/>
                </a:lnTo>
                <a:cubicBezTo>
                  <a:pt x="459" y="459"/>
                  <a:pt x="459" y="459"/>
                  <a:pt x="459" y="459"/>
                </a:cubicBezTo>
                <a:cubicBezTo>
                  <a:pt x="459" y="141"/>
                  <a:pt x="459" y="141"/>
                  <a:pt x="459" y="141"/>
                </a:cubicBezTo>
                <a:cubicBezTo>
                  <a:pt x="141" y="141"/>
                  <a:pt x="141" y="141"/>
                  <a:pt x="141" y="141"/>
                </a:cubicBezTo>
                <a:lnTo>
                  <a:pt x="141" y="459"/>
                </a:lnTo>
                <a:close/>
                <a:moveTo>
                  <a:pt x="141" y="56"/>
                </a:moveTo>
                <a:lnTo>
                  <a:pt x="141" y="56"/>
                </a:lnTo>
                <a:lnTo>
                  <a:pt x="141" y="56"/>
                </a:lnTo>
                <a:cubicBezTo>
                  <a:pt x="56" y="56"/>
                  <a:pt x="56" y="56"/>
                  <a:pt x="56" y="56"/>
                </a:cubicBezTo>
                <a:cubicBezTo>
                  <a:pt x="56" y="141"/>
                  <a:pt x="56" y="141"/>
                  <a:pt x="56" y="141"/>
                </a:cubicBezTo>
                <a:lnTo>
                  <a:pt x="56" y="141"/>
                </a:lnTo>
                <a:cubicBezTo>
                  <a:pt x="56" y="155"/>
                  <a:pt x="42" y="169"/>
                  <a:pt x="28" y="169"/>
                </a:cubicBezTo>
                <a:cubicBezTo>
                  <a:pt x="7" y="169"/>
                  <a:pt x="0" y="155"/>
                  <a:pt x="0" y="141"/>
                </a:cubicBezTo>
                <a:lnTo>
                  <a:pt x="0" y="141"/>
                </a:lnTo>
                <a:cubicBezTo>
                  <a:pt x="0" y="28"/>
                  <a:pt x="0" y="28"/>
                  <a:pt x="0" y="28"/>
                </a:cubicBezTo>
                <a:cubicBezTo>
                  <a:pt x="0" y="14"/>
                  <a:pt x="7" y="0"/>
                  <a:pt x="28" y="0"/>
                </a:cubicBezTo>
                <a:cubicBezTo>
                  <a:pt x="141" y="0"/>
                  <a:pt x="141" y="0"/>
                  <a:pt x="141" y="0"/>
                </a:cubicBezTo>
                <a:lnTo>
                  <a:pt x="141" y="0"/>
                </a:lnTo>
                <a:cubicBezTo>
                  <a:pt x="155" y="0"/>
                  <a:pt x="169" y="14"/>
                  <a:pt x="169" y="28"/>
                </a:cubicBezTo>
                <a:cubicBezTo>
                  <a:pt x="169" y="42"/>
                  <a:pt x="155" y="56"/>
                  <a:pt x="141" y="5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0" name="Freeform 89"/>
          <p:cNvSpPr>
            <a:spLocks noChangeArrowheads="1"/>
          </p:cNvSpPr>
          <p:nvPr/>
        </p:nvSpPr>
        <p:spPr bwMode="auto">
          <a:xfrm>
            <a:off x="13433197" y="8174656"/>
            <a:ext cx="463929" cy="460566"/>
          </a:xfrm>
          <a:custGeom>
            <a:avLst/>
            <a:gdLst>
              <a:gd name="T0" fmla="*/ 579 w 608"/>
              <a:gd name="T1" fmla="*/ 169 h 602"/>
              <a:gd name="T2" fmla="*/ 579 w 608"/>
              <a:gd name="T3" fmla="*/ 169 h 602"/>
              <a:gd name="T4" fmla="*/ 551 w 608"/>
              <a:gd name="T5" fmla="*/ 141 h 602"/>
              <a:gd name="T6" fmla="*/ 551 w 608"/>
              <a:gd name="T7" fmla="*/ 141 h 602"/>
              <a:gd name="T8" fmla="*/ 551 w 608"/>
              <a:gd name="T9" fmla="*/ 56 h 602"/>
              <a:gd name="T10" fmla="*/ 466 w 608"/>
              <a:gd name="T11" fmla="*/ 56 h 602"/>
              <a:gd name="T12" fmla="*/ 466 w 608"/>
              <a:gd name="T13" fmla="*/ 56 h 602"/>
              <a:gd name="T14" fmla="*/ 438 w 608"/>
              <a:gd name="T15" fmla="*/ 28 h 602"/>
              <a:gd name="T16" fmla="*/ 466 w 608"/>
              <a:gd name="T17" fmla="*/ 0 h 602"/>
              <a:gd name="T18" fmla="*/ 466 w 608"/>
              <a:gd name="T19" fmla="*/ 0 h 602"/>
              <a:gd name="T20" fmla="*/ 579 w 608"/>
              <a:gd name="T21" fmla="*/ 0 h 602"/>
              <a:gd name="T22" fmla="*/ 607 w 608"/>
              <a:gd name="T23" fmla="*/ 28 h 602"/>
              <a:gd name="T24" fmla="*/ 607 w 608"/>
              <a:gd name="T25" fmla="*/ 141 h 602"/>
              <a:gd name="T26" fmla="*/ 607 w 608"/>
              <a:gd name="T27" fmla="*/ 141 h 602"/>
              <a:gd name="T28" fmla="*/ 579 w 608"/>
              <a:gd name="T29" fmla="*/ 169 h 602"/>
              <a:gd name="T30" fmla="*/ 523 w 608"/>
              <a:gd name="T31" fmla="*/ 516 h 602"/>
              <a:gd name="T32" fmla="*/ 523 w 608"/>
              <a:gd name="T33" fmla="*/ 516 h 602"/>
              <a:gd name="T34" fmla="*/ 84 w 608"/>
              <a:gd name="T35" fmla="*/ 516 h 602"/>
              <a:gd name="T36" fmla="*/ 84 w 608"/>
              <a:gd name="T37" fmla="*/ 85 h 602"/>
              <a:gd name="T38" fmla="*/ 523 w 608"/>
              <a:gd name="T39" fmla="*/ 85 h 602"/>
              <a:gd name="T40" fmla="*/ 523 w 608"/>
              <a:gd name="T41" fmla="*/ 516 h 602"/>
              <a:gd name="T42" fmla="*/ 466 w 608"/>
              <a:gd name="T43" fmla="*/ 141 h 602"/>
              <a:gd name="T44" fmla="*/ 466 w 608"/>
              <a:gd name="T45" fmla="*/ 141 h 602"/>
              <a:gd name="T46" fmla="*/ 141 w 608"/>
              <a:gd name="T47" fmla="*/ 141 h 602"/>
              <a:gd name="T48" fmla="*/ 141 w 608"/>
              <a:gd name="T49" fmla="*/ 459 h 602"/>
              <a:gd name="T50" fmla="*/ 466 w 608"/>
              <a:gd name="T51" fmla="*/ 459 h 602"/>
              <a:gd name="T52" fmla="*/ 466 w 608"/>
              <a:gd name="T53" fmla="*/ 141 h 602"/>
              <a:gd name="T54" fmla="*/ 141 w 608"/>
              <a:gd name="T55" fmla="*/ 544 h 602"/>
              <a:gd name="T56" fmla="*/ 141 w 608"/>
              <a:gd name="T57" fmla="*/ 544 h 602"/>
              <a:gd name="T58" fmla="*/ 169 w 608"/>
              <a:gd name="T59" fmla="*/ 572 h 602"/>
              <a:gd name="T60" fmla="*/ 141 w 608"/>
              <a:gd name="T61" fmla="*/ 601 h 602"/>
              <a:gd name="T62" fmla="*/ 141 w 608"/>
              <a:gd name="T63" fmla="*/ 601 h 602"/>
              <a:gd name="T64" fmla="*/ 28 w 608"/>
              <a:gd name="T65" fmla="*/ 601 h 602"/>
              <a:gd name="T66" fmla="*/ 0 w 608"/>
              <a:gd name="T67" fmla="*/ 572 h 602"/>
              <a:gd name="T68" fmla="*/ 0 w 608"/>
              <a:gd name="T69" fmla="*/ 459 h 602"/>
              <a:gd name="T70" fmla="*/ 0 w 608"/>
              <a:gd name="T71" fmla="*/ 459 h 602"/>
              <a:gd name="T72" fmla="*/ 28 w 608"/>
              <a:gd name="T73" fmla="*/ 431 h 602"/>
              <a:gd name="T74" fmla="*/ 56 w 608"/>
              <a:gd name="T75" fmla="*/ 459 h 602"/>
              <a:gd name="T76" fmla="*/ 56 w 608"/>
              <a:gd name="T77" fmla="*/ 459 h 602"/>
              <a:gd name="T78" fmla="*/ 56 w 608"/>
              <a:gd name="T79" fmla="*/ 544 h 602"/>
              <a:gd name="T80" fmla="*/ 141 w 608"/>
              <a:gd name="T81"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8" h="602">
                <a:moveTo>
                  <a:pt x="579" y="169"/>
                </a:moveTo>
                <a:lnTo>
                  <a:pt x="579" y="169"/>
                </a:lnTo>
                <a:cubicBezTo>
                  <a:pt x="558" y="169"/>
                  <a:pt x="551" y="155"/>
                  <a:pt x="551" y="141"/>
                </a:cubicBezTo>
                <a:lnTo>
                  <a:pt x="551" y="141"/>
                </a:lnTo>
                <a:cubicBezTo>
                  <a:pt x="551" y="56"/>
                  <a:pt x="551" y="56"/>
                  <a:pt x="551" y="56"/>
                </a:cubicBezTo>
                <a:cubicBezTo>
                  <a:pt x="466" y="56"/>
                  <a:pt x="466" y="56"/>
                  <a:pt x="466" y="56"/>
                </a:cubicBezTo>
                <a:lnTo>
                  <a:pt x="466" y="56"/>
                </a:lnTo>
                <a:cubicBezTo>
                  <a:pt x="445" y="56"/>
                  <a:pt x="438" y="42"/>
                  <a:pt x="438" y="28"/>
                </a:cubicBezTo>
                <a:cubicBezTo>
                  <a:pt x="438" y="14"/>
                  <a:pt x="445" y="0"/>
                  <a:pt x="466" y="0"/>
                </a:cubicBezTo>
                <a:lnTo>
                  <a:pt x="466" y="0"/>
                </a:lnTo>
                <a:cubicBezTo>
                  <a:pt x="579" y="0"/>
                  <a:pt x="579" y="0"/>
                  <a:pt x="579" y="0"/>
                </a:cubicBezTo>
                <a:cubicBezTo>
                  <a:pt x="593" y="0"/>
                  <a:pt x="607" y="14"/>
                  <a:pt x="607" y="28"/>
                </a:cubicBezTo>
                <a:cubicBezTo>
                  <a:pt x="607" y="141"/>
                  <a:pt x="607" y="141"/>
                  <a:pt x="607" y="141"/>
                </a:cubicBezTo>
                <a:lnTo>
                  <a:pt x="607" y="141"/>
                </a:lnTo>
                <a:cubicBezTo>
                  <a:pt x="607" y="155"/>
                  <a:pt x="593" y="169"/>
                  <a:pt x="579" y="169"/>
                </a:cubicBezTo>
                <a:close/>
                <a:moveTo>
                  <a:pt x="523" y="516"/>
                </a:moveTo>
                <a:lnTo>
                  <a:pt x="523" y="516"/>
                </a:lnTo>
                <a:cubicBezTo>
                  <a:pt x="84" y="516"/>
                  <a:pt x="84" y="516"/>
                  <a:pt x="84" y="516"/>
                </a:cubicBezTo>
                <a:cubicBezTo>
                  <a:pt x="84" y="85"/>
                  <a:pt x="84" y="85"/>
                  <a:pt x="84" y="85"/>
                </a:cubicBezTo>
                <a:cubicBezTo>
                  <a:pt x="523" y="85"/>
                  <a:pt x="523" y="85"/>
                  <a:pt x="523" y="85"/>
                </a:cubicBezTo>
                <a:lnTo>
                  <a:pt x="523" y="516"/>
                </a:lnTo>
                <a:close/>
                <a:moveTo>
                  <a:pt x="466" y="141"/>
                </a:moveTo>
                <a:lnTo>
                  <a:pt x="466" y="141"/>
                </a:lnTo>
                <a:cubicBezTo>
                  <a:pt x="141" y="141"/>
                  <a:pt x="141" y="141"/>
                  <a:pt x="141" y="141"/>
                </a:cubicBezTo>
                <a:cubicBezTo>
                  <a:pt x="141" y="459"/>
                  <a:pt x="141" y="459"/>
                  <a:pt x="141" y="459"/>
                </a:cubicBezTo>
                <a:cubicBezTo>
                  <a:pt x="466" y="459"/>
                  <a:pt x="466" y="459"/>
                  <a:pt x="466" y="459"/>
                </a:cubicBezTo>
                <a:lnTo>
                  <a:pt x="466" y="141"/>
                </a:lnTo>
                <a:close/>
                <a:moveTo>
                  <a:pt x="141" y="544"/>
                </a:moveTo>
                <a:lnTo>
                  <a:pt x="141" y="544"/>
                </a:lnTo>
                <a:cubicBezTo>
                  <a:pt x="162" y="544"/>
                  <a:pt x="169" y="558"/>
                  <a:pt x="169" y="572"/>
                </a:cubicBezTo>
                <a:cubicBezTo>
                  <a:pt x="169" y="593"/>
                  <a:pt x="162" y="601"/>
                  <a:pt x="141" y="601"/>
                </a:cubicBezTo>
                <a:lnTo>
                  <a:pt x="141" y="601"/>
                </a:lnTo>
                <a:cubicBezTo>
                  <a:pt x="28" y="601"/>
                  <a:pt x="28" y="601"/>
                  <a:pt x="28" y="601"/>
                </a:cubicBezTo>
                <a:cubicBezTo>
                  <a:pt x="14" y="601"/>
                  <a:pt x="0" y="593"/>
                  <a:pt x="0" y="572"/>
                </a:cubicBezTo>
                <a:cubicBezTo>
                  <a:pt x="0" y="459"/>
                  <a:pt x="0" y="459"/>
                  <a:pt x="0" y="459"/>
                </a:cubicBezTo>
                <a:lnTo>
                  <a:pt x="0" y="459"/>
                </a:lnTo>
                <a:cubicBezTo>
                  <a:pt x="0" y="445"/>
                  <a:pt x="14" y="431"/>
                  <a:pt x="28" y="431"/>
                </a:cubicBezTo>
                <a:cubicBezTo>
                  <a:pt x="49" y="431"/>
                  <a:pt x="56" y="445"/>
                  <a:pt x="56" y="459"/>
                </a:cubicBezTo>
                <a:lnTo>
                  <a:pt x="56" y="459"/>
                </a:lnTo>
                <a:cubicBezTo>
                  <a:pt x="56" y="544"/>
                  <a:pt x="56" y="544"/>
                  <a:pt x="56" y="544"/>
                </a:cubicBezTo>
                <a:cubicBezTo>
                  <a:pt x="141" y="544"/>
                  <a:pt x="141" y="544"/>
                  <a:pt x="141" y="54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1" name="Freeform 90"/>
          <p:cNvSpPr>
            <a:spLocks noChangeArrowheads="1"/>
          </p:cNvSpPr>
          <p:nvPr/>
        </p:nvSpPr>
        <p:spPr bwMode="auto">
          <a:xfrm>
            <a:off x="12633087" y="8174656"/>
            <a:ext cx="457206" cy="460566"/>
          </a:xfrm>
          <a:custGeom>
            <a:avLst/>
            <a:gdLst>
              <a:gd name="T0" fmla="*/ 572 w 601"/>
              <a:gd name="T1" fmla="*/ 601 h 602"/>
              <a:gd name="T2" fmla="*/ 0 w 601"/>
              <a:gd name="T3" fmla="*/ 572 h 602"/>
              <a:gd name="T4" fmla="*/ 28 w 601"/>
              <a:gd name="T5" fmla="*/ 0 h 602"/>
              <a:gd name="T6" fmla="*/ 600 w 601"/>
              <a:gd name="T7" fmla="*/ 28 h 602"/>
              <a:gd name="T8" fmla="*/ 572 w 601"/>
              <a:gd name="T9" fmla="*/ 601 h 602"/>
              <a:gd name="T10" fmla="*/ 544 w 601"/>
              <a:gd name="T11" fmla="*/ 56 h 602"/>
              <a:gd name="T12" fmla="*/ 56 w 601"/>
              <a:gd name="T13" fmla="*/ 544 h 602"/>
              <a:gd name="T14" fmla="*/ 544 w 601"/>
              <a:gd name="T15" fmla="*/ 56 h 602"/>
              <a:gd name="T16" fmla="*/ 120 w 601"/>
              <a:gd name="T17" fmla="*/ 85 h 602"/>
              <a:gd name="T18" fmla="*/ 226 w 601"/>
              <a:gd name="T19" fmla="*/ 85 h 602"/>
              <a:gd name="T20" fmla="*/ 226 w 601"/>
              <a:gd name="T21" fmla="*/ 141 h 602"/>
              <a:gd name="T22" fmla="*/ 141 w 601"/>
              <a:gd name="T23" fmla="*/ 141 h 602"/>
              <a:gd name="T24" fmla="*/ 141 w 601"/>
              <a:gd name="T25" fmla="*/ 226 h 602"/>
              <a:gd name="T26" fmla="*/ 84 w 601"/>
              <a:gd name="T27" fmla="*/ 226 h 602"/>
              <a:gd name="T28" fmla="*/ 84 w 601"/>
              <a:gd name="T29" fmla="*/ 120 h 602"/>
              <a:gd name="T30" fmla="*/ 84 w 601"/>
              <a:gd name="T31" fmla="*/ 85 h 602"/>
              <a:gd name="T32" fmla="*/ 84 w 601"/>
              <a:gd name="T33" fmla="*/ 374 h 602"/>
              <a:gd name="T34" fmla="*/ 84 w 601"/>
              <a:gd name="T35" fmla="*/ 374 h 602"/>
              <a:gd name="T36" fmla="*/ 141 w 601"/>
              <a:gd name="T37" fmla="*/ 374 h 602"/>
              <a:gd name="T38" fmla="*/ 141 w 601"/>
              <a:gd name="T39" fmla="*/ 459 h 602"/>
              <a:gd name="T40" fmla="*/ 226 w 601"/>
              <a:gd name="T41" fmla="*/ 459 h 602"/>
              <a:gd name="T42" fmla="*/ 226 w 601"/>
              <a:gd name="T43" fmla="*/ 516 h 602"/>
              <a:gd name="T44" fmla="*/ 120 w 601"/>
              <a:gd name="T45" fmla="*/ 516 h 602"/>
              <a:gd name="T46" fmla="*/ 84 w 601"/>
              <a:gd name="T47" fmla="*/ 516 h 602"/>
              <a:gd name="T48" fmla="*/ 84 w 601"/>
              <a:gd name="T49" fmla="*/ 480 h 602"/>
              <a:gd name="T50" fmla="*/ 374 w 601"/>
              <a:gd name="T51" fmla="*/ 85 h 602"/>
              <a:gd name="T52" fmla="*/ 374 w 601"/>
              <a:gd name="T53" fmla="*/ 85 h 602"/>
              <a:gd name="T54" fmla="*/ 480 w 601"/>
              <a:gd name="T55" fmla="*/ 85 h 602"/>
              <a:gd name="T56" fmla="*/ 515 w 601"/>
              <a:gd name="T57" fmla="*/ 120 h 602"/>
              <a:gd name="T58" fmla="*/ 515 w 601"/>
              <a:gd name="T59" fmla="*/ 226 h 602"/>
              <a:gd name="T60" fmla="*/ 487 w 601"/>
              <a:gd name="T61" fmla="*/ 254 h 602"/>
              <a:gd name="T62" fmla="*/ 459 w 601"/>
              <a:gd name="T63" fmla="*/ 226 h 602"/>
              <a:gd name="T64" fmla="*/ 374 w 601"/>
              <a:gd name="T65" fmla="*/ 141 h 602"/>
              <a:gd name="T66" fmla="*/ 346 w 601"/>
              <a:gd name="T67" fmla="*/ 113 h 602"/>
              <a:gd name="T68" fmla="*/ 374 w 601"/>
              <a:gd name="T69" fmla="*/ 459 h 602"/>
              <a:gd name="T70" fmla="*/ 374 w 601"/>
              <a:gd name="T71" fmla="*/ 459 h 602"/>
              <a:gd name="T72" fmla="*/ 459 w 601"/>
              <a:gd name="T73" fmla="*/ 374 h 602"/>
              <a:gd name="T74" fmla="*/ 487 w 601"/>
              <a:gd name="T75" fmla="*/ 346 h 602"/>
              <a:gd name="T76" fmla="*/ 515 w 601"/>
              <a:gd name="T77" fmla="*/ 374 h 602"/>
              <a:gd name="T78" fmla="*/ 515 w 601"/>
              <a:gd name="T79" fmla="*/ 480 h 602"/>
              <a:gd name="T80" fmla="*/ 480 w 601"/>
              <a:gd name="T81" fmla="*/ 516 h 602"/>
              <a:gd name="T82" fmla="*/ 374 w 601"/>
              <a:gd name="T83" fmla="*/ 516 h 602"/>
              <a:gd name="T84" fmla="*/ 346 w 601"/>
              <a:gd name="T85" fmla="*/ 487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1" h="602">
                <a:moveTo>
                  <a:pt x="572" y="601"/>
                </a:moveTo>
                <a:lnTo>
                  <a:pt x="572" y="601"/>
                </a:lnTo>
                <a:cubicBezTo>
                  <a:pt x="28" y="601"/>
                  <a:pt x="28" y="601"/>
                  <a:pt x="28" y="601"/>
                </a:cubicBezTo>
                <a:cubicBezTo>
                  <a:pt x="14" y="601"/>
                  <a:pt x="0" y="593"/>
                  <a:pt x="0" y="572"/>
                </a:cubicBezTo>
                <a:cubicBezTo>
                  <a:pt x="0" y="28"/>
                  <a:pt x="0" y="28"/>
                  <a:pt x="0" y="28"/>
                </a:cubicBezTo>
                <a:cubicBezTo>
                  <a:pt x="0" y="14"/>
                  <a:pt x="14" y="0"/>
                  <a:pt x="28" y="0"/>
                </a:cubicBezTo>
                <a:cubicBezTo>
                  <a:pt x="572" y="0"/>
                  <a:pt x="572" y="0"/>
                  <a:pt x="572" y="0"/>
                </a:cubicBezTo>
                <a:cubicBezTo>
                  <a:pt x="593" y="0"/>
                  <a:pt x="600" y="14"/>
                  <a:pt x="600" y="28"/>
                </a:cubicBezTo>
                <a:cubicBezTo>
                  <a:pt x="600" y="572"/>
                  <a:pt x="600" y="572"/>
                  <a:pt x="600" y="572"/>
                </a:cubicBezTo>
                <a:cubicBezTo>
                  <a:pt x="600" y="593"/>
                  <a:pt x="593"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20" y="85"/>
                </a:moveTo>
                <a:lnTo>
                  <a:pt x="120" y="85"/>
                </a:lnTo>
                <a:cubicBezTo>
                  <a:pt x="226" y="85"/>
                  <a:pt x="226" y="85"/>
                  <a:pt x="226" y="85"/>
                </a:cubicBezTo>
                <a:lnTo>
                  <a:pt x="226" y="85"/>
                </a:lnTo>
                <a:cubicBezTo>
                  <a:pt x="240" y="85"/>
                  <a:pt x="254" y="99"/>
                  <a:pt x="254" y="113"/>
                </a:cubicBezTo>
                <a:cubicBezTo>
                  <a:pt x="254" y="127"/>
                  <a:pt x="240" y="141"/>
                  <a:pt x="226" y="141"/>
                </a:cubicBezTo>
                <a:lnTo>
                  <a:pt x="226" y="141"/>
                </a:lnTo>
                <a:cubicBezTo>
                  <a:pt x="141" y="141"/>
                  <a:pt x="141" y="141"/>
                  <a:pt x="141" y="141"/>
                </a:cubicBezTo>
                <a:cubicBezTo>
                  <a:pt x="141" y="226"/>
                  <a:pt x="141" y="226"/>
                  <a:pt x="141" y="226"/>
                </a:cubicBezTo>
                <a:lnTo>
                  <a:pt x="141" y="226"/>
                </a:lnTo>
                <a:cubicBezTo>
                  <a:pt x="141" y="240"/>
                  <a:pt x="127" y="254"/>
                  <a:pt x="113" y="254"/>
                </a:cubicBezTo>
                <a:cubicBezTo>
                  <a:pt x="99" y="254"/>
                  <a:pt x="84" y="240"/>
                  <a:pt x="84" y="226"/>
                </a:cubicBezTo>
                <a:lnTo>
                  <a:pt x="84" y="226"/>
                </a:lnTo>
                <a:cubicBezTo>
                  <a:pt x="84" y="120"/>
                  <a:pt x="84" y="120"/>
                  <a:pt x="84" y="120"/>
                </a:cubicBezTo>
                <a:lnTo>
                  <a:pt x="84" y="120"/>
                </a:lnTo>
                <a:cubicBezTo>
                  <a:pt x="84" y="85"/>
                  <a:pt x="84" y="85"/>
                  <a:pt x="84" y="85"/>
                </a:cubicBezTo>
                <a:cubicBezTo>
                  <a:pt x="120" y="85"/>
                  <a:pt x="120" y="85"/>
                  <a:pt x="120" y="85"/>
                </a:cubicBezTo>
                <a:close/>
                <a:moveTo>
                  <a:pt x="84" y="374"/>
                </a:moveTo>
                <a:lnTo>
                  <a:pt x="84" y="374"/>
                </a:lnTo>
                <a:lnTo>
                  <a:pt x="84" y="374"/>
                </a:lnTo>
                <a:cubicBezTo>
                  <a:pt x="84" y="360"/>
                  <a:pt x="99" y="346"/>
                  <a:pt x="113" y="346"/>
                </a:cubicBezTo>
                <a:cubicBezTo>
                  <a:pt x="127" y="346"/>
                  <a:pt x="141" y="360"/>
                  <a:pt x="141" y="374"/>
                </a:cubicBezTo>
                <a:lnTo>
                  <a:pt x="141" y="374"/>
                </a:lnTo>
                <a:cubicBezTo>
                  <a:pt x="141" y="459"/>
                  <a:pt x="141" y="459"/>
                  <a:pt x="141" y="459"/>
                </a:cubicBezTo>
                <a:cubicBezTo>
                  <a:pt x="226" y="459"/>
                  <a:pt x="226" y="459"/>
                  <a:pt x="226" y="459"/>
                </a:cubicBezTo>
                <a:lnTo>
                  <a:pt x="226" y="459"/>
                </a:lnTo>
                <a:cubicBezTo>
                  <a:pt x="240" y="459"/>
                  <a:pt x="254" y="473"/>
                  <a:pt x="254" y="487"/>
                </a:cubicBezTo>
                <a:cubicBezTo>
                  <a:pt x="254" y="509"/>
                  <a:pt x="240" y="516"/>
                  <a:pt x="226" y="516"/>
                </a:cubicBezTo>
                <a:lnTo>
                  <a:pt x="226" y="516"/>
                </a:lnTo>
                <a:cubicBezTo>
                  <a:pt x="120" y="516"/>
                  <a:pt x="120" y="516"/>
                  <a:pt x="120" y="516"/>
                </a:cubicBezTo>
                <a:lnTo>
                  <a:pt x="120" y="516"/>
                </a:lnTo>
                <a:cubicBezTo>
                  <a:pt x="84" y="516"/>
                  <a:pt x="84" y="516"/>
                  <a:pt x="84" y="516"/>
                </a:cubicBezTo>
                <a:cubicBezTo>
                  <a:pt x="84" y="480"/>
                  <a:pt x="84" y="480"/>
                  <a:pt x="84" y="480"/>
                </a:cubicBezTo>
                <a:lnTo>
                  <a:pt x="84" y="480"/>
                </a:lnTo>
                <a:lnTo>
                  <a:pt x="84" y="374"/>
                </a:lnTo>
                <a:close/>
                <a:moveTo>
                  <a:pt x="374" y="85"/>
                </a:moveTo>
                <a:lnTo>
                  <a:pt x="374" y="85"/>
                </a:lnTo>
                <a:lnTo>
                  <a:pt x="374" y="85"/>
                </a:lnTo>
                <a:cubicBezTo>
                  <a:pt x="480" y="85"/>
                  <a:pt x="480" y="85"/>
                  <a:pt x="480" y="85"/>
                </a:cubicBezTo>
                <a:lnTo>
                  <a:pt x="480" y="85"/>
                </a:lnTo>
                <a:cubicBezTo>
                  <a:pt x="515" y="85"/>
                  <a:pt x="515" y="85"/>
                  <a:pt x="515" y="85"/>
                </a:cubicBezTo>
                <a:cubicBezTo>
                  <a:pt x="515" y="120"/>
                  <a:pt x="515" y="120"/>
                  <a:pt x="515" y="120"/>
                </a:cubicBezTo>
                <a:lnTo>
                  <a:pt x="515" y="120"/>
                </a:lnTo>
                <a:cubicBezTo>
                  <a:pt x="515" y="226"/>
                  <a:pt x="515" y="226"/>
                  <a:pt x="515" y="226"/>
                </a:cubicBezTo>
                <a:lnTo>
                  <a:pt x="515" y="226"/>
                </a:lnTo>
                <a:cubicBezTo>
                  <a:pt x="515" y="240"/>
                  <a:pt x="508" y="254"/>
                  <a:pt x="487" y="254"/>
                </a:cubicBezTo>
                <a:cubicBezTo>
                  <a:pt x="473" y="254"/>
                  <a:pt x="459" y="240"/>
                  <a:pt x="459" y="226"/>
                </a:cubicBezTo>
                <a:lnTo>
                  <a:pt x="459" y="226"/>
                </a:lnTo>
                <a:cubicBezTo>
                  <a:pt x="459" y="141"/>
                  <a:pt x="459" y="141"/>
                  <a:pt x="459" y="141"/>
                </a:cubicBezTo>
                <a:cubicBezTo>
                  <a:pt x="374" y="141"/>
                  <a:pt x="374" y="141"/>
                  <a:pt x="374" y="141"/>
                </a:cubicBezTo>
                <a:lnTo>
                  <a:pt x="374" y="141"/>
                </a:lnTo>
                <a:cubicBezTo>
                  <a:pt x="360" y="141"/>
                  <a:pt x="346" y="127"/>
                  <a:pt x="346" y="113"/>
                </a:cubicBezTo>
                <a:cubicBezTo>
                  <a:pt x="346" y="99"/>
                  <a:pt x="360" y="85"/>
                  <a:pt x="374" y="85"/>
                </a:cubicBezTo>
                <a:close/>
                <a:moveTo>
                  <a:pt x="374" y="459"/>
                </a:moveTo>
                <a:lnTo>
                  <a:pt x="374" y="459"/>
                </a:lnTo>
                <a:lnTo>
                  <a:pt x="374" y="459"/>
                </a:lnTo>
                <a:cubicBezTo>
                  <a:pt x="459" y="459"/>
                  <a:pt x="459" y="459"/>
                  <a:pt x="459" y="459"/>
                </a:cubicBezTo>
                <a:cubicBezTo>
                  <a:pt x="459" y="374"/>
                  <a:pt x="459" y="374"/>
                  <a:pt x="459" y="374"/>
                </a:cubicBezTo>
                <a:lnTo>
                  <a:pt x="459" y="374"/>
                </a:lnTo>
                <a:cubicBezTo>
                  <a:pt x="459" y="360"/>
                  <a:pt x="473" y="346"/>
                  <a:pt x="487" y="346"/>
                </a:cubicBezTo>
                <a:cubicBezTo>
                  <a:pt x="508" y="346"/>
                  <a:pt x="515" y="360"/>
                  <a:pt x="515" y="374"/>
                </a:cubicBezTo>
                <a:lnTo>
                  <a:pt x="515" y="374"/>
                </a:lnTo>
                <a:cubicBezTo>
                  <a:pt x="515" y="480"/>
                  <a:pt x="515" y="480"/>
                  <a:pt x="515" y="480"/>
                </a:cubicBezTo>
                <a:lnTo>
                  <a:pt x="515" y="480"/>
                </a:lnTo>
                <a:cubicBezTo>
                  <a:pt x="515" y="516"/>
                  <a:pt x="515" y="516"/>
                  <a:pt x="515" y="516"/>
                </a:cubicBezTo>
                <a:cubicBezTo>
                  <a:pt x="480" y="516"/>
                  <a:pt x="480" y="516"/>
                  <a:pt x="480" y="516"/>
                </a:cubicBezTo>
                <a:lnTo>
                  <a:pt x="480" y="516"/>
                </a:lnTo>
                <a:cubicBezTo>
                  <a:pt x="374" y="516"/>
                  <a:pt x="374" y="516"/>
                  <a:pt x="374" y="516"/>
                </a:cubicBezTo>
                <a:lnTo>
                  <a:pt x="374" y="516"/>
                </a:lnTo>
                <a:cubicBezTo>
                  <a:pt x="360" y="516"/>
                  <a:pt x="346" y="509"/>
                  <a:pt x="346" y="487"/>
                </a:cubicBezTo>
                <a:cubicBezTo>
                  <a:pt x="346" y="473"/>
                  <a:pt x="360" y="459"/>
                  <a:pt x="374" y="459"/>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2" name="Freeform 91"/>
          <p:cNvSpPr>
            <a:spLocks noChangeArrowheads="1"/>
          </p:cNvSpPr>
          <p:nvPr/>
        </p:nvSpPr>
        <p:spPr bwMode="auto">
          <a:xfrm>
            <a:off x="11829615" y="8174656"/>
            <a:ext cx="457206" cy="460566"/>
          </a:xfrm>
          <a:custGeom>
            <a:avLst/>
            <a:gdLst>
              <a:gd name="T0" fmla="*/ 572 w 601"/>
              <a:gd name="T1" fmla="*/ 601 h 602"/>
              <a:gd name="T2" fmla="*/ 572 w 601"/>
              <a:gd name="T3" fmla="*/ 601 h 602"/>
              <a:gd name="T4" fmla="*/ 28 w 601"/>
              <a:gd name="T5" fmla="*/ 601 h 602"/>
              <a:gd name="T6" fmla="*/ 0 w 601"/>
              <a:gd name="T7" fmla="*/ 572 h 602"/>
              <a:gd name="T8" fmla="*/ 0 w 601"/>
              <a:gd name="T9" fmla="*/ 28 h 602"/>
              <a:gd name="T10" fmla="*/ 28 w 601"/>
              <a:gd name="T11" fmla="*/ 0 h 602"/>
              <a:gd name="T12" fmla="*/ 572 w 601"/>
              <a:gd name="T13" fmla="*/ 0 h 602"/>
              <a:gd name="T14" fmla="*/ 600 w 601"/>
              <a:gd name="T15" fmla="*/ 28 h 602"/>
              <a:gd name="T16" fmla="*/ 600 w 601"/>
              <a:gd name="T17" fmla="*/ 572 h 602"/>
              <a:gd name="T18" fmla="*/ 572 w 601"/>
              <a:gd name="T19" fmla="*/ 601 h 602"/>
              <a:gd name="T20" fmla="*/ 544 w 601"/>
              <a:gd name="T21" fmla="*/ 56 h 602"/>
              <a:gd name="T22" fmla="*/ 544 w 601"/>
              <a:gd name="T23" fmla="*/ 56 h 602"/>
              <a:gd name="T24" fmla="*/ 56 w 601"/>
              <a:gd name="T25" fmla="*/ 56 h 602"/>
              <a:gd name="T26" fmla="*/ 56 w 601"/>
              <a:gd name="T27" fmla="*/ 544 h 602"/>
              <a:gd name="T28" fmla="*/ 544 w 601"/>
              <a:gd name="T29" fmla="*/ 544 h 602"/>
              <a:gd name="T30" fmla="*/ 544 w 601"/>
              <a:gd name="T31" fmla="*/ 56 h 602"/>
              <a:gd name="T32" fmla="*/ 169 w 601"/>
              <a:gd name="T33" fmla="*/ 198 h 602"/>
              <a:gd name="T34" fmla="*/ 169 w 601"/>
              <a:gd name="T35" fmla="*/ 198 h 602"/>
              <a:gd name="T36" fmla="*/ 197 w 601"/>
              <a:gd name="T37" fmla="*/ 169 h 602"/>
              <a:gd name="T38" fmla="*/ 211 w 601"/>
              <a:gd name="T39" fmla="*/ 176 h 602"/>
              <a:gd name="T40" fmla="*/ 296 w 601"/>
              <a:gd name="T41" fmla="*/ 261 h 602"/>
              <a:gd name="T42" fmla="*/ 381 w 601"/>
              <a:gd name="T43" fmla="*/ 176 h 602"/>
              <a:gd name="T44" fmla="*/ 402 w 601"/>
              <a:gd name="T45" fmla="*/ 169 h 602"/>
              <a:gd name="T46" fmla="*/ 431 w 601"/>
              <a:gd name="T47" fmla="*/ 198 h 602"/>
              <a:gd name="T48" fmla="*/ 424 w 601"/>
              <a:gd name="T49" fmla="*/ 219 h 602"/>
              <a:gd name="T50" fmla="*/ 339 w 601"/>
              <a:gd name="T51" fmla="*/ 304 h 602"/>
              <a:gd name="T52" fmla="*/ 424 w 601"/>
              <a:gd name="T53" fmla="*/ 389 h 602"/>
              <a:gd name="T54" fmla="*/ 431 w 601"/>
              <a:gd name="T55" fmla="*/ 403 h 602"/>
              <a:gd name="T56" fmla="*/ 402 w 601"/>
              <a:gd name="T57" fmla="*/ 431 h 602"/>
              <a:gd name="T58" fmla="*/ 381 w 601"/>
              <a:gd name="T59" fmla="*/ 424 h 602"/>
              <a:gd name="T60" fmla="*/ 296 w 601"/>
              <a:gd name="T61" fmla="*/ 339 h 602"/>
              <a:gd name="T62" fmla="*/ 211 w 601"/>
              <a:gd name="T63" fmla="*/ 424 h 602"/>
              <a:gd name="T64" fmla="*/ 197 w 601"/>
              <a:gd name="T65" fmla="*/ 431 h 602"/>
              <a:gd name="T66" fmla="*/ 169 w 601"/>
              <a:gd name="T67" fmla="*/ 403 h 602"/>
              <a:gd name="T68" fmla="*/ 176 w 601"/>
              <a:gd name="T69" fmla="*/ 389 h 602"/>
              <a:gd name="T70" fmla="*/ 261 w 601"/>
              <a:gd name="T71" fmla="*/ 304 h 602"/>
              <a:gd name="T72" fmla="*/ 176 w 601"/>
              <a:gd name="T73" fmla="*/ 219 h 602"/>
              <a:gd name="T74" fmla="*/ 169 w 601"/>
              <a:gd name="T75"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2">
                <a:moveTo>
                  <a:pt x="572" y="601"/>
                </a:moveTo>
                <a:lnTo>
                  <a:pt x="572" y="601"/>
                </a:lnTo>
                <a:cubicBezTo>
                  <a:pt x="28" y="601"/>
                  <a:pt x="28" y="601"/>
                  <a:pt x="28" y="601"/>
                </a:cubicBezTo>
                <a:cubicBezTo>
                  <a:pt x="7" y="601"/>
                  <a:pt x="0" y="593"/>
                  <a:pt x="0" y="572"/>
                </a:cubicBezTo>
                <a:cubicBezTo>
                  <a:pt x="0" y="28"/>
                  <a:pt x="0" y="28"/>
                  <a:pt x="0" y="28"/>
                </a:cubicBezTo>
                <a:cubicBezTo>
                  <a:pt x="0" y="14"/>
                  <a:pt x="7" y="0"/>
                  <a:pt x="28" y="0"/>
                </a:cubicBezTo>
                <a:cubicBezTo>
                  <a:pt x="572" y="0"/>
                  <a:pt x="572" y="0"/>
                  <a:pt x="572" y="0"/>
                </a:cubicBezTo>
                <a:cubicBezTo>
                  <a:pt x="586" y="0"/>
                  <a:pt x="600" y="14"/>
                  <a:pt x="600" y="28"/>
                </a:cubicBezTo>
                <a:cubicBezTo>
                  <a:pt x="600" y="572"/>
                  <a:pt x="600" y="572"/>
                  <a:pt x="600" y="572"/>
                </a:cubicBezTo>
                <a:cubicBezTo>
                  <a:pt x="600" y="593"/>
                  <a:pt x="586" y="601"/>
                  <a:pt x="572" y="601"/>
                </a:cubicBezTo>
                <a:close/>
                <a:moveTo>
                  <a:pt x="544" y="56"/>
                </a:moveTo>
                <a:lnTo>
                  <a:pt x="544" y="56"/>
                </a:lnTo>
                <a:cubicBezTo>
                  <a:pt x="56" y="56"/>
                  <a:pt x="56" y="56"/>
                  <a:pt x="56" y="56"/>
                </a:cubicBezTo>
                <a:cubicBezTo>
                  <a:pt x="56" y="544"/>
                  <a:pt x="56" y="544"/>
                  <a:pt x="56" y="544"/>
                </a:cubicBezTo>
                <a:cubicBezTo>
                  <a:pt x="544" y="544"/>
                  <a:pt x="544" y="544"/>
                  <a:pt x="544" y="544"/>
                </a:cubicBezTo>
                <a:lnTo>
                  <a:pt x="544" y="56"/>
                </a:lnTo>
                <a:close/>
                <a:moveTo>
                  <a:pt x="169" y="198"/>
                </a:moveTo>
                <a:lnTo>
                  <a:pt x="169" y="198"/>
                </a:lnTo>
                <a:cubicBezTo>
                  <a:pt x="169" y="184"/>
                  <a:pt x="176" y="169"/>
                  <a:pt x="197" y="169"/>
                </a:cubicBezTo>
                <a:cubicBezTo>
                  <a:pt x="204" y="169"/>
                  <a:pt x="211" y="169"/>
                  <a:pt x="211" y="176"/>
                </a:cubicBezTo>
                <a:cubicBezTo>
                  <a:pt x="296" y="261"/>
                  <a:pt x="296" y="261"/>
                  <a:pt x="296" y="261"/>
                </a:cubicBezTo>
                <a:cubicBezTo>
                  <a:pt x="381" y="176"/>
                  <a:pt x="381" y="176"/>
                  <a:pt x="381" y="176"/>
                </a:cubicBezTo>
                <a:cubicBezTo>
                  <a:pt x="388" y="169"/>
                  <a:pt x="395" y="169"/>
                  <a:pt x="402" y="169"/>
                </a:cubicBezTo>
                <a:cubicBezTo>
                  <a:pt x="417" y="169"/>
                  <a:pt x="431" y="184"/>
                  <a:pt x="431" y="198"/>
                </a:cubicBezTo>
                <a:cubicBezTo>
                  <a:pt x="431" y="205"/>
                  <a:pt x="431" y="212"/>
                  <a:pt x="424" y="219"/>
                </a:cubicBezTo>
                <a:cubicBezTo>
                  <a:pt x="339" y="304"/>
                  <a:pt x="339" y="304"/>
                  <a:pt x="339" y="304"/>
                </a:cubicBezTo>
                <a:cubicBezTo>
                  <a:pt x="424" y="389"/>
                  <a:pt x="424" y="389"/>
                  <a:pt x="424" y="389"/>
                </a:cubicBezTo>
                <a:cubicBezTo>
                  <a:pt x="431" y="389"/>
                  <a:pt x="431" y="396"/>
                  <a:pt x="431" y="403"/>
                </a:cubicBezTo>
                <a:cubicBezTo>
                  <a:pt x="431" y="424"/>
                  <a:pt x="417" y="431"/>
                  <a:pt x="402" y="431"/>
                </a:cubicBezTo>
                <a:cubicBezTo>
                  <a:pt x="395" y="431"/>
                  <a:pt x="388" y="431"/>
                  <a:pt x="381" y="424"/>
                </a:cubicBezTo>
                <a:cubicBezTo>
                  <a:pt x="296" y="339"/>
                  <a:pt x="296" y="339"/>
                  <a:pt x="296" y="339"/>
                </a:cubicBezTo>
                <a:cubicBezTo>
                  <a:pt x="211" y="424"/>
                  <a:pt x="211" y="424"/>
                  <a:pt x="211" y="424"/>
                </a:cubicBezTo>
                <a:cubicBezTo>
                  <a:pt x="211" y="431"/>
                  <a:pt x="204" y="431"/>
                  <a:pt x="197" y="431"/>
                </a:cubicBezTo>
                <a:cubicBezTo>
                  <a:pt x="176" y="431"/>
                  <a:pt x="169" y="424"/>
                  <a:pt x="169" y="403"/>
                </a:cubicBezTo>
                <a:cubicBezTo>
                  <a:pt x="169" y="396"/>
                  <a:pt x="169" y="389"/>
                  <a:pt x="176" y="389"/>
                </a:cubicBezTo>
                <a:cubicBezTo>
                  <a:pt x="261" y="304"/>
                  <a:pt x="261" y="304"/>
                  <a:pt x="261" y="304"/>
                </a:cubicBezTo>
                <a:cubicBezTo>
                  <a:pt x="176" y="219"/>
                  <a:pt x="176" y="219"/>
                  <a:pt x="176" y="219"/>
                </a:cubicBezTo>
                <a:cubicBezTo>
                  <a:pt x="169" y="212"/>
                  <a:pt x="169" y="205"/>
                  <a:pt x="169" y="198"/>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3" name="Freeform 92"/>
          <p:cNvSpPr>
            <a:spLocks noChangeArrowheads="1"/>
          </p:cNvSpPr>
          <p:nvPr/>
        </p:nvSpPr>
        <p:spPr bwMode="auto">
          <a:xfrm>
            <a:off x="11019420" y="8174656"/>
            <a:ext cx="463929" cy="460566"/>
          </a:xfrm>
          <a:custGeom>
            <a:avLst/>
            <a:gdLst>
              <a:gd name="T0" fmla="*/ 580 w 609"/>
              <a:gd name="T1" fmla="*/ 601 h 602"/>
              <a:gd name="T2" fmla="*/ 580 w 609"/>
              <a:gd name="T3" fmla="*/ 601 h 602"/>
              <a:gd name="T4" fmla="*/ 29 w 609"/>
              <a:gd name="T5" fmla="*/ 601 h 602"/>
              <a:gd name="T6" fmla="*/ 0 w 609"/>
              <a:gd name="T7" fmla="*/ 572 h 602"/>
              <a:gd name="T8" fmla="*/ 0 w 609"/>
              <a:gd name="T9" fmla="*/ 28 h 602"/>
              <a:gd name="T10" fmla="*/ 29 w 609"/>
              <a:gd name="T11" fmla="*/ 0 h 602"/>
              <a:gd name="T12" fmla="*/ 580 w 609"/>
              <a:gd name="T13" fmla="*/ 0 h 602"/>
              <a:gd name="T14" fmla="*/ 608 w 609"/>
              <a:gd name="T15" fmla="*/ 28 h 602"/>
              <a:gd name="T16" fmla="*/ 608 w 609"/>
              <a:gd name="T17" fmla="*/ 572 h 602"/>
              <a:gd name="T18" fmla="*/ 580 w 609"/>
              <a:gd name="T19" fmla="*/ 601 h 602"/>
              <a:gd name="T20" fmla="*/ 552 w 609"/>
              <a:gd name="T21" fmla="*/ 56 h 602"/>
              <a:gd name="T22" fmla="*/ 552 w 609"/>
              <a:gd name="T23" fmla="*/ 56 h 602"/>
              <a:gd name="T24" fmla="*/ 57 w 609"/>
              <a:gd name="T25" fmla="*/ 56 h 602"/>
              <a:gd name="T26" fmla="*/ 57 w 609"/>
              <a:gd name="T27" fmla="*/ 544 h 602"/>
              <a:gd name="T28" fmla="*/ 552 w 609"/>
              <a:gd name="T29" fmla="*/ 544 h 602"/>
              <a:gd name="T30" fmla="*/ 552 w 609"/>
              <a:gd name="T31" fmla="*/ 56 h 602"/>
              <a:gd name="T32" fmla="*/ 184 w 609"/>
              <a:gd name="T33" fmla="*/ 261 h 602"/>
              <a:gd name="T34" fmla="*/ 184 w 609"/>
              <a:gd name="T35" fmla="*/ 261 h 602"/>
              <a:gd name="T36" fmla="*/ 198 w 609"/>
              <a:gd name="T37" fmla="*/ 275 h 602"/>
              <a:gd name="T38" fmla="*/ 269 w 609"/>
              <a:gd name="T39" fmla="*/ 339 h 602"/>
              <a:gd name="T40" fmla="*/ 396 w 609"/>
              <a:gd name="T41" fmla="*/ 205 h 602"/>
              <a:gd name="T42" fmla="*/ 417 w 609"/>
              <a:gd name="T43" fmla="*/ 198 h 602"/>
              <a:gd name="T44" fmla="*/ 446 w 609"/>
              <a:gd name="T45" fmla="*/ 226 h 602"/>
              <a:gd name="T46" fmla="*/ 439 w 609"/>
              <a:gd name="T47" fmla="*/ 247 h 602"/>
              <a:gd name="T48" fmla="*/ 283 w 609"/>
              <a:gd name="T49" fmla="*/ 396 h 602"/>
              <a:gd name="T50" fmla="*/ 269 w 609"/>
              <a:gd name="T51" fmla="*/ 403 h 602"/>
              <a:gd name="T52" fmla="*/ 248 w 609"/>
              <a:gd name="T53" fmla="*/ 396 h 602"/>
              <a:gd name="T54" fmla="*/ 163 w 609"/>
              <a:gd name="T55" fmla="*/ 311 h 602"/>
              <a:gd name="T56" fmla="*/ 156 w 609"/>
              <a:gd name="T57" fmla="*/ 290 h 602"/>
              <a:gd name="T58" fmla="*/ 184 w 609"/>
              <a:gd name="T59" fmla="*/ 261 h 602"/>
              <a:gd name="T60" fmla="*/ 439 w 609"/>
              <a:gd name="T61" fmla="*/ 403 h 602"/>
              <a:gd name="T62" fmla="*/ 439 w 609"/>
              <a:gd name="T63" fmla="*/ 403 h 602"/>
              <a:gd name="T64" fmla="*/ 439 w 609"/>
              <a:gd name="T65" fmla="*/ 198 h 602"/>
              <a:gd name="T66" fmla="*/ 439 w 609"/>
              <a:gd name="T67" fmla="*/ 1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602">
                <a:moveTo>
                  <a:pt x="580" y="601"/>
                </a:moveTo>
                <a:lnTo>
                  <a:pt x="580" y="601"/>
                </a:lnTo>
                <a:cubicBezTo>
                  <a:pt x="29" y="601"/>
                  <a:pt x="29" y="601"/>
                  <a:pt x="29" y="601"/>
                </a:cubicBezTo>
                <a:cubicBezTo>
                  <a:pt x="15" y="601"/>
                  <a:pt x="0" y="593"/>
                  <a:pt x="0" y="572"/>
                </a:cubicBezTo>
                <a:cubicBezTo>
                  <a:pt x="0" y="28"/>
                  <a:pt x="0" y="28"/>
                  <a:pt x="0" y="28"/>
                </a:cubicBezTo>
                <a:cubicBezTo>
                  <a:pt x="0" y="14"/>
                  <a:pt x="15" y="0"/>
                  <a:pt x="29" y="0"/>
                </a:cubicBezTo>
                <a:cubicBezTo>
                  <a:pt x="580" y="0"/>
                  <a:pt x="580" y="0"/>
                  <a:pt x="580" y="0"/>
                </a:cubicBezTo>
                <a:cubicBezTo>
                  <a:pt x="594" y="0"/>
                  <a:pt x="608" y="14"/>
                  <a:pt x="608" y="28"/>
                </a:cubicBezTo>
                <a:cubicBezTo>
                  <a:pt x="608" y="572"/>
                  <a:pt x="608" y="572"/>
                  <a:pt x="608" y="572"/>
                </a:cubicBezTo>
                <a:cubicBezTo>
                  <a:pt x="608" y="593"/>
                  <a:pt x="594" y="601"/>
                  <a:pt x="580" y="601"/>
                </a:cubicBezTo>
                <a:close/>
                <a:moveTo>
                  <a:pt x="552" y="56"/>
                </a:moveTo>
                <a:lnTo>
                  <a:pt x="552" y="56"/>
                </a:lnTo>
                <a:cubicBezTo>
                  <a:pt x="57" y="56"/>
                  <a:pt x="57" y="56"/>
                  <a:pt x="57" y="56"/>
                </a:cubicBezTo>
                <a:cubicBezTo>
                  <a:pt x="57" y="544"/>
                  <a:pt x="57" y="544"/>
                  <a:pt x="57" y="544"/>
                </a:cubicBezTo>
                <a:cubicBezTo>
                  <a:pt x="552" y="544"/>
                  <a:pt x="552" y="544"/>
                  <a:pt x="552" y="544"/>
                </a:cubicBezTo>
                <a:lnTo>
                  <a:pt x="552" y="56"/>
                </a:lnTo>
                <a:close/>
                <a:moveTo>
                  <a:pt x="184" y="261"/>
                </a:moveTo>
                <a:lnTo>
                  <a:pt x="184" y="261"/>
                </a:lnTo>
                <a:cubicBezTo>
                  <a:pt x="191" y="261"/>
                  <a:pt x="198" y="268"/>
                  <a:pt x="198" y="275"/>
                </a:cubicBezTo>
                <a:cubicBezTo>
                  <a:pt x="269" y="339"/>
                  <a:pt x="269" y="339"/>
                  <a:pt x="269" y="339"/>
                </a:cubicBezTo>
                <a:cubicBezTo>
                  <a:pt x="396" y="205"/>
                  <a:pt x="396" y="205"/>
                  <a:pt x="396" y="205"/>
                </a:cubicBezTo>
                <a:cubicBezTo>
                  <a:pt x="403" y="198"/>
                  <a:pt x="410" y="198"/>
                  <a:pt x="417" y="198"/>
                </a:cubicBezTo>
                <a:cubicBezTo>
                  <a:pt x="432" y="198"/>
                  <a:pt x="446" y="212"/>
                  <a:pt x="446" y="226"/>
                </a:cubicBezTo>
                <a:cubicBezTo>
                  <a:pt x="446" y="233"/>
                  <a:pt x="446" y="240"/>
                  <a:pt x="439" y="247"/>
                </a:cubicBezTo>
                <a:cubicBezTo>
                  <a:pt x="283" y="396"/>
                  <a:pt x="283" y="396"/>
                  <a:pt x="283" y="396"/>
                </a:cubicBezTo>
                <a:cubicBezTo>
                  <a:pt x="283" y="403"/>
                  <a:pt x="276" y="403"/>
                  <a:pt x="269" y="403"/>
                </a:cubicBezTo>
                <a:cubicBezTo>
                  <a:pt x="262" y="403"/>
                  <a:pt x="255" y="403"/>
                  <a:pt x="248" y="396"/>
                </a:cubicBezTo>
                <a:cubicBezTo>
                  <a:pt x="163" y="311"/>
                  <a:pt x="163" y="311"/>
                  <a:pt x="163" y="311"/>
                </a:cubicBezTo>
                <a:cubicBezTo>
                  <a:pt x="156" y="304"/>
                  <a:pt x="156" y="297"/>
                  <a:pt x="156" y="290"/>
                </a:cubicBezTo>
                <a:cubicBezTo>
                  <a:pt x="156" y="275"/>
                  <a:pt x="163" y="261"/>
                  <a:pt x="184" y="261"/>
                </a:cubicBezTo>
                <a:close/>
                <a:moveTo>
                  <a:pt x="439" y="403"/>
                </a:moveTo>
                <a:lnTo>
                  <a:pt x="439" y="403"/>
                </a:lnTo>
                <a:close/>
                <a:moveTo>
                  <a:pt x="439" y="198"/>
                </a:moveTo>
                <a:lnTo>
                  <a:pt x="439" y="19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4" name="Freeform 93"/>
          <p:cNvSpPr>
            <a:spLocks noChangeArrowheads="1"/>
          </p:cNvSpPr>
          <p:nvPr/>
        </p:nvSpPr>
        <p:spPr bwMode="auto">
          <a:xfrm>
            <a:off x="10219310" y="8174656"/>
            <a:ext cx="460566" cy="460566"/>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48 w 602"/>
              <a:gd name="T37" fmla="*/ 275 h 602"/>
              <a:gd name="T38" fmla="*/ 276 w 602"/>
              <a:gd name="T39" fmla="*/ 275 h 602"/>
              <a:gd name="T40" fmla="*/ 333 w 602"/>
              <a:gd name="T41" fmla="*/ 275 h 602"/>
              <a:gd name="T42" fmla="*/ 368 w 602"/>
              <a:gd name="T43" fmla="*/ 275 h 602"/>
              <a:gd name="T44" fmla="*/ 424 w 602"/>
              <a:gd name="T45" fmla="*/ 275 h 602"/>
              <a:gd name="T46" fmla="*/ 453 w 602"/>
              <a:gd name="T47" fmla="*/ 304 h 602"/>
              <a:gd name="T48" fmla="*/ 424 w 602"/>
              <a:gd name="T49" fmla="*/ 332 h 602"/>
              <a:gd name="T50" fmla="*/ 368 w 602"/>
              <a:gd name="T51" fmla="*/ 332 h 602"/>
              <a:gd name="T52" fmla="*/ 333 w 602"/>
              <a:gd name="T53" fmla="*/ 332 h 602"/>
              <a:gd name="T54" fmla="*/ 276 w 602"/>
              <a:gd name="T55" fmla="*/ 332 h 602"/>
              <a:gd name="T56" fmla="*/ 233 w 602"/>
              <a:gd name="T57" fmla="*/ 332 h 602"/>
              <a:gd name="T58" fmla="*/ 177 w 602"/>
              <a:gd name="T59" fmla="*/ 332 h 602"/>
              <a:gd name="T60" fmla="*/ 149 w 602"/>
              <a:gd name="T61" fmla="*/ 304 h 602"/>
              <a:gd name="T62" fmla="*/ 177 w 602"/>
              <a:gd name="T63"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602">
                <a:moveTo>
                  <a:pt x="573" y="601"/>
                </a:moveTo>
                <a:lnTo>
                  <a:pt x="573" y="601"/>
                </a:lnTo>
                <a:cubicBezTo>
                  <a:pt x="29" y="601"/>
                  <a:pt x="29" y="601"/>
                  <a:pt x="29" y="601"/>
                </a:cubicBezTo>
                <a:cubicBezTo>
                  <a:pt x="15" y="601"/>
                  <a:pt x="0" y="593"/>
                  <a:pt x="0" y="572"/>
                </a:cubicBezTo>
                <a:cubicBezTo>
                  <a:pt x="0" y="28"/>
                  <a:pt x="0" y="28"/>
                  <a:pt x="0" y="28"/>
                </a:cubicBezTo>
                <a:cubicBezTo>
                  <a:pt x="0" y="14"/>
                  <a:pt x="15" y="0"/>
                  <a:pt x="29" y="0"/>
                </a:cubicBezTo>
                <a:cubicBezTo>
                  <a:pt x="573" y="0"/>
                  <a:pt x="573" y="0"/>
                  <a:pt x="573" y="0"/>
                </a:cubicBezTo>
                <a:cubicBezTo>
                  <a:pt x="594" y="0"/>
                  <a:pt x="601" y="14"/>
                  <a:pt x="601" y="28"/>
                </a:cubicBezTo>
                <a:cubicBezTo>
                  <a:pt x="601" y="572"/>
                  <a:pt x="601" y="572"/>
                  <a:pt x="601" y="572"/>
                </a:cubicBezTo>
                <a:cubicBezTo>
                  <a:pt x="601" y="593"/>
                  <a:pt x="594"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48" y="275"/>
                  <a:pt x="248" y="275"/>
                  <a:pt x="248" y="275"/>
                </a:cubicBezTo>
                <a:cubicBezTo>
                  <a:pt x="276" y="275"/>
                  <a:pt x="276" y="275"/>
                  <a:pt x="276" y="275"/>
                </a:cubicBezTo>
                <a:cubicBezTo>
                  <a:pt x="333" y="275"/>
                  <a:pt x="333" y="275"/>
                  <a:pt x="333" y="275"/>
                </a:cubicBezTo>
                <a:cubicBezTo>
                  <a:pt x="368" y="275"/>
                  <a:pt x="368" y="275"/>
                  <a:pt x="368" y="275"/>
                </a:cubicBezTo>
                <a:cubicBezTo>
                  <a:pt x="424" y="275"/>
                  <a:pt x="424" y="275"/>
                  <a:pt x="424" y="275"/>
                </a:cubicBezTo>
                <a:cubicBezTo>
                  <a:pt x="439" y="275"/>
                  <a:pt x="453" y="282"/>
                  <a:pt x="453" y="304"/>
                </a:cubicBezTo>
                <a:cubicBezTo>
                  <a:pt x="453" y="318"/>
                  <a:pt x="439" y="332"/>
                  <a:pt x="424" y="332"/>
                </a:cubicBezTo>
                <a:cubicBezTo>
                  <a:pt x="368" y="332"/>
                  <a:pt x="368" y="332"/>
                  <a:pt x="368" y="332"/>
                </a:cubicBezTo>
                <a:cubicBezTo>
                  <a:pt x="333" y="332"/>
                  <a:pt x="333" y="332"/>
                  <a:pt x="333" y="332"/>
                </a:cubicBezTo>
                <a:cubicBezTo>
                  <a:pt x="276" y="332"/>
                  <a:pt x="276" y="332"/>
                  <a:pt x="276" y="332"/>
                </a:cubicBezTo>
                <a:cubicBezTo>
                  <a:pt x="233" y="332"/>
                  <a:pt x="233" y="332"/>
                  <a:pt x="233" y="332"/>
                </a:cubicBezTo>
                <a:cubicBezTo>
                  <a:pt x="177" y="332"/>
                  <a:pt x="177" y="332"/>
                  <a:pt x="177" y="332"/>
                </a:cubicBezTo>
                <a:cubicBezTo>
                  <a:pt x="163" y="332"/>
                  <a:pt x="149" y="318"/>
                  <a:pt x="149" y="304"/>
                </a:cubicBezTo>
                <a:cubicBezTo>
                  <a:pt x="149" y="282"/>
                  <a:pt x="163" y="275"/>
                  <a:pt x="177" y="275"/>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5" name="Freeform 94"/>
          <p:cNvSpPr>
            <a:spLocks noChangeArrowheads="1"/>
          </p:cNvSpPr>
          <p:nvPr/>
        </p:nvSpPr>
        <p:spPr bwMode="auto">
          <a:xfrm>
            <a:off x="9415837" y="8174656"/>
            <a:ext cx="460569" cy="460566"/>
          </a:xfrm>
          <a:custGeom>
            <a:avLst/>
            <a:gdLst>
              <a:gd name="T0" fmla="*/ 573 w 602"/>
              <a:gd name="T1" fmla="*/ 601 h 602"/>
              <a:gd name="T2" fmla="*/ 573 w 602"/>
              <a:gd name="T3" fmla="*/ 601 h 602"/>
              <a:gd name="T4" fmla="*/ 29 w 602"/>
              <a:gd name="T5" fmla="*/ 601 h 602"/>
              <a:gd name="T6" fmla="*/ 0 w 602"/>
              <a:gd name="T7" fmla="*/ 572 h 602"/>
              <a:gd name="T8" fmla="*/ 0 w 602"/>
              <a:gd name="T9" fmla="*/ 28 h 602"/>
              <a:gd name="T10" fmla="*/ 29 w 602"/>
              <a:gd name="T11" fmla="*/ 0 h 602"/>
              <a:gd name="T12" fmla="*/ 573 w 602"/>
              <a:gd name="T13" fmla="*/ 0 h 602"/>
              <a:gd name="T14" fmla="*/ 601 w 602"/>
              <a:gd name="T15" fmla="*/ 28 h 602"/>
              <a:gd name="T16" fmla="*/ 601 w 602"/>
              <a:gd name="T17" fmla="*/ 572 h 602"/>
              <a:gd name="T18" fmla="*/ 573 w 602"/>
              <a:gd name="T19" fmla="*/ 601 h 602"/>
              <a:gd name="T20" fmla="*/ 544 w 602"/>
              <a:gd name="T21" fmla="*/ 56 h 602"/>
              <a:gd name="T22" fmla="*/ 544 w 602"/>
              <a:gd name="T23" fmla="*/ 56 h 602"/>
              <a:gd name="T24" fmla="*/ 57 w 602"/>
              <a:gd name="T25" fmla="*/ 56 h 602"/>
              <a:gd name="T26" fmla="*/ 57 w 602"/>
              <a:gd name="T27" fmla="*/ 544 h 602"/>
              <a:gd name="T28" fmla="*/ 544 w 602"/>
              <a:gd name="T29" fmla="*/ 544 h 602"/>
              <a:gd name="T30" fmla="*/ 544 w 602"/>
              <a:gd name="T31" fmla="*/ 56 h 602"/>
              <a:gd name="T32" fmla="*/ 177 w 602"/>
              <a:gd name="T33" fmla="*/ 275 h 602"/>
              <a:gd name="T34" fmla="*/ 177 w 602"/>
              <a:gd name="T35" fmla="*/ 275 h 602"/>
              <a:gd name="T36" fmla="*/ 269 w 602"/>
              <a:gd name="T37" fmla="*/ 275 h 602"/>
              <a:gd name="T38" fmla="*/ 269 w 602"/>
              <a:gd name="T39" fmla="*/ 176 h 602"/>
              <a:gd name="T40" fmla="*/ 297 w 602"/>
              <a:gd name="T41" fmla="*/ 148 h 602"/>
              <a:gd name="T42" fmla="*/ 325 w 602"/>
              <a:gd name="T43" fmla="*/ 176 h 602"/>
              <a:gd name="T44" fmla="*/ 325 w 602"/>
              <a:gd name="T45" fmla="*/ 275 h 602"/>
              <a:gd name="T46" fmla="*/ 424 w 602"/>
              <a:gd name="T47" fmla="*/ 275 h 602"/>
              <a:gd name="T48" fmla="*/ 453 w 602"/>
              <a:gd name="T49" fmla="*/ 304 h 602"/>
              <a:gd name="T50" fmla="*/ 424 w 602"/>
              <a:gd name="T51" fmla="*/ 332 h 602"/>
              <a:gd name="T52" fmla="*/ 325 w 602"/>
              <a:gd name="T53" fmla="*/ 332 h 602"/>
              <a:gd name="T54" fmla="*/ 325 w 602"/>
              <a:gd name="T55" fmla="*/ 424 h 602"/>
              <a:gd name="T56" fmla="*/ 297 w 602"/>
              <a:gd name="T57" fmla="*/ 452 h 602"/>
              <a:gd name="T58" fmla="*/ 269 w 602"/>
              <a:gd name="T59" fmla="*/ 424 h 602"/>
              <a:gd name="T60" fmla="*/ 269 w 602"/>
              <a:gd name="T61" fmla="*/ 332 h 602"/>
              <a:gd name="T62" fmla="*/ 177 w 602"/>
              <a:gd name="T63" fmla="*/ 332 h 602"/>
              <a:gd name="T64" fmla="*/ 149 w 602"/>
              <a:gd name="T65" fmla="*/ 304 h 602"/>
              <a:gd name="T66" fmla="*/ 177 w 602"/>
              <a:gd name="T67" fmla="*/ 275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602">
                <a:moveTo>
                  <a:pt x="573" y="601"/>
                </a:moveTo>
                <a:lnTo>
                  <a:pt x="573" y="601"/>
                </a:lnTo>
                <a:cubicBezTo>
                  <a:pt x="29" y="601"/>
                  <a:pt x="29" y="601"/>
                  <a:pt x="29" y="601"/>
                </a:cubicBezTo>
                <a:cubicBezTo>
                  <a:pt x="7" y="601"/>
                  <a:pt x="0" y="593"/>
                  <a:pt x="0" y="572"/>
                </a:cubicBezTo>
                <a:cubicBezTo>
                  <a:pt x="0" y="28"/>
                  <a:pt x="0" y="28"/>
                  <a:pt x="0" y="28"/>
                </a:cubicBezTo>
                <a:cubicBezTo>
                  <a:pt x="0" y="14"/>
                  <a:pt x="7" y="0"/>
                  <a:pt x="29" y="0"/>
                </a:cubicBezTo>
                <a:cubicBezTo>
                  <a:pt x="573" y="0"/>
                  <a:pt x="573" y="0"/>
                  <a:pt x="573" y="0"/>
                </a:cubicBezTo>
                <a:cubicBezTo>
                  <a:pt x="587" y="0"/>
                  <a:pt x="601" y="14"/>
                  <a:pt x="601" y="28"/>
                </a:cubicBezTo>
                <a:cubicBezTo>
                  <a:pt x="601" y="572"/>
                  <a:pt x="601" y="572"/>
                  <a:pt x="601" y="572"/>
                </a:cubicBezTo>
                <a:cubicBezTo>
                  <a:pt x="601" y="593"/>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77" y="275"/>
                </a:moveTo>
                <a:lnTo>
                  <a:pt x="177" y="275"/>
                </a:lnTo>
                <a:cubicBezTo>
                  <a:pt x="269" y="275"/>
                  <a:pt x="269" y="275"/>
                  <a:pt x="269" y="275"/>
                </a:cubicBezTo>
                <a:cubicBezTo>
                  <a:pt x="269" y="176"/>
                  <a:pt x="269" y="176"/>
                  <a:pt x="269" y="176"/>
                </a:cubicBezTo>
                <a:cubicBezTo>
                  <a:pt x="269" y="162"/>
                  <a:pt x="283" y="148"/>
                  <a:pt x="297" y="148"/>
                </a:cubicBezTo>
                <a:cubicBezTo>
                  <a:pt x="318" y="148"/>
                  <a:pt x="325" y="162"/>
                  <a:pt x="325" y="176"/>
                </a:cubicBezTo>
                <a:cubicBezTo>
                  <a:pt x="325" y="275"/>
                  <a:pt x="325" y="275"/>
                  <a:pt x="325" y="275"/>
                </a:cubicBezTo>
                <a:cubicBezTo>
                  <a:pt x="424" y="275"/>
                  <a:pt x="424" y="275"/>
                  <a:pt x="424" y="275"/>
                </a:cubicBezTo>
                <a:cubicBezTo>
                  <a:pt x="438" y="275"/>
                  <a:pt x="453" y="282"/>
                  <a:pt x="453" y="304"/>
                </a:cubicBezTo>
                <a:cubicBezTo>
                  <a:pt x="453" y="318"/>
                  <a:pt x="438" y="332"/>
                  <a:pt x="424" y="332"/>
                </a:cubicBezTo>
                <a:cubicBezTo>
                  <a:pt x="325" y="332"/>
                  <a:pt x="325" y="332"/>
                  <a:pt x="325" y="332"/>
                </a:cubicBezTo>
                <a:cubicBezTo>
                  <a:pt x="325" y="424"/>
                  <a:pt x="325" y="424"/>
                  <a:pt x="325" y="424"/>
                </a:cubicBezTo>
                <a:cubicBezTo>
                  <a:pt x="325" y="438"/>
                  <a:pt x="318" y="452"/>
                  <a:pt x="297" y="452"/>
                </a:cubicBezTo>
                <a:cubicBezTo>
                  <a:pt x="283" y="452"/>
                  <a:pt x="269" y="438"/>
                  <a:pt x="269" y="424"/>
                </a:cubicBezTo>
                <a:cubicBezTo>
                  <a:pt x="269" y="332"/>
                  <a:pt x="269" y="332"/>
                  <a:pt x="269" y="332"/>
                </a:cubicBezTo>
                <a:cubicBezTo>
                  <a:pt x="177" y="332"/>
                  <a:pt x="177" y="332"/>
                  <a:pt x="177" y="332"/>
                </a:cubicBezTo>
                <a:cubicBezTo>
                  <a:pt x="163" y="332"/>
                  <a:pt x="149" y="318"/>
                  <a:pt x="149" y="304"/>
                </a:cubicBezTo>
                <a:cubicBezTo>
                  <a:pt x="149" y="282"/>
                  <a:pt x="163" y="275"/>
                  <a:pt x="177" y="275"/>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6" name="Freeform 95"/>
          <p:cNvSpPr>
            <a:spLocks noChangeArrowheads="1"/>
          </p:cNvSpPr>
          <p:nvPr/>
        </p:nvSpPr>
        <p:spPr bwMode="auto">
          <a:xfrm>
            <a:off x="8629175" y="8194827"/>
            <a:ext cx="420227" cy="416864"/>
          </a:xfrm>
          <a:custGeom>
            <a:avLst/>
            <a:gdLst>
              <a:gd name="T0" fmla="*/ 523 w 553"/>
              <a:gd name="T1" fmla="*/ 544 h 545"/>
              <a:gd name="T2" fmla="*/ 523 w 553"/>
              <a:gd name="T3" fmla="*/ 544 h 545"/>
              <a:gd name="T4" fmla="*/ 333 w 553"/>
              <a:gd name="T5" fmla="*/ 544 h 545"/>
              <a:gd name="T6" fmla="*/ 304 w 553"/>
              <a:gd name="T7" fmla="*/ 516 h 545"/>
              <a:gd name="T8" fmla="*/ 304 w 553"/>
              <a:gd name="T9" fmla="*/ 332 h 545"/>
              <a:gd name="T10" fmla="*/ 333 w 553"/>
              <a:gd name="T11" fmla="*/ 304 h 545"/>
              <a:gd name="T12" fmla="*/ 523 w 553"/>
              <a:gd name="T13" fmla="*/ 304 h 545"/>
              <a:gd name="T14" fmla="*/ 552 w 553"/>
              <a:gd name="T15" fmla="*/ 332 h 545"/>
              <a:gd name="T16" fmla="*/ 552 w 553"/>
              <a:gd name="T17" fmla="*/ 516 h 545"/>
              <a:gd name="T18" fmla="*/ 523 w 553"/>
              <a:gd name="T19" fmla="*/ 544 h 545"/>
              <a:gd name="T20" fmla="*/ 523 w 553"/>
              <a:gd name="T21" fmla="*/ 247 h 545"/>
              <a:gd name="T22" fmla="*/ 523 w 553"/>
              <a:gd name="T23" fmla="*/ 247 h 545"/>
              <a:gd name="T24" fmla="*/ 333 w 553"/>
              <a:gd name="T25" fmla="*/ 247 h 545"/>
              <a:gd name="T26" fmla="*/ 304 w 553"/>
              <a:gd name="T27" fmla="*/ 219 h 545"/>
              <a:gd name="T28" fmla="*/ 304 w 553"/>
              <a:gd name="T29" fmla="*/ 28 h 545"/>
              <a:gd name="T30" fmla="*/ 333 w 553"/>
              <a:gd name="T31" fmla="*/ 0 h 545"/>
              <a:gd name="T32" fmla="*/ 523 w 553"/>
              <a:gd name="T33" fmla="*/ 0 h 545"/>
              <a:gd name="T34" fmla="*/ 552 w 553"/>
              <a:gd name="T35" fmla="*/ 28 h 545"/>
              <a:gd name="T36" fmla="*/ 552 w 553"/>
              <a:gd name="T37" fmla="*/ 219 h 545"/>
              <a:gd name="T38" fmla="*/ 523 w 553"/>
              <a:gd name="T39" fmla="*/ 247 h 545"/>
              <a:gd name="T40" fmla="*/ 219 w 553"/>
              <a:gd name="T41" fmla="*/ 544 h 545"/>
              <a:gd name="T42" fmla="*/ 219 w 553"/>
              <a:gd name="T43" fmla="*/ 544 h 545"/>
              <a:gd name="T44" fmla="*/ 29 w 553"/>
              <a:gd name="T45" fmla="*/ 544 h 545"/>
              <a:gd name="T46" fmla="*/ 0 w 553"/>
              <a:gd name="T47" fmla="*/ 516 h 545"/>
              <a:gd name="T48" fmla="*/ 0 w 553"/>
              <a:gd name="T49" fmla="*/ 332 h 545"/>
              <a:gd name="T50" fmla="*/ 29 w 553"/>
              <a:gd name="T51" fmla="*/ 304 h 545"/>
              <a:gd name="T52" fmla="*/ 219 w 553"/>
              <a:gd name="T53" fmla="*/ 304 h 545"/>
              <a:gd name="T54" fmla="*/ 248 w 553"/>
              <a:gd name="T55" fmla="*/ 332 h 545"/>
              <a:gd name="T56" fmla="*/ 248 w 553"/>
              <a:gd name="T57" fmla="*/ 516 h 545"/>
              <a:gd name="T58" fmla="*/ 219 w 553"/>
              <a:gd name="T59" fmla="*/ 544 h 545"/>
              <a:gd name="T60" fmla="*/ 219 w 553"/>
              <a:gd name="T61" fmla="*/ 247 h 545"/>
              <a:gd name="T62" fmla="*/ 219 w 553"/>
              <a:gd name="T63" fmla="*/ 247 h 545"/>
              <a:gd name="T64" fmla="*/ 29 w 553"/>
              <a:gd name="T65" fmla="*/ 247 h 545"/>
              <a:gd name="T66" fmla="*/ 0 w 553"/>
              <a:gd name="T67" fmla="*/ 219 h 545"/>
              <a:gd name="T68" fmla="*/ 0 w 553"/>
              <a:gd name="T69" fmla="*/ 28 h 545"/>
              <a:gd name="T70" fmla="*/ 29 w 553"/>
              <a:gd name="T71" fmla="*/ 0 h 545"/>
              <a:gd name="T72" fmla="*/ 219 w 553"/>
              <a:gd name="T73" fmla="*/ 0 h 545"/>
              <a:gd name="T74" fmla="*/ 248 w 553"/>
              <a:gd name="T75" fmla="*/ 28 h 545"/>
              <a:gd name="T76" fmla="*/ 248 w 553"/>
              <a:gd name="T77" fmla="*/ 219 h 545"/>
              <a:gd name="T78" fmla="*/ 219 w 553"/>
              <a:gd name="T79" fmla="*/ 2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3" h="545">
                <a:moveTo>
                  <a:pt x="523" y="544"/>
                </a:moveTo>
                <a:lnTo>
                  <a:pt x="523" y="544"/>
                </a:lnTo>
                <a:cubicBezTo>
                  <a:pt x="333" y="544"/>
                  <a:pt x="333" y="544"/>
                  <a:pt x="333" y="544"/>
                </a:cubicBezTo>
                <a:cubicBezTo>
                  <a:pt x="318" y="544"/>
                  <a:pt x="304" y="537"/>
                  <a:pt x="304" y="516"/>
                </a:cubicBezTo>
                <a:cubicBezTo>
                  <a:pt x="304" y="332"/>
                  <a:pt x="304" y="332"/>
                  <a:pt x="304" y="332"/>
                </a:cubicBezTo>
                <a:cubicBezTo>
                  <a:pt x="304" y="311"/>
                  <a:pt x="318" y="304"/>
                  <a:pt x="333" y="304"/>
                </a:cubicBezTo>
                <a:cubicBezTo>
                  <a:pt x="523" y="304"/>
                  <a:pt x="523" y="304"/>
                  <a:pt x="523" y="304"/>
                </a:cubicBezTo>
                <a:cubicBezTo>
                  <a:pt x="537" y="304"/>
                  <a:pt x="552" y="311"/>
                  <a:pt x="552" y="332"/>
                </a:cubicBezTo>
                <a:cubicBezTo>
                  <a:pt x="552" y="516"/>
                  <a:pt x="552" y="516"/>
                  <a:pt x="552" y="516"/>
                </a:cubicBezTo>
                <a:cubicBezTo>
                  <a:pt x="552" y="537"/>
                  <a:pt x="537" y="544"/>
                  <a:pt x="523" y="544"/>
                </a:cubicBezTo>
                <a:close/>
                <a:moveTo>
                  <a:pt x="523" y="247"/>
                </a:moveTo>
                <a:lnTo>
                  <a:pt x="523" y="247"/>
                </a:lnTo>
                <a:cubicBezTo>
                  <a:pt x="333" y="247"/>
                  <a:pt x="333" y="247"/>
                  <a:pt x="333" y="247"/>
                </a:cubicBezTo>
                <a:cubicBezTo>
                  <a:pt x="318" y="247"/>
                  <a:pt x="304" y="233"/>
                  <a:pt x="304" y="219"/>
                </a:cubicBezTo>
                <a:cubicBezTo>
                  <a:pt x="304" y="28"/>
                  <a:pt x="304" y="28"/>
                  <a:pt x="304" y="28"/>
                </a:cubicBezTo>
                <a:cubicBezTo>
                  <a:pt x="304" y="14"/>
                  <a:pt x="318" y="0"/>
                  <a:pt x="333" y="0"/>
                </a:cubicBezTo>
                <a:cubicBezTo>
                  <a:pt x="523" y="0"/>
                  <a:pt x="523" y="0"/>
                  <a:pt x="523" y="0"/>
                </a:cubicBezTo>
                <a:cubicBezTo>
                  <a:pt x="537" y="0"/>
                  <a:pt x="552" y="14"/>
                  <a:pt x="552" y="28"/>
                </a:cubicBezTo>
                <a:cubicBezTo>
                  <a:pt x="552" y="219"/>
                  <a:pt x="552" y="219"/>
                  <a:pt x="552" y="219"/>
                </a:cubicBezTo>
                <a:cubicBezTo>
                  <a:pt x="552" y="233"/>
                  <a:pt x="537" y="247"/>
                  <a:pt x="523" y="247"/>
                </a:cubicBezTo>
                <a:close/>
                <a:moveTo>
                  <a:pt x="219" y="544"/>
                </a:moveTo>
                <a:lnTo>
                  <a:pt x="219" y="544"/>
                </a:lnTo>
                <a:cubicBezTo>
                  <a:pt x="29" y="544"/>
                  <a:pt x="29" y="544"/>
                  <a:pt x="29" y="544"/>
                </a:cubicBezTo>
                <a:cubicBezTo>
                  <a:pt x="15" y="544"/>
                  <a:pt x="0" y="537"/>
                  <a:pt x="0" y="516"/>
                </a:cubicBezTo>
                <a:cubicBezTo>
                  <a:pt x="0" y="332"/>
                  <a:pt x="0" y="332"/>
                  <a:pt x="0" y="332"/>
                </a:cubicBezTo>
                <a:cubicBezTo>
                  <a:pt x="0" y="311"/>
                  <a:pt x="15" y="304"/>
                  <a:pt x="29" y="304"/>
                </a:cubicBezTo>
                <a:cubicBezTo>
                  <a:pt x="219" y="304"/>
                  <a:pt x="219" y="304"/>
                  <a:pt x="219" y="304"/>
                </a:cubicBezTo>
                <a:cubicBezTo>
                  <a:pt x="234" y="304"/>
                  <a:pt x="248" y="311"/>
                  <a:pt x="248" y="332"/>
                </a:cubicBezTo>
                <a:cubicBezTo>
                  <a:pt x="248" y="516"/>
                  <a:pt x="248" y="516"/>
                  <a:pt x="248" y="516"/>
                </a:cubicBezTo>
                <a:cubicBezTo>
                  <a:pt x="248" y="537"/>
                  <a:pt x="234" y="544"/>
                  <a:pt x="219" y="544"/>
                </a:cubicBezTo>
                <a:close/>
                <a:moveTo>
                  <a:pt x="219" y="247"/>
                </a:moveTo>
                <a:lnTo>
                  <a:pt x="219" y="247"/>
                </a:lnTo>
                <a:cubicBezTo>
                  <a:pt x="29" y="247"/>
                  <a:pt x="29" y="247"/>
                  <a:pt x="29" y="247"/>
                </a:cubicBezTo>
                <a:cubicBezTo>
                  <a:pt x="15" y="247"/>
                  <a:pt x="0" y="233"/>
                  <a:pt x="0" y="219"/>
                </a:cubicBezTo>
                <a:cubicBezTo>
                  <a:pt x="0" y="28"/>
                  <a:pt x="0" y="28"/>
                  <a:pt x="0" y="28"/>
                </a:cubicBezTo>
                <a:cubicBezTo>
                  <a:pt x="0" y="14"/>
                  <a:pt x="15" y="0"/>
                  <a:pt x="29" y="0"/>
                </a:cubicBezTo>
                <a:cubicBezTo>
                  <a:pt x="219" y="0"/>
                  <a:pt x="219" y="0"/>
                  <a:pt x="219" y="0"/>
                </a:cubicBezTo>
                <a:cubicBezTo>
                  <a:pt x="234" y="0"/>
                  <a:pt x="248" y="14"/>
                  <a:pt x="248" y="28"/>
                </a:cubicBezTo>
                <a:cubicBezTo>
                  <a:pt x="248" y="219"/>
                  <a:pt x="248" y="219"/>
                  <a:pt x="248" y="219"/>
                </a:cubicBezTo>
                <a:cubicBezTo>
                  <a:pt x="248" y="233"/>
                  <a:pt x="234" y="247"/>
                  <a:pt x="219" y="24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7" name="Freeform 96"/>
          <p:cNvSpPr>
            <a:spLocks noChangeArrowheads="1"/>
          </p:cNvSpPr>
          <p:nvPr/>
        </p:nvSpPr>
        <p:spPr bwMode="auto">
          <a:xfrm>
            <a:off x="7825704" y="8194827"/>
            <a:ext cx="416864" cy="416864"/>
          </a:xfrm>
          <a:custGeom>
            <a:avLst/>
            <a:gdLst>
              <a:gd name="T0" fmla="*/ 516 w 545"/>
              <a:gd name="T1" fmla="*/ 544 h 545"/>
              <a:gd name="T2" fmla="*/ 304 w 545"/>
              <a:gd name="T3" fmla="*/ 516 h 545"/>
              <a:gd name="T4" fmla="*/ 333 w 545"/>
              <a:gd name="T5" fmla="*/ 304 h 545"/>
              <a:gd name="T6" fmla="*/ 544 w 545"/>
              <a:gd name="T7" fmla="*/ 332 h 545"/>
              <a:gd name="T8" fmla="*/ 516 w 545"/>
              <a:gd name="T9" fmla="*/ 544 h 545"/>
              <a:gd name="T10" fmla="*/ 488 w 545"/>
              <a:gd name="T11" fmla="*/ 361 h 545"/>
              <a:gd name="T12" fmla="*/ 361 w 545"/>
              <a:gd name="T13" fmla="*/ 488 h 545"/>
              <a:gd name="T14" fmla="*/ 488 w 545"/>
              <a:gd name="T15" fmla="*/ 361 h 545"/>
              <a:gd name="T16" fmla="*/ 516 w 545"/>
              <a:gd name="T17" fmla="*/ 247 h 545"/>
              <a:gd name="T18" fmla="*/ 304 w 545"/>
              <a:gd name="T19" fmla="*/ 219 h 545"/>
              <a:gd name="T20" fmla="*/ 333 w 545"/>
              <a:gd name="T21" fmla="*/ 0 h 545"/>
              <a:gd name="T22" fmla="*/ 544 w 545"/>
              <a:gd name="T23" fmla="*/ 28 h 545"/>
              <a:gd name="T24" fmla="*/ 516 w 545"/>
              <a:gd name="T25" fmla="*/ 247 h 545"/>
              <a:gd name="T26" fmla="*/ 488 w 545"/>
              <a:gd name="T27" fmla="*/ 57 h 545"/>
              <a:gd name="T28" fmla="*/ 361 w 545"/>
              <a:gd name="T29" fmla="*/ 191 h 545"/>
              <a:gd name="T30" fmla="*/ 488 w 545"/>
              <a:gd name="T31" fmla="*/ 57 h 545"/>
              <a:gd name="T32" fmla="*/ 219 w 545"/>
              <a:gd name="T33" fmla="*/ 544 h 545"/>
              <a:gd name="T34" fmla="*/ 0 w 545"/>
              <a:gd name="T35" fmla="*/ 516 h 545"/>
              <a:gd name="T36" fmla="*/ 29 w 545"/>
              <a:gd name="T37" fmla="*/ 304 h 545"/>
              <a:gd name="T38" fmla="*/ 248 w 545"/>
              <a:gd name="T39" fmla="*/ 332 h 545"/>
              <a:gd name="T40" fmla="*/ 219 w 545"/>
              <a:gd name="T41" fmla="*/ 544 h 545"/>
              <a:gd name="T42" fmla="*/ 191 w 545"/>
              <a:gd name="T43" fmla="*/ 361 h 545"/>
              <a:gd name="T44" fmla="*/ 57 w 545"/>
              <a:gd name="T45" fmla="*/ 488 h 545"/>
              <a:gd name="T46" fmla="*/ 191 w 545"/>
              <a:gd name="T47" fmla="*/ 361 h 545"/>
              <a:gd name="T48" fmla="*/ 219 w 545"/>
              <a:gd name="T49" fmla="*/ 247 h 545"/>
              <a:gd name="T50" fmla="*/ 0 w 545"/>
              <a:gd name="T51" fmla="*/ 219 h 545"/>
              <a:gd name="T52" fmla="*/ 29 w 545"/>
              <a:gd name="T53" fmla="*/ 0 h 545"/>
              <a:gd name="T54" fmla="*/ 248 w 545"/>
              <a:gd name="T55" fmla="*/ 28 h 545"/>
              <a:gd name="T56" fmla="*/ 219 w 545"/>
              <a:gd name="T57" fmla="*/ 247 h 545"/>
              <a:gd name="T58" fmla="*/ 191 w 545"/>
              <a:gd name="T59" fmla="*/ 57 h 545"/>
              <a:gd name="T60" fmla="*/ 57 w 545"/>
              <a:gd name="T61" fmla="*/ 191 h 545"/>
              <a:gd name="T62" fmla="*/ 191 w 545"/>
              <a:gd name="T63" fmla="*/ 5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45">
                <a:moveTo>
                  <a:pt x="516" y="544"/>
                </a:moveTo>
                <a:lnTo>
                  <a:pt x="516" y="544"/>
                </a:lnTo>
                <a:cubicBezTo>
                  <a:pt x="333" y="544"/>
                  <a:pt x="333" y="544"/>
                  <a:pt x="333" y="544"/>
                </a:cubicBezTo>
                <a:cubicBezTo>
                  <a:pt x="311" y="544"/>
                  <a:pt x="304" y="537"/>
                  <a:pt x="304" y="516"/>
                </a:cubicBezTo>
                <a:cubicBezTo>
                  <a:pt x="304" y="332"/>
                  <a:pt x="304" y="332"/>
                  <a:pt x="304" y="332"/>
                </a:cubicBezTo>
                <a:cubicBezTo>
                  <a:pt x="304" y="311"/>
                  <a:pt x="311" y="304"/>
                  <a:pt x="333" y="304"/>
                </a:cubicBezTo>
                <a:cubicBezTo>
                  <a:pt x="516" y="304"/>
                  <a:pt x="516" y="304"/>
                  <a:pt x="516" y="304"/>
                </a:cubicBezTo>
                <a:cubicBezTo>
                  <a:pt x="537" y="304"/>
                  <a:pt x="544" y="311"/>
                  <a:pt x="544" y="332"/>
                </a:cubicBezTo>
                <a:cubicBezTo>
                  <a:pt x="544" y="516"/>
                  <a:pt x="544" y="516"/>
                  <a:pt x="544" y="516"/>
                </a:cubicBezTo>
                <a:cubicBezTo>
                  <a:pt x="544" y="537"/>
                  <a:pt x="537" y="544"/>
                  <a:pt x="516" y="544"/>
                </a:cubicBezTo>
                <a:close/>
                <a:moveTo>
                  <a:pt x="488" y="361"/>
                </a:moveTo>
                <a:lnTo>
                  <a:pt x="488" y="361"/>
                </a:lnTo>
                <a:cubicBezTo>
                  <a:pt x="361" y="361"/>
                  <a:pt x="361" y="361"/>
                  <a:pt x="361" y="361"/>
                </a:cubicBezTo>
                <a:cubicBezTo>
                  <a:pt x="361" y="488"/>
                  <a:pt x="361" y="488"/>
                  <a:pt x="361" y="488"/>
                </a:cubicBezTo>
                <a:cubicBezTo>
                  <a:pt x="488" y="488"/>
                  <a:pt x="488" y="488"/>
                  <a:pt x="488" y="488"/>
                </a:cubicBezTo>
                <a:lnTo>
                  <a:pt x="488" y="361"/>
                </a:lnTo>
                <a:close/>
                <a:moveTo>
                  <a:pt x="516" y="247"/>
                </a:moveTo>
                <a:lnTo>
                  <a:pt x="516" y="247"/>
                </a:lnTo>
                <a:cubicBezTo>
                  <a:pt x="333" y="247"/>
                  <a:pt x="333" y="247"/>
                  <a:pt x="333" y="247"/>
                </a:cubicBezTo>
                <a:cubicBezTo>
                  <a:pt x="311" y="247"/>
                  <a:pt x="304" y="233"/>
                  <a:pt x="304" y="219"/>
                </a:cubicBezTo>
                <a:cubicBezTo>
                  <a:pt x="304" y="28"/>
                  <a:pt x="304" y="28"/>
                  <a:pt x="304" y="28"/>
                </a:cubicBezTo>
                <a:cubicBezTo>
                  <a:pt x="304" y="14"/>
                  <a:pt x="311" y="0"/>
                  <a:pt x="333" y="0"/>
                </a:cubicBezTo>
                <a:cubicBezTo>
                  <a:pt x="516" y="0"/>
                  <a:pt x="516" y="0"/>
                  <a:pt x="516" y="0"/>
                </a:cubicBezTo>
                <a:cubicBezTo>
                  <a:pt x="537" y="0"/>
                  <a:pt x="544" y="14"/>
                  <a:pt x="544" y="28"/>
                </a:cubicBezTo>
                <a:cubicBezTo>
                  <a:pt x="544" y="219"/>
                  <a:pt x="544" y="219"/>
                  <a:pt x="544" y="219"/>
                </a:cubicBezTo>
                <a:cubicBezTo>
                  <a:pt x="544" y="233"/>
                  <a:pt x="537" y="247"/>
                  <a:pt x="516" y="247"/>
                </a:cubicBezTo>
                <a:close/>
                <a:moveTo>
                  <a:pt x="488" y="57"/>
                </a:moveTo>
                <a:lnTo>
                  <a:pt x="488" y="57"/>
                </a:lnTo>
                <a:cubicBezTo>
                  <a:pt x="361" y="57"/>
                  <a:pt x="361" y="57"/>
                  <a:pt x="361" y="57"/>
                </a:cubicBezTo>
                <a:cubicBezTo>
                  <a:pt x="361" y="191"/>
                  <a:pt x="361" y="191"/>
                  <a:pt x="361" y="191"/>
                </a:cubicBezTo>
                <a:cubicBezTo>
                  <a:pt x="488" y="191"/>
                  <a:pt x="488" y="191"/>
                  <a:pt x="488" y="191"/>
                </a:cubicBezTo>
                <a:lnTo>
                  <a:pt x="488" y="57"/>
                </a:lnTo>
                <a:close/>
                <a:moveTo>
                  <a:pt x="219" y="544"/>
                </a:moveTo>
                <a:lnTo>
                  <a:pt x="219" y="544"/>
                </a:lnTo>
                <a:cubicBezTo>
                  <a:pt x="29" y="544"/>
                  <a:pt x="29" y="544"/>
                  <a:pt x="29" y="544"/>
                </a:cubicBezTo>
                <a:cubicBezTo>
                  <a:pt x="14" y="544"/>
                  <a:pt x="0" y="537"/>
                  <a:pt x="0" y="516"/>
                </a:cubicBezTo>
                <a:cubicBezTo>
                  <a:pt x="0" y="332"/>
                  <a:pt x="0" y="332"/>
                  <a:pt x="0" y="332"/>
                </a:cubicBezTo>
                <a:cubicBezTo>
                  <a:pt x="0" y="311"/>
                  <a:pt x="14" y="304"/>
                  <a:pt x="29" y="304"/>
                </a:cubicBezTo>
                <a:cubicBezTo>
                  <a:pt x="219" y="304"/>
                  <a:pt x="219" y="304"/>
                  <a:pt x="219" y="304"/>
                </a:cubicBezTo>
                <a:cubicBezTo>
                  <a:pt x="233" y="304"/>
                  <a:pt x="248" y="311"/>
                  <a:pt x="248" y="332"/>
                </a:cubicBezTo>
                <a:cubicBezTo>
                  <a:pt x="248" y="516"/>
                  <a:pt x="248" y="516"/>
                  <a:pt x="248" y="516"/>
                </a:cubicBezTo>
                <a:cubicBezTo>
                  <a:pt x="248" y="537"/>
                  <a:pt x="233" y="544"/>
                  <a:pt x="219" y="544"/>
                </a:cubicBezTo>
                <a:close/>
                <a:moveTo>
                  <a:pt x="191" y="361"/>
                </a:moveTo>
                <a:lnTo>
                  <a:pt x="191" y="361"/>
                </a:lnTo>
                <a:cubicBezTo>
                  <a:pt x="57" y="361"/>
                  <a:pt x="57" y="361"/>
                  <a:pt x="57" y="361"/>
                </a:cubicBezTo>
                <a:cubicBezTo>
                  <a:pt x="57" y="488"/>
                  <a:pt x="57" y="488"/>
                  <a:pt x="57" y="488"/>
                </a:cubicBezTo>
                <a:cubicBezTo>
                  <a:pt x="191" y="488"/>
                  <a:pt x="191" y="488"/>
                  <a:pt x="191" y="488"/>
                </a:cubicBezTo>
                <a:lnTo>
                  <a:pt x="191" y="361"/>
                </a:lnTo>
                <a:close/>
                <a:moveTo>
                  <a:pt x="219" y="247"/>
                </a:moveTo>
                <a:lnTo>
                  <a:pt x="219" y="247"/>
                </a:lnTo>
                <a:cubicBezTo>
                  <a:pt x="29" y="247"/>
                  <a:pt x="29" y="247"/>
                  <a:pt x="29" y="247"/>
                </a:cubicBezTo>
                <a:cubicBezTo>
                  <a:pt x="14" y="247"/>
                  <a:pt x="0" y="233"/>
                  <a:pt x="0" y="219"/>
                </a:cubicBezTo>
                <a:cubicBezTo>
                  <a:pt x="0" y="28"/>
                  <a:pt x="0" y="28"/>
                  <a:pt x="0" y="28"/>
                </a:cubicBezTo>
                <a:cubicBezTo>
                  <a:pt x="0" y="14"/>
                  <a:pt x="14" y="0"/>
                  <a:pt x="29" y="0"/>
                </a:cubicBezTo>
                <a:cubicBezTo>
                  <a:pt x="219" y="0"/>
                  <a:pt x="219" y="0"/>
                  <a:pt x="219" y="0"/>
                </a:cubicBezTo>
                <a:cubicBezTo>
                  <a:pt x="233" y="0"/>
                  <a:pt x="248" y="14"/>
                  <a:pt x="248" y="28"/>
                </a:cubicBezTo>
                <a:cubicBezTo>
                  <a:pt x="248" y="219"/>
                  <a:pt x="248" y="219"/>
                  <a:pt x="248" y="219"/>
                </a:cubicBezTo>
                <a:cubicBezTo>
                  <a:pt x="248" y="233"/>
                  <a:pt x="233" y="247"/>
                  <a:pt x="219" y="247"/>
                </a:cubicBezTo>
                <a:close/>
                <a:moveTo>
                  <a:pt x="191" y="57"/>
                </a:moveTo>
                <a:lnTo>
                  <a:pt x="191" y="57"/>
                </a:lnTo>
                <a:cubicBezTo>
                  <a:pt x="57" y="57"/>
                  <a:pt x="57" y="57"/>
                  <a:pt x="57" y="57"/>
                </a:cubicBezTo>
                <a:cubicBezTo>
                  <a:pt x="57" y="191"/>
                  <a:pt x="57" y="191"/>
                  <a:pt x="57" y="191"/>
                </a:cubicBezTo>
                <a:cubicBezTo>
                  <a:pt x="191" y="191"/>
                  <a:pt x="191" y="191"/>
                  <a:pt x="191" y="191"/>
                </a:cubicBezTo>
                <a:lnTo>
                  <a:pt x="191" y="5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8" name="Freeform 97"/>
          <p:cNvSpPr>
            <a:spLocks noChangeArrowheads="1"/>
          </p:cNvSpPr>
          <p:nvPr/>
        </p:nvSpPr>
        <p:spPr bwMode="auto">
          <a:xfrm>
            <a:off x="16700874" y="7371183"/>
            <a:ext cx="373159" cy="457206"/>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381 w 488"/>
              <a:gd name="T21" fmla="*/ 198 h 601"/>
              <a:gd name="T22" fmla="*/ 353 w 488"/>
              <a:gd name="T23" fmla="*/ 169 h 601"/>
              <a:gd name="T24" fmla="*/ 240 w 488"/>
              <a:gd name="T25" fmla="*/ 56 h 601"/>
              <a:gd name="T26" fmla="*/ 127 w 488"/>
              <a:gd name="T27" fmla="*/ 169 h 601"/>
              <a:gd name="T28" fmla="*/ 127 w 488"/>
              <a:gd name="T29" fmla="*/ 296 h 601"/>
              <a:gd name="T30" fmla="*/ 353 w 488"/>
              <a:gd name="T31" fmla="*/ 296 h 601"/>
              <a:gd name="T32" fmla="*/ 409 w 488"/>
              <a:gd name="T33" fmla="*/ 296 h 601"/>
              <a:gd name="T34" fmla="*/ 459 w 488"/>
              <a:gd name="T35" fmla="*/ 296 h 601"/>
              <a:gd name="T36" fmla="*/ 487 w 488"/>
              <a:gd name="T37" fmla="*/ 325 h 601"/>
              <a:gd name="T38" fmla="*/ 487 w 488"/>
              <a:gd name="T39" fmla="*/ 572 h 601"/>
              <a:gd name="T40" fmla="*/ 459 w 488"/>
              <a:gd name="T41" fmla="*/ 600 h 601"/>
              <a:gd name="T42" fmla="*/ 240 w 488"/>
              <a:gd name="T43" fmla="*/ 353 h 601"/>
              <a:gd name="T44" fmla="*/ 240 w 488"/>
              <a:gd name="T45" fmla="*/ 353 h 601"/>
              <a:gd name="T46" fmla="*/ 183 w 488"/>
              <a:gd name="T47" fmla="*/ 410 h 601"/>
              <a:gd name="T48" fmla="*/ 212 w 488"/>
              <a:gd name="T49" fmla="*/ 459 h 601"/>
              <a:gd name="T50" fmla="*/ 212 w 488"/>
              <a:gd name="T51" fmla="*/ 516 h 601"/>
              <a:gd name="T52" fmla="*/ 240 w 488"/>
              <a:gd name="T53" fmla="*/ 544 h 601"/>
              <a:gd name="T54" fmla="*/ 268 w 488"/>
              <a:gd name="T55" fmla="*/ 516 h 601"/>
              <a:gd name="T56" fmla="*/ 268 w 488"/>
              <a:gd name="T57" fmla="*/ 459 h 601"/>
              <a:gd name="T58" fmla="*/ 296 w 488"/>
              <a:gd name="T59" fmla="*/ 410 h 601"/>
              <a:gd name="T60" fmla="*/ 240 w 488"/>
              <a:gd name="T61"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183"/>
                  <a:pt x="402" y="198"/>
                  <a:pt x="381" y="198"/>
                </a:cubicBezTo>
                <a:cubicBezTo>
                  <a:pt x="367" y="198"/>
                  <a:pt x="353" y="183"/>
                  <a:pt x="353" y="169"/>
                </a:cubicBezTo>
                <a:cubicBezTo>
                  <a:pt x="353" y="106"/>
                  <a:pt x="304" y="56"/>
                  <a:pt x="240" y="56"/>
                </a:cubicBezTo>
                <a:cubicBezTo>
                  <a:pt x="176" y="56"/>
                  <a:pt x="127" y="106"/>
                  <a:pt x="127" y="169"/>
                </a:cubicBezTo>
                <a:cubicBezTo>
                  <a:pt x="127" y="296"/>
                  <a:pt x="127" y="296"/>
                  <a:pt x="127" y="296"/>
                </a:cubicBezTo>
                <a:cubicBezTo>
                  <a:pt x="353" y="296"/>
                  <a:pt x="353" y="296"/>
                  <a:pt x="353" y="296"/>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40" y="353"/>
                </a:moveTo>
                <a:lnTo>
                  <a:pt x="240" y="353"/>
                </a:lnTo>
                <a:cubicBezTo>
                  <a:pt x="212" y="353"/>
                  <a:pt x="183" y="381"/>
                  <a:pt x="183" y="410"/>
                </a:cubicBezTo>
                <a:cubicBezTo>
                  <a:pt x="183" y="431"/>
                  <a:pt x="198" y="452"/>
                  <a:pt x="212" y="459"/>
                </a:cubicBez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9" name="Freeform 98"/>
          <p:cNvSpPr>
            <a:spLocks noChangeArrowheads="1"/>
          </p:cNvSpPr>
          <p:nvPr/>
        </p:nvSpPr>
        <p:spPr bwMode="auto">
          <a:xfrm>
            <a:off x="15904124" y="7371183"/>
            <a:ext cx="373162" cy="457206"/>
          </a:xfrm>
          <a:custGeom>
            <a:avLst/>
            <a:gdLst>
              <a:gd name="T0" fmla="*/ 459 w 488"/>
              <a:gd name="T1" fmla="*/ 600 h 601"/>
              <a:gd name="T2" fmla="*/ 459 w 488"/>
              <a:gd name="T3" fmla="*/ 600 h 601"/>
              <a:gd name="T4" fmla="*/ 28 w 488"/>
              <a:gd name="T5" fmla="*/ 600 h 601"/>
              <a:gd name="T6" fmla="*/ 0 w 488"/>
              <a:gd name="T7" fmla="*/ 572 h 601"/>
              <a:gd name="T8" fmla="*/ 0 w 488"/>
              <a:gd name="T9" fmla="*/ 325 h 601"/>
              <a:gd name="T10" fmla="*/ 28 w 488"/>
              <a:gd name="T11" fmla="*/ 296 h 601"/>
              <a:gd name="T12" fmla="*/ 70 w 488"/>
              <a:gd name="T13" fmla="*/ 296 h 601"/>
              <a:gd name="T14" fmla="*/ 70 w 488"/>
              <a:gd name="T15" fmla="*/ 169 h 601"/>
              <a:gd name="T16" fmla="*/ 240 w 488"/>
              <a:gd name="T17" fmla="*/ 0 h 601"/>
              <a:gd name="T18" fmla="*/ 409 w 488"/>
              <a:gd name="T19" fmla="*/ 169 h 601"/>
              <a:gd name="T20" fmla="*/ 409 w 488"/>
              <a:gd name="T21" fmla="*/ 296 h 601"/>
              <a:gd name="T22" fmla="*/ 459 w 488"/>
              <a:gd name="T23" fmla="*/ 296 h 601"/>
              <a:gd name="T24" fmla="*/ 487 w 488"/>
              <a:gd name="T25" fmla="*/ 325 h 601"/>
              <a:gd name="T26" fmla="*/ 487 w 488"/>
              <a:gd name="T27" fmla="*/ 572 h 601"/>
              <a:gd name="T28" fmla="*/ 459 w 488"/>
              <a:gd name="T29" fmla="*/ 600 h 601"/>
              <a:gd name="T30" fmla="*/ 212 w 488"/>
              <a:gd name="T31" fmla="*/ 459 h 601"/>
              <a:gd name="T32" fmla="*/ 212 w 488"/>
              <a:gd name="T33" fmla="*/ 459 h 601"/>
              <a:gd name="T34" fmla="*/ 212 w 488"/>
              <a:gd name="T35" fmla="*/ 516 h 601"/>
              <a:gd name="T36" fmla="*/ 240 w 488"/>
              <a:gd name="T37" fmla="*/ 544 h 601"/>
              <a:gd name="T38" fmla="*/ 268 w 488"/>
              <a:gd name="T39" fmla="*/ 516 h 601"/>
              <a:gd name="T40" fmla="*/ 268 w 488"/>
              <a:gd name="T41" fmla="*/ 459 h 601"/>
              <a:gd name="T42" fmla="*/ 296 w 488"/>
              <a:gd name="T43" fmla="*/ 410 h 601"/>
              <a:gd name="T44" fmla="*/ 240 w 488"/>
              <a:gd name="T45" fmla="*/ 353 h 601"/>
              <a:gd name="T46" fmla="*/ 183 w 488"/>
              <a:gd name="T47" fmla="*/ 410 h 601"/>
              <a:gd name="T48" fmla="*/ 212 w 488"/>
              <a:gd name="T49" fmla="*/ 459 h 601"/>
              <a:gd name="T50" fmla="*/ 353 w 488"/>
              <a:gd name="T51" fmla="*/ 169 h 601"/>
              <a:gd name="T52" fmla="*/ 353 w 488"/>
              <a:gd name="T53" fmla="*/ 169 h 601"/>
              <a:gd name="T54" fmla="*/ 240 w 488"/>
              <a:gd name="T55" fmla="*/ 56 h 601"/>
              <a:gd name="T56" fmla="*/ 127 w 488"/>
              <a:gd name="T57" fmla="*/ 169 h 601"/>
              <a:gd name="T58" fmla="*/ 127 w 488"/>
              <a:gd name="T59" fmla="*/ 296 h 601"/>
              <a:gd name="T60" fmla="*/ 353 w 488"/>
              <a:gd name="T61" fmla="*/ 296 h 601"/>
              <a:gd name="T62" fmla="*/ 353 w 488"/>
              <a:gd name="T63" fmla="*/ 16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8" h="601">
                <a:moveTo>
                  <a:pt x="459" y="600"/>
                </a:moveTo>
                <a:lnTo>
                  <a:pt x="459" y="600"/>
                </a:lnTo>
                <a:cubicBezTo>
                  <a:pt x="28" y="600"/>
                  <a:pt x="28" y="600"/>
                  <a:pt x="28" y="600"/>
                </a:cubicBezTo>
                <a:cubicBezTo>
                  <a:pt x="7" y="600"/>
                  <a:pt x="0" y="586"/>
                  <a:pt x="0" y="572"/>
                </a:cubicBezTo>
                <a:cubicBezTo>
                  <a:pt x="0" y="325"/>
                  <a:pt x="0" y="325"/>
                  <a:pt x="0" y="325"/>
                </a:cubicBezTo>
                <a:cubicBezTo>
                  <a:pt x="0" y="311"/>
                  <a:pt x="7" y="296"/>
                  <a:pt x="28" y="296"/>
                </a:cubicBezTo>
                <a:cubicBezTo>
                  <a:pt x="70" y="296"/>
                  <a:pt x="70" y="296"/>
                  <a:pt x="70" y="296"/>
                </a:cubicBezTo>
                <a:cubicBezTo>
                  <a:pt x="70" y="169"/>
                  <a:pt x="70" y="169"/>
                  <a:pt x="70" y="169"/>
                </a:cubicBezTo>
                <a:cubicBezTo>
                  <a:pt x="70" y="70"/>
                  <a:pt x="148" y="0"/>
                  <a:pt x="240" y="0"/>
                </a:cubicBezTo>
                <a:cubicBezTo>
                  <a:pt x="339" y="0"/>
                  <a:pt x="409" y="70"/>
                  <a:pt x="409" y="169"/>
                </a:cubicBezTo>
                <a:cubicBezTo>
                  <a:pt x="409" y="296"/>
                  <a:pt x="409" y="296"/>
                  <a:pt x="409" y="296"/>
                </a:cubicBezTo>
                <a:cubicBezTo>
                  <a:pt x="459" y="296"/>
                  <a:pt x="459" y="296"/>
                  <a:pt x="459" y="296"/>
                </a:cubicBezTo>
                <a:cubicBezTo>
                  <a:pt x="473" y="296"/>
                  <a:pt x="487" y="311"/>
                  <a:pt x="487" y="325"/>
                </a:cubicBezTo>
                <a:cubicBezTo>
                  <a:pt x="487" y="572"/>
                  <a:pt x="487" y="572"/>
                  <a:pt x="487" y="572"/>
                </a:cubicBezTo>
                <a:cubicBezTo>
                  <a:pt x="487" y="586"/>
                  <a:pt x="473" y="600"/>
                  <a:pt x="459" y="600"/>
                </a:cubicBezTo>
                <a:close/>
                <a:moveTo>
                  <a:pt x="212" y="459"/>
                </a:moveTo>
                <a:lnTo>
                  <a:pt x="212" y="459"/>
                </a:lnTo>
                <a:cubicBezTo>
                  <a:pt x="212" y="516"/>
                  <a:pt x="212" y="516"/>
                  <a:pt x="212" y="516"/>
                </a:cubicBezTo>
                <a:cubicBezTo>
                  <a:pt x="212" y="530"/>
                  <a:pt x="226" y="544"/>
                  <a:pt x="240" y="544"/>
                </a:cubicBezTo>
                <a:cubicBezTo>
                  <a:pt x="261" y="544"/>
                  <a:pt x="268" y="530"/>
                  <a:pt x="268" y="516"/>
                </a:cubicBezTo>
                <a:cubicBezTo>
                  <a:pt x="268" y="459"/>
                  <a:pt x="268" y="459"/>
                  <a:pt x="268" y="459"/>
                </a:cubicBezTo>
                <a:cubicBezTo>
                  <a:pt x="289" y="452"/>
                  <a:pt x="296" y="431"/>
                  <a:pt x="296" y="410"/>
                </a:cubicBezTo>
                <a:cubicBezTo>
                  <a:pt x="296" y="381"/>
                  <a:pt x="275" y="353"/>
                  <a:pt x="240" y="353"/>
                </a:cubicBezTo>
                <a:cubicBezTo>
                  <a:pt x="212" y="353"/>
                  <a:pt x="183" y="381"/>
                  <a:pt x="183" y="410"/>
                </a:cubicBezTo>
                <a:cubicBezTo>
                  <a:pt x="183" y="431"/>
                  <a:pt x="198" y="452"/>
                  <a:pt x="212" y="459"/>
                </a:cubicBezTo>
                <a:close/>
                <a:moveTo>
                  <a:pt x="353" y="169"/>
                </a:moveTo>
                <a:lnTo>
                  <a:pt x="353" y="169"/>
                </a:lnTo>
                <a:cubicBezTo>
                  <a:pt x="353" y="106"/>
                  <a:pt x="304" y="56"/>
                  <a:pt x="240" y="56"/>
                </a:cubicBezTo>
                <a:cubicBezTo>
                  <a:pt x="176" y="56"/>
                  <a:pt x="127" y="106"/>
                  <a:pt x="127" y="169"/>
                </a:cubicBezTo>
                <a:cubicBezTo>
                  <a:pt x="127" y="296"/>
                  <a:pt x="127" y="296"/>
                  <a:pt x="127" y="296"/>
                </a:cubicBezTo>
                <a:cubicBezTo>
                  <a:pt x="353" y="296"/>
                  <a:pt x="353" y="296"/>
                  <a:pt x="353" y="296"/>
                </a:cubicBezTo>
                <a:lnTo>
                  <a:pt x="353" y="169"/>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0" name="Freeform 99"/>
          <p:cNvSpPr>
            <a:spLocks noChangeArrowheads="1"/>
          </p:cNvSpPr>
          <p:nvPr/>
        </p:nvSpPr>
        <p:spPr bwMode="auto">
          <a:xfrm>
            <a:off x="15046865" y="7371183"/>
            <a:ext cx="460566" cy="393332"/>
          </a:xfrm>
          <a:custGeom>
            <a:avLst/>
            <a:gdLst>
              <a:gd name="T0" fmla="*/ 572 w 602"/>
              <a:gd name="T1" fmla="*/ 516 h 517"/>
              <a:gd name="T2" fmla="*/ 0 w 602"/>
              <a:gd name="T3" fmla="*/ 487 h 517"/>
              <a:gd name="T4" fmla="*/ 0 w 602"/>
              <a:gd name="T5" fmla="*/ 311 h 517"/>
              <a:gd name="T6" fmla="*/ 78 w 602"/>
              <a:gd name="T7" fmla="*/ 99 h 517"/>
              <a:gd name="T8" fmla="*/ 106 w 602"/>
              <a:gd name="T9" fmla="*/ 85 h 517"/>
              <a:gd name="T10" fmla="*/ 148 w 602"/>
              <a:gd name="T11" fmla="*/ 85 h 517"/>
              <a:gd name="T12" fmla="*/ 176 w 602"/>
              <a:gd name="T13" fmla="*/ 92 h 517"/>
              <a:gd name="T14" fmla="*/ 148 w 602"/>
              <a:gd name="T15" fmla="*/ 141 h 517"/>
              <a:gd name="T16" fmla="*/ 120 w 602"/>
              <a:gd name="T17" fmla="*/ 141 h 517"/>
              <a:gd name="T18" fmla="*/ 141 w 602"/>
              <a:gd name="T19" fmla="*/ 282 h 517"/>
              <a:gd name="T20" fmla="*/ 162 w 602"/>
              <a:gd name="T21" fmla="*/ 282 h 517"/>
              <a:gd name="T22" fmla="*/ 191 w 602"/>
              <a:gd name="T23" fmla="*/ 339 h 517"/>
              <a:gd name="T24" fmla="*/ 417 w 602"/>
              <a:gd name="T25" fmla="*/ 311 h 517"/>
              <a:gd name="T26" fmla="*/ 473 w 602"/>
              <a:gd name="T27" fmla="*/ 282 h 517"/>
              <a:gd name="T28" fmla="*/ 537 w 602"/>
              <a:gd name="T29" fmla="*/ 282 h 517"/>
              <a:gd name="T30" fmla="*/ 452 w 602"/>
              <a:gd name="T31" fmla="*/ 141 h 517"/>
              <a:gd name="T32" fmla="*/ 396 w 602"/>
              <a:gd name="T33" fmla="*/ 141 h 517"/>
              <a:gd name="T34" fmla="*/ 424 w 602"/>
              <a:gd name="T35" fmla="*/ 85 h 517"/>
              <a:gd name="T36" fmla="*/ 452 w 602"/>
              <a:gd name="T37" fmla="*/ 85 h 517"/>
              <a:gd name="T38" fmla="*/ 502 w 602"/>
              <a:gd name="T39" fmla="*/ 85 h 517"/>
              <a:gd name="T40" fmla="*/ 601 w 602"/>
              <a:gd name="T41" fmla="*/ 296 h 517"/>
              <a:gd name="T42" fmla="*/ 601 w 602"/>
              <a:gd name="T43" fmla="*/ 311 h 517"/>
              <a:gd name="T44" fmla="*/ 601 w 602"/>
              <a:gd name="T45" fmla="*/ 487 h 517"/>
              <a:gd name="T46" fmla="*/ 367 w 602"/>
              <a:gd name="T47" fmla="*/ 120 h 517"/>
              <a:gd name="T48" fmla="*/ 346 w 602"/>
              <a:gd name="T49" fmla="*/ 113 h 517"/>
              <a:gd name="T50" fmla="*/ 332 w 602"/>
              <a:gd name="T51" fmla="*/ 205 h 517"/>
              <a:gd name="T52" fmla="*/ 304 w 602"/>
              <a:gd name="T53" fmla="*/ 296 h 517"/>
              <a:gd name="T54" fmla="*/ 276 w 602"/>
              <a:gd name="T55" fmla="*/ 226 h 517"/>
              <a:gd name="T56" fmla="*/ 276 w 602"/>
              <a:gd name="T57" fmla="*/ 92 h 517"/>
              <a:gd name="T58" fmla="*/ 233 w 602"/>
              <a:gd name="T59" fmla="*/ 120 h 517"/>
              <a:gd name="T60" fmla="*/ 219 w 602"/>
              <a:gd name="T61" fmla="*/ 70 h 517"/>
              <a:gd name="T62" fmla="*/ 304 w 602"/>
              <a:gd name="T63" fmla="*/ 0 h 517"/>
              <a:gd name="T64" fmla="*/ 389 w 602"/>
              <a:gd name="T65" fmla="*/ 70 h 517"/>
              <a:gd name="T66" fmla="*/ 367 w 602"/>
              <a:gd name="T67" fmla="*/ 12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2" h="517">
                <a:moveTo>
                  <a:pt x="572" y="516"/>
                </a:moveTo>
                <a:lnTo>
                  <a:pt x="572" y="516"/>
                </a:lnTo>
                <a:cubicBezTo>
                  <a:pt x="28" y="516"/>
                  <a:pt x="28" y="516"/>
                  <a:pt x="28" y="516"/>
                </a:cubicBezTo>
                <a:cubicBezTo>
                  <a:pt x="14"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106" y="85"/>
                </a:cubicBezTo>
                <a:lnTo>
                  <a:pt x="106" y="85"/>
                </a:lnTo>
                <a:cubicBezTo>
                  <a:pt x="148" y="85"/>
                  <a:pt x="148" y="85"/>
                  <a:pt x="148" y="85"/>
                </a:cubicBezTo>
                <a:lnTo>
                  <a:pt x="148" y="85"/>
                </a:lnTo>
                <a:cubicBezTo>
                  <a:pt x="176" y="85"/>
                  <a:pt x="176" y="85"/>
                  <a:pt x="176" y="85"/>
                </a:cubicBezTo>
                <a:lnTo>
                  <a:pt x="176" y="92"/>
                </a:lnTo>
                <a:cubicBezTo>
                  <a:pt x="176" y="113"/>
                  <a:pt x="191" y="127"/>
                  <a:pt x="205" y="141"/>
                </a:cubicBezTo>
                <a:cubicBezTo>
                  <a:pt x="148" y="141"/>
                  <a:pt x="148" y="141"/>
                  <a:pt x="148" y="141"/>
                </a:cubicBezTo>
                <a:lnTo>
                  <a:pt x="148" y="141"/>
                </a:lnTo>
                <a:cubicBezTo>
                  <a:pt x="120" y="141"/>
                  <a:pt x="120" y="141"/>
                  <a:pt x="120" y="141"/>
                </a:cubicBezTo>
                <a:cubicBezTo>
                  <a:pt x="71" y="282"/>
                  <a:pt x="71" y="282"/>
                  <a:pt x="71" y="282"/>
                </a:cubicBezTo>
                <a:cubicBezTo>
                  <a:pt x="141" y="282"/>
                  <a:pt x="141" y="282"/>
                  <a:pt x="141" y="282"/>
                </a:cubicBezTo>
                <a:lnTo>
                  <a:pt x="141" y="282"/>
                </a:lnTo>
                <a:cubicBezTo>
                  <a:pt x="162" y="282"/>
                  <a:pt x="162" y="282"/>
                  <a:pt x="162" y="282"/>
                </a:cubicBezTo>
                <a:cubicBezTo>
                  <a:pt x="176" y="282"/>
                  <a:pt x="191" y="289"/>
                  <a:pt x="191" y="311"/>
                </a:cubicBezTo>
                <a:cubicBezTo>
                  <a:pt x="191" y="339"/>
                  <a:pt x="191" y="339"/>
                  <a:pt x="191" y="339"/>
                </a:cubicBezTo>
                <a:cubicBezTo>
                  <a:pt x="417" y="339"/>
                  <a:pt x="417" y="339"/>
                  <a:pt x="417" y="339"/>
                </a:cubicBezTo>
                <a:cubicBezTo>
                  <a:pt x="417" y="311"/>
                  <a:pt x="417" y="311"/>
                  <a:pt x="417" y="311"/>
                </a:cubicBezTo>
                <a:cubicBezTo>
                  <a:pt x="417" y="289"/>
                  <a:pt x="424" y="282"/>
                  <a:pt x="445" y="282"/>
                </a:cubicBezTo>
                <a:cubicBezTo>
                  <a:pt x="473" y="282"/>
                  <a:pt x="473" y="282"/>
                  <a:pt x="473" y="282"/>
                </a:cubicBezTo>
                <a:lnTo>
                  <a:pt x="473" y="282"/>
                </a:lnTo>
                <a:cubicBezTo>
                  <a:pt x="537" y="282"/>
                  <a:pt x="537" y="282"/>
                  <a:pt x="537" y="282"/>
                </a:cubicBezTo>
                <a:cubicBezTo>
                  <a:pt x="480" y="141"/>
                  <a:pt x="480" y="141"/>
                  <a:pt x="480" y="141"/>
                </a:cubicBezTo>
                <a:cubicBezTo>
                  <a:pt x="452" y="141"/>
                  <a:pt x="452" y="141"/>
                  <a:pt x="452" y="141"/>
                </a:cubicBezTo>
                <a:lnTo>
                  <a:pt x="452" y="141"/>
                </a:lnTo>
                <a:cubicBezTo>
                  <a:pt x="396" y="141"/>
                  <a:pt x="396" y="141"/>
                  <a:pt x="396" y="141"/>
                </a:cubicBezTo>
                <a:cubicBezTo>
                  <a:pt x="417" y="127"/>
                  <a:pt x="424" y="113"/>
                  <a:pt x="424" y="92"/>
                </a:cubicBezTo>
                <a:lnTo>
                  <a:pt x="424" y="85"/>
                </a:lnTo>
                <a:cubicBezTo>
                  <a:pt x="452" y="85"/>
                  <a:pt x="452" y="85"/>
                  <a:pt x="452" y="85"/>
                </a:cubicBezTo>
                <a:lnTo>
                  <a:pt x="452" y="85"/>
                </a:lnTo>
                <a:cubicBezTo>
                  <a:pt x="502" y="85"/>
                  <a:pt x="502" y="85"/>
                  <a:pt x="502" y="85"/>
                </a:cubicBezTo>
                <a:lnTo>
                  <a:pt x="502" y="85"/>
                </a:lnTo>
                <a:cubicBezTo>
                  <a:pt x="509" y="85"/>
                  <a:pt x="523" y="92"/>
                  <a:pt x="523" y="99"/>
                </a:cubicBezTo>
                <a:cubicBezTo>
                  <a:pt x="601" y="296"/>
                  <a:pt x="601" y="296"/>
                  <a:pt x="601" y="296"/>
                </a:cubicBezTo>
                <a:cubicBezTo>
                  <a:pt x="601" y="304"/>
                  <a:pt x="601" y="304"/>
                  <a:pt x="601" y="311"/>
                </a:cubicBezTo>
                <a:lnTo>
                  <a:pt x="601" y="311"/>
                </a:lnTo>
                <a:lnTo>
                  <a:pt x="601" y="311"/>
                </a:lnTo>
                <a:cubicBezTo>
                  <a:pt x="601" y="487"/>
                  <a:pt x="601" y="487"/>
                  <a:pt x="601" y="487"/>
                </a:cubicBezTo>
                <a:cubicBezTo>
                  <a:pt x="601" y="502"/>
                  <a:pt x="594" y="516"/>
                  <a:pt x="572" y="516"/>
                </a:cubicBezTo>
                <a:close/>
                <a:moveTo>
                  <a:pt x="367" y="120"/>
                </a:moveTo>
                <a:lnTo>
                  <a:pt x="367" y="120"/>
                </a:lnTo>
                <a:cubicBezTo>
                  <a:pt x="360" y="120"/>
                  <a:pt x="353" y="120"/>
                  <a:pt x="346" y="113"/>
                </a:cubicBezTo>
                <a:cubicBezTo>
                  <a:pt x="332" y="92"/>
                  <a:pt x="332" y="92"/>
                  <a:pt x="332" y="92"/>
                </a:cubicBezTo>
                <a:cubicBezTo>
                  <a:pt x="332" y="205"/>
                  <a:pt x="332" y="205"/>
                  <a:pt x="332" y="205"/>
                </a:cubicBezTo>
                <a:cubicBezTo>
                  <a:pt x="332" y="268"/>
                  <a:pt x="332" y="268"/>
                  <a:pt x="332" y="268"/>
                </a:cubicBezTo>
                <a:cubicBezTo>
                  <a:pt x="332" y="289"/>
                  <a:pt x="318" y="296"/>
                  <a:pt x="304" y="296"/>
                </a:cubicBezTo>
                <a:cubicBezTo>
                  <a:pt x="283" y="296"/>
                  <a:pt x="276" y="289"/>
                  <a:pt x="276" y="268"/>
                </a:cubicBezTo>
                <a:cubicBezTo>
                  <a:pt x="276" y="226"/>
                  <a:pt x="276" y="226"/>
                  <a:pt x="276" y="226"/>
                </a:cubicBezTo>
                <a:lnTo>
                  <a:pt x="276" y="226"/>
                </a:lnTo>
                <a:cubicBezTo>
                  <a:pt x="276" y="92"/>
                  <a:pt x="276" y="92"/>
                  <a:pt x="276" y="92"/>
                </a:cubicBezTo>
                <a:cubicBezTo>
                  <a:pt x="254" y="113"/>
                  <a:pt x="254" y="113"/>
                  <a:pt x="254" y="113"/>
                </a:cubicBezTo>
                <a:cubicBezTo>
                  <a:pt x="247" y="120"/>
                  <a:pt x="240" y="120"/>
                  <a:pt x="233" y="120"/>
                </a:cubicBezTo>
                <a:cubicBezTo>
                  <a:pt x="219" y="120"/>
                  <a:pt x="205" y="106"/>
                  <a:pt x="205" y="92"/>
                </a:cubicBezTo>
                <a:cubicBezTo>
                  <a:pt x="205" y="85"/>
                  <a:pt x="212" y="78"/>
                  <a:pt x="219" y="70"/>
                </a:cubicBezTo>
                <a:cubicBezTo>
                  <a:pt x="283" y="7"/>
                  <a:pt x="283" y="7"/>
                  <a:pt x="283" y="7"/>
                </a:cubicBezTo>
                <a:cubicBezTo>
                  <a:pt x="290" y="0"/>
                  <a:pt x="297" y="0"/>
                  <a:pt x="304" y="0"/>
                </a:cubicBezTo>
                <a:cubicBezTo>
                  <a:pt x="311" y="0"/>
                  <a:pt x="318" y="0"/>
                  <a:pt x="318" y="7"/>
                </a:cubicBezTo>
                <a:cubicBezTo>
                  <a:pt x="389" y="70"/>
                  <a:pt x="389" y="70"/>
                  <a:pt x="389" y="70"/>
                </a:cubicBezTo>
                <a:cubicBezTo>
                  <a:pt x="396" y="78"/>
                  <a:pt x="396" y="85"/>
                  <a:pt x="396" y="92"/>
                </a:cubicBezTo>
                <a:cubicBezTo>
                  <a:pt x="396" y="106"/>
                  <a:pt x="382" y="120"/>
                  <a:pt x="367" y="12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1" name="Freeform 100"/>
          <p:cNvSpPr>
            <a:spLocks noChangeArrowheads="1"/>
          </p:cNvSpPr>
          <p:nvPr/>
        </p:nvSpPr>
        <p:spPr bwMode="auto">
          <a:xfrm>
            <a:off x="14243392" y="7371183"/>
            <a:ext cx="457206" cy="393332"/>
          </a:xfrm>
          <a:custGeom>
            <a:avLst/>
            <a:gdLst>
              <a:gd name="T0" fmla="*/ 572 w 601"/>
              <a:gd name="T1" fmla="*/ 516 h 517"/>
              <a:gd name="T2" fmla="*/ 0 w 601"/>
              <a:gd name="T3" fmla="*/ 487 h 517"/>
              <a:gd name="T4" fmla="*/ 0 w 601"/>
              <a:gd name="T5" fmla="*/ 311 h 517"/>
              <a:gd name="T6" fmla="*/ 78 w 601"/>
              <a:gd name="T7" fmla="*/ 99 h 517"/>
              <a:gd name="T8" fmla="*/ 99 w 601"/>
              <a:gd name="T9" fmla="*/ 85 h 517"/>
              <a:gd name="T10" fmla="*/ 148 w 601"/>
              <a:gd name="T11" fmla="*/ 85 h 517"/>
              <a:gd name="T12" fmla="*/ 240 w 601"/>
              <a:gd name="T13" fmla="*/ 99 h 517"/>
              <a:gd name="T14" fmla="*/ 148 w 601"/>
              <a:gd name="T15" fmla="*/ 141 h 517"/>
              <a:gd name="T16" fmla="*/ 120 w 601"/>
              <a:gd name="T17" fmla="*/ 141 h 517"/>
              <a:gd name="T18" fmla="*/ 127 w 601"/>
              <a:gd name="T19" fmla="*/ 282 h 517"/>
              <a:gd name="T20" fmla="*/ 155 w 601"/>
              <a:gd name="T21" fmla="*/ 282 h 517"/>
              <a:gd name="T22" fmla="*/ 183 w 601"/>
              <a:gd name="T23" fmla="*/ 339 h 517"/>
              <a:gd name="T24" fmla="*/ 410 w 601"/>
              <a:gd name="T25" fmla="*/ 311 h 517"/>
              <a:gd name="T26" fmla="*/ 466 w 601"/>
              <a:gd name="T27" fmla="*/ 282 h 517"/>
              <a:gd name="T28" fmla="*/ 530 w 601"/>
              <a:gd name="T29" fmla="*/ 282 h 517"/>
              <a:gd name="T30" fmla="*/ 452 w 601"/>
              <a:gd name="T31" fmla="*/ 141 h 517"/>
              <a:gd name="T32" fmla="*/ 353 w 601"/>
              <a:gd name="T33" fmla="*/ 141 h 517"/>
              <a:gd name="T34" fmla="*/ 353 w 601"/>
              <a:gd name="T35" fmla="*/ 85 h 517"/>
              <a:gd name="T36" fmla="*/ 452 w 601"/>
              <a:gd name="T37" fmla="*/ 85 h 517"/>
              <a:gd name="T38" fmla="*/ 494 w 601"/>
              <a:gd name="T39" fmla="*/ 85 h 517"/>
              <a:gd name="T40" fmla="*/ 600 w 601"/>
              <a:gd name="T41" fmla="*/ 296 h 517"/>
              <a:gd name="T42" fmla="*/ 600 w 601"/>
              <a:gd name="T43" fmla="*/ 311 h 517"/>
              <a:gd name="T44" fmla="*/ 600 w 601"/>
              <a:gd name="T45" fmla="*/ 487 h 517"/>
              <a:gd name="T46" fmla="*/ 396 w 601"/>
              <a:gd name="T47" fmla="*/ 205 h 517"/>
              <a:gd name="T48" fmla="*/ 381 w 601"/>
              <a:gd name="T49" fmla="*/ 226 h 517"/>
              <a:gd name="T50" fmla="*/ 297 w 601"/>
              <a:gd name="T51" fmla="*/ 296 h 517"/>
              <a:gd name="T52" fmla="*/ 212 w 601"/>
              <a:gd name="T53" fmla="*/ 226 h 517"/>
              <a:gd name="T54" fmla="*/ 233 w 601"/>
              <a:gd name="T55" fmla="*/ 176 h 517"/>
              <a:gd name="T56" fmla="*/ 268 w 601"/>
              <a:gd name="T57" fmla="*/ 205 h 517"/>
              <a:gd name="T58" fmla="*/ 268 w 601"/>
              <a:gd name="T59" fmla="*/ 70 h 517"/>
              <a:gd name="T60" fmla="*/ 297 w 601"/>
              <a:gd name="T61" fmla="*/ 0 h 517"/>
              <a:gd name="T62" fmla="*/ 325 w 601"/>
              <a:gd name="T63" fmla="*/ 85 h 517"/>
              <a:gd name="T64" fmla="*/ 325 w 601"/>
              <a:gd name="T65" fmla="*/ 205 h 517"/>
              <a:gd name="T66" fmla="*/ 367 w 601"/>
              <a:gd name="T67" fmla="*/ 176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1" h="517">
                <a:moveTo>
                  <a:pt x="572" y="516"/>
                </a:moveTo>
                <a:lnTo>
                  <a:pt x="572" y="516"/>
                </a:lnTo>
                <a:cubicBezTo>
                  <a:pt x="28" y="516"/>
                  <a:pt x="28" y="516"/>
                  <a:pt x="28" y="516"/>
                </a:cubicBezTo>
                <a:cubicBezTo>
                  <a:pt x="7" y="516"/>
                  <a:pt x="0" y="502"/>
                  <a:pt x="0" y="487"/>
                </a:cubicBezTo>
                <a:cubicBezTo>
                  <a:pt x="0" y="311"/>
                  <a:pt x="0" y="311"/>
                  <a:pt x="0" y="311"/>
                </a:cubicBezTo>
                <a:lnTo>
                  <a:pt x="0" y="311"/>
                </a:lnTo>
                <a:cubicBezTo>
                  <a:pt x="0" y="304"/>
                  <a:pt x="0" y="304"/>
                  <a:pt x="0" y="296"/>
                </a:cubicBezTo>
                <a:cubicBezTo>
                  <a:pt x="78" y="99"/>
                  <a:pt x="78" y="99"/>
                  <a:pt x="78" y="99"/>
                </a:cubicBezTo>
                <a:cubicBezTo>
                  <a:pt x="78" y="92"/>
                  <a:pt x="92" y="85"/>
                  <a:pt x="99" y="85"/>
                </a:cubicBezTo>
                <a:lnTo>
                  <a:pt x="99" y="85"/>
                </a:lnTo>
                <a:cubicBezTo>
                  <a:pt x="148" y="85"/>
                  <a:pt x="148" y="85"/>
                  <a:pt x="148" y="85"/>
                </a:cubicBezTo>
                <a:lnTo>
                  <a:pt x="148" y="85"/>
                </a:lnTo>
                <a:cubicBezTo>
                  <a:pt x="240" y="85"/>
                  <a:pt x="240" y="85"/>
                  <a:pt x="240" y="85"/>
                </a:cubicBezTo>
                <a:cubicBezTo>
                  <a:pt x="240" y="99"/>
                  <a:pt x="240" y="99"/>
                  <a:pt x="240" y="99"/>
                </a:cubicBezTo>
                <a:cubicBezTo>
                  <a:pt x="240" y="141"/>
                  <a:pt x="240" y="141"/>
                  <a:pt x="240" y="141"/>
                </a:cubicBezTo>
                <a:cubicBezTo>
                  <a:pt x="148" y="141"/>
                  <a:pt x="148" y="141"/>
                  <a:pt x="148" y="141"/>
                </a:cubicBezTo>
                <a:lnTo>
                  <a:pt x="148" y="141"/>
                </a:lnTo>
                <a:cubicBezTo>
                  <a:pt x="120" y="141"/>
                  <a:pt x="120" y="141"/>
                  <a:pt x="120" y="141"/>
                </a:cubicBezTo>
                <a:cubicBezTo>
                  <a:pt x="63" y="282"/>
                  <a:pt x="63" y="282"/>
                  <a:pt x="63" y="282"/>
                </a:cubicBezTo>
                <a:cubicBezTo>
                  <a:pt x="127" y="282"/>
                  <a:pt x="127" y="282"/>
                  <a:pt x="127" y="282"/>
                </a:cubicBezTo>
                <a:lnTo>
                  <a:pt x="127" y="282"/>
                </a:lnTo>
                <a:cubicBezTo>
                  <a:pt x="155" y="282"/>
                  <a:pt x="155" y="282"/>
                  <a:pt x="155" y="282"/>
                </a:cubicBezTo>
                <a:cubicBezTo>
                  <a:pt x="176" y="282"/>
                  <a:pt x="183" y="289"/>
                  <a:pt x="183" y="311"/>
                </a:cubicBezTo>
                <a:cubicBezTo>
                  <a:pt x="183" y="339"/>
                  <a:pt x="183" y="339"/>
                  <a:pt x="183" y="339"/>
                </a:cubicBezTo>
                <a:cubicBezTo>
                  <a:pt x="410" y="339"/>
                  <a:pt x="410" y="339"/>
                  <a:pt x="410" y="339"/>
                </a:cubicBezTo>
                <a:cubicBezTo>
                  <a:pt x="410" y="311"/>
                  <a:pt x="410" y="311"/>
                  <a:pt x="410" y="311"/>
                </a:cubicBezTo>
                <a:cubicBezTo>
                  <a:pt x="410" y="289"/>
                  <a:pt x="424" y="282"/>
                  <a:pt x="438" y="282"/>
                </a:cubicBezTo>
                <a:cubicBezTo>
                  <a:pt x="466" y="282"/>
                  <a:pt x="466" y="282"/>
                  <a:pt x="466" y="282"/>
                </a:cubicBezTo>
                <a:lnTo>
                  <a:pt x="466" y="282"/>
                </a:lnTo>
                <a:cubicBezTo>
                  <a:pt x="530" y="282"/>
                  <a:pt x="530" y="282"/>
                  <a:pt x="530" y="282"/>
                </a:cubicBezTo>
                <a:cubicBezTo>
                  <a:pt x="480" y="141"/>
                  <a:pt x="480" y="141"/>
                  <a:pt x="480" y="141"/>
                </a:cubicBezTo>
                <a:cubicBezTo>
                  <a:pt x="452" y="141"/>
                  <a:pt x="452" y="141"/>
                  <a:pt x="452" y="141"/>
                </a:cubicBezTo>
                <a:lnTo>
                  <a:pt x="452" y="141"/>
                </a:lnTo>
                <a:cubicBezTo>
                  <a:pt x="353" y="141"/>
                  <a:pt x="353" y="141"/>
                  <a:pt x="353" y="141"/>
                </a:cubicBezTo>
                <a:cubicBezTo>
                  <a:pt x="353" y="99"/>
                  <a:pt x="353" y="99"/>
                  <a:pt x="353" y="99"/>
                </a:cubicBezTo>
                <a:cubicBezTo>
                  <a:pt x="353" y="85"/>
                  <a:pt x="353" y="85"/>
                  <a:pt x="353" y="85"/>
                </a:cubicBezTo>
                <a:cubicBezTo>
                  <a:pt x="452" y="85"/>
                  <a:pt x="452" y="85"/>
                  <a:pt x="452" y="85"/>
                </a:cubicBezTo>
                <a:lnTo>
                  <a:pt x="452" y="85"/>
                </a:lnTo>
                <a:cubicBezTo>
                  <a:pt x="494" y="85"/>
                  <a:pt x="494" y="85"/>
                  <a:pt x="494" y="85"/>
                </a:cubicBezTo>
                <a:lnTo>
                  <a:pt x="494" y="85"/>
                </a:lnTo>
                <a:cubicBezTo>
                  <a:pt x="509" y="85"/>
                  <a:pt x="523" y="92"/>
                  <a:pt x="523" y="99"/>
                </a:cubicBezTo>
                <a:cubicBezTo>
                  <a:pt x="600" y="296"/>
                  <a:pt x="600" y="296"/>
                  <a:pt x="600" y="296"/>
                </a:cubicBezTo>
                <a:cubicBezTo>
                  <a:pt x="600" y="304"/>
                  <a:pt x="600" y="304"/>
                  <a:pt x="600" y="311"/>
                </a:cubicBezTo>
                <a:lnTo>
                  <a:pt x="600" y="311"/>
                </a:lnTo>
                <a:lnTo>
                  <a:pt x="600" y="311"/>
                </a:lnTo>
                <a:cubicBezTo>
                  <a:pt x="600" y="487"/>
                  <a:pt x="600" y="487"/>
                  <a:pt x="600" y="487"/>
                </a:cubicBezTo>
                <a:cubicBezTo>
                  <a:pt x="600" y="502"/>
                  <a:pt x="586" y="516"/>
                  <a:pt x="572" y="516"/>
                </a:cubicBezTo>
                <a:close/>
                <a:moveTo>
                  <a:pt x="396" y="205"/>
                </a:moveTo>
                <a:lnTo>
                  <a:pt x="396" y="205"/>
                </a:lnTo>
                <a:cubicBezTo>
                  <a:pt x="396" y="212"/>
                  <a:pt x="389" y="219"/>
                  <a:pt x="381" y="226"/>
                </a:cubicBezTo>
                <a:cubicBezTo>
                  <a:pt x="318" y="289"/>
                  <a:pt x="318" y="289"/>
                  <a:pt x="318" y="289"/>
                </a:cubicBezTo>
                <a:cubicBezTo>
                  <a:pt x="311" y="296"/>
                  <a:pt x="304" y="296"/>
                  <a:pt x="297" y="296"/>
                </a:cubicBezTo>
                <a:cubicBezTo>
                  <a:pt x="290" y="296"/>
                  <a:pt x="283" y="296"/>
                  <a:pt x="283" y="289"/>
                </a:cubicBezTo>
                <a:cubicBezTo>
                  <a:pt x="212" y="226"/>
                  <a:pt x="212" y="226"/>
                  <a:pt x="212" y="226"/>
                </a:cubicBezTo>
                <a:cubicBezTo>
                  <a:pt x="205" y="219"/>
                  <a:pt x="205" y="212"/>
                  <a:pt x="205" y="205"/>
                </a:cubicBezTo>
                <a:cubicBezTo>
                  <a:pt x="205" y="191"/>
                  <a:pt x="219" y="176"/>
                  <a:pt x="233" y="176"/>
                </a:cubicBezTo>
                <a:cubicBezTo>
                  <a:pt x="240" y="176"/>
                  <a:pt x="247" y="176"/>
                  <a:pt x="254" y="183"/>
                </a:cubicBezTo>
                <a:cubicBezTo>
                  <a:pt x="268" y="205"/>
                  <a:pt x="268" y="205"/>
                  <a:pt x="268" y="205"/>
                </a:cubicBezTo>
                <a:cubicBezTo>
                  <a:pt x="268" y="99"/>
                  <a:pt x="268" y="99"/>
                  <a:pt x="268" y="99"/>
                </a:cubicBezTo>
                <a:cubicBezTo>
                  <a:pt x="268" y="70"/>
                  <a:pt x="268" y="70"/>
                  <a:pt x="268" y="70"/>
                </a:cubicBezTo>
                <a:cubicBezTo>
                  <a:pt x="268" y="28"/>
                  <a:pt x="268" y="28"/>
                  <a:pt x="268" y="28"/>
                </a:cubicBezTo>
                <a:cubicBezTo>
                  <a:pt x="268" y="7"/>
                  <a:pt x="283" y="0"/>
                  <a:pt x="297" y="0"/>
                </a:cubicBezTo>
                <a:cubicBezTo>
                  <a:pt x="318" y="0"/>
                  <a:pt x="325" y="7"/>
                  <a:pt x="325" y="28"/>
                </a:cubicBezTo>
                <a:cubicBezTo>
                  <a:pt x="325" y="85"/>
                  <a:pt x="325" y="85"/>
                  <a:pt x="325" y="85"/>
                </a:cubicBezTo>
                <a:cubicBezTo>
                  <a:pt x="325" y="92"/>
                  <a:pt x="325" y="92"/>
                  <a:pt x="325" y="92"/>
                </a:cubicBezTo>
                <a:cubicBezTo>
                  <a:pt x="325" y="205"/>
                  <a:pt x="325" y="205"/>
                  <a:pt x="325" y="205"/>
                </a:cubicBezTo>
                <a:cubicBezTo>
                  <a:pt x="346" y="183"/>
                  <a:pt x="346" y="183"/>
                  <a:pt x="346" y="183"/>
                </a:cubicBezTo>
                <a:cubicBezTo>
                  <a:pt x="353" y="176"/>
                  <a:pt x="360" y="176"/>
                  <a:pt x="367" y="176"/>
                </a:cubicBezTo>
                <a:cubicBezTo>
                  <a:pt x="381" y="176"/>
                  <a:pt x="396" y="191"/>
                  <a:pt x="396" y="205"/>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2" name="Freeform 101"/>
          <p:cNvSpPr>
            <a:spLocks noChangeArrowheads="1"/>
          </p:cNvSpPr>
          <p:nvPr/>
        </p:nvSpPr>
        <p:spPr bwMode="auto">
          <a:xfrm>
            <a:off x="13433197" y="7435059"/>
            <a:ext cx="463929" cy="329457"/>
          </a:xfrm>
          <a:custGeom>
            <a:avLst/>
            <a:gdLst>
              <a:gd name="T0" fmla="*/ 607 w 608"/>
              <a:gd name="T1" fmla="*/ 402 h 432"/>
              <a:gd name="T2" fmla="*/ 607 w 608"/>
              <a:gd name="T3" fmla="*/ 402 h 432"/>
              <a:gd name="T4" fmla="*/ 579 w 608"/>
              <a:gd name="T5" fmla="*/ 431 h 432"/>
              <a:gd name="T6" fmla="*/ 28 w 608"/>
              <a:gd name="T7" fmla="*/ 431 h 432"/>
              <a:gd name="T8" fmla="*/ 0 w 608"/>
              <a:gd name="T9" fmla="*/ 402 h 432"/>
              <a:gd name="T10" fmla="*/ 0 w 608"/>
              <a:gd name="T11" fmla="*/ 402 h 432"/>
              <a:gd name="T12" fmla="*/ 0 w 608"/>
              <a:gd name="T13" fmla="*/ 226 h 432"/>
              <a:gd name="T14" fmla="*/ 0 w 608"/>
              <a:gd name="T15" fmla="*/ 226 h 432"/>
              <a:gd name="T16" fmla="*/ 0 w 608"/>
              <a:gd name="T17" fmla="*/ 226 h 432"/>
              <a:gd name="T18" fmla="*/ 7 w 608"/>
              <a:gd name="T19" fmla="*/ 211 h 432"/>
              <a:gd name="T20" fmla="*/ 7 w 608"/>
              <a:gd name="T21" fmla="*/ 211 h 432"/>
              <a:gd name="T22" fmla="*/ 77 w 608"/>
              <a:gd name="T23" fmla="*/ 14 h 432"/>
              <a:gd name="T24" fmla="*/ 77 w 608"/>
              <a:gd name="T25" fmla="*/ 14 h 432"/>
              <a:gd name="T26" fmla="*/ 106 w 608"/>
              <a:gd name="T27" fmla="*/ 0 h 432"/>
              <a:gd name="T28" fmla="*/ 501 w 608"/>
              <a:gd name="T29" fmla="*/ 0 h 432"/>
              <a:gd name="T30" fmla="*/ 530 w 608"/>
              <a:gd name="T31" fmla="*/ 14 h 432"/>
              <a:gd name="T32" fmla="*/ 530 w 608"/>
              <a:gd name="T33" fmla="*/ 14 h 432"/>
              <a:gd name="T34" fmla="*/ 600 w 608"/>
              <a:gd name="T35" fmla="*/ 211 h 432"/>
              <a:gd name="T36" fmla="*/ 600 w 608"/>
              <a:gd name="T37" fmla="*/ 211 h 432"/>
              <a:gd name="T38" fmla="*/ 607 w 608"/>
              <a:gd name="T39" fmla="*/ 226 h 432"/>
              <a:gd name="T40" fmla="*/ 607 w 608"/>
              <a:gd name="T41" fmla="*/ 226 h 432"/>
              <a:gd name="T42" fmla="*/ 607 w 608"/>
              <a:gd name="T43" fmla="*/ 226 h 432"/>
              <a:gd name="T44" fmla="*/ 607 w 608"/>
              <a:gd name="T45" fmla="*/ 402 h 432"/>
              <a:gd name="T46" fmla="*/ 480 w 608"/>
              <a:gd name="T47" fmla="*/ 56 h 432"/>
              <a:gd name="T48" fmla="*/ 480 w 608"/>
              <a:gd name="T49" fmla="*/ 56 h 432"/>
              <a:gd name="T50" fmla="*/ 127 w 608"/>
              <a:gd name="T51" fmla="*/ 56 h 432"/>
              <a:gd name="T52" fmla="*/ 70 w 608"/>
              <a:gd name="T53" fmla="*/ 197 h 432"/>
              <a:gd name="T54" fmla="*/ 162 w 608"/>
              <a:gd name="T55" fmla="*/ 197 h 432"/>
              <a:gd name="T56" fmla="*/ 190 w 608"/>
              <a:gd name="T57" fmla="*/ 226 h 432"/>
              <a:gd name="T58" fmla="*/ 190 w 608"/>
              <a:gd name="T59" fmla="*/ 254 h 432"/>
              <a:gd name="T60" fmla="*/ 417 w 608"/>
              <a:gd name="T61" fmla="*/ 254 h 432"/>
              <a:gd name="T62" fmla="*/ 417 w 608"/>
              <a:gd name="T63" fmla="*/ 226 h 432"/>
              <a:gd name="T64" fmla="*/ 445 w 608"/>
              <a:gd name="T65" fmla="*/ 197 h 432"/>
              <a:gd name="T66" fmla="*/ 537 w 608"/>
              <a:gd name="T67" fmla="*/ 197 h 432"/>
              <a:gd name="T68" fmla="*/ 480 w 608"/>
              <a:gd name="T69" fmla="*/ 5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8" h="432">
                <a:moveTo>
                  <a:pt x="607" y="402"/>
                </a:moveTo>
                <a:lnTo>
                  <a:pt x="607" y="402"/>
                </a:lnTo>
                <a:cubicBezTo>
                  <a:pt x="607" y="417"/>
                  <a:pt x="593" y="431"/>
                  <a:pt x="579" y="431"/>
                </a:cubicBezTo>
                <a:cubicBezTo>
                  <a:pt x="28" y="431"/>
                  <a:pt x="28" y="431"/>
                  <a:pt x="28" y="431"/>
                </a:cubicBezTo>
                <a:cubicBezTo>
                  <a:pt x="14" y="431"/>
                  <a:pt x="0" y="417"/>
                  <a:pt x="0" y="402"/>
                </a:cubicBezTo>
                <a:lnTo>
                  <a:pt x="0" y="402"/>
                </a:lnTo>
                <a:cubicBezTo>
                  <a:pt x="0" y="226"/>
                  <a:pt x="0" y="226"/>
                  <a:pt x="0" y="226"/>
                </a:cubicBezTo>
                <a:lnTo>
                  <a:pt x="0" y="226"/>
                </a:lnTo>
                <a:lnTo>
                  <a:pt x="0" y="226"/>
                </a:lnTo>
                <a:cubicBezTo>
                  <a:pt x="0" y="219"/>
                  <a:pt x="0" y="219"/>
                  <a:pt x="7" y="211"/>
                </a:cubicBezTo>
                <a:lnTo>
                  <a:pt x="7" y="211"/>
                </a:lnTo>
                <a:cubicBezTo>
                  <a:pt x="77" y="14"/>
                  <a:pt x="77" y="14"/>
                  <a:pt x="77" y="14"/>
                </a:cubicBezTo>
                <a:lnTo>
                  <a:pt x="77" y="14"/>
                </a:lnTo>
                <a:cubicBezTo>
                  <a:pt x="84" y="7"/>
                  <a:pt x="92" y="0"/>
                  <a:pt x="106" y="0"/>
                </a:cubicBezTo>
                <a:cubicBezTo>
                  <a:pt x="501" y="0"/>
                  <a:pt x="501" y="0"/>
                  <a:pt x="501" y="0"/>
                </a:cubicBezTo>
                <a:cubicBezTo>
                  <a:pt x="516" y="0"/>
                  <a:pt x="523" y="7"/>
                  <a:pt x="530" y="14"/>
                </a:cubicBezTo>
                <a:lnTo>
                  <a:pt x="530" y="14"/>
                </a:lnTo>
                <a:cubicBezTo>
                  <a:pt x="600" y="211"/>
                  <a:pt x="600" y="211"/>
                  <a:pt x="600" y="211"/>
                </a:cubicBezTo>
                <a:lnTo>
                  <a:pt x="600" y="211"/>
                </a:lnTo>
                <a:cubicBezTo>
                  <a:pt x="607" y="219"/>
                  <a:pt x="607" y="219"/>
                  <a:pt x="607" y="226"/>
                </a:cubicBezTo>
                <a:lnTo>
                  <a:pt x="607" y="226"/>
                </a:lnTo>
                <a:lnTo>
                  <a:pt x="607" y="226"/>
                </a:lnTo>
                <a:cubicBezTo>
                  <a:pt x="607" y="402"/>
                  <a:pt x="607" y="402"/>
                  <a:pt x="607" y="402"/>
                </a:cubicBezTo>
                <a:close/>
                <a:moveTo>
                  <a:pt x="480" y="56"/>
                </a:moveTo>
                <a:lnTo>
                  <a:pt x="480" y="56"/>
                </a:lnTo>
                <a:cubicBezTo>
                  <a:pt x="127" y="56"/>
                  <a:pt x="127" y="56"/>
                  <a:pt x="127" y="56"/>
                </a:cubicBezTo>
                <a:cubicBezTo>
                  <a:pt x="70" y="197"/>
                  <a:pt x="70" y="197"/>
                  <a:pt x="70" y="197"/>
                </a:cubicBezTo>
                <a:cubicBezTo>
                  <a:pt x="162" y="197"/>
                  <a:pt x="162" y="197"/>
                  <a:pt x="162" y="197"/>
                </a:cubicBezTo>
                <a:cubicBezTo>
                  <a:pt x="176" y="197"/>
                  <a:pt x="190" y="204"/>
                  <a:pt x="190" y="226"/>
                </a:cubicBezTo>
                <a:cubicBezTo>
                  <a:pt x="190" y="254"/>
                  <a:pt x="190" y="254"/>
                  <a:pt x="190" y="254"/>
                </a:cubicBezTo>
                <a:cubicBezTo>
                  <a:pt x="417" y="254"/>
                  <a:pt x="417" y="254"/>
                  <a:pt x="417" y="254"/>
                </a:cubicBezTo>
                <a:cubicBezTo>
                  <a:pt x="417" y="226"/>
                  <a:pt x="417" y="226"/>
                  <a:pt x="417" y="226"/>
                </a:cubicBezTo>
                <a:cubicBezTo>
                  <a:pt x="417" y="204"/>
                  <a:pt x="431" y="197"/>
                  <a:pt x="445" y="197"/>
                </a:cubicBezTo>
                <a:cubicBezTo>
                  <a:pt x="537" y="197"/>
                  <a:pt x="537" y="197"/>
                  <a:pt x="537" y="197"/>
                </a:cubicBezTo>
                <a:lnTo>
                  <a:pt x="480" y="5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3" name="Freeform 102"/>
          <p:cNvSpPr>
            <a:spLocks noChangeArrowheads="1"/>
          </p:cNvSpPr>
          <p:nvPr/>
        </p:nvSpPr>
        <p:spPr bwMode="auto">
          <a:xfrm>
            <a:off x="12633087" y="7455230"/>
            <a:ext cx="457206" cy="285753"/>
          </a:xfrm>
          <a:custGeom>
            <a:avLst/>
            <a:gdLst>
              <a:gd name="T0" fmla="*/ 572 w 601"/>
              <a:gd name="T1" fmla="*/ 374 h 375"/>
              <a:gd name="T2" fmla="*/ 544 w 601"/>
              <a:gd name="T3" fmla="*/ 325 h 375"/>
              <a:gd name="T4" fmla="*/ 544 w 601"/>
              <a:gd name="T5" fmla="*/ 212 h 375"/>
              <a:gd name="T6" fmla="*/ 544 w 601"/>
              <a:gd name="T7" fmla="*/ 141 h 375"/>
              <a:gd name="T8" fmla="*/ 544 w 601"/>
              <a:gd name="T9" fmla="*/ 28 h 375"/>
              <a:gd name="T10" fmla="*/ 600 w 601"/>
              <a:gd name="T11" fmla="*/ 28 h 375"/>
              <a:gd name="T12" fmla="*/ 600 w 601"/>
              <a:gd name="T13" fmla="*/ 141 h 375"/>
              <a:gd name="T14" fmla="*/ 600 w 601"/>
              <a:gd name="T15" fmla="*/ 212 h 375"/>
              <a:gd name="T16" fmla="*/ 600 w 601"/>
              <a:gd name="T17" fmla="*/ 325 h 375"/>
              <a:gd name="T18" fmla="*/ 572 w 601"/>
              <a:gd name="T19" fmla="*/ 374 h 375"/>
              <a:gd name="T20" fmla="*/ 487 w 601"/>
              <a:gd name="T21" fmla="*/ 318 h 375"/>
              <a:gd name="T22" fmla="*/ 459 w 601"/>
              <a:gd name="T23" fmla="*/ 268 h 375"/>
              <a:gd name="T24" fmla="*/ 459 w 601"/>
              <a:gd name="T25" fmla="*/ 85 h 375"/>
              <a:gd name="T26" fmla="*/ 515 w 601"/>
              <a:gd name="T27" fmla="*/ 85 h 375"/>
              <a:gd name="T28" fmla="*/ 515 w 601"/>
              <a:gd name="T29" fmla="*/ 268 h 375"/>
              <a:gd name="T30" fmla="*/ 487 w 601"/>
              <a:gd name="T31" fmla="*/ 318 h 375"/>
              <a:gd name="T32" fmla="*/ 402 w 601"/>
              <a:gd name="T33" fmla="*/ 318 h 375"/>
              <a:gd name="T34" fmla="*/ 169 w 601"/>
              <a:gd name="T35" fmla="*/ 290 h 375"/>
              <a:gd name="T36" fmla="*/ 197 w 601"/>
              <a:gd name="T37" fmla="*/ 56 h 375"/>
              <a:gd name="T38" fmla="*/ 431 w 601"/>
              <a:gd name="T39" fmla="*/ 85 h 375"/>
              <a:gd name="T40" fmla="*/ 402 w 601"/>
              <a:gd name="T41" fmla="*/ 318 h 375"/>
              <a:gd name="T42" fmla="*/ 374 w 601"/>
              <a:gd name="T43" fmla="*/ 113 h 375"/>
              <a:gd name="T44" fmla="*/ 226 w 601"/>
              <a:gd name="T45" fmla="*/ 261 h 375"/>
              <a:gd name="T46" fmla="*/ 374 w 601"/>
              <a:gd name="T47" fmla="*/ 113 h 375"/>
              <a:gd name="T48" fmla="*/ 113 w 601"/>
              <a:gd name="T49" fmla="*/ 318 h 375"/>
              <a:gd name="T50" fmla="*/ 84 w 601"/>
              <a:gd name="T51" fmla="*/ 268 h 375"/>
              <a:gd name="T52" fmla="*/ 84 w 601"/>
              <a:gd name="T53" fmla="*/ 85 h 375"/>
              <a:gd name="T54" fmla="*/ 141 w 601"/>
              <a:gd name="T55" fmla="*/ 85 h 375"/>
              <a:gd name="T56" fmla="*/ 141 w 601"/>
              <a:gd name="T57" fmla="*/ 268 h 375"/>
              <a:gd name="T58" fmla="*/ 113 w 601"/>
              <a:gd name="T59" fmla="*/ 318 h 375"/>
              <a:gd name="T60" fmla="*/ 28 w 601"/>
              <a:gd name="T61" fmla="*/ 374 h 375"/>
              <a:gd name="T62" fmla="*/ 0 w 601"/>
              <a:gd name="T63" fmla="*/ 325 h 375"/>
              <a:gd name="T64" fmla="*/ 0 w 601"/>
              <a:gd name="T65" fmla="*/ 212 h 375"/>
              <a:gd name="T66" fmla="*/ 0 w 601"/>
              <a:gd name="T67" fmla="*/ 141 h 375"/>
              <a:gd name="T68" fmla="*/ 0 w 601"/>
              <a:gd name="T69" fmla="*/ 28 h 375"/>
              <a:gd name="T70" fmla="*/ 56 w 601"/>
              <a:gd name="T71" fmla="*/ 28 h 375"/>
              <a:gd name="T72" fmla="*/ 56 w 601"/>
              <a:gd name="T73" fmla="*/ 141 h 375"/>
              <a:gd name="T74" fmla="*/ 56 w 601"/>
              <a:gd name="T75" fmla="*/ 212 h 375"/>
              <a:gd name="T76" fmla="*/ 56 w 601"/>
              <a:gd name="T77" fmla="*/ 325 h 375"/>
              <a:gd name="T78" fmla="*/ 28 w 601"/>
              <a:gd name="T7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1" h="375">
                <a:moveTo>
                  <a:pt x="572" y="374"/>
                </a:moveTo>
                <a:lnTo>
                  <a:pt x="572" y="374"/>
                </a:lnTo>
                <a:cubicBezTo>
                  <a:pt x="558" y="374"/>
                  <a:pt x="544" y="360"/>
                  <a:pt x="544" y="346"/>
                </a:cubicBezTo>
                <a:cubicBezTo>
                  <a:pt x="544" y="325"/>
                  <a:pt x="544" y="325"/>
                  <a:pt x="544" y="325"/>
                </a:cubicBezTo>
                <a:cubicBezTo>
                  <a:pt x="544" y="233"/>
                  <a:pt x="544" y="233"/>
                  <a:pt x="544" y="233"/>
                </a:cubicBezTo>
                <a:cubicBezTo>
                  <a:pt x="544" y="212"/>
                  <a:pt x="544" y="212"/>
                  <a:pt x="544" y="212"/>
                </a:cubicBezTo>
                <a:cubicBezTo>
                  <a:pt x="544" y="155"/>
                  <a:pt x="544" y="155"/>
                  <a:pt x="544" y="155"/>
                </a:cubicBezTo>
                <a:cubicBezTo>
                  <a:pt x="544" y="141"/>
                  <a:pt x="544" y="141"/>
                  <a:pt x="544" y="141"/>
                </a:cubicBezTo>
                <a:cubicBezTo>
                  <a:pt x="544" y="42"/>
                  <a:pt x="544" y="42"/>
                  <a:pt x="544" y="42"/>
                </a:cubicBezTo>
                <a:cubicBezTo>
                  <a:pt x="544" y="28"/>
                  <a:pt x="544" y="28"/>
                  <a:pt x="544" y="28"/>
                </a:cubicBezTo>
                <a:cubicBezTo>
                  <a:pt x="544" y="7"/>
                  <a:pt x="558" y="0"/>
                  <a:pt x="572" y="0"/>
                </a:cubicBezTo>
                <a:cubicBezTo>
                  <a:pt x="593" y="0"/>
                  <a:pt x="600" y="7"/>
                  <a:pt x="600" y="28"/>
                </a:cubicBezTo>
                <a:cubicBezTo>
                  <a:pt x="600" y="42"/>
                  <a:pt x="600" y="42"/>
                  <a:pt x="600" y="42"/>
                </a:cubicBezTo>
                <a:cubicBezTo>
                  <a:pt x="600" y="141"/>
                  <a:pt x="600" y="141"/>
                  <a:pt x="600" y="141"/>
                </a:cubicBezTo>
                <a:cubicBezTo>
                  <a:pt x="600" y="155"/>
                  <a:pt x="600" y="155"/>
                  <a:pt x="600" y="155"/>
                </a:cubicBezTo>
                <a:cubicBezTo>
                  <a:pt x="600" y="212"/>
                  <a:pt x="600" y="212"/>
                  <a:pt x="600" y="212"/>
                </a:cubicBezTo>
                <a:cubicBezTo>
                  <a:pt x="600" y="233"/>
                  <a:pt x="600" y="233"/>
                  <a:pt x="600" y="233"/>
                </a:cubicBezTo>
                <a:cubicBezTo>
                  <a:pt x="600" y="325"/>
                  <a:pt x="600" y="325"/>
                  <a:pt x="600" y="325"/>
                </a:cubicBezTo>
                <a:cubicBezTo>
                  <a:pt x="600" y="346"/>
                  <a:pt x="600" y="346"/>
                  <a:pt x="600" y="346"/>
                </a:cubicBezTo>
                <a:cubicBezTo>
                  <a:pt x="600" y="360"/>
                  <a:pt x="593" y="374"/>
                  <a:pt x="572" y="374"/>
                </a:cubicBezTo>
                <a:close/>
                <a:moveTo>
                  <a:pt x="487" y="318"/>
                </a:moveTo>
                <a:lnTo>
                  <a:pt x="487" y="318"/>
                </a:lnTo>
                <a:cubicBezTo>
                  <a:pt x="473" y="318"/>
                  <a:pt x="459" y="304"/>
                  <a:pt x="459" y="290"/>
                </a:cubicBezTo>
                <a:cubicBezTo>
                  <a:pt x="459" y="268"/>
                  <a:pt x="459" y="268"/>
                  <a:pt x="459" y="268"/>
                </a:cubicBezTo>
                <a:cubicBezTo>
                  <a:pt x="459" y="99"/>
                  <a:pt x="459" y="99"/>
                  <a:pt x="459" y="99"/>
                </a:cubicBezTo>
                <a:cubicBezTo>
                  <a:pt x="459" y="85"/>
                  <a:pt x="459" y="85"/>
                  <a:pt x="459" y="85"/>
                </a:cubicBezTo>
                <a:cubicBezTo>
                  <a:pt x="459" y="63"/>
                  <a:pt x="473" y="56"/>
                  <a:pt x="487" y="56"/>
                </a:cubicBezTo>
                <a:cubicBezTo>
                  <a:pt x="508" y="56"/>
                  <a:pt x="515" y="63"/>
                  <a:pt x="515" y="85"/>
                </a:cubicBezTo>
                <a:cubicBezTo>
                  <a:pt x="515" y="99"/>
                  <a:pt x="515" y="99"/>
                  <a:pt x="515" y="99"/>
                </a:cubicBezTo>
                <a:cubicBezTo>
                  <a:pt x="515" y="268"/>
                  <a:pt x="515" y="268"/>
                  <a:pt x="515" y="268"/>
                </a:cubicBezTo>
                <a:cubicBezTo>
                  <a:pt x="515" y="290"/>
                  <a:pt x="515" y="290"/>
                  <a:pt x="515" y="290"/>
                </a:cubicBezTo>
                <a:cubicBezTo>
                  <a:pt x="515" y="304"/>
                  <a:pt x="508" y="318"/>
                  <a:pt x="487" y="318"/>
                </a:cubicBezTo>
                <a:close/>
                <a:moveTo>
                  <a:pt x="402" y="318"/>
                </a:moveTo>
                <a:lnTo>
                  <a:pt x="402" y="318"/>
                </a:lnTo>
                <a:cubicBezTo>
                  <a:pt x="197" y="318"/>
                  <a:pt x="197" y="318"/>
                  <a:pt x="197" y="318"/>
                </a:cubicBezTo>
                <a:cubicBezTo>
                  <a:pt x="183" y="318"/>
                  <a:pt x="169" y="304"/>
                  <a:pt x="169" y="290"/>
                </a:cubicBezTo>
                <a:cubicBezTo>
                  <a:pt x="169" y="85"/>
                  <a:pt x="169" y="85"/>
                  <a:pt x="169" y="85"/>
                </a:cubicBezTo>
                <a:cubicBezTo>
                  <a:pt x="169" y="63"/>
                  <a:pt x="183" y="56"/>
                  <a:pt x="197" y="56"/>
                </a:cubicBezTo>
                <a:cubicBezTo>
                  <a:pt x="402" y="56"/>
                  <a:pt x="402" y="56"/>
                  <a:pt x="402" y="56"/>
                </a:cubicBezTo>
                <a:cubicBezTo>
                  <a:pt x="424" y="56"/>
                  <a:pt x="431" y="63"/>
                  <a:pt x="431" y="85"/>
                </a:cubicBezTo>
                <a:cubicBezTo>
                  <a:pt x="431" y="290"/>
                  <a:pt x="431" y="290"/>
                  <a:pt x="431" y="290"/>
                </a:cubicBezTo>
                <a:cubicBezTo>
                  <a:pt x="431" y="304"/>
                  <a:pt x="424" y="318"/>
                  <a:pt x="402" y="318"/>
                </a:cubicBezTo>
                <a:close/>
                <a:moveTo>
                  <a:pt x="374" y="113"/>
                </a:moveTo>
                <a:lnTo>
                  <a:pt x="374" y="113"/>
                </a:lnTo>
                <a:cubicBezTo>
                  <a:pt x="226" y="113"/>
                  <a:pt x="226" y="113"/>
                  <a:pt x="226" y="113"/>
                </a:cubicBezTo>
                <a:cubicBezTo>
                  <a:pt x="226" y="261"/>
                  <a:pt x="226" y="261"/>
                  <a:pt x="226" y="261"/>
                </a:cubicBezTo>
                <a:cubicBezTo>
                  <a:pt x="374" y="261"/>
                  <a:pt x="374" y="261"/>
                  <a:pt x="374" y="261"/>
                </a:cubicBezTo>
                <a:lnTo>
                  <a:pt x="374" y="113"/>
                </a:lnTo>
                <a:close/>
                <a:moveTo>
                  <a:pt x="113" y="318"/>
                </a:moveTo>
                <a:lnTo>
                  <a:pt x="113" y="318"/>
                </a:lnTo>
                <a:cubicBezTo>
                  <a:pt x="99" y="318"/>
                  <a:pt x="84" y="304"/>
                  <a:pt x="84" y="290"/>
                </a:cubicBezTo>
                <a:cubicBezTo>
                  <a:pt x="84" y="268"/>
                  <a:pt x="84" y="268"/>
                  <a:pt x="84" y="268"/>
                </a:cubicBezTo>
                <a:cubicBezTo>
                  <a:pt x="84" y="99"/>
                  <a:pt x="84" y="99"/>
                  <a:pt x="84" y="99"/>
                </a:cubicBezTo>
                <a:cubicBezTo>
                  <a:pt x="84" y="85"/>
                  <a:pt x="84" y="85"/>
                  <a:pt x="84" y="85"/>
                </a:cubicBezTo>
                <a:cubicBezTo>
                  <a:pt x="84" y="63"/>
                  <a:pt x="99" y="56"/>
                  <a:pt x="113" y="56"/>
                </a:cubicBezTo>
                <a:cubicBezTo>
                  <a:pt x="127" y="56"/>
                  <a:pt x="141" y="63"/>
                  <a:pt x="141" y="85"/>
                </a:cubicBezTo>
                <a:cubicBezTo>
                  <a:pt x="141" y="99"/>
                  <a:pt x="141" y="99"/>
                  <a:pt x="141" y="99"/>
                </a:cubicBezTo>
                <a:cubicBezTo>
                  <a:pt x="141" y="268"/>
                  <a:pt x="141" y="268"/>
                  <a:pt x="141" y="268"/>
                </a:cubicBezTo>
                <a:cubicBezTo>
                  <a:pt x="141" y="290"/>
                  <a:pt x="141" y="290"/>
                  <a:pt x="141" y="290"/>
                </a:cubicBezTo>
                <a:cubicBezTo>
                  <a:pt x="141" y="304"/>
                  <a:pt x="127" y="318"/>
                  <a:pt x="113" y="318"/>
                </a:cubicBezTo>
                <a:close/>
                <a:moveTo>
                  <a:pt x="28" y="374"/>
                </a:moveTo>
                <a:lnTo>
                  <a:pt x="28" y="374"/>
                </a:lnTo>
                <a:cubicBezTo>
                  <a:pt x="14" y="374"/>
                  <a:pt x="0" y="360"/>
                  <a:pt x="0" y="346"/>
                </a:cubicBezTo>
                <a:cubicBezTo>
                  <a:pt x="0" y="325"/>
                  <a:pt x="0" y="325"/>
                  <a:pt x="0" y="325"/>
                </a:cubicBezTo>
                <a:cubicBezTo>
                  <a:pt x="0" y="233"/>
                  <a:pt x="0" y="233"/>
                  <a:pt x="0" y="233"/>
                </a:cubicBezTo>
                <a:cubicBezTo>
                  <a:pt x="0" y="212"/>
                  <a:pt x="0" y="212"/>
                  <a:pt x="0" y="212"/>
                </a:cubicBezTo>
                <a:cubicBezTo>
                  <a:pt x="0" y="155"/>
                  <a:pt x="0" y="155"/>
                  <a:pt x="0" y="155"/>
                </a:cubicBezTo>
                <a:cubicBezTo>
                  <a:pt x="0" y="141"/>
                  <a:pt x="0" y="141"/>
                  <a:pt x="0" y="141"/>
                </a:cubicBezTo>
                <a:cubicBezTo>
                  <a:pt x="0" y="42"/>
                  <a:pt x="0" y="42"/>
                  <a:pt x="0" y="42"/>
                </a:cubicBezTo>
                <a:cubicBezTo>
                  <a:pt x="0" y="28"/>
                  <a:pt x="0" y="28"/>
                  <a:pt x="0" y="28"/>
                </a:cubicBezTo>
                <a:cubicBezTo>
                  <a:pt x="0" y="7"/>
                  <a:pt x="14" y="0"/>
                  <a:pt x="28" y="0"/>
                </a:cubicBezTo>
                <a:cubicBezTo>
                  <a:pt x="42" y="0"/>
                  <a:pt x="56" y="7"/>
                  <a:pt x="56" y="28"/>
                </a:cubicBezTo>
                <a:cubicBezTo>
                  <a:pt x="56" y="42"/>
                  <a:pt x="56" y="42"/>
                  <a:pt x="56" y="42"/>
                </a:cubicBezTo>
                <a:cubicBezTo>
                  <a:pt x="56" y="141"/>
                  <a:pt x="56" y="141"/>
                  <a:pt x="56" y="141"/>
                </a:cubicBezTo>
                <a:cubicBezTo>
                  <a:pt x="56" y="155"/>
                  <a:pt x="56" y="155"/>
                  <a:pt x="56" y="155"/>
                </a:cubicBezTo>
                <a:cubicBezTo>
                  <a:pt x="56" y="212"/>
                  <a:pt x="56" y="212"/>
                  <a:pt x="56" y="212"/>
                </a:cubicBezTo>
                <a:cubicBezTo>
                  <a:pt x="56" y="233"/>
                  <a:pt x="56" y="233"/>
                  <a:pt x="56" y="233"/>
                </a:cubicBezTo>
                <a:cubicBezTo>
                  <a:pt x="56" y="325"/>
                  <a:pt x="56" y="325"/>
                  <a:pt x="56" y="325"/>
                </a:cubicBezTo>
                <a:cubicBezTo>
                  <a:pt x="56" y="346"/>
                  <a:pt x="56" y="346"/>
                  <a:pt x="56" y="346"/>
                </a:cubicBezTo>
                <a:cubicBezTo>
                  <a:pt x="56" y="360"/>
                  <a:pt x="42" y="374"/>
                  <a:pt x="28" y="37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4" name="Freeform 103"/>
          <p:cNvSpPr>
            <a:spLocks noChangeArrowheads="1"/>
          </p:cNvSpPr>
          <p:nvPr/>
        </p:nvSpPr>
        <p:spPr bwMode="auto">
          <a:xfrm>
            <a:off x="11829615" y="7498932"/>
            <a:ext cx="457206" cy="201708"/>
          </a:xfrm>
          <a:custGeom>
            <a:avLst/>
            <a:gdLst>
              <a:gd name="T0" fmla="*/ 466 w 601"/>
              <a:gd name="T1" fmla="*/ 262 h 263"/>
              <a:gd name="T2" fmla="*/ 466 w 601"/>
              <a:gd name="T3" fmla="*/ 262 h 263"/>
              <a:gd name="T4" fmla="*/ 127 w 601"/>
              <a:gd name="T5" fmla="*/ 262 h 263"/>
              <a:gd name="T6" fmla="*/ 0 w 601"/>
              <a:gd name="T7" fmla="*/ 127 h 263"/>
              <a:gd name="T8" fmla="*/ 127 w 601"/>
              <a:gd name="T9" fmla="*/ 0 h 263"/>
              <a:gd name="T10" fmla="*/ 261 w 601"/>
              <a:gd name="T11" fmla="*/ 127 h 263"/>
              <a:gd name="T12" fmla="*/ 240 w 601"/>
              <a:gd name="T13" fmla="*/ 205 h 263"/>
              <a:gd name="T14" fmla="*/ 360 w 601"/>
              <a:gd name="T15" fmla="*/ 205 h 263"/>
              <a:gd name="T16" fmla="*/ 339 w 601"/>
              <a:gd name="T17" fmla="*/ 127 h 263"/>
              <a:gd name="T18" fmla="*/ 466 w 601"/>
              <a:gd name="T19" fmla="*/ 0 h 263"/>
              <a:gd name="T20" fmla="*/ 600 w 601"/>
              <a:gd name="T21" fmla="*/ 127 h 263"/>
              <a:gd name="T22" fmla="*/ 466 w 601"/>
              <a:gd name="T23" fmla="*/ 262 h 263"/>
              <a:gd name="T24" fmla="*/ 204 w 601"/>
              <a:gd name="T25" fmla="*/ 127 h 263"/>
              <a:gd name="T26" fmla="*/ 204 w 601"/>
              <a:gd name="T27" fmla="*/ 127 h 263"/>
              <a:gd name="T28" fmla="*/ 127 w 601"/>
              <a:gd name="T29" fmla="*/ 57 h 263"/>
              <a:gd name="T30" fmla="*/ 56 w 601"/>
              <a:gd name="T31" fmla="*/ 127 h 263"/>
              <a:gd name="T32" fmla="*/ 127 w 601"/>
              <a:gd name="T33" fmla="*/ 205 h 263"/>
              <a:gd name="T34" fmla="*/ 204 w 601"/>
              <a:gd name="T35" fmla="*/ 127 h 263"/>
              <a:gd name="T36" fmla="*/ 466 w 601"/>
              <a:gd name="T37" fmla="*/ 57 h 263"/>
              <a:gd name="T38" fmla="*/ 466 w 601"/>
              <a:gd name="T39" fmla="*/ 57 h 263"/>
              <a:gd name="T40" fmla="*/ 395 w 601"/>
              <a:gd name="T41" fmla="*/ 127 h 263"/>
              <a:gd name="T42" fmla="*/ 466 w 601"/>
              <a:gd name="T43" fmla="*/ 205 h 263"/>
              <a:gd name="T44" fmla="*/ 544 w 601"/>
              <a:gd name="T45" fmla="*/ 127 h 263"/>
              <a:gd name="T46" fmla="*/ 466 w 601"/>
              <a:gd name="T47" fmla="*/ 57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63">
                <a:moveTo>
                  <a:pt x="466" y="262"/>
                </a:moveTo>
                <a:lnTo>
                  <a:pt x="466" y="262"/>
                </a:lnTo>
                <a:cubicBezTo>
                  <a:pt x="127" y="262"/>
                  <a:pt x="127" y="262"/>
                  <a:pt x="127" y="262"/>
                </a:cubicBezTo>
                <a:cubicBezTo>
                  <a:pt x="56" y="262"/>
                  <a:pt x="0" y="205"/>
                  <a:pt x="0" y="127"/>
                </a:cubicBezTo>
                <a:cubicBezTo>
                  <a:pt x="0" y="57"/>
                  <a:pt x="56" y="0"/>
                  <a:pt x="127" y="0"/>
                </a:cubicBezTo>
                <a:cubicBezTo>
                  <a:pt x="204" y="0"/>
                  <a:pt x="261" y="57"/>
                  <a:pt x="261" y="127"/>
                </a:cubicBezTo>
                <a:cubicBezTo>
                  <a:pt x="261" y="156"/>
                  <a:pt x="254" y="184"/>
                  <a:pt x="240" y="205"/>
                </a:cubicBezTo>
                <a:cubicBezTo>
                  <a:pt x="360" y="205"/>
                  <a:pt x="360" y="205"/>
                  <a:pt x="360" y="205"/>
                </a:cubicBezTo>
                <a:cubicBezTo>
                  <a:pt x="346" y="184"/>
                  <a:pt x="339" y="156"/>
                  <a:pt x="339" y="127"/>
                </a:cubicBezTo>
                <a:cubicBezTo>
                  <a:pt x="339" y="57"/>
                  <a:pt x="395" y="0"/>
                  <a:pt x="466" y="0"/>
                </a:cubicBezTo>
                <a:cubicBezTo>
                  <a:pt x="544" y="0"/>
                  <a:pt x="600" y="57"/>
                  <a:pt x="600" y="127"/>
                </a:cubicBezTo>
                <a:cubicBezTo>
                  <a:pt x="600" y="205"/>
                  <a:pt x="544" y="262"/>
                  <a:pt x="466" y="262"/>
                </a:cubicBezTo>
                <a:close/>
                <a:moveTo>
                  <a:pt x="204" y="127"/>
                </a:moveTo>
                <a:lnTo>
                  <a:pt x="204" y="127"/>
                </a:lnTo>
                <a:cubicBezTo>
                  <a:pt x="204" y="85"/>
                  <a:pt x="169" y="57"/>
                  <a:pt x="127" y="57"/>
                </a:cubicBezTo>
                <a:cubicBezTo>
                  <a:pt x="84" y="57"/>
                  <a:pt x="56" y="85"/>
                  <a:pt x="56" y="127"/>
                </a:cubicBezTo>
                <a:cubicBezTo>
                  <a:pt x="56" y="170"/>
                  <a:pt x="84" y="205"/>
                  <a:pt x="127" y="205"/>
                </a:cubicBezTo>
                <a:cubicBezTo>
                  <a:pt x="169" y="205"/>
                  <a:pt x="204" y="170"/>
                  <a:pt x="204" y="127"/>
                </a:cubicBezTo>
                <a:close/>
                <a:moveTo>
                  <a:pt x="466" y="57"/>
                </a:moveTo>
                <a:lnTo>
                  <a:pt x="466" y="57"/>
                </a:lnTo>
                <a:cubicBezTo>
                  <a:pt x="424" y="57"/>
                  <a:pt x="395" y="85"/>
                  <a:pt x="395" y="127"/>
                </a:cubicBezTo>
                <a:cubicBezTo>
                  <a:pt x="395" y="170"/>
                  <a:pt x="424" y="205"/>
                  <a:pt x="466" y="205"/>
                </a:cubicBezTo>
                <a:cubicBezTo>
                  <a:pt x="508" y="205"/>
                  <a:pt x="544" y="170"/>
                  <a:pt x="544" y="127"/>
                </a:cubicBezTo>
                <a:cubicBezTo>
                  <a:pt x="544" y="85"/>
                  <a:pt x="508" y="57"/>
                  <a:pt x="466" y="5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5" name="Freeform 104"/>
          <p:cNvSpPr>
            <a:spLocks noChangeArrowheads="1"/>
          </p:cNvSpPr>
          <p:nvPr/>
        </p:nvSpPr>
        <p:spPr bwMode="auto">
          <a:xfrm>
            <a:off x="11019420" y="7441782"/>
            <a:ext cx="463929" cy="319371"/>
          </a:xfrm>
          <a:custGeom>
            <a:avLst/>
            <a:gdLst>
              <a:gd name="T0" fmla="*/ 580 w 609"/>
              <a:gd name="T1" fmla="*/ 417 h 418"/>
              <a:gd name="T2" fmla="*/ 580 w 609"/>
              <a:gd name="T3" fmla="*/ 417 h 418"/>
              <a:gd name="T4" fmla="*/ 29 w 609"/>
              <a:gd name="T5" fmla="*/ 417 h 418"/>
              <a:gd name="T6" fmla="*/ 0 w 609"/>
              <a:gd name="T7" fmla="*/ 388 h 418"/>
              <a:gd name="T8" fmla="*/ 0 w 609"/>
              <a:gd name="T9" fmla="*/ 169 h 418"/>
              <a:gd name="T10" fmla="*/ 608 w 609"/>
              <a:gd name="T11" fmla="*/ 169 h 418"/>
              <a:gd name="T12" fmla="*/ 608 w 609"/>
              <a:gd name="T13" fmla="*/ 388 h 418"/>
              <a:gd name="T14" fmla="*/ 580 w 609"/>
              <a:gd name="T15" fmla="*/ 417 h 418"/>
              <a:gd name="T16" fmla="*/ 57 w 609"/>
              <a:gd name="T17" fmla="*/ 360 h 418"/>
              <a:gd name="T18" fmla="*/ 57 w 609"/>
              <a:gd name="T19" fmla="*/ 360 h 418"/>
              <a:gd name="T20" fmla="*/ 170 w 609"/>
              <a:gd name="T21" fmla="*/ 360 h 418"/>
              <a:gd name="T22" fmla="*/ 170 w 609"/>
              <a:gd name="T23" fmla="*/ 332 h 418"/>
              <a:gd name="T24" fmla="*/ 57 w 609"/>
              <a:gd name="T25" fmla="*/ 332 h 418"/>
              <a:gd name="T26" fmla="*/ 57 w 609"/>
              <a:gd name="T27" fmla="*/ 360 h 418"/>
              <a:gd name="T28" fmla="*/ 340 w 609"/>
              <a:gd name="T29" fmla="*/ 275 h 418"/>
              <a:gd name="T30" fmla="*/ 340 w 609"/>
              <a:gd name="T31" fmla="*/ 275 h 418"/>
              <a:gd name="T32" fmla="*/ 57 w 609"/>
              <a:gd name="T33" fmla="*/ 275 h 418"/>
              <a:gd name="T34" fmla="*/ 57 w 609"/>
              <a:gd name="T35" fmla="*/ 304 h 418"/>
              <a:gd name="T36" fmla="*/ 340 w 609"/>
              <a:gd name="T37" fmla="*/ 304 h 418"/>
              <a:gd name="T38" fmla="*/ 340 w 609"/>
              <a:gd name="T39" fmla="*/ 275 h 418"/>
              <a:gd name="T40" fmla="*/ 0 w 609"/>
              <a:gd name="T41" fmla="*/ 28 h 418"/>
              <a:gd name="T42" fmla="*/ 0 w 609"/>
              <a:gd name="T43" fmla="*/ 28 h 418"/>
              <a:gd name="T44" fmla="*/ 29 w 609"/>
              <a:gd name="T45" fmla="*/ 0 h 418"/>
              <a:gd name="T46" fmla="*/ 580 w 609"/>
              <a:gd name="T47" fmla="*/ 0 h 418"/>
              <a:gd name="T48" fmla="*/ 608 w 609"/>
              <a:gd name="T49" fmla="*/ 28 h 418"/>
              <a:gd name="T50" fmla="*/ 608 w 609"/>
              <a:gd name="T51" fmla="*/ 113 h 418"/>
              <a:gd name="T52" fmla="*/ 0 w 609"/>
              <a:gd name="T53" fmla="*/ 113 h 418"/>
              <a:gd name="T54" fmla="*/ 0 w 609"/>
              <a:gd name="T55" fmla="*/ 28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9" h="418">
                <a:moveTo>
                  <a:pt x="580" y="417"/>
                </a:moveTo>
                <a:lnTo>
                  <a:pt x="580" y="417"/>
                </a:lnTo>
                <a:cubicBezTo>
                  <a:pt x="29" y="417"/>
                  <a:pt x="29" y="417"/>
                  <a:pt x="29" y="417"/>
                </a:cubicBezTo>
                <a:cubicBezTo>
                  <a:pt x="15" y="417"/>
                  <a:pt x="0" y="402"/>
                  <a:pt x="0" y="388"/>
                </a:cubicBezTo>
                <a:cubicBezTo>
                  <a:pt x="0" y="169"/>
                  <a:pt x="0" y="169"/>
                  <a:pt x="0" y="169"/>
                </a:cubicBezTo>
                <a:cubicBezTo>
                  <a:pt x="608" y="169"/>
                  <a:pt x="608" y="169"/>
                  <a:pt x="608" y="169"/>
                </a:cubicBezTo>
                <a:cubicBezTo>
                  <a:pt x="608" y="388"/>
                  <a:pt x="608" y="388"/>
                  <a:pt x="608" y="388"/>
                </a:cubicBezTo>
                <a:cubicBezTo>
                  <a:pt x="608" y="402"/>
                  <a:pt x="594" y="417"/>
                  <a:pt x="580" y="417"/>
                </a:cubicBezTo>
                <a:close/>
                <a:moveTo>
                  <a:pt x="57" y="360"/>
                </a:moveTo>
                <a:lnTo>
                  <a:pt x="57" y="360"/>
                </a:lnTo>
                <a:cubicBezTo>
                  <a:pt x="170" y="360"/>
                  <a:pt x="170" y="360"/>
                  <a:pt x="170" y="360"/>
                </a:cubicBezTo>
                <a:cubicBezTo>
                  <a:pt x="170" y="332"/>
                  <a:pt x="170" y="332"/>
                  <a:pt x="170" y="332"/>
                </a:cubicBezTo>
                <a:cubicBezTo>
                  <a:pt x="57" y="332"/>
                  <a:pt x="57" y="332"/>
                  <a:pt x="57" y="332"/>
                </a:cubicBezTo>
                <a:lnTo>
                  <a:pt x="57" y="360"/>
                </a:lnTo>
                <a:close/>
                <a:moveTo>
                  <a:pt x="340" y="275"/>
                </a:moveTo>
                <a:lnTo>
                  <a:pt x="340" y="275"/>
                </a:lnTo>
                <a:cubicBezTo>
                  <a:pt x="57" y="275"/>
                  <a:pt x="57" y="275"/>
                  <a:pt x="57" y="275"/>
                </a:cubicBezTo>
                <a:cubicBezTo>
                  <a:pt x="57" y="304"/>
                  <a:pt x="57" y="304"/>
                  <a:pt x="57" y="304"/>
                </a:cubicBezTo>
                <a:cubicBezTo>
                  <a:pt x="340" y="304"/>
                  <a:pt x="340" y="304"/>
                  <a:pt x="340" y="304"/>
                </a:cubicBezTo>
                <a:lnTo>
                  <a:pt x="340" y="275"/>
                </a:lnTo>
                <a:close/>
                <a:moveTo>
                  <a:pt x="0" y="28"/>
                </a:moveTo>
                <a:lnTo>
                  <a:pt x="0" y="28"/>
                </a:lnTo>
                <a:cubicBezTo>
                  <a:pt x="0" y="14"/>
                  <a:pt x="15" y="0"/>
                  <a:pt x="29" y="0"/>
                </a:cubicBezTo>
                <a:cubicBezTo>
                  <a:pt x="580" y="0"/>
                  <a:pt x="580" y="0"/>
                  <a:pt x="580" y="0"/>
                </a:cubicBezTo>
                <a:cubicBezTo>
                  <a:pt x="594" y="0"/>
                  <a:pt x="608" y="14"/>
                  <a:pt x="608" y="28"/>
                </a:cubicBezTo>
                <a:cubicBezTo>
                  <a:pt x="608" y="113"/>
                  <a:pt x="608" y="113"/>
                  <a:pt x="608" y="113"/>
                </a:cubicBezTo>
                <a:cubicBezTo>
                  <a:pt x="0" y="113"/>
                  <a:pt x="0" y="113"/>
                  <a:pt x="0" y="113"/>
                </a:cubicBezTo>
                <a:lnTo>
                  <a:pt x="0" y="2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6" name="Freeform 105"/>
          <p:cNvSpPr>
            <a:spLocks noChangeArrowheads="1"/>
          </p:cNvSpPr>
          <p:nvPr/>
        </p:nvSpPr>
        <p:spPr bwMode="auto">
          <a:xfrm>
            <a:off x="10219310" y="7374546"/>
            <a:ext cx="460566" cy="437035"/>
          </a:xfrm>
          <a:custGeom>
            <a:avLst/>
            <a:gdLst>
              <a:gd name="T0" fmla="*/ 601 w 602"/>
              <a:gd name="T1" fmla="*/ 304 h 573"/>
              <a:gd name="T2" fmla="*/ 601 w 602"/>
              <a:gd name="T3" fmla="*/ 304 h 573"/>
              <a:gd name="T4" fmla="*/ 573 w 602"/>
              <a:gd name="T5" fmla="*/ 332 h 573"/>
              <a:gd name="T6" fmla="*/ 559 w 602"/>
              <a:gd name="T7" fmla="*/ 325 h 573"/>
              <a:gd name="T8" fmla="*/ 559 w 602"/>
              <a:gd name="T9" fmla="*/ 325 h 573"/>
              <a:gd name="T10" fmla="*/ 304 w 602"/>
              <a:gd name="T11" fmla="*/ 71 h 573"/>
              <a:gd name="T12" fmla="*/ 304 w 602"/>
              <a:gd name="T13" fmla="*/ 71 h 573"/>
              <a:gd name="T14" fmla="*/ 304 w 602"/>
              <a:gd name="T15" fmla="*/ 71 h 573"/>
              <a:gd name="T16" fmla="*/ 304 w 602"/>
              <a:gd name="T17" fmla="*/ 71 h 573"/>
              <a:gd name="T18" fmla="*/ 50 w 602"/>
              <a:gd name="T19" fmla="*/ 325 h 573"/>
              <a:gd name="T20" fmla="*/ 50 w 602"/>
              <a:gd name="T21" fmla="*/ 325 h 573"/>
              <a:gd name="T22" fmla="*/ 29 w 602"/>
              <a:gd name="T23" fmla="*/ 332 h 573"/>
              <a:gd name="T24" fmla="*/ 0 w 602"/>
              <a:gd name="T25" fmla="*/ 304 h 573"/>
              <a:gd name="T26" fmla="*/ 7 w 602"/>
              <a:gd name="T27" fmla="*/ 282 h 573"/>
              <a:gd name="T28" fmla="*/ 283 w 602"/>
              <a:gd name="T29" fmla="*/ 7 h 573"/>
              <a:gd name="T30" fmla="*/ 304 w 602"/>
              <a:gd name="T31" fmla="*/ 0 h 573"/>
              <a:gd name="T32" fmla="*/ 304 w 602"/>
              <a:gd name="T33" fmla="*/ 0 h 573"/>
              <a:gd name="T34" fmla="*/ 304 w 602"/>
              <a:gd name="T35" fmla="*/ 0 h 573"/>
              <a:gd name="T36" fmla="*/ 304 w 602"/>
              <a:gd name="T37" fmla="*/ 0 h 573"/>
              <a:gd name="T38" fmla="*/ 304 w 602"/>
              <a:gd name="T39" fmla="*/ 0 h 573"/>
              <a:gd name="T40" fmla="*/ 304 w 602"/>
              <a:gd name="T41" fmla="*/ 0 h 573"/>
              <a:gd name="T42" fmla="*/ 304 w 602"/>
              <a:gd name="T43" fmla="*/ 0 h 573"/>
              <a:gd name="T44" fmla="*/ 304 w 602"/>
              <a:gd name="T45" fmla="*/ 0 h 573"/>
              <a:gd name="T46" fmla="*/ 325 w 602"/>
              <a:gd name="T47" fmla="*/ 7 h 573"/>
              <a:gd name="T48" fmla="*/ 325 w 602"/>
              <a:gd name="T49" fmla="*/ 7 h 573"/>
              <a:gd name="T50" fmla="*/ 431 w 602"/>
              <a:gd name="T51" fmla="*/ 120 h 573"/>
              <a:gd name="T52" fmla="*/ 431 w 602"/>
              <a:gd name="T53" fmla="*/ 92 h 573"/>
              <a:gd name="T54" fmla="*/ 460 w 602"/>
              <a:gd name="T55" fmla="*/ 63 h 573"/>
              <a:gd name="T56" fmla="*/ 488 w 602"/>
              <a:gd name="T57" fmla="*/ 92 h 573"/>
              <a:gd name="T58" fmla="*/ 488 w 602"/>
              <a:gd name="T59" fmla="*/ 176 h 573"/>
              <a:gd name="T60" fmla="*/ 594 w 602"/>
              <a:gd name="T61" fmla="*/ 282 h 573"/>
              <a:gd name="T62" fmla="*/ 594 w 602"/>
              <a:gd name="T63" fmla="*/ 282 h 573"/>
              <a:gd name="T64" fmla="*/ 601 w 602"/>
              <a:gd name="T65" fmla="*/ 304 h 573"/>
              <a:gd name="T66" fmla="*/ 544 w 602"/>
              <a:gd name="T67" fmla="*/ 346 h 573"/>
              <a:gd name="T68" fmla="*/ 544 w 602"/>
              <a:gd name="T69" fmla="*/ 346 h 573"/>
              <a:gd name="T70" fmla="*/ 544 w 602"/>
              <a:gd name="T71" fmla="*/ 431 h 573"/>
              <a:gd name="T72" fmla="*/ 544 w 602"/>
              <a:gd name="T73" fmla="*/ 473 h 573"/>
              <a:gd name="T74" fmla="*/ 544 w 602"/>
              <a:gd name="T75" fmla="*/ 544 h 573"/>
              <a:gd name="T76" fmla="*/ 516 w 602"/>
              <a:gd name="T77" fmla="*/ 572 h 573"/>
              <a:gd name="T78" fmla="*/ 460 w 602"/>
              <a:gd name="T79" fmla="*/ 572 h 573"/>
              <a:gd name="T80" fmla="*/ 460 w 602"/>
              <a:gd name="T81" fmla="*/ 346 h 573"/>
              <a:gd name="T82" fmla="*/ 347 w 602"/>
              <a:gd name="T83" fmla="*/ 346 h 573"/>
              <a:gd name="T84" fmla="*/ 347 w 602"/>
              <a:gd name="T85" fmla="*/ 572 h 573"/>
              <a:gd name="T86" fmla="*/ 85 w 602"/>
              <a:gd name="T87" fmla="*/ 572 h 573"/>
              <a:gd name="T88" fmla="*/ 57 w 602"/>
              <a:gd name="T89" fmla="*/ 544 h 573"/>
              <a:gd name="T90" fmla="*/ 57 w 602"/>
              <a:gd name="T91" fmla="*/ 473 h 573"/>
              <a:gd name="T92" fmla="*/ 57 w 602"/>
              <a:gd name="T93" fmla="*/ 431 h 573"/>
              <a:gd name="T94" fmla="*/ 57 w 602"/>
              <a:gd name="T95" fmla="*/ 346 h 573"/>
              <a:gd name="T96" fmla="*/ 304 w 602"/>
              <a:gd name="T97" fmla="*/ 106 h 573"/>
              <a:gd name="T98" fmla="*/ 544 w 602"/>
              <a:gd name="T99" fmla="*/ 346 h 573"/>
              <a:gd name="T100" fmla="*/ 255 w 602"/>
              <a:gd name="T101" fmla="*/ 346 h 573"/>
              <a:gd name="T102" fmla="*/ 255 w 602"/>
              <a:gd name="T103" fmla="*/ 346 h 573"/>
              <a:gd name="T104" fmla="*/ 142 w 602"/>
              <a:gd name="T105" fmla="*/ 346 h 573"/>
              <a:gd name="T106" fmla="*/ 142 w 602"/>
              <a:gd name="T107" fmla="*/ 459 h 573"/>
              <a:gd name="T108" fmla="*/ 255 w 602"/>
              <a:gd name="T109" fmla="*/ 459 h 573"/>
              <a:gd name="T110" fmla="*/ 255 w 602"/>
              <a:gd name="T111" fmla="*/ 346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2" h="573">
                <a:moveTo>
                  <a:pt x="601" y="304"/>
                </a:moveTo>
                <a:lnTo>
                  <a:pt x="601" y="304"/>
                </a:lnTo>
                <a:cubicBezTo>
                  <a:pt x="601" y="318"/>
                  <a:pt x="594" y="332"/>
                  <a:pt x="573" y="332"/>
                </a:cubicBezTo>
                <a:cubicBezTo>
                  <a:pt x="566" y="332"/>
                  <a:pt x="559" y="325"/>
                  <a:pt x="559" y="325"/>
                </a:cubicBezTo>
                <a:lnTo>
                  <a:pt x="559" y="325"/>
                </a:lnTo>
                <a:cubicBezTo>
                  <a:pt x="304" y="71"/>
                  <a:pt x="304" y="71"/>
                  <a:pt x="304" y="71"/>
                </a:cubicBezTo>
                <a:lnTo>
                  <a:pt x="304" y="71"/>
                </a:lnTo>
                <a:lnTo>
                  <a:pt x="304" y="71"/>
                </a:lnTo>
                <a:lnTo>
                  <a:pt x="304" y="71"/>
                </a:lnTo>
                <a:cubicBezTo>
                  <a:pt x="50" y="325"/>
                  <a:pt x="50" y="325"/>
                  <a:pt x="50" y="325"/>
                </a:cubicBezTo>
                <a:lnTo>
                  <a:pt x="50" y="325"/>
                </a:lnTo>
                <a:cubicBezTo>
                  <a:pt x="43" y="325"/>
                  <a:pt x="36" y="332"/>
                  <a:pt x="29" y="332"/>
                </a:cubicBezTo>
                <a:cubicBezTo>
                  <a:pt x="15" y="332"/>
                  <a:pt x="0" y="318"/>
                  <a:pt x="0" y="304"/>
                </a:cubicBezTo>
                <a:cubicBezTo>
                  <a:pt x="0" y="297"/>
                  <a:pt x="0" y="289"/>
                  <a:pt x="7" y="282"/>
                </a:cubicBezTo>
                <a:cubicBezTo>
                  <a:pt x="283" y="7"/>
                  <a:pt x="283" y="7"/>
                  <a:pt x="283" y="7"/>
                </a:cubicBezTo>
                <a:cubicBezTo>
                  <a:pt x="290" y="0"/>
                  <a:pt x="297" y="0"/>
                  <a:pt x="304" y="0"/>
                </a:cubicBezTo>
                <a:lnTo>
                  <a:pt x="304" y="0"/>
                </a:lnTo>
                <a:lnTo>
                  <a:pt x="304" y="0"/>
                </a:lnTo>
                <a:lnTo>
                  <a:pt x="304" y="0"/>
                </a:lnTo>
                <a:lnTo>
                  <a:pt x="304" y="0"/>
                </a:lnTo>
                <a:lnTo>
                  <a:pt x="304" y="0"/>
                </a:lnTo>
                <a:lnTo>
                  <a:pt x="304" y="0"/>
                </a:lnTo>
                <a:lnTo>
                  <a:pt x="304" y="0"/>
                </a:lnTo>
                <a:cubicBezTo>
                  <a:pt x="311" y="0"/>
                  <a:pt x="318" y="7"/>
                  <a:pt x="325" y="7"/>
                </a:cubicBezTo>
                <a:lnTo>
                  <a:pt x="325" y="7"/>
                </a:lnTo>
                <a:cubicBezTo>
                  <a:pt x="431" y="120"/>
                  <a:pt x="431" y="120"/>
                  <a:pt x="431" y="120"/>
                </a:cubicBezTo>
                <a:cubicBezTo>
                  <a:pt x="431" y="92"/>
                  <a:pt x="431" y="92"/>
                  <a:pt x="431" y="92"/>
                </a:cubicBezTo>
                <a:cubicBezTo>
                  <a:pt x="431" y="78"/>
                  <a:pt x="446" y="63"/>
                  <a:pt x="460" y="63"/>
                </a:cubicBezTo>
                <a:cubicBezTo>
                  <a:pt x="481" y="63"/>
                  <a:pt x="488" y="78"/>
                  <a:pt x="488" y="92"/>
                </a:cubicBezTo>
                <a:cubicBezTo>
                  <a:pt x="488" y="176"/>
                  <a:pt x="488" y="176"/>
                  <a:pt x="488" y="176"/>
                </a:cubicBezTo>
                <a:cubicBezTo>
                  <a:pt x="594" y="282"/>
                  <a:pt x="594" y="282"/>
                  <a:pt x="594" y="282"/>
                </a:cubicBezTo>
                <a:lnTo>
                  <a:pt x="594" y="282"/>
                </a:lnTo>
                <a:cubicBezTo>
                  <a:pt x="601" y="289"/>
                  <a:pt x="601" y="297"/>
                  <a:pt x="601" y="304"/>
                </a:cubicBezTo>
                <a:close/>
                <a:moveTo>
                  <a:pt x="544" y="346"/>
                </a:moveTo>
                <a:lnTo>
                  <a:pt x="544" y="346"/>
                </a:lnTo>
                <a:cubicBezTo>
                  <a:pt x="544" y="431"/>
                  <a:pt x="544" y="431"/>
                  <a:pt x="544" y="431"/>
                </a:cubicBezTo>
                <a:cubicBezTo>
                  <a:pt x="544" y="473"/>
                  <a:pt x="544" y="473"/>
                  <a:pt x="544" y="473"/>
                </a:cubicBezTo>
                <a:cubicBezTo>
                  <a:pt x="544" y="544"/>
                  <a:pt x="544" y="544"/>
                  <a:pt x="544" y="544"/>
                </a:cubicBezTo>
                <a:cubicBezTo>
                  <a:pt x="544" y="565"/>
                  <a:pt x="537" y="572"/>
                  <a:pt x="516" y="572"/>
                </a:cubicBezTo>
                <a:cubicBezTo>
                  <a:pt x="460" y="572"/>
                  <a:pt x="460" y="572"/>
                  <a:pt x="460" y="572"/>
                </a:cubicBezTo>
                <a:cubicBezTo>
                  <a:pt x="460" y="346"/>
                  <a:pt x="460" y="346"/>
                  <a:pt x="460" y="346"/>
                </a:cubicBezTo>
                <a:cubicBezTo>
                  <a:pt x="347" y="346"/>
                  <a:pt x="347" y="346"/>
                  <a:pt x="347" y="346"/>
                </a:cubicBezTo>
                <a:cubicBezTo>
                  <a:pt x="347" y="572"/>
                  <a:pt x="347" y="572"/>
                  <a:pt x="347" y="572"/>
                </a:cubicBezTo>
                <a:cubicBezTo>
                  <a:pt x="85" y="572"/>
                  <a:pt x="85" y="572"/>
                  <a:pt x="85" y="572"/>
                </a:cubicBezTo>
                <a:cubicBezTo>
                  <a:pt x="71" y="572"/>
                  <a:pt x="57" y="565"/>
                  <a:pt x="57" y="544"/>
                </a:cubicBezTo>
                <a:cubicBezTo>
                  <a:pt x="57" y="473"/>
                  <a:pt x="57" y="473"/>
                  <a:pt x="57" y="473"/>
                </a:cubicBezTo>
                <a:cubicBezTo>
                  <a:pt x="57" y="431"/>
                  <a:pt x="57" y="431"/>
                  <a:pt x="57" y="431"/>
                </a:cubicBezTo>
                <a:cubicBezTo>
                  <a:pt x="57" y="346"/>
                  <a:pt x="57" y="346"/>
                  <a:pt x="57" y="346"/>
                </a:cubicBezTo>
                <a:cubicBezTo>
                  <a:pt x="304" y="106"/>
                  <a:pt x="304" y="106"/>
                  <a:pt x="304" y="106"/>
                </a:cubicBezTo>
                <a:lnTo>
                  <a:pt x="544" y="346"/>
                </a:lnTo>
                <a:close/>
                <a:moveTo>
                  <a:pt x="255" y="346"/>
                </a:moveTo>
                <a:lnTo>
                  <a:pt x="255" y="346"/>
                </a:lnTo>
                <a:cubicBezTo>
                  <a:pt x="142" y="346"/>
                  <a:pt x="142" y="346"/>
                  <a:pt x="142" y="346"/>
                </a:cubicBezTo>
                <a:cubicBezTo>
                  <a:pt x="142" y="459"/>
                  <a:pt x="142" y="459"/>
                  <a:pt x="142" y="459"/>
                </a:cubicBezTo>
                <a:cubicBezTo>
                  <a:pt x="255" y="459"/>
                  <a:pt x="255" y="459"/>
                  <a:pt x="255" y="459"/>
                </a:cubicBezTo>
                <a:lnTo>
                  <a:pt x="255" y="34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7" name="Freeform 106"/>
          <p:cNvSpPr>
            <a:spLocks noChangeArrowheads="1"/>
          </p:cNvSpPr>
          <p:nvPr/>
        </p:nvSpPr>
        <p:spPr bwMode="auto">
          <a:xfrm>
            <a:off x="9415837" y="7391354"/>
            <a:ext cx="460569" cy="416864"/>
          </a:xfrm>
          <a:custGeom>
            <a:avLst/>
            <a:gdLst>
              <a:gd name="T0" fmla="*/ 573 w 602"/>
              <a:gd name="T1" fmla="*/ 544 h 545"/>
              <a:gd name="T2" fmla="*/ 573 w 602"/>
              <a:gd name="T3" fmla="*/ 544 h 545"/>
              <a:gd name="T4" fmla="*/ 523 w 602"/>
              <a:gd name="T5" fmla="*/ 544 h 545"/>
              <a:gd name="T6" fmla="*/ 523 w 602"/>
              <a:gd name="T7" fmla="*/ 318 h 545"/>
              <a:gd name="T8" fmla="*/ 523 w 602"/>
              <a:gd name="T9" fmla="*/ 141 h 545"/>
              <a:gd name="T10" fmla="*/ 573 w 602"/>
              <a:gd name="T11" fmla="*/ 141 h 545"/>
              <a:gd name="T12" fmla="*/ 601 w 602"/>
              <a:gd name="T13" fmla="*/ 170 h 545"/>
              <a:gd name="T14" fmla="*/ 601 w 602"/>
              <a:gd name="T15" fmla="*/ 346 h 545"/>
              <a:gd name="T16" fmla="*/ 601 w 602"/>
              <a:gd name="T17" fmla="*/ 459 h 545"/>
              <a:gd name="T18" fmla="*/ 601 w 602"/>
              <a:gd name="T19" fmla="*/ 516 h 545"/>
              <a:gd name="T20" fmla="*/ 573 w 602"/>
              <a:gd name="T21" fmla="*/ 544 h 545"/>
              <a:gd name="T22" fmla="*/ 99 w 602"/>
              <a:gd name="T23" fmla="*/ 544 h 545"/>
              <a:gd name="T24" fmla="*/ 99 w 602"/>
              <a:gd name="T25" fmla="*/ 544 h 545"/>
              <a:gd name="T26" fmla="*/ 99 w 602"/>
              <a:gd name="T27" fmla="*/ 318 h 545"/>
              <a:gd name="T28" fmla="*/ 99 w 602"/>
              <a:gd name="T29" fmla="*/ 311 h 545"/>
              <a:gd name="T30" fmla="*/ 99 w 602"/>
              <a:gd name="T31" fmla="*/ 141 h 545"/>
              <a:gd name="T32" fmla="*/ 156 w 602"/>
              <a:gd name="T33" fmla="*/ 141 h 545"/>
              <a:gd name="T34" fmla="*/ 297 w 602"/>
              <a:gd name="T35" fmla="*/ 0 h 545"/>
              <a:gd name="T36" fmla="*/ 438 w 602"/>
              <a:gd name="T37" fmla="*/ 141 h 545"/>
              <a:gd name="T38" fmla="*/ 495 w 602"/>
              <a:gd name="T39" fmla="*/ 141 h 545"/>
              <a:gd name="T40" fmla="*/ 495 w 602"/>
              <a:gd name="T41" fmla="*/ 318 h 545"/>
              <a:gd name="T42" fmla="*/ 495 w 602"/>
              <a:gd name="T43" fmla="*/ 544 h 545"/>
              <a:gd name="T44" fmla="*/ 99 w 602"/>
              <a:gd name="T45" fmla="*/ 544 h 545"/>
              <a:gd name="T46" fmla="*/ 297 w 602"/>
              <a:gd name="T47" fmla="*/ 57 h 545"/>
              <a:gd name="T48" fmla="*/ 297 w 602"/>
              <a:gd name="T49" fmla="*/ 57 h 545"/>
              <a:gd name="T50" fmla="*/ 212 w 602"/>
              <a:gd name="T51" fmla="*/ 141 h 545"/>
              <a:gd name="T52" fmla="*/ 382 w 602"/>
              <a:gd name="T53" fmla="*/ 141 h 545"/>
              <a:gd name="T54" fmla="*/ 297 w 602"/>
              <a:gd name="T55" fmla="*/ 57 h 545"/>
              <a:gd name="T56" fmla="*/ 0 w 602"/>
              <a:gd name="T57" fmla="*/ 516 h 545"/>
              <a:gd name="T58" fmla="*/ 0 w 602"/>
              <a:gd name="T59" fmla="*/ 516 h 545"/>
              <a:gd name="T60" fmla="*/ 0 w 602"/>
              <a:gd name="T61" fmla="*/ 459 h 545"/>
              <a:gd name="T62" fmla="*/ 0 w 602"/>
              <a:gd name="T63" fmla="*/ 346 h 545"/>
              <a:gd name="T64" fmla="*/ 0 w 602"/>
              <a:gd name="T65" fmla="*/ 170 h 545"/>
              <a:gd name="T66" fmla="*/ 29 w 602"/>
              <a:gd name="T67" fmla="*/ 141 h 545"/>
              <a:gd name="T68" fmla="*/ 71 w 602"/>
              <a:gd name="T69" fmla="*/ 141 h 545"/>
              <a:gd name="T70" fmla="*/ 71 w 602"/>
              <a:gd name="T71" fmla="*/ 311 h 545"/>
              <a:gd name="T72" fmla="*/ 71 w 602"/>
              <a:gd name="T73" fmla="*/ 318 h 545"/>
              <a:gd name="T74" fmla="*/ 71 w 602"/>
              <a:gd name="T75" fmla="*/ 544 h 545"/>
              <a:gd name="T76" fmla="*/ 29 w 602"/>
              <a:gd name="T77" fmla="*/ 544 h 545"/>
              <a:gd name="T78" fmla="*/ 0 w 602"/>
              <a:gd name="T79"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45">
                <a:moveTo>
                  <a:pt x="573" y="544"/>
                </a:moveTo>
                <a:lnTo>
                  <a:pt x="573" y="544"/>
                </a:lnTo>
                <a:cubicBezTo>
                  <a:pt x="523" y="544"/>
                  <a:pt x="523" y="544"/>
                  <a:pt x="523" y="544"/>
                </a:cubicBezTo>
                <a:cubicBezTo>
                  <a:pt x="523" y="318"/>
                  <a:pt x="523" y="318"/>
                  <a:pt x="523" y="318"/>
                </a:cubicBezTo>
                <a:cubicBezTo>
                  <a:pt x="523" y="141"/>
                  <a:pt x="523" y="141"/>
                  <a:pt x="523" y="141"/>
                </a:cubicBezTo>
                <a:cubicBezTo>
                  <a:pt x="573" y="141"/>
                  <a:pt x="573" y="141"/>
                  <a:pt x="573" y="141"/>
                </a:cubicBezTo>
                <a:cubicBezTo>
                  <a:pt x="587" y="141"/>
                  <a:pt x="601" y="148"/>
                  <a:pt x="601" y="170"/>
                </a:cubicBezTo>
                <a:cubicBezTo>
                  <a:pt x="601" y="346"/>
                  <a:pt x="601" y="346"/>
                  <a:pt x="601" y="346"/>
                </a:cubicBezTo>
                <a:cubicBezTo>
                  <a:pt x="601" y="459"/>
                  <a:pt x="601" y="459"/>
                  <a:pt x="601" y="459"/>
                </a:cubicBezTo>
                <a:cubicBezTo>
                  <a:pt x="601" y="516"/>
                  <a:pt x="601" y="516"/>
                  <a:pt x="601" y="516"/>
                </a:cubicBezTo>
                <a:cubicBezTo>
                  <a:pt x="601" y="530"/>
                  <a:pt x="587" y="544"/>
                  <a:pt x="573" y="544"/>
                </a:cubicBezTo>
                <a:close/>
                <a:moveTo>
                  <a:pt x="99" y="544"/>
                </a:moveTo>
                <a:lnTo>
                  <a:pt x="99" y="544"/>
                </a:lnTo>
                <a:cubicBezTo>
                  <a:pt x="99" y="318"/>
                  <a:pt x="99" y="318"/>
                  <a:pt x="99" y="318"/>
                </a:cubicBezTo>
                <a:cubicBezTo>
                  <a:pt x="99" y="311"/>
                  <a:pt x="99" y="311"/>
                  <a:pt x="99" y="311"/>
                </a:cubicBezTo>
                <a:cubicBezTo>
                  <a:pt x="99" y="141"/>
                  <a:pt x="99" y="141"/>
                  <a:pt x="99" y="141"/>
                </a:cubicBezTo>
                <a:cubicBezTo>
                  <a:pt x="156" y="141"/>
                  <a:pt x="156" y="141"/>
                  <a:pt x="156" y="141"/>
                </a:cubicBezTo>
                <a:cubicBezTo>
                  <a:pt x="156" y="64"/>
                  <a:pt x="219" y="0"/>
                  <a:pt x="297" y="0"/>
                </a:cubicBezTo>
                <a:cubicBezTo>
                  <a:pt x="375" y="0"/>
                  <a:pt x="438" y="64"/>
                  <a:pt x="438" y="141"/>
                </a:cubicBezTo>
                <a:cubicBezTo>
                  <a:pt x="495" y="141"/>
                  <a:pt x="495" y="141"/>
                  <a:pt x="495" y="141"/>
                </a:cubicBezTo>
                <a:cubicBezTo>
                  <a:pt x="495" y="318"/>
                  <a:pt x="495" y="318"/>
                  <a:pt x="495" y="318"/>
                </a:cubicBezTo>
                <a:cubicBezTo>
                  <a:pt x="495" y="544"/>
                  <a:pt x="495" y="544"/>
                  <a:pt x="495" y="544"/>
                </a:cubicBezTo>
                <a:lnTo>
                  <a:pt x="99" y="544"/>
                </a:lnTo>
                <a:close/>
                <a:moveTo>
                  <a:pt x="297" y="57"/>
                </a:moveTo>
                <a:lnTo>
                  <a:pt x="297" y="57"/>
                </a:lnTo>
                <a:cubicBezTo>
                  <a:pt x="255" y="57"/>
                  <a:pt x="212" y="92"/>
                  <a:pt x="212" y="141"/>
                </a:cubicBezTo>
                <a:cubicBezTo>
                  <a:pt x="382" y="141"/>
                  <a:pt x="382" y="141"/>
                  <a:pt x="382" y="141"/>
                </a:cubicBezTo>
                <a:cubicBezTo>
                  <a:pt x="382" y="92"/>
                  <a:pt x="347" y="57"/>
                  <a:pt x="297" y="57"/>
                </a:cubicBezTo>
                <a:close/>
                <a:moveTo>
                  <a:pt x="0" y="516"/>
                </a:moveTo>
                <a:lnTo>
                  <a:pt x="0" y="516"/>
                </a:lnTo>
                <a:cubicBezTo>
                  <a:pt x="0" y="459"/>
                  <a:pt x="0" y="459"/>
                  <a:pt x="0" y="459"/>
                </a:cubicBezTo>
                <a:cubicBezTo>
                  <a:pt x="0" y="346"/>
                  <a:pt x="0" y="346"/>
                  <a:pt x="0" y="346"/>
                </a:cubicBezTo>
                <a:cubicBezTo>
                  <a:pt x="0" y="170"/>
                  <a:pt x="0" y="170"/>
                  <a:pt x="0" y="170"/>
                </a:cubicBezTo>
                <a:cubicBezTo>
                  <a:pt x="0" y="148"/>
                  <a:pt x="7" y="141"/>
                  <a:pt x="29" y="141"/>
                </a:cubicBezTo>
                <a:cubicBezTo>
                  <a:pt x="71" y="141"/>
                  <a:pt x="71" y="141"/>
                  <a:pt x="71" y="141"/>
                </a:cubicBezTo>
                <a:cubicBezTo>
                  <a:pt x="71" y="311"/>
                  <a:pt x="71" y="311"/>
                  <a:pt x="71" y="311"/>
                </a:cubicBezTo>
                <a:cubicBezTo>
                  <a:pt x="71" y="318"/>
                  <a:pt x="71" y="318"/>
                  <a:pt x="71" y="318"/>
                </a:cubicBezTo>
                <a:cubicBezTo>
                  <a:pt x="71" y="544"/>
                  <a:pt x="71" y="544"/>
                  <a:pt x="71" y="544"/>
                </a:cubicBezTo>
                <a:cubicBezTo>
                  <a:pt x="29" y="544"/>
                  <a:pt x="29" y="544"/>
                  <a:pt x="29" y="544"/>
                </a:cubicBezTo>
                <a:cubicBezTo>
                  <a:pt x="7" y="544"/>
                  <a:pt x="0" y="530"/>
                  <a:pt x="0" y="51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8" name="Freeform 107"/>
          <p:cNvSpPr>
            <a:spLocks noChangeArrowheads="1"/>
          </p:cNvSpPr>
          <p:nvPr/>
        </p:nvSpPr>
        <p:spPr bwMode="auto">
          <a:xfrm>
            <a:off x="8662793" y="7401441"/>
            <a:ext cx="356352" cy="389970"/>
          </a:xfrm>
          <a:custGeom>
            <a:avLst/>
            <a:gdLst>
              <a:gd name="T0" fmla="*/ 459 w 467"/>
              <a:gd name="T1" fmla="*/ 247 h 510"/>
              <a:gd name="T2" fmla="*/ 459 w 467"/>
              <a:gd name="T3" fmla="*/ 247 h 510"/>
              <a:gd name="T4" fmla="*/ 459 w 467"/>
              <a:gd name="T5" fmla="*/ 247 h 510"/>
              <a:gd name="T6" fmla="*/ 459 w 467"/>
              <a:gd name="T7" fmla="*/ 247 h 510"/>
              <a:gd name="T8" fmla="*/ 233 w 467"/>
              <a:gd name="T9" fmla="*/ 28 h 510"/>
              <a:gd name="T10" fmla="*/ 63 w 467"/>
              <a:gd name="T11" fmla="*/ 28 h 510"/>
              <a:gd name="T12" fmla="*/ 28 w 467"/>
              <a:gd name="T13" fmla="*/ 28 h 510"/>
              <a:gd name="T14" fmla="*/ 56 w 467"/>
              <a:gd name="T15" fmla="*/ 0 h 510"/>
              <a:gd name="T16" fmla="*/ 56 w 467"/>
              <a:gd name="T17" fmla="*/ 0 h 510"/>
              <a:gd name="T18" fmla="*/ 233 w 467"/>
              <a:gd name="T19" fmla="*/ 0 h 510"/>
              <a:gd name="T20" fmla="*/ 233 w 467"/>
              <a:gd name="T21" fmla="*/ 0 h 510"/>
              <a:gd name="T22" fmla="*/ 233 w 467"/>
              <a:gd name="T23" fmla="*/ 0 h 510"/>
              <a:gd name="T24" fmla="*/ 254 w 467"/>
              <a:gd name="T25" fmla="*/ 14 h 510"/>
              <a:gd name="T26" fmla="*/ 410 w 467"/>
              <a:gd name="T27" fmla="*/ 163 h 510"/>
              <a:gd name="T28" fmla="*/ 410 w 467"/>
              <a:gd name="T29" fmla="*/ 163 h 510"/>
              <a:gd name="T30" fmla="*/ 459 w 467"/>
              <a:gd name="T31" fmla="*/ 205 h 510"/>
              <a:gd name="T32" fmla="*/ 466 w 467"/>
              <a:gd name="T33" fmla="*/ 226 h 510"/>
              <a:gd name="T34" fmla="*/ 459 w 467"/>
              <a:gd name="T35" fmla="*/ 247 h 510"/>
              <a:gd name="T36" fmla="*/ 205 w 467"/>
              <a:gd name="T37" fmla="*/ 57 h 510"/>
              <a:gd name="T38" fmla="*/ 205 w 467"/>
              <a:gd name="T39" fmla="*/ 57 h 510"/>
              <a:gd name="T40" fmla="*/ 205 w 467"/>
              <a:gd name="T41" fmla="*/ 57 h 510"/>
              <a:gd name="T42" fmla="*/ 205 w 467"/>
              <a:gd name="T43" fmla="*/ 57 h 510"/>
              <a:gd name="T44" fmla="*/ 226 w 467"/>
              <a:gd name="T45" fmla="*/ 71 h 510"/>
              <a:gd name="T46" fmla="*/ 438 w 467"/>
              <a:gd name="T47" fmla="*/ 276 h 510"/>
              <a:gd name="T48" fmla="*/ 452 w 467"/>
              <a:gd name="T49" fmla="*/ 290 h 510"/>
              <a:gd name="T50" fmla="*/ 452 w 467"/>
              <a:gd name="T51" fmla="*/ 290 h 510"/>
              <a:gd name="T52" fmla="*/ 452 w 467"/>
              <a:gd name="T53" fmla="*/ 290 h 510"/>
              <a:gd name="T54" fmla="*/ 452 w 467"/>
              <a:gd name="T55" fmla="*/ 290 h 510"/>
              <a:gd name="T56" fmla="*/ 452 w 467"/>
              <a:gd name="T57" fmla="*/ 297 h 510"/>
              <a:gd name="T58" fmla="*/ 452 w 467"/>
              <a:gd name="T59" fmla="*/ 297 h 510"/>
              <a:gd name="T60" fmla="*/ 452 w 467"/>
              <a:gd name="T61" fmla="*/ 297 h 510"/>
              <a:gd name="T62" fmla="*/ 452 w 467"/>
              <a:gd name="T63" fmla="*/ 297 h 510"/>
              <a:gd name="T64" fmla="*/ 445 w 467"/>
              <a:gd name="T65" fmla="*/ 311 h 510"/>
              <a:gd name="T66" fmla="*/ 445 w 467"/>
              <a:gd name="T67" fmla="*/ 311 h 510"/>
              <a:gd name="T68" fmla="*/ 283 w 467"/>
              <a:gd name="T69" fmla="*/ 502 h 510"/>
              <a:gd name="T70" fmla="*/ 283 w 467"/>
              <a:gd name="T71" fmla="*/ 502 h 510"/>
              <a:gd name="T72" fmla="*/ 261 w 467"/>
              <a:gd name="T73" fmla="*/ 509 h 510"/>
              <a:gd name="T74" fmla="*/ 261 w 467"/>
              <a:gd name="T75" fmla="*/ 509 h 510"/>
              <a:gd name="T76" fmla="*/ 261 w 467"/>
              <a:gd name="T77" fmla="*/ 509 h 510"/>
              <a:gd name="T78" fmla="*/ 261 w 467"/>
              <a:gd name="T79" fmla="*/ 509 h 510"/>
              <a:gd name="T80" fmla="*/ 254 w 467"/>
              <a:gd name="T81" fmla="*/ 509 h 510"/>
              <a:gd name="T82" fmla="*/ 254 w 467"/>
              <a:gd name="T83" fmla="*/ 509 h 510"/>
              <a:gd name="T84" fmla="*/ 240 w 467"/>
              <a:gd name="T85" fmla="*/ 502 h 510"/>
              <a:gd name="T86" fmla="*/ 240 w 467"/>
              <a:gd name="T87" fmla="*/ 502 h 510"/>
              <a:gd name="T88" fmla="*/ 7 w 467"/>
              <a:gd name="T89" fmla="*/ 290 h 510"/>
              <a:gd name="T90" fmla="*/ 7 w 467"/>
              <a:gd name="T91" fmla="*/ 290 h 510"/>
              <a:gd name="T92" fmla="*/ 0 w 467"/>
              <a:gd name="T93" fmla="*/ 269 h 510"/>
              <a:gd name="T94" fmla="*/ 0 w 467"/>
              <a:gd name="T95" fmla="*/ 269 h 510"/>
              <a:gd name="T96" fmla="*/ 0 w 467"/>
              <a:gd name="T97" fmla="*/ 113 h 510"/>
              <a:gd name="T98" fmla="*/ 0 w 467"/>
              <a:gd name="T99" fmla="*/ 85 h 510"/>
              <a:gd name="T100" fmla="*/ 0 w 467"/>
              <a:gd name="T101" fmla="*/ 85 h 510"/>
              <a:gd name="T102" fmla="*/ 0 w 467"/>
              <a:gd name="T103" fmla="*/ 85 h 510"/>
              <a:gd name="T104" fmla="*/ 28 w 467"/>
              <a:gd name="T105" fmla="*/ 57 h 510"/>
              <a:gd name="T106" fmla="*/ 28 w 467"/>
              <a:gd name="T107" fmla="*/ 57 h 510"/>
              <a:gd name="T108" fmla="*/ 205 w 467"/>
              <a:gd name="T109" fmla="*/ 57 h 510"/>
              <a:gd name="T110" fmla="*/ 70 w 467"/>
              <a:gd name="T111" fmla="*/ 170 h 510"/>
              <a:gd name="T112" fmla="*/ 70 w 467"/>
              <a:gd name="T113" fmla="*/ 170 h 510"/>
              <a:gd name="T114" fmla="*/ 113 w 467"/>
              <a:gd name="T115" fmla="*/ 134 h 510"/>
              <a:gd name="T116" fmla="*/ 70 w 467"/>
              <a:gd name="T117" fmla="*/ 99 h 510"/>
              <a:gd name="T118" fmla="*/ 35 w 467"/>
              <a:gd name="T119" fmla="*/ 134 h 510"/>
              <a:gd name="T120" fmla="*/ 70 w 467"/>
              <a:gd name="T121" fmla="*/ 17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7" h="510">
                <a:moveTo>
                  <a:pt x="459" y="247"/>
                </a:moveTo>
                <a:lnTo>
                  <a:pt x="459" y="247"/>
                </a:lnTo>
                <a:lnTo>
                  <a:pt x="459" y="247"/>
                </a:lnTo>
                <a:lnTo>
                  <a:pt x="459" y="247"/>
                </a:lnTo>
                <a:cubicBezTo>
                  <a:pt x="233" y="28"/>
                  <a:pt x="233" y="28"/>
                  <a:pt x="233" y="28"/>
                </a:cubicBezTo>
                <a:cubicBezTo>
                  <a:pt x="63" y="28"/>
                  <a:pt x="63" y="28"/>
                  <a:pt x="63" y="28"/>
                </a:cubicBezTo>
                <a:cubicBezTo>
                  <a:pt x="28" y="28"/>
                  <a:pt x="28" y="28"/>
                  <a:pt x="28" y="28"/>
                </a:cubicBezTo>
                <a:cubicBezTo>
                  <a:pt x="28" y="14"/>
                  <a:pt x="35" y="0"/>
                  <a:pt x="56" y="0"/>
                </a:cubicBezTo>
                <a:lnTo>
                  <a:pt x="56" y="0"/>
                </a:lnTo>
                <a:cubicBezTo>
                  <a:pt x="233" y="0"/>
                  <a:pt x="233" y="0"/>
                  <a:pt x="233" y="0"/>
                </a:cubicBezTo>
                <a:lnTo>
                  <a:pt x="233" y="0"/>
                </a:lnTo>
                <a:lnTo>
                  <a:pt x="233" y="0"/>
                </a:lnTo>
                <a:cubicBezTo>
                  <a:pt x="240" y="0"/>
                  <a:pt x="247" y="7"/>
                  <a:pt x="254" y="14"/>
                </a:cubicBezTo>
                <a:cubicBezTo>
                  <a:pt x="410" y="163"/>
                  <a:pt x="410" y="163"/>
                  <a:pt x="410" y="163"/>
                </a:cubicBezTo>
                <a:lnTo>
                  <a:pt x="410" y="163"/>
                </a:lnTo>
                <a:cubicBezTo>
                  <a:pt x="459" y="205"/>
                  <a:pt x="459" y="205"/>
                  <a:pt x="459" y="205"/>
                </a:cubicBezTo>
                <a:cubicBezTo>
                  <a:pt x="466" y="212"/>
                  <a:pt x="466" y="219"/>
                  <a:pt x="466" y="226"/>
                </a:cubicBezTo>
                <a:cubicBezTo>
                  <a:pt x="466" y="233"/>
                  <a:pt x="466" y="240"/>
                  <a:pt x="459" y="247"/>
                </a:cubicBezTo>
                <a:close/>
                <a:moveTo>
                  <a:pt x="205" y="57"/>
                </a:moveTo>
                <a:lnTo>
                  <a:pt x="205" y="57"/>
                </a:lnTo>
                <a:lnTo>
                  <a:pt x="205" y="57"/>
                </a:lnTo>
                <a:lnTo>
                  <a:pt x="205" y="57"/>
                </a:lnTo>
                <a:cubicBezTo>
                  <a:pt x="212" y="57"/>
                  <a:pt x="219" y="64"/>
                  <a:pt x="226" y="71"/>
                </a:cubicBezTo>
                <a:cubicBezTo>
                  <a:pt x="438" y="276"/>
                  <a:pt x="438" y="276"/>
                  <a:pt x="438" y="276"/>
                </a:cubicBezTo>
                <a:cubicBezTo>
                  <a:pt x="445" y="276"/>
                  <a:pt x="445" y="283"/>
                  <a:pt x="452" y="290"/>
                </a:cubicBezTo>
                <a:lnTo>
                  <a:pt x="452" y="290"/>
                </a:lnTo>
                <a:lnTo>
                  <a:pt x="452" y="290"/>
                </a:lnTo>
                <a:lnTo>
                  <a:pt x="452" y="290"/>
                </a:lnTo>
                <a:cubicBezTo>
                  <a:pt x="452" y="290"/>
                  <a:pt x="452" y="290"/>
                  <a:pt x="452" y="297"/>
                </a:cubicBezTo>
                <a:lnTo>
                  <a:pt x="452" y="297"/>
                </a:lnTo>
                <a:lnTo>
                  <a:pt x="452" y="297"/>
                </a:lnTo>
                <a:lnTo>
                  <a:pt x="452" y="297"/>
                </a:lnTo>
                <a:cubicBezTo>
                  <a:pt x="452" y="304"/>
                  <a:pt x="445" y="311"/>
                  <a:pt x="445" y="311"/>
                </a:cubicBezTo>
                <a:lnTo>
                  <a:pt x="445" y="311"/>
                </a:lnTo>
                <a:cubicBezTo>
                  <a:pt x="283" y="502"/>
                  <a:pt x="283" y="502"/>
                  <a:pt x="283" y="502"/>
                </a:cubicBezTo>
                <a:lnTo>
                  <a:pt x="283" y="502"/>
                </a:lnTo>
                <a:cubicBezTo>
                  <a:pt x="275" y="509"/>
                  <a:pt x="268" y="509"/>
                  <a:pt x="261" y="509"/>
                </a:cubicBezTo>
                <a:lnTo>
                  <a:pt x="261" y="509"/>
                </a:lnTo>
                <a:lnTo>
                  <a:pt x="261" y="509"/>
                </a:lnTo>
                <a:lnTo>
                  <a:pt x="261" y="509"/>
                </a:lnTo>
                <a:lnTo>
                  <a:pt x="254" y="509"/>
                </a:lnTo>
                <a:lnTo>
                  <a:pt x="254" y="509"/>
                </a:lnTo>
                <a:cubicBezTo>
                  <a:pt x="254" y="509"/>
                  <a:pt x="247" y="509"/>
                  <a:pt x="240" y="502"/>
                </a:cubicBezTo>
                <a:lnTo>
                  <a:pt x="240" y="502"/>
                </a:lnTo>
                <a:cubicBezTo>
                  <a:pt x="7" y="290"/>
                  <a:pt x="7" y="290"/>
                  <a:pt x="7" y="290"/>
                </a:cubicBezTo>
                <a:lnTo>
                  <a:pt x="7" y="290"/>
                </a:lnTo>
                <a:cubicBezTo>
                  <a:pt x="0" y="283"/>
                  <a:pt x="0" y="276"/>
                  <a:pt x="0" y="269"/>
                </a:cubicBezTo>
                <a:lnTo>
                  <a:pt x="0" y="269"/>
                </a:lnTo>
                <a:cubicBezTo>
                  <a:pt x="0" y="113"/>
                  <a:pt x="0" y="113"/>
                  <a:pt x="0" y="113"/>
                </a:cubicBezTo>
                <a:cubicBezTo>
                  <a:pt x="0" y="85"/>
                  <a:pt x="0" y="85"/>
                  <a:pt x="0" y="85"/>
                </a:cubicBezTo>
                <a:lnTo>
                  <a:pt x="0" y="85"/>
                </a:lnTo>
                <a:lnTo>
                  <a:pt x="0" y="85"/>
                </a:lnTo>
                <a:cubicBezTo>
                  <a:pt x="0" y="71"/>
                  <a:pt x="7" y="57"/>
                  <a:pt x="28" y="57"/>
                </a:cubicBezTo>
                <a:lnTo>
                  <a:pt x="28" y="57"/>
                </a:lnTo>
                <a:lnTo>
                  <a:pt x="205" y="57"/>
                </a:lnTo>
                <a:close/>
                <a:moveTo>
                  <a:pt x="70" y="170"/>
                </a:moveTo>
                <a:lnTo>
                  <a:pt x="70" y="170"/>
                </a:lnTo>
                <a:cubicBezTo>
                  <a:pt x="92" y="170"/>
                  <a:pt x="113" y="156"/>
                  <a:pt x="113" y="134"/>
                </a:cubicBezTo>
                <a:cubicBezTo>
                  <a:pt x="113" y="113"/>
                  <a:pt x="92" y="99"/>
                  <a:pt x="70" y="99"/>
                </a:cubicBezTo>
                <a:cubicBezTo>
                  <a:pt x="49" y="99"/>
                  <a:pt x="35" y="113"/>
                  <a:pt x="35" y="134"/>
                </a:cubicBezTo>
                <a:cubicBezTo>
                  <a:pt x="35" y="156"/>
                  <a:pt x="49" y="170"/>
                  <a:pt x="70" y="17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9" name="Freeform 108"/>
          <p:cNvSpPr>
            <a:spLocks noChangeArrowheads="1"/>
          </p:cNvSpPr>
          <p:nvPr/>
        </p:nvSpPr>
        <p:spPr bwMode="auto">
          <a:xfrm>
            <a:off x="7862683" y="7424972"/>
            <a:ext cx="346267" cy="346267"/>
          </a:xfrm>
          <a:custGeom>
            <a:avLst/>
            <a:gdLst>
              <a:gd name="T0" fmla="*/ 452 w 453"/>
              <a:gd name="T1" fmla="*/ 234 h 454"/>
              <a:gd name="T2" fmla="*/ 452 w 453"/>
              <a:gd name="T3" fmla="*/ 234 h 454"/>
              <a:gd name="T4" fmla="*/ 452 w 453"/>
              <a:gd name="T5" fmla="*/ 234 h 454"/>
              <a:gd name="T6" fmla="*/ 452 w 453"/>
              <a:gd name="T7" fmla="*/ 234 h 454"/>
              <a:gd name="T8" fmla="*/ 452 w 453"/>
              <a:gd name="T9" fmla="*/ 234 h 454"/>
              <a:gd name="T10" fmla="*/ 452 w 453"/>
              <a:gd name="T11" fmla="*/ 241 h 454"/>
              <a:gd name="T12" fmla="*/ 452 w 453"/>
              <a:gd name="T13" fmla="*/ 241 h 454"/>
              <a:gd name="T14" fmla="*/ 452 w 453"/>
              <a:gd name="T15" fmla="*/ 241 h 454"/>
              <a:gd name="T16" fmla="*/ 452 w 453"/>
              <a:gd name="T17" fmla="*/ 241 h 454"/>
              <a:gd name="T18" fmla="*/ 445 w 453"/>
              <a:gd name="T19" fmla="*/ 255 h 454"/>
              <a:gd name="T20" fmla="*/ 445 w 453"/>
              <a:gd name="T21" fmla="*/ 255 h 454"/>
              <a:gd name="T22" fmla="*/ 283 w 453"/>
              <a:gd name="T23" fmla="*/ 446 h 454"/>
              <a:gd name="T24" fmla="*/ 283 w 453"/>
              <a:gd name="T25" fmla="*/ 446 h 454"/>
              <a:gd name="T26" fmla="*/ 261 w 453"/>
              <a:gd name="T27" fmla="*/ 453 h 454"/>
              <a:gd name="T28" fmla="*/ 261 w 453"/>
              <a:gd name="T29" fmla="*/ 453 h 454"/>
              <a:gd name="T30" fmla="*/ 261 w 453"/>
              <a:gd name="T31" fmla="*/ 453 h 454"/>
              <a:gd name="T32" fmla="*/ 261 w 453"/>
              <a:gd name="T33" fmla="*/ 453 h 454"/>
              <a:gd name="T34" fmla="*/ 254 w 453"/>
              <a:gd name="T35" fmla="*/ 453 h 454"/>
              <a:gd name="T36" fmla="*/ 254 w 453"/>
              <a:gd name="T37" fmla="*/ 453 h 454"/>
              <a:gd name="T38" fmla="*/ 240 w 453"/>
              <a:gd name="T39" fmla="*/ 446 h 454"/>
              <a:gd name="T40" fmla="*/ 240 w 453"/>
              <a:gd name="T41" fmla="*/ 446 h 454"/>
              <a:gd name="T42" fmla="*/ 7 w 453"/>
              <a:gd name="T43" fmla="*/ 234 h 454"/>
              <a:gd name="T44" fmla="*/ 7 w 453"/>
              <a:gd name="T45" fmla="*/ 234 h 454"/>
              <a:gd name="T46" fmla="*/ 0 w 453"/>
              <a:gd name="T47" fmla="*/ 212 h 454"/>
              <a:gd name="T48" fmla="*/ 0 w 453"/>
              <a:gd name="T49" fmla="*/ 212 h 454"/>
              <a:gd name="T50" fmla="*/ 0 w 453"/>
              <a:gd name="T51" fmla="*/ 57 h 454"/>
              <a:gd name="T52" fmla="*/ 0 w 453"/>
              <a:gd name="T53" fmla="*/ 29 h 454"/>
              <a:gd name="T54" fmla="*/ 0 w 453"/>
              <a:gd name="T55" fmla="*/ 29 h 454"/>
              <a:gd name="T56" fmla="*/ 0 w 453"/>
              <a:gd name="T57" fmla="*/ 29 h 454"/>
              <a:gd name="T58" fmla="*/ 28 w 453"/>
              <a:gd name="T59" fmla="*/ 0 h 454"/>
              <a:gd name="T60" fmla="*/ 28 w 453"/>
              <a:gd name="T61" fmla="*/ 0 h 454"/>
              <a:gd name="T62" fmla="*/ 205 w 453"/>
              <a:gd name="T63" fmla="*/ 0 h 454"/>
              <a:gd name="T64" fmla="*/ 205 w 453"/>
              <a:gd name="T65" fmla="*/ 0 h 454"/>
              <a:gd name="T66" fmla="*/ 205 w 453"/>
              <a:gd name="T67" fmla="*/ 0 h 454"/>
              <a:gd name="T68" fmla="*/ 226 w 453"/>
              <a:gd name="T69" fmla="*/ 15 h 454"/>
              <a:gd name="T70" fmla="*/ 438 w 453"/>
              <a:gd name="T71" fmla="*/ 219 h 454"/>
              <a:gd name="T72" fmla="*/ 452 w 453"/>
              <a:gd name="T73" fmla="*/ 234 h 454"/>
              <a:gd name="T74" fmla="*/ 70 w 453"/>
              <a:gd name="T75" fmla="*/ 43 h 454"/>
              <a:gd name="T76" fmla="*/ 70 w 453"/>
              <a:gd name="T77" fmla="*/ 43 h 454"/>
              <a:gd name="T78" fmla="*/ 35 w 453"/>
              <a:gd name="T79" fmla="*/ 78 h 454"/>
              <a:gd name="T80" fmla="*/ 70 w 453"/>
              <a:gd name="T81" fmla="*/ 113 h 454"/>
              <a:gd name="T82" fmla="*/ 113 w 453"/>
              <a:gd name="T83" fmla="*/ 78 h 454"/>
              <a:gd name="T84" fmla="*/ 70 w 453"/>
              <a:gd name="T85" fmla="*/ 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3" h="454">
                <a:moveTo>
                  <a:pt x="452" y="234"/>
                </a:moveTo>
                <a:lnTo>
                  <a:pt x="452" y="234"/>
                </a:lnTo>
                <a:lnTo>
                  <a:pt x="452" y="234"/>
                </a:lnTo>
                <a:lnTo>
                  <a:pt x="452" y="234"/>
                </a:lnTo>
                <a:lnTo>
                  <a:pt x="452" y="234"/>
                </a:lnTo>
                <a:cubicBezTo>
                  <a:pt x="452" y="234"/>
                  <a:pt x="452" y="234"/>
                  <a:pt x="452" y="241"/>
                </a:cubicBezTo>
                <a:lnTo>
                  <a:pt x="452" y="241"/>
                </a:lnTo>
                <a:lnTo>
                  <a:pt x="452" y="241"/>
                </a:lnTo>
                <a:lnTo>
                  <a:pt x="452" y="241"/>
                </a:lnTo>
                <a:cubicBezTo>
                  <a:pt x="452" y="248"/>
                  <a:pt x="445" y="255"/>
                  <a:pt x="445" y="255"/>
                </a:cubicBezTo>
                <a:lnTo>
                  <a:pt x="445" y="255"/>
                </a:lnTo>
                <a:cubicBezTo>
                  <a:pt x="283" y="446"/>
                  <a:pt x="283" y="446"/>
                  <a:pt x="283" y="446"/>
                </a:cubicBezTo>
                <a:lnTo>
                  <a:pt x="283" y="446"/>
                </a:lnTo>
                <a:cubicBezTo>
                  <a:pt x="275" y="453"/>
                  <a:pt x="268" y="453"/>
                  <a:pt x="261" y="453"/>
                </a:cubicBezTo>
                <a:lnTo>
                  <a:pt x="261" y="453"/>
                </a:lnTo>
                <a:lnTo>
                  <a:pt x="261" y="453"/>
                </a:lnTo>
                <a:lnTo>
                  <a:pt x="261" y="453"/>
                </a:lnTo>
                <a:lnTo>
                  <a:pt x="254" y="453"/>
                </a:lnTo>
                <a:lnTo>
                  <a:pt x="254" y="453"/>
                </a:lnTo>
                <a:cubicBezTo>
                  <a:pt x="254" y="453"/>
                  <a:pt x="247" y="453"/>
                  <a:pt x="240" y="446"/>
                </a:cubicBezTo>
                <a:lnTo>
                  <a:pt x="240" y="446"/>
                </a:lnTo>
                <a:cubicBezTo>
                  <a:pt x="7" y="234"/>
                  <a:pt x="7" y="234"/>
                  <a:pt x="7" y="234"/>
                </a:cubicBezTo>
                <a:lnTo>
                  <a:pt x="7" y="234"/>
                </a:lnTo>
                <a:cubicBezTo>
                  <a:pt x="0" y="226"/>
                  <a:pt x="0" y="219"/>
                  <a:pt x="0" y="212"/>
                </a:cubicBezTo>
                <a:lnTo>
                  <a:pt x="0" y="212"/>
                </a:lnTo>
                <a:cubicBezTo>
                  <a:pt x="0" y="57"/>
                  <a:pt x="0" y="57"/>
                  <a:pt x="0" y="57"/>
                </a:cubicBezTo>
                <a:cubicBezTo>
                  <a:pt x="0" y="29"/>
                  <a:pt x="0" y="29"/>
                  <a:pt x="0" y="29"/>
                </a:cubicBezTo>
                <a:lnTo>
                  <a:pt x="0" y="29"/>
                </a:lnTo>
                <a:lnTo>
                  <a:pt x="0" y="29"/>
                </a:lnTo>
                <a:cubicBezTo>
                  <a:pt x="0" y="15"/>
                  <a:pt x="7" y="0"/>
                  <a:pt x="28" y="0"/>
                </a:cubicBezTo>
                <a:lnTo>
                  <a:pt x="28" y="0"/>
                </a:lnTo>
                <a:cubicBezTo>
                  <a:pt x="205" y="0"/>
                  <a:pt x="205" y="0"/>
                  <a:pt x="205" y="0"/>
                </a:cubicBezTo>
                <a:lnTo>
                  <a:pt x="205" y="0"/>
                </a:lnTo>
                <a:lnTo>
                  <a:pt x="205" y="0"/>
                </a:lnTo>
                <a:cubicBezTo>
                  <a:pt x="212" y="0"/>
                  <a:pt x="219" y="8"/>
                  <a:pt x="226" y="15"/>
                </a:cubicBezTo>
                <a:cubicBezTo>
                  <a:pt x="438" y="219"/>
                  <a:pt x="438" y="219"/>
                  <a:pt x="438" y="219"/>
                </a:cubicBezTo>
                <a:cubicBezTo>
                  <a:pt x="445" y="219"/>
                  <a:pt x="445" y="226"/>
                  <a:pt x="452" y="234"/>
                </a:cubicBezTo>
                <a:close/>
                <a:moveTo>
                  <a:pt x="70" y="43"/>
                </a:moveTo>
                <a:lnTo>
                  <a:pt x="70" y="43"/>
                </a:lnTo>
                <a:cubicBezTo>
                  <a:pt x="49" y="43"/>
                  <a:pt x="35" y="57"/>
                  <a:pt x="35" y="78"/>
                </a:cubicBezTo>
                <a:cubicBezTo>
                  <a:pt x="35" y="99"/>
                  <a:pt x="49" y="113"/>
                  <a:pt x="70" y="113"/>
                </a:cubicBezTo>
                <a:cubicBezTo>
                  <a:pt x="92" y="113"/>
                  <a:pt x="113" y="99"/>
                  <a:pt x="113" y="78"/>
                </a:cubicBezTo>
                <a:cubicBezTo>
                  <a:pt x="113" y="57"/>
                  <a:pt x="92" y="43"/>
                  <a:pt x="70" y="4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0" name="Freeform 109"/>
          <p:cNvSpPr>
            <a:spLocks noChangeArrowheads="1"/>
          </p:cNvSpPr>
          <p:nvPr/>
        </p:nvSpPr>
        <p:spPr bwMode="auto">
          <a:xfrm>
            <a:off x="16657169" y="6601331"/>
            <a:ext cx="460569" cy="389970"/>
          </a:xfrm>
          <a:custGeom>
            <a:avLst/>
            <a:gdLst>
              <a:gd name="T0" fmla="*/ 481 w 602"/>
              <a:gd name="T1" fmla="*/ 318 h 510"/>
              <a:gd name="T2" fmla="*/ 481 w 602"/>
              <a:gd name="T3" fmla="*/ 78 h 510"/>
              <a:gd name="T4" fmla="*/ 481 w 602"/>
              <a:gd name="T5" fmla="*/ 318 h 510"/>
              <a:gd name="T6" fmla="*/ 537 w 602"/>
              <a:gd name="T7" fmla="*/ 219 h 510"/>
              <a:gd name="T8" fmla="*/ 537 w 602"/>
              <a:gd name="T9" fmla="*/ 177 h 510"/>
              <a:gd name="T10" fmla="*/ 544 w 602"/>
              <a:gd name="T11" fmla="*/ 163 h 510"/>
              <a:gd name="T12" fmla="*/ 495 w 602"/>
              <a:gd name="T13" fmla="*/ 141 h 510"/>
              <a:gd name="T14" fmla="*/ 481 w 602"/>
              <a:gd name="T15" fmla="*/ 156 h 510"/>
              <a:gd name="T16" fmla="*/ 459 w 602"/>
              <a:gd name="T17" fmla="*/ 141 h 510"/>
              <a:gd name="T18" fmla="*/ 410 w 602"/>
              <a:gd name="T19" fmla="*/ 163 h 510"/>
              <a:gd name="T20" fmla="*/ 424 w 602"/>
              <a:gd name="T21" fmla="*/ 177 h 510"/>
              <a:gd name="T22" fmla="*/ 424 w 602"/>
              <a:gd name="T23" fmla="*/ 219 h 510"/>
              <a:gd name="T24" fmla="*/ 410 w 602"/>
              <a:gd name="T25" fmla="*/ 233 h 510"/>
              <a:gd name="T26" fmla="*/ 459 w 602"/>
              <a:gd name="T27" fmla="*/ 254 h 510"/>
              <a:gd name="T28" fmla="*/ 481 w 602"/>
              <a:gd name="T29" fmla="*/ 240 h 510"/>
              <a:gd name="T30" fmla="*/ 495 w 602"/>
              <a:gd name="T31" fmla="*/ 254 h 510"/>
              <a:gd name="T32" fmla="*/ 544 w 602"/>
              <a:gd name="T33" fmla="*/ 233 h 510"/>
              <a:gd name="T34" fmla="*/ 361 w 602"/>
              <a:gd name="T35" fmla="*/ 99 h 510"/>
              <a:gd name="T36" fmla="*/ 332 w 602"/>
              <a:gd name="T37" fmla="*/ 42 h 510"/>
              <a:gd name="T38" fmla="*/ 325 w 602"/>
              <a:gd name="T39" fmla="*/ 28 h 510"/>
              <a:gd name="T40" fmla="*/ 382 w 602"/>
              <a:gd name="T41" fmla="*/ 14 h 510"/>
              <a:gd name="T42" fmla="*/ 410 w 602"/>
              <a:gd name="T43" fmla="*/ 63 h 510"/>
              <a:gd name="T44" fmla="*/ 269 w 602"/>
              <a:gd name="T45" fmla="*/ 42 h 510"/>
              <a:gd name="T46" fmla="*/ 205 w 602"/>
              <a:gd name="T47" fmla="*/ 163 h 510"/>
              <a:gd name="T48" fmla="*/ 219 w 602"/>
              <a:gd name="T49" fmla="*/ 14 h 510"/>
              <a:gd name="T50" fmla="*/ 240 w 602"/>
              <a:gd name="T51" fmla="*/ 0 h 510"/>
              <a:gd name="T52" fmla="*/ 269 w 602"/>
              <a:gd name="T53" fmla="*/ 42 h 510"/>
              <a:gd name="T54" fmla="*/ 226 w 602"/>
              <a:gd name="T55" fmla="*/ 191 h 510"/>
              <a:gd name="T56" fmla="*/ 325 w 602"/>
              <a:gd name="T57" fmla="*/ 198 h 510"/>
              <a:gd name="T58" fmla="*/ 382 w 602"/>
              <a:gd name="T59" fmla="*/ 424 h 510"/>
              <a:gd name="T60" fmla="*/ 438 w 602"/>
              <a:gd name="T61" fmla="*/ 424 h 510"/>
              <a:gd name="T62" fmla="*/ 481 w 602"/>
              <a:gd name="T63" fmla="*/ 346 h 510"/>
              <a:gd name="T64" fmla="*/ 488 w 602"/>
              <a:gd name="T65" fmla="*/ 488 h 510"/>
              <a:gd name="T66" fmla="*/ 459 w 602"/>
              <a:gd name="T67" fmla="*/ 509 h 510"/>
              <a:gd name="T68" fmla="*/ 452 w 602"/>
              <a:gd name="T69" fmla="*/ 509 h 510"/>
              <a:gd name="T70" fmla="*/ 141 w 602"/>
              <a:gd name="T71" fmla="*/ 509 h 510"/>
              <a:gd name="T72" fmla="*/ 141 w 602"/>
              <a:gd name="T73" fmla="*/ 509 h 510"/>
              <a:gd name="T74" fmla="*/ 113 w 602"/>
              <a:gd name="T75" fmla="*/ 488 h 510"/>
              <a:gd name="T76" fmla="*/ 50 w 602"/>
              <a:gd name="T77" fmla="*/ 247 h 510"/>
              <a:gd name="T78" fmla="*/ 0 w 602"/>
              <a:gd name="T79" fmla="*/ 219 h 510"/>
              <a:gd name="T80" fmla="*/ 134 w 602"/>
              <a:gd name="T81" fmla="*/ 191 h 510"/>
              <a:gd name="T82" fmla="*/ 269 w 602"/>
              <a:gd name="T83" fmla="*/ 424 h 510"/>
              <a:gd name="T84" fmla="*/ 297 w 602"/>
              <a:gd name="T85" fmla="*/ 452 h 510"/>
              <a:gd name="T86" fmla="*/ 325 w 602"/>
              <a:gd name="T87" fmla="*/ 276 h 510"/>
              <a:gd name="T88" fmla="*/ 269 w 602"/>
              <a:gd name="T89" fmla="*/ 276 h 510"/>
              <a:gd name="T90" fmla="*/ 212 w 602"/>
              <a:gd name="T91" fmla="*/ 276 h 510"/>
              <a:gd name="T92" fmla="*/ 184 w 602"/>
              <a:gd name="T93" fmla="*/ 247 h 510"/>
              <a:gd name="T94" fmla="*/ 155 w 602"/>
              <a:gd name="T95" fmla="*/ 424 h 510"/>
              <a:gd name="T96" fmla="*/ 212 w 602"/>
              <a:gd name="T97"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2" h="510">
                <a:moveTo>
                  <a:pt x="481" y="318"/>
                </a:moveTo>
                <a:lnTo>
                  <a:pt x="481" y="318"/>
                </a:lnTo>
                <a:cubicBezTo>
                  <a:pt x="410" y="318"/>
                  <a:pt x="353" y="269"/>
                  <a:pt x="353" y="198"/>
                </a:cubicBezTo>
                <a:cubicBezTo>
                  <a:pt x="353" y="127"/>
                  <a:pt x="410" y="78"/>
                  <a:pt x="481" y="78"/>
                </a:cubicBezTo>
                <a:cubicBezTo>
                  <a:pt x="544" y="78"/>
                  <a:pt x="601" y="127"/>
                  <a:pt x="601" y="198"/>
                </a:cubicBezTo>
                <a:cubicBezTo>
                  <a:pt x="601" y="269"/>
                  <a:pt x="544" y="318"/>
                  <a:pt x="481" y="318"/>
                </a:cubicBezTo>
                <a:close/>
                <a:moveTo>
                  <a:pt x="537" y="219"/>
                </a:moveTo>
                <a:lnTo>
                  <a:pt x="537" y="219"/>
                </a:lnTo>
                <a:cubicBezTo>
                  <a:pt x="516" y="198"/>
                  <a:pt x="516" y="198"/>
                  <a:pt x="516" y="198"/>
                </a:cubicBezTo>
                <a:cubicBezTo>
                  <a:pt x="537" y="177"/>
                  <a:pt x="537" y="177"/>
                  <a:pt x="537" y="177"/>
                </a:cubicBezTo>
                <a:lnTo>
                  <a:pt x="537" y="177"/>
                </a:lnTo>
                <a:cubicBezTo>
                  <a:pt x="544" y="177"/>
                  <a:pt x="544" y="170"/>
                  <a:pt x="544" y="163"/>
                </a:cubicBezTo>
                <a:cubicBezTo>
                  <a:pt x="544" y="141"/>
                  <a:pt x="530" y="134"/>
                  <a:pt x="516" y="134"/>
                </a:cubicBezTo>
                <a:cubicBezTo>
                  <a:pt x="509" y="134"/>
                  <a:pt x="502" y="134"/>
                  <a:pt x="495" y="141"/>
                </a:cubicBezTo>
                <a:lnTo>
                  <a:pt x="495" y="141"/>
                </a:lnTo>
                <a:cubicBezTo>
                  <a:pt x="481" y="156"/>
                  <a:pt x="481" y="156"/>
                  <a:pt x="481" y="156"/>
                </a:cubicBezTo>
                <a:cubicBezTo>
                  <a:pt x="459" y="141"/>
                  <a:pt x="459" y="141"/>
                  <a:pt x="459" y="141"/>
                </a:cubicBezTo>
                <a:lnTo>
                  <a:pt x="459" y="141"/>
                </a:lnTo>
                <a:cubicBezTo>
                  <a:pt x="452" y="134"/>
                  <a:pt x="445" y="134"/>
                  <a:pt x="438" y="134"/>
                </a:cubicBezTo>
                <a:cubicBezTo>
                  <a:pt x="424" y="134"/>
                  <a:pt x="410" y="141"/>
                  <a:pt x="410" y="163"/>
                </a:cubicBezTo>
                <a:cubicBezTo>
                  <a:pt x="410" y="170"/>
                  <a:pt x="417" y="177"/>
                  <a:pt x="424" y="177"/>
                </a:cubicBezTo>
                <a:lnTo>
                  <a:pt x="424" y="177"/>
                </a:lnTo>
                <a:cubicBezTo>
                  <a:pt x="438" y="198"/>
                  <a:pt x="438" y="198"/>
                  <a:pt x="438" y="198"/>
                </a:cubicBezTo>
                <a:cubicBezTo>
                  <a:pt x="424" y="219"/>
                  <a:pt x="424" y="219"/>
                  <a:pt x="424" y="219"/>
                </a:cubicBezTo>
                <a:lnTo>
                  <a:pt x="424" y="219"/>
                </a:lnTo>
                <a:cubicBezTo>
                  <a:pt x="417" y="219"/>
                  <a:pt x="410" y="226"/>
                  <a:pt x="410" y="233"/>
                </a:cubicBezTo>
                <a:cubicBezTo>
                  <a:pt x="410" y="254"/>
                  <a:pt x="424" y="261"/>
                  <a:pt x="438" y="261"/>
                </a:cubicBezTo>
                <a:cubicBezTo>
                  <a:pt x="445" y="261"/>
                  <a:pt x="452" y="261"/>
                  <a:pt x="459" y="254"/>
                </a:cubicBezTo>
                <a:lnTo>
                  <a:pt x="459" y="254"/>
                </a:lnTo>
                <a:cubicBezTo>
                  <a:pt x="481" y="240"/>
                  <a:pt x="481" y="240"/>
                  <a:pt x="481" y="240"/>
                </a:cubicBezTo>
                <a:cubicBezTo>
                  <a:pt x="495" y="254"/>
                  <a:pt x="495" y="254"/>
                  <a:pt x="495" y="254"/>
                </a:cubicBezTo>
                <a:lnTo>
                  <a:pt x="495" y="254"/>
                </a:lnTo>
                <a:cubicBezTo>
                  <a:pt x="502" y="261"/>
                  <a:pt x="509" y="261"/>
                  <a:pt x="516" y="261"/>
                </a:cubicBezTo>
                <a:cubicBezTo>
                  <a:pt x="530" y="261"/>
                  <a:pt x="544" y="254"/>
                  <a:pt x="544" y="233"/>
                </a:cubicBezTo>
                <a:cubicBezTo>
                  <a:pt x="544" y="226"/>
                  <a:pt x="544" y="219"/>
                  <a:pt x="537" y="219"/>
                </a:cubicBezTo>
                <a:close/>
                <a:moveTo>
                  <a:pt x="361" y="99"/>
                </a:moveTo>
                <a:lnTo>
                  <a:pt x="361" y="99"/>
                </a:lnTo>
                <a:cubicBezTo>
                  <a:pt x="332" y="42"/>
                  <a:pt x="332" y="42"/>
                  <a:pt x="332" y="42"/>
                </a:cubicBezTo>
                <a:lnTo>
                  <a:pt x="332" y="42"/>
                </a:lnTo>
                <a:cubicBezTo>
                  <a:pt x="332" y="35"/>
                  <a:pt x="325" y="35"/>
                  <a:pt x="325" y="28"/>
                </a:cubicBezTo>
                <a:cubicBezTo>
                  <a:pt x="325" y="14"/>
                  <a:pt x="339" y="0"/>
                  <a:pt x="353" y="0"/>
                </a:cubicBezTo>
                <a:cubicBezTo>
                  <a:pt x="368" y="0"/>
                  <a:pt x="375" y="7"/>
                  <a:pt x="382" y="14"/>
                </a:cubicBezTo>
                <a:lnTo>
                  <a:pt x="382" y="14"/>
                </a:lnTo>
                <a:cubicBezTo>
                  <a:pt x="410" y="63"/>
                  <a:pt x="410" y="63"/>
                  <a:pt x="410" y="63"/>
                </a:cubicBezTo>
                <a:cubicBezTo>
                  <a:pt x="389" y="71"/>
                  <a:pt x="375" y="85"/>
                  <a:pt x="361"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2" y="0"/>
                  <a:pt x="269" y="14"/>
                  <a:pt x="269" y="28"/>
                </a:cubicBezTo>
                <a:cubicBezTo>
                  <a:pt x="269" y="35"/>
                  <a:pt x="269" y="35"/>
                  <a:pt x="269" y="42"/>
                </a:cubicBezTo>
                <a:close/>
                <a:moveTo>
                  <a:pt x="226" y="191"/>
                </a:moveTo>
                <a:lnTo>
                  <a:pt x="226" y="191"/>
                </a:lnTo>
                <a:cubicBezTo>
                  <a:pt x="325" y="191"/>
                  <a:pt x="325" y="191"/>
                  <a:pt x="325" y="191"/>
                </a:cubicBezTo>
                <a:lnTo>
                  <a:pt x="325" y="198"/>
                </a:lnTo>
                <a:cubicBezTo>
                  <a:pt x="325" y="247"/>
                  <a:pt x="346" y="290"/>
                  <a:pt x="382" y="318"/>
                </a:cubicBezTo>
                <a:cubicBezTo>
                  <a:pt x="382" y="424"/>
                  <a:pt x="382" y="424"/>
                  <a:pt x="382" y="424"/>
                </a:cubicBezTo>
                <a:cubicBezTo>
                  <a:pt x="382" y="438"/>
                  <a:pt x="396" y="452"/>
                  <a:pt x="410" y="452"/>
                </a:cubicBezTo>
                <a:cubicBezTo>
                  <a:pt x="431" y="452"/>
                  <a:pt x="438" y="438"/>
                  <a:pt x="438" y="424"/>
                </a:cubicBezTo>
                <a:cubicBezTo>
                  <a:pt x="438" y="346"/>
                  <a:pt x="438" y="346"/>
                  <a:pt x="438" y="346"/>
                </a:cubicBezTo>
                <a:cubicBezTo>
                  <a:pt x="452" y="346"/>
                  <a:pt x="466" y="346"/>
                  <a:pt x="481" y="346"/>
                </a:cubicBezTo>
                <a:cubicBezTo>
                  <a:pt x="495" y="346"/>
                  <a:pt x="509" y="346"/>
                  <a:pt x="523" y="339"/>
                </a:cubicBezTo>
                <a:cubicBezTo>
                  <a:pt x="488" y="488"/>
                  <a:pt x="488" y="488"/>
                  <a:pt x="488" y="488"/>
                </a:cubicBezTo>
                <a:lnTo>
                  <a:pt x="488" y="488"/>
                </a:lnTo>
                <a:cubicBezTo>
                  <a:pt x="481" y="502"/>
                  <a:pt x="474"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50" y="247"/>
                  <a:pt x="50" y="247"/>
                  <a:pt x="50"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9" y="424"/>
                </a:moveTo>
                <a:lnTo>
                  <a:pt x="269" y="424"/>
                </a:lnTo>
                <a:cubicBezTo>
                  <a:pt x="269" y="438"/>
                  <a:pt x="283" y="452"/>
                  <a:pt x="297" y="452"/>
                </a:cubicBezTo>
                <a:cubicBezTo>
                  <a:pt x="318" y="452"/>
                  <a:pt x="325" y="438"/>
                  <a:pt x="325" y="424"/>
                </a:cubicBezTo>
                <a:cubicBezTo>
                  <a:pt x="325" y="276"/>
                  <a:pt x="325" y="276"/>
                  <a:pt x="325" y="276"/>
                </a:cubicBezTo>
                <a:cubicBezTo>
                  <a:pt x="325" y="254"/>
                  <a:pt x="318" y="247"/>
                  <a:pt x="297" y="247"/>
                </a:cubicBezTo>
                <a:cubicBezTo>
                  <a:pt x="283" y="247"/>
                  <a:pt x="269" y="254"/>
                  <a:pt x="269" y="276"/>
                </a:cubicBezTo>
                <a:lnTo>
                  <a:pt x="269" y="424"/>
                </a:lnTo>
                <a:close/>
                <a:moveTo>
                  <a:pt x="212" y="276"/>
                </a:moveTo>
                <a:lnTo>
                  <a:pt x="212" y="276"/>
                </a:lnTo>
                <a:cubicBezTo>
                  <a:pt x="212" y="254"/>
                  <a:pt x="205" y="247"/>
                  <a:pt x="184" y="247"/>
                </a:cubicBezTo>
                <a:cubicBezTo>
                  <a:pt x="170" y="247"/>
                  <a:pt x="155" y="254"/>
                  <a:pt x="155" y="276"/>
                </a:cubicBezTo>
                <a:cubicBezTo>
                  <a:pt x="155" y="424"/>
                  <a:pt x="155" y="424"/>
                  <a:pt x="155" y="424"/>
                </a:cubicBezTo>
                <a:cubicBezTo>
                  <a:pt x="155" y="438"/>
                  <a:pt x="170" y="452"/>
                  <a:pt x="184" y="452"/>
                </a:cubicBezTo>
                <a:cubicBezTo>
                  <a:pt x="205" y="452"/>
                  <a:pt x="212" y="438"/>
                  <a:pt x="212" y="424"/>
                </a:cubicBezTo>
                <a:lnTo>
                  <a:pt x="212" y="27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1" name="Freeform 110"/>
          <p:cNvSpPr>
            <a:spLocks noChangeArrowheads="1"/>
          </p:cNvSpPr>
          <p:nvPr/>
        </p:nvSpPr>
        <p:spPr bwMode="auto">
          <a:xfrm>
            <a:off x="15846975" y="6601331"/>
            <a:ext cx="463929" cy="389970"/>
          </a:xfrm>
          <a:custGeom>
            <a:avLst/>
            <a:gdLst>
              <a:gd name="T0" fmla="*/ 480 w 609"/>
              <a:gd name="T1" fmla="*/ 318 h 510"/>
              <a:gd name="T2" fmla="*/ 480 w 609"/>
              <a:gd name="T3" fmla="*/ 78 h 510"/>
              <a:gd name="T4" fmla="*/ 480 w 609"/>
              <a:gd name="T5" fmla="*/ 318 h 510"/>
              <a:gd name="T6" fmla="*/ 537 w 609"/>
              <a:gd name="T7" fmla="*/ 141 h 510"/>
              <a:gd name="T8" fmla="*/ 466 w 609"/>
              <a:gd name="T9" fmla="*/ 205 h 510"/>
              <a:gd name="T10" fmla="*/ 424 w 609"/>
              <a:gd name="T11" fmla="*/ 177 h 510"/>
              <a:gd name="T12" fmla="*/ 410 w 609"/>
              <a:gd name="T13" fmla="*/ 226 h 510"/>
              <a:gd name="T14" fmla="*/ 466 w 609"/>
              <a:gd name="T15" fmla="*/ 276 h 510"/>
              <a:gd name="T16" fmla="*/ 558 w 609"/>
              <a:gd name="T17" fmla="*/ 191 h 510"/>
              <a:gd name="T18" fmla="*/ 537 w 609"/>
              <a:gd name="T19" fmla="*/ 141 h 510"/>
              <a:gd name="T20" fmla="*/ 367 w 609"/>
              <a:gd name="T21" fmla="*/ 99 h 510"/>
              <a:gd name="T22" fmla="*/ 339 w 609"/>
              <a:gd name="T23" fmla="*/ 42 h 510"/>
              <a:gd name="T24" fmla="*/ 360 w 609"/>
              <a:gd name="T25" fmla="*/ 0 h 510"/>
              <a:gd name="T26" fmla="*/ 389 w 609"/>
              <a:gd name="T27" fmla="*/ 14 h 510"/>
              <a:gd name="T28" fmla="*/ 367 w 609"/>
              <a:gd name="T29" fmla="*/ 99 h 510"/>
              <a:gd name="T30" fmla="*/ 269 w 609"/>
              <a:gd name="T31" fmla="*/ 42 h 510"/>
              <a:gd name="T32" fmla="*/ 148 w 609"/>
              <a:gd name="T33" fmla="*/ 163 h 510"/>
              <a:gd name="T34" fmla="*/ 219 w 609"/>
              <a:gd name="T35" fmla="*/ 14 h 510"/>
              <a:gd name="T36" fmla="*/ 276 w 609"/>
              <a:gd name="T37" fmla="*/ 28 h 510"/>
              <a:gd name="T38" fmla="*/ 233 w 609"/>
              <a:gd name="T39" fmla="*/ 191 h 510"/>
              <a:gd name="T40" fmla="*/ 332 w 609"/>
              <a:gd name="T41" fmla="*/ 191 h 510"/>
              <a:gd name="T42" fmla="*/ 389 w 609"/>
              <a:gd name="T43" fmla="*/ 318 h 510"/>
              <a:gd name="T44" fmla="*/ 417 w 609"/>
              <a:gd name="T45" fmla="*/ 452 h 510"/>
              <a:gd name="T46" fmla="*/ 445 w 609"/>
              <a:gd name="T47" fmla="*/ 346 h 510"/>
              <a:gd name="T48" fmla="*/ 530 w 609"/>
              <a:gd name="T49" fmla="*/ 339 h 510"/>
              <a:gd name="T50" fmla="*/ 495 w 609"/>
              <a:gd name="T51" fmla="*/ 488 h 510"/>
              <a:gd name="T52" fmla="*/ 466 w 609"/>
              <a:gd name="T53" fmla="*/ 509 h 510"/>
              <a:gd name="T54" fmla="*/ 452 w 609"/>
              <a:gd name="T55" fmla="*/ 509 h 510"/>
              <a:gd name="T56" fmla="*/ 141 w 609"/>
              <a:gd name="T57" fmla="*/ 509 h 510"/>
              <a:gd name="T58" fmla="*/ 141 w 609"/>
              <a:gd name="T59" fmla="*/ 509 h 510"/>
              <a:gd name="T60" fmla="*/ 113 w 609"/>
              <a:gd name="T61" fmla="*/ 488 h 510"/>
              <a:gd name="T62" fmla="*/ 28 w 609"/>
              <a:gd name="T63" fmla="*/ 247 h 510"/>
              <a:gd name="T64" fmla="*/ 28 w 609"/>
              <a:gd name="T65" fmla="*/ 191 h 510"/>
              <a:gd name="T66" fmla="*/ 233 w 609"/>
              <a:gd name="T67" fmla="*/ 191 h 510"/>
              <a:gd name="T68" fmla="*/ 276 w 609"/>
              <a:gd name="T69" fmla="*/ 424 h 510"/>
              <a:gd name="T70" fmla="*/ 332 w 609"/>
              <a:gd name="T71" fmla="*/ 424 h 510"/>
              <a:gd name="T72" fmla="*/ 304 w 609"/>
              <a:gd name="T73" fmla="*/ 247 h 510"/>
              <a:gd name="T74" fmla="*/ 276 w 609"/>
              <a:gd name="T75" fmla="*/ 424 h 510"/>
              <a:gd name="T76" fmla="*/ 219 w 609"/>
              <a:gd name="T77" fmla="*/ 276 h 510"/>
              <a:gd name="T78" fmla="*/ 162 w 609"/>
              <a:gd name="T79" fmla="*/ 276 h 510"/>
              <a:gd name="T80" fmla="*/ 191 w 609"/>
              <a:gd name="T81" fmla="*/ 452 h 510"/>
              <a:gd name="T82" fmla="*/ 219 w 609"/>
              <a:gd name="T83"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9" h="510">
                <a:moveTo>
                  <a:pt x="480" y="318"/>
                </a:moveTo>
                <a:lnTo>
                  <a:pt x="480" y="318"/>
                </a:lnTo>
                <a:cubicBezTo>
                  <a:pt x="417" y="318"/>
                  <a:pt x="360" y="269"/>
                  <a:pt x="360" y="198"/>
                </a:cubicBezTo>
                <a:cubicBezTo>
                  <a:pt x="360" y="127"/>
                  <a:pt x="417" y="78"/>
                  <a:pt x="480" y="78"/>
                </a:cubicBezTo>
                <a:cubicBezTo>
                  <a:pt x="551" y="78"/>
                  <a:pt x="608" y="127"/>
                  <a:pt x="608" y="198"/>
                </a:cubicBezTo>
                <a:cubicBezTo>
                  <a:pt x="608" y="269"/>
                  <a:pt x="551" y="318"/>
                  <a:pt x="480" y="318"/>
                </a:cubicBezTo>
                <a:close/>
                <a:moveTo>
                  <a:pt x="537" y="141"/>
                </a:moveTo>
                <a:lnTo>
                  <a:pt x="537" y="141"/>
                </a:lnTo>
                <a:cubicBezTo>
                  <a:pt x="530" y="141"/>
                  <a:pt x="523" y="141"/>
                  <a:pt x="523" y="148"/>
                </a:cubicBezTo>
                <a:cubicBezTo>
                  <a:pt x="466" y="205"/>
                  <a:pt x="466" y="205"/>
                  <a:pt x="466" y="205"/>
                </a:cubicBezTo>
                <a:cubicBezTo>
                  <a:pt x="445" y="191"/>
                  <a:pt x="445" y="191"/>
                  <a:pt x="445" y="191"/>
                </a:cubicBezTo>
                <a:cubicBezTo>
                  <a:pt x="438" y="184"/>
                  <a:pt x="431" y="177"/>
                  <a:pt x="424" y="177"/>
                </a:cubicBezTo>
                <a:cubicBezTo>
                  <a:pt x="410" y="177"/>
                  <a:pt x="396" y="191"/>
                  <a:pt x="396" y="205"/>
                </a:cubicBezTo>
                <a:cubicBezTo>
                  <a:pt x="396" y="212"/>
                  <a:pt x="403" y="219"/>
                  <a:pt x="410" y="226"/>
                </a:cubicBezTo>
                <a:cubicBezTo>
                  <a:pt x="445" y="261"/>
                  <a:pt x="445" y="261"/>
                  <a:pt x="445" y="261"/>
                </a:cubicBezTo>
                <a:cubicBezTo>
                  <a:pt x="452" y="269"/>
                  <a:pt x="459" y="276"/>
                  <a:pt x="466" y="276"/>
                </a:cubicBezTo>
                <a:cubicBezTo>
                  <a:pt x="473" y="276"/>
                  <a:pt x="480" y="269"/>
                  <a:pt x="480" y="261"/>
                </a:cubicBezTo>
                <a:cubicBezTo>
                  <a:pt x="558" y="191"/>
                  <a:pt x="558" y="191"/>
                  <a:pt x="558" y="191"/>
                </a:cubicBezTo>
                <a:cubicBezTo>
                  <a:pt x="565" y="184"/>
                  <a:pt x="565" y="177"/>
                  <a:pt x="565" y="170"/>
                </a:cubicBezTo>
                <a:cubicBezTo>
                  <a:pt x="565" y="156"/>
                  <a:pt x="558" y="141"/>
                  <a:pt x="537" y="141"/>
                </a:cubicBezTo>
                <a:close/>
                <a:moveTo>
                  <a:pt x="367" y="99"/>
                </a:moveTo>
                <a:lnTo>
                  <a:pt x="367" y="99"/>
                </a:lnTo>
                <a:cubicBezTo>
                  <a:pt x="339" y="42"/>
                  <a:pt x="339" y="42"/>
                  <a:pt x="339" y="42"/>
                </a:cubicBezTo>
                <a:lnTo>
                  <a:pt x="339" y="42"/>
                </a:lnTo>
                <a:cubicBezTo>
                  <a:pt x="332" y="35"/>
                  <a:pt x="332" y="35"/>
                  <a:pt x="332" y="28"/>
                </a:cubicBezTo>
                <a:cubicBezTo>
                  <a:pt x="332" y="14"/>
                  <a:pt x="346" y="0"/>
                  <a:pt x="360" y="0"/>
                </a:cubicBezTo>
                <a:cubicBezTo>
                  <a:pt x="375" y="0"/>
                  <a:pt x="382" y="7"/>
                  <a:pt x="389" y="14"/>
                </a:cubicBezTo>
                <a:lnTo>
                  <a:pt x="389" y="14"/>
                </a:lnTo>
                <a:cubicBezTo>
                  <a:pt x="410" y="63"/>
                  <a:pt x="410" y="63"/>
                  <a:pt x="410" y="63"/>
                </a:cubicBezTo>
                <a:cubicBezTo>
                  <a:pt x="396" y="71"/>
                  <a:pt x="382" y="85"/>
                  <a:pt x="367" y="99"/>
                </a:cubicBezTo>
                <a:close/>
                <a:moveTo>
                  <a:pt x="269" y="42"/>
                </a:moveTo>
                <a:lnTo>
                  <a:pt x="269"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2" y="0"/>
                  <a:pt x="276" y="14"/>
                  <a:pt x="276" y="28"/>
                </a:cubicBezTo>
                <a:cubicBezTo>
                  <a:pt x="276" y="35"/>
                  <a:pt x="276"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403" y="452"/>
                  <a:pt x="417" y="452"/>
                </a:cubicBezTo>
                <a:cubicBezTo>
                  <a:pt x="431" y="452"/>
                  <a:pt x="445" y="438"/>
                  <a:pt x="445" y="424"/>
                </a:cubicBezTo>
                <a:cubicBezTo>
                  <a:pt x="445" y="346"/>
                  <a:pt x="445" y="346"/>
                  <a:pt x="445" y="346"/>
                </a:cubicBezTo>
                <a:cubicBezTo>
                  <a:pt x="459" y="346"/>
                  <a:pt x="466" y="346"/>
                  <a:pt x="480" y="346"/>
                </a:cubicBezTo>
                <a:cubicBezTo>
                  <a:pt x="502" y="346"/>
                  <a:pt x="516" y="346"/>
                  <a:pt x="530" y="339"/>
                </a:cubicBezTo>
                <a:cubicBezTo>
                  <a:pt x="495" y="488"/>
                  <a:pt x="495" y="488"/>
                  <a:pt x="495" y="488"/>
                </a:cubicBezTo>
                <a:lnTo>
                  <a:pt x="495" y="488"/>
                </a:lnTo>
                <a:cubicBezTo>
                  <a:pt x="488" y="502"/>
                  <a:pt x="480" y="509"/>
                  <a:pt x="466" y="509"/>
                </a:cubicBez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cubicBezTo>
                  <a:pt x="233" y="191"/>
                  <a:pt x="233" y="191"/>
                  <a:pt x="233" y="191"/>
                </a:cubicBezTo>
                <a:close/>
                <a:moveTo>
                  <a:pt x="276" y="424"/>
                </a:moveTo>
                <a:lnTo>
                  <a:pt x="276" y="424"/>
                </a:lnTo>
                <a:cubicBezTo>
                  <a:pt x="276" y="438"/>
                  <a:pt x="290" y="452"/>
                  <a:pt x="304" y="452"/>
                </a:cubicBezTo>
                <a:cubicBezTo>
                  <a:pt x="318" y="452"/>
                  <a:pt x="332" y="438"/>
                  <a:pt x="332" y="424"/>
                </a:cubicBezTo>
                <a:cubicBezTo>
                  <a:pt x="332" y="276"/>
                  <a:pt x="332" y="276"/>
                  <a:pt x="332" y="276"/>
                </a:cubicBezTo>
                <a:cubicBezTo>
                  <a:pt x="332" y="254"/>
                  <a:pt x="318" y="247"/>
                  <a:pt x="304" y="247"/>
                </a:cubicBezTo>
                <a:cubicBezTo>
                  <a:pt x="290" y="247"/>
                  <a:pt x="276" y="254"/>
                  <a:pt x="276" y="276"/>
                </a:cubicBezTo>
                <a:lnTo>
                  <a:pt x="276" y="424"/>
                </a:lnTo>
                <a:close/>
                <a:moveTo>
                  <a:pt x="219" y="276"/>
                </a:moveTo>
                <a:lnTo>
                  <a:pt x="219" y="276"/>
                </a:lnTo>
                <a:cubicBezTo>
                  <a:pt x="219" y="254"/>
                  <a:pt x="205" y="247"/>
                  <a:pt x="191" y="247"/>
                </a:cubicBezTo>
                <a:cubicBezTo>
                  <a:pt x="177" y="247"/>
                  <a:pt x="162" y="254"/>
                  <a:pt x="162" y="276"/>
                </a:cubicBezTo>
                <a:cubicBezTo>
                  <a:pt x="162" y="424"/>
                  <a:pt x="162" y="424"/>
                  <a:pt x="162" y="424"/>
                </a:cubicBezTo>
                <a:cubicBezTo>
                  <a:pt x="162" y="438"/>
                  <a:pt x="177" y="452"/>
                  <a:pt x="191" y="452"/>
                </a:cubicBezTo>
                <a:cubicBezTo>
                  <a:pt x="205" y="452"/>
                  <a:pt x="219" y="438"/>
                  <a:pt x="219" y="424"/>
                </a:cubicBezTo>
                <a:lnTo>
                  <a:pt x="219" y="27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2" name="Freeform 111"/>
          <p:cNvSpPr>
            <a:spLocks noChangeArrowheads="1"/>
          </p:cNvSpPr>
          <p:nvPr/>
        </p:nvSpPr>
        <p:spPr bwMode="auto">
          <a:xfrm>
            <a:off x="15046865" y="6601331"/>
            <a:ext cx="460566" cy="389970"/>
          </a:xfrm>
          <a:custGeom>
            <a:avLst/>
            <a:gdLst>
              <a:gd name="T0" fmla="*/ 480 w 602"/>
              <a:gd name="T1" fmla="*/ 318 h 510"/>
              <a:gd name="T2" fmla="*/ 480 w 602"/>
              <a:gd name="T3" fmla="*/ 78 h 510"/>
              <a:gd name="T4" fmla="*/ 480 w 602"/>
              <a:gd name="T5" fmla="*/ 318 h 510"/>
              <a:gd name="T6" fmla="*/ 537 w 602"/>
              <a:gd name="T7" fmla="*/ 170 h 510"/>
              <a:gd name="T8" fmla="*/ 396 w 602"/>
              <a:gd name="T9" fmla="*/ 198 h 510"/>
              <a:gd name="T10" fmla="*/ 537 w 602"/>
              <a:gd name="T11" fmla="*/ 226 h 510"/>
              <a:gd name="T12" fmla="*/ 537 w 602"/>
              <a:gd name="T13" fmla="*/ 170 h 510"/>
              <a:gd name="T14" fmla="*/ 367 w 602"/>
              <a:gd name="T15" fmla="*/ 99 h 510"/>
              <a:gd name="T16" fmla="*/ 332 w 602"/>
              <a:gd name="T17" fmla="*/ 42 h 510"/>
              <a:gd name="T18" fmla="*/ 360 w 602"/>
              <a:gd name="T19" fmla="*/ 0 h 510"/>
              <a:gd name="T20" fmla="*/ 382 w 602"/>
              <a:gd name="T21" fmla="*/ 14 h 510"/>
              <a:gd name="T22" fmla="*/ 367 w 602"/>
              <a:gd name="T23" fmla="*/ 99 h 510"/>
              <a:gd name="T24" fmla="*/ 269 w 602"/>
              <a:gd name="T25" fmla="*/ 42 h 510"/>
              <a:gd name="T26" fmla="*/ 141 w 602"/>
              <a:gd name="T27" fmla="*/ 163 h 510"/>
              <a:gd name="T28" fmla="*/ 219 w 602"/>
              <a:gd name="T29" fmla="*/ 14 h 510"/>
              <a:gd name="T30" fmla="*/ 276 w 602"/>
              <a:gd name="T31" fmla="*/ 28 h 510"/>
              <a:gd name="T32" fmla="*/ 233 w 602"/>
              <a:gd name="T33" fmla="*/ 191 h 510"/>
              <a:gd name="T34" fmla="*/ 332 w 602"/>
              <a:gd name="T35" fmla="*/ 191 h 510"/>
              <a:gd name="T36" fmla="*/ 389 w 602"/>
              <a:gd name="T37" fmla="*/ 318 h 510"/>
              <a:gd name="T38" fmla="*/ 417 w 602"/>
              <a:gd name="T39" fmla="*/ 452 h 510"/>
              <a:gd name="T40" fmla="*/ 445 w 602"/>
              <a:gd name="T41" fmla="*/ 346 h 510"/>
              <a:gd name="T42" fmla="*/ 523 w 602"/>
              <a:gd name="T43" fmla="*/ 339 h 510"/>
              <a:gd name="T44" fmla="*/ 487 w 602"/>
              <a:gd name="T45" fmla="*/ 488 h 510"/>
              <a:gd name="T46" fmla="*/ 459 w 602"/>
              <a:gd name="T47" fmla="*/ 509 h 510"/>
              <a:gd name="T48" fmla="*/ 452 w 602"/>
              <a:gd name="T49" fmla="*/ 509 h 510"/>
              <a:gd name="T50" fmla="*/ 141 w 602"/>
              <a:gd name="T51" fmla="*/ 509 h 510"/>
              <a:gd name="T52" fmla="*/ 141 w 602"/>
              <a:gd name="T53" fmla="*/ 509 h 510"/>
              <a:gd name="T54" fmla="*/ 113 w 602"/>
              <a:gd name="T55" fmla="*/ 488 h 510"/>
              <a:gd name="T56" fmla="*/ 28 w 602"/>
              <a:gd name="T57" fmla="*/ 247 h 510"/>
              <a:gd name="T58" fmla="*/ 28 w 602"/>
              <a:gd name="T59" fmla="*/ 191 h 510"/>
              <a:gd name="T60" fmla="*/ 233 w 602"/>
              <a:gd name="T61" fmla="*/ 191 h 510"/>
              <a:gd name="T62" fmla="*/ 276 w 602"/>
              <a:gd name="T63" fmla="*/ 424 h 510"/>
              <a:gd name="T64" fmla="*/ 332 w 602"/>
              <a:gd name="T65" fmla="*/ 424 h 510"/>
              <a:gd name="T66" fmla="*/ 304 w 602"/>
              <a:gd name="T67" fmla="*/ 247 h 510"/>
              <a:gd name="T68" fmla="*/ 276 w 602"/>
              <a:gd name="T69" fmla="*/ 424 h 510"/>
              <a:gd name="T70" fmla="*/ 219 w 602"/>
              <a:gd name="T71" fmla="*/ 276 h 510"/>
              <a:gd name="T72" fmla="*/ 162 w 602"/>
              <a:gd name="T73" fmla="*/ 276 h 510"/>
              <a:gd name="T74" fmla="*/ 191 w 602"/>
              <a:gd name="T75" fmla="*/ 452 h 510"/>
              <a:gd name="T76" fmla="*/ 219 w 602"/>
              <a:gd name="T7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10">
                <a:moveTo>
                  <a:pt x="480" y="318"/>
                </a:moveTo>
                <a:lnTo>
                  <a:pt x="480" y="318"/>
                </a:lnTo>
                <a:cubicBezTo>
                  <a:pt x="410" y="318"/>
                  <a:pt x="360" y="269"/>
                  <a:pt x="360" y="198"/>
                </a:cubicBezTo>
                <a:cubicBezTo>
                  <a:pt x="360" y="127"/>
                  <a:pt x="410" y="78"/>
                  <a:pt x="480" y="78"/>
                </a:cubicBezTo>
                <a:cubicBezTo>
                  <a:pt x="551" y="78"/>
                  <a:pt x="601" y="127"/>
                  <a:pt x="601" y="198"/>
                </a:cubicBezTo>
                <a:cubicBezTo>
                  <a:pt x="601" y="269"/>
                  <a:pt x="551" y="318"/>
                  <a:pt x="480" y="318"/>
                </a:cubicBezTo>
                <a:close/>
                <a:moveTo>
                  <a:pt x="537" y="170"/>
                </a:moveTo>
                <a:lnTo>
                  <a:pt x="537" y="170"/>
                </a:lnTo>
                <a:cubicBezTo>
                  <a:pt x="424" y="170"/>
                  <a:pt x="424" y="170"/>
                  <a:pt x="424" y="170"/>
                </a:cubicBezTo>
                <a:cubicBezTo>
                  <a:pt x="410" y="170"/>
                  <a:pt x="396" y="184"/>
                  <a:pt x="396" y="198"/>
                </a:cubicBezTo>
                <a:cubicBezTo>
                  <a:pt x="396" y="212"/>
                  <a:pt x="410" y="226"/>
                  <a:pt x="424" y="226"/>
                </a:cubicBezTo>
                <a:cubicBezTo>
                  <a:pt x="537" y="226"/>
                  <a:pt x="537" y="226"/>
                  <a:pt x="537" y="226"/>
                </a:cubicBezTo>
                <a:cubicBezTo>
                  <a:pt x="551" y="226"/>
                  <a:pt x="565" y="212"/>
                  <a:pt x="565" y="198"/>
                </a:cubicBezTo>
                <a:cubicBezTo>
                  <a:pt x="565" y="184"/>
                  <a:pt x="551" y="170"/>
                  <a:pt x="537" y="170"/>
                </a:cubicBezTo>
                <a:close/>
                <a:moveTo>
                  <a:pt x="367" y="99"/>
                </a:moveTo>
                <a:lnTo>
                  <a:pt x="367" y="99"/>
                </a:lnTo>
                <a:cubicBezTo>
                  <a:pt x="332" y="42"/>
                  <a:pt x="332" y="42"/>
                  <a:pt x="332" y="42"/>
                </a:cubicBezTo>
                <a:lnTo>
                  <a:pt x="332" y="42"/>
                </a:lnTo>
                <a:cubicBezTo>
                  <a:pt x="332" y="35"/>
                  <a:pt x="332" y="35"/>
                  <a:pt x="332" y="28"/>
                </a:cubicBezTo>
                <a:cubicBezTo>
                  <a:pt x="332" y="14"/>
                  <a:pt x="339" y="0"/>
                  <a:pt x="360" y="0"/>
                </a:cubicBezTo>
                <a:cubicBezTo>
                  <a:pt x="367" y="0"/>
                  <a:pt x="382" y="7"/>
                  <a:pt x="382" y="14"/>
                </a:cubicBezTo>
                <a:lnTo>
                  <a:pt x="382" y="14"/>
                </a:lnTo>
                <a:cubicBezTo>
                  <a:pt x="410" y="63"/>
                  <a:pt x="410" y="63"/>
                  <a:pt x="410" y="63"/>
                </a:cubicBezTo>
                <a:cubicBezTo>
                  <a:pt x="396" y="71"/>
                  <a:pt x="374" y="85"/>
                  <a:pt x="367" y="99"/>
                </a:cubicBezTo>
                <a:close/>
                <a:moveTo>
                  <a:pt x="269" y="42"/>
                </a:moveTo>
                <a:lnTo>
                  <a:pt x="269" y="42"/>
                </a:lnTo>
                <a:cubicBezTo>
                  <a:pt x="205" y="163"/>
                  <a:pt x="205" y="163"/>
                  <a:pt x="205" y="163"/>
                </a:cubicBezTo>
                <a:cubicBezTo>
                  <a:pt x="141" y="163"/>
                  <a:pt x="141" y="163"/>
                  <a:pt x="141" y="163"/>
                </a:cubicBezTo>
                <a:cubicBezTo>
                  <a:pt x="219" y="14"/>
                  <a:pt x="219" y="14"/>
                  <a:pt x="219" y="14"/>
                </a:cubicBezTo>
                <a:lnTo>
                  <a:pt x="219" y="14"/>
                </a:lnTo>
                <a:cubicBezTo>
                  <a:pt x="226" y="7"/>
                  <a:pt x="233" y="0"/>
                  <a:pt x="247" y="0"/>
                </a:cubicBezTo>
                <a:cubicBezTo>
                  <a:pt x="261" y="0"/>
                  <a:pt x="276" y="14"/>
                  <a:pt x="276" y="28"/>
                </a:cubicBezTo>
                <a:cubicBezTo>
                  <a:pt x="276" y="35"/>
                  <a:pt x="269" y="35"/>
                  <a:pt x="269" y="42"/>
                </a:cubicBezTo>
                <a:close/>
                <a:moveTo>
                  <a:pt x="233" y="191"/>
                </a:moveTo>
                <a:lnTo>
                  <a:pt x="233" y="191"/>
                </a:lnTo>
                <a:cubicBezTo>
                  <a:pt x="332" y="191"/>
                  <a:pt x="332" y="191"/>
                  <a:pt x="332" y="191"/>
                </a:cubicBezTo>
                <a:lnTo>
                  <a:pt x="332" y="198"/>
                </a:lnTo>
                <a:cubicBezTo>
                  <a:pt x="332" y="247"/>
                  <a:pt x="353" y="290"/>
                  <a:pt x="389" y="318"/>
                </a:cubicBezTo>
                <a:cubicBezTo>
                  <a:pt x="389" y="424"/>
                  <a:pt x="389" y="424"/>
                  <a:pt x="389" y="424"/>
                </a:cubicBezTo>
                <a:cubicBezTo>
                  <a:pt x="389" y="438"/>
                  <a:pt x="396" y="452"/>
                  <a:pt x="417" y="452"/>
                </a:cubicBezTo>
                <a:cubicBezTo>
                  <a:pt x="431" y="452"/>
                  <a:pt x="445" y="438"/>
                  <a:pt x="445" y="424"/>
                </a:cubicBezTo>
                <a:cubicBezTo>
                  <a:pt x="445" y="346"/>
                  <a:pt x="445" y="346"/>
                  <a:pt x="445" y="346"/>
                </a:cubicBezTo>
                <a:cubicBezTo>
                  <a:pt x="452" y="346"/>
                  <a:pt x="466" y="346"/>
                  <a:pt x="480" y="346"/>
                </a:cubicBezTo>
                <a:cubicBezTo>
                  <a:pt x="495" y="346"/>
                  <a:pt x="509" y="346"/>
                  <a:pt x="523" y="339"/>
                </a:cubicBezTo>
                <a:cubicBezTo>
                  <a:pt x="487" y="488"/>
                  <a:pt x="487" y="488"/>
                  <a:pt x="487" y="488"/>
                </a:cubicBezTo>
                <a:lnTo>
                  <a:pt x="487" y="488"/>
                </a:lnTo>
                <a:cubicBezTo>
                  <a:pt x="487" y="502"/>
                  <a:pt x="473" y="509"/>
                  <a:pt x="459" y="509"/>
                </a:cubicBezTo>
                <a:lnTo>
                  <a:pt x="459" y="509"/>
                </a:lnTo>
                <a:lnTo>
                  <a:pt x="459" y="509"/>
                </a:ln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34" y="191"/>
                  <a:pt x="134" y="191"/>
                  <a:pt x="134" y="191"/>
                </a:cubicBezTo>
                <a:cubicBezTo>
                  <a:pt x="233" y="191"/>
                  <a:pt x="233" y="191"/>
                  <a:pt x="233" y="191"/>
                </a:cubicBezTo>
                <a:close/>
                <a:moveTo>
                  <a:pt x="276" y="424"/>
                </a:moveTo>
                <a:lnTo>
                  <a:pt x="276" y="424"/>
                </a:lnTo>
                <a:cubicBezTo>
                  <a:pt x="276" y="438"/>
                  <a:pt x="283" y="452"/>
                  <a:pt x="304" y="452"/>
                </a:cubicBezTo>
                <a:cubicBezTo>
                  <a:pt x="318" y="452"/>
                  <a:pt x="332" y="438"/>
                  <a:pt x="332" y="424"/>
                </a:cubicBezTo>
                <a:cubicBezTo>
                  <a:pt x="332" y="276"/>
                  <a:pt x="332" y="276"/>
                  <a:pt x="332" y="276"/>
                </a:cubicBezTo>
                <a:cubicBezTo>
                  <a:pt x="332" y="254"/>
                  <a:pt x="318" y="247"/>
                  <a:pt x="304" y="247"/>
                </a:cubicBezTo>
                <a:cubicBezTo>
                  <a:pt x="283" y="247"/>
                  <a:pt x="276" y="254"/>
                  <a:pt x="276" y="276"/>
                </a:cubicBezTo>
                <a:lnTo>
                  <a:pt x="276" y="424"/>
                </a:lnTo>
                <a:close/>
                <a:moveTo>
                  <a:pt x="219" y="276"/>
                </a:moveTo>
                <a:lnTo>
                  <a:pt x="219" y="276"/>
                </a:lnTo>
                <a:cubicBezTo>
                  <a:pt x="219" y="254"/>
                  <a:pt x="205" y="247"/>
                  <a:pt x="191" y="247"/>
                </a:cubicBezTo>
                <a:cubicBezTo>
                  <a:pt x="169" y="247"/>
                  <a:pt x="162" y="254"/>
                  <a:pt x="162" y="276"/>
                </a:cubicBezTo>
                <a:cubicBezTo>
                  <a:pt x="162" y="424"/>
                  <a:pt x="162" y="424"/>
                  <a:pt x="162" y="424"/>
                </a:cubicBezTo>
                <a:cubicBezTo>
                  <a:pt x="162" y="438"/>
                  <a:pt x="169" y="452"/>
                  <a:pt x="191" y="452"/>
                </a:cubicBezTo>
                <a:cubicBezTo>
                  <a:pt x="205" y="452"/>
                  <a:pt x="219" y="438"/>
                  <a:pt x="219" y="424"/>
                </a:cubicBezTo>
                <a:lnTo>
                  <a:pt x="219" y="27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5" name="Freeform 112"/>
          <p:cNvSpPr>
            <a:spLocks noChangeArrowheads="1"/>
          </p:cNvSpPr>
          <p:nvPr/>
        </p:nvSpPr>
        <p:spPr bwMode="auto">
          <a:xfrm>
            <a:off x="14243392" y="6601331"/>
            <a:ext cx="457206" cy="389970"/>
          </a:xfrm>
          <a:custGeom>
            <a:avLst/>
            <a:gdLst>
              <a:gd name="T0" fmla="*/ 480 w 601"/>
              <a:gd name="T1" fmla="*/ 318 h 510"/>
              <a:gd name="T2" fmla="*/ 480 w 601"/>
              <a:gd name="T3" fmla="*/ 78 h 510"/>
              <a:gd name="T4" fmla="*/ 480 w 601"/>
              <a:gd name="T5" fmla="*/ 318 h 510"/>
              <a:gd name="T6" fmla="*/ 537 w 601"/>
              <a:gd name="T7" fmla="*/ 170 h 510"/>
              <a:gd name="T8" fmla="*/ 509 w 601"/>
              <a:gd name="T9" fmla="*/ 141 h 510"/>
              <a:gd name="T10" fmla="*/ 452 w 601"/>
              <a:gd name="T11" fmla="*/ 141 h 510"/>
              <a:gd name="T12" fmla="*/ 424 w 601"/>
              <a:gd name="T13" fmla="*/ 170 h 510"/>
              <a:gd name="T14" fmla="*/ 424 w 601"/>
              <a:gd name="T15" fmla="*/ 226 h 510"/>
              <a:gd name="T16" fmla="*/ 452 w 601"/>
              <a:gd name="T17" fmla="*/ 254 h 510"/>
              <a:gd name="T18" fmla="*/ 509 w 601"/>
              <a:gd name="T19" fmla="*/ 254 h 510"/>
              <a:gd name="T20" fmla="*/ 537 w 601"/>
              <a:gd name="T21" fmla="*/ 226 h 510"/>
              <a:gd name="T22" fmla="*/ 537 w 601"/>
              <a:gd name="T23" fmla="*/ 170 h 510"/>
              <a:gd name="T24" fmla="*/ 360 w 601"/>
              <a:gd name="T25" fmla="*/ 99 h 510"/>
              <a:gd name="T26" fmla="*/ 332 w 601"/>
              <a:gd name="T27" fmla="*/ 42 h 510"/>
              <a:gd name="T28" fmla="*/ 353 w 601"/>
              <a:gd name="T29" fmla="*/ 0 h 510"/>
              <a:gd name="T30" fmla="*/ 381 w 601"/>
              <a:gd name="T31" fmla="*/ 14 h 510"/>
              <a:gd name="T32" fmla="*/ 360 w 601"/>
              <a:gd name="T33" fmla="*/ 99 h 510"/>
              <a:gd name="T34" fmla="*/ 268 w 601"/>
              <a:gd name="T35" fmla="*/ 42 h 510"/>
              <a:gd name="T36" fmla="*/ 141 w 601"/>
              <a:gd name="T37" fmla="*/ 163 h 510"/>
              <a:gd name="T38" fmla="*/ 219 w 601"/>
              <a:gd name="T39" fmla="*/ 14 h 510"/>
              <a:gd name="T40" fmla="*/ 268 w 601"/>
              <a:gd name="T41" fmla="*/ 28 h 510"/>
              <a:gd name="T42" fmla="*/ 226 w 601"/>
              <a:gd name="T43" fmla="*/ 191 h 510"/>
              <a:gd name="T44" fmla="*/ 325 w 601"/>
              <a:gd name="T45" fmla="*/ 191 h 510"/>
              <a:gd name="T46" fmla="*/ 381 w 601"/>
              <a:gd name="T47" fmla="*/ 318 h 510"/>
              <a:gd name="T48" fmla="*/ 410 w 601"/>
              <a:gd name="T49" fmla="*/ 452 h 510"/>
              <a:gd name="T50" fmla="*/ 438 w 601"/>
              <a:gd name="T51" fmla="*/ 346 h 510"/>
              <a:gd name="T52" fmla="*/ 523 w 601"/>
              <a:gd name="T53" fmla="*/ 339 h 510"/>
              <a:gd name="T54" fmla="*/ 487 w 601"/>
              <a:gd name="T55" fmla="*/ 488 h 510"/>
              <a:gd name="T56" fmla="*/ 459 w 601"/>
              <a:gd name="T57" fmla="*/ 509 h 510"/>
              <a:gd name="T58" fmla="*/ 445 w 601"/>
              <a:gd name="T59" fmla="*/ 509 h 510"/>
              <a:gd name="T60" fmla="*/ 141 w 601"/>
              <a:gd name="T61" fmla="*/ 509 h 510"/>
              <a:gd name="T62" fmla="*/ 141 w 601"/>
              <a:gd name="T63" fmla="*/ 509 h 510"/>
              <a:gd name="T64" fmla="*/ 113 w 601"/>
              <a:gd name="T65" fmla="*/ 488 h 510"/>
              <a:gd name="T66" fmla="*/ 28 w 601"/>
              <a:gd name="T67" fmla="*/ 247 h 510"/>
              <a:gd name="T68" fmla="*/ 28 w 601"/>
              <a:gd name="T69" fmla="*/ 191 h 510"/>
              <a:gd name="T70" fmla="*/ 226 w 601"/>
              <a:gd name="T71" fmla="*/ 191 h 510"/>
              <a:gd name="T72" fmla="*/ 268 w 601"/>
              <a:gd name="T73" fmla="*/ 424 h 510"/>
              <a:gd name="T74" fmla="*/ 325 w 601"/>
              <a:gd name="T75" fmla="*/ 424 h 510"/>
              <a:gd name="T76" fmla="*/ 297 w 601"/>
              <a:gd name="T77" fmla="*/ 247 h 510"/>
              <a:gd name="T78" fmla="*/ 268 w 601"/>
              <a:gd name="T79" fmla="*/ 424 h 510"/>
              <a:gd name="T80" fmla="*/ 212 w 601"/>
              <a:gd name="T81" fmla="*/ 276 h 510"/>
              <a:gd name="T82" fmla="*/ 155 w 601"/>
              <a:gd name="T83" fmla="*/ 276 h 510"/>
              <a:gd name="T84" fmla="*/ 183 w 601"/>
              <a:gd name="T85" fmla="*/ 452 h 510"/>
              <a:gd name="T86" fmla="*/ 212 w 601"/>
              <a:gd name="T87" fmla="*/ 27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1" h="510">
                <a:moveTo>
                  <a:pt x="480" y="318"/>
                </a:moveTo>
                <a:lnTo>
                  <a:pt x="480" y="318"/>
                </a:lnTo>
                <a:cubicBezTo>
                  <a:pt x="410" y="318"/>
                  <a:pt x="353" y="269"/>
                  <a:pt x="353" y="198"/>
                </a:cubicBezTo>
                <a:cubicBezTo>
                  <a:pt x="353" y="127"/>
                  <a:pt x="410" y="78"/>
                  <a:pt x="480" y="78"/>
                </a:cubicBezTo>
                <a:cubicBezTo>
                  <a:pt x="544" y="78"/>
                  <a:pt x="600" y="127"/>
                  <a:pt x="600" y="198"/>
                </a:cubicBezTo>
                <a:cubicBezTo>
                  <a:pt x="600" y="269"/>
                  <a:pt x="544" y="318"/>
                  <a:pt x="480" y="318"/>
                </a:cubicBezTo>
                <a:close/>
                <a:moveTo>
                  <a:pt x="537" y="170"/>
                </a:moveTo>
                <a:lnTo>
                  <a:pt x="537" y="170"/>
                </a:lnTo>
                <a:cubicBezTo>
                  <a:pt x="509" y="170"/>
                  <a:pt x="509" y="170"/>
                  <a:pt x="509" y="170"/>
                </a:cubicBezTo>
                <a:cubicBezTo>
                  <a:pt x="509" y="141"/>
                  <a:pt x="509" y="141"/>
                  <a:pt x="509" y="141"/>
                </a:cubicBezTo>
                <a:cubicBezTo>
                  <a:pt x="509" y="127"/>
                  <a:pt x="494" y="113"/>
                  <a:pt x="480" y="113"/>
                </a:cubicBezTo>
                <a:cubicBezTo>
                  <a:pt x="459" y="113"/>
                  <a:pt x="452" y="127"/>
                  <a:pt x="452" y="141"/>
                </a:cubicBezTo>
                <a:cubicBezTo>
                  <a:pt x="452" y="170"/>
                  <a:pt x="452" y="170"/>
                  <a:pt x="452" y="170"/>
                </a:cubicBezTo>
                <a:cubicBezTo>
                  <a:pt x="424" y="170"/>
                  <a:pt x="424" y="170"/>
                  <a:pt x="424" y="170"/>
                </a:cubicBezTo>
                <a:cubicBezTo>
                  <a:pt x="403" y="170"/>
                  <a:pt x="396" y="184"/>
                  <a:pt x="396" y="198"/>
                </a:cubicBezTo>
                <a:cubicBezTo>
                  <a:pt x="396" y="212"/>
                  <a:pt x="403" y="226"/>
                  <a:pt x="424" y="226"/>
                </a:cubicBezTo>
                <a:cubicBezTo>
                  <a:pt x="452" y="226"/>
                  <a:pt x="452" y="226"/>
                  <a:pt x="452" y="226"/>
                </a:cubicBezTo>
                <a:cubicBezTo>
                  <a:pt x="452" y="254"/>
                  <a:pt x="452" y="254"/>
                  <a:pt x="452" y="254"/>
                </a:cubicBezTo>
                <a:cubicBezTo>
                  <a:pt x="452" y="269"/>
                  <a:pt x="459" y="283"/>
                  <a:pt x="480" y="283"/>
                </a:cubicBezTo>
                <a:cubicBezTo>
                  <a:pt x="494" y="283"/>
                  <a:pt x="509" y="269"/>
                  <a:pt x="509" y="254"/>
                </a:cubicBezTo>
                <a:cubicBezTo>
                  <a:pt x="509" y="226"/>
                  <a:pt x="509" y="226"/>
                  <a:pt x="509" y="226"/>
                </a:cubicBezTo>
                <a:cubicBezTo>
                  <a:pt x="537" y="226"/>
                  <a:pt x="537" y="226"/>
                  <a:pt x="537" y="226"/>
                </a:cubicBezTo>
                <a:cubicBezTo>
                  <a:pt x="551" y="226"/>
                  <a:pt x="565" y="212"/>
                  <a:pt x="565" y="198"/>
                </a:cubicBezTo>
                <a:cubicBezTo>
                  <a:pt x="565" y="184"/>
                  <a:pt x="551" y="170"/>
                  <a:pt x="537" y="170"/>
                </a:cubicBezTo>
                <a:close/>
                <a:moveTo>
                  <a:pt x="360" y="99"/>
                </a:moveTo>
                <a:lnTo>
                  <a:pt x="360" y="99"/>
                </a:lnTo>
                <a:cubicBezTo>
                  <a:pt x="332" y="42"/>
                  <a:pt x="332" y="42"/>
                  <a:pt x="332" y="42"/>
                </a:cubicBezTo>
                <a:lnTo>
                  <a:pt x="332" y="42"/>
                </a:lnTo>
                <a:cubicBezTo>
                  <a:pt x="332" y="35"/>
                  <a:pt x="325" y="35"/>
                  <a:pt x="325" y="28"/>
                </a:cubicBezTo>
                <a:cubicBezTo>
                  <a:pt x="325" y="14"/>
                  <a:pt x="339" y="0"/>
                  <a:pt x="353" y="0"/>
                </a:cubicBezTo>
                <a:cubicBezTo>
                  <a:pt x="367" y="0"/>
                  <a:pt x="374" y="7"/>
                  <a:pt x="381" y="14"/>
                </a:cubicBezTo>
                <a:lnTo>
                  <a:pt x="381" y="14"/>
                </a:lnTo>
                <a:cubicBezTo>
                  <a:pt x="410" y="63"/>
                  <a:pt x="410" y="63"/>
                  <a:pt x="410" y="63"/>
                </a:cubicBezTo>
                <a:cubicBezTo>
                  <a:pt x="389" y="71"/>
                  <a:pt x="374" y="85"/>
                  <a:pt x="360" y="99"/>
                </a:cubicBezTo>
                <a:close/>
                <a:moveTo>
                  <a:pt x="268" y="42"/>
                </a:moveTo>
                <a:lnTo>
                  <a:pt x="268" y="42"/>
                </a:lnTo>
                <a:cubicBezTo>
                  <a:pt x="205" y="163"/>
                  <a:pt x="205" y="163"/>
                  <a:pt x="205" y="163"/>
                </a:cubicBezTo>
                <a:cubicBezTo>
                  <a:pt x="141" y="163"/>
                  <a:pt x="141" y="163"/>
                  <a:pt x="141" y="163"/>
                </a:cubicBezTo>
                <a:cubicBezTo>
                  <a:pt x="219" y="14"/>
                  <a:pt x="219" y="14"/>
                  <a:pt x="219" y="14"/>
                </a:cubicBezTo>
                <a:lnTo>
                  <a:pt x="219" y="14"/>
                </a:lnTo>
                <a:cubicBezTo>
                  <a:pt x="219" y="7"/>
                  <a:pt x="233" y="0"/>
                  <a:pt x="240" y="0"/>
                </a:cubicBezTo>
                <a:cubicBezTo>
                  <a:pt x="261" y="0"/>
                  <a:pt x="268" y="14"/>
                  <a:pt x="268" y="28"/>
                </a:cubicBezTo>
                <a:cubicBezTo>
                  <a:pt x="268" y="35"/>
                  <a:pt x="268" y="35"/>
                  <a:pt x="268" y="42"/>
                </a:cubicBezTo>
                <a:close/>
                <a:moveTo>
                  <a:pt x="226" y="191"/>
                </a:moveTo>
                <a:lnTo>
                  <a:pt x="226" y="191"/>
                </a:lnTo>
                <a:cubicBezTo>
                  <a:pt x="325" y="191"/>
                  <a:pt x="325" y="191"/>
                  <a:pt x="325" y="191"/>
                </a:cubicBezTo>
                <a:lnTo>
                  <a:pt x="325" y="198"/>
                </a:lnTo>
                <a:cubicBezTo>
                  <a:pt x="325" y="247"/>
                  <a:pt x="346" y="290"/>
                  <a:pt x="381" y="318"/>
                </a:cubicBezTo>
                <a:cubicBezTo>
                  <a:pt x="381" y="424"/>
                  <a:pt x="381" y="424"/>
                  <a:pt x="381" y="424"/>
                </a:cubicBezTo>
                <a:cubicBezTo>
                  <a:pt x="381" y="438"/>
                  <a:pt x="396" y="452"/>
                  <a:pt x="410" y="452"/>
                </a:cubicBezTo>
                <a:cubicBezTo>
                  <a:pt x="431" y="452"/>
                  <a:pt x="438" y="438"/>
                  <a:pt x="438" y="424"/>
                </a:cubicBezTo>
                <a:cubicBezTo>
                  <a:pt x="438" y="346"/>
                  <a:pt x="438" y="346"/>
                  <a:pt x="438" y="346"/>
                </a:cubicBezTo>
                <a:cubicBezTo>
                  <a:pt x="452" y="346"/>
                  <a:pt x="466" y="346"/>
                  <a:pt x="480" y="346"/>
                </a:cubicBezTo>
                <a:cubicBezTo>
                  <a:pt x="494" y="346"/>
                  <a:pt x="509" y="346"/>
                  <a:pt x="523" y="339"/>
                </a:cubicBezTo>
                <a:cubicBezTo>
                  <a:pt x="487" y="488"/>
                  <a:pt x="487" y="488"/>
                  <a:pt x="487" y="488"/>
                </a:cubicBezTo>
                <a:lnTo>
                  <a:pt x="487" y="488"/>
                </a:lnTo>
                <a:cubicBezTo>
                  <a:pt x="480" y="502"/>
                  <a:pt x="473" y="509"/>
                  <a:pt x="459" y="509"/>
                </a:cubicBezTo>
                <a:lnTo>
                  <a:pt x="459" y="509"/>
                </a:lnTo>
                <a:cubicBezTo>
                  <a:pt x="452" y="509"/>
                  <a:pt x="452" y="509"/>
                  <a:pt x="452" y="509"/>
                </a:cubicBezTo>
                <a:cubicBezTo>
                  <a:pt x="445" y="509"/>
                  <a:pt x="445" y="509"/>
                  <a:pt x="445" y="509"/>
                </a:cubicBezTo>
                <a:cubicBezTo>
                  <a:pt x="141" y="509"/>
                  <a:pt x="141" y="509"/>
                  <a:pt x="141" y="509"/>
                </a:cubicBezTo>
                <a:lnTo>
                  <a:pt x="141" y="509"/>
                </a:lnTo>
                <a:lnTo>
                  <a:pt x="141" y="509"/>
                </a:lnTo>
                <a:lnTo>
                  <a:pt x="141" y="509"/>
                </a:lnTo>
                <a:cubicBezTo>
                  <a:pt x="127" y="509"/>
                  <a:pt x="113" y="502"/>
                  <a:pt x="113" y="488"/>
                </a:cubicBezTo>
                <a:lnTo>
                  <a:pt x="113" y="488"/>
                </a:lnTo>
                <a:cubicBezTo>
                  <a:pt x="49" y="247"/>
                  <a:pt x="49" y="247"/>
                  <a:pt x="49" y="247"/>
                </a:cubicBezTo>
                <a:cubicBezTo>
                  <a:pt x="28" y="247"/>
                  <a:pt x="28" y="247"/>
                  <a:pt x="28" y="247"/>
                </a:cubicBezTo>
                <a:cubicBezTo>
                  <a:pt x="7" y="247"/>
                  <a:pt x="0" y="233"/>
                  <a:pt x="0" y="219"/>
                </a:cubicBezTo>
                <a:cubicBezTo>
                  <a:pt x="0" y="198"/>
                  <a:pt x="7" y="191"/>
                  <a:pt x="28" y="191"/>
                </a:cubicBezTo>
                <a:cubicBezTo>
                  <a:pt x="134" y="191"/>
                  <a:pt x="134" y="191"/>
                  <a:pt x="134" y="191"/>
                </a:cubicBezTo>
                <a:cubicBezTo>
                  <a:pt x="226" y="191"/>
                  <a:pt x="226" y="191"/>
                  <a:pt x="226" y="191"/>
                </a:cubicBezTo>
                <a:close/>
                <a:moveTo>
                  <a:pt x="268" y="424"/>
                </a:moveTo>
                <a:lnTo>
                  <a:pt x="268" y="424"/>
                </a:lnTo>
                <a:cubicBezTo>
                  <a:pt x="268" y="438"/>
                  <a:pt x="283" y="452"/>
                  <a:pt x="297" y="452"/>
                </a:cubicBezTo>
                <a:cubicBezTo>
                  <a:pt x="318" y="452"/>
                  <a:pt x="325" y="438"/>
                  <a:pt x="325" y="424"/>
                </a:cubicBezTo>
                <a:cubicBezTo>
                  <a:pt x="325" y="276"/>
                  <a:pt x="325" y="276"/>
                  <a:pt x="325" y="276"/>
                </a:cubicBezTo>
                <a:cubicBezTo>
                  <a:pt x="325" y="254"/>
                  <a:pt x="318" y="247"/>
                  <a:pt x="297" y="247"/>
                </a:cubicBezTo>
                <a:cubicBezTo>
                  <a:pt x="283" y="247"/>
                  <a:pt x="268" y="254"/>
                  <a:pt x="268" y="276"/>
                </a:cubicBezTo>
                <a:lnTo>
                  <a:pt x="268" y="424"/>
                </a:lnTo>
                <a:close/>
                <a:moveTo>
                  <a:pt x="212" y="276"/>
                </a:moveTo>
                <a:lnTo>
                  <a:pt x="212" y="276"/>
                </a:lnTo>
                <a:cubicBezTo>
                  <a:pt x="212" y="254"/>
                  <a:pt x="205" y="247"/>
                  <a:pt x="183" y="247"/>
                </a:cubicBezTo>
                <a:cubicBezTo>
                  <a:pt x="169" y="247"/>
                  <a:pt x="155" y="254"/>
                  <a:pt x="155" y="276"/>
                </a:cubicBezTo>
                <a:cubicBezTo>
                  <a:pt x="155" y="424"/>
                  <a:pt x="155" y="424"/>
                  <a:pt x="155" y="424"/>
                </a:cubicBezTo>
                <a:cubicBezTo>
                  <a:pt x="155" y="438"/>
                  <a:pt x="169" y="452"/>
                  <a:pt x="183" y="452"/>
                </a:cubicBezTo>
                <a:cubicBezTo>
                  <a:pt x="205" y="452"/>
                  <a:pt x="212" y="438"/>
                  <a:pt x="212" y="424"/>
                </a:cubicBezTo>
                <a:lnTo>
                  <a:pt x="212" y="27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6" name="Freeform 113"/>
          <p:cNvSpPr>
            <a:spLocks noChangeArrowheads="1"/>
          </p:cNvSpPr>
          <p:nvPr/>
        </p:nvSpPr>
        <p:spPr bwMode="auto">
          <a:xfrm>
            <a:off x="13433197" y="6601331"/>
            <a:ext cx="463929" cy="389970"/>
          </a:xfrm>
          <a:custGeom>
            <a:avLst/>
            <a:gdLst>
              <a:gd name="T0" fmla="*/ 607 w 608"/>
              <a:gd name="T1" fmla="*/ 212 h 510"/>
              <a:gd name="T2" fmla="*/ 607 w 608"/>
              <a:gd name="T3" fmla="*/ 219 h 510"/>
              <a:gd name="T4" fmla="*/ 607 w 608"/>
              <a:gd name="T5" fmla="*/ 219 h 510"/>
              <a:gd name="T6" fmla="*/ 579 w 608"/>
              <a:gd name="T7" fmla="*/ 247 h 510"/>
              <a:gd name="T8" fmla="*/ 494 w 608"/>
              <a:gd name="T9" fmla="*/ 488 h 510"/>
              <a:gd name="T10" fmla="*/ 466 w 608"/>
              <a:gd name="T11" fmla="*/ 509 h 510"/>
              <a:gd name="T12" fmla="*/ 466 w 608"/>
              <a:gd name="T13" fmla="*/ 509 h 510"/>
              <a:gd name="T14" fmla="*/ 452 w 608"/>
              <a:gd name="T15" fmla="*/ 509 h 510"/>
              <a:gd name="T16" fmla="*/ 141 w 608"/>
              <a:gd name="T17" fmla="*/ 509 h 510"/>
              <a:gd name="T18" fmla="*/ 141 w 608"/>
              <a:gd name="T19" fmla="*/ 509 h 510"/>
              <a:gd name="T20" fmla="*/ 113 w 608"/>
              <a:gd name="T21" fmla="*/ 488 h 510"/>
              <a:gd name="T22" fmla="*/ 28 w 608"/>
              <a:gd name="T23" fmla="*/ 247 h 510"/>
              <a:gd name="T24" fmla="*/ 28 w 608"/>
              <a:gd name="T25" fmla="*/ 191 h 510"/>
              <a:gd name="T26" fmla="*/ 141 w 608"/>
              <a:gd name="T27" fmla="*/ 191 h 510"/>
              <a:gd name="T28" fmla="*/ 233 w 608"/>
              <a:gd name="T29" fmla="*/ 191 h 510"/>
              <a:gd name="T30" fmla="*/ 353 w 608"/>
              <a:gd name="T31" fmla="*/ 191 h 510"/>
              <a:gd name="T32" fmla="*/ 424 w 608"/>
              <a:gd name="T33" fmla="*/ 191 h 510"/>
              <a:gd name="T34" fmla="*/ 466 w 608"/>
              <a:gd name="T35" fmla="*/ 191 h 510"/>
              <a:gd name="T36" fmla="*/ 579 w 608"/>
              <a:gd name="T37" fmla="*/ 191 h 510"/>
              <a:gd name="T38" fmla="*/ 579 w 608"/>
              <a:gd name="T39" fmla="*/ 191 h 510"/>
              <a:gd name="T40" fmla="*/ 219 w 608"/>
              <a:gd name="T41" fmla="*/ 276 h 510"/>
              <a:gd name="T42" fmla="*/ 190 w 608"/>
              <a:gd name="T43" fmla="*/ 247 h 510"/>
              <a:gd name="T44" fmla="*/ 162 w 608"/>
              <a:gd name="T45" fmla="*/ 424 h 510"/>
              <a:gd name="T46" fmla="*/ 219 w 608"/>
              <a:gd name="T47" fmla="*/ 424 h 510"/>
              <a:gd name="T48" fmla="*/ 332 w 608"/>
              <a:gd name="T49" fmla="*/ 276 h 510"/>
              <a:gd name="T50" fmla="*/ 304 w 608"/>
              <a:gd name="T51" fmla="*/ 247 h 510"/>
              <a:gd name="T52" fmla="*/ 275 w 608"/>
              <a:gd name="T53" fmla="*/ 424 h 510"/>
              <a:gd name="T54" fmla="*/ 332 w 608"/>
              <a:gd name="T55" fmla="*/ 424 h 510"/>
              <a:gd name="T56" fmla="*/ 445 w 608"/>
              <a:gd name="T57" fmla="*/ 276 h 510"/>
              <a:gd name="T58" fmla="*/ 417 w 608"/>
              <a:gd name="T59" fmla="*/ 247 h 510"/>
              <a:gd name="T60" fmla="*/ 388 w 608"/>
              <a:gd name="T61" fmla="*/ 424 h 510"/>
              <a:gd name="T62" fmla="*/ 445 w 608"/>
              <a:gd name="T63" fmla="*/ 424 h 510"/>
              <a:gd name="T64" fmla="*/ 339 w 608"/>
              <a:gd name="T65" fmla="*/ 42 h 510"/>
              <a:gd name="T66" fmla="*/ 339 w 608"/>
              <a:gd name="T67" fmla="*/ 42 h 510"/>
              <a:gd name="T68" fmla="*/ 360 w 608"/>
              <a:gd name="T69" fmla="*/ 0 h 510"/>
              <a:gd name="T70" fmla="*/ 388 w 608"/>
              <a:gd name="T71" fmla="*/ 14 h 510"/>
              <a:gd name="T72" fmla="*/ 395 w 608"/>
              <a:gd name="T73" fmla="*/ 163 h 510"/>
              <a:gd name="T74" fmla="*/ 268 w 608"/>
              <a:gd name="T75" fmla="*/ 42 h 510"/>
              <a:gd name="T76" fmla="*/ 212 w 608"/>
              <a:gd name="T77" fmla="*/ 163 h 510"/>
              <a:gd name="T78" fmla="*/ 219 w 608"/>
              <a:gd name="T79" fmla="*/ 14 h 510"/>
              <a:gd name="T80" fmla="*/ 247 w 608"/>
              <a:gd name="T81" fmla="*/ 0 h 510"/>
              <a:gd name="T82" fmla="*/ 268 w 608"/>
              <a:gd name="T83" fmla="*/ 4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8" h="510">
                <a:moveTo>
                  <a:pt x="607" y="212"/>
                </a:moveTo>
                <a:lnTo>
                  <a:pt x="607" y="212"/>
                </a:lnTo>
                <a:lnTo>
                  <a:pt x="607" y="212"/>
                </a:lnTo>
                <a:lnTo>
                  <a:pt x="607" y="219"/>
                </a:lnTo>
                <a:lnTo>
                  <a:pt x="607" y="219"/>
                </a:lnTo>
                <a:lnTo>
                  <a:pt x="607" y="219"/>
                </a:lnTo>
                <a:lnTo>
                  <a:pt x="607" y="219"/>
                </a:lnTo>
                <a:cubicBezTo>
                  <a:pt x="607" y="233"/>
                  <a:pt x="593" y="247"/>
                  <a:pt x="579" y="247"/>
                </a:cubicBezTo>
                <a:cubicBezTo>
                  <a:pt x="551" y="247"/>
                  <a:pt x="551" y="247"/>
                  <a:pt x="551" y="247"/>
                </a:cubicBezTo>
                <a:cubicBezTo>
                  <a:pt x="494" y="488"/>
                  <a:pt x="494" y="488"/>
                  <a:pt x="494" y="488"/>
                </a:cubicBezTo>
                <a:lnTo>
                  <a:pt x="494" y="488"/>
                </a:lnTo>
                <a:cubicBezTo>
                  <a:pt x="487" y="502"/>
                  <a:pt x="480" y="509"/>
                  <a:pt x="466" y="509"/>
                </a:cubicBezTo>
                <a:lnTo>
                  <a:pt x="466" y="509"/>
                </a:lnTo>
                <a:lnTo>
                  <a:pt x="466" y="509"/>
                </a:lnTo>
                <a:cubicBezTo>
                  <a:pt x="459" y="509"/>
                  <a:pt x="459" y="509"/>
                  <a:pt x="459" y="509"/>
                </a:cubicBezTo>
                <a:cubicBezTo>
                  <a:pt x="452" y="509"/>
                  <a:pt x="452" y="509"/>
                  <a:pt x="452" y="509"/>
                </a:cubicBezTo>
                <a:cubicBezTo>
                  <a:pt x="141" y="509"/>
                  <a:pt x="141" y="509"/>
                  <a:pt x="141" y="509"/>
                </a:cubicBezTo>
                <a:lnTo>
                  <a:pt x="141" y="509"/>
                </a:lnTo>
                <a:lnTo>
                  <a:pt x="141" y="509"/>
                </a:lnTo>
                <a:lnTo>
                  <a:pt x="141" y="509"/>
                </a:lnTo>
                <a:cubicBezTo>
                  <a:pt x="127" y="509"/>
                  <a:pt x="120" y="502"/>
                  <a:pt x="113" y="488"/>
                </a:cubicBezTo>
                <a:lnTo>
                  <a:pt x="113" y="488"/>
                </a:lnTo>
                <a:cubicBezTo>
                  <a:pt x="56" y="247"/>
                  <a:pt x="56" y="247"/>
                  <a:pt x="56" y="247"/>
                </a:cubicBezTo>
                <a:cubicBezTo>
                  <a:pt x="28" y="247"/>
                  <a:pt x="28" y="247"/>
                  <a:pt x="28" y="247"/>
                </a:cubicBezTo>
                <a:cubicBezTo>
                  <a:pt x="14" y="247"/>
                  <a:pt x="0" y="233"/>
                  <a:pt x="0" y="219"/>
                </a:cubicBezTo>
                <a:cubicBezTo>
                  <a:pt x="0" y="198"/>
                  <a:pt x="14" y="191"/>
                  <a:pt x="28" y="191"/>
                </a:cubicBezTo>
                <a:cubicBezTo>
                  <a:pt x="141" y="191"/>
                  <a:pt x="141" y="191"/>
                  <a:pt x="141" y="191"/>
                </a:cubicBezTo>
                <a:lnTo>
                  <a:pt x="141" y="191"/>
                </a:lnTo>
                <a:cubicBezTo>
                  <a:pt x="233" y="191"/>
                  <a:pt x="233" y="191"/>
                  <a:pt x="233" y="191"/>
                </a:cubicBezTo>
                <a:lnTo>
                  <a:pt x="233" y="191"/>
                </a:lnTo>
                <a:cubicBezTo>
                  <a:pt x="353" y="191"/>
                  <a:pt x="353" y="191"/>
                  <a:pt x="353" y="191"/>
                </a:cubicBezTo>
                <a:lnTo>
                  <a:pt x="353" y="191"/>
                </a:lnTo>
                <a:cubicBezTo>
                  <a:pt x="424" y="191"/>
                  <a:pt x="424" y="191"/>
                  <a:pt x="424" y="191"/>
                </a:cubicBezTo>
                <a:lnTo>
                  <a:pt x="424" y="191"/>
                </a:lnTo>
                <a:cubicBezTo>
                  <a:pt x="466" y="191"/>
                  <a:pt x="466" y="191"/>
                  <a:pt x="466" y="191"/>
                </a:cubicBezTo>
                <a:lnTo>
                  <a:pt x="466" y="191"/>
                </a:lnTo>
                <a:lnTo>
                  <a:pt x="466" y="191"/>
                </a:lnTo>
                <a:cubicBezTo>
                  <a:pt x="579" y="191"/>
                  <a:pt x="579" y="191"/>
                  <a:pt x="579" y="191"/>
                </a:cubicBezTo>
                <a:lnTo>
                  <a:pt x="579" y="191"/>
                </a:lnTo>
                <a:lnTo>
                  <a:pt x="579" y="191"/>
                </a:lnTo>
                <a:cubicBezTo>
                  <a:pt x="593" y="191"/>
                  <a:pt x="600" y="198"/>
                  <a:pt x="607" y="212"/>
                </a:cubicBezTo>
                <a:close/>
                <a:moveTo>
                  <a:pt x="219" y="276"/>
                </a:moveTo>
                <a:lnTo>
                  <a:pt x="219" y="276"/>
                </a:lnTo>
                <a:cubicBezTo>
                  <a:pt x="219" y="254"/>
                  <a:pt x="205" y="247"/>
                  <a:pt x="190" y="247"/>
                </a:cubicBezTo>
                <a:cubicBezTo>
                  <a:pt x="176" y="247"/>
                  <a:pt x="162" y="254"/>
                  <a:pt x="162" y="276"/>
                </a:cubicBezTo>
                <a:cubicBezTo>
                  <a:pt x="162" y="424"/>
                  <a:pt x="162" y="424"/>
                  <a:pt x="162" y="424"/>
                </a:cubicBezTo>
                <a:cubicBezTo>
                  <a:pt x="162" y="438"/>
                  <a:pt x="176" y="452"/>
                  <a:pt x="190" y="452"/>
                </a:cubicBezTo>
                <a:cubicBezTo>
                  <a:pt x="205" y="452"/>
                  <a:pt x="219" y="438"/>
                  <a:pt x="219" y="424"/>
                </a:cubicBezTo>
                <a:lnTo>
                  <a:pt x="219" y="276"/>
                </a:lnTo>
                <a:close/>
                <a:moveTo>
                  <a:pt x="332" y="276"/>
                </a:moveTo>
                <a:lnTo>
                  <a:pt x="332" y="276"/>
                </a:lnTo>
                <a:cubicBezTo>
                  <a:pt x="332" y="254"/>
                  <a:pt x="318" y="247"/>
                  <a:pt x="304" y="247"/>
                </a:cubicBezTo>
                <a:cubicBezTo>
                  <a:pt x="290" y="247"/>
                  <a:pt x="275" y="254"/>
                  <a:pt x="275" y="276"/>
                </a:cubicBezTo>
                <a:cubicBezTo>
                  <a:pt x="275" y="424"/>
                  <a:pt x="275" y="424"/>
                  <a:pt x="275" y="424"/>
                </a:cubicBezTo>
                <a:cubicBezTo>
                  <a:pt x="275" y="438"/>
                  <a:pt x="290" y="452"/>
                  <a:pt x="304" y="452"/>
                </a:cubicBezTo>
                <a:cubicBezTo>
                  <a:pt x="318" y="452"/>
                  <a:pt x="332" y="438"/>
                  <a:pt x="332" y="424"/>
                </a:cubicBezTo>
                <a:lnTo>
                  <a:pt x="332" y="276"/>
                </a:lnTo>
                <a:close/>
                <a:moveTo>
                  <a:pt x="445" y="276"/>
                </a:moveTo>
                <a:lnTo>
                  <a:pt x="445" y="276"/>
                </a:lnTo>
                <a:cubicBezTo>
                  <a:pt x="445" y="254"/>
                  <a:pt x="431" y="247"/>
                  <a:pt x="417" y="247"/>
                </a:cubicBezTo>
                <a:cubicBezTo>
                  <a:pt x="403" y="247"/>
                  <a:pt x="388" y="254"/>
                  <a:pt x="388" y="276"/>
                </a:cubicBezTo>
                <a:cubicBezTo>
                  <a:pt x="388" y="424"/>
                  <a:pt x="388" y="424"/>
                  <a:pt x="388" y="424"/>
                </a:cubicBezTo>
                <a:cubicBezTo>
                  <a:pt x="388" y="438"/>
                  <a:pt x="403" y="452"/>
                  <a:pt x="417" y="452"/>
                </a:cubicBezTo>
                <a:cubicBezTo>
                  <a:pt x="431" y="452"/>
                  <a:pt x="445" y="438"/>
                  <a:pt x="445" y="424"/>
                </a:cubicBezTo>
                <a:lnTo>
                  <a:pt x="445" y="276"/>
                </a:lnTo>
                <a:close/>
                <a:moveTo>
                  <a:pt x="339" y="42"/>
                </a:moveTo>
                <a:lnTo>
                  <a:pt x="339" y="42"/>
                </a:lnTo>
                <a:lnTo>
                  <a:pt x="339" y="42"/>
                </a:lnTo>
                <a:cubicBezTo>
                  <a:pt x="332" y="35"/>
                  <a:pt x="332" y="35"/>
                  <a:pt x="332" y="28"/>
                </a:cubicBezTo>
                <a:cubicBezTo>
                  <a:pt x="332" y="14"/>
                  <a:pt x="346" y="0"/>
                  <a:pt x="360" y="0"/>
                </a:cubicBezTo>
                <a:cubicBezTo>
                  <a:pt x="374" y="0"/>
                  <a:pt x="381" y="7"/>
                  <a:pt x="388" y="14"/>
                </a:cubicBezTo>
                <a:lnTo>
                  <a:pt x="388" y="14"/>
                </a:lnTo>
                <a:cubicBezTo>
                  <a:pt x="459" y="163"/>
                  <a:pt x="459" y="163"/>
                  <a:pt x="459" y="163"/>
                </a:cubicBezTo>
                <a:cubicBezTo>
                  <a:pt x="395" y="163"/>
                  <a:pt x="395" y="163"/>
                  <a:pt x="395" y="163"/>
                </a:cubicBezTo>
                <a:lnTo>
                  <a:pt x="339" y="42"/>
                </a:lnTo>
                <a:close/>
                <a:moveTo>
                  <a:pt x="268" y="42"/>
                </a:moveTo>
                <a:lnTo>
                  <a:pt x="268" y="42"/>
                </a:lnTo>
                <a:cubicBezTo>
                  <a:pt x="212" y="163"/>
                  <a:pt x="212" y="163"/>
                  <a:pt x="212" y="163"/>
                </a:cubicBezTo>
                <a:cubicBezTo>
                  <a:pt x="148" y="163"/>
                  <a:pt x="148" y="163"/>
                  <a:pt x="148" y="163"/>
                </a:cubicBezTo>
                <a:cubicBezTo>
                  <a:pt x="219" y="14"/>
                  <a:pt x="219" y="14"/>
                  <a:pt x="219" y="14"/>
                </a:cubicBezTo>
                <a:lnTo>
                  <a:pt x="219" y="14"/>
                </a:lnTo>
                <a:cubicBezTo>
                  <a:pt x="226" y="7"/>
                  <a:pt x="233" y="0"/>
                  <a:pt x="247" y="0"/>
                </a:cubicBezTo>
                <a:cubicBezTo>
                  <a:pt x="261" y="0"/>
                  <a:pt x="275" y="14"/>
                  <a:pt x="275" y="28"/>
                </a:cubicBezTo>
                <a:cubicBezTo>
                  <a:pt x="275" y="35"/>
                  <a:pt x="275" y="35"/>
                  <a:pt x="268" y="4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7" name="Freeform 114"/>
          <p:cNvSpPr>
            <a:spLocks noChangeArrowheads="1"/>
          </p:cNvSpPr>
          <p:nvPr/>
        </p:nvSpPr>
        <p:spPr bwMode="auto">
          <a:xfrm>
            <a:off x="12673429" y="6560989"/>
            <a:ext cx="373159" cy="463929"/>
          </a:xfrm>
          <a:custGeom>
            <a:avLst/>
            <a:gdLst>
              <a:gd name="T0" fmla="*/ 459 w 489"/>
              <a:gd name="T1" fmla="*/ 608 h 609"/>
              <a:gd name="T2" fmla="*/ 459 w 489"/>
              <a:gd name="T3" fmla="*/ 608 h 609"/>
              <a:gd name="T4" fmla="*/ 28 w 489"/>
              <a:gd name="T5" fmla="*/ 608 h 609"/>
              <a:gd name="T6" fmla="*/ 0 w 489"/>
              <a:gd name="T7" fmla="*/ 580 h 609"/>
              <a:gd name="T8" fmla="*/ 0 w 489"/>
              <a:gd name="T9" fmla="*/ 552 h 609"/>
              <a:gd name="T10" fmla="*/ 488 w 489"/>
              <a:gd name="T11" fmla="*/ 552 h 609"/>
              <a:gd name="T12" fmla="*/ 488 w 489"/>
              <a:gd name="T13" fmla="*/ 580 h 609"/>
              <a:gd name="T14" fmla="*/ 459 w 489"/>
              <a:gd name="T15" fmla="*/ 608 h 609"/>
              <a:gd name="T16" fmla="*/ 0 w 489"/>
              <a:gd name="T17" fmla="*/ 170 h 609"/>
              <a:gd name="T18" fmla="*/ 0 w 489"/>
              <a:gd name="T19" fmla="*/ 170 h 609"/>
              <a:gd name="T20" fmla="*/ 28 w 489"/>
              <a:gd name="T21" fmla="*/ 142 h 609"/>
              <a:gd name="T22" fmla="*/ 106 w 489"/>
              <a:gd name="T23" fmla="*/ 142 h 609"/>
              <a:gd name="T24" fmla="*/ 248 w 489"/>
              <a:gd name="T25" fmla="*/ 0 h 609"/>
              <a:gd name="T26" fmla="*/ 389 w 489"/>
              <a:gd name="T27" fmla="*/ 142 h 609"/>
              <a:gd name="T28" fmla="*/ 459 w 489"/>
              <a:gd name="T29" fmla="*/ 142 h 609"/>
              <a:gd name="T30" fmla="*/ 488 w 489"/>
              <a:gd name="T31" fmla="*/ 170 h 609"/>
              <a:gd name="T32" fmla="*/ 488 w 489"/>
              <a:gd name="T33" fmla="*/ 524 h 609"/>
              <a:gd name="T34" fmla="*/ 0 w 489"/>
              <a:gd name="T35" fmla="*/ 524 h 609"/>
              <a:gd name="T36" fmla="*/ 0 w 489"/>
              <a:gd name="T37" fmla="*/ 170 h 609"/>
              <a:gd name="T38" fmla="*/ 332 w 489"/>
              <a:gd name="T39" fmla="*/ 142 h 609"/>
              <a:gd name="T40" fmla="*/ 332 w 489"/>
              <a:gd name="T41" fmla="*/ 142 h 609"/>
              <a:gd name="T42" fmla="*/ 248 w 489"/>
              <a:gd name="T43" fmla="*/ 57 h 609"/>
              <a:gd name="T44" fmla="*/ 163 w 489"/>
              <a:gd name="T45" fmla="*/ 142 h 609"/>
              <a:gd name="T46" fmla="*/ 332 w 489"/>
              <a:gd name="T47" fmla="*/ 14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9" h="609">
                <a:moveTo>
                  <a:pt x="459" y="608"/>
                </a:moveTo>
                <a:lnTo>
                  <a:pt x="459" y="608"/>
                </a:lnTo>
                <a:cubicBezTo>
                  <a:pt x="28" y="608"/>
                  <a:pt x="28" y="608"/>
                  <a:pt x="28" y="608"/>
                </a:cubicBezTo>
                <a:cubicBezTo>
                  <a:pt x="14" y="608"/>
                  <a:pt x="0" y="594"/>
                  <a:pt x="0" y="580"/>
                </a:cubicBezTo>
                <a:cubicBezTo>
                  <a:pt x="0" y="552"/>
                  <a:pt x="0" y="552"/>
                  <a:pt x="0" y="552"/>
                </a:cubicBezTo>
                <a:cubicBezTo>
                  <a:pt x="488" y="552"/>
                  <a:pt x="488" y="552"/>
                  <a:pt x="488" y="552"/>
                </a:cubicBezTo>
                <a:cubicBezTo>
                  <a:pt x="488" y="580"/>
                  <a:pt x="488" y="580"/>
                  <a:pt x="488" y="580"/>
                </a:cubicBezTo>
                <a:cubicBezTo>
                  <a:pt x="488" y="594"/>
                  <a:pt x="481" y="608"/>
                  <a:pt x="459" y="608"/>
                </a:cubicBezTo>
                <a:close/>
                <a:moveTo>
                  <a:pt x="0" y="170"/>
                </a:moveTo>
                <a:lnTo>
                  <a:pt x="0" y="170"/>
                </a:lnTo>
                <a:cubicBezTo>
                  <a:pt x="0" y="156"/>
                  <a:pt x="14" y="142"/>
                  <a:pt x="28" y="142"/>
                </a:cubicBezTo>
                <a:cubicBezTo>
                  <a:pt x="106" y="142"/>
                  <a:pt x="106" y="142"/>
                  <a:pt x="106" y="142"/>
                </a:cubicBezTo>
                <a:cubicBezTo>
                  <a:pt x="106" y="64"/>
                  <a:pt x="170" y="0"/>
                  <a:pt x="248" y="0"/>
                </a:cubicBezTo>
                <a:cubicBezTo>
                  <a:pt x="325" y="0"/>
                  <a:pt x="389" y="64"/>
                  <a:pt x="389" y="142"/>
                </a:cubicBezTo>
                <a:cubicBezTo>
                  <a:pt x="459" y="142"/>
                  <a:pt x="459" y="142"/>
                  <a:pt x="459" y="142"/>
                </a:cubicBezTo>
                <a:cubicBezTo>
                  <a:pt x="481" y="142"/>
                  <a:pt x="488" y="156"/>
                  <a:pt x="488" y="170"/>
                </a:cubicBezTo>
                <a:cubicBezTo>
                  <a:pt x="488" y="524"/>
                  <a:pt x="488" y="524"/>
                  <a:pt x="488" y="524"/>
                </a:cubicBezTo>
                <a:cubicBezTo>
                  <a:pt x="0" y="524"/>
                  <a:pt x="0" y="524"/>
                  <a:pt x="0" y="524"/>
                </a:cubicBezTo>
                <a:lnTo>
                  <a:pt x="0" y="170"/>
                </a:lnTo>
                <a:close/>
                <a:moveTo>
                  <a:pt x="332" y="142"/>
                </a:moveTo>
                <a:lnTo>
                  <a:pt x="332" y="142"/>
                </a:lnTo>
                <a:cubicBezTo>
                  <a:pt x="332" y="99"/>
                  <a:pt x="290" y="57"/>
                  <a:pt x="248" y="57"/>
                </a:cubicBezTo>
                <a:cubicBezTo>
                  <a:pt x="198" y="57"/>
                  <a:pt x="163" y="99"/>
                  <a:pt x="163" y="142"/>
                </a:cubicBezTo>
                <a:lnTo>
                  <a:pt x="332" y="142"/>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8" name="Freeform 115"/>
          <p:cNvSpPr>
            <a:spLocks noChangeArrowheads="1"/>
          </p:cNvSpPr>
          <p:nvPr/>
        </p:nvSpPr>
        <p:spPr bwMode="auto">
          <a:xfrm>
            <a:off x="11829615" y="6584521"/>
            <a:ext cx="457206" cy="420227"/>
          </a:xfrm>
          <a:custGeom>
            <a:avLst/>
            <a:gdLst>
              <a:gd name="T0" fmla="*/ 600 w 601"/>
              <a:gd name="T1" fmla="*/ 226 h 552"/>
              <a:gd name="T2" fmla="*/ 600 w 601"/>
              <a:gd name="T3" fmla="*/ 226 h 552"/>
              <a:gd name="T4" fmla="*/ 522 w 601"/>
              <a:gd name="T5" fmla="*/ 304 h 552"/>
              <a:gd name="T6" fmla="*/ 452 w 601"/>
              <a:gd name="T7" fmla="*/ 226 h 552"/>
              <a:gd name="T8" fmla="*/ 452 w 601"/>
              <a:gd name="T9" fmla="*/ 226 h 552"/>
              <a:gd name="T10" fmla="*/ 452 w 601"/>
              <a:gd name="T11" fmla="*/ 226 h 552"/>
              <a:gd name="T12" fmla="*/ 452 w 601"/>
              <a:gd name="T13" fmla="*/ 226 h 552"/>
              <a:gd name="T14" fmla="*/ 374 w 601"/>
              <a:gd name="T15" fmla="*/ 304 h 552"/>
              <a:gd name="T16" fmla="*/ 296 w 601"/>
              <a:gd name="T17" fmla="*/ 226 h 552"/>
              <a:gd name="T18" fmla="*/ 296 w 601"/>
              <a:gd name="T19" fmla="*/ 226 h 552"/>
              <a:gd name="T20" fmla="*/ 296 w 601"/>
              <a:gd name="T21" fmla="*/ 226 h 552"/>
              <a:gd name="T22" fmla="*/ 296 w 601"/>
              <a:gd name="T23" fmla="*/ 226 h 552"/>
              <a:gd name="T24" fmla="*/ 296 w 601"/>
              <a:gd name="T25" fmla="*/ 226 h 552"/>
              <a:gd name="T26" fmla="*/ 226 w 601"/>
              <a:gd name="T27" fmla="*/ 304 h 552"/>
              <a:gd name="T28" fmla="*/ 148 w 601"/>
              <a:gd name="T29" fmla="*/ 226 h 552"/>
              <a:gd name="T30" fmla="*/ 148 w 601"/>
              <a:gd name="T31" fmla="*/ 226 h 552"/>
              <a:gd name="T32" fmla="*/ 148 w 601"/>
              <a:gd name="T33" fmla="*/ 226 h 552"/>
              <a:gd name="T34" fmla="*/ 148 w 601"/>
              <a:gd name="T35" fmla="*/ 226 h 552"/>
              <a:gd name="T36" fmla="*/ 148 w 601"/>
              <a:gd name="T37" fmla="*/ 226 h 552"/>
              <a:gd name="T38" fmla="*/ 70 w 601"/>
              <a:gd name="T39" fmla="*/ 304 h 552"/>
              <a:gd name="T40" fmla="*/ 0 w 601"/>
              <a:gd name="T41" fmla="*/ 226 h 552"/>
              <a:gd name="T42" fmla="*/ 0 w 601"/>
              <a:gd name="T43" fmla="*/ 226 h 552"/>
              <a:gd name="T44" fmla="*/ 0 w 601"/>
              <a:gd name="T45" fmla="*/ 226 h 552"/>
              <a:gd name="T46" fmla="*/ 0 w 601"/>
              <a:gd name="T47" fmla="*/ 226 h 552"/>
              <a:gd name="T48" fmla="*/ 49 w 601"/>
              <a:gd name="T49" fmla="*/ 84 h 552"/>
              <a:gd name="T50" fmla="*/ 551 w 601"/>
              <a:gd name="T51" fmla="*/ 84 h 552"/>
              <a:gd name="T52" fmla="*/ 600 w 601"/>
              <a:gd name="T53" fmla="*/ 226 h 552"/>
              <a:gd name="T54" fmla="*/ 508 w 601"/>
              <a:gd name="T55" fmla="*/ 56 h 552"/>
              <a:gd name="T56" fmla="*/ 508 w 601"/>
              <a:gd name="T57" fmla="*/ 56 h 552"/>
              <a:gd name="T58" fmla="*/ 91 w 601"/>
              <a:gd name="T59" fmla="*/ 56 h 552"/>
              <a:gd name="T60" fmla="*/ 63 w 601"/>
              <a:gd name="T61" fmla="*/ 28 h 552"/>
              <a:gd name="T62" fmla="*/ 91 w 601"/>
              <a:gd name="T63" fmla="*/ 0 h 552"/>
              <a:gd name="T64" fmla="*/ 508 w 601"/>
              <a:gd name="T65" fmla="*/ 0 h 552"/>
              <a:gd name="T66" fmla="*/ 537 w 601"/>
              <a:gd name="T67" fmla="*/ 28 h 552"/>
              <a:gd name="T68" fmla="*/ 508 w 601"/>
              <a:gd name="T69" fmla="*/ 56 h 552"/>
              <a:gd name="T70" fmla="*/ 84 w 601"/>
              <a:gd name="T71" fmla="*/ 332 h 552"/>
              <a:gd name="T72" fmla="*/ 84 w 601"/>
              <a:gd name="T73" fmla="*/ 332 h 552"/>
              <a:gd name="T74" fmla="*/ 84 w 601"/>
              <a:gd name="T75" fmla="*/ 332 h 552"/>
              <a:gd name="T76" fmla="*/ 91 w 601"/>
              <a:gd name="T77" fmla="*/ 332 h 552"/>
              <a:gd name="T78" fmla="*/ 91 w 601"/>
              <a:gd name="T79" fmla="*/ 332 h 552"/>
              <a:gd name="T80" fmla="*/ 98 w 601"/>
              <a:gd name="T81" fmla="*/ 332 h 552"/>
              <a:gd name="T82" fmla="*/ 113 w 601"/>
              <a:gd name="T83" fmla="*/ 325 h 552"/>
              <a:gd name="T84" fmla="*/ 113 w 601"/>
              <a:gd name="T85" fmla="*/ 325 h 552"/>
              <a:gd name="T86" fmla="*/ 113 w 601"/>
              <a:gd name="T87" fmla="*/ 325 h 552"/>
              <a:gd name="T88" fmla="*/ 113 w 601"/>
              <a:gd name="T89" fmla="*/ 466 h 552"/>
              <a:gd name="T90" fmla="*/ 487 w 601"/>
              <a:gd name="T91" fmla="*/ 466 h 552"/>
              <a:gd name="T92" fmla="*/ 487 w 601"/>
              <a:gd name="T93" fmla="*/ 325 h 552"/>
              <a:gd name="T94" fmla="*/ 487 w 601"/>
              <a:gd name="T95" fmla="*/ 325 h 552"/>
              <a:gd name="T96" fmla="*/ 487 w 601"/>
              <a:gd name="T97" fmla="*/ 325 h 552"/>
              <a:gd name="T98" fmla="*/ 501 w 601"/>
              <a:gd name="T99" fmla="*/ 332 h 552"/>
              <a:gd name="T100" fmla="*/ 508 w 601"/>
              <a:gd name="T101" fmla="*/ 332 h 552"/>
              <a:gd name="T102" fmla="*/ 508 w 601"/>
              <a:gd name="T103" fmla="*/ 332 h 552"/>
              <a:gd name="T104" fmla="*/ 515 w 601"/>
              <a:gd name="T105" fmla="*/ 332 h 552"/>
              <a:gd name="T106" fmla="*/ 515 w 601"/>
              <a:gd name="T107" fmla="*/ 332 h 552"/>
              <a:gd name="T108" fmla="*/ 522 w 601"/>
              <a:gd name="T109" fmla="*/ 332 h 552"/>
              <a:gd name="T110" fmla="*/ 544 w 601"/>
              <a:gd name="T111" fmla="*/ 332 h 552"/>
              <a:gd name="T112" fmla="*/ 544 w 601"/>
              <a:gd name="T113" fmla="*/ 523 h 552"/>
              <a:gd name="T114" fmla="*/ 515 w 601"/>
              <a:gd name="T115" fmla="*/ 551 h 552"/>
              <a:gd name="T116" fmla="*/ 84 w 601"/>
              <a:gd name="T117" fmla="*/ 551 h 552"/>
              <a:gd name="T118" fmla="*/ 56 w 601"/>
              <a:gd name="T119" fmla="*/ 523 h 552"/>
              <a:gd name="T120" fmla="*/ 56 w 601"/>
              <a:gd name="T121" fmla="*/ 332 h 552"/>
              <a:gd name="T122" fmla="*/ 70 w 601"/>
              <a:gd name="T123" fmla="*/ 332 h 552"/>
              <a:gd name="T124" fmla="*/ 84 w 601"/>
              <a:gd name="T125" fmla="*/ 332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01" h="552">
                <a:moveTo>
                  <a:pt x="600" y="226"/>
                </a:moveTo>
                <a:lnTo>
                  <a:pt x="600" y="226"/>
                </a:lnTo>
                <a:cubicBezTo>
                  <a:pt x="600" y="268"/>
                  <a:pt x="565" y="304"/>
                  <a:pt x="522" y="304"/>
                </a:cubicBezTo>
                <a:cubicBezTo>
                  <a:pt x="480" y="304"/>
                  <a:pt x="452" y="268"/>
                  <a:pt x="452" y="226"/>
                </a:cubicBezTo>
                <a:lnTo>
                  <a:pt x="452" y="226"/>
                </a:lnTo>
                <a:lnTo>
                  <a:pt x="452" y="226"/>
                </a:lnTo>
                <a:lnTo>
                  <a:pt x="452" y="226"/>
                </a:lnTo>
                <a:cubicBezTo>
                  <a:pt x="452" y="268"/>
                  <a:pt x="417" y="304"/>
                  <a:pt x="374" y="304"/>
                </a:cubicBezTo>
                <a:cubicBezTo>
                  <a:pt x="332" y="304"/>
                  <a:pt x="296" y="268"/>
                  <a:pt x="296" y="226"/>
                </a:cubicBezTo>
                <a:lnTo>
                  <a:pt x="296" y="226"/>
                </a:lnTo>
                <a:lnTo>
                  <a:pt x="296" y="226"/>
                </a:lnTo>
                <a:lnTo>
                  <a:pt x="296" y="226"/>
                </a:lnTo>
                <a:lnTo>
                  <a:pt x="296" y="226"/>
                </a:lnTo>
                <a:cubicBezTo>
                  <a:pt x="296" y="268"/>
                  <a:pt x="268" y="304"/>
                  <a:pt x="226" y="304"/>
                </a:cubicBezTo>
                <a:cubicBezTo>
                  <a:pt x="183" y="304"/>
                  <a:pt x="148" y="268"/>
                  <a:pt x="148" y="226"/>
                </a:cubicBezTo>
                <a:lnTo>
                  <a:pt x="148" y="226"/>
                </a:lnTo>
                <a:lnTo>
                  <a:pt x="148" y="226"/>
                </a:lnTo>
                <a:lnTo>
                  <a:pt x="148" y="226"/>
                </a:lnTo>
                <a:lnTo>
                  <a:pt x="148" y="226"/>
                </a:lnTo>
                <a:cubicBezTo>
                  <a:pt x="148" y="268"/>
                  <a:pt x="113" y="304"/>
                  <a:pt x="70" y="304"/>
                </a:cubicBezTo>
                <a:cubicBezTo>
                  <a:pt x="28" y="304"/>
                  <a:pt x="0" y="268"/>
                  <a:pt x="0" y="226"/>
                </a:cubicBezTo>
                <a:lnTo>
                  <a:pt x="0" y="226"/>
                </a:lnTo>
                <a:lnTo>
                  <a:pt x="0" y="226"/>
                </a:lnTo>
                <a:lnTo>
                  <a:pt x="0" y="226"/>
                </a:lnTo>
                <a:cubicBezTo>
                  <a:pt x="49" y="84"/>
                  <a:pt x="49" y="84"/>
                  <a:pt x="49" y="84"/>
                </a:cubicBezTo>
                <a:cubicBezTo>
                  <a:pt x="551" y="84"/>
                  <a:pt x="551" y="84"/>
                  <a:pt x="551" y="84"/>
                </a:cubicBezTo>
                <a:cubicBezTo>
                  <a:pt x="600" y="226"/>
                  <a:pt x="600" y="226"/>
                  <a:pt x="600" y="226"/>
                </a:cubicBezTo>
                <a:close/>
                <a:moveTo>
                  <a:pt x="508" y="56"/>
                </a:moveTo>
                <a:lnTo>
                  <a:pt x="508" y="56"/>
                </a:lnTo>
                <a:cubicBezTo>
                  <a:pt x="91" y="56"/>
                  <a:pt x="91" y="56"/>
                  <a:pt x="91" y="56"/>
                </a:cubicBezTo>
                <a:cubicBezTo>
                  <a:pt x="77" y="56"/>
                  <a:pt x="63" y="49"/>
                  <a:pt x="63" y="28"/>
                </a:cubicBezTo>
                <a:cubicBezTo>
                  <a:pt x="63" y="14"/>
                  <a:pt x="77" y="0"/>
                  <a:pt x="91" y="0"/>
                </a:cubicBezTo>
                <a:cubicBezTo>
                  <a:pt x="508" y="0"/>
                  <a:pt x="508" y="0"/>
                  <a:pt x="508" y="0"/>
                </a:cubicBezTo>
                <a:cubicBezTo>
                  <a:pt x="522" y="0"/>
                  <a:pt x="537" y="14"/>
                  <a:pt x="537" y="28"/>
                </a:cubicBezTo>
                <a:cubicBezTo>
                  <a:pt x="537" y="49"/>
                  <a:pt x="522" y="56"/>
                  <a:pt x="508" y="56"/>
                </a:cubicBezTo>
                <a:close/>
                <a:moveTo>
                  <a:pt x="84" y="332"/>
                </a:moveTo>
                <a:lnTo>
                  <a:pt x="84" y="332"/>
                </a:lnTo>
                <a:lnTo>
                  <a:pt x="84" y="332"/>
                </a:lnTo>
                <a:cubicBezTo>
                  <a:pt x="84" y="332"/>
                  <a:pt x="84" y="332"/>
                  <a:pt x="91" y="332"/>
                </a:cubicBezTo>
                <a:lnTo>
                  <a:pt x="91" y="332"/>
                </a:lnTo>
                <a:cubicBezTo>
                  <a:pt x="91" y="332"/>
                  <a:pt x="91" y="332"/>
                  <a:pt x="98" y="332"/>
                </a:cubicBezTo>
                <a:cubicBezTo>
                  <a:pt x="98" y="325"/>
                  <a:pt x="106" y="325"/>
                  <a:pt x="113" y="325"/>
                </a:cubicBezTo>
                <a:lnTo>
                  <a:pt x="113" y="325"/>
                </a:lnTo>
                <a:lnTo>
                  <a:pt x="113" y="325"/>
                </a:lnTo>
                <a:cubicBezTo>
                  <a:pt x="113" y="466"/>
                  <a:pt x="113" y="466"/>
                  <a:pt x="113" y="466"/>
                </a:cubicBezTo>
                <a:cubicBezTo>
                  <a:pt x="487" y="466"/>
                  <a:pt x="487" y="466"/>
                  <a:pt x="487" y="466"/>
                </a:cubicBezTo>
                <a:cubicBezTo>
                  <a:pt x="487" y="325"/>
                  <a:pt x="487" y="325"/>
                  <a:pt x="487" y="325"/>
                </a:cubicBezTo>
                <a:lnTo>
                  <a:pt x="487" y="325"/>
                </a:lnTo>
                <a:lnTo>
                  <a:pt x="487" y="325"/>
                </a:lnTo>
                <a:cubicBezTo>
                  <a:pt x="494" y="325"/>
                  <a:pt x="494" y="325"/>
                  <a:pt x="501" y="332"/>
                </a:cubicBezTo>
                <a:cubicBezTo>
                  <a:pt x="501" y="332"/>
                  <a:pt x="501" y="332"/>
                  <a:pt x="508" y="332"/>
                </a:cubicBezTo>
                <a:lnTo>
                  <a:pt x="508" y="332"/>
                </a:lnTo>
                <a:lnTo>
                  <a:pt x="515" y="332"/>
                </a:lnTo>
                <a:lnTo>
                  <a:pt x="515" y="332"/>
                </a:lnTo>
                <a:lnTo>
                  <a:pt x="522" y="332"/>
                </a:lnTo>
                <a:cubicBezTo>
                  <a:pt x="530" y="332"/>
                  <a:pt x="537" y="332"/>
                  <a:pt x="544" y="332"/>
                </a:cubicBezTo>
                <a:cubicBezTo>
                  <a:pt x="544" y="523"/>
                  <a:pt x="544" y="523"/>
                  <a:pt x="544" y="523"/>
                </a:cubicBezTo>
                <a:cubicBezTo>
                  <a:pt x="544" y="537"/>
                  <a:pt x="530" y="551"/>
                  <a:pt x="515" y="551"/>
                </a:cubicBezTo>
                <a:cubicBezTo>
                  <a:pt x="84" y="551"/>
                  <a:pt x="84" y="551"/>
                  <a:pt x="84" y="551"/>
                </a:cubicBezTo>
                <a:cubicBezTo>
                  <a:pt x="63" y="551"/>
                  <a:pt x="56" y="537"/>
                  <a:pt x="56" y="523"/>
                </a:cubicBezTo>
                <a:cubicBezTo>
                  <a:pt x="56" y="332"/>
                  <a:pt x="56" y="332"/>
                  <a:pt x="56" y="332"/>
                </a:cubicBezTo>
                <a:cubicBezTo>
                  <a:pt x="63" y="332"/>
                  <a:pt x="63" y="332"/>
                  <a:pt x="70" y="332"/>
                </a:cubicBezTo>
                <a:cubicBezTo>
                  <a:pt x="77" y="332"/>
                  <a:pt x="77" y="332"/>
                  <a:pt x="84" y="33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9" name="Freeform 116"/>
          <p:cNvSpPr>
            <a:spLocks noChangeArrowheads="1"/>
          </p:cNvSpPr>
          <p:nvPr/>
        </p:nvSpPr>
        <p:spPr bwMode="auto">
          <a:xfrm>
            <a:off x="11019420" y="6574436"/>
            <a:ext cx="463929" cy="410140"/>
          </a:xfrm>
          <a:custGeom>
            <a:avLst/>
            <a:gdLst>
              <a:gd name="T0" fmla="*/ 481 w 609"/>
              <a:gd name="T1" fmla="*/ 240 h 538"/>
              <a:gd name="T2" fmla="*/ 481 w 609"/>
              <a:gd name="T3" fmla="*/ 0 h 538"/>
              <a:gd name="T4" fmla="*/ 481 w 609"/>
              <a:gd name="T5" fmla="*/ 240 h 538"/>
              <a:gd name="T6" fmla="*/ 446 w 609"/>
              <a:gd name="T7" fmla="*/ 56 h 538"/>
              <a:gd name="T8" fmla="*/ 523 w 609"/>
              <a:gd name="T9" fmla="*/ 56 h 538"/>
              <a:gd name="T10" fmla="*/ 552 w 609"/>
              <a:gd name="T11" fmla="*/ 84 h 538"/>
              <a:gd name="T12" fmla="*/ 523 w 609"/>
              <a:gd name="T13" fmla="*/ 56 h 538"/>
              <a:gd name="T14" fmla="*/ 502 w 609"/>
              <a:gd name="T15" fmla="*/ 63 h 538"/>
              <a:gd name="T16" fmla="*/ 467 w 609"/>
              <a:gd name="T17" fmla="*/ 63 h 538"/>
              <a:gd name="T18" fmla="*/ 446 w 609"/>
              <a:gd name="T19" fmla="*/ 56 h 538"/>
              <a:gd name="T20" fmla="*/ 424 w 609"/>
              <a:gd name="T21" fmla="*/ 98 h 538"/>
              <a:gd name="T22" fmla="*/ 446 w 609"/>
              <a:gd name="T23" fmla="*/ 120 h 538"/>
              <a:gd name="T24" fmla="*/ 424 w 609"/>
              <a:gd name="T25" fmla="*/ 141 h 538"/>
              <a:gd name="T26" fmla="*/ 446 w 609"/>
              <a:gd name="T27" fmla="*/ 183 h 538"/>
              <a:gd name="T28" fmla="*/ 467 w 609"/>
              <a:gd name="T29" fmla="*/ 176 h 538"/>
              <a:gd name="T30" fmla="*/ 502 w 609"/>
              <a:gd name="T31" fmla="*/ 176 h 538"/>
              <a:gd name="T32" fmla="*/ 523 w 609"/>
              <a:gd name="T33" fmla="*/ 183 h 538"/>
              <a:gd name="T34" fmla="*/ 537 w 609"/>
              <a:gd name="T35" fmla="*/ 141 h 538"/>
              <a:gd name="T36" fmla="*/ 523 w 609"/>
              <a:gd name="T37" fmla="*/ 120 h 538"/>
              <a:gd name="T38" fmla="*/ 537 w 609"/>
              <a:gd name="T39" fmla="*/ 98 h 538"/>
              <a:gd name="T40" fmla="*/ 552 w 609"/>
              <a:gd name="T41" fmla="*/ 169 h 538"/>
              <a:gd name="T42" fmla="*/ 234 w 609"/>
              <a:gd name="T43" fmla="*/ 325 h 538"/>
              <a:gd name="T44" fmla="*/ 474 w 609"/>
              <a:gd name="T45" fmla="*/ 311 h 538"/>
              <a:gd name="T46" fmla="*/ 566 w 609"/>
              <a:gd name="T47" fmla="*/ 247 h 538"/>
              <a:gd name="T48" fmla="*/ 516 w 609"/>
              <a:gd name="T49" fmla="*/ 346 h 538"/>
              <a:gd name="T50" fmla="*/ 495 w 609"/>
              <a:gd name="T51" fmla="*/ 367 h 538"/>
              <a:gd name="T52" fmla="*/ 262 w 609"/>
              <a:gd name="T53" fmla="*/ 424 h 538"/>
              <a:gd name="T54" fmla="*/ 587 w 609"/>
              <a:gd name="T55" fmla="*/ 480 h 538"/>
              <a:gd name="T56" fmla="*/ 474 w 609"/>
              <a:gd name="T57" fmla="*/ 480 h 538"/>
              <a:gd name="T58" fmla="*/ 156 w 609"/>
              <a:gd name="T59" fmla="*/ 537 h 538"/>
              <a:gd name="T60" fmla="*/ 156 w 609"/>
              <a:gd name="T61" fmla="*/ 424 h 538"/>
              <a:gd name="T62" fmla="*/ 92 w 609"/>
              <a:gd name="T63" fmla="*/ 113 h 538"/>
              <a:gd name="T64" fmla="*/ 0 w 609"/>
              <a:gd name="T65" fmla="*/ 84 h 538"/>
              <a:gd name="T66" fmla="*/ 113 w 609"/>
              <a:gd name="T67" fmla="*/ 56 h 538"/>
              <a:gd name="T68" fmla="*/ 142 w 609"/>
              <a:gd name="T69" fmla="*/ 70 h 538"/>
              <a:gd name="T70" fmla="*/ 333 w 609"/>
              <a:gd name="T71" fmla="*/ 120 h 538"/>
              <a:gd name="T72" fmla="*/ 177 w 609"/>
              <a:gd name="T73"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538">
                <a:moveTo>
                  <a:pt x="481" y="240"/>
                </a:moveTo>
                <a:lnTo>
                  <a:pt x="481" y="240"/>
                </a:lnTo>
                <a:cubicBezTo>
                  <a:pt x="417" y="240"/>
                  <a:pt x="361" y="191"/>
                  <a:pt x="361" y="120"/>
                </a:cubicBezTo>
                <a:cubicBezTo>
                  <a:pt x="361" y="49"/>
                  <a:pt x="417" y="0"/>
                  <a:pt x="481" y="0"/>
                </a:cubicBezTo>
                <a:cubicBezTo>
                  <a:pt x="552" y="0"/>
                  <a:pt x="608" y="49"/>
                  <a:pt x="608" y="120"/>
                </a:cubicBezTo>
                <a:cubicBezTo>
                  <a:pt x="608" y="191"/>
                  <a:pt x="552" y="240"/>
                  <a:pt x="481" y="240"/>
                </a:cubicBezTo>
                <a:close/>
                <a:moveTo>
                  <a:pt x="446" y="56"/>
                </a:moveTo>
                <a:lnTo>
                  <a:pt x="446" y="56"/>
                </a:lnTo>
                <a:close/>
                <a:moveTo>
                  <a:pt x="523" y="56"/>
                </a:moveTo>
                <a:lnTo>
                  <a:pt x="523" y="56"/>
                </a:lnTo>
                <a:close/>
                <a:moveTo>
                  <a:pt x="552" y="84"/>
                </a:moveTo>
                <a:lnTo>
                  <a:pt x="552" y="84"/>
                </a:lnTo>
                <a:lnTo>
                  <a:pt x="552" y="84"/>
                </a:lnTo>
                <a:cubicBezTo>
                  <a:pt x="552" y="63"/>
                  <a:pt x="537" y="56"/>
                  <a:pt x="523" y="56"/>
                </a:cubicBezTo>
                <a:cubicBezTo>
                  <a:pt x="516" y="56"/>
                  <a:pt x="509" y="56"/>
                  <a:pt x="502" y="63"/>
                </a:cubicBezTo>
                <a:lnTo>
                  <a:pt x="502" y="63"/>
                </a:lnTo>
                <a:cubicBezTo>
                  <a:pt x="481" y="77"/>
                  <a:pt x="481" y="77"/>
                  <a:pt x="481" y="77"/>
                </a:cubicBezTo>
                <a:cubicBezTo>
                  <a:pt x="467" y="63"/>
                  <a:pt x="467" y="63"/>
                  <a:pt x="467" y="63"/>
                </a:cubicBezTo>
                <a:lnTo>
                  <a:pt x="467" y="63"/>
                </a:lnTo>
                <a:cubicBezTo>
                  <a:pt x="460" y="56"/>
                  <a:pt x="453" y="56"/>
                  <a:pt x="446" y="56"/>
                </a:cubicBezTo>
                <a:cubicBezTo>
                  <a:pt x="432" y="56"/>
                  <a:pt x="417" y="63"/>
                  <a:pt x="417" y="84"/>
                </a:cubicBezTo>
                <a:cubicBezTo>
                  <a:pt x="417" y="91"/>
                  <a:pt x="417" y="98"/>
                  <a:pt x="424" y="98"/>
                </a:cubicBezTo>
                <a:lnTo>
                  <a:pt x="424" y="98"/>
                </a:lnTo>
                <a:cubicBezTo>
                  <a:pt x="446" y="120"/>
                  <a:pt x="446" y="120"/>
                  <a:pt x="446" y="120"/>
                </a:cubicBezTo>
                <a:cubicBezTo>
                  <a:pt x="424" y="141"/>
                  <a:pt x="424" y="141"/>
                  <a:pt x="424" y="141"/>
                </a:cubicBezTo>
                <a:lnTo>
                  <a:pt x="424" y="141"/>
                </a:lnTo>
                <a:cubicBezTo>
                  <a:pt x="417" y="141"/>
                  <a:pt x="417" y="148"/>
                  <a:pt x="417" y="155"/>
                </a:cubicBezTo>
                <a:cubicBezTo>
                  <a:pt x="417" y="176"/>
                  <a:pt x="432" y="183"/>
                  <a:pt x="446" y="183"/>
                </a:cubicBezTo>
                <a:cubicBezTo>
                  <a:pt x="453" y="183"/>
                  <a:pt x="460" y="183"/>
                  <a:pt x="467" y="176"/>
                </a:cubicBezTo>
                <a:lnTo>
                  <a:pt x="467" y="176"/>
                </a:lnTo>
                <a:cubicBezTo>
                  <a:pt x="481" y="162"/>
                  <a:pt x="481" y="162"/>
                  <a:pt x="481" y="162"/>
                </a:cubicBezTo>
                <a:cubicBezTo>
                  <a:pt x="502" y="176"/>
                  <a:pt x="502" y="176"/>
                  <a:pt x="502" y="176"/>
                </a:cubicBezTo>
                <a:lnTo>
                  <a:pt x="502" y="176"/>
                </a:lnTo>
                <a:cubicBezTo>
                  <a:pt x="509" y="183"/>
                  <a:pt x="516" y="183"/>
                  <a:pt x="523" y="183"/>
                </a:cubicBezTo>
                <a:cubicBezTo>
                  <a:pt x="537" y="183"/>
                  <a:pt x="552" y="176"/>
                  <a:pt x="552" y="155"/>
                </a:cubicBezTo>
                <a:cubicBezTo>
                  <a:pt x="552" y="148"/>
                  <a:pt x="545" y="141"/>
                  <a:pt x="537" y="141"/>
                </a:cubicBezTo>
                <a:lnTo>
                  <a:pt x="537" y="141"/>
                </a:lnTo>
                <a:cubicBezTo>
                  <a:pt x="523" y="120"/>
                  <a:pt x="523" y="120"/>
                  <a:pt x="523" y="120"/>
                </a:cubicBezTo>
                <a:cubicBezTo>
                  <a:pt x="537" y="98"/>
                  <a:pt x="537" y="98"/>
                  <a:pt x="537" y="98"/>
                </a:cubicBezTo>
                <a:lnTo>
                  <a:pt x="537" y="98"/>
                </a:lnTo>
                <a:cubicBezTo>
                  <a:pt x="545" y="98"/>
                  <a:pt x="552" y="91"/>
                  <a:pt x="552" y="84"/>
                </a:cubicBezTo>
                <a:close/>
                <a:moveTo>
                  <a:pt x="552" y="169"/>
                </a:moveTo>
                <a:lnTo>
                  <a:pt x="552" y="169"/>
                </a:lnTo>
                <a:close/>
                <a:moveTo>
                  <a:pt x="234" y="325"/>
                </a:moveTo>
                <a:lnTo>
                  <a:pt x="234" y="325"/>
                </a:lnTo>
                <a:cubicBezTo>
                  <a:pt x="474" y="311"/>
                  <a:pt x="474" y="311"/>
                  <a:pt x="474" y="311"/>
                </a:cubicBezTo>
                <a:cubicBezTo>
                  <a:pt x="495" y="268"/>
                  <a:pt x="495" y="268"/>
                  <a:pt x="495" y="268"/>
                </a:cubicBezTo>
                <a:cubicBezTo>
                  <a:pt x="516" y="268"/>
                  <a:pt x="545" y="261"/>
                  <a:pt x="566" y="247"/>
                </a:cubicBezTo>
                <a:cubicBezTo>
                  <a:pt x="516" y="346"/>
                  <a:pt x="516" y="346"/>
                  <a:pt x="516" y="346"/>
                </a:cubicBezTo>
                <a:lnTo>
                  <a:pt x="516" y="346"/>
                </a:lnTo>
                <a:cubicBezTo>
                  <a:pt x="516"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502" y="537"/>
                  <a:pt x="474" y="509"/>
                  <a:pt x="474" y="480"/>
                </a:cubicBezTo>
                <a:cubicBezTo>
                  <a:pt x="212" y="480"/>
                  <a:pt x="212" y="480"/>
                  <a:pt x="212" y="480"/>
                </a:cubicBezTo>
                <a:cubicBezTo>
                  <a:pt x="212" y="509"/>
                  <a:pt x="184" y="537"/>
                  <a:pt x="156" y="537"/>
                </a:cubicBezTo>
                <a:cubicBezTo>
                  <a:pt x="121" y="537"/>
                  <a:pt x="99" y="509"/>
                  <a:pt x="99" y="480"/>
                </a:cubicBezTo>
                <a:cubicBezTo>
                  <a:pt x="99" y="445"/>
                  <a:pt x="121" y="424"/>
                  <a:pt x="156"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42" y="63"/>
                  <a:pt x="142" y="70"/>
                </a:cubicBezTo>
                <a:lnTo>
                  <a:pt x="142" y="70"/>
                </a:lnTo>
                <a:cubicBezTo>
                  <a:pt x="156" y="120"/>
                  <a:pt x="156" y="120"/>
                  <a:pt x="156" y="120"/>
                </a:cubicBezTo>
                <a:cubicBezTo>
                  <a:pt x="333" y="120"/>
                  <a:pt x="333" y="120"/>
                  <a:pt x="333" y="120"/>
                </a:cubicBezTo>
                <a:cubicBezTo>
                  <a:pt x="333" y="141"/>
                  <a:pt x="340" y="162"/>
                  <a:pt x="347" y="176"/>
                </a:cubicBezTo>
                <a:cubicBezTo>
                  <a:pt x="177" y="176"/>
                  <a:pt x="177" y="176"/>
                  <a:pt x="177" y="176"/>
                </a:cubicBezTo>
                <a:lnTo>
                  <a:pt x="234" y="32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0" name="Freeform 117"/>
          <p:cNvSpPr>
            <a:spLocks noChangeArrowheads="1"/>
          </p:cNvSpPr>
          <p:nvPr/>
        </p:nvSpPr>
        <p:spPr bwMode="auto">
          <a:xfrm>
            <a:off x="10219310" y="6574436"/>
            <a:ext cx="460566" cy="410140"/>
          </a:xfrm>
          <a:custGeom>
            <a:avLst/>
            <a:gdLst>
              <a:gd name="T0" fmla="*/ 481 w 602"/>
              <a:gd name="T1" fmla="*/ 240 h 538"/>
              <a:gd name="T2" fmla="*/ 481 w 602"/>
              <a:gd name="T3" fmla="*/ 240 h 538"/>
              <a:gd name="T4" fmla="*/ 361 w 602"/>
              <a:gd name="T5" fmla="*/ 120 h 538"/>
              <a:gd name="T6" fmla="*/ 481 w 602"/>
              <a:gd name="T7" fmla="*/ 0 h 538"/>
              <a:gd name="T8" fmla="*/ 601 w 602"/>
              <a:gd name="T9" fmla="*/ 120 h 538"/>
              <a:gd name="T10" fmla="*/ 481 w 602"/>
              <a:gd name="T11" fmla="*/ 240 h 538"/>
              <a:gd name="T12" fmla="*/ 537 w 602"/>
              <a:gd name="T13" fmla="*/ 63 h 538"/>
              <a:gd name="T14" fmla="*/ 537 w 602"/>
              <a:gd name="T15" fmla="*/ 63 h 538"/>
              <a:gd name="T16" fmla="*/ 516 w 602"/>
              <a:gd name="T17" fmla="*/ 70 h 538"/>
              <a:gd name="T18" fmla="*/ 460 w 602"/>
              <a:gd name="T19" fmla="*/ 127 h 538"/>
              <a:gd name="T20" fmla="*/ 446 w 602"/>
              <a:gd name="T21" fmla="*/ 113 h 538"/>
              <a:gd name="T22" fmla="*/ 424 w 602"/>
              <a:gd name="T23" fmla="*/ 98 h 538"/>
              <a:gd name="T24" fmla="*/ 396 w 602"/>
              <a:gd name="T25" fmla="*/ 127 h 538"/>
              <a:gd name="T26" fmla="*/ 403 w 602"/>
              <a:gd name="T27" fmla="*/ 148 h 538"/>
              <a:gd name="T28" fmla="*/ 446 w 602"/>
              <a:gd name="T29" fmla="*/ 183 h 538"/>
              <a:gd name="T30" fmla="*/ 460 w 602"/>
              <a:gd name="T31" fmla="*/ 198 h 538"/>
              <a:gd name="T32" fmla="*/ 481 w 602"/>
              <a:gd name="T33" fmla="*/ 183 h 538"/>
              <a:gd name="T34" fmla="*/ 559 w 602"/>
              <a:gd name="T35" fmla="*/ 113 h 538"/>
              <a:gd name="T36" fmla="*/ 566 w 602"/>
              <a:gd name="T37" fmla="*/ 91 h 538"/>
              <a:gd name="T38" fmla="*/ 537 w 602"/>
              <a:gd name="T39" fmla="*/ 63 h 538"/>
              <a:gd name="T40" fmla="*/ 226 w 602"/>
              <a:gd name="T41" fmla="*/ 325 h 538"/>
              <a:gd name="T42" fmla="*/ 226 w 602"/>
              <a:gd name="T43" fmla="*/ 325 h 538"/>
              <a:gd name="T44" fmla="*/ 474 w 602"/>
              <a:gd name="T45" fmla="*/ 311 h 538"/>
              <a:gd name="T46" fmla="*/ 488 w 602"/>
              <a:gd name="T47" fmla="*/ 268 h 538"/>
              <a:gd name="T48" fmla="*/ 559 w 602"/>
              <a:gd name="T49" fmla="*/ 247 h 538"/>
              <a:gd name="T50" fmla="*/ 516 w 602"/>
              <a:gd name="T51" fmla="*/ 346 h 538"/>
              <a:gd name="T52" fmla="*/ 516 w 602"/>
              <a:gd name="T53" fmla="*/ 346 h 538"/>
              <a:gd name="T54" fmla="*/ 495 w 602"/>
              <a:gd name="T55" fmla="*/ 367 h 538"/>
              <a:gd name="T56" fmla="*/ 495 w 602"/>
              <a:gd name="T57" fmla="*/ 367 h 538"/>
              <a:gd name="T58" fmla="*/ 248 w 602"/>
              <a:gd name="T59" fmla="*/ 381 h 538"/>
              <a:gd name="T60" fmla="*/ 262 w 602"/>
              <a:gd name="T61" fmla="*/ 424 h 538"/>
              <a:gd name="T62" fmla="*/ 530 w 602"/>
              <a:gd name="T63" fmla="*/ 424 h 538"/>
              <a:gd name="T64" fmla="*/ 587 w 602"/>
              <a:gd name="T65" fmla="*/ 480 h 538"/>
              <a:gd name="T66" fmla="*/ 530 w 602"/>
              <a:gd name="T67" fmla="*/ 537 h 538"/>
              <a:gd name="T68" fmla="*/ 474 w 602"/>
              <a:gd name="T69" fmla="*/ 480 h 538"/>
              <a:gd name="T70" fmla="*/ 205 w 602"/>
              <a:gd name="T71" fmla="*/ 480 h 538"/>
              <a:gd name="T72" fmla="*/ 149 w 602"/>
              <a:gd name="T73" fmla="*/ 537 h 538"/>
              <a:gd name="T74" fmla="*/ 92 w 602"/>
              <a:gd name="T75" fmla="*/ 480 h 538"/>
              <a:gd name="T76" fmla="*/ 149 w 602"/>
              <a:gd name="T77" fmla="*/ 424 h 538"/>
              <a:gd name="T78" fmla="*/ 205 w 602"/>
              <a:gd name="T79" fmla="*/ 424 h 538"/>
              <a:gd name="T80" fmla="*/ 92 w 602"/>
              <a:gd name="T81" fmla="*/ 113 h 538"/>
              <a:gd name="T82" fmla="*/ 29 w 602"/>
              <a:gd name="T83" fmla="*/ 113 h 538"/>
              <a:gd name="T84" fmla="*/ 0 w 602"/>
              <a:gd name="T85" fmla="*/ 84 h 538"/>
              <a:gd name="T86" fmla="*/ 29 w 602"/>
              <a:gd name="T87" fmla="*/ 56 h 538"/>
              <a:gd name="T88" fmla="*/ 113 w 602"/>
              <a:gd name="T89" fmla="*/ 56 h 538"/>
              <a:gd name="T90" fmla="*/ 142 w 602"/>
              <a:gd name="T91" fmla="*/ 70 h 538"/>
              <a:gd name="T92" fmla="*/ 142 w 602"/>
              <a:gd name="T93" fmla="*/ 70 h 538"/>
              <a:gd name="T94" fmla="*/ 156 w 602"/>
              <a:gd name="T95" fmla="*/ 120 h 538"/>
              <a:gd name="T96" fmla="*/ 333 w 602"/>
              <a:gd name="T97" fmla="*/ 120 h 538"/>
              <a:gd name="T98" fmla="*/ 340 w 602"/>
              <a:gd name="T99" fmla="*/ 176 h 538"/>
              <a:gd name="T100" fmla="*/ 177 w 602"/>
              <a:gd name="T101" fmla="*/ 176 h 538"/>
              <a:gd name="T102" fmla="*/ 226 w 602"/>
              <a:gd name="T103"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538">
                <a:moveTo>
                  <a:pt x="481" y="240"/>
                </a:moveTo>
                <a:lnTo>
                  <a:pt x="481" y="240"/>
                </a:lnTo>
                <a:cubicBezTo>
                  <a:pt x="410" y="240"/>
                  <a:pt x="361" y="191"/>
                  <a:pt x="361" y="120"/>
                </a:cubicBezTo>
                <a:cubicBezTo>
                  <a:pt x="361" y="49"/>
                  <a:pt x="410" y="0"/>
                  <a:pt x="481" y="0"/>
                </a:cubicBezTo>
                <a:cubicBezTo>
                  <a:pt x="552" y="0"/>
                  <a:pt x="601" y="49"/>
                  <a:pt x="601" y="120"/>
                </a:cubicBezTo>
                <a:cubicBezTo>
                  <a:pt x="601" y="191"/>
                  <a:pt x="552" y="240"/>
                  <a:pt x="481" y="240"/>
                </a:cubicBezTo>
                <a:close/>
                <a:moveTo>
                  <a:pt x="537" y="63"/>
                </a:moveTo>
                <a:lnTo>
                  <a:pt x="537" y="63"/>
                </a:lnTo>
                <a:cubicBezTo>
                  <a:pt x="530" y="63"/>
                  <a:pt x="523" y="63"/>
                  <a:pt x="516" y="70"/>
                </a:cubicBezTo>
                <a:cubicBezTo>
                  <a:pt x="460" y="127"/>
                  <a:pt x="460" y="127"/>
                  <a:pt x="460" y="127"/>
                </a:cubicBezTo>
                <a:cubicBezTo>
                  <a:pt x="446" y="113"/>
                  <a:pt x="446" y="113"/>
                  <a:pt x="446" y="113"/>
                </a:cubicBezTo>
                <a:cubicBezTo>
                  <a:pt x="439" y="106"/>
                  <a:pt x="431" y="98"/>
                  <a:pt x="424" y="98"/>
                </a:cubicBezTo>
                <a:cubicBezTo>
                  <a:pt x="410" y="98"/>
                  <a:pt x="396" y="113"/>
                  <a:pt x="396" y="127"/>
                </a:cubicBezTo>
                <a:cubicBezTo>
                  <a:pt x="396" y="134"/>
                  <a:pt x="396" y="141"/>
                  <a:pt x="403" y="148"/>
                </a:cubicBezTo>
                <a:cubicBezTo>
                  <a:pt x="446" y="183"/>
                  <a:pt x="446" y="183"/>
                  <a:pt x="446" y="183"/>
                </a:cubicBezTo>
                <a:cubicBezTo>
                  <a:pt x="446" y="191"/>
                  <a:pt x="453" y="198"/>
                  <a:pt x="460" y="198"/>
                </a:cubicBezTo>
                <a:cubicBezTo>
                  <a:pt x="467" y="198"/>
                  <a:pt x="474" y="191"/>
                  <a:pt x="481" y="183"/>
                </a:cubicBezTo>
                <a:cubicBezTo>
                  <a:pt x="559" y="113"/>
                  <a:pt x="559" y="113"/>
                  <a:pt x="559" y="113"/>
                </a:cubicBezTo>
                <a:cubicBezTo>
                  <a:pt x="566" y="106"/>
                  <a:pt x="566" y="98"/>
                  <a:pt x="566" y="91"/>
                </a:cubicBezTo>
                <a:cubicBezTo>
                  <a:pt x="566" y="77"/>
                  <a:pt x="552" y="63"/>
                  <a:pt x="537" y="63"/>
                </a:cubicBezTo>
                <a:close/>
                <a:moveTo>
                  <a:pt x="226" y="325"/>
                </a:moveTo>
                <a:lnTo>
                  <a:pt x="226" y="325"/>
                </a:lnTo>
                <a:cubicBezTo>
                  <a:pt x="474" y="311"/>
                  <a:pt x="474" y="311"/>
                  <a:pt x="474"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95" y="367"/>
                </a:cubicBezTo>
                <a:lnTo>
                  <a:pt x="495" y="367"/>
                </a:lnTo>
                <a:cubicBezTo>
                  <a:pt x="248" y="381"/>
                  <a:pt x="248" y="381"/>
                  <a:pt x="248" y="381"/>
                </a:cubicBezTo>
                <a:cubicBezTo>
                  <a:pt x="262" y="424"/>
                  <a:pt x="262" y="424"/>
                  <a:pt x="262" y="424"/>
                </a:cubicBezTo>
                <a:cubicBezTo>
                  <a:pt x="530" y="424"/>
                  <a:pt x="530" y="424"/>
                  <a:pt x="530" y="424"/>
                </a:cubicBezTo>
                <a:cubicBezTo>
                  <a:pt x="559" y="424"/>
                  <a:pt x="587" y="445"/>
                  <a:pt x="587" y="480"/>
                </a:cubicBezTo>
                <a:cubicBezTo>
                  <a:pt x="587" y="509"/>
                  <a:pt x="559" y="537"/>
                  <a:pt x="530" y="537"/>
                </a:cubicBezTo>
                <a:cubicBezTo>
                  <a:pt x="495" y="537"/>
                  <a:pt x="474" y="509"/>
                  <a:pt x="474" y="480"/>
                </a:cubicBezTo>
                <a:cubicBezTo>
                  <a:pt x="205" y="480"/>
                  <a:pt x="205" y="480"/>
                  <a:pt x="205" y="480"/>
                </a:cubicBezTo>
                <a:cubicBezTo>
                  <a:pt x="205" y="509"/>
                  <a:pt x="184" y="537"/>
                  <a:pt x="149" y="537"/>
                </a:cubicBezTo>
                <a:cubicBezTo>
                  <a:pt x="120" y="537"/>
                  <a:pt x="92" y="509"/>
                  <a:pt x="92" y="480"/>
                </a:cubicBezTo>
                <a:cubicBezTo>
                  <a:pt x="92" y="445"/>
                  <a:pt x="120" y="424"/>
                  <a:pt x="149" y="424"/>
                </a:cubicBezTo>
                <a:cubicBezTo>
                  <a:pt x="205" y="424"/>
                  <a:pt x="205" y="424"/>
                  <a:pt x="205" y="424"/>
                </a:cubicBezTo>
                <a:cubicBezTo>
                  <a:pt x="92" y="113"/>
                  <a:pt x="92" y="113"/>
                  <a:pt x="92" y="113"/>
                </a:cubicBezTo>
                <a:cubicBezTo>
                  <a:pt x="29" y="113"/>
                  <a:pt x="29" y="113"/>
                  <a:pt x="29" y="113"/>
                </a:cubicBezTo>
                <a:cubicBezTo>
                  <a:pt x="15" y="113"/>
                  <a:pt x="0" y="98"/>
                  <a:pt x="0" y="84"/>
                </a:cubicBezTo>
                <a:cubicBezTo>
                  <a:pt x="0" y="63"/>
                  <a:pt x="15" y="56"/>
                  <a:pt x="29" y="56"/>
                </a:cubicBezTo>
                <a:cubicBezTo>
                  <a:pt x="113" y="56"/>
                  <a:pt x="113" y="56"/>
                  <a:pt x="113" y="56"/>
                </a:cubicBezTo>
                <a:cubicBezTo>
                  <a:pt x="128" y="56"/>
                  <a:pt x="135" y="63"/>
                  <a:pt x="142" y="70"/>
                </a:cubicBezTo>
                <a:lnTo>
                  <a:pt x="142" y="70"/>
                </a:lnTo>
                <a:cubicBezTo>
                  <a:pt x="156" y="120"/>
                  <a:pt x="156" y="120"/>
                  <a:pt x="156" y="120"/>
                </a:cubicBezTo>
                <a:cubicBezTo>
                  <a:pt x="333" y="120"/>
                  <a:pt x="333" y="120"/>
                  <a:pt x="333" y="120"/>
                </a:cubicBezTo>
                <a:cubicBezTo>
                  <a:pt x="333" y="141"/>
                  <a:pt x="333" y="162"/>
                  <a:pt x="340" y="176"/>
                </a:cubicBezTo>
                <a:cubicBezTo>
                  <a:pt x="177" y="176"/>
                  <a:pt x="177" y="176"/>
                  <a:pt x="177" y="176"/>
                </a:cubicBezTo>
                <a:lnTo>
                  <a:pt x="226" y="32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1" name="Freeform 118"/>
          <p:cNvSpPr>
            <a:spLocks noChangeArrowheads="1"/>
          </p:cNvSpPr>
          <p:nvPr/>
        </p:nvSpPr>
        <p:spPr bwMode="auto">
          <a:xfrm>
            <a:off x="9415837" y="6574436"/>
            <a:ext cx="460569" cy="410140"/>
          </a:xfrm>
          <a:custGeom>
            <a:avLst/>
            <a:gdLst>
              <a:gd name="T0" fmla="*/ 481 w 602"/>
              <a:gd name="T1" fmla="*/ 240 h 538"/>
              <a:gd name="T2" fmla="*/ 481 w 602"/>
              <a:gd name="T3" fmla="*/ 240 h 538"/>
              <a:gd name="T4" fmla="*/ 354 w 602"/>
              <a:gd name="T5" fmla="*/ 120 h 538"/>
              <a:gd name="T6" fmla="*/ 481 w 602"/>
              <a:gd name="T7" fmla="*/ 0 h 538"/>
              <a:gd name="T8" fmla="*/ 601 w 602"/>
              <a:gd name="T9" fmla="*/ 120 h 538"/>
              <a:gd name="T10" fmla="*/ 481 w 602"/>
              <a:gd name="T11" fmla="*/ 240 h 538"/>
              <a:gd name="T12" fmla="*/ 537 w 602"/>
              <a:gd name="T13" fmla="*/ 91 h 538"/>
              <a:gd name="T14" fmla="*/ 537 w 602"/>
              <a:gd name="T15" fmla="*/ 91 h 538"/>
              <a:gd name="T16" fmla="*/ 424 w 602"/>
              <a:gd name="T17" fmla="*/ 91 h 538"/>
              <a:gd name="T18" fmla="*/ 396 w 602"/>
              <a:gd name="T19" fmla="*/ 120 h 538"/>
              <a:gd name="T20" fmla="*/ 424 w 602"/>
              <a:gd name="T21" fmla="*/ 148 h 538"/>
              <a:gd name="T22" fmla="*/ 537 w 602"/>
              <a:gd name="T23" fmla="*/ 148 h 538"/>
              <a:gd name="T24" fmla="*/ 566 w 602"/>
              <a:gd name="T25" fmla="*/ 120 h 538"/>
              <a:gd name="T26" fmla="*/ 537 w 602"/>
              <a:gd name="T27" fmla="*/ 91 h 538"/>
              <a:gd name="T28" fmla="*/ 226 w 602"/>
              <a:gd name="T29" fmla="*/ 325 h 538"/>
              <a:gd name="T30" fmla="*/ 226 w 602"/>
              <a:gd name="T31" fmla="*/ 325 h 538"/>
              <a:gd name="T32" fmla="*/ 467 w 602"/>
              <a:gd name="T33" fmla="*/ 311 h 538"/>
              <a:gd name="T34" fmla="*/ 488 w 602"/>
              <a:gd name="T35" fmla="*/ 268 h 538"/>
              <a:gd name="T36" fmla="*/ 559 w 602"/>
              <a:gd name="T37" fmla="*/ 247 h 538"/>
              <a:gd name="T38" fmla="*/ 516 w 602"/>
              <a:gd name="T39" fmla="*/ 346 h 538"/>
              <a:gd name="T40" fmla="*/ 516 w 602"/>
              <a:gd name="T41" fmla="*/ 346 h 538"/>
              <a:gd name="T42" fmla="*/ 488 w 602"/>
              <a:gd name="T43" fmla="*/ 367 h 538"/>
              <a:gd name="T44" fmla="*/ 488 w 602"/>
              <a:gd name="T45" fmla="*/ 367 h 538"/>
              <a:gd name="T46" fmla="*/ 248 w 602"/>
              <a:gd name="T47" fmla="*/ 381 h 538"/>
              <a:gd name="T48" fmla="*/ 262 w 602"/>
              <a:gd name="T49" fmla="*/ 424 h 538"/>
              <a:gd name="T50" fmla="*/ 523 w 602"/>
              <a:gd name="T51" fmla="*/ 424 h 538"/>
              <a:gd name="T52" fmla="*/ 580 w 602"/>
              <a:gd name="T53" fmla="*/ 480 h 538"/>
              <a:gd name="T54" fmla="*/ 523 w 602"/>
              <a:gd name="T55" fmla="*/ 537 h 538"/>
              <a:gd name="T56" fmla="*/ 467 w 602"/>
              <a:gd name="T57" fmla="*/ 480 h 538"/>
              <a:gd name="T58" fmla="*/ 205 w 602"/>
              <a:gd name="T59" fmla="*/ 480 h 538"/>
              <a:gd name="T60" fmla="*/ 149 w 602"/>
              <a:gd name="T61" fmla="*/ 537 h 538"/>
              <a:gd name="T62" fmla="*/ 92 w 602"/>
              <a:gd name="T63" fmla="*/ 480 h 538"/>
              <a:gd name="T64" fmla="*/ 149 w 602"/>
              <a:gd name="T65" fmla="*/ 424 h 538"/>
              <a:gd name="T66" fmla="*/ 198 w 602"/>
              <a:gd name="T67" fmla="*/ 424 h 538"/>
              <a:gd name="T68" fmla="*/ 92 w 602"/>
              <a:gd name="T69" fmla="*/ 113 h 538"/>
              <a:gd name="T70" fmla="*/ 29 w 602"/>
              <a:gd name="T71" fmla="*/ 113 h 538"/>
              <a:gd name="T72" fmla="*/ 0 w 602"/>
              <a:gd name="T73" fmla="*/ 84 h 538"/>
              <a:gd name="T74" fmla="*/ 29 w 602"/>
              <a:gd name="T75" fmla="*/ 56 h 538"/>
              <a:gd name="T76" fmla="*/ 113 w 602"/>
              <a:gd name="T77" fmla="*/ 56 h 538"/>
              <a:gd name="T78" fmla="*/ 135 w 602"/>
              <a:gd name="T79" fmla="*/ 70 h 538"/>
              <a:gd name="T80" fmla="*/ 135 w 602"/>
              <a:gd name="T81" fmla="*/ 70 h 538"/>
              <a:gd name="T82" fmla="*/ 156 w 602"/>
              <a:gd name="T83" fmla="*/ 120 h 538"/>
              <a:gd name="T84" fmla="*/ 325 w 602"/>
              <a:gd name="T85" fmla="*/ 120 h 538"/>
              <a:gd name="T86" fmla="*/ 340 w 602"/>
              <a:gd name="T87" fmla="*/ 176 h 538"/>
              <a:gd name="T88" fmla="*/ 177 w 602"/>
              <a:gd name="T89" fmla="*/ 176 h 538"/>
              <a:gd name="T90" fmla="*/ 226 w 602"/>
              <a:gd name="T9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2" h="538">
                <a:moveTo>
                  <a:pt x="481" y="240"/>
                </a:moveTo>
                <a:lnTo>
                  <a:pt x="481" y="240"/>
                </a:lnTo>
                <a:cubicBezTo>
                  <a:pt x="410" y="240"/>
                  <a:pt x="354" y="191"/>
                  <a:pt x="354" y="120"/>
                </a:cubicBezTo>
                <a:cubicBezTo>
                  <a:pt x="354" y="49"/>
                  <a:pt x="410" y="0"/>
                  <a:pt x="481" y="0"/>
                </a:cubicBezTo>
                <a:cubicBezTo>
                  <a:pt x="544" y="0"/>
                  <a:pt x="601" y="49"/>
                  <a:pt x="601" y="120"/>
                </a:cubicBezTo>
                <a:cubicBezTo>
                  <a:pt x="601" y="191"/>
                  <a:pt x="544" y="240"/>
                  <a:pt x="481" y="240"/>
                </a:cubicBezTo>
                <a:close/>
                <a:moveTo>
                  <a:pt x="537" y="91"/>
                </a:moveTo>
                <a:lnTo>
                  <a:pt x="537" y="91"/>
                </a:lnTo>
                <a:cubicBezTo>
                  <a:pt x="424" y="91"/>
                  <a:pt x="424" y="91"/>
                  <a:pt x="424" y="91"/>
                </a:cubicBezTo>
                <a:cubicBezTo>
                  <a:pt x="403" y="91"/>
                  <a:pt x="396" y="106"/>
                  <a:pt x="396" y="120"/>
                </a:cubicBezTo>
                <a:cubicBezTo>
                  <a:pt x="396" y="134"/>
                  <a:pt x="403" y="148"/>
                  <a:pt x="424" y="148"/>
                </a:cubicBezTo>
                <a:cubicBezTo>
                  <a:pt x="537" y="148"/>
                  <a:pt x="537" y="148"/>
                  <a:pt x="537" y="148"/>
                </a:cubicBezTo>
                <a:cubicBezTo>
                  <a:pt x="551" y="148"/>
                  <a:pt x="566" y="134"/>
                  <a:pt x="566" y="120"/>
                </a:cubicBezTo>
                <a:cubicBezTo>
                  <a:pt x="566" y="106"/>
                  <a:pt x="551" y="91"/>
                  <a:pt x="537" y="91"/>
                </a:cubicBezTo>
                <a:close/>
                <a:moveTo>
                  <a:pt x="226" y="325"/>
                </a:moveTo>
                <a:lnTo>
                  <a:pt x="226" y="325"/>
                </a:lnTo>
                <a:cubicBezTo>
                  <a:pt x="467" y="311"/>
                  <a:pt x="467" y="311"/>
                  <a:pt x="467" y="311"/>
                </a:cubicBezTo>
                <a:cubicBezTo>
                  <a:pt x="488" y="268"/>
                  <a:pt x="488" y="268"/>
                  <a:pt x="488" y="268"/>
                </a:cubicBezTo>
                <a:cubicBezTo>
                  <a:pt x="516" y="268"/>
                  <a:pt x="537" y="261"/>
                  <a:pt x="559" y="247"/>
                </a:cubicBezTo>
                <a:cubicBezTo>
                  <a:pt x="516" y="346"/>
                  <a:pt x="516" y="346"/>
                  <a:pt x="516" y="346"/>
                </a:cubicBezTo>
                <a:lnTo>
                  <a:pt x="516" y="346"/>
                </a:lnTo>
                <a:cubicBezTo>
                  <a:pt x="509" y="360"/>
                  <a:pt x="502" y="367"/>
                  <a:pt x="488" y="367"/>
                </a:cubicBezTo>
                <a:lnTo>
                  <a:pt x="488" y="367"/>
                </a:lnTo>
                <a:cubicBezTo>
                  <a:pt x="248" y="381"/>
                  <a:pt x="248" y="381"/>
                  <a:pt x="248" y="381"/>
                </a:cubicBezTo>
                <a:cubicBezTo>
                  <a:pt x="262" y="424"/>
                  <a:pt x="262" y="424"/>
                  <a:pt x="262" y="424"/>
                </a:cubicBezTo>
                <a:cubicBezTo>
                  <a:pt x="523" y="424"/>
                  <a:pt x="523" y="424"/>
                  <a:pt x="523" y="424"/>
                </a:cubicBezTo>
                <a:cubicBezTo>
                  <a:pt x="559" y="424"/>
                  <a:pt x="580" y="445"/>
                  <a:pt x="580" y="480"/>
                </a:cubicBezTo>
                <a:cubicBezTo>
                  <a:pt x="580" y="509"/>
                  <a:pt x="559" y="537"/>
                  <a:pt x="523" y="537"/>
                </a:cubicBezTo>
                <a:cubicBezTo>
                  <a:pt x="495" y="537"/>
                  <a:pt x="467" y="509"/>
                  <a:pt x="467" y="480"/>
                </a:cubicBezTo>
                <a:cubicBezTo>
                  <a:pt x="205" y="480"/>
                  <a:pt x="205" y="480"/>
                  <a:pt x="205" y="480"/>
                </a:cubicBezTo>
                <a:cubicBezTo>
                  <a:pt x="205" y="509"/>
                  <a:pt x="177" y="537"/>
                  <a:pt x="149" y="537"/>
                </a:cubicBezTo>
                <a:cubicBezTo>
                  <a:pt x="120" y="537"/>
                  <a:pt x="92" y="509"/>
                  <a:pt x="92" y="480"/>
                </a:cubicBezTo>
                <a:cubicBezTo>
                  <a:pt x="92" y="445"/>
                  <a:pt x="120" y="424"/>
                  <a:pt x="149" y="424"/>
                </a:cubicBezTo>
                <a:cubicBezTo>
                  <a:pt x="198" y="424"/>
                  <a:pt x="198" y="424"/>
                  <a:pt x="198" y="424"/>
                </a:cubicBezTo>
                <a:cubicBezTo>
                  <a:pt x="92" y="113"/>
                  <a:pt x="92" y="113"/>
                  <a:pt x="92" y="113"/>
                </a:cubicBezTo>
                <a:cubicBezTo>
                  <a:pt x="29" y="113"/>
                  <a:pt x="29" y="113"/>
                  <a:pt x="29" y="113"/>
                </a:cubicBezTo>
                <a:cubicBezTo>
                  <a:pt x="7" y="113"/>
                  <a:pt x="0" y="98"/>
                  <a:pt x="0" y="84"/>
                </a:cubicBezTo>
                <a:cubicBezTo>
                  <a:pt x="0" y="63"/>
                  <a:pt x="7" y="56"/>
                  <a:pt x="29" y="56"/>
                </a:cubicBezTo>
                <a:cubicBezTo>
                  <a:pt x="113" y="56"/>
                  <a:pt x="113" y="56"/>
                  <a:pt x="113" y="56"/>
                </a:cubicBezTo>
                <a:cubicBezTo>
                  <a:pt x="120" y="56"/>
                  <a:pt x="135" y="63"/>
                  <a:pt x="135" y="70"/>
                </a:cubicBezTo>
                <a:lnTo>
                  <a:pt x="135" y="70"/>
                </a:lnTo>
                <a:cubicBezTo>
                  <a:pt x="156" y="120"/>
                  <a:pt x="156" y="120"/>
                  <a:pt x="156" y="120"/>
                </a:cubicBezTo>
                <a:cubicBezTo>
                  <a:pt x="325" y="120"/>
                  <a:pt x="325" y="120"/>
                  <a:pt x="325" y="120"/>
                </a:cubicBezTo>
                <a:cubicBezTo>
                  <a:pt x="325" y="141"/>
                  <a:pt x="332" y="162"/>
                  <a:pt x="340" y="176"/>
                </a:cubicBezTo>
                <a:cubicBezTo>
                  <a:pt x="177" y="176"/>
                  <a:pt x="177" y="176"/>
                  <a:pt x="177" y="176"/>
                </a:cubicBezTo>
                <a:lnTo>
                  <a:pt x="226" y="32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2" name="Freeform 119"/>
          <p:cNvSpPr>
            <a:spLocks noChangeArrowheads="1"/>
          </p:cNvSpPr>
          <p:nvPr/>
        </p:nvSpPr>
        <p:spPr bwMode="auto">
          <a:xfrm>
            <a:off x="8609004" y="6574436"/>
            <a:ext cx="463929" cy="410140"/>
          </a:xfrm>
          <a:custGeom>
            <a:avLst/>
            <a:gdLst>
              <a:gd name="T0" fmla="*/ 481 w 609"/>
              <a:gd name="T1" fmla="*/ 240 h 538"/>
              <a:gd name="T2" fmla="*/ 481 w 609"/>
              <a:gd name="T3" fmla="*/ 240 h 538"/>
              <a:gd name="T4" fmla="*/ 361 w 609"/>
              <a:gd name="T5" fmla="*/ 120 h 538"/>
              <a:gd name="T6" fmla="*/ 481 w 609"/>
              <a:gd name="T7" fmla="*/ 0 h 538"/>
              <a:gd name="T8" fmla="*/ 608 w 609"/>
              <a:gd name="T9" fmla="*/ 120 h 538"/>
              <a:gd name="T10" fmla="*/ 481 w 609"/>
              <a:gd name="T11" fmla="*/ 240 h 538"/>
              <a:gd name="T12" fmla="*/ 537 w 609"/>
              <a:gd name="T13" fmla="*/ 91 h 538"/>
              <a:gd name="T14" fmla="*/ 537 w 609"/>
              <a:gd name="T15" fmla="*/ 91 h 538"/>
              <a:gd name="T16" fmla="*/ 509 w 609"/>
              <a:gd name="T17" fmla="*/ 91 h 538"/>
              <a:gd name="T18" fmla="*/ 509 w 609"/>
              <a:gd name="T19" fmla="*/ 63 h 538"/>
              <a:gd name="T20" fmla="*/ 481 w 609"/>
              <a:gd name="T21" fmla="*/ 35 h 538"/>
              <a:gd name="T22" fmla="*/ 452 w 609"/>
              <a:gd name="T23" fmla="*/ 63 h 538"/>
              <a:gd name="T24" fmla="*/ 452 w 609"/>
              <a:gd name="T25" fmla="*/ 91 h 538"/>
              <a:gd name="T26" fmla="*/ 424 w 609"/>
              <a:gd name="T27" fmla="*/ 91 h 538"/>
              <a:gd name="T28" fmla="*/ 396 w 609"/>
              <a:gd name="T29" fmla="*/ 120 h 538"/>
              <a:gd name="T30" fmla="*/ 424 w 609"/>
              <a:gd name="T31" fmla="*/ 148 h 538"/>
              <a:gd name="T32" fmla="*/ 452 w 609"/>
              <a:gd name="T33" fmla="*/ 148 h 538"/>
              <a:gd name="T34" fmla="*/ 452 w 609"/>
              <a:gd name="T35" fmla="*/ 176 h 538"/>
              <a:gd name="T36" fmla="*/ 481 w 609"/>
              <a:gd name="T37" fmla="*/ 205 h 538"/>
              <a:gd name="T38" fmla="*/ 509 w 609"/>
              <a:gd name="T39" fmla="*/ 176 h 538"/>
              <a:gd name="T40" fmla="*/ 509 w 609"/>
              <a:gd name="T41" fmla="*/ 148 h 538"/>
              <a:gd name="T42" fmla="*/ 537 w 609"/>
              <a:gd name="T43" fmla="*/ 148 h 538"/>
              <a:gd name="T44" fmla="*/ 565 w 609"/>
              <a:gd name="T45" fmla="*/ 120 h 538"/>
              <a:gd name="T46" fmla="*/ 537 w 609"/>
              <a:gd name="T47" fmla="*/ 91 h 538"/>
              <a:gd name="T48" fmla="*/ 233 w 609"/>
              <a:gd name="T49" fmla="*/ 325 h 538"/>
              <a:gd name="T50" fmla="*/ 233 w 609"/>
              <a:gd name="T51" fmla="*/ 325 h 538"/>
              <a:gd name="T52" fmla="*/ 474 w 609"/>
              <a:gd name="T53" fmla="*/ 311 h 538"/>
              <a:gd name="T54" fmla="*/ 495 w 609"/>
              <a:gd name="T55" fmla="*/ 268 h 538"/>
              <a:gd name="T56" fmla="*/ 565 w 609"/>
              <a:gd name="T57" fmla="*/ 247 h 538"/>
              <a:gd name="T58" fmla="*/ 516 w 609"/>
              <a:gd name="T59" fmla="*/ 346 h 538"/>
              <a:gd name="T60" fmla="*/ 516 w 609"/>
              <a:gd name="T61" fmla="*/ 346 h 538"/>
              <a:gd name="T62" fmla="*/ 495 w 609"/>
              <a:gd name="T63" fmla="*/ 367 h 538"/>
              <a:gd name="T64" fmla="*/ 495 w 609"/>
              <a:gd name="T65" fmla="*/ 367 h 538"/>
              <a:gd name="T66" fmla="*/ 247 w 609"/>
              <a:gd name="T67" fmla="*/ 381 h 538"/>
              <a:gd name="T68" fmla="*/ 262 w 609"/>
              <a:gd name="T69" fmla="*/ 424 h 538"/>
              <a:gd name="T70" fmla="*/ 530 w 609"/>
              <a:gd name="T71" fmla="*/ 424 h 538"/>
              <a:gd name="T72" fmla="*/ 587 w 609"/>
              <a:gd name="T73" fmla="*/ 480 h 538"/>
              <a:gd name="T74" fmla="*/ 530 w 609"/>
              <a:gd name="T75" fmla="*/ 537 h 538"/>
              <a:gd name="T76" fmla="*/ 474 w 609"/>
              <a:gd name="T77" fmla="*/ 480 h 538"/>
              <a:gd name="T78" fmla="*/ 212 w 609"/>
              <a:gd name="T79" fmla="*/ 480 h 538"/>
              <a:gd name="T80" fmla="*/ 156 w 609"/>
              <a:gd name="T81" fmla="*/ 537 h 538"/>
              <a:gd name="T82" fmla="*/ 99 w 609"/>
              <a:gd name="T83" fmla="*/ 480 h 538"/>
              <a:gd name="T84" fmla="*/ 156 w 609"/>
              <a:gd name="T85" fmla="*/ 424 h 538"/>
              <a:gd name="T86" fmla="*/ 205 w 609"/>
              <a:gd name="T87" fmla="*/ 424 h 538"/>
              <a:gd name="T88" fmla="*/ 92 w 609"/>
              <a:gd name="T89" fmla="*/ 113 h 538"/>
              <a:gd name="T90" fmla="*/ 28 w 609"/>
              <a:gd name="T91" fmla="*/ 113 h 538"/>
              <a:gd name="T92" fmla="*/ 0 w 609"/>
              <a:gd name="T93" fmla="*/ 84 h 538"/>
              <a:gd name="T94" fmla="*/ 28 w 609"/>
              <a:gd name="T95" fmla="*/ 56 h 538"/>
              <a:gd name="T96" fmla="*/ 113 w 609"/>
              <a:gd name="T97" fmla="*/ 56 h 538"/>
              <a:gd name="T98" fmla="*/ 141 w 609"/>
              <a:gd name="T99" fmla="*/ 70 h 538"/>
              <a:gd name="T100" fmla="*/ 141 w 609"/>
              <a:gd name="T101" fmla="*/ 70 h 538"/>
              <a:gd name="T102" fmla="*/ 156 w 609"/>
              <a:gd name="T103" fmla="*/ 120 h 538"/>
              <a:gd name="T104" fmla="*/ 332 w 609"/>
              <a:gd name="T105" fmla="*/ 120 h 538"/>
              <a:gd name="T106" fmla="*/ 346 w 609"/>
              <a:gd name="T107" fmla="*/ 176 h 538"/>
              <a:gd name="T108" fmla="*/ 177 w 609"/>
              <a:gd name="T109" fmla="*/ 176 h 538"/>
              <a:gd name="T110" fmla="*/ 233 w 609"/>
              <a:gd name="T111" fmla="*/ 3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9" h="538">
                <a:moveTo>
                  <a:pt x="481" y="240"/>
                </a:moveTo>
                <a:lnTo>
                  <a:pt x="481" y="240"/>
                </a:lnTo>
                <a:cubicBezTo>
                  <a:pt x="417" y="240"/>
                  <a:pt x="361" y="191"/>
                  <a:pt x="361" y="120"/>
                </a:cubicBezTo>
                <a:cubicBezTo>
                  <a:pt x="361" y="49"/>
                  <a:pt x="417" y="0"/>
                  <a:pt x="481" y="0"/>
                </a:cubicBezTo>
                <a:cubicBezTo>
                  <a:pt x="551" y="0"/>
                  <a:pt x="608" y="49"/>
                  <a:pt x="608" y="120"/>
                </a:cubicBezTo>
                <a:cubicBezTo>
                  <a:pt x="608" y="191"/>
                  <a:pt x="551" y="240"/>
                  <a:pt x="481" y="240"/>
                </a:cubicBezTo>
                <a:close/>
                <a:moveTo>
                  <a:pt x="537" y="91"/>
                </a:moveTo>
                <a:lnTo>
                  <a:pt x="537" y="91"/>
                </a:lnTo>
                <a:cubicBezTo>
                  <a:pt x="509" y="91"/>
                  <a:pt x="509" y="91"/>
                  <a:pt x="509" y="91"/>
                </a:cubicBezTo>
                <a:cubicBezTo>
                  <a:pt x="509" y="63"/>
                  <a:pt x="509" y="63"/>
                  <a:pt x="509" y="63"/>
                </a:cubicBezTo>
                <a:cubicBezTo>
                  <a:pt x="509" y="49"/>
                  <a:pt x="502" y="35"/>
                  <a:pt x="481" y="35"/>
                </a:cubicBezTo>
                <a:cubicBezTo>
                  <a:pt x="467" y="35"/>
                  <a:pt x="452" y="49"/>
                  <a:pt x="452" y="63"/>
                </a:cubicBezTo>
                <a:cubicBezTo>
                  <a:pt x="452" y="91"/>
                  <a:pt x="452" y="91"/>
                  <a:pt x="452" y="91"/>
                </a:cubicBezTo>
                <a:cubicBezTo>
                  <a:pt x="424" y="91"/>
                  <a:pt x="424" y="91"/>
                  <a:pt x="424" y="91"/>
                </a:cubicBezTo>
                <a:cubicBezTo>
                  <a:pt x="410" y="91"/>
                  <a:pt x="396" y="106"/>
                  <a:pt x="396" y="120"/>
                </a:cubicBezTo>
                <a:cubicBezTo>
                  <a:pt x="396" y="134"/>
                  <a:pt x="410" y="148"/>
                  <a:pt x="424" y="148"/>
                </a:cubicBezTo>
                <a:cubicBezTo>
                  <a:pt x="452" y="148"/>
                  <a:pt x="452" y="148"/>
                  <a:pt x="452" y="148"/>
                </a:cubicBezTo>
                <a:cubicBezTo>
                  <a:pt x="452" y="176"/>
                  <a:pt x="452" y="176"/>
                  <a:pt x="452" y="176"/>
                </a:cubicBezTo>
                <a:cubicBezTo>
                  <a:pt x="452" y="191"/>
                  <a:pt x="467" y="205"/>
                  <a:pt x="481" y="205"/>
                </a:cubicBezTo>
                <a:cubicBezTo>
                  <a:pt x="502" y="205"/>
                  <a:pt x="509" y="191"/>
                  <a:pt x="509" y="176"/>
                </a:cubicBezTo>
                <a:cubicBezTo>
                  <a:pt x="509" y="148"/>
                  <a:pt x="509" y="148"/>
                  <a:pt x="509" y="148"/>
                </a:cubicBezTo>
                <a:cubicBezTo>
                  <a:pt x="537" y="148"/>
                  <a:pt x="537" y="148"/>
                  <a:pt x="537" y="148"/>
                </a:cubicBezTo>
                <a:cubicBezTo>
                  <a:pt x="558" y="148"/>
                  <a:pt x="565" y="134"/>
                  <a:pt x="565" y="120"/>
                </a:cubicBezTo>
                <a:cubicBezTo>
                  <a:pt x="565" y="106"/>
                  <a:pt x="558" y="91"/>
                  <a:pt x="537" y="91"/>
                </a:cubicBezTo>
                <a:close/>
                <a:moveTo>
                  <a:pt x="233" y="325"/>
                </a:moveTo>
                <a:lnTo>
                  <a:pt x="233" y="325"/>
                </a:lnTo>
                <a:cubicBezTo>
                  <a:pt x="474" y="311"/>
                  <a:pt x="474" y="311"/>
                  <a:pt x="474" y="311"/>
                </a:cubicBezTo>
                <a:cubicBezTo>
                  <a:pt x="495" y="268"/>
                  <a:pt x="495" y="268"/>
                  <a:pt x="495" y="268"/>
                </a:cubicBezTo>
                <a:cubicBezTo>
                  <a:pt x="516" y="268"/>
                  <a:pt x="544" y="261"/>
                  <a:pt x="565" y="247"/>
                </a:cubicBezTo>
                <a:cubicBezTo>
                  <a:pt x="516" y="346"/>
                  <a:pt x="516" y="346"/>
                  <a:pt x="516" y="346"/>
                </a:cubicBezTo>
                <a:lnTo>
                  <a:pt x="516" y="346"/>
                </a:lnTo>
                <a:cubicBezTo>
                  <a:pt x="516" y="360"/>
                  <a:pt x="502" y="367"/>
                  <a:pt x="495" y="367"/>
                </a:cubicBezTo>
                <a:lnTo>
                  <a:pt x="495" y="367"/>
                </a:lnTo>
                <a:cubicBezTo>
                  <a:pt x="247" y="381"/>
                  <a:pt x="247" y="381"/>
                  <a:pt x="247" y="381"/>
                </a:cubicBezTo>
                <a:cubicBezTo>
                  <a:pt x="262" y="424"/>
                  <a:pt x="262" y="424"/>
                  <a:pt x="262" y="424"/>
                </a:cubicBezTo>
                <a:cubicBezTo>
                  <a:pt x="530" y="424"/>
                  <a:pt x="530" y="424"/>
                  <a:pt x="530" y="424"/>
                </a:cubicBezTo>
                <a:cubicBezTo>
                  <a:pt x="558" y="424"/>
                  <a:pt x="587" y="445"/>
                  <a:pt x="587" y="480"/>
                </a:cubicBezTo>
                <a:cubicBezTo>
                  <a:pt x="587" y="509"/>
                  <a:pt x="558" y="537"/>
                  <a:pt x="530" y="537"/>
                </a:cubicBezTo>
                <a:cubicBezTo>
                  <a:pt x="502" y="537"/>
                  <a:pt x="474" y="509"/>
                  <a:pt x="474" y="480"/>
                </a:cubicBezTo>
                <a:cubicBezTo>
                  <a:pt x="212" y="480"/>
                  <a:pt x="212" y="480"/>
                  <a:pt x="212" y="480"/>
                </a:cubicBezTo>
                <a:cubicBezTo>
                  <a:pt x="212" y="509"/>
                  <a:pt x="184" y="537"/>
                  <a:pt x="156" y="537"/>
                </a:cubicBezTo>
                <a:cubicBezTo>
                  <a:pt x="120" y="537"/>
                  <a:pt x="99" y="509"/>
                  <a:pt x="99" y="480"/>
                </a:cubicBezTo>
                <a:cubicBezTo>
                  <a:pt x="99" y="445"/>
                  <a:pt x="120" y="424"/>
                  <a:pt x="156" y="424"/>
                </a:cubicBezTo>
                <a:cubicBezTo>
                  <a:pt x="205" y="424"/>
                  <a:pt x="205" y="424"/>
                  <a:pt x="205" y="424"/>
                </a:cubicBezTo>
                <a:cubicBezTo>
                  <a:pt x="92" y="113"/>
                  <a:pt x="92" y="113"/>
                  <a:pt x="92" y="113"/>
                </a:cubicBezTo>
                <a:cubicBezTo>
                  <a:pt x="28" y="113"/>
                  <a:pt x="28" y="113"/>
                  <a:pt x="28" y="113"/>
                </a:cubicBezTo>
                <a:cubicBezTo>
                  <a:pt x="14" y="113"/>
                  <a:pt x="0" y="98"/>
                  <a:pt x="0" y="84"/>
                </a:cubicBezTo>
                <a:cubicBezTo>
                  <a:pt x="0" y="63"/>
                  <a:pt x="14" y="56"/>
                  <a:pt x="28" y="56"/>
                </a:cubicBezTo>
                <a:cubicBezTo>
                  <a:pt x="113" y="56"/>
                  <a:pt x="113" y="56"/>
                  <a:pt x="113" y="56"/>
                </a:cubicBezTo>
                <a:cubicBezTo>
                  <a:pt x="127" y="56"/>
                  <a:pt x="141" y="63"/>
                  <a:pt x="141" y="70"/>
                </a:cubicBezTo>
                <a:lnTo>
                  <a:pt x="141" y="70"/>
                </a:lnTo>
                <a:cubicBezTo>
                  <a:pt x="156" y="120"/>
                  <a:pt x="156" y="120"/>
                  <a:pt x="156" y="120"/>
                </a:cubicBezTo>
                <a:cubicBezTo>
                  <a:pt x="332" y="120"/>
                  <a:pt x="332" y="120"/>
                  <a:pt x="332" y="120"/>
                </a:cubicBezTo>
                <a:cubicBezTo>
                  <a:pt x="332" y="141"/>
                  <a:pt x="339" y="162"/>
                  <a:pt x="346" y="176"/>
                </a:cubicBezTo>
                <a:cubicBezTo>
                  <a:pt x="177" y="176"/>
                  <a:pt x="177" y="176"/>
                  <a:pt x="177" y="176"/>
                </a:cubicBezTo>
                <a:lnTo>
                  <a:pt x="233" y="32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3" name="Freeform 120"/>
          <p:cNvSpPr>
            <a:spLocks noChangeArrowheads="1"/>
          </p:cNvSpPr>
          <p:nvPr/>
        </p:nvSpPr>
        <p:spPr bwMode="auto">
          <a:xfrm>
            <a:off x="7805533" y="6614778"/>
            <a:ext cx="460566" cy="366436"/>
          </a:xfrm>
          <a:custGeom>
            <a:avLst/>
            <a:gdLst>
              <a:gd name="T0" fmla="*/ 601 w 602"/>
              <a:gd name="T1" fmla="*/ 106 h 482"/>
              <a:gd name="T2" fmla="*/ 601 w 602"/>
              <a:gd name="T3" fmla="*/ 106 h 482"/>
              <a:gd name="T4" fmla="*/ 601 w 602"/>
              <a:gd name="T5" fmla="*/ 106 h 482"/>
              <a:gd name="T6" fmla="*/ 516 w 602"/>
              <a:gd name="T7" fmla="*/ 290 h 482"/>
              <a:gd name="T8" fmla="*/ 516 w 602"/>
              <a:gd name="T9" fmla="*/ 290 h 482"/>
              <a:gd name="T10" fmla="*/ 495 w 602"/>
              <a:gd name="T11" fmla="*/ 311 h 482"/>
              <a:gd name="T12" fmla="*/ 495 w 602"/>
              <a:gd name="T13" fmla="*/ 311 h 482"/>
              <a:gd name="T14" fmla="*/ 247 w 602"/>
              <a:gd name="T15" fmla="*/ 325 h 482"/>
              <a:gd name="T16" fmla="*/ 261 w 602"/>
              <a:gd name="T17" fmla="*/ 368 h 482"/>
              <a:gd name="T18" fmla="*/ 530 w 602"/>
              <a:gd name="T19" fmla="*/ 368 h 482"/>
              <a:gd name="T20" fmla="*/ 587 w 602"/>
              <a:gd name="T21" fmla="*/ 424 h 482"/>
              <a:gd name="T22" fmla="*/ 530 w 602"/>
              <a:gd name="T23" fmla="*/ 481 h 482"/>
              <a:gd name="T24" fmla="*/ 474 w 602"/>
              <a:gd name="T25" fmla="*/ 424 h 482"/>
              <a:gd name="T26" fmla="*/ 205 w 602"/>
              <a:gd name="T27" fmla="*/ 424 h 482"/>
              <a:gd name="T28" fmla="*/ 148 w 602"/>
              <a:gd name="T29" fmla="*/ 481 h 482"/>
              <a:gd name="T30" fmla="*/ 92 w 602"/>
              <a:gd name="T31" fmla="*/ 424 h 482"/>
              <a:gd name="T32" fmla="*/ 148 w 602"/>
              <a:gd name="T33" fmla="*/ 368 h 482"/>
              <a:gd name="T34" fmla="*/ 205 w 602"/>
              <a:gd name="T35" fmla="*/ 368 h 482"/>
              <a:gd name="T36" fmla="*/ 92 w 602"/>
              <a:gd name="T37" fmla="*/ 57 h 482"/>
              <a:gd name="T38" fmla="*/ 28 w 602"/>
              <a:gd name="T39" fmla="*/ 57 h 482"/>
              <a:gd name="T40" fmla="*/ 0 w 602"/>
              <a:gd name="T41" fmla="*/ 28 h 482"/>
              <a:gd name="T42" fmla="*/ 28 w 602"/>
              <a:gd name="T43" fmla="*/ 0 h 482"/>
              <a:gd name="T44" fmla="*/ 113 w 602"/>
              <a:gd name="T45" fmla="*/ 0 h 482"/>
              <a:gd name="T46" fmla="*/ 141 w 602"/>
              <a:gd name="T47" fmla="*/ 14 h 482"/>
              <a:gd name="T48" fmla="*/ 141 w 602"/>
              <a:gd name="T49" fmla="*/ 14 h 482"/>
              <a:gd name="T50" fmla="*/ 156 w 602"/>
              <a:gd name="T51" fmla="*/ 64 h 482"/>
              <a:gd name="T52" fmla="*/ 572 w 602"/>
              <a:gd name="T53" fmla="*/ 64 h 482"/>
              <a:gd name="T54" fmla="*/ 601 w 602"/>
              <a:gd name="T55" fmla="*/ 92 h 482"/>
              <a:gd name="T56" fmla="*/ 601 w 602"/>
              <a:gd name="T57" fmla="*/ 106 h 482"/>
              <a:gd name="T58" fmla="*/ 177 w 602"/>
              <a:gd name="T59" fmla="*/ 120 h 482"/>
              <a:gd name="T60" fmla="*/ 177 w 602"/>
              <a:gd name="T61" fmla="*/ 120 h 482"/>
              <a:gd name="T62" fmla="*/ 226 w 602"/>
              <a:gd name="T63" fmla="*/ 269 h 482"/>
              <a:gd name="T64" fmla="*/ 474 w 602"/>
              <a:gd name="T65" fmla="*/ 255 h 482"/>
              <a:gd name="T66" fmla="*/ 530 w 602"/>
              <a:gd name="T67" fmla="*/ 120 h 482"/>
              <a:gd name="T68" fmla="*/ 177 w 602"/>
              <a:gd name="T69" fmla="*/ 1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2" h="482">
                <a:moveTo>
                  <a:pt x="601" y="106"/>
                </a:moveTo>
                <a:lnTo>
                  <a:pt x="601" y="106"/>
                </a:lnTo>
                <a:lnTo>
                  <a:pt x="601" y="106"/>
                </a:lnTo>
                <a:cubicBezTo>
                  <a:pt x="516" y="290"/>
                  <a:pt x="516" y="290"/>
                  <a:pt x="516" y="290"/>
                </a:cubicBezTo>
                <a:lnTo>
                  <a:pt x="516" y="290"/>
                </a:lnTo>
                <a:cubicBezTo>
                  <a:pt x="509" y="304"/>
                  <a:pt x="502" y="311"/>
                  <a:pt x="495" y="311"/>
                </a:cubicBezTo>
                <a:lnTo>
                  <a:pt x="495" y="311"/>
                </a:lnTo>
                <a:cubicBezTo>
                  <a:pt x="247" y="325"/>
                  <a:pt x="247" y="325"/>
                  <a:pt x="247" y="325"/>
                </a:cubicBezTo>
                <a:cubicBezTo>
                  <a:pt x="261" y="368"/>
                  <a:pt x="261" y="368"/>
                  <a:pt x="261" y="368"/>
                </a:cubicBezTo>
                <a:cubicBezTo>
                  <a:pt x="530" y="368"/>
                  <a:pt x="530" y="368"/>
                  <a:pt x="530" y="368"/>
                </a:cubicBezTo>
                <a:cubicBezTo>
                  <a:pt x="558" y="368"/>
                  <a:pt x="587" y="389"/>
                  <a:pt x="587" y="424"/>
                </a:cubicBezTo>
                <a:cubicBezTo>
                  <a:pt x="587" y="453"/>
                  <a:pt x="558" y="481"/>
                  <a:pt x="530" y="481"/>
                </a:cubicBezTo>
                <a:cubicBezTo>
                  <a:pt x="495" y="481"/>
                  <a:pt x="474" y="453"/>
                  <a:pt x="474" y="424"/>
                </a:cubicBezTo>
                <a:cubicBezTo>
                  <a:pt x="205" y="424"/>
                  <a:pt x="205" y="424"/>
                  <a:pt x="205" y="424"/>
                </a:cubicBezTo>
                <a:cubicBezTo>
                  <a:pt x="205" y="453"/>
                  <a:pt x="184" y="481"/>
                  <a:pt x="148" y="481"/>
                </a:cubicBezTo>
                <a:cubicBezTo>
                  <a:pt x="120" y="481"/>
                  <a:pt x="92" y="453"/>
                  <a:pt x="92" y="424"/>
                </a:cubicBezTo>
                <a:cubicBezTo>
                  <a:pt x="92" y="389"/>
                  <a:pt x="120" y="368"/>
                  <a:pt x="148" y="368"/>
                </a:cubicBezTo>
                <a:cubicBezTo>
                  <a:pt x="205" y="368"/>
                  <a:pt x="205" y="368"/>
                  <a:pt x="205" y="368"/>
                </a:cubicBezTo>
                <a:cubicBezTo>
                  <a:pt x="92" y="57"/>
                  <a:pt x="92" y="57"/>
                  <a:pt x="92" y="57"/>
                </a:cubicBezTo>
                <a:cubicBezTo>
                  <a:pt x="28" y="57"/>
                  <a:pt x="28" y="57"/>
                  <a:pt x="28" y="57"/>
                </a:cubicBezTo>
                <a:cubicBezTo>
                  <a:pt x="14" y="57"/>
                  <a:pt x="0" y="42"/>
                  <a:pt x="0" y="28"/>
                </a:cubicBezTo>
                <a:cubicBezTo>
                  <a:pt x="0" y="7"/>
                  <a:pt x="14" y="0"/>
                  <a:pt x="28" y="0"/>
                </a:cubicBezTo>
                <a:cubicBezTo>
                  <a:pt x="113" y="0"/>
                  <a:pt x="113" y="0"/>
                  <a:pt x="113" y="0"/>
                </a:cubicBezTo>
                <a:cubicBezTo>
                  <a:pt x="127" y="0"/>
                  <a:pt x="134" y="7"/>
                  <a:pt x="141" y="14"/>
                </a:cubicBezTo>
                <a:lnTo>
                  <a:pt x="141" y="14"/>
                </a:lnTo>
                <a:cubicBezTo>
                  <a:pt x="156" y="64"/>
                  <a:pt x="156" y="64"/>
                  <a:pt x="156" y="64"/>
                </a:cubicBezTo>
                <a:cubicBezTo>
                  <a:pt x="572" y="64"/>
                  <a:pt x="572" y="64"/>
                  <a:pt x="572" y="64"/>
                </a:cubicBezTo>
                <a:cubicBezTo>
                  <a:pt x="594" y="64"/>
                  <a:pt x="601" y="78"/>
                  <a:pt x="601" y="92"/>
                </a:cubicBezTo>
                <a:cubicBezTo>
                  <a:pt x="601" y="99"/>
                  <a:pt x="601" y="99"/>
                  <a:pt x="601" y="106"/>
                </a:cubicBezTo>
                <a:close/>
                <a:moveTo>
                  <a:pt x="177" y="120"/>
                </a:moveTo>
                <a:lnTo>
                  <a:pt x="177" y="120"/>
                </a:lnTo>
                <a:cubicBezTo>
                  <a:pt x="226" y="269"/>
                  <a:pt x="226" y="269"/>
                  <a:pt x="226" y="269"/>
                </a:cubicBezTo>
                <a:cubicBezTo>
                  <a:pt x="474" y="255"/>
                  <a:pt x="474" y="255"/>
                  <a:pt x="474" y="255"/>
                </a:cubicBezTo>
                <a:cubicBezTo>
                  <a:pt x="530" y="120"/>
                  <a:pt x="530" y="120"/>
                  <a:pt x="530" y="120"/>
                </a:cubicBezTo>
                <a:lnTo>
                  <a:pt x="177" y="120"/>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4" name="Freeform 121"/>
          <p:cNvSpPr>
            <a:spLocks noChangeArrowheads="1"/>
          </p:cNvSpPr>
          <p:nvPr/>
        </p:nvSpPr>
        <p:spPr bwMode="auto">
          <a:xfrm>
            <a:off x="16657169" y="5801221"/>
            <a:ext cx="460569" cy="373159"/>
          </a:xfrm>
          <a:custGeom>
            <a:avLst/>
            <a:gdLst>
              <a:gd name="T0" fmla="*/ 573 w 602"/>
              <a:gd name="T1" fmla="*/ 487 h 488"/>
              <a:gd name="T2" fmla="*/ 573 w 602"/>
              <a:gd name="T3" fmla="*/ 487 h 488"/>
              <a:gd name="T4" fmla="*/ 28 w 602"/>
              <a:gd name="T5" fmla="*/ 487 h 488"/>
              <a:gd name="T6" fmla="*/ 0 w 602"/>
              <a:gd name="T7" fmla="*/ 459 h 488"/>
              <a:gd name="T8" fmla="*/ 0 w 602"/>
              <a:gd name="T9" fmla="*/ 85 h 488"/>
              <a:gd name="T10" fmla="*/ 28 w 602"/>
              <a:gd name="T11" fmla="*/ 56 h 488"/>
              <a:gd name="T12" fmla="*/ 148 w 602"/>
              <a:gd name="T13" fmla="*/ 56 h 488"/>
              <a:gd name="T14" fmla="*/ 191 w 602"/>
              <a:gd name="T15" fmla="*/ 14 h 488"/>
              <a:gd name="T16" fmla="*/ 212 w 602"/>
              <a:gd name="T17" fmla="*/ 0 h 488"/>
              <a:gd name="T18" fmla="*/ 382 w 602"/>
              <a:gd name="T19" fmla="*/ 0 h 488"/>
              <a:gd name="T20" fmla="*/ 403 w 602"/>
              <a:gd name="T21" fmla="*/ 7 h 488"/>
              <a:gd name="T22" fmla="*/ 403 w 602"/>
              <a:gd name="T23" fmla="*/ 7 h 488"/>
              <a:gd name="T24" fmla="*/ 452 w 602"/>
              <a:gd name="T25" fmla="*/ 56 h 488"/>
              <a:gd name="T26" fmla="*/ 573 w 602"/>
              <a:gd name="T27" fmla="*/ 56 h 488"/>
              <a:gd name="T28" fmla="*/ 601 w 602"/>
              <a:gd name="T29" fmla="*/ 85 h 488"/>
              <a:gd name="T30" fmla="*/ 601 w 602"/>
              <a:gd name="T31" fmla="*/ 459 h 488"/>
              <a:gd name="T32" fmla="*/ 573 w 602"/>
              <a:gd name="T33" fmla="*/ 487 h 488"/>
              <a:gd name="T34" fmla="*/ 297 w 602"/>
              <a:gd name="T35" fmla="*/ 92 h 488"/>
              <a:gd name="T36" fmla="*/ 297 w 602"/>
              <a:gd name="T37" fmla="*/ 92 h 488"/>
              <a:gd name="T38" fmla="*/ 127 w 602"/>
              <a:gd name="T39" fmla="*/ 261 h 488"/>
              <a:gd name="T40" fmla="*/ 297 w 602"/>
              <a:gd name="T41" fmla="*/ 431 h 488"/>
              <a:gd name="T42" fmla="*/ 466 w 602"/>
              <a:gd name="T43" fmla="*/ 261 h 488"/>
              <a:gd name="T44" fmla="*/ 297 w 602"/>
              <a:gd name="T45" fmla="*/ 92 h 488"/>
              <a:gd name="T46" fmla="*/ 297 w 602"/>
              <a:gd name="T47" fmla="*/ 374 h 488"/>
              <a:gd name="T48" fmla="*/ 297 w 602"/>
              <a:gd name="T49" fmla="*/ 374 h 488"/>
              <a:gd name="T50" fmla="*/ 184 w 602"/>
              <a:gd name="T51" fmla="*/ 261 h 488"/>
              <a:gd name="T52" fmla="*/ 297 w 602"/>
              <a:gd name="T53" fmla="*/ 148 h 488"/>
              <a:gd name="T54" fmla="*/ 410 w 602"/>
              <a:gd name="T55" fmla="*/ 261 h 488"/>
              <a:gd name="T56" fmla="*/ 297 w 602"/>
              <a:gd name="T57" fmla="*/ 37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488">
                <a:moveTo>
                  <a:pt x="573" y="487"/>
                </a:moveTo>
                <a:lnTo>
                  <a:pt x="573" y="487"/>
                </a:lnTo>
                <a:cubicBezTo>
                  <a:pt x="28" y="487"/>
                  <a:pt x="28" y="487"/>
                  <a:pt x="28" y="487"/>
                </a:cubicBezTo>
                <a:cubicBezTo>
                  <a:pt x="7" y="487"/>
                  <a:pt x="0" y="480"/>
                  <a:pt x="0" y="459"/>
                </a:cubicBezTo>
                <a:cubicBezTo>
                  <a:pt x="0" y="85"/>
                  <a:pt x="0" y="85"/>
                  <a:pt x="0" y="85"/>
                </a:cubicBezTo>
                <a:cubicBezTo>
                  <a:pt x="0" y="71"/>
                  <a:pt x="7" y="56"/>
                  <a:pt x="28" y="56"/>
                </a:cubicBezTo>
                <a:cubicBezTo>
                  <a:pt x="148" y="56"/>
                  <a:pt x="148" y="56"/>
                  <a:pt x="148" y="56"/>
                </a:cubicBezTo>
                <a:cubicBezTo>
                  <a:pt x="191" y="14"/>
                  <a:pt x="191" y="14"/>
                  <a:pt x="191" y="14"/>
                </a:cubicBezTo>
                <a:cubicBezTo>
                  <a:pt x="198" y="7"/>
                  <a:pt x="205" y="0"/>
                  <a:pt x="212" y="0"/>
                </a:cubicBezTo>
                <a:cubicBezTo>
                  <a:pt x="382" y="0"/>
                  <a:pt x="382" y="0"/>
                  <a:pt x="382" y="0"/>
                </a:cubicBezTo>
                <a:cubicBezTo>
                  <a:pt x="389" y="0"/>
                  <a:pt x="396" y="0"/>
                  <a:pt x="403" y="7"/>
                </a:cubicBezTo>
                <a:lnTo>
                  <a:pt x="403" y="7"/>
                </a:lnTo>
                <a:cubicBezTo>
                  <a:pt x="452" y="56"/>
                  <a:pt x="452" y="56"/>
                  <a:pt x="452" y="56"/>
                </a:cubicBezTo>
                <a:cubicBezTo>
                  <a:pt x="573" y="56"/>
                  <a:pt x="573" y="56"/>
                  <a:pt x="573" y="56"/>
                </a:cubicBezTo>
                <a:cubicBezTo>
                  <a:pt x="587" y="56"/>
                  <a:pt x="601" y="71"/>
                  <a:pt x="601" y="85"/>
                </a:cubicBezTo>
                <a:cubicBezTo>
                  <a:pt x="601" y="459"/>
                  <a:pt x="601" y="459"/>
                  <a:pt x="601" y="459"/>
                </a:cubicBezTo>
                <a:cubicBezTo>
                  <a:pt x="601" y="480"/>
                  <a:pt x="587" y="487"/>
                  <a:pt x="573" y="487"/>
                </a:cubicBezTo>
                <a:close/>
                <a:moveTo>
                  <a:pt x="297" y="92"/>
                </a:moveTo>
                <a:lnTo>
                  <a:pt x="297" y="92"/>
                </a:lnTo>
                <a:cubicBezTo>
                  <a:pt x="205" y="92"/>
                  <a:pt x="127" y="169"/>
                  <a:pt x="127" y="261"/>
                </a:cubicBezTo>
                <a:cubicBezTo>
                  <a:pt x="127" y="360"/>
                  <a:pt x="205" y="431"/>
                  <a:pt x="297" y="431"/>
                </a:cubicBezTo>
                <a:cubicBezTo>
                  <a:pt x="396" y="431"/>
                  <a:pt x="466" y="360"/>
                  <a:pt x="466" y="261"/>
                </a:cubicBezTo>
                <a:cubicBezTo>
                  <a:pt x="466" y="169"/>
                  <a:pt x="396" y="92"/>
                  <a:pt x="297" y="92"/>
                </a:cubicBezTo>
                <a:close/>
                <a:moveTo>
                  <a:pt x="297" y="374"/>
                </a:moveTo>
                <a:lnTo>
                  <a:pt x="297" y="374"/>
                </a:lnTo>
                <a:cubicBezTo>
                  <a:pt x="233" y="374"/>
                  <a:pt x="184" y="325"/>
                  <a:pt x="184" y="261"/>
                </a:cubicBezTo>
                <a:cubicBezTo>
                  <a:pt x="184" y="198"/>
                  <a:pt x="233" y="148"/>
                  <a:pt x="297" y="148"/>
                </a:cubicBezTo>
                <a:cubicBezTo>
                  <a:pt x="361" y="148"/>
                  <a:pt x="410" y="198"/>
                  <a:pt x="410" y="261"/>
                </a:cubicBezTo>
                <a:cubicBezTo>
                  <a:pt x="410" y="325"/>
                  <a:pt x="361" y="374"/>
                  <a:pt x="297" y="37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5" name="Freeform 122"/>
          <p:cNvSpPr>
            <a:spLocks noChangeArrowheads="1"/>
          </p:cNvSpPr>
          <p:nvPr/>
        </p:nvSpPr>
        <p:spPr bwMode="auto">
          <a:xfrm>
            <a:off x="15846975" y="5757516"/>
            <a:ext cx="447119" cy="460569"/>
          </a:xfrm>
          <a:custGeom>
            <a:avLst/>
            <a:gdLst>
              <a:gd name="T0" fmla="*/ 587 w 588"/>
              <a:gd name="T1" fmla="*/ 460 h 602"/>
              <a:gd name="T2" fmla="*/ 587 w 588"/>
              <a:gd name="T3" fmla="*/ 460 h 602"/>
              <a:gd name="T4" fmla="*/ 480 w 588"/>
              <a:gd name="T5" fmla="*/ 516 h 602"/>
              <a:gd name="T6" fmla="*/ 382 w 588"/>
              <a:gd name="T7" fmla="*/ 460 h 602"/>
              <a:gd name="T8" fmla="*/ 480 w 588"/>
              <a:gd name="T9" fmla="*/ 403 h 602"/>
              <a:gd name="T10" fmla="*/ 530 w 588"/>
              <a:gd name="T11" fmla="*/ 410 h 602"/>
              <a:gd name="T12" fmla="*/ 530 w 588"/>
              <a:gd name="T13" fmla="*/ 361 h 602"/>
              <a:gd name="T14" fmla="*/ 530 w 588"/>
              <a:gd name="T15" fmla="*/ 177 h 602"/>
              <a:gd name="T16" fmla="*/ 212 w 588"/>
              <a:gd name="T17" fmla="*/ 248 h 602"/>
              <a:gd name="T18" fmla="*/ 212 w 588"/>
              <a:gd name="T19" fmla="*/ 544 h 602"/>
              <a:gd name="T20" fmla="*/ 106 w 588"/>
              <a:gd name="T21" fmla="*/ 601 h 602"/>
              <a:gd name="T22" fmla="*/ 0 w 588"/>
              <a:gd name="T23" fmla="*/ 544 h 602"/>
              <a:gd name="T24" fmla="*/ 106 w 588"/>
              <a:gd name="T25" fmla="*/ 488 h 602"/>
              <a:gd name="T26" fmla="*/ 155 w 588"/>
              <a:gd name="T27" fmla="*/ 495 h 602"/>
              <a:gd name="T28" fmla="*/ 155 w 588"/>
              <a:gd name="T29" fmla="*/ 453 h 602"/>
              <a:gd name="T30" fmla="*/ 155 w 588"/>
              <a:gd name="T31" fmla="*/ 113 h 602"/>
              <a:gd name="T32" fmla="*/ 184 w 588"/>
              <a:gd name="T33" fmla="*/ 85 h 602"/>
              <a:gd name="T34" fmla="*/ 558 w 588"/>
              <a:gd name="T35" fmla="*/ 0 h 602"/>
              <a:gd name="T36" fmla="*/ 587 w 588"/>
              <a:gd name="T37" fmla="*/ 29 h 602"/>
              <a:gd name="T38" fmla="*/ 587 w 588"/>
              <a:gd name="T39" fmla="*/ 431 h 602"/>
              <a:gd name="T40" fmla="*/ 587 w 588"/>
              <a:gd name="T41" fmla="*/ 453 h 602"/>
              <a:gd name="T42" fmla="*/ 587 w 588"/>
              <a:gd name="T43" fmla="*/ 46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602">
                <a:moveTo>
                  <a:pt x="587" y="460"/>
                </a:moveTo>
                <a:lnTo>
                  <a:pt x="587" y="460"/>
                </a:lnTo>
                <a:cubicBezTo>
                  <a:pt x="587" y="495"/>
                  <a:pt x="537" y="516"/>
                  <a:pt x="480" y="516"/>
                </a:cubicBezTo>
                <a:cubicBezTo>
                  <a:pt x="424" y="516"/>
                  <a:pt x="382" y="495"/>
                  <a:pt x="382" y="460"/>
                </a:cubicBezTo>
                <a:cubicBezTo>
                  <a:pt x="382" y="431"/>
                  <a:pt x="424" y="403"/>
                  <a:pt x="480" y="403"/>
                </a:cubicBezTo>
                <a:cubicBezTo>
                  <a:pt x="502" y="403"/>
                  <a:pt x="516" y="410"/>
                  <a:pt x="530" y="410"/>
                </a:cubicBezTo>
                <a:cubicBezTo>
                  <a:pt x="530" y="361"/>
                  <a:pt x="530" y="361"/>
                  <a:pt x="530" y="361"/>
                </a:cubicBezTo>
                <a:cubicBezTo>
                  <a:pt x="530" y="177"/>
                  <a:pt x="530" y="177"/>
                  <a:pt x="530" y="177"/>
                </a:cubicBezTo>
                <a:cubicBezTo>
                  <a:pt x="212" y="248"/>
                  <a:pt x="212" y="248"/>
                  <a:pt x="212" y="248"/>
                </a:cubicBezTo>
                <a:cubicBezTo>
                  <a:pt x="212" y="544"/>
                  <a:pt x="212" y="544"/>
                  <a:pt x="212" y="544"/>
                </a:cubicBezTo>
                <a:cubicBezTo>
                  <a:pt x="212" y="580"/>
                  <a:pt x="162" y="601"/>
                  <a:pt x="106" y="601"/>
                </a:cubicBezTo>
                <a:cubicBezTo>
                  <a:pt x="49" y="601"/>
                  <a:pt x="0" y="580"/>
                  <a:pt x="0" y="544"/>
                </a:cubicBezTo>
                <a:cubicBezTo>
                  <a:pt x="0" y="516"/>
                  <a:pt x="49" y="488"/>
                  <a:pt x="106" y="488"/>
                </a:cubicBezTo>
                <a:cubicBezTo>
                  <a:pt x="120" y="488"/>
                  <a:pt x="141" y="495"/>
                  <a:pt x="155" y="495"/>
                </a:cubicBezTo>
                <a:cubicBezTo>
                  <a:pt x="155" y="453"/>
                  <a:pt x="155" y="453"/>
                  <a:pt x="155" y="453"/>
                </a:cubicBezTo>
                <a:cubicBezTo>
                  <a:pt x="155" y="113"/>
                  <a:pt x="155" y="113"/>
                  <a:pt x="155" y="113"/>
                </a:cubicBezTo>
                <a:cubicBezTo>
                  <a:pt x="155" y="92"/>
                  <a:pt x="184" y="85"/>
                  <a:pt x="184" y="85"/>
                </a:cubicBezTo>
                <a:cubicBezTo>
                  <a:pt x="558" y="0"/>
                  <a:pt x="558" y="0"/>
                  <a:pt x="558" y="0"/>
                </a:cubicBezTo>
                <a:cubicBezTo>
                  <a:pt x="572" y="0"/>
                  <a:pt x="587" y="15"/>
                  <a:pt x="587" y="29"/>
                </a:cubicBezTo>
                <a:cubicBezTo>
                  <a:pt x="587" y="431"/>
                  <a:pt x="587" y="431"/>
                  <a:pt x="587" y="431"/>
                </a:cubicBezTo>
                <a:cubicBezTo>
                  <a:pt x="587" y="453"/>
                  <a:pt x="587" y="453"/>
                  <a:pt x="587" y="453"/>
                </a:cubicBezTo>
                <a:cubicBezTo>
                  <a:pt x="587" y="460"/>
                  <a:pt x="587" y="460"/>
                  <a:pt x="587" y="46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6" name="Freeform 123"/>
          <p:cNvSpPr>
            <a:spLocks noChangeArrowheads="1"/>
          </p:cNvSpPr>
          <p:nvPr/>
        </p:nvSpPr>
        <p:spPr bwMode="auto">
          <a:xfrm>
            <a:off x="15127548" y="5888628"/>
            <a:ext cx="302563" cy="275668"/>
          </a:xfrm>
          <a:custGeom>
            <a:avLst/>
            <a:gdLst>
              <a:gd name="T0" fmla="*/ 367 w 397"/>
              <a:gd name="T1" fmla="*/ 360 h 361"/>
              <a:gd name="T2" fmla="*/ 367 w 397"/>
              <a:gd name="T3" fmla="*/ 360 h 361"/>
              <a:gd name="T4" fmla="*/ 339 w 397"/>
              <a:gd name="T5" fmla="*/ 332 h 361"/>
              <a:gd name="T6" fmla="*/ 339 w 397"/>
              <a:gd name="T7" fmla="*/ 28 h 361"/>
              <a:gd name="T8" fmla="*/ 367 w 397"/>
              <a:gd name="T9" fmla="*/ 0 h 361"/>
              <a:gd name="T10" fmla="*/ 396 w 397"/>
              <a:gd name="T11" fmla="*/ 28 h 361"/>
              <a:gd name="T12" fmla="*/ 396 w 397"/>
              <a:gd name="T13" fmla="*/ 332 h 361"/>
              <a:gd name="T14" fmla="*/ 367 w 397"/>
              <a:gd name="T15" fmla="*/ 360 h 361"/>
              <a:gd name="T16" fmla="*/ 254 w 397"/>
              <a:gd name="T17" fmla="*/ 360 h 361"/>
              <a:gd name="T18" fmla="*/ 254 w 397"/>
              <a:gd name="T19" fmla="*/ 360 h 361"/>
              <a:gd name="T20" fmla="*/ 226 w 397"/>
              <a:gd name="T21" fmla="*/ 332 h 361"/>
              <a:gd name="T22" fmla="*/ 226 w 397"/>
              <a:gd name="T23" fmla="*/ 106 h 361"/>
              <a:gd name="T24" fmla="*/ 254 w 397"/>
              <a:gd name="T25" fmla="*/ 78 h 361"/>
              <a:gd name="T26" fmla="*/ 283 w 397"/>
              <a:gd name="T27" fmla="*/ 106 h 361"/>
              <a:gd name="T28" fmla="*/ 283 w 397"/>
              <a:gd name="T29" fmla="*/ 332 h 361"/>
              <a:gd name="T30" fmla="*/ 254 w 397"/>
              <a:gd name="T31" fmla="*/ 360 h 361"/>
              <a:gd name="T32" fmla="*/ 141 w 397"/>
              <a:gd name="T33" fmla="*/ 360 h 361"/>
              <a:gd name="T34" fmla="*/ 141 w 397"/>
              <a:gd name="T35" fmla="*/ 360 h 361"/>
              <a:gd name="T36" fmla="*/ 113 w 397"/>
              <a:gd name="T37" fmla="*/ 332 h 361"/>
              <a:gd name="T38" fmla="*/ 113 w 397"/>
              <a:gd name="T39" fmla="*/ 177 h 361"/>
              <a:gd name="T40" fmla="*/ 141 w 397"/>
              <a:gd name="T41" fmla="*/ 148 h 361"/>
              <a:gd name="T42" fmla="*/ 170 w 397"/>
              <a:gd name="T43" fmla="*/ 177 h 361"/>
              <a:gd name="T44" fmla="*/ 170 w 397"/>
              <a:gd name="T45" fmla="*/ 332 h 361"/>
              <a:gd name="T46" fmla="*/ 141 w 397"/>
              <a:gd name="T47" fmla="*/ 360 h 361"/>
              <a:gd name="T48" fmla="*/ 28 w 397"/>
              <a:gd name="T49" fmla="*/ 360 h 361"/>
              <a:gd name="T50" fmla="*/ 28 w 397"/>
              <a:gd name="T51" fmla="*/ 360 h 361"/>
              <a:gd name="T52" fmla="*/ 0 w 397"/>
              <a:gd name="T53" fmla="*/ 332 h 361"/>
              <a:gd name="T54" fmla="*/ 0 w 397"/>
              <a:gd name="T55" fmla="*/ 254 h 361"/>
              <a:gd name="T56" fmla="*/ 28 w 397"/>
              <a:gd name="T57" fmla="*/ 226 h 361"/>
              <a:gd name="T58" fmla="*/ 56 w 397"/>
              <a:gd name="T59" fmla="*/ 254 h 361"/>
              <a:gd name="T60" fmla="*/ 56 w 397"/>
              <a:gd name="T61" fmla="*/ 332 h 361"/>
              <a:gd name="T62" fmla="*/ 28 w 397"/>
              <a:gd name="T63" fmla="*/ 36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7" h="361">
                <a:moveTo>
                  <a:pt x="367" y="360"/>
                </a:moveTo>
                <a:lnTo>
                  <a:pt x="367" y="360"/>
                </a:lnTo>
                <a:cubicBezTo>
                  <a:pt x="346" y="360"/>
                  <a:pt x="339" y="346"/>
                  <a:pt x="339" y="332"/>
                </a:cubicBezTo>
                <a:cubicBezTo>
                  <a:pt x="339" y="28"/>
                  <a:pt x="339" y="28"/>
                  <a:pt x="339" y="28"/>
                </a:cubicBezTo>
                <a:cubicBezTo>
                  <a:pt x="339" y="14"/>
                  <a:pt x="346" y="0"/>
                  <a:pt x="367" y="0"/>
                </a:cubicBezTo>
                <a:cubicBezTo>
                  <a:pt x="381" y="0"/>
                  <a:pt x="396" y="14"/>
                  <a:pt x="396" y="28"/>
                </a:cubicBezTo>
                <a:cubicBezTo>
                  <a:pt x="396" y="332"/>
                  <a:pt x="396" y="332"/>
                  <a:pt x="396" y="332"/>
                </a:cubicBezTo>
                <a:cubicBezTo>
                  <a:pt x="396" y="346"/>
                  <a:pt x="381" y="360"/>
                  <a:pt x="367" y="360"/>
                </a:cubicBezTo>
                <a:close/>
                <a:moveTo>
                  <a:pt x="254" y="360"/>
                </a:moveTo>
                <a:lnTo>
                  <a:pt x="254" y="360"/>
                </a:lnTo>
                <a:cubicBezTo>
                  <a:pt x="233" y="360"/>
                  <a:pt x="226" y="346"/>
                  <a:pt x="226" y="332"/>
                </a:cubicBezTo>
                <a:cubicBezTo>
                  <a:pt x="226" y="106"/>
                  <a:pt x="226" y="106"/>
                  <a:pt x="226" y="106"/>
                </a:cubicBezTo>
                <a:cubicBezTo>
                  <a:pt x="226" y="85"/>
                  <a:pt x="233" y="78"/>
                  <a:pt x="254" y="78"/>
                </a:cubicBezTo>
                <a:cubicBezTo>
                  <a:pt x="268" y="78"/>
                  <a:pt x="283" y="85"/>
                  <a:pt x="283" y="106"/>
                </a:cubicBezTo>
                <a:cubicBezTo>
                  <a:pt x="283" y="332"/>
                  <a:pt x="283" y="332"/>
                  <a:pt x="283" y="332"/>
                </a:cubicBezTo>
                <a:cubicBezTo>
                  <a:pt x="283" y="346"/>
                  <a:pt x="268" y="360"/>
                  <a:pt x="254" y="360"/>
                </a:cubicBezTo>
                <a:close/>
                <a:moveTo>
                  <a:pt x="141" y="360"/>
                </a:moveTo>
                <a:lnTo>
                  <a:pt x="141" y="360"/>
                </a:lnTo>
                <a:cubicBezTo>
                  <a:pt x="120" y="360"/>
                  <a:pt x="113" y="346"/>
                  <a:pt x="113" y="332"/>
                </a:cubicBezTo>
                <a:cubicBezTo>
                  <a:pt x="113" y="177"/>
                  <a:pt x="113" y="177"/>
                  <a:pt x="113" y="177"/>
                </a:cubicBezTo>
                <a:cubicBezTo>
                  <a:pt x="113" y="163"/>
                  <a:pt x="120" y="148"/>
                  <a:pt x="141" y="148"/>
                </a:cubicBezTo>
                <a:cubicBezTo>
                  <a:pt x="155" y="148"/>
                  <a:pt x="170" y="163"/>
                  <a:pt x="170" y="177"/>
                </a:cubicBezTo>
                <a:cubicBezTo>
                  <a:pt x="170" y="332"/>
                  <a:pt x="170" y="332"/>
                  <a:pt x="170" y="332"/>
                </a:cubicBezTo>
                <a:cubicBezTo>
                  <a:pt x="170" y="346"/>
                  <a:pt x="155" y="360"/>
                  <a:pt x="141" y="360"/>
                </a:cubicBezTo>
                <a:close/>
                <a:moveTo>
                  <a:pt x="28" y="360"/>
                </a:moveTo>
                <a:lnTo>
                  <a:pt x="28" y="360"/>
                </a:lnTo>
                <a:cubicBezTo>
                  <a:pt x="7" y="360"/>
                  <a:pt x="0" y="346"/>
                  <a:pt x="0" y="332"/>
                </a:cubicBezTo>
                <a:cubicBezTo>
                  <a:pt x="0" y="254"/>
                  <a:pt x="0" y="254"/>
                  <a:pt x="0" y="254"/>
                </a:cubicBezTo>
                <a:cubicBezTo>
                  <a:pt x="0" y="240"/>
                  <a:pt x="7" y="226"/>
                  <a:pt x="28" y="226"/>
                </a:cubicBezTo>
                <a:cubicBezTo>
                  <a:pt x="42" y="226"/>
                  <a:pt x="56" y="240"/>
                  <a:pt x="56" y="254"/>
                </a:cubicBezTo>
                <a:cubicBezTo>
                  <a:pt x="56" y="332"/>
                  <a:pt x="56" y="332"/>
                  <a:pt x="56" y="332"/>
                </a:cubicBezTo>
                <a:cubicBezTo>
                  <a:pt x="56" y="346"/>
                  <a:pt x="42" y="360"/>
                  <a:pt x="28" y="36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7" name="Freeform 124"/>
          <p:cNvSpPr>
            <a:spLocks noChangeArrowheads="1"/>
          </p:cNvSpPr>
          <p:nvPr/>
        </p:nvSpPr>
        <p:spPr bwMode="auto">
          <a:xfrm>
            <a:off x="14243392" y="5818029"/>
            <a:ext cx="457206" cy="346267"/>
          </a:xfrm>
          <a:custGeom>
            <a:avLst/>
            <a:gdLst>
              <a:gd name="T0" fmla="*/ 593 w 601"/>
              <a:gd name="T1" fmla="*/ 248 h 453"/>
              <a:gd name="T2" fmla="*/ 593 w 601"/>
              <a:gd name="T3" fmla="*/ 248 h 453"/>
              <a:gd name="T4" fmla="*/ 593 w 601"/>
              <a:gd name="T5" fmla="*/ 248 h 453"/>
              <a:gd name="T6" fmla="*/ 480 w 601"/>
              <a:gd name="T7" fmla="*/ 361 h 453"/>
              <a:gd name="T8" fmla="*/ 480 w 601"/>
              <a:gd name="T9" fmla="*/ 361 h 453"/>
              <a:gd name="T10" fmla="*/ 459 w 601"/>
              <a:gd name="T11" fmla="*/ 368 h 453"/>
              <a:gd name="T12" fmla="*/ 431 w 601"/>
              <a:gd name="T13" fmla="*/ 339 h 453"/>
              <a:gd name="T14" fmla="*/ 438 w 601"/>
              <a:gd name="T15" fmla="*/ 318 h 453"/>
              <a:gd name="T16" fmla="*/ 438 w 601"/>
              <a:gd name="T17" fmla="*/ 318 h 453"/>
              <a:gd name="T18" fmla="*/ 530 w 601"/>
              <a:gd name="T19" fmla="*/ 226 h 453"/>
              <a:gd name="T20" fmla="*/ 438 w 601"/>
              <a:gd name="T21" fmla="*/ 134 h 453"/>
              <a:gd name="T22" fmla="*/ 438 w 601"/>
              <a:gd name="T23" fmla="*/ 134 h 453"/>
              <a:gd name="T24" fmla="*/ 431 w 601"/>
              <a:gd name="T25" fmla="*/ 113 h 453"/>
              <a:gd name="T26" fmla="*/ 459 w 601"/>
              <a:gd name="T27" fmla="*/ 85 h 453"/>
              <a:gd name="T28" fmla="*/ 480 w 601"/>
              <a:gd name="T29" fmla="*/ 92 h 453"/>
              <a:gd name="T30" fmla="*/ 480 w 601"/>
              <a:gd name="T31" fmla="*/ 92 h 453"/>
              <a:gd name="T32" fmla="*/ 593 w 601"/>
              <a:gd name="T33" fmla="*/ 205 h 453"/>
              <a:gd name="T34" fmla="*/ 600 w 601"/>
              <a:gd name="T35" fmla="*/ 226 h 453"/>
              <a:gd name="T36" fmla="*/ 593 w 601"/>
              <a:gd name="T37" fmla="*/ 248 h 453"/>
              <a:gd name="T38" fmla="*/ 247 w 601"/>
              <a:gd name="T39" fmla="*/ 431 h 453"/>
              <a:gd name="T40" fmla="*/ 247 w 601"/>
              <a:gd name="T41" fmla="*/ 431 h 453"/>
              <a:gd name="T42" fmla="*/ 226 w 601"/>
              <a:gd name="T43" fmla="*/ 452 h 453"/>
              <a:gd name="T44" fmla="*/ 198 w 601"/>
              <a:gd name="T45" fmla="*/ 424 h 453"/>
              <a:gd name="T46" fmla="*/ 198 w 601"/>
              <a:gd name="T47" fmla="*/ 410 h 453"/>
              <a:gd name="T48" fmla="*/ 346 w 601"/>
              <a:gd name="T49" fmla="*/ 14 h 453"/>
              <a:gd name="T50" fmla="*/ 374 w 601"/>
              <a:gd name="T51" fmla="*/ 0 h 453"/>
              <a:gd name="T52" fmla="*/ 403 w 601"/>
              <a:gd name="T53" fmla="*/ 28 h 453"/>
              <a:gd name="T54" fmla="*/ 403 w 601"/>
              <a:gd name="T55" fmla="*/ 35 h 453"/>
              <a:gd name="T56" fmla="*/ 247 w 601"/>
              <a:gd name="T57" fmla="*/ 431 h 453"/>
              <a:gd name="T58" fmla="*/ 155 w 601"/>
              <a:gd name="T59" fmla="*/ 134 h 453"/>
              <a:gd name="T60" fmla="*/ 155 w 601"/>
              <a:gd name="T61" fmla="*/ 134 h 453"/>
              <a:gd name="T62" fmla="*/ 63 w 601"/>
              <a:gd name="T63" fmla="*/ 226 h 453"/>
              <a:gd name="T64" fmla="*/ 162 w 601"/>
              <a:gd name="T65" fmla="*/ 318 h 453"/>
              <a:gd name="T66" fmla="*/ 162 w 601"/>
              <a:gd name="T67" fmla="*/ 318 h 453"/>
              <a:gd name="T68" fmla="*/ 169 w 601"/>
              <a:gd name="T69" fmla="*/ 339 h 453"/>
              <a:gd name="T70" fmla="*/ 141 w 601"/>
              <a:gd name="T71" fmla="*/ 368 h 453"/>
              <a:gd name="T72" fmla="*/ 120 w 601"/>
              <a:gd name="T73" fmla="*/ 361 h 453"/>
              <a:gd name="T74" fmla="*/ 120 w 601"/>
              <a:gd name="T75" fmla="*/ 361 h 453"/>
              <a:gd name="T76" fmla="*/ 7 w 601"/>
              <a:gd name="T77" fmla="*/ 248 h 453"/>
              <a:gd name="T78" fmla="*/ 7 w 601"/>
              <a:gd name="T79" fmla="*/ 248 h 453"/>
              <a:gd name="T80" fmla="*/ 0 w 601"/>
              <a:gd name="T81" fmla="*/ 226 h 453"/>
              <a:gd name="T82" fmla="*/ 7 w 601"/>
              <a:gd name="T83" fmla="*/ 205 h 453"/>
              <a:gd name="T84" fmla="*/ 120 w 601"/>
              <a:gd name="T85" fmla="*/ 92 h 453"/>
              <a:gd name="T86" fmla="*/ 120 w 601"/>
              <a:gd name="T87" fmla="*/ 92 h 453"/>
              <a:gd name="T88" fmla="*/ 141 w 601"/>
              <a:gd name="T89" fmla="*/ 85 h 453"/>
              <a:gd name="T90" fmla="*/ 169 w 601"/>
              <a:gd name="T91" fmla="*/ 113 h 453"/>
              <a:gd name="T92" fmla="*/ 155 w 601"/>
              <a:gd name="T93" fmla="*/ 1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453">
                <a:moveTo>
                  <a:pt x="593" y="248"/>
                </a:moveTo>
                <a:lnTo>
                  <a:pt x="593" y="248"/>
                </a:lnTo>
                <a:lnTo>
                  <a:pt x="593" y="248"/>
                </a:lnTo>
                <a:cubicBezTo>
                  <a:pt x="480" y="361"/>
                  <a:pt x="480" y="361"/>
                  <a:pt x="480" y="361"/>
                </a:cubicBezTo>
                <a:lnTo>
                  <a:pt x="480" y="361"/>
                </a:lnTo>
                <a:cubicBezTo>
                  <a:pt x="473" y="361"/>
                  <a:pt x="466" y="368"/>
                  <a:pt x="459" y="368"/>
                </a:cubicBezTo>
                <a:cubicBezTo>
                  <a:pt x="445" y="368"/>
                  <a:pt x="431" y="353"/>
                  <a:pt x="431" y="339"/>
                </a:cubicBezTo>
                <a:cubicBezTo>
                  <a:pt x="431" y="332"/>
                  <a:pt x="431" y="325"/>
                  <a:pt x="438" y="318"/>
                </a:cubicBezTo>
                <a:lnTo>
                  <a:pt x="438" y="318"/>
                </a:lnTo>
                <a:cubicBezTo>
                  <a:pt x="530" y="226"/>
                  <a:pt x="530" y="226"/>
                  <a:pt x="530" y="226"/>
                </a:cubicBezTo>
                <a:cubicBezTo>
                  <a:pt x="438" y="134"/>
                  <a:pt x="438" y="134"/>
                  <a:pt x="438" y="134"/>
                </a:cubicBezTo>
                <a:lnTo>
                  <a:pt x="438" y="134"/>
                </a:lnTo>
                <a:cubicBezTo>
                  <a:pt x="431" y="127"/>
                  <a:pt x="431" y="120"/>
                  <a:pt x="431" y="113"/>
                </a:cubicBezTo>
                <a:cubicBezTo>
                  <a:pt x="431" y="92"/>
                  <a:pt x="445" y="85"/>
                  <a:pt x="459" y="85"/>
                </a:cubicBezTo>
                <a:cubicBezTo>
                  <a:pt x="466" y="85"/>
                  <a:pt x="473" y="85"/>
                  <a:pt x="480" y="92"/>
                </a:cubicBezTo>
                <a:lnTo>
                  <a:pt x="480" y="92"/>
                </a:lnTo>
                <a:cubicBezTo>
                  <a:pt x="593" y="205"/>
                  <a:pt x="593" y="205"/>
                  <a:pt x="593" y="205"/>
                </a:cubicBezTo>
                <a:cubicBezTo>
                  <a:pt x="593" y="205"/>
                  <a:pt x="600" y="212"/>
                  <a:pt x="600" y="226"/>
                </a:cubicBezTo>
                <a:cubicBezTo>
                  <a:pt x="600" y="233"/>
                  <a:pt x="600" y="240"/>
                  <a:pt x="593" y="248"/>
                </a:cubicBezTo>
                <a:close/>
                <a:moveTo>
                  <a:pt x="247" y="431"/>
                </a:moveTo>
                <a:lnTo>
                  <a:pt x="247" y="431"/>
                </a:lnTo>
                <a:cubicBezTo>
                  <a:pt x="247" y="445"/>
                  <a:pt x="233" y="452"/>
                  <a:pt x="226" y="452"/>
                </a:cubicBezTo>
                <a:cubicBezTo>
                  <a:pt x="205" y="452"/>
                  <a:pt x="198" y="438"/>
                  <a:pt x="198" y="424"/>
                </a:cubicBezTo>
                <a:cubicBezTo>
                  <a:pt x="198" y="417"/>
                  <a:pt x="198" y="417"/>
                  <a:pt x="198" y="410"/>
                </a:cubicBezTo>
                <a:cubicBezTo>
                  <a:pt x="346" y="14"/>
                  <a:pt x="346" y="14"/>
                  <a:pt x="346" y="14"/>
                </a:cubicBezTo>
                <a:cubicBezTo>
                  <a:pt x="353" y="7"/>
                  <a:pt x="360" y="0"/>
                  <a:pt x="374" y="0"/>
                </a:cubicBezTo>
                <a:cubicBezTo>
                  <a:pt x="389" y="0"/>
                  <a:pt x="403" y="7"/>
                  <a:pt x="403" y="28"/>
                </a:cubicBezTo>
                <a:lnTo>
                  <a:pt x="403" y="35"/>
                </a:lnTo>
                <a:lnTo>
                  <a:pt x="247" y="431"/>
                </a:lnTo>
                <a:close/>
                <a:moveTo>
                  <a:pt x="155" y="134"/>
                </a:moveTo>
                <a:lnTo>
                  <a:pt x="155" y="134"/>
                </a:lnTo>
                <a:cubicBezTo>
                  <a:pt x="63" y="226"/>
                  <a:pt x="63" y="226"/>
                  <a:pt x="63" y="226"/>
                </a:cubicBezTo>
                <a:cubicBezTo>
                  <a:pt x="162" y="318"/>
                  <a:pt x="162" y="318"/>
                  <a:pt x="162" y="318"/>
                </a:cubicBezTo>
                <a:lnTo>
                  <a:pt x="162" y="318"/>
                </a:lnTo>
                <a:cubicBezTo>
                  <a:pt x="162" y="325"/>
                  <a:pt x="169" y="332"/>
                  <a:pt x="169" y="339"/>
                </a:cubicBezTo>
                <a:cubicBezTo>
                  <a:pt x="169" y="353"/>
                  <a:pt x="155" y="368"/>
                  <a:pt x="141" y="368"/>
                </a:cubicBezTo>
                <a:cubicBezTo>
                  <a:pt x="134" y="368"/>
                  <a:pt x="127" y="361"/>
                  <a:pt x="120" y="361"/>
                </a:cubicBezTo>
                <a:lnTo>
                  <a:pt x="120" y="361"/>
                </a:lnTo>
                <a:cubicBezTo>
                  <a:pt x="7" y="248"/>
                  <a:pt x="7" y="248"/>
                  <a:pt x="7" y="248"/>
                </a:cubicBezTo>
                <a:lnTo>
                  <a:pt x="7" y="248"/>
                </a:lnTo>
                <a:cubicBezTo>
                  <a:pt x="0" y="240"/>
                  <a:pt x="0" y="233"/>
                  <a:pt x="0" y="226"/>
                </a:cubicBezTo>
                <a:cubicBezTo>
                  <a:pt x="0" y="212"/>
                  <a:pt x="0" y="205"/>
                  <a:pt x="7" y="205"/>
                </a:cubicBezTo>
                <a:cubicBezTo>
                  <a:pt x="120" y="92"/>
                  <a:pt x="120" y="92"/>
                  <a:pt x="120" y="92"/>
                </a:cubicBezTo>
                <a:lnTo>
                  <a:pt x="120" y="92"/>
                </a:lnTo>
                <a:cubicBezTo>
                  <a:pt x="127" y="85"/>
                  <a:pt x="134" y="85"/>
                  <a:pt x="141" y="85"/>
                </a:cubicBezTo>
                <a:cubicBezTo>
                  <a:pt x="155" y="85"/>
                  <a:pt x="169" y="92"/>
                  <a:pt x="169" y="113"/>
                </a:cubicBezTo>
                <a:cubicBezTo>
                  <a:pt x="169" y="120"/>
                  <a:pt x="162" y="127"/>
                  <a:pt x="155" y="13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8" name="Freeform 125"/>
          <p:cNvSpPr>
            <a:spLocks noChangeArrowheads="1"/>
          </p:cNvSpPr>
          <p:nvPr/>
        </p:nvSpPr>
        <p:spPr bwMode="auto">
          <a:xfrm>
            <a:off x="13439921" y="5764240"/>
            <a:ext cx="447119" cy="447121"/>
          </a:xfrm>
          <a:custGeom>
            <a:avLst/>
            <a:gdLst>
              <a:gd name="T0" fmla="*/ 544 w 587"/>
              <a:gd name="T1" fmla="*/ 205 h 588"/>
              <a:gd name="T2" fmla="*/ 544 w 587"/>
              <a:gd name="T3" fmla="*/ 205 h 588"/>
              <a:gd name="T4" fmla="*/ 466 w 587"/>
              <a:gd name="T5" fmla="*/ 283 h 588"/>
              <a:gd name="T6" fmla="*/ 360 w 587"/>
              <a:gd name="T7" fmla="*/ 311 h 588"/>
              <a:gd name="T8" fmla="*/ 424 w 587"/>
              <a:gd name="T9" fmla="*/ 241 h 588"/>
              <a:gd name="T10" fmla="*/ 431 w 587"/>
              <a:gd name="T11" fmla="*/ 241 h 588"/>
              <a:gd name="T12" fmla="*/ 509 w 587"/>
              <a:gd name="T13" fmla="*/ 163 h 588"/>
              <a:gd name="T14" fmla="*/ 509 w 587"/>
              <a:gd name="T15" fmla="*/ 85 h 588"/>
              <a:gd name="T16" fmla="*/ 431 w 587"/>
              <a:gd name="T17" fmla="*/ 85 h 588"/>
              <a:gd name="T18" fmla="*/ 346 w 587"/>
              <a:gd name="T19" fmla="*/ 163 h 588"/>
              <a:gd name="T20" fmla="*/ 346 w 587"/>
              <a:gd name="T21" fmla="*/ 163 h 588"/>
              <a:gd name="T22" fmla="*/ 346 w 587"/>
              <a:gd name="T23" fmla="*/ 163 h 588"/>
              <a:gd name="T24" fmla="*/ 283 w 587"/>
              <a:gd name="T25" fmla="*/ 234 h 588"/>
              <a:gd name="T26" fmla="*/ 311 w 587"/>
              <a:gd name="T27" fmla="*/ 121 h 588"/>
              <a:gd name="T28" fmla="*/ 388 w 587"/>
              <a:gd name="T29" fmla="*/ 43 h 588"/>
              <a:gd name="T30" fmla="*/ 544 w 587"/>
              <a:gd name="T31" fmla="*/ 43 h 588"/>
              <a:gd name="T32" fmla="*/ 544 w 587"/>
              <a:gd name="T33" fmla="*/ 205 h 588"/>
              <a:gd name="T34" fmla="*/ 226 w 587"/>
              <a:gd name="T35" fmla="*/ 410 h 588"/>
              <a:gd name="T36" fmla="*/ 226 w 587"/>
              <a:gd name="T37" fmla="*/ 410 h 588"/>
              <a:gd name="T38" fmla="*/ 226 w 587"/>
              <a:gd name="T39" fmla="*/ 410 h 588"/>
              <a:gd name="T40" fmla="*/ 205 w 587"/>
              <a:gd name="T41" fmla="*/ 417 h 588"/>
              <a:gd name="T42" fmla="*/ 176 w 587"/>
              <a:gd name="T43" fmla="*/ 389 h 588"/>
              <a:gd name="T44" fmla="*/ 183 w 587"/>
              <a:gd name="T45" fmla="*/ 368 h 588"/>
              <a:gd name="T46" fmla="*/ 367 w 587"/>
              <a:gd name="T47" fmla="*/ 184 h 588"/>
              <a:gd name="T48" fmla="*/ 388 w 587"/>
              <a:gd name="T49" fmla="*/ 170 h 588"/>
              <a:gd name="T50" fmla="*/ 417 w 587"/>
              <a:gd name="T51" fmla="*/ 198 h 588"/>
              <a:gd name="T52" fmla="*/ 410 w 587"/>
              <a:gd name="T53" fmla="*/ 219 h 588"/>
              <a:gd name="T54" fmla="*/ 410 w 587"/>
              <a:gd name="T55" fmla="*/ 219 h 588"/>
              <a:gd name="T56" fmla="*/ 226 w 587"/>
              <a:gd name="T57" fmla="*/ 410 h 588"/>
              <a:gd name="T58" fmla="*/ 162 w 587"/>
              <a:gd name="T59" fmla="*/ 347 h 588"/>
              <a:gd name="T60" fmla="*/ 162 w 587"/>
              <a:gd name="T61" fmla="*/ 347 h 588"/>
              <a:gd name="T62" fmla="*/ 85 w 587"/>
              <a:gd name="T63" fmla="*/ 424 h 588"/>
              <a:gd name="T64" fmla="*/ 85 w 587"/>
              <a:gd name="T65" fmla="*/ 502 h 588"/>
              <a:gd name="T66" fmla="*/ 162 w 587"/>
              <a:gd name="T67" fmla="*/ 502 h 588"/>
              <a:gd name="T68" fmla="*/ 240 w 587"/>
              <a:gd name="T69" fmla="*/ 424 h 588"/>
              <a:gd name="T70" fmla="*/ 247 w 587"/>
              <a:gd name="T71" fmla="*/ 424 h 588"/>
              <a:gd name="T72" fmla="*/ 311 w 587"/>
              <a:gd name="T73" fmla="*/ 361 h 588"/>
              <a:gd name="T74" fmla="*/ 283 w 587"/>
              <a:gd name="T75" fmla="*/ 467 h 588"/>
              <a:gd name="T76" fmla="*/ 205 w 587"/>
              <a:gd name="T77" fmla="*/ 545 h 588"/>
              <a:gd name="T78" fmla="*/ 49 w 587"/>
              <a:gd name="T79" fmla="*/ 545 h 588"/>
              <a:gd name="T80" fmla="*/ 49 w 587"/>
              <a:gd name="T81" fmla="*/ 389 h 588"/>
              <a:gd name="T82" fmla="*/ 127 w 587"/>
              <a:gd name="T83" fmla="*/ 311 h 588"/>
              <a:gd name="T84" fmla="*/ 233 w 587"/>
              <a:gd name="T85" fmla="*/ 276 h 588"/>
              <a:gd name="T86" fmla="*/ 162 w 587"/>
              <a:gd name="T87" fmla="*/ 347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7" h="588">
                <a:moveTo>
                  <a:pt x="544" y="205"/>
                </a:moveTo>
                <a:lnTo>
                  <a:pt x="544" y="205"/>
                </a:lnTo>
                <a:cubicBezTo>
                  <a:pt x="466" y="283"/>
                  <a:pt x="466" y="283"/>
                  <a:pt x="466" y="283"/>
                </a:cubicBezTo>
                <a:cubicBezTo>
                  <a:pt x="438" y="311"/>
                  <a:pt x="396" y="319"/>
                  <a:pt x="360" y="311"/>
                </a:cubicBezTo>
                <a:cubicBezTo>
                  <a:pt x="424" y="241"/>
                  <a:pt x="424" y="241"/>
                  <a:pt x="424" y="241"/>
                </a:cubicBezTo>
                <a:cubicBezTo>
                  <a:pt x="424" y="241"/>
                  <a:pt x="424" y="241"/>
                  <a:pt x="431" y="241"/>
                </a:cubicBezTo>
                <a:cubicBezTo>
                  <a:pt x="509" y="163"/>
                  <a:pt x="509" y="163"/>
                  <a:pt x="509" y="163"/>
                </a:cubicBezTo>
                <a:cubicBezTo>
                  <a:pt x="530" y="142"/>
                  <a:pt x="530" y="106"/>
                  <a:pt x="509" y="85"/>
                </a:cubicBezTo>
                <a:cubicBezTo>
                  <a:pt x="487" y="64"/>
                  <a:pt x="452" y="64"/>
                  <a:pt x="431" y="85"/>
                </a:cubicBezTo>
                <a:cubicBezTo>
                  <a:pt x="346" y="163"/>
                  <a:pt x="346" y="163"/>
                  <a:pt x="346" y="163"/>
                </a:cubicBezTo>
                <a:lnTo>
                  <a:pt x="346" y="163"/>
                </a:lnTo>
                <a:lnTo>
                  <a:pt x="346" y="163"/>
                </a:lnTo>
                <a:cubicBezTo>
                  <a:pt x="283" y="234"/>
                  <a:pt x="283" y="234"/>
                  <a:pt x="283" y="234"/>
                </a:cubicBezTo>
                <a:cubicBezTo>
                  <a:pt x="268" y="191"/>
                  <a:pt x="283" y="149"/>
                  <a:pt x="311" y="121"/>
                </a:cubicBezTo>
                <a:cubicBezTo>
                  <a:pt x="388" y="43"/>
                  <a:pt x="388" y="43"/>
                  <a:pt x="388" y="43"/>
                </a:cubicBezTo>
                <a:cubicBezTo>
                  <a:pt x="431" y="0"/>
                  <a:pt x="501" y="0"/>
                  <a:pt x="544" y="43"/>
                </a:cubicBezTo>
                <a:cubicBezTo>
                  <a:pt x="586" y="85"/>
                  <a:pt x="586" y="156"/>
                  <a:pt x="544" y="205"/>
                </a:cubicBezTo>
                <a:close/>
                <a:moveTo>
                  <a:pt x="226" y="410"/>
                </a:moveTo>
                <a:lnTo>
                  <a:pt x="226" y="410"/>
                </a:lnTo>
                <a:lnTo>
                  <a:pt x="226" y="410"/>
                </a:lnTo>
                <a:cubicBezTo>
                  <a:pt x="219" y="417"/>
                  <a:pt x="212" y="417"/>
                  <a:pt x="205" y="417"/>
                </a:cubicBezTo>
                <a:cubicBezTo>
                  <a:pt x="183" y="417"/>
                  <a:pt x="176" y="403"/>
                  <a:pt x="176" y="389"/>
                </a:cubicBezTo>
                <a:cubicBezTo>
                  <a:pt x="176" y="382"/>
                  <a:pt x="176" y="375"/>
                  <a:pt x="183" y="368"/>
                </a:cubicBezTo>
                <a:cubicBezTo>
                  <a:pt x="367" y="184"/>
                  <a:pt x="367" y="184"/>
                  <a:pt x="367" y="184"/>
                </a:cubicBezTo>
                <a:cubicBezTo>
                  <a:pt x="374" y="177"/>
                  <a:pt x="381" y="170"/>
                  <a:pt x="388" y="170"/>
                </a:cubicBezTo>
                <a:cubicBezTo>
                  <a:pt x="410" y="170"/>
                  <a:pt x="417" y="184"/>
                  <a:pt x="417" y="198"/>
                </a:cubicBezTo>
                <a:cubicBezTo>
                  <a:pt x="417" y="205"/>
                  <a:pt x="417" y="212"/>
                  <a:pt x="410" y="219"/>
                </a:cubicBezTo>
                <a:lnTo>
                  <a:pt x="410" y="219"/>
                </a:lnTo>
                <a:lnTo>
                  <a:pt x="226" y="410"/>
                </a:lnTo>
                <a:close/>
                <a:moveTo>
                  <a:pt x="162" y="347"/>
                </a:moveTo>
                <a:lnTo>
                  <a:pt x="162" y="347"/>
                </a:lnTo>
                <a:cubicBezTo>
                  <a:pt x="85" y="424"/>
                  <a:pt x="85" y="424"/>
                  <a:pt x="85" y="424"/>
                </a:cubicBezTo>
                <a:cubicBezTo>
                  <a:pt x="63" y="446"/>
                  <a:pt x="63" y="481"/>
                  <a:pt x="85" y="502"/>
                </a:cubicBezTo>
                <a:cubicBezTo>
                  <a:pt x="106" y="530"/>
                  <a:pt x="141" y="530"/>
                  <a:pt x="162" y="502"/>
                </a:cubicBezTo>
                <a:cubicBezTo>
                  <a:pt x="240" y="424"/>
                  <a:pt x="240" y="424"/>
                  <a:pt x="240" y="424"/>
                </a:cubicBezTo>
                <a:lnTo>
                  <a:pt x="247" y="424"/>
                </a:lnTo>
                <a:cubicBezTo>
                  <a:pt x="311" y="361"/>
                  <a:pt x="311" y="361"/>
                  <a:pt x="311" y="361"/>
                </a:cubicBezTo>
                <a:cubicBezTo>
                  <a:pt x="318" y="396"/>
                  <a:pt x="311" y="439"/>
                  <a:pt x="283" y="467"/>
                </a:cubicBezTo>
                <a:cubicBezTo>
                  <a:pt x="205" y="545"/>
                  <a:pt x="205" y="545"/>
                  <a:pt x="205" y="545"/>
                </a:cubicBezTo>
                <a:cubicBezTo>
                  <a:pt x="162" y="587"/>
                  <a:pt x="92" y="587"/>
                  <a:pt x="49" y="545"/>
                </a:cubicBezTo>
                <a:cubicBezTo>
                  <a:pt x="0" y="502"/>
                  <a:pt x="0" y="432"/>
                  <a:pt x="49" y="389"/>
                </a:cubicBezTo>
                <a:cubicBezTo>
                  <a:pt x="127" y="311"/>
                  <a:pt x="127" y="311"/>
                  <a:pt x="127" y="311"/>
                </a:cubicBezTo>
                <a:cubicBezTo>
                  <a:pt x="155" y="276"/>
                  <a:pt x="198" y="269"/>
                  <a:pt x="233" y="276"/>
                </a:cubicBezTo>
                <a:cubicBezTo>
                  <a:pt x="162" y="347"/>
                  <a:pt x="162" y="347"/>
                  <a:pt x="162" y="34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9" name="Freeform 126"/>
          <p:cNvSpPr>
            <a:spLocks noChangeArrowheads="1"/>
          </p:cNvSpPr>
          <p:nvPr/>
        </p:nvSpPr>
        <p:spPr bwMode="auto">
          <a:xfrm>
            <a:off x="12690237" y="5781050"/>
            <a:ext cx="346267" cy="416864"/>
          </a:xfrm>
          <a:custGeom>
            <a:avLst/>
            <a:gdLst>
              <a:gd name="T0" fmla="*/ 0 w 454"/>
              <a:gd name="T1" fmla="*/ 84 h 545"/>
              <a:gd name="T2" fmla="*/ 0 w 454"/>
              <a:gd name="T3" fmla="*/ 84 h 545"/>
              <a:gd name="T4" fmla="*/ 29 w 454"/>
              <a:gd name="T5" fmla="*/ 56 h 545"/>
              <a:gd name="T6" fmla="*/ 170 w 454"/>
              <a:gd name="T7" fmla="*/ 56 h 545"/>
              <a:gd name="T8" fmla="*/ 170 w 454"/>
              <a:gd name="T9" fmla="*/ 28 h 545"/>
              <a:gd name="T10" fmla="*/ 198 w 454"/>
              <a:gd name="T11" fmla="*/ 0 h 545"/>
              <a:gd name="T12" fmla="*/ 255 w 454"/>
              <a:gd name="T13" fmla="*/ 0 h 545"/>
              <a:gd name="T14" fmla="*/ 283 w 454"/>
              <a:gd name="T15" fmla="*/ 28 h 545"/>
              <a:gd name="T16" fmla="*/ 283 w 454"/>
              <a:gd name="T17" fmla="*/ 56 h 545"/>
              <a:gd name="T18" fmla="*/ 424 w 454"/>
              <a:gd name="T19" fmla="*/ 56 h 545"/>
              <a:gd name="T20" fmla="*/ 453 w 454"/>
              <a:gd name="T21" fmla="*/ 84 h 545"/>
              <a:gd name="T22" fmla="*/ 453 w 454"/>
              <a:gd name="T23" fmla="*/ 113 h 545"/>
              <a:gd name="T24" fmla="*/ 0 w 454"/>
              <a:gd name="T25" fmla="*/ 113 h 545"/>
              <a:gd name="T26" fmla="*/ 0 w 454"/>
              <a:gd name="T27" fmla="*/ 84 h 545"/>
              <a:gd name="T28" fmla="*/ 424 w 454"/>
              <a:gd name="T29" fmla="*/ 169 h 545"/>
              <a:gd name="T30" fmla="*/ 424 w 454"/>
              <a:gd name="T31" fmla="*/ 169 h 545"/>
              <a:gd name="T32" fmla="*/ 424 w 454"/>
              <a:gd name="T33" fmla="*/ 226 h 545"/>
              <a:gd name="T34" fmla="*/ 424 w 454"/>
              <a:gd name="T35" fmla="*/ 515 h 545"/>
              <a:gd name="T36" fmla="*/ 396 w 454"/>
              <a:gd name="T37" fmla="*/ 544 h 545"/>
              <a:gd name="T38" fmla="*/ 57 w 454"/>
              <a:gd name="T39" fmla="*/ 544 h 545"/>
              <a:gd name="T40" fmla="*/ 29 w 454"/>
              <a:gd name="T41" fmla="*/ 515 h 545"/>
              <a:gd name="T42" fmla="*/ 29 w 454"/>
              <a:gd name="T43" fmla="*/ 226 h 545"/>
              <a:gd name="T44" fmla="*/ 29 w 454"/>
              <a:gd name="T45" fmla="*/ 169 h 545"/>
              <a:gd name="T46" fmla="*/ 29 w 454"/>
              <a:gd name="T47" fmla="*/ 141 h 545"/>
              <a:gd name="T48" fmla="*/ 424 w 454"/>
              <a:gd name="T49" fmla="*/ 141 h 545"/>
              <a:gd name="T50" fmla="*/ 424 w 454"/>
              <a:gd name="T51" fmla="*/ 169 h 545"/>
              <a:gd name="T52" fmla="*/ 142 w 454"/>
              <a:gd name="T53" fmla="*/ 226 h 545"/>
              <a:gd name="T54" fmla="*/ 142 w 454"/>
              <a:gd name="T55" fmla="*/ 226 h 545"/>
              <a:gd name="T56" fmla="*/ 113 w 454"/>
              <a:gd name="T57" fmla="*/ 197 h 545"/>
              <a:gd name="T58" fmla="*/ 85 w 454"/>
              <a:gd name="T59" fmla="*/ 226 h 545"/>
              <a:gd name="T60" fmla="*/ 85 w 454"/>
              <a:gd name="T61" fmla="*/ 459 h 545"/>
              <a:gd name="T62" fmla="*/ 113 w 454"/>
              <a:gd name="T63" fmla="*/ 487 h 545"/>
              <a:gd name="T64" fmla="*/ 142 w 454"/>
              <a:gd name="T65" fmla="*/ 459 h 545"/>
              <a:gd name="T66" fmla="*/ 142 w 454"/>
              <a:gd name="T67" fmla="*/ 226 h 545"/>
              <a:gd name="T68" fmla="*/ 255 w 454"/>
              <a:gd name="T69" fmla="*/ 226 h 545"/>
              <a:gd name="T70" fmla="*/ 255 w 454"/>
              <a:gd name="T71" fmla="*/ 226 h 545"/>
              <a:gd name="T72" fmla="*/ 227 w 454"/>
              <a:gd name="T73" fmla="*/ 197 h 545"/>
              <a:gd name="T74" fmla="*/ 198 w 454"/>
              <a:gd name="T75" fmla="*/ 226 h 545"/>
              <a:gd name="T76" fmla="*/ 198 w 454"/>
              <a:gd name="T77" fmla="*/ 459 h 545"/>
              <a:gd name="T78" fmla="*/ 227 w 454"/>
              <a:gd name="T79" fmla="*/ 487 h 545"/>
              <a:gd name="T80" fmla="*/ 255 w 454"/>
              <a:gd name="T81" fmla="*/ 459 h 545"/>
              <a:gd name="T82" fmla="*/ 255 w 454"/>
              <a:gd name="T83" fmla="*/ 226 h 545"/>
              <a:gd name="T84" fmla="*/ 368 w 454"/>
              <a:gd name="T85" fmla="*/ 226 h 545"/>
              <a:gd name="T86" fmla="*/ 368 w 454"/>
              <a:gd name="T87" fmla="*/ 226 h 545"/>
              <a:gd name="T88" fmla="*/ 340 w 454"/>
              <a:gd name="T89" fmla="*/ 197 h 545"/>
              <a:gd name="T90" fmla="*/ 311 w 454"/>
              <a:gd name="T91" fmla="*/ 226 h 545"/>
              <a:gd name="T92" fmla="*/ 311 w 454"/>
              <a:gd name="T93" fmla="*/ 459 h 545"/>
              <a:gd name="T94" fmla="*/ 340 w 454"/>
              <a:gd name="T95" fmla="*/ 487 h 545"/>
              <a:gd name="T96" fmla="*/ 368 w 454"/>
              <a:gd name="T97" fmla="*/ 459 h 545"/>
              <a:gd name="T98" fmla="*/ 368 w 454"/>
              <a:gd name="T99" fmla="*/ 22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4" h="545">
                <a:moveTo>
                  <a:pt x="0" y="84"/>
                </a:moveTo>
                <a:lnTo>
                  <a:pt x="0" y="84"/>
                </a:lnTo>
                <a:cubicBezTo>
                  <a:pt x="0" y="70"/>
                  <a:pt x="7" y="56"/>
                  <a:pt x="29" y="56"/>
                </a:cubicBezTo>
                <a:cubicBezTo>
                  <a:pt x="170" y="56"/>
                  <a:pt x="170" y="56"/>
                  <a:pt x="170" y="56"/>
                </a:cubicBezTo>
                <a:cubicBezTo>
                  <a:pt x="170" y="28"/>
                  <a:pt x="170" y="28"/>
                  <a:pt x="170" y="28"/>
                </a:cubicBezTo>
                <a:cubicBezTo>
                  <a:pt x="170" y="14"/>
                  <a:pt x="177" y="0"/>
                  <a:pt x="198" y="0"/>
                </a:cubicBezTo>
                <a:cubicBezTo>
                  <a:pt x="255" y="0"/>
                  <a:pt x="255" y="0"/>
                  <a:pt x="255" y="0"/>
                </a:cubicBezTo>
                <a:cubicBezTo>
                  <a:pt x="269" y="0"/>
                  <a:pt x="283" y="14"/>
                  <a:pt x="283" y="28"/>
                </a:cubicBezTo>
                <a:cubicBezTo>
                  <a:pt x="283" y="56"/>
                  <a:pt x="283" y="56"/>
                  <a:pt x="283" y="56"/>
                </a:cubicBezTo>
                <a:cubicBezTo>
                  <a:pt x="424" y="56"/>
                  <a:pt x="424" y="56"/>
                  <a:pt x="424" y="56"/>
                </a:cubicBezTo>
                <a:cubicBezTo>
                  <a:pt x="438" y="56"/>
                  <a:pt x="453" y="70"/>
                  <a:pt x="453" y="84"/>
                </a:cubicBezTo>
                <a:cubicBezTo>
                  <a:pt x="453" y="113"/>
                  <a:pt x="453" y="113"/>
                  <a:pt x="453" y="113"/>
                </a:cubicBezTo>
                <a:cubicBezTo>
                  <a:pt x="0" y="113"/>
                  <a:pt x="0" y="113"/>
                  <a:pt x="0" y="113"/>
                </a:cubicBezTo>
                <a:lnTo>
                  <a:pt x="0" y="84"/>
                </a:lnTo>
                <a:close/>
                <a:moveTo>
                  <a:pt x="424" y="169"/>
                </a:moveTo>
                <a:lnTo>
                  <a:pt x="424" y="169"/>
                </a:lnTo>
                <a:cubicBezTo>
                  <a:pt x="424" y="226"/>
                  <a:pt x="424" y="226"/>
                  <a:pt x="424" y="226"/>
                </a:cubicBezTo>
                <a:cubicBezTo>
                  <a:pt x="424" y="515"/>
                  <a:pt x="424" y="515"/>
                  <a:pt x="424" y="515"/>
                </a:cubicBezTo>
                <a:cubicBezTo>
                  <a:pt x="424" y="537"/>
                  <a:pt x="410" y="544"/>
                  <a:pt x="396" y="544"/>
                </a:cubicBezTo>
                <a:cubicBezTo>
                  <a:pt x="57" y="544"/>
                  <a:pt x="57" y="544"/>
                  <a:pt x="57" y="544"/>
                </a:cubicBezTo>
                <a:cubicBezTo>
                  <a:pt x="36" y="544"/>
                  <a:pt x="29" y="537"/>
                  <a:pt x="29" y="515"/>
                </a:cubicBezTo>
                <a:cubicBezTo>
                  <a:pt x="29" y="226"/>
                  <a:pt x="29" y="226"/>
                  <a:pt x="29" y="226"/>
                </a:cubicBezTo>
                <a:cubicBezTo>
                  <a:pt x="29" y="169"/>
                  <a:pt x="29" y="169"/>
                  <a:pt x="29" y="169"/>
                </a:cubicBezTo>
                <a:cubicBezTo>
                  <a:pt x="29" y="141"/>
                  <a:pt x="29" y="141"/>
                  <a:pt x="29" y="141"/>
                </a:cubicBezTo>
                <a:cubicBezTo>
                  <a:pt x="424" y="141"/>
                  <a:pt x="424" y="141"/>
                  <a:pt x="424" y="141"/>
                </a:cubicBezTo>
                <a:lnTo>
                  <a:pt x="424" y="169"/>
                </a:lnTo>
                <a:close/>
                <a:moveTo>
                  <a:pt x="142" y="226"/>
                </a:moveTo>
                <a:lnTo>
                  <a:pt x="142" y="226"/>
                </a:lnTo>
                <a:cubicBezTo>
                  <a:pt x="142" y="212"/>
                  <a:pt x="127" y="197"/>
                  <a:pt x="113" y="197"/>
                </a:cubicBezTo>
                <a:cubicBezTo>
                  <a:pt x="92" y="197"/>
                  <a:pt x="85" y="212"/>
                  <a:pt x="85" y="226"/>
                </a:cubicBezTo>
                <a:cubicBezTo>
                  <a:pt x="85" y="459"/>
                  <a:pt x="85" y="459"/>
                  <a:pt x="85" y="459"/>
                </a:cubicBezTo>
                <a:cubicBezTo>
                  <a:pt x="85" y="480"/>
                  <a:pt x="92" y="487"/>
                  <a:pt x="113" y="487"/>
                </a:cubicBezTo>
                <a:cubicBezTo>
                  <a:pt x="127" y="487"/>
                  <a:pt x="142" y="480"/>
                  <a:pt x="142" y="459"/>
                </a:cubicBezTo>
                <a:lnTo>
                  <a:pt x="142" y="226"/>
                </a:lnTo>
                <a:close/>
                <a:moveTo>
                  <a:pt x="255" y="226"/>
                </a:moveTo>
                <a:lnTo>
                  <a:pt x="255" y="226"/>
                </a:lnTo>
                <a:cubicBezTo>
                  <a:pt x="255" y="212"/>
                  <a:pt x="241" y="197"/>
                  <a:pt x="227" y="197"/>
                </a:cubicBezTo>
                <a:cubicBezTo>
                  <a:pt x="205" y="197"/>
                  <a:pt x="198" y="212"/>
                  <a:pt x="198" y="226"/>
                </a:cubicBezTo>
                <a:cubicBezTo>
                  <a:pt x="198" y="459"/>
                  <a:pt x="198" y="459"/>
                  <a:pt x="198" y="459"/>
                </a:cubicBezTo>
                <a:cubicBezTo>
                  <a:pt x="198" y="480"/>
                  <a:pt x="205" y="487"/>
                  <a:pt x="227" y="487"/>
                </a:cubicBezTo>
                <a:cubicBezTo>
                  <a:pt x="241" y="487"/>
                  <a:pt x="255" y="480"/>
                  <a:pt x="255" y="459"/>
                </a:cubicBezTo>
                <a:lnTo>
                  <a:pt x="255" y="226"/>
                </a:lnTo>
                <a:close/>
                <a:moveTo>
                  <a:pt x="368" y="226"/>
                </a:moveTo>
                <a:lnTo>
                  <a:pt x="368" y="226"/>
                </a:lnTo>
                <a:cubicBezTo>
                  <a:pt x="368" y="212"/>
                  <a:pt x="354" y="197"/>
                  <a:pt x="340" y="197"/>
                </a:cubicBezTo>
                <a:cubicBezTo>
                  <a:pt x="318" y="197"/>
                  <a:pt x="311" y="212"/>
                  <a:pt x="311" y="226"/>
                </a:cubicBezTo>
                <a:cubicBezTo>
                  <a:pt x="311" y="459"/>
                  <a:pt x="311" y="459"/>
                  <a:pt x="311" y="459"/>
                </a:cubicBezTo>
                <a:cubicBezTo>
                  <a:pt x="311" y="480"/>
                  <a:pt x="318" y="487"/>
                  <a:pt x="340" y="487"/>
                </a:cubicBezTo>
                <a:cubicBezTo>
                  <a:pt x="354" y="487"/>
                  <a:pt x="368" y="480"/>
                  <a:pt x="368" y="459"/>
                </a:cubicBezTo>
                <a:lnTo>
                  <a:pt x="368" y="22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0" name="Freeform 127"/>
          <p:cNvSpPr>
            <a:spLocks noChangeArrowheads="1"/>
          </p:cNvSpPr>
          <p:nvPr/>
        </p:nvSpPr>
        <p:spPr bwMode="auto">
          <a:xfrm>
            <a:off x="11856509" y="5757516"/>
            <a:ext cx="403417" cy="460569"/>
          </a:xfrm>
          <a:custGeom>
            <a:avLst/>
            <a:gdLst>
              <a:gd name="T0" fmla="*/ 502 w 531"/>
              <a:gd name="T1" fmla="*/ 311 h 602"/>
              <a:gd name="T2" fmla="*/ 417 w 531"/>
              <a:gd name="T3" fmla="*/ 283 h 602"/>
              <a:gd name="T4" fmla="*/ 445 w 531"/>
              <a:gd name="T5" fmla="*/ 142 h 602"/>
              <a:gd name="T6" fmla="*/ 530 w 531"/>
              <a:gd name="T7" fmla="*/ 170 h 602"/>
              <a:gd name="T8" fmla="*/ 502 w 531"/>
              <a:gd name="T9" fmla="*/ 311 h 602"/>
              <a:gd name="T10" fmla="*/ 445 w 531"/>
              <a:gd name="T11" fmla="*/ 29 h 602"/>
              <a:gd name="T12" fmla="*/ 502 w 531"/>
              <a:gd name="T13" fmla="*/ 29 h 602"/>
              <a:gd name="T14" fmla="*/ 445 w 531"/>
              <a:gd name="T15" fmla="*/ 113 h 602"/>
              <a:gd name="T16" fmla="*/ 290 w 531"/>
              <a:gd name="T17" fmla="*/ 460 h 602"/>
              <a:gd name="T18" fmla="*/ 233 w 531"/>
              <a:gd name="T19" fmla="*/ 460 h 602"/>
              <a:gd name="T20" fmla="*/ 205 w 531"/>
              <a:gd name="T21" fmla="*/ 318 h 602"/>
              <a:gd name="T22" fmla="*/ 290 w 531"/>
              <a:gd name="T23" fmla="*/ 290 h 602"/>
              <a:gd name="T24" fmla="*/ 318 w 531"/>
              <a:gd name="T25" fmla="*/ 431 h 602"/>
              <a:gd name="T26" fmla="*/ 233 w 531"/>
              <a:gd name="T27" fmla="*/ 29 h 602"/>
              <a:gd name="T28" fmla="*/ 261 w 531"/>
              <a:gd name="T29" fmla="*/ 0 h 602"/>
              <a:gd name="T30" fmla="*/ 290 w 531"/>
              <a:gd name="T31" fmla="*/ 262 h 602"/>
              <a:gd name="T32" fmla="*/ 233 w 531"/>
              <a:gd name="T33" fmla="*/ 29 h 602"/>
              <a:gd name="T34" fmla="*/ 85 w 531"/>
              <a:gd name="T35" fmla="*/ 389 h 602"/>
              <a:gd name="T36" fmla="*/ 0 w 531"/>
              <a:gd name="T37" fmla="*/ 361 h 602"/>
              <a:gd name="T38" fmla="*/ 28 w 531"/>
              <a:gd name="T39" fmla="*/ 219 h 602"/>
              <a:gd name="T40" fmla="*/ 113 w 531"/>
              <a:gd name="T41" fmla="*/ 248 h 602"/>
              <a:gd name="T42" fmla="*/ 85 w 531"/>
              <a:gd name="T43" fmla="*/ 389 h 602"/>
              <a:gd name="T44" fmla="*/ 28 w 531"/>
              <a:gd name="T45" fmla="*/ 29 h 602"/>
              <a:gd name="T46" fmla="*/ 85 w 531"/>
              <a:gd name="T47" fmla="*/ 29 h 602"/>
              <a:gd name="T48" fmla="*/ 28 w 531"/>
              <a:gd name="T49" fmla="*/ 191 h 602"/>
              <a:gd name="T50" fmla="*/ 85 w 531"/>
              <a:gd name="T51" fmla="*/ 573 h 602"/>
              <a:gd name="T52" fmla="*/ 56 w 531"/>
              <a:gd name="T53" fmla="*/ 601 h 602"/>
              <a:gd name="T54" fmla="*/ 28 w 531"/>
              <a:gd name="T55" fmla="*/ 417 h 602"/>
              <a:gd name="T56" fmla="*/ 85 w 531"/>
              <a:gd name="T57" fmla="*/ 573 h 602"/>
              <a:gd name="T58" fmla="*/ 290 w 531"/>
              <a:gd name="T59" fmla="*/ 573 h 602"/>
              <a:gd name="T60" fmla="*/ 233 w 531"/>
              <a:gd name="T61" fmla="*/ 573 h 602"/>
              <a:gd name="T62" fmla="*/ 290 w 531"/>
              <a:gd name="T63" fmla="*/ 488 h 602"/>
              <a:gd name="T64" fmla="*/ 502 w 531"/>
              <a:gd name="T65" fmla="*/ 573 h 602"/>
              <a:gd name="T66" fmla="*/ 473 w 531"/>
              <a:gd name="T67" fmla="*/ 601 h 602"/>
              <a:gd name="T68" fmla="*/ 445 w 531"/>
              <a:gd name="T69" fmla="*/ 340 h 602"/>
              <a:gd name="T70" fmla="*/ 502 w 531"/>
              <a:gd name="T71" fmla="*/ 573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1" h="602">
                <a:moveTo>
                  <a:pt x="502" y="311"/>
                </a:moveTo>
                <a:lnTo>
                  <a:pt x="502" y="311"/>
                </a:lnTo>
                <a:cubicBezTo>
                  <a:pt x="445" y="311"/>
                  <a:pt x="445" y="311"/>
                  <a:pt x="445" y="311"/>
                </a:cubicBezTo>
                <a:cubicBezTo>
                  <a:pt x="424" y="311"/>
                  <a:pt x="417" y="297"/>
                  <a:pt x="417" y="283"/>
                </a:cubicBezTo>
                <a:cubicBezTo>
                  <a:pt x="417" y="170"/>
                  <a:pt x="417" y="170"/>
                  <a:pt x="417" y="170"/>
                </a:cubicBezTo>
                <a:cubicBezTo>
                  <a:pt x="417" y="156"/>
                  <a:pt x="424" y="142"/>
                  <a:pt x="445" y="142"/>
                </a:cubicBezTo>
                <a:cubicBezTo>
                  <a:pt x="502" y="142"/>
                  <a:pt x="502" y="142"/>
                  <a:pt x="502" y="142"/>
                </a:cubicBezTo>
                <a:cubicBezTo>
                  <a:pt x="516" y="142"/>
                  <a:pt x="530" y="156"/>
                  <a:pt x="530" y="170"/>
                </a:cubicBezTo>
                <a:cubicBezTo>
                  <a:pt x="530" y="283"/>
                  <a:pt x="530" y="283"/>
                  <a:pt x="530" y="283"/>
                </a:cubicBezTo>
                <a:cubicBezTo>
                  <a:pt x="530" y="297"/>
                  <a:pt x="516" y="311"/>
                  <a:pt x="502" y="311"/>
                </a:cubicBezTo>
                <a:close/>
                <a:moveTo>
                  <a:pt x="445" y="29"/>
                </a:moveTo>
                <a:lnTo>
                  <a:pt x="445" y="29"/>
                </a:lnTo>
                <a:cubicBezTo>
                  <a:pt x="445" y="15"/>
                  <a:pt x="452" y="0"/>
                  <a:pt x="473" y="0"/>
                </a:cubicBezTo>
                <a:cubicBezTo>
                  <a:pt x="487" y="0"/>
                  <a:pt x="502" y="15"/>
                  <a:pt x="502" y="29"/>
                </a:cubicBezTo>
                <a:cubicBezTo>
                  <a:pt x="502" y="113"/>
                  <a:pt x="502" y="113"/>
                  <a:pt x="502" y="113"/>
                </a:cubicBezTo>
                <a:cubicBezTo>
                  <a:pt x="445" y="113"/>
                  <a:pt x="445" y="113"/>
                  <a:pt x="445" y="113"/>
                </a:cubicBezTo>
                <a:lnTo>
                  <a:pt x="445" y="29"/>
                </a:lnTo>
                <a:close/>
                <a:moveTo>
                  <a:pt x="290" y="460"/>
                </a:moveTo>
                <a:lnTo>
                  <a:pt x="290" y="460"/>
                </a:lnTo>
                <a:cubicBezTo>
                  <a:pt x="233" y="460"/>
                  <a:pt x="233" y="460"/>
                  <a:pt x="233" y="460"/>
                </a:cubicBezTo>
                <a:cubicBezTo>
                  <a:pt x="219" y="460"/>
                  <a:pt x="205" y="453"/>
                  <a:pt x="205" y="431"/>
                </a:cubicBezTo>
                <a:cubicBezTo>
                  <a:pt x="205" y="318"/>
                  <a:pt x="205" y="318"/>
                  <a:pt x="205" y="318"/>
                </a:cubicBezTo>
                <a:cubicBezTo>
                  <a:pt x="205" y="304"/>
                  <a:pt x="219" y="290"/>
                  <a:pt x="233" y="290"/>
                </a:cubicBezTo>
                <a:cubicBezTo>
                  <a:pt x="290" y="290"/>
                  <a:pt x="290" y="290"/>
                  <a:pt x="290" y="290"/>
                </a:cubicBezTo>
                <a:cubicBezTo>
                  <a:pt x="311" y="290"/>
                  <a:pt x="318" y="304"/>
                  <a:pt x="318" y="318"/>
                </a:cubicBezTo>
                <a:cubicBezTo>
                  <a:pt x="318" y="431"/>
                  <a:pt x="318" y="431"/>
                  <a:pt x="318" y="431"/>
                </a:cubicBezTo>
                <a:cubicBezTo>
                  <a:pt x="318" y="453"/>
                  <a:pt x="311" y="460"/>
                  <a:pt x="290" y="460"/>
                </a:cubicBezTo>
                <a:close/>
                <a:moveTo>
                  <a:pt x="233" y="29"/>
                </a:moveTo>
                <a:lnTo>
                  <a:pt x="233" y="29"/>
                </a:lnTo>
                <a:cubicBezTo>
                  <a:pt x="233" y="15"/>
                  <a:pt x="247" y="0"/>
                  <a:pt x="261" y="0"/>
                </a:cubicBezTo>
                <a:cubicBezTo>
                  <a:pt x="283" y="0"/>
                  <a:pt x="290" y="15"/>
                  <a:pt x="290" y="29"/>
                </a:cubicBezTo>
                <a:cubicBezTo>
                  <a:pt x="290" y="262"/>
                  <a:pt x="290" y="262"/>
                  <a:pt x="290" y="262"/>
                </a:cubicBezTo>
                <a:cubicBezTo>
                  <a:pt x="233" y="262"/>
                  <a:pt x="233" y="262"/>
                  <a:pt x="233" y="262"/>
                </a:cubicBezTo>
                <a:lnTo>
                  <a:pt x="233" y="29"/>
                </a:lnTo>
                <a:close/>
                <a:moveTo>
                  <a:pt x="85" y="389"/>
                </a:moveTo>
                <a:lnTo>
                  <a:pt x="85" y="389"/>
                </a:lnTo>
                <a:cubicBezTo>
                  <a:pt x="28" y="389"/>
                  <a:pt x="28" y="389"/>
                  <a:pt x="28" y="389"/>
                </a:cubicBezTo>
                <a:cubicBezTo>
                  <a:pt x="14" y="389"/>
                  <a:pt x="0" y="375"/>
                  <a:pt x="0" y="361"/>
                </a:cubicBezTo>
                <a:cubicBezTo>
                  <a:pt x="0" y="248"/>
                  <a:pt x="0" y="248"/>
                  <a:pt x="0" y="248"/>
                </a:cubicBezTo>
                <a:cubicBezTo>
                  <a:pt x="0" y="226"/>
                  <a:pt x="14" y="219"/>
                  <a:pt x="28" y="219"/>
                </a:cubicBezTo>
                <a:cubicBezTo>
                  <a:pt x="85" y="219"/>
                  <a:pt x="85" y="219"/>
                  <a:pt x="85" y="219"/>
                </a:cubicBezTo>
                <a:cubicBezTo>
                  <a:pt x="99" y="219"/>
                  <a:pt x="113" y="226"/>
                  <a:pt x="113" y="248"/>
                </a:cubicBezTo>
                <a:cubicBezTo>
                  <a:pt x="113" y="361"/>
                  <a:pt x="113" y="361"/>
                  <a:pt x="113" y="361"/>
                </a:cubicBezTo>
                <a:cubicBezTo>
                  <a:pt x="113" y="375"/>
                  <a:pt x="99" y="389"/>
                  <a:pt x="85" y="389"/>
                </a:cubicBezTo>
                <a:close/>
                <a:moveTo>
                  <a:pt x="28" y="29"/>
                </a:moveTo>
                <a:lnTo>
                  <a:pt x="28" y="29"/>
                </a:lnTo>
                <a:cubicBezTo>
                  <a:pt x="28" y="15"/>
                  <a:pt x="42" y="0"/>
                  <a:pt x="56" y="0"/>
                </a:cubicBezTo>
                <a:cubicBezTo>
                  <a:pt x="71" y="0"/>
                  <a:pt x="85" y="15"/>
                  <a:pt x="85" y="29"/>
                </a:cubicBezTo>
                <a:cubicBezTo>
                  <a:pt x="85" y="191"/>
                  <a:pt x="85" y="191"/>
                  <a:pt x="85" y="191"/>
                </a:cubicBezTo>
                <a:cubicBezTo>
                  <a:pt x="28" y="191"/>
                  <a:pt x="28" y="191"/>
                  <a:pt x="28" y="191"/>
                </a:cubicBezTo>
                <a:lnTo>
                  <a:pt x="28" y="29"/>
                </a:lnTo>
                <a:close/>
                <a:moveTo>
                  <a:pt x="85" y="573"/>
                </a:moveTo>
                <a:lnTo>
                  <a:pt x="85" y="573"/>
                </a:lnTo>
                <a:cubicBezTo>
                  <a:pt x="85" y="594"/>
                  <a:pt x="71" y="601"/>
                  <a:pt x="56" y="601"/>
                </a:cubicBezTo>
                <a:cubicBezTo>
                  <a:pt x="42" y="601"/>
                  <a:pt x="28" y="594"/>
                  <a:pt x="28" y="573"/>
                </a:cubicBezTo>
                <a:cubicBezTo>
                  <a:pt x="28" y="417"/>
                  <a:pt x="28" y="417"/>
                  <a:pt x="28" y="417"/>
                </a:cubicBezTo>
                <a:cubicBezTo>
                  <a:pt x="85" y="417"/>
                  <a:pt x="85" y="417"/>
                  <a:pt x="85" y="417"/>
                </a:cubicBezTo>
                <a:lnTo>
                  <a:pt x="85" y="573"/>
                </a:lnTo>
                <a:close/>
                <a:moveTo>
                  <a:pt x="290" y="573"/>
                </a:moveTo>
                <a:lnTo>
                  <a:pt x="290" y="573"/>
                </a:lnTo>
                <a:cubicBezTo>
                  <a:pt x="290" y="594"/>
                  <a:pt x="283" y="601"/>
                  <a:pt x="261" y="601"/>
                </a:cubicBezTo>
                <a:cubicBezTo>
                  <a:pt x="247" y="601"/>
                  <a:pt x="233" y="594"/>
                  <a:pt x="233" y="573"/>
                </a:cubicBezTo>
                <a:cubicBezTo>
                  <a:pt x="233" y="488"/>
                  <a:pt x="233" y="488"/>
                  <a:pt x="233" y="488"/>
                </a:cubicBezTo>
                <a:cubicBezTo>
                  <a:pt x="290" y="488"/>
                  <a:pt x="290" y="488"/>
                  <a:pt x="290" y="488"/>
                </a:cubicBezTo>
                <a:lnTo>
                  <a:pt x="290" y="573"/>
                </a:lnTo>
                <a:close/>
                <a:moveTo>
                  <a:pt x="502" y="573"/>
                </a:moveTo>
                <a:lnTo>
                  <a:pt x="502" y="573"/>
                </a:lnTo>
                <a:cubicBezTo>
                  <a:pt x="502" y="594"/>
                  <a:pt x="487" y="601"/>
                  <a:pt x="473" y="601"/>
                </a:cubicBezTo>
                <a:cubicBezTo>
                  <a:pt x="452" y="601"/>
                  <a:pt x="445" y="594"/>
                  <a:pt x="445" y="573"/>
                </a:cubicBezTo>
                <a:cubicBezTo>
                  <a:pt x="445" y="340"/>
                  <a:pt x="445" y="340"/>
                  <a:pt x="445" y="340"/>
                </a:cubicBezTo>
                <a:cubicBezTo>
                  <a:pt x="502" y="340"/>
                  <a:pt x="502" y="340"/>
                  <a:pt x="502" y="340"/>
                </a:cubicBezTo>
                <a:lnTo>
                  <a:pt x="502" y="57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1" name="Freeform 128"/>
          <p:cNvSpPr>
            <a:spLocks noChangeArrowheads="1"/>
          </p:cNvSpPr>
          <p:nvPr/>
        </p:nvSpPr>
        <p:spPr bwMode="auto">
          <a:xfrm>
            <a:off x="11211042" y="5807944"/>
            <a:ext cx="87407" cy="359712"/>
          </a:xfrm>
          <a:custGeom>
            <a:avLst/>
            <a:gdLst>
              <a:gd name="T0" fmla="*/ 0 w 114"/>
              <a:gd name="T1" fmla="*/ 417 h 474"/>
              <a:gd name="T2" fmla="*/ 0 w 114"/>
              <a:gd name="T3" fmla="*/ 417 h 474"/>
              <a:gd name="T4" fmla="*/ 56 w 114"/>
              <a:gd name="T5" fmla="*/ 360 h 474"/>
              <a:gd name="T6" fmla="*/ 113 w 114"/>
              <a:gd name="T7" fmla="*/ 417 h 474"/>
              <a:gd name="T8" fmla="*/ 56 w 114"/>
              <a:gd name="T9" fmla="*/ 473 h 474"/>
              <a:gd name="T10" fmla="*/ 0 w 114"/>
              <a:gd name="T11" fmla="*/ 417 h 474"/>
              <a:gd name="T12" fmla="*/ 0 w 114"/>
              <a:gd name="T13" fmla="*/ 240 h 474"/>
              <a:gd name="T14" fmla="*/ 0 w 114"/>
              <a:gd name="T15" fmla="*/ 240 h 474"/>
              <a:gd name="T16" fmla="*/ 56 w 114"/>
              <a:gd name="T17" fmla="*/ 184 h 474"/>
              <a:gd name="T18" fmla="*/ 113 w 114"/>
              <a:gd name="T19" fmla="*/ 240 h 474"/>
              <a:gd name="T20" fmla="*/ 56 w 114"/>
              <a:gd name="T21" fmla="*/ 297 h 474"/>
              <a:gd name="T22" fmla="*/ 0 w 114"/>
              <a:gd name="T23" fmla="*/ 240 h 474"/>
              <a:gd name="T24" fmla="*/ 0 w 114"/>
              <a:gd name="T25" fmla="*/ 56 h 474"/>
              <a:gd name="T26" fmla="*/ 0 w 114"/>
              <a:gd name="T27" fmla="*/ 56 h 474"/>
              <a:gd name="T28" fmla="*/ 56 w 114"/>
              <a:gd name="T29" fmla="*/ 0 h 474"/>
              <a:gd name="T30" fmla="*/ 113 w 114"/>
              <a:gd name="T31" fmla="*/ 56 h 474"/>
              <a:gd name="T32" fmla="*/ 56 w 114"/>
              <a:gd name="T33" fmla="*/ 113 h 474"/>
              <a:gd name="T34" fmla="*/ 0 w 114"/>
              <a:gd name="T35" fmla="*/ 56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474">
                <a:moveTo>
                  <a:pt x="0" y="417"/>
                </a:moveTo>
                <a:lnTo>
                  <a:pt x="0" y="417"/>
                </a:lnTo>
                <a:cubicBezTo>
                  <a:pt x="0" y="389"/>
                  <a:pt x="28" y="360"/>
                  <a:pt x="56" y="360"/>
                </a:cubicBezTo>
                <a:cubicBezTo>
                  <a:pt x="85" y="360"/>
                  <a:pt x="113" y="389"/>
                  <a:pt x="113" y="417"/>
                </a:cubicBezTo>
                <a:cubicBezTo>
                  <a:pt x="113" y="445"/>
                  <a:pt x="85" y="473"/>
                  <a:pt x="56" y="473"/>
                </a:cubicBezTo>
                <a:cubicBezTo>
                  <a:pt x="28" y="473"/>
                  <a:pt x="0" y="445"/>
                  <a:pt x="0" y="417"/>
                </a:cubicBezTo>
                <a:close/>
                <a:moveTo>
                  <a:pt x="0" y="240"/>
                </a:moveTo>
                <a:lnTo>
                  <a:pt x="0" y="240"/>
                </a:lnTo>
                <a:cubicBezTo>
                  <a:pt x="0" y="205"/>
                  <a:pt x="28" y="184"/>
                  <a:pt x="56" y="184"/>
                </a:cubicBezTo>
                <a:cubicBezTo>
                  <a:pt x="85" y="184"/>
                  <a:pt x="113" y="205"/>
                  <a:pt x="113" y="240"/>
                </a:cubicBezTo>
                <a:cubicBezTo>
                  <a:pt x="113" y="269"/>
                  <a:pt x="85" y="297"/>
                  <a:pt x="56" y="297"/>
                </a:cubicBezTo>
                <a:cubicBezTo>
                  <a:pt x="28" y="297"/>
                  <a:pt x="0" y="269"/>
                  <a:pt x="0" y="240"/>
                </a:cubicBezTo>
                <a:close/>
                <a:moveTo>
                  <a:pt x="0" y="56"/>
                </a:moveTo>
                <a:lnTo>
                  <a:pt x="0" y="56"/>
                </a:lnTo>
                <a:cubicBezTo>
                  <a:pt x="0" y="28"/>
                  <a:pt x="28" y="0"/>
                  <a:pt x="56" y="0"/>
                </a:cubicBezTo>
                <a:cubicBezTo>
                  <a:pt x="85" y="0"/>
                  <a:pt x="113" y="28"/>
                  <a:pt x="113" y="56"/>
                </a:cubicBezTo>
                <a:cubicBezTo>
                  <a:pt x="113" y="92"/>
                  <a:pt x="85" y="113"/>
                  <a:pt x="56" y="113"/>
                </a:cubicBezTo>
                <a:cubicBezTo>
                  <a:pt x="28" y="113"/>
                  <a:pt x="0" y="92"/>
                  <a:pt x="0" y="5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2" name="Freeform 129"/>
          <p:cNvSpPr>
            <a:spLocks noChangeArrowheads="1"/>
          </p:cNvSpPr>
          <p:nvPr/>
        </p:nvSpPr>
        <p:spPr bwMode="auto">
          <a:xfrm>
            <a:off x="10219310" y="5797858"/>
            <a:ext cx="460566" cy="389970"/>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198 w 602"/>
              <a:gd name="T17" fmla="*/ 205 h 510"/>
              <a:gd name="T18" fmla="*/ 198 w 602"/>
              <a:gd name="T19" fmla="*/ 205 h 510"/>
              <a:gd name="T20" fmla="*/ 198 w 602"/>
              <a:gd name="T21" fmla="*/ 205 h 510"/>
              <a:gd name="T22" fmla="*/ 142 w 602"/>
              <a:gd name="T23" fmla="*/ 205 h 510"/>
              <a:gd name="T24" fmla="*/ 113 w 602"/>
              <a:gd name="T25" fmla="*/ 176 h 510"/>
              <a:gd name="T26" fmla="*/ 142 w 602"/>
              <a:gd name="T27" fmla="*/ 148 h 510"/>
              <a:gd name="T28" fmla="*/ 262 w 602"/>
              <a:gd name="T29" fmla="*/ 148 h 510"/>
              <a:gd name="T30" fmla="*/ 262 w 602"/>
              <a:gd name="T31" fmla="*/ 148 h 510"/>
              <a:gd name="T32" fmla="*/ 290 w 602"/>
              <a:gd name="T33" fmla="*/ 148 h 510"/>
              <a:gd name="T34" fmla="*/ 417 w 602"/>
              <a:gd name="T35" fmla="*/ 148 h 510"/>
              <a:gd name="T36" fmla="*/ 573 w 602"/>
              <a:gd name="T37" fmla="*/ 148 h 510"/>
              <a:gd name="T38" fmla="*/ 601 w 602"/>
              <a:gd name="T39" fmla="*/ 176 h 510"/>
              <a:gd name="T40" fmla="*/ 573 w 602"/>
              <a:gd name="T41" fmla="*/ 205 h 510"/>
              <a:gd name="T42" fmla="*/ 417 w 602"/>
              <a:gd name="T43" fmla="*/ 205 h 510"/>
              <a:gd name="T44" fmla="*/ 417 w 602"/>
              <a:gd name="T45" fmla="*/ 205 h 510"/>
              <a:gd name="T46" fmla="*/ 198 w 602"/>
              <a:gd name="T47" fmla="*/ 205 h 510"/>
              <a:gd name="T48" fmla="*/ 29 w 602"/>
              <a:gd name="T49" fmla="*/ 297 h 510"/>
              <a:gd name="T50" fmla="*/ 29 w 602"/>
              <a:gd name="T51" fmla="*/ 297 h 510"/>
              <a:gd name="T52" fmla="*/ 573 w 602"/>
              <a:gd name="T53" fmla="*/ 297 h 510"/>
              <a:gd name="T54" fmla="*/ 601 w 602"/>
              <a:gd name="T55" fmla="*/ 325 h 510"/>
              <a:gd name="T56" fmla="*/ 573 w 602"/>
              <a:gd name="T57" fmla="*/ 353 h 510"/>
              <a:gd name="T58" fmla="*/ 29 w 602"/>
              <a:gd name="T59" fmla="*/ 353 h 510"/>
              <a:gd name="T60" fmla="*/ 0 w 602"/>
              <a:gd name="T61" fmla="*/ 325 h 510"/>
              <a:gd name="T62" fmla="*/ 29 w 602"/>
              <a:gd name="T63" fmla="*/ 297 h 510"/>
              <a:gd name="T64" fmla="*/ 198 w 602"/>
              <a:gd name="T65" fmla="*/ 452 h 510"/>
              <a:gd name="T66" fmla="*/ 198 w 602"/>
              <a:gd name="T67" fmla="*/ 452 h 510"/>
              <a:gd name="T68" fmla="*/ 290 w 602"/>
              <a:gd name="T69" fmla="*/ 452 h 510"/>
              <a:gd name="T70" fmla="*/ 417 w 602"/>
              <a:gd name="T71" fmla="*/ 452 h 510"/>
              <a:gd name="T72" fmla="*/ 573 w 602"/>
              <a:gd name="T73" fmla="*/ 452 h 510"/>
              <a:gd name="T74" fmla="*/ 601 w 602"/>
              <a:gd name="T75" fmla="*/ 480 h 510"/>
              <a:gd name="T76" fmla="*/ 573 w 602"/>
              <a:gd name="T77" fmla="*/ 509 h 510"/>
              <a:gd name="T78" fmla="*/ 290 w 602"/>
              <a:gd name="T79" fmla="*/ 509 h 510"/>
              <a:gd name="T80" fmla="*/ 290 w 602"/>
              <a:gd name="T81" fmla="*/ 509 h 510"/>
              <a:gd name="T82" fmla="*/ 198 w 602"/>
              <a:gd name="T83" fmla="*/ 509 h 510"/>
              <a:gd name="T84" fmla="*/ 170 w 602"/>
              <a:gd name="T85" fmla="*/ 480 h 510"/>
              <a:gd name="T86" fmla="*/ 198 w 602"/>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2" h="510">
                <a:moveTo>
                  <a:pt x="573" y="56"/>
                </a:moveTo>
                <a:lnTo>
                  <a:pt x="573" y="56"/>
                </a:lnTo>
                <a:cubicBezTo>
                  <a:pt x="29" y="56"/>
                  <a:pt x="29" y="56"/>
                  <a:pt x="29" y="56"/>
                </a:cubicBezTo>
                <a:cubicBezTo>
                  <a:pt x="15" y="56"/>
                  <a:pt x="0" y="42"/>
                  <a:pt x="0" y="28"/>
                </a:cubicBezTo>
                <a:cubicBezTo>
                  <a:pt x="0" y="7"/>
                  <a:pt x="15" y="0"/>
                  <a:pt x="29" y="0"/>
                </a:cubicBezTo>
                <a:cubicBezTo>
                  <a:pt x="573" y="0"/>
                  <a:pt x="573" y="0"/>
                  <a:pt x="573" y="0"/>
                </a:cubicBezTo>
                <a:cubicBezTo>
                  <a:pt x="594" y="0"/>
                  <a:pt x="601" y="7"/>
                  <a:pt x="601" y="28"/>
                </a:cubicBezTo>
                <a:cubicBezTo>
                  <a:pt x="601" y="42"/>
                  <a:pt x="594" y="56"/>
                  <a:pt x="573" y="56"/>
                </a:cubicBezTo>
                <a:close/>
                <a:moveTo>
                  <a:pt x="198" y="205"/>
                </a:moveTo>
                <a:lnTo>
                  <a:pt x="198" y="205"/>
                </a:lnTo>
                <a:lnTo>
                  <a:pt x="198" y="205"/>
                </a:lnTo>
                <a:cubicBezTo>
                  <a:pt x="142" y="205"/>
                  <a:pt x="142" y="205"/>
                  <a:pt x="142" y="205"/>
                </a:cubicBezTo>
                <a:cubicBezTo>
                  <a:pt x="128" y="205"/>
                  <a:pt x="113" y="191"/>
                  <a:pt x="113" y="176"/>
                </a:cubicBezTo>
                <a:cubicBezTo>
                  <a:pt x="113" y="162"/>
                  <a:pt x="128" y="148"/>
                  <a:pt x="142" y="148"/>
                </a:cubicBezTo>
                <a:cubicBezTo>
                  <a:pt x="262" y="148"/>
                  <a:pt x="262" y="148"/>
                  <a:pt x="262" y="148"/>
                </a:cubicBezTo>
                <a:lnTo>
                  <a:pt x="262" y="148"/>
                </a:lnTo>
                <a:cubicBezTo>
                  <a:pt x="290" y="148"/>
                  <a:pt x="290" y="148"/>
                  <a:pt x="290" y="148"/>
                </a:cubicBezTo>
                <a:cubicBezTo>
                  <a:pt x="417" y="148"/>
                  <a:pt x="417" y="148"/>
                  <a:pt x="417" y="148"/>
                </a:cubicBezTo>
                <a:cubicBezTo>
                  <a:pt x="573" y="148"/>
                  <a:pt x="573" y="148"/>
                  <a:pt x="573" y="148"/>
                </a:cubicBezTo>
                <a:cubicBezTo>
                  <a:pt x="594" y="148"/>
                  <a:pt x="601" y="162"/>
                  <a:pt x="601" y="176"/>
                </a:cubicBezTo>
                <a:cubicBezTo>
                  <a:pt x="601" y="191"/>
                  <a:pt x="594" y="205"/>
                  <a:pt x="573" y="205"/>
                </a:cubicBezTo>
                <a:cubicBezTo>
                  <a:pt x="417" y="205"/>
                  <a:pt x="417" y="205"/>
                  <a:pt x="417" y="205"/>
                </a:cubicBezTo>
                <a:lnTo>
                  <a:pt x="417" y="205"/>
                </a:lnTo>
                <a:lnTo>
                  <a:pt x="198" y="205"/>
                </a:lnTo>
                <a:close/>
                <a:moveTo>
                  <a:pt x="29" y="297"/>
                </a:moveTo>
                <a:lnTo>
                  <a:pt x="29" y="297"/>
                </a:lnTo>
                <a:cubicBezTo>
                  <a:pt x="573" y="297"/>
                  <a:pt x="573" y="297"/>
                  <a:pt x="573" y="297"/>
                </a:cubicBezTo>
                <a:cubicBezTo>
                  <a:pt x="594" y="297"/>
                  <a:pt x="601" y="311"/>
                  <a:pt x="601" y="325"/>
                </a:cubicBezTo>
                <a:cubicBezTo>
                  <a:pt x="601" y="346"/>
                  <a:pt x="594" y="353"/>
                  <a:pt x="573" y="353"/>
                </a:cubicBezTo>
                <a:cubicBezTo>
                  <a:pt x="29" y="353"/>
                  <a:pt x="29" y="353"/>
                  <a:pt x="29" y="353"/>
                </a:cubicBezTo>
                <a:cubicBezTo>
                  <a:pt x="15" y="353"/>
                  <a:pt x="0" y="346"/>
                  <a:pt x="0" y="325"/>
                </a:cubicBezTo>
                <a:cubicBezTo>
                  <a:pt x="0" y="311"/>
                  <a:pt x="15" y="297"/>
                  <a:pt x="29" y="297"/>
                </a:cubicBezTo>
                <a:close/>
                <a:moveTo>
                  <a:pt x="198" y="452"/>
                </a:moveTo>
                <a:lnTo>
                  <a:pt x="198" y="452"/>
                </a:lnTo>
                <a:cubicBezTo>
                  <a:pt x="290" y="452"/>
                  <a:pt x="290" y="452"/>
                  <a:pt x="290" y="452"/>
                </a:cubicBezTo>
                <a:cubicBezTo>
                  <a:pt x="417" y="452"/>
                  <a:pt x="417" y="452"/>
                  <a:pt x="417" y="452"/>
                </a:cubicBezTo>
                <a:cubicBezTo>
                  <a:pt x="573" y="452"/>
                  <a:pt x="573" y="452"/>
                  <a:pt x="573" y="452"/>
                </a:cubicBezTo>
                <a:cubicBezTo>
                  <a:pt x="594" y="452"/>
                  <a:pt x="601" y="459"/>
                  <a:pt x="601" y="480"/>
                </a:cubicBezTo>
                <a:cubicBezTo>
                  <a:pt x="601" y="494"/>
                  <a:pt x="594" y="509"/>
                  <a:pt x="573" y="509"/>
                </a:cubicBezTo>
                <a:cubicBezTo>
                  <a:pt x="290" y="509"/>
                  <a:pt x="290" y="509"/>
                  <a:pt x="290" y="509"/>
                </a:cubicBezTo>
                <a:lnTo>
                  <a:pt x="290" y="509"/>
                </a:lnTo>
                <a:cubicBezTo>
                  <a:pt x="198" y="509"/>
                  <a:pt x="198" y="509"/>
                  <a:pt x="198" y="509"/>
                </a:cubicBezTo>
                <a:cubicBezTo>
                  <a:pt x="184" y="509"/>
                  <a:pt x="170" y="494"/>
                  <a:pt x="170" y="480"/>
                </a:cubicBezTo>
                <a:cubicBezTo>
                  <a:pt x="170" y="459"/>
                  <a:pt x="184" y="452"/>
                  <a:pt x="198" y="4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3" name="Freeform 130"/>
          <p:cNvSpPr>
            <a:spLocks noChangeArrowheads="1"/>
          </p:cNvSpPr>
          <p:nvPr/>
        </p:nvSpPr>
        <p:spPr bwMode="auto">
          <a:xfrm>
            <a:off x="9415837" y="5797858"/>
            <a:ext cx="460569" cy="389970"/>
          </a:xfrm>
          <a:custGeom>
            <a:avLst/>
            <a:gdLst>
              <a:gd name="T0" fmla="*/ 573 w 602"/>
              <a:gd name="T1" fmla="*/ 56 h 510"/>
              <a:gd name="T2" fmla="*/ 573 w 602"/>
              <a:gd name="T3" fmla="*/ 56 h 510"/>
              <a:gd name="T4" fmla="*/ 29 w 602"/>
              <a:gd name="T5" fmla="*/ 56 h 510"/>
              <a:gd name="T6" fmla="*/ 0 w 602"/>
              <a:gd name="T7" fmla="*/ 28 h 510"/>
              <a:gd name="T8" fmla="*/ 29 w 602"/>
              <a:gd name="T9" fmla="*/ 0 h 510"/>
              <a:gd name="T10" fmla="*/ 573 w 602"/>
              <a:gd name="T11" fmla="*/ 0 h 510"/>
              <a:gd name="T12" fmla="*/ 601 w 602"/>
              <a:gd name="T13" fmla="*/ 28 h 510"/>
              <a:gd name="T14" fmla="*/ 573 w 602"/>
              <a:gd name="T15" fmla="*/ 56 h 510"/>
              <a:gd name="T16" fmla="*/ 403 w 602"/>
              <a:gd name="T17" fmla="*/ 205 h 510"/>
              <a:gd name="T18" fmla="*/ 403 w 602"/>
              <a:gd name="T19" fmla="*/ 205 h 510"/>
              <a:gd name="T20" fmla="*/ 403 w 602"/>
              <a:gd name="T21" fmla="*/ 205 h 510"/>
              <a:gd name="T22" fmla="*/ 354 w 602"/>
              <a:gd name="T23" fmla="*/ 205 h 510"/>
              <a:gd name="T24" fmla="*/ 240 w 602"/>
              <a:gd name="T25" fmla="*/ 205 h 510"/>
              <a:gd name="T26" fmla="*/ 198 w 602"/>
              <a:gd name="T27" fmla="*/ 205 h 510"/>
              <a:gd name="T28" fmla="*/ 198 w 602"/>
              <a:gd name="T29" fmla="*/ 205 h 510"/>
              <a:gd name="T30" fmla="*/ 142 w 602"/>
              <a:gd name="T31" fmla="*/ 205 h 510"/>
              <a:gd name="T32" fmla="*/ 113 w 602"/>
              <a:gd name="T33" fmla="*/ 176 h 510"/>
              <a:gd name="T34" fmla="*/ 142 w 602"/>
              <a:gd name="T35" fmla="*/ 148 h 510"/>
              <a:gd name="T36" fmla="*/ 460 w 602"/>
              <a:gd name="T37" fmla="*/ 148 h 510"/>
              <a:gd name="T38" fmla="*/ 488 w 602"/>
              <a:gd name="T39" fmla="*/ 176 h 510"/>
              <a:gd name="T40" fmla="*/ 460 w 602"/>
              <a:gd name="T41" fmla="*/ 205 h 510"/>
              <a:gd name="T42" fmla="*/ 403 w 602"/>
              <a:gd name="T43" fmla="*/ 205 h 510"/>
              <a:gd name="T44" fmla="*/ 29 w 602"/>
              <a:gd name="T45" fmla="*/ 297 h 510"/>
              <a:gd name="T46" fmla="*/ 29 w 602"/>
              <a:gd name="T47" fmla="*/ 297 h 510"/>
              <a:gd name="T48" fmla="*/ 573 w 602"/>
              <a:gd name="T49" fmla="*/ 297 h 510"/>
              <a:gd name="T50" fmla="*/ 601 w 602"/>
              <a:gd name="T51" fmla="*/ 325 h 510"/>
              <a:gd name="T52" fmla="*/ 573 w 602"/>
              <a:gd name="T53" fmla="*/ 353 h 510"/>
              <a:gd name="T54" fmla="*/ 29 w 602"/>
              <a:gd name="T55" fmla="*/ 353 h 510"/>
              <a:gd name="T56" fmla="*/ 0 w 602"/>
              <a:gd name="T57" fmla="*/ 325 h 510"/>
              <a:gd name="T58" fmla="*/ 29 w 602"/>
              <a:gd name="T59" fmla="*/ 297 h 510"/>
              <a:gd name="T60" fmla="*/ 198 w 602"/>
              <a:gd name="T61" fmla="*/ 452 h 510"/>
              <a:gd name="T62" fmla="*/ 198 w 602"/>
              <a:gd name="T63" fmla="*/ 452 h 510"/>
              <a:gd name="T64" fmla="*/ 255 w 602"/>
              <a:gd name="T65" fmla="*/ 452 h 510"/>
              <a:gd name="T66" fmla="*/ 290 w 602"/>
              <a:gd name="T67" fmla="*/ 452 h 510"/>
              <a:gd name="T68" fmla="*/ 311 w 602"/>
              <a:gd name="T69" fmla="*/ 452 h 510"/>
              <a:gd name="T70" fmla="*/ 354 w 602"/>
              <a:gd name="T71" fmla="*/ 452 h 510"/>
              <a:gd name="T72" fmla="*/ 403 w 602"/>
              <a:gd name="T73" fmla="*/ 452 h 510"/>
              <a:gd name="T74" fmla="*/ 431 w 602"/>
              <a:gd name="T75" fmla="*/ 480 h 510"/>
              <a:gd name="T76" fmla="*/ 403 w 602"/>
              <a:gd name="T77" fmla="*/ 509 h 510"/>
              <a:gd name="T78" fmla="*/ 354 w 602"/>
              <a:gd name="T79" fmla="*/ 509 h 510"/>
              <a:gd name="T80" fmla="*/ 354 w 602"/>
              <a:gd name="T81" fmla="*/ 509 h 510"/>
              <a:gd name="T82" fmla="*/ 311 w 602"/>
              <a:gd name="T83" fmla="*/ 509 h 510"/>
              <a:gd name="T84" fmla="*/ 290 w 602"/>
              <a:gd name="T85" fmla="*/ 509 h 510"/>
              <a:gd name="T86" fmla="*/ 255 w 602"/>
              <a:gd name="T87" fmla="*/ 509 h 510"/>
              <a:gd name="T88" fmla="*/ 255 w 602"/>
              <a:gd name="T89" fmla="*/ 509 h 510"/>
              <a:gd name="T90" fmla="*/ 198 w 602"/>
              <a:gd name="T91" fmla="*/ 509 h 510"/>
              <a:gd name="T92" fmla="*/ 170 w 602"/>
              <a:gd name="T93" fmla="*/ 480 h 510"/>
              <a:gd name="T94" fmla="*/ 198 w 602"/>
              <a:gd name="T95"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2" h="510">
                <a:moveTo>
                  <a:pt x="573" y="56"/>
                </a:moveTo>
                <a:lnTo>
                  <a:pt x="573" y="56"/>
                </a:lnTo>
                <a:cubicBezTo>
                  <a:pt x="29" y="56"/>
                  <a:pt x="29" y="56"/>
                  <a:pt x="29" y="56"/>
                </a:cubicBezTo>
                <a:cubicBezTo>
                  <a:pt x="7" y="56"/>
                  <a:pt x="0" y="42"/>
                  <a:pt x="0" y="28"/>
                </a:cubicBezTo>
                <a:cubicBezTo>
                  <a:pt x="0" y="7"/>
                  <a:pt x="7" y="0"/>
                  <a:pt x="29" y="0"/>
                </a:cubicBezTo>
                <a:cubicBezTo>
                  <a:pt x="573" y="0"/>
                  <a:pt x="573" y="0"/>
                  <a:pt x="573" y="0"/>
                </a:cubicBezTo>
                <a:cubicBezTo>
                  <a:pt x="587" y="0"/>
                  <a:pt x="601" y="7"/>
                  <a:pt x="601" y="28"/>
                </a:cubicBezTo>
                <a:cubicBezTo>
                  <a:pt x="601" y="42"/>
                  <a:pt x="587" y="56"/>
                  <a:pt x="573" y="56"/>
                </a:cubicBezTo>
                <a:close/>
                <a:moveTo>
                  <a:pt x="403" y="205"/>
                </a:moveTo>
                <a:lnTo>
                  <a:pt x="403" y="205"/>
                </a:lnTo>
                <a:lnTo>
                  <a:pt x="403" y="205"/>
                </a:lnTo>
                <a:cubicBezTo>
                  <a:pt x="354" y="205"/>
                  <a:pt x="354" y="205"/>
                  <a:pt x="354" y="205"/>
                </a:cubicBezTo>
                <a:cubicBezTo>
                  <a:pt x="240" y="205"/>
                  <a:pt x="240" y="205"/>
                  <a:pt x="240" y="205"/>
                </a:cubicBezTo>
                <a:cubicBezTo>
                  <a:pt x="198" y="205"/>
                  <a:pt x="198" y="205"/>
                  <a:pt x="198" y="205"/>
                </a:cubicBezTo>
                <a:lnTo>
                  <a:pt x="198" y="205"/>
                </a:lnTo>
                <a:cubicBezTo>
                  <a:pt x="142" y="205"/>
                  <a:pt x="142" y="205"/>
                  <a:pt x="142" y="205"/>
                </a:cubicBezTo>
                <a:cubicBezTo>
                  <a:pt x="120" y="205"/>
                  <a:pt x="113" y="191"/>
                  <a:pt x="113" y="176"/>
                </a:cubicBezTo>
                <a:cubicBezTo>
                  <a:pt x="113" y="162"/>
                  <a:pt x="120" y="148"/>
                  <a:pt x="142" y="148"/>
                </a:cubicBezTo>
                <a:cubicBezTo>
                  <a:pt x="460" y="148"/>
                  <a:pt x="460" y="148"/>
                  <a:pt x="460" y="148"/>
                </a:cubicBezTo>
                <a:cubicBezTo>
                  <a:pt x="474" y="148"/>
                  <a:pt x="488" y="162"/>
                  <a:pt x="488" y="176"/>
                </a:cubicBezTo>
                <a:cubicBezTo>
                  <a:pt x="488" y="191"/>
                  <a:pt x="474" y="205"/>
                  <a:pt x="460" y="205"/>
                </a:cubicBezTo>
                <a:lnTo>
                  <a:pt x="403" y="205"/>
                </a:lnTo>
                <a:close/>
                <a:moveTo>
                  <a:pt x="29" y="297"/>
                </a:moveTo>
                <a:lnTo>
                  <a:pt x="29" y="297"/>
                </a:lnTo>
                <a:cubicBezTo>
                  <a:pt x="573" y="297"/>
                  <a:pt x="573" y="297"/>
                  <a:pt x="573" y="297"/>
                </a:cubicBezTo>
                <a:cubicBezTo>
                  <a:pt x="587" y="297"/>
                  <a:pt x="601" y="311"/>
                  <a:pt x="601" y="325"/>
                </a:cubicBezTo>
                <a:cubicBezTo>
                  <a:pt x="601" y="346"/>
                  <a:pt x="587" y="353"/>
                  <a:pt x="573" y="353"/>
                </a:cubicBezTo>
                <a:cubicBezTo>
                  <a:pt x="29" y="353"/>
                  <a:pt x="29" y="353"/>
                  <a:pt x="29" y="353"/>
                </a:cubicBezTo>
                <a:cubicBezTo>
                  <a:pt x="7" y="353"/>
                  <a:pt x="0" y="346"/>
                  <a:pt x="0" y="325"/>
                </a:cubicBezTo>
                <a:cubicBezTo>
                  <a:pt x="0" y="311"/>
                  <a:pt x="7" y="297"/>
                  <a:pt x="29" y="297"/>
                </a:cubicBezTo>
                <a:close/>
                <a:moveTo>
                  <a:pt x="198" y="452"/>
                </a:moveTo>
                <a:lnTo>
                  <a:pt x="198" y="452"/>
                </a:lnTo>
                <a:cubicBezTo>
                  <a:pt x="255" y="452"/>
                  <a:pt x="255" y="452"/>
                  <a:pt x="255" y="452"/>
                </a:cubicBezTo>
                <a:cubicBezTo>
                  <a:pt x="290" y="452"/>
                  <a:pt x="290" y="452"/>
                  <a:pt x="290" y="452"/>
                </a:cubicBezTo>
                <a:cubicBezTo>
                  <a:pt x="311" y="452"/>
                  <a:pt x="311" y="452"/>
                  <a:pt x="311" y="452"/>
                </a:cubicBezTo>
                <a:cubicBezTo>
                  <a:pt x="354" y="452"/>
                  <a:pt x="354" y="452"/>
                  <a:pt x="354" y="452"/>
                </a:cubicBezTo>
                <a:cubicBezTo>
                  <a:pt x="403" y="452"/>
                  <a:pt x="403" y="452"/>
                  <a:pt x="403" y="452"/>
                </a:cubicBezTo>
                <a:cubicBezTo>
                  <a:pt x="417" y="452"/>
                  <a:pt x="431" y="459"/>
                  <a:pt x="431" y="480"/>
                </a:cubicBezTo>
                <a:cubicBezTo>
                  <a:pt x="431" y="494"/>
                  <a:pt x="417" y="509"/>
                  <a:pt x="403" y="509"/>
                </a:cubicBezTo>
                <a:cubicBezTo>
                  <a:pt x="354" y="509"/>
                  <a:pt x="354" y="509"/>
                  <a:pt x="354" y="509"/>
                </a:cubicBezTo>
                <a:lnTo>
                  <a:pt x="354" y="509"/>
                </a:lnTo>
                <a:cubicBezTo>
                  <a:pt x="311" y="509"/>
                  <a:pt x="311" y="509"/>
                  <a:pt x="311" y="509"/>
                </a:cubicBezTo>
                <a:cubicBezTo>
                  <a:pt x="290" y="509"/>
                  <a:pt x="290" y="509"/>
                  <a:pt x="290" y="509"/>
                </a:cubicBezTo>
                <a:cubicBezTo>
                  <a:pt x="255" y="509"/>
                  <a:pt x="255" y="509"/>
                  <a:pt x="255" y="509"/>
                </a:cubicBezTo>
                <a:lnTo>
                  <a:pt x="255" y="509"/>
                </a:lnTo>
                <a:cubicBezTo>
                  <a:pt x="198" y="509"/>
                  <a:pt x="198" y="509"/>
                  <a:pt x="198" y="509"/>
                </a:cubicBezTo>
                <a:cubicBezTo>
                  <a:pt x="177" y="509"/>
                  <a:pt x="170" y="494"/>
                  <a:pt x="170" y="480"/>
                </a:cubicBezTo>
                <a:cubicBezTo>
                  <a:pt x="170" y="459"/>
                  <a:pt x="177" y="452"/>
                  <a:pt x="198" y="4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4" name="Freeform 131"/>
          <p:cNvSpPr>
            <a:spLocks noChangeArrowheads="1"/>
          </p:cNvSpPr>
          <p:nvPr/>
        </p:nvSpPr>
        <p:spPr bwMode="auto">
          <a:xfrm>
            <a:off x="8609004" y="5797858"/>
            <a:ext cx="463929" cy="389970"/>
          </a:xfrm>
          <a:custGeom>
            <a:avLst/>
            <a:gdLst>
              <a:gd name="T0" fmla="*/ 580 w 609"/>
              <a:gd name="T1" fmla="*/ 56 h 510"/>
              <a:gd name="T2" fmla="*/ 580 w 609"/>
              <a:gd name="T3" fmla="*/ 56 h 510"/>
              <a:gd name="T4" fmla="*/ 28 w 609"/>
              <a:gd name="T5" fmla="*/ 56 h 510"/>
              <a:gd name="T6" fmla="*/ 0 w 609"/>
              <a:gd name="T7" fmla="*/ 28 h 510"/>
              <a:gd name="T8" fmla="*/ 28 w 609"/>
              <a:gd name="T9" fmla="*/ 0 h 510"/>
              <a:gd name="T10" fmla="*/ 580 w 609"/>
              <a:gd name="T11" fmla="*/ 0 h 510"/>
              <a:gd name="T12" fmla="*/ 608 w 609"/>
              <a:gd name="T13" fmla="*/ 28 h 510"/>
              <a:gd name="T14" fmla="*/ 580 w 609"/>
              <a:gd name="T15" fmla="*/ 56 h 510"/>
              <a:gd name="T16" fmla="*/ 28 w 609"/>
              <a:gd name="T17" fmla="*/ 148 h 510"/>
              <a:gd name="T18" fmla="*/ 28 w 609"/>
              <a:gd name="T19" fmla="*/ 148 h 510"/>
              <a:gd name="T20" fmla="*/ 191 w 609"/>
              <a:gd name="T21" fmla="*/ 148 h 510"/>
              <a:gd name="T22" fmla="*/ 311 w 609"/>
              <a:gd name="T23" fmla="*/ 148 h 510"/>
              <a:gd name="T24" fmla="*/ 339 w 609"/>
              <a:gd name="T25" fmla="*/ 148 h 510"/>
              <a:gd name="T26" fmla="*/ 339 w 609"/>
              <a:gd name="T27" fmla="*/ 148 h 510"/>
              <a:gd name="T28" fmla="*/ 467 w 609"/>
              <a:gd name="T29" fmla="*/ 148 h 510"/>
              <a:gd name="T30" fmla="*/ 495 w 609"/>
              <a:gd name="T31" fmla="*/ 176 h 510"/>
              <a:gd name="T32" fmla="*/ 467 w 609"/>
              <a:gd name="T33" fmla="*/ 205 h 510"/>
              <a:gd name="T34" fmla="*/ 410 w 609"/>
              <a:gd name="T35" fmla="*/ 205 h 510"/>
              <a:gd name="T36" fmla="*/ 410 w 609"/>
              <a:gd name="T37" fmla="*/ 205 h 510"/>
              <a:gd name="T38" fmla="*/ 191 w 609"/>
              <a:gd name="T39" fmla="*/ 205 h 510"/>
              <a:gd name="T40" fmla="*/ 191 w 609"/>
              <a:gd name="T41" fmla="*/ 205 h 510"/>
              <a:gd name="T42" fmla="*/ 28 w 609"/>
              <a:gd name="T43" fmla="*/ 205 h 510"/>
              <a:gd name="T44" fmla="*/ 0 w 609"/>
              <a:gd name="T45" fmla="*/ 176 h 510"/>
              <a:gd name="T46" fmla="*/ 28 w 609"/>
              <a:gd name="T47" fmla="*/ 148 h 510"/>
              <a:gd name="T48" fmla="*/ 28 w 609"/>
              <a:gd name="T49" fmla="*/ 297 h 510"/>
              <a:gd name="T50" fmla="*/ 28 w 609"/>
              <a:gd name="T51" fmla="*/ 297 h 510"/>
              <a:gd name="T52" fmla="*/ 580 w 609"/>
              <a:gd name="T53" fmla="*/ 297 h 510"/>
              <a:gd name="T54" fmla="*/ 608 w 609"/>
              <a:gd name="T55" fmla="*/ 325 h 510"/>
              <a:gd name="T56" fmla="*/ 580 w 609"/>
              <a:gd name="T57" fmla="*/ 353 h 510"/>
              <a:gd name="T58" fmla="*/ 28 w 609"/>
              <a:gd name="T59" fmla="*/ 353 h 510"/>
              <a:gd name="T60" fmla="*/ 0 w 609"/>
              <a:gd name="T61" fmla="*/ 325 h 510"/>
              <a:gd name="T62" fmla="*/ 28 w 609"/>
              <a:gd name="T63" fmla="*/ 297 h 510"/>
              <a:gd name="T64" fmla="*/ 28 w 609"/>
              <a:gd name="T65" fmla="*/ 452 h 510"/>
              <a:gd name="T66" fmla="*/ 28 w 609"/>
              <a:gd name="T67" fmla="*/ 452 h 510"/>
              <a:gd name="T68" fmla="*/ 191 w 609"/>
              <a:gd name="T69" fmla="*/ 452 h 510"/>
              <a:gd name="T70" fmla="*/ 311 w 609"/>
              <a:gd name="T71" fmla="*/ 452 h 510"/>
              <a:gd name="T72" fmla="*/ 410 w 609"/>
              <a:gd name="T73" fmla="*/ 452 h 510"/>
              <a:gd name="T74" fmla="*/ 438 w 609"/>
              <a:gd name="T75" fmla="*/ 480 h 510"/>
              <a:gd name="T76" fmla="*/ 410 w 609"/>
              <a:gd name="T77" fmla="*/ 509 h 510"/>
              <a:gd name="T78" fmla="*/ 311 w 609"/>
              <a:gd name="T79" fmla="*/ 509 h 510"/>
              <a:gd name="T80" fmla="*/ 311 w 609"/>
              <a:gd name="T81" fmla="*/ 509 h 510"/>
              <a:gd name="T82" fmla="*/ 28 w 609"/>
              <a:gd name="T83" fmla="*/ 509 h 510"/>
              <a:gd name="T84" fmla="*/ 0 w 609"/>
              <a:gd name="T85" fmla="*/ 480 h 510"/>
              <a:gd name="T86" fmla="*/ 28 w 609"/>
              <a:gd name="T87"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9" h="510">
                <a:moveTo>
                  <a:pt x="580" y="56"/>
                </a:moveTo>
                <a:lnTo>
                  <a:pt x="580" y="56"/>
                </a:lnTo>
                <a:cubicBezTo>
                  <a:pt x="28" y="56"/>
                  <a:pt x="28" y="56"/>
                  <a:pt x="28" y="56"/>
                </a:cubicBezTo>
                <a:cubicBezTo>
                  <a:pt x="14" y="56"/>
                  <a:pt x="0" y="42"/>
                  <a:pt x="0" y="28"/>
                </a:cubicBezTo>
                <a:cubicBezTo>
                  <a:pt x="0" y="7"/>
                  <a:pt x="14" y="0"/>
                  <a:pt x="28" y="0"/>
                </a:cubicBezTo>
                <a:cubicBezTo>
                  <a:pt x="580" y="0"/>
                  <a:pt x="580" y="0"/>
                  <a:pt x="580" y="0"/>
                </a:cubicBezTo>
                <a:cubicBezTo>
                  <a:pt x="594" y="0"/>
                  <a:pt x="608" y="7"/>
                  <a:pt x="608" y="28"/>
                </a:cubicBezTo>
                <a:cubicBezTo>
                  <a:pt x="608" y="42"/>
                  <a:pt x="594" y="56"/>
                  <a:pt x="580" y="56"/>
                </a:cubicBezTo>
                <a:close/>
                <a:moveTo>
                  <a:pt x="28" y="148"/>
                </a:moveTo>
                <a:lnTo>
                  <a:pt x="28" y="148"/>
                </a:lnTo>
                <a:cubicBezTo>
                  <a:pt x="191" y="148"/>
                  <a:pt x="191" y="148"/>
                  <a:pt x="191" y="148"/>
                </a:cubicBezTo>
                <a:cubicBezTo>
                  <a:pt x="311" y="148"/>
                  <a:pt x="311" y="148"/>
                  <a:pt x="311" y="148"/>
                </a:cubicBezTo>
                <a:cubicBezTo>
                  <a:pt x="339" y="148"/>
                  <a:pt x="339" y="148"/>
                  <a:pt x="339" y="148"/>
                </a:cubicBezTo>
                <a:lnTo>
                  <a:pt x="339" y="148"/>
                </a:lnTo>
                <a:cubicBezTo>
                  <a:pt x="467" y="148"/>
                  <a:pt x="467" y="148"/>
                  <a:pt x="467" y="148"/>
                </a:cubicBezTo>
                <a:cubicBezTo>
                  <a:pt x="481" y="148"/>
                  <a:pt x="495" y="162"/>
                  <a:pt x="495" y="176"/>
                </a:cubicBezTo>
                <a:cubicBezTo>
                  <a:pt x="495" y="191"/>
                  <a:pt x="481" y="205"/>
                  <a:pt x="467" y="205"/>
                </a:cubicBezTo>
                <a:cubicBezTo>
                  <a:pt x="410" y="205"/>
                  <a:pt x="410" y="205"/>
                  <a:pt x="410" y="205"/>
                </a:cubicBezTo>
                <a:lnTo>
                  <a:pt x="410" y="205"/>
                </a:lnTo>
                <a:cubicBezTo>
                  <a:pt x="191" y="205"/>
                  <a:pt x="191" y="205"/>
                  <a:pt x="191" y="205"/>
                </a:cubicBezTo>
                <a:lnTo>
                  <a:pt x="191" y="205"/>
                </a:lnTo>
                <a:cubicBezTo>
                  <a:pt x="28" y="205"/>
                  <a:pt x="28" y="205"/>
                  <a:pt x="28" y="205"/>
                </a:cubicBezTo>
                <a:cubicBezTo>
                  <a:pt x="14" y="205"/>
                  <a:pt x="0" y="191"/>
                  <a:pt x="0" y="176"/>
                </a:cubicBezTo>
                <a:cubicBezTo>
                  <a:pt x="0" y="162"/>
                  <a:pt x="14" y="148"/>
                  <a:pt x="28" y="148"/>
                </a:cubicBezTo>
                <a:close/>
                <a:moveTo>
                  <a:pt x="28" y="297"/>
                </a:moveTo>
                <a:lnTo>
                  <a:pt x="28" y="297"/>
                </a:lnTo>
                <a:cubicBezTo>
                  <a:pt x="580" y="297"/>
                  <a:pt x="580" y="297"/>
                  <a:pt x="580" y="297"/>
                </a:cubicBezTo>
                <a:cubicBezTo>
                  <a:pt x="594" y="297"/>
                  <a:pt x="608" y="311"/>
                  <a:pt x="608" y="325"/>
                </a:cubicBezTo>
                <a:cubicBezTo>
                  <a:pt x="608" y="346"/>
                  <a:pt x="594" y="353"/>
                  <a:pt x="580" y="353"/>
                </a:cubicBezTo>
                <a:cubicBezTo>
                  <a:pt x="28" y="353"/>
                  <a:pt x="28" y="353"/>
                  <a:pt x="28" y="353"/>
                </a:cubicBezTo>
                <a:cubicBezTo>
                  <a:pt x="14" y="353"/>
                  <a:pt x="0" y="346"/>
                  <a:pt x="0" y="325"/>
                </a:cubicBezTo>
                <a:cubicBezTo>
                  <a:pt x="0" y="311"/>
                  <a:pt x="14" y="297"/>
                  <a:pt x="28" y="297"/>
                </a:cubicBezTo>
                <a:close/>
                <a:moveTo>
                  <a:pt x="28" y="452"/>
                </a:moveTo>
                <a:lnTo>
                  <a:pt x="28" y="452"/>
                </a:lnTo>
                <a:cubicBezTo>
                  <a:pt x="191" y="452"/>
                  <a:pt x="191" y="452"/>
                  <a:pt x="191" y="452"/>
                </a:cubicBezTo>
                <a:cubicBezTo>
                  <a:pt x="311" y="452"/>
                  <a:pt x="311" y="452"/>
                  <a:pt x="311" y="452"/>
                </a:cubicBezTo>
                <a:cubicBezTo>
                  <a:pt x="410" y="452"/>
                  <a:pt x="410" y="452"/>
                  <a:pt x="410" y="452"/>
                </a:cubicBezTo>
                <a:cubicBezTo>
                  <a:pt x="424" y="452"/>
                  <a:pt x="438" y="459"/>
                  <a:pt x="438" y="480"/>
                </a:cubicBezTo>
                <a:cubicBezTo>
                  <a:pt x="438" y="494"/>
                  <a:pt x="424" y="509"/>
                  <a:pt x="410" y="509"/>
                </a:cubicBezTo>
                <a:cubicBezTo>
                  <a:pt x="311" y="509"/>
                  <a:pt x="311" y="509"/>
                  <a:pt x="311" y="509"/>
                </a:cubicBezTo>
                <a:lnTo>
                  <a:pt x="311" y="509"/>
                </a:lnTo>
                <a:cubicBezTo>
                  <a:pt x="28" y="509"/>
                  <a:pt x="28" y="509"/>
                  <a:pt x="28" y="509"/>
                </a:cubicBezTo>
                <a:cubicBezTo>
                  <a:pt x="14" y="509"/>
                  <a:pt x="0" y="494"/>
                  <a:pt x="0" y="480"/>
                </a:cubicBezTo>
                <a:cubicBezTo>
                  <a:pt x="0" y="459"/>
                  <a:pt x="14" y="452"/>
                  <a:pt x="28" y="4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5" name="Freeform 132"/>
          <p:cNvSpPr>
            <a:spLocks noChangeArrowheads="1"/>
          </p:cNvSpPr>
          <p:nvPr/>
        </p:nvSpPr>
        <p:spPr bwMode="auto">
          <a:xfrm>
            <a:off x="7805533" y="5797858"/>
            <a:ext cx="460566" cy="389970"/>
          </a:xfrm>
          <a:custGeom>
            <a:avLst/>
            <a:gdLst>
              <a:gd name="T0" fmla="*/ 572 w 602"/>
              <a:gd name="T1" fmla="*/ 353 h 510"/>
              <a:gd name="T2" fmla="*/ 572 w 602"/>
              <a:gd name="T3" fmla="*/ 353 h 510"/>
              <a:gd name="T4" fmla="*/ 28 w 602"/>
              <a:gd name="T5" fmla="*/ 353 h 510"/>
              <a:gd name="T6" fmla="*/ 0 w 602"/>
              <a:gd name="T7" fmla="*/ 325 h 510"/>
              <a:gd name="T8" fmla="*/ 28 w 602"/>
              <a:gd name="T9" fmla="*/ 297 h 510"/>
              <a:gd name="T10" fmla="*/ 572 w 602"/>
              <a:gd name="T11" fmla="*/ 297 h 510"/>
              <a:gd name="T12" fmla="*/ 601 w 602"/>
              <a:gd name="T13" fmla="*/ 325 h 510"/>
              <a:gd name="T14" fmla="*/ 572 w 602"/>
              <a:gd name="T15" fmla="*/ 353 h 510"/>
              <a:gd name="T16" fmla="*/ 572 w 602"/>
              <a:gd name="T17" fmla="*/ 205 h 510"/>
              <a:gd name="T18" fmla="*/ 572 w 602"/>
              <a:gd name="T19" fmla="*/ 205 h 510"/>
              <a:gd name="T20" fmla="*/ 28 w 602"/>
              <a:gd name="T21" fmla="*/ 205 h 510"/>
              <a:gd name="T22" fmla="*/ 0 w 602"/>
              <a:gd name="T23" fmla="*/ 176 h 510"/>
              <a:gd name="T24" fmla="*/ 28 w 602"/>
              <a:gd name="T25" fmla="*/ 148 h 510"/>
              <a:gd name="T26" fmla="*/ 572 w 602"/>
              <a:gd name="T27" fmla="*/ 148 h 510"/>
              <a:gd name="T28" fmla="*/ 601 w 602"/>
              <a:gd name="T29" fmla="*/ 176 h 510"/>
              <a:gd name="T30" fmla="*/ 572 w 602"/>
              <a:gd name="T31" fmla="*/ 205 h 510"/>
              <a:gd name="T32" fmla="*/ 572 w 602"/>
              <a:gd name="T33" fmla="*/ 56 h 510"/>
              <a:gd name="T34" fmla="*/ 572 w 602"/>
              <a:gd name="T35" fmla="*/ 56 h 510"/>
              <a:gd name="T36" fmla="*/ 28 w 602"/>
              <a:gd name="T37" fmla="*/ 56 h 510"/>
              <a:gd name="T38" fmla="*/ 0 w 602"/>
              <a:gd name="T39" fmla="*/ 28 h 510"/>
              <a:gd name="T40" fmla="*/ 28 w 602"/>
              <a:gd name="T41" fmla="*/ 0 h 510"/>
              <a:gd name="T42" fmla="*/ 572 w 602"/>
              <a:gd name="T43" fmla="*/ 0 h 510"/>
              <a:gd name="T44" fmla="*/ 601 w 602"/>
              <a:gd name="T45" fmla="*/ 28 h 510"/>
              <a:gd name="T46" fmla="*/ 572 w 602"/>
              <a:gd name="T47" fmla="*/ 56 h 510"/>
              <a:gd name="T48" fmla="*/ 28 w 602"/>
              <a:gd name="T49" fmla="*/ 452 h 510"/>
              <a:gd name="T50" fmla="*/ 28 w 602"/>
              <a:gd name="T51" fmla="*/ 452 h 510"/>
              <a:gd name="T52" fmla="*/ 572 w 602"/>
              <a:gd name="T53" fmla="*/ 452 h 510"/>
              <a:gd name="T54" fmla="*/ 601 w 602"/>
              <a:gd name="T55" fmla="*/ 480 h 510"/>
              <a:gd name="T56" fmla="*/ 572 w 602"/>
              <a:gd name="T57" fmla="*/ 509 h 510"/>
              <a:gd name="T58" fmla="*/ 28 w 602"/>
              <a:gd name="T59" fmla="*/ 509 h 510"/>
              <a:gd name="T60" fmla="*/ 0 w 602"/>
              <a:gd name="T61" fmla="*/ 480 h 510"/>
              <a:gd name="T62" fmla="*/ 28 w 602"/>
              <a:gd name="T63" fmla="*/ 45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510">
                <a:moveTo>
                  <a:pt x="572" y="353"/>
                </a:moveTo>
                <a:lnTo>
                  <a:pt x="572" y="353"/>
                </a:lnTo>
                <a:cubicBezTo>
                  <a:pt x="28" y="353"/>
                  <a:pt x="28" y="353"/>
                  <a:pt x="28" y="353"/>
                </a:cubicBezTo>
                <a:cubicBezTo>
                  <a:pt x="14" y="353"/>
                  <a:pt x="0" y="346"/>
                  <a:pt x="0" y="325"/>
                </a:cubicBezTo>
                <a:cubicBezTo>
                  <a:pt x="0" y="311"/>
                  <a:pt x="14" y="297"/>
                  <a:pt x="28" y="297"/>
                </a:cubicBezTo>
                <a:cubicBezTo>
                  <a:pt x="572" y="297"/>
                  <a:pt x="572" y="297"/>
                  <a:pt x="572" y="297"/>
                </a:cubicBezTo>
                <a:cubicBezTo>
                  <a:pt x="594" y="297"/>
                  <a:pt x="601" y="311"/>
                  <a:pt x="601" y="325"/>
                </a:cubicBezTo>
                <a:cubicBezTo>
                  <a:pt x="601" y="346"/>
                  <a:pt x="594" y="353"/>
                  <a:pt x="572" y="353"/>
                </a:cubicBezTo>
                <a:close/>
                <a:moveTo>
                  <a:pt x="572" y="205"/>
                </a:moveTo>
                <a:lnTo>
                  <a:pt x="572" y="205"/>
                </a:lnTo>
                <a:cubicBezTo>
                  <a:pt x="28" y="205"/>
                  <a:pt x="28" y="205"/>
                  <a:pt x="28" y="205"/>
                </a:cubicBezTo>
                <a:cubicBezTo>
                  <a:pt x="14" y="205"/>
                  <a:pt x="0" y="191"/>
                  <a:pt x="0" y="176"/>
                </a:cubicBezTo>
                <a:cubicBezTo>
                  <a:pt x="0" y="162"/>
                  <a:pt x="14" y="148"/>
                  <a:pt x="28" y="148"/>
                </a:cubicBezTo>
                <a:cubicBezTo>
                  <a:pt x="572" y="148"/>
                  <a:pt x="572" y="148"/>
                  <a:pt x="572" y="148"/>
                </a:cubicBezTo>
                <a:cubicBezTo>
                  <a:pt x="594" y="148"/>
                  <a:pt x="601" y="162"/>
                  <a:pt x="601" y="176"/>
                </a:cubicBezTo>
                <a:cubicBezTo>
                  <a:pt x="601" y="191"/>
                  <a:pt x="594" y="205"/>
                  <a:pt x="572" y="205"/>
                </a:cubicBezTo>
                <a:close/>
                <a:moveTo>
                  <a:pt x="572" y="56"/>
                </a:moveTo>
                <a:lnTo>
                  <a:pt x="572" y="56"/>
                </a:lnTo>
                <a:cubicBezTo>
                  <a:pt x="28" y="56"/>
                  <a:pt x="28" y="56"/>
                  <a:pt x="28" y="56"/>
                </a:cubicBezTo>
                <a:cubicBezTo>
                  <a:pt x="14" y="56"/>
                  <a:pt x="0" y="42"/>
                  <a:pt x="0" y="28"/>
                </a:cubicBezTo>
                <a:cubicBezTo>
                  <a:pt x="0" y="7"/>
                  <a:pt x="14" y="0"/>
                  <a:pt x="28" y="0"/>
                </a:cubicBezTo>
                <a:cubicBezTo>
                  <a:pt x="572" y="0"/>
                  <a:pt x="572" y="0"/>
                  <a:pt x="572" y="0"/>
                </a:cubicBezTo>
                <a:cubicBezTo>
                  <a:pt x="594" y="0"/>
                  <a:pt x="601" y="7"/>
                  <a:pt x="601" y="28"/>
                </a:cubicBezTo>
                <a:cubicBezTo>
                  <a:pt x="601" y="42"/>
                  <a:pt x="594" y="56"/>
                  <a:pt x="572" y="56"/>
                </a:cubicBezTo>
                <a:close/>
                <a:moveTo>
                  <a:pt x="28" y="452"/>
                </a:moveTo>
                <a:lnTo>
                  <a:pt x="28" y="452"/>
                </a:lnTo>
                <a:cubicBezTo>
                  <a:pt x="572" y="452"/>
                  <a:pt x="572" y="452"/>
                  <a:pt x="572" y="452"/>
                </a:cubicBezTo>
                <a:cubicBezTo>
                  <a:pt x="594" y="452"/>
                  <a:pt x="601" y="459"/>
                  <a:pt x="601" y="480"/>
                </a:cubicBezTo>
                <a:cubicBezTo>
                  <a:pt x="601" y="494"/>
                  <a:pt x="594" y="509"/>
                  <a:pt x="572" y="509"/>
                </a:cubicBezTo>
                <a:cubicBezTo>
                  <a:pt x="28" y="509"/>
                  <a:pt x="28" y="509"/>
                  <a:pt x="28" y="509"/>
                </a:cubicBezTo>
                <a:cubicBezTo>
                  <a:pt x="14" y="509"/>
                  <a:pt x="0" y="494"/>
                  <a:pt x="0" y="480"/>
                </a:cubicBezTo>
                <a:cubicBezTo>
                  <a:pt x="0" y="459"/>
                  <a:pt x="14" y="452"/>
                  <a:pt x="28" y="4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6" name="Freeform 133"/>
          <p:cNvSpPr>
            <a:spLocks noChangeArrowheads="1"/>
          </p:cNvSpPr>
          <p:nvPr/>
        </p:nvSpPr>
        <p:spPr bwMode="auto">
          <a:xfrm>
            <a:off x="16657169" y="5075070"/>
            <a:ext cx="460569" cy="215156"/>
          </a:xfrm>
          <a:custGeom>
            <a:avLst/>
            <a:gdLst>
              <a:gd name="T0" fmla="*/ 573 w 602"/>
              <a:gd name="T1" fmla="*/ 198 h 283"/>
              <a:gd name="T2" fmla="*/ 573 w 602"/>
              <a:gd name="T3" fmla="*/ 198 h 283"/>
              <a:gd name="T4" fmla="*/ 573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3 w 602"/>
              <a:gd name="T19" fmla="*/ 28 h 283"/>
              <a:gd name="T20" fmla="*/ 573 w 602"/>
              <a:gd name="T21" fmla="*/ 84 h 283"/>
              <a:gd name="T22" fmla="*/ 601 w 602"/>
              <a:gd name="T23" fmla="*/ 113 h 283"/>
              <a:gd name="T24" fmla="*/ 601 w 602"/>
              <a:gd name="T25" fmla="*/ 169 h 283"/>
              <a:gd name="T26" fmla="*/ 573 w 602"/>
              <a:gd name="T27" fmla="*/ 198 h 283"/>
              <a:gd name="T28" fmla="*/ 516 w 602"/>
              <a:gd name="T29" fmla="*/ 169 h 283"/>
              <a:gd name="T30" fmla="*/ 516 w 602"/>
              <a:gd name="T31" fmla="*/ 169 h 283"/>
              <a:gd name="T32" fmla="*/ 516 w 602"/>
              <a:gd name="T33" fmla="*/ 113 h 283"/>
              <a:gd name="T34" fmla="*/ 516 w 602"/>
              <a:gd name="T35" fmla="*/ 56 h 283"/>
              <a:gd name="T36" fmla="*/ 57 w 602"/>
              <a:gd name="T37" fmla="*/ 56 h 283"/>
              <a:gd name="T38" fmla="*/ 57 w 602"/>
              <a:gd name="T39" fmla="*/ 226 h 283"/>
              <a:gd name="T40" fmla="*/ 516 w 602"/>
              <a:gd name="T41" fmla="*/ 226 h 283"/>
              <a:gd name="T42" fmla="*/ 516 w 602"/>
              <a:gd name="T43" fmla="*/ 169 h 283"/>
              <a:gd name="T44" fmla="*/ 488 w 602"/>
              <a:gd name="T45" fmla="*/ 198 h 283"/>
              <a:gd name="T46" fmla="*/ 488 w 602"/>
              <a:gd name="T47" fmla="*/ 198 h 283"/>
              <a:gd name="T48" fmla="*/ 85 w 602"/>
              <a:gd name="T49" fmla="*/ 198 h 283"/>
              <a:gd name="T50" fmla="*/ 85 w 602"/>
              <a:gd name="T51" fmla="*/ 84 h 283"/>
              <a:gd name="T52" fmla="*/ 488 w 602"/>
              <a:gd name="T53" fmla="*/ 84 h 283"/>
              <a:gd name="T54" fmla="*/ 488 w 602"/>
              <a:gd name="T55"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283">
                <a:moveTo>
                  <a:pt x="573" y="198"/>
                </a:moveTo>
                <a:lnTo>
                  <a:pt x="573" y="198"/>
                </a:lnTo>
                <a:cubicBezTo>
                  <a:pt x="573" y="254"/>
                  <a:pt x="573" y="254"/>
                  <a:pt x="573" y="254"/>
                </a:cubicBezTo>
                <a:cubicBezTo>
                  <a:pt x="573"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3" y="14"/>
                  <a:pt x="573" y="28"/>
                </a:cubicBezTo>
                <a:cubicBezTo>
                  <a:pt x="573" y="84"/>
                  <a:pt x="573" y="84"/>
                  <a:pt x="573" y="84"/>
                </a:cubicBezTo>
                <a:cubicBezTo>
                  <a:pt x="587" y="84"/>
                  <a:pt x="601" y="99"/>
                  <a:pt x="601" y="113"/>
                </a:cubicBezTo>
                <a:cubicBezTo>
                  <a:pt x="601" y="169"/>
                  <a:pt x="601" y="169"/>
                  <a:pt x="601" y="169"/>
                </a:cubicBezTo>
                <a:cubicBezTo>
                  <a:pt x="601" y="190"/>
                  <a:pt x="587" y="198"/>
                  <a:pt x="573" y="198"/>
                </a:cubicBezTo>
                <a:close/>
                <a:moveTo>
                  <a:pt x="516" y="169"/>
                </a:moveTo>
                <a:lnTo>
                  <a:pt x="516" y="169"/>
                </a:lnTo>
                <a:cubicBezTo>
                  <a:pt x="516" y="113"/>
                  <a:pt x="516" y="113"/>
                  <a:pt x="516" y="113"/>
                </a:cubicBezTo>
                <a:cubicBezTo>
                  <a:pt x="516" y="56"/>
                  <a:pt x="516" y="56"/>
                  <a:pt x="516" y="56"/>
                </a:cubicBezTo>
                <a:cubicBezTo>
                  <a:pt x="57" y="56"/>
                  <a:pt x="57" y="56"/>
                  <a:pt x="57" y="56"/>
                </a:cubicBezTo>
                <a:cubicBezTo>
                  <a:pt x="57" y="226"/>
                  <a:pt x="57" y="226"/>
                  <a:pt x="57" y="226"/>
                </a:cubicBezTo>
                <a:cubicBezTo>
                  <a:pt x="516" y="226"/>
                  <a:pt x="516" y="226"/>
                  <a:pt x="516" y="226"/>
                </a:cubicBezTo>
                <a:lnTo>
                  <a:pt x="516" y="169"/>
                </a:lnTo>
                <a:close/>
                <a:moveTo>
                  <a:pt x="488" y="198"/>
                </a:moveTo>
                <a:lnTo>
                  <a:pt x="488" y="198"/>
                </a:lnTo>
                <a:cubicBezTo>
                  <a:pt x="85" y="198"/>
                  <a:pt x="85" y="198"/>
                  <a:pt x="85" y="198"/>
                </a:cubicBezTo>
                <a:cubicBezTo>
                  <a:pt x="85" y="84"/>
                  <a:pt x="85" y="84"/>
                  <a:pt x="85" y="84"/>
                </a:cubicBezTo>
                <a:cubicBezTo>
                  <a:pt x="488" y="84"/>
                  <a:pt x="488" y="84"/>
                  <a:pt x="488" y="84"/>
                </a:cubicBezTo>
                <a:lnTo>
                  <a:pt x="488" y="19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7" name="Freeform 134"/>
          <p:cNvSpPr>
            <a:spLocks noChangeArrowheads="1"/>
          </p:cNvSpPr>
          <p:nvPr/>
        </p:nvSpPr>
        <p:spPr bwMode="auto">
          <a:xfrm>
            <a:off x="15846975" y="5075070"/>
            <a:ext cx="463929" cy="215156"/>
          </a:xfrm>
          <a:custGeom>
            <a:avLst/>
            <a:gdLst>
              <a:gd name="T0" fmla="*/ 579 w 609"/>
              <a:gd name="T1" fmla="*/ 198 h 283"/>
              <a:gd name="T2" fmla="*/ 579 w 609"/>
              <a:gd name="T3" fmla="*/ 198 h 283"/>
              <a:gd name="T4" fmla="*/ 579 w 609"/>
              <a:gd name="T5" fmla="*/ 254 h 283"/>
              <a:gd name="T6" fmla="*/ 551 w 609"/>
              <a:gd name="T7" fmla="*/ 282 h 283"/>
              <a:gd name="T8" fmla="*/ 28 w 609"/>
              <a:gd name="T9" fmla="*/ 282 h 283"/>
              <a:gd name="T10" fmla="*/ 0 w 609"/>
              <a:gd name="T11" fmla="*/ 254 h 283"/>
              <a:gd name="T12" fmla="*/ 0 w 609"/>
              <a:gd name="T13" fmla="*/ 28 h 283"/>
              <a:gd name="T14" fmla="*/ 28 w 609"/>
              <a:gd name="T15" fmla="*/ 0 h 283"/>
              <a:gd name="T16" fmla="*/ 551 w 609"/>
              <a:gd name="T17" fmla="*/ 0 h 283"/>
              <a:gd name="T18" fmla="*/ 579 w 609"/>
              <a:gd name="T19" fmla="*/ 28 h 283"/>
              <a:gd name="T20" fmla="*/ 579 w 609"/>
              <a:gd name="T21" fmla="*/ 84 h 283"/>
              <a:gd name="T22" fmla="*/ 608 w 609"/>
              <a:gd name="T23" fmla="*/ 113 h 283"/>
              <a:gd name="T24" fmla="*/ 608 w 609"/>
              <a:gd name="T25" fmla="*/ 169 h 283"/>
              <a:gd name="T26" fmla="*/ 579 w 609"/>
              <a:gd name="T27" fmla="*/ 198 h 283"/>
              <a:gd name="T28" fmla="*/ 523 w 609"/>
              <a:gd name="T29" fmla="*/ 169 h 283"/>
              <a:gd name="T30" fmla="*/ 523 w 609"/>
              <a:gd name="T31" fmla="*/ 169 h 283"/>
              <a:gd name="T32" fmla="*/ 523 w 609"/>
              <a:gd name="T33" fmla="*/ 113 h 283"/>
              <a:gd name="T34" fmla="*/ 523 w 609"/>
              <a:gd name="T35" fmla="*/ 56 h 283"/>
              <a:gd name="T36" fmla="*/ 56 w 609"/>
              <a:gd name="T37" fmla="*/ 56 h 283"/>
              <a:gd name="T38" fmla="*/ 56 w 609"/>
              <a:gd name="T39" fmla="*/ 226 h 283"/>
              <a:gd name="T40" fmla="*/ 523 w 609"/>
              <a:gd name="T41" fmla="*/ 226 h 283"/>
              <a:gd name="T42" fmla="*/ 523 w 609"/>
              <a:gd name="T43" fmla="*/ 169 h 283"/>
              <a:gd name="T44" fmla="*/ 353 w 609"/>
              <a:gd name="T45" fmla="*/ 198 h 283"/>
              <a:gd name="T46" fmla="*/ 353 w 609"/>
              <a:gd name="T47" fmla="*/ 198 h 283"/>
              <a:gd name="T48" fmla="*/ 353 w 609"/>
              <a:gd name="T49" fmla="*/ 198 h 283"/>
              <a:gd name="T50" fmla="*/ 85 w 609"/>
              <a:gd name="T51" fmla="*/ 198 h 283"/>
              <a:gd name="T52" fmla="*/ 85 w 609"/>
              <a:gd name="T53" fmla="*/ 84 h 283"/>
              <a:gd name="T54" fmla="*/ 353 w 609"/>
              <a:gd name="T55" fmla="*/ 84 h 283"/>
              <a:gd name="T56" fmla="*/ 353 w 609"/>
              <a:gd name="T57"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9" h="283">
                <a:moveTo>
                  <a:pt x="579" y="198"/>
                </a:moveTo>
                <a:lnTo>
                  <a:pt x="579" y="198"/>
                </a:lnTo>
                <a:cubicBezTo>
                  <a:pt x="579" y="254"/>
                  <a:pt x="579" y="254"/>
                  <a:pt x="579" y="254"/>
                </a:cubicBezTo>
                <a:cubicBezTo>
                  <a:pt x="579" y="275"/>
                  <a:pt x="565" y="282"/>
                  <a:pt x="551" y="282"/>
                </a:cubicBezTo>
                <a:cubicBezTo>
                  <a:pt x="28" y="282"/>
                  <a:pt x="28" y="282"/>
                  <a:pt x="28" y="282"/>
                </a:cubicBezTo>
                <a:cubicBezTo>
                  <a:pt x="14" y="282"/>
                  <a:pt x="0" y="275"/>
                  <a:pt x="0" y="254"/>
                </a:cubicBezTo>
                <a:cubicBezTo>
                  <a:pt x="0" y="28"/>
                  <a:pt x="0" y="28"/>
                  <a:pt x="0" y="28"/>
                </a:cubicBezTo>
                <a:cubicBezTo>
                  <a:pt x="0" y="14"/>
                  <a:pt x="14" y="0"/>
                  <a:pt x="28" y="0"/>
                </a:cubicBezTo>
                <a:cubicBezTo>
                  <a:pt x="551" y="0"/>
                  <a:pt x="551" y="0"/>
                  <a:pt x="551" y="0"/>
                </a:cubicBezTo>
                <a:cubicBezTo>
                  <a:pt x="565" y="0"/>
                  <a:pt x="579" y="14"/>
                  <a:pt x="579" y="28"/>
                </a:cubicBezTo>
                <a:cubicBezTo>
                  <a:pt x="579" y="84"/>
                  <a:pt x="579" y="84"/>
                  <a:pt x="579" y="84"/>
                </a:cubicBezTo>
                <a:cubicBezTo>
                  <a:pt x="594" y="84"/>
                  <a:pt x="608" y="99"/>
                  <a:pt x="608" y="113"/>
                </a:cubicBezTo>
                <a:cubicBezTo>
                  <a:pt x="608" y="169"/>
                  <a:pt x="608" y="169"/>
                  <a:pt x="608" y="169"/>
                </a:cubicBezTo>
                <a:cubicBezTo>
                  <a:pt x="608" y="190"/>
                  <a:pt x="594" y="198"/>
                  <a:pt x="579" y="198"/>
                </a:cubicBezTo>
                <a:close/>
                <a:moveTo>
                  <a:pt x="523" y="169"/>
                </a:moveTo>
                <a:lnTo>
                  <a:pt x="523" y="169"/>
                </a:lnTo>
                <a:cubicBezTo>
                  <a:pt x="523" y="113"/>
                  <a:pt x="523" y="113"/>
                  <a:pt x="523" y="113"/>
                </a:cubicBezTo>
                <a:cubicBezTo>
                  <a:pt x="523" y="56"/>
                  <a:pt x="523" y="56"/>
                  <a:pt x="523" y="56"/>
                </a:cubicBezTo>
                <a:cubicBezTo>
                  <a:pt x="56" y="56"/>
                  <a:pt x="56" y="56"/>
                  <a:pt x="56" y="56"/>
                </a:cubicBezTo>
                <a:cubicBezTo>
                  <a:pt x="56" y="226"/>
                  <a:pt x="56" y="226"/>
                  <a:pt x="56" y="226"/>
                </a:cubicBezTo>
                <a:cubicBezTo>
                  <a:pt x="523" y="226"/>
                  <a:pt x="523" y="226"/>
                  <a:pt x="523" y="226"/>
                </a:cubicBezTo>
                <a:lnTo>
                  <a:pt x="523" y="169"/>
                </a:lnTo>
                <a:close/>
                <a:moveTo>
                  <a:pt x="353" y="198"/>
                </a:moveTo>
                <a:lnTo>
                  <a:pt x="353" y="198"/>
                </a:lnTo>
                <a:lnTo>
                  <a:pt x="353" y="198"/>
                </a:lnTo>
                <a:cubicBezTo>
                  <a:pt x="85" y="198"/>
                  <a:pt x="85" y="198"/>
                  <a:pt x="85" y="198"/>
                </a:cubicBezTo>
                <a:cubicBezTo>
                  <a:pt x="85" y="84"/>
                  <a:pt x="85" y="84"/>
                  <a:pt x="85" y="84"/>
                </a:cubicBezTo>
                <a:cubicBezTo>
                  <a:pt x="353" y="84"/>
                  <a:pt x="353" y="84"/>
                  <a:pt x="353" y="84"/>
                </a:cubicBezTo>
                <a:lnTo>
                  <a:pt x="353" y="19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8" name="Freeform 135"/>
          <p:cNvSpPr>
            <a:spLocks noChangeArrowheads="1"/>
          </p:cNvSpPr>
          <p:nvPr/>
        </p:nvSpPr>
        <p:spPr bwMode="auto">
          <a:xfrm>
            <a:off x="15046865" y="5075070"/>
            <a:ext cx="460566" cy="215156"/>
          </a:xfrm>
          <a:custGeom>
            <a:avLst/>
            <a:gdLst>
              <a:gd name="T0" fmla="*/ 572 w 602"/>
              <a:gd name="T1" fmla="*/ 198 h 283"/>
              <a:gd name="T2" fmla="*/ 572 w 602"/>
              <a:gd name="T3" fmla="*/ 198 h 283"/>
              <a:gd name="T4" fmla="*/ 572 w 602"/>
              <a:gd name="T5" fmla="*/ 254 h 283"/>
              <a:gd name="T6" fmla="*/ 544 w 602"/>
              <a:gd name="T7" fmla="*/ 282 h 283"/>
              <a:gd name="T8" fmla="*/ 28 w 602"/>
              <a:gd name="T9" fmla="*/ 282 h 283"/>
              <a:gd name="T10" fmla="*/ 0 w 602"/>
              <a:gd name="T11" fmla="*/ 254 h 283"/>
              <a:gd name="T12" fmla="*/ 0 w 602"/>
              <a:gd name="T13" fmla="*/ 28 h 283"/>
              <a:gd name="T14" fmla="*/ 28 w 602"/>
              <a:gd name="T15" fmla="*/ 0 h 283"/>
              <a:gd name="T16" fmla="*/ 544 w 602"/>
              <a:gd name="T17" fmla="*/ 0 h 283"/>
              <a:gd name="T18" fmla="*/ 572 w 602"/>
              <a:gd name="T19" fmla="*/ 28 h 283"/>
              <a:gd name="T20" fmla="*/ 572 w 602"/>
              <a:gd name="T21" fmla="*/ 84 h 283"/>
              <a:gd name="T22" fmla="*/ 601 w 602"/>
              <a:gd name="T23" fmla="*/ 113 h 283"/>
              <a:gd name="T24" fmla="*/ 601 w 602"/>
              <a:gd name="T25" fmla="*/ 169 h 283"/>
              <a:gd name="T26" fmla="*/ 572 w 602"/>
              <a:gd name="T27" fmla="*/ 198 h 283"/>
              <a:gd name="T28" fmla="*/ 516 w 602"/>
              <a:gd name="T29" fmla="*/ 169 h 283"/>
              <a:gd name="T30" fmla="*/ 516 w 602"/>
              <a:gd name="T31" fmla="*/ 169 h 283"/>
              <a:gd name="T32" fmla="*/ 516 w 602"/>
              <a:gd name="T33" fmla="*/ 113 h 283"/>
              <a:gd name="T34" fmla="*/ 516 w 602"/>
              <a:gd name="T35" fmla="*/ 56 h 283"/>
              <a:gd name="T36" fmla="*/ 509 w 602"/>
              <a:gd name="T37" fmla="*/ 56 h 283"/>
              <a:gd name="T38" fmla="*/ 509 w 602"/>
              <a:gd name="T39" fmla="*/ 56 h 283"/>
              <a:gd name="T40" fmla="*/ 346 w 602"/>
              <a:gd name="T41" fmla="*/ 56 h 283"/>
              <a:gd name="T42" fmla="*/ 346 w 602"/>
              <a:gd name="T43" fmla="*/ 56 h 283"/>
              <a:gd name="T44" fmla="*/ 56 w 602"/>
              <a:gd name="T45" fmla="*/ 56 h 283"/>
              <a:gd name="T46" fmla="*/ 56 w 602"/>
              <a:gd name="T47" fmla="*/ 226 h 283"/>
              <a:gd name="T48" fmla="*/ 516 w 602"/>
              <a:gd name="T49" fmla="*/ 226 h 283"/>
              <a:gd name="T50" fmla="*/ 516 w 602"/>
              <a:gd name="T51" fmla="*/ 169 h 283"/>
              <a:gd name="T52" fmla="*/ 205 w 602"/>
              <a:gd name="T53" fmla="*/ 198 h 283"/>
              <a:gd name="T54" fmla="*/ 205 w 602"/>
              <a:gd name="T55" fmla="*/ 198 h 283"/>
              <a:gd name="T56" fmla="*/ 85 w 602"/>
              <a:gd name="T57" fmla="*/ 198 h 283"/>
              <a:gd name="T58" fmla="*/ 85 w 602"/>
              <a:gd name="T59" fmla="*/ 84 h 283"/>
              <a:gd name="T60" fmla="*/ 205 w 602"/>
              <a:gd name="T61" fmla="*/ 84 h 283"/>
              <a:gd name="T62" fmla="*/ 205 w 602"/>
              <a:gd name="T63" fmla="*/ 19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2" h="283">
                <a:moveTo>
                  <a:pt x="572" y="198"/>
                </a:moveTo>
                <a:lnTo>
                  <a:pt x="572" y="198"/>
                </a:lnTo>
                <a:cubicBezTo>
                  <a:pt x="572" y="254"/>
                  <a:pt x="572" y="254"/>
                  <a:pt x="572" y="254"/>
                </a:cubicBezTo>
                <a:cubicBezTo>
                  <a:pt x="572" y="275"/>
                  <a:pt x="565" y="282"/>
                  <a:pt x="544" y="282"/>
                </a:cubicBezTo>
                <a:cubicBezTo>
                  <a:pt x="28" y="282"/>
                  <a:pt x="28" y="282"/>
                  <a:pt x="28" y="282"/>
                </a:cubicBezTo>
                <a:cubicBezTo>
                  <a:pt x="14" y="282"/>
                  <a:pt x="0" y="275"/>
                  <a:pt x="0" y="254"/>
                </a:cubicBezTo>
                <a:cubicBezTo>
                  <a:pt x="0" y="28"/>
                  <a:pt x="0" y="28"/>
                  <a:pt x="0" y="28"/>
                </a:cubicBezTo>
                <a:cubicBezTo>
                  <a:pt x="0" y="14"/>
                  <a:pt x="14" y="0"/>
                  <a:pt x="28" y="0"/>
                </a:cubicBezTo>
                <a:cubicBezTo>
                  <a:pt x="544" y="0"/>
                  <a:pt x="544" y="0"/>
                  <a:pt x="544" y="0"/>
                </a:cubicBezTo>
                <a:cubicBezTo>
                  <a:pt x="565" y="0"/>
                  <a:pt x="572" y="14"/>
                  <a:pt x="572" y="28"/>
                </a:cubicBezTo>
                <a:cubicBezTo>
                  <a:pt x="572" y="84"/>
                  <a:pt x="572" y="84"/>
                  <a:pt x="572" y="84"/>
                </a:cubicBezTo>
                <a:cubicBezTo>
                  <a:pt x="594" y="84"/>
                  <a:pt x="601" y="99"/>
                  <a:pt x="601" y="113"/>
                </a:cubicBezTo>
                <a:cubicBezTo>
                  <a:pt x="601" y="169"/>
                  <a:pt x="601" y="169"/>
                  <a:pt x="601" y="169"/>
                </a:cubicBezTo>
                <a:cubicBezTo>
                  <a:pt x="601" y="190"/>
                  <a:pt x="594" y="198"/>
                  <a:pt x="572" y="198"/>
                </a:cubicBezTo>
                <a:close/>
                <a:moveTo>
                  <a:pt x="516" y="169"/>
                </a:moveTo>
                <a:lnTo>
                  <a:pt x="516" y="169"/>
                </a:lnTo>
                <a:cubicBezTo>
                  <a:pt x="516" y="113"/>
                  <a:pt x="516" y="113"/>
                  <a:pt x="516" y="113"/>
                </a:cubicBezTo>
                <a:cubicBezTo>
                  <a:pt x="516" y="56"/>
                  <a:pt x="516" y="56"/>
                  <a:pt x="516" y="56"/>
                </a:cubicBezTo>
                <a:cubicBezTo>
                  <a:pt x="509" y="56"/>
                  <a:pt x="509" y="56"/>
                  <a:pt x="509" y="56"/>
                </a:cubicBezTo>
                <a:lnTo>
                  <a:pt x="509" y="56"/>
                </a:lnTo>
                <a:cubicBezTo>
                  <a:pt x="346" y="56"/>
                  <a:pt x="346" y="56"/>
                  <a:pt x="346" y="56"/>
                </a:cubicBezTo>
                <a:lnTo>
                  <a:pt x="346" y="56"/>
                </a:lnTo>
                <a:cubicBezTo>
                  <a:pt x="56" y="56"/>
                  <a:pt x="56" y="56"/>
                  <a:pt x="56" y="56"/>
                </a:cubicBezTo>
                <a:cubicBezTo>
                  <a:pt x="56" y="226"/>
                  <a:pt x="56" y="226"/>
                  <a:pt x="56" y="226"/>
                </a:cubicBezTo>
                <a:cubicBezTo>
                  <a:pt x="516" y="226"/>
                  <a:pt x="516" y="226"/>
                  <a:pt x="516" y="226"/>
                </a:cubicBezTo>
                <a:lnTo>
                  <a:pt x="516" y="169"/>
                </a:lnTo>
                <a:close/>
                <a:moveTo>
                  <a:pt x="205" y="198"/>
                </a:moveTo>
                <a:lnTo>
                  <a:pt x="205" y="198"/>
                </a:lnTo>
                <a:cubicBezTo>
                  <a:pt x="85" y="198"/>
                  <a:pt x="85" y="198"/>
                  <a:pt x="85" y="198"/>
                </a:cubicBezTo>
                <a:cubicBezTo>
                  <a:pt x="85" y="84"/>
                  <a:pt x="85" y="84"/>
                  <a:pt x="85" y="84"/>
                </a:cubicBezTo>
                <a:cubicBezTo>
                  <a:pt x="205" y="84"/>
                  <a:pt x="205" y="84"/>
                  <a:pt x="205" y="84"/>
                </a:cubicBezTo>
                <a:lnTo>
                  <a:pt x="205" y="19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9" name="Freeform 136"/>
          <p:cNvSpPr>
            <a:spLocks noChangeArrowheads="1"/>
          </p:cNvSpPr>
          <p:nvPr/>
        </p:nvSpPr>
        <p:spPr bwMode="auto">
          <a:xfrm>
            <a:off x="14243392" y="5075070"/>
            <a:ext cx="457206" cy="215156"/>
          </a:xfrm>
          <a:custGeom>
            <a:avLst/>
            <a:gdLst>
              <a:gd name="T0" fmla="*/ 572 w 601"/>
              <a:gd name="T1" fmla="*/ 198 h 283"/>
              <a:gd name="T2" fmla="*/ 572 w 601"/>
              <a:gd name="T3" fmla="*/ 198 h 283"/>
              <a:gd name="T4" fmla="*/ 572 w 601"/>
              <a:gd name="T5" fmla="*/ 254 h 283"/>
              <a:gd name="T6" fmla="*/ 544 w 601"/>
              <a:gd name="T7" fmla="*/ 282 h 283"/>
              <a:gd name="T8" fmla="*/ 28 w 601"/>
              <a:gd name="T9" fmla="*/ 282 h 283"/>
              <a:gd name="T10" fmla="*/ 0 w 601"/>
              <a:gd name="T11" fmla="*/ 254 h 283"/>
              <a:gd name="T12" fmla="*/ 0 w 601"/>
              <a:gd name="T13" fmla="*/ 28 h 283"/>
              <a:gd name="T14" fmla="*/ 28 w 601"/>
              <a:gd name="T15" fmla="*/ 0 h 283"/>
              <a:gd name="T16" fmla="*/ 544 w 601"/>
              <a:gd name="T17" fmla="*/ 0 h 283"/>
              <a:gd name="T18" fmla="*/ 572 w 601"/>
              <a:gd name="T19" fmla="*/ 28 h 283"/>
              <a:gd name="T20" fmla="*/ 572 w 601"/>
              <a:gd name="T21" fmla="*/ 84 h 283"/>
              <a:gd name="T22" fmla="*/ 600 w 601"/>
              <a:gd name="T23" fmla="*/ 113 h 283"/>
              <a:gd name="T24" fmla="*/ 600 w 601"/>
              <a:gd name="T25" fmla="*/ 169 h 283"/>
              <a:gd name="T26" fmla="*/ 572 w 601"/>
              <a:gd name="T27" fmla="*/ 198 h 283"/>
              <a:gd name="T28" fmla="*/ 516 w 601"/>
              <a:gd name="T29" fmla="*/ 56 h 283"/>
              <a:gd name="T30" fmla="*/ 516 w 601"/>
              <a:gd name="T31" fmla="*/ 56 h 283"/>
              <a:gd name="T32" fmla="*/ 56 w 601"/>
              <a:gd name="T33" fmla="*/ 56 h 283"/>
              <a:gd name="T34" fmla="*/ 56 w 601"/>
              <a:gd name="T35" fmla="*/ 226 h 283"/>
              <a:gd name="T36" fmla="*/ 56 w 601"/>
              <a:gd name="T37" fmla="*/ 226 h 283"/>
              <a:gd name="T38" fmla="*/ 56 w 601"/>
              <a:gd name="T39" fmla="*/ 226 h 283"/>
              <a:gd name="T40" fmla="*/ 516 w 601"/>
              <a:gd name="T41" fmla="*/ 226 h 283"/>
              <a:gd name="T42" fmla="*/ 516 w 601"/>
              <a:gd name="T43" fmla="*/ 226 h 283"/>
              <a:gd name="T44" fmla="*/ 516 w 601"/>
              <a:gd name="T45" fmla="*/ 226 h 283"/>
              <a:gd name="T46" fmla="*/ 516 w 601"/>
              <a:gd name="T47" fmla="*/ 56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1" h="283">
                <a:moveTo>
                  <a:pt x="572" y="198"/>
                </a:moveTo>
                <a:lnTo>
                  <a:pt x="572" y="198"/>
                </a:lnTo>
                <a:cubicBezTo>
                  <a:pt x="572" y="254"/>
                  <a:pt x="572" y="254"/>
                  <a:pt x="572" y="254"/>
                </a:cubicBezTo>
                <a:cubicBezTo>
                  <a:pt x="572" y="275"/>
                  <a:pt x="558" y="282"/>
                  <a:pt x="544" y="282"/>
                </a:cubicBezTo>
                <a:cubicBezTo>
                  <a:pt x="28" y="282"/>
                  <a:pt x="28" y="282"/>
                  <a:pt x="28" y="282"/>
                </a:cubicBezTo>
                <a:cubicBezTo>
                  <a:pt x="7" y="282"/>
                  <a:pt x="0" y="275"/>
                  <a:pt x="0" y="254"/>
                </a:cubicBezTo>
                <a:cubicBezTo>
                  <a:pt x="0" y="28"/>
                  <a:pt x="0" y="28"/>
                  <a:pt x="0" y="28"/>
                </a:cubicBezTo>
                <a:cubicBezTo>
                  <a:pt x="0" y="14"/>
                  <a:pt x="7" y="0"/>
                  <a:pt x="28" y="0"/>
                </a:cubicBezTo>
                <a:cubicBezTo>
                  <a:pt x="544" y="0"/>
                  <a:pt x="544" y="0"/>
                  <a:pt x="544" y="0"/>
                </a:cubicBezTo>
                <a:cubicBezTo>
                  <a:pt x="558" y="0"/>
                  <a:pt x="572" y="14"/>
                  <a:pt x="572" y="28"/>
                </a:cubicBezTo>
                <a:cubicBezTo>
                  <a:pt x="572" y="84"/>
                  <a:pt x="572" y="84"/>
                  <a:pt x="572" y="84"/>
                </a:cubicBezTo>
                <a:cubicBezTo>
                  <a:pt x="586" y="84"/>
                  <a:pt x="600" y="99"/>
                  <a:pt x="600" y="113"/>
                </a:cubicBezTo>
                <a:cubicBezTo>
                  <a:pt x="600" y="169"/>
                  <a:pt x="600" y="169"/>
                  <a:pt x="600" y="169"/>
                </a:cubicBezTo>
                <a:cubicBezTo>
                  <a:pt x="600" y="190"/>
                  <a:pt x="586" y="198"/>
                  <a:pt x="572" y="198"/>
                </a:cubicBezTo>
                <a:close/>
                <a:moveTo>
                  <a:pt x="516" y="56"/>
                </a:moveTo>
                <a:lnTo>
                  <a:pt x="516" y="56"/>
                </a:lnTo>
                <a:cubicBezTo>
                  <a:pt x="56" y="56"/>
                  <a:pt x="56" y="56"/>
                  <a:pt x="56" y="56"/>
                </a:cubicBezTo>
                <a:cubicBezTo>
                  <a:pt x="56" y="226"/>
                  <a:pt x="56" y="226"/>
                  <a:pt x="56" y="226"/>
                </a:cubicBezTo>
                <a:lnTo>
                  <a:pt x="56" y="226"/>
                </a:lnTo>
                <a:lnTo>
                  <a:pt x="56" y="226"/>
                </a:lnTo>
                <a:cubicBezTo>
                  <a:pt x="516" y="226"/>
                  <a:pt x="516" y="226"/>
                  <a:pt x="516" y="226"/>
                </a:cubicBezTo>
                <a:lnTo>
                  <a:pt x="516" y="226"/>
                </a:lnTo>
                <a:lnTo>
                  <a:pt x="516" y="226"/>
                </a:lnTo>
                <a:lnTo>
                  <a:pt x="516" y="5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0" name="Freeform 137"/>
          <p:cNvSpPr>
            <a:spLocks noChangeArrowheads="1"/>
          </p:cNvSpPr>
          <p:nvPr/>
        </p:nvSpPr>
        <p:spPr bwMode="auto">
          <a:xfrm>
            <a:off x="13433197" y="4967493"/>
            <a:ext cx="463929" cy="443758"/>
          </a:xfrm>
          <a:custGeom>
            <a:avLst/>
            <a:gdLst>
              <a:gd name="T0" fmla="*/ 593 w 608"/>
              <a:gd name="T1" fmla="*/ 255 h 581"/>
              <a:gd name="T2" fmla="*/ 593 w 608"/>
              <a:gd name="T3" fmla="*/ 255 h 581"/>
              <a:gd name="T4" fmla="*/ 593 w 608"/>
              <a:gd name="T5" fmla="*/ 255 h 581"/>
              <a:gd name="T6" fmla="*/ 445 w 608"/>
              <a:gd name="T7" fmla="*/ 361 h 581"/>
              <a:gd name="T8" fmla="*/ 501 w 608"/>
              <a:gd name="T9" fmla="*/ 537 h 581"/>
              <a:gd name="T10" fmla="*/ 501 w 608"/>
              <a:gd name="T11" fmla="*/ 552 h 581"/>
              <a:gd name="T12" fmla="*/ 473 w 608"/>
              <a:gd name="T13" fmla="*/ 580 h 581"/>
              <a:gd name="T14" fmla="*/ 459 w 608"/>
              <a:gd name="T15" fmla="*/ 573 h 581"/>
              <a:gd name="T16" fmla="*/ 459 w 608"/>
              <a:gd name="T17" fmla="*/ 573 h 581"/>
              <a:gd name="T18" fmla="*/ 304 w 608"/>
              <a:gd name="T19" fmla="*/ 460 h 581"/>
              <a:gd name="T20" fmla="*/ 148 w 608"/>
              <a:gd name="T21" fmla="*/ 573 h 581"/>
              <a:gd name="T22" fmla="*/ 148 w 608"/>
              <a:gd name="T23" fmla="*/ 573 h 581"/>
              <a:gd name="T24" fmla="*/ 134 w 608"/>
              <a:gd name="T25" fmla="*/ 580 h 581"/>
              <a:gd name="T26" fmla="*/ 106 w 608"/>
              <a:gd name="T27" fmla="*/ 552 h 581"/>
              <a:gd name="T28" fmla="*/ 106 w 608"/>
              <a:gd name="T29" fmla="*/ 537 h 581"/>
              <a:gd name="T30" fmla="*/ 162 w 608"/>
              <a:gd name="T31" fmla="*/ 361 h 581"/>
              <a:gd name="T32" fmla="*/ 14 w 608"/>
              <a:gd name="T33" fmla="*/ 255 h 581"/>
              <a:gd name="T34" fmla="*/ 14 w 608"/>
              <a:gd name="T35" fmla="*/ 255 h 581"/>
              <a:gd name="T36" fmla="*/ 0 w 608"/>
              <a:gd name="T37" fmla="*/ 226 h 581"/>
              <a:gd name="T38" fmla="*/ 28 w 608"/>
              <a:gd name="T39" fmla="*/ 198 h 581"/>
              <a:gd name="T40" fmla="*/ 28 w 608"/>
              <a:gd name="T41" fmla="*/ 198 h 581"/>
              <a:gd name="T42" fmla="*/ 219 w 608"/>
              <a:gd name="T43" fmla="*/ 198 h 581"/>
              <a:gd name="T44" fmla="*/ 275 w 608"/>
              <a:gd name="T45" fmla="*/ 22 h 581"/>
              <a:gd name="T46" fmla="*/ 304 w 608"/>
              <a:gd name="T47" fmla="*/ 0 h 581"/>
              <a:gd name="T48" fmla="*/ 332 w 608"/>
              <a:gd name="T49" fmla="*/ 22 h 581"/>
              <a:gd name="T50" fmla="*/ 388 w 608"/>
              <a:gd name="T51" fmla="*/ 198 h 581"/>
              <a:gd name="T52" fmla="*/ 579 w 608"/>
              <a:gd name="T53" fmla="*/ 198 h 581"/>
              <a:gd name="T54" fmla="*/ 579 w 608"/>
              <a:gd name="T55" fmla="*/ 198 h 581"/>
              <a:gd name="T56" fmla="*/ 607 w 608"/>
              <a:gd name="T57" fmla="*/ 226 h 581"/>
              <a:gd name="T58" fmla="*/ 593 w 608"/>
              <a:gd name="T59" fmla="*/ 25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8" h="581">
                <a:moveTo>
                  <a:pt x="593" y="255"/>
                </a:moveTo>
                <a:lnTo>
                  <a:pt x="593" y="255"/>
                </a:lnTo>
                <a:lnTo>
                  <a:pt x="593" y="255"/>
                </a:lnTo>
                <a:cubicBezTo>
                  <a:pt x="445" y="361"/>
                  <a:pt x="445" y="361"/>
                  <a:pt x="445" y="361"/>
                </a:cubicBezTo>
                <a:cubicBezTo>
                  <a:pt x="501" y="537"/>
                  <a:pt x="501" y="537"/>
                  <a:pt x="501" y="537"/>
                </a:cubicBezTo>
                <a:cubicBezTo>
                  <a:pt x="501" y="545"/>
                  <a:pt x="501" y="545"/>
                  <a:pt x="501" y="552"/>
                </a:cubicBezTo>
                <a:cubicBezTo>
                  <a:pt x="501" y="566"/>
                  <a:pt x="487" y="580"/>
                  <a:pt x="473" y="580"/>
                </a:cubicBezTo>
                <a:cubicBezTo>
                  <a:pt x="466" y="580"/>
                  <a:pt x="459" y="573"/>
                  <a:pt x="459" y="573"/>
                </a:cubicBezTo>
                <a:lnTo>
                  <a:pt x="459" y="573"/>
                </a:lnTo>
                <a:cubicBezTo>
                  <a:pt x="304" y="460"/>
                  <a:pt x="304" y="460"/>
                  <a:pt x="304" y="460"/>
                </a:cubicBezTo>
                <a:cubicBezTo>
                  <a:pt x="148" y="573"/>
                  <a:pt x="148" y="573"/>
                  <a:pt x="148" y="573"/>
                </a:cubicBezTo>
                <a:lnTo>
                  <a:pt x="148" y="573"/>
                </a:lnTo>
                <a:cubicBezTo>
                  <a:pt x="148" y="573"/>
                  <a:pt x="141" y="580"/>
                  <a:pt x="134" y="580"/>
                </a:cubicBezTo>
                <a:cubicBezTo>
                  <a:pt x="120" y="580"/>
                  <a:pt x="106" y="566"/>
                  <a:pt x="106" y="552"/>
                </a:cubicBezTo>
                <a:cubicBezTo>
                  <a:pt x="106" y="545"/>
                  <a:pt x="106" y="545"/>
                  <a:pt x="106" y="537"/>
                </a:cubicBezTo>
                <a:cubicBezTo>
                  <a:pt x="162" y="361"/>
                  <a:pt x="162" y="361"/>
                  <a:pt x="162" y="361"/>
                </a:cubicBezTo>
                <a:cubicBezTo>
                  <a:pt x="14" y="255"/>
                  <a:pt x="14" y="255"/>
                  <a:pt x="14" y="255"/>
                </a:cubicBezTo>
                <a:lnTo>
                  <a:pt x="14" y="255"/>
                </a:lnTo>
                <a:cubicBezTo>
                  <a:pt x="7" y="248"/>
                  <a:pt x="0" y="241"/>
                  <a:pt x="0" y="226"/>
                </a:cubicBezTo>
                <a:cubicBezTo>
                  <a:pt x="0" y="212"/>
                  <a:pt x="14" y="198"/>
                  <a:pt x="28" y="198"/>
                </a:cubicBezTo>
                <a:lnTo>
                  <a:pt x="28" y="198"/>
                </a:lnTo>
                <a:cubicBezTo>
                  <a:pt x="219" y="198"/>
                  <a:pt x="219" y="198"/>
                  <a:pt x="219" y="198"/>
                </a:cubicBezTo>
                <a:cubicBezTo>
                  <a:pt x="275" y="22"/>
                  <a:pt x="275" y="22"/>
                  <a:pt x="275" y="22"/>
                </a:cubicBezTo>
                <a:cubicBezTo>
                  <a:pt x="282" y="14"/>
                  <a:pt x="290" y="0"/>
                  <a:pt x="304" y="0"/>
                </a:cubicBezTo>
                <a:cubicBezTo>
                  <a:pt x="318" y="0"/>
                  <a:pt x="325" y="14"/>
                  <a:pt x="332" y="22"/>
                </a:cubicBezTo>
                <a:cubicBezTo>
                  <a:pt x="388" y="198"/>
                  <a:pt x="388" y="198"/>
                  <a:pt x="388" y="198"/>
                </a:cubicBezTo>
                <a:cubicBezTo>
                  <a:pt x="579" y="198"/>
                  <a:pt x="579" y="198"/>
                  <a:pt x="579" y="198"/>
                </a:cubicBezTo>
                <a:lnTo>
                  <a:pt x="579" y="198"/>
                </a:lnTo>
                <a:cubicBezTo>
                  <a:pt x="593" y="198"/>
                  <a:pt x="607" y="212"/>
                  <a:pt x="607" y="226"/>
                </a:cubicBezTo>
                <a:cubicBezTo>
                  <a:pt x="607" y="241"/>
                  <a:pt x="600" y="248"/>
                  <a:pt x="593" y="255"/>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1" name="Freeform 138"/>
          <p:cNvSpPr>
            <a:spLocks noChangeArrowheads="1"/>
          </p:cNvSpPr>
          <p:nvPr/>
        </p:nvSpPr>
        <p:spPr bwMode="auto">
          <a:xfrm>
            <a:off x="12633087" y="4967493"/>
            <a:ext cx="453843" cy="443758"/>
          </a:xfrm>
          <a:custGeom>
            <a:avLst/>
            <a:gdLst>
              <a:gd name="T0" fmla="*/ 565 w 594"/>
              <a:gd name="T1" fmla="*/ 340 h 581"/>
              <a:gd name="T2" fmla="*/ 558 w 594"/>
              <a:gd name="T3" fmla="*/ 340 h 581"/>
              <a:gd name="T4" fmla="*/ 544 w 594"/>
              <a:gd name="T5" fmla="*/ 389 h 581"/>
              <a:gd name="T6" fmla="*/ 544 w 594"/>
              <a:gd name="T7" fmla="*/ 396 h 581"/>
              <a:gd name="T8" fmla="*/ 544 w 594"/>
              <a:gd name="T9" fmla="*/ 403 h 581"/>
              <a:gd name="T10" fmla="*/ 544 w 594"/>
              <a:gd name="T11" fmla="*/ 403 h 581"/>
              <a:gd name="T12" fmla="*/ 537 w 594"/>
              <a:gd name="T13" fmla="*/ 410 h 581"/>
              <a:gd name="T14" fmla="*/ 515 w 594"/>
              <a:gd name="T15" fmla="*/ 417 h 581"/>
              <a:gd name="T16" fmla="*/ 515 w 594"/>
              <a:gd name="T17" fmla="*/ 417 h 581"/>
              <a:gd name="T18" fmla="*/ 431 w 594"/>
              <a:gd name="T19" fmla="*/ 340 h 581"/>
              <a:gd name="T20" fmla="*/ 431 w 594"/>
              <a:gd name="T21" fmla="*/ 340 h 581"/>
              <a:gd name="T22" fmla="*/ 141 w 594"/>
              <a:gd name="T23" fmla="*/ 311 h 581"/>
              <a:gd name="T24" fmla="*/ 169 w 594"/>
              <a:gd name="T25" fmla="*/ 0 h 581"/>
              <a:gd name="T26" fmla="*/ 593 w 594"/>
              <a:gd name="T27" fmla="*/ 29 h 581"/>
              <a:gd name="T28" fmla="*/ 565 w 594"/>
              <a:gd name="T29" fmla="*/ 340 h 581"/>
              <a:gd name="T30" fmla="*/ 417 w 594"/>
              <a:gd name="T31" fmla="*/ 368 h 581"/>
              <a:gd name="T32" fmla="*/ 480 w 594"/>
              <a:gd name="T33" fmla="*/ 432 h 581"/>
              <a:gd name="T34" fmla="*/ 515 w 594"/>
              <a:gd name="T35" fmla="*/ 467 h 581"/>
              <a:gd name="T36" fmla="*/ 487 w 594"/>
              <a:gd name="T37" fmla="*/ 495 h 581"/>
              <a:gd name="T38" fmla="*/ 289 w 594"/>
              <a:gd name="T39" fmla="*/ 495 h 581"/>
              <a:gd name="T40" fmla="*/ 226 w 594"/>
              <a:gd name="T41" fmla="*/ 495 h 581"/>
              <a:gd name="T42" fmla="*/ 197 w 594"/>
              <a:gd name="T43" fmla="*/ 495 h 581"/>
              <a:gd name="T44" fmla="*/ 113 w 594"/>
              <a:gd name="T45" fmla="*/ 566 h 581"/>
              <a:gd name="T46" fmla="*/ 91 w 594"/>
              <a:gd name="T47" fmla="*/ 580 h 581"/>
              <a:gd name="T48" fmla="*/ 91 w 594"/>
              <a:gd name="T49" fmla="*/ 580 h 581"/>
              <a:gd name="T50" fmla="*/ 70 w 594"/>
              <a:gd name="T51" fmla="*/ 566 h 581"/>
              <a:gd name="T52" fmla="*/ 70 w 594"/>
              <a:gd name="T53" fmla="*/ 566 h 581"/>
              <a:gd name="T54" fmla="*/ 70 w 594"/>
              <a:gd name="T55" fmla="*/ 559 h 581"/>
              <a:gd name="T56" fmla="*/ 63 w 594"/>
              <a:gd name="T57" fmla="*/ 552 h 581"/>
              <a:gd name="T58" fmla="*/ 63 w 594"/>
              <a:gd name="T59" fmla="*/ 495 h 581"/>
              <a:gd name="T60" fmla="*/ 63 w 594"/>
              <a:gd name="T61" fmla="*/ 495 h 581"/>
              <a:gd name="T62" fmla="*/ 0 w 594"/>
              <a:gd name="T63" fmla="*/ 467 h 581"/>
              <a:gd name="T64" fmla="*/ 0 w 594"/>
              <a:gd name="T65" fmla="*/ 142 h 581"/>
              <a:gd name="T66" fmla="*/ 113 w 594"/>
              <a:gd name="T67" fmla="*/ 113 h 581"/>
              <a:gd name="T68" fmla="*/ 169 w 594"/>
              <a:gd name="T69" fmla="*/ 368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4" h="581">
                <a:moveTo>
                  <a:pt x="565" y="340"/>
                </a:moveTo>
                <a:lnTo>
                  <a:pt x="565" y="340"/>
                </a:lnTo>
                <a:cubicBezTo>
                  <a:pt x="558" y="340"/>
                  <a:pt x="558" y="340"/>
                  <a:pt x="558" y="340"/>
                </a:cubicBezTo>
                <a:lnTo>
                  <a:pt x="558" y="340"/>
                </a:lnTo>
                <a:cubicBezTo>
                  <a:pt x="544" y="340"/>
                  <a:pt x="544" y="340"/>
                  <a:pt x="544" y="340"/>
                </a:cubicBezTo>
                <a:cubicBezTo>
                  <a:pt x="544" y="389"/>
                  <a:pt x="544" y="389"/>
                  <a:pt x="544" y="389"/>
                </a:cubicBezTo>
                <a:lnTo>
                  <a:pt x="544" y="389"/>
                </a:lnTo>
                <a:lnTo>
                  <a:pt x="544" y="396"/>
                </a:lnTo>
                <a:lnTo>
                  <a:pt x="544" y="396"/>
                </a:lnTo>
                <a:cubicBezTo>
                  <a:pt x="544" y="396"/>
                  <a:pt x="544" y="396"/>
                  <a:pt x="544" y="403"/>
                </a:cubicBezTo>
                <a:lnTo>
                  <a:pt x="544" y="403"/>
                </a:lnTo>
                <a:lnTo>
                  <a:pt x="544" y="403"/>
                </a:lnTo>
                <a:lnTo>
                  <a:pt x="537" y="410"/>
                </a:lnTo>
                <a:lnTo>
                  <a:pt x="537" y="410"/>
                </a:lnTo>
                <a:cubicBezTo>
                  <a:pt x="530" y="417"/>
                  <a:pt x="523" y="417"/>
                  <a:pt x="515" y="417"/>
                </a:cubicBezTo>
                <a:lnTo>
                  <a:pt x="515" y="417"/>
                </a:lnTo>
                <a:lnTo>
                  <a:pt x="515" y="417"/>
                </a:lnTo>
                <a:lnTo>
                  <a:pt x="515" y="417"/>
                </a:lnTo>
                <a:cubicBezTo>
                  <a:pt x="508" y="417"/>
                  <a:pt x="501" y="417"/>
                  <a:pt x="501" y="410"/>
                </a:cubicBezTo>
                <a:cubicBezTo>
                  <a:pt x="431" y="340"/>
                  <a:pt x="431" y="340"/>
                  <a:pt x="431" y="340"/>
                </a:cubicBezTo>
                <a:lnTo>
                  <a:pt x="431" y="340"/>
                </a:lnTo>
                <a:lnTo>
                  <a:pt x="431" y="340"/>
                </a:lnTo>
                <a:cubicBezTo>
                  <a:pt x="169" y="340"/>
                  <a:pt x="169" y="340"/>
                  <a:pt x="169" y="340"/>
                </a:cubicBezTo>
                <a:cubicBezTo>
                  <a:pt x="155" y="340"/>
                  <a:pt x="141" y="332"/>
                  <a:pt x="141" y="311"/>
                </a:cubicBezTo>
                <a:cubicBezTo>
                  <a:pt x="141" y="29"/>
                  <a:pt x="141" y="29"/>
                  <a:pt x="141" y="29"/>
                </a:cubicBezTo>
                <a:cubicBezTo>
                  <a:pt x="141" y="14"/>
                  <a:pt x="155" y="0"/>
                  <a:pt x="169" y="0"/>
                </a:cubicBezTo>
                <a:cubicBezTo>
                  <a:pt x="565" y="0"/>
                  <a:pt x="565" y="0"/>
                  <a:pt x="565" y="0"/>
                </a:cubicBezTo>
                <a:cubicBezTo>
                  <a:pt x="579" y="0"/>
                  <a:pt x="593" y="14"/>
                  <a:pt x="593" y="29"/>
                </a:cubicBezTo>
                <a:cubicBezTo>
                  <a:pt x="593" y="311"/>
                  <a:pt x="593" y="311"/>
                  <a:pt x="593" y="311"/>
                </a:cubicBezTo>
                <a:cubicBezTo>
                  <a:pt x="593" y="332"/>
                  <a:pt x="579" y="340"/>
                  <a:pt x="565" y="340"/>
                </a:cubicBezTo>
                <a:close/>
                <a:moveTo>
                  <a:pt x="417" y="368"/>
                </a:moveTo>
                <a:lnTo>
                  <a:pt x="417" y="368"/>
                </a:lnTo>
                <a:cubicBezTo>
                  <a:pt x="480" y="432"/>
                  <a:pt x="480" y="432"/>
                  <a:pt x="480" y="432"/>
                </a:cubicBezTo>
                <a:lnTo>
                  <a:pt x="480" y="432"/>
                </a:lnTo>
                <a:cubicBezTo>
                  <a:pt x="487" y="439"/>
                  <a:pt x="501" y="446"/>
                  <a:pt x="515" y="446"/>
                </a:cubicBezTo>
                <a:cubicBezTo>
                  <a:pt x="515" y="467"/>
                  <a:pt x="515" y="467"/>
                  <a:pt x="515" y="467"/>
                </a:cubicBezTo>
                <a:cubicBezTo>
                  <a:pt x="515" y="481"/>
                  <a:pt x="508" y="495"/>
                  <a:pt x="487" y="495"/>
                </a:cubicBezTo>
                <a:lnTo>
                  <a:pt x="487" y="495"/>
                </a:lnTo>
                <a:cubicBezTo>
                  <a:pt x="289" y="495"/>
                  <a:pt x="289" y="495"/>
                  <a:pt x="289" y="495"/>
                </a:cubicBezTo>
                <a:lnTo>
                  <a:pt x="289" y="495"/>
                </a:lnTo>
                <a:cubicBezTo>
                  <a:pt x="226" y="495"/>
                  <a:pt x="226" y="495"/>
                  <a:pt x="226" y="495"/>
                </a:cubicBezTo>
                <a:lnTo>
                  <a:pt x="226" y="495"/>
                </a:lnTo>
                <a:cubicBezTo>
                  <a:pt x="197" y="495"/>
                  <a:pt x="197" y="495"/>
                  <a:pt x="197" y="495"/>
                </a:cubicBezTo>
                <a:lnTo>
                  <a:pt x="197" y="495"/>
                </a:lnTo>
                <a:cubicBezTo>
                  <a:pt x="190" y="495"/>
                  <a:pt x="190" y="495"/>
                  <a:pt x="190" y="495"/>
                </a:cubicBezTo>
                <a:cubicBezTo>
                  <a:pt x="113" y="566"/>
                  <a:pt x="113" y="566"/>
                  <a:pt x="113" y="566"/>
                </a:cubicBezTo>
                <a:cubicBezTo>
                  <a:pt x="106" y="573"/>
                  <a:pt x="99" y="580"/>
                  <a:pt x="91" y="580"/>
                </a:cubicBezTo>
                <a:lnTo>
                  <a:pt x="91" y="580"/>
                </a:lnTo>
                <a:lnTo>
                  <a:pt x="91" y="580"/>
                </a:lnTo>
                <a:lnTo>
                  <a:pt x="91" y="580"/>
                </a:lnTo>
                <a:cubicBezTo>
                  <a:pt x="84" y="580"/>
                  <a:pt x="77" y="573"/>
                  <a:pt x="77" y="566"/>
                </a:cubicBezTo>
                <a:cubicBezTo>
                  <a:pt x="70" y="566"/>
                  <a:pt x="70" y="566"/>
                  <a:pt x="70" y="566"/>
                </a:cubicBezTo>
                <a:lnTo>
                  <a:pt x="70" y="566"/>
                </a:lnTo>
                <a:lnTo>
                  <a:pt x="70" y="566"/>
                </a:lnTo>
                <a:lnTo>
                  <a:pt x="70" y="559"/>
                </a:lnTo>
                <a:lnTo>
                  <a:pt x="70" y="559"/>
                </a:lnTo>
                <a:cubicBezTo>
                  <a:pt x="70" y="559"/>
                  <a:pt x="63" y="559"/>
                  <a:pt x="63" y="552"/>
                </a:cubicBezTo>
                <a:lnTo>
                  <a:pt x="63" y="552"/>
                </a:lnTo>
                <a:lnTo>
                  <a:pt x="63" y="552"/>
                </a:lnTo>
                <a:cubicBezTo>
                  <a:pt x="63" y="495"/>
                  <a:pt x="63" y="495"/>
                  <a:pt x="63" y="495"/>
                </a:cubicBezTo>
                <a:lnTo>
                  <a:pt x="63" y="495"/>
                </a:lnTo>
                <a:lnTo>
                  <a:pt x="63" y="495"/>
                </a:lnTo>
                <a:cubicBezTo>
                  <a:pt x="28" y="495"/>
                  <a:pt x="28" y="495"/>
                  <a:pt x="28" y="495"/>
                </a:cubicBezTo>
                <a:cubicBezTo>
                  <a:pt x="14" y="495"/>
                  <a:pt x="0" y="481"/>
                  <a:pt x="0" y="467"/>
                </a:cubicBezTo>
                <a:cubicBezTo>
                  <a:pt x="0" y="142"/>
                  <a:pt x="0" y="142"/>
                  <a:pt x="0" y="142"/>
                </a:cubicBezTo>
                <a:lnTo>
                  <a:pt x="0" y="142"/>
                </a:lnTo>
                <a:cubicBezTo>
                  <a:pt x="0" y="128"/>
                  <a:pt x="14" y="113"/>
                  <a:pt x="28" y="113"/>
                </a:cubicBezTo>
                <a:cubicBezTo>
                  <a:pt x="113" y="113"/>
                  <a:pt x="113" y="113"/>
                  <a:pt x="113" y="113"/>
                </a:cubicBezTo>
                <a:cubicBezTo>
                  <a:pt x="113" y="311"/>
                  <a:pt x="113" y="311"/>
                  <a:pt x="113" y="311"/>
                </a:cubicBezTo>
                <a:cubicBezTo>
                  <a:pt x="113" y="347"/>
                  <a:pt x="141" y="368"/>
                  <a:pt x="169" y="368"/>
                </a:cubicBezTo>
                <a:lnTo>
                  <a:pt x="417" y="368"/>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2" name="Freeform 139"/>
          <p:cNvSpPr>
            <a:spLocks noChangeArrowheads="1"/>
          </p:cNvSpPr>
          <p:nvPr/>
        </p:nvSpPr>
        <p:spPr bwMode="auto">
          <a:xfrm>
            <a:off x="11829615" y="4977577"/>
            <a:ext cx="457206" cy="416864"/>
          </a:xfrm>
          <a:custGeom>
            <a:avLst/>
            <a:gdLst>
              <a:gd name="T0" fmla="*/ 572 w 601"/>
              <a:gd name="T1" fmla="*/ 460 h 546"/>
              <a:gd name="T2" fmla="*/ 572 w 601"/>
              <a:gd name="T3" fmla="*/ 460 h 546"/>
              <a:gd name="T4" fmla="*/ 438 w 601"/>
              <a:gd name="T5" fmla="*/ 460 h 546"/>
              <a:gd name="T6" fmla="*/ 438 w 601"/>
              <a:gd name="T7" fmla="*/ 460 h 546"/>
              <a:gd name="T8" fmla="*/ 226 w 601"/>
              <a:gd name="T9" fmla="*/ 460 h 546"/>
              <a:gd name="T10" fmla="*/ 226 w 601"/>
              <a:gd name="T11" fmla="*/ 460 h 546"/>
              <a:gd name="T12" fmla="*/ 197 w 601"/>
              <a:gd name="T13" fmla="*/ 460 h 546"/>
              <a:gd name="T14" fmla="*/ 197 w 601"/>
              <a:gd name="T15" fmla="*/ 460 h 546"/>
              <a:gd name="T16" fmla="*/ 190 w 601"/>
              <a:gd name="T17" fmla="*/ 460 h 546"/>
              <a:gd name="T18" fmla="*/ 113 w 601"/>
              <a:gd name="T19" fmla="*/ 538 h 546"/>
              <a:gd name="T20" fmla="*/ 91 w 601"/>
              <a:gd name="T21" fmla="*/ 545 h 546"/>
              <a:gd name="T22" fmla="*/ 91 w 601"/>
              <a:gd name="T23" fmla="*/ 545 h 546"/>
              <a:gd name="T24" fmla="*/ 91 w 601"/>
              <a:gd name="T25" fmla="*/ 545 h 546"/>
              <a:gd name="T26" fmla="*/ 91 w 601"/>
              <a:gd name="T27" fmla="*/ 545 h 546"/>
              <a:gd name="T28" fmla="*/ 70 w 601"/>
              <a:gd name="T29" fmla="*/ 538 h 546"/>
              <a:gd name="T30" fmla="*/ 70 w 601"/>
              <a:gd name="T31" fmla="*/ 538 h 546"/>
              <a:gd name="T32" fmla="*/ 70 w 601"/>
              <a:gd name="T33" fmla="*/ 531 h 546"/>
              <a:gd name="T34" fmla="*/ 70 w 601"/>
              <a:gd name="T35" fmla="*/ 531 h 546"/>
              <a:gd name="T36" fmla="*/ 63 w 601"/>
              <a:gd name="T37" fmla="*/ 531 h 546"/>
              <a:gd name="T38" fmla="*/ 63 w 601"/>
              <a:gd name="T39" fmla="*/ 523 h 546"/>
              <a:gd name="T40" fmla="*/ 63 w 601"/>
              <a:gd name="T41" fmla="*/ 523 h 546"/>
              <a:gd name="T42" fmla="*/ 63 w 601"/>
              <a:gd name="T43" fmla="*/ 516 h 546"/>
              <a:gd name="T44" fmla="*/ 63 w 601"/>
              <a:gd name="T45" fmla="*/ 516 h 546"/>
              <a:gd name="T46" fmla="*/ 63 w 601"/>
              <a:gd name="T47" fmla="*/ 460 h 546"/>
              <a:gd name="T48" fmla="*/ 56 w 601"/>
              <a:gd name="T49" fmla="*/ 460 h 546"/>
              <a:gd name="T50" fmla="*/ 56 w 601"/>
              <a:gd name="T51" fmla="*/ 460 h 546"/>
              <a:gd name="T52" fmla="*/ 28 w 601"/>
              <a:gd name="T53" fmla="*/ 460 h 546"/>
              <a:gd name="T54" fmla="*/ 0 w 601"/>
              <a:gd name="T55" fmla="*/ 432 h 546"/>
              <a:gd name="T56" fmla="*/ 0 w 601"/>
              <a:gd name="T57" fmla="*/ 29 h 546"/>
              <a:gd name="T58" fmla="*/ 28 w 601"/>
              <a:gd name="T59" fmla="*/ 0 h 546"/>
              <a:gd name="T60" fmla="*/ 572 w 601"/>
              <a:gd name="T61" fmla="*/ 0 h 546"/>
              <a:gd name="T62" fmla="*/ 600 w 601"/>
              <a:gd name="T63" fmla="*/ 29 h 546"/>
              <a:gd name="T64" fmla="*/ 600 w 601"/>
              <a:gd name="T65" fmla="*/ 432 h 546"/>
              <a:gd name="T66" fmla="*/ 572 w 601"/>
              <a:gd name="T67" fmla="*/ 460 h 546"/>
              <a:gd name="T68" fmla="*/ 155 w 601"/>
              <a:gd name="T69" fmla="*/ 177 h 546"/>
              <a:gd name="T70" fmla="*/ 155 w 601"/>
              <a:gd name="T71" fmla="*/ 177 h 546"/>
              <a:gd name="T72" fmla="*/ 98 w 601"/>
              <a:gd name="T73" fmla="*/ 234 h 546"/>
              <a:gd name="T74" fmla="*/ 155 w 601"/>
              <a:gd name="T75" fmla="*/ 290 h 546"/>
              <a:gd name="T76" fmla="*/ 211 w 601"/>
              <a:gd name="T77" fmla="*/ 234 h 546"/>
              <a:gd name="T78" fmla="*/ 155 w 601"/>
              <a:gd name="T79" fmla="*/ 177 h 546"/>
              <a:gd name="T80" fmla="*/ 296 w 601"/>
              <a:gd name="T81" fmla="*/ 177 h 546"/>
              <a:gd name="T82" fmla="*/ 296 w 601"/>
              <a:gd name="T83" fmla="*/ 177 h 546"/>
              <a:gd name="T84" fmla="*/ 240 w 601"/>
              <a:gd name="T85" fmla="*/ 234 h 546"/>
              <a:gd name="T86" fmla="*/ 296 w 601"/>
              <a:gd name="T87" fmla="*/ 290 h 546"/>
              <a:gd name="T88" fmla="*/ 353 w 601"/>
              <a:gd name="T89" fmla="*/ 234 h 546"/>
              <a:gd name="T90" fmla="*/ 296 w 601"/>
              <a:gd name="T91" fmla="*/ 177 h 546"/>
              <a:gd name="T92" fmla="*/ 438 w 601"/>
              <a:gd name="T93" fmla="*/ 177 h 546"/>
              <a:gd name="T94" fmla="*/ 438 w 601"/>
              <a:gd name="T95" fmla="*/ 177 h 546"/>
              <a:gd name="T96" fmla="*/ 381 w 601"/>
              <a:gd name="T97" fmla="*/ 234 h 546"/>
              <a:gd name="T98" fmla="*/ 438 w 601"/>
              <a:gd name="T99" fmla="*/ 290 h 546"/>
              <a:gd name="T100" fmla="*/ 494 w 601"/>
              <a:gd name="T101" fmla="*/ 234 h 546"/>
              <a:gd name="T102" fmla="*/ 438 w 601"/>
              <a:gd name="T103" fmla="*/ 17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1" h="546">
                <a:moveTo>
                  <a:pt x="572" y="460"/>
                </a:moveTo>
                <a:lnTo>
                  <a:pt x="572" y="460"/>
                </a:lnTo>
                <a:cubicBezTo>
                  <a:pt x="438" y="460"/>
                  <a:pt x="438" y="460"/>
                  <a:pt x="438" y="460"/>
                </a:cubicBezTo>
                <a:lnTo>
                  <a:pt x="438" y="460"/>
                </a:lnTo>
                <a:cubicBezTo>
                  <a:pt x="226" y="460"/>
                  <a:pt x="226" y="460"/>
                  <a:pt x="226" y="460"/>
                </a:cubicBezTo>
                <a:lnTo>
                  <a:pt x="226" y="460"/>
                </a:lnTo>
                <a:cubicBezTo>
                  <a:pt x="197" y="460"/>
                  <a:pt x="197" y="460"/>
                  <a:pt x="197" y="460"/>
                </a:cubicBezTo>
                <a:lnTo>
                  <a:pt x="197" y="460"/>
                </a:lnTo>
                <a:cubicBezTo>
                  <a:pt x="190" y="460"/>
                  <a:pt x="190" y="460"/>
                  <a:pt x="190" y="460"/>
                </a:cubicBezTo>
                <a:cubicBezTo>
                  <a:pt x="113" y="538"/>
                  <a:pt x="113" y="538"/>
                  <a:pt x="113" y="538"/>
                </a:cubicBezTo>
                <a:cubicBezTo>
                  <a:pt x="106" y="545"/>
                  <a:pt x="98" y="545"/>
                  <a:pt x="91" y="545"/>
                </a:cubicBezTo>
                <a:lnTo>
                  <a:pt x="91" y="545"/>
                </a:lnTo>
                <a:lnTo>
                  <a:pt x="91" y="545"/>
                </a:lnTo>
                <a:lnTo>
                  <a:pt x="91" y="545"/>
                </a:lnTo>
                <a:cubicBezTo>
                  <a:pt x="84" y="545"/>
                  <a:pt x="77" y="545"/>
                  <a:pt x="70" y="538"/>
                </a:cubicBezTo>
                <a:lnTo>
                  <a:pt x="70" y="538"/>
                </a:lnTo>
                <a:lnTo>
                  <a:pt x="70" y="531"/>
                </a:lnTo>
                <a:lnTo>
                  <a:pt x="70" y="531"/>
                </a:lnTo>
                <a:cubicBezTo>
                  <a:pt x="63" y="531"/>
                  <a:pt x="63" y="531"/>
                  <a:pt x="63" y="531"/>
                </a:cubicBezTo>
                <a:cubicBezTo>
                  <a:pt x="63" y="523"/>
                  <a:pt x="63" y="523"/>
                  <a:pt x="63" y="523"/>
                </a:cubicBezTo>
                <a:lnTo>
                  <a:pt x="63" y="523"/>
                </a:lnTo>
                <a:lnTo>
                  <a:pt x="63" y="516"/>
                </a:lnTo>
                <a:lnTo>
                  <a:pt x="63" y="516"/>
                </a:lnTo>
                <a:cubicBezTo>
                  <a:pt x="63" y="460"/>
                  <a:pt x="63" y="460"/>
                  <a:pt x="63" y="460"/>
                </a:cubicBezTo>
                <a:cubicBezTo>
                  <a:pt x="56" y="460"/>
                  <a:pt x="56" y="460"/>
                  <a:pt x="56" y="460"/>
                </a:cubicBezTo>
                <a:lnTo>
                  <a:pt x="56" y="460"/>
                </a:lnTo>
                <a:cubicBezTo>
                  <a:pt x="28" y="460"/>
                  <a:pt x="28" y="460"/>
                  <a:pt x="28" y="460"/>
                </a:cubicBezTo>
                <a:cubicBezTo>
                  <a:pt x="7" y="460"/>
                  <a:pt x="0" y="446"/>
                  <a:pt x="0" y="432"/>
                </a:cubicBezTo>
                <a:cubicBezTo>
                  <a:pt x="0" y="29"/>
                  <a:pt x="0" y="29"/>
                  <a:pt x="0" y="29"/>
                </a:cubicBezTo>
                <a:cubicBezTo>
                  <a:pt x="0" y="8"/>
                  <a:pt x="7" y="0"/>
                  <a:pt x="28" y="0"/>
                </a:cubicBezTo>
                <a:cubicBezTo>
                  <a:pt x="572" y="0"/>
                  <a:pt x="572" y="0"/>
                  <a:pt x="572" y="0"/>
                </a:cubicBezTo>
                <a:cubicBezTo>
                  <a:pt x="586" y="0"/>
                  <a:pt x="600" y="8"/>
                  <a:pt x="600" y="29"/>
                </a:cubicBezTo>
                <a:cubicBezTo>
                  <a:pt x="600" y="432"/>
                  <a:pt x="600" y="432"/>
                  <a:pt x="600" y="432"/>
                </a:cubicBezTo>
                <a:cubicBezTo>
                  <a:pt x="600" y="446"/>
                  <a:pt x="586" y="460"/>
                  <a:pt x="572" y="460"/>
                </a:cubicBezTo>
                <a:close/>
                <a:moveTo>
                  <a:pt x="155" y="177"/>
                </a:moveTo>
                <a:lnTo>
                  <a:pt x="155" y="177"/>
                </a:lnTo>
                <a:cubicBezTo>
                  <a:pt x="127" y="177"/>
                  <a:pt x="98" y="205"/>
                  <a:pt x="98" y="234"/>
                </a:cubicBezTo>
                <a:cubicBezTo>
                  <a:pt x="98" y="262"/>
                  <a:pt x="127" y="290"/>
                  <a:pt x="155" y="290"/>
                </a:cubicBezTo>
                <a:cubicBezTo>
                  <a:pt x="190" y="290"/>
                  <a:pt x="211" y="262"/>
                  <a:pt x="211" y="234"/>
                </a:cubicBezTo>
                <a:cubicBezTo>
                  <a:pt x="211" y="205"/>
                  <a:pt x="190" y="177"/>
                  <a:pt x="155" y="177"/>
                </a:cubicBezTo>
                <a:close/>
                <a:moveTo>
                  <a:pt x="296" y="177"/>
                </a:moveTo>
                <a:lnTo>
                  <a:pt x="296" y="177"/>
                </a:lnTo>
                <a:cubicBezTo>
                  <a:pt x="268" y="177"/>
                  <a:pt x="240" y="205"/>
                  <a:pt x="240" y="234"/>
                </a:cubicBezTo>
                <a:cubicBezTo>
                  <a:pt x="240" y="262"/>
                  <a:pt x="268" y="290"/>
                  <a:pt x="296" y="290"/>
                </a:cubicBezTo>
                <a:cubicBezTo>
                  <a:pt x="332" y="290"/>
                  <a:pt x="353" y="262"/>
                  <a:pt x="353" y="234"/>
                </a:cubicBezTo>
                <a:cubicBezTo>
                  <a:pt x="353" y="205"/>
                  <a:pt x="332" y="177"/>
                  <a:pt x="296" y="177"/>
                </a:cubicBezTo>
                <a:close/>
                <a:moveTo>
                  <a:pt x="438" y="177"/>
                </a:moveTo>
                <a:lnTo>
                  <a:pt x="438" y="177"/>
                </a:lnTo>
                <a:cubicBezTo>
                  <a:pt x="409" y="177"/>
                  <a:pt x="381" y="205"/>
                  <a:pt x="381" y="234"/>
                </a:cubicBezTo>
                <a:cubicBezTo>
                  <a:pt x="381" y="262"/>
                  <a:pt x="409" y="290"/>
                  <a:pt x="438" y="290"/>
                </a:cubicBezTo>
                <a:cubicBezTo>
                  <a:pt x="473" y="290"/>
                  <a:pt x="494" y="262"/>
                  <a:pt x="494" y="234"/>
                </a:cubicBezTo>
                <a:cubicBezTo>
                  <a:pt x="494" y="205"/>
                  <a:pt x="473" y="177"/>
                  <a:pt x="438" y="177"/>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3" name="Freeform 140"/>
          <p:cNvSpPr>
            <a:spLocks noChangeArrowheads="1"/>
          </p:cNvSpPr>
          <p:nvPr/>
        </p:nvSpPr>
        <p:spPr bwMode="auto">
          <a:xfrm>
            <a:off x="11019420" y="4977577"/>
            <a:ext cx="463929" cy="416864"/>
          </a:xfrm>
          <a:custGeom>
            <a:avLst/>
            <a:gdLst>
              <a:gd name="T0" fmla="*/ 580 w 609"/>
              <a:gd name="T1" fmla="*/ 460 h 546"/>
              <a:gd name="T2" fmla="*/ 580 w 609"/>
              <a:gd name="T3" fmla="*/ 460 h 546"/>
              <a:gd name="T4" fmla="*/ 340 w 609"/>
              <a:gd name="T5" fmla="*/ 460 h 546"/>
              <a:gd name="T6" fmla="*/ 340 w 609"/>
              <a:gd name="T7" fmla="*/ 460 h 546"/>
              <a:gd name="T8" fmla="*/ 226 w 609"/>
              <a:gd name="T9" fmla="*/ 460 h 546"/>
              <a:gd name="T10" fmla="*/ 226 w 609"/>
              <a:gd name="T11" fmla="*/ 460 h 546"/>
              <a:gd name="T12" fmla="*/ 198 w 609"/>
              <a:gd name="T13" fmla="*/ 460 h 546"/>
              <a:gd name="T14" fmla="*/ 198 w 609"/>
              <a:gd name="T15" fmla="*/ 460 h 546"/>
              <a:gd name="T16" fmla="*/ 191 w 609"/>
              <a:gd name="T17" fmla="*/ 460 h 546"/>
              <a:gd name="T18" fmla="*/ 113 w 609"/>
              <a:gd name="T19" fmla="*/ 538 h 546"/>
              <a:gd name="T20" fmla="*/ 99 w 609"/>
              <a:gd name="T21" fmla="*/ 545 h 546"/>
              <a:gd name="T22" fmla="*/ 99 w 609"/>
              <a:gd name="T23" fmla="*/ 545 h 546"/>
              <a:gd name="T24" fmla="*/ 99 w 609"/>
              <a:gd name="T25" fmla="*/ 545 h 546"/>
              <a:gd name="T26" fmla="*/ 99 w 609"/>
              <a:gd name="T27" fmla="*/ 545 h 546"/>
              <a:gd name="T28" fmla="*/ 78 w 609"/>
              <a:gd name="T29" fmla="*/ 538 h 546"/>
              <a:gd name="T30" fmla="*/ 78 w 609"/>
              <a:gd name="T31" fmla="*/ 538 h 546"/>
              <a:gd name="T32" fmla="*/ 71 w 609"/>
              <a:gd name="T33" fmla="*/ 531 h 546"/>
              <a:gd name="T34" fmla="*/ 71 w 609"/>
              <a:gd name="T35" fmla="*/ 531 h 546"/>
              <a:gd name="T36" fmla="*/ 71 w 609"/>
              <a:gd name="T37" fmla="*/ 531 h 546"/>
              <a:gd name="T38" fmla="*/ 71 w 609"/>
              <a:gd name="T39" fmla="*/ 523 h 546"/>
              <a:gd name="T40" fmla="*/ 71 w 609"/>
              <a:gd name="T41" fmla="*/ 523 h 546"/>
              <a:gd name="T42" fmla="*/ 71 w 609"/>
              <a:gd name="T43" fmla="*/ 516 h 546"/>
              <a:gd name="T44" fmla="*/ 71 w 609"/>
              <a:gd name="T45" fmla="*/ 516 h 546"/>
              <a:gd name="T46" fmla="*/ 71 w 609"/>
              <a:gd name="T47" fmla="*/ 460 h 546"/>
              <a:gd name="T48" fmla="*/ 64 w 609"/>
              <a:gd name="T49" fmla="*/ 460 h 546"/>
              <a:gd name="T50" fmla="*/ 64 w 609"/>
              <a:gd name="T51" fmla="*/ 460 h 546"/>
              <a:gd name="T52" fmla="*/ 29 w 609"/>
              <a:gd name="T53" fmla="*/ 460 h 546"/>
              <a:gd name="T54" fmla="*/ 0 w 609"/>
              <a:gd name="T55" fmla="*/ 432 h 546"/>
              <a:gd name="T56" fmla="*/ 0 w 609"/>
              <a:gd name="T57" fmla="*/ 29 h 546"/>
              <a:gd name="T58" fmla="*/ 29 w 609"/>
              <a:gd name="T59" fmla="*/ 0 h 546"/>
              <a:gd name="T60" fmla="*/ 580 w 609"/>
              <a:gd name="T61" fmla="*/ 0 h 546"/>
              <a:gd name="T62" fmla="*/ 608 w 609"/>
              <a:gd name="T63" fmla="*/ 29 h 546"/>
              <a:gd name="T64" fmla="*/ 608 w 609"/>
              <a:gd name="T65" fmla="*/ 432 h 546"/>
              <a:gd name="T66" fmla="*/ 580 w 609"/>
              <a:gd name="T67" fmla="*/ 46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9" h="546">
                <a:moveTo>
                  <a:pt x="580" y="460"/>
                </a:moveTo>
                <a:lnTo>
                  <a:pt x="580" y="460"/>
                </a:lnTo>
                <a:cubicBezTo>
                  <a:pt x="340" y="460"/>
                  <a:pt x="340" y="460"/>
                  <a:pt x="340" y="460"/>
                </a:cubicBezTo>
                <a:lnTo>
                  <a:pt x="340" y="460"/>
                </a:lnTo>
                <a:cubicBezTo>
                  <a:pt x="226" y="460"/>
                  <a:pt x="226" y="460"/>
                  <a:pt x="226" y="460"/>
                </a:cubicBezTo>
                <a:lnTo>
                  <a:pt x="226" y="460"/>
                </a:lnTo>
                <a:cubicBezTo>
                  <a:pt x="198" y="460"/>
                  <a:pt x="198" y="460"/>
                  <a:pt x="198" y="460"/>
                </a:cubicBezTo>
                <a:lnTo>
                  <a:pt x="198" y="460"/>
                </a:lnTo>
                <a:cubicBezTo>
                  <a:pt x="191" y="460"/>
                  <a:pt x="191" y="460"/>
                  <a:pt x="191" y="460"/>
                </a:cubicBezTo>
                <a:cubicBezTo>
                  <a:pt x="113" y="538"/>
                  <a:pt x="113" y="538"/>
                  <a:pt x="113" y="538"/>
                </a:cubicBezTo>
                <a:cubicBezTo>
                  <a:pt x="113" y="545"/>
                  <a:pt x="106" y="545"/>
                  <a:pt x="99" y="545"/>
                </a:cubicBezTo>
                <a:lnTo>
                  <a:pt x="99" y="545"/>
                </a:lnTo>
                <a:lnTo>
                  <a:pt x="99" y="545"/>
                </a:lnTo>
                <a:lnTo>
                  <a:pt x="99" y="545"/>
                </a:lnTo>
                <a:cubicBezTo>
                  <a:pt x="92" y="545"/>
                  <a:pt x="85" y="545"/>
                  <a:pt x="78" y="538"/>
                </a:cubicBezTo>
                <a:lnTo>
                  <a:pt x="78" y="538"/>
                </a:lnTo>
                <a:lnTo>
                  <a:pt x="71" y="531"/>
                </a:lnTo>
                <a:lnTo>
                  <a:pt x="71" y="531"/>
                </a:lnTo>
                <a:lnTo>
                  <a:pt x="71" y="531"/>
                </a:lnTo>
                <a:cubicBezTo>
                  <a:pt x="71" y="523"/>
                  <a:pt x="71" y="523"/>
                  <a:pt x="71" y="523"/>
                </a:cubicBezTo>
                <a:lnTo>
                  <a:pt x="71" y="523"/>
                </a:lnTo>
                <a:lnTo>
                  <a:pt x="71" y="516"/>
                </a:lnTo>
                <a:lnTo>
                  <a:pt x="71" y="516"/>
                </a:lnTo>
                <a:cubicBezTo>
                  <a:pt x="71" y="460"/>
                  <a:pt x="71" y="460"/>
                  <a:pt x="71" y="460"/>
                </a:cubicBezTo>
                <a:cubicBezTo>
                  <a:pt x="64" y="460"/>
                  <a:pt x="64" y="460"/>
                  <a:pt x="64" y="460"/>
                </a:cubicBezTo>
                <a:lnTo>
                  <a:pt x="64" y="460"/>
                </a:lnTo>
                <a:cubicBezTo>
                  <a:pt x="29" y="460"/>
                  <a:pt x="29" y="460"/>
                  <a:pt x="29" y="460"/>
                </a:cubicBezTo>
                <a:cubicBezTo>
                  <a:pt x="15" y="460"/>
                  <a:pt x="0" y="446"/>
                  <a:pt x="0" y="432"/>
                </a:cubicBezTo>
                <a:cubicBezTo>
                  <a:pt x="0" y="29"/>
                  <a:pt x="0" y="29"/>
                  <a:pt x="0" y="29"/>
                </a:cubicBezTo>
                <a:cubicBezTo>
                  <a:pt x="0" y="8"/>
                  <a:pt x="15" y="0"/>
                  <a:pt x="29" y="0"/>
                </a:cubicBezTo>
                <a:cubicBezTo>
                  <a:pt x="580" y="0"/>
                  <a:pt x="580" y="0"/>
                  <a:pt x="580" y="0"/>
                </a:cubicBezTo>
                <a:cubicBezTo>
                  <a:pt x="594" y="0"/>
                  <a:pt x="608" y="8"/>
                  <a:pt x="608" y="29"/>
                </a:cubicBezTo>
                <a:cubicBezTo>
                  <a:pt x="608" y="432"/>
                  <a:pt x="608" y="432"/>
                  <a:pt x="608" y="432"/>
                </a:cubicBezTo>
                <a:cubicBezTo>
                  <a:pt x="608" y="446"/>
                  <a:pt x="594" y="460"/>
                  <a:pt x="580" y="46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4" name="Freeform 141"/>
          <p:cNvSpPr>
            <a:spLocks noChangeArrowheads="1"/>
          </p:cNvSpPr>
          <p:nvPr/>
        </p:nvSpPr>
        <p:spPr bwMode="auto">
          <a:xfrm>
            <a:off x="10219310" y="4977577"/>
            <a:ext cx="460566" cy="416864"/>
          </a:xfrm>
          <a:custGeom>
            <a:avLst/>
            <a:gdLst>
              <a:gd name="T0" fmla="*/ 573 w 602"/>
              <a:gd name="T1" fmla="*/ 460 h 546"/>
              <a:gd name="T2" fmla="*/ 573 w 602"/>
              <a:gd name="T3" fmla="*/ 460 h 546"/>
              <a:gd name="T4" fmla="*/ 198 w 602"/>
              <a:gd name="T5" fmla="*/ 460 h 546"/>
              <a:gd name="T6" fmla="*/ 198 w 602"/>
              <a:gd name="T7" fmla="*/ 460 h 546"/>
              <a:gd name="T8" fmla="*/ 191 w 602"/>
              <a:gd name="T9" fmla="*/ 460 h 546"/>
              <a:gd name="T10" fmla="*/ 113 w 602"/>
              <a:gd name="T11" fmla="*/ 538 h 546"/>
              <a:gd name="T12" fmla="*/ 92 w 602"/>
              <a:gd name="T13" fmla="*/ 545 h 546"/>
              <a:gd name="T14" fmla="*/ 92 w 602"/>
              <a:gd name="T15" fmla="*/ 545 h 546"/>
              <a:gd name="T16" fmla="*/ 92 w 602"/>
              <a:gd name="T17" fmla="*/ 545 h 546"/>
              <a:gd name="T18" fmla="*/ 92 w 602"/>
              <a:gd name="T19" fmla="*/ 545 h 546"/>
              <a:gd name="T20" fmla="*/ 78 w 602"/>
              <a:gd name="T21" fmla="*/ 538 h 546"/>
              <a:gd name="T22" fmla="*/ 71 w 602"/>
              <a:gd name="T23" fmla="*/ 538 h 546"/>
              <a:gd name="T24" fmla="*/ 71 w 602"/>
              <a:gd name="T25" fmla="*/ 531 h 546"/>
              <a:gd name="T26" fmla="*/ 71 w 602"/>
              <a:gd name="T27" fmla="*/ 531 h 546"/>
              <a:gd name="T28" fmla="*/ 71 w 602"/>
              <a:gd name="T29" fmla="*/ 531 h 546"/>
              <a:gd name="T30" fmla="*/ 71 w 602"/>
              <a:gd name="T31" fmla="*/ 523 h 546"/>
              <a:gd name="T32" fmla="*/ 64 w 602"/>
              <a:gd name="T33" fmla="*/ 523 h 546"/>
              <a:gd name="T34" fmla="*/ 64 w 602"/>
              <a:gd name="T35" fmla="*/ 516 h 546"/>
              <a:gd name="T36" fmla="*/ 64 w 602"/>
              <a:gd name="T37" fmla="*/ 516 h 546"/>
              <a:gd name="T38" fmla="*/ 64 w 602"/>
              <a:gd name="T39" fmla="*/ 460 h 546"/>
              <a:gd name="T40" fmla="*/ 29 w 602"/>
              <a:gd name="T41" fmla="*/ 460 h 546"/>
              <a:gd name="T42" fmla="*/ 0 w 602"/>
              <a:gd name="T43" fmla="*/ 432 h 546"/>
              <a:gd name="T44" fmla="*/ 0 w 602"/>
              <a:gd name="T45" fmla="*/ 29 h 546"/>
              <a:gd name="T46" fmla="*/ 29 w 602"/>
              <a:gd name="T47" fmla="*/ 0 h 546"/>
              <a:gd name="T48" fmla="*/ 573 w 602"/>
              <a:gd name="T49" fmla="*/ 0 h 546"/>
              <a:gd name="T50" fmla="*/ 601 w 602"/>
              <a:gd name="T51" fmla="*/ 29 h 546"/>
              <a:gd name="T52" fmla="*/ 601 w 602"/>
              <a:gd name="T53" fmla="*/ 432 h 546"/>
              <a:gd name="T54" fmla="*/ 573 w 602"/>
              <a:gd name="T55" fmla="*/ 460 h 546"/>
              <a:gd name="T56" fmla="*/ 544 w 602"/>
              <a:gd name="T57" fmla="*/ 57 h 546"/>
              <a:gd name="T58" fmla="*/ 544 w 602"/>
              <a:gd name="T59" fmla="*/ 57 h 546"/>
              <a:gd name="T60" fmla="*/ 57 w 602"/>
              <a:gd name="T61" fmla="*/ 57 h 546"/>
              <a:gd name="T62" fmla="*/ 57 w 602"/>
              <a:gd name="T63" fmla="*/ 403 h 546"/>
              <a:gd name="T64" fmla="*/ 92 w 602"/>
              <a:gd name="T65" fmla="*/ 403 h 546"/>
              <a:gd name="T66" fmla="*/ 92 w 602"/>
              <a:gd name="T67" fmla="*/ 403 h 546"/>
              <a:gd name="T68" fmla="*/ 120 w 602"/>
              <a:gd name="T69" fmla="*/ 403 h 546"/>
              <a:gd name="T70" fmla="*/ 120 w 602"/>
              <a:gd name="T71" fmla="*/ 446 h 546"/>
              <a:gd name="T72" fmla="*/ 170 w 602"/>
              <a:gd name="T73" fmla="*/ 403 h 546"/>
              <a:gd name="T74" fmla="*/ 248 w 602"/>
              <a:gd name="T75" fmla="*/ 403 h 546"/>
              <a:gd name="T76" fmla="*/ 248 w 602"/>
              <a:gd name="T77" fmla="*/ 403 h 546"/>
              <a:gd name="T78" fmla="*/ 544 w 602"/>
              <a:gd name="T79" fmla="*/ 403 h 546"/>
              <a:gd name="T80" fmla="*/ 544 w 602"/>
              <a:gd name="T81" fmla="*/ 5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2" h="546">
                <a:moveTo>
                  <a:pt x="573" y="460"/>
                </a:moveTo>
                <a:lnTo>
                  <a:pt x="573" y="460"/>
                </a:lnTo>
                <a:cubicBezTo>
                  <a:pt x="198" y="460"/>
                  <a:pt x="198" y="460"/>
                  <a:pt x="198" y="460"/>
                </a:cubicBezTo>
                <a:lnTo>
                  <a:pt x="198" y="460"/>
                </a:lnTo>
                <a:cubicBezTo>
                  <a:pt x="191" y="460"/>
                  <a:pt x="191" y="460"/>
                  <a:pt x="191" y="460"/>
                </a:cubicBezTo>
                <a:cubicBezTo>
                  <a:pt x="113" y="538"/>
                  <a:pt x="113" y="538"/>
                  <a:pt x="113" y="538"/>
                </a:cubicBezTo>
                <a:cubicBezTo>
                  <a:pt x="106" y="545"/>
                  <a:pt x="99" y="545"/>
                  <a:pt x="92" y="545"/>
                </a:cubicBezTo>
                <a:lnTo>
                  <a:pt x="92" y="545"/>
                </a:lnTo>
                <a:lnTo>
                  <a:pt x="92" y="545"/>
                </a:lnTo>
                <a:lnTo>
                  <a:pt x="92" y="545"/>
                </a:lnTo>
                <a:cubicBezTo>
                  <a:pt x="85" y="545"/>
                  <a:pt x="78" y="545"/>
                  <a:pt x="78" y="538"/>
                </a:cubicBezTo>
                <a:cubicBezTo>
                  <a:pt x="71" y="538"/>
                  <a:pt x="71" y="538"/>
                  <a:pt x="71" y="538"/>
                </a:cubicBezTo>
                <a:lnTo>
                  <a:pt x="71" y="531"/>
                </a:lnTo>
                <a:lnTo>
                  <a:pt x="71" y="531"/>
                </a:lnTo>
                <a:lnTo>
                  <a:pt x="71" y="531"/>
                </a:lnTo>
                <a:cubicBezTo>
                  <a:pt x="71" y="523"/>
                  <a:pt x="71" y="523"/>
                  <a:pt x="71" y="523"/>
                </a:cubicBezTo>
                <a:lnTo>
                  <a:pt x="64" y="523"/>
                </a:lnTo>
                <a:lnTo>
                  <a:pt x="64" y="516"/>
                </a:lnTo>
                <a:lnTo>
                  <a:pt x="64" y="516"/>
                </a:lnTo>
                <a:cubicBezTo>
                  <a:pt x="64" y="460"/>
                  <a:pt x="64" y="460"/>
                  <a:pt x="64" y="460"/>
                </a:cubicBezTo>
                <a:cubicBezTo>
                  <a:pt x="29" y="460"/>
                  <a:pt x="29" y="460"/>
                  <a:pt x="29" y="460"/>
                </a:cubicBezTo>
                <a:cubicBezTo>
                  <a:pt x="15" y="460"/>
                  <a:pt x="0" y="446"/>
                  <a:pt x="0" y="432"/>
                </a:cubicBezTo>
                <a:cubicBezTo>
                  <a:pt x="0" y="29"/>
                  <a:pt x="0" y="29"/>
                  <a:pt x="0" y="29"/>
                </a:cubicBezTo>
                <a:cubicBezTo>
                  <a:pt x="0" y="8"/>
                  <a:pt x="15" y="0"/>
                  <a:pt x="29" y="0"/>
                </a:cubicBezTo>
                <a:cubicBezTo>
                  <a:pt x="573" y="0"/>
                  <a:pt x="573" y="0"/>
                  <a:pt x="573" y="0"/>
                </a:cubicBezTo>
                <a:cubicBezTo>
                  <a:pt x="594" y="0"/>
                  <a:pt x="601" y="8"/>
                  <a:pt x="601" y="29"/>
                </a:cubicBezTo>
                <a:cubicBezTo>
                  <a:pt x="601" y="432"/>
                  <a:pt x="601" y="432"/>
                  <a:pt x="601" y="432"/>
                </a:cubicBezTo>
                <a:cubicBezTo>
                  <a:pt x="601" y="446"/>
                  <a:pt x="594" y="460"/>
                  <a:pt x="573" y="460"/>
                </a:cubicBezTo>
                <a:close/>
                <a:moveTo>
                  <a:pt x="544" y="57"/>
                </a:moveTo>
                <a:lnTo>
                  <a:pt x="544" y="57"/>
                </a:lnTo>
                <a:cubicBezTo>
                  <a:pt x="57" y="57"/>
                  <a:pt x="57" y="57"/>
                  <a:pt x="57" y="57"/>
                </a:cubicBezTo>
                <a:cubicBezTo>
                  <a:pt x="57" y="403"/>
                  <a:pt x="57" y="403"/>
                  <a:pt x="57" y="403"/>
                </a:cubicBezTo>
                <a:cubicBezTo>
                  <a:pt x="92" y="403"/>
                  <a:pt x="92" y="403"/>
                  <a:pt x="92" y="403"/>
                </a:cubicBezTo>
                <a:lnTo>
                  <a:pt x="92" y="403"/>
                </a:lnTo>
                <a:cubicBezTo>
                  <a:pt x="120" y="403"/>
                  <a:pt x="120" y="403"/>
                  <a:pt x="120" y="403"/>
                </a:cubicBezTo>
                <a:cubicBezTo>
                  <a:pt x="120" y="446"/>
                  <a:pt x="120" y="446"/>
                  <a:pt x="120" y="446"/>
                </a:cubicBezTo>
                <a:cubicBezTo>
                  <a:pt x="170" y="403"/>
                  <a:pt x="170" y="403"/>
                  <a:pt x="170" y="403"/>
                </a:cubicBezTo>
                <a:cubicBezTo>
                  <a:pt x="248" y="403"/>
                  <a:pt x="248" y="403"/>
                  <a:pt x="248" y="403"/>
                </a:cubicBezTo>
                <a:lnTo>
                  <a:pt x="248" y="403"/>
                </a:lnTo>
                <a:cubicBezTo>
                  <a:pt x="544" y="403"/>
                  <a:pt x="544" y="403"/>
                  <a:pt x="544" y="403"/>
                </a:cubicBezTo>
                <a:lnTo>
                  <a:pt x="544" y="5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5" name="Freeform 142"/>
          <p:cNvSpPr>
            <a:spLocks noChangeArrowheads="1"/>
          </p:cNvSpPr>
          <p:nvPr/>
        </p:nvSpPr>
        <p:spPr bwMode="auto">
          <a:xfrm>
            <a:off x="9415837" y="4960769"/>
            <a:ext cx="460569" cy="453843"/>
          </a:xfrm>
          <a:custGeom>
            <a:avLst/>
            <a:gdLst>
              <a:gd name="T0" fmla="*/ 530 w 602"/>
              <a:gd name="T1" fmla="*/ 241 h 595"/>
              <a:gd name="T2" fmla="*/ 530 w 602"/>
              <a:gd name="T3" fmla="*/ 241 h 595"/>
              <a:gd name="T4" fmla="*/ 573 w 602"/>
              <a:gd name="T5" fmla="*/ 318 h 595"/>
              <a:gd name="T6" fmla="*/ 453 w 602"/>
              <a:gd name="T7" fmla="*/ 269 h 595"/>
              <a:gd name="T8" fmla="*/ 410 w 602"/>
              <a:gd name="T9" fmla="*/ 276 h 595"/>
              <a:gd name="T10" fmla="*/ 240 w 602"/>
              <a:gd name="T11" fmla="*/ 135 h 595"/>
              <a:gd name="T12" fmla="*/ 410 w 602"/>
              <a:gd name="T13" fmla="*/ 0 h 595"/>
              <a:gd name="T14" fmla="*/ 601 w 602"/>
              <a:gd name="T15" fmla="*/ 135 h 595"/>
              <a:gd name="T16" fmla="*/ 530 w 602"/>
              <a:gd name="T17" fmla="*/ 241 h 595"/>
              <a:gd name="T18" fmla="*/ 205 w 602"/>
              <a:gd name="T19" fmla="*/ 149 h 595"/>
              <a:gd name="T20" fmla="*/ 205 w 602"/>
              <a:gd name="T21" fmla="*/ 149 h 595"/>
              <a:gd name="T22" fmla="*/ 396 w 602"/>
              <a:gd name="T23" fmla="*/ 311 h 595"/>
              <a:gd name="T24" fmla="*/ 438 w 602"/>
              <a:gd name="T25" fmla="*/ 304 h 595"/>
              <a:gd name="T26" fmla="*/ 438 w 602"/>
              <a:gd name="T27" fmla="*/ 304 h 595"/>
              <a:gd name="T28" fmla="*/ 438 w 602"/>
              <a:gd name="T29" fmla="*/ 304 h 595"/>
              <a:gd name="T30" fmla="*/ 537 w 602"/>
              <a:gd name="T31" fmla="*/ 347 h 595"/>
              <a:gd name="T32" fmla="*/ 283 w 602"/>
              <a:gd name="T33" fmla="*/ 509 h 595"/>
              <a:gd name="T34" fmla="*/ 226 w 602"/>
              <a:gd name="T35" fmla="*/ 495 h 595"/>
              <a:gd name="T36" fmla="*/ 36 w 602"/>
              <a:gd name="T37" fmla="*/ 573 h 595"/>
              <a:gd name="T38" fmla="*/ 99 w 602"/>
              <a:gd name="T39" fmla="*/ 460 h 595"/>
              <a:gd name="T40" fmla="*/ 0 w 602"/>
              <a:gd name="T41" fmla="*/ 297 h 595"/>
              <a:gd name="T42" fmla="*/ 219 w 602"/>
              <a:gd name="T43" fmla="*/ 92 h 595"/>
              <a:gd name="T44" fmla="*/ 205 w 602"/>
              <a:gd name="T45" fmla="*/ 149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2" h="595">
                <a:moveTo>
                  <a:pt x="530" y="241"/>
                </a:moveTo>
                <a:lnTo>
                  <a:pt x="530" y="241"/>
                </a:lnTo>
                <a:cubicBezTo>
                  <a:pt x="523" y="248"/>
                  <a:pt x="523" y="290"/>
                  <a:pt x="573" y="318"/>
                </a:cubicBezTo>
                <a:cubicBezTo>
                  <a:pt x="573" y="318"/>
                  <a:pt x="502" y="332"/>
                  <a:pt x="453" y="269"/>
                </a:cubicBezTo>
                <a:cubicBezTo>
                  <a:pt x="438" y="269"/>
                  <a:pt x="424" y="276"/>
                  <a:pt x="410" y="276"/>
                </a:cubicBezTo>
                <a:cubicBezTo>
                  <a:pt x="304" y="276"/>
                  <a:pt x="240" y="212"/>
                  <a:pt x="240" y="135"/>
                </a:cubicBezTo>
                <a:cubicBezTo>
                  <a:pt x="240" y="64"/>
                  <a:pt x="304" y="0"/>
                  <a:pt x="410" y="0"/>
                </a:cubicBezTo>
                <a:cubicBezTo>
                  <a:pt x="516" y="0"/>
                  <a:pt x="601" y="64"/>
                  <a:pt x="601" y="135"/>
                </a:cubicBezTo>
                <a:cubicBezTo>
                  <a:pt x="601" y="177"/>
                  <a:pt x="573" y="219"/>
                  <a:pt x="530" y="241"/>
                </a:cubicBezTo>
                <a:close/>
                <a:moveTo>
                  <a:pt x="205" y="149"/>
                </a:moveTo>
                <a:lnTo>
                  <a:pt x="205" y="149"/>
                </a:lnTo>
                <a:cubicBezTo>
                  <a:pt x="212" y="233"/>
                  <a:pt x="283" y="304"/>
                  <a:pt x="396" y="311"/>
                </a:cubicBezTo>
                <a:cubicBezTo>
                  <a:pt x="410" y="311"/>
                  <a:pt x="424" y="311"/>
                  <a:pt x="438" y="304"/>
                </a:cubicBezTo>
                <a:lnTo>
                  <a:pt x="438" y="304"/>
                </a:lnTo>
                <a:lnTo>
                  <a:pt x="438" y="304"/>
                </a:lnTo>
                <a:cubicBezTo>
                  <a:pt x="474" y="339"/>
                  <a:pt x="516" y="347"/>
                  <a:pt x="537" y="347"/>
                </a:cubicBezTo>
                <a:cubicBezTo>
                  <a:pt x="516" y="439"/>
                  <a:pt x="424" y="509"/>
                  <a:pt x="283" y="509"/>
                </a:cubicBezTo>
                <a:cubicBezTo>
                  <a:pt x="269" y="509"/>
                  <a:pt x="248" y="502"/>
                  <a:pt x="226" y="495"/>
                </a:cubicBezTo>
                <a:cubicBezTo>
                  <a:pt x="156" y="594"/>
                  <a:pt x="36" y="573"/>
                  <a:pt x="36" y="573"/>
                </a:cubicBezTo>
                <a:cubicBezTo>
                  <a:pt x="120" y="537"/>
                  <a:pt x="120" y="467"/>
                  <a:pt x="99" y="460"/>
                </a:cubicBezTo>
                <a:cubicBezTo>
                  <a:pt x="36" y="424"/>
                  <a:pt x="0" y="361"/>
                  <a:pt x="0" y="297"/>
                </a:cubicBezTo>
                <a:cubicBezTo>
                  <a:pt x="0" y="198"/>
                  <a:pt x="92" y="113"/>
                  <a:pt x="219" y="92"/>
                </a:cubicBezTo>
                <a:cubicBezTo>
                  <a:pt x="212" y="113"/>
                  <a:pt x="205" y="128"/>
                  <a:pt x="205" y="149"/>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6" name="Freeform 143"/>
          <p:cNvSpPr>
            <a:spLocks noChangeArrowheads="1"/>
          </p:cNvSpPr>
          <p:nvPr/>
        </p:nvSpPr>
        <p:spPr bwMode="auto">
          <a:xfrm>
            <a:off x="8609004" y="4984301"/>
            <a:ext cx="463929" cy="426951"/>
          </a:xfrm>
          <a:custGeom>
            <a:avLst/>
            <a:gdLst>
              <a:gd name="T0" fmla="*/ 318 w 609"/>
              <a:gd name="T1" fmla="*/ 459 h 559"/>
              <a:gd name="T2" fmla="*/ 318 w 609"/>
              <a:gd name="T3" fmla="*/ 459 h 559"/>
              <a:gd name="T4" fmla="*/ 254 w 609"/>
              <a:gd name="T5" fmla="*/ 452 h 559"/>
              <a:gd name="T6" fmla="*/ 43 w 609"/>
              <a:gd name="T7" fmla="*/ 537 h 559"/>
              <a:gd name="T8" fmla="*/ 120 w 609"/>
              <a:gd name="T9" fmla="*/ 410 h 559"/>
              <a:gd name="T10" fmla="*/ 0 w 609"/>
              <a:gd name="T11" fmla="*/ 233 h 559"/>
              <a:gd name="T12" fmla="*/ 318 w 609"/>
              <a:gd name="T13" fmla="*/ 0 h 559"/>
              <a:gd name="T14" fmla="*/ 608 w 609"/>
              <a:gd name="T15" fmla="*/ 233 h 559"/>
              <a:gd name="T16" fmla="*/ 318 w 609"/>
              <a:gd name="T17" fmla="*/ 459 h 559"/>
              <a:gd name="T18" fmla="*/ 163 w 609"/>
              <a:gd name="T19" fmla="*/ 176 h 559"/>
              <a:gd name="T20" fmla="*/ 163 w 609"/>
              <a:gd name="T21" fmla="*/ 176 h 559"/>
              <a:gd name="T22" fmla="*/ 106 w 609"/>
              <a:gd name="T23" fmla="*/ 233 h 559"/>
              <a:gd name="T24" fmla="*/ 163 w 609"/>
              <a:gd name="T25" fmla="*/ 289 h 559"/>
              <a:gd name="T26" fmla="*/ 219 w 609"/>
              <a:gd name="T27" fmla="*/ 233 h 559"/>
              <a:gd name="T28" fmla="*/ 163 w 609"/>
              <a:gd name="T29" fmla="*/ 176 h 559"/>
              <a:gd name="T30" fmla="*/ 304 w 609"/>
              <a:gd name="T31" fmla="*/ 176 h 559"/>
              <a:gd name="T32" fmla="*/ 304 w 609"/>
              <a:gd name="T33" fmla="*/ 176 h 559"/>
              <a:gd name="T34" fmla="*/ 247 w 609"/>
              <a:gd name="T35" fmla="*/ 233 h 559"/>
              <a:gd name="T36" fmla="*/ 304 w 609"/>
              <a:gd name="T37" fmla="*/ 289 h 559"/>
              <a:gd name="T38" fmla="*/ 361 w 609"/>
              <a:gd name="T39" fmla="*/ 233 h 559"/>
              <a:gd name="T40" fmla="*/ 304 w 609"/>
              <a:gd name="T41" fmla="*/ 176 h 559"/>
              <a:gd name="T42" fmla="*/ 445 w 609"/>
              <a:gd name="T43" fmla="*/ 176 h 559"/>
              <a:gd name="T44" fmla="*/ 445 w 609"/>
              <a:gd name="T45" fmla="*/ 176 h 559"/>
              <a:gd name="T46" fmla="*/ 389 w 609"/>
              <a:gd name="T47" fmla="*/ 233 h 559"/>
              <a:gd name="T48" fmla="*/ 445 w 609"/>
              <a:gd name="T49" fmla="*/ 289 h 559"/>
              <a:gd name="T50" fmla="*/ 502 w 609"/>
              <a:gd name="T51" fmla="*/ 233 h 559"/>
              <a:gd name="T52" fmla="*/ 445 w 609"/>
              <a:gd name="T53" fmla="*/ 176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9" h="559">
                <a:moveTo>
                  <a:pt x="318" y="459"/>
                </a:moveTo>
                <a:lnTo>
                  <a:pt x="318" y="459"/>
                </a:lnTo>
                <a:cubicBezTo>
                  <a:pt x="297" y="459"/>
                  <a:pt x="276" y="452"/>
                  <a:pt x="254" y="452"/>
                </a:cubicBezTo>
                <a:cubicBezTo>
                  <a:pt x="177" y="558"/>
                  <a:pt x="43" y="537"/>
                  <a:pt x="43" y="537"/>
                </a:cubicBezTo>
                <a:cubicBezTo>
                  <a:pt x="134" y="494"/>
                  <a:pt x="134" y="417"/>
                  <a:pt x="120" y="410"/>
                </a:cubicBezTo>
                <a:cubicBezTo>
                  <a:pt x="43" y="367"/>
                  <a:pt x="0" y="303"/>
                  <a:pt x="0" y="233"/>
                </a:cubicBezTo>
                <a:cubicBezTo>
                  <a:pt x="0" y="106"/>
                  <a:pt x="141" y="0"/>
                  <a:pt x="318" y="0"/>
                </a:cubicBezTo>
                <a:cubicBezTo>
                  <a:pt x="495" y="0"/>
                  <a:pt x="608" y="106"/>
                  <a:pt x="608" y="233"/>
                </a:cubicBezTo>
                <a:cubicBezTo>
                  <a:pt x="608" y="360"/>
                  <a:pt x="495" y="459"/>
                  <a:pt x="318" y="459"/>
                </a:cubicBezTo>
                <a:close/>
                <a:moveTo>
                  <a:pt x="163" y="176"/>
                </a:moveTo>
                <a:lnTo>
                  <a:pt x="163" y="176"/>
                </a:lnTo>
                <a:cubicBezTo>
                  <a:pt x="134" y="176"/>
                  <a:pt x="106" y="204"/>
                  <a:pt x="106" y="233"/>
                </a:cubicBezTo>
                <a:cubicBezTo>
                  <a:pt x="106" y="268"/>
                  <a:pt x="134" y="289"/>
                  <a:pt x="163" y="289"/>
                </a:cubicBezTo>
                <a:cubicBezTo>
                  <a:pt x="191" y="289"/>
                  <a:pt x="219" y="268"/>
                  <a:pt x="219" y="233"/>
                </a:cubicBezTo>
                <a:cubicBezTo>
                  <a:pt x="219" y="204"/>
                  <a:pt x="191" y="176"/>
                  <a:pt x="163" y="176"/>
                </a:cubicBezTo>
                <a:close/>
                <a:moveTo>
                  <a:pt x="304" y="176"/>
                </a:moveTo>
                <a:lnTo>
                  <a:pt x="304" y="176"/>
                </a:lnTo>
                <a:cubicBezTo>
                  <a:pt x="276" y="176"/>
                  <a:pt x="247" y="204"/>
                  <a:pt x="247" y="233"/>
                </a:cubicBezTo>
                <a:cubicBezTo>
                  <a:pt x="247" y="268"/>
                  <a:pt x="276" y="289"/>
                  <a:pt x="304" y="289"/>
                </a:cubicBezTo>
                <a:cubicBezTo>
                  <a:pt x="332" y="289"/>
                  <a:pt x="361" y="268"/>
                  <a:pt x="361" y="233"/>
                </a:cubicBezTo>
                <a:cubicBezTo>
                  <a:pt x="361" y="204"/>
                  <a:pt x="332" y="176"/>
                  <a:pt x="304" y="176"/>
                </a:cubicBezTo>
                <a:close/>
                <a:moveTo>
                  <a:pt x="445" y="176"/>
                </a:moveTo>
                <a:lnTo>
                  <a:pt x="445" y="176"/>
                </a:lnTo>
                <a:cubicBezTo>
                  <a:pt x="417" y="176"/>
                  <a:pt x="389" y="204"/>
                  <a:pt x="389" y="233"/>
                </a:cubicBezTo>
                <a:cubicBezTo>
                  <a:pt x="389" y="268"/>
                  <a:pt x="417" y="289"/>
                  <a:pt x="445" y="289"/>
                </a:cubicBezTo>
                <a:cubicBezTo>
                  <a:pt x="474" y="289"/>
                  <a:pt x="502" y="268"/>
                  <a:pt x="502" y="233"/>
                </a:cubicBezTo>
                <a:cubicBezTo>
                  <a:pt x="502" y="204"/>
                  <a:pt x="474" y="176"/>
                  <a:pt x="445" y="17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7" name="Freeform 144"/>
          <p:cNvSpPr>
            <a:spLocks noChangeArrowheads="1"/>
          </p:cNvSpPr>
          <p:nvPr/>
        </p:nvSpPr>
        <p:spPr bwMode="auto">
          <a:xfrm>
            <a:off x="7805533" y="4984301"/>
            <a:ext cx="460566" cy="426951"/>
          </a:xfrm>
          <a:custGeom>
            <a:avLst/>
            <a:gdLst>
              <a:gd name="T0" fmla="*/ 318 w 602"/>
              <a:gd name="T1" fmla="*/ 0 h 559"/>
              <a:gd name="T2" fmla="*/ 318 w 602"/>
              <a:gd name="T3" fmla="*/ 0 h 559"/>
              <a:gd name="T4" fmla="*/ 601 w 602"/>
              <a:gd name="T5" fmla="*/ 233 h 559"/>
              <a:gd name="T6" fmla="*/ 318 w 602"/>
              <a:gd name="T7" fmla="*/ 459 h 559"/>
              <a:gd name="T8" fmla="*/ 254 w 602"/>
              <a:gd name="T9" fmla="*/ 452 h 559"/>
              <a:gd name="T10" fmla="*/ 42 w 602"/>
              <a:gd name="T11" fmla="*/ 537 h 559"/>
              <a:gd name="T12" fmla="*/ 113 w 602"/>
              <a:gd name="T13" fmla="*/ 410 h 559"/>
              <a:gd name="T14" fmla="*/ 0 w 602"/>
              <a:gd name="T15" fmla="*/ 233 h 559"/>
              <a:gd name="T16" fmla="*/ 318 w 602"/>
              <a:gd name="T17" fmla="*/ 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2" h="559">
                <a:moveTo>
                  <a:pt x="318" y="0"/>
                </a:moveTo>
                <a:lnTo>
                  <a:pt x="318" y="0"/>
                </a:lnTo>
                <a:cubicBezTo>
                  <a:pt x="495" y="0"/>
                  <a:pt x="601" y="106"/>
                  <a:pt x="601" y="233"/>
                </a:cubicBezTo>
                <a:cubicBezTo>
                  <a:pt x="601" y="360"/>
                  <a:pt x="495" y="459"/>
                  <a:pt x="318" y="459"/>
                </a:cubicBezTo>
                <a:cubicBezTo>
                  <a:pt x="297" y="459"/>
                  <a:pt x="276" y="452"/>
                  <a:pt x="254" y="452"/>
                </a:cubicBezTo>
                <a:cubicBezTo>
                  <a:pt x="170" y="558"/>
                  <a:pt x="42" y="537"/>
                  <a:pt x="42" y="537"/>
                </a:cubicBezTo>
                <a:cubicBezTo>
                  <a:pt x="134" y="494"/>
                  <a:pt x="134" y="417"/>
                  <a:pt x="113" y="410"/>
                </a:cubicBezTo>
                <a:cubicBezTo>
                  <a:pt x="42" y="367"/>
                  <a:pt x="0" y="303"/>
                  <a:pt x="0" y="233"/>
                </a:cubicBezTo>
                <a:cubicBezTo>
                  <a:pt x="0" y="106"/>
                  <a:pt x="141" y="0"/>
                  <a:pt x="318" y="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8" name="Freeform 145"/>
          <p:cNvSpPr>
            <a:spLocks noChangeArrowheads="1"/>
          </p:cNvSpPr>
          <p:nvPr/>
        </p:nvSpPr>
        <p:spPr bwMode="auto">
          <a:xfrm>
            <a:off x="16657169" y="4164020"/>
            <a:ext cx="453845" cy="410140"/>
          </a:xfrm>
          <a:custGeom>
            <a:avLst/>
            <a:gdLst>
              <a:gd name="T0" fmla="*/ 565 w 595"/>
              <a:gd name="T1" fmla="*/ 163 h 537"/>
              <a:gd name="T2" fmla="*/ 565 w 595"/>
              <a:gd name="T3" fmla="*/ 163 h 537"/>
              <a:gd name="T4" fmla="*/ 297 w 595"/>
              <a:gd name="T5" fmla="*/ 57 h 537"/>
              <a:gd name="T6" fmla="*/ 35 w 595"/>
              <a:gd name="T7" fmla="*/ 163 h 537"/>
              <a:gd name="T8" fmla="*/ 0 w 595"/>
              <a:gd name="T9" fmla="*/ 120 h 537"/>
              <a:gd name="T10" fmla="*/ 297 w 595"/>
              <a:gd name="T11" fmla="*/ 0 h 537"/>
              <a:gd name="T12" fmla="*/ 594 w 595"/>
              <a:gd name="T13" fmla="*/ 120 h 537"/>
              <a:gd name="T14" fmla="*/ 565 w 595"/>
              <a:gd name="T15" fmla="*/ 163 h 537"/>
              <a:gd name="T16" fmla="*/ 297 w 595"/>
              <a:gd name="T17" fmla="*/ 142 h 537"/>
              <a:gd name="T18" fmla="*/ 297 w 595"/>
              <a:gd name="T19" fmla="*/ 142 h 537"/>
              <a:gd name="T20" fmla="*/ 509 w 595"/>
              <a:gd name="T21" fmla="*/ 233 h 537"/>
              <a:gd name="T22" fmla="*/ 474 w 595"/>
              <a:gd name="T23" fmla="*/ 276 h 537"/>
              <a:gd name="T24" fmla="*/ 297 w 595"/>
              <a:gd name="T25" fmla="*/ 198 h 537"/>
              <a:gd name="T26" fmla="*/ 127 w 595"/>
              <a:gd name="T27" fmla="*/ 276 h 537"/>
              <a:gd name="T28" fmla="*/ 92 w 595"/>
              <a:gd name="T29" fmla="*/ 233 h 537"/>
              <a:gd name="T30" fmla="*/ 297 w 595"/>
              <a:gd name="T31" fmla="*/ 142 h 537"/>
              <a:gd name="T32" fmla="*/ 297 w 595"/>
              <a:gd name="T33" fmla="*/ 283 h 537"/>
              <a:gd name="T34" fmla="*/ 297 w 595"/>
              <a:gd name="T35" fmla="*/ 283 h 537"/>
              <a:gd name="T36" fmla="*/ 424 w 595"/>
              <a:gd name="T37" fmla="*/ 345 h 537"/>
              <a:gd name="T38" fmla="*/ 389 w 595"/>
              <a:gd name="T39" fmla="*/ 388 h 537"/>
              <a:gd name="T40" fmla="*/ 297 w 595"/>
              <a:gd name="T41" fmla="*/ 338 h 537"/>
              <a:gd name="T42" fmla="*/ 205 w 595"/>
              <a:gd name="T43" fmla="*/ 388 h 537"/>
              <a:gd name="T44" fmla="*/ 177 w 595"/>
              <a:gd name="T45" fmla="*/ 345 h 537"/>
              <a:gd name="T46" fmla="*/ 297 w 595"/>
              <a:gd name="T47" fmla="*/ 283 h 537"/>
              <a:gd name="T48" fmla="*/ 297 w 595"/>
              <a:gd name="T49" fmla="*/ 423 h 537"/>
              <a:gd name="T50" fmla="*/ 297 w 595"/>
              <a:gd name="T51" fmla="*/ 423 h 537"/>
              <a:gd name="T52" fmla="*/ 353 w 595"/>
              <a:gd name="T53" fmla="*/ 480 h 537"/>
              <a:gd name="T54" fmla="*/ 297 w 595"/>
              <a:gd name="T55" fmla="*/ 536 h 537"/>
              <a:gd name="T56" fmla="*/ 240 w 595"/>
              <a:gd name="T57" fmla="*/ 480 h 537"/>
              <a:gd name="T58" fmla="*/ 297 w 595"/>
              <a:gd name="T59" fmla="*/ 423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5" h="537">
                <a:moveTo>
                  <a:pt x="565" y="163"/>
                </a:moveTo>
                <a:lnTo>
                  <a:pt x="565" y="163"/>
                </a:lnTo>
                <a:cubicBezTo>
                  <a:pt x="495" y="99"/>
                  <a:pt x="403" y="57"/>
                  <a:pt x="297" y="57"/>
                </a:cubicBezTo>
                <a:cubicBezTo>
                  <a:pt x="198" y="57"/>
                  <a:pt x="106" y="99"/>
                  <a:pt x="35" y="163"/>
                </a:cubicBezTo>
                <a:cubicBezTo>
                  <a:pt x="0" y="120"/>
                  <a:pt x="0" y="120"/>
                  <a:pt x="0" y="120"/>
                </a:cubicBezTo>
                <a:cubicBezTo>
                  <a:pt x="78" y="43"/>
                  <a:pt x="184" y="0"/>
                  <a:pt x="297" y="0"/>
                </a:cubicBezTo>
                <a:cubicBezTo>
                  <a:pt x="417" y="0"/>
                  <a:pt x="523" y="43"/>
                  <a:pt x="594" y="120"/>
                </a:cubicBezTo>
                <a:lnTo>
                  <a:pt x="565" y="163"/>
                </a:lnTo>
                <a:close/>
                <a:moveTo>
                  <a:pt x="297" y="142"/>
                </a:moveTo>
                <a:lnTo>
                  <a:pt x="297" y="142"/>
                </a:lnTo>
                <a:cubicBezTo>
                  <a:pt x="382" y="142"/>
                  <a:pt x="459" y="177"/>
                  <a:pt x="509" y="233"/>
                </a:cubicBezTo>
                <a:cubicBezTo>
                  <a:pt x="474" y="276"/>
                  <a:pt x="474" y="276"/>
                  <a:pt x="474" y="276"/>
                </a:cubicBezTo>
                <a:cubicBezTo>
                  <a:pt x="431" y="226"/>
                  <a:pt x="368" y="198"/>
                  <a:pt x="297" y="198"/>
                </a:cubicBezTo>
                <a:cubicBezTo>
                  <a:pt x="226" y="198"/>
                  <a:pt x="170" y="226"/>
                  <a:pt x="127" y="276"/>
                </a:cubicBezTo>
                <a:cubicBezTo>
                  <a:pt x="92" y="233"/>
                  <a:pt x="92" y="233"/>
                  <a:pt x="92" y="233"/>
                </a:cubicBezTo>
                <a:cubicBezTo>
                  <a:pt x="141" y="177"/>
                  <a:pt x="219" y="142"/>
                  <a:pt x="297" y="142"/>
                </a:cubicBezTo>
                <a:close/>
                <a:moveTo>
                  <a:pt x="297" y="283"/>
                </a:moveTo>
                <a:lnTo>
                  <a:pt x="297" y="283"/>
                </a:lnTo>
                <a:cubicBezTo>
                  <a:pt x="346" y="283"/>
                  <a:pt x="396" y="310"/>
                  <a:pt x="424" y="345"/>
                </a:cubicBezTo>
                <a:cubicBezTo>
                  <a:pt x="389" y="388"/>
                  <a:pt x="389" y="388"/>
                  <a:pt x="389" y="388"/>
                </a:cubicBezTo>
                <a:cubicBezTo>
                  <a:pt x="368" y="360"/>
                  <a:pt x="339" y="338"/>
                  <a:pt x="297" y="338"/>
                </a:cubicBezTo>
                <a:cubicBezTo>
                  <a:pt x="262" y="338"/>
                  <a:pt x="226" y="360"/>
                  <a:pt x="205" y="388"/>
                </a:cubicBezTo>
                <a:cubicBezTo>
                  <a:pt x="177" y="345"/>
                  <a:pt x="177" y="345"/>
                  <a:pt x="177" y="345"/>
                </a:cubicBezTo>
                <a:cubicBezTo>
                  <a:pt x="205" y="310"/>
                  <a:pt x="248" y="283"/>
                  <a:pt x="297" y="283"/>
                </a:cubicBezTo>
                <a:close/>
                <a:moveTo>
                  <a:pt x="297" y="423"/>
                </a:moveTo>
                <a:lnTo>
                  <a:pt x="297" y="423"/>
                </a:lnTo>
                <a:cubicBezTo>
                  <a:pt x="332" y="423"/>
                  <a:pt x="353" y="452"/>
                  <a:pt x="353" y="480"/>
                </a:cubicBezTo>
                <a:cubicBezTo>
                  <a:pt x="353" y="508"/>
                  <a:pt x="332" y="536"/>
                  <a:pt x="297" y="536"/>
                </a:cubicBezTo>
                <a:cubicBezTo>
                  <a:pt x="269" y="536"/>
                  <a:pt x="240" y="508"/>
                  <a:pt x="240" y="480"/>
                </a:cubicBezTo>
                <a:cubicBezTo>
                  <a:pt x="240" y="452"/>
                  <a:pt x="269" y="423"/>
                  <a:pt x="297" y="42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9" name="Freeform 146"/>
          <p:cNvSpPr>
            <a:spLocks noChangeArrowheads="1"/>
          </p:cNvSpPr>
          <p:nvPr/>
        </p:nvSpPr>
        <p:spPr bwMode="auto">
          <a:xfrm>
            <a:off x="15917572" y="4271598"/>
            <a:ext cx="322733" cy="302563"/>
          </a:xfrm>
          <a:custGeom>
            <a:avLst/>
            <a:gdLst>
              <a:gd name="T0" fmla="*/ 212 w 425"/>
              <a:gd name="T1" fmla="*/ 0 h 395"/>
              <a:gd name="T2" fmla="*/ 212 w 425"/>
              <a:gd name="T3" fmla="*/ 0 h 395"/>
              <a:gd name="T4" fmla="*/ 424 w 425"/>
              <a:gd name="T5" fmla="*/ 91 h 395"/>
              <a:gd name="T6" fmla="*/ 388 w 425"/>
              <a:gd name="T7" fmla="*/ 134 h 395"/>
              <a:gd name="T8" fmla="*/ 212 w 425"/>
              <a:gd name="T9" fmla="*/ 56 h 395"/>
              <a:gd name="T10" fmla="*/ 35 w 425"/>
              <a:gd name="T11" fmla="*/ 134 h 395"/>
              <a:gd name="T12" fmla="*/ 0 w 425"/>
              <a:gd name="T13" fmla="*/ 91 h 395"/>
              <a:gd name="T14" fmla="*/ 212 w 425"/>
              <a:gd name="T15" fmla="*/ 0 h 395"/>
              <a:gd name="T16" fmla="*/ 212 w 425"/>
              <a:gd name="T17" fmla="*/ 141 h 395"/>
              <a:gd name="T18" fmla="*/ 212 w 425"/>
              <a:gd name="T19" fmla="*/ 141 h 395"/>
              <a:gd name="T20" fmla="*/ 332 w 425"/>
              <a:gd name="T21" fmla="*/ 203 h 395"/>
              <a:gd name="T22" fmla="*/ 304 w 425"/>
              <a:gd name="T23" fmla="*/ 246 h 395"/>
              <a:gd name="T24" fmla="*/ 212 w 425"/>
              <a:gd name="T25" fmla="*/ 196 h 395"/>
              <a:gd name="T26" fmla="*/ 120 w 425"/>
              <a:gd name="T27" fmla="*/ 246 h 395"/>
              <a:gd name="T28" fmla="*/ 92 w 425"/>
              <a:gd name="T29" fmla="*/ 203 h 395"/>
              <a:gd name="T30" fmla="*/ 212 w 425"/>
              <a:gd name="T31" fmla="*/ 141 h 395"/>
              <a:gd name="T32" fmla="*/ 212 w 425"/>
              <a:gd name="T33" fmla="*/ 281 h 395"/>
              <a:gd name="T34" fmla="*/ 212 w 425"/>
              <a:gd name="T35" fmla="*/ 281 h 395"/>
              <a:gd name="T36" fmla="*/ 268 w 425"/>
              <a:gd name="T37" fmla="*/ 338 h 395"/>
              <a:gd name="T38" fmla="*/ 212 w 425"/>
              <a:gd name="T39" fmla="*/ 394 h 395"/>
              <a:gd name="T40" fmla="*/ 155 w 425"/>
              <a:gd name="T41" fmla="*/ 338 h 395"/>
              <a:gd name="T42" fmla="*/ 212 w 425"/>
              <a:gd name="T43" fmla="*/ 28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5" h="395">
                <a:moveTo>
                  <a:pt x="212" y="0"/>
                </a:moveTo>
                <a:lnTo>
                  <a:pt x="212" y="0"/>
                </a:lnTo>
                <a:cubicBezTo>
                  <a:pt x="297" y="0"/>
                  <a:pt x="367" y="35"/>
                  <a:pt x="424" y="91"/>
                </a:cubicBezTo>
                <a:cubicBezTo>
                  <a:pt x="388" y="134"/>
                  <a:pt x="388" y="134"/>
                  <a:pt x="388" y="134"/>
                </a:cubicBezTo>
                <a:cubicBezTo>
                  <a:pt x="346" y="84"/>
                  <a:pt x="283" y="56"/>
                  <a:pt x="212" y="56"/>
                </a:cubicBezTo>
                <a:cubicBezTo>
                  <a:pt x="141" y="56"/>
                  <a:pt x="77" y="84"/>
                  <a:pt x="35" y="134"/>
                </a:cubicBezTo>
                <a:cubicBezTo>
                  <a:pt x="0" y="91"/>
                  <a:pt x="0" y="91"/>
                  <a:pt x="0" y="91"/>
                </a:cubicBezTo>
                <a:cubicBezTo>
                  <a:pt x="56" y="35"/>
                  <a:pt x="127" y="0"/>
                  <a:pt x="212" y="0"/>
                </a:cubicBezTo>
                <a:close/>
                <a:moveTo>
                  <a:pt x="212" y="141"/>
                </a:moveTo>
                <a:lnTo>
                  <a:pt x="212" y="141"/>
                </a:lnTo>
                <a:cubicBezTo>
                  <a:pt x="261" y="141"/>
                  <a:pt x="304" y="168"/>
                  <a:pt x="332" y="203"/>
                </a:cubicBezTo>
                <a:cubicBezTo>
                  <a:pt x="304" y="246"/>
                  <a:pt x="304" y="246"/>
                  <a:pt x="304" y="246"/>
                </a:cubicBezTo>
                <a:cubicBezTo>
                  <a:pt x="283" y="218"/>
                  <a:pt x="247" y="196"/>
                  <a:pt x="212" y="196"/>
                </a:cubicBezTo>
                <a:cubicBezTo>
                  <a:pt x="177" y="196"/>
                  <a:pt x="141" y="218"/>
                  <a:pt x="120" y="246"/>
                </a:cubicBezTo>
                <a:cubicBezTo>
                  <a:pt x="92" y="203"/>
                  <a:pt x="92" y="203"/>
                  <a:pt x="92" y="203"/>
                </a:cubicBezTo>
                <a:cubicBezTo>
                  <a:pt x="120" y="168"/>
                  <a:pt x="162" y="141"/>
                  <a:pt x="212" y="141"/>
                </a:cubicBezTo>
                <a:close/>
                <a:moveTo>
                  <a:pt x="212" y="281"/>
                </a:moveTo>
                <a:lnTo>
                  <a:pt x="212" y="281"/>
                </a:lnTo>
                <a:cubicBezTo>
                  <a:pt x="240" y="281"/>
                  <a:pt x="268" y="310"/>
                  <a:pt x="268" y="338"/>
                </a:cubicBezTo>
                <a:cubicBezTo>
                  <a:pt x="268" y="366"/>
                  <a:pt x="240" y="394"/>
                  <a:pt x="212" y="394"/>
                </a:cubicBezTo>
                <a:cubicBezTo>
                  <a:pt x="184" y="394"/>
                  <a:pt x="155" y="366"/>
                  <a:pt x="155" y="338"/>
                </a:cubicBezTo>
                <a:cubicBezTo>
                  <a:pt x="155" y="310"/>
                  <a:pt x="184" y="281"/>
                  <a:pt x="212" y="28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0" name="Freeform 147"/>
          <p:cNvSpPr>
            <a:spLocks noChangeArrowheads="1"/>
          </p:cNvSpPr>
          <p:nvPr/>
        </p:nvSpPr>
        <p:spPr bwMode="auto">
          <a:xfrm>
            <a:off x="15181337" y="4379175"/>
            <a:ext cx="188261" cy="194985"/>
          </a:xfrm>
          <a:custGeom>
            <a:avLst/>
            <a:gdLst>
              <a:gd name="T0" fmla="*/ 128 w 249"/>
              <a:gd name="T1" fmla="*/ 0 h 254"/>
              <a:gd name="T2" fmla="*/ 128 w 249"/>
              <a:gd name="T3" fmla="*/ 0 h 254"/>
              <a:gd name="T4" fmla="*/ 248 w 249"/>
              <a:gd name="T5" fmla="*/ 62 h 254"/>
              <a:gd name="T6" fmla="*/ 220 w 249"/>
              <a:gd name="T7" fmla="*/ 105 h 254"/>
              <a:gd name="T8" fmla="*/ 128 w 249"/>
              <a:gd name="T9" fmla="*/ 55 h 254"/>
              <a:gd name="T10" fmla="*/ 36 w 249"/>
              <a:gd name="T11" fmla="*/ 105 h 254"/>
              <a:gd name="T12" fmla="*/ 0 w 249"/>
              <a:gd name="T13" fmla="*/ 62 h 254"/>
              <a:gd name="T14" fmla="*/ 128 w 249"/>
              <a:gd name="T15" fmla="*/ 0 h 254"/>
              <a:gd name="T16" fmla="*/ 128 w 249"/>
              <a:gd name="T17" fmla="*/ 140 h 254"/>
              <a:gd name="T18" fmla="*/ 128 w 249"/>
              <a:gd name="T19" fmla="*/ 140 h 254"/>
              <a:gd name="T20" fmla="*/ 184 w 249"/>
              <a:gd name="T21" fmla="*/ 197 h 254"/>
              <a:gd name="T22" fmla="*/ 128 w 249"/>
              <a:gd name="T23" fmla="*/ 253 h 254"/>
              <a:gd name="T24" fmla="*/ 71 w 249"/>
              <a:gd name="T25" fmla="*/ 197 h 254"/>
              <a:gd name="T26" fmla="*/ 128 w 249"/>
              <a:gd name="T27" fmla="*/ 1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9" h="254">
                <a:moveTo>
                  <a:pt x="128" y="0"/>
                </a:moveTo>
                <a:lnTo>
                  <a:pt x="128" y="0"/>
                </a:lnTo>
                <a:cubicBezTo>
                  <a:pt x="177" y="0"/>
                  <a:pt x="220" y="27"/>
                  <a:pt x="248" y="62"/>
                </a:cubicBezTo>
                <a:cubicBezTo>
                  <a:pt x="220" y="105"/>
                  <a:pt x="220" y="105"/>
                  <a:pt x="220" y="105"/>
                </a:cubicBezTo>
                <a:cubicBezTo>
                  <a:pt x="198" y="77"/>
                  <a:pt x="163" y="55"/>
                  <a:pt x="128" y="55"/>
                </a:cubicBezTo>
                <a:cubicBezTo>
                  <a:pt x="85" y="55"/>
                  <a:pt x="57" y="77"/>
                  <a:pt x="36" y="105"/>
                </a:cubicBezTo>
                <a:cubicBezTo>
                  <a:pt x="0" y="62"/>
                  <a:pt x="0" y="62"/>
                  <a:pt x="0" y="62"/>
                </a:cubicBezTo>
                <a:cubicBezTo>
                  <a:pt x="29" y="27"/>
                  <a:pt x="78" y="0"/>
                  <a:pt x="128" y="0"/>
                </a:cubicBezTo>
                <a:close/>
                <a:moveTo>
                  <a:pt x="128" y="140"/>
                </a:moveTo>
                <a:lnTo>
                  <a:pt x="128" y="140"/>
                </a:lnTo>
                <a:cubicBezTo>
                  <a:pt x="156" y="140"/>
                  <a:pt x="184" y="169"/>
                  <a:pt x="184" y="197"/>
                </a:cubicBezTo>
                <a:cubicBezTo>
                  <a:pt x="184" y="225"/>
                  <a:pt x="156" y="253"/>
                  <a:pt x="128" y="253"/>
                </a:cubicBezTo>
                <a:cubicBezTo>
                  <a:pt x="93" y="253"/>
                  <a:pt x="71" y="225"/>
                  <a:pt x="71" y="197"/>
                </a:cubicBezTo>
                <a:cubicBezTo>
                  <a:pt x="71" y="169"/>
                  <a:pt x="93" y="140"/>
                  <a:pt x="128" y="14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1" name="Freeform 148"/>
          <p:cNvSpPr>
            <a:spLocks noChangeArrowheads="1"/>
          </p:cNvSpPr>
          <p:nvPr/>
        </p:nvSpPr>
        <p:spPr bwMode="auto">
          <a:xfrm>
            <a:off x="14236668" y="4241342"/>
            <a:ext cx="463929" cy="268945"/>
          </a:xfrm>
          <a:custGeom>
            <a:avLst/>
            <a:gdLst>
              <a:gd name="T0" fmla="*/ 607 w 608"/>
              <a:gd name="T1" fmla="*/ 177 h 354"/>
              <a:gd name="T2" fmla="*/ 607 w 608"/>
              <a:gd name="T3" fmla="*/ 184 h 354"/>
              <a:gd name="T4" fmla="*/ 607 w 608"/>
              <a:gd name="T5" fmla="*/ 184 h 354"/>
              <a:gd name="T6" fmla="*/ 600 w 608"/>
              <a:gd name="T7" fmla="*/ 197 h 354"/>
              <a:gd name="T8" fmla="*/ 452 w 608"/>
              <a:gd name="T9" fmla="*/ 310 h 354"/>
              <a:gd name="T10" fmla="*/ 247 w 608"/>
              <a:gd name="T11" fmla="*/ 346 h 354"/>
              <a:gd name="T12" fmla="*/ 162 w 608"/>
              <a:gd name="T13" fmla="*/ 317 h 354"/>
              <a:gd name="T14" fmla="*/ 304 w 608"/>
              <a:gd name="T15" fmla="*/ 289 h 354"/>
              <a:gd name="T16" fmla="*/ 417 w 608"/>
              <a:gd name="T17" fmla="*/ 149 h 354"/>
              <a:gd name="T18" fmla="*/ 537 w 608"/>
              <a:gd name="T19" fmla="*/ 99 h 354"/>
              <a:gd name="T20" fmla="*/ 607 w 608"/>
              <a:gd name="T21" fmla="*/ 177 h 354"/>
              <a:gd name="T22" fmla="*/ 304 w 608"/>
              <a:gd name="T23" fmla="*/ 232 h 354"/>
              <a:gd name="T24" fmla="*/ 360 w 608"/>
              <a:gd name="T25" fmla="*/ 184 h 354"/>
              <a:gd name="T26" fmla="*/ 551 w 608"/>
              <a:gd name="T27" fmla="*/ 29 h 354"/>
              <a:gd name="T28" fmla="*/ 63 w 608"/>
              <a:gd name="T29" fmla="*/ 353 h 354"/>
              <a:gd name="T30" fmla="*/ 63 w 608"/>
              <a:gd name="T31" fmla="*/ 353 h 354"/>
              <a:gd name="T32" fmla="*/ 42 w 608"/>
              <a:gd name="T33" fmla="*/ 338 h 354"/>
              <a:gd name="T34" fmla="*/ 49 w 608"/>
              <a:gd name="T35" fmla="*/ 324 h 354"/>
              <a:gd name="T36" fmla="*/ 537 w 608"/>
              <a:gd name="T37" fmla="*/ 7 h 354"/>
              <a:gd name="T38" fmla="*/ 544 w 608"/>
              <a:gd name="T39" fmla="*/ 7 h 354"/>
              <a:gd name="T40" fmla="*/ 551 w 608"/>
              <a:gd name="T41" fmla="*/ 29 h 354"/>
              <a:gd name="T42" fmla="*/ 304 w 608"/>
              <a:gd name="T43" fmla="*/ 120 h 354"/>
              <a:gd name="T44" fmla="*/ 247 w 608"/>
              <a:gd name="T45" fmla="*/ 170 h 354"/>
              <a:gd name="T46" fmla="*/ 374 w 608"/>
              <a:gd name="T47" fmla="*/ 85 h 354"/>
              <a:gd name="T48" fmla="*/ 304 w 608"/>
              <a:gd name="T49" fmla="*/ 64 h 354"/>
              <a:gd name="T50" fmla="*/ 198 w 608"/>
              <a:gd name="T51" fmla="*/ 204 h 354"/>
              <a:gd name="T52" fmla="*/ 92 w 608"/>
              <a:gd name="T53" fmla="*/ 268 h 354"/>
              <a:gd name="T54" fmla="*/ 14 w 608"/>
              <a:gd name="T55" fmla="*/ 197 h 354"/>
              <a:gd name="T56" fmla="*/ 28 w 608"/>
              <a:gd name="T57" fmla="*/ 142 h 354"/>
              <a:gd name="T58" fmla="*/ 254 w 608"/>
              <a:gd name="T59" fmla="*/ 7 h 354"/>
              <a:gd name="T60" fmla="*/ 445 w 608"/>
              <a:gd name="T61" fmla="*/ 43 h 354"/>
              <a:gd name="T62" fmla="*/ 374 w 608"/>
              <a:gd name="T63" fmla="*/ 85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7" y="190"/>
                  <a:pt x="600" y="197"/>
                </a:cubicBezTo>
                <a:cubicBezTo>
                  <a:pt x="593" y="204"/>
                  <a:pt x="586" y="211"/>
                  <a:pt x="579" y="218"/>
                </a:cubicBezTo>
                <a:cubicBezTo>
                  <a:pt x="544" y="254"/>
                  <a:pt x="501" y="289"/>
                  <a:pt x="452" y="310"/>
                </a:cubicBezTo>
                <a:cubicBezTo>
                  <a:pt x="424" y="331"/>
                  <a:pt x="388" y="338"/>
                  <a:pt x="360" y="346"/>
                </a:cubicBezTo>
                <a:cubicBezTo>
                  <a:pt x="318" y="353"/>
                  <a:pt x="283" y="353"/>
                  <a:pt x="247" y="346"/>
                </a:cubicBezTo>
                <a:cubicBezTo>
                  <a:pt x="219" y="338"/>
                  <a:pt x="190" y="331"/>
                  <a:pt x="162" y="317"/>
                </a:cubicBezTo>
                <a:lnTo>
                  <a:pt x="162" y="317"/>
                </a:lnTo>
                <a:cubicBezTo>
                  <a:pt x="240" y="268"/>
                  <a:pt x="240" y="268"/>
                  <a:pt x="240" y="268"/>
                </a:cubicBezTo>
                <a:cubicBezTo>
                  <a:pt x="261" y="282"/>
                  <a:pt x="283" y="289"/>
                  <a:pt x="304" y="289"/>
                </a:cubicBezTo>
                <a:cubicBezTo>
                  <a:pt x="367" y="289"/>
                  <a:pt x="417" y="239"/>
                  <a:pt x="417" y="177"/>
                </a:cubicBezTo>
                <a:cubicBezTo>
                  <a:pt x="417" y="163"/>
                  <a:pt x="417" y="156"/>
                  <a:pt x="417" y="149"/>
                </a:cubicBezTo>
                <a:cubicBezTo>
                  <a:pt x="516" y="85"/>
                  <a:pt x="516" y="85"/>
                  <a:pt x="516" y="85"/>
                </a:cubicBezTo>
                <a:cubicBezTo>
                  <a:pt x="523" y="92"/>
                  <a:pt x="530" y="92"/>
                  <a:pt x="537" y="99"/>
                </a:cubicBezTo>
                <a:cubicBezTo>
                  <a:pt x="558" y="120"/>
                  <a:pt x="579" y="142"/>
                  <a:pt x="600" y="163"/>
                </a:cubicBezTo>
                <a:cubicBezTo>
                  <a:pt x="607" y="170"/>
                  <a:pt x="607" y="170"/>
                  <a:pt x="607" y="177"/>
                </a:cubicBezTo>
                <a:close/>
                <a:moveTo>
                  <a:pt x="304" y="232"/>
                </a:moveTo>
                <a:lnTo>
                  <a:pt x="304" y="232"/>
                </a:lnTo>
                <a:lnTo>
                  <a:pt x="297" y="232"/>
                </a:lnTo>
                <a:cubicBezTo>
                  <a:pt x="360" y="184"/>
                  <a:pt x="360" y="184"/>
                  <a:pt x="360" y="184"/>
                </a:cubicBezTo>
                <a:cubicBezTo>
                  <a:pt x="353" y="211"/>
                  <a:pt x="332" y="232"/>
                  <a:pt x="304" y="232"/>
                </a:cubicBezTo>
                <a:close/>
                <a:moveTo>
                  <a:pt x="551" y="29"/>
                </a:moveTo>
                <a:lnTo>
                  <a:pt x="551" y="29"/>
                </a:lnTo>
                <a:cubicBezTo>
                  <a:pt x="63" y="353"/>
                  <a:pt x="63" y="353"/>
                  <a:pt x="63" y="353"/>
                </a:cubicBezTo>
                <a:lnTo>
                  <a:pt x="63" y="353"/>
                </a:lnTo>
                <a:lnTo>
                  <a:pt x="63" y="353"/>
                </a:lnTo>
                <a:lnTo>
                  <a:pt x="56" y="353"/>
                </a:lnTo>
                <a:cubicBezTo>
                  <a:pt x="49" y="353"/>
                  <a:pt x="42" y="346"/>
                  <a:pt x="42" y="338"/>
                </a:cubicBezTo>
                <a:cubicBezTo>
                  <a:pt x="42" y="331"/>
                  <a:pt x="42" y="331"/>
                  <a:pt x="49" y="324"/>
                </a:cubicBezTo>
                <a:lnTo>
                  <a:pt x="49" y="324"/>
                </a:lnTo>
                <a:cubicBezTo>
                  <a:pt x="537" y="7"/>
                  <a:pt x="537" y="7"/>
                  <a:pt x="537" y="7"/>
                </a:cubicBezTo>
                <a:lnTo>
                  <a:pt x="537" y="7"/>
                </a:lnTo>
                <a:lnTo>
                  <a:pt x="537" y="7"/>
                </a:lnTo>
                <a:cubicBezTo>
                  <a:pt x="544" y="7"/>
                  <a:pt x="544" y="7"/>
                  <a:pt x="544" y="7"/>
                </a:cubicBezTo>
                <a:cubicBezTo>
                  <a:pt x="551" y="7"/>
                  <a:pt x="558" y="14"/>
                  <a:pt x="558" y="21"/>
                </a:cubicBezTo>
                <a:cubicBezTo>
                  <a:pt x="558" y="21"/>
                  <a:pt x="558" y="29"/>
                  <a:pt x="551" y="29"/>
                </a:cubicBezTo>
                <a:close/>
                <a:moveTo>
                  <a:pt x="304" y="120"/>
                </a:moveTo>
                <a:lnTo>
                  <a:pt x="304" y="120"/>
                </a:lnTo>
                <a:cubicBezTo>
                  <a:pt x="311" y="120"/>
                  <a:pt x="318" y="120"/>
                  <a:pt x="325" y="120"/>
                </a:cubicBezTo>
                <a:cubicBezTo>
                  <a:pt x="247" y="170"/>
                  <a:pt x="247" y="170"/>
                  <a:pt x="247" y="170"/>
                </a:cubicBezTo>
                <a:cubicBezTo>
                  <a:pt x="254" y="142"/>
                  <a:pt x="275" y="120"/>
                  <a:pt x="304" y="120"/>
                </a:cubicBezTo>
                <a:close/>
                <a:moveTo>
                  <a:pt x="374" y="85"/>
                </a:moveTo>
                <a:lnTo>
                  <a:pt x="374" y="85"/>
                </a:lnTo>
                <a:cubicBezTo>
                  <a:pt x="353" y="71"/>
                  <a:pt x="332" y="64"/>
                  <a:pt x="304" y="64"/>
                </a:cubicBezTo>
                <a:cubicBezTo>
                  <a:pt x="240" y="64"/>
                  <a:pt x="190" y="113"/>
                  <a:pt x="190" y="177"/>
                </a:cubicBezTo>
                <a:cubicBezTo>
                  <a:pt x="190" y="184"/>
                  <a:pt x="198" y="190"/>
                  <a:pt x="198" y="204"/>
                </a:cubicBezTo>
                <a:cubicBezTo>
                  <a:pt x="99" y="268"/>
                  <a:pt x="99" y="268"/>
                  <a:pt x="99" y="268"/>
                </a:cubicBezTo>
                <a:cubicBezTo>
                  <a:pt x="92" y="268"/>
                  <a:pt x="92" y="268"/>
                  <a:pt x="92" y="268"/>
                </a:cubicBezTo>
                <a:cubicBezTo>
                  <a:pt x="85" y="268"/>
                  <a:pt x="85" y="261"/>
                  <a:pt x="77" y="261"/>
                </a:cubicBezTo>
                <a:cubicBezTo>
                  <a:pt x="56" y="239"/>
                  <a:pt x="28" y="218"/>
                  <a:pt x="14" y="197"/>
                </a:cubicBezTo>
                <a:cubicBezTo>
                  <a:pt x="0" y="184"/>
                  <a:pt x="0" y="170"/>
                  <a:pt x="14" y="163"/>
                </a:cubicBezTo>
                <a:cubicBezTo>
                  <a:pt x="14" y="156"/>
                  <a:pt x="21" y="149"/>
                  <a:pt x="28" y="142"/>
                </a:cubicBezTo>
                <a:cubicBezTo>
                  <a:pt x="70" y="106"/>
                  <a:pt x="113" y="71"/>
                  <a:pt x="162" y="43"/>
                </a:cubicBezTo>
                <a:cubicBezTo>
                  <a:pt x="190" y="29"/>
                  <a:pt x="219" y="14"/>
                  <a:pt x="254" y="7"/>
                </a:cubicBezTo>
                <a:cubicBezTo>
                  <a:pt x="290" y="0"/>
                  <a:pt x="325" y="0"/>
                  <a:pt x="367" y="14"/>
                </a:cubicBezTo>
                <a:cubicBezTo>
                  <a:pt x="396" y="14"/>
                  <a:pt x="417" y="29"/>
                  <a:pt x="445" y="43"/>
                </a:cubicBezTo>
                <a:cubicBezTo>
                  <a:pt x="438" y="43"/>
                  <a:pt x="438" y="43"/>
                  <a:pt x="438" y="43"/>
                </a:cubicBezTo>
                <a:lnTo>
                  <a:pt x="374" y="85"/>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2" name="Freeform 149"/>
          <p:cNvSpPr>
            <a:spLocks noChangeArrowheads="1"/>
          </p:cNvSpPr>
          <p:nvPr/>
        </p:nvSpPr>
        <p:spPr bwMode="auto">
          <a:xfrm>
            <a:off x="13433197" y="4241342"/>
            <a:ext cx="463929" cy="268945"/>
          </a:xfrm>
          <a:custGeom>
            <a:avLst/>
            <a:gdLst>
              <a:gd name="T0" fmla="*/ 607 w 608"/>
              <a:gd name="T1" fmla="*/ 177 h 354"/>
              <a:gd name="T2" fmla="*/ 607 w 608"/>
              <a:gd name="T3" fmla="*/ 177 h 354"/>
              <a:gd name="T4" fmla="*/ 607 w 608"/>
              <a:gd name="T5" fmla="*/ 184 h 354"/>
              <a:gd name="T6" fmla="*/ 607 w 608"/>
              <a:gd name="T7" fmla="*/ 184 h 354"/>
              <a:gd name="T8" fmla="*/ 607 w 608"/>
              <a:gd name="T9" fmla="*/ 184 h 354"/>
              <a:gd name="T10" fmla="*/ 607 w 608"/>
              <a:gd name="T11" fmla="*/ 184 h 354"/>
              <a:gd name="T12" fmla="*/ 607 w 608"/>
              <a:gd name="T13" fmla="*/ 184 h 354"/>
              <a:gd name="T14" fmla="*/ 600 w 608"/>
              <a:gd name="T15" fmla="*/ 197 h 354"/>
              <a:gd name="T16" fmla="*/ 579 w 608"/>
              <a:gd name="T17" fmla="*/ 218 h 354"/>
              <a:gd name="T18" fmla="*/ 452 w 608"/>
              <a:gd name="T19" fmla="*/ 310 h 354"/>
              <a:gd name="T20" fmla="*/ 353 w 608"/>
              <a:gd name="T21" fmla="*/ 346 h 354"/>
              <a:gd name="T22" fmla="*/ 247 w 608"/>
              <a:gd name="T23" fmla="*/ 346 h 354"/>
              <a:gd name="T24" fmla="*/ 70 w 608"/>
              <a:gd name="T25" fmla="*/ 261 h 354"/>
              <a:gd name="T26" fmla="*/ 7 w 608"/>
              <a:gd name="T27" fmla="*/ 197 h 354"/>
              <a:gd name="T28" fmla="*/ 7 w 608"/>
              <a:gd name="T29" fmla="*/ 163 h 354"/>
              <a:gd name="T30" fmla="*/ 28 w 608"/>
              <a:gd name="T31" fmla="*/ 142 h 354"/>
              <a:gd name="T32" fmla="*/ 155 w 608"/>
              <a:gd name="T33" fmla="*/ 43 h 354"/>
              <a:gd name="T34" fmla="*/ 254 w 608"/>
              <a:gd name="T35" fmla="*/ 7 h 354"/>
              <a:gd name="T36" fmla="*/ 360 w 608"/>
              <a:gd name="T37" fmla="*/ 14 h 354"/>
              <a:gd name="T38" fmla="*/ 530 w 608"/>
              <a:gd name="T39" fmla="*/ 99 h 354"/>
              <a:gd name="T40" fmla="*/ 600 w 608"/>
              <a:gd name="T41" fmla="*/ 163 h 354"/>
              <a:gd name="T42" fmla="*/ 607 w 608"/>
              <a:gd name="T43" fmla="*/ 177 h 354"/>
              <a:gd name="T44" fmla="*/ 304 w 608"/>
              <a:gd name="T45" fmla="*/ 64 h 354"/>
              <a:gd name="T46" fmla="*/ 304 w 608"/>
              <a:gd name="T47" fmla="*/ 64 h 354"/>
              <a:gd name="T48" fmla="*/ 190 w 608"/>
              <a:gd name="T49" fmla="*/ 177 h 354"/>
              <a:gd name="T50" fmla="*/ 304 w 608"/>
              <a:gd name="T51" fmla="*/ 289 h 354"/>
              <a:gd name="T52" fmla="*/ 417 w 608"/>
              <a:gd name="T53" fmla="*/ 177 h 354"/>
              <a:gd name="T54" fmla="*/ 304 w 608"/>
              <a:gd name="T55" fmla="*/ 64 h 354"/>
              <a:gd name="T56" fmla="*/ 304 w 608"/>
              <a:gd name="T57" fmla="*/ 232 h 354"/>
              <a:gd name="T58" fmla="*/ 304 w 608"/>
              <a:gd name="T59" fmla="*/ 232 h 354"/>
              <a:gd name="T60" fmla="*/ 247 w 608"/>
              <a:gd name="T61" fmla="*/ 177 h 354"/>
              <a:gd name="T62" fmla="*/ 304 w 608"/>
              <a:gd name="T63" fmla="*/ 120 h 354"/>
              <a:gd name="T64" fmla="*/ 360 w 608"/>
              <a:gd name="T65" fmla="*/ 177 h 354"/>
              <a:gd name="T66" fmla="*/ 304 w 608"/>
              <a:gd name="T67" fmla="*/ 23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08" h="354">
                <a:moveTo>
                  <a:pt x="607" y="177"/>
                </a:moveTo>
                <a:lnTo>
                  <a:pt x="607" y="177"/>
                </a:lnTo>
                <a:cubicBezTo>
                  <a:pt x="607" y="184"/>
                  <a:pt x="607" y="184"/>
                  <a:pt x="607" y="184"/>
                </a:cubicBezTo>
                <a:lnTo>
                  <a:pt x="607" y="184"/>
                </a:lnTo>
                <a:lnTo>
                  <a:pt x="607" y="184"/>
                </a:lnTo>
                <a:lnTo>
                  <a:pt x="607" y="184"/>
                </a:lnTo>
                <a:lnTo>
                  <a:pt x="607" y="184"/>
                </a:lnTo>
                <a:cubicBezTo>
                  <a:pt x="607" y="190"/>
                  <a:pt x="600" y="190"/>
                  <a:pt x="600" y="197"/>
                </a:cubicBezTo>
                <a:cubicBezTo>
                  <a:pt x="593" y="204"/>
                  <a:pt x="586" y="211"/>
                  <a:pt x="579" y="218"/>
                </a:cubicBezTo>
                <a:cubicBezTo>
                  <a:pt x="544" y="254"/>
                  <a:pt x="494" y="289"/>
                  <a:pt x="452" y="310"/>
                </a:cubicBezTo>
                <a:cubicBezTo>
                  <a:pt x="424" y="331"/>
                  <a:pt x="388" y="338"/>
                  <a:pt x="353" y="346"/>
                </a:cubicBezTo>
                <a:cubicBezTo>
                  <a:pt x="318" y="353"/>
                  <a:pt x="282" y="353"/>
                  <a:pt x="247" y="346"/>
                </a:cubicBezTo>
                <a:cubicBezTo>
                  <a:pt x="183" y="331"/>
                  <a:pt x="127" y="296"/>
                  <a:pt x="70" y="261"/>
                </a:cubicBezTo>
                <a:cubicBezTo>
                  <a:pt x="49" y="239"/>
                  <a:pt x="28" y="218"/>
                  <a:pt x="7" y="197"/>
                </a:cubicBezTo>
                <a:cubicBezTo>
                  <a:pt x="0" y="184"/>
                  <a:pt x="0" y="170"/>
                  <a:pt x="7" y="163"/>
                </a:cubicBezTo>
                <a:cubicBezTo>
                  <a:pt x="14" y="156"/>
                  <a:pt x="21" y="149"/>
                  <a:pt x="28" y="142"/>
                </a:cubicBezTo>
                <a:cubicBezTo>
                  <a:pt x="63" y="106"/>
                  <a:pt x="113" y="71"/>
                  <a:pt x="155" y="43"/>
                </a:cubicBezTo>
                <a:cubicBezTo>
                  <a:pt x="183" y="29"/>
                  <a:pt x="219" y="14"/>
                  <a:pt x="254" y="7"/>
                </a:cubicBezTo>
                <a:cubicBezTo>
                  <a:pt x="290" y="0"/>
                  <a:pt x="325" y="0"/>
                  <a:pt x="360" y="14"/>
                </a:cubicBezTo>
                <a:cubicBezTo>
                  <a:pt x="424" y="21"/>
                  <a:pt x="480" y="57"/>
                  <a:pt x="530" y="99"/>
                </a:cubicBezTo>
                <a:cubicBezTo>
                  <a:pt x="558" y="120"/>
                  <a:pt x="579" y="142"/>
                  <a:pt x="600" y="163"/>
                </a:cubicBezTo>
                <a:cubicBezTo>
                  <a:pt x="600" y="170"/>
                  <a:pt x="607" y="170"/>
                  <a:pt x="607" y="177"/>
                </a:cubicBezTo>
                <a:close/>
                <a:moveTo>
                  <a:pt x="304" y="64"/>
                </a:moveTo>
                <a:lnTo>
                  <a:pt x="304" y="64"/>
                </a:lnTo>
                <a:cubicBezTo>
                  <a:pt x="240" y="64"/>
                  <a:pt x="190" y="113"/>
                  <a:pt x="190" y="177"/>
                </a:cubicBezTo>
                <a:cubicBezTo>
                  <a:pt x="190" y="239"/>
                  <a:pt x="240" y="289"/>
                  <a:pt x="304" y="289"/>
                </a:cubicBezTo>
                <a:cubicBezTo>
                  <a:pt x="367" y="289"/>
                  <a:pt x="417" y="239"/>
                  <a:pt x="417" y="177"/>
                </a:cubicBezTo>
                <a:cubicBezTo>
                  <a:pt x="417" y="113"/>
                  <a:pt x="367" y="64"/>
                  <a:pt x="304" y="64"/>
                </a:cubicBezTo>
                <a:close/>
                <a:moveTo>
                  <a:pt x="304" y="232"/>
                </a:moveTo>
                <a:lnTo>
                  <a:pt x="304" y="232"/>
                </a:lnTo>
                <a:cubicBezTo>
                  <a:pt x="275" y="232"/>
                  <a:pt x="247" y="204"/>
                  <a:pt x="247" y="177"/>
                </a:cubicBezTo>
                <a:cubicBezTo>
                  <a:pt x="247" y="142"/>
                  <a:pt x="275" y="120"/>
                  <a:pt x="304" y="120"/>
                </a:cubicBezTo>
                <a:cubicBezTo>
                  <a:pt x="332" y="120"/>
                  <a:pt x="360" y="142"/>
                  <a:pt x="360" y="177"/>
                </a:cubicBezTo>
                <a:cubicBezTo>
                  <a:pt x="360" y="204"/>
                  <a:pt x="332" y="232"/>
                  <a:pt x="304" y="23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3" name="Freeform 150"/>
          <p:cNvSpPr>
            <a:spLocks noChangeArrowheads="1"/>
          </p:cNvSpPr>
          <p:nvPr/>
        </p:nvSpPr>
        <p:spPr bwMode="auto">
          <a:xfrm>
            <a:off x="12633087" y="4164020"/>
            <a:ext cx="457206" cy="430311"/>
          </a:xfrm>
          <a:custGeom>
            <a:avLst/>
            <a:gdLst>
              <a:gd name="T0" fmla="*/ 494 w 601"/>
              <a:gd name="T1" fmla="*/ 565 h 566"/>
              <a:gd name="T2" fmla="*/ 494 w 601"/>
              <a:gd name="T3" fmla="*/ 565 h 566"/>
              <a:gd name="T4" fmla="*/ 466 w 601"/>
              <a:gd name="T5" fmla="*/ 536 h 566"/>
              <a:gd name="T6" fmla="*/ 565 w 601"/>
              <a:gd name="T7" fmla="*/ 283 h 566"/>
              <a:gd name="T8" fmla="*/ 466 w 601"/>
              <a:gd name="T9" fmla="*/ 28 h 566"/>
              <a:gd name="T10" fmla="*/ 494 w 601"/>
              <a:gd name="T11" fmla="*/ 0 h 566"/>
              <a:gd name="T12" fmla="*/ 600 w 601"/>
              <a:gd name="T13" fmla="*/ 283 h 566"/>
              <a:gd name="T14" fmla="*/ 494 w 601"/>
              <a:gd name="T15" fmla="*/ 565 h 566"/>
              <a:gd name="T16" fmla="*/ 424 w 601"/>
              <a:gd name="T17" fmla="*/ 487 h 566"/>
              <a:gd name="T18" fmla="*/ 424 w 601"/>
              <a:gd name="T19" fmla="*/ 487 h 566"/>
              <a:gd name="T20" fmla="*/ 395 w 601"/>
              <a:gd name="T21" fmla="*/ 459 h 566"/>
              <a:gd name="T22" fmla="*/ 459 w 601"/>
              <a:gd name="T23" fmla="*/ 283 h 566"/>
              <a:gd name="T24" fmla="*/ 395 w 601"/>
              <a:gd name="T25" fmla="*/ 106 h 566"/>
              <a:gd name="T26" fmla="*/ 424 w 601"/>
              <a:gd name="T27" fmla="*/ 78 h 566"/>
              <a:gd name="T28" fmla="*/ 501 w 601"/>
              <a:gd name="T29" fmla="*/ 283 h 566"/>
              <a:gd name="T30" fmla="*/ 424 w 601"/>
              <a:gd name="T31" fmla="*/ 487 h 566"/>
              <a:gd name="T32" fmla="*/ 346 w 601"/>
              <a:gd name="T33" fmla="*/ 416 h 566"/>
              <a:gd name="T34" fmla="*/ 346 w 601"/>
              <a:gd name="T35" fmla="*/ 416 h 566"/>
              <a:gd name="T36" fmla="*/ 318 w 601"/>
              <a:gd name="T37" fmla="*/ 388 h 566"/>
              <a:gd name="T38" fmla="*/ 360 w 601"/>
              <a:gd name="T39" fmla="*/ 283 h 566"/>
              <a:gd name="T40" fmla="*/ 318 w 601"/>
              <a:gd name="T41" fmla="*/ 177 h 566"/>
              <a:gd name="T42" fmla="*/ 346 w 601"/>
              <a:gd name="T43" fmla="*/ 149 h 566"/>
              <a:gd name="T44" fmla="*/ 395 w 601"/>
              <a:gd name="T45" fmla="*/ 283 h 566"/>
              <a:gd name="T46" fmla="*/ 346 w 601"/>
              <a:gd name="T47" fmla="*/ 416 h 566"/>
              <a:gd name="T48" fmla="*/ 233 w 601"/>
              <a:gd name="T49" fmla="*/ 430 h 566"/>
              <a:gd name="T50" fmla="*/ 233 w 601"/>
              <a:gd name="T51" fmla="*/ 430 h 566"/>
              <a:gd name="T52" fmla="*/ 219 w 601"/>
              <a:gd name="T53" fmla="*/ 430 h 566"/>
              <a:gd name="T54" fmla="*/ 219 w 601"/>
              <a:gd name="T55" fmla="*/ 430 h 566"/>
              <a:gd name="T56" fmla="*/ 120 w 601"/>
              <a:gd name="T57" fmla="*/ 360 h 566"/>
              <a:gd name="T58" fmla="*/ 28 w 601"/>
              <a:gd name="T59" fmla="*/ 360 h 566"/>
              <a:gd name="T60" fmla="*/ 0 w 601"/>
              <a:gd name="T61" fmla="*/ 331 h 566"/>
              <a:gd name="T62" fmla="*/ 0 w 601"/>
              <a:gd name="T63" fmla="*/ 233 h 566"/>
              <a:gd name="T64" fmla="*/ 28 w 601"/>
              <a:gd name="T65" fmla="*/ 205 h 566"/>
              <a:gd name="T66" fmla="*/ 28 w 601"/>
              <a:gd name="T67" fmla="*/ 205 h 566"/>
              <a:gd name="T68" fmla="*/ 120 w 601"/>
              <a:gd name="T69" fmla="*/ 205 h 566"/>
              <a:gd name="T70" fmla="*/ 219 w 601"/>
              <a:gd name="T71" fmla="*/ 128 h 566"/>
              <a:gd name="T72" fmla="*/ 219 w 601"/>
              <a:gd name="T73" fmla="*/ 128 h 566"/>
              <a:gd name="T74" fmla="*/ 233 w 601"/>
              <a:gd name="T75" fmla="*/ 120 h 566"/>
              <a:gd name="T76" fmla="*/ 261 w 601"/>
              <a:gd name="T77" fmla="*/ 149 h 566"/>
              <a:gd name="T78" fmla="*/ 261 w 601"/>
              <a:gd name="T79" fmla="*/ 233 h 566"/>
              <a:gd name="T80" fmla="*/ 261 w 601"/>
              <a:gd name="T81" fmla="*/ 303 h 566"/>
              <a:gd name="T82" fmla="*/ 261 w 601"/>
              <a:gd name="T83" fmla="*/ 331 h 566"/>
              <a:gd name="T84" fmla="*/ 261 w 601"/>
              <a:gd name="T85" fmla="*/ 360 h 566"/>
              <a:gd name="T86" fmla="*/ 261 w 601"/>
              <a:gd name="T87" fmla="*/ 402 h 566"/>
              <a:gd name="T88" fmla="*/ 233 w 601"/>
              <a:gd name="T89" fmla="*/ 43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1" h="566">
                <a:moveTo>
                  <a:pt x="494" y="565"/>
                </a:moveTo>
                <a:lnTo>
                  <a:pt x="494" y="565"/>
                </a:lnTo>
                <a:cubicBezTo>
                  <a:pt x="466" y="536"/>
                  <a:pt x="466" y="536"/>
                  <a:pt x="466" y="536"/>
                </a:cubicBezTo>
                <a:cubicBezTo>
                  <a:pt x="530" y="466"/>
                  <a:pt x="565" y="381"/>
                  <a:pt x="565" y="283"/>
                </a:cubicBezTo>
                <a:cubicBezTo>
                  <a:pt x="565" y="184"/>
                  <a:pt x="530" y="99"/>
                  <a:pt x="466" y="28"/>
                </a:cubicBezTo>
                <a:cubicBezTo>
                  <a:pt x="494" y="0"/>
                  <a:pt x="494" y="0"/>
                  <a:pt x="494" y="0"/>
                </a:cubicBezTo>
                <a:cubicBezTo>
                  <a:pt x="565" y="78"/>
                  <a:pt x="600" y="177"/>
                  <a:pt x="600" y="283"/>
                </a:cubicBezTo>
                <a:cubicBezTo>
                  <a:pt x="600" y="388"/>
                  <a:pt x="565" y="487"/>
                  <a:pt x="494" y="565"/>
                </a:cubicBezTo>
                <a:close/>
                <a:moveTo>
                  <a:pt x="424" y="487"/>
                </a:moveTo>
                <a:lnTo>
                  <a:pt x="424" y="487"/>
                </a:lnTo>
                <a:cubicBezTo>
                  <a:pt x="395" y="459"/>
                  <a:pt x="395" y="459"/>
                  <a:pt x="395" y="459"/>
                </a:cubicBezTo>
                <a:cubicBezTo>
                  <a:pt x="438" y="416"/>
                  <a:pt x="459" y="353"/>
                  <a:pt x="459" y="283"/>
                </a:cubicBezTo>
                <a:cubicBezTo>
                  <a:pt x="459" y="212"/>
                  <a:pt x="438" y="149"/>
                  <a:pt x="395" y="106"/>
                </a:cubicBezTo>
                <a:cubicBezTo>
                  <a:pt x="424" y="78"/>
                  <a:pt x="424" y="78"/>
                  <a:pt x="424" y="78"/>
                </a:cubicBezTo>
                <a:cubicBezTo>
                  <a:pt x="466" y="135"/>
                  <a:pt x="501" y="205"/>
                  <a:pt x="501" y="283"/>
                </a:cubicBezTo>
                <a:cubicBezTo>
                  <a:pt x="501" y="360"/>
                  <a:pt x="466" y="430"/>
                  <a:pt x="424" y="487"/>
                </a:cubicBezTo>
                <a:close/>
                <a:moveTo>
                  <a:pt x="346" y="416"/>
                </a:moveTo>
                <a:lnTo>
                  <a:pt x="346" y="416"/>
                </a:lnTo>
                <a:cubicBezTo>
                  <a:pt x="318" y="388"/>
                  <a:pt x="318" y="388"/>
                  <a:pt x="318" y="388"/>
                </a:cubicBezTo>
                <a:cubicBezTo>
                  <a:pt x="346" y="360"/>
                  <a:pt x="360" y="324"/>
                  <a:pt x="360" y="283"/>
                </a:cubicBezTo>
                <a:cubicBezTo>
                  <a:pt x="360" y="241"/>
                  <a:pt x="346" y="205"/>
                  <a:pt x="318" y="177"/>
                </a:cubicBezTo>
                <a:cubicBezTo>
                  <a:pt x="346" y="149"/>
                  <a:pt x="346" y="149"/>
                  <a:pt x="346" y="149"/>
                </a:cubicBezTo>
                <a:cubicBezTo>
                  <a:pt x="374" y="184"/>
                  <a:pt x="395" y="233"/>
                  <a:pt x="395" y="283"/>
                </a:cubicBezTo>
                <a:cubicBezTo>
                  <a:pt x="395" y="331"/>
                  <a:pt x="374" y="381"/>
                  <a:pt x="346" y="416"/>
                </a:cubicBezTo>
                <a:close/>
                <a:moveTo>
                  <a:pt x="233" y="430"/>
                </a:moveTo>
                <a:lnTo>
                  <a:pt x="233" y="430"/>
                </a:lnTo>
                <a:cubicBezTo>
                  <a:pt x="226" y="430"/>
                  <a:pt x="226" y="430"/>
                  <a:pt x="219" y="430"/>
                </a:cubicBezTo>
                <a:lnTo>
                  <a:pt x="219" y="430"/>
                </a:lnTo>
                <a:cubicBezTo>
                  <a:pt x="120" y="360"/>
                  <a:pt x="120" y="360"/>
                  <a:pt x="120" y="360"/>
                </a:cubicBezTo>
                <a:cubicBezTo>
                  <a:pt x="28" y="360"/>
                  <a:pt x="28" y="360"/>
                  <a:pt x="28" y="360"/>
                </a:cubicBezTo>
                <a:cubicBezTo>
                  <a:pt x="14" y="360"/>
                  <a:pt x="0" y="345"/>
                  <a:pt x="0" y="331"/>
                </a:cubicBezTo>
                <a:cubicBezTo>
                  <a:pt x="0" y="233"/>
                  <a:pt x="0" y="233"/>
                  <a:pt x="0" y="233"/>
                </a:cubicBezTo>
                <a:cubicBezTo>
                  <a:pt x="0" y="219"/>
                  <a:pt x="14" y="205"/>
                  <a:pt x="28" y="205"/>
                </a:cubicBezTo>
                <a:lnTo>
                  <a:pt x="28" y="205"/>
                </a:lnTo>
                <a:cubicBezTo>
                  <a:pt x="120" y="205"/>
                  <a:pt x="120" y="205"/>
                  <a:pt x="120" y="205"/>
                </a:cubicBezTo>
                <a:cubicBezTo>
                  <a:pt x="219" y="128"/>
                  <a:pt x="219" y="128"/>
                  <a:pt x="219" y="128"/>
                </a:cubicBezTo>
                <a:lnTo>
                  <a:pt x="219" y="128"/>
                </a:lnTo>
                <a:cubicBezTo>
                  <a:pt x="226" y="128"/>
                  <a:pt x="226" y="120"/>
                  <a:pt x="233" y="120"/>
                </a:cubicBezTo>
                <a:cubicBezTo>
                  <a:pt x="254" y="120"/>
                  <a:pt x="261" y="135"/>
                  <a:pt x="261" y="149"/>
                </a:cubicBezTo>
                <a:cubicBezTo>
                  <a:pt x="261" y="233"/>
                  <a:pt x="261" y="233"/>
                  <a:pt x="261" y="233"/>
                </a:cubicBezTo>
                <a:cubicBezTo>
                  <a:pt x="261" y="303"/>
                  <a:pt x="261" y="303"/>
                  <a:pt x="261" y="303"/>
                </a:cubicBezTo>
                <a:cubicBezTo>
                  <a:pt x="261" y="331"/>
                  <a:pt x="261" y="331"/>
                  <a:pt x="261" y="331"/>
                </a:cubicBezTo>
                <a:cubicBezTo>
                  <a:pt x="261" y="360"/>
                  <a:pt x="261" y="360"/>
                  <a:pt x="261" y="360"/>
                </a:cubicBezTo>
                <a:cubicBezTo>
                  <a:pt x="261" y="402"/>
                  <a:pt x="261" y="402"/>
                  <a:pt x="261" y="402"/>
                </a:cubicBezTo>
                <a:cubicBezTo>
                  <a:pt x="261" y="423"/>
                  <a:pt x="254" y="430"/>
                  <a:pt x="233" y="43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4" name="Freeform 151"/>
          <p:cNvSpPr>
            <a:spLocks noChangeArrowheads="1"/>
          </p:cNvSpPr>
          <p:nvPr/>
        </p:nvSpPr>
        <p:spPr bwMode="auto">
          <a:xfrm>
            <a:off x="11829615" y="4224532"/>
            <a:ext cx="376522" cy="312649"/>
          </a:xfrm>
          <a:custGeom>
            <a:avLst/>
            <a:gdLst>
              <a:gd name="T0" fmla="*/ 417 w 495"/>
              <a:gd name="T1" fmla="*/ 409 h 410"/>
              <a:gd name="T2" fmla="*/ 417 w 495"/>
              <a:gd name="T3" fmla="*/ 409 h 410"/>
              <a:gd name="T4" fmla="*/ 388 w 495"/>
              <a:gd name="T5" fmla="*/ 381 h 410"/>
              <a:gd name="T6" fmla="*/ 459 w 495"/>
              <a:gd name="T7" fmla="*/ 205 h 410"/>
              <a:gd name="T8" fmla="*/ 388 w 495"/>
              <a:gd name="T9" fmla="*/ 28 h 410"/>
              <a:gd name="T10" fmla="*/ 417 w 495"/>
              <a:gd name="T11" fmla="*/ 0 h 410"/>
              <a:gd name="T12" fmla="*/ 494 w 495"/>
              <a:gd name="T13" fmla="*/ 205 h 410"/>
              <a:gd name="T14" fmla="*/ 417 w 495"/>
              <a:gd name="T15" fmla="*/ 409 h 410"/>
              <a:gd name="T16" fmla="*/ 346 w 495"/>
              <a:gd name="T17" fmla="*/ 338 h 410"/>
              <a:gd name="T18" fmla="*/ 346 w 495"/>
              <a:gd name="T19" fmla="*/ 338 h 410"/>
              <a:gd name="T20" fmla="*/ 318 w 495"/>
              <a:gd name="T21" fmla="*/ 310 h 410"/>
              <a:gd name="T22" fmla="*/ 353 w 495"/>
              <a:gd name="T23" fmla="*/ 205 h 410"/>
              <a:gd name="T24" fmla="*/ 318 w 495"/>
              <a:gd name="T25" fmla="*/ 99 h 410"/>
              <a:gd name="T26" fmla="*/ 346 w 495"/>
              <a:gd name="T27" fmla="*/ 71 h 410"/>
              <a:gd name="T28" fmla="*/ 395 w 495"/>
              <a:gd name="T29" fmla="*/ 205 h 410"/>
              <a:gd name="T30" fmla="*/ 346 w 495"/>
              <a:gd name="T31" fmla="*/ 338 h 410"/>
              <a:gd name="T32" fmla="*/ 233 w 495"/>
              <a:gd name="T33" fmla="*/ 352 h 410"/>
              <a:gd name="T34" fmla="*/ 233 w 495"/>
              <a:gd name="T35" fmla="*/ 352 h 410"/>
              <a:gd name="T36" fmla="*/ 219 w 495"/>
              <a:gd name="T37" fmla="*/ 352 h 410"/>
              <a:gd name="T38" fmla="*/ 219 w 495"/>
              <a:gd name="T39" fmla="*/ 352 h 410"/>
              <a:gd name="T40" fmla="*/ 120 w 495"/>
              <a:gd name="T41" fmla="*/ 282 h 410"/>
              <a:gd name="T42" fmla="*/ 28 w 495"/>
              <a:gd name="T43" fmla="*/ 282 h 410"/>
              <a:gd name="T44" fmla="*/ 0 w 495"/>
              <a:gd name="T45" fmla="*/ 253 h 410"/>
              <a:gd name="T46" fmla="*/ 0 w 495"/>
              <a:gd name="T47" fmla="*/ 155 h 410"/>
              <a:gd name="T48" fmla="*/ 28 w 495"/>
              <a:gd name="T49" fmla="*/ 127 h 410"/>
              <a:gd name="T50" fmla="*/ 28 w 495"/>
              <a:gd name="T51" fmla="*/ 127 h 410"/>
              <a:gd name="T52" fmla="*/ 120 w 495"/>
              <a:gd name="T53" fmla="*/ 127 h 410"/>
              <a:gd name="T54" fmla="*/ 211 w 495"/>
              <a:gd name="T55" fmla="*/ 50 h 410"/>
              <a:gd name="T56" fmla="*/ 211 w 495"/>
              <a:gd name="T57" fmla="*/ 50 h 410"/>
              <a:gd name="T58" fmla="*/ 233 w 495"/>
              <a:gd name="T59" fmla="*/ 42 h 410"/>
              <a:gd name="T60" fmla="*/ 261 w 495"/>
              <a:gd name="T61" fmla="*/ 71 h 410"/>
              <a:gd name="T62" fmla="*/ 261 w 495"/>
              <a:gd name="T63" fmla="*/ 155 h 410"/>
              <a:gd name="T64" fmla="*/ 261 w 495"/>
              <a:gd name="T65" fmla="*/ 225 h 410"/>
              <a:gd name="T66" fmla="*/ 261 w 495"/>
              <a:gd name="T67" fmla="*/ 253 h 410"/>
              <a:gd name="T68" fmla="*/ 261 w 495"/>
              <a:gd name="T69" fmla="*/ 282 h 410"/>
              <a:gd name="T70" fmla="*/ 261 w 495"/>
              <a:gd name="T71" fmla="*/ 324 h 410"/>
              <a:gd name="T72" fmla="*/ 233 w 495"/>
              <a:gd name="T73" fmla="*/ 3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5" h="410">
                <a:moveTo>
                  <a:pt x="417" y="409"/>
                </a:moveTo>
                <a:lnTo>
                  <a:pt x="417" y="409"/>
                </a:lnTo>
                <a:cubicBezTo>
                  <a:pt x="388" y="381"/>
                  <a:pt x="388" y="381"/>
                  <a:pt x="388" y="381"/>
                </a:cubicBezTo>
                <a:cubicBezTo>
                  <a:pt x="431" y="338"/>
                  <a:pt x="459" y="275"/>
                  <a:pt x="459" y="205"/>
                </a:cubicBezTo>
                <a:cubicBezTo>
                  <a:pt x="459" y="134"/>
                  <a:pt x="431" y="71"/>
                  <a:pt x="388" y="28"/>
                </a:cubicBezTo>
                <a:cubicBezTo>
                  <a:pt x="417" y="0"/>
                  <a:pt x="417" y="0"/>
                  <a:pt x="417" y="0"/>
                </a:cubicBezTo>
                <a:cubicBezTo>
                  <a:pt x="466" y="57"/>
                  <a:pt x="494" y="127"/>
                  <a:pt x="494" y="205"/>
                </a:cubicBezTo>
                <a:cubicBezTo>
                  <a:pt x="494" y="282"/>
                  <a:pt x="466" y="352"/>
                  <a:pt x="417" y="409"/>
                </a:cubicBezTo>
                <a:close/>
                <a:moveTo>
                  <a:pt x="346" y="338"/>
                </a:moveTo>
                <a:lnTo>
                  <a:pt x="346" y="338"/>
                </a:lnTo>
                <a:cubicBezTo>
                  <a:pt x="318" y="310"/>
                  <a:pt x="318" y="310"/>
                  <a:pt x="318" y="310"/>
                </a:cubicBezTo>
                <a:cubicBezTo>
                  <a:pt x="339" y="282"/>
                  <a:pt x="353" y="246"/>
                  <a:pt x="353" y="205"/>
                </a:cubicBezTo>
                <a:cubicBezTo>
                  <a:pt x="353" y="163"/>
                  <a:pt x="339" y="127"/>
                  <a:pt x="318" y="99"/>
                </a:cubicBezTo>
                <a:cubicBezTo>
                  <a:pt x="346" y="71"/>
                  <a:pt x="346" y="71"/>
                  <a:pt x="346" y="71"/>
                </a:cubicBezTo>
                <a:cubicBezTo>
                  <a:pt x="374" y="106"/>
                  <a:pt x="395" y="155"/>
                  <a:pt x="395" y="205"/>
                </a:cubicBezTo>
                <a:cubicBezTo>
                  <a:pt x="395" y="253"/>
                  <a:pt x="374" y="303"/>
                  <a:pt x="346" y="338"/>
                </a:cubicBezTo>
                <a:close/>
                <a:moveTo>
                  <a:pt x="233" y="352"/>
                </a:moveTo>
                <a:lnTo>
                  <a:pt x="233" y="352"/>
                </a:lnTo>
                <a:cubicBezTo>
                  <a:pt x="226" y="352"/>
                  <a:pt x="219" y="352"/>
                  <a:pt x="219" y="352"/>
                </a:cubicBezTo>
                <a:lnTo>
                  <a:pt x="219" y="352"/>
                </a:lnTo>
                <a:cubicBezTo>
                  <a:pt x="120" y="282"/>
                  <a:pt x="120" y="282"/>
                  <a:pt x="120" y="282"/>
                </a:cubicBezTo>
                <a:cubicBezTo>
                  <a:pt x="28" y="282"/>
                  <a:pt x="28" y="282"/>
                  <a:pt x="28" y="282"/>
                </a:cubicBezTo>
                <a:cubicBezTo>
                  <a:pt x="7" y="282"/>
                  <a:pt x="0" y="267"/>
                  <a:pt x="0" y="253"/>
                </a:cubicBezTo>
                <a:cubicBezTo>
                  <a:pt x="0" y="155"/>
                  <a:pt x="0" y="155"/>
                  <a:pt x="0" y="155"/>
                </a:cubicBezTo>
                <a:cubicBezTo>
                  <a:pt x="0" y="141"/>
                  <a:pt x="7" y="127"/>
                  <a:pt x="28" y="127"/>
                </a:cubicBezTo>
                <a:lnTo>
                  <a:pt x="28" y="127"/>
                </a:lnTo>
                <a:cubicBezTo>
                  <a:pt x="120" y="127"/>
                  <a:pt x="120" y="127"/>
                  <a:pt x="120" y="127"/>
                </a:cubicBezTo>
                <a:cubicBezTo>
                  <a:pt x="211" y="50"/>
                  <a:pt x="211" y="50"/>
                  <a:pt x="211" y="50"/>
                </a:cubicBezTo>
                <a:lnTo>
                  <a:pt x="211" y="50"/>
                </a:lnTo>
                <a:cubicBezTo>
                  <a:pt x="219" y="50"/>
                  <a:pt x="226" y="42"/>
                  <a:pt x="233" y="42"/>
                </a:cubicBezTo>
                <a:cubicBezTo>
                  <a:pt x="247" y="42"/>
                  <a:pt x="261" y="57"/>
                  <a:pt x="261" y="71"/>
                </a:cubicBezTo>
                <a:cubicBezTo>
                  <a:pt x="261" y="155"/>
                  <a:pt x="261" y="155"/>
                  <a:pt x="261" y="155"/>
                </a:cubicBezTo>
                <a:cubicBezTo>
                  <a:pt x="261" y="225"/>
                  <a:pt x="261" y="225"/>
                  <a:pt x="261" y="225"/>
                </a:cubicBezTo>
                <a:cubicBezTo>
                  <a:pt x="261" y="253"/>
                  <a:pt x="261" y="253"/>
                  <a:pt x="261" y="253"/>
                </a:cubicBezTo>
                <a:cubicBezTo>
                  <a:pt x="261" y="282"/>
                  <a:pt x="261" y="282"/>
                  <a:pt x="261" y="282"/>
                </a:cubicBezTo>
                <a:cubicBezTo>
                  <a:pt x="261" y="324"/>
                  <a:pt x="261" y="324"/>
                  <a:pt x="261" y="324"/>
                </a:cubicBezTo>
                <a:cubicBezTo>
                  <a:pt x="261" y="345"/>
                  <a:pt x="247" y="352"/>
                  <a:pt x="233" y="3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5" name="Freeform 152"/>
          <p:cNvSpPr>
            <a:spLocks noChangeArrowheads="1"/>
          </p:cNvSpPr>
          <p:nvPr/>
        </p:nvSpPr>
        <p:spPr bwMode="auto">
          <a:xfrm>
            <a:off x="11019420" y="4254790"/>
            <a:ext cx="302563" cy="238687"/>
          </a:xfrm>
          <a:custGeom>
            <a:avLst/>
            <a:gdLst>
              <a:gd name="T0" fmla="*/ 354 w 397"/>
              <a:gd name="T1" fmla="*/ 296 h 311"/>
              <a:gd name="T2" fmla="*/ 354 w 397"/>
              <a:gd name="T3" fmla="*/ 296 h 311"/>
              <a:gd name="T4" fmla="*/ 326 w 397"/>
              <a:gd name="T5" fmla="*/ 268 h 311"/>
              <a:gd name="T6" fmla="*/ 361 w 397"/>
              <a:gd name="T7" fmla="*/ 163 h 311"/>
              <a:gd name="T8" fmla="*/ 326 w 397"/>
              <a:gd name="T9" fmla="*/ 57 h 311"/>
              <a:gd name="T10" fmla="*/ 354 w 397"/>
              <a:gd name="T11" fmla="*/ 29 h 311"/>
              <a:gd name="T12" fmla="*/ 396 w 397"/>
              <a:gd name="T13" fmla="*/ 163 h 311"/>
              <a:gd name="T14" fmla="*/ 354 w 397"/>
              <a:gd name="T15" fmla="*/ 296 h 311"/>
              <a:gd name="T16" fmla="*/ 241 w 397"/>
              <a:gd name="T17" fmla="*/ 310 h 311"/>
              <a:gd name="T18" fmla="*/ 241 w 397"/>
              <a:gd name="T19" fmla="*/ 310 h 311"/>
              <a:gd name="T20" fmla="*/ 219 w 397"/>
              <a:gd name="T21" fmla="*/ 310 h 311"/>
              <a:gd name="T22" fmla="*/ 219 w 397"/>
              <a:gd name="T23" fmla="*/ 310 h 311"/>
              <a:gd name="T24" fmla="*/ 128 w 397"/>
              <a:gd name="T25" fmla="*/ 240 h 311"/>
              <a:gd name="T26" fmla="*/ 29 w 397"/>
              <a:gd name="T27" fmla="*/ 240 h 311"/>
              <a:gd name="T28" fmla="*/ 0 w 397"/>
              <a:gd name="T29" fmla="*/ 211 h 311"/>
              <a:gd name="T30" fmla="*/ 0 w 397"/>
              <a:gd name="T31" fmla="*/ 113 h 311"/>
              <a:gd name="T32" fmla="*/ 29 w 397"/>
              <a:gd name="T33" fmla="*/ 85 h 311"/>
              <a:gd name="T34" fmla="*/ 29 w 397"/>
              <a:gd name="T35" fmla="*/ 85 h 311"/>
              <a:gd name="T36" fmla="*/ 128 w 397"/>
              <a:gd name="T37" fmla="*/ 85 h 311"/>
              <a:gd name="T38" fmla="*/ 219 w 397"/>
              <a:gd name="T39" fmla="*/ 8 h 311"/>
              <a:gd name="T40" fmla="*/ 219 w 397"/>
              <a:gd name="T41" fmla="*/ 8 h 311"/>
              <a:gd name="T42" fmla="*/ 241 w 397"/>
              <a:gd name="T43" fmla="*/ 0 h 311"/>
              <a:gd name="T44" fmla="*/ 269 w 397"/>
              <a:gd name="T45" fmla="*/ 29 h 311"/>
              <a:gd name="T46" fmla="*/ 269 w 397"/>
              <a:gd name="T47" fmla="*/ 113 h 311"/>
              <a:gd name="T48" fmla="*/ 269 w 397"/>
              <a:gd name="T49" fmla="*/ 183 h 311"/>
              <a:gd name="T50" fmla="*/ 269 w 397"/>
              <a:gd name="T51" fmla="*/ 211 h 311"/>
              <a:gd name="T52" fmla="*/ 269 w 397"/>
              <a:gd name="T53" fmla="*/ 240 h 311"/>
              <a:gd name="T54" fmla="*/ 269 w 397"/>
              <a:gd name="T55" fmla="*/ 282 h 311"/>
              <a:gd name="T56" fmla="*/ 241 w 397"/>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7" h="311">
                <a:moveTo>
                  <a:pt x="354" y="296"/>
                </a:moveTo>
                <a:lnTo>
                  <a:pt x="354" y="296"/>
                </a:lnTo>
                <a:cubicBezTo>
                  <a:pt x="326" y="268"/>
                  <a:pt x="326" y="268"/>
                  <a:pt x="326" y="268"/>
                </a:cubicBezTo>
                <a:cubicBezTo>
                  <a:pt x="347" y="240"/>
                  <a:pt x="361" y="204"/>
                  <a:pt x="361" y="163"/>
                </a:cubicBezTo>
                <a:cubicBezTo>
                  <a:pt x="361" y="121"/>
                  <a:pt x="347" y="85"/>
                  <a:pt x="326" y="57"/>
                </a:cubicBezTo>
                <a:cubicBezTo>
                  <a:pt x="354" y="29"/>
                  <a:pt x="354" y="29"/>
                  <a:pt x="354" y="29"/>
                </a:cubicBezTo>
                <a:cubicBezTo>
                  <a:pt x="382" y="64"/>
                  <a:pt x="396" y="113"/>
                  <a:pt x="396" y="163"/>
                </a:cubicBezTo>
                <a:cubicBezTo>
                  <a:pt x="396" y="211"/>
                  <a:pt x="382" y="261"/>
                  <a:pt x="354" y="296"/>
                </a:cubicBezTo>
                <a:close/>
                <a:moveTo>
                  <a:pt x="241" y="310"/>
                </a:moveTo>
                <a:lnTo>
                  <a:pt x="241" y="310"/>
                </a:lnTo>
                <a:cubicBezTo>
                  <a:pt x="234" y="310"/>
                  <a:pt x="226" y="310"/>
                  <a:pt x="219" y="310"/>
                </a:cubicBezTo>
                <a:lnTo>
                  <a:pt x="219" y="310"/>
                </a:lnTo>
                <a:cubicBezTo>
                  <a:pt x="128" y="240"/>
                  <a:pt x="128" y="240"/>
                  <a:pt x="128" y="240"/>
                </a:cubicBezTo>
                <a:cubicBezTo>
                  <a:pt x="29" y="240"/>
                  <a:pt x="29" y="240"/>
                  <a:pt x="29" y="240"/>
                </a:cubicBezTo>
                <a:cubicBezTo>
                  <a:pt x="15" y="240"/>
                  <a:pt x="0" y="225"/>
                  <a:pt x="0" y="211"/>
                </a:cubicBezTo>
                <a:cubicBezTo>
                  <a:pt x="0" y="113"/>
                  <a:pt x="0" y="113"/>
                  <a:pt x="0" y="113"/>
                </a:cubicBezTo>
                <a:cubicBezTo>
                  <a:pt x="0" y="99"/>
                  <a:pt x="15" y="85"/>
                  <a:pt x="29" y="85"/>
                </a:cubicBezTo>
                <a:lnTo>
                  <a:pt x="29" y="85"/>
                </a:lnTo>
                <a:cubicBezTo>
                  <a:pt x="128" y="85"/>
                  <a:pt x="128" y="85"/>
                  <a:pt x="128" y="85"/>
                </a:cubicBezTo>
                <a:cubicBezTo>
                  <a:pt x="219" y="8"/>
                  <a:pt x="219" y="8"/>
                  <a:pt x="219" y="8"/>
                </a:cubicBezTo>
                <a:lnTo>
                  <a:pt x="219" y="8"/>
                </a:lnTo>
                <a:cubicBezTo>
                  <a:pt x="226" y="8"/>
                  <a:pt x="234" y="0"/>
                  <a:pt x="241" y="0"/>
                </a:cubicBezTo>
                <a:cubicBezTo>
                  <a:pt x="255" y="0"/>
                  <a:pt x="269" y="15"/>
                  <a:pt x="269" y="29"/>
                </a:cubicBezTo>
                <a:cubicBezTo>
                  <a:pt x="269" y="113"/>
                  <a:pt x="269" y="113"/>
                  <a:pt x="269" y="113"/>
                </a:cubicBezTo>
                <a:cubicBezTo>
                  <a:pt x="269" y="183"/>
                  <a:pt x="269" y="183"/>
                  <a:pt x="269" y="183"/>
                </a:cubicBezTo>
                <a:cubicBezTo>
                  <a:pt x="269" y="211"/>
                  <a:pt x="269" y="211"/>
                  <a:pt x="269" y="211"/>
                </a:cubicBezTo>
                <a:cubicBezTo>
                  <a:pt x="269" y="240"/>
                  <a:pt x="269" y="240"/>
                  <a:pt x="269" y="240"/>
                </a:cubicBezTo>
                <a:cubicBezTo>
                  <a:pt x="269" y="282"/>
                  <a:pt x="269" y="282"/>
                  <a:pt x="269" y="282"/>
                </a:cubicBezTo>
                <a:cubicBezTo>
                  <a:pt x="269" y="303"/>
                  <a:pt x="255" y="310"/>
                  <a:pt x="241" y="31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6" name="Freeform 153"/>
          <p:cNvSpPr>
            <a:spLocks noChangeArrowheads="1"/>
          </p:cNvSpPr>
          <p:nvPr/>
        </p:nvSpPr>
        <p:spPr bwMode="auto">
          <a:xfrm>
            <a:off x="10263013" y="4254790"/>
            <a:ext cx="373162" cy="238687"/>
          </a:xfrm>
          <a:custGeom>
            <a:avLst/>
            <a:gdLst>
              <a:gd name="T0" fmla="*/ 480 w 488"/>
              <a:gd name="T1" fmla="*/ 128 h 311"/>
              <a:gd name="T2" fmla="*/ 480 w 488"/>
              <a:gd name="T3" fmla="*/ 128 h 311"/>
              <a:gd name="T4" fmla="*/ 445 w 488"/>
              <a:gd name="T5" fmla="*/ 163 h 311"/>
              <a:gd name="T6" fmla="*/ 480 w 488"/>
              <a:gd name="T7" fmla="*/ 197 h 311"/>
              <a:gd name="T8" fmla="*/ 480 w 488"/>
              <a:gd name="T9" fmla="*/ 197 h 311"/>
              <a:gd name="T10" fmla="*/ 487 w 488"/>
              <a:gd name="T11" fmla="*/ 218 h 311"/>
              <a:gd name="T12" fmla="*/ 459 w 488"/>
              <a:gd name="T13" fmla="*/ 247 h 311"/>
              <a:gd name="T14" fmla="*/ 445 w 488"/>
              <a:gd name="T15" fmla="*/ 240 h 311"/>
              <a:gd name="T16" fmla="*/ 445 w 488"/>
              <a:gd name="T17" fmla="*/ 240 h 311"/>
              <a:gd name="T18" fmla="*/ 403 w 488"/>
              <a:gd name="T19" fmla="*/ 204 h 311"/>
              <a:gd name="T20" fmla="*/ 367 w 488"/>
              <a:gd name="T21" fmla="*/ 240 h 311"/>
              <a:gd name="T22" fmla="*/ 367 w 488"/>
              <a:gd name="T23" fmla="*/ 240 h 311"/>
              <a:gd name="T24" fmla="*/ 346 w 488"/>
              <a:gd name="T25" fmla="*/ 247 h 311"/>
              <a:gd name="T26" fmla="*/ 318 w 488"/>
              <a:gd name="T27" fmla="*/ 218 h 311"/>
              <a:gd name="T28" fmla="*/ 332 w 488"/>
              <a:gd name="T29" fmla="*/ 197 h 311"/>
              <a:gd name="T30" fmla="*/ 332 w 488"/>
              <a:gd name="T31" fmla="*/ 197 h 311"/>
              <a:gd name="T32" fmla="*/ 367 w 488"/>
              <a:gd name="T33" fmla="*/ 163 h 311"/>
              <a:gd name="T34" fmla="*/ 332 w 488"/>
              <a:gd name="T35" fmla="*/ 128 h 311"/>
              <a:gd name="T36" fmla="*/ 332 w 488"/>
              <a:gd name="T37" fmla="*/ 128 h 311"/>
              <a:gd name="T38" fmla="*/ 318 w 488"/>
              <a:gd name="T39" fmla="*/ 106 h 311"/>
              <a:gd name="T40" fmla="*/ 346 w 488"/>
              <a:gd name="T41" fmla="*/ 78 h 311"/>
              <a:gd name="T42" fmla="*/ 367 w 488"/>
              <a:gd name="T43" fmla="*/ 85 h 311"/>
              <a:gd name="T44" fmla="*/ 367 w 488"/>
              <a:gd name="T45" fmla="*/ 85 h 311"/>
              <a:gd name="T46" fmla="*/ 403 w 488"/>
              <a:gd name="T47" fmla="*/ 121 h 311"/>
              <a:gd name="T48" fmla="*/ 445 w 488"/>
              <a:gd name="T49" fmla="*/ 85 h 311"/>
              <a:gd name="T50" fmla="*/ 445 w 488"/>
              <a:gd name="T51" fmla="*/ 85 h 311"/>
              <a:gd name="T52" fmla="*/ 459 w 488"/>
              <a:gd name="T53" fmla="*/ 78 h 311"/>
              <a:gd name="T54" fmla="*/ 487 w 488"/>
              <a:gd name="T55" fmla="*/ 106 h 311"/>
              <a:gd name="T56" fmla="*/ 480 w 488"/>
              <a:gd name="T57" fmla="*/ 128 h 311"/>
              <a:gd name="T58" fmla="*/ 233 w 488"/>
              <a:gd name="T59" fmla="*/ 310 h 311"/>
              <a:gd name="T60" fmla="*/ 233 w 488"/>
              <a:gd name="T61" fmla="*/ 310 h 311"/>
              <a:gd name="T62" fmla="*/ 219 w 488"/>
              <a:gd name="T63" fmla="*/ 310 h 311"/>
              <a:gd name="T64" fmla="*/ 219 w 488"/>
              <a:gd name="T65" fmla="*/ 310 h 311"/>
              <a:gd name="T66" fmla="*/ 120 w 488"/>
              <a:gd name="T67" fmla="*/ 240 h 311"/>
              <a:gd name="T68" fmla="*/ 28 w 488"/>
              <a:gd name="T69" fmla="*/ 240 h 311"/>
              <a:gd name="T70" fmla="*/ 0 w 488"/>
              <a:gd name="T71" fmla="*/ 211 h 311"/>
              <a:gd name="T72" fmla="*/ 0 w 488"/>
              <a:gd name="T73" fmla="*/ 113 h 311"/>
              <a:gd name="T74" fmla="*/ 28 w 488"/>
              <a:gd name="T75" fmla="*/ 85 h 311"/>
              <a:gd name="T76" fmla="*/ 28 w 488"/>
              <a:gd name="T77" fmla="*/ 85 h 311"/>
              <a:gd name="T78" fmla="*/ 120 w 488"/>
              <a:gd name="T79" fmla="*/ 85 h 311"/>
              <a:gd name="T80" fmla="*/ 219 w 488"/>
              <a:gd name="T81" fmla="*/ 8 h 311"/>
              <a:gd name="T82" fmla="*/ 219 w 488"/>
              <a:gd name="T83" fmla="*/ 8 h 311"/>
              <a:gd name="T84" fmla="*/ 233 w 488"/>
              <a:gd name="T85" fmla="*/ 0 h 311"/>
              <a:gd name="T86" fmla="*/ 261 w 488"/>
              <a:gd name="T87" fmla="*/ 29 h 311"/>
              <a:gd name="T88" fmla="*/ 261 w 488"/>
              <a:gd name="T89" fmla="*/ 113 h 311"/>
              <a:gd name="T90" fmla="*/ 261 w 488"/>
              <a:gd name="T91" fmla="*/ 183 h 311"/>
              <a:gd name="T92" fmla="*/ 261 w 488"/>
              <a:gd name="T93" fmla="*/ 211 h 311"/>
              <a:gd name="T94" fmla="*/ 261 w 488"/>
              <a:gd name="T95" fmla="*/ 240 h 311"/>
              <a:gd name="T96" fmla="*/ 261 w 488"/>
              <a:gd name="T97" fmla="*/ 282 h 311"/>
              <a:gd name="T98" fmla="*/ 233 w 488"/>
              <a:gd name="T99"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8" h="311">
                <a:moveTo>
                  <a:pt x="480" y="128"/>
                </a:moveTo>
                <a:lnTo>
                  <a:pt x="480" y="128"/>
                </a:lnTo>
                <a:cubicBezTo>
                  <a:pt x="445" y="163"/>
                  <a:pt x="445" y="163"/>
                  <a:pt x="445" y="163"/>
                </a:cubicBezTo>
                <a:cubicBezTo>
                  <a:pt x="480" y="197"/>
                  <a:pt x="480" y="197"/>
                  <a:pt x="480" y="197"/>
                </a:cubicBezTo>
                <a:lnTo>
                  <a:pt x="480" y="197"/>
                </a:lnTo>
                <a:cubicBezTo>
                  <a:pt x="487" y="204"/>
                  <a:pt x="487" y="211"/>
                  <a:pt x="487" y="218"/>
                </a:cubicBezTo>
                <a:cubicBezTo>
                  <a:pt x="487" y="233"/>
                  <a:pt x="480" y="247"/>
                  <a:pt x="459" y="247"/>
                </a:cubicBezTo>
                <a:cubicBezTo>
                  <a:pt x="452" y="247"/>
                  <a:pt x="445" y="247"/>
                  <a:pt x="445" y="240"/>
                </a:cubicBezTo>
                <a:lnTo>
                  <a:pt x="445" y="240"/>
                </a:lnTo>
                <a:cubicBezTo>
                  <a:pt x="403" y="204"/>
                  <a:pt x="403" y="204"/>
                  <a:pt x="403" y="204"/>
                </a:cubicBezTo>
                <a:cubicBezTo>
                  <a:pt x="367" y="240"/>
                  <a:pt x="367" y="240"/>
                  <a:pt x="367" y="240"/>
                </a:cubicBezTo>
                <a:lnTo>
                  <a:pt x="367" y="240"/>
                </a:lnTo>
                <a:cubicBezTo>
                  <a:pt x="360" y="247"/>
                  <a:pt x="353" y="247"/>
                  <a:pt x="346" y="247"/>
                </a:cubicBezTo>
                <a:cubicBezTo>
                  <a:pt x="332" y="247"/>
                  <a:pt x="318" y="233"/>
                  <a:pt x="318" y="218"/>
                </a:cubicBezTo>
                <a:cubicBezTo>
                  <a:pt x="318" y="211"/>
                  <a:pt x="325" y="204"/>
                  <a:pt x="332" y="197"/>
                </a:cubicBezTo>
                <a:lnTo>
                  <a:pt x="332" y="197"/>
                </a:lnTo>
                <a:cubicBezTo>
                  <a:pt x="367" y="163"/>
                  <a:pt x="367" y="163"/>
                  <a:pt x="367" y="163"/>
                </a:cubicBezTo>
                <a:cubicBezTo>
                  <a:pt x="332" y="128"/>
                  <a:pt x="332" y="128"/>
                  <a:pt x="332" y="128"/>
                </a:cubicBezTo>
                <a:lnTo>
                  <a:pt x="332" y="128"/>
                </a:lnTo>
                <a:cubicBezTo>
                  <a:pt x="325" y="121"/>
                  <a:pt x="318" y="113"/>
                  <a:pt x="318" y="106"/>
                </a:cubicBezTo>
                <a:cubicBezTo>
                  <a:pt x="318" y="92"/>
                  <a:pt x="332" y="78"/>
                  <a:pt x="346" y="78"/>
                </a:cubicBezTo>
                <a:cubicBezTo>
                  <a:pt x="353" y="78"/>
                  <a:pt x="360" y="78"/>
                  <a:pt x="367" y="85"/>
                </a:cubicBezTo>
                <a:lnTo>
                  <a:pt x="367" y="85"/>
                </a:lnTo>
                <a:cubicBezTo>
                  <a:pt x="403" y="121"/>
                  <a:pt x="403" y="121"/>
                  <a:pt x="403" y="121"/>
                </a:cubicBezTo>
                <a:cubicBezTo>
                  <a:pt x="445" y="85"/>
                  <a:pt x="445" y="85"/>
                  <a:pt x="445" y="85"/>
                </a:cubicBezTo>
                <a:lnTo>
                  <a:pt x="445" y="85"/>
                </a:lnTo>
                <a:cubicBezTo>
                  <a:pt x="445" y="78"/>
                  <a:pt x="452" y="78"/>
                  <a:pt x="459" y="78"/>
                </a:cubicBezTo>
                <a:cubicBezTo>
                  <a:pt x="480" y="78"/>
                  <a:pt x="487" y="92"/>
                  <a:pt x="487" y="106"/>
                </a:cubicBezTo>
                <a:cubicBezTo>
                  <a:pt x="487" y="113"/>
                  <a:pt x="487" y="121"/>
                  <a:pt x="480" y="128"/>
                </a:cubicBezTo>
                <a:close/>
                <a:moveTo>
                  <a:pt x="233" y="310"/>
                </a:moveTo>
                <a:lnTo>
                  <a:pt x="233" y="310"/>
                </a:lnTo>
                <a:cubicBezTo>
                  <a:pt x="226" y="310"/>
                  <a:pt x="226" y="310"/>
                  <a:pt x="219" y="310"/>
                </a:cubicBezTo>
                <a:lnTo>
                  <a:pt x="219" y="310"/>
                </a:lnTo>
                <a:cubicBezTo>
                  <a:pt x="120" y="240"/>
                  <a:pt x="120" y="240"/>
                  <a:pt x="120"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0" y="85"/>
                  <a:pt x="120" y="85"/>
                  <a:pt x="120" y="85"/>
                </a:cubicBezTo>
                <a:cubicBezTo>
                  <a:pt x="219" y="8"/>
                  <a:pt x="219" y="8"/>
                  <a:pt x="219" y="8"/>
                </a:cubicBezTo>
                <a:lnTo>
                  <a:pt x="219" y="8"/>
                </a:lnTo>
                <a:cubicBezTo>
                  <a:pt x="226" y="8"/>
                  <a:pt x="226" y="0"/>
                  <a:pt x="233" y="0"/>
                </a:cubicBezTo>
                <a:cubicBezTo>
                  <a:pt x="254"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54" y="310"/>
                  <a:pt x="233" y="31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7" name="Freeform 154"/>
          <p:cNvSpPr>
            <a:spLocks noChangeArrowheads="1"/>
          </p:cNvSpPr>
          <p:nvPr/>
        </p:nvSpPr>
        <p:spPr bwMode="auto">
          <a:xfrm>
            <a:off x="9459542" y="4254790"/>
            <a:ext cx="373159" cy="238687"/>
          </a:xfrm>
          <a:custGeom>
            <a:avLst/>
            <a:gdLst>
              <a:gd name="T0" fmla="*/ 459 w 488"/>
              <a:gd name="T1" fmla="*/ 190 h 311"/>
              <a:gd name="T2" fmla="*/ 459 w 488"/>
              <a:gd name="T3" fmla="*/ 190 h 311"/>
              <a:gd name="T4" fmla="*/ 346 w 488"/>
              <a:gd name="T5" fmla="*/ 190 h 311"/>
              <a:gd name="T6" fmla="*/ 318 w 488"/>
              <a:gd name="T7" fmla="*/ 163 h 311"/>
              <a:gd name="T8" fmla="*/ 346 w 488"/>
              <a:gd name="T9" fmla="*/ 135 h 311"/>
              <a:gd name="T10" fmla="*/ 459 w 488"/>
              <a:gd name="T11" fmla="*/ 135 h 311"/>
              <a:gd name="T12" fmla="*/ 487 w 488"/>
              <a:gd name="T13" fmla="*/ 163 h 311"/>
              <a:gd name="T14" fmla="*/ 459 w 488"/>
              <a:gd name="T15" fmla="*/ 190 h 311"/>
              <a:gd name="T16" fmla="*/ 233 w 488"/>
              <a:gd name="T17" fmla="*/ 310 h 311"/>
              <a:gd name="T18" fmla="*/ 233 w 488"/>
              <a:gd name="T19" fmla="*/ 310 h 311"/>
              <a:gd name="T20" fmla="*/ 219 w 488"/>
              <a:gd name="T21" fmla="*/ 310 h 311"/>
              <a:gd name="T22" fmla="*/ 219 w 488"/>
              <a:gd name="T23" fmla="*/ 310 h 311"/>
              <a:gd name="T24" fmla="*/ 120 w 488"/>
              <a:gd name="T25" fmla="*/ 240 h 311"/>
              <a:gd name="T26" fmla="*/ 28 w 488"/>
              <a:gd name="T27" fmla="*/ 240 h 311"/>
              <a:gd name="T28" fmla="*/ 0 w 488"/>
              <a:gd name="T29" fmla="*/ 211 h 311"/>
              <a:gd name="T30" fmla="*/ 0 w 488"/>
              <a:gd name="T31" fmla="*/ 113 h 311"/>
              <a:gd name="T32" fmla="*/ 28 w 488"/>
              <a:gd name="T33" fmla="*/ 85 h 311"/>
              <a:gd name="T34" fmla="*/ 28 w 488"/>
              <a:gd name="T35" fmla="*/ 85 h 311"/>
              <a:gd name="T36" fmla="*/ 120 w 488"/>
              <a:gd name="T37" fmla="*/ 85 h 311"/>
              <a:gd name="T38" fmla="*/ 212 w 488"/>
              <a:gd name="T39" fmla="*/ 8 h 311"/>
              <a:gd name="T40" fmla="*/ 212 w 488"/>
              <a:gd name="T41" fmla="*/ 8 h 311"/>
              <a:gd name="T42" fmla="*/ 233 w 488"/>
              <a:gd name="T43" fmla="*/ 0 h 311"/>
              <a:gd name="T44" fmla="*/ 261 w 488"/>
              <a:gd name="T45" fmla="*/ 29 h 311"/>
              <a:gd name="T46" fmla="*/ 261 w 488"/>
              <a:gd name="T47" fmla="*/ 113 h 311"/>
              <a:gd name="T48" fmla="*/ 261 w 488"/>
              <a:gd name="T49" fmla="*/ 183 h 311"/>
              <a:gd name="T50" fmla="*/ 261 w 488"/>
              <a:gd name="T51" fmla="*/ 211 h 311"/>
              <a:gd name="T52" fmla="*/ 261 w 488"/>
              <a:gd name="T53" fmla="*/ 240 h 311"/>
              <a:gd name="T54" fmla="*/ 261 w 488"/>
              <a:gd name="T55" fmla="*/ 282 h 311"/>
              <a:gd name="T56" fmla="*/ 233 w 488"/>
              <a:gd name="T5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311">
                <a:moveTo>
                  <a:pt x="459" y="190"/>
                </a:moveTo>
                <a:lnTo>
                  <a:pt x="459" y="190"/>
                </a:lnTo>
                <a:cubicBezTo>
                  <a:pt x="346" y="190"/>
                  <a:pt x="346" y="190"/>
                  <a:pt x="346" y="190"/>
                </a:cubicBezTo>
                <a:cubicBezTo>
                  <a:pt x="332" y="190"/>
                  <a:pt x="318" y="176"/>
                  <a:pt x="318" y="163"/>
                </a:cubicBezTo>
                <a:cubicBezTo>
                  <a:pt x="318" y="149"/>
                  <a:pt x="332" y="135"/>
                  <a:pt x="346" y="135"/>
                </a:cubicBezTo>
                <a:cubicBezTo>
                  <a:pt x="459" y="135"/>
                  <a:pt x="459" y="135"/>
                  <a:pt x="459" y="135"/>
                </a:cubicBezTo>
                <a:cubicBezTo>
                  <a:pt x="473" y="135"/>
                  <a:pt x="487" y="149"/>
                  <a:pt x="487" y="163"/>
                </a:cubicBezTo>
                <a:cubicBezTo>
                  <a:pt x="487" y="176"/>
                  <a:pt x="473" y="190"/>
                  <a:pt x="459" y="190"/>
                </a:cubicBezTo>
                <a:close/>
                <a:moveTo>
                  <a:pt x="233" y="310"/>
                </a:moveTo>
                <a:lnTo>
                  <a:pt x="233" y="310"/>
                </a:lnTo>
                <a:cubicBezTo>
                  <a:pt x="226" y="310"/>
                  <a:pt x="219" y="310"/>
                  <a:pt x="219" y="310"/>
                </a:cubicBezTo>
                <a:lnTo>
                  <a:pt x="219" y="310"/>
                </a:lnTo>
                <a:cubicBezTo>
                  <a:pt x="120" y="240"/>
                  <a:pt x="120" y="240"/>
                  <a:pt x="120" y="240"/>
                </a:cubicBezTo>
                <a:cubicBezTo>
                  <a:pt x="28" y="240"/>
                  <a:pt x="28" y="240"/>
                  <a:pt x="28" y="240"/>
                </a:cubicBezTo>
                <a:cubicBezTo>
                  <a:pt x="7" y="240"/>
                  <a:pt x="0" y="225"/>
                  <a:pt x="0" y="211"/>
                </a:cubicBezTo>
                <a:cubicBezTo>
                  <a:pt x="0" y="113"/>
                  <a:pt x="0" y="113"/>
                  <a:pt x="0" y="113"/>
                </a:cubicBezTo>
                <a:cubicBezTo>
                  <a:pt x="0" y="99"/>
                  <a:pt x="7" y="85"/>
                  <a:pt x="28" y="85"/>
                </a:cubicBezTo>
                <a:lnTo>
                  <a:pt x="28" y="85"/>
                </a:lnTo>
                <a:cubicBezTo>
                  <a:pt x="120" y="85"/>
                  <a:pt x="120" y="85"/>
                  <a:pt x="120" y="85"/>
                </a:cubicBezTo>
                <a:cubicBezTo>
                  <a:pt x="212" y="8"/>
                  <a:pt x="212" y="8"/>
                  <a:pt x="212" y="8"/>
                </a:cubicBezTo>
                <a:lnTo>
                  <a:pt x="212" y="8"/>
                </a:lnTo>
                <a:cubicBezTo>
                  <a:pt x="219" y="8"/>
                  <a:pt x="226" y="0"/>
                  <a:pt x="233" y="0"/>
                </a:cubicBezTo>
                <a:cubicBezTo>
                  <a:pt x="247" y="0"/>
                  <a:pt x="261" y="15"/>
                  <a:pt x="261" y="29"/>
                </a:cubicBezTo>
                <a:cubicBezTo>
                  <a:pt x="261" y="113"/>
                  <a:pt x="261" y="113"/>
                  <a:pt x="261" y="113"/>
                </a:cubicBezTo>
                <a:cubicBezTo>
                  <a:pt x="261" y="183"/>
                  <a:pt x="261" y="183"/>
                  <a:pt x="261" y="183"/>
                </a:cubicBezTo>
                <a:cubicBezTo>
                  <a:pt x="261" y="211"/>
                  <a:pt x="261" y="211"/>
                  <a:pt x="261" y="211"/>
                </a:cubicBezTo>
                <a:cubicBezTo>
                  <a:pt x="261" y="240"/>
                  <a:pt x="261" y="240"/>
                  <a:pt x="261" y="240"/>
                </a:cubicBezTo>
                <a:cubicBezTo>
                  <a:pt x="261" y="282"/>
                  <a:pt x="261" y="282"/>
                  <a:pt x="261" y="282"/>
                </a:cubicBezTo>
                <a:cubicBezTo>
                  <a:pt x="261" y="303"/>
                  <a:pt x="247" y="310"/>
                  <a:pt x="233" y="31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8" name="Freeform 155"/>
          <p:cNvSpPr>
            <a:spLocks noChangeArrowheads="1"/>
          </p:cNvSpPr>
          <p:nvPr/>
        </p:nvSpPr>
        <p:spPr bwMode="auto">
          <a:xfrm>
            <a:off x="8649345" y="4254790"/>
            <a:ext cx="376522" cy="238687"/>
          </a:xfrm>
          <a:custGeom>
            <a:avLst/>
            <a:gdLst>
              <a:gd name="T0" fmla="*/ 466 w 495"/>
              <a:gd name="T1" fmla="*/ 190 h 311"/>
              <a:gd name="T2" fmla="*/ 466 w 495"/>
              <a:gd name="T3" fmla="*/ 190 h 311"/>
              <a:gd name="T4" fmla="*/ 438 w 495"/>
              <a:gd name="T5" fmla="*/ 190 h 311"/>
              <a:gd name="T6" fmla="*/ 438 w 495"/>
              <a:gd name="T7" fmla="*/ 218 h 311"/>
              <a:gd name="T8" fmla="*/ 410 w 495"/>
              <a:gd name="T9" fmla="*/ 247 h 311"/>
              <a:gd name="T10" fmla="*/ 381 w 495"/>
              <a:gd name="T11" fmla="*/ 218 h 311"/>
              <a:gd name="T12" fmla="*/ 381 w 495"/>
              <a:gd name="T13" fmla="*/ 190 h 311"/>
              <a:gd name="T14" fmla="*/ 353 w 495"/>
              <a:gd name="T15" fmla="*/ 190 h 311"/>
              <a:gd name="T16" fmla="*/ 325 w 495"/>
              <a:gd name="T17" fmla="*/ 163 h 311"/>
              <a:gd name="T18" fmla="*/ 353 w 495"/>
              <a:gd name="T19" fmla="*/ 135 h 311"/>
              <a:gd name="T20" fmla="*/ 381 w 495"/>
              <a:gd name="T21" fmla="*/ 135 h 311"/>
              <a:gd name="T22" fmla="*/ 381 w 495"/>
              <a:gd name="T23" fmla="*/ 106 h 311"/>
              <a:gd name="T24" fmla="*/ 410 w 495"/>
              <a:gd name="T25" fmla="*/ 78 h 311"/>
              <a:gd name="T26" fmla="*/ 438 w 495"/>
              <a:gd name="T27" fmla="*/ 106 h 311"/>
              <a:gd name="T28" fmla="*/ 438 w 495"/>
              <a:gd name="T29" fmla="*/ 135 h 311"/>
              <a:gd name="T30" fmla="*/ 466 w 495"/>
              <a:gd name="T31" fmla="*/ 135 h 311"/>
              <a:gd name="T32" fmla="*/ 494 w 495"/>
              <a:gd name="T33" fmla="*/ 163 h 311"/>
              <a:gd name="T34" fmla="*/ 466 w 495"/>
              <a:gd name="T35" fmla="*/ 190 h 311"/>
              <a:gd name="T36" fmla="*/ 240 w 495"/>
              <a:gd name="T37" fmla="*/ 310 h 311"/>
              <a:gd name="T38" fmla="*/ 240 w 495"/>
              <a:gd name="T39" fmla="*/ 310 h 311"/>
              <a:gd name="T40" fmla="*/ 219 w 495"/>
              <a:gd name="T41" fmla="*/ 310 h 311"/>
              <a:gd name="T42" fmla="*/ 219 w 495"/>
              <a:gd name="T43" fmla="*/ 310 h 311"/>
              <a:gd name="T44" fmla="*/ 127 w 495"/>
              <a:gd name="T45" fmla="*/ 240 h 311"/>
              <a:gd name="T46" fmla="*/ 28 w 495"/>
              <a:gd name="T47" fmla="*/ 240 h 311"/>
              <a:gd name="T48" fmla="*/ 0 w 495"/>
              <a:gd name="T49" fmla="*/ 211 h 311"/>
              <a:gd name="T50" fmla="*/ 0 w 495"/>
              <a:gd name="T51" fmla="*/ 113 h 311"/>
              <a:gd name="T52" fmla="*/ 28 w 495"/>
              <a:gd name="T53" fmla="*/ 85 h 311"/>
              <a:gd name="T54" fmla="*/ 28 w 495"/>
              <a:gd name="T55" fmla="*/ 85 h 311"/>
              <a:gd name="T56" fmla="*/ 127 w 495"/>
              <a:gd name="T57" fmla="*/ 85 h 311"/>
              <a:gd name="T58" fmla="*/ 219 w 495"/>
              <a:gd name="T59" fmla="*/ 8 h 311"/>
              <a:gd name="T60" fmla="*/ 219 w 495"/>
              <a:gd name="T61" fmla="*/ 8 h 311"/>
              <a:gd name="T62" fmla="*/ 240 w 495"/>
              <a:gd name="T63" fmla="*/ 0 h 311"/>
              <a:gd name="T64" fmla="*/ 268 w 495"/>
              <a:gd name="T65" fmla="*/ 29 h 311"/>
              <a:gd name="T66" fmla="*/ 268 w 495"/>
              <a:gd name="T67" fmla="*/ 113 h 311"/>
              <a:gd name="T68" fmla="*/ 268 w 495"/>
              <a:gd name="T69" fmla="*/ 183 h 311"/>
              <a:gd name="T70" fmla="*/ 268 w 495"/>
              <a:gd name="T71" fmla="*/ 211 h 311"/>
              <a:gd name="T72" fmla="*/ 268 w 495"/>
              <a:gd name="T73" fmla="*/ 240 h 311"/>
              <a:gd name="T74" fmla="*/ 268 w 495"/>
              <a:gd name="T75" fmla="*/ 282 h 311"/>
              <a:gd name="T76" fmla="*/ 240 w 495"/>
              <a:gd name="T77" fmla="*/ 3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5" h="311">
                <a:moveTo>
                  <a:pt x="466" y="190"/>
                </a:moveTo>
                <a:lnTo>
                  <a:pt x="466" y="190"/>
                </a:lnTo>
                <a:cubicBezTo>
                  <a:pt x="438" y="190"/>
                  <a:pt x="438" y="190"/>
                  <a:pt x="438" y="190"/>
                </a:cubicBezTo>
                <a:cubicBezTo>
                  <a:pt x="438" y="218"/>
                  <a:pt x="438" y="218"/>
                  <a:pt x="438" y="218"/>
                </a:cubicBezTo>
                <a:cubicBezTo>
                  <a:pt x="438" y="233"/>
                  <a:pt x="424" y="247"/>
                  <a:pt x="410" y="247"/>
                </a:cubicBezTo>
                <a:cubicBezTo>
                  <a:pt x="388" y="247"/>
                  <a:pt x="381" y="233"/>
                  <a:pt x="381" y="218"/>
                </a:cubicBezTo>
                <a:cubicBezTo>
                  <a:pt x="381" y="190"/>
                  <a:pt x="381" y="190"/>
                  <a:pt x="381" y="190"/>
                </a:cubicBezTo>
                <a:cubicBezTo>
                  <a:pt x="353" y="190"/>
                  <a:pt x="353" y="190"/>
                  <a:pt x="353" y="190"/>
                </a:cubicBezTo>
                <a:cubicBezTo>
                  <a:pt x="332" y="190"/>
                  <a:pt x="325" y="176"/>
                  <a:pt x="325" y="163"/>
                </a:cubicBezTo>
                <a:cubicBezTo>
                  <a:pt x="325" y="149"/>
                  <a:pt x="332" y="135"/>
                  <a:pt x="353" y="135"/>
                </a:cubicBezTo>
                <a:cubicBezTo>
                  <a:pt x="381" y="135"/>
                  <a:pt x="381" y="135"/>
                  <a:pt x="381" y="135"/>
                </a:cubicBezTo>
                <a:cubicBezTo>
                  <a:pt x="381" y="106"/>
                  <a:pt x="381" y="106"/>
                  <a:pt x="381" y="106"/>
                </a:cubicBezTo>
                <a:cubicBezTo>
                  <a:pt x="381" y="92"/>
                  <a:pt x="388" y="78"/>
                  <a:pt x="410" y="78"/>
                </a:cubicBezTo>
                <a:cubicBezTo>
                  <a:pt x="424" y="78"/>
                  <a:pt x="438" y="92"/>
                  <a:pt x="438" y="106"/>
                </a:cubicBezTo>
                <a:cubicBezTo>
                  <a:pt x="438" y="135"/>
                  <a:pt x="438" y="135"/>
                  <a:pt x="438" y="135"/>
                </a:cubicBezTo>
                <a:cubicBezTo>
                  <a:pt x="466" y="135"/>
                  <a:pt x="466" y="135"/>
                  <a:pt x="466" y="135"/>
                </a:cubicBezTo>
                <a:cubicBezTo>
                  <a:pt x="480" y="135"/>
                  <a:pt x="494" y="149"/>
                  <a:pt x="494" y="163"/>
                </a:cubicBezTo>
                <a:cubicBezTo>
                  <a:pt x="494" y="176"/>
                  <a:pt x="480" y="190"/>
                  <a:pt x="466" y="190"/>
                </a:cubicBezTo>
                <a:close/>
                <a:moveTo>
                  <a:pt x="240" y="310"/>
                </a:moveTo>
                <a:lnTo>
                  <a:pt x="240" y="310"/>
                </a:lnTo>
                <a:cubicBezTo>
                  <a:pt x="233" y="310"/>
                  <a:pt x="226" y="310"/>
                  <a:pt x="219" y="310"/>
                </a:cubicBezTo>
                <a:lnTo>
                  <a:pt x="219" y="310"/>
                </a:lnTo>
                <a:cubicBezTo>
                  <a:pt x="127" y="240"/>
                  <a:pt x="127" y="240"/>
                  <a:pt x="127" y="240"/>
                </a:cubicBezTo>
                <a:cubicBezTo>
                  <a:pt x="28" y="240"/>
                  <a:pt x="28" y="240"/>
                  <a:pt x="28" y="240"/>
                </a:cubicBezTo>
                <a:cubicBezTo>
                  <a:pt x="14" y="240"/>
                  <a:pt x="0" y="225"/>
                  <a:pt x="0" y="211"/>
                </a:cubicBezTo>
                <a:cubicBezTo>
                  <a:pt x="0" y="113"/>
                  <a:pt x="0" y="113"/>
                  <a:pt x="0" y="113"/>
                </a:cubicBezTo>
                <a:cubicBezTo>
                  <a:pt x="0" y="99"/>
                  <a:pt x="14" y="85"/>
                  <a:pt x="28" y="85"/>
                </a:cubicBezTo>
                <a:lnTo>
                  <a:pt x="28" y="85"/>
                </a:lnTo>
                <a:cubicBezTo>
                  <a:pt x="127" y="85"/>
                  <a:pt x="127" y="85"/>
                  <a:pt x="127" y="85"/>
                </a:cubicBezTo>
                <a:cubicBezTo>
                  <a:pt x="219" y="8"/>
                  <a:pt x="219" y="8"/>
                  <a:pt x="219" y="8"/>
                </a:cubicBezTo>
                <a:lnTo>
                  <a:pt x="219" y="8"/>
                </a:lnTo>
                <a:cubicBezTo>
                  <a:pt x="226" y="8"/>
                  <a:pt x="233" y="0"/>
                  <a:pt x="240" y="0"/>
                </a:cubicBezTo>
                <a:cubicBezTo>
                  <a:pt x="254" y="0"/>
                  <a:pt x="268" y="15"/>
                  <a:pt x="268" y="29"/>
                </a:cubicBezTo>
                <a:cubicBezTo>
                  <a:pt x="268" y="113"/>
                  <a:pt x="268" y="113"/>
                  <a:pt x="268" y="113"/>
                </a:cubicBezTo>
                <a:cubicBezTo>
                  <a:pt x="268" y="183"/>
                  <a:pt x="268" y="183"/>
                  <a:pt x="268" y="183"/>
                </a:cubicBezTo>
                <a:cubicBezTo>
                  <a:pt x="268" y="211"/>
                  <a:pt x="268" y="211"/>
                  <a:pt x="268" y="211"/>
                </a:cubicBezTo>
                <a:cubicBezTo>
                  <a:pt x="268" y="240"/>
                  <a:pt x="268" y="240"/>
                  <a:pt x="268" y="240"/>
                </a:cubicBezTo>
                <a:cubicBezTo>
                  <a:pt x="268" y="282"/>
                  <a:pt x="268" y="282"/>
                  <a:pt x="268" y="282"/>
                </a:cubicBezTo>
                <a:cubicBezTo>
                  <a:pt x="268" y="303"/>
                  <a:pt x="254" y="310"/>
                  <a:pt x="240" y="31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9" name="Freeform 156"/>
          <p:cNvSpPr>
            <a:spLocks noChangeArrowheads="1"/>
          </p:cNvSpPr>
          <p:nvPr/>
        </p:nvSpPr>
        <p:spPr bwMode="auto">
          <a:xfrm>
            <a:off x="7896301" y="4254790"/>
            <a:ext cx="285755" cy="238687"/>
          </a:xfrm>
          <a:custGeom>
            <a:avLst/>
            <a:gdLst>
              <a:gd name="T0" fmla="*/ 368 w 376"/>
              <a:gd name="T1" fmla="*/ 50 h 311"/>
              <a:gd name="T2" fmla="*/ 368 w 376"/>
              <a:gd name="T3" fmla="*/ 50 h 311"/>
              <a:gd name="T4" fmla="*/ 21 w 376"/>
              <a:gd name="T5" fmla="*/ 289 h 311"/>
              <a:gd name="T6" fmla="*/ 14 w 376"/>
              <a:gd name="T7" fmla="*/ 289 h 311"/>
              <a:gd name="T8" fmla="*/ 0 w 376"/>
              <a:gd name="T9" fmla="*/ 275 h 311"/>
              <a:gd name="T10" fmla="*/ 0 w 376"/>
              <a:gd name="T11" fmla="*/ 268 h 311"/>
              <a:gd name="T12" fmla="*/ 354 w 376"/>
              <a:gd name="T13" fmla="*/ 29 h 311"/>
              <a:gd name="T14" fmla="*/ 361 w 376"/>
              <a:gd name="T15" fmla="*/ 29 h 311"/>
              <a:gd name="T16" fmla="*/ 375 w 376"/>
              <a:gd name="T17" fmla="*/ 43 h 311"/>
              <a:gd name="T18" fmla="*/ 368 w 376"/>
              <a:gd name="T19" fmla="*/ 50 h 311"/>
              <a:gd name="T20" fmla="*/ 43 w 376"/>
              <a:gd name="T21" fmla="*/ 113 h 311"/>
              <a:gd name="T22" fmla="*/ 43 w 376"/>
              <a:gd name="T23" fmla="*/ 113 h 311"/>
              <a:gd name="T24" fmla="*/ 71 w 376"/>
              <a:gd name="T25" fmla="*/ 85 h 311"/>
              <a:gd name="T26" fmla="*/ 71 w 376"/>
              <a:gd name="T27" fmla="*/ 85 h 311"/>
              <a:gd name="T28" fmla="*/ 163 w 376"/>
              <a:gd name="T29" fmla="*/ 85 h 311"/>
              <a:gd name="T30" fmla="*/ 255 w 376"/>
              <a:gd name="T31" fmla="*/ 8 h 311"/>
              <a:gd name="T32" fmla="*/ 255 w 376"/>
              <a:gd name="T33" fmla="*/ 8 h 311"/>
              <a:gd name="T34" fmla="*/ 276 w 376"/>
              <a:gd name="T35" fmla="*/ 0 h 311"/>
              <a:gd name="T36" fmla="*/ 304 w 376"/>
              <a:gd name="T37" fmla="*/ 29 h 311"/>
              <a:gd name="T38" fmla="*/ 43 w 376"/>
              <a:gd name="T39" fmla="*/ 204 h 311"/>
              <a:gd name="T40" fmla="*/ 43 w 376"/>
              <a:gd name="T41" fmla="*/ 113 h 311"/>
              <a:gd name="T42" fmla="*/ 304 w 376"/>
              <a:gd name="T43" fmla="*/ 183 h 311"/>
              <a:gd name="T44" fmla="*/ 304 w 376"/>
              <a:gd name="T45" fmla="*/ 183 h 311"/>
              <a:gd name="T46" fmla="*/ 304 w 376"/>
              <a:gd name="T47" fmla="*/ 211 h 311"/>
              <a:gd name="T48" fmla="*/ 304 w 376"/>
              <a:gd name="T49" fmla="*/ 240 h 311"/>
              <a:gd name="T50" fmla="*/ 304 w 376"/>
              <a:gd name="T51" fmla="*/ 282 h 311"/>
              <a:gd name="T52" fmla="*/ 276 w 376"/>
              <a:gd name="T53" fmla="*/ 310 h 311"/>
              <a:gd name="T54" fmla="*/ 262 w 376"/>
              <a:gd name="T55" fmla="*/ 310 h 311"/>
              <a:gd name="T56" fmla="*/ 262 w 376"/>
              <a:gd name="T57" fmla="*/ 310 h 311"/>
              <a:gd name="T58" fmla="*/ 163 w 376"/>
              <a:gd name="T59" fmla="*/ 240 h 311"/>
              <a:gd name="T60" fmla="*/ 141 w 376"/>
              <a:gd name="T61" fmla="*/ 240 h 311"/>
              <a:gd name="T62" fmla="*/ 304 w 376"/>
              <a:gd name="T63" fmla="*/ 128 h 311"/>
              <a:gd name="T64" fmla="*/ 304 w 376"/>
              <a:gd name="T65" fmla="*/ 18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6" h="311">
                <a:moveTo>
                  <a:pt x="368" y="50"/>
                </a:moveTo>
                <a:lnTo>
                  <a:pt x="368" y="50"/>
                </a:lnTo>
                <a:cubicBezTo>
                  <a:pt x="21" y="289"/>
                  <a:pt x="21" y="289"/>
                  <a:pt x="21" y="289"/>
                </a:cubicBezTo>
                <a:cubicBezTo>
                  <a:pt x="14" y="289"/>
                  <a:pt x="14" y="289"/>
                  <a:pt x="14" y="289"/>
                </a:cubicBezTo>
                <a:cubicBezTo>
                  <a:pt x="0" y="289"/>
                  <a:pt x="0" y="282"/>
                  <a:pt x="0" y="275"/>
                </a:cubicBezTo>
                <a:lnTo>
                  <a:pt x="0" y="268"/>
                </a:lnTo>
                <a:cubicBezTo>
                  <a:pt x="354" y="29"/>
                  <a:pt x="354" y="29"/>
                  <a:pt x="354" y="29"/>
                </a:cubicBezTo>
                <a:lnTo>
                  <a:pt x="361" y="29"/>
                </a:lnTo>
                <a:cubicBezTo>
                  <a:pt x="368" y="29"/>
                  <a:pt x="375" y="36"/>
                  <a:pt x="375" y="43"/>
                </a:cubicBezTo>
                <a:cubicBezTo>
                  <a:pt x="375" y="43"/>
                  <a:pt x="375" y="50"/>
                  <a:pt x="368" y="50"/>
                </a:cubicBezTo>
                <a:close/>
                <a:moveTo>
                  <a:pt x="43" y="113"/>
                </a:moveTo>
                <a:lnTo>
                  <a:pt x="43" y="113"/>
                </a:lnTo>
                <a:cubicBezTo>
                  <a:pt x="43" y="99"/>
                  <a:pt x="50" y="85"/>
                  <a:pt x="71" y="85"/>
                </a:cubicBezTo>
                <a:lnTo>
                  <a:pt x="71" y="85"/>
                </a:lnTo>
                <a:cubicBezTo>
                  <a:pt x="163" y="85"/>
                  <a:pt x="163" y="85"/>
                  <a:pt x="163" y="85"/>
                </a:cubicBezTo>
                <a:cubicBezTo>
                  <a:pt x="255" y="8"/>
                  <a:pt x="255" y="8"/>
                  <a:pt x="255" y="8"/>
                </a:cubicBezTo>
                <a:lnTo>
                  <a:pt x="255" y="8"/>
                </a:lnTo>
                <a:cubicBezTo>
                  <a:pt x="262" y="8"/>
                  <a:pt x="269" y="0"/>
                  <a:pt x="276" y="0"/>
                </a:cubicBezTo>
                <a:cubicBezTo>
                  <a:pt x="290" y="0"/>
                  <a:pt x="304" y="15"/>
                  <a:pt x="304" y="29"/>
                </a:cubicBezTo>
                <a:cubicBezTo>
                  <a:pt x="43" y="204"/>
                  <a:pt x="43" y="204"/>
                  <a:pt x="43" y="204"/>
                </a:cubicBezTo>
                <a:lnTo>
                  <a:pt x="43" y="113"/>
                </a:lnTo>
                <a:close/>
                <a:moveTo>
                  <a:pt x="304" y="183"/>
                </a:moveTo>
                <a:lnTo>
                  <a:pt x="304" y="183"/>
                </a:lnTo>
                <a:cubicBezTo>
                  <a:pt x="304" y="211"/>
                  <a:pt x="304" y="211"/>
                  <a:pt x="304" y="211"/>
                </a:cubicBezTo>
                <a:cubicBezTo>
                  <a:pt x="304" y="240"/>
                  <a:pt x="304" y="240"/>
                  <a:pt x="304" y="240"/>
                </a:cubicBezTo>
                <a:cubicBezTo>
                  <a:pt x="304" y="282"/>
                  <a:pt x="304" y="282"/>
                  <a:pt x="304" y="282"/>
                </a:cubicBezTo>
                <a:cubicBezTo>
                  <a:pt x="304" y="303"/>
                  <a:pt x="290" y="310"/>
                  <a:pt x="276" y="310"/>
                </a:cubicBezTo>
                <a:cubicBezTo>
                  <a:pt x="269" y="310"/>
                  <a:pt x="262" y="310"/>
                  <a:pt x="262" y="310"/>
                </a:cubicBezTo>
                <a:lnTo>
                  <a:pt x="262" y="310"/>
                </a:lnTo>
                <a:cubicBezTo>
                  <a:pt x="163" y="240"/>
                  <a:pt x="163" y="240"/>
                  <a:pt x="163" y="240"/>
                </a:cubicBezTo>
                <a:cubicBezTo>
                  <a:pt x="141" y="240"/>
                  <a:pt x="141" y="240"/>
                  <a:pt x="141" y="240"/>
                </a:cubicBezTo>
                <a:cubicBezTo>
                  <a:pt x="304" y="128"/>
                  <a:pt x="304" y="128"/>
                  <a:pt x="304" y="128"/>
                </a:cubicBezTo>
                <a:lnTo>
                  <a:pt x="304" y="18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0" name="Freeform 157"/>
          <p:cNvSpPr>
            <a:spLocks noChangeArrowheads="1"/>
          </p:cNvSpPr>
          <p:nvPr/>
        </p:nvSpPr>
        <p:spPr bwMode="auto">
          <a:xfrm>
            <a:off x="16657169" y="3347102"/>
            <a:ext cx="460569" cy="460566"/>
          </a:xfrm>
          <a:custGeom>
            <a:avLst/>
            <a:gdLst>
              <a:gd name="T0" fmla="*/ 573 w 602"/>
              <a:gd name="T1" fmla="*/ 459 h 602"/>
              <a:gd name="T2" fmla="*/ 481 w 602"/>
              <a:gd name="T3" fmla="*/ 431 h 602"/>
              <a:gd name="T4" fmla="*/ 481 w 602"/>
              <a:gd name="T5" fmla="*/ 374 h 602"/>
              <a:gd name="T6" fmla="*/ 481 w 602"/>
              <a:gd name="T7" fmla="*/ 318 h 602"/>
              <a:gd name="T8" fmla="*/ 120 w 602"/>
              <a:gd name="T9" fmla="*/ 346 h 602"/>
              <a:gd name="T10" fmla="*/ 120 w 602"/>
              <a:gd name="T11" fmla="*/ 424 h 602"/>
              <a:gd name="T12" fmla="*/ 120 w 602"/>
              <a:gd name="T13" fmla="*/ 459 h 602"/>
              <a:gd name="T14" fmla="*/ 0 w 602"/>
              <a:gd name="T15" fmla="*/ 431 h 602"/>
              <a:gd name="T16" fmla="*/ 28 w 602"/>
              <a:gd name="T17" fmla="*/ 141 h 602"/>
              <a:gd name="T18" fmla="*/ 601 w 602"/>
              <a:gd name="T19" fmla="*/ 169 h 602"/>
              <a:gd name="T20" fmla="*/ 573 w 602"/>
              <a:gd name="T21" fmla="*/ 459 h 602"/>
              <a:gd name="T22" fmla="*/ 85 w 602"/>
              <a:gd name="T23" fmla="*/ 198 h 602"/>
              <a:gd name="T24" fmla="*/ 85 w 602"/>
              <a:gd name="T25" fmla="*/ 254 h 602"/>
              <a:gd name="T26" fmla="*/ 85 w 602"/>
              <a:gd name="T27" fmla="*/ 198 h 602"/>
              <a:gd name="T28" fmla="*/ 452 w 602"/>
              <a:gd name="T29" fmla="*/ 113 h 602"/>
              <a:gd name="T30" fmla="*/ 148 w 602"/>
              <a:gd name="T31" fmla="*/ 113 h 602"/>
              <a:gd name="T32" fmla="*/ 148 w 602"/>
              <a:gd name="T33" fmla="*/ 85 h 602"/>
              <a:gd name="T34" fmla="*/ 148 w 602"/>
              <a:gd name="T35" fmla="*/ 14 h 602"/>
              <a:gd name="T36" fmla="*/ 424 w 602"/>
              <a:gd name="T37" fmla="*/ 0 h 602"/>
              <a:gd name="T38" fmla="*/ 424 w 602"/>
              <a:gd name="T39" fmla="*/ 0 h 602"/>
              <a:gd name="T40" fmla="*/ 438 w 602"/>
              <a:gd name="T41" fmla="*/ 7 h 602"/>
              <a:gd name="T42" fmla="*/ 438 w 602"/>
              <a:gd name="T43" fmla="*/ 7 h 602"/>
              <a:gd name="T44" fmla="*/ 438 w 602"/>
              <a:gd name="T45" fmla="*/ 7 h 602"/>
              <a:gd name="T46" fmla="*/ 445 w 602"/>
              <a:gd name="T47" fmla="*/ 14 h 602"/>
              <a:gd name="T48" fmla="*/ 452 w 602"/>
              <a:gd name="T49" fmla="*/ 28 h 602"/>
              <a:gd name="T50" fmla="*/ 452 w 602"/>
              <a:gd name="T51" fmla="*/ 28 h 602"/>
              <a:gd name="T52" fmla="*/ 452 w 602"/>
              <a:gd name="T53" fmla="*/ 403 h 602"/>
              <a:gd name="T54" fmla="*/ 452 w 602"/>
              <a:gd name="T55" fmla="*/ 544 h 602"/>
              <a:gd name="T56" fmla="*/ 452 w 602"/>
              <a:gd name="T57" fmla="*/ 572 h 602"/>
              <a:gd name="T58" fmla="*/ 177 w 602"/>
              <a:gd name="T59" fmla="*/ 601 h 602"/>
              <a:gd name="T60" fmla="*/ 148 w 602"/>
              <a:gd name="T61" fmla="*/ 558 h 602"/>
              <a:gd name="T62" fmla="*/ 148 w 602"/>
              <a:gd name="T63" fmla="*/ 403 h 602"/>
              <a:gd name="T64" fmla="*/ 452 w 602"/>
              <a:gd name="T65" fmla="*/ 346 h 602"/>
              <a:gd name="T66" fmla="*/ 396 w 602"/>
              <a:gd name="T67" fmla="*/ 403 h 602"/>
              <a:gd name="T68" fmla="*/ 205 w 602"/>
              <a:gd name="T69" fmla="*/ 403 h 602"/>
              <a:gd name="T70" fmla="*/ 396 w 602"/>
              <a:gd name="T71" fmla="*/ 431 h 602"/>
              <a:gd name="T72" fmla="*/ 396 w 602"/>
              <a:gd name="T73" fmla="*/ 459 h 602"/>
              <a:gd name="T74" fmla="*/ 205 w 602"/>
              <a:gd name="T75" fmla="*/ 459 h 602"/>
              <a:gd name="T76" fmla="*/ 396 w 602"/>
              <a:gd name="T77" fmla="*/ 487 h 602"/>
              <a:gd name="T78" fmla="*/ 396 w 602"/>
              <a:gd name="T79" fmla="*/ 516 h 602"/>
              <a:gd name="T80" fmla="*/ 205 w 602"/>
              <a:gd name="T81" fmla="*/ 516 h 602"/>
              <a:gd name="T82" fmla="*/ 396 w 602"/>
              <a:gd name="T83" fmla="*/ 54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602">
                <a:moveTo>
                  <a:pt x="573" y="459"/>
                </a:moveTo>
                <a:lnTo>
                  <a:pt x="573" y="459"/>
                </a:lnTo>
                <a:cubicBezTo>
                  <a:pt x="481" y="459"/>
                  <a:pt x="481" y="459"/>
                  <a:pt x="481" y="459"/>
                </a:cubicBezTo>
                <a:cubicBezTo>
                  <a:pt x="481" y="431"/>
                  <a:pt x="481" y="431"/>
                  <a:pt x="481" y="431"/>
                </a:cubicBezTo>
                <a:cubicBezTo>
                  <a:pt x="481" y="424"/>
                  <a:pt x="481" y="424"/>
                  <a:pt x="481" y="424"/>
                </a:cubicBezTo>
                <a:cubicBezTo>
                  <a:pt x="481" y="374"/>
                  <a:pt x="481" y="374"/>
                  <a:pt x="481" y="374"/>
                </a:cubicBezTo>
                <a:cubicBezTo>
                  <a:pt x="481" y="346"/>
                  <a:pt x="481" y="346"/>
                  <a:pt x="481" y="346"/>
                </a:cubicBezTo>
                <a:cubicBezTo>
                  <a:pt x="481" y="318"/>
                  <a:pt x="481" y="318"/>
                  <a:pt x="481" y="318"/>
                </a:cubicBezTo>
                <a:cubicBezTo>
                  <a:pt x="120" y="318"/>
                  <a:pt x="120" y="318"/>
                  <a:pt x="120" y="318"/>
                </a:cubicBezTo>
                <a:cubicBezTo>
                  <a:pt x="120" y="346"/>
                  <a:pt x="120" y="346"/>
                  <a:pt x="120" y="346"/>
                </a:cubicBezTo>
                <a:cubicBezTo>
                  <a:pt x="120" y="374"/>
                  <a:pt x="120" y="374"/>
                  <a:pt x="120" y="374"/>
                </a:cubicBezTo>
                <a:cubicBezTo>
                  <a:pt x="120" y="424"/>
                  <a:pt x="120" y="424"/>
                  <a:pt x="120" y="424"/>
                </a:cubicBezTo>
                <a:cubicBezTo>
                  <a:pt x="120" y="431"/>
                  <a:pt x="120" y="431"/>
                  <a:pt x="120" y="431"/>
                </a:cubicBezTo>
                <a:cubicBezTo>
                  <a:pt x="120" y="459"/>
                  <a:pt x="120" y="459"/>
                  <a:pt x="120" y="459"/>
                </a:cubicBezTo>
                <a:cubicBezTo>
                  <a:pt x="28" y="459"/>
                  <a:pt x="28" y="459"/>
                  <a:pt x="28" y="459"/>
                </a:cubicBezTo>
                <a:cubicBezTo>
                  <a:pt x="7" y="459"/>
                  <a:pt x="0" y="452"/>
                  <a:pt x="0" y="431"/>
                </a:cubicBezTo>
                <a:cubicBezTo>
                  <a:pt x="0" y="169"/>
                  <a:pt x="0" y="169"/>
                  <a:pt x="0" y="169"/>
                </a:cubicBezTo>
                <a:cubicBezTo>
                  <a:pt x="0" y="155"/>
                  <a:pt x="7" y="141"/>
                  <a:pt x="28" y="141"/>
                </a:cubicBezTo>
                <a:cubicBezTo>
                  <a:pt x="573" y="141"/>
                  <a:pt x="573" y="141"/>
                  <a:pt x="573" y="141"/>
                </a:cubicBezTo>
                <a:cubicBezTo>
                  <a:pt x="587" y="141"/>
                  <a:pt x="601" y="155"/>
                  <a:pt x="601" y="169"/>
                </a:cubicBezTo>
                <a:cubicBezTo>
                  <a:pt x="601" y="431"/>
                  <a:pt x="601" y="431"/>
                  <a:pt x="601" y="431"/>
                </a:cubicBezTo>
                <a:cubicBezTo>
                  <a:pt x="601" y="452"/>
                  <a:pt x="587" y="459"/>
                  <a:pt x="573" y="459"/>
                </a:cubicBezTo>
                <a:close/>
                <a:moveTo>
                  <a:pt x="85" y="198"/>
                </a:moveTo>
                <a:lnTo>
                  <a:pt x="85" y="198"/>
                </a:lnTo>
                <a:cubicBezTo>
                  <a:pt x="64" y="198"/>
                  <a:pt x="57" y="212"/>
                  <a:pt x="57" y="226"/>
                </a:cubicBezTo>
                <a:cubicBezTo>
                  <a:pt x="57" y="240"/>
                  <a:pt x="64" y="254"/>
                  <a:pt x="85" y="254"/>
                </a:cubicBezTo>
                <a:cubicBezTo>
                  <a:pt x="99" y="254"/>
                  <a:pt x="113" y="240"/>
                  <a:pt x="113" y="226"/>
                </a:cubicBezTo>
                <a:cubicBezTo>
                  <a:pt x="113" y="212"/>
                  <a:pt x="99" y="198"/>
                  <a:pt x="85" y="198"/>
                </a:cubicBezTo>
                <a:close/>
                <a:moveTo>
                  <a:pt x="452" y="113"/>
                </a:moveTo>
                <a:lnTo>
                  <a:pt x="452" y="113"/>
                </a:lnTo>
                <a:cubicBezTo>
                  <a:pt x="148" y="113"/>
                  <a:pt x="148" y="113"/>
                  <a:pt x="148" y="113"/>
                </a:cubicBezTo>
                <a:lnTo>
                  <a:pt x="148" y="113"/>
                </a:lnTo>
                <a:cubicBezTo>
                  <a:pt x="148" y="85"/>
                  <a:pt x="148" y="85"/>
                  <a:pt x="148" y="85"/>
                </a:cubicBezTo>
                <a:lnTo>
                  <a:pt x="148" y="85"/>
                </a:lnTo>
                <a:cubicBezTo>
                  <a:pt x="148" y="28"/>
                  <a:pt x="148" y="28"/>
                  <a:pt x="148" y="28"/>
                </a:cubicBezTo>
                <a:cubicBezTo>
                  <a:pt x="148" y="21"/>
                  <a:pt x="148" y="21"/>
                  <a:pt x="148" y="14"/>
                </a:cubicBezTo>
                <a:cubicBezTo>
                  <a:pt x="155" y="7"/>
                  <a:pt x="163" y="0"/>
                  <a:pt x="177" y="0"/>
                </a:cubicBezTo>
                <a:cubicBezTo>
                  <a:pt x="424" y="0"/>
                  <a:pt x="424" y="0"/>
                  <a:pt x="424" y="0"/>
                </a:cubicBezTo>
                <a:lnTo>
                  <a:pt x="424" y="0"/>
                </a:lnTo>
                <a:lnTo>
                  <a:pt x="424" y="0"/>
                </a:lnTo>
                <a:lnTo>
                  <a:pt x="424" y="0"/>
                </a:lnTo>
                <a:cubicBezTo>
                  <a:pt x="431" y="0"/>
                  <a:pt x="431" y="0"/>
                  <a:pt x="438" y="7"/>
                </a:cubicBezTo>
                <a:lnTo>
                  <a:pt x="438" y="7"/>
                </a:lnTo>
                <a:lnTo>
                  <a:pt x="438" y="7"/>
                </a:lnTo>
                <a:lnTo>
                  <a:pt x="438" y="7"/>
                </a:lnTo>
                <a:lnTo>
                  <a:pt x="438" y="7"/>
                </a:lnTo>
                <a:lnTo>
                  <a:pt x="438" y="7"/>
                </a:lnTo>
                <a:cubicBezTo>
                  <a:pt x="445" y="7"/>
                  <a:pt x="445" y="14"/>
                  <a:pt x="445" y="14"/>
                </a:cubicBezTo>
                <a:lnTo>
                  <a:pt x="445" y="14"/>
                </a:lnTo>
                <a:cubicBezTo>
                  <a:pt x="445" y="14"/>
                  <a:pt x="452" y="21"/>
                  <a:pt x="452" y="28"/>
                </a:cubicBezTo>
                <a:lnTo>
                  <a:pt x="452" y="28"/>
                </a:lnTo>
                <a:lnTo>
                  <a:pt x="452" y="28"/>
                </a:lnTo>
                <a:cubicBezTo>
                  <a:pt x="452" y="113"/>
                  <a:pt x="452" y="113"/>
                  <a:pt x="452" y="113"/>
                </a:cubicBezTo>
                <a:close/>
                <a:moveTo>
                  <a:pt x="452" y="403"/>
                </a:moveTo>
                <a:lnTo>
                  <a:pt x="452" y="403"/>
                </a:lnTo>
                <a:cubicBezTo>
                  <a:pt x="452" y="544"/>
                  <a:pt x="452" y="544"/>
                  <a:pt x="452" y="544"/>
                </a:cubicBezTo>
                <a:cubicBezTo>
                  <a:pt x="452" y="558"/>
                  <a:pt x="452" y="558"/>
                  <a:pt x="452" y="558"/>
                </a:cubicBezTo>
                <a:cubicBezTo>
                  <a:pt x="452" y="572"/>
                  <a:pt x="452" y="572"/>
                  <a:pt x="452" y="572"/>
                </a:cubicBezTo>
                <a:cubicBezTo>
                  <a:pt x="452" y="594"/>
                  <a:pt x="438" y="601"/>
                  <a:pt x="424" y="601"/>
                </a:cubicBezTo>
                <a:cubicBezTo>
                  <a:pt x="177" y="601"/>
                  <a:pt x="177" y="601"/>
                  <a:pt x="177" y="601"/>
                </a:cubicBezTo>
                <a:cubicBezTo>
                  <a:pt x="163" y="601"/>
                  <a:pt x="148" y="594"/>
                  <a:pt x="148" y="572"/>
                </a:cubicBezTo>
                <a:cubicBezTo>
                  <a:pt x="148" y="558"/>
                  <a:pt x="148" y="558"/>
                  <a:pt x="148" y="558"/>
                </a:cubicBezTo>
                <a:cubicBezTo>
                  <a:pt x="148" y="544"/>
                  <a:pt x="148" y="544"/>
                  <a:pt x="148" y="544"/>
                </a:cubicBezTo>
                <a:cubicBezTo>
                  <a:pt x="148" y="403"/>
                  <a:pt x="148" y="403"/>
                  <a:pt x="148" y="403"/>
                </a:cubicBezTo>
                <a:cubicBezTo>
                  <a:pt x="148" y="346"/>
                  <a:pt x="148" y="346"/>
                  <a:pt x="148" y="346"/>
                </a:cubicBezTo>
                <a:cubicBezTo>
                  <a:pt x="452" y="346"/>
                  <a:pt x="452" y="346"/>
                  <a:pt x="452" y="346"/>
                </a:cubicBezTo>
                <a:lnTo>
                  <a:pt x="452" y="403"/>
                </a:lnTo>
                <a:close/>
                <a:moveTo>
                  <a:pt x="396" y="403"/>
                </a:moveTo>
                <a:lnTo>
                  <a:pt x="396" y="403"/>
                </a:lnTo>
                <a:cubicBezTo>
                  <a:pt x="205" y="403"/>
                  <a:pt x="205" y="403"/>
                  <a:pt x="205" y="403"/>
                </a:cubicBezTo>
                <a:cubicBezTo>
                  <a:pt x="205" y="431"/>
                  <a:pt x="205" y="431"/>
                  <a:pt x="205" y="431"/>
                </a:cubicBezTo>
                <a:cubicBezTo>
                  <a:pt x="396" y="431"/>
                  <a:pt x="396" y="431"/>
                  <a:pt x="396" y="431"/>
                </a:cubicBezTo>
                <a:lnTo>
                  <a:pt x="396" y="403"/>
                </a:lnTo>
                <a:close/>
                <a:moveTo>
                  <a:pt x="396" y="459"/>
                </a:moveTo>
                <a:lnTo>
                  <a:pt x="396" y="459"/>
                </a:lnTo>
                <a:cubicBezTo>
                  <a:pt x="205" y="459"/>
                  <a:pt x="205" y="459"/>
                  <a:pt x="205" y="459"/>
                </a:cubicBezTo>
                <a:cubicBezTo>
                  <a:pt x="205" y="487"/>
                  <a:pt x="205" y="487"/>
                  <a:pt x="205" y="487"/>
                </a:cubicBezTo>
                <a:cubicBezTo>
                  <a:pt x="396" y="487"/>
                  <a:pt x="396" y="487"/>
                  <a:pt x="396" y="487"/>
                </a:cubicBezTo>
                <a:lnTo>
                  <a:pt x="396" y="459"/>
                </a:lnTo>
                <a:close/>
                <a:moveTo>
                  <a:pt x="396" y="516"/>
                </a:moveTo>
                <a:lnTo>
                  <a:pt x="396" y="516"/>
                </a:lnTo>
                <a:cubicBezTo>
                  <a:pt x="205" y="516"/>
                  <a:pt x="205" y="516"/>
                  <a:pt x="205" y="516"/>
                </a:cubicBezTo>
                <a:cubicBezTo>
                  <a:pt x="205" y="544"/>
                  <a:pt x="205" y="544"/>
                  <a:pt x="205" y="544"/>
                </a:cubicBezTo>
                <a:cubicBezTo>
                  <a:pt x="396" y="544"/>
                  <a:pt x="396" y="544"/>
                  <a:pt x="396" y="544"/>
                </a:cubicBezTo>
                <a:lnTo>
                  <a:pt x="396" y="516"/>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1" name="Freeform 158"/>
          <p:cNvSpPr>
            <a:spLocks noChangeArrowheads="1"/>
          </p:cNvSpPr>
          <p:nvPr/>
        </p:nvSpPr>
        <p:spPr bwMode="auto">
          <a:xfrm>
            <a:off x="15846975" y="3367273"/>
            <a:ext cx="463929" cy="416864"/>
          </a:xfrm>
          <a:custGeom>
            <a:avLst/>
            <a:gdLst>
              <a:gd name="T0" fmla="*/ 601 w 609"/>
              <a:gd name="T1" fmla="*/ 537 h 545"/>
              <a:gd name="T2" fmla="*/ 601 w 609"/>
              <a:gd name="T3" fmla="*/ 537 h 545"/>
              <a:gd name="T4" fmla="*/ 410 w 609"/>
              <a:gd name="T5" fmla="*/ 318 h 545"/>
              <a:gd name="T6" fmla="*/ 594 w 609"/>
              <a:gd name="T7" fmla="*/ 141 h 545"/>
              <a:gd name="T8" fmla="*/ 608 w 609"/>
              <a:gd name="T9" fmla="*/ 163 h 545"/>
              <a:gd name="T10" fmla="*/ 608 w 609"/>
              <a:gd name="T11" fmla="*/ 516 h 545"/>
              <a:gd name="T12" fmla="*/ 601 w 609"/>
              <a:gd name="T13" fmla="*/ 537 h 545"/>
              <a:gd name="T14" fmla="*/ 14 w 609"/>
              <a:gd name="T15" fmla="*/ 141 h 545"/>
              <a:gd name="T16" fmla="*/ 14 w 609"/>
              <a:gd name="T17" fmla="*/ 141 h 545"/>
              <a:gd name="T18" fmla="*/ 28 w 609"/>
              <a:gd name="T19" fmla="*/ 134 h 545"/>
              <a:gd name="T20" fmla="*/ 198 w 609"/>
              <a:gd name="T21" fmla="*/ 134 h 545"/>
              <a:gd name="T22" fmla="*/ 240 w 609"/>
              <a:gd name="T23" fmla="*/ 148 h 545"/>
              <a:gd name="T24" fmla="*/ 247 w 609"/>
              <a:gd name="T25" fmla="*/ 148 h 545"/>
              <a:gd name="T26" fmla="*/ 247 w 609"/>
              <a:gd name="T27" fmla="*/ 226 h 545"/>
              <a:gd name="T28" fmla="*/ 304 w 609"/>
              <a:gd name="T29" fmla="*/ 283 h 545"/>
              <a:gd name="T30" fmla="*/ 360 w 609"/>
              <a:gd name="T31" fmla="*/ 226 h 545"/>
              <a:gd name="T32" fmla="*/ 360 w 609"/>
              <a:gd name="T33" fmla="*/ 148 h 545"/>
              <a:gd name="T34" fmla="*/ 367 w 609"/>
              <a:gd name="T35" fmla="*/ 148 h 545"/>
              <a:gd name="T36" fmla="*/ 410 w 609"/>
              <a:gd name="T37" fmla="*/ 134 h 545"/>
              <a:gd name="T38" fmla="*/ 579 w 609"/>
              <a:gd name="T39" fmla="*/ 134 h 545"/>
              <a:gd name="T40" fmla="*/ 594 w 609"/>
              <a:gd name="T41" fmla="*/ 141 h 545"/>
              <a:gd name="T42" fmla="*/ 304 w 609"/>
              <a:gd name="T43" fmla="*/ 368 h 545"/>
              <a:gd name="T44" fmla="*/ 14 w 609"/>
              <a:gd name="T45" fmla="*/ 141 h 545"/>
              <a:gd name="T46" fmla="*/ 367 w 609"/>
              <a:gd name="T47" fmla="*/ 120 h 545"/>
              <a:gd name="T48" fmla="*/ 367 w 609"/>
              <a:gd name="T49" fmla="*/ 120 h 545"/>
              <a:gd name="T50" fmla="*/ 353 w 609"/>
              <a:gd name="T51" fmla="*/ 113 h 545"/>
              <a:gd name="T52" fmla="*/ 332 w 609"/>
              <a:gd name="T53" fmla="*/ 99 h 545"/>
              <a:gd name="T54" fmla="*/ 332 w 609"/>
              <a:gd name="T55" fmla="*/ 226 h 545"/>
              <a:gd name="T56" fmla="*/ 304 w 609"/>
              <a:gd name="T57" fmla="*/ 255 h 545"/>
              <a:gd name="T58" fmla="*/ 276 w 609"/>
              <a:gd name="T59" fmla="*/ 226 h 545"/>
              <a:gd name="T60" fmla="*/ 276 w 609"/>
              <a:gd name="T61" fmla="*/ 99 h 545"/>
              <a:gd name="T62" fmla="*/ 254 w 609"/>
              <a:gd name="T63" fmla="*/ 113 h 545"/>
              <a:gd name="T64" fmla="*/ 240 w 609"/>
              <a:gd name="T65" fmla="*/ 120 h 545"/>
              <a:gd name="T66" fmla="*/ 212 w 609"/>
              <a:gd name="T67" fmla="*/ 92 h 545"/>
              <a:gd name="T68" fmla="*/ 219 w 609"/>
              <a:gd name="T69" fmla="*/ 78 h 545"/>
              <a:gd name="T70" fmla="*/ 283 w 609"/>
              <a:gd name="T71" fmla="*/ 7 h 545"/>
              <a:gd name="T72" fmla="*/ 304 w 609"/>
              <a:gd name="T73" fmla="*/ 0 h 545"/>
              <a:gd name="T74" fmla="*/ 325 w 609"/>
              <a:gd name="T75" fmla="*/ 7 h 545"/>
              <a:gd name="T76" fmla="*/ 389 w 609"/>
              <a:gd name="T77" fmla="*/ 78 h 545"/>
              <a:gd name="T78" fmla="*/ 396 w 609"/>
              <a:gd name="T79" fmla="*/ 92 h 545"/>
              <a:gd name="T80" fmla="*/ 367 w 609"/>
              <a:gd name="T81" fmla="*/ 120 h 545"/>
              <a:gd name="T82" fmla="*/ 7 w 609"/>
              <a:gd name="T83" fmla="*/ 537 h 545"/>
              <a:gd name="T84" fmla="*/ 7 w 609"/>
              <a:gd name="T85" fmla="*/ 537 h 545"/>
              <a:gd name="T86" fmla="*/ 0 w 609"/>
              <a:gd name="T87" fmla="*/ 516 h 545"/>
              <a:gd name="T88" fmla="*/ 0 w 609"/>
              <a:gd name="T89" fmla="*/ 163 h 545"/>
              <a:gd name="T90" fmla="*/ 14 w 609"/>
              <a:gd name="T91" fmla="*/ 141 h 545"/>
              <a:gd name="T92" fmla="*/ 198 w 609"/>
              <a:gd name="T93" fmla="*/ 318 h 545"/>
              <a:gd name="T94" fmla="*/ 7 w 609"/>
              <a:gd name="T95" fmla="*/ 537 h 545"/>
              <a:gd name="T96" fmla="*/ 304 w 609"/>
              <a:gd name="T97" fmla="*/ 424 h 545"/>
              <a:gd name="T98" fmla="*/ 304 w 609"/>
              <a:gd name="T99" fmla="*/ 424 h 545"/>
              <a:gd name="T100" fmla="*/ 382 w 609"/>
              <a:gd name="T101" fmla="*/ 346 h 545"/>
              <a:gd name="T102" fmla="*/ 594 w 609"/>
              <a:gd name="T103" fmla="*/ 537 h 545"/>
              <a:gd name="T104" fmla="*/ 579 w 609"/>
              <a:gd name="T105" fmla="*/ 544 h 545"/>
              <a:gd name="T106" fmla="*/ 28 w 609"/>
              <a:gd name="T107" fmla="*/ 544 h 545"/>
              <a:gd name="T108" fmla="*/ 14 w 609"/>
              <a:gd name="T109" fmla="*/ 537 h 545"/>
              <a:gd name="T110" fmla="*/ 226 w 609"/>
              <a:gd name="T111" fmla="*/ 346 h 545"/>
              <a:gd name="T112" fmla="*/ 304 w 609"/>
              <a:gd name="T113"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545">
                <a:moveTo>
                  <a:pt x="601" y="537"/>
                </a:moveTo>
                <a:lnTo>
                  <a:pt x="601" y="537"/>
                </a:lnTo>
                <a:cubicBezTo>
                  <a:pt x="410" y="318"/>
                  <a:pt x="410" y="318"/>
                  <a:pt x="410" y="318"/>
                </a:cubicBezTo>
                <a:cubicBezTo>
                  <a:pt x="594" y="141"/>
                  <a:pt x="594" y="141"/>
                  <a:pt x="594" y="141"/>
                </a:cubicBezTo>
                <a:cubicBezTo>
                  <a:pt x="601" y="148"/>
                  <a:pt x="608" y="156"/>
                  <a:pt x="608" y="163"/>
                </a:cubicBezTo>
                <a:cubicBezTo>
                  <a:pt x="608" y="516"/>
                  <a:pt x="608" y="516"/>
                  <a:pt x="608" y="516"/>
                </a:cubicBezTo>
                <a:cubicBezTo>
                  <a:pt x="608" y="523"/>
                  <a:pt x="601" y="530"/>
                  <a:pt x="601" y="537"/>
                </a:cubicBezTo>
                <a:close/>
                <a:moveTo>
                  <a:pt x="14" y="141"/>
                </a:moveTo>
                <a:lnTo>
                  <a:pt x="14" y="141"/>
                </a:lnTo>
                <a:cubicBezTo>
                  <a:pt x="14" y="134"/>
                  <a:pt x="21" y="134"/>
                  <a:pt x="28" y="134"/>
                </a:cubicBezTo>
                <a:cubicBezTo>
                  <a:pt x="198" y="134"/>
                  <a:pt x="198" y="134"/>
                  <a:pt x="198" y="134"/>
                </a:cubicBezTo>
                <a:cubicBezTo>
                  <a:pt x="205" y="141"/>
                  <a:pt x="219" y="148"/>
                  <a:pt x="240" y="148"/>
                </a:cubicBezTo>
                <a:lnTo>
                  <a:pt x="247" y="148"/>
                </a:lnTo>
                <a:cubicBezTo>
                  <a:pt x="247" y="226"/>
                  <a:pt x="247" y="226"/>
                  <a:pt x="247" y="226"/>
                </a:cubicBezTo>
                <a:cubicBezTo>
                  <a:pt x="247" y="255"/>
                  <a:pt x="276" y="283"/>
                  <a:pt x="304" y="283"/>
                </a:cubicBezTo>
                <a:cubicBezTo>
                  <a:pt x="332" y="283"/>
                  <a:pt x="360" y="255"/>
                  <a:pt x="360" y="226"/>
                </a:cubicBezTo>
                <a:cubicBezTo>
                  <a:pt x="360" y="148"/>
                  <a:pt x="360" y="148"/>
                  <a:pt x="360" y="148"/>
                </a:cubicBezTo>
                <a:lnTo>
                  <a:pt x="367" y="148"/>
                </a:lnTo>
                <a:cubicBezTo>
                  <a:pt x="389" y="148"/>
                  <a:pt x="403" y="141"/>
                  <a:pt x="410" y="134"/>
                </a:cubicBezTo>
                <a:cubicBezTo>
                  <a:pt x="579" y="134"/>
                  <a:pt x="579" y="134"/>
                  <a:pt x="579" y="134"/>
                </a:cubicBezTo>
                <a:cubicBezTo>
                  <a:pt x="587" y="134"/>
                  <a:pt x="594" y="134"/>
                  <a:pt x="594" y="141"/>
                </a:cubicBezTo>
                <a:cubicBezTo>
                  <a:pt x="304" y="368"/>
                  <a:pt x="304" y="368"/>
                  <a:pt x="304" y="368"/>
                </a:cubicBezTo>
                <a:lnTo>
                  <a:pt x="14" y="141"/>
                </a:lnTo>
                <a:close/>
                <a:moveTo>
                  <a:pt x="367" y="120"/>
                </a:moveTo>
                <a:lnTo>
                  <a:pt x="367" y="120"/>
                </a:lnTo>
                <a:cubicBezTo>
                  <a:pt x="360" y="120"/>
                  <a:pt x="353" y="120"/>
                  <a:pt x="353" y="113"/>
                </a:cubicBezTo>
                <a:cubicBezTo>
                  <a:pt x="332" y="99"/>
                  <a:pt x="332" y="99"/>
                  <a:pt x="332" y="99"/>
                </a:cubicBezTo>
                <a:cubicBezTo>
                  <a:pt x="332" y="226"/>
                  <a:pt x="332" y="226"/>
                  <a:pt x="332" y="226"/>
                </a:cubicBezTo>
                <a:cubicBezTo>
                  <a:pt x="332" y="241"/>
                  <a:pt x="318" y="255"/>
                  <a:pt x="304" y="255"/>
                </a:cubicBezTo>
                <a:cubicBezTo>
                  <a:pt x="290" y="255"/>
                  <a:pt x="276" y="241"/>
                  <a:pt x="276" y="226"/>
                </a:cubicBezTo>
                <a:cubicBezTo>
                  <a:pt x="276" y="99"/>
                  <a:pt x="276" y="99"/>
                  <a:pt x="276" y="99"/>
                </a:cubicBezTo>
                <a:cubicBezTo>
                  <a:pt x="254" y="113"/>
                  <a:pt x="254" y="113"/>
                  <a:pt x="254" y="113"/>
                </a:cubicBezTo>
                <a:cubicBezTo>
                  <a:pt x="254" y="120"/>
                  <a:pt x="247" y="120"/>
                  <a:pt x="240" y="120"/>
                </a:cubicBezTo>
                <a:cubicBezTo>
                  <a:pt x="219" y="120"/>
                  <a:pt x="212" y="113"/>
                  <a:pt x="212" y="92"/>
                </a:cubicBezTo>
                <a:cubicBezTo>
                  <a:pt x="212" y="85"/>
                  <a:pt x="212" y="78"/>
                  <a:pt x="219" y="78"/>
                </a:cubicBezTo>
                <a:cubicBezTo>
                  <a:pt x="283" y="7"/>
                  <a:pt x="283" y="7"/>
                  <a:pt x="283" y="7"/>
                </a:cubicBezTo>
                <a:cubicBezTo>
                  <a:pt x="290" y="0"/>
                  <a:pt x="297" y="0"/>
                  <a:pt x="304" y="0"/>
                </a:cubicBezTo>
                <a:cubicBezTo>
                  <a:pt x="311" y="0"/>
                  <a:pt x="318" y="0"/>
                  <a:pt x="325" y="7"/>
                </a:cubicBezTo>
                <a:cubicBezTo>
                  <a:pt x="389" y="78"/>
                  <a:pt x="389" y="78"/>
                  <a:pt x="389" y="78"/>
                </a:cubicBezTo>
                <a:cubicBezTo>
                  <a:pt x="396" y="78"/>
                  <a:pt x="396" y="85"/>
                  <a:pt x="396" y="92"/>
                </a:cubicBezTo>
                <a:cubicBezTo>
                  <a:pt x="396" y="113"/>
                  <a:pt x="389" y="120"/>
                  <a:pt x="367" y="120"/>
                </a:cubicBezTo>
                <a:close/>
                <a:moveTo>
                  <a:pt x="7" y="537"/>
                </a:moveTo>
                <a:lnTo>
                  <a:pt x="7" y="537"/>
                </a:lnTo>
                <a:cubicBezTo>
                  <a:pt x="7" y="530"/>
                  <a:pt x="0" y="523"/>
                  <a:pt x="0" y="516"/>
                </a:cubicBezTo>
                <a:cubicBezTo>
                  <a:pt x="0" y="163"/>
                  <a:pt x="0" y="163"/>
                  <a:pt x="0" y="163"/>
                </a:cubicBezTo>
                <a:cubicBezTo>
                  <a:pt x="0" y="156"/>
                  <a:pt x="7" y="148"/>
                  <a:pt x="14" y="141"/>
                </a:cubicBezTo>
                <a:cubicBezTo>
                  <a:pt x="198" y="318"/>
                  <a:pt x="198" y="318"/>
                  <a:pt x="198" y="318"/>
                </a:cubicBezTo>
                <a:lnTo>
                  <a:pt x="7" y="537"/>
                </a:lnTo>
                <a:close/>
                <a:moveTo>
                  <a:pt x="304" y="424"/>
                </a:moveTo>
                <a:lnTo>
                  <a:pt x="304" y="424"/>
                </a:lnTo>
                <a:cubicBezTo>
                  <a:pt x="382" y="346"/>
                  <a:pt x="382" y="346"/>
                  <a:pt x="382" y="346"/>
                </a:cubicBezTo>
                <a:cubicBezTo>
                  <a:pt x="594" y="537"/>
                  <a:pt x="594" y="537"/>
                  <a:pt x="594" y="537"/>
                </a:cubicBezTo>
                <a:cubicBezTo>
                  <a:pt x="594" y="544"/>
                  <a:pt x="587" y="544"/>
                  <a:pt x="579" y="544"/>
                </a:cubicBezTo>
                <a:cubicBezTo>
                  <a:pt x="28" y="544"/>
                  <a:pt x="28" y="544"/>
                  <a:pt x="28" y="544"/>
                </a:cubicBezTo>
                <a:cubicBezTo>
                  <a:pt x="21" y="544"/>
                  <a:pt x="14" y="544"/>
                  <a:pt x="14" y="537"/>
                </a:cubicBezTo>
                <a:cubicBezTo>
                  <a:pt x="226" y="346"/>
                  <a:pt x="226" y="346"/>
                  <a:pt x="226" y="346"/>
                </a:cubicBezTo>
                <a:lnTo>
                  <a:pt x="304" y="42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2" name="Freeform 159"/>
          <p:cNvSpPr>
            <a:spLocks noChangeArrowheads="1"/>
          </p:cNvSpPr>
          <p:nvPr/>
        </p:nvSpPr>
        <p:spPr bwMode="auto">
          <a:xfrm>
            <a:off x="15046865" y="3367273"/>
            <a:ext cx="460566" cy="416864"/>
          </a:xfrm>
          <a:custGeom>
            <a:avLst/>
            <a:gdLst>
              <a:gd name="T0" fmla="*/ 594 w 602"/>
              <a:gd name="T1" fmla="*/ 537 h 545"/>
              <a:gd name="T2" fmla="*/ 594 w 602"/>
              <a:gd name="T3" fmla="*/ 537 h 545"/>
              <a:gd name="T4" fmla="*/ 410 w 602"/>
              <a:gd name="T5" fmla="*/ 318 h 545"/>
              <a:gd name="T6" fmla="*/ 594 w 602"/>
              <a:gd name="T7" fmla="*/ 141 h 545"/>
              <a:gd name="T8" fmla="*/ 601 w 602"/>
              <a:gd name="T9" fmla="*/ 163 h 545"/>
              <a:gd name="T10" fmla="*/ 601 w 602"/>
              <a:gd name="T11" fmla="*/ 516 h 545"/>
              <a:gd name="T12" fmla="*/ 594 w 602"/>
              <a:gd name="T13" fmla="*/ 537 h 545"/>
              <a:gd name="T14" fmla="*/ 7 w 602"/>
              <a:gd name="T15" fmla="*/ 141 h 545"/>
              <a:gd name="T16" fmla="*/ 7 w 602"/>
              <a:gd name="T17" fmla="*/ 141 h 545"/>
              <a:gd name="T18" fmla="*/ 28 w 602"/>
              <a:gd name="T19" fmla="*/ 134 h 545"/>
              <a:gd name="T20" fmla="*/ 184 w 602"/>
              <a:gd name="T21" fmla="*/ 134 h 545"/>
              <a:gd name="T22" fmla="*/ 176 w 602"/>
              <a:gd name="T23" fmla="*/ 163 h 545"/>
              <a:gd name="T24" fmla="*/ 198 w 602"/>
              <a:gd name="T25" fmla="*/ 198 h 545"/>
              <a:gd name="T26" fmla="*/ 198 w 602"/>
              <a:gd name="T27" fmla="*/ 198 h 545"/>
              <a:gd name="T28" fmla="*/ 261 w 602"/>
              <a:gd name="T29" fmla="*/ 269 h 545"/>
              <a:gd name="T30" fmla="*/ 261 w 602"/>
              <a:gd name="T31" fmla="*/ 269 h 545"/>
              <a:gd name="T32" fmla="*/ 304 w 602"/>
              <a:gd name="T33" fmla="*/ 283 h 545"/>
              <a:gd name="T34" fmla="*/ 339 w 602"/>
              <a:gd name="T35" fmla="*/ 269 h 545"/>
              <a:gd name="T36" fmla="*/ 339 w 602"/>
              <a:gd name="T37" fmla="*/ 269 h 545"/>
              <a:gd name="T38" fmla="*/ 410 w 602"/>
              <a:gd name="T39" fmla="*/ 198 h 545"/>
              <a:gd name="T40" fmla="*/ 410 w 602"/>
              <a:gd name="T41" fmla="*/ 198 h 545"/>
              <a:gd name="T42" fmla="*/ 424 w 602"/>
              <a:gd name="T43" fmla="*/ 163 h 545"/>
              <a:gd name="T44" fmla="*/ 417 w 602"/>
              <a:gd name="T45" fmla="*/ 134 h 545"/>
              <a:gd name="T46" fmla="*/ 572 w 602"/>
              <a:gd name="T47" fmla="*/ 134 h 545"/>
              <a:gd name="T48" fmla="*/ 594 w 602"/>
              <a:gd name="T49" fmla="*/ 141 h 545"/>
              <a:gd name="T50" fmla="*/ 304 w 602"/>
              <a:gd name="T51" fmla="*/ 368 h 545"/>
              <a:gd name="T52" fmla="*/ 7 w 602"/>
              <a:gd name="T53" fmla="*/ 141 h 545"/>
              <a:gd name="T54" fmla="*/ 318 w 602"/>
              <a:gd name="T55" fmla="*/ 248 h 545"/>
              <a:gd name="T56" fmla="*/ 318 w 602"/>
              <a:gd name="T57" fmla="*/ 248 h 545"/>
              <a:gd name="T58" fmla="*/ 304 w 602"/>
              <a:gd name="T59" fmla="*/ 255 h 545"/>
              <a:gd name="T60" fmla="*/ 283 w 602"/>
              <a:gd name="T61" fmla="*/ 248 h 545"/>
              <a:gd name="T62" fmla="*/ 219 w 602"/>
              <a:gd name="T63" fmla="*/ 177 h 545"/>
              <a:gd name="T64" fmla="*/ 205 w 602"/>
              <a:gd name="T65" fmla="*/ 163 h 545"/>
              <a:gd name="T66" fmla="*/ 233 w 602"/>
              <a:gd name="T67" fmla="*/ 134 h 545"/>
              <a:gd name="T68" fmla="*/ 254 w 602"/>
              <a:gd name="T69" fmla="*/ 141 h 545"/>
              <a:gd name="T70" fmla="*/ 276 w 602"/>
              <a:gd name="T71" fmla="*/ 156 h 545"/>
              <a:gd name="T72" fmla="*/ 276 w 602"/>
              <a:gd name="T73" fmla="*/ 28 h 545"/>
              <a:gd name="T74" fmla="*/ 304 w 602"/>
              <a:gd name="T75" fmla="*/ 0 h 545"/>
              <a:gd name="T76" fmla="*/ 332 w 602"/>
              <a:gd name="T77" fmla="*/ 28 h 545"/>
              <a:gd name="T78" fmla="*/ 332 w 602"/>
              <a:gd name="T79" fmla="*/ 156 h 545"/>
              <a:gd name="T80" fmla="*/ 346 w 602"/>
              <a:gd name="T81" fmla="*/ 141 h 545"/>
              <a:gd name="T82" fmla="*/ 367 w 602"/>
              <a:gd name="T83" fmla="*/ 134 h 545"/>
              <a:gd name="T84" fmla="*/ 396 w 602"/>
              <a:gd name="T85" fmla="*/ 163 h 545"/>
              <a:gd name="T86" fmla="*/ 389 w 602"/>
              <a:gd name="T87" fmla="*/ 177 h 545"/>
              <a:gd name="T88" fmla="*/ 318 w 602"/>
              <a:gd name="T89" fmla="*/ 248 h 545"/>
              <a:gd name="T90" fmla="*/ 7 w 602"/>
              <a:gd name="T91" fmla="*/ 537 h 545"/>
              <a:gd name="T92" fmla="*/ 7 w 602"/>
              <a:gd name="T93" fmla="*/ 537 h 545"/>
              <a:gd name="T94" fmla="*/ 0 w 602"/>
              <a:gd name="T95" fmla="*/ 516 h 545"/>
              <a:gd name="T96" fmla="*/ 0 w 602"/>
              <a:gd name="T97" fmla="*/ 163 h 545"/>
              <a:gd name="T98" fmla="*/ 7 w 602"/>
              <a:gd name="T99" fmla="*/ 141 h 545"/>
              <a:gd name="T100" fmla="*/ 191 w 602"/>
              <a:gd name="T101" fmla="*/ 318 h 545"/>
              <a:gd name="T102" fmla="*/ 7 w 602"/>
              <a:gd name="T103" fmla="*/ 537 h 545"/>
              <a:gd name="T104" fmla="*/ 304 w 602"/>
              <a:gd name="T105" fmla="*/ 424 h 545"/>
              <a:gd name="T106" fmla="*/ 304 w 602"/>
              <a:gd name="T107" fmla="*/ 424 h 545"/>
              <a:gd name="T108" fmla="*/ 382 w 602"/>
              <a:gd name="T109" fmla="*/ 346 h 545"/>
              <a:gd name="T110" fmla="*/ 594 w 602"/>
              <a:gd name="T111" fmla="*/ 537 h 545"/>
              <a:gd name="T112" fmla="*/ 572 w 602"/>
              <a:gd name="T113" fmla="*/ 544 h 545"/>
              <a:gd name="T114" fmla="*/ 28 w 602"/>
              <a:gd name="T115" fmla="*/ 544 h 545"/>
              <a:gd name="T116" fmla="*/ 7 w 602"/>
              <a:gd name="T117" fmla="*/ 537 h 545"/>
              <a:gd name="T118" fmla="*/ 226 w 602"/>
              <a:gd name="T119" fmla="*/ 346 h 545"/>
              <a:gd name="T120" fmla="*/ 304 w 602"/>
              <a:gd name="T121" fmla="*/ 4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02" h="545">
                <a:moveTo>
                  <a:pt x="594" y="537"/>
                </a:moveTo>
                <a:lnTo>
                  <a:pt x="594" y="537"/>
                </a:lnTo>
                <a:cubicBezTo>
                  <a:pt x="410" y="318"/>
                  <a:pt x="410" y="318"/>
                  <a:pt x="410" y="318"/>
                </a:cubicBezTo>
                <a:cubicBezTo>
                  <a:pt x="594" y="141"/>
                  <a:pt x="594" y="141"/>
                  <a:pt x="594" y="141"/>
                </a:cubicBezTo>
                <a:cubicBezTo>
                  <a:pt x="601" y="148"/>
                  <a:pt x="601" y="156"/>
                  <a:pt x="601" y="163"/>
                </a:cubicBezTo>
                <a:cubicBezTo>
                  <a:pt x="601" y="516"/>
                  <a:pt x="601" y="516"/>
                  <a:pt x="601" y="516"/>
                </a:cubicBezTo>
                <a:cubicBezTo>
                  <a:pt x="601" y="523"/>
                  <a:pt x="601" y="530"/>
                  <a:pt x="594" y="537"/>
                </a:cubicBezTo>
                <a:close/>
                <a:moveTo>
                  <a:pt x="7" y="141"/>
                </a:moveTo>
                <a:lnTo>
                  <a:pt x="7" y="141"/>
                </a:lnTo>
                <a:cubicBezTo>
                  <a:pt x="14" y="134"/>
                  <a:pt x="21" y="134"/>
                  <a:pt x="28" y="134"/>
                </a:cubicBezTo>
                <a:cubicBezTo>
                  <a:pt x="184" y="134"/>
                  <a:pt x="184" y="134"/>
                  <a:pt x="184" y="134"/>
                </a:cubicBezTo>
                <a:cubicBezTo>
                  <a:pt x="184" y="141"/>
                  <a:pt x="176" y="148"/>
                  <a:pt x="176" y="163"/>
                </a:cubicBezTo>
                <a:cubicBezTo>
                  <a:pt x="176" y="177"/>
                  <a:pt x="184" y="191"/>
                  <a:pt x="198" y="198"/>
                </a:cubicBezTo>
                <a:lnTo>
                  <a:pt x="198" y="198"/>
                </a:lnTo>
                <a:cubicBezTo>
                  <a:pt x="261" y="269"/>
                  <a:pt x="261" y="269"/>
                  <a:pt x="261" y="269"/>
                </a:cubicBezTo>
                <a:lnTo>
                  <a:pt x="261" y="269"/>
                </a:lnTo>
                <a:cubicBezTo>
                  <a:pt x="269" y="276"/>
                  <a:pt x="283" y="283"/>
                  <a:pt x="304" y="283"/>
                </a:cubicBezTo>
                <a:cubicBezTo>
                  <a:pt x="318" y="283"/>
                  <a:pt x="332" y="276"/>
                  <a:pt x="339" y="269"/>
                </a:cubicBezTo>
                <a:lnTo>
                  <a:pt x="339" y="269"/>
                </a:lnTo>
                <a:cubicBezTo>
                  <a:pt x="410" y="198"/>
                  <a:pt x="410" y="198"/>
                  <a:pt x="410" y="198"/>
                </a:cubicBezTo>
                <a:lnTo>
                  <a:pt x="410" y="198"/>
                </a:lnTo>
                <a:cubicBezTo>
                  <a:pt x="417" y="191"/>
                  <a:pt x="424" y="177"/>
                  <a:pt x="424" y="163"/>
                </a:cubicBezTo>
                <a:cubicBezTo>
                  <a:pt x="424" y="148"/>
                  <a:pt x="424" y="141"/>
                  <a:pt x="417" y="134"/>
                </a:cubicBezTo>
                <a:cubicBezTo>
                  <a:pt x="572" y="134"/>
                  <a:pt x="572" y="134"/>
                  <a:pt x="572" y="134"/>
                </a:cubicBezTo>
                <a:cubicBezTo>
                  <a:pt x="579" y="134"/>
                  <a:pt x="586" y="134"/>
                  <a:pt x="594" y="141"/>
                </a:cubicBezTo>
                <a:cubicBezTo>
                  <a:pt x="304" y="368"/>
                  <a:pt x="304" y="368"/>
                  <a:pt x="304" y="368"/>
                </a:cubicBezTo>
                <a:lnTo>
                  <a:pt x="7" y="141"/>
                </a:lnTo>
                <a:close/>
                <a:moveTo>
                  <a:pt x="318" y="248"/>
                </a:moveTo>
                <a:lnTo>
                  <a:pt x="318" y="248"/>
                </a:lnTo>
                <a:cubicBezTo>
                  <a:pt x="318" y="255"/>
                  <a:pt x="311" y="255"/>
                  <a:pt x="304" y="255"/>
                </a:cubicBezTo>
                <a:cubicBezTo>
                  <a:pt x="297" y="255"/>
                  <a:pt x="290" y="255"/>
                  <a:pt x="283" y="248"/>
                </a:cubicBezTo>
                <a:cubicBezTo>
                  <a:pt x="219" y="177"/>
                  <a:pt x="219" y="177"/>
                  <a:pt x="219" y="177"/>
                </a:cubicBezTo>
                <a:cubicBezTo>
                  <a:pt x="212" y="177"/>
                  <a:pt x="205" y="170"/>
                  <a:pt x="205" y="163"/>
                </a:cubicBezTo>
                <a:cubicBezTo>
                  <a:pt x="205" y="141"/>
                  <a:pt x="219" y="134"/>
                  <a:pt x="233" y="134"/>
                </a:cubicBezTo>
                <a:cubicBezTo>
                  <a:pt x="240" y="134"/>
                  <a:pt x="247" y="134"/>
                  <a:pt x="254" y="141"/>
                </a:cubicBezTo>
                <a:cubicBezTo>
                  <a:pt x="276" y="156"/>
                  <a:pt x="276" y="156"/>
                  <a:pt x="276" y="156"/>
                </a:cubicBezTo>
                <a:cubicBezTo>
                  <a:pt x="276" y="28"/>
                  <a:pt x="276" y="28"/>
                  <a:pt x="276" y="28"/>
                </a:cubicBezTo>
                <a:cubicBezTo>
                  <a:pt x="276" y="14"/>
                  <a:pt x="283" y="0"/>
                  <a:pt x="304" y="0"/>
                </a:cubicBezTo>
                <a:cubicBezTo>
                  <a:pt x="318" y="0"/>
                  <a:pt x="332" y="14"/>
                  <a:pt x="332" y="28"/>
                </a:cubicBezTo>
                <a:cubicBezTo>
                  <a:pt x="332" y="156"/>
                  <a:pt x="332" y="156"/>
                  <a:pt x="332" y="156"/>
                </a:cubicBezTo>
                <a:cubicBezTo>
                  <a:pt x="346" y="141"/>
                  <a:pt x="346" y="141"/>
                  <a:pt x="346" y="141"/>
                </a:cubicBezTo>
                <a:cubicBezTo>
                  <a:pt x="353" y="134"/>
                  <a:pt x="360" y="134"/>
                  <a:pt x="367" y="134"/>
                </a:cubicBezTo>
                <a:cubicBezTo>
                  <a:pt x="382" y="134"/>
                  <a:pt x="396" y="141"/>
                  <a:pt x="396" y="163"/>
                </a:cubicBezTo>
                <a:cubicBezTo>
                  <a:pt x="396" y="170"/>
                  <a:pt x="396" y="177"/>
                  <a:pt x="389" y="177"/>
                </a:cubicBezTo>
                <a:lnTo>
                  <a:pt x="318" y="248"/>
                </a:lnTo>
                <a:close/>
                <a:moveTo>
                  <a:pt x="7" y="537"/>
                </a:moveTo>
                <a:lnTo>
                  <a:pt x="7" y="537"/>
                </a:lnTo>
                <a:cubicBezTo>
                  <a:pt x="0" y="530"/>
                  <a:pt x="0" y="523"/>
                  <a:pt x="0" y="516"/>
                </a:cubicBezTo>
                <a:cubicBezTo>
                  <a:pt x="0" y="163"/>
                  <a:pt x="0" y="163"/>
                  <a:pt x="0" y="163"/>
                </a:cubicBezTo>
                <a:cubicBezTo>
                  <a:pt x="0" y="156"/>
                  <a:pt x="0" y="148"/>
                  <a:pt x="7" y="141"/>
                </a:cubicBezTo>
                <a:cubicBezTo>
                  <a:pt x="191" y="318"/>
                  <a:pt x="191" y="318"/>
                  <a:pt x="191" y="318"/>
                </a:cubicBezTo>
                <a:lnTo>
                  <a:pt x="7" y="537"/>
                </a:lnTo>
                <a:close/>
                <a:moveTo>
                  <a:pt x="304" y="424"/>
                </a:moveTo>
                <a:lnTo>
                  <a:pt x="304" y="424"/>
                </a:lnTo>
                <a:cubicBezTo>
                  <a:pt x="382" y="346"/>
                  <a:pt x="382" y="346"/>
                  <a:pt x="382" y="346"/>
                </a:cubicBezTo>
                <a:cubicBezTo>
                  <a:pt x="594" y="537"/>
                  <a:pt x="594" y="537"/>
                  <a:pt x="594" y="537"/>
                </a:cubicBezTo>
                <a:cubicBezTo>
                  <a:pt x="586" y="544"/>
                  <a:pt x="579" y="544"/>
                  <a:pt x="572" y="544"/>
                </a:cubicBezTo>
                <a:cubicBezTo>
                  <a:pt x="28" y="544"/>
                  <a:pt x="28" y="544"/>
                  <a:pt x="28" y="544"/>
                </a:cubicBezTo>
                <a:cubicBezTo>
                  <a:pt x="21" y="544"/>
                  <a:pt x="14" y="544"/>
                  <a:pt x="7" y="537"/>
                </a:cubicBezTo>
                <a:cubicBezTo>
                  <a:pt x="226" y="346"/>
                  <a:pt x="226" y="346"/>
                  <a:pt x="226" y="346"/>
                </a:cubicBezTo>
                <a:lnTo>
                  <a:pt x="304" y="42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3" name="Freeform 160"/>
          <p:cNvSpPr>
            <a:spLocks noChangeArrowheads="1"/>
          </p:cNvSpPr>
          <p:nvPr/>
        </p:nvSpPr>
        <p:spPr bwMode="auto">
          <a:xfrm>
            <a:off x="14243392" y="3417699"/>
            <a:ext cx="457206" cy="319373"/>
          </a:xfrm>
          <a:custGeom>
            <a:avLst/>
            <a:gdLst>
              <a:gd name="T0" fmla="*/ 410 w 601"/>
              <a:gd name="T1" fmla="*/ 191 h 418"/>
              <a:gd name="T2" fmla="*/ 410 w 601"/>
              <a:gd name="T3" fmla="*/ 191 h 418"/>
              <a:gd name="T4" fmla="*/ 593 w 601"/>
              <a:gd name="T5" fmla="*/ 7 h 418"/>
              <a:gd name="T6" fmla="*/ 600 w 601"/>
              <a:gd name="T7" fmla="*/ 28 h 418"/>
              <a:gd name="T8" fmla="*/ 600 w 601"/>
              <a:gd name="T9" fmla="*/ 388 h 418"/>
              <a:gd name="T10" fmla="*/ 593 w 601"/>
              <a:gd name="T11" fmla="*/ 410 h 418"/>
              <a:gd name="T12" fmla="*/ 410 w 601"/>
              <a:gd name="T13" fmla="*/ 191 h 418"/>
              <a:gd name="T14" fmla="*/ 7 w 601"/>
              <a:gd name="T15" fmla="*/ 7 h 418"/>
              <a:gd name="T16" fmla="*/ 7 w 601"/>
              <a:gd name="T17" fmla="*/ 7 h 418"/>
              <a:gd name="T18" fmla="*/ 28 w 601"/>
              <a:gd name="T19" fmla="*/ 0 h 418"/>
              <a:gd name="T20" fmla="*/ 572 w 601"/>
              <a:gd name="T21" fmla="*/ 0 h 418"/>
              <a:gd name="T22" fmla="*/ 593 w 601"/>
              <a:gd name="T23" fmla="*/ 7 h 418"/>
              <a:gd name="T24" fmla="*/ 297 w 601"/>
              <a:gd name="T25" fmla="*/ 240 h 418"/>
              <a:gd name="T26" fmla="*/ 7 w 601"/>
              <a:gd name="T27" fmla="*/ 7 h 418"/>
              <a:gd name="T28" fmla="*/ 7 w 601"/>
              <a:gd name="T29" fmla="*/ 410 h 418"/>
              <a:gd name="T30" fmla="*/ 7 w 601"/>
              <a:gd name="T31" fmla="*/ 410 h 418"/>
              <a:gd name="T32" fmla="*/ 0 w 601"/>
              <a:gd name="T33" fmla="*/ 388 h 418"/>
              <a:gd name="T34" fmla="*/ 0 w 601"/>
              <a:gd name="T35" fmla="*/ 28 h 418"/>
              <a:gd name="T36" fmla="*/ 7 w 601"/>
              <a:gd name="T37" fmla="*/ 7 h 418"/>
              <a:gd name="T38" fmla="*/ 191 w 601"/>
              <a:gd name="T39" fmla="*/ 191 h 418"/>
              <a:gd name="T40" fmla="*/ 7 w 601"/>
              <a:gd name="T41" fmla="*/ 410 h 418"/>
              <a:gd name="T42" fmla="*/ 297 w 601"/>
              <a:gd name="T43" fmla="*/ 297 h 418"/>
              <a:gd name="T44" fmla="*/ 297 w 601"/>
              <a:gd name="T45" fmla="*/ 297 h 418"/>
              <a:gd name="T46" fmla="*/ 374 w 601"/>
              <a:gd name="T47" fmla="*/ 219 h 418"/>
              <a:gd name="T48" fmla="*/ 593 w 601"/>
              <a:gd name="T49" fmla="*/ 410 h 418"/>
              <a:gd name="T50" fmla="*/ 572 w 601"/>
              <a:gd name="T51" fmla="*/ 417 h 418"/>
              <a:gd name="T52" fmla="*/ 28 w 601"/>
              <a:gd name="T53" fmla="*/ 417 h 418"/>
              <a:gd name="T54" fmla="*/ 7 w 601"/>
              <a:gd name="T55" fmla="*/ 410 h 418"/>
              <a:gd name="T56" fmla="*/ 219 w 601"/>
              <a:gd name="T57" fmla="*/ 219 h 418"/>
              <a:gd name="T58" fmla="*/ 297 w 601"/>
              <a:gd name="T59" fmla="*/ 29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1" h="418">
                <a:moveTo>
                  <a:pt x="410" y="191"/>
                </a:moveTo>
                <a:lnTo>
                  <a:pt x="410" y="191"/>
                </a:lnTo>
                <a:cubicBezTo>
                  <a:pt x="593" y="7"/>
                  <a:pt x="593" y="7"/>
                  <a:pt x="593" y="7"/>
                </a:cubicBezTo>
                <a:cubicBezTo>
                  <a:pt x="600" y="14"/>
                  <a:pt x="600" y="21"/>
                  <a:pt x="600" y="28"/>
                </a:cubicBezTo>
                <a:cubicBezTo>
                  <a:pt x="600" y="388"/>
                  <a:pt x="600" y="388"/>
                  <a:pt x="600" y="388"/>
                </a:cubicBezTo>
                <a:cubicBezTo>
                  <a:pt x="600" y="395"/>
                  <a:pt x="600" y="403"/>
                  <a:pt x="593" y="410"/>
                </a:cubicBezTo>
                <a:lnTo>
                  <a:pt x="410" y="191"/>
                </a:lnTo>
                <a:close/>
                <a:moveTo>
                  <a:pt x="7" y="7"/>
                </a:moveTo>
                <a:lnTo>
                  <a:pt x="7" y="7"/>
                </a:lnTo>
                <a:cubicBezTo>
                  <a:pt x="14" y="7"/>
                  <a:pt x="21" y="0"/>
                  <a:pt x="28" y="0"/>
                </a:cubicBezTo>
                <a:cubicBezTo>
                  <a:pt x="572" y="0"/>
                  <a:pt x="572" y="0"/>
                  <a:pt x="572" y="0"/>
                </a:cubicBezTo>
                <a:cubicBezTo>
                  <a:pt x="579" y="0"/>
                  <a:pt x="586" y="7"/>
                  <a:pt x="593" y="7"/>
                </a:cubicBezTo>
                <a:cubicBezTo>
                  <a:pt x="297" y="240"/>
                  <a:pt x="297" y="240"/>
                  <a:pt x="297" y="240"/>
                </a:cubicBezTo>
                <a:lnTo>
                  <a:pt x="7" y="7"/>
                </a:lnTo>
                <a:close/>
                <a:moveTo>
                  <a:pt x="7" y="410"/>
                </a:moveTo>
                <a:lnTo>
                  <a:pt x="7" y="410"/>
                </a:lnTo>
                <a:cubicBezTo>
                  <a:pt x="0" y="403"/>
                  <a:pt x="0" y="395"/>
                  <a:pt x="0" y="388"/>
                </a:cubicBezTo>
                <a:cubicBezTo>
                  <a:pt x="0" y="28"/>
                  <a:pt x="0" y="28"/>
                  <a:pt x="0" y="28"/>
                </a:cubicBezTo>
                <a:cubicBezTo>
                  <a:pt x="0" y="21"/>
                  <a:pt x="0" y="14"/>
                  <a:pt x="7" y="7"/>
                </a:cubicBezTo>
                <a:cubicBezTo>
                  <a:pt x="191" y="191"/>
                  <a:pt x="191" y="191"/>
                  <a:pt x="191" y="191"/>
                </a:cubicBezTo>
                <a:lnTo>
                  <a:pt x="7" y="410"/>
                </a:lnTo>
                <a:close/>
                <a:moveTo>
                  <a:pt x="297" y="297"/>
                </a:moveTo>
                <a:lnTo>
                  <a:pt x="297" y="297"/>
                </a:lnTo>
                <a:cubicBezTo>
                  <a:pt x="374" y="219"/>
                  <a:pt x="374" y="219"/>
                  <a:pt x="374" y="219"/>
                </a:cubicBezTo>
                <a:cubicBezTo>
                  <a:pt x="593" y="410"/>
                  <a:pt x="593" y="410"/>
                  <a:pt x="593" y="410"/>
                </a:cubicBezTo>
                <a:cubicBezTo>
                  <a:pt x="586" y="417"/>
                  <a:pt x="579" y="417"/>
                  <a:pt x="572" y="417"/>
                </a:cubicBezTo>
                <a:cubicBezTo>
                  <a:pt x="28" y="417"/>
                  <a:pt x="28" y="417"/>
                  <a:pt x="28" y="417"/>
                </a:cubicBezTo>
                <a:cubicBezTo>
                  <a:pt x="21" y="417"/>
                  <a:pt x="14" y="417"/>
                  <a:pt x="7" y="410"/>
                </a:cubicBezTo>
                <a:cubicBezTo>
                  <a:pt x="219" y="219"/>
                  <a:pt x="219" y="219"/>
                  <a:pt x="219" y="219"/>
                </a:cubicBezTo>
                <a:lnTo>
                  <a:pt x="297" y="29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4" name="Freeform 161"/>
          <p:cNvSpPr>
            <a:spLocks noChangeArrowheads="1"/>
          </p:cNvSpPr>
          <p:nvPr/>
        </p:nvSpPr>
        <p:spPr bwMode="auto">
          <a:xfrm>
            <a:off x="13433197" y="3373996"/>
            <a:ext cx="463929" cy="403417"/>
          </a:xfrm>
          <a:custGeom>
            <a:avLst/>
            <a:gdLst>
              <a:gd name="T0" fmla="*/ 579 w 608"/>
              <a:gd name="T1" fmla="*/ 530 h 531"/>
              <a:gd name="T2" fmla="*/ 579 w 608"/>
              <a:gd name="T3" fmla="*/ 530 h 531"/>
              <a:gd name="T4" fmla="*/ 28 w 608"/>
              <a:gd name="T5" fmla="*/ 530 h 531"/>
              <a:gd name="T6" fmla="*/ 0 w 608"/>
              <a:gd name="T7" fmla="*/ 502 h 531"/>
              <a:gd name="T8" fmla="*/ 0 w 608"/>
              <a:gd name="T9" fmla="*/ 28 h 531"/>
              <a:gd name="T10" fmla="*/ 28 w 608"/>
              <a:gd name="T11" fmla="*/ 0 h 531"/>
              <a:gd name="T12" fmla="*/ 579 w 608"/>
              <a:gd name="T13" fmla="*/ 0 h 531"/>
              <a:gd name="T14" fmla="*/ 607 w 608"/>
              <a:gd name="T15" fmla="*/ 28 h 531"/>
              <a:gd name="T16" fmla="*/ 607 w 608"/>
              <a:gd name="T17" fmla="*/ 502 h 531"/>
              <a:gd name="T18" fmla="*/ 579 w 608"/>
              <a:gd name="T19" fmla="*/ 530 h 531"/>
              <a:gd name="T20" fmla="*/ 56 w 608"/>
              <a:gd name="T21" fmla="*/ 28 h 531"/>
              <a:gd name="T22" fmla="*/ 56 w 608"/>
              <a:gd name="T23" fmla="*/ 28 h 531"/>
              <a:gd name="T24" fmla="*/ 28 w 608"/>
              <a:gd name="T25" fmla="*/ 57 h 531"/>
              <a:gd name="T26" fmla="*/ 56 w 608"/>
              <a:gd name="T27" fmla="*/ 85 h 531"/>
              <a:gd name="T28" fmla="*/ 84 w 608"/>
              <a:gd name="T29" fmla="*/ 57 h 531"/>
              <a:gd name="T30" fmla="*/ 56 w 608"/>
              <a:gd name="T31" fmla="*/ 28 h 531"/>
              <a:gd name="T32" fmla="*/ 141 w 608"/>
              <a:gd name="T33" fmla="*/ 28 h 531"/>
              <a:gd name="T34" fmla="*/ 141 w 608"/>
              <a:gd name="T35" fmla="*/ 28 h 531"/>
              <a:gd name="T36" fmla="*/ 113 w 608"/>
              <a:gd name="T37" fmla="*/ 57 h 531"/>
              <a:gd name="T38" fmla="*/ 141 w 608"/>
              <a:gd name="T39" fmla="*/ 85 h 531"/>
              <a:gd name="T40" fmla="*/ 169 w 608"/>
              <a:gd name="T41" fmla="*/ 57 h 531"/>
              <a:gd name="T42" fmla="*/ 141 w 608"/>
              <a:gd name="T43" fmla="*/ 28 h 531"/>
              <a:gd name="T44" fmla="*/ 226 w 608"/>
              <a:gd name="T45" fmla="*/ 28 h 531"/>
              <a:gd name="T46" fmla="*/ 226 w 608"/>
              <a:gd name="T47" fmla="*/ 28 h 531"/>
              <a:gd name="T48" fmla="*/ 197 w 608"/>
              <a:gd name="T49" fmla="*/ 57 h 531"/>
              <a:gd name="T50" fmla="*/ 226 w 608"/>
              <a:gd name="T51" fmla="*/ 85 h 531"/>
              <a:gd name="T52" fmla="*/ 254 w 608"/>
              <a:gd name="T53" fmla="*/ 57 h 531"/>
              <a:gd name="T54" fmla="*/ 226 w 608"/>
              <a:gd name="T55" fmla="*/ 28 h 531"/>
              <a:gd name="T56" fmla="*/ 579 w 608"/>
              <a:gd name="T57" fmla="*/ 113 h 531"/>
              <a:gd name="T58" fmla="*/ 579 w 608"/>
              <a:gd name="T59" fmla="*/ 113 h 531"/>
              <a:gd name="T60" fmla="*/ 551 w 608"/>
              <a:gd name="T61" fmla="*/ 113 h 531"/>
              <a:gd name="T62" fmla="*/ 56 w 608"/>
              <a:gd name="T63" fmla="*/ 113 h 531"/>
              <a:gd name="T64" fmla="*/ 28 w 608"/>
              <a:gd name="T65" fmla="*/ 113 h 531"/>
              <a:gd name="T66" fmla="*/ 28 w 608"/>
              <a:gd name="T67" fmla="*/ 502 h 531"/>
              <a:gd name="T68" fmla="*/ 579 w 608"/>
              <a:gd name="T69" fmla="*/ 502 h 531"/>
              <a:gd name="T70" fmla="*/ 579 w 608"/>
              <a:gd name="T71" fmla="*/ 113 h 531"/>
              <a:gd name="T72" fmla="*/ 219 w 608"/>
              <a:gd name="T73" fmla="*/ 226 h 531"/>
              <a:gd name="T74" fmla="*/ 219 w 608"/>
              <a:gd name="T75" fmla="*/ 226 h 531"/>
              <a:gd name="T76" fmla="*/ 254 w 608"/>
              <a:gd name="T77" fmla="*/ 226 h 531"/>
              <a:gd name="T78" fmla="*/ 304 w 608"/>
              <a:gd name="T79" fmla="*/ 276 h 531"/>
              <a:gd name="T80" fmla="*/ 353 w 608"/>
              <a:gd name="T81" fmla="*/ 226 h 531"/>
              <a:gd name="T82" fmla="*/ 388 w 608"/>
              <a:gd name="T83" fmla="*/ 226 h 531"/>
              <a:gd name="T84" fmla="*/ 388 w 608"/>
              <a:gd name="T85" fmla="*/ 269 h 531"/>
              <a:gd name="T86" fmla="*/ 346 w 608"/>
              <a:gd name="T87" fmla="*/ 311 h 531"/>
              <a:gd name="T88" fmla="*/ 388 w 608"/>
              <a:gd name="T89" fmla="*/ 361 h 531"/>
              <a:gd name="T90" fmla="*/ 388 w 608"/>
              <a:gd name="T91" fmla="*/ 403 h 531"/>
              <a:gd name="T92" fmla="*/ 353 w 608"/>
              <a:gd name="T93" fmla="*/ 403 h 531"/>
              <a:gd name="T94" fmla="*/ 304 w 608"/>
              <a:gd name="T95" fmla="*/ 354 h 531"/>
              <a:gd name="T96" fmla="*/ 254 w 608"/>
              <a:gd name="T97" fmla="*/ 403 h 531"/>
              <a:gd name="T98" fmla="*/ 219 w 608"/>
              <a:gd name="T99" fmla="*/ 403 h 531"/>
              <a:gd name="T100" fmla="*/ 219 w 608"/>
              <a:gd name="T101" fmla="*/ 361 h 531"/>
              <a:gd name="T102" fmla="*/ 261 w 608"/>
              <a:gd name="T103" fmla="*/ 311 h 531"/>
              <a:gd name="T104" fmla="*/ 219 w 608"/>
              <a:gd name="T105" fmla="*/ 269 h 531"/>
              <a:gd name="T106" fmla="*/ 219 w 608"/>
              <a:gd name="T107" fmla="*/ 226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531">
                <a:moveTo>
                  <a:pt x="579" y="530"/>
                </a:moveTo>
                <a:lnTo>
                  <a:pt x="579" y="530"/>
                </a:lnTo>
                <a:cubicBezTo>
                  <a:pt x="28" y="530"/>
                  <a:pt x="28" y="530"/>
                  <a:pt x="28" y="530"/>
                </a:cubicBezTo>
                <a:cubicBezTo>
                  <a:pt x="14" y="530"/>
                  <a:pt x="0" y="516"/>
                  <a:pt x="0" y="502"/>
                </a:cubicBezTo>
                <a:cubicBezTo>
                  <a:pt x="0" y="28"/>
                  <a:pt x="0" y="28"/>
                  <a:pt x="0" y="28"/>
                </a:cubicBezTo>
                <a:cubicBezTo>
                  <a:pt x="0" y="14"/>
                  <a:pt x="14" y="0"/>
                  <a:pt x="28" y="0"/>
                </a:cubicBezTo>
                <a:cubicBezTo>
                  <a:pt x="579" y="0"/>
                  <a:pt x="579" y="0"/>
                  <a:pt x="579" y="0"/>
                </a:cubicBezTo>
                <a:cubicBezTo>
                  <a:pt x="593" y="0"/>
                  <a:pt x="607" y="14"/>
                  <a:pt x="607" y="28"/>
                </a:cubicBezTo>
                <a:cubicBezTo>
                  <a:pt x="607" y="502"/>
                  <a:pt x="607" y="502"/>
                  <a:pt x="607" y="502"/>
                </a:cubicBezTo>
                <a:cubicBezTo>
                  <a:pt x="607" y="516"/>
                  <a:pt x="593" y="530"/>
                  <a:pt x="579" y="530"/>
                </a:cubicBezTo>
                <a:close/>
                <a:moveTo>
                  <a:pt x="56" y="28"/>
                </a:moveTo>
                <a:lnTo>
                  <a:pt x="56" y="28"/>
                </a:lnTo>
                <a:cubicBezTo>
                  <a:pt x="42" y="28"/>
                  <a:pt x="28" y="43"/>
                  <a:pt x="28" y="57"/>
                </a:cubicBezTo>
                <a:cubicBezTo>
                  <a:pt x="28" y="78"/>
                  <a:pt x="42" y="85"/>
                  <a:pt x="56" y="85"/>
                </a:cubicBezTo>
                <a:cubicBezTo>
                  <a:pt x="77" y="85"/>
                  <a:pt x="84" y="78"/>
                  <a:pt x="84" y="57"/>
                </a:cubicBezTo>
                <a:cubicBezTo>
                  <a:pt x="84" y="43"/>
                  <a:pt x="77" y="28"/>
                  <a:pt x="56" y="28"/>
                </a:cubicBezTo>
                <a:close/>
                <a:moveTo>
                  <a:pt x="141" y="28"/>
                </a:moveTo>
                <a:lnTo>
                  <a:pt x="141" y="28"/>
                </a:lnTo>
                <a:cubicBezTo>
                  <a:pt x="127" y="28"/>
                  <a:pt x="113" y="43"/>
                  <a:pt x="113" y="57"/>
                </a:cubicBezTo>
                <a:cubicBezTo>
                  <a:pt x="113" y="78"/>
                  <a:pt x="127" y="85"/>
                  <a:pt x="141" y="85"/>
                </a:cubicBezTo>
                <a:cubicBezTo>
                  <a:pt x="162" y="85"/>
                  <a:pt x="169" y="78"/>
                  <a:pt x="169" y="57"/>
                </a:cubicBezTo>
                <a:cubicBezTo>
                  <a:pt x="169" y="43"/>
                  <a:pt x="162" y="28"/>
                  <a:pt x="141" y="28"/>
                </a:cubicBezTo>
                <a:close/>
                <a:moveTo>
                  <a:pt x="226" y="28"/>
                </a:moveTo>
                <a:lnTo>
                  <a:pt x="226" y="28"/>
                </a:lnTo>
                <a:cubicBezTo>
                  <a:pt x="212" y="28"/>
                  <a:pt x="197" y="43"/>
                  <a:pt x="197" y="57"/>
                </a:cubicBezTo>
                <a:cubicBezTo>
                  <a:pt x="197" y="78"/>
                  <a:pt x="212" y="85"/>
                  <a:pt x="226" y="85"/>
                </a:cubicBezTo>
                <a:cubicBezTo>
                  <a:pt x="247" y="85"/>
                  <a:pt x="254" y="78"/>
                  <a:pt x="254" y="57"/>
                </a:cubicBezTo>
                <a:cubicBezTo>
                  <a:pt x="254" y="43"/>
                  <a:pt x="247" y="28"/>
                  <a:pt x="226" y="28"/>
                </a:cubicBezTo>
                <a:close/>
                <a:moveTo>
                  <a:pt x="579" y="113"/>
                </a:moveTo>
                <a:lnTo>
                  <a:pt x="579" y="113"/>
                </a:lnTo>
                <a:cubicBezTo>
                  <a:pt x="551" y="113"/>
                  <a:pt x="551" y="113"/>
                  <a:pt x="551" y="113"/>
                </a:cubicBezTo>
                <a:cubicBezTo>
                  <a:pt x="56" y="113"/>
                  <a:pt x="56" y="113"/>
                  <a:pt x="56" y="113"/>
                </a:cubicBezTo>
                <a:cubicBezTo>
                  <a:pt x="28" y="113"/>
                  <a:pt x="28" y="113"/>
                  <a:pt x="28" y="113"/>
                </a:cubicBezTo>
                <a:cubicBezTo>
                  <a:pt x="28" y="502"/>
                  <a:pt x="28" y="502"/>
                  <a:pt x="28" y="502"/>
                </a:cubicBezTo>
                <a:cubicBezTo>
                  <a:pt x="579" y="502"/>
                  <a:pt x="579" y="502"/>
                  <a:pt x="579" y="502"/>
                </a:cubicBezTo>
                <a:lnTo>
                  <a:pt x="579" y="113"/>
                </a:lnTo>
                <a:close/>
                <a:moveTo>
                  <a:pt x="219" y="226"/>
                </a:moveTo>
                <a:lnTo>
                  <a:pt x="219" y="226"/>
                </a:lnTo>
                <a:cubicBezTo>
                  <a:pt x="226" y="219"/>
                  <a:pt x="247" y="219"/>
                  <a:pt x="254" y="226"/>
                </a:cubicBezTo>
                <a:cubicBezTo>
                  <a:pt x="304" y="276"/>
                  <a:pt x="304" y="276"/>
                  <a:pt x="304" y="276"/>
                </a:cubicBezTo>
                <a:cubicBezTo>
                  <a:pt x="353" y="226"/>
                  <a:pt x="353" y="226"/>
                  <a:pt x="353" y="226"/>
                </a:cubicBezTo>
                <a:cubicBezTo>
                  <a:pt x="360" y="219"/>
                  <a:pt x="381" y="219"/>
                  <a:pt x="388" y="226"/>
                </a:cubicBezTo>
                <a:cubicBezTo>
                  <a:pt x="403" y="241"/>
                  <a:pt x="403" y="255"/>
                  <a:pt x="388" y="269"/>
                </a:cubicBezTo>
                <a:cubicBezTo>
                  <a:pt x="346" y="311"/>
                  <a:pt x="346" y="311"/>
                  <a:pt x="346" y="311"/>
                </a:cubicBezTo>
                <a:cubicBezTo>
                  <a:pt x="388" y="361"/>
                  <a:pt x="388" y="361"/>
                  <a:pt x="388" y="361"/>
                </a:cubicBezTo>
                <a:cubicBezTo>
                  <a:pt x="403" y="368"/>
                  <a:pt x="403" y="389"/>
                  <a:pt x="388" y="403"/>
                </a:cubicBezTo>
                <a:cubicBezTo>
                  <a:pt x="381" y="410"/>
                  <a:pt x="360" y="410"/>
                  <a:pt x="353" y="403"/>
                </a:cubicBezTo>
                <a:cubicBezTo>
                  <a:pt x="304" y="354"/>
                  <a:pt x="304" y="354"/>
                  <a:pt x="304" y="354"/>
                </a:cubicBezTo>
                <a:cubicBezTo>
                  <a:pt x="254" y="403"/>
                  <a:pt x="254" y="403"/>
                  <a:pt x="254" y="403"/>
                </a:cubicBezTo>
                <a:cubicBezTo>
                  <a:pt x="247" y="410"/>
                  <a:pt x="226" y="410"/>
                  <a:pt x="219" y="403"/>
                </a:cubicBezTo>
                <a:cubicBezTo>
                  <a:pt x="205" y="389"/>
                  <a:pt x="205" y="368"/>
                  <a:pt x="219" y="361"/>
                </a:cubicBezTo>
                <a:cubicBezTo>
                  <a:pt x="261" y="311"/>
                  <a:pt x="261" y="311"/>
                  <a:pt x="261" y="311"/>
                </a:cubicBezTo>
                <a:cubicBezTo>
                  <a:pt x="219" y="269"/>
                  <a:pt x="219" y="269"/>
                  <a:pt x="219" y="269"/>
                </a:cubicBezTo>
                <a:cubicBezTo>
                  <a:pt x="205" y="255"/>
                  <a:pt x="205" y="241"/>
                  <a:pt x="219" y="22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5" name="Freeform 162"/>
          <p:cNvSpPr>
            <a:spLocks noChangeArrowheads="1"/>
          </p:cNvSpPr>
          <p:nvPr/>
        </p:nvSpPr>
        <p:spPr bwMode="auto">
          <a:xfrm>
            <a:off x="12633087" y="3373996"/>
            <a:ext cx="457206" cy="403417"/>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19 w 601"/>
              <a:gd name="T73" fmla="*/ 283 h 531"/>
              <a:gd name="T74" fmla="*/ 219 w 601"/>
              <a:gd name="T75" fmla="*/ 283 h 531"/>
              <a:gd name="T76" fmla="*/ 233 w 601"/>
              <a:gd name="T77" fmla="*/ 297 h 531"/>
              <a:gd name="T78" fmla="*/ 233 w 601"/>
              <a:gd name="T79" fmla="*/ 297 h 531"/>
              <a:gd name="T80" fmla="*/ 275 w 601"/>
              <a:gd name="T81" fmla="*/ 332 h 531"/>
              <a:gd name="T82" fmla="*/ 367 w 601"/>
              <a:gd name="T83" fmla="*/ 241 h 531"/>
              <a:gd name="T84" fmla="*/ 367 w 601"/>
              <a:gd name="T85" fmla="*/ 241 h 531"/>
              <a:gd name="T86" fmla="*/ 388 w 601"/>
              <a:gd name="T87" fmla="*/ 226 h 531"/>
              <a:gd name="T88" fmla="*/ 417 w 601"/>
              <a:gd name="T89" fmla="*/ 255 h 531"/>
              <a:gd name="T90" fmla="*/ 402 w 601"/>
              <a:gd name="T91" fmla="*/ 276 h 531"/>
              <a:gd name="T92" fmla="*/ 402 w 601"/>
              <a:gd name="T93" fmla="*/ 276 h 531"/>
              <a:gd name="T94" fmla="*/ 289 w 601"/>
              <a:gd name="T95" fmla="*/ 389 h 531"/>
              <a:gd name="T96" fmla="*/ 289 w 601"/>
              <a:gd name="T97" fmla="*/ 389 h 531"/>
              <a:gd name="T98" fmla="*/ 275 w 601"/>
              <a:gd name="T99" fmla="*/ 396 h 531"/>
              <a:gd name="T100" fmla="*/ 254 w 601"/>
              <a:gd name="T101" fmla="*/ 389 h 531"/>
              <a:gd name="T102" fmla="*/ 254 w 601"/>
              <a:gd name="T103" fmla="*/ 389 h 531"/>
              <a:gd name="T104" fmla="*/ 197 w 601"/>
              <a:gd name="T105" fmla="*/ 332 h 531"/>
              <a:gd name="T106" fmla="*/ 197 w 601"/>
              <a:gd name="T107" fmla="*/ 332 h 531"/>
              <a:gd name="T108" fmla="*/ 190 w 601"/>
              <a:gd name="T109" fmla="*/ 311 h 531"/>
              <a:gd name="T110" fmla="*/ 219 w 601"/>
              <a:gd name="T11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01"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3" y="0"/>
                  <a:pt x="600" y="14"/>
                  <a:pt x="600" y="28"/>
                </a:cubicBezTo>
                <a:cubicBezTo>
                  <a:pt x="600" y="502"/>
                  <a:pt x="600" y="502"/>
                  <a:pt x="600" y="502"/>
                </a:cubicBezTo>
                <a:cubicBezTo>
                  <a:pt x="600" y="516"/>
                  <a:pt x="593" y="530"/>
                  <a:pt x="572" y="530"/>
                </a:cubicBezTo>
                <a:close/>
                <a:moveTo>
                  <a:pt x="56" y="28"/>
                </a:moveTo>
                <a:lnTo>
                  <a:pt x="56" y="28"/>
                </a:lnTo>
                <a:cubicBezTo>
                  <a:pt x="42" y="28"/>
                  <a:pt x="28" y="43"/>
                  <a:pt x="28" y="57"/>
                </a:cubicBezTo>
                <a:cubicBezTo>
                  <a:pt x="28" y="78"/>
                  <a:pt x="42" y="85"/>
                  <a:pt x="56" y="85"/>
                </a:cubicBezTo>
                <a:cubicBezTo>
                  <a:pt x="70" y="85"/>
                  <a:pt x="84" y="78"/>
                  <a:pt x="84" y="57"/>
                </a:cubicBezTo>
                <a:cubicBezTo>
                  <a:pt x="84" y="43"/>
                  <a:pt x="70" y="28"/>
                  <a:pt x="56" y="28"/>
                </a:cubicBezTo>
                <a:close/>
                <a:moveTo>
                  <a:pt x="141" y="28"/>
                </a:moveTo>
                <a:lnTo>
                  <a:pt x="141" y="28"/>
                </a:lnTo>
                <a:cubicBezTo>
                  <a:pt x="127" y="28"/>
                  <a:pt x="113" y="43"/>
                  <a:pt x="113" y="57"/>
                </a:cubicBezTo>
                <a:cubicBezTo>
                  <a:pt x="113" y="78"/>
                  <a:pt x="127" y="85"/>
                  <a:pt x="141" y="85"/>
                </a:cubicBezTo>
                <a:cubicBezTo>
                  <a:pt x="155" y="85"/>
                  <a:pt x="169" y="78"/>
                  <a:pt x="169" y="57"/>
                </a:cubicBezTo>
                <a:cubicBezTo>
                  <a:pt x="169" y="43"/>
                  <a:pt x="155" y="28"/>
                  <a:pt x="141" y="28"/>
                </a:cubicBezTo>
                <a:close/>
                <a:moveTo>
                  <a:pt x="226" y="28"/>
                </a:moveTo>
                <a:lnTo>
                  <a:pt x="226" y="28"/>
                </a:lnTo>
                <a:cubicBezTo>
                  <a:pt x="212" y="28"/>
                  <a:pt x="197" y="43"/>
                  <a:pt x="197" y="57"/>
                </a:cubicBezTo>
                <a:cubicBezTo>
                  <a:pt x="197"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19" y="283"/>
                </a:moveTo>
                <a:lnTo>
                  <a:pt x="219" y="283"/>
                </a:lnTo>
                <a:cubicBezTo>
                  <a:pt x="226" y="283"/>
                  <a:pt x="233" y="290"/>
                  <a:pt x="233" y="297"/>
                </a:cubicBezTo>
                <a:lnTo>
                  <a:pt x="233" y="297"/>
                </a:lnTo>
                <a:cubicBezTo>
                  <a:pt x="275" y="332"/>
                  <a:pt x="275" y="332"/>
                  <a:pt x="275" y="332"/>
                </a:cubicBezTo>
                <a:cubicBezTo>
                  <a:pt x="367" y="241"/>
                  <a:pt x="367" y="241"/>
                  <a:pt x="367" y="241"/>
                </a:cubicBezTo>
                <a:lnTo>
                  <a:pt x="367" y="241"/>
                </a:lnTo>
                <a:cubicBezTo>
                  <a:pt x="374" y="234"/>
                  <a:pt x="381" y="226"/>
                  <a:pt x="388" y="226"/>
                </a:cubicBezTo>
                <a:cubicBezTo>
                  <a:pt x="402" y="226"/>
                  <a:pt x="417" y="241"/>
                  <a:pt x="417" y="255"/>
                </a:cubicBezTo>
                <a:cubicBezTo>
                  <a:pt x="417" y="262"/>
                  <a:pt x="410" y="269"/>
                  <a:pt x="402" y="276"/>
                </a:cubicBezTo>
                <a:lnTo>
                  <a:pt x="402" y="276"/>
                </a:lnTo>
                <a:cubicBezTo>
                  <a:pt x="289" y="389"/>
                  <a:pt x="289" y="389"/>
                  <a:pt x="289" y="389"/>
                </a:cubicBezTo>
                <a:lnTo>
                  <a:pt x="289" y="389"/>
                </a:lnTo>
                <a:cubicBezTo>
                  <a:pt x="289" y="396"/>
                  <a:pt x="282" y="396"/>
                  <a:pt x="275" y="396"/>
                </a:cubicBezTo>
                <a:cubicBezTo>
                  <a:pt x="268" y="396"/>
                  <a:pt x="261" y="396"/>
                  <a:pt x="254" y="389"/>
                </a:cubicBezTo>
                <a:lnTo>
                  <a:pt x="254" y="389"/>
                </a:lnTo>
                <a:cubicBezTo>
                  <a:pt x="197" y="332"/>
                  <a:pt x="197" y="332"/>
                  <a:pt x="197" y="332"/>
                </a:cubicBezTo>
                <a:lnTo>
                  <a:pt x="197" y="332"/>
                </a:lnTo>
                <a:cubicBezTo>
                  <a:pt x="190" y="325"/>
                  <a:pt x="190" y="318"/>
                  <a:pt x="190" y="311"/>
                </a:cubicBezTo>
                <a:cubicBezTo>
                  <a:pt x="190" y="297"/>
                  <a:pt x="197" y="283"/>
                  <a:pt x="219" y="28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6" name="Freeform 163"/>
          <p:cNvSpPr>
            <a:spLocks noChangeArrowheads="1"/>
          </p:cNvSpPr>
          <p:nvPr/>
        </p:nvSpPr>
        <p:spPr bwMode="auto">
          <a:xfrm>
            <a:off x="11829615" y="3373996"/>
            <a:ext cx="457206" cy="403417"/>
          </a:xfrm>
          <a:custGeom>
            <a:avLst/>
            <a:gdLst>
              <a:gd name="T0" fmla="*/ 572 w 601"/>
              <a:gd name="T1" fmla="*/ 530 h 531"/>
              <a:gd name="T2" fmla="*/ 572 w 601"/>
              <a:gd name="T3" fmla="*/ 530 h 531"/>
              <a:gd name="T4" fmla="*/ 28 w 601"/>
              <a:gd name="T5" fmla="*/ 530 h 531"/>
              <a:gd name="T6" fmla="*/ 0 w 601"/>
              <a:gd name="T7" fmla="*/ 502 h 531"/>
              <a:gd name="T8" fmla="*/ 0 w 601"/>
              <a:gd name="T9" fmla="*/ 28 h 531"/>
              <a:gd name="T10" fmla="*/ 28 w 601"/>
              <a:gd name="T11" fmla="*/ 0 h 531"/>
              <a:gd name="T12" fmla="*/ 572 w 601"/>
              <a:gd name="T13" fmla="*/ 0 h 531"/>
              <a:gd name="T14" fmla="*/ 600 w 601"/>
              <a:gd name="T15" fmla="*/ 28 h 531"/>
              <a:gd name="T16" fmla="*/ 600 w 601"/>
              <a:gd name="T17" fmla="*/ 502 h 531"/>
              <a:gd name="T18" fmla="*/ 572 w 601"/>
              <a:gd name="T19" fmla="*/ 530 h 531"/>
              <a:gd name="T20" fmla="*/ 56 w 601"/>
              <a:gd name="T21" fmla="*/ 28 h 531"/>
              <a:gd name="T22" fmla="*/ 56 w 601"/>
              <a:gd name="T23" fmla="*/ 28 h 531"/>
              <a:gd name="T24" fmla="*/ 28 w 601"/>
              <a:gd name="T25" fmla="*/ 57 h 531"/>
              <a:gd name="T26" fmla="*/ 56 w 601"/>
              <a:gd name="T27" fmla="*/ 85 h 531"/>
              <a:gd name="T28" fmla="*/ 84 w 601"/>
              <a:gd name="T29" fmla="*/ 57 h 531"/>
              <a:gd name="T30" fmla="*/ 56 w 601"/>
              <a:gd name="T31" fmla="*/ 28 h 531"/>
              <a:gd name="T32" fmla="*/ 141 w 601"/>
              <a:gd name="T33" fmla="*/ 28 h 531"/>
              <a:gd name="T34" fmla="*/ 141 w 601"/>
              <a:gd name="T35" fmla="*/ 28 h 531"/>
              <a:gd name="T36" fmla="*/ 113 w 601"/>
              <a:gd name="T37" fmla="*/ 57 h 531"/>
              <a:gd name="T38" fmla="*/ 141 w 601"/>
              <a:gd name="T39" fmla="*/ 85 h 531"/>
              <a:gd name="T40" fmla="*/ 169 w 601"/>
              <a:gd name="T41" fmla="*/ 57 h 531"/>
              <a:gd name="T42" fmla="*/ 141 w 601"/>
              <a:gd name="T43" fmla="*/ 28 h 531"/>
              <a:gd name="T44" fmla="*/ 226 w 601"/>
              <a:gd name="T45" fmla="*/ 28 h 531"/>
              <a:gd name="T46" fmla="*/ 226 w 601"/>
              <a:gd name="T47" fmla="*/ 28 h 531"/>
              <a:gd name="T48" fmla="*/ 197 w 601"/>
              <a:gd name="T49" fmla="*/ 57 h 531"/>
              <a:gd name="T50" fmla="*/ 226 w 601"/>
              <a:gd name="T51" fmla="*/ 85 h 531"/>
              <a:gd name="T52" fmla="*/ 254 w 601"/>
              <a:gd name="T53" fmla="*/ 57 h 531"/>
              <a:gd name="T54" fmla="*/ 226 w 601"/>
              <a:gd name="T55" fmla="*/ 28 h 531"/>
              <a:gd name="T56" fmla="*/ 572 w 601"/>
              <a:gd name="T57" fmla="*/ 113 h 531"/>
              <a:gd name="T58" fmla="*/ 572 w 601"/>
              <a:gd name="T59" fmla="*/ 113 h 531"/>
              <a:gd name="T60" fmla="*/ 544 w 601"/>
              <a:gd name="T61" fmla="*/ 113 h 531"/>
              <a:gd name="T62" fmla="*/ 56 w 601"/>
              <a:gd name="T63" fmla="*/ 113 h 531"/>
              <a:gd name="T64" fmla="*/ 28 w 601"/>
              <a:gd name="T65" fmla="*/ 113 h 531"/>
              <a:gd name="T66" fmla="*/ 28 w 601"/>
              <a:gd name="T67" fmla="*/ 502 h 531"/>
              <a:gd name="T68" fmla="*/ 572 w 601"/>
              <a:gd name="T69" fmla="*/ 502 h 531"/>
              <a:gd name="T70" fmla="*/ 572 w 601"/>
              <a:gd name="T71" fmla="*/ 113 h 531"/>
              <a:gd name="T72" fmla="*/ 204 w 601"/>
              <a:gd name="T73" fmla="*/ 283 h 531"/>
              <a:gd name="T74" fmla="*/ 204 w 601"/>
              <a:gd name="T75" fmla="*/ 283 h 531"/>
              <a:gd name="T76" fmla="*/ 268 w 601"/>
              <a:gd name="T77" fmla="*/ 283 h 531"/>
              <a:gd name="T78" fmla="*/ 268 w 601"/>
              <a:gd name="T79" fmla="*/ 283 h 531"/>
              <a:gd name="T80" fmla="*/ 325 w 601"/>
              <a:gd name="T81" fmla="*/ 283 h 531"/>
              <a:gd name="T82" fmla="*/ 325 w 601"/>
              <a:gd name="T83" fmla="*/ 283 h 531"/>
              <a:gd name="T84" fmla="*/ 395 w 601"/>
              <a:gd name="T85" fmla="*/ 283 h 531"/>
              <a:gd name="T86" fmla="*/ 424 w 601"/>
              <a:gd name="T87" fmla="*/ 311 h 531"/>
              <a:gd name="T88" fmla="*/ 395 w 601"/>
              <a:gd name="T89" fmla="*/ 339 h 531"/>
              <a:gd name="T90" fmla="*/ 395 w 601"/>
              <a:gd name="T91" fmla="*/ 339 h 531"/>
              <a:gd name="T92" fmla="*/ 240 w 601"/>
              <a:gd name="T93" fmla="*/ 339 h 531"/>
              <a:gd name="T94" fmla="*/ 240 w 601"/>
              <a:gd name="T95" fmla="*/ 339 h 531"/>
              <a:gd name="T96" fmla="*/ 204 w 601"/>
              <a:gd name="T97" fmla="*/ 339 h 531"/>
              <a:gd name="T98" fmla="*/ 176 w 601"/>
              <a:gd name="T99" fmla="*/ 311 h 531"/>
              <a:gd name="T100" fmla="*/ 204 w 601"/>
              <a:gd name="T101"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1" h="531">
                <a:moveTo>
                  <a:pt x="572" y="530"/>
                </a:moveTo>
                <a:lnTo>
                  <a:pt x="572" y="530"/>
                </a:lnTo>
                <a:cubicBezTo>
                  <a:pt x="28" y="530"/>
                  <a:pt x="28" y="530"/>
                  <a:pt x="28" y="530"/>
                </a:cubicBezTo>
                <a:cubicBezTo>
                  <a:pt x="7" y="530"/>
                  <a:pt x="0" y="516"/>
                  <a:pt x="0" y="502"/>
                </a:cubicBezTo>
                <a:cubicBezTo>
                  <a:pt x="0" y="28"/>
                  <a:pt x="0" y="28"/>
                  <a:pt x="0" y="28"/>
                </a:cubicBezTo>
                <a:cubicBezTo>
                  <a:pt x="0" y="14"/>
                  <a:pt x="7" y="0"/>
                  <a:pt x="28" y="0"/>
                </a:cubicBezTo>
                <a:cubicBezTo>
                  <a:pt x="572" y="0"/>
                  <a:pt x="572" y="0"/>
                  <a:pt x="572" y="0"/>
                </a:cubicBezTo>
                <a:cubicBezTo>
                  <a:pt x="586" y="0"/>
                  <a:pt x="600" y="14"/>
                  <a:pt x="600" y="28"/>
                </a:cubicBezTo>
                <a:cubicBezTo>
                  <a:pt x="600" y="502"/>
                  <a:pt x="600" y="502"/>
                  <a:pt x="600" y="502"/>
                </a:cubicBezTo>
                <a:cubicBezTo>
                  <a:pt x="600" y="516"/>
                  <a:pt x="586" y="530"/>
                  <a:pt x="572" y="530"/>
                </a:cubicBezTo>
                <a:close/>
                <a:moveTo>
                  <a:pt x="56" y="28"/>
                </a:moveTo>
                <a:lnTo>
                  <a:pt x="56" y="28"/>
                </a:lnTo>
                <a:cubicBezTo>
                  <a:pt x="35" y="28"/>
                  <a:pt x="28" y="43"/>
                  <a:pt x="28" y="57"/>
                </a:cubicBezTo>
                <a:cubicBezTo>
                  <a:pt x="28" y="78"/>
                  <a:pt x="35" y="85"/>
                  <a:pt x="56" y="85"/>
                </a:cubicBezTo>
                <a:cubicBezTo>
                  <a:pt x="70" y="85"/>
                  <a:pt x="84" y="78"/>
                  <a:pt x="84" y="57"/>
                </a:cubicBezTo>
                <a:cubicBezTo>
                  <a:pt x="84" y="43"/>
                  <a:pt x="70" y="28"/>
                  <a:pt x="56" y="28"/>
                </a:cubicBezTo>
                <a:close/>
                <a:moveTo>
                  <a:pt x="141" y="28"/>
                </a:moveTo>
                <a:lnTo>
                  <a:pt x="141" y="28"/>
                </a:lnTo>
                <a:cubicBezTo>
                  <a:pt x="120" y="28"/>
                  <a:pt x="113" y="43"/>
                  <a:pt x="113" y="57"/>
                </a:cubicBezTo>
                <a:cubicBezTo>
                  <a:pt x="113" y="78"/>
                  <a:pt x="120" y="85"/>
                  <a:pt x="141" y="85"/>
                </a:cubicBezTo>
                <a:cubicBezTo>
                  <a:pt x="155" y="85"/>
                  <a:pt x="169" y="78"/>
                  <a:pt x="169" y="57"/>
                </a:cubicBezTo>
                <a:cubicBezTo>
                  <a:pt x="169" y="43"/>
                  <a:pt x="155" y="28"/>
                  <a:pt x="141" y="28"/>
                </a:cubicBezTo>
                <a:close/>
                <a:moveTo>
                  <a:pt x="226" y="28"/>
                </a:moveTo>
                <a:lnTo>
                  <a:pt x="226" y="28"/>
                </a:lnTo>
                <a:cubicBezTo>
                  <a:pt x="204" y="28"/>
                  <a:pt x="197" y="43"/>
                  <a:pt x="197" y="57"/>
                </a:cubicBezTo>
                <a:cubicBezTo>
                  <a:pt x="197" y="78"/>
                  <a:pt x="204"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6" y="113"/>
                  <a:pt x="56" y="113"/>
                  <a:pt x="56" y="113"/>
                </a:cubicBezTo>
                <a:cubicBezTo>
                  <a:pt x="28" y="113"/>
                  <a:pt x="28" y="113"/>
                  <a:pt x="28" y="113"/>
                </a:cubicBezTo>
                <a:cubicBezTo>
                  <a:pt x="28" y="502"/>
                  <a:pt x="28" y="502"/>
                  <a:pt x="28" y="502"/>
                </a:cubicBezTo>
                <a:cubicBezTo>
                  <a:pt x="572" y="502"/>
                  <a:pt x="572" y="502"/>
                  <a:pt x="572" y="502"/>
                </a:cubicBezTo>
                <a:lnTo>
                  <a:pt x="572" y="113"/>
                </a:lnTo>
                <a:close/>
                <a:moveTo>
                  <a:pt x="204" y="283"/>
                </a:moveTo>
                <a:lnTo>
                  <a:pt x="204" y="283"/>
                </a:lnTo>
                <a:cubicBezTo>
                  <a:pt x="268" y="283"/>
                  <a:pt x="268" y="283"/>
                  <a:pt x="268" y="283"/>
                </a:cubicBezTo>
                <a:lnTo>
                  <a:pt x="268" y="283"/>
                </a:lnTo>
                <a:cubicBezTo>
                  <a:pt x="325" y="283"/>
                  <a:pt x="325" y="283"/>
                  <a:pt x="325" y="283"/>
                </a:cubicBezTo>
                <a:lnTo>
                  <a:pt x="325" y="283"/>
                </a:lnTo>
                <a:cubicBezTo>
                  <a:pt x="395" y="283"/>
                  <a:pt x="395" y="283"/>
                  <a:pt x="395" y="283"/>
                </a:cubicBezTo>
                <a:cubicBezTo>
                  <a:pt x="409" y="283"/>
                  <a:pt x="424" y="297"/>
                  <a:pt x="424" y="311"/>
                </a:cubicBezTo>
                <a:cubicBezTo>
                  <a:pt x="424" y="332"/>
                  <a:pt x="409" y="339"/>
                  <a:pt x="395" y="339"/>
                </a:cubicBezTo>
                <a:lnTo>
                  <a:pt x="395" y="339"/>
                </a:lnTo>
                <a:cubicBezTo>
                  <a:pt x="240" y="339"/>
                  <a:pt x="240" y="339"/>
                  <a:pt x="240" y="339"/>
                </a:cubicBezTo>
                <a:lnTo>
                  <a:pt x="240" y="339"/>
                </a:lnTo>
                <a:cubicBezTo>
                  <a:pt x="204" y="339"/>
                  <a:pt x="204" y="339"/>
                  <a:pt x="204" y="339"/>
                </a:cubicBezTo>
                <a:cubicBezTo>
                  <a:pt x="190" y="339"/>
                  <a:pt x="176" y="332"/>
                  <a:pt x="176" y="311"/>
                </a:cubicBezTo>
                <a:cubicBezTo>
                  <a:pt x="176" y="297"/>
                  <a:pt x="190" y="283"/>
                  <a:pt x="204" y="28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7" name="Freeform 164"/>
          <p:cNvSpPr>
            <a:spLocks noChangeArrowheads="1"/>
          </p:cNvSpPr>
          <p:nvPr/>
        </p:nvSpPr>
        <p:spPr bwMode="auto">
          <a:xfrm>
            <a:off x="11019420" y="3373996"/>
            <a:ext cx="463929" cy="403417"/>
          </a:xfrm>
          <a:custGeom>
            <a:avLst/>
            <a:gdLst>
              <a:gd name="T0" fmla="*/ 580 w 609"/>
              <a:gd name="T1" fmla="*/ 530 h 531"/>
              <a:gd name="T2" fmla="*/ 580 w 609"/>
              <a:gd name="T3" fmla="*/ 530 h 531"/>
              <a:gd name="T4" fmla="*/ 29 w 609"/>
              <a:gd name="T5" fmla="*/ 530 h 531"/>
              <a:gd name="T6" fmla="*/ 0 w 609"/>
              <a:gd name="T7" fmla="*/ 502 h 531"/>
              <a:gd name="T8" fmla="*/ 0 w 609"/>
              <a:gd name="T9" fmla="*/ 28 h 531"/>
              <a:gd name="T10" fmla="*/ 29 w 609"/>
              <a:gd name="T11" fmla="*/ 0 h 531"/>
              <a:gd name="T12" fmla="*/ 580 w 609"/>
              <a:gd name="T13" fmla="*/ 0 h 531"/>
              <a:gd name="T14" fmla="*/ 608 w 609"/>
              <a:gd name="T15" fmla="*/ 28 h 531"/>
              <a:gd name="T16" fmla="*/ 608 w 609"/>
              <a:gd name="T17" fmla="*/ 502 h 531"/>
              <a:gd name="T18" fmla="*/ 580 w 609"/>
              <a:gd name="T19" fmla="*/ 530 h 531"/>
              <a:gd name="T20" fmla="*/ 57 w 609"/>
              <a:gd name="T21" fmla="*/ 28 h 531"/>
              <a:gd name="T22" fmla="*/ 57 w 609"/>
              <a:gd name="T23" fmla="*/ 28 h 531"/>
              <a:gd name="T24" fmla="*/ 29 w 609"/>
              <a:gd name="T25" fmla="*/ 57 h 531"/>
              <a:gd name="T26" fmla="*/ 57 w 609"/>
              <a:gd name="T27" fmla="*/ 85 h 531"/>
              <a:gd name="T28" fmla="*/ 85 w 609"/>
              <a:gd name="T29" fmla="*/ 57 h 531"/>
              <a:gd name="T30" fmla="*/ 57 w 609"/>
              <a:gd name="T31" fmla="*/ 28 h 531"/>
              <a:gd name="T32" fmla="*/ 142 w 609"/>
              <a:gd name="T33" fmla="*/ 28 h 531"/>
              <a:gd name="T34" fmla="*/ 142 w 609"/>
              <a:gd name="T35" fmla="*/ 28 h 531"/>
              <a:gd name="T36" fmla="*/ 113 w 609"/>
              <a:gd name="T37" fmla="*/ 57 h 531"/>
              <a:gd name="T38" fmla="*/ 142 w 609"/>
              <a:gd name="T39" fmla="*/ 85 h 531"/>
              <a:gd name="T40" fmla="*/ 170 w 609"/>
              <a:gd name="T41" fmla="*/ 57 h 531"/>
              <a:gd name="T42" fmla="*/ 142 w 609"/>
              <a:gd name="T43" fmla="*/ 28 h 531"/>
              <a:gd name="T44" fmla="*/ 226 w 609"/>
              <a:gd name="T45" fmla="*/ 28 h 531"/>
              <a:gd name="T46" fmla="*/ 226 w 609"/>
              <a:gd name="T47" fmla="*/ 28 h 531"/>
              <a:gd name="T48" fmla="*/ 198 w 609"/>
              <a:gd name="T49" fmla="*/ 57 h 531"/>
              <a:gd name="T50" fmla="*/ 226 w 609"/>
              <a:gd name="T51" fmla="*/ 85 h 531"/>
              <a:gd name="T52" fmla="*/ 255 w 609"/>
              <a:gd name="T53" fmla="*/ 57 h 531"/>
              <a:gd name="T54" fmla="*/ 226 w 609"/>
              <a:gd name="T55" fmla="*/ 28 h 531"/>
              <a:gd name="T56" fmla="*/ 580 w 609"/>
              <a:gd name="T57" fmla="*/ 113 h 531"/>
              <a:gd name="T58" fmla="*/ 580 w 609"/>
              <a:gd name="T59" fmla="*/ 113 h 531"/>
              <a:gd name="T60" fmla="*/ 552 w 609"/>
              <a:gd name="T61" fmla="*/ 113 h 531"/>
              <a:gd name="T62" fmla="*/ 57 w 609"/>
              <a:gd name="T63" fmla="*/ 113 h 531"/>
              <a:gd name="T64" fmla="*/ 29 w 609"/>
              <a:gd name="T65" fmla="*/ 113 h 531"/>
              <a:gd name="T66" fmla="*/ 29 w 609"/>
              <a:gd name="T67" fmla="*/ 502 h 531"/>
              <a:gd name="T68" fmla="*/ 580 w 609"/>
              <a:gd name="T69" fmla="*/ 502 h 531"/>
              <a:gd name="T70" fmla="*/ 580 w 609"/>
              <a:gd name="T71" fmla="*/ 113 h 531"/>
              <a:gd name="T72" fmla="*/ 212 w 609"/>
              <a:gd name="T73" fmla="*/ 283 h 531"/>
              <a:gd name="T74" fmla="*/ 212 w 609"/>
              <a:gd name="T75" fmla="*/ 283 h 531"/>
              <a:gd name="T76" fmla="*/ 276 w 609"/>
              <a:gd name="T77" fmla="*/ 283 h 531"/>
              <a:gd name="T78" fmla="*/ 276 w 609"/>
              <a:gd name="T79" fmla="*/ 219 h 531"/>
              <a:gd name="T80" fmla="*/ 304 w 609"/>
              <a:gd name="T81" fmla="*/ 191 h 531"/>
              <a:gd name="T82" fmla="*/ 333 w 609"/>
              <a:gd name="T83" fmla="*/ 219 h 531"/>
              <a:gd name="T84" fmla="*/ 333 w 609"/>
              <a:gd name="T85" fmla="*/ 283 h 531"/>
              <a:gd name="T86" fmla="*/ 396 w 609"/>
              <a:gd name="T87" fmla="*/ 283 h 531"/>
              <a:gd name="T88" fmla="*/ 424 w 609"/>
              <a:gd name="T89" fmla="*/ 311 h 531"/>
              <a:gd name="T90" fmla="*/ 396 w 609"/>
              <a:gd name="T91" fmla="*/ 339 h 531"/>
              <a:gd name="T92" fmla="*/ 333 w 609"/>
              <a:gd name="T93" fmla="*/ 339 h 531"/>
              <a:gd name="T94" fmla="*/ 333 w 609"/>
              <a:gd name="T95" fmla="*/ 410 h 531"/>
              <a:gd name="T96" fmla="*/ 304 w 609"/>
              <a:gd name="T97" fmla="*/ 438 h 531"/>
              <a:gd name="T98" fmla="*/ 276 w 609"/>
              <a:gd name="T99" fmla="*/ 410 h 531"/>
              <a:gd name="T100" fmla="*/ 276 w 609"/>
              <a:gd name="T101" fmla="*/ 339 h 531"/>
              <a:gd name="T102" fmla="*/ 212 w 609"/>
              <a:gd name="T103" fmla="*/ 339 h 531"/>
              <a:gd name="T104" fmla="*/ 184 w 609"/>
              <a:gd name="T105" fmla="*/ 311 h 531"/>
              <a:gd name="T106" fmla="*/ 212 w 609"/>
              <a:gd name="T107" fmla="*/ 28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9" y="530"/>
                  <a:pt x="29" y="530"/>
                  <a:pt x="29" y="530"/>
                </a:cubicBezTo>
                <a:cubicBezTo>
                  <a:pt x="15" y="530"/>
                  <a:pt x="0" y="516"/>
                  <a:pt x="0" y="502"/>
                </a:cubicBezTo>
                <a:cubicBezTo>
                  <a:pt x="0" y="28"/>
                  <a:pt x="0" y="28"/>
                  <a:pt x="0" y="28"/>
                </a:cubicBezTo>
                <a:cubicBezTo>
                  <a:pt x="0" y="14"/>
                  <a:pt x="15" y="0"/>
                  <a:pt x="29"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57" y="28"/>
                </a:moveTo>
                <a:lnTo>
                  <a:pt x="57" y="28"/>
                </a:lnTo>
                <a:cubicBezTo>
                  <a:pt x="43" y="28"/>
                  <a:pt x="29" y="43"/>
                  <a:pt x="29" y="57"/>
                </a:cubicBezTo>
                <a:cubicBezTo>
                  <a:pt x="29" y="78"/>
                  <a:pt x="43" y="85"/>
                  <a:pt x="57" y="85"/>
                </a:cubicBezTo>
                <a:cubicBezTo>
                  <a:pt x="78" y="85"/>
                  <a:pt x="85" y="78"/>
                  <a:pt x="85" y="57"/>
                </a:cubicBezTo>
                <a:cubicBezTo>
                  <a:pt x="85" y="43"/>
                  <a:pt x="78" y="28"/>
                  <a:pt x="57" y="28"/>
                </a:cubicBezTo>
                <a:close/>
                <a:moveTo>
                  <a:pt x="142" y="28"/>
                </a:moveTo>
                <a:lnTo>
                  <a:pt x="142" y="28"/>
                </a:lnTo>
                <a:cubicBezTo>
                  <a:pt x="128" y="28"/>
                  <a:pt x="113" y="43"/>
                  <a:pt x="113" y="57"/>
                </a:cubicBezTo>
                <a:cubicBezTo>
                  <a:pt x="113" y="78"/>
                  <a:pt x="128" y="85"/>
                  <a:pt x="142" y="85"/>
                </a:cubicBezTo>
                <a:cubicBezTo>
                  <a:pt x="163" y="85"/>
                  <a:pt x="170" y="78"/>
                  <a:pt x="170" y="57"/>
                </a:cubicBezTo>
                <a:cubicBezTo>
                  <a:pt x="170" y="43"/>
                  <a:pt x="163" y="28"/>
                  <a:pt x="142" y="28"/>
                </a:cubicBezTo>
                <a:close/>
                <a:moveTo>
                  <a:pt x="226" y="28"/>
                </a:moveTo>
                <a:lnTo>
                  <a:pt x="226" y="28"/>
                </a:lnTo>
                <a:cubicBezTo>
                  <a:pt x="212" y="28"/>
                  <a:pt x="198" y="43"/>
                  <a:pt x="198" y="57"/>
                </a:cubicBezTo>
                <a:cubicBezTo>
                  <a:pt x="198" y="78"/>
                  <a:pt x="212" y="85"/>
                  <a:pt x="226" y="85"/>
                </a:cubicBezTo>
                <a:cubicBezTo>
                  <a:pt x="248" y="85"/>
                  <a:pt x="255" y="78"/>
                  <a:pt x="255" y="57"/>
                </a:cubicBezTo>
                <a:cubicBezTo>
                  <a:pt x="255" y="43"/>
                  <a:pt x="248" y="28"/>
                  <a:pt x="226" y="28"/>
                </a:cubicBezTo>
                <a:close/>
                <a:moveTo>
                  <a:pt x="580" y="113"/>
                </a:moveTo>
                <a:lnTo>
                  <a:pt x="580" y="113"/>
                </a:lnTo>
                <a:cubicBezTo>
                  <a:pt x="552" y="113"/>
                  <a:pt x="552" y="113"/>
                  <a:pt x="552" y="113"/>
                </a:cubicBezTo>
                <a:cubicBezTo>
                  <a:pt x="57" y="113"/>
                  <a:pt x="57" y="113"/>
                  <a:pt x="57" y="113"/>
                </a:cubicBezTo>
                <a:cubicBezTo>
                  <a:pt x="29" y="113"/>
                  <a:pt x="29" y="113"/>
                  <a:pt x="29" y="113"/>
                </a:cubicBezTo>
                <a:cubicBezTo>
                  <a:pt x="29" y="502"/>
                  <a:pt x="29" y="502"/>
                  <a:pt x="29" y="502"/>
                </a:cubicBezTo>
                <a:cubicBezTo>
                  <a:pt x="580" y="502"/>
                  <a:pt x="580" y="502"/>
                  <a:pt x="580" y="502"/>
                </a:cubicBezTo>
                <a:lnTo>
                  <a:pt x="580" y="113"/>
                </a:lnTo>
                <a:close/>
                <a:moveTo>
                  <a:pt x="212" y="283"/>
                </a:moveTo>
                <a:lnTo>
                  <a:pt x="212" y="283"/>
                </a:lnTo>
                <a:cubicBezTo>
                  <a:pt x="276" y="283"/>
                  <a:pt x="276" y="283"/>
                  <a:pt x="276" y="283"/>
                </a:cubicBezTo>
                <a:cubicBezTo>
                  <a:pt x="276" y="219"/>
                  <a:pt x="276" y="219"/>
                  <a:pt x="276" y="219"/>
                </a:cubicBezTo>
                <a:cubicBezTo>
                  <a:pt x="276" y="205"/>
                  <a:pt x="290" y="191"/>
                  <a:pt x="304" y="191"/>
                </a:cubicBezTo>
                <a:cubicBezTo>
                  <a:pt x="318" y="191"/>
                  <a:pt x="333" y="205"/>
                  <a:pt x="333" y="219"/>
                </a:cubicBezTo>
                <a:cubicBezTo>
                  <a:pt x="333" y="283"/>
                  <a:pt x="333" y="283"/>
                  <a:pt x="333" y="283"/>
                </a:cubicBezTo>
                <a:cubicBezTo>
                  <a:pt x="396" y="283"/>
                  <a:pt x="396" y="283"/>
                  <a:pt x="396" y="283"/>
                </a:cubicBezTo>
                <a:cubicBezTo>
                  <a:pt x="417" y="283"/>
                  <a:pt x="424" y="297"/>
                  <a:pt x="424" y="311"/>
                </a:cubicBezTo>
                <a:cubicBezTo>
                  <a:pt x="424" y="332"/>
                  <a:pt x="417" y="339"/>
                  <a:pt x="396" y="339"/>
                </a:cubicBezTo>
                <a:cubicBezTo>
                  <a:pt x="333" y="339"/>
                  <a:pt x="333" y="339"/>
                  <a:pt x="333" y="339"/>
                </a:cubicBezTo>
                <a:cubicBezTo>
                  <a:pt x="333" y="410"/>
                  <a:pt x="333" y="410"/>
                  <a:pt x="333" y="410"/>
                </a:cubicBezTo>
                <a:cubicBezTo>
                  <a:pt x="333" y="424"/>
                  <a:pt x="318" y="438"/>
                  <a:pt x="304" y="438"/>
                </a:cubicBezTo>
                <a:cubicBezTo>
                  <a:pt x="290" y="438"/>
                  <a:pt x="276" y="424"/>
                  <a:pt x="276" y="410"/>
                </a:cubicBezTo>
                <a:cubicBezTo>
                  <a:pt x="276" y="339"/>
                  <a:pt x="276" y="339"/>
                  <a:pt x="276" y="339"/>
                </a:cubicBezTo>
                <a:cubicBezTo>
                  <a:pt x="212" y="339"/>
                  <a:pt x="212" y="339"/>
                  <a:pt x="212" y="339"/>
                </a:cubicBezTo>
                <a:cubicBezTo>
                  <a:pt x="191" y="339"/>
                  <a:pt x="184" y="332"/>
                  <a:pt x="184" y="311"/>
                </a:cubicBezTo>
                <a:cubicBezTo>
                  <a:pt x="184" y="297"/>
                  <a:pt x="191" y="283"/>
                  <a:pt x="212" y="28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8" name="Freeform 165"/>
          <p:cNvSpPr>
            <a:spLocks noChangeArrowheads="1"/>
          </p:cNvSpPr>
          <p:nvPr/>
        </p:nvSpPr>
        <p:spPr bwMode="auto">
          <a:xfrm>
            <a:off x="10219310" y="3373996"/>
            <a:ext cx="460566" cy="403417"/>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66 w 602"/>
              <a:gd name="T29" fmla="*/ 255 h 531"/>
              <a:gd name="T30" fmla="*/ 566 w 602"/>
              <a:gd name="T31" fmla="*/ 255 h 531"/>
              <a:gd name="T32" fmla="*/ 460 w 602"/>
              <a:gd name="T33" fmla="*/ 255 h 531"/>
              <a:gd name="T34" fmla="*/ 460 w 602"/>
              <a:gd name="T35" fmla="*/ 502 h 531"/>
              <a:gd name="T36" fmla="*/ 170 w 602"/>
              <a:gd name="T37" fmla="*/ 502 h 531"/>
              <a:gd name="T38" fmla="*/ 170 w 602"/>
              <a:gd name="T39" fmla="*/ 502 h 531"/>
              <a:gd name="T40" fmla="*/ 431 w 602"/>
              <a:gd name="T41" fmla="*/ 502 h 531"/>
              <a:gd name="T42" fmla="*/ 431 w 602"/>
              <a:gd name="T43" fmla="*/ 255 h 531"/>
              <a:gd name="T44" fmla="*/ 170 w 602"/>
              <a:gd name="T45" fmla="*/ 255 h 531"/>
              <a:gd name="T46" fmla="*/ 170 w 602"/>
              <a:gd name="T47" fmla="*/ 502 h 531"/>
              <a:gd name="T48" fmla="*/ 29 w 602"/>
              <a:gd name="T49" fmla="*/ 502 h 531"/>
              <a:gd name="T50" fmla="*/ 29 w 602"/>
              <a:gd name="T51" fmla="*/ 502 h 531"/>
              <a:gd name="T52" fmla="*/ 142 w 602"/>
              <a:gd name="T53" fmla="*/ 502 h 531"/>
              <a:gd name="T54" fmla="*/ 142 w 602"/>
              <a:gd name="T55" fmla="*/ 255 h 531"/>
              <a:gd name="T56" fmla="*/ 29 w 602"/>
              <a:gd name="T57" fmla="*/ 255 h 531"/>
              <a:gd name="T58" fmla="*/ 29 w 602"/>
              <a:gd name="T59" fmla="*/ 502 h 531"/>
              <a:gd name="T60" fmla="*/ 57 w 602"/>
              <a:gd name="T61" fmla="*/ 28 h 531"/>
              <a:gd name="T62" fmla="*/ 57 w 602"/>
              <a:gd name="T63" fmla="*/ 28 h 531"/>
              <a:gd name="T64" fmla="*/ 29 w 602"/>
              <a:gd name="T65" fmla="*/ 57 h 531"/>
              <a:gd name="T66" fmla="*/ 57 w 602"/>
              <a:gd name="T67" fmla="*/ 85 h 531"/>
              <a:gd name="T68" fmla="*/ 85 w 602"/>
              <a:gd name="T69" fmla="*/ 57 h 531"/>
              <a:gd name="T70" fmla="*/ 57 w 602"/>
              <a:gd name="T71" fmla="*/ 28 h 531"/>
              <a:gd name="T72" fmla="*/ 142 w 602"/>
              <a:gd name="T73" fmla="*/ 28 h 531"/>
              <a:gd name="T74" fmla="*/ 142 w 602"/>
              <a:gd name="T75" fmla="*/ 28 h 531"/>
              <a:gd name="T76" fmla="*/ 113 w 602"/>
              <a:gd name="T77" fmla="*/ 57 h 531"/>
              <a:gd name="T78" fmla="*/ 142 w 602"/>
              <a:gd name="T79" fmla="*/ 85 h 531"/>
              <a:gd name="T80" fmla="*/ 170 w 602"/>
              <a:gd name="T81" fmla="*/ 57 h 531"/>
              <a:gd name="T82" fmla="*/ 142 w 602"/>
              <a:gd name="T83" fmla="*/ 28 h 531"/>
              <a:gd name="T84" fmla="*/ 226 w 602"/>
              <a:gd name="T85" fmla="*/ 28 h 531"/>
              <a:gd name="T86" fmla="*/ 226 w 602"/>
              <a:gd name="T87" fmla="*/ 28 h 531"/>
              <a:gd name="T88" fmla="*/ 198 w 602"/>
              <a:gd name="T89" fmla="*/ 57 h 531"/>
              <a:gd name="T90" fmla="*/ 226 w 602"/>
              <a:gd name="T91" fmla="*/ 85 h 531"/>
              <a:gd name="T92" fmla="*/ 255 w 602"/>
              <a:gd name="T93" fmla="*/ 57 h 531"/>
              <a:gd name="T94" fmla="*/ 226 w 602"/>
              <a:gd name="T95" fmla="*/ 28 h 531"/>
              <a:gd name="T96" fmla="*/ 544 w 602"/>
              <a:gd name="T97" fmla="*/ 113 h 531"/>
              <a:gd name="T98" fmla="*/ 544 w 602"/>
              <a:gd name="T99" fmla="*/ 113 h 531"/>
              <a:gd name="T100" fmla="*/ 57 w 602"/>
              <a:gd name="T101" fmla="*/ 113 h 531"/>
              <a:gd name="T102" fmla="*/ 29 w 602"/>
              <a:gd name="T103" fmla="*/ 113 h 531"/>
              <a:gd name="T104" fmla="*/ 29 w 602"/>
              <a:gd name="T105" fmla="*/ 226 h 531"/>
              <a:gd name="T106" fmla="*/ 142 w 602"/>
              <a:gd name="T107" fmla="*/ 226 h 531"/>
              <a:gd name="T108" fmla="*/ 170 w 602"/>
              <a:gd name="T109" fmla="*/ 226 h 531"/>
              <a:gd name="T110" fmla="*/ 431 w 602"/>
              <a:gd name="T111" fmla="*/ 226 h 531"/>
              <a:gd name="T112" fmla="*/ 460 w 602"/>
              <a:gd name="T113" fmla="*/ 226 h 531"/>
              <a:gd name="T114" fmla="*/ 566 w 602"/>
              <a:gd name="T115" fmla="*/ 226 h 531"/>
              <a:gd name="T116" fmla="*/ 566 w 602"/>
              <a:gd name="T117" fmla="*/ 226 h 531"/>
              <a:gd name="T118" fmla="*/ 573 w 602"/>
              <a:gd name="T119" fmla="*/ 226 h 531"/>
              <a:gd name="T120" fmla="*/ 573 w 602"/>
              <a:gd name="T121" fmla="*/ 113 h 531"/>
              <a:gd name="T122" fmla="*/ 544 w 602"/>
              <a:gd name="T123"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2" h="531">
                <a:moveTo>
                  <a:pt x="573" y="530"/>
                </a:moveTo>
                <a:lnTo>
                  <a:pt x="573" y="530"/>
                </a:lnTo>
                <a:cubicBezTo>
                  <a:pt x="29" y="530"/>
                  <a:pt x="29" y="530"/>
                  <a:pt x="29" y="530"/>
                </a:cubicBezTo>
                <a:cubicBezTo>
                  <a:pt x="15" y="530"/>
                  <a:pt x="0" y="516"/>
                  <a:pt x="0" y="502"/>
                </a:cubicBezTo>
                <a:cubicBezTo>
                  <a:pt x="0" y="28"/>
                  <a:pt x="0" y="28"/>
                  <a:pt x="0" y="28"/>
                </a:cubicBezTo>
                <a:cubicBezTo>
                  <a:pt x="0" y="14"/>
                  <a:pt x="15" y="0"/>
                  <a:pt x="29" y="0"/>
                </a:cubicBezTo>
                <a:cubicBezTo>
                  <a:pt x="573" y="0"/>
                  <a:pt x="573" y="0"/>
                  <a:pt x="573" y="0"/>
                </a:cubicBezTo>
                <a:cubicBezTo>
                  <a:pt x="594" y="0"/>
                  <a:pt x="601" y="14"/>
                  <a:pt x="601" y="28"/>
                </a:cubicBezTo>
                <a:cubicBezTo>
                  <a:pt x="601" y="502"/>
                  <a:pt x="601" y="502"/>
                  <a:pt x="601" y="502"/>
                </a:cubicBezTo>
                <a:cubicBezTo>
                  <a:pt x="601" y="516"/>
                  <a:pt x="594" y="530"/>
                  <a:pt x="573" y="530"/>
                </a:cubicBezTo>
                <a:close/>
                <a:moveTo>
                  <a:pt x="460" y="502"/>
                </a:moveTo>
                <a:lnTo>
                  <a:pt x="460" y="502"/>
                </a:lnTo>
                <a:cubicBezTo>
                  <a:pt x="573" y="502"/>
                  <a:pt x="573" y="502"/>
                  <a:pt x="573" y="502"/>
                </a:cubicBezTo>
                <a:cubicBezTo>
                  <a:pt x="573" y="255"/>
                  <a:pt x="573" y="255"/>
                  <a:pt x="573" y="255"/>
                </a:cubicBezTo>
                <a:cubicBezTo>
                  <a:pt x="566" y="255"/>
                  <a:pt x="566" y="255"/>
                  <a:pt x="566" y="255"/>
                </a:cubicBezTo>
                <a:lnTo>
                  <a:pt x="566" y="255"/>
                </a:lnTo>
                <a:cubicBezTo>
                  <a:pt x="460" y="255"/>
                  <a:pt x="460" y="255"/>
                  <a:pt x="460" y="255"/>
                </a:cubicBezTo>
                <a:lnTo>
                  <a:pt x="460" y="502"/>
                </a:lnTo>
                <a:close/>
                <a:moveTo>
                  <a:pt x="170" y="502"/>
                </a:moveTo>
                <a:lnTo>
                  <a:pt x="170" y="502"/>
                </a:lnTo>
                <a:cubicBezTo>
                  <a:pt x="431" y="502"/>
                  <a:pt x="431" y="502"/>
                  <a:pt x="431" y="502"/>
                </a:cubicBezTo>
                <a:cubicBezTo>
                  <a:pt x="431" y="255"/>
                  <a:pt x="431" y="255"/>
                  <a:pt x="431" y="255"/>
                </a:cubicBezTo>
                <a:cubicBezTo>
                  <a:pt x="170" y="255"/>
                  <a:pt x="170" y="255"/>
                  <a:pt x="170" y="255"/>
                </a:cubicBezTo>
                <a:lnTo>
                  <a:pt x="170" y="502"/>
                </a:lnTo>
                <a:close/>
                <a:moveTo>
                  <a:pt x="29" y="502"/>
                </a:moveTo>
                <a:lnTo>
                  <a:pt x="29" y="502"/>
                </a:lnTo>
                <a:cubicBezTo>
                  <a:pt x="142" y="502"/>
                  <a:pt x="142" y="502"/>
                  <a:pt x="142" y="502"/>
                </a:cubicBezTo>
                <a:cubicBezTo>
                  <a:pt x="142" y="255"/>
                  <a:pt x="142" y="255"/>
                  <a:pt x="142" y="255"/>
                </a:cubicBezTo>
                <a:cubicBezTo>
                  <a:pt x="29" y="255"/>
                  <a:pt x="29" y="255"/>
                  <a:pt x="29" y="255"/>
                </a:cubicBezTo>
                <a:lnTo>
                  <a:pt x="29" y="502"/>
                </a:lnTo>
                <a:close/>
                <a:moveTo>
                  <a:pt x="57" y="28"/>
                </a:moveTo>
                <a:lnTo>
                  <a:pt x="57" y="28"/>
                </a:lnTo>
                <a:cubicBezTo>
                  <a:pt x="43" y="28"/>
                  <a:pt x="29" y="43"/>
                  <a:pt x="29" y="57"/>
                </a:cubicBezTo>
                <a:cubicBezTo>
                  <a:pt x="29" y="78"/>
                  <a:pt x="43" y="85"/>
                  <a:pt x="57" y="85"/>
                </a:cubicBezTo>
                <a:cubicBezTo>
                  <a:pt x="71" y="85"/>
                  <a:pt x="85" y="78"/>
                  <a:pt x="85" y="57"/>
                </a:cubicBezTo>
                <a:cubicBezTo>
                  <a:pt x="85" y="43"/>
                  <a:pt x="71" y="28"/>
                  <a:pt x="57" y="28"/>
                </a:cubicBezTo>
                <a:close/>
                <a:moveTo>
                  <a:pt x="142" y="28"/>
                </a:moveTo>
                <a:lnTo>
                  <a:pt x="142" y="28"/>
                </a:lnTo>
                <a:cubicBezTo>
                  <a:pt x="128" y="28"/>
                  <a:pt x="113" y="43"/>
                  <a:pt x="113" y="57"/>
                </a:cubicBezTo>
                <a:cubicBezTo>
                  <a:pt x="113" y="78"/>
                  <a:pt x="128" y="85"/>
                  <a:pt x="142" y="85"/>
                </a:cubicBezTo>
                <a:cubicBezTo>
                  <a:pt x="156" y="85"/>
                  <a:pt x="170" y="78"/>
                  <a:pt x="170" y="57"/>
                </a:cubicBezTo>
                <a:cubicBezTo>
                  <a:pt x="170" y="43"/>
                  <a:pt x="156" y="28"/>
                  <a:pt x="142" y="28"/>
                </a:cubicBezTo>
                <a:close/>
                <a:moveTo>
                  <a:pt x="226" y="28"/>
                </a:moveTo>
                <a:lnTo>
                  <a:pt x="226" y="28"/>
                </a:lnTo>
                <a:cubicBezTo>
                  <a:pt x="212" y="28"/>
                  <a:pt x="198" y="43"/>
                  <a:pt x="198" y="57"/>
                </a:cubicBezTo>
                <a:cubicBezTo>
                  <a:pt x="198" y="78"/>
                  <a:pt x="212" y="85"/>
                  <a:pt x="226" y="85"/>
                </a:cubicBezTo>
                <a:cubicBezTo>
                  <a:pt x="241" y="85"/>
                  <a:pt x="255" y="78"/>
                  <a:pt x="255" y="57"/>
                </a:cubicBezTo>
                <a:cubicBezTo>
                  <a:pt x="255" y="43"/>
                  <a:pt x="241"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142" y="226"/>
                  <a:pt x="142" y="226"/>
                  <a:pt x="142" y="226"/>
                </a:cubicBezTo>
                <a:cubicBezTo>
                  <a:pt x="170" y="226"/>
                  <a:pt x="170" y="226"/>
                  <a:pt x="170" y="226"/>
                </a:cubicBezTo>
                <a:cubicBezTo>
                  <a:pt x="431" y="226"/>
                  <a:pt x="431" y="226"/>
                  <a:pt x="431" y="226"/>
                </a:cubicBezTo>
                <a:cubicBezTo>
                  <a:pt x="460" y="226"/>
                  <a:pt x="460" y="226"/>
                  <a:pt x="460" y="226"/>
                </a:cubicBezTo>
                <a:cubicBezTo>
                  <a:pt x="566" y="226"/>
                  <a:pt x="566" y="226"/>
                  <a:pt x="566" y="226"/>
                </a:cubicBezTo>
                <a:lnTo>
                  <a:pt x="566" y="226"/>
                </a:lnTo>
                <a:cubicBezTo>
                  <a:pt x="573" y="226"/>
                  <a:pt x="573" y="226"/>
                  <a:pt x="573" y="226"/>
                </a:cubicBezTo>
                <a:cubicBezTo>
                  <a:pt x="573" y="113"/>
                  <a:pt x="573" y="113"/>
                  <a:pt x="573" y="113"/>
                </a:cubicBezTo>
                <a:lnTo>
                  <a:pt x="544" y="11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9" name="Freeform 166"/>
          <p:cNvSpPr>
            <a:spLocks noChangeArrowheads="1"/>
          </p:cNvSpPr>
          <p:nvPr/>
        </p:nvSpPr>
        <p:spPr bwMode="auto">
          <a:xfrm>
            <a:off x="9415837" y="3373996"/>
            <a:ext cx="460569" cy="403417"/>
          </a:xfrm>
          <a:custGeom>
            <a:avLst/>
            <a:gdLst>
              <a:gd name="T0" fmla="*/ 573 w 602"/>
              <a:gd name="T1" fmla="*/ 530 h 531"/>
              <a:gd name="T2" fmla="*/ 573 w 602"/>
              <a:gd name="T3" fmla="*/ 530 h 531"/>
              <a:gd name="T4" fmla="*/ 29 w 602"/>
              <a:gd name="T5" fmla="*/ 530 h 531"/>
              <a:gd name="T6" fmla="*/ 0 w 602"/>
              <a:gd name="T7" fmla="*/ 502 h 531"/>
              <a:gd name="T8" fmla="*/ 0 w 602"/>
              <a:gd name="T9" fmla="*/ 28 h 531"/>
              <a:gd name="T10" fmla="*/ 29 w 602"/>
              <a:gd name="T11" fmla="*/ 0 h 531"/>
              <a:gd name="T12" fmla="*/ 573 w 602"/>
              <a:gd name="T13" fmla="*/ 0 h 531"/>
              <a:gd name="T14" fmla="*/ 601 w 602"/>
              <a:gd name="T15" fmla="*/ 28 h 531"/>
              <a:gd name="T16" fmla="*/ 601 w 602"/>
              <a:gd name="T17" fmla="*/ 502 h 531"/>
              <a:gd name="T18" fmla="*/ 573 w 602"/>
              <a:gd name="T19" fmla="*/ 530 h 531"/>
              <a:gd name="T20" fmla="*/ 460 w 602"/>
              <a:gd name="T21" fmla="*/ 502 h 531"/>
              <a:gd name="T22" fmla="*/ 460 w 602"/>
              <a:gd name="T23" fmla="*/ 502 h 531"/>
              <a:gd name="T24" fmla="*/ 573 w 602"/>
              <a:gd name="T25" fmla="*/ 502 h 531"/>
              <a:gd name="T26" fmla="*/ 573 w 602"/>
              <a:gd name="T27" fmla="*/ 255 h 531"/>
              <a:gd name="T28" fmla="*/ 559 w 602"/>
              <a:gd name="T29" fmla="*/ 255 h 531"/>
              <a:gd name="T30" fmla="*/ 559 w 602"/>
              <a:gd name="T31" fmla="*/ 255 h 531"/>
              <a:gd name="T32" fmla="*/ 460 w 602"/>
              <a:gd name="T33" fmla="*/ 255 h 531"/>
              <a:gd name="T34" fmla="*/ 460 w 602"/>
              <a:gd name="T35" fmla="*/ 502 h 531"/>
              <a:gd name="T36" fmla="*/ 29 w 602"/>
              <a:gd name="T37" fmla="*/ 502 h 531"/>
              <a:gd name="T38" fmla="*/ 29 w 602"/>
              <a:gd name="T39" fmla="*/ 502 h 531"/>
              <a:gd name="T40" fmla="*/ 431 w 602"/>
              <a:gd name="T41" fmla="*/ 502 h 531"/>
              <a:gd name="T42" fmla="*/ 431 w 602"/>
              <a:gd name="T43" fmla="*/ 255 h 531"/>
              <a:gd name="T44" fmla="*/ 29 w 602"/>
              <a:gd name="T45" fmla="*/ 255 h 531"/>
              <a:gd name="T46" fmla="*/ 29 w 602"/>
              <a:gd name="T47" fmla="*/ 502 h 531"/>
              <a:gd name="T48" fmla="*/ 57 w 602"/>
              <a:gd name="T49" fmla="*/ 28 h 531"/>
              <a:gd name="T50" fmla="*/ 57 w 602"/>
              <a:gd name="T51" fmla="*/ 28 h 531"/>
              <a:gd name="T52" fmla="*/ 29 w 602"/>
              <a:gd name="T53" fmla="*/ 57 h 531"/>
              <a:gd name="T54" fmla="*/ 57 w 602"/>
              <a:gd name="T55" fmla="*/ 85 h 531"/>
              <a:gd name="T56" fmla="*/ 85 w 602"/>
              <a:gd name="T57" fmla="*/ 57 h 531"/>
              <a:gd name="T58" fmla="*/ 57 w 602"/>
              <a:gd name="T59" fmla="*/ 28 h 531"/>
              <a:gd name="T60" fmla="*/ 142 w 602"/>
              <a:gd name="T61" fmla="*/ 28 h 531"/>
              <a:gd name="T62" fmla="*/ 142 w 602"/>
              <a:gd name="T63" fmla="*/ 28 h 531"/>
              <a:gd name="T64" fmla="*/ 113 w 602"/>
              <a:gd name="T65" fmla="*/ 57 h 531"/>
              <a:gd name="T66" fmla="*/ 142 w 602"/>
              <a:gd name="T67" fmla="*/ 85 h 531"/>
              <a:gd name="T68" fmla="*/ 170 w 602"/>
              <a:gd name="T69" fmla="*/ 57 h 531"/>
              <a:gd name="T70" fmla="*/ 142 w 602"/>
              <a:gd name="T71" fmla="*/ 28 h 531"/>
              <a:gd name="T72" fmla="*/ 226 w 602"/>
              <a:gd name="T73" fmla="*/ 28 h 531"/>
              <a:gd name="T74" fmla="*/ 226 w 602"/>
              <a:gd name="T75" fmla="*/ 28 h 531"/>
              <a:gd name="T76" fmla="*/ 198 w 602"/>
              <a:gd name="T77" fmla="*/ 57 h 531"/>
              <a:gd name="T78" fmla="*/ 226 w 602"/>
              <a:gd name="T79" fmla="*/ 85 h 531"/>
              <a:gd name="T80" fmla="*/ 255 w 602"/>
              <a:gd name="T81" fmla="*/ 57 h 531"/>
              <a:gd name="T82" fmla="*/ 226 w 602"/>
              <a:gd name="T83" fmla="*/ 28 h 531"/>
              <a:gd name="T84" fmla="*/ 544 w 602"/>
              <a:gd name="T85" fmla="*/ 113 h 531"/>
              <a:gd name="T86" fmla="*/ 544 w 602"/>
              <a:gd name="T87" fmla="*/ 113 h 531"/>
              <a:gd name="T88" fmla="*/ 57 w 602"/>
              <a:gd name="T89" fmla="*/ 113 h 531"/>
              <a:gd name="T90" fmla="*/ 29 w 602"/>
              <a:gd name="T91" fmla="*/ 113 h 531"/>
              <a:gd name="T92" fmla="*/ 29 w 602"/>
              <a:gd name="T93" fmla="*/ 226 h 531"/>
              <a:gd name="T94" fmla="*/ 431 w 602"/>
              <a:gd name="T95" fmla="*/ 226 h 531"/>
              <a:gd name="T96" fmla="*/ 460 w 602"/>
              <a:gd name="T97" fmla="*/ 226 h 531"/>
              <a:gd name="T98" fmla="*/ 559 w 602"/>
              <a:gd name="T99" fmla="*/ 226 h 531"/>
              <a:gd name="T100" fmla="*/ 559 w 602"/>
              <a:gd name="T101" fmla="*/ 226 h 531"/>
              <a:gd name="T102" fmla="*/ 573 w 602"/>
              <a:gd name="T103" fmla="*/ 226 h 531"/>
              <a:gd name="T104" fmla="*/ 573 w 602"/>
              <a:gd name="T105" fmla="*/ 113 h 531"/>
              <a:gd name="T106" fmla="*/ 544 w 602"/>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2" h="531">
                <a:moveTo>
                  <a:pt x="573" y="530"/>
                </a:moveTo>
                <a:lnTo>
                  <a:pt x="573" y="530"/>
                </a:lnTo>
                <a:cubicBezTo>
                  <a:pt x="29" y="530"/>
                  <a:pt x="29" y="530"/>
                  <a:pt x="29" y="530"/>
                </a:cubicBezTo>
                <a:cubicBezTo>
                  <a:pt x="7" y="530"/>
                  <a:pt x="0" y="516"/>
                  <a:pt x="0" y="502"/>
                </a:cubicBezTo>
                <a:cubicBezTo>
                  <a:pt x="0" y="28"/>
                  <a:pt x="0" y="28"/>
                  <a:pt x="0" y="28"/>
                </a:cubicBezTo>
                <a:cubicBezTo>
                  <a:pt x="0" y="14"/>
                  <a:pt x="7" y="0"/>
                  <a:pt x="29" y="0"/>
                </a:cubicBezTo>
                <a:cubicBezTo>
                  <a:pt x="573" y="0"/>
                  <a:pt x="573" y="0"/>
                  <a:pt x="573" y="0"/>
                </a:cubicBezTo>
                <a:cubicBezTo>
                  <a:pt x="587" y="0"/>
                  <a:pt x="601" y="14"/>
                  <a:pt x="601" y="28"/>
                </a:cubicBezTo>
                <a:cubicBezTo>
                  <a:pt x="601" y="502"/>
                  <a:pt x="601" y="502"/>
                  <a:pt x="601" y="502"/>
                </a:cubicBezTo>
                <a:cubicBezTo>
                  <a:pt x="601" y="516"/>
                  <a:pt x="587" y="530"/>
                  <a:pt x="573" y="530"/>
                </a:cubicBezTo>
                <a:close/>
                <a:moveTo>
                  <a:pt x="460" y="502"/>
                </a:moveTo>
                <a:lnTo>
                  <a:pt x="460" y="502"/>
                </a:lnTo>
                <a:cubicBezTo>
                  <a:pt x="573" y="502"/>
                  <a:pt x="573" y="502"/>
                  <a:pt x="573" y="502"/>
                </a:cubicBezTo>
                <a:cubicBezTo>
                  <a:pt x="573" y="255"/>
                  <a:pt x="573" y="255"/>
                  <a:pt x="573" y="255"/>
                </a:cubicBezTo>
                <a:cubicBezTo>
                  <a:pt x="559" y="255"/>
                  <a:pt x="559" y="255"/>
                  <a:pt x="559" y="255"/>
                </a:cubicBezTo>
                <a:lnTo>
                  <a:pt x="559" y="255"/>
                </a:lnTo>
                <a:cubicBezTo>
                  <a:pt x="460" y="255"/>
                  <a:pt x="460" y="255"/>
                  <a:pt x="460" y="255"/>
                </a:cubicBezTo>
                <a:lnTo>
                  <a:pt x="460" y="502"/>
                </a:lnTo>
                <a:close/>
                <a:moveTo>
                  <a:pt x="29" y="502"/>
                </a:moveTo>
                <a:lnTo>
                  <a:pt x="29" y="502"/>
                </a:lnTo>
                <a:cubicBezTo>
                  <a:pt x="431" y="502"/>
                  <a:pt x="431" y="502"/>
                  <a:pt x="431" y="502"/>
                </a:cubicBezTo>
                <a:cubicBezTo>
                  <a:pt x="431" y="255"/>
                  <a:pt x="431" y="255"/>
                  <a:pt x="431" y="255"/>
                </a:cubicBezTo>
                <a:cubicBezTo>
                  <a:pt x="29" y="255"/>
                  <a:pt x="29" y="255"/>
                  <a:pt x="29" y="255"/>
                </a:cubicBezTo>
                <a:lnTo>
                  <a:pt x="29" y="502"/>
                </a:lnTo>
                <a:close/>
                <a:moveTo>
                  <a:pt x="57" y="28"/>
                </a:moveTo>
                <a:lnTo>
                  <a:pt x="57" y="28"/>
                </a:lnTo>
                <a:cubicBezTo>
                  <a:pt x="36" y="28"/>
                  <a:pt x="29" y="43"/>
                  <a:pt x="29" y="57"/>
                </a:cubicBezTo>
                <a:cubicBezTo>
                  <a:pt x="29" y="78"/>
                  <a:pt x="36" y="85"/>
                  <a:pt x="57" y="85"/>
                </a:cubicBezTo>
                <a:cubicBezTo>
                  <a:pt x="71" y="85"/>
                  <a:pt x="85" y="78"/>
                  <a:pt x="85" y="57"/>
                </a:cubicBezTo>
                <a:cubicBezTo>
                  <a:pt x="85" y="43"/>
                  <a:pt x="71" y="28"/>
                  <a:pt x="57" y="28"/>
                </a:cubicBezTo>
                <a:close/>
                <a:moveTo>
                  <a:pt x="142" y="28"/>
                </a:moveTo>
                <a:lnTo>
                  <a:pt x="142" y="28"/>
                </a:lnTo>
                <a:cubicBezTo>
                  <a:pt x="120" y="28"/>
                  <a:pt x="113" y="43"/>
                  <a:pt x="113" y="57"/>
                </a:cubicBezTo>
                <a:cubicBezTo>
                  <a:pt x="113" y="78"/>
                  <a:pt x="120" y="85"/>
                  <a:pt x="142" y="85"/>
                </a:cubicBezTo>
                <a:cubicBezTo>
                  <a:pt x="156" y="85"/>
                  <a:pt x="170" y="78"/>
                  <a:pt x="170" y="57"/>
                </a:cubicBezTo>
                <a:cubicBezTo>
                  <a:pt x="170" y="43"/>
                  <a:pt x="156" y="28"/>
                  <a:pt x="142" y="28"/>
                </a:cubicBezTo>
                <a:close/>
                <a:moveTo>
                  <a:pt x="226" y="28"/>
                </a:moveTo>
                <a:lnTo>
                  <a:pt x="226" y="28"/>
                </a:lnTo>
                <a:cubicBezTo>
                  <a:pt x="205" y="28"/>
                  <a:pt x="198" y="43"/>
                  <a:pt x="198" y="57"/>
                </a:cubicBezTo>
                <a:cubicBezTo>
                  <a:pt x="198" y="78"/>
                  <a:pt x="205" y="85"/>
                  <a:pt x="226" y="85"/>
                </a:cubicBezTo>
                <a:cubicBezTo>
                  <a:pt x="240" y="85"/>
                  <a:pt x="255" y="78"/>
                  <a:pt x="255" y="57"/>
                </a:cubicBezTo>
                <a:cubicBezTo>
                  <a:pt x="255" y="43"/>
                  <a:pt x="240" y="28"/>
                  <a:pt x="226" y="28"/>
                </a:cubicBezTo>
                <a:close/>
                <a:moveTo>
                  <a:pt x="544" y="113"/>
                </a:moveTo>
                <a:lnTo>
                  <a:pt x="544" y="113"/>
                </a:lnTo>
                <a:cubicBezTo>
                  <a:pt x="57" y="113"/>
                  <a:pt x="57" y="113"/>
                  <a:pt x="57" y="113"/>
                </a:cubicBezTo>
                <a:cubicBezTo>
                  <a:pt x="29" y="113"/>
                  <a:pt x="29" y="113"/>
                  <a:pt x="29" y="113"/>
                </a:cubicBezTo>
                <a:cubicBezTo>
                  <a:pt x="29" y="226"/>
                  <a:pt x="29" y="226"/>
                  <a:pt x="29" y="226"/>
                </a:cubicBezTo>
                <a:cubicBezTo>
                  <a:pt x="431" y="226"/>
                  <a:pt x="431" y="226"/>
                  <a:pt x="431" y="226"/>
                </a:cubicBezTo>
                <a:cubicBezTo>
                  <a:pt x="460" y="226"/>
                  <a:pt x="460" y="226"/>
                  <a:pt x="460" y="226"/>
                </a:cubicBezTo>
                <a:cubicBezTo>
                  <a:pt x="559" y="226"/>
                  <a:pt x="559" y="226"/>
                  <a:pt x="559" y="226"/>
                </a:cubicBezTo>
                <a:lnTo>
                  <a:pt x="559" y="226"/>
                </a:lnTo>
                <a:cubicBezTo>
                  <a:pt x="573" y="226"/>
                  <a:pt x="573" y="226"/>
                  <a:pt x="573" y="226"/>
                </a:cubicBezTo>
                <a:cubicBezTo>
                  <a:pt x="573" y="113"/>
                  <a:pt x="573" y="113"/>
                  <a:pt x="573" y="113"/>
                </a:cubicBezTo>
                <a:lnTo>
                  <a:pt x="544" y="11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0" name="Freeform 167"/>
          <p:cNvSpPr>
            <a:spLocks noChangeArrowheads="1"/>
          </p:cNvSpPr>
          <p:nvPr/>
        </p:nvSpPr>
        <p:spPr bwMode="auto">
          <a:xfrm>
            <a:off x="8609004" y="3373996"/>
            <a:ext cx="463929" cy="403417"/>
          </a:xfrm>
          <a:custGeom>
            <a:avLst/>
            <a:gdLst>
              <a:gd name="T0" fmla="*/ 580 w 609"/>
              <a:gd name="T1" fmla="*/ 530 h 531"/>
              <a:gd name="T2" fmla="*/ 580 w 609"/>
              <a:gd name="T3" fmla="*/ 530 h 531"/>
              <a:gd name="T4" fmla="*/ 28 w 609"/>
              <a:gd name="T5" fmla="*/ 530 h 531"/>
              <a:gd name="T6" fmla="*/ 0 w 609"/>
              <a:gd name="T7" fmla="*/ 502 h 531"/>
              <a:gd name="T8" fmla="*/ 0 w 609"/>
              <a:gd name="T9" fmla="*/ 28 h 531"/>
              <a:gd name="T10" fmla="*/ 28 w 609"/>
              <a:gd name="T11" fmla="*/ 0 h 531"/>
              <a:gd name="T12" fmla="*/ 580 w 609"/>
              <a:gd name="T13" fmla="*/ 0 h 531"/>
              <a:gd name="T14" fmla="*/ 608 w 609"/>
              <a:gd name="T15" fmla="*/ 28 h 531"/>
              <a:gd name="T16" fmla="*/ 608 w 609"/>
              <a:gd name="T17" fmla="*/ 502 h 531"/>
              <a:gd name="T18" fmla="*/ 580 w 609"/>
              <a:gd name="T19" fmla="*/ 530 h 531"/>
              <a:gd name="T20" fmla="*/ 170 w 609"/>
              <a:gd name="T21" fmla="*/ 502 h 531"/>
              <a:gd name="T22" fmla="*/ 170 w 609"/>
              <a:gd name="T23" fmla="*/ 502 h 531"/>
              <a:gd name="T24" fmla="*/ 580 w 609"/>
              <a:gd name="T25" fmla="*/ 502 h 531"/>
              <a:gd name="T26" fmla="*/ 580 w 609"/>
              <a:gd name="T27" fmla="*/ 255 h 531"/>
              <a:gd name="T28" fmla="*/ 573 w 609"/>
              <a:gd name="T29" fmla="*/ 255 h 531"/>
              <a:gd name="T30" fmla="*/ 573 w 609"/>
              <a:gd name="T31" fmla="*/ 255 h 531"/>
              <a:gd name="T32" fmla="*/ 170 w 609"/>
              <a:gd name="T33" fmla="*/ 255 h 531"/>
              <a:gd name="T34" fmla="*/ 170 w 609"/>
              <a:gd name="T35" fmla="*/ 502 h 531"/>
              <a:gd name="T36" fmla="*/ 28 w 609"/>
              <a:gd name="T37" fmla="*/ 502 h 531"/>
              <a:gd name="T38" fmla="*/ 28 w 609"/>
              <a:gd name="T39" fmla="*/ 502 h 531"/>
              <a:gd name="T40" fmla="*/ 141 w 609"/>
              <a:gd name="T41" fmla="*/ 502 h 531"/>
              <a:gd name="T42" fmla="*/ 141 w 609"/>
              <a:gd name="T43" fmla="*/ 255 h 531"/>
              <a:gd name="T44" fmla="*/ 28 w 609"/>
              <a:gd name="T45" fmla="*/ 255 h 531"/>
              <a:gd name="T46" fmla="*/ 28 w 609"/>
              <a:gd name="T47" fmla="*/ 502 h 531"/>
              <a:gd name="T48" fmla="*/ 57 w 609"/>
              <a:gd name="T49" fmla="*/ 28 h 531"/>
              <a:gd name="T50" fmla="*/ 57 w 609"/>
              <a:gd name="T51" fmla="*/ 28 h 531"/>
              <a:gd name="T52" fmla="*/ 28 w 609"/>
              <a:gd name="T53" fmla="*/ 57 h 531"/>
              <a:gd name="T54" fmla="*/ 57 w 609"/>
              <a:gd name="T55" fmla="*/ 85 h 531"/>
              <a:gd name="T56" fmla="*/ 85 w 609"/>
              <a:gd name="T57" fmla="*/ 57 h 531"/>
              <a:gd name="T58" fmla="*/ 57 w 609"/>
              <a:gd name="T59" fmla="*/ 28 h 531"/>
              <a:gd name="T60" fmla="*/ 141 w 609"/>
              <a:gd name="T61" fmla="*/ 28 h 531"/>
              <a:gd name="T62" fmla="*/ 141 w 609"/>
              <a:gd name="T63" fmla="*/ 28 h 531"/>
              <a:gd name="T64" fmla="*/ 113 w 609"/>
              <a:gd name="T65" fmla="*/ 57 h 531"/>
              <a:gd name="T66" fmla="*/ 141 w 609"/>
              <a:gd name="T67" fmla="*/ 85 h 531"/>
              <a:gd name="T68" fmla="*/ 170 w 609"/>
              <a:gd name="T69" fmla="*/ 57 h 531"/>
              <a:gd name="T70" fmla="*/ 141 w 609"/>
              <a:gd name="T71" fmla="*/ 28 h 531"/>
              <a:gd name="T72" fmla="*/ 226 w 609"/>
              <a:gd name="T73" fmla="*/ 28 h 531"/>
              <a:gd name="T74" fmla="*/ 226 w 609"/>
              <a:gd name="T75" fmla="*/ 28 h 531"/>
              <a:gd name="T76" fmla="*/ 198 w 609"/>
              <a:gd name="T77" fmla="*/ 57 h 531"/>
              <a:gd name="T78" fmla="*/ 226 w 609"/>
              <a:gd name="T79" fmla="*/ 85 h 531"/>
              <a:gd name="T80" fmla="*/ 254 w 609"/>
              <a:gd name="T81" fmla="*/ 57 h 531"/>
              <a:gd name="T82" fmla="*/ 226 w 609"/>
              <a:gd name="T83" fmla="*/ 28 h 531"/>
              <a:gd name="T84" fmla="*/ 551 w 609"/>
              <a:gd name="T85" fmla="*/ 113 h 531"/>
              <a:gd name="T86" fmla="*/ 551 w 609"/>
              <a:gd name="T87" fmla="*/ 113 h 531"/>
              <a:gd name="T88" fmla="*/ 57 w 609"/>
              <a:gd name="T89" fmla="*/ 113 h 531"/>
              <a:gd name="T90" fmla="*/ 28 w 609"/>
              <a:gd name="T91" fmla="*/ 113 h 531"/>
              <a:gd name="T92" fmla="*/ 28 w 609"/>
              <a:gd name="T93" fmla="*/ 226 h 531"/>
              <a:gd name="T94" fmla="*/ 141 w 609"/>
              <a:gd name="T95" fmla="*/ 226 h 531"/>
              <a:gd name="T96" fmla="*/ 170 w 609"/>
              <a:gd name="T97" fmla="*/ 226 h 531"/>
              <a:gd name="T98" fmla="*/ 573 w 609"/>
              <a:gd name="T99" fmla="*/ 226 h 531"/>
              <a:gd name="T100" fmla="*/ 573 w 609"/>
              <a:gd name="T101" fmla="*/ 226 h 531"/>
              <a:gd name="T102" fmla="*/ 580 w 609"/>
              <a:gd name="T103" fmla="*/ 226 h 531"/>
              <a:gd name="T104" fmla="*/ 580 w 609"/>
              <a:gd name="T105" fmla="*/ 113 h 531"/>
              <a:gd name="T106" fmla="*/ 551 w 609"/>
              <a:gd name="T107"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9" h="531">
                <a:moveTo>
                  <a:pt x="580" y="530"/>
                </a:moveTo>
                <a:lnTo>
                  <a:pt x="580" y="530"/>
                </a:lnTo>
                <a:cubicBezTo>
                  <a:pt x="28" y="530"/>
                  <a:pt x="28" y="530"/>
                  <a:pt x="28" y="530"/>
                </a:cubicBezTo>
                <a:cubicBezTo>
                  <a:pt x="14" y="530"/>
                  <a:pt x="0" y="516"/>
                  <a:pt x="0" y="502"/>
                </a:cubicBezTo>
                <a:cubicBezTo>
                  <a:pt x="0" y="28"/>
                  <a:pt x="0" y="28"/>
                  <a:pt x="0" y="28"/>
                </a:cubicBezTo>
                <a:cubicBezTo>
                  <a:pt x="0" y="14"/>
                  <a:pt x="14" y="0"/>
                  <a:pt x="28" y="0"/>
                </a:cubicBezTo>
                <a:cubicBezTo>
                  <a:pt x="580" y="0"/>
                  <a:pt x="580" y="0"/>
                  <a:pt x="580" y="0"/>
                </a:cubicBezTo>
                <a:cubicBezTo>
                  <a:pt x="594" y="0"/>
                  <a:pt x="608" y="14"/>
                  <a:pt x="608" y="28"/>
                </a:cubicBezTo>
                <a:cubicBezTo>
                  <a:pt x="608" y="502"/>
                  <a:pt x="608" y="502"/>
                  <a:pt x="608" y="502"/>
                </a:cubicBezTo>
                <a:cubicBezTo>
                  <a:pt x="608" y="516"/>
                  <a:pt x="594" y="530"/>
                  <a:pt x="580" y="530"/>
                </a:cubicBezTo>
                <a:close/>
                <a:moveTo>
                  <a:pt x="170" y="502"/>
                </a:moveTo>
                <a:lnTo>
                  <a:pt x="170" y="502"/>
                </a:lnTo>
                <a:cubicBezTo>
                  <a:pt x="580" y="502"/>
                  <a:pt x="580" y="502"/>
                  <a:pt x="580" y="502"/>
                </a:cubicBezTo>
                <a:cubicBezTo>
                  <a:pt x="580" y="255"/>
                  <a:pt x="580" y="255"/>
                  <a:pt x="580" y="255"/>
                </a:cubicBezTo>
                <a:cubicBezTo>
                  <a:pt x="573" y="255"/>
                  <a:pt x="573" y="255"/>
                  <a:pt x="573" y="255"/>
                </a:cubicBezTo>
                <a:lnTo>
                  <a:pt x="573" y="255"/>
                </a:lnTo>
                <a:cubicBezTo>
                  <a:pt x="170" y="255"/>
                  <a:pt x="170" y="255"/>
                  <a:pt x="170" y="255"/>
                </a:cubicBezTo>
                <a:lnTo>
                  <a:pt x="170" y="502"/>
                </a:lnTo>
                <a:close/>
                <a:moveTo>
                  <a:pt x="28" y="502"/>
                </a:moveTo>
                <a:lnTo>
                  <a:pt x="28" y="502"/>
                </a:lnTo>
                <a:cubicBezTo>
                  <a:pt x="141" y="502"/>
                  <a:pt x="141" y="502"/>
                  <a:pt x="141" y="502"/>
                </a:cubicBezTo>
                <a:cubicBezTo>
                  <a:pt x="141" y="255"/>
                  <a:pt x="141" y="255"/>
                  <a:pt x="141" y="255"/>
                </a:cubicBezTo>
                <a:cubicBezTo>
                  <a:pt x="28" y="255"/>
                  <a:pt x="28" y="255"/>
                  <a:pt x="28" y="255"/>
                </a:cubicBezTo>
                <a:lnTo>
                  <a:pt x="28" y="502"/>
                </a:lnTo>
                <a:close/>
                <a:moveTo>
                  <a:pt x="57" y="28"/>
                </a:moveTo>
                <a:lnTo>
                  <a:pt x="57" y="28"/>
                </a:lnTo>
                <a:cubicBezTo>
                  <a:pt x="43" y="28"/>
                  <a:pt x="28" y="43"/>
                  <a:pt x="28" y="57"/>
                </a:cubicBezTo>
                <a:cubicBezTo>
                  <a:pt x="28" y="78"/>
                  <a:pt x="43" y="85"/>
                  <a:pt x="57" y="85"/>
                </a:cubicBezTo>
                <a:cubicBezTo>
                  <a:pt x="78" y="85"/>
                  <a:pt x="85" y="78"/>
                  <a:pt x="85" y="57"/>
                </a:cubicBezTo>
                <a:cubicBezTo>
                  <a:pt x="85" y="43"/>
                  <a:pt x="78" y="28"/>
                  <a:pt x="57" y="28"/>
                </a:cubicBezTo>
                <a:close/>
                <a:moveTo>
                  <a:pt x="141" y="28"/>
                </a:moveTo>
                <a:lnTo>
                  <a:pt x="141" y="28"/>
                </a:lnTo>
                <a:cubicBezTo>
                  <a:pt x="127" y="28"/>
                  <a:pt x="113" y="43"/>
                  <a:pt x="113" y="57"/>
                </a:cubicBezTo>
                <a:cubicBezTo>
                  <a:pt x="113" y="78"/>
                  <a:pt x="127" y="85"/>
                  <a:pt x="141" y="85"/>
                </a:cubicBezTo>
                <a:cubicBezTo>
                  <a:pt x="163" y="85"/>
                  <a:pt x="170" y="78"/>
                  <a:pt x="170" y="57"/>
                </a:cubicBezTo>
                <a:cubicBezTo>
                  <a:pt x="170" y="43"/>
                  <a:pt x="163" y="28"/>
                  <a:pt x="141" y="28"/>
                </a:cubicBezTo>
                <a:close/>
                <a:moveTo>
                  <a:pt x="226" y="28"/>
                </a:moveTo>
                <a:lnTo>
                  <a:pt x="226" y="28"/>
                </a:lnTo>
                <a:cubicBezTo>
                  <a:pt x="212" y="28"/>
                  <a:pt x="198" y="43"/>
                  <a:pt x="198" y="57"/>
                </a:cubicBezTo>
                <a:cubicBezTo>
                  <a:pt x="198" y="78"/>
                  <a:pt x="212" y="85"/>
                  <a:pt x="226" y="85"/>
                </a:cubicBezTo>
                <a:cubicBezTo>
                  <a:pt x="247" y="85"/>
                  <a:pt x="254" y="78"/>
                  <a:pt x="254" y="57"/>
                </a:cubicBezTo>
                <a:cubicBezTo>
                  <a:pt x="254" y="43"/>
                  <a:pt x="247" y="28"/>
                  <a:pt x="226" y="28"/>
                </a:cubicBezTo>
                <a:close/>
                <a:moveTo>
                  <a:pt x="551" y="113"/>
                </a:moveTo>
                <a:lnTo>
                  <a:pt x="551" y="113"/>
                </a:lnTo>
                <a:cubicBezTo>
                  <a:pt x="57" y="113"/>
                  <a:pt x="57" y="113"/>
                  <a:pt x="57" y="113"/>
                </a:cubicBezTo>
                <a:cubicBezTo>
                  <a:pt x="28" y="113"/>
                  <a:pt x="28" y="113"/>
                  <a:pt x="28" y="113"/>
                </a:cubicBezTo>
                <a:cubicBezTo>
                  <a:pt x="28" y="226"/>
                  <a:pt x="28" y="226"/>
                  <a:pt x="28" y="226"/>
                </a:cubicBezTo>
                <a:cubicBezTo>
                  <a:pt x="141" y="226"/>
                  <a:pt x="141" y="226"/>
                  <a:pt x="141" y="226"/>
                </a:cubicBezTo>
                <a:cubicBezTo>
                  <a:pt x="170" y="226"/>
                  <a:pt x="170" y="226"/>
                  <a:pt x="170" y="226"/>
                </a:cubicBezTo>
                <a:cubicBezTo>
                  <a:pt x="573" y="226"/>
                  <a:pt x="573" y="226"/>
                  <a:pt x="573" y="226"/>
                </a:cubicBezTo>
                <a:lnTo>
                  <a:pt x="573" y="226"/>
                </a:lnTo>
                <a:cubicBezTo>
                  <a:pt x="580" y="226"/>
                  <a:pt x="580" y="226"/>
                  <a:pt x="580" y="226"/>
                </a:cubicBezTo>
                <a:cubicBezTo>
                  <a:pt x="580" y="113"/>
                  <a:pt x="580" y="113"/>
                  <a:pt x="580" y="113"/>
                </a:cubicBezTo>
                <a:lnTo>
                  <a:pt x="551" y="11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1" name="Freeform 168"/>
          <p:cNvSpPr>
            <a:spLocks noChangeArrowheads="1"/>
          </p:cNvSpPr>
          <p:nvPr/>
        </p:nvSpPr>
        <p:spPr bwMode="auto">
          <a:xfrm>
            <a:off x="7805533" y="3373996"/>
            <a:ext cx="460566" cy="403417"/>
          </a:xfrm>
          <a:custGeom>
            <a:avLst/>
            <a:gdLst>
              <a:gd name="T0" fmla="*/ 572 w 602"/>
              <a:gd name="T1" fmla="*/ 530 h 531"/>
              <a:gd name="T2" fmla="*/ 572 w 602"/>
              <a:gd name="T3" fmla="*/ 530 h 531"/>
              <a:gd name="T4" fmla="*/ 28 w 602"/>
              <a:gd name="T5" fmla="*/ 530 h 531"/>
              <a:gd name="T6" fmla="*/ 0 w 602"/>
              <a:gd name="T7" fmla="*/ 502 h 531"/>
              <a:gd name="T8" fmla="*/ 0 w 602"/>
              <a:gd name="T9" fmla="*/ 28 h 531"/>
              <a:gd name="T10" fmla="*/ 28 w 602"/>
              <a:gd name="T11" fmla="*/ 0 h 531"/>
              <a:gd name="T12" fmla="*/ 572 w 602"/>
              <a:gd name="T13" fmla="*/ 0 h 531"/>
              <a:gd name="T14" fmla="*/ 601 w 602"/>
              <a:gd name="T15" fmla="*/ 28 h 531"/>
              <a:gd name="T16" fmla="*/ 601 w 602"/>
              <a:gd name="T17" fmla="*/ 502 h 531"/>
              <a:gd name="T18" fmla="*/ 572 w 602"/>
              <a:gd name="T19" fmla="*/ 530 h 531"/>
              <a:gd name="T20" fmla="*/ 57 w 602"/>
              <a:gd name="T21" fmla="*/ 28 h 531"/>
              <a:gd name="T22" fmla="*/ 57 w 602"/>
              <a:gd name="T23" fmla="*/ 28 h 531"/>
              <a:gd name="T24" fmla="*/ 28 w 602"/>
              <a:gd name="T25" fmla="*/ 57 h 531"/>
              <a:gd name="T26" fmla="*/ 57 w 602"/>
              <a:gd name="T27" fmla="*/ 85 h 531"/>
              <a:gd name="T28" fmla="*/ 85 w 602"/>
              <a:gd name="T29" fmla="*/ 57 h 531"/>
              <a:gd name="T30" fmla="*/ 57 w 602"/>
              <a:gd name="T31" fmla="*/ 28 h 531"/>
              <a:gd name="T32" fmla="*/ 141 w 602"/>
              <a:gd name="T33" fmla="*/ 28 h 531"/>
              <a:gd name="T34" fmla="*/ 141 w 602"/>
              <a:gd name="T35" fmla="*/ 28 h 531"/>
              <a:gd name="T36" fmla="*/ 113 w 602"/>
              <a:gd name="T37" fmla="*/ 57 h 531"/>
              <a:gd name="T38" fmla="*/ 141 w 602"/>
              <a:gd name="T39" fmla="*/ 85 h 531"/>
              <a:gd name="T40" fmla="*/ 170 w 602"/>
              <a:gd name="T41" fmla="*/ 57 h 531"/>
              <a:gd name="T42" fmla="*/ 141 w 602"/>
              <a:gd name="T43" fmla="*/ 28 h 531"/>
              <a:gd name="T44" fmla="*/ 226 w 602"/>
              <a:gd name="T45" fmla="*/ 28 h 531"/>
              <a:gd name="T46" fmla="*/ 226 w 602"/>
              <a:gd name="T47" fmla="*/ 28 h 531"/>
              <a:gd name="T48" fmla="*/ 198 w 602"/>
              <a:gd name="T49" fmla="*/ 57 h 531"/>
              <a:gd name="T50" fmla="*/ 226 w 602"/>
              <a:gd name="T51" fmla="*/ 85 h 531"/>
              <a:gd name="T52" fmla="*/ 254 w 602"/>
              <a:gd name="T53" fmla="*/ 57 h 531"/>
              <a:gd name="T54" fmla="*/ 226 w 602"/>
              <a:gd name="T55" fmla="*/ 28 h 531"/>
              <a:gd name="T56" fmla="*/ 572 w 602"/>
              <a:gd name="T57" fmla="*/ 113 h 531"/>
              <a:gd name="T58" fmla="*/ 572 w 602"/>
              <a:gd name="T59" fmla="*/ 113 h 531"/>
              <a:gd name="T60" fmla="*/ 544 w 602"/>
              <a:gd name="T61" fmla="*/ 113 h 531"/>
              <a:gd name="T62" fmla="*/ 57 w 602"/>
              <a:gd name="T63" fmla="*/ 113 h 531"/>
              <a:gd name="T64" fmla="*/ 28 w 602"/>
              <a:gd name="T65" fmla="*/ 113 h 531"/>
              <a:gd name="T66" fmla="*/ 28 w 602"/>
              <a:gd name="T67" fmla="*/ 502 h 531"/>
              <a:gd name="T68" fmla="*/ 572 w 602"/>
              <a:gd name="T69" fmla="*/ 502 h 531"/>
              <a:gd name="T70" fmla="*/ 572 w 602"/>
              <a:gd name="T71" fmla="*/ 113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2" h="531">
                <a:moveTo>
                  <a:pt x="572" y="530"/>
                </a:moveTo>
                <a:lnTo>
                  <a:pt x="572" y="530"/>
                </a:lnTo>
                <a:cubicBezTo>
                  <a:pt x="28" y="530"/>
                  <a:pt x="28" y="530"/>
                  <a:pt x="28" y="530"/>
                </a:cubicBezTo>
                <a:cubicBezTo>
                  <a:pt x="14" y="530"/>
                  <a:pt x="0" y="516"/>
                  <a:pt x="0" y="502"/>
                </a:cubicBezTo>
                <a:cubicBezTo>
                  <a:pt x="0" y="28"/>
                  <a:pt x="0" y="28"/>
                  <a:pt x="0" y="28"/>
                </a:cubicBezTo>
                <a:cubicBezTo>
                  <a:pt x="0" y="14"/>
                  <a:pt x="14" y="0"/>
                  <a:pt x="28" y="0"/>
                </a:cubicBezTo>
                <a:cubicBezTo>
                  <a:pt x="572" y="0"/>
                  <a:pt x="572" y="0"/>
                  <a:pt x="572" y="0"/>
                </a:cubicBezTo>
                <a:cubicBezTo>
                  <a:pt x="594" y="0"/>
                  <a:pt x="601" y="14"/>
                  <a:pt x="601" y="28"/>
                </a:cubicBezTo>
                <a:cubicBezTo>
                  <a:pt x="601" y="502"/>
                  <a:pt x="601" y="502"/>
                  <a:pt x="601" y="502"/>
                </a:cubicBezTo>
                <a:cubicBezTo>
                  <a:pt x="601" y="516"/>
                  <a:pt x="594" y="530"/>
                  <a:pt x="572" y="530"/>
                </a:cubicBezTo>
                <a:close/>
                <a:moveTo>
                  <a:pt x="57" y="28"/>
                </a:moveTo>
                <a:lnTo>
                  <a:pt x="57" y="28"/>
                </a:lnTo>
                <a:cubicBezTo>
                  <a:pt x="42" y="28"/>
                  <a:pt x="28" y="43"/>
                  <a:pt x="28" y="57"/>
                </a:cubicBezTo>
                <a:cubicBezTo>
                  <a:pt x="28" y="78"/>
                  <a:pt x="42" y="85"/>
                  <a:pt x="57" y="85"/>
                </a:cubicBezTo>
                <a:cubicBezTo>
                  <a:pt x="71" y="85"/>
                  <a:pt x="85" y="78"/>
                  <a:pt x="85" y="57"/>
                </a:cubicBezTo>
                <a:cubicBezTo>
                  <a:pt x="85" y="43"/>
                  <a:pt x="71" y="28"/>
                  <a:pt x="57" y="28"/>
                </a:cubicBezTo>
                <a:close/>
                <a:moveTo>
                  <a:pt x="141" y="28"/>
                </a:moveTo>
                <a:lnTo>
                  <a:pt x="141" y="28"/>
                </a:lnTo>
                <a:cubicBezTo>
                  <a:pt x="127" y="28"/>
                  <a:pt x="113" y="43"/>
                  <a:pt x="113" y="57"/>
                </a:cubicBezTo>
                <a:cubicBezTo>
                  <a:pt x="113" y="78"/>
                  <a:pt x="127" y="85"/>
                  <a:pt x="141" y="85"/>
                </a:cubicBezTo>
                <a:cubicBezTo>
                  <a:pt x="156" y="85"/>
                  <a:pt x="170" y="78"/>
                  <a:pt x="170" y="57"/>
                </a:cubicBezTo>
                <a:cubicBezTo>
                  <a:pt x="170" y="43"/>
                  <a:pt x="156" y="28"/>
                  <a:pt x="141" y="28"/>
                </a:cubicBezTo>
                <a:close/>
                <a:moveTo>
                  <a:pt x="226" y="28"/>
                </a:moveTo>
                <a:lnTo>
                  <a:pt x="226" y="28"/>
                </a:lnTo>
                <a:cubicBezTo>
                  <a:pt x="212" y="28"/>
                  <a:pt x="198" y="43"/>
                  <a:pt x="198" y="57"/>
                </a:cubicBezTo>
                <a:cubicBezTo>
                  <a:pt x="198" y="78"/>
                  <a:pt x="212" y="85"/>
                  <a:pt x="226" y="85"/>
                </a:cubicBezTo>
                <a:cubicBezTo>
                  <a:pt x="240" y="85"/>
                  <a:pt x="254" y="78"/>
                  <a:pt x="254" y="57"/>
                </a:cubicBezTo>
                <a:cubicBezTo>
                  <a:pt x="254" y="43"/>
                  <a:pt x="240" y="28"/>
                  <a:pt x="226" y="28"/>
                </a:cubicBezTo>
                <a:close/>
                <a:moveTo>
                  <a:pt x="572" y="113"/>
                </a:moveTo>
                <a:lnTo>
                  <a:pt x="572" y="113"/>
                </a:lnTo>
                <a:cubicBezTo>
                  <a:pt x="544" y="113"/>
                  <a:pt x="544" y="113"/>
                  <a:pt x="544" y="113"/>
                </a:cubicBezTo>
                <a:cubicBezTo>
                  <a:pt x="57" y="113"/>
                  <a:pt x="57" y="113"/>
                  <a:pt x="57" y="113"/>
                </a:cubicBezTo>
                <a:cubicBezTo>
                  <a:pt x="28" y="113"/>
                  <a:pt x="28" y="113"/>
                  <a:pt x="28" y="113"/>
                </a:cubicBezTo>
                <a:cubicBezTo>
                  <a:pt x="28" y="502"/>
                  <a:pt x="28" y="502"/>
                  <a:pt x="28" y="502"/>
                </a:cubicBezTo>
                <a:cubicBezTo>
                  <a:pt x="572" y="502"/>
                  <a:pt x="572" y="502"/>
                  <a:pt x="572" y="502"/>
                </a:cubicBezTo>
                <a:lnTo>
                  <a:pt x="572" y="11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2" name="Freeform 7"/>
          <p:cNvSpPr>
            <a:spLocks noChangeArrowheads="1"/>
          </p:cNvSpPr>
          <p:nvPr/>
        </p:nvSpPr>
        <p:spPr bwMode="auto">
          <a:xfrm>
            <a:off x="21562046" y="4930512"/>
            <a:ext cx="457206" cy="463929"/>
          </a:xfrm>
          <a:custGeom>
            <a:avLst/>
            <a:gdLst>
              <a:gd name="T0" fmla="*/ 417 w 601"/>
              <a:gd name="T1" fmla="*/ 410 h 609"/>
              <a:gd name="T2" fmla="*/ 417 w 601"/>
              <a:gd name="T3" fmla="*/ 410 h 609"/>
              <a:gd name="T4" fmla="*/ 367 w 601"/>
              <a:gd name="T5" fmla="*/ 445 h 609"/>
              <a:gd name="T6" fmla="*/ 296 w 601"/>
              <a:gd name="T7" fmla="*/ 452 h 609"/>
              <a:gd name="T8" fmla="*/ 219 w 601"/>
              <a:gd name="T9" fmla="*/ 438 h 609"/>
              <a:gd name="T10" fmla="*/ 183 w 601"/>
              <a:gd name="T11" fmla="*/ 410 h 609"/>
              <a:gd name="T12" fmla="*/ 169 w 601"/>
              <a:gd name="T13" fmla="*/ 367 h 609"/>
              <a:gd name="T14" fmla="*/ 176 w 601"/>
              <a:gd name="T15" fmla="*/ 346 h 609"/>
              <a:gd name="T16" fmla="*/ 197 w 601"/>
              <a:gd name="T17" fmla="*/ 339 h 609"/>
              <a:gd name="T18" fmla="*/ 219 w 601"/>
              <a:gd name="T19" fmla="*/ 346 h 609"/>
              <a:gd name="T20" fmla="*/ 233 w 601"/>
              <a:gd name="T21" fmla="*/ 367 h 609"/>
              <a:gd name="T22" fmla="*/ 247 w 601"/>
              <a:gd name="T23" fmla="*/ 389 h 609"/>
              <a:gd name="T24" fmla="*/ 261 w 601"/>
              <a:gd name="T25" fmla="*/ 403 h 609"/>
              <a:gd name="T26" fmla="*/ 296 w 601"/>
              <a:gd name="T27" fmla="*/ 403 h 609"/>
              <a:gd name="T28" fmla="*/ 346 w 601"/>
              <a:gd name="T29" fmla="*/ 396 h 609"/>
              <a:gd name="T30" fmla="*/ 360 w 601"/>
              <a:gd name="T31" fmla="*/ 367 h 609"/>
              <a:gd name="T32" fmla="*/ 353 w 601"/>
              <a:gd name="T33" fmla="*/ 346 h 609"/>
              <a:gd name="T34" fmla="*/ 325 w 601"/>
              <a:gd name="T35" fmla="*/ 332 h 609"/>
              <a:gd name="T36" fmla="*/ 282 w 601"/>
              <a:gd name="T37" fmla="*/ 325 h 609"/>
              <a:gd name="T38" fmla="*/ 226 w 601"/>
              <a:gd name="T39" fmla="*/ 304 h 609"/>
              <a:gd name="T40" fmla="*/ 190 w 601"/>
              <a:gd name="T41" fmla="*/ 283 h 609"/>
              <a:gd name="T42" fmla="*/ 176 w 601"/>
              <a:gd name="T43" fmla="*/ 233 h 609"/>
              <a:gd name="T44" fmla="*/ 190 w 601"/>
              <a:gd name="T45" fmla="*/ 191 h 609"/>
              <a:gd name="T46" fmla="*/ 233 w 601"/>
              <a:gd name="T47" fmla="*/ 162 h 609"/>
              <a:gd name="T48" fmla="*/ 296 w 601"/>
              <a:gd name="T49" fmla="*/ 155 h 609"/>
              <a:gd name="T50" fmla="*/ 353 w 601"/>
              <a:gd name="T51" fmla="*/ 162 h 609"/>
              <a:gd name="T52" fmla="*/ 388 w 601"/>
              <a:gd name="T53" fmla="*/ 177 h 609"/>
              <a:gd name="T54" fmla="*/ 409 w 601"/>
              <a:gd name="T55" fmla="*/ 205 h 609"/>
              <a:gd name="T56" fmla="*/ 417 w 601"/>
              <a:gd name="T57" fmla="*/ 226 h 609"/>
              <a:gd name="T58" fmla="*/ 409 w 601"/>
              <a:gd name="T59" fmla="*/ 247 h 609"/>
              <a:gd name="T60" fmla="*/ 381 w 601"/>
              <a:gd name="T61" fmla="*/ 254 h 609"/>
              <a:gd name="T62" fmla="*/ 367 w 601"/>
              <a:gd name="T63" fmla="*/ 247 h 609"/>
              <a:gd name="T64" fmla="*/ 353 w 601"/>
              <a:gd name="T65" fmla="*/ 233 h 609"/>
              <a:gd name="T66" fmla="*/ 332 w 601"/>
              <a:gd name="T67" fmla="*/ 212 h 609"/>
              <a:gd name="T68" fmla="*/ 296 w 601"/>
              <a:gd name="T69" fmla="*/ 198 h 609"/>
              <a:gd name="T70" fmla="*/ 254 w 601"/>
              <a:gd name="T71" fmla="*/ 212 h 609"/>
              <a:gd name="T72" fmla="*/ 240 w 601"/>
              <a:gd name="T73" fmla="*/ 233 h 609"/>
              <a:gd name="T74" fmla="*/ 247 w 601"/>
              <a:gd name="T75" fmla="*/ 240 h 609"/>
              <a:gd name="T76" fmla="*/ 261 w 601"/>
              <a:gd name="T77" fmla="*/ 254 h 609"/>
              <a:gd name="T78" fmla="*/ 275 w 601"/>
              <a:gd name="T79" fmla="*/ 261 h 609"/>
              <a:gd name="T80" fmla="*/ 311 w 601"/>
              <a:gd name="T81" fmla="*/ 269 h 609"/>
              <a:gd name="T82" fmla="*/ 360 w 601"/>
              <a:gd name="T83" fmla="*/ 283 h 609"/>
              <a:gd name="T84" fmla="*/ 395 w 601"/>
              <a:gd name="T85" fmla="*/ 297 h 609"/>
              <a:gd name="T86" fmla="*/ 424 w 601"/>
              <a:gd name="T87" fmla="*/ 325 h 609"/>
              <a:gd name="T88" fmla="*/ 431 w 601"/>
              <a:gd name="T89" fmla="*/ 360 h 609"/>
              <a:gd name="T90" fmla="*/ 417 w 601"/>
              <a:gd name="T91" fmla="*/ 410 h 609"/>
              <a:gd name="T92" fmla="*/ 600 w 601"/>
              <a:gd name="T93" fmla="*/ 452 h 609"/>
              <a:gd name="T94" fmla="*/ 600 w 601"/>
              <a:gd name="T95" fmla="*/ 452 h 609"/>
              <a:gd name="T96" fmla="*/ 452 w 601"/>
              <a:gd name="T97" fmla="*/ 608 h 609"/>
              <a:gd name="T98" fmla="*/ 346 w 601"/>
              <a:gd name="T99" fmla="*/ 565 h 609"/>
              <a:gd name="T100" fmla="*/ 296 w 601"/>
              <a:gd name="T101" fmla="*/ 565 h 609"/>
              <a:gd name="T102" fmla="*/ 35 w 601"/>
              <a:gd name="T103" fmla="*/ 304 h 609"/>
              <a:gd name="T104" fmla="*/ 42 w 601"/>
              <a:gd name="T105" fmla="*/ 254 h 609"/>
              <a:gd name="T106" fmla="*/ 0 w 601"/>
              <a:gd name="T107" fmla="*/ 155 h 609"/>
              <a:gd name="T108" fmla="*/ 148 w 601"/>
              <a:gd name="T109" fmla="*/ 0 h 609"/>
              <a:gd name="T110" fmla="*/ 254 w 601"/>
              <a:gd name="T111" fmla="*/ 42 h 609"/>
              <a:gd name="T112" fmla="*/ 296 w 601"/>
              <a:gd name="T113" fmla="*/ 42 h 609"/>
              <a:gd name="T114" fmla="*/ 565 w 601"/>
              <a:gd name="T115" fmla="*/ 304 h 609"/>
              <a:gd name="T116" fmla="*/ 558 w 601"/>
              <a:gd name="T117" fmla="*/ 353 h 609"/>
              <a:gd name="T118" fmla="*/ 600 w 601"/>
              <a:gd name="T119" fmla="*/ 45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1" h="609">
                <a:moveTo>
                  <a:pt x="417" y="410"/>
                </a:moveTo>
                <a:lnTo>
                  <a:pt x="417" y="410"/>
                </a:lnTo>
                <a:cubicBezTo>
                  <a:pt x="402" y="424"/>
                  <a:pt x="388" y="438"/>
                  <a:pt x="367" y="445"/>
                </a:cubicBezTo>
                <a:cubicBezTo>
                  <a:pt x="353" y="452"/>
                  <a:pt x="325" y="452"/>
                  <a:pt x="296" y="452"/>
                </a:cubicBezTo>
                <a:cubicBezTo>
                  <a:pt x="268" y="452"/>
                  <a:pt x="240" y="452"/>
                  <a:pt x="219" y="438"/>
                </a:cubicBezTo>
                <a:cubicBezTo>
                  <a:pt x="204" y="431"/>
                  <a:pt x="190" y="417"/>
                  <a:pt x="183" y="410"/>
                </a:cubicBezTo>
                <a:cubicBezTo>
                  <a:pt x="169" y="396"/>
                  <a:pt x="169" y="382"/>
                  <a:pt x="169" y="367"/>
                </a:cubicBezTo>
                <a:cubicBezTo>
                  <a:pt x="169" y="360"/>
                  <a:pt x="169" y="353"/>
                  <a:pt x="176" y="346"/>
                </a:cubicBezTo>
                <a:cubicBezTo>
                  <a:pt x="183" y="339"/>
                  <a:pt x="190" y="339"/>
                  <a:pt x="197" y="339"/>
                </a:cubicBezTo>
                <a:cubicBezTo>
                  <a:pt x="204" y="339"/>
                  <a:pt x="211" y="339"/>
                  <a:pt x="219" y="346"/>
                </a:cubicBezTo>
                <a:cubicBezTo>
                  <a:pt x="226" y="346"/>
                  <a:pt x="226" y="353"/>
                  <a:pt x="233" y="367"/>
                </a:cubicBezTo>
                <a:cubicBezTo>
                  <a:pt x="240" y="375"/>
                  <a:pt x="240" y="382"/>
                  <a:pt x="247" y="389"/>
                </a:cubicBezTo>
                <a:cubicBezTo>
                  <a:pt x="247" y="389"/>
                  <a:pt x="254" y="396"/>
                  <a:pt x="261" y="403"/>
                </a:cubicBezTo>
                <a:cubicBezTo>
                  <a:pt x="275" y="403"/>
                  <a:pt x="282" y="403"/>
                  <a:pt x="296" y="403"/>
                </a:cubicBezTo>
                <a:cubicBezTo>
                  <a:pt x="318" y="403"/>
                  <a:pt x="332" y="403"/>
                  <a:pt x="346" y="396"/>
                </a:cubicBezTo>
                <a:cubicBezTo>
                  <a:pt x="353" y="389"/>
                  <a:pt x="360" y="382"/>
                  <a:pt x="360" y="367"/>
                </a:cubicBezTo>
                <a:cubicBezTo>
                  <a:pt x="360" y="360"/>
                  <a:pt x="353" y="353"/>
                  <a:pt x="353" y="346"/>
                </a:cubicBezTo>
                <a:cubicBezTo>
                  <a:pt x="346" y="339"/>
                  <a:pt x="339" y="339"/>
                  <a:pt x="325" y="332"/>
                </a:cubicBezTo>
                <a:cubicBezTo>
                  <a:pt x="318" y="332"/>
                  <a:pt x="303" y="325"/>
                  <a:pt x="282" y="325"/>
                </a:cubicBezTo>
                <a:cubicBezTo>
                  <a:pt x="261" y="318"/>
                  <a:pt x="240" y="311"/>
                  <a:pt x="226" y="304"/>
                </a:cubicBezTo>
                <a:cubicBezTo>
                  <a:pt x="211" y="304"/>
                  <a:pt x="197" y="290"/>
                  <a:pt x="190" y="283"/>
                </a:cubicBezTo>
                <a:cubicBezTo>
                  <a:pt x="176" y="269"/>
                  <a:pt x="176" y="254"/>
                  <a:pt x="176" y="233"/>
                </a:cubicBezTo>
                <a:cubicBezTo>
                  <a:pt x="176" y="219"/>
                  <a:pt x="176" y="205"/>
                  <a:pt x="190" y="191"/>
                </a:cubicBezTo>
                <a:cubicBezTo>
                  <a:pt x="197" y="177"/>
                  <a:pt x="211" y="169"/>
                  <a:pt x="233" y="162"/>
                </a:cubicBezTo>
                <a:cubicBezTo>
                  <a:pt x="254" y="155"/>
                  <a:pt x="275" y="155"/>
                  <a:pt x="296" y="155"/>
                </a:cubicBezTo>
                <a:cubicBezTo>
                  <a:pt x="318" y="155"/>
                  <a:pt x="339" y="155"/>
                  <a:pt x="353" y="162"/>
                </a:cubicBezTo>
                <a:cubicBezTo>
                  <a:pt x="367" y="162"/>
                  <a:pt x="381" y="169"/>
                  <a:pt x="388" y="177"/>
                </a:cubicBezTo>
                <a:cubicBezTo>
                  <a:pt x="395" y="184"/>
                  <a:pt x="402" y="191"/>
                  <a:pt x="409" y="205"/>
                </a:cubicBezTo>
                <a:cubicBezTo>
                  <a:pt x="417" y="212"/>
                  <a:pt x="417" y="219"/>
                  <a:pt x="417" y="226"/>
                </a:cubicBezTo>
                <a:cubicBezTo>
                  <a:pt x="417" y="233"/>
                  <a:pt x="417" y="240"/>
                  <a:pt x="409" y="247"/>
                </a:cubicBezTo>
                <a:cubicBezTo>
                  <a:pt x="402" y="254"/>
                  <a:pt x="395" y="254"/>
                  <a:pt x="381" y="254"/>
                </a:cubicBezTo>
                <a:cubicBezTo>
                  <a:pt x="374" y="254"/>
                  <a:pt x="367" y="254"/>
                  <a:pt x="367" y="247"/>
                </a:cubicBezTo>
                <a:cubicBezTo>
                  <a:pt x="360" y="247"/>
                  <a:pt x="353" y="240"/>
                  <a:pt x="353" y="233"/>
                </a:cubicBezTo>
                <a:cubicBezTo>
                  <a:pt x="346" y="226"/>
                  <a:pt x="339" y="212"/>
                  <a:pt x="332" y="212"/>
                </a:cubicBezTo>
                <a:cubicBezTo>
                  <a:pt x="325" y="205"/>
                  <a:pt x="311" y="198"/>
                  <a:pt x="296" y="198"/>
                </a:cubicBezTo>
                <a:cubicBezTo>
                  <a:pt x="275" y="198"/>
                  <a:pt x="261" y="205"/>
                  <a:pt x="254" y="212"/>
                </a:cubicBezTo>
                <a:cubicBezTo>
                  <a:pt x="247" y="219"/>
                  <a:pt x="240" y="226"/>
                  <a:pt x="240" y="233"/>
                </a:cubicBezTo>
                <a:cubicBezTo>
                  <a:pt x="240" y="233"/>
                  <a:pt x="240" y="240"/>
                  <a:pt x="247" y="240"/>
                </a:cubicBezTo>
                <a:cubicBezTo>
                  <a:pt x="247" y="247"/>
                  <a:pt x="254" y="247"/>
                  <a:pt x="261" y="254"/>
                </a:cubicBezTo>
                <a:cubicBezTo>
                  <a:pt x="261" y="254"/>
                  <a:pt x="268" y="261"/>
                  <a:pt x="275" y="261"/>
                </a:cubicBezTo>
                <a:cubicBezTo>
                  <a:pt x="282" y="261"/>
                  <a:pt x="296" y="261"/>
                  <a:pt x="311" y="269"/>
                </a:cubicBezTo>
                <a:cubicBezTo>
                  <a:pt x="325" y="269"/>
                  <a:pt x="346" y="276"/>
                  <a:pt x="360" y="283"/>
                </a:cubicBezTo>
                <a:cubicBezTo>
                  <a:pt x="374" y="283"/>
                  <a:pt x="388" y="290"/>
                  <a:pt x="395" y="297"/>
                </a:cubicBezTo>
                <a:cubicBezTo>
                  <a:pt x="409" y="304"/>
                  <a:pt x="417" y="311"/>
                  <a:pt x="424" y="325"/>
                </a:cubicBezTo>
                <a:cubicBezTo>
                  <a:pt x="431" y="332"/>
                  <a:pt x="431" y="346"/>
                  <a:pt x="431" y="360"/>
                </a:cubicBezTo>
                <a:cubicBezTo>
                  <a:pt x="431" y="382"/>
                  <a:pt x="424" y="396"/>
                  <a:pt x="417" y="410"/>
                </a:cubicBezTo>
                <a:close/>
                <a:moveTo>
                  <a:pt x="600" y="452"/>
                </a:moveTo>
                <a:lnTo>
                  <a:pt x="600" y="452"/>
                </a:lnTo>
                <a:cubicBezTo>
                  <a:pt x="600" y="537"/>
                  <a:pt x="530" y="608"/>
                  <a:pt x="452" y="608"/>
                </a:cubicBezTo>
                <a:cubicBezTo>
                  <a:pt x="409" y="608"/>
                  <a:pt x="374" y="587"/>
                  <a:pt x="346" y="565"/>
                </a:cubicBezTo>
                <a:cubicBezTo>
                  <a:pt x="332" y="565"/>
                  <a:pt x="318" y="565"/>
                  <a:pt x="296" y="565"/>
                </a:cubicBezTo>
                <a:cubicBezTo>
                  <a:pt x="155" y="565"/>
                  <a:pt x="35" y="452"/>
                  <a:pt x="35" y="304"/>
                </a:cubicBezTo>
                <a:cubicBezTo>
                  <a:pt x="35" y="290"/>
                  <a:pt x="35" y="276"/>
                  <a:pt x="42" y="254"/>
                </a:cubicBezTo>
                <a:cubicBezTo>
                  <a:pt x="14" y="233"/>
                  <a:pt x="0" y="191"/>
                  <a:pt x="0" y="155"/>
                </a:cubicBezTo>
                <a:cubicBezTo>
                  <a:pt x="0" y="71"/>
                  <a:pt x="63" y="0"/>
                  <a:pt x="148" y="0"/>
                </a:cubicBezTo>
                <a:cubicBezTo>
                  <a:pt x="190" y="0"/>
                  <a:pt x="226" y="21"/>
                  <a:pt x="254" y="42"/>
                </a:cubicBezTo>
                <a:cubicBezTo>
                  <a:pt x="268" y="42"/>
                  <a:pt x="282" y="42"/>
                  <a:pt x="296" y="42"/>
                </a:cubicBezTo>
                <a:cubicBezTo>
                  <a:pt x="445" y="42"/>
                  <a:pt x="565" y="155"/>
                  <a:pt x="565" y="304"/>
                </a:cubicBezTo>
                <a:cubicBezTo>
                  <a:pt x="565" y="318"/>
                  <a:pt x="558" y="332"/>
                  <a:pt x="558" y="353"/>
                </a:cubicBezTo>
                <a:cubicBezTo>
                  <a:pt x="586" y="375"/>
                  <a:pt x="600" y="417"/>
                  <a:pt x="600" y="45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3" name="Freeform 8"/>
          <p:cNvSpPr>
            <a:spLocks noChangeArrowheads="1"/>
          </p:cNvSpPr>
          <p:nvPr/>
        </p:nvSpPr>
        <p:spPr bwMode="auto">
          <a:xfrm>
            <a:off x="20751850" y="4967493"/>
            <a:ext cx="463929" cy="389970"/>
          </a:xfrm>
          <a:custGeom>
            <a:avLst/>
            <a:gdLst>
              <a:gd name="T0" fmla="*/ 396 w 609"/>
              <a:gd name="T1" fmla="*/ 212 h 510"/>
              <a:gd name="T2" fmla="*/ 396 w 609"/>
              <a:gd name="T3" fmla="*/ 212 h 510"/>
              <a:gd name="T4" fmla="*/ 318 w 609"/>
              <a:gd name="T5" fmla="*/ 135 h 510"/>
              <a:gd name="T6" fmla="*/ 241 w 609"/>
              <a:gd name="T7" fmla="*/ 135 h 510"/>
              <a:gd name="T8" fmla="*/ 219 w 609"/>
              <a:gd name="T9" fmla="*/ 156 h 510"/>
              <a:gd name="T10" fmla="*/ 142 w 609"/>
              <a:gd name="T11" fmla="*/ 120 h 510"/>
              <a:gd name="T12" fmla="*/ 0 w 609"/>
              <a:gd name="T13" fmla="*/ 262 h 510"/>
              <a:gd name="T14" fmla="*/ 142 w 609"/>
              <a:gd name="T15" fmla="*/ 396 h 510"/>
              <a:gd name="T16" fmla="*/ 156 w 609"/>
              <a:gd name="T17" fmla="*/ 389 h 510"/>
              <a:gd name="T18" fmla="*/ 283 w 609"/>
              <a:gd name="T19" fmla="*/ 509 h 510"/>
              <a:gd name="T20" fmla="*/ 608 w 609"/>
              <a:gd name="T21" fmla="*/ 220 h 510"/>
              <a:gd name="T22" fmla="*/ 608 w 609"/>
              <a:gd name="T23" fmla="*/ 0 h 510"/>
              <a:gd name="T24" fmla="*/ 396 w 609"/>
              <a:gd name="T25" fmla="*/ 212 h 510"/>
              <a:gd name="T26" fmla="*/ 142 w 609"/>
              <a:gd name="T27" fmla="*/ 361 h 510"/>
              <a:gd name="T28" fmla="*/ 142 w 609"/>
              <a:gd name="T29" fmla="*/ 361 h 510"/>
              <a:gd name="T30" fmla="*/ 142 w 609"/>
              <a:gd name="T31" fmla="*/ 361 h 510"/>
              <a:gd name="T32" fmla="*/ 36 w 609"/>
              <a:gd name="T33" fmla="*/ 262 h 510"/>
              <a:gd name="T34" fmla="*/ 142 w 609"/>
              <a:gd name="T35" fmla="*/ 156 h 510"/>
              <a:gd name="T36" fmla="*/ 198 w 609"/>
              <a:gd name="T37" fmla="*/ 177 h 510"/>
              <a:gd name="T38" fmla="*/ 241 w 609"/>
              <a:gd name="T39" fmla="*/ 262 h 510"/>
              <a:gd name="T40" fmla="*/ 142 w 609"/>
              <a:gd name="T41" fmla="*/ 361 h 510"/>
              <a:gd name="T42" fmla="*/ 566 w 609"/>
              <a:gd name="T43" fmla="*/ 212 h 510"/>
              <a:gd name="T44" fmla="*/ 566 w 609"/>
              <a:gd name="T45" fmla="*/ 212 h 510"/>
              <a:gd name="T46" fmla="*/ 460 w 609"/>
              <a:gd name="T47" fmla="*/ 311 h 510"/>
              <a:gd name="T48" fmla="*/ 290 w 609"/>
              <a:gd name="T49" fmla="*/ 467 h 510"/>
              <a:gd name="T50" fmla="*/ 198 w 609"/>
              <a:gd name="T51" fmla="*/ 382 h 510"/>
              <a:gd name="T52" fmla="*/ 255 w 609"/>
              <a:gd name="T53" fmla="*/ 326 h 510"/>
              <a:gd name="T54" fmla="*/ 290 w 609"/>
              <a:gd name="T55" fmla="*/ 368 h 510"/>
              <a:gd name="T56" fmla="*/ 417 w 609"/>
              <a:gd name="T57" fmla="*/ 234 h 510"/>
              <a:gd name="T58" fmla="*/ 566 w 609"/>
              <a:gd name="T59" fmla="*/ 85 h 510"/>
              <a:gd name="T60" fmla="*/ 566 w 609"/>
              <a:gd name="T61" fmla="*/ 212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9" h="510">
                <a:moveTo>
                  <a:pt x="396" y="212"/>
                </a:moveTo>
                <a:lnTo>
                  <a:pt x="396" y="212"/>
                </a:lnTo>
                <a:cubicBezTo>
                  <a:pt x="318" y="135"/>
                  <a:pt x="318" y="135"/>
                  <a:pt x="318" y="135"/>
                </a:cubicBezTo>
                <a:cubicBezTo>
                  <a:pt x="297" y="113"/>
                  <a:pt x="262" y="113"/>
                  <a:pt x="241" y="135"/>
                </a:cubicBezTo>
                <a:cubicBezTo>
                  <a:pt x="219" y="156"/>
                  <a:pt x="219" y="156"/>
                  <a:pt x="219" y="156"/>
                </a:cubicBezTo>
                <a:cubicBezTo>
                  <a:pt x="198" y="135"/>
                  <a:pt x="170" y="120"/>
                  <a:pt x="142" y="120"/>
                </a:cubicBezTo>
                <a:cubicBezTo>
                  <a:pt x="64" y="120"/>
                  <a:pt x="0" y="184"/>
                  <a:pt x="0" y="262"/>
                </a:cubicBezTo>
                <a:cubicBezTo>
                  <a:pt x="0" y="333"/>
                  <a:pt x="64" y="396"/>
                  <a:pt x="142" y="396"/>
                </a:cubicBezTo>
                <a:cubicBezTo>
                  <a:pt x="149" y="396"/>
                  <a:pt x="149" y="389"/>
                  <a:pt x="156" y="389"/>
                </a:cubicBezTo>
                <a:cubicBezTo>
                  <a:pt x="283" y="509"/>
                  <a:pt x="283" y="509"/>
                  <a:pt x="283" y="509"/>
                </a:cubicBezTo>
                <a:cubicBezTo>
                  <a:pt x="608" y="220"/>
                  <a:pt x="608" y="220"/>
                  <a:pt x="608" y="220"/>
                </a:cubicBezTo>
                <a:cubicBezTo>
                  <a:pt x="608" y="0"/>
                  <a:pt x="608" y="0"/>
                  <a:pt x="608" y="0"/>
                </a:cubicBezTo>
                <a:lnTo>
                  <a:pt x="396" y="212"/>
                </a:lnTo>
                <a:close/>
                <a:moveTo>
                  <a:pt x="142" y="361"/>
                </a:moveTo>
                <a:lnTo>
                  <a:pt x="142" y="361"/>
                </a:lnTo>
                <a:lnTo>
                  <a:pt x="142" y="361"/>
                </a:lnTo>
                <a:cubicBezTo>
                  <a:pt x="85" y="361"/>
                  <a:pt x="36" y="311"/>
                  <a:pt x="36" y="262"/>
                </a:cubicBezTo>
                <a:cubicBezTo>
                  <a:pt x="36" y="205"/>
                  <a:pt x="85" y="156"/>
                  <a:pt x="142" y="156"/>
                </a:cubicBezTo>
                <a:cubicBezTo>
                  <a:pt x="163" y="156"/>
                  <a:pt x="184" y="163"/>
                  <a:pt x="198" y="177"/>
                </a:cubicBezTo>
                <a:cubicBezTo>
                  <a:pt x="226" y="198"/>
                  <a:pt x="241" y="227"/>
                  <a:pt x="241" y="262"/>
                </a:cubicBezTo>
                <a:cubicBezTo>
                  <a:pt x="241" y="311"/>
                  <a:pt x="198" y="361"/>
                  <a:pt x="142" y="361"/>
                </a:cubicBezTo>
                <a:close/>
                <a:moveTo>
                  <a:pt x="566" y="212"/>
                </a:moveTo>
                <a:lnTo>
                  <a:pt x="566" y="212"/>
                </a:lnTo>
                <a:cubicBezTo>
                  <a:pt x="460" y="311"/>
                  <a:pt x="460" y="311"/>
                  <a:pt x="460" y="311"/>
                </a:cubicBezTo>
                <a:cubicBezTo>
                  <a:pt x="290" y="467"/>
                  <a:pt x="290" y="467"/>
                  <a:pt x="290" y="467"/>
                </a:cubicBezTo>
                <a:cubicBezTo>
                  <a:pt x="198" y="382"/>
                  <a:pt x="198" y="382"/>
                  <a:pt x="198" y="382"/>
                </a:cubicBezTo>
                <a:cubicBezTo>
                  <a:pt x="219" y="368"/>
                  <a:pt x="241" y="354"/>
                  <a:pt x="255" y="326"/>
                </a:cubicBezTo>
                <a:cubicBezTo>
                  <a:pt x="290" y="368"/>
                  <a:pt x="290" y="368"/>
                  <a:pt x="290" y="368"/>
                </a:cubicBezTo>
                <a:cubicBezTo>
                  <a:pt x="417" y="234"/>
                  <a:pt x="417" y="234"/>
                  <a:pt x="417" y="234"/>
                </a:cubicBezTo>
                <a:cubicBezTo>
                  <a:pt x="566" y="85"/>
                  <a:pt x="566" y="85"/>
                  <a:pt x="566" y="85"/>
                </a:cubicBezTo>
                <a:lnTo>
                  <a:pt x="566" y="212"/>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4" name="Freeform 9"/>
          <p:cNvSpPr>
            <a:spLocks noChangeArrowheads="1"/>
          </p:cNvSpPr>
          <p:nvPr/>
        </p:nvSpPr>
        <p:spPr bwMode="auto">
          <a:xfrm>
            <a:off x="19951740" y="4950682"/>
            <a:ext cx="460569" cy="426951"/>
          </a:xfrm>
          <a:custGeom>
            <a:avLst/>
            <a:gdLst>
              <a:gd name="T0" fmla="*/ 304 w 602"/>
              <a:gd name="T1" fmla="*/ 106 h 560"/>
              <a:gd name="T2" fmla="*/ 424 w 602"/>
              <a:gd name="T3" fmla="*/ 0 h 560"/>
              <a:gd name="T4" fmla="*/ 601 w 602"/>
              <a:gd name="T5" fmla="*/ 120 h 560"/>
              <a:gd name="T6" fmla="*/ 481 w 602"/>
              <a:gd name="T7" fmla="*/ 212 h 560"/>
              <a:gd name="T8" fmla="*/ 304 w 602"/>
              <a:gd name="T9" fmla="*/ 106 h 560"/>
              <a:gd name="T10" fmla="*/ 601 w 602"/>
              <a:gd name="T11" fmla="*/ 311 h 560"/>
              <a:gd name="T12" fmla="*/ 424 w 602"/>
              <a:gd name="T13" fmla="*/ 424 h 560"/>
              <a:gd name="T14" fmla="*/ 304 w 602"/>
              <a:gd name="T15" fmla="*/ 325 h 560"/>
              <a:gd name="T16" fmla="*/ 481 w 602"/>
              <a:gd name="T17" fmla="*/ 212 h 560"/>
              <a:gd name="T18" fmla="*/ 601 w 602"/>
              <a:gd name="T19" fmla="*/ 311 h 560"/>
              <a:gd name="T20" fmla="*/ 177 w 602"/>
              <a:gd name="T21" fmla="*/ 424 h 560"/>
              <a:gd name="T22" fmla="*/ 0 w 602"/>
              <a:gd name="T23" fmla="*/ 311 h 560"/>
              <a:gd name="T24" fmla="*/ 120 w 602"/>
              <a:gd name="T25" fmla="*/ 212 h 560"/>
              <a:gd name="T26" fmla="*/ 304 w 602"/>
              <a:gd name="T27" fmla="*/ 325 h 560"/>
              <a:gd name="T28" fmla="*/ 177 w 602"/>
              <a:gd name="T29" fmla="*/ 424 h 560"/>
              <a:gd name="T30" fmla="*/ 0 w 602"/>
              <a:gd name="T31" fmla="*/ 120 h 560"/>
              <a:gd name="T32" fmla="*/ 177 w 602"/>
              <a:gd name="T33" fmla="*/ 0 h 560"/>
              <a:gd name="T34" fmla="*/ 304 w 602"/>
              <a:gd name="T35" fmla="*/ 106 h 560"/>
              <a:gd name="T36" fmla="*/ 120 w 602"/>
              <a:gd name="T37" fmla="*/ 212 h 560"/>
              <a:gd name="T38" fmla="*/ 0 w 602"/>
              <a:gd name="T39" fmla="*/ 120 h 560"/>
              <a:gd name="T40" fmla="*/ 304 w 602"/>
              <a:gd name="T41" fmla="*/ 347 h 560"/>
              <a:gd name="T42" fmla="*/ 424 w 602"/>
              <a:gd name="T43" fmla="*/ 445 h 560"/>
              <a:gd name="T44" fmla="*/ 481 w 602"/>
              <a:gd name="T45" fmla="*/ 417 h 560"/>
              <a:gd name="T46" fmla="*/ 481 w 602"/>
              <a:gd name="T47" fmla="*/ 452 h 560"/>
              <a:gd name="T48" fmla="*/ 304 w 602"/>
              <a:gd name="T49" fmla="*/ 559 h 560"/>
              <a:gd name="T50" fmla="*/ 128 w 602"/>
              <a:gd name="T51" fmla="*/ 452 h 560"/>
              <a:gd name="T52" fmla="*/ 128 w 602"/>
              <a:gd name="T53" fmla="*/ 417 h 560"/>
              <a:gd name="T54" fmla="*/ 177 w 602"/>
              <a:gd name="T55" fmla="*/ 445 h 560"/>
              <a:gd name="T56" fmla="*/ 304 w 602"/>
              <a:gd name="T57" fmla="*/ 347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2" h="560">
                <a:moveTo>
                  <a:pt x="304" y="106"/>
                </a:moveTo>
                <a:lnTo>
                  <a:pt x="424" y="0"/>
                </a:lnTo>
                <a:lnTo>
                  <a:pt x="601" y="120"/>
                </a:lnTo>
                <a:lnTo>
                  <a:pt x="481" y="212"/>
                </a:lnTo>
                <a:lnTo>
                  <a:pt x="304" y="106"/>
                </a:lnTo>
                <a:close/>
                <a:moveTo>
                  <a:pt x="601" y="311"/>
                </a:moveTo>
                <a:lnTo>
                  <a:pt x="424" y="424"/>
                </a:lnTo>
                <a:lnTo>
                  <a:pt x="304" y="325"/>
                </a:lnTo>
                <a:lnTo>
                  <a:pt x="481" y="212"/>
                </a:lnTo>
                <a:lnTo>
                  <a:pt x="601" y="311"/>
                </a:lnTo>
                <a:close/>
                <a:moveTo>
                  <a:pt x="177" y="424"/>
                </a:moveTo>
                <a:lnTo>
                  <a:pt x="0" y="311"/>
                </a:lnTo>
                <a:lnTo>
                  <a:pt x="120" y="212"/>
                </a:lnTo>
                <a:lnTo>
                  <a:pt x="304" y="325"/>
                </a:lnTo>
                <a:lnTo>
                  <a:pt x="177" y="424"/>
                </a:lnTo>
                <a:close/>
                <a:moveTo>
                  <a:pt x="0" y="120"/>
                </a:moveTo>
                <a:lnTo>
                  <a:pt x="177" y="0"/>
                </a:lnTo>
                <a:lnTo>
                  <a:pt x="304" y="106"/>
                </a:lnTo>
                <a:lnTo>
                  <a:pt x="120" y="212"/>
                </a:lnTo>
                <a:lnTo>
                  <a:pt x="0" y="120"/>
                </a:lnTo>
                <a:close/>
                <a:moveTo>
                  <a:pt x="304" y="347"/>
                </a:moveTo>
                <a:lnTo>
                  <a:pt x="424" y="445"/>
                </a:lnTo>
                <a:lnTo>
                  <a:pt x="481" y="417"/>
                </a:lnTo>
                <a:lnTo>
                  <a:pt x="481" y="452"/>
                </a:lnTo>
                <a:lnTo>
                  <a:pt x="304" y="559"/>
                </a:lnTo>
                <a:lnTo>
                  <a:pt x="128" y="452"/>
                </a:lnTo>
                <a:lnTo>
                  <a:pt x="128" y="417"/>
                </a:lnTo>
                <a:lnTo>
                  <a:pt x="177" y="445"/>
                </a:lnTo>
                <a:lnTo>
                  <a:pt x="304" y="34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5" name="Freeform 10"/>
          <p:cNvSpPr>
            <a:spLocks noChangeArrowheads="1"/>
          </p:cNvSpPr>
          <p:nvPr/>
        </p:nvSpPr>
        <p:spPr bwMode="auto">
          <a:xfrm>
            <a:off x="19235676" y="4930512"/>
            <a:ext cx="285753" cy="463929"/>
          </a:xfrm>
          <a:custGeom>
            <a:avLst/>
            <a:gdLst>
              <a:gd name="T0" fmla="*/ 375 w 376"/>
              <a:gd name="T1" fmla="*/ 572 h 609"/>
              <a:gd name="T2" fmla="*/ 375 w 376"/>
              <a:gd name="T3" fmla="*/ 572 h 609"/>
              <a:gd name="T4" fmla="*/ 304 w 376"/>
              <a:gd name="T5" fmla="*/ 601 h 609"/>
              <a:gd name="T6" fmla="*/ 241 w 376"/>
              <a:gd name="T7" fmla="*/ 608 h 609"/>
              <a:gd name="T8" fmla="*/ 170 w 376"/>
              <a:gd name="T9" fmla="*/ 594 h 609"/>
              <a:gd name="T10" fmla="*/ 120 w 376"/>
              <a:gd name="T11" fmla="*/ 565 h 609"/>
              <a:gd name="T12" fmla="*/ 85 w 376"/>
              <a:gd name="T13" fmla="*/ 523 h 609"/>
              <a:gd name="T14" fmla="*/ 78 w 376"/>
              <a:gd name="T15" fmla="*/ 459 h 609"/>
              <a:gd name="T16" fmla="*/ 78 w 376"/>
              <a:gd name="T17" fmla="*/ 247 h 609"/>
              <a:gd name="T18" fmla="*/ 0 w 376"/>
              <a:gd name="T19" fmla="*/ 247 h 609"/>
              <a:gd name="T20" fmla="*/ 0 w 376"/>
              <a:gd name="T21" fmla="*/ 162 h 609"/>
              <a:gd name="T22" fmla="*/ 64 w 376"/>
              <a:gd name="T23" fmla="*/ 134 h 609"/>
              <a:gd name="T24" fmla="*/ 106 w 376"/>
              <a:gd name="T25" fmla="*/ 78 h 609"/>
              <a:gd name="T26" fmla="*/ 127 w 376"/>
              <a:gd name="T27" fmla="*/ 0 h 609"/>
              <a:gd name="T28" fmla="*/ 212 w 376"/>
              <a:gd name="T29" fmla="*/ 0 h 609"/>
              <a:gd name="T30" fmla="*/ 212 w 376"/>
              <a:gd name="T31" fmla="*/ 141 h 609"/>
              <a:gd name="T32" fmla="*/ 354 w 376"/>
              <a:gd name="T33" fmla="*/ 141 h 609"/>
              <a:gd name="T34" fmla="*/ 354 w 376"/>
              <a:gd name="T35" fmla="*/ 247 h 609"/>
              <a:gd name="T36" fmla="*/ 212 w 376"/>
              <a:gd name="T37" fmla="*/ 247 h 609"/>
              <a:gd name="T38" fmla="*/ 212 w 376"/>
              <a:gd name="T39" fmla="*/ 403 h 609"/>
              <a:gd name="T40" fmla="*/ 219 w 376"/>
              <a:gd name="T41" fmla="*/ 466 h 609"/>
              <a:gd name="T42" fmla="*/ 241 w 376"/>
              <a:gd name="T43" fmla="*/ 495 h 609"/>
              <a:gd name="T44" fmla="*/ 283 w 376"/>
              <a:gd name="T45" fmla="*/ 509 h 609"/>
              <a:gd name="T46" fmla="*/ 375 w 376"/>
              <a:gd name="T47" fmla="*/ 480 h 609"/>
              <a:gd name="T48" fmla="*/ 375 w 376"/>
              <a:gd name="T49" fmla="*/ 57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6" h="609">
                <a:moveTo>
                  <a:pt x="375" y="572"/>
                </a:moveTo>
                <a:lnTo>
                  <a:pt x="375" y="572"/>
                </a:lnTo>
                <a:cubicBezTo>
                  <a:pt x="347" y="587"/>
                  <a:pt x="325" y="594"/>
                  <a:pt x="304" y="601"/>
                </a:cubicBezTo>
                <a:cubicBezTo>
                  <a:pt x="283" y="601"/>
                  <a:pt x="262" y="608"/>
                  <a:pt x="241" y="608"/>
                </a:cubicBezTo>
                <a:cubicBezTo>
                  <a:pt x="212" y="608"/>
                  <a:pt x="191" y="601"/>
                  <a:pt x="170" y="594"/>
                </a:cubicBezTo>
                <a:cubicBezTo>
                  <a:pt x="156" y="587"/>
                  <a:pt x="135" y="580"/>
                  <a:pt x="120" y="565"/>
                </a:cubicBezTo>
                <a:cubicBezTo>
                  <a:pt x="106" y="551"/>
                  <a:pt x="92" y="537"/>
                  <a:pt x="85" y="523"/>
                </a:cubicBezTo>
                <a:cubicBezTo>
                  <a:pt x="85" y="509"/>
                  <a:pt x="78" y="488"/>
                  <a:pt x="78" y="459"/>
                </a:cubicBezTo>
                <a:cubicBezTo>
                  <a:pt x="78" y="247"/>
                  <a:pt x="78" y="247"/>
                  <a:pt x="78" y="247"/>
                </a:cubicBezTo>
                <a:cubicBezTo>
                  <a:pt x="0" y="247"/>
                  <a:pt x="0" y="247"/>
                  <a:pt x="0" y="247"/>
                </a:cubicBezTo>
                <a:cubicBezTo>
                  <a:pt x="0" y="162"/>
                  <a:pt x="0" y="162"/>
                  <a:pt x="0" y="162"/>
                </a:cubicBezTo>
                <a:cubicBezTo>
                  <a:pt x="22" y="155"/>
                  <a:pt x="50" y="148"/>
                  <a:pt x="64" y="134"/>
                </a:cubicBezTo>
                <a:cubicBezTo>
                  <a:pt x="85" y="113"/>
                  <a:pt x="99" y="99"/>
                  <a:pt x="106" y="78"/>
                </a:cubicBezTo>
                <a:cubicBezTo>
                  <a:pt x="113" y="56"/>
                  <a:pt x="120" y="35"/>
                  <a:pt x="127" y="0"/>
                </a:cubicBezTo>
                <a:cubicBezTo>
                  <a:pt x="212" y="0"/>
                  <a:pt x="212" y="0"/>
                  <a:pt x="212" y="0"/>
                </a:cubicBezTo>
                <a:cubicBezTo>
                  <a:pt x="212" y="141"/>
                  <a:pt x="212" y="141"/>
                  <a:pt x="212" y="141"/>
                </a:cubicBezTo>
                <a:cubicBezTo>
                  <a:pt x="354" y="141"/>
                  <a:pt x="354" y="141"/>
                  <a:pt x="354" y="141"/>
                </a:cubicBezTo>
                <a:cubicBezTo>
                  <a:pt x="354" y="247"/>
                  <a:pt x="354" y="247"/>
                  <a:pt x="354" y="247"/>
                </a:cubicBezTo>
                <a:cubicBezTo>
                  <a:pt x="212" y="247"/>
                  <a:pt x="212" y="247"/>
                  <a:pt x="212" y="247"/>
                </a:cubicBezTo>
                <a:cubicBezTo>
                  <a:pt x="212" y="403"/>
                  <a:pt x="212" y="403"/>
                  <a:pt x="212" y="403"/>
                </a:cubicBezTo>
                <a:cubicBezTo>
                  <a:pt x="212" y="438"/>
                  <a:pt x="212" y="459"/>
                  <a:pt x="219" y="466"/>
                </a:cubicBezTo>
                <a:cubicBezTo>
                  <a:pt x="219" y="480"/>
                  <a:pt x="227" y="488"/>
                  <a:pt x="241" y="495"/>
                </a:cubicBezTo>
                <a:cubicBezTo>
                  <a:pt x="255" y="502"/>
                  <a:pt x="269" y="509"/>
                  <a:pt x="283" y="509"/>
                </a:cubicBezTo>
                <a:cubicBezTo>
                  <a:pt x="318" y="509"/>
                  <a:pt x="347" y="495"/>
                  <a:pt x="375" y="480"/>
                </a:cubicBezTo>
                <a:lnTo>
                  <a:pt x="375" y="572"/>
                </a:ln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6" name="Freeform 11"/>
          <p:cNvSpPr>
            <a:spLocks noChangeArrowheads="1"/>
          </p:cNvSpPr>
          <p:nvPr/>
        </p:nvSpPr>
        <p:spPr bwMode="auto">
          <a:xfrm>
            <a:off x="18341435" y="4930512"/>
            <a:ext cx="463929" cy="463929"/>
          </a:xfrm>
          <a:custGeom>
            <a:avLst/>
            <a:gdLst>
              <a:gd name="T0" fmla="*/ 530 w 609"/>
              <a:gd name="T1" fmla="*/ 608 h 609"/>
              <a:gd name="T2" fmla="*/ 530 w 609"/>
              <a:gd name="T3" fmla="*/ 608 h 609"/>
              <a:gd name="T4" fmla="*/ 78 w 609"/>
              <a:gd name="T5" fmla="*/ 608 h 609"/>
              <a:gd name="T6" fmla="*/ 0 w 609"/>
              <a:gd name="T7" fmla="*/ 530 h 609"/>
              <a:gd name="T8" fmla="*/ 0 w 609"/>
              <a:gd name="T9" fmla="*/ 78 h 609"/>
              <a:gd name="T10" fmla="*/ 78 w 609"/>
              <a:gd name="T11" fmla="*/ 0 h 609"/>
              <a:gd name="T12" fmla="*/ 530 w 609"/>
              <a:gd name="T13" fmla="*/ 0 h 609"/>
              <a:gd name="T14" fmla="*/ 608 w 609"/>
              <a:gd name="T15" fmla="*/ 78 h 609"/>
              <a:gd name="T16" fmla="*/ 608 w 609"/>
              <a:gd name="T17" fmla="*/ 530 h 609"/>
              <a:gd name="T18" fmla="*/ 530 w 609"/>
              <a:gd name="T19" fmla="*/ 608 h 609"/>
              <a:gd name="T20" fmla="*/ 304 w 609"/>
              <a:gd name="T21" fmla="*/ 184 h 609"/>
              <a:gd name="T22" fmla="*/ 304 w 609"/>
              <a:gd name="T23" fmla="*/ 184 h 609"/>
              <a:gd name="T24" fmla="*/ 198 w 609"/>
              <a:gd name="T25" fmla="*/ 254 h 609"/>
              <a:gd name="T26" fmla="*/ 198 w 609"/>
              <a:gd name="T27" fmla="*/ 254 h 609"/>
              <a:gd name="T28" fmla="*/ 198 w 609"/>
              <a:gd name="T29" fmla="*/ 254 h 609"/>
              <a:gd name="T30" fmla="*/ 191 w 609"/>
              <a:gd name="T31" fmla="*/ 261 h 609"/>
              <a:gd name="T32" fmla="*/ 191 w 609"/>
              <a:gd name="T33" fmla="*/ 269 h 609"/>
              <a:gd name="T34" fmla="*/ 191 w 609"/>
              <a:gd name="T35" fmla="*/ 276 h 609"/>
              <a:gd name="T36" fmla="*/ 191 w 609"/>
              <a:gd name="T37" fmla="*/ 283 h 609"/>
              <a:gd name="T38" fmla="*/ 191 w 609"/>
              <a:gd name="T39" fmla="*/ 290 h 609"/>
              <a:gd name="T40" fmla="*/ 191 w 609"/>
              <a:gd name="T41" fmla="*/ 290 h 609"/>
              <a:gd name="T42" fmla="*/ 184 w 609"/>
              <a:gd name="T43" fmla="*/ 304 h 609"/>
              <a:gd name="T44" fmla="*/ 304 w 609"/>
              <a:gd name="T45" fmla="*/ 424 h 609"/>
              <a:gd name="T46" fmla="*/ 424 w 609"/>
              <a:gd name="T47" fmla="*/ 304 h 609"/>
              <a:gd name="T48" fmla="*/ 417 w 609"/>
              <a:gd name="T49" fmla="*/ 290 h 609"/>
              <a:gd name="T50" fmla="*/ 417 w 609"/>
              <a:gd name="T51" fmla="*/ 290 h 609"/>
              <a:gd name="T52" fmla="*/ 417 w 609"/>
              <a:gd name="T53" fmla="*/ 283 h 609"/>
              <a:gd name="T54" fmla="*/ 417 w 609"/>
              <a:gd name="T55" fmla="*/ 276 h 609"/>
              <a:gd name="T56" fmla="*/ 417 w 609"/>
              <a:gd name="T57" fmla="*/ 269 h 609"/>
              <a:gd name="T58" fmla="*/ 417 w 609"/>
              <a:gd name="T59" fmla="*/ 261 h 609"/>
              <a:gd name="T60" fmla="*/ 410 w 609"/>
              <a:gd name="T61" fmla="*/ 254 h 609"/>
              <a:gd name="T62" fmla="*/ 410 w 609"/>
              <a:gd name="T63" fmla="*/ 254 h 609"/>
              <a:gd name="T64" fmla="*/ 410 w 609"/>
              <a:gd name="T65" fmla="*/ 254 h 609"/>
              <a:gd name="T66" fmla="*/ 304 w 609"/>
              <a:gd name="T67" fmla="*/ 184 h 609"/>
              <a:gd name="T68" fmla="*/ 537 w 609"/>
              <a:gd name="T69" fmla="*/ 99 h 609"/>
              <a:gd name="T70" fmla="*/ 537 w 609"/>
              <a:gd name="T71" fmla="*/ 99 h 609"/>
              <a:gd name="T72" fmla="*/ 509 w 609"/>
              <a:gd name="T73" fmla="*/ 71 h 609"/>
              <a:gd name="T74" fmla="*/ 445 w 609"/>
              <a:gd name="T75" fmla="*/ 71 h 609"/>
              <a:gd name="T76" fmla="*/ 417 w 609"/>
              <a:gd name="T77" fmla="*/ 99 h 609"/>
              <a:gd name="T78" fmla="*/ 417 w 609"/>
              <a:gd name="T79" fmla="*/ 162 h 609"/>
              <a:gd name="T80" fmla="*/ 445 w 609"/>
              <a:gd name="T81" fmla="*/ 191 h 609"/>
              <a:gd name="T82" fmla="*/ 509 w 609"/>
              <a:gd name="T83" fmla="*/ 191 h 609"/>
              <a:gd name="T84" fmla="*/ 537 w 609"/>
              <a:gd name="T85" fmla="*/ 162 h 609"/>
              <a:gd name="T86" fmla="*/ 537 w 609"/>
              <a:gd name="T87" fmla="*/ 99 h 609"/>
              <a:gd name="T88" fmla="*/ 537 w 609"/>
              <a:gd name="T89" fmla="*/ 254 h 609"/>
              <a:gd name="T90" fmla="*/ 537 w 609"/>
              <a:gd name="T91" fmla="*/ 254 h 609"/>
              <a:gd name="T92" fmla="*/ 481 w 609"/>
              <a:gd name="T93" fmla="*/ 254 h 609"/>
              <a:gd name="T94" fmla="*/ 488 w 609"/>
              <a:gd name="T95" fmla="*/ 304 h 609"/>
              <a:gd name="T96" fmla="*/ 304 w 609"/>
              <a:gd name="T97" fmla="*/ 488 h 609"/>
              <a:gd name="T98" fmla="*/ 120 w 609"/>
              <a:gd name="T99" fmla="*/ 304 h 609"/>
              <a:gd name="T100" fmla="*/ 127 w 609"/>
              <a:gd name="T101" fmla="*/ 254 h 609"/>
              <a:gd name="T102" fmla="*/ 71 w 609"/>
              <a:gd name="T103" fmla="*/ 254 h 609"/>
              <a:gd name="T104" fmla="*/ 71 w 609"/>
              <a:gd name="T105" fmla="*/ 509 h 609"/>
              <a:gd name="T106" fmla="*/ 99 w 609"/>
              <a:gd name="T107" fmla="*/ 537 h 609"/>
              <a:gd name="T108" fmla="*/ 509 w 609"/>
              <a:gd name="T109" fmla="*/ 537 h 609"/>
              <a:gd name="T110" fmla="*/ 537 w 609"/>
              <a:gd name="T111" fmla="*/ 509 h 609"/>
              <a:gd name="T112" fmla="*/ 537 w 609"/>
              <a:gd name="T113" fmla="*/ 25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9" h="609">
                <a:moveTo>
                  <a:pt x="530" y="608"/>
                </a:moveTo>
                <a:lnTo>
                  <a:pt x="530" y="608"/>
                </a:lnTo>
                <a:cubicBezTo>
                  <a:pt x="78" y="608"/>
                  <a:pt x="78" y="608"/>
                  <a:pt x="78" y="608"/>
                </a:cubicBezTo>
                <a:cubicBezTo>
                  <a:pt x="36" y="608"/>
                  <a:pt x="0" y="572"/>
                  <a:pt x="0" y="530"/>
                </a:cubicBezTo>
                <a:cubicBezTo>
                  <a:pt x="0" y="78"/>
                  <a:pt x="0" y="78"/>
                  <a:pt x="0" y="78"/>
                </a:cubicBezTo>
                <a:cubicBezTo>
                  <a:pt x="0" y="35"/>
                  <a:pt x="36" y="0"/>
                  <a:pt x="78" y="0"/>
                </a:cubicBezTo>
                <a:cubicBezTo>
                  <a:pt x="530" y="0"/>
                  <a:pt x="530" y="0"/>
                  <a:pt x="530" y="0"/>
                </a:cubicBezTo>
                <a:cubicBezTo>
                  <a:pt x="573" y="0"/>
                  <a:pt x="608" y="35"/>
                  <a:pt x="608" y="78"/>
                </a:cubicBezTo>
                <a:cubicBezTo>
                  <a:pt x="608" y="530"/>
                  <a:pt x="608" y="530"/>
                  <a:pt x="608" y="530"/>
                </a:cubicBezTo>
                <a:cubicBezTo>
                  <a:pt x="608" y="572"/>
                  <a:pt x="573" y="608"/>
                  <a:pt x="530" y="608"/>
                </a:cubicBezTo>
                <a:close/>
                <a:moveTo>
                  <a:pt x="304" y="184"/>
                </a:moveTo>
                <a:lnTo>
                  <a:pt x="304" y="184"/>
                </a:lnTo>
                <a:cubicBezTo>
                  <a:pt x="254" y="184"/>
                  <a:pt x="219" y="212"/>
                  <a:pt x="198" y="254"/>
                </a:cubicBezTo>
                <a:lnTo>
                  <a:pt x="198" y="254"/>
                </a:lnTo>
                <a:lnTo>
                  <a:pt x="198" y="254"/>
                </a:lnTo>
                <a:cubicBezTo>
                  <a:pt x="198" y="261"/>
                  <a:pt x="198" y="261"/>
                  <a:pt x="191" y="261"/>
                </a:cubicBezTo>
                <a:lnTo>
                  <a:pt x="191" y="269"/>
                </a:lnTo>
                <a:lnTo>
                  <a:pt x="191" y="276"/>
                </a:lnTo>
                <a:cubicBezTo>
                  <a:pt x="191" y="276"/>
                  <a:pt x="191" y="276"/>
                  <a:pt x="191" y="283"/>
                </a:cubicBezTo>
                <a:cubicBezTo>
                  <a:pt x="191" y="283"/>
                  <a:pt x="191" y="283"/>
                  <a:pt x="191" y="290"/>
                </a:cubicBezTo>
                <a:lnTo>
                  <a:pt x="191" y="290"/>
                </a:lnTo>
                <a:cubicBezTo>
                  <a:pt x="191" y="297"/>
                  <a:pt x="184" y="297"/>
                  <a:pt x="184" y="304"/>
                </a:cubicBezTo>
                <a:cubicBezTo>
                  <a:pt x="184" y="367"/>
                  <a:pt x="240" y="424"/>
                  <a:pt x="304" y="424"/>
                </a:cubicBezTo>
                <a:cubicBezTo>
                  <a:pt x="368" y="424"/>
                  <a:pt x="424" y="367"/>
                  <a:pt x="424" y="304"/>
                </a:cubicBezTo>
                <a:cubicBezTo>
                  <a:pt x="424" y="297"/>
                  <a:pt x="417" y="297"/>
                  <a:pt x="417" y="290"/>
                </a:cubicBezTo>
                <a:lnTo>
                  <a:pt x="417" y="290"/>
                </a:lnTo>
                <a:cubicBezTo>
                  <a:pt x="417" y="283"/>
                  <a:pt x="417" y="283"/>
                  <a:pt x="417" y="283"/>
                </a:cubicBezTo>
                <a:cubicBezTo>
                  <a:pt x="417" y="276"/>
                  <a:pt x="417" y="276"/>
                  <a:pt x="417" y="276"/>
                </a:cubicBezTo>
                <a:lnTo>
                  <a:pt x="417" y="269"/>
                </a:lnTo>
                <a:lnTo>
                  <a:pt x="417" y="261"/>
                </a:lnTo>
                <a:cubicBezTo>
                  <a:pt x="410" y="261"/>
                  <a:pt x="410" y="261"/>
                  <a:pt x="410" y="254"/>
                </a:cubicBezTo>
                <a:lnTo>
                  <a:pt x="410" y="254"/>
                </a:lnTo>
                <a:lnTo>
                  <a:pt x="410" y="254"/>
                </a:lnTo>
                <a:cubicBezTo>
                  <a:pt x="389" y="212"/>
                  <a:pt x="354" y="184"/>
                  <a:pt x="304" y="184"/>
                </a:cubicBezTo>
                <a:close/>
                <a:moveTo>
                  <a:pt x="537" y="99"/>
                </a:moveTo>
                <a:lnTo>
                  <a:pt x="537" y="99"/>
                </a:lnTo>
                <a:cubicBezTo>
                  <a:pt x="537" y="85"/>
                  <a:pt x="523" y="71"/>
                  <a:pt x="509" y="71"/>
                </a:cubicBezTo>
                <a:cubicBezTo>
                  <a:pt x="445" y="71"/>
                  <a:pt x="445" y="71"/>
                  <a:pt x="445" y="71"/>
                </a:cubicBezTo>
                <a:cubicBezTo>
                  <a:pt x="431" y="71"/>
                  <a:pt x="417" y="85"/>
                  <a:pt x="417" y="99"/>
                </a:cubicBezTo>
                <a:cubicBezTo>
                  <a:pt x="417" y="162"/>
                  <a:pt x="417" y="162"/>
                  <a:pt x="417" y="162"/>
                </a:cubicBezTo>
                <a:cubicBezTo>
                  <a:pt x="417" y="177"/>
                  <a:pt x="431" y="191"/>
                  <a:pt x="445" y="191"/>
                </a:cubicBezTo>
                <a:cubicBezTo>
                  <a:pt x="509" y="191"/>
                  <a:pt x="509" y="191"/>
                  <a:pt x="509" y="191"/>
                </a:cubicBezTo>
                <a:cubicBezTo>
                  <a:pt x="523" y="191"/>
                  <a:pt x="537" y="177"/>
                  <a:pt x="537" y="162"/>
                </a:cubicBezTo>
                <a:lnTo>
                  <a:pt x="537" y="99"/>
                </a:lnTo>
                <a:close/>
                <a:moveTo>
                  <a:pt x="537" y="254"/>
                </a:moveTo>
                <a:lnTo>
                  <a:pt x="537" y="254"/>
                </a:lnTo>
                <a:cubicBezTo>
                  <a:pt x="481" y="254"/>
                  <a:pt x="481" y="254"/>
                  <a:pt x="481" y="254"/>
                </a:cubicBezTo>
                <a:cubicBezTo>
                  <a:pt x="488" y="269"/>
                  <a:pt x="488" y="290"/>
                  <a:pt x="488" y="304"/>
                </a:cubicBezTo>
                <a:cubicBezTo>
                  <a:pt x="488" y="403"/>
                  <a:pt x="403" y="488"/>
                  <a:pt x="304" y="488"/>
                </a:cubicBezTo>
                <a:cubicBezTo>
                  <a:pt x="205" y="488"/>
                  <a:pt x="120" y="403"/>
                  <a:pt x="120" y="304"/>
                </a:cubicBezTo>
                <a:cubicBezTo>
                  <a:pt x="120" y="290"/>
                  <a:pt x="120" y="269"/>
                  <a:pt x="127" y="254"/>
                </a:cubicBezTo>
                <a:cubicBezTo>
                  <a:pt x="71" y="254"/>
                  <a:pt x="71" y="254"/>
                  <a:pt x="71" y="254"/>
                </a:cubicBezTo>
                <a:cubicBezTo>
                  <a:pt x="71" y="509"/>
                  <a:pt x="71" y="509"/>
                  <a:pt x="71" y="509"/>
                </a:cubicBezTo>
                <a:cubicBezTo>
                  <a:pt x="71" y="523"/>
                  <a:pt x="85" y="537"/>
                  <a:pt x="99" y="537"/>
                </a:cubicBezTo>
                <a:cubicBezTo>
                  <a:pt x="509" y="537"/>
                  <a:pt x="509" y="537"/>
                  <a:pt x="509" y="537"/>
                </a:cubicBezTo>
                <a:cubicBezTo>
                  <a:pt x="523" y="537"/>
                  <a:pt x="537" y="523"/>
                  <a:pt x="537" y="509"/>
                </a:cubicBezTo>
                <a:lnTo>
                  <a:pt x="537" y="25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7" name="Freeform 12"/>
          <p:cNvSpPr>
            <a:spLocks noChangeArrowheads="1"/>
          </p:cNvSpPr>
          <p:nvPr/>
        </p:nvSpPr>
        <p:spPr bwMode="auto">
          <a:xfrm>
            <a:off x="17537962" y="4970853"/>
            <a:ext cx="460569" cy="376522"/>
          </a:xfrm>
          <a:custGeom>
            <a:avLst/>
            <a:gdLst>
              <a:gd name="T0" fmla="*/ 410 w 602"/>
              <a:gd name="T1" fmla="*/ 0 h 496"/>
              <a:gd name="T2" fmla="*/ 410 w 602"/>
              <a:gd name="T3" fmla="*/ 0 h 496"/>
              <a:gd name="T4" fmla="*/ 509 w 602"/>
              <a:gd name="T5" fmla="*/ 43 h 496"/>
              <a:gd name="T6" fmla="*/ 572 w 602"/>
              <a:gd name="T7" fmla="*/ 22 h 496"/>
              <a:gd name="T8" fmla="*/ 587 w 602"/>
              <a:gd name="T9" fmla="*/ 15 h 496"/>
              <a:gd name="T10" fmla="*/ 544 w 602"/>
              <a:gd name="T11" fmla="*/ 71 h 496"/>
              <a:gd name="T12" fmla="*/ 530 w 602"/>
              <a:gd name="T13" fmla="*/ 78 h 496"/>
              <a:gd name="T14" fmla="*/ 530 w 602"/>
              <a:gd name="T15" fmla="*/ 78 h 496"/>
              <a:gd name="T16" fmla="*/ 601 w 602"/>
              <a:gd name="T17" fmla="*/ 64 h 496"/>
              <a:gd name="T18" fmla="*/ 601 w 602"/>
              <a:gd name="T19" fmla="*/ 64 h 496"/>
              <a:gd name="T20" fmla="*/ 558 w 602"/>
              <a:gd name="T21" fmla="*/ 106 h 496"/>
              <a:gd name="T22" fmla="*/ 544 w 602"/>
              <a:gd name="T23" fmla="*/ 128 h 496"/>
              <a:gd name="T24" fmla="*/ 537 w 602"/>
              <a:gd name="T25" fmla="*/ 205 h 496"/>
              <a:gd name="T26" fmla="*/ 297 w 602"/>
              <a:gd name="T27" fmla="*/ 481 h 496"/>
              <a:gd name="T28" fmla="*/ 120 w 602"/>
              <a:gd name="T29" fmla="*/ 488 h 496"/>
              <a:gd name="T30" fmla="*/ 42 w 602"/>
              <a:gd name="T31" fmla="*/ 460 h 496"/>
              <a:gd name="T32" fmla="*/ 14 w 602"/>
              <a:gd name="T33" fmla="*/ 446 h 496"/>
              <a:gd name="T34" fmla="*/ 0 w 602"/>
              <a:gd name="T35" fmla="*/ 439 h 496"/>
              <a:gd name="T36" fmla="*/ 42 w 602"/>
              <a:gd name="T37" fmla="*/ 439 h 496"/>
              <a:gd name="T38" fmla="*/ 78 w 602"/>
              <a:gd name="T39" fmla="*/ 432 h 496"/>
              <a:gd name="T40" fmla="*/ 148 w 602"/>
              <a:gd name="T41" fmla="*/ 410 h 496"/>
              <a:gd name="T42" fmla="*/ 184 w 602"/>
              <a:gd name="T43" fmla="*/ 382 h 496"/>
              <a:gd name="T44" fmla="*/ 148 w 602"/>
              <a:gd name="T45" fmla="*/ 382 h 496"/>
              <a:gd name="T46" fmla="*/ 71 w 602"/>
              <a:gd name="T47" fmla="*/ 297 h 496"/>
              <a:gd name="T48" fmla="*/ 120 w 602"/>
              <a:gd name="T49" fmla="*/ 297 h 496"/>
              <a:gd name="T50" fmla="*/ 85 w 602"/>
              <a:gd name="T51" fmla="*/ 283 h 496"/>
              <a:gd name="T52" fmla="*/ 21 w 602"/>
              <a:gd name="T53" fmla="*/ 177 h 496"/>
              <a:gd name="T54" fmla="*/ 35 w 602"/>
              <a:gd name="T55" fmla="*/ 184 h 496"/>
              <a:gd name="T56" fmla="*/ 64 w 602"/>
              <a:gd name="T57" fmla="*/ 191 h 496"/>
              <a:gd name="T58" fmla="*/ 78 w 602"/>
              <a:gd name="T59" fmla="*/ 191 h 496"/>
              <a:gd name="T60" fmla="*/ 78 w 602"/>
              <a:gd name="T61" fmla="*/ 191 h 496"/>
              <a:gd name="T62" fmla="*/ 57 w 602"/>
              <a:gd name="T63" fmla="*/ 170 h 496"/>
              <a:gd name="T64" fmla="*/ 28 w 602"/>
              <a:gd name="T65" fmla="*/ 57 h 496"/>
              <a:gd name="T66" fmla="*/ 42 w 602"/>
              <a:gd name="T67" fmla="*/ 29 h 496"/>
              <a:gd name="T68" fmla="*/ 42 w 602"/>
              <a:gd name="T69" fmla="*/ 29 h 496"/>
              <a:gd name="T70" fmla="*/ 57 w 602"/>
              <a:gd name="T71" fmla="*/ 36 h 496"/>
              <a:gd name="T72" fmla="*/ 92 w 602"/>
              <a:gd name="T73" fmla="*/ 71 h 496"/>
              <a:gd name="T74" fmla="*/ 240 w 602"/>
              <a:gd name="T75" fmla="*/ 149 h 496"/>
              <a:gd name="T76" fmla="*/ 297 w 602"/>
              <a:gd name="T77" fmla="*/ 156 h 496"/>
              <a:gd name="T78" fmla="*/ 297 w 602"/>
              <a:gd name="T79" fmla="*/ 99 h 496"/>
              <a:gd name="T80" fmla="*/ 368 w 602"/>
              <a:gd name="T81" fmla="*/ 15 h 496"/>
              <a:gd name="T82" fmla="*/ 396 w 602"/>
              <a:gd name="T83" fmla="*/ 8 h 496"/>
              <a:gd name="T84" fmla="*/ 410 w 602"/>
              <a:gd name="T85"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02" h="496">
                <a:moveTo>
                  <a:pt x="410" y="0"/>
                </a:moveTo>
                <a:lnTo>
                  <a:pt x="410" y="0"/>
                </a:lnTo>
                <a:cubicBezTo>
                  <a:pt x="459" y="0"/>
                  <a:pt x="481" y="22"/>
                  <a:pt x="509" y="43"/>
                </a:cubicBezTo>
                <a:cubicBezTo>
                  <a:pt x="530" y="43"/>
                  <a:pt x="558" y="29"/>
                  <a:pt x="572" y="22"/>
                </a:cubicBezTo>
                <a:cubicBezTo>
                  <a:pt x="580" y="15"/>
                  <a:pt x="580" y="15"/>
                  <a:pt x="587" y="15"/>
                </a:cubicBezTo>
                <a:cubicBezTo>
                  <a:pt x="580" y="36"/>
                  <a:pt x="565" y="57"/>
                  <a:pt x="544" y="71"/>
                </a:cubicBezTo>
                <a:cubicBezTo>
                  <a:pt x="544" y="71"/>
                  <a:pt x="537" y="78"/>
                  <a:pt x="530" y="78"/>
                </a:cubicBezTo>
                <a:lnTo>
                  <a:pt x="530" y="78"/>
                </a:lnTo>
                <a:cubicBezTo>
                  <a:pt x="558" y="78"/>
                  <a:pt x="580" y="64"/>
                  <a:pt x="601" y="64"/>
                </a:cubicBezTo>
                <a:lnTo>
                  <a:pt x="601" y="64"/>
                </a:lnTo>
                <a:cubicBezTo>
                  <a:pt x="594" y="78"/>
                  <a:pt x="580" y="99"/>
                  <a:pt x="558" y="106"/>
                </a:cubicBezTo>
                <a:cubicBezTo>
                  <a:pt x="551" y="113"/>
                  <a:pt x="551" y="121"/>
                  <a:pt x="544" y="128"/>
                </a:cubicBezTo>
                <a:cubicBezTo>
                  <a:pt x="544" y="156"/>
                  <a:pt x="544" y="177"/>
                  <a:pt x="537" y="205"/>
                </a:cubicBezTo>
                <a:cubicBezTo>
                  <a:pt x="502" y="340"/>
                  <a:pt x="424" y="439"/>
                  <a:pt x="297" y="481"/>
                </a:cubicBezTo>
                <a:cubicBezTo>
                  <a:pt x="247" y="495"/>
                  <a:pt x="170" y="495"/>
                  <a:pt x="120" y="488"/>
                </a:cubicBezTo>
                <a:cubicBezTo>
                  <a:pt x="92" y="481"/>
                  <a:pt x="71" y="474"/>
                  <a:pt x="42" y="460"/>
                </a:cubicBezTo>
                <a:cubicBezTo>
                  <a:pt x="35" y="453"/>
                  <a:pt x="21" y="453"/>
                  <a:pt x="14" y="446"/>
                </a:cubicBezTo>
                <a:cubicBezTo>
                  <a:pt x="7" y="439"/>
                  <a:pt x="7" y="439"/>
                  <a:pt x="0" y="439"/>
                </a:cubicBezTo>
                <a:cubicBezTo>
                  <a:pt x="14" y="439"/>
                  <a:pt x="28" y="439"/>
                  <a:pt x="42" y="439"/>
                </a:cubicBezTo>
                <a:cubicBezTo>
                  <a:pt x="50" y="439"/>
                  <a:pt x="64" y="439"/>
                  <a:pt x="78" y="432"/>
                </a:cubicBezTo>
                <a:cubicBezTo>
                  <a:pt x="106" y="424"/>
                  <a:pt x="127" y="417"/>
                  <a:pt x="148" y="410"/>
                </a:cubicBezTo>
                <a:cubicBezTo>
                  <a:pt x="163" y="403"/>
                  <a:pt x="177" y="396"/>
                  <a:pt x="184" y="382"/>
                </a:cubicBezTo>
                <a:cubicBezTo>
                  <a:pt x="170" y="382"/>
                  <a:pt x="156" y="382"/>
                  <a:pt x="148" y="382"/>
                </a:cubicBezTo>
                <a:cubicBezTo>
                  <a:pt x="106" y="368"/>
                  <a:pt x="85" y="340"/>
                  <a:pt x="71" y="297"/>
                </a:cubicBezTo>
                <a:cubicBezTo>
                  <a:pt x="78" y="304"/>
                  <a:pt x="113" y="304"/>
                  <a:pt x="120" y="297"/>
                </a:cubicBezTo>
                <a:cubicBezTo>
                  <a:pt x="106" y="297"/>
                  <a:pt x="92" y="290"/>
                  <a:pt x="85" y="283"/>
                </a:cubicBezTo>
                <a:cubicBezTo>
                  <a:pt x="50" y="262"/>
                  <a:pt x="21" y="227"/>
                  <a:pt x="21" y="177"/>
                </a:cubicBezTo>
                <a:cubicBezTo>
                  <a:pt x="28" y="177"/>
                  <a:pt x="35" y="177"/>
                  <a:pt x="35" y="184"/>
                </a:cubicBezTo>
                <a:cubicBezTo>
                  <a:pt x="42" y="184"/>
                  <a:pt x="50" y="184"/>
                  <a:pt x="64" y="191"/>
                </a:cubicBezTo>
                <a:lnTo>
                  <a:pt x="78" y="191"/>
                </a:lnTo>
                <a:lnTo>
                  <a:pt x="78" y="191"/>
                </a:lnTo>
                <a:cubicBezTo>
                  <a:pt x="71" y="184"/>
                  <a:pt x="64" y="177"/>
                  <a:pt x="57" y="170"/>
                </a:cubicBezTo>
                <a:cubicBezTo>
                  <a:pt x="35" y="142"/>
                  <a:pt x="14" y="106"/>
                  <a:pt x="28" y="57"/>
                </a:cubicBezTo>
                <a:cubicBezTo>
                  <a:pt x="28" y="43"/>
                  <a:pt x="35" y="36"/>
                  <a:pt x="42" y="29"/>
                </a:cubicBezTo>
                <a:lnTo>
                  <a:pt x="42" y="29"/>
                </a:lnTo>
                <a:cubicBezTo>
                  <a:pt x="42" y="29"/>
                  <a:pt x="50" y="36"/>
                  <a:pt x="57" y="36"/>
                </a:cubicBezTo>
                <a:cubicBezTo>
                  <a:pt x="64" y="50"/>
                  <a:pt x="78" y="64"/>
                  <a:pt x="92" y="71"/>
                </a:cubicBezTo>
                <a:cubicBezTo>
                  <a:pt x="134" y="106"/>
                  <a:pt x="177" y="128"/>
                  <a:pt x="240" y="149"/>
                </a:cubicBezTo>
                <a:cubicBezTo>
                  <a:pt x="261" y="149"/>
                  <a:pt x="276" y="156"/>
                  <a:pt x="297" y="156"/>
                </a:cubicBezTo>
                <a:cubicBezTo>
                  <a:pt x="290" y="135"/>
                  <a:pt x="290" y="113"/>
                  <a:pt x="297" y="99"/>
                </a:cubicBezTo>
                <a:cubicBezTo>
                  <a:pt x="311" y="57"/>
                  <a:pt x="332" y="29"/>
                  <a:pt x="368" y="15"/>
                </a:cubicBezTo>
                <a:cubicBezTo>
                  <a:pt x="375" y="8"/>
                  <a:pt x="389" y="8"/>
                  <a:pt x="396" y="8"/>
                </a:cubicBezTo>
                <a:cubicBezTo>
                  <a:pt x="403" y="8"/>
                  <a:pt x="403" y="0"/>
                  <a:pt x="410" y="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8" name="Freeform 19"/>
          <p:cNvSpPr>
            <a:spLocks noChangeArrowheads="1"/>
          </p:cNvSpPr>
          <p:nvPr/>
        </p:nvSpPr>
        <p:spPr bwMode="auto">
          <a:xfrm>
            <a:off x="21562046" y="4211085"/>
            <a:ext cx="463929" cy="295839"/>
          </a:xfrm>
          <a:custGeom>
            <a:avLst/>
            <a:gdLst>
              <a:gd name="T0" fmla="*/ 395 w 608"/>
              <a:gd name="T1" fmla="*/ 35 h 390"/>
              <a:gd name="T2" fmla="*/ 395 w 608"/>
              <a:gd name="T3" fmla="*/ 35 h 390"/>
              <a:gd name="T4" fmla="*/ 544 w 608"/>
              <a:gd name="T5" fmla="*/ 35 h 390"/>
              <a:gd name="T6" fmla="*/ 544 w 608"/>
              <a:gd name="T7" fmla="*/ 78 h 390"/>
              <a:gd name="T8" fmla="*/ 395 w 608"/>
              <a:gd name="T9" fmla="*/ 78 h 390"/>
              <a:gd name="T10" fmla="*/ 395 w 608"/>
              <a:gd name="T11" fmla="*/ 35 h 390"/>
              <a:gd name="T12" fmla="*/ 600 w 608"/>
              <a:gd name="T13" fmla="*/ 261 h 390"/>
              <a:gd name="T14" fmla="*/ 600 w 608"/>
              <a:gd name="T15" fmla="*/ 261 h 390"/>
              <a:gd name="T16" fmla="*/ 402 w 608"/>
              <a:gd name="T17" fmla="*/ 261 h 390"/>
              <a:gd name="T18" fmla="*/ 473 w 608"/>
              <a:gd name="T19" fmla="*/ 332 h 390"/>
              <a:gd name="T20" fmla="*/ 530 w 608"/>
              <a:gd name="T21" fmla="*/ 304 h 390"/>
              <a:gd name="T22" fmla="*/ 593 w 608"/>
              <a:gd name="T23" fmla="*/ 304 h 390"/>
              <a:gd name="T24" fmla="*/ 466 w 608"/>
              <a:gd name="T25" fmla="*/ 389 h 390"/>
              <a:gd name="T26" fmla="*/ 332 w 608"/>
              <a:gd name="T27" fmla="*/ 240 h 390"/>
              <a:gd name="T28" fmla="*/ 466 w 608"/>
              <a:gd name="T29" fmla="*/ 99 h 390"/>
              <a:gd name="T30" fmla="*/ 600 w 608"/>
              <a:gd name="T31" fmla="*/ 261 h 390"/>
              <a:gd name="T32" fmla="*/ 402 w 608"/>
              <a:gd name="T33" fmla="*/ 212 h 390"/>
              <a:gd name="T34" fmla="*/ 402 w 608"/>
              <a:gd name="T35" fmla="*/ 212 h 390"/>
              <a:gd name="T36" fmla="*/ 522 w 608"/>
              <a:gd name="T37" fmla="*/ 212 h 390"/>
              <a:gd name="T38" fmla="*/ 466 w 608"/>
              <a:gd name="T39" fmla="*/ 155 h 390"/>
              <a:gd name="T40" fmla="*/ 402 w 608"/>
              <a:gd name="T41" fmla="*/ 212 h 390"/>
              <a:gd name="T42" fmla="*/ 311 w 608"/>
              <a:gd name="T43" fmla="*/ 269 h 390"/>
              <a:gd name="T44" fmla="*/ 311 w 608"/>
              <a:gd name="T45" fmla="*/ 269 h 390"/>
              <a:gd name="T46" fmla="*/ 176 w 608"/>
              <a:gd name="T47" fmla="*/ 382 h 390"/>
              <a:gd name="T48" fmla="*/ 0 w 608"/>
              <a:gd name="T49" fmla="*/ 382 h 390"/>
              <a:gd name="T50" fmla="*/ 0 w 608"/>
              <a:gd name="T51" fmla="*/ 0 h 390"/>
              <a:gd name="T52" fmla="*/ 176 w 608"/>
              <a:gd name="T53" fmla="*/ 0 h 390"/>
              <a:gd name="T54" fmla="*/ 296 w 608"/>
              <a:gd name="T55" fmla="*/ 99 h 390"/>
              <a:gd name="T56" fmla="*/ 240 w 608"/>
              <a:gd name="T57" fmla="*/ 176 h 390"/>
              <a:gd name="T58" fmla="*/ 311 w 608"/>
              <a:gd name="T59" fmla="*/ 269 h 390"/>
              <a:gd name="T60" fmla="*/ 148 w 608"/>
              <a:gd name="T61" fmla="*/ 63 h 390"/>
              <a:gd name="T62" fmla="*/ 148 w 608"/>
              <a:gd name="T63" fmla="*/ 63 h 390"/>
              <a:gd name="T64" fmla="*/ 70 w 608"/>
              <a:gd name="T65" fmla="*/ 63 h 390"/>
              <a:gd name="T66" fmla="*/ 70 w 608"/>
              <a:gd name="T67" fmla="*/ 148 h 390"/>
              <a:gd name="T68" fmla="*/ 155 w 608"/>
              <a:gd name="T69" fmla="*/ 148 h 390"/>
              <a:gd name="T70" fmla="*/ 204 w 608"/>
              <a:gd name="T71" fmla="*/ 106 h 390"/>
              <a:gd name="T72" fmla="*/ 148 w 608"/>
              <a:gd name="T73" fmla="*/ 63 h 390"/>
              <a:gd name="T74" fmla="*/ 162 w 608"/>
              <a:gd name="T75" fmla="*/ 205 h 390"/>
              <a:gd name="T76" fmla="*/ 162 w 608"/>
              <a:gd name="T77" fmla="*/ 205 h 390"/>
              <a:gd name="T78" fmla="*/ 70 w 608"/>
              <a:gd name="T79" fmla="*/ 205 h 390"/>
              <a:gd name="T80" fmla="*/ 70 w 608"/>
              <a:gd name="T81" fmla="*/ 311 h 390"/>
              <a:gd name="T82" fmla="*/ 162 w 608"/>
              <a:gd name="T83" fmla="*/ 311 h 390"/>
              <a:gd name="T84" fmla="*/ 219 w 608"/>
              <a:gd name="T85" fmla="*/ 261 h 390"/>
              <a:gd name="T86" fmla="*/ 162 w 608"/>
              <a:gd name="T87" fmla="*/ 205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8" h="390">
                <a:moveTo>
                  <a:pt x="395" y="35"/>
                </a:moveTo>
                <a:lnTo>
                  <a:pt x="395" y="35"/>
                </a:lnTo>
                <a:cubicBezTo>
                  <a:pt x="544" y="35"/>
                  <a:pt x="544" y="35"/>
                  <a:pt x="544" y="35"/>
                </a:cubicBezTo>
                <a:cubicBezTo>
                  <a:pt x="544" y="78"/>
                  <a:pt x="544" y="78"/>
                  <a:pt x="544" y="78"/>
                </a:cubicBezTo>
                <a:cubicBezTo>
                  <a:pt x="395" y="78"/>
                  <a:pt x="395" y="78"/>
                  <a:pt x="395" y="78"/>
                </a:cubicBezTo>
                <a:lnTo>
                  <a:pt x="395" y="35"/>
                </a:lnTo>
                <a:close/>
                <a:moveTo>
                  <a:pt x="600" y="261"/>
                </a:moveTo>
                <a:lnTo>
                  <a:pt x="600" y="261"/>
                </a:lnTo>
                <a:cubicBezTo>
                  <a:pt x="402" y="261"/>
                  <a:pt x="402" y="261"/>
                  <a:pt x="402" y="261"/>
                </a:cubicBezTo>
                <a:cubicBezTo>
                  <a:pt x="409" y="311"/>
                  <a:pt x="431" y="332"/>
                  <a:pt x="473" y="332"/>
                </a:cubicBezTo>
                <a:cubicBezTo>
                  <a:pt x="501" y="332"/>
                  <a:pt x="522" y="318"/>
                  <a:pt x="530" y="304"/>
                </a:cubicBezTo>
                <a:cubicBezTo>
                  <a:pt x="593" y="304"/>
                  <a:pt x="593" y="304"/>
                  <a:pt x="593" y="304"/>
                </a:cubicBezTo>
                <a:cubicBezTo>
                  <a:pt x="572" y="367"/>
                  <a:pt x="530" y="389"/>
                  <a:pt x="466" y="389"/>
                </a:cubicBezTo>
                <a:cubicBezTo>
                  <a:pt x="381" y="389"/>
                  <a:pt x="332" y="325"/>
                  <a:pt x="332" y="240"/>
                </a:cubicBezTo>
                <a:cubicBezTo>
                  <a:pt x="332" y="162"/>
                  <a:pt x="388" y="99"/>
                  <a:pt x="466" y="99"/>
                </a:cubicBezTo>
                <a:cubicBezTo>
                  <a:pt x="558" y="99"/>
                  <a:pt x="607" y="184"/>
                  <a:pt x="600" y="261"/>
                </a:cubicBezTo>
                <a:close/>
                <a:moveTo>
                  <a:pt x="402" y="212"/>
                </a:moveTo>
                <a:lnTo>
                  <a:pt x="402" y="212"/>
                </a:lnTo>
                <a:cubicBezTo>
                  <a:pt x="522" y="212"/>
                  <a:pt x="522" y="212"/>
                  <a:pt x="522" y="212"/>
                </a:cubicBezTo>
                <a:cubicBezTo>
                  <a:pt x="522" y="169"/>
                  <a:pt x="501" y="155"/>
                  <a:pt x="466" y="155"/>
                </a:cubicBezTo>
                <a:cubicBezTo>
                  <a:pt x="417" y="155"/>
                  <a:pt x="402" y="191"/>
                  <a:pt x="402" y="212"/>
                </a:cubicBezTo>
                <a:close/>
                <a:moveTo>
                  <a:pt x="311" y="269"/>
                </a:moveTo>
                <a:lnTo>
                  <a:pt x="311" y="269"/>
                </a:lnTo>
                <a:cubicBezTo>
                  <a:pt x="311" y="346"/>
                  <a:pt x="247" y="382"/>
                  <a:pt x="176" y="382"/>
                </a:cubicBezTo>
                <a:cubicBezTo>
                  <a:pt x="0" y="382"/>
                  <a:pt x="0" y="382"/>
                  <a:pt x="0" y="382"/>
                </a:cubicBezTo>
                <a:cubicBezTo>
                  <a:pt x="0" y="0"/>
                  <a:pt x="0" y="0"/>
                  <a:pt x="0" y="0"/>
                </a:cubicBezTo>
                <a:cubicBezTo>
                  <a:pt x="176" y="0"/>
                  <a:pt x="176" y="0"/>
                  <a:pt x="176" y="0"/>
                </a:cubicBezTo>
                <a:cubicBezTo>
                  <a:pt x="247" y="0"/>
                  <a:pt x="296" y="28"/>
                  <a:pt x="296" y="99"/>
                </a:cubicBezTo>
                <a:cubicBezTo>
                  <a:pt x="296" y="134"/>
                  <a:pt x="275" y="155"/>
                  <a:pt x="240" y="176"/>
                </a:cubicBezTo>
                <a:cubicBezTo>
                  <a:pt x="289" y="191"/>
                  <a:pt x="311" y="226"/>
                  <a:pt x="311" y="269"/>
                </a:cubicBezTo>
                <a:close/>
                <a:moveTo>
                  <a:pt x="148" y="63"/>
                </a:moveTo>
                <a:lnTo>
                  <a:pt x="148" y="63"/>
                </a:lnTo>
                <a:cubicBezTo>
                  <a:pt x="70" y="63"/>
                  <a:pt x="70" y="63"/>
                  <a:pt x="70" y="63"/>
                </a:cubicBezTo>
                <a:cubicBezTo>
                  <a:pt x="70" y="148"/>
                  <a:pt x="70" y="148"/>
                  <a:pt x="70" y="148"/>
                </a:cubicBezTo>
                <a:cubicBezTo>
                  <a:pt x="155" y="148"/>
                  <a:pt x="155" y="148"/>
                  <a:pt x="155" y="148"/>
                </a:cubicBezTo>
                <a:cubicBezTo>
                  <a:pt x="183" y="148"/>
                  <a:pt x="204" y="141"/>
                  <a:pt x="204" y="106"/>
                </a:cubicBezTo>
                <a:cubicBezTo>
                  <a:pt x="204" y="71"/>
                  <a:pt x="176" y="63"/>
                  <a:pt x="148" y="63"/>
                </a:cubicBezTo>
                <a:close/>
                <a:moveTo>
                  <a:pt x="162" y="205"/>
                </a:moveTo>
                <a:lnTo>
                  <a:pt x="162" y="205"/>
                </a:lnTo>
                <a:cubicBezTo>
                  <a:pt x="70" y="205"/>
                  <a:pt x="70" y="205"/>
                  <a:pt x="70" y="205"/>
                </a:cubicBezTo>
                <a:cubicBezTo>
                  <a:pt x="70" y="311"/>
                  <a:pt x="70" y="311"/>
                  <a:pt x="70" y="311"/>
                </a:cubicBezTo>
                <a:cubicBezTo>
                  <a:pt x="162" y="311"/>
                  <a:pt x="162" y="311"/>
                  <a:pt x="162" y="311"/>
                </a:cubicBezTo>
                <a:cubicBezTo>
                  <a:pt x="190" y="311"/>
                  <a:pt x="219" y="304"/>
                  <a:pt x="219" y="261"/>
                </a:cubicBezTo>
                <a:cubicBezTo>
                  <a:pt x="219" y="226"/>
                  <a:pt x="197" y="205"/>
                  <a:pt x="162" y="205"/>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9" name="Freeform 20"/>
          <p:cNvSpPr>
            <a:spLocks noChangeArrowheads="1"/>
          </p:cNvSpPr>
          <p:nvPr/>
        </p:nvSpPr>
        <p:spPr bwMode="auto">
          <a:xfrm>
            <a:off x="20751850" y="4127041"/>
            <a:ext cx="463929" cy="457206"/>
          </a:xfrm>
          <a:custGeom>
            <a:avLst/>
            <a:gdLst>
              <a:gd name="T0" fmla="*/ 0 w 609"/>
              <a:gd name="T1" fmla="*/ 516 h 601"/>
              <a:gd name="T2" fmla="*/ 248 w 609"/>
              <a:gd name="T3" fmla="*/ 551 h 601"/>
              <a:gd name="T4" fmla="*/ 248 w 609"/>
              <a:gd name="T5" fmla="*/ 318 h 601"/>
              <a:gd name="T6" fmla="*/ 0 w 609"/>
              <a:gd name="T7" fmla="*/ 318 h 601"/>
              <a:gd name="T8" fmla="*/ 0 w 609"/>
              <a:gd name="T9" fmla="*/ 516 h 601"/>
              <a:gd name="T10" fmla="*/ 0 w 609"/>
              <a:gd name="T11" fmla="*/ 282 h 601"/>
              <a:gd name="T12" fmla="*/ 248 w 609"/>
              <a:gd name="T13" fmla="*/ 282 h 601"/>
              <a:gd name="T14" fmla="*/ 248 w 609"/>
              <a:gd name="T15" fmla="*/ 49 h 601"/>
              <a:gd name="T16" fmla="*/ 0 w 609"/>
              <a:gd name="T17" fmla="*/ 85 h 601"/>
              <a:gd name="T18" fmla="*/ 0 w 609"/>
              <a:gd name="T19" fmla="*/ 282 h 601"/>
              <a:gd name="T20" fmla="*/ 276 w 609"/>
              <a:gd name="T21" fmla="*/ 558 h 601"/>
              <a:gd name="T22" fmla="*/ 608 w 609"/>
              <a:gd name="T23" fmla="*/ 600 h 601"/>
              <a:gd name="T24" fmla="*/ 608 w 609"/>
              <a:gd name="T25" fmla="*/ 318 h 601"/>
              <a:gd name="T26" fmla="*/ 276 w 609"/>
              <a:gd name="T27" fmla="*/ 318 h 601"/>
              <a:gd name="T28" fmla="*/ 276 w 609"/>
              <a:gd name="T29" fmla="*/ 558 h 601"/>
              <a:gd name="T30" fmla="*/ 276 w 609"/>
              <a:gd name="T31" fmla="*/ 49 h 601"/>
              <a:gd name="T32" fmla="*/ 276 w 609"/>
              <a:gd name="T33" fmla="*/ 282 h 601"/>
              <a:gd name="T34" fmla="*/ 608 w 609"/>
              <a:gd name="T35" fmla="*/ 282 h 601"/>
              <a:gd name="T36" fmla="*/ 608 w 609"/>
              <a:gd name="T37" fmla="*/ 0 h 601"/>
              <a:gd name="T38" fmla="*/ 276 w 609"/>
              <a:gd name="T39" fmla="*/ 49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9" h="601">
                <a:moveTo>
                  <a:pt x="0" y="516"/>
                </a:moveTo>
                <a:lnTo>
                  <a:pt x="248" y="551"/>
                </a:lnTo>
                <a:lnTo>
                  <a:pt x="248" y="318"/>
                </a:lnTo>
                <a:lnTo>
                  <a:pt x="0" y="318"/>
                </a:lnTo>
                <a:lnTo>
                  <a:pt x="0" y="516"/>
                </a:lnTo>
                <a:close/>
                <a:moveTo>
                  <a:pt x="0" y="282"/>
                </a:moveTo>
                <a:lnTo>
                  <a:pt x="248" y="282"/>
                </a:lnTo>
                <a:lnTo>
                  <a:pt x="248" y="49"/>
                </a:lnTo>
                <a:lnTo>
                  <a:pt x="0" y="85"/>
                </a:lnTo>
                <a:lnTo>
                  <a:pt x="0" y="282"/>
                </a:lnTo>
                <a:close/>
                <a:moveTo>
                  <a:pt x="276" y="558"/>
                </a:moveTo>
                <a:lnTo>
                  <a:pt x="608" y="600"/>
                </a:lnTo>
                <a:lnTo>
                  <a:pt x="608" y="318"/>
                </a:lnTo>
                <a:lnTo>
                  <a:pt x="276" y="318"/>
                </a:lnTo>
                <a:lnTo>
                  <a:pt x="276" y="558"/>
                </a:lnTo>
                <a:close/>
                <a:moveTo>
                  <a:pt x="276" y="49"/>
                </a:moveTo>
                <a:lnTo>
                  <a:pt x="276" y="282"/>
                </a:lnTo>
                <a:lnTo>
                  <a:pt x="608" y="282"/>
                </a:lnTo>
                <a:lnTo>
                  <a:pt x="608" y="0"/>
                </a:lnTo>
                <a:lnTo>
                  <a:pt x="276" y="49"/>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0" name="Freeform 21"/>
          <p:cNvSpPr>
            <a:spLocks noChangeArrowheads="1"/>
          </p:cNvSpPr>
          <p:nvPr/>
        </p:nvSpPr>
        <p:spPr bwMode="auto">
          <a:xfrm>
            <a:off x="19951740" y="4140488"/>
            <a:ext cx="460569" cy="437035"/>
          </a:xfrm>
          <a:custGeom>
            <a:avLst/>
            <a:gdLst>
              <a:gd name="T0" fmla="*/ 544 w 602"/>
              <a:gd name="T1" fmla="*/ 290 h 573"/>
              <a:gd name="T2" fmla="*/ 544 w 602"/>
              <a:gd name="T3" fmla="*/ 290 h 573"/>
              <a:gd name="T4" fmla="*/ 544 w 602"/>
              <a:gd name="T5" fmla="*/ 290 h 573"/>
              <a:gd name="T6" fmla="*/ 544 w 602"/>
              <a:gd name="T7" fmla="*/ 290 h 573"/>
              <a:gd name="T8" fmla="*/ 439 w 602"/>
              <a:gd name="T9" fmla="*/ 318 h 573"/>
              <a:gd name="T10" fmla="*/ 318 w 602"/>
              <a:gd name="T11" fmla="*/ 276 h 573"/>
              <a:gd name="T12" fmla="*/ 318 w 602"/>
              <a:gd name="T13" fmla="*/ 276 h 573"/>
              <a:gd name="T14" fmla="*/ 375 w 602"/>
              <a:gd name="T15" fmla="*/ 64 h 573"/>
              <a:gd name="T16" fmla="*/ 495 w 602"/>
              <a:gd name="T17" fmla="*/ 106 h 573"/>
              <a:gd name="T18" fmla="*/ 601 w 602"/>
              <a:gd name="T19" fmla="*/ 78 h 573"/>
              <a:gd name="T20" fmla="*/ 544 w 602"/>
              <a:gd name="T21" fmla="*/ 290 h 573"/>
              <a:gd name="T22" fmla="*/ 177 w 602"/>
              <a:gd name="T23" fmla="*/ 205 h 573"/>
              <a:gd name="T24" fmla="*/ 177 w 602"/>
              <a:gd name="T25" fmla="*/ 205 h 573"/>
              <a:gd name="T26" fmla="*/ 177 w 602"/>
              <a:gd name="T27" fmla="*/ 205 h 573"/>
              <a:gd name="T28" fmla="*/ 71 w 602"/>
              <a:gd name="T29" fmla="*/ 233 h 573"/>
              <a:gd name="T30" fmla="*/ 120 w 602"/>
              <a:gd name="T31" fmla="*/ 21 h 573"/>
              <a:gd name="T32" fmla="*/ 226 w 602"/>
              <a:gd name="T33" fmla="*/ 0 h 573"/>
              <a:gd name="T34" fmla="*/ 226 w 602"/>
              <a:gd name="T35" fmla="*/ 0 h 573"/>
              <a:gd name="T36" fmla="*/ 276 w 602"/>
              <a:gd name="T37" fmla="*/ 0 h 573"/>
              <a:gd name="T38" fmla="*/ 340 w 602"/>
              <a:gd name="T39" fmla="*/ 35 h 573"/>
              <a:gd name="T40" fmla="*/ 340 w 602"/>
              <a:gd name="T41" fmla="*/ 35 h 573"/>
              <a:gd name="T42" fmla="*/ 283 w 602"/>
              <a:gd name="T43" fmla="*/ 247 h 573"/>
              <a:gd name="T44" fmla="*/ 177 w 602"/>
              <a:gd name="T45" fmla="*/ 205 h 573"/>
              <a:gd name="T46" fmla="*/ 156 w 602"/>
              <a:gd name="T47" fmla="*/ 254 h 573"/>
              <a:gd name="T48" fmla="*/ 156 w 602"/>
              <a:gd name="T49" fmla="*/ 254 h 573"/>
              <a:gd name="T50" fmla="*/ 170 w 602"/>
              <a:gd name="T51" fmla="*/ 254 h 573"/>
              <a:gd name="T52" fmla="*/ 248 w 602"/>
              <a:gd name="T53" fmla="*/ 276 h 573"/>
              <a:gd name="T54" fmla="*/ 276 w 602"/>
              <a:gd name="T55" fmla="*/ 297 h 573"/>
              <a:gd name="T56" fmla="*/ 219 w 602"/>
              <a:gd name="T57" fmla="*/ 509 h 573"/>
              <a:gd name="T58" fmla="*/ 106 w 602"/>
              <a:gd name="T59" fmla="*/ 466 h 573"/>
              <a:gd name="T60" fmla="*/ 0 w 602"/>
              <a:gd name="T61" fmla="*/ 488 h 573"/>
              <a:gd name="T62" fmla="*/ 57 w 602"/>
              <a:gd name="T63" fmla="*/ 283 h 573"/>
              <a:gd name="T64" fmla="*/ 78 w 602"/>
              <a:gd name="T65" fmla="*/ 276 h 573"/>
              <a:gd name="T66" fmla="*/ 156 w 602"/>
              <a:gd name="T67" fmla="*/ 254 h 573"/>
              <a:gd name="T68" fmla="*/ 424 w 602"/>
              <a:gd name="T69" fmla="*/ 361 h 573"/>
              <a:gd name="T70" fmla="*/ 424 w 602"/>
              <a:gd name="T71" fmla="*/ 361 h 573"/>
              <a:gd name="T72" fmla="*/ 530 w 602"/>
              <a:gd name="T73" fmla="*/ 339 h 573"/>
              <a:gd name="T74" fmla="*/ 481 w 602"/>
              <a:gd name="T75" fmla="*/ 544 h 573"/>
              <a:gd name="T76" fmla="*/ 368 w 602"/>
              <a:gd name="T77" fmla="*/ 572 h 573"/>
              <a:gd name="T78" fmla="*/ 255 w 602"/>
              <a:gd name="T79" fmla="*/ 530 h 573"/>
              <a:gd name="T80" fmla="*/ 304 w 602"/>
              <a:gd name="T81" fmla="*/ 318 h 573"/>
              <a:gd name="T82" fmla="*/ 424 w 602"/>
              <a:gd name="T83" fmla="*/ 36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2" h="573">
                <a:moveTo>
                  <a:pt x="544" y="290"/>
                </a:moveTo>
                <a:lnTo>
                  <a:pt x="544" y="290"/>
                </a:lnTo>
                <a:lnTo>
                  <a:pt x="544" y="290"/>
                </a:lnTo>
                <a:lnTo>
                  <a:pt x="544" y="290"/>
                </a:lnTo>
                <a:cubicBezTo>
                  <a:pt x="509" y="304"/>
                  <a:pt x="474" y="318"/>
                  <a:pt x="439" y="318"/>
                </a:cubicBezTo>
                <a:cubicBezTo>
                  <a:pt x="389" y="318"/>
                  <a:pt x="354" y="297"/>
                  <a:pt x="318" y="276"/>
                </a:cubicBezTo>
                <a:lnTo>
                  <a:pt x="318" y="276"/>
                </a:lnTo>
                <a:cubicBezTo>
                  <a:pt x="375" y="64"/>
                  <a:pt x="375" y="64"/>
                  <a:pt x="375" y="64"/>
                </a:cubicBezTo>
                <a:cubicBezTo>
                  <a:pt x="396" y="78"/>
                  <a:pt x="431" y="106"/>
                  <a:pt x="495" y="106"/>
                </a:cubicBezTo>
                <a:cubicBezTo>
                  <a:pt x="523" y="106"/>
                  <a:pt x="566" y="99"/>
                  <a:pt x="601" y="78"/>
                </a:cubicBezTo>
                <a:lnTo>
                  <a:pt x="544" y="290"/>
                </a:lnTo>
                <a:close/>
                <a:moveTo>
                  <a:pt x="177" y="205"/>
                </a:moveTo>
                <a:lnTo>
                  <a:pt x="177" y="205"/>
                </a:lnTo>
                <a:lnTo>
                  <a:pt x="177" y="205"/>
                </a:lnTo>
                <a:cubicBezTo>
                  <a:pt x="149" y="205"/>
                  <a:pt x="113" y="212"/>
                  <a:pt x="71" y="233"/>
                </a:cubicBezTo>
                <a:cubicBezTo>
                  <a:pt x="120" y="21"/>
                  <a:pt x="120" y="21"/>
                  <a:pt x="120" y="21"/>
                </a:cubicBezTo>
                <a:cubicBezTo>
                  <a:pt x="163" y="7"/>
                  <a:pt x="198" y="0"/>
                  <a:pt x="226" y="0"/>
                </a:cubicBezTo>
                <a:lnTo>
                  <a:pt x="226" y="0"/>
                </a:lnTo>
                <a:cubicBezTo>
                  <a:pt x="248" y="0"/>
                  <a:pt x="262" y="0"/>
                  <a:pt x="276" y="0"/>
                </a:cubicBezTo>
                <a:cubicBezTo>
                  <a:pt x="304" y="14"/>
                  <a:pt x="340" y="35"/>
                  <a:pt x="340" y="35"/>
                </a:cubicBezTo>
                <a:lnTo>
                  <a:pt x="340" y="35"/>
                </a:lnTo>
                <a:cubicBezTo>
                  <a:pt x="333" y="78"/>
                  <a:pt x="297" y="205"/>
                  <a:pt x="283" y="247"/>
                </a:cubicBezTo>
                <a:cubicBezTo>
                  <a:pt x="255" y="226"/>
                  <a:pt x="219" y="205"/>
                  <a:pt x="177" y="205"/>
                </a:cubicBezTo>
                <a:close/>
                <a:moveTo>
                  <a:pt x="156" y="254"/>
                </a:moveTo>
                <a:lnTo>
                  <a:pt x="156" y="254"/>
                </a:lnTo>
                <a:cubicBezTo>
                  <a:pt x="163" y="254"/>
                  <a:pt x="163" y="254"/>
                  <a:pt x="170" y="254"/>
                </a:cubicBezTo>
                <a:cubicBezTo>
                  <a:pt x="198" y="254"/>
                  <a:pt x="226" y="268"/>
                  <a:pt x="248" y="276"/>
                </a:cubicBezTo>
                <a:cubicBezTo>
                  <a:pt x="255" y="283"/>
                  <a:pt x="269" y="290"/>
                  <a:pt x="276" y="297"/>
                </a:cubicBezTo>
                <a:cubicBezTo>
                  <a:pt x="269" y="325"/>
                  <a:pt x="226" y="466"/>
                  <a:pt x="219" y="509"/>
                </a:cubicBezTo>
                <a:cubicBezTo>
                  <a:pt x="184" y="488"/>
                  <a:pt x="156" y="466"/>
                  <a:pt x="106" y="466"/>
                </a:cubicBezTo>
                <a:cubicBezTo>
                  <a:pt x="78" y="466"/>
                  <a:pt x="43" y="474"/>
                  <a:pt x="0" y="488"/>
                </a:cubicBezTo>
                <a:cubicBezTo>
                  <a:pt x="57" y="283"/>
                  <a:pt x="57" y="283"/>
                  <a:pt x="57" y="283"/>
                </a:cubicBezTo>
                <a:cubicBezTo>
                  <a:pt x="64" y="283"/>
                  <a:pt x="71" y="276"/>
                  <a:pt x="78" y="276"/>
                </a:cubicBezTo>
                <a:cubicBezTo>
                  <a:pt x="92" y="268"/>
                  <a:pt x="128" y="261"/>
                  <a:pt x="156" y="254"/>
                </a:cubicBezTo>
                <a:close/>
                <a:moveTo>
                  <a:pt x="424" y="361"/>
                </a:moveTo>
                <a:lnTo>
                  <a:pt x="424" y="361"/>
                </a:lnTo>
                <a:cubicBezTo>
                  <a:pt x="460" y="361"/>
                  <a:pt x="495" y="361"/>
                  <a:pt x="530" y="339"/>
                </a:cubicBezTo>
                <a:cubicBezTo>
                  <a:pt x="481" y="544"/>
                  <a:pt x="481" y="544"/>
                  <a:pt x="481" y="544"/>
                </a:cubicBezTo>
                <a:cubicBezTo>
                  <a:pt x="431" y="565"/>
                  <a:pt x="396" y="572"/>
                  <a:pt x="368" y="572"/>
                </a:cubicBezTo>
                <a:cubicBezTo>
                  <a:pt x="318" y="572"/>
                  <a:pt x="255" y="530"/>
                  <a:pt x="255" y="530"/>
                </a:cubicBezTo>
                <a:cubicBezTo>
                  <a:pt x="304" y="318"/>
                  <a:pt x="304" y="318"/>
                  <a:pt x="304" y="318"/>
                </a:cubicBezTo>
                <a:cubicBezTo>
                  <a:pt x="325" y="332"/>
                  <a:pt x="361" y="361"/>
                  <a:pt x="424" y="36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1" name="Freeform 22"/>
          <p:cNvSpPr>
            <a:spLocks noChangeArrowheads="1"/>
          </p:cNvSpPr>
          <p:nvPr/>
        </p:nvSpPr>
        <p:spPr bwMode="auto">
          <a:xfrm>
            <a:off x="19148269" y="4137125"/>
            <a:ext cx="460566" cy="437035"/>
          </a:xfrm>
          <a:custGeom>
            <a:avLst/>
            <a:gdLst>
              <a:gd name="T0" fmla="*/ 587 w 602"/>
              <a:gd name="T1" fmla="*/ 360 h 573"/>
              <a:gd name="T2" fmla="*/ 516 w 602"/>
              <a:gd name="T3" fmla="*/ 346 h 573"/>
              <a:gd name="T4" fmla="*/ 467 w 602"/>
              <a:gd name="T5" fmla="*/ 247 h 573"/>
              <a:gd name="T6" fmla="*/ 601 w 602"/>
              <a:gd name="T7" fmla="*/ 261 h 573"/>
              <a:gd name="T8" fmla="*/ 587 w 602"/>
              <a:gd name="T9" fmla="*/ 360 h 573"/>
              <a:gd name="T10" fmla="*/ 467 w 602"/>
              <a:gd name="T11" fmla="*/ 311 h 573"/>
              <a:gd name="T12" fmla="*/ 474 w 602"/>
              <a:gd name="T13" fmla="*/ 311 h 573"/>
              <a:gd name="T14" fmla="*/ 495 w 602"/>
              <a:gd name="T15" fmla="*/ 360 h 573"/>
              <a:gd name="T16" fmla="*/ 446 w 602"/>
              <a:gd name="T17" fmla="*/ 396 h 573"/>
              <a:gd name="T18" fmla="*/ 283 w 602"/>
              <a:gd name="T19" fmla="*/ 7 h 573"/>
              <a:gd name="T20" fmla="*/ 453 w 602"/>
              <a:gd name="T21" fmla="*/ 283 h 573"/>
              <a:gd name="T22" fmla="*/ 460 w 602"/>
              <a:gd name="T23" fmla="*/ 297 h 573"/>
              <a:gd name="T24" fmla="*/ 467 w 602"/>
              <a:gd name="T25" fmla="*/ 304 h 573"/>
              <a:gd name="T26" fmla="*/ 467 w 602"/>
              <a:gd name="T27" fmla="*/ 311 h 573"/>
              <a:gd name="T28" fmla="*/ 297 w 602"/>
              <a:gd name="T29" fmla="*/ 191 h 573"/>
              <a:gd name="T30" fmla="*/ 198 w 602"/>
              <a:gd name="T31" fmla="*/ 360 h 573"/>
              <a:gd name="T32" fmla="*/ 106 w 602"/>
              <a:gd name="T33" fmla="*/ 488 h 573"/>
              <a:gd name="T34" fmla="*/ 71 w 602"/>
              <a:gd name="T35" fmla="*/ 445 h 573"/>
              <a:gd name="T36" fmla="*/ 184 w 602"/>
              <a:gd name="T37" fmla="*/ 247 h 573"/>
              <a:gd name="T38" fmla="*/ 255 w 602"/>
              <a:gd name="T39" fmla="*/ 148 h 573"/>
              <a:gd name="T40" fmla="*/ 297 w 602"/>
              <a:gd name="T41" fmla="*/ 191 h 573"/>
              <a:gd name="T42" fmla="*/ 7 w 602"/>
              <a:gd name="T43" fmla="*/ 360 h 573"/>
              <a:gd name="T44" fmla="*/ 0 w 602"/>
              <a:gd name="T45" fmla="*/ 261 h 573"/>
              <a:gd name="T46" fmla="*/ 149 w 602"/>
              <a:gd name="T47" fmla="*/ 247 h 573"/>
              <a:gd name="T48" fmla="*/ 7 w 602"/>
              <a:gd name="T49" fmla="*/ 360 h 573"/>
              <a:gd name="T50" fmla="*/ 64 w 602"/>
              <a:gd name="T51" fmla="*/ 481 h 573"/>
              <a:gd name="T52" fmla="*/ 99 w 602"/>
              <a:gd name="T53" fmla="*/ 516 h 573"/>
              <a:gd name="T54" fmla="*/ 43 w 602"/>
              <a:gd name="T55" fmla="*/ 544 h 573"/>
              <a:gd name="T56" fmla="*/ 64 w 602"/>
              <a:gd name="T57" fmla="*/ 481 h 573"/>
              <a:gd name="T58" fmla="*/ 347 w 602"/>
              <a:gd name="T59" fmla="*/ 247 h 573"/>
              <a:gd name="T60" fmla="*/ 226 w 602"/>
              <a:gd name="T61" fmla="*/ 360 h 573"/>
              <a:gd name="T62" fmla="*/ 347 w 602"/>
              <a:gd name="T63" fmla="*/ 247 h 573"/>
              <a:gd name="T64" fmla="*/ 474 w 602"/>
              <a:gd name="T65" fmla="*/ 417 h 573"/>
              <a:gd name="T66" fmla="*/ 516 w 602"/>
              <a:gd name="T67" fmla="*/ 410 h 573"/>
              <a:gd name="T68" fmla="*/ 530 w 602"/>
              <a:gd name="T69" fmla="*/ 466 h 573"/>
              <a:gd name="T70" fmla="*/ 495 w 602"/>
              <a:gd name="T71" fmla="*/ 473 h 573"/>
              <a:gd name="T72" fmla="*/ 474 w 602"/>
              <a:gd name="T73" fmla="*/ 417 h 573"/>
              <a:gd name="T74" fmla="*/ 580 w 602"/>
              <a:gd name="T75" fmla="*/ 572 h 573"/>
              <a:gd name="T76" fmla="*/ 530 w 602"/>
              <a:gd name="T77" fmla="*/ 495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2" h="573">
                <a:moveTo>
                  <a:pt x="587" y="360"/>
                </a:moveTo>
                <a:lnTo>
                  <a:pt x="587" y="360"/>
                </a:lnTo>
                <a:cubicBezTo>
                  <a:pt x="523" y="360"/>
                  <a:pt x="523" y="360"/>
                  <a:pt x="523" y="360"/>
                </a:cubicBezTo>
                <a:cubicBezTo>
                  <a:pt x="516" y="353"/>
                  <a:pt x="516" y="353"/>
                  <a:pt x="516" y="346"/>
                </a:cubicBezTo>
                <a:cubicBezTo>
                  <a:pt x="516" y="346"/>
                  <a:pt x="509" y="332"/>
                  <a:pt x="502" y="318"/>
                </a:cubicBezTo>
                <a:cubicBezTo>
                  <a:pt x="495" y="304"/>
                  <a:pt x="481" y="275"/>
                  <a:pt x="467" y="247"/>
                </a:cubicBezTo>
                <a:cubicBezTo>
                  <a:pt x="587" y="247"/>
                  <a:pt x="587" y="247"/>
                  <a:pt x="587" y="247"/>
                </a:cubicBezTo>
                <a:cubicBezTo>
                  <a:pt x="594" y="247"/>
                  <a:pt x="601" y="254"/>
                  <a:pt x="601" y="261"/>
                </a:cubicBezTo>
                <a:cubicBezTo>
                  <a:pt x="601" y="346"/>
                  <a:pt x="601" y="346"/>
                  <a:pt x="601" y="346"/>
                </a:cubicBezTo>
                <a:cubicBezTo>
                  <a:pt x="601" y="353"/>
                  <a:pt x="594" y="360"/>
                  <a:pt x="587" y="360"/>
                </a:cubicBezTo>
                <a:close/>
                <a:moveTo>
                  <a:pt x="467" y="311"/>
                </a:moveTo>
                <a:lnTo>
                  <a:pt x="467" y="311"/>
                </a:lnTo>
                <a:lnTo>
                  <a:pt x="467" y="311"/>
                </a:lnTo>
                <a:cubicBezTo>
                  <a:pt x="474" y="311"/>
                  <a:pt x="474" y="311"/>
                  <a:pt x="474" y="311"/>
                </a:cubicBezTo>
                <a:cubicBezTo>
                  <a:pt x="481" y="332"/>
                  <a:pt x="488" y="353"/>
                  <a:pt x="495" y="360"/>
                </a:cubicBezTo>
                <a:lnTo>
                  <a:pt x="495" y="360"/>
                </a:lnTo>
                <a:cubicBezTo>
                  <a:pt x="502" y="375"/>
                  <a:pt x="488" y="389"/>
                  <a:pt x="474" y="396"/>
                </a:cubicBezTo>
                <a:cubicBezTo>
                  <a:pt x="467" y="396"/>
                  <a:pt x="460" y="403"/>
                  <a:pt x="446" y="396"/>
                </a:cubicBezTo>
                <a:cubicBezTo>
                  <a:pt x="431" y="389"/>
                  <a:pt x="361" y="219"/>
                  <a:pt x="340" y="177"/>
                </a:cubicBezTo>
                <a:cubicBezTo>
                  <a:pt x="325" y="127"/>
                  <a:pt x="269" y="14"/>
                  <a:pt x="283" y="7"/>
                </a:cubicBezTo>
                <a:cubicBezTo>
                  <a:pt x="297" y="0"/>
                  <a:pt x="347" y="92"/>
                  <a:pt x="375" y="148"/>
                </a:cubicBezTo>
                <a:cubicBezTo>
                  <a:pt x="396" y="177"/>
                  <a:pt x="431" y="233"/>
                  <a:pt x="453" y="283"/>
                </a:cubicBezTo>
                <a:lnTo>
                  <a:pt x="460" y="290"/>
                </a:lnTo>
                <a:cubicBezTo>
                  <a:pt x="460" y="290"/>
                  <a:pt x="460" y="290"/>
                  <a:pt x="460" y="297"/>
                </a:cubicBezTo>
                <a:lnTo>
                  <a:pt x="460" y="297"/>
                </a:lnTo>
                <a:cubicBezTo>
                  <a:pt x="460" y="297"/>
                  <a:pt x="460" y="297"/>
                  <a:pt x="467" y="304"/>
                </a:cubicBezTo>
                <a:lnTo>
                  <a:pt x="467" y="304"/>
                </a:lnTo>
                <a:cubicBezTo>
                  <a:pt x="467" y="304"/>
                  <a:pt x="467" y="304"/>
                  <a:pt x="467" y="311"/>
                </a:cubicBezTo>
                <a:close/>
                <a:moveTo>
                  <a:pt x="297" y="191"/>
                </a:moveTo>
                <a:lnTo>
                  <a:pt x="297" y="191"/>
                </a:lnTo>
                <a:cubicBezTo>
                  <a:pt x="248" y="275"/>
                  <a:pt x="248" y="275"/>
                  <a:pt x="248" y="275"/>
                </a:cubicBezTo>
                <a:cubicBezTo>
                  <a:pt x="198" y="360"/>
                  <a:pt x="198" y="360"/>
                  <a:pt x="198" y="360"/>
                </a:cubicBezTo>
                <a:cubicBezTo>
                  <a:pt x="127" y="481"/>
                  <a:pt x="127" y="481"/>
                  <a:pt x="127" y="481"/>
                </a:cubicBezTo>
                <a:cubicBezTo>
                  <a:pt x="127" y="488"/>
                  <a:pt x="113" y="488"/>
                  <a:pt x="106" y="488"/>
                </a:cubicBezTo>
                <a:cubicBezTo>
                  <a:pt x="71" y="466"/>
                  <a:pt x="71" y="466"/>
                  <a:pt x="71" y="466"/>
                </a:cubicBezTo>
                <a:cubicBezTo>
                  <a:pt x="64" y="459"/>
                  <a:pt x="64" y="452"/>
                  <a:pt x="71" y="445"/>
                </a:cubicBezTo>
                <a:cubicBezTo>
                  <a:pt x="120" y="360"/>
                  <a:pt x="120" y="360"/>
                  <a:pt x="120" y="360"/>
                </a:cubicBezTo>
                <a:cubicBezTo>
                  <a:pt x="184" y="247"/>
                  <a:pt x="184" y="247"/>
                  <a:pt x="184" y="247"/>
                </a:cubicBezTo>
                <a:cubicBezTo>
                  <a:pt x="233" y="155"/>
                  <a:pt x="233" y="155"/>
                  <a:pt x="233" y="155"/>
                </a:cubicBezTo>
                <a:cubicBezTo>
                  <a:pt x="240" y="148"/>
                  <a:pt x="248" y="141"/>
                  <a:pt x="255" y="148"/>
                </a:cubicBezTo>
                <a:cubicBezTo>
                  <a:pt x="290" y="170"/>
                  <a:pt x="290" y="170"/>
                  <a:pt x="290" y="170"/>
                </a:cubicBezTo>
                <a:cubicBezTo>
                  <a:pt x="297" y="170"/>
                  <a:pt x="304" y="184"/>
                  <a:pt x="297" y="191"/>
                </a:cubicBezTo>
                <a:close/>
                <a:moveTo>
                  <a:pt x="7" y="360"/>
                </a:moveTo>
                <a:lnTo>
                  <a:pt x="7" y="360"/>
                </a:lnTo>
                <a:cubicBezTo>
                  <a:pt x="0" y="360"/>
                  <a:pt x="0" y="353"/>
                  <a:pt x="0" y="346"/>
                </a:cubicBezTo>
                <a:cubicBezTo>
                  <a:pt x="0" y="261"/>
                  <a:pt x="0" y="261"/>
                  <a:pt x="0" y="261"/>
                </a:cubicBezTo>
                <a:cubicBezTo>
                  <a:pt x="0" y="254"/>
                  <a:pt x="0" y="247"/>
                  <a:pt x="7" y="247"/>
                </a:cubicBezTo>
                <a:cubicBezTo>
                  <a:pt x="149" y="247"/>
                  <a:pt x="149" y="247"/>
                  <a:pt x="149" y="247"/>
                </a:cubicBezTo>
                <a:cubicBezTo>
                  <a:pt x="92" y="360"/>
                  <a:pt x="92" y="360"/>
                  <a:pt x="92" y="360"/>
                </a:cubicBezTo>
                <a:lnTo>
                  <a:pt x="7" y="360"/>
                </a:lnTo>
                <a:close/>
                <a:moveTo>
                  <a:pt x="64" y="481"/>
                </a:moveTo>
                <a:lnTo>
                  <a:pt x="64" y="481"/>
                </a:lnTo>
                <a:cubicBezTo>
                  <a:pt x="99" y="502"/>
                  <a:pt x="99" y="502"/>
                  <a:pt x="99" y="502"/>
                </a:cubicBezTo>
                <a:cubicBezTo>
                  <a:pt x="106" y="509"/>
                  <a:pt x="106" y="516"/>
                  <a:pt x="99" y="516"/>
                </a:cubicBezTo>
                <a:cubicBezTo>
                  <a:pt x="50" y="551"/>
                  <a:pt x="50" y="551"/>
                  <a:pt x="50" y="551"/>
                </a:cubicBezTo>
                <a:cubicBezTo>
                  <a:pt x="43" y="551"/>
                  <a:pt x="43" y="551"/>
                  <a:pt x="43" y="544"/>
                </a:cubicBezTo>
                <a:cubicBezTo>
                  <a:pt x="50" y="488"/>
                  <a:pt x="50" y="488"/>
                  <a:pt x="50" y="488"/>
                </a:cubicBezTo>
                <a:cubicBezTo>
                  <a:pt x="50" y="481"/>
                  <a:pt x="57" y="481"/>
                  <a:pt x="64" y="481"/>
                </a:cubicBezTo>
                <a:close/>
                <a:moveTo>
                  <a:pt x="347" y="247"/>
                </a:moveTo>
                <a:lnTo>
                  <a:pt x="347" y="247"/>
                </a:lnTo>
                <a:cubicBezTo>
                  <a:pt x="368" y="297"/>
                  <a:pt x="382" y="332"/>
                  <a:pt x="396" y="360"/>
                </a:cubicBezTo>
                <a:cubicBezTo>
                  <a:pt x="226" y="360"/>
                  <a:pt x="226" y="360"/>
                  <a:pt x="226" y="360"/>
                </a:cubicBezTo>
                <a:cubicBezTo>
                  <a:pt x="290" y="247"/>
                  <a:pt x="290" y="247"/>
                  <a:pt x="290" y="247"/>
                </a:cubicBezTo>
                <a:lnTo>
                  <a:pt x="347" y="247"/>
                </a:lnTo>
                <a:close/>
                <a:moveTo>
                  <a:pt x="474" y="417"/>
                </a:moveTo>
                <a:lnTo>
                  <a:pt x="474" y="417"/>
                </a:lnTo>
                <a:cubicBezTo>
                  <a:pt x="495" y="403"/>
                  <a:pt x="495" y="403"/>
                  <a:pt x="495" y="403"/>
                </a:cubicBezTo>
                <a:cubicBezTo>
                  <a:pt x="502" y="403"/>
                  <a:pt x="516" y="403"/>
                  <a:pt x="516" y="410"/>
                </a:cubicBezTo>
                <a:cubicBezTo>
                  <a:pt x="537" y="445"/>
                  <a:pt x="537" y="445"/>
                  <a:pt x="537" y="445"/>
                </a:cubicBezTo>
                <a:cubicBezTo>
                  <a:pt x="537" y="452"/>
                  <a:pt x="537" y="459"/>
                  <a:pt x="530" y="466"/>
                </a:cubicBezTo>
                <a:cubicBezTo>
                  <a:pt x="516" y="473"/>
                  <a:pt x="516" y="473"/>
                  <a:pt x="516" y="473"/>
                </a:cubicBezTo>
                <a:cubicBezTo>
                  <a:pt x="509" y="481"/>
                  <a:pt x="495" y="481"/>
                  <a:pt x="495" y="473"/>
                </a:cubicBezTo>
                <a:cubicBezTo>
                  <a:pt x="474" y="438"/>
                  <a:pt x="474" y="438"/>
                  <a:pt x="474" y="438"/>
                </a:cubicBezTo>
                <a:cubicBezTo>
                  <a:pt x="467" y="431"/>
                  <a:pt x="467" y="417"/>
                  <a:pt x="474" y="417"/>
                </a:cubicBezTo>
                <a:close/>
                <a:moveTo>
                  <a:pt x="580" y="572"/>
                </a:moveTo>
                <a:lnTo>
                  <a:pt x="580" y="572"/>
                </a:lnTo>
                <a:cubicBezTo>
                  <a:pt x="580" y="558"/>
                  <a:pt x="544" y="551"/>
                  <a:pt x="530" y="530"/>
                </a:cubicBezTo>
                <a:cubicBezTo>
                  <a:pt x="509" y="509"/>
                  <a:pt x="523" y="502"/>
                  <a:pt x="530" y="495"/>
                </a:cubicBezTo>
                <a:cubicBezTo>
                  <a:pt x="594" y="459"/>
                  <a:pt x="580" y="572"/>
                  <a:pt x="580" y="572"/>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2" name="Freeform 23"/>
          <p:cNvSpPr>
            <a:spLocks noChangeArrowheads="1"/>
          </p:cNvSpPr>
          <p:nvPr/>
        </p:nvSpPr>
        <p:spPr bwMode="auto">
          <a:xfrm>
            <a:off x="18344796" y="4127041"/>
            <a:ext cx="426951" cy="463929"/>
          </a:xfrm>
          <a:custGeom>
            <a:avLst/>
            <a:gdLst>
              <a:gd name="T0" fmla="*/ 474 w 559"/>
              <a:gd name="T1" fmla="*/ 318 h 609"/>
              <a:gd name="T2" fmla="*/ 474 w 559"/>
              <a:gd name="T3" fmla="*/ 318 h 609"/>
              <a:gd name="T4" fmla="*/ 558 w 559"/>
              <a:gd name="T5" fmla="*/ 445 h 609"/>
              <a:gd name="T6" fmla="*/ 516 w 559"/>
              <a:gd name="T7" fmla="*/ 530 h 609"/>
              <a:gd name="T8" fmla="*/ 417 w 559"/>
              <a:gd name="T9" fmla="*/ 600 h 609"/>
              <a:gd name="T10" fmla="*/ 311 w 559"/>
              <a:gd name="T11" fmla="*/ 579 h 609"/>
              <a:gd name="T12" fmla="*/ 205 w 559"/>
              <a:gd name="T13" fmla="*/ 600 h 609"/>
              <a:gd name="T14" fmla="*/ 99 w 559"/>
              <a:gd name="T15" fmla="*/ 530 h 609"/>
              <a:gd name="T16" fmla="*/ 64 w 559"/>
              <a:gd name="T17" fmla="*/ 226 h 609"/>
              <a:gd name="T18" fmla="*/ 191 w 559"/>
              <a:gd name="T19" fmla="*/ 148 h 609"/>
              <a:gd name="T20" fmla="*/ 304 w 559"/>
              <a:gd name="T21" fmla="*/ 176 h 609"/>
              <a:gd name="T22" fmla="*/ 424 w 559"/>
              <a:gd name="T23" fmla="*/ 148 h 609"/>
              <a:gd name="T24" fmla="*/ 544 w 559"/>
              <a:gd name="T25" fmla="*/ 205 h 609"/>
              <a:gd name="T26" fmla="*/ 474 w 559"/>
              <a:gd name="T27" fmla="*/ 318 h 609"/>
              <a:gd name="T28" fmla="*/ 297 w 559"/>
              <a:gd name="T29" fmla="*/ 141 h 609"/>
              <a:gd name="T30" fmla="*/ 297 w 559"/>
              <a:gd name="T31" fmla="*/ 141 h 609"/>
              <a:gd name="T32" fmla="*/ 332 w 559"/>
              <a:gd name="T33" fmla="*/ 42 h 609"/>
              <a:gd name="T34" fmla="*/ 424 w 559"/>
              <a:gd name="T35" fmla="*/ 0 h 609"/>
              <a:gd name="T36" fmla="*/ 389 w 559"/>
              <a:gd name="T37" fmla="*/ 99 h 609"/>
              <a:gd name="T38" fmla="*/ 297 w 559"/>
              <a:gd name="T39" fmla="*/ 14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9" h="609">
                <a:moveTo>
                  <a:pt x="474" y="318"/>
                </a:moveTo>
                <a:lnTo>
                  <a:pt x="474" y="318"/>
                </a:lnTo>
                <a:cubicBezTo>
                  <a:pt x="474" y="410"/>
                  <a:pt x="558" y="445"/>
                  <a:pt x="558" y="445"/>
                </a:cubicBezTo>
                <a:cubicBezTo>
                  <a:pt x="558" y="445"/>
                  <a:pt x="544" y="487"/>
                  <a:pt x="516" y="530"/>
                </a:cubicBezTo>
                <a:cubicBezTo>
                  <a:pt x="488" y="565"/>
                  <a:pt x="460" y="600"/>
                  <a:pt x="417" y="600"/>
                </a:cubicBezTo>
                <a:cubicBezTo>
                  <a:pt x="375" y="600"/>
                  <a:pt x="361" y="579"/>
                  <a:pt x="311" y="579"/>
                </a:cubicBezTo>
                <a:cubicBezTo>
                  <a:pt x="262" y="579"/>
                  <a:pt x="247" y="600"/>
                  <a:pt x="205" y="600"/>
                </a:cubicBezTo>
                <a:cubicBezTo>
                  <a:pt x="163" y="608"/>
                  <a:pt x="127" y="565"/>
                  <a:pt x="99" y="530"/>
                </a:cubicBezTo>
                <a:cubicBezTo>
                  <a:pt x="43" y="452"/>
                  <a:pt x="0" y="318"/>
                  <a:pt x="64" y="226"/>
                </a:cubicBezTo>
                <a:cubicBezTo>
                  <a:pt x="92" y="176"/>
                  <a:pt x="142" y="148"/>
                  <a:pt x="191" y="148"/>
                </a:cubicBezTo>
                <a:cubicBezTo>
                  <a:pt x="233" y="148"/>
                  <a:pt x="276" y="176"/>
                  <a:pt x="304" y="176"/>
                </a:cubicBezTo>
                <a:cubicBezTo>
                  <a:pt x="325" y="176"/>
                  <a:pt x="375" y="141"/>
                  <a:pt x="424" y="148"/>
                </a:cubicBezTo>
                <a:cubicBezTo>
                  <a:pt x="445" y="148"/>
                  <a:pt x="509" y="155"/>
                  <a:pt x="544" y="205"/>
                </a:cubicBezTo>
                <a:cubicBezTo>
                  <a:pt x="544" y="205"/>
                  <a:pt x="474" y="247"/>
                  <a:pt x="474" y="318"/>
                </a:cubicBezTo>
                <a:close/>
                <a:moveTo>
                  <a:pt x="297" y="141"/>
                </a:moveTo>
                <a:lnTo>
                  <a:pt x="297" y="141"/>
                </a:lnTo>
                <a:cubicBezTo>
                  <a:pt x="290" y="106"/>
                  <a:pt x="311" y="71"/>
                  <a:pt x="332" y="42"/>
                </a:cubicBezTo>
                <a:cubicBezTo>
                  <a:pt x="354" y="21"/>
                  <a:pt x="396" y="0"/>
                  <a:pt x="424" y="0"/>
                </a:cubicBezTo>
                <a:cubicBezTo>
                  <a:pt x="431" y="35"/>
                  <a:pt x="417" y="71"/>
                  <a:pt x="389" y="99"/>
                </a:cubicBezTo>
                <a:cubicBezTo>
                  <a:pt x="368" y="120"/>
                  <a:pt x="332" y="141"/>
                  <a:pt x="297" y="141"/>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3" name="Freeform 24"/>
          <p:cNvSpPr>
            <a:spLocks noChangeArrowheads="1"/>
          </p:cNvSpPr>
          <p:nvPr/>
        </p:nvSpPr>
        <p:spPr bwMode="auto">
          <a:xfrm>
            <a:off x="17585028" y="4127041"/>
            <a:ext cx="383246" cy="457206"/>
          </a:xfrm>
          <a:custGeom>
            <a:avLst/>
            <a:gdLst>
              <a:gd name="T0" fmla="*/ 466 w 502"/>
              <a:gd name="T1" fmla="*/ 410 h 601"/>
              <a:gd name="T2" fmla="*/ 431 w 502"/>
              <a:gd name="T3" fmla="*/ 226 h 601"/>
              <a:gd name="T4" fmla="*/ 501 w 502"/>
              <a:gd name="T5" fmla="*/ 226 h 601"/>
              <a:gd name="T6" fmla="*/ 466 w 502"/>
              <a:gd name="T7" fmla="*/ 410 h 601"/>
              <a:gd name="T8" fmla="*/ 374 w 502"/>
              <a:gd name="T9" fmla="*/ 487 h 601"/>
              <a:gd name="T10" fmla="*/ 353 w 502"/>
              <a:gd name="T11" fmla="*/ 495 h 601"/>
              <a:gd name="T12" fmla="*/ 353 w 502"/>
              <a:gd name="T13" fmla="*/ 509 h 601"/>
              <a:gd name="T14" fmla="*/ 318 w 502"/>
              <a:gd name="T15" fmla="*/ 600 h 601"/>
              <a:gd name="T16" fmla="*/ 282 w 502"/>
              <a:gd name="T17" fmla="*/ 509 h 601"/>
              <a:gd name="T18" fmla="*/ 282 w 502"/>
              <a:gd name="T19" fmla="*/ 495 h 601"/>
              <a:gd name="T20" fmla="*/ 219 w 502"/>
              <a:gd name="T21" fmla="*/ 487 h 601"/>
              <a:gd name="T22" fmla="*/ 219 w 502"/>
              <a:gd name="T23" fmla="*/ 495 h 601"/>
              <a:gd name="T24" fmla="*/ 219 w 502"/>
              <a:gd name="T25" fmla="*/ 565 h 601"/>
              <a:gd name="T26" fmla="*/ 155 w 502"/>
              <a:gd name="T27" fmla="*/ 565 h 601"/>
              <a:gd name="T28" fmla="*/ 155 w 502"/>
              <a:gd name="T29" fmla="*/ 495 h 601"/>
              <a:gd name="T30" fmla="*/ 155 w 502"/>
              <a:gd name="T31" fmla="*/ 487 h 601"/>
              <a:gd name="T32" fmla="*/ 92 w 502"/>
              <a:gd name="T33" fmla="*/ 445 h 601"/>
              <a:gd name="T34" fmla="*/ 92 w 502"/>
              <a:gd name="T35" fmla="*/ 219 h 601"/>
              <a:gd name="T36" fmla="*/ 99 w 502"/>
              <a:gd name="T37" fmla="*/ 191 h 601"/>
              <a:gd name="T38" fmla="*/ 410 w 502"/>
              <a:gd name="T39" fmla="*/ 191 h 601"/>
              <a:gd name="T40" fmla="*/ 410 w 502"/>
              <a:gd name="T41" fmla="*/ 240 h 601"/>
              <a:gd name="T42" fmla="*/ 374 w 502"/>
              <a:gd name="T43" fmla="*/ 487 h 601"/>
              <a:gd name="T44" fmla="*/ 176 w 502"/>
              <a:gd name="T45" fmla="*/ 49 h 601"/>
              <a:gd name="T46" fmla="*/ 162 w 502"/>
              <a:gd name="T47" fmla="*/ 28 h 601"/>
              <a:gd name="T48" fmla="*/ 148 w 502"/>
              <a:gd name="T49" fmla="*/ 0 h 601"/>
              <a:gd name="T50" fmla="*/ 169 w 502"/>
              <a:gd name="T51" fmla="*/ 28 h 601"/>
              <a:gd name="T52" fmla="*/ 183 w 502"/>
              <a:gd name="T53" fmla="*/ 42 h 601"/>
              <a:gd name="T54" fmla="*/ 318 w 502"/>
              <a:gd name="T55" fmla="*/ 42 h 601"/>
              <a:gd name="T56" fmla="*/ 332 w 502"/>
              <a:gd name="T57" fmla="*/ 28 h 601"/>
              <a:gd name="T58" fmla="*/ 353 w 502"/>
              <a:gd name="T59" fmla="*/ 0 h 601"/>
              <a:gd name="T60" fmla="*/ 346 w 502"/>
              <a:gd name="T61" fmla="*/ 28 h 601"/>
              <a:gd name="T62" fmla="*/ 332 w 502"/>
              <a:gd name="T63" fmla="*/ 49 h 601"/>
              <a:gd name="T64" fmla="*/ 92 w 502"/>
              <a:gd name="T65" fmla="*/ 169 h 601"/>
              <a:gd name="T66" fmla="*/ 318 w 502"/>
              <a:gd name="T67" fmla="*/ 120 h 601"/>
              <a:gd name="T68" fmla="*/ 339 w 502"/>
              <a:gd name="T69" fmla="*/ 106 h 601"/>
              <a:gd name="T70" fmla="*/ 304 w 502"/>
              <a:gd name="T71" fmla="*/ 106 h 601"/>
              <a:gd name="T72" fmla="*/ 183 w 502"/>
              <a:gd name="T73" fmla="*/ 120 h 601"/>
              <a:gd name="T74" fmla="*/ 197 w 502"/>
              <a:gd name="T75" fmla="*/ 106 h 601"/>
              <a:gd name="T76" fmla="*/ 169 w 502"/>
              <a:gd name="T77" fmla="*/ 106 h 601"/>
              <a:gd name="T78" fmla="*/ 35 w 502"/>
              <a:gd name="T79" fmla="*/ 410 h 601"/>
              <a:gd name="T80" fmla="*/ 0 w 502"/>
              <a:gd name="T81" fmla="*/ 374 h 601"/>
              <a:gd name="T82" fmla="*/ 35 w 502"/>
              <a:gd name="T83" fmla="*/ 191 h 601"/>
              <a:gd name="T84" fmla="*/ 70 w 502"/>
              <a:gd name="T85"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2" h="601">
                <a:moveTo>
                  <a:pt x="466" y="410"/>
                </a:moveTo>
                <a:lnTo>
                  <a:pt x="466" y="410"/>
                </a:lnTo>
                <a:cubicBezTo>
                  <a:pt x="452" y="410"/>
                  <a:pt x="431" y="396"/>
                  <a:pt x="431" y="374"/>
                </a:cubicBezTo>
                <a:cubicBezTo>
                  <a:pt x="431" y="226"/>
                  <a:pt x="431" y="226"/>
                  <a:pt x="431" y="226"/>
                </a:cubicBezTo>
                <a:cubicBezTo>
                  <a:pt x="431" y="205"/>
                  <a:pt x="452" y="191"/>
                  <a:pt x="466" y="191"/>
                </a:cubicBezTo>
                <a:cubicBezTo>
                  <a:pt x="487" y="191"/>
                  <a:pt x="501" y="205"/>
                  <a:pt x="501" y="226"/>
                </a:cubicBezTo>
                <a:cubicBezTo>
                  <a:pt x="501" y="374"/>
                  <a:pt x="501" y="374"/>
                  <a:pt x="501" y="374"/>
                </a:cubicBezTo>
                <a:cubicBezTo>
                  <a:pt x="501" y="396"/>
                  <a:pt x="487" y="410"/>
                  <a:pt x="466" y="410"/>
                </a:cubicBezTo>
                <a:close/>
                <a:moveTo>
                  <a:pt x="374" y="487"/>
                </a:moveTo>
                <a:lnTo>
                  <a:pt x="374" y="487"/>
                </a:lnTo>
                <a:cubicBezTo>
                  <a:pt x="346" y="487"/>
                  <a:pt x="346" y="487"/>
                  <a:pt x="346" y="487"/>
                </a:cubicBezTo>
                <a:cubicBezTo>
                  <a:pt x="353" y="487"/>
                  <a:pt x="353" y="487"/>
                  <a:pt x="353" y="495"/>
                </a:cubicBezTo>
                <a:lnTo>
                  <a:pt x="353" y="495"/>
                </a:lnTo>
                <a:cubicBezTo>
                  <a:pt x="353" y="509"/>
                  <a:pt x="353" y="509"/>
                  <a:pt x="353" y="509"/>
                </a:cubicBezTo>
                <a:cubicBezTo>
                  <a:pt x="353" y="565"/>
                  <a:pt x="353" y="565"/>
                  <a:pt x="353" y="565"/>
                </a:cubicBezTo>
                <a:cubicBezTo>
                  <a:pt x="353" y="586"/>
                  <a:pt x="332" y="600"/>
                  <a:pt x="318" y="600"/>
                </a:cubicBezTo>
                <a:cubicBezTo>
                  <a:pt x="297" y="600"/>
                  <a:pt x="282" y="586"/>
                  <a:pt x="282" y="565"/>
                </a:cubicBezTo>
                <a:cubicBezTo>
                  <a:pt x="282" y="509"/>
                  <a:pt x="282" y="509"/>
                  <a:pt x="282" y="509"/>
                </a:cubicBezTo>
                <a:cubicBezTo>
                  <a:pt x="282" y="495"/>
                  <a:pt x="282" y="495"/>
                  <a:pt x="282" y="495"/>
                </a:cubicBezTo>
                <a:lnTo>
                  <a:pt x="282" y="495"/>
                </a:lnTo>
                <a:cubicBezTo>
                  <a:pt x="282" y="487"/>
                  <a:pt x="282" y="487"/>
                  <a:pt x="282" y="487"/>
                </a:cubicBezTo>
                <a:cubicBezTo>
                  <a:pt x="219" y="487"/>
                  <a:pt x="219" y="487"/>
                  <a:pt x="219" y="487"/>
                </a:cubicBezTo>
                <a:cubicBezTo>
                  <a:pt x="219" y="487"/>
                  <a:pt x="219" y="487"/>
                  <a:pt x="219" y="495"/>
                </a:cubicBezTo>
                <a:lnTo>
                  <a:pt x="219" y="495"/>
                </a:lnTo>
                <a:cubicBezTo>
                  <a:pt x="219" y="509"/>
                  <a:pt x="219" y="509"/>
                  <a:pt x="219" y="509"/>
                </a:cubicBezTo>
                <a:cubicBezTo>
                  <a:pt x="219" y="565"/>
                  <a:pt x="219" y="565"/>
                  <a:pt x="219" y="565"/>
                </a:cubicBezTo>
                <a:cubicBezTo>
                  <a:pt x="219" y="586"/>
                  <a:pt x="205" y="600"/>
                  <a:pt x="190" y="600"/>
                </a:cubicBezTo>
                <a:cubicBezTo>
                  <a:pt x="169" y="600"/>
                  <a:pt x="155" y="586"/>
                  <a:pt x="155" y="565"/>
                </a:cubicBezTo>
                <a:cubicBezTo>
                  <a:pt x="155" y="509"/>
                  <a:pt x="155" y="509"/>
                  <a:pt x="155" y="509"/>
                </a:cubicBezTo>
                <a:cubicBezTo>
                  <a:pt x="155" y="495"/>
                  <a:pt x="155" y="495"/>
                  <a:pt x="155" y="495"/>
                </a:cubicBezTo>
                <a:lnTo>
                  <a:pt x="155" y="495"/>
                </a:lnTo>
                <a:cubicBezTo>
                  <a:pt x="155" y="487"/>
                  <a:pt x="155" y="487"/>
                  <a:pt x="155" y="487"/>
                </a:cubicBezTo>
                <a:cubicBezTo>
                  <a:pt x="127" y="487"/>
                  <a:pt x="127" y="487"/>
                  <a:pt x="127" y="487"/>
                </a:cubicBezTo>
                <a:cubicBezTo>
                  <a:pt x="106" y="487"/>
                  <a:pt x="92" y="466"/>
                  <a:pt x="92" y="445"/>
                </a:cubicBezTo>
                <a:cubicBezTo>
                  <a:pt x="92" y="240"/>
                  <a:pt x="92" y="240"/>
                  <a:pt x="92" y="240"/>
                </a:cubicBezTo>
                <a:cubicBezTo>
                  <a:pt x="92" y="219"/>
                  <a:pt x="92" y="219"/>
                  <a:pt x="92" y="219"/>
                </a:cubicBezTo>
                <a:cubicBezTo>
                  <a:pt x="92" y="191"/>
                  <a:pt x="92" y="191"/>
                  <a:pt x="92" y="191"/>
                </a:cubicBezTo>
                <a:cubicBezTo>
                  <a:pt x="99" y="191"/>
                  <a:pt x="99" y="191"/>
                  <a:pt x="99" y="191"/>
                </a:cubicBezTo>
                <a:cubicBezTo>
                  <a:pt x="410" y="191"/>
                  <a:pt x="410" y="191"/>
                  <a:pt x="410" y="191"/>
                </a:cubicBezTo>
                <a:lnTo>
                  <a:pt x="410" y="191"/>
                </a:lnTo>
                <a:cubicBezTo>
                  <a:pt x="410" y="219"/>
                  <a:pt x="410" y="219"/>
                  <a:pt x="410" y="219"/>
                </a:cubicBezTo>
                <a:cubicBezTo>
                  <a:pt x="410" y="240"/>
                  <a:pt x="410" y="240"/>
                  <a:pt x="410" y="240"/>
                </a:cubicBezTo>
                <a:cubicBezTo>
                  <a:pt x="410" y="445"/>
                  <a:pt x="410" y="445"/>
                  <a:pt x="410" y="445"/>
                </a:cubicBezTo>
                <a:cubicBezTo>
                  <a:pt x="410" y="466"/>
                  <a:pt x="395" y="487"/>
                  <a:pt x="374" y="487"/>
                </a:cubicBezTo>
                <a:close/>
                <a:moveTo>
                  <a:pt x="176" y="49"/>
                </a:moveTo>
                <a:lnTo>
                  <a:pt x="176" y="49"/>
                </a:lnTo>
                <a:cubicBezTo>
                  <a:pt x="169" y="42"/>
                  <a:pt x="169" y="42"/>
                  <a:pt x="169" y="42"/>
                </a:cubicBezTo>
                <a:cubicBezTo>
                  <a:pt x="162" y="28"/>
                  <a:pt x="162" y="28"/>
                  <a:pt x="162" y="28"/>
                </a:cubicBezTo>
                <a:cubicBezTo>
                  <a:pt x="148" y="7"/>
                  <a:pt x="148" y="7"/>
                  <a:pt x="148" y="7"/>
                </a:cubicBezTo>
                <a:lnTo>
                  <a:pt x="148" y="0"/>
                </a:lnTo>
                <a:lnTo>
                  <a:pt x="155" y="0"/>
                </a:lnTo>
                <a:cubicBezTo>
                  <a:pt x="169" y="28"/>
                  <a:pt x="169" y="28"/>
                  <a:pt x="169" y="28"/>
                </a:cubicBezTo>
                <a:cubicBezTo>
                  <a:pt x="176" y="35"/>
                  <a:pt x="176" y="35"/>
                  <a:pt x="176" y="35"/>
                </a:cubicBezTo>
                <a:cubicBezTo>
                  <a:pt x="183" y="42"/>
                  <a:pt x="183" y="42"/>
                  <a:pt x="183" y="42"/>
                </a:cubicBezTo>
                <a:cubicBezTo>
                  <a:pt x="205" y="35"/>
                  <a:pt x="226" y="35"/>
                  <a:pt x="254" y="35"/>
                </a:cubicBezTo>
                <a:cubicBezTo>
                  <a:pt x="275" y="35"/>
                  <a:pt x="297" y="35"/>
                  <a:pt x="318" y="42"/>
                </a:cubicBezTo>
                <a:cubicBezTo>
                  <a:pt x="325" y="35"/>
                  <a:pt x="325" y="35"/>
                  <a:pt x="325" y="35"/>
                </a:cubicBezTo>
                <a:cubicBezTo>
                  <a:pt x="332" y="28"/>
                  <a:pt x="332" y="28"/>
                  <a:pt x="332" y="28"/>
                </a:cubicBezTo>
                <a:cubicBezTo>
                  <a:pt x="346" y="0"/>
                  <a:pt x="346" y="0"/>
                  <a:pt x="346" y="0"/>
                </a:cubicBezTo>
                <a:lnTo>
                  <a:pt x="353" y="0"/>
                </a:lnTo>
                <a:cubicBezTo>
                  <a:pt x="360" y="0"/>
                  <a:pt x="360" y="7"/>
                  <a:pt x="360" y="7"/>
                </a:cubicBezTo>
                <a:cubicBezTo>
                  <a:pt x="346" y="28"/>
                  <a:pt x="346" y="28"/>
                  <a:pt x="346" y="28"/>
                </a:cubicBezTo>
                <a:cubicBezTo>
                  <a:pt x="339" y="42"/>
                  <a:pt x="339" y="42"/>
                  <a:pt x="339" y="42"/>
                </a:cubicBezTo>
                <a:cubicBezTo>
                  <a:pt x="332" y="49"/>
                  <a:pt x="332" y="49"/>
                  <a:pt x="332" y="49"/>
                </a:cubicBezTo>
                <a:cubicBezTo>
                  <a:pt x="381" y="71"/>
                  <a:pt x="410" y="120"/>
                  <a:pt x="410" y="169"/>
                </a:cubicBezTo>
                <a:cubicBezTo>
                  <a:pt x="92" y="169"/>
                  <a:pt x="92" y="169"/>
                  <a:pt x="92" y="169"/>
                </a:cubicBezTo>
                <a:cubicBezTo>
                  <a:pt x="92" y="120"/>
                  <a:pt x="127" y="71"/>
                  <a:pt x="176" y="49"/>
                </a:cubicBezTo>
                <a:close/>
                <a:moveTo>
                  <a:pt x="318" y="120"/>
                </a:moveTo>
                <a:lnTo>
                  <a:pt x="318" y="120"/>
                </a:lnTo>
                <a:cubicBezTo>
                  <a:pt x="332" y="120"/>
                  <a:pt x="339" y="113"/>
                  <a:pt x="339" y="106"/>
                </a:cubicBezTo>
                <a:cubicBezTo>
                  <a:pt x="339" y="92"/>
                  <a:pt x="332" y="85"/>
                  <a:pt x="318" y="85"/>
                </a:cubicBezTo>
                <a:cubicBezTo>
                  <a:pt x="311" y="85"/>
                  <a:pt x="304" y="92"/>
                  <a:pt x="304" y="106"/>
                </a:cubicBezTo>
                <a:cubicBezTo>
                  <a:pt x="304" y="113"/>
                  <a:pt x="311" y="120"/>
                  <a:pt x="318" y="120"/>
                </a:cubicBezTo>
                <a:close/>
                <a:moveTo>
                  <a:pt x="183" y="120"/>
                </a:moveTo>
                <a:lnTo>
                  <a:pt x="183" y="120"/>
                </a:lnTo>
                <a:cubicBezTo>
                  <a:pt x="190" y="120"/>
                  <a:pt x="197" y="113"/>
                  <a:pt x="197" y="106"/>
                </a:cubicBezTo>
                <a:cubicBezTo>
                  <a:pt x="197" y="92"/>
                  <a:pt x="190" y="85"/>
                  <a:pt x="183" y="85"/>
                </a:cubicBezTo>
                <a:cubicBezTo>
                  <a:pt x="176" y="85"/>
                  <a:pt x="169" y="92"/>
                  <a:pt x="169" y="106"/>
                </a:cubicBezTo>
                <a:cubicBezTo>
                  <a:pt x="169" y="113"/>
                  <a:pt x="176" y="120"/>
                  <a:pt x="183" y="120"/>
                </a:cubicBezTo>
                <a:close/>
                <a:moveTo>
                  <a:pt x="35" y="410"/>
                </a:moveTo>
                <a:lnTo>
                  <a:pt x="35" y="410"/>
                </a:lnTo>
                <a:cubicBezTo>
                  <a:pt x="21" y="410"/>
                  <a:pt x="0" y="396"/>
                  <a:pt x="0" y="374"/>
                </a:cubicBezTo>
                <a:cubicBezTo>
                  <a:pt x="0" y="226"/>
                  <a:pt x="0" y="226"/>
                  <a:pt x="0" y="226"/>
                </a:cubicBezTo>
                <a:cubicBezTo>
                  <a:pt x="0" y="205"/>
                  <a:pt x="21" y="191"/>
                  <a:pt x="35" y="191"/>
                </a:cubicBezTo>
                <a:cubicBezTo>
                  <a:pt x="56" y="191"/>
                  <a:pt x="70" y="205"/>
                  <a:pt x="70" y="226"/>
                </a:cubicBezTo>
                <a:cubicBezTo>
                  <a:pt x="70" y="374"/>
                  <a:pt x="70" y="374"/>
                  <a:pt x="70" y="374"/>
                </a:cubicBezTo>
                <a:cubicBezTo>
                  <a:pt x="70" y="396"/>
                  <a:pt x="56" y="410"/>
                  <a:pt x="35" y="41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4" name="Freeform 1"/>
          <p:cNvSpPr>
            <a:spLocks noChangeArrowheads="1"/>
          </p:cNvSpPr>
          <p:nvPr/>
        </p:nvSpPr>
        <p:spPr bwMode="auto">
          <a:xfrm>
            <a:off x="21588941" y="7364460"/>
            <a:ext cx="463929" cy="463929"/>
          </a:xfrm>
          <a:custGeom>
            <a:avLst/>
            <a:gdLst>
              <a:gd name="T0" fmla="*/ 594 w 609"/>
              <a:gd name="T1" fmla="*/ 290 h 609"/>
              <a:gd name="T2" fmla="*/ 318 w 609"/>
              <a:gd name="T3" fmla="*/ 466 h 609"/>
              <a:gd name="T4" fmla="*/ 283 w 609"/>
              <a:gd name="T5" fmla="*/ 608 h 609"/>
              <a:gd name="T6" fmla="*/ 120 w 609"/>
              <a:gd name="T7" fmla="*/ 608 h 609"/>
              <a:gd name="T8" fmla="*/ 85 w 609"/>
              <a:gd name="T9" fmla="*/ 551 h 609"/>
              <a:gd name="T10" fmla="*/ 50 w 609"/>
              <a:gd name="T11" fmla="*/ 509 h 609"/>
              <a:gd name="T12" fmla="*/ 7 w 609"/>
              <a:gd name="T13" fmla="*/ 459 h 609"/>
              <a:gd name="T14" fmla="*/ 113 w 609"/>
              <a:gd name="T15" fmla="*/ 0 h 609"/>
              <a:gd name="T16" fmla="*/ 368 w 609"/>
              <a:gd name="T17" fmla="*/ 0 h 609"/>
              <a:gd name="T18" fmla="*/ 523 w 609"/>
              <a:gd name="T19" fmla="*/ 120 h 609"/>
              <a:gd name="T20" fmla="*/ 594 w 609"/>
              <a:gd name="T21" fmla="*/ 290 h 609"/>
              <a:gd name="T22" fmla="*/ 488 w 609"/>
              <a:gd name="T23" fmla="*/ 148 h 609"/>
              <a:gd name="T24" fmla="*/ 368 w 609"/>
              <a:gd name="T25" fmla="*/ 42 h 609"/>
              <a:gd name="T26" fmla="*/ 50 w 609"/>
              <a:gd name="T27" fmla="*/ 466 h 609"/>
              <a:gd name="T28" fmla="*/ 148 w 609"/>
              <a:gd name="T29" fmla="*/ 466 h 609"/>
              <a:gd name="T30" fmla="*/ 212 w 609"/>
              <a:gd name="T31" fmla="*/ 325 h 609"/>
              <a:gd name="T32" fmla="*/ 304 w 609"/>
              <a:gd name="T33" fmla="*/ 325 h 609"/>
              <a:gd name="T34" fmla="*/ 481 w 609"/>
              <a:gd name="T35" fmla="*/ 191 h 609"/>
              <a:gd name="T36" fmla="*/ 530 w 609"/>
              <a:gd name="T37" fmla="*/ 169 h 609"/>
              <a:gd name="T38" fmla="*/ 523 w 609"/>
              <a:gd name="T39" fmla="*/ 198 h 609"/>
              <a:gd name="T40" fmla="*/ 240 w 609"/>
              <a:gd name="T41" fmla="*/ 367 h 609"/>
              <a:gd name="T42" fmla="*/ 212 w 609"/>
              <a:gd name="T43" fmla="*/ 509 h 609"/>
              <a:gd name="T44" fmla="*/ 134 w 609"/>
              <a:gd name="T45" fmla="*/ 509 h 609"/>
              <a:gd name="T46" fmla="*/ 255 w 609"/>
              <a:gd name="T47" fmla="*/ 565 h 609"/>
              <a:gd name="T48" fmla="*/ 375 w 609"/>
              <a:gd name="T49" fmla="*/ 424 h 609"/>
              <a:gd name="T50" fmla="*/ 530 w 609"/>
              <a:gd name="T51" fmla="*/ 169 h 609"/>
              <a:gd name="T52" fmla="*/ 339 w 609"/>
              <a:gd name="T53" fmla="*/ 226 h 609"/>
              <a:gd name="T54" fmla="*/ 290 w 609"/>
              <a:gd name="T55" fmla="*/ 247 h 609"/>
              <a:gd name="T56" fmla="*/ 255 w 609"/>
              <a:gd name="T57" fmla="*/ 141 h 609"/>
              <a:gd name="T58" fmla="*/ 318 w 609"/>
              <a:gd name="T59" fmla="*/ 127 h 609"/>
              <a:gd name="T60" fmla="*/ 361 w 609"/>
              <a:gd name="T61" fmla="*/ 191 h 609"/>
              <a:gd name="T62" fmla="*/ 318 w 609"/>
              <a:gd name="T63" fmla="*/ 169 h 609"/>
              <a:gd name="T64" fmla="*/ 318 w 609"/>
              <a:gd name="T65" fmla="*/ 169 h 609"/>
              <a:gd name="T66" fmla="*/ 283 w 609"/>
              <a:gd name="T67" fmla="*/ 205 h 609"/>
              <a:gd name="T68" fmla="*/ 318 w 609"/>
              <a:gd name="T69" fmla="*/ 177 h 609"/>
              <a:gd name="T70" fmla="*/ 318 w 609"/>
              <a:gd name="T71" fmla="*/ 177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9" h="609">
                <a:moveTo>
                  <a:pt x="594" y="290"/>
                </a:moveTo>
                <a:lnTo>
                  <a:pt x="594" y="290"/>
                </a:lnTo>
                <a:cubicBezTo>
                  <a:pt x="573" y="396"/>
                  <a:pt x="488" y="466"/>
                  <a:pt x="375" y="466"/>
                </a:cubicBezTo>
                <a:cubicBezTo>
                  <a:pt x="318" y="466"/>
                  <a:pt x="318" y="466"/>
                  <a:pt x="318" y="466"/>
                </a:cubicBezTo>
                <a:cubicBezTo>
                  <a:pt x="290" y="572"/>
                  <a:pt x="290" y="572"/>
                  <a:pt x="290" y="572"/>
                </a:cubicBezTo>
                <a:cubicBezTo>
                  <a:pt x="283" y="608"/>
                  <a:pt x="283" y="608"/>
                  <a:pt x="283" y="608"/>
                </a:cubicBezTo>
                <a:cubicBezTo>
                  <a:pt x="255" y="608"/>
                  <a:pt x="255" y="608"/>
                  <a:pt x="255" y="608"/>
                </a:cubicBezTo>
                <a:cubicBezTo>
                  <a:pt x="120" y="608"/>
                  <a:pt x="120" y="608"/>
                  <a:pt x="120" y="608"/>
                </a:cubicBezTo>
                <a:cubicBezTo>
                  <a:pt x="71" y="608"/>
                  <a:pt x="71" y="608"/>
                  <a:pt x="71" y="608"/>
                </a:cubicBezTo>
                <a:cubicBezTo>
                  <a:pt x="85" y="551"/>
                  <a:pt x="85" y="551"/>
                  <a:pt x="85" y="551"/>
                </a:cubicBezTo>
                <a:cubicBezTo>
                  <a:pt x="92" y="509"/>
                  <a:pt x="92" y="509"/>
                  <a:pt x="92" y="509"/>
                </a:cubicBezTo>
                <a:cubicBezTo>
                  <a:pt x="50" y="509"/>
                  <a:pt x="50" y="509"/>
                  <a:pt x="50" y="509"/>
                </a:cubicBezTo>
                <a:cubicBezTo>
                  <a:pt x="0" y="509"/>
                  <a:pt x="0" y="509"/>
                  <a:pt x="0" y="509"/>
                </a:cubicBezTo>
                <a:cubicBezTo>
                  <a:pt x="7" y="459"/>
                  <a:pt x="7" y="459"/>
                  <a:pt x="7" y="459"/>
                </a:cubicBezTo>
                <a:cubicBezTo>
                  <a:pt x="106" y="35"/>
                  <a:pt x="106" y="35"/>
                  <a:pt x="106" y="35"/>
                </a:cubicBezTo>
                <a:cubicBezTo>
                  <a:pt x="113" y="0"/>
                  <a:pt x="113" y="0"/>
                  <a:pt x="113" y="0"/>
                </a:cubicBezTo>
                <a:cubicBezTo>
                  <a:pt x="148" y="0"/>
                  <a:pt x="148" y="0"/>
                  <a:pt x="148" y="0"/>
                </a:cubicBezTo>
                <a:cubicBezTo>
                  <a:pt x="368" y="0"/>
                  <a:pt x="368" y="0"/>
                  <a:pt x="368" y="0"/>
                </a:cubicBezTo>
                <a:cubicBezTo>
                  <a:pt x="417" y="0"/>
                  <a:pt x="466" y="21"/>
                  <a:pt x="495" y="64"/>
                </a:cubicBezTo>
                <a:cubicBezTo>
                  <a:pt x="509" y="78"/>
                  <a:pt x="516" y="92"/>
                  <a:pt x="523" y="120"/>
                </a:cubicBezTo>
                <a:cubicBezTo>
                  <a:pt x="544" y="127"/>
                  <a:pt x="558" y="141"/>
                  <a:pt x="565" y="155"/>
                </a:cubicBezTo>
                <a:cubicBezTo>
                  <a:pt x="587" y="184"/>
                  <a:pt x="608" y="226"/>
                  <a:pt x="594" y="290"/>
                </a:cubicBezTo>
                <a:close/>
                <a:moveTo>
                  <a:pt x="488" y="148"/>
                </a:moveTo>
                <a:lnTo>
                  <a:pt x="488" y="148"/>
                </a:lnTo>
                <a:cubicBezTo>
                  <a:pt x="481" y="127"/>
                  <a:pt x="481" y="113"/>
                  <a:pt x="474" y="99"/>
                </a:cubicBezTo>
                <a:cubicBezTo>
                  <a:pt x="452" y="64"/>
                  <a:pt x="403" y="42"/>
                  <a:pt x="368" y="42"/>
                </a:cubicBezTo>
                <a:cubicBezTo>
                  <a:pt x="148" y="42"/>
                  <a:pt x="148" y="42"/>
                  <a:pt x="148" y="42"/>
                </a:cubicBezTo>
                <a:cubicBezTo>
                  <a:pt x="50" y="466"/>
                  <a:pt x="50" y="466"/>
                  <a:pt x="50" y="466"/>
                </a:cubicBezTo>
                <a:cubicBezTo>
                  <a:pt x="99" y="466"/>
                  <a:pt x="99" y="466"/>
                  <a:pt x="99" y="466"/>
                </a:cubicBezTo>
                <a:cubicBezTo>
                  <a:pt x="148" y="466"/>
                  <a:pt x="148" y="466"/>
                  <a:pt x="148" y="466"/>
                </a:cubicBezTo>
                <a:cubicBezTo>
                  <a:pt x="177" y="466"/>
                  <a:pt x="177" y="466"/>
                  <a:pt x="177" y="466"/>
                </a:cubicBezTo>
                <a:cubicBezTo>
                  <a:pt x="212" y="325"/>
                  <a:pt x="212" y="325"/>
                  <a:pt x="212" y="325"/>
                </a:cubicBezTo>
                <a:cubicBezTo>
                  <a:pt x="304" y="325"/>
                  <a:pt x="304" y="325"/>
                  <a:pt x="304" y="325"/>
                </a:cubicBezTo>
                <a:lnTo>
                  <a:pt x="304" y="325"/>
                </a:lnTo>
                <a:cubicBezTo>
                  <a:pt x="353" y="325"/>
                  <a:pt x="403" y="311"/>
                  <a:pt x="438" y="276"/>
                </a:cubicBezTo>
                <a:cubicBezTo>
                  <a:pt x="459" y="254"/>
                  <a:pt x="474" y="226"/>
                  <a:pt x="481" y="191"/>
                </a:cubicBezTo>
                <a:cubicBezTo>
                  <a:pt x="488" y="177"/>
                  <a:pt x="488" y="162"/>
                  <a:pt x="488" y="148"/>
                </a:cubicBezTo>
                <a:close/>
                <a:moveTo>
                  <a:pt x="530" y="169"/>
                </a:moveTo>
                <a:lnTo>
                  <a:pt x="530" y="169"/>
                </a:lnTo>
                <a:cubicBezTo>
                  <a:pt x="523" y="184"/>
                  <a:pt x="523" y="191"/>
                  <a:pt x="523" y="198"/>
                </a:cubicBezTo>
                <a:cubicBezTo>
                  <a:pt x="502" y="304"/>
                  <a:pt x="410" y="367"/>
                  <a:pt x="304" y="367"/>
                </a:cubicBezTo>
                <a:cubicBezTo>
                  <a:pt x="240" y="367"/>
                  <a:pt x="240" y="367"/>
                  <a:pt x="240" y="367"/>
                </a:cubicBezTo>
                <a:cubicBezTo>
                  <a:pt x="219" y="480"/>
                  <a:pt x="219" y="480"/>
                  <a:pt x="219" y="480"/>
                </a:cubicBezTo>
                <a:cubicBezTo>
                  <a:pt x="212" y="509"/>
                  <a:pt x="212" y="509"/>
                  <a:pt x="212" y="509"/>
                </a:cubicBezTo>
                <a:cubicBezTo>
                  <a:pt x="177" y="509"/>
                  <a:pt x="177" y="509"/>
                  <a:pt x="177" y="509"/>
                </a:cubicBezTo>
                <a:cubicBezTo>
                  <a:pt x="134" y="509"/>
                  <a:pt x="134" y="509"/>
                  <a:pt x="134" y="509"/>
                </a:cubicBezTo>
                <a:cubicBezTo>
                  <a:pt x="120" y="565"/>
                  <a:pt x="120" y="565"/>
                  <a:pt x="120" y="565"/>
                </a:cubicBezTo>
                <a:cubicBezTo>
                  <a:pt x="255" y="565"/>
                  <a:pt x="255" y="565"/>
                  <a:pt x="255" y="565"/>
                </a:cubicBezTo>
                <a:cubicBezTo>
                  <a:pt x="283" y="424"/>
                  <a:pt x="283" y="424"/>
                  <a:pt x="283" y="424"/>
                </a:cubicBezTo>
                <a:cubicBezTo>
                  <a:pt x="375" y="424"/>
                  <a:pt x="375" y="424"/>
                  <a:pt x="375" y="424"/>
                </a:cubicBezTo>
                <a:cubicBezTo>
                  <a:pt x="459" y="424"/>
                  <a:pt x="537" y="375"/>
                  <a:pt x="551" y="283"/>
                </a:cubicBezTo>
                <a:cubicBezTo>
                  <a:pt x="565" y="233"/>
                  <a:pt x="551" y="198"/>
                  <a:pt x="530" y="169"/>
                </a:cubicBezTo>
                <a:close/>
                <a:moveTo>
                  <a:pt x="339" y="226"/>
                </a:moveTo>
                <a:lnTo>
                  <a:pt x="339" y="226"/>
                </a:lnTo>
                <a:cubicBezTo>
                  <a:pt x="332" y="226"/>
                  <a:pt x="332" y="233"/>
                  <a:pt x="325" y="233"/>
                </a:cubicBezTo>
                <a:cubicBezTo>
                  <a:pt x="318" y="240"/>
                  <a:pt x="304" y="247"/>
                  <a:pt x="290" y="247"/>
                </a:cubicBezTo>
                <a:cubicBezTo>
                  <a:pt x="226" y="247"/>
                  <a:pt x="226" y="247"/>
                  <a:pt x="226" y="247"/>
                </a:cubicBezTo>
                <a:cubicBezTo>
                  <a:pt x="255" y="141"/>
                  <a:pt x="255" y="141"/>
                  <a:pt x="255" y="141"/>
                </a:cubicBezTo>
                <a:cubicBezTo>
                  <a:pt x="255" y="127"/>
                  <a:pt x="255" y="127"/>
                  <a:pt x="255" y="127"/>
                </a:cubicBezTo>
                <a:cubicBezTo>
                  <a:pt x="318" y="127"/>
                  <a:pt x="318" y="127"/>
                  <a:pt x="318" y="127"/>
                </a:cubicBezTo>
                <a:cubicBezTo>
                  <a:pt x="332" y="127"/>
                  <a:pt x="339" y="134"/>
                  <a:pt x="346" y="141"/>
                </a:cubicBezTo>
                <a:cubicBezTo>
                  <a:pt x="361" y="148"/>
                  <a:pt x="368" y="169"/>
                  <a:pt x="361" y="191"/>
                </a:cubicBezTo>
                <a:cubicBezTo>
                  <a:pt x="361" y="205"/>
                  <a:pt x="346" y="219"/>
                  <a:pt x="339" y="226"/>
                </a:cubicBezTo>
                <a:close/>
                <a:moveTo>
                  <a:pt x="318" y="169"/>
                </a:moveTo>
                <a:lnTo>
                  <a:pt x="318" y="169"/>
                </a:lnTo>
                <a:lnTo>
                  <a:pt x="318" y="169"/>
                </a:lnTo>
                <a:cubicBezTo>
                  <a:pt x="290" y="169"/>
                  <a:pt x="290" y="169"/>
                  <a:pt x="290" y="169"/>
                </a:cubicBezTo>
                <a:cubicBezTo>
                  <a:pt x="283" y="205"/>
                  <a:pt x="283" y="205"/>
                  <a:pt x="283" y="205"/>
                </a:cubicBezTo>
                <a:cubicBezTo>
                  <a:pt x="290" y="205"/>
                  <a:pt x="290" y="205"/>
                  <a:pt x="290" y="205"/>
                </a:cubicBezTo>
                <a:cubicBezTo>
                  <a:pt x="304" y="205"/>
                  <a:pt x="318" y="191"/>
                  <a:pt x="318" y="177"/>
                </a:cubicBezTo>
                <a:lnTo>
                  <a:pt x="318" y="177"/>
                </a:lnTo>
                <a:lnTo>
                  <a:pt x="318" y="177"/>
                </a:lnTo>
                <a:cubicBezTo>
                  <a:pt x="318" y="177"/>
                  <a:pt x="318" y="177"/>
                  <a:pt x="318" y="169"/>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5" name="Freeform 2"/>
          <p:cNvSpPr>
            <a:spLocks noChangeArrowheads="1"/>
          </p:cNvSpPr>
          <p:nvPr/>
        </p:nvSpPr>
        <p:spPr bwMode="auto">
          <a:xfrm>
            <a:off x="20778744" y="7377907"/>
            <a:ext cx="463929" cy="437035"/>
          </a:xfrm>
          <a:custGeom>
            <a:avLst/>
            <a:gdLst>
              <a:gd name="T0" fmla="*/ 473 w 609"/>
              <a:gd name="T1" fmla="*/ 573 h 574"/>
              <a:gd name="T2" fmla="*/ 473 w 609"/>
              <a:gd name="T3" fmla="*/ 573 h 574"/>
              <a:gd name="T4" fmla="*/ 473 w 609"/>
              <a:gd name="T5" fmla="*/ 368 h 574"/>
              <a:gd name="T6" fmla="*/ 410 w 609"/>
              <a:gd name="T7" fmla="*/ 283 h 574"/>
              <a:gd name="T8" fmla="*/ 339 w 609"/>
              <a:gd name="T9" fmla="*/ 368 h 574"/>
              <a:gd name="T10" fmla="*/ 339 w 609"/>
              <a:gd name="T11" fmla="*/ 573 h 574"/>
              <a:gd name="T12" fmla="*/ 205 w 609"/>
              <a:gd name="T13" fmla="*/ 573 h 574"/>
              <a:gd name="T14" fmla="*/ 205 w 609"/>
              <a:gd name="T15" fmla="*/ 191 h 574"/>
              <a:gd name="T16" fmla="*/ 339 w 609"/>
              <a:gd name="T17" fmla="*/ 191 h 574"/>
              <a:gd name="T18" fmla="*/ 339 w 609"/>
              <a:gd name="T19" fmla="*/ 240 h 574"/>
              <a:gd name="T20" fmla="*/ 459 w 609"/>
              <a:gd name="T21" fmla="*/ 177 h 574"/>
              <a:gd name="T22" fmla="*/ 608 w 609"/>
              <a:gd name="T23" fmla="*/ 361 h 574"/>
              <a:gd name="T24" fmla="*/ 608 w 609"/>
              <a:gd name="T25" fmla="*/ 573 h 574"/>
              <a:gd name="T26" fmla="*/ 473 w 609"/>
              <a:gd name="T27" fmla="*/ 573 h 574"/>
              <a:gd name="T28" fmla="*/ 78 w 609"/>
              <a:gd name="T29" fmla="*/ 134 h 574"/>
              <a:gd name="T30" fmla="*/ 78 w 609"/>
              <a:gd name="T31" fmla="*/ 134 h 574"/>
              <a:gd name="T32" fmla="*/ 0 w 609"/>
              <a:gd name="T33" fmla="*/ 71 h 574"/>
              <a:gd name="T34" fmla="*/ 78 w 609"/>
              <a:gd name="T35" fmla="*/ 0 h 574"/>
              <a:gd name="T36" fmla="*/ 155 w 609"/>
              <a:gd name="T37" fmla="*/ 71 h 574"/>
              <a:gd name="T38" fmla="*/ 78 w 609"/>
              <a:gd name="T39" fmla="*/ 134 h 574"/>
              <a:gd name="T40" fmla="*/ 141 w 609"/>
              <a:gd name="T41" fmla="*/ 573 h 574"/>
              <a:gd name="T42" fmla="*/ 141 w 609"/>
              <a:gd name="T43" fmla="*/ 573 h 574"/>
              <a:gd name="T44" fmla="*/ 7 w 609"/>
              <a:gd name="T45" fmla="*/ 573 h 574"/>
              <a:gd name="T46" fmla="*/ 7 w 609"/>
              <a:gd name="T47" fmla="*/ 191 h 574"/>
              <a:gd name="T48" fmla="*/ 141 w 609"/>
              <a:gd name="T49" fmla="*/ 191 h 574"/>
              <a:gd name="T50" fmla="*/ 141 w 609"/>
              <a:gd name="T51" fmla="*/ 57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9" h="574">
                <a:moveTo>
                  <a:pt x="473" y="573"/>
                </a:moveTo>
                <a:lnTo>
                  <a:pt x="473" y="573"/>
                </a:lnTo>
                <a:cubicBezTo>
                  <a:pt x="473" y="368"/>
                  <a:pt x="473" y="368"/>
                  <a:pt x="473" y="368"/>
                </a:cubicBezTo>
                <a:cubicBezTo>
                  <a:pt x="473" y="325"/>
                  <a:pt x="459" y="283"/>
                  <a:pt x="410" y="283"/>
                </a:cubicBezTo>
                <a:cubicBezTo>
                  <a:pt x="360" y="283"/>
                  <a:pt x="339" y="325"/>
                  <a:pt x="339" y="368"/>
                </a:cubicBezTo>
                <a:cubicBezTo>
                  <a:pt x="339" y="573"/>
                  <a:pt x="339" y="573"/>
                  <a:pt x="339" y="573"/>
                </a:cubicBezTo>
                <a:cubicBezTo>
                  <a:pt x="205" y="573"/>
                  <a:pt x="205" y="573"/>
                  <a:pt x="205" y="573"/>
                </a:cubicBezTo>
                <a:cubicBezTo>
                  <a:pt x="205" y="191"/>
                  <a:pt x="205" y="191"/>
                  <a:pt x="205" y="191"/>
                </a:cubicBezTo>
                <a:cubicBezTo>
                  <a:pt x="339" y="191"/>
                  <a:pt x="339" y="191"/>
                  <a:pt x="339" y="191"/>
                </a:cubicBezTo>
                <a:cubicBezTo>
                  <a:pt x="339" y="240"/>
                  <a:pt x="339" y="240"/>
                  <a:pt x="339" y="240"/>
                </a:cubicBezTo>
                <a:cubicBezTo>
                  <a:pt x="375" y="198"/>
                  <a:pt x="403" y="177"/>
                  <a:pt x="459" y="177"/>
                </a:cubicBezTo>
                <a:cubicBezTo>
                  <a:pt x="516" y="177"/>
                  <a:pt x="608" y="205"/>
                  <a:pt x="608" y="361"/>
                </a:cubicBezTo>
                <a:cubicBezTo>
                  <a:pt x="608" y="573"/>
                  <a:pt x="608" y="573"/>
                  <a:pt x="608" y="573"/>
                </a:cubicBezTo>
                <a:lnTo>
                  <a:pt x="473" y="573"/>
                </a:lnTo>
                <a:close/>
                <a:moveTo>
                  <a:pt x="78" y="134"/>
                </a:moveTo>
                <a:lnTo>
                  <a:pt x="78" y="134"/>
                </a:lnTo>
                <a:cubicBezTo>
                  <a:pt x="35" y="134"/>
                  <a:pt x="0" y="106"/>
                  <a:pt x="0" y="71"/>
                </a:cubicBezTo>
                <a:cubicBezTo>
                  <a:pt x="0" y="28"/>
                  <a:pt x="35" y="0"/>
                  <a:pt x="78" y="0"/>
                </a:cubicBezTo>
                <a:cubicBezTo>
                  <a:pt x="120" y="0"/>
                  <a:pt x="155" y="28"/>
                  <a:pt x="155" y="71"/>
                </a:cubicBezTo>
                <a:cubicBezTo>
                  <a:pt x="155" y="106"/>
                  <a:pt x="120" y="134"/>
                  <a:pt x="78" y="134"/>
                </a:cubicBezTo>
                <a:close/>
                <a:moveTo>
                  <a:pt x="141" y="573"/>
                </a:moveTo>
                <a:lnTo>
                  <a:pt x="141" y="573"/>
                </a:lnTo>
                <a:cubicBezTo>
                  <a:pt x="7" y="573"/>
                  <a:pt x="7" y="573"/>
                  <a:pt x="7" y="573"/>
                </a:cubicBezTo>
                <a:cubicBezTo>
                  <a:pt x="7" y="191"/>
                  <a:pt x="7" y="191"/>
                  <a:pt x="7" y="191"/>
                </a:cubicBezTo>
                <a:cubicBezTo>
                  <a:pt x="141" y="191"/>
                  <a:pt x="141" y="191"/>
                  <a:pt x="141" y="191"/>
                </a:cubicBezTo>
                <a:lnTo>
                  <a:pt x="141" y="57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6" name="Freeform 3"/>
          <p:cNvSpPr>
            <a:spLocks noChangeArrowheads="1"/>
          </p:cNvSpPr>
          <p:nvPr/>
        </p:nvSpPr>
        <p:spPr bwMode="auto">
          <a:xfrm>
            <a:off x="19978634" y="7364460"/>
            <a:ext cx="460569" cy="463929"/>
          </a:xfrm>
          <a:custGeom>
            <a:avLst/>
            <a:gdLst>
              <a:gd name="T0" fmla="*/ 466 w 602"/>
              <a:gd name="T1" fmla="*/ 558 h 609"/>
              <a:gd name="T2" fmla="*/ 466 w 602"/>
              <a:gd name="T3" fmla="*/ 558 h 609"/>
              <a:gd name="T4" fmla="*/ 254 w 602"/>
              <a:gd name="T5" fmla="*/ 438 h 609"/>
              <a:gd name="T6" fmla="*/ 78 w 602"/>
              <a:gd name="T7" fmla="*/ 509 h 609"/>
              <a:gd name="T8" fmla="*/ 0 w 602"/>
              <a:gd name="T9" fmla="*/ 304 h 609"/>
              <a:gd name="T10" fmla="*/ 304 w 602"/>
              <a:gd name="T11" fmla="*/ 0 h 609"/>
              <a:gd name="T12" fmla="*/ 601 w 602"/>
              <a:gd name="T13" fmla="*/ 304 h 609"/>
              <a:gd name="T14" fmla="*/ 466 w 602"/>
              <a:gd name="T15" fmla="*/ 558 h 609"/>
              <a:gd name="T16" fmla="*/ 155 w 602"/>
              <a:gd name="T17" fmla="*/ 389 h 609"/>
              <a:gd name="T18" fmla="*/ 155 w 602"/>
              <a:gd name="T19" fmla="*/ 389 h 609"/>
              <a:gd name="T20" fmla="*/ 155 w 602"/>
              <a:gd name="T21" fmla="*/ 389 h 609"/>
              <a:gd name="T22" fmla="*/ 417 w 602"/>
              <a:gd name="T23" fmla="*/ 424 h 609"/>
              <a:gd name="T24" fmla="*/ 438 w 602"/>
              <a:gd name="T25" fmla="*/ 424 h 609"/>
              <a:gd name="T26" fmla="*/ 445 w 602"/>
              <a:gd name="T27" fmla="*/ 403 h 609"/>
              <a:gd name="T28" fmla="*/ 438 w 602"/>
              <a:gd name="T29" fmla="*/ 389 h 609"/>
              <a:gd name="T30" fmla="*/ 148 w 602"/>
              <a:gd name="T31" fmla="*/ 346 h 609"/>
              <a:gd name="T32" fmla="*/ 134 w 602"/>
              <a:gd name="T33" fmla="*/ 367 h 609"/>
              <a:gd name="T34" fmla="*/ 155 w 602"/>
              <a:gd name="T35" fmla="*/ 389 h 609"/>
              <a:gd name="T36" fmla="*/ 141 w 602"/>
              <a:gd name="T37" fmla="*/ 304 h 609"/>
              <a:gd name="T38" fmla="*/ 141 w 602"/>
              <a:gd name="T39" fmla="*/ 304 h 609"/>
              <a:gd name="T40" fmla="*/ 148 w 602"/>
              <a:gd name="T41" fmla="*/ 297 h 609"/>
              <a:gd name="T42" fmla="*/ 452 w 602"/>
              <a:gd name="T43" fmla="*/ 332 h 609"/>
              <a:gd name="T44" fmla="*/ 452 w 602"/>
              <a:gd name="T45" fmla="*/ 332 h 609"/>
              <a:gd name="T46" fmla="*/ 466 w 602"/>
              <a:gd name="T47" fmla="*/ 339 h 609"/>
              <a:gd name="T48" fmla="*/ 487 w 602"/>
              <a:gd name="T49" fmla="*/ 311 h 609"/>
              <a:gd name="T50" fmla="*/ 473 w 602"/>
              <a:gd name="T51" fmla="*/ 290 h 609"/>
              <a:gd name="T52" fmla="*/ 473 w 602"/>
              <a:gd name="T53" fmla="*/ 290 h 609"/>
              <a:gd name="T54" fmla="*/ 134 w 602"/>
              <a:gd name="T55" fmla="*/ 254 h 609"/>
              <a:gd name="T56" fmla="*/ 120 w 602"/>
              <a:gd name="T57" fmla="*/ 276 h 609"/>
              <a:gd name="T58" fmla="*/ 141 w 602"/>
              <a:gd name="T59" fmla="*/ 304 h 609"/>
              <a:gd name="T60" fmla="*/ 516 w 602"/>
              <a:gd name="T61" fmla="*/ 198 h 609"/>
              <a:gd name="T62" fmla="*/ 516 w 602"/>
              <a:gd name="T63" fmla="*/ 198 h 609"/>
              <a:gd name="T64" fmla="*/ 120 w 602"/>
              <a:gd name="T65" fmla="*/ 148 h 609"/>
              <a:gd name="T66" fmla="*/ 99 w 602"/>
              <a:gd name="T67" fmla="*/ 177 h 609"/>
              <a:gd name="T68" fmla="*/ 127 w 602"/>
              <a:gd name="T69" fmla="*/ 205 h 609"/>
              <a:gd name="T70" fmla="*/ 134 w 602"/>
              <a:gd name="T71" fmla="*/ 205 h 609"/>
              <a:gd name="T72" fmla="*/ 134 w 602"/>
              <a:gd name="T73" fmla="*/ 205 h 609"/>
              <a:gd name="T74" fmla="*/ 487 w 602"/>
              <a:gd name="T75" fmla="*/ 240 h 609"/>
              <a:gd name="T76" fmla="*/ 502 w 602"/>
              <a:gd name="T77" fmla="*/ 247 h 609"/>
              <a:gd name="T78" fmla="*/ 530 w 602"/>
              <a:gd name="T79" fmla="*/ 219 h 609"/>
              <a:gd name="T80" fmla="*/ 516 w 602"/>
              <a:gd name="T81" fmla="*/ 198 h 609"/>
              <a:gd name="T82" fmla="*/ 367 w 602"/>
              <a:gd name="T83" fmla="*/ 594 h 609"/>
              <a:gd name="T84" fmla="*/ 367 w 602"/>
              <a:gd name="T85" fmla="*/ 594 h 609"/>
              <a:gd name="T86" fmla="*/ 304 w 602"/>
              <a:gd name="T87" fmla="*/ 608 h 609"/>
              <a:gd name="T88" fmla="*/ 155 w 602"/>
              <a:gd name="T89" fmla="*/ 565 h 609"/>
              <a:gd name="T90" fmla="*/ 254 w 602"/>
              <a:gd name="T91" fmla="*/ 530 h 609"/>
              <a:gd name="T92" fmla="*/ 367 w 602"/>
              <a:gd name="T93" fmla="*/ 594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9">
                <a:moveTo>
                  <a:pt x="466" y="558"/>
                </a:moveTo>
                <a:lnTo>
                  <a:pt x="466" y="558"/>
                </a:lnTo>
                <a:cubicBezTo>
                  <a:pt x="424" y="488"/>
                  <a:pt x="346" y="438"/>
                  <a:pt x="254" y="438"/>
                </a:cubicBezTo>
                <a:cubicBezTo>
                  <a:pt x="184" y="438"/>
                  <a:pt x="120" y="466"/>
                  <a:pt x="78" y="509"/>
                </a:cubicBezTo>
                <a:cubicBezTo>
                  <a:pt x="28" y="452"/>
                  <a:pt x="0" y="382"/>
                  <a:pt x="0" y="304"/>
                </a:cubicBezTo>
                <a:cubicBezTo>
                  <a:pt x="0" y="134"/>
                  <a:pt x="134" y="0"/>
                  <a:pt x="304" y="0"/>
                </a:cubicBezTo>
                <a:cubicBezTo>
                  <a:pt x="466" y="0"/>
                  <a:pt x="601" y="134"/>
                  <a:pt x="601" y="304"/>
                </a:cubicBezTo>
                <a:cubicBezTo>
                  <a:pt x="601" y="410"/>
                  <a:pt x="551" y="502"/>
                  <a:pt x="466" y="558"/>
                </a:cubicBezTo>
                <a:close/>
                <a:moveTo>
                  <a:pt x="155" y="389"/>
                </a:moveTo>
                <a:lnTo>
                  <a:pt x="155" y="389"/>
                </a:lnTo>
                <a:lnTo>
                  <a:pt x="155" y="389"/>
                </a:lnTo>
                <a:cubicBezTo>
                  <a:pt x="155" y="389"/>
                  <a:pt x="318" y="346"/>
                  <a:pt x="417" y="424"/>
                </a:cubicBezTo>
                <a:cubicBezTo>
                  <a:pt x="417" y="424"/>
                  <a:pt x="431" y="431"/>
                  <a:pt x="438" y="424"/>
                </a:cubicBezTo>
                <a:cubicBezTo>
                  <a:pt x="445" y="417"/>
                  <a:pt x="445" y="417"/>
                  <a:pt x="445" y="403"/>
                </a:cubicBezTo>
                <a:cubicBezTo>
                  <a:pt x="445" y="403"/>
                  <a:pt x="445" y="396"/>
                  <a:pt x="438" y="389"/>
                </a:cubicBezTo>
                <a:cubicBezTo>
                  <a:pt x="325" y="311"/>
                  <a:pt x="155" y="346"/>
                  <a:pt x="148" y="346"/>
                </a:cubicBezTo>
                <a:cubicBezTo>
                  <a:pt x="134" y="353"/>
                  <a:pt x="134" y="367"/>
                  <a:pt x="134" y="367"/>
                </a:cubicBezTo>
                <a:cubicBezTo>
                  <a:pt x="134" y="375"/>
                  <a:pt x="141" y="389"/>
                  <a:pt x="155" y="389"/>
                </a:cubicBezTo>
                <a:close/>
                <a:moveTo>
                  <a:pt x="141" y="304"/>
                </a:moveTo>
                <a:lnTo>
                  <a:pt x="141" y="304"/>
                </a:lnTo>
                <a:cubicBezTo>
                  <a:pt x="148" y="297"/>
                  <a:pt x="148" y="297"/>
                  <a:pt x="148" y="297"/>
                </a:cubicBezTo>
                <a:cubicBezTo>
                  <a:pt x="169" y="297"/>
                  <a:pt x="325" y="254"/>
                  <a:pt x="452" y="332"/>
                </a:cubicBezTo>
                <a:lnTo>
                  <a:pt x="452" y="332"/>
                </a:lnTo>
                <a:cubicBezTo>
                  <a:pt x="459" y="339"/>
                  <a:pt x="459" y="339"/>
                  <a:pt x="466" y="339"/>
                </a:cubicBezTo>
                <a:cubicBezTo>
                  <a:pt x="480" y="339"/>
                  <a:pt x="487" y="325"/>
                  <a:pt x="487" y="311"/>
                </a:cubicBezTo>
                <a:cubicBezTo>
                  <a:pt x="487" y="304"/>
                  <a:pt x="480" y="290"/>
                  <a:pt x="473" y="290"/>
                </a:cubicBezTo>
                <a:lnTo>
                  <a:pt x="473" y="290"/>
                </a:lnTo>
                <a:cubicBezTo>
                  <a:pt x="318" y="198"/>
                  <a:pt x="148" y="254"/>
                  <a:pt x="134" y="254"/>
                </a:cubicBezTo>
                <a:cubicBezTo>
                  <a:pt x="127" y="254"/>
                  <a:pt x="120" y="269"/>
                  <a:pt x="120" y="276"/>
                </a:cubicBezTo>
                <a:cubicBezTo>
                  <a:pt x="120" y="290"/>
                  <a:pt x="127" y="304"/>
                  <a:pt x="141" y="304"/>
                </a:cubicBezTo>
                <a:close/>
                <a:moveTo>
                  <a:pt x="516" y="198"/>
                </a:moveTo>
                <a:lnTo>
                  <a:pt x="516" y="198"/>
                </a:lnTo>
                <a:cubicBezTo>
                  <a:pt x="353" y="92"/>
                  <a:pt x="134" y="148"/>
                  <a:pt x="120" y="148"/>
                </a:cubicBezTo>
                <a:cubicBezTo>
                  <a:pt x="106" y="148"/>
                  <a:pt x="99" y="162"/>
                  <a:pt x="99" y="177"/>
                </a:cubicBezTo>
                <a:cubicBezTo>
                  <a:pt x="99" y="191"/>
                  <a:pt x="113" y="205"/>
                  <a:pt x="127" y="205"/>
                </a:cubicBezTo>
                <a:lnTo>
                  <a:pt x="134" y="205"/>
                </a:lnTo>
                <a:lnTo>
                  <a:pt x="134" y="205"/>
                </a:lnTo>
                <a:cubicBezTo>
                  <a:pt x="134" y="205"/>
                  <a:pt x="339" y="148"/>
                  <a:pt x="487" y="240"/>
                </a:cubicBezTo>
                <a:cubicBezTo>
                  <a:pt x="495" y="247"/>
                  <a:pt x="502" y="247"/>
                  <a:pt x="502" y="247"/>
                </a:cubicBezTo>
                <a:cubicBezTo>
                  <a:pt x="523" y="247"/>
                  <a:pt x="530" y="233"/>
                  <a:pt x="530" y="219"/>
                </a:cubicBezTo>
                <a:cubicBezTo>
                  <a:pt x="530" y="212"/>
                  <a:pt x="530" y="198"/>
                  <a:pt x="516" y="198"/>
                </a:cubicBezTo>
                <a:close/>
                <a:moveTo>
                  <a:pt x="367" y="594"/>
                </a:moveTo>
                <a:lnTo>
                  <a:pt x="367" y="594"/>
                </a:lnTo>
                <a:cubicBezTo>
                  <a:pt x="346" y="601"/>
                  <a:pt x="332" y="608"/>
                  <a:pt x="304" y="608"/>
                </a:cubicBezTo>
                <a:cubicBezTo>
                  <a:pt x="247" y="608"/>
                  <a:pt x="198" y="594"/>
                  <a:pt x="155" y="565"/>
                </a:cubicBezTo>
                <a:cubicBezTo>
                  <a:pt x="184" y="537"/>
                  <a:pt x="212" y="530"/>
                  <a:pt x="254" y="530"/>
                </a:cubicBezTo>
                <a:cubicBezTo>
                  <a:pt x="304" y="530"/>
                  <a:pt x="346" y="551"/>
                  <a:pt x="367" y="59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7" name="Freeform 4"/>
          <p:cNvSpPr>
            <a:spLocks noChangeArrowheads="1"/>
          </p:cNvSpPr>
          <p:nvPr/>
        </p:nvSpPr>
        <p:spPr bwMode="auto">
          <a:xfrm>
            <a:off x="19175163" y="7438420"/>
            <a:ext cx="457206" cy="312649"/>
          </a:xfrm>
          <a:custGeom>
            <a:avLst/>
            <a:gdLst>
              <a:gd name="T0" fmla="*/ 509 w 601"/>
              <a:gd name="T1" fmla="*/ 0 h 411"/>
              <a:gd name="T2" fmla="*/ 509 w 601"/>
              <a:gd name="T3" fmla="*/ 0 h 411"/>
              <a:gd name="T4" fmla="*/ 311 w 601"/>
              <a:gd name="T5" fmla="*/ 0 h 411"/>
              <a:gd name="T6" fmla="*/ 106 w 601"/>
              <a:gd name="T7" fmla="*/ 0 h 411"/>
              <a:gd name="T8" fmla="*/ 0 w 601"/>
              <a:gd name="T9" fmla="*/ 85 h 411"/>
              <a:gd name="T10" fmla="*/ 0 w 601"/>
              <a:gd name="T11" fmla="*/ 332 h 411"/>
              <a:gd name="T12" fmla="*/ 106 w 601"/>
              <a:gd name="T13" fmla="*/ 410 h 411"/>
              <a:gd name="T14" fmla="*/ 318 w 601"/>
              <a:gd name="T15" fmla="*/ 410 h 411"/>
              <a:gd name="T16" fmla="*/ 509 w 601"/>
              <a:gd name="T17" fmla="*/ 410 h 411"/>
              <a:gd name="T18" fmla="*/ 600 w 601"/>
              <a:gd name="T19" fmla="*/ 332 h 411"/>
              <a:gd name="T20" fmla="*/ 600 w 601"/>
              <a:gd name="T21" fmla="*/ 85 h 411"/>
              <a:gd name="T22" fmla="*/ 509 w 601"/>
              <a:gd name="T23" fmla="*/ 0 h 411"/>
              <a:gd name="T24" fmla="*/ 261 w 601"/>
              <a:gd name="T25" fmla="*/ 304 h 411"/>
              <a:gd name="T26" fmla="*/ 261 w 601"/>
              <a:gd name="T27" fmla="*/ 304 h 411"/>
              <a:gd name="T28" fmla="*/ 261 w 601"/>
              <a:gd name="T29" fmla="*/ 113 h 411"/>
              <a:gd name="T30" fmla="*/ 389 w 601"/>
              <a:gd name="T31" fmla="*/ 205 h 411"/>
              <a:gd name="T32" fmla="*/ 261 w 601"/>
              <a:gd name="T33" fmla="*/ 30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1" h="411">
                <a:moveTo>
                  <a:pt x="509" y="0"/>
                </a:moveTo>
                <a:lnTo>
                  <a:pt x="509" y="0"/>
                </a:lnTo>
                <a:cubicBezTo>
                  <a:pt x="311" y="0"/>
                  <a:pt x="311" y="0"/>
                  <a:pt x="311" y="0"/>
                </a:cubicBezTo>
                <a:cubicBezTo>
                  <a:pt x="106" y="0"/>
                  <a:pt x="106" y="0"/>
                  <a:pt x="106" y="0"/>
                </a:cubicBezTo>
                <a:cubicBezTo>
                  <a:pt x="56" y="0"/>
                  <a:pt x="0" y="35"/>
                  <a:pt x="0" y="85"/>
                </a:cubicBezTo>
                <a:cubicBezTo>
                  <a:pt x="0" y="332"/>
                  <a:pt x="0" y="332"/>
                  <a:pt x="0" y="332"/>
                </a:cubicBezTo>
                <a:cubicBezTo>
                  <a:pt x="0" y="381"/>
                  <a:pt x="56" y="410"/>
                  <a:pt x="106" y="410"/>
                </a:cubicBezTo>
                <a:cubicBezTo>
                  <a:pt x="318" y="410"/>
                  <a:pt x="318" y="410"/>
                  <a:pt x="318" y="410"/>
                </a:cubicBezTo>
                <a:cubicBezTo>
                  <a:pt x="509" y="410"/>
                  <a:pt x="509" y="410"/>
                  <a:pt x="509" y="410"/>
                </a:cubicBezTo>
                <a:cubicBezTo>
                  <a:pt x="558" y="410"/>
                  <a:pt x="600" y="381"/>
                  <a:pt x="600" y="332"/>
                </a:cubicBezTo>
                <a:cubicBezTo>
                  <a:pt x="600" y="85"/>
                  <a:pt x="600" y="85"/>
                  <a:pt x="600" y="85"/>
                </a:cubicBezTo>
                <a:cubicBezTo>
                  <a:pt x="600" y="35"/>
                  <a:pt x="558" y="0"/>
                  <a:pt x="509" y="0"/>
                </a:cubicBezTo>
                <a:close/>
                <a:moveTo>
                  <a:pt x="261" y="304"/>
                </a:moveTo>
                <a:lnTo>
                  <a:pt x="261" y="304"/>
                </a:lnTo>
                <a:cubicBezTo>
                  <a:pt x="261" y="113"/>
                  <a:pt x="261" y="113"/>
                  <a:pt x="261" y="113"/>
                </a:cubicBezTo>
                <a:cubicBezTo>
                  <a:pt x="389" y="205"/>
                  <a:pt x="389" y="205"/>
                  <a:pt x="389" y="205"/>
                </a:cubicBezTo>
                <a:lnTo>
                  <a:pt x="261" y="304"/>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8" name="Freeform 5"/>
          <p:cNvSpPr>
            <a:spLocks noChangeArrowheads="1"/>
          </p:cNvSpPr>
          <p:nvPr/>
        </p:nvSpPr>
        <p:spPr bwMode="auto">
          <a:xfrm>
            <a:off x="18351520" y="7337565"/>
            <a:ext cx="484100" cy="463929"/>
          </a:xfrm>
          <a:custGeom>
            <a:avLst/>
            <a:gdLst>
              <a:gd name="T0" fmla="*/ 544 w 636"/>
              <a:gd name="T1" fmla="*/ 388 h 608"/>
              <a:gd name="T2" fmla="*/ 544 w 636"/>
              <a:gd name="T3" fmla="*/ 388 h 608"/>
              <a:gd name="T4" fmla="*/ 416 w 636"/>
              <a:gd name="T5" fmla="*/ 537 h 608"/>
              <a:gd name="T6" fmla="*/ 282 w 636"/>
              <a:gd name="T7" fmla="*/ 600 h 608"/>
              <a:gd name="T8" fmla="*/ 105 w 636"/>
              <a:gd name="T9" fmla="*/ 226 h 608"/>
              <a:gd name="T10" fmla="*/ 35 w 636"/>
              <a:gd name="T11" fmla="*/ 240 h 608"/>
              <a:gd name="T12" fmla="*/ 91 w 636"/>
              <a:gd name="T13" fmla="*/ 141 h 608"/>
              <a:gd name="T14" fmla="*/ 233 w 636"/>
              <a:gd name="T15" fmla="*/ 84 h 608"/>
              <a:gd name="T16" fmla="*/ 353 w 636"/>
              <a:gd name="T17" fmla="*/ 410 h 608"/>
              <a:gd name="T18" fmla="*/ 445 w 636"/>
              <a:gd name="T19" fmla="*/ 226 h 608"/>
              <a:gd name="T20" fmla="*/ 367 w 636"/>
              <a:gd name="T21" fmla="*/ 212 h 608"/>
              <a:gd name="T22" fmla="*/ 628 w 636"/>
              <a:gd name="T23" fmla="*/ 162 h 608"/>
              <a:gd name="T24" fmla="*/ 544 w 636"/>
              <a:gd name="T25" fmla="*/ 388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6" h="608">
                <a:moveTo>
                  <a:pt x="544" y="388"/>
                </a:moveTo>
                <a:lnTo>
                  <a:pt x="544" y="388"/>
                </a:lnTo>
                <a:cubicBezTo>
                  <a:pt x="508" y="438"/>
                  <a:pt x="459" y="501"/>
                  <a:pt x="416" y="537"/>
                </a:cubicBezTo>
                <a:cubicBezTo>
                  <a:pt x="381" y="565"/>
                  <a:pt x="325" y="607"/>
                  <a:pt x="282" y="600"/>
                </a:cubicBezTo>
                <a:cubicBezTo>
                  <a:pt x="162" y="579"/>
                  <a:pt x="183" y="289"/>
                  <a:pt x="105" y="226"/>
                </a:cubicBezTo>
                <a:cubicBezTo>
                  <a:pt x="70" y="219"/>
                  <a:pt x="49" y="268"/>
                  <a:pt x="35" y="240"/>
                </a:cubicBezTo>
                <a:cubicBezTo>
                  <a:pt x="0" y="212"/>
                  <a:pt x="63" y="169"/>
                  <a:pt x="91" y="141"/>
                </a:cubicBezTo>
                <a:cubicBezTo>
                  <a:pt x="134" y="106"/>
                  <a:pt x="176" y="63"/>
                  <a:pt x="233" y="84"/>
                </a:cubicBezTo>
                <a:cubicBezTo>
                  <a:pt x="332" y="120"/>
                  <a:pt x="261" y="360"/>
                  <a:pt x="353" y="410"/>
                </a:cubicBezTo>
                <a:cubicBezTo>
                  <a:pt x="402" y="374"/>
                  <a:pt x="459" y="304"/>
                  <a:pt x="445" y="226"/>
                </a:cubicBezTo>
                <a:cubicBezTo>
                  <a:pt x="438" y="197"/>
                  <a:pt x="388" y="204"/>
                  <a:pt x="367" y="212"/>
                </a:cubicBezTo>
                <a:cubicBezTo>
                  <a:pt x="367" y="91"/>
                  <a:pt x="607" y="0"/>
                  <a:pt x="628" y="162"/>
                </a:cubicBezTo>
                <a:cubicBezTo>
                  <a:pt x="635" y="268"/>
                  <a:pt x="544" y="388"/>
                  <a:pt x="544" y="388"/>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9" name="Freeform 6"/>
          <p:cNvSpPr>
            <a:spLocks noChangeArrowheads="1"/>
          </p:cNvSpPr>
          <p:nvPr/>
        </p:nvSpPr>
        <p:spPr bwMode="auto">
          <a:xfrm>
            <a:off x="17564857" y="7401441"/>
            <a:ext cx="457206" cy="393330"/>
          </a:xfrm>
          <a:custGeom>
            <a:avLst/>
            <a:gdLst>
              <a:gd name="T0" fmla="*/ 508 w 601"/>
              <a:gd name="T1" fmla="*/ 128 h 517"/>
              <a:gd name="T2" fmla="*/ 508 w 601"/>
              <a:gd name="T3" fmla="*/ 128 h 517"/>
              <a:gd name="T4" fmla="*/ 508 w 601"/>
              <a:gd name="T5" fmla="*/ 220 h 517"/>
              <a:gd name="T6" fmla="*/ 473 w 601"/>
              <a:gd name="T7" fmla="*/ 220 h 517"/>
              <a:gd name="T8" fmla="*/ 473 w 601"/>
              <a:gd name="T9" fmla="*/ 128 h 517"/>
              <a:gd name="T10" fmla="*/ 374 w 601"/>
              <a:gd name="T11" fmla="*/ 128 h 517"/>
              <a:gd name="T12" fmla="*/ 374 w 601"/>
              <a:gd name="T13" fmla="*/ 92 h 517"/>
              <a:gd name="T14" fmla="*/ 473 w 601"/>
              <a:gd name="T15" fmla="*/ 92 h 517"/>
              <a:gd name="T16" fmla="*/ 473 w 601"/>
              <a:gd name="T17" fmla="*/ 0 h 517"/>
              <a:gd name="T18" fmla="*/ 508 w 601"/>
              <a:gd name="T19" fmla="*/ 0 h 517"/>
              <a:gd name="T20" fmla="*/ 508 w 601"/>
              <a:gd name="T21" fmla="*/ 92 h 517"/>
              <a:gd name="T22" fmla="*/ 600 w 601"/>
              <a:gd name="T23" fmla="*/ 92 h 517"/>
              <a:gd name="T24" fmla="*/ 600 w 601"/>
              <a:gd name="T25" fmla="*/ 128 h 517"/>
              <a:gd name="T26" fmla="*/ 508 w 601"/>
              <a:gd name="T27" fmla="*/ 128 h 517"/>
              <a:gd name="T28" fmla="*/ 247 w 601"/>
              <a:gd name="T29" fmla="*/ 36 h 517"/>
              <a:gd name="T30" fmla="*/ 247 w 601"/>
              <a:gd name="T31" fmla="*/ 36 h 517"/>
              <a:gd name="T32" fmla="*/ 304 w 601"/>
              <a:gd name="T33" fmla="*/ 128 h 517"/>
              <a:gd name="T34" fmla="*/ 254 w 601"/>
              <a:gd name="T35" fmla="*/ 205 h 517"/>
              <a:gd name="T36" fmla="*/ 226 w 601"/>
              <a:gd name="T37" fmla="*/ 248 h 517"/>
              <a:gd name="T38" fmla="*/ 268 w 601"/>
              <a:gd name="T39" fmla="*/ 297 h 517"/>
              <a:gd name="T40" fmla="*/ 318 w 601"/>
              <a:gd name="T41" fmla="*/ 396 h 517"/>
              <a:gd name="T42" fmla="*/ 162 w 601"/>
              <a:gd name="T43" fmla="*/ 516 h 517"/>
              <a:gd name="T44" fmla="*/ 0 w 601"/>
              <a:gd name="T45" fmla="*/ 417 h 517"/>
              <a:gd name="T46" fmla="*/ 155 w 601"/>
              <a:gd name="T47" fmla="*/ 304 h 517"/>
              <a:gd name="T48" fmla="*/ 183 w 601"/>
              <a:gd name="T49" fmla="*/ 304 h 517"/>
              <a:gd name="T50" fmla="*/ 162 w 601"/>
              <a:gd name="T51" fmla="*/ 262 h 517"/>
              <a:gd name="T52" fmla="*/ 169 w 601"/>
              <a:gd name="T53" fmla="*/ 234 h 517"/>
              <a:gd name="T54" fmla="*/ 155 w 601"/>
              <a:gd name="T55" fmla="*/ 234 h 517"/>
              <a:gd name="T56" fmla="*/ 35 w 601"/>
              <a:gd name="T57" fmla="*/ 120 h 517"/>
              <a:gd name="T58" fmla="*/ 176 w 601"/>
              <a:gd name="T59" fmla="*/ 0 h 517"/>
              <a:gd name="T60" fmla="*/ 332 w 601"/>
              <a:gd name="T61" fmla="*/ 0 h 517"/>
              <a:gd name="T62" fmla="*/ 297 w 601"/>
              <a:gd name="T63" fmla="*/ 36 h 517"/>
              <a:gd name="T64" fmla="*/ 247 w 601"/>
              <a:gd name="T65" fmla="*/ 36 h 517"/>
              <a:gd name="T66" fmla="*/ 176 w 601"/>
              <a:gd name="T67" fmla="*/ 326 h 517"/>
              <a:gd name="T68" fmla="*/ 176 w 601"/>
              <a:gd name="T69" fmla="*/ 326 h 517"/>
              <a:gd name="T70" fmla="*/ 56 w 601"/>
              <a:gd name="T71" fmla="*/ 403 h 517"/>
              <a:gd name="T72" fmla="*/ 162 w 601"/>
              <a:gd name="T73" fmla="*/ 481 h 517"/>
              <a:gd name="T74" fmla="*/ 282 w 601"/>
              <a:gd name="T75" fmla="*/ 403 h 517"/>
              <a:gd name="T76" fmla="*/ 275 w 601"/>
              <a:gd name="T77" fmla="*/ 389 h 517"/>
              <a:gd name="T78" fmla="*/ 212 w 601"/>
              <a:gd name="T79" fmla="*/ 326 h 517"/>
              <a:gd name="T80" fmla="*/ 176 w 601"/>
              <a:gd name="T81" fmla="*/ 326 h 517"/>
              <a:gd name="T82" fmla="*/ 247 w 601"/>
              <a:gd name="T83" fmla="*/ 128 h 517"/>
              <a:gd name="T84" fmla="*/ 247 w 601"/>
              <a:gd name="T85" fmla="*/ 128 h 517"/>
              <a:gd name="T86" fmla="*/ 155 w 601"/>
              <a:gd name="T87" fmla="*/ 29 h 517"/>
              <a:gd name="T88" fmla="*/ 91 w 601"/>
              <a:gd name="T89" fmla="*/ 120 h 517"/>
              <a:gd name="T90" fmla="*/ 183 w 601"/>
              <a:gd name="T91" fmla="*/ 220 h 517"/>
              <a:gd name="T92" fmla="*/ 247 w 601"/>
              <a:gd name="T93" fmla="*/ 12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1" h="517">
                <a:moveTo>
                  <a:pt x="508" y="128"/>
                </a:moveTo>
                <a:lnTo>
                  <a:pt x="508" y="128"/>
                </a:lnTo>
                <a:cubicBezTo>
                  <a:pt x="508" y="220"/>
                  <a:pt x="508" y="220"/>
                  <a:pt x="508" y="220"/>
                </a:cubicBezTo>
                <a:cubicBezTo>
                  <a:pt x="473" y="220"/>
                  <a:pt x="473" y="220"/>
                  <a:pt x="473" y="220"/>
                </a:cubicBezTo>
                <a:cubicBezTo>
                  <a:pt x="473" y="128"/>
                  <a:pt x="473" y="128"/>
                  <a:pt x="473" y="128"/>
                </a:cubicBezTo>
                <a:cubicBezTo>
                  <a:pt x="374" y="128"/>
                  <a:pt x="374" y="128"/>
                  <a:pt x="374" y="128"/>
                </a:cubicBezTo>
                <a:cubicBezTo>
                  <a:pt x="374" y="92"/>
                  <a:pt x="374" y="92"/>
                  <a:pt x="374" y="92"/>
                </a:cubicBezTo>
                <a:cubicBezTo>
                  <a:pt x="473" y="92"/>
                  <a:pt x="473" y="92"/>
                  <a:pt x="473" y="92"/>
                </a:cubicBezTo>
                <a:cubicBezTo>
                  <a:pt x="473" y="0"/>
                  <a:pt x="473" y="0"/>
                  <a:pt x="473" y="0"/>
                </a:cubicBezTo>
                <a:cubicBezTo>
                  <a:pt x="508" y="0"/>
                  <a:pt x="508" y="0"/>
                  <a:pt x="508" y="0"/>
                </a:cubicBezTo>
                <a:cubicBezTo>
                  <a:pt x="508" y="92"/>
                  <a:pt x="508" y="92"/>
                  <a:pt x="508" y="92"/>
                </a:cubicBezTo>
                <a:cubicBezTo>
                  <a:pt x="600" y="92"/>
                  <a:pt x="600" y="92"/>
                  <a:pt x="600" y="92"/>
                </a:cubicBezTo>
                <a:cubicBezTo>
                  <a:pt x="600" y="128"/>
                  <a:pt x="600" y="128"/>
                  <a:pt x="600" y="128"/>
                </a:cubicBezTo>
                <a:lnTo>
                  <a:pt x="508" y="128"/>
                </a:lnTo>
                <a:close/>
                <a:moveTo>
                  <a:pt x="247" y="36"/>
                </a:moveTo>
                <a:lnTo>
                  <a:pt x="247" y="36"/>
                </a:lnTo>
                <a:cubicBezTo>
                  <a:pt x="282" y="57"/>
                  <a:pt x="304" y="85"/>
                  <a:pt x="304" y="128"/>
                </a:cubicBezTo>
                <a:cubicBezTo>
                  <a:pt x="304" y="156"/>
                  <a:pt x="282" y="184"/>
                  <a:pt x="254" y="205"/>
                </a:cubicBezTo>
                <a:cubicBezTo>
                  <a:pt x="226" y="227"/>
                  <a:pt x="226" y="234"/>
                  <a:pt x="226" y="248"/>
                </a:cubicBezTo>
                <a:cubicBezTo>
                  <a:pt x="226" y="262"/>
                  <a:pt x="254" y="290"/>
                  <a:pt x="268" y="297"/>
                </a:cubicBezTo>
                <a:cubicBezTo>
                  <a:pt x="311" y="326"/>
                  <a:pt x="318" y="354"/>
                  <a:pt x="318" y="396"/>
                </a:cubicBezTo>
                <a:cubicBezTo>
                  <a:pt x="318" y="453"/>
                  <a:pt x="268" y="516"/>
                  <a:pt x="162" y="516"/>
                </a:cubicBezTo>
                <a:cubicBezTo>
                  <a:pt x="77" y="516"/>
                  <a:pt x="0" y="474"/>
                  <a:pt x="0" y="417"/>
                </a:cubicBezTo>
                <a:cubicBezTo>
                  <a:pt x="0" y="361"/>
                  <a:pt x="70" y="304"/>
                  <a:pt x="155" y="304"/>
                </a:cubicBezTo>
                <a:cubicBezTo>
                  <a:pt x="169" y="304"/>
                  <a:pt x="176" y="304"/>
                  <a:pt x="183" y="304"/>
                </a:cubicBezTo>
                <a:cubicBezTo>
                  <a:pt x="176" y="297"/>
                  <a:pt x="162" y="283"/>
                  <a:pt x="162" y="262"/>
                </a:cubicBezTo>
                <a:cubicBezTo>
                  <a:pt x="162" y="255"/>
                  <a:pt x="169" y="241"/>
                  <a:pt x="169" y="234"/>
                </a:cubicBezTo>
                <a:cubicBezTo>
                  <a:pt x="169" y="234"/>
                  <a:pt x="162" y="234"/>
                  <a:pt x="155" y="234"/>
                </a:cubicBezTo>
                <a:cubicBezTo>
                  <a:pt x="84" y="234"/>
                  <a:pt x="35" y="184"/>
                  <a:pt x="35" y="120"/>
                </a:cubicBezTo>
                <a:cubicBezTo>
                  <a:pt x="35" y="57"/>
                  <a:pt x="106" y="0"/>
                  <a:pt x="176" y="0"/>
                </a:cubicBezTo>
                <a:cubicBezTo>
                  <a:pt x="212" y="0"/>
                  <a:pt x="332" y="0"/>
                  <a:pt x="332" y="0"/>
                </a:cubicBezTo>
                <a:cubicBezTo>
                  <a:pt x="297" y="36"/>
                  <a:pt x="297" y="36"/>
                  <a:pt x="297" y="36"/>
                </a:cubicBezTo>
                <a:lnTo>
                  <a:pt x="247" y="36"/>
                </a:lnTo>
                <a:close/>
                <a:moveTo>
                  <a:pt x="176" y="326"/>
                </a:moveTo>
                <a:lnTo>
                  <a:pt x="176" y="326"/>
                </a:lnTo>
                <a:cubicBezTo>
                  <a:pt x="113" y="318"/>
                  <a:pt x="56" y="361"/>
                  <a:pt x="56" y="403"/>
                </a:cubicBezTo>
                <a:cubicBezTo>
                  <a:pt x="56" y="446"/>
                  <a:pt x="106" y="481"/>
                  <a:pt x="162" y="481"/>
                </a:cubicBezTo>
                <a:cubicBezTo>
                  <a:pt x="247" y="481"/>
                  <a:pt x="282" y="453"/>
                  <a:pt x="282" y="403"/>
                </a:cubicBezTo>
                <a:cubicBezTo>
                  <a:pt x="282" y="403"/>
                  <a:pt x="282" y="396"/>
                  <a:pt x="275" y="389"/>
                </a:cubicBezTo>
                <a:cubicBezTo>
                  <a:pt x="268" y="361"/>
                  <a:pt x="247" y="354"/>
                  <a:pt x="212" y="326"/>
                </a:cubicBezTo>
                <a:cubicBezTo>
                  <a:pt x="204" y="326"/>
                  <a:pt x="190" y="326"/>
                  <a:pt x="176" y="326"/>
                </a:cubicBezTo>
                <a:close/>
                <a:moveTo>
                  <a:pt x="247" y="128"/>
                </a:moveTo>
                <a:lnTo>
                  <a:pt x="247" y="128"/>
                </a:lnTo>
                <a:cubicBezTo>
                  <a:pt x="240" y="71"/>
                  <a:pt x="197" y="29"/>
                  <a:pt x="155" y="29"/>
                </a:cubicBezTo>
                <a:cubicBezTo>
                  <a:pt x="113" y="29"/>
                  <a:pt x="84" y="71"/>
                  <a:pt x="91" y="120"/>
                </a:cubicBezTo>
                <a:cubicBezTo>
                  <a:pt x="99" y="177"/>
                  <a:pt x="141" y="220"/>
                  <a:pt x="183" y="220"/>
                </a:cubicBezTo>
                <a:cubicBezTo>
                  <a:pt x="219" y="220"/>
                  <a:pt x="254" y="177"/>
                  <a:pt x="247" y="128"/>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5" name="Freeform 13"/>
          <p:cNvSpPr>
            <a:spLocks noChangeArrowheads="1"/>
          </p:cNvSpPr>
          <p:nvPr/>
        </p:nvSpPr>
        <p:spPr bwMode="auto">
          <a:xfrm>
            <a:off x="21588941" y="6560989"/>
            <a:ext cx="460566" cy="457206"/>
          </a:xfrm>
          <a:custGeom>
            <a:avLst/>
            <a:gdLst>
              <a:gd name="T0" fmla="*/ 551 w 602"/>
              <a:gd name="T1" fmla="*/ 600 h 601"/>
              <a:gd name="T2" fmla="*/ 551 w 602"/>
              <a:gd name="T3" fmla="*/ 600 h 601"/>
              <a:gd name="T4" fmla="*/ 42 w 602"/>
              <a:gd name="T5" fmla="*/ 600 h 601"/>
              <a:gd name="T6" fmla="*/ 0 w 602"/>
              <a:gd name="T7" fmla="*/ 558 h 601"/>
              <a:gd name="T8" fmla="*/ 0 w 602"/>
              <a:gd name="T9" fmla="*/ 49 h 601"/>
              <a:gd name="T10" fmla="*/ 42 w 602"/>
              <a:gd name="T11" fmla="*/ 0 h 601"/>
              <a:gd name="T12" fmla="*/ 551 w 602"/>
              <a:gd name="T13" fmla="*/ 0 h 601"/>
              <a:gd name="T14" fmla="*/ 601 w 602"/>
              <a:gd name="T15" fmla="*/ 49 h 601"/>
              <a:gd name="T16" fmla="*/ 601 w 602"/>
              <a:gd name="T17" fmla="*/ 558 h 601"/>
              <a:gd name="T18" fmla="*/ 551 w 602"/>
              <a:gd name="T19" fmla="*/ 600 h 601"/>
              <a:gd name="T20" fmla="*/ 255 w 602"/>
              <a:gd name="T21" fmla="*/ 113 h 601"/>
              <a:gd name="T22" fmla="*/ 255 w 602"/>
              <a:gd name="T23" fmla="*/ 113 h 601"/>
              <a:gd name="T24" fmla="*/ 184 w 602"/>
              <a:gd name="T25" fmla="*/ 127 h 601"/>
              <a:gd name="T26" fmla="*/ 141 w 602"/>
              <a:gd name="T27" fmla="*/ 169 h 601"/>
              <a:gd name="T28" fmla="*/ 134 w 602"/>
              <a:gd name="T29" fmla="*/ 226 h 601"/>
              <a:gd name="T30" fmla="*/ 134 w 602"/>
              <a:gd name="T31" fmla="*/ 254 h 601"/>
              <a:gd name="T32" fmla="*/ 92 w 602"/>
              <a:gd name="T33" fmla="*/ 254 h 601"/>
              <a:gd name="T34" fmla="*/ 92 w 602"/>
              <a:gd name="T35" fmla="*/ 325 h 601"/>
              <a:gd name="T36" fmla="*/ 134 w 602"/>
              <a:gd name="T37" fmla="*/ 325 h 601"/>
              <a:gd name="T38" fmla="*/ 134 w 602"/>
              <a:gd name="T39" fmla="*/ 558 h 601"/>
              <a:gd name="T40" fmla="*/ 233 w 602"/>
              <a:gd name="T41" fmla="*/ 558 h 601"/>
              <a:gd name="T42" fmla="*/ 233 w 602"/>
              <a:gd name="T43" fmla="*/ 325 h 601"/>
              <a:gd name="T44" fmla="*/ 290 w 602"/>
              <a:gd name="T45" fmla="*/ 325 h 601"/>
              <a:gd name="T46" fmla="*/ 311 w 602"/>
              <a:gd name="T47" fmla="*/ 254 h 601"/>
              <a:gd name="T48" fmla="*/ 233 w 602"/>
              <a:gd name="T49" fmla="*/ 254 h 601"/>
              <a:gd name="T50" fmla="*/ 233 w 602"/>
              <a:gd name="T51" fmla="*/ 226 h 601"/>
              <a:gd name="T52" fmla="*/ 240 w 602"/>
              <a:gd name="T53" fmla="*/ 191 h 601"/>
              <a:gd name="T54" fmla="*/ 276 w 602"/>
              <a:gd name="T55" fmla="*/ 184 h 601"/>
              <a:gd name="T56" fmla="*/ 311 w 602"/>
              <a:gd name="T57" fmla="*/ 198 h 601"/>
              <a:gd name="T58" fmla="*/ 332 w 602"/>
              <a:gd name="T59" fmla="*/ 134 h 601"/>
              <a:gd name="T60" fmla="*/ 255 w 602"/>
              <a:gd name="T61" fmla="*/ 1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2" h="601">
                <a:moveTo>
                  <a:pt x="551" y="600"/>
                </a:moveTo>
                <a:lnTo>
                  <a:pt x="551" y="600"/>
                </a:lnTo>
                <a:cubicBezTo>
                  <a:pt x="42" y="600"/>
                  <a:pt x="42" y="600"/>
                  <a:pt x="42" y="600"/>
                </a:cubicBezTo>
                <a:cubicBezTo>
                  <a:pt x="21" y="600"/>
                  <a:pt x="0" y="586"/>
                  <a:pt x="0" y="558"/>
                </a:cubicBezTo>
                <a:cubicBezTo>
                  <a:pt x="0" y="49"/>
                  <a:pt x="0" y="49"/>
                  <a:pt x="0" y="49"/>
                </a:cubicBezTo>
                <a:cubicBezTo>
                  <a:pt x="0" y="21"/>
                  <a:pt x="21" y="0"/>
                  <a:pt x="42" y="0"/>
                </a:cubicBezTo>
                <a:cubicBezTo>
                  <a:pt x="551" y="0"/>
                  <a:pt x="551" y="0"/>
                  <a:pt x="551" y="0"/>
                </a:cubicBezTo>
                <a:cubicBezTo>
                  <a:pt x="580" y="0"/>
                  <a:pt x="601" y="21"/>
                  <a:pt x="601" y="49"/>
                </a:cubicBezTo>
                <a:cubicBezTo>
                  <a:pt x="601" y="558"/>
                  <a:pt x="601" y="558"/>
                  <a:pt x="601" y="558"/>
                </a:cubicBezTo>
                <a:cubicBezTo>
                  <a:pt x="601" y="586"/>
                  <a:pt x="580" y="600"/>
                  <a:pt x="551" y="600"/>
                </a:cubicBezTo>
                <a:close/>
                <a:moveTo>
                  <a:pt x="255" y="113"/>
                </a:moveTo>
                <a:lnTo>
                  <a:pt x="255" y="113"/>
                </a:lnTo>
                <a:cubicBezTo>
                  <a:pt x="226" y="113"/>
                  <a:pt x="198" y="120"/>
                  <a:pt x="184" y="127"/>
                </a:cubicBezTo>
                <a:cubicBezTo>
                  <a:pt x="163" y="141"/>
                  <a:pt x="148" y="155"/>
                  <a:pt x="141" y="169"/>
                </a:cubicBezTo>
                <a:cubicBezTo>
                  <a:pt x="141" y="184"/>
                  <a:pt x="134" y="198"/>
                  <a:pt x="134" y="226"/>
                </a:cubicBezTo>
                <a:cubicBezTo>
                  <a:pt x="134" y="254"/>
                  <a:pt x="134" y="254"/>
                  <a:pt x="134" y="254"/>
                </a:cubicBezTo>
                <a:cubicBezTo>
                  <a:pt x="92" y="254"/>
                  <a:pt x="92" y="254"/>
                  <a:pt x="92" y="254"/>
                </a:cubicBezTo>
                <a:cubicBezTo>
                  <a:pt x="92" y="325"/>
                  <a:pt x="92" y="325"/>
                  <a:pt x="92" y="325"/>
                </a:cubicBezTo>
                <a:cubicBezTo>
                  <a:pt x="134" y="325"/>
                  <a:pt x="134" y="325"/>
                  <a:pt x="134" y="325"/>
                </a:cubicBezTo>
                <a:cubicBezTo>
                  <a:pt x="134" y="558"/>
                  <a:pt x="134" y="558"/>
                  <a:pt x="134" y="558"/>
                </a:cubicBezTo>
                <a:cubicBezTo>
                  <a:pt x="233" y="558"/>
                  <a:pt x="233" y="558"/>
                  <a:pt x="233" y="558"/>
                </a:cubicBezTo>
                <a:cubicBezTo>
                  <a:pt x="233" y="325"/>
                  <a:pt x="233" y="325"/>
                  <a:pt x="233" y="325"/>
                </a:cubicBezTo>
                <a:cubicBezTo>
                  <a:pt x="290" y="325"/>
                  <a:pt x="290" y="325"/>
                  <a:pt x="290" y="325"/>
                </a:cubicBezTo>
                <a:cubicBezTo>
                  <a:pt x="311" y="254"/>
                  <a:pt x="311" y="254"/>
                  <a:pt x="311" y="254"/>
                </a:cubicBezTo>
                <a:cubicBezTo>
                  <a:pt x="233" y="254"/>
                  <a:pt x="233" y="254"/>
                  <a:pt x="233" y="254"/>
                </a:cubicBezTo>
                <a:cubicBezTo>
                  <a:pt x="233" y="226"/>
                  <a:pt x="233" y="226"/>
                  <a:pt x="233" y="226"/>
                </a:cubicBezTo>
                <a:cubicBezTo>
                  <a:pt x="233" y="212"/>
                  <a:pt x="233" y="198"/>
                  <a:pt x="240" y="191"/>
                </a:cubicBezTo>
                <a:cubicBezTo>
                  <a:pt x="248" y="191"/>
                  <a:pt x="262" y="184"/>
                  <a:pt x="276" y="184"/>
                </a:cubicBezTo>
                <a:cubicBezTo>
                  <a:pt x="290" y="184"/>
                  <a:pt x="297" y="191"/>
                  <a:pt x="311" y="198"/>
                </a:cubicBezTo>
                <a:cubicBezTo>
                  <a:pt x="332" y="134"/>
                  <a:pt x="332" y="134"/>
                  <a:pt x="332" y="134"/>
                </a:cubicBezTo>
                <a:cubicBezTo>
                  <a:pt x="304" y="127"/>
                  <a:pt x="283" y="113"/>
                  <a:pt x="255" y="113"/>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6" name="Freeform 14"/>
          <p:cNvSpPr>
            <a:spLocks noChangeArrowheads="1"/>
          </p:cNvSpPr>
          <p:nvPr/>
        </p:nvSpPr>
        <p:spPr bwMode="auto">
          <a:xfrm>
            <a:off x="20909856" y="6554265"/>
            <a:ext cx="215156" cy="463929"/>
          </a:xfrm>
          <a:custGeom>
            <a:avLst/>
            <a:gdLst>
              <a:gd name="T0" fmla="*/ 283 w 284"/>
              <a:gd name="T1" fmla="*/ 7 h 608"/>
              <a:gd name="T2" fmla="*/ 283 w 284"/>
              <a:gd name="T3" fmla="*/ 7 h 608"/>
              <a:gd name="T4" fmla="*/ 283 w 284"/>
              <a:gd name="T5" fmla="*/ 106 h 608"/>
              <a:gd name="T6" fmla="*/ 198 w 284"/>
              <a:gd name="T7" fmla="*/ 127 h 608"/>
              <a:gd name="T8" fmla="*/ 191 w 284"/>
              <a:gd name="T9" fmla="*/ 212 h 608"/>
              <a:gd name="T10" fmla="*/ 283 w 284"/>
              <a:gd name="T11" fmla="*/ 212 h 608"/>
              <a:gd name="T12" fmla="*/ 269 w 284"/>
              <a:gd name="T13" fmla="*/ 311 h 608"/>
              <a:gd name="T14" fmla="*/ 191 w 284"/>
              <a:gd name="T15" fmla="*/ 311 h 608"/>
              <a:gd name="T16" fmla="*/ 191 w 284"/>
              <a:gd name="T17" fmla="*/ 607 h 608"/>
              <a:gd name="T18" fmla="*/ 57 w 284"/>
              <a:gd name="T19" fmla="*/ 607 h 608"/>
              <a:gd name="T20" fmla="*/ 57 w 284"/>
              <a:gd name="T21" fmla="*/ 311 h 608"/>
              <a:gd name="T22" fmla="*/ 0 w 284"/>
              <a:gd name="T23" fmla="*/ 311 h 608"/>
              <a:gd name="T24" fmla="*/ 0 w 284"/>
              <a:gd name="T25" fmla="*/ 212 h 608"/>
              <a:gd name="T26" fmla="*/ 57 w 284"/>
              <a:gd name="T27" fmla="*/ 212 h 608"/>
              <a:gd name="T28" fmla="*/ 100 w 284"/>
              <a:gd name="T29" fmla="*/ 42 h 608"/>
              <a:gd name="T30" fmla="*/ 283 w 284"/>
              <a:gd name="T31" fmla="*/ 7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608">
                <a:moveTo>
                  <a:pt x="283" y="7"/>
                </a:moveTo>
                <a:lnTo>
                  <a:pt x="283" y="7"/>
                </a:lnTo>
                <a:cubicBezTo>
                  <a:pt x="283" y="42"/>
                  <a:pt x="283" y="106"/>
                  <a:pt x="283" y="106"/>
                </a:cubicBezTo>
                <a:cubicBezTo>
                  <a:pt x="283" y="106"/>
                  <a:pt x="213" y="99"/>
                  <a:pt x="198" y="127"/>
                </a:cubicBezTo>
                <a:cubicBezTo>
                  <a:pt x="184" y="141"/>
                  <a:pt x="191" y="183"/>
                  <a:pt x="191" y="212"/>
                </a:cubicBezTo>
                <a:cubicBezTo>
                  <a:pt x="220" y="212"/>
                  <a:pt x="255" y="212"/>
                  <a:pt x="283" y="212"/>
                </a:cubicBezTo>
                <a:cubicBezTo>
                  <a:pt x="276" y="254"/>
                  <a:pt x="269" y="275"/>
                  <a:pt x="269" y="311"/>
                </a:cubicBezTo>
                <a:cubicBezTo>
                  <a:pt x="241" y="311"/>
                  <a:pt x="191" y="311"/>
                  <a:pt x="191" y="311"/>
                </a:cubicBezTo>
                <a:cubicBezTo>
                  <a:pt x="191" y="607"/>
                  <a:pt x="191" y="607"/>
                  <a:pt x="191" y="607"/>
                </a:cubicBezTo>
                <a:cubicBezTo>
                  <a:pt x="191" y="607"/>
                  <a:pt x="100" y="607"/>
                  <a:pt x="57" y="607"/>
                </a:cubicBezTo>
                <a:cubicBezTo>
                  <a:pt x="57" y="516"/>
                  <a:pt x="57" y="410"/>
                  <a:pt x="57" y="311"/>
                </a:cubicBezTo>
                <a:cubicBezTo>
                  <a:pt x="36" y="311"/>
                  <a:pt x="22" y="311"/>
                  <a:pt x="0" y="311"/>
                </a:cubicBezTo>
                <a:cubicBezTo>
                  <a:pt x="0" y="275"/>
                  <a:pt x="0" y="247"/>
                  <a:pt x="0" y="212"/>
                </a:cubicBezTo>
                <a:cubicBezTo>
                  <a:pt x="22" y="212"/>
                  <a:pt x="36" y="212"/>
                  <a:pt x="57" y="212"/>
                </a:cubicBezTo>
                <a:cubicBezTo>
                  <a:pt x="64" y="148"/>
                  <a:pt x="64" y="78"/>
                  <a:pt x="100" y="42"/>
                </a:cubicBezTo>
                <a:cubicBezTo>
                  <a:pt x="135" y="0"/>
                  <a:pt x="170" y="7"/>
                  <a:pt x="283" y="7"/>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7" name="Freeform 15"/>
          <p:cNvSpPr>
            <a:spLocks noChangeArrowheads="1"/>
          </p:cNvSpPr>
          <p:nvPr/>
        </p:nvSpPr>
        <p:spPr bwMode="auto">
          <a:xfrm>
            <a:off x="19978634" y="6560989"/>
            <a:ext cx="460569" cy="457206"/>
          </a:xfrm>
          <a:custGeom>
            <a:avLst/>
            <a:gdLst>
              <a:gd name="T0" fmla="*/ 304 w 602"/>
              <a:gd name="T1" fmla="*/ 0 h 601"/>
              <a:gd name="T2" fmla="*/ 304 w 602"/>
              <a:gd name="T3" fmla="*/ 0 h 601"/>
              <a:gd name="T4" fmla="*/ 0 w 602"/>
              <a:gd name="T5" fmla="*/ 304 h 601"/>
              <a:gd name="T6" fmla="*/ 184 w 602"/>
              <a:gd name="T7" fmla="*/ 579 h 601"/>
              <a:gd name="T8" fmla="*/ 191 w 602"/>
              <a:gd name="T9" fmla="*/ 509 h 601"/>
              <a:gd name="T10" fmla="*/ 226 w 602"/>
              <a:gd name="T11" fmla="*/ 346 h 601"/>
              <a:gd name="T12" fmla="*/ 219 w 602"/>
              <a:gd name="T13" fmla="*/ 297 h 601"/>
              <a:gd name="T14" fmla="*/ 276 w 602"/>
              <a:gd name="T15" fmla="*/ 219 h 601"/>
              <a:gd name="T16" fmla="*/ 318 w 602"/>
              <a:gd name="T17" fmla="*/ 261 h 601"/>
              <a:gd name="T18" fmla="*/ 290 w 602"/>
              <a:gd name="T19" fmla="*/ 374 h 601"/>
              <a:gd name="T20" fmla="*/ 339 w 602"/>
              <a:gd name="T21" fmla="*/ 431 h 601"/>
              <a:gd name="T22" fmla="*/ 431 w 602"/>
              <a:gd name="T23" fmla="*/ 268 h 601"/>
              <a:gd name="T24" fmla="*/ 304 w 602"/>
              <a:gd name="T25" fmla="*/ 155 h 601"/>
              <a:gd name="T26" fmla="*/ 155 w 602"/>
              <a:gd name="T27" fmla="*/ 297 h 601"/>
              <a:gd name="T28" fmla="*/ 176 w 602"/>
              <a:gd name="T29" fmla="*/ 360 h 601"/>
              <a:gd name="T30" fmla="*/ 184 w 602"/>
              <a:gd name="T31" fmla="*/ 374 h 601"/>
              <a:gd name="T32" fmla="*/ 176 w 602"/>
              <a:gd name="T33" fmla="*/ 396 h 601"/>
              <a:gd name="T34" fmla="*/ 162 w 602"/>
              <a:gd name="T35" fmla="*/ 403 h 601"/>
              <a:gd name="T36" fmla="*/ 99 w 602"/>
              <a:gd name="T37" fmla="*/ 289 h 601"/>
              <a:gd name="T38" fmla="*/ 318 w 602"/>
              <a:gd name="T39" fmla="*/ 99 h 601"/>
              <a:gd name="T40" fmla="*/ 509 w 602"/>
              <a:gd name="T41" fmla="*/ 275 h 601"/>
              <a:gd name="T42" fmla="*/ 346 w 602"/>
              <a:gd name="T43" fmla="*/ 480 h 601"/>
              <a:gd name="T44" fmla="*/ 269 w 602"/>
              <a:gd name="T45" fmla="*/ 445 h 601"/>
              <a:gd name="T46" fmla="*/ 247 w 602"/>
              <a:gd name="T47" fmla="*/ 530 h 601"/>
              <a:gd name="T48" fmla="*/ 219 w 602"/>
              <a:gd name="T49" fmla="*/ 593 h 601"/>
              <a:gd name="T50" fmla="*/ 304 w 602"/>
              <a:gd name="T51" fmla="*/ 600 h 601"/>
              <a:gd name="T52" fmla="*/ 601 w 602"/>
              <a:gd name="T53" fmla="*/ 304 h 601"/>
              <a:gd name="T54" fmla="*/ 304 w 602"/>
              <a:gd name="T55"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02" h="601">
                <a:moveTo>
                  <a:pt x="304" y="0"/>
                </a:moveTo>
                <a:lnTo>
                  <a:pt x="304" y="0"/>
                </a:lnTo>
                <a:cubicBezTo>
                  <a:pt x="134" y="0"/>
                  <a:pt x="0" y="134"/>
                  <a:pt x="0" y="304"/>
                </a:cubicBezTo>
                <a:cubicBezTo>
                  <a:pt x="0" y="424"/>
                  <a:pt x="78" y="530"/>
                  <a:pt x="184" y="579"/>
                </a:cubicBezTo>
                <a:cubicBezTo>
                  <a:pt x="184" y="558"/>
                  <a:pt x="184" y="530"/>
                  <a:pt x="191" y="509"/>
                </a:cubicBezTo>
                <a:cubicBezTo>
                  <a:pt x="191" y="487"/>
                  <a:pt x="226" y="346"/>
                  <a:pt x="226" y="346"/>
                </a:cubicBezTo>
                <a:cubicBezTo>
                  <a:pt x="226" y="346"/>
                  <a:pt x="219" y="325"/>
                  <a:pt x="219" y="297"/>
                </a:cubicBezTo>
                <a:cubicBezTo>
                  <a:pt x="219" y="254"/>
                  <a:pt x="240" y="219"/>
                  <a:pt x="276" y="219"/>
                </a:cubicBezTo>
                <a:cubicBezTo>
                  <a:pt x="304" y="219"/>
                  <a:pt x="318" y="240"/>
                  <a:pt x="318" y="261"/>
                </a:cubicBezTo>
                <a:cubicBezTo>
                  <a:pt x="318" y="289"/>
                  <a:pt x="297" y="332"/>
                  <a:pt x="290" y="374"/>
                </a:cubicBezTo>
                <a:cubicBezTo>
                  <a:pt x="283" y="403"/>
                  <a:pt x="304" y="431"/>
                  <a:pt x="339" y="431"/>
                </a:cubicBezTo>
                <a:cubicBezTo>
                  <a:pt x="396" y="431"/>
                  <a:pt x="431" y="353"/>
                  <a:pt x="431" y="268"/>
                </a:cubicBezTo>
                <a:cubicBezTo>
                  <a:pt x="431" y="205"/>
                  <a:pt x="389" y="155"/>
                  <a:pt x="304" y="155"/>
                </a:cubicBezTo>
                <a:cubicBezTo>
                  <a:pt x="212" y="155"/>
                  <a:pt x="155" y="219"/>
                  <a:pt x="155" y="297"/>
                </a:cubicBezTo>
                <a:cubicBezTo>
                  <a:pt x="155" y="325"/>
                  <a:pt x="162" y="346"/>
                  <a:pt x="176" y="360"/>
                </a:cubicBezTo>
                <a:cubicBezTo>
                  <a:pt x="184" y="360"/>
                  <a:pt x="184" y="367"/>
                  <a:pt x="184" y="374"/>
                </a:cubicBezTo>
                <a:cubicBezTo>
                  <a:pt x="184" y="382"/>
                  <a:pt x="176" y="396"/>
                  <a:pt x="176" y="396"/>
                </a:cubicBezTo>
                <a:cubicBezTo>
                  <a:pt x="176" y="403"/>
                  <a:pt x="169" y="410"/>
                  <a:pt x="162" y="403"/>
                </a:cubicBezTo>
                <a:cubicBezTo>
                  <a:pt x="120" y="389"/>
                  <a:pt x="99" y="339"/>
                  <a:pt x="99" y="289"/>
                </a:cubicBezTo>
                <a:cubicBezTo>
                  <a:pt x="99" y="205"/>
                  <a:pt x="169" y="99"/>
                  <a:pt x="318" y="99"/>
                </a:cubicBezTo>
                <a:cubicBezTo>
                  <a:pt x="431" y="99"/>
                  <a:pt x="509" y="184"/>
                  <a:pt x="509" y="275"/>
                </a:cubicBezTo>
                <a:cubicBezTo>
                  <a:pt x="509" y="396"/>
                  <a:pt x="438" y="480"/>
                  <a:pt x="346" y="480"/>
                </a:cubicBezTo>
                <a:cubicBezTo>
                  <a:pt x="311" y="480"/>
                  <a:pt x="283" y="466"/>
                  <a:pt x="269" y="445"/>
                </a:cubicBezTo>
                <a:cubicBezTo>
                  <a:pt x="269" y="445"/>
                  <a:pt x="254" y="516"/>
                  <a:pt x="247" y="530"/>
                </a:cubicBezTo>
                <a:cubicBezTo>
                  <a:pt x="240" y="551"/>
                  <a:pt x="233" y="572"/>
                  <a:pt x="219" y="593"/>
                </a:cubicBezTo>
                <a:cubicBezTo>
                  <a:pt x="247" y="600"/>
                  <a:pt x="276" y="600"/>
                  <a:pt x="304" y="600"/>
                </a:cubicBezTo>
                <a:cubicBezTo>
                  <a:pt x="466" y="600"/>
                  <a:pt x="601" y="466"/>
                  <a:pt x="601" y="304"/>
                </a:cubicBezTo>
                <a:cubicBezTo>
                  <a:pt x="601" y="134"/>
                  <a:pt x="466" y="0"/>
                  <a:pt x="304" y="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8" name="Freeform 16"/>
          <p:cNvSpPr>
            <a:spLocks noChangeArrowheads="1"/>
          </p:cNvSpPr>
          <p:nvPr/>
        </p:nvSpPr>
        <p:spPr bwMode="auto">
          <a:xfrm>
            <a:off x="19222229" y="6560989"/>
            <a:ext cx="352989" cy="463929"/>
          </a:xfrm>
          <a:custGeom>
            <a:avLst/>
            <a:gdLst>
              <a:gd name="T0" fmla="*/ 191 w 461"/>
              <a:gd name="T1" fmla="*/ 396 h 609"/>
              <a:gd name="T2" fmla="*/ 191 w 461"/>
              <a:gd name="T3" fmla="*/ 396 h 609"/>
              <a:gd name="T4" fmla="*/ 177 w 461"/>
              <a:gd name="T5" fmla="*/ 452 h 609"/>
              <a:gd name="T6" fmla="*/ 163 w 461"/>
              <a:gd name="T7" fmla="*/ 509 h 609"/>
              <a:gd name="T8" fmla="*/ 113 w 461"/>
              <a:gd name="T9" fmla="*/ 593 h 609"/>
              <a:gd name="T10" fmla="*/ 99 w 461"/>
              <a:gd name="T11" fmla="*/ 600 h 609"/>
              <a:gd name="T12" fmla="*/ 92 w 461"/>
              <a:gd name="T13" fmla="*/ 593 h 609"/>
              <a:gd name="T14" fmla="*/ 92 w 461"/>
              <a:gd name="T15" fmla="*/ 516 h 609"/>
              <a:gd name="T16" fmla="*/ 106 w 461"/>
              <a:gd name="T17" fmla="*/ 431 h 609"/>
              <a:gd name="T18" fmla="*/ 142 w 461"/>
              <a:gd name="T19" fmla="*/ 289 h 609"/>
              <a:gd name="T20" fmla="*/ 142 w 461"/>
              <a:gd name="T21" fmla="*/ 275 h 609"/>
              <a:gd name="T22" fmla="*/ 135 w 461"/>
              <a:gd name="T23" fmla="*/ 240 h 609"/>
              <a:gd name="T24" fmla="*/ 135 w 461"/>
              <a:gd name="T25" fmla="*/ 191 h 609"/>
              <a:gd name="T26" fmla="*/ 184 w 461"/>
              <a:gd name="T27" fmla="*/ 134 h 609"/>
              <a:gd name="T28" fmla="*/ 220 w 461"/>
              <a:gd name="T29" fmla="*/ 141 h 609"/>
              <a:gd name="T30" fmla="*/ 241 w 461"/>
              <a:gd name="T31" fmla="*/ 169 h 609"/>
              <a:gd name="T32" fmla="*/ 241 w 461"/>
              <a:gd name="T33" fmla="*/ 212 h 609"/>
              <a:gd name="T34" fmla="*/ 220 w 461"/>
              <a:gd name="T35" fmla="*/ 289 h 609"/>
              <a:gd name="T36" fmla="*/ 213 w 461"/>
              <a:gd name="T37" fmla="*/ 332 h 609"/>
              <a:gd name="T38" fmla="*/ 234 w 461"/>
              <a:gd name="T39" fmla="*/ 367 h 609"/>
              <a:gd name="T40" fmla="*/ 269 w 461"/>
              <a:gd name="T41" fmla="*/ 374 h 609"/>
              <a:gd name="T42" fmla="*/ 333 w 461"/>
              <a:gd name="T43" fmla="*/ 339 h 609"/>
              <a:gd name="T44" fmla="*/ 375 w 461"/>
              <a:gd name="T45" fmla="*/ 226 h 609"/>
              <a:gd name="T46" fmla="*/ 375 w 461"/>
              <a:gd name="T47" fmla="*/ 184 h 609"/>
              <a:gd name="T48" fmla="*/ 347 w 461"/>
              <a:gd name="T49" fmla="*/ 106 h 609"/>
              <a:gd name="T50" fmla="*/ 290 w 461"/>
              <a:gd name="T51" fmla="*/ 63 h 609"/>
              <a:gd name="T52" fmla="*/ 205 w 461"/>
              <a:gd name="T53" fmla="*/ 63 h 609"/>
              <a:gd name="T54" fmla="*/ 85 w 461"/>
              <a:gd name="T55" fmla="*/ 141 h 609"/>
              <a:gd name="T56" fmla="*/ 64 w 461"/>
              <a:gd name="T57" fmla="*/ 226 h 609"/>
              <a:gd name="T58" fmla="*/ 85 w 461"/>
              <a:gd name="T59" fmla="*/ 282 h 609"/>
              <a:gd name="T60" fmla="*/ 92 w 461"/>
              <a:gd name="T61" fmla="*/ 297 h 609"/>
              <a:gd name="T62" fmla="*/ 92 w 461"/>
              <a:gd name="T63" fmla="*/ 325 h 609"/>
              <a:gd name="T64" fmla="*/ 78 w 461"/>
              <a:gd name="T65" fmla="*/ 346 h 609"/>
              <a:gd name="T66" fmla="*/ 64 w 461"/>
              <a:gd name="T67" fmla="*/ 346 h 609"/>
              <a:gd name="T68" fmla="*/ 0 w 461"/>
              <a:gd name="T69" fmla="*/ 254 h 609"/>
              <a:gd name="T70" fmla="*/ 0 w 461"/>
              <a:gd name="T71" fmla="*/ 176 h 609"/>
              <a:gd name="T72" fmla="*/ 29 w 461"/>
              <a:gd name="T73" fmla="*/ 120 h 609"/>
              <a:gd name="T74" fmla="*/ 106 w 461"/>
              <a:gd name="T75" fmla="*/ 35 h 609"/>
              <a:gd name="T76" fmla="*/ 198 w 461"/>
              <a:gd name="T77" fmla="*/ 0 h 609"/>
              <a:gd name="T78" fmla="*/ 241 w 461"/>
              <a:gd name="T79" fmla="*/ 0 h 609"/>
              <a:gd name="T80" fmla="*/ 340 w 461"/>
              <a:gd name="T81" fmla="*/ 21 h 609"/>
              <a:gd name="T82" fmla="*/ 410 w 461"/>
              <a:gd name="T83" fmla="*/ 71 h 609"/>
              <a:gd name="T84" fmla="*/ 453 w 461"/>
              <a:gd name="T85" fmla="*/ 148 h 609"/>
              <a:gd name="T86" fmla="*/ 460 w 461"/>
              <a:gd name="T87" fmla="*/ 205 h 609"/>
              <a:gd name="T88" fmla="*/ 453 w 461"/>
              <a:gd name="T89" fmla="*/ 254 h 609"/>
              <a:gd name="T90" fmla="*/ 361 w 461"/>
              <a:gd name="T91" fmla="*/ 410 h 609"/>
              <a:gd name="T92" fmla="*/ 326 w 461"/>
              <a:gd name="T93" fmla="*/ 431 h 609"/>
              <a:gd name="T94" fmla="*/ 269 w 461"/>
              <a:gd name="T95" fmla="*/ 438 h 609"/>
              <a:gd name="T96" fmla="*/ 227 w 461"/>
              <a:gd name="T97" fmla="*/ 424 h 609"/>
              <a:gd name="T98" fmla="*/ 191 w 461"/>
              <a:gd name="T99" fmla="*/ 396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1" h="609">
                <a:moveTo>
                  <a:pt x="191" y="396"/>
                </a:moveTo>
                <a:lnTo>
                  <a:pt x="191" y="396"/>
                </a:lnTo>
                <a:cubicBezTo>
                  <a:pt x="184" y="410"/>
                  <a:pt x="184" y="431"/>
                  <a:pt x="177" y="452"/>
                </a:cubicBezTo>
                <a:cubicBezTo>
                  <a:pt x="170" y="473"/>
                  <a:pt x="170" y="495"/>
                  <a:pt x="163" y="509"/>
                </a:cubicBezTo>
                <a:cubicBezTo>
                  <a:pt x="149" y="544"/>
                  <a:pt x="135" y="572"/>
                  <a:pt x="113" y="593"/>
                </a:cubicBezTo>
                <a:cubicBezTo>
                  <a:pt x="99" y="608"/>
                  <a:pt x="99" y="600"/>
                  <a:pt x="99" y="600"/>
                </a:cubicBezTo>
                <a:cubicBezTo>
                  <a:pt x="92" y="600"/>
                  <a:pt x="92" y="600"/>
                  <a:pt x="92" y="593"/>
                </a:cubicBezTo>
                <a:cubicBezTo>
                  <a:pt x="92" y="572"/>
                  <a:pt x="92" y="544"/>
                  <a:pt x="92" y="516"/>
                </a:cubicBezTo>
                <a:cubicBezTo>
                  <a:pt x="92" y="487"/>
                  <a:pt x="99" y="459"/>
                  <a:pt x="106" y="431"/>
                </a:cubicBezTo>
                <a:cubicBezTo>
                  <a:pt x="120" y="389"/>
                  <a:pt x="128" y="339"/>
                  <a:pt x="142" y="289"/>
                </a:cubicBezTo>
                <a:cubicBezTo>
                  <a:pt x="142" y="282"/>
                  <a:pt x="142" y="282"/>
                  <a:pt x="142" y="275"/>
                </a:cubicBezTo>
                <a:cubicBezTo>
                  <a:pt x="142" y="261"/>
                  <a:pt x="135" y="254"/>
                  <a:pt x="135" y="240"/>
                </a:cubicBezTo>
                <a:cubicBezTo>
                  <a:pt x="135" y="219"/>
                  <a:pt x="135" y="205"/>
                  <a:pt x="135" y="191"/>
                </a:cubicBezTo>
                <a:cubicBezTo>
                  <a:pt x="142" y="169"/>
                  <a:pt x="156" y="148"/>
                  <a:pt x="184" y="134"/>
                </a:cubicBezTo>
                <a:cubicBezTo>
                  <a:pt x="198" y="134"/>
                  <a:pt x="213" y="134"/>
                  <a:pt x="220" y="141"/>
                </a:cubicBezTo>
                <a:cubicBezTo>
                  <a:pt x="234" y="148"/>
                  <a:pt x="241" y="155"/>
                  <a:pt x="241" y="169"/>
                </a:cubicBezTo>
                <a:cubicBezTo>
                  <a:pt x="248" y="184"/>
                  <a:pt x="241" y="205"/>
                  <a:pt x="241" y="212"/>
                </a:cubicBezTo>
                <a:cubicBezTo>
                  <a:pt x="234" y="240"/>
                  <a:pt x="227" y="261"/>
                  <a:pt x="220" y="289"/>
                </a:cubicBezTo>
                <a:cubicBezTo>
                  <a:pt x="213" y="304"/>
                  <a:pt x="213" y="318"/>
                  <a:pt x="213" y="332"/>
                </a:cubicBezTo>
                <a:cubicBezTo>
                  <a:pt x="220" y="346"/>
                  <a:pt x="227" y="360"/>
                  <a:pt x="234" y="367"/>
                </a:cubicBezTo>
                <a:cubicBezTo>
                  <a:pt x="248" y="374"/>
                  <a:pt x="255" y="374"/>
                  <a:pt x="269" y="374"/>
                </a:cubicBezTo>
                <a:cubicBezTo>
                  <a:pt x="304" y="374"/>
                  <a:pt x="318" y="353"/>
                  <a:pt x="333" y="339"/>
                </a:cubicBezTo>
                <a:cubicBezTo>
                  <a:pt x="354" y="311"/>
                  <a:pt x="368" y="275"/>
                  <a:pt x="375" y="226"/>
                </a:cubicBezTo>
                <a:cubicBezTo>
                  <a:pt x="375" y="212"/>
                  <a:pt x="375" y="198"/>
                  <a:pt x="375" y="184"/>
                </a:cubicBezTo>
                <a:cubicBezTo>
                  <a:pt x="375" y="148"/>
                  <a:pt x="368" y="127"/>
                  <a:pt x="347" y="106"/>
                </a:cubicBezTo>
                <a:cubicBezTo>
                  <a:pt x="333" y="92"/>
                  <a:pt x="318" y="78"/>
                  <a:pt x="290" y="63"/>
                </a:cubicBezTo>
                <a:cubicBezTo>
                  <a:pt x="269" y="56"/>
                  <a:pt x="234" y="56"/>
                  <a:pt x="205" y="63"/>
                </a:cubicBezTo>
                <a:cubicBezTo>
                  <a:pt x="149" y="71"/>
                  <a:pt x="106" y="99"/>
                  <a:pt x="85" y="141"/>
                </a:cubicBezTo>
                <a:cubicBezTo>
                  <a:pt x="71" y="169"/>
                  <a:pt x="64" y="191"/>
                  <a:pt x="64" y="226"/>
                </a:cubicBezTo>
                <a:cubicBezTo>
                  <a:pt x="64" y="247"/>
                  <a:pt x="71" y="268"/>
                  <a:pt x="85" y="282"/>
                </a:cubicBezTo>
                <a:cubicBezTo>
                  <a:pt x="85" y="289"/>
                  <a:pt x="92" y="289"/>
                  <a:pt x="92" y="297"/>
                </a:cubicBezTo>
                <a:cubicBezTo>
                  <a:pt x="99" y="304"/>
                  <a:pt x="92" y="318"/>
                  <a:pt x="92" y="325"/>
                </a:cubicBezTo>
                <a:cubicBezTo>
                  <a:pt x="85" y="332"/>
                  <a:pt x="85" y="346"/>
                  <a:pt x="78" y="346"/>
                </a:cubicBezTo>
                <a:cubicBezTo>
                  <a:pt x="71" y="346"/>
                  <a:pt x="64" y="346"/>
                  <a:pt x="64" y="346"/>
                </a:cubicBezTo>
                <a:cubicBezTo>
                  <a:pt x="29" y="325"/>
                  <a:pt x="15" y="297"/>
                  <a:pt x="0" y="254"/>
                </a:cubicBezTo>
                <a:cubicBezTo>
                  <a:pt x="0" y="233"/>
                  <a:pt x="0" y="205"/>
                  <a:pt x="0" y="176"/>
                </a:cubicBezTo>
                <a:cubicBezTo>
                  <a:pt x="7" y="155"/>
                  <a:pt x="15" y="134"/>
                  <a:pt x="29" y="120"/>
                </a:cubicBezTo>
                <a:cubicBezTo>
                  <a:pt x="43" y="85"/>
                  <a:pt x="71" y="56"/>
                  <a:pt x="106" y="35"/>
                </a:cubicBezTo>
                <a:cubicBezTo>
                  <a:pt x="135" y="21"/>
                  <a:pt x="163" y="7"/>
                  <a:pt x="198" y="0"/>
                </a:cubicBezTo>
                <a:cubicBezTo>
                  <a:pt x="213" y="0"/>
                  <a:pt x="227" y="0"/>
                  <a:pt x="241" y="0"/>
                </a:cubicBezTo>
                <a:cubicBezTo>
                  <a:pt x="276" y="0"/>
                  <a:pt x="311" y="7"/>
                  <a:pt x="340" y="21"/>
                </a:cubicBezTo>
                <a:cubicBezTo>
                  <a:pt x="368" y="35"/>
                  <a:pt x="389" y="49"/>
                  <a:pt x="410" y="71"/>
                </a:cubicBezTo>
                <a:cubicBezTo>
                  <a:pt x="431" y="92"/>
                  <a:pt x="446" y="113"/>
                  <a:pt x="453" y="148"/>
                </a:cubicBezTo>
                <a:cubicBezTo>
                  <a:pt x="460" y="162"/>
                  <a:pt x="460" y="184"/>
                  <a:pt x="460" y="205"/>
                </a:cubicBezTo>
                <a:cubicBezTo>
                  <a:pt x="460" y="219"/>
                  <a:pt x="460" y="240"/>
                  <a:pt x="453" y="254"/>
                </a:cubicBezTo>
                <a:cubicBezTo>
                  <a:pt x="446" y="325"/>
                  <a:pt x="410" y="382"/>
                  <a:pt x="361" y="410"/>
                </a:cubicBezTo>
                <a:cubicBezTo>
                  <a:pt x="354" y="417"/>
                  <a:pt x="340" y="424"/>
                  <a:pt x="326" y="431"/>
                </a:cubicBezTo>
                <a:cubicBezTo>
                  <a:pt x="304" y="431"/>
                  <a:pt x="290" y="438"/>
                  <a:pt x="269" y="438"/>
                </a:cubicBezTo>
                <a:cubicBezTo>
                  <a:pt x="255" y="431"/>
                  <a:pt x="234" y="431"/>
                  <a:pt x="227" y="424"/>
                </a:cubicBezTo>
                <a:cubicBezTo>
                  <a:pt x="213" y="417"/>
                  <a:pt x="198" y="403"/>
                  <a:pt x="191" y="396"/>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9" name="Freeform 17"/>
          <p:cNvSpPr>
            <a:spLocks noChangeArrowheads="1"/>
          </p:cNvSpPr>
          <p:nvPr/>
        </p:nvSpPr>
        <p:spPr bwMode="auto">
          <a:xfrm>
            <a:off x="18398585" y="6560989"/>
            <a:ext cx="393332" cy="457206"/>
          </a:xfrm>
          <a:custGeom>
            <a:avLst/>
            <a:gdLst>
              <a:gd name="T0" fmla="*/ 516 w 517"/>
              <a:gd name="T1" fmla="*/ 593 h 601"/>
              <a:gd name="T2" fmla="*/ 516 w 517"/>
              <a:gd name="T3" fmla="*/ 593 h 601"/>
              <a:gd name="T4" fmla="*/ 502 w 517"/>
              <a:gd name="T5" fmla="*/ 600 h 601"/>
              <a:gd name="T6" fmla="*/ 297 w 517"/>
              <a:gd name="T7" fmla="*/ 600 h 601"/>
              <a:gd name="T8" fmla="*/ 297 w 517"/>
              <a:gd name="T9" fmla="*/ 487 h 601"/>
              <a:gd name="T10" fmla="*/ 389 w 517"/>
              <a:gd name="T11" fmla="*/ 431 h 601"/>
              <a:gd name="T12" fmla="*/ 403 w 517"/>
              <a:gd name="T13" fmla="*/ 417 h 601"/>
              <a:gd name="T14" fmla="*/ 389 w 517"/>
              <a:gd name="T15" fmla="*/ 396 h 601"/>
              <a:gd name="T16" fmla="*/ 297 w 517"/>
              <a:gd name="T17" fmla="*/ 452 h 601"/>
              <a:gd name="T18" fmla="*/ 297 w 517"/>
              <a:gd name="T19" fmla="*/ 389 h 601"/>
              <a:gd name="T20" fmla="*/ 346 w 517"/>
              <a:gd name="T21" fmla="*/ 360 h 601"/>
              <a:gd name="T22" fmla="*/ 368 w 517"/>
              <a:gd name="T23" fmla="*/ 339 h 601"/>
              <a:gd name="T24" fmla="*/ 346 w 517"/>
              <a:gd name="T25" fmla="*/ 318 h 601"/>
              <a:gd name="T26" fmla="*/ 297 w 517"/>
              <a:gd name="T27" fmla="*/ 346 h 601"/>
              <a:gd name="T28" fmla="*/ 297 w 517"/>
              <a:gd name="T29" fmla="*/ 318 h 601"/>
              <a:gd name="T30" fmla="*/ 276 w 517"/>
              <a:gd name="T31" fmla="*/ 304 h 601"/>
              <a:gd name="T32" fmla="*/ 240 w 517"/>
              <a:gd name="T33" fmla="*/ 304 h 601"/>
              <a:gd name="T34" fmla="*/ 219 w 517"/>
              <a:gd name="T35" fmla="*/ 318 h 601"/>
              <a:gd name="T36" fmla="*/ 219 w 517"/>
              <a:gd name="T37" fmla="*/ 438 h 601"/>
              <a:gd name="T38" fmla="*/ 148 w 517"/>
              <a:gd name="T39" fmla="*/ 417 h 601"/>
              <a:gd name="T40" fmla="*/ 127 w 517"/>
              <a:gd name="T41" fmla="*/ 431 h 601"/>
              <a:gd name="T42" fmla="*/ 148 w 517"/>
              <a:gd name="T43" fmla="*/ 452 h 601"/>
              <a:gd name="T44" fmla="*/ 219 w 517"/>
              <a:gd name="T45" fmla="*/ 480 h 601"/>
              <a:gd name="T46" fmla="*/ 219 w 517"/>
              <a:gd name="T47" fmla="*/ 600 h 601"/>
              <a:gd name="T48" fmla="*/ 14 w 517"/>
              <a:gd name="T49" fmla="*/ 600 h 601"/>
              <a:gd name="T50" fmla="*/ 0 w 517"/>
              <a:gd name="T51" fmla="*/ 593 h 601"/>
              <a:gd name="T52" fmla="*/ 0 w 517"/>
              <a:gd name="T53" fmla="*/ 586 h 601"/>
              <a:gd name="T54" fmla="*/ 248 w 517"/>
              <a:gd name="T55" fmla="*/ 7 h 601"/>
              <a:gd name="T56" fmla="*/ 255 w 517"/>
              <a:gd name="T57" fmla="*/ 0 h 601"/>
              <a:gd name="T58" fmla="*/ 269 w 517"/>
              <a:gd name="T59" fmla="*/ 7 h 601"/>
              <a:gd name="T60" fmla="*/ 516 w 517"/>
              <a:gd name="T61" fmla="*/ 586 h 601"/>
              <a:gd name="T62" fmla="*/ 516 w 517"/>
              <a:gd name="T63" fmla="*/ 59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7" h="601">
                <a:moveTo>
                  <a:pt x="516" y="593"/>
                </a:moveTo>
                <a:lnTo>
                  <a:pt x="516" y="593"/>
                </a:lnTo>
                <a:cubicBezTo>
                  <a:pt x="509" y="600"/>
                  <a:pt x="509" y="600"/>
                  <a:pt x="502" y="600"/>
                </a:cubicBezTo>
                <a:cubicBezTo>
                  <a:pt x="297" y="600"/>
                  <a:pt x="297" y="600"/>
                  <a:pt x="297" y="600"/>
                </a:cubicBezTo>
                <a:cubicBezTo>
                  <a:pt x="297" y="487"/>
                  <a:pt x="297" y="487"/>
                  <a:pt x="297" y="487"/>
                </a:cubicBezTo>
                <a:cubicBezTo>
                  <a:pt x="389" y="431"/>
                  <a:pt x="389" y="431"/>
                  <a:pt x="389" y="431"/>
                </a:cubicBezTo>
                <a:cubicBezTo>
                  <a:pt x="396" y="431"/>
                  <a:pt x="403" y="424"/>
                  <a:pt x="403" y="417"/>
                </a:cubicBezTo>
                <a:cubicBezTo>
                  <a:pt x="403" y="403"/>
                  <a:pt x="396" y="396"/>
                  <a:pt x="389" y="396"/>
                </a:cubicBezTo>
                <a:cubicBezTo>
                  <a:pt x="297" y="452"/>
                  <a:pt x="297" y="452"/>
                  <a:pt x="297" y="452"/>
                </a:cubicBezTo>
                <a:cubicBezTo>
                  <a:pt x="297" y="389"/>
                  <a:pt x="297" y="389"/>
                  <a:pt x="297" y="389"/>
                </a:cubicBezTo>
                <a:cubicBezTo>
                  <a:pt x="346" y="360"/>
                  <a:pt x="346" y="360"/>
                  <a:pt x="346" y="360"/>
                </a:cubicBezTo>
                <a:cubicBezTo>
                  <a:pt x="361" y="360"/>
                  <a:pt x="368" y="346"/>
                  <a:pt x="368" y="339"/>
                </a:cubicBezTo>
                <a:cubicBezTo>
                  <a:pt x="368" y="332"/>
                  <a:pt x="361" y="318"/>
                  <a:pt x="346" y="318"/>
                </a:cubicBezTo>
                <a:cubicBezTo>
                  <a:pt x="297" y="346"/>
                  <a:pt x="297" y="346"/>
                  <a:pt x="297" y="346"/>
                </a:cubicBezTo>
                <a:cubicBezTo>
                  <a:pt x="297" y="318"/>
                  <a:pt x="297" y="318"/>
                  <a:pt x="297" y="318"/>
                </a:cubicBezTo>
                <a:cubicBezTo>
                  <a:pt x="297" y="311"/>
                  <a:pt x="283" y="304"/>
                  <a:pt x="276" y="304"/>
                </a:cubicBezTo>
                <a:cubicBezTo>
                  <a:pt x="240" y="304"/>
                  <a:pt x="240" y="304"/>
                  <a:pt x="240" y="304"/>
                </a:cubicBezTo>
                <a:cubicBezTo>
                  <a:pt x="226" y="304"/>
                  <a:pt x="219" y="311"/>
                  <a:pt x="219" y="318"/>
                </a:cubicBezTo>
                <a:cubicBezTo>
                  <a:pt x="219" y="438"/>
                  <a:pt x="219" y="438"/>
                  <a:pt x="219" y="438"/>
                </a:cubicBezTo>
                <a:cubicBezTo>
                  <a:pt x="148" y="417"/>
                  <a:pt x="148" y="417"/>
                  <a:pt x="148" y="417"/>
                </a:cubicBezTo>
                <a:cubicBezTo>
                  <a:pt x="134" y="417"/>
                  <a:pt x="127" y="424"/>
                  <a:pt x="127" y="431"/>
                </a:cubicBezTo>
                <a:cubicBezTo>
                  <a:pt x="127" y="445"/>
                  <a:pt x="134" y="452"/>
                  <a:pt x="148" y="452"/>
                </a:cubicBezTo>
                <a:cubicBezTo>
                  <a:pt x="219" y="480"/>
                  <a:pt x="219" y="480"/>
                  <a:pt x="219" y="480"/>
                </a:cubicBezTo>
                <a:cubicBezTo>
                  <a:pt x="219" y="600"/>
                  <a:pt x="219" y="600"/>
                  <a:pt x="219" y="600"/>
                </a:cubicBezTo>
                <a:cubicBezTo>
                  <a:pt x="14" y="600"/>
                  <a:pt x="14" y="600"/>
                  <a:pt x="14" y="600"/>
                </a:cubicBezTo>
                <a:cubicBezTo>
                  <a:pt x="7" y="600"/>
                  <a:pt x="0" y="600"/>
                  <a:pt x="0" y="593"/>
                </a:cubicBezTo>
                <a:lnTo>
                  <a:pt x="0" y="586"/>
                </a:lnTo>
                <a:cubicBezTo>
                  <a:pt x="248" y="7"/>
                  <a:pt x="248" y="7"/>
                  <a:pt x="248" y="7"/>
                </a:cubicBezTo>
                <a:cubicBezTo>
                  <a:pt x="248" y="0"/>
                  <a:pt x="255" y="0"/>
                  <a:pt x="255" y="0"/>
                </a:cubicBezTo>
                <a:cubicBezTo>
                  <a:pt x="262" y="0"/>
                  <a:pt x="269" y="0"/>
                  <a:pt x="269" y="7"/>
                </a:cubicBezTo>
                <a:cubicBezTo>
                  <a:pt x="516" y="586"/>
                  <a:pt x="516" y="586"/>
                  <a:pt x="516" y="586"/>
                </a:cubicBezTo>
                <a:lnTo>
                  <a:pt x="516" y="593"/>
                </a:ln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0" name="Freeform 18"/>
          <p:cNvSpPr>
            <a:spLocks noChangeArrowheads="1"/>
          </p:cNvSpPr>
          <p:nvPr/>
        </p:nvSpPr>
        <p:spPr bwMode="auto">
          <a:xfrm>
            <a:off x="17564857" y="6560989"/>
            <a:ext cx="457206" cy="457206"/>
          </a:xfrm>
          <a:custGeom>
            <a:avLst/>
            <a:gdLst>
              <a:gd name="T0" fmla="*/ 593 w 601"/>
              <a:gd name="T1" fmla="*/ 240 h 601"/>
              <a:gd name="T2" fmla="*/ 551 w 601"/>
              <a:gd name="T3" fmla="*/ 134 h 601"/>
              <a:gd name="T4" fmla="*/ 473 w 601"/>
              <a:gd name="T5" fmla="*/ 49 h 601"/>
              <a:gd name="T6" fmla="*/ 360 w 601"/>
              <a:gd name="T7" fmla="*/ 7 h 601"/>
              <a:gd name="T8" fmla="*/ 240 w 601"/>
              <a:gd name="T9" fmla="*/ 7 h 601"/>
              <a:gd name="T10" fmla="*/ 134 w 601"/>
              <a:gd name="T11" fmla="*/ 49 h 601"/>
              <a:gd name="T12" fmla="*/ 49 w 601"/>
              <a:gd name="T13" fmla="*/ 134 h 601"/>
              <a:gd name="T14" fmla="*/ 7 w 601"/>
              <a:gd name="T15" fmla="*/ 240 h 601"/>
              <a:gd name="T16" fmla="*/ 7 w 601"/>
              <a:gd name="T17" fmla="*/ 360 h 601"/>
              <a:gd name="T18" fmla="*/ 49 w 601"/>
              <a:gd name="T19" fmla="*/ 473 h 601"/>
              <a:gd name="T20" fmla="*/ 134 w 601"/>
              <a:gd name="T21" fmla="*/ 551 h 601"/>
              <a:gd name="T22" fmla="*/ 240 w 601"/>
              <a:gd name="T23" fmla="*/ 593 h 601"/>
              <a:gd name="T24" fmla="*/ 360 w 601"/>
              <a:gd name="T25" fmla="*/ 593 h 601"/>
              <a:gd name="T26" fmla="*/ 473 w 601"/>
              <a:gd name="T27" fmla="*/ 551 h 601"/>
              <a:gd name="T28" fmla="*/ 551 w 601"/>
              <a:gd name="T29" fmla="*/ 473 h 601"/>
              <a:gd name="T30" fmla="*/ 593 w 601"/>
              <a:gd name="T31" fmla="*/ 360 h 601"/>
              <a:gd name="T32" fmla="*/ 593 w 601"/>
              <a:gd name="T33" fmla="*/ 240 h 601"/>
              <a:gd name="T34" fmla="*/ 558 w 601"/>
              <a:gd name="T35" fmla="*/ 297 h 601"/>
              <a:gd name="T36" fmla="*/ 374 w 601"/>
              <a:gd name="T37" fmla="*/ 275 h 601"/>
              <a:gd name="T38" fmla="*/ 501 w 601"/>
              <a:gd name="T39" fmla="*/ 141 h 601"/>
              <a:gd name="T40" fmla="*/ 473 w 601"/>
              <a:gd name="T41" fmla="*/ 106 h 601"/>
              <a:gd name="T42" fmla="*/ 339 w 601"/>
              <a:gd name="T43" fmla="*/ 205 h 601"/>
              <a:gd name="T44" fmla="*/ 304 w 601"/>
              <a:gd name="T45" fmla="*/ 42 h 601"/>
              <a:gd name="T46" fmla="*/ 240 w 601"/>
              <a:gd name="T47" fmla="*/ 49 h 601"/>
              <a:gd name="T48" fmla="*/ 190 w 601"/>
              <a:gd name="T49" fmla="*/ 71 h 601"/>
              <a:gd name="T50" fmla="*/ 289 w 601"/>
              <a:gd name="T51" fmla="*/ 219 h 601"/>
              <a:gd name="T52" fmla="*/ 190 w 601"/>
              <a:gd name="T53" fmla="*/ 71 h 601"/>
              <a:gd name="T54" fmla="*/ 42 w 601"/>
              <a:gd name="T55" fmla="*/ 304 h 601"/>
              <a:gd name="T56" fmla="*/ 311 w 601"/>
              <a:gd name="T57" fmla="*/ 254 h 601"/>
              <a:gd name="T58" fmla="*/ 318 w 601"/>
              <a:gd name="T59" fmla="*/ 304 h 601"/>
              <a:gd name="T60" fmla="*/ 113 w 601"/>
              <a:gd name="T61" fmla="*/ 473 h 601"/>
              <a:gd name="T62" fmla="*/ 304 w 601"/>
              <a:gd name="T63" fmla="*/ 558 h 601"/>
              <a:gd name="T64" fmla="*/ 134 w 601"/>
              <a:gd name="T65" fmla="*/ 502 h 601"/>
              <a:gd name="T66" fmla="*/ 346 w 601"/>
              <a:gd name="T67" fmla="*/ 346 h 601"/>
              <a:gd name="T68" fmla="*/ 402 w 601"/>
              <a:gd name="T69" fmla="*/ 537 h 601"/>
              <a:gd name="T70" fmla="*/ 445 w 601"/>
              <a:gd name="T71" fmla="*/ 516 h 601"/>
              <a:gd name="T72" fmla="*/ 395 w 601"/>
              <a:gd name="T73" fmla="*/ 332 h 601"/>
              <a:gd name="T74" fmla="*/ 445 w 601"/>
              <a:gd name="T75" fmla="*/ 51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01" h="601">
                <a:moveTo>
                  <a:pt x="593" y="240"/>
                </a:moveTo>
                <a:lnTo>
                  <a:pt x="593" y="240"/>
                </a:lnTo>
                <a:cubicBezTo>
                  <a:pt x="593" y="219"/>
                  <a:pt x="586" y="205"/>
                  <a:pt x="579" y="184"/>
                </a:cubicBezTo>
                <a:cubicBezTo>
                  <a:pt x="572" y="169"/>
                  <a:pt x="565" y="148"/>
                  <a:pt x="551" y="134"/>
                </a:cubicBezTo>
                <a:cubicBezTo>
                  <a:pt x="544" y="120"/>
                  <a:pt x="530" y="99"/>
                  <a:pt x="515" y="85"/>
                </a:cubicBezTo>
                <a:cubicBezTo>
                  <a:pt x="501" y="78"/>
                  <a:pt x="487" y="63"/>
                  <a:pt x="473" y="49"/>
                </a:cubicBezTo>
                <a:cubicBezTo>
                  <a:pt x="452" y="42"/>
                  <a:pt x="438" y="28"/>
                  <a:pt x="417" y="21"/>
                </a:cubicBezTo>
                <a:cubicBezTo>
                  <a:pt x="402" y="14"/>
                  <a:pt x="381" y="7"/>
                  <a:pt x="360" y="7"/>
                </a:cubicBezTo>
                <a:cubicBezTo>
                  <a:pt x="339" y="0"/>
                  <a:pt x="325" y="0"/>
                  <a:pt x="304" y="0"/>
                </a:cubicBezTo>
                <a:cubicBezTo>
                  <a:pt x="282" y="0"/>
                  <a:pt x="261" y="0"/>
                  <a:pt x="240" y="7"/>
                </a:cubicBezTo>
                <a:cubicBezTo>
                  <a:pt x="219" y="7"/>
                  <a:pt x="204" y="14"/>
                  <a:pt x="183" y="21"/>
                </a:cubicBezTo>
                <a:cubicBezTo>
                  <a:pt x="169" y="28"/>
                  <a:pt x="148" y="42"/>
                  <a:pt x="134" y="49"/>
                </a:cubicBezTo>
                <a:cubicBezTo>
                  <a:pt x="120" y="63"/>
                  <a:pt x="99" y="78"/>
                  <a:pt x="84" y="85"/>
                </a:cubicBezTo>
                <a:cubicBezTo>
                  <a:pt x="77" y="99"/>
                  <a:pt x="63" y="120"/>
                  <a:pt x="49" y="134"/>
                </a:cubicBezTo>
                <a:cubicBezTo>
                  <a:pt x="42" y="148"/>
                  <a:pt x="28" y="169"/>
                  <a:pt x="21" y="184"/>
                </a:cubicBezTo>
                <a:cubicBezTo>
                  <a:pt x="14" y="205"/>
                  <a:pt x="7" y="219"/>
                  <a:pt x="7" y="240"/>
                </a:cubicBezTo>
                <a:cubicBezTo>
                  <a:pt x="0" y="261"/>
                  <a:pt x="0" y="282"/>
                  <a:pt x="0" y="304"/>
                </a:cubicBezTo>
                <a:cubicBezTo>
                  <a:pt x="0" y="325"/>
                  <a:pt x="0" y="339"/>
                  <a:pt x="7" y="360"/>
                </a:cubicBezTo>
                <a:cubicBezTo>
                  <a:pt x="7" y="382"/>
                  <a:pt x="14" y="403"/>
                  <a:pt x="21" y="417"/>
                </a:cubicBezTo>
                <a:cubicBezTo>
                  <a:pt x="28" y="438"/>
                  <a:pt x="42" y="452"/>
                  <a:pt x="49" y="473"/>
                </a:cubicBezTo>
                <a:cubicBezTo>
                  <a:pt x="63" y="487"/>
                  <a:pt x="77" y="502"/>
                  <a:pt x="84" y="516"/>
                </a:cubicBezTo>
                <a:cubicBezTo>
                  <a:pt x="99" y="530"/>
                  <a:pt x="120" y="544"/>
                  <a:pt x="134" y="551"/>
                </a:cubicBezTo>
                <a:cubicBezTo>
                  <a:pt x="148" y="565"/>
                  <a:pt x="169" y="572"/>
                  <a:pt x="183" y="579"/>
                </a:cubicBezTo>
                <a:cubicBezTo>
                  <a:pt x="204" y="586"/>
                  <a:pt x="219" y="593"/>
                  <a:pt x="240" y="593"/>
                </a:cubicBezTo>
                <a:cubicBezTo>
                  <a:pt x="261" y="600"/>
                  <a:pt x="282" y="600"/>
                  <a:pt x="304" y="600"/>
                </a:cubicBezTo>
                <a:cubicBezTo>
                  <a:pt x="325" y="600"/>
                  <a:pt x="339" y="600"/>
                  <a:pt x="360" y="593"/>
                </a:cubicBezTo>
                <a:cubicBezTo>
                  <a:pt x="381" y="593"/>
                  <a:pt x="402" y="586"/>
                  <a:pt x="417" y="579"/>
                </a:cubicBezTo>
                <a:cubicBezTo>
                  <a:pt x="438" y="572"/>
                  <a:pt x="452" y="565"/>
                  <a:pt x="473" y="551"/>
                </a:cubicBezTo>
                <a:cubicBezTo>
                  <a:pt x="487" y="544"/>
                  <a:pt x="501" y="530"/>
                  <a:pt x="515" y="516"/>
                </a:cubicBezTo>
                <a:cubicBezTo>
                  <a:pt x="530" y="502"/>
                  <a:pt x="544" y="487"/>
                  <a:pt x="551" y="473"/>
                </a:cubicBezTo>
                <a:cubicBezTo>
                  <a:pt x="565" y="452"/>
                  <a:pt x="572" y="438"/>
                  <a:pt x="579" y="417"/>
                </a:cubicBezTo>
                <a:cubicBezTo>
                  <a:pt x="586" y="403"/>
                  <a:pt x="593" y="382"/>
                  <a:pt x="593" y="360"/>
                </a:cubicBezTo>
                <a:cubicBezTo>
                  <a:pt x="600" y="339"/>
                  <a:pt x="600" y="325"/>
                  <a:pt x="600" y="304"/>
                </a:cubicBezTo>
                <a:cubicBezTo>
                  <a:pt x="600" y="282"/>
                  <a:pt x="600" y="261"/>
                  <a:pt x="593" y="240"/>
                </a:cubicBezTo>
                <a:close/>
                <a:moveTo>
                  <a:pt x="558" y="297"/>
                </a:moveTo>
                <a:lnTo>
                  <a:pt x="558" y="297"/>
                </a:lnTo>
                <a:cubicBezTo>
                  <a:pt x="558" y="297"/>
                  <a:pt x="466" y="282"/>
                  <a:pt x="381" y="289"/>
                </a:cubicBezTo>
                <a:cubicBezTo>
                  <a:pt x="374" y="282"/>
                  <a:pt x="374" y="282"/>
                  <a:pt x="374" y="275"/>
                </a:cubicBezTo>
                <a:cubicBezTo>
                  <a:pt x="367" y="261"/>
                  <a:pt x="360" y="254"/>
                  <a:pt x="360" y="240"/>
                </a:cubicBezTo>
                <a:cubicBezTo>
                  <a:pt x="459" y="198"/>
                  <a:pt x="501" y="141"/>
                  <a:pt x="501" y="141"/>
                </a:cubicBezTo>
                <a:cubicBezTo>
                  <a:pt x="537" y="184"/>
                  <a:pt x="558" y="240"/>
                  <a:pt x="558" y="297"/>
                </a:cubicBezTo>
                <a:close/>
                <a:moveTo>
                  <a:pt x="473" y="106"/>
                </a:moveTo>
                <a:lnTo>
                  <a:pt x="473" y="106"/>
                </a:lnTo>
                <a:cubicBezTo>
                  <a:pt x="473" y="106"/>
                  <a:pt x="431" y="162"/>
                  <a:pt x="339" y="205"/>
                </a:cubicBezTo>
                <a:cubicBezTo>
                  <a:pt x="289" y="120"/>
                  <a:pt x="247" y="56"/>
                  <a:pt x="240" y="49"/>
                </a:cubicBezTo>
                <a:cubicBezTo>
                  <a:pt x="261" y="49"/>
                  <a:pt x="282" y="42"/>
                  <a:pt x="304" y="42"/>
                </a:cubicBezTo>
                <a:cubicBezTo>
                  <a:pt x="367" y="42"/>
                  <a:pt x="424" y="71"/>
                  <a:pt x="473" y="106"/>
                </a:cubicBezTo>
                <a:close/>
                <a:moveTo>
                  <a:pt x="240" y="49"/>
                </a:moveTo>
                <a:lnTo>
                  <a:pt x="240" y="49"/>
                </a:lnTo>
                <a:close/>
                <a:moveTo>
                  <a:pt x="190" y="71"/>
                </a:moveTo>
                <a:lnTo>
                  <a:pt x="190" y="71"/>
                </a:lnTo>
                <a:cubicBezTo>
                  <a:pt x="197" y="71"/>
                  <a:pt x="240" y="134"/>
                  <a:pt x="289" y="219"/>
                </a:cubicBezTo>
                <a:cubicBezTo>
                  <a:pt x="162" y="247"/>
                  <a:pt x="56" y="247"/>
                  <a:pt x="49" y="247"/>
                </a:cubicBezTo>
                <a:cubicBezTo>
                  <a:pt x="63" y="169"/>
                  <a:pt x="120" y="106"/>
                  <a:pt x="190" y="71"/>
                </a:cubicBezTo>
                <a:close/>
                <a:moveTo>
                  <a:pt x="42" y="304"/>
                </a:moveTo>
                <a:lnTo>
                  <a:pt x="42" y="304"/>
                </a:lnTo>
                <a:cubicBezTo>
                  <a:pt x="42" y="297"/>
                  <a:pt x="42" y="297"/>
                  <a:pt x="42" y="297"/>
                </a:cubicBezTo>
                <a:cubicBezTo>
                  <a:pt x="49" y="297"/>
                  <a:pt x="176" y="297"/>
                  <a:pt x="311" y="254"/>
                </a:cubicBezTo>
                <a:cubicBezTo>
                  <a:pt x="318" y="268"/>
                  <a:pt x="325" y="282"/>
                  <a:pt x="332" y="304"/>
                </a:cubicBezTo>
                <a:cubicBezTo>
                  <a:pt x="325" y="304"/>
                  <a:pt x="325" y="304"/>
                  <a:pt x="318" y="304"/>
                </a:cubicBezTo>
                <a:cubicBezTo>
                  <a:pt x="183" y="346"/>
                  <a:pt x="113" y="473"/>
                  <a:pt x="113" y="473"/>
                </a:cubicBezTo>
                <a:lnTo>
                  <a:pt x="113" y="473"/>
                </a:lnTo>
                <a:cubicBezTo>
                  <a:pt x="70" y="431"/>
                  <a:pt x="42" y="367"/>
                  <a:pt x="42" y="304"/>
                </a:cubicBezTo>
                <a:close/>
                <a:moveTo>
                  <a:pt x="304" y="558"/>
                </a:moveTo>
                <a:lnTo>
                  <a:pt x="304" y="558"/>
                </a:lnTo>
                <a:cubicBezTo>
                  <a:pt x="240" y="558"/>
                  <a:pt x="183" y="537"/>
                  <a:pt x="134" y="502"/>
                </a:cubicBezTo>
                <a:cubicBezTo>
                  <a:pt x="141" y="502"/>
                  <a:pt x="141" y="502"/>
                  <a:pt x="141" y="502"/>
                </a:cubicBezTo>
                <a:cubicBezTo>
                  <a:pt x="141" y="502"/>
                  <a:pt x="190" y="396"/>
                  <a:pt x="346" y="346"/>
                </a:cubicBezTo>
                <a:lnTo>
                  <a:pt x="346" y="346"/>
                </a:lnTo>
                <a:cubicBezTo>
                  <a:pt x="381" y="438"/>
                  <a:pt x="395" y="516"/>
                  <a:pt x="402" y="537"/>
                </a:cubicBezTo>
                <a:cubicBezTo>
                  <a:pt x="374" y="551"/>
                  <a:pt x="339" y="558"/>
                  <a:pt x="304" y="558"/>
                </a:cubicBezTo>
                <a:close/>
                <a:moveTo>
                  <a:pt x="445" y="516"/>
                </a:moveTo>
                <a:lnTo>
                  <a:pt x="445" y="516"/>
                </a:lnTo>
                <a:cubicBezTo>
                  <a:pt x="445" y="502"/>
                  <a:pt x="431" y="424"/>
                  <a:pt x="395" y="332"/>
                </a:cubicBezTo>
                <a:cubicBezTo>
                  <a:pt x="480" y="318"/>
                  <a:pt x="551" y="339"/>
                  <a:pt x="558" y="339"/>
                </a:cubicBezTo>
                <a:cubicBezTo>
                  <a:pt x="544" y="417"/>
                  <a:pt x="501" y="473"/>
                  <a:pt x="445" y="51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1" name="Freeform 25"/>
          <p:cNvSpPr>
            <a:spLocks noChangeArrowheads="1"/>
          </p:cNvSpPr>
          <p:nvPr/>
        </p:nvSpPr>
        <p:spPr bwMode="auto">
          <a:xfrm>
            <a:off x="21588941" y="5787773"/>
            <a:ext cx="460566" cy="389970"/>
          </a:xfrm>
          <a:custGeom>
            <a:avLst/>
            <a:gdLst>
              <a:gd name="T0" fmla="*/ 21 w 602"/>
              <a:gd name="T1" fmla="*/ 509 h 510"/>
              <a:gd name="T2" fmla="*/ 21 w 602"/>
              <a:gd name="T3" fmla="*/ 509 h 510"/>
              <a:gd name="T4" fmla="*/ 580 w 602"/>
              <a:gd name="T5" fmla="*/ 509 h 510"/>
              <a:gd name="T6" fmla="*/ 601 w 602"/>
              <a:gd name="T7" fmla="*/ 488 h 510"/>
              <a:gd name="T8" fmla="*/ 601 w 602"/>
              <a:gd name="T9" fmla="*/ 481 h 510"/>
              <a:gd name="T10" fmla="*/ 580 w 602"/>
              <a:gd name="T11" fmla="*/ 452 h 510"/>
              <a:gd name="T12" fmla="*/ 21 w 602"/>
              <a:gd name="T13" fmla="*/ 452 h 510"/>
              <a:gd name="T14" fmla="*/ 0 w 602"/>
              <a:gd name="T15" fmla="*/ 481 h 510"/>
              <a:gd name="T16" fmla="*/ 0 w 602"/>
              <a:gd name="T17" fmla="*/ 488 h 510"/>
              <a:gd name="T18" fmla="*/ 21 w 602"/>
              <a:gd name="T19" fmla="*/ 509 h 510"/>
              <a:gd name="T20" fmla="*/ 113 w 602"/>
              <a:gd name="T21" fmla="*/ 424 h 510"/>
              <a:gd name="T22" fmla="*/ 113 w 602"/>
              <a:gd name="T23" fmla="*/ 424 h 510"/>
              <a:gd name="T24" fmla="*/ 170 w 602"/>
              <a:gd name="T25" fmla="*/ 424 h 510"/>
              <a:gd name="T26" fmla="*/ 198 w 602"/>
              <a:gd name="T27" fmla="*/ 396 h 510"/>
              <a:gd name="T28" fmla="*/ 198 w 602"/>
              <a:gd name="T29" fmla="*/ 28 h 510"/>
              <a:gd name="T30" fmla="*/ 170 w 602"/>
              <a:gd name="T31" fmla="*/ 0 h 510"/>
              <a:gd name="T32" fmla="*/ 113 w 602"/>
              <a:gd name="T33" fmla="*/ 0 h 510"/>
              <a:gd name="T34" fmla="*/ 85 w 602"/>
              <a:gd name="T35" fmla="*/ 28 h 510"/>
              <a:gd name="T36" fmla="*/ 85 w 602"/>
              <a:gd name="T37" fmla="*/ 396 h 510"/>
              <a:gd name="T38" fmla="*/ 113 w 602"/>
              <a:gd name="T39" fmla="*/ 424 h 510"/>
              <a:gd name="T40" fmla="*/ 269 w 602"/>
              <a:gd name="T41" fmla="*/ 424 h 510"/>
              <a:gd name="T42" fmla="*/ 269 w 602"/>
              <a:gd name="T43" fmla="*/ 424 h 510"/>
              <a:gd name="T44" fmla="*/ 325 w 602"/>
              <a:gd name="T45" fmla="*/ 424 h 510"/>
              <a:gd name="T46" fmla="*/ 353 w 602"/>
              <a:gd name="T47" fmla="*/ 396 h 510"/>
              <a:gd name="T48" fmla="*/ 353 w 602"/>
              <a:gd name="T49" fmla="*/ 163 h 510"/>
              <a:gd name="T50" fmla="*/ 325 w 602"/>
              <a:gd name="T51" fmla="*/ 134 h 510"/>
              <a:gd name="T52" fmla="*/ 269 w 602"/>
              <a:gd name="T53" fmla="*/ 134 h 510"/>
              <a:gd name="T54" fmla="*/ 240 w 602"/>
              <a:gd name="T55" fmla="*/ 163 h 510"/>
              <a:gd name="T56" fmla="*/ 240 w 602"/>
              <a:gd name="T57" fmla="*/ 396 h 510"/>
              <a:gd name="T58" fmla="*/ 269 w 602"/>
              <a:gd name="T59" fmla="*/ 424 h 510"/>
              <a:gd name="T60" fmla="*/ 431 w 602"/>
              <a:gd name="T61" fmla="*/ 424 h 510"/>
              <a:gd name="T62" fmla="*/ 431 w 602"/>
              <a:gd name="T63" fmla="*/ 424 h 510"/>
              <a:gd name="T64" fmla="*/ 488 w 602"/>
              <a:gd name="T65" fmla="*/ 424 h 510"/>
              <a:gd name="T66" fmla="*/ 516 w 602"/>
              <a:gd name="T67" fmla="*/ 396 h 510"/>
              <a:gd name="T68" fmla="*/ 516 w 602"/>
              <a:gd name="T69" fmla="*/ 297 h 510"/>
              <a:gd name="T70" fmla="*/ 488 w 602"/>
              <a:gd name="T71" fmla="*/ 269 h 510"/>
              <a:gd name="T72" fmla="*/ 431 w 602"/>
              <a:gd name="T73" fmla="*/ 269 h 510"/>
              <a:gd name="T74" fmla="*/ 403 w 602"/>
              <a:gd name="T75" fmla="*/ 297 h 510"/>
              <a:gd name="T76" fmla="*/ 403 w 602"/>
              <a:gd name="T77" fmla="*/ 396 h 510"/>
              <a:gd name="T78" fmla="*/ 431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21" y="509"/>
                </a:moveTo>
                <a:lnTo>
                  <a:pt x="21" y="509"/>
                </a:lnTo>
                <a:cubicBezTo>
                  <a:pt x="580" y="509"/>
                  <a:pt x="580" y="509"/>
                  <a:pt x="580" y="509"/>
                </a:cubicBezTo>
                <a:cubicBezTo>
                  <a:pt x="594" y="509"/>
                  <a:pt x="601" y="502"/>
                  <a:pt x="601" y="488"/>
                </a:cubicBezTo>
                <a:cubicBezTo>
                  <a:pt x="601" y="481"/>
                  <a:pt x="601" y="481"/>
                  <a:pt x="601" y="481"/>
                </a:cubicBezTo>
                <a:cubicBezTo>
                  <a:pt x="601" y="467"/>
                  <a:pt x="594" y="452"/>
                  <a:pt x="580" y="452"/>
                </a:cubicBezTo>
                <a:cubicBezTo>
                  <a:pt x="21" y="452"/>
                  <a:pt x="21" y="452"/>
                  <a:pt x="21" y="452"/>
                </a:cubicBezTo>
                <a:cubicBezTo>
                  <a:pt x="7" y="452"/>
                  <a:pt x="0" y="467"/>
                  <a:pt x="0" y="481"/>
                </a:cubicBezTo>
                <a:cubicBezTo>
                  <a:pt x="0" y="488"/>
                  <a:pt x="0" y="488"/>
                  <a:pt x="0" y="488"/>
                </a:cubicBezTo>
                <a:cubicBezTo>
                  <a:pt x="0" y="502"/>
                  <a:pt x="7" y="509"/>
                  <a:pt x="21" y="509"/>
                </a:cubicBezTo>
                <a:close/>
                <a:moveTo>
                  <a:pt x="113" y="424"/>
                </a:moveTo>
                <a:lnTo>
                  <a:pt x="113" y="424"/>
                </a:lnTo>
                <a:cubicBezTo>
                  <a:pt x="170" y="424"/>
                  <a:pt x="170" y="424"/>
                  <a:pt x="170" y="424"/>
                </a:cubicBezTo>
                <a:cubicBezTo>
                  <a:pt x="184" y="424"/>
                  <a:pt x="198" y="417"/>
                  <a:pt x="198" y="396"/>
                </a:cubicBezTo>
                <a:cubicBezTo>
                  <a:pt x="198" y="28"/>
                  <a:pt x="198" y="28"/>
                  <a:pt x="198" y="28"/>
                </a:cubicBezTo>
                <a:cubicBezTo>
                  <a:pt x="198" y="14"/>
                  <a:pt x="184" y="0"/>
                  <a:pt x="170" y="0"/>
                </a:cubicBezTo>
                <a:cubicBezTo>
                  <a:pt x="113" y="0"/>
                  <a:pt x="113" y="0"/>
                  <a:pt x="113" y="0"/>
                </a:cubicBezTo>
                <a:cubicBezTo>
                  <a:pt x="92" y="0"/>
                  <a:pt x="85" y="14"/>
                  <a:pt x="85" y="28"/>
                </a:cubicBezTo>
                <a:cubicBezTo>
                  <a:pt x="85" y="396"/>
                  <a:pt x="85" y="396"/>
                  <a:pt x="85" y="396"/>
                </a:cubicBezTo>
                <a:cubicBezTo>
                  <a:pt x="85" y="417"/>
                  <a:pt x="92" y="424"/>
                  <a:pt x="113" y="424"/>
                </a:cubicBezTo>
                <a:close/>
                <a:moveTo>
                  <a:pt x="269" y="424"/>
                </a:moveTo>
                <a:lnTo>
                  <a:pt x="269" y="424"/>
                </a:lnTo>
                <a:cubicBezTo>
                  <a:pt x="325" y="424"/>
                  <a:pt x="325" y="424"/>
                  <a:pt x="325" y="424"/>
                </a:cubicBezTo>
                <a:cubicBezTo>
                  <a:pt x="346" y="424"/>
                  <a:pt x="353" y="417"/>
                  <a:pt x="353" y="396"/>
                </a:cubicBezTo>
                <a:cubicBezTo>
                  <a:pt x="353" y="163"/>
                  <a:pt x="353" y="163"/>
                  <a:pt x="353" y="163"/>
                </a:cubicBezTo>
                <a:cubicBezTo>
                  <a:pt x="353" y="149"/>
                  <a:pt x="346" y="134"/>
                  <a:pt x="325" y="134"/>
                </a:cubicBezTo>
                <a:cubicBezTo>
                  <a:pt x="269" y="134"/>
                  <a:pt x="269" y="134"/>
                  <a:pt x="269" y="134"/>
                </a:cubicBezTo>
                <a:cubicBezTo>
                  <a:pt x="255" y="134"/>
                  <a:pt x="240" y="149"/>
                  <a:pt x="240" y="163"/>
                </a:cubicBezTo>
                <a:cubicBezTo>
                  <a:pt x="240" y="396"/>
                  <a:pt x="240" y="396"/>
                  <a:pt x="240" y="396"/>
                </a:cubicBezTo>
                <a:cubicBezTo>
                  <a:pt x="240" y="417"/>
                  <a:pt x="255" y="424"/>
                  <a:pt x="269" y="424"/>
                </a:cubicBezTo>
                <a:close/>
                <a:moveTo>
                  <a:pt x="431" y="424"/>
                </a:moveTo>
                <a:lnTo>
                  <a:pt x="431" y="424"/>
                </a:lnTo>
                <a:cubicBezTo>
                  <a:pt x="488" y="424"/>
                  <a:pt x="488" y="424"/>
                  <a:pt x="488" y="424"/>
                </a:cubicBezTo>
                <a:cubicBezTo>
                  <a:pt x="502" y="424"/>
                  <a:pt x="516" y="417"/>
                  <a:pt x="516" y="396"/>
                </a:cubicBezTo>
                <a:cubicBezTo>
                  <a:pt x="516" y="297"/>
                  <a:pt x="516" y="297"/>
                  <a:pt x="516" y="297"/>
                </a:cubicBezTo>
                <a:cubicBezTo>
                  <a:pt x="516" y="276"/>
                  <a:pt x="502" y="269"/>
                  <a:pt x="488" y="269"/>
                </a:cubicBezTo>
                <a:cubicBezTo>
                  <a:pt x="431" y="269"/>
                  <a:pt x="431" y="269"/>
                  <a:pt x="431" y="269"/>
                </a:cubicBezTo>
                <a:cubicBezTo>
                  <a:pt x="417" y="269"/>
                  <a:pt x="403" y="276"/>
                  <a:pt x="403" y="297"/>
                </a:cubicBezTo>
                <a:cubicBezTo>
                  <a:pt x="403" y="396"/>
                  <a:pt x="403" y="396"/>
                  <a:pt x="403" y="396"/>
                </a:cubicBezTo>
                <a:cubicBezTo>
                  <a:pt x="403" y="417"/>
                  <a:pt x="417" y="424"/>
                  <a:pt x="431" y="42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2" name="Freeform 26"/>
          <p:cNvSpPr>
            <a:spLocks noChangeArrowheads="1"/>
          </p:cNvSpPr>
          <p:nvPr/>
        </p:nvSpPr>
        <p:spPr bwMode="auto">
          <a:xfrm>
            <a:off x="20778744" y="5787773"/>
            <a:ext cx="463929" cy="389970"/>
          </a:xfrm>
          <a:custGeom>
            <a:avLst/>
            <a:gdLst>
              <a:gd name="T0" fmla="*/ 579 w 609"/>
              <a:gd name="T1" fmla="*/ 509 h 510"/>
              <a:gd name="T2" fmla="*/ 579 w 609"/>
              <a:gd name="T3" fmla="*/ 509 h 510"/>
              <a:gd name="T4" fmla="*/ 28 w 609"/>
              <a:gd name="T5" fmla="*/ 509 h 510"/>
              <a:gd name="T6" fmla="*/ 0 w 609"/>
              <a:gd name="T7" fmla="*/ 488 h 510"/>
              <a:gd name="T8" fmla="*/ 0 w 609"/>
              <a:gd name="T9" fmla="*/ 481 h 510"/>
              <a:gd name="T10" fmla="*/ 28 w 609"/>
              <a:gd name="T11" fmla="*/ 452 h 510"/>
              <a:gd name="T12" fmla="*/ 579 w 609"/>
              <a:gd name="T13" fmla="*/ 452 h 510"/>
              <a:gd name="T14" fmla="*/ 608 w 609"/>
              <a:gd name="T15" fmla="*/ 481 h 510"/>
              <a:gd name="T16" fmla="*/ 608 w 609"/>
              <a:gd name="T17" fmla="*/ 488 h 510"/>
              <a:gd name="T18" fmla="*/ 579 w 609"/>
              <a:gd name="T19" fmla="*/ 509 h 510"/>
              <a:gd name="T20" fmla="*/ 523 w 609"/>
              <a:gd name="T21" fmla="*/ 396 h 510"/>
              <a:gd name="T22" fmla="*/ 523 w 609"/>
              <a:gd name="T23" fmla="*/ 396 h 510"/>
              <a:gd name="T24" fmla="*/ 495 w 609"/>
              <a:gd name="T25" fmla="*/ 424 h 510"/>
              <a:gd name="T26" fmla="*/ 438 w 609"/>
              <a:gd name="T27" fmla="*/ 424 h 510"/>
              <a:gd name="T28" fmla="*/ 410 w 609"/>
              <a:gd name="T29" fmla="*/ 396 h 510"/>
              <a:gd name="T30" fmla="*/ 410 w 609"/>
              <a:gd name="T31" fmla="*/ 198 h 510"/>
              <a:gd name="T32" fmla="*/ 410 w 609"/>
              <a:gd name="T33" fmla="*/ 198 h 510"/>
              <a:gd name="T34" fmla="*/ 410 w 609"/>
              <a:gd name="T35" fmla="*/ 141 h 510"/>
              <a:gd name="T36" fmla="*/ 438 w 609"/>
              <a:gd name="T37" fmla="*/ 113 h 510"/>
              <a:gd name="T38" fmla="*/ 495 w 609"/>
              <a:gd name="T39" fmla="*/ 113 h 510"/>
              <a:gd name="T40" fmla="*/ 523 w 609"/>
              <a:gd name="T41" fmla="*/ 141 h 510"/>
              <a:gd name="T42" fmla="*/ 523 w 609"/>
              <a:gd name="T43" fmla="*/ 339 h 510"/>
              <a:gd name="T44" fmla="*/ 523 w 609"/>
              <a:gd name="T45" fmla="*/ 339 h 510"/>
              <a:gd name="T46" fmla="*/ 523 w 609"/>
              <a:gd name="T47" fmla="*/ 396 h 510"/>
              <a:gd name="T48" fmla="*/ 332 w 609"/>
              <a:gd name="T49" fmla="*/ 424 h 510"/>
              <a:gd name="T50" fmla="*/ 332 w 609"/>
              <a:gd name="T51" fmla="*/ 424 h 510"/>
              <a:gd name="T52" fmla="*/ 276 w 609"/>
              <a:gd name="T53" fmla="*/ 424 h 510"/>
              <a:gd name="T54" fmla="*/ 247 w 609"/>
              <a:gd name="T55" fmla="*/ 396 h 510"/>
              <a:gd name="T56" fmla="*/ 247 w 609"/>
              <a:gd name="T57" fmla="*/ 339 h 510"/>
              <a:gd name="T58" fmla="*/ 247 w 609"/>
              <a:gd name="T59" fmla="*/ 85 h 510"/>
              <a:gd name="T60" fmla="*/ 247 w 609"/>
              <a:gd name="T61" fmla="*/ 28 h 510"/>
              <a:gd name="T62" fmla="*/ 276 w 609"/>
              <a:gd name="T63" fmla="*/ 0 h 510"/>
              <a:gd name="T64" fmla="*/ 332 w 609"/>
              <a:gd name="T65" fmla="*/ 0 h 510"/>
              <a:gd name="T66" fmla="*/ 360 w 609"/>
              <a:gd name="T67" fmla="*/ 28 h 510"/>
              <a:gd name="T68" fmla="*/ 360 w 609"/>
              <a:gd name="T69" fmla="*/ 85 h 510"/>
              <a:gd name="T70" fmla="*/ 360 w 609"/>
              <a:gd name="T71" fmla="*/ 339 h 510"/>
              <a:gd name="T72" fmla="*/ 360 w 609"/>
              <a:gd name="T73" fmla="*/ 396 h 510"/>
              <a:gd name="T74" fmla="*/ 332 w 609"/>
              <a:gd name="T75" fmla="*/ 424 h 510"/>
              <a:gd name="T76" fmla="*/ 169 w 609"/>
              <a:gd name="T77" fmla="*/ 424 h 510"/>
              <a:gd name="T78" fmla="*/ 169 w 609"/>
              <a:gd name="T79" fmla="*/ 424 h 510"/>
              <a:gd name="T80" fmla="*/ 113 w 609"/>
              <a:gd name="T81" fmla="*/ 424 h 510"/>
              <a:gd name="T82" fmla="*/ 85 w 609"/>
              <a:gd name="T83" fmla="*/ 396 h 510"/>
              <a:gd name="T84" fmla="*/ 85 w 609"/>
              <a:gd name="T85" fmla="*/ 339 h 510"/>
              <a:gd name="T86" fmla="*/ 85 w 609"/>
              <a:gd name="T87" fmla="*/ 339 h 510"/>
              <a:gd name="T88" fmla="*/ 85 w 609"/>
              <a:gd name="T89" fmla="*/ 283 h 510"/>
              <a:gd name="T90" fmla="*/ 113 w 609"/>
              <a:gd name="T91" fmla="*/ 254 h 510"/>
              <a:gd name="T92" fmla="*/ 169 w 609"/>
              <a:gd name="T93" fmla="*/ 254 h 510"/>
              <a:gd name="T94" fmla="*/ 198 w 609"/>
              <a:gd name="T95" fmla="*/ 283 h 510"/>
              <a:gd name="T96" fmla="*/ 198 w 609"/>
              <a:gd name="T97" fmla="*/ 339 h 510"/>
              <a:gd name="T98" fmla="*/ 198 w 609"/>
              <a:gd name="T99" fmla="*/ 339 h 510"/>
              <a:gd name="T100" fmla="*/ 198 w 609"/>
              <a:gd name="T101" fmla="*/ 396 h 510"/>
              <a:gd name="T102" fmla="*/ 169 w 609"/>
              <a:gd name="T103"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510">
                <a:moveTo>
                  <a:pt x="579" y="509"/>
                </a:moveTo>
                <a:lnTo>
                  <a:pt x="579" y="509"/>
                </a:lnTo>
                <a:cubicBezTo>
                  <a:pt x="28" y="509"/>
                  <a:pt x="28" y="509"/>
                  <a:pt x="28" y="509"/>
                </a:cubicBezTo>
                <a:cubicBezTo>
                  <a:pt x="14" y="509"/>
                  <a:pt x="0" y="502"/>
                  <a:pt x="0" y="488"/>
                </a:cubicBezTo>
                <a:cubicBezTo>
                  <a:pt x="0" y="481"/>
                  <a:pt x="0" y="481"/>
                  <a:pt x="0" y="481"/>
                </a:cubicBezTo>
                <a:cubicBezTo>
                  <a:pt x="0" y="467"/>
                  <a:pt x="14" y="452"/>
                  <a:pt x="28" y="452"/>
                </a:cubicBezTo>
                <a:cubicBezTo>
                  <a:pt x="579" y="452"/>
                  <a:pt x="579" y="452"/>
                  <a:pt x="579" y="452"/>
                </a:cubicBezTo>
                <a:cubicBezTo>
                  <a:pt x="594" y="452"/>
                  <a:pt x="608" y="467"/>
                  <a:pt x="608" y="481"/>
                </a:cubicBezTo>
                <a:cubicBezTo>
                  <a:pt x="608" y="488"/>
                  <a:pt x="608" y="488"/>
                  <a:pt x="608" y="488"/>
                </a:cubicBezTo>
                <a:cubicBezTo>
                  <a:pt x="608" y="502"/>
                  <a:pt x="594" y="509"/>
                  <a:pt x="579" y="509"/>
                </a:cubicBezTo>
                <a:close/>
                <a:moveTo>
                  <a:pt x="523" y="396"/>
                </a:moveTo>
                <a:lnTo>
                  <a:pt x="523" y="396"/>
                </a:lnTo>
                <a:cubicBezTo>
                  <a:pt x="523" y="417"/>
                  <a:pt x="509" y="424"/>
                  <a:pt x="495" y="424"/>
                </a:cubicBezTo>
                <a:cubicBezTo>
                  <a:pt x="438" y="424"/>
                  <a:pt x="438" y="424"/>
                  <a:pt x="438" y="424"/>
                </a:cubicBezTo>
                <a:cubicBezTo>
                  <a:pt x="417" y="424"/>
                  <a:pt x="410" y="417"/>
                  <a:pt x="410" y="396"/>
                </a:cubicBezTo>
                <a:cubicBezTo>
                  <a:pt x="410" y="198"/>
                  <a:pt x="410" y="198"/>
                  <a:pt x="410" y="198"/>
                </a:cubicBezTo>
                <a:lnTo>
                  <a:pt x="410" y="198"/>
                </a:lnTo>
                <a:cubicBezTo>
                  <a:pt x="410" y="141"/>
                  <a:pt x="410" y="141"/>
                  <a:pt x="410" y="141"/>
                </a:cubicBezTo>
                <a:cubicBezTo>
                  <a:pt x="410" y="127"/>
                  <a:pt x="417" y="113"/>
                  <a:pt x="438" y="113"/>
                </a:cubicBezTo>
                <a:cubicBezTo>
                  <a:pt x="495" y="113"/>
                  <a:pt x="495" y="113"/>
                  <a:pt x="495" y="113"/>
                </a:cubicBezTo>
                <a:cubicBezTo>
                  <a:pt x="509" y="113"/>
                  <a:pt x="523" y="127"/>
                  <a:pt x="523" y="141"/>
                </a:cubicBezTo>
                <a:cubicBezTo>
                  <a:pt x="523" y="339"/>
                  <a:pt x="523" y="339"/>
                  <a:pt x="523" y="339"/>
                </a:cubicBezTo>
                <a:lnTo>
                  <a:pt x="523" y="339"/>
                </a:lnTo>
                <a:lnTo>
                  <a:pt x="523" y="396"/>
                </a:lnTo>
                <a:close/>
                <a:moveTo>
                  <a:pt x="332" y="424"/>
                </a:moveTo>
                <a:lnTo>
                  <a:pt x="332" y="424"/>
                </a:lnTo>
                <a:cubicBezTo>
                  <a:pt x="276" y="424"/>
                  <a:pt x="276" y="424"/>
                  <a:pt x="276" y="424"/>
                </a:cubicBezTo>
                <a:cubicBezTo>
                  <a:pt x="262" y="424"/>
                  <a:pt x="247" y="417"/>
                  <a:pt x="247" y="396"/>
                </a:cubicBezTo>
                <a:cubicBezTo>
                  <a:pt x="247" y="339"/>
                  <a:pt x="247" y="339"/>
                  <a:pt x="247" y="339"/>
                </a:cubicBezTo>
                <a:cubicBezTo>
                  <a:pt x="247" y="85"/>
                  <a:pt x="247" y="85"/>
                  <a:pt x="247" y="85"/>
                </a:cubicBezTo>
                <a:cubicBezTo>
                  <a:pt x="247" y="28"/>
                  <a:pt x="247" y="28"/>
                  <a:pt x="247" y="28"/>
                </a:cubicBezTo>
                <a:cubicBezTo>
                  <a:pt x="247" y="14"/>
                  <a:pt x="262" y="0"/>
                  <a:pt x="276" y="0"/>
                </a:cubicBezTo>
                <a:cubicBezTo>
                  <a:pt x="332" y="0"/>
                  <a:pt x="332" y="0"/>
                  <a:pt x="332" y="0"/>
                </a:cubicBezTo>
                <a:cubicBezTo>
                  <a:pt x="346" y="0"/>
                  <a:pt x="360" y="14"/>
                  <a:pt x="360" y="28"/>
                </a:cubicBezTo>
                <a:cubicBezTo>
                  <a:pt x="360" y="85"/>
                  <a:pt x="360" y="85"/>
                  <a:pt x="360" y="85"/>
                </a:cubicBezTo>
                <a:cubicBezTo>
                  <a:pt x="360" y="339"/>
                  <a:pt x="360" y="339"/>
                  <a:pt x="360" y="339"/>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339"/>
                  <a:pt x="85" y="339"/>
                  <a:pt x="85" y="339"/>
                </a:cubicBezTo>
                <a:lnTo>
                  <a:pt x="85" y="339"/>
                </a:lnTo>
                <a:cubicBezTo>
                  <a:pt x="85" y="283"/>
                  <a:pt x="85" y="283"/>
                  <a:pt x="85" y="283"/>
                </a:cubicBezTo>
                <a:cubicBezTo>
                  <a:pt x="85" y="269"/>
                  <a:pt x="99" y="254"/>
                  <a:pt x="113" y="254"/>
                </a:cubicBezTo>
                <a:cubicBezTo>
                  <a:pt x="169" y="254"/>
                  <a:pt x="169" y="254"/>
                  <a:pt x="169" y="254"/>
                </a:cubicBezTo>
                <a:cubicBezTo>
                  <a:pt x="191" y="254"/>
                  <a:pt x="198" y="269"/>
                  <a:pt x="198" y="283"/>
                </a:cubicBezTo>
                <a:cubicBezTo>
                  <a:pt x="198" y="339"/>
                  <a:pt x="198" y="339"/>
                  <a:pt x="198" y="339"/>
                </a:cubicBezTo>
                <a:lnTo>
                  <a:pt x="198" y="339"/>
                </a:lnTo>
                <a:cubicBezTo>
                  <a:pt x="198" y="396"/>
                  <a:pt x="198" y="396"/>
                  <a:pt x="198" y="396"/>
                </a:cubicBezTo>
                <a:cubicBezTo>
                  <a:pt x="198" y="417"/>
                  <a:pt x="191" y="424"/>
                  <a:pt x="169" y="42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3" name="Freeform 27"/>
          <p:cNvSpPr>
            <a:spLocks noChangeArrowheads="1"/>
          </p:cNvSpPr>
          <p:nvPr/>
        </p:nvSpPr>
        <p:spPr bwMode="auto">
          <a:xfrm>
            <a:off x="19978634" y="5787773"/>
            <a:ext cx="460569" cy="389970"/>
          </a:xfrm>
          <a:custGeom>
            <a:avLst/>
            <a:gdLst>
              <a:gd name="T0" fmla="*/ 579 w 602"/>
              <a:gd name="T1" fmla="*/ 509 h 510"/>
              <a:gd name="T2" fmla="*/ 579 w 602"/>
              <a:gd name="T3" fmla="*/ 509 h 510"/>
              <a:gd name="T4" fmla="*/ 21 w 602"/>
              <a:gd name="T5" fmla="*/ 509 h 510"/>
              <a:gd name="T6" fmla="*/ 0 w 602"/>
              <a:gd name="T7" fmla="*/ 488 h 510"/>
              <a:gd name="T8" fmla="*/ 0 w 602"/>
              <a:gd name="T9" fmla="*/ 481 h 510"/>
              <a:gd name="T10" fmla="*/ 21 w 602"/>
              <a:gd name="T11" fmla="*/ 452 h 510"/>
              <a:gd name="T12" fmla="*/ 579 w 602"/>
              <a:gd name="T13" fmla="*/ 452 h 510"/>
              <a:gd name="T14" fmla="*/ 601 w 602"/>
              <a:gd name="T15" fmla="*/ 481 h 510"/>
              <a:gd name="T16" fmla="*/ 601 w 602"/>
              <a:gd name="T17" fmla="*/ 488 h 510"/>
              <a:gd name="T18" fmla="*/ 579 w 602"/>
              <a:gd name="T19" fmla="*/ 509 h 510"/>
              <a:gd name="T20" fmla="*/ 487 w 602"/>
              <a:gd name="T21" fmla="*/ 424 h 510"/>
              <a:gd name="T22" fmla="*/ 487 w 602"/>
              <a:gd name="T23" fmla="*/ 424 h 510"/>
              <a:gd name="T24" fmla="*/ 431 w 602"/>
              <a:gd name="T25" fmla="*/ 424 h 510"/>
              <a:gd name="T26" fmla="*/ 403 w 602"/>
              <a:gd name="T27" fmla="*/ 396 h 510"/>
              <a:gd name="T28" fmla="*/ 403 w 602"/>
              <a:gd name="T29" fmla="*/ 28 h 510"/>
              <a:gd name="T30" fmla="*/ 431 w 602"/>
              <a:gd name="T31" fmla="*/ 0 h 510"/>
              <a:gd name="T32" fmla="*/ 487 w 602"/>
              <a:gd name="T33" fmla="*/ 0 h 510"/>
              <a:gd name="T34" fmla="*/ 516 w 602"/>
              <a:gd name="T35" fmla="*/ 28 h 510"/>
              <a:gd name="T36" fmla="*/ 516 w 602"/>
              <a:gd name="T37" fmla="*/ 396 h 510"/>
              <a:gd name="T38" fmla="*/ 487 w 602"/>
              <a:gd name="T39" fmla="*/ 424 h 510"/>
              <a:gd name="T40" fmla="*/ 332 w 602"/>
              <a:gd name="T41" fmla="*/ 424 h 510"/>
              <a:gd name="T42" fmla="*/ 332 w 602"/>
              <a:gd name="T43" fmla="*/ 424 h 510"/>
              <a:gd name="T44" fmla="*/ 276 w 602"/>
              <a:gd name="T45" fmla="*/ 424 h 510"/>
              <a:gd name="T46" fmla="*/ 247 w 602"/>
              <a:gd name="T47" fmla="*/ 396 h 510"/>
              <a:gd name="T48" fmla="*/ 247 w 602"/>
              <a:gd name="T49" fmla="*/ 163 h 510"/>
              <a:gd name="T50" fmla="*/ 276 w 602"/>
              <a:gd name="T51" fmla="*/ 134 h 510"/>
              <a:gd name="T52" fmla="*/ 332 w 602"/>
              <a:gd name="T53" fmla="*/ 134 h 510"/>
              <a:gd name="T54" fmla="*/ 360 w 602"/>
              <a:gd name="T55" fmla="*/ 163 h 510"/>
              <a:gd name="T56" fmla="*/ 360 w 602"/>
              <a:gd name="T57" fmla="*/ 396 h 510"/>
              <a:gd name="T58" fmla="*/ 332 w 602"/>
              <a:gd name="T59" fmla="*/ 424 h 510"/>
              <a:gd name="T60" fmla="*/ 169 w 602"/>
              <a:gd name="T61" fmla="*/ 424 h 510"/>
              <a:gd name="T62" fmla="*/ 169 w 602"/>
              <a:gd name="T63" fmla="*/ 424 h 510"/>
              <a:gd name="T64" fmla="*/ 113 w 602"/>
              <a:gd name="T65" fmla="*/ 424 h 510"/>
              <a:gd name="T66" fmla="*/ 85 w 602"/>
              <a:gd name="T67" fmla="*/ 396 h 510"/>
              <a:gd name="T68" fmla="*/ 85 w 602"/>
              <a:gd name="T69" fmla="*/ 297 h 510"/>
              <a:gd name="T70" fmla="*/ 113 w 602"/>
              <a:gd name="T71" fmla="*/ 269 h 510"/>
              <a:gd name="T72" fmla="*/ 169 w 602"/>
              <a:gd name="T73" fmla="*/ 269 h 510"/>
              <a:gd name="T74" fmla="*/ 198 w 602"/>
              <a:gd name="T75" fmla="*/ 297 h 510"/>
              <a:gd name="T76" fmla="*/ 198 w 602"/>
              <a:gd name="T77" fmla="*/ 396 h 510"/>
              <a:gd name="T78" fmla="*/ 169 w 602"/>
              <a:gd name="T79" fmla="*/ 424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2" h="510">
                <a:moveTo>
                  <a:pt x="579" y="509"/>
                </a:moveTo>
                <a:lnTo>
                  <a:pt x="579" y="509"/>
                </a:lnTo>
                <a:cubicBezTo>
                  <a:pt x="21" y="509"/>
                  <a:pt x="21" y="509"/>
                  <a:pt x="21" y="509"/>
                </a:cubicBezTo>
                <a:cubicBezTo>
                  <a:pt x="7" y="509"/>
                  <a:pt x="0" y="502"/>
                  <a:pt x="0" y="488"/>
                </a:cubicBezTo>
                <a:cubicBezTo>
                  <a:pt x="0" y="481"/>
                  <a:pt x="0" y="481"/>
                  <a:pt x="0" y="481"/>
                </a:cubicBezTo>
                <a:cubicBezTo>
                  <a:pt x="0" y="467"/>
                  <a:pt x="7" y="452"/>
                  <a:pt x="21" y="452"/>
                </a:cubicBezTo>
                <a:cubicBezTo>
                  <a:pt x="579" y="452"/>
                  <a:pt x="579" y="452"/>
                  <a:pt x="579" y="452"/>
                </a:cubicBezTo>
                <a:cubicBezTo>
                  <a:pt x="594" y="452"/>
                  <a:pt x="601" y="467"/>
                  <a:pt x="601" y="481"/>
                </a:cubicBezTo>
                <a:cubicBezTo>
                  <a:pt x="601" y="488"/>
                  <a:pt x="601" y="488"/>
                  <a:pt x="601" y="488"/>
                </a:cubicBezTo>
                <a:cubicBezTo>
                  <a:pt x="601" y="502"/>
                  <a:pt x="594" y="509"/>
                  <a:pt x="579" y="509"/>
                </a:cubicBezTo>
                <a:close/>
                <a:moveTo>
                  <a:pt x="487" y="424"/>
                </a:moveTo>
                <a:lnTo>
                  <a:pt x="487" y="424"/>
                </a:lnTo>
                <a:cubicBezTo>
                  <a:pt x="431" y="424"/>
                  <a:pt x="431" y="424"/>
                  <a:pt x="431" y="424"/>
                </a:cubicBezTo>
                <a:cubicBezTo>
                  <a:pt x="417" y="424"/>
                  <a:pt x="403" y="417"/>
                  <a:pt x="403" y="396"/>
                </a:cubicBezTo>
                <a:cubicBezTo>
                  <a:pt x="403" y="28"/>
                  <a:pt x="403" y="28"/>
                  <a:pt x="403" y="28"/>
                </a:cubicBezTo>
                <a:cubicBezTo>
                  <a:pt x="403" y="14"/>
                  <a:pt x="417" y="0"/>
                  <a:pt x="431" y="0"/>
                </a:cubicBezTo>
                <a:cubicBezTo>
                  <a:pt x="487" y="0"/>
                  <a:pt x="487" y="0"/>
                  <a:pt x="487" y="0"/>
                </a:cubicBezTo>
                <a:cubicBezTo>
                  <a:pt x="509" y="0"/>
                  <a:pt x="516" y="14"/>
                  <a:pt x="516" y="28"/>
                </a:cubicBezTo>
                <a:cubicBezTo>
                  <a:pt x="516" y="396"/>
                  <a:pt x="516" y="396"/>
                  <a:pt x="516" y="396"/>
                </a:cubicBezTo>
                <a:cubicBezTo>
                  <a:pt x="516" y="417"/>
                  <a:pt x="509" y="424"/>
                  <a:pt x="487" y="424"/>
                </a:cubicBezTo>
                <a:close/>
                <a:moveTo>
                  <a:pt x="332" y="424"/>
                </a:moveTo>
                <a:lnTo>
                  <a:pt x="332" y="424"/>
                </a:lnTo>
                <a:cubicBezTo>
                  <a:pt x="276" y="424"/>
                  <a:pt x="276" y="424"/>
                  <a:pt x="276" y="424"/>
                </a:cubicBezTo>
                <a:cubicBezTo>
                  <a:pt x="254" y="424"/>
                  <a:pt x="247" y="417"/>
                  <a:pt x="247" y="396"/>
                </a:cubicBezTo>
                <a:cubicBezTo>
                  <a:pt x="247" y="163"/>
                  <a:pt x="247" y="163"/>
                  <a:pt x="247" y="163"/>
                </a:cubicBezTo>
                <a:cubicBezTo>
                  <a:pt x="247" y="149"/>
                  <a:pt x="254" y="134"/>
                  <a:pt x="276" y="134"/>
                </a:cubicBezTo>
                <a:cubicBezTo>
                  <a:pt x="332" y="134"/>
                  <a:pt x="332" y="134"/>
                  <a:pt x="332" y="134"/>
                </a:cubicBezTo>
                <a:cubicBezTo>
                  <a:pt x="346" y="134"/>
                  <a:pt x="360" y="149"/>
                  <a:pt x="360" y="163"/>
                </a:cubicBezTo>
                <a:cubicBezTo>
                  <a:pt x="360" y="396"/>
                  <a:pt x="360" y="396"/>
                  <a:pt x="360" y="396"/>
                </a:cubicBezTo>
                <a:cubicBezTo>
                  <a:pt x="360" y="417"/>
                  <a:pt x="346" y="424"/>
                  <a:pt x="332" y="424"/>
                </a:cubicBezTo>
                <a:close/>
                <a:moveTo>
                  <a:pt x="169" y="424"/>
                </a:moveTo>
                <a:lnTo>
                  <a:pt x="169" y="424"/>
                </a:lnTo>
                <a:cubicBezTo>
                  <a:pt x="113" y="424"/>
                  <a:pt x="113" y="424"/>
                  <a:pt x="113" y="424"/>
                </a:cubicBezTo>
                <a:cubicBezTo>
                  <a:pt x="99" y="424"/>
                  <a:pt x="85" y="417"/>
                  <a:pt x="85" y="396"/>
                </a:cubicBezTo>
                <a:cubicBezTo>
                  <a:pt x="85" y="297"/>
                  <a:pt x="85" y="297"/>
                  <a:pt x="85" y="297"/>
                </a:cubicBezTo>
                <a:cubicBezTo>
                  <a:pt x="85" y="276"/>
                  <a:pt x="99" y="269"/>
                  <a:pt x="113" y="269"/>
                </a:cubicBezTo>
                <a:cubicBezTo>
                  <a:pt x="169" y="269"/>
                  <a:pt x="169" y="269"/>
                  <a:pt x="169" y="269"/>
                </a:cubicBezTo>
                <a:cubicBezTo>
                  <a:pt x="184" y="269"/>
                  <a:pt x="198" y="276"/>
                  <a:pt x="198" y="297"/>
                </a:cubicBezTo>
                <a:cubicBezTo>
                  <a:pt x="198" y="396"/>
                  <a:pt x="198" y="396"/>
                  <a:pt x="198" y="396"/>
                </a:cubicBezTo>
                <a:cubicBezTo>
                  <a:pt x="198" y="417"/>
                  <a:pt x="184" y="424"/>
                  <a:pt x="169" y="424"/>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4" name="Freeform 28"/>
          <p:cNvSpPr>
            <a:spLocks noChangeArrowheads="1"/>
          </p:cNvSpPr>
          <p:nvPr/>
        </p:nvSpPr>
        <p:spPr bwMode="auto">
          <a:xfrm>
            <a:off x="19218866" y="5831476"/>
            <a:ext cx="373162" cy="302563"/>
          </a:xfrm>
          <a:custGeom>
            <a:avLst/>
            <a:gdLst>
              <a:gd name="T0" fmla="*/ 467 w 489"/>
              <a:gd name="T1" fmla="*/ 396 h 397"/>
              <a:gd name="T2" fmla="*/ 467 w 489"/>
              <a:gd name="T3" fmla="*/ 396 h 397"/>
              <a:gd name="T4" fmla="*/ 248 w 489"/>
              <a:gd name="T5" fmla="*/ 396 h 397"/>
              <a:gd name="T6" fmla="*/ 227 w 489"/>
              <a:gd name="T7" fmla="*/ 375 h 397"/>
              <a:gd name="T8" fmla="*/ 227 w 489"/>
              <a:gd name="T9" fmla="*/ 368 h 397"/>
              <a:gd name="T10" fmla="*/ 248 w 489"/>
              <a:gd name="T11" fmla="*/ 340 h 397"/>
              <a:gd name="T12" fmla="*/ 467 w 489"/>
              <a:gd name="T13" fmla="*/ 340 h 397"/>
              <a:gd name="T14" fmla="*/ 488 w 489"/>
              <a:gd name="T15" fmla="*/ 368 h 397"/>
              <a:gd name="T16" fmla="*/ 488 w 489"/>
              <a:gd name="T17" fmla="*/ 375 h 397"/>
              <a:gd name="T18" fmla="*/ 467 w 489"/>
              <a:gd name="T19" fmla="*/ 396 h 397"/>
              <a:gd name="T20" fmla="*/ 212 w 489"/>
              <a:gd name="T21" fmla="*/ 220 h 397"/>
              <a:gd name="T22" fmla="*/ 212 w 489"/>
              <a:gd name="T23" fmla="*/ 220 h 397"/>
              <a:gd name="T24" fmla="*/ 212 w 489"/>
              <a:gd name="T25" fmla="*/ 220 h 397"/>
              <a:gd name="T26" fmla="*/ 43 w 489"/>
              <a:gd name="T27" fmla="*/ 389 h 397"/>
              <a:gd name="T28" fmla="*/ 43 w 489"/>
              <a:gd name="T29" fmla="*/ 389 h 397"/>
              <a:gd name="T30" fmla="*/ 29 w 489"/>
              <a:gd name="T31" fmla="*/ 396 h 397"/>
              <a:gd name="T32" fmla="*/ 0 w 489"/>
              <a:gd name="T33" fmla="*/ 368 h 397"/>
              <a:gd name="T34" fmla="*/ 7 w 489"/>
              <a:gd name="T35" fmla="*/ 354 h 397"/>
              <a:gd name="T36" fmla="*/ 7 w 489"/>
              <a:gd name="T37" fmla="*/ 354 h 397"/>
              <a:gd name="T38" fmla="*/ 156 w 489"/>
              <a:gd name="T39" fmla="*/ 198 h 397"/>
              <a:gd name="T40" fmla="*/ 7 w 489"/>
              <a:gd name="T41" fmla="*/ 50 h 397"/>
              <a:gd name="T42" fmla="*/ 0 w 489"/>
              <a:gd name="T43" fmla="*/ 29 h 397"/>
              <a:gd name="T44" fmla="*/ 29 w 489"/>
              <a:gd name="T45" fmla="*/ 0 h 397"/>
              <a:gd name="T46" fmla="*/ 43 w 489"/>
              <a:gd name="T47" fmla="*/ 8 h 397"/>
              <a:gd name="T48" fmla="*/ 43 w 489"/>
              <a:gd name="T49" fmla="*/ 8 h 397"/>
              <a:gd name="T50" fmla="*/ 212 w 489"/>
              <a:gd name="T51" fmla="*/ 177 h 397"/>
              <a:gd name="T52" fmla="*/ 212 w 489"/>
              <a:gd name="T53" fmla="*/ 177 h 397"/>
              <a:gd name="T54" fmla="*/ 227 w 489"/>
              <a:gd name="T55" fmla="*/ 198 h 397"/>
              <a:gd name="T56" fmla="*/ 227 w 489"/>
              <a:gd name="T57" fmla="*/ 198 h 397"/>
              <a:gd name="T58" fmla="*/ 227 w 489"/>
              <a:gd name="T59" fmla="*/ 198 h 397"/>
              <a:gd name="T60" fmla="*/ 212 w 489"/>
              <a:gd name="T61" fmla="*/ 22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9" h="397">
                <a:moveTo>
                  <a:pt x="467" y="396"/>
                </a:moveTo>
                <a:lnTo>
                  <a:pt x="467" y="396"/>
                </a:lnTo>
                <a:cubicBezTo>
                  <a:pt x="248" y="396"/>
                  <a:pt x="248" y="396"/>
                  <a:pt x="248" y="396"/>
                </a:cubicBezTo>
                <a:cubicBezTo>
                  <a:pt x="234" y="396"/>
                  <a:pt x="227" y="389"/>
                  <a:pt x="227" y="375"/>
                </a:cubicBezTo>
                <a:cubicBezTo>
                  <a:pt x="227" y="368"/>
                  <a:pt x="227" y="368"/>
                  <a:pt x="227" y="368"/>
                </a:cubicBezTo>
                <a:cubicBezTo>
                  <a:pt x="227" y="354"/>
                  <a:pt x="234" y="340"/>
                  <a:pt x="248" y="340"/>
                </a:cubicBezTo>
                <a:cubicBezTo>
                  <a:pt x="467" y="340"/>
                  <a:pt x="467" y="340"/>
                  <a:pt x="467" y="340"/>
                </a:cubicBezTo>
                <a:cubicBezTo>
                  <a:pt x="481" y="340"/>
                  <a:pt x="488" y="354"/>
                  <a:pt x="488" y="368"/>
                </a:cubicBezTo>
                <a:cubicBezTo>
                  <a:pt x="488" y="375"/>
                  <a:pt x="488" y="375"/>
                  <a:pt x="488" y="375"/>
                </a:cubicBezTo>
                <a:cubicBezTo>
                  <a:pt x="488" y="389"/>
                  <a:pt x="481" y="396"/>
                  <a:pt x="467" y="396"/>
                </a:cubicBezTo>
                <a:close/>
                <a:moveTo>
                  <a:pt x="212" y="220"/>
                </a:moveTo>
                <a:lnTo>
                  <a:pt x="212" y="220"/>
                </a:lnTo>
                <a:lnTo>
                  <a:pt x="212" y="220"/>
                </a:lnTo>
                <a:cubicBezTo>
                  <a:pt x="43" y="389"/>
                  <a:pt x="43" y="389"/>
                  <a:pt x="43" y="389"/>
                </a:cubicBezTo>
                <a:lnTo>
                  <a:pt x="43" y="389"/>
                </a:lnTo>
                <a:cubicBezTo>
                  <a:pt x="43" y="396"/>
                  <a:pt x="36" y="396"/>
                  <a:pt x="29" y="396"/>
                </a:cubicBezTo>
                <a:cubicBezTo>
                  <a:pt x="7" y="396"/>
                  <a:pt x="0" y="389"/>
                  <a:pt x="0" y="368"/>
                </a:cubicBezTo>
                <a:cubicBezTo>
                  <a:pt x="0" y="361"/>
                  <a:pt x="0" y="354"/>
                  <a:pt x="7" y="354"/>
                </a:cubicBezTo>
                <a:lnTo>
                  <a:pt x="7" y="354"/>
                </a:lnTo>
                <a:cubicBezTo>
                  <a:pt x="156" y="198"/>
                  <a:pt x="156" y="198"/>
                  <a:pt x="156" y="198"/>
                </a:cubicBezTo>
                <a:cubicBezTo>
                  <a:pt x="7" y="50"/>
                  <a:pt x="7" y="50"/>
                  <a:pt x="7" y="50"/>
                </a:cubicBezTo>
                <a:cubicBezTo>
                  <a:pt x="0" y="50"/>
                  <a:pt x="0" y="43"/>
                  <a:pt x="0" y="29"/>
                </a:cubicBezTo>
                <a:cubicBezTo>
                  <a:pt x="0" y="15"/>
                  <a:pt x="7" y="0"/>
                  <a:pt x="29" y="0"/>
                </a:cubicBezTo>
                <a:cubicBezTo>
                  <a:pt x="36" y="0"/>
                  <a:pt x="43" y="8"/>
                  <a:pt x="43" y="8"/>
                </a:cubicBezTo>
                <a:lnTo>
                  <a:pt x="43" y="8"/>
                </a:lnTo>
                <a:cubicBezTo>
                  <a:pt x="212" y="177"/>
                  <a:pt x="212" y="177"/>
                  <a:pt x="212" y="177"/>
                </a:cubicBezTo>
                <a:lnTo>
                  <a:pt x="212" y="177"/>
                </a:lnTo>
                <a:cubicBezTo>
                  <a:pt x="220" y="184"/>
                  <a:pt x="227" y="191"/>
                  <a:pt x="227" y="198"/>
                </a:cubicBezTo>
                <a:lnTo>
                  <a:pt x="227" y="198"/>
                </a:lnTo>
                <a:lnTo>
                  <a:pt x="227" y="198"/>
                </a:lnTo>
                <a:cubicBezTo>
                  <a:pt x="227" y="206"/>
                  <a:pt x="220" y="213"/>
                  <a:pt x="212" y="220"/>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5" name="Freeform 29"/>
          <p:cNvSpPr>
            <a:spLocks noChangeArrowheads="1"/>
          </p:cNvSpPr>
          <p:nvPr/>
        </p:nvSpPr>
        <p:spPr bwMode="auto">
          <a:xfrm>
            <a:off x="18364967" y="5855010"/>
            <a:ext cx="463929" cy="258858"/>
          </a:xfrm>
          <a:custGeom>
            <a:avLst/>
            <a:gdLst>
              <a:gd name="T0" fmla="*/ 579 w 608"/>
              <a:gd name="T1" fmla="*/ 56 h 340"/>
              <a:gd name="T2" fmla="*/ 579 w 608"/>
              <a:gd name="T3" fmla="*/ 56 h 340"/>
              <a:gd name="T4" fmla="*/ 297 w 608"/>
              <a:gd name="T5" fmla="*/ 56 h 340"/>
              <a:gd name="T6" fmla="*/ 268 w 608"/>
              <a:gd name="T7" fmla="*/ 28 h 340"/>
              <a:gd name="T8" fmla="*/ 297 w 608"/>
              <a:gd name="T9" fmla="*/ 0 h 340"/>
              <a:gd name="T10" fmla="*/ 579 w 608"/>
              <a:gd name="T11" fmla="*/ 0 h 340"/>
              <a:gd name="T12" fmla="*/ 607 w 608"/>
              <a:gd name="T13" fmla="*/ 28 h 340"/>
              <a:gd name="T14" fmla="*/ 579 w 608"/>
              <a:gd name="T15" fmla="*/ 56 h 340"/>
              <a:gd name="T16" fmla="*/ 579 w 608"/>
              <a:gd name="T17" fmla="*/ 282 h 340"/>
              <a:gd name="T18" fmla="*/ 579 w 608"/>
              <a:gd name="T19" fmla="*/ 282 h 340"/>
              <a:gd name="T20" fmla="*/ 607 w 608"/>
              <a:gd name="T21" fmla="*/ 311 h 340"/>
              <a:gd name="T22" fmla="*/ 579 w 608"/>
              <a:gd name="T23" fmla="*/ 339 h 340"/>
              <a:gd name="T24" fmla="*/ 297 w 608"/>
              <a:gd name="T25" fmla="*/ 339 h 340"/>
              <a:gd name="T26" fmla="*/ 268 w 608"/>
              <a:gd name="T27" fmla="*/ 325 h 340"/>
              <a:gd name="T28" fmla="*/ 268 w 608"/>
              <a:gd name="T29" fmla="*/ 325 h 340"/>
              <a:gd name="T30" fmla="*/ 99 w 608"/>
              <a:gd name="T31" fmla="*/ 56 h 340"/>
              <a:gd name="T32" fmla="*/ 28 w 608"/>
              <a:gd name="T33" fmla="*/ 56 h 340"/>
              <a:gd name="T34" fmla="*/ 0 w 608"/>
              <a:gd name="T35" fmla="*/ 28 h 340"/>
              <a:gd name="T36" fmla="*/ 28 w 608"/>
              <a:gd name="T37" fmla="*/ 0 h 340"/>
              <a:gd name="T38" fmla="*/ 113 w 608"/>
              <a:gd name="T39" fmla="*/ 0 h 340"/>
              <a:gd name="T40" fmla="*/ 113 w 608"/>
              <a:gd name="T41" fmla="*/ 0 h 340"/>
              <a:gd name="T42" fmla="*/ 141 w 608"/>
              <a:gd name="T43" fmla="*/ 14 h 340"/>
              <a:gd name="T44" fmla="*/ 141 w 608"/>
              <a:gd name="T45" fmla="*/ 14 h 340"/>
              <a:gd name="T46" fmla="*/ 311 w 608"/>
              <a:gd name="T47" fmla="*/ 282 h 340"/>
              <a:gd name="T48" fmla="*/ 579 w 608"/>
              <a:gd name="T49" fmla="*/ 28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8" h="340">
                <a:moveTo>
                  <a:pt x="579" y="56"/>
                </a:moveTo>
                <a:lnTo>
                  <a:pt x="579" y="56"/>
                </a:lnTo>
                <a:cubicBezTo>
                  <a:pt x="297" y="56"/>
                  <a:pt x="297" y="56"/>
                  <a:pt x="297" y="56"/>
                </a:cubicBezTo>
                <a:cubicBezTo>
                  <a:pt x="275" y="56"/>
                  <a:pt x="268" y="49"/>
                  <a:pt x="268" y="28"/>
                </a:cubicBezTo>
                <a:cubicBezTo>
                  <a:pt x="268" y="14"/>
                  <a:pt x="275" y="0"/>
                  <a:pt x="297" y="0"/>
                </a:cubicBezTo>
                <a:cubicBezTo>
                  <a:pt x="579" y="0"/>
                  <a:pt x="579" y="0"/>
                  <a:pt x="579" y="0"/>
                </a:cubicBezTo>
                <a:cubicBezTo>
                  <a:pt x="593" y="0"/>
                  <a:pt x="607" y="14"/>
                  <a:pt x="607" y="28"/>
                </a:cubicBezTo>
                <a:cubicBezTo>
                  <a:pt x="607" y="49"/>
                  <a:pt x="593" y="56"/>
                  <a:pt x="579" y="56"/>
                </a:cubicBezTo>
                <a:close/>
                <a:moveTo>
                  <a:pt x="579" y="282"/>
                </a:moveTo>
                <a:lnTo>
                  <a:pt x="579" y="282"/>
                </a:lnTo>
                <a:cubicBezTo>
                  <a:pt x="593" y="282"/>
                  <a:pt x="607" y="297"/>
                  <a:pt x="607" y="311"/>
                </a:cubicBezTo>
                <a:cubicBezTo>
                  <a:pt x="607" y="332"/>
                  <a:pt x="593" y="339"/>
                  <a:pt x="579" y="339"/>
                </a:cubicBezTo>
                <a:cubicBezTo>
                  <a:pt x="297" y="339"/>
                  <a:pt x="297" y="339"/>
                  <a:pt x="297" y="339"/>
                </a:cubicBezTo>
                <a:cubicBezTo>
                  <a:pt x="282" y="339"/>
                  <a:pt x="275" y="339"/>
                  <a:pt x="268" y="325"/>
                </a:cubicBezTo>
                <a:lnTo>
                  <a:pt x="268" y="325"/>
                </a:lnTo>
                <a:cubicBezTo>
                  <a:pt x="99" y="56"/>
                  <a:pt x="99" y="56"/>
                  <a:pt x="99" y="56"/>
                </a:cubicBezTo>
                <a:cubicBezTo>
                  <a:pt x="28" y="56"/>
                  <a:pt x="28" y="56"/>
                  <a:pt x="28" y="56"/>
                </a:cubicBezTo>
                <a:cubicBezTo>
                  <a:pt x="14" y="56"/>
                  <a:pt x="0" y="49"/>
                  <a:pt x="0" y="28"/>
                </a:cubicBezTo>
                <a:cubicBezTo>
                  <a:pt x="0" y="14"/>
                  <a:pt x="14" y="0"/>
                  <a:pt x="28" y="0"/>
                </a:cubicBezTo>
                <a:cubicBezTo>
                  <a:pt x="113" y="0"/>
                  <a:pt x="113" y="0"/>
                  <a:pt x="113" y="0"/>
                </a:cubicBezTo>
                <a:lnTo>
                  <a:pt x="113" y="0"/>
                </a:lnTo>
                <a:cubicBezTo>
                  <a:pt x="127" y="0"/>
                  <a:pt x="134" y="7"/>
                  <a:pt x="141" y="14"/>
                </a:cubicBezTo>
                <a:lnTo>
                  <a:pt x="141" y="14"/>
                </a:lnTo>
                <a:cubicBezTo>
                  <a:pt x="311" y="282"/>
                  <a:pt x="311" y="282"/>
                  <a:pt x="311" y="282"/>
                </a:cubicBezTo>
                <a:lnTo>
                  <a:pt x="579" y="282"/>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6" name="Freeform 30"/>
          <p:cNvSpPr>
            <a:spLocks noChangeArrowheads="1"/>
          </p:cNvSpPr>
          <p:nvPr/>
        </p:nvSpPr>
        <p:spPr bwMode="auto">
          <a:xfrm>
            <a:off x="17568220" y="5764240"/>
            <a:ext cx="447119" cy="447121"/>
          </a:xfrm>
          <a:custGeom>
            <a:avLst/>
            <a:gdLst>
              <a:gd name="T0" fmla="*/ 473 w 587"/>
              <a:gd name="T1" fmla="*/ 226 h 587"/>
              <a:gd name="T2" fmla="*/ 473 w 587"/>
              <a:gd name="T3" fmla="*/ 226 h 587"/>
              <a:gd name="T4" fmla="*/ 417 w 587"/>
              <a:gd name="T5" fmla="*/ 226 h 587"/>
              <a:gd name="T6" fmla="*/ 417 w 587"/>
              <a:gd name="T7" fmla="*/ 360 h 587"/>
              <a:gd name="T8" fmla="*/ 473 w 587"/>
              <a:gd name="T9" fmla="*/ 360 h 587"/>
              <a:gd name="T10" fmla="*/ 586 w 587"/>
              <a:gd name="T11" fmla="*/ 473 h 587"/>
              <a:gd name="T12" fmla="*/ 473 w 587"/>
              <a:gd name="T13" fmla="*/ 586 h 587"/>
              <a:gd name="T14" fmla="*/ 360 w 587"/>
              <a:gd name="T15" fmla="*/ 473 h 587"/>
              <a:gd name="T16" fmla="*/ 360 w 587"/>
              <a:gd name="T17" fmla="*/ 417 h 587"/>
              <a:gd name="T18" fmla="*/ 226 w 587"/>
              <a:gd name="T19" fmla="*/ 417 h 587"/>
              <a:gd name="T20" fmla="*/ 226 w 587"/>
              <a:gd name="T21" fmla="*/ 473 h 587"/>
              <a:gd name="T22" fmla="*/ 113 w 587"/>
              <a:gd name="T23" fmla="*/ 586 h 587"/>
              <a:gd name="T24" fmla="*/ 0 w 587"/>
              <a:gd name="T25" fmla="*/ 473 h 587"/>
              <a:gd name="T26" fmla="*/ 113 w 587"/>
              <a:gd name="T27" fmla="*/ 360 h 587"/>
              <a:gd name="T28" fmla="*/ 169 w 587"/>
              <a:gd name="T29" fmla="*/ 360 h 587"/>
              <a:gd name="T30" fmla="*/ 169 w 587"/>
              <a:gd name="T31" fmla="*/ 226 h 587"/>
              <a:gd name="T32" fmla="*/ 113 w 587"/>
              <a:gd name="T33" fmla="*/ 226 h 587"/>
              <a:gd name="T34" fmla="*/ 0 w 587"/>
              <a:gd name="T35" fmla="*/ 113 h 587"/>
              <a:gd name="T36" fmla="*/ 113 w 587"/>
              <a:gd name="T37" fmla="*/ 0 h 587"/>
              <a:gd name="T38" fmla="*/ 226 w 587"/>
              <a:gd name="T39" fmla="*/ 113 h 587"/>
              <a:gd name="T40" fmla="*/ 226 w 587"/>
              <a:gd name="T41" fmla="*/ 169 h 587"/>
              <a:gd name="T42" fmla="*/ 360 w 587"/>
              <a:gd name="T43" fmla="*/ 169 h 587"/>
              <a:gd name="T44" fmla="*/ 360 w 587"/>
              <a:gd name="T45" fmla="*/ 113 h 587"/>
              <a:gd name="T46" fmla="*/ 473 w 587"/>
              <a:gd name="T47" fmla="*/ 0 h 587"/>
              <a:gd name="T48" fmla="*/ 586 w 587"/>
              <a:gd name="T49" fmla="*/ 113 h 587"/>
              <a:gd name="T50" fmla="*/ 473 w 587"/>
              <a:gd name="T51" fmla="*/ 226 h 587"/>
              <a:gd name="T52" fmla="*/ 417 w 587"/>
              <a:gd name="T53" fmla="*/ 473 h 587"/>
              <a:gd name="T54" fmla="*/ 417 w 587"/>
              <a:gd name="T55" fmla="*/ 473 h 587"/>
              <a:gd name="T56" fmla="*/ 473 w 587"/>
              <a:gd name="T57" fmla="*/ 530 h 587"/>
              <a:gd name="T58" fmla="*/ 530 w 587"/>
              <a:gd name="T59" fmla="*/ 473 h 587"/>
              <a:gd name="T60" fmla="*/ 480 w 587"/>
              <a:gd name="T61" fmla="*/ 417 h 587"/>
              <a:gd name="T62" fmla="*/ 480 w 587"/>
              <a:gd name="T63" fmla="*/ 417 h 587"/>
              <a:gd name="T64" fmla="*/ 417 w 587"/>
              <a:gd name="T65" fmla="*/ 417 h 587"/>
              <a:gd name="T66" fmla="*/ 417 w 587"/>
              <a:gd name="T67" fmla="*/ 473 h 587"/>
              <a:gd name="T68" fmla="*/ 169 w 587"/>
              <a:gd name="T69" fmla="*/ 113 h 587"/>
              <a:gd name="T70" fmla="*/ 169 w 587"/>
              <a:gd name="T71" fmla="*/ 113 h 587"/>
              <a:gd name="T72" fmla="*/ 113 w 587"/>
              <a:gd name="T73" fmla="*/ 56 h 587"/>
              <a:gd name="T74" fmla="*/ 56 w 587"/>
              <a:gd name="T75" fmla="*/ 113 h 587"/>
              <a:gd name="T76" fmla="*/ 113 w 587"/>
              <a:gd name="T77" fmla="*/ 169 h 587"/>
              <a:gd name="T78" fmla="*/ 169 w 587"/>
              <a:gd name="T79" fmla="*/ 169 h 587"/>
              <a:gd name="T80" fmla="*/ 169 w 587"/>
              <a:gd name="T81" fmla="*/ 113 h 587"/>
              <a:gd name="T82" fmla="*/ 56 w 587"/>
              <a:gd name="T83" fmla="*/ 473 h 587"/>
              <a:gd name="T84" fmla="*/ 56 w 587"/>
              <a:gd name="T85" fmla="*/ 473 h 587"/>
              <a:gd name="T86" fmla="*/ 113 w 587"/>
              <a:gd name="T87" fmla="*/ 530 h 587"/>
              <a:gd name="T88" fmla="*/ 169 w 587"/>
              <a:gd name="T89" fmla="*/ 473 h 587"/>
              <a:gd name="T90" fmla="*/ 169 w 587"/>
              <a:gd name="T91" fmla="*/ 417 h 587"/>
              <a:gd name="T92" fmla="*/ 113 w 587"/>
              <a:gd name="T93" fmla="*/ 417 h 587"/>
              <a:gd name="T94" fmla="*/ 56 w 587"/>
              <a:gd name="T95" fmla="*/ 473 h 587"/>
              <a:gd name="T96" fmla="*/ 360 w 587"/>
              <a:gd name="T97" fmla="*/ 226 h 587"/>
              <a:gd name="T98" fmla="*/ 360 w 587"/>
              <a:gd name="T99" fmla="*/ 226 h 587"/>
              <a:gd name="T100" fmla="*/ 226 w 587"/>
              <a:gd name="T101" fmla="*/ 226 h 587"/>
              <a:gd name="T102" fmla="*/ 226 w 587"/>
              <a:gd name="T103" fmla="*/ 360 h 587"/>
              <a:gd name="T104" fmla="*/ 360 w 587"/>
              <a:gd name="T105" fmla="*/ 360 h 587"/>
              <a:gd name="T106" fmla="*/ 360 w 587"/>
              <a:gd name="T107" fmla="*/ 226 h 587"/>
              <a:gd name="T108" fmla="*/ 473 w 587"/>
              <a:gd name="T109" fmla="*/ 56 h 587"/>
              <a:gd name="T110" fmla="*/ 473 w 587"/>
              <a:gd name="T111" fmla="*/ 56 h 587"/>
              <a:gd name="T112" fmla="*/ 417 w 587"/>
              <a:gd name="T113" fmla="*/ 113 h 587"/>
              <a:gd name="T114" fmla="*/ 417 w 587"/>
              <a:gd name="T115" fmla="*/ 169 h 587"/>
              <a:gd name="T116" fmla="*/ 473 w 587"/>
              <a:gd name="T117" fmla="*/ 169 h 587"/>
              <a:gd name="T118" fmla="*/ 530 w 587"/>
              <a:gd name="T119" fmla="*/ 113 h 587"/>
              <a:gd name="T120" fmla="*/ 473 w 587"/>
              <a:gd name="T121" fmla="*/ 5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 h="587">
                <a:moveTo>
                  <a:pt x="473" y="226"/>
                </a:moveTo>
                <a:lnTo>
                  <a:pt x="473" y="226"/>
                </a:lnTo>
                <a:cubicBezTo>
                  <a:pt x="417" y="226"/>
                  <a:pt x="417" y="226"/>
                  <a:pt x="417" y="226"/>
                </a:cubicBezTo>
                <a:cubicBezTo>
                  <a:pt x="417" y="360"/>
                  <a:pt x="417" y="360"/>
                  <a:pt x="417" y="360"/>
                </a:cubicBezTo>
                <a:cubicBezTo>
                  <a:pt x="473" y="360"/>
                  <a:pt x="473" y="360"/>
                  <a:pt x="473" y="360"/>
                </a:cubicBezTo>
                <a:cubicBezTo>
                  <a:pt x="537" y="360"/>
                  <a:pt x="586" y="410"/>
                  <a:pt x="586" y="473"/>
                </a:cubicBezTo>
                <a:cubicBezTo>
                  <a:pt x="586" y="537"/>
                  <a:pt x="537" y="586"/>
                  <a:pt x="473" y="586"/>
                </a:cubicBezTo>
                <a:cubicBezTo>
                  <a:pt x="410" y="586"/>
                  <a:pt x="360" y="537"/>
                  <a:pt x="360" y="473"/>
                </a:cubicBezTo>
                <a:cubicBezTo>
                  <a:pt x="360" y="417"/>
                  <a:pt x="360" y="417"/>
                  <a:pt x="360" y="417"/>
                </a:cubicBezTo>
                <a:cubicBezTo>
                  <a:pt x="226" y="417"/>
                  <a:pt x="226" y="417"/>
                  <a:pt x="226" y="417"/>
                </a:cubicBezTo>
                <a:cubicBezTo>
                  <a:pt x="226" y="473"/>
                  <a:pt x="226" y="473"/>
                  <a:pt x="226" y="473"/>
                </a:cubicBezTo>
                <a:cubicBezTo>
                  <a:pt x="226" y="537"/>
                  <a:pt x="176" y="586"/>
                  <a:pt x="113" y="586"/>
                </a:cubicBezTo>
                <a:cubicBezTo>
                  <a:pt x="49" y="586"/>
                  <a:pt x="0" y="537"/>
                  <a:pt x="0" y="473"/>
                </a:cubicBezTo>
                <a:cubicBezTo>
                  <a:pt x="0" y="410"/>
                  <a:pt x="49" y="360"/>
                  <a:pt x="113" y="360"/>
                </a:cubicBezTo>
                <a:cubicBezTo>
                  <a:pt x="169" y="360"/>
                  <a:pt x="169" y="360"/>
                  <a:pt x="169" y="360"/>
                </a:cubicBezTo>
                <a:cubicBezTo>
                  <a:pt x="169" y="226"/>
                  <a:pt x="169" y="226"/>
                  <a:pt x="169" y="226"/>
                </a:cubicBezTo>
                <a:cubicBezTo>
                  <a:pt x="113" y="226"/>
                  <a:pt x="113" y="226"/>
                  <a:pt x="113" y="226"/>
                </a:cubicBezTo>
                <a:cubicBezTo>
                  <a:pt x="49" y="226"/>
                  <a:pt x="0" y="176"/>
                  <a:pt x="0" y="113"/>
                </a:cubicBezTo>
                <a:cubicBezTo>
                  <a:pt x="0" y="49"/>
                  <a:pt x="49" y="0"/>
                  <a:pt x="113" y="0"/>
                </a:cubicBezTo>
                <a:cubicBezTo>
                  <a:pt x="176" y="0"/>
                  <a:pt x="226" y="49"/>
                  <a:pt x="226" y="113"/>
                </a:cubicBezTo>
                <a:cubicBezTo>
                  <a:pt x="226" y="169"/>
                  <a:pt x="226" y="169"/>
                  <a:pt x="226" y="169"/>
                </a:cubicBezTo>
                <a:cubicBezTo>
                  <a:pt x="360" y="169"/>
                  <a:pt x="360" y="169"/>
                  <a:pt x="360" y="169"/>
                </a:cubicBezTo>
                <a:cubicBezTo>
                  <a:pt x="360" y="113"/>
                  <a:pt x="360" y="113"/>
                  <a:pt x="360" y="113"/>
                </a:cubicBezTo>
                <a:cubicBezTo>
                  <a:pt x="360" y="49"/>
                  <a:pt x="410" y="0"/>
                  <a:pt x="473" y="0"/>
                </a:cubicBezTo>
                <a:cubicBezTo>
                  <a:pt x="537" y="0"/>
                  <a:pt x="586" y="49"/>
                  <a:pt x="586" y="113"/>
                </a:cubicBezTo>
                <a:cubicBezTo>
                  <a:pt x="586" y="176"/>
                  <a:pt x="537" y="226"/>
                  <a:pt x="473" y="226"/>
                </a:cubicBezTo>
                <a:close/>
                <a:moveTo>
                  <a:pt x="417" y="473"/>
                </a:moveTo>
                <a:lnTo>
                  <a:pt x="417" y="473"/>
                </a:lnTo>
                <a:cubicBezTo>
                  <a:pt x="417" y="502"/>
                  <a:pt x="445" y="530"/>
                  <a:pt x="473" y="530"/>
                </a:cubicBezTo>
                <a:cubicBezTo>
                  <a:pt x="501" y="530"/>
                  <a:pt x="530" y="502"/>
                  <a:pt x="530" y="473"/>
                </a:cubicBezTo>
                <a:cubicBezTo>
                  <a:pt x="530" y="445"/>
                  <a:pt x="508" y="417"/>
                  <a:pt x="480" y="417"/>
                </a:cubicBezTo>
                <a:lnTo>
                  <a:pt x="480" y="417"/>
                </a:lnTo>
                <a:cubicBezTo>
                  <a:pt x="417" y="417"/>
                  <a:pt x="417" y="417"/>
                  <a:pt x="417" y="417"/>
                </a:cubicBezTo>
                <a:lnTo>
                  <a:pt x="417" y="473"/>
                </a:lnTo>
                <a:close/>
                <a:moveTo>
                  <a:pt x="169" y="113"/>
                </a:moveTo>
                <a:lnTo>
                  <a:pt x="169" y="113"/>
                </a:lnTo>
                <a:cubicBezTo>
                  <a:pt x="169" y="84"/>
                  <a:pt x="148" y="56"/>
                  <a:pt x="113" y="56"/>
                </a:cubicBezTo>
                <a:cubicBezTo>
                  <a:pt x="84" y="56"/>
                  <a:pt x="56" y="84"/>
                  <a:pt x="56" y="113"/>
                </a:cubicBezTo>
                <a:cubicBezTo>
                  <a:pt x="56" y="141"/>
                  <a:pt x="84" y="169"/>
                  <a:pt x="113" y="169"/>
                </a:cubicBezTo>
                <a:cubicBezTo>
                  <a:pt x="169" y="169"/>
                  <a:pt x="169" y="169"/>
                  <a:pt x="169" y="169"/>
                </a:cubicBezTo>
                <a:lnTo>
                  <a:pt x="169" y="113"/>
                </a:lnTo>
                <a:close/>
                <a:moveTo>
                  <a:pt x="56" y="473"/>
                </a:moveTo>
                <a:lnTo>
                  <a:pt x="56" y="473"/>
                </a:lnTo>
                <a:cubicBezTo>
                  <a:pt x="56" y="502"/>
                  <a:pt x="84" y="530"/>
                  <a:pt x="113" y="530"/>
                </a:cubicBezTo>
                <a:cubicBezTo>
                  <a:pt x="148" y="530"/>
                  <a:pt x="169" y="502"/>
                  <a:pt x="169" y="473"/>
                </a:cubicBezTo>
                <a:cubicBezTo>
                  <a:pt x="169" y="417"/>
                  <a:pt x="169" y="417"/>
                  <a:pt x="169" y="417"/>
                </a:cubicBezTo>
                <a:cubicBezTo>
                  <a:pt x="113" y="417"/>
                  <a:pt x="113" y="417"/>
                  <a:pt x="113" y="417"/>
                </a:cubicBezTo>
                <a:cubicBezTo>
                  <a:pt x="84" y="417"/>
                  <a:pt x="56" y="438"/>
                  <a:pt x="56" y="473"/>
                </a:cubicBezTo>
                <a:close/>
                <a:moveTo>
                  <a:pt x="360" y="226"/>
                </a:moveTo>
                <a:lnTo>
                  <a:pt x="360" y="226"/>
                </a:lnTo>
                <a:cubicBezTo>
                  <a:pt x="226" y="226"/>
                  <a:pt x="226" y="226"/>
                  <a:pt x="226" y="226"/>
                </a:cubicBezTo>
                <a:cubicBezTo>
                  <a:pt x="226" y="360"/>
                  <a:pt x="226" y="360"/>
                  <a:pt x="226" y="360"/>
                </a:cubicBezTo>
                <a:cubicBezTo>
                  <a:pt x="360" y="360"/>
                  <a:pt x="360" y="360"/>
                  <a:pt x="360" y="360"/>
                </a:cubicBezTo>
                <a:lnTo>
                  <a:pt x="360" y="226"/>
                </a:lnTo>
                <a:close/>
                <a:moveTo>
                  <a:pt x="473" y="56"/>
                </a:moveTo>
                <a:lnTo>
                  <a:pt x="473" y="56"/>
                </a:lnTo>
                <a:cubicBezTo>
                  <a:pt x="445" y="56"/>
                  <a:pt x="417" y="84"/>
                  <a:pt x="417" y="113"/>
                </a:cubicBezTo>
                <a:cubicBezTo>
                  <a:pt x="417" y="169"/>
                  <a:pt x="417" y="169"/>
                  <a:pt x="417" y="169"/>
                </a:cubicBezTo>
                <a:cubicBezTo>
                  <a:pt x="473" y="169"/>
                  <a:pt x="473" y="169"/>
                  <a:pt x="473" y="169"/>
                </a:cubicBezTo>
                <a:cubicBezTo>
                  <a:pt x="501" y="169"/>
                  <a:pt x="530" y="141"/>
                  <a:pt x="530" y="113"/>
                </a:cubicBezTo>
                <a:cubicBezTo>
                  <a:pt x="530" y="84"/>
                  <a:pt x="501" y="56"/>
                  <a:pt x="473" y="56"/>
                </a:cubicBez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7" name="Freeform 31"/>
          <p:cNvSpPr>
            <a:spLocks noChangeArrowheads="1"/>
          </p:cNvSpPr>
          <p:nvPr/>
        </p:nvSpPr>
        <p:spPr bwMode="auto">
          <a:xfrm>
            <a:off x="21562046" y="3434509"/>
            <a:ext cx="457206" cy="231964"/>
          </a:xfrm>
          <a:custGeom>
            <a:avLst/>
            <a:gdLst>
              <a:gd name="T0" fmla="*/ 572 w 601"/>
              <a:gd name="T1" fmla="*/ 134 h 305"/>
              <a:gd name="T2" fmla="*/ 572 w 601"/>
              <a:gd name="T3" fmla="*/ 134 h 305"/>
              <a:gd name="T4" fmla="*/ 544 w 601"/>
              <a:gd name="T5" fmla="*/ 163 h 305"/>
              <a:gd name="T6" fmla="*/ 544 w 601"/>
              <a:gd name="T7" fmla="*/ 205 h 305"/>
              <a:gd name="T8" fmla="*/ 402 w 601"/>
              <a:gd name="T9" fmla="*/ 64 h 305"/>
              <a:gd name="T10" fmla="*/ 402 w 601"/>
              <a:gd name="T11" fmla="*/ 64 h 305"/>
              <a:gd name="T12" fmla="*/ 346 w 601"/>
              <a:gd name="T13" fmla="*/ 7 h 305"/>
              <a:gd name="T14" fmla="*/ 346 w 601"/>
              <a:gd name="T15" fmla="*/ 7 h 305"/>
              <a:gd name="T16" fmla="*/ 325 w 601"/>
              <a:gd name="T17" fmla="*/ 0 h 305"/>
              <a:gd name="T18" fmla="*/ 311 w 601"/>
              <a:gd name="T19" fmla="*/ 7 h 305"/>
              <a:gd name="T20" fmla="*/ 311 w 601"/>
              <a:gd name="T21" fmla="*/ 7 h 305"/>
              <a:gd name="T22" fmla="*/ 176 w 601"/>
              <a:gd name="T23" fmla="*/ 141 h 305"/>
              <a:gd name="T24" fmla="*/ 42 w 601"/>
              <a:gd name="T25" fmla="*/ 7 h 305"/>
              <a:gd name="T26" fmla="*/ 42 w 601"/>
              <a:gd name="T27" fmla="*/ 7 h 305"/>
              <a:gd name="T28" fmla="*/ 28 w 601"/>
              <a:gd name="T29" fmla="*/ 0 h 305"/>
              <a:gd name="T30" fmla="*/ 0 w 601"/>
              <a:gd name="T31" fmla="*/ 28 h 305"/>
              <a:gd name="T32" fmla="*/ 7 w 601"/>
              <a:gd name="T33" fmla="*/ 50 h 305"/>
              <a:gd name="T34" fmla="*/ 7 w 601"/>
              <a:gd name="T35" fmla="*/ 50 h 305"/>
              <a:gd name="T36" fmla="*/ 155 w 601"/>
              <a:gd name="T37" fmla="*/ 198 h 305"/>
              <a:gd name="T38" fmla="*/ 155 w 601"/>
              <a:gd name="T39" fmla="*/ 198 h 305"/>
              <a:gd name="T40" fmla="*/ 176 w 601"/>
              <a:gd name="T41" fmla="*/ 205 h 305"/>
              <a:gd name="T42" fmla="*/ 197 w 601"/>
              <a:gd name="T43" fmla="*/ 198 h 305"/>
              <a:gd name="T44" fmla="*/ 197 w 601"/>
              <a:gd name="T45" fmla="*/ 198 h 305"/>
              <a:gd name="T46" fmla="*/ 325 w 601"/>
              <a:gd name="T47" fmla="*/ 71 h 305"/>
              <a:gd name="T48" fmla="*/ 360 w 601"/>
              <a:gd name="T49" fmla="*/ 106 h 305"/>
              <a:gd name="T50" fmla="*/ 360 w 601"/>
              <a:gd name="T51" fmla="*/ 106 h 305"/>
              <a:gd name="T52" fmla="*/ 367 w 601"/>
              <a:gd name="T53" fmla="*/ 106 h 305"/>
              <a:gd name="T54" fmla="*/ 381 w 601"/>
              <a:gd name="T55" fmla="*/ 120 h 305"/>
              <a:gd name="T56" fmla="*/ 381 w 601"/>
              <a:gd name="T57" fmla="*/ 120 h 305"/>
              <a:gd name="T58" fmla="*/ 501 w 601"/>
              <a:gd name="T59" fmla="*/ 247 h 305"/>
              <a:gd name="T60" fmla="*/ 459 w 601"/>
              <a:gd name="T61" fmla="*/ 247 h 305"/>
              <a:gd name="T62" fmla="*/ 431 w 601"/>
              <a:gd name="T63" fmla="*/ 276 h 305"/>
              <a:gd name="T64" fmla="*/ 459 w 601"/>
              <a:gd name="T65" fmla="*/ 304 h 305"/>
              <a:gd name="T66" fmla="*/ 572 w 601"/>
              <a:gd name="T67" fmla="*/ 304 h 305"/>
              <a:gd name="T68" fmla="*/ 600 w 601"/>
              <a:gd name="T69" fmla="*/ 276 h 305"/>
              <a:gd name="T70" fmla="*/ 600 w 601"/>
              <a:gd name="T71" fmla="*/ 163 h 305"/>
              <a:gd name="T72" fmla="*/ 572 w 601"/>
              <a:gd name="T73" fmla="*/ 134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1" h="305">
                <a:moveTo>
                  <a:pt x="572" y="134"/>
                </a:moveTo>
                <a:lnTo>
                  <a:pt x="572" y="134"/>
                </a:lnTo>
                <a:cubicBezTo>
                  <a:pt x="558" y="134"/>
                  <a:pt x="544" y="141"/>
                  <a:pt x="544" y="163"/>
                </a:cubicBezTo>
                <a:cubicBezTo>
                  <a:pt x="544" y="205"/>
                  <a:pt x="544" y="205"/>
                  <a:pt x="544" y="205"/>
                </a:cubicBezTo>
                <a:cubicBezTo>
                  <a:pt x="402" y="64"/>
                  <a:pt x="402" y="64"/>
                  <a:pt x="402" y="64"/>
                </a:cubicBezTo>
                <a:lnTo>
                  <a:pt x="402" y="64"/>
                </a:lnTo>
                <a:cubicBezTo>
                  <a:pt x="346" y="7"/>
                  <a:pt x="346" y="7"/>
                  <a:pt x="346" y="7"/>
                </a:cubicBezTo>
                <a:lnTo>
                  <a:pt x="346" y="7"/>
                </a:lnTo>
                <a:cubicBezTo>
                  <a:pt x="339" y="0"/>
                  <a:pt x="332" y="0"/>
                  <a:pt x="325" y="0"/>
                </a:cubicBezTo>
                <a:cubicBezTo>
                  <a:pt x="318" y="0"/>
                  <a:pt x="311" y="0"/>
                  <a:pt x="311" y="7"/>
                </a:cubicBezTo>
                <a:lnTo>
                  <a:pt x="311" y="7"/>
                </a:lnTo>
                <a:cubicBezTo>
                  <a:pt x="176" y="141"/>
                  <a:pt x="176" y="141"/>
                  <a:pt x="176" y="141"/>
                </a:cubicBezTo>
                <a:cubicBezTo>
                  <a:pt x="42" y="7"/>
                  <a:pt x="42" y="7"/>
                  <a:pt x="42" y="7"/>
                </a:cubicBezTo>
                <a:lnTo>
                  <a:pt x="42" y="7"/>
                </a:lnTo>
                <a:cubicBezTo>
                  <a:pt x="42" y="0"/>
                  <a:pt x="35" y="0"/>
                  <a:pt x="28" y="0"/>
                </a:cubicBezTo>
                <a:cubicBezTo>
                  <a:pt x="7" y="0"/>
                  <a:pt x="0" y="14"/>
                  <a:pt x="0" y="28"/>
                </a:cubicBezTo>
                <a:cubicBezTo>
                  <a:pt x="0" y="35"/>
                  <a:pt x="0" y="43"/>
                  <a:pt x="7" y="50"/>
                </a:cubicBezTo>
                <a:lnTo>
                  <a:pt x="7" y="50"/>
                </a:lnTo>
                <a:cubicBezTo>
                  <a:pt x="155" y="198"/>
                  <a:pt x="155" y="198"/>
                  <a:pt x="155" y="198"/>
                </a:cubicBezTo>
                <a:lnTo>
                  <a:pt x="155" y="198"/>
                </a:lnTo>
                <a:cubicBezTo>
                  <a:pt x="162" y="205"/>
                  <a:pt x="169" y="205"/>
                  <a:pt x="176" y="205"/>
                </a:cubicBezTo>
                <a:cubicBezTo>
                  <a:pt x="183" y="205"/>
                  <a:pt x="190" y="205"/>
                  <a:pt x="197" y="198"/>
                </a:cubicBezTo>
                <a:lnTo>
                  <a:pt x="197" y="198"/>
                </a:lnTo>
                <a:cubicBezTo>
                  <a:pt x="325" y="71"/>
                  <a:pt x="325" y="71"/>
                  <a:pt x="325" y="71"/>
                </a:cubicBezTo>
                <a:cubicBezTo>
                  <a:pt x="360" y="106"/>
                  <a:pt x="360" y="106"/>
                  <a:pt x="360" y="106"/>
                </a:cubicBezTo>
                <a:lnTo>
                  <a:pt x="360" y="106"/>
                </a:lnTo>
                <a:cubicBezTo>
                  <a:pt x="367" y="106"/>
                  <a:pt x="367" y="106"/>
                  <a:pt x="367" y="106"/>
                </a:cubicBezTo>
                <a:cubicBezTo>
                  <a:pt x="381" y="120"/>
                  <a:pt x="381" y="120"/>
                  <a:pt x="381" y="120"/>
                </a:cubicBezTo>
                <a:lnTo>
                  <a:pt x="381" y="120"/>
                </a:lnTo>
                <a:cubicBezTo>
                  <a:pt x="501" y="247"/>
                  <a:pt x="501" y="247"/>
                  <a:pt x="501" y="247"/>
                </a:cubicBezTo>
                <a:cubicBezTo>
                  <a:pt x="459" y="247"/>
                  <a:pt x="459" y="247"/>
                  <a:pt x="459" y="247"/>
                </a:cubicBezTo>
                <a:cubicBezTo>
                  <a:pt x="445" y="247"/>
                  <a:pt x="431" y="254"/>
                  <a:pt x="431" y="276"/>
                </a:cubicBezTo>
                <a:cubicBezTo>
                  <a:pt x="431" y="290"/>
                  <a:pt x="445" y="304"/>
                  <a:pt x="459" y="304"/>
                </a:cubicBezTo>
                <a:cubicBezTo>
                  <a:pt x="572" y="304"/>
                  <a:pt x="572" y="304"/>
                  <a:pt x="572" y="304"/>
                </a:cubicBezTo>
                <a:cubicBezTo>
                  <a:pt x="586" y="304"/>
                  <a:pt x="600" y="290"/>
                  <a:pt x="600" y="276"/>
                </a:cubicBezTo>
                <a:cubicBezTo>
                  <a:pt x="600" y="163"/>
                  <a:pt x="600" y="163"/>
                  <a:pt x="600" y="163"/>
                </a:cubicBezTo>
                <a:cubicBezTo>
                  <a:pt x="600" y="141"/>
                  <a:pt x="586" y="134"/>
                  <a:pt x="572" y="134"/>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8" name="Freeform 32"/>
          <p:cNvSpPr>
            <a:spLocks noChangeArrowheads="1"/>
          </p:cNvSpPr>
          <p:nvPr/>
        </p:nvSpPr>
        <p:spPr bwMode="auto">
          <a:xfrm>
            <a:off x="20751850" y="3434509"/>
            <a:ext cx="463929" cy="231964"/>
          </a:xfrm>
          <a:custGeom>
            <a:avLst/>
            <a:gdLst>
              <a:gd name="T0" fmla="*/ 580 w 609"/>
              <a:gd name="T1" fmla="*/ 170 h 305"/>
              <a:gd name="T2" fmla="*/ 580 w 609"/>
              <a:gd name="T3" fmla="*/ 170 h 305"/>
              <a:gd name="T4" fmla="*/ 552 w 609"/>
              <a:gd name="T5" fmla="*/ 141 h 305"/>
              <a:gd name="T6" fmla="*/ 552 w 609"/>
              <a:gd name="T7" fmla="*/ 99 h 305"/>
              <a:gd name="T8" fmla="*/ 410 w 609"/>
              <a:gd name="T9" fmla="*/ 240 h 305"/>
              <a:gd name="T10" fmla="*/ 410 w 609"/>
              <a:gd name="T11" fmla="*/ 240 h 305"/>
              <a:gd name="T12" fmla="*/ 354 w 609"/>
              <a:gd name="T13" fmla="*/ 290 h 305"/>
              <a:gd name="T14" fmla="*/ 354 w 609"/>
              <a:gd name="T15" fmla="*/ 290 h 305"/>
              <a:gd name="T16" fmla="*/ 333 w 609"/>
              <a:gd name="T17" fmla="*/ 304 h 305"/>
              <a:gd name="T18" fmla="*/ 311 w 609"/>
              <a:gd name="T19" fmla="*/ 290 h 305"/>
              <a:gd name="T20" fmla="*/ 311 w 609"/>
              <a:gd name="T21" fmla="*/ 290 h 305"/>
              <a:gd name="T22" fmla="*/ 184 w 609"/>
              <a:gd name="T23" fmla="*/ 163 h 305"/>
              <a:gd name="T24" fmla="*/ 50 w 609"/>
              <a:gd name="T25" fmla="*/ 290 h 305"/>
              <a:gd name="T26" fmla="*/ 50 w 609"/>
              <a:gd name="T27" fmla="*/ 290 h 305"/>
              <a:gd name="T28" fmla="*/ 29 w 609"/>
              <a:gd name="T29" fmla="*/ 304 h 305"/>
              <a:gd name="T30" fmla="*/ 0 w 609"/>
              <a:gd name="T31" fmla="*/ 276 h 305"/>
              <a:gd name="T32" fmla="*/ 15 w 609"/>
              <a:gd name="T33" fmla="*/ 254 h 305"/>
              <a:gd name="T34" fmla="*/ 15 w 609"/>
              <a:gd name="T35" fmla="*/ 254 h 305"/>
              <a:gd name="T36" fmla="*/ 163 w 609"/>
              <a:gd name="T37" fmla="*/ 106 h 305"/>
              <a:gd name="T38" fmla="*/ 163 w 609"/>
              <a:gd name="T39" fmla="*/ 106 h 305"/>
              <a:gd name="T40" fmla="*/ 184 w 609"/>
              <a:gd name="T41" fmla="*/ 92 h 305"/>
              <a:gd name="T42" fmla="*/ 198 w 609"/>
              <a:gd name="T43" fmla="*/ 106 h 305"/>
              <a:gd name="T44" fmla="*/ 198 w 609"/>
              <a:gd name="T45" fmla="*/ 106 h 305"/>
              <a:gd name="T46" fmla="*/ 333 w 609"/>
              <a:gd name="T47" fmla="*/ 233 h 305"/>
              <a:gd name="T48" fmla="*/ 368 w 609"/>
              <a:gd name="T49" fmla="*/ 198 h 305"/>
              <a:gd name="T50" fmla="*/ 368 w 609"/>
              <a:gd name="T51" fmla="*/ 198 h 305"/>
              <a:gd name="T52" fmla="*/ 375 w 609"/>
              <a:gd name="T53" fmla="*/ 191 h 305"/>
              <a:gd name="T54" fmla="*/ 389 w 609"/>
              <a:gd name="T55" fmla="*/ 177 h 305"/>
              <a:gd name="T56" fmla="*/ 389 w 609"/>
              <a:gd name="T57" fmla="*/ 177 h 305"/>
              <a:gd name="T58" fmla="*/ 509 w 609"/>
              <a:gd name="T59" fmla="*/ 57 h 305"/>
              <a:gd name="T60" fmla="*/ 467 w 609"/>
              <a:gd name="T61" fmla="*/ 57 h 305"/>
              <a:gd name="T62" fmla="*/ 439 w 609"/>
              <a:gd name="T63" fmla="*/ 28 h 305"/>
              <a:gd name="T64" fmla="*/ 467 w 609"/>
              <a:gd name="T65" fmla="*/ 0 h 305"/>
              <a:gd name="T66" fmla="*/ 580 w 609"/>
              <a:gd name="T67" fmla="*/ 0 h 305"/>
              <a:gd name="T68" fmla="*/ 608 w 609"/>
              <a:gd name="T69" fmla="*/ 28 h 305"/>
              <a:gd name="T70" fmla="*/ 608 w 609"/>
              <a:gd name="T71" fmla="*/ 141 h 305"/>
              <a:gd name="T72" fmla="*/ 580 w 609"/>
              <a:gd name="T73" fmla="*/ 17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9" h="305">
                <a:moveTo>
                  <a:pt x="580" y="170"/>
                </a:moveTo>
                <a:lnTo>
                  <a:pt x="580" y="170"/>
                </a:lnTo>
                <a:cubicBezTo>
                  <a:pt x="559" y="170"/>
                  <a:pt x="552" y="156"/>
                  <a:pt x="552" y="141"/>
                </a:cubicBezTo>
                <a:cubicBezTo>
                  <a:pt x="552" y="99"/>
                  <a:pt x="552" y="99"/>
                  <a:pt x="552" y="99"/>
                </a:cubicBezTo>
                <a:cubicBezTo>
                  <a:pt x="410" y="240"/>
                  <a:pt x="410" y="240"/>
                  <a:pt x="410" y="240"/>
                </a:cubicBezTo>
                <a:lnTo>
                  <a:pt x="410" y="240"/>
                </a:lnTo>
                <a:cubicBezTo>
                  <a:pt x="354" y="290"/>
                  <a:pt x="354" y="290"/>
                  <a:pt x="354" y="290"/>
                </a:cubicBezTo>
                <a:lnTo>
                  <a:pt x="354" y="290"/>
                </a:lnTo>
                <a:cubicBezTo>
                  <a:pt x="347" y="297"/>
                  <a:pt x="340" y="304"/>
                  <a:pt x="333" y="304"/>
                </a:cubicBezTo>
                <a:cubicBezTo>
                  <a:pt x="326" y="304"/>
                  <a:pt x="318" y="297"/>
                  <a:pt x="311" y="290"/>
                </a:cubicBezTo>
                <a:lnTo>
                  <a:pt x="311" y="290"/>
                </a:lnTo>
                <a:cubicBezTo>
                  <a:pt x="184" y="163"/>
                  <a:pt x="184" y="163"/>
                  <a:pt x="184" y="163"/>
                </a:cubicBezTo>
                <a:cubicBezTo>
                  <a:pt x="50" y="290"/>
                  <a:pt x="50" y="290"/>
                  <a:pt x="50" y="290"/>
                </a:cubicBezTo>
                <a:lnTo>
                  <a:pt x="50" y="290"/>
                </a:lnTo>
                <a:cubicBezTo>
                  <a:pt x="43" y="297"/>
                  <a:pt x="36" y="304"/>
                  <a:pt x="29" y="304"/>
                </a:cubicBezTo>
                <a:cubicBezTo>
                  <a:pt x="15" y="304"/>
                  <a:pt x="0" y="290"/>
                  <a:pt x="0" y="276"/>
                </a:cubicBezTo>
                <a:cubicBezTo>
                  <a:pt x="0" y="269"/>
                  <a:pt x="8" y="261"/>
                  <a:pt x="15" y="254"/>
                </a:cubicBezTo>
                <a:lnTo>
                  <a:pt x="15" y="254"/>
                </a:lnTo>
                <a:cubicBezTo>
                  <a:pt x="163" y="106"/>
                  <a:pt x="163" y="106"/>
                  <a:pt x="163" y="106"/>
                </a:cubicBezTo>
                <a:lnTo>
                  <a:pt x="163" y="106"/>
                </a:lnTo>
                <a:cubicBezTo>
                  <a:pt x="170" y="99"/>
                  <a:pt x="177" y="92"/>
                  <a:pt x="184" y="92"/>
                </a:cubicBezTo>
                <a:cubicBezTo>
                  <a:pt x="191" y="92"/>
                  <a:pt x="198" y="99"/>
                  <a:pt x="198" y="106"/>
                </a:cubicBezTo>
                <a:lnTo>
                  <a:pt x="198" y="106"/>
                </a:lnTo>
                <a:cubicBezTo>
                  <a:pt x="333" y="233"/>
                  <a:pt x="333" y="233"/>
                  <a:pt x="333" y="233"/>
                </a:cubicBezTo>
                <a:cubicBezTo>
                  <a:pt x="368" y="198"/>
                  <a:pt x="368" y="198"/>
                  <a:pt x="368" y="198"/>
                </a:cubicBezTo>
                <a:lnTo>
                  <a:pt x="368" y="198"/>
                </a:lnTo>
                <a:cubicBezTo>
                  <a:pt x="375" y="191"/>
                  <a:pt x="375" y="191"/>
                  <a:pt x="375" y="191"/>
                </a:cubicBezTo>
                <a:cubicBezTo>
                  <a:pt x="389" y="177"/>
                  <a:pt x="389" y="177"/>
                  <a:pt x="389" y="177"/>
                </a:cubicBezTo>
                <a:lnTo>
                  <a:pt x="389" y="177"/>
                </a:lnTo>
                <a:cubicBezTo>
                  <a:pt x="509" y="57"/>
                  <a:pt x="509" y="57"/>
                  <a:pt x="509" y="57"/>
                </a:cubicBezTo>
                <a:cubicBezTo>
                  <a:pt x="467" y="57"/>
                  <a:pt x="467" y="57"/>
                  <a:pt x="467" y="57"/>
                </a:cubicBezTo>
                <a:cubicBezTo>
                  <a:pt x="446" y="57"/>
                  <a:pt x="439" y="43"/>
                  <a:pt x="439" y="28"/>
                </a:cubicBezTo>
                <a:cubicBezTo>
                  <a:pt x="439" y="14"/>
                  <a:pt x="446" y="0"/>
                  <a:pt x="467" y="0"/>
                </a:cubicBezTo>
                <a:cubicBezTo>
                  <a:pt x="580" y="0"/>
                  <a:pt x="580" y="0"/>
                  <a:pt x="580" y="0"/>
                </a:cubicBezTo>
                <a:cubicBezTo>
                  <a:pt x="594" y="0"/>
                  <a:pt x="608" y="14"/>
                  <a:pt x="608" y="28"/>
                </a:cubicBezTo>
                <a:cubicBezTo>
                  <a:pt x="608" y="141"/>
                  <a:pt x="608" y="141"/>
                  <a:pt x="608" y="141"/>
                </a:cubicBezTo>
                <a:cubicBezTo>
                  <a:pt x="608" y="156"/>
                  <a:pt x="594" y="170"/>
                  <a:pt x="580" y="170"/>
                </a:cubicBezTo>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9" name="Freeform 33"/>
          <p:cNvSpPr>
            <a:spLocks noChangeArrowheads="1"/>
          </p:cNvSpPr>
          <p:nvPr/>
        </p:nvSpPr>
        <p:spPr bwMode="auto">
          <a:xfrm>
            <a:off x="19951740" y="3370633"/>
            <a:ext cx="460569" cy="363075"/>
          </a:xfrm>
          <a:custGeom>
            <a:avLst/>
            <a:gdLst>
              <a:gd name="T0" fmla="*/ 431 w 602"/>
              <a:gd name="T1" fmla="*/ 403 h 475"/>
              <a:gd name="T2" fmla="*/ 431 w 602"/>
              <a:gd name="T3" fmla="*/ 403 h 475"/>
              <a:gd name="T4" fmla="*/ 431 w 602"/>
              <a:gd name="T5" fmla="*/ 403 h 475"/>
              <a:gd name="T6" fmla="*/ 255 w 602"/>
              <a:gd name="T7" fmla="*/ 403 h 475"/>
              <a:gd name="T8" fmla="*/ 255 w 602"/>
              <a:gd name="T9" fmla="*/ 403 h 475"/>
              <a:gd name="T10" fmla="*/ 233 w 602"/>
              <a:gd name="T11" fmla="*/ 403 h 475"/>
              <a:gd name="T12" fmla="*/ 198 w 602"/>
              <a:gd name="T13" fmla="*/ 403 h 475"/>
              <a:gd name="T14" fmla="*/ 219 w 602"/>
              <a:gd name="T15" fmla="*/ 424 h 475"/>
              <a:gd name="T16" fmla="*/ 226 w 602"/>
              <a:gd name="T17" fmla="*/ 446 h 475"/>
              <a:gd name="T18" fmla="*/ 198 w 602"/>
              <a:gd name="T19" fmla="*/ 474 h 475"/>
              <a:gd name="T20" fmla="*/ 177 w 602"/>
              <a:gd name="T21" fmla="*/ 460 h 475"/>
              <a:gd name="T22" fmla="*/ 113 w 602"/>
              <a:gd name="T23" fmla="*/ 396 h 475"/>
              <a:gd name="T24" fmla="*/ 106 w 602"/>
              <a:gd name="T25" fmla="*/ 375 h 475"/>
              <a:gd name="T26" fmla="*/ 113 w 602"/>
              <a:gd name="T27" fmla="*/ 361 h 475"/>
              <a:gd name="T28" fmla="*/ 177 w 602"/>
              <a:gd name="T29" fmla="*/ 290 h 475"/>
              <a:gd name="T30" fmla="*/ 198 w 602"/>
              <a:gd name="T31" fmla="*/ 283 h 475"/>
              <a:gd name="T32" fmla="*/ 226 w 602"/>
              <a:gd name="T33" fmla="*/ 311 h 475"/>
              <a:gd name="T34" fmla="*/ 219 w 602"/>
              <a:gd name="T35" fmla="*/ 332 h 475"/>
              <a:gd name="T36" fmla="*/ 198 w 602"/>
              <a:gd name="T37" fmla="*/ 346 h 475"/>
              <a:gd name="T38" fmla="*/ 219 w 602"/>
              <a:gd name="T39" fmla="*/ 346 h 475"/>
              <a:gd name="T40" fmla="*/ 219 w 602"/>
              <a:gd name="T41" fmla="*/ 346 h 475"/>
              <a:gd name="T42" fmla="*/ 248 w 602"/>
              <a:gd name="T43" fmla="*/ 346 h 475"/>
              <a:gd name="T44" fmla="*/ 248 w 602"/>
              <a:gd name="T45" fmla="*/ 346 h 475"/>
              <a:gd name="T46" fmla="*/ 431 w 602"/>
              <a:gd name="T47" fmla="*/ 346 h 475"/>
              <a:gd name="T48" fmla="*/ 544 w 602"/>
              <a:gd name="T49" fmla="*/ 233 h 475"/>
              <a:gd name="T50" fmla="*/ 544 w 602"/>
              <a:gd name="T51" fmla="*/ 170 h 475"/>
              <a:gd name="T52" fmla="*/ 573 w 602"/>
              <a:gd name="T53" fmla="*/ 142 h 475"/>
              <a:gd name="T54" fmla="*/ 601 w 602"/>
              <a:gd name="T55" fmla="*/ 170 h 475"/>
              <a:gd name="T56" fmla="*/ 601 w 602"/>
              <a:gd name="T57" fmla="*/ 233 h 475"/>
              <a:gd name="T58" fmla="*/ 431 w 602"/>
              <a:gd name="T59" fmla="*/ 403 h 475"/>
              <a:gd name="T60" fmla="*/ 424 w 602"/>
              <a:gd name="T61" fmla="*/ 177 h 475"/>
              <a:gd name="T62" fmla="*/ 424 w 602"/>
              <a:gd name="T63" fmla="*/ 177 h 475"/>
              <a:gd name="T64" fmla="*/ 403 w 602"/>
              <a:gd name="T65" fmla="*/ 191 h 475"/>
              <a:gd name="T66" fmla="*/ 375 w 602"/>
              <a:gd name="T67" fmla="*/ 163 h 475"/>
              <a:gd name="T68" fmla="*/ 389 w 602"/>
              <a:gd name="T69" fmla="*/ 142 h 475"/>
              <a:gd name="T70" fmla="*/ 403 w 602"/>
              <a:gd name="T71" fmla="*/ 120 h 475"/>
              <a:gd name="T72" fmla="*/ 389 w 602"/>
              <a:gd name="T73" fmla="*/ 120 h 475"/>
              <a:gd name="T74" fmla="*/ 389 w 602"/>
              <a:gd name="T75" fmla="*/ 120 h 475"/>
              <a:gd name="T76" fmla="*/ 361 w 602"/>
              <a:gd name="T77" fmla="*/ 120 h 475"/>
              <a:gd name="T78" fmla="*/ 361 w 602"/>
              <a:gd name="T79" fmla="*/ 120 h 475"/>
              <a:gd name="T80" fmla="*/ 170 w 602"/>
              <a:gd name="T81" fmla="*/ 120 h 475"/>
              <a:gd name="T82" fmla="*/ 57 w 602"/>
              <a:gd name="T83" fmla="*/ 233 h 475"/>
              <a:gd name="T84" fmla="*/ 57 w 602"/>
              <a:gd name="T85" fmla="*/ 304 h 475"/>
              <a:gd name="T86" fmla="*/ 29 w 602"/>
              <a:gd name="T87" fmla="*/ 332 h 475"/>
              <a:gd name="T88" fmla="*/ 0 w 602"/>
              <a:gd name="T89" fmla="*/ 304 h 475"/>
              <a:gd name="T90" fmla="*/ 0 w 602"/>
              <a:gd name="T91" fmla="*/ 233 h 475"/>
              <a:gd name="T92" fmla="*/ 170 w 602"/>
              <a:gd name="T93" fmla="*/ 64 h 475"/>
              <a:gd name="T94" fmla="*/ 170 w 602"/>
              <a:gd name="T95" fmla="*/ 64 h 475"/>
              <a:gd name="T96" fmla="*/ 347 w 602"/>
              <a:gd name="T97" fmla="*/ 64 h 475"/>
              <a:gd name="T98" fmla="*/ 347 w 602"/>
              <a:gd name="T99" fmla="*/ 64 h 475"/>
              <a:gd name="T100" fmla="*/ 368 w 602"/>
              <a:gd name="T101" fmla="*/ 64 h 475"/>
              <a:gd name="T102" fmla="*/ 403 w 602"/>
              <a:gd name="T103" fmla="*/ 64 h 475"/>
              <a:gd name="T104" fmla="*/ 389 w 602"/>
              <a:gd name="T105" fmla="*/ 50 h 475"/>
              <a:gd name="T106" fmla="*/ 375 w 602"/>
              <a:gd name="T107" fmla="*/ 28 h 475"/>
              <a:gd name="T108" fmla="*/ 403 w 602"/>
              <a:gd name="T109" fmla="*/ 0 h 475"/>
              <a:gd name="T110" fmla="*/ 424 w 602"/>
              <a:gd name="T111" fmla="*/ 7 h 475"/>
              <a:gd name="T112" fmla="*/ 488 w 602"/>
              <a:gd name="T113" fmla="*/ 78 h 475"/>
              <a:gd name="T114" fmla="*/ 502 w 602"/>
              <a:gd name="T115" fmla="*/ 92 h 475"/>
              <a:gd name="T116" fmla="*/ 488 w 602"/>
              <a:gd name="T117" fmla="*/ 113 h 475"/>
              <a:gd name="T118" fmla="*/ 424 w 602"/>
              <a:gd name="T119" fmla="*/ 177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2" h="475">
                <a:moveTo>
                  <a:pt x="431" y="403"/>
                </a:moveTo>
                <a:lnTo>
                  <a:pt x="431" y="403"/>
                </a:lnTo>
                <a:lnTo>
                  <a:pt x="431" y="403"/>
                </a:lnTo>
                <a:cubicBezTo>
                  <a:pt x="255" y="403"/>
                  <a:pt x="255" y="403"/>
                  <a:pt x="255" y="403"/>
                </a:cubicBezTo>
                <a:lnTo>
                  <a:pt x="255" y="403"/>
                </a:lnTo>
                <a:cubicBezTo>
                  <a:pt x="233" y="403"/>
                  <a:pt x="233" y="403"/>
                  <a:pt x="233" y="403"/>
                </a:cubicBezTo>
                <a:cubicBezTo>
                  <a:pt x="198" y="403"/>
                  <a:pt x="198" y="403"/>
                  <a:pt x="198" y="403"/>
                </a:cubicBezTo>
                <a:cubicBezTo>
                  <a:pt x="219" y="424"/>
                  <a:pt x="219" y="424"/>
                  <a:pt x="219" y="424"/>
                </a:cubicBezTo>
                <a:cubicBezTo>
                  <a:pt x="226" y="431"/>
                  <a:pt x="226" y="439"/>
                  <a:pt x="226" y="446"/>
                </a:cubicBezTo>
                <a:cubicBezTo>
                  <a:pt x="226" y="460"/>
                  <a:pt x="212" y="474"/>
                  <a:pt x="198" y="474"/>
                </a:cubicBezTo>
                <a:cubicBezTo>
                  <a:pt x="191" y="474"/>
                  <a:pt x="184" y="467"/>
                  <a:pt x="177" y="460"/>
                </a:cubicBezTo>
                <a:cubicBezTo>
                  <a:pt x="113" y="396"/>
                  <a:pt x="113" y="396"/>
                  <a:pt x="113" y="396"/>
                </a:cubicBezTo>
                <a:cubicBezTo>
                  <a:pt x="106" y="389"/>
                  <a:pt x="106" y="382"/>
                  <a:pt x="106" y="375"/>
                </a:cubicBezTo>
                <a:cubicBezTo>
                  <a:pt x="106" y="368"/>
                  <a:pt x="106" y="361"/>
                  <a:pt x="113" y="361"/>
                </a:cubicBezTo>
                <a:cubicBezTo>
                  <a:pt x="177" y="290"/>
                  <a:pt x="177" y="290"/>
                  <a:pt x="177" y="290"/>
                </a:cubicBezTo>
                <a:cubicBezTo>
                  <a:pt x="184" y="283"/>
                  <a:pt x="191" y="283"/>
                  <a:pt x="198" y="283"/>
                </a:cubicBezTo>
                <a:cubicBezTo>
                  <a:pt x="212" y="283"/>
                  <a:pt x="226" y="297"/>
                  <a:pt x="226" y="311"/>
                </a:cubicBezTo>
                <a:cubicBezTo>
                  <a:pt x="226" y="318"/>
                  <a:pt x="226" y="325"/>
                  <a:pt x="219" y="332"/>
                </a:cubicBezTo>
                <a:cubicBezTo>
                  <a:pt x="198" y="346"/>
                  <a:pt x="198" y="346"/>
                  <a:pt x="198" y="346"/>
                </a:cubicBezTo>
                <a:cubicBezTo>
                  <a:pt x="219" y="346"/>
                  <a:pt x="219" y="346"/>
                  <a:pt x="219" y="346"/>
                </a:cubicBezTo>
                <a:lnTo>
                  <a:pt x="219" y="346"/>
                </a:lnTo>
                <a:cubicBezTo>
                  <a:pt x="248" y="346"/>
                  <a:pt x="248" y="346"/>
                  <a:pt x="248" y="346"/>
                </a:cubicBezTo>
                <a:lnTo>
                  <a:pt x="248" y="346"/>
                </a:lnTo>
                <a:cubicBezTo>
                  <a:pt x="431" y="346"/>
                  <a:pt x="431" y="346"/>
                  <a:pt x="431" y="346"/>
                </a:cubicBezTo>
                <a:cubicBezTo>
                  <a:pt x="495" y="346"/>
                  <a:pt x="544" y="297"/>
                  <a:pt x="544" y="233"/>
                </a:cubicBezTo>
                <a:cubicBezTo>
                  <a:pt x="544" y="170"/>
                  <a:pt x="544" y="170"/>
                  <a:pt x="544" y="170"/>
                </a:cubicBezTo>
                <a:cubicBezTo>
                  <a:pt x="544" y="156"/>
                  <a:pt x="559" y="142"/>
                  <a:pt x="573" y="142"/>
                </a:cubicBezTo>
                <a:cubicBezTo>
                  <a:pt x="594" y="142"/>
                  <a:pt x="601" y="156"/>
                  <a:pt x="601" y="170"/>
                </a:cubicBezTo>
                <a:cubicBezTo>
                  <a:pt x="601" y="233"/>
                  <a:pt x="601" y="233"/>
                  <a:pt x="601" y="233"/>
                </a:cubicBezTo>
                <a:cubicBezTo>
                  <a:pt x="601" y="332"/>
                  <a:pt x="530" y="403"/>
                  <a:pt x="431" y="403"/>
                </a:cubicBezTo>
                <a:close/>
                <a:moveTo>
                  <a:pt x="424" y="177"/>
                </a:moveTo>
                <a:lnTo>
                  <a:pt x="424" y="177"/>
                </a:lnTo>
                <a:cubicBezTo>
                  <a:pt x="417" y="184"/>
                  <a:pt x="410" y="191"/>
                  <a:pt x="403" y="191"/>
                </a:cubicBezTo>
                <a:cubicBezTo>
                  <a:pt x="389" y="191"/>
                  <a:pt x="375" y="177"/>
                  <a:pt x="375" y="163"/>
                </a:cubicBezTo>
                <a:cubicBezTo>
                  <a:pt x="375" y="156"/>
                  <a:pt x="382" y="149"/>
                  <a:pt x="389" y="142"/>
                </a:cubicBezTo>
                <a:cubicBezTo>
                  <a:pt x="403" y="120"/>
                  <a:pt x="403" y="120"/>
                  <a:pt x="403" y="120"/>
                </a:cubicBezTo>
                <a:cubicBezTo>
                  <a:pt x="389" y="120"/>
                  <a:pt x="389" y="120"/>
                  <a:pt x="389" y="120"/>
                </a:cubicBezTo>
                <a:lnTo>
                  <a:pt x="389" y="120"/>
                </a:lnTo>
                <a:cubicBezTo>
                  <a:pt x="361" y="120"/>
                  <a:pt x="361" y="120"/>
                  <a:pt x="361" y="120"/>
                </a:cubicBezTo>
                <a:lnTo>
                  <a:pt x="361" y="120"/>
                </a:lnTo>
                <a:cubicBezTo>
                  <a:pt x="170" y="120"/>
                  <a:pt x="170" y="120"/>
                  <a:pt x="170" y="120"/>
                </a:cubicBezTo>
                <a:cubicBezTo>
                  <a:pt x="106" y="120"/>
                  <a:pt x="57" y="170"/>
                  <a:pt x="57" y="233"/>
                </a:cubicBezTo>
                <a:cubicBezTo>
                  <a:pt x="57" y="304"/>
                  <a:pt x="57" y="304"/>
                  <a:pt x="57" y="304"/>
                </a:cubicBezTo>
                <a:cubicBezTo>
                  <a:pt x="57" y="318"/>
                  <a:pt x="43" y="332"/>
                  <a:pt x="29" y="332"/>
                </a:cubicBezTo>
                <a:cubicBezTo>
                  <a:pt x="15" y="332"/>
                  <a:pt x="0" y="318"/>
                  <a:pt x="0" y="304"/>
                </a:cubicBezTo>
                <a:cubicBezTo>
                  <a:pt x="0" y="233"/>
                  <a:pt x="0" y="233"/>
                  <a:pt x="0" y="233"/>
                </a:cubicBezTo>
                <a:cubicBezTo>
                  <a:pt x="0" y="142"/>
                  <a:pt x="78" y="64"/>
                  <a:pt x="170" y="64"/>
                </a:cubicBezTo>
                <a:lnTo>
                  <a:pt x="170" y="64"/>
                </a:lnTo>
                <a:cubicBezTo>
                  <a:pt x="347" y="64"/>
                  <a:pt x="347" y="64"/>
                  <a:pt x="347" y="64"/>
                </a:cubicBezTo>
                <a:lnTo>
                  <a:pt x="347" y="64"/>
                </a:lnTo>
                <a:cubicBezTo>
                  <a:pt x="368" y="64"/>
                  <a:pt x="368" y="64"/>
                  <a:pt x="368" y="64"/>
                </a:cubicBezTo>
                <a:cubicBezTo>
                  <a:pt x="403" y="64"/>
                  <a:pt x="403" y="64"/>
                  <a:pt x="403" y="64"/>
                </a:cubicBezTo>
                <a:cubicBezTo>
                  <a:pt x="389" y="50"/>
                  <a:pt x="389" y="50"/>
                  <a:pt x="389" y="50"/>
                </a:cubicBezTo>
                <a:cubicBezTo>
                  <a:pt x="382" y="43"/>
                  <a:pt x="375" y="35"/>
                  <a:pt x="375" y="28"/>
                </a:cubicBezTo>
                <a:cubicBezTo>
                  <a:pt x="375" y="14"/>
                  <a:pt x="389" y="0"/>
                  <a:pt x="403" y="0"/>
                </a:cubicBezTo>
                <a:cubicBezTo>
                  <a:pt x="410" y="0"/>
                  <a:pt x="417" y="0"/>
                  <a:pt x="424" y="7"/>
                </a:cubicBezTo>
                <a:cubicBezTo>
                  <a:pt x="488" y="78"/>
                  <a:pt x="488" y="78"/>
                  <a:pt x="488" y="78"/>
                </a:cubicBezTo>
                <a:cubicBezTo>
                  <a:pt x="495" y="78"/>
                  <a:pt x="502" y="85"/>
                  <a:pt x="502" y="92"/>
                </a:cubicBezTo>
                <a:cubicBezTo>
                  <a:pt x="502" y="99"/>
                  <a:pt x="495" y="106"/>
                  <a:pt x="488" y="113"/>
                </a:cubicBezTo>
                <a:lnTo>
                  <a:pt x="424" y="177"/>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0" name="Freeform 34"/>
          <p:cNvSpPr>
            <a:spLocks noChangeArrowheads="1"/>
          </p:cNvSpPr>
          <p:nvPr/>
        </p:nvSpPr>
        <p:spPr bwMode="auto">
          <a:xfrm>
            <a:off x="19148269" y="3323568"/>
            <a:ext cx="460566" cy="457206"/>
          </a:xfrm>
          <a:custGeom>
            <a:avLst/>
            <a:gdLst>
              <a:gd name="T0" fmla="*/ 573 w 602"/>
              <a:gd name="T1" fmla="*/ 113 h 601"/>
              <a:gd name="T2" fmla="*/ 573 w 602"/>
              <a:gd name="T3" fmla="*/ 113 h 601"/>
              <a:gd name="T4" fmla="*/ 544 w 602"/>
              <a:gd name="T5" fmla="*/ 113 h 601"/>
              <a:gd name="T6" fmla="*/ 544 w 602"/>
              <a:gd name="T7" fmla="*/ 268 h 601"/>
              <a:gd name="T8" fmla="*/ 544 w 602"/>
              <a:gd name="T9" fmla="*/ 402 h 601"/>
              <a:gd name="T10" fmla="*/ 544 w 602"/>
              <a:gd name="T11" fmla="*/ 431 h 601"/>
              <a:gd name="T12" fmla="*/ 516 w 602"/>
              <a:gd name="T13" fmla="*/ 459 h 601"/>
              <a:gd name="T14" fmla="*/ 368 w 602"/>
              <a:gd name="T15" fmla="*/ 459 h 601"/>
              <a:gd name="T16" fmla="*/ 460 w 602"/>
              <a:gd name="T17" fmla="*/ 551 h 601"/>
              <a:gd name="T18" fmla="*/ 460 w 602"/>
              <a:gd name="T19" fmla="*/ 551 h 601"/>
              <a:gd name="T20" fmla="*/ 467 w 602"/>
              <a:gd name="T21" fmla="*/ 572 h 601"/>
              <a:gd name="T22" fmla="*/ 438 w 602"/>
              <a:gd name="T23" fmla="*/ 600 h 601"/>
              <a:gd name="T24" fmla="*/ 424 w 602"/>
              <a:gd name="T25" fmla="*/ 593 h 601"/>
              <a:gd name="T26" fmla="*/ 424 w 602"/>
              <a:gd name="T27" fmla="*/ 593 h 601"/>
              <a:gd name="T28" fmla="*/ 325 w 602"/>
              <a:gd name="T29" fmla="*/ 502 h 601"/>
              <a:gd name="T30" fmla="*/ 325 w 602"/>
              <a:gd name="T31" fmla="*/ 572 h 601"/>
              <a:gd name="T32" fmla="*/ 297 w 602"/>
              <a:gd name="T33" fmla="*/ 600 h 601"/>
              <a:gd name="T34" fmla="*/ 269 w 602"/>
              <a:gd name="T35" fmla="*/ 572 h 601"/>
              <a:gd name="T36" fmla="*/ 269 w 602"/>
              <a:gd name="T37" fmla="*/ 502 h 601"/>
              <a:gd name="T38" fmla="*/ 177 w 602"/>
              <a:gd name="T39" fmla="*/ 593 h 601"/>
              <a:gd name="T40" fmla="*/ 177 w 602"/>
              <a:gd name="T41" fmla="*/ 593 h 601"/>
              <a:gd name="T42" fmla="*/ 156 w 602"/>
              <a:gd name="T43" fmla="*/ 600 h 601"/>
              <a:gd name="T44" fmla="*/ 127 w 602"/>
              <a:gd name="T45" fmla="*/ 572 h 601"/>
              <a:gd name="T46" fmla="*/ 142 w 602"/>
              <a:gd name="T47" fmla="*/ 551 h 601"/>
              <a:gd name="T48" fmla="*/ 142 w 602"/>
              <a:gd name="T49" fmla="*/ 551 h 601"/>
              <a:gd name="T50" fmla="*/ 233 w 602"/>
              <a:gd name="T51" fmla="*/ 459 h 601"/>
              <a:gd name="T52" fmla="*/ 85 w 602"/>
              <a:gd name="T53" fmla="*/ 459 h 601"/>
              <a:gd name="T54" fmla="*/ 57 w 602"/>
              <a:gd name="T55" fmla="*/ 431 h 601"/>
              <a:gd name="T56" fmla="*/ 57 w 602"/>
              <a:gd name="T57" fmla="*/ 402 h 601"/>
              <a:gd name="T58" fmla="*/ 57 w 602"/>
              <a:gd name="T59" fmla="*/ 268 h 601"/>
              <a:gd name="T60" fmla="*/ 57 w 602"/>
              <a:gd name="T61" fmla="*/ 113 h 601"/>
              <a:gd name="T62" fmla="*/ 29 w 602"/>
              <a:gd name="T63" fmla="*/ 113 h 601"/>
              <a:gd name="T64" fmla="*/ 0 w 602"/>
              <a:gd name="T65" fmla="*/ 84 h 601"/>
              <a:gd name="T66" fmla="*/ 29 w 602"/>
              <a:gd name="T67" fmla="*/ 56 h 601"/>
              <a:gd name="T68" fmla="*/ 269 w 602"/>
              <a:gd name="T69" fmla="*/ 56 h 601"/>
              <a:gd name="T70" fmla="*/ 269 w 602"/>
              <a:gd name="T71" fmla="*/ 28 h 601"/>
              <a:gd name="T72" fmla="*/ 297 w 602"/>
              <a:gd name="T73" fmla="*/ 0 h 601"/>
              <a:gd name="T74" fmla="*/ 325 w 602"/>
              <a:gd name="T75" fmla="*/ 28 h 601"/>
              <a:gd name="T76" fmla="*/ 325 w 602"/>
              <a:gd name="T77" fmla="*/ 56 h 601"/>
              <a:gd name="T78" fmla="*/ 573 w 602"/>
              <a:gd name="T79" fmla="*/ 56 h 601"/>
              <a:gd name="T80" fmla="*/ 601 w 602"/>
              <a:gd name="T81" fmla="*/ 84 h 601"/>
              <a:gd name="T82" fmla="*/ 573 w 602"/>
              <a:gd name="T83" fmla="*/ 113 h 601"/>
              <a:gd name="T84" fmla="*/ 488 w 602"/>
              <a:gd name="T85" fmla="*/ 240 h 601"/>
              <a:gd name="T86" fmla="*/ 488 w 602"/>
              <a:gd name="T87" fmla="*/ 240 h 601"/>
              <a:gd name="T88" fmla="*/ 488 w 602"/>
              <a:gd name="T89" fmla="*/ 212 h 601"/>
              <a:gd name="T90" fmla="*/ 488 w 602"/>
              <a:gd name="T91" fmla="*/ 113 h 601"/>
              <a:gd name="T92" fmla="*/ 113 w 602"/>
              <a:gd name="T93" fmla="*/ 113 h 601"/>
              <a:gd name="T94" fmla="*/ 113 w 602"/>
              <a:gd name="T95" fmla="*/ 212 h 601"/>
              <a:gd name="T96" fmla="*/ 113 w 602"/>
              <a:gd name="T97" fmla="*/ 240 h 601"/>
              <a:gd name="T98" fmla="*/ 113 w 602"/>
              <a:gd name="T99" fmla="*/ 402 h 601"/>
              <a:gd name="T100" fmla="*/ 488 w 602"/>
              <a:gd name="T101" fmla="*/ 402 h 601"/>
              <a:gd name="T102" fmla="*/ 488 w 602"/>
              <a:gd name="T10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2" h="601">
                <a:moveTo>
                  <a:pt x="573" y="113"/>
                </a:moveTo>
                <a:lnTo>
                  <a:pt x="573" y="113"/>
                </a:lnTo>
                <a:cubicBezTo>
                  <a:pt x="544" y="113"/>
                  <a:pt x="544" y="113"/>
                  <a:pt x="544" y="113"/>
                </a:cubicBezTo>
                <a:cubicBezTo>
                  <a:pt x="544" y="268"/>
                  <a:pt x="544" y="268"/>
                  <a:pt x="544" y="268"/>
                </a:cubicBezTo>
                <a:cubicBezTo>
                  <a:pt x="544" y="402"/>
                  <a:pt x="544" y="402"/>
                  <a:pt x="544" y="402"/>
                </a:cubicBezTo>
                <a:cubicBezTo>
                  <a:pt x="544" y="431"/>
                  <a:pt x="544" y="431"/>
                  <a:pt x="544" y="431"/>
                </a:cubicBezTo>
                <a:cubicBezTo>
                  <a:pt x="544" y="445"/>
                  <a:pt x="530" y="459"/>
                  <a:pt x="516" y="459"/>
                </a:cubicBezTo>
                <a:cubicBezTo>
                  <a:pt x="368" y="459"/>
                  <a:pt x="368" y="459"/>
                  <a:pt x="368" y="459"/>
                </a:cubicBezTo>
                <a:cubicBezTo>
                  <a:pt x="460" y="551"/>
                  <a:pt x="460" y="551"/>
                  <a:pt x="460" y="551"/>
                </a:cubicBezTo>
                <a:lnTo>
                  <a:pt x="460" y="551"/>
                </a:lnTo>
                <a:cubicBezTo>
                  <a:pt x="467" y="558"/>
                  <a:pt x="467" y="565"/>
                  <a:pt x="467" y="572"/>
                </a:cubicBezTo>
                <a:cubicBezTo>
                  <a:pt x="467" y="586"/>
                  <a:pt x="460" y="600"/>
                  <a:pt x="438" y="600"/>
                </a:cubicBezTo>
                <a:cubicBezTo>
                  <a:pt x="431" y="600"/>
                  <a:pt x="424" y="600"/>
                  <a:pt x="424" y="593"/>
                </a:cubicBezTo>
                <a:lnTo>
                  <a:pt x="424" y="593"/>
                </a:lnTo>
                <a:cubicBezTo>
                  <a:pt x="325" y="502"/>
                  <a:pt x="325" y="502"/>
                  <a:pt x="325" y="502"/>
                </a:cubicBezTo>
                <a:cubicBezTo>
                  <a:pt x="325" y="572"/>
                  <a:pt x="325" y="572"/>
                  <a:pt x="325" y="572"/>
                </a:cubicBezTo>
                <a:cubicBezTo>
                  <a:pt x="325" y="586"/>
                  <a:pt x="318" y="600"/>
                  <a:pt x="297" y="600"/>
                </a:cubicBezTo>
                <a:cubicBezTo>
                  <a:pt x="283" y="600"/>
                  <a:pt x="269" y="586"/>
                  <a:pt x="269" y="572"/>
                </a:cubicBezTo>
                <a:cubicBezTo>
                  <a:pt x="269" y="502"/>
                  <a:pt x="269" y="502"/>
                  <a:pt x="269" y="502"/>
                </a:cubicBezTo>
                <a:cubicBezTo>
                  <a:pt x="177" y="593"/>
                  <a:pt x="177" y="593"/>
                  <a:pt x="177" y="593"/>
                </a:cubicBezTo>
                <a:lnTo>
                  <a:pt x="177" y="593"/>
                </a:lnTo>
                <a:cubicBezTo>
                  <a:pt x="170" y="600"/>
                  <a:pt x="163" y="600"/>
                  <a:pt x="156" y="600"/>
                </a:cubicBezTo>
                <a:cubicBezTo>
                  <a:pt x="142" y="600"/>
                  <a:pt x="127" y="586"/>
                  <a:pt x="127" y="572"/>
                </a:cubicBezTo>
                <a:cubicBezTo>
                  <a:pt x="127" y="565"/>
                  <a:pt x="135" y="558"/>
                  <a:pt x="142" y="551"/>
                </a:cubicBezTo>
                <a:lnTo>
                  <a:pt x="142" y="551"/>
                </a:lnTo>
                <a:cubicBezTo>
                  <a:pt x="233" y="459"/>
                  <a:pt x="233" y="459"/>
                  <a:pt x="233" y="459"/>
                </a:cubicBezTo>
                <a:cubicBezTo>
                  <a:pt x="85" y="459"/>
                  <a:pt x="85" y="459"/>
                  <a:pt x="85" y="459"/>
                </a:cubicBezTo>
                <a:cubicBezTo>
                  <a:pt x="64" y="459"/>
                  <a:pt x="57" y="445"/>
                  <a:pt x="57" y="431"/>
                </a:cubicBezTo>
                <a:cubicBezTo>
                  <a:pt x="57" y="402"/>
                  <a:pt x="57" y="402"/>
                  <a:pt x="57" y="402"/>
                </a:cubicBezTo>
                <a:cubicBezTo>
                  <a:pt x="57" y="268"/>
                  <a:pt x="57" y="268"/>
                  <a:pt x="57" y="268"/>
                </a:cubicBezTo>
                <a:cubicBezTo>
                  <a:pt x="57" y="113"/>
                  <a:pt x="57" y="113"/>
                  <a:pt x="57" y="113"/>
                </a:cubicBezTo>
                <a:cubicBezTo>
                  <a:pt x="29" y="113"/>
                  <a:pt x="29" y="113"/>
                  <a:pt x="29" y="113"/>
                </a:cubicBezTo>
                <a:cubicBezTo>
                  <a:pt x="7" y="113"/>
                  <a:pt x="0" y="98"/>
                  <a:pt x="0" y="84"/>
                </a:cubicBezTo>
                <a:cubicBezTo>
                  <a:pt x="0" y="63"/>
                  <a:pt x="7" y="56"/>
                  <a:pt x="29" y="56"/>
                </a:cubicBezTo>
                <a:cubicBezTo>
                  <a:pt x="269" y="56"/>
                  <a:pt x="269" y="56"/>
                  <a:pt x="269" y="56"/>
                </a:cubicBezTo>
                <a:cubicBezTo>
                  <a:pt x="269" y="28"/>
                  <a:pt x="269" y="28"/>
                  <a:pt x="269" y="28"/>
                </a:cubicBezTo>
                <a:cubicBezTo>
                  <a:pt x="269" y="7"/>
                  <a:pt x="283" y="0"/>
                  <a:pt x="297" y="0"/>
                </a:cubicBezTo>
                <a:cubicBezTo>
                  <a:pt x="318" y="0"/>
                  <a:pt x="325" y="7"/>
                  <a:pt x="325" y="28"/>
                </a:cubicBezTo>
                <a:cubicBezTo>
                  <a:pt x="325" y="56"/>
                  <a:pt x="325" y="56"/>
                  <a:pt x="325" y="56"/>
                </a:cubicBezTo>
                <a:cubicBezTo>
                  <a:pt x="573" y="56"/>
                  <a:pt x="573" y="56"/>
                  <a:pt x="573" y="56"/>
                </a:cubicBezTo>
                <a:cubicBezTo>
                  <a:pt x="587" y="56"/>
                  <a:pt x="601" y="63"/>
                  <a:pt x="601" y="84"/>
                </a:cubicBezTo>
                <a:cubicBezTo>
                  <a:pt x="601" y="98"/>
                  <a:pt x="587" y="113"/>
                  <a:pt x="573" y="113"/>
                </a:cubicBezTo>
                <a:close/>
                <a:moveTo>
                  <a:pt x="488" y="240"/>
                </a:moveTo>
                <a:lnTo>
                  <a:pt x="488" y="240"/>
                </a:lnTo>
                <a:cubicBezTo>
                  <a:pt x="488" y="212"/>
                  <a:pt x="488" y="212"/>
                  <a:pt x="488" y="212"/>
                </a:cubicBezTo>
                <a:cubicBezTo>
                  <a:pt x="488" y="113"/>
                  <a:pt x="488" y="113"/>
                  <a:pt x="488" y="113"/>
                </a:cubicBezTo>
                <a:cubicBezTo>
                  <a:pt x="113" y="113"/>
                  <a:pt x="113" y="113"/>
                  <a:pt x="113" y="113"/>
                </a:cubicBezTo>
                <a:cubicBezTo>
                  <a:pt x="113" y="212"/>
                  <a:pt x="113" y="212"/>
                  <a:pt x="113" y="212"/>
                </a:cubicBezTo>
                <a:cubicBezTo>
                  <a:pt x="113" y="240"/>
                  <a:pt x="113" y="240"/>
                  <a:pt x="113" y="240"/>
                </a:cubicBezTo>
                <a:cubicBezTo>
                  <a:pt x="113" y="402"/>
                  <a:pt x="113" y="402"/>
                  <a:pt x="113" y="402"/>
                </a:cubicBezTo>
                <a:cubicBezTo>
                  <a:pt x="488" y="402"/>
                  <a:pt x="488" y="402"/>
                  <a:pt x="488" y="402"/>
                </a:cubicBezTo>
                <a:lnTo>
                  <a:pt x="488" y="240"/>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1" name="Freeform 35"/>
          <p:cNvSpPr>
            <a:spLocks noChangeArrowheads="1"/>
          </p:cNvSpPr>
          <p:nvPr/>
        </p:nvSpPr>
        <p:spPr bwMode="auto">
          <a:xfrm>
            <a:off x="18341435" y="3323568"/>
            <a:ext cx="463929" cy="457206"/>
          </a:xfrm>
          <a:custGeom>
            <a:avLst/>
            <a:gdLst>
              <a:gd name="T0" fmla="*/ 28 w 609"/>
              <a:gd name="T1" fmla="*/ 183 h 601"/>
              <a:gd name="T2" fmla="*/ 28 w 609"/>
              <a:gd name="T3" fmla="*/ 183 h 601"/>
              <a:gd name="T4" fmla="*/ 163 w 609"/>
              <a:gd name="T5" fmla="*/ 183 h 601"/>
              <a:gd name="T6" fmla="*/ 163 w 609"/>
              <a:gd name="T7" fmla="*/ 240 h 601"/>
              <a:gd name="T8" fmla="*/ 57 w 609"/>
              <a:gd name="T9" fmla="*/ 240 h 601"/>
              <a:gd name="T10" fmla="*/ 57 w 609"/>
              <a:gd name="T11" fmla="*/ 544 h 601"/>
              <a:gd name="T12" fmla="*/ 156 w 609"/>
              <a:gd name="T13" fmla="*/ 544 h 601"/>
              <a:gd name="T14" fmla="*/ 156 w 609"/>
              <a:gd name="T15" fmla="*/ 544 h 601"/>
              <a:gd name="T16" fmla="*/ 276 w 609"/>
              <a:gd name="T17" fmla="*/ 544 h 601"/>
              <a:gd name="T18" fmla="*/ 276 w 609"/>
              <a:gd name="T19" fmla="*/ 544 h 601"/>
              <a:gd name="T20" fmla="*/ 361 w 609"/>
              <a:gd name="T21" fmla="*/ 544 h 601"/>
              <a:gd name="T22" fmla="*/ 361 w 609"/>
              <a:gd name="T23" fmla="*/ 438 h 601"/>
              <a:gd name="T24" fmla="*/ 417 w 609"/>
              <a:gd name="T25" fmla="*/ 438 h 601"/>
              <a:gd name="T26" fmla="*/ 417 w 609"/>
              <a:gd name="T27" fmla="*/ 572 h 601"/>
              <a:gd name="T28" fmla="*/ 389 w 609"/>
              <a:gd name="T29" fmla="*/ 600 h 601"/>
              <a:gd name="T30" fmla="*/ 283 w 609"/>
              <a:gd name="T31" fmla="*/ 600 h 601"/>
              <a:gd name="T32" fmla="*/ 283 w 609"/>
              <a:gd name="T33" fmla="*/ 600 h 601"/>
              <a:gd name="T34" fmla="*/ 127 w 609"/>
              <a:gd name="T35" fmla="*/ 600 h 601"/>
              <a:gd name="T36" fmla="*/ 127 w 609"/>
              <a:gd name="T37" fmla="*/ 600 h 601"/>
              <a:gd name="T38" fmla="*/ 28 w 609"/>
              <a:gd name="T39" fmla="*/ 600 h 601"/>
              <a:gd name="T40" fmla="*/ 0 w 609"/>
              <a:gd name="T41" fmla="*/ 572 h 601"/>
              <a:gd name="T42" fmla="*/ 0 w 609"/>
              <a:gd name="T43" fmla="*/ 212 h 601"/>
              <a:gd name="T44" fmla="*/ 28 w 609"/>
              <a:gd name="T45" fmla="*/ 183 h 601"/>
              <a:gd name="T46" fmla="*/ 311 w 609"/>
              <a:gd name="T47" fmla="*/ 409 h 601"/>
              <a:gd name="T48" fmla="*/ 311 w 609"/>
              <a:gd name="T49" fmla="*/ 409 h 601"/>
              <a:gd name="T50" fmla="*/ 311 w 609"/>
              <a:gd name="T51" fmla="*/ 409 h 601"/>
              <a:gd name="T52" fmla="*/ 219 w 609"/>
              <a:gd name="T53" fmla="*/ 409 h 601"/>
              <a:gd name="T54" fmla="*/ 191 w 609"/>
              <a:gd name="T55" fmla="*/ 381 h 601"/>
              <a:gd name="T56" fmla="*/ 191 w 609"/>
              <a:gd name="T57" fmla="*/ 28 h 601"/>
              <a:gd name="T58" fmla="*/ 219 w 609"/>
              <a:gd name="T59" fmla="*/ 0 h 601"/>
              <a:gd name="T60" fmla="*/ 580 w 609"/>
              <a:gd name="T61" fmla="*/ 0 h 601"/>
              <a:gd name="T62" fmla="*/ 608 w 609"/>
              <a:gd name="T63" fmla="*/ 28 h 601"/>
              <a:gd name="T64" fmla="*/ 608 w 609"/>
              <a:gd name="T65" fmla="*/ 381 h 601"/>
              <a:gd name="T66" fmla="*/ 580 w 609"/>
              <a:gd name="T67" fmla="*/ 409 h 601"/>
              <a:gd name="T68" fmla="*/ 474 w 609"/>
              <a:gd name="T69" fmla="*/ 409 h 601"/>
              <a:gd name="T70" fmla="*/ 474 w 609"/>
              <a:gd name="T71" fmla="*/ 409 h 601"/>
              <a:gd name="T72" fmla="*/ 311 w 609"/>
              <a:gd name="T73" fmla="*/ 409 h 601"/>
              <a:gd name="T74" fmla="*/ 551 w 609"/>
              <a:gd name="T75" fmla="*/ 353 h 601"/>
              <a:gd name="T76" fmla="*/ 551 w 609"/>
              <a:gd name="T77" fmla="*/ 353 h 601"/>
              <a:gd name="T78" fmla="*/ 551 w 609"/>
              <a:gd name="T79" fmla="*/ 56 h 601"/>
              <a:gd name="T80" fmla="*/ 247 w 609"/>
              <a:gd name="T81" fmla="*/ 56 h 601"/>
              <a:gd name="T82" fmla="*/ 247 w 609"/>
              <a:gd name="T83" fmla="*/ 353 h 601"/>
              <a:gd name="T84" fmla="*/ 339 w 609"/>
              <a:gd name="T85" fmla="*/ 353 h 601"/>
              <a:gd name="T86" fmla="*/ 339 w 609"/>
              <a:gd name="T87" fmla="*/ 353 h 601"/>
              <a:gd name="T88" fmla="*/ 467 w 609"/>
              <a:gd name="T89" fmla="*/ 353 h 601"/>
              <a:gd name="T90" fmla="*/ 467 w 609"/>
              <a:gd name="T91" fmla="*/ 353 h 601"/>
              <a:gd name="T92" fmla="*/ 551 w 609"/>
              <a:gd name="T93" fmla="*/ 35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9" h="601">
                <a:moveTo>
                  <a:pt x="28" y="183"/>
                </a:moveTo>
                <a:lnTo>
                  <a:pt x="28" y="183"/>
                </a:lnTo>
                <a:cubicBezTo>
                  <a:pt x="163" y="183"/>
                  <a:pt x="163" y="183"/>
                  <a:pt x="163" y="183"/>
                </a:cubicBezTo>
                <a:cubicBezTo>
                  <a:pt x="163" y="240"/>
                  <a:pt x="163" y="240"/>
                  <a:pt x="163" y="240"/>
                </a:cubicBezTo>
                <a:cubicBezTo>
                  <a:pt x="57" y="240"/>
                  <a:pt x="57" y="240"/>
                  <a:pt x="57" y="240"/>
                </a:cubicBezTo>
                <a:cubicBezTo>
                  <a:pt x="57" y="544"/>
                  <a:pt x="57" y="544"/>
                  <a:pt x="57" y="544"/>
                </a:cubicBezTo>
                <a:cubicBezTo>
                  <a:pt x="156" y="544"/>
                  <a:pt x="156" y="544"/>
                  <a:pt x="156" y="544"/>
                </a:cubicBezTo>
                <a:lnTo>
                  <a:pt x="156" y="544"/>
                </a:lnTo>
                <a:cubicBezTo>
                  <a:pt x="276" y="544"/>
                  <a:pt x="276" y="544"/>
                  <a:pt x="276" y="544"/>
                </a:cubicBezTo>
                <a:lnTo>
                  <a:pt x="276" y="544"/>
                </a:lnTo>
                <a:cubicBezTo>
                  <a:pt x="361" y="544"/>
                  <a:pt x="361" y="544"/>
                  <a:pt x="361" y="544"/>
                </a:cubicBezTo>
                <a:cubicBezTo>
                  <a:pt x="361" y="438"/>
                  <a:pt x="361" y="438"/>
                  <a:pt x="361" y="438"/>
                </a:cubicBezTo>
                <a:cubicBezTo>
                  <a:pt x="417" y="438"/>
                  <a:pt x="417" y="438"/>
                  <a:pt x="417" y="438"/>
                </a:cubicBezTo>
                <a:cubicBezTo>
                  <a:pt x="417" y="572"/>
                  <a:pt x="417" y="572"/>
                  <a:pt x="417" y="572"/>
                </a:cubicBezTo>
                <a:cubicBezTo>
                  <a:pt x="417" y="586"/>
                  <a:pt x="403" y="600"/>
                  <a:pt x="389" y="600"/>
                </a:cubicBezTo>
                <a:cubicBezTo>
                  <a:pt x="283" y="600"/>
                  <a:pt x="283" y="600"/>
                  <a:pt x="283" y="600"/>
                </a:cubicBezTo>
                <a:lnTo>
                  <a:pt x="283" y="600"/>
                </a:lnTo>
                <a:cubicBezTo>
                  <a:pt x="127" y="600"/>
                  <a:pt x="127" y="600"/>
                  <a:pt x="127" y="600"/>
                </a:cubicBezTo>
                <a:lnTo>
                  <a:pt x="127" y="600"/>
                </a:lnTo>
                <a:cubicBezTo>
                  <a:pt x="28" y="600"/>
                  <a:pt x="28" y="600"/>
                  <a:pt x="28" y="600"/>
                </a:cubicBezTo>
                <a:cubicBezTo>
                  <a:pt x="14" y="600"/>
                  <a:pt x="0" y="586"/>
                  <a:pt x="0" y="572"/>
                </a:cubicBezTo>
                <a:cubicBezTo>
                  <a:pt x="0" y="212"/>
                  <a:pt x="0" y="212"/>
                  <a:pt x="0" y="212"/>
                </a:cubicBezTo>
                <a:cubicBezTo>
                  <a:pt x="0" y="198"/>
                  <a:pt x="14" y="183"/>
                  <a:pt x="28" y="183"/>
                </a:cubicBezTo>
                <a:close/>
                <a:moveTo>
                  <a:pt x="311" y="409"/>
                </a:moveTo>
                <a:lnTo>
                  <a:pt x="311" y="409"/>
                </a:lnTo>
                <a:lnTo>
                  <a:pt x="311" y="409"/>
                </a:lnTo>
                <a:cubicBezTo>
                  <a:pt x="219" y="409"/>
                  <a:pt x="219" y="409"/>
                  <a:pt x="219" y="409"/>
                </a:cubicBezTo>
                <a:cubicBezTo>
                  <a:pt x="205" y="409"/>
                  <a:pt x="191" y="402"/>
                  <a:pt x="191" y="381"/>
                </a:cubicBezTo>
                <a:cubicBezTo>
                  <a:pt x="191" y="28"/>
                  <a:pt x="191" y="28"/>
                  <a:pt x="191" y="28"/>
                </a:cubicBezTo>
                <a:cubicBezTo>
                  <a:pt x="191" y="7"/>
                  <a:pt x="205" y="0"/>
                  <a:pt x="219" y="0"/>
                </a:cubicBezTo>
                <a:cubicBezTo>
                  <a:pt x="580" y="0"/>
                  <a:pt x="580" y="0"/>
                  <a:pt x="580" y="0"/>
                </a:cubicBezTo>
                <a:cubicBezTo>
                  <a:pt x="594" y="0"/>
                  <a:pt x="608" y="7"/>
                  <a:pt x="608" y="28"/>
                </a:cubicBezTo>
                <a:cubicBezTo>
                  <a:pt x="608" y="381"/>
                  <a:pt x="608" y="381"/>
                  <a:pt x="608" y="381"/>
                </a:cubicBezTo>
                <a:cubicBezTo>
                  <a:pt x="608" y="402"/>
                  <a:pt x="594" y="409"/>
                  <a:pt x="580" y="409"/>
                </a:cubicBezTo>
                <a:cubicBezTo>
                  <a:pt x="474" y="409"/>
                  <a:pt x="474" y="409"/>
                  <a:pt x="474" y="409"/>
                </a:cubicBezTo>
                <a:lnTo>
                  <a:pt x="474" y="409"/>
                </a:lnTo>
                <a:lnTo>
                  <a:pt x="311" y="409"/>
                </a:lnTo>
                <a:close/>
                <a:moveTo>
                  <a:pt x="551" y="353"/>
                </a:moveTo>
                <a:lnTo>
                  <a:pt x="551" y="353"/>
                </a:lnTo>
                <a:cubicBezTo>
                  <a:pt x="551" y="56"/>
                  <a:pt x="551" y="56"/>
                  <a:pt x="551" y="56"/>
                </a:cubicBezTo>
                <a:cubicBezTo>
                  <a:pt x="247" y="56"/>
                  <a:pt x="247" y="56"/>
                  <a:pt x="247" y="56"/>
                </a:cubicBezTo>
                <a:cubicBezTo>
                  <a:pt x="247" y="353"/>
                  <a:pt x="247" y="353"/>
                  <a:pt x="247" y="353"/>
                </a:cubicBezTo>
                <a:cubicBezTo>
                  <a:pt x="339" y="353"/>
                  <a:pt x="339" y="353"/>
                  <a:pt x="339" y="353"/>
                </a:cubicBezTo>
                <a:lnTo>
                  <a:pt x="339" y="353"/>
                </a:lnTo>
                <a:cubicBezTo>
                  <a:pt x="467" y="353"/>
                  <a:pt x="467" y="353"/>
                  <a:pt x="467" y="353"/>
                </a:cubicBezTo>
                <a:lnTo>
                  <a:pt x="467" y="353"/>
                </a:lnTo>
                <a:lnTo>
                  <a:pt x="551" y="353"/>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2" name="Freeform 36"/>
          <p:cNvSpPr>
            <a:spLocks noChangeArrowheads="1"/>
          </p:cNvSpPr>
          <p:nvPr/>
        </p:nvSpPr>
        <p:spPr bwMode="auto">
          <a:xfrm>
            <a:off x="17537962" y="3323568"/>
            <a:ext cx="460569" cy="457206"/>
          </a:xfrm>
          <a:custGeom>
            <a:avLst/>
            <a:gdLst>
              <a:gd name="T0" fmla="*/ 572 w 602"/>
              <a:gd name="T1" fmla="*/ 409 h 601"/>
              <a:gd name="T2" fmla="*/ 572 w 602"/>
              <a:gd name="T3" fmla="*/ 409 h 601"/>
              <a:gd name="T4" fmla="*/ 445 w 602"/>
              <a:gd name="T5" fmla="*/ 409 h 601"/>
              <a:gd name="T6" fmla="*/ 445 w 602"/>
              <a:gd name="T7" fmla="*/ 353 h 601"/>
              <a:gd name="T8" fmla="*/ 544 w 602"/>
              <a:gd name="T9" fmla="*/ 353 h 601"/>
              <a:gd name="T10" fmla="*/ 544 w 602"/>
              <a:gd name="T11" fmla="*/ 56 h 601"/>
              <a:gd name="T12" fmla="*/ 452 w 602"/>
              <a:gd name="T13" fmla="*/ 56 h 601"/>
              <a:gd name="T14" fmla="*/ 452 w 602"/>
              <a:gd name="T15" fmla="*/ 56 h 601"/>
              <a:gd name="T16" fmla="*/ 332 w 602"/>
              <a:gd name="T17" fmla="*/ 56 h 601"/>
              <a:gd name="T18" fmla="*/ 332 w 602"/>
              <a:gd name="T19" fmla="*/ 56 h 601"/>
              <a:gd name="T20" fmla="*/ 247 w 602"/>
              <a:gd name="T21" fmla="*/ 56 h 601"/>
              <a:gd name="T22" fmla="*/ 247 w 602"/>
              <a:gd name="T23" fmla="*/ 155 h 601"/>
              <a:gd name="T24" fmla="*/ 191 w 602"/>
              <a:gd name="T25" fmla="*/ 155 h 601"/>
              <a:gd name="T26" fmla="*/ 191 w 602"/>
              <a:gd name="T27" fmla="*/ 28 h 601"/>
              <a:gd name="T28" fmla="*/ 219 w 602"/>
              <a:gd name="T29" fmla="*/ 0 h 601"/>
              <a:gd name="T30" fmla="*/ 318 w 602"/>
              <a:gd name="T31" fmla="*/ 0 h 601"/>
              <a:gd name="T32" fmla="*/ 318 w 602"/>
              <a:gd name="T33" fmla="*/ 0 h 601"/>
              <a:gd name="T34" fmla="*/ 481 w 602"/>
              <a:gd name="T35" fmla="*/ 0 h 601"/>
              <a:gd name="T36" fmla="*/ 481 w 602"/>
              <a:gd name="T37" fmla="*/ 0 h 601"/>
              <a:gd name="T38" fmla="*/ 572 w 602"/>
              <a:gd name="T39" fmla="*/ 0 h 601"/>
              <a:gd name="T40" fmla="*/ 601 w 602"/>
              <a:gd name="T41" fmla="*/ 28 h 601"/>
              <a:gd name="T42" fmla="*/ 601 w 602"/>
              <a:gd name="T43" fmla="*/ 381 h 601"/>
              <a:gd name="T44" fmla="*/ 572 w 602"/>
              <a:gd name="T45" fmla="*/ 409 h 601"/>
              <a:gd name="T46" fmla="*/ 290 w 602"/>
              <a:gd name="T47" fmla="*/ 183 h 601"/>
              <a:gd name="T48" fmla="*/ 290 w 602"/>
              <a:gd name="T49" fmla="*/ 183 h 601"/>
              <a:gd name="T50" fmla="*/ 290 w 602"/>
              <a:gd name="T51" fmla="*/ 183 h 601"/>
              <a:gd name="T52" fmla="*/ 389 w 602"/>
              <a:gd name="T53" fmla="*/ 183 h 601"/>
              <a:gd name="T54" fmla="*/ 417 w 602"/>
              <a:gd name="T55" fmla="*/ 212 h 601"/>
              <a:gd name="T56" fmla="*/ 417 w 602"/>
              <a:gd name="T57" fmla="*/ 572 h 601"/>
              <a:gd name="T58" fmla="*/ 389 w 602"/>
              <a:gd name="T59" fmla="*/ 600 h 601"/>
              <a:gd name="T60" fmla="*/ 28 w 602"/>
              <a:gd name="T61" fmla="*/ 600 h 601"/>
              <a:gd name="T62" fmla="*/ 0 w 602"/>
              <a:gd name="T63" fmla="*/ 572 h 601"/>
              <a:gd name="T64" fmla="*/ 0 w 602"/>
              <a:gd name="T65" fmla="*/ 212 h 601"/>
              <a:gd name="T66" fmla="*/ 28 w 602"/>
              <a:gd name="T67" fmla="*/ 183 h 601"/>
              <a:gd name="T68" fmla="*/ 134 w 602"/>
              <a:gd name="T69" fmla="*/ 183 h 601"/>
              <a:gd name="T70" fmla="*/ 134 w 602"/>
              <a:gd name="T71" fmla="*/ 183 h 601"/>
              <a:gd name="T72" fmla="*/ 290 w 602"/>
              <a:gd name="T73" fmla="*/ 183 h 601"/>
              <a:gd name="T74" fmla="*/ 57 w 602"/>
              <a:gd name="T75" fmla="*/ 240 h 601"/>
              <a:gd name="T76" fmla="*/ 57 w 602"/>
              <a:gd name="T77" fmla="*/ 240 h 601"/>
              <a:gd name="T78" fmla="*/ 57 w 602"/>
              <a:gd name="T79" fmla="*/ 544 h 601"/>
              <a:gd name="T80" fmla="*/ 361 w 602"/>
              <a:gd name="T81" fmla="*/ 544 h 601"/>
              <a:gd name="T82" fmla="*/ 361 w 602"/>
              <a:gd name="T83" fmla="*/ 240 h 601"/>
              <a:gd name="T84" fmla="*/ 261 w 602"/>
              <a:gd name="T85" fmla="*/ 240 h 601"/>
              <a:gd name="T86" fmla="*/ 261 w 602"/>
              <a:gd name="T87" fmla="*/ 240 h 601"/>
              <a:gd name="T88" fmla="*/ 141 w 602"/>
              <a:gd name="T89" fmla="*/ 240 h 601"/>
              <a:gd name="T90" fmla="*/ 141 w 602"/>
              <a:gd name="T91" fmla="*/ 240 h 601"/>
              <a:gd name="T92" fmla="*/ 57 w 602"/>
              <a:gd name="T93" fmla="*/ 24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2" h="601">
                <a:moveTo>
                  <a:pt x="572" y="409"/>
                </a:moveTo>
                <a:lnTo>
                  <a:pt x="572" y="409"/>
                </a:lnTo>
                <a:cubicBezTo>
                  <a:pt x="445" y="409"/>
                  <a:pt x="445" y="409"/>
                  <a:pt x="445" y="409"/>
                </a:cubicBezTo>
                <a:cubicBezTo>
                  <a:pt x="445" y="353"/>
                  <a:pt x="445" y="353"/>
                  <a:pt x="445" y="353"/>
                </a:cubicBezTo>
                <a:cubicBezTo>
                  <a:pt x="544" y="353"/>
                  <a:pt x="544" y="353"/>
                  <a:pt x="544" y="353"/>
                </a:cubicBezTo>
                <a:cubicBezTo>
                  <a:pt x="544" y="56"/>
                  <a:pt x="544" y="56"/>
                  <a:pt x="544" y="56"/>
                </a:cubicBezTo>
                <a:cubicBezTo>
                  <a:pt x="452" y="56"/>
                  <a:pt x="452" y="56"/>
                  <a:pt x="452" y="56"/>
                </a:cubicBezTo>
                <a:lnTo>
                  <a:pt x="452" y="56"/>
                </a:lnTo>
                <a:cubicBezTo>
                  <a:pt x="332" y="56"/>
                  <a:pt x="332" y="56"/>
                  <a:pt x="332" y="56"/>
                </a:cubicBezTo>
                <a:lnTo>
                  <a:pt x="332" y="56"/>
                </a:lnTo>
                <a:cubicBezTo>
                  <a:pt x="247" y="56"/>
                  <a:pt x="247" y="56"/>
                  <a:pt x="247" y="56"/>
                </a:cubicBezTo>
                <a:cubicBezTo>
                  <a:pt x="247" y="155"/>
                  <a:pt x="247" y="155"/>
                  <a:pt x="247" y="155"/>
                </a:cubicBezTo>
                <a:cubicBezTo>
                  <a:pt x="191" y="155"/>
                  <a:pt x="191" y="155"/>
                  <a:pt x="191" y="155"/>
                </a:cubicBezTo>
                <a:cubicBezTo>
                  <a:pt x="191" y="28"/>
                  <a:pt x="191" y="28"/>
                  <a:pt x="191" y="28"/>
                </a:cubicBezTo>
                <a:cubicBezTo>
                  <a:pt x="191" y="7"/>
                  <a:pt x="198" y="0"/>
                  <a:pt x="219" y="0"/>
                </a:cubicBezTo>
                <a:cubicBezTo>
                  <a:pt x="318" y="0"/>
                  <a:pt x="318" y="0"/>
                  <a:pt x="318" y="0"/>
                </a:cubicBezTo>
                <a:lnTo>
                  <a:pt x="318" y="0"/>
                </a:lnTo>
                <a:cubicBezTo>
                  <a:pt x="481" y="0"/>
                  <a:pt x="481" y="0"/>
                  <a:pt x="481" y="0"/>
                </a:cubicBezTo>
                <a:lnTo>
                  <a:pt x="481" y="0"/>
                </a:lnTo>
                <a:cubicBezTo>
                  <a:pt x="572" y="0"/>
                  <a:pt x="572" y="0"/>
                  <a:pt x="572" y="0"/>
                </a:cubicBezTo>
                <a:cubicBezTo>
                  <a:pt x="594" y="0"/>
                  <a:pt x="601" y="7"/>
                  <a:pt x="601" y="28"/>
                </a:cubicBezTo>
                <a:cubicBezTo>
                  <a:pt x="601" y="381"/>
                  <a:pt x="601" y="381"/>
                  <a:pt x="601" y="381"/>
                </a:cubicBezTo>
                <a:cubicBezTo>
                  <a:pt x="601" y="402"/>
                  <a:pt x="594" y="409"/>
                  <a:pt x="572" y="409"/>
                </a:cubicBezTo>
                <a:close/>
                <a:moveTo>
                  <a:pt x="290" y="183"/>
                </a:moveTo>
                <a:lnTo>
                  <a:pt x="290" y="183"/>
                </a:lnTo>
                <a:lnTo>
                  <a:pt x="290" y="183"/>
                </a:lnTo>
                <a:cubicBezTo>
                  <a:pt x="389" y="183"/>
                  <a:pt x="389" y="183"/>
                  <a:pt x="389" y="183"/>
                </a:cubicBezTo>
                <a:cubicBezTo>
                  <a:pt x="403" y="183"/>
                  <a:pt x="417" y="198"/>
                  <a:pt x="417" y="212"/>
                </a:cubicBezTo>
                <a:cubicBezTo>
                  <a:pt x="417" y="572"/>
                  <a:pt x="417" y="572"/>
                  <a:pt x="417" y="572"/>
                </a:cubicBezTo>
                <a:cubicBezTo>
                  <a:pt x="417" y="586"/>
                  <a:pt x="403" y="600"/>
                  <a:pt x="389" y="600"/>
                </a:cubicBezTo>
                <a:cubicBezTo>
                  <a:pt x="28" y="600"/>
                  <a:pt x="28" y="600"/>
                  <a:pt x="28" y="600"/>
                </a:cubicBezTo>
                <a:cubicBezTo>
                  <a:pt x="14" y="600"/>
                  <a:pt x="0" y="586"/>
                  <a:pt x="0" y="572"/>
                </a:cubicBezTo>
                <a:cubicBezTo>
                  <a:pt x="0" y="212"/>
                  <a:pt x="0" y="212"/>
                  <a:pt x="0" y="212"/>
                </a:cubicBezTo>
                <a:cubicBezTo>
                  <a:pt x="0" y="198"/>
                  <a:pt x="14" y="183"/>
                  <a:pt x="28" y="183"/>
                </a:cubicBezTo>
                <a:cubicBezTo>
                  <a:pt x="134" y="183"/>
                  <a:pt x="134" y="183"/>
                  <a:pt x="134" y="183"/>
                </a:cubicBezTo>
                <a:lnTo>
                  <a:pt x="134" y="183"/>
                </a:lnTo>
                <a:lnTo>
                  <a:pt x="290" y="183"/>
                </a:lnTo>
                <a:close/>
                <a:moveTo>
                  <a:pt x="57" y="240"/>
                </a:moveTo>
                <a:lnTo>
                  <a:pt x="57" y="240"/>
                </a:lnTo>
                <a:cubicBezTo>
                  <a:pt x="57" y="544"/>
                  <a:pt x="57" y="544"/>
                  <a:pt x="57" y="544"/>
                </a:cubicBezTo>
                <a:cubicBezTo>
                  <a:pt x="361" y="544"/>
                  <a:pt x="361" y="544"/>
                  <a:pt x="361" y="544"/>
                </a:cubicBezTo>
                <a:cubicBezTo>
                  <a:pt x="361" y="240"/>
                  <a:pt x="361" y="240"/>
                  <a:pt x="361" y="240"/>
                </a:cubicBezTo>
                <a:cubicBezTo>
                  <a:pt x="261" y="240"/>
                  <a:pt x="261" y="240"/>
                  <a:pt x="261" y="240"/>
                </a:cubicBezTo>
                <a:lnTo>
                  <a:pt x="261" y="240"/>
                </a:lnTo>
                <a:cubicBezTo>
                  <a:pt x="141" y="240"/>
                  <a:pt x="141" y="240"/>
                  <a:pt x="141" y="240"/>
                </a:cubicBezTo>
                <a:lnTo>
                  <a:pt x="141" y="240"/>
                </a:lnTo>
                <a:lnTo>
                  <a:pt x="57" y="240"/>
                </a:lnTo>
                <a:close/>
              </a:path>
            </a:pathLst>
          </a:custGeom>
          <a:solidFill>
            <a:schemeClr val="tx1"/>
          </a:solid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Tree>
    <p:extLst>
      <p:ext uri="{BB962C8B-B14F-4D97-AF65-F5344CB8AC3E}">
        <p14:creationId xmlns:p14="http://schemas.microsoft.com/office/powerpoint/2010/main" val="211282782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179" name="Freeform 1"/>
          <p:cNvSpPr>
            <a:spLocks noChangeArrowheads="1"/>
          </p:cNvSpPr>
          <p:nvPr/>
        </p:nvSpPr>
        <p:spPr bwMode="auto">
          <a:xfrm>
            <a:off x="19513230" y="11678543"/>
            <a:ext cx="565703" cy="176532"/>
          </a:xfrm>
          <a:custGeom>
            <a:avLst/>
            <a:gdLst>
              <a:gd name="T0" fmla="*/ 2147483646 w 623"/>
              <a:gd name="T1" fmla="*/ 2147483646 h 192"/>
              <a:gd name="T2" fmla="*/ 2147483646 w 623"/>
              <a:gd name="T3" fmla="*/ 2147483646 h 192"/>
              <a:gd name="T4" fmla="*/ 2147483646 w 623"/>
              <a:gd name="T5" fmla="*/ 2147483646 h 192"/>
              <a:gd name="T6" fmla="*/ 2147483646 w 623"/>
              <a:gd name="T7" fmla="*/ 0 h 192"/>
              <a:gd name="T8" fmla="*/ 2147483646 w 623"/>
              <a:gd name="T9" fmla="*/ 2147483646 h 192"/>
              <a:gd name="T10" fmla="*/ 2147483646 w 623"/>
              <a:gd name="T11" fmla="*/ 0 h 192"/>
              <a:gd name="T12" fmla="*/ 2147483646 w 623"/>
              <a:gd name="T13" fmla="*/ 2147483646 h 192"/>
              <a:gd name="T14" fmla="*/ 2147483646 w 623"/>
              <a:gd name="T15" fmla="*/ 2147483646 h 192"/>
              <a:gd name="T16" fmla="*/ 2147483646 w 623"/>
              <a:gd name="T17" fmla="*/ 2147483646 h 192"/>
              <a:gd name="T18" fmla="*/ 2147483646 w 623"/>
              <a:gd name="T19" fmla="*/ 2147483646 h 192"/>
              <a:gd name="T20" fmla="*/ 2147483646 w 623"/>
              <a:gd name="T21" fmla="*/ 2147483646 h 192"/>
              <a:gd name="T22" fmla="*/ 2147483646 w 623"/>
              <a:gd name="T23" fmla="*/ 2147483646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23" h="192">
                <a:moveTo>
                  <a:pt x="615" y="42"/>
                </a:moveTo>
                <a:lnTo>
                  <a:pt x="615" y="42"/>
                </a:lnTo>
                <a:cubicBezTo>
                  <a:pt x="601" y="42"/>
                  <a:pt x="587" y="84"/>
                  <a:pt x="544" y="84"/>
                </a:cubicBezTo>
                <a:cubicBezTo>
                  <a:pt x="495" y="84"/>
                  <a:pt x="473" y="0"/>
                  <a:pt x="396" y="0"/>
                </a:cubicBezTo>
                <a:cubicBezTo>
                  <a:pt x="339" y="0"/>
                  <a:pt x="318" y="49"/>
                  <a:pt x="311" y="49"/>
                </a:cubicBezTo>
                <a:cubicBezTo>
                  <a:pt x="311" y="49"/>
                  <a:pt x="290" y="0"/>
                  <a:pt x="226" y="0"/>
                </a:cubicBezTo>
                <a:cubicBezTo>
                  <a:pt x="148" y="0"/>
                  <a:pt x="127" y="84"/>
                  <a:pt x="78" y="84"/>
                </a:cubicBezTo>
                <a:cubicBezTo>
                  <a:pt x="42" y="84"/>
                  <a:pt x="21" y="42"/>
                  <a:pt x="14" y="42"/>
                </a:cubicBezTo>
                <a:cubicBezTo>
                  <a:pt x="0" y="49"/>
                  <a:pt x="35" y="191"/>
                  <a:pt x="169" y="191"/>
                </a:cubicBezTo>
                <a:cubicBezTo>
                  <a:pt x="254" y="191"/>
                  <a:pt x="304" y="120"/>
                  <a:pt x="311" y="120"/>
                </a:cubicBezTo>
                <a:cubicBezTo>
                  <a:pt x="318" y="120"/>
                  <a:pt x="375" y="191"/>
                  <a:pt x="459" y="191"/>
                </a:cubicBezTo>
                <a:cubicBezTo>
                  <a:pt x="594" y="191"/>
                  <a:pt x="622" y="49"/>
                  <a:pt x="615" y="4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0" name="Freeform 2"/>
          <p:cNvSpPr>
            <a:spLocks noChangeArrowheads="1"/>
          </p:cNvSpPr>
          <p:nvPr/>
        </p:nvSpPr>
        <p:spPr bwMode="auto">
          <a:xfrm>
            <a:off x="18558353" y="11602312"/>
            <a:ext cx="553668" cy="328991"/>
          </a:xfrm>
          <a:custGeom>
            <a:avLst/>
            <a:gdLst>
              <a:gd name="T0" fmla="*/ 2147483646 w 609"/>
              <a:gd name="T1" fmla="*/ 2147483646 h 361"/>
              <a:gd name="T2" fmla="*/ 2147483646 w 609"/>
              <a:gd name="T3" fmla="*/ 2147483646 h 361"/>
              <a:gd name="T4" fmla="*/ 2147483646 w 609"/>
              <a:gd name="T5" fmla="*/ 2147483646 h 361"/>
              <a:gd name="T6" fmla="*/ 2147483646 w 609"/>
              <a:gd name="T7" fmla="*/ 2147483646 h 361"/>
              <a:gd name="T8" fmla="*/ 2147483646 w 609"/>
              <a:gd name="T9" fmla="*/ 2147483646 h 361"/>
              <a:gd name="T10" fmla="*/ 2147483646 w 609"/>
              <a:gd name="T11" fmla="*/ 2147483646 h 361"/>
              <a:gd name="T12" fmla="*/ 2147483646 w 609"/>
              <a:gd name="T13" fmla="*/ 2147483646 h 361"/>
              <a:gd name="T14" fmla="*/ 2147483646 w 609"/>
              <a:gd name="T15" fmla="*/ 2147483646 h 361"/>
              <a:gd name="T16" fmla="*/ 2147483646 w 609"/>
              <a:gd name="T17" fmla="*/ 2147483646 h 361"/>
              <a:gd name="T18" fmla="*/ 2147483646 w 609"/>
              <a:gd name="T19" fmla="*/ 2147483646 h 361"/>
              <a:gd name="T20" fmla="*/ 2147483646 w 609"/>
              <a:gd name="T21" fmla="*/ 2147483646 h 361"/>
              <a:gd name="T22" fmla="*/ 2147483646 w 609"/>
              <a:gd name="T23" fmla="*/ 2147483646 h 361"/>
              <a:gd name="T24" fmla="*/ 2147483646 w 609"/>
              <a:gd name="T25" fmla="*/ 2147483646 h 361"/>
              <a:gd name="T26" fmla="*/ 2147483646 w 609"/>
              <a:gd name="T27" fmla="*/ 2147483646 h 361"/>
              <a:gd name="T28" fmla="*/ 2147483646 w 609"/>
              <a:gd name="T29" fmla="*/ 2147483646 h 361"/>
              <a:gd name="T30" fmla="*/ 2147483646 w 609"/>
              <a:gd name="T31" fmla="*/ 0 h 361"/>
              <a:gd name="T32" fmla="*/ 2147483646 w 609"/>
              <a:gd name="T33" fmla="*/ 0 h 361"/>
              <a:gd name="T34" fmla="*/ 2147483646 w 609"/>
              <a:gd name="T35" fmla="*/ 0 h 361"/>
              <a:gd name="T36" fmla="*/ 2147483646 w 609"/>
              <a:gd name="T37" fmla="*/ 2147483646 h 361"/>
              <a:gd name="T38" fmla="*/ 2147483646 w 609"/>
              <a:gd name="T39" fmla="*/ 2147483646 h 361"/>
              <a:gd name="T40" fmla="*/ 2147483646 w 609"/>
              <a:gd name="T41" fmla="*/ 2147483646 h 361"/>
              <a:gd name="T42" fmla="*/ 2147483646 w 609"/>
              <a:gd name="T43" fmla="*/ 2147483646 h 361"/>
              <a:gd name="T44" fmla="*/ 2147483646 w 609"/>
              <a:gd name="T45" fmla="*/ 2147483646 h 361"/>
              <a:gd name="T46" fmla="*/ 2147483646 w 609"/>
              <a:gd name="T47" fmla="*/ 2147483646 h 361"/>
              <a:gd name="T48" fmla="*/ 0 w 609"/>
              <a:gd name="T49" fmla="*/ 2147483646 h 361"/>
              <a:gd name="T50" fmla="*/ 2147483646 w 609"/>
              <a:gd name="T51" fmla="*/ 2147483646 h 361"/>
              <a:gd name="T52" fmla="*/ 2147483646 w 609"/>
              <a:gd name="T53" fmla="*/ 2147483646 h 361"/>
              <a:gd name="T54" fmla="*/ 2147483646 w 609"/>
              <a:gd name="T55" fmla="*/ 2147483646 h 361"/>
              <a:gd name="T56" fmla="*/ 2147483646 w 609"/>
              <a:gd name="T57" fmla="*/ 2147483646 h 361"/>
              <a:gd name="T58" fmla="*/ 2147483646 w 609"/>
              <a:gd name="T59" fmla="*/ 2147483646 h 361"/>
              <a:gd name="T60" fmla="*/ 2147483646 w 609"/>
              <a:gd name="T61" fmla="*/ 2147483646 h 361"/>
              <a:gd name="T62" fmla="*/ 2147483646 w 609"/>
              <a:gd name="T63" fmla="*/ 2147483646 h 361"/>
              <a:gd name="T64" fmla="*/ 2147483646 w 609"/>
              <a:gd name="T65" fmla="*/ 2147483646 h 361"/>
              <a:gd name="T66" fmla="*/ 2147483646 w 609"/>
              <a:gd name="T67" fmla="*/ 2147483646 h 361"/>
              <a:gd name="T68" fmla="*/ 0 w 609"/>
              <a:gd name="T69" fmla="*/ 2147483646 h 361"/>
              <a:gd name="T70" fmla="*/ 2147483646 w 609"/>
              <a:gd name="T71" fmla="*/ 2147483646 h 361"/>
              <a:gd name="T72" fmla="*/ 2147483646 w 609"/>
              <a:gd name="T73" fmla="*/ 2147483646 h 361"/>
              <a:gd name="T74" fmla="*/ 2147483646 w 609"/>
              <a:gd name="T75" fmla="*/ 2147483646 h 361"/>
              <a:gd name="T76" fmla="*/ 2147483646 w 609"/>
              <a:gd name="T77" fmla="*/ 2147483646 h 361"/>
              <a:gd name="T78" fmla="*/ 2147483646 w 609"/>
              <a:gd name="T79" fmla="*/ 2147483646 h 361"/>
              <a:gd name="T80" fmla="*/ 2147483646 w 609"/>
              <a:gd name="T81" fmla="*/ 2147483646 h 361"/>
              <a:gd name="T82" fmla="*/ 2147483646 w 609"/>
              <a:gd name="T83" fmla="*/ 2147483646 h 361"/>
              <a:gd name="T84" fmla="*/ 2147483646 w 609"/>
              <a:gd name="T85" fmla="*/ 2147483646 h 361"/>
              <a:gd name="T86" fmla="*/ 2147483646 w 609"/>
              <a:gd name="T87" fmla="*/ 2147483646 h 361"/>
              <a:gd name="T88" fmla="*/ 0 w 609"/>
              <a:gd name="T89" fmla="*/ 2147483646 h 361"/>
              <a:gd name="T90" fmla="*/ 2147483646 w 609"/>
              <a:gd name="T91" fmla="*/ 0 h 361"/>
              <a:gd name="T92" fmla="*/ 2147483646 w 609"/>
              <a:gd name="T93" fmla="*/ 0 h 361"/>
              <a:gd name="T94" fmla="*/ 2147483646 w 609"/>
              <a:gd name="T95" fmla="*/ 0 h 361"/>
              <a:gd name="T96" fmla="*/ 2147483646 w 609"/>
              <a:gd name="T97" fmla="*/ 2147483646 h 361"/>
              <a:gd name="T98" fmla="*/ 2147483646 w 609"/>
              <a:gd name="T99" fmla="*/ 2147483646 h 361"/>
              <a:gd name="T100" fmla="*/ 2147483646 w 609"/>
              <a:gd name="T101" fmla="*/ 2147483646 h 361"/>
              <a:gd name="T102" fmla="*/ 2147483646 w 609"/>
              <a:gd name="T103" fmla="*/ 2147483646 h 361"/>
              <a:gd name="T104" fmla="*/ 2147483646 w 609"/>
              <a:gd name="T105" fmla="*/ 2147483646 h 361"/>
              <a:gd name="T106" fmla="*/ 2147483646 w 609"/>
              <a:gd name="T107" fmla="*/ 2147483646 h 361"/>
              <a:gd name="T108" fmla="*/ 2147483646 w 609"/>
              <a:gd name="T109" fmla="*/ 2147483646 h 361"/>
              <a:gd name="T110" fmla="*/ 2147483646 w 609"/>
              <a:gd name="T111" fmla="*/ 2147483646 h 361"/>
              <a:gd name="T112" fmla="*/ 2147483646 w 609"/>
              <a:gd name="T113" fmla="*/ 2147483646 h 361"/>
              <a:gd name="T114" fmla="*/ 2147483646 w 609"/>
              <a:gd name="T115" fmla="*/ 2147483646 h 361"/>
              <a:gd name="T116" fmla="*/ 2147483646 w 609"/>
              <a:gd name="T117" fmla="*/ 2147483646 h 3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09" h="361">
                <a:moveTo>
                  <a:pt x="579" y="205"/>
                </a:moveTo>
                <a:lnTo>
                  <a:pt x="579" y="205"/>
                </a:lnTo>
                <a:cubicBezTo>
                  <a:pt x="198" y="205"/>
                  <a:pt x="198" y="205"/>
                  <a:pt x="198" y="205"/>
                </a:cubicBezTo>
                <a:cubicBezTo>
                  <a:pt x="184" y="205"/>
                  <a:pt x="169" y="198"/>
                  <a:pt x="169" y="176"/>
                </a:cubicBezTo>
                <a:cubicBezTo>
                  <a:pt x="169" y="162"/>
                  <a:pt x="184" y="148"/>
                  <a:pt x="198" y="148"/>
                </a:cubicBezTo>
                <a:cubicBezTo>
                  <a:pt x="579" y="148"/>
                  <a:pt x="579" y="148"/>
                  <a:pt x="579" y="148"/>
                </a:cubicBezTo>
                <a:cubicBezTo>
                  <a:pt x="594" y="148"/>
                  <a:pt x="608" y="162"/>
                  <a:pt x="608" y="176"/>
                </a:cubicBezTo>
                <a:cubicBezTo>
                  <a:pt x="608" y="198"/>
                  <a:pt x="594" y="205"/>
                  <a:pt x="579" y="205"/>
                </a:cubicBezTo>
                <a:close/>
                <a:moveTo>
                  <a:pt x="579" y="56"/>
                </a:moveTo>
                <a:lnTo>
                  <a:pt x="579" y="56"/>
                </a:lnTo>
                <a:cubicBezTo>
                  <a:pt x="198" y="56"/>
                  <a:pt x="198" y="56"/>
                  <a:pt x="198" y="56"/>
                </a:cubicBezTo>
                <a:cubicBezTo>
                  <a:pt x="184" y="56"/>
                  <a:pt x="169" y="42"/>
                  <a:pt x="169" y="28"/>
                </a:cubicBezTo>
                <a:cubicBezTo>
                  <a:pt x="169" y="14"/>
                  <a:pt x="184" y="0"/>
                  <a:pt x="198" y="0"/>
                </a:cubicBezTo>
                <a:cubicBezTo>
                  <a:pt x="579" y="0"/>
                  <a:pt x="579" y="0"/>
                  <a:pt x="579" y="0"/>
                </a:cubicBezTo>
                <a:cubicBezTo>
                  <a:pt x="594" y="0"/>
                  <a:pt x="608" y="14"/>
                  <a:pt x="608" y="28"/>
                </a:cubicBezTo>
                <a:cubicBezTo>
                  <a:pt x="608" y="42"/>
                  <a:pt x="594" y="56"/>
                  <a:pt x="579" y="56"/>
                </a:cubicBezTo>
                <a:close/>
                <a:moveTo>
                  <a:pt x="85" y="360"/>
                </a:moveTo>
                <a:lnTo>
                  <a:pt x="85" y="360"/>
                </a:lnTo>
                <a:cubicBezTo>
                  <a:pt x="28" y="360"/>
                  <a:pt x="28" y="360"/>
                  <a:pt x="28" y="360"/>
                </a:cubicBezTo>
                <a:cubicBezTo>
                  <a:pt x="14" y="360"/>
                  <a:pt x="0" y="346"/>
                  <a:pt x="0" y="332"/>
                </a:cubicBezTo>
                <a:cubicBezTo>
                  <a:pt x="0" y="311"/>
                  <a:pt x="14" y="304"/>
                  <a:pt x="28" y="304"/>
                </a:cubicBezTo>
                <a:cubicBezTo>
                  <a:pt x="85" y="304"/>
                  <a:pt x="85" y="304"/>
                  <a:pt x="85" y="304"/>
                </a:cubicBezTo>
                <a:cubicBezTo>
                  <a:pt x="106" y="304"/>
                  <a:pt x="113" y="311"/>
                  <a:pt x="113" y="332"/>
                </a:cubicBezTo>
                <a:cubicBezTo>
                  <a:pt x="113" y="346"/>
                  <a:pt x="106" y="360"/>
                  <a:pt x="85" y="360"/>
                </a:cubicBezTo>
                <a:close/>
                <a:moveTo>
                  <a:pt x="85" y="205"/>
                </a:moveTo>
                <a:lnTo>
                  <a:pt x="85" y="205"/>
                </a:lnTo>
                <a:cubicBezTo>
                  <a:pt x="28" y="205"/>
                  <a:pt x="28" y="205"/>
                  <a:pt x="28" y="205"/>
                </a:cubicBezTo>
                <a:cubicBezTo>
                  <a:pt x="14" y="205"/>
                  <a:pt x="0" y="198"/>
                  <a:pt x="0" y="176"/>
                </a:cubicBezTo>
                <a:cubicBezTo>
                  <a:pt x="0" y="162"/>
                  <a:pt x="14" y="148"/>
                  <a:pt x="28" y="148"/>
                </a:cubicBezTo>
                <a:cubicBezTo>
                  <a:pt x="85" y="148"/>
                  <a:pt x="85" y="148"/>
                  <a:pt x="85" y="148"/>
                </a:cubicBezTo>
                <a:cubicBezTo>
                  <a:pt x="106" y="148"/>
                  <a:pt x="113" y="162"/>
                  <a:pt x="113" y="176"/>
                </a:cubicBezTo>
                <a:cubicBezTo>
                  <a:pt x="113" y="198"/>
                  <a:pt x="106" y="205"/>
                  <a:pt x="85" y="205"/>
                </a:cubicBezTo>
                <a:close/>
                <a:moveTo>
                  <a:pt x="85" y="56"/>
                </a:moveTo>
                <a:lnTo>
                  <a:pt x="85" y="56"/>
                </a:lnTo>
                <a:cubicBezTo>
                  <a:pt x="28" y="56"/>
                  <a:pt x="28" y="56"/>
                  <a:pt x="28" y="56"/>
                </a:cubicBezTo>
                <a:cubicBezTo>
                  <a:pt x="14" y="56"/>
                  <a:pt x="0" y="42"/>
                  <a:pt x="0" y="28"/>
                </a:cubicBezTo>
                <a:cubicBezTo>
                  <a:pt x="0" y="14"/>
                  <a:pt x="14" y="0"/>
                  <a:pt x="28" y="0"/>
                </a:cubicBezTo>
                <a:cubicBezTo>
                  <a:pt x="85" y="0"/>
                  <a:pt x="85" y="0"/>
                  <a:pt x="85" y="0"/>
                </a:cubicBezTo>
                <a:cubicBezTo>
                  <a:pt x="106" y="0"/>
                  <a:pt x="113" y="14"/>
                  <a:pt x="113" y="28"/>
                </a:cubicBezTo>
                <a:cubicBezTo>
                  <a:pt x="113" y="42"/>
                  <a:pt x="106" y="56"/>
                  <a:pt x="85" y="56"/>
                </a:cubicBezTo>
                <a:close/>
                <a:moveTo>
                  <a:pt x="198" y="360"/>
                </a:moveTo>
                <a:lnTo>
                  <a:pt x="198" y="360"/>
                </a:lnTo>
                <a:cubicBezTo>
                  <a:pt x="184" y="360"/>
                  <a:pt x="169" y="346"/>
                  <a:pt x="169" y="332"/>
                </a:cubicBezTo>
                <a:cubicBezTo>
                  <a:pt x="169" y="311"/>
                  <a:pt x="184" y="304"/>
                  <a:pt x="198" y="304"/>
                </a:cubicBezTo>
                <a:cubicBezTo>
                  <a:pt x="579" y="304"/>
                  <a:pt x="579" y="304"/>
                  <a:pt x="579" y="304"/>
                </a:cubicBezTo>
                <a:cubicBezTo>
                  <a:pt x="594" y="304"/>
                  <a:pt x="608" y="311"/>
                  <a:pt x="608" y="332"/>
                </a:cubicBezTo>
                <a:cubicBezTo>
                  <a:pt x="608" y="346"/>
                  <a:pt x="594" y="360"/>
                  <a:pt x="579" y="360"/>
                </a:cubicBezTo>
                <a:cubicBezTo>
                  <a:pt x="198" y="360"/>
                  <a:pt x="198" y="360"/>
                  <a:pt x="198" y="3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1" name="Freeform 3"/>
          <p:cNvSpPr>
            <a:spLocks noChangeArrowheads="1"/>
          </p:cNvSpPr>
          <p:nvPr/>
        </p:nvSpPr>
        <p:spPr bwMode="auto">
          <a:xfrm>
            <a:off x="17603476" y="11602312"/>
            <a:ext cx="549655" cy="328991"/>
          </a:xfrm>
          <a:custGeom>
            <a:avLst/>
            <a:gdLst>
              <a:gd name="T0" fmla="*/ 2147483646 w 602"/>
              <a:gd name="T1" fmla="*/ 2147483646 h 361"/>
              <a:gd name="T2" fmla="*/ 2147483646 w 602"/>
              <a:gd name="T3" fmla="*/ 2147483646 h 361"/>
              <a:gd name="T4" fmla="*/ 2147483646 w 602"/>
              <a:gd name="T5" fmla="*/ 2147483646 h 361"/>
              <a:gd name="T6" fmla="*/ 0 w 602"/>
              <a:gd name="T7" fmla="*/ 2147483646 h 361"/>
              <a:gd name="T8" fmla="*/ 2147483646 w 602"/>
              <a:gd name="T9" fmla="*/ 2147483646 h 361"/>
              <a:gd name="T10" fmla="*/ 2147483646 w 602"/>
              <a:gd name="T11" fmla="*/ 2147483646 h 361"/>
              <a:gd name="T12" fmla="*/ 2147483646 w 602"/>
              <a:gd name="T13" fmla="*/ 2147483646 h 361"/>
              <a:gd name="T14" fmla="*/ 2147483646 w 602"/>
              <a:gd name="T15" fmla="*/ 2147483646 h 361"/>
              <a:gd name="T16" fmla="*/ 2147483646 w 602"/>
              <a:gd name="T17" fmla="*/ 2147483646 h 361"/>
              <a:gd name="T18" fmla="*/ 2147483646 w 602"/>
              <a:gd name="T19" fmla="*/ 2147483646 h 361"/>
              <a:gd name="T20" fmla="*/ 2147483646 w 602"/>
              <a:gd name="T21" fmla="*/ 2147483646 h 361"/>
              <a:gd name="T22" fmla="*/ 0 w 602"/>
              <a:gd name="T23" fmla="*/ 2147483646 h 361"/>
              <a:gd name="T24" fmla="*/ 2147483646 w 602"/>
              <a:gd name="T25" fmla="*/ 0 h 361"/>
              <a:gd name="T26" fmla="*/ 2147483646 w 602"/>
              <a:gd name="T27" fmla="*/ 0 h 361"/>
              <a:gd name="T28" fmla="*/ 2147483646 w 602"/>
              <a:gd name="T29" fmla="*/ 2147483646 h 361"/>
              <a:gd name="T30" fmla="*/ 2147483646 w 602"/>
              <a:gd name="T31" fmla="*/ 2147483646 h 361"/>
              <a:gd name="T32" fmla="*/ 2147483646 w 602"/>
              <a:gd name="T33" fmla="*/ 2147483646 h 361"/>
              <a:gd name="T34" fmla="*/ 2147483646 w 602"/>
              <a:gd name="T35" fmla="*/ 2147483646 h 361"/>
              <a:gd name="T36" fmla="*/ 2147483646 w 602"/>
              <a:gd name="T37" fmla="*/ 2147483646 h 361"/>
              <a:gd name="T38" fmla="*/ 2147483646 w 602"/>
              <a:gd name="T39" fmla="*/ 2147483646 h 361"/>
              <a:gd name="T40" fmla="*/ 2147483646 w 602"/>
              <a:gd name="T41" fmla="*/ 2147483646 h 361"/>
              <a:gd name="T42" fmla="*/ 2147483646 w 602"/>
              <a:gd name="T43" fmla="*/ 2147483646 h 361"/>
              <a:gd name="T44" fmla="*/ 0 w 602"/>
              <a:gd name="T45" fmla="*/ 2147483646 h 361"/>
              <a:gd name="T46" fmla="*/ 2147483646 w 602"/>
              <a:gd name="T47" fmla="*/ 2147483646 h 3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2" h="361">
                <a:moveTo>
                  <a:pt x="572" y="205"/>
                </a:moveTo>
                <a:lnTo>
                  <a:pt x="572" y="205"/>
                </a:lnTo>
                <a:cubicBezTo>
                  <a:pt x="28" y="205"/>
                  <a:pt x="28" y="205"/>
                  <a:pt x="28" y="205"/>
                </a:cubicBezTo>
                <a:cubicBezTo>
                  <a:pt x="14" y="205"/>
                  <a:pt x="0" y="198"/>
                  <a:pt x="0" y="176"/>
                </a:cubicBezTo>
                <a:cubicBezTo>
                  <a:pt x="0" y="162"/>
                  <a:pt x="14" y="148"/>
                  <a:pt x="28" y="148"/>
                </a:cubicBezTo>
                <a:cubicBezTo>
                  <a:pt x="572" y="148"/>
                  <a:pt x="572" y="148"/>
                  <a:pt x="572" y="148"/>
                </a:cubicBezTo>
                <a:cubicBezTo>
                  <a:pt x="594" y="148"/>
                  <a:pt x="601" y="162"/>
                  <a:pt x="601" y="176"/>
                </a:cubicBezTo>
                <a:cubicBezTo>
                  <a:pt x="601" y="198"/>
                  <a:pt x="594" y="205"/>
                  <a:pt x="572" y="205"/>
                </a:cubicBezTo>
                <a:close/>
                <a:moveTo>
                  <a:pt x="572" y="56"/>
                </a:moveTo>
                <a:lnTo>
                  <a:pt x="572" y="56"/>
                </a:lnTo>
                <a:cubicBezTo>
                  <a:pt x="28" y="56"/>
                  <a:pt x="28" y="56"/>
                  <a:pt x="28" y="56"/>
                </a:cubicBezTo>
                <a:cubicBezTo>
                  <a:pt x="14" y="56"/>
                  <a:pt x="0" y="42"/>
                  <a:pt x="0" y="28"/>
                </a:cubicBezTo>
                <a:cubicBezTo>
                  <a:pt x="0" y="14"/>
                  <a:pt x="14" y="0"/>
                  <a:pt x="28" y="0"/>
                </a:cubicBezTo>
                <a:cubicBezTo>
                  <a:pt x="572" y="0"/>
                  <a:pt x="572" y="0"/>
                  <a:pt x="572" y="0"/>
                </a:cubicBezTo>
                <a:cubicBezTo>
                  <a:pt x="594" y="0"/>
                  <a:pt x="601" y="14"/>
                  <a:pt x="601" y="28"/>
                </a:cubicBezTo>
                <a:cubicBezTo>
                  <a:pt x="601" y="42"/>
                  <a:pt x="594" y="56"/>
                  <a:pt x="572" y="56"/>
                </a:cubicBezTo>
                <a:close/>
                <a:moveTo>
                  <a:pt x="28" y="304"/>
                </a:moveTo>
                <a:lnTo>
                  <a:pt x="28" y="304"/>
                </a:lnTo>
                <a:cubicBezTo>
                  <a:pt x="572" y="304"/>
                  <a:pt x="572" y="304"/>
                  <a:pt x="572" y="304"/>
                </a:cubicBezTo>
                <a:cubicBezTo>
                  <a:pt x="594" y="304"/>
                  <a:pt x="601" y="311"/>
                  <a:pt x="601" y="332"/>
                </a:cubicBezTo>
                <a:cubicBezTo>
                  <a:pt x="601" y="346"/>
                  <a:pt x="594" y="360"/>
                  <a:pt x="572" y="360"/>
                </a:cubicBezTo>
                <a:cubicBezTo>
                  <a:pt x="28" y="360"/>
                  <a:pt x="28" y="360"/>
                  <a:pt x="28" y="360"/>
                </a:cubicBezTo>
                <a:cubicBezTo>
                  <a:pt x="14" y="360"/>
                  <a:pt x="0" y="346"/>
                  <a:pt x="0" y="332"/>
                </a:cubicBezTo>
                <a:cubicBezTo>
                  <a:pt x="0" y="311"/>
                  <a:pt x="14" y="304"/>
                  <a:pt x="28" y="30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2" name="Freeform 4"/>
          <p:cNvSpPr>
            <a:spLocks noChangeArrowheads="1"/>
          </p:cNvSpPr>
          <p:nvPr/>
        </p:nvSpPr>
        <p:spPr bwMode="auto">
          <a:xfrm>
            <a:off x="16700754" y="11710640"/>
            <a:ext cx="433306" cy="104314"/>
          </a:xfrm>
          <a:custGeom>
            <a:avLst/>
            <a:gdLst>
              <a:gd name="T0" fmla="*/ 2147483646 w 475"/>
              <a:gd name="T1" fmla="*/ 2147483646 h 114"/>
              <a:gd name="T2" fmla="*/ 2147483646 w 475"/>
              <a:gd name="T3" fmla="*/ 2147483646 h 114"/>
              <a:gd name="T4" fmla="*/ 2147483646 w 475"/>
              <a:gd name="T5" fmla="*/ 2147483646 h 114"/>
              <a:gd name="T6" fmla="*/ 2147483646 w 475"/>
              <a:gd name="T7" fmla="*/ 0 h 114"/>
              <a:gd name="T8" fmla="*/ 2147483646 w 475"/>
              <a:gd name="T9" fmla="*/ 2147483646 h 114"/>
              <a:gd name="T10" fmla="*/ 2147483646 w 475"/>
              <a:gd name="T11" fmla="*/ 2147483646 h 114"/>
              <a:gd name="T12" fmla="*/ 2147483646 w 475"/>
              <a:gd name="T13" fmla="*/ 2147483646 h 114"/>
              <a:gd name="T14" fmla="*/ 2147483646 w 475"/>
              <a:gd name="T15" fmla="*/ 2147483646 h 114"/>
              <a:gd name="T16" fmla="*/ 2147483646 w 475"/>
              <a:gd name="T17" fmla="*/ 2147483646 h 114"/>
              <a:gd name="T18" fmla="*/ 2147483646 w 475"/>
              <a:gd name="T19" fmla="*/ 0 h 114"/>
              <a:gd name="T20" fmla="*/ 2147483646 w 475"/>
              <a:gd name="T21" fmla="*/ 2147483646 h 114"/>
              <a:gd name="T22" fmla="*/ 2147483646 w 475"/>
              <a:gd name="T23" fmla="*/ 2147483646 h 114"/>
              <a:gd name="T24" fmla="*/ 2147483646 w 475"/>
              <a:gd name="T25" fmla="*/ 2147483646 h 114"/>
              <a:gd name="T26" fmla="*/ 2147483646 w 475"/>
              <a:gd name="T27" fmla="*/ 2147483646 h 114"/>
              <a:gd name="T28" fmla="*/ 0 w 475"/>
              <a:gd name="T29" fmla="*/ 2147483646 h 114"/>
              <a:gd name="T30" fmla="*/ 2147483646 w 475"/>
              <a:gd name="T31" fmla="*/ 0 h 114"/>
              <a:gd name="T32" fmla="*/ 2147483646 w 475"/>
              <a:gd name="T33" fmla="*/ 2147483646 h 114"/>
              <a:gd name="T34" fmla="*/ 2147483646 w 475"/>
              <a:gd name="T35" fmla="*/ 2147483646 h 1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75" h="114">
                <a:moveTo>
                  <a:pt x="417" y="113"/>
                </a:moveTo>
                <a:lnTo>
                  <a:pt x="417" y="113"/>
                </a:lnTo>
                <a:cubicBezTo>
                  <a:pt x="382" y="113"/>
                  <a:pt x="361" y="92"/>
                  <a:pt x="361" y="56"/>
                </a:cubicBezTo>
                <a:cubicBezTo>
                  <a:pt x="361" y="28"/>
                  <a:pt x="382" y="0"/>
                  <a:pt x="417" y="0"/>
                </a:cubicBezTo>
                <a:cubicBezTo>
                  <a:pt x="446" y="0"/>
                  <a:pt x="474" y="28"/>
                  <a:pt x="474" y="56"/>
                </a:cubicBezTo>
                <a:cubicBezTo>
                  <a:pt x="474" y="92"/>
                  <a:pt x="446" y="113"/>
                  <a:pt x="417" y="113"/>
                </a:cubicBezTo>
                <a:close/>
                <a:moveTo>
                  <a:pt x="234" y="113"/>
                </a:moveTo>
                <a:lnTo>
                  <a:pt x="234" y="113"/>
                </a:lnTo>
                <a:cubicBezTo>
                  <a:pt x="205" y="113"/>
                  <a:pt x="177" y="92"/>
                  <a:pt x="177" y="56"/>
                </a:cubicBezTo>
                <a:cubicBezTo>
                  <a:pt x="177" y="28"/>
                  <a:pt x="205" y="0"/>
                  <a:pt x="234" y="0"/>
                </a:cubicBezTo>
                <a:cubicBezTo>
                  <a:pt x="269" y="0"/>
                  <a:pt x="290" y="28"/>
                  <a:pt x="290" y="56"/>
                </a:cubicBezTo>
                <a:cubicBezTo>
                  <a:pt x="290" y="92"/>
                  <a:pt x="269" y="113"/>
                  <a:pt x="234" y="113"/>
                </a:cubicBezTo>
                <a:close/>
                <a:moveTo>
                  <a:pt x="57" y="113"/>
                </a:moveTo>
                <a:lnTo>
                  <a:pt x="57" y="113"/>
                </a:lnTo>
                <a:cubicBezTo>
                  <a:pt x="29" y="113"/>
                  <a:pt x="0" y="92"/>
                  <a:pt x="0" y="56"/>
                </a:cubicBezTo>
                <a:cubicBezTo>
                  <a:pt x="0" y="28"/>
                  <a:pt x="29" y="0"/>
                  <a:pt x="57" y="0"/>
                </a:cubicBezTo>
                <a:cubicBezTo>
                  <a:pt x="85" y="0"/>
                  <a:pt x="113" y="28"/>
                  <a:pt x="113" y="56"/>
                </a:cubicBezTo>
                <a:cubicBezTo>
                  <a:pt x="113" y="92"/>
                  <a:pt x="85" y="113"/>
                  <a:pt x="57"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3" name="Freeform 5"/>
          <p:cNvSpPr>
            <a:spLocks noChangeArrowheads="1"/>
          </p:cNvSpPr>
          <p:nvPr/>
        </p:nvSpPr>
        <p:spPr bwMode="auto">
          <a:xfrm>
            <a:off x="15854205" y="11582253"/>
            <a:ext cx="208629" cy="361088"/>
          </a:xfrm>
          <a:custGeom>
            <a:avLst/>
            <a:gdLst>
              <a:gd name="T0" fmla="*/ 2147483646 w 228"/>
              <a:gd name="T1" fmla="*/ 2147483646 h 396"/>
              <a:gd name="T2" fmla="*/ 2147483646 w 228"/>
              <a:gd name="T3" fmla="*/ 2147483646 h 396"/>
              <a:gd name="T4" fmla="*/ 2147483646 w 228"/>
              <a:gd name="T5" fmla="*/ 2147483646 h 396"/>
              <a:gd name="T6" fmla="*/ 2147483646 w 228"/>
              <a:gd name="T7" fmla="*/ 2147483646 h 396"/>
              <a:gd name="T8" fmla="*/ 2147483646 w 228"/>
              <a:gd name="T9" fmla="*/ 2147483646 h 396"/>
              <a:gd name="T10" fmla="*/ 0 w 228"/>
              <a:gd name="T11" fmla="*/ 2147483646 h 396"/>
              <a:gd name="T12" fmla="*/ 2147483646 w 228"/>
              <a:gd name="T13" fmla="*/ 2147483646 h 396"/>
              <a:gd name="T14" fmla="*/ 2147483646 w 228"/>
              <a:gd name="T15" fmla="*/ 2147483646 h 396"/>
              <a:gd name="T16" fmla="*/ 2147483646 w 228"/>
              <a:gd name="T17" fmla="*/ 2147483646 h 396"/>
              <a:gd name="T18" fmla="*/ 2147483646 w 228"/>
              <a:gd name="T19" fmla="*/ 2147483646 h 396"/>
              <a:gd name="T20" fmla="*/ 2147483646 w 228"/>
              <a:gd name="T21" fmla="*/ 2147483646 h 396"/>
              <a:gd name="T22" fmla="*/ 2147483646 w 228"/>
              <a:gd name="T23" fmla="*/ 2147483646 h 396"/>
              <a:gd name="T24" fmla="*/ 2147483646 w 228"/>
              <a:gd name="T25" fmla="*/ 2147483646 h 396"/>
              <a:gd name="T26" fmla="*/ 2147483646 w 228"/>
              <a:gd name="T27" fmla="*/ 2147483646 h 396"/>
              <a:gd name="T28" fmla="*/ 2147483646 w 228"/>
              <a:gd name="T29" fmla="*/ 2147483646 h 396"/>
              <a:gd name="T30" fmla="*/ 2147483646 w 228"/>
              <a:gd name="T31" fmla="*/ 2147483646 h 396"/>
              <a:gd name="T32" fmla="*/ 2147483646 w 228"/>
              <a:gd name="T33" fmla="*/ 2147483646 h 396"/>
              <a:gd name="T34" fmla="*/ 2147483646 w 228"/>
              <a:gd name="T35" fmla="*/ 2147483646 h 396"/>
              <a:gd name="T36" fmla="*/ 2147483646 w 228"/>
              <a:gd name="T37" fmla="*/ 0 h 396"/>
              <a:gd name="T38" fmla="*/ 0 w 228"/>
              <a:gd name="T39" fmla="*/ 2147483646 h 396"/>
              <a:gd name="T40" fmla="*/ 2147483646 w 228"/>
              <a:gd name="T41" fmla="*/ 2147483646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7" y="49"/>
                </a:moveTo>
                <a:lnTo>
                  <a:pt x="7" y="49"/>
                </a:lnTo>
                <a:cubicBezTo>
                  <a:pt x="156" y="197"/>
                  <a:pt x="156" y="197"/>
                  <a:pt x="156" y="197"/>
                </a:cubicBezTo>
                <a:cubicBezTo>
                  <a:pt x="7" y="353"/>
                  <a:pt x="7" y="353"/>
                  <a:pt x="7" y="353"/>
                </a:cubicBezTo>
                <a:cubicBezTo>
                  <a:pt x="0" y="353"/>
                  <a:pt x="0" y="360"/>
                  <a:pt x="0" y="367"/>
                </a:cubicBezTo>
                <a:cubicBezTo>
                  <a:pt x="0" y="388"/>
                  <a:pt x="15" y="395"/>
                  <a:pt x="29" y="395"/>
                </a:cubicBezTo>
                <a:cubicBezTo>
                  <a:pt x="36" y="395"/>
                  <a:pt x="43" y="395"/>
                  <a:pt x="50" y="388"/>
                </a:cubicBezTo>
                <a:cubicBezTo>
                  <a:pt x="220" y="219"/>
                  <a:pt x="220" y="219"/>
                  <a:pt x="220" y="219"/>
                </a:cubicBezTo>
                <a:cubicBezTo>
                  <a:pt x="227" y="212"/>
                  <a:pt x="227" y="205"/>
                  <a:pt x="227" y="197"/>
                </a:cubicBezTo>
                <a:cubicBezTo>
                  <a:pt x="227" y="190"/>
                  <a:pt x="227" y="183"/>
                  <a:pt x="220" y="176"/>
                </a:cubicBezTo>
                <a:cubicBezTo>
                  <a:pt x="50" y="7"/>
                  <a:pt x="50" y="7"/>
                  <a:pt x="50" y="7"/>
                </a:cubicBezTo>
                <a:cubicBezTo>
                  <a:pt x="43" y="7"/>
                  <a:pt x="36" y="0"/>
                  <a:pt x="29" y="0"/>
                </a:cubicBezTo>
                <a:cubicBezTo>
                  <a:pt x="15" y="0"/>
                  <a:pt x="0" y="14"/>
                  <a:pt x="0" y="28"/>
                </a:cubicBezTo>
                <a:cubicBezTo>
                  <a:pt x="0" y="42"/>
                  <a:pt x="7" y="49"/>
                  <a:pt x="7" y="4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4" name="Freeform 6"/>
          <p:cNvSpPr>
            <a:spLocks noChangeArrowheads="1"/>
          </p:cNvSpPr>
          <p:nvPr/>
        </p:nvSpPr>
        <p:spPr bwMode="auto">
          <a:xfrm>
            <a:off x="14895315" y="11582253"/>
            <a:ext cx="208629" cy="361088"/>
          </a:xfrm>
          <a:custGeom>
            <a:avLst/>
            <a:gdLst>
              <a:gd name="T0" fmla="*/ 2147483646 w 228"/>
              <a:gd name="T1" fmla="*/ 2147483646 h 396"/>
              <a:gd name="T2" fmla="*/ 2147483646 w 228"/>
              <a:gd name="T3" fmla="*/ 2147483646 h 396"/>
              <a:gd name="T4" fmla="*/ 2147483646 w 228"/>
              <a:gd name="T5" fmla="*/ 2147483646 h 396"/>
              <a:gd name="T6" fmla="*/ 2147483646 w 228"/>
              <a:gd name="T7" fmla="*/ 2147483646 h 396"/>
              <a:gd name="T8" fmla="*/ 2147483646 w 228"/>
              <a:gd name="T9" fmla="*/ 2147483646 h 396"/>
              <a:gd name="T10" fmla="*/ 2147483646 w 228"/>
              <a:gd name="T11" fmla="*/ 2147483646 h 396"/>
              <a:gd name="T12" fmla="*/ 2147483646 w 228"/>
              <a:gd name="T13" fmla="*/ 2147483646 h 396"/>
              <a:gd name="T14" fmla="*/ 2147483646 w 228"/>
              <a:gd name="T15" fmla="*/ 2147483646 h 396"/>
              <a:gd name="T16" fmla="*/ 2147483646 w 228"/>
              <a:gd name="T17" fmla="*/ 2147483646 h 396"/>
              <a:gd name="T18" fmla="*/ 2147483646 w 228"/>
              <a:gd name="T19" fmla="*/ 2147483646 h 396"/>
              <a:gd name="T20" fmla="*/ 2147483646 w 228"/>
              <a:gd name="T21" fmla="*/ 2147483646 h 396"/>
              <a:gd name="T22" fmla="*/ 0 w 228"/>
              <a:gd name="T23" fmla="*/ 2147483646 h 396"/>
              <a:gd name="T24" fmla="*/ 0 w 228"/>
              <a:gd name="T25" fmla="*/ 2147483646 h 396"/>
              <a:gd name="T26" fmla="*/ 0 w 228"/>
              <a:gd name="T27" fmla="*/ 2147483646 h 396"/>
              <a:gd name="T28" fmla="*/ 2147483646 w 228"/>
              <a:gd name="T29" fmla="*/ 2147483646 h 396"/>
              <a:gd name="T30" fmla="*/ 2147483646 w 228"/>
              <a:gd name="T31" fmla="*/ 2147483646 h 396"/>
              <a:gd name="T32" fmla="*/ 2147483646 w 228"/>
              <a:gd name="T33" fmla="*/ 2147483646 h 396"/>
              <a:gd name="T34" fmla="*/ 2147483646 w 228"/>
              <a:gd name="T35" fmla="*/ 2147483646 h 396"/>
              <a:gd name="T36" fmla="*/ 2147483646 w 228"/>
              <a:gd name="T37" fmla="*/ 0 h 396"/>
              <a:gd name="T38" fmla="*/ 2147483646 w 228"/>
              <a:gd name="T39" fmla="*/ 2147483646 h 396"/>
              <a:gd name="T40" fmla="*/ 2147483646 w 228"/>
              <a:gd name="T41" fmla="*/ 2147483646 h 39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28" h="396">
                <a:moveTo>
                  <a:pt x="212" y="49"/>
                </a:moveTo>
                <a:lnTo>
                  <a:pt x="212" y="49"/>
                </a:lnTo>
                <a:cubicBezTo>
                  <a:pt x="64" y="197"/>
                  <a:pt x="64" y="197"/>
                  <a:pt x="64" y="197"/>
                </a:cubicBezTo>
                <a:cubicBezTo>
                  <a:pt x="220" y="353"/>
                  <a:pt x="220" y="353"/>
                  <a:pt x="220" y="353"/>
                </a:cubicBezTo>
                <a:cubicBezTo>
                  <a:pt x="220" y="353"/>
                  <a:pt x="227" y="360"/>
                  <a:pt x="227" y="367"/>
                </a:cubicBezTo>
                <a:cubicBezTo>
                  <a:pt x="227" y="388"/>
                  <a:pt x="212" y="395"/>
                  <a:pt x="198" y="395"/>
                </a:cubicBezTo>
                <a:cubicBezTo>
                  <a:pt x="191" y="395"/>
                  <a:pt x="184" y="395"/>
                  <a:pt x="177" y="388"/>
                </a:cubicBezTo>
                <a:cubicBezTo>
                  <a:pt x="7" y="219"/>
                  <a:pt x="7" y="219"/>
                  <a:pt x="7" y="219"/>
                </a:cubicBezTo>
                <a:cubicBezTo>
                  <a:pt x="0" y="212"/>
                  <a:pt x="0" y="205"/>
                  <a:pt x="0" y="197"/>
                </a:cubicBezTo>
                <a:cubicBezTo>
                  <a:pt x="0" y="190"/>
                  <a:pt x="0" y="183"/>
                  <a:pt x="7" y="176"/>
                </a:cubicBezTo>
                <a:cubicBezTo>
                  <a:pt x="177" y="7"/>
                  <a:pt x="177" y="7"/>
                  <a:pt x="177" y="7"/>
                </a:cubicBezTo>
                <a:cubicBezTo>
                  <a:pt x="184" y="7"/>
                  <a:pt x="191" y="0"/>
                  <a:pt x="198" y="0"/>
                </a:cubicBezTo>
                <a:cubicBezTo>
                  <a:pt x="212" y="0"/>
                  <a:pt x="227" y="14"/>
                  <a:pt x="227" y="28"/>
                </a:cubicBezTo>
                <a:cubicBezTo>
                  <a:pt x="227" y="42"/>
                  <a:pt x="220" y="49"/>
                  <a:pt x="212" y="4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5" name="Freeform 7"/>
          <p:cNvSpPr>
            <a:spLocks noChangeArrowheads="1"/>
          </p:cNvSpPr>
          <p:nvPr/>
        </p:nvSpPr>
        <p:spPr bwMode="auto">
          <a:xfrm>
            <a:off x="13852172" y="11658481"/>
            <a:ext cx="361088" cy="208629"/>
          </a:xfrm>
          <a:custGeom>
            <a:avLst/>
            <a:gdLst>
              <a:gd name="T0" fmla="*/ 2147483646 w 397"/>
              <a:gd name="T1" fmla="*/ 2147483646 h 228"/>
              <a:gd name="T2" fmla="*/ 2147483646 w 397"/>
              <a:gd name="T3" fmla="*/ 2147483646 h 228"/>
              <a:gd name="T4" fmla="*/ 2147483646 w 397"/>
              <a:gd name="T5" fmla="*/ 2147483646 h 228"/>
              <a:gd name="T6" fmla="*/ 2147483646 w 397"/>
              <a:gd name="T7" fmla="*/ 2147483646 h 228"/>
              <a:gd name="T8" fmla="*/ 2147483646 w 397"/>
              <a:gd name="T9" fmla="*/ 2147483646 h 228"/>
              <a:gd name="T10" fmla="*/ 2147483646 w 397"/>
              <a:gd name="T11" fmla="*/ 2147483646 h 228"/>
              <a:gd name="T12" fmla="*/ 2147483646 w 397"/>
              <a:gd name="T13" fmla="*/ 2147483646 h 228"/>
              <a:gd name="T14" fmla="*/ 2147483646 w 397"/>
              <a:gd name="T15" fmla="*/ 2147483646 h 228"/>
              <a:gd name="T16" fmla="*/ 2147483646 w 397"/>
              <a:gd name="T17" fmla="*/ 2147483646 h 228"/>
              <a:gd name="T18" fmla="*/ 2147483646 w 397"/>
              <a:gd name="T19" fmla="*/ 2147483646 h 228"/>
              <a:gd name="T20" fmla="*/ 2147483646 w 397"/>
              <a:gd name="T21" fmla="*/ 2147483646 h 228"/>
              <a:gd name="T22" fmla="*/ 2147483646 w 397"/>
              <a:gd name="T23" fmla="*/ 0 h 228"/>
              <a:gd name="T24" fmla="*/ 2147483646 w 397"/>
              <a:gd name="T25" fmla="*/ 0 h 228"/>
              <a:gd name="T26" fmla="*/ 2147483646 w 397"/>
              <a:gd name="T27" fmla="*/ 0 h 228"/>
              <a:gd name="T28" fmla="*/ 2147483646 w 397"/>
              <a:gd name="T29" fmla="*/ 2147483646 h 228"/>
              <a:gd name="T30" fmla="*/ 2147483646 w 397"/>
              <a:gd name="T31" fmla="*/ 2147483646 h 228"/>
              <a:gd name="T32" fmla="*/ 2147483646 w 397"/>
              <a:gd name="T33" fmla="*/ 2147483646 h 228"/>
              <a:gd name="T34" fmla="*/ 2147483646 w 397"/>
              <a:gd name="T35" fmla="*/ 2147483646 h 228"/>
              <a:gd name="T36" fmla="*/ 0 w 397"/>
              <a:gd name="T37" fmla="*/ 2147483646 h 228"/>
              <a:gd name="T38" fmla="*/ 2147483646 w 397"/>
              <a:gd name="T39" fmla="*/ 2147483646 h 228"/>
              <a:gd name="T40" fmla="*/ 2147483646 w 397"/>
              <a:gd name="T41" fmla="*/ 2147483646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220"/>
                </a:moveTo>
                <a:lnTo>
                  <a:pt x="50" y="220"/>
                </a:lnTo>
                <a:cubicBezTo>
                  <a:pt x="198" y="71"/>
                  <a:pt x="198" y="71"/>
                  <a:pt x="198" y="71"/>
                </a:cubicBezTo>
                <a:cubicBezTo>
                  <a:pt x="354" y="220"/>
                  <a:pt x="354" y="220"/>
                  <a:pt x="354" y="220"/>
                </a:cubicBezTo>
                <a:cubicBezTo>
                  <a:pt x="354" y="227"/>
                  <a:pt x="361" y="227"/>
                  <a:pt x="368" y="227"/>
                </a:cubicBezTo>
                <a:cubicBezTo>
                  <a:pt x="389" y="227"/>
                  <a:pt x="396" y="220"/>
                  <a:pt x="396" y="198"/>
                </a:cubicBezTo>
                <a:cubicBezTo>
                  <a:pt x="396" y="191"/>
                  <a:pt x="396" y="184"/>
                  <a:pt x="389" y="184"/>
                </a:cubicBezTo>
                <a:cubicBezTo>
                  <a:pt x="220" y="15"/>
                  <a:pt x="220" y="15"/>
                  <a:pt x="220" y="15"/>
                </a:cubicBezTo>
                <a:cubicBezTo>
                  <a:pt x="213" y="8"/>
                  <a:pt x="205" y="0"/>
                  <a:pt x="198" y="0"/>
                </a:cubicBezTo>
                <a:cubicBezTo>
                  <a:pt x="191" y="0"/>
                  <a:pt x="184" y="8"/>
                  <a:pt x="177" y="15"/>
                </a:cubicBezTo>
                <a:cubicBezTo>
                  <a:pt x="8" y="184"/>
                  <a:pt x="8" y="184"/>
                  <a:pt x="8" y="184"/>
                </a:cubicBezTo>
                <a:cubicBezTo>
                  <a:pt x="8" y="184"/>
                  <a:pt x="0" y="191"/>
                  <a:pt x="0" y="198"/>
                </a:cubicBezTo>
                <a:cubicBezTo>
                  <a:pt x="0" y="220"/>
                  <a:pt x="15" y="227"/>
                  <a:pt x="29" y="227"/>
                </a:cubicBezTo>
                <a:cubicBezTo>
                  <a:pt x="43" y="227"/>
                  <a:pt x="50" y="227"/>
                  <a:pt x="50" y="2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6" name="Freeform 8"/>
          <p:cNvSpPr>
            <a:spLocks noChangeArrowheads="1"/>
          </p:cNvSpPr>
          <p:nvPr/>
        </p:nvSpPr>
        <p:spPr bwMode="auto">
          <a:xfrm>
            <a:off x="12897295" y="11658481"/>
            <a:ext cx="361088" cy="208629"/>
          </a:xfrm>
          <a:custGeom>
            <a:avLst/>
            <a:gdLst>
              <a:gd name="T0" fmla="*/ 2147483646 w 397"/>
              <a:gd name="T1" fmla="*/ 2147483646 h 228"/>
              <a:gd name="T2" fmla="*/ 2147483646 w 397"/>
              <a:gd name="T3" fmla="*/ 2147483646 h 228"/>
              <a:gd name="T4" fmla="*/ 2147483646 w 397"/>
              <a:gd name="T5" fmla="*/ 2147483646 h 228"/>
              <a:gd name="T6" fmla="*/ 2147483646 w 397"/>
              <a:gd name="T7" fmla="*/ 2147483646 h 228"/>
              <a:gd name="T8" fmla="*/ 2147483646 w 397"/>
              <a:gd name="T9" fmla="*/ 2147483646 h 228"/>
              <a:gd name="T10" fmla="*/ 2147483646 w 397"/>
              <a:gd name="T11" fmla="*/ 0 h 228"/>
              <a:gd name="T12" fmla="*/ 2147483646 w 397"/>
              <a:gd name="T13" fmla="*/ 2147483646 h 228"/>
              <a:gd name="T14" fmla="*/ 2147483646 w 397"/>
              <a:gd name="T15" fmla="*/ 2147483646 h 228"/>
              <a:gd name="T16" fmla="*/ 2147483646 w 397"/>
              <a:gd name="T17" fmla="*/ 2147483646 h 228"/>
              <a:gd name="T18" fmla="*/ 2147483646 w 397"/>
              <a:gd name="T19" fmla="*/ 2147483646 h 228"/>
              <a:gd name="T20" fmla="*/ 2147483646 w 397"/>
              <a:gd name="T21" fmla="*/ 2147483646 h 228"/>
              <a:gd name="T22" fmla="*/ 2147483646 w 397"/>
              <a:gd name="T23" fmla="*/ 2147483646 h 228"/>
              <a:gd name="T24" fmla="*/ 2147483646 w 397"/>
              <a:gd name="T25" fmla="*/ 2147483646 h 228"/>
              <a:gd name="T26" fmla="*/ 2147483646 w 397"/>
              <a:gd name="T27" fmla="*/ 2147483646 h 228"/>
              <a:gd name="T28" fmla="*/ 2147483646 w 397"/>
              <a:gd name="T29" fmla="*/ 2147483646 h 228"/>
              <a:gd name="T30" fmla="*/ 2147483646 w 397"/>
              <a:gd name="T31" fmla="*/ 2147483646 h 228"/>
              <a:gd name="T32" fmla="*/ 2147483646 w 397"/>
              <a:gd name="T33" fmla="*/ 2147483646 h 228"/>
              <a:gd name="T34" fmla="*/ 2147483646 w 397"/>
              <a:gd name="T35" fmla="*/ 2147483646 h 228"/>
              <a:gd name="T36" fmla="*/ 0 w 397"/>
              <a:gd name="T37" fmla="*/ 2147483646 h 228"/>
              <a:gd name="T38" fmla="*/ 2147483646 w 397"/>
              <a:gd name="T39" fmla="*/ 0 h 228"/>
              <a:gd name="T40" fmla="*/ 2147483646 w 397"/>
              <a:gd name="T41" fmla="*/ 2147483646 h 2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97" h="228">
                <a:moveTo>
                  <a:pt x="50" y="15"/>
                </a:moveTo>
                <a:lnTo>
                  <a:pt x="50" y="15"/>
                </a:lnTo>
                <a:cubicBezTo>
                  <a:pt x="198" y="163"/>
                  <a:pt x="198" y="163"/>
                  <a:pt x="198" y="163"/>
                </a:cubicBezTo>
                <a:cubicBezTo>
                  <a:pt x="347" y="8"/>
                  <a:pt x="347" y="8"/>
                  <a:pt x="347" y="8"/>
                </a:cubicBezTo>
                <a:cubicBezTo>
                  <a:pt x="354" y="8"/>
                  <a:pt x="361" y="0"/>
                  <a:pt x="368" y="0"/>
                </a:cubicBezTo>
                <a:cubicBezTo>
                  <a:pt x="382" y="0"/>
                  <a:pt x="396" y="15"/>
                  <a:pt x="396" y="29"/>
                </a:cubicBezTo>
                <a:cubicBezTo>
                  <a:pt x="396" y="36"/>
                  <a:pt x="396" y="43"/>
                  <a:pt x="389" y="50"/>
                </a:cubicBezTo>
                <a:cubicBezTo>
                  <a:pt x="220" y="220"/>
                  <a:pt x="220" y="220"/>
                  <a:pt x="220" y="220"/>
                </a:cubicBezTo>
                <a:cubicBezTo>
                  <a:pt x="212" y="227"/>
                  <a:pt x="205" y="227"/>
                  <a:pt x="198" y="227"/>
                </a:cubicBezTo>
                <a:cubicBezTo>
                  <a:pt x="191" y="227"/>
                  <a:pt x="184" y="227"/>
                  <a:pt x="177" y="220"/>
                </a:cubicBezTo>
                <a:cubicBezTo>
                  <a:pt x="7" y="50"/>
                  <a:pt x="7" y="50"/>
                  <a:pt x="7" y="50"/>
                </a:cubicBezTo>
                <a:cubicBezTo>
                  <a:pt x="0" y="43"/>
                  <a:pt x="0" y="36"/>
                  <a:pt x="0" y="29"/>
                </a:cubicBezTo>
                <a:cubicBezTo>
                  <a:pt x="0" y="15"/>
                  <a:pt x="15" y="0"/>
                  <a:pt x="29" y="0"/>
                </a:cubicBezTo>
                <a:cubicBezTo>
                  <a:pt x="36" y="0"/>
                  <a:pt x="43" y="8"/>
                  <a:pt x="50" y="1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7" name="Freeform 9"/>
          <p:cNvSpPr>
            <a:spLocks noChangeArrowheads="1"/>
          </p:cNvSpPr>
          <p:nvPr/>
        </p:nvSpPr>
        <p:spPr bwMode="auto">
          <a:xfrm>
            <a:off x="11970503" y="11622374"/>
            <a:ext cx="288870" cy="288870"/>
          </a:xfrm>
          <a:custGeom>
            <a:avLst/>
            <a:gdLst>
              <a:gd name="T0" fmla="*/ 2147483646 w 319"/>
              <a:gd name="T1" fmla="*/ 2147483646 h 319"/>
              <a:gd name="T2" fmla="*/ 2147483646 w 319"/>
              <a:gd name="T3" fmla="*/ 2147483646 h 319"/>
              <a:gd name="T4" fmla="*/ 2147483646 w 319"/>
              <a:gd name="T5" fmla="*/ 2147483646 h 319"/>
              <a:gd name="T6" fmla="*/ 2147483646 w 319"/>
              <a:gd name="T7" fmla="*/ 2147483646 h 319"/>
              <a:gd name="T8" fmla="*/ 2147483646 w 319"/>
              <a:gd name="T9" fmla="*/ 2147483646 h 319"/>
              <a:gd name="T10" fmla="*/ 2147483646 w 319"/>
              <a:gd name="T11" fmla="*/ 2147483646 h 319"/>
              <a:gd name="T12" fmla="*/ 2147483646 w 319"/>
              <a:gd name="T13" fmla="*/ 2147483646 h 319"/>
              <a:gd name="T14" fmla="*/ 2147483646 w 319"/>
              <a:gd name="T15" fmla="*/ 2147483646 h 319"/>
              <a:gd name="T16" fmla="*/ 2147483646 w 319"/>
              <a:gd name="T17" fmla="*/ 2147483646 h 319"/>
              <a:gd name="T18" fmla="*/ 2147483646 w 319"/>
              <a:gd name="T19" fmla="*/ 2147483646 h 319"/>
              <a:gd name="T20" fmla="*/ 2147483646 w 319"/>
              <a:gd name="T21" fmla="*/ 2147483646 h 319"/>
              <a:gd name="T22" fmla="*/ 2147483646 w 319"/>
              <a:gd name="T23" fmla="*/ 2147483646 h 319"/>
              <a:gd name="T24" fmla="*/ 2147483646 w 319"/>
              <a:gd name="T25" fmla="*/ 2147483646 h 319"/>
              <a:gd name="T26" fmla="*/ 0 w 319"/>
              <a:gd name="T27" fmla="*/ 2147483646 h 319"/>
              <a:gd name="T28" fmla="*/ 2147483646 w 319"/>
              <a:gd name="T29" fmla="*/ 2147483646 h 319"/>
              <a:gd name="T30" fmla="*/ 2147483646 w 319"/>
              <a:gd name="T31" fmla="*/ 2147483646 h 319"/>
              <a:gd name="T32" fmla="*/ 2147483646 w 319"/>
              <a:gd name="T33" fmla="*/ 2147483646 h 319"/>
              <a:gd name="T34" fmla="*/ 2147483646 w 319"/>
              <a:gd name="T35" fmla="*/ 2147483646 h 319"/>
              <a:gd name="T36" fmla="*/ 2147483646 w 319"/>
              <a:gd name="T37" fmla="*/ 2147483646 h 319"/>
              <a:gd name="T38" fmla="*/ 0 w 319"/>
              <a:gd name="T39" fmla="*/ 2147483646 h 319"/>
              <a:gd name="T40" fmla="*/ 2147483646 w 319"/>
              <a:gd name="T41" fmla="*/ 0 h 319"/>
              <a:gd name="T42" fmla="*/ 2147483646 w 319"/>
              <a:gd name="T43" fmla="*/ 2147483646 h 319"/>
              <a:gd name="T44" fmla="*/ 2147483646 w 319"/>
              <a:gd name="T45" fmla="*/ 2147483646 h 319"/>
              <a:gd name="T46" fmla="*/ 2147483646 w 319"/>
              <a:gd name="T47" fmla="*/ 2147483646 h 319"/>
              <a:gd name="T48" fmla="*/ 2147483646 w 319"/>
              <a:gd name="T49" fmla="*/ 2147483646 h 319"/>
              <a:gd name="T50" fmla="*/ 2147483646 w 319"/>
              <a:gd name="T51" fmla="*/ 2147483646 h 319"/>
              <a:gd name="T52" fmla="*/ 2147483646 w 319"/>
              <a:gd name="T53" fmla="*/ 0 h 319"/>
              <a:gd name="T54" fmla="*/ 2147483646 w 319"/>
              <a:gd name="T55" fmla="*/ 2147483646 h 319"/>
              <a:gd name="T56" fmla="*/ 2147483646 w 319"/>
              <a:gd name="T57" fmla="*/ 2147483646 h 3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19" h="319">
                <a:moveTo>
                  <a:pt x="311" y="42"/>
                </a:moveTo>
                <a:lnTo>
                  <a:pt x="311" y="42"/>
                </a:lnTo>
                <a:cubicBezTo>
                  <a:pt x="198" y="155"/>
                  <a:pt x="198" y="155"/>
                  <a:pt x="198" y="155"/>
                </a:cubicBezTo>
                <a:cubicBezTo>
                  <a:pt x="311" y="269"/>
                  <a:pt x="311" y="269"/>
                  <a:pt x="311" y="269"/>
                </a:cubicBezTo>
                <a:cubicBezTo>
                  <a:pt x="318" y="276"/>
                  <a:pt x="318" y="283"/>
                  <a:pt x="318" y="290"/>
                </a:cubicBezTo>
                <a:cubicBezTo>
                  <a:pt x="318" y="304"/>
                  <a:pt x="311" y="318"/>
                  <a:pt x="289" y="318"/>
                </a:cubicBezTo>
                <a:cubicBezTo>
                  <a:pt x="282" y="318"/>
                  <a:pt x="275" y="318"/>
                  <a:pt x="275" y="311"/>
                </a:cubicBezTo>
                <a:cubicBezTo>
                  <a:pt x="162" y="198"/>
                  <a:pt x="162" y="198"/>
                  <a:pt x="162" y="198"/>
                </a:cubicBezTo>
                <a:cubicBezTo>
                  <a:pt x="49" y="311"/>
                  <a:pt x="49" y="311"/>
                  <a:pt x="49" y="311"/>
                </a:cubicBezTo>
                <a:cubicBezTo>
                  <a:pt x="42" y="318"/>
                  <a:pt x="35" y="318"/>
                  <a:pt x="28" y="318"/>
                </a:cubicBezTo>
                <a:cubicBezTo>
                  <a:pt x="14" y="318"/>
                  <a:pt x="0" y="304"/>
                  <a:pt x="0" y="290"/>
                </a:cubicBezTo>
                <a:cubicBezTo>
                  <a:pt x="0" y="283"/>
                  <a:pt x="0" y="276"/>
                  <a:pt x="7" y="269"/>
                </a:cubicBezTo>
                <a:cubicBezTo>
                  <a:pt x="120" y="155"/>
                  <a:pt x="120" y="155"/>
                  <a:pt x="120" y="155"/>
                </a:cubicBezTo>
                <a:cubicBezTo>
                  <a:pt x="7" y="42"/>
                  <a:pt x="7" y="42"/>
                  <a:pt x="7" y="42"/>
                </a:cubicBezTo>
                <a:cubicBezTo>
                  <a:pt x="0" y="42"/>
                  <a:pt x="0" y="35"/>
                  <a:pt x="0" y="28"/>
                </a:cubicBezTo>
                <a:cubicBezTo>
                  <a:pt x="0" y="7"/>
                  <a:pt x="14" y="0"/>
                  <a:pt x="28" y="0"/>
                </a:cubicBezTo>
                <a:cubicBezTo>
                  <a:pt x="35" y="0"/>
                  <a:pt x="42" y="0"/>
                  <a:pt x="49" y="7"/>
                </a:cubicBezTo>
                <a:cubicBezTo>
                  <a:pt x="162" y="120"/>
                  <a:pt x="162" y="120"/>
                  <a:pt x="162" y="120"/>
                </a:cubicBezTo>
                <a:cubicBezTo>
                  <a:pt x="275" y="7"/>
                  <a:pt x="275" y="7"/>
                  <a:pt x="275" y="7"/>
                </a:cubicBezTo>
                <a:cubicBezTo>
                  <a:pt x="275" y="0"/>
                  <a:pt x="282" y="0"/>
                  <a:pt x="289" y="0"/>
                </a:cubicBezTo>
                <a:cubicBezTo>
                  <a:pt x="311" y="0"/>
                  <a:pt x="318" y="7"/>
                  <a:pt x="318" y="28"/>
                </a:cubicBezTo>
                <a:cubicBezTo>
                  <a:pt x="318" y="35"/>
                  <a:pt x="318" y="42"/>
                  <a:pt x="311" y="4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8" name="Freeform 10"/>
          <p:cNvSpPr>
            <a:spLocks noChangeArrowheads="1"/>
          </p:cNvSpPr>
          <p:nvPr/>
        </p:nvSpPr>
        <p:spPr bwMode="auto">
          <a:xfrm>
            <a:off x="10971492" y="11646446"/>
            <a:ext cx="361088" cy="244736"/>
          </a:xfrm>
          <a:custGeom>
            <a:avLst/>
            <a:gdLst>
              <a:gd name="T0" fmla="*/ 2147483646 w 397"/>
              <a:gd name="T1" fmla="*/ 2147483646 h 270"/>
              <a:gd name="T2" fmla="*/ 2147483646 w 397"/>
              <a:gd name="T3" fmla="*/ 2147483646 h 270"/>
              <a:gd name="T4" fmla="*/ 2147483646 w 397"/>
              <a:gd name="T5" fmla="*/ 2147483646 h 270"/>
              <a:gd name="T6" fmla="*/ 2147483646 w 397"/>
              <a:gd name="T7" fmla="*/ 2147483646 h 270"/>
              <a:gd name="T8" fmla="*/ 2147483646 w 397"/>
              <a:gd name="T9" fmla="*/ 2147483646 h 270"/>
              <a:gd name="T10" fmla="*/ 2147483646 w 397"/>
              <a:gd name="T11" fmla="*/ 2147483646 h 270"/>
              <a:gd name="T12" fmla="*/ 2147483646 w 397"/>
              <a:gd name="T13" fmla="*/ 2147483646 h 270"/>
              <a:gd name="T14" fmla="*/ 2147483646 w 397"/>
              <a:gd name="T15" fmla="*/ 2147483646 h 270"/>
              <a:gd name="T16" fmla="*/ 2147483646 w 397"/>
              <a:gd name="T17" fmla="*/ 2147483646 h 270"/>
              <a:gd name="T18" fmla="*/ 2147483646 w 397"/>
              <a:gd name="T19" fmla="*/ 2147483646 h 270"/>
              <a:gd name="T20" fmla="*/ 0 w 397"/>
              <a:gd name="T21" fmla="*/ 2147483646 h 270"/>
              <a:gd name="T22" fmla="*/ 2147483646 w 397"/>
              <a:gd name="T23" fmla="*/ 2147483646 h 270"/>
              <a:gd name="T24" fmla="*/ 2147483646 w 397"/>
              <a:gd name="T25" fmla="*/ 2147483646 h 270"/>
              <a:gd name="T26" fmla="*/ 2147483646 w 397"/>
              <a:gd name="T27" fmla="*/ 2147483646 h 270"/>
              <a:gd name="T28" fmla="*/ 2147483646 w 397"/>
              <a:gd name="T29" fmla="*/ 2147483646 h 270"/>
              <a:gd name="T30" fmla="*/ 2147483646 w 397"/>
              <a:gd name="T31" fmla="*/ 2147483646 h 270"/>
              <a:gd name="T32" fmla="*/ 2147483646 w 397"/>
              <a:gd name="T33" fmla="*/ 2147483646 h 270"/>
              <a:gd name="T34" fmla="*/ 2147483646 w 397"/>
              <a:gd name="T35" fmla="*/ 0 h 270"/>
              <a:gd name="T36" fmla="*/ 2147483646 w 397"/>
              <a:gd name="T37" fmla="*/ 2147483646 h 270"/>
              <a:gd name="T38" fmla="*/ 2147483646 w 397"/>
              <a:gd name="T39" fmla="*/ 2147483646 h 27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7" h="270">
                <a:moveTo>
                  <a:pt x="389" y="43"/>
                </a:moveTo>
                <a:lnTo>
                  <a:pt x="389" y="43"/>
                </a:lnTo>
                <a:cubicBezTo>
                  <a:pt x="170" y="262"/>
                  <a:pt x="170" y="262"/>
                  <a:pt x="170" y="262"/>
                </a:cubicBezTo>
                <a:cubicBezTo>
                  <a:pt x="170" y="269"/>
                  <a:pt x="163" y="269"/>
                  <a:pt x="156" y="269"/>
                </a:cubicBezTo>
                <a:cubicBezTo>
                  <a:pt x="149" y="269"/>
                  <a:pt x="141" y="269"/>
                  <a:pt x="134" y="262"/>
                </a:cubicBezTo>
                <a:cubicBezTo>
                  <a:pt x="14" y="142"/>
                  <a:pt x="14" y="142"/>
                  <a:pt x="14" y="142"/>
                </a:cubicBezTo>
                <a:cubicBezTo>
                  <a:pt x="7" y="135"/>
                  <a:pt x="0" y="127"/>
                  <a:pt x="0" y="120"/>
                </a:cubicBezTo>
                <a:cubicBezTo>
                  <a:pt x="0" y="106"/>
                  <a:pt x="14" y="92"/>
                  <a:pt x="28" y="92"/>
                </a:cubicBezTo>
                <a:cubicBezTo>
                  <a:pt x="36" y="92"/>
                  <a:pt x="43" y="92"/>
                  <a:pt x="50" y="99"/>
                </a:cubicBezTo>
                <a:cubicBezTo>
                  <a:pt x="156" y="205"/>
                  <a:pt x="156" y="205"/>
                  <a:pt x="156" y="205"/>
                </a:cubicBezTo>
                <a:cubicBezTo>
                  <a:pt x="354" y="7"/>
                  <a:pt x="354" y="7"/>
                  <a:pt x="354" y="7"/>
                </a:cubicBezTo>
                <a:cubicBezTo>
                  <a:pt x="354" y="0"/>
                  <a:pt x="361" y="0"/>
                  <a:pt x="368" y="0"/>
                </a:cubicBezTo>
                <a:cubicBezTo>
                  <a:pt x="389" y="0"/>
                  <a:pt x="396" y="7"/>
                  <a:pt x="396" y="29"/>
                </a:cubicBezTo>
                <a:cubicBezTo>
                  <a:pt x="396" y="36"/>
                  <a:pt x="396" y="43"/>
                  <a:pt x="389" y="4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89" name="Freeform 11"/>
          <p:cNvSpPr>
            <a:spLocks noChangeArrowheads="1"/>
          </p:cNvSpPr>
          <p:nvPr/>
        </p:nvSpPr>
        <p:spPr bwMode="auto">
          <a:xfrm>
            <a:off x="9996556" y="11734712"/>
            <a:ext cx="401209" cy="52156"/>
          </a:xfrm>
          <a:custGeom>
            <a:avLst/>
            <a:gdLst>
              <a:gd name="T0" fmla="*/ 2147483646 w 439"/>
              <a:gd name="T1" fmla="*/ 2147483646 h 58"/>
              <a:gd name="T2" fmla="*/ 2147483646 w 439"/>
              <a:gd name="T3" fmla="*/ 2147483646 h 58"/>
              <a:gd name="T4" fmla="*/ 2147483646 w 439"/>
              <a:gd name="T5" fmla="*/ 2147483646 h 58"/>
              <a:gd name="T6" fmla="*/ 2147483646 w 439"/>
              <a:gd name="T7" fmla="*/ 2147483646 h 58"/>
              <a:gd name="T8" fmla="*/ 2147483646 w 439"/>
              <a:gd name="T9" fmla="*/ 2147483646 h 58"/>
              <a:gd name="T10" fmla="*/ 0 w 439"/>
              <a:gd name="T11" fmla="*/ 2147483646 h 58"/>
              <a:gd name="T12" fmla="*/ 2147483646 w 439"/>
              <a:gd name="T13" fmla="*/ 0 h 58"/>
              <a:gd name="T14" fmla="*/ 2147483646 w 439"/>
              <a:gd name="T15" fmla="*/ 0 h 58"/>
              <a:gd name="T16" fmla="*/ 2147483646 w 439"/>
              <a:gd name="T17" fmla="*/ 0 h 58"/>
              <a:gd name="T18" fmla="*/ 2147483646 w 439"/>
              <a:gd name="T19" fmla="*/ 0 h 58"/>
              <a:gd name="T20" fmla="*/ 2147483646 w 439"/>
              <a:gd name="T21" fmla="*/ 2147483646 h 58"/>
              <a:gd name="T22" fmla="*/ 2147483646 w 439"/>
              <a:gd name="T23" fmla="*/ 2147483646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9" h="58">
                <a:moveTo>
                  <a:pt x="410" y="57"/>
                </a:moveTo>
                <a:lnTo>
                  <a:pt x="410" y="57"/>
                </a:lnTo>
                <a:cubicBezTo>
                  <a:pt x="247" y="57"/>
                  <a:pt x="247" y="57"/>
                  <a:pt x="247" y="57"/>
                </a:cubicBezTo>
                <a:cubicBezTo>
                  <a:pt x="191" y="57"/>
                  <a:pt x="191" y="57"/>
                  <a:pt x="191" y="57"/>
                </a:cubicBezTo>
                <a:cubicBezTo>
                  <a:pt x="28" y="57"/>
                  <a:pt x="28" y="57"/>
                  <a:pt x="28" y="57"/>
                </a:cubicBezTo>
                <a:cubicBezTo>
                  <a:pt x="14" y="57"/>
                  <a:pt x="0" y="50"/>
                  <a:pt x="0" y="28"/>
                </a:cubicBezTo>
                <a:cubicBezTo>
                  <a:pt x="0" y="14"/>
                  <a:pt x="14" y="0"/>
                  <a:pt x="28" y="0"/>
                </a:cubicBezTo>
                <a:cubicBezTo>
                  <a:pt x="191" y="0"/>
                  <a:pt x="191" y="0"/>
                  <a:pt x="191" y="0"/>
                </a:cubicBezTo>
                <a:cubicBezTo>
                  <a:pt x="247" y="0"/>
                  <a:pt x="247" y="0"/>
                  <a:pt x="247" y="0"/>
                </a:cubicBezTo>
                <a:cubicBezTo>
                  <a:pt x="410" y="0"/>
                  <a:pt x="410" y="0"/>
                  <a:pt x="410" y="0"/>
                </a:cubicBezTo>
                <a:cubicBezTo>
                  <a:pt x="424" y="0"/>
                  <a:pt x="438" y="14"/>
                  <a:pt x="438" y="28"/>
                </a:cubicBezTo>
                <a:cubicBezTo>
                  <a:pt x="438" y="50"/>
                  <a:pt x="424" y="57"/>
                  <a:pt x="410" y="5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0" name="Freeform 12"/>
          <p:cNvSpPr>
            <a:spLocks noChangeArrowheads="1"/>
          </p:cNvSpPr>
          <p:nvPr/>
        </p:nvSpPr>
        <p:spPr bwMode="auto">
          <a:xfrm>
            <a:off x="9037665" y="11570215"/>
            <a:ext cx="393185" cy="393185"/>
          </a:xfrm>
          <a:custGeom>
            <a:avLst/>
            <a:gdLst>
              <a:gd name="T0" fmla="*/ 2147483646 w 432"/>
              <a:gd name="T1" fmla="*/ 2147483646 h 432"/>
              <a:gd name="T2" fmla="*/ 2147483646 w 432"/>
              <a:gd name="T3" fmla="*/ 2147483646 h 432"/>
              <a:gd name="T4" fmla="*/ 2147483646 w 432"/>
              <a:gd name="T5" fmla="*/ 2147483646 h 432"/>
              <a:gd name="T6" fmla="*/ 2147483646 w 432"/>
              <a:gd name="T7" fmla="*/ 2147483646 h 432"/>
              <a:gd name="T8" fmla="*/ 2147483646 w 432"/>
              <a:gd name="T9" fmla="*/ 2147483646 h 432"/>
              <a:gd name="T10" fmla="*/ 2147483646 w 432"/>
              <a:gd name="T11" fmla="*/ 2147483646 h 432"/>
              <a:gd name="T12" fmla="*/ 2147483646 w 432"/>
              <a:gd name="T13" fmla="*/ 2147483646 h 432"/>
              <a:gd name="T14" fmla="*/ 2147483646 w 432"/>
              <a:gd name="T15" fmla="*/ 2147483646 h 432"/>
              <a:gd name="T16" fmla="*/ 0 w 432"/>
              <a:gd name="T17" fmla="*/ 2147483646 h 432"/>
              <a:gd name="T18" fmla="*/ 2147483646 w 432"/>
              <a:gd name="T19" fmla="*/ 2147483646 h 432"/>
              <a:gd name="T20" fmla="*/ 2147483646 w 432"/>
              <a:gd name="T21" fmla="*/ 2147483646 h 432"/>
              <a:gd name="T22" fmla="*/ 2147483646 w 432"/>
              <a:gd name="T23" fmla="*/ 2147483646 h 432"/>
              <a:gd name="T24" fmla="*/ 2147483646 w 432"/>
              <a:gd name="T25" fmla="*/ 0 h 432"/>
              <a:gd name="T26" fmla="*/ 2147483646 w 432"/>
              <a:gd name="T27" fmla="*/ 2147483646 h 432"/>
              <a:gd name="T28" fmla="*/ 2147483646 w 432"/>
              <a:gd name="T29" fmla="*/ 2147483646 h 432"/>
              <a:gd name="T30" fmla="*/ 2147483646 w 432"/>
              <a:gd name="T31" fmla="*/ 2147483646 h 432"/>
              <a:gd name="T32" fmla="*/ 2147483646 w 432"/>
              <a:gd name="T33" fmla="*/ 2147483646 h 432"/>
              <a:gd name="T34" fmla="*/ 2147483646 w 432"/>
              <a:gd name="T35" fmla="*/ 2147483646 h 4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32" h="432">
                <a:moveTo>
                  <a:pt x="403" y="240"/>
                </a:moveTo>
                <a:lnTo>
                  <a:pt x="403" y="240"/>
                </a:lnTo>
                <a:cubicBezTo>
                  <a:pt x="247" y="240"/>
                  <a:pt x="247" y="240"/>
                  <a:pt x="247" y="240"/>
                </a:cubicBezTo>
                <a:cubicBezTo>
                  <a:pt x="247" y="402"/>
                  <a:pt x="247" y="402"/>
                  <a:pt x="247" y="402"/>
                </a:cubicBezTo>
                <a:cubicBezTo>
                  <a:pt x="247" y="417"/>
                  <a:pt x="233" y="431"/>
                  <a:pt x="219" y="431"/>
                </a:cubicBezTo>
                <a:cubicBezTo>
                  <a:pt x="198" y="431"/>
                  <a:pt x="191" y="417"/>
                  <a:pt x="191" y="402"/>
                </a:cubicBezTo>
                <a:cubicBezTo>
                  <a:pt x="191" y="240"/>
                  <a:pt x="191" y="240"/>
                  <a:pt x="191" y="240"/>
                </a:cubicBezTo>
                <a:cubicBezTo>
                  <a:pt x="28" y="240"/>
                  <a:pt x="28" y="240"/>
                  <a:pt x="28" y="240"/>
                </a:cubicBezTo>
                <a:cubicBezTo>
                  <a:pt x="14" y="240"/>
                  <a:pt x="0" y="233"/>
                  <a:pt x="0" y="211"/>
                </a:cubicBezTo>
                <a:cubicBezTo>
                  <a:pt x="0" y="197"/>
                  <a:pt x="14" y="183"/>
                  <a:pt x="28" y="183"/>
                </a:cubicBezTo>
                <a:cubicBezTo>
                  <a:pt x="191" y="183"/>
                  <a:pt x="191" y="183"/>
                  <a:pt x="191" y="183"/>
                </a:cubicBezTo>
                <a:cubicBezTo>
                  <a:pt x="191" y="28"/>
                  <a:pt x="191" y="28"/>
                  <a:pt x="191" y="28"/>
                </a:cubicBezTo>
                <a:cubicBezTo>
                  <a:pt x="191" y="7"/>
                  <a:pt x="198" y="0"/>
                  <a:pt x="219" y="0"/>
                </a:cubicBezTo>
                <a:cubicBezTo>
                  <a:pt x="233" y="0"/>
                  <a:pt x="247" y="7"/>
                  <a:pt x="247" y="28"/>
                </a:cubicBezTo>
                <a:cubicBezTo>
                  <a:pt x="247" y="183"/>
                  <a:pt x="247" y="183"/>
                  <a:pt x="247" y="183"/>
                </a:cubicBezTo>
                <a:cubicBezTo>
                  <a:pt x="403" y="183"/>
                  <a:pt x="403" y="183"/>
                  <a:pt x="403" y="183"/>
                </a:cubicBezTo>
                <a:cubicBezTo>
                  <a:pt x="424" y="183"/>
                  <a:pt x="431" y="197"/>
                  <a:pt x="431" y="211"/>
                </a:cubicBezTo>
                <a:cubicBezTo>
                  <a:pt x="431" y="233"/>
                  <a:pt x="424" y="240"/>
                  <a:pt x="403" y="24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1" name="Freeform 13"/>
          <p:cNvSpPr>
            <a:spLocks noChangeArrowheads="1"/>
          </p:cNvSpPr>
          <p:nvPr/>
        </p:nvSpPr>
        <p:spPr bwMode="auto">
          <a:xfrm>
            <a:off x="19693773" y="10527072"/>
            <a:ext cx="204618" cy="465402"/>
          </a:xfrm>
          <a:custGeom>
            <a:avLst/>
            <a:gdLst>
              <a:gd name="T0" fmla="*/ 2147483646 w 227"/>
              <a:gd name="T1" fmla="*/ 2147483646 h 510"/>
              <a:gd name="T2" fmla="*/ 2147483646 w 227"/>
              <a:gd name="T3" fmla="*/ 2147483646 h 510"/>
              <a:gd name="T4" fmla="*/ 0 w 227"/>
              <a:gd name="T5" fmla="*/ 2147483646 h 510"/>
              <a:gd name="T6" fmla="*/ 0 w 227"/>
              <a:gd name="T7" fmla="*/ 2147483646 h 510"/>
              <a:gd name="T8" fmla="*/ 0 w 227"/>
              <a:gd name="T9" fmla="*/ 2147483646 h 510"/>
              <a:gd name="T10" fmla="*/ 0 w 227"/>
              <a:gd name="T11" fmla="*/ 2147483646 h 510"/>
              <a:gd name="T12" fmla="*/ 0 w 227"/>
              <a:gd name="T13" fmla="*/ 2147483646 h 510"/>
              <a:gd name="T14" fmla="*/ 0 w 227"/>
              <a:gd name="T15" fmla="*/ 2147483646 h 510"/>
              <a:gd name="T16" fmla="*/ 2147483646 w 227"/>
              <a:gd name="T17" fmla="*/ 0 h 510"/>
              <a:gd name="T18" fmla="*/ 2147483646 w 227"/>
              <a:gd name="T19" fmla="*/ 0 h 510"/>
              <a:gd name="T20" fmla="*/ 2147483646 w 227"/>
              <a:gd name="T21" fmla="*/ 2147483646 h 510"/>
              <a:gd name="T22" fmla="*/ 2147483646 w 227"/>
              <a:gd name="T23" fmla="*/ 2147483646 h 510"/>
              <a:gd name="T24" fmla="*/ 2147483646 w 227"/>
              <a:gd name="T25" fmla="*/ 2147483646 h 510"/>
              <a:gd name="T26" fmla="*/ 2147483646 w 227"/>
              <a:gd name="T27" fmla="*/ 2147483646 h 510"/>
              <a:gd name="T28" fmla="*/ 2147483646 w 227"/>
              <a:gd name="T29" fmla="*/ 2147483646 h 510"/>
              <a:gd name="T30" fmla="*/ 2147483646 w 227"/>
              <a:gd name="T31" fmla="*/ 2147483646 h 510"/>
              <a:gd name="T32" fmla="*/ 2147483646 w 227"/>
              <a:gd name="T33" fmla="*/ 2147483646 h 5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27" h="510">
                <a:moveTo>
                  <a:pt x="113" y="396"/>
                </a:moveTo>
                <a:lnTo>
                  <a:pt x="113" y="396"/>
                </a:lnTo>
                <a:cubicBezTo>
                  <a:pt x="0" y="509"/>
                  <a:pt x="0" y="509"/>
                  <a:pt x="0" y="509"/>
                </a:cubicBezTo>
                <a:cubicBezTo>
                  <a:pt x="0" y="368"/>
                  <a:pt x="0" y="368"/>
                  <a:pt x="0" y="368"/>
                </a:cubicBezTo>
                <a:cubicBezTo>
                  <a:pt x="0" y="276"/>
                  <a:pt x="0" y="276"/>
                  <a:pt x="0" y="276"/>
                </a:cubicBezTo>
                <a:cubicBezTo>
                  <a:pt x="0" y="170"/>
                  <a:pt x="0" y="170"/>
                  <a:pt x="0" y="170"/>
                </a:cubicBezTo>
                <a:cubicBezTo>
                  <a:pt x="0" y="128"/>
                  <a:pt x="0" y="128"/>
                  <a:pt x="0" y="128"/>
                </a:cubicBezTo>
                <a:cubicBezTo>
                  <a:pt x="0" y="29"/>
                  <a:pt x="0" y="29"/>
                  <a:pt x="0" y="29"/>
                </a:cubicBezTo>
                <a:cubicBezTo>
                  <a:pt x="0" y="15"/>
                  <a:pt x="14" y="0"/>
                  <a:pt x="28" y="0"/>
                </a:cubicBezTo>
                <a:cubicBezTo>
                  <a:pt x="198" y="0"/>
                  <a:pt x="198" y="0"/>
                  <a:pt x="198" y="0"/>
                </a:cubicBezTo>
                <a:cubicBezTo>
                  <a:pt x="219" y="0"/>
                  <a:pt x="226" y="15"/>
                  <a:pt x="226" y="29"/>
                </a:cubicBezTo>
                <a:cubicBezTo>
                  <a:pt x="226" y="128"/>
                  <a:pt x="226" y="128"/>
                  <a:pt x="226" y="128"/>
                </a:cubicBezTo>
                <a:cubicBezTo>
                  <a:pt x="226" y="170"/>
                  <a:pt x="226" y="170"/>
                  <a:pt x="226" y="170"/>
                </a:cubicBezTo>
                <a:cubicBezTo>
                  <a:pt x="226" y="276"/>
                  <a:pt x="226" y="276"/>
                  <a:pt x="226" y="276"/>
                </a:cubicBezTo>
                <a:cubicBezTo>
                  <a:pt x="226" y="368"/>
                  <a:pt x="226" y="368"/>
                  <a:pt x="226" y="368"/>
                </a:cubicBezTo>
                <a:cubicBezTo>
                  <a:pt x="226" y="509"/>
                  <a:pt x="226" y="509"/>
                  <a:pt x="226" y="509"/>
                </a:cubicBezTo>
                <a:lnTo>
                  <a:pt x="113" y="396"/>
                </a:ln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2" name="Freeform 14"/>
          <p:cNvSpPr>
            <a:spLocks noChangeArrowheads="1"/>
          </p:cNvSpPr>
          <p:nvPr/>
        </p:nvSpPr>
        <p:spPr bwMode="auto">
          <a:xfrm>
            <a:off x="18558353" y="10527072"/>
            <a:ext cx="553668" cy="553668"/>
          </a:xfrm>
          <a:custGeom>
            <a:avLst/>
            <a:gdLst>
              <a:gd name="T0" fmla="*/ 2147483646 w 609"/>
              <a:gd name="T1" fmla="*/ 2147483646 h 609"/>
              <a:gd name="T2" fmla="*/ 2147483646 w 609"/>
              <a:gd name="T3" fmla="*/ 2147483646 h 609"/>
              <a:gd name="T4" fmla="*/ 2147483646 w 609"/>
              <a:gd name="T5" fmla="*/ 2147483646 h 609"/>
              <a:gd name="T6" fmla="*/ 0 w 609"/>
              <a:gd name="T7" fmla="*/ 2147483646 h 609"/>
              <a:gd name="T8" fmla="*/ 2147483646 w 609"/>
              <a:gd name="T9" fmla="*/ 2147483646 h 609"/>
              <a:gd name="T10" fmla="*/ 2147483646 w 609"/>
              <a:gd name="T11" fmla="*/ 2147483646 h 609"/>
              <a:gd name="T12" fmla="*/ 2147483646 w 609"/>
              <a:gd name="T13" fmla="*/ 2147483646 h 609"/>
              <a:gd name="T14" fmla="*/ 2147483646 w 609"/>
              <a:gd name="T15" fmla="*/ 2147483646 h 609"/>
              <a:gd name="T16" fmla="*/ 2147483646 w 609"/>
              <a:gd name="T17" fmla="*/ 2147483646 h 609"/>
              <a:gd name="T18" fmla="*/ 2147483646 w 609"/>
              <a:gd name="T19" fmla="*/ 2147483646 h 609"/>
              <a:gd name="T20" fmla="*/ 2147483646 w 609"/>
              <a:gd name="T21" fmla="*/ 2147483646 h 609"/>
              <a:gd name="T22" fmla="*/ 2147483646 w 609"/>
              <a:gd name="T23" fmla="*/ 2147483646 h 609"/>
              <a:gd name="T24" fmla="*/ 2147483646 w 609"/>
              <a:gd name="T25" fmla="*/ 2147483646 h 609"/>
              <a:gd name="T26" fmla="*/ 2147483646 w 609"/>
              <a:gd name="T27" fmla="*/ 2147483646 h 609"/>
              <a:gd name="T28" fmla="*/ 2147483646 w 609"/>
              <a:gd name="T29" fmla="*/ 2147483646 h 609"/>
              <a:gd name="T30" fmla="*/ 2147483646 w 609"/>
              <a:gd name="T31" fmla="*/ 2147483646 h 609"/>
              <a:gd name="T32" fmla="*/ 2147483646 w 609"/>
              <a:gd name="T33" fmla="*/ 2147483646 h 609"/>
              <a:gd name="T34" fmla="*/ 2147483646 w 609"/>
              <a:gd name="T35" fmla="*/ 2147483646 h 609"/>
              <a:gd name="T36" fmla="*/ 2147483646 w 609"/>
              <a:gd name="T37" fmla="*/ 2147483646 h 609"/>
              <a:gd name="T38" fmla="*/ 2147483646 w 609"/>
              <a:gd name="T39" fmla="*/ 2147483646 h 609"/>
              <a:gd name="T40" fmla="*/ 2147483646 w 609"/>
              <a:gd name="T41" fmla="*/ 2147483646 h 609"/>
              <a:gd name="T42" fmla="*/ 2147483646 w 609"/>
              <a:gd name="T43" fmla="*/ 2147483646 h 609"/>
              <a:gd name="T44" fmla="*/ 2147483646 w 609"/>
              <a:gd name="T45" fmla="*/ 2147483646 h 609"/>
              <a:gd name="T46" fmla="*/ 2147483646 w 609"/>
              <a:gd name="T47" fmla="*/ 2147483646 h 609"/>
              <a:gd name="T48" fmla="*/ 2147483646 w 609"/>
              <a:gd name="T49" fmla="*/ 2147483646 h 609"/>
              <a:gd name="T50" fmla="*/ 2147483646 w 609"/>
              <a:gd name="T51" fmla="*/ 2147483646 h 609"/>
              <a:gd name="T52" fmla="*/ 2147483646 w 609"/>
              <a:gd name="T53" fmla="*/ 2147483646 h 609"/>
              <a:gd name="T54" fmla="*/ 2147483646 w 609"/>
              <a:gd name="T55" fmla="*/ 2147483646 h 609"/>
              <a:gd name="T56" fmla="*/ 2147483646 w 609"/>
              <a:gd name="T57" fmla="*/ 2147483646 h 609"/>
              <a:gd name="T58" fmla="*/ 2147483646 w 609"/>
              <a:gd name="T59" fmla="*/ 2147483646 h 609"/>
              <a:gd name="T60" fmla="*/ 2147483646 w 609"/>
              <a:gd name="T61" fmla="*/ 2147483646 h 609"/>
              <a:gd name="T62" fmla="*/ 2147483646 w 609"/>
              <a:gd name="T63" fmla="*/ 2147483646 h 609"/>
              <a:gd name="T64" fmla="*/ 2147483646 w 609"/>
              <a:gd name="T65" fmla="*/ 2147483646 h 609"/>
              <a:gd name="T66" fmla="*/ 2147483646 w 609"/>
              <a:gd name="T67" fmla="*/ 2147483646 h 609"/>
              <a:gd name="T68" fmla="*/ 2147483646 w 609"/>
              <a:gd name="T69" fmla="*/ 2147483646 h 609"/>
              <a:gd name="T70" fmla="*/ 2147483646 w 609"/>
              <a:gd name="T71" fmla="*/ 2147483646 h 609"/>
              <a:gd name="T72" fmla="*/ 2147483646 w 609"/>
              <a:gd name="T73" fmla="*/ 2147483646 h 609"/>
              <a:gd name="T74" fmla="*/ 2147483646 w 609"/>
              <a:gd name="T75" fmla="*/ 2147483646 h 609"/>
              <a:gd name="T76" fmla="*/ 2147483646 w 609"/>
              <a:gd name="T77" fmla="*/ 2147483646 h 609"/>
              <a:gd name="T78" fmla="*/ 2147483646 w 609"/>
              <a:gd name="T79" fmla="*/ 2147483646 h 609"/>
              <a:gd name="T80" fmla="*/ 2147483646 w 609"/>
              <a:gd name="T81" fmla="*/ 2147483646 h 609"/>
              <a:gd name="T82" fmla="*/ 2147483646 w 609"/>
              <a:gd name="T83" fmla="*/ 2147483646 h 609"/>
              <a:gd name="T84" fmla="*/ 2147483646 w 609"/>
              <a:gd name="T85" fmla="*/ 2147483646 h 609"/>
              <a:gd name="T86" fmla="*/ 2147483646 w 609"/>
              <a:gd name="T87" fmla="*/ 2147483646 h 609"/>
              <a:gd name="T88" fmla="*/ 2147483646 w 609"/>
              <a:gd name="T89" fmla="*/ 2147483646 h 609"/>
              <a:gd name="T90" fmla="*/ 2147483646 w 609"/>
              <a:gd name="T91" fmla="*/ 2147483646 h 609"/>
              <a:gd name="T92" fmla="*/ 2147483646 w 609"/>
              <a:gd name="T93" fmla="*/ 2147483646 h 609"/>
              <a:gd name="T94" fmla="*/ 2147483646 w 609"/>
              <a:gd name="T95" fmla="*/ 2147483646 h 609"/>
              <a:gd name="T96" fmla="*/ 2147483646 w 609"/>
              <a:gd name="T97" fmla="*/ 2147483646 h 609"/>
              <a:gd name="T98" fmla="*/ 2147483646 w 609"/>
              <a:gd name="T99" fmla="*/ 2147483646 h 609"/>
              <a:gd name="T100" fmla="*/ 2147483646 w 609"/>
              <a:gd name="T101" fmla="*/ 2147483646 h 609"/>
              <a:gd name="T102" fmla="*/ 2147483646 w 609"/>
              <a:gd name="T103" fmla="*/ 2147483646 h 609"/>
              <a:gd name="T104" fmla="*/ 2147483646 w 609"/>
              <a:gd name="T105" fmla="*/ 2147483646 h 609"/>
              <a:gd name="T106" fmla="*/ 2147483646 w 609"/>
              <a:gd name="T107" fmla="*/ 2147483646 h 609"/>
              <a:gd name="T108" fmla="*/ 2147483646 w 609"/>
              <a:gd name="T109" fmla="*/ 2147483646 h 609"/>
              <a:gd name="T110" fmla="*/ 2147483646 w 609"/>
              <a:gd name="T111" fmla="*/ 2147483646 h 609"/>
              <a:gd name="T112" fmla="*/ 2147483646 w 609"/>
              <a:gd name="T113" fmla="*/ 2147483646 h 609"/>
              <a:gd name="T114" fmla="*/ 2147483646 w 609"/>
              <a:gd name="T115" fmla="*/ 2147483646 h 60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609" h="609">
                <a:moveTo>
                  <a:pt x="587" y="488"/>
                </a:moveTo>
                <a:lnTo>
                  <a:pt x="587" y="488"/>
                </a:lnTo>
                <a:cubicBezTo>
                  <a:pt x="318" y="601"/>
                  <a:pt x="318" y="601"/>
                  <a:pt x="318" y="601"/>
                </a:cubicBezTo>
                <a:cubicBezTo>
                  <a:pt x="311" y="608"/>
                  <a:pt x="311" y="608"/>
                  <a:pt x="304" y="608"/>
                </a:cubicBezTo>
                <a:cubicBezTo>
                  <a:pt x="297" y="608"/>
                  <a:pt x="297" y="608"/>
                  <a:pt x="290" y="601"/>
                </a:cubicBezTo>
                <a:cubicBezTo>
                  <a:pt x="21" y="488"/>
                  <a:pt x="21" y="488"/>
                  <a:pt x="21"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72" y="0"/>
                  <a:pt x="572" y="0"/>
                  <a:pt x="579" y="0"/>
                </a:cubicBezTo>
                <a:cubicBezTo>
                  <a:pt x="594" y="0"/>
                  <a:pt x="608" y="15"/>
                  <a:pt x="608" y="29"/>
                </a:cubicBezTo>
                <a:cubicBezTo>
                  <a:pt x="608" y="467"/>
                  <a:pt x="608" y="467"/>
                  <a:pt x="608" y="467"/>
                </a:cubicBezTo>
                <a:cubicBezTo>
                  <a:pt x="608" y="474"/>
                  <a:pt x="601" y="488"/>
                  <a:pt x="587" y="488"/>
                </a:cubicBezTo>
                <a:close/>
                <a:moveTo>
                  <a:pt x="276" y="163"/>
                </a:moveTo>
                <a:lnTo>
                  <a:pt x="276" y="163"/>
                </a:lnTo>
                <a:cubicBezTo>
                  <a:pt x="56" y="71"/>
                  <a:pt x="56" y="71"/>
                  <a:pt x="56" y="71"/>
                </a:cubicBezTo>
                <a:cubicBezTo>
                  <a:pt x="56" y="446"/>
                  <a:pt x="56" y="446"/>
                  <a:pt x="56" y="446"/>
                </a:cubicBezTo>
                <a:cubicBezTo>
                  <a:pt x="276" y="538"/>
                  <a:pt x="276" y="538"/>
                  <a:pt x="276" y="538"/>
                </a:cubicBezTo>
                <a:lnTo>
                  <a:pt x="276" y="163"/>
                </a:lnTo>
                <a:close/>
                <a:moveTo>
                  <a:pt x="551" y="71"/>
                </a:moveTo>
                <a:lnTo>
                  <a:pt x="551" y="71"/>
                </a:lnTo>
                <a:cubicBezTo>
                  <a:pt x="332" y="163"/>
                  <a:pt x="332" y="163"/>
                  <a:pt x="332" y="163"/>
                </a:cubicBezTo>
                <a:cubicBezTo>
                  <a:pt x="332" y="538"/>
                  <a:pt x="332" y="538"/>
                  <a:pt x="332" y="538"/>
                </a:cubicBezTo>
                <a:cubicBezTo>
                  <a:pt x="551" y="446"/>
                  <a:pt x="551" y="446"/>
                  <a:pt x="551" y="446"/>
                </a:cubicBezTo>
                <a:lnTo>
                  <a:pt x="551" y="71"/>
                </a:lnTo>
                <a:close/>
                <a:moveTo>
                  <a:pt x="375" y="206"/>
                </a:moveTo>
                <a:lnTo>
                  <a:pt x="375" y="206"/>
                </a:lnTo>
                <a:cubicBezTo>
                  <a:pt x="480" y="156"/>
                  <a:pt x="480" y="156"/>
                  <a:pt x="480" y="156"/>
                </a:cubicBezTo>
                <a:cubicBezTo>
                  <a:pt x="488" y="156"/>
                  <a:pt x="488" y="156"/>
                  <a:pt x="495" y="156"/>
                </a:cubicBezTo>
                <a:cubicBezTo>
                  <a:pt x="509" y="156"/>
                  <a:pt x="523" y="163"/>
                  <a:pt x="523" y="184"/>
                </a:cubicBezTo>
                <a:cubicBezTo>
                  <a:pt x="523" y="191"/>
                  <a:pt x="516" y="206"/>
                  <a:pt x="502" y="206"/>
                </a:cubicBezTo>
                <a:cubicBezTo>
                  <a:pt x="403" y="255"/>
                  <a:pt x="403" y="255"/>
                  <a:pt x="403" y="255"/>
                </a:cubicBezTo>
                <a:cubicBezTo>
                  <a:pt x="396" y="255"/>
                  <a:pt x="396" y="255"/>
                  <a:pt x="389" y="255"/>
                </a:cubicBezTo>
                <a:cubicBezTo>
                  <a:pt x="375" y="255"/>
                  <a:pt x="360" y="248"/>
                  <a:pt x="360" y="227"/>
                </a:cubicBezTo>
                <a:cubicBezTo>
                  <a:pt x="360" y="220"/>
                  <a:pt x="367" y="206"/>
                  <a:pt x="375" y="206"/>
                </a:cubicBezTo>
                <a:close/>
                <a:moveTo>
                  <a:pt x="375" y="304"/>
                </a:moveTo>
                <a:lnTo>
                  <a:pt x="375" y="304"/>
                </a:lnTo>
                <a:cubicBezTo>
                  <a:pt x="480" y="262"/>
                  <a:pt x="480" y="262"/>
                  <a:pt x="480" y="262"/>
                </a:cubicBezTo>
                <a:cubicBezTo>
                  <a:pt x="488" y="255"/>
                  <a:pt x="488" y="255"/>
                  <a:pt x="495" y="255"/>
                </a:cubicBezTo>
                <a:cubicBezTo>
                  <a:pt x="509" y="255"/>
                  <a:pt x="523" y="269"/>
                  <a:pt x="523" y="283"/>
                </a:cubicBezTo>
                <a:cubicBezTo>
                  <a:pt x="523" y="297"/>
                  <a:pt x="516" y="304"/>
                  <a:pt x="502" y="311"/>
                </a:cubicBezTo>
                <a:cubicBezTo>
                  <a:pt x="403" y="361"/>
                  <a:pt x="403" y="361"/>
                  <a:pt x="403" y="361"/>
                </a:cubicBezTo>
                <a:cubicBezTo>
                  <a:pt x="396" y="361"/>
                  <a:pt x="396" y="361"/>
                  <a:pt x="389" y="361"/>
                </a:cubicBezTo>
                <a:cubicBezTo>
                  <a:pt x="375" y="361"/>
                  <a:pt x="360" y="347"/>
                  <a:pt x="360" y="333"/>
                </a:cubicBezTo>
                <a:cubicBezTo>
                  <a:pt x="360" y="319"/>
                  <a:pt x="367" y="311"/>
                  <a:pt x="375" y="304"/>
                </a:cubicBezTo>
                <a:close/>
                <a:moveTo>
                  <a:pt x="375" y="410"/>
                </a:moveTo>
                <a:lnTo>
                  <a:pt x="375" y="410"/>
                </a:lnTo>
                <a:cubicBezTo>
                  <a:pt x="480" y="361"/>
                  <a:pt x="480" y="361"/>
                  <a:pt x="480" y="361"/>
                </a:cubicBezTo>
                <a:cubicBezTo>
                  <a:pt x="488" y="361"/>
                  <a:pt x="488" y="361"/>
                  <a:pt x="495" y="361"/>
                </a:cubicBezTo>
                <a:cubicBezTo>
                  <a:pt x="509" y="361"/>
                  <a:pt x="523" y="375"/>
                  <a:pt x="523" y="389"/>
                </a:cubicBezTo>
                <a:cubicBezTo>
                  <a:pt x="523" y="403"/>
                  <a:pt x="516" y="410"/>
                  <a:pt x="502" y="417"/>
                </a:cubicBezTo>
                <a:cubicBezTo>
                  <a:pt x="403" y="460"/>
                  <a:pt x="403" y="460"/>
                  <a:pt x="403" y="460"/>
                </a:cubicBezTo>
                <a:cubicBezTo>
                  <a:pt x="396" y="467"/>
                  <a:pt x="396" y="467"/>
                  <a:pt x="389" y="467"/>
                </a:cubicBezTo>
                <a:cubicBezTo>
                  <a:pt x="375" y="467"/>
                  <a:pt x="360" y="453"/>
                  <a:pt x="360" y="439"/>
                </a:cubicBezTo>
                <a:cubicBezTo>
                  <a:pt x="360" y="425"/>
                  <a:pt x="367" y="417"/>
                  <a:pt x="375" y="410"/>
                </a:cubicBezTo>
                <a:close/>
                <a:moveTo>
                  <a:pt x="113" y="156"/>
                </a:moveTo>
                <a:lnTo>
                  <a:pt x="113" y="156"/>
                </a:lnTo>
                <a:cubicBezTo>
                  <a:pt x="120" y="156"/>
                  <a:pt x="120" y="156"/>
                  <a:pt x="127" y="156"/>
                </a:cubicBezTo>
                <a:cubicBezTo>
                  <a:pt x="233" y="206"/>
                  <a:pt x="233" y="206"/>
                  <a:pt x="233" y="206"/>
                </a:cubicBezTo>
                <a:cubicBezTo>
                  <a:pt x="240" y="206"/>
                  <a:pt x="247" y="220"/>
                  <a:pt x="247" y="227"/>
                </a:cubicBezTo>
                <a:cubicBezTo>
                  <a:pt x="247" y="248"/>
                  <a:pt x="233" y="255"/>
                  <a:pt x="219" y="255"/>
                </a:cubicBezTo>
                <a:cubicBezTo>
                  <a:pt x="212" y="255"/>
                  <a:pt x="212" y="255"/>
                  <a:pt x="205" y="255"/>
                </a:cubicBezTo>
                <a:cubicBezTo>
                  <a:pt x="106" y="206"/>
                  <a:pt x="106" y="206"/>
                  <a:pt x="106" y="206"/>
                </a:cubicBezTo>
                <a:cubicBezTo>
                  <a:pt x="92" y="206"/>
                  <a:pt x="85" y="191"/>
                  <a:pt x="85" y="184"/>
                </a:cubicBezTo>
                <a:cubicBezTo>
                  <a:pt x="85" y="163"/>
                  <a:pt x="99" y="156"/>
                  <a:pt x="113" y="156"/>
                </a:cubicBezTo>
                <a:close/>
                <a:moveTo>
                  <a:pt x="113" y="255"/>
                </a:moveTo>
                <a:lnTo>
                  <a:pt x="113" y="255"/>
                </a:lnTo>
                <a:cubicBezTo>
                  <a:pt x="120" y="255"/>
                  <a:pt x="120" y="255"/>
                  <a:pt x="127" y="262"/>
                </a:cubicBezTo>
                <a:cubicBezTo>
                  <a:pt x="233" y="304"/>
                  <a:pt x="233" y="304"/>
                  <a:pt x="233" y="304"/>
                </a:cubicBezTo>
                <a:cubicBezTo>
                  <a:pt x="240" y="311"/>
                  <a:pt x="247" y="319"/>
                  <a:pt x="247" y="333"/>
                </a:cubicBezTo>
                <a:cubicBezTo>
                  <a:pt x="247" y="347"/>
                  <a:pt x="233" y="361"/>
                  <a:pt x="219" y="361"/>
                </a:cubicBezTo>
                <a:cubicBezTo>
                  <a:pt x="212" y="361"/>
                  <a:pt x="212" y="361"/>
                  <a:pt x="205" y="361"/>
                </a:cubicBezTo>
                <a:cubicBezTo>
                  <a:pt x="106" y="311"/>
                  <a:pt x="106" y="311"/>
                  <a:pt x="106" y="311"/>
                </a:cubicBezTo>
                <a:cubicBezTo>
                  <a:pt x="92" y="304"/>
                  <a:pt x="85" y="297"/>
                  <a:pt x="85" y="283"/>
                </a:cubicBezTo>
                <a:cubicBezTo>
                  <a:pt x="85" y="269"/>
                  <a:pt x="99" y="255"/>
                  <a:pt x="113" y="255"/>
                </a:cubicBezTo>
                <a:close/>
                <a:moveTo>
                  <a:pt x="113" y="361"/>
                </a:moveTo>
                <a:lnTo>
                  <a:pt x="113" y="361"/>
                </a:lnTo>
                <a:cubicBezTo>
                  <a:pt x="120" y="361"/>
                  <a:pt x="120" y="361"/>
                  <a:pt x="127" y="361"/>
                </a:cubicBezTo>
                <a:cubicBezTo>
                  <a:pt x="233" y="410"/>
                  <a:pt x="233" y="410"/>
                  <a:pt x="233" y="410"/>
                </a:cubicBezTo>
                <a:cubicBezTo>
                  <a:pt x="240" y="417"/>
                  <a:pt x="247" y="425"/>
                  <a:pt x="247" y="439"/>
                </a:cubicBezTo>
                <a:cubicBezTo>
                  <a:pt x="247" y="453"/>
                  <a:pt x="233" y="467"/>
                  <a:pt x="219" y="467"/>
                </a:cubicBezTo>
                <a:cubicBezTo>
                  <a:pt x="212" y="467"/>
                  <a:pt x="212" y="467"/>
                  <a:pt x="205" y="460"/>
                </a:cubicBezTo>
                <a:cubicBezTo>
                  <a:pt x="106" y="417"/>
                  <a:pt x="106" y="417"/>
                  <a:pt x="106" y="417"/>
                </a:cubicBezTo>
                <a:cubicBezTo>
                  <a:pt x="92" y="410"/>
                  <a:pt x="85" y="403"/>
                  <a:pt x="85" y="389"/>
                </a:cubicBezTo>
                <a:cubicBezTo>
                  <a:pt x="85" y="375"/>
                  <a:pt x="99" y="361"/>
                  <a:pt x="113" y="36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3" name="Freeform 15"/>
          <p:cNvSpPr>
            <a:spLocks noChangeArrowheads="1"/>
          </p:cNvSpPr>
          <p:nvPr/>
        </p:nvSpPr>
        <p:spPr bwMode="auto">
          <a:xfrm>
            <a:off x="17603476" y="10527072"/>
            <a:ext cx="549655" cy="553668"/>
          </a:xfrm>
          <a:custGeom>
            <a:avLst/>
            <a:gdLst>
              <a:gd name="T0" fmla="*/ 2147483646 w 602"/>
              <a:gd name="T1" fmla="*/ 2147483646 h 609"/>
              <a:gd name="T2" fmla="*/ 2147483646 w 602"/>
              <a:gd name="T3" fmla="*/ 2147483646 h 609"/>
              <a:gd name="T4" fmla="*/ 2147483646 w 602"/>
              <a:gd name="T5" fmla="*/ 2147483646 h 609"/>
              <a:gd name="T6" fmla="*/ 2147483646 w 602"/>
              <a:gd name="T7" fmla="*/ 2147483646 h 609"/>
              <a:gd name="T8" fmla="*/ 2147483646 w 602"/>
              <a:gd name="T9" fmla="*/ 2147483646 h 609"/>
              <a:gd name="T10" fmla="*/ 2147483646 w 602"/>
              <a:gd name="T11" fmla="*/ 2147483646 h 609"/>
              <a:gd name="T12" fmla="*/ 0 w 602"/>
              <a:gd name="T13" fmla="*/ 2147483646 h 609"/>
              <a:gd name="T14" fmla="*/ 0 w 602"/>
              <a:gd name="T15" fmla="*/ 2147483646 h 609"/>
              <a:gd name="T16" fmla="*/ 2147483646 w 602"/>
              <a:gd name="T17" fmla="*/ 0 h 609"/>
              <a:gd name="T18" fmla="*/ 2147483646 w 602"/>
              <a:gd name="T19" fmla="*/ 2147483646 h 609"/>
              <a:gd name="T20" fmla="*/ 2147483646 w 602"/>
              <a:gd name="T21" fmla="*/ 2147483646 h 609"/>
              <a:gd name="T22" fmla="*/ 2147483646 w 602"/>
              <a:gd name="T23" fmla="*/ 2147483646 h 609"/>
              <a:gd name="T24" fmla="*/ 2147483646 w 602"/>
              <a:gd name="T25" fmla="*/ 2147483646 h 609"/>
              <a:gd name="T26" fmla="*/ 2147483646 w 602"/>
              <a:gd name="T27" fmla="*/ 2147483646 h 609"/>
              <a:gd name="T28" fmla="*/ 2147483646 w 602"/>
              <a:gd name="T29" fmla="*/ 2147483646 h 609"/>
              <a:gd name="T30" fmla="*/ 2147483646 w 602"/>
              <a:gd name="T31" fmla="*/ 2147483646 h 609"/>
              <a:gd name="T32" fmla="*/ 2147483646 w 602"/>
              <a:gd name="T33" fmla="*/ 2147483646 h 609"/>
              <a:gd name="T34" fmla="*/ 2147483646 w 602"/>
              <a:gd name="T35" fmla="*/ 2147483646 h 609"/>
              <a:gd name="T36" fmla="*/ 2147483646 w 602"/>
              <a:gd name="T37" fmla="*/ 0 h 609"/>
              <a:gd name="T38" fmla="*/ 2147483646 w 602"/>
              <a:gd name="T39" fmla="*/ 2147483646 h 609"/>
              <a:gd name="T40" fmla="*/ 2147483646 w 602"/>
              <a:gd name="T41" fmla="*/ 2147483646 h 609"/>
              <a:gd name="T42" fmla="*/ 2147483646 w 602"/>
              <a:gd name="T43" fmla="*/ 2147483646 h 609"/>
              <a:gd name="T44" fmla="*/ 2147483646 w 602"/>
              <a:gd name="T45" fmla="*/ 2147483646 h 609"/>
              <a:gd name="T46" fmla="*/ 2147483646 w 602"/>
              <a:gd name="T47" fmla="*/ 2147483646 h 609"/>
              <a:gd name="T48" fmla="*/ 2147483646 w 602"/>
              <a:gd name="T49" fmla="*/ 2147483646 h 609"/>
              <a:gd name="T50" fmla="*/ 2147483646 w 602"/>
              <a:gd name="T51" fmla="*/ 2147483646 h 609"/>
              <a:gd name="T52" fmla="*/ 2147483646 w 602"/>
              <a:gd name="T53" fmla="*/ 2147483646 h 609"/>
              <a:gd name="T54" fmla="*/ 2147483646 w 602"/>
              <a:gd name="T55" fmla="*/ 2147483646 h 609"/>
              <a:gd name="T56" fmla="*/ 2147483646 w 602"/>
              <a:gd name="T57" fmla="*/ 2147483646 h 609"/>
              <a:gd name="T58" fmla="*/ 2147483646 w 602"/>
              <a:gd name="T59" fmla="*/ 2147483646 h 609"/>
              <a:gd name="T60" fmla="*/ 2147483646 w 602"/>
              <a:gd name="T61" fmla="*/ 2147483646 h 609"/>
              <a:gd name="T62" fmla="*/ 2147483646 w 602"/>
              <a:gd name="T63" fmla="*/ 2147483646 h 609"/>
              <a:gd name="T64" fmla="*/ 2147483646 w 602"/>
              <a:gd name="T65" fmla="*/ 2147483646 h 609"/>
              <a:gd name="T66" fmla="*/ 2147483646 w 602"/>
              <a:gd name="T67" fmla="*/ 2147483646 h 60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609">
                <a:moveTo>
                  <a:pt x="586" y="488"/>
                </a:moveTo>
                <a:lnTo>
                  <a:pt x="586" y="488"/>
                </a:lnTo>
                <a:cubicBezTo>
                  <a:pt x="311" y="601"/>
                  <a:pt x="311" y="601"/>
                  <a:pt x="311" y="601"/>
                </a:cubicBezTo>
                <a:cubicBezTo>
                  <a:pt x="311" y="608"/>
                  <a:pt x="304" y="608"/>
                  <a:pt x="304" y="608"/>
                </a:cubicBezTo>
                <a:cubicBezTo>
                  <a:pt x="297" y="608"/>
                  <a:pt x="297" y="608"/>
                  <a:pt x="290" y="601"/>
                </a:cubicBezTo>
                <a:cubicBezTo>
                  <a:pt x="14" y="488"/>
                  <a:pt x="14" y="488"/>
                  <a:pt x="14" y="488"/>
                </a:cubicBezTo>
                <a:cubicBezTo>
                  <a:pt x="7" y="488"/>
                  <a:pt x="0" y="474"/>
                  <a:pt x="0" y="467"/>
                </a:cubicBezTo>
                <a:cubicBezTo>
                  <a:pt x="0" y="29"/>
                  <a:pt x="0" y="29"/>
                  <a:pt x="0" y="29"/>
                </a:cubicBezTo>
                <a:cubicBezTo>
                  <a:pt x="0" y="15"/>
                  <a:pt x="14" y="0"/>
                  <a:pt x="28" y="0"/>
                </a:cubicBezTo>
                <a:cubicBezTo>
                  <a:pt x="35" y="0"/>
                  <a:pt x="35" y="0"/>
                  <a:pt x="42" y="8"/>
                </a:cubicBezTo>
                <a:cubicBezTo>
                  <a:pt x="304" y="114"/>
                  <a:pt x="304" y="114"/>
                  <a:pt x="304" y="114"/>
                </a:cubicBezTo>
                <a:cubicBezTo>
                  <a:pt x="565" y="8"/>
                  <a:pt x="565" y="8"/>
                  <a:pt x="565" y="8"/>
                </a:cubicBezTo>
                <a:cubicBezTo>
                  <a:pt x="565" y="0"/>
                  <a:pt x="572" y="0"/>
                  <a:pt x="572" y="0"/>
                </a:cubicBezTo>
                <a:cubicBezTo>
                  <a:pt x="594" y="0"/>
                  <a:pt x="601" y="15"/>
                  <a:pt x="601" y="29"/>
                </a:cubicBezTo>
                <a:cubicBezTo>
                  <a:pt x="601" y="467"/>
                  <a:pt x="601" y="467"/>
                  <a:pt x="601" y="467"/>
                </a:cubicBezTo>
                <a:cubicBezTo>
                  <a:pt x="601" y="474"/>
                  <a:pt x="594" y="488"/>
                  <a:pt x="586" y="488"/>
                </a:cubicBezTo>
                <a:close/>
                <a:moveTo>
                  <a:pt x="276" y="538"/>
                </a:moveTo>
                <a:lnTo>
                  <a:pt x="276" y="538"/>
                </a:lnTo>
                <a:cubicBezTo>
                  <a:pt x="276" y="163"/>
                  <a:pt x="276" y="163"/>
                  <a:pt x="276" y="163"/>
                </a:cubicBezTo>
                <a:cubicBezTo>
                  <a:pt x="56" y="71"/>
                  <a:pt x="56" y="71"/>
                  <a:pt x="56" y="71"/>
                </a:cubicBezTo>
                <a:cubicBezTo>
                  <a:pt x="56" y="446"/>
                  <a:pt x="56" y="446"/>
                  <a:pt x="56" y="446"/>
                </a:cubicBezTo>
                <a:lnTo>
                  <a:pt x="276" y="538"/>
                </a:lnTo>
                <a:close/>
                <a:moveTo>
                  <a:pt x="544" y="71"/>
                </a:moveTo>
                <a:lnTo>
                  <a:pt x="544" y="71"/>
                </a:lnTo>
                <a:cubicBezTo>
                  <a:pt x="332" y="163"/>
                  <a:pt x="332" y="163"/>
                  <a:pt x="332" y="163"/>
                </a:cubicBezTo>
                <a:cubicBezTo>
                  <a:pt x="332" y="538"/>
                  <a:pt x="332" y="538"/>
                  <a:pt x="332" y="538"/>
                </a:cubicBezTo>
                <a:cubicBezTo>
                  <a:pt x="544" y="446"/>
                  <a:pt x="544" y="446"/>
                  <a:pt x="544" y="446"/>
                </a:cubicBezTo>
                <a:lnTo>
                  <a:pt x="544" y="7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4" name="Freeform 16"/>
          <p:cNvSpPr>
            <a:spLocks noChangeArrowheads="1"/>
          </p:cNvSpPr>
          <p:nvPr/>
        </p:nvSpPr>
        <p:spPr bwMode="auto">
          <a:xfrm>
            <a:off x="16700754" y="10555158"/>
            <a:ext cx="433306" cy="501510"/>
          </a:xfrm>
          <a:custGeom>
            <a:avLst/>
            <a:gdLst>
              <a:gd name="T0" fmla="*/ 2147483646 w 475"/>
              <a:gd name="T1" fmla="*/ 2147483646 h 552"/>
              <a:gd name="T2" fmla="*/ 2147483646 w 475"/>
              <a:gd name="T3" fmla="*/ 2147483646 h 552"/>
              <a:gd name="T4" fmla="*/ 2147483646 w 475"/>
              <a:gd name="T5" fmla="*/ 2147483646 h 552"/>
              <a:gd name="T6" fmla="*/ 2147483646 w 475"/>
              <a:gd name="T7" fmla="*/ 0 h 552"/>
              <a:gd name="T8" fmla="*/ 2147483646 w 475"/>
              <a:gd name="T9" fmla="*/ 0 h 552"/>
              <a:gd name="T10" fmla="*/ 2147483646 w 475"/>
              <a:gd name="T11" fmla="*/ 2147483646 h 552"/>
              <a:gd name="T12" fmla="*/ 2147483646 w 475"/>
              <a:gd name="T13" fmla="*/ 2147483646 h 552"/>
              <a:gd name="T14" fmla="*/ 2147483646 w 475"/>
              <a:gd name="T15" fmla="*/ 2147483646 h 552"/>
              <a:gd name="T16" fmla="*/ 2147483646 w 475"/>
              <a:gd name="T17" fmla="*/ 2147483646 h 552"/>
              <a:gd name="T18" fmla="*/ 2147483646 w 475"/>
              <a:gd name="T19" fmla="*/ 2147483646 h 552"/>
              <a:gd name="T20" fmla="*/ 2147483646 w 475"/>
              <a:gd name="T21" fmla="*/ 2147483646 h 552"/>
              <a:gd name="T22" fmla="*/ 2147483646 w 475"/>
              <a:gd name="T23" fmla="*/ 2147483646 h 552"/>
              <a:gd name="T24" fmla="*/ 2147483646 w 475"/>
              <a:gd name="T25" fmla="*/ 2147483646 h 552"/>
              <a:gd name="T26" fmla="*/ 2147483646 w 475"/>
              <a:gd name="T27" fmla="*/ 2147483646 h 552"/>
              <a:gd name="T28" fmla="*/ 2147483646 w 475"/>
              <a:gd name="T29" fmla="*/ 2147483646 h 552"/>
              <a:gd name="T30" fmla="*/ 2147483646 w 475"/>
              <a:gd name="T31" fmla="*/ 2147483646 h 552"/>
              <a:gd name="T32" fmla="*/ 2147483646 w 475"/>
              <a:gd name="T33" fmla="*/ 2147483646 h 552"/>
              <a:gd name="T34" fmla="*/ 2147483646 w 475"/>
              <a:gd name="T35" fmla="*/ 2147483646 h 552"/>
              <a:gd name="T36" fmla="*/ 2147483646 w 475"/>
              <a:gd name="T37" fmla="*/ 2147483646 h 552"/>
              <a:gd name="T38" fmla="*/ 2147483646 w 475"/>
              <a:gd name="T39" fmla="*/ 2147483646 h 552"/>
              <a:gd name="T40" fmla="*/ 2147483646 w 475"/>
              <a:gd name="T41" fmla="*/ 2147483646 h 552"/>
              <a:gd name="T42" fmla="*/ 2147483646 w 475"/>
              <a:gd name="T43" fmla="*/ 2147483646 h 552"/>
              <a:gd name="T44" fmla="*/ 2147483646 w 475"/>
              <a:gd name="T45" fmla="*/ 2147483646 h 552"/>
              <a:gd name="T46" fmla="*/ 2147483646 w 475"/>
              <a:gd name="T47" fmla="*/ 2147483646 h 552"/>
              <a:gd name="T48" fmla="*/ 2147483646 w 475"/>
              <a:gd name="T49" fmla="*/ 2147483646 h 552"/>
              <a:gd name="T50" fmla="*/ 2147483646 w 475"/>
              <a:gd name="T51" fmla="*/ 2147483646 h 552"/>
              <a:gd name="T52" fmla="*/ 2147483646 w 475"/>
              <a:gd name="T53" fmla="*/ 0 h 552"/>
              <a:gd name="T54" fmla="*/ 2147483646 w 475"/>
              <a:gd name="T55" fmla="*/ 0 h 552"/>
              <a:gd name="T56" fmla="*/ 2147483646 w 475"/>
              <a:gd name="T57" fmla="*/ 2147483646 h 552"/>
              <a:gd name="T58" fmla="*/ 2147483646 w 475"/>
              <a:gd name="T59" fmla="*/ 2147483646 h 552"/>
              <a:gd name="T60" fmla="*/ 2147483646 w 475"/>
              <a:gd name="T61" fmla="*/ 2147483646 h 552"/>
              <a:gd name="T62" fmla="*/ 2147483646 w 475"/>
              <a:gd name="T63" fmla="*/ 2147483646 h 552"/>
              <a:gd name="T64" fmla="*/ 2147483646 w 475"/>
              <a:gd name="T65" fmla="*/ 2147483646 h 552"/>
              <a:gd name="T66" fmla="*/ 2147483646 w 475"/>
              <a:gd name="T67" fmla="*/ 2147483646 h 552"/>
              <a:gd name="T68" fmla="*/ 2147483646 w 475"/>
              <a:gd name="T69" fmla="*/ 2147483646 h 552"/>
              <a:gd name="T70" fmla="*/ 0 w 475"/>
              <a:gd name="T71" fmla="*/ 2147483646 h 552"/>
              <a:gd name="T72" fmla="*/ 2147483646 w 475"/>
              <a:gd name="T73" fmla="*/ 2147483646 h 552"/>
              <a:gd name="T74" fmla="*/ 2147483646 w 475"/>
              <a:gd name="T75" fmla="*/ 2147483646 h 552"/>
              <a:gd name="T76" fmla="*/ 2147483646 w 475"/>
              <a:gd name="T77" fmla="*/ 2147483646 h 552"/>
              <a:gd name="T78" fmla="*/ 2147483646 w 475"/>
              <a:gd name="T79" fmla="*/ 2147483646 h 552"/>
              <a:gd name="T80" fmla="*/ 2147483646 w 475"/>
              <a:gd name="T81" fmla="*/ 2147483646 h 552"/>
              <a:gd name="T82" fmla="*/ 2147483646 w 475"/>
              <a:gd name="T83" fmla="*/ 2147483646 h 552"/>
              <a:gd name="T84" fmla="*/ 2147483646 w 475"/>
              <a:gd name="T85" fmla="*/ 2147483646 h 552"/>
              <a:gd name="T86" fmla="*/ 2147483646 w 475"/>
              <a:gd name="T87" fmla="*/ 2147483646 h 552"/>
              <a:gd name="T88" fmla="*/ 2147483646 w 475"/>
              <a:gd name="T89" fmla="*/ 2147483646 h 552"/>
              <a:gd name="T90" fmla="*/ 0 w 475"/>
              <a:gd name="T91" fmla="*/ 2147483646 h 552"/>
              <a:gd name="T92" fmla="*/ 2147483646 w 475"/>
              <a:gd name="T93" fmla="*/ 2147483646 h 552"/>
              <a:gd name="T94" fmla="*/ 2147483646 w 475"/>
              <a:gd name="T95" fmla="*/ 2147483646 h 552"/>
              <a:gd name="T96" fmla="*/ 2147483646 w 475"/>
              <a:gd name="T97" fmla="*/ 2147483646 h 552"/>
              <a:gd name="T98" fmla="*/ 2147483646 w 475"/>
              <a:gd name="T99" fmla="*/ 2147483646 h 552"/>
              <a:gd name="T100" fmla="*/ 2147483646 w 475"/>
              <a:gd name="T101" fmla="*/ 2147483646 h 552"/>
              <a:gd name="T102" fmla="*/ 2147483646 w 475"/>
              <a:gd name="T103" fmla="*/ 2147483646 h 552"/>
              <a:gd name="T104" fmla="*/ 2147483646 w 475"/>
              <a:gd name="T105" fmla="*/ 2147483646 h 552"/>
              <a:gd name="T106" fmla="*/ 0 w 475"/>
              <a:gd name="T107" fmla="*/ 2147483646 h 552"/>
              <a:gd name="T108" fmla="*/ 2147483646 w 475"/>
              <a:gd name="T109" fmla="*/ 2147483646 h 55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75" h="552">
                <a:moveTo>
                  <a:pt x="446" y="551"/>
                </a:moveTo>
                <a:lnTo>
                  <a:pt x="446" y="551"/>
                </a:lnTo>
                <a:cubicBezTo>
                  <a:pt x="417" y="551"/>
                  <a:pt x="417" y="551"/>
                  <a:pt x="417" y="551"/>
                </a:cubicBezTo>
                <a:cubicBezTo>
                  <a:pt x="417" y="0"/>
                  <a:pt x="417" y="0"/>
                  <a:pt x="417" y="0"/>
                </a:cubicBezTo>
                <a:cubicBezTo>
                  <a:pt x="446" y="0"/>
                  <a:pt x="446" y="0"/>
                  <a:pt x="446" y="0"/>
                </a:cubicBezTo>
                <a:cubicBezTo>
                  <a:pt x="460" y="0"/>
                  <a:pt x="474" y="14"/>
                  <a:pt x="474" y="28"/>
                </a:cubicBezTo>
                <a:cubicBezTo>
                  <a:pt x="474" y="523"/>
                  <a:pt x="474" y="523"/>
                  <a:pt x="474" y="523"/>
                </a:cubicBezTo>
                <a:cubicBezTo>
                  <a:pt x="474" y="537"/>
                  <a:pt x="460" y="551"/>
                  <a:pt x="446" y="551"/>
                </a:cubicBezTo>
                <a:close/>
                <a:moveTo>
                  <a:pt x="57" y="523"/>
                </a:moveTo>
                <a:lnTo>
                  <a:pt x="57" y="523"/>
                </a:lnTo>
                <a:cubicBezTo>
                  <a:pt x="57" y="495"/>
                  <a:pt x="57" y="495"/>
                  <a:pt x="57" y="495"/>
                </a:cubicBezTo>
                <a:cubicBezTo>
                  <a:pt x="106" y="495"/>
                  <a:pt x="106" y="495"/>
                  <a:pt x="106" y="495"/>
                </a:cubicBezTo>
                <a:cubicBezTo>
                  <a:pt x="135" y="495"/>
                  <a:pt x="163" y="466"/>
                  <a:pt x="163" y="438"/>
                </a:cubicBezTo>
                <a:cubicBezTo>
                  <a:pt x="163" y="403"/>
                  <a:pt x="135" y="381"/>
                  <a:pt x="106" y="381"/>
                </a:cubicBezTo>
                <a:cubicBezTo>
                  <a:pt x="57" y="381"/>
                  <a:pt x="57" y="381"/>
                  <a:pt x="57" y="381"/>
                </a:cubicBezTo>
                <a:cubicBezTo>
                  <a:pt x="57" y="332"/>
                  <a:pt x="57" y="332"/>
                  <a:pt x="57" y="332"/>
                </a:cubicBezTo>
                <a:cubicBezTo>
                  <a:pt x="106" y="332"/>
                  <a:pt x="106" y="332"/>
                  <a:pt x="106" y="332"/>
                </a:cubicBezTo>
                <a:cubicBezTo>
                  <a:pt x="135" y="332"/>
                  <a:pt x="163" y="304"/>
                  <a:pt x="163" y="275"/>
                </a:cubicBezTo>
                <a:cubicBezTo>
                  <a:pt x="163" y="247"/>
                  <a:pt x="135" y="219"/>
                  <a:pt x="106" y="219"/>
                </a:cubicBezTo>
                <a:cubicBezTo>
                  <a:pt x="57" y="219"/>
                  <a:pt x="57" y="219"/>
                  <a:pt x="57" y="219"/>
                </a:cubicBezTo>
                <a:cubicBezTo>
                  <a:pt x="57" y="169"/>
                  <a:pt x="57" y="169"/>
                  <a:pt x="57" y="169"/>
                </a:cubicBezTo>
                <a:cubicBezTo>
                  <a:pt x="106" y="169"/>
                  <a:pt x="106" y="169"/>
                  <a:pt x="106" y="169"/>
                </a:cubicBezTo>
                <a:cubicBezTo>
                  <a:pt x="135" y="169"/>
                  <a:pt x="163" y="148"/>
                  <a:pt x="163" y="113"/>
                </a:cubicBezTo>
                <a:cubicBezTo>
                  <a:pt x="163" y="85"/>
                  <a:pt x="135" y="56"/>
                  <a:pt x="106" y="56"/>
                </a:cubicBezTo>
                <a:cubicBezTo>
                  <a:pt x="57" y="56"/>
                  <a:pt x="57" y="56"/>
                  <a:pt x="57" y="56"/>
                </a:cubicBezTo>
                <a:cubicBezTo>
                  <a:pt x="57" y="28"/>
                  <a:pt x="57" y="28"/>
                  <a:pt x="57" y="28"/>
                </a:cubicBezTo>
                <a:cubicBezTo>
                  <a:pt x="57" y="14"/>
                  <a:pt x="71" y="0"/>
                  <a:pt x="85" y="0"/>
                </a:cubicBezTo>
                <a:cubicBezTo>
                  <a:pt x="389" y="0"/>
                  <a:pt x="389" y="0"/>
                  <a:pt x="389" y="0"/>
                </a:cubicBezTo>
                <a:cubicBezTo>
                  <a:pt x="389" y="551"/>
                  <a:pt x="389" y="551"/>
                  <a:pt x="389" y="551"/>
                </a:cubicBezTo>
                <a:cubicBezTo>
                  <a:pt x="85" y="551"/>
                  <a:pt x="85" y="551"/>
                  <a:pt x="85" y="551"/>
                </a:cubicBezTo>
                <a:cubicBezTo>
                  <a:pt x="71" y="551"/>
                  <a:pt x="57" y="537"/>
                  <a:pt x="57" y="523"/>
                </a:cubicBezTo>
                <a:close/>
                <a:moveTo>
                  <a:pt x="135" y="113"/>
                </a:moveTo>
                <a:lnTo>
                  <a:pt x="135" y="113"/>
                </a:lnTo>
                <a:cubicBezTo>
                  <a:pt x="135" y="134"/>
                  <a:pt x="120" y="141"/>
                  <a:pt x="106" y="141"/>
                </a:cubicBezTo>
                <a:cubicBezTo>
                  <a:pt x="29" y="141"/>
                  <a:pt x="29" y="141"/>
                  <a:pt x="29" y="141"/>
                </a:cubicBezTo>
                <a:cubicBezTo>
                  <a:pt x="15" y="141"/>
                  <a:pt x="0" y="134"/>
                  <a:pt x="0" y="113"/>
                </a:cubicBezTo>
                <a:cubicBezTo>
                  <a:pt x="0" y="99"/>
                  <a:pt x="15" y="85"/>
                  <a:pt x="29" y="85"/>
                </a:cubicBezTo>
                <a:cubicBezTo>
                  <a:pt x="106" y="85"/>
                  <a:pt x="106" y="85"/>
                  <a:pt x="106" y="85"/>
                </a:cubicBezTo>
                <a:cubicBezTo>
                  <a:pt x="120" y="85"/>
                  <a:pt x="135" y="99"/>
                  <a:pt x="135" y="113"/>
                </a:cubicBezTo>
                <a:close/>
                <a:moveTo>
                  <a:pt x="29" y="247"/>
                </a:moveTo>
                <a:lnTo>
                  <a:pt x="29" y="247"/>
                </a:lnTo>
                <a:cubicBezTo>
                  <a:pt x="106" y="247"/>
                  <a:pt x="106" y="247"/>
                  <a:pt x="106" y="247"/>
                </a:cubicBezTo>
                <a:cubicBezTo>
                  <a:pt x="120" y="247"/>
                  <a:pt x="135" y="261"/>
                  <a:pt x="135" y="275"/>
                </a:cubicBezTo>
                <a:cubicBezTo>
                  <a:pt x="135" y="290"/>
                  <a:pt x="120" y="304"/>
                  <a:pt x="106" y="304"/>
                </a:cubicBezTo>
                <a:cubicBezTo>
                  <a:pt x="29" y="304"/>
                  <a:pt x="29" y="304"/>
                  <a:pt x="29" y="304"/>
                </a:cubicBezTo>
                <a:cubicBezTo>
                  <a:pt x="15" y="304"/>
                  <a:pt x="0" y="290"/>
                  <a:pt x="0" y="275"/>
                </a:cubicBezTo>
                <a:cubicBezTo>
                  <a:pt x="0" y="261"/>
                  <a:pt x="15" y="247"/>
                  <a:pt x="29" y="247"/>
                </a:cubicBezTo>
                <a:close/>
                <a:moveTo>
                  <a:pt x="29" y="410"/>
                </a:moveTo>
                <a:lnTo>
                  <a:pt x="29" y="410"/>
                </a:lnTo>
                <a:cubicBezTo>
                  <a:pt x="106" y="410"/>
                  <a:pt x="106" y="410"/>
                  <a:pt x="106" y="410"/>
                </a:cubicBezTo>
                <a:cubicBezTo>
                  <a:pt x="120" y="410"/>
                  <a:pt x="135" y="417"/>
                  <a:pt x="135" y="438"/>
                </a:cubicBezTo>
                <a:cubicBezTo>
                  <a:pt x="135" y="452"/>
                  <a:pt x="120" y="466"/>
                  <a:pt x="106" y="466"/>
                </a:cubicBezTo>
                <a:cubicBezTo>
                  <a:pt x="29" y="466"/>
                  <a:pt x="29" y="466"/>
                  <a:pt x="29" y="466"/>
                </a:cubicBezTo>
                <a:cubicBezTo>
                  <a:pt x="15" y="466"/>
                  <a:pt x="0" y="452"/>
                  <a:pt x="0" y="438"/>
                </a:cubicBezTo>
                <a:cubicBezTo>
                  <a:pt x="0" y="417"/>
                  <a:pt x="15" y="410"/>
                  <a:pt x="29" y="41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5" name="Freeform 17"/>
          <p:cNvSpPr>
            <a:spLocks noChangeArrowheads="1"/>
          </p:cNvSpPr>
          <p:nvPr/>
        </p:nvSpPr>
        <p:spPr bwMode="auto">
          <a:xfrm>
            <a:off x="15769950" y="10547134"/>
            <a:ext cx="461391" cy="533606"/>
          </a:xfrm>
          <a:custGeom>
            <a:avLst/>
            <a:gdLst>
              <a:gd name="T0" fmla="*/ 2147483646 w 509"/>
              <a:gd name="T1" fmla="*/ 2147483646 h 587"/>
              <a:gd name="T2" fmla="*/ 2147483646 w 509"/>
              <a:gd name="T3" fmla="*/ 2147483646 h 587"/>
              <a:gd name="T4" fmla="*/ 2147483646 w 509"/>
              <a:gd name="T5" fmla="*/ 2147483646 h 587"/>
              <a:gd name="T6" fmla="*/ 2147483646 w 509"/>
              <a:gd name="T7" fmla="*/ 2147483646 h 587"/>
              <a:gd name="T8" fmla="*/ 2147483646 w 509"/>
              <a:gd name="T9" fmla="*/ 2147483646 h 587"/>
              <a:gd name="T10" fmla="*/ 2147483646 w 509"/>
              <a:gd name="T11" fmla="*/ 2147483646 h 587"/>
              <a:gd name="T12" fmla="*/ 2147483646 w 509"/>
              <a:gd name="T13" fmla="*/ 2147483646 h 587"/>
              <a:gd name="T14" fmla="*/ 2147483646 w 509"/>
              <a:gd name="T15" fmla="*/ 2147483646 h 587"/>
              <a:gd name="T16" fmla="*/ 2147483646 w 509"/>
              <a:gd name="T17" fmla="*/ 2147483646 h 587"/>
              <a:gd name="T18" fmla="*/ 2147483646 w 509"/>
              <a:gd name="T19" fmla="*/ 2147483646 h 587"/>
              <a:gd name="T20" fmla="*/ 2147483646 w 509"/>
              <a:gd name="T21" fmla="*/ 2147483646 h 587"/>
              <a:gd name="T22" fmla="*/ 2147483646 w 509"/>
              <a:gd name="T23" fmla="*/ 2147483646 h 587"/>
              <a:gd name="T24" fmla="*/ 2147483646 w 509"/>
              <a:gd name="T25" fmla="*/ 2147483646 h 587"/>
              <a:gd name="T26" fmla="*/ 2147483646 w 509"/>
              <a:gd name="T27" fmla="*/ 2147483646 h 587"/>
              <a:gd name="T28" fmla="*/ 2147483646 w 509"/>
              <a:gd name="T29" fmla="*/ 2147483646 h 587"/>
              <a:gd name="T30" fmla="*/ 2147483646 w 509"/>
              <a:gd name="T31" fmla="*/ 2147483646 h 587"/>
              <a:gd name="T32" fmla="*/ 2147483646 w 509"/>
              <a:gd name="T33" fmla="*/ 2147483646 h 587"/>
              <a:gd name="T34" fmla="*/ 2147483646 w 509"/>
              <a:gd name="T35" fmla="*/ 2147483646 h 587"/>
              <a:gd name="T36" fmla="*/ 2147483646 w 509"/>
              <a:gd name="T37" fmla="*/ 2147483646 h 587"/>
              <a:gd name="T38" fmla="*/ 2147483646 w 509"/>
              <a:gd name="T39" fmla="*/ 2147483646 h 587"/>
              <a:gd name="T40" fmla="*/ 2147483646 w 509"/>
              <a:gd name="T41" fmla="*/ 2147483646 h 587"/>
              <a:gd name="T42" fmla="*/ 2147483646 w 509"/>
              <a:gd name="T43" fmla="*/ 2147483646 h 587"/>
              <a:gd name="T44" fmla="*/ 2147483646 w 509"/>
              <a:gd name="T45" fmla="*/ 2147483646 h 587"/>
              <a:gd name="T46" fmla="*/ 2147483646 w 509"/>
              <a:gd name="T47" fmla="*/ 2147483646 h 587"/>
              <a:gd name="T48" fmla="*/ 2147483646 w 509"/>
              <a:gd name="T49" fmla="*/ 2147483646 h 587"/>
              <a:gd name="T50" fmla="*/ 0 w 509"/>
              <a:gd name="T51" fmla="*/ 2147483646 h 587"/>
              <a:gd name="T52" fmla="*/ 0 w 509"/>
              <a:gd name="T53" fmla="*/ 2147483646 h 587"/>
              <a:gd name="T54" fmla="*/ 2147483646 w 509"/>
              <a:gd name="T55" fmla="*/ 0 h 587"/>
              <a:gd name="T56" fmla="*/ 2147483646 w 509"/>
              <a:gd name="T57" fmla="*/ 0 h 587"/>
              <a:gd name="T58" fmla="*/ 2147483646 w 509"/>
              <a:gd name="T59" fmla="*/ 0 h 587"/>
              <a:gd name="T60" fmla="*/ 2147483646 w 509"/>
              <a:gd name="T61" fmla="*/ 0 h 587"/>
              <a:gd name="T62" fmla="*/ 2147483646 w 509"/>
              <a:gd name="T63" fmla="*/ 2147483646 h 587"/>
              <a:gd name="T64" fmla="*/ 2147483646 w 509"/>
              <a:gd name="T65" fmla="*/ 2147483646 h 587"/>
              <a:gd name="T66" fmla="*/ 2147483646 w 509"/>
              <a:gd name="T67" fmla="*/ 2147483646 h 587"/>
              <a:gd name="T68" fmla="*/ 2147483646 w 509"/>
              <a:gd name="T69" fmla="*/ 2147483646 h 587"/>
              <a:gd name="T70" fmla="*/ 2147483646 w 509"/>
              <a:gd name="T71" fmla="*/ 2147483646 h 587"/>
              <a:gd name="T72" fmla="*/ 2147483646 w 509"/>
              <a:gd name="T73" fmla="*/ 2147483646 h 587"/>
              <a:gd name="T74" fmla="*/ 2147483646 w 509"/>
              <a:gd name="T75" fmla="*/ 2147483646 h 587"/>
              <a:gd name="T76" fmla="*/ 2147483646 w 509"/>
              <a:gd name="T77" fmla="*/ 2147483646 h 587"/>
              <a:gd name="T78" fmla="*/ 2147483646 w 509"/>
              <a:gd name="T79" fmla="*/ 2147483646 h 587"/>
              <a:gd name="T80" fmla="*/ 2147483646 w 509"/>
              <a:gd name="T81" fmla="*/ 2147483646 h 587"/>
              <a:gd name="T82" fmla="*/ 2147483646 w 509"/>
              <a:gd name="T83" fmla="*/ 2147483646 h 587"/>
              <a:gd name="T84" fmla="*/ 2147483646 w 509"/>
              <a:gd name="T85" fmla="*/ 2147483646 h 587"/>
              <a:gd name="T86" fmla="*/ 2147483646 w 509"/>
              <a:gd name="T87" fmla="*/ 0 h 587"/>
              <a:gd name="T88" fmla="*/ 2147483646 w 509"/>
              <a:gd name="T89" fmla="*/ 0 h 587"/>
              <a:gd name="T90" fmla="*/ 2147483646 w 509"/>
              <a:gd name="T91" fmla="*/ 2147483646 h 587"/>
              <a:gd name="T92" fmla="*/ 2147483646 w 509"/>
              <a:gd name="T93" fmla="*/ 2147483646 h 587"/>
              <a:gd name="T94" fmla="*/ 2147483646 w 509"/>
              <a:gd name="T95" fmla="*/ 2147483646 h 58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09" h="587">
                <a:moveTo>
                  <a:pt x="480" y="452"/>
                </a:moveTo>
                <a:lnTo>
                  <a:pt x="480" y="452"/>
                </a:lnTo>
                <a:cubicBezTo>
                  <a:pt x="473" y="452"/>
                  <a:pt x="466" y="452"/>
                  <a:pt x="459" y="445"/>
                </a:cubicBezTo>
                <a:cubicBezTo>
                  <a:pt x="438" y="424"/>
                  <a:pt x="438" y="424"/>
                  <a:pt x="438" y="424"/>
                </a:cubicBezTo>
                <a:cubicBezTo>
                  <a:pt x="438" y="558"/>
                  <a:pt x="438" y="558"/>
                  <a:pt x="438" y="558"/>
                </a:cubicBezTo>
                <a:cubicBezTo>
                  <a:pt x="438" y="572"/>
                  <a:pt x="431" y="586"/>
                  <a:pt x="409" y="586"/>
                </a:cubicBezTo>
                <a:cubicBezTo>
                  <a:pt x="395" y="586"/>
                  <a:pt x="381" y="572"/>
                  <a:pt x="381" y="558"/>
                </a:cubicBezTo>
                <a:cubicBezTo>
                  <a:pt x="381" y="424"/>
                  <a:pt x="381" y="424"/>
                  <a:pt x="381" y="424"/>
                </a:cubicBezTo>
                <a:cubicBezTo>
                  <a:pt x="367" y="445"/>
                  <a:pt x="367" y="445"/>
                  <a:pt x="367" y="445"/>
                </a:cubicBezTo>
                <a:cubicBezTo>
                  <a:pt x="360" y="452"/>
                  <a:pt x="353" y="452"/>
                  <a:pt x="346" y="452"/>
                </a:cubicBezTo>
                <a:cubicBezTo>
                  <a:pt x="332" y="452"/>
                  <a:pt x="318" y="438"/>
                  <a:pt x="318" y="424"/>
                </a:cubicBezTo>
                <a:cubicBezTo>
                  <a:pt x="318" y="417"/>
                  <a:pt x="318" y="410"/>
                  <a:pt x="325" y="403"/>
                </a:cubicBezTo>
                <a:cubicBezTo>
                  <a:pt x="395" y="339"/>
                  <a:pt x="395" y="339"/>
                  <a:pt x="395" y="339"/>
                </a:cubicBezTo>
                <a:cubicBezTo>
                  <a:pt x="395" y="332"/>
                  <a:pt x="402" y="332"/>
                  <a:pt x="409" y="332"/>
                </a:cubicBezTo>
                <a:cubicBezTo>
                  <a:pt x="417" y="332"/>
                  <a:pt x="424" y="332"/>
                  <a:pt x="431" y="339"/>
                </a:cubicBezTo>
                <a:cubicBezTo>
                  <a:pt x="494" y="403"/>
                  <a:pt x="494" y="403"/>
                  <a:pt x="494" y="403"/>
                </a:cubicBezTo>
                <a:cubicBezTo>
                  <a:pt x="501" y="410"/>
                  <a:pt x="508" y="417"/>
                  <a:pt x="508" y="424"/>
                </a:cubicBezTo>
                <a:cubicBezTo>
                  <a:pt x="508" y="438"/>
                  <a:pt x="494" y="452"/>
                  <a:pt x="480" y="452"/>
                </a:cubicBezTo>
                <a:close/>
                <a:moveTo>
                  <a:pt x="304" y="381"/>
                </a:moveTo>
                <a:lnTo>
                  <a:pt x="304" y="381"/>
                </a:lnTo>
                <a:cubicBezTo>
                  <a:pt x="296" y="395"/>
                  <a:pt x="289" y="410"/>
                  <a:pt x="289" y="424"/>
                </a:cubicBezTo>
                <a:cubicBezTo>
                  <a:pt x="289" y="452"/>
                  <a:pt x="318" y="480"/>
                  <a:pt x="346" y="480"/>
                </a:cubicBezTo>
                <a:lnTo>
                  <a:pt x="353" y="480"/>
                </a:lnTo>
                <a:cubicBezTo>
                  <a:pt x="353" y="544"/>
                  <a:pt x="353" y="544"/>
                  <a:pt x="353" y="544"/>
                </a:cubicBezTo>
                <a:cubicBezTo>
                  <a:pt x="28" y="544"/>
                  <a:pt x="28" y="544"/>
                  <a:pt x="28" y="544"/>
                </a:cubicBezTo>
                <a:cubicBezTo>
                  <a:pt x="7" y="544"/>
                  <a:pt x="0" y="537"/>
                  <a:pt x="0" y="516"/>
                </a:cubicBezTo>
                <a:cubicBezTo>
                  <a:pt x="0" y="28"/>
                  <a:pt x="0" y="28"/>
                  <a:pt x="0" y="28"/>
                </a:cubicBezTo>
                <a:cubicBezTo>
                  <a:pt x="0" y="14"/>
                  <a:pt x="7" y="0"/>
                  <a:pt x="28" y="0"/>
                </a:cubicBezTo>
                <a:cubicBezTo>
                  <a:pt x="91" y="0"/>
                  <a:pt x="91" y="0"/>
                  <a:pt x="91" y="0"/>
                </a:cubicBezTo>
                <a:cubicBezTo>
                  <a:pt x="176" y="0"/>
                  <a:pt x="176" y="0"/>
                  <a:pt x="176" y="0"/>
                </a:cubicBezTo>
                <a:cubicBezTo>
                  <a:pt x="176" y="106"/>
                  <a:pt x="176" y="106"/>
                  <a:pt x="176" y="106"/>
                </a:cubicBezTo>
                <a:cubicBezTo>
                  <a:pt x="176" y="162"/>
                  <a:pt x="176" y="162"/>
                  <a:pt x="176" y="162"/>
                </a:cubicBezTo>
                <a:cubicBezTo>
                  <a:pt x="176" y="191"/>
                  <a:pt x="205" y="219"/>
                  <a:pt x="233" y="219"/>
                </a:cubicBezTo>
                <a:cubicBezTo>
                  <a:pt x="289" y="219"/>
                  <a:pt x="289" y="219"/>
                  <a:pt x="289" y="219"/>
                </a:cubicBezTo>
                <a:cubicBezTo>
                  <a:pt x="409" y="219"/>
                  <a:pt x="409" y="219"/>
                  <a:pt x="409" y="219"/>
                </a:cubicBezTo>
                <a:cubicBezTo>
                  <a:pt x="409" y="304"/>
                  <a:pt x="409" y="304"/>
                  <a:pt x="409" y="304"/>
                </a:cubicBezTo>
                <a:cubicBezTo>
                  <a:pt x="395" y="304"/>
                  <a:pt x="381" y="311"/>
                  <a:pt x="374" y="318"/>
                </a:cubicBezTo>
                <a:lnTo>
                  <a:pt x="304" y="381"/>
                </a:lnTo>
                <a:close/>
                <a:moveTo>
                  <a:pt x="233" y="191"/>
                </a:moveTo>
                <a:lnTo>
                  <a:pt x="233" y="191"/>
                </a:lnTo>
                <a:cubicBezTo>
                  <a:pt x="219" y="191"/>
                  <a:pt x="205" y="176"/>
                  <a:pt x="205" y="162"/>
                </a:cubicBezTo>
                <a:cubicBezTo>
                  <a:pt x="205" y="106"/>
                  <a:pt x="205" y="106"/>
                  <a:pt x="205" y="106"/>
                </a:cubicBezTo>
                <a:cubicBezTo>
                  <a:pt x="205" y="0"/>
                  <a:pt x="205" y="0"/>
                  <a:pt x="205" y="0"/>
                </a:cubicBezTo>
                <a:cubicBezTo>
                  <a:pt x="409" y="191"/>
                  <a:pt x="409" y="191"/>
                  <a:pt x="409" y="191"/>
                </a:cubicBezTo>
                <a:cubicBezTo>
                  <a:pt x="289" y="191"/>
                  <a:pt x="289" y="191"/>
                  <a:pt x="289" y="191"/>
                </a:cubicBezTo>
                <a:lnTo>
                  <a:pt x="233"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6" name="Freeform 18"/>
          <p:cNvSpPr>
            <a:spLocks noChangeArrowheads="1"/>
          </p:cNvSpPr>
          <p:nvPr/>
        </p:nvSpPr>
        <p:spPr bwMode="auto">
          <a:xfrm>
            <a:off x="14803038" y="10547134"/>
            <a:ext cx="465402" cy="533606"/>
          </a:xfrm>
          <a:custGeom>
            <a:avLst/>
            <a:gdLst>
              <a:gd name="T0" fmla="*/ 2147483646 w 510"/>
              <a:gd name="T1" fmla="*/ 2147483646 h 587"/>
              <a:gd name="T2" fmla="*/ 2147483646 w 510"/>
              <a:gd name="T3" fmla="*/ 2147483646 h 587"/>
              <a:gd name="T4" fmla="*/ 2147483646 w 510"/>
              <a:gd name="T5" fmla="*/ 2147483646 h 587"/>
              <a:gd name="T6" fmla="*/ 2147483646 w 510"/>
              <a:gd name="T7" fmla="*/ 2147483646 h 587"/>
              <a:gd name="T8" fmla="*/ 2147483646 w 510"/>
              <a:gd name="T9" fmla="*/ 2147483646 h 587"/>
              <a:gd name="T10" fmla="*/ 2147483646 w 510"/>
              <a:gd name="T11" fmla="*/ 2147483646 h 587"/>
              <a:gd name="T12" fmla="*/ 2147483646 w 510"/>
              <a:gd name="T13" fmla="*/ 2147483646 h 587"/>
              <a:gd name="T14" fmla="*/ 2147483646 w 510"/>
              <a:gd name="T15" fmla="*/ 2147483646 h 587"/>
              <a:gd name="T16" fmla="*/ 2147483646 w 510"/>
              <a:gd name="T17" fmla="*/ 2147483646 h 587"/>
              <a:gd name="T18" fmla="*/ 2147483646 w 510"/>
              <a:gd name="T19" fmla="*/ 2147483646 h 587"/>
              <a:gd name="T20" fmla="*/ 2147483646 w 510"/>
              <a:gd name="T21" fmla="*/ 2147483646 h 587"/>
              <a:gd name="T22" fmla="*/ 2147483646 w 510"/>
              <a:gd name="T23" fmla="*/ 2147483646 h 587"/>
              <a:gd name="T24" fmla="*/ 2147483646 w 510"/>
              <a:gd name="T25" fmla="*/ 2147483646 h 587"/>
              <a:gd name="T26" fmla="*/ 2147483646 w 510"/>
              <a:gd name="T27" fmla="*/ 2147483646 h 587"/>
              <a:gd name="T28" fmla="*/ 2147483646 w 510"/>
              <a:gd name="T29" fmla="*/ 2147483646 h 587"/>
              <a:gd name="T30" fmla="*/ 2147483646 w 510"/>
              <a:gd name="T31" fmla="*/ 2147483646 h 587"/>
              <a:gd name="T32" fmla="*/ 2147483646 w 510"/>
              <a:gd name="T33" fmla="*/ 2147483646 h 587"/>
              <a:gd name="T34" fmla="*/ 2147483646 w 510"/>
              <a:gd name="T35" fmla="*/ 2147483646 h 587"/>
              <a:gd name="T36" fmla="*/ 2147483646 w 510"/>
              <a:gd name="T37" fmla="*/ 2147483646 h 587"/>
              <a:gd name="T38" fmla="*/ 2147483646 w 510"/>
              <a:gd name="T39" fmla="*/ 2147483646 h 587"/>
              <a:gd name="T40" fmla="*/ 2147483646 w 510"/>
              <a:gd name="T41" fmla="*/ 2147483646 h 587"/>
              <a:gd name="T42" fmla="*/ 2147483646 w 510"/>
              <a:gd name="T43" fmla="*/ 2147483646 h 587"/>
              <a:gd name="T44" fmla="*/ 2147483646 w 510"/>
              <a:gd name="T45" fmla="*/ 2147483646 h 587"/>
              <a:gd name="T46" fmla="*/ 2147483646 w 510"/>
              <a:gd name="T47" fmla="*/ 2147483646 h 587"/>
              <a:gd name="T48" fmla="*/ 2147483646 w 510"/>
              <a:gd name="T49" fmla="*/ 2147483646 h 587"/>
              <a:gd name="T50" fmla="*/ 2147483646 w 510"/>
              <a:gd name="T51" fmla="*/ 2147483646 h 587"/>
              <a:gd name="T52" fmla="*/ 0 w 510"/>
              <a:gd name="T53" fmla="*/ 2147483646 h 587"/>
              <a:gd name="T54" fmla="*/ 0 w 510"/>
              <a:gd name="T55" fmla="*/ 2147483646 h 587"/>
              <a:gd name="T56" fmla="*/ 2147483646 w 510"/>
              <a:gd name="T57" fmla="*/ 0 h 587"/>
              <a:gd name="T58" fmla="*/ 2147483646 w 510"/>
              <a:gd name="T59" fmla="*/ 0 h 587"/>
              <a:gd name="T60" fmla="*/ 2147483646 w 510"/>
              <a:gd name="T61" fmla="*/ 0 h 587"/>
              <a:gd name="T62" fmla="*/ 2147483646 w 510"/>
              <a:gd name="T63" fmla="*/ 0 h 587"/>
              <a:gd name="T64" fmla="*/ 2147483646 w 510"/>
              <a:gd name="T65" fmla="*/ 2147483646 h 587"/>
              <a:gd name="T66" fmla="*/ 2147483646 w 510"/>
              <a:gd name="T67" fmla="*/ 2147483646 h 587"/>
              <a:gd name="T68" fmla="*/ 2147483646 w 510"/>
              <a:gd name="T69" fmla="*/ 2147483646 h 587"/>
              <a:gd name="T70" fmla="*/ 2147483646 w 510"/>
              <a:gd name="T71" fmla="*/ 2147483646 h 587"/>
              <a:gd name="T72" fmla="*/ 2147483646 w 510"/>
              <a:gd name="T73" fmla="*/ 2147483646 h 587"/>
              <a:gd name="T74" fmla="*/ 2147483646 w 510"/>
              <a:gd name="T75" fmla="*/ 2147483646 h 587"/>
              <a:gd name="T76" fmla="*/ 2147483646 w 510"/>
              <a:gd name="T77" fmla="*/ 2147483646 h 587"/>
              <a:gd name="T78" fmla="*/ 2147483646 w 510"/>
              <a:gd name="T79" fmla="*/ 2147483646 h 587"/>
              <a:gd name="T80" fmla="*/ 2147483646 w 510"/>
              <a:gd name="T81" fmla="*/ 2147483646 h 587"/>
              <a:gd name="T82" fmla="*/ 2147483646 w 510"/>
              <a:gd name="T83" fmla="*/ 2147483646 h 587"/>
              <a:gd name="T84" fmla="*/ 2147483646 w 510"/>
              <a:gd name="T85" fmla="*/ 2147483646 h 587"/>
              <a:gd name="T86" fmla="*/ 2147483646 w 510"/>
              <a:gd name="T87" fmla="*/ 2147483646 h 587"/>
              <a:gd name="T88" fmla="*/ 2147483646 w 510"/>
              <a:gd name="T89" fmla="*/ 0 h 587"/>
              <a:gd name="T90" fmla="*/ 2147483646 w 510"/>
              <a:gd name="T91" fmla="*/ 0 h 587"/>
              <a:gd name="T92" fmla="*/ 2147483646 w 510"/>
              <a:gd name="T93" fmla="*/ 2147483646 h 587"/>
              <a:gd name="T94" fmla="*/ 2147483646 w 510"/>
              <a:gd name="T95" fmla="*/ 2147483646 h 587"/>
              <a:gd name="T96" fmla="*/ 2147483646 w 510"/>
              <a:gd name="T97" fmla="*/ 2147483646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10" h="587">
                <a:moveTo>
                  <a:pt x="502" y="509"/>
                </a:moveTo>
                <a:lnTo>
                  <a:pt x="502" y="509"/>
                </a:lnTo>
                <a:cubicBezTo>
                  <a:pt x="439" y="572"/>
                  <a:pt x="439" y="572"/>
                  <a:pt x="439" y="572"/>
                </a:cubicBezTo>
                <a:cubicBezTo>
                  <a:pt x="432" y="579"/>
                  <a:pt x="424" y="586"/>
                  <a:pt x="417" y="586"/>
                </a:cubicBezTo>
                <a:cubicBezTo>
                  <a:pt x="410" y="586"/>
                  <a:pt x="403" y="579"/>
                  <a:pt x="396" y="572"/>
                </a:cubicBezTo>
                <a:cubicBezTo>
                  <a:pt x="333" y="509"/>
                  <a:pt x="333" y="509"/>
                  <a:pt x="333" y="509"/>
                </a:cubicBezTo>
                <a:cubicBezTo>
                  <a:pt x="326" y="502"/>
                  <a:pt x="326" y="495"/>
                  <a:pt x="326" y="487"/>
                </a:cubicBezTo>
                <a:cubicBezTo>
                  <a:pt x="326" y="473"/>
                  <a:pt x="333" y="459"/>
                  <a:pt x="354" y="459"/>
                </a:cubicBezTo>
                <a:cubicBezTo>
                  <a:pt x="361" y="459"/>
                  <a:pt x="368" y="466"/>
                  <a:pt x="368" y="473"/>
                </a:cubicBezTo>
                <a:cubicBezTo>
                  <a:pt x="389" y="487"/>
                  <a:pt x="389" y="487"/>
                  <a:pt x="389" y="487"/>
                </a:cubicBezTo>
                <a:cubicBezTo>
                  <a:pt x="389" y="360"/>
                  <a:pt x="389" y="360"/>
                  <a:pt x="389" y="360"/>
                </a:cubicBezTo>
                <a:cubicBezTo>
                  <a:pt x="389" y="339"/>
                  <a:pt x="403" y="332"/>
                  <a:pt x="417" y="332"/>
                </a:cubicBezTo>
                <a:cubicBezTo>
                  <a:pt x="432" y="332"/>
                  <a:pt x="446" y="339"/>
                  <a:pt x="446" y="360"/>
                </a:cubicBezTo>
                <a:cubicBezTo>
                  <a:pt x="446" y="487"/>
                  <a:pt x="446" y="487"/>
                  <a:pt x="446" y="487"/>
                </a:cubicBezTo>
                <a:cubicBezTo>
                  <a:pt x="467" y="473"/>
                  <a:pt x="467" y="473"/>
                  <a:pt x="467" y="473"/>
                </a:cubicBezTo>
                <a:cubicBezTo>
                  <a:pt x="467" y="466"/>
                  <a:pt x="474" y="459"/>
                  <a:pt x="481" y="459"/>
                </a:cubicBezTo>
                <a:cubicBezTo>
                  <a:pt x="502" y="459"/>
                  <a:pt x="509" y="473"/>
                  <a:pt x="509" y="487"/>
                </a:cubicBezTo>
                <a:cubicBezTo>
                  <a:pt x="509" y="495"/>
                  <a:pt x="509" y="502"/>
                  <a:pt x="502" y="509"/>
                </a:cubicBezTo>
                <a:close/>
                <a:moveTo>
                  <a:pt x="361" y="360"/>
                </a:moveTo>
                <a:lnTo>
                  <a:pt x="361" y="360"/>
                </a:lnTo>
                <a:cubicBezTo>
                  <a:pt x="361" y="431"/>
                  <a:pt x="361" y="431"/>
                  <a:pt x="361" y="431"/>
                </a:cubicBezTo>
                <a:lnTo>
                  <a:pt x="354" y="431"/>
                </a:lnTo>
                <a:cubicBezTo>
                  <a:pt x="319" y="431"/>
                  <a:pt x="297" y="459"/>
                  <a:pt x="297" y="487"/>
                </a:cubicBezTo>
                <a:cubicBezTo>
                  <a:pt x="297" y="509"/>
                  <a:pt x="304" y="523"/>
                  <a:pt x="311" y="530"/>
                </a:cubicBezTo>
                <a:cubicBezTo>
                  <a:pt x="326" y="544"/>
                  <a:pt x="326" y="544"/>
                  <a:pt x="326" y="544"/>
                </a:cubicBezTo>
                <a:cubicBezTo>
                  <a:pt x="29" y="544"/>
                  <a:pt x="29" y="544"/>
                  <a:pt x="29" y="544"/>
                </a:cubicBezTo>
                <a:cubicBezTo>
                  <a:pt x="15" y="544"/>
                  <a:pt x="0" y="537"/>
                  <a:pt x="0" y="516"/>
                </a:cubicBezTo>
                <a:cubicBezTo>
                  <a:pt x="0" y="28"/>
                  <a:pt x="0" y="28"/>
                  <a:pt x="0" y="28"/>
                </a:cubicBezTo>
                <a:cubicBezTo>
                  <a:pt x="0" y="14"/>
                  <a:pt x="15" y="0"/>
                  <a:pt x="29"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6" y="219"/>
                  <a:pt x="241" y="219"/>
                </a:cubicBezTo>
                <a:cubicBezTo>
                  <a:pt x="297" y="219"/>
                  <a:pt x="297" y="219"/>
                  <a:pt x="297" y="219"/>
                </a:cubicBezTo>
                <a:cubicBezTo>
                  <a:pt x="417" y="219"/>
                  <a:pt x="417" y="219"/>
                  <a:pt x="417" y="219"/>
                </a:cubicBezTo>
                <a:cubicBezTo>
                  <a:pt x="417" y="304"/>
                  <a:pt x="417" y="304"/>
                  <a:pt x="417" y="304"/>
                </a:cubicBezTo>
                <a:cubicBezTo>
                  <a:pt x="389" y="304"/>
                  <a:pt x="361" y="325"/>
                  <a:pt x="361" y="360"/>
                </a:cubicBezTo>
                <a:close/>
                <a:moveTo>
                  <a:pt x="241" y="191"/>
                </a:moveTo>
                <a:lnTo>
                  <a:pt x="241" y="191"/>
                </a:lnTo>
                <a:cubicBezTo>
                  <a:pt x="220" y="191"/>
                  <a:pt x="213" y="176"/>
                  <a:pt x="213" y="162"/>
                </a:cubicBezTo>
                <a:cubicBezTo>
                  <a:pt x="213" y="106"/>
                  <a:pt x="213" y="106"/>
                  <a:pt x="213" y="106"/>
                </a:cubicBezTo>
                <a:cubicBezTo>
                  <a:pt x="213" y="0"/>
                  <a:pt x="213" y="0"/>
                  <a:pt x="213" y="0"/>
                </a:cubicBezTo>
                <a:cubicBezTo>
                  <a:pt x="417" y="191"/>
                  <a:pt x="417" y="191"/>
                  <a:pt x="417" y="191"/>
                </a:cubicBezTo>
                <a:cubicBezTo>
                  <a:pt x="297" y="191"/>
                  <a:pt x="297" y="191"/>
                  <a:pt x="297" y="191"/>
                </a:cubicBezTo>
                <a:lnTo>
                  <a:pt x="241"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197" name="Freeform 19"/>
          <p:cNvSpPr>
            <a:spLocks noChangeArrowheads="1"/>
          </p:cNvSpPr>
          <p:nvPr/>
        </p:nvSpPr>
        <p:spPr bwMode="auto">
          <a:xfrm>
            <a:off x="13848161" y="10547134"/>
            <a:ext cx="465402" cy="521571"/>
          </a:xfrm>
          <a:custGeom>
            <a:avLst/>
            <a:gdLst>
              <a:gd name="T0" fmla="*/ 2147483646 w 510"/>
              <a:gd name="T1" fmla="*/ 2147483646 h 573"/>
              <a:gd name="T2" fmla="*/ 2147483646 w 510"/>
              <a:gd name="T3" fmla="*/ 2147483646 h 573"/>
              <a:gd name="T4" fmla="*/ 2147483646 w 510"/>
              <a:gd name="T5" fmla="*/ 2147483646 h 573"/>
              <a:gd name="T6" fmla="*/ 2147483646 w 510"/>
              <a:gd name="T7" fmla="*/ 2147483646 h 573"/>
              <a:gd name="T8" fmla="*/ 2147483646 w 510"/>
              <a:gd name="T9" fmla="*/ 2147483646 h 573"/>
              <a:gd name="T10" fmla="*/ 2147483646 w 510"/>
              <a:gd name="T11" fmla="*/ 2147483646 h 573"/>
              <a:gd name="T12" fmla="*/ 2147483646 w 510"/>
              <a:gd name="T13" fmla="*/ 2147483646 h 573"/>
              <a:gd name="T14" fmla="*/ 2147483646 w 510"/>
              <a:gd name="T15" fmla="*/ 2147483646 h 573"/>
              <a:gd name="T16" fmla="*/ 2147483646 w 510"/>
              <a:gd name="T17" fmla="*/ 2147483646 h 573"/>
              <a:gd name="T18" fmla="*/ 2147483646 w 510"/>
              <a:gd name="T19" fmla="*/ 2147483646 h 573"/>
              <a:gd name="T20" fmla="*/ 2147483646 w 510"/>
              <a:gd name="T21" fmla="*/ 2147483646 h 573"/>
              <a:gd name="T22" fmla="*/ 2147483646 w 510"/>
              <a:gd name="T23" fmla="*/ 2147483646 h 573"/>
              <a:gd name="T24" fmla="*/ 2147483646 w 510"/>
              <a:gd name="T25" fmla="*/ 2147483646 h 573"/>
              <a:gd name="T26" fmla="*/ 2147483646 w 510"/>
              <a:gd name="T27" fmla="*/ 2147483646 h 573"/>
              <a:gd name="T28" fmla="*/ 2147483646 w 510"/>
              <a:gd name="T29" fmla="*/ 2147483646 h 573"/>
              <a:gd name="T30" fmla="*/ 2147483646 w 510"/>
              <a:gd name="T31" fmla="*/ 2147483646 h 573"/>
              <a:gd name="T32" fmla="*/ 2147483646 w 510"/>
              <a:gd name="T33" fmla="*/ 2147483646 h 573"/>
              <a:gd name="T34" fmla="*/ 2147483646 w 510"/>
              <a:gd name="T35" fmla="*/ 2147483646 h 573"/>
              <a:gd name="T36" fmla="*/ 2147483646 w 510"/>
              <a:gd name="T37" fmla="*/ 2147483646 h 573"/>
              <a:gd name="T38" fmla="*/ 2147483646 w 510"/>
              <a:gd name="T39" fmla="*/ 2147483646 h 573"/>
              <a:gd name="T40" fmla="*/ 2147483646 w 510"/>
              <a:gd name="T41" fmla="*/ 2147483646 h 573"/>
              <a:gd name="T42" fmla="*/ 2147483646 w 510"/>
              <a:gd name="T43" fmla="*/ 2147483646 h 573"/>
              <a:gd name="T44" fmla="*/ 2147483646 w 510"/>
              <a:gd name="T45" fmla="*/ 2147483646 h 573"/>
              <a:gd name="T46" fmla="*/ 2147483646 w 510"/>
              <a:gd name="T47" fmla="*/ 2147483646 h 573"/>
              <a:gd name="T48" fmla="*/ 2147483646 w 510"/>
              <a:gd name="T49" fmla="*/ 2147483646 h 573"/>
              <a:gd name="T50" fmla="*/ 2147483646 w 510"/>
              <a:gd name="T51" fmla="*/ 2147483646 h 573"/>
              <a:gd name="T52" fmla="*/ 2147483646 w 510"/>
              <a:gd name="T53" fmla="*/ 2147483646 h 573"/>
              <a:gd name="T54" fmla="*/ 2147483646 w 510"/>
              <a:gd name="T55" fmla="*/ 2147483646 h 573"/>
              <a:gd name="T56" fmla="*/ 2147483646 w 510"/>
              <a:gd name="T57" fmla="*/ 2147483646 h 573"/>
              <a:gd name="T58" fmla="*/ 2147483646 w 510"/>
              <a:gd name="T59" fmla="*/ 2147483646 h 573"/>
              <a:gd name="T60" fmla="*/ 2147483646 w 510"/>
              <a:gd name="T61" fmla="*/ 2147483646 h 573"/>
              <a:gd name="T62" fmla="*/ 2147483646 w 510"/>
              <a:gd name="T63" fmla="*/ 2147483646 h 573"/>
              <a:gd name="T64" fmla="*/ 2147483646 w 510"/>
              <a:gd name="T65" fmla="*/ 2147483646 h 573"/>
              <a:gd name="T66" fmla="*/ 2147483646 w 510"/>
              <a:gd name="T67" fmla="*/ 2147483646 h 573"/>
              <a:gd name="T68" fmla="*/ 2147483646 w 510"/>
              <a:gd name="T69" fmla="*/ 2147483646 h 573"/>
              <a:gd name="T70" fmla="*/ 2147483646 w 510"/>
              <a:gd name="T71" fmla="*/ 2147483646 h 573"/>
              <a:gd name="T72" fmla="*/ 2147483646 w 510"/>
              <a:gd name="T73" fmla="*/ 2147483646 h 573"/>
              <a:gd name="T74" fmla="*/ 2147483646 w 510"/>
              <a:gd name="T75" fmla="*/ 2147483646 h 573"/>
              <a:gd name="T76" fmla="*/ 2147483646 w 510"/>
              <a:gd name="T77" fmla="*/ 2147483646 h 573"/>
              <a:gd name="T78" fmla="*/ 2147483646 w 510"/>
              <a:gd name="T79" fmla="*/ 2147483646 h 573"/>
              <a:gd name="T80" fmla="*/ 0 w 510"/>
              <a:gd name="T81" fmla="*/ 2147483646 h 573"/>
              <a:gd name="T82" fmla="*/ 0 w 510"/>
              <a:gd name="T83" fmla="*/ 2147483646 h 573"/>
              <a:gd name="T84" fmla="*/ 2147483646 w 510"/>
              <a:gd name="T85" fmla="*/ 0 h 573"/>
              <a:gd name="T86" fmla="*/ 2147483646 w 510"/>
              <a:gd name="T87" fmla="*/ 0 h 573"/>
              <a:gd name="T88" fmla="*/ 2147483646 w 510"/>
              <a:gd name="T89" fmla="*/ 0 h 573"/>
              <a:gd name="T90" fmla="*/ 2147483646 w 510"/>
              <a:gd name="T91" fmla="*/ 2147483646 h 573"/>
              <a:gd name="T92" fmla="*/ 2147483646 w 510"/>
              <a:gd name="T93" fmla="*/ 2147483646 h 573"/>
              <a:gd name="T94" fmla="*/ 2147483646 w 510"/>
              <a:gd name="T95" fmla="*/ 2147483646 h 573"/>
              <a:gd name="T96" fmla="*/ 2147483646 w 510"/>
              <a:gd name="T97" fmla="*/ 2147483646 h 573"/>
              <a:gd name="T98" fmla="*/ 2147483646 w 510"/>
              <a:gd name="T99" fmla="*/ 2147483646 h 573"/>
              <a:gd name="T100" fmla="*/ 2147483646 w 510"/>
              <a:gd name="T101" fmla="*/ 2147483646 h 573"/>
              <a:gd name="T102" fmla="*/ 2147483646 w 510"/>
              <a:gd name="T103" fmla="*/ 2147483646 h 573"/>
              <a:gd name="T104" fmla="*/ 2147483646 w 510"/>
              <a:gd name="T105" fmla="*/ 2147483646 h 573"/>
              <a:gd name="T106" fmla="*/ 2147483646 w 510"/>
              <a:gd name="T107" fmla="*/ 2147483646 h 573"/>
              <a:gd name="T108" fmla="*/ 2147483646 w 510"/>
              <a:gd name="T109" fmla="*/ 2147483646 h 573"/>
              <a:gd name="T110" fmla="*/ 2147483646 w 510"/>
              <a:gd name="T111" fmla="*/ 2147483646 h 573"/>
              <a:gd name="T112" fmla="*/ 2147483646 w 510"/>
              <a:gd name="T113" fmla="*/ 2147483646 h 573"/>
              <a:gd name="T114" fmla="*/ 2147483646 w 510"/>
              <a:gd name="T115" fmla="*/ 0 h 573"/>
              <a:gd name="T116" fmla="*/ 2147483646 w 510"/>
              <a:gd name="T117" fmla="*/ 2147483646 h 573"/>
              <a:gd name="T118" fmla="*/ 2147483646 w 510"/>
              <a:gd name="T119" fmla="*/ 2147483646 h 573"/>
              <a:gd name="T120" fmla="*/ 2147483646 w 510"/>
              <a:gd name="T121" fmla="*/ 2147483646 h 5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10" h="573">
                <a:moveTo>
                  <a:pt x="502" y="452"/>
                </a:moveTo>
                <a:lnTo>
                  <a:pt x="502" y="452"/>
                </a:lnTo>
                <a:cubicBezTo>
                  <a:pt x="467" y="487"/>
                  <a:pt x="467" y="487"/>
                  <a:pt x="467" y="487"/>
                </a:cubicBezTo>
                <a:cubicBezTo>
                  <a:pt x="502" y="530"/>
                  <a:pt x="502" y="530"/>
                  <a:pt x="502" y="530"/>
                </a:cubicBezTo>
                <a:cubicBezTo>
                  <a:pt x="509" y="530"/>
                  <a:pt x="509" y="537"/>
                  <a:pt x="509" y="544"/>
                </a:cubicBezTo>
                <a:cubicBezTo>
                  <a:pt x="509" y="565"/>
                  <a:pt x="495" y="572"/>
                  <a:pt x="481" y="572"/>
                </a:cubicBezTo>
                <a:cubicBezTo>
                  <a:pt x="474" y="572"/>
                  <a:pt x="467" y="572"/>
                  <a:pt x="460" y="565"/>
                </a:cubicBezTo>
                <a:cubicBezTo>
                  <a:pt x="424" y="530"/>
                  <a:pt x="424" y="530"/>
                  <a:pt x="424" y="530"/>
                </a:cubicBezTo>
                <a:cubicBezTo>
                  <a:pt x="389" y="565"/>
                  <a:pt x="389" y="565"/>
                  <a:pt x="389" y="565"/>
                </a:cubicBezTo>
                <a:cubicBezTo>
                  <a:pt x="382" y="572"/>
                  <a:pt x="375" y="572"/>
                  <a:pt x="368" y="572"/>
                </a:cubicBezTo>
                <a:cubicBezTo>
                  <a:pt x="354" y="572"/>
                  <a:pt x="340" y="565"/>
                  <a:pt x="340" y="544"/>
                </a:cubicBezTo>
                <a:cubicBezTo>
                  <a:pt x="340" y="537"/>
                  <a:pt x="340" y="530"/>
                  <a:pt x="347" y="530"/>
                </a:cubicBezTo>
                <a:cubicBezTo>
                  <a:pt x="382" y="487"/>
                  <a:pt x="382" y="487"/>
                  <a:pt x="382" y="487"/>
                </a:cubicBezTo>
                <a:cubicBezTo>
                  <a:pt x="347" y="452"/>
                  <a:pt x="347" y="452"/>
                  <a:pt x="347" y="452"/>
                </a:cubicBezTo>
                <a:cubicBezTo>
                  <a:pt x="340" y="445"/>
                  <a:pt x="340" y="438"/>
                  <a:pt x="340" y="431"/>
                </a:cubicBezTo>
                <a:cubicBezTo>
                  <a:pt x="340" y="417"/>
                  <a:pt x="354" y="403"/>
                  <a:pt x="368" y="403"/>
                </a:cubicBezTo>
                <a:cubicBezTo>
                  <a:pt x="375" y="403"/>
                  <a:pt x="382" y="410"/>
                  <a:pt x="389" y="417"/>
                </a:cubicBezTo>
                <a:cubicBezTo>
                  <a:pt x="424" y="452"/>
                  <a:pt x="424" y="452"/>
                  <a:pt x="424" y="452"/>
                </a:cubicBezTo>
                <a:cubicBezTo>
                  <a:pt x="460" y="417"/>
                  <a:pt x="460" y="417"/>
                  <a:pt x="460" y="417"/>
                </a:cubicBezTo>
                <a:cubicBezTo>
                  <a:pt x="467" y="410"/>
                  <a:pt x="474" y="403"/>
                  <a:pt x="481" y="403"/>
                </a:cubicBezTo>
                <a:cubicBezTo>
                  <a:pt x="495" y="403"/>
                  <a:pt x="509" y="417"/>
                  <a:pt x="509" y="431"/>
                </a:cubicBezTo>
                <a:cubicBezTo>
                  <a:pt x="509" y="438"/>
                  <a:pt x="509" y="445"/>
                  <a:pt x="502" y="452"/>
                </a:cubicBezTo>
                <a:close/>
                <a:moveTo>
                  <a:pt x="417" y="403"/>
                </a:moveTo>
                <a:lnTo>
                  <a:pt x="417" y="403"/>
                </a:lnTo>
                <a:cubicBezTo>
                  <a:pt x="410" y="395"/>
                  <a:pt x="410" y="395"/>
                  <a:pt x="410" y="395"/>
                </a:cubicBezTo>
                <a:cubicBezTo>
                  <a:pt x="396" y="381"/>
                  <a:pt x="382" y="374"/>
                  <a:pt x="368" y="374"/>
                </a:cubicBezTo>
                <a:cubicBezTo>
                  <a:pt x="340" y="374"/>
                  <a:pt x="311" y="403"/>
                  <a:pt x="311" y="431"/>
                </a:cubicBezTo>
                <a:cubicBezTo>
                  <a:pt x="311" y="452"/>
                  <a:pt x="318" y="466"/>
                  <a:pt x="326" y="473"/>
                </a:cubicBezTo>
                <a:cubicBezTo>
                  <a:pt x="347" y="487"/>
                  <a:pt x="347" y="487"/>
                  <a:pt x="347" y="487"/>
                </a:cubicBezTo>
                <a:cubicBezTo>
                  <a:pt x="326" y="509"/>
                  <a:pt x="326" y="509"/>
                  <a:pt x="326" y="509"/>
                </a:cubicBezTo>
                <a:cubicBezTo>
                  <a:pt x="318" y="516"/>
                  <a:pt x="311" y="530"/>
                  <a:pt x="311" y="544"/>
                </a:cubicBezTo>
                <a:cubicBezTo>
                  <a:pt x="290" y="544"/>
                  <a:pt x="290" y="544"/>
                  <a:pt x="290" y="544"/>
                </a:cubicBezTo>
                <a:cubicBezTo>
                  <a:pt x="29" y="544"/>
                  <a:pt x="29" y="544"/>
                  <a:pt x="29" y="544"/>
                </a:cubicBezTo>
                <a:cubicBezTo>
                  <a:pt x="15" y="544"/>
                  <a:pt x="0" y="537"/>
                  <a:pt x="0" y="516"/>
                </a:cubicBezTo>
                <a:cubicBezTo>
                  <a:pt x="0" y="28"/>
                  <a:pt x="0" y="28"/>
                  <a:pt x="0" y="28"/>
                </a:cubicBezTo>
                <a:cubicBezTo>
                  <a:pt x="0" y="14"/>
                  <a:pt x="15"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7" y="219"/>
                  <a:pt x="417" y="219"/>
                  <a:pt x="417" y="219"/>
                </a:cubicBezTo>
                <a:cubicBezTo>
                  <a:pt x="417" y="374"/>
                  <a:pt x="417" y="374"/>
                  <a:pt x="417" y="374"/>
                </a:cubicBezTo>
                <a:lnTo>
                  <a:pt x="417" y="403"/>
                </a:lnTo>
                <a:close/>
                <a:moveTo>
                  <a:pt x="234" y="191"/>
                </a:moveTo>
                <a:lnTo>
                  <a:pt x="234" y="191"/>
                </a:lnTo>
                <a:cubicBezTo>
                  <a:pt x="220"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4"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0" name="Freeform 20"/>
          <p:cNvSpPr>
            <a:spLocks noChangeArrowheads="1"/>
          </p:cNvSpPr>
          <p:nvPr/>
        </p:nvSpPr>
        <p:spPr bwMode="auto">
          <a:xfrm>
            <a:off x="12889270" y="10547134"/>
            <a:ext cx="465402" cy="509534"/>
          </a:xfrm>
          <a:custGeom>
            <a:avLst/>
            <a:gdLst>
              <a:gd name="T0" fmla="*/ 2147483646 w 510"/>
              <a:gd name="T1" fmla="*/ 2147483646 h 559"/>
              <a:gd name="T2" fmla="*/ 2147483646 w 510"/>
              <a:gd name="T3" fmla="*/ 2147483646 h 559"/>
              <a:gd name="T4" fmla="*/ 2147483646 w 510"/>
              <a:gd name="T5" fmla="*/ 2147483646 h 559"/>
              <a:gd name="T6" fmla="*/ 2147483646 w 510"/>
              <a:gd name="T7" fmla="*/ 2147483646 h 559"/>
              <a:gd name="T8" fmla="*/ 2147483646 w 510"/>
              <a:gd name="T9" fmla="*/ 2147483646 h 559"/>
              <a:gd name="T10" fmla="*/ 2147483646 w 510"/>
              <a:gd name="T11" fmla="*/ 2147483646 h 559"/>
              <a:gd name="T12" fmla="*/ 2147483646 w 510"/>
              <a:gd name="T13" fmla="*/ 2147483646 h 559"/>
              <a:gd name="T14" fmla="*/ 2147483646 w 510"/>
              <a:gd name="T15" fmla="*/ 2147483646 h 559"/>
              <a:gd name="T16" fmla="*/ 2147483646 w 510"/>
              <a:gd name="T17" fmla="*/ 2147483646 h 559"/>
              <a:gd name="T18" fmla="*/ 2147483646 w 510"/>
              <a:gd name="T19" fmla="*/ 2147483646 h 559"/>
              <a:gd name="T20" fmla="*/ 2147483646 w 510"/>
              <a:gd name="T21" fmla="*/ 2147483646 h 559"/>
              <a:gd name="T22" fmla="*/ 2147483646 w 510"/>
              <a:gd name="T23" fmla="*/ 2147483646 h 559"/>
              <a:gd name="T24" fmla="*/ 2147483646 w 510"/>
              <a:gd name="T25" fmla="*/ 2147483646 h 559"/>
              <a:gd name="T26" fmla="*/ 2147483646 w 510"/>
              <a:gd name="T27" fmla="*/ 2147483646 h 559"/>
              <a:gd name="T28" fmla="*/ 2147483646 w 510"/>
              <a:gd name="T29" fmla="*/ 2147483646 h 559"/>
              <a:gd name="T30" fmla="*/ 2147483646 w 510"/>
              <a:gd name="T31" fmla="*/ 2147483646 h 559"/>
              <a:gd name="T32" fmla="*/ 2147483646 w 510"/>
              <a:gd name="T33" fmla="*/ 2147483646 h 559"/>
              <a:gd name="T34" fmla="*/ 2147483646 w 510"/>
              <a:gd name="T35" fmla="*/ 2147483646 h 559"/>
              <a:gd name="T36" fmla="*/ 2147483646 w 510"/>
              <a:gd name="T37" fmla="*/ 2147483646 h 559"/>
              <a:gd name="T38" fmla="*/ 2147483646 w 510"/>
              <a:gd name="T39" fmla="*/ 2147483646 h 559"/>
              <a:gd name="T40" fmla="*/ 2147483646 w 510"/>
              <a:gd name="T41" fmla="*/ 2147483646 h 559"/>
              <a:gd name="T42" fmla="*/ 2147483646 w 510"/>
              <a:gd name="T43" fmla="*/ 2147483646 h 559"/>
              <a:gd name="T44" fmla="*/ 2147483646 w 510"/>
              <a:gd name="T45" fmla="*/ 2147483646 h 559"/>
              <a:gd name="T46" fmla="*/ 2147483646 w 510"/>
              <a:gd name="T47" fmla="*/ 2147483646 h 559"/>
              <a:gd name="T48" fmla="*/ 2147483646 w 510"/>
              <a:gd name="T49" fmla="*/ 2147483646 h 559"/>
              <a:gd name="T50" fmla="*/ 2147483646 w 510"/>
              <a:gd name="T51" fmla="*/ 2147483646 h 559"/>
              <a:gd name="T52" fmla="*/ 2147483646 w 510"/>
              <a:gd name="T53" fmla="*/ 2147483646 h 559"/>
              <a:gd name="T54" fmla="*/ 0 w 510"/>
              <a:gd name="T55" fmla="*/ 2147483646 h 559"/>
              <a:gd name="T56" fmla="*/ 0 w 510"/>
              <a:gd name="T57" fmla="*/ 2147483646 h 559"/>
              <a:gd name="T58" fmla="*/ 2147483646 w 510"/>
              <a:gd name="T59" fmla="*/ 0 h 559"/>
              <a:gd name="T60" fmla="*/ 2147483646 w 510"/>
              <a:gd name="T61" fmla="*/ 0 h 559"/>
              <a:gd name="T62" fmla="*/ 2147483646 w 510"/>
              <a:gd name="T63" fmla="*/ 0 h 559"/>
              <a:gd name="T64" fmla="*/ 2147483646 w 510"/>
              <a:gd name="T65" fmla="*/ 2147483646 h 559"/>
              <a:gd name="T66" fmla="*/ 2147483646 w 510"/>
              <a:gd name="T67" fmla="*/ 2147483646 h 559"/>
              <a:gd name="T68" fmla="*/ 2147483646 w 510"/>
              <a:gd name="T69" fmla="*/ 2147483646 h 559"/>
              <a:gd name="T70" fmla="*/ 2147483646 w 510"/>
              <a:gd name="T71" fmla="*/ 2147483646 h 559"/>
              <a:gd name="T72" fmla="*/ 2147483646 w 510"/>
              <a:gd name="T73" fmla="*/ 2147483646 h 559"/>
              <a:gd name="T74" fmla="*/ 2147483646 w 510"/>
              <a:gd name="T75" fmla="*/ 2147483646 h 559"/>
              <a:gd name="T76" fmla="*/ 2147483646 w 510"/>
              <a:gd name="T77" fmla="*/ 2147483646 h 559"/>
              <a:gd name="T78" fmla="*/ 2147483646 w 510"/>
              <a:gd name="T79" fmla="*/ 2147483646 h 559"/>
              <a:gd name="T80" fmla="*/ 2147483646 w 510"/>
              <a:gd name="T81" fmla="*/ 2147483646 h 559"/>
              <a:gd name="T82" fmla="*/ 2147483646 w 510"/>
              <a:gd name="T83" fmla="*/ 2147483646 h 559"/>
              <a:gd name="T84" fmla="*/ 2147483646 w 510"/>
              <a:gd name="T85" fmla="*/ 2147483646 h 559"/>
              <a:gd name="T86" fmla="*/ 2147483646 w 510"/>
              <a:gd name="T87" fmla="*/ 2147483646 h 559"/>
              <a:gd name="T88" fmla="*/ 2147483646 w 510"/>
              <a:gd name="T89" fmla="*/ 0 h 559"/>
              <a:gd name="T90" fmla="*/ 2147483646 w 510"/>
              <a:gd name="T91" fmla="*/ 2147483646 h 559"/>
              <a:gd name="T92" fmla="*/ 2147483646 w 510"/>
              <a:gd name="T93" fmla="*/ 2147483646 h 559"/>
              <a:gd name="T94" fmla="*/ 2147483646 w 510"/>
              <a:gd name="T95" fmla="*/ 2147483646 h 55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10" h="559">
                <a:moveTo>
                  <a:pt x="495" y="473"/>
                </a:moveTo>
                <a:lnTo>
                  <a:pt x="495" y="473"/>
                </a:lnTo>
                <a:cubicBezTo>
                  <a:pt x="424" y="544"/>
                  <a:pt x="424" y="544"/>
                  <a:pt x="424" y="544"/>
                </a:cubicBezTo>
                <a:cubicBezTo>
                  <a:pt x="417" y="551"/>
                  <a:pt x="410" y="558"/>
                  <a:pt x="403" y="558"/>
                </a:cubicBezTo>
                <a:cubicBezTo>
                  <a:pt x="396" y="558"/>
                  <a:pt x="389" y="551"/>
                  <a:pt x="382" y="544"/>
                </a:cubicBezTo>
                <a:cubicBezTo>
                  <a:pt x="347" y="509"/>
                  <a:pt x="347" y="509"/>
                  <a:pt x="347" y="509"/>
                </a:cubicBezTo>
                <a:cubicBezTo>
                  <a:pt x="340" y="502"/>
                  <a:pt x="340" y="495"/>
                  <a:pt x="340" y="487"/>
                </a:cubicBezTo>
                <a:cubicBezTo>
                  <a:pt x="340" y="473"/>
                  <a:pt x="347" y="459"/>
                  <a:pt x="368" y="459"/>
                </a:cubicBezTo>
                <a:cubicBezTo>
                  <a:pt x="375" y="459"/>
                  <a:pt x="382" y="466"/>
                  <a:pt x="382" y="473"/>
                </a:cubicBezTo>
                <a:cubicBezTo>
                  <a:pt x="403" y="487"/>
                  <a:pt x="403" y="487"/>
                  <a:pt x="403" y="487"/>
                </a:cubicBezTo>
                <a:cubicBezTo>
                  <a:pt x="460" y="431"/>
                  <a:pt x="460" y="431"/>
                  <a:pt x="460" y="431"/>
                </a:cubicBezTo>
                <a:cubicBezTo>
                  <a:pt x="467" y="424"/>
                  <a:pt x="474" y="424"/>
                  <a:pt x="481" y="424"/>
                </a:cubicBezTo>
                <a:cubicBezTo>
                  <a:pt x="495" y="424"/>
                  <a:pt x="509" y="438"/>
                  <a:pt x="509" y="452"/>
                </a:cubicBezTo>
                <a:cubicBezTo>
                  <a:pt x="509" y="459"/>
                  <a:pt x="502" y="466"/>
                  <a:pt x="495" y="473"/>
                </a:cubicBezTo>
                <a:close/>
                <a:moveTo>
                  <a:pt x="410" y="438"/>
                </a:moveTo>
                <a:lnTo>
                  <a:pt x="410" y="438"/>
                </a:lnTo>
                <a:cubicBezTo>
                  <a:pt x="403" y="445"/>
                  <a:pt x="403" y="445"/>
                  <a:pt x="403" y="445"/>
                </a:cubicBezTo>
                <a:cubicBezTo>
                  <a:pt x="396" y="438"/>
                  <a:pt x="382" y="431"/>
                  <a:pt x="368" y="431"/>
                </a:cubicBezTo>
                <a:cubicBezTo>
                  <a:pt x="333" y="431"/>
                  <a:pt x="311" y="459"/>
                  <a:pt x="311" y="487"/>
                </a:cubicBezTo>
                <a:cubicBezTo>
                  <a:pt x="311" y="509"/>
                  <a:pt x="318" y="523"/>
                  <a:pt x="325" y="530"/>
                </a:cubicBezTo>
                <a:cubicBezTo>
                  <a:pt x="340" y="544"/>
                  <a:pt x="340" y="544"/>
                  <a:pt x="340" y="544"/>
                </a:cubicBezTo>
                <a:cubicBezTo>
                  <a:pt x="241" y="544"/>
                  <a:pt x="241" y="544"/>
                  <a:pt x="241" y="544"/>
                </a:cubicBezTo>
                <a:cubicBezTo>
                  <a:pt x="29" y="544"/>
                  <a:pt x="29" y="544"/>
                  <a:pt x="29" y="544"/>
                </a:cubicBezTo>
                <a:cubicBezTo>
                  <a:pt x="7" y="544"/>
                  <a:pt x="0" y="537"/>
                  <a:pt x="0" y="516"/>
                </a:cubicBezTo>
                <a:cubicBezTo>
                  <a:pt x="0" y="28"/>
                  <a:pt x="0" y="28"/>
                  <a:pt x="0" y="28"/>
                </a:cubicBezTo>
                <a:cubicBezTo>
                  <a:pt x="0" y="14"/>
                  <a:pt x="7" y="0"/>
                  <a:pt x="29"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4" y="219"/>
                </a:cubicBezTo>
                <a:cubicBezTo>
                  <a:pt x="290" y="219"/>
                  <a:pt x="290" y="219"/>
                  <a:pt x="290" y="219"/>
                </a:cubicBezTo>
                <a:cubicBezTo>
                  <a:pt x="410" y="219"/>
                  <a:pt x="410" y="219"/>
                  <a:pt x="410" y="219"/>
                </a:cubicBezTo>
                <a:cubicBezTo>
                  <a:pt x="410" y="388"/>
                  <a:pt x="410" y="388"/>
                  <a:pt x="410" y="388"/>
                </a:cubicBezTo>
                <a:lnTo>
                  <a:pt x="410" y="438"/>
                </a:lnTo>
                <a:close/>
                <a:moveTo>
                  <a:pt x="234" y="191"/>
                </a:moveTo>
                <a:lnTo>
                  <a:pt x="234" y="191"/>
                </a:lnTo>
                <a:cubicBezTo>
                  <a:pt x="219" y="191"/>
                  <a:pt x="205" y="176"/>
                  <a:pt x="205" y="162"/>
                </a:cubicBezTo>
                <a:cubicBezTo>
                  <a:pt x="205" y="106"/>
                  <a:pt x="205" y="106"/>
                  <a:pt x="205" y="106"/>
                </a:cubicBezTo>
                <a:cubicBezTo>
                  <a:pt x="205" y="0"/>
                  <a:pt x="205" y="0"/>
                  <a:pt x="205" y="0"/>
                </a:cubicBezTo>
                <a:cubicBezTo>
                  <a:pt x="410" y="191"/>
                  <a:pt x="410" y="191"/>
                  <a:pt x="410" y="191"/>
                </a:cubicBezTo>
                <a:cubicBezTo>
                  <a:pt x="290" y="191"/>
                  <a:pt x="290" y="191"/>
                  <a:pt x="290" y="191"/>
                </a:cubicBezTo>
                <a:lnTo>
                  <a:pt x="234"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1" name="Freeform 21"/>
          <p:cNvSpPr>
            <a:spLocks noChangeArrowheads="1"/>
          </p:cNvSpPr>
          <p:nvPr/>
        </p:nvSpPr>
        <p:spPr bwMode="auto">
          <a:xfrm>
            <a:off x="11926369" y="10547134"/>
            <a:ext cx="457378" cy="497499"/>
          </a:xfrm>
          <a:custGeom>
            <a:avLst/>
            <a:gdLst>
              <a:gd name="T0" fmla="*/ 2147483646 w 503"/>
              <a:gd name="T1" fmla="*/ 2147483646 h 545"/>
              <a:gd name="T2" fmla="*/ 2147483646 w 503"/>
              <a:gd name="T3" fmla="*/ 2147483646 h 545"/>
              <a:gd name="T4" fmla="*/ 2147483646 w 503"/>
              <a:gd name="T5" fmla="*/ 2147483646 h 545"/>
              <a:gd name="T6" fmla="*/ 2147483646 w 503"/>
              <a:gd name="T7" fmla="*/ 2147483646 h 545"/>
              <a:gd name="T8" fmla="*/ 2147483646 w 503"/>
              <a:gd name="T9" fmla="*/ 2147483646 h 545"/>
              <a:gd name="T10" fmla="*/ 2147483646 w 503"/>
              <a:gd name="T11" fmla="*/ 2147483646 h 545"/>
              <a:gd name="T12" fmla="*/ 2147483646 w 503"/>
              <a:gd name="T13" fmla="*/ 2147483646 h 545"/>
              <a:gd name="T14" fmla="*/ 2147483646 w 503"/>
              <a:gd name="T15" fmla="*/ 2147483646 h 545"/>
              <a:gd name="T16" fmla="*/ 2147483646 w 503"/>
              <a:gd name="T17" fmla="*/ 2147483646 h 545"/>
              <a:gd name="T18" fmla="*/ 2147483646 w 503"/>
              <a:gd name="T19" fmla="*/ 2147483646 h 545"/>
              <a:gd name="T20" fmla="*/ 2147483646 w 503"/>
              <a:gd name="T21" fmla="*/ 2147483646 h 545"/>
              <a:gd name="T22" fmla="*/ 2147483646 w 503"/>
              <a:gd name="T23" fmla="*/ 2147483646 h 545"/>
              <a:gd name="T24" fmla="*/ 2147483646 w 503"/>
              <a:gd name="T25" fmla="*/ 2147483646 h 545"/>
              <a:gd name="T26" fmla="*/ 2147483646 w 503"/>
              <a:gd name="T27" fmla="*/ 2147483646 h 545"/>
              <a:gd name="T28" fmla="*/ 2147483646 w 503"/>
              <a:gd name="T29" fmla="*/ 2147483646 h 545"/>
              <a:gd name="T30" fmla="*/ 2147483646 w 503"/>
              <a:gd name="T31" fmla="*/ 2147483646 h 545"/>
              <a:gd name="T32" fmla="*/ 2147483646 w 503"/>
              <a:gd name="T33" fmla="*/ 2147483646 h 545"/>
              <a:gd name="T34" fmla="*/ 2147483646 w 503"/>
              <a:gd name="T35" fmla="*/ 2147483646 h 545"/>
              <a:gd name="T36" fmla="*/ 2147483646 w 503"/>
              <a:gd name="T37" fmla="*/ 2147483646 h 545"/>
              <a:gd name="T38" fmla="*/ 2147483646 w 503"/>
              <a:gd name="T39" fmla="*/ 2147483646 h 545"/>
              <a:gd name="T40" fmla="*/ 2147483646 w 503"/>
              <a:gd name="T41" fmla="*/ 2147483646 h 545"/>
              <a:gd name="T42" fmla="*/ 2147483646 w 503"/>
              <a:gd name="T43" fmla="*/ 2147483646 h 545"/>
              <a:gd name="T44" fmla="*/ 2147483646 w 503"/>
              <a:gd name="T45" fmla="*/ 2147483646 h 545"/>
              <a:gd name="T46" fmla="*/ 0 w 503"/>
              <a:gd name="T47" fmla="*/ 2147483646 h 545"/>
              <a:gd name="T48" fmla="*/ 0 w 503"/>
              <a:gd name="T49" fmla="*/ 2147483646 h 545"/>
              <a:gd name="T50" fmla="*/ 2147483646 w 503"/>
              <a:gd name="T51" fmla="*/ 0 h 545"/>
              <a:gd name="T52" fmla="*/ 2147483646 w 503"/>
              <a:gd name="T53" fmla="*/ 0 h 545"/>
              <a:gd name="T54" fmla="*/ 2147483646 w 503"/>
              <a:gd name="T55" fmla="*/ 0 h 545"/>
              <a:gd name="T56" fmla="*/ 2147483646 w 503"/>
              <a:gd name="T57" fmla="*/ 0 h 545"/>
              <a:gd name="T58" fmla="*/ 2147483646 w 503"/>
              <a:gd name="T59" fmla="*/ 2147483646 h 545"/>
              <a:gd name="T60" fmla="*/ 2147483646 w 503"/>
              <a:gd name="T61" fmla="*/ 2147483646 h 545"/>
              <a:gd name="T62" fmla="*/ 2147483646 w 503"/>
              <a:gd name="T63" fmla="*/ 2147483646 h 545"/>
              <a:gd name="T64" fmla="*/ 2147483646 w 503"/>
              <a:gd name="T65" fmla="*/ 2147483646 h 545"/>
              <a:gd name="T66" fmla="*/ 2147483646 w 503"/>
              <a:gd name="T67" fmla="*/ 2147483646 h 545"/>
              <a:gd name="T68" fmla="*/ 2147483646 w 503"/>
              <a:gd name="T69" fmla="*/ 2147483646 h 545"/>
              <a:gd name="T70" fmla="*/ 2147483646 w 503"/>
              <a:gd name="T71" fmla="*/ 2147483646 h 545"/>
              <a:gd name="T72" fmla="*/ 2147483646 w 503"/>
              <a:gd name="T73" fmla="*/ 2147483646 h 545"/>
              <a:gd name="T74" fmla="*/ 2147483646 w 503"/>
              <a:gd name="T75" fmla="*/ 2147483646 h 545"/>
              <a:gd name="T76" fmla="*/ 2147483646 w 503"/>
              <a:gd name="T77" fmla="*/ 2147483646 h 545"/>
              <a:gd name="T78" fmla="*/ 2147483646 w 503"/>
              <a:gd name="T79" fmla="*/ 0 h 545"/>
              <a:gd name="T80" fmla="*/ 2147483646 w 503"/>
              <a:gd name="T81" fmla="*/ 2147483646 h 545"/>
              <a:gd name="T82" fmla="*/ 2147483646 w 503"/>
              <a:gd name="T83" fmla="*/ 2147483646 h 545"/>
              <a:gd name="T84" fmla="*/ 2147483646 w 503"/>
              <a:gd name="T85" fmla="*/ 2147483646 h 5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3" h="545">
                <a:moveTo>
                  <a:pt x="474" y="516"/>
                </a:moveTo>
                <a:lnTo>
                  <a:pt x="474" y="516"/>
                </a:lnTo>
                <a:cubicBezTo>
                  <a:pt x="445" y="516"/>
                  <a:pt x="445" y="516"/>
                  <a:pt x="445" y="516"/>
                </a:cubicBezTo>
                <a:cubicBezTo>
                  <a:pt x="389" y="516"/>
                  <a:pt x="389" y="516"/>
                  <a:pt x="389" y="516"/>
                </a:cubicBezTo>
                <a:cubicBezTo>
                  <a:pt x="361" y="516"/>
                  <a:pt x="361" y="516"/>
                  <a:pt x="361" y="516"/>
                </a:cubicBezTo>
                <a:cubicBezTo>
                  <a:pt x="347" y="516"/>
                  <a:pt x="332" y="509"/>
                  <a:pt x="332" y="487"/>
                </a:cubicBezTo>
                <a:cubicBezTo>
                  <a:pt x="332" y="473"/>
                  <a:pt x="347" y="459"/>
                  <a:pt x="361" y="459"/>
                </a:cubicBezTo>
                <a:cubicBezTo>
                  <a:pt x="382" y="459"/>
                  <a:pt x="382" y="459"/>
                  <a:pt x="382" y="459"/>
                </a:cubicBezTo>
                <a:cubicBezTo>
                  <a:pt x="389" y="459"/>
                  <a:pt x="389" y="459"/>
                  <a:pt x="389" y="459"/>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417" y="374"/>
                </a:moveTo>
                <a:lnTo>
                  <a:pt x="417" y="374"/>
                </a:lnTo>
                <a:cubicBezTo>
                  <a:pt x="417" y="431"/>
                  <a:pt x="417" y="431"/>
                  <a:pt x="417" y="431"/>
                </a:cubicBezTo>
                <a:cubicBezTo>
                  <a:pt x="361" y="431"/>
                  <a:pt x="361" y="431"/>
                  <a:pt x="361" y="431"/>
                </a:cubicBezTo>
                <a:cubicBezTo>
                  <a:pt x="332" y="431"/>
                  <a:pt x="304" y="459"/>
                  <a:pt x="304" y="487"/>
                </a:cubicBezTo>
                <a:cubicBezTo>
                  <a:pt x="304" y="523"/>
                  <a:pt x="332"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9" y="0"/>
                  <a:pt x="99" y="0"/>
                  <a:pt x="99" y="0"/>
                </a:cubicBezTo>
                <a:cubicBezTo>
                  <a:pt x="184" y="0"/>
                  <a:pt x="184" y="0"/>
                  <a:pt x="184" y="0"/>
                </a:cubicBezTo>
                <a:cubicBezTo>
                  <a:pt x="184" y="106"/>
                  <a:pt x="184" y="106"/>
                  <a:pt x="184" y="106"/>
                </a:cubicBezTo>
                <a:cubicBezTo>
                  <a:pt x="184" y="162"/>
                  <a:pt x="184" y="162"/>
                  <a:pt x="184" y="162"/>
                </a:cubicBezTo>
                <a:cubicBezTo>
                  <a:pt x="184" y="191"/>
                  <a:pt x="205" y="219"/>
                  <a:pt x="241" y="219"/>
                </a:cubicBezTo>
                <a:cubicBezTo>
                  <a:pt x="297" y="219"/>
                  <a:pt x="297" y="219"/>
                  <a:pt x="297" y="219"/>
                </a:cubicBezTo>
                <a:cubicBezTo>
                  <a:pt x="417" y="219"/>
                  <a:pt x="417" y="219"/>
                  <a:pt x="417" y="219"/>
                </a:cubicBezTo>
                <a:cubicBezTo>
                  <a:pt x="417" y="374"/>
                  <a:pt x="417" y="374"/>
                  <a:pt x="417" y="374"/>
                </a:cubicBezTo>
                <a:close/>
                <a:moveTo>
                  <a:pt x="241" y="191"/>
                </a:moveTo>
                <a:lnTo>
                  <a:pt x="241"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1"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2" name="Freeform 22"/>
          <p:cNvSpPr>
            <a:spLocks noChangeArrowheads="1"/>
          </p:cNvSpPr>
          <p:nvPr/>
        </p:nvSpPr>
        <p:spPr bwMode="auto">
          <a:xfrm>
            <a:off x="10967481" y="10547134"/>
            <a:ext cx="457378" cy="521571"/>
          </a:xfrm>
          <a:custGeom>
            <a:avLst/>
            <a:gdLst>
              <a:gd name="T0" fmla="*/ 2147483646 w 503"/>
              <a:gd name="T1" fmla="*/ 2147483646 h 573"/>
              <a:gd name="T2" fmla="*/ 2147483646 w 503"/>
              <a:gd name="T3" fmla="*/ 2147483646 h 573"/>
              <a:gd name="T4" fmla="*/ 2147483646 w 503"/>
              <a:gd name="T5" fmla="*/ 2147483646 h 573"/>
              <a:gd name="T6" fmla="*/ 2147483646 w 503"/>
              <a:gd name="T7" fmla="*/ 2147483646 h 573"/>
              <a:gd name="T8" fmla="*/ 2147483646 w 503"/>
              <a:gd name="T9" fmla="*/ 2147483646 h 573"/>
              <a:gd name="T10" fmla="*/ 2147483646 w 503"/>
              <a:gd name="T11" fmla="*/ 2147483646 h 573"/>
              <a:gd name="T12" fmla="*/ 2147483646 w 503"/>
              <a:gd name="T13" fmla="*/ 2147483646 h 573"/>
              <a:gd name="T14" fmla="*/ 2147483646 w 503"/>
              <a:gd name="T15" fmla="*/ 2147483646 h 573"/>
              <a:gd name="T16" fmla="*/ 2147483646 w 503"/>
              <a:gd name="T17" fmla="*/ 2147483646 h 573"/>
              <a:gd name="T18" fmla="*/ 2147483646 w 503"/>
              <a:gd name="T19" fmla="*/ 2147483646 h 573"/>
              <a:gd name="T20" fmla="*/ 2147483646 w 503"/>
              <a:gd name="T21" fmla="*/ 2147483646 h 573"/>
              <a:gd name="T22" fmla="*/ 2147483646 w 503"/>
              <a:gd name="T23" fmla="*/ 2147483646 h 573"/>
              <a:gd name="T24" fmla="*/ 2147483646 w 503"/>
              <a:gd name="T25" fmla="*/ 2147483646 h 573"/>
              <a:gd name="T26" fmla="*/ 2147483646 w 503"/>
              <a:gd name="T27" fmla="*/ 2147483646 h 573"/>
              <a:gd name="T28" fmla="*/ 2147483646 w 503"/>
              <a:gd name="T29" fmla="*/ 2147483646 h 573"/>
              <a:gd name="T30" fmla="*/ 2147483646 w 503"/>
              <a:gd name="T31" fmla="*/ 2147483646 h 573"/>
              <a:gd name="T32" fmla="*/ 2147483646 w 503"/>
              <a:gd name="T33" fmla="*/ 2147483646 h 573"/>
              <a:gd name="T34" fmla="*/ 2147483646 w 503"/>
              <a:gd name="T35" fmla="*/ 2147483646 h 573"/>
              <a:gd name="T36" fmla="*/ 2147483646 w 503"/>
              <a:gd name="T37" fmla="*/ 2147483646 h 573"/>
              <a:gd name="T38" fmla="*/ 2147483646 w 503"/>
              <a:gd name="T39" fmla="*/ 2147483646 h 573"/>
              <a:gd name="T40" fmla="*/ 2147483646 w 503"/>
              <a:gd name="T41" fmla="*/ 2147483646 h 573"/>
              <a:gd name="T42" fmla="*/ 2147483646 w 503"/>
              <a:gd name="T43" fmla="*/ 2147483646 h 573"/>
              <a:gd name="T44" fmla="*/ 2147483646 w 503"/>
              <a:gd name="T45" fmla="*/ 2147483646 h 573"/>
              <a:gd name="T46" fmla="*/ 2147483646 w 503"/>
              <a:gd name="T47" fmla="*/ 2147483646 h 573"/>
              <a:gd name="T48" fmla="*/ 0 w 503"/>
              <a:gd name="T49" fmla="*/ 2147483646 h 573"/>
              <a:gd name="T50" fmla="*/ 0 w 503"/>
              <a:gd name="T51" fmla="*/ 2147483646 h 573"/>
              <a:gd name="T52" fmla="*/ 2147483646 w 503"/>
              <a:gd name="T53" fmla="*/ 0 h 573"/>
              <a:gd name="T54" fmla="*/ 2147483646 w 503"/>
              <a:gd name="T55" fmla="*/ 0 h 573"/>
              <a:gd name="T56" fmla="*/ 2147483646 w 503"/>
              <a:gd name="T57" fmla="*/ 0 h 573"/>
              <a:gd name="T58" fmla="*/ 2147483646 w 503"/>
              <a:gd name="T59" fmla="*/ 0 h 573"/>
              <a:gd name="T60" fmla="*/ 2147483646 w 503"/>
              <a:gd name="T61" fmla="*/ 2147483646 h 573"/>
              <a:gd name="T62" fmla="*/ 2147483646 w 503"/>
              <a:gd name="T63" fmla="*/ 2147483646 h 573"/>
              <a:gd name="T64" fmla="*/ 2147483646 w 503"/>
              <a:gd name="T65" fmla="*/ 2147483646 h 573"/>
              <a:gd name="T66" fmla="*/ 2147483646 w 503"/>
              <a:gd name="T67" fmla="*/ 2147483646 h 573"/>
              <a:gd name="T68" fmla="*/ 2147483646 w 503"/>
              <a:gd name="T69" fmla="*/ 2147483646 h 573"/>
              <a:gd name="T70" fmla="*/ 2147483646 w 503"/>
              <a:gd name="T71" fmla="*/ 2147483646 h 573"/>
              <a:gd name="T72" fmla="*/ 2147483646 w 503"/>
              <a:gd name="T73" fmla="*/ 2147483646 h 573"/>
              <a:gd name="T74" fmla="*/ 2147483646 w 503"/>
              <a:gd name="T75" fmla="*/ 2147483646 h 573"/>
              <a:gd name="T76" fmla="*/ 2147483646 w 503"/>
              <a:gd name="T77" fmla="*/ 2147483646 h 573"/>
              <a:gd name="T78" fmla="*/ 2147483646 w 503"/>
              <a:gd name="T79" fmla="*/ 2147483646 h 573"/>
              <a:gd name="T80" fmla="*/ 2147483646 w 503"/>
              <a:gd name="T81" fmla="*/ 2147483646 h 573"/>
              <a:gd name="T82" fmla="*/ 2147483646 w 503"/>
              <a:gd name="T83" fmla="*/ 2147483646 h 573"/>
              <a:gd name="T84" fmla="*/ 2147483646 w 503"/>
              <a:gd name="T85" fmla="*/ 0 h 573"/>
              <a:gd name="T86" fmla="*/ 2147483646 w 503"/>
              <a:gd name="T87" fmla="*/ 2147483646 h 573"/>
              <a:gd name="T88" fmla="*/ 2147483646 w 503"/>
              <a:gd name="T89" fmla="*/ 2147483646 h 573"/>
              <a:gd name="T90" fmla="*/ 2147483646 w 503"/>
              <a:gd name="T91" fmla="*/ 2147483646 h 5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03" h="573">
                <a:moveTo>
                  <a:pt x="474" y="516"/>
                </a:moveTo>
                <a:lnTo>
                  <a:pt x="474" y="516"/>
                </a:lnTo>
                <a:cubicBezTo>
                  <a:pt x="445" y="516"/>
                  <a:pt x="445" y="516"/>
                  <a:pt x="445" y="516"/>
                </a:cubicBezTo>
                <a:cubicBezTo>
                  <a:pt x="445" y="544"/>
                  <a:pt x="445" y="544"/>
                  <a:pt x="445" y="544"/>
                </a:cubicBezTo>
                <a:cubicBezTo>
                  <a:pt x="445" y="565"/>
                  <a:pt x="431" y="572"/>
                  <a:pt x="417" y="572"/>
                </a:cubicBezTo>
                <a:cubicBezTo>
                  <a:pt x="396" y="572"/>
                  <a:pt x="389" y="565"/>
                  <a:pt x="389" y="544"/>
                </a:cubicBezTo>
                <a:cubicBezTo>
                  <a:pt x="389" y="516"/>
                  <a:pt x="389" y="516"/>
                  <a:pt x="389" y="516"/>
                </a:cubicBezTo>
                <a:cubicBezTo>
                  <a:pt x="361" y="516"/>
                  <a:pt x="361" y="516"/>
                  <a:pt x="361" y="516"/>
                </a:cubicBezTo>
                <a:cubicBezTo>
                  <a:pt x="339" y="516"/>
                  <a:pt x="332" y="509"/>
                  <a:pt x="332" y="487"/>
                </a:cubicBezTo>
                <a:cubicBezTo>
                  <a:pt x="332" y="473"/>
                  <a:pt x="339" y="459"/>
                  <a:pt x="361" y="459"/>
                </a:cubicBezTo>
                <a:cubicBezTo>
                  <a:pt x="389" y="459"/>
                  <a:pt x="389" y="459"/>
                  <a:pt x="389" y="459"/>
                </a:cubicBezTo>
                <a:cubicBezTo>
                  <a:pt x="389" y="431"/>
                  <a:pt x="389" y="431"/>
                  <a:pt x="389" y="431"/>
                </a:cubicBezTo>
                <a:cubicBezTo>
                  <a:pt x="389" y="417"/>
                  <a:pt x="396" y="403"/>
                  <a:pt x="417" y="403"/>
                </a:cubicBezTo>
                <a:cubicBezTo>
                  <a:pt x="431" y="403"/>
                  <a:pt x="445" y="417"/>
                  <a:pt x="445" y="431"/>
                </a:cubicBezTo>
                <a:cubicBezTo>
                  <a:pt x="445" y="459"/>
                  <a:pt x="445" y="459"/>
                  <a:pt x="445" y="459"/>
                </a:cubicBezTo>
                <a:cubicBezTo>
                  <a:pt x="474" y="459"/>
                  <a:pt x="474" y="459"/>
                  <a:pt x="474" y="459"/>
                </a:cubicBezTo>
                <a:cubicBezTo>
                  <a:pt x="488" y="459"/>
                  <a:pt x="502" y="473"/>
                  <a:pt x="502" y="487"/>
                </a:cubicBezTo>
                <a:cubicBezTo>
                  <a:pt x="502" y="509"/>
                  <a:pt x="488" y="516"/>
                  <a:pt x="474" y="516"/>
                </a:cubicBezTo>
                <a:close/>
                <a:moveTo>
                  <a:pt x="361" y="431"/>
                </a:moveTo>
                <a:lnTo>
                  <a:pt x="361" y="431"/>
                </a:lnTo>
                <a:cubicBezTo>
                  <a:pt x="325" y="431"/>
                  <a:pt x="304" y="459"/>
                  <a:pt x="304" y="487"/>
                </a:cubicBezTo>
                <a:cubicBezTo>
                  <a:pt x="304" y="523"/>
                  <a:pt x="325" y="544"/>
                  <a:pt x="361" y="544"/>
                </a:cubicBezTo>
                <a:cubicBezTo>
                  <a:pt x="28" y="544"/>
                  <a:pt x="28" y="544"/>
                  <a:pt x="28" y="544"/>
                </a:cubicBezTo>
                <a:cubicBezTo>
                  <a:pt x="14" y="544"/>
                  <a:pt x="0" y="537"/>
                  <a:pt x="0" y="516"/>
                </a:cubicBezTo>
                <a:cubicBezTo>
                  <a:pt x="0" y="28"/>
                  <a:pt x="0" y="28"/>
                  <a:pt x="0" y="28"/>
                </a:cubicBezTo>
                <a:cubicBezTo>
                  <a:pt x="0" y="14"/>
                  <a:pt x="14" y="0"/>
                  <a:pt x="28" y="0"/>
                </a:cubicBezTo>
                <a:cubicBezTo>
                  <a:pt x="92" y="0"/>
                  <a:pt x="92" y="0"/>
                  <a:pt x="92" y="0"/>
                </a:cubicBezTo>
                <a:cubicBezTo>
                  <a:pt x="177" y="0"/>
                  <a:pt x="177" y="0"/>
                  <a:pt x="177" y="0"/>
                </a:cubicBezTo>
                <a:cubicBezTo>
                  <a:pt x="177" y="106"/>
                  <a:pt x="177" y="106"/>
                  <a:pt x="177" y="106"/>
                </a:cubicBezTo>
                <a:cubicBezTo>
                  <a:pt x="177" y="162"/>
                  <a:pt x="177" y="162"/>
                  <a:pt x="177" y="162"/>
                </a:cubicBezTo>
                <a:cubicBezTo>
                  <a:pt x="177" y="191"/>
                  <a:pt x="205" y="219"/>
                  <a:pt x="233" y="219"/>
                </a:cubicBezTo>
                <a:cubicBezTo>
                  <a:pt x="290" y="219"/>
                  <a:pt x="290" y="219"/>
                  <a:pt x="290" y="219"/>
                </a:cubicBezTo>
                <a:cubicBezTo>
                  <a:pt x="417" y="219"/>
                  <a:pt x="417" y="219"/>
                  <a:pt x="417" y="219"/>
                </a:cubicBezTo>
                <a:cubicBezTo>
                  <a:pt x="417" y="374"/>
                  <a:pt x="417" y="374"/>
                  <a:pt x="417" y="374"/>
                </a:cubicBezTo>
                <a:cubicBezTo>
                  <a:pt x="382" y="374"/>
                  <a:pt x="361" y="403"/>
                  <a:pt x="361" y="431"/>
                </a:cubicBezTo>
                <a:close/>
                <a:moveTo>
                  <a:pt x="233" y="191"/>
                </a:moveTo>
                <a:lnTo>
                  <a:pt x="233" y="191"/>
                </a:lnTo>
                <a:cubicBezTo>
                  <a:pt x="219" y="191"/>
                  <a:pt x="205" y="176"/>
                  <a:pt x="205" y="162"/>
                </a:cubicBezTo>
                <a:cubicBezTo>
                  <a:pt x="205" y="106"/>
                  <a:pt x="205" y="106"/>
                  <a:pt x="205" y="106"/>
                </a:cubicBezTo>
                <a:cubicBezTo>
                  <a:pt x="205" y="0"/>
                  <a:pt x="205" y="0"/>
                  <a:pt x="205" y="0"/>
                </a:cubicBezTo>
                <a:cubicBezTo>
                  <a:pt x="417" y="191"/>
                  <a:pt x="417" y="191"/>
                  <a:pt x="417" y="191"/>
                </a:cubicBezTo>
                <a:cubicBezTo>
                  <a:pt x="290" y="191"/>
                  <a:pt x="290" y="191"/>
                  <a:pt x="290" y="191"/>
                </a:cubicBezTo>
                <a:lnTo>
                  <a:pt x="233"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3" name="Freeform 23"/>
          <p:cNvSpPr>
            <a:spLocks noChangeArrowheads="1"/>
          </p:cNvSpPr>
          <p:nvPr/>
        </p:nvSpPr>
        <p:spPr bwMode="auto">
          <a:xfrm>
            <a:off x="9984518" y="10527072"/>
            <a:ext cx="425281" cy="553668"/>
          </a:xfrm>
          <a:custGeom>
            <a:avLst/>
            <a:gdLst>
              <a:gd name="T0" fmla="*/ 2147483646 w 467"/>
              <a:gd name="T1" fmla="*/ 2147483646 h 609"/>
              <a:gd name="T2" fmla="*/ 2147483646 w 467"/>
              <a:gd name="T3" fmla="*/ 2147483646 h 609"/>
              <a:gd name="T4" fmla="*/ 2147483646 w 467"/>
              <a:gd name="T5" fmla="*/ 2147483646 h 609"/>
              <a:gd name="T6" fmla="*/ 2147483646 w 467"/>
              <a:gd name="T7" fmla="*/ 2147483646 h 609"/>
              <a:gd name="T8" fmla="*/ 2147483646 w 467"/>
              <a:gd name="T9" fmla="*/ 2147483646 h 609"/>
              <a:gd name="T10" fmla="*/ 2147483646 w 467"/>
              <a:gd name="T11" fmla="*/ 0 h 609"/>
              <a:gd name="T12" fmla="*/ 2147483646 w 467"/>
              <a:gd name="T13" fmla="*/ 0 h 609"/>
              <a:gd name="T14" fmla="*/ 2147483646 w 467"/>
              <a:gd name="T15" fmla="*/ 2147483646 h 609"/>
              <a:gd name="T16" fmla="*/ 2147483646 w 467"/>
              <a:gd name="T17" fmla="*/ 2147483646 h 609"/>
              <a:gd name="T18" fmla="*/ 2147483646 w 467"/>
              <a:gd name="T19" fmla="*/ 2147483646 h 609"/>
              <a:gd name="T20" fmla="*/ 2147483646 w 467"/>
              <a:gd name="T21" fmla="*/ 2147483646 h 609"/>
              <a:gd name="T22" fmla="*/ 2147483646 w 467"/>
              <a:gd name="T23" fmla="*/ 2147483646 h 609"/>
              <a:gd name="T24" fmla="*/ 2147483646 w 467"/>
              <a:gd name="T25" fmla="*/ 2147483646 h 609"/>
              <a:gd name="T26" fmla="*/ 2147483646 w 467"/>
              <a:gd name="T27" fmla="*/ 2147483646 h 609"/>
              <a:gd name="T28" fmla="*/ 2147483646 w 467"/>
              <a:gd name="T29" fmla="*/ 2147483646 h 609"/>
              <a:gd name="T30" fmla="*/ 2147483646 w 467"/>
              <a:gd name="T31" fmla="*/ 2147483646 h 609"/>
              <a:gd name="T32" fmla="*/ 2147483646 w 467"/>
              <a:gd name="T33" fmla="*/ 2147483646 h 609"/>
              <a:gd name="T34" fmla="*/ 2147483646 w 467"/>
              <a:gd name="T35" fmla="*/ 2147483646 h 609"/>
              <a:gd name="T36" fmla="*/ 2147483646 w 467"/>
              <a:gd name="T37" fmla="*/ 2147483646 h 609"/>
              <a:gd name="T38" fmla="*/ 2147483646 w 467"/>
              <a:gd name="T39" fmla="*/ 0 h 609"/>
              <a:gd name="T40" fmla="*/ 2147483646 w 467"/>
              <a:gd name="T41" fmla="*/ 2147483646 h 609"/>
              <a:gd name="T42" fmla="*/ 2147483646 w 467"/>
              <a:gd name="T43" fmla="*/ 2147483646 h 609"/>
              <a:gd name="T44" fmla="*/ 2147483646 w 467"/>
              <a:gd name="T45" fmla="*/ 2147483646 h 609"/>
              <a:gd name="T46" fmla="*/ 2147483646 w 467"/>
              <a:gd name="T47" fmla="*/ 2147483646 h 609"/>
              <a:gd name="T48" fmla="*/ 2147483646 w 467"/>
              <a:gd name="T49" fmla="*/ 2147483646 h 609"/>
              <a:gd name="T50" fmla="*/ 2147483646 w 467"/>
              <a:gd name="T51" fmla="*/ 2147483646 h 609"/>
              <a:gd name="T52" fmla="*/ 2147483646 w 467"/>
              <a:gd name="T53" fmla="*/ 2147483646 h 609"/>
              <a:gd name="T54" fmla="*/ 2147483646 w 467"/>
              <a:gd name="T55" fmla="*/ 2147483646 h 609"/>
              <a:gd name="T56" fmla="*/ 2147483646 w 467"/>
              <a:gd name="T57" fmla="*/ 2147483646 h 609"/>
              <a:gd name="T58" fmla="*/ 2147483646 w 467"/>
              <a:gd name="T59" fmla="*/ 2147483646 h 609"/>
              <a:gd name="T60" fmla="*/ 2147483646 w 467"/>
              <a:gd name="T61" fmla="*/ 2147483646 h 609"/>
              <a:gd name="T62" fmla="*/ 0 w 467"/>
              <a:gd name="T63" fmla="*/ 2147483646 h 609"/>
              <a:gd name="T64" fmla="*/ 0 w 467"/>
              <a:gd name="T65" fmla="*/ 2147483646 h 609"/>
              <a:gd name="T66" fmla="*/ 2147483646 w 467"/>
              <a:gd name="T67" fmla="*/ 2147483646 h 609"/>
              <a:gd name="T68" fmla="*/ 2147483646 w 467"/>
              <a:gd name="T69" fmla="*/ 2147483646 h 609"/>
              <a:gd name="T70" fmla="*/ 2147483646 w 467"/>
              <a:gd name="T71" fmla="*/ 2147483646 h 609"/>
              <a:gd name="T72" fmla="*/ 2147483646 w 467"/>
              <a:gd name="T73" fmla="*/ 2147483646 h 609"/>
              <a:gd name="T74" fmla="*/ 2147483646 w 467"/>
              <a:gd name="T75" fmla="*/ 2147483646 h 609"/>
              <a:gd name="T76" fmla="*/ 2147483646 w 467"/>
              <a:gd name="T77" fmla="*/ 2147483646 h 6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67" h="609">
                <a:moveTo>
                  <a:pt x="438" y="552"/>
                </a:moveTo>
                <a:lnTo>
                  <a:pt x="438" y="552"/>
                </a:lnTo>
                <a:cubicBezTo>
                  <a:pt x="85" y="552"/>
                  <a:pt x="85" y="552"/>
                  <a:pt x="85" y="552"/>
                </a:cubicBezTo>
                <a:cubicBezTo>
                  <a:pt x="63" y="552"/>
                  <a:pt x="56" y="538"/>
                  <a:pt x="56" y="524"/>
                </a:cubicBezTo>
                <a:cubicBezTo>
                  <a:pt x="56" y="29"/>
                  <a:pt x="56" y="29"/>
                  <a:pt x="56" y="29"/>
                </a:cubicBezTo>
                <a:cubicBezTo>
                  <a:pt x="56" y="15"/>
                  <a:pt x="63" y="0"/>
                  <a:pt x="85" y="0"/>
                </a:cubicBezTo>
                <a:cubicBezTo>
                  <a:pt x="233" y="0"/>
                  <a:pt x="233" y="0"/>
                  <a:pt x="233" y="0"/>
                </a:cubicBezTo>
                <a:cubicBezTo>
                  <a:pt x="233" y="107"/>
                  <a:pt x="233" y="107"/>
                  <a:pt x="233" y="107"/>
                </a:cubicBezTo>
                <a:cubicBezTo>
                  <a:pt x="233" y="163"/>
                  <a:pt x="233" y="163"/>
                  <a:pt x="233" y="163"/>
                </a:cubicBezTo>
                <a:cubicBezTo>
                  <a:pt x="233" y="191"/>
                  <a:pt x="261" y="220"/>
                  <a:pt x="290" y="220"/>
                </a:cubicBezTo>
                <a:cubicBezTo>
                  <a:pt x="346" y="220"/>
                  <a:pt x="346" y="220"/>
                  <a:pt x="346" y="220"/>
                </a:cubicBezTo>
                <a:cubicBezTo>
                  <a:pt x="466" y="220"/>
                  <a:pt x="466" y="220"/>
                  <a:pt x="466" y="220"/>
                </a:cubicBezTo>
                <a:cubicBezTo>
                  <a:pt x="466" y="446"/>
                  <a:pt x="466" y="446"/>
                  <a:pt x="466" y="446"/>
                </a:cubicBezTo>
                <a:cubicBezTo>
                  <a:pt x="466" y="524"/>
                  <a:pt x="466" y="524"/>
                  <a:pt x="466" y="524"/>
                </a:cubicBezTo>
                <a:cubicBezTo>
                  <a:pt x="466" y="538"/>
                  <a:pt x="459" y="552"/>
                  <a:pt x="438" y="552"/>
                </a:cubicBezTo>
                <a:close/>
                <a:moveTo>
                  <a:pt x="290" y="191"/>
                </a:moveTo>
                <a:lnTo>
                  <a:pt x="290" y="191"/>
                </a:lnTo>
                <a:cubicBezTo>
                  <a:pt x="275" y="191"/>
                  <a:pt x="261" y="177"/>
                  <a:pt x="261" y="163"/>
                </a:cubicBezTo>
                <a:cubicBezTo>
                  <a:pt x="261" y="107"/>
                  <a:pt x="261" y="107"/>
                  <a:pt x="261" y="107"/>
                </a:cubicBezTo>
                <a:cubicBezTo>
                  <a:pt x="261" y="0"/>
                  <a:pt x="261" y="0"/>
                  <a:pt x="261" y="0"/>
                </a:cubicBezTo>
                <a:cubicBezTo>
                  <a:pt x="466" y="191"/>
                  <a:pt x="466" y="191"/>
                  <a:pt x="466" y="191"/>
                </a:cubicBezTo>
                <a:cubicBezTo>
                  <a:pt x="346" y="191"/>
                  <a:pt x="346" y="191"/>
                  <a:pt x="346" y="191"/>
                </a:cubicBezTo>
                <a:lnTo>
                  <a:pt x="290" y="191"/>
                </a:lnTo>
                <a:close/>
                <a:moveTo>
                  <a:pt x="106" y="580"/>
                </a:moveTo>
                <a:lnTo>
                  <a:pt x="106" y="580"/>
                </a:lnTo>
                <a:cubicBezTo>
                  <a:pt x="127" y="580"/>
                  <a:pt x="127" y="580"/>
                  <a:pt x="127" y="580"/>
                </a:cubicBezTo>
                <a:cubicBezTo>
                  <a:pt x="311" y="580"/>
                  <a:pt x="311" y="580"/>
                  <a:pt x="311" y="580"/>
                </a:cubicBezTo>
                <a:cubicBezTo>
                  <a:pt x="353" y="580"/>
                  <a:pt x="353" y="580"/>
                  <a:pt x="353" y="580"/>
                </a:cubicBezTo>
                <a:cubicBezTo>
                  <a:pt x="410" y="580"/>
                  <a:pt x="410" y="580"/>
                  <a:pt x="410" y="580"/>
                </a:cubicBezTo>
                <a:cubicBezTo>
                  <a:pt x="410" y="594"/>
                  <a:pt x="403" y="608"/>
                  <a:pt x="381" y="608"/>
                </a:cubicBezTo>
                <a:cubicBezTo>
                  <a:pt x="56" y="608"/>
                  <a:pt x="56" y="608"/>
                  <a:pt x="56" y="608"/>
                </a:cubicBezTo>
                <a:cubicBezTo>
                  <a:pt x="21" y="608"/>
                  <a:pt x="0" y="580"/>
                  <a:pt x="0" y="552"/>
                </a:cubicBezTo>
                <a:cubicBezTo>
                  <a:pt x="0" y="85"/>
                  <a:pt x="0" y="85"/>
                  <a:pt x="0" y="85"/>
                </a:cubicBezTo>
                <a:cubicBezTo>
                  <a:pt x="0" y="71"/>
                  <a:pt x="7" y="57"/>
                  <a:pt x="28" y="57"/>
                </a:cubicBezTo>
                <a:cubicBezTo>
                  <a:pt x="28" y="142"/>
                  <a:pt x="28" y="142"/>
                  <a:pt x="28" y="142"/>
                </a:cubicBezTo>
                <a:cubicBezTo>
                  <a:pt x="28" y="474"/>
                  <a:pt x="28" y="474"/>
                  <a:pt x="28" y="474"/>
                </a:cubicBezTo>
                <a:cubicBezTo>
                  <a:pt x="28" y="524"/>
                  <a:pt x="28" y="524"/>
                  <a:pt x="28" y="524"/>
                </a:cubicBezTo>
                <a:cubicBezTo>
                  <a:pt x="28" y="552"/>
                  <a:pt x="49" y="580"/>
                  <a:pt x="85" y="580"/>
                </a:cubicBezTo>
                <a:lnTo>
                  <a:pt x="106" y="5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4" name="Freeform 24"/>
          <p:cNvSpPr>
            <a:spLocks noChangeArrowheads="1"/>
          </p:cNvSpPr>
          <p:nvPr/>
        </p:nvSpPr>
        <p:spPr bwMode="auto">
          <a:xfrm>
            <a:off x="9045690" y="10547134"/>
            <a:ext cx="381150" cy="497499"/>
          </a:xfrm>
          <a:custGeom>
            <a:avLst/>
            <a:gdLst>
              <a:gd name="T0" fmla="*/ 2147483646 w 418"/>
              <a:gd name="T1" fmla="*/ 2147483646 h 545"/>
              <a:gd name="T2" fmla="*/ 2147483646 w 418"/>
              <a:gd name="T3" fmla="*/ 2147483646 h 545"/>
              <a:gd name="T4" fmla="*/ 2147483646 w 418"/>
              <a:gd name="T5" fmla="*/ 2147483646 h 545"/>
              <a:gd name="T6" fmla="*/ 0 w 418"/>
              <a:gd name="T7" fmla="*/ 2147483646 h 545"/>
              <a:gd name="T8" fmla="*/ 0 w 418"/>
              <a:gd name="T9" fmla="*/ 2147483646 h 545"/>
              <a:gd name="T10" fmla="*/ 2147483646 w 418"/>
              <a:gd name="T11" fmla="*/ 0 h 545"/>
              <a:gd name="T12" fmla="*/ 2147483646 w 418"/>
              <a:gd name="T13" fmla="*/ 0 h 545"/>
              <a:gd name="T14" fmla="*/ 2147483646 w 418"/>
              <a:gd name="T15" fmla="*/ 2147483646 h 545"/>
              <a:gd name="T16" fmla="*/ 2147483646 w 418"/>
              <a:gd name="T17" fmla="*/ 2147483646 h 545"/>
              <a:gd name="T18" fmla="*/ 2147483646 w 418"/>
              <a:gd name="T19" fmla="*/ 2147483646 h 545"/>
              <a:gd name="T20" fmla="*/ 2147483646 w 418"/>
              <a:gd name="T21" fmla="*/ 2147483646 h 545"/>
              <a:gd name="T22" fmla="*/ 2147483646 w 418"/>
              <a:gd name="T23" fmla="*/ 2147483646 h 545"/>
              <a:gd name="T24" fmla="*/ 2147483646 w 418"/>
              <a:gd name="T25" fmla="*/ 2147483646 h 545"/>
              <a:gd name="T26" fmla="*/ 2147483646 w 418"/>
              <a:gd name="T27" fmla="*/ 2147483646 h 545"/>
              <a:gd name="T28" fmla="*/ 2147483646 w 418"/>
              <a:gd name="T29" fmla="*/ 2147483646 h 545"/>
              <a:gd name="T30" fmla="*/ 2147483646 w 418"/>
              <a:gd name="T31" fmla="*/ 2147483646 h 545"/>
              <a:gd name="T32" fmla="*/ 2147483646 w 418"/>
              <a:gd name="T33" fmla="*/ 2147483646 h 545"/>
              <a:gd name="T34" fmla="*/ 2147483646 w 418"/>
              <a:gd name="T35" fmla="*/ 2147483646 h 545"/>
              <a:gd name="T36" fmla="*/ 2147483646 w 418"/>
              <a:gd name="T37" fmla="*/ 2147483646 h 545"/>
              <a:gd name="T38" fmla="*/ 2147483646 w 418"/>
              <a:gd name="T39" fmla="*/ 0 h 545"/>
              <a:gd name="T40" fmla="*/ 2147483646 w 418"/>
              <a:gd name="T41" fmla="*/ 2147483646 h 545"/>
              <a:gd name="T42" fmla="*/ 2147483646 w 418"/>
              <a:gd name="T43" fmla="*/ 2147483646 h 545"/>
              <a:gd name="T44" fmla="*/ 2147483646 w 418"/>
              <a:gd name="T45" fmla="*/ 2147483646 h 5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8" h="545">
                <a:moveTo>
                  <a:pt x="389" y="544"/>
                </a:moveTo>
                <a:lnTo>
                  <a:pt x="389" y="544"/>
                </a:lnTo>
                <a:cubicBezTo>
                  <a:pt x="28" y="544"/>
                  <a:pt x="28" y="544"/>
                  <a:pt x="28" y="544"/>
                </a:cubicBezTo>
                <a:cubicBezTo>
                  <a:pt x="14" y="544"/>
                  <a:pt x="0" y="537"/>
                  <a:pt x="0" y="516"/>
                </a:cubicBezTo>
                <a:cubicBezTo>
                  <a:pt x="0" y="28"/>
                  <a:pt x="0" y="28"/>
                  <a:pt x="0" y="28"/>
                </a:cubicBezTo>
                <a:cubicBezTo>
                  <a:pt x="0" y="14"/>
                  <a:pt x="14" y="0"/>
                  <a:pt x="28" y="0"/>
                </a:cubicBezTo>
                <a:cubicBezTo>
                  <a:pt x="184" y="0"/>
                  <a:pt x="184" y="0"/>
                  <a:pt x="184" y="0"/>
                </a:cubicBezTo>
                <a:cubicBezTo>
                  <a:pt x="184" y="106"/>
                  <a:pt x="184" y="106"/>
                  <a:pt x="184" y="106"/>
                </a:cubicBezTo>
                <a:cubicBezTo>
                  <a:pt x="184" y="162"/>
                  <a:pt x="184" y="162"/>
                  <a:pt x="184" y="162"/>
                </a:cubicBezTo>
                <a:cubicBezTo>
                  <a:pt x="184" y="191"/>
                  <a:pt x="205" y="219"/>
                  <a:pt x="240" y="219"/>
                </a:cubicBezTo>
                <a:cubicBezTo>
                  <a:pt x="297" y="219"/>
                  <a:pt x="297" y="219"/>
                  <a:pt x="297" y="219"/>
                </a:cubicBezTo>
                <a:cubicBezTo>
                  <a:pt x="417" y="219"/>
                  <a:pt x="417" y="219"/>
                  <a:pt x="417" y="219"/>
                </a:cubicBezTo>
                <a:cubicBezTo>
                  <a:pt x="417" y="445"/>
                  <a:pt x="417" y="445"/>
                  <a:pt x="417" y="445"/>
                </a:cubicBezTo>
                <a:cubicBezTo>
                  <a:pt x="417" y="516"/>
                  <a:pt x="417" y="516"/>
                  <a:pt x="417" y="516"/>
                </a:cubicBezTo>
                <a:cubicBezTo>
                  <a:pt x="417" y="537"/>
                  <a:pt x="403" y="544"/>
                  <a:pt x="389" y="544"/>
                </a:cubicBezTo>
                <a:close/>
                <a:moveTo>
                  <a:pt x="240" y="191"/>
                </a:moveTo>
                <a:lnTo>
                  <a:pt x="240" y="191"/>
                </a:lnTo>
                <a:cubicBezTo>
                  <a:pt x="219" y="191"/>
                  <a:pt x="212" y="176"/>
                  <a:pt x="212" y="162"/>
                </a:cubicBezTo>
                <a:cubicBezTo>
                  <a:pt x="212" y="106"/>
                  <a:pt x="212" y="106"/>
                  <a:pt x="212" y="106"/>
                </a:cubicBezTo>
                <a:cubicBezTo>
                  <a:pt x="212" y="0"/>
                  <a:pt x="212" y="0"/>
                  <a:pt x="212" y="0"/>
                </a:cubicBezTo>
                <a:cubicBezTo>
                  <a:pt x="417" y="191"/>
                  <a:pt x="417" y="191"/>
                  <a:pt x="417" y="191"/>
                </a:cubicBezTo>
                <a:cubicBezTo>
                  <a:pt x="297" y="191"/>
                  <a:pt x="297" y="191"/>
                  <a:pt x="297" y="191"/>
                </a:cubicBezTo>
                <a:lnTo>
                  <a:pt x="240" y="19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5" name="Freeform 25"/>
          <p:cNvSpPr>
            <a:spLocks noChangeArrowheads="1"/>
          </p:cNvSpPr>
          <p:nvPr/>
        </p:nvSpPr>
        <p:spPr bwMode="auto">
          <a:xfrm>
            <a:off x="19525265" y="9628365"/>
            <a:ext cx="549657" cy="489475"/>
          </a:xfrm>
          <a:custGeom>
            <a:avLst/>
            <a:gdLst>
              <a:gd name="T0" fmla="*/ 2147483646 w 602"/>
              <a:gd name="T1" fmla="*/ 2147483646 h 538"/>
              <a:gd name="T2" fmla="*/ 2147483646 w 602"/>
              <a:gd name="T3" fmla="*/ 2147483646 h 538"/>
              <a:gd name="T4" fmla="*/ 2147483646 w 602"/>
              <a:gd name="T5" fmla="*/ 2147483646 h 538"/>
              <a:gd name="T6" fmla="*/ 2147483646 w 602"/>
              <a:gd name="T7" fmla="*/ 2147483646 h 538"/>
              <a:gd name="T8" fmla="*/ 2147483646 w 602"/>
              <a:gd name="T9" fmla="*/ 2147483646 h 538"/>
              <a:gd name="T10" fmla="*/ 2147483646 w 602"/>
              <a:gd name="T11" fmla="*/ 2147483646 h 538"/>
              <a:gd name="T12" fmla="*/ 2147483646 w 602"/>
              <a:gd name="T13" fmla="*/ 2147483646 h 538"/>
              <a:gd name="T14" fmla="*/ 2147483646 w 602"/>
              <a:gd name="T15" fmla="*/ 2147483646 h 538"/>
              <a:gd name="T16" fmla="*/ 2147483646 w 602"/>
              <a:gd name="T17" fmla="*/ 2147483646 h 538"/>
              <a:gd name="T18" fmla="*/ 0 w 602"/>
              <a:gd name="T19" fmla="*/ 2147483646 h 538"/>
              <a:gd name="T20" fmla="*/ 0 w 602"/>
              <a:gd name="T21" fmla="*/ 2147483646 h 538"/>
              <a:gd name="T22" fmla="*/ 0 w 602"/>
              <a:gd name="T23" fmla="*/ 2147483646 h 538"/>
              <a:gd name="T24" fmla="*/ 2147483646 w 602"/>
              <a:gd name="T25" fmla="*/ 2147483646 h 538"/>
              <a:gd name="T26" fmla="*/ 2147483646 w 602"/>
              <a:gd name="T27" fmla="*/ 2147483646 h 538"/>
              <a:gd name="T28" fmla="*/ 2147483646 w 602"/>
              <a:gd name="T29" fmla="*/ 2147483646 h 538"/>
              <a:gd name="T30" fmla="*/ 0 w 602"/>
              <a:gd name="T31" fmla="*/ 2147483646 h 538"/>
              <a:gd name="T32" fmla="*/ 0 w 602"/>
              <a:gd name="T33" fmla="*/ 2147483646 h 538"/>
              <a:gd name="T34" fmla="*/ 2147483646 w 602"/>
              <a:gd name="T35" fmla="*/ 0 h 538"/>
              <a:gd name="T36" fmla="*/ 2147483646 w 602"/>
              <a:gd name="T37" fmla="*/ 0 h 538"/>
              <a:gd name="T38" fmla="*/ 2147483646 w 602"/>
              <a:gd name="T39" fmla="*/ 0 h 538"/>
              <a:gd name="T40" fmla="*/ 2147483646 w 602"/>
              <a:gd name="T41" fmla="*/ 2147483646 h 538"/>
              <a:gd name="T42" fmla="*/ 2147483646 w 602"/>
              <a:gd name="T43" fmla="*/ 2147483646 h 538"/>
              <a:gd name="T44" fmla="*/ 0 w 602"/>
              <a:gd name="T45" fmla="*/ 2147483646 h 538"/>
              <a:gd name="T46" fmla="*/ 2147483646 w 602"/>
              <a:gd name="T47" fmla="*/ 2147483646 h 538"/>
              <a:gd name="T48" fmla="*/ 2147483646 w 602"/>
              <a:gd name="T49" fmla="*/ 2147483646 h 538"/>
              <a:gd name="T50" fmla="*/ 2147483646 w 602"/>
              <a:gd name="T51" fmla="*/ 2147483646 h 538"/>
              <a:gd name="T52" fmla="*/ 2147483646 w 602"/>
              <a:gd name="T53" fmla="*/ 2147483646 h 538"/>
              <a:gd name="T54" fmla="*/ 2147483646 w 602"/>
              <a:gd name="T55" fmla="*/ 2147483646 h 538"/>
              <a:gd name="T56" fmla="*/ 2147483646 w 602"/>
              <a:gd name="T57" fmla="*/ 2147483646 h 538"/>
              <a:gd name="T58" fmla="*/ 2147483646 w 602"/>
              <a:gd name="T59" fmla="*/ 2147483646 h 538"/>
              <a:gd name="T60" fmla="*/ 2147483646 w 602"/>
              <a:gd name="T61" fmla="*/ 2147483646 h 538"/>
              <a:gd name="T62" fmla="*/ 2147483646 w 602"/>
              <a:gd name="T63" fmla="*/ 2147483646 h 538"/>
              <a:gd name="T64" fmla="*/ 2147483646 w 602"/>
              <a:gd name="T65" fmla="*/ 2147483646 h 538"/>
              <a:gd name="T66" fmla="*/ 2147483646 w 602"/>
              <a:gd name="T67" fmla="*/ 2147483646 h 5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02" h="538">
                <a:moveTo>
                  <a:pt x="573" y="339"/>
                </a:moveTo>
                <a:lnTo>
                  <a:pt x="573" y="339"/>
                </a:lnTo>
                <a:cubicBezTo>
                  <a:pt x="558" y="339"/>
                  <a:pt x="544" y="346"/>
                  <a:pt x="530" y="360"/>
                </a:cubicBezTo>
                <a:cubicBezTo>
                  <a:pt x="516" y="375"/>
                  <a:pt x="516" y="375"/>
                  <a:pt x="516" y="375"/>
                </a:cubicBezTo>
                <a:cubicBezTo>
                  <a:pt x="502" y="360"/>
                  <a:pt x="502" y="360"/>
                  <a:pt x="502" y="360"/>
                </a:cubicBezTo>
                <a:cubicBezTo>
                  <a:pt x="488" y="346"/>
                  <a:pt x="474" y="339"/>
                  <a:pt x="459" y="339"/>
                </a:cubicBezTo>
                <a:cubicBezTo>
                  <a:pt x="431" y="339"/>
                  <a:pt x="403" y="367"/>
                  <a:pt x="403" y="396"/>
                </a:cubicBezTo>
                <a:cubicBezTo>
                  <a:pt x="403" y="417"/>
                  <a:pt x="410" y="431"/>
                  <a:pt x="417" y="438"/>
                </a:cubicBezTo>
                <a:cubicBezTo>
                  <a:pt x="438" y="452"/>
                  <a:pt x="438" y="452"/>
                  <a:pt x="438" y="452"/>
                </a:cubicBezTo>
                <a:cubicBezTo>
                  <a:pt x="417" y="474"/>
                  <a:pt x="417" y="474"/>
                  <a:pt x="417" y="474"/>
                </a:cubicBezTo>
                <a:cubicBezTo>
                  <a:pt x="410" y="474"/>
                  <a:pt x="410" y="474"/>
                  <a:pt x="410"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46"/>
                  <a:pt x="601" y="346"/>
                  <a:pt x="601" y="346"/>
                </a:cubicBezTo>
                <a:cubicBezTo>
                  <a:pt x="594" y="346"/>
                  <a:pt x="580" y="339"/>
                  <a:pt x="573" y="339"/>
                </a:cubicBezTo>
                <a:close/>
                <a:moveTo>
                  <a:pt x="0" y="85"/>
                </a:moveTo>
                <a:lnTo>
                  <a:pt x="0" y="85"/>
                </a:lnTo>
                <a:cubicBezTo>
                  <a:pt x="0" y="71"/>
                  <a:pt x="0" y="71"/>
                  <a:pt x="0" y="71"/>
                </a:cubicBezTo>
                <a:cubicBezTo>
                  <a:pt x="0" y="28"/>
                  <a:pt x="0" y="28"/>
                  <a:pt x="0" y="28"/>
                </a:cubicBezTo>
                <a:cubicBezTo>
                  <a:pt x="0" y="14"/>
                  <a:pt x="7" y="0"/>
                  <a:pt x="28" y="0"/>
                </a:cubicBezTo>
                <a:cubicBezTo>
                  <a:pt x="64" y="0"/>
                  <a:pt x="64" y="0"/>
                  <a:pt x="64" y="0"/>
                </a:cubicBezTo>
                <a:cubicBezTo>
                  <a:pt x="85" y="0"/>
                  <a:pt x="85" y="0"/>
                  <a:pt x="85" y="0"/>
                </a:cubicBezTo>
                <a:cubicBezTo>
                  <a:pt x="113" y="0"/>
                  <a:pt x="113" y="0"/>
                  <a:pt x="113" y="0"/>
                </a:cubicBezTo>
                <a:cubicBezTo>
                  <a:pt x="170" y="0"/>
                  <a:pt x="170" y="0"/>
                  <a:pt x="170" y="0"/>
                </a:cubicBezTo>
                <a:cubicBezTo>
                  <a:pt x="226" y="56"/>
                  <a:pt x="226" y="56"/>
                  <a:pt x="226" y="56"/>
                </a:cubicBezTo>
                <a:cubicBezTo>
                  <a:pt x="573" y="56"/>
                  <a:pt x="573" y="56"/>
                  <a:pt x="573" y="56"/>
                </a:cubicBezTo>
                <a:cubicBezTo>
                  <a:pt x="587" y="56"/>
                  <a:pt x="601" y="71"/>
                  <a:pt x="601" y="85"/>
                </a:cubicBezTo>
                <a:cubicBezTo>
                  <a:pt x="601" y="113"/>
                  <a:pt x="601" y="113"/>
                  <a:pt x="601" y="113"/>
                </a:cubicBezTo>
                <a:cubicBezTo>
                  <a:pt x="0" y="113"/>
                  <a:pt x="0" y="113"/>
                  <a:pt x="0" y="113"/>
                </a:cubicBezTo>
                <a:lnTo>
                  <a:pt x="0" y="85"/>
                </a:lnTo>
                <a:close/>
                <a:moveTo>
                  <a:pt x="438" y="495"/>
                </a:moveTo>
                <a:lnTo>
                  <a:pt x="438" y="495"/>
                </a:lnTo>
                <a:cubicBezTo>
                  <a:pt x="474" y="452"/>
                  <a:pt x="474" y="452"/>
                  <a:pt x="474" y="452"/>
                </a:cubicBezTo>
                <a:cubicBezTo>
                  <a:pt x="438" y="417"/>
                  <a:pt x="438" y="417"/>
                  <a:pt x="438" y="417"/>
                </a:cubicBezTo>
                <a:cubicBezTo>
                  <a:pt x="431" y="410"/>
                  <a:pt x="431" y="403"/>
                  <a:pt x="431" y="396"/>
                </a:cubicBezTo>
                <a:cubicBezTo>
                  <a:pt x="431" y="382"/>
                  <a:pt x="445" y="367"/>
                  <a:pt x="459" y="367"/>
                </a:cubicBezTo>
                <a:cubicBezTo>
                  <a:pt x="466" y="367"/>
                  <a:pt x="474" y="375"/>
                  <a:pt x="481" y="382"/>
                </a:cubicBezTo>
                <a:cubicBezTo>
                  <a:pt x="516" y="417"/>
                  <a:pt x="516" y="417"/>
                  <a:pt x="516" y="417"/>
                </a:cubicBezTo>
                <a:cubicBezTo>
                  <a:pt x="551" y="382"/>
                  <a:pt x="551" y="382"/>
                  <a:pt x="551" y="382"/>
                </a:cubicBezTo>
                <a:cubicBezTo>
                  <a:pt x="558" y="375"/>
                  <a:pt x="565" y="367"/>
                  <a:pt x="573" y="367"/>
                </a:cubicBezTo>
                <a:cubicBezTo>
                  <a:pt x="587" y="367"/>
                  <a:pt x="601" y="382"/>
                  <a:pt x="601" y="396"/>
                </a:cubicBezTo>
                <a:cubicBezTo>
                  <a:pt x="601" y="403"/>
                  <a:pt x="601" y="410"/>
                  <a:pt x="594" y="417"/>
                </a:cubicBezTo>
                <a:cubicBezTo>
                  <a:pt x="558" y="452"/>
                  <a:pt x="558" y="452"/>
                  <a:pt x="558" y="452"/>
                </a:cubicBezTo>
                <a:cubicBezTo>
                  <a:pt x="594" y="495"/>
                  <a:pt x="594" y="495"/>
                  <a:pt x="594" y="495"/>
                </a:cubicBezTo>
                <a:cubicBezTo>
                  <a:pt x="601" y="495"/>
                  <a:pt x="601" y="502"/>
                  <a:pt x="601" y="509"/>
                </a:cubicBezTo>
                <a:cubicBezTo>
                  <a:pt x="601" y="530"/>
                  <a:pt x="587" y="537"/>
                  <a:pt x="573" y="537"/>
                </a:cubicBezTo>
                <a:cubicBezTo>
                  <a:pt x="565" y="537"/>
                  <a:pt x="558" y="537"/>
                  <a:pt x="551" y="530"/>
                </a:cubicBezTo>
                <a:cubicBezTo>
                  <a:pt x="516" y="495"/>
                  <a:pt x="516" y="495"/>
                  <a:pt x="516" y="495"/>
                </a:cubicBezTo>
                <a:cubicBezTo>
                  <a:pt x="481" y="530"/>
                  <a:pt x="481" y="530"/>
                  <a:pt x="481" y="530"/>
                </a:cubicBezTo>
                <a:cubicBezTo>
                  <a:pt x="474" y="537"/>
                  <a:pt x="466" y="537"/>
                  <a:pt x="459" y="537"/>
                </a:cubicBezTo>
                <a:cubicBezTo>
                  <a:pt x="445" y="537"/>
                  <a:pt x="431" y="530"/>
                  <a:pt x="431" y="509"/>
                </a:cubicBezTo>
                <a:cubicBezTo>
                  <a:pt x="431" y="502"/>
                  <a:pt x="431" y="495"/>
                  <a:pt x="438" y="49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6" name="Freeform 26"/>
          <p:cNvSpPr>
            <a:spLocks noChangeArrowheads="1"/>
          </p:cNvSpPr>
          <p:nvPr/>
        </p:nvSpPr>
        <p:spPr bwMode="auto">
          <a:xfrm>
            <a:off x="18558353" y="9628365"/>
            <a:ext cx="553668" cy="477440"/>
          </a:xfrm>
          <a:custGeom>
            <a:avLst/>
            <a:gdLst>
              <a:gd name="T0" fmla="*/ 2147483646 w 609"/>
              <a:gd name="T1" fmla="*/ 2147483646 h 524"/>
              <a:gd name="T2" fmla="*/ 2147483646 w 609"/>
              <a:gd name="T3" fmla="*/ 2147483646 h 524"/>
              <a:gd name="T4" fmla="*/ 2147483646 w 609"/>
              <a:gd name="T5" fmla="*/ 2147483646 h 524"/>
              <a:gd name="T6" fmla="*/ 2147483646 w 609"/>
              <a:gd name="T7" fmla="*/ 2147483646 h 524"/>
              <a:gd name="T8" fmla="*/ 2147483646 w 609"/>
              <a:gd name="T9" fmla="*/ 2147483646 h 524"/>
              <a:gd name="T10" fmla="*/ 2147483646 w 609"/>
              <a:gd name="T11" fmla="*/ 2147483646 h 524"/>
              <a:gd name="T12" fmla="*/ 2147483646 w 609"/>
              <a:gd name="T13" fmla="*/ 2147483646 h 524"/>
              <a:gd name="T14" fmla="*/ 2147483646 w 609"/>
              <a:gd name="T15" fmla="*/ 2147483646 h 524"/>
              <a:gd name="T16" fmla="*/ 0 w 609"/>
              <a:gd name="T17" fmla="*/ 2147483646 h 524"/>
              <a:gd name="T18" fmla="*/ 0 w 609"/>
              <a:gd name="T19" fmla="*/ 2147483646 h 524"/>
              <a:gd name="T20" fmla="*/ 0 w 609"/>
              <a:gd name="T21" fmla="*/ 2147483646 h 524"/>
              <a:gd name="T22" fmla="*/ 0 w 609"/>
              <a:gd name="T23" fmla="*/ 2147483646 h 524"/>
              <a:gd name="T24" fmla="*/ 0 w 609"/>
              <a:gd name="T25" fmla="*/ 2147483646 h 524"/>
              <a:gd name="T26" fmla="*/ 0 w 609"/>
              <a:gd name="T27" fmla="*/ 2147483646 h 524"/>
              <a:gd name="T28" fmla="*/ 0 w 609"/>
              <a:gd name="T29" fmla="*/ 2147483646 h 524"/>
              <a:gd name="T30" fmla="*/ 2147483646 w 609"/>
              <a:gd name="T31" fmla="*/ 2147483646 h 524"/>
              <a:gd name="T32" fmla="*/ 2147483646 w 609"/>
              <a:gd name="T33" fmla="*/ 2147483646 h 524"/>
              <a:gd name="T34" fmla="*/ 2147483646 w 609"/>
              <a:gd name="T35" fmla="*/ 2147483646 h 524"/>
              <a:gd name="T36" fmla="*/ 2147483646 w 609"/>
              <a:gd name="T37" fmla="*/ 2147483646 h 524"/>
              <a:gd name="T38" fmla="*/ 2147483646 w 609"/>
              <a:gd name="T39" fmla="*/ 2147483646 h 524"/>
              <a:gd name="T40" fmla="*/ 2147483646 w 609"/>
              <a:gd name="T41" fmla="*/ 2147483646 h 524"/>
              <a:gd name="T42" fmla="*/ 2147483646 w 609"/>
              <a:gd name="T43" fmla="*/ 2147483646 h 524"/>
              <a:gd name="T44" fmla="*/ 0 w 609"/>
              <a:gd name="T45" fmla="*/ 2147483646 h 524"/>
              <a:gd name="T46" fmla="*/ 0 w 609"/>
              <a:gd name="T47" fmla="*/ 2147483646 h 524"/>
              <a:gd name="T48" fmla="*/ 0 w 609"/>
              <a:gd name="T49" fmla="*/ 2147483646 h 524"/>
              <a:gd name="T50" fmla="*/ 0 w 609"/>
              <a:gd name="T51" fmla="*/ 2147483646 h 524"/>
              <a:gd name="T52" fmla="*/ 2147483646 w 609"/>
              <a:gd name="T53" fmla="*/ 0 h 524"/>
              <a:gd name="T54" fmla="*/ 2147483646 w 609"/>
              <a:gd name="T55" fmla="*/ 0 h 524"/>
              <a:gd name="T56" fmla="*/ 2147483646 w 609"/>
              <a:gd name="T57" fmla="*/ 0 h 524"/>
              <a:gd name="T58" fmla="*/ 2147483646 w 609"/>
              <a:gd name="T59" fmla="*/ 0 h 524"/>
              <a:gd name="T60" fmla="*/ 2147483646 w 609"/>
              <a:gd name="T61" fmla="*/ 0 h 524"/>
              <a:gd name="T62" fmla="*/ 2147483646 w 609"/>
              <a:gd name="T63" fmla="*/ 2147483646 h 524"/>
              <a:gd name="T64" fmla="*/ 2147483646 w 609"/>
              <a:gd name="T65" fmla="*/ 2147483646 h 524"/>
              <a:gd name="T66" fmla="*/ 2147483646 w 609"/>
              <a:gd name="T67" fmla="*/ 2147483646 h 524"/>
              <a:gd name="T68" fmla="*/ 2147483646 w 609"/>
              <a:gd name="T69" fmla="*/ 2147483646 h 524"/>
              <a:gd name="T70" fmla="*/ 0 w 609"/>
              <a:gd name="T71" fmla="*/ 2147483646 h 524"/>
              <a:gd name="T72" fmla="*/ 0 w 609"/>
              <a:gd name="T73" fmla="*/ 2147483646 h 524"/>
              <a:gd name="T74" fmla="*/ 2147483646 w 609"/>
              <a:gd name="T75" fmla="*/ 2147483646 h 524"/>
              <a:gd name="T76" fmla="*/ 2147483646 w 609"/>
              <a:gd name="T77" fmla="*/ 2147483646 h 524"/>
              <a:gd name="T78" fmla="*/ 2147483646 w 609"/>
              <a:gd name="T79" fmla="*/ 2147483646 h 524"/>
              <a:gd name="T80" fmla="*/ 2147483646 w 609"/>
              <a:gd name="T81" fmla="*/ 2147483646 h 524"/>
              <a:gd name="T82" fmla="*/ 2147483646 w 609"/>
              <a:gd name="T83" fmla="*/ 2147483646 h 524"/>
              <a:gd name="T84" fmla="*/ 2147483646 w 609"/>
              <a:gd name="T85" fmla="*/ 2147483646 h 524"/>
              <a:gd name="T86" fmla="*/ 2147483646 w 609"/>
              <a:gd name="T87" fmla="*/ 2147483646 h 524"/>
              <a:gd name="T88" fmla="*/ 2147483646 w 609"/>
              <a:gd name="T89" fmla="*/ 2147483646 h 524"/>
              <a:gd name="T90" fmla="*/ 2147483646 w 609"/>
              <a:gd name="T91" fmla="*/ 2147483646 h 524"/>
              <a:gd name="T92" fmla="*/ 2147483646 w 609"/>
              <a:gd name="T93" fmla="*/ 2147483646 h 524"/>
              <a:gd name="T94" fmla="*/ 2147483646 w 609"/>
              <a:gd name="T95" fmla="*/ 2147483646 h 524"/>
              <a:gd name="T96" fmla="*/ 2147483646 w 609"/>
              <a:gd name="T97" fmla="*/ 2147483646 h 524"/>
              <a:gd name="T98" fmla="*/ 2147483646 w 609"/>
              <a:gd name="T99" fmla="*/ 2147483646 h 524"/>
              <a:gd name="T100" fmla="*/ 2147483646 w 609"/>
              <a:gd name="T101" fmla="*/ 2147483646 h 52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09" h="524">
                <a:moveTo>
                  <a:pt x="579" y="360"/>
                </a:moveTo>
                <a:lnTo>
                  <a:pt x="579" y="360"/>
                </a:lnTo>
                <a:cubicBezTo>
                  <a:pt x="558" y="360"/>
                  <a:pt x="544" y="367"/>
                  <a:pt x="537" y="375"/>
                </a:cubicBezTo>
                <a:cubicBezTo>
                  <a:pt x="502" y="410"/>
                  <a:pt x="502" y="410"/>
                  <a:pt x="502" y="410"/>
                </a:cubicBezTo>
                <a:cubicBezTo>
                  <a:pt x="495" y="403"/>
                  <a:pt x="480" y="396"/>
                  <a:pt x="466" y="396"/>
                </a:cubicBezTo>
                <a:cubicBezTo>
                  <a:pt x="431" y="396"/>
                  <a:pt x="410" y="424"/>
                  <a:pt x="410" y="452"/>
                </a:cubicBezTo>
                <a:cubicBezTo>
                  <a:pt x="410" y="459"/>
                  <a:pt x="410" y="467"/>
                  <a:pt x="410"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8" y="141"/>
                  <a:pt x="608" y="141"/>
                  <a:pt x="608" y="141"/>
                </a:cubicBezTo>
                <a:cubicBezTo>
                  <a:pt x="608" y="240"/>
                  <a:pt x="608" y="240"/>
                  <a:pt x="608" y="240"/>
                </a:cubicBezTo>
                <a:cubicBezTo>
                  <a:pt x="608" y="276"/>
                  <a:pt x="608" y="276"/>
                  <a:pt x="608" y="276"/>
                </a:cubicBezTo>
                <a:cubicBezTo>
                  <a:pt x="608" y="325"/>
                  <a:pt x="608" y="325"/>
                  <a:pt x="608" y="325"/>
                </a:cubicBezTo>
                <a:cubicBezTo>
                  <a:pt x="608" y="360"/>
                  <a:pt x="608" y="360"/>
                  <a:pt x="608" y="360"/>
                </a:cubicBezTo>
                <a:cubicBezTo>
                  <a:pt x="608" y="367"/>
                  <a:pt x="608" y="367"/>
                  <a:pt x="608" y="367"/>
                </a:cubicBezTo>
                <a:cubicBezTo>
                  <a:pt x="594" y="360"/>
                  <a:pt x="587" y="360"/>
                  <a:pt x="579" y="360"/>
                </a:cubicBezTo>
                <a:close/>
                <a:moveTo>
                  <a:pt x="0" y="85"/>
                </a:moveTo>
                <a:lnTo>
                  <a:pt x="0" y="85"/>
                </a:lnTo>
                <a:cubicBezTo>
                  <a:pt x="0" y="71"/>
                  <a:pt x="0" y="71"/>
                  <a:pt x="0" y="71"/>
                </a:cubicBezTo>
                <a:cubicBezTo>
                  <a:pt x="0" y="28"/>
                  <a:pt x="0" y="28"/>
                  <a:pt x="0" y="28"/>
                </a:cubicBezTo>
                <a:cubicBezTo>
                  <a:pt x="0" y="14"/>
                  <a:pt x="14" y="0"/>
                  <a:pt x="28" y="0"/>
                </a:cubicBezTo>
                <a:cubicBezTo>
                  <a:pt x="71" y="0"/>
                  <a:pt x="71" y="0"/>
                  <a:pt x="71" y="0"/>
                </a:cubicBezTo>
                <a:cubicBezTo>
                  <a:pt x="85" y="0"/>
                  <a:pt x="85" y="0"/>
                  <a:pt x="85"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4" y="56"/>
                  <a:pt x="608" y="71"/>
                  <a:pt x="608" y="85"/>
                </a:cubicBezTo>
                <a:cubicBezTo>
                  <a:pt x="608" y="113"/>
                  <a:pt x="608" y="113"/>
                  <a:pt x="608" y="113"/>
                </a:cubicBezTo>
                <a:cubicBezTo>
                  <a:pt x="0" y="113"/>
                  <a:pt x="0" y="113"/>
                  <a:pt x="0" y="113"/>
                </a:cubicBezTo>
                <a:lnTo>
                  <a:pt x="0" y="85"/>
                </a:lnTo>
                <a:close/>
                <a:moveTo>
                  <a:pt x="466" y="424"/>
                </a:moveTo>
                <a:lnTo>
                  <a:pt x="466" y="424"/>
                </a:lnTo>
                <a:cubicBezTo>
                  <a:pt x="473" y="424"/>
                  <a:pt x="480" y="431"/>
                  <a:pt x="480" y="438"/>
                </a:cubicBezTo>
                <a:cubicBezTo>
                  <a:pt x="502" y="452"/>
                  <a:pt x="502" y="452"/>
                  <a:pt x="502" y="452"/>
                </a:cubicBezTo>
                <a:cubicBezTo>
                  <a:pt x="558" y="396"/>
                  <a:pt x="558" y="396"/>
                  <a:pt x="558" y="396"/>
                </a:cubicBezTo>
                <a:cubicBezTo>
                  <a:pt x="565" y="389"/>
                  <a:pt x="572" y="389"/>
                  <a:pt x="579" y="389"/>
                </a:cubicBezTo>
                <a:cubicBezTo>
                  <a:pt x="594" y="389"/>
                  <a:pt x="608" y="403"/>
                  <a:pt x="608" y="417"/>
                </a:cubicBezTo>
                <a:cubicBezTo>
                  <a:pt x="608" y="424"/>
                  <a:pt x="601" y="431"/>
                  <a:pt x="594" y="438"/>
                </a:cubicBezTo>
                <a:cubicBezTo>
                  <a:pt x="523" y="509"/>
                  <a:pt x="523" y="509"/>
                  <a:pt x="523" y="509"/>
                </a:cubicBezTo>
                <a:cubicBezTo>
                  <a:pt x="516" y="516"/>
                  <a:pt x="509" y="523"/>
                  <a:pt x="502" y="523"/>
                </a:cubicBezTo>
                <a:cubicBezTo>
                  <a:pt x="495" y="523"/>
                  <a:pt x="488" y="516"/>
                  <a:pt x="480" y="509"/>
                </a:cubicBezTo>
                <a:cubicBezTo>
                  <a:pt x="445" y="474"/>
                  <a:pt x="445" y="474"/>
                  <a:pt x="445" y="474"/>
                </a:cubicBezTo>
                <a:cubicBezTo>
                  <a:pt x="438" y="467"/>
                  <a:pt x="438" y="459"/>
                  <a:pt x="438" y="452"/>
                </a:cubicBezTo>
                <a:cubicBezTo>
                  <a:pt x="438" y="438"/>
                  <a:pt x="445" y="424"/>
                  <a:pt x="466" y="4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7" name="Freeform 27"/>
          <p:cNvSpPr>
            <a:spLocks noChangeArrowheads="1"/>
          </p:cNvSpPr>
          <p:nvPr/>
        </p:nvSpPr>
        <p:spPr bwMode="auto">
          <a:xfrm>
            <a:off x="17603476" y="9628365"/>
            <a:ext cx="549655" cy="437319"/>
          </a:xfrm>
          <a:custGeom>
            <a:avLst/>
            <a:gdLst>
              <a:gd name="T0" fmla="*/ 2147483646 w 602"/>
              <a:gd name="T1" fmla="*/ 2147483646 h 482"/>
              <a:gd name="T2" fmla="*/ 2147483646 w 602"/>
              <a:gd name="T3" fmla="*/ 2147483646 h 482"/>
              <a:gd name="T4" fmla="*/ 2147483646 w 602"/>
              <a:gd name="T5" fmla="*/ 2147483646 h 482"/>
              <a:gd name="T6" fmla="*/ 2147483646 w 602"/>
              <a:gd name="T7" fmla="*/ 2147483646 h 482"/>
              <a:gd name="T8" fmla="*/ 2147483646 w 602"/>
              <a:gd name="T9" fmla="*/ 2147483646 h 482"/>
              <a:gd name="T10" fmla="*/ 2147483646 w 602"/>
              <a:gd name="T11" fmla="*/ 2147483646 h 482"/>
              <a:gd name="T12" fmla="*/ 0 w 602"/>
              <a:gd name="T13" fmla="*/ 2147483646 h 482"/>
              <a:gd name="T14" fmla="*/ 0 w 602"/>
              <a:gd name="T15" fmla="*/ 2147483646 h 482"/>
              <a:gd name="T16" fmla="*/ 0 w 602"/>
              <a:gd name="T17" fmla="*/ 2147483646 h 482"/>
              <a:gd name="T18" fmla="*/ 0 w 602"/>
              <a:gd name="T19" fmla="*/ 2147483646 h 482"/>
              <a:gd name="T20" fmla="*/ 0 w 602"/>
              <a:gd name="T21" fmla="*/ 2147483646 h 482"/>
              <a:gd name="T22" fmla="*/ 0 w 602"/>
              <a:gd name="T23" fmla="*/ 2147483646 h 482"/>
              <a:gd name="T24" fmla="*/ 0 w 602"/>
              <a:gd name="T25" fmla="*/ 2147483646 h 482"/>
              <a:gd name="T26" fmla="*/ 2147483646 w 602"/>
              <a:gd name="T27" fmla="*/ 2147483646 h 482"/>
              <a:gd name="T28" fmla="*/ 2147483646 w 602"/>
              <a:gd name="T29" fmla="*/ 2147483646 h 482"/>
              <a:gd name="T30" fmla="*/ 2147483646 w 602"/>
              <a:gd name="T31" fmla="*/ 2147483646 h 482"/>
              <a:gd name="T32" fmla="*/ 2147483646 w 602"/>
              <a:gd name="T33" fmla="*/ 2147483646 h 482"/>
              <a:gd name="T34" fmla="*/ 2147483646 w 602"/>
              <a:gd name="T35" fmla="*/ 2147483646 h 482"/>
              <a:gd name="T36" fmla="*/ 2147483646 w 602"/>
              <a:gd name="T37" fmla="*/ 2147483646 h 482"/>
              <a:gd name="T38" fmla="*/ 2147483646 w 602"/>
              <a:gd name="T39" fmla="*/ 2147483646 h 482"/>
              <a:gd name="T40" fmla="*/ 2147483646 w 602"/>
              <a:gd name="T41" fmla="*/ 2147483646 h 482"/>
              <a:gd name="T42" fmla="*/ 0 w 602"/>
              <a:gd name="T43" fmla="*/ 2147483646 h 482"/>
              <a:gd name="T44" fmla="*/ 0 w 602"/>
              <a:gd name="T45" fmla="*/ 2147483646 h 482"/>
              <a:gd name="T46" fmla="*/ 0 w 602"/>
              <a:gd name="T47" fmla="*/ 2147483646 h 482"/>
              <a:gd name="T48" fmla="*/ 0 w 602"/>
              <a:gd name="T49" fmla="*/ 2147483646 h 482"/>
              <a:gd name="T50" fmla="*/ 2147483646 w 602"/>
              <a:gd name="T51" fmla="*/ 0 h 482"/>
              <a:gd name="T52" fmla="*/ 2147483646 w 602"/>
              <a:gd name="T53" fmla="*/ 0 h 482"/>
              <a:gd name="T54" fmla="*/ 2147483646 w 602"/>
              <a:gd name="T55" fmla="*/ 0 h 482"/>
              <a:gd name="T56" fmla="*/ 2147483646 w 602"/>
              <a:gd name="T57" fmla="*/ 0 h 482"/>
              <a:gd name="T58" fmla="*/ 2147483646 w 602"/>
              <a:gd name="T59" fmla="*/ 0 h 482"/>
              <a:gd name="T60" fmla="*/ 2147483646 w 602"/>
              <a:gd name="T61" fmla="*/ 2147483646 h 482"/>
              <a:gd name="T62" fmla="*/ 2147483646 w 602"/>
              <a:gd name="T63" fmla="*/ 2147483646 h 482"/>
              <a:gd name="T64" fmla="*/ 2147483646 w 602"/>
              <a:gd name="T65" fmla="*/ 2147483646 h 482"/>
              <a:gd name="T66" fmla="*/ 2147483646 w 602"/>
              <a:gd name="T67" fmla="*/ 2147483646 h 482"/>
              <a:gd name="T68" fmla="*/ 0 w 602"/>
              <a:gd name="T69" fmla="*/ 2147483646 h 482"/>
              <a:gd name="T70" fmla="*/ 0 w 602"/>
              <a:gd name="T71" fmla="*/ 2147483646 h 482"/>
              <a:gd name="T72" fmla="*/ 2147483646 w 602"/>
              <a:gd name="T73" fmla="*/ 2147483646 h 482"/>
              <a:gd name="T74" fmla="*/ 2147483646 w 602"/>
              <a:gd name="T75" fmla="*/ 2147483646 h 482"/>
              <a:gd name="T76" fmla="*/ 2147483646 w 602"/>
              <a:gd name="T77" fmla="*/ 2147483646 h 482"/>
              <a:gd name="T78" fmla="*/ 2147483646 w 602"/>
              <a:gd name="T79" fmla="*/ 2147483646 h 482"/>
              <a:gd name="T80" fmla="*/ 2147483646 w 602"/>
              <a:gd name="T81" fmla="*/ 2147483646 h 482"/>
              <a:gd name="T82" fmla="*/ 2147483646 w 602"/>
              <a:gd name="T83" fmla="*/ 2147483646 h 482"/>
              <a:gd name="T84" fmla="*/ 2147483646 w 602"/>
              <a:gd name="T85" fmla="*/ 2147483646 h 482"/>
              <a:gd name="T86" fmla="*/ 2147483646 w 602"/>
              <a:gd name="T87" fmla="*/ 2147483646 h 48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02" h="482">
                <a:moveTo>
                  <a:pt x="565" y="396"/>
                </a:moveTo>
                <a:lnTo>
                  <a:pt x="565" y="396"/>
                </a:lnTo>
                <a:cubicBezTo>
                  <a:pt x="452" y="396"/>
                  <a:pt x="452" y="396"/>
                  <a:pt x="452" y="396"/>
                </a:cubicBezTo>
                <a:cubicBezTo>
                  <a:pt x="424" y="396"/>
                  <a:pt x="396" y="424"/>
                  <a:pt x="396" y="452"/>
                </a:cubicBezTo>
                <a:cubicBezTo>
                  <a:pt x="396" y="459"/>
                  <a:pt x="396" y="467"/>
                  <a:pt x="396" y="474"/>
                </a:cubicBez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1" y="141"/>
                  <a:pt x="601" y="141"/>
                  <a:pt x="601" y="141"/>
                </a:cubicBezTo>
                <a:cubicBezTo>
                  <a:pt x="601" y="240"/>
                  <a:pt x="601" y="240"/>
                  <a:pt x="601" y="240"/>
                </a:cubicBezTo>
                <a:cubicBezTo>
                  <a:pt x="601" y="276"/>
                  <a:pt x="601" y="276"/>
                  <a:pt x="601" y="276"/>
                </a:cubicBezTo>
                <a:cubicBezTo>
                  <a:pt x="601" y="325"/>
                  <a:pt x="601" y="325"/>
                  <a:pt x="601" y="325"/>
                </a:cubicBezTo>
                <a:cubicBezTo>
                  <a:pt x="601" y="360"/>
                  <a:pt x="601" y="360"/>
                  <a:pt x="601" y="360"/>
                </a:cubicBezTo>
                <a:cubicBezTo>
                  <a:pt x="601" y="410"/>
                  <a:pt x="601" y="410"/>
                  <a:pt x="601" y="410"/>
                </a:cubicBezTo>
                <a:cubicBezTo>
                  <a:pt x="594" y="403"/>
                  <a:pt x="579" y="396"/>
                  <a:pt x="565" y="396"/>
                </a:cubicBezTo>
                <a:close/>
                <a:moveTo>
                  <a:pt x="0" y="85"/>
                </a:moveTo>
                <a:lnTo>
                  <a:pt x="0" y="85"/>
                </a:lnTo>
                <a:cubicBezTo>
                  <a:pt x="0" y="71"/>
                  <a:pt x="0" y="71"/>
                  <a:pt x="0" y="71"/>
                </a:cubicBezTo>
                <a:cubicBezTo>
                  <a:pt x="0" y="28"/>
                  <a:pt x="0" y="28"/>
                  <a:pt x="0" y="28"/>
                </a:cubicBezTo>
                <a:cubicBezTo>
                  <a:pt x="0" y="14"/>
                  <a:pt x="14"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94" y="56"/>
                  <a:pt x="601" y="71"/>
                  <a:pt x="601" y="85"/>
                </a:cubicBezTo>
                <a:cubicBezTo>
                  <a:pt x="601" y="113"/>
                  <a:pt x="601" y="113"/>
                  <a:pt x="601" y="113"/>
                </a:cubicBezTo>
                <a:cubicBezTo>
                  <a:pt x="0" y="113"/>
                  <a:pt x="0" y="113"/>
                  <a:pt x="0" y="113"/>
                </a:cubicBezTo>
                <a:lnTo>
                  <a:pt x="0" y="85"/>
                </a:lnTo>
                <a:close/>
                <a:moveTo>
                  <a:pt x="452" y="424"/>
                </a:moveTo>
                <a:lnTo>
                  <a:pt x="452" y="424"/>
                </a:lnTo>
                <a:cubicBezTo>
                  <a:pt x="565" y="424"/>
                  <a:pt x="565" y="424"/>
                  <a:pt x="565" y="424"/>
                </a:cubicBezTo>
                <a:cubicBezTo>
                  <a:pt x="579" y="424"/>
                  <a:pt x="594" y="438"/>
                  <a:pt x="594" y="452"/>
                </a:cubicBezTo>
                <a:cubicBezTo>
                  <a:pt x="594" y="474"/>
                  <a:pt x="579" y="481"/>
                  <a:pt x="565" y="481"/>
                </a:cubicBezTo>
                <a:cubicBezTo>
                  <a:pt x="452" y="481"/>
                  <a:pt x="452" y="481"/>
                  <a:pt x="452" y="481"/>
                </a:cubicBezTo>
                <a:cubicBezTo>
                  <a:pt x="438" y="481"/>
                  <a:pt x="424" y="474"/>
                  <a:pt x="424" y="452"/>
                </a:cubicBezTo>
                <a:cubicBezTo>
                  <a:pt x="424" y="438"/>
                  <a:pt x="438" y="424"/>
                  <a:pt x="452" y="4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8" name="Freeform 28"/>
          <p:cNvSpPr>
            <a:spLocks noChangeArrowheads="1"/>
          </p:cNvSpPr>
          <p:nvPr/>
        </p:nvSpPr>
        <p:spPr bwMode="auto">
          <a:xfrm>
            <a:off x="16644585" y="9628365"/>
            <a:ext cx="545644" cy="489475"/>
          </a:xfrm>
          <a:custGeom>
            <a:avLst/>
            <a:gdLst>
              <a:gd name="T0" fmla="*/ 2147483646 w 601"/>
              <a:gd name="T1" fmla="*/ 2147483646 h 538"/>
              <a:gd name="T2" fmla="*/ 2147483646 w 601"/>
              <a:gd name="T3" fmla="*/ 2147483646 h 538"/>
              <a:gd name="T4" fmla="*/ 2147483646 w 601"/>
              <a:gd name="T5" fmla="*/ 2147483646 h 538"/>
              <a:gd name="T6" fmla="*/ 2147483646 w 601"/>
              <a:gd name="T7" fmla="*/ 2147483646 h 538"/>
              <a:gd name="T8" fmla="*/ 2147483646 w 601"/>
              <a:gd name="T9" fmla="*/ 2147483646 h 538"/>
              <a:gd name="T10" fmla="*/ 2147483646 w 601"/>
              <a:gd name="T11" fmla="*/ 2147483646 h 538"/>
              <a:gd name="T12" fmla="*/ 2147483646 w 601"/>
              <a:gd name="T13" fmla="*/ 2147483646 h 538"/>
              <a:gd name="T14" fmla="*/ 0 w 601"/>
              <a:gd name="T15" fmla="*/ 2147483646 h 538"/>
              <a:gd name="T16" fmla="*/ 0 w 601"/>
              <a:gd name="T17" fmla="*/ 2147483646 h 538"/>
              <a:gd name="T18" fmla="*/ 0 w 601"/>
              <a:gd name="T19" fmla="*/ 2147483646 h 538"/>
              <a:gd name="T20" fmla="*/ 0 w 601"/>
              <a:gd name="T21" fmla="*/ 2147483646 h 538"/>
              <a:gd name="T22" fmla="*/ 0 w 601"/>
              <a:gd name="T23" fmla="*/ 2147483646 h 538"/>
              <a:gd name="T24" fmla="*/ 0 w 601"/>
              <a:gd name="T25" fmla="*/ 2147483646 h 538"/>
              <a:gd name="T26" fmla="*/ 0 w 601"/>
              <a:gd name="T27" fmla="*/ 2147483646 h 538"/>
              <a:gd name="T28" fmla="*/ 2147483646 w 601"/>
              <a:gd name="T29" fmla="*/ 2147483646 h 538"/>
              <a:gd name="T30" fmla="*/ 2147483646 w 601"/>
              <a:gd name="T31" fmla="*/ 2147483646 h 538"/>
              <a:gd name="T32" fmla="*/ 2147483646 w 601"/>
              <a:gd name="T33" fmla="*/ 2147483646 h 538"/>
              <a:gd name="T34" fmla="*/ 2147483646 w 601"/>
              <a:gd name="T35" fmla="*/ 2147483646 h 538"/>
              <a:gd name="T36" fmla="*/ 2147483646 w 601"/>
              <a:gd name="T37" fmla="*/ 2147483646 h 538"/>
              <a:gd name="T38" fmla="*/ 2147483646 w 601"/>
              <a:gd name="T39" fmla="*/ 2147483646 h 538"/>
              <a:gd name="T40" fmla="*/ 2147483646 w 601"/>
              <a:gd name="T41" fmla="*/ 2147483646 h 538"/>
              <a:gd name="T42" fmla="*/ 2147483646 w 601"/>
              <a:gd name="T43" fmla="*/ 2147483646 h 538"/>
              <a:gd name="T44" fmla="*/ 0 w 601"/>
              <a:gd name="T45" fmla="*/ 2147483646 h 538"/>
              <a:gd name="T46" fmla="*/ 0 w 601"/>
              <a:gd name="T47" fmla="*/ 2147483646 h 538"/>
              <a:gd name="T48" fmla="*/ 0 w 601"/>
              <a:gd name="T49" fmla="*/ 2147483646 h 538"/>
              <a:gd name="T50" fmla="*/ 0 w 601"/>
              <a:gd name="T51" fmla="*/ 2147483646 h 538"/>
              <a:gd name="T52" fmla="*/ 2147483646 w 601"/>
              <a:gd name="T53" fmla="*/ 0 h 538"/>
              <a:gd name="T54" fmla="*/ 2147483646 w 601"/>
              <a:gd name="T55" fmla="*/ 0 h 538"/>
              <a:gd name="T56" fmla="*/ 2147483646 w 601"/>
              <a:gd name="T57" fmla="*/ 0 h 538"/>
              <a:gd name="T58" fmla="*/ 2147483646 w 601"/>
              <a:gd name="T59" fmla="*/ 0 h 538"/>
              <a:gd name="T60" fmla="*/ 2147483646 w 601"/>
              <a:gd name="T61" fmla="*/ 0 h 538"/>
              <a:gd name="T62" fmla="*/ 2147483646 w 601"/>
              <a:gd name="T63" fmla="*/ 2147483646 h 538"/>
              <a:gd name="T64" fmla="*/ 2147483646 w 601"/>
              <a:gd name="T65" fmla="*/ 2147483646 h 538"/>
              <a:gd name="T66" fmla="*/ 2147483646 w 601"/>
              <a:gd name="T67" fmla="*/ 2147483646 h 538"/>
              <a:gd name="T68" fmla="*/ 2147483646 w 601"/>
              <a:gd name="T69" fmla="*/ 2147483646 h 538"/>
              <a:gd name="T70" fmla="*/ 0 w 601"/>
              <a:gd name="T71" fmla="*/ 2147483646 h 538"/>
              <a:gd name="T72" fmla="*/ 0 w 601"/>
              <a:gd name="T73" fmla="*/ 2147483646 h 538"/>
              <a:gd name="T74" fmla="*/ 2147483646 w 601"/>
              <a:gd name="T75" fmla="*/ 2147483646 h 538"/>
              <a:gd name="T76" fmla="*/ 2147483646 w 601"/>
              <a:gd name="T77" fmla="*/ 2147483646 h 538"/>
              <a:gd name="T78" fmla="*/ 2147483646 w 601"/>
              <a:gd name="T79" fmla="*/ 2147483646 h 538"/>
              <a:gd name="T80" fmla="*/ 2147483646 w 601"/>
              <a:gd name="T81" fmla="*/ 2147483646 h 538"/>
              <a:gd name="T82" fmla="*/ 2147483646 w 601"/>
              <a:gd name="T83" fmla="*/ 2147483646 h 538"/>
              <a:gd name="T84" fmla="*/ 2147483646 w 601"/>
              <a:gd name="T85" fmla="*/ 2147483646 h 538"/>
              <a:gd name="T86" fmla="*/ 2147483646 w 601"/>
              <a:gd name="T87" fmla="*/ 2147483646 h 538"/>
              <a:gd name="T88" fmla="*/ 2147483646 w 601"/>
              <a:gd name="T89" fmla="*/ 2147483646 h 538"/>
              <a:gd name="T90" fmla="*/ 2147483646 w 601"/>
              <a:gd name="T91" fmla="*/ 2147483646 h 538"/>
              <a:gd name="T92" fmla="*/ 2147483646 w 601"/>
              <a:gd name="T93" fmla="*/ 2147483646 h 538"/>
              <a:gd name="T94" fmla="*/ 2147483646 w 601"/>
              <a:gd name="T95" fmla="*/ 2147483646 h 538"/>
              <a:gd name="T96" fmla="*/ 2147483646 w 601"/>
              <a:gd name="T97" fmla="*/ 2147483646 h 538"/>
              <a:gd name="T98" fmla="*/ 2147483646 w 601"/>
              <a:gd name="T99" fmla="*/ 2147483646 h 538"/>
              <a:gd name="T100" fmla="*/ 2147483646 w 601"/>
              <a:gd name="T101" fmla="*/ 2147483646 h 538"/>
              <a:gd name="T102" fmla="*/ 2147483646 w 601"/>
              <a:gd name="T103" fmla="*/ 2147483646 h 538"/>
              <a:gd name="T104" fmla="*/ 2147483646 w 601"/>
              <a:gd name="T105" fmla="*/ 2147483646 h 538"/>
              <a:gd name="T106" fmla="*/ 2147483646 w 601"/>
              <a:gd name="T107" fmla="*/ 2147483646 h 538"/>
              <a:gd name="T108" fmla="*/ 2147483646 w 601"/>
              <a:gd name="T109" fmla="*/ 2147483646 h 5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1" h="538">
                <a:moveTo>
                  <a:pt x="565" y="396"/>
                </a:moveTo>
                <a:lnTo>
                  <a:pt x="565" y="396"/>
                </a:lnTo>
                <a:cubicBezTo>
                  <a:pt x="565" y="367"/>
                  <a:pt x="537" y="339"/>
                  <a:pt x="509" y="339"/>
                </a:cubicBezTo>
                <a:cubicBezTo>
                  <a:pt x="473" y="339"/>
                  <a:pt x="452" y="367"/>
                  <a:pt x="452" y="396"/>
                </a:cubicBezTo>
                <a:cubicBezTo>
                  <a:pt x="417" y="396"/>
                  <a:pt x="396" y="424"/>
                  <a:pt x="396" y="452"/>
                </a:cubicBezTo>
                <a:cubicBezTo>
                  <a:pt x="396" y="459"/>
                  <a:pt x="396" y="467"/>
                  <a:pt x="396" y="474"/>
                </a:cubicBezTo>
                <a:cubicBezTo>
                  <a:pt x="28" y="474"/>
                  <a:pt x="28" y="474"/>
                  <a:pt x="28" y="474"/>
                </a:cubicBezTo>
                <a:cubicBezTo>
                  <a:pt x="7"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0" y="141"/>
                  <a:pt x="600" y="141"/>
                  <a:pt x="600" y="141"/>
                </a:cubicBezTo>
                <a:cubicBezTo>
                  <a:pt x="600" y="240"/>
                  <a:pt x="600" y="240"/>
                  <a:pt x="600" y="240"/>
                </a:cubicBezTo>
                <a:cubicBezTo>
                  <a:pt x="600" y="276"/>
                  <a:pt x="600" y="276"/>
                  <a:pt x="600" y="276"/>
                </a:cubicBezTo>
                <a:cubicBezTo>
                  <a:pt x="600" y="325"/>
                  <a:pt x="600" y="325"/>
                  <a:pt x="600" y="325"/>
                </a:cubicBezTo>
                <a:cubicBezTo>
                  <a:pt x="600" y="360"/>
                  <a:pt x="600" y="360"/>
                  <a:pt x="600" y="360"/>
                </a:cubicBezTo>
                <a:cubicBezTo>
                  <a:pt x="600" y="410"/>
                  <a:pt x="600" y="410"/>
                  <a:pt x="600" y="410"/>
                </a:cubicBezTo>
                <a:cubicBezTo>
                  <a:pt x="593" y="403"/>
                  <a:pt x="579" y="396"/>
                  <a:pt x="565" y="396"/>
                </a:cubicBezTo>
                <a:close/>
                <a:moveTo>
                  <a:pt x="0" y="85"/>
                </a:moveTo>
                <a:lnTo>
                  <a:pt x="0" y="85"/>
                </a:lnTo>
                <a:cubicBezTo>
                  <a:pt x="0" y="71"/>
                  <a:pt x="0" y="71"/>
                  <a:pt x="0" y="71"/>
                </a:cubicBezTo>
                <a:cubicBezTo>
                  <a:pt x="0" y="28"/>
                  <a:pt x="0" y="28"/>
                  <a:pt x="0" y="28"/>
                </a:cubicBezTo>
                <a:cubicBezTo>
                  <a:pt x="0" y="14"/>
                  <a:pt x="7" y="0"/>
                  <a:pt x="28" y="0"/>
                </a:cubicBezTo>
                <a:cubicBezTo>
                  <a:pt x="63" y="0"/>
                  <a:pt x="63" y="0"/>
                  <a:pt x="63" y="0"/>
                </a:cubicBezTo>
                <a:cubicBezTo>
                  <a:pt x="85" y="0"/>
                  <a:pt x="85" y="0"/>
                  <a:pt x="85" y="0"/>
                </a:cubicBezTo>
                <a:cubicBezTo>
                  <a:pt x="113" y="0"/>
                  <a:pt x="113" y="0"/>
                  <a:pt x="113" y="0"/>
                </a:cubicBezTo>
                <a:cubicBezTo>
                  <a:pt x="169" y="0"/>
                  <a:pt x="169" y="0"/>
                  <a:pt x="169" y="0"/>
                </a:cubicBezTo>
                <a:cubicBezTo>
                  <a:pt x="226" y="56"/>
                  <a:pt x="226" y="56"/>
                  <a:pt x="226" y="56"/>
                </a:cubicBezTo>
                <a:cubicBezTo>
                  <a:pt x="572" y="56"/>
                  <a:pt x="572" y="56"/>
                  <a:pt x="572" y="56"/>
                </a:cubicBezTo>
                <a:cubicBezTo>
                  <a:pt x="586" y="56"/>
                  <a:pt x="600" y="71"/>
                  <a:pt x="600" y="85"/>
                </a:cubicBezTo>
                <a:cubicBezTo>
                  <a:pt x="600" y="113"/>
                  <a:pt x="600" y="113"/>
                  <a:pt x="600" y="113"/>
                </a:cubicBezTo>
                <a:cubicBezTo>
                  <a:pt x="0" y="113"/>
                  <a:pt x="0" y="113"/>
                  <a:pt x="0" y="113"/>
                </a:cubicBezTo>
                <a:lnTo>
                  <a:pt x="0" y="85"/>
                </a:lnTo>
                <a:close/>
                <a:moveTo>
                  <a:pt x="452" y="424"/>
                </a:moveTo>
                <a:lnTo>
                  <a:pt x="452" y="424"/>
                </a:lnTo>
                <a:cubicBezTo>
                  <a:pt x="480" y="424"/>
                  <a:pt x="480" y="424"/>
                  <a:pt x="480" y="424"/>
                </a:cubicBezTo>
                <a:cubicBezTo>
                  <a:pt x="480" y="396"/>
                  <a:pt x="480" y="396"/>
                  <a:pt x="480" y="396"/>
                </a:cubicBezTo>
                <a:cubicBezTo>
                  <a:pt x="480" y="382"/>
                  <a:pt x="487" y="367"/>
                  <a:pt x="509" y="367"/>
                </a:cubicBezTo>
                <a:cubicBezTo>
                  <a:pt x="523" y="367"/>
                  <a:pt x="537" y="382"/>
                  <a:pt x="537" y="396"/>
                </a:cubicBezTo>
                <a:cubicBezTo>
                  <a:pt x="537" y="424"/>
                  <a:pt x="537" y="424"/>
                  <a:pt x="537" y="424"/>
                </a:cubicBezTo>
                <a:cubicBezTo>
                  <a:pt x="565" y="424"/>
                  <a:pt x="565" y="424"/>
                  <a:pt x="565" y="424"/>
                </a:cubicBezTo>
                <a:cubicBezTo>
                  <a:pt x="579" y="424"/>
                  <a:pt x="593" y="438"/>
                  <a:pt x="593" y="452"/>
                </a:cubicBezTo>
                <a:cubicBezTo>
                  <a:pt x="593" y="474"/>
                  <a:pt x="579" y="481"/>
                  <a:pt x="565" y="481"/>
                </a:cubicBezTo>
                <a:cubicBezTo>
                  <a:pt x="537" y="481"/>
                  <a:pt x="537" y="481"/>
                  <a:pt x="537" y="481"/>
                </a:cubicBezTo>
                <a:cubicBezTo>
                  <a:pt x="537" y="509"/>
                  <a:pt x="537" y="509"/>
                  <a:pt x="537" y="509"/>
                </a:cubicBezTo>
                <a:cubicBezTo>
                  <a:pt x="537" y="530"/>
                  <a:pt x="523" y="537"/>
                  <a:pt x="509" y="537"/>
                </a:cubicBezTo>
                <a:cubicBezTo>
                  <a:pt x="487" y="537"/>
                  <a:pt x="480" y="530"/>
                  <a:pt x="480" y="509"/>
                </a:cubicBezTo>
                <a:cubicBezTo>
                  <a:pt x="480" y="481"/>
                  <a:pt x="480" y="481"/>
                  <a:pt x="480" y="481"/>
                </a:cubicBezTo>
                <a:cubicBezTo>
                  <a:pt x="452" y="481"/>
                  <a:pt x="452" y="481"/>
                  <a:pt x="452" y="481"/>
                </a:cubicBezTo>
                <a:cubicBezTo>
                  <a:pt x="431" y="481"/>
                  <a:pt x="424" y="474"/>
                  <a:pt x="424" y="452"/>
                </a:cubicBezTo>
                <a:cubicBezTo>
                  <a:pt x="424" y="438"/>
                  <a:pt x="431" y="424"/>
                  <a:pt x="452" y="4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59" name="Freeform 29"/>
          <p:cNvSpPr>
            <a:spLocks noChangeArrowheads="1"/>
          </p:cNvSpPr>
          <p:nvPr/>
        </p:nvSpPr>
        <p:spPr bwMode="auto">
          <a:xfrm>
            <a:off x="15681684" y="9628365"/>
            <a:ext cx="553668" cy="433306"/>
          </a:xfrm>
          <a:custGeom>
            <a:avLst/>
            <a:gdLst>
              <a:gd name="T0" fmla="*/ 2147483646 w 608"/>
              <a:gd name="T1" fmla="*/ 2147483646 h 475"/>
              <a:gd name="T2" fmla="*/ 2147483646 w 608"/>
              <a:gd name="T3" fmla="*/ 2147483646 h 475"/>
              <a:gd name="T4" fmla="*/ 2147483646 w 608"/>
              <a:gd name="T5" fmla="*/ 2147483646 h 475"/>
              <a:gd name="T6" fmla="*/ 0 w 608"/>
              <a:gd name="T7" fmla="*/ 2147483646 h 475"/>
              <a:gd name="T8" fmla="*/ 0 w 608"/>
              <a:gd name="T9" fmla="*/ 2147483646 h 475"/>
              <a:gd name="T10" fmla="*/ 0 w 608"/>
              <a:gd name="T11" fmla="*/ 2147483646 h 475"/>
              <a:gd name="T12" fmla="*/ 0 w 608"/>
              <a:gd name="T13" fmla="*/ 2147483646 h 475"/>
              <a:gd name="T14" fmla="*/ 0 w 608"/>
              <a:gd name="T15" fmla="*/ 2147483646 h 475"/>
              <a:gd name="T16" fmla="*/ 0 w 608"/>
              <a:gd name="T17" fmla="*/ 2147483646 h 475"/>
              <a:gd name="T18" fmla="*/ 0 w 608"/>
              <a:gd name="T19" fmla="*/ 2147483646 h 475"/>
              <a:gd name="T20" fmla="*/ 2147483646 w 608"/>
              <a:gd name="T21" fmla="*/ 2147483646 h 475"/>
              <a:gd name="T22" fmla="*/ 2147483646 w 608"/>
              <a:gd name="T23" fmla="*/ 2147483646 h 475"/>
              <a:gd name="T24" fmla="*/ 2147483646 w 608"/>
              <a:gd name="T25" fmla="*/ 2147483646 h 475"/>
              <a:gd name="T26" fmla="*/ 2147483646 w 608"/>
              <a:gd name="T27" fmla="*/ 2147483646 h 475"/>
              <a:gd name="T28" fmla="*/ 2147483646 w 608"/>
              <a:gd name="T29" fmla="*/ 2147483646 h 475"/>
              <a:gd name="T30" fmla="*/ 2147483646 w 608"/>
              <a:gd name="T31" fmla="*/ 2147483646 h 475"/>
              <a:gd name="T32" fmla="*/ 2147483646 w 608"/>
              <a:gd name="T33" fmla="*/ 2147483646 h 475"/>
              <a:gd name="T34" fmla="*/ 2147483646 w 608"/>
              <a:gd name="T35" fmla="*/ 2147483646 h 475"/>
              <a:gd name="T36" fmla="*/ 0 w 608"/>
              <a:gd name="T37" fmla="*/ 2147483646 h 475"/>
              <a:gd name="T38" fmla="*/ 0 w 608"/>
              <a:gd name="T39" fmla="*/ 2147483646 h 475"/>
              <a:gd name="T40" fmla="*/ 0 w 608"/>
              <a:gd name="T41" fmla="*/ 2147483646 h 475"/>
              <a:gd name="T42" fmla="*/ 0 w 608"/>
              <a:gd name="T43" fmla="*/ 2147483646 h 475"/>
              <a:gd name="T44" fmla="*/ 2147483646 w 608"/>
              <a:gd name="T45" fmla="*/ 0 h 475"/>
              <a:gd name="T46" fmla="*/ 2147483646 w 608"/>
              <a:gd name="T47" fmla="*/ 0 h 475"/>
              <a:gd name="T48" fmla="*/ 2147483646 w 608"/>
              <a:gd name="T49" fmla="*/ 0 h 475"/>
              <a:gd name="T50" fmla="*/ 2147483646 w 608"/>
              <a:gd name="T51" fmla="*/ 0 h 475"/>
              <a:gd name="T52" fmla="*/ 2147483646 w 608"/>
              <a:gd name="T53" fmla="*/ 0 h 475"/>
              <a:gd name="T54" fmla="*/ 2147483646 w 608"/>
              <a:gd name="T55" fmla="*/ 2147483646 h 475"/>
              <a:gd name="T56" fmla="*/ 2147483646 w 608"/>
              <a:gd name="T57" fmla="*/ 2147483646 h 475"/>
              <a:gd name="T58" fmla="*/ 2147483646 w 608"/>
              <a:gd name="T59" fmla="*/ 2147483646 h 475"/>
              <a:gd name="T60" fmla="*/ 2147483646 w 608"/>
              <a:gd name="T61" fmla="*/ 2147483646 h 475"/>
              <a:gd name="T62" fmla="*/ 0 w 608"/>
              <a:gd name="T63" fmla="*/ 2147483646 h 475"/>
              <a:gd name="T64" fmla="*/ 0 w 608"/>
              <a:gd name="T65" fmla="*/ 2147483646 h 4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8" h="475">
                <a:moveTo>
                  <a:pt x="579" y="474"/>
                </a:moveTo>
                <a:lnTo>
                  <a:pt x="579" y="474"/>
                </a:lnTo>
                <a:cubicBezTo>
                  <a:pt x="28" y="474"/>
                  <a:pt x="28" y="474"/>
                  <a:pt x="28" y="474"/>
                </a:cubicBezTo>
                <a:cubicBezTo>
                  <a:pt x="14" y="474"/>
                  <a:pt x="0" y="459"/>
                  <a:pt x="0" y="445"/>
                </a:cubicBezTo>
                <a:cubicBezTo>
                  <a:pt x="0" y="410"/>
                  <a:pt x="0" y="410"/>
                  <a:pt x="0" y="410"/>
                </a:cubicBezTo>
                <a:cubicBezTo>
                  <a:pt x="0" y="360"/>
                  <a:pt x="0" y="360"/>
                  <a:pt x="0" y="360"/>
                </a:cubicBezTo>
                <a:cubicBezTo>
                  <a:pt x="0" y="325"/>
                  <a:pt x="0" y="325"/>
                  <a:pt x="0" y="325"/>
                </a:cubicBezTo>
                <a:cubicBezTo>
                  <a:pt x="0" y="276"/>
                  <a:pt x="0" y="276"/>
                  <a:pt x="0" y="276"/>
                </a:cubicBezTo>
                <a:cubicBezTo>
                  <a:pt x="0" y="240"/>
                  <a:pt x="0" y="240"/>
                  <a:pt x="0" y="240"/>
                </a:cubicBezTo>
                <a:cubicBezTo>
                  <a:pt x="0" y="141"/>
                  <a:pt x="0" y="141"/>
                  <a:pt x="0" y="141"/>
                </a:cubicBezTo>
                <a:cubicBezTo>
                  <a:pt x="607" y="141"/>
                  <a:pt x="607" y="141"/>
                  <a:pt x="607" y="141"/>
                </a:cubicBezTo>
                <a:cubicBezTo>
                  <a:pt x="607" y="240"/>
                  <a:pt x="607" y="240"/>
                  <a:pt x="607" y="240"/>
                </a:cubicBezTo>
                <a:cubicBezTo>
                  <a:pt x="607" y="276"/>
                  <a:pt x="607" y="276"/>
                  <a:pt x="607" y="276"/>
                </a:cubicBezTo>
                <a:cubicBezTo>
                  <a:pt x="607" y="325"/>
                  <a:pt x="607" y="325"/>
                  <a:pt x="607" y="325"/>
                </a:cubicBezTo>
                <a:cubicBezTo>
                  <a:pt x="607" y="360"/>
                  <a:pt x="607" y="360"/>
                  <a:pt x="607" y="360"/>
                </a:cubicBezTo>
                <a:cubicBezTo>
                  <a:pt x="607" y="410"/>
                  <a:pt x="607" y="410"/>
                  <a:pt x="607" y="410"/>
                </a:cubicBezTo>
                <a:cubicBezTo>
                  <a:pt x="607" y="445"/>
                  <a:pt x="607" y="445"/>
                  <a:pt x="607" y="445"/>
                </a:cubicBezTo>
                <a:cubicBezTo>
                  <a:pt x="607" y="459"/>
                  <a:pt x="593" y="474"/>
                  <a:pt x="579" y="474"/>
                </a:cubicBezTo>
                <a:close/>
                <a:moveTo>
                  <a:pt x="0" y="85"/>
                </a:moveTo>
                <a:lnTo>
                  <a:pt x="0" y="85"/>
                </a:lnTo>
                <a:cubicBezTo>
                  <a:pt x="0" y="71"/>
                  <a:pt x="0" y="71"/>
                  <a:pt x="0" y="71"/>
                </a:cubicBezTo>
                <a:cubicBezTo>
                  <a:pt x="0" y="28"/>
                  <a:pt x="0" y="28"/>
                  <a:pt x="0" y="28"/>
                </a:cubicBezTo>
                <a:cubicBezTo>
                  <a:pt x="0" y="14"/>
                  <a:pt x="14" y="0"/>
                  <a:pt x="28" y="0"/>
                </a:cubicBezTo>
                <a:cubicBezTo>
                  <a:pt x="70" y="0"/>
                  <a:pt x="70" y="0"/>
                  <a:pt x="70" y="0"/>
                </a:cubicBezTo>
                <a:cubicBezTo>
                  <a:pt x="84" y="0"/>
                  <a:pt x="84" y="0"/>
                  <a:pt x="84" y="0"/>
                </a:cubicBezTo>
                <a:cubicBezTo>
                  <a:pt x="113" y="0"/>
                  <a:pt x="113" y="0"/>
                  <a:pt x="113" y="0"/>
                </a:cubicBezTo>
                <a:cubicBezTo>
                  <a:pt x="169" y="0"/>
                  <a:pt x="169" y="0"/>
                  <a:pt x="169" y="0"/>
                </a:cubicBezTo>
                <a:cubicBezTo>
                  <a:pt x="226" y="56"/>
                  <a:pt x="226" y="56"/>
                  <a:pt x="226" y="56"/>
                </a:cubicBezTo>
                <a:cubicBezTo>
                  <a:pt x="579" y="56"/>
                  <a:pt x="579" y="56"/>
                  <a:pt x="579" y="56"/>
                </a:cubicBezTo>
                <a:cubicBezTo>
                  <a:pt x="593" y="56"/>
                  <a:pt x="607" y="71"/>
                  <a:pt x="607" y="85"/>
                </a:cubicBezTo>
                <a:cubicBezTo>
                  <a:pt x="607" y="113"/>
                  <a:pt x="607" y="113"/>
                  <a:pt x="607" y="113"/>
                </a:cubicBezTo>
                <a:cubicBezTo>
                  <a:pt x="0" y="113"/>
                  <a:pt x="0" y="113"/>
                  <a:pt x="0" y="113"/>
                </a:cubicBezTo>
                <a:lnTo>
                  <a:pt x="0" y="8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0" name="Freeform 30"/>
          <p:cNvSpPr>
            <a:spLocks noChangeArrowheads="1"/>
          </p:cNvSpPr>
          <p:nvPr/>
        </p:nvSpPr>
        <p:spPr bwMode="auto">
          <a:xfrm>
            <a:off x="14722796" y="9568185"/>
            <a:ext cx="545644" cy="549655"/>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304" y="601"/>
                </a:moveTo>
                <a:lnTo>
                  <a:pt x="304" y="601"/>
                </a:lnTo>
                <a:cubicBezTo>
                  <a:pt x="134" y="601"/>
                  <a:pt x="0" y="467"/>
                  <a:pt x="0" y="304"/>
                </a:cubicBezTo>
                <a:cubicBezTo>
                  <a:pt x="0" y="135"/>
                  <a:pt x="134" y="0"/>
                  <a:pt x="304" y="0"/>
                </a:cubicBezTo>
                <a:cubicBezTo>
                  <a:pt x="466" y="0"/>
                  <a:pt x="600" y="135"/>
                  <a:pt x="600" y="304"/>
                </a:cubicBezTo>
                <a:cubicBezTo>
                  <a:pt x="600" y="467"/>
                  <a:pt x="466" y="601"/>
                  <a:pt x="304" y="601"/>
                </a:cubicBezTo>
                <a:close/>
                <a:moveTo>
                  <a:pt x="304" y="57"/>
                </a:moveTo>
                <a:lnTo>
                  <a:pt x="304" y="57"/>
                </a:lnTo>
                <a:cubicBezTo>
                  <a:pt x="169" y="57"/>
                  <a:pt x="56" y="170"/>
                  <a:pt x="56" y="304"/>
                </a:cubicBezTo>
                <a:cubicBezTo>
                  <a:pt x="56" y="439"/>
                  <a:pt x="169" y="545"/>
                  <a:pt x="304" y="545"/>
                </a:cubicBezTo>
                <a:cubicBezTo>
                  <a:pt x="438" y="545"/>
                  <a:pt x="544" y="439"/>
                  <a:pt x="544" y="304"/>
                </a:cubicBezTo>
                <a:cubicBezTo>
                  <a:pt x="544" y="170"/>
                  <a:pt x="438" y="57"/>
                  <a:pt x="304" y="57"/>
                </a:cubicBezTo>
                <a:close/>
                <a:moveTo>
                  <a:pt x="395" y="368"/>
                </a:moveTo>
                <a:lnTo>
                  <a:pt x="395" y="368"/>
                </a:lnTo>
                <a:cubicBezTo>
                  <a:pt x="395" y="382"/>
                  <a:pt x="381" y="396"/>
                  <a:pt x="367" y="396"/>
                </a:cubicBezTo>
                <a:cubicBezTo>
                  <a:pt x="353" y="396"/>
                  <a:pt x="339" y="382"/>
                  <a:pt x="339" y="368"/>
                </a:cubicBezTo>
                <a:cubicBezTo>
                  <a:pt x="339" y="326"/>
                  <a:pt x="339" y="326"/>
                  <a:pt x="339" y="326"/>
                </a:cubicBezTo>
                <a:cubicBezTo>
                  <a:pt x="254" y="389"/>
                  <a:pt x="254" y="389"/>
                  <a:pt x="254" y="389"/>
                </a:cubicBezTo>
                <a:cubicBezTo>
                  <a:pt x="247" y="396"/>
                  <a:pt x="240" y="396"/>
                  <a:pt x="233" y="396"/>
                </a:cubicBezTo>
                <a:cubicBezTo>
                  <a:pt x="219" y="396"/>
                  <a:pt x="204" y="382"/>
                  <a:pt x="204" y="368"/>
                </a:cubicBezTo>
                <a:cubicBezTo>
                  <a:pt x="204" y="234"/>
                  <a:pt x="204" y="234"/>
                  <a:pt x="204" y="234"/>
                </a:cubicBezTo>
                <a:cubicBezTo>
                  <a:pt x="204" y="220"/>
                  <a:pt x="219" y="205"/>
                  <a:pt x="233" y="205"/>
                </a:cubicBezTo>
                <a:cubicBezTo>
                  <a:pt x="240" y="205"/>
                  <a:pt x="247" y="213"/>
                  <a:pt x="254" y="213"/>
                </a:cubicBezTo>
                <a:cubicBezTo>
                  <a:pt x="339" y="276"/>
                  <a:pt x="339" y="276"/>
                  <a:pt x="339" y="276"/>
                </a:cubicBezTo>
                <a:cubicBezTo>
                  <a:pt x="339" y="234"/>
                  <a:pt x="339" y="234"/>
                  <a:pt x="339" y="234"/>
                </a:cubicBezTo>
                <a:cubicBezTo>
                  <a:pt x="339" y="220"/>
                  <a:pt x="353" y="205"/>
                  <a:pt x="367" y="205"/>
                </a:cubicBezTo>
                <a:cubicBezTo>
                  <a:pt x="381" y="205"/>
                  <a:pt x="395" y="220"/>
                  <a:pt x="395" y="234"/>
                </a:cubicBezTo>
                <a:cubicBezTo>
                  <a:pt x="395" y="368"/>
                  <a:pt x="395" y="368"/>
                  <a:pt x="395" y="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1" name="Freeform 31"/>
          <p:cNvSpPr>
            <a:spLocks noChangeArrowheads="1"/>
          </p:cNvSpPr>
          <p:nvPr/>
        </p:nvSpPr>
        <p:spPr bwMode="auto">
          <a:xfrm>
            <a:off x="13763906" y="9568185"/>
            <a:ext cx="545644" cy="549655"/>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304"/>
                </a:cubicBezTo>
                <a:cubicBezTo>
                  <a:pt x="0" y="135"/>
                  <a:pt x="134" y="0"/>
                  <a:pt x="296" y="0"/>
                </a:cubicBezTo>
                <a:cubicBezTo>
                  <a:pt x="466" y="0"/>
                  <a:pt x="600" y="135"/>
                  <a:pt x="600" y="304"/>
                </a:cubicBezTo>
                <a:cubicBezTo>
                  <a:pt x="600" y="467"/>
                  <a:pt x="466" y="601"/>
                  <a:pt x="296" y="601"/>
                </a:cubicBezTo>
                <a:close/>
                <a:moveTo>
                  <a:pt x="296" y="57"/>
                </a:moveTo>
                <a:lnTo>
                  <a:pt x="296" y="57"/>
                </a:lnTo>
                <a:cubicBezTo>
                  <a:pt x="162" y="57"/>
                  <a:pt x="56" y="170"/>
                  <a:pt x="56" y="304"/>
                </a:cubicBezTo>
                <a:cubicBezTo>
                  <a:pt x="56" y="439"/>
                  <a:pt x="162" y="545"/>
                  <a:pt x="296" y="545"/>
                </a:cubicBezTo>
                <a:cubicBezTo>
                  <a:pt x="431" y="545"/>
                  <a:pt x="544" y="439"/>
                  <a:pt x="544" y="304"/>
                </a:cubicBezTo>
                <a:cubicBezTo>
                  <a:pt x="544" y="170"/>
                  <a:pt x="431" y="57"/>
                  <a:pt x="296" y="57"/>
                </a:cubicBezTo>
                <a:close/>
                <a:moveTo>
                  <a:pt x="395" y="368"/>
                </a:moveTo>
                <a:lnTo>
                  <a:pt x="395" y="368"/>
                </a:lnTo>
                <a:cubicBezTo>
                  <a:pt x="395" y="382"/>
                  <a:pt x="381" y="396"/>
                  <a:pt x="367" y="396"/>
                </a:cubicBezTo>
                <a:cubicBezTo>
                  <a:pt x="360" y="396"/>
                  <a:pt x="353" y="396"/>
                  <a:pt x="346" y="389"/>
                </a:cubicBezTo>
                <a:cubicBezTo>
                  <a:pt x="261" y="326"/>
                  <a:pt x="261" y="326"/>
                  <a:pt x="261" y="326"/>
                </a:cubicBezTo>
                <a:cubicBezTo>
                  <a:pt x="261" y="368"/>
                  <a:pt x="261" y="368"/>
                  <a:pt x="261" y="368"/>
                </a:cubicBezTo>
                <a:cubicBezTo>
                  <a:pt x="261" y="382"/>
                  <a:pt x="247" y="396"/>
                  <a:pt x="233" y="396"/>
                </a:cubicBezTo>
                <a:cubicBezTo>
                  <a:pt x="219" y="396"/>
                  <a:pt x="204" y="382"/>
                  <a:pt x="204" y="368"/>
                </a:cubicBezTo>
                <a:cubicBezTo>
                  <a:pt x="204" y="234"/>
                  <a:pt x="204" y="234"/>
                  <a:pt x="204" y="234"/>
                </a:cubicBezTo>
                <a:cubicBezTo>
                  <a:pt x="204" y="220"/>
                  <a:pt x="219" y="205"/>
                  <a:pt x="233" y="205"/>
                </a:cubicBezTo>
                <a:cubicBezTo>
                  <a:pt x="247" y="205"/>
                  <a:pt x="261" y="220"/>
                  <a:pt x="261" y="234"/>
                </a:cubicBezTo>
                <a:cubicBezTo>
                  <a:pt x="261" y="276"/>
                  <a:pt x="261" y="276"/>
                  <a:pt x="261" y="276"/>
                </a:cubicBezTo>
                <a:cubicBezTo>
                  <a:pt x="346" y="213"/>
                  <a:pt x="346" y="213"/>
                  <a:pt x="346" y="213"/>
                </a:cubicBezTo>
                <a:cubicBezTo>
                  <a:pt x="353" y="213"/>
                  <a:pt x="360" y="205"/>
                  <a:pt x="367" y="205"/>
                </a:cubicBezTo>
                <a:cubicBezTo>
                  <a:pt x="381" y="205"/>
                  <a:pt x="395" y="220"/>
                  <a:pt x="395" y="234"/>
                </a:cubicBezTo>
                <a:cubicBezTo>
                  <a:pt x="395" y="368"/>
                  <a:pt x="395" y="368"/>
                  <a:pt x="395" y="3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2" name="Freeform 32"/>
          <p:cNvSpPr>
            <a:spLocks noChangeArrowheads="1"/>
          </p:cNvSpPr>
          <p:nvPr/>
        </p:nvSpPr>
        <p:spPr bwMode="auto">
          <a:xfrm>
            <a:off x="12801004" y="9568185"/>
            <a:ext cx="553668" cy="549655"/>
          </a:xfrm>
          <a:custGeom>
            <a:avLst/>
            <a:gdLst>
              <a:gd name="T0" fmla="*/ 2147483646 w 609"/>
              <a:gd name="T1" fmla="*/ 2147483646 h 602"/>
              <a:gd name="T2" fmla="*/ 2147483646 w 609"/>
              <a:gd name="T3" fmla="*/ 2147483646 h 602"/>
              <a:gd name="T4" fmla="*/ 0 w 609"/>
              <a:gd name="T5" fmla="*/ 2147483646 h 602"/>
              <a:gd name="T6" fmla="*/ 2147483646 w 609"/>
              <a:gd name="T7" fmla="*/ 0 h 602"/>
              <a:gd name="T8" fmla="*/ 2147483646 w 609"/>
              <a:gd name="T9" fmla="*/ 2147483646 h 602"/>
              <a:gd name="T10" fmla="*/ 2147483646 w 609"/>
              <a:gd name="T11" fmla="*/ 2147483646 h 602"/>
              <a:gd name="T12" fmla="*/ 2147483646 w 609"/>
              <a:gd name="T13" fmla="*/ 2147483646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2147483646 w 609"/>
              <a:gd name="T37" fmla="*/ 2147483646 h 602"/>
              <a:gd name="T38" fmla="*/ 2147483646 w 609"/>
              <a:gd name="T39" fmla="*/ 2147483646 h 602"/>
              <a:gd name="T40" fmla="*/ 2147483646 w 609"/>
              <a:gd name="T41" fmla="*/ 2147483646 h 602"/>
              <a:gd name="T42" fmla="*/ 2147483646 w 609"/>
              <a:gd name="T43" fmla="*/ 2147483646 h 602"/>
              <a:gd name="T44" fmla="*/ 2147483646 w 609"/>
              <a:gd name="T45" fmla="*/ 2147483646 h 602"/>
              <a:gd name="T46" fmla="*/ 2147483646 w 609"/>
              <a:gd name="T47" fmla="*/ 2147483646 h 602"/>
              <a:gd name="T48" fmla="*/ 2147483646 w 609"/>
              <a:gd name="T49" fmla="*/ 2147483646 h 602"/>
              <a:gd name="T50" fmla="*/ 2147483646 w 609"/>
              <a:gd name="T51" fmla="*/ 2147483646 h 602"/>
              <a:gd name="T52" fmla="*/ 2147483646 w 609"/>
              <a:gd name="T53" fmla="*/ 2147483646 h 602"/>
              <a:gd name="T54" fmla="*/ 2147483646 w 609"/>
              <a:gd name="T55" fmla="*/ 2147483646 h 602"/>
              <a:gd name="T56" fmla="*/ 2147483646 w 609"/>
              <a:gd name="T57" fmla="*/ 2147483646 h 602"/>
              <a:gd name="T58" fmla="*/ 2147483646 w 609"/>
              <a:gd name="T59" fmla="*/ 2147483646 h 602"/>
              <a:gd name="T60" fmla="*/ 2147483646 w 609"/>
              <a:gd name="T61" fmla="*/ 2147483646 h 602"/>
              <a:gd name="T62" fmla="*/ 2147483646 w 609"/>
              <a:gd name="T63" fmla="*/ 2147483646 h 602"/>
              <a:gd name="T64" fmla="*/ 2147483646 w 609"/>
              <a:gd name="T65" fmla="*/ 2147483646 h 602"/>
              <a:gd name="T66" fmla="*/ 2147483646 w 609"/>
              <a:gd name="T67" fmla="*/ 2147483646 h 602"/>
              <a:gd name="T68" fmla="*/ 2147483646 w 609"/>
              <a:gd name="T69" fmla="*/ 2147483646 h 602"/>
              <a:gd name="T70" fmla="*/ 2147483646 w 609"/>
              <a:gd name="T71" fmla="*/ 2147483646 h 602"/>
              <a:gd name="T72" fmla="*/ 2147483646 w 609"/>
              <a:gd name="T73" fmla="*/ 2147483646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9" h="602">
                <a:moveTo>
                  <a:pt x="304" y="601"/>
                </a:moveTo>
                <a:lnTo>
                  <a:pt x="304" y="601"/>
                </a:lnTo>
                <a:cubicBezTo>
                  <a:pt x="135" y="601"/>
                  <a:pt x="0" y="467"/>
                  <a:pt x="0" y="304"/>
                </a:cubicBezTo>
                <a:cubicBezTo>
                  <a:pt x="0" y="135"/>
                  <a:pt x="135"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9" y="545"/>
                  <a:pt x="552" y="439"/>
                  <a:pt x="552" y="304"/>
                </a:cubicBezTo>
                <a:cubicBezTo>
                  <a:pt x="552" y="170"/>
                  <a:pt x="439" y="57"/>
                  <a:pt x="304" y="57"/>
                </a:cubicBezTo>
                <a:close/>
                <a:moveTo>
                  <a:pt x="432" y="326"/>
                </a:moveTo>
                <a:lnTo>
                  <a:pt x="432" y="326"/>
                </a:lnTo>
                <a:cubicBezTo>
                  <a:pt x="340" y="389"/>
                  <a:pt x="340" y="389"/>
                  <a:pt x="340" y="389"/>
                </a:cubicBezTo>
                <a:cubicBezTo>
                  <a:pt x="333" y="396"/>
                  <a:pt x="333" y="396"/>
                  <a:pt x="326" y="396"/>
                </a:cubicBezTo>
                <a:cubicBezTo>
                  <a:pt x="304" y="396"/>
                  <a:pt x="297" y="382"/>
                  <a:pt x="297" y="368"/>
                </a:cubicBezTo>
                <a:cubicBezTo>
                  <a:pt x="297" y="333"/>
                  <a:pt x="297" y="333"/>
                  <a:pt x="297" y="333"/>
                </a:cubicBezTo>
                <a:cubicBezTo>
                  <a:pt x="205" y="389"/>
                  <a:pt x="205" y="389"/>
                  <a:pt x="205" y="389"/>
                </a:cubicBezTo>
                <a:cubicBezTo>
                  <a:pt x="205" y="396"/>
                  <a:pt x="198" y="396"/>
                  <a:pt x="191" y="396"/>
                </a:cubicBezTo>
                <a:cubicBezTo>
                  <a:pt x="177" y="396"/>
                  <a:pt x="163" y="382"/>
                  <a:pt x="163" y="368"/>
                </a:cubicBezTo>
                <a:cubicBezTo>
                  <a:pt x="163" y="234"/>
                  <a:pt x="163" y="234"/>
                  <a:pt x="163" y="234"/>
                </a:cubicBezTo>
                <a:cubicBezTo>
                  <a:pt x="163" y="220"/>
                  <a:pt x="177" y="205"/>
                  <a:pt x="191" y="205"/>
                </a:cubicBezTo>
                <a:cubicBezTo>
                  <a:pt x="198" y="205"/>
                  <a:pt x="205" y="213"/>
                  <a:pt x="205" y="213"/>
                </a:cubicBezTo>
                <a:cubicBezTo>
                  <a:pt x="297" y="276"/>
                  <a:pt x="297" y="276"/>
                  <a:pt x="297" y="276"/>
                </a:cubicBezTo>
                <a:cubicBezTo>
                  <a:pt x="297" y="234"/>
                  <a:pt x="297" y="234"/>
                  <a:pt x="297" y="234"/>
                </a:cubicBezTo>
                <a:cubicBezTo>
                  <a:pt x="297" y="220"/>
                  <a:pt x="304" y="205"/>
                  <a:pt x="326" y="205"/>
                </a:cubicBezTo>
                <a:cubicBezTo>
                  <a:pt x="333" y="205"/>
                  <a:pt x="333" y="213"/>
                  <a:pt x="340" y="213"/>
                </a:cubicBezTo>
                <a:cubicBezTo>
                  <a:pt x="432" y="276"/>
                  <a:pt x="432" y="276"/>
                  <a:pt x="432" y="276"/>
                </a:cubicBezTo>
                <a:cubicBezTo>
                  <a:pt x="439" y="283"/>
                  <a:pt x="446" y="290"/>
                  <a:pt x="446" y="304"/>
                </a:cubicBezTo>
                <a:cubicBezTo>
                  <a:pt x="446" y="311"/>
                  <a:pt x="439" y="318"/>
                  <a:pt x="432" y="3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3" name="Freeform 33"/>
          <p:cNvSpPr>
            <a:spLocks noChangeArrowheads="1"/>
          </p:cNvSpPr>
          <p:nvPr/>
        </p:nvSpPr>
        <p:spPr bwMode="auto">
          <a:xfrm>
            <a:off x="11842117" y="9568185"/>
            <a:ext cx="549655" cy="549655"/>
          </a:xfrm>
          <a:custGeom>
            <a:avLst/>
            <a:gdLst>
              <a:gd name="T0" fmla="*/ 2147483646 w 602"/>
              <a:gd name="T1" fmla="*/ 2147483646 h 602"/>
              <a:gd name="T2" fmla="*/ 2147483646 w 602"/>
              <a:gd name="T3" fmla="*/ 2147483646 h 602"/>
              <a:gd name="T4" fmla="*/ 2147483646 w 602"/>
              <a:gd name="T5" fmla="*/ 2147483646 h 602"/>
              <a:gd name="T6" fmla="*/ 2147483646 w 602"/>
              <a:gd name="T7" fmla="*/ 0 h 602"/>
              <a:gd name="T8" fmla="*/ 0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2147483646 w 602"/>
              <a:gd name="T73" fmla="*/ 2147483646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467" y="601"/>
                  <a:pt x="601" y="467"/>
                  <a:pt x="601" y="304"/>
                </a:cubicBezTo>
                <a:cubicBezTo>
                  <a:pt x="601" y="135"/>
                  <a:pt x="467" y="0"/>
                  <a:pt x="304" y="0"/>
                </a:cubicBezTo>
                <a:cubicBezTo>
                  <a:pt x="135" y="0"/>
                  <a:pt x="0" y="135"/>
                  <a:pt x="0" y="304"/>
                </a:cubicBezTo>
                <a:cubicBezTo>
                  <a:pt x="0" y="467"/>
                  <a:pt x="135" y="601"/>
                  <a:pt x="304" y="601"/>
                </a:cubicBezTo>
                <a:close/>
                <a:moveTo>
                  <a:pt x="304" y="57"/>
                </a:moveTo>
                <a:lnTo>
                  <a:pt x="304" y="57"/>
                </a:lnTo>
                <a:cubicBezTo>
                  <a:pt x="439" y="57"/>
                  <a:pt x="544" y="170"/>
                  <a:pt x="544" y="304"/>
                </a:cubicBezTo>
                <a:cubicBezTo>
                  <a:pt x="544" y="439"/>
                  <a:pt x="439" y="545"/>
                  <a:pt x="304" y="545"/>
                </a:cubicBezTo>
                <a:cubicBezTo>
                  <a:pt x="170" y="545"/>
                  <a:pt x="57" y="439"/>
                  <a:pt x="57" y="304"/>
                </a:cubicBezTo>
                <a:cubicBezTo>
                  <a:pt x="57" y="170"/>
                  <a:pt x="170" y="57"/>
                  <a:pt x="304" y="57"/>
                </a:cubicBezTo>
                <a:close/>
                <a:moveTo>
                  <a:pt x="177" y="326"/>
                </a:moveTo>
                <a:lnTo>
                  <a:pt x="177" y="326"/>
                </a:lnTo>
                <a:cubicBezTo>
                  <a:pt x="269" y="389"/>
                  <a:pt x="269" y="389"/>
                  <a:pt x="269" y="389"/>
                </a:cubicBezTo>
                <a:cubicBezTo>
                  <a:pt x="269" y="396"/>
                  <a:pt x="276" y="396"/>
                  <a:pt x="283" y="396"/>
                </a:cubicBezTo>
                <a:cubicBezTo>
                  <a:pt x="297" y="396"/>
                  <a:pt x="311" y="382"/>
                  <a:pt x="311" y="368"/>
                </a:cubicBezTo>
                <a:cubicBezTo>
                  <a:pt x="311" y="333"/>
                  <a:pt x="311" y="333"/>
                  <a:pt x="311" y="333"/>
                </a:cubicBezTo>
                <a:cubicBezTo>
                  <a:pt x="396" y="389"/>
                  <a:pt x="396" y="389"/>
                  <a:pt x="396" y="389"/>
                </a:cubicBezTo>
                <a:cubicBezTo>
                  <a:pt x="403" y="396"/>
                  <a:pt x="410" y="396"/>
                  <a:pt x="417" y="396"/>
                </a:cubicBezTo>
                <a:cubicBezTo>
                  <a:pt x="431" y="396"/>
                  <a:pt x="446" y="382"/>
                  <a:pt x="446" y="368"/>
                </a:cubicBezTo>
                <a:cubicBezTo>
                  <a:pt x="446" y="234"/>
                  <a:pt x="446" y="234"/>
                  <a:pt x="446" y="234"/>
                </a:cubicBezTo>
                <a:cubicBezTo>
                  <a:pt x="446" y="220"/>
                  <a:pt x="431" y="205"/>
                  <a:pt x="417" y="205"/>
                </a:cubicBezTo>
                <a:cubicBezTo>
                  <a:pt x="410" y="205"/>
                  <a:pt x="403" y="213"/>
                  <a:pt x="396" y="213"/>
                </a:cubicBezTo>
                <a:cubicBezTo>
                  <a:pt x="311" y="276"/>
                  <a:pt x="311" y="276"/>
                  <a:pt x="311" y="276"/>
                </a:cubicBezTo>
                <a:cubicBezTo>
                  <a:pt x="311" y="234"/>
                  <a:pt x="311" y="234"/>
                  <a:pt x="311" y="234"/>
                </a:cubicBezTo>
                <a:cubicBezTo>
                  <a:pt x="311" y="220"/>
                  <a:pt x="297" y="205"/>
                  <a:pt x="283" y="205"/>
                </a:cubicBezTo>
                <a:cubicBezTo>
                  <a:pt x="276" y="205"/>
                  <a:pt x="269" y="213"/>
                  <a:pt x="269" y="213"/>
                </a:cubicBezTo>
                <a:cubicBezTo>
                  <a:pt x="177" y="276"/>
                  <a:pt x="177" y="276"/>
                  <a:pt x="177" y="276"/>
                </a:cubicBezTo>
                <a:cubicBezTo>
                  <a:pt x="163" y="283"/>
                  <a:pt x="163" y="290"/>
                  <a:pt x="163" y="304"/>
                </a:cubicBezTo>
                <a:cubicBezTo>
                  <a:pt x="163" y="311"/>
                  <a:pt x="163" y="318"/>
                  <a:pt x="177" y="3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4" name="Freeform 34"/>
          <p:cNvSpPr>
            <a:spLocks noChangeArrowheads="1"/>
          </p:cNvSpPr>
          <p:nvPr/>
        </p:nvSpPr>
        <p:spPr bwMode="auto">
          <a:xfrm>
            <a:off x="10883226" y="9568185"/>
            <a:ext cx="549657"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2" h="602">
                <a:moveTo>
                  <a:pt x="297" y="601"/>
                </a:moveTo>
                <a:lnTo>
                  <a:pt x="297" y="601"/>
                </a:lnTo>
                <a:cubicBezTo>
                  <a:pt x="135" y="601"/>
                  <a:pt x="0" y="467"/>
                  <a:pt x="0" y="304"/>
                </a:cubicBezTo>
                <a:cubicBezTo>
                  <a:pt x="0" y="135"/>
                  <a:pt x="135" y="0"/>
                  <a:pt x="297" y="0"/>
                </a:cubicBezTo>
                <a:cubicBezTo>
                  <a:pt x="467" y="0"/>
                  <a:pt x="601" y="135"/>
                  <a:pt x="601" y="304"/>
                </a:cubicBezTo>
                <a:cubicBezTo>
                  <a:pt x="601" y="467"/>
                  <a:pt x="467" y="601"/>
                  <a:pt x="297" y="601"/>
                </a:cubicBezTo>
                <a:close/>
                <a:moveTo>
                  <a:pt x="297" y="57"/>
                </a:moveTo>
                <a:lnTo>
                  <a:pt x="297" y="57"/>
                </a:lnTo>
                <a:cubicBezTo>
                  <a:pt x="163" y="57"/>
                  <a:pt x="57" y="170"/>
                  <a:pt x="57" y="304"/>
                </a:cubicBezTo>
                <a:cubicBezTo>
                  <a:pt x="57" y="439"/>
                  <a:pt x="163" y="545"/>
                  <a:pt x="297" y="545"/>
                </a:cubicBezTo>
                <a:cubicBezTo>
                  <a:pt x="431" y="545"/>
                  <a:pt x="544" y="439"/>
                  <a:pt x="544" y="304"/>
                </a:cubicBezTo>
                <a:cubicBezTo>
                  <a:pt x="544" y="170"/>
                  <a:pt x="431" y="57"/>
                  <a:pt x="297" y="57"/>
                </a:cubicBezTo>
                <a:close/>
                <a:moveTo>
                  <a:pt x="382" y="375"/>
                </a:moveTo>
                <a:lnTo>
                  <a:pt x="382" y="375"/>
                </a:lnTo>
                <a:cubicBezTo>
                  <a:pt x="382" y="396"/>
                  <a:pt x="375" y="403"/>
                  <a:pt x="354" y="403"/>
                </a:cubicBezTo>
                <a:cubicBezTo>
                  <a:pt x="340" y="403"/>
                  <a:pt x="325" y="396"/>
                  <a:pt x="325" y="375"/>
                </a:cubicBezTo>
                <a:cubicBezTo>
                  <a:pt x="325" y="227"/>
                  <a:pt x="325" y="227"/>
                  <a:pt x="325" y="227"/>
                </a:cubicBezTo>
                <a:cubicBezTo>
                  <a:pt x="325" y="213"/>
                  <a:pt x="340" y="198"/>
                  <a:pt x="354" y="198"/>
                </a:cubicBezTo>
                <a:cubicBezTo>
                  <a:pt x="375" y="198"/>
                  <a:pt x="382" y="213"/>
                  <a:pt x="382" y="227"/>
                </a:cubicBezTo>
                <a:cubicBezTo>
                  <a:pt x="382" y="375"/>
                  <a:pt x="382" y="375"/>
                  <a:pt x="382" y="375"/>
                </a:cubicBezTo>
                <a:close/>
                <a:moveTo>
                  <a:pt x="269" y="375"/>
                </a:moveTo>
                <a:lnTo>
                  <a:pt x="269" y="375"/>
                </a:lnTo>
                <a:cubicBezTo>
                  <a:pt x="269" y="396"/>
                  <a:pt x="262" y="403"/>
                  <a:pt x="240" y="403"/>
                </a:cubicBezTo>
                <a:cubicBezTo>
                  <a:pt x="226" y="403"/>
                  <a:pt x="212" y="396"/>
                  <a:pt x="212" y="375"/>
                </a:cubicBezTo>
                <a:cubicBezTo>
                  <a:pt x="212" y="227"/>
                  <a:pt x="212" y="227"/>
                  <a:pt x="212" y="227"/>
                </a:cubicBezTo>
                <a:cubicBezTo>
                  <a:pt x="212" y="213"/>
                  <a:pt x="226" y="198"/>
                  <a:pt x="240" y="198"/>
                </a:cubicBezTo>
                <a:cubicBezTo>
                  <a:pt x="262" y="198"/>
                  <a:pt x="269" y="213"/>
                  <a:pt x="269" y="227"/>
                </a:cubicBezTo>
                <a:cubicBezTo>
                  <a:pt x="269" y="375"/>
                  <a:pt x="269" y="375"/>
                  <a:pt x="269" y="37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5" name="Freeform 35"/>
          <p:cNvSpPr>
            <a:spLocks noChangeArrowheads="1"/>
          </p:cNvSpPr>
          <p:nvPr/>
        </p:nvSpPr>
        <p:spPr bwMode="auto">
          <a:xfrm>
            <a:off x="9920325" y="9568185"/>
            <a:ext cx="553668" cy="549655"/>
          </a:xfrm>
          <a:custGeom>
            <a:avLst/>
            <a:gdLst>
              <a:gd name="T0" fmla="*/ 2147483646 w 609"/>
              <a:gd name="T1" fmla="*/ 2147483646 h 602"/>
              <a:gd name="T2" fmla="*/ 2147483646 w 609"/>
              <a:gd name="T3" fmla="*/ 2147483646 h 602"/>
              <a:gd name="T4" fmla="*/ 0 w 609"/>
              <a:gd name="T5" fmla="*/ 2147483646 h 602"/>
              <a:gd name="T6" fmla="*/ 2147483646 w 609"/>
              <a:gd name="T7" fmla="*/ 0 h 602"/>
              <a:gd name="T8" fmla="*/ 2147483646 w 609"/>
              <a:gd name="T9" fmla="*/ 2147483646 h 602"/>
              <a:gd name="T10" fmla="*/ 2147483646 w 609"/>
              <a:gd name="T11" fmla="*/ 2147483646 h 602"/>
              <a:gd name="T12" fmla="*/ 2147483646 w 609"/>
              <a:gd name="T13" fmla="*/ 2147483646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2147483646 w 609"/>
              <a:gd name="T37" fmla="*/ 2147483646 h 602"/>
              <a:gd name="T38" fmla="*/ 2147483646 w 609"/>
              <a:gd name="T39" fmla="*/ 2147483646 h 602"/>
              <a:gd name="T40" fmla="*/ 2147483646 w 609"/>
              <a:gd name="T41" fmla="*/ 2147483646 h 602"/>
              <a:gd name="T42" fmla="*/ 2147483646 w 609"/>
              <a:gd name="T43" fmla="*/ 2147483646 h 6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9" h="602">
                <a:moveTo>
                  <a:pt x="304" y="601"/>
                </a:moveTo>
                <a:lnTo>
                  <a:pt x="304" y="601"/>
                </a:lnTo>
                <a:cubicBezTo>
                  <a:pt x="134" y="601"/>
                  <a:pt x="0" y="467"/>
                  <a:pt x="0" y="304"/>
                </a:cubicBezTo>
                <a:cubicBezTo>
                  <a:pt x="0" y="135"/>
                  <a:pt x="134" y="0"/>
                  <a:pt x="304" y="0"/>
                </a:cubicBezTo>
                <a:cubicBezTo>
                  <a:pt x="474" y="0"/>
                  <a:pt x="608" y="135"/>
                  <a:pt x="608" y="304"/>
                </a:cubicBezTo>
                <a:cubicBezTo>
                  <a:pt x="608" y="467"/>
                  <a:pt x="474" y="601"/>
                  <a:pt x="304" y="601"/>
                </a:cubicBezTo>
                <a:close/>
                <a:moveTo>
                  <a:pt x="304" y="57"/>
                </a:moveTo>
                <a:lnTo>
                  <a:pt x="304" y="57"/>
                </a:lnTo>
                <a:cubicBezTo>
                  <a:pt x="170" y="57"/>
                  <a:pt x="57" y="170"/>
                  <a:pt x="57" y="304"/>
                </a:cubicBezTo>
                <a:cubicBezTo>
                  <a:pt x="57" y="439"/>
                  <a:pt x="170" y="545"/>
                  <a:pt x="304" y="545"/>
                </a:cubicBezTo>
                <a:cubicBezTo>
                  <a:pt x="438" y="545"/>
                  <a:pt x="551" y="439"/>
                  <a:pt x="551" y="304"/>
                </a:cubicBezTo>
                <a:cubicBezTo>
                  <a:pt x="551" y="170"/>
                  <a:pt x="438" y="57"/>
                  <a:pt x="304" y="57"/>
                </a:cubicBezTo>
                <a:close/>
                <a:moveTo>
                  <a:pt x="382" y="403"/>
                </a:moveTo>
                <a:lnTo>
                  <a:pt x="382" y="403"/>
                </a:lnTo>
                <a:cubicBezTo>
                  <a:pt x="226" y="403"/>
                  <a:pt x="226" y="403"/>
                  <a:pt x="226" y="403"/>
                </a:cubicBezTo>
                <a:cubicBezTo>
                  <a:pt x="212" y="403"/>
                  <a:pt x="198" y="396"/>
                  <a:pt x="198" y="375"/>
                </a:cubicBezTo>
                <a:cubicBezTo>
                  <a:pt x="198" y="227"/>
                  <a:pt x="198" y="227"/>
                  <a:pt x="198" y="227"/>
                </a:cubicBezTo>
                <a:cubicBezTo>
                  <a:pt x="198" y="213"/>
                  <a:pt x="212" y="198"/>
                  <a:pt x="226" y="198"/>
                </a:cubicBezTo>
                <a:cubicBezTo>
                  <a:pt x="382" y="198"/>
                  <a:pt x="382" y="198"/>
                  <a:pt x="382" y="198"/>
                </a:cubicBezTo>
                <a:cubicBezTo>
                  <a:pt x="396" y="198"/>
                  <a:pt x="410" y="213"/>
                  <a:pt x="410" y="227"/>
                </a:cubicBezTo>
                <a:cubicBezTo>
                  <a:pt x="410" y="375"/>
                  <a:pt x="410" y="375"/>
                  <a:pt x="410" y="375"/>
                </a:cubicBezTo>
                <a:cubicBezTo>
                  <a:pt x="410" y="396"/>
                  <a:pt x="396" y="403"/>
                  <a:pt x="382" y="40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6" name="Freeform 36"/>
          <p:cNvSpPr>
            <a:spLocks noChangeArrowheads="1"/>
          </p:cNvSpPr>
          <p:nvPr/>
        </p:nvSpPr>
        <p:spPr bwMode="auto">
          <a:xfrm>
            <a:off x="8961437" y="9568185"/>
            <a:ext cx="549655"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2147483646 w 602"/>
              <a:gd name="T73" fmla="*/ 2147483646 h 6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2" h="602">
                <a:moveTo>
                  <a:pt x="304" y="601"/>
                </a:moveTo>
                <a:lnTo>
                  <a:pt x="304" y="601"/>
                </a:lnTo>
                <a:cubicBezTo>
                  <a:pt x="134" y="601"/>
                  <a:pt x="0" y="467"/>
                  <a:pt x="0" y="304"/>
                </a:cubicBezTo>
                <a:cubicBezTo>
                  <a:pt x="0" y="135"/>
                  <a:pt x="134" y="0"/>
                  <a:pt x="304" y="0"/>
                </a:cubicBezTo>
                <a:cubicBezTo>
                  <a:pt x="467" y="0"/>
                  <a:pt x="601" y="135"/>
                  <a:pt x="601" y="304"/>
                </a:cubicBezTo>
                <a:cubicBezTo>
                  <a:pt x="601" y="467"/>
                  <a:pt x="467" y="601"/>
                  <a:pt x="304" y="601"/>
                </a:cubicBezTo>
                <a:close/>
                <a:moveTo>
                  <a:pt x="304" y="57"/>
                </a:moveTo>
                <a:lnTo>
                  <a:pt x="304" y="57"/>
                </a:lnTo>
                <a:cubicBezTo>
                  <a:pt x="170" y="57"/>
                  <a:pt x="57" y="170"/>
                  <a:pt x="57" y="304"/>
                </a:cubicBezTo>
                <a:cubicBezTo>
                  <a:pt x="57" y="439"/>
                  <a:pt x="170" y="545"/>
                  <a:pt x="304" y="545"/>
                </a:cubicBezTo>
                <a:cubicBezTo>
                  <a:pt x="438" y="545"/>
                  <a:pt x="544" y="439"/>
                  <a:pt x="544" y="304"/>
                </a:cubicBezTo>
                <a:cubicBezTo>
                  <a:pt x="544" y="170"/>
                  <a:pt x="438" y="57"/>
                  <a:pt x="304" y="57"/>
                </a:cubicBezTo>
                <a:close/>
                <a:moveTo>
                  <a:pt x="389" y="326"/>
                </a:moveTo>
                <a:lnTo>
                  <a:pt x="389" y="326"/>
                </a:lnTo>
                <a:cubicBezTo>
                  <a:pt x="240" y="417"/>
                  <a:pt x="240" y="417"/>
                  <a:pt x="240" y="417"/>
                </a:cubicBezTo>
                <a:lnTo>
                  <a:pt x="240" y="424"/>
                </a:lnTo>
                <a:cubicBezTo>
                  <a:pt x="233" y="424"/>
                  <a:pt x="233" y="424"/>
                  <a:pt x="233" y="424"/>
                </a:cubicBezTo>
                <a:cubicBezTo>
                  <a:pt x="226" y="424"/>
                  <a:pt x="226" y="424"/>
                  <a:pt x="226" y="424"/>
                </a:cubicBezTo>
                <a:cubicBezTo>
                  <a:pt x="212" y="424"/>
                  <a:pt x="198" y="410"/>
                  <a:pt x="198" y="396"/>
                </a:cubicBezTo>
                <a:cubicBezTo>
                  <a:pt x="198" y="205"/>
                  <a:pt x="198" y="205"/>
                  <a:pt x="198" y="205"/>
                </a:cubicBezTo>
                <a:cubicBezTo>
                  <a:pt x="198" y="191"/>
                  <a:pt x="212" y="177"/>
                  <a:pt x="226" y="177"/>
                </a:cubicBezTo>
                <a:cubicBezTo>
                  <a:pt x="233" y="177"/>
                  <a:pt x="240" y="184"/>
                  <a:pt x="240" y="184"/>
                </a:cubicBezTo>
                <a:cubicBezTo>
                  <a:pt x="389" y="276"/>
                  <a:pt x="389" y="276"/>
                  <a:pt x="389" y="276"/>
                </a:cubicBezTo>
                <a:cubicBezTo>
                  <a:pt x="403" y="283"/>
                  <a:pt x="403" y="290"/>
                  <a:pt x="403" y="304"/>
                </a:cubicBezTo>
                <a:cubicBezTo>
                  <a:pt x="403" y="311"/>
                  <a:pt x="403" y="318"/>
                  <a:pt x="389" y="3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7" name="Freeform 37"/>
          <p:cNvSpPr>
            <a:spLocks noChangeArrowheads="1"/>
          </p:cNvSpPr>
          <p:nvPr/>
        </p:nvSpPr>
        <p:spPr bwMode="auto">
          <a:xfrm>
            <a:off x="19525265" y="8613307"/>
            <a:ext cx="549657"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297" y="601"/>
                </a:moveTo>
                <a:lnTo>
                  <a:pt x="297" y="601"/>
                </a:lnTo>
                <a:cubicBezTo>
                  <a:pt x="134" y="601"/>
                  <a:pt x="0" y="467"/>
                  <a:pt x="0" y="297"/>
                </a:cubicBezTo>
                <a:cubicBezTo>
                  <a:pt x="0" y="135"/>
                  <a:pt x="134" y="0"/>
                  <a:pt x="297" y="0"/>
                </a:cubicBezTo>
                <a:cubicBezTo>
                  <a:pt x="466" y="0"/>
                  <a:pt x="601" y="135"/>
                  <a:pt x="601" y="297"/>
                </a:cubicBezTo>
                <a:cubicBezTo>
                  <a:pt x="601" y="467"/>
                  <a:pt x="466"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8" name="Freeform 38"/>
          <p:cNvSpPr>
            <a:spLocks noChangeArrowheads="1"/>
          </p:cNvSpPr>
          <p:nvPr/>
        </p:nvSpPr>
        <p:spPr bwMode="auto">
          <a:xfrm>
            <a:off x="18558353" y="8613307"/>
            <a:ext cx="553668" cy="549655"/>
          </a:xfrm>
          <a:custGeom>
            <a:avLst/>
            <a:gdLst>
              <a:gd name="T0" fmla="*/ 2147483646 w 609"/>
              <a:gd name="T1" fmla="*/ 2147483646 h 602"/>
              <a:gd name="T2" fmla="*/ 2147483646 w 609"/>
              <a:gd name="T3" fmla="*/ 2147483646 h 602"/>
              <a:gd name="T4" fmla="*/ 2147483646 w 609"/>
              <a:gd name="T5" fmla="*/ 2147483646 h 602"/>
              <a:gd name="T6" fmla="*/ 0 w 609"/>
              <a:gd name="T7" fmla="*/ 2147483646 h 602"/>
              <a:gd name="T8" fmla="*/ 0 w 609"/>
              <a:gd name="T9" fmla="*/ 2147483646 h 602"/>
              <a:gd name="T10" fmla="*/ 2147483646 w 609"/>
              <a:gd name="T11" fmla="*/ 0 h 602"/>
              <a:gd name="T12" fmla="*/ 2147483646 w 609"/>
              <a:gd name="T13" fmla="*/ 0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09" h="602">
                <a:moveTo>
                  <a:pt x="579" y="601"/>
                </a:moveTo>
                <a:lnTo>
                  <a:pt x="579" y="601"/>
                </a:lnTo>
                <a:cubicBezTo>
                  <a:pt x="28" y="601"/>
                  <a:pt x="28" y="601"/>
                  <a:pt x="28" y="601"/>
                </a:cubicBezTo>
                <a:cubicBezTo>
                  <a:pt x="14" y="601"/>
                  <a:pt x="0" y="587"/>
                  <a:pt x="0" y="573"/>
                </a:cubicBezTo>
                <a:cubicBezTo>
                  <a:pt x="0" y="29"/>
                  <a:pt x="0" y="29"/>
                  <a:pt x="0" y="29"/>
                </a:cubicBezTo>
                <a:cubicBezTo>
                  <a:pt x="0" y="7"/>
                  <a:pt x="14" y="0"/>
                  <a:pt x="28" y="0"/>
                </a:cubicBezTo>
                <a:cubicBezTo>
                  <a:pt x="579" y="0"/>
                  <a:pt x="579" y="0"/>
                  <a:pt x="579" y="0"/>
                </a:cubicBezTo>
                <a:cubicBezTo>
                  <a:pt x="594" y="0"/>
                  <a:pt x="608" y="7"/>
                  <a:pt x="608" y="29"/>
                </a:cubicBezTo>
                <a:cubicBezTo>
                  <a:pt x="608" y="573"/>
                  <a:pt x="608" y="573"/>
                  <a:pt x="608" y="573"/>
                </a:cubicBezTo>
                <a:cubicBezTo>
                  <a:pt x="608" y="587"/>
                  <a:pt x="594" y="601"/>
                  <a:pt x="579" y="601"/>
                </a:cubicBezTo>
                <a:close/>
                <a:moveTo>
                  <a:pt x="551" y="57"/>
                </a:moveTo>
                <a:lnTo>
                  <a:pt x="551" y="57"/>
                </a:lnTo>
                <a:cubicBezTo>
                  <a:pt x="56" y="57"/>
                  <a:pt x="56" y="57"/>
                  <a:pt x="56" y="57"/>
                </a:cubicBezTo>
                <a:cubicBezTo>
                  <a:pt x="56" y="544"/>
                  <a:pt x="56" y="544"/>
                  <a:pt x="56" y="544"/>
                </a:cubicBezTo>
                <a:cubicBezTo>
                  <a:pt x="551" y="544"/>
                  <a:pt x="551" y="544"/>
                  <a:pt x="551" y="544"/>
                </a:cubicBezTo>
                <a:lnTo>
                  <a:pt x="551"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69" name="Freeform 39"/>
          <p:cNvSpPr>
            <a:spLocks noChangeArrowheads="1"/>
          </p:cNvSpPr>
          <p:nvPr/>
        </p:nvSpPr>
        <p:spPr bwMode="auto">
          <a:xfrm>
            <a:off x="17607486" y="8625342"/>
            <a:ext cx="533609" cy="517561"/>
          </a:xfrm>
          <a:custGeom>
            <a:avLst/>
            <a:gdLst>
              <a:gd name="T0" fmla="*/ 2147483646 w 588"/>
              <a:gd name="T1" fmla="*/ 2147483646 h 567"/>
              <a:gd name="T2" fmla="*/ 2147483646 w 588"/>
              <a:gd name="T3" fmla="*/ 2147483646 h 567"/>
              <a:gd name="T4" fmla="*/ 2147483646 w 588"/>
              <a:gd name="T5" fmla="*/ 2147483646 h 567"/>
              <a:gd name="T6" fmla="*/ 2147483646 w 588"/>
              <a:gd name="T7" fmla="*/ 2147483646 h 567"/>
              <a:gd name="T8" fmla="*/ 2147483646 w 588"/>
              <a:gd name="T9" fmla="*/ 2147483646 h 567"/>
              <a:gd name="T10" fmla="*/ 2147483646 w 588"/>
              <a:gd name="T11" fmla="*/ 2147483646 h 567"/>
              <a:gd name="T12" fmla="*/ 2147483646 w 588"/>
              <a:gd name="T13" fmla="*/ 2147483646 h 567"/>
              <a:gd name="T14" fmla="*/ 2147483646 w 588"/>
              <a:gd name="T15" fmla="*/ 2147483646 h 567"/>
              <a:gd name="T16" fmla="*/ 2147483646 w 588"/>
              <a:gd name="T17" fmla="*/ 2147483646 h 567"/>
              <a:gd name="T18" fmla="*/ 2147483646 w 588"/>
              <a:gd name="T19" fmla="*/ 2147483646 h 567"/>
              <a:gd name="T20" fmla="*/ 2147483646 w 588"/>
              <a:gd name="T21" fmla="*/ 2147483646 h 567"/>
              <a:gd name="T22" fmla="*/ 2147483646 w 588"/>
              <a:gd name="T23" fmla="*/ 2147483646 h 567"/>
              <a:gd name="T24" fmla="*/ 2147483646 w 588"/>
              <a:gd name="T25" fmla="*/ 2147483646 h 567"/>
              <a:gd name="T26" fmla="*/ 0 w 588"/>
              <a:gd name="T27" fmla="*/ 2147483646 h 567"/>
              <a:gd name="T28" fmla="*/ 0 w 588"/>
              <a:gd name="T29" fmla="*/ 2147483646 h 567"/>
              <a:gd name="T30" fmla="*/ 2147483646 w 588"/>
              <a:gd name="T31" fmla="*/ 2147483646 h 567"/>
              <a:gd name="T32" fmla="*/ 2147483646 w 588"/>
              <a:gd name="T33" fmla="*/ 2147483646 h 567"/>
              <a:gd name="T34" fmla="*/ 2147483646 w 588"/>
              <a:gd name="T35" fmla="*/ 2147483646 h 567"/>
              <a:gd name="T36" fmla="*/ 2147483646 w 588"/>
              <a:gd name="T37" fmla="*/ 2147483646 h 567"/>
              <a:gd name="T38" fmla="*/ 2147483646 w 588"/>
              <a:gd name="T39" fmla="*/ 2147483646 h 567"/>
              <a:gd name="T40" fmla="*/ 2147483646 w 588"/>
              <a:gd name="T41" fmla="*/ 2147483646 h 567"/>
              <a:gd name="T42" fmla="*/ 2147483646 w 588"/>
              <a:gd name="T43" fmla="*/ 2147483646 h 567"/>
              <a:gd name="T44" fmla="*/ 2147483646 w 588"/>
              <a:gd name="T45" fmla="*/ 2147483646 h 567"/>
              <a:gd name="T46" fmla="*/ 2147483646 w 588"/>
              <a:gd name="T47" fmla="*/ 2147483646 h 567"/>
              <a:gd name="T48" fmla="*/ 2147483646 w 588"/>
              <a:gd name="T49" fmla="*/ 2147483646 h 567"/>
              <a:gd name="T50" fmla="*/ 2147483646 w 588"/>
              <a:gd name="T51" fmla="*/ 2147483646 h 567"/>
              <a:gd name="T52" fmla="*/ 2147483646 w 588"/>
              <a:gd name="T53" fmla="*/ 2147483646 h 567"/>
              <a:gd name="T54" fmla="*/ 2147483646 w 588"/>
              <a:gd name="T55" fmla="*/ 2147483646 h 567"/>
              <a:gd name="T56" fmla="*/ 2147483646 w 588"/>
              <a:gd name="T57" fmla="*/ 2147483646 h 567"/>
              <a:gd name="T58" fmla="*/ 2147483646 w 588"/>
              <a:gd name="T59" fmla="*/ 2147483646 h 567"/>
              <a:gd name="T60" fmla="*/ 2147483646 w 588"/>
              <a:gd name="T61" fmla="*/ 2147483646 h 567"/>
              <a:gd name="T62" fmla="*/ 2147483646 w 588"/>
              <a:gd name="T63" fmla="*/ 2147483646 h 567"/>
              <a:gd name="T64" fmla="*/ 2147483646 w 588"/>
              <a:gd name="T65" fmla="*/ 2147483646 h 567"/>
              <a:gd name="T66" fmla="*/ 2147483646 w 588"/>
              <a:gd name="T67" fmla="*/ 2147483646 h 567"/>
              <a:gd name="T68" fmla="*/ 2147483646 w 588"/>
              <a:gd name="T69" fmla="*/ 2147483646 h 567"/>
              <a:gd name="T70" fmla="*/ 2147483646 w 588"/>
              <a:gd name="T71" fmla="*/ 2147483646 h 567"/>
              <a:gd name="T72" fmla="*/ 2147483646 w 588"/>
              <a:gd name="T73" fmla="*/ 2147483646 h 567"/>
              <a:gd name="T74" fmla="*/ 2147483646 w 588"/>
              <a:gd name="T75" fmla="*/ 2147483646 h 567"/>
              <a:gd name="T76" fmla="*/ 2147483646 w 588"/>
              <a:gd name="T77" fmla="*/ 2147483646 h 567"/>
              <a:gd name="T78" fmla="*/ 2147483646 w 588"/>
              <a:gd name="T79" fmla="*/ 2147483646 h 567"/>
              <a:gd name="T80" fmla="*/ 2147483646 w 588"/>
              <a:gd name="T81" fmla="*/ 2147483646 h 567"/>
              <a:gd name="T82" fmla="*/ 2147483646 w 588"/>
              <a:gd name="T83" fmla="*/ 0 h 567"/>
              <a:gd name="T84" fmla="*/ 2147483646 w 588"/>
              <a:gd name="T85" fmla="*/ 2147483646 h 567"/>
              <a:gd name="T86" fmla="*/ 2147483646 w 588"/>
              <a:gd name="T87" fmla="*/ 2147483646 h 567"/>
              <a:gd name="T88" fmla="*/ 2147483646 w 588"/>
              <a:gd name="T89" fmla="*/ 2147483646 h 567"/>
              <a:gd name="T90" fmla="*/ 2147483646 w 588"/>
              <a:gd name="T91" fmla="*/ 2147483646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8" h="567">
                <a:moveTo>
                  <a:pt x="558" y="474"/>
                </a:moveTo>
                <a:lnTo>
                  <a:pt x="558" y="474"/>
                </a:lnTo>
                <a:cubicBezTo>
                  <a:pt x="417" y="474"/>
                  <a:pt x="417" y="474"/>
                  <a:pt x="417" y="474"/>
                </a:cubicBezTo>
                <a:cubicBezTo>
                  <a:pt x="382" y="474"/>
                  <a:pt x="382" y="474"/>
                  <a:pt x="382" y="474"/>
                </a:cubicBezTo>
                <a:cubicBezTo>
                  <a:pt x="382" y="523"/>
                  <a:pt x="382" y="523"/>
                  <a:pt x="382"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12" y="523"/>
                  <a:pt x="212" y="523"/>
                  <a:pt x="212" y="523"/>
                </a:cubicBezTo>
                <a:cubicBezTo>
                  <a:pt x="212" y="474"/>
                  <a:pt x="212" y="474"/>
                  <a:pt x="212"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05" y="43"/>
                  <a:pt x="205" y="43"/>
                  <a:pt x="205" y="43"/>
                </a:cubicBezTo>
                <a:cubicBezTo>
                  <a:pt x="169" y="78"/>
                  <a:pt x="169" y="78"/>
                  <a:pt x="169" y="78"/>
                </a:cubicBezTo>
                <a:cubicBezTo>
                  <a:pt x="42" y="78"/>
                  <a:pt x="42" y="78"/>
                  <a:pt x="42" y="78"/>
                </a:cubicBezTo>
                <a:cubicBezTo>
                  <a:pt x="42" y="396"/>
                  <a:pt x="42" y="396"/>
                  <a:pt x="42" y="396"/>
                </a:cubicBezTo>
                <a:cubicBezTo>
                  <a:pt x="551" y="396"/>
                  <a:pt x="551" y="396"/>
                  <a:pt x="551" y="396"/>
                </a:cubicBezTo>
                <a:cubicBezTo>
                  <a:pt x="551" y="78"/>
                  <a:pt x="551" y="78"/>
                  <a:pt x="551" y="78"/>
                </a:cubicBezTo>
                <a:cubicBezTo>
                  <a:pt x="424" y="78"/>
                  <a:pt x="424" y="78"/>
                  <a:pt x="424" y="78"/>
                </a:cubicBezTo>
                <a:cubicBezTo>
                  <a:pt x="382" y="43"/>
                  <a:pt x="382" y="43"/>
                  <a:pt x="382" y="43"/>
                </a:cubicBezTo>
                <a:cubicBezTo>
                  <a:pt x="558" y="43"/>
                  <a:pt x="558" y="43"/>
                  <a:pt x="558" y="43"/>
                </a:cubicBezTo>
                <a:cubicBezTo>
                  <a:pt x="572" y="43"/>
                  <a:pt x="587" y="50"/>
                  <a:pt x="587" y="71"/>
                </a:cubicBezTo>
                <a:cubicBezTo>
                  <a:pt x="587" y="446"/>
                  <a:pt x="587" y="446"/>
                  <a:pt x="587" y="446"/>
                </a:cubicBezTo>
                <a:cubicBezTo>
                  <a:pt x="587" y="460"/>
                  <a:pt x="572" y="474"/>
                  <a:pt x="558" y="474"/>
                </a:cubicBezTo>
                <a:close/>
                <a:moveTo>
                  <a:pt x="360" y="128"/>
                </a:moveTo>
                <a:lnTo>
                  <a:pt x="360" y="128"/>
                </a:lnTo>
                <a:cubicBezTo>
                  <a:pt x="353" y="128"/>
                  <a:pt x="346" y="121"/>
                  <a:pt x="339" y="113"/>
                </a:cubicBezTo>
                <a:cubicBezTo>
                  <a:pt x="325" y="99"/>
                  <a:pt x="325" y="99"/>
                  <a:pt x="325" y="99"/>
                </a:cubicBezTo>
                <a:cubicBezTo>
                  <a:pt x="325" y="226"/>
                  <a:pt x="325" y="226"/>
                  <a:pt x="325" y="226"/>
                </a:cubicBezTo>
                <a:cubicBezTo>
                  <a:pt x="325" y="248"/>
                  <a:pt x="311" y="255"/>
                  <a:pt x="297" y="255"/>
                </a:cubicBezTo>
                <a:cubicBezTo>
                  <a:pt x="276" y="255"/>
                  <a:pt x="269" y="248"/>
                  <a:pt x="269" y="226"/>
                </a:cubicBezTo>
                <a:cubicBezTo>
                  <a:pt x="269" y="99"/>
                  <a:pt x="269" y="99"/>
                  <a:pt x="269" y="99"/>
                </a:cubicBezTo>
                <a:cubicBezTo>
                  <a:pt x="247" y="113"/>
                  <a:pt x="247" y="113"/>
                  <a:pt x="247" y="113"/>
                </a:cubicBezTo>
                <a:cubicBezTo>
                  <a:pt x="240" y="121"/>
                  <a:pt x="233" y="128"/>
                  <a:pt x="226" y="128"/>
                </a:cubicBezTo>
                <a:cubicBezTo>
                  <a:pt x="212" y="128"/>
                  <a:pt x="198" y="113"/>
                  <a:pt x="198" y="99"/>
                </a:cubicBezTo>
                <a:cubicBezTo>
                  <a:pt x="198" y="92"/>
                  <a:pt x="205" y="85"/>
                  <a:pt x="212" y="78"/>
                </a:cubicBezTo>
                <a:cubicBezTo>
                  <a:pt x="276" y="15"/>
                  <a:pt x="276" y="15"/>
                  <a:pt x="276" y="15"/>
                </a:cubicBezTo>
                <a:cubicBezTo>
                  <a:pt x="283" y="8"/>
                  <a:pt x="290" y="0"/>
                  <a:pt x="297" y="0"/>
                </a:cubicBezTo>
                <a:cubicBezTo>
                  <a:pt x="304" y="0"/>
                  <a:pt x="311" y="8"/>
                  <a:pt x="311" y="15"/>
                </a:cubicBezTo>
                <a:cubicBezTo>
                  <a:pt x="382" y="78"/>
                  <a:pt x="382" y="78"/>
                  <a:pt x="382" y="78"/>
                </a:cubicBezTo>
                <a:cubicBezTo>
                  <a:pt x="389" y="85"/>
                  <a:pt x="389" y="92"/>
                  <a:pt x="389" y="99"/>
                </a:cubicBezTo>
                <a:cubicBezTo>
                  <a:pt x="389" y="113"/>
                  <a:pt x="375" y="128"/>
                  <a:pt x="360" y="1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0" name="Freeform 40"/>
          <p:cNvSpPr>
            <a:spLocks noChangeArrowheads="1"/>
          </p:cNvSpPr>
          <p:nvPr/>
        </p:nvSpPr>
        <p:spPr bwMode="auto">
          <a:xfrm>
            <a:off x="16648599" y="8625342"/>
            <a:ext cx="533607" cy="517561"/>
          </a:xfrm>
          <a:custGeom>
            <a:avLst/>
            <a:gdLst>
              <a:gd name="T0" fmla="*/ 2147483646 w 587"/>
              <a:gd name="T1" fmla="*/ 2147483646 h 567"/>
              <a:gd name="T2" fmla="*/ 2147483646 w 587"/>
              <a:gd name="T3" fmla="*/ 2147483646 h 567"/>
              <a:gd name="T4" fmla="*/ 2147483646 w 587"/>
              <a:gd name="T5" fmla="*/ 2147483646 h 567"/>
              <a:gd name="T6" fmla="*/ 2147483646 w 587"/>
              <a:gd name="T7" fmla="*/ 2147483646 h 567"/>
              <a:gd name="T8" fmla="*/ 2147483646 w 587"/>
              <a:gd name="T9" fmla="*/ 2147483646 h 567"/>
              <a:gd name="T10" fmla="*/ 2147483646 w 587"/>
              <a:gd name="T11" fmla="*/ 2147483646 h 567"/>
              <a:gd name="T12" fmla="*/ 2147483646 w 587"/>
              <a:gd name="T13" fmla="*/ 2147483646 h 567"/>
              <a:gd name="T14" fmla="*/ 2147483646 w 587"/>
              <a:gd name="T15" fmla="*/ 2147483646 h 567"/>
              <a:gd name="T16" fmla="*/ 2147483646 w 587"/>
              <a:gd name="T17" fmla="*/ 2147483646 h 567"/>
              <a:gd name="T18" fmla="*/ 2147483646 w 587"/>
              <a:gd name="T19" fmla="*/ 2147483646 h 567"/>
              <a:gd name="T20" fmla="*/ 2147483646 w 587"/>
              <a:gd name="T21" fmla="*/ 2147483646 h 567"/>
              <a:gd name="T22" fmla="*/ 2147483646 w 587"/>
              <a:gd name="T23" fmla="*/ 2147483646 h 567"/>
              <a:gd name="T24" fmla="*/ 2147483646 w 587"/>
              <a:gd name="T25" fmla="*/ 2147483646 h 567"/>
              <a:gd name="T26" fmla="*/ 0 w 587"/>
              <a:gd name="T27" fmla="*/ 2147483646 h 567"/>
              <a:gd name="T28" fmla="*/ 0 w 587"/>
              <a:gd name="T29" fmla="*/ 2147483646 h 567"/>
              <a:gd name="T30" fmla="*/ 2147483646 w 587"/>
              <a:gd name="T31" fmla="*/ 2147483646 h 567"/>
              <a:gd name="T32" fmla="*/ 2147483646 w 587"/>
              <a:gd name="T33" fmla="*/ 2147483646 h 567"/>
              <a:gd name="T34" fmla="*/ 2147483646 w 587"/>
              <a:gd name="T35" fmla="*/ 2147483646 h 567"/>
              <a:gd name="T36" fmla="*/ 2147483646 w 587"/>
              <a:gd name="T37" fmla="*/ 2147483646 h 567"/>
              <a:gd name="T38" fmla="*/ 2147483646 w 587"/>
              <a:gd name="T39" fmla="*/ 2147483646 h 567"/>
              <a:gd name="T40" fmla="*/ 2147483646 w 587"/>
              <a:gd name="T41" fmla="*/ 2147483646 h 567"/>
              <a:gd name="T42" fmla="*/ 2147483646 w 587"/>
              <a:gd name="T43" fmla="*/ 2147483646 h 567"/>
              <a:gd name="T44" fmla="*/ 2147483646 w 587"/>
              <a:gd name="T45" fmla="*/ 2147483646 h 567"/>
              <a:gd name="T46" fmla="*/ 2147483646 w 587"/>
              <a:gd name="T47" fmla="*/ 2147483646 h 567"/>
              <a:gd name="T48" fmla="*/ 2147483646 w 587"/>
              <a:gd name="T49" fmla="*/ 2147483646 h 567"/>
              <a:gd name="T50" fmla="*/ 2147483646 w 587"/>
              <a:gd name="T51" fmla="*/ 2147483646 h 567"/>
              <a:gd name="T52" fmla="*/ 2147483646 w 587"/>
              <a:gd name="T53" fmla="*/ 2147483646 h 567"/>
              <a:gd name="T54" fmla="*/ 2147483646 w 587"/>
              <a:gd name="T55" fmla="*/ 2147483646 h 567"/>
              <a:gd name="T56" fmla="*/ 2147483646 w 587"/>
              <a:gd name="T57" fmla="*/ 2147483646 h 567"/>
              <a:gd name="T58" fmla="*/ 2147483646 w 587"/>
              <a:gd name="T59" fmla="*/ 2147483646 h 567"/>
              <a:gd name="T60" fmla="*/ 2147483646 w 587"/>
              <a:gd name="T61" fmla="*/ 2147483646 h 567"/>
              <a:gd name="T62" fmla="*/ 2147483646 w 587"/>
              <a:gd name="T63" fmla="*/ 2147483646 h 567"/>
              <a:gd name="T64" fmla="*/ 2147483646 w 587"/>
              <a:gd name="T65" fmla="*/ 2147483646 h 567"/>
              <a:gd name="T66" fmla="*/ 2147483646 w 587"/>
              <a:gd name="T67" fmla="*/ 2147483646 h 567"/>
              <a:gd name="T68" fmla="*/ 2147483646 w 587"/>
              <a:gd name="T69" fmla="*/ 2147483646 h 567"/>
              <a:gd name="T70" fmla="*/ 2147483646 w 587"/>
              <a:gd name="T71" fmla="*/ 2147483646 h 567"/>
              <a:gd name="T72" fmla="*/ 2147483646 w 587"/>
              <a:gd name="T73" fmla="*/ 2147483646 h 567"/>
              <a:gd name="T74" fmla="*/ 2147483646 w 587"/>
              <a:gd name="T75" fmla="*/ 2147483646 h 567"/>
              <a:gd name="T76" fmla="*/ 2147483646 w 587"/>
              <a:gd name="T77" fmla="*/ 2147483646 h 567"/>
              <a:gd name="T78" fmla="*/ 2147483646 w 587"/>
              <a:gd name="T79" fmla="*/ 2147483646 h 567"/>
              <a:gd name="T80" fmla="*/ 2147483646 w 587"/>
              <a:gd name="T81" fmla="*/ 0 h 567"/>
              <a:gd name="T82" fmla="*/ 2147483646 w 587"/>
              <a:gd name="T83" fmla="*/ 2147483646 h 567"/>
              <a:gd name="T84" fmla="*/ 2147483646 w 587"/>
              <a:gd name="T85" fmla="*/ 2147483646 h 567"/>
              <a:gd name="T86" fmla="*/ 2147483646 w 587"/>
              <a:gd name="T87" fmla="*/ 2147483646 h 567"/>
              <a:gd name="T88" fmla="*/ 2147483646 w 587"/>
              <a:gd name="T89" fmla="*/ 2147483646 h 567"/>
              <a:gd name="T90" fmla="*/ 2147483646 w 587"/>
              <a:gd name="T91" fmla="*/ 2147483646 h 56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67">
                <a:moveTo>
                  <a:pt x="558" y="474"/>
                </a:moveTo>
                <a:lnTo>
                  <a:pt x="558" y="474"/>
                </a:lnTo>
                <a:cubicBezTo>
                  <a:pt x="417" y="474"/>
                  <a:pt x="417" y="474"/>
                  <a:pt x="417" y="474"/>
                </a:cubicBezTo>
                <a:cubicBezTo>
                  <a:pt x="374" y="474"/>
                  <a:pt x="374" y="474"/>
                  <a:pt x="374" y="474"/>
                </a:cubicBezTo>
                <a:cubicBezTo>
                  <a:pt x="374" y="523"/>
                  <a:pt x="374" y="523"/>
                  <a:pt x="374" y="523"/>
                </a:cubicBezTo>
                <a:cubicBezTo>
                  <a:pt x="417" y="559"/>
                  <a:pt x="417" y="559"/>
                  <a:pt x="417" y="559"/>
                </a:cubicBezTo>
                <a:cubicBezTo>
                  <a:pt x="417" y="566"/>
                  <a:pt x="417" y="566"/>
                  <a:pt x="417" y="566"/>
                </a:cubicBezTo>
                <a:cubicBezTo>
                  <a:pt x="169" y="566"/>
                  <a:pt x="169" y="566"/>
                  <a:pt x="169" y="566"/>
                </a:cubicBezTo>
                <a:cubicBezTo>
                  <a:pt x="169" y="559"/>
                  <a:pt x="169" y="559"/>
                  <a:pt x="169" y="559"/>
                </a:cubicBezTo>
                <a:cubicBezTo>
                  <a:pt x="205" y="523"/>
                  <a:pt x="205" y="523"/>
                  <a:pt x="205" y="523"/>
                </a:cubicBezTo>
                <a:cubicBezTo>
                  <a:pt x="205" y="474"/>
                  <a:pt x="205" y="474"/>
                  <a:pt x="205" y="474"/>
                </a:cubicBezTo>
                <a:cubicBezTo>
                  <a:pt x="169" y="474"/>
                  <a:pt x="169" y="474"/>
                  <a:pt x="169" y="474"/>
                </a:cubicBezTo>
                <a:cubicBezTo>
                  <a:pt x="28" y="474"/>
                  <a:pt x="28" y="474"/>
                  <a:pt x="28" y="474"/>
                </a:cubicBezTo>
                <a:cubicBezTo>
                  <a:pt x="14" y="474"/>
                  <a:pt x="0" y="460"/>
                  <a:pt x="0" y="446"/>
                </a:cubicBezTo>
                <a:cubicBezTo>
                  <a:pt x="0" y="71"/>
                  <a:pt x="0" y="71"/>
                  <a:pt x="0" y="71"/>
                </a:cubicBezTo>
                <a:cubicBezTo>
                  <a:pt x="0" y="50"/>
                  <a:pt x="14" y="43"/>
                  <a:pt x="28" y="43"/>
                </a:cubicBezTo>
                <a:cubicBezTo>
                  <a:pt x="233" y="43"/>
                  <a:pt x="233" y="43"/>
                  <a:pt x="233" y="43"/>
                </a:cubicBezTo>
                <a:cubicBezTo>
                  <a:pt x="233" y="78"/>
                  <a:pt x="233" y="78"/>
                  <a:pt x="233" y="78"/>
                </a:cubicBezTo>
                <a:cubicBezTo>
                  <a:pt x="35" y="78"/>
                  <a:pt x="35" y="78"/>
                  <a:pt x="35" y="78"/>
                </a:cubicBezTo>
                <a:cubicBezTo>
                  <a:pt x="35" y="396"/>
                  <a:pt x="35" y="396"/>
                  <a:pt x="35" y="396"/>
                </a:cubicBezTo>
                <a:cubicBezTo>
                  <a:pt x="544" y="396"/>
                  <a:pt x="544" y="396"/>
                  <a:pt x="544" y="396"/>
                </a:cubicBezTo>
                <a:cubicBezTo>
                  <a:pt x="544" y="78"/>
                  <a:pt x="544" y="78"/>
                  <a:pt x="544" y="78"/>
                </a:cubicBezTo>
                <a:cubicBezTo>
                  <a:pt x="346" y="78"/>
                  <a:pt x="346" y="78"/>
                  <a:pt x="346" y="78"/>
                </a:cubicBezTo>
                <a:cubicBezTo>
                  <a:pt x="346" y="43"/>
                  <a:pt x="346" y="43"/>
                  <a:pt x="346" y="43"/>
                </a:cubicBezTo>
                <a:cubicBezTo>
                  <a:pt x="558" y="43"/>
                  <a:pt x="558" y="43"/>
                  <a:pt x="558" y="43"/>
                </a:cubicBezTo>
                <a:cubicBezTo>
                  <a:pt x="572" y="43"/>
                  <a:pt x="586" y="50"/>
                  <a:pt x="586" y="71"/>
                </a:cubicBezTo>
                <a:cubicBezTo>
                  <a:pt x="586" y="446"/>
                  <a:pt x="586" y="446"/>
                  <a:pt x="586" y="446"/>
                </a:cubicBezTo>
                <a:cubicBezTo>
                  <a:pt x="586" y="460"/>
                  <a:pt x="572" y="474"/>
                  <a:pt x="558" y="474"/>
                </a:cubicBezTo>
                <a:close/>
                <a:moveTo>
                  <a:pt x="389" y="163"/>
                </a:moveTo>
                <a:lnTo>
                  <a:pt x="389" y="163"/>
                </a:lnTo>
                <a:cubicBezTo>
                  <a:pt x="389" y="170"/>
                  <a:pt x="382" y="177"/>
                  <a:pt x="374" y="184"/>
                </a:cubicBezTo>
                <a:cubicBezTo>
                  <a:pt x="311" y="248"/>
                  <a:pt x="311" y="248"/>
                  <a:pt x="311" y="248"/>
                </a:cubicBezTo>
                <a:cubicBezTo>
                  <a:pt x="304" y="255"/>
                  <a:pt x="297" y="255"/>
                  <a:pt x="290" y="255"/>
                </a:cubicBezTo>
                <a:cubicBezTo>
                  <a:pt x="283" y="255"/>
                  <a:pt x="276" y="255"/>
                  <a:pt x="276" y="248"/>
                </a:cubicBezTo>
                <a:cubicBezTo>
                  <a:pt x="205" y="184"/>
                  <a:pt x="205" y="184"/>
                  <a:pt x="205" y="184"/>
                </a:cubicBezTo>
                <a:cubicBezTo>
                  <a:pt x="198" y="177"/>
                  <a:pt x="198" y="170"/>
                  <a:pt x="198" y="163"/>
                </a:cubicBezTo>
                <a:cubicBezTo>
                  <a:pt x="198" y="149"/>
                  <a:pt x="212" y="135"/>
                  <a:pt x="226" y="135"/>
                </a:cubicBezTo>
                <a:cubicBezTo>
                  <a:pt x="233" y="135"/>
                  <a:pt x="240" y="135"/>
                  <a:pt x="247" y="142"/>
                </a:cubicBezTo>
                <a:cubicBezTo>
                  <a:pt x="261" y="163"/>
                  <a:pt x="261" y="163"/>
                  <a:pt x="261" y="163"/>
                </a:cubicBezTo>
                <a:cubicBezTo>
                  <a:pt x="261" y="29"/>
                  <a:pt x="261" y="29"/>
                  <a:pt x="261" y="29"/>
                </a:cubicBezTo>
                <a:cubicBezTo>
                  <a:pt x="261" y="15"/>
                  <a:pt x="276" y="0"/>
                  <a:pt x="290" y="0"/>
                </a:cubicBezTo>
                <a:cubicBezTo>
                  <a:pt x="311" y="0"/>
                  <a:pt x="318" y="15"/>
                  <a:pt x="318" y="29"/>
                </a:cubicBezTo>
                <a:cubicBezTo>
                  <a:pt x="318" y="163"/>
                  <a:pt x="318" y="163"/>
                  <a:pt x="318" y="163"/>
                </a:cubicBezTo>
                <a:cubicBezTo>
                  <a:pt x="339" y="142"/>
                  <a:pt x="339" y="142"/>
                  <a:pt x="339" y="142"/>
                </a:cubicBezTo>
                <a:cubicBezTo>
                  <a:pt x="346" y="135"/>
                  <a:pt x="353" y="135"/>
                  <a:pt x="360" y="135"/>
                </a:cubicBezTo>
                <a:cubicBezTo>
                  <a:pt x="374" y="135"/>
                  <a:pt x="389" y="149"/>
                  <a:pt x="389" y="1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1" name="Freeform 41"/>
          <p:cNvSpPr>
            <a:spLocks noChangeArrowheads="1"/>
          </p:cNvSpPr>
          <p:nvPr/>
        </p:nvSpPr>
        <p:spPr bwMode="auto">
          <a:xfrm>
            <a:off x="15693722" y="8661453"/>
            <a:ext cx="529596" cy="477437"/>
          </a:xfrm>
          <a:custGeom>
            <a:avLst/>
            <a:gdLst>
              <a:gd name="T0" fmla="*/ 2147483646 w 580"/>
              <a:gd name="T1" fmla="*/ 2147483646 h 524"/>
              <a:gd name="T2" fmla="*/ 2147483646 w 580"/>
              <a:gd name="T3" fmla="*/ 2147483646 h 524"/>
              <a:gd name="T4" fmla="*/ 2147483646 w 580"/>
              <a:gd name="T5" fmla="*/ 2147483646 h 524"/>
              <a:gd name="T6" fmla="*/ 2147483646 w 580"/>
              <a:gd name="T7" fmla="*/ 2147483646 h 524"/>
              <a:gd name="T8" fmla="*/ 2147483646 w 580"/>
              <a:gd name="T9" fmla="*/ 2147483646 h 524"/>
              <a:gd name="T10" fmla="*/ 2147483646 w 580"/>
              <a:gd name="T11" fmla="*/ 2147483646 h 524"/>
              <a:gd name="T12" fmla="*/ 2147483646 w 580"/>
              <a:gd name="T13" fmla="*/ 2147483646 h 524"/>
              <a:gd name="T14" fmla="*/ 2147483646 w 580"/>
              <a:gd name="T15" fmla="*/ 2147483646 h 524"/>
              <a:gd name="T16" fmla="*/ 2147483646 w 580"/>
              <a:gd name="T17" fmla="*/ 2147483646 h 524"/>
              <a:gd name="T18" fmla="*/ 2147483646 w 580"/>
              <a:gd name="T19" fmla="*/ 2147483646 h 524"/>
              <a:gd name="T20" fmla="*/ 2147483646 w 580"/>
              <a:gd name="T21" fmla="*/ 2147483646 h 524"/>
              <a:gd name="T22" fmla="*/ 2147483646 w 580"/>
              <a:gd name="T23" fmla="*/ 2147483646 h 524"/>
              <a:gd name="T24" fmla="*/ 2147483646 w 580"/>
              <a:gd name="T25" fmla="*/ 2147483646 h 524"/>
              <a:gd name="T26" fmla="*/ 0 w 580"/>
              <a:gd name="T27" fmla="*/ 2147483646 h 524"/>
              <a:gd name="T28" fmla="*/ 0 w 580"/>
              <a:gd name="T29" fmla="*/ 2147483646 h 524"/>
              <a:gd name="T30" fmla="*/ 2147483646 w 580"/>
              <a:gd name="T31" fmla="*/ 0 h 524"/>
              <a:gd name="T32" fmla="*/ 2147483646 w 580"/>
              <a:gd name="T33" fmla="*/ 0 h 524"/>
              <a:gd name="T34" fmla="*/ 2147483646 w 580"/>
              <a:gd name="T35" fmla="*/ 2147483646 h 524"/>
              <a:gd name="T36" fmla="*/ 2147483646 w 580"/>
              <a:gd name="T37" fmla="*/ 2147483646 h 524"/>
              <a:gd name="T38" fmla="*/ 2147483646 w 580"/>
              <a:gd name="T39" fmla="*/ 2147483646 h 524"/>
              <a:gd name="T40" fmla="*/ 2147483646 w 580"/>
              <a:gd name="T41" fmla="*/ 2147483646 h 524"/>
              <a:gd name="T42" fmla="*/ 2147483646 w 580"/>
              <a:gd name="T43" fmla="*/ 2147483646 h 524"/>
              <a:gd name="T44" fmla="*/ 2147483646 w 580"/>
              <a:gd name="T45" fmla="*/ 2147483646 h 524"/>
              <a:gd name="T46" fmla="*/ 2147483646 w 580"/>
              <a:gd name="T47" fmla="*/ 2147483646 h 524"/>
              <a:gd name="T48" fmla="*/ 2147483646 w 580"/>
              <a:gd name="T49" fmla="*/ 2147483646 h 524"/>
              <a:gd name="T50" fmla="*/ 2147483646 w 580"/>
              <a:gd name="T51" fmla="*/ 2147483646 h 524"/>
              <a:gd name="T52" fmla="*/ 2147483646 w 580"/>
              <a:gd name="T53" fmla="*/ 2147483646 h 524"/>
              <a:gd name="T54" fmla="*/ 2147483646 w 580"/>
              <a:gd name="T55" fmla="*/ 2147483646 h 524"/>
              <a:gd name="T56" fmla="*/ 2147483646 w 580"/>
              <a:gd name="T57" fmla="*/ 2147483646 h 524"/>
              <a:gd name="T58" fmla="*/ 2147483646 w 580"/>
              <a:gd name="T59" fmla="*/ 2147483646 h 524"/>
              <a:gd name="T60" fmla="*/ 2147483646 w 580"/>
              <a:gd name="T61" fmla="*/ 2147483646 h 524"/>
              <a:gd name="T62" fmla="*/ 2147483646 w 580"/>
              <a:gd name="T63" fmla="*/ 2147483646 h 524"/>
              <a:gd name="T64" fmla="*/ 2147483646 w 580"/>
              <a:gd name="T65" fmla="*/ 2147483646 h 524"/>
              <a:gd name="T66" fmla="*/ 2147483646 w 580"/>
              <a:gd name="T67" fmla="*/ 2147483646 h 524"/>
              <a:gd name="T68" fmla="*/ 2147483646 w 580"/>
              <a:gd name="T69" fmla="*/ 2147483646 h 524"/>
              <a:gd name="T70" fmla="*/ 2147483646 w 580"/>
              <a:gd name="T71" fmla="*/ 2147483646 h 524"/>
              <a:gd name="T72" fmla="*/ 2147483646 w 580"/>
              <a:gd name="T73" fmla="*/ 2147483646 h 524"/>
              <a:gd name="T74" fmla="*/ 2147483646 w 580"/>
              <a:gd name="T75" fmla="*/ 2147483646 h 524"/>
              <a:gd name="T76" fmla="*/ 2147483646 w 580"/>
              <a:gd name="T77" fmla="*/ 2147483646 h 524"/>
              <a:gd name="T78" fmla="*/ 2147483646 w 580"/>
              <a:gd name="T79" fmla="*/ 2147483646 h 524"/>
              <a:gd name="T80" fmla="*/ 2147483646 w 580"/>
              <a:gd name="T81" fmla="*/ 2147483646 h 524"/>
              <a:gd name="T82" fmla="*/ 2147483646 w 580"/>
              <a:gd name="T83" fmla="*/ 2147483646 h 524"/>
              <a:gd name="T84" fmla="*/ 2147483646 w 580"/>
              <a:gd name="T85" fmla="*/ 2147483646 h 524"/>
              <a:gd name="T86" fmla="*/ 2147483646 w 580"/>
              <a:gd name="T87" fmla="*/ 2147483646 h 524"/>
              <a:gd name="T88" fmla="*/ 2147483646 w 580"/>
              <a:gd name="T89" fmla="*/ 2147483646 h 524"/>
              <a:gd name="T90" fmla="*/ 2147483646 w 580"/>
              <a:gd name="T91" fmla="*/ 2147483646 h 524"/>
              <a:gd name="T92" fmla="*/ 2147483646 w 580"/>
              <a:gd name="T93" fmla="*/ 2147483646 h 524"/>
              <a:gd name="T94" fmla="*/ 2147483646 w 580"/>
              <a:gd name="T95" fmla="*/ 2147483646 h 524"/>
              <a:gd name="T96" fmla="*/ 2147483646 w 580"/>
              <a:gd name="T97" fmla="*/ 2147483646 h 524"/>
              <a:gd name="T98" fmla="*/ 2147483646 w 580"/>
              <a:gd name="T99" fmla="*/ 2147483646 h 524"/>
              <a:gd name="T100" fmla="*/ 2147483646 w 580"/>
              <a:gd name="T101" fmla="*/ 2147483646 h 524"/>
              <a:gd name="T102" fmla="*/ 2147483646 w 580"/>
              <a:gd name="T103" fmla="*/ 2147483646 h 524"/>
              <a:gd name="T104" fmla="*/ 2147483646 w 580"/>
              <a:gd name="T105" fmla="*/ 2147483646 h 524"/>
              <a:gd name="T106" fmla="*/ 2147483646 w 580"/>
              <a:gd name="T107" fmla="*/ 2147483646 h 524"/>
              <a:gd name="T108" fmla="*/ 2147483646 w 580"/>
              <a:gd name="T109" fmla="*/ 2147483646 h 524"/>
              <a:gd name="T110" fmla="*/ 2147483646 w 580"/>
              <a:gd name="T111" fmla="*/ 2147483646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0" h="524">
                <a:moveTo>
                  <a:pt x="551" y="431"/>
                </a:moveTo>
                <a:lnTo>
                  <a:pt x="551" y="431"/>
                </a:lnTo>
                <a:cubicBezTo>
                  <a:pt x="410" y="431"/>
                  <a:pt x="410" y="431"/>
                  <a:pt x="410" y="431"/>
                </a:cubicBezTo>
                <a:cubicBezTo>
                  <a:pt x="374" y="431"/>
                  <a:pt x="374" y="431"/>
                  <a:pt x="374" y="431"/>
                </a:cubicBezTo>
                <a:cubicBezTo>
                  <a:pt x="374" y="480"/>
                  <a:pt x="374" y="480"/>
                  <a:pt x="374" y="480"/>
                </a:cubicBezTo>
                <a:cubicBezTo>
                  <a:pt x="410" y="516"/>
                  <a:pt x="410" y="516"/>
                  <a:pt x="410" y="516"/>
                </a:cubicBezTo>
                <a:cubicBezTo>
                  <a:pt x="410" y="523"/>
                  <a:pt x="410" y="523"/>
                  <a:pt x="410" y="523"/>
                </a:cubicBezTo>
                <a:cubicBezTo>
                  <a:pt x="169" y="523"/>
                  <a:pt x="169" y="523"/>
                  <a:pt x="169" y="523"/>
                </a:cubicBezTo>
                <a:cubicBezTo>
                  <a:pt x="169" y="516"/>
                  <a:pt x="169" y="516"/>
                  <a:pt x="169" y="516"/>
                </a:cubicBezTo>
                <a:cubicBezTo>
                  <a:pt x="205" y="480"/>
                  <a:pt x="205" y="480"/>
                  <a:pt x="205" y="480"/>
                </a:cubicBezTo>
                <a:cubicBezTo>
                  <a:pt x="205" y="431"/>
                  <a:pt x="205" y="431"/>
                  <a:pt x="205"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13"/>
                </a:moveTo>
                <a:lnTo>
                  <a:pt x="233" y="113"/>
                </a:lnTo>
                <a:cubicBezTo>
                  <a:pt x="240" y="113"/>
                  <a:pt x="247" y="113"/>
                  <a:pt x="254" y="120"/>
                </a:cubicBezTo>
                <a:cubicBezTo>
                  <a:pt x="290" y="155"/>
                  <a:pt x="290" y="155"/>
                  <a:pt x="290" y="155"/>
                </a:cubicBezTo>
                <a:cubicBezTo>
                  <a:pt x="325" y="120"/>
                  <a:pt x="325" y="120"/>
                  <a:pt x="325" y="120"/>
                </a:cubicBezTo>
                <a:cubicBezTo>
                  <a:pt x="332" y="113"/>
                  <a:pt x="339" y="113"/>
                  <a:pt x="346" y="113"/>
                </a:cubicBezTo>
                <a:cubicBezTo>
                  <a:pt x="360" y="113"/>
                  <a:pt x="374" y="120"/>
                  <a:pt x="374" y="141"/>
                </a:cubicBezTo>
                <a:cubicBezTo>
                  <a:pt x="374" y="148"/>
                  <a:pt x="374" y="155"/>
                  <a:pt x="367" y="155"/>
                </a:cubicBezTo>
                <a:cubicBezTo>
                  <a:pt x="332" y="198"/>
                  <a:pt x="332" y="198"/>
                  <a:pt x="332" y="198"/>
                </a:cubicBezTo>
                <a:cubicBezTo>
                  <a:pt x="367" y="233"/>
                  <a:pt x="367" y="233"/>
                  <a:pt x="367" y="233"/>
                </a:cubicBezTo>
                <a:cubicBezTo>
                  <a:pt x="374" y="240"/>
                  <a:pt x="374" y="247"/>
                  <a:pt x="374" y="254"/>
                </a:cubicBezTo>
                <a:cubicBezTo>
                  <a:pt x="374" y="268"/>
                  <a:pt x="360" y="283"/>
                  <a:pt x="346" y="283"/>
                </a:cubicBezTo>
                <a:cubicBezTo>
                  <a:pt x="339" y="283"/>
                  <a:pt x="332" y="276"/>
                  <a:pt x="325" y="268"/>
                </a:cubicBezTo>
                <a:cubicBezTo>
                  <a:pt x="290" y="233"/>
                  <a:pt x="290" y="233"/>
                  <a:pt x="290" y="233"/>
                </a:cubicBezTo>
                <a:cubicBezTo>
                  <a:pt x="254" y="268"/>
                  <a:pt x="254" y="268"/>
                  <a:pt x="254" y="268"/>
                </a:cubicBezTo>
                <a:cubicBezTo>
                  <a:pt x="247" y="276"/>
                  <a:pt x="240" y="283"/>
                  <a:pt x="233" y="283"/>
                </a:cubicBezTo>
                <a:cubicBezTo>
                  <a:pt x="219" y="283"/>
                  <a:pt x="205" y="268"/>
                  <a:pt x="205" y="254"/>
                </a:cubicBezTo>
                <a:cubicBezTo>
                  <a:pt x="205" y="247"/>
                  <a:pt x="205" y="240"/>
                  <a:pt x="212" y="233"/>
                </a:cubicBezTo>
                <a:cubicBezTo>
                  <a:pt x="247" y="198"/>
                  <a:pt x="247" y="198"/>
                  <a:pt x="247" y="198"/>
                </a:cubicBezTo>
                <a:cubicBezTo>
                  <a:pt x="212" y="155"/>
                  <a:pt x="212" y="155"/>
                  <a:pt x="212" y="155"/>
                </a:cubicBezTo>
                <a:cubicBezTo>
                  <a:pt x="205" y="155"/>
                  <a:pt x="205" y="148"/>
                  <a:pt x="205" y="141"/>
                </a:cubicBezTo>
                <a:cubicBezTo>
                  <a:pt x="205" y="120"/>
                  <a:pt x="219" y="113"/>
                  <a:pt x="233"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2" name="Freeform 42"/>
          <p:cNvSpPr>
            <a:spLocks noChangeArrowheads="1"/>
          </p:cNvSpPr>
          <p:nvPr/>
        </p:nvSpPr>
        <p:spPr bwMode="auto">
          <a:xfrm>
            <a:off x="14726807" y="8661453"/>
            <a:ext cx="533609" cy="477437"/>
          </a:xfrm>
          <a:custGeom>
            <a:avLst/>
            <a:gdLst>
              <a:gd name="T0" fmla="*/ 2147483646 w 587"/>
              <a:gd name="T1" fmla="*/ 2147483646 h 524"/>
              <a:gd name="T2" fmla="*/ 2147483646 w 587"/>
              <a:gd name="T3" fmla="*/ 2147483646 h 524"/>
              <a:gd name="T4" fmla="*/ 2147483646 w 587"/>
              <a:gd name="T5" fmla="*/ 2147483646 h 524"/>
              <a:gd name="T6" fmla="*/ 2147483646 w 587"/>
              <a:gd name="T7" fmla="*/ 2147483646 h 524"/>
              <a:gd name="T8" fmla="*/ 2147483646 w 587"/>
              <a:gd name="T9" fmla="*/ 2147483646 h 524"/>
              <a:gd name="T10" fmla="*/ 2147483646 w 587"/>
              <a:gd name="T11" fmla="*/ 2147483646 h 524"/>
              <a:gd name="T12" fmla="*/ 2147483646 w 587"/>
              <a:gd name="T13" fmla="*/ 2147483646 h 524"/>
              <a:gd name="T14" fmla="*/ 2147483646 w 587"/>
              <a:gd name="T15" fmla="*/ 2147483646 h 524"/>
              <a:gd name="T16" fmla="*/ 2147483646 w 587"/>
              <a:gd name="T17" fmla="*/ 2147483646 h 524"/>
              <a:gd name="T18" fmla="*/ 2147483646 w 587"/>
              <a:gd name="T19" fmla="*/ 2147483646 h 524"/>
              <a:gd name="T20" fmla="*/ 2147483646 w 587"/>
              <a:gd name="T21" fmla="*/ 2147483646 h 524"/>
              <a:gd name="T22" fmla="*/ 2147483646 w 587"/>
              <a:gd name="T23" fmla="*/ 2147483646 h 524"/>
              <a:gd name="T24" fmla="*/ 2147483646 w 587"/>
              <a:gd name="T25" fmla="*/ 2147483646 h 524"/>
              <a:gd name="T26" fmla="*/ 0 w 587"/>
              <a:gd name="T27" fmla="*/ 2147483646 h 524"/>
              <a:gd name="T28" fmla="*/ 0 w 587"/>
              <a:gd name="T29" fmla="*/ 2147483646 h 524"/>
              <a:gd name="T30" fmla="*/ 2147483646 w 587"/>
              <a:gd name="T31" fmla="*/ 0 h 524"/>
              <a:gd name="T32" fmla="*/ 2147483646 w 587"/>
              <a:gd name="T33" fmla="*/ 0 h 524"/>
              <a:gd name="T34" fmla="*/ 2147483646 w 587"/>
              <a:gd name="T35" fmla="*/ 2147483646 h 524"/>
              <a:gd name="T36" fmla="*/ 2147483646 w 587"/>
              <a:gd name="T37" fmla="*/ 2147483646 h 524"/>
              <a:gd name="T38" fmla="*/ 2147483646 w 587"/>
              <a:gd name="T39" fmla="*/ 2147483646 h 524"/>
              <a:gd name="T40" fmla="*/ 2147483646 w 587"/>
              <a:gd name="T41" fmla="*/ 2147483646 h 524"/>
              <a:gd name="T42" fmla="*/ 2147483646 w 587"/>
              <a:gd name="T43" fmla="*/ 2147483646 h 524"/>
              <a:gd name="T44" fmla="*/ 2147483646 w 587"/>
              <a:gd name="T45" fmla="*/ 2147483646 h 524"/>
              <a:gd name="T46" fmla="*/ 2147483646 w 587"/>
              <a:gd name="T47" fmla="*/ 2147483646 h 524"/>
              <a:gd name="T48" fmla="*/ 2147483646 w 587"/>
              <a:gd name="T49" fmla="*/ 2147483646 h 524"/>
              <a:gd name="T50" fmla="*/ 2147483646 w 587"/>
              <a:gd name="T51" fmla="*/ 2147483646 h 524"/>
              <a:gd name="T52" fmla="*/ 2147483646 w 587"/>
              <a:gd name="T53" fmla="*/ 2147483646 h 524"/>
              <a:gd name="T54" fmla="*/ 2147483646 w 587"/>
              <a:gd name="T55" fmla="*/ 2147483646 h 524"/>
              <a:gd name="T56" fmla="*/ 2147483646 w 587"/>
              <a:gd name="T57" fmla="*/ 2147483646 h 524"/>
              <a:gd name="T58" fmla="*/ 2147483646 w 587"/>
              <a:gd name="T59" fmla="*/ 2147483646 h 524"/>
              <a:gd name="T60" fmla="*/ 2147483646 w 587"/>
              <a:gd name="T61" fmla="*/ 2147483646 h 524"/>
              <a:gd name="T62" fmla="*/ 2147483646 w 587"/>
              <a:gd name="T63" fmla="*/ 2147483646 h 524"/>
              <a:gd name="T64" fmla="*/ 2147483646 w 587"/>
              <a:gd name="T65" fmla="*/ 2147483646 h 524"/>
              <a:gd name="T66" fmla="*/ 2147483646 w 587"/>
              <a:gd name="T67" fmla="*/ 2147483646 h 524"/>
              <a:gd name="T68" fmla="*/ 2147483646 w 587"/>
              <a:gd name="T69" fmla="*/ 2147483646 h 524"/>
              <a:gd name="T70" fmla="*/ 2147483646 w 587"/>
              <a:gd name="T71" fmla="*/ 2147483646 h 524"/>
              <a:gd name="T72" fmla="*/ 2147483646 w 587"/>
              <a:gd name="T73" fmla="*/ 2147483646 h 524"/>
              <a:gd name="T74" fmla="*/ 2147483646 w 587"/>
              <a:gd name="T75" fmla="*/ 2147483646 h 524"/>
              <a:gd name="T76" fmla="*/ 2147483646 w 587"/>
              <a:gd name="T77" fmla="*/ 2147483646 h 524"/>
              <a:gd name="T78" fmla="*/ 2147483646 w 587"/>
              <a:gd name="T79" fmla="*/ 2147483646 h 524"/>
              <a:gd name="T80" fmla="*/ 2147483646 w 587"/>
              <a:gd name="T81" fmla="*/ 2147483646 h 524"/>
              <a:gd name="T82" fmla="*/ 2147483646 w 587"/>
              <a:gd name="T83" fmla="*/ 2147483646 h 524"/>
              <a:gd name="T84" fmla="*/ 2147483646 w 587"/>
              <a:gd name="T85" fmla="*/ 2147483646 h 524"/>
              <a:gd name="T86" fmla="*/ 2147483646 w 587"/>
              <a:gd name="T87" fmla="*/ 2147483646 h 524"/>
              <a:gd name="T88" fmla="*/ 2147483646 w 587"/>
              <a:gd name="T89" fmla="*/ 2147483646 h 524"/>
              <a:gd name="T90" fmla="*/ 2147483646 w 587"/>
              <a:gd name="T91" fmla="*/ 2147483646 h 5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7" h="524">
                <a:moveTo>
                  <a:pt x="558" y="431"/>
                </a:moveTo>
                <a:lnTo>
                  <a:pt x="558" y="431"/>
                </a:lnTo>
                <a:cubicBezTo>
                  <a:pt x="417" y="431"/>
                  <a:pt x="417" y="431"/>
                  <a:pt x="417" y="431"/>
                </a:cubicBezTo>
                <a:cubicBezTo>
                  <a:pt x="381" y="431"/>
                  <a:pt x="381" y="431"/>
                  <a:pt x="381" y="431"/>
                </a:cubicBezTo>
                <a:cubicBezTo>
                  <a:pt x="381" y="480"/>
                  <a:pt x="381" y="480"/>
                  <a:pt x="381"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12" y="480"/>
                  <a:pt x="212" y="480"/>
                  <a:pt x="212" y="480"/>
                </a:cubicBezTo>
                <a:cubicBezTo>
                  <a:pt x="212" y="431"/>
                  <a:pt x="212" y="431"/>
                  <a:pt x="212"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51" y="35"/>
                </a:moveTo>
                <a:lnTo>
                  <a:pt x="551" y="35"/>
                </a:lnTo>
                <a:cubicBezTo>
                  <a:pt x="42" y="35"/>
                  <a:pt x="42" y="35"/>
                  <a:pt x="42" y="35"/>
                </a:cubicBezTo>
                <a:cubicBezTo>
                  <a:pt x="42" y="353"/>
                  <a:pt x="42" y="353"/>
                  <a:pt x="42" y="353"/>
                </a:cubicBezTo>
                <a:cubicBezTo>
                  <a:pt x="551" y="353"/>
                  <a:pt x="551" y="353"/>
                  <a:pt x="551" y="353"/>
                </a:cubicBezTo>
                <a:lnTo>
                  <a:pt x="551" y="35"/>
                </a:lnTo>
                <a:close/>
                <a:moveTo>
                  <a:pt x="240" y="169"/>
                </a:moveTo>
                <a:lnTo>
                  <a:pt x="240" y="169"/>
                </a:lnTo>
                <a:cubicBezTo>
                  <a:pt x="247" y="169"/>
                  <a:pt x="254" y="169"/>
                  <a:pt x="254" y="176"/>
                </a:cubicBezTo>
                <a:cubicBezTo>
                  <a:pt x="275" y="191"/>
                  <a:pt x="275" y="191"/>
                  <a:pt x="275" y="191"/>
                </a:cubicBezTo>
                <a:cubicBezTo>
                  <a:pt x="332" y="141"/>
                  <a:pt x="332" y="141"/>
                  <a:pt x="332" y="141"/>
                </a:cubicBezTo>
                <a:cubicBezTo>
                  <a:pt x="339" y="134"/>
                  <a:pt x="346" y="127"/>
                  <a:pt x="353" y="127"/>
                </a:cubicBezTo>
                <a:cubicBezTo>
                  <a:pt x="367" y="127"/>
                  <a:pt x="381" y="141"/>
                  <a:pt x="381" y="155"/>
                </a:cubicBezTo>
                <a:cubicBezTo>
                  <a:pt x="381" y="162"/>
                  <a:pt x="374" y="169"/>
                  <a:pt x="367" y="176"/>
                </a:cubicBezTo>
                <a:cubicBezTo>
                  <a:pt x="297" y="254"/>
                  <a:pt x="297" y="254"/>
                  <a:pt x="297" y="254"/>
                </a:cubicBezTo>
                <a:cubicBezTo>
                  <a:pt x="290" y="261"/>
                  <a:pt x="282" y="261"/>
                  <a:pt x="275" y="261"/>
                </a:cubicBezTo>
                <a:cubicBezTo>
                  <a:pt x="268" y="261"/>
                  <a:pt x="261" y="261"/>
                  <a:pt x="254" y="254"/>
                </a:cubicBezTo>
                <a:cubicBezTo>
                  <a:pt x="219" y="212"/>
                  <a:pt x="219" y="212"/>
                  <a:pt x="219" y="212"/>
                </a:cubicBezTo>
                <a:cubicBezTo>
                  <a:pt x="212" y="212"/>
                  <a:pt x="212" y="205"/>
                  <a:pt x="212" y="198"/>
                </a:cubicBezTo>
                <a:cubicBezTo>
                  <a:pt x="212" y="176"/>
                  <a:pt x="219" y="169"/>
                  <a:pt x="240" y="1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3" name="Freeform 43"/>
          <p:cNvSpPr>
            <a:spLocks noChangeArrowheads="1"/>
          </p:cNvSpPr>
          <p:nvPr/>
        </p:nvSpPr>
        <p:spPr bwMode="auto">
          <a:xfrm>
            <a:off x="13771930" y="8661453"/>
            <a:ext cx="533609" cy="477437"/>
          </a:xfrm>
          <a:custGeom>
            <a:avLst/>
            <a:gdLst>
              <a:gd name="T0" fmla="*/ 2147483646 w 587"/>
              <a:gd name="T1" fmla="*/ 2147483646 h 524"/>
              <a:gd name="T2" fmla="*/ 2147483646 w 587"/>
              <a:gd name="T3" fmla="*/ 2147483646 h 524"/>
              <a:gd name="T4" fmla="*/ 2147483646 w 587"/>
              <a:gd name="T5" fmla="*/ 2147483646 h 524"/>
              <a:gd name="T6" fmla="*/ 2147483646 w 587"/>
              <a:gd name="T7" fmla="*/ 2147483646 h 524"/>
              <a:gd name="T8" fmla="*/ 2147483646 w 587"/>
              <a:gd name="T9" fmla="*/ 2147483646 h 524"/>
              <a:gd name="T10" fmla="*/ 2147483646 w 587"/>
              <a:gd name="T11" fmla="*/ 2147483646 h 524"/>
              <a:gd name="T12" fmla="*/ 2147483646 w 587"/>
              <a:gd name="T13" fmla="*/ 2147483646 h 524"/>
              <a:gd name="T14" fmla="*/ 2147483646 w 587"/>
              <a:gd name="T15" fmla="*/ 2147483646 h 524"/>
              <a:gd name="T16" fmla="*/ 2147483646 w 587"/>
              <a:gd name="T17" fmla="*/ 2147483646 h 524"/>
              <a:gd name="T18" fmla="*/ 2147483646 w 587"/>
              <a:gd name="T19" fmla="*/ 2147483646 h 524"/>
              <a:gd name="T20" fmla="*/ 2147483646 w 587"/>
              <a:gd name="T21" fmla="*/ 2147483646 h 524"/>
              <a:gd name="T22" fmla="*/ 2147483646 w 587"/>
              <a:gd name="T23" fmla="*/ 2147483646 h 524"/>
              <a:gd name="T24" fmla="*/ 2147483646 w 587"/>
              <a:gd name="T25" fmla="*/ 2147483646 h 524"/>
              <a:gd name="T26" fmla="*/ 0 w 587"/>
              <a:gd name="T27" fmla="*/ 2147483646 h 524"/>
              <a:gd name="T28" fmla="*/ 0 w 587"/>
              <a:gd name="T29" fmla="*/ 2147483646 h 524"/>
              <a:gd name="T30" fmla="*/ 2147483646 w 587"/>
              <a:gd name="T31" fmla="*/ 0 h 524"/>
              <a:gd name="T32" fmla="*/ 2147483646 w 587"/>
              <a:gd name="T33" fmla="*/ 0 h 524"/>
              <a:gd name="T34" fmla="*/ 2147483646 w 587"/>
              <a:gd name="T35" fmla="*/ 2147483646 h 524"/>
              <a:gd name="T36" fmla="*/ 2147483646 w 587"/>
              <a:gd name="T37" fmla="*/ 2147483646 h 524"/>
              <a:gd name="T38" fmla="*/ 2147483646 w 587"/>
              <a:gd name="T39" fmla="*/ 2147483646 h 524"/>
              <a:gd name="T40" fmla="*/ 2147483646 w 587"/>
              <a:gd name="T41" fmla="*/ 2147483646 h 524"/>
              <a:gd name="T42" fmla="*/ 2147483646 w 587"/>
              <a:gd name="T43" fmla="*/ 2147483646 h 524"/>
              <a:gd name="T44" fmla="*/ 2147483646 w 587"/>
              <a:gd name="T45" fmla="*/ 2147483646 h 524"/>
              <a:gd name="T46" fmla="*/ 2147483646 w 587"/>
              <a:gd name="T47" fmla="*/ 2147483646 h 524"/>
              <a:gd name="T48" fmla="*/ 2147483646 w 587"/>
              <a:gd name="T49" fmla="*/ 2147483646 h 524"/>
              <a:gd name="T50" fmla="*/ 2147483646 w 587"/>
              <a:gd name="T51" fmla="*/ 2147483646 h 524"/>
              <a:gd name="T52" fmla="*/ 2147483646 w 587"/>
              <a:gd name="T53" fmla="*/ 2147483646 h 524"/>
              <a:gd name="T54" fmla="*/ 2147483646 w 587"/>
              <a:gd name="T55" fmla="*/ 2147483646 h 524"/>
              <a:gd name="T56" fmla="*/ 2147483646 w 587"/>
              <a:gd name="T57" fmla="*/ 2147483646 h 524"/>
              <a:gd name="T58" fmla="*/ 2147483646 w 587"/>
              <a:gd name="T59" fmla="*/ 2147483646 h 524"/>
              <a:gd name="T60" fmla="*/ 2147483646 w 587"/>
              <a:gd name="T61" fmla="*/ 2147483646 h 524"/>
              <a:gd name="T62" fmla="*/ 2147483646 w 587"/>
              <a:gd name="T63" fmla="*/ 2147483646 h 524"/>
              <a:gd name="T64" fmla="*/ 2147483646 w 587"/>
              <a:gd name="T65" fmla="*/ 2147483646 h 524"/>
              <a:gd name="T66" fmla="*/ 2147483646 w 587"/>
              <a:gd name="T67" fmla="*/ 2147483646 h 52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7" h="524">
                <a:moveTo>
                  <a:pt x="558" y="431"/>
                </a:moveTo>
                <a:lnTo>
                  <a:pt x="558" y="431"/>
                </a:lnTo>
                <a:cubicBezTo>
                  <a:pt x="417" y="431"/>
                  <a:pt x="417" y="431"/>
                  <a:pt x="417" y="431"/>
                </a:cubicBezTo>
                <a:cubicBezTo>
                  <a:pt x="374" y="431"/>
                  <a:pt x="374" y="431"/>
                  <a:pt x="374" y="431"/>
                </a:cubicBezTo>
                <a:cubicBezTo>
                  <a:pt x="374" y="480"/>
                  <a:pt x="374" y="480"/>
                  <a:pt x="374" y="480"/>
                </a:cubicBezTo>
                <a:cubicBezTo>
                  <a:pt x="417" y="516"/>
                  <a:pt x="417" y="516"/>
                  <a:pt x="417" y="516"/>
                </a:cubicBezTo>
                <a:cubicBezTo>
                  <a:pt x="417" y="523"/>
                  <a:pt x="417" y="523"/>
                  <a:pt x="417"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14" y="431"/>
                  <a:pt x="0" y="417"/>
                  <a:pt x="0" y="403"/>
                </a:cubicBezTo>
                <a:cubicBezTo>
                  <a:pt x="0" y="28"/>
                  <a:pt x="0" y="28"/>
                  <a:pt x="0" y="28"/>
                </a:cubicBezTo>
                <a:cubicBezTo>
                  <a:pt x="0" y="7"/>
                  <a:pt x="14" y="0"/>
                  <a:pt x="28" y="0"/>
                </a:cubicBezTo>
                <a:cubicBezTo>
                  <a:pt x="558" y="0"/>
                  <a:pt x="558" y="0"/>
                  <a:pt x="558" y="0"/>
                </a:cubicBezTo>
                <a:cubicBezTo>
                  <a:pt x="572" y="0"/>
                  <a:pt x="586" y="7"/>
                  <a:pt x="586" y="28"/>
                </a:cubicBezTo>
                <a:cubicBezTo>
                  <a:pt x="586" y="403"/>
                  <a:pt x="586" y="403"/>
                  <a:pt x="586" y="403"/>
                </a:cubicBezTo>
                <a:cubicBezTo>
                  <a:pt x="586" y="417"/>
                  <a:pt x="572" y="431"/>
                  <a:pt x="558"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346" y="169"/>
                  <a:pt x="346" y="169"/>
                  <a:pt x="346" y="169"/>
                </a:cubicBezTo>
                <a:cubicBezTo>
                  <a:pt x="367" y="169"/>
                  <a:pt x="374" y="176"/>
                  <a:pt x="374" y="198"/>
                </a:cubicBezTo>
                <a:cubicBezTo>
                  <a:pt x="374" y="212"/>
                  <a:pt x="367" y="226"/>
                  <a:pt x="346" y="226"/>
                </a:cubicBezTo>
                <a:cubicBezTo>
                  <a:pt x="233" y="226"/>
                  <a:pt x="233" y="226"/>
                  <a:pt x="233" y="226"/>
                </a:cubicBezTo>
                <a:cubicBezTo>
                  <a:pt x="219" y="226"/>
                  <a:pt x="204" y="212"/>
                  <a:pt x="204" y="198"/>
                </a:cubicBezTo>
                <a:cubicBezTo>
                  <a:pt x="204" y="176"/>
                  <a:pt x="219" y="169"/>
                  <a:pt x="233" y="1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4" name="Freeform 44"/>
          <p:cNvSpPr>
            <a:spLocks noChangeArrowheads="1"/>
          </p:cNvSpPr>
          <p:nvPr/>
        </p:nvSpPr>
        <p:spPr bwMode="auto">
          <a:xfrm>
            <a:off x="12813042" y="8661453"/>
            <a:ext cx="529596" cy="477437"/>
          </a:xfrm>
          <a:custGeom>
            <a:avLst/>
            <a:gdLst>
              <a:gd name="T0" fmla="*/ 2147483646 w 580"/>
              <a:gd name="T1" fmla="*/ 2147483646 h 524"/>
              <a:gd name="T2" fmla="*/ 2147483646 w 580"/>
              <a:gd name="T3" fmla="*/ 2147483646 h 524"/>
              <a:gd name="T4" fmla="*/ 2147483646 w 580"/>
              <a:gd name="T5" fmla="*/ 2147483646 h 524"/>
              <a:gd name="T6" fmla="*/ 2147483646 w 580"/>
              <a:gd name="T7" fmla="*/ 2147483646 h 524"/>
              <a:gd name="T8" fmla="*/ 2147483646 w 580"/>
              <a:gd name="T9" fmla="*/ 2147483646 h 524"/>
              <a:gd name="T10" fmla="*/ 2147483646 w 580"/>
              <a:gd name="T11" fmla="*/ 2147483646 h 524"/>
              <a:gd name="T12" fmla="*/ 2147483646 w 580"/>
              <a:gd name="T13" fmla="*/ 2147483646 h 524"/>
              <a:gd name="T14" fmla="*/ 2147483646 w 580"/>
              <a:gd name="T15" fmla="*/ 2147483646 h 524"/>
              <a:gd name="T16" fmla="*/ 2147483646 w 580"/>
              <a:gd name="T17" fmla="*/ 2147483646 h 524"/>
              <a:gd name="T18" fmla="*/ 2147483646 w 580"/>
              <a:gd name="T19" fmla="*/ 2147483646 h 524"/>
              <a:gd name="T20" fmla="*/ 2147483646 w 580"/>
              <a:gd name="T21" fmla="*/ 2147483646 h 524"/>
              <a:gd name="T22" fmla="*/ 2147483646 w 580"/>
              <a:gd name="T23" fmla="*/ 2147483646 h 524"/>
              <a:gd name="T24" fmla="*/ 2147483646 w 580"/>
              <a:gd name="T25" fmla="*/ 2147483646 h 524"/>
              <a:gd name="T26" fmla="*/ 0 w 580"/>
              <a:gd name="T27" fmla="*/ 2147483646 h 524"/>
              <a:gd name="T28" fmla="*/ 0 w 580"/>
              <a:gd name="T29" fmla="*/ 2147483646 h 524"/>
              <a:gd name="T30" fmla="*/ 2147483646 w 580"/>
              <a:gd name="T31" fmla="*/ 0 h 524"/>
              <a:gd name="T32" fmla="*/ 2147483646 w 580"/>
              <a:gd name="T33" fmla="*/ 0 h 524"/>
              <a:gd name="T34" fmla="*/ 2147483646 w 580"/>
              <a:gd name="T35" fmla="*/ 2147483646 h 524"/>
              <a:gd name="T36" fmla="*/ 2147483646 w 580"/>
              <a:gd name="T37" fmla="*/ 2147483646 h 524"/>
              <a:gd name="T38" fmla="*/ 2147483646 w 580"/>
              <a:gd name="T39" fmla="*/ 2147483646 h 524"/>
              <a:gd name="T40" fmla="*/ 2147483646 w 580"/>
              <a:gd name="T41" fmla="*/ 2147483646 h 524"/>
              <a:gd name="T42" fmla="*/ 2147483646 w 580"/>
              <a:gd name="T43" fmla="*/ 2147483646 h 524"/>
              <a:gd name="T44" fmla="*/ 2147483646 w 580"/>
              <a:gd name="T45" fmla="*/ 2147483646 h 524"/>
              <a:gd name="T46" fmla="*/ 2147483646 w 580"/>
              <a:gd name="T47" fmla="*/ 2147483646 h 524"/>
              <a:gd name="T48" fmla="*/ 2147483646 w 580"/>
              <a:gd name="T49" fmla="*/ 2147483646 h 524"/>
              <a:gd name="T50" fmla="*/ 2147483646 w 580"/>
              <a:gd name="T51" fmla="*/ 2147483646 h 524"/>
              <a:gd name="T52" fmla="*/ 2147483646 w 580"/>
              <a:gd name="T53" fmla="*/ 2147483646 h 524"/>
              <a:gd name="T54" fmla="*/ 2147483646 w 580"/>
              <a:gd name="T55" fmla="*/ 2147483646 h 524"/>
              <a:gd name="T56" fmla="*/ 2147483646 w 580"/>
              <a:gd name="T57" fmla="*/ 2147483646 h 524"/>
              <a:gd name="T58" fmla="*/ 2147483646 w 580"/>
              <a:gd name="T59" fmla="*/ 2147483646 h 524"/>
              <a:gd name="T60" fmla="*/ 2147483646 w 580"/>
              <a:gd name="T61" fmla="*/ 2147483646 h 524"/>
              <a:gd name="T62" fmla="*/ 2147483646 w 580"/>
              <a:gd name="T63" fmla="*/ 2147483646 h 524"/>
              <a:gd name="T64" fmla="*/ 2147483646 w 580"/>
              <a:gd name="T65" fmla="*/ 2147483646 h 524"/>
              <a:gd name="T66" fmla="*/ 2147483646 w 580"/>
              <a:gd name="T67" fmla="*/ 2147483646 h 524"/>
              <a:gd name="T68" fmla="*/ 2147483646 w 580"/>
              <a:gd name="T69" fmla="*/ 2147483646 h 524"/>
              <a:gd name="T70" fmla="*/ 2147483646 w 580"/>
              <a:gd name="T71" fmla="*/ 2147483646 h 524"/>
              <a:gd name="T72" fmla="*/ 2147483646 w 580"/>
              <a:gd name="T73" fmla="*/ 2147483646 h 524"/>
              <a:gd name="T74" fmla="*/ 2147483646 w 580"/>
              <a:gd name="T75" fmla="*/ 2147483646 h 524"/>
              <a:gd name="T76" fmla="*/ 2147483646 w 580"/>
              <a:gd name="T77" fmla="*/ 2147483646 h 524"/>
              <a:gd name="T78" fmla="*/ 2147483646 w 580"/>
              <a:gd name="T79" fmla="*/ 2147483646 h 524"/>
              <a:gd name="T80" fmla="*/ 2147483646 w 580"/>
              <a:gd name="T81" fmla="*/ 2147483646 h 524"/>
              <a:gd name="T82" fmla="*/ 2147483646 w 580"/>
              <a:gd name="T83" fmla="*/ 2147483646 h 524"/>
              <a:gd name="T84" fmla="*/ 2147483646 w 580"/>
              <a:gd name="T85" fmla="*/ 2147483646 h 524"/>
              <a:gd name="T86" fmla="*/ 2147483646 w 580"/>
              <a:gd name="T87" fmla="*/ 2147483646 h 5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80" h="524">
                <a:moveTo>
                  <a:pt x="551" y="431"/>
                </a:moveTo>
                <a:lnTo>
                  <a:pt x="551" y="431"/>
                </a:lnTo>
                <a:cubicBezTo>
                  <a:pt x="409" y="431"/>
                  <a:pt x="409" y="431"/>
                  <a:pt x="409" y="431"/>
                </a:cubicBezTo>
                <a:cubicBezTo>
                  <a:pt x="374" y="431"/>
                  <a:pt x="374" y="431"/>
                  <a:pt x="374" y="431"/>
                </a:cubicBezTo>
                <a:cubicBezTo>
                  <a:pt x="374" y="480"/>
                  <a:pt x="374" y="480"/>
                  <a:pt x="374" y="480"/>
                </a:cubicBezTo>
                <a:cubicBezTo>
                  <a:pt x="409" y="516"/>
                  <a:pt x="409" y="516"/>
                  <a:pt x="409" y="516"/>
                </a:cubicBezTo>
                <a:cubicBezTo>
                  <a:pt x="409" y="523"/>
                  <a:pt x="409" y="523"/>
                  <a:pt x="409" y="523"/>
                </a:cubicBezTo>
                <a:cubicBezTo>
                  <a:pt x="169" y="523"/>
                  <a:pt x="169" y="523"/>
                  <a:pt x="169" y="523"/>
                </a:cubicBezTo>
                <a:cubicBezTo>
                  <a:pt x="169" y="516"/>
                  <a:pt x="169" y="516"/>
                  <a:pt x="169" y="516"/>
                </a:cubicBezTo>
                <a:cubicBezTo>
                  <a:pt x="204" y="480"/>
                  <a:pt x="204" y="480"/>
                  <a:pt x="204" y="480"/>
                </a:cubicBezTo>
                <a:cubicBezTo>
                  <a:pt x="204" y="431"/>
                  <a:pt x="204" y="431"/>
                  <a:pt x="204" y="431"/>
                </a:cubicBezTo>
                <a:cubicBezTo>
                  <a:pt x="169" y="431"/>
                  <a:pt x="169" y="431"/>
                  <a:pt x="169" y="431"/>
                </a:cubicBezTo>
                <a:cubicBezTo>
                  <a:pt x="28" y="431"/>
                  <a:pt x="28" y="431"/>
                  <a:pt x="28" y="431"/>
                </a:cubicBezTo>
                <a:cubicBezTo>
                  <a:pt x="7" y="431"/>
                  <a:pt x="0" y="417"/>
                  <a:pt x="0" y="403"/>
                </a:cubicBezTo>
                <a:cubicBezTo>
                  <a:pt x="0" y="28"/>
                  <a:pt x="0" y="28"/>
                  <a:pt x="0" y="28"/>
                </a:cubicBezTo>
                <a:cubicBezTo>
                  <a:pt x="0" y="7"/>
                  <a:pt x="7" y="0"/>
                  <a:pt x="28" y="0"/>
                </a:cubicBezTo>
                <a:cubicBezTo>
                  <a:pt x="551" y="0"/>
                  <a:pt x="551" y="0"/>
                  <a:pt x="551" y="0"/>
                </a:cubicBezTo>
                <a:cubicBezTo>
                  <a:pt x="572" y="0"/>
                  <a:pt x="579" y="7"/>
                  <a:pt x="579" y="28"/>
                </a:cubicBezTo>
                <a:cubicBezTo>
                  <a:pt x="579" y="403"/>
                  <a:pt x="579" y="403"/>
                  <a:pt x="579" y="403"/>
                </a:cubicBezTo>
                <a:cubicBezTo>
                  <a:pt x="579" y="417"/>
                  <a:pt x="572" y="431"/>
                  <a:pt x="551" y="431"/>
                </a:cubicBezTo>
                <a:close/>
                <a:moveTo>
                  <a:pt x="544" y="35"/>
                </a:moveTo>
                <a:lnTo>
                  <a:pt x="544" y="35"/>
                </a:lnTo>
                <a:cubicBezTo>
                  <a:pt x="35" y="35"/>
                  <a:pt x="35" y="35"/>
                  <a:pt x="35" y="35"/>
                </a:cubicBezTo>
                <a:cubicBezTo>
                  <a:pt x="35" y="353"/>
                  <a:pt x="35" y="353"/>
                  <a:pt x="35" y="353"/>
                </a:cubicBezTo>
                <a:cubicBezTo>
                  <a:pt x="544" y="353"/>
                  <a:pt x="544" y="353"/>
                  <a:pt x="544" y="353"/>
                </a:cubicBezTo>
                <a:lnTo>
                  <a:pt x="544" y="35"/>
                </a:lnTo>
                <a:close/>
                <a:moveTo>
                  <a:pt x="233" y="169"/>
                </a:moveTo>
                <a:lnTo>
                  <a:pt x="233" y="169"/>
                </a:lnTo>
                <a:cubicBezTo>
                  <a:pt x="261" y="169"/>
                  <a:pt x="261" y="169"/>
                  <a:pt x="261" y="169"/>
                </a:cubicBezTo>
                <a:cubicBezTo>
                  <a:pt x="261" y="141"/>
                  <a:pt x="261" y="141"/>
                  <a:pt x="261" y="141"/>
                </a:cubicBezTo>
                <a:cubicBezTo>
                  <a:pt x="261" y="120"/>
                  <a:pt x="275" y="113"/>
                  <a:pt x="289" y="113"/>
                </a:cubicBezTo>
                <a:cubicBezTo>
                  <a:pt x="303" y="113"/>
                  <a:pt x="318" y="120"/>
                  <a:pt x="318" y="141"/>
                </a:cubicBezTo>
                <a:cubicBezTo>
                  <a:pt x="318" y="169"/>
                  <a:pt x="318" y="169"/>
                  <a:pt x="318" y="169"/>
                </a:cubicBezTo>
                <a:cubicBezTo>
                  <a:pt x="346" y="169"/>
                  <a:pt x="346" y="169"/>
                  <a:pt x="346" y="169"/>
                </a:cubicBezTo>
                <a:cubicBezTo>
                  <a:pt x="360" y="169"/>
                  <a:pt x="374" y="176"/>
                  <a:pt x="374" y="198"/>
                </a:cubicBezTo>
                <a:cubicBezTo>
                  <a:pt x="374" y="212"/>
                  <a:pt x="360" y="226"/>
                  <a:pt x="346" y="226"/>
                </a:cubicBezTo>
                <a:cubicBezTo>
                  <a:pt x="318" y="226"/>
                  <a:pt x="318" y="226"/>
                  <a:pt x="318" y="226"/>
                </a:cubicBezTo>
                <a:cubicBezTo>
                  <a:pt x="318" y="254"/>
                  <a:pt x="318" y="254"/>
                  <a:pt x="318" y="254"/>
                </a:cubicBezTo>
                <a:cubicBezTo>
                  <a:pt x="318" y="268"/>
                  <a:pt x="303" y="283"/>
                  <a:pt x="289" y="283"/>
                </a:cubicBezTo>
                <a:cubicBezTo>
                  <a:pt x="275" y="283"/>
                  <a:pt x="261" y="268"/>
                  <a:pt x="261" y="254"/>
                </a:cubicBezTo>
                <a:cubicBezTo>
                  <a:pt x="261" y="226"/>
                  <a:pt x="261" y="226"/>
                  <a:pt x="261" y="226"/>
                </a:cubicBezTo>
                <a:cubicBezTo>
                  <a:pt x="233" y="226"/>
                  <a:pt x="233" y="226"/>
                  <a:pt x="233" y="226"/>
                </a:cubicBezTo>
                <a:cubicBezTo>
                  <a:pt x="219" y="226"/>
                  <a:pt x="204" y="212"/>
                  <a:pt x="204" y="198"/>
                </a:cubicBezTo>
                <a:cubicBezTo>
                  <a:pt x="204" y="176"/>
                  <a:pt x="219" y="169"/>
                  <a:pt x="233" y="16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5" name="Freeform 45"/>
          <p:cNvSpPr>
            <a:spLocks noChangeArrowheads="1"/>
          </p:cNvSpPr>
          <p:nvPr/>
        </p:nvSpPr>
        <p:spPr bwMode="auto">
          <a:xfrm>
            <a:off x="11846127" y="8661453"/>
            <a:ext cx="533609" cy="477437"/>
          </a:xfrm>
          <a:custGeom>
            <a:avLst/>
            <a:gdLst>
              <a:gd name="T0" fmla="*/ 2147483646 w 588"/>
              <a:gd name="T1" fmla="*/ 2147483646 h 524"/>
              <a:gd name="T2" fmla="*/ 2147483646 w 588"/>
              <a:gd name="T3" fmla="*/ 2147483646 h 524"/>
              <a:gd name="T4" fmla="*/ 2147483646 w 588"/>
              <a:gd name="T5" fmla="*/ 2147483646 h 524"/>
              <a:gd name="T6" fmla="*/ 2147483646 w 588"/>
              <a:gd name="T7" fmla="*/ 2147483646 h 524"/>
              <a:gd name="T8" fmla="*/ 2147483646 w 588"/>
              <a:gd name="T9" fmla="*/ 2147483646 h 524"/>
              <a:gd name="T10" fmla="*/ 2147483646 w 588"/>
              <a:gd name="T11" fmla="*/ 2147483646 h 524"/>
              <a:gd name="T12" fmla="*/ 2147483646 w 588"/>
              <a:gd name="T13" fmla="*/ 2147483646 h 524"/>
              <a:gd name="T14" fmla="*/ 2147483646 w 588"/>
              <a:gd name="T15" fmla="*/ 2147483646 h 524"/>
              <a:gd name="T16" fmla="*/ 2147483646 w 588"/>
              <a:gd name="T17" fmla="*/ 2147483646 h 524"/>
              <a:gd name="T18" fmla="*/ 2147483646 w 588"/>
              <a:gd name="T19" fmla="*/ 2147483646 h 524"/>
              <a:gd name="T20" fmla="*/ 2147483646 w 588"/>
              <a:gd name="T21" fmla="*/ 2147483646 h 524"/>
              <a:gd name="T22" fmla="*/ 2147483646 w 588"/>
              <a:gd name="T23" fmla="*/ 2147483646 h 524"/>
              <a:gd name="T24" fmla="*/ 2147483646 w 588"/>
              <a:gd name="T25" fmla="*/ 2147483646 h 524"/>
              <a:gd name="T26" fmla="*/ 0 w 588"/>
              <a:gd name="T27" fmla="*/ 2147483646 h 524"/>
              <a:gd name="T28" fmla="*/ 0 w 588"/>
              <a:gd name="T29" fmla="*/ 2147483646 h 524"/>
              <a:gd name="T30" fmla="*/ 2147483646 w 588"/>
              <a:gd name="T31" fmla="*/ 0 h 524"/>
              <a:gd name="T32" fmla="*/ 2147483646 w 588"/>
              <a:gd name="T33" fmla="*/ 0 h 524"/>
              <a:gd name="T34" fmla="*/ 2147483646 w 588"/>
              <a:gd name="T35" fmla="*/ 2147483646 h 524"/>
              <a:gd name="T36" fmla="*/ 2147483646 w 588"/>
              <a:gd name="T37" fmla="*/ 2147483646 h 524"/>
              <a:gd name="T38" fmla="*/ 2147483646 w 588"/>
              <a:gd name="T39" fmla="*/ 2147483646 h 524"/>
              <a:gd name="T40" fmla="*/ 2147483646 w 588"/>
              <a:gd name="T41" fmla="*/ 2147483646 h 524"/>
              <a:gd name="T42" fmla="*/ 2147483646 w 588"/>
              <a:gd name="T43" fmla="*/ 2147483646 h 524"/>
              <a:gd name="T44" fmla="*/ 2147483646 w 588"/>
              <a:gd name="T45" fmla="*/ 2147483646 h 524"/>
              <a:gd name="T46" fmla="*/ 2147483646 w 588"/>
              <a:gd name="T47" fmla="*/ 2147483646 h 524"/>
              <a:gd name="T48" fmla="*/ 2147483646 w 588"/>
              <a:gd name="T49" fmla="*/ 2147483646 h 524"/>
              <a:gd name="T50" fmla="*/ 2147483646 w 588"/>
              <a:gd name="T51" fmla="*/ 2147483646 h 5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8" h="524">
                <a:moveTo>
                  <a:pt x="559" y="431"/>
                </a:moveTo>
                <a:lnTo>
                  <a:pt x="559" y="431"/>
                </a:lnTo>
                <a:cubicBezTo>
                  <a:pt x="417" y="431"/>
                  <a:pt x="417" y="431"/>
                  <a:pt x="417" y="431"/>
                </a:cubicBezTo>
                <a:cubicBezTo>
                  <a:pt x="382" y="431"/>
                  <a:pt x="382" y="431"/>
                  <a:pt x="382" y="431"/>
                </a:cubicBezTo>
                <a:cubicBezTo>
                  <a:pt x="382" y="480"/>
                  <a:pt x="382" y="480"/>
                  <a:pt x="382" y="480"/>
                </a:cubicBezTo>
                <a:cubicBezTo>
                  <a:pt x="417" y="516"/>
                  <a:pt x="417" y="516"/>
                  <a:pt x="417" y="516"/>
                </a:cubicBezTo>
                <a:cubicBezTo>
                  <a:pt x="417" y="523"/>
                  <a:pt x="417" y="523"/>
                  <a:pt x="417" y="523"/>
                </a:cubicBezTo>
                <a:cubicBezTo>
                  <a:pt x="170" y="523"/>
                  <a:pt x="170" y="523"/>
                  <a:pt x="170" y="523"/>
                </a:cubicBezTo>
                <a:cubicBezTo>
                  <a:pt x="170" y="516"/>
                  <a:pt x="170" y="516"/>
                  <a:pt x="170" y="516"/>
                </a:cubicBezTo>
                <a:cubicBezTo>
                  <a:pt x="212" y="480"/>
                  <a:pt x="212" y="480"/>
                  <a:pt x="212" y="480"/>
                </a:cubicBezTo>
                <a:cubicBezTo>
                  <a:pt x="212" y="431"/>
                  <a:pt x="212" y="431"/>
                  <a:pt x="212" y="431"/>
                </a:cubicBezTo>
                <a:cubicBezTo>
                  <a:pt x="170" y="431"/>
                  <a:pt x="170" y="431"/>
                  <a:pt x="170" y="431"/>
                </a:cubicBezTo>
                <a:cubicBezTo>
                  <a:pt x="29" y="431"/>
                  <a:pt x="29" y="431"/>
                  <a:pt x="29" y="431"/>
                </a:cubicBezTo>
                <a:cubicBezTo>
                  <a:pt x="15" y="431"/>
                  <a:pt x="0" y="417"/>
                  <a:pt x="0" y="403"/>
                </a:cubicBezTo>
                <a:cubicBezTo>
                  <a:pt x="0" y="28"/>
                  <a:pt x="0" y="28"/>
                  <a:pt x="0" y="28"/>
                </a:cubicBezTo>
                <a:cubicBezTo>
                  <a:pt x="0" y="7"/>
                  <a:pt x="15" y="0"/>
                  <a:pt x="29" y="0"/>
                </a:cubicBezTo>
                <a:cubicBezTo>
                  <a:pt x="559" y="0"/>
                  <a:pt x="559" y="0"/>
                  <a:pt x="559" y="0"/>
                </a:cubicBezTo>
                <a:cubicBezTo>
                  <a:pt x="573" y="0"/>
                  <a:pt x="587" y="7"/>
                  <a:pt x="587" y="28"/>
                </a:cubicBezTo>
                <a:cubicBezTo>
                  <a:pt x="587" y="403"/>
                  <a:pt x="587" y="403"/>
                  <a:pt x="587" y="403"/>
                </a:cubicBezTo>
                <a:cubicBezTo>
                  <a:pt x="587" y="417"/>
                  <a:pt x="573" y="431"/>
                  <a:pt x="559" y="431"/>
                </a:cubicBezTo>
                <a:close/>
                <a:moveTo>
                  <a:pt x="552" y="35"/>
                </a:moveTo>
                <a:lnTo>
                  <a:pt x="552" y="35"/>
                </a:lnTo>
                <a:cubicBezTo>
                  <a:pt x="43" y="35"/>
                  <a:pt x="43" y="35"/>
                  <a:pt x="43" y="35"/>
                </a:cubicBezTo>
                <a:cubicBezTo>
                  <a:pt x="43" y="353"/>
                  <a:pt x="43" y="353"/>
                  <a:pt x="43" y="353"/>
                </a:cubicBezTo>
                <a:cubicBezTo>
                  <a:pt x="552" y="353"/>
                  <a:pt x="552" y="353"/>
                  <a:pt x="552" y="353"/>
                </a:cubicBezTo>
                <a:lnTo>
                  <a:pt x="552"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6" name="Freeform 46"/>
          <p:cNvSpPr>
            <a:spLocks noChangeArrowheads="1"/>
          </p:cNvSpPr>
          <p:nvPr/>
        </p:nvSpPr>
        <p:spPr bwMode="auto">
          <a:xfrm>
            <a:off x="10883226" y="8713608"/>
            <a:ext cx="549657" cy="341029"/>
          </a:xfrm>
          <a:custGeom>
            <a:avLst/>
            <a:gdLst>
              <a:gd name="T0" fmla="*/ 2147483646 w 602"/>
              <a:gd name="T1" fmla="*/ 2147483646 h 376"/>
              <a:gd name="T2" fmla="*/ 2147483646 w 602"/>
              <a:gd name="T3" fmla="*/ 2147483646 h 376"/>
              <a:gd name="T4" fmla="*/ 2147483646 w 602"/>
              <a:gd name="T5" fmla="*/ 2147483646 h 376"/>
              <a:gd name="T6" fmla="*/ 2147483646 w 602"/>
              <a:gd name="T7" fmla="*/ 2147483646 h 376"/>
              <a:gd name="T8" fmla="*/ 2147483646 w 602"/>
              <a:gd name="T9" fmla="*/ 2147483646 h 376"/>
              <a:gd name="T10" fmla="*/ 0 w 602"/>
              <a:gd name="T11" fmla="*/ 2147483646 h 376"/>
              <a:gd name="T12" fmla="*/ 0 w 602"/>
              <a:gd name="T13" fmla="*/ 2147483646 h 376"/>
              <a:gd name="T14" fmla="*/ 2147483646 w 602"/>
              <a:gd name="T15" fmla="*/ 2147483646 h 376"/>
              <a:gd name="T16" fmla="*/ 2147483646 w 602"/>
              <a:gd name="T17" fmla="*/ 2147483646 h 376"/>
              <a:gd name="T18" fmla="*/ 2147483646 w 602"/>
              <a:gd name="T19" fmla="*/ 0 h 376"/>
              <a:gd name="T20" fmla="*/ 2147483646 w 602"/>
              <a:gd name="T21" fmla="*/ 0 h 376"/>
              <a:gd name="T22" fmla="*/ 2147483646 w 602"/>
              <a:gd name="T23" fmla="*/ 2147483646 h 376"/>
              <a:gd name="T24" fmla="*/ 2147483646 w 602"/>
              <a:gd name="T25" fmla="*/ 2147483646 h 376"/>
              <a:gd name="T26" fmla="*/ 2147483646 w 602"/>
              <a:gd name="T27" fmla="*/ 2147483646 h 376"/>
              <a:gd name="T28" fmla="*/ 2147483646 w 602"/>
              <a:gd name="T29" fmla="*/ 2147483646 h 376"/>
              <a:gd name="T30" fmla="*/ 2147483646 w 602"/>
              <a:gd name="T31" fmla="*/ 2147483646 h 376"/>
              <a:gd name="T32" fmla="*/ 2147483646 w 602"/>
              <a:gd name="T33" fmla="*/ 2147483646 h 376"/>
              <a:gd name="T34" fmla="*/ 2147483646 w 602"/>
              <a:gd name="T35" fmla="*/ 2147483646 h 376"/>
              <a:gd name="T36" fmla="*/ 2147483646 w 602"/>
              <a:gd name="T37" fmla="*/ 2147483646 h 376"/>
              <a:gd name="T38" fmla="*/ 2147483646 w 602"/>
              <a:gd name="T39" fmla="*/ 2147483646 h 376"/>
              <a:gd name="T40" fmla="*/ 2147483646 w 602"/>
              <a:gd name="T41" fmla="*/ 2147483646 h 376"/>
              <a:gd name="T42" fmla="*/ 2147483646 w 602"/>
              <a:gd name="T43" fmla="*/ 2147483646 h 376"/>
              <a:gd name="T44" fmla="*/ 2147483646 w 602"/>
              <a:gd name="T45" fmla="*/ 2147483646 h 376"/>
              <a:gd name="T46" fmla="*/ 2147483646 w 602"/>
              <a:gd name="T47" fmla="*/ 2147483646 h 376"/>
              <a:gd name="T48" fmla="*/ 2147483646 w 602"/>
              <a:gd name="T49" fmla="*/ 2147483646 h 376"/>
              <a:gd name="T50" fmla="*/ 2147483646 w 602"/>
              <a:gd name="T51" fmla="*/ 2147483646 h 376"/>
              <a:gd name="T52" fmla="*/ 2147483646 w 602"/>
              <a:gd name="T53" fmla="*/ 2147483646 h 376"/>
              <a:gd name="T54" fmla="*/ 2147483646 w 602"/>
              <a:gd name="T55" fmla="*/ 2147483646 h 37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2" h="376">
                <a:moveTo>
                  <a:pt x="573" y="375"/>
                </a:moveTo>
                <a:lnTo>
                  <a:pt x="573" y="375"/>
                </a:lnTo>
                <a:cubicBezTo>
                  <a:pt x="544" y="375"/>
                  <a:pt x="544" y="375"/>
                  <a:pt x="544" y="375"/>
                </a:cubicBezTo>
                <a:cubicBezTo>
                  <a:pt x="57" y="375"/>
                  <a:pt x="57" y="375"/>
                  <a:pt x="57" y="375"/>
                </a:cubicBezTo>
                <a:cubicBezTo>
                  <a:pt x="29" y="375"/>
                  <a:pt x="29" y="375"/>
                  <a:pt x="29" y="375"/>
                </a:cubicBezTo>
                <a:cubicBezTo>
                  <a:pt x="7" y="375"/>
                  <a:pt x="0" y="361"/>
                  <a:pt x="0" y="347"/>
                </a:cubicBezTo>
                <a:cubicBezTo>
                  <a:pt x="0" y="297"/>
                  <a:pt x="0" y="297"/>
                  <a:pt x="0" y="297"/>
                </a:cubicBezTo>
                <a:cubicBezTo>
                  <a:pt x="57" y="297"/>
                  <a:pt x="57" y="297"/>
                  <a:pt x="57" y="297"/>
                </a:cubicBezTo>
                <a:cubicBezTo>
                  <a:pt x="57" y="29"/>
                  <a:pt x="57" y="29"/>
                  <a:pt x="57" y="29"/>
                </a:cubicBezTo>
                <a:cubicBezTo>
                  <a:pt x="57" y="7"/>
                  <a:pt x="64" y="0"/>
                  <a:pt x="85" y="0"/>
                </a:cubicBezTo>
                <a:cubicBezTo>
                  <a:pt x="516" y="0"/>
                  <a:pt x="516" y="0"/>
                  <a:pt x="516" y="0"/>
                </a:cubicBezTo>
                <a:cubicBezTo>
                  <a:pt x="530" y="0"/>
                  <a:pt x="544" y="7"/>
                  <a:pt x="544" y="29"/>
                </a:cubicBezTo>
                <a:cubicBezTo>
                  <a:pt x="544" y="297"/>
                  <a:pt x="544" y="297"/>
                  <a:pt x="544" y="297"/>
                </a:cubicBezTo>
                <a:cubicBezTo>
                  <a:pt x="601" y="297"/>
                  <a:pt x="601" y="297"/>
                  <a:pt x="601" y="297"/>
                </a:cubicBezTo>
                <a:cubicBezTo>
                  <a:pt x="601" y="347"/>
                  <a:pt x="601" y="347"/>
                  <a:pt x="601" y="347"/>
                </a:cubicBezTo>
                <a:cubicBezTo>
                  <a:pt x="601" y="361"/>
                  <a:pt x="587" y="375"/>
                  <a:pt x="573" y="375"/>
                </a:cubicBezTo>
                <a:close/>
                <a:moveTo>
                  <a:pt x="233" y="347"/>
                </a:moveTo>
                <a:lnTo>
                  <a:pt x="233" y="347"/>
                </a:lnTo>
                <a:cubicBezTo>
                  <a:pt x="368" y="347"/>
                  <a:pt x="368" y="347"/>
                  <a:pt x="368" y="347"/>
                </a:cubicBezTo>
                <a:cubicBezTo>
                  <a:pt x="368" y="325"/>
                  <a:pt x="368" y="325"/>
                  <a:pt x="368" y="325"/>
                </a:cubicBezTo>
                <a:cubicBezTo>
                  <a:pt x="233" y="325"/>
                  <a:pt x="233" y="325"/>
                  <a:pt x="233" y="325"/>
                </a:cubicBezTo>
                <a:lnTo>
                  <a:pt x="233" y="347"/>
                </a:lnTo>
                <a:close/>
                <a:moveTo>
                  <a:pt x="509" y="36"/>
                </a:moveTo>
                <a:lnTo>
                  <a:pt x="509" y="36"/>
                </a:lnTo>
                <a:cubicBezTo>
                  <a:pt x="92" y="36"/>
                  <a:pt x="92" y="36"/>
                  <a:pt x="92" y="36"/>
                </a:cubicBezTo>
                <a:cubicBezTo>
                  <a:pt x="92" y="283"/>
                  <a:pt x="92" y="283"/>
                  <a:pt x="92" y="283"/>
                </a:cubicBezTo>
                <a:cubicBezTo>
                  <a:pt x="509" y="283"/>
                  <a:pt x="509" y="283"/>
                  <a:pt x="509" y="283"/>
                </a:cubicBezTo>
                <a:lnTo>
                  <a:pt x="509"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7" name="Freeform 47"/>
          <p:cNvSpPr>
            <a:spLocks noChangeArrowheads="1"/>
          </p:cNvSpPr>
          <p:nvPr/>
        </p:nvSpPr>
        <p:spPr bwMode="auto">
          <a:xfrm>
            <a:off x="9984518" y="8637380"/>
            <a:ext cx="425281" cy="497499"/>
          </a:xfrm>
          <a:custGeom>
            <a:avLst/>
            <a:gdLst>
              <a:gd name="T0" fmla="*/ 2147483646 w 467"/>
              <a:gd name="T1" fmla="*/ 2147483646 h 545"/>
              <a:gd name="T2" fmla="*/ 2147483646 w 467"/>
              <a:gd name="T3" fmla="*/ 2147483646 h 545"/>
              <a:gd name="T4" fmla="*/ 2147483646 w 467"/>
              <a:gd name="T5" fmla="*/ 2147483646 h 545"/>
              <a:gd name="T6" fmla="*/ 0 w 467"/>
              <a:gd name="T7" fmla="*/ 2147483646 h 545"/>
              <a:gd name="T8" fmla="*/ 0 w 467"/>
              <a:gd name="T9" fmla="*/ 2147483646 h 545"/>
              <a:gd name="T10" fmla="*/ 2147483646 w 467"/>
              <a:gd name="T11" fmla="*/ 0 h 545"/>
              <a:gd name="T12" fmla="*/ 2147483646 w 467"/>
              <a:gd name="T13" fmla="*/ 0 h 545"/>
              <a:gd name="T14" fmla="*/ 2147483646 w 467"/>
              <a:gd name="T15" fmla="*/ 2147483646 h 545"/>
              <a:gd name="T16" fmla="*/ 2147483646 w 467"/>
              <a:gd name="T17" fmla="*/ 2147483646 h 545"/>
              <a:gd name="T18" fmla="*/ 2147483646 w 467"/>
              <a:gd name="T19" fmla="*/ 2147483646 h 545"/>
              <a:gd name="T20" fmla="*/ 2147483646 w 467"/>
              <a:gd name="T21" fmla="*/ 2147483646 h 545"/>
              <a:gd name="T22" fmla="*/ 2147483646 w 467"/>
              <a:gd name="T23" fmla="*/ 2147483646 h 545"/>
              <a:gd name="T24" fmla="*/ 2147483646 w 467"/>
              <a:gd name="T25" fmla="*/ 2147483646 h 545"/>
              <a:gd name="T26" fmla="*/ 2147483646 w 467"/>
              <a:gd name="T27" fmla="*/ 2147483646 h 545"/>
              <a:gd name="T28" fmla="*/ 2147483646 w 467"/>
              <a:gd name="T29" fmla="*/ 2147483646 h 545"/>
              <a:gd name="T30" fmla="*/ 2147483646 w 467"/>
              <a:gd name="T31" fmla="*/ 2147483646 h 545"/>
              <a:gd name="T32" fmla="*/ 2147483646 w 467"/>
              <a:gd name="T33" fmla="*/ 2147483646 h 545"/>
              <a:gd name="T34" fmla="*/ 2147483646 w 467"/>
              <a:gd name="T35" fmla="*/ 2147483646 h 545"/>
              <a:gd name="T36" fmla="*/ 2147483646 w 467"/>
              <a:gd name="T37" fmla="*/ 2147483646 h 545"/>
              <a:gd name="T38" fmla="*/ 2147483646 w 467"/>
              <a:gd name="T39" fmla="*/ 2147483646 h 545"/>
              <a:gd name="T40" fmla="*/ 2147483646 w 467"/>
              <a:gd name="T41" fmla="*/ 2147483646 h 545"/>
              <a:gd name="T42" fmla="*/ 2147483646 w 467"/>
              <a:gd name="T43" fmla="*/ 2147483646 h 5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7" h="545">
                <a:moveTo>
                  <a:pt x="438" y="544"/>
                </a:moveTo>
                <a:lnTo>
                  <a:pt x="438" y="544"/>
                </a:lnTo>
                <a:cubicBezTo>
                  <a:pt x="28" y="544"/>
                  <a:pt x="28" y="544"/>
                  <a:pt x="28" y="544"/>
                </a:cubicBezTo>
                <a:cubicBezTo>
                  <a:pt x="7" y="544"/>
                  <a:pt x="0" y="530"/>
                  <a:pt x="0" y="515"/>
                </a:cubicBezTo>
                <a:cubicBezTo>
                  <a:pt x="0" y="28"/>
                  <a:pt x="0" y="28"/>
                  <a:pt x="0" y="28"/>
                </a:cubicBezTo>
                <a:cubicBezTo>
                  <a:pt x="0" y="7"/>
                  <a:pt x="7" y="0"/>
                  <a:pt x="28" y="0"/>
                </a:cubicBezTo>
                <a:cubicBezTo>
                  <a:pt x="438" y="0"/>
                  <a:pt x="438" y="0"/>
                  <a:pt x="438" y="0"/>
                </a:cubicBezTo>
                <a:cubicBezTo>
                  <a:pt x="459" y="0"/>
                  <a:pt x="466" y="7"/>
                  <a:pt x="466" y="28"/>
                </a:cubicBezTo>
                <a:cubicBezTo>
                  <a:pt x="466" y="515"/>
                  <a:pt x="466" y="515"/>
                  <a:pt x="466" y="515"/>
                </a:cubicBezTo>
                <a:cubicBezTo>
                  <a:pt x="466" y="530"/>
                  <a:pt x="459" y="544"/>
                  <a:pt x="438" y="544"/>
                </a:cubicBezTo>
                <a:close/>
                <a:moveTo>
                  <a:pt x="233" y="522"/>
                </a:moveTo>
                <a:lnTo>
                  <a:pt x="233" y="522"/>
                </a:lnTo>
                <a:cubicBezTo>
                  <a:pt x="240" y="522"/>
                  <a:pt x="254" y="515"/>
                  <a:pt x="254" y="508"/>
                </a:cubicBezTo>
                <a:cubicBezTo>
                  <a:pt x="254" y="494"/>
                  <a:pt x="240" y="487"/>
                  <a:pt x="233" y="487"/>
                </a:cubicBezTo>
                <a:cubicBezTo>
                  <a:pt x="226" y="487"/>
                  <a:pt x="212" y="494"/>
                  <a:pt x="212" y="508"/>
                </a:cubicBezTo>
                <a:cubicBezTo>
                  <a:pt x="212" y="515"/>
                  <a:pt x="226" y="522"/>
                  <a:pt x="233" y="522"/>
                </a:cubicBezTo>
                <a:close/>
                <a:moveTo>
                  <a:pt x="410" y="56"/>
                </a:moveTo>
                <a:lnTo>
                  <a:pt x="410" y="56"/>
                </a:lnTo>
                <a:cubicBezTo>
                  <a:pt x="56" y="56"/>
                  <a:pt x="56" y="56"/>
                  <a:pt x="56" y="56"/>
                </a:cubicBezTo>
                <a:cubicBezTo>
                  <a:pt x="56" y="466"/>
                  <a:pt x="56" y="466"/>
                  <a:pt x="56" y="466"/>
                </a:cubicBezTo>
                <a:cubicBezTo>
                  <a:pt x="410" y="466"/>
                  <a:pt x="410" y="466"/>
                  <a:pt x="410" y="466"/>
                </a:cubicBezTo>
                <a:lnTo>
                  <a:pt x="410"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8" name="Freeform 48"/>
          <p:cNvSpPr>
            <a:spLocks noChangeArrowheads="1"/>
          </p:cNvSpPr>
          <p:nvPr/>
        </p:nvSpPr>
        <p:spPr bwMode="auto">
          <a:xfrm>
            <a:off x="9089824" y="8637380"/>
            <a:ext cx="288870" cy="497499"/>
          </a:xfrm>
          <a:custGeom>
            <a:avLst/>
            <a:gdLst>
              <a:gd name="T0" fmla="*/ 2147483646 w 319"/>
              <a:gd name="T1" fmla="*/ 2147483646 h 545"/>
              <a:gd name="T2" fmla="*/ 2147483646 w 319"/>
              <a:gd name="T3" fmla="*/ 2147483646 h 545"/>
              <a:gd name="T4" fmla="*/ 2147483646 w 319"/>
              <a:gd name="T5" fmla="*/ 2147483646 h 545"/>
              <a:gd name="T6" fmla="*/ 0 w 319"/>
              <a:gd name="T7" fmla="*/ 2147483646 h 545"/>
              <a:gd name="T8" fmla="*/ 0 w 319"/>
              <a:gd name="T9" fmla="*/ 2147483646 h 545"/>
              <a:gd name="T10" fmla="*/ 2147483646 w 319"/>
              <a:gd name="T11" fmla="*/ 0 h 545"/>
              <a:gd name="T12" fmla="*/ 2147483646 w 319"/>
              <a:gd name="T13" fmla="*/ 0 h 545"/>
              <a:gd name="T14" fmla="*/ 2147483646 w 319"/>
              <a:gd name="T15" fmla="*/ 2147483646 h 545"/>
              <a:gd name="T16" fmla="*/ 2147483646 w 319"/>
              <a:gd name="T17" fmla="*/ 2147483646 h 545"/>
              <a:gd name="T18" fmla="*/ 2147483646 w 319"/>
              <a:gd name="T19" fmla="*/ 2147483646 h 545"/>
              <a:gd name="T20" fmla="*/ 2147483646 w 319"/>
              <a:gd name="T21" fmla="*/ 2147483646 h 545"/>
              <a:gd name="T22" fmla="*/ 2147483646 w 319"/>
              <a:gd name="T23" fmla="*/ 2147483646 h 545"/>
              <a:gd name="T24" fmla="*/ 2147483646 w 319"/>
              <a:gd name="T25" fmla="*/ 2147483646 h 545"/>
              <a:gd name="T26" fmla="*/ 2147483646 w 319"/>
              <a:gd name="T27" fmla="*/ 2147483646 h 545"/>
              <a:gd name="T28" fmla="*/ 2147483646 w 319"/>
              <a:gd name="T29" fmla="*/ 2147483646 h 545"/>
              <a:gd name="T30" fmla="*/ 2147483646 w 319"/>
              <a:gd name="T31" fmla="*/ 2147483646 h 545"/>
              <a:gd name="T32" fmla="*/ 2147483646 w 319"/>
              <a:gd name="T33" fmla="*/ 2147483646 h 545"/>
              <a:gd name="T34" fmla="*/ 2147483646 w 319"/>
              <a:gd name="T35" fmla="*/ 2147483646 h 545"/>
              <a:gd name="T36" fmla="*/ 2147483646 w 319"/>
              <a:gd name="T37" fmla="*/ 2147483646 h 545"/>
              <a:gd name="T38" fmla="*/ 2147483646 w 319"/>
              <a:gd name="T39" fmla="*/ 2147483646 h 545"/>
              <a:gd name="T40" fmla="*/ 2147483646 w 319"/>
              <a:gd name="T41" fmla="*/ 2147483646 h 545"/>
              <a:gd name="T42" fmla="*/ 2147483646 w 319"/>
              <a:gd name="T43" fmla="*/ 2147483646 h 545"/>
              <a:gd name="T44" fmla="*/ 2147483646 w 319"/>
              <a:gd name="T45" fmla="*/ 2147483646 h 545"/>
              <a:gd name="T46" fmla="*/ 2147483646 w 319"/>
              <a:gd name="T47" fmla="*/ 2147483646 h 545"/>
              <a:gd name="T48" fmla="*/ 2147483646 w 319"/>
              <a:gd name="T49" fmla="*/ 2147483646 h 545"/>
              <a:gd name="T50" fmla="*/ 2147483646 w 319"/>
              <a:gd name="T51" fmla="*/ 2147483646 h 5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19" h="545">
                <a:moveTo>
                  <a:pt x="290" y="544"/>
                </a:moveTo>
                <a:lnTo>
                  <a:pt x="290" y="544"/>
                </a:lnTo>
                <a:cubicBezTo>
                  <a:pt x="29" y="544"/>
                  <a:pt x="29" y="544"/>
                  <a:pt x="29" y="544"/>
                </a:cubicBezTo>
                <a:cubicBezTo>
                  <a:pt x="15" y="544"/>
                  <a:pt x="0" y="530"/>
                  <a:pt x="0" y="515"/>
                </a:cubicBezTo>
                <a:cubicBezTo>
                  <a:pt x="0" y="28"/>
                  <a:pt x="0" y="28"/>
                  <a:pt x="0" y="28"/>
                </a:cubicBezTo>
                <a:cubicBezTo>
                  <a:pt x="0" y="7"/>
                  <a:pt x="15" y="0"/>
                  <a:pt x="29" y="0"/>
                </a:cubicBezTo>
                <a:cubicBezTo>
                  <a:pt x="290" y="0"/>
                  <a:pt x="290" y="0"/>
                  <a:pt x="290" y="0"/>
                </a:cubicBezTo>
                <a:cubicBezTo>
                  <a:pt x="311" y="0"/>
                  <a:pt x="318" y="7"/>
                  <a:pt x="318" y="28"/>
                </a:cubicBezTo>
                <a:cubicBezTo>
                  <a:pt x="318" y="515"/>
                  <a:pt x="318" y="515"/>
                  <a:pt x="318" y="515"/>
                </a:cubicBezTo>
                <a:cubicBezTo>
                  <a:pt x="318" y="530"/>
                  <a:pt x="311" y="544"/>
                  <a:pt x="290" y="544"/>
                </a:cubicBezTo>
                <a:close/>
                <a:moveTo>
                  <a:pt x="163" y="515"/>
                </a:moveTo>
                <a:lnTo>
                  <a:pt x="163" y="515"/>
                </a:lnTo>
                <a:cubicBezTo>
                  <a:pt x="170" y="515"/>
                  <a:pt x="177" y="508"/>
                  <a:pt x="177" y="494"/>
                </a:cubicBezTo>
                <a:cubicBezTo>
                  <a:pt x="177" y="487"/>
                  <a:pt x="170" y="480"/>
                  <a:pt x="163" y="480"/>
                </a:cubicBezTo>
                <a:cubicBezTo>
                  <a:pt x="149" y="480"/>
                  <a:pt x="142" y="487"/>
                  <a:pt x="142" y="494"/>
                </a:cubicBezTo>
                <a:cubicBezTo>
                  <a:pt x="142" y="508"/>
                  <a:pt x="149" y="515"/>
                  <a:pt x="163" y="515"/>
                </a:cubicBezTo>
                <a:close/>
                <a:moveTo>
                  <a:pt x="290" y="56"/>
                </a:moveTo>
                <a:lnTo>
                  <a:pt x="290" y="56"/>
                </a:lnTo>
                <a:cubicBezTo>
                  <a:pt x="283" y="56"/>
                  <a:pt x="283" y="56"/>
                  <a:pt x="283" y="56"/>
                </a:cubicBezTo>
                <a:cubicBezTo>
                  <a:pt x="36" y="56"/>
                  <a:pt x="36" y="56"/>
                  <a:pt x="36" y="56"/>
                </a:cubicBezTo>
                <a:cubicBezTo>
                  <a:pt x="29" y="56"/>
                  <a:pt x="29" y="56"/>
                  <a:pt x="29" y="56"/>
                </a:cubicBezTo>
                <a:cubicBezTo>
                  <a:pt x="29" y="452"/>
                  <a:pt x="29" y="452"/>
                  <a:pt x="29" y="452"/>
                </a:cubicBezTo>
                <a:cubicBezTo>
                  <a:pt x="36" y="452"/>
                  <a:pt x="36" y="452"/>
                  <a:pt x="36" y="452"/>
                </a:cubicBezTo>
                <a:cubicBezTo>
                  <a:pt x="283" y="452"/>
                  <a:pt x="283" y="452"/>
                  <a:pt x="283" y="452"/>
                </a:cubicBezTo>
                <a:cubicBezTo>
                  <a:pt x="290" y="452"/>
                  <a:pt x="290" y="452"/>
                  <a:pt x="290" y="452"/>
                </a:cubicBezTo>
                <a:lnTo>
                  <a:pt x="290"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79" name="Freeform 49"/>
          <p:cNvSpPr>
            <a:spLocks noChangeArrowheads="1"/>
          </p:cNvSpPr>
          <p:nvPr/>
        </p:nvSpPr>
        <p:spPr bwMode="auto">
          <a:xfrm>
            <a:off x="19601496" y="7698551"/>
            <a:ext cx="413244" cy="449354"/>
          </a:xfrm>
          <a:custGeom>
            <a:avLst/>
            <a:gdLst>
              <a:gd name="T0" fmla="*/ 2147483646 w 453"/>
              <a:gd name="T1" fmla="*/ 2147483646 h 496"/>
              <a:gd name="T2" fmla="*/ 2147483646 w 453"/>
              <a:gd name="T3" fmla="*/ 2147483646 h 496"/>
              <a:gd name="T4" fmla="*/ 2147483646 w 453"/>
              <a:gd name="T5" fmla="*/ 2147483646 h 496"/>
              <a:gd name="T6" fmla="*/ 2147483646 w 453"/>
              <a:gd name="T7" fmla="*/ 2147483646 h 496"/>
              <a:gd name="T8" fmla="*/ 2147483646 w 453"/>
              <a:gd name="T9" fmla="*/ 2147483646 h 496"/>
              <a:gd name="T10" fmla="*/ 2147483646 w 453"/>
              <a:gd name="T11" fmla="*/ 2147483646 h 496"/>
              <a:gd name="T12" fmla="*/ 2147483646 w 453"/>
              <a:gd name="T13" fmla="*/ 2147483646 h 496"/>
              <a:gd name="T14" fmla="*/ 2147483646 w 453"/>
              <a:gd name="T15" fmla="*/ 2147483646 h 496"/>
              <a:gd name="T16" fmla="*/ 2147483646 w 453"/>
              <a:gd name="T17" fmla="*/ 2147483646 h 496"/>
              <a:gd name="T18" fmla="*/ 2147483646 w 453"/>
              <a:gd name="T19" fmla="*/ 2147483646 h 496"/>
              <a:gd name="T20" fmla="*/ 2147483646 w 453"/>
              <a:gd name="T21" fmla="*/ 2147483646 h 496"/>
              <a:gd name="T22" fmla="*/ 2147483646 w 453"/>
              <a:gd name="T23" fmla="*/ 2147483646 h 496"/>
              <a:gd name="T24" fmla="*/ 2147483646 w 453"/>
              <a:gd name="T25" fmla="*/ 2147483646 h 496"/>
              <a:gd name="T26" fmla="*/ 2147483646 w 453"/>
              <a:gd name="T27" fmla="*/ 2147483646 h 496"/>
              <a:gd name="T28" fmla="*/ 2147483646 w 453"/>
              <a:gd name="T29" fmla="*/ 2147483646 h 496"/>
              <a:gd name="T30" fmla="*/ 2147483646 w 453"/>
              <a:gd name="T31" fmla="*/ 2147483646 h 496"/>
              <a:gd name="T32" fmla="*/ 2147483646 w 453"/>
              <a:gd name="T33" fmla="*/ 2147483646 h 496"/>
              <a:gd name="T34" fmla="*/ 2147483646 w 453"/>
              <a:gd name="T35" fmla="*/ 2147483646 h 496"/>
              <a:gd name="T36" fmla="*/ 2147483646 w 453"/>
              <a:gd name="T37" fmla="*/ 2147483646 h 496"/>
              <a:gd name="T38" fmla="*/ 2147483646 w 453"/>
              <a:gd name="T39" fmla="*/ 2147483646 h 496"/>
              <a:gd name="T40" fmla="*/ 2147483646 w 453"/>
              <a:gd name="T41" fmla="*/ 2147483646 h 496"/>
              <a:gd name="T42" fmla="*/ 2147483646 w 453"/>
              <a:gd name="T43" fmla="*/ 2147483646 h 496"/>
              <a:gd name="T44" fmla="*/ 2147483646 w 453"/>
              <a:gd name="T45" fmla="*/ 2147483646 h 496"/>
              <a:gd name="T46" fmla="*/ 2147483646 w 453"/>
              <a:gd name="T47" fmla="*/ 2147483646 h 496"/>
              <a:gd name="T48" fmla="*/ 2147483646 w 453"/>
              <a:gd name="T49" fmla="*/ 2147483646 h 496"/>
              <a:gd name="T50" fmla="*/ 2147483646 w 453"/>
              <a:gd name="T51" fmla="*/ 2147483646 h 496"/>
              <a:gd name="T52" fmla="*/ 2147483646 w 453"/>
              <a:gd name="T53" fmla="*/ 2147483646 h 496"/>
              <a:gd name="T54" fmla="*/ 2147483646 w 453"/>
              <a:gd name="T55" fmla="*/ 2147483646 h 496"/>
              <a:gd name="T56" fmla="*/ 2147483646 w 453"/>
              <a:gd name="T57" fmla="*/ 2147483646 h 496"/>
              <a:gd name="T58" fmla="*/ 2147483646 w 453"/>
              <a:gd name="T59" fmla="*/ 2147483646 h 496"/>
              <a:gd name="T60" fmla="*/ 2147483646 w 453"/>
              <a:gd name="T61" fmla="*/ 2147483646 h 496"/>
              <a:gd name="T62" fmla="*/ 2147483646 w 453"/>
              <a:gd name="T63" fmla="*/ 2147483646 h 496"/>
              <a:gd name="T64" fmla="*/ 2147483646 w 453"/>
              <a:gd name="T65" fmla="*/ 2147483646 h 496"/>
              <a:gd name="T66" fmla="*/ 2147483646 w 453"/>
              <a:gd name="T67" fmla="*/ 2147483646 h 496"/>
              <a:gd name="T68" fmla="*/ 0 w 453"/>
              <a:gd name="T69" fmla="*/ 2147483646 h 496"/>
              <a:gd name="T70" fmla="*/ 0 w 453"/>
              <a:gd name="T71" fmla="*/ 2147483646 h 496"/>
              <a:gd name="T72" fmla="*/ 2147483646 w 453"/>
              <a:gd name="T73" fmla="*/ 0 h 496"/>
              <a:gd name="T74" fmla="*/ 2147483646 w 453"/>
              <a:gd name="T75" fmla="*/ 0 h 496"/>
              <a:gd name="T76" fmla="*/ 2147483646 w 453"/>
              <a:gd name="T77" fmla="*/ 2147483646 h 496"/>
              <a:gd name="T78" fmla="*/ 2147483646 w 453"/>
              <a:gd name="T79" fmla="*/ 2147483646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255"/>
                  <a:pt x="445" y="262"/>
                  <a:pt x="438" y="269"/>
                </a:cubicBezTo>
                <a:cubicBezTo>
                  <a:pt x="346" y="354"/>
                  <a:pt x="346" y="354"/>
                  <a:pt x="346" y="354"/>
                </a:cubicBezTo>
                <a:cubicBezTo>
                  <a:pt x="339" y="361"/>
                  <a:pt x="332" y="361"/>
                  <a:pt x="325" y="361"/>
                </a:cubicBezTo>
                <a:cubicBezTo>
                  <a:pt x="311" y="361"/>
                  <a:pt x="297" y="347"/>
                  <a:pt x="297" y="333"/>
                </a:cubicBezTo>
                <a:cubicBezTo>
                  <a:pt x="297" y="326"/>
                  <a:pt x="304" y="319"/>
                  <a:pt x="311" y="311"/>
                </a:cubicBezTo>
                <a:cubicBezTo>
                  <a:pt x="346" y="276"/>
                  <a:pt x="346" y="276"/>
                  <a:pt x="346" y="276"/>
                </a:cubicBezTo>
                <a:cubicBezTo>
                  <a:pt x="177" y="276"/>
                  <a:pt x="177" y="276"/>
                  <a:pt x="177" y="276"/>
                </a:cubicBezTo>
                <a:cubicBezTo>
                  <a:pt x="163" y="276"/>
                  <a:pt x="148" y="262"/>
                  <a:pt x="148" y="248"/>
                </a:cubicBezTo>
                <a:cubicBezTo>
                  <a:pt x="148" y="234"/>
                  <a:pt x="163" y="220"/>
                  <a:pt x="177" y="220"/>
                </a:cubicBezTo>
                <a:cubicBezTo>
                  <a:pt x="346" y="220"/>
                  <a:pt x="346" y="220"/>
                  <a:pt x="346" y="220"/>
                </a:cubicBezTo>
                <a:cubicBezTo>
                  <a:pt x="311" y="184"/>
                  <a:pt x="311" y="184"/>
                  <a:pt x="311" y="184"/>
                </a:cubicBezTo>
                <a:cubicBezTo>
                  <a:pt x="304" y="177"/>
                  <a:pt x="297" y="170"/>
                  <a:pt x="297" y="163"/>
                </a:cubicBezTo>
                <a:cubicBezTo>
                  <a:pt x="297" y="149"/>
                  <a:pt x="311" y="135"/>
                  <a:pt x="325" y="135"/>
                </a:cubicBezTo>
                <a:cubicBezTo>
                  <a:pt x="332" y="135"/>
                  <a:pt x="339" y="135"/>
                  <a:pt x="346" y="142"/>
                </a:cubicBezTo>
                <a:cubicBezTo>
                  <a:pt x="438" y="227"/>
                  <a:pt x="438" y="227"/>
                  <a:pt x="438" y="227"/>
                </a:cubicBezTo>
                <a:cubicBezTo>
                  <a:pt x="445" y="234"/>
                  <a:pt x="452" y="241"/>
                  <a:pt x="452" y="248"/>
                </a:cubicBezTo>
                <a:close/>
                <a:moveTo>
                  <a:pt x="170" y="57"/>
                </a:moveTo>
                <a:lnTo>
                  <a:pt x="170" y="57"/>
                </a:lnTo>
                <a:cubicBezTo>
                  <a:pt x="56" y="57"/>
                  <a:pt x="56" y="57"/>
                  <a:pt x="56" y="57"/>
                </a:cubicBezTo>
                <a:cubicBezTo>
                  <a:pt x="56" y="439"/>
                  <a:pt x="56" y="439"/>
                  <a:pt x="56" y="439"/>
                </a:cubicBezTo>
                <a:cubicBezTo>
                  <a:pt x="170" y="439"/>
                  <a:pt x="170" y="439"/>
                  <a:pt x="170" y="439"/>
                </a:cubicBezTo>
                <a:cubicBezTo>
                  <a:pt x="184" y="439"/>
                  <a:pt x="198" y="446"/>
                  <a:pt x="198" y="467"/>
                </a:cubicBezTo>
                <a:cubicBezTo>
                  <a:pt x="198" y="481"/>
                  <a:pt x="184" y="495"/>
                  <a:pt x="170" y="495"/>
                </a:cubicBezTo>
                <a:cubicBezTo>
                  <a:pt x="28" y="495"/>
                  <a:pt x="28" y="495"/>
                  <a:pt x="28" y="495"/>
                </a:cubicBezTo>
                <a:cubicBezTo>
                  <a:pt x="7" y="495"/>
                  <a:pt x="0" y="481"/>
                  <a:pt x="0" y="467"/>
                </a:cubicBezTo>
                <a:cubicBezTo>
                  <a:pt x="0" y="29"/>
                  <a:pt x="0" y="29"/>
                  <a:pt x="0" y="29"/>
                </a:cubicBezTo>
                <a:cubicBezTo>
                  <a:pt x="0" y="15"/>
                  <a:pt x="7" y="0"/>
                  <a:pt x="28" y="0"/>
                </a:cubicBezTo>
                <a:cubicBezTo>
                  <a:pt x="170" y="0"/>
                  <a:pt x="170" y="0"/>
                  <a:pt x="170" y="0"/>
                </a:cubicBezTo>
                <a:cubicBezTo>
                  <a:pt x="184" y="0"/>
                  <a:pt x="198" y="15"/>
                  <a:pt x="198" y="29"/>
                </a:cubicBezTo>
                <a:cubicBezTo>
                  <a:pt x="198" y="50"/>
                  <a:pt x="184" y="57"/>
                  <a:pt x="17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0" name="Freeform 50"/>
          <p:cNvSpPr>
            <a:spLocks noChangeArrowheads="1"/>
          </p:cNvSpPr>
          <p:nvPr/>
        </p:nvSpPr>
        <p:spPr bwMode="auto">
          <a:xfrm>
            <a:off x="18626557" y="7698551"/>
            <a:ext cx="413246" cy="449354"/>
          </a:xfrm>
          <a:custGeom>
            <a:avLst/>
            <a:gdLst>
              <a:gd name="T0" fmla="*/ 2147483646 w 453"/>
              <a:gd name="T1" fmla="*/ 2147483646 h 496"/>
              <a:gd name="T2" fmla="*/ 2147483646 w 453"/>
              <a:gd name="T3" fmla="*/ 2147483646 h 496"/>
              <a:gd name="T4" fmla="*/ 2147483646 w 453"/>
              <a:gd name="T5" fmla="*/ 2147483646 h 496"/>
              <a:gd name="T6" fmla="*/ 2147483646 w 453"/>
              <a:gd name="T7" fmla="*/ 2147483646 h 496"/>
              <a:gd name="T8" fmla="*/ 2147483646 w 453"/>
              <a:gd name="T9" fmla="*/ 2147483646 h 496"/>
              <a:gd name="T10" fmla="*/ 2147483646 w 453"/>
              <a:gd name="T11" fmla="*/ 2147483646 h 496"/>
              <a:gd name="T12" fmla="*/ 2147483646 w 453"/>
              <a:gd name="T13" fmla="*/ 2147483646 h 496"/>
              <a:gd name="T14" fmla="*/ 2147483646 w 453"/>
              <a:gd name="T15" fmla="*/ 2147483646 h 496"/>
              <a:gd name="T16" fmla="*/ 2147483646 w 453"/>
              <a:gd name="T17" fmla="*/ 2147483646 h 496"/>
              <a:gd name="T18" fmla="*/ 2147483646 w 453"/>
              <a:gd name="T19" fmla="*/ 2147483646 h 496"/>
              <a:gd name="T20" fmla="*/ 2147483646 w 453"/>
              <a:gd name="T21" fmla="*/ 2147483646 h 496"/>
              <a:gd name="T22" fmla="*/ 2147483646 w 453"/>
              <a:gd name="T23" fmla="*/ 0 h 496"/>
              <a:gd name="T24" fmla="*/ 2147483646 w 453"/>
              <a:gd name="T25" fmla="*/ 0 h 496"/>
              <a:gd name="T26" fmla="*/ 2147483646 w 453"/>
              <a:gd name="T27" fmla="*/ 2147483646 h 496"/>
              <a:gd name="T28" fmla="*/ 2147483646 w 453"/>
              <a:gd name="T29" fmla="*/ 2147483646 h 496"/>
              <a:gd name="T30" fmla="*/ 2147483646 w 453"/>
              <a:gd name="T31" fmla="*/ 2147483646 h 496"/>
              <a:gd name="T32" fmla="*/ 2147483646 w 453"/>
              <a:gd name="T33" fmla="*/ 2147483646 h 496"/>
              <a:gd name="T34" fmla="*/ 2147483646 w 453"/>
              <a:gd name="T35" fmla="*/ 2147483646 h 496"/>
              <a:gd name="T36" fmla="*/ 2147483646 w 453"/>
              <a:gd name="T37" fmla="*/ 2147483646 h 496"/>
              <a:gd name="T38" fmla="*/ 2147483646 w 453"/>
              <a:gd name="T39" fmla="*/ 2147483646 h 496"/>
              <a:gd name="T40" fmla="*/ 2147483646 w 453"/>
              <a:gd name="T41" fmla="*/ 2147483646 h 496"/>
              <a:gd name="T42" fmla="*/ 2147483646 w 453"/>
              <a:gd name="T43" fmla="*/ 2147483646 h 496"/>
              <a:gd name="T44" fmla="*/ 2147483646 w 453"/>
              <a:gd name="T45" fmla="*/ 2147483646 h 496"/>
              <a:gd name="T46" fmla="*/ 2147483646 w 453"/>
              <a:gd name="T47" fmla="*/ 2147483646 h 496"/>
              <a:gd name="T48" fmla="*/ 2147483646 w 453"/>
              <a:gd name="T49" fmla="*/ 2147483646 h 496"/>
              <a:gd name="T50" fmla="*/ 2147483646 w 453"/>
              <a:gd name="T51" fmla="*/ 2147483646 h 496"/>
              <a:gd name="T52" fmla="*/ 2147483646 w 453"/>
              <a:gd name="T53" fmla="*/ 2147483646 h 496"/>
              <a:gd name="T54" fmla="*/ 2147483646 w 453"/>
              <a:gd name="T55" fmla="*/ 2147483646 h 496"/>
              <a:gd name="T56" fmla="*/ 2147483646 w 453"/>
              <a:gd name="T57" fmla="*/ 2147483646 h 496"/>
              <a:gd name="T58" fmla="*/ 0 w 453"/>
              <a:gd name="T59" fmla="*/ 2147483646 h 496"/>
              <a:gd name="T60" fmla="*/ 2147483646 w 453"/>
              <a:gd name="T61" fmla="*/ 2147483646 h 496"/>
              <a:gd name="T62" fmla="*/ 2147483646 w 453"/>
              <a:gd name="T63" fmla="*/ 2147483646 h 496"/>
              <a:gd name="T64" fmla="*/ 2147483646 w 453"/>
              <a:gd name="T65" fmla="*/ 2147483646 h 496"/>
              <a:gd name="T66" fmla="*/ 2147483646 w 453"/>
              <a:gd name="T67" fmla="*/ 2147483646 h 496"/>
              <a:gd name="T68" fmla="*/ 2147483646 w 453"/>
              <a:gd name="T69" fmla="*/ 2147483646 h 496"/>
              <a:gd name="T70" fmla="*/ 2147483646 w 453"/>
              <a:gd name="T71" fmla="*/ 2147483646 h 496"/>
              <a:gd name="T72" fmla="*/ 2147483646 w 453"/>
              <a:gd name="T73" fmla="*/ 2147483646 h 496"/>
              <a:gd name="T74" fmla="*/ 2147483646 w 453"/>
              <a:gd name="T75" fmla="*/ 2147483646 h 496"/>
              <a:gd name="T76" fmla="*/ 2147483646 w 453"/>
              <a:gd name="T77" fmla="*/ 2147483646 h 496"/>
              <a:gd name="T78" fmla="*/ 2147483646 w 453"/>
              <a:gd name="T79" fmla="*/ 2147483646 h 4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53" h="496">
                <a:moveTo>
                  <a:pt x="452" y="248"/>
                </a:moveTo>
                <a:lnTo>
                  <a:pt x="452" y="248"/>
                </a:lnTo>
                <a:cubicBezTo>
                  <a:pt x="452" y="467"/>
                  <a:pt x="452" y="467"/>
                  <a:pt x="452" y="467"/>
                </a:cubicBezTo>
                <a:cubicBezTo>
                  <a:pt x="452" y="481"/>
                  <a:pt x="438" y="495"/>
                  <a:pt x="424" y="495"/>
                </a:cubicBezTo>
                <a:cubicBezTo>
                  <a:pt x="282" y="495"/>
                  <a:pt x="282" y="495"/>
                  <a:pt x="282" y="495"/>
                </a:cubicBezTo>
                <a:cubicBezTo>
                  <a:pt x="261" y="495"/>
                  <a:pt x="254" y="481"/>
                  <a:pt x="254" y="467"/>
                </a:cubicBezTo>
                <a:cubicBezTo>
                  <a:pt x="254" y="446"/>
                  <a:pt x="261" y="439"/>
                  <a:pt x="282" y="439"/>
                </a:cubicBezTo>
                <a:cubicBezTo>
                  <a:pt x="395" y="439"/>
                  <a:pt x="395" y="439"/>
                  <a:pt x="395" y="439"/>
                </a:cubicBezTo>
                <a:cubicBezTo>
                  <a:pt x="395" y="57"/>
                  <a:pt x="395" y="57"/>
                  <a:pt x="395" y="57"/>
                </a:cubicBezTo>
                <a:cubicBezTo>
                  <a:pt x="282" y="57"/>
                  <a:pt x="282" y="57"/>
                  <a:pt x="282" y="57"/>
                </a:cubicBezTo>
                <a:cubicBezTo>
                  <a:pt x="261" y="57"/>
                  <a:pt x="254" y="43"/>
                  <a:pt x="254" y="29"/>
                </a:cubicBezTo>
                <a:cubicBezTo>
                  <a:pt x="254" y="15"/>
                  <a:pt x="261" y="0"/>
                  <a:pt x="282" y="0"/>
                </a:cubicBezTo>
                <a:cubicBezTo>
                  <a:pt x="424" y="0"/>
                  <a:pt x="424" y="0"/>
                  <a:pt x="424" y="0"/>
                </a:cubicBezTo>
                <a:cubicBezTo>
                  <a:pt x="438" y="0"/>
                  <a:pt x="452" y="15"/>
                  <a:pt x="452" y="29"/>
                </a:cubicBezTo>
                <a:cubicBezTo>
                  <a:pt x="452" y="248"/>
                  <a:pt x="452" y="248"/>
                  <a:pt x="452" y="248"/>
                </a:cubicBezTo>
                <a:close/>
                <a:moveTo>
                  <a:pt x="289" y="227"/>
                </a:moveTo>
                <a:lnTo>
                  <a:pt x="289" y="227"/>
                </a:lnTo>
                <a:cubicBezTo>
                  <a:pt x="296" y="234"/>
                  <a:pt x="296" y="241"/>
                  <a:pt x="296" y="248"/>
                </a:cubicBezTo>
                <a:cubicBezTo>
                  <a:pt x="296" y="255"/>
                  <a:pt x="296" y="262"/>
                  <a:pt x="289" y="269"/>
                </a:cubicBezTo>
                <a:cubicBezTo>
                  <a:pt x="198" y="354"/>
                  <a:pt x="198" y="354"/>
                  <a:pt x="198" y="354"/>
                </a:cubicBezTo>
                <a:cubicBezTo>
                  <a:pt x="191" y="361"/>
                  <a:pt x="183" y="361"/>
                  <a:pt x="176" y="361"/>
                </a:cubicBezTo>
                <a:cubicBezTo>
                  <a:pt x="162" y="361"/>
                  <a:pt x="148" y="347"/>
                  <a:pt x="148" y="333"/>
                </a:cubicBezTo>
                <a:cubicBezTo>
                  <a:pt x="148" y="326"/>
                  <a:pt x="155" y="319"/>
                  <a:pt x="155" y="311"/>
                </a:cubicBezTo>
                <a:cubicBezTo>
                  <a:pt x="198" y="276"/>
                  <a:pt x="198" y="276"/>
                  <a:pt x="198" y="276"/>
                </a:cubicBezTo>
                <a:cubicBezTo>
                  <a:pt x="28" y="276"/>
                  <a:pt x="28" y="276"/>
                  <a:pt x="28" y="276"/>
                </a:cubicBezTo>
                <a:cubicBezTo>
                  <a:pt x="7" y="276"/>
                  <a:pt x="0" y="262"/>
                  <a:pt x="0" y="248"/>
                </a:cubicBezTo>
                <a:cubicBezTo>
                  <a:pt x="0" y="234"/>
                  <a:pt x="7" y="220"/>
                  <a:pt x="28" y="220"/>
                </a:cubicBezTo>
                <a:cubicBezTo>
                  <a:pt x="198" y="220"/>
                  <a:pt x="198" y="220"/>
                  <a:pt x="198" y="220"/>
                </a:cubicBezTo>
                <a:cubicBezTo>
                  <a:pt x="155" y="184"/>
                  <a:pt x="155" y="184"/>
                  <a:pt x="155" y="184"/>
                </a:cubicBezTo>
                <a:cubicBezTo>
                  <a:pt x="155" y="177"/>
                  <a:pt x="148" y="170"/>
                  <a:pt x="148" y="163"/>
                </a:cubicBezTo>
                <a:cubicBezTo>
                  <a:pt x="148" y="149"/>
                  <a:pt x="162" y="135"/>
                  <a:pt x="176" y="135"/>
                </a:cubicBezTo>
                <a:cubicBezTo>
                  <a:pt x="183" y="135"/>
                  <a:pt x="191" y="135"/>
                  <a:pt x="198" y="142"/>
                </a:cubicBezTo>
                <a:cubicBezTo>
                  <a:pt x="289" y="227"/>
                  <a:pt x="289" y="227"/>
                  <a:pt x="289" y="2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1" name="Freeform 51"/>
          <p:cNvSpPr>
            <a:spLocks noChangeArrowheads="1"/>
          </p:cNvSpPr>
          <p:nvPr/>
        </p:nvSpPr>
        <p:spPr bwMode="auto">
          <a:xfrm>
            <a:off x="17651621" y="7718610"/>
            <a:ext cx="445341" cy="413246"/>
          </a:xfrm>
          <a:custGeom>
            <a:avLst/>
            <a:gdLst>
              <a:gd name="T0" fmla="*/ 2147483646 w 489"/>
              <a:gd name="T1" fmla="*/ 2147483646 h 453"/>
              <a:gd name="T2" fmla="*/ 2147483646 w 489"/>
              <a:gd name="T3" fmla="*/ 2147483646 h 453"/>
              <a:gd name="T4" fmla="*/ 2147483646 w 489"/>
              <a:gd name="T5" fmla="*/ 2147483646 h 453"/>
              <a:gd name="T6" fmla="*/ 0 w 489"/>
              <a:gd name="T7" fmla="*/ 2147483646 h 453"/>
              <a:gd name="T8" fmla="*/ 0 w 489"/>
              <a:gd name="T9" fmla="*/ 2147483646 h 453"/>
              <a:gd name="T10" fmla="*/ 2147483646 w 489"/>
              <a:gd name="T11" fmla="*/ 2147483646 h 453"/>
              <a:gd name="T12" fmla="*/ 2147483646 w 489"/>
              <a:gd name="T13" fmla="*/ 2147483646 h 453"/>
              <a:gd name="T14" fmla="*/ 2147483646 w 489"/>
              <a:gd name="T15" fmla="*/ 2147483646 h 453"/>
              <a:gd name="T16" fmla="*/ 2147483646 w 489"/>
              <a:gd name="T17" fmla="*/ 2147483646 h 453"/>
              <a:gd name="T18" fmla="*/ 2147483646 w 489"/>
              <a:gd name="T19" fmla="*/ 2147483646 h 453"/>
              <a:gd name="T20" fmla="*/ 2147483646 w 489"/>
              <a:gd name="T21" fmla="*/ 2147483646 h 453"/>
              <a:gd name="T22" fmla="*/ 2147483646 w 489"/>
              <a:gd name="T23" fmla="*/ 2147483646 h 453"/>
              <a:gd name="T24" fmla="*/ 2147483646 w 489"/>
              <a:gd name="T25" fmla="*/ 2147483646 h 453"/>
              <a:gd name="T26" fmla="*/ 2147483646 w 489"/>
              <a:gd name="T27" fmla="*/ 2147483646 h 453"/>
              <a:gd name="T28" fmla="*/ 2147483646 w 489"/>
              <a:gd name="T29" fmla="*/ 2147483646 h 453"/>
              <a:gd name="T30" fmla="*/ 2147483646 w 489"/>
              <a:gd name="T31" fmla="*/ 2147483646 h 453"/>
              <a:gd name="T32" fmla="*/ 2147483646 w 489"/>
              <a:gd name="T33" fmla="*/ 2147483646 h 453"/>
              <a:gd name="T34" fmla="*/ 2147483646 w 489"/>
              <a:gd name="T35" fmla="*/ 2147483646 h 453"/>
              <a:gd name="T36" fmla="*/ 2147483646 w 489"/>
              <a:gd name="T37" fmla="*/ 2147483646 h 453"/>
              <a:gd name="T38" fmla="*/ 2147483646 w 489"/>
              <a:gd name="T39" fmla="*/ 2147483646 h 453"/>
              <a:gd name="T40" fmla="*/ 2147483646 w 489"/>
              <a:gd name="T41" fmla="*/ 2147483646 h 453"/>
              <a:gd name="T42" fmla="*/ 2147483646 w 489"/>
              <a:gd name="T43" fmla="*/ 2147483646 h 453"/>
              <a:gd name="T44" fmla="*/ 2147483646 w 489"/>
              <a:gd name="T45" fmla="*/ 2147483646 h 453"/>
              <a:gd name="T46" fmla="*/ 2147483646 w 489"/>
              <a:gd name="T47" fmla="*/ 2147483646 h 453"/>
              <a:gd name="T48" fmla="*/ 2147483646 w 489"/>
              <a:gd name="T49" fmla="*/ 2147483646 h 453"/>
              <a:gd name="T50" fmla="*/ 2147483646 w 489"/>
              <a:gd name="T51" fmla="*/ 2147483646 h 453"/>
              <a:gd name="T52" fmla="*/ 2147483646 w 489"/>
              <a:gd name="T53" fmla="*/ 2147483646 h 453"/>
              <a:gd name="T54" fmla="*/ 2147483646 w 489"/>
              <a:gd name="T55" fmla="*/ 2147483646 h 453"/>
              <a:gd name="T56" fmla="*/ 2147483646 w 489"/>
              <a:gd name="T57" fmla="*/ 2147483646 h 453"/>
              <a:gd name="T58" fmla="*/ 2147483646 w 489"/>
              <a:gd name="T59" fmla="*/ 2147483646 h 453"/>
              <a:gd name="T60" fmla="*/ 2147483646 w 489"/>
              <a:gd name="T61" fmla="*/ 2147483646 h 453"/>
              <a:gd name="T62" fmla="*/ 2147483646 w 489"/>
              <a:gd name="T63" fmla="*/ 2147483646 h 453"/>
              <a:gd name="T64" fmla="*/ 2147483646 w 489"/>
              <a:gd name="T65" fmla="*/ 2147483646 h 453"/>
              <a:gd name="T66" fmla="*/ 2147483646 w 489"/>
              <a:gd name="T67" fmla="*/ 0 h 453"/>
              <a:gd name="T68" fmla="*/ 2147483646 w 489"/>
              <a:gd name="T69" fmla="*/ 2147483646 h 453"/>
              <a:gd name="T70" fmla="*/ 2147483646 w 489"/>
              <a:gd name="T71" fmla="*/ 2147483646 h 453"/>
              <a:gd name="T72" fmla="*/ 2147483646 w 489"/>
              <a:gd name="T73" fmla="*/ 2147483646 h 453"/>
              <a:gd name="T74" fmla="*/ 2147483646 w 489"/>
              <a:gd name="T75" fmla="*/ 2147483646 h 453"/>
              <a:gd name="T76" fmla="*/ 2147483646 w 489"/>
              <a:gd name="T77" fmla="*/ 2147483646 h 453"/>
              <a:gd name="T78" fmla="*/ 2147483646 w 489"/>
              <a:gd name="T79" fmla="*/ 2147483646 h 4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489" h="453">
                <a:moveTo>
                  <a:pt x="460" y="452"/>
                </a:moveTo>
                <a:lnTo>
                  <a:pt x="460" y="452"/>
                </a:lnTo>
                <a:cubicBezTo>
                  <a:pt x="29" y="452"/>
                  <a:pt x="29" y="452"/>
                  <a:pt x="29" y="452"/>
                </a:cubicBezTo>
                <a:cubicBezTo>
                  <a:pt x="15" y="452"/>
                  <a:pt x="0" y="438"/>
                  <a:pt x="0" y="424"/>
                </a:cubicBezTo>
                <a:cubicBezTo>
                  <a:pt x="0" y="282"/>
                  <a:pt x="0" y="282"/>
                  <a:pt x="0" y="282"/>
                </a:cubicBezTo>
                <a:cubicBezTo>
                  <a:pt x="0" y="268"/>
                  <a:pt x="15"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81" y="254"/>
                  <a:pt x="488" y="268"/>
                  <a:pt x="488" y="282"/>
                </a:cubicBezTo>
                <a:cubicBezTo>
                  <a:pt x="488" y="424"/>
                  <a:pt x="488" y="424"/>
                  <a:pt x="488" y="424"/>
                </a:cubicBezTo>
                <a:cubicBezTo>
                  <a:pt x="488" y="438"/>
                  <a:pt x="481" y="452"/>
                  <a:pt x="460" y="452"/>
                </a:cubicBezTo>
                <a:close/>
                <a:moveTo>
                  <a:pt x="333" y="148"/>
                </a:moveTo>
                <a:lnTo>
                  <a:pt x="333" y="148"/>
                </a:lnTo>
                <a:cubicBezTo>
                  <a:pt x="318" y="148"/>
                  <a:pt x="311" y="148"/>
                  <a:pt x="311" y="141"/>
                </a:cubicBezTo>
                <a:cubicBezTo>
                  <a:pt x="276" y="99"/>
                  <a:pt x="276" y="99"/>
                  <a:pt x="276" y="99"/>
                </a:cubicBezTo>
                <a:cubicBezTo>
                  <a:pt x="276" y="275"/>
                  <a:pt x="276" y="275"/>
                  <a:pt x="276" y="275"/>
                </a:cubicBezTo>
                <a:cubicBezTo>
                  <a:pt x="276" y="289"/>
                  <a:pt x="262" y="304"/>
                  <a:pt x="248" y="304"/>
                </a:cubicBezTo>
                <a:cubicBezTo>
                  <a:pt x="227" y="304"/>
                  <a:pt x="220" y="289"/>
                  <a:pt x="220" y="275"/>
                </a:cubicBezTo>
                <a:cubicBezTo>
                  <a:pt x="220" y="99"/>
                  <a:pt x="220" y="99"/>
                  <a:pt x="220" y="99"/>
                </a:cubicBezTo>
                <a:cubicBezTo>
                  <a:pt x="184" y="141"/>
                  <a:pt x="184" y="141"/>
                  <a:pt x="184" y="141"/>
                </a:cubicBezTo>
                <a:cubicBezTo>
                  <a:pt x="177" y="148"/>
                  <a:pt x="170" y="148"/>
                  <a:pt x="163" y="148"/>
                </a:cubicBezTo>
                <a:cubicBezTo>
                  <a:pt x="142" y="148"/>
                  <a:pt x="135" y="141"/>
                  <a:pt x="135" y="120"/>
                </a:cubicBezTo>
                <a:cubicBezTo>
                  <a:pt x="135" y="113"/>
                  <a:pt x="135" y="106"/>
                  <a:pt x="142" y="106"/>
                </a:cubicBezTo>
                <a:cubicBezTo>
                  <a:pt x="227" y="7"/>
                  <a:pt x="227" y="7"/>
                  <a:pt x="227" y="7"/>
                </a:cubicBezTo>
                <a:cubicBezTo>
                  <a:pt x="227" y="7"/>
                  <a:pt x="234" y="0"/>
                  <a:pt x="248" y="0"/>
                </a:cubicBezTo>
                <a:cubicBezTo>
                  <a:pt x="255" y="0"/>
                  <a:pt x="262" y="7"/>
                  <a:pt x="269" y="7"/>
                </a:cubicBezTo>
                <a:cubicBezTo>
                  <a:pt x="354" y="106"/>
                  <a:pt x="354" y="106"/>
                  <a:pt x="354" y="106"/>
                </a:cubicBezTo>
                <a:cubicBezTo>
                  <a:pt x="354" y="106"/>
                  <a:pt x="361" y="113"/>
                  <a:pt x="361" y="120"/>
                </a:cubicBezTo>
                <a:cubicBezTo>
                  <a:pt x="361" y="141"/>
                  <a:pt x="347" y="148"/>
                  <a:pt x="333" y="1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2" name="Freeform 52"/>
          <p:cNvSpPr>
            <a:spLocks noChangeArrowheads="1"/>
          </p:cNvSpPr>
          <p:nvPr/>
        </p:nvSpPr>
        <p:spPr bwMode="auto">
          <a:xfrm>
            <a:off x="16696744" y="7718610"/>
            <a:ext cx="445341" cy="413246"/>
          </a:xfrm>
          <a:custGeom>
            <a:avLst/>
            <a:gdLst>
              <a:gd name="T0" fmla="*/ 2147483646 w 489"/>
              <a:gd name="T1" fmla="*/ 2147483646 h 453"/>
              <a:gd name="T2" fmla="*/ 2147483646 w 489"/>
              <a:gd name="T3" fmla="*/ 2147483646 h 453"/>
              <a:gd name="T4" fmla="*/ 2147483646 w 489"/>
              <a:gd name="T5" fmla="*/ 2147483646 h 453"/>
              <a:gd name="T6" fmla="*/ 2147483646 w 489"/>
              <a:gd name="T7" fmla="*/ 2147483646 h 453"/>
              <a:gd name="T8" fmla="*/ 2147483646 w 489"/>
              <a:gd name="T9" fmla="*/ 2147483646 h 453"/>
              <a:gd name="T10" fmla="*/ 2147483646 w 489"/>
              <a:gd name="T11" fmla="*/ 2147483646 h 453"/>
              <a:gd name="T12" fmla="*/ 0 w 489"/>
              <a:gd name="T13" fmla="*/ 2147483646 h 453"/>
              <a:gd name="T14" fmla="*/ 0 w 489"/>
              <a:gd name="T15" fmla="*/ 2147483646 h 453"/>
              <a:gd name="T16" fmla="*/ 2147483646 w 489"/>
              <a:gd name="T17" fmla="*/ 2147483646 h 453"/>
              <a:gd name="T18" fmla="*/ 2147483646 w 489"/>
              <a:gd name="T19" fmla="*/ 2147483646 h 453"/>
              <a:gd name="T20" fmla="*/ 2147483646 w 489"/>
              <a:gd name="T21" fmla="*/ 2147483646 h 453"/>
              <a:gd name="T22" fmla="*/ 2147483646 w 489"/>
              <a:gd name="T23" fmla="*/ 2147483646 h 453"/>
              <a:gd name="T24" fmla="*/ 2147483646 w 489"/>
              <a:gd name="T25" fmla="*/ 2147483646 h 453"/>
              <a:gd name="T26" fmla="*/ 2147483646 w 489"/>
              <a:gd name="T27" fmla="*/ 2147483646 h 453"/>
              <a:gd name="T28" fmla="*/ 2147483646 w 489"/>
              <a:gd name="T29" fmla="*/ 2147483646 h 453"/>
              <a:gd name="T30" fmla="*/ 2147483646 w 489"/>
              <a:gd name="T31" fmla="*/ 2147483646 h 453"/>
              <a:gd name="T32" fmla="*/ 2147483646 w 489"/>
              <a:gd name="T33" fmla="*/ 2147483646 h 453"/>
              <a:gd name="T34" fmla="*/ 2147483646 w 489"/>
              <a:gd name="T35" fmla="*/ 2147483646 h 453"/>
              <a:gd name="T36" fmla="*/ 2147483646 w 489"/>
              <a:gd name="T37" fmla="*/ 2147483646 h 453"/>
              <a:gd name="T38" fmla="*/ 2147483646 w 489"/>
              <a:gd name="T39" fmla="*/ 2147483646 h 453"/>
              <a:gd name="T40" fmla="*/ 2147483646 w 489"/>
              <a:gd name="T41" fmla="*/ 2147483646 h 453"/>
              <a:gd name="T42" fmla="*/ 2147483646 w 489"/>
              <a:gd name="T43" fmla="*/ 2147483646 h 453"/>
              <a:gd name="T44" fmla="*/ 2147483646 w 489"/>
              <a:gd name="T45" fmla="*/ 2147483646 h 453"/>
              <a:gd name="T46" fmla="*/ 2147483646 w 489"/>
              <a:gd name="T47" fmla="*/ 2147483646 h 453"/>
              <a:gd name="T48" fmla="*/ 2147483646 w 489"/>
              <a:gd name="T49" fmla="*/ 2147483646 h 453"/>
              <a:gd name="T50" fmla="*/ 2147483646 w 489"/>
              <a:gd name="T51" fmla="*/ 2147483646 h 453"/>
              <a:gd name="T52" fmla="*/ 2147483646 w 489"/>
              <a:gd name="T53" fmla="*/ 2147483646 h 453"/>
              <a:gd name="T54" fmla="*/ 2147483646 w 489"/>
              <a:gd name="T55" fmla="*/ 2147483646 h 453"/>
              <a:gd name="T56" fmla="*/ 2147483646 w 489"/>
              <a:gd name="T57" fmla="*/ 2147483646 h 453"/>
              <a:gd name="T58" fmla="*/ 2147483646 w 489"/>
              <a:gd name="T59" fmla="*/ 2147483646 h 453"/>
              <a:gd name="T60" fmla="*/ 2147483646 w 489"/>
              <a:gd name="T61" fmla="*/ 2147483646 h 453"/>
              <a:gd name="T62" fmla="*/ 2147483646 w 489"/>
              <a:gd name="T63" fmla="*/ 2147483646 h 453"/>
              <a:gd name="T64" fmla="*/ 2147483646 w 489"/>
              <a:gd name="T65" fmla="*/ 2147483646 h 453"/>
              <a:gd name="T66" fmla="*/ 2147483646 w 489"/>
              <a:gd name="T67" fmla="*/ 0 h 453"/>
              <a:gd name="T68" fmla="*/ 2147483646 w 489"/>
              <a:gd name="T69" fmla="*/ 2147483646 h 453"/>
              <a:gd name="T70" fmla="*/ 2147483646 w 489"/>
              <a:gd name="T71" fmla="*/ 2147483646 h 453"/>
              <a:gd name="T72" fmla="*/ 2147483646 w 489"/>
              <a:gd name="T73" fmla="*/ 2147483646 h 453"/>
              <a:gd name="T74" fmla="*/ 2147483646 w 489"/>
              <a:gd name="T75" fmla="*/ 2147483646 h 453"/>
              <a:gd name="T76" fmla="*/ 2147483646 w 489"/>
              <a:gd name="T77" fmla="*/ 2147483646 h 453"/>
              <a:gd name="T78" fmla="*/ 2147483646 w 489"/>
              <a:gd name="T79" fmla="*/ 2147483646 h 453"/>
              <a:gd name="T80" fmla="*/ 2147483646 w 489"/>
              <a:gd name="T81" fmla="*/ 2147483646 h 453"/>
              <a:gd name="T82" fmla="*/ 2147483646 w 489"/>
              <a:gd name="T83" fmla="*/ 2147483646 h 4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89" h="453">
                <a:moveTo>
                  <a:pt x="460" y="452"/>
                </a:moveTo>
                <a:lnTo>
                  <a:pt x="460" y="452"/>
                </a:lnTo>
                <a:cubicBezTo>
                  <a:pt x="241" y="452"/>
                  <a:pt x="241" y="452"/>
                  <a:pt x="241" y="452"/>
                </a:cubicBezTo>
                <a:cubicBezTo>
                  <a:pt x="29" y="452"/>
                  <a:pt x="29" y="452"/>
                  <a:pt x="29" y="452"/>
                </a:cubicBezTo>
                <a:cubicBezTo>
                  <a:pt x="7" y="452"/>
                  <a:pt x="0" y="438"/>
                  <a:pt x="0" y="424"/>
                </a:cubicBezTo>
                <a:cubicBezTo>
                  <a:pt x="0" y="282"/>
                  <a:pt x="0" y="282"/>
                  <a:pt x="0" y="282"/>
                </a:cubicBezTo>
                <a:cubicBezTo>
                  <a:pt x="0" y="268"/>
                  <a:pt x="7" y="254"/>
                  <a:pt x="29" y="254"/>
                </a:cubicBezTo>
                <a:cubicBezTo>
                  <a:pt x="43" y="254"/>
                  <a:pt x="57" y="268"/>
                  <a:pt x="57" y="282"/>
                </a:cubicBezTo>
                <a:cubicBezTo>
                  <a:pt x="57" y="396"/>
                  <a:pt x="57" y="396"/>
                  <a:pt x="57" y="396"/>
                </a:cubicBezTo>
                <a:cubicBezTo>
                  <a:pt x="431" y="396"/>
                  <a:pt x="431" y="396"/>
                  <a:pt x="431" y="396"/>
                </a:cubicBezTo>
                <a:cubicBezTo>
                  <a:pt x="431" y="282"/>
                  <a:pt x="431" y="282"/>
                  <a:pt x="431" y="282"/>
                </a:cubicBezTo>
                <a:cubicBezTo>
                  <a:pt x="431" y="268"/>
                  <a:pt x="446" y="254"/>
                  <a:pt x="460" y="254"/>
                </a:cubicBezTo>
                <a:cubicBezTo>
                  <a:pt x="474" y="254"/>
                  <a:pt x="488" y="268"/>
                  <a:pt x="488" y="282"/>
                </a:cubicBezTo>
                <a:cubicBezTo>
                  <a:pt x="488" y="424"/>
                  <a:pt x="488" y="424"/>
                  <a:pt x="488" y="424"/>
                </a:cubicBezTo>
                <a:cubicBezTo>
                  <a:pt x="488" y="438"/>
                  <a:pt x="474" y="452"/>
                  <a:pt x="460" y="452"/>
                </a:cubicBezTo>
                <a:close/>
                <a:moveTo>
                  <a:pt x="347" y="198"/>
                </a:moveTo>
                <a:lnTo>
                  <a:pt x="347" y="198"/>
                </a:lnTo>
                <a:cubicBezTo>
                  <a:pt x="262" y="289"/>
                  <a:pt x="262" y="289"/>
                  <a:pt x="262" y="289"/>
                </a:cubicBezTo>
                <a:cubicBezTo>
                  <a:pt x="262" y="297"/>
                  <a:pt x="255" y="304"/>
                  <a:pt x="241" y="304"/>
                </a:cubicBezTo>
                <a:cubicBezTo>
                  <a:pt x="234" y="304"/>
                  <a:pt x="227" y="297"/>
                  <a:pt x="220" y="289"/>
                </a:cubicBezTo>
                <a:cubicBezTo>
                  <a:pt x="135" y="198"/>
                  <a:pt x="135" y="198"/>
                  <a:pt x="135" y="198"/>
                </a:cubicBezTo>
                <a:cubicBezTo>
                  <a:pt x="135" y="191"/>
                  <a:pt x="127" y="184"/>
                  <a:pt x="127" y="176"/>
                </a:cubicBezTo>
                <a:cubicBezTo>
                  <a:pt x="127" y="162"/>
                  <a:pt x="142" y="148"/>
                  <a:pt x="156" y="148"/>
                </a:cubicBezTo>
                <a:cubicBezTo>
                  <a:pt x="170" y="148"/>
                  <a:pt x="177" y="155"/>
                  <a:pt x="177" y="162"/>
                </a:cubicBezTo>
                <a:cubicBezTo>
                  <a:pt x="212" y="198"/>
                  <a:pt x="212" y="198"/>
                  <a:pt x="212" y="198"/>
                </a:cubicBezTo>
                <a:cubicBezTo>
                  <a:pt x="212" y="28"/>
                  <a:pt x="212" y="28"/>
                  <a:pt x="212" y="28"/>
                </a:cubicBezTo>
                <a:cubicBezTo>
                  <a:pt x="212" y="14"/>
                  <a:pt x="227" y="0"/>
                  <a:pt x="241" y="0"/>
                </a:cubicBezTo>
                <a:cubicBezTo>
                  <a:pt x="262" y="0"/>
                  <a:pt x="269" y="14"/>
                  <a:pt x="269" y="28"/>
                </a:cubicBezTo>
                <a:cubicBezTo>
                  <a:pt x="269" y="198"/>
                  <a:pt x="269" y="198"/>
                  <a:pt x="269" y="198"/>
                </a:cubicBezTo>
                <a:cubicBezTo>
                  <a:pt x="304" y="162"/>
                  <a:pt x="304" y="162"/>
                  <a:pt x="304" y="162"/>
                </a:cubicBezTo>
                <a:cubicBezTo>
                  <a:pt x="311" y="155"/>
                  <a:pt x="318" y="148"/>
                  <a:pt x="325" y="148"/>
                </a:cubicBezTo>
                <a:cubicBezTo>
                  <a:pt x="347" y="148"/>
                  <a:pt x="354" y="162"/>
                  <a:pt x="354" y="176"/>
                </a:cubicBezTo>
                <a:cubicBezTo>
                  <a:pt x="354" y="184"/>
                  <a:pt x="354" y="191"/>
                  <a:pt x="347" y="19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3" name="Freeform 53"/>
          <p:cNvSpPr>
            <a:spLocks noChangeArrowheads="1"/>
          </p:cNvSpPr>
          <p:nvPr/>
        </p:nvSpPr>
        <p:spPr bwMode="auto">
          <a:xfrm>
            <a:off x="15681684" y="7646393"/>
            <a:ext cx="553668" cy="553668"/>
          </a:xfrm>
          <a:custGeom>
            <a:avLst/>
            <a:gdLst>
              <a:gd name="T0" fmla="*/ 2147483646 w 608"/>
              <a:gd name="T1" fmla="*/ 2147483646 h 609"/>
              <a:gd name="T2" fmla="*/ 0 w 608"/>
              <a:gd name="T3" fmla="*/ 2147483646 h 609"/>
              <a:gd name="T4" fmla="*/ 2147483646 w 608"/>
              <a:gd name="T5" fmla="*/ 2147483646 h 609"/>
              <a:gd name="T6" fmla="*/ 2147483646 w 608"/>
              <a:gd name="T7" fmla="*/ 2147483646 h 609"/>
              <a:gd name="T8" fmla="*/ 2147483646 w 608"/>
              <a:gd name="T9" fmla="*/ 2147483646 h 609"/>
              <a:gd name="T10" fmla="*/ 2147483646 w 608"/>
              <a:gd name="T11" fmla="*/ 2147483646 h 609"/>
              <a:gd name="T12" fmla="*/ 2147483646 w 608"/>
              <a:gd name="T13" fmla="*/ 2147483646 h 609"/>
              <a:gd name="T14" fmla="*/ 2147483646 w 608"/>
              <a:gd name="T15" fmla="*/ 2147483646 h 609"/>
              <a:gd name="T16" fmla="*/ 2147483646 w 608"/>
              <a:gd name="T17" fmla="*/ 2147483646 h 609"/>
              <a:gd name="T18" fmla="*/ 2147483646 w 608"/>
              <a:gd name="T19" fmla="*/ 2147483646 h 609"/>
              <a:gd name="T20" fmla="*/ 2147483646 w 608"/>
              <a:gd name="T21" fmla="*/ 2147483646 h 609"/>
              <a:gd name="T22" fmla="*/ 2147483646 w 608"/>
              <a:gd name="T23" fmla="*/ 2147483646 h 609"/>
              <a:gd name="T24" fmla="*/ 2147483646 w 608"/>
              <a:gd name="T25" fmla="*/ 2147483646 h 609"/>
              <a:gd name="T26" fmla="*/ 2147483646 w 608"/>
              <a:gd name="T27" fmla="*/ 2147483646 h 609"/>
              <a:gd name="T28" fmla="*/ 2147483646 w 608"/>
              <a:gd name="T29" fmla="*/ 2147483646 h 609"/>
              <a:gd name="T30" fmla="*/ 2147483646 w 608"/>
              <a:gd name="T31" fmla="*/ 2147483646 h 609"/>
              <a:gd name="T32" fmla="*/ 2147483646 w 608"/>
              <a:gd name="T33" fmla="*/ 2147483646 h 609"/>
              <a:gd name="T34" fmla="*/ 2147483646 w 608"/>
              <a:gd name="T35" fmla="*/ 2147483646 h 609"/>
              <a:gd name="T36" fmla="*/ 2147483646 w 608"/>
              <a:gd name="T37" fmla="*/ 2147483646 h 609"/>
              <a:gd name="T38" fmla="*/ 2147483646 w 608"/>
              <a:gd name="T39" fmla="*/ 2147483646 h 609"/>
              <a:gd name="T40" fmla="*/ 2147483646 w 608"/>
              <a:gd name="T41" fmla="*/ 2147483646 h 609"/>
              <a:gd name="T42" fmla="*/ 2147483646 w 608"/>
              <a:gd name="T43" fmla="*/ 2147483646 h 609"/>
              <a:gd name="T44" fmla="*/ 2147483646 w 608"/>
              <a:gd name="T45" fmla="*/ 2147483646 h 609"/>
              <a:gd name="T46" fmla="*/ 2147483646 w 608"/>
              <a:gd name="T47" fmla="*/ 2147483646 h 609"/>
              <a:gd name="T48" fmla="*/ 2147483646 w 608"/>
              <a:gd name="T49" fmla="*/ 2147483646 h 609"/>
              <a:gd name="T50" fmla="*/ 2147483646 w 608"/>
              <a:gd name="T51" fmla="*/ 2147483646 h 609"/>
              <a:gd name="T52" fmla="*/ 2147483646 w 608"/>
              <a:gd name="T53" fmla="*/ 2147483646 h 609"/>
              <a:gd name="T54" fmla="*/ 2147483646 w 608"/>
              <a:gd name="T55" fmla="*/ 2147483646 h 609"/>
              <a:gd name="T56" fmla="*/ 2147483646 w 608"/>
              <a:gd name="T57" fmla="*/ 2147483646 h 609"/>
              <a:gd name="T58" fmla="*/ 2147483646 w 608"/>
              <a:gd name="T59" fmla="*/ 2147483646 h 609"/>
              <a:gd name="T60" fmla="*/ 2147483646 w 608"/>
              <a:gd name="T61" fmla="*/ 2147483646 h 609"/>
              <a:gd name="T62" fmla="*/ 2147483646 w 608"/>
              <a:gd name="T63" fmla="*/ 2147483646 h 609"/>
              <a:gd name="T64" fmla="*/ 2147483646 w 608"/>
              <a:gd name="T65" fmla="*/ 2147483646 h 609"/>
              <a:gd name="T66" fmla="*/ 2147483646 w 608"/>
              <a:gd name="T67" fmla="*/ 2147483646 h 609"/>
              <a:gd name="T68" fmla="*/ 2147483646 w 608"/>
              <a:gd name="T69" fmla="*/ 2147483646 h 609"/>
              <a:gd name="T70" fmla="*/ 2147483646 w 608"/>
              <a:gd name="T71" fmla="*/ 2147483646 h 609"/>
              <a:gd name="T72" fmla="*/ 2147483646 w 608"/>
              <a:gd name="T73" fmla="*/ 2147483646 h 609"/>
              <a:gd name="T74" fmla="*/ 2147483646 w 608"/>
              <a:gd name="T75" fmla="*/ 2147483646 h 609"/>
              <a:gd name="T76" fmla="*/ 2147483646 w 608"/>
              <a:gd name="T77" fmla="*/ 2147483646 h 609"/>
              <a:gd name="T78" fmla="*/ 2147483646 w 608"/>
              <a:gd name="T79" fmla="*/ 2147483646 h 609"/>
              <a:gd name="T80" fmla="*/ 2147483646 w 608"/>
              <a:gd name="T81" fmla="*/ 2147483646 h 609"/>
              <a:gd name="T82" fmla="*/ 2147483646 w 608"/>
              <a:gd name="T83" fmla="*/ 2147483646 h 609"/>
              <a:gd name="T84" fmla="*/ 2147483646 w 608"/>
              <a:gd name="T85" fmla="*/ 2147483646 h 609"/>
              <a:gd name="T86" fmla="*/ 2147483646 w 608"/>
              <a:gd name="T87" fmla="*/ 2147483646 h 609"/>
              <a:gd name="T88" fmla="*/ 2147483646 w 608"/>
              <a:gd name="T89" fmla="*/ 2147483646 h 609"/>
              <a:gd name="T90" fmla="*/ 2147483646 w 608"/>
              <a:gd name="T91" fmla="*/ 2147483646 h 609"/>
              <a:gd name="T92" fmla="*/ 2147483646 w 608"/>
              <a:gd name="T93" fmla="*/ 2147483646 h 609"/>
              <a:gd name="T94" fmla="*/ 2147483646 w 608"/>
              <a:gd name="T95" fmla="*/ 2147483646 h 609"/>
              <a:gd name="T96" fmla="*/ 2147483646 w 608"/>
              <a:gd name="T97" fmla="*/ 2147483646 h 609"/>
              <a:gd name="T98" fmla="*/ 2147483646 w 608"/>
              <a:gd name="T99" fmla="*/ 2147483646 h 609"/>
              <a:gd name="T100" fmla="*/ 2147483646 w 608"/>
              <a:gd name="T101" fmla="*/ 2147483646 h 609"/>
              <a:gd name="T102" fmla="*/ 2147483646 w 608"/>
              <a:gd name="T103" fmla="*/ 2147483646 h 609"/>
              <a:gd name="T104" fmla="*/ 2147483646 w 608"/>
              <a:gd name="T105" fmla="*/ 2147483646 h 609"/>
              <a:gd name="T106" fmla="*/ 2147483646 w 608"/>
              <a:gd name="T107" fmla="*/ 2147483646 h 609"/>
              <a:gd name="T108" fmla="*/ 2147483646 w 608"/>
              <a:gd name="T109" fmla="*/ 2147483646 h 609"/>
              <a:gd name="T110" fmla="*/ 2147483646 w 608"/>
              <a:gd name="T111" fmla="*/ 2147483646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8" h="609">
                <a:moveTo>
                  <a:pt x="579" y="608"/>
                </a:moveTo>
                <a:lnTo>
                  <a:pt x="579"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20" y="170"/>
                  <a:pt x="155" y="170"/>
                </a:cubicBezTo>
                <a:cubicBezTo>
                  <a:pt x="190"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23" y="141"/>
                  <a:pt x="523" y="106"/>
                </a:cubicBezTo>
                <a:cubicBezTo>
                  <a:pt x="523" y="78"/>
                  <a:pt x="523" y="78"/>
                  <a:pt x="523" y="78"/>
                </a:cubicBezTo>
                <a:cubicBezTo>
                  <a:pt x="579" y="78"/>
                  <a:pt x="579" y="78"/>
                  <a:pt x="579" y="78"/>
                </a:cubicBezTo>
                <a:cubicBezTo>
                  <a:pt x="593" y="78"/>
                  <a:pt x="607" y="92"/>
                  <a:pt x="607" y="106"/>
                </a:cubicBezTo>
                <a:cubicBezTo>
                  <a:pt x="607" y="580"/>
                  <a:pt x="607" y="580"/>
                  <a:pt x="607" y="580"/>
                </a:cubicBezTo>
                <a:cubicBezTo>
                  <a:pt x="607" y="594"/>
                  <a:pt x="593" y="608"/>
                  <a:pt x="579" y="608"/>
                </a:cubicBezTo>
                <a:close/>
                <a:moveTo>
                  <a:pt x="551" y="226"/>
                </a:moveTo>
                <a:lnTo>
                  <a:pt x="551" y="226"/>
                </a:lnTo>
                <a:cubicBezTo>
                  <a:pt x="56" y="226"/>
                  <a:pt x="56" y="226"/>
                  <a:pt x="56" y="226"/>
                </a:cubicBezTo>
                <a:cubicBezTo>
                  <a:pt x="56" y="551"/>
                  <a:pt x="56" y="551"/>
                  <a:pt x="56" y="551"/>
                </a:cubicBezTo>
                <a:cubicBezTo>
                  <a:pt x="551" y="551"/>
                  <a:pt x="551" y="551"/>
                  <a:pt x="551" y="551"/>
                </a:cubicBezTo>
                <a:lnTo>
                  <a:pt x="551" y="226"/>
                </a:lnTo>
                <a:close/>
                <a:moveTo>
                  <a:pt x="190" y="424"/>
                </a:moveTo>
                <a:lnTo>
                  <a:pt x="190" y="424"/>
                </a:lnTo>
                <a:cubicBezTo>
                  <a:pt x="190" y="417"/>
                  <a:pt x="197" y="410"/>
                  <a:pt x="205" y="410"/>
                </a:cubicBezTo>
                <a:cubicBezTo>
                  <a:pt x="212" y="403"/>
                  <a:pt x="219" y="396"/>
                  <a:pt x="226" y="396"/>
                </a:cubicBezTo>
                <a:cubicBezTo>
                  <a:pt x="233" y="389"/>
                  <a:pt x="233" y="389"/>
                  <a:pt x="240" y="382"/>
                </a:cubicBezTo>
                <a:cubicBezTo>
                  <a:pt x="240" y="382"/>
                  <a:pt x="247" y="382"/>
                  <a:pt x="247" y="375"/>
                </a:cubicBezTo>
                <a:cubicBezTo>
                  <a:pt x="254" y="375"/>
                  <a:pt x="254" y="367"/>
                  <a:pt x="261" y="367"/>
                </a:cubicBezTo>
                <a:cubicBezTo>
                  <a:pt x="261" y="360"/>
                  <a:pt x="261" y="353"/>
                  <a:pt x="261" y="353"/>
                </a:cubicBezTo>
                <a:cubicBezTo>
                  <a:pt x="261" y="339"/>
                  <a:pt x="261" y="339"/>
                  <a:pt x="254" y="332"/>
                </a:cubicBezTo>
                <a:cubicBezTo>
                  <a:pt x="254" y="325"/>
                  <a:pt x="247" y="325"/>
                  <a:pt x="240" y="325"/>
                </a:cubicBezTo>
                <a:cubicBezTo>
                  <a:pt x="233" y="325"/>
                  <a:pt x="226" y="325"/>
                  <a:pt x="226" y="325"/>
                </a:cubicBezTo>
                <a:cubicBezTo>
                  <a:pt x="219" y="332"/>
                  <a:pt x="219" y="332"/>
                  <a:pt x="219" y="339"/>
                </a:cubicBezTo>
                <a:cubicBezTo>
                  <a:pt x="212" y="339"/>
                  <a:pt x="212" y="346"/>
                  <a:pt x="212" y="353"/>
                </a:cubicBezTo>
                <a:lnTo>
                  <a:pt x="212" y="360"/>
                </a:lnTo>
                <a:cubicBezTo>
                  <a:pt x="176" y="360"/>
                  <a:pt x="176" y="360"/>
                  <a:pt x="176" y="360"/>
                </a:cubicBezTo>
                <a:cubicBezTo>
                  <a:pt x="176" y="353"/>
                  <a:pt x="176" y="346"/>
                  <a:pt x="183" y="339"/>
                </a:cubicBezTo>
                <a:cubicBezTo>
                  <a:pt x="183" y="325"/>
                  <a:pt x="183" y="318"/>
                  <a:pt x="190" y="311"/>
                </a:cubicBezTo>
                <a:cubicBezTo>
                  <a:pt x="197" y="311"/>
                  <a:pt x="205" y="304"/>
                  <a:pt x="212" y="297"/>
                </a:cubicBezTo>
                <a:cubicBezTo>
                  <a:pt x="219" y="297"/>
                  <a:pt x="226" y="297"/>
                  <a:pt x="240" y="297"/>
                </a:cubicBezTo>
                <a:cubicBezTo>
                  <a:pt x="247" y="297"/>
                  <a:pt x="254" y="297"/>
                  <a:pt x="261" y="297"/>
                </a:cubicBezTo>
                <a:cubicBezTo>
                  <a:pt x="268" y="304"/>
                  <a:pt x="275" y="304"/>
                  <a:pt x="282" y="311"/>
                </a:cubicBezTo>
                <a:cubicBezTo>
                  <a:pt x="282" y="311"/>
                  <a:pt x="290" y="318"/>
                  <a:pt x="290" y="325"/>
                </a:cubicBezTo>
                <a:cubicBezTo>
                  <a:pt x="297" y="332"/>
                  <a:pt x="297" y="339"/>
                  <a:pt x="297" y="346"/>
                </a:cubicBezTo>
                <a:cubicBezTo>
                  <a:pt x="297" y="353"/>
                  <a:pt x="297" y="367"/>
                  <a:pt x="297" y="367"/>
                </a:cubicBezTo>
                <a:cubicBezTo>
                  <a:pt x="290" y="375"/>
                  <a:pt x="290" y="382"/>
                  <a:pt x="282" y="389"/>
                </a:cubicBezTo>
                <a:cubicBezTo>
                  <a:pt x="275" y="389"/>
                  <a:pt x="275" y="396"/>
                  <a:pt x="268" y="403"/>
                </a:cubicBezTo>
                <a:cubicBezTo>
                  <a:pt x="261" y="403"/>
                  <a:pt x="254" y="410"/>
                  <a:pt x="247" y="410"/>
                </a:cubicBezTo>
                <a:cubicBezTo>
                  <a:pt x="240" y="417"/>
                  <a:pt x="240" y="417"/>
                  <a:pt x="233" y="424"/>
                </a:cubicBezTo>
                <a:cubicBezTo>
                  <a:pt x="226" y="431"/>
                  <a:pt x="219" y="431"/>
                  <a:pt x="219" y="438"/>
                </a:cubicBezTo>
                <a:cubicBezTo>
                  <a:pt x="297" y="438"/>
                  <a:pt x="297" y="438"/>
                  <a:pt x="297" y="438"/>
                </a:cubicBezTo>
                <a:cubicBezTo>
                  <a:pt x="297" y="467"/>
                  <a:pt x="297" y="467"/>
                  <a:pt x="297" y="467"/>
                </a:cubicBezTo>
                <a:cubicBezTo>
                  <a:pt x="169" y="467"/>
                  <a:pt x="169" y="467"/>
                  <a:pt x="169" y="467"/>
                </a:cubicBezTo>
                <a:cubicBezTo>
                  <a:pt x="169" y="460"/>
                  <a:pt x="176" y="452"/>
                  <a:pt x="176" y="445"/>
                </a:cubicBezTo>
                <a:cubicBezTo>
                  <a:pt x="176" y="438"/>
                  <a:pt x="183" y="431"/>
                  <a:pt x="190" y="424"/>
                </a:cubicBezTo>
                <a:close/>
                <a:moveTo>
                  <a:pt x="353" y="438"/>
                </a:moveTo>
                <a:lnTo>
                  <a:pt x="353" y="438"/>
                </a:lnTo>
                <a:cubicBezTo>
                  <a:pt x="360" y="445"/>
                  <a:pt x="360" y="445"/>
                  <a:pt x="374" y="445"/>
                </a:cubicBezTo>
                <a:cubicBezTo>
                  <a:pt x="374" y="445"/>
                  <a:pt x="381" y="445"/>
                  <a:pt x="381" y="438"/>
                </a:cubicBezTo>
                <a:cubicBezTo>
                  <a:pt x="388" y="438"/>
                  <a:pt x="388" y="438"/>
                  <a:pt x="395" y="431"/>
                </a:cubicBezTo>
                <a:lnTo>
                  <a:pt x="395" y="424"/>
                </a:lnTo>
                <a:cubicBezTo>
                  <a:pt x="403" y="417"/>
                  <a:pt x="403" y="417"/>
                  <a:pt x="403" y="410"/>
                </a:cubicBezTo>
                <a:cubicBezTo>
                  <a:pt x="403" y="410"/>
                  <a:pt x="403" y="403"/>
                  <a:pt x="395" y="396"/>
                </a:cubicBezTo>
                <a:lnTo>
                  <a:pt x="395" y="389"/>
                </a:lnTo>
                <a:cubicBezTo>
                  <a:pt x="388" y="389"/>
                  <a:pt x="388" y="382"/>
                  <a:pt x="381" y="382"/>
                </a:cubicBezTo>
                <a:lnTo>
                  <a:pt x="374" y="382"/>
                </a:lnTo>
                <a:cubicBezTo>
                  <a:pt x="367" y="382"/>
                  <a:pt x="360" y="382"/>
                  <a:pt x="353" y="382"/>
                </a:cubicBezTo>
                <a:cubicBezTo>
                  <a:pt x="353" y="382"/>
                  <a:pt x="346" y="389"/>
                  <a:pt x="346" y="396"/>
                </a:cubicBezTo>
                <a:cubicBezTo>
                  <a:pt x="311" y="396"/>
                  <a:pt x="311" y="396"/>
                  <a:pt x="311" y="396"/>
                </a:cubicBezTo>
                <a:cubicBezTo>
                  <a:pt x="332" y="297"/>
                  <a:pt x="332" y="297"/>
                  <a:pt x="332" y="297"/>
                </a:cubicBezTo>
                <a:cubicBezTo>
                  <a:pt x="424" y="297"/>
                  <a:pt x="424" y="297"/>
                  <a:pt x="424" y="297"/>
                </a:cubicBezTo>
                <a:cubicBezTo>
                  <a:pt x="424" y="325"/>
                  <a:pt x="424" y="325"/>
                  <a:pt x="424" y="325"/>
                </a:cubicBezTo>
                <a:cubicBezTo>
                  <a:pt x="353" y="325"/>
                  <a:pt x="353" y="325"/>
                  <a:pt x="353" y="325"/>
                </a:cubicBezTo>
                <a:cubicBezTo>
                  <a:pt x="346" y="367"/>
                  <a:pt x="346" y="367"/>
                  <a:pt x="346" y="367"/>
                </a:cubicBezTo>
                <a:cubicBezTo>
                  <a:pt x="353" y="360"/>
                  <a:pt x="360" y="360"/>
                  <a:pt x="367" y="353"/>
                </a:cubicBezTo>
                <a:cubicBezTo>
                  <a:pt x="367" y="353"/>
                  <a:pt x="374" y="353"/>
                  <a:pt x="381" y="353"/>
                </a:cubicBezTo>
                <a:cubicBezTo>
                  <a:pt x="388" y="353"/>
                  <a:pt x="395" y="353"/>
                  <a:pt x="403" y="360"/>
                </a:cubicBezTo>
                <a:cubicBezTo>
                  <a:pt x="410" y="360"/>
                  <a:pt x="417" y="367"/>
                  <a:pt x="424" y="367"/>
                </a:cubicBezTo>
                <a:cubicBezTo>
                  <a:pt x="424" y="375"/>
                  <a:pt x="431" y="382"/>
                  <a:pt x="431" y="389"/>
                </a:cubicBezTo>
                <a:cubicBezTo>
                  <a:pt x="438" y="396"/>
                  <a:pt x="438" y="403"/>
                  <a:pt x="438" y="410"/>
                </a:cubicBezTo>
                <a:cubicBezTo>
                  <a:pt x="438" y="417"/>
                  <a:pt x="431" y="431"/>
                  <a:pt x="431" y="438"/>
                </a:cubicBezTo>
                <a:cubicBezTo>
                  <a:pt x="424" y="445"/>
                  <a:pt x="424" y="452"/>
                  <a:pt x="417" y="452"/>
                </a:cubicBezTo>
                <a:cubicBezTo>
                  <a:pt x="410" y="460"/>
                  <a:pt x="403" y="467"/>
                  <a:pt x="395" y="467"/>
                </a:cubicBezTo>
                <a:cubicBezTo>
                  <a:pt x="388" y="474"/>
                  <a:pt x="381" y="474"/>
                  <a:pt x="374" y="474"/>
                </a:cubicBezTo>
                <a:cubicBezTo>
                  <a:pt x="360" y="474"/>
                  <a:pt x="353" y="474"/>
                  <a:pt x="346" y="467"/>
                </a:cubicBezTo>
                <a:cubicBezTo>
                  <a:pt x="339" y="467"/>
                  <a:pt x="332" y="467"/>
                  <a:pt x="325" y="460"/>
                </a:cubicBezTo>
                <a:cubicBezTo>
                  <a:pt x="325" y="452"/>
                  <a:pt x="318" y="452"/>
                  <a:pt x="311" y="445"/>
                </a:cubicBezTo>
                <a:cubicBezTo>
                  <a:pt x="311" y="438"/>
                  <a:pt x="311" y="424"/>
                  <a:pt x="311" y="417"/>
                </a:cubicBezTo>
                <a:cubicBezTo>
                  <a:pt x="346" y="417"/>
                  <a:pt x="346" y="417"/>
                  <a:pt x="346" y="417"/>
                </a:cubicBezTo>
                <a:cubicBezTo>
                  <a:pt x="346" y="424"/>
                  <a:pt x="346" y="431"/>
                  <a:pt x="353" y="438"/>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73" y="0"/>
                  <a:pt x="480" y="14"/>
                  <a:pt x="480" y="28"/>
                </a:cubicBezTo>
                <a:cubicBezTo>
                  <a:pt x="480" y="106"/>
                  <a:pt x="480" y="106"/>
                  <a:pt x="480" y="106"/>
                </a:cubicBezTo>
                <a:cubicBezTo>
                  <a:pt x="480" y="120"/>
                  <a:pt x="473" y="134"/>
                  <a:pt x="452" y="134"/>
                </a:cubicBezTo>
                <a:close/>
                <a:moveTo>
                  <a:pt x="155" y="134"/>
                </a:moveTo>
                <a:lnTo>
                  <a:pt x="155" y="134"/>
                </a:lnTo>
                <a:cubicBezTo>
                  <a:pt x="134" y="134"/>
                  <a:pt x="127" y="120"/>
                  <a:pt x="127" y="106"/>
                </a:cubicBezTo>
                <a:cubicBezTo>
                  <a:pt x="127" y="28"/>
                  <a:pt x="127" y="28"/>
                  <a:pt x="127" y="28"/>
                </a:cubicBezTo>
                <a:cubicBezTo>
                  <a:pt x="127" y="14"/>
                  <a:pt x="134" y="0"/>
                  <a:pt x="155" y="0"/>
                </a:cubicBezTo>
                <a:cubicBezTo>
                  <a:pt x="169" y="0"/>
                  <a:pt x="183" y="14"/>
                  <a:pt x="183" y="28"/>
                </a:cubicBezTo>
                <a:cubicBezTo>
                  <a:pt x="183" y="106"/>
                  <a:pt x="183" y="106"/>
                  <a:pt x="183" y="106"/>
                </a:cubicBezTo>
                <a:cubicBezTo>
                  <a:pt x="183" y="120"/>
                  <a:pt x="169" y="134"/>
                  <a:pt x="155" y="1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4" name="Freeform 54"/>
          <p:cNvSpPr>
            <a:spLocks noChangeArrowheads="1"/>
          </p:cNvSpPr>
          <p:nvPr/>
        </p:nvSpPr>
        <p:spPr bwMode="auto">
          <a:xfrm>
            <a:off x="14722796" y="7646393"/>
            <a:ext cx="545644" cy="553668"/>
          </a:xfrm>
          <a:custGeom>
            <a:avLst/>
            <a:gdLst>
              <a:gd name="T0" fmla="*/ 2147483646 w 601"/>
              <a:gd name="T1" fmla="*/ 2147483646 h 609"/>
              <a:gd name="T2" fmla="*/ 0 w 601"/>
              <a:gd name="T3" fmla="*/ 2147483646 h 609"/>
              <a:gd name="T4" fmla="*/ 2147483646 w 601"/>
              <a:gd name="T5" fmla="*/ 2147483646 h 609"/>
              <a:gd name="T6" fmla="*/ 2147483646 w 601"/>
              <a:gd name="T7" fmla="*/ 2147483646 h 609"/>
              <a:gd name="T8" fmla="*/ 2147483646 w 601"/>
              <a:gd name="T9" fmla="*/ 2147483646 h 609"/>
              <a:gd name="T10" fmla="*/ 2147483646 w 601"/>
              <a:gd name="T11" fmla="*/ 2147483646 h 609"/>
              <a:gd name="T12" fmla="*/ 2147483646 w 601"/>
              <a:gd name="T13" fmla="*/ 2147483646 h 609"/>
              <a:gd name="T14" fmla="*/ 2147483646 w 601"/>
              <a:gd name="T15" fmla="*/ 2147483646 h 609"/>
              <a:gd name="T16" fmla="*/ 2147483646 w 601"/>
              <a:gd name="T17" fmla="*/ 2147483646 h 609"/>
              <a:gd name="T18" fmla="*/ 2147483646 w 601"/>
              <a:gd name="T19" fmla="*/ 2147483646 h 609"/>
              <a:gd name="T20" fmla="*/ 2147483646 w 601"/>
              <a:gd name="T21" fmla="*/ 2147483646 h 609"/>
              <a:gd name="T22" fmla="*/ 2147483646 w 601"/>
              <a:gd name="T23" fmla="*/ 2147483646 h 609"/>
              <a:gd name="T24" fmla="*/ 2147483646 w 601"/>
              <a:gd name="T25" fmla="*/ 2147483646 h 609"/>
              <a:gd name="T26" fmla="*/ 2147483646 w 601"/>
              <a:gd name="T27" fmla="*/ 2147483646 h 609"/>
              <a:gd name="T28" fmla="*/ 2147483646 w 601"/>
              <a:gd name="T29" fmla="*/ 2147483646 h 609"/>
              <a:gd name="T30" fmla="*/ 2147483646 w 601"/>
              <a:gd name="T31" fmla="*/ 2147483646 h 609"/>
              <a:gd name="T32" fmla="*/ 2147483646 w 601"/>
              <a:gd name="T33" fmla="*/ 2147483646 h 609"/>
              <a:gd name="T34" fmla="*/ 2147483646 w 601"/>
              <a:gd name="T35" fmla="*/ 2147483646 h 609"/>
              <a:gd name="T36" fmla="*/ 2147483646 w 601"/>
              <a:gd name="T37" fmla="*/ 2147483646 h 609"/>
              <a:gd name="T38" fmla="*/ 2147483646 w 601"/>
              <a:gd name="T39" fmla="*/ 2147483646 h 609"/>
              <a:gd name="T40" fmla="*/ 2147483646 w 601"/>
              <a:gd name="T41" fmla="*/ 2147483646 h 609"/>
              <a:gd name="T42" fmla="*/ 2147483646 w 601"/>
              <a:gd name="T43" fmla="*/ 2147483646 h 609"/>
              <a:gd name="T44" fmla="*/ 2147483646 w 601"/>
              <a:gd name="T45" fmla="*/ 2147483646 h 609"/>
              <a:gd name="T46" fmla="*/ 2147483646 w 601"/>
              <a:gd name="T47" fmla="*/ 2147483646 h 609"/>
              <a:gd name="T48" fmla="*/ 2147483646 w 601"/>
              <a:gd name="T49" fmla="*/ 2147483646 h 609"/>
              <a:gd name="T50" fmla="*/ 2147483646 w 601"/>
              <a:gd name="T51" fmla="*/ 2147483646 h 609"/>
              <a:gd name="T52" fmla="*/ 2147483646 w 601"/>
              <a:gd name="T53" fmla="*/ 0 h 609"/>
              <a:gd name="T54" fmla="*/ 2147483646 w 601"/>
              <a:gd name="T55" fmla="*/ 2147483646 h 609"/>
              <a:gd name="T56" fmla="*/ 2147483646 w 601"/>
              <a:gd name="T57" fmla="*/ 2147483646 h 609"/>
              <a:gd name="T58" fmla="*/ 2147483646 w 601"/>
              <a:gd name="T59" fmla="*/ 2147483646 h 609"/>
              <a:gd name="T60" fmla="*/ 2147483646 w 601"/>
              <a:gd name="T61" fmla="*/ 0 h 609"/>
              <a:gd name="T62" fmla="*/ 2147483646 w 601"/>
              <a:gd name="T63" fmla="*/ 2147483646 h 6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01" h="609">
                <a:moveTo>
                  <a:pt x="572" y="608"/>
                </a:moveTo>
                <a:lnTo>
                  <a:pt x="572" y="608"/>
                </a:lnTo>
                <a:cubicBezTo>
                  <a:pt x="28" y="608"/>
                  <a:pt x="28" y="608"/>
                  <a:pt x="28" y="608"/>
                </a:cubicBezTo>
                <a:cubicBezTo>
                  <a:pt x="14" y="608"/>
                  <a:pt x="0" y="594"/>
                  <a:pt x="0" y="580"/>
                </a:cubicBezTo>
                <a:cubicBezTo>
                  <a:pt x="0" y="106"/>
                  <a:pt x="0" y="106"/>
                  <a:pt x="0" y="106"/>
                </a:cubicBezTo>
                <a:cubicBezTo>
                  <a:pt x="0" y="92"/>
                  <a:pt x="14" y="78"/>
                  <a:pt x="28" y="78"/>
                </a:cubicBezTo>
                <a:cubicBezTo>
                  <a:pt x="84" y="78"/>
                  <a:pt x="84" y="78"/>
                  <a:pt x="84" y="78"/>
                </a:cubicBezTo>
                <a:cubicBezTo>
                  <a:pt x="84" y="106"/>
                  <a:pt x="84" y="106"/>
                  <a:pt x="84" y="106"/>
                </a:cubicBezTo>
                <a:cubicBezTo>
                  <a:pt x="84" y="141"/>
                  <a:pt x="113" y="170"/>
                  <a:pt x="148" y="170"/>
                </a:cubicBezTo>
                <a:cubicBezTo>
                  <a:pt x="183" y="170"/>
                  <a:pt x="219" y="141"/>
                  <a:pt x="219" y="106"/>
                </a:cubicBezTo>
                <a:cubicBezTo>
                  <a:pt x="219" y="78"/>
                  <a:pt x="219" y="78"/>
                  <a:pt x="219" y="78"/>
                </a:cubicBezTo>
                <a:cubicBezTo>
                  <a:pt x="388" y="78"/>
                  <a:pt x="388" y="78"/>
                  <a:pt x="388" y="78"/>
                </a:cubicBezTo>
                <a:cubicBezTo>
                  <a:pt x="388" y="106"/>
                  <a:pt x="388" y="106"/>
                  <a:pt x="388" y="106"/>
                </a:cubicBezTo>
                <a:cubicBezTo>
                  <a:pt x="388" y="141"/>
                  <a:pt x="417" y="170"/>
                  <a:pt x="452" y="170"/>
                </a:cubicBezTo>
                <a:cubicBezTo>
                  <a:pt x="487" y="170"/>
                  <a:pt x="515" y="141"/>
                  <a:pt x="515" y="106"/>
                </a:cubicBezTo>
                <a:cubicBezTo>
                  <a:pt x="515" y="78"/>
                  <a:pt x="515" y="78"/>
                  <a:pt x="515" y="78"/>
                </a:cubicBezTo>
                <a:cubicBezTo>
                  <a:pt x="572" y="78"/>
                  <a:pt x="572" y="78"/>
                  <a:pt x="572" y="78"/>
                </a:cubicBezTo>
                <a:cubicBezTo>
                  <a:pt x="593" y="78"/>
                  <a:pt x="600" y="92"/>
                  <a:pt x="600" y="106"/>
                </a:cubicBezTo>
                <a:cubicBezTo>
                  <a:pt x="600" y="580"/>
                  <a:pt x="600" y="580"/>
                  <a:pt x="600" y="580"/>
                </a:cubicBezTo>
                <a:cubicBezTo>
                  <a:pt x="600" y="594"/>
                  <a:pt x="593"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33" y="360"/>
                </a:moveTo>
                <a:lnTo>
                  <a:pt x="233" y="360"/>
                </a:lnTo>
                <a:cubicBezTo>
                  <a:pt x="275" y="360"/>
                  <a:pt x="275" y="360"/>
                  <a:pt x="275" y="360"/>
                </a:cubicBezTo>
                <a:cubicBezTo>
                  <a:pt x="275" y="325"/>
                  <a:pt x="275" y="325"/>
                  <a:pt x="275" y="325"/>
                </a:cubicBezTo>
                <a:cubicBezTo>
                  <a:pt x="275" y="304"/>
                  <a:pt x="282" y="297"/>
                  <a:pt x="304" y="297"/>
                </a:cubicBezTo>
                <a:cubicBezTo>
                  <a:pt x="318" y="297"/>
                  <a:pt x="332" y="304"/>
                  <a:pt x="332" y="325"/>
                </a:cubicBezTo>
                <a:cubicBezTo>
                  <a:pt x="332" y="360"/>
                  <a:pt x="332" y="360"/>
                  <a:pt x="332" y="360"/>
                </a:cubicBezTo>
                <a:cubicBezTo>
                  <a:pt x="367" y="360"/>
                  <a:pt x="367" y="360"/>
                  <a:pt x="367" y="360"/>
                </a:cubicBezTo>
                <a:cubicBezTo>
                  <a:pt x="381" y="360"/>
                  <a:pt x="395" y="375"/>
                  <a:pt x="395" y="389"/>
                </a:cubicBezTo>
                <a:cubicBezTo>
                  <a:pt x="395" y="403"/>
                  <a:pt x="381" y="417"/>
                  <a:pt x="367" y="417"/>
                </a:cubicBezTo>
                <a:cubicBezTo>
                  <a:pt x="332" y="417"/>
                  <a:pt x="332" y="417"/>
                  <a:pt x="332" y="417"/>
                </a:cubicBezTo>
                <a:cubicBezTo>
                  <a:pt x="332" y="452"/>
                  <a:pt x="332" y="452"/>
                  <a:pt x="332" y="452"/>
                </a:cubicBezTo>
                <a:cubicBezTo>
                  <a:pt x="332" y="474"/>
                  <a:pt x="318" y="481"/>
                  <a:pt x="304" y="481"/>
                </a:cubicBezTo>
                <a:cubicBezTo>
                  <a:pt x="282" y="481"/>
                  <a:pt x="275" y="474"/>
                  <a:pt x="275" y="452"/>
                </a:cubicBezTo>
                <a:cubicBezTo>
                  <a:pt x="275" y="417"/>
                  <a:pt x="275" y="417"/>
                  <a:pt x="275" y="417"/>
                </a:cubicBezTo>
                <a:cubicBezTo>
                  <a:pt x="233" y="417"/>
                  <a:pt x="233" y="417"/>
                  <a:pt x="233" y="417"/>
                </a:cubicBezTo>
                <a:cubicBezTo>
                  <a:pt x="219" y="417"/>
                  <a:pt x="204" y="403"/>
                  <a:pt x="204" y="389"/>
                </a:cubicBezTo>
                <a:cubicBezTo>
                  <a:pt x="204" y="375"/>
                  <a:pt x="219" y="360"/>
                  <a:pt x="233" y="360"/>
                </a:cubicBezTo>
                <a:close/>
                <a:moveTo>
                  <a:pt x="240" y="297"/>
                </a:moveTo>
                <a:lnTo>
                  <a:pt x="240" y="297"/>
                </a:lnTo>
                <a:cubicBezTo>
                  <a:pt x="233" y="297"/>
                  <a:pt x="233" y="297"/>
                  <a:pt x="233" y="297"/>
                </a:cubicBezTo>
                <a:cubicBezTo>
                  <a:pt x="233" y="297"/>
                  <a:pt x="233" y="297"/>
                  <a:pt x="240" y="297"/>
                </a:cubicBezTo>
                <a:close/>
                <a:moveTo>
                  <a:pt x="452" y="134"/>
                </a:moveTo>
                <a:lnTo>
                  <a:pt x="452" y="134"/>
                </a:lnTo>
                <a:cubicBezTo>
                  <a:pt x="438" y="134"/>
                  <a:pt x="424" y="120"/>
                  <a:pt x="424" y="106"/>
                </a:cubicBezTo>
                <a:cubicBezTo>
                  <a:pt x="424" y="28"/>
                  <a:pt x="424" y="28"/>
                  <a:pt x="424" y="28"/>
                </a:cubicBezTo>
                <a:cubicBezTo>
                  <a:pt x="424" y="14"/>
                  <a:pt x="438"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9" y="0"/>
                  <a:pt x="176" y="14"/>
                  <a:pt x="176" y="28"/>
                </a:cubicBezTo>
                <a:cubicBezTo>
                  <a:pt x="176" y="106"/>
                  <a:pt x="176" y="106"/>
                  <a:pt x="176" y="106"/>
                </a:cubicBezTo>
                <a:cubicBezTo>
                  <a:pt x="176" y="120"/>
                  <a:pt x="169" y="134"/>
                  <a:pt x="148" y="1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5" name="Freeform 55"/>
          <p:cNvSpPr>
            <a:spLocks noChangeArrowheads="1"/>
          </p:cNvSpPr>
          <p:nvPr/>
        </p:nvSpPr>
        <p:spPr bwMode="auto">
          <a:xfrm>
            <a:off x="13763906" y="7646393"/>
            <a:ext cx="545644" cy="553668"/>
          </a:xfrm>
          <a:custGeom>
            <a:avLst/>
            <a:gdLst>
              <a:gd name="T0" fmla="*/ 2147483646 w 601"/>
              <a:gd name="T1" fmla="*/ 2147483646 h 609"/>
              <a:gd name="T2" fmla="*/ 2147483646 w 601"/>
              <a:gd name="T3" fmla="*/ 2147483646 h 609"/>
              <a:gd name="T4" fmla="*/ 2147483646 w 601"/>
              <a:gd name="T5" fmla="*/ 2147483646 h 609"/>
              <a:gd name="T6" fmla="*/ 0 w 601"/>
              <a:gd name="T7" fmla="*/ 2147483646 h 609"/>
              <a:gd name="T8" fmla="*/ 0 w 601"/>
              <a:gd name="T9" fmla="*/ 2147483646 h 609"/>
              <a:gd name="T10" fmla="*/ 2147483646 w 601"/>
              <a:gd name="T11" fmla="*/ 2147483646 h 609"/>
              <a:gd name="T12" fmla="*/ 2147483646 w 601"/>
              <a:gd name="T13" fmla="*/ 2147483646 h 609"/>
              <a:gd name="T14" fmla="*/ 2147483646 w 601"/>
              <a:gd name="T15" fmla="*/ 2147483646 h 609"/>
              <a:gd name="T16" fmla="*/ 2147483646 w 601"/>
              <a:gd name="T17" fmla="*/ 2147483646 h 609"/>
              <a:gd name="T18" fmla="*/ 2147483646 w 601"/>
              <a:gd name="T19" fmla="*/ 2147483646 h 609"/>
              <a:gd name="T20" fmla="*/ 2147483646 w 601"/>
              <a:gd name="T21" fmla="*/ 2147483646 h 609"/>
              <a:gd name="T22" fmla="*/ 2147483646 w 601"/>
              <a:gd name="T23" fmla="*/ 2147483646 h 609"/>
              <a:gd name="T24" fmla="*/ 2147483646 w 601"/>
              <a:gd name="T25" fmla="*/ 2147483646 h 609"/>
              <a:gd name="T26" fmla="*/ 2147483646 w 601"/>
              <a:gd name="T27" fmla="*/ 2147483646 h 609"/>
              <a:gd name="T28" fmla="*/ 2147483646 w 601"/>
              <a:gd name="T29" fmla="*/ 2147483646 h 609"/>
              <a:gd name="T30" fmla="*/ 2147483646 w 601"/>
              <a:gd name="T31" fmla="*/ 2147483646 h 609"/>
              <a:gd name="T32" fmla="*/ 2147483646 w 601"/>
              <a:gd name="T33" fmla="*/ 2147483646 h 609"/>
              <a:gd name="T34" fmla="*/ 2147483646 w 601"/>
              <a:gd name="T35" fmla="*/ 2147483646 h 609"/>
              <a:gd name="T36" fmla="*/ 2147483646 w 601"/>
              <a:gd name="T37" fmla="*/ 2147483646 h 609"/>
              <a:gd name="T38" fmla="*/ 2147483646 w 601"/>
              <a:gd name="T39" fmla="*/ 2147483646 h 609"/>
              <a:gd name="T40" fmla="*/ 2147483646 w 601"/>
              <a:gd name="T41" fmla="*/ 2147483646 h 609"/>
              <a:gd name="T42" fmla="*/ 2147483646 w 601"/>
              <a:gd name="T43" fmla="*/ 2147483646 h 609"/>
              <a:gd name="T44" fmla="*/ 2147483646 w 601"/>
              <a:gd name="T45" fmla="*/ 2147483646 h 609"/>
              <a:gd name="T46" fmla="*/ 2147483646 w 601"/>
              <a:gd name="T47" fmla="*/ 2147483646 h 609"/>
              <a:gd name="T48" fmla="*/ 2147483646 w 601"/>
              <a:gd name="T49" fmla="*/ 2147483646 h 609"/>
              <a:gd name="T50" fmla="*/ 2147483646 w 601"/>
              <a:gd name="T51" fmla="*/ 2147483646 h 609"/>
              <a:gd name="T52" fmla="*/ 2147483646 w 601"/>
              <a:gd name="T53" fmla="*/ 2147483646 h 609"/>
              <a:gd name="T54" fmla="*/ 2147483646 w 601"/>
              <a:gd name="T55" fmla="*/ 2147483646 h 609"/>
              <a:gd name="T56" fmla="*/ 2147483646 w 601"/>
              <a:gd name="T57" fmla="*/ 2147483646 h 609"/>
              <a:gd name="T58" fmla="*/ 2147483646 w 601"/>
              <a:gd name="T59" fmla="*/ 2147483646 h 609"/>
              <a:gd name="T60" fmla="*/ 2147483646 w 601"/>
              <a:gd name="T61" fmla="*/ 2147483646 h 609"/>
              <a:gd name="T62" fmla="*/ 2147483646 w 601"/>
              <a:gd name="T63" fmla="*/ 2147483646 h 609"/>
              <a:gd name="T64" fmla="*/ 2147483646 w 601"/>
              <a:gd name="T65" fmla="*/ 2147483646 h 609"/>
              <a:gd name="T66" fmla="*/ 2147483646 w 601"/>
              <a:gd name="T67" fmla="*/ 2147483646 h 609"/>
              <a:gd name="T68" fmla="*/ 2147483646 w 601"/>
              <a:gd name="T69" fmla="*/ 2147483646 h 609"/>
              <a:gd name="T70" fmla="*/ 2147483646 w 601"/>
              <a:gd name="T71" fmla="*/ 2147483646 h 609"/>
              <a:gd name="T72" fmla="*/ 2147483646 w 601"/>
              <a:gd name="T73" fmla="*/ 2147483646 h 609"/>
              <a:gd name="T74" fmla="*/ 2147483646 w 601"/>
              <a:gd name="T75" fmla="*/ 2147483646 h 609"/>
              <a:gd name="T76" fmla="*/ 2147483646 w 601"/>
              <a:gd name="T77" fmla="*/ 2147483646 h 609"/>
              <a:gd name="T78" fmla="*/ 2147483646 w 601"/>
              <a:gd name="T79" fmla="*/ 2147483646 h 609"/>
              <a:gd name="T80" fmla="*/ 2147483646 w 601"/>
              <a:gd name="T81" fmla="*/ 2147483646 h 609"/>
              <a:gd name="T82" fmla="*/ 2147483646 w 601"/>
              <a:gd name="T83" fmla="*/ 2147483646 h 609"/>
              <a:gd name="T84" fmla="*/ 2147483646 w 601"/>
              <a:gd name="T85" fmla="*/ 2147483646 h 609"/>
              <a:gd name="T86" fmla="*/ 2147483646 w 601"/>
              <a:gd name="T87" fmla="*/ 2147483646 h 609"/>
              <a:gd name="T88" fmla="*/ 2147483646 w 601"/>
              <a:gd name="T89" fmla="*/ 0 h 609"/>
              <a:gd name="T90" fmla="*/ 2147483646 w 601"/>
              <a:gd name="T91" fmla="*/ 2147483646 h 609"/>
              <a:gd name="T92" fmla="*/ 2147483646 w 601"/>
              <a:gd name="T93" fmla="*/ 2147483646 h 609"/>
              <a:gd name="T94" fmla="*/ 2147483646 w 601"/>
              <a:gd name="T95" fmla="*/ 2147483646 h 609"/>
              <a:gd name="T96" fmla="*/ 2147483646 w 601"/>
              <a:gd name="T97" fmla="*/ 2147483646 h 609"/>
              <a:gd name="T98" fmla="*/ 2147483646 w 601"/>
              <a:gd name="T99" fmla="*/ 2147483646 h 609"/>
              <a:gd name="T100" fmla="*/ 2147483646 w 601"/>
              <a:gd name="T101" fmla="*/ 2147483646 h 609"/>
              <a:gd name="T102" fmla="*/ 2147483646 w 601"/>
              <a:gd name="T103" fmla="*/ 2147483646 h 609"/>
              <a:gd name="T104" fmla="*/ 2147483646 w 601"/>
              <a:gd name="T105" fmla="*/ 0 h 609"/>
              <a:gd name="T106" fmla="*/ 2147483646 w 601"/>
              <a:gd name="T107" fmla="*/ 2147483646 h 609"/>
              <a:gd name="T108" fmla="*/ 2147483646 w 601"/>
              <a:gd name="T109" fmla="*/ 2147483646 h 609"/>
              <a:gd name="T110" fmla="*/ 2147483646 w 601"/>
              <a:gd name="T111" fmla="*/ 2147483646 h 60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01" h="609">
                <a:moveTo>
                  <a:pt x="572" y="608"/>
                </a:moveTo>
                <a:lnTo>
                  <a:pt x="572" y="608"/>
                </a:lnTo>
                <a:cubicBezTo>
                  <a:pt x="28" y="608"/>
                  <a:pt x="28" y="608"/>
                  <a:pt x="28" y="608"/>
                </a:cubicBezTo>
                <a:cubicBezTo>
                  <a:pt x="7" y="608"/>
                  <a:pt x="0" y="594"/>
                  <a:pt x="0" y="580"/>
                </a:cubicBezTo>
                <a:cubicBezTo>
                  <a:pt x="0" y="106"/>
                  <a:pt x="0" y="106"/>
                  <a:pt x="0" y="106"/>
                </a:cubicBezTo>
                <a:cubicBezTo>
                  <a:pt x="0" y="92"/>
                  <a:pt x="7" y="78"/>
                  <a:pt x="28" y="78"/>
                </a:cubicBezTo>
                <a:cubicBezTo>
                  <a:pt x="84" y="78"/>
                  <a:pt x="84" y="78"/>
                  <a:pt x="84" y="78"/>
                </a:cubicBezTo>
                <a:cubicBezTo>
                  <a:pt x="84" y="106"/>
                  <a:pt x="84" y="106"/>
                  <a:pt x="84" y="106"/>
                </a:cubicBezTo>
                <a:cubicBezTo>
                  <a:pt x="84" y="141"/>
                  <a:pt x="113" y="170"/>
                  <a:pt x="148" y="170"/>
                </a:cubicBezTo>
                <a:cubicBezTo>
                  <a:pt x="183" y="170"/>
                  <a:pt x="211" y="141"/>
                  <a:pt x="211" y="106"/>
                </a:cubicBezTo>
                <a:cubicBezTo>
                  <a:pt x="211" y="78"/>
                  <a:pt x="211" y="78"/>
                  <a:pt x="211" y="78"/>
                </a:cubicBezTo>
                <a:cubicBezTo>
                  <a:pt x="381" y="78"/>
                  <a:pt x="381" y="78"/>
                  <a:pt x="381" y="78"/>
                </a:cubicBezTo>
                <a:cubicBezTo>
                  <a:pt x="381" y="106"/>
                  <a:pt x="381" y="106"/>
                  <a:pt x="381" y="106"/>
                </a:cubicBezTo>
                <a:cubicBezTo>
                  <a:pt x="381" y="141"/>
                  <a:pt x="417" y="170"/>
                  <a:pt x="452" y="170"/>
                </a:cubicBezTo>
                <a:cubicBezTo>
                  <a:pt x="487" y="170"/>
                  <a:pt x="515" y="141"/>
                  <a:pt x="515" y="106"/>
                </a:cubicBezTo>
                <a:cubicBezTo>
                  <a:pt x="515" y="78"/>
                  <a:pt x="515" y="78"/>
                  <a:pt x="515" y="78"/>
                </a:cubicBezTo>
                <a:cubicBezTo>
                  <a:pt x="572" y="78"/>
                  <a:pt x="572" y="78"/>
                  <a:pt x="572" y="78"/>
                </a:cubicBezTo>
                <a:cubicBezTo>
                  <a:pt x="586" y="78"/>
                  <a:pt x="600" y="92"/>
                  <a:pt x="600" y="106"/>
                </a:cubicBezTo>
                <a:cubicBezTo>
                  <a:pt x="600" y="580"/>
                  <a:pt x="600" y="580"/>
                  <a:pt x="600" y="580"/>
                </a:cubicBezTo>
                <a:cubicBezTo>
                  <a:pt x="600" y="594"/>
                  <a:pt x="586" y="608"/>
                  <a:pt x="572" y="608"/>
                </a:cubicBezTo>
                <a:close/>
                <a:moveTo>
                  <a:pt x="544" y="226"/>
                </a:moveTo>
                <a:lnTo>
                  <a:pt x="544" y="226"/>
                </a:lnTo>
                <a:cubicBezTo>
                  <a:pt x="56" y="226"/>
                  <a:pt x="56" y="226"/>
                  <a:pt x="56" y="226"/>
                </a:cubicBezTo>
                <a:cubicBezTo>
                  <a:pt x="56" y="551"/>
                  <a:pt x="56" y="551"/>
                  <a:pt x="56" y="551"/>
                </a:cubicBezTo>
                <a:cubicBezTo>
                  <a:pt x="544" y="551"/>
                  <a:pt x="544" y="551"/>
                  <a:pt x="544" y="551"/>
                </a:cubicBezTo>
                <a:lnTo>
                  <a:pt x="544" y="226"/>
                </a:lnTo>
                <a:close/>
                <a:moveTo>
                  <a:pt x="204" y="360"/>
                </a:moveTo>
                <a:lnTo>
                  <a:pt x="204" y="360"/>
                </a:lnTo>
                <a:cubicBezTo>
                  <a:pt x="211" y="360"/>
                  <a:pt x="219" y="360"/>
                  <a:pt x="226" y="367"/>
                </a:cubicBezTo>
                <a:cubicBezTo>
                  <a:pt x="268" y="417"/>
                  <a:pt x="268" y="417"/>
                  <a:pt x="268" y="417"/>
                </a:cubicBezTo>
                <a:cubicBezTo>
                  <a:pt x="381" y="304"/>
                  <a:pt x="381" y="304"/>
                  <a:pt x="381" y="304"/>
                </a:cubicBezTo>
                <a:cubicBezTo>
                  <a:pt x="388" y="297"/>
                  <a:pt x="395" y="297"/>
                  <a:pt x="402" y="297"/>
                </a:cubicBezTo>
                <a:cubicBezTo>
                  <a:pt x="417" y="297"/>
                  <a:pt x="431" y="304"/>
                  <a:pt x="431" y="325"/>
                </a:cubicBezTo>
                <a:cubicBezTo>
                  <a:pt x="431" y="332"/>
                  <a:pt x="431" y="339"/>
                  <a:pt x="424" y="339"/>
                </a:cubicBezTo>
                <a:cubicBezTo>
                  <a:pt x="289" y="474"/>
                  <a:pt x="289" y="474"/>
                  <a:pt x="289" y="474"/>
                </a:cubicBezTo>
                <a:cubicBezTo>
                  <a:pt x="282" y="481"/>
                  <a:pt x="275" y="481"/>
                  <a:pt x="268" y="481"/>
                </a:cubicBezTo>
                <a:cubicBezTo>
                  <a:pt x="261" y="481"/>
                  <a:pt x="254" y="481"/>
                  <a:pt x="254" y="474"/>
                </a:cubicBezTo>
                <a:cubicBezTo>
                  <a:pt x="183" y="410"/>
                  <a:pt x="183" y="410"/>
                  <a:pt x="183" y="410"/>
                </a:cubicBezTo>
                <a:cubicBezTo>
                  <a:pt x="176" y="403"/>
                  <a:pt x="176" y="396"/>
                  <a:pt x="176" y="389"/>
                </a:cubicBezTo>
                <a:cubicBezTo>
                  <a:pt x="176" y="375"/>
                  <a:pt x="190" y="360"/>
                  <a:pt x="204" y="360"/>
                </a:cubicBezTo>
                <a:close/>
                <a:moveTo>
                  <a:pt x="452" y="134"/>
                </a:moveTo>
                <a:lnTo>
                  <a:pt x="452" y="134"/>
                </a:lnTo>
                <a:cubicBezTo>
                  <a:pt x="431" y="134"/>
                  <a:pt x="424" y="120"/>
                  <a:pt x="424" y="106"/>
                </a:cubicBezTo>
                <a:cubicBezTo>
                  <a:pt x="424" y="28"/>
                  <a:pt x="424" y="28"/>
                  <a:pt x="424" y="28"/>
                </a:cubicBezTo>
                <a:cubicBezTo>
                  <a:pt x="424" y="14"/>
                  <a:pt x="431" y="0"/>
                  <a:pt x="452" y="0"/>
                </a:cubicBezTo>
                <a:cubicBezTo>
                  <a:pt x="466" y="0"/>
                  <a:pt x="480" y="14"/>
                  <a:pt x="480" y="28"/>
                </a:cubicBezTo>
                <a:cubicBezTo>
                  <a:pt x="480" y="106"/>
                  <a:pt x="480" y="106"/>
                  <a:pt x="480" y="106"/>
                </a:cubicBezTo>
                <a:cubicBezTo>
                  <a:pt x="480" y="120"/>
                  <a:pt x="466" y="134"/>
                  <a:pt x="452" y="134"/>
                </a:cubicBezTo>
                <a:close/>
                <a:moveTo>
                  <a:pt x="148" y="134"/>
                </a:moveTo>
                <a:lnTo>
                  <a:pt x="148" y="134"/>
                </a:lnTo>
                <a:cubicBezTo>
                  <a:pt x="134" y="134"/>
                  <a:pt x="120" y="120"/>
                  <a:pt x="120" y="106"/>
                </a:cubicBezTo>
                <a:cubicBezTo>
                  <a:pt x="120" y="28"/>
                  <a:pt x="120" y="28"/>
                  <a:pt x="120" y="28"/>
                </a:cubicBezTo>
                <a:cubicBezTo>
                  <a:pt x="120" y="14"/>
                  <a:pt x="134" y="0"/>
                  <a:pt x="148" y="0"/>
                </a:cubicBezTo>
                <a:cubicBezTo>
                  <a:pt x="162" y="0"/>
                  <a:pt x="176" y="14"/>
                  <a:pt x="176" y="28"/>
                </a:cubicBezTo>
                <a:cubicBezTo>
                  <a:pt x="176" y="106"/>
                  <a:pt x="176" y="106"/>
                  <a:pt x="176" y="106"/>
                </a:cubicBezTo>
                <a:cubicBezTo>
                  <a:pt x="176" y="120"/>
                  <a:pt x="162" y="134"/>
                  <a:pt x="148" y="1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6" name="Freeform 56"/>
          <p:cNvSpPr>
            <a:spLocks noChangeArrowheads="1"/>
          </p:cNvSpPr>
          <p:nvPr/>
        </p:nvSpPr>
        <p:spPr bwMode="auto">
          <a:xfrm>
            <a:off x="12825077" y="7646393"/>
            <a:ext cx="529596" cy="553668"/>
          </a:xfrm>
          <a:custGeom>
            <a:avLst/>
            <a:gdLst>
              <a:gd name="T0" fmla="*/ 2147483646 w 580"/>
              <a:gd name="T1" fmla="*/ 2147483646 h 609"/>
              <a:gd name="T2" fmla="*/ 2147483646 w 580"/>
              <a:gd name="T3" fmla="*/ 2147483646 h 609"/>
              <a:gd name="T4" fmla="*/ 2147483646 w 580"/>
              <a:gd name="T5" fmla="*/ 2147483646 h 609"/>
              <a:gd name="T6" fmla="*/ 2147483646 w 580"/>
              <a:gd name="T7" fmla="*/ 2147483646 h 609"/>
              <a:gd name="T8" fmla="*/ 2147483646 w 580"/>
              <a:gd name="T9" fmla="*/ 2147483646 h 609"/>
              <a:gd name="T10" fmla="*/ 2147483646 w 580"/>
              <a:gd name="T11" fmla="*/ 2147483646 h 609"/>
              <a:gd name="T12" fmla="*/ 2147483646 w 580"/>
              <a:gd name="T13" fmla="*/ 2147483646 h 609"/>
              <a:gd name="T14" fmla="*/ 2147483646 w 580"/>
              <a:gd name="T15" fmla="*/ 2147483646 h 609"/>
              <a:gd name="T16" fmla="*/ 0 w 580"/>
              <a:gd name="T17" fmla="*/ 2147483646 h 609"/>
              <a:gd name="T18" fmla="*/ 2147483646 w 580"/>
              <a:gd name="T19" fmla="*/ 2147483646 h 609"/>
              <a:gd name="T20" fmla="*/ 2147483646 w 580"/>
              <a:gd name="T21" fmla="*/ 2147483646 h 609"/>
              <a:gd name="T22" fmla="*/ 2147483646 w 580"/>
              <a:gd name="T23" fmla="*/ 2147483646 h 609"/>
              <a:gd name="T24" fmla="*/ 2147483646 w 580"/>
              <a:gd name="T25" fmla="*/ 2147483646 h 609"/>
              <a:gd name="T26" fmla="*/ 2147483646 w 580"/>
              <a:gd name="T27" fmla="*/ 2147483646 h 609"/>
              <a:gd name="T28" fmla="*/ 2147483646 w 580"/>
              <a:gd name="T29" fmla="*/ 2147483646 h 609"/>
              <a:gd name="T30" fmla="*/ 2147483646 w 580"/>
              <a:gd name="T31" fmla="*/ 2147483646 h 609"/>
              <a:gd name="T32" fmla="*/ 2147483646 w 580"/>
              <a:gd name="T33" fmla="*/ 2147483646 h 609"/>
              <a:gd name="T34" fmla="*/ 2147483646 w 580"/>
              <a:gd name="T35" fmla="*/ 2147483646 h 609"/>
              <a:gd name="T36" fmla="*/ 2147483646 w 580"/>
              <a:gd name="T37" fmla="*/ 2147483646 h 609"/>
              <a:gd name="T38" fmla="*/ 2147483646 w 580"/>
              <a:gd name="T39" fmla="*/ 2147483646 h 609"/>
              <a:gd name="T40" fmla="*/ 2147483646 w 580"/>
              <a:gd name="T41" fmla="*/ 2147483646 h 609"/>
              <a:gd name="T42" fmla="*/ 2147483646 w 580"/>
              <a:gd name="T43" fmla="*/ 2147483646 h 609"/>
              <a:gd name="T44" fmla="*/ 2147483646 w 580"/>
              <a:gd name="T45" fmla="*/ 2147483646 h 609"/>
              <a:gd name="T46" fmla="*/ 2147483646 w 580"/>
              <a:gd name="T47" fmla="*/ 2147483646 h 609"/>
              <a:gd name="T48" fmla="*/ 2147483646 w 580"/>
              <a:gd name="T49" fmla="*/ 2147483646 h 609"/>
              <a:gd name="T50" fmla="*/ 2147483646 w 580"/>
              <a:gd name="T51" fmla="*/ 2147483646 h 609"/>
              <a:gd name="T52" fmla="*/ 2147483646 w 580"/>
              <a:gd name="T53" fmla="*/ 2147483646 h 609"/>
              <a:gd name="T54" fmla="*/ 2147483646 w 580"/>
              <a:gd name="T55" fmla="*/ 2147483646 h 609"/>
              <a:gd name="T56" fmla="*/ 2147483646 w 580"/>
              <a:gd name="T57" fmla="*/ 2147483646 h 609"/>
              <a:gd name="T58" fmla="*/ 2147483646 w 580"/>
              <a:gd name="T59" fmla="*/ 2147483646 h 609"/>
              <a:gd name="T60" fmla="*/ 2147483646 w 580"/>
              <a:gd name="T61" fmla="*/ 2147483646 h 609"/>
              <a:gd name="T62" fmla="*/ 2147483646 w 580"/>
              <a:gd name="T63" fmla="*/ 2147483646 h 609"/>
              <a:gd name="T64" fmla="*/ 2147483646 w 580"/>
              <a:gd name="T65" fmla="*/ 2147483646 h 609"/>
              <a:gd name="T66" fmla="*/ 2147483646 w 580"/>
              <a:gd name="T67" fmla="*/ 2147483646 h 609"/>
              <a:gd name="T68" fmla="*/ 2147483646 w 580"/>
              <a:gd name="T69" fmla="*/ 2147483646 h 609"/>
              <a:gd name="T70" fmla="*/ 2147483646 w 580"/>
              <a:gd name="T71" fmla="*/ 2147483646 h 609"/>
              <a:gd name="T72" fmla="*/ 2147483646 w 580"/>
              <a:gd name="T73" fmla="*/ 2147483646 h 609"/>
              <a:gd name="T74" fmla="*/ 2147483646 w 580"/>
              <a:gd name="T75" fmla="*/ 2147483646 h 609"/>
              <a:gd name="T76" fmla="*/ 2147483646 w 580"/>
              <a:gd name="T77" fmla="*/ 2147483646 h 609"/>
              <a:gd name="T78" fmla="*/ 2147483646 w 580"/>
              <a:gd name="T79" fmla="*/ 2147483646 h 609"/>
              <a:gd name="T80" fmla="*/ 2147483646 w 580"/>
              <a:gd name="T81" fmla="*/ 2147483646 h 609"/>
              <a:gd name="T82" fmla="*/ 2147483646 w 580"/>
              <a:gd name="T83" fmla="*/ 2147483646 h 609"/>
              <a:gd name="T84" fmla="*/ 2147483646 w 580"/>
              <a:gd name="T85" fmla="*/ 2147483646 h 609"/>
              <a:gd name="T86" fmla="*/ 2147483646 w 580"/>
              <a:gd name="T87" fmla="*/ 2147483646 h 609"/>
              <a:gd name="T88" fmla="*/ 2147483646 w 580"/>
              <a:gd name="T89" fmla="*/ 2147483646 h 609"/>
              <a:gd name="T90" fmla="*/ 2147483646 w 580"/>
              <a:gd name="T91" fmla="*/ 2147483646 h 609"/>
              <a:gd name="T92" fmla="*/ 2147483646 w 580"/>
              <a:gd name="T93" fmla="*/ 2147483646 h 60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80" h="609">
                <a:moveTo>
                  <a:pt x="551" y="551"/>
                </a:moveTo>
                <a:lnTo>
                  <a:pt x="551" y="551"/>
                </a:lnTo>
                <a:cubicBezTo>
                  <a:pt x="438" y="551"/>
                  <a:pt x="438" y="551"/>
                  <a:pt x="438" y="551"/>
                </a:cubicBezTo>
                <a:cubicBezTo>
                  <a:pt x="417" y="551"/>
                  <a:pt x="410" y="537"/>
                  <a:pt x="410" y="523"/>
                </a:cubicBezTo>
                <a:cubicBezTo>
                  <a:pt x="410" y="502"/>
                  <a:pt x="417" y="495"/>
                  <a:pt x="438" y="495"/>
                </a:cubicBezTo>
                <a:cubicBezTo>
                  <a:pt x="551" y="495"/>
                  <a:pt x="551" y="495"/>
                  <a:pt x="551" y="495"/>
                </a:cubicBezTo>
                <a:cubicBezTo>
                  <a:pt x="565" y="495"/>
                  <a:pt x="579" y="502"/>
                  <a:pt x="579" y="523"/>
                </a:cubicBezTo>
                <a:cubicBezTo>
                  <a:pt x="579" y="537"/>
                  <a:pt x="565" y="551"/>
                  <a:pt x="551" y="551"/>
                </a:cubicBezTo>
                <a:close/>
                <a:moveTo>
                  <a:pt x="438" y="467"/>
                </a:moveTo>
                <a:lnTo>
                  <a:pt x="438" y="467"/>
                </a:lnTo>
                <a:cubicBezTo>
                  <a:pt x="403" y="467"/>
                  <a:pt x="381" y="488"/>
                  <a:pt x="381" y="523"/>
                </a:cubicBezTo>
                <a:cubicBezTo>
                  <a:pt x="381" y="551"/>
                  <a:pt x="403" y="580"/>
                  <a:pt x="438" y="580"/>
                </a:cubicBezTo>
                <a:cubicBezTo>
                  <a:pt x="445" y="580"/>
                  <a:pt x="445" y="580"/>
                  <a:pt x="445" y="580"/>
                </a:cubicBezTo>
                <a:cubicBezTo>
                  <a:pt x="551" y="580"/>
                  <a:pt x="551" y="580"/>
                  <a:pt x="551" y="580"/>
                </a:cubicBezTo>
                <a:cubicBezTo>
                  <a:pt x="551" y="594"/>
                  <a:pt x="537" y="608"/>
                  <a:pt x="523"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106"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7"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8" y="141"/>
                  <a:pt x="417" y="141"/>
                </a:cubicBezTo>
                <a:cubicBezTo>
                  <a:pt x="445" y="141"/>
                  <a:pt x="473" y="120"/>
                  <a:pt x="473" y="85"/>
                </a:cubicBezTo>
                <a:cubicBezTo>
                  <a:pt x="473" y="56"/>
                  <a:pt x="473" y="56"/>
                  <a:pt x="473" y="56"/>
                </a:cubicBezTo>
                <a:cubicBezTo>
                  <a:pt x="523" y="56"/>
                  <a:pt x="523" y="56"/>
                  <a:pt x="523" y="56"/>
                </a:cubicBezTo>
                <a:cubicBezTo>
                  <a:pt x="537" y="56"/>
                  <a:pt x="551" y="71"/>
                  <a:pt x="551" y="85"/>
                </a:cubicBezTo>
                <a:cubicBezTo>
                  <a:pt x="551" y="467"/>
                  <a:pt x="551" y="467"/>
                  <a:pt x="551" y="467"/>
                </a:cubicBezTo>
                <a:cubicBezTo>
                  <a:pt x="523" y="467"/>
                  <a:pt x="523" y="467"/>
                  <a:pt x="523" y="467"/>
                </a:cubicBezTo>
                <a:lnTo>
                  <a:pt x="438" y="467"/>
                </a:lnTo>
                <a:close/>
                <a:moveTo>
                  <a:pt x="99" y="509"/>
                </a:moveTo>
                <a:lnTo>
                  <a:pt x="99" y="509"/>
                </a:lnTo>
                <a:cubicBezTo>
                  <a:pt x="282" y="509"/>
                  <a:pt x="282" y="509"/>
                  <a:pt x="282" y="509"/>
                </a:cubicBezTo>
                <a:cubicBezTo>
                  <a:pt x="297" y="509"/>
                  <a:pt x="304" y="502"/>
                  <a:pt x="304" y="488"/>
                </a:cubicBezTo>
                <a:cubicBezTo>
                  <a:pt x="304" y="474"/>
                  <a:pt x="297" y="467"/>
                  <a:pt x="282" y="467"/>
                </a:cubicBezTo>
                <a:cubicBezTo>
                  <a:pt x="99" y="467"/>
                  <a:pt x="99" y="467"/>
                  <a:pt x="99" y="467"/>
                </a:cubicBezTo>
                <a:cubicBezTo>
                  <a:pt x="84" y="467"/>
                  <a:pt x="77" y="474"/>
                  <a:pt x="77" y="488"/>
                </a:cubicBezTo>
                <a:cubicBezTo>
                  <a:pt x="77" y="502"/>
                  <a:pt x="84" y="509"/>
                  <a:pt x="99" y="509"/>
                </a:cubicBezTo>
                <a:close/>
                <a:moveTo>
                  <a:pt x="445" y="219"/>
                </a:moveTo>
                <a:lnTo>
                  <a:pt x="445" y="219"/>
                </a:lnTo>
                <a:cubicBezTo>
                  <a:pt x="106" y="219"/>
                  <a:pt x="106" y="219"/>
                  <a:pt x="106" y="219"/>
                </a:cubicBezTo>
                <a:cubicBezTo>
                  <a:pt x="92" y="219"/>
                  <a:pt x="77" y="233"/>
                  <a:pt x="77" y="247"/>
                </a:cubicBezTo>
                <a:cubicBezTo>
                  <a:pt x="77" y="262"/>
                  <a:pt x="92" y="276"/>
                  <a:pt x="106" y="276"/>
                </a:cubicBezTo>
                <a:cubicBezTo>
                  <a:pt x="445" y="276"/>
                  <a:pt x="445" y="276"/>
                  <a:pt x="445" y="276"/>
                </a:cubicBezTo>
                <a:cubicBezTo>
                  <a:pt x="459" y="276"/>
                  <a:pt x="473" y="262"/>
                  <a:pt x="473" y="247"/>
                </a:cubicBezTo>
                <a:cubicBezTo>
                  <a:pt x="473" y="233"/>
                  <a:pt x="459" y="219"/>
                  <a:pt x="445" y="219"/>
                </a:cubicBezTo>
                <a:close/>
                <a:moveTo>
                  <a:pt x="445" y="339"/>
                </a:moveTo>
                <a:lnTo>
                  <a:pt x="445" y="339"/>
                </a:lnTo>
                <a:cubicBezTo>
                  <a:pt x="275" y="339"/>
                  <a:pt x="275" y="339"/>
                  <a:pt x="275" y="339"/>
                </a:cubicBezTo>
                <a:cubicBezTo>
                  <a:pt x="226" y="339"/>
                  <a:pt x="226" y="339"/>
                  <a:pt x="226" y="339"/>
                </a:cubicBezTo>
                <a:cubicBezTo>
                  <a:pt x="219" y="339"/>
                  <a:pt x="219" y="339"/>
                  <a:pt x="219" y="339"/>
                </a:cubicBezTo>
                <a:cubicBezTo>
                  <a:pt x="106" y="339"/>
                  <a:pt x="106" y="339"/>
                  <a:pt x="106" y="339"/>
                </a:cubicBezTo>
                <a:cubicBezTo>
                  <a:pt x="92" y="339"/>
                  <a:pt x="77" y="353"/>
                  <a:pt x="77" y="367"/>
                </a:cubicBezTo>
                <a:cubicBezTo>
                  <a:pt x="77" y="389"/>
                  <a:pt x="92" y="396"/>
                  <a:pt x="106" y="396"/>
                </a:cubicBezTo>
                <a:cubicBezTo>
                  <a:pt x="219" y="396"/>
                  <a:pt x="219" y="396"/>
                  <a:pt x="219" y="396"/>
                </a:cubicBezTo>
                <a:cubicBezTo>
                  <a:pt x="226" y="396"/>
                  <a:pt x="226" y="396"/>
                  <a:pt x="226" y="396"/>
                </a:cubicBezTo>
                <a:cubicBezTo>
                  <a:pt x="275" y="396"/>
                  <a:pt x="275" y="396"/>
                  <a:pt x="275" y="396"/>
                </a:cubicBezTo>
                <a:cubicBezTo>
                  <a:pt x="445" y="396"/>
                  <a:pt x="445" y="396"/>
                  <a:pt x="445" y="396"/>
                </a:cubicBezTo>
                <a:cubicBezTo>
                  <a:pt x="459" y="396"/>
                  <a:pt x="473" y="389"/>
                  <a:pt x="473" y="367"/>
                </a:cubicBezTo>
                <a:cubicBezTo>
                  <a:pt x="473" y="353"/>
                  <a:pt x="459" y="339"/>
                  <a:pt x="445" y="339"/>
                </a:cubicBezTo>
                <a:close/>
                <a:moveTo>
                  <a:pt x="417" y="113"/>
                </a:moveTo>
                <a:lnTo>
                  <a:pt x="417" y="113"/>
                </a:lnTo>
                <a:cubicBezTo>
                  <a:pt x="403" y="113"/>
                  <a:pt x="388" y="106"/>
                  <a:pt x="388" y="85"/>
                </a:cubicBezTo>
                <a:cubicBezTo>
                  <a:pt x="388" y="28"/>
                  <a:pt x="388" y="28"/>
                  <a:pt x="388" y="28"/>
                </a:cubicBezTo>
                <a:cubicBezTo>
                  <a:pt x="388" y="14"/>
                  <a:pt x="403"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61" y="113"/>
                  <a:pt x="247" y="106"/>
                  <a:pt x="247" y="85"/>
                </a:cubicBezTo>
                <a:cubicBezTo>
                  <a:pt x="247" y="28"/>
                  <a:pt x="247" y="28"/>
                  <a:pt x="247" y="28"/>
                </a:cubicBezTo>
                <a:cubicBezTo>
                  <a:pt x="247" y="14"/>
                  <a:pt x="261"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20" y="113"/>
                  <a:pt x="106" y="106"/>
                  <a:pt x="106" y="85"/>
                </a:cubicBezTo>
                <a:cubicBezTo>
                  <a:pt x="106" y="28"/>
                  <a:pt x="106" y="28"/>
                  <a:pt x="106" y="28"/>
                </a:cubicBezTo>
                <a:cubicBezTo>
                  <a:pt x="106" y="14"/>
                  <a:pt x="120" y="0"/>
                  <a:pt x="134" y="0"/>
                </a:cubicBezTo>
                <a:cubicBezTo>
                  <a:pt x="148" y="0"/>
                  <a:pt x="162" y="14"/>
                  <a:pt x="162" y="28"/>
                </a:cubicBezTo>
                <a:cubicBezTo>
                  <a:pt x="162" y="85"/>
                  <a:pt x="162" y="85"/>
                  <a:pt x="162" y="85"/>
                </a:cubicBezTo>
                <a:cubicBezTo>
                  <a:pt x="162" y="106"/>
                  <a:pt x="148" y="113"/>
                  <a:pt x="134"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7" name="Freeform 57"/>
          <p:cNvSpPr>
            <a:spLocks noChangeArrowheads="1"/>
          </p:cNvSpPr>
          <p:nvPr/>
        </p:nvSpPr>
        <p:spPr bwMode="auto">
          <a:xfrm>
            <a:off x="11866189" y="7646393"/>
            <a:ext cx="521572" cy="553668"/>
          </a:xfrm>
          <a:custGeom>
            <a:avLst/>
            <a:gdLst>
              <a:gd name="T0" fmla="*/ 2147483646 w 573"/>
              <a:gd name="T1" fmla="*/ 2147483646 h 609"/>
              <a:gd name="T2" fmla="*/ 2147483646 w 573"/>
              <a:gd name="T3" fmla="*/ 2147483646 h 609"/>
              <a:gd name="T4" fmla="*/ 2147483646 w 573"/>
              <a:gd name="T5" fmla="*/ 2147483646 h 609"/>
              <a:gd name="T6" fmla="*/ 2147483646 w 573"/>
              <a:gd name="T7" fmla="*/ 2147483646 h 609"/>
              <a:gd name="T8" fmla="*/ 2147483646 w 573"/>
              <a:gd name="T9" fmla="*/ 2147483646 h 609"/>
              <a:gd name="T10" fmla="*/ 2147483646 w 573"/>
              <a:gd name="T11" fmla="*/ 2147483646 h 609"/>
              <a:gd name="T12" fmla="*/ 2147483646 w 573"/>
              <a:gd name="T13" fmla="*/ 2147483646 h 609"/>
              <a:gd name="T14" fmla="*/ 2147483646 w 573"/>
              <a:gd name="T15" fmla="*/ 2147483646 h 609"/>
              <a:gd name="T16" fmla="*/ 2147483646 w 573"/>
              <a:gd name="T17" fmla="*/ 2147483646 h 609"/>
              <a:gd name="T18" fmla="*/ 2147483646 w 573"/>
              <a:gd name="T19" fmla="*/ 2147483646 h 609"/>
              <a:gd name="T20" fmla="*/ 2147483646 w 573"/>
              <a:gd name="T21" fmla="*/ 2147483646 h 609"/>
              <a:gd name="T22" fmla="*/ 2147483646 w 573"/>
              <a:gd name="T23" fmla="*/ 2147483646 h 609"/>
              <a:gd name="T24" fmla="*/ 0 w 573"/>
              <a:gd name="T25" fmla="*/ 2147483646 h 609"/>
              <a:gd name="T26" fmla="*/ 2147483646 w 573"/>
              <a:gd name="T27" fmla="*/ 2147483646 h 609"/>
              <a:gd name="T28" fmla="*/ 2147483646 w 573"/>
              <a:gd name="T29" fmla="*/ 2147483646 h 609"/>
              <a:gd name="T30" fmla="*/ 2147483646 w 573"/>
              <a:gd name="T31" fmla="*/ 2147483646 h 609"/>
              <a:gd name="T32" fmla="*/ 2147483646 w 573"/>
              <a:gd name="T33" fmla="*/ 2147483646 h 609"/>
              <a:gd name="T34" fmla="*/ 2147483646 w 573"/>
              <a:gd name="T35" fmla="*/ 2147483646 h 609"/>
              <a:gd name="T36" fmla="*/ 2147483646 w 573"/>
              <a:gd name="T37" fmla="*/ 2147483646 h 609"/>
              <a:gd name="T38" fmla="*/ 2147483646 w 573"/>
              <a:gd name="T39" fmla="*/ 2147483646 h 609"/>
              <a:gd name="T40" fmla="*/ 2147483646 w 573"/>
              <a:gd name="T41" fmla="*/ 2147483646 h 609"/>
              <a:gd name="T42" fmla="*/ 2147483646 w 573"/>
              <a:gd name="T43" fmla="*/ 2147483646 h 609"/>
              <a:gd name="T44" fmla="*/ 2147483646 w 573"/>
              <a:gd name="T45" fmla="*/ 2147483646 h 609"/>
              <a:gd name="T46" fmla="*/ 2147483646 w 573"/>
              <a:gd name="T47" fmla="*/ 2147483646 h 609"/>
              <a:gd name="T48" fmla="*/ 2147483646 w 573"/>
              <a:gd name="T49" fmla="*/ 2147483646 h 609"/>
              <a:gd name="T50" fmla="*/ 2147483646 w 573"/>
              <a:gd name="T51" fmla="*/ 2147483646 h 609"/>
              <a:gd name="T52" fmla="*/ 2147483646 w 573"/>
              <a:gd name="T53" fmla="*/ 2147483646 h 609"/>
              <a:gd name="T54" fmla="*/ 2147483646 w 573"/>
              <a:gd name="T55" fmla="*/ 2147483646 h 609"/>
              <a:gd name="T56" fmla="*/ 2147483646 w 573"/>
              <a:gd name="T57" fmla="*/ 2147483646 h 609"/>
              <a:gd name="T58" fmla="*/ 2147483646 w 573"/>
              <a:gd name="T59" fmla="*/ 2147483646 h 609"/>
              <a:gd name="T60" fmla="*/ 2147483646 w 573"/>
              <a:gd name="T61" fmla="*/ 2147483646 h 609"/>
              <a:gd name="T62" fmla="*/ 2147483646 w 573"/>
              <a:gd name="T63" fmla="*/ 2147483646 h 609"/>
              <a:gd name="T64" fmla="*/ 2147483646 w 573"/>
              <a:gd name="T65" fmla="*/ 2147483646 h 609"/>
              <a:gd name="T66" fmla="*/ 2147483646 w 573"/>
              <a:gd name="T67" fmla="*/ 2147483646 h 609"/>
              <a:gd name="T68" fmla="*/ 2147483646 w 573"/>
              <a:gd name="T69" fmla="*/ 2147483646 h 609"/>
              <a:gd name="T70" fmla="*/ 2147483646 w 573"/>
              <a:gd name="T71" fmla="*/ 2147483646 h 609"/>
              <a:gd name="T72" fmla="*/ 2147483646 w 573"/>
              <a:gd name="T73" fmla="*/ 2147483646 h 609"/>
              <a:gd name="T74" fmla="*/ 2147483646 w 573"/>
              <a:gd name="T75" fmla="*/ 2147483646 h 609"/>
              <a:gd name="T76" fmla="*/ 2147483646 w 573"/>
              <a:gd name="T77" fmla="*/ 2147483646 h 609"/>
              <a:gd name="T78" fmla="*/ 2147483646 w 573"/>
              <a:gd name="T79" fmla="*/ 2147483646 h 609"/>
              <a:gd name="T80" fmla="*/ 2147483646 w 573"/>
              <a:gd name="T81" fmla="*/ 2147483646 h 609"/>
              <a:gd name="T82" fmla="*/ 2147483646 w 573"/>
              <a:gd name="T83" fmla="*/ 2147483646 h 609"/>
              <a:gd name="T84" fmla="*/ 2147483646 w 573"/>
              <a:gd name="T85" fmla="*/ 2147483646 h 609"/>
              <a:gd name="T86" fmla="*/ 2147483646 w 573"/>
              <a:gd name="T87" fmla="*/ 0 h 609"/>
              <a:gd name="T88" fmla="*/ 2147483646 w 573"/>
              <a:gd name="T89" fmla="*/ 2147483646 h 609"/>
              <a:gd name="T90" fmla="*/ 2147483646 w 573"/>
              <a:gd name="T91" fmla="*/ 2147483646 h 609"/>
              <a:gd name="T92" fmla="*/ 2147483646 w 573"/>
              <a:gd name="T93" fmla="*/ 2147483646 h 609"/>
              <a:gd name="T94" fmla="*/ 2147483646 w 573"/>
              <a:gd name="T95" fmla="*/ 0 h 609"/>
              <a:gd name="T96" fmla="*/ 2147483646 w 573"/>
              <a:gd name="T97" fmla="*/ 2147483646 h 609"/>
              <a:gd name="T98" fmla="*/ 2147483646 w 573"/>
              <a:gd name="T99" fmla="*/ 2147483646 h 609"/>
              <a:gd name="T100" fmla="*/ 2147483646 w 573"/>
              <a:gd name="T101" fmla="*/ 2147483646 h 609"/>
              <a:gd name="T102" fmla="*/ 2147483646 w 573"/>
              <a:gd name="T103" fmla="*/ 0 h 609"/>
              <a:gd name="T104" fmla="*/ 2147483646 w 573"/>
              <a:gd name="T105" fmla="*/ 2147483646 h 6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3" h="609">
                <a:moveTo>
                  <a:pt x="544" y="551"/>
                </a:moveTo>
                <a:lnTo>
                  <a:pt x="544" y="551"/>
                </a:lnTo>
                <a:cubicBezTo>
                  <a:pt x="515" y="551"/>
                  <a:pt x="515" y="551"/>
                  <a:pt x="515" y="551"/>
                </a:cubicBezTo>
                <a:cubicBezTo>
                  <a:pt x="515" y="580"/>
                  <a:pt x="515" y="580"/>
                  <a:pt x="515" y="580"/>
                </a:cubicBezTo>
                <a:cubicBezTo>
                  <a:pt x="515" y="594"/>
                  <a:pt x="508" y="608"/>
                  <a:pt x="487" y="608"/>
                </a:cubicBezTo>
                <a:cubicBezTo>
                  <a:pt x="473" y="608"/>
                  <a:pt x="459" y="594"/>
                  <a:pt x="459" y="580"/>
                </a:cubicBezTo>
                <a:cubicBezTo>
                  <a:pt x="459" y="551"/>
                  <a:pt x="459" y="551"/>
                  <a:pt x="459" y="551"/>
                </a:cubicBezTo>
                <a:cubicBezTo>
                  <a:pt x="431" y="551"/>
                  <a:pt x="431" y="551"/>
                  <a:pt x="431" y="551"/>
                </a:cubicBezTo>
                <a:cubicBezTo>
                  <a:pt x="417" y="551"/>
                  <a:pt x="402" y="537"/>
                  <a:pt x="402" y="523"/>
                </a:cubicBezTo>
                <a:cubicBezTo>
                  <a:pt x="402" y="502"/>
                  <a:pt x="417" y="495"/>
                  <a:pt x="431" y="495"/>
                </a:cubicBezTo>
                <a:cubicBezTo>
                  <a:pt x="459" y="495"/>
                  <a:pt x="459" y="495"/>
                  <a:pt x="459" y="495"/>
                </a:cubicBezTo>
                <a:cubicBezTo>
                  <a:pt x="459" y="467"/>
                  <a:pt x="459" y="467"/>
                  <a:pt x="459" y="467"/>
                </a:cubicBezTo>
                <a:cubicBezTo>
                  <a:pt x="459" y="445"/>
                  <a:pt x="473" y="438"/>
                  <a:pt x="487" y="438"/>
                </a:cubicBezTo>
                <a:cubicBezTo>
                  <a:pt x="508" y="438"/>
                  <a:pt x="515" y="445"/>
                  <a:pt x="515" y="467"/>
                </a:cubicBezTo>
                <a:cubicBezTo>
                  <a:pt x="515" y="495"/>
                  <a:pt x="515" y="495"/>
                  <a:pt x="515" y="495"/>
                </a:cubicBezTo>
                <a:cubicBezTo>
                  <a:pt x="544" y="495"/>
                  <a:pt x="544" y="495"/>
                  <a:pt x="544" y="495"/>
                </a:cubicBezTo>
                <a:cubicBezTo>
                  <a:pt x="565" y="495"/>
                  <a:pt x="572" y="502"/>
                  <a:pt x="572" y="523"/>
                </a:cubicBezTo>
                <a:cubicBezTo>
                  <a:pt x="572" y="537"/>
                  <a:pt x="565" y="551"/>
                  <a:pt x="544" y="551"/>
                </a:cubicBezTo>
                <a:close/>
                <a:moveTo>
                  <a:pt x="487" y="410"/>
                </a:moveTo>
                <a:lnTo>
                  <a:pt x="487" y="410"/>
                </a:lnTo>
                <a:cubicBezTo>
                  <a:pt x="459" y="410"/>
                  <a:pt x="431" y="431"/>
                  <a:pt x="431" y="467"/>
                </a:cubicBezTo>
                <a:cubicBezTo>
                  <a:pt x="402" y="467"/>
                  <a:pt x="374" y="488"/>
                  <a:pt x="374" y="523"/>
                </a:cubicBezTo>
                <a:cubicBezTo>
                  <a:pt x="374" y="551"/>
                  <a:pt x="402" y="580"/>
                  <a:pt x="431" y="580"/>
                </a:cubicBezTo>
                <a:cubicBezTo>
                  <a:pt x="431" y="608"/>
                  <a:pt x="431" y="608"/>
                  <a:pt x="431" y="608"/>
                </a:cubicBezTo>
                <a:cubicBezTo>
                  <a:pt x="28" y="608"/>
                  <a:pt x="28" y="608"/>
                  <a:pt x="28" y="608"/>
                </a:cubicBezTo>
                <a:cubicBezTo>
                  <a:pt x="14" y="608"/>
                  <a:pt x="0" y="594"/>
                  <a:pt x="0" y="580"/>
                </a:cubicBezTo>
                <a:cubicBezTo>
                  <a:pt x="0" y="85"/>
                  <a:pt x="0" y="85"/>
                  <a:pt x="0" y="85"/>
                </a:cubicBezTo>
                <a:cubicBezTo>
                  <a:pt x="0" y="71"/>
                  <a:pt x="14" y="56"/>
                  <a:pt x="28" y="56"/>
                </a:cubicBezTo>
                <a:cubicBezTo>
                  <a:pt x="77" y="56"/>
                  <a:pt x="77" y="56"/>
                  <a:pt x="77" y="56"/>
                </a:cubicBezTo>
                <a:cubicBezTo>
                  <a:pt x="77" y="85"/>
                  <a:pt x="77" y="85"/>
                  <a:pt x="77" y="85"/>
                </a:cubicBezTo>
                <a:cubicBezTo>
                  <a:pt x="77" y="120"/>
                  <a:pt x="99" y="141"/>
                  <a:pt x="134" y="141"/>
                </a:cubicBezTo>
                <a:cubicBezTo>
                  <a:pt x="162" y="141"/>
                  <a:pt x="190" y="120"/>
                  <a:pt x="190" y="85"/>
                </a:cubicBezTo>
                <a:cubicBezTo>
                  <a:pt x="190" y="56"/>
                  <a:pt x="190" y="56"/>
                  <a:pt x="190" y="56"/>
                </a:cubicBezTo>
                <a:cubicBezTo>
                  <a:pt x="219" y="56"/>
                  <a:pt x="219" y="56"/>
                  <a:pt x="219" y="56"/>
                </a:cubicBezTo>
                <a:cubicBezTo>
                  <a:pt x="219" y="85"/>
                  <a:pt x="219" y="85"/>
                  <a:pt x="219" y="85"/>
                </a:cubicBezTo>
                <a:cubicBezTo>
                  <a:pt x="219" y="120"/>
                  <a:pt x="240" y="141"/>
                  <a:pt x="275" y="141"/>
                </a:cubicBezTo>
                <a:cubicBezTo>
                  <a:pt x="304" y="141"/>
                  <a:pt x="332" y="120"/>
                  <a:pt x="332" y="85"/>
                </a:cubicBezTo>
                <a:cubicBezTo>
                  <a:pt x="332" y="56"/>
                  <a:pt x="332" y="56"/>
                  <a:pt x="332" y="56"/>
                </a:cubicBezTo>
                <a:cubicBezTo>
                  <a:pt x="360" y="56"/>
                  <a:pt x="360" y="56"/>
                  <a:pt x="360" y="56"/>
                </a:cubicBezTo>
                <a:cubicBezTo>
                  <a:pt x="360" y="85"/>
                  <a:pt x="360" y="85"/>
                  <a:pt x="360" y="85"/>
                </a:cubicBezTo>
                <a:cubicBezTo>
                  <a:pt x="360" y="120"/>
                  <a:pt x="381" y="141"/>
                  <a:pt x="417" y="141"/>
                </a:cubicBezTo>
                <a:cubicBezTo>
                  <a:pt x="445" y="141"/>
                  <a:pt x="473" y="120"/>
                  <a:pt x="473" y="85"/>
                </a:cubicBezTo>
                <a:cubicBezTo>
                  <a:pt x="473" y="56"/>
                  <a:pt x="473" y="56"/>
                  <a:pt x="473" y="56"/>
                </a:cubicBezTo>
                <a:cubicBezTo>
                  <a:pt x="515" y="56"/>
                  <a:pt x="515" y="56"/>
                  <a:pt x="515" y="56"/>
                </a:cubicBezTo>
                <a:cubicBezTo>
                  <a:pt x="537" y="56"/>
                  <a:pt x="544" y="71"/>
                  <a:pt x="544" y="85"/>
                </a:cubicBezTo>
                <a:cubicBezTo>
                  <a:pt x="544" y="467"/>
                  <a:pt x="544" y="467"/>
                  <a:pt x="544" y="467"/>
                </a:cubicBezTo>
                <a:cubicBezTo>
                  <a:pt x="544" y="431"/>
                  <a:pt x="523" y="410"/>
                  <a:pt x="487" y="410"/>
                </a:cubicBezTo>
                <a:close/>
                <a:moveTo>
                  <a:pt x="77" y="488"/>
                </a:moveTo>
                <a:lnTo>
                  <a:pt x="77" y="488"/>
                </a:lnTo>
                <a:cubicBezTo>
                  <a:pt x="77" y="502"/>
                  <a:pt x="84" y="509"/>
                  <a:pt x="99" y="509"/>
                </a:cubicBezTo>
                <a:cubicBezTo>
                  <a:pt x="275" y="509"/>
                  <a:pt x="275" y="509"/>
                  <a:pt x="275" y="509"/>
                </a:cubicBezTo>
                <a:cubicBezTo>
                  <a:pt x="289" y="509"/>
                  <a:pt x="304" y="502"/>
                  <a:pt x="304" y="488"/>
                </a:cubicBezTo>
                <a:cubicBezTo>
                  <a:pt x="304" y="474"/>
                  <a:pt x="289" y="467"/>
                  <a:pt x="275" y="467"/>
                </a:cubicBezTo>
                <a:cubicBezTo>
                  <a:pt x="99" y="467"/>
                  <a:pt x="99" y="467"/>
                  <a:pt x="99" y="467"/>
                </a:cubicBezTo>
                <a:cubicBezTo>
                  <a:pt x="84" y="467"/>
                  <a:pt x="77" y="474"/>
                  <a:pt x="77" y="488"/>
                </a:cubicBezTo>
                <a:close/>
                <a:moveTo>
                  <a:pt x="106" y="396"/>
                </a:moveTo>
                <a:lnTo>
                  <a:pt x="106" y="396"/>
                </a:lnTo>
                <a:cubicBezTo>
                  <a:pt x="226" y="396"/>
                  <a:pt x="226" y="396"/>
                  <a:pt x="226" y="396"/>
                </a:cubicBezTo>
                <a:cubicBezTo>
                  <a:pt x="275" y="396"/>
                  <a:pt x="275" y="396"/>
                  <a:pt x="275" y="396"/>
                </a:cubicBezTo>
                <a:cubicBezTo>
                  <a:pt x="282" y="396"/>
                  <a:pt x="282" y="396"/>
                  <a:pt x="282" y="396"/>
                </a:cubicBezTo>
                <a:cubicBezTo>
                  <a:pt x="318" y="396"/>
                  <a:pt x="318" y="396"/>
                  <a:pt x="318" y="396"/>
                </a:cubicBezTo>
                <a:cubicBezTo>
                  <a:pt x="346" y="396"/>
                  <a:pt x="346" y="396"/>
                  <a:pt x="346" y="396"/>
                </a:cubicBezTo>
                <a:cubicBezTo>
                  <a:pt x="367" y="396"/>
                  <a:pt x="374" y="389"/>
                  <a:pt x="374" y="367"/>
                </a:cubicBezTo>
                <a:cubicBezTo>
                  <a:pt x="374" y="353"/>
                  <a:pt x="367" y="339"/>
                  <a:pt x="346" y="339"/>
                </a:cubicBezTo>
                <a:cubicBezTo>
                  <a:pt x="282" y="339"/>
                  <a:pt x="282" y="339"/>
                  <a:pt x="282" y="339"/>
                </a:cubicBezTo>
                <a:cubicBezTo>
                  <a:pt x="275" y="339"/>
                  <a:pt x="275" y="339"/>
                  <a:pt x="275" y="339"/>
                </a:cubicBezTo>
                <a:cubicBezTo>
                  <a:pt x="226" y="339"/>
                  <a:pt x="226" y="339"/>
                  <a:pt x="226" y="339"/>
                </a:cubicBezTo>
                <a:cubicBezTo>
                  <a:pt x="106" y="339"/>
                  <a:pt x="106" y="339"/>
                  <a:pt x="106" y="339"/>
                </a:cubicBezTo>
                <a:cubicBezTo>
                  <a:pt x="84" y="339"/>
                  <a:pt x="77" y="353"/>
                  <a:pt x="77" y="367"/>
                </a:cubicBezTo>
                <a:cubicBezTo>
                  <a:pt x="77" y="389"/>
                  <a:pt x="84" y="396"/>
                  <a:pt x="106" y="396"/>
                </a:cubicBezTo>
                <a:close/>
                <a:moveTo>
                  <a:pt x="445" y="219"/>
                </a:moveTo>
                <a:lnTo>
                  <a:pt x="445" y="219"/>
                </a:lnTo>
                <a:cubicBezTo>
                  <a:pt x="106" y="219"/>
                  <a:pt x="106" y="219"/>
                  <a:pt x="106" y="219"/>
                </a:cubicBezTo>
                <a:cubicBezTo>
                  <a:pt x="84" y="219"/>
                  <a:pt x="77" y="233"/>
                  <a:pt x="77" y="247"/>
                </a:cubicBezTo>
                <a:cubicBezTo>
                  <a:pt x="77" y="262"/>
                  <a:pt x="84" y="276"/>
                  <a:pt x="106" y="276"/>
                </a:cubicBezTo>
                <a:cubicBezTo>
                  <a:pt x="445" y="276"/>
                  <a:pt x="445" y="276"/>
                  <a:pt x="445" y="276"/>
                </a:cubicBezTo>
                <a:cubicBezTo>
                  <a:pt x="459" y="276"/>
                  <a:pt x="473" y="262"/>
                  <a:pt x="473" y="247"/>
                </a:cubicBezTo>
                <a:cubicBezTo>
                  <a:pt x="473" y="233"/>
                  <a:pt x="459" y="219"/>
                  <a:pt x="445" y="219"/>
                </a:cubicBezTo>
                <a:close/>
                <a:moveTo>
                  <a:pt x="417" y="113"/>
                </a:moveTo>
                <a:lnTo>
                  <a:pt x="417" y="113"/>
                </a:lnTo>
                <a:cubicBezTo>
                  <a:pt x="395" y="113"/>
                  <a:pt x="388" y="106"/>
                  <a:pt x="388" y="85"/>
                </a:cubicBezTo>
                <a:cubicBezTo>
                  <a:pt x="388" y="28"/>
                  <a:pt x="388" y="28"/>
                  <a:pt x="388" y="28"/>
                </a:cubicBezTo>
                <a:cubicBezTo>
                  <a:pt x="388" y="14"/>
                  <a:pt x="395" y="0"/>
                  <a:pt x="417" y="0"/>
                </a:cubicBezTo>
                <a:cubicBezTo>
                  <a:pt x="431" y="0"/>
                  <a:pt x="445" y="14"/>
                  <a:pt x="445" y="28"/>
                </a:cubicBezTo>
                <a:cubicBezTo>
                  <a:pt x="445" y="85"/>
                  <a:pt x="445" y="85"/>
                  <a:pt x="445" y="85"/>
                </a:cubicBezTo>
                <a:cubicBezTo>
                  <a:pt x="445" y="106"/>
                  <a:pt x="431" y="113"/>
                  <a:pt x="417" y="113"/>
                </a:cubicBezTo>
                <a:close/>
                <a:moveTo>
                  <a:pt x="275" y="113"/>
                </a:moveTo>
                <a:lnTo>
                  <a:pt x="275" y="113"/>
                </a:lnTo>
                <a:cubicBezTo>
                  <a:pt x="254" y="113"/>
                  <a:pt x="247" y="106"/>
                  <a:pt x="247" y="85"/>
                </a:cubicBezTo>
                <a:cubicBezTo>
                  <a:pt x="247" y="28"/>
                  <a:pt x="247" y="28"/>
                  <a:pt x="247" y="28"/>
                </a:cubicBezTo>
                <a:cubicBezTo>
                  <a:pt x="247" y="14"/>
                  <a:pt x="254" y="0"/>
                  <a:pt x="275" y="0"/>
                </a:cubicBezTo>
                <a:cubicBezTo>
                  <a:pt x="289" y="0"/>
                  <a:pt x="304" y="14"/>
                  <a:pt x="304" y="28"/>
                </a:cubicBezTo>
                <a:cubicBezTo>
                  <a:pt x="304" y="85"/>
                  <a:pt x="304" y="85"/>
                  <a:pt x="304" y="85"/>
                </a:cubicBezTo>
                <a:cubicBezTo>
                  <a:pt x="304" y="106"/>
                  <a:pt x="289" y="113"/>
                  <a:pt x="275" y="113"/>
                </a:cubicBezTo>
                <a:close/>
                <a:moveTo>
                  <a:pt x="134" y="113"/>
                </a:moveTo>
                <a:lnTo>
                  <a:pt x="134" y="113"/>
                </a:lnTo>
                <a:cubicBezTo>
                  <a:pt x="113" y="113"/>
                  <a:pt x="106" y="106"/>
                  <a:pt x="106" y="85"/>
                </a:cubicBezTo>
                <a:cubicBezTo>
                  <a:pt x="106" y="28"/>
                  <a:pt x="106" y="28"/>
                  <a:pt x="106" y="28"/>
                </a:cubicBezTo>
                <a:cubicBezTo>
                  <a:pt x="106" y="14"/>
                  <a:pt x="113" y="0"/>
                  <a:pt x="134" y="0"/>
                </a:cubicBezTo>
                <a:cubicBezTo>
                  <a:pt x="148" y="0"/>
                  <a:pt x="162" y="14"/>
                  <a:pt x="162" y="28"/>
                </a:cubicBezTo>
                <a:cubicBezTo>
                  <a:pt x="162" y="85"/>
                  <a:pt x="162" y="85"/>
                  <a:pt x="162" y="85"/>
                </a:cubicBezTo>
                <a:cubicBezTo>
                  <a:pt x="162" y="106"/>
                  <a:pt x="148" y="113"/>
                  <a:pt x="134"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8" name="Freeform 58"/>
          <p:cNvSpPr>
            <a:spLocks noChangeArrowheads="1"/>
          </p:cNvSpPr>
          <p:nvPr/>
        </p:nvSpPr>
        <p:spPr bwMode="auto">
          <a:xfrm>
            <a:off x="10911312" y="7642382"/>
            <a:ext cx="521572" cy="549655"/>
          </a:xfrm>
          <a:custGeom>
            <a:avLst/>
            <a:gdLst>
              <a:gd name="T0" fmla="*/ 2147483646 w 573"/>
              <a:gd name="T1" fmla="*/ 2147483646 h 602"/>
              <a:gd name="T2" fmla="*/ 2147483646 w 573"/>
              <a:gd name="T3" fmla="*/ 2147483646 h 602"/>
              <a:gd name="T4" fmla="*/ 2147483646 w 573"/>
              <a:gd name="T5" fmla="*/ 2147483646 h 602"/>
              <a:gd name="T6" fmla="*/ 2147483646 w 573"/>
              <a:gd name="T7" fmla="*/ 2147483646 h 602"/>
              <a:gd name="T8" fmla="*/ 2147483646 w 573"/>
              <a:gd name="T9" fmla="*/ 2147483646 h 602"/>
              <a:gd name="T10" fmla="*/ 2147483646 w 573"/>
              <a:gd name="T11" fmla="*/ 2147483646 h 602"/>
              <a:gd name="T12" fmla="*/ 2147483646 w 573"/>
              <a:gd name="T13" fmla="*/ 2147483646 h 602"/>
              <a:gd name="T14" fmla="*/ 2147483646 w 573"/>
              <a:gd name="T15" fmla="*/ 2147483646 h 602"/>
              <a:gd name="T16" fmla="*/ 2147483646 w 573"/>
              <a:gd name="T17" fmla="*/ 2147483646 h 602"/>
              <a:gd name="T18" fmla="*/ 2147483646 w 573"/>
              <a:gd name="T19" fmla="*/ 2147483646 h 602"/>
              <a:gd name="T20" fmla="*/ 2147483646 w 573"/>
              <a:gd name="T21" fmla="*/ 2147483646 h 602"/>
              <a:gd name="T22" fmla="*/ 2147483646 w 573"/>
              <a:gd name="T23" fmla="*/ 2147483646 h 602"/>
              <a:gd name="T24" fmla="*/ 2147483646 w 573"/>
              <a:gd name="T25" fmla="*/ 2147483646 h 602"/>
              <a:gd name="T26" fmla="*/ 2147483646 w 573"/>
              <a:gd name="T27" fmla="*/ 2147483646 h 602"/>
              <a:gd name="T28" fmla="*/ 2147483646 w 573"/>
              <a:gd name="T29" fmla="*/ 2147483646 h 602"/>
              <a:gd name="T30" fmla="*/ 2147483646 w 573"/>
              <a:gd name="T31" fmla="*/ 2147483646 h 602"/>
              <a:gd name="T32" fmla="*/ 2147483646 w 573"/>
              <a:gd name="T33" fmla="*/ 2147483646 h 602"/>
              <a:gd name="T34" fmla="*/ 0 w 573"/>
              <a:gd name="T35" fmla="*/ 2147483646 h 602"/>
              <a:gd name="T36" fmla="*/ 2147483646 w 573"/>
              <a:gd name="T37" fmla="*/ 2147483646 h 602"/>
              <a:gd name="T38" fmla="*/ 2147483646 w 573"/>
              <a:gd name="T39" fmla="*/ 2147483646 h 602"/>
              <a:gd name="T40" fmla="*/ 2147483646 w 573"/>
              <a:gd name="T41" fmla="*/ 2147483646 h 602"/>
              <a:gd name="T42" fmla="*/ 2147483646 w 573"/>
              <a:gd name="T43" fmla="*/ 2147483646 h 602"/>
              <a:gd name="T44" fmla="*/ 2147483646 w 573"/>
              <a:gd name="T45" fmla="*/ 2147483646 h 602"/>
              <a:gd name="T46" fmla="*/ 2147483646 w 573"/>
              <a:gd name="T47" fmla="*/ 2147483646 h 602"/>
              <a:gd name="T48" fmla="*/ 2147483646 w 573"/>
              <a:gd name="T49" fmla="*/ 2147483646 h 602"/>
              <a:gd name="T50" fmla="*/ 2147483646 w 573"/>
              <a:gd name="T51" fmla="*/ 2147483646 h 602"/>
              <a:gd name="T52" fmla="*/ 2147483646 w 573"/>
              <a:gd name="T53" fmla="*/ 2147483646 h 602"/>
              <a:gd name="T54" fmla="*/ 2147483646 w 573"/>
              <a:gd name="T55" fmla="*/ 2147483646 h 602"/>
              <a:gd name="T56" fmla="*/ 2147483646 w 573"/>
              <a:gd name="T57" fmla="*/ 2147483646 h 602"/>
              <a:gd name="T58" fmla="*/ 2147483646 w 573"/>
              <a:gd name="T59" fmla="*/ 2147483646 h 602"/>
              <a:gd name="T60" fmla="*/ 2147483646 w 573"/>
              <a:gd name="T61" fmla="*/ 2147483646 h 602"/>
              <a:gd name="T62" fmla="*/ 2147483646 w 573"/>
              <a:gd name="T63" fmla="*/ 2147483646 h 602"/>
              <a:gd name="T64" fmla="*/ 2147483646 w 573"/>
              <a:gd name="T65" fmla="*/ 2147483646 h 602"/>
              <a:gd name="T66" fmla="*/ 2147483646 w 573"/>
              <a:gd name="T67" fmla="*/ 2147483646 h 602"/>
              <a:gd name="T68" fmla="*/ 2147483646 w 573"/>
              <a:gd name="T69" fmla="*/ 2147483646 h 602"/>
              <a:gd name="T70" fmla="*/ 2147483646 w 573"/>
              <a:gd name="T71" fmla="*/ 2147483646 h 602"/>
              <a:gd name="T72" fmla="*/ 2147483646 w 573"/>
              <a:gd name="T73" fmla="*/ 2147483646 h 602"/>
              <a:gd name="T74" fmla="*/ 2147483646 w 573"/>
              <a:gd name="T75" fmla="*/ 2147483646 h 602"/>
              <a:gd name="T76" fmla="*/ 2147483646 w 573"/>
              <a:gd name="T77" fmla="*/ 2147483646 h 602"/>
              <a:gd name="T78" fmla="*/ 2147483646 w 573"/>
              <a:gd name="T79" fmla="*/ 2147483646 h 602"/>
              <a:gd name="T80" fmla="*/ 2147483646 w 573"/>
              <a:gd name="T81" fmla="*/ 2147483646 h 602"/>
              <a:gd name="T82" fmla="*/ 2147483646 w 573"/>
              <a:gd name="T83" fmla="*/ 2147483646 h 602"/>
              <a:gd name="T84" fmla="*/ 2147483646 w 573"/>
              <a:gd name="T85" fmla="*/ 2147483646 h 602"/>
              <a:gd name="T86" fmla="*/ 2147483646 w 573"/>
              <a:gd name="T87" fmla="*/ 2147483646 h 602"/>
              <a:gd name="T88" fmla="*/ 2147483646 w 573"/>
              <a:gd name="T89" fmla="*/ 0 h 602"/>
              <a:gd name="T90" fmla="*/ 2147483646 w 573"/>
              <a:gd name="T91" fmla="*/ 2147483646 h 602"/>
              <a:gd name="T92" fmla="*/ 2147483646 w 573"/>
              <a:gd name="T93" fmla="*/ 2147483646 h 602"/>
              <a:gd name="T94" fmla="*/ 2147483646 w 573"/>
              <a:gd name="T95" fmla="*/ 2147483646 h 602"/>
              <a:gd name="T96" fmla="*/ 2147483646 w 573"/>
              <a:gd name="T97" fmla="*/ 0 h 602"/>
              <a:gd name="T98" fmla="*/ 2147483646 w 573"/>
              <a:gd name="T99" fmla="*/ 2147483646 h 602"/>
              <a:gd name="T100" fmla="*/ 2147483646 w 573"/>
              <a:gd name="T101" fmla="*/ 2147483646 h 602"/>
              <a:gd name="T102" fmla="*/ 2147483646 w 573"/>
              <a:gd name="T103" fmla="*/ 2147483646 h 602"/>
              <a:gd name="T104" fmla="*/ 2147483646 w 573"/>
              <a:gd name="T105" fmla="*/ 0 h 602"/>
              <a:gd name="T106" fmla="*/ 2147483646 w 573"/>
              <a:gd name="T107" fmla="*/ 2147483646 h 60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3" h="602">
                <a:moveTo>
                  <a:pt x="530" y="516"/>
                </a:moveTo>
                <a:lnTo>
                  <a:pt x="530" y="516"/>
                </a:lnTo>
                <a:cubicBezTo>
                  <a:pt x="565" y="558"/>
                  <a:pt x="565" y="558"/>
                  <a:pt x="565" y="558"/>
                </a:cubicBezTo>
                <a:cubicBezTo>
                  <a:pt x="572" y="558"/>
                  <a:pt x="572" y="565"/>
                  <a:pt x="572" y="572"/>
                </a:cubicBezTo>
                <a:cubicBezTo>
                  <a:pt x="572" y="594"/>
                  <a:pt x="558" y="601"/>
                  <a:pt x="544" y="601"/>
                </a:cubicBezTo>
                <a:cubicBezTo>
                  <a:pt x="537" y="601"/>
                  <a:pt x="530" y="601"/>
                  <a:pt x="522" y="594"/>
                </a:cubicBezTo>
                <a:cubicBezTo>
                  <a:pt x="487" y="558"/>
                  <a:pt x="487" y="558"/>
                  <a:pt x="487" y="558"/>
                </a:cubicBezTo>
                <a:cubicBezTo>
                  <a:pt x="452" y="594"/>
                  <a:pt x="452" y="594"/>
                  <a:pt x="452" y="594"/>
                </a:cubicBezTo>
                <a:cubicBezTo>
                  <a:pt x="445" y="601"/>
                  <a:pt x="438" y="601"/>
                  <a:pt x="431" y="601"/>
                </a:cubicBezTo>
                <a:cubicBezTo>
                  <a:pt x="417" y="601"/>
                  <a:pt x="402" y="594"/>
                  <a:pt x="402" y="572"/>
                </a:cubicBezTo>
                <a:cubicBezTo>
                  <a:pt x="402" y="565"/>
                  <a:pt x="402" y="558"/>
                  <a:pt x="409" y="558"/>
                </a:cubicBezTo>
                <a:cubicBezTo>
                  <a:pt x="445" y="516"/>
                  <a:pt x="445" y="516"/>
                  <a:pt x="445" y="516"/>
                </a:cubicBezTo>
                <a:cubicBezTo>
                  <a:pt x="409" y="481"/>
                  <a:pt x="409" y="481"/>
                  <a:pt x="409" y="481"/>
                </a:cubicBezTo>
                <a:cubicBezTo>
                  <a:pt x="402" y="474"/>
                  <a:pt x="402" y="467"/>
                  <a:pt x="402" y="459"/>
                </a:cubicBezTo>
                <a:cubicBezTo>
                  <a:pt x="402" y="445"/>
                  <a:pt x="417" y="431"/>
                  <a:pt x="431" y="431"/>
                </a:cubicBezTo>
                <a:cubicBezTo>
                  <a:pt x="438" y="431"/>
                  <a:pt x="445" y="438"/>
                  <a:pt x="452" y="445"/>
                </a:cubicBezTo>
                <a:cubicBezTo>
                  <a:pt x="487" y="481"/>
                  <a:pt x="487" y="481"/>
                  <a:pt x="487" y="481"/>
                </a:cubicBezTo>
                <a:cubicBezTo>
                  <a:pt x="522" y="445"/>
                  <a:pt x="522" y="445"/>
                  <a:pt x="522" y="445"/>
                </a:cubicBezTo>
                <a:cubicBezTo>
                  <a:pt x="530" y="438"/>
                  <a:pt x="537" y="431"/>
                  <a:pt x="544" y="431"/>
                </a:cubicBezTo>
                <a:cubicBezTo>
                  <a:pt x="558" y="431"/>
                  <a:pt x="572" y="445"/>
                  <a:pt x="572" y="459"/>
                </a:cubicBezTo>
                <a:cubicBezTo>
                  <a:pt x="572" y="467"/>
                  <a:pt x="572" y="474"/>
                  <a:pt x="565" y="481"/>
                </a:cubicBezTo>
                <a:lnTo>
                  <a:pt x="530" y="516"/>
                </a:lnTo>
                <a:close/>
                <a:moveTo>
                  <a:pt x="501" y="424"/>
                </a:moveTo>
                <a:lnTo>
                  <a:pt x="501" y="424"/>
                </a:lnTo>
                <a:cubicBezTo>
                  <a:pt x="487" y="438"/>
                  <a:pt x="487" y="438"/>
                  <a:pt x="487" y="438"/>
                </a:cubicBezTo>
                <a:cubicBezTo>
                  <a:pt x="473" y="424"/>
                  <a:pt x="473" y="424"/>
                  <a:pt x="473" y="424"/>
                </a:cubicBezTo>
                <a:cubicBezTo>
                  <a:pt x="459" y="410"/>
                  <a:pt x="445" y="403"/>
                  <a:pt x="431" y="403"/>
                </a:cubicBezTo>
                <a:cubicBezTo>
                  <a:pt x="402" y="403"/>
                  <a:pt x="374" y="431"/>
                  <a:pt x="374" y="459"/>
                </a:cubicBezTo>
                <a:cubicBezTo>
                  <a:pt x="374" y="481"/>
                  <a:pt x="381" y="495"/>
                  <a:pt x="388" y="502"/>
                </a:cubicBezTo>
                <a:cubicBezTo>
                  <a:pt x="409" y="516"/>
                  <a:pt x="409" y="516"/>
                  <a:pt x="409" y="516"/>
                </a:cubicBezTo>
                <a:cubicBezTo>
                  <a:pt x="388" y="537"/>
                  <a:pt x="388" y="537"/>
                  <a:pt x="388" y="537"/>
                </a:cubicBezTo>
                <a:cubicBezTo>
                  <a:pt x="381" y="544"/>
                  <a:pt x="374" y="558"/>
                  <a:pt x="374" y="572"/>
                </a:cubicBezTo>
                <a:cubicBezTo>
                  <a:pt x="374" y="587"/>
                  <a:pt x="374" y="594"/>
                  <a:pt x="381" y="601"/>
                </a:cubicBezTo>
                <a:cubicBezTo>
                  <a:pt x="28" y="601"/>
                  <a:pt x="28" y="601"/>
                  <a:pt x="28" y="601"/>
                </a:cubicBezTo>
                <a:cubicBezTo>
                  <a:pt x="7" y="601"/>
                  <a:pt x="0" y="594"/>
                  <a:pt x="0" y="572"/>
                </a:cubicBezTo>
                <a:cubicBezTo>
                  <a:pt x="0" y="85"/>
                  <a:pt x="0" y="85"/>
                  <a:pt x="0" y="85"/>
                </a:cubicBezTo>
                <a:cubicBezTo>
                  <a:pt x="0" y="71"/>
                  <a:pt x="7" y="56"/>
                  <a:pt x="28" y="56"/>
                </a:cubicBezTo>
                <a:cubicBezTo>
                  <a:pt x="70" y="56"/>
                  <a:pt x="70" y="56"/>
                  <a:pt x="70" y="56"/>
                </a:cubicBezTo>
                <a:cubicBezTo>
                  <a:pt x="70" y="85"/>
                  <a:pt x="70" y="85"/>
                  <a:pt x="70" y="85"/>
                </a:cubicBezTo>
                <a:cubicBezTo>
                  <a:pt x="70" y="113"/>
                  <a:pt x="98" y="141"/>
                  <a:pt x="127" y="141"/>
                </a:cubicBezTo>
                <a:cubicBezTo>
                  <a:pt x="162" y="141"/>
                  <a:pt x="183" y="113"/>
                  <a:pt x="183" y="85"/>
                </a:cubicBezTo>
                <a:cubicBezTo>
                  <a:pt x="183" y="56"/>
                  <a:pt x="183" y="56"/>
                  <a:pt x="183" y="56"/>
                </a:cubicBezTo>
                <a:cubicBezTo>
                  <a:pt x="211" y="56"/>
                  <a:pt x="211" y="56"/>
                  <a:pt x="211" y="56"/>
                </a:cubicBezTo>
                <a:cubicBezTo>
                  <a:pt x="211" y="85"/>
                  <a:pt x="211" y="85"/>
                  <a:pt x="211" y="85"/>
                </a:cubicBezTo>
                <a:cubicBezTo>
                  <a:pt x="211" y="113"/>
                  <a:pt x="240" y="141"/>
                  <a:pt x="268" y="141"/>
                </a:cubicBezTo>
                <a:cubicBezTo>
                  <a:pt x="303" y="141"/>
                  <a:pt x="325" y="113"/>
                  <a:pt x="325" y="85"/>
                </a:cubicBezTo>
                <a:cubicBezTo>
                  <a:pt x="325" y="56"/>
                  <a:pt x="325" y="56"/>
                  <a:pt x="325" y="56"/>
                </a:cubicBezTo>
                <a:cubicBezTo>
                  <a:pt x="353" y="56"/>
                  <a:pt x="353" y="56"/>
                  <a:pt x="353" y="56"/>
                </a:cubicBezTo>
                <a:cubicBezTo>
                  <a:pt x="353" y="85"/>
                  <a:pt x="353" y="85"/>
                  <a:pt x="353" y="85"/>
                </a:cubicBezTo>
                <a:cubicBezTo>
                  <a:pt x="353" y="113"/>
                  <a:pt x="381" y="141"/>
                  <a:pt x="409" y="141"/>
                </a:cubicBezTo>
                <a:cubicBezTo>
                  <a:pt x="445" y="141"/>
                  <a:pt x="466" y="113"/>
                  <a:pt x="466" y="85"/>
                </a:cubicBezTo>
                <a:cubicBezTo>
                  <a:pt x="466" y="56"/>
                  <a:pt x="466" y="56"/>
                  <a:pt x="466" y="56"/>
                </a:cubicBezTo>
                <a:cubicBezTo>
                  <a:pt x="515" y="56"/>
                  <a:pt x="515" y="56"/>
                  <a:pt x="515" y="56"/>
                </a:cubicBezTo>
                <a:cubicBezTo>
                  <a:pt x="530" y="56"/>
                  <a:pt x="544" y="71"/>
                  <a:pt x="544" y="85"/>
                </a:cubicBezTo>
                <a:cubicBezTo>
                  <a:pt x="544" y="403"/>
                  <a:pt x="544" y="403"/>
                  <a:pt x="544" y="403"/>
                </a:cubicBezTo>
                <a:cubicBezTo>
                  <a:pt x="530" y="403"/>
                  <a:pt x="515" y="410"/>
                  <a:pt x="501" y="424"/>
                </a:cubicBezTo>
                <a:close/>
                <a:moveTo>
                  <a:pt x="353" y="367"/>
                </a:moveTo>
                <a:lnTo>
                  <a:pt x="353" y="367"/>
                </a:lnTo>
                <a:cubicBezTo>
                  <a:pt x="353" y="353"/>
                  <a:pt x="346" y="339"/>
                  <a:pt x="325" y="339"/>
                </a:cubicBezTo>
                <a:cubicBezTo>
                  <a:pt x="268" y="339"/>
                  <a:pt x="268" y="339"/>
                  <a:pt x="268" y="339"/>
                </a:cubicBezTo>
                <a:cubicBezTo>
                  <a:pt x="226" y="339"/>
                  <a:pt x="226" y="339"/>
                  <a:pt x="226" y="339"/>
                </a:cubicBezTo>
                <a:cubicBezTo>
                  <a:pt x="98" y="339"/>
                  <a:pt x="98" y="339"/>
                  <a:pt x="98" y="339"/>
                </a:cubicBezTo>
                <a:cubicBezTo>
                  <a:pt x="84" y="339"/>
                  <a:pt x="70" y="353"/>
                  <a:pt x="70" y="367"/>
                </a:cubicBezTo>
                <a:cubicBezTo>
                  <a:pt x="70" y="382"/>
                  <a:pt x="84" y="396"/>
                  <a:pt x="98" y="396"/>
                </a:cubicBezTo>
                <a:cubicBezTo>
                  <a:pt x="226" y="396"/>
                  <a:pt x="226" y="396"/>
                  <a:pt x="226" y="396"/>
                </a:cubicBezTo>
                <a:cubicBezTo>
                  <a:pt x="268" y="396"/>
                  <a:pt x="268" y="396"/>
                  <a:pt x="268" y="396"/>
                </a:cubicBezTo>
                <a:cubicBezTo>
                  <a:pt x="325" y="396"/>
                  <a:pt x="325" y="396"/>
                  <a:pt x="325" y="396"/>
                </a:cubicBezTo>
                <a:cubicBezTo>
                  <a:pt x="346" y="396"/>
                  <a:pt x="353" y="382"/>
                  <a:pt x="353" y="367"/>
                </a:cubicBezTo>
                <a:close/>
                <a:moveTo>
                  <a:pt x="70" y="488"/>
                </a:moveTo>
                <a:lnTo>
                  <a:pt x="70" y="488"/>
                </a:lnTo>
                <a:cubicBezTo>
                  <a:pt x="70" y="502"/>
                  <a:pt x="84" y="509"/>
                  <a:pt x="98" y="509"/>
                </a:cubicBezTo>
                <a:cubicBezTo>
                  <a:pt x="275" y="509"/>
                  <a:pt x="275" y="509"/>
                  <a:pt x="275" y="509"/>
                </a:cubicBezTo>
                <a:cubicBezTo>
                  <a:pt x="289" y="509"/>
                  <a:pt x="296" y="502"/>
                  <a:pt x="296" y="488"/>
                </a:cubicBezTo>
                <a:cubicBezTo>
                  <a:pt x="296" y="474"/>
                  <a:pt x="289" y="459"/>
                  <a:pt x="275" y="459"/>
                </a:cubicBezTo>
                <a:cubicBezTo>
                  <a:pt x="98" y="459"/>
                  <a:pt x="98" y="459"/>
                  <a:pt x="98" y="459"/>
                </a:cubicBezTo>
                <a:cubicBezTo>
                  <a:pt x="84" y="459"/>
                  <a:pt x="70" y="474"/>
                  <a:pt x="70" y="488"/>
                </a:cubicBezTo>
                <a:close/>
                <a:moveTo>
                  <a:pt x="438" y="219"/>
                </a:moveTo>
                <a:lnTo>
                  <a:pt x="438" y="219"/>
                </a:lnTo>
                <a:cubicBezTo>
                  <a:pt x="98" y="219"/>
                  <a:pt x="98" y="219"/>
                  <a:pt x="98" y="219"/>
                </a:cubicBezTo>
                <a:cubicBezTo>
                  <a:pt x="84" y="219"/>
                  <a:pt x="70" y="226"/>
                  <a:pt x="70" y="247"/>
                </a:cubicBezTo>
                <a:cubicBezTo>
                  <a:pt x="70" y="261"/>
                  <a:pt x="84" y="276"/>
                  <a:pt x="98" y="276"/>
                </a:cubicBezTo>
                <a:cubicBezTo>
                  <a:pt x="438" y="276"/>
                  <a:pt x="438" y="276"/>
                  <a:pt x="438" y="276"/>
                </a:cubicBezTo>
                <a:cubicBezTo>
                  <a:pt x="459" y="276"/>
                  <a:pt x="466" y="261"/>
                  <a:pt x="466" y="247"/>
                </a:cubicBezTo>
                <a:cubicBezTo>
                  <a:pt x="466" y="226"/>
                  <a:pt x="459" y="219"/>
                  <a:pt x="438" y="219"/>
                </a:cubicBezTo>
                <a:close/>
                <a:moveTo>
                  <a:pt x="409" y="113"/>
                </a:moveTo>
                <a:lnTo>
                  <a:pt x="409" y="113"/>
                </a:lnTo>
                <a:cubicBezTo>
                  <a:pt x="395" y="113"/>
                  <a:pt x="381" y="99"/>
                  <a:pt x="381" y="85"/>
                </a:cubicBezTo>
                <a:cubicBezTo>
                  <a:pt x="381" y="28"/>
                  <a:pt x="381" y="28"/>
                  <a:pt x="381" y="28"/>
                </a:cubicBezTo>
                <a:cubicBezTo>
                  <a:pt x="381" y="14"/>
                  <a:pt x="395" y="0"/>
                  <a:pt x="409" y="0"/>
                </a:cubicBezTo>
                <a:cubicBezTo>
                  <a:pt x="431" y="0"/>
                  <a:pt x="438" y="14"/>
                  <a:pt x="438" y="28"/>
                </a:cubicBezTo>
                <a:cubicBezTo>
                  <a:pt x="438" y="85"/>
                  <a:pt x="438" y="85"/>
                  <a:pt x="438" y="85"/>
                </a:cubicBezTo>
                <a:cubicBezTo>
                  <a:pt x="438" y="99"/>
                  <a:pt x="431" y="113"/>
                  <a:pt x="409" y="113"/>
                </a:cubicBezTo>
                <a:close/>
                <a:moveTo>
                  <a:pt x="268" y="113"/>
                </a:moveTo>
                <a:lnTo>
                  <a:pt x="268" y="113"/>
                </a:lnTo>
                <a:cubicBezTo>
                  <a:pt x="254" y="113"/>
                  <a:pt x="240" y="99"/>
                  <a:pt x="240" y="85"/>
                </a:cubicBezTo>
                <a:cubicBezTo>
                  <a:pt x="240" y="28"/>
                  <a:pt x="240" y="28"/>
                  <a:pt x="240" y="28"/>
                </a:cubicBezTo>
                <a:cubicBezTo>
                  <a:pt x="240" y="14"/>
                  <a:pt x="254" y="0"/>
                  <a:pt x="268" y="0"/>
                </a:cubicBezTo>
                <a:cubicBezTo>
                  <a:pt x="289" y="0"/>
                  <a:pt x="296" y="14"/>
                  <a:pt x="296" y="28"/>
                </a:cubicBezTo>
                <a:cubicBezTo>
                  <a:pt x="296" y="85"/>
                  <a:pt x="296" y="85"/>
                  <a:pt x="296" y="85"/>
                </a:cubicBezTo>
                <a:cubicBezTo>
                  <a:pt x="296" y="99"/>
                  <a:pt x="289" y="113"/>
                  <a:pt x="268" y="113"/>
                </a:cubicBezTo>
                <a:close/>
                <a:moveTo>
                  <a:pt x="127" y="113"/>
                </a:moveTo>
                <a:lnTo>
                  <a:pt x="127" y="113"/>
                </a:lnTo>
                <a:cubicBezTo>
                  <a:pt x="113" y="113"/>
                  <a:pt x="98" y="99"/>
                  <a:pt x="98" y="85"/>
                </a:cubicBezTo>
                <a:cubicBezTo>
                  <a:pt x="98" y="28"/>
                  <a:pt x="98" y="28"/>
                  <a:pt x="98" y="28"/>
                </a:cubicBezTo>
                <a:cubicBezTo>
                  <a:pt x="98" y="14"/>
                  <a:pt x="113" y="0"/>
                  <a:pt x="127" y="0"/>
                </a:cubicBezTo>
                <a:cubicBezTo>
                  <a:pt x="148" y="0"/>
                  <a:pt x="155" y="14"/>
                  <a:pt x="155" y="28"/>
                </a:cubicBezTo>
                <a:cubicBezTo>
                  <a:pt x="155" y="85"/>
                  <a:pt x="155" y="85"/>
                  <a:pt x="155" y="85"/>
                </a:cubicBezTo>
                <a:cubicBezTo>
                  <a:pt x="155" y="99"/>
                  <a:pt x="148" y="113"/>
                  <a:pt x="127"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89" name="Freeform 59"/>
          <p:cNvSpPr>
            <a:spLocks noChangeArrowheads="1"/>
          </p:cNvSpPr>
          <p:nvPr/>
        </p:nvSpPr>
        <p:spPr bwMode="auto">
          <a:xfrm>
            <a:off x="9944397" y="7646393"/>
            <a:ext cx="529596" cy="553668"/>
          </a:xfrm>
          <a:custGeom>
            <a:avLst/>
            <a:gdLst>
              <a:gd name="T0" fmla="*/ 2147483646 w 581"/>
              <a:gd name="T1" fmla="*/ 2147483646 h 609"/>
              <a:gd name="T2" fmla="*/ 2147483646 w 581"/>
              <a:gd name="T3" fmla="*/ 2147483646 h 609"/>
              <a:gd name="T4" fmla="*/ 2147483646 w 581"/>
              <a:gd name="T5" fmla="*/ 2147483646 h 609"/>
              <a:gd name="T6" fmla="*/ 2147483646 w 581"/>
              <a:gd name="T7" fmla="*/ 2147483646 h 609"/>
              <a:gd name="T8" fmla="*/ 2147483646 w 581"/>
              <a:gd name="T9" fmla="*/ 2147483646 h 609"/>
              <a:gd name="T10" fmla="*/ 2147483646 w 581"/>
              <a:gd name="T11" fmla="*/ 2147483646 h 609"/>
              <a:gd name="T12" fmla="*/ 2147483646 w 581"/>
              <a:gd name="T13" fmla="*/ 2147483646 h 609"/>
              <a:gd name="T14" fmla="*/ 2147483646 w 581"/>
              <a:gd name="T15" fmla="*/ 2147483646 h 609"/>
              <a:gd name="T16" fmla="*/ 2147483646 w 581"/>
              <a:gd name="T17" fmla="*/ 2147483646 h 609"/>
              <a:gd name="T18" fmla="*/ 2147483646 w 581"/>
              <a:gd name="T19" fmla="*/ 2147483646 h 609"/>
              <a:gd name="T20" fmla="*/ 2147483646 w 581"/>
              <a:gd name="T21" fmla="*/ 2147483646 h 609"/>
              <a:gd name="T22" fmla="*/ 0 w 581"/>
              <a:gd name="T23" fmla="*/ 2147483646 h 609"/>
              <a:gd name="T24" fmla="*/ 2147483646 w 581"/>
              <a:gd name="T25" fmla="*/ 2147483646 h 609"/>
              <a:gd name="T26" fmla="*/ 2147483646 w 581"/>
              <a:gd name="T27" fmla="*/ 2147483646 h 609"/>
              <a:gd name="T28" fmla="*/ 2147483646 w 581"/>
              <a:gd name="T29" fmla="*/ 2147483646 h 609"/>
              <a:gd name="T30" fmla="*/ 2147483646 w 581"/>
              <a:gd name="T31" fmla="*/ 2147483646 h 609"/>
              <a:gd name="T32" fmla="*/ 2147483646 w 581"/>
              <a:gd name="T33" fmla="*/ 2147483646 h 609"/>
              <a:gd name="T34" fmla="*/ 2147483646 w 581"/>
              <a:gd name="T35" fmla="*/ 2147483646 h 609"/>
              <a:gd name="T36" fmla="*/ 2147483646 w 581"/>
              <a:gd name="T37" fmla="*/ 2147483646 h 609"/>
              <a:gd name="T38" fmla="*/ 2147483646 w 581"/>
              <a:gd name="T39" fmla="*/ 2147483646 h 609"/>
              <a:gd name="T40" fmla="*/ 2147483646 w 581"/>
              <a:gd name="T41" fmla="*/ 2147483646 h 609"/>
              <a:gd name="T42" fmla="*/ 2147483646 w 581"/>
              <a:gd name="T43" fmla="*/ 2147483646 h 609"/>
              <a:gd name="T44" fmla="*/ 2147483646 w 581"/>
              <a:gd name="T45" fmla="*/ 2147483646 h 609"/>
              <a:gd name="T46" fmla="*/ 2147483646 w 581"/>
              <a:gd name="T47" fmla="*/ 2147483646 h 609"/>
              <a:gd name="T48" fmla="*/ 2147483646 w 581"/>
              <a:gd name="T49" fmla="*/ 2147483646 h 609"/>
              <a:gd name="T50" fmla="*/ 2147483646 w 581"/>
              <a:gd name="T51" fmla="*/ 2147483646 h 609"/>
              <a:gd name="T52" fmla="*/ 2147483646 w 581"/>
              <a:gd name="T53" fmla="*/ 2147483646 h 609"/>
              <a:gd name="T54" fmla="*/ 2147483646 w 581"/>
              <a:gd name="T55" fmla="*/ 2147483646 h 609"/>
              <a:gd name="T56" fmla="*/ 2147483646 w 581"/>
              <a:gd name="T57" fmla="*/ 2147483646 h 609"/>
              <a:gd name="T58" fmla="*/ 2147483646 w 581"/>
              <a:gd name="T59" fmla="*/ 2147483646 h 609"/>
              <a:gd name="T60" fmla="*/ 2147483646 w 581"/>
              <a:gd name="T61" fmla="*/ 2147483646 h 609"/>
              <a:gd name="T62" fmla="*/ 2147483646 w 581"/>
              <a:gd name="T63" fmla="*/ 2147483646 h 609"/>
              <a:gd name="T64" fmla="*/ 2147483646 w 581"/>
              <a:gd name="T65" fmla="*/ 2147483646 h 609"/>
              <a:gd name="T66" fmla="*/ 2147483646 w 581"/>
              <a:gd name="T67" fmla="*/ 2147483646 h 609"/>
              <a:gd name="T68" fmla="*/ 2147483646 w 581"/>
              <a:gd name="T69" fmla="*/ 2147483646 h 609"/>
              <a:gd name="T70" fmla="*/ 2147483646 w 581"/>
              <a:gd name="T71" fmla="*/ 2147483646 h 609"/>
              <a:gd name="T72" fmla="*/ 2147483646 w 581"/>
              <a:gd name="T73" fmla="*/ 2147483646 h 609"/>
              <a:gd name="T74" fmla="*/ 2147483646 w 581"/>
              <a:gd name="T75" fmla="*/ 2147483646 h 609"/>
              <a:gd name="T76" fmla="*/ 2147483646 w 581"/>
              <a:gd name="T77" fmla="*/ 2147483646 h 609"/>
              <a:gd name="T78" fmla="*/ 2147483646 w 581"/>
              <a:gd name="T79" fmla="*/ 2147483646 h 609"/>
              <a:gd name="T80" fmla="*/ 2147483646 w 581"/>
              <a:gd name="T81" fmla="*/ 0 h 609"/>
              <a:gd name="T82" fmla="*/ 2147483646 w 581"/>
              <a:gd name="T83" fmla="*/ 2147483646 h 609"/>
              <a:gd name="T84" fmla="*/ 2147483646 w 581"/>
              <a:gd name="T85" fmla="*/ 2147483646 h 609"/>
              <a:gd name="T86" fmla="*/ 2147483646 w 581"/>
              <a:gd name="T87" fmla="*/ 2147483646 h 609"/>
              <a:gd name="T88" fmla="*/ 2147483646 w 581"/>
              <a:gd name="T89" fmla="*/ 0 h 609"/>
              <a:gd name="T90" fmla="*/ 2147483646 w 581"/>
              <a:gd name="T91" fmla="*/ 2147483646 h 609"/>
              <a:gd name="T92" fmla="*/ 2147483646 w 581"/>
              <a:gd name="T93" fmla="*/ 2147483646 h 609"/>
              <a:gd name="T94" fmla="*/ 2147483646 w 581"/>
              <a:gd name="T95" fmla="*/ 2147483646 h 609"/>
              <a:gd name="T96" fmla="*/ 2147483646 w 581"/>
              <a:gd name="T97" fmla="*/ 0 h 609"/>
              <a:gd name="T98" fmla="*/ 2147483646 w 581"/>
              <a:gd name="T99" fmla="*/ 214748364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81" h="609">
                <a:moveTo>
                  <a:pt x="566" y="523"/>
                </a:moveTo>
                <a:lnTo>
                  <a:pt x="566" y="523"/>
                </a:lnTo>
                <a:cubicBezTo>
                  <a:pt x="495" y="594"/>
                  <a:pt x="495" y="594"/>
                  <a:pt x="495" y="594"/>
                </a:cubicBezTo>
                <a:cubicBezTo>
                  <a:pt x="488" y="601"/>
                  <a:pt x="481" y="608"/>
                  <a:pt x="474" y="608"/>
                </a:cubicBezTo>
                <a:cubicBezTo>
                  <a:pt x="467" y="608"/>
                  <a:pt x="460" y="601"/>
                  <a:pt x="453" y="594"/>
                </a:cubicBezTo>
                <a:cubicBezTo>
                  <a:pt x="417" y="558"/>
                  <a:pt x="417" y="558"/>
                  <a:pt x="417" y="558"/>
                </a:cubicBezTo>
                <a:cubicBezTo>
                  <a:pt x="410" y="551"/>
                  <a:pt x="410" y="544"/>
                  <a:pt x="410" y="537"/>
                </a:cubicBezTo>
                <a:cubicBezTo>
                  <a:pt x="410" y="523"/>
                  <a:pt x="417" y="509"/>
                  <a:pt x="439" y="509"/>
                </a:cubicBezTo>
                <a:cubicBezTo>
                  <a:pt x="446" y="509"/>
                  <a:pt x="453" y="516"/>
                  <a:pt x="453" y="523"/>
                </a:cubicBezTo>
                <a:cubicBezTo>
                  <a:pt x="474" y="537"/>
                  <a:pt x="474" y="537"/>
                  <a:pt x="474" y="537"/>
                </a:cubicBezTo>
                <a:cubicBezTo>
                  <a:pt x="530" y="481"/>
                  <a:pt x="530" y="481"/>
                  <a:pt x="530" y="481"/>
                </a:cubicBezTo>
                <a:cubicBezTo>
                  <a:pt x="537" y="474"/>
                  <a:pt x="545" y="474"/>
                  <a:pt x="552" y="474"/>
                </a:cubicBezTo>
                <a:cubicBezTo>
                  <a:pt x="566" y="474"/>
                  <a:pt x="580" y="488"/>
                  <a:pt x="580" y="502"/>
                </a:cubicBezTo>
                <a:cubicBezTo>
                  <a:pt x="580" y="509"/>
                  <a:pt x="573" y="516"/>
                  <a:pt x="566" y="523"/>
                </a:cubicBezTo>
                <a:close/>
                <a:moveTo>
                  <a:pt x="474" y="495"/>
                </a:moveTo>
                <a:lnTo>
                  <a:pt x="474" y="495"/>
                </a:lnTo>
                <a:cubicBezTo>
                  <a:pt x="467" y="488"/>
                  <a:pt x="453" y="481"/>
                  <a:pt x="439" y="481"/>
                </a:cubicBezTo>
                <a:cubicBezTo>
                  <a:pt x="403" y="481"/>
                  <a:pt x="382" y="509"/>
                  <a:pt x="382" y="537"/>
                </a:cubicBezTo>
                <a:cubicBezTo>
                  <a:pt x="382" y="558"/>
                  <a:pt x="389" y="573"/>
                  <a:pt x="396" y="580"/>
                </a:cubicBezTo>
                <a:cubicBezTo>
                  <a:pt x="424" y="608"/>
                  <a:pt x="424" y="608"/>
                  <a:pt x="424" y="608"/>
                </a:cubicBezTo>
                <a:cubicBezTo>
                  <a:pt x="29" y="608"/>
                  <a:pt x="29" y="608"/>
                  <a:pt x="29" y="608"/>
                </a:cubicBezTo>
                <a:cubicBezTo>
                  <a:pt x="15" y="608"/>
                  <a:pt x="0" y="594"/>
                  <a:pt x="0" y="580"/>
                </a:cubicBezTo>
                <a:cubicBezTo>
                  <a:pt x="0" y="85"/>
                  <a:pt x="0" y="85"/>
                  <a:pt x="0" y="85"/>
                </a:cubicBezTo>
                <a:cubicBezTo>
                  <a:pt x="0" y="71"/>
                  <a:pt x="15" y="56"/>
                  <a:pt x="29" y="56"/>
                </a:cubicBezTo>
                <a:cubicBezTo>
                  <a:pt x="78" y="56"/>
                  <a:pt x="78" y="56"/>
                  <a:pt x="78" y="56"/>
                </a:cubicBezTo>
                <a:cubicBezTo>
                  <a:pt x="78" y="85"/>
                  <a:pt x="78" y="85"/>
                  <a:pt x="78" y="85"/>
                </a:cubicBezTo>
                <a:cubicBezTo>
                  <a:pt x="78" y="120"/>
                  <a:pt x="106"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8"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9" y="141"/>
                  <a:pt x="417" y="141"/>
                </a:cubicBezTo>
                <a:cubicBezTo>
                  <a:pt x="446" y="141"/>
                  <a:pt x="474" y="120"/>
                  <a:pt x="474" y="85"/>
                </a:cubicBezTo>
                <a:cubicBezTo>
                  <a:pt x="474" y="56"/>
                  <a:pt x="474" y="56"/>
                  <a:pt x="474" y="56"/>
                </a:cubicBezTo>
                <a:cubicBezTo>
                  <a:pt x="523" y="56"/>
                  <a:pt x="523" y="56"/>
                  <a:pt x="523" y="56"/>
                </a:cubicBezTo>
                <a:cubicBezTo>
                  <a:pt x="537" y="56"/>
                  <a:pt x="552" y="71"/>
                  <a:pt x="552" y="85"/>
                </a:cubicBezTo>
                <a:cubicBezTo>
                  <a:pt x="552" y="445"/>
                  <a:pt x="552" y="445"/>
                  <a:pt x="552" y="445"/>
                </a:cubicBezTo>
                <a:cubicBezTo>
                  <a:pt x="530" y="445"/>
                  <a:pt x="516" y="452"/>
                  <a:pt x="509" y="460"/>
                </a:cubicBezTo>
                <a:lnTo>
                  <a:pt x="474" y="495"/>
                </a:lnTo>
                <a:close/>
                <a:moveTo>
                  <a:pt x="78" y="488"/>
                </a:moveTo>
                <a:lnTo>
                  <a:pt x="78" y="488"/>
                </a:lnTo>
                <a:cubicBezTo>
                  <a:pt x="78" y="502"/>
                  <a:pt x="85" y="509"/>
                  <a:pt x="99" y="509"/>
                </a:cubicBezTo>
                <a:cubicBezTo>
                  <a:pt x="283" y="509"/>
                  <a:pt x="283" y="509"/>
                  <a:pt x="283" y="509"/>
                </a:cubicBezTo>
                <a:cubicBezTo>
                  <a:pt x="297" y="509"/>
                  <a:pt x="304" y="502"/>
                  <a:pt x="304" y="488"/>
                </a:cubicBezTo>
                <a:cubicBezTo>
                  <a:pt x="304" y="474"/>
                  <a:pt x="297" y="467"/>
                  <a:pt x="283" y="467"/>
                </a:cubicBezTo>
                <a:cubicBezTo>
                  <a:pt x="99" y="467"/>
                  <a:pt x="99" y="467"/>
                  <a:pt x="99" y="467"/>
                </a:cubicBezTo>
                <a:cubicBezTo>
                  <a:pt x="85" y="467"/>
                  <a:pt x="78" y="474"/>
                  <a:pt x="78" y="488"/>
                </a:cubicBezTo>
                <a:close/>
                <a:moveTo>
                  <a:pt x="446" y="219"/>
                </a:moveTo>
                <a:lnTo>
                  <a:pt x="446" y="219"/>
                </a:lnTo>
                <a:cubicBezTo>
                  <a:pt x="106" y="219"/>
                  <a:pt x="106" y="219"/>
                  <a:pt x="106" y="219"/>
                </a:cubicBezTo>
                <a:cubicBezTo>
                  <a:pt x="92" y="219"/>
                  <a:pt x="78" y="233"/>
                  <a:pt x="78" y="247"/>
                </a:cubicBezTo>
                <a:cubicBezTo>
                  <a:pt x="78" y="262"/>
                  <a:pt x="92"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276" y="339"/>
                  <a:pt x="276" y="339"/>
                  <a:pt x="276" y="339"/>
                </a:cubicBezTo>
                <a:cubicBezTo>
                  <a:pt x="226" y="339"/>
                  <a:pt x="226" y="339"/>
                  <a:pt x="226" y="339"/>
                </a:cubicBezTo>
                <a:cubicBezTo>
                  <a:pt x="106" y="339"/>
                  <a:pt x="106" y="339"/>
                  <a:pt x="106" y="339"/>
                </a:cubicBezTo>
                <a:cubicBezTo>
                  <a:pt x="92" y="339"/>
                  <a:pt x="78" y="353"/>
                  <a:pt x="78" y="367"/>
                </a:cubicBezTo>
                <a:cubicBezTo>
                  <a:pt x="78" y="389"/>
                  <a:pt x="92" y="396"/>
                  <a:pt x="106" y="396"/>
                </a:cubicBezTo>
                <a:cubicBezTo>
                  <a:pt x="226" y="396"/>
                  <a:pt x="226" y="396"/>
                  <a:pt x="226" y="396"/>
                </a:cubicBezTo>
                <a:cubicBezTo>
                  <a:pt x="276" y="396"/>
                  <a:pt x="276" y="396"/>
                  <a:pt x="276" y="396"/>
                </a:cubicBezTo>
                <a:cubicBezTo>
                  <a:pt x="446" y="396"/>
                  <a:pt x="446" y="396"/>
                  <a:pt x="446" y="396"/>
                </a:cubicBezTo>
                <a:cubicBezTo>
                  <a:pt x="460" y="396"/>
                  <a:pt x="474" y="389"/>
                  <a:pt x="474" y="367"/>
                </a:cubicBezTo>
                <a:cubicBezTo>
                  <a:pt x="474" y="353"/>
                  <a:pt x="460" y="339"/>
                  <a:pt x="446" y="339"/>
                </a:cubicBezTo>
                <a:close/>
                <a:moveTo>
                  <a:pt x="417" y="113"/>
                </a:moveTo>
                <a:lnTo>
                  <a:pt x="417" y="113"/>
                </a:lnTo>
                <a:cubicBezTo>
                  <a:pt x="403" y="113"/>
                  <a:pt x="389" y="106"/>
                  <a:pt x="389" y="85"/>
                </a:cubicBezTo>
                <a:cubicBezTo>
                  <a:pt x="389" y="28"/>
                  <a:pt x="389" y="28"/>
                  <a:pt x="389" y="28"/>
                </a:cubicBezTo>
                <a:cubicBezTo>
                  <a:pt x="389" y="14"/>
                  <a:pt x="403"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62" y="113"/>
                  <a:pt x="248" y="106"/>
                  <a:pt x="248" y="85"/>
                </a:cubicBezTo>
                <a:cubicBezTo>
                  <a:pt x="248" y="28"/>
                  <a:pt x="248" y="28"/>
                  <a:pt x="248" y="28"/>
                </a:cubicBezTo>
                <a:cubicBezTo>
                  <a:pt x="248" y="14"/>
                  <a:pt x="262"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21" y="113"/>
                  <a:pt x="106" y="106"/>
                  <a:pt x="106" y="85"/>
                </a:cubicBezTo>
                <a:cubicBezTo>
                  <a:pt x="106" y="28"/>
                  <a:pt x="106" y="28"/>
                  <a:pt x="106" y="28"/>
                </a:cubicBezTo>
                <a:cubicBezTo>
                  <a:pt x="106" y="14"/>
                  <a:pt x="121" y="0"/>
                  <a:pt x="135" y="0"/>
                </a:cubicBezTo>
                <a:cubicBezTo>
                  <a:pt x="149" y="0"/>
                  <a:pt x="163" y="14"/>
                  <a:pt x="163" y="28"/>
                </a:cubicBezTo>
                <a:cubicBezTo>
                  <a:pt x="163" y="85"/>
                  <a:pt x="163" y="85"/>
                  <a:pt x="163" y="85"/>
                </a:cubicBezTo>
                <a:cubicBezTo>
                  <a:pt x="163" y="106"/>
                  <a:pt x="149" y="113"/>
                  <a:pt x="135"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0" name="Freeform 60"/>
          <p:cNvSpPr>
            <a:spLocks noChangeArrowheads="1"/>
          </p:cNvSpPr>
          <p:nvPr/>
        </p:nvSpPr>
        <p:spPr bwMode="auto">
          <a:xfrm>
            <a:off x="8985510" y="7646393"/>
            <a:ext cx="497499" cy="553668"/>
          </a:xfrm>
          <a:custGeom>
            <a:avLst/>
            <a:gdLst>
              <a:gd name="T0" fmla="*/ 2147483646 w 545"/>
              <a:gd name="T1" fmla="*/ 2147483646 h 609"/>
              <a:gd name="T2" fmla="*/ 0 w 545"/>
              <a:gd name="T3" fmla="*/ 2147483646 h 609"/>
              <a:gd name="T4" fmla="*/ 2147483646 w 545"/>
              <a:gd name="T5" fmla="*/ 2147483646 h 609"/>
              <a:gd name="T6" fmla="*/ 2147483646 w 545"/>
              <a:gd name="T7" fmla="*/ 2147483646 h 609"/>
              <a:gd name="T8" fmla="*/ 2147483646 w 545"/>
              <a:gd name="T9" fmla="*/ 2147483646 h 609"/>
              <a:gd name="T10" fmla="*/ 2147483646 w 545"/>
              <a:gd name="T11" fmla="*/ 2147483646 h 609"/>
              <a:gd name="T12" fmla="*/ 2147483646 w 545"/>
              <a:gd name="T13" fmla="*/ 2147483646 h 609"/>
              <a:gd name="T14" fmla="*/ 2147483646 w 545"/>
              <a:gd name="T15" fmla="*/ 2147483646 h 609"/>
              <a:gd name="T16" fmla="*/ 2147483646 w 545"/>
              <a:gd name="T17" fmla="*/ 2147483646 h 609"/>
              <a:gd name="T18" fmla="*/ 2147483646 w 545"/>
              <a:gd name="T19" fmla="*/ 2147483646 h 609"/>
              <a:gd name="T20" fmla="*/ 2147483646 w 545"/>
              <a:gd name="T21" fmla="*/ 2147483646 h 609"/>
              <a:gd name="T22" fmla="*/ 2147483646 w 545"/>
              <a:gd name="T23" fmla="*/ 2147483646 h 609"/>
              <a:gd name="T24" fmla="*/ 2147483646 w 545"/>
              <a:gd name="T25" fmla="*/ 2147483646 h 609"/>
              <a:gd name="T26" fmla="*/ 2147483646 w 545"/>
              <a:gd name="T27" fmla="*/ 2147483646 h 609"/>
              <a:gd name="T28" fmla="*/ 2147483646 w 545"/>
              <a:gd name="T29" fmla="*/ 2147483646 h 609"/>
              <a:gd name="T30" fmla="*/ 2147483646 w 545"/>
              <a:gd name="T31" fmla="*/ 2147483646 h 609"/>
              <a:gd name="T32" fmla="*/ 2147483646 w 545"/>
              <a:gd name="T33" fmla="*/ 2147483646 h 609"/>
              <a:gd name="T34" fmla="*/ 2147483646 w 545"/>
              <a:gd name="T35" fmla="*/ 2147483646 h 609"/>
              <a:gd name="T36" fmla="*/ 2147483646 w 545"/>
              <a:gd name="T37" fmla="*/ 2147483646 h 609"/>
              <a:gd name="T38" fmla="*/ 2147483646 w 545"/>
              <a:gd name="T39" fmla="*/ 2147483646 h 609"/>
              <a:gd name="T40" fmla="*/ 2147483646 w 545"/>
              <a:gd name="T41" fmla="*/ 2147483646 h 609"/>
              <a:gd name="T42" fmla="*/ 2147483646 w 545"/>
              <a:gd name="T43" fmla="*/ 2147483646 h 609"/>
              <a:gd name="T44" fmla="*/ 2147483646 w 545"/>
              <a:gd name="T45" fmla="*/ 2147483646 h 609"/>
              <a:gd name="T46" fmla="*/ 2147483646 w 545"/>
              <a:gd name="T47" fmla="*/ 2147483646 h 609"/>
              <a:gd name="T48" fmla="*/ 2147483646 w 545"/>
              <a:gd name="T49" fmla="*/ 2147483646 h 609"/>
              <a:gd name="T50" fmla="*/ 2147483646 w 545"/>
              <a:gd name="T51" fmla="*/ 2147483646 h 609"/>
              <a:gd name="T52" fmla="*/ 2147483646 w 545"/>
              <a:gd name="T53" fmla="*/ 0 h 609"/>
              <a:gd name="T54" fmla="*/ 2147483646 w 545"/>
              <a:gd name="T55" fmla="*/ 2147483646 h 609"/>
              <a:gd name="T56" fmla="*/ 2147483646 w 545"/>
              <a:gd name="T57" fmla="*/ 2147483646 h 609"/>
              <a:gd name="T58" fmla="*/ 2147483646 w 545"/>
              <a:gd name="T59" fmla="*/ 2147483646 h 609"/>
              <a:gd name="T60" fmla="*/ 2147483646 w 545"/>
              <a:gd name="T61" fmla="*/ 0 h 609"/>
              <a:gd name="T62" fmla="*/ 2147483646 w 545"/>
              <a:gd name="T63" fmla="*/ 2147483646 h 609"/>
              <a:gd name="T64" fmla="*/ 2147483646 w 545"/>
              <a:gd name="T65" fmla="*/ 2147483646 h 609"/>
              <a:gd name="T66" fmla="*/ 2147483646 w 545"/>
              <a:gd name="T67" fmla="*/ 2147483646 h 609"/>
              <a:gd name="T68" fmla="*/ 2147483646 w 545"/>
              <a:gd name="T69" fmla="*/ 0 h 609"/>
              <a:gd name="T70" fmla="*/ 2147483646 w 545"/>
              <a:gd name="T71" fmla="*/ 2147483646 h 60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5" h="609">
                <a:moveTo>
                  <a:pt x="516" y="608"/>
                </a:moveTo>
                <a:lnTo>
                  <a:pt x="516" y="608"/>
                </a:lnTo>
                <a:cubicBezTo>
                  <a:pt x="29" y="608"/>
                  <a:pt x="29" y="608"/>
                  <a:pt x="29" y="608"/>
                </a:cubicBezTo>
                <a:cubicBezTo>
                  <a:pt x="14" y="608"/>
                  <a:pt x="0" y="594"/>
                  <a:pt x="0" y="580"/>
                </a:cubicBezTo>
                <a:cubicBezTo>
                  <a:pt x="0" y="85"/>
                  <a:pt x="0" y="85"/>
                  <a:pt x="0" y="85"/>
                </a:cubicBezTo>
                <a:cubicBezTo>
                  <a:pt x="0" y="71"/>
                  <a:pt x="14" y="56"/>
                  <a:pt x="29" y="56"/>
                </a:cubicBezTo>
                <a:cubicBezTo>
                  <a:pt x="78" y="56"/>
                  <a:pt x="78" y="56"/>
                  <a:pt x="78" y="56"/>
                </a:cubicBezTo>
                <a:cubicBezTo>
                  <a:pt x="78" y="85"/>
                  <a:pt x="78" y="85"/>
                  <a:pt x="78" y="85"/>
                </a:cubicBezTo>
                <a:cubicBezTo>
                  <a:pt x="78" y="120"/>
                  <a:pt x="99" y="141"/>
                  <a:pt x="135" y="141"/>
                </a:cubicBezTo>
                <a:cubicBezTo>
                  <a:pt x="163" y="141"/>
                  <a:pt x="191" y="120"/>
                  <a:pt x="191" y="85"/>
                </a:cubicBezTo>
                <a:cubicBezTo>
                  <a:pt x="191" y="56"/>
                  <a:pt x="191" y="56"/>
                  <a:pt x="191" y="56"/>
                </a:cubicBezTo>
                <a:cubicBezTo>
                  <a:pt x="219" y="56"/>
                  <a:pt x="219" y="56"/>
                  <a:pt x="219" y="56"/>
                </a:cubicBezTo>
                <a:cubicBezTo>
                  <a:pt x="219" y="85"/>
                  <a:pt x="219" y="85"/>
                  <a:pt x="219" y="85"/>
                </a:cubicBezTo>
                <a:cubicBezTo>
                  <a:pt x="219" y="120"/>
                  <a:pt x="241" y="141"/>
                  <a:pt x="276" y="141"/>
                </a:cubicBezTo>
                <a:cubicBezTo>
                  <a:pt x="304" y="141"/>
                  <a:pt x="333" y="120"/>
                  <a:pt x="333" y="85"/>
                </a:cubicBezTo>
                <a:cubicBezTo>
                  <a:pt x="333" y="56"/>
                  <a:pt x="333" y="56"/>
                  <a:pt x="333" y="56"/>
                </a:cubicBezTo>
                <a:cubicBezTo>
                  <a:pt x="361" y="56"/>
                  <a:pt x="361" y="56"/>
                  <a:pt x="361" y="56"/>
                </a:cubicBezTo>
                <a:cubicBezTo>
                  <a:pt x="361" y="85"/>
                  <a:pt x="361" y="85"/>
                  <a:pt x="361" y="85"/>
                </a:cubicBezTo>
                <a:cubicBezTo>
                  <a:pt x="361" y="120"/>
                  <a:pt x="382" y="141"/>
                  <a:pt x="417" y="141"/>
                </a:cubicBezTo>
                <a:cubicBezTo>
                  <a:pt x="446" y="141"/>
                  <a:pt x="474" y="120"/>
                  <a:pt x="474" y="85"/>
                </a:cubicBezTo>
                <a:cubicBezTo>
                  <a:pt x="474" y="56"/>
                  <a:pt x="474" y="56"/>
                  <a:pt x="474" y="56"/>
                </a:cubicBezTo>
                <a:cubicBezTo>
                  <a:pt x="516" y="56"/>
                  <a:pt x="516" y="56"/>
                  <a:pt x="516" y="56"/>
                </a:cubicBezTo>
                <a:cubicBezTo>
                  <a:pt x="537" y="56"/>
                  <a:pt x="544" y="71"/>
                  <a:pt x="544" y="85"/>
                </a:cubicBezTo>
                <a:cubicBezTo>
                  <a:pt x="544" y="580"/>
                  <a:pt x="544" y="580"/>
                  <a:pt x="544" y="580"/>
                </a:cubicBezTo>
                <a:cubicBezTo>
                  <a:pt x="544" y="594"/>
                  <a:pt x="537" y="608"/>
                  <a:pt x="516" y="608"/>
                </a:cubicBezTo>
                <a:close/>
                <a:moveTo>
                  <a:pt x="446" y="219"/>
                </a:moveTo>
                <a:lnTo>
                  <a:pt x="446" y="219"/>
                </a:lnTo>
                <a:cubicBezTo>
                  <a:pt x="106" y="219"/>
                  <a:pt x="106" y="219"/>
                  <a:pt x="106" y="219"/>
                </a:cubicBezTo>
                <a:cubicBezTo>
                  <a:pt x="85" y="219"/>
                  <a:pt x="78" y="233"/>
                  <a:pt x="78" y="247"/>
                </a:cubicBezTo>
                <a:cubicBezTo>
                  <a:pt x="78" y="262"/>
                  <a:pt x="85" y="276"/>
                  <a:pt x="106" y="276"/>
                </a:cubicBezTo>
                <a:cubicBezTo>
                  <a:pt x="446" y="276"/>
                  <a:pt x="446" y="276"/>
                  <a:pt x="446" y="276"/>
                </a:cubicBezTo>
                <a:cubicBezTo>
                  <a:pt x="460" y="276"/>
                  <a:pt x="474" y="262"/>
                  <a:pt x="474" y="247"/>
                </a:cubicBezTo>
                <a:cubicBezTo>
                  <a:pt x="474" y="233"/>
                  <a:pt x="460" y="219"/>
                  <a:pt x="446" y="219"/>
                </a:cubicBezTo>
                <a:close/>
                <a:moveTo>
                  <a:pt x="446" y="339"/>
                </a:moveTo>
                <a:lnTo>
                  <a:pt x="446" y="339"/>
                </a:lnTo>
                <a:cubicBezTo>
                  <a:pt x="106" y="339"/>
                  <a:pt x="106" y="339"/>
                  <a:pt x="106" y="339"/>
                </a:cubicBezTo>
                <a:cubicBezTo>
                  <a:pt x="85" y="339"/>
                  <a:pt x="78" y="353"/>
                  <a:pt x="78" y="367"/>
                </a:cubicBezTo>
                <a:cubicBezTo>
                  <a:pt x="78" y="389"/>
                  <a:pt x="85" y="396"/>
                  <a:pt x="106" y="396"/>
                </a:cubicBezTo>
                <a:cubicBezTo>
                  <a:pt x="446" y="396"/>
                  <a:pt x="446" y="396"/>
                  <a:pt x="446" y="396"/>
                </a:cubicBezTo>
                <a:cubicBezTo>
                  <a:pt x="460" y="396"/>
                  <a:pt x="474" y="389"/>
                  <a:pt x="474" y="367"/>
                </a:cubicBezTo>
                <a:cubicBezTo>
                  <a:pt x="474" y="353"/>
                  <a:pt x="460" y="339"/>
                  <a:pt x="446" y="339"/>
                </a:cubicBezTo>
                <a:close/>
                <a:moveTo>
                  <a:pt x="446" y="467"/>
                </a:moveTo>
                <a:lnTo>
                  <a:pt x="446" y="467"/>
                </a:lnTo>
                <a:cubicBezTo>
                  <a:pt x="99" y="467"/>
                  <a:pt x="99" y="467"/>
                  <a:pt x="99" y="467"/>
                </a:cubicBezTo>
                <a:cubicBezTo>
                  <a:pt x="85" y="467"/>
                  <a:pt x="78" y="474"/>
                  <a:pt x="78" y="488"/>
                </a:cubicBezTo>
                <a:cubicBezTo>
                  <a:pt x="78" y="502"/>
                  <a:pt x="85" y="509"/>
                  <a:pt x="99" y="509"/>
                </a:cubicBezTo>
                <a:cubicBezTo>
                  <a:pt x="446" y="509"/>
                  <a:pt x="446" y="509"/>
                  <a:pt x="446" y="509"/>
                </a:cubicBezTo>
                <a:cubicBezTo>
                  <a:pt x="460" y="509"/>
                  <a:pt x="474" y="502"/>
                  <a:pt x="474" y="488"/>
                </a:cubicBezTo>
                <a:cubicBezTo>
                  <a:pt x="474" y="474"/>
                  <a:pt x="460" y="467"/>
                  <a:pt x="446" y="467"/>
                </a:cubicBezTo>
                <a:close/>
                <a:moveTo>
                  <a:pt x="417" y="113"/>
                </a:moveTo>
                <a:lnTo>
                  <a:pt x="417" y="113"/>
                </a:lnTo>
                <a:cubicBezTo>
                  <a:pt x="396" y="113"/>
                  <a:pt x="389" y="106"/>
                  <a:pt x="389" y="85"/>
                </a:cubicBezTo>
                <a:cubicBezTo>
                  <a:pt x="389" y="28"/>
                  <a:pt x="389" y="28"/>
                  <a:pt x="389" y="28"/>
                </a:cubicBezTo>
                <a:cubicBezTo>
                  <a:pt x="389" y="14"/>
                  <a:pt x="396" y="0"/>
                  <a:pt x="417" y="0"/>
                </a:cubicBezTo>
                <a:cubicBezTo>
                  <a:pt x="431" y="0"/>
                  <a:pt x="446" y="14"/>
                  <a:pt x="446" y="28"/>
                </a:cubicBezTo>
                <a:cubicBezTo>
                  <a:pt x="446" y="85"/>
                  <a:pt x="446" y="85"/>
                  <a:pt x="446" y="85"/>
                </a:cubicBezTo>
                <a:cubicBezTo>
                  <a:pt x="446" y="106"/>
                  <a:pt x="431" y="113"/>
                  <a:pt x="417" y="113"/>
                </a:cubicBezTo>
                <a:close/>
                <a:moveTo>
                  <a:pt x="276" y="113"/>
                </a:moveTo>
                <a:lnTo>
                  <a:pt x="276" y="113"/>
                </a:lnTo>
                <a:cubicBezTo>
                  <a:pt x="255" y="113"/>
                  <a:pt x="248" y="106"/>
                  <a:pt x="248" y="85"/>
                </a:cubicBezTo>
                <a:cubicBezTo>
                  <a:pt x="248" y="28"/>
                  <a:pt x="248" y="28"/>
                  <a:pt x="248" y="28"/>
                </a:cubicBezTo>
                <a:cubicBezTo>
                  <a:pt x="248" y="14"/>
                  <a:pt x="255" y="0"/>
                  <a:pt x="276" y="0"/>
                </a:cubicBezTo>
                <a:cubicBezTo>
                  <a:pt x="290" y="0"/>
                  <a:pt x="304" y="14"/>
                  <a:pt x="304" y="28"/>
                </a:cubicBezTo>
                <a:cubicBezTo>
                  <a:pt x="304" y="85"/>
                  <a:pt x="304" y="85"/>
                  <a:pt x="304" y="85"/>
                </a:cubicBezTo>
                <a:cubicBezTo>
                  <a:pt x="304" y="106"/>
                  <a:pt x="290" y="113"/>
                  <a:pt x="276" y="113"/>
                </a:cubicBezTo>
                <a:close/>
                <a:moveTo>
                  <a:pt x="135" y="113"/>
                </a:moveTo>
                <a:lnTo>
                  <a:pt x="135" y="113"/>
                </a:lnTo>
                <a:cubicBezTo>
                  <a:pt x="113" y="113"/>
                  <a:pt x="106" y="106"/>
                  <a:pt x="106" y="85"/>
                </a:cubicBezTo>
                <a:cubicBezTo>
                  <a:pt x="106" y="28"/>
                  <a:pt x="106" y="28"/>
                  <a:pt x="106" y="28"/>
                </a:cubicBezTo>
                <a:cubicBezTo>
                  <a:pt x="106" y="14"/>
                  <a:pt x="113" y="0"/>
                  <a:pt x="135" y="0"/>
                </a:cubicBezTo>
                <a:cubicBezTo>
                  <a:pt x="149" y="0"/>
                  <a:pt x="163" y="14"/>
                  <a:pt x="163" y="28"/>
                </a:cubicBezTo>
                <a:cubicBezTo>
                  <a:pt x="163" y="85"/>
                  <a:pt x="163" y="85"/>
                  <a:pt x="163" y="85"/>
                </a:cubicBezTo>
                <a:cubicBezTo>
                  <a:pt x="163" y="106"/>
                  <a:pt x="149" y="113"/>
                  <a:pt x="135" y="1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1" name="Freeform 61"/>
          <p:cNvSpPr>
            <a:spLocks noChangeArrowheads="1"/>
          </p:cNvSpPr>
          <p:nvPr/>
        </p:nvSpPr>
        <p:spPr bwMode="auto">
          <a:xfrm>
            <a:off x="19609520" y="6687505"/>
            <a:ext cx="381147" cy="549655"/>
          </a:xfrm>
          <a:custGeom>
            <a:avLst/>
            <a:gdLst>
              <a:gd name="T0" fmla="*/ 2147483646 w 418"/>
              <a:gd name="T1" fmla="*/ 2147483646 h 602"/>
              <a:gd name="T2" fmla="*/ 2147483646 w 418"/>
              <a:gd name="T3" fmla="*/ 2147483646 h 602"/>
              <a:gd name="T4" fmla="*/ 2147483646 w 418"/>
              <a:gd name="T5" fmla="*/ 2147483646 h 602"/>
              <a:gd name="T6" fmla="*/ 2147483646 w 418"/>
              <a:gd name="T7" fmla="*/ 2147483646 h 602"/>
              <a:gd name="T8" fmla="*/ 2147483646 w 418"/>
              <a:gd name="T9" fmla="*/ 2147483646 h 602"/>
              <a:gd name="T10" fmla="*/ 2147483646 w 418"/>
              <a:gd name="T11" fmla="*/ 2147483646 h 602"/>
              <a:gd name="T12" fmla="*/ 2147483646 w 418"/>
              <a:gd name="T13" fmla="*/ 2147483646 h 602"/>
              <a:gd name="T14" fmla="*/ 2147483646 w 418"/>
              <a:gd name="T15" fmla="*/ 2147483646 h 602"/>
              <a:gd name="T16" fmla="*/ 2147483646 w 418"/>
              <a:gd name="T17" fmla="*/ 2147483646 h 602"/>
              <a:gd name="T18" fmla="*/ 2147483646 w 418"/>
              <a:gd name="T19" fmla="*/ 2147483646 h 602"/>
              <a:gd name="T20" fmla="*/ 2147483646 w 418"/>
              <a:gd name="T21" fmla="*/ 2147483646 h 602"/>
              <a:gd name="T22" fmla="*/ 2147483646 w 418"/>
              <a:gd name="T23" fmla="*/ 2147483646 h 602"/>
              <a:gd name="T24" fmla="*/ 2147483646 w 418"/>
              <a:gd name="T25" fmla="*/ 2147483646 h 602"/>
              <a:gd name="T26" fmla="*/ 0 w 418"/>
              <a:gd name="T27" fmla="*/ 2147483646 h 602"/>
              <a:gd name="T28" fmla="*/ 0 w 418"/>
              <a:gd name="T29" fmla="*/ 2147483646 h 602"/>
              <a:gd name="T30" fmla="*/ 0 w 418"/>
              <a:gd name="T31" fmla="*/ 2147483646 h 602"/>
              <a:gd name="T32" fmla="*/ 2147483646 w 418"/>
              <a:gd name="T33" fmla="*/ 2147483646 h 602"/>
              <a:gd name="T34" fmla="*/ 2147483646 w 418"/>
              <a:gd name="T35" fmla="*/ 2147483646 h 602"/>
              <a:gd name="T36" fmla="*/ 2147483646 w 418"/>
              <a:gd name="T37" fmla="*/ 2147483646 h 602"/>
              <a:gd name="T38" fmla="*/ 2147483646 w 418"/>
              <a:gd name="T39" fmla="*/ 2147483646 h 602"/>
              <a:gd name="T40" fmla="*/ 2147483646 w 418"/>
              <a:gd name="T41" fmla="*/ 2147483646 h 602"/>
              <a:gd name="T42" fmla="*/ 2147483646 w 418"/>
              <a:gd name="T43" fmla="*/ 2147483646 h 602"/>
              <a:gd name="T44" fmla="*/ 2147483646 w 418"/>
              <a:gd name="T45" fmla="*/ 2147483646 h 602"/>
              <a:gd name="T46" fmla="*/ 2147483646 w 418"/>
              <a:gd name="T47" fmla="*/ 2147483646 h 602"/>
              <a:gd name="T48" fmla="*/ 2147483646 w 418"/>
              <a:gd name="T49" fmla="*/ 2147483646 h 602"/>
              <a:gd name="T50" fmla="*/ 2147483646 w 418"/>
              <a:gd name="T51" fmla="*/ 2147483646 h 602"/>
              <a:gd name="T52" fmla="*/ 2147483646 w 418"/>
              <a:gd name="T53" fmla="*/ 2147483646 h 602"/>
              <a:gd name="T54" fmla="*/ 2147483646 w 418"/>
              <a:gd name="T55" fmla="*/ 2147483646 h 602"/>
              <a:gd name="T56" fmla="*/ 2147483646 w 418"/>
              <a:gd name="T57" fmla="*/ 2147483646 h 602"/>
              <a:gd name="T58" fmla="*/ 2147483646 w 418"/>
              <a:gd name="T59" fmla="*/ 0 h 602"/>
              <a:gd name="T60" fmla="*/ 2147483646 w 418"/>
              <a:gd name="T61" fmla="*/ 0 h 602"/>
              <a:gd name="T62" fmla="*/ 2147483646 w 418"/>
              <a:gd name="T63" fmla="*/ 2147483646 h 602"/>
              <a:gd name="T64" fmla="*/ 2147483646 w 418"/>
              <a:gd name="T65" fmla="*/ 2147483646 h 602"/>
              <a:gd name="T66" fmla="*/ 2147483646 w 418"/>
              <a:gd name="T67" fmla="*/ 2147483646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18" h="602">
                <a:moveTo>
                  <a:pt x="417" y="276"/>
                </a:moveTo>
                <a:lnTo>
                  <a:pt x="417" y="276"/>
                </a:lnTo>
                <a:cubicBezTo>
                  <a:pt x="417" y="382"/>
                  <a:pt x="339" y="466"/>
                  <a:pt x="233" y="480"/>
                </a:cubicBezTo>
                <a:cubicBezTo>
                  <a:pt x="233" y="544"/>
                  <a:pt x="233" y="544"/>
                  <a:pt x="233" y="544"/>
                </a:cubicBezTo>
                <a:cubicBezTo>
                  <a:pt x="332" y="544"/>
                  <a:pt x="332" y="544"/>
                  <a:pt x="332" y="544"/>
                </a:cubicBezTo>
                <a:cubicBezTo>
                  <a:pt x="346" y="544"/>
                  <a:pt x="360" y="558"/>
                  <a:pt x="360" y="572"/>
                </a:cubicBezTo>
                <a:cubicBezTo>
                  <a:pt x="360" y="594"/>
                  <a:pt x="346" y="601"/>
                  <a:pt x="332" y="601"/>
                </a:cubicBezTo>
                <a:cubicBezTo>
                  <a:pt x="205" y="601"/>
                  <a:pt x="205" y="601"/>
                  <a:pt x="205" y="601"/>
                </a:cubicBezTo>
                <a:cubicBezTo>
                  <a:pt x="85" y="601"/>
                  <a:pt x="85" y="601"/>
                  <a:pt x="85" y="601"/>
                </a:cubicBezTo>
                <a:cubicBezTo>
                  <a:pt x="71" y="601"/>
                  <a:pt x="56" y="594"/>
                  <a:pt x="56" y="572"/>
                </a:cubicBezTo>
                <a:cubicBezTo>
                  <a:pt x="56" y="558"/>
                  <a:pt x="71" y="544"/>
                  <a:pt x="85" y="544"/>
                </a:cubicBezTo>
                <a:cubicBezTo>
                  <a:pt x="177" y="544"/>
                  <a:pt x="177" y="544"/>
                  <a:pt x="177" y="544"/>
                </a:cubicBezTo>
                <a:cubicBezTo>
                  <a:pt x="177" y="480"/>
                  <a:pt x="177" y="480"/>
                  <a:pt x="177" y="480"/>
                </a:cubicBezTo>
                <a:cubicBezTo>
                  <a:pt x="78" y="466"/>
                  <a:pt x="0" y="382"/>
                  <a:pt x="0" y="276"/>
                </a:cubicBezTo>
                <a:cubicBezTo>
                  <a:pt x="0" y="254"/>
                  <a:pt x="14" y="247"/>
                  <a:pt x="28" y="247"/>
                </a:cubicBezTo>
                <a:cubicBezTo>
                  <a:pt x="42" y="247"/>
                  <a:pt x="56" y="254"/>
                  <a:pt x="56" y="276"/>
                </a:cubicBezTo>
                <a:cubicBezTo>
                  <a:pt x="56" y="353"/>
                  <a:pt x="127" y="424"/>
                  <a:pt x="205" y="424"/>
                </a:cubicBezTo>
                <a:cubicBezTo>
                  <a:pt x="290" y="424"/>
                  <a:pt x="360" y="353"/>
                  <a:pt x="360" y="276"/>
                </a:cubicBezTo>
                <a:cubicBezTo>
                  <a:pt x="360" y="254"/>
                  <a:pt x="367" y="247"/>
                  <a:pt x="389" y="247"/>
                </a:cubicBezTo>
                <a:cubicBezTo>
                  <a:pt x="403" y="247"/>
                  <a:pt x="417" y="254"/>
                  <a:pt x="417" y="276"/>
                </a:cubicBezTo>
                <a:close/>
                <a:moveTo>
                  <a:pt x="205" y="374"/>
                </a:moveTo>
                <a:lnTo>
                  <a:pt x="205" y="374"/>
                </a:lnTo>
                <a:cubicBezTo>
                  <a:pt x="141" y="374"/>
                  <a:pt x="92" y="325"/>
                  <a:pt x="92" y="261"/>
                </a:cubicBezTo>
                <a:cubicBezTo>
                  <a:pt x="92" y="113"/>
                  <a:pt x="92" y="113"/>
                  <a:pt x="92" y="113"/>
                </a:cubicBezTo>
                <a:cubicBezTo>
                  <a:pt x="92" y="49"/>
                  <a:pt x="141" y="0"/>
                  <a:pt x="205" y="0"/>
                </a:cubicBezTo>
                <a:cubicBezTo>
                  <a:pt x="269" y="0"/>
                  <a:pt x="318" y="49"/>
                  <a:pt x="318" y="113"/>
                </a:cubicBezTo>
                <a:cubicBezTo>
                  <a:pt x="318" y="261"/>
                  <a:pt x="318" y="261"/>
                  <a:pt x="318" y="261"/>
                </a:cubicBezTo>
                <a:cubicBezTo>
                  <a:pt x="318" y="325"/>
                  <a:pt x="269" y="374"/>
                  <a:pt x="205" y="37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2" name="Freeform 62"/>
          <p:cNvSpPr>
            <a:spLocks noChangeArrowheads="1"/>
          </p:cNvSpPr>
          <p:nvPr/>
        </p:nvSpPr>
        <p:spPr bwMode="auto">
          <a:xfrm>
            <a:off x="18598474" y="6687505"/>
            <a:ext cx="477437" cy="549655"/>
          </a:xfrm>
          <a:custGeom>
            <a:avLst/>
            <a:gdLst>
              <a:gd name="T0" fmla="*/ 2147483646 w 524"/>
              <a:gd name="T1" fmla="*/ 2147483646 h 602"/>
              <a:gd name="T2" fmla="*/ 2147483646 w 524"/>
              <a:gd name="T3" fmla="*/ 2147483646 h 602"/>
              <a:gd name="T4" fmla="*/ 2147483646 w 524"/>
              <a:gd name="T5" fmla="*/ 2147483646 h 602"/>
              <a:gd name="T6" fmla="*/ 2147483646 w 524"/>
              <a:gd name="T7" fmla="*/ 2147483646 h 602"/>
              <a:gd name="T8" fmla="*/ 2147483646 w 524"/>
              <a:gd name="T9" fmla="*/ 2147483646 h 602"/>
              <a:gd name="T10" fmla="*/ 2147483646 w 524"/>
              <a:gd name="T11" fmla="*/ 2147483646 h 602"/>
              <a:gd name="T12" fmla="*/ 2147483646 w 524"/>
              <a:gd name="T13" fmla="*/ 2147483646 h 602"/>
              <a:gd name="T14" fmla="*/ 2147483646 w 524"/>
              <a:gd name="T15" fmla="*/ 2147483646 h 602"/>
              <a:gd name="T16" fmla="*/ 2147483646 w 524"/>
              <a:gd name="T17" fmla="*/ 2147483646 h 602"/>
              <a:gd name="T18" fmla="*/ 2147483646 w 524"/>
              <a:gd name="T19" fmla="*/ 2147483646 h 602"/>
              <a:gd name="T20" fmla="*/ 2147483646 w 524"/>
              <a:gd name="T21" fmla="*/ 0 h 602"/>
              <a:gd name="T22" fmla="*/ 2147483646 w 524"/>
              <a:gd name="T23" fmla="*/ 2147483646 h 602"/>
              <a:gd name="T24" fmla="*/ 2147483646 w 524"/>
              <a:gd name="T25" fmla="*/ 2147483646 h 602"/>
              <a:gd name="T26" fmla="*/ 2147483646 w 524"/>
              <a:gd name="T27" fmla="*/ 2147483646 h 602"/>
              <a:gd name="T28" fmla="*/ 2147483646 w 524"/>
              <a:gd name="T29" fmla="*/ 2147483646 h 602"/>
              <a:gd name="T30" fmla="*/ 2147483646 w 524"/>
              <a:gd name="T31" fmla="*/ 2147483646 h 602"/>
              <a:gd name="T32" fmla="*/ 2147483646 w 524"/>
              <a:gd name="T33" fmla="*/ 2147483646 h 602"/>
              <a:gd name="T34" fmla="*/ 2147483646 w 524"/>
              <a:gd name="T35" fmla="*/ 2147483646 h 602"/>
              <a:gd name="T36" fmla="*/ 2147483646 w 524"/>
              <a:gd name="T37" fmla="*/ 2147483646 h 602"/>
              <a:gd name="T38" fmla="*/ 2147483646 w 524"/>
              <a:gd name="T39" fmla="*/ 2147483646 h 602"/>
              <a:gd name="T40" fmla="*/ 2147483646 w 524"/>
              <a:gd name="T41" fmla="*/ 2147483646 h 602"/>
              <a:gd name="T42" fmla="*/ 2147483646 w 524"/>
              <a:gd name="T43" fmla="*/ 2147483646 h 602"/>
              <a:gd name="T44" fmla="*/ 2147483646 w 524"/>
              <a:gd name="T45" fmla="*/ 2147483646 h 602"/>
              <a:gd name="T46" fmla="*/ 2147483646 w 524"/>
              <a:gd name="T47" fmla="*/ 2147483646 h 602"/>
              <a:gd name="T48" fmla="*/ 2147483646 w 524"/>
              <a:gd name="T49" fmla="*/ 2147483646 h 602"/>
              <a:gd name="T50" fmla="*/ 2147483646 w 524"/>
              <a:gd name="T51" fmla="*/ 2147483646 h 602"/>
              <a:gd name="T52" fmla="*/ 2147483646 w 524"/>
              <a:gd name="T53" fmla="*/ 2147483646 h 602"/>
              <a:gd name="T54" fmla="*/ 2147483646 w 524"/>
              <a:gd name="T55" fmla="*/ 2147483646 h 602"/>
              <a:gd name="T56" fmla="*/ 2147483646 w 524"/>
              <a:gd name="T57" fmla="*/ 2147483646 h 602"/>
              <a:gd name="T58" fmla="*/ 2147483646 w 524"/>
              <a:gd name="T59" fmla="*/ 2147483646 h 602"/>
              <a:gd name="T60" fmla="*/ 2147483646 w 524"/>
              <a:gd name="T61" fmla="*/ 2147483646 h 602"/>
              <a:gd name="T62" fmla="*/ 2147483646 w 524"/>
              <a:gd name="T63" fmla="*/ 2147483646 h 602"/>
              <a:gd name="T64" fmla="*/ 2147483646 w 524"/>
              <a:gd name="T65" fmla="*/ 2147483646 h 602"/>
              <a:gd name="T66" fmla="*/ 2147483646 w 524"/>
              <a:gd name="T67" fmla="*/ 2147483646 h 6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24" h="602">
                <a:moveTo>
                  <a:pt x="516" y="155"/>
                </a:moveTo>
                <a:lnTo>
                  <a:pt x="516" y="155"/>
                </a:lnTo>
                <a:cubicBezTo>
                  <a:pt x="22" y="473"/>
                  <a:pt x="22" y="473"/>
                  <a:pt x="22" y="473"/>
                </a:cubicBezTo>
                <a:cubicBezTo>
                  <a:pt x="22" y="473"/>
                  <a:pt x="22" y="480"/>
                  <a:pt x="14" y="480"/>
                </a:cubicBezTo>
                <a:cubicBezTo>
                  <a:pt x="7" y="480"/>
                  <a:pt x="0" y="473"/>
                  <a:pt x="0" y="466"/>
                </a:cubicBezTo>
                <a:cubicBezTo>
                  <a:pt x="0" y="459"/>
                  <a:pt x="7" y="452"/>
                  <a:pt x="7" y="452"/>
                </a:cubicBezTo>
                <a:cubicBezTo>
                  <a:pt x="502" y="127"/>
                  <a:pt x="502" y="127"/>
                  <a:pt x="502" y="127"/>
                </a:cubicBezTo>
                <a:cubicBezTo>
                  <a:pt x="502" y="127"/>
                  <a:pt x="502" y="127"/>
                  <a:pt x="509" y="127"/>
                </a:cubicBezTo>
                <a:cubicBezTo>
                  <a:pt x="516" y="127"/>
                  <a:pt x="523" y="134"/>
                  <a:pt x="523" y="141"/>
                </a:cubicBezTo>
                <a:cubicBezTo>
                  <a:pt x="523" y="148"/>
                  <a:pt x="516" y="148"/>
                  <a:pt x="516" y="155"/>
                </a:cubicBezTo>
                <a:close/>
                <a:moveTo>
                  <a:pt x="149" y="261"/>
                </a:moveTo>
                <a:lnTo>
                  <a:pt x="149" y="261"/>
                </a:lnTo>
                <a:cubicBezTo>
                  <a:pt x="149" y="113"/>
                  <a:pt x="149" y="113"/>
                  <a:pt x="149" y="113"/>
                </a:cubicBezTo>
                <a:cubicBezTo>
                  <a:pt x="149" y="49"/>
                  <a:pt x="198" y="0"/>
                  <a:pt x="262" y="0"/>
                </a:cubicBezTo>
                <a:cubicBezTo>
                  <a:pt x="325" y="0"/>
                  <a:pt x="375" y="49"/>
                  <a:pt x="375" y="113"/>
                </a:cubicBezTo>
                <a:cubicBezTo>
                  <a:pt x="375" y="177"/>
                  <a:pt x="375" y="177"/>
                  <a:pt x="375" y="177"/>
                </a:cubicBezTo>
                <a:cubicBezTo>
                  <a:pt x="163" y="318"/>
                  <a:pt x="163" y="318"/>
                  <a:pt x="163" y="318"/>
                </a:cubicBezTo>
                <a:cubicBezTo>
                  <a:pt x="156" y="304"/>
                  <a:pt x="149" y="283"/>
                  <a:pt x="149" y="261"/>
                </a:cubicBezTo>
                <a:close/>
                <a:moveTo>
                  <a:pt x="57" y="276"/>
                </a:moveTo>
                <a:lnTo>
                  <a:pt x="57" y="276"/>
                </a:lnTo>
                <a:cubicBezTo>
                  <a:pt x="57" y="254"/>
                  <a:pt x="64" y="247"/>
                  <a:pt x="85" y="247"/>
                </a:cubicBezTo>
                <a:cubicBezTo>
                  <a:pt x="99" y="247"/>
                  <a:pt x="113" y="254"/>
                  <a:pt x="113" y="276"/>
                </a:cubicBezTo>
                <a:cubicBezTo>
                  <a:pt x="113" y="297"/>
                  <a:pt x="113" y="318"/>
                  <a:pt x="127" y="339"/>
                </a:cubicBezTo>
                <a:cubicBezTo>
                  <a:pt x="78" y="374"/>
                  <a:pt x="78" y="374"/>
                  <a:pt x="78" y="374"/>
                </a:cubicBezTo>
                <a:cubicBezTo>
                  <a:pt x="64" y="339"/>
                  <a:pt x="57" y="311"/>
                  <a:pt x="57" y="276"/>
                </a:cubicBezTo>
                <a:close/>
                <a:moveTo>
                  <a:pt x="234" y="374"/>
                </a:moveTo>
                <a:lnTo>
                  <a:pt x="234" y="374"/>
                </a:lnTo>
                <a:cubicBezTo>
                  <a:pt x="375" y="283"/>
                  <a:pt x="375" y="283"/>
                  <a:pt x="375" y="283"/>
                </a:cubicBezTo>
                <a:cubicBezTo>
                  <a:pt x="368" y="332"/>
                  <a:pt x="318" y="374"/>
                  <a:pt x="262" y="374"/>
                </a:cubicBezTo>
                <a:cubicBezTo>
                  <a:pt x="255" y="374"/>
                  <a:pt x="241" y="374"/>
                  <a:pt x="234" y="374"/>
                </a:cubicBezTo>
                <a:close/>
                <a:moveTo>
                  <a:pt x="142" y="544"/>
                </a:moveTo>
                <a:lnTo>
                  <a:pt x="142" y="544"/>
                </a:lnTo>
                <a:cubicBezTo>
                  <a:pt x="234" y="544"/>
                  <a:pt x="234" y="544"/>
                  <a:pt x="234" y="544"/>
                </a:cubicBezTo>
                <a:cubicBezTo>
                  <a:pt x="234" y="480"/>
                  <a:pt x="234" y="480"/>
                  <a:pt x="234" y="480"/>
                </a:cubicBezTo>
                <a:cubicBezTo>
                  <a:pt x="198" y="473"/>
                  <a:pt x="163" y="459"/>
                  <a:pt x="135" y="438"/>
                </a:cubicBezTo>
                <a:cubicBezTo>
                  <a:pt x="184" y="403"/>
                  <a:pt x="184" y="403"/>
                  <a:pt x="184" y="403"/>
                </a:cubicBezTo>
                <a:cubicBezTo>
                  <a:pt x="205" y="417"/>
                  <a:pt x="234" y="424"/>
                  <a:pt x="262" y="424"/>
                </a:cubicBezTo>
                <a:cubicBezTo>
                  <a:pt x="269" y="424"/>
                  <a:pt x="269" y="424"/>
                  <a:pt x="276" y="424"/>
                </a:cubicBezTo>
                <a:lnTo>
                  <a:pt x="283" y="424"/>
                </a:lnTo>
                <a:cubicBezTo>
                  <a:pt x="354" y="410"/>
                  <a:pt x="410" y="346"/>
                  <a:pt x="410" y="276"/>
                </a:cubicBezTo>
                <a:cubicBezTo>
                  <a:pt x="410" y="254"/>
                  <a:pt x="424" y="247"/>
                  <a:pt x="438" y="247"/>
                </a:cubicBezTo>
                <a:cubicBezTo>
                  <a:pt x="460" y="247"/>
                  <a:pt x="467" y="254"/>
                  <a:pt x="467" y="276"/>
                </a:cubicBezTo>
                <a:cubicBezTo>
                  <a:pt x="467" y="382"/>
                  <a:pt x="389" y="466"/>
                  <a:pt x="290" y="480"/>
                </a:cubicBezTo>
                <a:cubicBezTo>
                  <a:pt x="290" y="544"/>
                  <a:pt x="290" y="544"/>
                  <a:pt x="290" y="544"/>
                </a:cubicBezTo>
                <a:cubicBezTo>
                  <a:pt x="382" y="544"/>
                  <a:pt x="382" y="544"/>
                  <a:pt x="382" y="544"/>
                </a:cubicBezTo>
                <a:cubicBezTo>
                  <a:pt x="403" y="544"/>
                  <a:pt x="410" y="558"/>
                  <a:pt x="410" y="572"/>
                </a:cubicBezTo>
                <a:cubicBezTo>
                  <a:pt x="410" y="594"/>
                  <a:pt x="403" y="601"/>
                  <a:pt x="382" y="601"/>
                </a:cubicBezTo>
                <a:cubicBezTo>
                  <a:pt x="290" y="601"/>
                  <a:pt x="290" y="601"/>
                  <a:pt x="290" y="601"/>
                </a:cubicBezTo>
                <a:cubicBezTo>
                  <a:pt x="142" y="601"/>
                  <a:pt x="142" y="601"/>
                  <a:pt x="142" y="601"/>
                </a:cubicBezTo>
                <a:cubicBezTo>
                  <a:pt x="120" y="601"/>
                  <a:pt x="113" y="594"/>
                  <a:pt x="113" y="572"/>
                </a:cubicBezTo>
                <a:cubicBezTo>
                  <a:pt x="113" y="558"/>
                  <a:pt x="120" y="544"/>
                  <a:pt x="142" y="54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3" name="Freeform 63"/>
          <p:cNvSpPr>
            <a:spLocks noChangeArrowheads="1"/>
          </p:cNvSpPr>
          <p:nvPr/>
        </p:nvSpPr>
        <p:spPr bwMode="auto">
          <a:xfrm>
            <a:off x="17679704" y="6731637"/>
            <a:ext cx="393185" cy="469416"/>
          </a:xfrm>
          <a:custGeom>
            <a:avLst/>
            <a:gdLst>
              <a:gd name="T0" fmla="*/ 2147483646 w 432"/>
              <a:gd name="T1" fmla="*/ 2147483646 h 517"/>
              <a:gd name="T2" fmla="*/ 2147483646 w 432"/>
              <a:gd name="T3" fmla="*/ 2147483646 h 517"/>
              <a:gd name="T4" fmla="*/ 2147483646 w 432"/>
              <a:gd name="T5" fmla="*/ 2147483646 h 517"/>
              <a:gd name="T6" fmla="*/ 0 w 432"/>
              <a:gd name="T7" fmla="*/ 2147483646 h 517"/>
              <a:gd name="T8" fmla="*/ 2147483646 w 432"/>
              <a:gd name="T9" fmla="*/ 2147483646 h 517"/>
              <a:gd name="T10" fmla="*/ 2147483646 w 432"/>
              <a:gd name="T11" fmla="*/ 2147483646 h 517"/>
              <a:gd name="T12" fmla="*/ 2147483646 w 432"/>
              <a:gd name="T13" fmla="*/ 2147483646 h 517"/>
              <a:gd name="T14" fmla="*/ 2147483646 w 432"/>
              <a:gd name="T15" fmla="*/ 2147483646 h 517"/>
              <a:gd name="T16" fmla="*/ 2147483646 w 432"/>
              <a:gd name="T17" fmla="*/ 0 h 517"/>
              <a:gd name="T18" fmla="*/ 2147483646 w 432"/>
              <a:gd name="T19" fmla="*/ 2147483646 h 517"/>
              <a:gd name="T20" fmla="*/ 2147483646 w 432"/>
              <a:gd name="T21" fmla="*/ 2147483646 h 517"/>
              <a:gd name="T22" fmla="*/ 2147483646 w 432"/>
              <a:gd name="T23" fmla="*/ 2147483646 h 517"/>
              <a:gd name="T24" fmla="*/ 2147483646 w 432"/>
              <a:gd name="T25" fmla="*/ 2147483646 h 517"/>
              <a:gd name="T26" fmla="*/ 2147483646 w 432"/>
              <a:gd name="T27" fmla="*/ 2147483646 h 517"/>
              <a:gd name="T28" fmla="*/ 2147483646 w 432"/>
              <a:gd name="T29" fmla="*/ 2147483646 h 517"/>
              <a:gd name="T30" fmla="*/ 2147483646 w 432"/>
              <a:gd name="T31" fmla="*/ 2147483646 h 517"/>
              <a:gd name="T32" fmla="*/ 2147483646 w 432"/>
              <a:gd name="T33" fmla="*/ 2147483646 h 517"/>
              <a:gd name="T34" fmla="*/ 2147483646 w 432"/>
              <a:gd name="T35" fmla="*/ 2147483646 h 517"/>
              <a:gd name="T36" fmla="*/ 2147483646 w 432"/>
              <a:gd name="T37" fmla="*/ 2147483646 h 517"/>
              <a:gd name="T38" fmla="*/ 2147483646 w 432"/>
              <a:gd name="T39" fmla="*/ 2147483646 h 5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32" h="517">
                <a:moveTo>
                  <a:pt x="402" y="431"/>
                </a:moveTo>
                <a:lnTo>
                  <a:pt x="402" y="431"/>
                </a:lnTo>
                <a:cubicBezTo>
                  <a:pt x="28" y="431"/>
                  <a:pt x="28" y="431"/>
                  <a:pt x="28" y="431"/>
                </a:cubicBezTo>
                <a:cubicBezTo>
                  <a:pt x="14" y="431"/>
                  <a:pt x="0" y="417"/>
                  <a:pt x="0" y="403"/>
                </a:cubicBezTo>
                <a:cubicBezTo>
                  <a:pt x="0" y="389"/>
                  <a:pt x="14" y="375"/>
                  <a:pt x="28" y="375"/>
                </a:cubicBezTo>
                <a:cubicBezTo>
                  <a:pt x="42" y="375"/>
                  <a:pt x="56" y="361"/>
                  <a:pt x="56" y="347"/>
                </a:cubicBezTo>
                <a:cubicBezTo>
                  <a:pt x="56" y="156"/>
                  <a:pt x="56" y="156"/>
                  <a:pt x="56" y="156"/>
                </a:cubicBezTo>
                <a:cubicBezTo>
                  <a:pt x="56" y="85"/>
                  <a:pt x="113" y="29"/>
                  <a:pt x="191" y="29"/>
                </a:cubicBezTo>
                <a:cubicBezTo>
                  <a:pt x="191" y="7"/>
                  <a:pt x="198" y="0"/>
                  <a:pt x="219" y="0"/>
                </a:cubicBezTo>
                <a:cubicBezTo>
                  <a:pt x="233" y="0"/>
                  <a:pt x="247" y="7"/>
                  <a:pt x="247" y="29"/>
                </a:cubicBezTo>
                <a:cubicBezTo>
                  <a:pt x="318" y="29"/>
                  <a:pt x="374" y="85"/>
                  <a:pt x="374" y="156"/>
                </a:cubicBezTo>
                <a:cubicBezTo>
                  <a:pt x="374" y="347"/>
                  <a:pt x="374" y="347"/>
                  <a:pt x="374" y="347"/>
                </a:cubicBezTo>
                <a:cubicBezTo>
                  <a:pt x="374" y="361"/>
                  <a:pt x="388" y="375"/>
                  <a:pt x="402" y="375"/>
                </a:cubicBezTo>
                <a:cubicBezTo>
                  <a:pt x="424" y="375"/>
                  <a:pt x="431" y="389"/>
                  <a:pt x="431" y="403"/>
                </a:cubicBezTo>
                <a:cubicBezTo>
                  <a:pt x="431" y="417"/>
                  <a:pt x="424" y="431"/>
                  <a:pt x="402" y="431"/>
                </a:cubicBezTo>
                <a:close/>
                <a:moveTo>
                  <a:pt x="219" y="516"/>
                </a:moveTo>
                <a:lnTo>
                  <a:pt x="219" y="516"/>
                </a:lnTo>
                <a:cubicBezTo>
                  <a:pt x="184" y="516"/>
                  <a:pt x="162" y="488"/>
                  <a:pt x="162" y="460"/>
                </a:cubicBezTo>
                <a:cubicBezTo>
                  <a:pt x="275" y="460"/>
                  <a:pt x="275" y="460"/>
                  <a:pt x="275" y="460"/>
                </a:cubicBezTo>
                <a:cubicBezTo>
                  <a:pt x="275" y="488"/>
                  <a:pt x="247" y="516"/>
                  <a:pt x="219" y="5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4" name="Freeform 64"/>
          <p:cNvSpPr>
            <a:spLocks noChangeArrowheads="1"/>
          </p:cNvSpPr>
          <p:nvPr/>
        </p:nvSpPr>
        <p:spPr bwMode="auto">
          <a:xfrm>
            <a:off x="16805069" y="6835951"/>
            <a:ext cx="224677" cy="264798"/>
          </a:xfrm>
          <a:custGeom>
            <a:avLst/>
            <a:gdLst>
              <a:gd name="T0" fmla="*/ 2147483646 w 249"/>
              <a:gd name="T1" fmla="*/ 2147483646 h 291"/>
              <a:gd name="T2" fmla="*/ 2147483646 w 249"/>
              <a:gd name="T3" fmla="*/ 2147483646 h 291"/>
              <a:gd name="T4" fmla="*/ 2147483646 w 249"/>
              <a:gd name="T5" fmla="*/ 2147483646 h 291"/>
              <a:gd name="T6" fmla="*/ 2147483646 w 249"/>
              <a:gd name="T7" fmla="*/ 2147483646 h 291"/>
              <a:gd name="T8" fmla="*/ 0 w 249"/>
              <a:gd name="T9" fmla="*/ 2147483646 h 291"/>
              <a:gd name="T10" fmla="*/ 2147483646 w 249"/>
              <a:gd name="T11" fmla="*/ 2147483646 h 291"/>
              <a:gd name="T12" fmla="*/ 2147483646 w 249"/>
              <a:gd name="T13" fmla="*/ 2147483646 h 291"/>
              <a:gd name="T14" fmla="*/ 2147483646 w 249"/>
              <a:gd name="T15" fmla="*/ 2147483646 h 291"/>
              <a:gd name="T16" fmla="*/ 2147483646 w 249"/>
              <a:gd name="T17" fmla="*/ 2147483646 h 291"/>
              <a:gd name="T18" fmla="*/ 2147483646 w 249"/>
              <a:gd name="T19" fmla="*/ 2147483646 h 291"/>
              <a:gd name="T20" fmla="*/ 2147483646 w 249"/>
              <a:gd name="T21" fmla="*/ 2147483646 h 291"/>
              <a:gd name="T22" fmla="*/ 2147483646 w 249"/>
              <a:gd name="T23" fmla="*/ 0 h 291"/>
              <a:gd name="T24" fmla="*/ 2147483646 w 249"/>
              <a:gd name="T25" fmla="*/ 2147483646 h 291"/>
              <a:gd name="T26" fmla="*/ 2147483646 w 249"/>
              <a:gd name="T27" fmla="*/ 2147483646 h 291"/>
              <a:gd name="T28" fmla="*/ 2147483646 w 249"/>
              <a:gd name="T29" fmla="*/ 2147483646 h 291"/>
              <a:gd name="T30" fmla="*/ 2147483646 w 249"/>
              <a:gd name="T31" fmla="*/ 2147483646 h 291"/>
              <a:gd name="T32" fmla="*/ 2147483646 w 249"/>
              <a:gd name="T33" fmla="*/ 2147483646 h 291"/>
              <a:gd name="T34" fmla="*/ 2147483646 w 249"/>
              <a:gd name="T35" fmla="*/ 2147483646 h 291"/>
              <a:gd name="T36" fmla="*/ 2147483646 w 249"/>
              <a:gd name="T37" fmla="*/ 2147483646 h 291"/>
              <a:gd name="T38" fmla="*/ 2147483646 w 249"/>
              <a:gd name="T39" fmla="*/ 2147483646 h 291"/>
              <a:gd name="T40" fmla="*/ 2147483646 w 249"/>
              <a:gd name="T41" fmla="*/ 2147483646 h 291"/>
              <a:gd name="T42" fmla="*/ 2147483646 w 249"/>
              <a:gd name="T43" fmla="*/ 2147483646 h 291"/>
              <a:gd name="T44" fmla="*/ 2147483646 w 249"/>
              <a:gd name="T45" fmla="*/ 2147483646 h 291"/>
              <a:gd name="T46" fmla="*/ 2147483646 w 249"/>
              <a:gd name="T47" fmla="*/ 2147483646 h 291"/>
              <a:gd name="T48" fmla="*/ 2147483646 w 249"/>
              <a:gd name="T49" fmla="*/ 2147483646 h 291"/>
              <a:gd name="T50" fmla="*/ 0 w 249"/>
              <a:gd name="T51" fmla="*/ 2147483646 h 291"/>
              <a:gd name="T52" fmla="*/ 2147483646 w 249"/>
              <a:gd name="T53" fmla="*/ 2147483646 h 29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9" h="291">
                <a:moveTo>
                  <a:pt x="248" y="177"/>
                </a:moveTo>
                <a:lnTo>
                  <a:pt x="248" y="177"/>
                </a:lnTo>
                <a:cubicBezTo>
                  <a:pt x="248" y="191"/>
                  <a:pt x="234" y="205"/>
                  <a:pt x="220" y="205"/>
                </a:cubicBezTo>
                <a:cubicBezTo>
                  <a:pt x="29" y="205"/>
                  <a:pt x="29" y="205"/>
                  <a:pt x="29" y="205"/>
                </a:cubicBezTo>
                <a:cubicBezTo>
                  <a:pt x="15" y="205"/>
                  <a:pt x="0" y="191"/>
                  <a:pt x="0" y="177"/>
                </a:cubicBezTo>
                <a:cubicBezTo>
                  <a:pt x="0" y="170"/>
                  <a:pt x="0" y="163"/>
                  <a:pt x="7" y="163"/>
                </a:cubicBezTo>
                <a:cubicBezTo>
                  <a:pt x="100" y="15"/>
                  <a:pt x="100" y="15"/>
                  <a:pt x="100" y="15"/>
                </a:cubicBezTo>
                <a:cubicBezTo>
                  <a:pt x="107" y="0"/>
                  <a:pt x="114" y="0"/>
                  <a:pt x="121" y="0"/>
                </a:cubicBezTo>
                <a:cubicBezTo>
                  <a:pt x="135" y="0"/>
                  <a:pt x="142" y="0"/>
                  <a:pt x="149" y="15"/>
                </a:cubicBezTo>
                <a:cubicBezTo>
                  <a:pt x="241" y="163"/>
                  <a:pt x="241" y="163"/>
                  <a:pt x="241" y="163"/>
                </a:cubicBezTo>
                <a:cubicBezTo>
                  <a:pt x="241" y="163"/>
                  <a:pt x="248" y="170"/>
                  <a:pt x="248" y="177"/>
                </a:cubicBezTo>
                <a:close/>
                <a:moveTo>
                  <a:pt x="29" y="234"/>
                </a:moveTo>
                <a:lnTo>
                  <a:pt x="29" y="234"/>
                </a:lnTo>
                <a:cubicBezTo>
                  <a:pt x="220" y="234"/>
                  <a:pt x="220" y="234"/>
                  <a:pt x="220" y="234"/>
                </a:cubicBezTo>
                <a:cubicBezTo>
                  <a:pt x="234" y="234"/>
                  <a:pt x="248" y="248"/>
                  <a:pt x="248" y="262"/>
                </a:cubicBezTo>
                <a:cubicBezTo>
                  <a:pt x="248" y="276"/>
                  <a:pt x="234" y="290"/>
                  <a:pt x="220" y="290"/>
                </a:cubicBezTo>
                <a:cubicBezTo>
                  <a:pt x="29" y="290"/>
                  <a:pt x="29" y="290"/>
                  <a:pt x="29" y="290"/>
                </a:cubicBezTo>
                <a:cubicBezTo>
                  <a:pt x="15" y="290"/>
                  <a:pt x="0" y="276"/>
                  <a:pt x="0" y="262"/>
                </a:cubicBezTo>
                <a:cubicBezTo>
                  <a:pt x="0" y="248"/>
                  <a:pt x="15" y="234"/>
                  <a:pt x="29" y="2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5" name="Freeform 65"/>
          <p:cNvSpPr>
            <a:spLocks noChangeArrowheads="1"/>
          </p:cNvSpPr>
          <p:nvPr/>
        </p:nvSpPr>
        <p:spPr bwMode="auto">
          <a:xfrm>
            <a:off x="15854205" y="6847989"/>
            <a:ext cx="208629" cy="224677"/>
          </a:xfrm>
          <a:custGeom>
            <a:avLst/>
            <a:gdLst>
              <a:gd name="T0" fmla="*/ 0 w 228"/>
              <a:gd name="T1" fmla="*/ 2147483646 h 248"/>
              <a:gd name="T2" fmla="*/ 0 w 228"/>
              <a:gd name="T3" fmla="*/ 2147483646 h 248"/>
              <a:gd name="T4" fmla="*/ 0 w 228"/>
              <a:gd name="T5" fmla="*/ 2147483646 h 248"/>
              <a:gd name="T6" fmla="*/ 0 w 228"/>
              <a:gd name="T7" fmla="*/ 2147483646 h 248"/>
              <a:gd name="T8" fmla="*/ 2147483646 w 228"/>
              <a:gd name="T9" fmla="*/ 2147483646 h 248"/>
              <a:gd name="T10" fmla="*/ 2147483646 w 228"/>
              <a:gd name="T11" fmla="*/ 2147483646 h 248"/>
              <a:gd name="T12" fmla="*/ 2147483646 w 228"/>
              <a:gd name="T13" fmla="*/ 2147483646 h 248"/>
              <a:gd name="T14" fmla="*/ 2147483646 w 228"/>
              <a:gd name="T15" fmla="*/ 2147483646 h 248"/>
              <a:gd name="T16" fmla="*/ 2147483646 w 228"/>
              <a:gd name="T17" fmla="*/ 2147483646 h 248"/>
              <a:gd name="T18" fmla="*/ 2147483646 w 228"/>
              <a:gd name="T19" fmla="*/ 2147483646 h 248"/>
              <a:gd name="T20" fmla="*/ 2147483646 w 228"/>
              <a:gd name="T21" fmla="*/ 2147483646 h 248"/>
              <a:gd name="T22" fmla="*/ 2147483646 w 228"/>
              <a:gd name="T23" fmla="*/ 2147483646 h 248"/>
              <a:gd name="T24" fmla="*/ 2147483646 w 228"/>
              <a:gd name="T25" fmla="*/ 0 h 248"/>
              <a:gd name="T26" fmla="*/ 2147483646 w 228"/>
              <a:gd name="T27" fmla="*/ 2147483646 h 248"/>
              <a:gd name="T28" fmla="*/ 2147483646 w 228"/>
              <a:gd name="T29" fmla="*/ 2147483646 h 248"/>
              <a:gd name="T30" fmla="*/ 2147483646 w 228"/>
              <a:gd name="T31" fmla="*/ 2147483646 h 248"/>
              <a:gd name="T32" fmla="*/ 2147483646 w 228"/>
              <a:gd name="T33" fmla="*/ 2147483646 h 248"/>
              <a:gd name="T34" fmla="*/ 2147483646 w 228"/>
              <a:gd name="T35" fmla="*/ 0 h 248"/>
              <a:gd name="T36" fmla="*/ 0 w 228"/>
              <a:gd name="T37" fmla="*/ 2147483646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0" y="28"/>
                </a:moveTo>
                <a:lnTo>
                  <a:pt x="0" y="28"/>
                </a:lnTo>
                <a:cubicBezTo>
                  <a:pt x="0" y="219"/>
                  <a:pt x="0" y="219"/>
                  <a:pt x="0" y="219"/>
                </a:cubicBezTo>
                <a:cubicBezTo>
                  <a:pt x="0" y="233"/>
                  <a:pt x="15" y="247"/>
                  <a:pt x="29" y="247"/>
                </a:cubicBezTo>
                <a:cubicBezTo>
                  <a:pt x="36" y="247"/>
                  <a:pt x="43" y="247"/>
                  <a:pt x="43" y="240"/>
                </a:cubicBezTo>
                <a:cubicBezTo>
                  <a:pt x="170" y="162"/>
                  <a:pt x="170" y="162"/>
                  <a:pt x="170" y="162"/>
                </a:cubicBezTo>
                <a:cubicBezTo>
                  <a:pt x="170" y="219"/>
                  <a:pt x="170" y="219"/>
                  <a:pt x="170" y="219"/>
                </a:cubicBezTo>
                <a:cubicBezTo>
                  <a:pt x="170" y="233"/>
                  <a:pt x="184" y="247"/>
                  <a:pt x="198" y="247"/>
                </a:cubicBezTo>
                <a:cubicBezTo>
                  <a:pt x="213" y="247"/>
                  <a:pt x="227" y="233"/>
                  <a:pt x="227" y="219"/>
                </a:cubicBezTo>
                <a:cubicBezTo>
                  <a:pt x="227" y="28"/>
                  <a:pt x="227" y="28"/>
                  <a:pt x="227" y="28"/>
                </a:cubicBezTo>
                <a:cubicBezTo>
                  <a:pt x="227" y="14"/>
                  <a:pt x="213" y="0"/>
                  <a:pt x="198" y="0"/>
                </a:cubicBezTo>
                <a:cubicBezTo>
                  <a:pt x="184" y="0"/>
                  <a:pt x="170" y="14"/>
                  <a:pt x="170" y="28"/>
                </a:cubicBezTo>
                <a:cubicBezTo>
                  <a:pt x="170" y="84"/>
                  <a:pt x="170" y="84"/>
                  <a:pt x="170" y="84"/>
                </a:cubicBezTo>
                <a:cubicBezTo>
                  <a:pt x="43" y="7"/>
                  <a:pt x="43" y="7"/>
                  <a:pt x="43" y="7"/>
                </a:cubicBezTo>
                <a:cubicBezTo>
                  <a:pt x="43" y="7"/>
                  <a:pt x="36" y="0"/>
                  <a:pt x="29" y="0"/>
                </a:cubicBezTo>
                <a:cubicBezTo>
                  <a:pt x="15" y="0"/>
                  <a:pt x="0" y="14"/>
                  <a:pt x="0" y="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6" name="Freeform 66"/>
          <p:cNvSpPr>
            <a:spLocks noChangeArrowheads="1"/>
          </p:cNvSpPr>
          <p:nvPr/>
        </p:nvSpPr>
        <p:spPr bwMode="auto">
          <a:xfrm>
            <a:off x="14895315" y="6847989"/>
            <a:ext cx="208629" cy="224677"/>
          </a:xfrm>
          <a:custGeom>
            <a:avLst/>
            <a:gdLst>
              <a:gd name="T0" fmla="*/ 2147483646 w 228"/>
              <a:gd name="T1" fmla="*/ 2147483646 h 248"/>
              <a:gd name="T2" fmla="*/ 2147483646 w 228"/>
              <a:gd name="T3" fmla="*/ 2147483646 h 248"/>
              <a:gd name="T4" fmla="*/ 2147483646 w 228"/>
              <a:gd name="T5" fmla="*/ 2147483646 h 248"/>
              <a:gd name="T6" fmla="*/ 2147483646 w 228"/>
              <a:gd name="T7" fmla="*/ 2147483646 h 248"/>
              <a:gd name="T8" fmla="*/ 2147483646 w 228"/>
              <a:gd name="T9" fmla="*/ 2147483646 h 248"/>
              <a:gd name="T10" fmla="*/ 2147483646 w 228"/>
              <a:gd name="T11" fmla="*/ 2147483646 h 248"/>
              <a:gd name="T12" fmla="*/ 2147483646 w 228"/>
              <a:gd name="T13" fmla="*/ 2147483646 h 248"/>
              <a:gd name="T14" fmla="*/ 2147483646 w 228"/>
              <a:gd name="T15" fmla="*/ 2147483646 h 248"/>
              <a:gd name="T16" fmla="*/ 2147483646 w 228"/>
              <a:gd name="T17" fmla="*/ 2147483646 h 248"/>
              <a:gd name="T18" fmla="*/ 2147483646 w 228"/>
              <a:gd name="T19" fmla="*/ 2147483646 h 248"/>
              <a:gd name="T20" fmla="*/ 0 w 228"/>
              <a:gd name="T21" fmla="*/ 2147483646 h 248"/>
              <a:gd name="T22" fmla="*/ 0 w 228"/>
              <a:gd name="T23" fmla="*/ 2147483646 h 248"/>
              <a:gd name="T24" fmla="*/ 2147483646 w 228"/>
              <a:gd name="T25" fmla="*/ 0 h 248"/>
              <a:gd name="T26" fmla="*/ 2147483646 w 228"/>
              <a:gd name="T27" fmla="*/ 2147483646 h 248"/>
              <a:gd name="T28" fmla="*/ 2147483646 w 228"/>
              <a:gd name="T29" fmla="*/ 2147483646 h 248"/>
              <a:gd name="T30" fmla="*/ 2147483646 w 228"/>
              <a:gd name="T31" fmla="*/ 2147483646 h 248"/>
              <a:gd name="T32" fmla="*/ 2147483646 w 228"/>
              <a:gd name="T33" fmla="*/ 2147483646 h 248"/>
              <a:gd name="T34" fmla="*/ 2147483646 w 228"/>
              <a:gd name="T35" fmla="*/ 0 h 248"/>
              <a:gd name="T36" fmla="*/ 2147483646 w 228"/>
              <a:gd name="T37" fmla="*/ 2147483646 h 2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28" h="248">
                <a:moveTo>
                  <a:pt x="227" y="28"/>
                </a:moveTo>
                <a:lnTo>
                  <a:pt x="227" y="28"/>
                </a:lnTo>
                <a:cubicBezTo>
                  <a:pt x="227" y="219"/>
                  <a:pt x="227" y="219"/>
                  <a:pt x="227" y="219"/>
                </a:cubicBezTo>
                <a:cubicBezTo>
                  <a:pt x="227" y="233"/>
                  <a:pt x="212" y="247"/>
                  <a:pt x="198" y="247"/>
                </a:cubicBezTo>
                <a:cubicBezTo>
                  <a:pt x="191" y="247"/>
                  <a:pt x="184" y="247"/>
                  <a:pt x="184" y="240"/>
                </a:cubicBezTo>
                <a:cubicBezTo>
                  <a:pt x="57" y="162"/>
                  <a:pt x="57" y="162"/>
                  <a:pt x="57" y="162"/>
                </a:cubicBezTo>
                <a:cubicBezTo>
                  <a:pt x="57" y="219"/>
                  <a:pt x="57" y="219"/>
                  <a:pt x="57" y="219"/>
                </a:cubicBezTo>
                <a:cubicBezTo>
                  <a:pt x="57" y="233"/>
                  <a:pt x="43" y="247"/>
                  <a:pt x="29" y="247"/>
                </a:cubicBezTo>
                <a:cubicBezTo>
                  <a:pt x="7" y="247"/>
                  <a:pt x="0" y="233"/>
                  <a:pt x="0" y="219"/>
                </a:cubicBezTo>
                <a:cubicBezTo>
                  <a:pt x="0" y="28"/>
                  <a:pt x="0" y="28"/>
                  <a:pt x="0" y="28"/>
                </a:cubicBezTo>
                <a:cubicBezTo>
                  <a:pt x="0" y="14"/>
                  <a:pt x="7" y="0"/>
                  <a:pt x="29" y="0"/>
                </a:cubicBezTo>
                <a:cubicBezTo>
                  <a:pt x="43" y="0"/>
                  <a:pt x="57" y="14"/>
                  <a:pt x="57" y="28"/>
                </a:cubicBezTo>
                <a:cubicBezTo>
                  <a:pt x="57" y="84"/>
                  <a:pt x="57" y="84"/>
                  <a:pt x="57" y="84"/>
                </a:cubicBezTo>
                <a:cubicBezTo>
                  <a:pt x="184" y="7"/>
                  <a:pt x="184" y="7"/>
                  <a:pt x="184" y="7"/>
                </a:cubicBezTo>
                <a:cubicBezTo>
                  <a:pt x="184" y="7"/>
                  <a:pt x="191" y="0"/>
                  <a:pt x="198" y="0"/>
                </a:cubicBezTo>
                <a:cubicBezTo>
                  <a:pt x="212" y="0"/>
                  <a:pt x="227" y="14"/>
                  <a:pt x="227" y="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7" name="Freeform 67"/>
          <p:cNvSpPr>
            <a:spLocks noChangeArrowheads="1"/>
          </p:cNvSpPr>
          <p:nvPr/>
        </p:nvSpPr>
        <p:spPr bwMode="auto">
          <a:xfrm>
            <a:off x="13872233" y="6847989"/>
            <a:ext cx="328991" cy="224677"/>
          </a:xfrm>
          <a:custGeom>
            <a:avLst/>
            <a:gdLst>
              <a:gd name="T0" fmla="*/ 0 w 361"/>
              <a:gd name="T1" fmla="*/ 2147483646 h 248"/>
              <a:gd name="T2" fmla="*/ 0 w 361"/>
              <a:gd name="T3" fmla="*/ 2147483646 h 248"/>
              <a:gd name="T4" fmla="*/ 0 w 361"/>
              <a:gd name="T5" fmla="*/ 2147483646 h 248"/>
              <a:gd name="T6" fmla="*/ 2147483646 w 361"/>
              <a:gd name="T7" fmla="*/ 2147483646 h 248"/>
              <a:gd name="T8" fmla="*/ 2147483646 w 361"/>
              <a:gd name="T9" fmla="*/ 2147483646 h 248"/>
              <a:gd name="T10" fmla="*/ 2147483646 w 361"/>
              <a:gd name="T11" fmla="*/ 2147483646 h 248"/>
              <a:gd name="T12" fmla="*/ 2147483646 w 361"/>
              <a:gd name="T13" fmla="*/ 2147483646 h 248"/>
              <a:gd name="T14" fmla="*/ 2147483646 w 361"/>
              <a:gd name="T15" fmla="*/ 2147483646 h 248"/>
              <a:gd name="T16" fmla="*/ 2147483646 w 361"/>
              <a:gd name="T17" fmla="*/ 2147483646 h 248"/>
              <a:gd name="T18" fmla="*/ 2147483646 w 361"/>
              <a:gd name="T19" fmla="*/ 2147483646 h 248"/>
              <a:gd name="T20" fmla="*/ 2147483646 w 361"/>
              <a:gd name="T21" fmla="*/ 2147483646 h 248"/>
              <a:gd name="T22" fmla="*/ 2147483646 w 361"/>
              <a:gd name="T23" fmla="*/ 2147483646 h 248"/>
              <a:gd name="T24" fmla="*/ 2147483646 w 361"/>
              <a:gd name="T25" fmla="*/ 2147483646 h 248"/>
              <a:gd name="T26" fmla="*/ 2147483646 w 361"/>
              <a:gd name="T27" fmla="*/ 2147483646 h 248"/>
              <a:gd name="T28" fmla="*/ 2147483646 w 361"/>
              <a:gd name="T29" fmla="*/ 2147483646 h 248"/>
              <a:gd name="T30" fmla="*/ 2147483646 w 361"/>
              <a:gd name="T31" fmla="*/ 2147483646 h 248"/>
              <a:gd name="T32" fmla="*/ 2147483646 w 361"/>
              <a:gd name="T33" fmla="*/ 2147483646 h 248"/>
              <a:gd name="T34" fmla="*/ 2147483646 w 361"/>
              <a:gd name="T35" fmla="*/ 2147483646 h 248"/>
              <a:gd name="T36" fmla="*/ 2147483646 w 361"/>
              <a:gd name="T37" fmla="*/ 2147483646 h 248"/>
              <a:gd name="T38" fmla="*/ 2147483646 w 361"/>
              <a:gd name="T39" fmla="*/ 2147483646 h 248"/>
              <a:gd name="T40" fmla="*/ 2147483646 w 361"/>
              <a:gd name="T41" fmla="*/ 2147483646 h 248"/>
              <a:gd name="T42" fmla="*/ 2147483646 w 361"/>
              <a:gd name="T43" fmla="*/ 2147483646 h 248"/>
              <a:gd name="T44" fmla="*/ 2147483646 w 361"/>
              <a:gd name="T45" fmla="*/ 0 h 248"/>
              <a:gd name="T46" fmla="*/ 2147483646 w 361"/>
              <a:gd name="T47" fmla="*/ 2147483646 h 248"/>
              <a:gd name="T48" fmla="*/ 2147483646 w 361"/>
              <a:gd name="T49" fmla="*/ 2147483646 h 248"/>
              <a:gd name="T50" fmla="*/ 2147483646 w 361"/>
              <a:gd name="T51" fmla="*/ 2147483646 h 248"/>
              <a:gd name="T52" fmla="*/ 2147483646 w 361"/>
              <a:gd name="T53" fmla="*/ 2147483646 h 248"/>
              <a:gd name="T54" fmla="*/ 2147483646 w 361"/>
              <a:gd name="T55" fmla="*/ 2147483646 h 248"/>
              <a:gd name="T56" fmla="*/ 2147483646 w 361"/>
              <a:gd name="T57" fmla="*/ 0 h 248"/>
              <a:gd name="T58" fmla="*/ 0 w 361"/>
              <a:gd name="T59" fmla="*/ 2147483646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1" h="248">
                <a:moveTo>
                  <a:pt x="0" y="28"/>
                </a:moveTo>
                <a:lnTo>
                  <a:pt x="0" y="28"/>
                </a:lnTo>
                <a:cubicBezTo>
                  <a:pt x="0" y="219"/>
                  <a:pt x="0" y="219"/>
                  <a:pt x="0" y="219"/>
                </a:cubicBezTo>
                <a:cubicBezTo>
                  <a:pt x="0" y="233"/>
                  <a:pt x="14" y="247"/>
                  <a:pt x="28" y="247"/>
                </a:cubicBezTo>
                <a:cubicBezTo>
                  <a:pt x="35" y="247"/>
                  <a:pt x="42" y="247"/>
                  <a:pt x="42" y="240"/>
                </a:cubicBezTo>
                <a:cubicBezTo>
                  <a:pt x="148" y="176"/>
                  <a:pt x="148" y="176"/>
                  <a:pt x="148" y="176"/>
                </a:cubicBezTo>
                <a:cubicBezTo>
                  <a:pt x="148" y="219"/>
                  <a:pt x="148" y="219"/>
                  <a:pt x="148" y="219"/>
                </a:cubicBezTo>
                <a:cubicBezTo>
                  <a:pt x="148" y="233"/>
                  <a:pt x="162" y="247"/>
                  <a:pt x="176" y="247"/>
                </a:cubicBezTo>
                <a:cubicBezTo>
                  <a:pt x="183" y="247"/>
                  <a:pt x="191" y="247"/>
                  <a:pt x="191" y="240"/>
                </a:cubicBezTo>
                <a:cubicBezTo>
                  <a:pt x="346" y="148"/>
                  <a:pt x="346" y="148"/>
                  <a:pt x="346" y="148"/>
                </a:cubicBezTo>
                <a:cubicBezTo>
                  <a:pt x="353" y="141"/>
                  <a:pt x="360" y="134"/>
                  <a:pt x="360" y="127"/>
                </a:cubicBezTo>
                <a:cubicBezTo>
                  <a:pt x="360" y="113"/>
                  <a:pt x="353" y="106"/>
                  <a:pt x="346" y="99"/>
                </a:cubicBezTo>
                <a:cubicBezTo>
                  <a:pt x="191" y="7"/>
                  <a:pt x="191" y="7"/>
                  <a:pt x="191" y="7"/>
                </a:cubicBezTo>
                <a:cubicBezTo>
                  <a:pt x="191" y="7"/>
                  <a:pt x="183" y="0"/>
                  <a:pt x="176" y="0"/>
                </a:cubicBezTo>
                <a:cubicBezTo>
                  <a:pt x="162" y="0"/>
                  <a:pt x="148" y="14"/>
                  <a:pt x="148" y="28"/>
                </a:cubicBezTo>
                <a:cubicBezTo>
                  <a:pt x="148" y="70"/>
                  <a:pt x="148" y="70"/>
                  <a:pt x="148" y="70"/>
                </a:cubicBezTo>
                <a:cubicBezTo>
                  <a:pt x="42" y="7"/>
                  <a:pt x="42" y="7"/>
                  <a:pt x="42" y="7"/>
                </a:cubicBezTo>
                <a:cubicBezTo>
                  <a:pt x="42" y="7"/>
                  <a:pt x="35" y="0"/>
                  <a:pt x="28" y="0"/>
                </a:cubicBezTo>
                <a:cubicBezTo>
                  <a:pt x="14" y="0"/>
                  <a:pt x="0" y="14"/>
                  <a:pt x="0" y="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8" name="Freeform 68"/>
          <p:cNvSpPr>
            <a:spLocks noChangeArrowheads="1"/>
          </p:cNvSpPr>
          <p:nvPr/>
        </p:nvSpPr>
        <p:spPr bwMode="auto">
          <a:xfrm>
            <a:off x="12917356" y="6847989"/>
            <a:ext cx="320967" cy="224677"/>
          </a:xfrm>
          <a:custGeom>
            <a:avLst/>
            <a:gdLst>
              <a:gd name="T0" fmla="*/ 2147483646 w 354"/>
              <a:gd name="T1" fmla="*/ 2147483646 h 248"/>
              <a:gd name="T2" fmla="*/ 2147483646 w 354"/>
              <a:gd name="T3" fmla="*/ 2147483646 h 248"/>
              <a:gd name="T4" fmla="*/ 2147483646 w 354"/>
              <a:gd name="T5" fmla="*/ 2147483646 h 248"/>
              <a:gd name="T6" fmla="*/ 2147483646 w 354"/>
              <a:gd name="T7" fmla="*/ 2147483646 h 248"/>
              <a:gd name="T8" fmla="*/ 2147483646 w 354"/>
              <a:gd name="T9" fmla="*/ 2147483646 h 248"/>
              <a:gd name="T10" fmla="*/ 2147483646 w 354"/>
              <a:gd name="T11" fmla="*/ 2147483646 h 248"/>
              <a:gd name="T12" fmla="*/ 2147483646 w 354"/>
              <a:gd name="T13" fmla="*/ 2147483646 h 248"/>
              <a:gd name="T14" fmla="*/ 2147483646 w 354"/>
              <a:gd name="T15" fmla="*/ 2147483646 h 248"/>
              <a:gd name="T16" fmla="*/ 2147483646 w 354"/>
              <a:gd name="T17" fmla="*/ 2147483646 h 248"/>
              <a:gd name="T18" fmla="*/ 2147483646 w 354"/>
              <a:gd name="T19" fmla="*/ 2147483646 h 248"/>
              <a:gd name="T20" fmla="*/ 2147483646 w 354"/>
              <a:gd name="T21" fmla="*/ 2147483646 h 248"/>
              <a:gd name="T22" fmla="*/ 2147483646 w 354"/>
              <a:gd name="T23" fmla="*/ 2147483646 h 248"/>
              <a:gd name="T24" fmla="*/ 2147483646 w 354"/>
              <a:gd name="T25" fmla="*/ 2147483646 h 248"/>
              <a:gd name="T26" fmla="*/ 2147483646 w 354"/>
              <a:gd name="T27" fmla="*/ 2147483646 h 248"/>
              <a:gd name="T28" fmla="*/ 2147483646 w 354"/>
              <a:gd name="T29" fmla="*/ 2147483646 h 248"/>
              <a:gd name="T30" fmla="*/ 0 w 354"/>
              <a:gd name="T31" fmla="*/ 2147483646 h 248"/>
              <a:gd name="T32" fmla="*/ 2147483646 w 354"/>
              <a:gd name="T33" fmla="*/ 2147483646 h 248"/>
              <a:gd name="T34" fmla="*/ 2147483646 w 354"/>
              <a:gd name="T35" fmla="*/ 2147483646 h 248"/>
              <a:gd name="T36" fmla="*/ 2147483646 w 354"/>
              <a:gd name="T37" fmla="*/ 2147483646 h 248"/>
              <a:gd name="T38" fmla="*/ 2147483646 w 354"/>
              <a:gd name="T39" fmla="*/ 2147483646 h 248"/>
              <a:gd name="T40" fmla="*/ 2147483646 w 354"/>
              <a:gd name="T41" fmla="*/ 2147483646 h 248"/>
              <a:gd name="T42" fmla="*/ 2147483646 w 354"/>
              <a:gd name="T43" fmla="*/ 2147483646 h 248"/>
              <a:gd name="T44" fmla="*/ 2147483646 w 354"/>
              <a:gd name="T45" fmla="*/ 0 h 248"/>
              <a:gd name="T46" fmla="*/ 2147483646 w 354"/>
              <a:gd name="T47" fmla="*/ 2147483646 h 248"/>
              <a:gd name="T48" fmla="*/ 2147483646 w 354"/>
              <a:gd name="T49" fmla="*/ 2147483646 h 248"/>
              <a:gd name="T50" fmla="*/ 2147483646 w 354"/>
              <a:gd name="T51" fmla="*/ 2147483646 h 248"/>
              <a:gd name="T52" fmla="*/ 2147483646 w 354"/>
              <a:gd name="T53" fmla="*/ 2147483646 h 248"/>
              <a:gd name="T54" fmla="*/ 2147483646 w 354"/>
              <a:gd name="T55" fmla="*/ 2147483646 h 248"/>
              <a:gd name="T56" fmla="*/ 2147483646 w 354"/>
              <a:gd name="T57" fmla="*/ 0 h 248"/>
              <a:gd name="T58" fmla="*/ 2147483646 w 354"/>
              <a:gd name="T59" fmla="*/ 2147483646 h 2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4" h="248">
                <a:moveTo>
                  <a:pt x="353" y="28"/>
                </a:moveTo>
                <a:lnTo>
                  <a:pt x="353" y="28"/>
                </a:lnTo>
                <a:cubicBezTo>
                  <a:pt x="353" y="219"/>
                  <a:pt x="353" y="219"/>
                  <a:pt x="353" y="219"/>
                </a:cubicBezTo>
                <a:cubicBezTo>
                  <a:pt x="353" y="233"/>
                  <a:pt x="346" y="247"/>
                  <a:pt x="325" y="247"/>
                </a:cubicBezTo>
                <a:cubicBezTo>
                  <a:pt x="325" y="247"/>
                  <a:pt x="318" y="247"/>
                  <a:pt x="311" y="240"/>
                </a:cubicBezTo>
                <a:cubicBezTo>
                  <a:pt x="205" y="176"/>
                  <a:pt x="205" y="176"/>
                  <a:pt x="205" y="176"/>
                </a:cubicBezTo>
                <a:cubicBezTo>
                  <a:pt x="205" y="219"/>
                  <a:pt x="205" y="219"/>
                  <a:pt x="205" y="219"/>
                </a:cubicBezTo>
                <a:cubicBezTo>
                  <a:pt x="205" y="233"/>
                  <a:pt x="190" y="247"/>
                  <a:pt x="176" y="247"/>
                </a:cubicBezTo>
                <a:cubicBezTo>
                  <a:pt x="169" y="247"/>
                  <a:pt x="162" y="247"/>
                  <a:pt x="162" y="240"/>
                </a:cubicBezTo>
                <a:cubicBezTo>
                  <a:pt x="14" y="148"/>
                  <a:pt x="14" y="148"/>
                  <a:pt x="14" y="148"/>
                </a:cubicBezTo>
                <a:cubicBezTo>
                  <a:pt x="0" y="141"/>
                  <a:pt x="0" y="134"/>
                  <a:pt x="0" y="127"/>
                </a:cubicBezTo>
                <a:cubicBezTo>
                  <a:pt x="0" y="113"/>
                  <a:pt x="0" y="106"/>
                  <a:pt x="14" y="99"/>
                </a:cubicBezTo>
                <a:cubicBezTo>
                  <a:pt x="162" y="7"/>
                  <a:pt x="162" y="7"/>
                  <a:pt x="162" y="7"/>
                </a:cubicBezTo>
                <a:cubicBezTo>
                  <a:pt x="162" y="7"/>
                  <a:pt x="169" y="0"/>
                  <a:pt x="176" y="0"/>
                </a:cubicBezTo>
                <a:cubicBezTo>
                  <a:pt x="190" y="0"/>
                  <a:pt x="205" y="14"/>
                  <a:pt x="205" y="28"/>
                </a:cubicBezTo>
                <a:cubicBezTo>
                  <a:pt x="205" y="70"/>
                  <a:pt x="205" y="70"/>
                  <a:pt x="205" y="70"/>
                </a:cubicBezTo>
                <a:cubicBezTo>
                  <a:pt x="311" y="7"/>
                  <a:pt x="311" y="7"/>
                  <a:pt x="311" y="7"/>
                </a:cubicBezTo>
                <a:cubicBezTo>
                  <a:pt x="318" y="7"/>
                  <a:pt x="325" y="0"/>
                  <a:pt x="325" y="0"/>
                </a:cubicBezTo>
                <a:cubicBezTo>
                  <a:pt x="346" y="0"/>
                  <a:pt x="353" y="14"/>
                  <a:pt x="353" y="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399" name="Freeform 69"/>
          <p:cNvSpPr>
            <a:spLocks noChangeArrowheads="1"/>
          </p:cNvSpPr>
          <p:nvPr/>
        </p:nvSpPr>
        <p:spPr bwMode="auto">
          <a:xfrm>
            <a:off x="12038708" y="6847989"/>
            <a:ext cx="156473" cy="224677"/>
          </a:xfrm>
          <a:custGeom>
            <a:avLst/>
            <a:gdLst>
              <a:gd name="T0" fmla="*/ 2147483646 w 171"/>
              <a:gd name="T1" fmla="*/ 2147483646 h 248"/>
              <a:gd name="T2" fmla="*/ 2147483646 w 171"/>
              <a:gd name="T3" fmla="*/ 2147483646 h 248"/>
              <a:gd name="T4" fmla="*/ 2147483646 w 171"/>
              <a:gd name="T5" fmla="*/ 2147483646 h 248"/>
              <a:gd name="T6" fmla="*/ 2147483646 w 171"/>
              <a:gd name="T7" fmla="*/ 2147483646 h 248"/>
              <a:gd name="T8" fmla="*/ 2147483646 w 171"/>
              <a:gd name="T9" fmla="*/ 0 h 248"/>
              <a:gd name="T10" fmla="*/ 2147483646 w 171"/>
              <a:gd name="T11" fmla="*/ 2147483646 h 248"/>
              <a:gd name="T12" fmla="*/ 2147483646 w 171"/>
              <a:gd name="T13" fmla="*/ 2147483646 h 248"/>
              <a:gd name="T14" fmla="*/ 2147483646 w 171"/>
              <a:gd name="T15" fmla="*/ 2147483646 h 248"/>
              <a:gd name="T16" fmla="*/ 2147483646 w 171"/>
              <a:gd name="T17" fmla="*/ 2147483646 h 248"/>
              <a:gd name="T18" fmla="*/ 2147483646 w 171"/>
              <a:gd name="T19" fmla="*/ 2147483646 h 248"/>
              <a:gd name="T20" fmla="*/ 0 w 171"/>
              <a:gd name="T21" fmla="*/ 2147483646 h 248"/>
              <a:gd name="T22" fmla="*/ 0 w 171"/>
              <a:gd name="T23" fmla="*/ 2147483646 h 248"/>
              <a:gd name="T24" fmla="*/ 2147483646 w 171"/>
              <a:gd name="T25" fmla="*/ 0 h 248"/>
              <a:gd name="T26" fmla="*/ 2147483646 w 171"/>
              <a:gd name="T27" fmla="*/ 2147483646 h 248"/>
              <a:gd name="T28" fmla="*/ 2147483646 w 171"/>
              <a:gd name="T29" fmla="*/ 2147483646 h 248"/>
              <a:gd name="T30" fmla="*/ 2147483646 w 171"/>
              <a:gd name="T31" fmla="*/ 2147483646 h 2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1" h="248">
                <a:moveTo>
                  <a:pt x="142" y="247"/>
                </a:moveTo>
                <a:lnTo>
                  <a:pt x="142" y="247"/>
                </a:lnTo>
                <a:cubicBezTo>
                  <a:pt x="121" y="247"/>
                  <a:pt x="114" y="233"/>
                  <a:pt x="114" y="219"/>
                </a:cubicBezTo>
                <a:cubicBezTo>
                  <a:pt x="114" y="28"/>
                  <a:pt x="114" y="28"/>
                  <a:pt x="114" y="28"/>
                </a:cubicBezTo>
                <a:cubicBezTo>
                  <a:pt x="114" y="14"/>
                  <a:pt x="121" y="0"/>
                  <a:pt x="142" y="0"/>
                </a:cubicBezTo>
                <a:cubicBezTo>
                  <a:pt x="156" y="0"/>
                  <a:pt x="170" y="14"/>
                  <a:pt x="170" y="28"/>
                </a:cubicBezTo>
                <a:cubicBezTo>
                  <a:pt x="170" y="219"/>
                  <a:pt x="170" y="219"/>
                  <a:pt x="170" y="219"/>
                </a:cubicBezTo>
                <a:cubicBezTo>
                  <a:pt x="170" y="233"/>
                  <a:pt x="156" y="247"/>
                  <a:pt x="142" y="247"/>
                </a:cubicBezTo>
                <a:close/>
                <a:moveTo>
                  <a:pt x="29" y="247"/>
                </a:moveTo>
                <a:lnTo>
                  <a:pt x="29" y="247"/>
                </a:lnTo>
                <a:cubicBezTo>
                  <a:pt x="7" y="247"/>
                  <a:pt x="0" y="233"/>
                  <a:pt x="0" y="219"/>
                </a:cubicBezTo>
                <a:cubicBezTo>
                  <a:pt x="0" y="28"/>
                  <a:pt x="0" y="28"/>
                  <a:pt x="0" y="28"/>
                </a:cubicBezTo>
                <a:cubicBezTo>
                  <a:pt x="0" y="14"/>
                  <a:pt x="7" y="0"/>
                  <a:pt x="29" y="0"/>
                </a:cubicBezTo>
                <a:cubicBezTo>
                  <a:pt x="43" y="0"/>
                  <a:pt x="57" y="14"/>
                  <a:pt x="57" y="28"/>
                </a:cubicBezTo>
                <a:cubicBezTo>
                  <a:pt x="57" y="219"/>
                  <a:pt x="57" y="219"/>
                  <a:pt x="57" y="219"/>
                </a:cubicBezTo>
                <a:cubicBezTo>
                  <a:pt x="57" y="233"/>
                  <a:pt x="43" y="247"/>
                  <a:pt x="29" y="24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0" name="Freeform 70"/>
          <p:cNvSpPr>
            <a:spLocks noChangeArrowheads="1"/>
          </p:cNvSpPr>
          <p:nvPr/>
        </p:nvSpPr>
        <p:spPr bwMode="auto">
          <a:xfrm>
            <a:off x="11039699" y="6843975"/>
            <a:ext cx="236712" cy="236714"/>
          </a:xfrm>
          <a:custGeom>
            <a:avLst/>
            <a:gdLst>
              <a:gd name="T0" fmla="*/ 2147483646 w 262"/>
              <a:gd name="T1" fmla="*/ 2147483646 h 262"/>
              <a:gd name="T2" fmla="*/ 2147483646 w 262"/>
              <a:gd name="T3" fmla="*/ 2147483646 h 262"/>
              <a:gd name="T4" fmla="*/ 2147483646 w 262"/>
              <a:gd name="T5" fmla="*/ 2147483646 h 262"/>
              <a:gd name="T6" fmla="*/ 0 w 262"/>
              <a:gd name="T7" fmla="*/ 2147483646 h 262"/>
              <a:gd name="T8" fmla="*/ 0 w 262"/>
              <a:gd name="T9" fmla="*/ 2147483646 h 262"/>
              <a:gd name="T10" fmla="*/ 2147483646 w 262"/>
              <a:gd name="T11" fmla="*/ 0 h 262"/>
              <a:gd name="T12" fmla="*/ 2147483646 w 262"/>
              <a:gd name="T13" fmla="*/ 0 h 262"/>
              <a:gd name="T14" fmla="*/ 2147483646 w 262"/>
              <a:gd name="T15" fmla="*/ 2147483646 h 262"/>
              <a:gd name="T16" fmla="*/ 2147483646 w 262"/>
              <a:gd name="T17" fmla="*/ 2147483646 h 262"/>
              <a:gd name="T18" fmla="*/ 2147483646 w 262"/>
              <a:gd name="T19" fmla="*/ 2147483646 h 2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2" h="262">
                <a:moveTo>
                  <a:pt x="233" y="261"/>
                </a:moveTo>
                <a:lnTo>
                  <a:pt x="233" y="261"/>
                </a:lnTo>
                <a:cubicBezTo>
                  <a:pt x="28" y="261"/>
                  <a:pt x="28" y="261"/>
                  <a:pt x="28" y="261"/>
                </a:cubicBezTo>
                <a:cubicBezTo>
                  <a:pt x="7" y="261"/>
                  <a:pt x="0" y="254"/>
                  <a:pt x="0" y="233"/>
                </a:cubicBezTo>
                <a:cubicBezTo>
                  <a:pt x="0" y="28"/>
                  <a:pt x="0" y="28"/>
                  <a:pt x="0" y="28"/>
                </a:cubicBezTo>
                <a:cubicBezTo>
                  <a:pt x="0" y="14"/>
                  <a:pt x="7" y="0"/>
                  <a:pt x="28" y="0"/>
                </a:cubicBezTo>
                <a:cubicBezTo>
                  <a:pt x="233" y="0"/>
                  <a:pt x="233" y="0"/>
                  <a:pt x="233" y="0"/>
                </a:cubicBezTo>
                <a:cubicBezTo>
                  <a:pt x="247" y="0"/>
                  <a:pt x="261" y="14"/>
                  <a:pt x="261" y="28"/>
                </a:cubicBezTo>
                <a:cubicBezTo>
                  <a:pt x="261" y="233"/>
                  <a:pt x="261" y="233"/>
                  <a:pt x="261" y="233"/>
                </a:cubicBezTo>
                <a:cubicBezTo>
                  <a:pt x="261" y="254"/>
                  <a:pt x="247" y="261"/>
                  <a:pt x="233" y="26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1" name="Freeform 71"/>
          <p:cNvSpPr>
            <a:spLocks noChangeArrowheads="1"/>
          </p:cNvSpPr>
          <p:nvPr/>
        </p:nvSpPr>
        <p:spPr bwMode="auto">
          <a:xfrm>
            <a:off x="10072784" y="6843975"/>
            <a:ext cx="244739" cy="236714"/>
          </a:xfrm>
          <a:custGeom>
            <a:avLst/>
            <a:gdLst>
              <a:gd name="T0" fmla="*/ 2147483646 w 269"/>
              <a:gd name="T1" fmla="*/ 0 h 262"/>
              <a:gd name="T2" fmla="*/ 2147483646 w 269"/>
              <a:gd name="T3" fmla="*/ 0 h 262"/>
              <a:gd name="T4" fmla="*/ 2147483646 w 269"/>
              <a:gd name="T5" fmla="*/ 2147483646 h 262"/>
              <a:gd name="T6" fmla="*/ 2147483646 w 269"/>
              <a:gd name="T7" fmla="*/ 2147483646 h 262"/>
              <a:gd name="T8" fmla="*/ 0 w 269"/>
              <a:gd name="T9" fmla="*/ 2147483646 h 262"/>
              <a:gd name="T10" fmla="*/ 2147483646 w 269"/>
              <a:gd name="T11" fmla="*/ 0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9" h="262">
                <a:moveTo>
                  <a:pt x="134" y="0"/>
                </a:moveTo>
                <a:lnTo>
                  <a:pt x="134" y="0"/>
                </a:lnTo>
                <a:cubicBezTo>
                  <a:pt x="205" y="0"/>
                  <a:pt x="268" y="56"/>
                  <a:pt x="268" y="134"/>
                </a:cubicBezTo>
                <a:cubicBezTo>
                  <a:pt x="268" y="204"/>
                  <a:pt x="205" y="261"/>
                  <a:pt x="134" y="261"/>
                </a:cubicBezTo>
                <a:cubicBezTo>
                  <a:pt x="63" y="261"/>
                  <a:pt x="0" y="204"/>
                  <a:pt x="0" y="134"/>
                </a:cubicBezTo>
                <a:cubicBezTo>
                  <a:pt x="0" y="56"/>
                  <a:pt x="63" y="0"/>
                  <a:pt x="134" y="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2" name="Freeform 72"/>
          <p:cNvSpPr>
            <a:spLocks noChangeArrowheads="1"/>
          </p:cNvSpPr>
          <p:nvPr/>
        </p:nvSpPr>
        <p:spPr bwMode="auto">
          <a:xfrm>
            <a:off x="9113896" y="6823916"/>
            <a:ext cx="236712" cy="276833"/>
          </a:xfrm>
          <a:custGeom>
            <a:avLst/>
            <a:gdLst>
              <a:gd name="T0" fmla="*/ 2147483646 w 262"/>
              <a:gd name="T1" fmla="*/ 2147483646 h 305"/>
              <a:gd name="T2" fmla="*/ 2147483646 w 262"/>
              <a:gd name="T3" fmla="*/ 2147483646 h 305"/>
              <a:gd name="T4" fmla="*/ 2147483646 w 262"/>
              <a:gd name="T5" fmla="*/ 2147483646 h 305"/>
              <a:gd name="T6" fmla="*/ 2147483646 w 262"/>
              <a:gd name="T7" fmla="*/ 2147483646 h 305"/>
              <a:gd name="T8" fmla="*/ 2147483646 w 262"/>
              <a:gd name="T9" fmla="*/ 2147483646 h 305"/>
              <a:gd name="T10" fmla="*/ 2147483646 w 262"/>
              <a:gd name="T11" fmla="*/ 2147483646 h 305"/>
              <a:gd name="T12" fmla="*/ 2147483646 w 262"/>
              <a:gd name="T13" fmla="*/ 2147483646 h 305"/>
              <a:gd name="T14" fmla="*/ 2147483646 w 262"/>
              <a:gd name="T15" fmla="*/ 2147483646 h 305"/>
              <a:gd name="T16" fmla="*/ 2147483646 w 262"/>
              <a:gd name="T17" fmla="*/ 2147483646 h 305"/>
              <a:gd name="T18" fmla="*/ 0 w 262"/>
              <a:gd name="T19" fmla="*/ 2147483646 h 305"/>
              <a:gd name="T20" fmla="*/ 0 w 262"/>
              <a:gd name="T21" fmla="*/ 2147483646 h 305"/>
              <a:gd name="T22" fmla="*/ 0 w 262"/>
              <a:gd name="T23" fmla="*/ 2147483646 h 305"/>
              <a:gd name="T24" fmla="*/ 0 w 262"/>
              <a:gd name="T25" fmla="*/ 2147483646 h 305"/>
              <a:gd name="T26" fmla="*/ 2147483646 w 262"/>
              <a:gd name="T27" fmla="*/ 0 h 305"/>
              <a:gd name="T28" fmla="*/ 2147483646 w 262"/>
              <a:gd name="T29" fmla="*/ 2147483646 h 305"/>
              <a:gd name="T30" fmla="*/ 2147483646 w 262"/>
              <a:gd name="T31" fmla="*/ 2147483646 h 305"/>
              <a:gd name="T32" fmla="*/ 2147483646 w 262"/>
              <a:gd name="T33" fmla="*/ 2147483646 h 305"/>
              <a:gd name="T34" fmla="*/ 2147483646 w 262"/>
              <a:gd name="T35" fmla="*/ 2147483646 h 305"/>
              <a:gd name="T36" fmla="*/ 2147483646 w 262"/>
              <a:gd name="T37" fmla="*/ 2147483646 h 305"/>
              <a:gd name="T38" fmla="*/ 2147483646 w 262"/>
              <a:gd name="T39" fmla="*/ 2147483646 h 305"/>
              <a:gd name="T40" fmla="*/ 2147483646 w 262"/>
              <a:gd name="T41" fmla="*/ 2147483646 h 30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2" h="305">
                <a:moveTo>
                  <a:pt x="261" y="156"/>
                </a:moveTo>
                <a:lnTo>
                  <a:pt x="261" y="156"/>
                </a:lnTo>
                <a:cubicBezTo>
                  <a:pt x="261" y="163"/>
                  <a:pt x="261" y="170"/>
                  <a:pt x="247" y="177"/>
                </a:cubicBezTo>
                <a:cubicBezTo>
                  <a:pt x="42" y="297"/>
                  <a:pt x="42" y="297"/>
                  <a:pt x="42" y="297"/>
                </a:cubicBezTo>
                <a:cubicBezTo>
                  <a:pt x="35" y="304"/>
                  <a:pt x="35" y="304"/>
                  <a:pt x="28" y="304"/>
                </a:cubicBezTo>
                <a:cubicBezTo>
                  <a:pt x="14" y="304"/>
                  <a:pt x="0" y="290"/>
                  <a:pt x="0" y="276"/>
                </a:cubicBezTo>
                <a:cubicBezTo>
                  <a:pt x="0" y="29"/>
                  <a:pt x="0" y="29"/>
                  <a:pt x="0" y="29"/>
                </a:cubicBezTo>
                <a:cubicBezTo>
                  <a:pt x="0" y="14"/>
                  <a:pt x="14" y="0"/>
                  <a:pt x="28" y="0"/>
                </a:cubicBezTo>
                <a:cubicBezTo>
                  <a:pt x="35" y="0"/>
                  <a:pt x="35" y="7"/>
                  <a:pt x="42" y="7"/>
                </a:cubicBezTo>
                <a:cubicBezTo>
                  <a:pt x="247" y="128"/>
                  <a:pt x="247" y="128"/>
                  <a:pt x="247" y="128"/>
                </a:cubicBezTo>
                <a:cubicBezTo>
                  <a:pt x="261" y="135"/>
                  <a:pt x="261" y="142"/>
                  <a:pt x="261" y="15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3" name="Freeform 73"/>
          <p:cNvSpPr>
            <a:spLocks noChangeArrowheads="1"/>
          </p:cNvSpPr>
          <p:nvPr/>
        </p:nvSpPr>
        <p:spPr bwMode="auto">
          <a:xfrm>
            <a:off x="19525265" y="5732628"/>
            <a:ext cx="549657" cy="549655"/>
          </a:xfrm>
          <a:custGeom>
            <a:avLst/>
            <a:gdLst>
              <a:gd name="T0" fmla="*/ 2147483646 w 602"/>
              <a:gd name="T1" fmla="*/ 2147483646 h 602"/>
              <a:gd name="T2" fmla="*/ 2147483646 w 602"/>
              <a:gd name="T3" fmla="*/ 2147483646 h 602"/>
              <a:gd name="T4" fmla="*/ 2147483646 w 602"/>
              <a:gd name="T5" fmla="*/ 2147483646 h 602"/>
              <a:gd name="T6" fmla="*/ 0 w 602"/>
              <a:gd name="T7" fmla="*/ 2147483646 h 602"/>
              <a:gd name="T8" fmla="*/ 0 w 602"/>
              <a:gd name="T9" fmla="*/ 2147483646 h 602"/>
              <a:gd name="T10" fmla="*/ 2147483646 w 602"/>
              <a:gd name="T11" fmla="*/ 0 h 602"/>
              <a:gd name="T12" fmla="*/ 2147483646 w 602"/>
              <a:gd name="T13" fmla="*/ 0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2147483646 w 602"/>
              <a:gd name="T73" fmla="*/ 2147483646 h 602"/>
              <a:gd name="T74" fmla="*/ 2147483646 w 602"/>
              <a:gd name="T75" fmla="*/ 2147483646 h 602"/>
              <a:gd name="T76" fmla="*/ 2147483646 w 602"/>
              <a:gd name="T77" fmla="*/ 2147483646 h 602"/>
              <a:gd name="T78" fmla="*/ 2147483646 w 602"/>
              <a:gd name="T79" fmla="*/ 2147483646 h 602"/>
              <a:gd name="T80" fmla="*/ 2147483646 w 602"/>
              <a:gd name="T81" fmla="*/ 2147483646 h 602"/>
              <a:gd name="T82" fmla="*/ 2147483646 w 602"/>
              <a:gd name="T83" fmla="*/ 2147483646 h 602"/>
              <a:gd name="T84" fmla="*/ 2147483646 w 602"/>
              <a:gd name="T85" fmla="*/ 2147483646 h 602"/>
              <a:gd name="T86" fmla="*/ 2147483646 w 602"/>
              <a:gd name="T87" fmla="*/ 2147483646 h 602"/>
              <a:gd name="T88" fmla="*/ 2147483646 w 602"/>
              <a:gd name="T89" fmla="*/ 2147483646 h 602"/>
              <a:gd name="T90" fmla="*/ 2147483646 w 602"/>
              <a:gd name="T91" fmla="*/ 2147483646 h 6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602">
                <a:moveTo>
                  <a:pt x="573" y="601"/>
                </a:moveTo>
                <a:lnTo>
                  <a:pt x="573" y="601"/>
                </a:lnTo>
                <a:cubicBezTo>
                  <a:pt x="28" y="601"/>
                  <a:pt x="28" y="601"/>
                  <a:pt x="28" y="601"/>
                </a:cubicBezTo>
                <a:cubicBezTo>
                  <a:pt x="7" y="601"/>
                  <a:pt x="0" y="586"/>
                  <a:pt x="0" y="572"/>
                </a:cubicBezTo>
                <a:cubicBezTo>
                  <a:pt x="0" y="28"/>
                  <a:pt x="0" y="28"/>
                  <a:pt x="0" y="28"/>
                </a:cubicBezTo>
                <a:cubicBezTo>
                  <a:pt x="0" y="7"/>
                  <a:pt x="7" y="0"/>
                  <a:pt x="28" y="0"/>
                </a:cubicBezTo>
                <a:cubicBezTo>
                  <a:pt x="573" y="0"/>
                  <a:pt x="573" y="0"/>
                  <a:pt x="573" y="0"/>
                </a:cubicBezTo>
                <a:cubicBezTo>
                  <a:pt x="587" y="0"/>
                  <a:pt x="601" y="7"/>
                  <a:pt x="601" y="28"/>
                </a:cubicBezTo>
                <a:cubicBezTo>
                  <a:pt x="601" y="572"/>
                  <a:pt x="601" y="572"/>
                  <a:pt x="601" y="572"/>
                </a:cubicBezTo>
                <a:cubicBezTo>
                  <a:pt x="601" y="586"/>
                  <a:pt x="587" y="601"/>
                  <a:pt x="573" y="601"/>
                </a:cubicBezTo>
                <a:close/>
                <a:moveTo>
                  <a:pt x="544" y="56"/>
                </a:moveTo>
                <a:lnTo>
                  <a:pt x="544" y="56"/>
                </a:lnTo>
                <a:cubicBezTo>
                  <a:pt x="57" y="56"/>
                  <a:pt x="57" y="56"/>
                  <a:pt x="57" y="56"/>
                </a:cubicBezTo>
                <a:cubicBezTo>
                  <a:pt x="57" y="544"/>
                  <a:pt x="57" y="544"/>
                  <a:pt x="57" y="544"/>
                </a:cubicBezTo>
                <a:cubicBezTo>
                  <a:pt x="544" y="544"/>
                  <a:pt x="544" y="544"/>
                  <a:pt x="544" y="544"/>
                </a:cubicBezTo>
                <a:lnTo>
                  <a:pt x="544" y="56"/>
                </a:lnTo>
                <a:close/>
                <a:moveTo>
                  <a:pt x="113" y="403"/>
                </a:moveTo>
                <a:lnTo>
                  <a:pt x="113" y="403"/>
                </a:lnTo>
                <a:cubicBezTo>
                  <a:pt x="170" y="403"/>
                  <a:pt x="170" y="403"/>
                  <a:pt x="170" y="403"/>
                </a:cubicBezTo>
                <a:cubicBezTo>
                  <a:pt x="184" y="403"/>
                  <a:pt x="198" y="417"/>
                  <a:pt x="198" y="431"/>
                </a:cubicBezTo>
                <a:cubicBezTo>
                  <a:pt x="198" y="487"/>
                  <a:pt x="198" y="487"/>
                  <a:pt x="198" y="487"/>
                </a:cubicBezTo>
                <a:cubicBezTo>
                  <a:pt x="198" y="502"/>
                  <a:pt x="184" y="516"/>
                  <a:pt x="170" y="516"/>
                </a:cubicBezTo>
                <a:cubicBezTo>
                  <a:pt x="113" y="516"/>
                  <a:pt x="113" y="516"/>
                  <a:pt x="113" y="516"/>
                </a:cubicBezTo>
                <a:cubicBezTo>
                  <a:pt x="92" y="516"/>
                  <a:pt x="85" y="502"/>
                  <a:pt x="85" y="487"/>
                </a:cubicBezTo>
                <a:cubicBezTo>
                  <a:pt x="85" y="431"/>
                  <a:pt x="85" y="431"/>
                  <a:pt x="85" y="431"/>
                </a:cubicBezTo>
                <a:cubicBezTo>
                  <a:pt x="85" y="417"/>
                  <a:pt x="92" y="403"/>
                  <a:pt x="113" y="403"/>
                </a:cubicBezTo>
                <a:close/>
                <a:moveTo>
                  <a:pt x="269" y="148"/>
                </a:moveTo>
                <a:lnTo>
                  <a:pt x="269" y="148"/>
                </a:lnTo>
                <a:cubicBezTo>
                  <a:pt x="325" y="148"/>
                  <a:pt x="325" y="148"/>
                  <a:pt x="325" y="148"/>
                </a:cubicBezTo>
                <a:cubicBezTo>
                  <a:pt x="346" y="148"/>
                  <a:pt x="353" y="162"/>
                  <a:pt x="353" y="176"/>
                </a:cubicBezTo>
                <a:cubicBezTo>
                  <a:pt x="353" y="487"/>
                  <a:pt x="353" y="487"/>
                  <a:pt x="353" y="487"/>
                </a:cubicBezTo>
                <a:cubicBezTo>
                  <a:pt x="353" y="502"/>
                  <a:pt x="346" y="516"/>
                  <a:pt x="325" y="516"/>
                </a:cubicBezTo>
                <a:cubicBezTo>
                  <a:pt x="269" y="516"/>
                  <a:pt x="269" y="516"/>
                  <a:pt x="269" y="516"/>
                </a:cubicBezTo>
                <a:cubicBezTo>
                  <a:pt x="255" y="516"/>
                  <a:pt x="240" y="502"/>
                  <a:pt x="240" y="487"/>
                </a:cubicBezTo>
                <a:cubicBezTo>
                  <a:pt x="240" y="176"/>
                  <a:pt x="240" y="176"/>
                  <a:pt x="240" y="176"/>
                </a:cubicBezTo>
                <a:cubicBezTo>
                  <a:pt x="240" y="162"/>
                  <a:pt x="255" y="148"/>
                  <a:pt x="269" y="148"/>
                </a:cubicBezTo>
                <a:close/>
                <a:moveTo>
                  <a:pt x="431" y="261"/>
                </a:moveTo>
                <a:lnTo>
                  <a:pt x="431" y="261"/>
                </a:lnTo>
                <a:cubicBezTo>
                  <a:pt x="488" y="261"/>
                  <a:pt x="488" y="261"/>
                  <a:pt x="488" y="261"/>
                </a:cubicBezTo>
                <a:cubicBezTo>
                  <a:pt x="502" y="261"/>
                  <a:pt x="516" y="276"/>
                  <a:pt x="516" y="290"/>
                </a:cubicBezTo>
                <a:cubicBezTo>
                  <a:pt x="516" y="487"/>
                  <a:pt x="516" y="487"/>
                  <a:pt x="516" y="487"/>
                </a:cubicBezTo>
                <a:cubicBezTo>
                  <a:pt x="516" y="502"/>
                  <a:pt x="502" y="516"/>
                  <a:pt x="488" y="516"/>
                </a:cubicBezTo>
                <a:cubicBezTo>
                  <a:pt x="431" y="516"/>
                  <a:pt x="431" y="516"/>
                  <a:pt x="431" y="516"/>
                </a:cubicBezTo>
                <a:cubicBezTo>
                  <a:pt x="417" y="516"/>
                  <a:pt x="403" y="502"/>
                  <a:pt x="403" y="487"/>
                </a:cubicBezTo>
                <a:cubicBezTo>
                  <a:pt x="403" y="290"/>
                  <a:pt x="403" y="290"/>
                  <a:pt x="403" y="290"/>
                </a:cubicBezTo>
                <a:cubicBezTo>
                  <a:pt x="403" y="276"/>
                  <a:pt x="417" y="261"/>
                  <a:pt x="431" y="26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4" name="Freeform 74"/>
          <p:cNvSpPr>
            <a:spLocks noChangeArrowheads="1"/>
          </p:cNvSpPr>
          <p:nvPr/>
        </p:nvSpPr>
        <p:spPr bwMode="auto">
          <a:xfrm>
            <a:off x="18558353" y="5732628"/>
            <a:ext cx="553668" cy="549655"/>
          </a:xfrm>
          <a:custGeom>
            <a:avLst/>
            <a:gdLst>
              <a:gd name="T0" fmla="*/ 2147483646 w 609"/>
              <a:gd name="T1" fmla="*/ 2147483646 h 602"/>
              <a:gd name="T2" fmla="*/ 2147483646 w 609"/>
              <a:gd name="T3" fmla="*/ 2147483646 h 602"/>
              <a:gd name="T4" fmla="*/ 2147483646 w 609"/>
              <a:gd name="T5" fmla="*/ 2147483646 h 602"/>
              <a:gd name="T6" fmla="*/ 0 w 609"/>
              <a:gd name="T7" fmla="*/ 2147483646 h 602"/>
              <a:gd name="T8" fmla="*/ 0 w 609"/>
              <a:gd name="T9" fmla="*/ 2147483646 h 602"/>
              <a:gd name="T10" fmla="*/ 2147483646 w 609"/>
              <a:gd name="T11" fmla="*/ 0 h 602"/>
              <a:gd name="T12" fmla="*/ 2147483646 w 609"/>
              <a:gd name="T13" fmla="*/ 0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2147483646 w 609"/>
              <a:gd name="T37" fmla="*/ 2147483646 h 602"/>
              <a:gd name="T38" fmla="*/ 2147483646 w 609"/>
              <a:gd name="T39" fmla="*/ 2147483646 h 602"/>
              <a:gd name="T40" fmla="*/ 2147483646 w 609"/>
              <a:gd name="T41" fmla="*/ 2147483646 h 602"/>
              <a:gd name="T42" fmla="*/ 2147483646 w 609"/>
              <a:gd name="T43" fmla="*/ 2147483646 h 602"/>
              <a:gd name="T44" fmla="*/ 2147483646 w 609"/>
              <a:gd name="T45" fmla="*/ 2147483646 h 602"/>
              <a:gd name="T46" fmla="*/ 2147483646 w 609"/>
              <a:gd name="T47" fmla="*/ 2147483646 h 602"/>
              <a:gd name="T48" fmla="*/ 2147483646 w 609"/>
              <a:gd name="T49" fmla="*/ 2147483646 h 602"/>
              <a:gd name="T50" fmla="*/ 2147483646 w 609"/>
              <a:gd name="T51" fmla="*/ 2147483646 h 602"/>
              <a:gd name="T52" fmla="*/ 2147483646 w 609"/>
              <a:gd name="T53" fmla="*/ 2147483646 h 602"/>
              <a:gd name="T54" fmla="*/ 2147483646 w 609"/>
              <a:gd name="T55" fmla="*/ 2147483646 h 602"/>
              <a:gd name="T56" fmla="*/ 2147483646 w 609"/>
              <a:gd name="T57" fmla="*/ 2147483646 h 602"/>
              <a:gd name="T58" fmla="*/ 2147483646 w 609"/>
              <a:gd name="T59" fmla="*/ 2147483646 h 602"/>
              <a:gd name="T60" fmla="*/ 2147483646 w 609"/>
              <a:gd name="T61" fmla="*/ 2147483646 h 602"/>
              <a:gd name="T62" fmla="*/ 2147483646 w 609"/>
              <a:gd name="T63" fmla="*/ 2147483646 h 602"/>
              <a:gd name="T64" fmla="*/ 2147483646 w 609"/>
              <a:gd name="T65" fmla="*/ 2147483646 h 602"/>
              <a:gd name="T66" fmla="*/ 2147483646 w 609"/>
              <a:gd name="T67" fmla="*/ 2147483646 h 602"/>
              <a:gd name="T68" fmla="*/ 2147483646 w 609"/>
              <a:gd name="T69" fmla="*/ 2147483646 h 602"/>
              <a:gd name="T70" fmla="*/ 2147483646 w 609"/>
              <a:gd name="T71" fmla="*/ 2147483646 h 602"/>
              <a:gd name="T72" fmla="*/ 2147483646 w 609"/>
              <a:gd name="T73" fmla="*/ 2147483646 h 602"/>
              <a:gd name="T74" fmla="*/ 2147483646 w 609"/>
              <a:gd name="T75" fmla="*/ 2147483646 h 602"/>
              <a:gd name="T76" fmla="*/ 2147483646 w 609"/>
              <a:gd name="T77" fmla="*/ 2147483646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602">
                <a:moveTo>
                  <a:pt x="579" y="601"/>
                </a:moveTo>
                <a:lnTo>
                  <a:pt x="579" y="601"/>
                </a:lnTo>
                <a:cubicBezTo>
                  <a:pt x="28" y="601"/>
                  <a:pt x="28" y="601"/>
                  <a:pt x="28" y="601"/>
                </a:cubicBezTo>
                <a:cubicBezTo>
                  <a:pt x="14" y="601"/>
                  <a:pt x="0" y="586"/>
                  <a:pt x="0" y="572"/>
                </a:cubicBezTo>
                <a:cubicBezTo>
                  <a:pt x="0" y="28"/>
                  <a:pt x="0" y="28"/>
                  <a:pt x="0" y="28"/>
                </a:cubicBezTo>
                <a:cubicBezTo>
                  <a:pt x="0" y="7"/>
                  <a:pt x="14" y="0"/>
                  <a:pt x="28" y="0"/>
                </a:cubicBezTo>
                <a:cubicBezTo>
                  <a:pt x="579" y="0"/>
                  <a:pt x="579" y="0"/>
                  <a:pt x="579" y="0"/>
                </a:cubicBezTo>
                <a:cubicBezTo>
                  <a:pt x="594" y="0"/>
                  <a:pt x="608" y="7"/>
                  <a:pt x="608" y="28"/>
                </a:cubicBezTo>
                <a:cubicBezTo>
                  <a:pt x="608" y="572"/>
                  <a:pt x="608" y="572"/>
                  <a:pt x="608" y="572"/>
                </a:cubicBezTo>
                <a:cubicBezTo>
                  <a:pt x="608" y="586"/>
                  <a:pt x="594" y="601"/>
                  <a:pt x="579" y="601"/>
                </a:cubicBezTo>
                <a:close/>
                <a:moveTo>
                  <a:pt x="551" y="56"/>
                </a:moveTo>
                <a:lnTo>
                  <a:pt x="551" y="56"/>
                </a:lnTo>
                <a:cubicBezTo>
                  <a:pt x="56" y="56"/>
                  <a:pt x="56" y="56"/>
                  <a:pt x="56" y="56"/>
                </a:cubicBezTo>
                <a:cubicBezTo>
                  <a:pt x="56" y="544"/>
                  <a:pt x="56" y="544"/>
                  <a:pt x="56" y="544"/>
                </a:cubicBezTo>
                <a:cubicBezTo>
                  <a:pt x="551" y="544"/>
                  <a:pt x="551" y="544"/>
                  <a:pt x="551" y="544"/>
                </a:cubicBezTo>
                <a:lnTo>
                  <a:pt x="551" y="56"/>
                </a:lnTo>
                <a:close/>
                <a:moveTo>
                  <a:pt x="99" y="304"/>
                </a:moveTo>
                <a:lnTo>
                  <a:pt x="99" y="304"/>
                </a:lnTo>
                <a:cubicBezTo>
                  <a:pt x="177" y="254"/>
                  <a:pt x="177" y="254"/>
                  <a:pt x="177" y="254"/>
                </a:cubicBezTo>
                <a:cubicBezTo>
                  <a:pt x="184" y="254"/>
                  <a:pt x="184" y="254"/>
                  <a:pt x="191" y="254"/>
                </a:cubicBezTo>
                <a:cubicBezTo>
                  <a:pt x="198" y="254"/>
                  <a:pt x="205" y="254"/>
                  <a:pt x="205" y="254"/>
                </a:cubicBezTo>
                <a:cubicBezTo>
                  <a:pt x="332" y="339"/>
                  <a:pt x="332" y="339"/>
                  <a:pt x="332" y="339"/>
                </a:cubicBezTo>
                <a:cubicBezTo>
                  <a:pt x="473" y="240"/>
                  <a:pt x="473" y="240"/>
                  <a:pt x="473" y="240"/>
                </a:cubicBezTo>
                <a:cubicBezTo>
                  <a:pt x="480" y="233"/>
                  <a:pt x="488" y="233"/>
                  <a:pt x="495" y="233"/>
                </a:cubicBezTo>
                <a:cubicBezTo>
                  <a:pt x="509" y="233"/>
                  <a:pt x="523" y="247"/>
                  <a:pt x="523" y="261"/>
                </a:cubicBezTo>
                <a:cubicBezTo>
                  <a:pt x="523" y="268"/>
                  <a:pt x="516" y="283"/>
                  <a:pt x="509" y="283"/>
                </a:cubicBezTo>
                <a:cubicBezTo>
                  <a:pt x="346" y="396"/>
                  <a:pt x="346" y="396"/>
                  <a:pt x="346" y="396"/>
                </a:cubicBezTo>
                <a:cubicBezTo>
                  <a:pt x="346" y="403"/>
                  <a:pt x="339" y="403"/>
                  <a:pt x="332" y="403"/>
                </a:cubicBezTo>
                <a:cubicBezTo>
                  <a:pt x="325" y="403"/>
                  <a:pt x="318" y="403"/>
                  <a:pt x="318" y="396"/>
                </a:cubicBezTo>
                <a:cubicBezTo>
                  <a:pt x="191" y="311"/>
                  <a:pt x="191" y="311"/>
                  <a:pt x="191" y="311"/>
                </a:cubicBezTo>
                <a:cubicBezTo>
                  <a:pt x="134" y="353"/>
                  <a:pt x="134" y="353"/>
                  <a:pt x="134" y="353"/>
                </a:cubicBezTo>
                <a:cubicBezTo>
                  <a:pt x="127" y="353"/>
                  <a:pt x="120" y="353"/>
                  <a:pt x="113" y="353"/>
                </a:cubicBezTo>
                <a:cubicBezTo>
                  <a:pt x="99" y="353"/>
                  <a:pt x="85" y="346"/>
                  <a:pt x="85" y="325"/>
                </a:cubicBezTo>
                <a:cubicBezTo>
                  <a:pt x="85" y="318"/>
                  <a:pt x="92" y="311"/>
                  <a:pt x="99" y="30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5" name="Freeform 75"/>
          <p:cNvSpPr>
            <a:spLocks noChangeArrowheads="1"/>
          </p:cNvSpPr>
          <p:nvPr/>
        </p:nvSpPr>
        <p:spPr bwMode="auto">
          <a:xfrm>
            <a:off x="17603476" y="5768736"/>
            <a:ext cx="549655" cy="465402"/>
          </a:xfrm>
          <a:custGeom>
            <a:avLst/>
            <a:gdLst>
              <a:gd name="T0" fmla="*/ 2147483646 w 602"/>
              <a:gd name="T1" fmla="*/ 2147483646 h 510"/>
              <a:gd name="T2" fmla="*/ 2147483646 w 602"/>
              <a:gd name="T3" fmla="*/ 2147483646 h 510"/>
              <a:gd name="T4" fmla="*/ 2147483646 w 602"/>
              <a:gd name="T5" fmla="*/ 2147483646 h 510"/>
              <a:gd name="T6" fmla="*/ 0 w 602"/>
              <a:gd name="T7" fmla="*/ 2147483646 h 510"/>
              <a:gd name="T8" fmla="*/ 0 w 602"/>
              <a:gd name="T9" fmla="*/ 2147483646 h 510"/>
              <a:gd name="T10" fmla="*/ 2147483646 w 602"/>
              <a:gd name="T11" fmla="*/ 0 h 510"/>
              <a:gd name="T12" fmla="*/ 2147483646 w 602"/>
              <a:gd name="T13" fmla="*/ 2147483646 h 510"/>
              <a:gd name="T14" fmla="*/ 2147483646 w 602"/>
              <a:gd name="T15" fmla="*/ 2147483646 h 510"/>
              <a:gd name="T16" fmla="*/ 2147483646 w 602"/>
              <a:gd name="T17" fmla="*/ 2147483646 h 510"/>
              <a:gd name="T18" fmla="*/ 2147483646 w 602"/>
              <a:gd name="T19" fmla="*/ 2147483646 h 510"/>
              <a:gd name="T20" fmla="*/ 2147483646 w 602"/>
              <a:gd name="T21" fmla="*/ 2147483646 h 510"/>
              <a:gd name="T22" fmla="*/ 2147483646 w 602"/>
              <a:gd name="T23" fmla="*/ 2147483646 h 510"/>
              <a:gd name="T24" fmla="*/ 2147483646 w 602"/>
              <a:gd name="T25" fmla="*/ 2147483646 h 510"/>
              <a:gd name="T26" fmla="*/ 2147483646 w 602"/>
              <a:gd name="T27" fmla="*/ 2147483646 h 510"/>
              <a:gd name="T28" fmla="*/ 2147483646 w 602"/>
              <a:gd name="T29" fmla="*/ 2147483646 h 510"/>
              <a:gd name="T30" fmla="*/ 2147483646 w 602"/>
              <a:gd name="T31" fmla="*/ 2147483646 h 510"/>
              <a:gd name="T32" fmla="*/ 2147483646 w 602"/>
              <a:gd name="T33" fmla="*/ 2147483646 h 510"/>
              <a:gd name="T34" fmla="*/ 2147483646 w 602"/>
              <a:gd name="T35" fmla="*/ 2147483646 h 510"/>
              <a:gd name="T36" fmla="*/ 2147483646 w 602"/>
              <a:gd name="T37" fmla="*/ 2147483646 h 510"/>
              <a:gd name="T38" fmla="*/ 2147483646 w 602"/>
              <a:gd name="T39" fmla="*/ 2147483646 h 510"/>
              <a:gd name="T40" fmla="*/ 2147483646 w 602"/>
              <a:gd name="T41" fmla="*/ 2147483646 h 510"/>
              <a:gd name="T42" fmla="*/ 2147483646 w 602"/>
              <a:gd name="T43" fmla="*/ 2147483646 h 510"/>
              <a:gd name="T44" fmla="*/ 2147483646 w 602"/>
              <a:gd name="T45" fmla="*/ 2147483646 h 510"/>
              <a:gd name="T46" fmla="*/ 2147483646 w 602"/>
              <a:gd name="T47" fmla="*/ 2147483646 h 510"/>
              <a:gd name="T48" fmla="*/ 2147483646 w 602"/>
              <a:gd name="T49" fmla="*/ 2147483646 h 510"/>
              <a:gd name="T50" fmla="*/ 2147483646 w 602"/>
              <a:gd name="T51" fmla="*/ 2147483646 h 510"/>
              <a:gd name="T52" fmla="*/ 2147483646 w 602"/>
              <a:gd name="T53" fmla="*/ 2147483646 h 510"/>
              <a:gd name="T54" fmla="*/ 2147483646 w 602"/>
              <a:gd name="T55" fmla="*/ 2147483646 h 510"/>
              <a:gd name="T56" fmla="*/ 2147483646 w 602"/>
              <a:gd name="T57" fmla="*/ 2147483646 h 510"/>
              <a:gd name="T58" fmla="*/ 2147483646 w 602"/>
              <a:gd name="T59" fmla="*/ 2147483646 h 510"/>
              <a:gd name="T60" fmla="*/ 2147483646 w 602"/>
              <a:gd name="T61" fmla="*/ 2147483646 h 510"/>
              <a:gd name="T62" fmla="*/ 2147483646 w 602"/>
              <a:gd name="T63" fmla="*/ 2147483646 h 510"/>
              <a:gd name="T64" fmla="*/ 2147483646 w 602"/>
              <a:gd name="T65" fmla="*/ 2147483646 h 510"/>
              <a:gd name="T66" fmla="*/ 2147483646 w 602"/>
              <a:gd name="T67" fmla="*/ 2147483646 h 510"/>
              <a:gd name="T68" fmla="*/ 2147483646 w 602"/>
              <a:gd name="T69" fmla="*/ 2147483646 h 510"/>
              <a:gd name="T70" fmla="*/ 2147483646 w 602"/>
              <a:gd name="T71" fmla="*/ 2147483646 h 510"/>
              <a:gd name="T72" fmla="*/ 2147483646 w 602"/>
              <a:gd name="T73" fmla="*/ 2147483646 h 510"/>
              <a:gd name="T74" fmla="*/ 2147483646 w 602"/>
              <a:gd name="T75" fmla="*/ 2147483646 h 510"/>
              <a:gd name="T76" fmla="*/ 2147483646 w 602"/>
              <a:gd name="T77" fmla="*/ 2147483646 h 510"/>
              <a:gd name="T78" fmla="*/ 2147483646 w 602"/>
              <a:gd name="T79" fmla="*/ 2147483646 h 510"/>
              <a:gd name="T80" fmla="*/ 2147483646 w 602"/>
              <a:gd name="T81" fmla="*/ 2147483646 h 510"/>
              <a:gd name="T82" fmla="*/ 2147483646 w 602"/>
              <a:gd name="T83" fmla="*/ 2147483646 h 510"/>
              <a:gd name="T84" fmla="*/ 2147483646 w 602"/>
              <a:gd name="T85" fmla="*/ 2147483646 h 5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10">
                <a:moveTo>
                  <a:pt x="572" y="509"/>
                </a:moveTo>
                <a:lnTo>
                  <a:pt x="572" y="509"/>
                </a:lnTo>
                <a:cubicBezTo>
                  <a:pt x="28" y="509"/>
                  <a:pt x="28" y="509"/>
                  <a:pt x="28" y="509"/>
                </a:cubicBezTo>
                <a:cubicBezTo>
                  <a:pt x="14" y="509"/>
                  <a:pt x="0" y="502"/>
                  <a:pt x="0" y="481"/>
                </a:cubicBezTo>
                <a:cubicBezTo>
                  <a:pt x="0" y="28"/>
                  <a:pt x="0" y="28"/>
                  <a:pt x="0" y="28"/>
                </a:cubicBezTo>
                <a:cubicBezTo>
                  <a:pt x="0" y="14"/>
                  <a:pt x="14" y="0"/>
                  <a:pt x="28" y="0"/>
                </a:cubicBezTo>
                <a:cubicBezTo>
                  <a:pt x="42" y="0"/>
                  <a:pt x="56" y="14"/>
                  <a:pt x="56" y="28"/>
                </a:cubicBezTo>
                <a:cubicBezTo>
                  <a:pt x="56" y="389"/>
                  <a:pt x="56" y="389"/>
                  <a:pt x="56" y="389"/>
                </a:cubicBezTo>
                <a:cubicBezTo>
                  <a:pt x="56" y="452"/>
                  <a:pt x="56" y="452"/>
                  <a:pt x="56" y="452"/>
                </a:cubicBezTo>
                <a:cubicBezTo>
                  <a:pt x="572" y="452"/>
                  <a:pt x="572" y="452"/>
                  <a:pt x="572" y="452"/>
                </a:cubicBezTo>
                <a:cubicBezTo>
                  <a:pt x="594" y="452"/>
                  <a:pt x="601" y="467"/>
                  <a:pt x="601" y="481"/>
                </a:cubicBezTo>
                <a:cubicBezTo>
                  <a:pt x="601" y="502"/>
                  <a:pt x="594" y="509"/>
                  <a:pt x="572" y="509"/>
                </a:cubicBezTo>
                <a:close/>
                <a:moveTo>
                  <a:pt x="509" y="424"/>
                </a:moveTo>
                <a:lnTo>
                  <a:pt x="509" y="424"/>
                </a:lnTo>
                <a:cubicBezTo>
                  <a:pt x="452" y="424"/>
                  <a:pt x="452" y="424"/>
                  <a:pt x="452" y="424"/>
                </a:cubicBezTo>
                <a:cubicBezTo>
                  <a:pt x="438" y="424"/>
                  <a:pt x="424" y="417"/>
                  <a:pt x="424" y="396"/>
                </a:cubicBezTo>
                <a:cubicBezTo>
                  <a:pt x="424" y="198"/>
                  <a:pt x="424" y="198"/>
                  <a:pt x="424" y="198"/>
                </a:cubicBezTo>
                <a:cubicBezTo>
                  <a:pt x="424" y="184"/>
                  <a:pt x="438" y="170"/>
                  <a:pt x="452" y="170"/>
                </a:cubicBezTo>
                <a:cubicBezTo>
                  <a:pt x="509" y="170"/>
                  <a:pt x="509" y="170"/>
                  <a:pt x="509" y="170"/>
                </a:cubicBezTo>
                <a:cubicBezTo>
                  <a:pt x="523" y="170"/>
                  <a:pt x="537" y="184"/>
                  <a:pt x="537" y="198"/>
                </a:cubicBezTo>
                <a:cubicBezTo>
                  <a:pt x="537" y="396"/>
                  <a:pt x="537" y="396"/>
                  <a:pt x="537" y="396"/>
                </a:cubicBezTo>
                <a:cubicBezTo>
                  <a:pt x="537" y="417"/>
                  <a:pt x="523" y="424"/>
                  <a:pt x="509" y="424"/>
                </a:cubicBezTo>
                <a:close/>
                <a:moveTo>
                  <a:pt x="346" y="424"/>
                </a:moveTo>
                <a:lnTo>
                  <a:pt x="346" y="424"/>
                </a:lnTo>
                <a:cubicBezTo>
                  <a:pt x="290" y="424"/>
                  <a:pt x="290" y="424"/>
                  <a:pt x="290" y="424"/>
                </a:cubicBezTo>
                <a:cubicBezTo>
                  <a:pt x="276" y="424"/>
                  <a:pt x="261" y="417"/>
                  <a:pt x="261" y="396"/>
                </a:cubicBezTo>
                <a:cubicBezTo>
                  <a:pt x="261" y="85"/>
                  <a:pt x="261" y="85"/>
                  <a:pt x="261" y="85"/>
                </a:cubicBezTo>
                <a:cubicBezTo>
                  <a:pt x="261" y="71"/>
                  <a:pt x="276" y="57"/>
                  <a:pt x="290" y="57"/>
                </a:cubicBezTo>
                <a:cubicBezTo>
                  <a:pt x="346" y="57"/>
                  <a:pt x="346" y="57"/>
                  <a:pt x="346" y="57"/>
                </a:cubicBezTo>
                <a:cubicBezTo>
                  <a:pt x="367" y="57"/>
                  <a:pt x="374" y="71"/>
                  <a:pt x="374" y="85"/>
                </a:cubicBezTo>
                <a:cubicBezTo>
                  <a:pt x="374" y="396"/>
                  <a:pt x="374" y="396"/>
                  <a:pt x="374" y="396"/>
                </a:cubicBezTo>
                <a:cubicBezTo>
                  <a:pt x="374" y="417"/>
                  <a:pt x="367" y="424"/>
                  <a:pt x="346" y="424"/>
                </a:cubicBezTo>
                <a:close/>
                <a:moveTo>
                  <a:pt x="191" y="424"/>
                </a:moveTo>
                <a:lnTo>
                  <a:pt x="191" y="424"/>
                </a:lnTo>
                <a:cubicBezTo>
                  <a:pt x="134" y="424"/>
                  <a:pt x="134" y="424"/>
                  <a:pt x="134" y="424"/>
                </a:cubicBezTo>
                <a:cubicBezTo>
                  <a:pt x="113" y="424"/>
                  <a:pt x="106" y="417"/>
                  <a:pt x="106" y="396"/>
                </a:cubicBezTo>
                <a:cubicBezTo>
                  <a:pt x="106" y="339"/>
                  <a:pt x="106" y="339"/>
                  <a:pt x="106" y="339"/>
                </a:cubicBezTo>
                <a:cubicBezTo>
                  <a:pt x="106" y="325"/>
                  <a:pt x="113" y="311"/>
                  <a:pt x="134" y="311"/>
                </a:cubicBezTo>
                <a:cubicBezTo>
                  <a:pt x="191" y="311"/>
                  <a:pt x="191" y="311"/>
                  <a:pt x="191" y="311"/>
                </a:cubicBezTo>
                <a:cubicBezTo>
                  <a:pt x="205" y="311"/>
                  <a:pt x="219" y="325"/>
                  <a:pt x="219" y="339"/>
                </a:cubicBezTo>
                <a:cubicBezTo>
                  <a:pt x="219" y="396"/>
                  <a:pt x="219" y="396"/>
                  <a:pt x="219" y="396"/>
                </a:cubicBezTo>
                <a:cubicBezTo>
                  <a:pt x="219" y="417"/>
                  <a:pt x="205" y="424"/>
                  <a:pt x="191" y="4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6" name="Freeform 76"/>
          <p:cNvSpPr>
            <a:spLocks noChangeArrowheads="1"/>
          </p:cNvSpPr>
          <p:nvPr/>
        </p:nvSpPr>
        <p:spPr bwMode="auto">
          <a:xfrm>
            <a:off x="16644585" y="5768736"/>
            <a:ext cx="545644" cy="465402"/>
          </a:xfrm>
          <a:custGeom>
            <a:avLst/>
            <a:gdLst>
              <a:gd name="T0" fmla="*/ 2147483646 w 601"/>
              <a:gd name="T1" fmla="*/ 2147483646 h 510"/>
              <a:gd name="T2" fmla="*/ 2147483646 w 601"/>
              <a:gd name="T3" fmla="*/ 2147483646 h 510"/>
              <a:gd name="T4" fmla="*/ 2147483646 w 601"/>
              <a:gd name="T5" fmla="*/ 2147483646 h 510"/>
              <a:gd name="T6" fmla="*/ 2147483646 w 601"/>
              <a:gd name="T7" fmla="*/ 2147483646 h 510"/>
              <a:gd name="T8" fmla="*/ 2147483646 w 601"/>
              <a:gd name="T9" fmla="*/ 2147483646 h 510"/>
              <a:gd name="T10" fmla="*/ 2147483646 w 601"/>
              <a:gd name="T11" fmla="*/ 2147483646 h 510"/>
              <a:gd name="T12" fmla="*/ 2147483646 w 601"/>
              <a:gd name="T13" fmla="*/ 2147483646 h 510"/>
              <a:gd name="T14" fmla="*/ 2147483646 w 601"/>
              <a:gd name="T15" fmla="*/ 2147483646 h 510"/>
              <a:gd name="T16" fmla="*/ 2147483646 w 601"/>
              <a:gd name="T17" fmla="*/ 2147483646 h 510"/>
              <a:gd name="T18" fmla="*/ 2147483646 w 601"/>
              <a:gd name="T19" fmla="*/ 2147483646 h 510"/>
              <a:gd name="T20" fmla="*/ 2147483646 w 601"/>
              <a:gd name="T21" fmla="*/ 2147483646 h 510"/>
              <a:gd name="T22" fmla="*/ 2147483646 w 601"/>
              <a:gd name="T23" fmla="*/ 2147483646 h 510"/>
              <a:gd name="T24" fmla="*/ 2147483646 w 601"/>
              <a:gd name="T25" fmla="*/ 2147483646 h 510"/>
              <a:gd name="T26" fmla="*/ 2147483646 w 601"/>
              <a:gd name="T27" fmla="*/ 2147483646 h 510"/>
              <a:gd name="T28" fmla="*/ 2147483646 w 601"/>
              <a:gd name="T29" fmla="*/ 2147483646 h 510"/>
              <a:gd name="T30" fmla="*/ 2147483646 w 601"/>
              <a:gd name="T31" fmla="*/ 2147483646 h 510"/>
              <a:gd name="T32" fmla="*/ 2147483646 w 601"/>
              <a:gd name="T33" fmla="*/ 2147483646 h 510"/>
              <a:gd name="T34" fmla="*/ 2147483646 w 601"/>
              <a:gd name="T35" fmla="*/ 2147483646 h 510"/>
              <a:gd name="T36" fmla="*/ 0 w 601"/>
              <a:gd name="T37" fmla="*/ 2147483646 h 510"/>
              <a:gd name="T38" fmla="*/ 0 w 601"/>
              <a:gd name="T39" fmla="*/ 2147483646 h 510"/>
              <a:gd name="T40" fmla="*/ 2147483646 w 601"/>
              <a:gd name="T41" fmla="*/ 0 h 510"/>
              <a:gd name="T42" fmla="*/ 2147483646 w 601"/>
              <a:gd name="T43" fmla="*/ 2147483646 h 510"/>
              <a:gd name="T44" fmla="*/ 2147483646 w 601"/>
              <a:gd name="T45" fmla="*/ 2147483646 h 510"/>
              <a:gd name="T46" fmla="*/ 2147483646 w 601"/>
              <a:gd name="T47" fmla="*/ 2147483646 h 510"/>
              <a:gd name="T48" fmla="*/ 2147483646 w 601"/>
              <a:gd name="T49" fmla="*/ 2147483646 h 510"/>
              <a:gd name="T50" fmla="*/ 2147483646 w 601"/>
              <a:gd name="T51" fmla="*/ 2147483646 h 510"/>
              <a:gd name="T52" fmla="*/ 2147483646 w 601"/>
              <a:gd name="T53" fmla="*/ 2147483646 h 510"/>
              <a:gd name="T54" fmla="*/ 2147483646 w 601"/>
              <a:gd name="T55" fmla="*/ 2147483646 h 510"/>
              <a:gd name="T56" fmla="*/ 2147483646 w 601"/>
              <a:gd name="T57" fmla="*/ 2147483646 h 510"/>
              <a:gd name="T58" fmla="*/ 2147483646 w 601"/>
              <a:gd name="T59" fmla="*/ 2147483646 h 510"/>
              <a:gd name="T60" fmla="*/ 2147483646 w 601"/>
              <a:gd name="T61" fmla="*/ 2147483646 h 510"/>
              <a:gd name="T62" fmla="*/ 2147483646 w 601"/>
              <a:gd name="T63" fmla="*/ 2147483646 h 510"/>
              <a:gd name="T64" fmla="*/ 2147483646 w 601"/>
              <a:gd name="T65" fmla="*/ 2147483646 h 510"/>
              <a:gd name="T66" fmla="*/ 2147483646 w 601"/>
              <a:gd name="T67" fmla="*/ 2147483646 h 510"/>
              <a:gd name="T68" fmla="*/ 2147483646 w 601"/>
              <a:gd name="T69" fmla="*/ 2147483646 h 510"/>
              <a:gd name="T70" fmla="*/ 2147483646 w 601"/>
              <a:gd name="T71" fmla="*/ 2147483646 h 51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10">
                <a:moveTo>
                  <a:pt x="586" y="177"/>
                </a:moveTo>
                <a:lnTo>
                  <a:pt x="586" y="177"/>
                </a:lnTo>
                <a:cubicBezTo>
                  <a:pt x="346" y="347"/>
                  <a:pt x="346" y="347"/>
                  <a:pt x="346" y="347"/>
                </a:cubicBezTo>
                <a:cubicBezTo>
                  <a:pt x="339" y="347"/>
                  <a:pt x="332" y="354"/>
                  <a:pt x="325" y="354"/>
                </a:cubicBezTo>
                <a:cubicBezTo>
                  <a:pt x="325" y="354"/>
                  <a:pt x="318" y="347"/>
                  <a:pt x="311" y="347"/>
                </a:cubicBezTo>
                <a:cubicBezTo>
                  <a:pt x="183" y="262"/>
                  <a:pt x="183" y="262"/>
                  <a:pt x="183" y="262"/>
                </a:cubicBezTo>
                <a:cubicBezTo>
                  <a:pt x="56" y="339"/>
                  <a:pt x="56" y="339"/>
                  <a:pt x="56" y="339"/>
                </a:cubicBezTo>
                <a:cubicBezTo>
                  <a:pt x="56" y="452"/>
                  <a:pt x="56" y="452"/>
                  <a:pt x="56" y="452"/>
                </a:cubicBezTo>
                <a:cubicBezTo>
                  <a:pt x="572" y="452"/>
                  <a:pt x="572" y="452"/>
                  <a:pt x="572" y="452"/>
                </a:cubicBezTo>
                <a:cubicBezTo>
                  <a:pt x="586" y="452"/>
                  <a:pt x="600" y="467"/>
                  <a:pt x="600" y="481"/>
                </a:cubicBezTo>
                <a:cubicBezTo>
                  <a:pt x="600" y="502"/>
                  <a:pt x="586" y="509"/>
                  <a:pt x="572" y="509"/>
                </a:cubicBezTo>
                <a:cubicBezTo>
                  <a:pt x="28" y="509"/>
                  <a:pt x="28" y="509"/>
                  <a:pt x="28" y="509"/>
                </a:cubicBezTo>
                <a:cubicBezTo>
                  <a:pt x="7" y="509"/>
                  <a:pt x="0" y="502"/>
                  <a:pt x="0" y="481"/>
                </a:cubicBezTo>
                <a:cubicBezTo>
                  <a:pt x="0" y="28"/>
                  <a:pt x="0" y="28"/>
                  <a:pt x="0" y="28"/>
                </a:cubicBezTo>
                <a:cubicBezTo>
                  <a:pt x="0" y="14"/>
                  <a:pt x="7" y="0"/>
                  <a:pt x="28" y="0"/>
                </a:cubicBezTo>
                <a:cubicBezTo>
                  <a:pt x="42" y="0"/>
                  <a:pt x="56" y="14"/>
                  <a:pt x="56" y="28"/>
                </a:cubicBezTo>
                <a:cubicBezTo>
                  <a:pt x="56" y="276"/>
                  <a:pt x="56" y="276"/>
                  <a:pt x="56" y="276"/>
                </a:cubicBezTo>
                <a:cubicBezTo>
                  <a:pt x="169" y="205"/>
                  <a:pt x="169" y="205"/>
                  <a:pt x="169" y="205"/>
                </a:cubicBezTo>
                <a:cubicBezTo>
                  <a:pt x="176" y="205"/>
                  <a:pt x="183" y="198"/>
                  <a:pt x="183" y="198"/>
                </a:cubicBezTo>
                <a:cubicBezTo>
                  <a:pt x="191" y="198"/>
                  <a:pt x="198" y="205"/>
                  <a:pt x="205" y="205"/>
                </a:cubicBezTo>
                <a:cubicBezTo>
                  <a:pt x="325" y="290"/>
                  <a:pt x="325" y="290"/>
                  <a:pt x="325" y="290"/>
                </a:cubicBezTo>
                <a:cubicBezTo>
                  <a:pt x="558" y="127"/>
                  <a:pt x="558" y="127"/>
                  <a:pt x="558" y="127"/>
                </a:cubicBezTo>
                <a:cubicBezTo>
                  <a:pt x="558" y="127"/>
                  <a:pt x="565" y="127"/>
                  <a:pt x="572" y="127"/>
                </a:cubicBezTo>
                <a:cubicBezTo>
                  <a:pt x="586" y="127"/>
                  <a:pt x="600" y="134"/>
                  <a:pt x="600" y="156"/>
                </a:cubicBezTo>
                <a:cubicBezTo>
                  <a:pt x="600" y="163"/>
                  <a:pt x="593" y="170"/>
                  <a:pt x="586" y="17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7" name="Freeform 77"/>
          <p:cNvSpPr>
            <a:spLocks noChangeArrowheads="1"/>
          </p:cNvSpPr>
          <p:nvPr/>
        </p:nvSpPr>
        <p:spPr bwMode="auto">
          <a:xfrm>
            <a:off x="15681684" y="5732628"/>
            <a:ext cx="553668" cy="549655"/>
          </a:xfrm>
          <a:custGeom>
            <a:avLst/>
            <a:gdLst>
              <a:gd name="T0" fmla="*/ 2147483646 w 608"/>
              <a:gd name="T1" fmla="*/ 2147483646 h 602"/>
              <a:gd name="T2" fmla="*/ 2147483646 w 608"/>
              <a:gd name="T3" fmla="*/ 2147483646 h 602"/>
              <a:gd name="T4" fmla="*/ 0 w 608"/>
              <a:gd name="T5" fmla="*/ 2147483646 h 602"/>
              <a:gd name="T6" fmla="*/ 2147483646 w 608"/>
              <a:gd name="T7" fmla="*/ 0 h 602"/>
              <a:gd name="T8" fmla="*/ 2147483646 w 608"/>
              <a:gd name="T9" fmla="*/ 2147483646 h 602"/>
              <a:gd name="T10" fmla="*/ 2147483646 w 608"/>
              <a:gd name="T11" fmla="*/ 2147483646 h 602"/>
              <a:gd name="T12" fmla="*/ 2147483646 w 608"/>
              <a:gd name="T13" fmla="*/ 2147483646 h 602"/>
              <a:gd name="T14" fmla="*/ 2147483646 w 608"/>
              <a:gd name="T15" fmla="*/ 2147483646 h 602"/>
              <a:gd name="T16" fmla="*/ 2147483646 w 608"/>
              <a:gd name="T17" fmla="*/ 2147483646 h 602"/>
              <a:gd name="T18" fmla="*/ 2147483646 w 608"/>
              <a:gd name="T19" fmla="*/ 2147483646 h 602"/>
              <a:gd name="T20" fmla="*/ 2147483646 w 608"/>
              <a:gd name="T21" fmla="*/ 214748364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8" h="602">
                <a:moveTo>
                  <a:pt x="304" y="601"/>
                </a:moveTo>
                <a:lnTo>
                  <a:pt x="304" y="601"/>
                </a:lnTo>
                <a:cubicBezTo>
                  <a:pt x="134" y="601"/>
                  <a:pt x="0" y="466"/>
                  <a:pt x="0" y="297"/>
                </a:cubicBezTo>
                <a:cubicBezTo>
                  <a:pt x="0" y="134"/>
                  <a:pt x="134" y="0"/>
                  <a:pt x="304" y="0"/>
                </a:cubicBezTo>
                <a:cubicBezTo>
                  <a:pt x="473" y="0"/>
                  <a:pt x="607" y="134"/>
                  <a:pt x="607" y="297"/>
                </a:cubicBezTo>
                <a:cubicBezTo>
                  <a:pt x="607" y="466"/>
                  <a:pt x="473" y="601"/>
                  <a:pt x="304" y="601"/>
                </a:cubicBezTo>
                <a:close/>
                <a:moveTo>
                  <a:pt x="127" y="127"/>
                </a:moveTo>
                <a:lnTo>
                  <a:pt x="127" y="127"/>
                </a:lnTo>
                <a:cubicBezTo>
                  <a:pt x="304" y="297"/>
                  <a:pt x="304" y="297"/>
                  <a:pt x="304" y="297"/>
                </a:cubicBezTo>
                <a:cubicBezTo>
                  <a:pt x="304" y="56"/>
                  <a:pt x="304" y="56"/>
                  <a:pt x="304" y="56"/>
                </a:cubicBezTo>
                <a:cubicBezTo>
                  <a:pt x="233" y="56"/>
                  <a:pt x="176" y="85"/>
                  <a:pt x="127" y="1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8" name="Freeform 78"/>
          <p:cNvSpPr>
            <a:spLocks noChangeArrowheads="1"/>
          </p:cNvSpPr>
          <p:nvPr/>
        </p:nvSpPr>
        <p:spPr bwMode="auto">
          <a:xfrm>
            <a:off x="14722796" y="5732628"/>
            <a:ext cx="545644" cy="549655"/>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1" h="602">
                <a:moveTo>
                  <a:pt x="304" y="601"/>
                </a:moveTo>
                <a:lnTo>
                  <a:pt x="304" y="601"/>
                </a:lnTo>
                <a:cubicBezTo>
                  <a:pt x="134" y="601"/>
                  <a:pt x="0" y="466"/>
                  <a:pt x="0" y="297"/>
                </a:cubicBezTo>
                <a:cubicBezTo>
                  <a:pt x="0" y="134"/>
                  <a:pt x="134" y="0"/>
                  <a:pt x="304" y="0"/>
                </a:cubicBezTo>
                <a:cubicBezTo>
                  <a:pt x="466" y="0"/>
                  <a:pt x="600" y="134"/>
                  <a:pt x="600" y="297"/>
                </a:cubicBezTo>
                <a:cubicBezTo>
                  <a:pt x="600" y="466"/>
                  <a:pt x="466" y="601"/>
                  <a:pt x="304" y="601"/>
                </a:cubicBezTo>
                <a:close/>
                <a:moveTo>
                  <a:pt x="56" y="297"/>
                </a:moveTo>
                <a:lnTo>
                  <a:pt x="56" y="297"/>
                </a:lnTo>
                <a:cubicBezTo>
                  <a:pt x="304" y="297"/>
                  <a:pt x="304" y="297"/>
                  <a:pt x="304" y="297"/>
                </a:cubicBezTo>
                <a:cubicBezTo>
                  <a:pt x="304" y="56"/>
                  <a:pt x="304" y="56"/>
                  <a:pt x="304" y="56"/>
                </a:cubicBezTo>
                <a:cubicBezTo>
                  <a:pt x="169" y="56"/>
                  <a:pt x="56" y="162"/>
                  <a:pt x="56"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09" name="Freeform 79"/>
          <p:cNvSpPr>
            <a:spLocks noChangeArrowheads="1"/>
          </p:cNvSpPr>
          <p:nvPr/>
        </p:nvSpPr>
        <p:spPr bwMode="auto">
          <a:xfrm>
            <a:off x="13763906" y="5732628"/>
            <a:ext cx="545644" cy="549655"/>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1" h="602">
                <a:moveTo>
                  <a:pt x="296" y="601"/>
                </a:moveTo>
                <a:lnTo>
                  <a:pt x="296" y="601"/>
                </a:lnTo>
                <a:cubicBezTo>
                  <a:pt x="134" y="601"/>
                  <a:pt x="0" y="466"/>
                  <a:pt x="0" y="297"/>
                </a:cubicBezTo>
                <a:cubicBezTo>
                  <a:pt x="0" y="134"/>
                  <a:pt x="134" y="0"/>
                  <a:pt x="296" y="0"/>
                </a:cubicBezTo>
                <a:cubicBezTo>
                  <a:pt x="466" y="0"/>
                  <a:pt x="600" y="134"/>
                  <a:pt x="600" y="297"/>
                </a:cubicBezTo>
                <a:cubicBezTo>
                  <a:pt x="600" y="466"/>
                  <a:pt x="466" y="601"/>
                  <a:pt x="296" y="601"/>
                </a:cubicBezTo>
                <a:close/>
                <a:moveTo>
                  <a:pt x="56" y="297"/>
                </a:moveTo>
                <a:lnTo>
                  <a:pt x="56" y="297"/>
                </a:lnTo>
                <a:cubicBezTo>
                  <a:pt x="56" y="367"/>
                  <a:pt x="84" y="431"/>
                  <a:pt x="127" y="473"/>
                </a:cubicBezTo>
                <a:cubicBezTo>
                  <a:pt x="296" y="297"/>
                  <a:pt x="296" y="297"/>
                  <a:pt x="296" y="297"/>
                </a:cubicBezTo>
                <a:cubicBezTo>
                  <a:pt x="296" y="56"/>
                  <a:pt x="296" y="56"/>
                  <a:pt x="296" y="56"/>
                </a:cubicBezTo>
                <a:cubicBezTo>
                  <a:pt x="162" y="56"/>
                  <a:pt x="56" y="162"/>
                  <a:pt x="56"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0" name="Freeform 80"/>
          <p:cNvSpPr>
            <a:spLocks noChangeArrowheads="1"/>
          </p:cNvSpPr>
          <p:nvPr/>
        </p:nvSpPr>
        <p:spPr bwMode="auto">
          <a:xfrm>
            <a:off x="12801004" y="5732628"/>
            <a:ext cx="553668" cy="549655"/>
          </a:xfrm>
          <a:custGeom>
            <a:avLst/>
            <a:gdLst>
              <a:gd name="T0" fmla="*/ 2147483646 w 609"/>
              <a:gd name="T1" fmla="*/ 2147483646 h 602"/>
              <a:gd name="T2" fmla="*/ 2147483646 w 609"/>
              <a:gd name="T3" fmla="*/ 2147483646 h 602"/>
              <a:gd name="T4" fmla="*/ 0 w 609"/>
              <a:gd name="T5" fmla="*/ 2147483646 h 602"/>
              <a:gd name="T6" fmla="*/ 2147483646 w 609"/>
              <a:gd name="T7" fmla="*/ 0 h 602"/>
              <a:gd name="T8" fmla="*/ 2147483646 w 609"/>
              <a:gd name="T9" fmla="*/ 2147483646 h 602"/>
              <a:gd name="T10" fmla="*/ 2147483646 w 609"/>
              <a:gd name="T11" fmla="*/ 2147483646 h 602"/>
              <a:gd name="T12" fmla="*/ 2147483646 w 609"/>
              <a:gd name="T13" fmla="*/ 2147483646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9" h="602">
                <a:moveTo>
                  <a:pt x="304" y="601"/>
                </a:moveTo>
                <a:lnTo>
                  <a:pt x="304" y="601"/>
                </a:lnTo>
                <a:cubicBezTo>
                  <a:pt x="135" y="601"/>
                  <a:pt x="0" y="466"/>
                  <a:pt x="0" y="297"/>
                </a:cubicBezTo>
                <a:cubicBezTo>
                  <a:pt x="0" y="134"/>
                  <a:pt x="135" y="0"/>
                  <a:pt x="304" y="0"/>
                </a:cubicBezTo>
                <a:cubicBezTo>
                  <a:pt x="474" y="0"/>
                  <a:pt x="608" y="134"/>
                  <a:pt x="608" y="297"/>
                </a:cubicBezTo>
                <a:cubicBezTo>
                  <a:pt x="608" y="466"/>
                  <a:pt x="474" y="601"/>
                  <a:pt x="304" y="601"/>
                </a:cubicBezTo>
                <a:close/>
                <a:moveTo>
                  <a:pt x="57" y="297"/>
                </a:moveTo>
                <a:lnTo>
                  <a:pt x="57" y="297"/>
                </a:lnTo>
                <a:cubicBezTo>
                  <a:pt x="57" y="431"/>
                  <a:pt x="170" y="544"/>
                  <a:pt x="304" y="544"/>
                </a:cubicBezTo>
                <a:cubicBezTo>
                  <a:pt x="304" y="56"/>
                  <a:pt x="304" y="56"/>
                  <a:pt x="304" y="56"/>
                </a:cubicBezTo>
                <a:cubicBezTo>
                  <a:pt x="170" y="56"/>
                  <a:pt x="57" y="162"/>
                  <a:pt x="57"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1" name="Freeform 81"/>
          <p:cNvSpPr>
            <a:spLocks noChangeArrowheads="1"/>
          </p:cNvSpPr>
          <p:nvPr/>
        </p:nvSpPr>
        <p:spPr bwMode="auto">
          <a:xfrm>
            <a:off x="11842117" y="5732628"/>
            <a:ext cx="549655"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2" h="602">
                <a:moveTo>
                  <a:pt x="304" y="601"/>
                </a:moveTo>
                <a:lnTo>
                  <a:pt x="304" y="601"/>
                </a:lnTo>
                <a:cubicBezTo>
                  <a:pt x="135" y="601"/>
                  <a:pt x="0" y="466"/>
                  <a:pt x="0" y="297"/>
                </a:cubicBezTo>
                <a:cubicBezTo>
                  <a:pt x="0" y="134"/>
                  <a:pt x="135" y="0"/>
                  <a:pt x="304" y="0"/>
                </a:cubicBezTo>
                <a:cubicBezTo>
                  <a:pt x="467" y="0"/>
                  <a:pt x="601" y="134"/>
                  <a:pt x="601" y="297"/>
                </a:cubicBezTo>
                <a:cubicBezTo>
                  <a:pt x="601" y="466"/>
                  <a:pt x="467" y="601"/>
                  <a:pt x="304" y="601"/>
                </a:cubicBezTo>
                <a:close/>
                <a:moveTo>
                  <a:pt x="57" y="297"/>
                </a:moveTo>
                <a:lnTo>
                  <a:pt x="57" y="297"/>
                </a:lnTo>
                <a:cubicBezTo>
                  <a:pt x="57" y="431"/>
                  <a:pt x="170" y="544"/>
                  <a:pt x="304" y="544"/>
                </a:cubicBezTo>
                <a:cubicBezTo>
                  <a:pt x="368" y="544"/>
                  <a:pt x="431" y="516"/>
                  <a:pt x="474" y="473"/>
                </a:cubicBezTo>
                <a:cubicBezTo>
                  <a:pt x="304" y="297"/>
                  <a:pt x="304" y="297"/>
                  <a:pt x="304" y="297"/>
                </a:cubicBezTo>
                <a:cubicBezTo>
                  <a:pt x="304" y="56"/>
                  <a:pt x="304" y="56"/>
                  <a:pt x="304" y="56"/>
                </a:cubicBezTo>
                <a:cubicBezTo>
                  <a:pt x="170" y="56"/>
                  <a:pt x="57" y="162"/>
                  <a:pt x="57"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2" name="Freeform 82"/>
          <p:cNvSpPr>
            <a:spLocks noChangeArrowheads="1"/>
          </p:cNvSpPr>
          <p:nvPr/>
        </p:nvSpPr>
        <p:spPr bwMode="auto">
          <a:xfrm>
            <a:off x="10883226" y="5732628"/>
            <a:ext cx="549657"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57" y="297"/>
                </a:moveTo>
                <a:lnTo>
                  <a:pt x="57" y="297"/>
                </a:lnTo>
                <a:cubicBezTo>
                  <a:pt x="57" y="431"/>
                  <a:pt x="163" y="544"/>
                  <a:pt x="297" y="544"/>
                </a:cubicBezTo>
                <a:cubicBezTo>
                  <a:pt x="431" y="544"/>
                  <a:pt x="544" y="431"/>
                  <a:pt x="544" y="297"/>
                </a:cubicBezTo>
                <a:cubicBezTo>
                  <a:pt x="297" y="297"/>
                  <a:pt x="297" y="297"/>
                  <a:pt x="297" y="297"/>
                </a:cubicBezTo>
                <a:cubicBezTo>
                  <a:pt x="297" y="56"/>
                  <a:pt x="297" y="56"/>
                  <a:pt x="297" y="56"/>
                </a:cubicBezTo>
                <a:cubicBezTo>
                  <a:pt x="163" y="56"/>
                  <a:pt x="57" y="162"/>
                  <a:pt x="57"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3" name="Freeform 83"/>
          <p:cNvSpPr>
            <a:spLocks noChangeArrowheads="1"/>
          </p:cNvSpPr>
          <p:nvPr/>
        </p:nvSpPr>
        <p:spPr bwMode="auto">
          <a:xfrm>
            <a:off x="9932362" y="5732628"/>
            <a:ext cx="549655" cy="549655"/>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02" h="602">
                <a:moveTo>
                  <a:pt x="297" y="601"/>
                </a:moveTo>
                <a:lnTo>
                  <a:pt x="297" y="601"/>
                </a:lnTo>
                <a:cubicBezTo>
                  <a:pt x="135" y="601"/>
                  <a:pt x="0" y="466"/>
                  <a:pt x="0" y="297"/>
                </a:cubicBezTo>
                <a:cubicBezTo>
                  <a:pt x="0" y="134"/>
                  <a:pt x="135" y="0"/>
                  <a:pt x="297" y="0"/>
                </a:cubicBezTo>
                <a:cubicBezTo>
                  <a:pt x="467" y="0"/>
                  <a:pt x="601" y="134"/>
                  <a:pt x="601" y="297"/>
                </a:cubicBezTo>
                <a:cubicBezTo>
                  <a:pt x="601" y="466"/>
                  <a:pt x="467" y="601"/>
                  <a:pt x="297" y="601"/>
                </a:cubicBezTo>
                <a:close/>
                <a:moveTo>
                  <a:pt x="474" y="127"/>
                </a:moveTo>
                <a:lnTo>
                  <a:pt x="474" y="127"/>
                </a:lnTo>
                <a:cubicBezTo>
                  <a:pt x="297" y="297"/>
                  <a:pt x="297" y="297"/>
                  <a:pt x="297" y="297"/>
                </a:cubicBezTo>
                <a:cubicBezTo>
                  <a:pt x="297" y="56"/>
                  <a:pt x="297" y="56"/>
                  <a:pt x="297" y="56"/>
                </a:cubicBezTo>
                <a:cubicBezTo>
                  <a:pt x="163" y="56"/>
                  <a:pt x="57" y="162"/>
                  <a:pt x="57" y="297"/>
                </a:cubicBezTo>
                <a:cubicBezTo>
                  <a:pt x="57" y="431"/>
                  <a:pt x="163" y="544"/>
                  <a:pt x="297" y="544"/>
                </a:cubicBezTo>
                <a:cubicBezTo>
                  <a:pt x="431" y="544"/>
                  <a:pt x="544" y="431"/>
                  <a:pt x="544" y="297"/>
                </a:cubicBezTo>
                <a:cubicBezTo>
                  <a:pt x="544" y="233"/>
                  <a:pt x="516" y="169"/>
                  <a:pt x="474" y="1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4" name="Freeform 84"/>
          <p:cNvSpPr>
            <a:spLocks noChangeArrowheads="1"/>
          </p:cNvSpPr>
          <p:nvPr/>
        </p:nvSpPr>
        <p:spPr bwMode="auto">
          <a:xfrm>
            <a:off x="8961437" y="5732628"/>
            <a:ext cx="549655" cy="549655"/>
          </a:xfrm>
          <a:custGeom>
            <a:avLst/>
            <a:gdLst>
              <a:gd name="T0" fmla="*/ 2147483646 w 602"/>
              <a:gd name="T1" fmla="*/ 2147483646 h 602"/>
              <a:gd name="T2" fmla="*/ 2147483646 w 602"/>
              <a:gd name="T3" fmla="*/ 2147483646 h 602"/>
              <a:gd name="T4" fmla="*/ 2147483646 w 602"/>
              <a:gd name="T5" fmla="*/ 0 h 602"/>
              <a:gd name="T6" fmla="*/ 2147483646 w 602"/>
              <a:gd name="T7" fmla="*/ 2147483646 h 602"/>
              <a:gd name="T8" fmla="*/ 2147483646 w 602"/>
              <a:gd name="T9" fmla="*/ 2147483646 h 602"/>
              <a:gd name="T10" fmla="*/ 2147483646 w 602"/>
              <a:gd name="T11" fmla="*/ 2147483646 h 602"/>
              <a:gd name="T12" fmla="*/ 2147483646 w 602"/>
              <a:gd name="T13" fmla="*/ 2147483646 h 602"/>
              <a:gd name="T14" fmla="*/ 0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2" h="602">
                <a:moveTo>
                  <a:pt x="332" y="268"/>
                </a:moveTo>
                <a:lnTo>
                  <a:pt x="332" y="268"/>
                </a:lnTo>
                <a:cubicBezTo>
                  <a:pt x="332" y="0"/>
                  <a:pt x="332" y="0"/>
                  <a:pt x="332" y="0"/>
                </a:cubicBezTo>
                <a:cubicBezTo>
                  <a:pt x="481" y="0"/>
                  <a:pt x="601" y="120"/>
                  <a:pt x="601" y="268"/>
                </a:cubicBezTo>
                <a:lnTo>
                  <a:pt x="332" y="268"/>
                </a:lnTo>
                <a:close/>
                <a:moveTo>
                  <a:pt x="276" y="601"/>
                </a:moveTo>
                <a:lnTo>
                  <a:pt x="276" y="601"/>
                </a:lnTo>
                <a:cubicBezTo>
                  <a:pt x="120" y="601"/>
                  <a:pt x="0" y="480"/>
                  <a:pt x="0" y="325"/>
                </a:cubicBezTo>
                <a:cubicBezTo>
                  <a:pt x="0" y="176"/>
                  <a:pt x="120" y="56"/>
                  <a:pt x="276" y="56"/>
                </a:cubicBezTo>
                <a:cubicBezTo>
                  <a:pt x="276" y="325"/>
                  <a:pt x="276" y="325"/>
                  <a:pt x="276" y="325"/>
                </a:cubicBezTo>
                <a:cubicBezTo>
                  <a:pt x="544" y="325"/>
                  <a:pt x="544" y="325"/>
                  <a:pt x="544" y="325"/>
                </a:cubicBezTo>
                <a:cubicBezTo>
                  <a:pt x="544" y="480"/>
                  <a:pt x="424" y="601"/>
                  <a:pt x="276" y="60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5" name="Freeform 85"/>
          <p:cNvSpPr>
            <a:spLocks noChangeArrowheads="1"/>
          </p:cNvSpPr>
          <p:nvPr/>
        </p:nvSpPr>
        <p:spPr bwMode="auto">
          <a:xfrm>
            <a:off x="19549337" y="4765713"/>
            <a:ext cx="521572" cy="553668"/>
          </a:xfrm>
          <a:custGeom>
            <a:avLst/>
            <a:gdLst>
              <a:gd name="T0" fmla="*/ 2147483646 w 574"/>
              <a:gd name="T1" fmla="*/ 2147483646 h 609"/>
              <a:gd name="T2" fmla="*/ 2147483646 w 574"/>
              <a:gd name="T3" fmla="*/ 2147483646 h 609"/>
              <a:gd name="T4" fmla="*/ 2147483646 w 574"/>
              <a:gd name="T5" fmla="*/ 2147483646 h 609"/>
              <a:gd name="T6" fmla="*/ 2147483646 w 574"/>
              <a:gd name="T7" fmla="*/ 2147483646 h 609"/>
              <a:gd name="T8" fmla="*/ 2147483646 w 574"/>
              <a:gd name="T9" fmla="*/ 2147483646 h 609"/>
              <a:gd name="T10" fmla="*/ 0 w 574"/>
              <a:gd name="T11" fmla="*/ 2147483646 h 609"/>
              <a:gd name="T12" fmla="*/ 2147483646 w 574"/>
              <a:gd name="T13" fmla="*/ 2147483646 h 609"/>
              <a:gd name="T14" fmla="*/ 2147483646 w 574"/>
              <a:gd name="T15" fmla="*/ 2147483646 h 609"/>
              <a:gd name="T16" fmla="*/ 2147483646 w 574"/>
              <a:gd name="T17" fmla="*/ 2147483646 h 609"/>
              <a:gd name="T18" fmla="*/ 2147483646 w 574"/>
              <a:gd name="T19" fmla="*/ 2147483646 h 609"/>
              <a:gd name="T20" fmla="*/ 2147483646 w 574"/>
              <a:gd name="T21" fmla="*/ 2147483646 h 609"/>
              <a:gd name="T22" fmla="*/ 2147483646 w 574"/>
              <a:gd name="T23" fmla="*/ 2147483646 h 609"/>
              <a:gd name="T24" fmla="*/ 2147483646 w 574"/>
              <a:gd name="T25" fmla="*/ 2147483646 h 609"/>
              <a:gd name="T26" fmla="*/ 2147483646 w 574"/>
              <a:gd name="T27" fmla="*/ 2147483646 h 609"/>
              <a:gd name="T28" fmla="*/ 2147483646 w 574"/>
              <a:gd name="T29" fmla="*/ 2147483646 h 609"/>
              <a:gd name="T30" fmla="*/ 2147483646 w 574"/>
              <a:gd name="T31" fmla="*/ 2147483646 h 609"/>
              <a:gd name="T32" fmla="*/ 2147483646 w 574"/>
              <a:gd name="T33" fmla="*/ 2147483646 h 609"/>
              <a:gd name="T34" fmla="*/ 2147483646 w 574"/>
              <a:gd name="T35" fmla="*/ 2147483646 h 609"/>
              <a:gd name="T36" fmla="*/ 2147483646 w 574"/>
              <a:gd name="T37" fmla="*/ 2147483646 h 609"/>
              <a:gd name="T38" fmla="*/ 2147483646 w 574"/>
              <a:gd name="T39" fmla="*/ 2147483646 h 609"/>
              <a:gd name="T40" fmla="*/ 2147483646 w 574"/>
              <a:gd name="T41" fmla="*/ 2147483646 h 609"/>
              <a:gd name="T42" fmla="*/ 2147483646 w 574"/>
              <a:gd name="T43" fmla="*/ 2147483646 h 609"/>
              <a:gd name="T44" fmla="*/ 2147483646 w 574"/>
              <a:gd name="T45" fmla="*/ 2147483646 h 609"/>
              <a:gd name="T46" fmla="*/ 2147483646 w 574"/>
              <a:gd name="T47" fmla="*/ 2147483646 h 609"/>
              <a:gd name="T48" fmla="*/ 2147483646 w 574"/>
              <a:gd name="T49" fmla="*/ 2147483646 h 609"/>
              <a:gd name="T50" fmla="*/ 2147483646 w 574"/>
              <a:gd name="T51" fmla="*/ 2147483646 h 609"/>
              <a:gd name="T52" fmla="*/ 2147483646 w 574"/>
              <a:gd name="T53" fmla="*/ 2147483646 h 609"/>
              <a:gd name="T54" fmla="*/ 2147483646 w 574"/>
              <a:gd name="T55" fmla="*/ 2147483646 h 609"/>
              <a:gd name="T56" fmla="*/ 2147483646 w 574"/>
              <a:gd name="T57" fmla="*/ 2147483646 h 609"/>
              <a:gd name="T58" fmla="*/ 2147483646 w 574"/>
              <a:gd name="T59" fmla="*/ 2147483646 h 609"/>
              <a:gd name="T60" fmla="*/ 2147483646 w 574"/>
              <a:gd name="T61" fmla="*/ 2147483646 h 609"/>
              <a:gd name="T62" fmla="*/ 2147483646 w 574"/>
              <a:gd name="T63" fmla="*/ 0 h 609"/>
              <a:gd name="T64" fmla="*/ 2147483646 w 574"/>
              <a:gd name="T65" fmla="*/ 2147483646 h 609"/>
              <a:gd name="T66" fmla="*/ 2147483646 w 574"/>
              <a:gd name="T67" fmla="*/ 2147483646 h 609"/>
              <a:gd name="T68" fmla="*/ 2147483646 w 574"/>
              <a:gd name="T69" fmla="*/ 2147483646 h 609"/>
              <a:gd name="T70" fmla="*/ 2147483646 w 574"/>
              <a:gd name="T71" fmla="*/ 2147483646 h 609"/>
              <a:gd name="T72" fmla="*/ 2147483646 w 574"/>
              <a:gd name="T73" fmla="*/ 2147483646 h 6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4" h="609">
                <a:moveTo>
                  <a:pt x="573" y="304"/>
                </a:moveTo>
                <a:lnTo>
                  <a:pt x="573" y="304"/>
                </a:lnTo>
                <a:close/>
                <a:moveTo>
                  <a:pt x="269" y="608"/>
                </a:moveTo>
                <a:lnTo>
                  <a:pt x="269" y="608"/>
                </a:lnTo>
                <a:cubicBezTo>
                  <a:pt x="120" y="608"/>
                  <a:pt x="0" y="481"/>
                  <a:pt x="0" y="333"/>
                </a:cubicBezTo>
                <a:cubicBezTo>
                  <a:pt x="0" y="220"/>
                  <a:pt x="71" y="121"/>
                  <a:pt x="170" y="78"/>
                </a:cubicBezTo>
                <a:lnTo>
                  <a:pt x="177" y="78"/>
                </a:lnTo>
                <a:cubicBezTo>
                  <a:pt x="191" y="78"/>
                  <a:pt x="205" y="93"/>
                  <a:pt x="205" y="107"/>
                </a:cubicBezTo>
                <a:cubicBezTo>
                  <a:pt x="205" y="121"/>
                  <a:pt x="198" y="128"/>
                  <a:pt x="184" y="135"/>
                </a:cubicBezTo>
                <a:cubicBezTo>
                  <a:pt x="106" y="163"/>
                  <a:pt x="57" y="241"/>
                  <a:pt x="57" y="333"/>
                </a:cubicBezTo>
                <a:cubicBezTo>
                  <a:pt x="57" y="453"/>
                  <a:pt x="149" y="552"/>
                  <a:pt x="269" y="552"/>
                </a:cubicBezTo>
                <a:cubicBezTo>
                  <a:pt x="389" y="552"/>
                  <a:pt x="488" y="453"/>
                  <a:pt x="488" y="333"/>
                </a:cubicBezTo>
                <a:cubicBezTo>
                  <a:pt x="488" y="241"/>
                  <a:pt x="431" y="163"/>
                  <a:pt x="354" y="135"/>
                </a:cubicBezTo>
                <a:cubicBezTo>
                  <a:pt x="347" y="128"/>
                  <a:pt x="340" y="121"/>
                  <a:pt x="340" y="107"/>
                </a:cubicBezTo>
                <a:cubicBezTo>
                  <a:pt x="340" y="93"/>
                  <a:pt x="347" y="78"/>
                  <a:pt x="368" y="78"/>
                </a:cubicBezTo>
                <a:lnTo>
                  <a:pt x="375" y="78"/>
                </a:lnTo>
                <a:cubicBezTo>
                  <a:pt x="474" y="121"/>
                  <a:pt x="545" y="220"/>
                  <a:pt x="545" y="333"/>
                </a:cubicBezTo>
                <a:cubicBezTo>
                  <a:pt x="545" y="481"/>
                  <a:pt x="424" y="608"/>
                  <a:pt x="269" y="608"/>
                </a:cubicBezTo>
                <a:close/>
                <a:moveTo>
                  <a:pt x="269" y="311"/>
                </a:moveTo>
                <a:lnTo>
                  <a:pt x="269" y="311"/>
                </a:lnTo>
                <a:cubicBezTo>
                  <a:pt x="255" y="311"/>
                  <a:pt x="241" y="304"/>
                  <a:pt x="241" y="283"/>
                </a:cubicBezTo>
                <a:cubicBezTo>
                  <a:pt x="241" y="121"/>
                  <a:pt x="241" y="121"/>
                  <a:pt x="241" y="121"/>
                </a:cubicBezTo>
                <a:cubicBezTo>
                  <a:pt x="241" y="64"/>
                  <a:pt x="241" y="64"/>
                  <a:pt x="241" y="64"/>
                </a:cubicBezTo>
                <a:cubicBezTo>
                  <a:pt x="241" y="29"/>
                  <a:pt x="241" y="29"/>
                  <a:pt x="241" y="29"/>
                </a:cubicBezTo>
                <a:cubicBezTo>
                  <a:pt x="241" y="15"/>
                  <a:pt x="255" y="0"/>
                  <a:pt x="269" y="0"/>
                </a:cubicBezTo>
                <a:cubicBezTo>
                  <a:pt x="290" y="0"/>
                  <a:pt x="297" y="15"/>
                  <a:pt x="297" y="29"/>
                </a:cubicBezTo>
                <a:cubicBezTo>
                  <a:pt x="297" y="114"/>
                  <a:pt x="297" y="114"/>
                  <a:pt x="297" y="114"/>
                </a:cubicBezTo>
                <a:cubicBezTo>
                  <a:pt x="297" y="170"/>
                  <a:pt x="297" y="170"/>
                  <a:pt x="297" y="170"/>
                </a:cubicBezTo>
                <a:cubicBezTo>
                  <a:pt x="297" y="283"/>
                  <a:pt x="297" y="283"/>
                  <a:pt x="297" y="283"/>
                </a:cubicBezTo>
                <a:cubicBezTo>
                  <a:pt x="297" y="304"/>
                  <a:pt x="290" y="311"/>
                  <a:pt x="269" y="31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6" name="Freeform 86"/>
          <p:cNvSpPr>
            <a:spLocks noChangeArrowheads="1"/>
          </p:cNvSpPr>
          <p:nvPr/>
        </p:nvSpPr>
        <p:spPr bwMode="auto">
          <a:xfrm>
            <a:off x="18558353" y="4785775"/>
            <a:ext cx="553668" cy="521571"/>
          </a:xfrm>
          <a:custGeom>
            <a:avLst/>
            <a:gdLst>
              <a:gd name="T0" fmla="*/ 2147483646 w 609"/>
              <a:gd name="T1" fmla="*/ 2147483646 h 573"/>
              <a:gd name="T2" fmla="*/ 2147483646 w 609"/>
              <a:gd name="T3" fmla="*/ 2147483646 h 573"/>
              <a:gd name="T4" fmla="*/ 2147483646 w 609"/>
              <a:gd name="T5" fmla="*/ 2147483646 h 573"/>
              <a:gd name="T6" fmla="*/ 2147483646 w 609"/>
              <a:gd name="T7" fmla="*/ 0 h 573"/>
              <a:gd name="T8" fmla="*/ 2147483646 w 609"/>
              <a:gd name="T9" fmla="*/ 2147483646 h 573"/>
              <a:gd name="T10" fmla="*/ 2147483646 w 609"/>
              <a:gd name="T11" fmla="*/ 2147483646 h 573"/>
              <a:gd name="T12" fmla="*/ 2147483646 w 609"/>
              <a:gd name="T13" fmla="*/ 2147483646 h 573"/>
              <a:gd name="T14" fmla="*/ 2147483646 w 609"/>
              <a:gd name="T15" fmla="*/ 2147483646 h 573"/>
              <a:gd name="T16" fmla="*/ 2147483646 w 609"/>
              <a:gd name="T17" fmla="*/ 2147483646 h 573"/>
              <a:gd name="T18" fmla="*/ 2147483646 w 609"/>
              <a:gd name="T19" fmla="*/ 2147483646 h 573"/>
              <a:gd name="T20" fmla="*/ 2147483646 w 609"/>
              <a:gd name="T21" fmla="*/ 2147483646 h 573"/>
              <a:gd name="T22" fmla="*/ 2147483646 w 609"/>
              <a:gd name="T23" fmla="*/ 2147483646 h 573"/>
              <a:gd name="T24" fmla="*/ 2147483646 w 609"/>
              <a:gd name="T25" fmla="*/ 2147483646 h 573"/>
              <a:gd name="T26" fmla="*/ 2147483646 w 609"/>
              <a:gd name="T27" fmla="*/ 2147483646 h 573"/>
              <a:gd name="T28" fmla="*/ 2147483646 w 609"/>
              <a:gd name="T29" fmla="*/ 2147483646 h 573"/>
              <a:gd name="T30" fmla="*/ 2147483646 w 609"/>
              <a:gd name="T31" fmla="*/ 2147483646 h 573"/>
              <a:gd name="T32" fmla="*/ 2147483646 w 609"/>
              <a:gd name="T33" fmla="*/ 2147483646 h 573"/>
              <a:gd name="T34" fmla="*/ 2147483646 w 609"/>
              <a:gd name="T35" fmla="*/ 2147483646 h 573"/>
              <a:gd name="T36" fmla="*/ 2147483646 w 609"/>
              <a:gd name="T37" fmla="*/ 2147483646 h 573"/>
              <a:gd name="T38" fmla="*/ 2147483646 w 609"/>
              <a:gd name="T39" fmla="*/ 2147483646 h 573"/>
              <a:gd name="T40" fmla="*/ 2147483646 w 609"/>
              <a:gd name="T41" fmla="*/ 2147483646 h 573"/>
              <a:gd name="T42" fmla="*/ 2147483646 w 609"/>
              <a:gd name="T43" fmla="*/ 2147483646 h 573"/>
              <a:gd name="T44" fmla="*/ 2147483646 w 609"/>
              <a:gd name="T45" fmla="*/ 2147483646 h 573"/>
              <a:gd name="T46" fmla="*/ 2147483646 w 609"/>
              <a:gd name="T47" fmla="*/ 2147483646 h 573"/>
              <a:gd name="T48" fmla="*/ 2147483646 w 609"/>
              <a:gd name="T49" fmla="*/ 2147483646 h 573"/>
              <a:gd name="T50" fmla="*/ 2147483646 w 609"/>
              <a:gd name="T51" fmla="*/ 2147483646 h 573"/>
              <a:gd name="T52" fmla="*/ 2147483646 w 609"/>
              <a:gd name="T53" fmla="*/ 2147483646 h 573"/>
              <a:gd name="T54" fmla="*/ 2147483646 w 609"/>
              <a:gd name="T55" fmla="*/ 2147483646 h 573"/>
              <a:gd name="T56" fmla="*/ 2147483646 w 609"/>
              <a:gd name="T57" fmla="*/ 2147483646 h 573"/>
              <a:gd name="T58" fmla="*/ 2147483646 w 609"/>
              <a:gd name="T59" fmla="*/ 2147483646 h 573"/>
              <a:gd name="T60" fmla="*/ 2147483646 w 609"/>
              <a:gd name="T61" fmla="*/ 2147483646 h 573"/>
              <a:gd name="T62" fmla="*/ 2147483646 w 609"/>
              <a:gd name="T63" fmla="*/ 2147483646 h 573"/>
              <a:gd name="T64" fmla="*/ 2147483646 w 609"/>
              <a:gd name="T65" fmla="*/ 2147483646 h 573"/>
              <a:gd name="T66" fmla="*/ 2147483646 w 609"/>
              <a:gd name="T67" fmla="*/ 2147483646 h 573"/>
              <a:gd name="T68" fmla="*/ 2147483646 w 609"/>
              <a:gd name="T69" fmla="*/ 2147483646 h 573"/>
              <a:gd name="T70" fmla="*/ 2147483646 w 609"/>
              <a:gd name="T71" fmla="*/ 2147483646 h 573"/>
              <a:gd name="T72" fmla="*/ 2147483646 w 609"/>
              <a:gd name="T73" fmla="*/ 2147483646 h 573"/>
              <a:gd name="T74" fmla="*/ 2147483646 w 609"/>
              <a:gd name="T75" fmla="*/ 2147483646 h 573"/>
              <a:gd name="T76" fmla="*/ 2147483646 w 609"/>
              <a:gd name="T77" fmla="*/ 2147483646 h 573"/>
              <a:gd name="T78" fmla="*/ 2147483646 w 609"/>
              <a:gd name="T79" fmla="*/ 2147483646 h 573"/>
              <a:gd name="T80" fmla="*/ 2147483646 w 609"/>
              <a:gd name="T81" fmla="*/ 2147483646 h 573"/>
              <a:gd name="T82" fmla="*/ 2147483646 w 609"/>
              <a:gd name="T83" fmla="*/ 2147483646 h 573"/>
              <a:gd name="T84" fmla="*/ 2147483646 w 609"/>
              <a:gd name="T85" fmla="*/ 2147483646 h 573"/>
              <a:gd name="T86" fmla="*/ 0 w 609"/>
              <a:gd name="T87" fmla="*/ 2147483646 h 573"/>
              <a:gd name="T88" fmla="*/ 2147483646 w 609"/>
              <a:gd name="T89" fmla="*/ 0 h 573"/>
              <a:gd name="T90" fmla="*/ 2147483646 w 609"/>
              <a:gd name="T91" fmla="*/ 2147483646 h 573"/>
              <a:gd name="T92" fmla="*/ 2147483646 w 609"/>
              <a:gd name="T93" fmla="*/ 2147483646 h 57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09" h="573">
                <a:moveTo>
                  <a:pt x="579" y="176"/>
                </a:moveTo>
                <a:lnTo>
                  <a:pt x="579" y="176"/>
                </a:lnTo>
                <a:cubicBezTo>
                  <a:pt x="551" y="106"/>
                  <a:pt x="495" y="56"/>
                  <a:pt x="424" y="21"/>
                </a:cubicBezTo>
                <a:cubicBezTo>
                  <a:pt x="445" y="7"/>
                  <a:pt x="466" y="0"/>
                  <a:pt x="495" y="0"/>
                </a:cubicBezTo>
                <a:cubicBezTo>
                  <a:pt x="558" y="0"/>
                  <a:pt x="608" y="49"/>
                  <a:pt x="608" y="113"/>
                </a:cubicBezTo>
                <a:cubicBezTo>
                  <a:pt x="608" y="134"/>
                  <a:pt x="594" y="162"/>
                  <a:pt x="579" y="176"/>
                </a:cubicBezTo>
                <a:close/>
                <a:moveTo>
                  <a:pt x="579" y="304"/>
                </a:moveTo>
                <a:lnTo>
                  <a:pt x="579" y="304"/>
                </a:lnTo>
                <a:cubicBezTo>
                  <a:pt x="579" y="374"/>
                  <a:pt x="551" y="438"/>
                  <a:pt x="502" y="487"/>
                </a:cubicBezTo>
                <a:cubicBezTo>
                  <a:pt x="544" y="530"/>
                  <a:pt x="544" y="530"/>
                  <a:pt x="544" y="530"/>
                </a:cubicBezTo>
                <a:cubicBezTo>
                  <a:pt x="544" y="530"/>
                  <a:pt x="551" y="537"/>
                  <a:pt x="551" y="544"/>
                </a:cubicBezTo>
                <a:cubicBezTo>
                  <a:pt x="551" y="565"/>
                  <a:pt x="537" y="572"/>
                  <a:pt x="523" y="572"/>
                </a:cubicBezTo>
                <a:cubicBezTo>
                  <a:pt x="516" y="572"/>
                  <a:pt x="509" y="572"/>
                  <a:pt x="502" y="565"/>
                </a:cubicBezTo>
                <a:cubicBezTo>
                  <a:pt x="459" y="523"/>
                  <a:pt x="459" y="523"/>
                  <a:pt x="459" y="523"/>
                </a:cubicBezTo>
                <a:cubicBezTo>
                  <a:pt x="417" y="558"/>
                  <a:pt x="360" y="572"/>
                  <a:pt x="304" y="572"/>
                </a:cubicBezTo>
                <a:cubicBezTo>
                  <a:pt x="247" y="572"/>
                  <a:pt x="191" y="558"/>
                  <a:pt x="148" y="523"/>
                </a:cubicBezTo>
                <a:cubicBezTo>
                  <a:pt x="106" y="565"/>
                  <a:pt x="106" y="565"/>
                  <a:pt x="106" y="565"/>
                </a:cubicBezTo>
                <a:cubicBezTo>
                  <a:pt x="99" y="572"/>
                  <a:pt x="92" y="572"/>
                  <a:pt x="85" y="572"/>
                </a:cubicBezTo>
                <a:cubicBezTo>
                  <a:pt x="71" y="572"/>
                  <a:pt x="56" y="565"/>
                  <a:pt x="56" y="544"/>
                </a:cubicBezTo>
                <a:cubicBezTo>
                  <a:pt x="56" y="537"/>
                  <a:pt x="64" y="530"/>
                  <a:pt x="71" y="530"/>
                </a:cubicBezTo>
                <a:cubicBezTo>
                  <a:pt x="106" y="487"/>
                  <a:pt x="106" y="487"/>
                  <a:pt x="106" y="487"/>
                </a:cubicBezTo>
                <a:cubicBezTo>
                  <a:pt x="56" y="438"/>
                  <a:pt x="28" y="374"/>
                  <a:pt x="28" y="304"/>
                </a:cubicBezTo>
                <a:cubicBezTo>
                  <a:pt x="28" y="148"/>
                  <a:pt x="155" y="28"/>
                  <a:pt x="304" y="28"/>
                </a:cubicBezTo>
                <a:cubicBezTo>
                  <a:pt x="452" y="28"/>
                  <a:pt x="579" y="148"/>
                  <a:pt x="579" y="304"/>
                </a:cubicBezTo>
                <a:close/>
                <a:moveTo>
                  <a:pt x="304" y="85"/>
                </a:moveTo>
                <a:lnTo>
                  <a:pt x="304" y="85"/>
                </a:lnTo>
                <a:cubicBezTo>
                  <a:pt x="184" y="85"/>
                  <a:pt x="85" y="183"/>
                  <a:pt x="85" y="304"/>
                </a:cubicBezTo>
                <a:cubicBezTo>
                  <a:pt x="85" y="424"/>
                  <a:pt x="184" y="516"/>
                  <a:pt x="304" y="516"/>
                </a:cubicBezTo>
                <a:cubicBezTo>
                  <a:pt x="424" y="516"/>
                  <a:pt x="523" y="424"/>
                  <a:pt x="523" y="304"/>
                </a:cubicBezTo>
                <a:cubicBezTo>
                  <a:pt x="523" y="183"/>
                  <a:pt x="424" y="85"/>
                  <a:pt x="304" y="85"/>
                </a:cubicBezTo>
                <a:close/>
                <a:moveTo>
                  <a:pt x="417" y="332"/>
                </a:moveTo>
                <a:lnTo>
                  <a:pt x="417" y="332"/>
                </a:lnTo>
                <a:cubicBezTo>
                  <a:pt x="304" y="332"/>
                  <a:pt x="304" y="332"/>
                  <a:pt x="304" y="332"/>
                </a:cubicBezTo>
                <a:cubicBezTo>
                  <a:pt x="290" y="332"/>
                  <a:pt x="276" y="318"/>
                  <a:pt x="276" y="304"/>
                </a:cubicBezTo>
                <a:cubicBezTo>
                  <a:pt x="276" y="148"/>
                  <a:pt x="276" y="148"/>
                  <a:pt x="276" y="148"/>
                </a:cubicBezTo>
                <a:cubicBezTo>
                  <a:pt x="276" y="134"/>
                  <a:pt x="290" y="120"/>
                  <a:pt x="304" y="120"/>
                </a:cubicBezTo>
                <a:cubicBezTo>
                  <a:pt x="318" y="120"/>
                  <a:pt x="332" y="134"/>
                  <a:pt x="332" y="148"/>
                </a:cubicBezTo>
                <a:cubicBezTo>
                  <a:pt x="332" y="275"/>
                  <a:pt x="332" y="275"/>
                  <a:pt x="332" y="275"/>
                </a:cubicBezTo>
                <a:cubicBezTo>
                  <a:pt x="417" y="275"/>
                  <a:pt x="417" y="275"/>
                  <a:pt x="417" y="275"/>
                </a:cubicBezTo>
                <a:cubicBezTo>
                  <a:pt x="431" y="275"/>
                  <a:pt x="445" y="282"/>
                  <a:pt x="445" y="304"/>
                </a:cubicBezTo>
                <a:cubicBezTo>
                  <a:pt x="445" y="318"/>
                  <a:pt x="431" y="332"/>
                  <a:pt x="417" y="332"/>
                </a:cubicBezTo>
                <a:close/>
                <a:moveTo>
                  <a:pt x="28" y="183"/>
                </a:moveTo>
                <a:lnTo>
                  <a:pt x="28" y="183"/>
                </a:lnTo>
                <a:cubicBezTo>
                  <a:pt x="14" y="162"/>
                  <a:pt x="0" y="141"/>
                  <a:pt x="0" y="113"/>
                </a:cubicBezTo>
                <a:cubicBezTo>
                  <a:pt x="0" y="49"/>
                  <a:pt x="49" y="0"/>
                  <a:pt x="113" y="0"/>
                </a:cubicBezTo>
                <a:cubicBezTo>
                  <a:pt x="141" y="0"/>
                  <a:pt x="162" y="7"/>
                  <a:pt x="184" y="21"/>
                </a:cubicBezTo>
                <a:cubicBezTo>
                  <a:pt x="113" y="56"/>
                  <a:pt x="56" y="113"/>
                  <a:pt x="28" y="1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7" name="Freeform 87"/>
          <p:cNvSpPr>
            <a:spLocks noChangeArrowheads="1"/>
          </p:cNvSpPr>
          <p:nvPr/>
        </p:nvSpPr>
        <p:spPr bwMode="auto">
          <a:xfrm>
            <a:off x="17603476" y="4765713"/>
            <a:ext cx="549655" cy="553668"/>
          </a:xfrm>
          <a:custGeom>
            <a:avLst/>
            <a:gdLst>
              <a:gd name="T0" fmla="*/ 2147483646 w 602"/>
              <a:gd name="T1" fmla="*/ 2147483646 h 609"/>
              <a:gd name="T2" fmla="*/ 2147483646 w 602"/>
              <a:gd name="T3" fmla="*/ 2147483646 h 609"/>
              <a:gd name="T4" fmla="*/ 0 w 602"/>
              <a:gd name="T5" fmla="*/ 2147483646 h 609"/>
              <a:gd name="T6" fmla="*/ 2147483646 w 602"/>
              <a:gd name="T7" fmla="*/ 0 h 609"/>
              <a:gd name="T8" fmla="*/ 2147483646 w 602"/>
              <a:gd name="T9" fmla="*/ 2147483646 h 609"/>
              <a:gd name="T10" fmla="*/ 2147483646 w 602"/>
              <a:gd name="T11" fmla="*/ 2147483646 h 609"/>
              <a:gd name="T12" fmla="*/ 2147483646 w 602"/>
              <a:gd name="T13" fmla="*/ 2147483646 h 609"/>
              <a:gd name="T14" fmla="*/ 2147483646 w 602"/>
              <a:gd name="T15" fmla="*/ 2147483646 h 609"/>
              <a:gd name="T16" fmla="*/ 2147483646 w 602"/>
              <a:gd name="T17" fmla="*/ 2147483646 h 609"/>
              <a:gd name="T18" fmla="*/ 2147483646 w 602"/>
              <a:gd name="T19" fmla="*/ 2147483646 h 609"/>
              <a:gd name="T20" fmla="*/ 2147483646 w 602"/>
              <a:gd name="T21" fmla="*/ 2147483646 h 609"/>
              <a:gd name="T22" fmla="*/ 2147483646 w 602"/>
              <a:gd name="T23" fmla="*/ 2147483646 h 609"/>
              <a:gd name="T24" fmla="*/ 2147483646 w 602"/>
              <a:gd name="T25" fmla="*/ 2147483646 h 609"/>
              <a:gd name="T26" fmla="*/ 2147483646 w 602"/>
              <a:gd name="T27" fmla="*/ 2147483646 h 609"/>
              <a:gd name="T28" fmla="*/ 2147483646 w 602"/>
              <a:gd name="T29" fmla="*/ 2147483646 h 609"/>
              <a:gd name="T30" fmla="*/ 2147483646 w 602"/>
              <a:gd name="T31" fmla="*/ 2147483646 h 609"/>
              <a:gd name="T32" fmla="*/ 2147483646 w 602"/>
              <a:gd name="T33" fmla="*/ 2147483646 h 609"/>
              <a:gd name="T34" fmla="*/ 2147483646 w 602"/>
              <a:gd name="T35" fmla="*/ 2147483646 h 609"/>
              <a:gd name="T36" fmla="*/ 2147483646 w 602"/>
              <a:gd name="T37" fmla="*/ 2147483646 h 609"/>
              <a:gd name="T38" fmla="*/ 2147483646 w 602"/>
              <a:gd name="T39" fmla="*/ 2147483646 h 609"/>
              <a:gd name="T40" fmla="*/ 2147483646 w 602"/>
              <a:gd name="T41" fmla="*/ 2147483646 h 609"/>
              <a:gd name="T42" fmla="*/ 2147483646 w 602"/>
              <a:gd name="T43" fmla="*/ 2147483646 h 609"/>
              <a:gd name="T44" fmla="*/ 2147483646 w 602"/>
              <a:gd name="T45" fmla="*/ 2147483646 h 609"/>
              <a:gd name="T46" fmla="*/ 2147483646 w 602"/>
              <a:gd name="T47" fmla="*/ 2147483646 h 609"/>
              <a:gd name="T48" fmla="*/ 2147483646 w 602"/>
              <a:gd name="T49" fmla="*/ 2147483646 h 609"/>
              <a:gd name="T50" fmla="*/ 2147483646 w 602"/>
              <a:gd name="T51" fmla="*/ 2147483646 h 609"/>
              <a:gd name="T52" fmla="*/ 2147483646 w 602"/>
              <a:gd name="T53" fmla="*/ 2147483646 h 60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02" h="609">
                <a:moveTo>
                  <a:pt x="304" y="608"/>
                </a:moveTo>
                <a:lnTo>
                  <a:pt x="304" y="608"/>
                </a:lnTo>
                <a:cubicBezTo>
                  <a:pt x="134" y="608"/>
                  <a:pt x="0" y="474"/>
                  <a:pt x="0" y="304"/>
                </a:cubicBezTo>
                <a:cubicBezTo>
                  <a:pt x="0" y="135"/>
                  <a:pt x="134" y="0"/>
                  <a:pt x="304" y="0"/>
                </a:cubicBezTo>
                <a:cubicBezTo>
                  <a:pt x="466" y="0"/>
                  <a:pt x="601" y="135"/>
                  <a:pt x="601" y="304"/>
                </a:cubicBezTo>
                <a:cubicBezTo>
                  <a:pt x="601" y="474"/>
                  <a:pt x="466" y="608"/>
                  <a:pt x="304" y="608"/>
                </a:cubicBezTo>
                <a:close/>
                <a:moveTo>
                  <a:pt x="304" y="57"/>
                </a:moveTo>
                <a:lnTo>
                  <a:pt x="304" y="57"/>
                </a:lnTo>
                <a:cubicBezTo>
                  <a:pt x="169" y="57"/>
                  <a:pt x="56" y="170"/>
                  <a:pt x="56" y="304"/>
                </a:cubicBezTo>
                <a:cubicBezTo>
                  <a:pt x="56" y="439"/>
                  <a:pt x="169" y="552"/>
                  <a:pt x="304" y="552"/>
                </a:cubicBezTo>
                <a:cubicBezTo>
                  <a:pt x="438" y="552"/>
                  <a:pt x="544" y="439"/>
                  <a:pt x="544" y="304"/>
                </a:cubicBezTo>
                <a:cubicBezTo>
                  <a:pt x="544" y="170"/>
                  <a:pt x="438" y="57"/>
                  <a:pt x="304" y="57"/>
                </a:cubicBezTo>
                <a:close/>
                <a:moveTo>
                  <a:pt x="424" y="333"/>
                </a:moveTo>
                <a:lnTo>
                  <a:pt x="424" y="333"/>
                </a:lnTo>
                <a:cubicBezTo>
                  <a:pt x="367" y="333"/>
                  <a:pt x="367" y="333"/>
                  <a:pt x="367" y="333"/>
                </a:cubicBezTo>
                <a:cubicBezTo>
                  <a:pt x="332" y="333"/>
                  <a:pt x="332" y="333"/>
                  <a:pt x="332" y="333"/>
                </a:cubicBezTo>
                <a:cubicBezTo>
                  <a:pt x="304" y="333"/>
                  <a:pt x="304" y="333"/>
                  <a:pt x="304" y="333"/>
                </a:cubicBezTo>
                <a:cubicBezTo>
                  <a:pt x="283" y="333"/>
                  <a:pt x="276" y="319"/>
                  <a:pt x="276" y="304"/>
                </a:cubicBezTo>
                <a:cubicBezTo>
                  <a:pt x="276" y="135"/>
                  <a:pt x="276" y="135"/>
                  <a:pt x="276" y="135"/>
                </a:cubicBezTo>
                <a:cubicBezTo>
                  <a:pt x="276" y="121"/>
                  <a:pt x="283" y="107"/>
                  <a:pt x="304" y="107"/>
                </a:cubicBezTo>
                <a:cubicBezTo>
                  <a:pt x="318" y="107"/>
                  <a:pt x="332" y="121"/>
                  <a:pt x="332" y="135"/>
                </a:cubicBezTo>
                <a:cubicBezTo>
                  <a:pt x="332" y="276"/>
                  <a:pt x="332" y="276"/>
                  <a:pt x="332" y="276"/>
                </a:cubicBezTo>
                <a:cubicBezTo>
                  <a:pt x="367" y="276"/>
                  <a:pt x="367" y="276"/>
                  <a:pt x="367" y="276"/>
                </a:cubicBezTo>
                <a:cubicBezTo>
                  <a:pt x="424" y="276"/>
                  <a:pt x="424" y="276"/>
                  <a:pt x="424" y="276"/>
                </a:cubicBezTo>
                <a:cubicBezTo>
                  <a:pt x="438" y="276"/>
                  <a:pt x="452" y="290"/>
                  <a:pt x="452" y="304"/>
                </a:cubicBezTo>
                <a:cubicBezTo>
                  <a:pt x="452" y="319"/>
                  <a:pt x="438" y="333"/>
                  <a:pt x="424" y="3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8" name="Freeform 88"/>
          <p:cNvSpPr>
            <a:spLocks noChangeArrowheads="1"/>
          </p:cNvSpPr>
          <p:nvPr/>
        </p:nvSpPr>
        <p:spPr bwMode="auto">
          <a:xfrm>
            <a:off x="16644585" y="4765713"/>
            <a:ext cx="545644" cy="553668"/>
          </a:xfrm>
          <a:custGeom>
            <a:avLst/>
            <a:gdLst>
              <a:gd name="T0" fmla="*/ 2147483646 w 601"/>
              <a:gd name="T1" fmla="*/ 2147483646 h 609"/>
              <a:gd name="T2" fmla="*/ 2147483646 w 601"/>
              <a:gd name="T3" fmla="*/ 2147483646 h 609"/>
              <a:gd name="T4" fmla="*/ 0 w 601"/>
              <a:gd name="T5" fmla="*/ 2147483646 h 609"/>
              <a:gd name="T6" fmla="*/ 2147483646 w 601"/>
              <a:gd name="T7" fmla="*/ 0 h 609"/>
              <a:gd name="T8" fmla="*/ 2147483646 w 601"/>
              <a:gd name="T9" fmla="*/ 2147483646 h 609"/>
              <a:gd name="T10" fmla="*/ 2147483646 w 601"/>
              <a:gd name="T11" fmla="*/ 2147483646 h 609"/>
              <a:gd name="T12" fmla="*/ 2147483646 w 601"/>
              <a:gd name="T13" fmla="*/ 2147483646 h 609"/>
              <a:gd name="T14" fmla="*/ 2147483646 w 601"/>
              <a:gd name="T15" fmla="*/ 2147483646 h 609"/>
              <a:gd name="T16" fmla="*/ 2147483646 w 601"/>
              <a:gd name="T17" fmla="*/ 2147483646 h 609"/>
              <a:gd name="T18" fmla="*/ 2147483646 w 601"/>
              <a:gd name="T19" fmla="*/ 2147483646 h 609"/>
              <a:gd name="T20" fmla="*/ 2147483646 w 601"/>
              <a:gd name="T21" fmla="*/ 2147483646 h 609"/>
              <a:gd name="T22" fmla="*/ 2147483646 w 601"/>
              <a:gd name="T23" fmla="*/ 2147483646 h 609"/>
              <a:gd name="T24" fmla="*/ 2147483646 w 601"/>
              <a:gd name="T25" fmla="*/ 2147483646 h 609"/>
              <a:gd name="T26" fmla="*/ 2147483646 w 601"/>
              <a:gd name="T27" fmla="*/ 2147483646 h 609"/>
              <a:gd name="T28" fmla="*/ 2147483646 w 601"/>
              <a:gd name="T29" fmla="*/ 2147483646 h 609"/>
              <a:gd name="T30" fmla="*/ 2147483646 w 601"/>
              <a:gd name="T31" fmla="*/ 2147483646 h 609"/>
              <a:gd name="T32" fmla="*/ 2147483646 w 601"/>
              <a:gd name="T33" fmla="*/ 2147483646 h 609"/>
              <a:gd name="T34" fmla="*/ 2147483646 w 601"/>
              <a:gd name="T35" fmla="*/ 2147483646 h 609"/>
              <a:gd name="T36" fmla="*/ 2147483646 w 601"/>
              <a:gd name="T37" fmla="*/ 2147483646 h 609"/>
              <a:gd name="T38" fmla="*/ 2147483646 w 601"/>
              <a:gd name="T39" fmla="*/ 2147483646 h 609"/>
              <a:gd name="T40" fmla="*/ 2147483646 w 601"/>
              <a:gd name="T41" fmla="*/ 2147483646 h 609"/>
              <a:gd name="T42" fmla="*/ 2147483646 w 601"/>
              <a:gd name="T43" fmla="*/ 2147483646 h 609"/>
              <a:gd name="T44" fmla="*/ 2147483646 w 601"/>
              <a:gd name="T45" fmla="*/ 2147483646 h 609"/>
              <a:gd name="T46" fmla="*/ 2147483646 w 601"/>
              <a:gd name="T47" fmla="*/ 2147483646 h 609"/>
              <a:gd name="T48" fmla="*/ 2147483646 w 601"/>
              <a:gd name="T49" fmla="*/ 2147483646 h 609"/>
              <a:gd name="T50" fmla="*/ 2147483646 w 601"/>
              <a:gd name="T51" fmla="*/ 2147483646 h 609"/>
              <a:gd name="T52" fmla="*/ 2147483646 w 601"/>
              <a:gd name="T53" fmla="*/ 2147483646 h 609"/>
              <a:gd name="T54" fmla="*/ 2147483646 w 601"/>
              <a:gd name="T55" fmla="*/ 2147483646 h 60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1" h="609">
                <a:moveTo>
                  <a:pt x="297" y="608"/>
                </a:moveTo>
                <a:lnTo>
                  <a:pt x="297" y="608"/>
                </a:lnTo>
                <a:cubicBezTo>
                  <a:pt x="134" y="608"/>
                  <a:pt x="0" y="474"/>
                  <a:pt x="0" y="304"/>
                </a:cubicBezTo>
                <a:cubicBezTo>
                  <a:pt x="0" y="135"/>
                  <a:pt x="134" y="0"/>
                  <a:pt x="297" y="0"/>
                </a:cubicBezTo>
                <a:cubicBezTo>
                  <a:pt x="466" y="0"/>
                  <a:pt x="600" y="135"/>
                  <a:pt x="600" y="304"/>
                </a:cubicBezTo>
                <a:cubicBezTo>
                  <a:pt x="600" y="474"/>
                  <a:pt x="466" y="608"/>
                  <a:pt x="297" y="608"/>
                </a:cubicBezTo>
                <a:close/>
                <a:moveTo>
                  <a:pt x="297" y="57"/>
                </a:moveTo>
                <a:lnTo>
                  <a:pt x="297" y="57"/>
                </a:lnTo>
                <a:cubicBezTo>
                  <a:pt x="162" y="57"/>
                  <a:pt x="56" y="170"/>
                  <a:pt x="56" y="304"/>
                </a:cubicBezTo>
                <a:cubicBezTo>
                  <a:pt x="56" y="368"/>
                  <a:pt x="78" y="425"/>
                  <a:pt x="120" y="467"/>
                </a:cubicBezTo>
                <a:cubicBezTo>
                  <a:pt x="155" y="453"/>
                  <a:pt x="141" y="467"/>
                  <a:pt x="183" y="446"/>
                </a:cubicBezTo>
                <a:cubicBezTo>
                  <a:pt x="233" y="425"/>
                  <a:pt x="247" y="418"/>
                  <a:pt x="247" y="418"/>
                </a:cubicBezTo>
                <a:cubicBezTo>
                  <a:pt x="247" y="375"/>
                  <a:pt x="247" y="375"/>
                  <a:pt x="247" y="375"/>
                </a:cubicBezTo>
                <a:cubicBezTo>
                  <a:pt x="247" y="375"/>
                  <a:pt x="226" y="361"/>
                  <a:pt x="219" y="319"/>
                </a:cubicBezTo>
                <a:cubicBezTo>
                  <a:pt x="212" y="326"/>
                  <a:pt x="205" y="304"/>
                  <a:pt x="205" y="297"/>
                </a:cubicBezTo>
                <a:cubicBezTo>
                  <a:pt x="205" y="283"/>
                  <a:pt x="198" y="255"/>
                  <a:pt x="212" y="255"/>
                </a:cubicBezTo>
                <a:cubicBezTo>
                  <a:pt x="212" y="234"/>
                  <a:pt x="212" y="220"/>
                  <a:pt x="212" y="205"/>
                </a:cubicBezTo>
                <a:cubicBezTo>
                  <a:pt x="212" y="177"/>
                  <a:pt x="247" y="135"/>
                  <a:pt x="297" y="135"/>
                </a:cubicBezTo>
                <a:cubicBezTo>
                  <a:pt x="360" y="135"/>
                  <a:pt x="381" y="177"/>
                  <a:pt x="389" y="205"/>
                </a:cubicBezTo>
                <a:cubicBezTo>
                  <a:pt x="389" y="220"/>
                  <a:pt x="389" y="234"/>
                  <a:pt x="381" y="255"/>
                </a:cubicBezTo>
                <a:cubicBezTo>
                  <a:pt x="396" y="255"/>
                  <a:pt x="389" y="283"/>
                  <a:pt x="389" y="297"/>
                </a:cubicBezTo>
                <a:cubicBezTo>
                  <a:pt x="389" y="304"/>
                  <a:pt x="389" y="326"/>
                  <a:pt x="374" y="319"/>
                </a:cubicBezTo>
                <a:cubicBezTo>
                  <a:pt x="367" y="361"/>
                  <a:pt x="353" y="375"/>
                  <a:pt x="353" y="375"/>
                </a:cubicBezTo>
                <a:cubicBezTo>
                  <a:pt x="353" y="418"/>
                  <a:pt x="353" y="418"/>
                  <a:pt x="353" y="418"/>
                </a:cubicBezTo>
                <a:cubicBezTo>
                  <a:pt x="353" y="418"/>
                  <a:pt x="367" y="425"/>
                  <a:pt x="410" y="446"/>
                </a:cubicBezTo>
                <a:cubicBezTo>
                  <a:pt x="459" y="467"/>
                  <a:pt x="445" y="453"/>
                  <a:pt x="480" y="467"/>
                </a:cubicBezTo>
                <a:cubicBezTo>
                  <a:pt x="523" y="425"/>
                  <a:pt x="544" y="368"/>
                  <a:pt x="544" y="304"/>
                </a:cubicBezTo>
                <a:cubicBezTo>
                  <a:pt x="544" y="170"/>
                  <a:pt x="431" y="57"/>
                  <a:pt x="297"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19" name="Freeform 89"/>
          <p:cNvSpPr>
            <a:spLocks noChangeArrowheads="1"/>
          </p:cNvSpPr>
          <p:nvPr/>
        </p:nvSpPr>
        <p:spPr bwMode="auto">
          <a:xfrm>
            <a:off x="15681684" y="4922186"/>
            <a:ext cx="553668" cy="385160"/>
          </a:xfrm>
          <a:custGeom>
            <a:avLst/>
            <a:gdLst>
              <a:gd name="T0" fmla="*/ 2147483646 w 608"/>
              <a:gd name="T1" fmla="*/ 2147483646 h 425"/>
              <a:gd name="T2" fmla="*/ 2147483646 w 608"/>
              <a:gd name="T3" fmla="*/ 2147483646 h 425"/>
              <a:gd name="T4" fmla="*/ 2147483646 w 608"/>
              <a:gd name="T5" fmla="*/ 2147483646 h 425"/>
              <a:gd name="T6" fmla="*/ 2147483646 w 608"/>
              <a:gd name="T7" fmla="*/ 2147483646 h 425"/>
              <a:gd name="T8" fmla="*/ 2147483646 w 608"/>
              <a:gd name="T9" fmla="*/ 2147483646 h 425"/>
              <a:gd name="T10" fmla="*/ 2147483646 w 608"/>
              <a:gd name="T11" fmla="*/ 2147483646 h 425"/>
              <a:gd name="T12" fmla="*/ 2147483646 w 608"/>
              <a:gd name="T13" fmla="*/ 2147483646 h 425"/>
              <a:gd name="T14" fmla="*/ 2147483646 w 608"/>
              <a:gd name="T15" fmla="*/ 2147483646 h 425"/>
              <a:gd name="T16" fmla="*/ 2147483646 w 608"/>
              <a:gd name="T17" fmla="*/ 2147483646 h 425"/>
              <a:gd name="T18" fmla="*/ 2147483646 w 608"/>
              <a:gd name="T19" fmla="*/ 2147483646 h 425"/>
              <a:gd name="T20" fmla="*/ 2147483646 w 608"/>
              <a:gd name="T21" fmla="*/ 2147483646 h 425"/>
              <a:gd name="T22" fmla="*/ 2147483646 w 608"/>
              <a:gd name="T23" fmla="*/ 2147483646 h 425"/>
              <a:gd name="T24" fmla="*/ 2147483646 w 608"/>
              <a:gd name="T25" fmla="*/ 2147483646 h 425"/>
              <a:gd name="T26" fmla="*/ 2147483646 w 608"/>
              <a:gd name="T27" fmla="*/ 2147483646 h 425"/>
              <a:gd name="T28" fmla="*/ 2147483646 w 608"/>
              <a:gd name="T29" fmla="*/ 2147483646 h 425"/>
              <a:gd name="T30" fmla="*/ 2147483646 w 608"/>
              <a:gd name="T31" fmla="*/ 2147483646 h 425"/>
              <a:gd name="T32" fmla="*/ 2147483646 w 608"/>
              <a:gd name="T33" fmla="*/ 2147483646 h 425"/>
              <a:gd name="T34" fmla="*/ 2147483646 w 608"/>
              <a:gd name="T35" fmla="*/ 2147483646 h 425"/>
              <a:gd name="T36" fmla="*/ 2147483646 w 608"/>
              <a:gd name="T37" fmla="*/ 2147483646 h 425"/>
              <a:gd name="T38" fmla="*/ 2147483646 w 608"/>
              <a:gd name="T39" fmla="*/ 2147483646 h 425"/>
              <a:gd name="T40" fmla="*/ 2147483646 w 608"/>
              <a:gd name="T41" fmla="*/ 2147483646 h 425"/>
              <a:gd name="T42" fmla="*/ 2147483646 w 608"/>
              <a:gd name="T43" fmla="*/ 2147483646 h 425"/>
              <a:gd name="T44" fmla="*/ 2147483646 w 608"/>
              <a:gd name="T45" fmla="*/ 2147483646 h 425"/>
              <a:gd name="T46" fmla="*/ 2147483646 w 608"/>
              <a:gd name="T47" fmla="*/ 2147483646 h 425"/>
              <a:gd name="T48" fmla="*/ 2147483646 w 608"/>
              <a:gd name="T49" fmla="*/ 2147483646 h 425"/>
              <a:gd name="T50" fmla="*/ 2147483646 w 608"/>
              <a:gd name="T51" fmla="*/ 2147483646 h 425"/>
              <a:gd name="T52" fmla="*/ 2147483646 w 608"/>
              <a:gd name="T53" fmla="*/ 2147483646 h 425"/>
              <a:gd name="T54" fmla="*/ 2147483646 w 608"/>
              <a:gd name="T55" fmla="*/ 2147483646 h 425"/>
              <a:gd name="T56" fmla="*/ 2147483646 w 608"/>
              <a:gd name="T57" fmla="*/ 2147483646 h 425"/>
              <a:gd name="T58" fmla="*/ 2147483646 w 608"/>
              <a:gd name="T59" fmla="*/ 2147483646 h 425"/>
              <a:gd name="T60" fmla="*/ 2147483646 w 608"/>
              <a:gd name="T61" fmla="*/ 2147483646 h 425"/>
              <a:gd name="T62" fmla="*/ 2147483646 w 608"/>
              <a:gd name="T63" fmla="*/ 2147483646 h 425"/>
              <a:gd name="T64" fmla="*/ 2147483646 w 608"/>
              <a:gd name="T65" fmla="*/ 2147483646 h 425"/>
              <a:gd name="T66" fmla="*/ 0 w 608"/>
              <a:gd name="T67" fmla="*/ 2147483646 h 425"/>
              <a:gd name="T68" fmla="*/ 0 w 608"/>
              <a:gd name="T69" fmla="*/ 2147483646 h 425"/>
              <a:gd name="T70" fmla="*/ 0 w 608"/>
              <a:gd name="T71" fmla="*/ 2147483646 h 425"/>
              <a:gd name="T72" fmla="*/ 2147483646 w 608"/>
              <a:gd name="T73" fmla="*/ 2147483646 h 425"/>
              <a:gd name="T74" fmla="*/ 2147483646 w 608"/>
              <a:gd name="T75" fmla="*/ 2147483646 h 425"/>
              <a:gd name="T76" fmla="*/ 2147483646 w 608"/>
              <a:gd name="T77" fmla="*/ 2147483646 h 425"/>
              <a:gd name="T78" fmla="*/ 2147483646 w 608"/>
              <a:gd name="T79" fmla="*/ 2147483646 h 425"/>
              <a:gd name="T80" fmla="*/ 2147483646 w 608"/>
              <a:gd name="T81" fmla="*/ 2147483646 h 425"/>
              <a:gd name="T82" fmla="*/ 2147483646 w 608"/>
              <a:gd name="T83" fmla="*/ 2147483646 h 425"/>
              <a:gd name="T84" fmla="*/ 2147483646 w 608"/>
              <a:gd name="T85" fmla="*/ 2147483646 h 425"/>
              <a:gd name="T86" fmla="*/ 2147483646 w 608"/>
              <a:gd name="T87" fmla="*/ 2147483646 h 425"/>
              <a:gd name="T88" fmla="*/ 2147483646 w 608"/>
              <a:gd name="T89" fmla="*/ 0 h 425"/>
              <a:gd name="T90" fmla="*/ 2147483646 w 608"/>
              <a:gd name="T91" fmla="*/ 2147483646 h 425"/>
              <a:gd name="T92" fmla="*/ 2147483646 w 608"/>
              <a:gd name="T93" fmla="*/ 2147483646 h 425"/>
              <a:gd name="T94" fmla="*/ 2147483646 w 608"/>
              <a:gd name="T95" fmla="*/ 2147483646 h 425"/>
              <a:gd name="T96" fmla="*/ 2147483646 w 608"/>
              <a:gd name="T97" fmla="*/ 2147483646 h 425"/>
              <a:gd name="T98" fmla="*/ 2147483646 w 608"/>
              <a:gd name="T99" fmla="*/ 2147483646 h 425"/>
              <a:gd name="T100" fmla="*/ 2147483646 w 608"/>
              <a:gd name="T101" fmla="*/ 2147483646 h 425"/>
              <a:gd name="T102" fmla="*/ 2147483646 w 608"/>
              <a:gd name="T103" fmla="*/ 2147483646 h 4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8" h="425">
                <a:moveTo>
                  <a:pt x="607" y="410"/>
                </a:moveTo>
                <a:lnTo>
                  <a:pt x="607" y="410"/>
                </a:lnTo>
                <a:cubicBezTo>
                  <a:pt x="607" y="417"/>
                  <a:pt x="593" y="424"/>
                  <a:pt x="586" y="424"/>
                </a:cubicBezTo>
                <a:cubicBezTo>
                  <a:pt x="445" y="424"/>
                  <a:pt x="445" y="424"/>
                  <a:pt x="445" y="424"/>
                </a:cubicBezTo>
                <a:cubicBezTo>
                  <a:pt x="459" y="424"/>
                  <a:pt x="466" y="417"/>
                  <a:pt x="466" y="403"/>
                </a:cubicBezTo>
                <a:cubicBezTo>
                  <a:pt x="466" y="403"/>
                  <a:pt x="466" y="318"/>
                  <a:pt x="403" y="290"/>
                </a:cubicBezTo>
                <a:cubicBezTo>
                  <a:pt x="374" y="276"/>
                  <a:pt x="374" y="276"/>
                  <a:pt x="360" y="276"/>
                </a:cubicBezTo>
                <a:cubicBezTo>
                  <a:pt x="360" y="241"/>
                  <a:pt x="360" y="241"/>
                  <a:pt x="360" y="241"/>
                </a:cubicBezTo>
                <a:cubicBezTo>
                  <a:pt x="360" y="241"/>
                  <a:pt x="346" y="226"/>
                  <a:pt x="339" y="191"/>
                </a:cubicBezTo>
                <a:cubicBezTo>
                  <a:pt x="332" y="191"/>
                  <a:pt x="332" y="184"/>
                  <a:pt x="332" y="170"/>
                </a:cubicBezTo>
                <a:cubicBezTo>
                  <a:pt x="332" y="163"/>
                  <a:pt x="325" y="141"/>
                  <a:pt x="332" y="141"/>
                </a:cubicBezTo>
                <a:cubicBezTo>
                  <a:pt x="332" y="127"/>
                  <a:pt x="332" y="106"/>
                  <a:pt x="332" y="99"/>
                </a:cubicBezTo>
                <a:cubicBezTo>
                  <a:pt x="332" y="71"/>
                  <a:pt x="360" y="43"/>
                  <a:pt x="403" y="43"/>
                </a:cubicBezTo>
                <a:cubicBezTo>
                  <a:pt x="452" y="43"/>
                  <a:pt x="473" y="71"/>
                  <a:pt x="480" y="99"/>
                </a:cubicBezTo>
                <a:cubicBezTo>
                  <a:pt x="480" y="106"/>
                  <a:pt x="473" y="127"/>
                  <a:pt x="473" y="141"/>
                </a:cubicBezTo>
                <a:cubicBezTo>
                  <a:pt x="487" y="141"/>
                  <a:pt x="480" y="163"/>
                  <a:pt x="480" y="170"/>
                </a:cubicBezTo>
                <a:cubicBezTo>
                  <a:pt x="480" y="184"/>
                  <a:pt x="473" y="191"/>
                  <a:pt x="466" y="191"/>
                </a:cubicBezTo>
                <a:cubicBezTo>
                  <a:pt x="459" y="226"/>
                  <a:pt x="445" y="241"/>
                  <a:pt x="445" y="241"/>
                </a:cubicBezTo>
                <a:cubicBezTo>
                  <a:pt x="445" y="276"/>
                  <a:pt x="445" y="276"/>
                  <a:pt x="445" y="276"/>
                </a:cubicBezTo>
                <a:cubicBezTo>
                  <a:pt x="445" y="276"/>
                  <a:pt x="459" y="276"/>
                  <a:pt x="494" y="297"/>
                </a:cubicBezTo>
                <a:cubicBezTo>
                  <a:pt x="537" y="311"/>
                  <a:pt x="523" y="297"/>
                  <a:pt x="551" y="318"/>
                </a:cubicBezTo>
                <a:cubicBezTo>
                  <a:pt x="607" y="339"/>
                  <a:pt x="607" y="410"/>
                  <a:pt x="607" y="410"/>
                </a:cubicBezTo>
                <a:close/>
                <a:moveTo>
                  <a:pt x="325" y="283"/>
                </a:moveTo>
                <a:lnTo>
                  <a:pt x="325" y="283"/>
                </a:lnTo>
                <a:cubicBezTo>
                  <a:pt x="367" y="297"/>
                  <a:pt x="353" y="290"/>
                  <a:pt x="388" y="304"/>
                </a:cubicBezTo>
                <a:cubicBezTo>
                  <a:pt x="445" y="332"/>
                  <a:pt x="445" y="403"/>
                  <a:pt x="445" y="403"/>
                </a:cubicBezTo>
                <a:cubicBezTo>
                  <a:pt x="445" y="417"/>
                  <a:pt x="431" y="424"/>
                  <a:pt x="424" y="424"/>
                </a:cubicBezTo>
                <a:cubicBezTo>
                  <a:pt x="21" y="424"/>
                  <a:pt x="21" y="424"/>
                  <a:pt x="21" y="424"/>
                </a:cubicBezTo>
                <a:cubicBezTo>
                  <a:pt x="14" y="424"/>
                  <a:pt x="0" y="417"/>
                  <a:pt x="0" y="403"/>
                </a:cubicBezTo>
                <a:cubicBezTo>
                  <a:pt x="0" y="403"/>
                  <a:pt x="0" y="332"/>
                  <a:pt x="56" y="304"/>
                </a:cubicBezTo>
                <a:cubicBezTo>
                  <a:pt x="92" y="290"/>
                  <a:pt x="77" y="304"/>
                  <a:pt x="120" y="283"/>
                </a:cubicBezTo>
                <a:cubicBezTo>
                  <a:pt x="162" y="269"/>
                  <a:pt x="176" y="262"/>
                  <a:pt x="176" y="262"/>
                </a:cubicBezTo>
                <a:cubicBezTo>
                  <a:pt x="176" y="219"/>
                  <a:pt x="176" y="219"/>
                  <a:pt x="176" y="219"/>
                </a:cubicBezTo>
                <a:cubicBezTo>
                  <a:pt x="176" y="219"/>
                  <a:pt x="155" y="205"/>
                  <a:pt x="155" y="170"/>
                </a:cubicBezTo>
                <a:cubicBezTo>
                  <a:pt x="141" y="170"/>
                  <a:pt x="141" y="156"/>
                  <a:pt x="141" y="149"/>
                </a:cubicBezTo>
                <a:cubicBezTo>
                  <a:pt x="141" y="141"/>
                  <a:pt x="134" y="113"/>
                  <a:pt x="148" y="113"/>
                </a:cubicBezTo>
                <a:cubicBezTo>
                  <a:pt x="141" y="92"/>
                  <a:pt x="141" y="78"/>
                  <a:pt x="141" y="71"/>
                </a:cubicBezTo>
                <a:cubicBezTo>
                  <a:pt x="148" y="35"/>
                  <a:pt x="176" y="7"/>
                  <a:pt x="219" y="0"/>
                </a:cubicBezTo>
                <a:cubicBezTo>
                  <a:pt x="275" y="7"/>
                  <a:pt x="297" y="35"/>
                  <a:pt x="304" y="71"/>
                </a:cubicBezTo>
                <a:cubicBezTo>
                  <a:pt x="304" y="78"/>
                  <a:pt x="304" y="92"/>
                  <a:pt x="297" y="113"/>
                </a:cubicBezTo>
                <a:cubicBezTo>
                  <a:pt x="311" y="113"/>
                  <a:pt x="304" y="141"/>
                  <a:pt x="304" y="149"/>
                </a:cubicBezTo>
                <a:cubicBezTo>
                  <a:pt x="304" y="156"/>
                  <a:pt x="304" y="170"/>
                  <a:pt x="290" y="170"/>
                </a:cubicBezTo>
                <a:cubicBezTo>
                  <a:pt x="282" y="205"/>
                  <a:pt x="268" y="219"/>
                  <a:pt x="268" y="219"/>
                </a:cubicBezTo>
                <a:cubicBezTo>
                  <a:pt x="268" y="262"/>
                  <a:pt x="268" y="262"/>
                  <a:pt x="268" y="262"/>
                </a:cubicBezTo>
                <a:cubicBezTo>
                  <a:pt x="268" y="262"/>
                  <a:pt x="282" y="262"/>
                  <a:pt x="325" y="2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0" name="Freeform 90"/>
          <p:cNvSpPr>
            <a:spLocks noChangeArrowheads="1"/>
          </p:cNvSpPr>
          <p:nvPr/>
        </p:nvSpPr>
        <p:spPr bwMode="auto">
          <a:xfrm>
            <a:off x="14722796" y="4777751"/>
            <a:ext cx="545644" cy="529596"/>
          </a:xfrm>
          <a:custGeom>
            <a:avLst/>
            <a:gdLst>
              <a:gd name="T0" fmla="*/ 2147483646 w 601"/>
              <a:gd name="T1" fmla="*/ 2147483646 h 580"/>
              <a:gd name="T2" fmla="*/ 2147483646 w 601"/>
              <a:gd name="T3" fmla="*/ 2147483646 h 580"/>
              <a:gd name="T4" fmla="*/ 2147483646 w 601"/>
              <a:gd name="T5" fmla="*/ 2147483646 h 580"/>
              <a:gd name="T6" fmla="*/ 2147483646 w 601"/>
              <a:gd name="T7" fmla="*/ 2147483646 h 580"/>
              <a:gd name="T8" fmla="*/ 2147483646 w 601"/>
              <a:gd name="T9" fmla="*/ 2147483646 h 580"/>
              <a:gd name="T10" fmla="*/ 2147483646 w 601"/>
              <a:gd name="T11" fmla="*/ 2147483646 h 580"/>
              <a:gd name="T12" fmla="*/ 2147483646 w 601"/>
              <a:gd name="T13" fmla="*/ 2147483646 h 580"/>
              <a:gd name="T14" fmla="*/ 2147483646 w 601"/>
              <a:gd name="T15" fmla="*/ 2147483646 h 580"/>
              <a:gd name="T16" fmla="*/ 2147483646 w 601"/>
              <a:gd name="T17" fmla="*/ 2147483646 h 580"/>
              <a:gd name="T18" fmla="*/ 2147483646 w 601"/>
              <a:gd name="T19" fmla="*/ 2147483646 h 580"/>
              <a:gd name="T20" fmla="*/ 2147483646 w 601"/>
              <a:gd name="T21" fmla="*/ 2147483646 h 580"/>
              <a:gd name="T22" fmla="*/ 2147483646 w 601"/>
              <a:gd name="T23" fmla="*/ 2147483646 h 580"/>
              <a:gd name="T24" fmla="*/ 2147483646 w 601"/>
              <a:gd name="T25" fmla="*/ 2147483646 h 580"/>
              <a:gd name="T26" fmla="*/ 2147483646 w 601"/>
              <a:gd name="T27" fmla="*/ 2147483646 h 580"/>
              <a:gd name="T28" fmla="*/ 2147483646 w 601"/>
              <a:gd name="T29" fmla="*/ 2147483646 h 580"/>
              <a:gd name="T30" fmla="*/ 2147483646 w 601"/>
              <a:gd name="T31" fmla="*/ 2147483646 h 580"/>
              <a:gd name="T32" fmla="*/ 2147483646 w 601"/>
              <a:gd name="T33" fmla="*/ 2147483646 h 580"/>
              <a:gd name="T34" fmla="*/ 2147483646 w 601"/>
              <a:gd name="T35" fmla="*/ 2147483646 h 580"/>
              <a:gd name="T36" fmla="*/ 2147483646 w 601"/>
              <a:gd name="T37" fmla="*/ 2147483646 h 580"/>
              <a:gd name="T38" fmla="*/ 2147483646 w 601"/>
              <a:gd name="T39" fmla="*/ 2147483646 h 580"/>
              <a:gd name="T40" fmla="*/ 2147483646 w 601"/>
              <a:gd name="T41" fmla="*/ 2147483646 h 580"/>
              <a:gd name="T42" fmla="*/ 2147483646 w 601"/>
              <a:gd name="T43" fmla="*/ 2147483646 h 580"/>
              <a:gd name="T44" fmla="*/ 2147483646 w 601"/>
              <a:gd name="T45" fmla="*/ 2147483646 h 580"/>
              <a:gd name="T46" fmla="*/ 2147483646 w 601"/>
              <a:gd name="T47" fmla="*/ 2147483646 h 580"/>
              <a:gd name="T48" fmla="*/ 2147483646 w 601"/>
              <a:gd name="T49" fmla="*/ 2147483646 h 580"/>
              <a:gd name="T50" fmla="*/ 2147483646 w 601"/>
              <a:gd name="T51" fmla="*/ 2147483646 h 580"/>
              <a:gd name="T52" fmla="*/ 2147483646 w 601"/>
              <a:gd name="T53" fmla="*/ 2147483646 h 580"/>
              <a:gd name="T54" fmla="*/ 2147483646 w 601"/>
              <a:gd name="T55" fmla="*/ 2147483646 h 580"/>
              <a:gd name="T56" fmla="*/ 2147483646 w 601"/>
              <a:gd name="T57" fmla="*/ 2147483646 h 580"/>
              <a:gd name="T58" fmla="*/ 2147483646 w 601"/>
              <a:gd name="T59" fmla="*/ 2147483646 h 580"/>
              <a:gd name="T60" fmla="*/ 2147483646 w 601"/>
              <a:gd name="T61" fmla="*/ 2147483646 h 580"/>
              <a:gd name="T62" fmla="*/ 2147483646 w 601"/>
              <a:gd name="T63" fmla="*/ 2147483646 h 580"/>
              <a:gd name="T64" fmla="*/ 2147483646 w 601"/>
              <a:gd name="T65" fmla="*/ 2147483646 h 580"/>
              <a:gd name="T66" fmla="*/ 0 w 601"/>
              <a:gd name="T67" fmla="*/ 2147483646 h 580"/>
              <a:gd name="T68" fmla="*/ 0 w 601"/>
              <a:gd name="T69" fmla="*/ 2147483646 h 580"/>
              <a:gd name="T70" fmla="*/ 0 w 601"/>
              <a:gd name="T71" fmla="*/ 2147483646 h 580"/>
              <a:gd name="T72" fmla="*/ 2147483646 w 601"/>
              <a:gd name="T73" fmla="*/ 2147483646 h 580"/>
              <a:gd name="T74" fmla="*/ 2147483646 w 601"/>
              <a:gd name="T75" fmla="*/ 2147483646 h 580"/>
              <a:gd name="T76" fmla="*/ 2147483646 w 601"/>
              <a:gd name="T77" fmla="*/ 2147483646 h 580"/>
              <a:gd name="T78" fmla="*/ 2147483646 w 601"/>
              <a:gd name="T79" fmla="*/ 2147483646 h 580"/>
              <a:gd name="T80" fmla="*/ 2147483646 w 601"/>
              <a:gd name="T81" fmla="*/ 2147483646 h 580"/>
              <a:gd name="T82" fmla="*/ 2147483646 w 601"/>
              <a:gd name="T83" fmla="*/ 2147483646 h 580"/>
              <a:gd name="T84" fmla="*/ 2147483646 w 601"/>
              <a:gd name="T85" fmla="*/ 2147483646 h 580"/>
              <a:gd name="T86" fmla="*/ 2147483646 w 601"/>
              <a:gd name="T87" fmla="*/ 2147483646 h 580"/>
              <a:gd name="T88" fmla="*/ 2147483646 w 601"/>
              <a:gd name="T89" fmla="*/ 0 h 580"/>
              <a:gd name="T90" fmla="*/ 2147483646 w 601"/>
              <a:gd name="T91" fmla="*/ 2147483646 h 580"/>
              <a:gd name="T92" fmla="*/ 2147483646 w 601"/>
              <a:gd name="T93" fmla="*/ 2147483646 h 580"/>
              <a:gd name="T94" fmla="*/ 2147483646 w 601"/>
              <a:gd name="T95" fmla="*/ 2147483646 h 580"/>
              <a:gd name="T96" fmla="*/ 2147483646 w 601"/>
              <a:gd name="T97" fmla="*/ 2147483646 h 580"/>
              <a:gd name="T98" fmla="*/ 2147483646 w 601"/>
              <a:gd name="T99" fmla="*/ 2147483646 h 580"/>
              <a:gd name="T100" fmla="*/ 2147483646 w 601"/>
              <a:gd name="T101" fmla="*/ 2147483646 h 580"/>
              <a:gd name="T102" fmla="*/ 2147483646 w 601"/>
              <a:gd name="T103" fmla="*/ 2147483646 h 580"/>
              <a:gd name="T104" fmla="*/ 2147483646 w 601"/>
              <a:gd name="T105" fmla="*/ 2147483646 h 580"/>
              <a:gd name="T106" fmla="*/ 2147483646 w 601"/>
              <a:gd name="T107" fmla="*/ 2147483646 h 580"/>
              <a:gd name="T108" fmla="*/ 2147483646 w 601"/>
              <a:gd name="T109" fmla="*/ 2147483646 h 580"/>
              <a:gd name="T110" fmla="*/ 2147483646 w 601"/>
              <a:gd name="T111" fmla="*/ 2147483646 h 580"/>
              <a:gd name="T112" fmla="*/ 2147483646 w 601"/>
              <a:gd name="T113" fmla="*/ 2147483646 h 580"/>
              <a:gd name="T114" fmla="*/ 2147483646 w 601"/>
              <a:gd name="T115" fmla="*/ 2147483646 h 580"/>
              <a:gd name="T116" fmla="*/ 2147483646 w 601"/>
              <a:gd name="T117" fmla="*/ 2147483646 h 580"/>
              <a:gd name="T118" fmla="*/ 2147483646 w 601"/>
              <a:gd name="T119" fmla="*/ 2147483646 h 580"/>
              <a:gd name="T120" fmla="*/ 2147483646 w 601"/>
              <a:gd name="T121" fmla="*/ 2147483646 h 580"/>
              <a:gd name="T122" fmla="*/ 2147483646 w 601"/>
              <a:gd name="T123" fmla="*/ 2147483646 h 580"/>
              <a:gd name="T124" fmla="*/ 2147483646 w 601"/>
              <a:gd name="T125" fmla="*/ 2147483646 h 5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1" h="580">
                <a:moveTo>
                  <a:pt x="593" y="509"/>
                </a:moveTo>
                <a:lnTo>
                  <a:pt x="593" y="509"/>
                </a:lnTo>
                <a:cubicBezTo>
                  <a:pt x="530" y="572"/>
                  <a:pt x="530" y="572"/>
                  <a:pt x="530" y="572"/>
                </a:cubicBezTo>
                <a:cubicBezTo>
                  <a:pt x="523" y="579"/>
                  <a:pt x="515" y="579"/>
                  <a:pt x="508" y="579"/>
                </a:cubicBezTo>
                <a:cubicBezTo>
                  <a:pt x="494" y="579"/>
                  <a:pt x="480" y="572"/>
                  <a:pt x="480" y="551"/>
                </a:cubicBezTo>
                <a:cubicBezTo>
                  <a:pt x="480" y="544"/>
                  <a:pt x="480" y="537"/>
                  <a:pt x="487" y="537"/>
                </a:cubicBezTo>
                <a:cubicBezTo>
                  <a:pt x="508" y="516"/>
                  <a:pt x="508" y="516"/>
                  <a:pt x="508" y="516"/>
                </a:cubicBezTo>
                <a:cubicBezTo>
                  <a:pt x="374" y="516"/>
                  <a:pt x="374" y="516"/>
                  <a:pt x="374" y="516"/>
                </a:cubicBezTo>
                <a:cubicBezTo>
                  <a:pt x="360" y="516"/>
                  <a:pt x="346" y="502"/>
                  <a:pt x="346" y="487"/>
                </a:cubicBezTo>
                <a:cubicBezTo>
                  <a:pt x="346" y="473"/>
                  <a:pt x="360" y="459"/>
                  <a:pt x="374" y="459"/>
                </a:cubicBezTo>
                <a:cubicBezTo>
                  <a:pt x="508" y="459"/>
                  <a:pt x="508" y="459"/>
                  <a:pt x="508" y="459"/>
                </a:cubicBezTo>
                <a:cubicBezTo>
                  <a:pt x="487" y="438"/>
                  <a:pt x="487" y="438"/>
                  <a:pt x="487" y="438"/>
                </a:cubicBezTo>
                <a:cubicBezTo>
                  <a:pt x="480" y="438"/>
                  <a:pt x="480" y="431"/>
                  <a:pt x="480" y="424"/>
                </a:cubicBezTo>
                <a:cubicBezTo>
                  <a:pt x="480" y="403"/>
                  <a:pt x="494" y="396"/>
                  <a:pt x="508" y="396"/>
                </a:cubicBezTo>
                <a:cubicBezTo>
                  <a:pt x="515" y="396"/>
                  <a:pt x="523" y="396"/>
                  <a:pt x="530" y="403"/>
                </a:cubicBezTo>
                <a:cubicBezTo>
                  <a:pt x="593" y="466"/>
                  <a:pt x="593" y="466"/>
                  <a:pt x="593" y="466"/>
                </a:cubicBezTo>
                <a:cubicBezTo>
                  <a:pt x="600" y="473"/>
                  <a:pt x="600" y="480"/>
                  <a:pt x="600" y="487"/>
                </a:cubicBezTo>
                <a:cubicBezTo>
                  <a:pt x="600" y="494"/>
                  <a:pt x="600" y="502"/>
                  <a:pt x="593" y="509"/>
                </a:cubicBezTo>
                <a:close/>
                <a:moveTo>
                  <a:pt x="452" y="431"/>
                </a:moveTo>
                <a:lnTo>
                  <a:pt x="452" y="431"/>
                </a:lnTo>
                <a:cubicBezTo>
                  <a:pt x="374" y="431"/>
                  <a:pt x="374" y="431"/>
                  <a:pt x="374" y="431"/>
                </a:cubicBezTo>
                <a:cubicBezTo>
                  <a:pt x="346" y="431"/>
                  <a:pt x="318" y="459"/>
                  <a:pt x="318" y="487"/>
                </a:cubicBezTo>
                <a:cubicBezTo>
                  <a:pt x="318" y="516"/>
                  <a:pt x="346" y="544"/>
                  <a:pt x="374" y="544"/>
                </a:cubicBezTo>
                <a:cubicBezTo>
                  <a:pt x="452" y="544"/>
                  <a:pt x="452" y="544"/>
                  <a:pt x="452" y="544"/>
                </a:cubicBezTo>
                <a:lnTo>
                  <a:pt x="452" y="551"/>
                </a:lnTo>
                <a:cubicBezTo>
                  <a:pt x="452" y="565"/>
                  <a:pt x="452" y="572"/>
                  <a:pt x="459" y="579"/>
                </a:cubicBezTo>
                <a:cubicBezTo>
                  <a:pt x="28" y="579"/>
                  <a:pt x="28" y="579"/>
                  <a:pt x="28" y="579"/>
                </a:cubicBezTo>
                <a:cubicBezTo>
                  <a:pt x="14" y="579"/>
                  <a:pt x="0" y="572"/>
                  <a:pt x="0" y="551"/>
                </a:cubicBezTo>
                <a:cubicBezTo>
                  <a:pt x="0" y="551"/>
                  <a:pt x="0" y="452"/>
                  <a:pt x="77" y="410"/>
                </a:cubicBezTo>
                <a:cubicBezTo>
                  <a:pt x="120" y="388"/>
                  <a:pt x="106" y="410"/>
                  <a:pt x="162" y="381"/>
                </a:cubicBezTo>
                <a:cubicBezTo>
                  <a:pt x="219" y="360"/>
                  <a:pt x="233" y="353"/>
                  <a:pt x="233" y="353"/>
                </a:cubicBezTo>
                <a:cubicBezTo>
                  <a:pt x="233" y="296"/>
                  <a:pt x="233" y="296"/>
                  <a:pt x="233" y="296"/>
                </a:cubicBezTo>
                <a:cubicBezTo>
                  <a:pt x="233" y="296"/>
                  <a:pt x="212" y="275"/>
                  <a:pt x="204" y="226"/>
                </a:cubicBezTo>
                <a:cubicBezTo>
                  <a:pt x="190" y="233"/>
                  <a:pt x="190" y="212"/>
                  <a:pt x="190" y="198"/>
                </a:cubicBezTo>
                <a:cubicBezTo>
                  <a:pt x="190" y="183"/>
                  <a:pt x="183" y="148"/>
                  <a:pt x="197" y="148"/>
                </a:cubicBezTo>
                <a:cubicBezTo>
                  <a:pt x="190" y="127"/>
                  <a:pt x="190" y="99"/>
                  <a:pt x="190" y="92"/>
                </a:cubicBezTo>
                <a:cubicBezTo>
                  <a:pt x="197" y="49"/>
                  <a:pt x="240" y="0"/>
                  <a:pt x="304" y="0"/>
                </a:cubicBezTo>
                <a:cubicBezTo>
                  <a:pt x="374" y="0"/>
                  <a:pt x="410" y="49"/>
                  <a:pt x="410" y="92"/>
                </a:cubicBezTo>
                <a:cubicBezTo>
                  <a:pt x="410" y="99"/>
                  <a:pt x="410" y="127"/>
                  <a:pt x="402" y="148"/>
                </a:cubicBezTo>
                <a:cubicBezTo>
                  <a:pt x="424" y="148"/>
                  <a:pt x="417" y="183"/>
                  <a:pt x="417" y="198"/>
                </a:cubicBezTo>
                <a:cubicBezTo>
                  <a:pt x="417" y="212"/>
                  <a:pt x="410" y="233"/>
                  <a:pt x="395" y="226"/>
                </a:cubicBezTo>
                <a:cubicBezTo>
                  <a:pt x="388" y="275"/>
                  <a:pt x="367" y="296"/>
                  <a:pt x="367" y="296"/>
                </a:cubicBezTo>
                <a:cubicBezTo>
                  <a:pt x="367" y="353"/>
                  <a:pt x="367" y="353"/>
                  <a:pt x="367" y="353"/>
                </a:cubicBezTo>
                <a:cubicBezTo>
                  <a:pt x="367" y="353"/>
                  <a:pt x="381" y="360"/>
                  <a:pt x="438" y="381"/>
                </a:cubicBezTo>
                <a:cubicBezTo>
                  <a:pt x="445" y="388"/>
                  <a:pt x="452" y="388"/>
                  <a:pt x="459" y="388"/>
                </a:cubicBezTo>
                <a:cubicBezTo>
                  <a:pt x="452" y="403"/>
                  <a:pt x="452" y="410"/>
                  <a:pt x="452" y="424"/>
                </a:cubicBezTo>
                <a:lnTo>
                  <a:pt x="452" y="431"/>
                </a:lnTo>
                <a:close/>
                <a:moveTo>
                  <a:pt x="600" y="551"/>
                </a:moveTo>
                <a:lnTo>
                  <a:pt x="600" y="551"/>
                </a:lnTo>
                <a:cubicBezTo>
                  <a:pt x="600" y="572"/>
                  <a:pt x="593" y="579"/>
                  <a:pt x="572" y="579"/>
                </a:cubicBezTo>
                <a:cubicBezTo>
                  <a:pt x="558" y="579"/>
                  <a:pt x="558" y="579"/>
                  <a:pt x="558" y="579"/>
                </a:cubicBezTo>
                <a:cubicBezTo>
                  <a:pt x="600" y="537"/>
                  <a:pt x="600" y="537"/>
                  <a:pt x="600" y="537"/>
                </a:cubicBezTo>
                <a:cubicBezTo>
                  <a:pt x="600" y="551"/>
                  <a:pt x="600" y="551"/>
                  <a:pt x="600" y="5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1" name="Freeform 91"/>
          <p:cNvSpPr>
            <a:spLocks noChangeArrowheads="1"/>
          </p:cNvSpPr>
          <p:nvPr/>
        </p:nvSpPr>
        <p:spPr bwMode="auto">
          <a:xfrm>
            <a:off x="13763906" y="4777751"/>
            <a:ext cx="545644" cy="529596"/>
          </a:xfrm>
          <a:custGeom>
            <a:avLst/>
            <a:gdLst>
              <a:gd name="T0" fmla="*/ 2147483646 w 601"/>
              <a:gd name="T1" fmla="*/ 2147483646 h 580"/>
              <a:gd name="T2" fmla="*/ 2147483646 w 601"/>
              <a:gd name="T3" fmla="*/ 2147483646 h 580"/>
              <a:gd name="T4" fmla="*/ 2147483646 w 601"/>
              <a:gd name="T5" fmla="*/ 2147483646 h 580"/>
              <a:gd name="T6" fmla="*/ 2147483646 w 601"/>
              <a:gd name="T7" fmla="*/ 2147483646 h 580"/>
              <a:gd name="T8" fmla="*/ 2147483646 w 601"/>
              <a:gd name="T9" fmla="*/ 2147483646 h 580"/>
              <a:gd name="T10" fmla="*/ 2147483646 w 601"/>
              <a:gd name="T11" fmla="*/ 2147483646 h 580"/>
              <a:gd name="T12" fmla="*/ 2147483646 w 601"/>
              <a:gd name="T13" fmla="*/ 2147483646 h 580"/>
              <a:gd name="T14" fmla="*/ 2147483646 w 601"/>
              <a:gd name="T15" fmla="*/ 2147483646 h 580"/>
              <a:gd name="T16" fmla="*/ 2147483646 w 601"/>
              <a:gd name="T17" fmla="*/ 2147483646 h 580"/>
              <a:gd name="T18" fmla="*/ 2147483646 w 601"/>
              <a:gd name="T19" fmla="*/ 2147483646 h 580"/>
              <a:gd name="T20" fmla="*/ 2147483646 w 601"/>
              <a:gd name="T21" fmla="*/ 2147483646 h 580"/>
              <a:gd name="T22" fmla="*/ 2147483646 w 601"/>
              <a:gd name="T23" fmla="*/ 2147483646 h 580"/>
              <a:gd name="T24" fmla="*/ 2147483646 w 601"/>
              <a:gd name="T25" fmla="*/ 2147483646 h 580"/>
              <a:gd name="T26" fmla="*/ 2147483646 w 601"/>
              <a:gd name="T27" fmla="*/ 2147483646 h 580"/>
              <a:gd name="T28" fmla="*/ 2147483646 w 601"/>
              <a:gd name="T29" fmla="*/ 2147483646 h 580"/>
              <a:gd name="T30" fmla="*/ 2147483646 w 601"/>
              <a:gd name="T31" fmla="*/ 2147483646 h 580"/>
              <a:gd name="T32" fmla="*/ 2147483646 w 601"/>
              <a:gd name="T33" fmla="*/ 2147483646 h 580"/>
              <a:gd name="T34" fmla="*/ 2147483646 w 601"/>
              <a:gd name="T35" fmla="*/ 2147483646 h 580"/>
              <a:gd name="T36" fmla="*/ 2147483646 w 601"/>
              <a:gd name="T37" fmla="*/ 2147483646 h 580"/>
              <a:gd name="T38" fmla="*/ 2147483646 w 601"/>
              <a:gd name="T39" fmla="*/ 2147483646 h 580"/>
              <a:gd name="T40" fmla="*/ 2147483646 w 601"/>
              <a:gd name="T41" fmla="*/ 2147483646 h 580"/>
              <a:gd name="T42" fmla="*/ 2147483646 w 601"/>
              <a:gd name="T43" fmla="*/ 2147483646 h 580"/>
              <a:gd name="T44" fmla="*/ 0 w 601"/>
              <a:gd name="T45" fmla="*/ 2147483646 h 580"/>
              <a:gd name="T46" fmla="*/ 0 w 601"/>
              <a:gd name="T47" fmla="*/ 2147483646 h 580"/>
              <a:gd name="T48" fmla="*/ 2147483646 w 601"/>
              <a:gd name="T49" fmla="*/ 2147483646 h 580"/>
              <a:gd name="T50" fmla="*/ 2147483646 w 601"/>
              <a:gd name="T51" fmla="*/ 2147483646 h 580"/>
              <a:gd name="T52" fmla="*/ 2147483646 w 601"/>
              <a:gd name="T53" fmla="*/ 2147483646 h 580"/>
              <a:gd name="T54" fmla="*/ 2147483646 w 601"/>
              <a:gd name="T55" fmla="*/ 2147483646 h 580"/>
              <a:gd name="T56" fmla="*/ 2147483646 w 601"/>
              <a:gd name="T57" fmla="*/ 2147483646 h 580"/>
              <a:gd name="T58" fmla="*/ 2147483646 w 601"/>
              <a:gd name="T59" fmla="*/ 2147483646 h 580"/>
              <a:gd name="T60" fmla="*/ 2147483646 w 601"/>
              <a:gd name="T61" fmla="*/ 2147483646 h 580"/>
              <a:gd name="T62" fmla="*/ 2147483646 w 601"/>
              <a:gd name="T63" fmla="*/ 2147483646 h 580"/>
              <a:gd name="T64" fmla="*/ 2147483646 w 601"/>
              <a:gd name="T65" fmla="*/ 2147483646 h 580"/>
              <a:gd name="T66" fmla="*/ 2147483646 w 601"/>
              <a:gd name="T67" fmla="*/ 2147483646 h 580"/>
              <a:gd name="T68" fmla="*/ 2147483646 w 601"/>
              <a:gd name="T69" fmla="*/ 2147483646 h 580"/>
              <a:gd name="T70" fmla="*/ 2147483646 w 601"/>
              <a:gd name="T71" fmla="*/ 2147483646 h 58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580">
                <a:moveTo>
                  <a:pt x="572" y="516"/>
                </a:moveTo>
                <a:lnTo>
                  <a:pt x="572" y="516"/>
                </a:lnTo>
                <a:cubicBezTo>
                  <a:pt x="445" y="516"/>
                  <a:pt x="445" y="516"/>
                  <a:pt x="445" y="516"/>
                </a:cubicBezTo>
                <a:cubicBezTo>
                  <a:pt x="459" y="537"/>
                  <a:pt x="459" y="537"/>
                  <a:pt x="459" y="537"/>
                </a:cubicBezTo>
                <a:cubicBezTo>
                  <a:pt x="466" y="537"/>
                  <a:pt x="466" y="544"/>
                  <a:pt x="466" y="551"/>
                </a:cubicBezTo>
                <a:cubicBezTo>
                  <a:pt x="466" y="572"/>
                  <a:pt x="459" y="579"/>
                  <a:pt x="438" y="579"/>
                </a:cubicBezTo>
                <a:cubicBezTo>
                  <a:pt x="431" y="579"/>
                  <a:pt x="424" y="579"/>
                  <a:pt x="424" y="572"/>
                </a:cubicBezTo>
                <a:cubicBezTo>
                  <a:pt x="353" y="509"/>
                  <a:pt x="353" y="509"/>
                  <a:pt x="353" y="509"/>
                </a:cubicBezTo>
                <a:cubicBezTo>
                  <a:pt x="346" y="502"/>
                  <a:pt x="346" y="494"/>
                  <a:pt x="346" y="487"/>
                </a:cubicBezTo>
                <a:cubicBezTo>
                  <a:pt x="346" y="480"/>
                  <a:pt x="346" y="473"/>
                  <a:pt x="353" y="466"/>
                </a:cubicBezTo>
                <a:cubicBezTo>
                  <a:pt x="424" y="403"/>
                  <a:pt x="424" y="403"/>
                  <a:pt x="424" y="403"/>
                </a:cubicBezTo>
                <a:cubicBezTo>
                  <a:pt x="424" y="396"/>
                  <a:pt x="431" y="396"/>
                  <a:pt x="438" y="396"/>
                </a:cubicBezTo>
                <a:cubicBezTo>
                  <a:pt x="459" y="396"/>
                  <a:pt x="466" y="403"/>
                  <a:pt x="466" y="424"/>
                </a:cubicBezTo>
                <a:cubicBezTo>
                  <a:pt x="466" y="431"/>
                  <a:pt x="466" y="438"/>
                  <a:pt x="459" y="438"/>
                </a:cubicBezTo>
                <a:cubicBezTo>
                  <a:pt x="445" y="459"/>
                  <a:pt x="445" y="459"/>
                  <a:pt x="445" y="459"/>
                </a:cubicBezTo>
                <a:cubicBezTo>
                  <a:pt x="572" y="459"/>
                  <a:pt x="572" y="459"/>
                  <a:pt x="572" y="459"/>
                </a:cubicBezTo>
                <a:cubicBezTo>
                  <a:pt x="586" y="459"/>
                  <a:pt x="600" y="473"/>
                  <a:pt x="600" y="487"/>
                </a:cubicBezTo>
                <a:cubicBezTo>
                  <a:pt x="600" y="502"/>
                  <a:pt x="586" y="516"/>
                  <a:pt x="572" y="516"/>
                </a:cubicBezTo>
                <a:close/>
                <a:moveTo>
                  <a:pt x="494" y="424"/>
                </a:moveTo>
                <a:lnTo>
                  <a:pt x="494" y="424"/>
                </a:lnTo>
                <a:cubicBezTo>
                  <a:pt x="494" y="417"/>
                  <a:pt x="494" y="410"/>
                  <a:pt x="494" y="403"/>
                </a:cubicBezTo>
                <a:cubicBezTo>
                  <a:pt x="501" y="403"/>
                  <a:pt x="508" y="403"/>
                  <a:pt x="522" y="410"/>
                </a:cubicBezTo>
                <a:cubicBezTo>
                  <a:pt x="537" y="417"/>
                  <a:pt x="544" y="424"/>
                  <a:pt x="551" y="431"/>
                </a:cubicBezTo>
                <a:cubicBezTo>
                  <a:pt x="494" y="431"/>
                  <a:pt x="494" y="431"/>
                  <a:pt x="494" y="431"/>
                </a:cubicBezTo>
                <a:lnTo>
                  <a:pt x="494" y="424"/>
                </a:lnTo>
                <a:close/>
                <a:moveTo>
                  <a:pt x="395" y="226"/>
                </a:moveTo>
                <a:lnTo>
                  <a:pt x="395" y="226"/>
                </a:lnTo>
                <a:cubicBezTo>
                  <a:pt x="388" y="275"/>
                  <a:pt x="367" y="296"/>
                  <a:pt x="367" y="296"/>
                </a:cubicBezTo>
                <a:cubicBezTo>
                  <a:pt x="367" y="353"/>
                  <a:pt x="367" y="353"/>
                  <a:pt x="367" y="353"/>
                </a:cubicBezTo>
                <a:cubicBezTo>
                  <a:pt x="367" y="353"/>
                  <a:pt x="374" y="353"/>
                  <a:pt x="409" y="374"/>
                </a:cubicBezTo>
                <a:lnTo>
                  <a:pt x="402" y="381"/>
                </a:lnTo>
                <a:cubicBezTo>
                  <a:pt x="332" y="445"/>
                  <a:pt x="332" y="445"/>
                  <a:pt x="332" y="445"/>
                </a:cubicBezTo>
                <a:cubicBezTo>
                  <a:pt x="325" y="459"/>
                  <a:pt x="318" y="473"/>
                  <a:pt x="318" y="487"/>
                </a:cubicBezTo>
                <a:cubicBezTo>
                  <a:pt x="318" y="502"/>
                  <a:pt x="325" y="516"/>
                  <a:pt x="332" y="530"/>
                </a:cubicBezTo>
                <a:cubicBezTo>
                  <a:pt x="388" y="579"/>
                  <a:pt x="388" y="579"/>
                  <a:pt x="388" y="579"/>
                </a:cubicBezTo>
                <a:cubicBezTo>
                  <a:pt x="28" y="579"/>
                  <a:pt x="28" y="579"/>
                  <a:pt x="28" y="579"/>
                </a:cubicBezTo>
                <a:cubicBezTo>
                  <a:pt x="7" y="579"/>
                  <a:pt x="0" y="572"/>
                  <a:pt x="0" y="551"/>
                </a:cubicBezTo>
                <a:cubicBezTo>
                  <a:pt x="0" y="551"/>
                  <a:pt x="0" y="452"/>
                  <a:pt x="70" y="410"/>
                </a:cubicBezTo>
                <a:cubicBezTo>
                  <a:pt x="120" y="388"/>
                  <a:pt x="98" y="410"/>
                  <a:pt x="162" y="381"/>
                </a:cubicBezTo>
                <a:cubicBezTo>
                  <a:pt x="219" y="360"/>
                  <a:pt x="233" y="353"/>
                  <a:pt x="233" y="353"/>
                </a:cubicBezTo>
                <a:cubicBezTo>
                  <a:pt x="233" y="296"/>
                  <a:pt x="233" y="296"/>
                  <a:pt x="233" y="296"/>
                </a:cubicBezTo>
                <a:cubicBezTo>
                  <a:pt x="233" y="296"/>
                  <a:pt x="211" y="275"/>
                  <a:pt x="204" y="226"/>
                </a:cubicBezTo>
                <a:cubicBezTo>
                  <a:pt x="190" y="233"/>
                  <a:pt x="183" y="212"/>
                  <a:pt x="183" y="198"/>
                </a:cubicBezTo>
                <a:cubicBezTo>
                  <a:pt x="183" y="183"/>
                  <a:pt x="176" y="148"/>
                  <a:pt x="197" y="148"/>
                </a:cubicBezTo>
                <a:cubicBezTo>
                  <a:pt x="190" y="127"/>
                  <a:pt x="190" y="99"/>
                  <a:pt x="190" y="92"/>
                </a:cubicBezTo>
                <a:cubicBezTo>
                  <a:pt x="190" y="49"/>
                  <a:pt x="233" y="0"/>
                  <a:pt x="296" y="0"/>
                </a:cubicBezTo>
                <a:cubicBezTo>
                  <a:pt x="374" y="0"/>
                  <a:pt x="402" y="49"/>
                  <a:pt x="409" y="92"/>
                </a:cubicBezTo>
                <a:cubicBezTo>
                  <a:pt x="409" y="99"/>
                  <a:pt x="409" y="127"/>
                  <a:pt x="402" y="148"/>
                </a:cubicBezTo>
                <a:cubicBezTo>
                  <a:pt x="424" y="148"/>
                  <a:pt x="417" y="183"/>
                  <a:pt x="409" y="198"/>
                </a:cubicBezTo>
                <a:cubicBezTo>
                  <a:pt x="409" y="212"/>
                  <a:pt x="409" y="233"/>
                  <a:pt x="395" y="226"/>
                </a:cubicBezTo>
                <a:close/>
                <a:moveTo>
                  <a:pt x="494" y="544"/>
                </a:moveTo>
                <a:lnTo>
                  <a:pt x="494" y="544"/>
                </a:lnTo>
                <a:cubicBezTo>
                  <a:pt x="572" y="544"/>
                  <a:pt x="572" y="544"/>
                  <a:pt x="572" y="544"/>
                </a:cubicBezTo>
                <a:cubicBezTo>
                  <a:pt x="579" y="544"/>
                  <a:pt x="593" y="544"/>
                  <a:pt x="600" y="537"/>
                </a:cubicBezTo>
                <a:cubicBezTo>
                  <a:pt x="600" y="544"/>
                  <a:pt x="600" y="551"/>
                  <a:pt x="600" y="551"/>
                </a:cubicBezTo>
                <a:cubicBezTo>
                  <a:pt x="600" y="572"/>
                  <a:pt x="586" y="579"/>
                  <a:pt x="572" y="579"/>
                </a:cubicBezTo>
                <a:cubicBezTo>
                  <a:pt x="487" y="579"/>
                  <a:pt x="487" y="579"/>
                  <a:pt x="487" y="579"/>
                </a:cubicBezTo>
                <a:cubicBezTo>
                  <a:pt x="494" y="572"/>
                  <a:pt x="494" y="565"/>
                  <a:pt x="494" y="551"/>
                </a:cubicBezTo>
                <a:lnTo>
                  <a:pt x="494" y="5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2" name="Freeform 92"/>
          <p:cNvSpPr>
            <a:spLocks noChangeArrowheads="1"/>
          </p:cNvSpPr>
          <p:nvPr/>
        </p:nvSpPr>
        <p:spPr bwMode="auto">
          <a:xfrm>
            <a:off x="12801004" y="4777751"/>
            <a:ext cx="553668" cy="529596"/>
          </a:xfrm>
          <a:custGeom>
            <a:avLst/>
            <a:gdLst>
              <a:gd name="T0" fmla="*/ 2147483646 w 609"/>
              <a:gd name="T1" fmla="*/ 2147483646 h 580"/>
              <a:gd name="T2" fmla="*/ 2147483646 w 609"/>
              <a:gd name="T3" fmla="*/ 2147483646 h 580"/>
              <a:gd name="T4" fmla="*/ 2147483646 w 609"/>
              <a:gd name="T5" fmla="*/ 2147483646 h 580"/>
              <a:gd name="T6" fmla="*/ 2147483646 w 609"/>
              <a:gd name="T7" fmla="*/ 2147483646 h 580"/>
              <a:gd name="T8" fmla="*/ 2147483646 w 609"/>
              <a:gd name="T9" fmla="*/ 2147483646 h 580"/>
              <a:gd name="T10" fmla="*/ 2147483646 w 609"/>
              <a:gd name="T11" fmla="*/ 2147483646 h 580"/>
              <a:gd name="T12" fmla="*/ 2147483646 w 609"/>
              <a:gd name="T13" fmla="*/ 2147483646 h 580"/>
              <a:gd name="T14" fmla="*/ 2147483646 w 609"/>
              <a:gd name="T15" fmla="*/ 2147483646 h 580"/>
              <a:gd name="T16" fmla="*/ 2147483646 w 609"/>
              <a:gd name="T17" fmla="*/ 2147483646 h 580"/>
              <a:gd name="T18" fmla="*/ 2147483646 w 609"/>
              <a:gd name="T19" fmla="*/ 2147483646 h 580"/>
              <a:gd name="T20" fmla="*/ 2147483646 w 609"/>
              <a:gd name="T21" fmla="*/ 2147483646 h 580"/>
              <a:gd name="T22" fmla="*/ 2147483646 w 609"/>
              <a:gd name="T23" fmla="*/ 2147483646 h 580"/>
              <a:gd name="T24" fmla="*/ 2147483646 w 609"/>
              <a:gd name="T25" fmla="*/ 2147483646 h 580"/>
              <a:gd name="T26" fmla="*/ 2147483646 w 609"/>
              <a:gd name="T27" fmla="*/ 2147483646 h 580"/>
              <a:gd name="T28" fmla="*/ 2147483646 w 609"/>
              <a:gd name="T29" fmla="*/ 2147483646 h 580"/>
              <a:gd name="T30" fmla="*/ 2147483646 w 609"/>
              <a:gd name="T31" fmla="*/ 2147483646 h 580"/>
              <a:gd name="T32" fmla="*/ 2147483646 w 609"/>
              <a:gd name="T33" fmla="*/ 2147483646 h 580"/>
              <a:gd name="T34" fmla="*/ 2147483646 w 609"/>
              <a:gd name="T35" fmla="*/ 2147483646 h 580"/>
              <a:gd name="T36" fmla="*/ 2147483646 w 609"/>
              <a:gd name="T37" fmla="*/ 2147483646 h 580"/>
              <a:gd name="T38" fmla="*/ 2147483646 w 609"/>
              <a:gd name="T39" fmla="*/ 2147483646 h 580"/>
              <a:gd name="T40" fmla="*/ 2147483646 w 609"/>
              <a:gd name="T41" fmla="*/ 2147483646 h 580"/>
              <a:gd name="T42" fmla="*/ 2147483646 w 609"/>
              <a:gd name="T43" fmla="*/ 2147483646 h 580"/>
              <a:gd name="T44" fmla="*/ 2147483646 w 609"/>
              <a:gd name="T45" fmla="*/ 2147483646 h 580"/>
              <a:gd name="T46" fmla="*/ 2147483646 w 609"/>
              <a:gd name="T47" fmla="*/ 2147483646 h 580"/>
              <a:gd name="T48" fmla="*/ 2147483646 w 609"/>
              <a:gd name="T49" fmla="*/ 2147483646 h 580"/>
              <a:gd name="T50" fmla="*/ 2147483646 w 609"/>
              <a:gd name="T51" fmla="*/ 2147483646 h 580"/>
              <a:gd name="T52" fmla="*/ 2147483646 w 609"/>
              <a:gd name="T53" fmla="*/ 2147483646 h 580"/>
              <a:gd name="T54" fmla="*/ 2147483646 w 609"/>
              <a:gd name="T55" fmla="*/ 2147483646 h 580"/>
              <a:gd name="T56" fmla="*/ 2147483646 w 609"/>
              <a:gd name="T57" fmla="*/ 2147483646 h 580"/>
              <a:gd name="T58" fmla="*/ 2147483646 w 609"/>
              <a:gd name="T59" fmla="*/ 2147483646 h 580"/>
              <a:gd name="T60" fmla="*/ 2147483646 w 609"/>
              <a:gd name="T61" fmla="*/ 2147483646 h 580"/>
              <a:gd name="T62" fmla="*/ 2147483646 w 609"/>
              <a:gd name="T63" fmla="*/ 2147483646 h 580"/>
              <a:gd name="T64" fmla="*/ 2147483646 w 609"/>
              <a:gd name="T65" fmla="*/ 2147483646 h 580"/>
              <a:gd name="T66" fmla="*/ 0 w 609"/>
              <a:gd name="T67" fmla="*/ 2147483646 h 580"/>
              <a:gd name="T68" fmla="*/ 0 w 609"/>
              <a:gd name="T69" fmla="*/ 2147483646 h 580"/>
              <a:gd name="T70" fmla="*/ 0 w 609"/>
              <a:gd name="T71" fmla="*/ 2147483646 h 580"/>
              <a:gd name="T72" fmla="*/ 2147483646 w 609"/>
              <a:gd name="T73" fmla="*/ 2147483646 h 580"/>
              <a:gd name="T74" fmla="*/ 2147483646 w 609"/>
              <a:gd name="T75" fmla="*/ 2147483646 h 580"/>
              <a:gd name="T76" fmla="*/ 2147483646 w 609"/>
              <a:gd name="T77" fmla="*/ 2147483646 h 580"/>
              <a:gd name="T78" fmla="*/ 2147483646 w 609"/>
              <a:gd name="T79" fmla="*/ 2147483646 h 580"/>
              <a:gd name="T80" fmla="*/ 2147483646 w 609"/>
              <a:gd name="T81" fmla="*/ 2147483646 h 580"/>
              <a:gd name="T82" fmla="*/ 2147483646 w 609"/>
              <a:gd name="T83" fmla="*/ 2147483646 h 580"/>
              <a:gd name="T84" fmla="*/ 2147483646 w 609"/>
              <a:gd name="T85" fmla="*/ 2147483646 h 580"/>
              <a:gd name="T86" fmla="*/ 2147483646 w 609"/>
              <a:gd name="T87" fmla="*/ 2147483646 h 580"/>
              <a:gd name="T88" fmla="*/ 2147483646 w 609"/>
              <a:gd name="T89" fmla="*/ 0 h 580"/>
              <a:gd name="T90" fmla="*/ 2147483646 w 609"/>
              <a:gd name="T91" fmla="*/ 2147483646 h 580"/>
              <a:gd name="T92" fmla="*/ 2147483646 w 609"/>
              <a:gd name="T93" fmla="*/ 2147483646 h 580"/>
              <a:gd name="T94" fmla="*/ 2147483646 w 609"/>
              <a:gd name="T95" fmla="*/ 2147483646 h 580"/>
              <a:gd name="T96" fmla="*/ 2147483646 w 609"/>
              <a:gd name="T97" fmla="*/ 2147483646 h 580"/>
              <a:gd name="T98" fmla="*/ 2147483646 w 609"/>
              <a:gd name="T99" fmla="*/ 2147483646 h 580"/>
              <a:gd name="T100" fmla="*/ 2147483646 w 609"/>
              <a:gd name="T101" fmla="*/ 2147483646 h 580"/>
              <a:gd name="T102" fmla="*/ 2147483646 w 609"/>
              <a:gd name="T103" fmla="*/ 2147483646 h 580"/>
              <a:gd name="T104" fmla="*/ 2147483646 w 609"/>
              <a:gd name="T105" fmla="*/ 2147483646 h 580"/>
              <a:gd name="T106" fmla="*/ 2147483646 w 609"/>
              <a:gd name="T107" fmla="*/ 2147483646 h 58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09" h="580">
                <a:moveTo>
                  <a:pt x="559" y="494"/>
                </a:moveTo>
                <a:lnTo>
                  <a:pt x="559" y="494"/>
                </a:lnTo>
                <a:cubicBezTo>
                  <a:pt x="594" y="537"/>
                  <a:pt x="594" y="537"/>
                  <a:pt x="594" y="537"/>
                </a:cubicBezTo>
                <a:cubicBezTo>
                  <a:pt x="601" y="537"/>
                  <a:pt x="608" y="544"/>
                  <a:pt x="608" y="551"/>
                </a:cubicBezTo>
                <a:cubicBezTo>
                  <a:pt x="608" y="572"/>
                  <a:pt x="594" y="579"/>
                  <a:pt x="580" y="579"/>
                </a:cubicBezTo>
                <a:cubicBezTo>
                  <a:pt x="573" y="579"/>
                  <a:pt x="566" y="579"/>
                  <a:pt x="559" y="572"/>
                </a:cubicBezTo>
                <a:cubicBezTo>
                  <a:pt x="523" y="537"/>
                  <a:pt x="523" y="537"/>
                  <a:pt x="523" y="537"/>
                </a:cubicBezTo>
                <a:cubicBezTo>
                  <a:pt x="481" y="572"/>
                  <a:pt x="481" y="572"/>
                  <a:pt x="481" y="572"/>
                </a:cubicBezTo>
                <a:cubicBezTo>
                  <a:pt x="481" y="579"/>
                  <a:pt x="474" y="579"/>
                  <a:pt x="467" y="579"/>
                </a:cubicBezTo>
                <a:cubicBezTo>
                  <a:pt x="446" y="579"/>
                  <a:pt x="439" y="572"/>
                  <a:pt x="439" y="551"/>
                </a:cubicBezTo>
                <a:cubicBezTo>
                  <a:pt x="439" y="544"/>
                  <a:pt x="439" y="537"/>
                  <a:pt x="446" y="537"/>
                </a:cubicBezTo>
                <a:cubicBezTo>
                  <a:pt x="481" y="494"/>
                  <a:pt x="481" y="494"/>
                  <a:pt x="481" y="494"/>
                </a:cubicBezTo>
                <a:cubicBezTo>
                  <a:pt x="446" y="459"/>
                  <a:pt x="446" y="459"/>
                  <a:pt x="446" y="459"/>
                </a:cubicBezTo>
                <a:cubicBezTo>
                  <a:pt x="439" y="452"/>
                  <a:pt x="439" y="445"/>
                  <a:pt x="439" y="438"/>
                </a:cubicBezTo>
                <a:cubicBezTo>
                  <a:pt x="439" y="424"/>
                  <a:pt x="446" y="410"/>
                  <a:pt x="467" y="410"/>
                </a:cubicBezTo>
                <a:cubicBezTo>
                  <a:pt x="474" y="410"/>
                  <a:pt x="481" y="417"/>
                  <a:pt x="481" y="424"/>
                </a:cubicBezTo>
                <a:cubicBezTo>
                  <a:pt x="523" y="459"/>
                  <a:pt x="523" y="459"/>
                  <a:pt x="523" y="459"/>
                </a:cubicBezTo>
                <a:cubicBezTo>
                  <a:pt x="559" y="424"/>
                  <a:pt x="559" y="424"/>
                  <a:pt x="559" y="424"/>
                </a:cubicBezTo>
                <a:cubicBezTo>
                  <a:pt x="566" y="417"/>
                  <a:pt x="573" y="410"/>
                  <a:pt x="580" y="410"/>
                </a:cubicBezTo>
                <a:cubicBezTo>
                  <a:pt x="594" y="410"/>
                  <a:pt x="608" y="424"/>
                  <a:pt x="608" y="438"/>
                </a:cubicBezTo>
                <a:cubicBezTo>
                  <a:pt x="608" y="445"/>
                  <a:pt x="601" y="452"/>
                  <a:pt x="594" y="459"/>
                </a:cubicBezTo>
                <a:lnTo>
                  <a:pt x="559" y="494"/>
                </a:lnTo>
                <a:close/>
                <a:moveTo>
                  <a:pt x="410" y="438"/>
                </a:moveTo>
                <a:lnTo>
                  <a:pt x="410" y="438"/>
                </a:lnTo>
                <a:cubicBezTo>
                  <a:pt x="410" y="459"/>
                  <a:pt x="417" y="473"/>
                  <a:pt x="424" y="480"/>
                </a:cubicBezTo>
                <a:cubicBezTo>
                  <a:pt x="439" y="494"/>
                  <a:pt x="439" y="494"/>
                  <a:pt x="439" y="494"/>
                </a:cubicBezTo>
                <a:cubicBezTo>
                  <a:pt x="424" y="516"/>
                  <a:pt x="424" y="516"/>
                  <a:pt x="424" y="516"/>
                </a:cubicBezTo>
                <a:cubicBezTo>
                  <a:pt x="417" y="523"/>
                  <a:pt x="410" y="537"/>
                  <a:pt x="410" y="551"/>
                </a:cubicBezTo>
                <a:cubicBezTo>
                  <a:pt x="410" y="565"/>
                  <a:pt x="410" y="572"/>
                  <a:pt x="417" y="579"/>
                </a:cubicBezTo>
                <a:cubicBezTo>
                  <a:pt x="29" y="579"/>
                  <a:pt x="29" y="579"/>
                  <a:pt x="29" y="579"/>
                </a:cubicBezTo>
                <a:cubicBezTo>
                  <a:pt x="15" y="579"/>
                  <a:pt x="0" y="572"/>
                  <a:pt x="0" y="551"/>
                </a:cubicBezTo>
                <a:cubicBezTo>
                  <a:pt x="0" y="551"/>
                  <a:pt x="0" y="452"/>
                  <a:pt x="78" y="410"/>
                </a:cubicBezTo>
                <a:cubicBezTo>
                  <a:pt x="128" y="388"/>
                  <a:pt x="106" y="410"/>
                  <a:pt x="163" y="381"/>
                </a:cubicBezTo>
                <a:cubicBezTo>
                  <a:pt x="226" y="360"/>
                  <a:pt x="241" y="353"/>
                  <a:pt x="241" y="353"/>
                </a:cubicBezTo>
                <a:cubicBezTo>
                  <a:pt x="241" y="296"/>
                  <a:pt x="241" y="296"/>
                  <a:pt x="241" y="296"/>
                </a:cubicBezTo>
                <a:cubicBezTo>
                  <a:pt x="241" y="296"/>
                  <a:pt x="219" y="275"/>
                  <a:pt x="212" y="226"/>
                </a:cubicBezTo>
                <a:cubicBezTo>
                  <a:pt x="198" y="233"/>
                  <a:pt x="191" y="212"/>
                  <a:pt x="191" y="198"/>
                </a:cubicBezTo>
                <a:cubicBezTo>
                  <a:pt x="191" y="183"/>
                  <a:pt x="184" y="148"/>
                  <a:pt x="198" y="148"/>
                </a:cubicBezTo>
                <a:cubicBezTo>
                  <a:pt x="198" y="127"/>
                  <a:pt x="191" y="99"/>
                  <a:pt x="198" y="92"/>
                </a:cubicBezTo>
                <a:cubicBezTo>
                  <a:pt x="198" y="49"/>
                  <a:pt x="241"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6" y="381"/>
                </a:cubicBezTo>
                <a:cubicBezTo>
                  <a:pt x="446" y="381"/>
                  <a:pt x="446" y="388"/>
                  <a:pt x="453" y="388"/>
                </a:cubicBezTo>
                <a:cubicBezTo>
                  <a:pt x="424" y="396"/>
                  <a:pt x="410" y="417"/>
                  <a:pt x="410" y="4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3" name="Freeform 93"/>
          <p:cNvSpPr>
            <a:spLocks noChangeArrowheads="1"/>
          </p:cNvSpPr>
          <p:nvPr/>
        </p:nvSpPr>
        <p:spPr bwMode="auto">
          <a:xfrm>
            <a:off x="11842117" y="4777751"/>
            <a:ext cx="549655" cy="529596"/>
          </a:xfrm>
          <a:custGeom>
            <a:avLst/>
            <a:gdLst>
              <a:gd name="T0" fmla="*/ 2147483646 w 602"/>
              <a:gd name="T1" fmla="*/ 2147483646 h 580"/>
              <a:gd name="T2" fmla="*/ 2147483646 w 602"/>
              <a:gd name="T3" fmla="*/ 2147483646 h 580"/>
              <a:gd name="T4" fmla="*/ 2147483646 w 602"/>
              <a:gd name="T5" fmla="*/ 2147483646 h 580"/>
              <a:gd name="T6" fmla="*/ 2147483646 w 602"/>
              <a:gd name="T7" fmla="*/ 2147483646 h 580"/>
              <a:gd name="T8" fmla="*/ 2147483646 w 602"/>
              <a:gd name="T9" fmla="*/ 2147483646 h 580"/>
              <a:gd name="T10" fmla="*/ 2147483646 w 602"/>
              <a:gd name="T11" fmla="*/ 2147483646 h 580"/>
              <a:gd name="T12" fmla="*/ 2147483646 w 602"/>
              <a:gd name="T13" fmla="*/ 2147483646 h 580"/>
              <a:gd name="T14" fmla="*/ 2147483646 w 602"/>
              <a:gd name="T15" fmla="*/ 2147483646 h 580"/>
              <a:gd name="T16" fmla="*/ 2147483646 w 602"/>
              <a:gd name="T17" fmla="*/ 2147483646 h 580"/>
              <a:gd name="T18" fmla="*/ 2147483646 w 602"/>
              <a:gd name="T19" fmla="*/ 2147483646 h 580"/>
              <a:gd name="T20" fmla="*/ 2147483646 w 602"/>
              <a:gd name="T21" fmla="*/ 2147483646 h 580"/>
              <a:gd name="T22" fmla="*/ 2147483646 w 602"/>
              <a:gd name="T23" fmla="*/ 2147483646 h 580"/>
              <a:gd name="T24" fmla="*/ 2147483646 w 602"/>
              <a:gd name="T25" fmla="*/ 2147483646 h 580"/>
              <a:gd name="T26" fmla="*/ 2147483646 w 602"/>
              <a:gd name="T27" fmla="*/ 2147483646 h 580"/>
              <a:gd name="T28" fmla="*/ 2147483646 w 602"/>
              <a:gd name="T29" fmla="*/ 2147483646 h 580"/>
              <a:gd name="T30" fmla="*/ 2147483646 w 602"/>
              <a:gd name="T31" fmla="*/ 2147483646 h 580"/>
              <a:gd name="T32" fmla="*/ 2147483646 w 602"/>
              <a:gd name="T33" fmla="*/ 2147483646 h 580"/>
              <a:gd name="T34" fmla="*/ 2147483646 w 602"/>
              <a:gd name="T35" fmla="*/ 2147483646 h 580"/>
              <a:gd name="T36" fmla="*/ 2147483646 w 602"/>
              <a:gd name="T37" fmla="*/ 2147483646 h 580"/>
              <a:gd name="T38" fmla="*/ 2147483646 w 602"/>
              <a:gd name="T39" fmla="*/ 2147483646 h 580"/>
              <a:gd name="T40" fmla="*/ 2147483646 w 602"/>
              <a:gd name="T41" fmla="*/ 2147483646 h 580"/>
              <a:gd name="T42" fmla="*/ 2147483646 w 602"/>
              <a:gd name="T43" fmla="*/ 2147483646 h 580"/>
              <a:gd name="T44" fmla="*/ 2147483646 w 602"/>
              <a:gd name="T45" fmla="*/ 2147483646 h 580"/>
              <a:gd name="T46" fmla="*/ 0 w 602"/>
              <a:gd name="T47" fmla="*/ 2147483646 h 580"/>
              <a:gd name="T48" fmla="*/ 0 w 602"/>
              <a:gd name="T49" fmla="*/ 2147483646 h 580"/>
              <a:gd name="T50" fmla="*/ 0 w 602"/>
              <a:gd name="T51" fmla="*/ 2147483646 h 580"/>
              <a:gd name="T52" fmla="*/ 2147483646 w 602"/>
              <a:gd name="T53" fmla="*/ 2147483646 h 580"/>
              <a:gd name="T54" fmla="*/ 2147483646 w 602"/>
              <a:gd name="T55" fmla="*/ 2147483646 h 580"/>
              <a:gd name="T56" fmla="*/ 2147483646 w 602"/>
              <a:gd name="T57" fmla="*/ 2147483646 h 580"/>
              <a:gd name="T58" fmla="*/ 2147483646 w 602"/>
              <a:gd name="T59" fmla="*/ 2147483646 h 580"/>
              <a:gd name="T60" fmla="*/ 2147483646 w 602"/>
              <a:gd name="T61" fmla="*/ 2147483646 h 580"/>
              <a:gd name="T62" fmla="*/ 2147483646 w 602"/>
              <a:gd name="T63" fmla="*/ 2147483646 h 580"/>
              <a:gd name="T64" fmla="*/ 2147483646 w 602"/>
              <a:gd name="T65" fmla="*/ 2147483646 h 580"/>
              <a:gd name="T66" fmla="*/ 2147483646 w 602"/>
              <a:gd name="T67" fmla="*/ 2147483646 h 580"/>
              <a:gd name="T68" fmla="*/ 2147483646 w 602"/>
              <a:gd name="T69" fmla="*/ 0 h 580"/>
              <a:gd name="T70" fmla="*/ 2147483646 w 602"/>
              <a:gd name="T71" fmla="*/ 2147483646 h 580"/>
              <a:gd name="T72" fmla="*/ 2147483646 w 602"/>
              <a:gd name="T73" fmla="*/ 2147483646 h 580"/>
              <a:gd name="T74" fmla="*/ 2147483646 w 602"/>
              <a:gd name="T75" fmla="*/ 2147483646 h 580"/>
              <a:gd name="T76" fmla="*/ 2147483646 w 602"/>
              <a:gd name="T77" fmla="*/ 2147483646 h 580"/>
              <a:gd name="T78" fmla="*/ 2147483646 w 602"/>
              <a:gd name="T79" fmla="*/ 2147483646 h 580"/>
              <a:gd name="T80" fmla="*/ 2147483646 w 602"/>
              <a:gd name="T81" fmla="*/ 2147483646 h 580"/>
              <a:gd name="T82" fmla="*/ 2147483646 w 602"/>
              <a:gd name="T83" fmla="*/ 2147483646 h 580"/>
              <a:gd name="T84" fmla="*/ 2147483646 w 602"/>
              <a:gd name="T85" fmla="*/ 2147483646 h 580"/>
              <a:gd name="T86" fmla="*/ 2147483646 w 602"/>
              <a:gd name="T87" fmla="*/ 2147483646 h 580"/>
              <a:gd name="T88" fmla="*/ 2147483646 w 602"/>
              <a:gd name="T89" fmla="*/ 2147483646 h 580"/>
              <a:gd name="T90" fmla="*/ 2147483646 w 602"/>
              <a:gd name="T91" fmla="*/ 2147483646 h 580"/>
              <a:gd name="T92" fmla="*/ 2147483646 w 602"/>
              <a:gd name="T93" fmla="*/ 2147483646 h 580"/>
              <a:gd name="T94" fmla="*/ 2147483646 w 602"/>
              <a:gd name="T95" fmla="*/ 2147483646 h 580"/>
              <a:gd name="T96" fmla="*/ 2147483646 w 602"/>
              <a:gd name="T97" fmla="*/ 2147483646 h 580"/>
              <a:gd name="T98" fmla="*/ 2147483646 w 602"/>
              <a:gd name="T99" fmla="*/ 2147483646 h 580"/>
              <a:gd name="T100" fmla="*/ 2147483646 w 602"/>
              <a:gd name="T101" fmla="*/ 2147483646 h 580"/>
              <a:gd name="T102" fmla="*/ 2147483646 w 602"/>
              <a:gd name="T103" fmla="*/ 2147483646 h 580"/>
              <a:gd name="T104" fmla="*/ 2147483646 w 602"/>
              <a:gd name="T105" fmla="*/ 2147483646 h 580"/>
              <a:gd name="T106" fmla="*/ 2147483646 w 602"/>
              <a:gd name="T107" fmla="*/ 2147483646 h 580"/>
              <a:gd name="T108" fmla="*/ 2147483646 w 602"/>
              <a:gd name="T109" fmla="*/ 2147483646 h 58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02" h="580">
                <a:moveTo>
                  <a:pt x="516" y="551"/>
                </a:moveTo>
                <a:lnTo>
                  <a:pt x="516" y="551"/>
                </a:lnTo>
                <a:cubicBezTo>
                  <a:pt x="516" y="558"/>
                  <a:pt x="509" y="565"/>
                  <a:pt x="502" y="565"/>
                </a:cubicBezTo>
                <a:cubicBezTo>
                  <a:pt x="495" y="565"/>
                  <a:pt x="488" y="558"/>
                  <a:pt x="481" y="551"/>
                </a:cubicBezTo>
                <a:cubicBezTo>
                  <a:pt x="446" y="516"/>
                  <a:pt x="446" y="516"/>
                  <a:pt x="446" y="516"/>
                </a:cubicBezTo>
                <a:cubicBezTo>
                  <a:pt x="439" y="509"/>
                  <a:pt x="431" y="502"/>
                  <a:pt x="431" y="494"/>
                </a:cubicBezTo>
                <a:cubicBezTo>
                  <a:pt x="431" y="480"/>
                  <a:pt x="446" y="466"/>
                  <a:pt x="460" y="466"/>
                </a:cubicBezTo>
                <a:cubicBezTo>
                  <a:pt x="467" y="466"/>
                  <a:pt x="474" y="473"/>
                  <a:pt x="481" y="480"/>
                </a:cubicBezTo>
                <a:cubicBezTo>
                  <a:pt x="502" y="494"/>
                  <a:pt x="502" y="494"/>
                  <a:pt x="502" y="494"/>
                </a:cubicBezTo>
                <a:cubicBezTo>
                  <a:pt x="559" y="438"/>
                  <a:pt x="559" y="438"/>
                  <a:pt x="559" y="438"/>
                </a:cubicBezTo>
                <a:cubicBezTo>
                  <a:pt x="559" y="431"/>
                  <a:pt x="566" y="431"/>
                  <a:pt x="573" y="431"/>
                </a:cubicBezTo>
                <a:cubicBezTo>
                  <a:pt x="594" y="431"/>
                  <a:pt x="601" y="445"/>
                  <a:pt x="601" y="459"/>
                </a:cubicBezTo>
                <a:cubicBezTo>
                  <a:pt x="601" y="466"/>
                  <a:pt x="601" y="473"/>
                  <a:pt x="594" y="480"/>
                </a:cubicBezTo>
                <a:lnTo>
                  <a:pt x="516" y="551"/>
                </a:lnTo>
                <a:close/>
                <a:moveTo>
                  <a:pt x="502" y="452"/>
                </a:moveTo>
                <a:lnTo>
                  <a:pt x="502" y="452"/>
                </a:lnTo>
                <a:cubicBezTo>
                  <a:pt x="488" y="445"/>
                  <a:pt x="474" y="438"/>
                  <a:pt x="460" y="438"/>
                </a:cubicBezTo>
                <a:cubicBezTo>
                  <a:pt x="431" y="438"/>
                  <a:pt x="403" y="466"/>
                  <a:pt x="403" y="494"/>
                </a:cubicBezTo>
                <a:cubicBezTo>
                  <a:pt x="403" y="516"/>
                  <a:pt x="410" y="530"/>
                  <a:pt x="424" y="537"/>
                </a:cubicBezTo>
                <a:cubicBezTo>
                  <a:pt x="460" y="572"/>
                  <a:pt x="460" y="572"/>
                  <a:pt x="460" y="572"/>
                </a:cubicBezTo>
                <a:cubicBezTo>
                  <a:pt x="460" y="579"/>
                  <a:pt x="467" y="579"/>
                  <a:pt x="467" y="579"/>
                </a:cubicBezTo>
                <a:cubicBezTo>
                  <a:pt x="29" y="579"/>
                  <a:pt x="29" y="579"/>
                  <a:pt x="29" y="579"/>
                </a:cubicBezTo>
                <a:cubicBezTo>
                  <a:pt x="15"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1"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9" y="381"/>
                </a:cubicBezTo>
                <a:cubicBezTo>
                  <a:pt x="502" y="410"/>
                  <a:pt x="481" y="388"/>
                  <a:pt x="530" y="410"/>
                </a:cubicBezTo>
                <a:cubicBezTo>
                  <a:pt x="530" y="417"/>
                  <a:pt x="530" y="417"/>
                  <a:pt x="537" y="417"/>
                </a:cubicBezTo>
                <a:lnTo>
                  <a:pt x="502" y="452"/>
                </a:lnTo>
                <a:close/>
                <a:moveTo>
                  <a:pt x="601" y="516"/>
                </a:moveTo>
                <a:lnTo>
                  <a:pt x="601" y="516"/>
                </a:lnTo>
                <a:cubicBezTo>
                  <a:pt x="601" y="537"/>
                  <a:pt x="601" y="551"/>
                  <a:pt x="601" y="551"/>
                </a:cubicBezTo>
                <a:cubicBezTo>
                  <a:pt x="601" y="572"/>
                  <a:pt x="594" y="579"/>
                  <a:pt x="573" y="579"/>
                </a:cubicBezTo>
                <a:cubicBezTo>
                  <a:pt x="530" y="579"/>
                  <a:pt x="530" y="579"/>
                  <a:pt x="530" y="579"/>
                </a:cubicBezTo>
                <a:cubicBezTo>
                  <a:pt x="537" y="579"/>
                  <a:pt x="537" y="579"/>
                  <a:pt x="537" y="572"/>
                </a:cubicBezTo>
                <a:lnTo>
                  <a:pt x="601" y="5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4" name="Freeform 94"/>
          <p:cNvSpPr>
            <a:spLocks noChangeArrowheads="1"/>
          </p:cNvSpPr>
          <p:nvPr/>
        </p:nvSpPr>
        <p:spPr bwMode="auto">
          <a:xfrm>
            <a:off x="10883226" y="4777751"/>
            <a:ext cx="549657" cy="529596"/>
          </a:xfrm>
          <a:custGeom>
            <a:avLst/>
            <a:gdLst>
              <a:gd name="T0" fmla="*/ 2147483646 w 602"/>
              <a:gd name="T1" fmla="*/ 2147483646 h 580"/>
              <a:gd name="T2" fmla="*/ 2147483646 w 602"/>
              <a:gd name="T3" fmla="*/ 2147483646 h 580"/>
              <a:gd name="T4" fmla="*/ 2147483646 w 602"/>
              <a:gd name="T5" fmla="*/ 2147483646 h 580"/>
              <a:gd name="T6" fmla="*/ 2147483646 w 602"/>
              <a:gd name="T7" fmla="*/ 2147483646 h 580"/>
              <a:gd name="T8" fmla="*/ 2147483646 w 602"/>
              <a:gd name="T9" fmla="*/ 2147483646 h 580"/>
              <a:gd name="T10" fmla="*/ 0 w 602"/>
              <a:gd name="T11" fmla="*/ 2147483646 h 580"/>
              <a:gd name="T12" fmla="*/ 0 w 602"/>
              <a:gd name="T13" fmla="*/ 2147483646 h 580"/>
              <a:gd name="T14" fmla="*/ 0 w 602"/>
              <a:gd name="T15" fmla="*/ 2147483646 h 580"/>
              <a:gd name="T16" fmla="*/ 2147483646 w 602"/>
              <a:gd name="T17" fmla="*/ 2147483646 h 580"/>
              <a:gd name="T18" fmla="*/ 2147483646 w 602"/>
              <a:gd name="T19" fmla="*/ 2147483646 h 580"/>
              <a:gd name="T20" fmla="*/ 2147483646 w 602"/>
              <a:gd name="T21" fmla="*/ 2147483646 h 580"/>
              <a:gd name="T22" fmla="*/ 2147483646 w 602"/>
              <a:gd name="T23" fmla="*/ 2147483646 h 580"/>
              <a:gd name="T24" fmla="*/ 2147483646 w 602"/>
              <a:gd name="T25" fmla="*/ 2147483646 h 580"/>
              <a:gd name="T26" fmla="*/ 2147483646 w 602"/>
              <a:gd name="T27" fmla="*/ 2147483646 h 580"/>
              <a:gd name="T28" fmla="*/ 2147483646 w 602"/>
              <a:gd name="T29" fmla="*/ 2147483646 h 580"/>
              <a:gd name="T30" fmla="*/ 2147483646 w 602"/>
              <a:gd name="T31" fmla="*/ 2147483646 h 580"/>
              <a:gd name="T32" fmla="*/ 2147483646 w 602"/>
              <a:gd name="T33" fmla="*/ 0 h 580"/>
              <a:gd name="T34" fmla="*/ 2147483646 w 602"/>
              <a:gd name="T35" fmla="*/ 2147483646 h 580"/>
              <a:gd name="T36" fmla="*/ 2147483646 w 602"/>
              <a:gd name="T37" fmla="*/ 2147483646 h 580"/>
              <a:gd name="T38" fmla="*/ 2147483646 w 602"/>
              <a:gd name="T39" fmla="*/ 2147483646 h 580"/>
              <a:gd name="T40" fmla="*/ 2147483646 w 602"/>
              <a:gd name="T41" fmla="*/ 2147483646 h 580"/>
              <a:gd name="T42" fmla="*/ 2147483646 w 602"/>
              <a:gd name="T43" fmla="*/ 2147483646 h 580"/>
              <a:gd name="T44" fmla="*/ 2147483646 w 602"/>
              <a:gd name="T45" fmla="*/ 2147483646 h 580"/>
              <a:gd name="T46" fmla="*/ 2147483646 w 602"/>
              <a:gd name="T47" fmla="*/ 2147483646 h 580"/>
              <a:gd name="T48" fmla="*/ 2147483646 w 602"/>
              <a:gd name="T49" fmla="*/ 2147483646 h 580"/>
              <a:gd name="T50" fmla="*/ 2147483646 w 602"/>
              <a:gd name="T51" fmla="*/ 2147483646 h 580"/>
              <a:gd name="T52" fmla="*/ 2147483646 w 602"/>
              <a:gd name="T53" fmla="*/ 2147483646 h 580"/>
              <a:gd name="T54" fmla="*/ 2147483646 w 602"/>
              <a:gd name="T55" fmla="*/ 2147483646 h 580"/>
              <a:gd name="T56" fmla="*/ 2147483646 w 602"/>
              <a:gd name="T57" fmla="*/ 2147483646 h 580"/>
              <a:gd name="T58" fmla="*/ 2147483646 w 602"/>
              <a:gd name="T59" fmla="*/ 2147483646 h 580"/>
              <a:gd name="T60" fmla="*/ 2147483646 w 602"/>
              <a:gd name="T61" fmla="*/ 2147483646 h 580"/>
              <a:gd name="T62" fmla="*/ 2147483646 w 602"/>
              <a:gd name="T63" fmla="*/ 2147483646 h 580"/>
              <a:gd name="T64" fmla="*/ 2147483646 w 602"/>
              <a:gd name="T65" fmla="*/ 2147483646 h 580"/>
              <a:gd name="T66" fmla="*/ 2147483646 w 602"/>
              <a:gd name="T67" fmla="*/ 2147483646 h 580"/>
              <a:gd name="T68" fmla="*/ 2147483646 w 602"/>
              <a:gd name="T69" fmla="*/ 2147483646 h 580"/>
              <a:gd name="T70" fmla="*/ 2147483646 w 602"/>
              <a:gd name="T71" fmla="*/ 2147483646 h 580"/>
              <a:gd name="T72" fmla="*/ 2147483646 w 602"/>
              <a:gd name="T73" fmla="*/ 2147483646 h 580"/>
              <a:gd name="T74" fmla="*/ 2147483646 w 602"/>
              <a:gd name="T75" fmla="*/ 2147483646 h 580"/>
              <a:gd name="T76" fmla="*/ 2147483646 w 602"/>
              <a:gd name="T77" fmla="*/ 2147483646 h 580"/>
              <a:gd name="T78" fmla="*/ 2147483646 w 602"/>
              <a:gd name="T79" fmla="*/ 2147483646 h 5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02" h="580">
                <a:moveTo>
                  <a:pt x="601" y="551"/>
                </a:moveTo>
                <a:lnTo>
                  <a:pt x="601" y="551"/>
                </a:lnTo>
                <a:cubicBezTo>
                  <a:pt x="601" y="572"/>
                  <a:pt x="587" y="579"/>
                  <a:pt x="573" y="579"/>
                </a:cubicBezTo>
                <a:cubicBezTo>
                  <a:pt x="29" y="579"/>
                  <a:pt x="29" y="579"/>
                  <a:pt x="29" y="579"/>
                </a:cubicBezTo>
                <a:cubicBezTo>
                  <a:pt x="7" y="579"/>
                  <a:pt x="0" y="572"/>
                  <a:pt x="0" y="551"/>
                </a:cubicBezTo>
                <a:cubicBezTo>
                  <a:pt x="0" y="551"/>
                  <a:pt x="0" y="452"/>
                  <a:pt x="71" y="410"/>
                </a:cubicBezTo>
                <a:cubicBezTo>
                  <a:pt x="120" y="388"/>
                  <a:pt x="99" y="410"/>
                  <a:pt x="163" y="381"/>
                </a:cubicBezTo>
                <a:cubicBezTo>
                  <a:pt x="219" y="360"/>
                  <a:pt x="233" y="353"/>
                  <a:pt x="233" y="353"/>
                </a:cubicBezTo>
                <a:cubicBezTo>
                  <a:pt x="233" y="296"/>
                  <a:pt x="233" y="296"/>
                  <a:pt x="233" y="296"/>
                </a:cubicBezTo>
                <a:cubicBezTo>
                  <a:pt x="233" y="296"/>
                  <a:pt x="212" y="275"/>
                  <a:pt x="205" y="226"/>
                </a:cubicBezTo>
                <a:cubicBezTo>
                  <a:pt x="191" y="233"/>
                  <a:pt x="184" y="212"/>
                  <a:pt x="184" y="198"/>
                </a:cubicBezTo>
                <a:cubicBezTo>
                  <a:pt x="184" y="183"/>
                  <a:pt x="177" y="148"/>
                  <a:pt x="198" y="148"/>
                </a:cubicBezTo>
                <a:cubicBezTo>
                  <a:pt x="191" y="127"/>
                  <a:pt x="191" y="99"/>
                  <a:pt x="191" y="92"/>
                </a:cubicBezTo>
                <a:cubicBezTo>
                  <a:pt x="191" y="49"/>
                  <a:pt x="233" y="0"/>
                  <a:pt x="297" y="0"/>
                </a:cubicBezTo>
                <a:cubicBezTo>
                  <a:pt x="375" y="0"/>
                  <a:pt x="403" y="49"/>
                  <a:pt x="410" y="92"/>
                </a:cubicBezTo>
                <a:cubicBezTo>
                  <a:pt x="410" y="99"/>
                  <a:pt x="410" y="127"/>
                  <a:pt x="403" y="148"/>
                </a:cubicBezTo>
                <a:cubicBezTo>
                  <a:pt x="424" y="148"/>
                  <a:pt x="417" y="183"/>
                  <a:pt x="410" y="198"/>
                </a:cubicBezTo>
                <a:cubicBezTo>
                  <a:pt x="410" y="212"/>
                  <a:pt x="410" y="233"/>
                  <a:pt x="396" y="226"/>
                </a:cubicBezTo>
                <a:cubicBezTo>
                  <a:pt x="389" y="275"/>
                  <a:pt x="368" y="296"/>
                  <a:pt x="368" y="296"/>
                </a:cubicBezTo>
                <a:cubicBezTo>
                  <a:pt x="368" y="353"/>
                  <a:pt x="368" y="353"/>
                  <a:pt x="368" y="353"/>
                </a:cubicBezTo>
                <a:cubicBezTo>
                  <a:pt x="368" y="353"/>
                  <a:pt x="382" y="360"/>
                  <a:pt x="438" y="381"/>
                </a:cubicBezTo>
                <a:cubicBezTo>
                  <a:pt x="495" y="410"/>
                  <a:pt x="481" y="388"/>
                  <a:pt x="523" y="410"/>
                </a:cubicBezTo>
                <a:cubicBezTo>
                  <a:pt x="537" y="417"/>
                  <a:pt x="551" y="431"/>
                  <a:pt x="559" y="438"/>
                </a:cubicBezTo>
                <a:cubicBezTo>
                  <a:pt x="453" y="438"/>
                  <a:pt x="453" y="438"/>
                  <a:pt x="453" y="438"/>
                </a:cubicBezTo>
                <a:cubicBezTo>
                  <a:pt x="417" y="438"/>
                  <a:pt x="396" y="466"/>
                  <a:pt x="396" y="494"/>
                </a:cubicBezTo>
                <a:cubicBezTo>
                  <a:pt x="396" y="530"/>
                  <a:pt x="417" y="551"/>
                  <a:pt x="453" y="551"/>
                </a:cubicBezTo>
                <a:cubicBezTo>
                  <a:pt x="566" y="551"/>
                  <a:pt x="566" y="551"/>
                  <a:pt x="566" y="551"/>
                </a:cubicBezTo>
                <a:cubicBezTo>
                  <a:pt x="580" y="551"/>
                  <a:pt x="587" y="551"/>
                  <a:pt x="601" y="537"/>
                </a:cubicBezTo>
                <a:cubicBezTo>
                  <a:pt x="601" y="551"/>
                  <a:pt x="601" y="551"/>
                  <a:pt x="601" y="551"/>
                </a:cubicBezTo>
                <a:close/>
                <a:moveTo>
                  <a:pt x="566" y="523"/>
                </a:moveTo>
                <a:lnTo>
                  <a:pt x="566" y="523"/>
                </a:lnTo>
                <a:cubicBezTo>
                  <a:pt x="453" y="523"/>
                  <a:pt x="453" y="523"/>
                  <a:pt x="453" y="523"/>
                </a:cubicBezTo>
                <a:cubicBezTo>
                  <a:pt x="431" y="523"/>
                  <a:pt x="424" y="516"/>
                  <a:pt x="424" y="494"/>
                </a:cubicBezTo>
                <a:cubicBezTo>
                  <a:pt x="424" y="480"/>
                  <a:pt x="431" y="466"/>
                  <a:pt x="453" y="466"/>
                </a:cubicBezTo>
                <a:cubicBezTo>
                  <a:pt x="566" y="466"/>
                  <a:pt x="566" y="466"/>
                  <a:pt x="566" y="466"/>
                </a:cubicBezTo>
                <a:cubicBezTo>
                  <a:pt x="580" y="466"/>
                  <a:pt x="594" y="480"/>
                  <a:pt x="594" y="494"/>
                </a:cubicBezTo>
                <a:cubicBezTo>
                  <a:pt x="594" y="516"/>
                  <a:pt x="580" y="523"/>
                  <a:pt x="566" y="5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5" name="Freeform 95"/>
          <p:cNvSpPr>
            <a:spLocks noChangeArrowheads="1"/>
          </p:cNvSpPr>
          <p:nvPr/>
        </p:nvSpPr>
        <p:spPr bwMode="auto">
          <a:xfrm>
            <a:off x="9920325" y="4777751"/>
            <a:ext cx="553668" cy="529596"/>
          </a:xfrm>
          <a:custGeom>
            <a:avLst/>
            <a:gdLst>
              <a:gd name="T0" fmla="*/ 2147483646 w 609"/>
              <a:gd name="T1" fmla="*/ 2147483646 h 580"/>
              <a:gd name="T2" fmla="*/ 2147483646 w 609"/>
              <a:gd name="T3" fmla="*/ 2147483646 h 580"/>
              <a:gd name="T4" fmla="*/ 2147483646 w 609"/>
              <a:gd name="T5" fmla="*/ 2147483646 h 580"/>
              <a:gd name="T6" fmla="*/ 2147483646 w 609"/>
              <a:gd name="T7" fmla="*/ 2147483646 h 580"/>
              <a:gd name="T8" fmla="*/ 2147483646 w 609"/>
              <a:gd name="T9" fmla="*/ 2147483646 h 580"/>
              <a:gd name="T10" fmla="*/ 2147483646 w 609"/>
              <a:gd name="T11" fmla="*/ 2147483646 h 580"/>
              <a:gd name="T12" fmla="*/ 2147483646 w 609"/>
              <a:gd name="T13" fmla="*/ 2147483646 h 580"/>
              <a:gd name="T14" fmla="*/ 2147483646 w 609"/>
              <a:gd name="T15" fmla="*/ 2147483646 h 580"/>
              <a:gd name="T16" fmla="*/ 2147483646 w 609"/>
              <a:gd name="T17" fmla="*/ 2147483646 h 580"/>
              <a:gd name="T18" fmla="*/ 2147483646 w 609"/>
              <a:gd name="T19" fmla="*/ 2147483646 h 580"/>
              <a:gd name="T20" fmla="*/ 2147483646 w 609"/>
              <a:gd name="T21" fmla="*/ 2147483646 h 580"/>
              <a:gd name="T22" fmla="*/ 2147483646 w 609"/>
              <a:gd name="T23" fmla="*/ 2147483646 h 580"/>
              <a:gd name="T24" fmla="*/ 2147483646 w 609"/>
              <a:gd name="T25" fmla="*/ 2147483646 h 580"/>
              <a:gd name="T26" fmla="*/ 2147483646 w 609"/>
              <a:gd name="T27" fmla="*/ 2147483646 h 580"/>
              <a:gd name="T28" fmla="*/ 2147483646 w 609"/>
              <a:gd name="T29" fmla="*/ 2147483646 h 580"/>
              <a:gd name="T30" fmla="*/ 2147483646 w 609"/>
              <a:gd name="T31" fmla="*/ 2147483646 h 580"/>
              <a:gd name="T32" fmla="*/ 2147483646 w 609"/>
              <a:gd name="T33" fmla="*/ 2147483646 h 580"/>
              <a:gd name="T34" fmla="*/ 2147483646 w 609"/>
              <a:gd name="T35" fmla="*/ 2147483646 h 580"/>
              <a:gd name="T36" fmla="*/ 2147483646 w 609"/>
              <a:gd name="T37" fmla="*/ 2147483646 h 580"/>
              <a:gd name="T38" fmla="*/ 2147483646 w 609"/>
              <a:gd name="T39" fmla="*/ 2147483646 h 580"/>
              <a:gd name="T40" fmla="*/ 2147483646 w 609"/>
              <a:gd name="T41" fmla="*/ 2147483646 h 580"/>
              <a:gd name="T42" fmla="*/ 2147483646 w 609"/>
              <a:gd name="T43" fmla="*/ 2147483646 h 580"/>
              <a:gd name="T44" fmla="*/ 2147483646 w 609"/>
              <a:gd name="T45" fmla="*/ 2147483646 h 580"/>
              <a:gd name="T46" fmla="*/ 2147483646 w 609"/>
              <a:gd name="T47" fmla="*/ 2147483646 h 580"/>
              <a:gd name="T48" fmla="*/ 2147483646 w 609"/>
              <a:gd name="T49" fmla="*/ 2147483646 h 580"/>
              <a:gd name="T50" fmla="*/ 2147483646 w 609"/>
              <a:gd name="T51" fmla="*/ 2147483646 h 580"/>
              <a:gd name="T52" fmla="*/ 2147483646 w 609"/>
              <a:gd name="T53" fmla="*/ 2147483646 h 580"/>
              <a:gd name="T54" fmla="*/ 2147483646 w 609"/>
              <a:gd name="T55" fmla="*/ 2147483646 h 580"/>
              <a:gd name="T56" fmla="*/ 2147483646 w 609"/>
              <a:gd name="T57" fmla="*/ 2147483646 h 580"/>
              <a:gd name="T58" fmla="*/ 2147483646 w 609"/>
              <a:gd name="T59" fmla="*/ 2147483646 h 580"/>
              <a:gd name="T60" fmla="*/ 2147483646 w 609"/>
              <a:gd name="T61" fmla="*/ 2147483646 h 580"/>
              <a:gd name="T62" fmla="*/ 2147483646 w 609"/>
              <a:gd name="T63" fmla="*/ 2147483646 h 580"/>
              <a:gd name="T64" fmla="*/ 0 w 609"/>
              <a:gd name="T65" fmla="*/ 2147483646 h 580"/>
              <a:gd name="T66" fmla="*/ 0 w 609"/>
              <a:gd name="T67" fmla="*/ 2147483646 h 580"/>
              <a:gd name="T68" fmla="*/ 0 w 609"/>
              <a:gd name="T69" fmla="*/ 2147483646 h 580"/>
              <a:gd name="T70" fmla="*/ 2147483646 w 609"/>
              <a:gd name="T71" fmla="*/ 2147483646 h 580"/>
              <a:gd name="T72" fmla="*/ 2147483646 w 609"/>
              <a:gd name="T73" fmla="*/ 2147483646 h 580"/>
              <a:gd name="T74" fmla="*/ 2147483646 w 609"/>
              <a:gd name="T75" fmla="*/ 2147483646 h 580"/>
              <a:gd name="T76" fmla="*/ 2147483646 w 609"/>
              <a:gd name="T77" fmla="*/ 2147483646 h 580"/>
              <a:gd name="T78" fmla="*/ 2147483646 w 609"/>
              <a:gd name="T79" fmla="*/ 2147483646 h 580"/>
              <a:gd name="T80" fmla="*/ 2147483646 w 609"/>
              <a:gd name="T81" fmla="*/ 2147483646 h 580"/>
              <a:gd name="T82" fmla="*/ 2147483646 w 609"/>
              <a:gd name="T83" fmla="*/ 2147483646 h 580"/>
              <a:gd name="T84" fmla="*/ 2147483646 w 609"/>
              <a:gd name="T85" fmla="*/ 2147483646 h 580"/>
              <a:gd name="T86" fmla="*/ 2147483646 w 609"/>
              <a:gd name="T87" fmla="*/ 0 h 580"/>
              <a:gd name="T88" fmla="*/ 2147483646 w 609"/>
              <a:gd name="T89" fmla="*/ 2147483646 h 580"/>
              <a:gd name="T90" fmla="*/ 2147483646 w 609"/>
              <a:gd name="T91" fmla="*/ 2147483646 h 580"/>
              <a:gd name="T92" fmla="*/ 2147483646 w 609"/>
              <a:gd name="T93" fmla="*/ 2147483646 h 580"/>
              <a:gd name="T94" fmla="*/ 2147483646 w 609"/>
              <a:gd name="T95" fmla="*/ 2147483646 h 580"/>
              <a:gd name="T96" fmla="*/ 2147483646 w 609"/>
              <a:gd name="T97" fmla="*/ 2147483646 h 580"/>
              <a:gd name="T98" fmla="*/ 2147483646 w 609"/>
              <a:gd name="T99" fmla="*/ 2147483646 h 580"/>
              <a:gd name="T100" fmla="*/ 2147483646 w 609"/>
              <a:gd name="T101" fmla="*/ 2147483646 h 580"/>
              <a:gd name="T102" fmla="*/ 2147483646 w 609"/>
              <a:gd name="T103" fmla="*/ 2147483646 h 580"/>
              <a:gd name="T104" fmla="*/ 2147483646 w 609"/>
              <a:gd name="T105" fmla="*/ 2147483646 h 5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09" h="580">
                <a:moveTo>
                  <a:pt x="608" y="551"/>
                </a:moveTo>
                <a:lnTo>
                  <a:pt x="608" y="551"/>
                </a:lnTo>
                <a:cubicBezTo>
                  <a:pt x="608" y="572"/>
                  <a:pt x="594" y="579"/>
                  <a:pt x="580" y="579"/>
                </a:cubicBezTo>
                <a:cubicBezTo>
                  <a:pt x="558" y="579"/>
                  <a:pt x="558" y="579"/>
                  <a:pt x="558" y="579"/>
                </a:cubicBezTo>
                <a:cubicBezTo>
                  <a:pt x="565" y="572"/>
                  <a:pt x="565" y="565"/>
                  <a:pt x="565" y="551"/>
                </a:cubicBezTo>
                <a:cubicBezTo>
                  <a:pt x="580" y="551"/>
                  <a:pt x="594" y="551"/>
                  <a:pt x="608" y="537"/>
                </a:cubicBezTo>
                <a:cubicBezTo>
                  <a:pt x="608" y="551"/>
                  <a:pt x="608" y="551"/>
                  <a:pt x="608" y="551"/>
                </a:cubicBezTo>
                <a:close/>
                <a:moveTo>
                  <a:pt x="565" y="523"/>
                </a:moveTo>
                <a:lnTo>
                  <a:pt x="565" y="523"/>
                </a:lnTo>
                <a:cubicBezTo>
                  <a:pt x="537" y="523"/>
                  <a:pt x="537" y="523"/>
                  <a:pt x="537" y="523"/>
                </a:cubicBezTo>
                <a:cubicBezTo>
                  <a:pt x="537" y="551"/>
                  <a:pt x="537" y="551"/>
                  <a:pt x="537" y="551"/>
                </a:cubicBezTo>
                <a:cubicBezTo>
                  <a:pt x="537" y="572"/>
                  <a:pt x="530" y="579"/>
                  <a:pt x="509" y="579"/>
                </a:cubicBezTo>
                <a:cubicBezTo>
                  <a:pt x="495" y="579"/>
                  <a:pt x="481" y="572"/>
                  <a:pt x="481" y="551"/>
                </a:cubicBezTo>
                <a:cubicBezTo>
                  <a:pt x="481" y="523"/>
                  <a:pt x="481" y="523"/>
                  <a:pt x="481" y="523"/>
                </a:cubicBezTo>
                <a:cubicBezTo>
                  <a:pt x="452" y="523"/>
                  <a:pt x="452" y="523"/>
                  <a:pt x="452" y="523"/>
                </a:cubicBezTo>
                <a:cubicBezTo>
                  <a:pt x="438" y="523"/>
                  <a:pt x="424" y="516"/>
                  <a:pt x="424" y="494"/>
                </a:cubicBezTo>
                <a:cubicBezTo>
                  <a:pt x="424" y="480"/>
                  <a:pt x="438" y="466"/>
                  <a:pt x="452" y="466"/>
                </a:cubicBezTo>
                <a:cubicBezTo>
                  <a:pt x="481" y="466"/>
                  <a:pt x="481" y="466"/>
                  <a:pt x="481" y="466"/>
                </a:cubicBezTo>
                <a:cubicBezTo>
                  <a:pt x="481" y="438"/>
                  <a:pt x="481" y="438"/>
                  <a:pt x="481" y="438"/>
                </a:cubicBezTo>
                <a:cubicBezTo>
                  <a:pt x="481" y="424"/>
                  <a:pt x="495" y="410"/>
                  <a:pt x="509" y="410"/>
                </a:cubicBezTo>
                <a:cubicBezTo>
                  <a:pt x="530" y="410"/>
                  <a:pt x="537" y="424"/>
                  <a:pt x="537" y="438"/>
                </a:cubicBezTo>
                <a:cubicBezTo>
                  <a:pt x="537" y="466"/>
                  <a:pt x="537" y="466"/>
                  <a:pt x="537" y="466"/>
                </a:cubicBezTo>
                <a:cubicBezTo>
                  <a:pt x="565" y="466"/>
                  <a:pt x="565" y="466"/>
                  <a:pt x="565" y="466"/>
                </a:cubicBezTo>
                <a:cubicBezTo>
                  <a:pt x="587" y="466"/>
                  <a:pt x="594" y="480"/>
                  <a:pt x="594" y="494"/>
                </a:cubicBezTo>
                <a:cubicBezTo>
                  <a:pt x="594" y="516"/>
                  <a:pt x="587" y="523"/>
                  <a:pt x="565" y="523"/>
                </a:cubicBezTo>
                <a:close/>
                <a:moveTo>
                  <a:pt x="452" y="438"/>
                </a:moveTo>
                <a:lnTo>
                  <a:pt x="452" y="438"/>
                </a:lnTo>
                <a:cubicBezTo>
                  <a:pt x="424" y="438"/>
                  <a:pt x="396" y="466"/>
                  <a:pt x="396" y="494"/>
                </a:cubicBezTo>
                <a:cubicBezTo>
                  <a:pt x="396" y="530"/>
                  <a:pt x="424" y="551"/>
                  <a:pt x="452" y="551"/>
                </a:cubicBezTo>
                <a:cubicBezTo>
                  <a:pt x="452" y="565"/>
                  <a:pt x="459" y="572"/>
                  <a:pt x="459" y="579"/>
                </a:cubicBezTo>
                <a:cubicBezTo>
                  <a:pt x="28" y="579"/>
                  <a:pt x="28" y="579"/>
                  <a:pt x="28" y="579"/>
                </a:cubicBezTo>
                <a:cubicBezTo>
                  <a:pt x="14" y="579"/>
                  <a:pt x="0" y="572"/>
                  <a:pt x="0" y="551"/>
                </a:cubicBezTo>
                <a:cubicBezTo>
                  <a:pt x="0" y="551"/>
                  <a:pt x="0" y="452"/>
                  <a:pt x="78" y="410"/>
                </a:cubicBezTo>
                <a:cubicBezTo>
                  <a:pt x="127" y="388"/>
                  <a:pt x="106" y="410"/>
                  <a:pt x="163" y="381"/>
                </a:cubicBezTo>
                <a:cubicBezTo>
                  <a:pt x="226" y="360"/>
                  <a:pt x="240" y="353"/>
                  <a:pt x="240" y="353"/>
                </a:cubicBezTo>
                <a:cubicBezTo>
                  <a:pt x="240" y="296"/>
                  <a:pt x="240" y="296"/>
                  <a:pt x="240" y="296"/>
                </a:cubicBezTo>
                <a:cubicBezTo>
                  <a:pt x="240" y="296"/>
                  <a:pt x="219" y="275"/>
                  <a:pt x="212" y="226"/>
                </a:cubicBezTo>
                <a:cubicBezTo>
                  <a:pt x="198" y="233"/>
                  <a:pt x="191" y="212"/>
                  <a:pt x="191" y="198"/>
                </a:cubicBezTo>
                <a:cubicBezTo>
                  <a:pt x="191" y="183"/>
                  <a:pt x="184" y="148"/>
                  <a:pt x="198" y="148"/>
                </a:cubicBezTo>
                <a:cubicBezTo>
                  <a:pt x="198" y="127"/>
                  <a:pt x="191" y="99"/>
                  <a:pt x="198" y="92"/>
                </a:cubicBezTo>
                <a:cubicBezTo>
                  <a:pt x="198" y="49"/>
                  <a:pt x="240" y="0"/>
                  <a:pt x="304" y="0"/>
                </a:cubicBezTo>
                <a:cubicBezTo>
                  <a:pt x="382" y="0"/>
                  <a:pt x="410" y="49"/>
                  <a:pt x="417" y="92"/>
                </a:cubicBezTo>
                <a:cubicBezTo>
                  <a:pt x="417" y="99"/>
                  <a:pt x="410" y="127"/>
                  <a:pt x="410"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45" y="381"/>
                </a:cubicBezTo>
                <a:cubicBezTo>
                  <a:pt x="459" y="388"/>
                  <a:pt x="467" y="396"/>
                  <a:pt x="481" y="396"/>
                </a:cubicBezTo>
                <a:cubicBezTo>
                  <a:pt x="467" y="403"/>
                  <a:pt x="452" y="424"/>
                  <a:pt x="452" y="4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6" name="Freeform 96"/>
          <p:cNvSpPr>
            <a:spLocks noChangeArrowheads="1"/>
          </p:cNvSpPr>
          <p:nvPr/>
        </p:nvSpPr>
        <p:spPr bwMode="auto">
          <a:xfrm>
            <a:off x="8961437" y="4777751"/>
            <a:ext cx="549655" cy="529596"/>
          </a:xfrm>
          <a:custGeom>
            <a:avLst/>
            <a:gdLst>
              <a:gd name="T0" fmla="*/ 2147483646 w 602"/>
              <a:gd name="T1" fmla="*/ 2147483646 h 580"/>
              <a:gd name="T2" fmla="*/ 2147483646 w 602"/>
              <a:gd name="T3" fmla="*/ 2147483646 h 580"/>
              <a:gd name="T4" fmla="*/ 2147483646 w 602"/>
              <a:gd name="T5" fmla="*/ 2147483646 h 580"/>
              <a:gd name="T6" fmla="*/ 2147483646 w 602"/>
              <a:gd name="T7" fmla="*/ 2147483646 h 580"/>
              <a:gd name="T8" fmla="*/ 2147483646 w 602"/>
              <a:gd name="T9" fmla="*/ 2147483646 h 580"/>
              <a:gd name="T10" fmla="*/ 0 w 602"/>
              <a:gd name="T11" fmla="*/ 2147483646 h 580"/>
              <a:gd name="T12" fmla="*/ 0 w 602"/>
              <a:gd name="T13" fmla="*/ 2147483646 h 580"/>
              <a:gd name="T14" fmla="*/ 0 w 602"/>
              <a:gd name="T15" fmla="*/ 2147483646 h 580"/>
              <a:gd name="T16" fmla="*/ 2147483646 w 602"/>
              <a:gd name="T17" fmla="*/ 2147483646 h 580"/>
              <a:gd name="T18" fmla="*/ 2147483646 w 602"/>
              <a:gd name="T19" fmla="*/ 2147483646 h 580"/>
              <a:gd name="T20" fmla="*/ 2147483646 w 602"/>
              <a:gd name="T21" fmla="*/ 2147483646 h 580"/>
              <a:gd name="T22" fmla="*/ 2147483646 w 602"/>
              <a:gd name="T23" fmla="*/ 2147483646 h 580"/>
              <a:gd name="T24" fmla="*/ 2147483646 w 602"/>
              <a:gd name="T25" fmla="*/ 2147483646 h 580"/>
              <a:gd name="T26" fmla="*/ 2147483646 w 602"/>
              <a:gd name="T27" fmla="*/ 2147483646 h 580"/>
              <a:gd name="T28" fmla="*/ 2147483646 w 602"/>
              <a:gd name="T29" fmla="*/ 2147483646 h 580"/>
              <a:gd name="T30" fmla="*/ 2147483646 w 602"/>
              <a:gd name="T31" fmla="*/ 2147483646 h 580"/>
              <a:gd name="T32" fmla="*/ 2147483646 w 602"/>
              <a:gd name="T33" fmla="*/ 0 h 580"/>
              <a:gd name="T34" fmla="*/ 2147483646 w 602"/>
              <a:gd name="T35" fmla="*/ 2147483646 h 580"/>
              <a:gd name="T36" fmla="*/ 2147483646 w 602"/>
              <a:gd name="T37" fmla="*/ 2147483646 h 580"/>
              <a:gd name="T38" fmla="*/ 2147483646 w 602"/>
              <a:gd name="T39" fmla="*/ 2147483646 h 580"/>
              <a:gd name="T40" fmla="*/ 2147483646 w 602"/>
              <a:gd name="T41" fmla="*/ 2147483646 h 580"/>
              <a:gd name="T42" fmla="*/ 2147483646 w 602"/>
              <a:gd name="T43" fmla="*/ 2147483646 h 580"/>
              <a:gd name="T44" fmla="*/ 2147483646 w 602"/>
              <a:gd name="T45" fmla="*/ 2147483646 h 580"/>
              <a:gd name="T46" fmla="*/ 2147483646 w 602"/>
              <a:gd name="T47" fmla="*/ 2147483646 h 580"/>
              <a:gd name="T48" fmla="*/ 2147483646 w 602"/>
              <a:gd name="T49" fmla="*/ 2147483646 h 580"/>
              <a:gd name="T50" fmla="*/ 2147483646 w 602"/>
              <a:gd name="T51" fmla="*/ 2147483646 h 5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580">
                <a:moveTo>
                  <a:pt x="601" y="551"/>
                </a:moveTo>
                <a:lnTo>
                  <a:pt x="601" y="551"/>
                </a:lnTo>
                <a:cubicBezTo>
                  <a:pt x="601" y="572"/>
                  <a:pt x="594" y="579"/>
                  <a:pt x="572" y="579"/>
                </a:cubicBezTo>
                <a:cubicBezTo>
                  <a:pt x="28" y="579"/>
                  <a:pt x="28" y="579"/>
                  <a:pt x="28" y="579"/>
                </a:cubicBezTo>
                <a:cubicBezTo>
                  <a:pt x="14" y="579"/>
                  <a:pt x="0" y="572"/>
                  <a:pt x="0" y="551"/>
                </a:cubicBezTo>
                <a:cubicBezTo>
                  <a:pt x="0" y="551"/>
                  <a:pt x="0" y="452"/>
                  <a:pt x="78" y="410"/>
                </a:cubicBezTo>
                <a:cubicBezTo>
                  <a:pt x="120" y="388"/>
                  <a:pt x="106" y="410"/>
                  <a:pt x="163" y="381"/>
                </a:cubicBezTo>
                <a:cubicBezTo>
                  <a:pt x="219" y="360"/>
                  <a:pt x="233" y="353"/>
                  <a:pt x="233" y="353"/>
                </a:cubicBezTo>
                <a:cubicBezTo>
                  <a:pt x="233" y="296"/>
                  <a:pt x="233" y="296"/>
                  <a:pt x="233" y="296"/>
                </a:cubicBezTo>
                <a:cubicBezTo>
                  <a:pt x="233" y="296"/>
                  <a:pt x="212" y="275"/>
                  <a:pt x="205" y="226"/>
                </a:cubicBezTo>
                <a:cubicBezTo>
                  <a:pt x="191" y="233"/>
                  <a:pt x="191" y="212"/>
                  <a:pt x="191" y="198"/>
                </a:cubicBezTo>
                <a:cubicBezTo>
                  <a:pt x="191" y="183"/>
                  <a:pt x="184" y="148"/>
                  <a:pt x="198" y="148"/>
                </a:cubicBezTo>
                <a:cubicBezTo>
                  <a:pt x="191" y="127"/>
                  <a:pt x="191" y="99"/>
                  <a:pt x="191" y="92"/>
                </a:cubicBezTo>
                <a:cubicBezTo>
                  <a:pt x="198" y="49"/>
                  <a:pt x="240" y="0"/>
                  <a:pt x="304" y="0"/>
                </a:cubicBezTo>
                <a:cubicBezTo>
                  <a:pt x="375" y="0"/>
                  <a:pt x="410" y="49"/>
                  <a:pt x="410" y="92"/>
                </a:cubicBezTo>
                <a:cubicBezTo>
                  <a:pt x="410" y="99"/>
                  <a:pt x="410" y="127"/>
                  <a:pt x="403" y="148"/>
                </a:cubicBezTo>
                <a:cubicBezTo>
                  <a:pt x="424" y="148"/>
                  <a:pt x="417" y="183"/>
                  <a:pt x="417" y="198"/>
                </a:cubicBezTo>
                <a:cubicBezTo>
                  <a:pt x="417" y="212"/>
                  <a:pt x="410" y="233"/>
                  <a:pt x="396" y="226"/>
                </a:cubicBezTo>
                <a:cubicBezTo>
                  <a:pt x="389" y="275"/>
                  <a:pt x="368" y="296"/>
                  <a:pt x="368" y="296"/>
                </a:cubicBezTo>
                <a:cubicBezTo>
                  <a:pt x="368" y="353"/>
                  <a:pt x="368" y="353"/>
                  <a:pt x="368" y="353"/>
                </a:cubicBezTo>
                <a:cubicBezTo>
                  <a:pt x="368" y="353"/>
                  <a:pt x="382" y="360"/>
                  <a:pt x="438" y="381"/>
                </a:cubicBezTo>
                <a:cubicBezTo>
                  <a:pt x="502" y="410"/>
                  <a:pt x="481" y="388"/>
                  <a:pt x="530" y="410"/>
                </a:cubicBezTo>
                <a:cubicBezTo>
                  <a:pt x="601" y="452"/>
                  <a:pt x="601" y="551"/>
                  <a:pt x="601" y="55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7" name="Freeform 97"/>
          <p:cNvSpPr>
            <a:spLocks noChangeArrowheads="1"/>
          </p:cNvSpPr>
          <p:nvPr/>
        </p:nvSpPr>
        <p:spPr bwMode="auto">
          <a:xfrm>
            <a:off x="19525265" y="3838922"/>
            <a:ext cx="549657" cy="481451"/>
          </a:xfrm>
          <a:custGeom>
            <a:avLst/>
            <a:gdLst>
              <a:gd name="T0" fmla="*/ 2147483646 w 602"/>
              <a:gd name="T1" fmla="*/ 0 h 531"/>
              <a:gd name="T2" fmla="*/ 2147483646 w 602"/>
              <a:gd name="T3" fmla="*/ 0 h 531"/>
              <a:gd name="T4" fmla="*/ 2147483646 w 602"/>
              <a:gd name="T5" fmla="*/ 2147483646 h 531"/>
              <a:gd name="T6" fmla="*/ 2147483646 w 602"/>
              <a:gd name="T7" fmla="*/ 2147483646 h 531"/>
              <a:gd name="T8" fmla="*/ 2147483646 w 602"/>
              <a:gd name="T9" fmla="*/ 2147483646 h 531"/>
              <a:gd name="T10" fmla="*/ 2147483646 w 602"/>
              <a:gd name="T11" fmla="*/ 2147483646 h 531"/>
              <a:gd name="T12" fmla="*/ 2147483646 w 602"/>
              <a:gd name="T13" fmla="*/ 2147483646 h 531"/>
              <a:gd name="T14" fmla="*/ 2147483646 w 602"/>
              <a:gd name="T15" fmla="*/ 2147483646 h 531"/>
              <a:gd name="T16" fmla="*/ 2147483646 w 602"/>
              <a:gd name="T17" fmla="*/ 2147483646 h 531"/>
              <a:gd name="T18" fmla="*/ 2147483646 w 602"/>
              <a:gd name="T19" fmla="*/ 2147483646 h 531"/>
              <a:gd name="T20" fmla="*/ 2147483646 w 602"/>
              <a:gd name="T21" fmla="*/ 0 h 531"/>
              <a:gd name="T22" fmla="*/ 2147483646 w 602"/>
              <a:gd name="T23" fmla="*/ 2147483646 h 531"/>
              <a:gd name="T24" fmla="*/ 0 w 602"/>
              <a:gd name="T25" fmla="*/ 2147483646 h 531"/>
              <a:gd name="T26" fmla="*/ 2147483646 w 602"/>
              <a:gd name="T27" fmla="*/ 2147483646 h 531"/>
              <a:gd name="T28" fmla="*/ 2147483646 w 602"/>
              <a:gd name="T29" fmla="*/ 2147483646 h 531"/>
              <a:gd name="T30" fmla="*/ 2147483646 w 602"/>
              <a:gd name="T31" fmla="*/ 2147483646 h 531"/>
              <a:gd name="T32" fmla="*/ 2147483646 w 602"/>
              <a:gd name="T33" fmla="*/ 2147483646 h 531"/>
              <a:gd name="T34" fmla="*/ 2147483646 w 602"/>
              <a:gd name="T35" fmla="*/ 2147483646 h 531"/>
              <a:gd name="T36" fmla="*/ 2147483646 w 602"/>
              <a:gd name="T37" fmla="*/ 2147483646 h 531"/>
              <a:gd name="T38" fmla="*/ 2147483646 w 602"/>
              <a:gd name="T39" fmla="*/ 2147483646 h 531"/>
              <a:gd name="T40" fmla="*/ 2147483646 w 602"/>
              <a:gd name="T41" fmla="*/ 0 h 53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02" h="531">
                <a:moveTo>
                  <a:pt x="431" y="0"/>
                </a:moveTo>
                <a:lnTo>
                  <a:pt x="431" y="0"/>
                </a:lnTo>
                <a:cubicBezTo>
                  <a:pt x="389" y="0"/>
                  <a:pt x="346" y="21"/>
                  <a:pt x="318" y="49"/>
                </a:cubicBezTo>
                <a:cubicBezTo>
                  <a:pt x="297" y="70"/>
                  <a:pt x="297" y="70"/>
                  <a:pt x="297" y="70"/>
                </a:cubicBezTo>
                <a:cubicBezTo>
                  <a:pt x="283" y="49"/>
                  <a:pt x="283" y="49"/>
                  <a:pt x="283" y="49"/>
                </a:cubicBezTo>
                <a:cubicBezTo>
                  <a:pt x="248" y="21"/>
                  <a:pt x="212" y="0"/>
                  <a:pt x="170" y="0"/>
                </a:cubicBezTo>
                <a:cubicBezTo>
                  <a:pt x="120" y="0"/>
                  <a:pt x="78" y="21"/>
                  <a:pt x="50" y="49"/>
                </a:cubicBezTo>
                <a:cubicBezTo>
                  <a:pt x="14" y="84"/>
                  <a:pt x="0" y="127"/>
                  <a:pt x="0" y="169"/>
                </a:cubicBezTo>
                <a:cubicBezTo>
                  <a:pt x="0" y="219"/>
                  <a:pt x="14" y="261"/>
                  <a:pt x="50" y="290"/>
                </a:cubicBezTo>
                <a:cubicBezTo>
                  <a:pt x="276" y="516"/>
                  <a:pt x="276" y="516"/>
                  <a:pt x="276" y="516"/>
                </a:cubicBezTo>
                <a:cubicBezTo>
                  <a:pt x="283" y="523"/>
                  <a:pt x="290" y="530"/>
                  <a:pt x="297" y="530"/>
                </a:cubicBezTo>
                <a:cubicBezTo>
                  <a:pt x="311" y="530"/>
                  <a:pt x="318" y="523"/>
                  <a:pt x="325" y="516"/>
                </a:cubicBezTo>
                <a:cubicBezTo>
                  <a:pt x="551" y="290"/>
                  <a:pt x="551" y="290"/>
                  <a:pt x="551" y="290"/>
                </a:cubicBezTo>
                <a:cubicBezTo>
                  <a:pt x="587" y="261"/>
                  <a:pt x="601" y="219"/>
                  <a:pt x="601" y="169"/>
                </a:cubicBezTo>
                <a:cubicBezTo>
                  <a:pt x="601" y="127"/>
                  <a:pt x="587" y="84"/>
                  <a:pt x="551" y="49"/>
                </a:cubicBezTo>
                <a:cubicBezTo>
                  <a:pt x="516" y="21"/>
                  <a:pt x="474" y="0"/>
                  <a:pt x="431" y="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8" name="Freeform 98"/>
          <p:cNvSpPr>
            <a:spLocks noChangeArrowheads="1"/>
          </p:cNvSpPr>
          <p:nvPr/>
        </p:nvSpPr>
        <p:spPr bwMode="auto">
          <a:xfrm>
            <a:off x="18578412" y="3834909"/>
            <a:ext cx="533609" cy="497499"/>
          </a:xfrm>
          <a:custGeom>
            <a:avLst/>
            <a:gdLst>
              <a:gd name="T0" fmla="*/ 2147483646 w 588"/>
              <a:gd name="T1" fmla="*/ 2147483646 h 545"/>
              <a:gd name="T2" fmla="*/ 2147483646 w 588"/>
              <a:gd name="T3" fmla="*/ 2147483646 h 545"/>
              <a:gd name="T4" fmla="*/ 2147483646 w 588"/>
              <a:gd name="T5" fmla="*/ 2147483646 h 545"/>
              <a:gd name="T6" fmla="*/ 2147483646 w 588"/>
              <a:gd name="T7" fmla="*/ 2147483646 h 545"/>
              <a:gd name="T8" fmla="*/ 2147483646 w 588"/>
              <a:gd name="T9" fmla="*/ 2147483646 h 545"/>
              <a:gd name="T10" fmla="*/ 2147483646 w 588"/>
              <a:gd name="T11" fmla="*/ 2147483646 h 545"/>
              <a:gd name="T12" fmla="*/ 2147483646 w 588"/>
              <a:gd name="T13" fmla="*/ 2147483646 h 545"/>
              <a:gd name="T14" fmla="*/ 2147483646 w 588"/>
              <a:gd name="T15" fmla="*/ 2147483646 h 545"/>
              <a:gd name="T16" fmla="*/ 0 w 588"/>
              <a:gd name="T17" fmla="*/ 2147483646 h 545"/>
              <a:gd name="T18" fmla="*/ 2147483646 w 588"/>
              <a:gd name="T19" fmla="*/ 2147483646 h 545"/>
              <a:gd name="T20" fmla="*/ 2147483646 w 588"/>
              <a:gd name="T21" fmla="*/ 2147483646 h 545"/>
              <a:gd name="T22" fmla="*/ 2147483646 w 588"/>
              <a:gd name="T23" fmla="*/ 0 h 545"/>
              <a:gd name="T24" fmla="*/ 2147483646 w 588"/>
              <a:gd name="T25" fmla="*/ 2147483646 h 545"/>
              <a:gd name="T26" fmla="*/ 2147483646 w 588"/>
              <a:gd name="T27" fmla="*/ 2147483646 h 545"/>
              <a:gd name="T28" fmla="*/ 2147483646 w 588"/>
              <a:gd name="T29" fmla="*/ 2147483646 h 545"/>
              <a:gd name="T30" fmla="*/ 2147483646 w 588"/>
              <a:gd name="T31" fmla="*/ 2147483646 h 545"/>
              <a:gd name="T32" fmla="*/ 2147483646 w 588"/>
              <a:gd name="T33" fmla="*/ 2147483646 h 545"/>
              <a:gd name="T34" fmla="*/ 2147483646 w 588"/>
              <a:gd name="T35" fmla="*/ 2147483646 h 545"/>
              <a:gd name="T36" fmla="*/ 2147483646 w 588"/>
              <a:gd name="T37" fmla="*/ 2147483646 h 545"/>
              <a:gd name="T38" fmla="*/ 2147483646 w 588"/>
              <a:gd name="T39" fmla="*/ 2147483646 h 545"/>
              <a:gd name="T40" fmla="*/ 2147483646 w 588"/>
              <a:gd name="T41" fmla="*/ 2147483646 h 545"/>
              <a:gd name="T42" fmla="*/ 2147483646 w 588"/>
              <a:gd name="T43" fmla="*/ 2147483646 h 545"/>
              <a:gd name="T44" fmla="*/ 2147483646 w 588"/>
              <a:gd name="T45" fmla="*/ 2147483646 h 545"/>
              <a:gd name="T46" fmla="*/ 2147483646 w 588"/>
              <a:gd name="T47" fmla="*/ 2147483646 h 545"/>
              <a:gd name="T48" fmla="*/ 2147483646 w 588"/>
              <a:gd name="T49" fmla="*/ 2147483646 h 545"/>
              <a:gd name="T50" fmla="*/ 2147483646 w 588"/>
              <a:gd name="T51" fmla="*/ 2147483646 h 545"/>
              <a:gd name="T52" fmla="*/ 2147483646 w 588"/>
              <a:gd name="T53" fmla="*/ 2147483646 h 545"/>
              <a:gd name="T54" fmla="*/ 2147483646 w 588"/>
              <a:gd name="T55" fmla="*/ 2147483646 h 545"/>
              <a:gd name="T56" fmla="*/ 2147483646 w 588"/>
              <a:gd name="T57" fmla="*/ 2147483646 h 545"/>
              <a:gd name="T58" fmla="*/ 2147483646 w 588"/>
              <a:gd name="T59" fmla="*/ 2147483646 h 545"/>
              <a:gd name="T60" fmla="*/ 2147483646 w 588"/>
              <a:gd name="T61" fmla="*/ 2147483646 h 545"/>
              <a:gd name="T62" fmla="*/ 2147483646 w 588"/>
              <a:gd name="T63" fmla="*/ 2147483646 h 545"/>
              <a:gd name="T64" fmla="*/ 2147483646 w 588"/>
              <a:gd name="T65" fmla="*/ 2147483646 h 545"/>
              <a:gd name="T66" fmla="*/ 2147483646 w 588"/>
              <a:gd name="T67" fmla="*/ 2147483646 h 5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8" h="545">
                <a:moveTo>
                  <a:pt x="509" y="155"/>
                </a:moveTo>
                <a:lnTo>
                  <a:pt x="509" y="155"/>
                </a:lnTo>
                <a:cubicBezTo>
                  <a:pt x="417" y="84"/>
                  <a:pt x="417" y="84"/>
                  <a:pt x="417" y="84"/>
                </a:cubicBezTo>
                <a:cubicBezTo>
                  <a:pt x="417" y="282"/>
                  <a:pt x="417" y="282"/>
                  <a:pt x="417" y="282"/>
                </a:cubicBezTo>
                <a:cubicBezTo>
                  <a:pt x="396" y="289"/>
                  <a:pt x="375" y="297"/>
                  <a:pt x="361" y="318"/>
                </a:cubicBezTo>
                <a:cubicBezTo>
                  <a:pt x="361" y="77"/>
                  <a:pt x="361" y="77"/>
                  <a:pt x="361"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7" y="544"/>
                </a:cubicBezTo>
                <a:cubicBezTo>
                  <a:pt x="170" y="544"/>
                  <a:pt x="170" y="544"/>
                  <a:pt x="163"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3" y="0"/>
                  <a:pt x="43" y="7"/>
                </a:cubicBezTo>
                <a:cubicBezTo>
                  <a:pt x="184" y="106"/>
                  <a:pt x="184" y="106"/>
                  <a:pt x="184" y="106"/>
                </a:cubicBezTo>
                <a:cubicBezTo>
                  <a:pt x="375" y="0"/>
                  <a:pt x="375" y="0"/>
                  <a:pt x="375" y="0"/>
                </a:cubicBezTo>
                <a:cubicBezTo>
                  <a:pt x="375" y="0"/>
                  <a:pt x="382" y="0"/>
                  <a:pt x="389" y="0"/>
                </a:cubicBezTo>
                <a:cubicBezTo>
                  <a:pt x="396" y="0"/>
                  <a:pt x="396" y="0"/>
                  <a:pt x="403" y="7"/>
                </a:cubicBezTo>
                <a:cubicBezTo>
                  <a:pt x="551" y="120"/>
                  <a:pt x="551" y="120"/>
                  <a:pt x="551" y="120"/>
                </a:cubicBezTo>
                <a:cubicBezTo>
                  <a:pt x="558" y="127"/>
                  <a:pt x="566" y="134"/>
                  <a:pt x="566" y="141"/>
                </a:cubicBezTo>
                <a:cubicBezTo>
                  <a:pt x="566" y="318"/>
                  <a:pt x="566" y="318"/>
                  <a:pt x="566" y="318"/>
                </a:cubicBezTo>
                <a:cubicBezTo>
                  <a:pt x="551"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7" y="353"/>
                  <a:pt x="587" y="424"/>
                </a:cubicBezTo>
                <a:cubicBezTo>
                  <a:pt x="587" y="495"/>
                  <a:pt x="530" y="544"/>
                  <a:pt x="459" y="544"/>
                </a:cubicBezTo>
                <a:cubicBezTo>
                  <a:pt x="396" y="544"/>
                  <a:pt x="339" y="495"/>
                  <a:pt x="339" y="424"/>
                </a:cubicBezTo>
                <a:cubicBezTo>
                  <a:pt x="339" y="353"/>
                  <a:pt x="396" y="304"/>
                  <a:pt x="459" y="304"/>
                </a:cubicBezTo>
                <a:close/>
                <a:moveTo>
                  <a:pt x="403" y="445"/>
                </a:moveTo>
                <a:lnTo>
                  <a:pt x="403" y="445"/>
                </a:lnTo>
                <a:cubicBezTo>
                  <a:pt x="396" y="445"/>
                  <a:pt x="396" y="452"/>
                  <a:pt x="396" y="459"/>
                </a:cubicBezTo>
                <a:cubicBezTo>
                  <a:pt x="396" y="480"/>
                  <a:pt x="410" y="487"/>
                  <a:pt x="424" y="487"/>
                </a:cubicBezTo>
                <a:cubicBezTo>
                  <a:pt x="431" y="487"/>
                  <a:pt x="438" y="487"/>
                  <a:pt x="445" y="480"/>
                </a:cubicBezTo>
                <a:cubicBezTo>
                  <a:pt x="459" y="466"/>
                  <a:pt x="459" y="466"/>
                  <a:pt x="459" y="466"/>
                </a:cubicBezTo>
                <a:cubicBezTo>
                  <a:pt x="481" y="480"/>
                  <a:pt x="481" y="480"/>
                  <a:pt x="481" y="480"/>
                </a:cubicBezTo>
                <a:cubicBezTo>
                  <a:pt x="488" y="487"/>
                  <a:pt x="495" y="487"/>
                  <a:pt x="502" y="487"/>
                </a:cubicBezTo>
                <a:cubicBezTo>
                  <a:pt x="516" y="487"/>
                  <a:pt x="530" y="480"/>
                  <a:pt x="530" y="459"/>
                </a:cubicBezTo>
                <a:cubicBezTo>
                  <a:pt x="530" y="452"/>
                  <a:pt x="523" y="445"/>
                  <a:pt x="516" y="445"/>
                </a:cubicBezTo>
                <a:cubicBezTo>
                  <a:pt x="502" y="424"/>
                  <a:pt x="502" y="424"/>
                  <a:pt x="502" y="424"/>
                </a:cubicBezTo>
                <a:cubicBezTo>
                  <a:pt x="516" y="402"/>
                  <a:pt x="516" y="402"/>
                  <a:pt x="516" y="402"/>
                </a:cubicBezTo>
                <a:cubicBezTo>
                  <a:pt x="523" y="402"/>
                  <a:pt x="530" y="395"/>
                  <a:pt x="530" y="388"/>
                </a:cubicBezTo>
                <a:cubicBezTo>
                  <a:pt x="530" y="367"/>
                  <a:pt x="516" y="360"/>
                  <a:pt x="502" y="360"/>
                </a:cubicBezTo>
                <a:cubicBezTo>
                  <a:pt x="495" y="360"/>
                  <a:pt x="488" y="360"/>
                  <a:pt x="481" y="367"/>
                </a:cubicBezTo>
                <a:cubicBezTo>
                  <a:pt x="459" y="381"/>
                  <a:pt x="459" y="381"/>
                  <a:pt x="459" y="381"/>
                </a:cubicBezTo>
                <a:cubicBezTo>
                  <a:pt x="445" y="367"/>
                  <a:pt x="445" y="367"/>
                  <a:pt x="445" y="367"/>
                </a:cubicBezTo>
                <a:cubicBezTo>
                  <a:pt x="438" y="360"/>
                  <a:pt x="431" y="360"/>
                  <a:pt x="424" y="360"/>
                </a:cubicBezTo>
                <a:cubicBezTo>
                  <a:pt x="410" y="360"/>
                  <a:pt x="396" y="367"/>
                  <a:pt x="396" y="388"/>
                </a:cubicBezTo>
                <a:cubicBezTo>
                  <a:pt x="396" y="395"/>
                  <a:pt x="396" y="402"/>
                  <a:pt x="403" y="402"/>
                </a:cubicBezTo>
                <a:cubicBezTo>
                  <a:pt x="424" y="424"/>
                  <a:pt x="424" y="424"/>
                  <a:pt x="424" y="424"/>
                </a:cubicBezTo>
                <a:lnTo>
                  <a:pt x="403" y="4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29" name="Freeform 99"/>
          <p:cNvSpPr>
            <a:spLocks noChangeArrowheads="1"/>
          </p:cNvSpPr>
          <p:nvPr/>
        </p:nvSpPr>
        <p:spPr bwMode="auto">
          <a:xfrm>
            <a:off x="17619524" y="3834909"/>
            <a:ext cx="529596" cy="497499"/>
          </a:xfrm>
          <a:custGeom>
            <a:avLst/>
            <a:gdLst>
              <a:gd name="T0" fmla="*/ 2147483646 w 581"/>
              <a:gd name="T1" fmla="*/ 2147483646 h 545"/>
              <a:gd name="T2" fmla="*/ 2147483646 w 581"/>
              <a:gd name="T3" fmla="*/ 2147483646 h 545"/>
              <a:gd name="T4" fmla="*/ 2147483646 w 581"/>
              <a:gd name="T5" fmla="*/ 2147483646 h 545"/>
              <a:gd name="T6" fmla="*/ 2147483646 w 581"/>
              <a:gd name="T7" fmla="*/ 2147483646 h 545"/>
              <a:gd name="T8" fmla="*/ 2147483646 w 581"/>
              <a:gd name="T9" fmla="*/ 2147483646 h 545"/>
              <a:gd name="T10" fmla="*/ 2147483646 w 581"/>
              <a:gd name="T11" fmla="*/ 2147483646 h 545"/>
              <a:gd name="T12" fmla="*/ 2147483646 w 581"/>
              <a:gd name="T13" fmla="*/ 2147483646 h 545"/>
              <a:gd name="T14" fmla="*/ 2147483646 w 581"/>
              <a:gd name="T15" fmla="*/ 2147483646 h 545"/>
              <a:gd name="T16" fmla="*/ 2147483646 w 581"/>
              <a:gd name="T17" fmla="*/ 2147483646 h 545"/>
              <a:gd name="T18" fmla="*/ 2147483646 w 581"/>
              <a:gd name="T19" fmla="*/ 2147483646 h 545"/>
              <a:gd name="T20" fmla="*/ 2147483646 w 581"/>
              <a:gd name="T21" fmla="*/ 2147483646 h 545"/>
              <a:gd name="T22" fmla="*/ 2147483646 w 581"/>
              <a:gd name="T23" fmla="*/ 2147483646 h 545"/>
              <a:gd name="T24" fmla="*/ 2147483646 w 581"/>
              <a:gd name="T25" fmla="*/ 2147483646 h 545"/>
              <a:gd name="T26" fmla="*/ 2147483646 w 581"/>
              <a:gd name="T27" fmla="*/ 2147483646 h 545"/>
              <a:gd name="T28" fmla="*/ 2147483646 w 581"/>
              <a:gd name="T29" fmla="*/ 2147483646 h 545"/>
              <a:gd name="T30" fmla="*/ 2147483646 w 581"/>
              <a:gd name="T31" fmla="*/ 2147483646 h 545"/>
              <a:gd name="T32" fmla="*/ 0 w 581"/>
              <a:gd name="T33" fmla="*/ 2147483646 h 545"/>
              <a:gd name="T34" fmla="*/ 0 w 581"/>
              <a:gd name="T35" fmla="*/ 2147483646 h 545"/>
              <a:gd name="T36" fmla="*/ 2147483646 w 581"/>
              <a:gd name="T37" fmla="*/ 0 h 545"/>
              <a:gd name="T38" fmla="*/ 2147483646 w 581"/>
              <a:gd name="T39" fmla="*/ 2147483646 h 545"/>
              <a:gd name="T40" fmla="*/ 2147483646 w 581"/>
              <a:gd name="T41" fmla="*/ 2147483646 h 545"/>
              <a:gd name="T42" fmla="*/ 2147483646 w 581"/>
              <a:gd name="T43" fmla="*/ 2147483646 h 545"/>
              <a:gd name="T44" fmla="*/ 2147483646 w 581"/>
              <a:gd name="T45" fmla="*/ 0 h 545"/>
              <a:gd name="T46" fmla="*/ 2147483646 w 581"/>
              <a:gd name="T47" fmla="*/ 0 h 545"/>
              <a:gd name="T48" fmla="*/ 2147483646 w 581"/>
              <a:gd name="T49" fmla="*/ 0 h 545"/>
              <a:gd name="T50" fmla="*/ 2147483646 w 581"/>
              <a:gd name="T51" fmla="*/ 2147483646 h 545"/>
              <a:gd name="T52" fmla="*/ 2147483646 w 581"/>
              <a:gd name="T53" fmla="*/ 2147483646 h 545"/>
              <a:gd name="T54" fmla="*/ 2147483646 w 581"/>
              <a:gd name="T55" fmla="*/ 2147483646 h 545"/>
              <a:gd name="T56" fmla="*/ 2147483646 w 581"/>
              <a:gd name="T57" fmla="*/ 2147483646 h 545"/>
              <a:gd name="T58" fmla="*/ 2147483646 w 581"/>
              <a:gd name="T59" fmla="*/ 2147483646 h 545"/>
              <a:gd name="T60" fmla="*/ 2147483646 w 581"/>
              <a:gd name="T61" fmla="*/ 2147483646 h 545"/>
              <a:gd name="T62" fmla="*/ 2147483646 w 581"/>
              <a:gd name="T63" fmla="*/ 2147483646 h 545"/>
              <a:gd name="T64" fmla="*/ 2147483646 w 581"/>
              <a:gd name="T65" fmla="*/ 2147483646 h 545"/>
              <a:gd name="T66" fmla="*/ 2147483646 w 581"/>
              <a:gd name="T67" fmla="*/ 2147483646 h 545"/>
              <a:gd name="T68" fmla="*/ 2147483646 w 581"/>
              <a:gd name="T69" fmla="*/ 2147483646 h 545"/>
              <a:gd name="T70" fmla="*/ 2147483646 w 581"/>
              <a:gd name="T71" fmla="*/ 2147483646 h 545"/>
              <a:gd name="T72" fmla="*/ 2147483646 w 581"/>
              <a:gd name="T73" fmla="*/ 2147483646 h 545"/>
              <a:gd name="T74" fmla="*/ 2147483646 w 581"/>
              <a:gd name="T75" fmla="*/ 2147483646 h 545"/>
              <a:gd name="T76" fmla="*/ 2147483646 w 581"/>
              <a:gd name="T77" fmla="*/ 2147483646 h 545"/>
              <a:gd name="T78" fmla="*/ 2147483646 w 581"/>
              <a:gd name="T79" fmla="*/ 2147483646 h 545"/>
              <a:gd name="T80" fmla="*/ 2147483646 w 581"/>
              <a:gd name="T81" fmla="*/ 2147483646 h 545"/>
              <a:gd name="T82" fmla="*/ 2147483646 w 581"/>
              <a:gd name="T83" fmla="*/ 2147483646 h 545"/>
              <a:gd name="T84" fmla="*/ 2147483646 w 581"/>
              <a:gd name="T85" fmla="*/ 2147483646 h 545"/>
              <a:gd name="T86" fmla="*/ 2147483646 w 581"/>
              <a:gd name="T87" fmla="*/ 2147483646 h 545"/>
              <a:gd name="T88" fmla="*/ 2147483646 w 581"/>
              <a:gd name="T89" fmla="*/ 2147483646 h 545"/>
              <a:gd name="T90" fmla="*/ 2147483646 w 581"/>
              <a:gd name="T91" fmla="*/ 2147483646 h 545"/>
              <a:gd name="T92" fmla="*/ 2147483646 w 581"/>
              <a:gd name="T93" fmla="*/ 2147483646 h 545"/>
              <a:gd name="T94" fmla="*/ 2147483646 w 581"/>
              <a:gd name="T95" fmla="*/ 2147483646 h 545"/>
              <a:gd name="T96" fmla="*/ 2147483646 w 581"/>
              <a:gd name="T97" fmla="*/ 2147483646 h 545"/>
              <a:gd name="T98" fmla="*/ 2147483646 w 581"/>
              <a:gd name="T99" fmla="*/ 2147483646 h 545"/>
              <a:gd name="T100" fmla="*/ 2147483646 w 581"/>
              <a:gd name="T101" fmla="*/ 2147483646 h 545"/>
              <a:gd name="T102" fmla="*/ 2147483646 w 581"/>
              <a:gd name="T103" fmla="*/ 2147483646 h 545"/>
              <a:gd name="T104" fmla="*/ 2147483646 w 581"/>
              <a:gd name="T105" fmla="*/ 2147483646 h 545"/>
              <a:gd name="T106" fmla="*/ 2147483646 w 581"/>
              <a:gd name="T107" fmla="*/ 2147483646 h 545"/>
              <a:gd name="T108" fmla="*/ 2147483646 w 581"/>
              <a:gd name="T109" fmla="*/ 2147483646 h 545"/>
              <a:gd name="T110" fmla="*/ 2147483646 w 581"/>
              <a:gd name="T111" fmla="*/ 2147483646 h 545"/>
              <a:gd name="T112" fmla="*/ 2147483646 w 581"/>
              <a:gd name="T113" fmla="*/ 2147483646 h 545"/>
              <a:gd name="T114" fmla="*/ 2147483646 w 581"/>
              <a:gd name="T115" fmla="*/ 2147483646 h 545"/>
              <a:gd name="T116" fmla="*/ 2147483646 w 581"/>
              <a:gd name="T117" fmla="*/ 2147483646 h 545"/>
              <a:gd name="T118" fmla="*/ 2147483646 w 581"/>
              <a:gd name="T119" fmla="*/ 2147483646 h 545"/>
              <a:gd name="T120" fmla="*/ 2147483646 w 581"/>
              <a:gd name="T121" fmla="*/ 2147483646 h 54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581" h="545">
                <a:moveTo>
                  <a:pt x="509" y="155"/>
                </a:moveTo>
                <a:lnTo>
                  <a:pt x="509" y="155"/>
                </a:lnTo>
                <a:cubicBezTo>
                  <a:pt x="410" y="84"/>
                  <a:pt x="410" y="84"/>
                  <a:pt x="410" y="84"/>
                </a:cubicBezTo>
                <a:cubicBezTo>
                  <a:pt x="410" y="282"/>
                  <a:pt x="410" y="282"/>
                  <a:pt x="410" y="282"/>
                </a:cubicBezTo>
                <a:cubicBezTo>
                  <a:pt x="389" y="289"/>
                  <a:pt x="375" y="297"/>
                  <a:pt x="353" y="318"/>
                </a:cubicBezTo>
                <a:cubicBezTo>
                  <a:pt x="353" y="77"/>
                  <a:pt x="353" y="77"/>
                  <a:pt x="353"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84" y="544"/>
                  <a:pt x="184" y="544"/>
                  <a:pt x="177" y="544"/>
                </a:cubicBezTo>
                <a:cubicBezTo>
                  <a:pt x="170" y="544"/>
                  <a:pt x="163" y="544"/>
                  <a:pt x="163"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7" y="106"/>
                  <a:pt x="177" y="106"/>
                  <a:pt x="177" y="106"/>
                </a:cubicBezTo>
                <a:cubicBezTo>
                  <a:pt x="375" y="0"/>
                  <a:pt x="375" y="0"/>
                  <a:pt x="375" y="0"/>
                </a:cubicBezTo>
                <a:lnTo>
                  <a:pt x="382" y="0"/>
                </a:lnTo>
                <a:cubicBezTo>
                  <a:pt x="389" y="0"/>
                  <a:pt x="396" y="0"/>
                  <a:pt x="403" y="7"/>
                </a:cubicBezTo>
                <a:cubicBezTo>
                  <a:pt x="551" y="120"/>
                  <a:pt x="551" y="120"/>
                  <a:pt x="551" y="120"/>
                </a:cubicBezTo>
                <a:cubicBezTo>
                  <a:pt x="558" y="127"/>
                  <a:pt x="565" y="134"/>
                  <a:pt x="565" y="141"/>
                </a:cubicBezTo>
                <a:cubicBezTo>
                  <a:pt x="565" y="318"/>
                  <a:pt x="565" y="318"/>
                  <a:pt x="565" y="318"/>
                </a:cubicBezTo>
                <a:cubicBezTo>
                  <a:pt x="544" y="297"/>
                  <a:pt x="530" y="289"/>
                  <a:pt x="509" y="282"/>
                </a:cubicBezTo>
                <a:lnTo>
                  <a:pt x="509" y="155"/>
                </a:lnTo>
                <a:close/>
                <a:moveTo>
                  <a:pt x="148" y="155"/>
                </a:moveTo>
                <a:lnTo>
                  <a:pt x="148" y="155"/>
                </a:lnTo>
                <a:cubicBezTo>
                  <a:pt x="57" y="84"/>
                  <a:pt x="57" y="84"/>
                  <a:pt x="57" y="84"/>
                </a:cubicBezTo>
                <a:cubicBezTo>
                  <a:pt x="57" y="388"/>
                  <a:pt x="57" y="388"/>
                  <a:pt x="57" y="388"/>
                </a:cubicBezTo>
                <a:cubicBezTo>
                  <a:pt x="148" y="459"/>
                  <a:pt x="148" y="459"/>
                  <a:pt x="148" y="459"/>
                </a:cubicBezTo>
                <a:lnTo>
                  <a:pt x="148" y="155"/>
                </a:lnTo>
                <a:close/>
                <a:moveTo>
                  <a:pt x="459" y="304"/>
                </a:moveTo>
                <a:lnTo>
                  <a:pt x="459" y="304"/>
                </a:lnTo>
                <a:cubicBezTo>
                  <a:pt x="530" y="304"/>
                  <a:pt x="580" y="353"/>
                  <a:pt x="580" y="424"/>
                </a:cubicBezTo>
                <a:cubicBezTo>
                  <a:pt x="580" y="495"/>
                  <a:pt x="530" y="544"/>
                  <a:pt x="459" y="544"/>
                </a:cubicBezTo>
                <a:cubicBezTo>
                  <a:pt x="389" y="544"/>
                  <a:pt x="339" y="495"/>
                  <a:pt x="339" y="424"/>
                </a:cubicBezTo>
                <a:cubicBezTo>
                  <a:pt x="339" y="353"/>
                  <a:pt x="389" y="304"/>
                  <a:pt x="459" y="304"/>
                </a:cubicBezTo>
                <a:close/>
                <a:moveTo>
                  <a:pt x="382" y="452"/>
                </a:moveTo>
                <a:lnTo>
                  <a:pt x="382" y="452"/>
                </a:lnTo>
                <a:cubicBezTo>
                  <a:pt x="424" y="487"/>
                  <a:pt x="424" y="487"/>
                  <a:pt x="424" y="487"/>
                </a:cubicBezTo>
                <a:cubicBezTo>
                  <a:pt x="424" y="495"/>
                  <a:pt x="431" y="502"/>
                  <a:pt x="438" y="502"/>
                </a:cubicBezTo>
                <a:cubicBezTo>
                  <a:pt x="445" y="502"/>
                  <a:pt x="452" y="495"/>
                  <a:pt x="459" y="487"/>
                </a:cubicBezTo>
                <a:cubicBezTo>
                  <a:pt x="537" y="417"/>
                  <a:pt x="537" y="417"/>
                  <a:pt x="537" y="417"/>
                </a:cubicBezTo>
                <a:cubicBezTo>
                  <a:pt x="544" y="410"/>
                  <a:pt x="544" y="402"/>
                  <a:pt x="544" y="395"/>
                </a:cubicBezTo>
                <a:cubicBezTo>
                  <a:pt x="544" y="381"/>
                  <a:pt x="530" y="367"/>
                  <a:pt x="516" y="367"/>
                </a:cubicBezTo>
                <a:cubicBezTo>
                  <a:pt x="509" y="367"/>
                  <a:pt x="502" y="367"/>
                  <a:pt x="495" y="374"/>
                </a:cubicBezTo>
                <a:cubicBezTo>
                  <a:pt x="438" y="431"/>
                  <a:pt x="438" y="431"/>
                  <a:pt x="438" y="431"/>
                </a:cubicBezTo>
                <a:cubicBezTo>
                  <a:pt x="424" y="417"/>
                  <a:pt x="424" y="417"/>
                  <a:pt x="424" y="417"/>
                </a:cubicBezTo>
                <a:cubicBezTo>
                  <a:pt x="417" y="410"/>
                  <a:pt x="410" y="402"/>
                  <a:pt x="403" y="402"/>
                </a:cubicBezTo>
                <a:cubicBezTo>
                  <a:pt x="389" y="402"/>
                  <a:pt x="375" y="417"/>
                  <a:pt x="375" y="431"/>
                </a:cubicBezTo>
                <a:cubicBezTo>
                  <a:pt x="375" y="438"/>
                  <a:pt x="375" y="445"/>
                  <a:pt x="382" y="45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30" name="Freeform 100"/>
          <p:cNvSpPr>
            <a:spLocks noChangeArrowheads="1"/>
          </p:cNvSpPr>
          <p:nvPr/>
        </p:nvSpPr>
        <p:spPr bwMode="auto">
          <a:xfrm>
            <a:off x="16656623" y="3834909"/>
            <a:ext cx="533607" cy="497499"/>
          </a:xfrm>
          <a:custGeom>
            <a:avLst/>
            <a:gdLst>
              <a:gd name="T0" fmla="*/ 2147483646 w 587"/>
              <a:gd name="T1" fmla="*/ 2147483646 h 545"/>
              <a:gd name="T2" fmla="*/ 2147483646 w 587"/>
              <a:gd name="T3" fmla="*/ 2147483646 h 545"/>
              <a:gd name="T4" fmla="*/ 2147483646 w 587"/>
              <a:gd name="T5" fmla="*/ 2147483646 h 545"/>
              <a:gd name="T6" fmla="*/ 2147483646 w 587"/>
              <a:gd name="T7" fmla="*/ 2147483646 h 545"/>
              <a:gd name="T8" fmla="*/ 2147483646 w 587"/>
              <a:gd name="T9" fmla="*/ 2147483646 h 545"/>
              <a:gd name="T10" fmla="*/ 2147483646 w 587"/>
              <a:gd name="T11" fmla="*/ 2147483646 h 545"/>
              <a:gd name="T12" fmla="*/ 2147483646 w 587"/>
              <a:gd name="T13" fmla="*/ 2147483646 h 545"/>
              <a:gd name="T14" fmla="*/ 2147483646 w 587"/>
              <a:gd name="T15" fmla="*/ 2147483646 h 545"/>
              <a:gd name="T16" fmla="*/ 2147483646 w 587"/>
              <a:gd name="T17" fmla="*/ 2147483646 h 545"/>
              <a:gd name="T18" fmla="*/ 2147483646 w 587"/>
              <a:gd name="T19" fmla="*/ 2147483646 h 545"/>
              <a:gd name="T20" fmla="*/ 2147483646 w 587"/>
              <a:gd name="T21" fmla="*/ 2147483646 h 545"/>
              <a:gd name="T22" fmla="*/ 2147483646 w 587"/>
              <a:gd name="T23" fmla="*/ 2147483646 h 545"/>
              <a:gd name="T24" fmla="*/ 2147483646 w 587"/>
              <a:gd name="T25" fmla="*/ 2147483646 h 545"/>
              <a:gd name="T26" fmla="*/ 2147483646 w 587"/>
              <a:gd name="T27" fmla="*/ 2147483646 h 545"/>
              <a:gd name="T28" fmla="*/ 2147483646 w 587"/>
              <a:gd name="T29" fmla="*/ 2147483646 h 545"/>
              <a:gd name="T30" fmla="*/ 2147483646 w 587"/>
              <a:gd name="T31" fmla="*/ 2147483646 h 545"/>
              <a:gd name="T32" fmla="*/ 0 w 587"/>
              <a:gd name="T33" fmla="*/ 2147483646 h 545"/>
              <a:gd name="T34" fmla="*/ 0 w 587"/>
              <a:gd name="T35" fmla="*/ 2147483646 h 545"/>
              <a:gd name="T36" fmla="*/ 2147483646 w 587"/>
              <a:gd name="T37" fmla="*/ 0 h 545"/>
              <a:gd name="T38" fmla="*/ 2147483646 w 587"/>
              <a:gd name="T39" fmla="*/ 2147483646 h 545"/>
              <a:gd name="T40" fmla="*/ 2147483646 w 587"/>
              <a:gd name="T41" fmla="*/ 2147483646 h 545"/>
              <a:gd name="T42" fmla="*/ 2147483646 w 587"/>
              <a:gd name="T43" fmla="*/ 2147483646 h 545"/>
              <a:gd name="T44" fmla="*/ 2147483646 w 587"/>
              <a:gd name="T45" fmla="*/ 0 h 545"/>
              <a:gd name="T46" fmla="*/ 2147483646 w 587"/>
              <a:gd name="T47" fmla="*/ 0 h 545"/>
              <a:gd name="T48" fmla="*/ 2147483646 w 587"/>
              <a:gd name="T49" fmla="*/ 0 h 545"/>
              <a:gd name="T50" fmla="*/ 2147483646 w 587"/>
              <a:gd name="T51" fmla="*/ 2147483646 h 545"/>
              <a:gd name="T52" fmla="*/ 2147483646 w 587"/>
              <a:gd name="T53" fmla="*/ 2147483646 h 545"/>
              <a:gd name="T54" fmla="*/ 2147483646 w 587"/>
              <a:gd name="T55" fmla="*/ 2147483646 h 545"/>
              <a:gd name="T56" fmla="*/ 2147483646 w 587"/>
              <a:gd name="T57" fmla="*/ 2147483646 h 545"/>
              <a:gd name="T58" fmla="*/ 2147483646 w 587"/>
              <a:gd name="T59" fmla="*/ 2147483646 h 545"/>
              <a:gd name="T60" fmla="*/ 2147483646 w 587"/>
              <a:gd name="T61" fmla="*/ 2147483646 h 545"/>
              <a:gd name="T62" fmla="*/ 2147483646 w 587"/>
              <a:gd name="T63" fmla="*/ 2147483646 h 545"/>
              <a:gd name="T64" fmla="*/ 2147483646 w 587"/>
              <a:gd name="T65" fmla="*/ 2147483646 h 545"/>
              <a:gd name="T66" fmla="*/ 2147483646 w 587"/>
              <a:gd name="T67" fmla="*/ 2147483646 h 545"/>
              <a:gd name="T68" fmla="*/ 2147483646 w 587"/>
              <a:gd name="T69" fmla="*/ 2147483646 h 545"/>
              <a:gd name="T70" fmla="*/ 2147483646 w 587"/>
              <a:gd name="T71" fmla="*/ 2147483646 h 545"/>
              <a:gd name="T72" fmla="*/ 2147483646 w 587"/>
              <a:gd name="T73" fmla="*/ 2147483646 h 545"/>
              <a:gd name="T74" fmla="*/ 2147483646 w 587"/>
              <a:gd name="T75" fmla="*/ 2147483646 h 545"/>
              <a:gd name="T76" fmla="*/ 2147483646 w 587"/>
              <a:gd name="T77" fmla="*/ 2147483646 h 545"/>
              <a:gd name="T78" fmla="*/ 2147483646 w 587"/>
              <a:gd name="T79" fmla="*/ 2147483646 h 545"/>
              <a:gd name="T80" fmla="*/ 2147483646 w 587"/>
              <a:gd name="T81" fmla="*/ 2147483646 h 545"/>
              <a:gd name="T82" fmla="*/ 2147483646 w 587"/>
              <a:gd name="T83" fmla="*/ 2147483646 h 545"/>
              <a:gd name="T84" fmla="*/ 2147483646 w 587"/>
              <a:gd name="T85" fmla="*/ 2147483646 h 545"/>
              <a:gd name="T86" fmla="*/ 2147483646 w 587"/>
              <a:gd name="T87" fmla="*/ 2147483646 h 545"/>
              <a:gd name="T88" fmla="*/ 2147483646 w 587"/>
              <a:gd name="T89" fmla="*/ 2147483646 h 545"/>
              <a:gd name="T90" fmla="*/ 2147483646 w 587"/>
              <a:gd name="T91" fmla="*/ 2147483646 h 545"/>
              <a:gd name="T92" fmla="*/ 2147483646 w 587"/>
              <a:gd name="T93" fmla="*/ 2147483646 h 545"/>
              <a:gd name="T94" fmla="*/ 2147483646 w 587"/>
              <a:gd name="T95" fmla="*/ 2147483646 h 545"/>
              <a:gd name="T96" fmla="*/ 2147483646 w 587"/>
              <a:gd name="T97" fmla="*/ 2147483646 h 545"/>
              <a:gd name="T98" fmla="*/ 2147483646 w 587"/>
              <a:gd name="T99" fmla="*/ 2147483646 h 545"/>
              <a:gd name="T100" fmla="*/ 2147483646 w 587"/>
              <a:gd name="T101" fmla="*/ 2147483646 h 545"/>
              <a:gd name="T102" fmla="*/ 2147483646 w 587"/>
              <a:gd name="T103" fmla="*/ 2147483646 h 545"/>
              <a:gd name="T104" fmla="*/ 2147483646 w 587"/>
              <a:gd name="T105" fmla="*/ 2147483646 h 545"/>
              <a:gd name="T106" fmla="*/ 2147483646 w 587"/>
              <a:gd name="T107" fmla="*/ 2147483646 h 545"/>
              <a:gd name="T108" fmla="*/ 2147483646 w 587"/>
              <a:gd name="T109" fmla="*/ 2147483646 h 54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87" h="545">
                <a:moveTo>
                  <a:pt x="509" y="155"/>
                </a:moveTo>
                <a:lnTo>
                  <a:pt x="509" y="155"/>
                </a:lnTo>
                <a:cubicBezTo>
                  <a:pt x="417" y="84"/>
                  <a:pt x="417" y="84"/>
                  <a:pt x="417" y="84"/>
                </a:cubicBezTo>
                <a:cubicBezTo>
                  <a:pt x="417" y="282"/>
                  <a:pt x="417" y="282"/>
                  <a:pt x="417" y="282"/>
                </a:cubicBezTo>
                <a:cubicBezTo>
                  <a:pt x="396" y="289"/>
                  <a:pt x="375" y="297"/>
                  <a:pt x="360" y="318"/>
                </a:cubicBezTo>
                <a:cubicBezTo>
                  <a:pt x="360" y="77"/>
                  <a:pt x="360" y="77"/>
                  <a:pt x="360" y="77"/>
                </a:cubicBezTo>
                <a:cubicBezTo>
                  <a:pt x="212" y="155"/>
                  <a:pt x="212" y="155"/>
                  <a:pt x="212" y="155"/>
                </a:cubicBezTo>
                <a:cubicBezTo>
                  <a:pt x="212" y="473"/>
                  <a:pt x="212" y="473"/>
                  <a:pt x="212" y="473"/>
                </a:cubicBezTo>
                <a:cubicBezTo>
                  <a:pt x="311" y="417"/>
                  <a:pt x="311" y="417"/>
                  <a:pt x="311" y="417"/>
                </a:cubicBezTo>
                <a:lnTo>
                  <a:pt x="311" y="424"/>
                </a:lnTo>
                <a:cubicBezTo>
                  <a:pt x="311" y="438"/>
                  <a:pt x="318" y="459"/>
                  <a:pt x="325" y="473"/>
                </a:cubicBezTo>
                <a:cubicBezTo>
                  <a:pt x="198" y="544"/>
                  <a:pt x="198" y="544"/>
                  <a:pt x="198" y="544"/>
                </a:cubicBezTo>
                <a:cubicBezTo>
                  <a:pt x="191" y="544"/>
                  <a:pt x="184" y="544"/>
                  <a:pt x="184" y="544"/>
                </a:cubicBezTo>
                <a:cubicBezTo>
                  <a:pt x="177"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9" y="7"/>
                </a:cubicBezTo>
                <a:cubicBezTo>
                  <a:pt x="184" y="106"/>
                  <a:pt x="184" y="106"/>
                  <a:pt x="184" y="106"/>
                </a:cubicBezTo>
                <a:cubicBezTo>
                  <a:pt x="375" y="0"/>
                  <a:pt x="375" y="0"/>
                  <a:pt x="375" y="0"/>
                </a:cubicBezTo>
                <a:cubicBezTo>
                  <a:pt x="382" y="0"/>
                  <a:pt x="382" y="0"/>
                  <a:pt x="389" y="0"/>
                </a:cubicBezTo>
                <a:cubicBezTo>
                  <a:pt x="396" y="0"/>
                  <a:pt x="403" y="0"/>
                  <a:pt x="403" y="7"/>
                </a:cubicBezTo>
                <a:cubicBezTo>
                  <a:pt x="551" y="120"/>
                  <a:pt x="551" y="120"/>
                  <a:pt x="551" y="120"/>
                </a:cubicBezTo>
                <a:cubicBezTo>
                  <a:pt x="558" y="120"/>
                  <a:pt x="558" y="120"/>
                  <a:pt x="558" y="120"/>
                </a:cubicBezTo>
                <a:cubicBezTo>
                  <a:pt x="565" y="127"/>
                  <a:pt x="565" y="134"/>
                  <a:pt x="565" y="141"/>
                </a:cubicBezTo>
                <a:cubicBezTo>
                  <a:pt x="565" y="318"/>
                  <a:pt x="565" y="318"/>
                  <a:pt x="565" y="318"/>
                </a:cubicBezTo>
                <a:cubicBezTo>
                  <a:pt x="551" y="297"/>
                  <a:pt x="530" y="289"/>
                  <a:pt x="509" y="282"/>
                </a:cubicBezTo>
                <a:lnTo>
                  <a:pt x="509" y="155"/>
                </a:lnTo>
                <a:close/>
                <a:moveTo>
                  <a:pt x="155" y="155"/>
                </a:moveTo>
                <a:lnTo>
                  <a:pt x="155" y="155"/>
                </a:lnTo>
                <a:cubicBezTo>
                  <a:pt x="56" y="84"/>
                  <a:pt x="56" y="84"/>
                  <a:pt x="56" y="84"/>
                </a:cubicBezTo>
                <a:cubicBezTo>
                  <a:pt x="56" y="388"/>
                  <a:pt x="56" y="388"/>
                  <a:pt x="56" y="388"/>
                </a:cubicBezTo>
                <a:cubicBezTo>
                  <a:pt x="155" y="459"/>
                  <a:pt x="155" y="459"/>
                  <a:pt x="155" y="459"/>
                </a:cubicBezTo>
                <a:lnTo>
                  <a:pt x="155" y="155"/>
                </a:lnTo>
                <a:close/>
                <a:moveTo>
                  <a:pt x="466" y="304"/>
                </a:moveTo>
                <a:lnTo>
                  <a:pt x="466" y="304"/>
                </a:lnTo>
                <a:cubicBezTo>
                  <a:pt x="530" y="304"/>
                  <a:pt x="586" y="353"/>
                  <a:pt x="586" y="424"/>
                </a:cubicBezTo>
                <a:cubicBezTo>
                  <a:pt x="586" y="495"/>
                  <a:pt x="530" y="544"/>
                  <a:pt x="466" y="544"/>
                </a:cubicBezTo>
                <a:cubicBezTo>
                  <a:pt x="396" y="544"/>
                  <a:pt x="339" y="495"/>
                  <a:pt x="339" y="424"/>
                </a:cubicBezTo>
                <a:cubicBezTo>
                  <a:pt x="339" y="353"/>
                  <a:pt x="396" y="304"/>
                  <a:pt x="466" y="304"/>
                </a:cubicBezTo>
                <a:close/>
                <a:moveTo>
                  <a:pt x="410" y="452"/>
                </a:moveTo>
                <a:lnTo>
                  <a:pt x="410" y="452"/>
                </a:lnTo>
                <a:cubicBezTo>
                  <a:pt x="523" y="452"/>
                  <a:pt x="523" y="452"/>
                  <a:pt x="523" y="452"/>
                </a:cubicBezTo>
                <a:cubicBezTo>
                  <a:pt x="537" y="452"/>
                  <a:pt x="551" y="438"/>
                  <a:pt x="551" y="424"/>
                </a:cubicBezTo>
                <a:cubicBezTo>
                  <a:pt x="551" y="410"/>
                  <a:pt x="537" y="395"/>
                  <a:pt x="523" y="395"/>
                </a:cubicBezTo>
                <a:cubicBezTo>
                  <a:pt x="410" y="395"/>
                  <a:pt x="410" y="395"/>
                  <a:pt x="410" y="395"/>
                </a:cubicBezTo>
                <a:cubicBezTo>
                  <a:pt x="389" y="395"/>
                  <a:pt x="382" y="410"/>
                  <a:pt x="382" y="424"/>
                </a:cubicBezTo>
                <a:cubicBezTo>
                  <a:pt x="382" y="438"/>
                  <a:pt x="389" y="452"/>
                  <a:pt x="410" y="45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31" name="Freeform 101"/>
          <p:cNvSpPr>
            <a:spLocks noChangeArrowheads="1"/>
          </p:cNvSpPr>
          <p:nvPr/>
        </p:nvSpPr>
        <p:spPr bwMode="auto">
          <a:xfrm>
            <a:off x="15697732" y="3834909"/>
            <a:ext cx="533609" cy="497499"/>
          </a:xfrm>
          <a:custGeom>
            <a:avLst/>
            <a:gdLst>
              <a:gd name="T0" fmla="*/ 2147483646 w 587"/>
              <a:gd name="T1" fmla="*/ 2147483646 h 545"/>
              <a:gd name="T2" fmla="*/ 2147483646 w 587"/>
              <a:gd name="T3" fmla="*/ 2147483646 h 545"/>
              <a:gd name="T4" fmla="*/ 2147483646 w 587"/>
              <a:gd name="T5" fmla="*/ 2147483646 h 545"/>
              <a:gd name="T6" fmla="*/ 2147483646 w 587"/>
              <a:gd name="T7" fmla="*/ 2147483646 h 545"/>
              <a:gd name="T8" fmla="*/ 2147483646 w 587"/>
              <a:gd name="T9" fmla="*/ 2147483646 h 545"/>
              <a:gd name="T10" fmla="*/ 2147483646 w 587"/>
              <a:gd name="T11" fmla="*/ 2147483646 h 545"/>
              <a:gd name="T12" fmla="*/ 2147483646 w 587"/>
              <a:gd name="T13" fmla="*/ 2147483646 h 545"/>
              <a:gd name="T14" fmla="*/ 2147483646 w 587"/>
              <a:gd name="T15" fmla="*/ 2147483646 h 545"/>
              <a:gd name="T16" fmla="*/ 0 w 587"/>
              <a:gd name="T17" fmla="*/ 2147483646 h 545"/>
              <a:gd name="T18" fmla="*/ 2147483646 w 587"/>
              <a:gd name="T19" fmla="*/ 2147483646 h 545"/>
              <a:gd name="T20" fmla="*/ 2147483646 w 587"/>
              <a:gd name="T21" fmla="*/ 2147483646 h 545"/>
              <a:gd name="T22" fmla="*/ 2147483646 w 587"/>
              <a:gd name="T23" fmla="*/ 0 h 545"/>
              <a:gd name="T24" fmla="*/ 2147483646 w 587"/>
              <a:gd name="T25" fmla="*/ 2147483646 h 545"/>
              <a:gd name="T26" fmla="*/ 2147483646 w 587"/>
              <a:gd name="T27" fmla="*/ 2147483646 h 545"/>
              <a:gd name="T28" fmla="*/ 2147483646 w 587"/>
              <a:gd name="T29" fmla="*/ 2147483646 h 545"/>
              <a:gd name="T30" fmla="*/ 2147483646 w 587"/>
              <a:gd name="T31" fmla="*/ 2147483646 h 545"/>
              <a:gd name="T32" fmla="*/ 2147483646 w 587"/>
              <a:gd name="T33" fmla="*/ 2147483646 h 545"/>
              <a:gd name="T34" fmla="*/ 2147483646 w 587"/>
              <a:gd name="T35" fmla="*/ 2147483646 h 545"/>
              <a:gd name="T36" fmla="*/ 2147483646 w 587"/>
              <a:gd name="T37" fmla="*/ 2147483646 h 545"/>
              <a:gd name="T38" fmla="*/ 2147483646 w 587"/>
              <a:gd name="T39" fmla="*/ 2147483646 h 545"/>
              <a:gd name="T40" fmla="*/ 2147483646 w 587"/>
              <a:gd name="T41" fmla="*/ 2147483646 h 545"/>
              <a:gd name="T42" fmla="*/ 2147483646 w 587"/>
              <a:gd name="T43" fmla="*/ 2147483646 h 545"/>
              <a:gd name="T44" fmla="*/ 2147483646 w 587"/>
              <a:gd name="T45" fmla="*/ 2147483646 h 545"/>
              <a:gd name="T46" fmla="*/ 2147483646 w 587"/>
              <a:gd name="T47" fmla="*/ 2147483646 h 545"/>
              <a:gd name="T48" fmla="*/ 2147483646 w 587"/>
              <a:gd name="T49" fmla="*/ 2147483646 h 545"/>
              <a:gd name="T50" fmla="*/ 2147483646 w 587"/>
              <a:gd name="T51" fmla="*/ 2147483646 h 545"/>
              <a:gd name="T52" fmla="*/ 2147483646 w 587"/>
              <a:gd name="T53" fmla="*/ 2147483646 h 545"/>
              <a:gd name="T54" fmla="*/ 2147483646 w 587"/>
              <a:gd name="T55" fmla="*/ 2147483646 h 545"/>
              <a:gd name="T56" fmla="*/ 2147483646 w 587"/>
              <a:gd name="T57" fmla="*/ 2147483646 h 545"/>
              <a:gd name="T58" fmla="*/ 2147483646 w 587"/>
              <a:gd name="T59" fmla="*/ 2147483646 h 545"/>
              <a:gd name="T60" fmla="*/ 2147483646 w 587"/>
              <a:gd name="T61" fmla="*/ 2147483646 h 545"/>
              <a:gd name="T62" fmla="*/ 2147483646 w 587"/>
              <a:gd name="T63" fmla="*/ 2147483646 h 54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7" h="545">
                <a:moveTo>
                  <a:pt x="509" y="155"/>
                </a:moveTo>
                <a:lnTo>
                  <a:pt x="509" y="155"/>
                </a:lnTo>
                <a:cubicBezTo>
                  <a:pt x="417" y="84"/>
                  <a:pt x="417" y="84"/>
                  <a:pt x="417" y="84"/>
                </a:cubicBezTo>
                <a:cubicBezTo>
                  <a:pt x="417" y="282"/>
                  <a:pt x="417" y="282"/>
                  <a:pt x="417" y="282"/>
                </a:cubicBezTo>
                <a:cubicBezTo>
                  <a:pt x="396" y="289"/>
                  <a:pt x="374" y="297"/>
                  <a:pt x="360" y="318"/>
                </a:cubicBezTo>
                <a:cubicBezTo>
                  <a:pt x="360" y="77"/>
                  <a:pt x="360" y="77"/>
                  <a:pt x="360" y="77"/>
                </a:cubicBezTo>
                <a:cubicBezTo>
                  <a:pt x="205" y="155"/>
                  <a:pt x="205" y="155"/>
                  <a:pt x="205" y="155"/>
                </a:cubicBezTo>
                <a:cubicBezTo>
                  <a:pt x="205" y="473"/>
                  <a:pt x="205" y="473"/>
                  <a:pt x="205" y="473"/>
                </a:cubicBezTo>
                <a:cubicBezTo>
                  <a:pt x="311" y="417"/>
                  <a:pt x="311" y="417"/>
                  <a:pt x="311" y="417"/>
                </a:cubicBezTo>
                <a:lnTo>
                  <a:pt x="311" y="424"/>
                </a:lnTo>
                <a:cubicBezTo>
                  <a:pt x="311" y="438"/>
                  <a:pt x="311" y="459"/>
                  <a:pt x="318" y="473"/>
                </a:cubicBezTo>
                <a:cubicBezTo>
                  <a:pt x="191" y="544"/>
                  <a:pt x="191" y="544"/>
                  <a:pt x="191" y="544"/>
                </a:cubicBezTo>
                <a:cubicBezTo>
                  <a:pt x="191" y="544"/>
                  <a:pt x="184" y="544"/>
                  <a:pt x="176" y="544"/>
                </a:cubicBezTo>
                <a:cubicBezTo>
                  <a:pt x="169" y="544"/>
                  <a:pt x="169" y="544"/>
                  <a:pt x="162" y="544"/>
                </a:cubicBezTo>
                <a:cubicBezTo>
                  <a:pt x="14" y="431"/>
                  <a:pt x="14" y="431"/>
                  <a:pt x="14" y="431"/>
                </a:cubicBezTo>
                <a:cubicBezTo>
                  <a:pt x="7" y="424"/>
                  <a:pt x="0" y="417"/>
                  <a:pt x="0" y="402"/>
                </a:cubicBezTo>
                <a:cubicBezTo>
                  <a:pt x="0" y="28"/>
                  <a:pt x="0" y="28"/>
                  <a:pt x="0" y="28"/>
                </a:cubicBezTo>
                <a:cubicBezTo>
                  <a:pt x="0" y="14"/>
                  <a:pt x="14" y="0"/>
                  <a:pt x="28" y="0"/>
                </a:cubicBezTo>
                <a:cubicBezTo>
                  <a:pt x="35" y="0"/>
                  <a:pt x="42" y="0"/>
                  <a:pt x="42" y="7"/>
                </a:cubicBezTo>
                <a:cubicBezTo>
                  <a:pt x="184" y="106"/>
                  <a:pt x="184" y="106"/>
                  <a:pt x="184" y="106"/>
                </a:cubicBezTo>
                <a:cubicBezTo>
                  <a:pt x="374" y="0"/>
                  <a:pt x="374" y="0"/>
                  <a:pt x="374" y="0"/>
                </a:cubicBezTo>
                <a:cubicBezTo>
                  <a:pt x="374" y="0"/>
                  <a:pt x="382" y="0"/>
                  <a:pt x="389" y="0"/>
                </a:cubicBezTo>
                <a:cubicBezTo>
                  <a:pt x="396" y="0"/>
                  <a:pt x="396" y="0"/>
                  <a:pt x="403" y="7"/>
                </a:cubicBezTo>
                <a:cubicBezTo>
                  <a:pt x="551" y="120"/>
                  <a:pt x="551" y="120"/>
                  <a:pt x="551" y="120"/>
                </a:cubicBezTo>
                <a:cubicBezTo>
                  <a:pt x="558" y="127"/>
                  <a:pt x="565" y="134"/>
                  <a:pt x="565" y="141"/>
                </a:cubicBezTo>
                <a:cubicBezTo>
                  <a:pt x="565" y="318"/>
                  <a:pt x="565" y="318"/>
                  <a:pt x="565" y="318"/>
                </a:cubicBezTo>
                <a:cubicBezTo>
                  <a:pt x="551" y="297"/>
                  <a:pt x="530" y="289"/>
                  <a:pt x="509" y="282"/>
                </a:cubicBezTo>
                <a:lnTo>
                  <a:pt x="509" y="155"/>
                </a:lnTo>
                <a:close/>
                <a:moveTo>
                  <a:pt x="148" y="155"/>
                </a:moveTo>
                <a:lnTo>
                  <a:pt x="148" y="155"/>
                </a:lnTo>
                <a:cubicBezTo>
                  <a:pt x="56" y="84"/>
                  <a:pt x="56" y="84"/>
                  <a:pt x="56" y="84"/>
                </a:cubicBezTo>
                <a:cubicBezTo>
                  <a:pt x="56" y="388"/>
                  <a:pt x="56" y="388"/>
                  <a:pt x="56" y="388"/>
                </a:cubicBezTo>
                <a:cubicBezTo>
                  <a:pt x="148" y="459"/>
                  <a:pt x="148" y="459"/>
                  <a:pt x="148" y="459"/>
                </a:cubicBezTo>
                <a:lnTo>
                  <a:pt x="148" y="155"/>
                </a:lnTo>
                <a:close/>
                <a:moveTo>
                  <a:pt x="459" y="304"/>
                </a:moveTo>
                <a:lnTo>
                  <a:pt x="459" y="304"/>
                </a:lnTo>
                <a:cubicBezTo>
                  <a:pt x="530" y="304"/>
                  <a:pt x="586" y="353"/>
                  <a:pt x="586" y="424"/>
                </a:cubicBezTo>
                <a:cubicBezTo>
                  <a:pt x="586" y="495"/>
                  <a:pt x="530" y="544"/>
                  <a:pt x="459" y="544"/>
                </a:cubicBezTo>
                <a:cubicBezTo>
                  <a:pt x="396" y="544"/>
                  <a:pt x="339" y="495"/>
                  <a:pt x="339" y="424"/>
                </a:cubicBezTo>
                <a:cubicBezTo>
                  <a:pt x="339" y="353"/>
                  <a:pt x="396" y="304"/>
                  <a:pt x="459" y="304"/>
                </a:cubicBezTo>
                <a:close/>
                <a:moveTo>
                  <a:pt x="403" y="452"/>
                </a:moveTo>
                <a:lnTo>
                  <a:pt x="403" y="452"/>
                </a:lnTo>
                <a:cubicBezTo>
                  <a:pt x="431" y="452"/>
                  <a:pt x="431" y="452"/>
                  <a:pt x="431" y="452"/>
                </a:cubicBezTo>
                <a:cubicBezTo>
                  <a:pt x="431" y="480"/>
                  <a:pt x="431" y="480"/>
                  <a:pt x="431" y="480"/>
                </a:cubicBezTo>
                <a:cubicBezTo>
                  <a:pt x="431" y="495"/>
                  <a:pt x="445" y="509"/>
                  <a:pt x="459" y="509"/>
                </a:cubicBezTo>
                <a:cubicBezTo>
                  <a:pt x="480" y="509"/>
                  <a:pt x="487" y="495"/>
                  <a:pt x="487" y="480"/>
                </a:cubicBezTo>
                <a:cubicBezTo>
                  <a:pt x="487" y="452"/>
                  <a:pt x="487" y="452"/>
                  <a:pt x="487" y="452"/>
                </a:cubicBezTo>
                <a:cubicBezTo>
                  <a:pt x="516" y="452"/>
                  <a:pt x="516" y="452"/>
                  <a:pt x="516" y="452"/>
                </a:cubicBezTo>
                <a:cubicBezTo>
                  <a:pt x="537" y="452"/>
                  <a:pt x="544" y="438"/>
                  <a:pt x="544" y="424"/>
                </a:cubicBezTo>
                <a:cubicBezTo>
                  <a:pt x="544" y="410"/>
                  <a:pt x="537" y="395"/>
                  <a:pt x="516" y="395"/>
                </a:cubicBezTo>
                <a:cubicBezTo>
                  <a:pt x="487" y="395"/>
                  <a:pt x="487" y="395"/>
                  <a:pt x="487" y="395"/>
                </a:cubicBezTo>
                <a:cubicBezTo>
                  <a:pt x="487" y="367"/>
                  <a:pt x="487" y="367"/>
                  <a:pt x="487" y="367"/>
                </a:cubicBezTo>
                <a:cubicBezTo>
                  <a:pt x="487" y="353"/>
                  <a:pt x="480" y="339"/>
                  <a:pt x="459" y="339"/>
                </a:cubicBezTo>
                <a:cubicBezTo>
                  <a:pt x="445" y="339"/>
                  <a:pt x="431" y="353"/>
                  <a:pt x="431" y="367"/>
                </a:cubicBezTo>
                <a:cubicBezTo>
                  <a:pt x="431" y="395"/>
                  <a:pt x="431" y="395"/>
                  <a:pt x="431" y="395"/>
                </a:cubicBezTo>
                <a:cubicBezTo>
                  <a:pt x="403" y="395"/>
                  <a:pt x="403" y="395"/>
                  <a:pt x="403" y="395"/>
                </a:cubicBezTo>
                <a:cubicBezTo>
                  <a:pt x="389" y="395"/>
                  <a:pt x="374" y="410"/>
                  <a:pt x="374" y="424"/>
                </a:cubicBezTo>
                <a:cubicBezTo>
                  <a:pt x="374" y="438"/>
                  <a:pt x="389" y="452"/>
                  <a:pt x="403" y="45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32" name="Freeform 102"/>
          <p:cNvSpPr>
            <a:spLocks noChangeArrowheads="1"/>
          </p:cNvSpPr>
          <p:nvPr/>
        </p:nvSpPr>
        <p:spPr bwMode="auto">
          <a:xfrm>
            <a:off x="14738844" y="3834909"/>
            <a:ext cx="513547" cy="497499"/>
          </a:xfrm>
          <a:custGeom>
            <a:avLst/>
            <a:gdLst>
              <a:gd name="T0" fmla="*/ 2147483646 w 566"/>
              <a:gd name="T1" fmla="*/ 2147483646 h 545"/>
              <a:gd name="T2" fmla="*/ 2147483646 w 566"/>
              <a:gd name="T3" fmla="*/ 2147483646 h 545"/>
              <a:gd name="T4" fmla="*/ 2147483646 w 566"/>
              <a:gd name="T5" fmla="*/ 2147483646 h 545"/>
              <a:gd name="T6" fmla="*/ 2147483646 w 566"/>
              <a:gd name="T7" fmla="*/ 2147483646 h 545"/>
              <a:gd name="T8" fmla="*/ 2147483646 w 566"/>
              <a:gd name="T9" fmla="*/ 2147483646 h 545"/>
              <a:gd name="T10" fmla="*/ 2147483646 w 566"/>
              <a:gd name="T11" fmla="*/ 2147483646 h 545"/>
              <a:gd name="T12" fmla="*/ 2147483646 w 566"/>
              <a:gd name="T13" fmla="*/ 2147483646 h 545"/>
              <a:gd name="T14" fmla="*/ 2147483646 w 566"/>
              <a:gd name="T15" fmla="*/ 2147483646 h 545"/>
              <a:gd name="T16" fmla="*/ 2147483646 w 566"/>
              <a:gd name="T17" fmla="*/ 2147483646 h 545"/>
              <a:gd name="T18" fmla="*/ 2147483646 w 566"/>
              <a:gd name="T19" fmla="*/ 2147483646 h 545"/>
              <a:gd name="T20" fmla="*/ 2147483646 w 566"/>
              <a:gd name="T21" fmla="*/ 2147483646 h 545"/>
              <a:gd name="T22" fmla="*/ 0 w 566"/>
              <a:gd name="T23" fmla="*/ 2147483646 h 545"/>
              <a:gd name="T24" fmla="*/ 0 w 566"/>
              <a:gd name="T25" fmla="*/ 2147483646 h 545"/>
              <a:gd name="T26" fmla="*/ 2147483646 w 566"/>
              <a:gd name="T27" fmla="*/ 0 h 545"/>
              <a:gd name="T28" fmla="*/ 2147483646 w 566"/>
              <a:gd name="T29" fmla="*/ 2147483646 h 545"/>
              <a:gd name="T30" fmla="*/ 2147483646 w 566"/>
              <a:gd name="T31" fmla="*/ 2147483646 h 545"/>
              <a:gd name="T32" fmla="*/ 2147483646 w 566"/>
              <a:gd name="T33" fmla="*/ 2147483646 h 545"/>
              <a:gd name="T34" fmla="*/ 2147483646 w 566"/>
              <a:gd name="T35" fmla="*/ 0 h 545"/>
              <a:gd name="T36" fmla="*/ 2147483646 w 566"/>
              <a:gd name="T37" fmla="*/ 0 h 545"/>
              <a:gd name="T38" fmla="*/ 2147483646 w 566"/>
              <a:gd name="T39" fmla="*/ 0 h 545"/>
              <a:gd name="T40" fmla="*/ 2147483646 w 566"/>
              <a:gd name="T41" fmla="*/ 2147483646 h 545"/>
              <a:gd name="T42" fmla="*/ 2147483646 w 566"/>
              <a:gd name="T43" fmla="*/ 2147483646 h 545"/>
              <a:gd name="T44" fmla="*/ 2147483646 w 566"/>
              <a:gd name="T45" fmla="*/ 2147483646 h 545"/>
              <a:gd name="T46" fmla="*/ 2147483646 w 566"/>
              <a:gd name="T47" fmla="*/ 2147483646 h 545"/>
              <a:gd name="T48" fmla="*/ 2147483646 w 566"/>
              <a:gd name="T49" fmla="*/ 2147483646 h 545"/>
              <a:gd name="T50" fmla="*/ 2147483646 w 566"/>
              <a:gd name="T51" fmla="*/ 2147483646 h 545"/>
              <a:gd name="T52" fmla="*/ 2147483646 w 566"/>
              <a:gd name="T53" fmla="*/ 2147483646 h 545"/>
              <a:gd name="T54" fmla="*/ 2147483646 w 566"/>
              <a:gd name="T55" fmla="*/ 2147483646 h 545"/>
              <a:gd name="T56" fmla="*/ 2147483646 w 566"/>
              <a:gd name="T57" fmla="*/ 2147483646 h 545"/>
              <a:gd name="T58" fmla="*/ 2147483646 w 566"/>
              <a:gd name="T59" fmla="*/ 2147483646 h 545"/>
              <a:gd name="T60" fmla="*/ 2147483646 w 566"/>
              <a:gd name="T61" fmla="*/ 2147483646 h 545"/>
              <a:gd name="T62" fmla="*/ 2147483646 w 566"/>
              <a:gd name="T63" fmla="*/ 2147483646 h 545"/>
              <a:gd name="T64" fmla="*/ 2147483646 w 566"/>
              <a:gd name="T65" fmla="*/ 2147483646 h 545"/>
              <a:gd name="T66" fmla="*/ 2147483646 w 566"/>
              <a:gd name="T67" fmla="*/ 2147483646 h 545"/>
              <a:gd name="T68" fmla="*/ 2147483646 w 566"/>
              <a:gd name="T69" fmla="*/ 2147483646 h 545"/>
              <a:gd name="T70" fmla="*/ 2147483646 w 566"/>
              <a:gd name="T71" fmla="*/ 2147483646 h 545"/>
              <a:gd name="T72" fmla="*/ 2147483646 w 566"/>
              <a:gd name="T73" fmla="*/ 2147483646 h 545"/>
              <a:gd name="T74" fmla="*/ 2147483646 w 566"/>
              <a:gd name="T75" fmla="*/ 2147483646 h 545"/>
              <a:gd name="T76" fmla="*/ 2147483646 w 566"/>
              <a:gd name="T77" fmla="*/ 2147483646 h 545"/>
              <a:gd name="T78" fmla="*/ 2147483646 w 566"/>
              <a:gd name="T79" fmla="*/ 2147483646 h 545"/>
              <a:gd name="T80" fmla="*/ 2147483646 w 566"/>
              <a:gd name="T81" fmla="*/ 2147483646 h 545"/>
              <a:gd name="T82" fmla="*/ 2147483646 w 566"/>
              <a:gd name="T83" fmla="*/ 2147483646 h 545"/>
              <a:gd name="T84" fmla="*/ 2147483646 w 566"/>
              <a:gd name="T85" fmla="*/ 2147483646 h 545"/>
              <a:gd name="T86" fmla="*/ 2147483646 w 566"/>
              <a:gd name="T87" fmla="*/ 2147483646 h 545"/>
              <a:gd name="T88" fmla="*/ 2147483646 w 566"/>
              <a:gd name="T89" fmla="*/ 2147483646 h 545"/>
              <a:gd name="T90" fmla="*/ 2147483646 w 566"/>
              <a:gd name="T91" fmla="*/ 2147483646 h 54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66" h="545">
                <a:moveTo>
                  <a:pt x="565" y="516"/>
                </a:moveTo>
                <a:lnTo>
                  <a:pt x="565" y="516"/>
                </a:lnTo>
                <a:cubicBezTo>
                  <a:pt x="565" y="537"/>
                  <a:pt x="551" y="544"/>
                  <a:pt x="537" y="544"/>
                </a:cubicBezTo>
                <a:cubicBezTo>
                  <a:pt x="530" y="544"/>
                  <a:pt x="523" y="544"/>
                  <a:pt x="516" y="544"/>
                </a:cubicBezTo>
                <a:cubicBezTo>
                  <a:pt x="381" y="438"/>
                  <a:pt x="381" y="438"/>
                  <a:pt x="381" y="438"/>
                </a:cubicBezTo>
                <a:cubicBezTo>
                  <a:pt x="191" y="544"/>
                  <a:pt x="191" y="544"/>
                  <a:pt x="191" y="544"/>
                </a:cubicBezTo>
                <a:cubicBezTo>
                  <a:pt x="183" y="544"/>
                  <a:pt x="183" y="544"/>
                  <a:pt x="176" y="544"/>
                </a:cubicBezTo>
                <a:cubicBezTo>
                  <a:pt x="169" y="544"/>
                  <a:pt x="162" y="544"/>
                  <a:pt x="162" y="544"/>
                </a:cubicBezTo>
                <a:cubicBezTo>
                  <a:pt x="7" y="431"/>
                  <a:pt x="7" y="431"/>
                  <a:pt x="7" y="431"/>
                </a:cubicBezTo>
                <a:cubicBezTo>
                  <a:pt x="0" y="424"/>
                  <a:pt x="0" y="417"/>
                  <a:pt x="0" y="402"/>
                </a:cubicBezTo>
                <a:cubicBezTo>
                  <a:pt x="0" y="28"/>
                  <a:pt x="0" y="28"/>
                  <a:pt x="0" y="28"/>
                </a:cubicBezTo>
                <a:cubicBezTo>
                  <a:pt x="0" y="14"/>
                  <a:pt x="7" y="0"/>
                  <a:pt x="28" y="0"/>
                </a:cubicBezTo>
                <a:cubicBezTo>
                  <a:pt x="35" y="0"/>
                  <a:pt x="35" y="0"/>
                  <a:pt x="42" y="7"/>
                </a:cubicBezTo>
                <a:cubicBezTo>
                  <a:pt x="176" y="106"/>
                  <a:pt x="176" y="106"/>
                  <a:pt x="176" y="106"/>
                </a:cubicBezTo>
                <a:cubicBezTo>
                  <a:pt x="374" y="0"/>
                  <a:pt x="374" y="0"/>
                  <a:pt x="374" y="0"/>
                </a:cubicBezTo>
                <a:lnTo>
                  <a:pt x="381" y="0"/>
                </a:lnTo>
                <a:cubicBezTo>
                  <a:pt x="389" y="0"/>
                  <a:pt x="396" y="0"/>
                  <a:pt x="403" y="7"/>
                </a:cubicBezTo>
                <a:cubicBezTo>
                  <a:pt x="551" y="120"/>
                  <a:pt x="551" y="120"/>
                  <a:pt x="551" y="120"/>
                </a:cubicBezTo>
                <a:cubicBezTo>
                  <a:pt x="558" y="127"/>
                  <a:pt x="565" y="134"/>
                  <a:pt x="565" y="141"/>
                </a:cubicBezTo>
                <a:lnTo>
                  <a:pt x="565" y="516"/>
                </a:lnTo>
                <a:close/>
                <a:moveTo>
                  <a:pt x="148" y="459"/>
                </a:moveTo>
                <a:lnTo>
                  <a:pt x="148" y="459"/>
                </a:lnTo>
                <a:cubicBezTo>
                  <a:pt x="148" y="155"/>
                  <a:pt x="148" y="155"/>
                  <a:pt x="148" y="155"/>
                </a:cubicBezTo>
                <a:cubicBezTo>
                  <a:pt x="56" y="84"/>
                  <a:pt x="56" y="84"/>
                  <a:pt x="56" y="84"/>
                </a:cubicBezTo>
                <a:cubicBezTo>
                  <a:pt x="56" y="388"/>
                  <a:pt x="56" y="388"/>
                  <a:pt x="56" y="388"/>
                </a:cubicBezTo>
                <a:lnTo>
                  <a:pt x="148" y="459"/>
                </a:lnTo>
                <a:close/>
                <a:moveTo>
                  <a:pt x="353" y="77"/>
                </a:moveTo>
                <a:lnTo>
                  <a:pt x="353" y="77"/>
                </a:lnTo>
                <a:cubicBezTo>
                  <a:pt x="205" y="155"/>
                  <a:pt x="205" y="155"/>
                  <a:pt x="205" y="155"/>
                </a:cubicBezTo>
                <a:cubicBezTo>
                  <a:pt x="205" y="473"/>
                  <a:pt x="205" y="473"/>
                  <a:pt x="205" y="473"/>
                </a:cubicBezTo>
                <a:cubicBezTo>
                  <a:pt x="353" y="388"/>
                  <a:pt x="353" y="388"/>
                  <a:pt x="353" y="388"/>
                </a:cubicBezTo>
                <a:lnTo>
                  <a:pt x="353" y="77"/>
                </a:lnTo>
                <a:close/>
                <a:moveTo>
                  <a:pt x="509" y="155"/>
                </a:moveTo>
                <a:lnTo>
                  <a:pt x="509" y="155"/>
                </a:lnTo>
                <a:cubicBezTo>
                  <a:pt x="410" y="84"/>
                  <a:pt x="410" y="84"/>
                  <a:pt x="410" y="84"/>
                </a:cubicBezTo>
                <a:cubicBezTo>
                  <a:pt x="410" y="388"/>
                  <a:pt x="410" y="388"/>
                  <a:pt x="410" y="388"/>
                </a:cubicBezTo>
                <a:cubicBezTo>
                  <a:pt x="509" y="459"/>
                  <a:pt x="509" y="459"/>
                  <a:pt x="509" y="459"/>
                </a:cubicBezTo>
                <a:lnTo>
                  <a:pt x="509" y="1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33" name="Freeform 103"/>
          <p:cNvSpPr>
            <a:spLocks noChangeArrowheads="1"/>
          </p:cNvSpPr>
          <p:nvPr/>
        </p:nvSpPr>
        <p:spPr bwMode="auto">
          <a:xfrm>
            <a:off x="13763906" y="3806826"/>
            <a:ext cx="545644" cy="549655"/>
          </a:xfrm>
          <a:custGeom>
            <a:avLst/>
            <a:gdLst>
              <a:gd name="T0" fmla="*/ 2147483646 w 601"/>
              <a:gd name="T1" fmla="*/ 2147483646 h 602"/>
              <a:gd name="T2" fmla="*/ 2147483646 w 601"/>
              <a:gd name="T3" fmla="*/ 2147483646 h 602"/>
              <a:gd name="T4" fmla="*/ 2147483646 w 601"/>
              <a:gd name="T5" fmla="*/ 2147483646 h 602"/>
              <a:gd name="T6" fmla="*/ 2147483646 w 601"/>
              <a:gd name="T7" fmla="*/ 2147483646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2147483646 w 601"/>
              <a:gd name="T71" fmla="*/ 2147483646 h 602"/>
              <a:gd name="T72" fmla="*/ 2147483646 w 601"/>
              <a:gd name="T73" fmla="*/ 2147483646 h 602"/>
              <a:gd name="T74" fmla="*/ 2147483646 w 601"/>
              <a:gd name="T75" fmla="*/ 2147483646 h 602"/>
              <a:gd name="T76" fmla="*/ 2147483646 w 601"/>
              <a:gd name="T77" fmla="*/ 2147483646 h 602"/>
              <a:gd name="T78" fmla="*/ 2147483646 w 601"/>
              <a:gd name="T79" fmla="*/ 2147483646 h 602"/>
              <a:gd name="T80" fmla="*/ 2147483646 w 601"/>
              <a:gd name="T81" fmla="*/ 2147483646 h 602"/>
              <a:gd name="T82" fmla="*/ 2147483646 w 601"/>
              <a:gd name="T83" fmla="*/ 2147483646 h 602"/>
              <a:gd name="T84" fmla="*/ 2147483646 w 601"/>
              <a:gd name="T85" fmla="*/ 2147483646 h 602"/>
              <a:gd name="T86" fmla="*/ 2147483646 w 601"/>
              <a:gd name="T87" fmla="*/ 2147483646 h 602"/>
              <a:gd name="T88" fmla="*/ 2147483646 w 601"/>
              <a:gd name="T89" fmla="*/ 2147483646 h 602"/>
              <a:gd name="T90" fmla="*/ 2147483646 w 601"/>
              <a:gd name="T91" fmla="*/ 2147483646 h 602"/>
              <a:gd name="T92" fmla="*/ 2147483646 w 601"/>
              <a:gd name="T93" fmla="*/ 2147483646 h 602"/>
              <a:gd name="T94" fmla="*/ 2147483646 w 601"/>
              <a:gd name="T95" fmla="*/ 2147483646 h 602"/>
              <a:gd name="T96" fmla="*/ 2147483646 w 601"/>
              <a:gd name="T97" fmla="*/ 2147483646 h 602"/>
              <a:gd name="T98" fmla="*/ 2147483646 w 601"/>
              <a:gd name="T99" fmla="*/ 2147483646 h 602"/>
              <a:gd name="T100" fmla="*/ 2147483646 w 601"/>
              <a:gd name="T101" fmla="*/ 2147483646 h 602"/>
              <a:gd name="T102" fmla="*/ 2147483646 w 601"/>
              <a:gd name="T103" fmla="*/ 2147483646 h 602"/>
              <a:gd name="T104" fmla="*/ 2147483646 w 601"/>
              <a:gd name="T105" fmla="*/ 2147483646 h 602"/>
              <a:gd name="T106" fmla="*/ 2147483646 w 601"/>
              <a:gd name="T107" fmla="*/ 2147483646 h 602"/>
              <a:gd name="T108" fmla="*/ 2147483646 w 601"/>
              <a:gd name="T109" fmla="*/ 2147483646 h 602"/>
              <a:gd name="T110" fmla="*/ 2147483646 w 601"/>
              <a:gd name="T111" fmla="*/ 2147483646 h 602"/>
              <a:gd name="T112" fmla="*/ 2147483646 w 601"/>
              <a:gd name="T113" fmla="*/ 2147483646 h 602"/>
              <a:gd name="T114" fmla="*/ 2147483646 w 601"/>
              <a:gd name="T115" fmla="*/ 2147483646 h 602"/>
              <a:gd name="T116" fmla="*/ 2147483646 w 601"/>
              <a:gd name="T117" fmla="*/ 2147483646 h 602"/>
              <a:gd name="T118" fmla="*/ 2147483646 w 601"/>
              <a:gd name="T119" fmla="*/ 2147483646 h 602"/>
              <a:gd name="T120" fmla="*/ 2147483646 w 601"/>
              <a:gd name="T121" fmla="*/ 2147483646 h 602"/>
              <a:gd name="T122" fmla="*/ 2147483646 w 601"/>
              <a:gd name="T123" fmla="*/ 2147483646 h 6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1" h="602">
                <a:moveTo>
                  <a:pt x="572" y="333"/>
                </a:moveTo>
                <a:lnTo>
                  <a:pt x="572" y="333"/>
                </a:lnTo>
                <a:cubicBezTo>
                  <a:pt x="494" y="333"/>
                  <a:pt x="494" y="333"/>
                  <a:pt x="494" y="333"/>
                </a:cubicBezTo>
                <a:cubicBezTo>
                  <a:pt x="480" y="333"/>
                  <a:pt x="466" y="318"/>
                  <a:pt x="466" y="304"/>
                </a:cubicBezTo>
                <a:cubicBezTo>
                  <a:pt x="466" y="283"/>
                  <a:pt x="480" y="276"/>
                  <a:pt x="494" y="276"/>
                </a:cubicBezTo>
                <a:cubicBezTo>
                  <a:pt x="572" y="276"/>
                  <a:pt x="572" y="276"/>
                  <a:pt x="572" y="276"/>
                </a:cubicBezTo>
                <a:cubicBezTo>
                  <a:pt x="586" y="276"/>
                  <a:pt x="600" y="283"/>
                  <a:pt x="600" y="304"/>
                </a:cubicBezTo>
                <a:cubicBezTo>
                  <a:pt x="600" y="318"/>
                  <a:pt x="586" y="333"/>
                  <a:pt x="572" y="333"/>
                </a:cubicBezTo>
                <a:close/>
                <a:moveTo>
                  <a:pt x="522" y="113"/>
                </a:moveTo>
                <a:lnTo>
                  <a:pt x="522" y="113"/>
                </a:lnTo>
                <a:cubicBezTo>
                  <a:pt x="473" y="163"/>
                  <a:pt x="473" y="163"/>
                  <a:pt x="473" y="163"/>
                </a:cubicBezTo>
                <a:cubicBezTo>
                  <a:pt x="459" y="177"/>
                  <a:pt x="459" y="177"/>
                  <a:pt x="459" y="177"/>
                </a:cubicBezTo>
                <a:cubicBezTo>
                  <a:pt x="452" y="184"/>
                  <a:pt x="445" y="191"/>
                  <a:pt x="438" y="191"/>
                </a:cubicBezTo>
                <a:cubicBezTo>
                  <a:pt x="424" y="191"/>
                  <a:pt x="409" y="177"/>
                  <a:pt x="409" y="163"/>
                </a:cubicBezTo>
                <a:cubicBezTo>
                  <a:pt x="409" y="156"/>
                  <a:pt x="417" y="149"/>
                  <a:pt x="424" y="142"/>
                </a:cubicBezTo>
                <a:cubicBezTo>
                  <a:pt x="438" y="128"/>
                  <a:pt x="438" y="128"/>
                  <a:pt x="438" y="128"/>
                </a:cubicBezTo>
                <a:cubicBezTo>
                  <a:pt x="487" y="78"/>
                  <a:pt x="487" y="78"/>
                  <a:pt x="487" y="78"/>
                </a:cubicBezTo>
                <a:cubicBezTo>
                  <a:pt x="494" y="71"/>
                  <a:pt x="501" y="64"/>
                  <a:pt x="508" y="64"/>
                </a:cubicBezTo>
                <a:cubicBezTo>
                  <a:pt x="522" y="64"/>
                  <a:pt x="537" y="78"/>
                  <a:pt x="537" y="92"/>
                </a:cubicBezTo>
                <a:cubicBezTo>
                  <a:pt x="537" y="99"/>
                  <a:pt x="530" y="106"/>
                  <a:pt x="522" y="113"/>
                </a:cubicBezTo>
                <a:close/>
                <a:moveTo>
                  <a:pt x="296" y="417"/>
                </a:moveTo>
                <a:lnTo>
                  <a:pt x="296" y="417"/>
                </a:lnTo>
                <a:cubicBezTo>
                  <a:pt x="254" y="417"/>
                  <a:pt x="219" y="389"/>
                  <a:pt x="197" y="361"/>
                </a:cubicBezTo>
                <a:cubicBezTo>
                  <a:pt x="190" y="333"/>
                  <a:pt x="190" y="333"/>
                  <a:pt x="190" y="333"/>
                </a:cubicBezTo>
                <a:cubicBezTo>
                  <a:pt x="190" y="318"/>
                  <a:pt x="183" y="311"/>
                  <a:pt x="183" y="304"/>
                </a:cubicBezTo>
                <a:cubicBezTo>
                  <a:pt x="183" y="241"/>
                  <a:pt x="233" y="191"/>
                  <a:pt x="296" y="191"/>
                </a:cubicBezTo>
                <a:cubicBezTo>
                  <a:pt x="360" y="191"/>
                  <a:pt x="409" y="241"/>
                  <a:pt x="409" y="304"/>
                </a:cubicBezTo>
                <a:cubicBezTo>
                  <a:pt x="409" y="368"/>
                  <a:pt x="360" y="417"/>
                  <a:pt x="296" y="417"/>
                </a:cubicBezTo>
                <a:close/>
                <a:moveTo>
                  <a:pt x="296" y="248"/>
                </a:moveTo>
                <a:lnTo>
                  <a:pt x="296" y="248"/>
                </a:lnTo>
                <a:cubicBezTo>
                  <a:pt x="268" y="248"/>
                  <a:pt x="240" y="269"/>
                  <a:pt x="240" y="304"/>
                </a:cubicBezTo>
                <a:cubicBezTo>
                  <a:pt x="240" y="333"/>
                  <a:pt x="268" y="361"/>
                  <a:pt x="296" y="361"/>
                </a:cubicBezTo>
                <a:cubicBezTo>
                  <a:pt x="332" y="361"/>
                  <a:pt x="353" y="333"/>
                  <a:pt x="353" y="304"/>
                </a:cubicBezTo>
                <a:cubicBezTo>
                  <a:pt x="353" y="269"/>
                  <a:pt x="332" y="248"/>
                  <a:pt x="296" y="248"/>
                </a:cubicBezTo>
                <a:close/>
                <a:moveTo>
                  <a:pt x="296" y="135"/>
                </a:moveTo>
                <a:lnTo>
                  <a:pt x="296" y="135"/>
                </a:lnTo>
                <a:cubicBezTo>
                  <a:pt x="282" y="135"/>
                  <a:pt x="268" y="120"/>
                  <a:pt x="268" y="106"/>
                </a:cubicBezTo>
                <a:cubicBezTo>
                  <a:pt x="268" y="29"/>
                  <a:pt x="268" y="29"/>
                  <a:pt x="268" y="29"/>
                </a:cubicBezTo>
                <a:cubicBezTo>
                  <a:pt x="268" y="15"/>
                  <a:pt x="282" y="0"/>
                  <a:pt x="296" y="0"/>
                </a:cubicBezTo>
                <a:cubicBezTo>
                  <a:pt x="318" y="0"/>
                  <a:pt x="325" y="15"/>
                  <a:pt x="325" y="29"/>
                </a:cubicBezTo>
                <a:cubicBezTo>
                  <a:pt x="325" y="106"/>
                  <a:pt x="325" y="106"/>
                  <a:pt x="325" y="106"/>
                </a:cubicBezTo>
                <a:cubicBezTo>
                  <a:pt x="325" y="120"/>
                  <a:pt x="318" y="135"/>
                  <a:pt x="296" y="135"/>
                </a:cubicBezTo>
                <a:close/>
                <a:moveTo>
                  <a:pt x="176" y="460"/>
                </a:moveTo>
                <a:lnTo>
                  <a:pt x="176" y="460"/>
                </a:lnTo>
                <a:cubicBezTo>
                  <a:pt x="162" y="481"/>
                  <a:pt x="162" y="481"/>
                  <a:pt x="162" y="481"/>
                </a:cubicBezTo>
                <a:cubicBezTo>
                  <a:pt x="113" y="531"/>
                  <a:pt x="113" y="531"/>
                  <a:pt x="113" y="531"/>
                </a:cubicBezTo>
                <a:cubicBezTo>
                  <a:pt x="106" y="538"/>
                  <a:pt x="98" y="538"/>
                  <a:pt x="91" y="538"/>
                </a:cubicBezTo>
                <a:cubicBezTo>
                  <a:pt x="77" y="538"/>
                  <a:pt x="63" y="524"/>
                  <a:pt x="63" y="509"/>
                </a:cubicBezTo>
                <a:cubicBezTo>
                  <a:pt x="63" y="502"/>
                  <a:pt x="63" y="495"/>
                  <a:pt x="70" y="488"/>
                </a:cubicBezTo>
                <a:cubicBezTo>
                  <a:pt x="120" y="439"/>
                  <a:pt x="120" y="439"/>
                  <a:pt x="120" y="439"/>
                </a:cubicBezTo>
                <a:cubicBezTo>
                  <a:pt x="141" y="424"/>
                  <a:pt x="141" y="424"/>
                  <a:pt x="141" y="424"/>
                </a:cubicBezTo>
                <a:cubicBezTo>
                  <a:pt x="141" y="417"/>
                  <a:pt x="148" y="417"/>
                  <a:pt x="155" y="417"/>
                </a:cubicBezTo>
                <a:cubicBezTo>
                  <a:pt x="176" y="417"/>
                  <a:pt x="183" y="424"/>
                  <a:pt x="183" y="446"/>
                </a:cubicBezTo>
                <a:cubicBezTo>
                  <a:pt x="183" y="453"/>
                  <a:pt x="183" y="460"/>
                  <a:pt x="176" y="460"/>
                </a:cubicBezTo>
                <a:close/>
                <a:moveTo>
                  <a:pt x="155" y="191"/>
                </a:moveTo>
                <a:lnTo>
                  <a:pt x="155" y="191"/>
                </a:lnTo>
                <a:cubicBezTo>
                  <a:pt x="148" y="191"/>
                  <a:pt x="141" y="184"/>
                  <a:pt x="141" y="177"/>
                </a:cubicBezTo>
                <a:cubicBezTo>
                  <a:pt x="120" y="163"/>
                  <a:pt x="120" y="163"/>
                  <a:pt x="120" y="163"/>
                </a:cubicBezTo>
                <a:cubicBezTo>
                  <a:pt x="70" y="113"/>
                  <a:pt x="70" y="113"/>
                  <a:pt x="70" y="113"/>
                </a:cubicBezTo>
                <a:cubicBezTo>
                  <a:pt x="63" y="106"/>
                  <a:pt x="63" y="99"/>
                  <a:pt x="63" y="92"/>
                </a:cubicBezTo>
                <a:cubicBezTo>
                  <a:pt x="63" y="78"/>
                  <a:pt x="77" y="64"/>
                  <a:pt x="91" y="64"/>
                </a:cubicBezTo>
                <a:cubicBezTo>
                  <a:pt x="98" y="64"/>
                  <a:pt x="106" y="71"/>
                  <a:pt x="113" y="78"/>
                </a:cubicBezTo>
                <a:cubicBezTo>
                  <a:pt x="162" y="128"/>
                  <a:pt x="162" y="128"/>
                  <a:pt x="162" y="128"/>
                </a:cubicBezTo>
                <a:cubicBezTo>
                  <a:pt x="176" y="142"/>
                  <a:pt x="176" y="142"/>
                  <a:pt x="176" y="142"/>
                </a:cubicBezTo>
                <a:cubicBezTo>
                  <a:pt x="183" y="149"/>
                  <a:pt x="183" y="156"/>
                  <a:pt x="183" y="163"/>
                </a:cubicBezTo>
                <a:cubicBezTo>
                  <a:pt x="183" y="177"/>
                  <a:pt x="176" y="191"/>
                  <a:pt x="155" y="191"/>
                </a:cubicBezTo>
                <a:close/>
                <a:moveTo>
                  <a:pt x="98" y="276"/>
                </a:moveTo>
                <a:lnTo>
                  <a:pt x="98" y="276"/>
                </a:lnTo>
                <a:cubicBezTo>
                  <a:pt x="120" y="276"/>
                  <a:pt x="127" y="283"/>
                  <a:pt x="127" y="304"/>
                </a:cubicBezTo>
                <a:cubicBezTo>
                  <a:pt x="127" y="318"/>
                  <a:pt x="120" y="333"/>
                  <a:pt x="98" y="333"/>
                </a:cubicBezTo>
                <a:cubicBezTo>
                  <a:pt x="28" y="333"/>
                  <a:pt x="28" y="333"/>
                  <a:pt x="28" y="333"/>
                </a:cubicBezTo>
                <a:cubicBezTo>
                  <a:pt x="7" y="333"/>
                  <a:pt x="0" y="318"/>
                  <a:pt x="0" y="304"/>
                </a:cubicBezTo>
                <a:cubicBezTo>
                  <a:pt x="0" y="283"/>
                  <a:pt x="7" y="276"/>
                  <a:pt x="28" y="276"/>
                </a:cubicBezTo>
                <a:cubicBezTo>
                  <a:pt x="98" y="276"/>
                  <a:pt x="98" y="276"/>
                  <a:pt x="98" y="276"/>
                </a:cubicBezTo>
                <a:close/>
                <a:moveTo>
                  <a:pt x="296" y="474"/>
                </a:moveTo>
                <a:lnTo>
                  <a:pt x="296" y="474"/>
                </a:lnTo>
                <a:cubicBezTo>
                  <a:pt x="318" y="474"/>
                  <a:pt x="325" y="481"/>
                  <a:pt x="325" y="502"/>
                </a:cubicBezTo>
                <a:cubicBezTo>
                  <a:pt x="325" y="573"/>
                  <a:pt x="325" y="573"/>
                  <a:pt x="325" y="573"/>
                </a:cubicBezTo>
                <a:cubicBezTo>
                  <a:pt x="325" y="594"/>
                  <a:pt x="318" y="601"/>
                  <a:pt x="296" y="601"/>
                </a:cubicBezTo>
                <a:cubicBezTo>
                  <a:pt x="282" y="601"/>
                  <a:pt x="268" y="594"/>
                  <a:pt x="268" y="573"/>
                </a:cubicBezTo>
                <a:cubicBezTo>
                  <a:pt x="268" y="502"/>
                  <a:pt x="268" y="502"/>
                  <a:pt x="268" y="502"/>
                </a:cubicBezTo>
                <a:cubicBezTo>
                  <a:pt x="268" y="481"/>
                  <a:pt x="282" y="474"/>
                  <a:pt x="296" y="474"/>
                </a:cubicBezTo>
                <a:close/>
                <a:moveTo>
                  <a:pt x="438" y="417"/>
                </a:moveTo>
                <a:lnTo>
                  <a:pt x="438" y="417"/>
                </a:lnTo>
                <a:cubicBezTo>
                  <a:pt x="445" y="417"/>
                  <a:pt x="452" y="417"/>
                  <a:pt x="459" y="424"/>
                </a:cubicBezTo>
                <a:cubicBezTo>
                  <a:pt x="473" y="439"/>
                  <a:pt x="473" y="439"/>
                  <a:pt x="473" y="439"/>
                </a:cubicBezTo>
                <a:cubicBezTo>
                  <a:pt x="522" y="488"/>
                  <a:pt x="522" y="488"/>
                  <a:pt x="522" y="488"/>
                </a:cubicBezTo>
                <a:cubicBezTo>
                  <a:pt x="530" y="495"/>
                  <a:pt x="537" y="502"/>
                  <a:pt x="537" y="509"/>
                </a:cubicBezTo>
                <a:cubicBezTo>
                  <a:pt x="537" y="524"/>
                  <a:pt x="522" y="538"/>
                  <a:pt x="508" y="538"/>
                </a:cubicBezTo>
                <a:cubicBezTo>
                  <a:pt x="501" y="538"/>
                  <a:pt x="494" y="538"/>
                  <a:pt x="487" y="531"/>
                </a:cubicBezTo>
                <a:cubicBezTo>
                  <a:pt x="438" y="481"/>
                  <a:pt x="438" y="481"/>
                  <a:pt x="438" y="481"/>
                </a:cubicBezTo>
                <a:cubicBezTo>
                  <a:pt x="424" y="460"/>
                  <a:pt x="424" y="460"/>
                  <a:pt x="424" y="460"/>
                </a:cubicBezTo>
                <a:cubicBezTo>
                  <a:pt x="417" y="460"/>
                  <a:pt x="409" y="453"/>
                  <a:pt x="409" y="446"/>
                </a:cubicBezTo>
                <a:cubicBezTo>
                  <a:pt x="409" y="424"/>
                  <a:pt x="424" y="417"/>
                  <a:pt x="438" y="4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34" name="Freeform 104"/>
          <p:cNvSpPr>
            <a:spLocks noChangeArrowheads="1"/>
          </p:cNvSpPr>
          <p:nvPr/>
        </p:nvSpPr>
        <p:spPr bwMode="auto">
          <a:xfrm>
            <a:off x="12849150" y="3858981"/>
            <a:ext cx="449354" cy="445343"/>
          </a:xfrm>
          <a:custGeom>
            <a:avLst/>
            <a:gdLst>
              <a:gd name="T0" fmla="*/ 2147483646 w 496"/>
              <a:gd name="T1" fmla="*/ 2147483646 h 489"/>
              <a:gd name="T2" fmla="*/ 2147483646 w 496"/>
              <a:gd name="T3" fmla="*/ 2147483646 h 489"/>
              <a:gd name="T4" fmla="*/ 2147483646 w 496"/>
              <a:gd name="T5" fmla="*/ 2147483646 h 489"/>
              <a:gd name="T6" fmla="*/ 2147483646 w 496"/>
              <a:gd name="T7" fmla="*/ 2147483646 h 489"/>
              <a:gd name="T8" fmla="*/ 2147483646 w 496"/>
              <a:gd name="T9" fmla="*/ 2147483646 h 489"/>
              <a:gd name="T10" fmla="*/ 2147483646 w 496"/>
              <a:gd name="T11" fmla="*/ 2147483646 h 489"/>
              <a:gd name="T12" fmla="*/ 2147483646 w 496"/>
              <a:gd name="T13" fmla="*/ 2147483646 h 489"/>
              <a:gd name="T14" fmla="*/ 2147483646 w 496"/>
              <a:gd name="T15" fmla="*/ 2147483646 h 489"/>
              <a:gd name="T16" fmla="*/ 2147483646 w 496"/>
              <a:gd name="T17" fmla="*/ 2147483646 h 489"/>
              <a:gd name="T18" fmla="*/ 2147483646 w 496"/>
              <a:gd name="T19" fmla="*/ 2147483646 h 489"/>
              <a:gd name="T20" fmla="*/ 2147483646 w 496"/>
              <a:gd name="T21" fmla="*/ 2147483646 h 489"/>
              <a:gd name="T22" fmla="*/ 2147483646 w 496"/>
              <a:gd name="T23" fmla="*/ 2147483646 h 489"/>
              <a:gd name="T24" fmla="*/ 2147483646 w 496"/>
              <a:gd name="T25" fmla="*/ 2147483646 h 489"/>
              <a:gd name="T26" fmla="*/ 2147483646 w 496"/>
              <a:gd name="T27" fmla="*/ 2147483646 h 489"/>
              <a:gd name="T28" fmla="*/ 2147483646 w 496"/>
              <a:gd name="T29" fmla="*/ 2147483646 h 489"/>
              <a:gd name="T30" fmla="*/ 2147483646 w 496"/>
              <a:gd name="T31" fmla="*/ 2147483646 h 489"/>
              <a:gd name="T32" fmla="*/ 2147483646 w 496"/>
              <a:gd name="T33" fmla="*/ 2147483646 h 489"/>
              <a:gd name="T34" fmla="*/ 2147483646 w 496"/>
              <a:gd name="T35" fmla="*/ 2147483646 h 489"/>
              <a:gd name="T36" fmla="*/ 2147483646 w 496"/>
              <a:gd name="T37" fmla="*/ 2147483646 h 489"/>
              <a:gd name="T38" fmla="*/ 2147483646 w 496"/>
              <a:gd name="T39" fmla="*/ 0 h 489"/>
              <a:gd name="T40" fmla="*/ 2147483646 w 496"/>
              <a:gd name="T41" fmla="*/ 2147483646 h 489"/>
              <a:gd name="T42" fmla="*/ 2147483646 w 496"/>
              <a:gd name="T43" fmla="*/ 2147483646 h 489"/>
              <a:gd name="T44" fmla="*/ 2147483646 w 496"/>
              <a:gd name="T45" fmla="*/ 2147483646 h 489"/>
              <a:gd name="T46" fmla="*/ 2147483646 w 496"/>
              <a:gd name="T47" fmla="*/ 2147483646 h 489"/>
              <a:gd name="T48" fmla="*/ 2147483646 w 496"/>
              <a:gd name="T49" fmla="*/ 2147483646 h 489"/>
              <a:gd name="T50" fmla="*/ 2147483646 w 496"/>
              <a:gd name="T51" fmla="*/ 2147483646 h 489"/>
              <a:gd name="T52" fmla="*/ 2147483646 w 496"/>
              <a:gd name="T53" fmla="*/ 2147483646 h 489"/>
              <a:gd name="T54" fmla="*/ 2147483646 w 496"/>
              <a:gd name="T55" fmla="*/ 2147483646 h 489"/>
              <a:gd name="T56" fmla="*/ 2147483646 w 496"/>
              <a:gd name="T57" fmla="*/ 2147483646 h 489"/>
              <a:gd name="T58" fmla="*/ 2147483646 w 496"/>
              <a:gd name="T59" fmla="*/ 2147483646 h 489"/>
              <a:gd name="T60" fmla="*/ 0 w 496"/>
              <a:gd name="T61" fmla="*/ 2147483646 h 489"/>
              <a:gd name="T62" fmla="*/ 2147483646 w 496"/>
              <a:gd name="T63" fmla="*/ 2147483646 h 489"/>
              <a:gd name="T64" fmla="*/ 2147483646 w 496"/>
              <a:gd name="T65" fmla="*/ 2147483646 h 489"/>
              <a:gd name="T66" fmla="*/ 2147483646 w 496"/>
              <a:gd name="T67" fmla="*/ 2147483646 h 489"/>
              <a:gd name="T68" fmla="*/ 2147483646 w 496"/>
              <a:gd name="T69" fmla="*/ 2147483646 h 489"/>
              <a:gd name="T70" fmla="*/ 2147483646 w 496"/>
              <a:gd name="T71" fmla="*/ 2147483646 h 489"/>
              <a:gd name="T72" fmla="*/ 2147483646 w 496"/>
              <a:gd name="T73" fmla="*/ 2147483646 h 489"/>
              <a:gd name="T74" fmla="*/ 2147483646 w 496"/>
              <a:gd name="T75" fmla="*/ 2147483646 h 489"/>
              <a:gd name="T76" fmla="*/ 2147483646 w 496"/>
              <a:gd name="T77" fmla="*/ 2147483646 h 489"/>
              <a:gd name="T78" fmla="*/ 2147483646 w 496"/>
              <a:gd name="T79" fmla="*/ 2147483646 h 489"/>
              <a:gd name="T80" fmla="*/ 2147483646 w 496"/>
              <a:gd name="T81" fmla="*/ 2147483646 h 489"/>
              <a:gd name="T82" fmla="*/ 2147483646 w 496"/>
              <a:gd name="T83" fmla="*/ 2147483646 h 489"/>
              <a:gd name="T84" fmla="*/ 2147483646 w 496"/>
              <a:gd name="T85" fmla="*/ 2147483646 h 489"/>
              <a:gd name="T86" fmla="*/ 2147483646 w 496"/>
              <a:gd name="T87" fmla="*/ 2147483646 h 489"/>
              <a:gd name="T88" fmla="*/ 2147483646 w 496"/>
              <a:gd name="T89" fmla="*/ 2147483646 h 489"/>
              <a:gd name="T90" fmla="*/ 2147483646 w 496"/>
              <a:gd name="T91" fmla="*/ 2147483646 h 4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96" h="489">
                <a:moveTo>
                  <a:pt x="466" y="276"/>
                </a:moveTo>
                <a:lnTo>
                  <a:pt x="466" y="276"/>
                </a:lnTo>
                <a:cubicBezTo>
                  <a:pt x="445" y="276"/>
                  <a:pt x="445" y="276"/>
                  <a:pt x="445" y="276"/>
                </a:cubicBezTo>
                <a:cubicBezTo>
                  <a:pt x="431" y="276"/>
                  <a:pt x="417" y="261"/>
                  <a:pt x="417" y="247"/>
                </a:cubicBezTo>
                <a:cubicBezTo>
                  <a:pt x="417" y="226"/>
                  <a:pt x="431" y="219"/>
                  <a:pt x="445" y="219"/>
                </a:cubicBezTo>
                <a:cubicBezTo>
                  <a:pt x="466" y="219"/>
                  <a:pt x="466" y="219"/>
                  <a:pt x="466" y="219"/>
                </a:cubicBezTo>
                <a:cubicBezTo>
                  <a:pt x="480" y="219"/>
                  <a:pt x="495" y="226"/>
                  <a:pt x="495" y="247"/>
                </a:cubicBezTo>
                <a:cubicBezTo>
                  <a:pt x="495" y="261"/>
                  <a:pt x="480" y="276"/>
                  <a:pt x="466" y="276"/>
                </a:cubicBezTo>
                <a:close/>
                <a:moveTo>
                  <a:pt x="424" y="106"/>
                </a:moveTo>
                <a:lnTo>
                  <a:pt x="424" y="106"/>
                </a:lnTo>
                <a:cubicBezTo>
                  <a:pt x="410" y="120"/>
                  <a:pt x="410" y="120"/>
                  <a:pt x="410" y="120"/>
                </a:cubicBezTo>
                <a:cubicBezTo>
                  <a:pt x="403" y="127"/>
                  <a:pt x="396" y="134"/>
                  <a:pt x="389" y="134"/>
                </a:cubicBezTo>
                <a:cubicBezTo>
                  <a:pt x="375" y="134"/>
                  <a:pt x="360" y="120"/>
                  <a:pt x="360" y="106"/>
                </a:cubicBezTo>
                <a:cubicBezTo>
                  <a:pt x="360" y="99"/>
                  <a:pt x="360" y="92"/>
                  <a:pt x="367" y="85"/>
                </a:cubicBezTo>
                <a:cubicBezTo>
                  <a:pt x="389" y="63"/>
                  <a:pt x="389" y="63"/>
                  <a:pt x="389" y="63"/>
                </a:cubicBezTo>
                <a:cubicBezTo>
                  <a:pt x="396" y="56"/>
                  <a:pt x="403" y="56"/>
                  <a:pt x="410" y="56"/>
                </a:cubicBezTo>
                <a:cubicBezTo>
                  <a:pt x="424" y="56"/>
                  <a:pt x="438" y="71"/>
                  <a:pt x="438" y="85"/>
                </a:cubicBezTo>
                <a:cubicBezTo>
                  <a:pt x="438" y="92"/>
                  <a:pt x="431" y="99"/>
                  <a:pt x="424" y="106"/>
                </a:cubicBezTo>
                <a:close/>
                <a:moveTo>
                  <a:pt x="247" y="360"/>
                </a:moveTo>
                <a:lnTo>
                  <a:pt x="247" y="360"/>
                </a:lnTo>
                <a:cubicBezTo>
                  <a:pt x="205" y="360"/>
                  <a:pt x="169" y="332"/>
                  <a:pt x="148" y="304"/>
                </a:cubicBezTo>
                <a:cubicBezTo>
                  <a:pt x="141" y="276"/>
                  <a:pt x="141" y="276"/>
                  <a:pt x="141" y="276"/>
                </a:cubicBezTo>
                <a:cubicBezTo>
                  <a:pt x="134" y="261"/>
                  <a:pt x="134" y="254"/>
                  <a:pt x="134" y="247"/>
                </a:cubicBezTo>
                <a:cubicBezTo>
                  <a:pt x="134" y="184"/>
                  <a:pt x="184" y="134"/>
                  <a:pt x="247" y="134"/>
                </a:cubicBezTo>
                <a:cubicBezTo>
                  <a:pt x="311" y="134"/>
                  <a:pt x="360" y="184"/>
                  <a:pt x="360" y="247"/>
                </a:cubicBezTo>
                <a:cubicBezTo>
                  <a:pt x="360" y="311"/>
                  <a:pt x="311" y="360"/>
                  <a:pt x="247" y="360"/>
                </a:cubicBezTo>
                <a:close/>
                <a:moveTo>
                  <a:pt x="247" y="191"/>
                </a:moveTo>
                <a:lnTo>
                  <a:pt x="247" y="191"/>
                </a:lnTo>
                <a:cubicBezTo>
                  <a:pt x="219" y="191"/>
                  <a:pt x="191" y="212"/>
                  <a:pt x="191" y="247"/>
                </a:cubicBezTo>
                <a:cubicBezTo>
                  <a:pt x="191" y="276"/>
                  <a:pt x="219" y="304"/>
                  <a:pt x="247" y="304"/>
                </a:cubicBezTo>
                <a:cubicBezTo>
                  <a:pt x="276" y="304"/>
                  <a:pt x="304" y="276"/>
                  <a:pt x="304" y="247"/>
                </a:cubicBezTo>
                <a:cubicBezTo>
                  <a:pt x="304" y="212"/>
                  <a:pt x="276" y="191"/>
                  <a:pt x="247" y="191"/>
                </a:cubicBezTo>
                <a:close/>
                <a:moveTo>
                  <a:pt x="247" y="78"/>
                </a:moveTo>
                <a:lnTo>
                  <a:pt x="247" y="78"/>
                </a:lnTo>
                <a:cubicBezTo>
                  <a:pt x="233" y="78"/>
                  <a:pt x="219" y="63"/>
                  <a:pt x="219" y="49"/>
                </a:cubicBezTo>
                <a:cubicBezTo>
                  <a:pt x="219" y="28"/>
                  <a:pt x="219" y="28"/>
                  <a:pt x="219" y="28"/>
                </a:cubicBezTo>
                <a:cubicBezTo>
                  <a:pt x="219" y="14"/>
                  <a:pt x="233" y="0"/>
                  <a:pt x="247" y="0"/>
                </a:cubicBezTo>
                <a:cubicBezTo>
                  <a:pt x="261" y="0"/>
                  <a:pt x="276" y="14"/>
                  <a:pt x="276" y="28"/>
                </a:cubicBezTo>
                <a:cubicBezTo>
                  <a:pt x="276" y="49"/>
                  <a:pt x="276" y="49"/>
                  <a:pt x="276" y="49"/>
                </a:cubicBezTo>
                <a:cubicBezTo>
                  <a:pt x="276" y="63"/>
                  <a:pt x="261" y="78"/>
                  <a:pt x="247" y="78"/>
                </a:cubicBezTo>
                <a:close/>
                <a:moveTo>
                  <a:pt x="106" y="134"/>
                </a:moveTo>
                <a:lnTo>
                  <a:pt x="106" y="134"/>
                </a:lnTo>
                <a:cubicBezTo>
                  <a:pt x="99" y="134"/>
                  <a:pt x="92" y="127"/>
                  <a:pt x="85" y="120"/>
                </a:cubicBezTo>
                <a:cubicBezTo>
                  <a:pt x="71" y="106"/>
                  <a:pt x="71" y="106"/>
                  <a:pt x="71" y="106"/>
                </a:cubicBezTo>
                <a:cubicBezTo>
                  <a:pt x="64" y="99"/>
                  <a:pt x="56" y="92"/>
                  <a:pt x="56" y="85"/>
                </a:cubicBezTo>
                <a:cubicBezTo>
                  <a:pt x="56" y="71"/>
                  <a:pt x="71" y="56"/>
                  <a:pt x="85" y="56"/>
                </a:cubicBezTo>
                <a:cubicBezTo>
                  <a:pt x="92" y="56"/>
                  <a:pt x="99" y="56"/>
                  <a:pt x="106" y="63"/>
                </a:cubicBezTo>
                <a:cubicBezTo>
                  <a:pt x="127" y="85"/>
                  <a:pt x="127" y="85"/>
                  <a:pt x="127" y="85"/>
                </a:cubicBezTo>
                <a:cubicBezTo>
                  <a:pt x="134" y="92"/>
                  <a:pt x="134" y="99"/>
                  <a:pt x="134" y="106"/>
                </a:cubicBezTo>
                <a:cubicBezTo>
                  <a:pt x="134" y="120"/>
                  <a:pt x="120" y="134"/>
                  <a:pt x="106" y="134"/>
                </a:cubicBezTo>
                <a:close/>
                <a:moveTo>
                  <a:pt x="78" y="247"/>
                </a:moveTo>
                <a:lnTo>
                  <a:pt x="78" y="247"/>
                </a:lnTo>
                <a:cubicBezTo>
                  <a:pt x="78" y="261"/>
                  <a:pt x="64" y="276"/>
                  <a:pt x="49" y="276"/>
                </a:cubicBezTo>
                <a:cubicBezTo>
                  <a:pt x="28" y="276"/>
                  <a:pt x="28" y="276"/>
                  <a:pt x="28" y="276"/>
                </a:cubicBezTo>
                <a:cubicBezTo>
                  <a:pt x="14" y="276"/>
                  <a:pt x="0" y="261"/>
                  <a:pt x="0" y="247"/>
                </a:cubicBezTo>
                <a:cubicBezTo>
                  <a:pt x="0" y="226"/>
                  <a:pt x="14" y="219"/>
                  <a:pt x="28" y="219"/>
                </a:cubicBezTo>
                <a:cubicBezTo>
                  <a:pt x="49" y="219"/>
                  <a:pt x="49" y="219"/>
                  <a:pt x="49" y="219"/>
                </a:cubicBezTo>
                <a:cubicBezTo>
                  <a:pt x="64" y="219"/>
                  <a:pt x="78" y="226"/>
                  <a:pt x="78" y="247"/>
                </a:cubicBezTo>
                <a:close/>
                <a:moveTo>
                  <a:pt x="85" y="367"/>
                </a:moveTo>
                <a:lnTo>
                  <a:pt x="85" y="367"/>
                </a:lnTo>
                <a:cubicBezTo>
                  <a:pt x="92" y="360"/>
                  <a:pt x="99" y="360"/>
                  <a:pt x="106" y="360"/>
                </a:cubicBezTo>
                <a:cubicBezTo>
                  <a:pt x="120" y="360"/>
                  <a:pt x="134" y="367"/>
                  <a:pt x="134" y="389"/>
                </a:cubicBezTo>
                <a:cubicBezTo>
                  <a:pt x="134" y="396"/>
                  <a:pt x="134" y="403"/>
                  <a:pt x="127" y="403"/>
                </a:cubicBezTo>
                <a:cubicBezTo>
                  <a:pt x="106" y="424"/>
                  <a:pt x="106" y="424"/>
                  <a:pt x="106" y="424"/>
                </a:cubicBezTo>
                <a:cubicBezTo>
                  <a:pt x="99" y="431"/>
                  <a:pt x="92" y="431"/>
                  <a:pt x="85" y="431"/>
                </a:cubicBezTo>
                <a:cubicBezTo>
                  <a:pt x="71" y="431"/>
                  <a:pt x="56" y="424"/>
                  <a:pt x="56" y="403"/>
                </a:cubicBezTo>
                <a:cubicBezTo>
                  <a:pt x="56" y="396"/>
                  <a:pt x="64" y="389"/>
                  <a:pt x="71" y="389"/>
                </a:cubicBezTo>
                <a:lnTo>
                  <a:pt x="85" y="367"/>
                </a:lnTo>
                <a:close/>
                <a:moveTo>
                  <a:pt x="247" y="417"/>
                </a:moveTo>
                <a:lnTo>
                  <a:pt x="247" y="417"/>
                </a:lnTo>
                <a:cubicBezTo>
                  <a:pt x="261" y="417"/>
                  <a:pt x="276" y="424"/>
                  <a:pt x="276" y="445"/>
                </a:cubicBezTo>
                <a:cubicBezTo>
                  <a:pt x="276" y="459"/>
                  <a:pt x="276" y="459"/>
                  <a:pt x="276" y="459"/>
                </a:cubicBezTo>
                <a:cubicBezTo>
                  <a:pt x="276" y="481"/>
                  <a:pt x="261" y="488"/>
                  <a:pt x="247" y="488"/>
                </a:cubicBezTo>
                <a:cubicBezTo>
                  <a:pt x="233" y="488"/>
                  <a:pt x="219" y="481"/>
                  <a:pt x="219" y="459"/>
                </a:cubicBezTo>
                <a:cubicBezTo>
                  <a:pt x="219" y="445"/>
                  <a:pt x="219" y="445"/>
                  <a:pt x="219" y="445"/>
                </a:cubicBezTo>
                <a:cubicBezTo>
                  <a:pt x="219" y="424"/>
                  <a:pt x="233" y="417"/>
                  <a:pt x="247" y="417"/>
                </a:cubicBezTo>
                <a:close/>
                <a:moveTo>
                  <a:pt x="389" y="360"/>
                </a:moveTo>
                <a:lnTo>
                  <a:pt x="389" y="360"/>
                </a:lnTo>
                <a:cubicBezTo>
                  <a:pt x="396" y="360"/>
                  <a:pt x="403" y="360"/>
                  <a:pt x="410" y="367"/>
                </a:cubicBezTo>
                <a:cubicBezTo>
                  <a:pt x="424" y="389"/>
                  <a:pt x="424" y="389"/>
                  <a:pt x="424" y="389"/>
                </a:cubicBezTo>
                <a:cubicBezTo>
                  <a:pt x="431" y="389"/>
                  <a:pt x="438" y="396"/>
                  <a:pt x="438" y="403"/>
                </a:cubicBezTo>
                <a:cubicBezTo>
                  <a:pt x="438" y="424"/>
                  <a:pt x="424" y="431"/>
                  <a:pt x="410" y="431"/>
                </a:cubicBezTo>
                <a:cubicBezTo>
                  <a:pt x="403" y="431"/>
                  <a:pt x="396" y="431"/>
                  <a:pt x="389" y="424"/>
                </a:cubicBezTo>
                <a:cubicBezTo>
                  <a:pt x="367" y="403"/>
                  <a:pt x="367" y="403"/>
                  <a:pt x="367" y="403"/>
                </a:cubicBezTo>
                <a:cubicBezTo>
                  <a:pt x="360" y="403"/>
                  <a:pt x="360" y="396"/>
                  <a:pt x="360" y="389"/>
                </a:cubicBezTo>
                <a:cubicBezTo>
                  <a:pt x="360" y="367"/>
                  <a:pt x="375" y="360"/>
                  <a:pt x="389" y="3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3" name="Freeform 105"/>
          <p:cNvSpPr>
            <a:spLocks noChangeArrowheads="1"/>
          </p:cNvSpPr>
          <p:nvPr/>
        </p:nvSpPr>
        <p:spPr bwMode="auto">
          <a:xfrm>
            <a:off x="11842117" y="3806826"/>
            <a:ext cx="549655" cy="549655"/>
          </a:xfrm>
          <a:custGeom>
            <a:avLst/>
            <a:gdLst>
              <a:gd name="T0" fmla="*/ 2147483646 w 602"/>
              <a:gd name="T1" fmla="*/ 2147483646 h 602"/>
              <a:gd name="T2" fmla="*/ 2147483646 w 602"/>
              <a:gd name="T3" fmla="*/ 2147483646 h 602"/>
              <a:gd name="T4" fmla="*/ 2147483646 w 602"/>
              <a:gd name="T5" fmla="*/ 2147483646 h 602"/>
              <a:gd name="T6" fmla="*/ 2147483646 w 602"/>
              <a:gd name="T7" fmla="*/ 2147483646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0 h 602"/>
              <a:gd name="T22" fmla="*/ 2147483646 w 602"/>
              <a:gd name="T23" fmla="*/ 0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0 w 602"/>
              <a:gd name="T41" fmla="*/ 2147483646 h 602"/>
              <a:gd name="T42" fmla="*/ 0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2" h="602">
                <a:moveTo>
                  <a:pt x="573" y="488"/>
                </a:moveTo>
                <a:lnTo>
                  <a:pt x="573" y="488"/>
                </a:lnTo>
                <a:cubicBezTo>
                  <a:pt x="481" y="488"/>
                  <a:pt x="481" y="488"/>
                  <a:pt x="481" y="488"/>
                </a:cubicBezTo>
                <a:cubicBezTo>
                  <a:pt x="481" y="347"/>
                  <a:pt x="481" y="347"/>
                  <a:pt x="481" y="347"/>
                </a:cubicBezTo>
                <a:cubicBezTo>
                  <a:pt x="544" y="347"/>
                  <a:pt x="544" y="347"/>
                  <a:pt x="544" y="347"/>
                </a:cubicBezTo>
                <a:cubicBezTo>
                  <a:pt x="544" y="57"/>
                  <a:pt x="544" y="57"/>
                  <a:pt x="544" y="57"/>
                </a:cubicBezTo>
                <a:cubicBezTo>
                  <a:pt x="205" y="57"/>
                  <a:pt x="205" y="57"/>
                  <a:pt x="205" y="57"/>
                </a:cubicBezTo>
                <a:cubicBezTo>
                  <a:pt x="205" y="85"/>
                  <a:pt x="205" y="85"/>
                  <a:pt x="205" y="85"/>
                </a:cubicBezTo>
                <a:cubicBezTo>
                  <a:pt x="149" y="85"/>
                  <a:pt x="149" y="85"/>
                  <a:pt x="149" y="85"/>
                </a:cubicBezTo>
                <a:cubicBezTo>
                  <a:pt x="149" y="29"/>
                  <a:pt x="149" y="29"/>
                  <a:pt x="149" y="29"/>
                </a:cubicBezTo>
                <a:cubicBezTo>
                  <a:pt x="149" y="15"/>
                  <a:pt x="163" y="0"/>
                  <a:pt x="177" y="0"/>
                </a:cubicBezTo>
                <a:cubicBezTo>
                  <a:pt x="573" y="0"/>
                  <a:pt x="573" y="0"/>
                  <a:pt x="573" y="0"/>
                </a:cubicBezTo>
                <a:cubicBezTo>
                  <a:pt x="594" y="0"/>
                  <a:pt x="601" y="15"/>
                  <a:pt x="601" y="29"/>
                </a:cubicBezTo>
                <a:cubicBezTo>
                  <a:pt x="601" y="460"/>
                  <a:pt x="601" y="460"/>
                  <a:pt x="601" y="460"/>
                </a:cubicBezTo>
                <a:cubicBezTo>
                  <a:pt x="601" y="481"/>
                  <a:pt x="594" y="488"/>
                  <a:pt x="573" y="488"/>
                </a:cubicBezTo>
                <a:close/>
                <a:moveTo>
                  <a:pt x="453" y="142"/>
                </a:moveTo>
                <a:lnTo>
                  <a:pt x="453" y="142"/>
                </a:lnTo>
                <a:cubicBezTo>
                  <a:pt x="453" y="573"/>
                  <a:pt x="453" y="573"/>
                  <a:pt x="453" y="573"/>
                </a:cubicBezTo>
                <a:cubicBezTo>
                  <a:pt x="453" y="594"/>
                  <a:pt x="439" y="601"/>
                  <a:pt x="424" y="601"/>
                </a:cubicBezTo>
                <a:cubicBezTo>
                  <a:pt x="29" y="601"/>
                  <a:pt x="29" y="601"/>
                  <a:pt x="29" y="601"/>
                </a:cubicBezTo>
                <a:cubicBezTo>
                  <a:pt x="15" y="601"/>
                  <a:pt x="0" y="594"/>
                  <a:pt x="0" y="573"/>
                </a:cubicBezTo>
                <a:cubicBezTo>
                  <a:pt x="0" y="142"/>
                  <a:pt x="0" y="142"/>
                  <a:pt x="0" y="142"/>
                </a:cubicBezTo>
                <a:cubicBezTo>
                  <a:pt x="0" y="128"/>
                  <a:pt x="15" y="113"/>
                  <a:pt x="29" y="113"/>
                </a:cubicBezTo>
                <a:cubicBezTo>
                  <a:pt x="424" y="113"/>
                  <a:pt x="424" y="113"/>
                  <a:pt x="424" y="113"/>
                </a:cubicBezTo>
                <a:cubicBezTo>
                  <a:pt x="439" y="113"/>
                  <a:pt x="453" y="128"/>
                  <a:pt x="453" y="142"/>
                </a:cubicBezTo>
                <a:close/>
                <a:moveTo>
                  <a:pt x="396" y="170"/>
                </a:moveTo>
                <a:lnTo>
                  <a:pt x="396" y="170"/>
                </a:lnTo>
                <a:cubicBezTo>
                  <a:pt x="57" y="170"/>
                  <a:pt x="57" y="170"/>
                  <a:pt x="57" y="170"/>
                </a:cubicBezTo>
                <a:cubicBezTo>
                  <a:pt x="57" y="460"/>
                  <a:pt x="57" y="460"/>
                  <a:pt x="57" y="460"/>
                </a:cubicBezTo>
                <a:cubicBezTo>
                  <a:pt x="396" y="460"/>
                  <a:pt x="396" y="460"/>
                  <a:pt x="396" y="460"/>
                </a:cubicBezTo>
                <a:lnTo>
                  <a:pt x="396" y="17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4" name="Freeform 106"/>
          <p:cNvSpPr>
            <a:spLocks noChangeArrowheads="1"/>
          </p:cNvSpPr>
          <p:nvPr/>
        </p:nvSpPr>
        <p:spPr bwMode="auto">
          <a:xfrm>
            <a:off x="10947420" y="3858981"/>
            <a:ext cx="413246" cy="445343"/>
          </a:xfrm>
          <a:custGeom>
            <a:avLst/>
            <a:gdLst>
              <a:gd name="T0" fmla="*/ 2147483646 w 453"/>
              <a:gd name="T1" fmla="*/ 2147483646 h 489"/>
              <a:gd name="T2" fmla="*/ 2147483646 w 453"/>
              <a:gd name="T3" fmla="*/ 2147483646 h 489"/>
              <a:gd name="T4" fmla="*/ 2147483646 w 453"/>
              <a:gd name="T5" fmla="*/ 2147483646 h 489"/>
              <a:gd name="T6" fmla="*/ 0 w 453"/>
              <a:gd name="T7" fmla="*/ 2147483646 h 489"/>
              <a:gd name="T8" fmla="*/ 0 w 453"/>
              <a:gd name="T9" fmla="*/ 2147483646 h 489"/>
              <a:gd name="T10" fmla="*/ 2147483646 w 453"/>
              <a:gd name="T11" fmla="*/ 0 h 489"/>
              <a:gd name="T12" fmla="*/ 2147483646 w 453"/>
              <a:gd name="T13" fmla="*/ 0 h 489"/>
              <a:gd name="T14" fmla="*/ 2147483646 w 453"/>
              <a:gd name="T15" fmla="*/ 2147483646 h 489"/>
              <a:gd name="T16" fmla="*/ 2147483646 w 453"/>
              <a:gd name="T17" fmla="*/ 2147483646 h 489"/>
              <a:gd name="T18" fmla="*/ 2147483646 w 453"/>
              <a:gd name="T19" fmla="*/ 2147483646 h 489"/>
              <a:gd name="T20" fmla="*/ 2147483646 w 453"/>
              <a:gd name="T21" fmla="*/ 2147483646 h 489"/>
              <a:gd name="T22" fmla="*/ 2147483646 w 453"/>
              <a:gd name="T23" fmla="*/ 2147483646 h 489"/>
              <a:gd name="T24" fmla="*/ 2147483646 w 453"/>
              <a:gd name="T25" fmla="*/ 2147483646 h 489"/>
              <a:gd name="T26" fmla="*/ 2147483646 w 453"/>
              <a:gd name="T27" fmla="*/ 2147483646 h 489"/>
              <a:gd name="T28" fmla="*/ 2147483646 w 453"/>
              <a:gd name="T29" fmla="*/ 2147483646 h 489"/>
              <a:gd name="T30" fmla="*/ 2147483646 w 453"/>
              <a:gd name="T31" fmla="*/ 2147483646 h 4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3" h="489">
                <a:moveTo>
                  <a:pt x="424" y="488"/>
                </a:moveTo>
                <a:lnTo>
                  <a:pt x="424" y="488"/>
                </a:lnTo>
                <a:cubicBezTo>
                  <a:pt x="28" y="488"/>
                  <a:pt x="28" y="488"/>
                  <a:pt x="28" y="488"/>
                </a:cubicBezTo>
                <a:cubicBezTo>
                  <a:pt x="14" y="488"/>
                  <a:pt x="0" y="481"/>
                  <a:pt x="0" y="459"/>
                </a:cubicBezTo>
                <a:cubicBezTo>
                  <a:pt x="0" y="28"/>
                  <a:pt x="0" y="28"/>
                  <a:pt x="0" y="28"/>
                </a:cubicBezTo>
                <a:cubicBezTo>
                  <a:pt x="0" y="14"/>
                  <a:pt x="14" y="0"/>
                  <a:pt x="28" y="0"/>
                </a:cubicBezTo>
                <a:cubicBezTo>
                  <a:pt x="424" y="0"/>
                  <a:pt x="424" y="0"/>
                  <a:pt x="424" y="0"/>
                </a:cubicBezTo>
                <a:cubicBezTo>
                  <a:pt x="445" y="0"/>
                  <a:pt x="452" y="14"/>
                  <a:pt x="452" y="28"/>
                </a:cubicBezTo>
                <a:cubicBezTo>
                  <a:pt x="452" y="459"/>
                  <a:pt x="452" y="459"/>
                  <a:pt x="452" y="459"/>
                </a:cubicBezTo>
                <a:cubicBezTo>
                  <a:pt x="452" y="481"/>
                  <a:pt x="445" y="488"/>
                  <a:pt x="424" y="488"/>
                </a:cubicBezTo>
                <a:close/>
                <a:moveTo>
                  <a:pt x="396" y="56"/>
                </a:moveTo>
                <a:lnTo>
                  <a:pt x="396" y="56"/>
                </a:lnTo>
                <a:cubicBezTo>
                  <a:pt x="56" y="56"/>
                  <a:pt x="56" y="56"/>
                  <a:pt x="56" y="56"/>
                </a:cubicBezTo>
                <a:cubicBezTo>
                  <a:pt x="56" y="346"/>
                  <a:pt x="56" y="346"/>
                  <a:pt x="56" y="346"/>
                </a:cubicBezTo>
                <a:cubicBezTo>
                  <a:pt x="396" y="346"/>
                  <a:pt x="396" y="346"/>
                  <a:pt x="396" y="346"/>
                </a:cubicBezTo>
                <a:lnTo>
                  <a:pt x="396"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5" name="Freeform 107"/>
          <p:cNvSpPr>
            <a:spLocks noChangeArrowheads="1"/>
          </p:cNvSpPr>
          <p:nvPr/>
        </p:nvSpPr>
        <p:spPr bwMode="auto">
          <a:xfrm>
            <a:off x="9936373" y="3826885"/>
            <a:ext cx="517561" cy="513547"/>
          </a:xfrm>
          <a:custGeom>
            <a:avLst/>
            <a:gdLst>
              <a:gd name="T0" fmla="*/ 2147483646 w 567"/>
              <a:gd name="T1" fmla="*/ 2147483646 h 566"/>
              <a:gd name="T2" fmla="*/ 2147483646 w 567"/>
              <a:gd name="T3" fmla="*/ 2147483646 h 566"/>
              <a:gd name="T4" fmla="*/ 2147483646 w 567"/>
              <a:gd name="T5" fmla="*/ 2147483646 h 566"/>
              <a:gd name="T6" fmla="*/ 2147483646 w 567"/>
              <a:gd name="T7" fmla="*/ 2147483646 h 566"/>
              <a:gd name="T8" fmla="*/ 2147483646 w 567"/>
              <a:gd name="T9" fmla="*/ 2147483646 h 566"/>
              <a:gd name="T10" fmla="*/ 2147483646 w 567"/>
              <a:gd name="T11" fmla="*/ 2147483646 h 566"/>
              <a:gd name="T12" fmla="*/ 2147483646 w 567"/>
              <a:gd name="T13" fmla="*/ 2147483646 h 566"/>
              <a:gd name="T14" fmla="*/ 2147483646 w 567"/>
              <a:gd name="T15" fmla="*/ 2147483646 h 566"/>
              <a:gd name="T16" fmla="*/ 2147483646 w 567"/>
              <a:gd name="T17" fmla="*/ 2147483646 h 566"/>
              <a:gd name="T18" fmla="*/ 2147483646 w 567"/>
              <a:gd name="T19" fmla="*/ 2147483646 h 566"/>
              <a:gd name="T20" fmla="*/ 2147483646 w 567"/>
              <a:gd name="T21" fmla="*/ 2147483646 h 566"/>
              <a:gd name="T22" fmla="*/ 2147483646 w 567"/>
              <a:gd name="T23" fmla="*/ 2147483646 h 566"/>
              <a:gd name="T24" fmla="*/ 2147483646 w 567"/>
              <a:gd name="T25" fmla="*/ 2147483646 h 566"/>
              <a:gd name="T26" fmla="*/ 0 w 567"/>
              <a:gd name="T27" fmla="*/ 2147483646 h 566"/>
              <a:gd name="T28" fmla="*/ 2147483646 w 567"/>
              <a:gd name="T29" fmla="*/ 2147483646 h 566"/>
              <a:gd name="T30" fmla="*/ 2147483646 w 567"/>
              <a:gd name="T31" fmla="*/ 2147483646 h 566"/>
              <a:gd name="T32" fmla="*/ 0 w 567"/>
              <a:gd name="T33" fmla="*/ 2147483646 h 566"/>
              <a:gd name="T34" fmla="*/ 2147483646 w 567"/>
              <a:gd name="T35" fmla="*/ 2147483646 h 566"/>
              <a:gd name="T36" fmla="*/ 2147483646 w 567"/>
              <a:gd name="T37" fmla="*/ 2147483646 h 566"/>
              <a:gd name="T38" fmla="*/ 0 w 567"/>
              <a:gd name="T39" fmla="*/ 2147483646 h 566"/>
              <a:gd name="T40" fmla="*/ 2147483646 w 567"/>
              <a:gd name="T41" fmla="*/ 2147483646 h 566"/>
              <a:gd name="T42" fmla="*/ 2147483646 w 567"/>
              <a:gd name="T43" fmla="*/ 0 h 566"/>
              <a:gd name="T44" fmla="*/ 2147483646 w 567"/>
              <a:gd name="T45" fmla="*/ 2147483646 h 566"/>
              <a:gd name="T46" fmla="*/ 2147483646 w 567"/>
              <a:gd name="T47" fmla="*/ 2147483646 h 566"/>
              <a:gd name="T48" fmla="*/ 2147483646 w 567"/>
              <a:gd name="T49" fmla="*/ 0 h 566"/>
              <a:gd name="T50" fmla="*/ 2147483646 w 567"/>
              <a:gd name="T51" fmla="*/ 2147483646 h 566"/>
              <a:gd name="T52" fmla="*/ 2147483646 w 567"/>
              <a:gd name="T53" fmla="*/ 2147483646 h 566"/>
              <a:gd name="T54" fmla="*/ 2147483646 w 567"/>
              <a:gd name="T55" fmla="*/ 0 h 566"/>
              <a:gd name="T56" fmla="*/ 2147483646 w 567"/>
              <a:gd name="T57" fmla="*/ 2147483646 h 566"/>
              <a:gd name="T58" fmla="*/ 2147483646 w 567"/>
              <a:gd name="T59" fmla="*/ 2147483646 h 566"/>
              <a:gd name="T60" fmla="*/ 2147483646 w 567"/>
              <a:gd name="T61" fmla="*/ 0 h 566"/>
              <a:gd name="T62" fmla="*/ 2147483646 w 567"/>
              <a:gd name="T63" fmla="*/ 2147483646 h 566"/>
              <a:gd name="T64" fmla="*/ 2147483646 w 567"/>
              <a:gd name="T65" fmla="*/ 2147483646 h 566"/>
              <a:gd name="T66" fmla="*/ 2147483646 w 567"/>
              <a:gd name="T67" fmla="*/ 2147483646 h 566"/>
              <a:gd name="T68" fmla="*/ 2147483646 w 567"/>
              <a:gd name="T69" fmla="*/ 2147483646 h 566"/>
              <a:gd name="T70" fmla="*/ 2147483646 w 567"/>
              <a:gd name="T71" fmla="*/ 2147483646 h 566"/>
              <a:gd name="T72" fmla="*/ 2147483646 w 567"/>
              <a:gd name="T73" fmla="*/ 2147483646 h 566"/>
              <a:gd name="T74" fmla="*/ 2147483646 w 567"/>
              <a:gd name="T75" fmla="*/ 2147483646 h 566"/>
              <a:gd name="T76" fmla="*/ 2147483646 w 567"/>
              <a:gd name="T77" fmla="*/ 2147483646 h 566"/>
              <a:gd name="T78" fmla="*/ 2147483646 w 567"/>
              <a:gd name="T79" fmla="*/ 2147483646 h 566"/>
              <a:gd name="T80" fmla="*/ 2147483646 w 567"/>
              <a:gd name="T81" fmla="*/ 2147483646 h 566"/>
              <a:gd name="T82" fmla="*/ 2147483646 w 567"/>
              <a:gd name="T83" fmla="*/ 2147483646 h 566"/>
              <a:gd name="T84" fmla="*/ 2147483646 w 567"/>
              <a:gd name="T85" fmla="*/ 2147483646 h 566"/>
              <a:gd name="T86" fmla="*/ 2147483646 w 567"/>
              <a:gd name="T87" fmla="*/ 2147483646 h 566"/>
              <a:gd name="T88" fmla="*/ 2147483646 w 567"/>
              <a:gd name="T89" fmla="*/ 2147483646 h 566"/>
              <a:gd name="T90" fmla="*/ 2147483646 w 567"/>
              <a:gd name="T91" fmla="*/ 2147483646 h 566"/>
              <a:gd name="T92" fmla="*/ 2147483646 w 567"/>
              <a:gd name="T93" fmla="*/ 2147483646 h 566"/>
              <a:gd name="T94" fmla="*/ 2147483646 w 567"/>
              <a:gd name="T95" fmla="*/ 2147483646 h 566"/>
              <a:gd name="T96" fmla="*/ 2147483646 w 567"/>
              <a:gd name="T97" fmla="*/ 2147483646 h 5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2" y="565"/>
                  <a:pt x="537" y="565"/>
                </a:cubicBezTo>
                <a:cubicBezTo>
                  <a:pt x="523" y="565"/>
                  <a:pt x="516" y="558"/>
                  <a:pt x="509" y="544"/>
                </a:cubicBezTo>
                <a:cubicBezTo>
                  <a:pt x="481" y="544"/>
                  <a:pt x="481" y="544"/>
                  <a:pt x="481" y="544"/>
                </a:cubicBezTo>
                <a:cubicBezTo>
                  <a:pt x="474" y="558"/>
                  <a:pt x="467" y="565"/>
                  <a:pt x="453" y="565"/>
                </a:cubicBezTo>
                <a:cubicBezTo>
                  <a:pt x="438" y="565"/>
                  <a:pt x="431" y="558"/>
                  <a:pt x="424" y="544"/>
                </a:cubicBezTo>
                <a:cubicBezTo>
                  <a:pt x="396" y="544"/>
                  <a:pt x="396" y="544"/>
                  <a:pt x="396" y="544"/>
                </a:cubicBezTo>
                <a:cubicBezTo>
                  <a:pt x="389" y="558"/>
                  <a:pt x="382" y="565"/>
                  <a:pt x="368" y="565"/>
                </a:cubicBezTo>
                <a:cubicBezTo>
                  <a:pt x="354" y="565"/>
                  <a:pt x="347" y="558"/>
                  <a:pt x="340" y="544"/>
                </a:cubicBezTo>
                <a:cubicBezTo>
                  <a:pt x="311" y="544"/>
                  <a:pt x="311" y="544"/>
                  <a:pt x="311" y="544"/>
                </a:cubicBezTo>
                <a:cubicBezTo>
                  <a:pt x="304" y="558"/>
                  <a:pt x="297" y="565"/>
                  <a:pt x="283" y="565"/>
                </a:cubicBezTo>
                <a:cubicBezTo>
                  <a:pt x="269" y="565"/>
                  <a:pt x="262" y="558"/>
                  <a:pt x="255" y="544"/>
                </a:cubicBezTo>
                <a:cubicBezTo>
                  <a:pt x="226" y="544"/>
                  <a:pt x="226" y="544"/>
                  <a:pt x="226" y="544"/>
                </a:cubicBezTo>
                <a:cubicBezTo>
                  <a:pt x="219" y="558"/>
                  <a:pt x="212" y="565"/>
                  <a:pt x="198" y="565"/>
                </a:cubicBezTo>
                <a:cubicBezTo>
                  <a:pt x="184" y="565"/>
                  <a:pt x="177" y="558"/>
                  <a:pt x="170" y="544"/>
                </a:cubicBezTo>
                <a:cubicBezTo>
                  <a:pt x="142" y="544"/>
                  <a:pt x="142" y="544"/>
                  <a:pt x="142" y="544"/>
                </a:cubicBezTo>
                <a:cubicBezTo>
                  <a:pt x="135" y="558"/>
                  <a:pt x="128" y="565"/>
                  <a:pt x="113" y="565"/>
                </a:cubicBezTo>
                <a:cubicBezTo>
                  <a:pt x="99" y="565"/>
                  <a:pt x="92" y="558"/>
                  <a:pt x="85" y="544"/>
                </a:cubicBezTo>
                <a:cubicBezTo>
                  <a:pt x="57" y="544"/>
                  <a:pt x="57" y="544"/>
                  <a:pt x="57" y="544"/>
                </a:cubicBezTo>
                <a:cubicBezTo>
                  <a:pt x="50" y="558"/>
                  <a:pt x="43" y="565"/>
                  <a:pt x="29" y="565"/>
                </a:cubicBezTo>
                <a:cubicBezTo>
                  <a:pt x="15" y="565"/>
                  <a:pt x="0" y="551"/>
                  <a:pt x="0" y="537"/>
                </a:cubicBezTo>
                <a:cubicBezTo>
                  <a:pt x="0" y="523"/>
                  <a:pt x="7" y="509"/>
                  <a:pt x="22" y="509"/>
                </a:cubicBezTo>
                <a:cubicBezTo>
                  <a:pt x="22" y="473"/>
                  <a:pt x="22" y="473"/>
                  <a:pt x="22" y="473"/>
                </a:cubicBezTo>
                <a:cubicBezTo>
                  <a:pt x="7" y="473"/>
                  <a:pt x="0" y="459"/>
                  <a:pt x="0" y="452"/>
                </a:cubicBezTo>
                <a:cubicBezTo>
                  <a:pt x="0" y="438"/>
                  <a:pt x="7" y="424"/>
                  <a:pt x="22" y="424"/>
                </a:cubicBezTo>
                <a:cubicBezTo>
                  <a:pt x="22" y="388"/>
                  <a:pt x="22" y="388"/>
                  <a:pt x="22" y="388"/>
                </a:cubicBezTo>
                <a:cubicBezTo>
                  <a:pt x="7" y="388"/>
                  <a:pt x="0" y="374"/>
                  <a:pt x="0" y="367"/>
                </a:cubicBezTo>
                <a:cubicBezTo>
                  <a:pt x="0" y="353"/>
                  <a:pt x="7" y="339"/>
                  <a:pt x="22" y="339"/>
                </a:cubicBezTo>
                <a:cubicBezTo>
                  <a:pt x="22" y="304"/>
                  <a:pt x="22" y="304"/>
                  <a:pt x="22" y="304"/>
                </a:cubicBezTo>
                <a:cubicBezTo>
                  <a:pt x="7" y="304"/>
                  <a:pt x="0" y="289"/>
                  <a:pt x="0" y="282"/>
                </a:cubicBezTo>
                <a:cubicBezTo>
                  <a:pt x="0" y="268"/>
                  <a:pt x="7" y="254"/>
                  <a:pt x="22" y="254"/>
                </a:cubicBezTo>
                <a:cubicBezTo>
                  <a:pt x="22" y="219"/>
                  <a:pt x="22" y="219"/>
                  <a:pt x="22" y="219"/>
                </a:cubicBezTo>
                <a:cubicBezTo>
                  <a:pt x="7" y="219"/>
                  <a:pt x="0" y="205"/>
                  <a:pt x="0" y="198"/>
                </a:cubicBezTo>
                <a:cubicBezTo>
                  <a:pt x="0" y="183"/>
                  <a:pt x="7" y="169"/>
                  <a:pt x="22" y="169"/>
                </a:cubicBezTo>
                <a:cubicBezTo>
                  <a:pt x="22" y="134"/>
                  <a:pt x="22" y="134"/>
                  <a:pt x="22" y="134"/>
                </a:cubicBezTo>
                <a:cubicBezTo>
                  <a:pt x="7" y="134"/>
                  <a:pt x="0" y="120"/>
                  <a:pt x="0" y="113"/>
                </a:cubicBezTo>
                <a:cubicBezTo>
                  <a:pt x="0" y="98"/>
                  <a:pt x="7" y="84"/>
                  <a:pt x="22" y="84"/>
                </a:cubicBezTo>
                <a:cubicBezTo>
                  <a:pt x="22" y="49"/>
                  <a:pt x="22" y="49"/>
                  <a:pt x="22" y="49"/>
                </a:cubicBezTo>
                <a:cubicBezTo>
                  <a:pt x="7" y="49"/>
                  <a:pt x="0" y="35"/>
                  <a:pt x="0" y="28"/>
                </a:cubicBezTo>
                <a:cubicBezTo>
                  <a:pt x="0" y="7"/>
                  <a:pt x="15" y="0"/>
                  <a:pt x="29" y="0"/>
                </a:cubicBezTo>
                <a:cubicBezTo>
                  <a:pt x="43" y="0"/>
                  <a:pt x="50" y="7"/>
                  <a:pt x="57" y="14"/>
                </a:cubicBezTo>
                <a:cubicBezTo>
                  <a:pt x="85" y="14"/>
                  <a:pt x="85" y="14"/>
                  <a:pt x="85" y="14"/>
                </a:cubicBezTo>
                <a:cubicBezTo>
                  <a:pt x="92" y="7"/>
                  <a:pt x="99" y="0"/>
                  <a:pt x="113" y="0"/>
                </a:cubicBezTo>
                <a:cubicBezTo>
                  <a:pt x="128" y="0"/>
                  <a:pt x="135" y="7"/>
                  <a:pt x="142" y="14"/>
                </a:cubicBezTo>
                <a:cubicBezTo>
                  <a:pt x="170" y="14"/>
                  <a:pt x="170" y="14"/>
                  <a:pt x="170" y="14"/>
                </a:cubicBezTo>
                <a:cubicBezTo>
                  <a:pt x="177" y="7"/>
                  <a:pt x="184" y="0"/>
                  <a:pt x="198" y="0"/>
                </a:cubicBezTo>
                <a:cubicBezTo>
                  <a:pt x="212" y="0"/>
                  <a:pt x="219" y="7"/>
                  <a:pt x="226" y="14"/>
                </a:cubicBezTo>
                <a:cubicBezTo>
                  <a:pt x="255" y="14"/>
                  <a:pt x="255" y="14"/>
                  <a:pt x="255" y="14"/>
                </a:cubicBezTo>
                <a:cubicBezTo>
                  <a:pt x="262" y="7"/>
                  <a:pt x="269" y="0"/>
                  <a:pt x="283" y="0"/>
                </a:cubicBezTo>
                <a:cubicBezTo>
                  <a:pt x="297" y="0"/>
                  <a:pt x="304" y="7"/>
                  <a:pt x="311" y="14"/>
                </a:cubicBezTo>
                <a:cubicBezTo>
                  <a:pt x="340" y="14"/>
                  <a:pt x="340" y="14"/>
                  <a:pt x="340" y="14"/>
                </a:cubicBezTo>
                <a:cubicBezTo>
                  <a:pt x="347" y="7"/>
                  <a:pt x="354" y="0"/>
                  <a:pt x="368" y="0"/>
                </a:cubicBezTo>
                <a:cubicBezTo>
                  <a:pt x="382" y="0"/>
                  <a:pt x="389" y="7"/>
                  <a:pt x="396" y="14"/>
                </a:cubicBezTo>
                <a:cubicBezTo>
                  <a:pt x="424" y="14"/>
                  <a:pt x="424" y="14"/>
                  <a:pt x="424" y="14"/>
                </a:cubicBezTo>
                <a:cubicBezTo>
                  <a:pt x="431" y="7"/>
                  <a:pt x="438" y="0"/>
                  <a:pt x="453" y="0"/>
                </a:cubicBezTo>
                <a:cubicBezTo>
                  <a:pt x="467" y="0"/>
                  <a:pt x="474" y="7"/>
                  <a:pt x="481" y="14"/>
                </a:cubicBezTo>
                <a:cubicBezTo>
                  <a:pt x="509" y="14"/>
                  <a:pt x="509" y="14"/>
                  <a:pt x="509" y="14"/>
                </a:cubicBezTo>
                <a:cubicBezTo>
                  <a:pt x="516" y="7"/>
                  <a:pt x="523" y="0"/>
                  <a:pt x="537" y="0"/>
                </a:cubicBezTo>
                <a:cubicBezTo>
                  <a:pt x="552"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8" y="70"/>
                  <a:pt x="78" y="70"/>
                  <a:pt x="78" y="70"/>
                </a:cubicBezTo>
                <a:cubicBezTo>
                  <a:pt x="78" y="487"/>
                  <a:pt x="78" y="487"/>
                  <a:pt x="78" y="487"/>
                </a:cubicBezTo>
                <a:cubicBezTo>
                  <a:pt x="488" y="487"/>
                  <a:pt x="488" y="487"/>
                  <a:pt x="488" y="487"/>
                </a:cubicBezTo>
                <a:lnTo>
                  <a:pt x="488" y="70"/>
                </a:lnTo>
                <a:close/>
                <a:moveTo>
                  <a:pt x="248" y="374"/>
                </a:moveTo>
                <a:lnTo>
                  <a:pt x="248" y="374"/>
                </a:lnTo>
                <a:cubicBezTo>
                  <a:pt x="375" y="212"/>
                  <a:pt x="375" y="212"/>
                  <a:pt x="375" y="212"/>
                </a:cubicBezTo>
                <a:cubicBezTo>
                  <a:pt x="460" y="346"/>
                  <a:pt x="460" y="346"/>
                  <a:pt x="460" y="346"/>
                </a:cubicBezTo>
                <a:cubicBezTo>
                  <a:pt x="460" y="459"/>
                  <a:pt x="460" y="459"/>
                  <a:pt x="460" y="459"/>
                </a:cubicBezTo>
                <a:cubicBezTo>
                  <a:pt x="106" y="459"/>
                  <a:pt x="106" y="459"/>
                  <a:pt x="106" y="459"/>
                </a:cubicBezTo>
                <a:cubicBezTo>
                  <a:pt x="219" y="346"/>
                  <a:pt x="219" y="346"/>
                  <a:pt x="219" y="346"/>
                </a:cubicBezTo>
                <a:lnTo>
                  <a:pt x="248" y="374"/>
                </a:lnTo>
                <a:close/>
                <a:moveTo>
                  <a:pt x="191" y="240"/>
                </a:moveTo>
                <a:lnTo>
                  <a:pt x="191" y="240"/>
                </a:lnTo>
                <a:cubicBezTo>
                  <a:pt x="156" y="240"/>
                  <a:pt x="135" y="219"/>
                  <a:pt x="135" y="183"/>
                </a:cubicBezTo>
                <a:cubicBezTo>
                  <a:pt x="135" y="155"/>
                  <a:pt x="156" y="127"/>
                  <a:pt x="191" y="127"/>
                </a:cubicBezTo>
                <a:cubicBezTo>
                  <a:pt x="219" y="127"/>
                  <a:pt x="248" y="155"/>
                  <a:pt x="248" y="183"/>
                </a:cubicBezTo>
                <a:cubicBezTo>
                  <a:pt x="248" y="219"/>
                  <a:pt x="219" y="240"/>
                  <a:pt x="191" y="24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6" name="Freeform 108"/>
          <p:cNvSpPr>
            <a:spLocks noChangeArrowheads="1"/>
          </p:cNvSpPr>
          <p:nvPr/>
        </p:nvSpPr>
        <p:spPr bwMode="auto">
          <a:xfrm>
            <a:off x="8981496" y="3826885"/>
            <a:ext cx="517561" cy="513547"/>
          </a:xfrm>
          <a:custGeom>
            <a:avLst/>
            <a:gdLst>
              <a:gd name="T0" fmla="*/ 2147483646 w 567"/>
              <a:gd name="T1" fmla="*/ 2147483646 h 566"/>
              <a:gd name="T2" fmla="*/ 2147483646 w 567"/>
              <a:gd name="T3" fmla="*/ 2147483646 h 566"/>
              <a:gd name="T4" fmla="*/ 2147483646 w 567"/>
              <a:gd name="T5" fmla="*/ 2147483646 h 566"/>
              <a:gd name="T6" fmla="*/ 2147483646 w 567"/>
              <a:gd name="T7" fmla="*/ 2147483646 h 566"/>
              <a:gd name="T8" fmla="*/ 2147483646 w 567"/>
              <a:gd name="T9" fmla="*/ 2147483646 h 566"/>
              <a:gd name="T10" fmla="*/ 2147483646 w 567"/>
              <a:gd name="T11" fmla="*/ 2147483646 h 566"/>
              <a:gd name="T12" fmla="*/ 2147483646 w 567"/>
              <a:gd name="T13" fmla="*/ 2147483646 h 566"/>
              <a:gd name="T14" fmla="*/ 2147483646 w 567"/>
              <a:gd name="T15" fmla="*/ 2147483646 h 566"/>
              <a:gd name="T16" fmla="*/ 2147483646 w 567"/>
              <a:gd name="T17" fmla="*/ 2147483646 h 566"/>
              <a:gd name="T18" fmla="*/ 2147483646 w 567"/>
              <a:gd name="T19" fmla="*/ 2147483646 h 566"/>
              <a:gd name="T20" fmla="*/ 2147483646 w 567"/>
              <a:gd name="T21" fmla="*/ 2147483646 h 566"/>
              <a:gd name="T22" fmla="*/ 2147483646 w 567"/>
              <a:gd name="T23" fmla="*/ 2147483646 h 566"/>
              <a:gd name="T24" fmla="*/ 2147483646 w 567"/>
              <a:gd name="T25" fmla="*/ 2147483646 h 566"/>
              <a:gd name="T26" fmla="*/ 0 w 567"/>
              <a:gd name="T27" fmla="*/ 2147483646 h 566"/>
              <a:gd name="T28" fmla="*/ 2147483646 w 567"/>
              <a:gd name="T29" fmla="*/ 2147483646 h 566"/>
              <a:gd name="T30" fmla="*/ 2147483646 w 567"/>
              <a:gd name="T31" fmla="*/ 2147483646 h 566"/>
              <a:gd name="T32" fmla="*/ 0 w 567"/>
              <a:gd name="T33" fmla="*/ 2147483646 h 566"/>
              <a:gd name="T34" fmla="*/ 2147483646 w 567"/>
              <a:gd name="T35" fmla="*/ 2147483646 h 566"/>
              <a:gd name="T36" fmla="*/ 2147483646 w 567"/>
              <a:gd name="T37" fmla="*/ 2147483646 h 566"/>
              <a:gd name="T38" fmla="*/ 0 w 567"/>
              <a:gd name="T39" fmla="*/ 2147483646 h 566"/>
              <a:gd name="T40" fmla="*/ 2147483646 w 567"/>
              <a:gd name="T41" fmla="*/ 2147483646 h 566"/>
              <a:gd name="T42" fmla="*/ 2147483646 w 567"/>
              <a:gd name="T43" fmla="*/ 0 h 566"/>
              <a:gd name="T44" fmla="*/ 2147483646 w 567"/>
              <a:gd name="T45" fmla="*/ 2147483646 h 566"/>
              <a:gd name="T46" fmla="*/ 2147483646 w 567"/>
              <a:gd name="T47" fmla="*/ 2147483646 h 566"/>
              <a:gd name="T48" fmla="*/ 2147483646 w 567"/>
              <a:gd name="T49" fmla="*/ 0 h 566"/>
              <a:gd name="T50" fmla="*/ 2147483646 w 567"/>
              <a:gd name="T51" fmla="*/ 2147483646 h 566"/>
              <a:gd name="T52" fmla="*/ 2147483646 w 567"/>
              <a:gd name="T53" fmla="*/ 2147483646 h 566"/>
              <a:gd name="T54" fmla="*/ 2147483646 w 567"/>
              <a:gd name="T55" fmla="*/ 0 h 566"/>
              <a:gd name="T56" fmla="*/ 2147483646 w 567"/>
              <a:gd name="T57" fmla="*/ 2147483646 h 566"/>
              <a:gd name="T58" fmla="*/ 2147483646 w 567"/>
              <a:gd name="T59" fmla="*/ 2147483646 h 566"/>
              <a:gd name="T60" fmla="*/ 2147483646 w 567"/>
              <a:gd name="T61" fmla="*/ 0 h 566"/>
              <a:gd name="T62" fmla="*/ 2147483646 w 567"/>
              <a:gd name="T63" fmla="*/ 2147483646 h 566"/>
              <a:gd name="T64" fmla="*/ 2147483646 w 567"/>
              <a:gd name="T65" fmla="*/ 2147483646 h 566"/>
              <a:gd name="T66" fmla="*/ 2147483646 w 567"/>
              <a:gd name="T67" fmla="*/ 2147483646 h 566"/>
              <a:gd name="T68" fmla="*/ 2147483646 w 567"/>
              <a:gd name="T69" fmla="*/ 2147483646 h 566"/>
              <a:gd name="T70" fmla="*/ 2147483646 w 567"/>
              <a:gd name="T71" fmla="*/ 2147483646 h 566"/>
              <a:gd name="T72" fmla="*/ 2147483646 w 567"/>
              <a:gd name="T73" fmla="*/ 2147483646 h 566"/>
              <a:gd name="T74" fmla="*/ 2147483646 w 567"/>
              <a:gd name="T75" fmla="*/ 2147483646 h 566"/>
              <a:gd name="T76" fmla="*/ 2147483646 w 567"/>
              <a:gd name="T77" fmla="*/ 2147483646 h 566"/>
              <a:gd name="T78" fmla="*/ 2147483646 w 567"/>
              <a:gd name="T79" fmla="*/ 2147483646 h 566"/>
              <a:gd name="T80" fmla="*/ 2147483646 w 567"/>
              <a:gd name="T81" fmla="*/ 2147483646 h 566"/>
              <a:gd name="T82" fmla="*/ 2147483646 w 567"/>
              <a:gd name="T83" fmla="*/ 2147483646 h 56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67" h="566">
                <a:moveTo>
                  <a:pt x="566" y="452"/>
                </a:moveTo>
                <a:lnTo>
                  <a:pt x="566" y="452"/>
                </a:lnTo>
                <a:cubicBezTo>
                  <a:pt x="566" y="459"/>
                  <a:pt x="559" y="473"/>
                  <a:pt x="544" y="473"/>
                </a:cubicBezTo>
                <a:cubicBezTo>
                  <a:pt x="544" y="509"/>
                  <a:pt x="544" y="509"/>
                  <a:pt x="544" y="509"/>
                </a:cubicBezTo>
                <a:cubicBezTo>
                  <a:pt x="559" y="509"/>
                  <a:pt x="566" y="523"/>
                  <a:pt x="566" y="537"/>
                </a:cubicBezTo>
                <a:cubicBezTo>
                  <a:pt x="566" y="551"/>
                  <a:pt x="551" y="565"/>
                  <a:pt x="537" y="565"/>
                </a:cubicBezTo>
                <a:cubicBezTo>
                  <a:pt x="523" y="565"/>
                  <a:pt x="509" y="558"/>
                  <a:pt x="509" y="544"/>
                </a:cubicBezTo>
                <a:cubicBezTo>
                  <a:pt x="474" y="544"/>
                  <a:pt x="474" y="544"/>
                  <a:pt x="474" y="544"/>
                </a:cubicBezTo>
                <a:cubicBezTo>
                  <a:pt x="474" y="558"/>
                  <a:pt x="460" y="565"/>
                  <a:pt x="453" y="565"/>
                </a:cubicBezTo>
                <a:cubicBezTo>
                  <a:pt x="438" y="565"/>
                  <a:pt x="424" y="558"/>
                  <a:pt x="424" y="544"/>
                </a:cubicBezTo>
                <a:cubicBezTo>
                  <a:pt x="389" y="544"/>
                  <a:pt x="389" y="544"/>
                  <a:pt x="389" y="544"/>
                </a:cubicBezTo>
                <a:cubicBezTo>
                  <a:pt x="389" y="558"/>
                  <a:pt x="375" y="565"/>
                  <a:pt x="368" y="565"/>
                </a:cubicBezTo>
                <a:cubicBezTo>
                  <a:pt x="354" y="565"/>
                  <a:pt x="340" y="558"/>
                  <a:pt x="340" y="544"/>
                </a:cubicBezTo>
                <a:cubicBezTo>
                  <a:pt x="304" y="544"/>
                  <a:pt x="304" y="544"/>
                  <a:pt x="304" y="544"/>
                </a:cubicBezTo>
                <a:cubicBezTo>
                  <a:pt x="304" y="558"/>
                  <a:pt x="290" y="565"/>
                  <a:pt x="283" y="565"/>
                </a:cubicBezTo>
                <a:cubicBezTo>
                  <a:pt x="269" y="565"/>
                  <a:pt x="255" y="558"/>
                  <a:pt x="255" y="544"/>
                </a:cubicBezTo>
                <a:cubicBezTo>
                  <a:pt x="219" y="544"/>
                  <a:pt x="219" y="544"/>
                  <a:pt x="219" y="544"/>
                </a:cubicBezTo>
                <a:cubicBezTo>
                  <a:pt x="219" y="558"/>
                  <a:pt x="205" y="565"/>
                  <a:pt x="198" y="565"/>
                </a:cubicBezTo>
                <a:cubicBezTo>
                  <a:pt x="184" y="565"/>
                  <a:pt x="170" y="558"/>
                  <a:pt x="170" y="544"/>
                </a:cubicBezTo>
                <a:cubicBezTo>
                  <a:pt x="135" y="544"/>
                  <a:pt x="135" y="544"/>
                  <a:pt x="135" y="544"/>
                </a:cubicBezTo>
                <a:cubicBezTo>
                  <a:pt x="135" y="558"/>
                  <a:pt x="120" y="565"/>
                  <a:pt x="113" y="565"/>
                </a:cubicBezTo>
                <a:cubicBezTo>
                  <a:pt x="99" y="565"/>
                  <a:pt x="85" y="558"/>
                  <a:pt x="85" y="544"/>
                </a:cubicBezTo>
                <a:cubicBezTo>
                  <a:pt x="50" y="544"/>
                  <a:pt x="50" y="544"/>
                  <a:pt x="50" y="544"/>
                </a:cubicBezTo>
                <a:cubicBezTo>
                  <a:pt x="50" y="558"/>
                  <a:pt x="36" y="565"/>
                  <a:pt x="29" y="565"/>
                </a:cubicBezTo>
                <a:cubicBezTo>
                  <a:pt x="7" y="565"/>
                  <a:pt x="0" y="551"/>
                  <a:pt x="0" y="537"/>
                </a:cubicBezTo>
                <a:cubicBezTo>
                  <a:pt x="0" y="523"/>
                  <a:pt x="7" y="509"/>
                  <a:pt x="14" y="509"/>
                </a:cubicBezTo>
                <a:cubicBezTo>
                  <a:pt x="14" y="473"/>
                  <a:pt x="14" y="473"/>
                  <a:pt x="14" y="473"/>
                </a:cubicBezTo>
                <a:cubicBezTo>
                  <a:pt x="7" y="473"/>
                  <a:pt x="0" y="459"/>
                  <a:pt x="0" y="452"/>
                </a:cubicBezTo>
                <a:cubicBezTo>
                  <a:pt x="0" y="438"/>
                  <a:pt x="7" y="424"/>
                  <a:pt x="14" y="424"/>
                </a:cubicBezTo>
                <a:cubicBezTo>
                  <a:pt x="14" y="388"/>
                  <a:pt x="14" y="388"/>
                  <a:pt x="14" y="388"/>
                </a:cubicBezTo>
                <a:cubicBezTo>
                  <a:pt x="7" y="388"/>
                  <a:pt x="0" y="374"/>
                  <a:pt x="0" y="367"/>
                </a:cubicBezTo>
                <a:cubicBezTo>
                  <a:pt x="0" y="353"/>
                  <a:pt x="7" y="339"/>
                  <a:pt x="14" y="339"/>
                </a:cubicBezTo>
                <a:cubicBezTo>
                  <a:pt x="14" y="304"/>
                  <a:pt x="14" y="304"/>
                  <a:pt x="14" y="304"/>
                </a:cubicBezTo>
                <a:cubicBezTo>
                  <a:pt x="7" y="304"/>
                  <a:pt x="0" y="289"/>
                  <a:pt x="0" y="282"/>
                </a:cubicBezTo>
                <a:cubicBezTo>
                  <a:pt x="0" y="268"/>
                  <a:pt x="7" y="254"/>
                  <a:pt x="14" y="254"/>
                </a:cubicBezTo>
                <a:cubicBezTo>
                  <a:pt x="14" y="219"/>
                  <a:pt x="14" y="219"/>
                  <a:pt x="14" y="219"/>
                </a:cubicBezTo>
                <a:cubicBezTo>
                  <a:pt x="7" y="219"/>
                  <a:pt x="0" y="205"/>
                  <a:pt x="0" y="198"/>
                </a:cubicBezTo>
                <a:cubicBezTo>
                  <a:pt x="0" y="183"/>
                  <a:pt x="7" y="169"/>
                  <a:pt x="14" y="169"/>
                </a:cubicBezTo>
                <a:cubicBezTo>
                  <a:pt x="14" y="134"/>
                  <a:pt x="14" y="134"/>
                  <a:pt x="14" y="134"/>
                </a:cubicBezTo>
                <a:cubicBezTo>
                  <a:pt x="7" y="134"/>
                  <a:pt x="0" y="120"/>
                  <a:pt x="0" y="113"/>
                </a:cubicBezTo>
                <a:cubicBezTo>
                  <a:pt x="0" y="98"/>
                  <a:pt x="7" y="84"/>
                  <a:pt x="14" y="84"/>
                </a:cubicBezTo>
                <a:cubicBezTo>
                  <a:pt x="14" y="49"/>
                  <a:pt x="14" y="49"/>
                  <a:pt x="14" y="49"/>
                </a:cubicBezTo>
                <a:cubicBezTo>
                  <a:pt x="7" y="49"/>
                  <a:pt x="0" y="35"/>
                  <a:pt x="0" y="28"/>
                </a:cubicBezTo>
                <a:cubicBezTo>
                  <a:pt x="0" y="7"/>
                  <a:pt x="7" y="0"/>
                  <a:pt x="29" y="0"/>
                </a:cubicBezTo>
                <a:cubicBezTo>
                  <a:pt x="36" y="0"/>
                  <a:pt x="50" y="7"/>
                  <a:pt x="50" y="14"/>
                </a:cubicBezTo>
                <a:cubicBezTo>
                  <a:pt x="85" y="14"/>
                  <a:pt x="85" y="14"/>
                  <a:pt x="85" y="14"/>
                </a:cubicBezTo>
                <a:cubicBezTo>
                  <a:pt x="85" y="7"/>
                  <a:pt x="99" y="0"/>
                  <a:pt x="113" y="0"/>
                </a:cubicBezTo>
                <a:cubicBezTo>
                  <a:pt x="120" y="0"/>
                  <a:pt x="135" y="7"/>
                  <a:pt x="135" y="14"/>
                </a:cubicBezTo>
                <a:cubicBezTo>
                  <a:pt x="170" y="14"/>
                  <a:pt x="170" y="14"/>
                  <a:pt x="170" y="14"/>
                </a:cubicBezTo>
                <a:cubicBezTo>
                  <a:pt x="170" y="7"/>
                  <a:pt x="184" y="0"/>
                  <a:pt x="198" y="0"/>
                </a:cubicBezTo>
                <a:cubicBezTo>
                  <a:pt x="205" y="0"/>
                  <a:pt x="219" y="7"/>
                  <a:pt x="219" y="14"/>
                </a:cubicBezTo>
                <a:cubicBezTo>
                  <a:pt x="255" y="14"/>
                  <a:pt x="255" y="14"/>
                  <a:pt x="255" y="14"/>
                </a:cubicBezTo>
                <a:cubicBezTo>
                  <a:pt x="255" y="7"/>
                  <a:pt x="269" y="0"/>
                  <a:pt x="283" y="0"/>
                </a:cubicBezTo>
                <a:cubicBezTo>
                  <a:pt x="290" y="0"/>
                  <a:pt x="304" y="7"/>
                  <a:pt x="304" y="14"/>
                </a:cubicBezTo>
                <a:cubicBezTo>
                  <a:pt x="340" y="14"/>
                  <a:pt x="340" y="14"/>
                  <a:pt x="340" y="14"/>
                </a:cubicBezTo>
                <a:cubicBezTo>
                  <a:pt x="340" y="7"/>
                  <a:pt x="354" y="0"/>
                  <a:pt x="368" y="0"/>
                </a:cubicBezTo>
                <a:cubicBezTo>
                  <a:pt x="375" y="0"/>
                  <a:pt x="389" y="7"/>
                  <a:pt x="389" y="14"/>
                </a:cubicBezTo>
                <a:cubicBezTo>
                  <a:pt x="424" y="14"/>
                  <a:pt x="424" y="14"/>
                  <a:pt x="424" y="14"/>
                </a:cubicBezTo>
                <a:cubicBezTo>
                  <a:pt x="424" y="7"/>
                  <a:pt x="438" y="0"/>
                  <a:pt x="453" y="0"/>
                </a:cubicBezTo>
                <a:cubicBezTo>
                  <a:pt x="460" y="0"/>
                  <a:pt x="474" y="7"/>
                  <a:pt x="474" y="14"/>
                </a:cubicBezTo>
                <a:cubicBezTo>
                  <a:pt x="509" y="14"/>
                  <a:pt x="509" y="14"/>
                  <a:pt x="509" y="14"/>
                </a:cubicBezTo>
                <a:cubicBezTo>
                  <a:pt x="509" y="7"/>
                  <a:pt x="523" y="0"/>
                  <a:pt x="537" y="0"/>
                </a:cubicBezTo>
                <a:cubicBezTo>
                  <a:pt x="551" y="0"/>
                  <a:pt x="566" y="7"/>
                  <a:pt x="566" y="28"/>
                </a:cubicBezTo>
                <a:cubicBezTo>
                  <a:pt x="566" y="35"/>
                  <a:pt x="559" y="49"/>
                  <a:pt x="544" y="49"/>
                </a:cubicBezTo>
                <a:cubicBezTo>
                  <a:pt x="544" y="84"/>
                  <a:pt x="544" y="84"/>
                  <a:pt x="544" y="84"/>
                </a:cubicBezTo>
                <a:cubicBezTo>
                  <a:pt x="559" y="84"/>
                  <a:pt x="566" y="98"/>
                  <a:pt x="566" y="113"/>
                </a:cubicBezTo>
                <a:cubicBezTo>
                  <a:pt x="566" y="120"/>
                  <a:pt x="559" y="134"/>
                  <a:pt x="544" y="134"/>
                </a:cubicBezTo>
                <a:cubicBezTo>
                  <a:pt x="544" y="169"/>
                  <a:pt x="544" y="169"/>
                  <a:pt x="544" y="169"/>
                </a:cubicBezTo>
                <a:cubicBezTo>
                  <a:pt x="559" y="169"/>
                  <a:pt x="566" y="183"/>
                  <a:pt x="566" y="198"/>
                </a:cubicBezTo>
                <a:cubicBezTo>
                  <a:pt x="566" y="205"/>
                  <a:pt x="559" y="219"/>
                  <a:pt x="544" y="219"/>
                </a:cubicBezTo>
                <a:cubicBezTo>
                  <a:pt x="544" y="254"/>
                  <a:pt x="544" y="254"/>
                  <a:pt x="544" y="254"/>
                </a:cubicBezTo>
                <a:cubicBezTo>
                  <a:pt x="559" y="254"/>
                  <a:pt x="566" y="268"/>
                  <a:pt x="566" y="282"/>
                </a:cubicBezTo>
                <a:cubicBezTo>
                  <a:pt x="566" y="289"/>
                  <a:pt x="559" y="304"/>
                  <a:pt x="544" y="304"/>
                </a:cubicBezTo>
                <a:cubicBezTo>
                  <a:pt x="544" y="339"/>
                  <a:pt x="544" y="339"/>
                  <a:pt x="544" y="339"/>
                </a:cubicBezTo>
                <a:cubicBezTo>
                  <a:pt x="559" y="339"/>
                  <a:pt x="566" y="353"/>
                  <a:pt x="566" y="367"/>
                </a:cubicBezTo>
                <a:cubicBezTo>
                  <a:pt x="566" y="374"/>
                  <a:pt x="559" y="388"/>
                  <a:pt x="544" y="388"/>
                </a:cubicBezTo>
                <a:cubicBezTo>
                  <a:pt x="544" y="424"/>
                  <a:pt x="544" y="424"/>
                  <a:pt x="544" y="424"/>
                </a:cubicBezTo>
                <a:cubicBezTo>
                  <a:pt x="559" y="424"/>
                  <a:pt x="566" y="438"/>
                  <a:pt x="566" y="452"/>
                </a:cubicBezTo>
                <a:close/>
                <a:moveTo>
                  <a:pt x="488" y="70"/>
                </a:moveTo>
                <a:lnTo>
                  <a:pt x="488" y="70"/>
                </a:lnTo>
                <a:cubicBezTo>
                  <a:pt x="71" y="70"/>
                  <a:pt x="71" y="70"/>
                  <a:pt x="71" y="70"/>
                </a:cubicBezTo>
                <a:cubicBezTo>
                  <a:pt x="71" y="487"/>
                  <a:pt x="71" y="487"/>
                  <a:pt x="71" y="487"/>
                </a:cubicBezTo>
                <a:cubicBezTo>
                  <a:pt x="488" y="487"/>
                  <a:pt x="488" y="487"/>
                  <a:pt x="488" y="487"/>
                </a:cubicBezTo>
                <a:lnTo>
                  <a:pt x="488" y="7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7" name="Freeform 109"/>
          <p:cNvSpPr>
            <a:spLocks noChangeArrowheads="1"/>
          </p:cNvSpPr>
          <p:nvPr/>
        </p:nvSpPr>
        <p:spPr bwMode="auto">
          <a:xfrm>
            <a:off x="19525265" y="2847935"/>
            <a:ext cx="549657" cy="549657"/>
          </a:xfrm>
          <a:custGeom>
            <a:avLst/>
            <a:gdLst>
              <a:gd name="T0" fmla="*/ 2147483646 w 602"/>
              <a:gd name="T1" fmla="*/ 2147483646 h 602"/>
              <a:gd name="T2" fmla="*/ 2147483646 w 602"/>
              <a:gd name="T3" fmla="*/ 2147483646 h 602"/>
              <a:gd name="T4" fmla="*/ 2147483646 w 602"/>
              <a:gd name="T5" fmla="*/ 2147483646 h 602"/>
              <a:gd name="T6" fmla="*/ 2147483646 w 602"/>
              <a:gd name="T7" fmla="*/ 2147483646 h 602"/>
              <a:gd name="T8" fmla="*/ 2147483646 w 602"/>
              <a:gd name="T9" fmla="*/ 2147483646 h 602"/>
              <a:gd name="T10" fmla="*/ 2147483646 w 602"/>
              <a:gd name="T11" fmla="*/ 2147483646 h 602"/>
              <a:gd name="T12" fmla="*/ 0 w 602"/>
              <a:gd name="T13" fmla="*/ 2147483646 h 602"/>
              <a:gd name="T14" fmla="*/ 2147483646 w 602"/>
              <a:gd name="T15" fmla="*/ 0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2" h="602">
                <a:moveTo>
                  <a:pt x="601" y="544"/>
                </a:moveTo>
                <a:lnTo>
                  <a:pt x="601" y="544"/>
                </a:lnTo>
                <a:cubicBezTo>
                  <a:pt x="601" y="573"/>
                  <a:pt x="573" y="601"/>
                  <a:pt x="544" y="601"/>
                </a:cubicBezTo>
                <a:cubicBezTo>
                  <a:pt x="530" y="601"/>
                  <a:pt x="516" y="594"/>
                  <a:pt x="502"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46" y="0"/>
                  <a:pt x="452" y="99"/>
                  <a:pt x="452" y="226"/>
                </a:cubicBezTo>
                <a:cubicBezTo>
                  <a:pt x="452" y="269"/>
                  <a:pt x="438" y="304"/>
                  <a:pt x="417" y="340"/>
                </a:cubicBezTo>
                <a:cubicBezTo>
                  <a:pt x="587" y="502"/>
                  <a:pt x="587" y="502"/>
                  <a:pt x="587" y="502"/>
                </a:cubicBezTo>
                <a:cubicBezTo>
                  <a:pt x="594" y="516"/>
                  <a:pt x="601" y="530"/>
                  <a:pt x="601" y="544"/>
                </a:cubicBezTo>
                <a:close/>
                <a:moveTo>
                  <a:pt x="226" y="57"/>
                </a:moveTo>
                <a:lnTo>
                  <a:pt x="226" y="57"/>
                </a:lnTo>
                <a:cubicBezTo>
                  <a:pt x="127" y="57"/>
                  <a:pt x="57" y="127"/>
                  <a:pt x="57" y="226"/>
                </a:cubicBezTo>
                <a:cubicBezTo>
                  <a:pt x="57" y="318"/>
                  <a:pt x="127" y="396"/>
                  <a:pt x="226" y="396"/>
                </a:cubicBezTo>
                <a:cubicBezTo>
                  <a:pt x="318" y="396"/>
                  <a:pt x="396" y="318"/>
                  <a:pt x="396" y="226"/>
                </a:cubicBezTo>
                <a:cubicBezTo>
                  <a:pt x="396" y="127"/>
                  <a:pt x="318" y="57"/>
                  <a:pt x="226" y="57"/>
                </a:cubicBezTo>
                <a:close/>
                <a:moveTo>
                  <a:pt x="318" y="255"/>
                </a:moveTo>
                <a:lnTo>
                  <a:pt x="318" y="255"/>
                </a:lnTo>
                <a:cubicBezTo>
                  <a:pt x="127" y="255"/>
                  <a:pt x="127" y="255"/>
                  <a:pt x="127" y="255"/>
                </a:cubicBezTo>
                <a:cubicBezTo>
                  <a:pt x="113" y="255"/>
                  <a:pt x="99" y="241"/>
                  <a:pt x="99" y="226"/>
                </a:cubicBezTo>
                <a:cubicBezTo>
                  <a:pt x="99" y="205"/>
                  <a:pt x="113" y="198"/>
                  <a:pt x="127" y="198"/>
                </a:cubicBezTo>
                <a:cubicBezTo>
                  <a:pt x="318" y="198"/>
                  <a:pt x="318" y="198"/>
                  <a:pt x="318" y="198"/>
                </a:cubicBezTo>
                <a:cubicBezTo>
                  <a:pt x="332" y="198"/>
                  <a:pt x="346" y="205"/>
                  <a:pt x="346" y="226"/>
                </a:cubicBezTo>
                <a:cubicBezTo>
                  <a:pt x="346" y="241"/>
                  <a:pt x="332" y="255"/>
                  <a:pt x="318" y="2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8" name="Freeform 110"/>
          <p:cNvSpPr>
            <a:spLocks noChangeArrowheads="1"/>
          </p:cNvSpPr>
          <p:nvPr/>
        </p:nvSpPr>
        <p:spPr bwMode="auto">
          <a:xfrm>
            <a:off x="18558353" y="2847935"/>
            <a:ext cx="553668" cy="549657"/>
          </a:xfrm>
          <a:custGeom>
            <a:avLst/>
            <a:gdLst>
              <a:gd name="T0" fmla="*/ 2147483646 w 609"/>
              <a:gd name="T1" fmla="*/ 2147483646 h 602"/>
              <a:gd name="T2" fmla="*/ 2147483646 w 609"/>
              <a:gd name="T3" fmla="*/ 2147483646 h 602"/>
              <a:gd name="T4" fmla="*/ 2147483646 w 609"/>
              <a:gd name="T5" fmla="*/ 2147483646 h 602"/>
              <a:gd name="T6" fmla="*/ 2147483646 w 609"/>
              <a:gd name="T7" fmla="*/ 2147483646 h 602"/>
              <a:gd name="T8" fmla="*/ 2147483646 w 609"/>
              <a:gd name="T9" fmla="*/ 2147483646 h 602"/>
              <a:gd name="T10" fmla="*/ 2147483646 w 609"/>
              <a:gd name="T11" fmla="*/ 2147483646 h 602"/>
              <a:gd name="T12" fmla="*/ 0 w 609"/>
              <a:gd name="T13" fmla="*/ 2147483646 h 602"/>
              <a:gd name="T14" fmla="*/ 2147483646 w 609"/>
              <a:gd name="T15" fmla="*/ 0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2147483646 w 609"/>
              <a:gd name="T37" fmla="*/ 2147483646 h 602"/>
              <a:gd name="T38" fmla="*/ 2147483646 w 609"/>
              <a:gd name="T39" fmla="*/ 2147483646 h 602"/>
              <a:gd name="T40" fmla="*/ 2147483646 w 609"/>
              <a:gd name="T41" fmla="*/ 2147483646 h 602"/>
              <a:gd name="T42" fmla="*/ 2147483646 w 609"/>
              <a:gd name="T43" fmla="*/ 2147483646 h 602"/>
              <a:gd name="T44" fmla="*/ 2147483646 w 609"/>
              <a:gd name="T45" fmla="*/ 2147483646 h 602"/>
              <a:gd name="T46" fmla="*/ 2147483646 w 609"/>
              <a:gd name="T47" fmla="*/ 2147483646 h 602"/>
              <a:gd name="T48" fmla="*/ 2147483646 w 609"/>
              <a:gd name="T49" fmla="*/ 2147483646 h 602"/>
              <a:gd name="T50" fmla="*/ 2147483646 w 609"/>
              <a:gd name="T51" fmla="*/ 2147483646 h 602"/>
              <a:gd name="T52" fmla="*/ 2147483646 w 609"/>
              <a:gd name="T53" fmla="*/ 2147483646 h 602"/>
              <a:gd name="T54" fmla="*/ 2147483646 w 609"/>
              <a:gd name="T55" fmla="*/ 2147483646 h 602"/>
              <a:gd name="T56" fmla="*/ 2147483646 w 609"/>
              <a:gd name="T57" fmla="*/ 2147483646 h 602"/>
              <a:gd name="T58" fmla="*/ 2147483646 w 609"/>
              <a:gd name="T59" fmla="*/ 2147483646 h 602"/>
              <a:gd name="T60" fmla="*/ 2147483646 w 609"/>
              <a:gd name="T61" fmla="*/ 2147483646 h 602"/>
              <a:gd name="T62" fmla="*/ 2147483646 w 609"/>
              <a:gd name="T63" fmla="*/ 2147483646 h 602"/>
              <a:gd name="T64" fmla="*/ 2147483646 w 609"/>
              <a:gd name="T65" fmla="*/ 2147483646 h 602"/>
              <a:gd name="T66" fmla="*/ 2147483646 w 609"/>
              <a:gd name="T67" fmla="*/ 2147483646 h 602"/>
              <a:gd name="T68" fmla="*/ 2147483646 w 609"/>
              <a:gd name="T69" fmla="*/ 2147483646 h 602"/>
              <a:gd name="T70" fmla="*/ 2147483646 w 609"/>
              <a:gd name="T71" fmla="*/ 214748364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9" h="602">
                <a:moveTo>
                  <a:pt x="608" y="544"/>
                </a:moveTo>
                <a:lnTo>
                  <a:pt x="608" y="544"/>
                </a:lnTo>
                <a:cubicBezTo>
                  <a:pt x="608" y="573"/>
                  <a:pt x="579" y="601"/>
                  <a:pt x="551" y="601"/>
                </a:cubicBezTo>
                <a:cubicBezTo>
                  <a:pt x="530" y="601"/>
                  <a:pt x="516" y="594"/>
                  <a:pt x="509" y="587"/>
                </a:cubicBezTo>
                <a:cubicBezTo>
                  <a:pt x="346" y="417"/>
                  <a:pt x="346" y="417"/>
                  <a:pt x="346" y="417"/>
                </a:cubicBezTo>
                <a:cubicBezTo>
                  <a:pt x="311" y="438"/>
                  <a:pt x="269" y="453"/>
                  <a:pt x="226" y="453"/>
                </a:cubicBezTo>
                <a:cubicBezTo>
                  <a:pt x="106" y="453"/>
                  <a:pt x="0" y="347"/>
                  <a:pt x="0" y="226"/>
                </a:cubicBezTo>
                <a:cubicBezTo>
                  <a:pt x="0" y="99"/>
                  <a:pt x="106" y="0"/>
                  <a:pt x="226" y="0"/>
                </a:cubicBezTo>
                <a:cubicBezTo>
                  <a:pt x="353" y="0"/>
                  <a:pt x="452" y="99"/>
                  <a:pt x="452" y="226"/>
                </a:cubicBezTo>
                <a:cubicBezTo>
                  <a:pt x="452" y="269"/>
                  <a:pt x="445" y="304"/>
                  <a:pt x="424" y="340"/>
                </a:cubicBezTo>
                <a:cubicBezTo>
                  <a:pt x="587" y="502"/>
                  <a:pt x="587" y="502"/>
                  <a:pt x="587" y="502"/>
                </a:cubicBezTo>
                <a:cubicBezTo>
                  <a:pt x="601" y="516"/>
                  <a:pt x="608" y="530"/>
                  <a:pt x="608" y="544"/>
                </a:cubicBezTo>
                <a:close/>
                <a:moveTo>
                  <a:pt x="226" y="57"/>
                </a:moveTo>
                <a:lnTo>
                  <a:pt x="226" y="57"/>
                </a:lnTo>
                <a:cubicBezTo>
                  <a:pt x="134" y="57"/>
                  <a:pt x="56" y="127"/>
                  <a:pt x="56" y="226"/>
                </a:cubicBezTo>
                <a:cubicBezTo>
                  <a:pt x="56" y="318"/>
                  <a:pt x="134" y="396"/>
                  <a:pt x="226" y="396"/>
                </a:cubicBezTo>
                <a:cubicBezTo>
                  <a:pt x="325" y="396"/>
                  <a:pt x="396" y="318"/>
                  <a:pt x="396" y="226"/>
                </a:cubicBezTo>
                <a:cubicBezTo>
                  <a:pt x="396" y="127"/>
                  <a:pt x="325" y="57"/>
                  <a:pt x="226" y="57"/>
                </a:cubicBezTo>
                <a:close/>
                <a:moveTo>
                  <a:pt x="325" y="255"/>
                </a:moveTo>
                <a:lnTo>
                  <a:pt x="325" y="255"/>
                </a:lnTo>
                <a:cubicBezTo>
                  <a:pt x="254" y="255"/>
                  <a:pt x="254" y="255"/>
                  <a:pt x="254" y="255"/>
                </a:cubicBezTo>
                <a:cubicBezTo>
                  <a:pt x="254" y="318"/>
                  <a:pt x="254" y="318"/>
                  <a:pt x="254" y="318"/>
                </a:cubicBezTo>
                <a:cubicBezTo>
                  <a:pt x="254" y="333"/>
                  <a:pt x="247" y="347"/>
                  <a:pt x="226" y="347"/>
                </a:cubicBezTo>
                <a:cubicBezTo>
                  <a:pt x="212" y="347"/>
                  <a:pt x="198" y="333"/>
                  <a:pt x="198" y="318"/>
                </a:cubicBezTo>
                <a:cubicBezTo>
                  <a:pt x="198" y="255"/>
                  <a:pt x="198" y="255"/>
                  <a:pt x="198" y="255"/>
                </a:cubicBezTo>
                <a:cubicBezTo>
                  <a:pt x="134" y="255"/>
                  <a:pt x="134" y="255"/>
                  <a:pt x="134" y="255"/>
                </a:cubicBezTo>
                <a:cubicBezTo>
                  <a:pt x="120" y="255"/>
                  <a:pt x="106" y="241"/>
                  <a:pt x="106" y="226"/>
                </a:cubicBezTo>
                <a:cubicBezTo>
                  <a:pt x="106" y="205"/>
                  <a:pt x="120" y="198"/>
                  <a:pt x="134" y="198"/>
                </a:cubicBezTo>
                <a:cubicBezTo>
                  <a:pt x="198" y="198"/>
                  <a:pt x="198" y="198"/>
                  <a:pt x="198" y="198"/>
                </a:cubicBezTo>
                <a:cubicBezTo>
                  <a:pt x="198" y="127"/>
                  <a:pt x="198" y="127"/>
                  <a:pt x="198" y="127"/>
                </a:cubicBezTo>
                <a:cubicBezTo>
                  <a:pt x="198" y="113"/>
                  <a:pt x="212" y="99"/>
                  <a:pt x="226" y="99"/>
                </a:cubicBezTo>
                <a:cubicBezTo>
                  <a:pt x="247" y="99"/>
                  <a:pt x="254" y="113"/>
                  <a:pt x="254" y="127"/>
                </a:cubicBezTo>
                <a:cubicBezTo>
                  <a:pt x="254" y="198"/>
                  <a:pt x="254" y="198"/>
                  <a:pt x="254" y="198"/>
                </a:cubicBezTo>
                <a:cubicBezTo>
                  <a:pt x="325" y="198"/>
                  <a:pt x="325" y="198"/>
                  <a:pt x="325" y="198"/>
                </a:cubicBezTo>
                <a:cubicBezTo>
                  <a:pt x="339" y="198"/>
                  <a:pt x="353" y="205"/>
                  <a:pt x="353" y="226"/>
                </a:cubicBezTo>
                <a:cubicBezTo>
                  <a:pt x="353" y="241"/>
                  <a:pt x="339" y="255"/>
                  <a:pt x="325" y="2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59" name="Freeform 111"/>
          <p:cNvSpPr>
            <a:spLocks noChangeArrowheads="1"/>
          </p:cNvSpPr>
          <p:nvPr/>
        </p:nvSpPr>
        <p:spPr bwMode="auto">
          <a:xfrm>
            <a:off x="17603476" y="2847935"/>
            <a:ext cx="549655" cy="549657"/>
          </a:xfrm>
          <a:custGeom>
            <a:avLst/>
            <a:gdLst>
              <a:gd name="T0" fmla="*/ 2147483646 w 602"/>
              <a:gd name="T1" fmla="*/ 2147483646 h 602"/>
              <a:gd name="T2" fmla="*/ 2147483646 w 602"/>
              <a:gd name="T3" fmla="*/ 2147483646 h 602"/>
              <a:gd name="T4" fmla="*/ 2147483646 w 602"/>
              <a:gd name="T5" fmla="*/ 2147483646 h 602"/>
              <a:gd name="T6" fmla="*/ 2147483646 w 602"/>
              <a:gd name="T7" fmla="*/ 2147483646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0 w 602"/>
              <a:gd name="T17" fmla="*/ 2147483646 h 602"/>
              <a:gd name="T18" fmla="*/ 2147483646 w 602"/>
              <a:gd name="T19" fmla="*/ 0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2" h="602">
                <a:moveTo>
                  <a:pt x="586" y="502"/>
                </a:moveTo>
                <a:lnTo>
                  <a:pt x="586" y="502"/>
                </a:lnTo>
                <a:cubicBezTo>
                  <a:pt x="594" y="516"/>
                  <a:pt x="601" y="530"/>
                  <a:pt x="601" y="544"/>
                </a:cubicBezTo>
                <a:cubicBezTo>
                  <a:pt x="601" y="573"/>
                  <a:pt x="579" y="601"/>
                  <a:pt x="544" y="601"/>
                </a:cubicBezTo>
                <a:cubicBezTo>
                  <a:pt x="530" y="601"/>
                  <a:pt x="516" y="594"/>
                  <a:pt x="509" y="587"/>
                </a:cubicBezTo>
                <a:cubicBezTo>
                  <a:pt x="339" y="417"/>
                  <a:pt x="339" y="417"/>
                  <a:pt x="339" y="417"/>
                </a:cubicBezTo>
                <a:cubicBezTo>
                  <a:pt x="304" y="438"/>
                  <a:pt x="269" y="453"/>
                  <a:pt x="226" y="453"/>
                </a:cubicBezTo>
                <a:cubicBezTo>
                  <a:pt x="99" y="453"/>
                  <a:pt x="0" y="347"/>
                  <a:pt x="0" y="226"/>
                </a:cubicBezTo>
                <a:cubicBezTo>
                  <a:pt x="0" y="99"/>
                  <a:pt x="99" y="0"/>
                  <a:pt x="226" y="0"/>
                </a:cubicBezTo>
                <a:cubicBezTo>
                  <a:pt x="353" y="0"/>
                  <a:pt x="452" y="99"/>
                  <a:pt x="452" y="226"/>
                </a:cubicBezTo>
                <a:cubicBezTo>
                  <a:pt x="452" y="269"/>
                  <a:pt x="438" y="304"/>
                  <a:pt x="424" y="340"/>
                </a:cubicBezTo>
                <a:cubicBezTo>
                  <a:pt x="586" y="502"/>
                  <a:pt x="586" y="502"/>
                  <a:pt x="586" y="502"/>
                </a:cubicBezTo>
                <a:close/>
                <a:moveTo>
                  <a:pt x="226" y="57"/>
                </a:moveTo>
                <a:lnTo>
                  <a:pt x="226" y="57"/>
                </a:lnTo>
                <a:cubicBezTo>
                  <a:pt x="134" y="57"/>
                  <a:pt x="56" y="127"/>
                  <a:pt x="56" y="226"/>
                </a:cubicBezTo>
                <a:cubicBezTo>
                  <a:pt x="56" y="318"/>
                  <a:pt x="134" y="396"/>
                  <a:pt x="226" y="396"/>
                </a:cubicBezTo>
                <a:cubicBezTo>
                  <a:pt x="318" y="396"/>
                  <a:pt x="396" y="318"/>
                  <a:pt x="396" y="226"/>
                </a:cubicBezTo>
                <a:cubicBezTo>
                  <a:pt x="396" y="127"/>
                  <a:pt x="318" y="57"/>
                  <a:pt x="226"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0" name="Freeform 112"/>
          <p:cNvSpPr>
            <a:spLocks noChangeArrowheads="1"/>
          </p:cNvSpPr>
          <p:nvPr/>
        </p:nvSpPr>
        <p:spPr bwMode="auto">
          <a:xfrm>
            <a:off x="16644585" y="2847935"/>
            <a:ext cx="545644" cy="549657"/>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2147483646 w 601"/>
              <a:gd name="T71" fmla="*/ 214748364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297" y="601"/>
                </a:moveTo>
                <a:lnTo>
                  <a:pt x="297" y="601"/>
                </a:lnTo>
                <a:cubicBezTo>
                  <a:pt x="134" y="601"/>
                  <a:pt x="0" y="467"/>
                  <a:pt x="0" y="297"/>
                </a:cubicBezTo>
                <a:cubicBezTo>
                  <a:pt x="0" y="135"/>
                  <a:pt x="134" y="0"/>
                  <a:pt x="297" y="0"/>
                </a:cubicBezTo>
                <a:cubicBezTo>
                  <a:pt x="466" y="0"/>
                  <a:pt x="600" y="135"/>
                  <a:pt x="600" y="297"/>
                </a:cubicBezTo>
                <a:cubicBezTo>
                  <a:pt x="600" y="467"/>
                  <a:pt x="466" y="601"/>
                  <a:pt x="297" y="601"/>
                </a:cubicBezTo>
                <a:close/>
                <a:moveTo>
                  <a:pt x="297" y="57"/>
                </a:moveTo>
                <a:lnTo>
                  <a:pt x="297" y="57"/>
                </a:lnTo>
                <a:cubicBezTo>
                  <a:pt x="162" y="57"/>
                  <a:pt x="56" y="163"/>
                  <a:pt x="56" y="297"/>
                </a:cubicBezTo>
                <a:cubicBezTo>
                  <a:pt x="56" y="431"/>
                  <a:pt x="162" y="544"/>
                  <a:pt x="297" y="544"/>
                </a:cubicBezTo>
                <a:cubicBezTo>
                  <a:pt x="431" y="544"/>
                  <a:pt x="544" y="431"/>
                  <a:pt x="544" y="297"/>
                </a:cubicBezTo>
                <a:cubicBezTo>
                  <a:pt x="544" y="163"/>
                  <a:pt x="431" y="57"/>
                  <a:pt x="297" y="57"/>
                </a:cubicBezTo>
                <a:close/>
                <a:moveTo>
                  <a:pt x="438" y="318"/>
                </a:moveTo>
                <a:lnTo>
                  <a:pt x="438" y="318"/>
                </a:lnTo>
                <a:cubicBezTo>
                  <a:pt x="346" y="403"/>
                  <a:pt x="346" y="403"/>
                  <a:pt x="346" y="403"/>
                </a:cubicBezTo>
                <a:cubicBezTo>
                  <a:pt x="339" y="410"/>
                  <a:pt x="332" y="410"/>
                  <a:pt x="325" y="410"/>
                </a:cubicBezTo>
                <a:cubicBezTo>
                  <a:pt x="311" y="410"/>
                  <a:pt x="297" y="403"/>
                  <a:pt x="297" y="382"/>
                </a:cubicBezTo>
                <a:cubicBezTo>
                  <a:pt x="297" y="375"/>
                  <a:pt x="304" y="368"/>
                  <a:pt x="311" y="361"/>
                </a:cubicBezTo>
                <a:cubicBezTo>
                  <a:pt x="346" y="325"/>
                  <a:pt x="346" y="325"/>
                  <a:pt x="346" y="325"/>
                </a:cubicBezTo>
                <a:cubicBezTo>
                  <a:pt x="176" y="325"/>
                  <a:pt x="176" y="325"/>
                  <a:pt x="176" y="325"/>
                </a:cubicBezTo>
                <a:cubicBezTo>
                  <a:pt x="162" y="325"/>
                  <a:pt x="148" y="318"/>
                  <a:pt x="148" y="297"/>
                </a:cubicBezTo>
                <a:cubicBezTo>
                  <a:pt x="148" y="283"/>
                  <a:pt x="162" y="269"/>
                  <a:pt x="176" y="269"/>
                </a:cubicBezTo>
                <a:cubicBezTo>
                  <a:pt x="346" y="269"/>
                  <a:pt x="346" y="269"/>
                  <a:pt x="346" y="269"/>
                </a:cubicBezTo>
                <a:cubicBezTo>
                  <a:pt x="311" y="234"/>
                  <a:pt x="311" y="234"/>
                  <a:pt x="311" y="234"/>
                </a:cubicBezTo>
                <a:cubicBezTo>
                  <a:pt x="304" y="234"/>
                  <a:pt x="297" y="226"/>
                  <a:pt x="297" y="212"/>
                </a:cubicBezTo>
                <a:cubicBezTo>
                  <a:pt x="297" y="198"/>
                  <a:pt x="311" y="184"/>
                  <a:pt x="325" y="184"/>
                </a:cubicBezTo>
                <a:cubicBezTo>
                  <a:pt x="332" y="184"/>
                  <a:pt x="339" y="191"/>
                  <a:pt x="346" y="191"/>
                </a:cubicBezTo>
                <a:cubicBezTo>
                  <a:pt x="438" y="276"/>
                  <a:pt x="438" y="276"/>
                  <a:pt x="438" y="276"/>
                </a:cubicBezTo>
                <a:cubicBezTo>
                  <a:pt x="445" y="283"/>
                  <a:pt x="452" y="290"/>
                  <a:pt x="452" y="297"/>
                </a:cubicBezTo>
                <a:cubicBezTo>
                  <a:pt x="452" y="311"/>
                  <a:pt x="445" y="318"/>
                  <a:pt x="438" y="3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1" name="Freeform 113"/>
          <p:cNvSpPr>
            <a:spLocks noChangeArrowheads="1"/>
          </p:cNvSpPr>
          <p:nvPr/>
        </p:nvSpPr>
        <p:spPr bwMode="auto">
          <a:xfrm>
            <a:off x="15681684" y="2847935"/>
            <a:ext cx="553668" cy="549657"/>
          </a:xfrm>
          <a:custGeom>
            <a:avLst/>
            <a:gdLst>
              <a:gd name="T0" fmla="*/ 2147483646 w 608"/>
              <a:gd name="T1" fmla="*/ 2147483646 h 602"/>
              <a:gd name="T2" fmla="*/ 2147483646 w 608"/>
              <a:gd name="T3" fmla="*/ 2147483646 h 602"/>
              <a:gd name="T4" fmla="*/ 0 w 608"/>
              <a:gd name="T5" fmla="*/ 2147483646 h 602"/>
              <a:gd name="T6" fmla="*/ 2147483646 w 608"/>
              <a:gd name="T7" fmla="*/ 0 h 602"/>
              <a:gd name="T8" fmla="*/ 2147483646 w 608"/>
              <a:gd name="T9" fmla="*/ 2147483646 h 602"/>
              <a:gd name="T10" fmla="*/ 2147483646 w 608"/>
              <a:gd name="T11" fmla="*/ 2147483646 h 602"/>
              <a:gd name="T12" fmla="*/ 2147483646 w 608"/>
              <a:gd name="T13" fmla="*/ 2147483646 h 602"/>
              <a:gd name="T14" fmla="*/ 2147483646 w 608"/>
              <a:gd name="T15" fmla="*/ 2147483646 h 602"/>
              <a:gd name="T16" fmla="*/ 2147483646 w 608"/>
              <a:gd name="T17" fmla="*/ 2147483646 h 602"/>
              <a:gd name="T18" fmla="*/ 2147483646 w 608"/>
              <a:gd name="T19" fmla="*/ 2147483646 h 602"/>
              <a:gd name="T20" fmla="*/ 2147483646 w 608"/>
              <a:gd name="T21" fmla="*/ 2147483646 h 602"/>
              <a:gd name="T22" fmla="*/ 2147483646 w 608"/>
              <a:gd name="T23" fmla="*/ 2147483646 h 602"/>
              <a:gd name="T24" fmla="*/ 2147483646 w 608"/>
              <a:gd name="T25" fmla="*/ 2147483646 h 602"/>
              <a:gd name="T26" fmla="*/ 2147483646 w 608"/>
              <a:gd name="T27" fmla="*/ 2147483646 h 602"/>
              <a:gd name="T28" fmla="*/ 2147483646 w 608"/>
              <a:gd name="T29" fmla="*/ 2147483646 h 602"/>
              <a:gd name="T30" fmla="*/ 2147483646 w 608"/>
              <a:gd name="T31" fmla="*/ 2147483646 h 602"/>
              <a:gd name="T32" fmla="*/ 2147483646 w 608"/>
              <a:gd name="T33" fmla="*/ 2147483646 h 602"/>
              <a:gd name="T34" fmla="*/ 2147483646 w 608"/>
              <a:gd name="T35" fmla="*/ 2147483646 h 602"/>
              <a:gd name="T36" fmla="*/ 2147483646 w 608"/>
              <a:gd name="T37" fmla="*/ 2147483646 h 602"/>
              <a:gd name="T38" fmla="*/ 2147483646 w 608"/>
              <a:gd name="T39" fmla="*/ 2147483646 h 602"/>
              <a:gd name="T40" fmla="*/ 2147483646 w 608"/>
              <a:gd name="T41" fmla="*/ 2147483646 h 602"/>
              <a:gd name="T42" fmla="*/ 2147483646 w 608"/>
              <a:gd name="T43" fmla="*/ 2147483646 h 602"/>
              <a:gd name="T44" fmla="*/ 2147483646 w 608"/>
              <a:gd name="T45" fmla="*/ 2147483646 h 602"/>
              <a:gd name="T46" fmla="*/ 2147483646 w 608"/>
              <a:gd name="T47" fmla="*/ 2147483646 h 602"/>
              <a:gd name="T48" fmla="*/ 2147483646 w 608"/>
              <a:gd name="T49" fmla="*/ 2147483646 h 602"/>
              <a:gd name="T50" fmla="*/ 2147483646 w 608"/>
              <a:gd name="T51" fmla="*/ 2147483646 h 602"/>
              <a:gd name="T52" fmla="*/ 2147483646 w 608"/>
              <a:gd name="T53" fmla="*/ 2147483646 h 602"/>
              <a:gd name="T54" fmla="*/ 2147483646 w 608"/>
              <a:gd name="T55" fmla="*/ 2147483646 h 602"/>
              <a:gd name="T56" fmla="*/ 2147483646 w 608"/>
              <a:gd name="T57" fmla="*/ 2147483646 h 602"/>
              <a:gd name="T58" fmla="*/ 2147483646 w 608"/>
              <a:gd name="T59" fmla="*/ 2147483646 h 602"/>
              <a:gd name="T60" fmla="*/ 2147483646 w 608"/>
              <a:gd name="T61" fmla="*/ 2147483646 h 602"/>
              <a:gd name="T62" fmla="*/ 2147483646 w 608"/>
              <a:gd name="T63" fmla="*/ 2147483646 h 602"/>
              <a:gd name="T64" fmla="*/ 2147483646 w 608"/>
              <a:gd name="T65" fmla="*/ 2147483646 h 602"/>
              <a:gd name="T66" fmla="*/ 2147483646 w 608"/>
              <a:gd name="T67" fmla="*/ 2147483646 h 602"/>
              <a:gd name="T68" fmla="*/ 2147483646 w 608"/>
              <a:gd name="T69" fmla="*/ 2147483646 h 602"/>
              <a:gd name="T70" fmla="*/ 2147483646 w 608"/>
              <a:gd name="T71" fmla="*/ 214748364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8" h="602">
                <a:moveTo>
                  <a:pt x="304" y="601"/>
                </a:moveTo>
                <a:lnTo>
                  <a:pt x="304" y="601"/>
                </a:lnTo>
                <a:cubicBezTo>
                  <a:pt x="134" y="601"/>
                  <a:pt x="0" y="467"/>
                  <a:pt x="0" y="297"/>
                </a:cubicBezTo>
                <a:cubicBezTo>
                  <a:pt x="0" y="135"/>
                  <a:pt x="134" y="0"/>
                  <a:pt x="304" y="0"/>
                </a:cubicBezTo>
                <a:cubicBezTo>
                  <a:pt x="473" y="0"/>
                  <a:pt x="607" y="135"/>
                  <a:pt x="607" y="297"/>
                </a:cubicBezTo>
                <a:cubicBezTo>
                  <a:pt x="607" y="467"/>
                  <a:pt x="473" y="601"/>
                  <a:pt x="304" y="601"/>
                </a:cubicBezTo>
                <a:close/>
                <a:moveTo>
                  <a:pt x="304" y="57"/>
                </a:moveTo>
                <a:lnTo>
                  <a:pt x="304" y="57"/>
                </a:lnTo>
                <a:cubicBezTo>
                  <a:pt x="169" y="57"/>
                  <a:pt x="56" y="163"/>
                  <a:pt x="56" y="297"/>
                </a:cubicBezTo>
                <a:cubicBezTo>
                  <a:pt x="56" y="431"/>
                  <a:pt x="169" y="544"/>
                  <a:pt x="304" y="544"/>
                </a:cubicBezTo>
                <a:cubicBezTo>
                  <a:pt x="438" y="544"/>
                  <a:pt x="551" y="431"/>
                  <a:pt x="551" y="297"/>
                </a:cubicBezTo>
                <a:cubicBezTo>
                  <a:pt x="551" y="163"/>
                  <a:pt x="438" y="57"/>
                  <a:pt x="304" y="57"/>
                </a:cubicBezTo>
                <a:close/>
                <a:moveTo>
                  <a:pt x="424" y="325"/>
                </a:moveTo>
                <a:lnTo>
                  <a:pt x="424" y="325"/>
                </a:lnTo>
                <a:cubicBezTo>
                  <a:pt x="254" y="325"/>
                  <a:pt x="254" y="325"/>
                  <a:pt x="254" y="325"/>
                </a:cubicBezTo>
                <a:cubicBezTo>
                  <a:pt x="297" y="361"/>
                  <a:pt x="297" y="361"/>
                  <a:pt x="297" y="361"/>
                </a:cubicBezTo>
                <a:cubicBezTo>
                  <a:pt x="297" y="368"/>
                  <a:pt x="304" y="375"/>
                  <a:pt x="304" y="382"/>
                </a:cubicBezTo>
                <a:cubicBezTo>
                  <a:pt x="304" y="403"/>
                  <a:pt x="290" y="410"/>
                  <a:pt x="275" y="410"/>
                </a:cubicBezTo>
                <a:cubicBezTo>
                  <a:pt x="268" y="410"/>
                  <a:pt x="261" y="410"/>
                  <a:pt x="254" y="403"/>
                </a:cubicBezTo>
                <a:cubicBezTo>
                  <a:pt x="162" y="318"/>
                  <a:pt x="162" y="318"/>
                  <a:pt x="162" y="318"/>
                </a:cubicBezTo>
                <a:cubicBezTo>
                  <a:pt x="155" y="318"/>
                  <a:pt x="155" y="311"/>
                  <a:pt x="155" y="297"/>
                </a:cubicBezTo>
                <a:cubicBezTo>
                  <a:pt x="155" y="290"/>
                  <a:pt x="155" y="283"/>
                  <a:pt x="162" y="276"/>
                </a:cubicBezTo>
                <a:cubicBezTo>
                  <a:pt x="254" y="191"/>
                  <a:pt x="254" y="191"/>
                  <a:pt x="254" y="191"/>
                </a:cubicBezTo>
                <a:cubicBezTo>
                  <a:pt x="261" y="191"/>
                  <a:pt x="268" y="184"/>
                  <a:pt x="275" y="184"/>
                </a:cubicBezTo>
                <a:cubicBezTo>
                  <a:pt x="290" y="184"/>
                  <a:pt x="304" y="198"/>
                  <a:pt x="304" y="212"/>
                </a:cubicBezTo>
                <a:cubicBezTo>
                  <a:pt x="304" y="226"/>
                  <a:pt x="297" y="234"/>
                  <a:pt x="297" y="234"/>
                </a:cubicBezTo>
                <a:cubicBezTo>
                  <a:pt x="254" y="269"/>
                  <a:pt x="254" y="269"/>
                  <a:pt x="254" y="269"/>
                </a:cubicBezTo>
                <a:cubicBezTo>
                  <a:pt x="424" y="269"/>
                  <a:pt x="424" y="269"/>
                  <a:pt x="424" y="269"/>
                </a:cubicBezTo>
                <a:cubicBezTo>
                  <a:pt x="445" y="269"/>
                  <a:pt x="452" y="283"/>
                  <a:pt x="452" y="297"/>
                </a:cubicBezTo>
                <a:cubicBezTo>
                  <a:pt x="452" y="318"/>
                  <a:pt x="445" y="325"/>
                  <a:pt x="424" y="3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2" name="Freeform 114"/>
          <p:cNvSpPr>
            <a:spLocks noChangeArrowheads="1"/>
          </p:cNvSpPr>
          <p:nvPr/>
        </p:nvSpPr>
        <p:spPr bwMode="auto">
          <a:xfrm>
            <a:off x="14722796" y="2847935"/>
            <a:ext cx="545644" cy="549657"/>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2147483646 w 601"/>
              <a:gd name="T71" fmla="*/ 2147483646 h 6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01" h="602">
                <a:moveTo>
                  <a:pt x="304" y="601"/>
                </a:moveTo>
                <a:lnTo>
                  <a:pt x="304" y="601"/>
                </a:lnTo>
                <a:cubicBezTo>
                  <a:pt x="134" y="601"/>
                  <a:pt x="0" y="467"/>
                  <a:pt x="0" y="297"/>
                </a:cubicBezTo>
                <a:cubicBezTo>
                  <a:pt x="0" y="135"/>
                  <a:pt x="134" y="0"/>
                  <a:pt x="304" y="0"/>
                </a:cubicBezTo>
                <a:cubicBezTo>
                  <a:pt x="466" y="0"/>
                  <a:pt x="600" y="135"/>
                  <a:pt x="600" y="297"/>
                </a:cubicBezTo>
                <a:cubicBezTo>
                  <a:pt x="600" y="467"/>
                  <a:pt x="466" y="601"/>
                  <a:pt x="304" y="601"/>
                </a:cubicBezTo>
                <a:close/>
                <a:moveTo>
                  <a:pt x="304" y="57"/>
                </a:moveTo>
                <a:lnTo>
                  <a:pt x="304" y="57"/>
                </a:lnTo>
                <a:cubicBezTo>
                  <a:pt x="169" y="57"/>
                  <a:pt x="56" y="163"/>
                  <a:pt x="56" y="297"/>
                </a:cubicBezTo>
                <a:cubicBezTo>
                  <a:pt x="56" y="431"/>
                  <a:pt x="169" y="544"/>
                  <a:pt x="304" y="544"/>
                </a:cubicBezTo>
                <a:cubicBezTo>
                  <a:pt x="438" y="544"/>
                  <a:pt x="544" y="431"/>
                  <a:pt x="544" y="297"/>
                </a:cubicBezTo>
                <a:cubicBezTo>
                  <a:pt x="544" y="163"/>
                  <a:pt x="438" y="57"/>
                  <a:pt x="304" y="57"/>
                </a:cubicBezTo>
                <a:close/>
                <a:moveTo>
                  <a:pt x="388" y="297"/>
                </a:moveTo>
                <a:lnTo>
                  <a:pt x="388" y="297"/>
                </a:lnTo>
                <a:cubicBezTo>
                  <a:pt x="374" y="297"/>
                  <a:pt x="367" y="297"/>
                  <a:pt x="367" y="290"/>
                </a:cubicBezTo>
                <a:cubicBezTo>
                  <a:pt x="332" y="248"/>
                  <a:pt x="332" y="248"/>
                  <a:pt x="332" y="248"/>
                </a:cubicBezTo>
                <a:cubicBezTo>
                  <a:pt x="332" y="424"/>
                  <a:pt x="332" y="424"/>
                  <a:pt x="332" y="424"/>
                </a:cubicBezTo>
                <a:cubicBezTo>
                  <a:pt x="332" y="438"/>
                  <a:pt x="318" y="453"/>
                  <a:pt x="304" y="453"/>
                </a:cubicBezTo>
                <a:cubicBezTo>
                  <a:pt x="282" y="453"/>
                  <a:pt x="275" y="438"/>
                  <a:pt x="275" y="424"/>
                </a:cubicBezTo>
                <a:cubicBezTo>
                  <a:pt x="275" y="248"/>
                  <a:pt x="275" y="248"/>
                  <a:pt x="275" y="248"/>
                </a:cubicBezTo>
                <a:cubicBezTo>
                  <a:pt x="240" y="290"/>
                  <a:pt x="240" y="290"/>
                  <a:pt x="240" y="290"/>
                </a:cubicBezTo>
                <a:cubicBezTo>
                  <a:pt x="233" y="297"/>
                  <a:pt x="226" y="297"/>
                  <a:pt x="219" y="297"/>
                </a:cubicBezTo>
                <a:cubicBezTo>
                  <a:pt x="197" y="297"/>
                  <a:pt x="190" y="290"/>
                  <a:pt x="190" y="269"/>
                </a:cubicBezTo>
                <a:cubicBezTo>
                  <a:pt x="190" y="262"/>
                  <a:pt x="190" y="255"/>
                  <a:pt x="197" y="255"/>
                </a:cubicBezTo>
                <a:cubicBezTo>
                  <a:pt x="282" y="156"/>
                  <a:pt x="282" y="156"/>
                  <a:pt x="282" y="156"/>
                </a:cubicBezTo>
                <a:cubicBezTo>
                  <a:pt x="282" y="156"/>
                  <a:pt x="289" y="149"/>
                  <a:pt x="304" y="149"/>
                </a:cubicBezTo>
                <a:cubicBezTo>
                  <a:pt x="311" y="149"/>
                  <a:pt x="318" y="156"/>
                  <a:pt x="325" y="156"/>
                </a:cubicBezTo>
                <a:cubicBezTo>
                  <a:pt x="410" y="255"/>
                  <a:pt x="410" y="255"/>
                  <a:pt x="410" y="255"/>
                </a:cubicBezTo>
                <a:cubicBezTo>
                  <a:pt x="410" y="255"/>
                  <a:pt x="417" y="262"/>
                  <a:pt x="417" y="269"/>
                </a:cubicBezTo>
                <a:cubicBezTo>
                  <a:pt x="417" y="290"/>
                  <a:pt x="402" y="297"/>
                  <a:pt x="388" y="2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3" name="Freeform 115"/>
          <p:cNvSpPr>
            <a:spLocks noChangeArrowheads="1"/>
          </p:cNvSpPr>
          <p:nvPr/>
        </p:nvSpPr>
        <p:spPr bwMode="auto">
          <a:xfrm>
            <a:off x="13763906" y="2847935"/>
            <a:ext cx="545644" cy="549657"/>
          </a:xfrm>
          <a:custGeom>
            <a:avLst/>
            <a:gdLst>
              <a:gd name="T0" fmla="*/ 2147483646 w 601"/>
              <a:gd name="T1" fmla="*/ 2147483646 h 602"/>
              <a:gd name="T2" fmla="*/ 2147483646 w 601"/>
              <a:gd name="T3" fmla="*/ 2147483646 h 602"/>
              <a:gd name="T4" fmla="*/ 0 w 601"/>
              <a:gd name="T5" fmla="*/ 2147483646 h 602"/>
              <a:gd name="T6" fmla="*/ 2147483646 w 601"/>
              <a:gd name="T7" fmla="*/ 0 h 602"/>
              <a:gd name="T8" fmla="*/ 2147483646 w 601"/>
              <a:gd name="T9" fmla="*/ 2147483646 h 602"/>
              <a:gd name="T10" fmla="*/ 2147483646 w 601"/>
              <a:gd name="T11" fmla="*/ 2147483646 h 602"/>
              <a:gd name="T12" fmla="*/ 2147483646 w 601"/>
              <a:gd name="T13" fmla="*/ 2147483646 h 602"/>
              <a:gd name="T14" fmla="*/ 2147483646 w 601"/>
              <a:gd name="T15" fmla="*/ 2147483646 h 602"/>
              <a:gd name="T16" fmla="*/ 2147483646 w 601"/>
              <a:gd name="T17" fmla="*/ 2147483646 h 602"/>
              <a:gd name="T18" fmla="*/ 2147483646 w 601"/>
              <a:gd name="T19" fmla="*/ 2147483646 h 602"/>
              <a:gd name="T20" fmla="*/ 2147483646 w 601"/>
              <a:gd name="T21" fmla="*/ 2147483646 h 602"/>
              <a:gd name="T22" fmla="*/ 2147483646 w 601"/>
              <a:gd name="T23" fmla="*/ 2147483646 h 602"/>
              <a:gd name="T24" fmla="*/ 2147483646 w 601"/>
              <a:gd name="T25" fmla="*/ 2147483646 h 602"/>
              <a:gd name="T26" fmla="*/ 2147483646 w 601"/>
              <a:gd name="T27" fmla="*/ 2147483646 h 602"/>
              <a:gd name="T28" fmla="*/ 2147483646 w 601"/>
              <a:gd name="T29" fmla="*/ 2147483646 h 602"/>
              <a:gd name="T30" fmla="*/ 2147483646 w 601"/>
              <a:gd name="T31" fmla="*/ 2147483646 h 602"/>
              <a:gd name="T32" fmla="*/ 2147483646 w 601"/>
              <a:gd name="T33" fmla="*/ 2147483646 h 602"/>
              <a:gd name="T34" fmla="*/ 2147483646 w 601"/>
              <a:gd name="T35" fmla="*/ 2147483646 h 602"/>
              <a:gd name="T36" fmla="*/ 2147483646 w 601"/>
              <a:gd name="T37" fmla="*/ 2147483646 h 602"/>
              <a:gd name="T38" fmla="*/ 2147483646 w 601"/>
              <a:gd name="T39" fmla="*/ 2147483646 h 602"/>
              <a:gd name="T40" fmla="*/ 2147483646 w 601"/>
              <a:gd name="T41" fmla="*/ 2147483646 h 602"/>
              <a:gd name="T42" fmla="*/ 2147483646 w 601"/>
              <a:gd name="T43" fmla="*/ 2147483646 h 602"/>
              <a:gd name="T44" fmla="*/ 2147483646 w 601"/>
              <a:gd name="T45" fmla="*/ 2147483646 h 602"/>
              <a:gd name="T46" fmla="*/ 2147483646 w 601"/>
              <a:gd name="T47" fmla="*/ 2147483646 h 602"/>
              <a:gd name="T48" fmla="*/ 2147483646 w 601"/>
              <a:gd name="T49" fmla="*/ 2147483646 h 602"/>
              <a:gd name="T50" fmla="*/ 2147483646 w 601"/>
              <a:gd name="T51" fmla="*/ 2147483646 h 602"/>
              <a:gd name="T52" fmla="*/ 2147483646 w 601"/>
              <a:gd name="T53" fmla="*/ 2147483646 h 602"/>
              <a:gd name="T54" fmla="*/ 2147483646 w 601"/>
              <a:gd name="T55" fmla="*/ 2147483646 h 602"/>
              <a:gd name="T56" fmla="*/ 2147483646 w 601"/>
              <a:gd name="T57" fmla="*/ 2147483646 h 602"/>
              <a:gd name="T58" fmla="*/ 2147483646 w 601"/>
              <a:gd name="T59" fmla="*/ 2147483646 h 602"/>
              <a:gd name="T60" fmla="*/ 2147483646 w 601"/>
              <a:gd name="T61" fmla="*/ 2147483646 h 602"/>
              <a:gd name="T62" fmla="*/ 2147483646 w 601"/>
              <a:gd name="T63" fmla="*/ 2147483646 h 602"/>
              <a:gd name="T64" fmla="*/ 2147483646 w 601"/>
              <a:gd name="T65" fmla="*/ 2147483646 h 602"/>
              <a:gd name="T66" fmla="*/ 2147483646 w 601"/>
              <a:gd name="T67" fmla="*/ 2147483646 h 602"/>
              <a:gd name="T68" fmla="*/ 2147483646 w 601"/>
              <a:gd name="T69" fmla="*/ 2147483646 h 60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01" h="602">
                <a:moveTo>
                  <a:pt x="296" y="601"/>
                </a:moveTo>
                <a:lnTo>
                  <a:pt x="296" y="601"/>
                </a:lnTo>
                <a:cubicBezTo>
                  <a:pt x="134" y="601"/>
                  <a:pt x="0" y="467"/>
                  <a:pt x="0" y="297"/>
                </a:cubicBezTo>
                <a:cubicBezTo>
                  <a:pt x="0" y="135"/>
                  <a:pt x="134" y="0"/>
                  <a:pt x="296" y="0"/>
                </a:cubicBezTo>
                <a:cubicBezTo>
                  <a:pt x="466" y="0"/>
                  <a:pt x="600" y="135"/>
                  <a:pt x="600" y="297"/>
                </a:cubicBezTo>
                <a:cubicBezTo>
                  <a:pt x="600" y="467"/>
                  <a:pt x="466" y="601"/>
                  <a:pt x="296" y="601"/>
                </a:cubicBezTo>
                <a:close/>
                <a:moveTo>
                  <a:pt x="296" y="57"/>
                </a:moveTo>
                <a:lnTo>
                  <a:pt x="296" y="57"/>
                </a:lnTo>
                <a:cubicBezTo>
                  <a:pt x="162" y="57"/>
                  <a:pt x="56" y="163"/>
                  <a:pt x="56" y="297"/>
                </a:cubicBezTo>
                <a:cubicBezTo>
                  <a:pt x="56" y="431"/>
                  <a:pt x="162" y="544"/>
                  <a:pt x="296" y="544"/>
                </a:cubicBezTo>
                <a:cubicBezTo>
                  <a:pt x="431" y="544"/>
                  <a:pt x="544" y="431"/>
                  <a:pt x="544" y="297"/>
                </a:cubicBezTo>
                <a:cubicBezTo>
                  <a:pt x="544" y="163"/>
                  <a:pt x="431" y="57"/>
                  <a:pt x="296" y="57"/>
                </a:cubicBezTo>
                <a:close/>
                <a:moveTo>
                  <a:pt x="402" y="347"/>
                </a:moveTo>
                <a:lnTo>
                  <a:pt x="402" y="347"/>
                </a:lnTo>
                <a:cubicBezTo>
                  <a:pt x="318" y="438"/>
                  <a:pt x="318" y="438"/>
                  <a:pt x="318" y="438"/>
                </a:cubicBezTo>
                <a:cubicBezTo>
                  <a:pt x="318" y="446"/>
                  <a:pt x="311" y="453"/>
                  <a:pt x="296" y="453"/>
                </a:cubicBezTo>
                <a:cubicBezTo>
                  <a:pt x="289" y="453"/>
                  <a:pt x="282" y="446"/>
                  <a:pt x="275" y="438"/>
                </a:cubicBezTo>
                <a:cubicBezTo>
                  <a:pt x="190" y="347"/>
                  <a:pt x="190" y="347"/>
                  <a:pt x="190" y="347"/>
                </a:cubicBezTo>
                <a:cubicBezTo>
                  <a:pt x="190" y="340"/>
                  <a:pt x="183" y="333"/>
                  <a:pt x="183" y="325"/>
                </a:cubicBezTo>
                <a:cubicBezTo>
                  <a:pt x="183" y="311"/>
                  <a:pt x="197" y="297"/>
                  <a:pt x="211" y="297"/>
                </a:cubicBezTo>
                <a:cubicBezTo>
                  <a:pt x="226" y="297"/>
                  <a:pt x="233" y="304"/>
                  <a:pt x="233" y="311"/>
                </a:cubicBezTo>
                <a:cubicBezTo>
                  <a:pt x="268" y="347"/>
                  <a:pt x="268" y="347"/>
                  <a:pt x="268" y="347"/>
                </a:cubicBezTo>
                <a:cubicBezTo>
                  <a:pt x="268" y="177"/>
                  <a:pt x="268" y="177"/>
                  <a:pt x="268" y="177"/>
                </a:cubicBezTo>
                <a:cubicBezTo>
                  <a:pt x="268" y="163"/>
                  <a:pt x="282" y="149"/>
                  <a:pt x="296" y="149"/>
                </a:cubicBezTo>
                <a:cubicBezTo>
                  <a:pt x="318" y="149"/>
                  <a:pt x="325" y="163"/>
                  <a:pt x="325" y="177"/>
                </a:cubicBezTo>
                <a:cubicBezTo>
                  <a:pt x="325" y="347"/>
                  <a:pt x="325" y="347"/>
                  <a:pt x="325" y="347"/>
                </a:cubicBezTo>
                <a:cubicBezTo>
                  <a:pt x="360" y="311"/>
                  <a:pt x="360" y="311"/>
                  <a:pt x="360" y="311"/>
                </a:cubicBezTo>
                <a:cubicBezTo>
                  <a:pt x="367" y="304"/>
                  <a:pt x="374" y="297"/>
                  <a:pt x="381" y="297"/>
                </a:cubicBezTo>
                <a:cubicBezTo>
                  <a:pt x="402" y="297"/>
                  <a:pt x="409" y="311"/>
                  <a:pt x="409" y="325"/>
                </a:cubicBezTo>
                <a:cubicBezTo>
                  <a:pt x="409" y="333"/>
                  <a:pt x="409" y="340"/>
                  <a:pt x="402" y="34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4" name="Freeform 116"/>
          <p:cNvSpPr>
            <a:spLocks noChangeArrowheads="1"/>
          </p:cNvSpPr>
          <p:nvPr/>
        </p:nvSpPr>
        <p:spPr bwMode="auto">
          <a:xfrm>
            <a:off x="12801004" y="2847935"/>
            <a:ext cx="553668" cy="549657"/>
          </a:xfrm>
          <a:custGeom>
            <a:avLst/>
            <a:gdLst>
              <a:gd name="T0" fmla="*/ 2147483646 w 609"/>
              <a:gd name="T1" fmla="*/ 2147483646 h 602"/>
              <a:gd name="T2" fmla="*/ 2147483646 w 609"/>
              <a:gd name="T3" fmla="*/ 2147483646 h 602"/>
              <a:gd name="T4" fmla="*/ 0 w 609"/>
              <a:gd name="T5" fmla="*/ 2147483646 h 602"/>
              <a:gd name="T6" fmla="*/ 2147483646 w 609"/>
              <a:gd name="T7" fmla="*/ 0 h 602"/>
              <a:gd name="T8" fmla="*/ 2147483646 w 609"/>
              <a:gd name="T9" fmla="*/ 2147483646 h 602"/>
              <a:gd name="T10" fmla="*/ 2147483646 w 609"/>
              <a:gd name="T11" fmla="*/ 2147483646 h 602"/>
              <a:gd name="T12" fmla="*/ 2147483646 w 609"/>
              <a:gd name="T13" fmla="*/ 2147483646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09" h="602">
                <a:moveTo>
                  <a:pt x="304" y="601"/>
                </a:moveTo>
                <a:lnTo>
                  <a:pt x="304" y="601"/>
                </a:lnTo>
                <a:cubicBezTo>
                  <a:pt x="135" y="601"/>
                  <a:pt x="0" y="467"/>
                  <a:pt x="0" y="297"/>
                </a:cubicBezTo>
                <a:cubicBezTo>
                  <a:pt x="0" y="135"/>
                  <a:pt x="135" y="0"/>
                  <a:pt x="304" y="0"/>
                </a:cubicBezTo>
                <a:cubicBezTo>
                  <a:pt x="474" y="0"/>
                  <a:pt x="608" y="135"/>
                  <a:pt x="608" y="297"/>
                </a:cubicBezTo>
                <a:cubicBezTo>
                  <a:pt x="608" y="467"/>
                  <a:pt x="474" y="601"/>
                  <a:pt x="304" y="601"/>
                </a:cubicBezTo>
                <a:close/>
                <a:moveTo>
                  <a:pt x="57" y="297"/>
                </a:moveTo>
                <a:lnTo>
                  <a:pt x="57" y="297"/>
                </a:lnTo>
                <a:cubicBezTo>
                  <a:pt x="57" y="431"/>
                  <a:pt x="170" y="544"/>
                  <a:pt x="304" y="544"/>
                </a:cubicBezTo>
                <a:cubicBezTo>
                  <a:pt x="361" y="544"/>
                  <a:pt x="417" y="523"/>
                  <a:pt x="460" y="488"/>
                </a:cubicBezTo>
                <a:cubicBezTo>
                  <a:pt x="113" y="149"/>
                  <a:pt x="113" y="149"/>
                  <a:pt x="113" y="149"/>
                </a:cubicBezTo>
                <a:cubicBezTo>
                  <a:pt x="78" y="191"/>
                  <a:pt x="57" y="241"/>
                  <a:pt x="57" y="297"/>
                </a:cubicBezTo>
                <a:close/>
                <a:moveTo>
                  <a:pt x="304" y="57"/>
                </a:moveTo>
                <a:lnTo>
                  <a:pt x="304" y="57"/>
                </a:lnTo>
                <a:cubicBezTo>
                  <a:pt x="248" y="57"/>
                  <a:pt x="191" y="71"/>
                  <a:pt x="149" y="106"/>
                </a:cubicBezTo>
                <a:cubicBezTo>
                  <a:pt x="495" y="453"/>
                  <a:pt x="495" y="453"/>
                  <a:pt x="495" y="453"/>
                </a:cubicBezTo>
                <a:cubicBezTo>
                  <a:pt x="530" y="410"/>
                  <a:pt x="552" y="354"/>
                  <a:pt x="552" y="297"/>
                </a:cubicBezTo>
                <a:cubicBezTo>
                  <a:pt x="552" y="163"/>
                  <a:pt x="439" y="57"/>
                  <a:pt x="304"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5" name="Freeform 117"/>
          <p:cNvSpPr>
            <a:spLocks noChangeArrowheads="1"/>
          </p:cNvSpPr>
          <p:nvPr/>
        </p:nvSpPr>
        <p:spPr bwMode="auto">
          <a:xfrm>
            <a:off x="11842117" y="2847935"/>
            <a:ext cx="549655" cy="549657"/>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2147483646 w 602"/>
              <a:gd name="T73" fmla="*/ 2147483646 h 602"/>
              <a:gd name="T74" fmla="*/ 2147483646 w 602"/>
              <a:gd name="T75" fmla="*/ 2147483646 h 602"/>
              <a:gd name="T76" fmla="*/ 2147483646 w 602"/>
              <a:gd name="T77" fmla="*/ 2147483646 h 602"/>
              <a:gd name="T78" fmla="*/ 2147483646 w 602"/>
              <a:gd name="T79" fmla="*/ 2147483646 h 602"/>
              <a:gd name="T80" fmla="*/ 2147483646 w 602"/>
              <a:gd name="T81" fmla="*/ 2147483646 h 602"/>
              <a:gd name="T82" fmla="*/ 2147483646 w 602"/>
              <a:gd name="T83" fmla="*/ 2147483646 h 6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2" h="602">
                <a:moveTo>
                  <a:pt x="304" y="601"/>
                </a:moveTo>
                <a:lnTo>
                  <a:pt x="304" y="601"/>
                </a:lnTo>
                <a:cubicBezTo>
                  <a:pt x="135" y="601"/>
                  <a:pt x="0" y="467"/>
                  <a:pt x="0" y="297"/>
                </a:cubicBezTo>
                <a:cubicBezTo>
                  <a:pt x="0" y="135"/>
                  <a:pt x="135"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9" y="544"/>
                  <a:pt x="544" y="431"/>
                  <a:pt x="544" y="297"/>
                </a:cubicBezTo>
                <a:cubicBezTo>
                  <a:pt x="544" y="163"/>
                  <a:pt x="439" y="57"/>
                  <a:pt x="304" y="57"/>
                </a:cubicBezTo>
                <a:close/>
                <a:moveTo>
                  <a:pt x="403" y="431"/>
                </a:moveTo>
                <a:lnTo>
                  <a:pt x="403" y="431"/>
                </a:lnTo>
                <a:cubicBezTo>
                  <a:pt x="396" y="431"/>
                  <a:pt x="389" y="431"/>
                  <a:pt x="389" y="424"/>
                </a:cubicBezTo>
                <a:cubicBezTo>
                  <a:pt x="304" y="340"/>
                  <a:pt x="304" y="340"/>
                  <a:pt x="304" y="340"/>
                </a:cubicBezTo>
                <a:cubicBezTo>
                  <a:pt x="219" y="424"/>
                  <a:pt x="219" y="424"/>
                  <a:pt x="219" y="424"/>
                </a:cubicBezTo>
                <a:cubicBezTo>
                  <a:pt x="212" y="431"/>
                  <a:pt x="205" y="431"/>
                  <a:pt x="198" y="431"/>
                </a:cubicBezTo>
                <a:cubicBezTo>
                  <a:pt x="184" y="431"/>
                  <a:pt x="170" y="417"/>
                  <a:pt x="170" y="403"/>
                </a:cubicBezTo>
                <a:cubicBezTo>
                  <a:pt x="170" y="396"/>
                  <a:pt x="170" y="389"/>
                  <a:pt x="177" y="382"/>
                </a:cubicBezTo>
                <a:cubicBezTo>
                  <a:pt x="262" y="297"/>
                  <a:pt x="262" y="297"/>
                  <a:pt x="262" y="297"/>
                </a:cubicBezTo>
                <a:cubicBezTo>
                  <a:pt x="177" y="212"/>
                  <a:pt x="177" y="212"/>
                  <a:pt x="177" y="212"/>
                </a:cubicBezTo>
                <a:cubicBezTo>
                  <a:pt x="170" y="212"/>
                  <a:pt x="170" y="205"/>
                  <a:pt x="170" y="198"/>
                </a:cubicBezTo>
                <a:cubicBezTo>
                  <a:pt x="170" y="177"/>
                  <a:pt x="184" y="170"/>
                  <a:pt x="198" y="170"/>
                </a:cubicBezTo>
                <a:cubicBezTo>
                  <a:pt x="205" y="170"/>
                  <a:pt x="212" y="170"/>
                  <a:pt x="219" y="177"/>
                </a:cubicBezTo>
                <a:cubicBezTo>
                  <a:pt x="304" y="262"/>
                  <a:pt x="304" y="262"/>
                  <a:pt x="304" y="262"/>
                </a:cubicBezTo>
                <a:cubicBezTo>
                  <a:pt x="389" y="177"/>
                  <a:pt x="389" y="177"/>
                  <a:pt x="389" y="177"/>
                </a:cubicBezTo>
                <a:cubicBezTo>
                  <a:pt x="389" y="170"/>
                  <a:pt x="396" y="170"/>
                  <a:pt x="403" y="170"/>
                </a:cubicBezTo>
                <a:cubicBezTo>
                  <a:pt x="424" y="170"/>
                  <a:pt x="431" y="177"/>
                  <a:pt x="431" y="198"/>
                </a:cubicBezTo>
                <a:cubicBezTo>
                  <a:pt x="431" y="205"/>
                  <a:pt x="431" y="212"/>
                  <a:pt x="424" y="212"/>
                </a:cubicBezTo>
                <a:cubicBezTo>
                  <a:pt x="340" y="297"/>
                  <a:pt x="340" y="297"/>
                  <a:pt x="340" y="297"/>
                </a:cubicBezTo>
                <a:cubicBezTo>
                  <a:pt x="424" y="382"/>
                  <a:pt x="424" y="382"/>
                  <a:pt x="424" y="382"/>
                </a:cubicBezTo>
                <a:cubicBezTo>
                  <a:pt x="431" y="389"/>
                  <a:pt x="431" y="396"/>
                  <a:pt x="431" y="403"/>
                </a:cubicBezTo>
                <a:cubicBezTo>
                  <a:pt x="431" y="417"/>
                  <a:pt x="424" y="431"/>
                  <a:pt x="403" y="4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6" name="Freeform 118"/>
          <p:cNvSpPr>
            <a:spLocks noChangeArrowheads="1"/>
          </p:cNvSpPr>
          <p:nvPr/>
        </p:nvSpPr>
        <p:spPr bwMode="auto">
          <a:xfrm>
            <a:off x="10883226" y="2847935"/>
            <a:ext cx="549657" cy="549657"/>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2147483646 w 602"/>
              <a:gd name="T61" fmla="*/ 2147483646 h 602"/>
              <a:gd name="T62" fmla="*/ 2147483646 w 602"/>
              <a:gd name="T63" fmla="*/ 2147483646 h 602"/>
              <a:gd name="T64" fmla="*/ 2147483646 w 602"/>
              <a:gd name="T65" fmla="*/ 2147483646 h 602"/>
              <a:gd name="T66" fmla="*/ 2147483646 w 602"/>
              <a:gd name="T67" fmla="*/ 2147483646 h 602"/>
              <a:gd name="T68" fmla="*/ 2147483646 w 602"/>
              <a:gd name="T69" fmla="*/ 2147483646 h 602"/>
              <a:gd name="T70" fmla="*/ 2147483646 w 602"/>
              <a:gd name="T71" fmla="*/ 2147483646 h 602"/>
              <a:gd name="T72" fmla="*/ 2147483646 w 602"/>
              <a:gd name="T73" fmla="*/ 2147483646 h 602"/>
              <a:gd name="T74" fmla="*/ 2147483646 w 602"/>
              <a:gd name="T75" fmla="*/ 2147483646 h 602"/>
              <a:gd name="T76" fmla="*/ 2147483646 w 602"/>
              <a:gd name="T77" fmla="*/ 2147483646 h 6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2" h="602">
                <a:moveTo>
                  <a:pt x="297" y="601"/>
                </a:moveTo>
                <a:lnTo>
                  <a:pt x="297" y="601"/>
                </a:lnTo>
                <a:cubicBezTo>
                  <a:pt x="135" y="601"/>
                  <a:pt x="0" y="467"/>
                  <a:pt x="0" y="297"/>
                </a:cubicBezTo>
                <a:cubicBezTo>
                  <a:pt x="0" y="135"/>
                  <a:pt x="135" y="0"/>
                  <a:pt x="297" y="0"/>
                </a:cubicBezTo>
                <a:cubicBezTo>
                  <a:pt x="467" y="0"/>
                  <a:pt x="601" y="135"/>
                  <a:pt x="601" y="297"/>
                </a:cubicBezTo>
                <a:cubicBezTo>
                  <a:pt x="601" y="467"/>
                  <a:pt x="467" y="601"/>
                  <a:pt x="297" y="601"/>
                </a:cubicBezTo>
                <a:close/>
                <a:moveTo>
                  <a:pt x="297" y="57"/>
                </a:moveTo>
                <a:lnTo>
                  <a:pt x="297" y="57"/>
                </a:lnTo>
                <a:cubicBezTo>
                  <a:pt x="163" y="57"/>
                  <a:pt x="57" y="163"/>
                  <a:pt x="57" y="297"/>
                </a:cubicBezTo>
                <a:cubicBezTo>
                  <a:pt x="57" y="431"/>
                  <a:pt x="163" y="544"/>
                  <a:pt x="297" y="544"/>
                </a:cubicBezTo>
                <a:cubicBezTo>
                  <a:pt x="431" y="544"/>
                  <a:pt x="544" y="431"/>
                  <a:pt x="544" y="297"/>
                </a:cubicBezTo>
                <a:cubicBezTo>
                  <a:pt x="544" y="163"/>
                  <a:pt x="431" y="57"/>
                  <a:pt x="297" y="57"/>
                </a:cubicBezTo>
                <a:close/>
                <a:moveTo>
                  <a:pt x="431" y="241"/>
                </a:moveTo>
                <a:lnTo>
                  <a:pt x="431" y="241"/>
                </a:lnTo>
                <a:cubicBezTo>
                  <a:pt x="283" y="396"/>
                  <a:pt x="283" y="396"/>
                  <a:pt x="283" y="396"/>
                </a:cubicBezTo>
                <a:cubicBezTo>
                  <a:pt x="276" y="403"/>
                  <a:pt x="269" y="403"/>
                  <a:pt x="262" y="403"/>
                </a:cubicBezTo>
                <a:cubicBezTo>
                  <a:pt x="255" y="403"/>
                  <a:pt x="248" y="403"/>
                  <a:pt x="240" y="396"/>
                </a:cubicBezTo>
                <a:cubicBezTo>
                  <a:pt x="156" y="311"/>
                  <a:pt x="156" y="311"/>
                  <a:pt x="156" y="311"/>
                </a:cubicBezTo>
                <a:cubicBezTo>
                  <a:pt x="149" y="304"/>
                  <a:pt x="149" y="297"/>
                  <a:pt x="149" y="290"/>
                </a:cubicBezTo>
                <a:cubicBezTo>
                  <a:pt x="149" y="276"/>
                  <a:pt x="163" y="262"/>
                  <a:pt x="177" y="262"/>
                </a:cubicBezTo>
                <a:cubicBezTo>
                  <a:pt x="184" y="262"/>
                  <a:pt x="191" y="262"/>
                  <a:pt x="198" y="269"/>
                </a:cubicBezTo>
                <a:cubicBezTo>
                  <a:pt x="262" y="333"/>
                  <a:pt x="262" y="333"/>
                  <a:pt x="262" y="333"/>
                </a:cubicBezTo>
                <a:cubicBezTo>
                  <a:pt x="396" y="205"/>
                  <a:pt x="396" y="205"/>
                  <a:pt x="396" y="205"/>
                </a:cubicBezTo>
                <a:cubicBezTo>
                  <a:pt x="396" y="198"/>
                  <a:pt x="403" y="198"/>
                  <a:pt x="410" y="198"/>
                </a:cubicBezTo>
                <a:cubicBezTo>
                  <a:pt x="431" y="198"/>
                  <a:pt x="438" y="205"/>
                  <a:pt x="438" y="226"/>
                </a:cubicBezTo>
                <a:cubicBezTo>
                  <a:pt x="438" y="234"/>
                  <a:pt x="438" y="241"/>
                  <a:pt x="431" y="241"/>
                </a:cubicBezTo>
                <a:close/>
                <a:moveTo>
                  <a:pt x="431" y="198"/>
                </a:moveTo>
                <a:lnTo>
                  <a:pt x="431" y="198"/>
                </a:lnTo>
                <a:close/>
                <a:moveTo>
                  <a:pt x="198" y="431"/>
                </a:moveTo>
                <a:lnTo>
                  <a:pt x="198" y="431"/>
                </a:lnTo>
                <a:close/>
                <a:moveTo>
                  <a:pt x="403" y="431"/>
                </a:moveTo>
                <a:lnTo>
                  <a:pt x="403" y="431"/>
                </a:lnTo>
                <a:close/>
                <a:moveTo>
                  <a:pt x="431" y="403"/>
                </a:moveTo>
                <a:lnTo>
                  <a:pt x="431" y="40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7" name="Freeform 119"/>
          <p:cNvSpPr>
            <a:spLocks noChangeArrowheads="1"/>
          </p:cNvSpPr>
          <p:nvPr/>
        </p:nvSpPr>
        <p:spPr bwMode="auto">
          <a:xfrm>
            <a:off x="9920325" y="2847935"/>
            <a:ext cx="553668" cy="549657"/>
          </a:xfrm>
          <a:custGeom>
            <a:avLst/>
            <a:gdLst>
              <a:gd name="T0" fmla="*/ 2147483646 w 609"/>
              <a:gd name="T1" fmla="*/ 2147483646 h 602"/>
              <a:gd name="T2" fmla="*/ 2147483646 w 609"/>
              <a:gd name="T3" fmla="*/ 2147483646 h 602"/>
              <a:gd name="T4" fmla="*/ 0 w 609"/>
              <a:gd name="T5" fmla="*/ 2147483646 h 602"/>
              <a:gd name="T6" fmla="*/ 2147483646 w 609"/>
              <a:gd name="T7" fmla="*/ 0 h 602"/>
              <a:gd name="T8" fmla="*/ 2147483646 w 609"/>
              <a:gd name="T9" fmla="*/ 2147483646 h 602"/>
              <a:gd name="T10" fmla="*/ 2147483646 w 609"/>
              <a:gd name="T11" fmla="*/ 2147483646 h 602"/>
              <a:gd name="T12" fmla="*/ 2147483646 w 609"/>
              <a:gd name="T13" fmla="*/ 2147483646 h 602"/>
              <a:gd name="T14" fmla="*/ 2147483646 w 609"/>
              <a:gd name="T15" fmla="*/ 2147483646 h 602"/>
              <a:gd name="T16" fmla="*/ 2147483646 w 609"/>
              <a:gd name="T17" fmla="*/ 2147483646 h 602"/>
              <a:gd name="T18" fmla="*/ 2147483646 w 609"/>
              <a:gd name="T19" fmla="*/ 2147483646 h 602"/>
              <a:gd name="T20" fmla="*/ 2147483646 w 609"/>
              <a:gd name="T21" fmla="*/ 2147483646 h 602"/>
              <a:gd name="T22" fmla="*/ 2147483646 w 609"/>
              <a:gd name="T23" fmla="*/ 2147483646 h 602"/>
              <a:gd name="T24" fmla="*/ 2147483646 w 609"/>
              <a:gd name="T25" fmla="*/ 2147483646 h 602"/>
              <a:gd name="T26" fmla="*/ 2147483646 w 609"/>
              <a:gd name="T27" fmla="*/ 2147483646 h 602"/>
              <a:gd name="T28" fmla="*/ 2147483646 w 609"/>
              <a:gd name="T29" fmla="*/ 2147483646 h 602"/>
              <a:gd name="T30" fmla="*/ 2147483646 w 609"/>
              <a:gd name="T31" fmla="*/ 2147483646 h 602"/>
              <a:gd name="T32" fmla="*/ 2147483646 w 609"/>
              <a:gd name="T33" fmla="*/ 2147483646 h 602"/>
              <a:gd name="T34" fmla="*/ 2147483646 w 609"/>
              <a:gd name="T35" fmla="*/ 2147483646 h 602"/>
              <a:gd name="T36" fmla="*/ 2147483646 w 609"/>
              <a:gd name="T37" fmla="*/ 2147483646 h 602"/>
              <a:gd name="T38" fmla="*/ 2147483646 w 609"/>
              <a:gd name="T39" fmla="*/ 2147483646 h 602"/>
              <a:gd name="T40" fmla="*/ 2147483646 w 609"/>
              <a:gd name="T41" fmla="*/ 2147483646 h 602"/>
              <a:gd name="T42" fmla="*/ 2147483646 w 609"/>
              <a:gd name="T43" fmla="*/ 2147483646 h 602"/>
              <a:gd name="T44" fmla="*/ 2147483646 w 609"/>
              <a:gd name="T45" fmla="*/ 2147483646 h 602"/>
              <a:gd name="T46" fmla="*/ 2147483646 w 609"/>
              <a:gd name="T47" fmla="*/ 2147483646 h 602"/>
              <a:gd name="T48" fmla="*/ 2147483646 w 609"/>
              <a:gd name="T49" fmla="*/ 2147483646 h 602"/>
              <a:gd name="T50" fmla="*/ 2147483646 w 609"/>
              <a:gd name="T51" fmla="*/ 2147483646 h 602"/>
              <a:gd name="T52" fmla="*/ 2147483646 w 609"/>
              <a:gd name="T53" fmla="*/ 2147483646 h 602"/>
              <a:gd name="T54" fmla="*/ 2147483646 w 609"/>
              <a:gd name="T55" fmla="*/ 2147483646 h 60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09" h="602">
                <a:moveTo>
                  <a:pt x="304" y="601"/>
                </a:moveTo>
                <a:lnTo>
                  <a:pt x="304" y="601"/>
                </a:lnTo>
                <a:cubicBezTo>
                  <a:pt x="134" y="601"/>
                  <a:pt x="0" y="467"/>
                  <a:pt x="0" y="297"/>
                </a:cubicBezTo>
                <a:cubicBezTo>
                  <a:pt x="0" y="135"/>
                  <a:pt x="134" y="0"/>
                  <a:pt x="304" y="0"/>
                </a:cubicBezTo>
                <a:cubicBezTo>
                  <a:pt x="474" y="0"/>
                  <a:pt x="608" y="135"/>
                  <a:pt x="608" y="297"/>
                </a:cubicBezTo>
                <a:cubicBezTo>
                  <a:pt x="608" y="467"/>
                  <a:pt x="474" y="601"/>
                  <a:pt x="304" y="601"/>
                </a:cubicBezTo>
                <a:close/>
                <a:moveTo>
                  <a:pt x="304" y="57"/>
                </a:moveTo>
                <a:lnTo>
                  <a:pt x="304" y="57"/>
                </a:lnTo>
                <a:cubicBezTo>
                  <a:pt x="170" y="57"/>
                  <a:pt x="57" y="163"/>
                  <a:pt x="57" y="297"/>
                </a:cubicBezTo>
                <a:cubicBezTo>
                  <a:pt x="57" y="431"/>
                  <a:pt x="170" y="544"/>
                  <a:pt x="304" y="544"/>
                </a:cubicBezTo>
                <a:cubicBezTo>
                  <a:pt x="438" y="544"/>
                  <a:pt x="551" y="431"/>
                  <a:pt x="551" y="297"/>
                </a:cubicBezTo>
                <a:cubicBezTo>
                  <a:pt x="551" y="163"/>
                  <a:pt x="438" y="57"/>
                  <a:pt x="304" y="57"/>
                </a:cubicBezTo>
                <a:close/>
                <a:moveTo>
                  <a:pt x="424" y="325"/>
                </a:moveTo>
                <a:lnTo>
                  <a:pt x="424" y="325"/>
                </a:lnTo>
                <a:cubicBezTo>
                  <a:pt x="368" y="325"/>
                  <a:pt x="368" y="325"/>
                  <a:pt x="368" y="325"/>
                </a:cubicBezTo>
                <a:cubicBezTo>
                  <a:pt x="332" y="325"/>
                  <a:pt x="332" y="325"/>
                  <a:pt x="332" y="325"/>
                </a:cubicBezTo>
                <a:cubicBezTo>
                  <a:pt x="276" y="325"/>
                  <a:pt x="276" y="325"/>
                  <a:pt x="276" y="325"/>
                </a:cubicBezTo>
                <a:cubicBezTo>
                  <a:pt x="240" y="325"/>
                  <a:pt x="240" y="325"/>
                  <a:pt x="240" y="325"/>
                </a:cubicBezTo>
                <a:cubicBezTo>
                  <a:pt x="184" y="325"/>
                  <a:pt x="184" y="325"/>
                  <a:pt x="184" y="325"/>
                </a:cubicBezTo>
                <a:cubicBezTo>
                  <a:pt x="163" y="325"/>
                  <a:pt x="156" y="318"/>
                  <a:pt x="156" y="297"/>
                </a:cubicBezTo>
                <a:cubicBezTo>
                  <a:pt x="156" y="283"/>
                  <a:pt x="163" y="269"/>
                  <a:pt x="184" y="269"/>
                </a:cubicBezTo>
                <a:cubicBezTo>
                  <a:pt x="247" y="269"/>
                  <a:pt x="247" y="269"/>
                  <a:pt x="247" y="269"/>
                </a:cubicBezTo>
                <a:cubicBezTo>
                  <a:pt x="276" y="269"/>
                  <a:pt x="276" y="269"/>
                  <a:pt x="276" y="269"/>
                </a:cubicBezTo>
                <a:cubicBezTo>
                  <a:pt x="332" y="269"/>
                  <a:pt x="332" y="269"/>
                  <a:pt x="332" y="269"/>
                </a:cubicBezTo>
                <a:cubicBezTo>
                  <a:pt x="368" y="269"/>
                  <a:pt x="368" y="269"/>
                  <a:pt x="368" y="269"/>
                </a:cubicBezTo>
                <a:cubicBezTo>
                  <a:pt x="424" y="269"/>
                  <a:pt x="424" y="269"/>
                  <a:pt x="424" y="269"/>
                </a:cubicBezTo>
                <a:cubicBezTo>
                  <a:pt x="445" y="269"/>
                  <a:pt x="452" y="283"/>
                  <a:pt x="452" y="297"/>
                </a:cubicBezTo>
                <a:cubicBezTo>
                  <a:pt x="452" y="318"/>
                  <a:pt x="445" y="325"/>
                  <a:pt x="424" y="3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8" name="Freeform 120"/>
          <p:cNvSpPr>
            <a:spLocks noChangeArrowheads="1"/>
          </p:cNvSpPr>
          <p:nvPr/>
        </p:nvSpPr>
        <p:spPr bwMode="auto">
          <a:xfrm>
            <a:off x="8961437" y="2847935"/>
            <a:ext cx="549655" cy="549657"/>
          </a:xfrm>
          <a:custGeom>
            <a:avLst/>
            <a:gdLst>
              <a:gd name="T0" fmla="*/ 2147483646 w 602"/>
              <a:gd name="T1" fmla="*/ 2147483646 h 602"/>
              <a:gd name="T2" fmla="*/ 2147483646 w 602"/>
              <a:gd name="T3" fmla="*/ 2147483646 h 602"/>
              <a:gd name="T4" fmla="*/ 0 w 602"/>
              <a:gd name="T5" fmla="*/ 2147483646 h 602"/>
              <a:gd name="T6" fmla="*/ 2147483646 w 602"/>
              <a:gd name="T7" fmla="*/ 0 h 602"/>
              <a:gd name="T8" fmla="*/ 2147483646 w 602"/>
              <a:gd name="T9" fmla="*/ 2147483646 h 602"/>
              <a:gd name="T10" fmla="*/ 2147483646 w 602"/>
              <a:gd name="T11" fmla="*/ 2147483646 h 602"/>
              <a:gd name="T12" fmla="*/ 2147483646 w 602"/>
              <a:gd name="T13" fmla="*/ 2147483646 h 602"/>
              <a:gd name="T14" fmla="*/ 2147483646 w 602"/>
              <a:gd name="T15" fmla="*/ 2147483646 h 602"/>
              <a:gd name="T16" fmla="*/ 2147483646 w 602"/>
              <a:gd name="T17" fmla="*/ 2147483646 h 602"/>
              <a:gd name="T18" fmla="*/ 2147483646 w 602"/>
              <a:gd name="T19" fmla="*/ 2147483646 h 602"/>
              <a:gd name="T20" fmla="*/ 2147483646 w 602"/>
              <a:gd name="T21" fmla="*/ 2147483646 h 602"/>
              <a:gd name="T22" fmla="*/ 2147483646 w 602"/>
              <a:gd name="T23" fmla="*/ 2147483646 h 602"/>
              <a:gd name="T24" fmla="*/ 2147483646 w 602"/>
              <a:gd name="T25" fmla="*/ 2147483646 h 602"/>
              <a:gd name="T26" fmla="*/ 2147483646 w 602"/>
              <a:gd name="T27" fmla="*/ 2147483646 h 602"/>
              <a:gd name="T28" fmla="*/ 2147483646 w 602"/>
              <a:gd name="T29" fmla="*/ 2147483646 h 602"/>
              <a:gd name="T30" fmla="*/ 2147483646 w 602"/>
              <a:gd name="T31" fmla="*/ 2147483646 h 602"/>
              <a:gd name="T32" fmla="*/ 2147483646 w 602"/>
              <a:gd name="T33" fmla="*/ 2147483646 h 602"/>
              <a:gd name="T34" fmla="*/ 2147483646 w 602"/>
              <a:gd name="T35" fmla="*/ 2147483646 h 602"/>
              <a:gd name="T36" fmla="*/ 2147483646 w 602"/>
              <a:gd name="T37" fmla="*/ 2147483646 h 602"/>
              <a:gd name="T38" fmla="*/ 2147483646 w 602"/>
              <a:gd name="T39" fmla="*/ 2147483646 h 602"/>
              <a:gd name="T40" fmla="*/ 2147483646 w 602"/>
              <a:gd name="T41" fmla="*/ 2147483646 h 602"/>
              <a:gd name="T42" fmla="*/ 2147483646 w 602"/>
              <a:gd name="T43" fmla="*/ 2147483646 h 602"/>
              <a:gd name="T44" fmla="*/ 2147483646 w 602"/>
              <a:gd name="T45" fmla="*/ 2147483646 h 602"/>
              <a:gd name="T46" fmla="*/ 2147483646 w 602"/>
              <a:gd name="T47" fmla="*/ 2147483646 h 602"/>
              <a:gd name="T48" fmla="*/ 2147483646 w 602"/>
              <a:gd name="T49" fmla="*/ 2147483646 h 602"/>
              <a:gd name="T50" fmla="*/ 2147483646 w 602"/>
              <a:gd name="T51" fmla="*/ 2147483646 h 602"/>
              <a:gd name="T52" fmla="*/ 2147483646 w 602"/>
              <a:gd name="T53" fmla="*/ 2147483646 h 602"/>
              <a:gd name="T54" fmla="*/ 2147483646 w 602"/>
              <a:gd name="T55" fmla="*/ 2147483646 h 602"/>
              <a:gd name="T56" fmla="*/ 2147483646 w 602"/>
              <a:gd name="T57" fmla="*/ 2147483646 h 602"/>
              <a:gd name="T58" fmla="*/ 2147483646 w 602"/>
              <a:gd name="T59" fmla="*/ 2147483646 h 6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02" h="602">
                <a:moveTo>
                  <a:pt x="304" y="601"/>
                </a:moveTo>
                <a:lnTo>
                  <a:pt x="304" y="601"/>
                </a:lnTo>
                <a:cubicBezTo>
                  <a:pt x="134" y="601"/>
                  <a:pt x="0" y="467"/>
                  <a:pt x="0" y="297"/>
                </a:cubicBezTo>
                <a:cubicBezTo>
                  <a:pt x="0" y="135"/>
                  <a:pt x="134" y="0"/>
                  <a:pt x="304" y="0"/>
                </a:cubicBezTo>
                <a:cubicBezTo>
                  <a:pt x="467" y="0"/>
                  <a:pt x="601" y="135"/>
                  <a:pt x="601" y="297"/>
                </a:cubicBezTo>
                <a:cubicBezTo>
                  <a:pt x="601" y="467"/>
                  <a:pt x="467" y="601"/>
                  <a:pt x="304" y="601"/>
                </a:cubicBezTo>
                <a:close/>
                <a:moveTo>
                  <a:pt x="304" y="57"/>
                </a:moveTo>
                <a:lnTo>
                  <a:pt x="304" y="57"/>
                </a:lnTo>
                <a:cubicBezTo>
                  <a:pt x="170" y="57"/>
                  <a:pt x="57" y="163"/>
                  <a:pt x="57" y="297"/>
                </a:cubicBezTo>
                <a:cubicBezTo>
                  <a:pt x="57" y="431"/>
                  <a:pt x="170" y="544"/>
                  <a:pt x="304" y="544"/>
                </a:cubicBezTo>
                <a:cubicBezTo>
                  <a:pt x="438" y="544"/>
                  <a:pt x="544" y="431"/>
                  <a:pt x="544" y="297"/>
                </a:cubicBezTo>
                <a:cubicBezTo>
                  <a:pt x="544" y="163"/>
                  <a:pt x="438" y="57"/>
                  <a:pt x="304" y="57"/>
                </a:cubicBezTo>
                <a:close/>
                <a:moveTo>
                  <a:pt x="424" y="325"/>
                </a:moveTo>
                <a:lnTo>
                  <a:pt x="424" y="325"/>
                </a:lnTo>
                <a:cubicBezTo>
                  <a:pt x="332" y="325"/>
                  <a:pt x="332" y="325"/>
                  <a:pt x="332" y="325"/>
                </a:cubicBezTo>
                <a:cubicBezTo>
                  <a:pt x="332" y="424"/>
                  <a:pt x="332" y="424"/>
                  <a:pt x="332" y="424"/>
                </a:cubicBezTo>
                <a:cubicBezTo>
                  <a:pt x="332" y="438"/>
                  <a:pt x="318" y="453"/>
                  <a:pt x="304" y="453"/>
                </a:cubicBezTo>
                <a:cubicBezTo>
                  <a:pt x="283" y="453"/>
                  <a:pt x="276" y="438"/>
                  <a:pt x="276" y="424"/>
                </a:cubicBezTo>
                <a:cubicBezTo>
                  <a:pt x="276" y="325"/>
                  <a:pt x="276" y="325"/>
                  <a:pt x="276" y="325"/>
                </a:cubicBezTo>
                <a:cubicBezTo>
                  <a:pt x="177" y="325"/>
                  <a:pt x="177" y="325"/>
                  <a:pt x="177" y="325"/>
                </a:cubicBezTo>
                <a:cubicBezTo>
                  <a:pt x="163" y="325"/>
                  <a:pt x="148" y="318"/>
                  <a:pt x="148" y="297"/>
                </a:cubicBezTo>
                <a:cubicBezTo>
                  <a:pt x="148" y="283"/>
                  <a:pt x="163" y="269"/>
                  <a:pt x="177" y="269"/>
                </a:cubicBezTo>
                <a:cubicBezTo>
                  <a:pt x="276" y="269"/>
                  <a:pt x="276" y="269"/>
                  <a:pt x="276" y="269"/>
                </a:cubicBezTo>
                <a:cubicBezTo>
                  <a:pt x="276" y="177"/>
                  <a:pt x="276" y="177"/>
                  <a:pt x="276" y="177"/>
                </a:cubicBezTo>
                <a:cubicBezTo>
                  <a:pt x="276" y="163"/>
                  <a:pt x="283" y="149"/>
                  <a:pt x="304" y="149"/>
                </a:cubicBezTo>
                <a:cubicBezTo>
                  <a:pt x="318" y="149"/>
                  <a:pt x="332" y="163"/>
                  <a:pt x="332" y="177"/>
                </a:cubicBezTo>
                <a:cubicBezTo>
                  <a:pt x="332" y="269"/>
                  <a:pt x="332" y="269"/>
                  <a:pt x="332" y="269"/>
                </a:cubicBezTo>
                <a:cubicBezTo>
                  <a:pt x="424" y="269"/>
                  <a:pt x="424" y="269"/>
                  <a:pt x="424" y="269"/>
                </a:cubicBezTo>
                <a:cubicBezTo>
                  <a:pt x="438" y="269"/>
                  <a:pt x="452" y="283"/>
                  <a:pt x="452" y="297"/>
                </a:cubicBezTo>
                <a:cubicBezTo>
                  <a:pt x="452" y="318"/>
                  <a:pt x="438" y="325"/>
                  <a:pt x="424" y="3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69" name="Freeform 121"/>
          <p:cNvSpPr>
            <a:spLocks noChangeArrowheads="1"/>
          </p:cNvSpPr>
          <p:nvPr/>
        </p:nvSpPr>
        <p:spPr bwMode="auto">
          <a:xfrm>
            <a:off x="19525265" y="1885034"/>
            <a:ext cx="549657" cy="553668"/>
          </a:xfrm>
          <a:custGeom>
            <a:avLst/>
            <a:gdLst>
              <a:gd name="T0" fmla="*/ 2147483646 w 602"/>
              <a:gd name="T1" fmla="*/ 2147483646 h 609"/>
              <a:gd name="T2" fmla="*/ 2147483646 w 602"/>
              <a:gd name="T3" fmla="*/ 2147483646 h 609"/>
              <a:gd name="T4" fmla="*/ 2147483646 w 602"/>
              <a:gd name="T5" fmla="*/ 2147483646 h 609"/>
              <a:gd name="T6" fmla="*/ 2147483646 w 602"/>
              <a:gd name="T7" fmla="*/ 2147483646 h 609"/>
              <a:gd name="T8" fmla="*/ 2147483646 w 602"/>
              <a:gd name="T9" fmla="*/ 2147483646 h 609"/>
              <a:gd name="T10" fmla="*/ 2147483646 w 602"/>
              <a:gd name="T11" fmla="*/ 2147483646 h 609"/>
              <a:gd name="T12" fmla="*/ 2147483646 w 602"/>
              <a:gd name="T13" fmla="*/ 2147483646 h 609"/>
              <a:gd name="T14" fmla="*/ 2147483646 w 602"/>
              <a:gd name="T15" fmla="*/ 2147483646 h 609"/>
              <a:gd name="T16" fmla="*/ 2147483646 w 602"/>
              <a:gd name="T17" fmla="*/ 2147483646 h 609"/>
              <a:gd name="T18" fmla="*/ 2147483646 w 602"/>
              <a:gd name="T19" fmla="*/ 2147483646 h 609"/>
              <a:gd name="T20" fmla="*/ 2147483646 w 602"/>
              <a:gd name="T21" fmla="*/ 2147483646 h 609"/>
              <a:gd name="T22" fmla="*/ 2147483646 w 602"/>
              <a:gd name="T23" fmla="*/ 2147483646 h 609"/>
              <a:gd name="T24" fmla="*/ 2147483646 w 602"/>
              <a:gd name="T25" fmla="*/ 2147483646 h 609"/>
              <a:gd name="T26" fmla="*/ 2147483646 w 602"/>
              <a:gd name="T27" fmla="*/ 2147483646 h 609"/>
              <a:gd name="T28" fmla="*/ 2147483646 w 602"/>
              <a:gd name="T29" fmla="*/ 2147483646 h 609"/>
              <a:gd name="T30" fmla="*/ 2147483646 w 602"/>
              <a:gd name="T31" fmla="*/ 2147483646 h 609"/>
              <a:gd name="T32" fmla="*/ 2147483646 w 602"/>
              <a:gd name="T33" fmla="*/ 2147483646 h 609"/>
              <a:gd name="T34" fmla="*/ 2147483646 w 602"/>
              <a:gd name="T35" fmla="*/ 2147483646 h 609"/>
              <a:gd name="T36" fmla="*/ 2147483646 w 602"/>
              <a:gd name="T37" fmla="*/ 2147483646 h 609"/>
              <a:gd name="T38" fmla="*/ 2147483646 w 602"/>
              <a:gd name="T39" fmla="*/ 2147483646 h 609"/>
              <a:gd name="T40" fmla="*/ 2147483646 w 602"/>
              <a:gd name="T41" fmla="*/ 2147483646 h 609"/>
              <a:gd name="T42" fmla="*/ 2147483646 w 602"/>
              <a:gd name="T43" fmla="*/ 2147483646 h 609"/>
              <a:gd name="T44" fmla="*/ 2147483646 w 602"/>
              <a:gd name="T45" fmla="*/ 2147483646 h 609"/>
              <a:gd name="T46" fmla="*/ 2147483646 w 602"/>
              <a:gd name="T47" fmla="*/ 2147483646 h 609"/>
              <a:gd name="T48" fmla="*/ 2147483646 w 602"/>
              <a:gd name="T49" fmla="*/ 2147483646 h 609"/>
              <a:gd name="T50" fmla="*/ 2147483646 w 602"/>
              <a:gd name="T51" fmla="*/ 2147483646 h 609"/>
              <a:gd name="T52" fmla="*/ 2147483646 w 602"/>
              <a:gd name="T53" fmla="*/ 2147483646 h 609"/>
              <a:gd name="T54" fmla="*/ 2147483646 w 602"/>
              <a:gd name="T55" fmla="*/ 2147483646 h 609"/>
              <a:gd name="T56" fmla="*/ 2147483646 w 602"/>
              <a:gd name="T57" fmla="*/ 2147483646 h 609"/>
              <a:gd name="T58" fmla="*/ 2147483646 w 602"/>
              <a:gd name="T59" fmla="*/ 2147483646 h 609"/>
              <a:gd name="T60" fmla="*/ 2147483646 w 602"/>
              <a:gd name="T61" fmla="*/ 2147483646 h 609"/>
              <a:gd name="T62" fmla="*/ 2147483646 w 602"/>
              <a:gd name="T63" fmla="*/ 2147483646 h 609"/>
              <a:gd name="T64" fmla="*/ 2147483646 w 602"/>
              <a:gd name="T65" fmla="*/ 2147483646 h 609"/>
              <a:gd name="T66" fmla="*/ 2147483646 w 602"/>
              <a:gd name="T67" fmla="*/ 2147483646 h 609"/>
              <a:gd name="T68" fmla="*/ 2147483646 w 602"/>
              <a:gd name="T69" fmla="*/ 2147483646 h 609"/>
              <a:gd name="T70" fmla="*/ 2147483646 w 602"/>
              <a:gd name="T71" fmla="*/ 2147483646 h 609"/>
              <a:gd name="T72" fmla="*/ 2147483646 w 602"/>
              <a:gd name="T73" fmla="*/ 2147483646 h 609"/>
              <a:gd name="T74" fmla="*/ 2147483646 w 602"/>
              <a:gd name="T75" fmla="*/ 2147483646 h 609"/>
              <a:gd name="T76" fmla="*/ 2147483646 w 602"/>
              <a:gd name="T77" fmla="*/ 2147483646 h 609"/>
              <a:gd name="T78" fmla="*/ 2147483646 w 602"/>
              <a:gd name="T79" fmla="*/ 2147483646 h 609"/>
              <a:gd name="T80" fmla="*/ 2147483646 w 602"/>
              <a:gd name="T81" fmla="*/ 2147483646 h 609"/>
              <a:gd name="T82" fmla="*/ 2147483646 w 602"/>
              <a:gd name="T83" fmla="*/ 2147483646 h 609"/>
              <a:gd name="T84" fmla="*/ 2147483646 w 602"/>
              <a:gd name="T85" fmla="*/ 2147483646 h 609"/>
              <a:gd name="T86" fmla="*/ 2147483646 w 602"/>
              <a:gd name="T87" fmla="*/ 2147483646 h 609"/>
              <a:gd name="T88" fmla="*/ 2147483646 w 602"/>
              <a:gd name="T89" fmla="*/ 2147483646 h 609"/>
              <a:gd name="T90" fmla="*/ 2147483646 w 602"/>
              <a:gd name="T91" fmla="*/ 2147483646 h 609"/>
              <a:gd name="T92" fmla="*/ 2147483646 w 602"/>
              <a:gd name="T93" fmla="*/ 2147483646 h 609"/>
              <a:gd name="T94" fmla="*/ 2147483646 w 602"/>
              <a:gd name="T95" fmla="*/ 2147483646 h 609"/>
              <a:gd name="T96" fmla="*/ 2147483646 w 602"/>
              <a:gd name="T97" fmla="*/ 2147483646 h 609"/>
              <a:gd name="T98" fmla="*/ 2147483646 w 602"/>
              <a:gd name="T99" fmla="*/ 2147483646 h 609"/>
              <a:gd name="T100" fmla="*/ 2147483646 w 602"/>
              <a:gd name="T101" fmla="*/ 2147483646 h 609"/>
              <a:gd name="T102" fmla="*/ 2147483646 w 602"/>
              <a:gd name="T103" fmla="*/ 2147483646 h 609"/>
              <a:gd name="T104" fmla="*/ 2147483646 w 602"/>
              <a:gd name="T105" fmla="*/ 2147483646 h 609"/>
              <a:gd name="T106" fmla="*/ 2147483646 w 602"/>
              <a:gd name="T107" fmla="*/ 2147483646 h 609"/>
              <a:gd name="T108" fmla="*/ 2147483646 w 602"/>
              <a:gd name="T109" fmla="*/ 2147483646 h 609"/>
              <a:gd name="T110" fmla="*/ 2147483646 w 602"/>
              <a:gd name="T111" fmla="*/ 2147483646 h 609"/>
              <a:gd name="T112" fmla="*/ 2147483646 w 602"/>
              <a:gd name="T113" fmla="*/ 2147483646 h 609"/>
              <a:gd name="T114" fmla="*/ 2147483646 w 602"/>
              <a:gd name="T115" fmla="*/ 2147483646 h 609"/>
              <a:gd name="T116" fmla="*/ 2147483646 w 602"/>
              <a:gd name="T117" fmla="*/ 2147483646 h 609"/>
              <a:gd name="T118" fmla="*/ 2147483646 w 602"/>
              <a:gd name="T119" fmla="*/ 2147483646 h 609"/>
              <a:gd name="T120" fmla="*/ 2147483646 w 602"/>
              <a:gd name="T121" fmla="*/ 2147483646 h 609"/>
              <a:gd name="T122" fmla="*/ 2147483646 w 602"/>
              <a:gd name="T123" fmla="*/ 2147483646 h 609"/>
              <a:gd name="T124" fmla="*/ 2147483646 w 602"/>
              <a:gd name="T125" fmla="*/ 2147483646 h 60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02" h="609">
                <a:moveTo>
                  <a:pt x="297" y="608"/>
                </a:moveTo>
                <a:lnTo>
                  <a:pt x="297" y="608"/>
                </a:lnTo>
                <a:cubicBezTo>
                  <a:pt x="134" y="608"/>
                  <a:pt x="0" y="474"/>
                  <a:pt x="0" y="304"/>
                </a:cubicBezTo>
                <a:cubicBezTo>
                  <a:pt x="0" y="134"/>
                  <a:pt x="134" y="0"/>
                  <a:pt x="297" y="0"/>
                </a:cubicBezTo>
                <a:cubicBezTo>
                  <a:pt x="466" y="0"/>
                  <a:pt x="601" y="134"/>
                  <a:pt x="601" y="304"/>
                </a:cubicBezTo>
                <a:cubicBezTo>
                  <a:pt x="601" y="474"/>
                  <a:pt x="466" y="608"/>
                  <a:pt x="297" y="608"/>
                </a:cubicBezTo>
                <a:close/>
                <a:moveTo>
                  <a:pt x="466" y="127"/>
                </a:moveTo>
                <a:lnTo>
                  <a:pt x="466" y="127"/>
                </a:lnTo>
                <a:cubicBezTo>
                  <a:pt x="466" y="127"/>
                  <a:pt x="466" y="127"/>
                  <a:pt x="466" y="120"/>
                </a:cubicBezTo>
                <a:lnTo>
                  <a:pt x="459" y="120"/>
                </a:lnTo>
                <a:cubicBezTo>
                  <a:pt x="459" y="120"/>
                  <a:pt x="459" y="120"/>
                  <a:pt x="459" y="127"/>
                </a:cubicBezTo>
                <a:cubicBezTo>
                  <a:pt x="459" y="127"/>
                  <a:pt x="459" y="127"/>
                  <a:pt x="466" y="127"/>
                </a:cubicBezTo>
                <a:cubicBezTo>
                  <a:pt x="466" y="134"/>
                  <a:pt x="466" y="134"/>
                  <a:pt x="459" y="134"/>
                </a:cubicBezTo>
                <a:cubicBezTo>
                  <a:pt x="459" y="141"/>
                  <a:pt x="459" y="141"/>
                  <a:pt x="459" y="141"/>
                </a:cubicBezTo>
                <a:lnTo>
                  <a:pt x="452" y="141"/>
                </a:lnTo>
                <a:cubicBezTo>
                  <a:pt x="452" y="141"/>
                  <a:pt x="452" y="141"/>
                  <a:pt x="459" y="141"/>
                </a:cubicBezTo>
                <a:cubicBezTo>
                  <a:pt x="459" y="141"/>
                  <a:pt x="459" y="141"/>
                  <a:pt x="466" y="141"/>
                </a:cubicBezTo>
                <a:cubicBezTo>
                  <a:pt x="466" y="134"/>
                  <a:pt x="466" y="134"/>
                  <a:pt x="466" y="134"/>
                </a:cubicBezTo>
                <a:cubicBezTo>
                  <a:pt x="466" y="127"/>
                  <a:pt x="466" y="127"/>
                  <a:pt x="474" y="127"/>
                </a:cubicBezTo>
                <a:lnTo>
                  <a:pt x="466" y="127"/>
                </a:lnTo>
                <a:close/>
                <a:moveTo>
                  <a:pt x="474" y="134"/>
                </a:moveTo>
                <a:lnTo>
                  <a:pt x="474" y="134"/>
                </a:lnTo>
                <a:close/>
                <a:moveTo>
                  <a:pt x="544" y="339"/>
                </a:moveTo>
                <a:lnTo>
                  <a:pt x="544" y="339"/>
                </a:lnTo>
                <a:cubicBezTo>
                  <a:pt x="544" y="332"/>
                  <a:pt x="544" y="325"/>
                  <a:pt x="544" y="325"/>
                </a:cubicBezTo>
                <a:cubicBezTo>
                  <a:pt x="544" y="318"/>
                  <a:pt x="544" y="325"/>
                  <a:pt x="537" y="325"/>
                </a:cubicBezTo>
                <a:cubicBezTo>
                  <a:pt x="537" y="318"/>
                  <a:pt x="537" y="318"/>
                  <a:pt x="537" y="318"/>
                </a:cubicBezTo>
                <a:cubicBezTo>
                  <a:pt x="537" y="318"/>
                  <a:pt x="537" y="318"/>
                  <a:pt x="537" y="325"/>
                </a:cubicBezTo>
                <a:cubicBezTo>
                  <a:pt x="537" y="325"/>
                  <a:pt x="530" y="332"/>
                  <a:pt x="537" y="332"/>
                </a:cubicBezTo>
                <a:cubicBezTo>
                  <a:pt x="537" y="339"/>
                  <a:pt x="537" y="339"/>
                  <a:pt x="544" y="339"/>
                </a:cubicBezTo>
                <a:close/>
                <a:moveTo>
                  <a:pt x="64" y="361"/>
                </a:moveTo>
                <a:lnTo>
                  <a:pt x="64" y="361"/>
                </a:lnTo>
                <a:cubicBezTo>
                  <a:pt x="71" y="361"/>
                  <a:pt x="71" y="361"/>
                  <a:pt x="71" y="361"/>
                </a:cubicBezTo>
                <a:cubicBezTo>
                  <a:pt x="71" y="354"/>
                  <a:pt x="71" y="354"/>
                  <a:pt x="71" y="354"/>
                </a:cubicBezTo>
                <a:cubicBezTo>
                  <a:pt x="71" y="354"/>
                  <a:pt x="71" y="354"/>
                  <a:pt x="64" y="354"/>
                </a:cubicBezTo>
                <a:lnTo>
                  <a:pt x="64" y="361"/>
                </a:lnTo>
                <a:cubicBezTo>
                  <a:pt x="64" y="354"/>
                  <a:pt x="64" y="354"/>
                  <a:pt x="64" y="354"/>
                </a:cubicBezTo>
                <a:cubicBezTo>
                  <a:pt x="64" y="354"/>
                  <a:pt x="64" y="354"/>
                  <a:pt x="57" y="354"/>
                </a:cubicBezTo>
                <a:cubicBezTo>
                  <a:pt x="64" y="361"/>
                  <a:pt x="64" y="361"/>
                  <a:pt x="64" y="361"/>
                </a:cubicBezTo>
                <a:close/>
                <a:moveTo>
                  <a:pt x="71" y="269"/>
                </a:moveTo>
                <a:lnTo>
                  <a:pt x="71" y="269"/>
                </a:lnTo>
                <a:close/>
                <a:moveTo>
                  <a:pt x="71" y="226"/>
                </a:moveTo>
                <a:lnTo>
                  <a:pt x="71" y="226"/>
                </a:lnTo>
                <a:lnTo>
                  <a:pt x="71" y="219"/>
                </a:lnTo>
                <a:lnTo>
                  <a:pt x="71" y="226"/>
                </a:lnTo>
                <a:close/>
                <a:moveTo>
                  <a:pt x="134" y="127"/>
                </a:moveTo>
                <a:lnTo>
                  <a:pt x="134" y="127"/>
                </a:lnTo>
                <a:cubicBezTo>
                  <a:pt x="134" y="127"/>
                  <a:pt x="134" y="127"/>
                  <a:pt x="127" y="127"/>
                </a:cubicBezTo>
                <a:cubicBezTo>
                  <a:pt x="134" y="127"/>
                  <a:pt x="134" y="127"/>
                  <a:pt x="134" y="127"/>
                </a:cubicBezTo>
                <a:close/>
                <a:moveTo>
                  <a:pt x="127" y="134"/>
                </a:moveTo>
                <a:lnTo>
                  <a:pt x="127" y="134"/>
                </a:lnTo>
                <a:close/>
                <a:moveTo>
                  <a:pt x="191" y="85"/>
                </a:moveTo>
                <a:lnTo>
                  <a:pt x="191" y="85"/>
                </a:lnTo>
                <a:lnTo>
                  <a:pt x="198" y="85"/>
                </a:lnTo>
                <a:lnTo>
                  <a:pt x="191" y="85"/>
                </a:lnTo>
                <a:cubicBezTo>
                  <a:pt x="198" y="85"/>
                  <a:pt x="198" y="85"/>
                  <a:pt x="198" y="85"/>
                </a:cubicBezTo>
                <a:lnTo>
                  <a:pt x="198" y="92"/>
                </a:lnTo>
                <a:lnTo>
                  <a:pt x="198" y="85"/>
                </a:lnTo>
                <a:cubicBezTo>
                  <a:pt x="191" y="85"/>
                  <a:pt x="191" y="92"/>
                  <a:pt x="191" y="92"/>
                </a:cubicBezTo>
                <a:cubicBezTo>
                  <a:pt x="191" y="92"/>
                  <a:pt x="191" y="92"/>
                  <a:pt x="191" y="85"/>
                </a:cubicBezTo>
                <a:cubicBezTo>
                  <a:pt x="191" y="92"/>
                  <a:pt x="191" y="92"/>
                  <a:pt x="191" y="92"/>
                </a:cubicBezTo>
                <a:cubicBezTo>
                  <a:pt x="191" y="92"/>
                  <a:pt x="191" y="92"/>
                  <a:pt x="198" y="92"/>
                </a:cubicBezTo>
                <a:lnTo>
                  <a:pt x="191" y="92"/>
                </a:lnTo>
                <a:lnTo>
                  <a:pt x="198" y="92"/>
                </a:lnTo>
                <a:lnTo>
                  <a:pt x="191" y="92"/>
                </a:lnTo>
                <a:cubicBezTo>
                  <a:pt x="198" y="92"/>
                  <a:pt x="198" y="92"/>
                  <a:pt x="198" y="92"/>
                </a:cubicBezTo>
                <a:cubicBezTo>
                  <a:pt x="198" y="92"/>
                  <a:pt x="205" y="99"/>
                  <a:pt x="198" y="99"/>
                </a:cubicBezTo>
                <a:lnTo>
                  <a:pt x="191" y="99"/>
                </a:lnTo>
                <a:lnTo>
                  <a:pt x="198" y="99"/>
                </a:lnTo>
                <a:cubicBezTo>
                  <a:pt x="191" y="99"/>
                  <a:pt x="191" y="99"/>
                  <a:pt x="191" y="99"/>
                </a:cubicBezTo>
                <a:cubicBezTo>
                  <a:pt x="191" y="106"/>
                  <a:pt x="184" y="106"/>
                  <a:pt x="191" y="106"/>
                </a:cubicBezTo>
                <a:cubicBezTo>
                  <a:pt x="191" y="99"/>
                  <a:pt x="191" y="99"/>
                  <a:pt x="191" y="99"/>
                </a:cubicBezTo>
                <a:cubicBezTo>
                  <a:pt x="191" y="106"/>
                  <a:pt x="191" y="106"/>
                  <a:pt x="191" y="106"/>
                </a:cubicBezTo>
                <a:lnTo>
                  <a:pt x="198" y="106"/>
                </a:lnTo>
                <a:cubicBezTo>
                  <a:pt x="198" y="106"/>
                  <a:pt x="198" y="106"/>
                  <a:pt x="205" y="106"/>
                </a:cubicBezTo>
                <a:cubicBezTo>
                  <a:pt x="212" y="106"/>
                  <a:pt x="212" y="106"/>
                  <a:pt x="212" y="106"/>
                </a:cubicBezTo>
                <a:cubicBezTo>
                  <a:pt x="212" y="113"/>
                  <a:pt x="212" y="113"/>
                  <a:pt x="212" y="113"/>
                </a:cubicBezTo>
                <a:cubicBezTo>
                  <a:pt x="212" y="113"/>
                  <a:pt x="205" y="113"/>
                  <a:pt x="205" y="106"/>
                </a:cubicBezTo>
                <a:cubicBezTo>
                  <a:pt x="205" y="113"/>
                  <a:pt x="212" y="113"/>
                  <a:pt x="205" y="113"/>
                </a:cubicBezTo>
                <a:cubicBezTo>
                  <a:pt x="198" y="106"/>
                  <a:pt x="198" y="106"/>
                  <a:pt x="198" y="106"/>
                </a:cubicBezTo>
                <a:lnTo>
                  <a:pt x="198" y="113"/>
                </a:lnTo>
                <a:cubicBezTo>
                  <a:pt x="191" y="106"/>
                  <a:pt x="191" y="106"/>
                  <a:pt x="191" y="106"/>
                </a:cubicBezTo>
                <a:cubicBezTo>
                  <a:pt x="191" y="106"/>
                  <a:pt x="191" y="106"/>
                  <a:pt x="191" y="113"/>
                </a:cubicBezTo>
                <a:cubicBezTo>
                  <a:pt x="198" y="113"/>
                  <a:pt x="198" y="113"/>
                  <a:pt x="198" y="113"/>
                </a:cubicBezTo>
                <a:lnTo>
                  <a:pt x="198" y="106"/>
                </a:lnTo>
                <a:cubicBezTo>
                  <a:pt x="198" y="113"/>
                  <a:pt x="198" y="113"/>
                  <a:pt x="198" y="113"/>
                </a:cubicBezTo>
                <a:lnTo>
                  <a:pt x="191" y="113"/>
                </a:lnTo>
                <a:cubicBezTo>
                  <a:pt x="198" y="113"/>
                  <a:pt x="191" y="113"/>
                  <a:pt x="191" y="120"/>
                </a:cubicBezTo>
                <a:cubicBezTo>
                  <a:pt x="191" y="120"/>
                  <a:pt x="191" y="113"/>
                  <a:pt x="198" y="113"/>
                </a:cubicBezTo>
                <a:lnTo>
                  <a:pt x="198" y="120"/>
                </a:lnTo>
                <a:cubicBezTo>
                  <a:pt x="198" y="120"/>
                  <a:pt x="198" y="120"/>
                  <a:pt x="198" y="113"/>
                </a:cubicBezTo>
                <a:lnTo>
                  <a:pt x="205" y="113"/>
                </a:lnTo>
                <a:cubicBezTo>
                  <a:pt x="205" y="113"/>
                  <a:pt x="205" y="113"/>
                  <a:pt x="212" y="113"/>
                </a:cubicBezTo>
                <a:lnTo>
                  <a:pt x="205" y="113"/>
                </a:lnTo>
                <a:cubicBezTo>
                  <a:pt x="205" y="120"/>
                  <a:pt x="205" y="120"/>
                  <a:pt x="212" y="120"/>
                </a:cubicBezTo>
                <a:cubicBezTo>
                  <a:pt x="205" y="120"/>
                  <a:pt x="205" y="120"/>
                  <a:pt x="205" y="120"/>
                </a:cubicBezTo>
                <a:lnTo>
                  <a:pt x="205" y="127"/>
                </a:lnTo>
                <a:cubicBezTo>
                  <a:pt x="198" y="127"/>
                  <a:pt x="198" y="127"/>
                  <a:pt x="198" y="127"/>
                </a:cubicBezTo>
                <a:cubicBezTo>
                  <a:pt x="198" y="127"/>
                  <a:pt x="198" y="127"/>
                  <a:pt x="191" y="127"/>
                </a:cubicBezTo>
                <a:lnTo>
                  <a:pt x="191" y="134"/>
                </a:lnTo>
                <a:cubicBezTo>
                  <a:pt x="191" y="134"/>
                  <a:pt x="191" y="134"/>
                  <a:pt x="191" y="141"/>
                </a:cubicBezTo>
                <a:cubicBezTo>
                  <a:pt x="191" y="141"/>
                  <a:pt x="191" y="141"/>
                  <a:pt x="184" y="141"/>
                </a:cubicBezTo>
                <a:cubicBezTo>
                  <a:pt x="184" y="141"/>
                  <a:pt x="184" y="149"/>
                  <a:pt x="177" y="149"/>
                </a:cubicBezTo>
                <a:cubicBezTo>
                  <a:pt x="177" y="149"/>
                  <a:pt x="177" y="149"/>
                  <a:pt x="177" y="141"/>
                </a:cubicBezTo>
                <a:cubicBezTo>
                  <a:pt x="177" y="141"/>
                  <a:pt x="177" y="141"/>
                  <a:pt x="177" y="149"/>
                </a:cubicBezTo>
                <a:cubicBezTo>
                  <a:pt x="170" y="149"/>
                  <a:pt x="177" y="149"/>
                  <a:pt x="170" y="149"/>
                </a:cubicBezTo>
                <a:cubicBezTo>
                  <a:pt x="170" y="149"/>
                  <a:pt x="170" y="149"/>
                  <a:pt x="177" y="149"/>
                </a:cubicBezTo>
                <a:cubicBezTo>
                  <a:pt x="170" y="149"/>
                  <a:pt x="170" y="149"/>
                  <a:pt x="170" y="149"/>
                </a:cubicBezTo>
                <a:cubicBezTo>
                  <a:pt x="170" y="156"/>
                  <a:pt x="170" y="149"/>
                  <a:pt x="170" y="156"/>
                </a:cubicBezTo>
                <a:lnTo>
                  <a:pt x="177" y="156"/>
                </a:lnTo>
                <a:cubicBezTo>
                  <a:pt x="170" y="156"/>
                  <a:pt x="170" y="156"/>
                  <a:pt x="170" y="156"/>
                </a:cubicBezTo>
                <a:cubicBezTo>
                  <a:pt x="170" y="156"/>
                  <a:pt x="170" y="156"/>
                  <a:pt x="170" y="163"/>
                </a:cubicBezTo>
                <a:cubicBezTo>
                  <a:pt x="170" y="163"/>
                  <a:pt x="170" y="163"/>
                  <a:pt x="170" y="170"/>
                </a:cubicBezTo>
                <a:cubicBezTo>
                  <a:pt x="170" y="170"/>
                  <a:pt x="170" y="170"/>
                  <a:pt x="170" y="177"/>
                </a:cubicBezTo>
                <a:cubicBezTo>
                  <a:pt x="170" y="177"/>
                  <a:pt x="170" y="177"/>
                  <a:pt x="163" y="177"/>
                </a:cubicBezTo>
                <a:lnTo>
                  <a:pt x="170" y="177"/>
                </a:lnTo>
                <a:cubicBezTo>
                  <a:pt x="170" y="177"/>
                  <a:pt x="170" y="177"/>
                  <a:pt x="163" y="177"/>
                </a:cubicBezTo>
                <a:cubicBezTo>
                  <a:pt x="155" y="177"/>
                  <a:pt x="163" y="177"/>
                  <a:pt x="155" y="177"/>
                </a:cubicBezTo>
                <a:lnTo>
                  <a:pt x="163" y="177"/>
                </a:lnTo>
                <a:lnTo>
                  <a:pt x="155" y="177"/>
                </a:lnTo>
                <a:lnTo>
                  <a:pt x="155" y="170"/>
                </a:lnTo>
                <a:lnTo>
                  <a:pt x="155" y="177"/>
                </a:lnTo>
                <a:cubicBezTo>
                  <a:pt x="155" y="177"/>
                  <a:pt x="155" y="177"/>
                  <a:pt x="148" y="177"/>
                </a:cubicBezTo>
                <a:lnTo>
                  <a:pt x="148" y="170"/>
                </a:lnTo>
                <a:cubicBezTo>
                  <a:pt x="148" y="177"/>
                  <a:pt x="148" y="170"/>
                  <a:pt x="148" y="170"/>
                </a:cubicBezTo>
                <a:lnTo>
                  <a:pt x="148" y="177"/>
                </a:lnTo>
                <a:cubicBezTo>
                  <a:pt x="141" y="177"/>
                  <a:pt x="141" y="177"/>
                  <a:pt x="141" y="170"/>
                </a:cubicBezTo>
                <a:cubicBezTo>
                  <a:pt x="141" y="170"/>
                  <a:pt x="148" y="170"/>
                  <a:pt x="141" y="170"/>
                </a:cubicBezTo>
                <a:cubicBezTo>
                  <a:pt x="141" y="163"/>
                  <a:pt x="141" y="163"/>
                  <a:pt x="141" y="163"/>
                </a:cubicBezTo>
                <a:lnTo>
                  <a:pt x="141" y="170"/>
                </a:lnTo>
                <a:cubicBezTo>
                  <a:pt x="141" y="170"/>
                  <a:pt x="141" y="170"/>
                  <a:pt x="141" y="163"/>
                </a:cubicBezTo>
                <a:lnTo>
                  <a:pt x="141" y="170"/>
                </a:lnTo>
                <a:cubicBezTo>
                  <a:pt x="134" y="163"/>
                  <a:pt x="141" y="163"/>
                  <a:pt x="141" y="163"/>
                </a:cubicBezTo>
                <a:cubicBezTo>
                  <a:pt x="141" y="163"/>
                  <a:pt x="141" y="163"/>
                  <a:pt x="134" y="163"/>
                </a:cubicBezTo>
                <a:cubicBezTo>
                  <a:pt x="134" y="163"/>
                  <a:pt x="134" y="163"/>
                  <a:pt x="141" y="163"/>
                </a:cubicBezTo>
                <a:cubicBezTo>
                  <a:pt x="141" y="163"/>
                  <a:pt x="141" y="163"/>
                  <a:pt x="141" y="156"/>
                </a:cubicBezTo>
                <a:cubicBezTo>
                  <a:pt x="141" y="163"/>
                  <a:pt x="141" y="163"/>
                  <a:pt x="141" y="163"/>
                </a:cubicBezTo>
                <a:cubicBezTo>
                  <a:pt x="134" y="163"/>
                  <a:pt x="134" y="163"/>
                  <a:pt x="134" y="163"/>
                </a:cubicBezTo>
                <a:cubicBezTo>
                  <a:pt x="134" y="163"/>
                  <a:pt x="134" y="163"/>
                  <a:pt x="134" y="156"/>
                </a:cubicBezTo>
                <a:cubicBezTo>
                  <a:pt x="134" y="156"/>
                  <a:pt x="134" y="156"/>
                  <a:pt x="141" y="156"/>
                </a:cubicBezTo>
                <a:cubicBezTo>
                  <a:pt x="141" y="156"/>
                  <a:pt x="141" y="156"/>
                  <a:pt x="134" y="156"/>
                </a:cubicBezTo>
                <a:lnTo>
                  <a:pt x="134" y="163"/>
                </a:lnTo>
                <a:cubicBezTo>
                  <a:pt x="134" y="163"/>
                  <a:pt x="134" y="163"/>
                  <a:pt x="134" y="156"/>
                </a:cubicBezTo>
                <a:cubicBezTo>
                  <a:pt x="134" y="156"/>
                  <a:pt x="134" y="156"/>
                  <a:pt x="127" y="156"/>
                </a:cubicBezTo>
                <a:lnTo>
                  <a:pt x="127" y="149"/>
                </a:lnTo>
                <a:lnTo>
                  <a:pt x="134" y="149"/>
                </a:lnTo>
                <a:cubicBezTo>
                  <a:pt x="134" y="149"/>
                  <a:pt x="134" y="149"/>
                  <a:pt x="141" y="149"/>
                </a:cubicBezTo>
                <a:cubicBezTo>
                  <a:pt x="134" y="149"/>
                  <a:pt x="134" y="149"/>
                  <a:pt x="134" y="149"/>
                </a:cubicBezTo>
                <a:lnTo>
                  <a:pt x="127" y="149"/>
                </a:lnTo>
                <a:lnTo>
                  <a:pt x="134" y="149"/>
                </a:lnTo>
                <a:cubicBezTo>
                  <a:pt x="127" y="149"/>
                  <a:pt x="127" y="149"/>
                  <a:pt x="127" y="149"/>
                </a:cubicBezTo>
                <a:cubicBezTo>
                  <a:pt x="127" y="141"/>
                  <a:pt x="134" y="141"/>
                  <a:pt x="134" y="141"/>
                </a:cubicBezTo>
                <a:cubicBezTo>
                  <a:pt x="127" y="141"/>
                  <a:pt x="127" y="141"/>
                  <a:pt x="127" y="141"/>
                </a:cubicBezTo>
                <a:cubicBezTo>
                  <a:pt x="127" y="141"/>
                  <a:pt x="127" y="141"/>
                  <a:pt x="134" y="141"/>
                </a:cubicBezTo>
                <a:lnTo>
                  <a:pt x="127" y="141"/>
                </a:lnTo>
                <a:lnTo>
                  <a:pt x="134" y="141"/>
                </a:lnTo>
                <a:cubicBezTo>
                  <a:pt x="127" y="141"/>
                  <a:pt x="127" y="141"/>
                  <a:pt x="127" y="141"/>
                </a:cubicBezTo>
                <a:cubicBezTo>
                  <a:pt x="127" y="141"/>
                  <a:pt x="127" y="141"/>
                  <a:pt x="134" y="141"/>
                </a:cubicBezTo>
                <a:cubicBezTo>
                  <a:pt x="127" y="141"/>
                  <a:pt x="127" y="141"/>
                  <a:pt x="127" y="141"/>
                </a:cubicBezTo>
                <a:cubicBezTo>
                  <a:pt x="127" y="141"/>
                  <a:pt x="127" y="141"/>
                  <a:pt x="134" y="134"/>
                </a:cubicBezTo>
                <a:cubicBezTo>
                  <a:pt x="134" y="127"/>
                  <a:pt x="134" y="127"/>
                  <a:pt x="134" y="127"/>
                </a:cubicBezTo>
                <a:lnTo>
                  <a:pt x="127" y="127"/>
                </a:lnTo>
                <a:cubicBezTo>
                  <a:pt x="127" y="127"/>
                  <a:pt x="127" y="127"/>
                  <a:pt x="134" y="134"/>
                </a:cubicBezTo>
                <a:cubicBezTo>
                  <a:pt x="134" y="134"/>
                  <a:pt x="134" y="134"/>
                  <a:pt x="127" y="134"/>
                </a:cubicBezTo>
                <a:cubicBezTo>
                  <a:pt x="120" y="141"/>
                  <a:pt x="113" y="149"/>
                  <a:pt x="106" y="156"/>
                </a:cubicBezTo>
                <a:lnTo>
                  <a:pt x="113" y="156"/>
                </a:lnTo>
                <a:cubicBezTo>
                  <a:pt x="113" y="156"/>
                  <a:pt x="113" y="163"/>
                  <a:pt x="120" y="163"/>
                </a:cubicBezTo>
                <a:cubicBezTo>
                  <a:pt x="113" y="163"/>
                  <a:pt x="113" y="163"/>
                  <a:pt x="113" y="163"/>
                </a:cubicBezTo>
                <a:lnTo>
                  <a:pt x="113" y="170"/>
                </a:lnTo>
                <a:lnTo>
                  <a:pt x="106" y="170"/>
                </a:lnTo>
                <a:cubicBezTo>
                  <a:pt x="106" y="163"/>
                  <a:pt x="106" y="163"/>
                  <a:pt x="106" y="163"/>
                </a:cubicBezTo>
                <a:lnTo>
                  <a:pt x="99" y="163"/>
                </a:lnTo>
                <a:lnTo>
                  <a:pt x="99" y="170"/>
                </a:lnTo>
                <a:cubicBezTo>
                  <a:pt x="99" y="170"/>
                  <a:pt x="99" y="170"/>
                  <a:pt x="106" y="170"/>
                </a:cubicBezTo>
                <a:cubicBezTo>
                  <a:pt x="106" y="170"/>
                  <a:pt x="106" y="170"/>
                  <a:pt x="106" y="177"/>
                </a:cubicBezTo>
                <a:lnTo>
                  <a:pt x="106" y="170"/>
                </a:lnTo>
                <a:cubicBezTo>
                  <a:pt x="106" y="177"/>
                  <a:pt x="106" y="177"/>
                  <a:pt x="106" y="177"/>
                </a:cubicBezTo>
                <a:cubicBezTo>
                  <a:pt x="99" y="177"/>
                  <a:pt x="99" y="177"/>
                  <a:pt x="99" y="170"/>
                </a:cubicBezTo>
                <a:lnTo>
                  <a:pt x="99" y="177"/>
                </a:lnTo>
                <a:lnTo>
                  <a:pt x="99" y="170"/>
                </a:lnTo>
                <a:cubicBezTo>
                  <a:pt x="99" y="177"/>
                  <a:pt x="99" y="177"/>
                  <a:pt x="99" y="177"/>
                </a:cubicBezTo>
                <a:cubicBezTo>
                  <a:pt x="99" y="177"/>
                  <a:pt x="106" y="177"/>
                  <a:pt x="106" y="184"/>
                </a:cubicBezTo>
                <a:cubicBezTo>
                  <a:pt x="99" y="184"/>
                  <a:pt x="99" y="177"/>
                  <a:pt x="99" y="177"/>
                </a:cubicBezTo>
                <a:cubicBezTo>
                  <a:pt x="99" y="177"/>
                  <a:pt x="99" y="177"/>
                  <a:pt x="92" y="177"/>
                </a:cubicBezTo>
                <a:cubicBezTo>
                  <a:pt x="92" y="177"/>
                  <a:pt x="85" y="177"/>
                  <a:pt x="85" y="184"/>
                </a:cubicBezTo>
                <a:cubicBezTo>
                  <a:pt x="92" y="184"/>
                  <a:pt x="92" y="184"/>
                  <a:pt x="92" y="184"/>
                </a:cubicBezTo>
                <a:lnTo>
                  <a:pt x="92" y="191"/>
                </a:lnTo>
                <a:cubicBezTo>
                  <a:pt x="92" y="191"/>
                  <a:pt x="92" y="191"/>
                  <a:pt x="92" y="198"/>
                </a:cubicBezTo>
                <a:cubicBezTo>
                  <a:pt x="92" y="191"/>
                  <a:pt x="99" y="191"/>
                  <a:pt x="99" y="198"/>
                </a:cubicBezTo>
                <a:lnTo>
                  <a:pt x="99" y="191"/>
                </a:lnTo>
                <a:cubicBezTo>
                  <a:pt x="106" y="191"/>
                  <a:pt x="106" y="198"/>
                  <a:pt x="106" y="198"/>
                </a:cubicBezTo>
                <a:cubicBezTo>
                  <a:pt x="106" y="191"/>
                  <a:pt x="106" y="191"/>
                  <a:pt x="106" y="191"/>
                </a:cubicBezTo>
                <a:lnTo>
                  <a:pt x="113" y="191"/>
                </a:lnTo>
                <a:cubicBezTo>
                  <a:pt x="113" y="198"/>
                  <a:pt x="113" y="198"/>
                  <a:pt x="113" y="198"/>
                </a:cubicBezTo>
                <a:cubicBezTo>
                  <a:pt x="113" y="198"/>
                  <a:pt x="113" y="198"/>
                  <a:pt x="113" y="205"/>
                </a:cubicBezTo>
                <a:cubicBezTo>
                  <a:pt x="113" y="205"/>
                  <a:pt x="113" y="198"/>
                  <a:pt x="113" y="205"/>
                </a:cubicBezTo>
                <a:cubicBezTo>
                  <a:pt x="120" y="205"/>
                  <a:pt x="120" y="205"/>
                  <a:pt x="120" y="205"/>
                </a:cubicBezTo>
                <a:cubicBezTo>
                  <a:pt x="120" y="205"/>
                  <a:pt x="120" y="212"/>
                  <a:pt x="127" y="212"/>
                </a:cubicBezTo>
                <a:cubicBezTo>
                  <a:pt x="120" y="212"/>
                  <a:pt x="120" y="212"/>
                  <a:pt x="120" y="212"/>
                </a:cubicBezTo>
                <a:cubicBezTo>
                  <a:pt x="127" y="212"/>
                  <a:pt x="127" y="212"/>
                  <a:pt x="127" y="212"/>
                </a:cubicBezTo>
                <a:lnTo>
                  <a:pt x="134" y="212"/>
                </a:lnTo>
                <a:cubicBezTo>
                  <a:pt x="134" y="219"/>
                  <a:pt x="134" y="219"/>
                  <a:pt x="134" y="219"/>
                </a:cubicBezTo>
                <a:lnTo>
                  <a:pt x="127" y="219"/>
                </a:lnTo>
                <a:cubicBezTo>
                  <a:pt x="120" y="226"/>
                  <a:pt x="120" y="226"/>
                  <a:pt x="120" y="226"/>
                </a:cubicBezTo>
                <a:cubicBezTo>
                  <a:pt x="120" y="226"/>
                  <a:pt x="120" y="226"/>
                  <a:pt x="113" y="226"/>
                </a:cubicBezTo>
                <a:lnTo>
                  <a:pt x="106" y="226"/>
                </a:lnTo>
                <a:cubicBezTo>
                  <a:pt x="106" y="226"/>
                  <a:pt x="106" y="226"/>
                  <a:pt x="99" y="226"/>
                </a:cubicBezTo>
                <a:cubicBezTo>
                  <a:pt x="99" y="226"/>
                  <a:pt x="99" y="226"/>
                  <a:pt x="99" y="233"/>
                </a:cubicBezTo>
                <a:cubicBezTo>
                  <a:pt x="92" y="233"/>
                  <a:pt x="92" y="233"/>
                  <a:pt x="92" y="240"/>
                </a:cubicBezTo>
                <a:lnTo>
                  <a:pt x="92" y="233"/>
                </a:lnTo>
                <a:cubicBezTo>
                  <a:pt x="99" y="233"/>
                  <a:pt x="99" y="233"/>
                  <a:pt x="99" y="233"/>
                </a:cubicBezTo>
                <a:cubicBezTo>
                  <a:pt x="106" y="226"/>
                  <a:pt x="106" y="226"/>
                  <a:pt x="106" y="233"/>
                </a:cubicBezTo>
                <a:cubicBezTo>
                  <a:pt x="106" y="233"/>
                  <a:pt x="106" y="233"/>
                  <a:pt x="99" y="233"/>
                </a:cubicBezTo>
                <a:cubicBezTo>
                  <a:pt x="106" y="233"/>
                  <a:pt x="106" y="233"/>
                  <a:pt x="106" y="233"/>
                </a:cubicBezTo>
                <a:cubicBezTo>
                  <a:pt x="106" y="233"/>
                  <a:pt x="106" y="233"/>
                  <a:pt x="106" y="240"/>
                </a:cubicBezTo>
                <a:cubicBezTo>
                  <a:pt x="106" y="240"/>
                  <a:pt x="106" y="240"/>
                  <a:pt x="113" y="240"/>
                </a:cubicBezTo>
                <a:cubicBezTo>
                  <a:pt x="113" y="240"/>
                  <a:pt x="113" y="240"/>
                  <a:pt x="106" y="240"/>
                </a:cubicBezTo>
                <a:cubicBezTo>
                  <a:pt x="106" y="240"/>
                  <a:pt x="106" y="240"/>
                  <a:pt x="113" y="240"/>
                </a:cubicBezTo>
                <a:cubicBezTo>
                  <a:pt x="120" y="240"/>
                  <a:pt x="120" y="240"/>
                  <a:pt x="120" y="240"/>
                </a:cubicBezTo>
                <a:cubicBezTo>
                  <a:pt x="113" y="240"/>
                  <a:pt x="120" y="240"/>
                  <a:pt x="113" y="240"/>
                </a:cubicBezTo>
                <a:cubicBezTo>
                  <a:pt x="113" y="240"/>
                  <a:pt x="113" y="240"/>
                  <a:pt x="113" y="247"/>
                </a:cubicBezTo>
                <a:lnTo>
                  <a:pt x="113" y="240"/>
                </a:lnTo>
                <a:cubicBezTo>
                  <a:pt x="113" y="247"/>
                  <a:pt x="113" y="247"/>
                  <a:pt x="113" y="247"/>
                </a:cubicBezTo>
                <a:cubicBezTo>
                  <a:pt x="113" y="247"/>
                  <a:pt x="113" y="247"/>
                  <a:pt x="106" y="247"/>
                </a:cubicBezTo>
                <a:lnTo>
                  <a:pt x="106" y="240"/>
                </a:lnTo>
                <a:cubicBezTo>
                  <a:pt x="106" y="240"/>
                  <a:pt x="106" y="240"/>
                  <a:pt x="106" y="247"/>
                </a:cubicBezTo>
                <a:lnTo>
                  <a:pt x="106" y="240"/>
                </a:lnTo>
                <a:lnTo>
                  <a:pt x="113" y="240"/>
                </a:lnTo>
                <a:cubicBezTo>
                  <a:pt x="106" y="240"/>
                  <a:pt x="106" y="240"/>
                  <a:pt x="106" y="240"/>
                </a:cubicBezTo>
                <a:cubicBezTo>
                  <a:pt x="106" y="240"/>
                  <a:pt x="106" y="247"/>
                  <a:pt x="99" y="247"/>
                </a:cubicBezTo>
                <a:cubicBezTo>
                  <a:pt x="99" y="240"/>
                  <a:pt x="99" y="240"/>
                  <a:pt x="99" y="247"/>
                </a:cubicBezTo>
                <a:lnTo>
                  <a:pt x="99" y="240"/>
                </a:lnTo>
                <a:cubicBezTo>
                  <a:pt x="99" y="247"/>
                  <a:pt x="99" y="247"/>
                  <a:pt x="99" y="247"/>
                </a:cubicBezTo>
                <a:lnTo>
                  <a:pt x="92" y="247"/>
                </a:lnTo>
                <a:lnTo>
                  <a:pt x="92" y="254"/>
                </a:lnTo>
                <a:cubicBezTo>
                  <a:pt x="85" y="254"/>
                  <a:pt x="85" y="254"/>
                  <a:pt x="85" y="262"/>
                </a:cubicBezTo>
                <a:lnTo>
                  <a:pt x="85" y="254"/>
                </a:lnTo>
                <a:lnTo>
                  <a:pt x="85" y="262"/>
                </a:lnTo>
                <a:cubicBezTo>
                  <a:pt x="78" y="262"/>
                  <a:pt x="78" y="262"/>
                  <a:pt x="78" y="262"/>
                </a:cubicBezTo>
                <a:cubicBezTo>
                  <a:pt x="78" y="262"/>
                  <a:pt x="78" y="262"/>
                  <a:pt x="85" y="262"/>
                </a:cubicBezTo>
                <a:lnTo>
                  <a:pt x="78" y="262"/>
                </a:lnTo>
                <a:cubicBezTo>
                  <a:pt x="78" y="269"/>
                  <a:pt x="78" y="269"/>
                  <a:pt x="78" y="269"/>
                </a:cubicBezTo>
                <a:cubicBezTo>
                  <a:pt x="78" y="262"/>
                  <a:pt x="78" y="262"/>
                  <a:pt x="78" y="269"/>
                </a:cubicBezTo>
                <a:cubicBezTo>
                  <a:pt x="78" y="262"/>
                  <a:pt x="78" y="262"/>
                  <a:pt x="78" y="262"/>
                </a:cubicBezTo>
                <a:cubicBezTo>
                  <a:pt x="78" y="262"/>
                  <a:pt x="78" y="262"/>
                  <a:pt x="78" y="269"/>
                </a:cubicBezTo>
                <a:lnTo>
                  <a:pt x="71" y="269"/>
                </a:lnTo>
                <a:cubicBezTo>
                  <a:pt x="78" y="269"/>
                  <a:pt x="78" y="269"/>
                  <a:pt x="78" y="269"/>
                </a:cubicBezTo>
                <a:lnTo>
                  <a:pt x="71" y="269"/>
                </a:lnTo>
                <a:lnTo>
                  <a:pt x="78" y="269"/>
                </a:lnTo>
                <a:lnTo>
                  <a:pt x="71" y="269"/>
                </a:lnTo>
                <a:lnTo>
                  <a:pt x="78" y="269"/>
                </a:lnTo>
                <a:cubicBezTo>
                  <a:pt x="78" y="269"/>
                  <a:pt x="78" y="269"/>
                  <a:pt x="71" y="269"/>
                </a:cubicBezTo>
                <a:cubicBezTo>
                  <a:pt x="78" y="269"/>
                  <a:pt x="78" y="269"/>
                  <a:pt x="78" y="269"/>
                </a:cubicBezTo>
                <a:lnTo>
                  <a:pt x="71" y="269"/>
                </a:lnTo>
                <a:lnTo>
                  <a:pt x="78" y="269"/>
                </a:lnTo>
                <a:cubicBezTo>
                  <a:pt x="78" y="269"/>
                  <a:pt x="78" y="269"/>
                  <a:pt x="78" y="276"/>
                </a:cubicBezTo>
                <a:lnTo>
                  <a:pt x="71" y="276"/>
                </a:lnTo>
                <a:cubicBezTo>
                  <a:pt x="78" y="276"/>
                  <a:pt x="78" y="276"/>
                  <a:pt x="78" y="276"/>
                </a:cubicBezTo>
                <a:cubicBezTo>
                  <a:pt x="71" y="276"/>
                  <a:pt x="71" y="276"/>
                  <a:pt x="71" y="276"/>
                </a:cubicBezTo>
                <a:lnTo>
                  <a:pt x="78" y="276"/>
                </a:lnTo>
                <a:cubicBezTo>
                  <a:pt x="78" y="276"/>
                  <a:pt x="78" y="276"/>
                  <a:pt x="71" y="276"/>
                </a:cubicBezTo>
                <a:lnTo>
                  <a:pt x="78" y="276"/>
                </a:lnTo>
                <a:cubicBezTo>
                  <a:pt x="71" y="276"/>
                  <a:pt x="71" y="276"/>
                  <a:pt x="71" y="276"/>
                </a:cubicBezTo>
                <a:lnTo>
                  <a:pt x="71" y="283"/>
                </a:lnTo>
                <a:cubicBezTo>
                  <a:pt x="71" y="283"/>
                  <a:pt x="71" y="283"/>
                  <a:pt x="64" y="283"/>
                </a:cubicBezTo>
                <a:lnTo>
                  <a:pt x="64" y="290"/>
                </a:lnTo>
                <a:lnTo>
                  <a:pt x="64" y="297"/>
                </a:lnTo>
                <a:lnTo>
                  <a:pt x="64" y="304"/>
                </a:lnTo>
                <a:cubicBezTo>
                  <a:pt x="57" y="304"/>
                  <a:pt x="64" y="304"/>
                  <a:pt x="57" y="304"/>
                </a:cubicBezTo>
                <a:lnTo>
                  <a:pt x="57" y="297"/>
                </a:lnTo>
                <a:cubicBezTo>
                  <a:pt x="57" y="297"/>
                  <a:pt x="57" y="297"/>
                  <a:pt x="57" y="290"/>
                </a:cubicBezTo>
                <a:cubicBezTo>
                  <a:pt x="57" y="297"/>
                  <a:pt x="57" y="297"/>
                  <a:pt x="57" y="304"/>
                </a:cubicBezTo>
                <a:lnTo>
                  <a:pt x="57" y="311"/>
                </a:lnTo>
                <a:cubicBezTo>
                  <a:pt x="64" y="311"/>
                  <a:pt x="64" y="311"/>
                  <a:pt x="64" y="311"/>
                </a:cubicBezTo>
                <a:cubicBezTo>
                  <a:pt x="64" y="311"/>
                  <a:pt x="64" y="311"/>
                  <a:pt x="64" y="318"/>
                </a:cubicBezTo>
                <a:cubicBezTo>
                  <a:pt x="71" y="318"/>
                  <a:pt x="71" y="318"/>
                  <a:pt x="71" y="318"/>
                </a:cubicBezTo>
                <a:lnTo>
                  <a:pt x="78" y="318"/>
                </a:lnTo>
                <a:lnTo>
                  <a:pt x="78" y="325"/>
                </a:lnTo>
                <a:cubicBezTo>
                  <a:pt x="78" y="325"/>
                  <a:pt x="78" y="325"/>
                  <a:pt x="78" y="318"/>
                </a:cubicBezTo>
                <a:cubicBezTo>
                  <a:pt x="71" y="318"/>
                  <a:pt x="71" y="325"/>
                  <a:pt x="71" y="325"/>
                </a:cubicBezTo>
                <a:lnTo>
                  <a:pt x="71" y="318"/>
                </a:lnTo>
                <a:lnTo>
                  <a:pt x="64" y="318"/>
                </a:lnTo>
                <a:lnTo>
                  <a:pt x="57" y="318"/>
                </a:lnTo>
                <a:cubicBezTo>
                  <a:pt x="57" y="318"/>
                  <a:pt x="57" y="318"/>
                  <a:pt x="57" y="311"/>
                </a:cubicBezTo>
                <a:cubicBezTo>
                  <a:pt x="57" y="311"/>
                  <a:pt x="57" y="311"/>
                  <a:pt x="57" y="318"/>
                </a:cubicBezTo>
                <a:cubicBezTo>
                  <a:pt x="57" y="325"/>
                  <a:pt x="57" y="339"/>
                  <a:pt x="57" y="354"/>
                </a:cubicBezTo>
                <a:cubicBezTo>
                  <a:pt x="57" y="354"/>
                  <a:pt x="57" y="354"/>
                  <a:pt x="64" y="354"/>
                </a:cubicBezTo>
                <a:cubicBezTo>
                  <a:pt x="64" y="354"/>
                  <a:pt x="64" y="354"/>
                  <a:pt x="71" y="354"/>
                </a:cubicBezTo>
                <a:cubicBezTo>
                  <a:pt x="71" y="354"/>
                  <a:pt x="71" y="354"/>
                  <a:pt x="71" y="361"/>
                </a:cubicBezTo>
                <a:cubicBezTo>
                  <a:pt x="71" y="354"/>
                  <a:pt x="71" y="354"/>
                  <a:pt x="71" y="354"/>
                </a:cubicBezTo>
                <a:cubicBezTo>
                  <a:pt x="78" y="354"/>
                  <a:pt x="78" y="354"/>
                  <a:pt x="78" y="354"/>
                </a:cubicBezTo>
                <a:cubicBezTo>
                  <a:pt x="71" y="354"/>
                  <a:pt x="71" y="354"/>
                  <a:pt x="71" y="361"/>
                </a:cubicBezTo>
                <a:cubicBezTo>
                  <a:pt x="71" y="361"/>
                  <a:pt x="71" y="361"/>
                  <a:pt x="71" y="368"/>
                </a:cubicBezTo>
                <a:cubicBezTo>
                  <a:pt x="78" y="368"/>
                  <a:pt x="78" y="361"/>
                  <a:pt x="78" y="361"/>
                </a:cubicBezTo>
                <a:cubicBezTo>
                  <a:pt x="78" y="361"/>
                  <a:pt x="78" y="361"/>
                  <a:pt x="71" y="361"/>
                </a:cubicBezTo>
                <a:cubicBezTo>
                  <a:pt x="78" y="361"/>
                  <a:pt x="78" y="361"/>
                  <a:pt x="78" y="361"/>
                </a:cubicBezTo>
                <a:lnTo>
                  <a:pt x="78" y="354"/>
                </a:lnTo>
                <a:cubicBezTo>
                  <a:pt x="78" y="354"/>
                  <a:pt x="78" y="354"/>
                  <a:pt x="78" y="361"/>
                </a:cubicBezTo>
                <a:lnTo>
                  <a:pt x="85" y="361"/>
                </a:lnTo>
                <a:cubicBezTo>
                  <a:pt x="92" y="361"/>
                  <a:pt x="92" y="361"/>
                  <a:pt x="92" y="361"/>
                </a:cubicBezTo>
                <a:cubicBezTo>
                  <a:pt x="99" y="361"/>
                  <a:pt x="99" y="361"/>
                  <a:pt x="99" y="361"/>
                </a:cubicBezTo>
                <a:lnTo>
                  <a:pt x="106" y="361"/>
                </a:lnTo>
                <a:cubicBezTo>
                  <a:pt x="99" y="361"/>
                  <a:pt x="106" y="368"/>
                  <a:pt x="99" y="368"/>
                </a:cubicBezTo>
                <a:cubicBezTo>
                  <a:pt x="99" y="368"/>
                  <a:pt x="99" y="368"/>
                  <a:pt x="106" y="368"/>
                </a:cubicBezTo>
                <a:cubicBezTo>
                  <a:pt x="113" y="368"/>
                  <a:pt x="113" y="368"/>
                  <a:pt x="113" y="375"/>
                </a:cubicBezTo>
                <a:lnTo>
                  <a:pt x="113" y="368"/>
                </a:lnTo>
                <a:lnTo>
                  <a:pt x="113" y="375"/>
                </a:lnTo>
                <a:cubicBezTo>
                  <a:pt x="113" y="375"/>
                  <a:pt x="113" y="375"/>
                  <a:pt x="120" y="375"/>
                </a:cubicBezTo>
                <a:lnTo>
                  <a:pt x="127" y="375"/>
                </a:lnTo>
                <a:lnTo>
                  <a:pt x="127" y="382"/>
                </a:lnTo>
                <a:lnTo>
                  <a:pt x="134" y="382"/>
                </a:lnTo>
                <a:lnTo>
                  <a:pt x="134" y="389"/>
                </a:lnTo>
                <a:lnTo>
                  <a:pt x="127" y="389"/>
                </a:lnTo>
                <a:lnTo>
                  <a:pt x="127" y="396"/>
                </a:lnTo>
                <a:cubicBezTo>
                  <a:pt x="134" y="396"/>
                  <a:pt x="134" y="396"/>
                  <a:pt x="134" y="396"/>
                </a:cubicBezTo>
                <a:cubicBezTo>
                  <a:pt x="141" y="396"/>
                  <a:pt x="141" y="389"/>
                  <a:pt x="141" y="389"/>
                </a:cubicBezTo>
                <a:cubicBezTo>
                  <a:pt x="141" y="396"/>
                  <a:pt x="148" y="396"/>
                  <a:pt x="148" y="396"/>
                </a:cubicBezTo>
                <a:cubicBezTo>
                  <a:pt x="155" y="396"/>
                  <a:pt x="155" y="396"/>
                  <a:pt x="155" y="396"/>
                </a:cubicBezTo>
                <a:lnTo>
                  <a:pt x="163" y="396"/>
                </a:lnTo>
                <a:cubicBezTo>
                  <a:pt x="163" y="396"/>
                  <a:pt x="163" y="403"/>
                  <a:pt x="170" y="403"/>
                </a:cubicBezTo>
                <a:cubicBezTo>
                  <a:pt x="177" y="403"/>
                  <a:pt x="177" y="410"/>
                  <a:pt x="177" y="410"/>
                </a:cubicBezTo>
                <a:cubicBezTo>
                  <a:pt x="177" y="417"/>
                  <a:pt x="170" y="417"/>
                  <a:pt x="170" y="417"/>
                </a:cubicBezTo>
                <a:cubicBezTo>
                  <a:pt x="170" y="417"/>
                  <a:pt x="170" y="417"/>
                  <a:pt x="170" y="424"/>
                </a:cubicBezTo>
                <a:cubicBezTo>
                  <a:pt x="170" y="424"/>
                  <a:pt x="170" y="424"/>
                  <a:pt x="163" y="424"/>
                </a:cubicBezTo>
                <a:cubicBezTo>
                  <a:pt x="163" y="424"/>
                  <a:pt x="163" y="424"/>
                  <a:pt x="163" y="431"/>
                </a:cubicBezTo>
                <a:lnTo>
                  <a:pt x="163" y="438"/>
                </a:lnTo>
                <a:cubicBezTo>
                  <a:pt x="163" y="438"/>
                  <a:pt x="163" y="438"/>
                  <a:pt x="163" y="445"/>
                </a:cubicBezTo>
                <a:cubicBezTo>
                  <a:pt x="155" y="445"/>
                  <a:pt x="155" y="445"/>
                  <a:pt x="155" y="452"/>
                </a:cubicBezTo>
                <a:cubicBezTo>
                  <a:pt x="155" y="452"/>
                  <a:pt x="155" y="452"/>
                  <a:pt x="148" y="452"/>
                </a:cubicBezTo>
                <a:cubicBezTo>
                  <a:pt x="148" y="452"/>
                  <a:pt x="148" y="452"/>
                  <a:pt x="148" y="460"/>
                </a:cubicBezTo>
                <a:cubicBezTo>
                  <a:pt x="148" y="460"/>
                  <a:pt x="148" y="452"/>
                  <a:pt x="141" y="452"/>
                </a:cubicBezTo>
                <a:cubicBezTo>
                  <a:pt x="141" y="460"/>
                  <a:pt x="141" y="460"/>
                  <a:pt x="141" y="460"/>
                </a:cubicBezTo>
                <a:cubicBezTo>
                  <a:pt x="141" y="460"/>
                  <a:pt x="141" y="460"/>
                  <a:pt x="134" y="460"/>
                </a:cubicBezTo>
                <a:cubicBezTo>
                  <a:pt x="141" y="460"/>
                  <a:pt x="134" y="467"/>
                  <a:pt x="134" y="467"/>
                </a:cubicBezTo>
                <a:cubicBezTo>
                  <a:pt x="141" y="474"/>
                  <a:pt x="134" y="474"/>
                  <a:pt x="134" y="474"/>
                </a:cubicBezTo>
                <a:cubicBezTo>
                  <a:pt x="134" y="481"/>
                  <a:pt x="127" y="481"/>
                  <a:pt x="127" y="481"/>
                </a:cubicBezTo>
                <a:cubicBezTo>
                  <a:pt x="127" y="481"/>
                  <a:pt x="134" y="481"/>
                  <a:pt x="134" y="474"/>
                </a:cubicBezTo>
                <a:lnTo>
                  <a:pt x="127" y="474"/>
                </a:lnTo>
                <a:cubicBezTo>
                  <a:pt x="127" y="474"/>
                  <a:pt x="127" y="474"/>
                  <a:pt x="127" y="481"/>
                </a:cubicBezTo>
                <a:cubicBezTo>
                  <a:pt x="170" y="523"/>
                  <a:pt x="233" y="551"/>
                  <a:pt x="297" y="551"/>
                </a:cubicBezTo>
                <a:cubicBezTo>
                  <a:pt x="417" y="551"/>
                  <a:pt x="516" y="460"/>
                  <a:pt x="537" y="347"/>
                </a:cubicBezTo>
                <a:cubicBezTo>
                  <a:pt x="537" y="339"/>
                  <a:pt x="537" y="339"/>
                  <a:pt x="537" y="339"/>
                </a:cubicBezTo>
                <a:cubicBezTo>
                  <a:pt x="537" y="332"/>
                  <a:pt x="530" y="332"/>
                  <a:pt x="530" y="332"/>
                </a:cubicBezTo>
                <a:cubicBezTo>
                  <a:pt x="530" y="332"/>
                  <a:pt x="530" y="332"/>
                  <a:pt x="530" y="325"/>
                </a:cubicBezTo>
                <a:cubicBezTo>
                  <a:pt x="530" y="325"/>
                  <a:pt x="530" y="325"/>
                  <a:pt x="530" y="318"/>
                </a:cubicBezTo>
                <a:lnTo>
                  <a:pt x="530" y="311"/>
                </a:lnTo>
                <a:cubicBezTo>
                  <a:pt x="530" y="311"/>
                  <a:pt x="530" y="311"/>
                  <a:pt x="523" y="311"/>
                </a:cubicBezTo>
                <a:cubicBezTo>
                  <a:pt x="523" y="304"/>
                  <a:pt x="523" y="304"/>
                  <a:pt x="523" y="304"/>
                </a:cubicBezTo>
                <a:cubicBezTo>
                  <a:pt x="516" y="304"/>
                  <a:pt x="516" y="304"/>
                  <a:pt x="516" y="304"/>
                </a:cubicBezTo>
                <a:cubicBezTo>
                  <a:pt x="516" y="304"/>
                  <a:pt x="516" y="304"/>
                  <a:pt x="523" y="304"/>
                </a:cubicBezTo>
                <a:lnTo>
                  <a:pt x="516" y="304"/>
                </a:lnTo>
                <a:lnTo>
                  <a:pt x="516" y="297"/>
                </a:lnTo>
                <a:cubicBezTo>
                  <a:pt x="516" y="297"/>
                  <a:pt x="516" y="297"/>
                  <a:pt x="516" y="290"/>
                </a:cubicBezTo>
                <a:cubicBezTo>
                  <a:pt x="516" y="297"/>
                  <a:pt x="516" y="297"/>
                  <a:pt x="509" y="297"/>
                </a:cubicBezTo>
                <a:cubicBezTo>
                  <a:pt x="509" y="290"/>
                  <a:pt x="509" y="290"/>
                  <a:pt x="509" y="290"/>
                </a:cubicBezTo>
                <a:cubicBezTo>
                  <a:pt x="509" y="290"/>
                  <a:pt x="509" y="290"/>
                  <a:pt x="509" y="297"/>
                </a:cubicBezTo>
                <a:cubicBezTo>
                  <a:pt x="509" y="297"/>
                  <a:pt x="509" y="297"/>
                  <a:pt x="502" y="297"/>
                </a:cubicBezTo>
                <a:lnTo>
                  <a:pt x="502" y="304"/>
                </a:lnTo>
                <a:cubicBezTo>
                  <a:pt x="495" y="304"/>
                  <a:pt x="495" y="304"/>
                  <a:pt x="495" y="304"/>
                </a:cubicBezTo>
                <a:lnTo>
                  <a:pt x="488" y="311"/>
                </a:lnTo>
                <a:cubicBezTo>
                  <a:pt x="481" y="311"/>
                  <a:pt x="481" y="311"/>
                  <a:pt x="481" y="311"/>
                </a:cubicBezTo>
                <a:cubicBezTo>
                  <a:pt x="481" y="311"/>
                  <a:pt x="481" y="311"/>
                  <a:pt x="481" y="318"/>
                </a:cubicBezTo>
                <a:lnTo>
                  <a:pt x="481" y="325"/>
                </a:lnTo>
                <a:cubicBezTo>
                  <a:pt x="481" y="325"/>
                  <a:pt x="481" y="325"/>
                  <a:pt x="481" y="332"/>
                </a:cubicBezTo>
                <a:cubicBezTo>
                  <a:pt x="481" y="332"/>
                  <a:pt x="481" y="332"/>
                  <a:pt x="474" y="332"/>
                </a:cubicBezTo>
                <a:cubicBezTo>
                  <a:pt x="474" y="325"/>
                  <a:pt x="474" y="325"/>
                  <a:pt x="466" y="325"/>
                </a:cubicBezTo>
                <a:cubicBezTo>
                  <a:pt x="466" y="325"/>
                  <a:pt x="466" y="325"/>
                  <a:pt x="466" y="318"/>
                </a:cubicBezTo>
                <a:lnTo>
                  <a:pt x="466" y="311"/>
                </a:lnTo>
                <a:cubicBezTo>
                  <a:pt x="466" y="311"/>
                  <a:pt x="466" y="304"/>
                  <a:pt x="459" y="304"/>
                </a:cubicBezTo>
                <a:cubicBezTo>
                  <a:pt x="459" y="297"/>
                  <a:pt x="459" y="297"/>
                  <a:pt x="459" y="297"/>
                </a:cubicBezTo>
                <a:cubicBezTo>
                  <a:pt x="466" y="297"/>
                  <a:pt x="459" y="297"/>
                  <a:pt x="459" y="297"/>
                </a:cubicBezTo>
                <a:cubicBezTo>
                  <a:pt x="452" y="297"/>
                  <a:pt x="452" y="297"/>
                  <a:pt x="452" y="297"/>
                </a:cubicBezTo>
                <a:cubicBezTo>
                  <a:pt x="452" y="297"/>
                  <a:pt x="452" y="297"/>
                  <a:pt x="452" y="290"/>
                </a:cubicBezTo>
                <a:cubicBezTo>
                  <a:pt x="452" y="297"/>
                  <a:pt x="452" y="290"/>
                  <a:pt x="452" y="290"/>
                </a:cubicBezTo>
                <a:cubicBezTo>
                  <a:pt x="445" y="290"/>
                  <a:pt x="445" y="290"/>
                  <a:pt x="445" y="290"/>
                </a:cubicBezTo>
                <a:cubicBezTo>
                  <a:pt x="445" y="283"/>
                  <a:pt x="445" y="283"/>
                  <a:pt x="445" y="283"/>
                </a:cubicBezTo>
                <a:cubicBezTo>
                  <a:pt x="445" y="283"/>
                  <a:pt x="438" y="290"/>
                  <a:pt x="438" y="283"/>
                </a:cubicBezTo>
                <a:lnTo>
                  <a:pt x="431" y="283"/>
                </a:lnTo>
                <a:cubicBezTo>
                  <a:pt x="431" y="290"/>
                  <a:pt x="431" y="290"/>
                  <a:pt x="431" y="290"/>
                </a:cubicBezTo>
                <a:lnTo>
                  <a:pt x="431" y="283"/>
                </a:lnTo>
                <a:cubicBezTo>
                  <a:pt x="424" y="283"/>
                  <a:pt x="424" y="283"/>
                  <a:pt x="424" y="283"/>
                </a:cubicBezTo>
                <a:cubicBezTo>
                  <a:pt x="417" y="283"/>
                  <a:pt x="417" y="283"/>
                  <a:pt x="417" y="283"/>
                </a:cubicBezTo>
                <a:lnTo>
                  <a:pt x="410" y="283"/>
                </a:lnTo>
                <a:cubicBezTo>
                  <a:pt x="410" y="283"/>
                  <a:pt x="403" y="283"/>
                  <a:pt x="403" y="276"/>
                </a:cubicBezTo>
                <a:cubicBezTo>
                  <a:pt x="403" y="276"/>
                  <a:pt x="403" y="276"/>
                  <a:pt x="403" y="269"/>
                </a:cubicBezTo>
                <a:cubicBezTo>
                  <a:pt x="396" y="269"/>
                  <a:pt x="396" y="269"/>
                  <a:pt x="396" y="269"/>
                </a:cubicBezTo>
                <a:cubicBezTo>
                  <a:pt x="396" y="269"/>
                  <a:pt x="396" y="269"/>
                  <a:pt x="396" y="276"/>
                </a:cubicBezTo>
                <a:cubicBezTo>
                  <a:pt x="396" y="276"/>
                  <a:pt x="396" y="276"/>
                  <a:pt x="396" y="283"/>
                </a:cubicBezTo>
                <a:cubicBezTo>
                  <a:pt x="396" y="283"/>
                  <a:pt x="396" y="283"/>
                  <a:pt x="403" y="283"/>
                </a:cubicBezTo>
                <a:cubicBezTo>
                  <a:pt x="403" y="283"/>
                  <a:pt x="403" y="283"/>
                  <a:pt x="396" y="283"/>
                </a:cubicBezTo>
                <a:lnTo>
                  <a:pt x="403" y="283"/>
                </a:lnTo>
                <a:cubicBezTo>
                  <a:pt x="396" y="283"/>
                  <a:pt x="396" y="283"/>
                  <a:pt x="403" y="283"/>
                </a:cubicBezTo>
                <a:lnTo>
                  <a:pt x="403" y="290"/>
                </a:lnTo>
                <a:cubicBezTo>
                  <a:pt x="403" y="283"/>
                  <a:pt x="403" y="283"/>
                  <a:pt x="403" y="283"/>
                </a:cubicBezTo>
                <a:lnTo>
                  <a:pt x="403" y="290"/>
                </a:lnTo>
                <a:cubicBezTo>
                  <a:pt x="410" y="290"/>
                  <a:pt x="410" y="290"/>
                  <a:pt x="410" y="290"/>
                </a:cubicBezTo>
                <a:cubicBezTo>
                  <a:pt x="417" y="283"/>
                  <a:pt x="417" y="283"/>
                  <a:pt x="417" y="283"/>
                </a:cubicBezTo>
                <a:lnTo>
                  <a:pt x="417" y="290"/>
                </a:lnTo>
                <a:lnTo>
                  <a:pt x="424" y="290"/>
                </a:lnTo>
                <a:cubicBezTo>
                  <a:pt x="424" y="290"/>
                  <a:pt x="424" y="290"/>
                  <a:pt x="424" y="297"/>
                </a:cubicBezTo>
                <a:cubicBezTo>
                  <a:pt x="424" y="304"/>
                  <a:pt x="424" y="304"/>
                  <a:pt x="424" y="304"/>
                </a:cubicBezTo>
                <a:cubicBezTo>
                  <a:pt x="417" y="304"/>
                  <a:pt x="417" y="304"/>
                  <a:pt x="417" y="304"/>
                </a:cubicBezTo>
                <a:lnTo>
                  <a:pt x="417" y="311"/>
                </a:lnTo>
                <a:cubicBezTo>
                  <a:pt x="410" y="311"/>
                  <a:pt x="410" y="311"/>
                  <a:pt x="410" y="311"/>
                </a:cubicBezTo>
                <a:lnTo>
                  <a:pt x="403" y="311"/>
                </a:lnTo>
                <a:cubicBezTo>
                  <a:pt x="403" y="318"/>
                  <a:pt x="403" y="318"/>
                  <a:pt x="396" y="318"/>
                </a:cubicBezTo>
                <a:lnTo>
                  <a:pt x="389" y="318"/>
                </a:lnTo>
                <a:cubicBezTo>
                  <a:pt x="382" y="325"/>
                  <a:pt x="382" y="325"/>
                  <a:pt x="382" y="318"/>
                </a:cubicBezTo>
                <a:cubicBezTo>
                  <a:pt x="382" y="318"/>
                  <a:pt x="382" y="318"/>
                  <a:pt x="382" y="311"/>
                </a:cubicBezTo>
                <a:cubicBezTo>
                  <a:pt x="382" y="311"/>
                  <a:pt x="375" y="311"/>
                  <a:pt x="375" y="304"/>
                </a:cubicBezTo>
                <a:cubicBezTo>
                  <a:pt x="375" y="304"/>
                  <a:pt x="375" y="304"/>
                  <a:pt x="368" y="297"/>
                </a:cubicBezTo>
                <a:cubicBezTo>
                  <a:pt x="368" y="297"/>
                  <a:pt x="368" y="297"/>
                  <a:pt x="368" y="290"/>
                </a:cubicBezTo>
                <a:cubicBezTo>
                  <a:pt x="368" y="283"/>
                  <a:pt x="361" y="283"/>
                  <a:pt x="361" y="283"/>
                </a:cubicBezTo>
                <a:cubicBezTo>
                  <a:pt x="361" y="276"/>
                  <a:pt x="361" y="276"/>
                  <a:pt x="361" y="276"/>
                </a:cubicBezTo>
                <a:cubicBezTo>
                  <a:pt x="361" y="269"/>
                  <a:pt x="353" y="269"/>
                  <a:pt x="353" y="269"/>
                </a:cubicBezTo>
                <a:cubicBezTo>
                  <a:pt x="353" y="269"/>
                  <a:pt x="353" y="269"/>
                  <a:pt x="361" y="262"/>
                </a:cubicBezTo>
                <a:cubicBezTo>
                  <a:pt x="361" y="254"/>
                  <a:pt x="361" y="254"/>
                  <a:pt x="361" y="254"/>
                </a:cubicBezTo>
                <a:cubicBezTo>
                  <a:pt x="361" y="254"/>
                  <a:pt x="361" y="254"/>
                  <a:pt x="353" y="254"/>
                </a:cubicBezTo>
                <a:cubicBezTo>
                  <a:pt x="353" y="254"/>
                  <a:pt x="353" y="254"/>
                  <a:pt x="346" y="254"/>
                </a:cubicBezTo>
                <a:cubicBezTo>
                  <a:pt x="346" y="254"/>
                  <a:pt x="346" y="247"/>
                  <a:pt x="346" y="254"/>
                </a:cubicBezTo>
                <a:cubicBezTo>
                  <a:pt x="346" y="254"/>
                  <a:pt x="346" y="254"/>
                  <a:pt x="339" y="254"/>
                </a:cubicBezTo>
                <a:cubicBezTo>
                  <a:pt x="339" y="247"/>
                  <a:pt x="339" y="247"/>
                  <a:pt x="339" y="247"/>
                </a:cubicBezTo>
                <a:cubicBezTo>
                  <a:pt x="332" y="247"/>
                  <a:pt x="332" y="247"/>
                  <a:pt x="332" y="247"/>
                </a:cubicBezTo>
                <a:cubicBezTo>
                  <a:pt x="339" y="247"/>
                  <a:pt x="339" y="247"/>
                  <a:pt x="332" y="247"/>
                </a:cubicBezTo>
                <a:lnTo>
                  <a:pt x="339" y="247"/>
                </a:lnTo>
                <a:lnTo>
                  <a:pt x="332" y="247"/>
                </a:lnTo>
                <a:cubicBezTo>
                  <a:pt x="332" y="240"/>
                  <a:pt x="332" y="240"/>
                  <a:pt x="332" y="240"/>
                </a:cubicBezTo>
                <a:cubicBezTo>
                  <a:pt x="332" y="240"/>
                  <a:pt x="332" y="240"/>
                  <a:pt x="339" y="240"/>
                </a:cubicBezTo>
                <a:cubicBezTo>
                  <a:pt x="332" y="240"/>
                  <a:pt x="332" y="240"/>
                  <a:pt x="332" y="240"/>
                </a:cubicBezTo>
                <a:lnTo>
                  <a:pt x="339" y="240"/>
                </a:lnTo>
                <a:lnTo>
                  <a:pt x="346" y="240"/>
                </a:lnTo>
                <a:cubicBezTo>
                  <a:pt x="346" y="240"/>
                  <a:pt x="346" y="240"/>
                  <a:pt x="339" y="240"/>
                </a:cubicBezTo>
                <a:cubicBezTo>
                  <a:pt x="339" y="240"/>
                  <a:pt x="339" y="240"/>
                  <a:pt x="339" y="233"/>
                </a:cubicBezTo>
                <a:lnTo>
                  <a:pt x="346" y="240"/>
                </a:lnTo>
                <a:lnTo>
                  <a:pt x="346" y="233"/>
                </a:lnTo>
                <a:cubicBezTo>
                  <a:pt x="346" y="240"/>
                  <a:pt x="346" y="240"/>
                  <a:pt x="346" y="240"/>
                </a:cubicBezTo>
                <a:cubicBezTo>
                  <a:pt x="346" y="233"/>
                  <a:pt x="346" y="233"/>
                  <a:pt x="346" y="233"/>
                </a:cubicBezTo>
                <a:lnTo>
                  <a:pt x="353" y="233"/>
                </a:lnTo>
                <a:cubicBezTo>
                  <a:pt x="353" y="233"/>
                  <a:pt x="353" y="233"/>
                  <a:pt x="361" y="233"/>
                </a:cubicBezTo>
                <a:cubicBezTo>
                  <a:pt x="361" y="233"/>
                  <a:pt x="361" y="240"/>
                  <a:pt x="368" y="240"/>
                </a:cubicBezTo>
                <a:lnTo>
                  <a:pt x="375" y="240"/>
                </a:lnTo>
                <a:lnTo>
                  <a:pt x="375" y="233"/>
                </a:lnTo>
                <a:cubicBezTo>
                  <a:pt x="375" y="226"/>
                  <a:pt x="375" y="226"/>
                  <a:pt x="375" y="226"/>
                </a:cubicBezTo>
                <a:lnTo>
                  <a:pt x="368" y="226"/>
                </a:lnTo>
                <a:lnTo>
                  <a:pt x="361" y="226"/>
                </a:lnTo>
                <a:cubicBezTo>
                  <a:pt x="361" y="226"/>
                  <a:pt x="368" y="226"/>
                  <a:pt x="368" y="219"/>
                </a:cubicBezTo>
                <a:cubicBezTo>
                  <a:pt x="368" y="219"/>
                  <a:pt x="368" y="219"/>
                  <a:pt x="361" y="219"/>
                </a:cubicBezTo>
                <a:cubicBezTo>
                  <a:pt x="353" y="219"/>
                  <a:pt x="353" y="219"/>
                  <a:pt x="353" y="219"/>
                </a:cubicBezTo>
                <a:cubicBezTo>
                  <a:pt x="353" y="219"/>
                  <a:pt x="361" y="219"/>
                  <a:pt x="361" y="226"/>
                </a:cubicBezTo>
                <a:cubicBezTo>
                  <a:pt x="361" y="226"/>
                  <a:pt x="361" y="226"/>
                  <a:pt x="353" y="226"/>
                </a:cubicBezTo>
                <a:cubicBezTo>
                  <a:pt x="353" y="219"/>
                  <a:pt x="353" y="219"/>
                  <a:pt x="353" y="219"/>
                </a:cubicBezTo>
                <a:cubicBezTo>
                  <a:pt x="353" y="219"/>
                  <a:pt x="353" y="219"/>
                  <a:pt x="346" y="219"/>
                </a:cubicBezTo>
                <a:cubicBezTo>
                  <a:pt x="346" y="219"/>
                  <a:pt x="346" y="219"/>
                  <a:pt x="353" y="219"/>
                </a:cubicBezTo>
                <a:cubicBezTo>
                  <a:pt x="346" y="219"/>
                  <a:pt x="346" y="219"/>
                  <a:pt x="346" y="219"/>
                </a:cubicBezTo>
                <a:cubicBezTo>
                  <a:pt x="346" y="219"/>
                  <a:pt x="339" y="219"/>
                  <a:pt x="346" y="219"/>
                </a:cubicBezTo>
                <a:cubicBezTo>
                  <a:pt x="346" y="226"/>
                  <a:pt x="346" y="226"/>
                  <a:pt x="346" y="226"/>
                </a:cubicBezTo>
                <a:cubicBezTo>
                  <a:pt x="346" y="226"/>
                  <a:pt x="346" y="226"/>
                  <a:pt x="339" y="226"/>
                </a:cubicBezTo>
                <a:cubicBezTo>
                  <a:pt x="339" y="226"/>
                  <a:pt x="339" y="226"/>
                  <a:pt x="339" y="233"/>
                </a:cubicBezTo>
                <a:cubicBezTo>
                  <a:pt x="339" y="240"/>
                  <a:pt x="339" y="240"/>
                  <a:pt x="339" y="240"/>
                </a:cubicBezTo>
                <a:lnTo>
                  <a:pt x="332" y="240"/>
                </a:lnTo>
                <a:cubicBezTo>
                  <a:pt x="332" y="240"/>
                  <a:pt x="332" y="240"/>
                  <a:pt x="325" y="240"/>
                </a:cubicBezTo>
                <a:cubicBezTo>
                  <a:pt x="325" y="240"/>
                  <a:pt x="325" y="240"/>
                  <a:pt x="325" y="247"/>
                </a:cubicBezTo>
                <a:cubicBezTo>
                  <a:pt x="325" y="247"/>
                  <a:pt x="325" y="247"/>
                  <a:pt x="325" y="254"/>
                </a:cubicBezTo>
                <a:lnTo>
                  <a:pt x="325" y="247"/>
                </a:lnTo>
                <a:cubicBezTo>
                  <a:pt x="325" y="247"/>
                  <a:pt x="325" y="247"/>
                  <a:pt x="318" y="254"/>
                </a:cubicBezTo>
                <a:cubicBezTo>
                  <a:pt x="318" y="247"/>
                  <a:pt x="318" y="247"/>
                  <a:pt x="318" y="247"/>
                </a:cubicBezTo>
                <a:lnTo>
                  <a:pt x="325" y="247"/>
                </a:lnTo>
                <a:lnTo>
                  <a:pt x="318" y="247"/>
                </a:lnTo>
                <a:cubicBezTo>
                  <a:pt x="318" y="247"/>
                  <a:pt x="318" y="247"/>
                  <a:pt x="318" y="240"/>
                </a:cubicBezTo>
                <a:cubicBezTo>
                  <a:pt x="318" y="247"/>
                  <a:pt x="318" y="240"/>
                  <a:pt x="318" y="240"/>
                </a:cubicBezTo>
                <a:lnTo>
                  <a:pt x="318" y="233"/>
                </a:lnTo>
                <a:cubicBezTo>
                  <a:pt x="318" y="233"/>
                  <a:pt x="318" y="233"/>
                  <a:pt x="311" y="233"/>
                </a:cubicBezTo>
                <a:lnTo>
                  <a:pt x="304" y="226"/>
                </a:lnTo>
                <a:cubicBezTo>
                  <a:pt x="297" y="226"/>
                  <a:pt x="297" y="226"/>
                  <a:pt x="297" y="226"/>
                </a:cubicBezTo>
                <a:lnTo>
                  <a:pt x="297" y="219"/>
                </a:lnTo>
                <a:lnTo>
                  <a:pt x="297" y="226"/>
                </a:lnTo>
                <a:cubicBezTo>
                  <a:pt x="297" y="233"/>
                  <a:pt x="297" y="233"/>
                  <a:pt x="297" y="233"/>
                </a:cubicBezTo>
                <a:lnTo>
                  <a:pt x="304" y="233"/>
                </a:lnTo>
                <a:cubicBezTo>
                  <a:pt x="311" y="240"/>
                  <a:pt x="311" y="240"/>
                  <a:pt x="311" y="240"/>
                </a:cubicBezTo>
                <a:lnTo>
                  <a:pt x="304" y="240"/>
                </a:lnTo>
                <a:cubicBezTo>
                  <a:pt x="311" y="240"/>
                  <a:pt x="311" y="240"/>
                  <a:pt x="311" y="240"/>
                </a:cubicBezTo>
                <a:cubicBezTo>
                  <a:pt x="311" y="240"/>
                  <a:pt x="311" y="240"/>
                  <a:pt x="311" y="247"/>
                </a:cubicBezTo>
                <a:cubicBezTo>
                  <a:pt x="311" y="247"/>
                  <a:pt x="311" y="247"/>
                  <a:pt x="304" y="247"/>
                </a:cubicBezTo>
                <a:lnTo>
                  <a:pt x="304" y="240"/>
                </a:lnTo>
                <a:cubicBezTo>
                  <a:pt x="304" y="240"/>
                  <a:pt x="304" y="240"/>
                  <a:pt x="297" y="240"/>
                </a:cubicBezTo>
                <a:cubicBezTo>
                  <a:pt x="297" y="233"/>
                  <a:pt x="297" y="240"/>
                  <a:pt x="297" y="233"/>
                </a:cubicBezTo>
                <a:cubicBezTo>
                  <a:pt x="297" y="233"/>
                  <a:pt x="297" y="233"/>
                  <a:pt x="290" y="233"/>
                </a:cubicBezTo>
                <a:lnTo>
                  <a:pt x="290" y="226"/>
                </a:lnTo>
                <a:lnTo>
                  <a:pt x="283" y="226"/>
                </a:lnTo>
                <a:cubicBezTo>
                  <a:pt x="283" y="226"/>
                  <a:pt x="283" y="233"/>
                  <a:pt x="276" y="233"/>
                </a:cubicBezTo>
                <a:cubicBezTo>
                  <a:pt x="276" y="226"/>
                  <a:pt x="276" y="233"/>
                  <a:pt x="276" y="233"/>
                </a:cubicBezTo>
                <a:cubicBezTo>
                  <a:pt x="276" y="233"/>
                  <a:pt x="276" y="226"/>
                  <a:pt x="269" y="233"/>
                </a:cubicBezTo>
                <a:cubicBezTo>
                  <a:pt x="269" y="240"/>
                  <a:pt x="262" y="233"/>
                  <a:pt x="262" y="240"/>
                </a:cubicBezTo>
                <a:cubicBezTo>
                  <a:pt x="262" y="240"/>
                  <a:pt x="262" y="240"/>
                  <a:pt x="262" y="247"/>
                </a:cubicBezTo>
                <a:lnTo>
                  <a:pt x="255" y="247"/>
                </a:lnTo>
                <a:cubicBezTo>
                  <a:pt x="255" y="247"/>
                  <a:pt x="255" y="247"/>
                  <a:pt x="255" y="254"/>
                </a:cubicBezTo>
                <a:lnTo>
                  <a:pt x="248" y="254"/>
                </a:lnTo>
                <a:cubicBezTo>
                  <a:pt x="248" y="254"/>
                  <a:pt x="248" y="254"/>
                  <a:pt x="240" y="254"/>
                </a:cubicBezTo>
                <a:cubicBezTo>
                  <a:pt x="240" y="247"/>
                  <a:pt x="240" y="247"/>
                  <a:pt x="240" y="247"/>
                </a:cubicBezTo>
                <a:cubicBezTo>
                  <a:pt x="233" y="247"/>
                  <a:pt x="240" y="247"/>
                  <a:pt x="240" y="247"/>
                </a:cubicBezTo>
                <a:lnTo>
                  <a:pt x="233" y="247"/>
                </a:lnTo>
                <a:cubicBezTo>
                  <a:pt x="233" y="247"/>
                  <a:pt x="233" y="247"/>
                  <a:pt x="240" y="247"/>
                </a:cubicBezTo>
                <a:cubicBezTo>
                  <a:pt x="240" y="247"/>
                  <a:pt x="240" y="247"/>
                  <a:pt x="233" y="247"/>
                </a:cubicBezTo>
                <a:lnTo>
                  <a:pt x="233" y="240"/>
                </a:lnTo>
                <a:cubicBezTo>
                  <a:pt x="240" y="240"/>
                  <a:pt x="240" y="240"/>
                  <a:pt x="240" y="233"/>
                </a:cubicBezTo>
                <a:cubicBezTo>
                  <a:pt x="240" y="233"/>
                  <a:pt x="240" y="233"/>
                  <a:pt x="233" y="233"/>
                </a:cubicBezTo>
                <a:lnTo>
                  <a:pt x="240" y="233"/>
                </a:lnTo>
                <a:cubicBezTo>
                  <a:pt x="240" y="226"/>
                  <a:pt x="240" y="226"/>
                  <a:pt x="240" y="226"/>
                </a:cubicBezTo>
                <a:lnTo>
                  <a:pt x="248" y="226"/>
                </a:lnTo>
                <a:cubicBezTo>
                  <a:pt x="248" y="226"/>
                  <a:pt x="255" y="233"/>
                  <a:pt x="255" y="226"/>
                </a:cubicBezTo>
                <a:lnTo>
                  <a:pt x="255" y="233"/>
                </a:lnTo>
                <a:cubicBezTo>
                  <a:pt x="255" y="226"/>
                  <a:pt x="255" y="226"/>
                  <a:pt x="255" y="226"/>
                </a:cubicBezTo>
                <a:cubicBezTo>
                  <a:pt x="262" y="226"/>
                  <a:pt x="262" y="226"/>
                  <a:pt x="262" y="226"/>
                </a:cubicBezTo>
                <a:lnTo>
                  <a:pt x="255" y="226"/>
                </a:lnTo>
                <a:cubicBezTo>
                  <a:pt x="255" y="226"/>
                  <a:pt x="255" y="226"/>
                  <a:pt x="262" y="219"/>
                </a:cubicBezTo>
                <a:cubicBezTo>
                  <a:pt x="262" y="226"/>
                  <a:pt x="262" y="226"/>
                  <a:pt x="262" y="226"/>
                </a:cubicBezTo>
                <a:lnTo>
                  <a:pt x="262" y="219"/>
                </a:lnTo>
                <a:cubicBezTo>
                  <a:pt x="255" y="219"/>
                  <a:pt x="262" y="219"/>
                  <a:pt x="255" y="219"/>
                </a:cubicBezTo>
                <a:cubicBezTo>
                  <a:pt x="255" y="212"/>
                  <a:pt x="255" y="212"/>
                  <a:pt x="255" y="212"/>
                </a:cubicBezTo>
                <a:lnTo>
                  <a:pt x="255" y="219"/>
                </a:lnTo>
                <a:cubicBezTo>
                  <a:pt x="255" y="212"/>
                  <a:pt x="255" y="212"/>
                  <a:pt x="248" y="212"/>
                </a:cubicBezTo>
                <a:lnTo>
                  <a:pt x="255" y="212"/>
                </a:lnTo>
                <a:cubicBezTo>
                  <a:pt x="255" y="212"/>
                  <a:pt x="255" y="212"/>
                  <a:pt x="255" y="205"/>
                </a:cubicBezTo>
                <a:cubicBezTo>
                  <a:pt x="255" y="205"/>
                  <a:pt x="255" y="205"/>
                  <a:pt x="262" y="205"/>
                </a:cubicBezTo>
                <a:lnTo>
                  <a:pt x="262" y="212"/>
                </a:lnTo>
                <a:cubicBezTo>
                  <a:pt x="262" y="205"/>
                  <a:pt x="262" y="212"/>
                  <a:pt x="262" y="212"/>
                </a:cubicBezTo>
                <a:cubicBezTo>
                  <a:pt x="262" y="205"/>
                  <a:pt x="262" y="205"/>
                  <a:pt x="262" y="205"/>
                </a:cubicBezTo>
                <a:cubicBezTo>
                  <a:pt x="262" y="205"/>
                  <a:pt x="262" y="205"/>
                  <a:pt x="269" y="205"/>
                </a:cubicBezTo>
                <a:cubicBezTo>
                  <a:pt x="269" y="198"/>
                  <a:pt x="269" y="198"/>
                  <a:pt x="269" y="198"/>
                </a:cubicBezTo>
                <a:lnTo>
                  <a:pt x="276" y="198"/>
                </a:lnTo>
                <a:cubicBezTo>
                  <a:pt x="276" y="198"/>
                  <a:pt x="276" y="191"/>
                  <a:pt x="283" y="198"/>
                </a:cubicBezTo>
                <a:cubicBezTo>
                  <a:pt x="283" y="198"/>
                  <a:pt x="283" y="198"/>
                  <a:pt x="283" y="191"/>
                </a:cubicBezTo>
                <a:cubicBezTo>
                  <a:pt x="283" y="191"/>
                  <a:pt x="283" y="191"/>
                  <a:pt x="283" y="198"/>
                </a:cubicBezTo>
                <a:cubicBezTo>
                  <a:pt x="283" y="198"/>
                  <a:pt x="283" y="198"/>
                  <a:pt x="283" y="191"/>
                </a:cubicBezTo>
                <a:cubicBezTo>
                  <a:pt x="283" y="191"/>
                  <a:pt x="283" y="191"/>
                  <a:pt x="290" y="191"/>
                </a:cubicBezTo>
                <a:lnTo>
                  <a:pt x="283" y="191"/>
                </a:lnTo>
                <a:cubicBezTo>
                  <a:pt x="283" y="191"/>
                  <a:pt x="283" y="191"/>
                  <a:pt x="283" y="184"/>
                </a:cubicBezTo>
                <a:cubicBezTo>
                  <a:pt x="283" y="184"/>
                  <a:pt x="283" y="184"/>
                  <a:pt x="290" y="184"/>
                </a:cubicBezTo>
                <a:lnTo>
                  <a:pt x="290" y="191"/>
                </a:lnTo>
                <a:lnTo>
                  <a:pt x="297" y="191"/>
                </a:lnTo>
                <a:lnTo>
                  <a:pt x="304" y="191"/>
                </a:lnTo>
                <a:cubicBezTo>
                  <a:pt x="304" y="191"/>
                  <a:pt x="304" y="191"/>
                  <a:pt x="311" y="191"/>
                </a:cubicBezTo>
                <a:lnTo>
                  <a:pt x="318" y="191"/>
                </a:lnTo>
                <a:cubicBezTo>
                  <a:pt x="318" y="184"/>
                  <a:pt x="318" y="191"/>
                  <a:pt x="318" y="184"/>
                </a:cubicBezTo>
                <a:lnTo>
                  <a:pt x="318" y="177"/>
                </a:lnTo>
                <a:cubicBezTo>
                  <a:pt x="325" y="177"/>
                  <a:pt x="325" y="177"/>
                  <a:pt x="325" y="177"/>
                </a:cubicBezTo>
                <a:cubicBezTo>
                  <a:pt x="325" y="177"/>
                  <a:pt x="325" y="177"/>
                  <a:pt x="325" y="184"/>
                </a:cubicBezTo>
                <a:cubicBezTo>
                  <a:pt x="325" y="184"/>
                  <a:pt x="325" y="184"/>
                  <a:pt x="325" y="177"/>
                </a:cubicBezTo>
                <a:cubicBezTo>
                  <a:pt x="325" y="177"/>
                  <a:pt x="325" y="177"/>
                  <a:pt x="332" y="177"/>
                </a:cubicBezTo>
                <a:lnTo>
                  <a:pt x="325" y="177"/>
                </a:lnTo>
                <a:cubicBezTo>
                  <a:pt x="325" y="177"/>
                  <a:pt x="325" y="177"/>
                  <a:pt x="325" y="170"/>
                </a:cubicBezTo>
                <a:cubicBezTo>
                  <a:pt x="332" y="170"/>
                  <a:pt x="332" y="170"/>
                  <a:pt x="332" y="170"/>
                </a:cubicBezTo>
                <a:lnTo>
                  <a:pt x="339" y="170"/>
                </a:lnTo>
                <a:lnTo>
                  <a:pt x="346" y="170"/>
                </a:lnTo>
                <a:lnTo>
                  <a:pt x="339" y="170"/>
                </a:lnTo>
                <a:lnTo>
                  <a:pt x="339" y="163"/>
                </a:lnTo>
                <a:lnTo>
                  <a:pt x="339" y="170"/>
                </a:lnTo>
                <a:cubicBezTo>
                  <a:pt x="339" y="170"/>
                  <a:pt x="339" y="170"/>
                  <a:pt x="332" y="170"/>
                </a:cubicBezTo>
                <a:cubicBezTo>
                  <a:pt x="325" y="170"/>
                  <a:pt x="325" y="170"/>
                  <a:pt x="325" y="170"/>
                </a:cubicBezTo>
                <a:cubicBezTo>
                  <a:pt x="318" y="170"/>
                  <a:pt x="318" y="163"/>
                  <a:pt x="318" y="163"/>
                </a:cubicBezTo>
                <a:cubicBezTo>
                  <a:pt x="318" y="163"/>
                  <a:pt x="318" y="163"/>
                  <a:pt x="318" y="156"/>
                </a:cubicBezTo>
                <a:lnTo>
                  <a:pt x="325" y="156"/>
                </a:lnTo>
                <a:lnTo>
                  <a:pt x="332" y="149"/>
                </a:lnTo>
                <a:cubicBezTo>
                  <a:pt x="332" y="141"/>
                  <a:pt x="332" y="141"/>
                  <a:pt x="332" y="141"/>
                </a:cubicBezTo>
                <a:cubicBezTo>
                  <a:pt x="332" y="141"/>
                  <a:pt x="332" y="141"/>
                  <a:pt x="325" y="141"/>
                </a:cubicBezTo>
                <a:cubicBezTo>
                  <a:pt x="325" y="141"/>
                  <a:pt x="325" y="141"/>
                  <a:pt x="325" y="149"/>
                </a:cubicBezTo>
                <a:cubicBezTo>
                  <a:pt x="318" y="149"/>
                  <a:pt x="318" y="149"/>
                  <a:pt x="318" y="149"/>
                </a:cubicBezTo>
                <a:cubicBezTo>
                  <a:pt x="318" y="149"/>
                  <a:pt x="318" y="149"/>
                  <a:pt x="318" y="156"/>
                </a:cubicBezTo>
                <a:cubicBezTo>
                  <a:pt x="311" y="156"/>
                  <a:pt x="311" y="156"/>
                  <a:pt x="311" y="156"/>
                </a:cubicBezTo>
                <a:cubicBezTo>
                  <a:pt x="311" y="163"/>
                  <a:pt x="311" y="163"/>
                  <a:pt x="311" y="163"/>
                </a:cubicBezTo>
                <a:cubicBezTo>
                  <a:pt x="311" y="170"/>
                  <a:pt x="311" y="170"/>
                  <a:pt x="311" y="170"/>
                </a:cubicBezTo>
                <a:lnTo>
                  <a:pt x="304" y="170"/>
                </a:lnTo>
                <a:cubicBezTo>
                  <a:pt x="311" y="170"/>
                  <a:pt x="311" y="170"/>
                  <a:pt x="311" y="170"/>
                </a:cubicBezTo>
                <a:lnTo>
                  <a:pt x="311" y="177"/>
                </a:lnTo>
                <a:lnTo>
                  <a:pt x="304" y="177"/>
                </a:lnTo>
                <a:lnTo>
                  <a:pt x="311" y="177"/>
                </a:lnTo>
                <a:cubicBezTo>
                  <a:pt x="304" y="177"/>
                  <a:pt x="304" y="177"/>
                  <a:pt x="304" y="177"/>
                </a:cubicBezTo>
                <a:cubicBezTo>
                  <a:pt x="304" y="184"/>
                  <a:pt x="304" y="184"/>
                  <a:pt x="304" y="184"/>
                </a:cubicBezTo>
                <a:cubicBezTo>
                  <a:pt x="304" y="184"/>
                  <a:pt x="304" y="184"/>
                  <a:pt x="297" y="184"/>
                </a:cubicBezTo>
                <a:cubicBezTo>
                  <a:pt x="297" y="184"/>
                  <a:pt x="297" y="184"/>
                  <a:pt x="297" y="177"/>
                </a:cubicBezTo>
                <a:cubicBezTo>
                  <a:pt x="297" y="177"/>
                  <a:pt x="297" y="177"/>
                  <a:pt x="290" y="177"/>
                </a:cubicBezTo>
                <a:cubicBezTo>
                  <a:pt x="290" y="177"/>
                  <a:pt x="290" y="177"/>
                  <a:pt x="290" y="170"/>
                </a:cubicBezTo>
                <a:lnTo>
                  <a:pt x="290" y="177"/>
                </a:lnTo>
                <a:cubicBezTo>
                  <a:pt x="283" y="177"/>
                  <a:pt x="283" y="177"/>
                  <a:pt x="283" y="177"/>
                </a:cubicBezTo>
                <a:cubicBezTo>
                  <a:pt x="276" y="177"/>
                  <a:pt x="276" y="177"/>
                  <a:pt x="276" y="177"/>
                </a:cubicBezTo>
                <a:lnTo>
                  <a:pt x="276" y="170"/>
                </a:lnTo>
                <a:cubicBezTo>
                  <a:pt x="276" y="170"/>
                  <a:pt x="276" y="170"/>
                  <a:pt x="276" y="177"/>
                </a:cubicBezTo>
                <a:cubicBezTo>
                  <a:pt x="276" y="170"/>
                  <a:pt x="276" y="170"/>
                  <a:pt x="276" y="170"/>
                </a:cubicBezTo>
                <a:lnTo>
                  <a:pt x="276" y="163"/>
                </a:lnTo>
                <a:cubicBezTo>
                  <a:pt x="276" y="170"/>
                  <a:pt x="276" y="163"/>
                  <a:pt x="276" y="163"/>
                </a:cubicBezTo>
                <a:lnTo>
                  <a:pt x="276" y="156"/>
                </a:lnTo>
                <a:cubicBezTo>
                  <a:pt x="283" y="156"/>
                  <a:pt x="283" y="156"/>
                  <a:pt x="283" y="156"/>
                </a:cubicBezTo>
                <a:cubicBezTo>
                  <a:pt x="283" y="156"/>
                  <a:pt x="283" y="156"/>
                  <a:pt x="290" y="156"/>
                </a:cubicBezTo>
                <a:cubicBezTo>
                  <a:pt x="290" y="156"/>
                  <a:pt x="290" y="156"/>
                  <a:pt x="290" y="149"/>
                </a:cubicBezTo>
                <a:cubicBezTo>
                  <a:pt x="297" y="149"/>
                  <a:pt x="297" y="149"/>
                  <a:pt x="297" y="149"/>
                </a:cubicBezTo>
                <a:cubicBezTo>
                  <a:pt x="297" y="141"/>
                  <a:pt x="297" y="141"/>
                  <a:pt x="297" y="141"/>
                </a:cubicBezTo>
                <a:cubicBezTo>
                  <a:pt x="297" y="134"/>
                  <a:pt x="304" y="134"/>
                  <a:pt x="304" y="134"/>
                </a:cubicBezTo>
                <a:cubicBezTo>
                  <a:pt x="311" y="134"/>
                  <a:pt x="311" y="134"/>
                  <a:pt x="311" y="134"/>
                </a:cubicBezTo>
                <a:cubicBezTo>
                  <a:pt x="311" y="134"/>
                  <a:pt x="311" y="134"/>
                  <a:pt x="311" y="127"/>
                </a:cubicBezTo>
                <a:cubicBezTo>
                  <a:pt x="311" y="127"/>
                  <a:pt x="311" y="127"/>
                  <a:pt x="318" y="127"/>
                </a:cubicBezTo>
                <a:cubicBezTo>
                  <a:pt x="318" y="127"/>
                  <a:pt x="318" y="127"/>
                  <a:pt x="318" y="120"/>
                </a:cubicBezTo>
                <a:cubicBezTo>
                  <a:pt x="318" y="127"/>
                  <a:pt x="318" y="127"/>
                  <a:pt x="325" y="127"/>
                </a:cubicBezTo>
                <a:cubicBezTo>
                  <a:pt x="325" y="120"/>
                  <a:pt x="325" y="120"/>
                  <a:pt x="325" y="120"/>
                </a:cubicBezTo>
                <a:cubicBezTo>
                  <a:pt x="332" y="120"/>
                  <a:pt x="332" y="120"/>
                  <a:pt x="332" y="120"/>
                </a:cubicBezTo>
                <a:cubicBezTo>
                  <a:pt x="339" y="120"/>
                  <a:pt x="339" y="120"/>
                  <a:pt x="339" y="120"/>
                </a:cubicBezTo>
                <a:cubicBezTo>
                  <a:pt x="339" y="120"/>
                  <a:pt x="339" y="120"/>
                  <a:pt x="346" y="120"/>
                </a:cubicBezTo>
                <a:cubicBezTo>
                  <a:pt x="346" y="120"/>
                  <a:pt x="346" y="120"/>
                  <a:pt x="339" y="120"/>
                </a:cubicBezTo>
                <a:cubicBezTo>
                  <a:pt x="339" y="127"/>
                  <a:pt x="339" y="127"/>
                  <a:pt x="346" y="127"/>
                </a:cubicBezTo>
                <a:cubicBezTo>
                  <a:pt x="346" y="127"/>
                  <a:pt x="346" y="127"/>
                  <a:pt x="353" y="127"/>
                </a:cubicBezTo>
                <a:lnTo>
                  <a:pt x="361" y="127"/>
                </a:lnTo>
                <a:cubicBezTo>
                  <a:pt x="361" y="127"/>
                  <a:pt x="361" y="127"/>
                  <a:pt x="368" y="127"/>
                </a:cubicBezTo>
                <a:lnTo>
                  <a:pt x="368" y="134"/>
                </a:lnTo>
                <a:cubicBezTo>
                  <a:pt x="368" y="134"/>
                  <a:pt x="368" y="134"/>
                  <a:pt x="375" y="134"/>
                </a:cubicBezTo>
                <a:cubicBezTo>
                  <a:pt x="375" y="141"/>
                  <a:pt x="375" y="141"/>
                  <a:pt x="375" y="141"/>
                </a:cubicBezTo>
                <a:cubicBezTo>
                  <a:pt x="368" y="141"/>
                  <a:pt x="361" y="141"/>
                  <a:pt x="353" y="141"/>
                </a:cubicBezTo>
                <a:lnTo>
                  <a:pt x="353" y="134"/>
                </a:lnTo>
                <a:cubicBezTo>
                  <a:pt x="353" y="141"/>
                  <a:pt x="353" y="141"/>
                  <a:pt x="353" y="141"/>
                </a:cubicBezTo>
                <a:cubicBezTo>
                  <a:pt x="361" y="141"/>
                  <a:pt x="361" y="141"/>
                  <a:pt x="353" y="141"/>
                </a:cubicBezTo>
                <a:cubicBezTo>
                  <a:pt x="353" y="149"/>
                  <a:pt x="361" y="149"/>
                  <a:pt x="361" y="149"/>
                </a:cubicBezTo>
                <a:cubicBezTo>
                  <a:pt x="368" y="156"/>
                  <a:pt x="368" y="156"/>
                  <a:pt x="368" y="149"/>
                </a:cubicBezTo>
                <a:cubicBezTo>
                  <a:pt x="361" y="149"/>
                  <a:pt x="361" y="149"/>
                  <a:pt x="361" y="149"/>
                </a:cubicBezTo>
                <a:cubicBezTo>
                  <a:pt x="368" y="149"/>
                  <a:pt x="368" y="149"/>
                  <a:pt x="368" y="149"/>
                </a:cubicBezTo>
                <a:cubicBezTo>
                  <a:pt x="368" y="149"/>
                  <a:pt x="368" y="149"/>
                  <a:pt x="375" y="149"/>
                </a:cubicBezTo>
                <a:cubicBezTo>
                  <a:pt x="375" y="149"/>
                  <a:pt x="375" y="149"/>
                  <a:pt x="375" y="141"/>
                </a:cubicBezTo>
                <a:cubicBezTo>
                  <a:pt x="382" y="141"/>
                  <a:pt x="382" y="141"/>
                  <a:pt x="382" y="141"/>
                </a:cubicBezTo>
                <a:cubicBezTo>
                  <a:pt x="382" y="141"/>
                  <a:pt x="382" y="141"/>
                  <a:pt x="382" y="134"/>
                </a:cubicBezTo>
                <a:cubicBezTo>
                  <a:pt x="382" y="134"/>
                  <a:pt x="382" y="134"/>
                  <a:pt x="382" y="127"/>
                </a:cubicBezTo>
                <a:lnTo>
                  <a:pt x="382" y="134"/>
                </a:lnTo>
                <a:cubicBezTo>
                  <a:pt x="382" y="134"/>
                  <a:pt x="389" y="134"/>
                  <a:pt x="389" y="127"/>
                </a:cubicBezTo>
                <a:cubicBezTo>
                  <a:pt x="389" y="134"/>
                  <a:pt x="389" y="134"/>
                  <a:pt x="389" y="134"/>
                </a:cubicBezTo>
                <a:cubicBezTo>
                  <a:pt x="389" y="134"/>
                  <a:pt x="389" y="134"/>
                  <a:pt x="382" y="134"/>
                </a:cubicBezTo>
                <a:cubicBezTo>
                  <a:pt x="389" y="134"/>
                  <a:pt x="389" y="141"/>
                  <a:pt x="389" y="141"/>
                </a:cubicBezTo>
                <a:cubicBezTo>
                  <a:pt x="389" y="141"/>
                  <a:pt x="389" y="141"/>
                  <a:pt x="396" y="141"/>
                </a:cubicBezTo>
                <a:cubicBezTo>
                  <a:pt x="396" y="134"/>
                  <a:pt x="396" y="134"/>
                  <a:pt x="396" y="134"/>
                </a:cubicBezTo>
                <a:lnTo>
                  <a:pt x="403" y="134"/>
                </a:lnTo>
                <a:cubicBezTo>
                  <a:pt x="403" y="134"/>
                  <a:pt x="403" y="134"/>
                  <a:pt x="403" y="127"/>
                </a:cubicBezTo>
                <a:lnTo>
                  <a:pt x="403" y="134"/>
                </a:lnTo>
                <a:cubicBezTo>
                  <a:pt x="410" y="134"/>
                  <a:pt x="403" y="127"/>
                  <a:pt x="410" y="127"/>
                </a:cubicBezTo>
                <a:cubicBezTo>
                  <a:pt x="410" y="127"/>
                  <a:pt x="410" y="127"/>
                  <a:pt x="410" y="134"/>
                </a:cubicBezTo>
                <a:cubicBezTo>
                  <a:pt x="410" y="134"/>
                  <a:pt x="410" y="134"/>
                  <a:pt x="417" y="127"/>
                </a:cubicBezTo>
                <a:cubicBezTo>
                  <a:pt x="417" y="127"/>
                  <a:pt x="417" y="134"/>
                  <a:pt x="417" y="127"/>
                </a:cubicBezTo>
                <a:cubicBezTo>
                  <a:pt x="417" y="127"/>
                  <a:pt x="417" y="127"/>
                  <a:pt x="424" y="127"/>
                </a:cubicBezTo>
                <a:cubicBezTo>
                  <a:pt x="424" y="134"/>
                  <a:pt x="424" y="134"/>
                  <a:pt x="424" y="134"/>
                </a:cubicBezTo>
                <a:lnTo>
                  <a:pt x="424" y="127"/>
                </a:lnTo>
                <a:cubicBezTo>
                  <a:pt x="431" y="127"/>
                  <a:pt x="431" y="127"/>
                  <a:pt x="431" y="127"/>
                </a:cubicBezTo>
                <a:cubicBezTo>
                  <a:pt x="431" y="127"/>
                  <a:pt x="431" y="127"/>
                  <a:pt x="438" y="127"/>
                </a:cubicBezTo>
                <a:cubicBezTo>
                  <a:pt x="438" y="127"/>
                  <a:pt x="445" y="127"/>
                  <a:pt x="452" y="134"/>
                </a:cubicBezTo>
                <a:lnTo>
                  <a:pt x="452" y="127"/>
                </a:lnTo>
                <a:cubicBezTo>
                  <a:pt x="445" y="127"/>
                  <a:pt x="452" y="127"/>
                  <a:pt x="445" y="127"/>
                </a:cubicBezTo>
                <a:cubicBezTo>
                  <a:pt x="445" y="120"/>
                  <a:pt x="445" y="120"/>
                  <a:pt x="445" y="120"/>
                </a:cubicBezTo>
                <a:cubicBezTo>
                  <a:pt x="445" y="120"/>
                  <a:pt x="445" y="113"/>
                  <a:pt x="452" y="113"/>
                </a:cubicBezTo>
                <a:cubicBezTo>
                  <a:pt x="445" y="106"/>
                  <a:pt x="438" y="99"/>
                  <a:pt x="431" y="99"/>
                </a:cubicBezTo>
                <a:cubicBezTo>
                  <a:pt x="424" y="99"/>
                  <a:pt x="424" y="99"/>
                  <a:pt x="424" y="99"/>
                </a:cubicBezTo>
                <a:cubicBezTo>
                  <a:pt x="424" y="99"/>
                  <a:pt x="424" y="99"/>
                  <a:pt x="417" y="99"/>
                </a:cubicBezTo>
                <a:cubicBezTo>
                  <a:pt x="417" y="99"/>
                  <a:pt x="417" y="99"/>
                  <a:pt x="417" y="106"/>
                </a:cubicBezTo>
                <a:cubicBezTo>
                  <a:pt x="417" y="106"/>
                  <a:pt x="417" y="106"/>
                  <a:pt x="424" y="106"/>
                </a:cubicBezTo>
                <a:cubicBezTo>
                  <a:pt x="417" y="106"/>
                  <a:pt x="417" y="106"/>
                  <a:pt x="417" y="106"/>
                </a:cubicBezTo>
                <a:cubicBezTo>
                  <a:pt x="410" y="106"/>
                  <a:pt x="410" y="106"/>
                  <a:pt x="410" y="106"/>
                </a:cubicBezTo>
                <a:cubicBezTo>
                  <a:pt x="410" y="106"/>
                  <a:pt x="410" y="99"/>
                  <a:pt x="417" y="99"/>
                </a:cubicBezTo>
                <a:cubicBezTo>
                  <a:pt x="417" y="99"/>
                  <a:pt x="417" y="99"/>
                  <a:pt x="417" y="92"/>
                </a:cubicBezTo>
                <a:lnTo>
                  <a:pt x="417" y="99"/>
                </a:lnTo>
                <a:cubicBezTo>
                  <a:pt x="424" y="92"/>
                  <a:pt x="424" y="92"/>
                  <a:pt x="424" y="92"/>
                </a:cubicBezTo>
                <a:cubicBezTo>
                  <a:pt x="389" y="71"/>
                  <a:pt x="346" y="57"/>
                  <a:pt x="297" y="57"/>
                </a:cubicBezTo>
                <a:cubicBezTo>
                  <a:pt x="262" y="57"/>
                  <a:pt x="226" y="71"/>
                  <a:pt x="191" y="85"/>
                </a:cubicBezTo>
                <a:close/>
                <a:moveTo>
                  <a:pt x="198" y="92"/>
                </a:moveTo>
                <a:lnTo>
                  <a:pt x="198" y="92"/>
                </a:lnTo>
                <a:close/>
                <a:moveTo>
                  <a:pt x="410" y="233"/>
                </a:moveTo>
                <a:lnTo>
                  <a:pt x="410" y="233"/>
                </a:lnTo>
                <a:cubicBezTo>
                  <a:pt x="410" y="233"/>
                  <a:pt x="410" y="233"/>
                  <a:pt x="403" y="233"/>
                </a:cubicBezTo>
                <a:cubicBezTo>
                  <a:pt x="410" y="233"/>
                  <a:pt x="410" y="233"/>
                  <a:pt x="410" y="233"/>
                </a:cubicBezTo>
                <a:lnTo>
                  <a:pt x="403" y="233"/>
                </a:lnTo>
                <a:cubicBezTo>
                  <a:pt x="403" y="226"/>
                  <a:pt x="403" y="226"/>
                  <a:pt x="403" y="226"/>
                </a:cubicBezTo>
                <a:lnTo>
                  <a:pt x="403" y="219"/>
                </a:lnTo>
                <a:lnTo>
                  <a:pt x="410" y="226"/>
                </a:lnTo>
                <a:cubicBezTo>
                  <a:pt x="410" y="219"/>
                  <a:pt x="410" y="219"/>
                  <a:pt x="410" y="219"/>
                </a:cubicBezTo>
                <a:cubicBezTo>
                  <a:pt x="410" y="219"/>
                  <a:pt x="410" y="219"/>
                  <a:pt x="403" y="219"/>
                </a:cubicBezTo>
                <a:cubicBezTo>
                  <a:pt x="403" y="219"/>
                  <a:pt x="403" y="219"/>
                  <a:pt x="396" y="219"/>
                </a:cubicBezTo>
                <a:lnTo>
                  <a:pt x="389" y="226"/>
                </a:lnTo>
                <a:lnTo>
                  <a:pt x="396" y="226"/>
                </a:lnTo>
                <a:cubicBezTo>
                  <a:pt x="396" y="226"/>
                  <a:pt x="389" y="233"/>
                  <a:pt x="396" y="233"/>
                </a:cubicBezTo>
                <a:cubicBezTo>
                  <a:pt x="396" y="233"/>
                  <a:pt x="396" y="233"/>
                  <a:pt x="396" y="240"/>
                </a:cubicBezTo>
                <a:lnTo>
                  <a:pt x="403" y="240"/>
                </a:lnTo>
                <a:cubicBezTo>
                  <a:pt x="396" y="240"/>
                  <a:pt x="396" y="240"/>
                  <a:pt x="396" y="240"/>
                </a:cubicBezTo>
                <a:cubicBezTo>
                  <a:pt x="396" y="247"/>
                  <a:pt x="396" y="247"/>
                  <a:pt x="396" y="247"/>
                </a:cubicBezTo>
                <a:cubicBezTo>
                  <a:pt x="396" y="247"/>
                  <a:pt x="396" y="247"/>
                  <a:pt x="403" y="247"/>
                </a:cubicBezTo>
                <a:cubicBezTo>
                  <a:pt x="403" y="254"/>
                  <a:pt x="403" y="254"/>
                  <a:pt x="410" y="254"/>
                </a:cubicBezTo>
                <a:cubicBezTo>
                  <a:pt x="410" y="247"/>
                  <a:pt x="410" y="247"/>
                  <a:pt x="410" y="247"/>
                </a:cubicBezTo>
                <a:cubicBezTo>
                  <a:pt x="410" y="240"/>
                  <a:pt x="410" y="240"/>
                  <a:pt x="410" y="240"/>
                </a:cubicBezTo>
                <a:cubicBezTo>
                  <a:pt x="410" y="233"/>
                  <a:pt x="410" y="233"/>
                  <a:pt x="410" y="233"/>
                </a:cubicBezTo>
                <a:cubicBezTo>
                  <a:pt x="410" y="233"/>
                  <a:pt x="410" y="233"/>
                  <a:pt x="410" y="240"/>
                </a:cubicBezTo>
                <a:cubicBezTo>
                  <a:pt x="410" y="233"/>
                  <a:pt x="410" y="233"/>
                  <a:pt x="410" y="233"/>
                </a:cubicBezTo>
                <a:close/>
                <a:moveTo>
                  <a:pt x="332" y="233"/>
                </a:moveTo>
                <a:lnTo>
                  <a:pt x="332" y="233"/>
                </a:lnTo>
                <a:close/>
                <a:moveTo>
                  <a:pt x="417" y="106"/>
                </a:moveTo>
                <a:lnTo>
                  <a:pt x="417" y="106"/>
                </a:lnTo>
                <a:cubicBezTo>
                  <a:pt x="417" y="113"/>
                  <a:pt x="417" y="106"/>
                  <a:pt x="417" y="113"/>
                </a:cubicBezTo>
                <a:lnTo>
                  <a:pt x="417" y="120"/>
                </a:lnTo>
                <a:cubicBezTo>
                  <a:pt x="417" y="120"/>
                  <a:pt x="417" y="120"/>
                  <a:pt x="410" y="120"/>
                </a:cubicBezTo>
                <a:lnTo>
                  <a:pt x="410" y="113"/>
                </a:lnTo>
                <a:cubicBezTo>
                  <a:pt x="403" y="113"/>
                  <a:pt x="403" y="113"/>
                  <a:pt x="403" y="113"/>
                </a:cubicBezTo>
                <a:cubicBezTo>
                  <a:pt x="410" y="113"/>
                  <a:pt x="410" y="113"/>
                  <a:pt x="410" y="113"/>
                </a:cubicBezTo>
                <a:cubicBezTo>
                  <a:pt x="410" y="113"/>
                  <a:pt x="410" y="113"/>
                  <a:pt x="403" y="106"/>
                </a:cubicBezTo>
                <a:lnTo>
                  <a:pt x="410" y="106"/>
                </a:lnTo>
                <a:lnTo>
                  <a:pt x="417" y="106"/>
                </a:lnTo>
                <a:close/>
                <a:moveTo>
                  <a:pt x="332" y="71"/>
                </a:moveTo>
                <a:lnTo>
                  <a:pt x="332" y="71"/>
                </a:lnTo>
                <a:cubicBezTo>
                  <a:pt x="325" y="71"/>
                  <a:pt x="325" y="71"/>
                  <a:pt x="325" y="71"/>
                </a:cubicBezTo>
                <a:cubicBezTo>
                  <a:pt x="325" y="71"/>
                  <a:pt x="325" y="71"/>
                  <a:pt x="318" y="71"/>
                </a:cubicBezTo>
                <a:cubicBezTo>
                  <a:pt x="318" y="71"/>
                  <a:pt x="318" y="71"/>
                  <a:pt x="325" y="71"/>
                </a:cubicBezTo>
                <a:cubicBezTo>
                  <a:pt x="318" y="71"/>
                  <a:pt x="311" y="71"/>
                  <a:pt x="311" y="71"/>
                </a:cubicBezTo>
                <a:cubicBezTo>
                  <a:pt x="311" y="71"/>
                  <a:pt x="311" y="71"/>
                  <a:pt x="311" y="64"/>
                </a:cubicBezTo>
                <a:cubicBezTo>
                  <a:pt x="318" y="64"/>
                  <a:pt x="318" y="64"/>
                  <a:pt x="318" y="64"/>
                </a:cubicBezTo>
                <a:cubicBezTo>
                  <a:pt x="318" y="71"/>
                  <a:pt x="318" y="64"/>
                  <a:pt x="325" y="71"/>
                </a:cubicBezTo>
                <a:lnTo>
                  <a:pt x="325" y="64"/>
                </a:lnTo>
                <a:cubicBezTo>
                  <a:pt x="325" y="64"/>
                  <a:pt x="325" y="64"/>
                  <a:pt x="325" y="71"/>
                </a:cubicBezTo>
                <a:cubicBezTo>
                  <a:pt x="325" y="64"/>
                  <a:pt x="325" y="64"/>
                  <a:pt x="332" y="64"/>
                </a:cubicBezTo>
                <a:cubicBezTo>
                  <a:pt x="332" y="64"/>
                  <a:pt x="332" y="71"/>
                  <a:pt x="339" y="71"/>
                </a:cubicBezTo>
                <a:cubicBezTo>
                  <a:pt x="332" y="71"/>
                  <a:pt x="332" y="71"/>
                  <a:pt x="332" y="71"/>
                </a:cubicBezTo>
                <a:close/>
                <a:moveTo>
                  <a:pt x="311" y="71"/>
                </a:moveTo>
                <a:lnTo>
                  <a:pt x="311" y="71"/>
                </a:lnTo>
                <a:cubicBezTo>
                  <a:pt x="318" y="71"/>
                  <a:pt x="318" y="71"/>
                  <a:pt x="318" y="71"/>
                </a:cubicBezTo>
                <a:lnTo>
                  <a:pt x="318" y="78"/>
                </a:lnTo>
                <a:cubicBezTo>
                  <a:pt x="311" y="78"/>
                  <a:pt x="311" y="78"/>
                  <a:pt x="311" y="78"/>
                </a:cubicBezTo>
                <a:cubicBezTo>
                  <a:pt x="311" y="85"/>
                  <a:pt x="311" y="85"/>
                  <a:pt x="311" y="85"/>
                </a:cubicBezTo>
                <a:cubicBezTo>
                  <a:pt x="304" y="85"/>
                  <a:pt x="304" y="85"/>
                  <a:pt x="304" y="85"/>
                </a:cubicBezTo>
                <a:cubicBezTo>
                  <a:pt x="304" y="85"/>
                  <a:pt x="304" y="85"/>
                  <a:pt x="311" y="85"/>
                </a:cubicBezTo>
                <a:cubicBezTo>
                  <a:pt x="304" y="85"/>
                  <a:pt x="304" y="78"/>
                  <a:pt x="304" y="78"/>
                </a:cubicBezTo>
                <a:lnTo>
                  <a:pt x="304" y="85"/>
                </a:lnTo>
                <a:cubicBezTo>
                  <a:pt x="297" y="85"/>
                  <a:pt x="297" y="78"/>
                  <a:pt x="297" y="78"/>
                </a:cubicBezTo>
                <a:cubicBezTo>
                  <a:pt x="304" y="78"/>
                  <a:pt x="304" y="78"/>
                  <a:pt x="304" y="78"/>
                </a:cubicBezTo>
                <a:cubicBezTo>
                  <a:pt x="304" y="78"/>
                  <a:pt x="304" y="78"/>
                  <a:pt x="297" y="78"/>
                </a:cubicBezTo>
                <a:cubicBezTo>
                  <a:pt x="297" y="78"/>
                  <a:pt x="297" y="78"/>
                  <a:pt x="297" y="71"/>
                </a:cubicBezTo>
                <a:cubicBezTo>
                  <a:pt x="297" y="71"/>
                  <a:pt x="297" y="71"/>
                  <a:pt x="290" y="71"/>
                </a:cubicBezTo>
                <a:cubicBezTo>
                  <a:pt x="290" y="71"/>
                  <a:pt x="290" y="71"/>
                  <a:pt x="297" y="71"/>
                </a:cubicBezTo>
                <a:cubicBezTo>
                  <a:pt x="297" y="71"/>
                  <a:pt x="297" y="71"/>
                  <a:pt x="304" y="71"/>
                </a:cubicBezTo>
                <a:lnTo>
                  <a:pt x="311" y="71"/>
                </a:lnTo>
                <a:close/>
                <a:moveTo>
                  <a:pt x="262" y="205"/>
                </a:moveTo>
                <a:lnTo>
                  <a:pt x="262" y="205"/>
                </a:lnTo>
                <a:lnTo>
                  <a:pt x="269" y="205"/>
                </a:lnTo>
                <a:cubicBezTo>
                  <a:pt x="262" y="205"/>
                  <a:pt x="262" y="205"/>
                  <a:pt x="262" y="205"/>
                </a:cubicBezTo>
                <a:cubicBezTo>
                  <a:pt x="255" y="205"/>
                  <a:pt x="255" y="205"/>
                  <a:pt x="255" y="205"/>
                </a:cubicBezTo>
                <a:cubicBezTo>
                  <a:pt x="255" y="205"/>
                  <a:pt x="255" y="205"/>
                  <a:pt x="248" y="205"/>
                </a:cubicBezTo>
                <a:cubicBezTo>
                  <a:pt x="255" y="205"/>
                  <a:pt x="255" y="205"/>
                  <a:pt x="255" y="205"/>
                </a:cubicBezTo>
                <a:lnTo>
                  <a:pt x="255" y="198"/>
                </a:lnTo>
                <a:lnTo>
                  <a:pt x="255" y="205"/>
                </a:lnTo>
                <a:cubicBezTo>
                  <a:pt x="255" y="198"/>
                  <a:pt x="248" y="198"/>
                  <a:pt x="248" y="198"/>
                </a:cubicBezTo>
                <a:lnTo>
                  <a:pt x="255" y="198"/>
                </a:lnTo>
                <a:cubicBezTo>
                  <a:pt x="255" y="191"/>
                  <a:pt x="255" y="191"/>
                  <a:pt x="255" y="191"/>
                </a:cubicBezTo>
                <a:cubicBezTo>
                  <a:pt x="255" y="191"/>
                  <a:pt x="255" y="191"/>
                  <a:pt x="248" y="191"/>
                </a:cubicBezTo>
                <a:lnTo>
                  <a:pt x="248" y="184"/>
                </a:lnTo>
                <a:cubicBezTo>
                  <a:pt x="248" y="177"/>
                  <a:pt x="248" y="177"/>
                  <a:pt x="248" y="177"/>
                </a:cubicBezTo>
                <a:lnTo>
                  <a:pt x="255" y="177"/>
                </a:lnTo>
                <a:lnTo>
                  <a:pt x="248" y="177"/>
                </a:lnTo>
                <a:cubicBezTo>
                  <a:pt x="255" y="177"/>
                  <a:pt x="255" y="177"/>
                  <a:pt x="255" y="177"/>
                </a:cubicBezTo>
                <a:cubicBezTo>
                  <a:pt x="255" y="184"/>
                  <a:pt x="255" y="184"/>
                  <a:pt x="255" y="184"/>
                </a:cubicBezTo>
                <a:cubicBezTo>
                  <a:pt x="255" y="191"/>
                  <a:pt x="255" y="191"/>
                  <a:pt x="255" y="191"/>
                </a:cubicBezTo>
                <a:cubicBezTo>
                  <a:pt x="262" y="191"/>
                  <a:pt x="262" y="191"/>
                  <a:pt x="262" y="191"/>
                </a:cubicBezTo>
                <a:cubicBezTo>
                  <a:pt x="262" y="198"/>
                  <a:pt x="262" y="198"/>
                  <a:pt x="262" y="198"/>
                </a:cubicBezTo>
                <a:lnTo>
                  <a:pt x="269" y="198"/>
                </a:lnTo>
                <a:cubicBezTo>
                  <a:pt x="269" y="198"/>
                  <a:pt x="262" y="198"/>
                  <a:pt x="262" y="205"/>
                </a:cubicBezTo>
                <a:close/>
                <a:moveTo>
                  <a:pt x="248" y="184"/>
                </a:moveTo>
                <a:lnTo>
                  <a:pt x="248" y="184"/>
                </a:lnTo>
                <a:close/>
                <a:moveTo>
                  <a:pt x="248" y="191"/>
                </a:moveTo>
                <a:lnTo>
                  <a:pt x="248" y="191"/>
                </a:lnTo>
                <a:cubicBezTo>
                  <a:pt x="248" y="191"/>
                  <a:pt x="248" y="191"/>
                  <a:pt x="240" y="191"/>
                </a:cubicBezTo>
                <a:cubicBezTo>
                  <a:pt x="248" y="191"/>
                  <a:pt x="248" y="198"/>
                  <a:pt x="248" y="198"/>
                </a:cubicBezTo>
                <a:cubicBezTo>
                  <a:pt x="240" y="198"/>
                  <a:pt x="240" y="198"/>
                  <a:pt x="240" y="198"/>
                </a:cubicBezTo>
                <a:cubicBezTo>
                  <a:pt x="233" y="198"/>
                  <a:pt x="233" y="205"/>
                  <a:pt x="233" y="205"/>
                </a:cubicBezTo>
                <a:cubicBezTo>
                  <a:pt x="233" y="198"/>
                  <a:pt x="233" y="198"/>
                  <a:pt x="233" y="198"/>
                </a:cubicBezTo>
                <a:cubicBezTo>
                  <a:pt x="233" y="198"/>
                  <a:pt x="233" y="198"/>
                  <a:pt x="240" y="198"/>
                </a:cubicBezTo>
                <a:cubicBezTo>
                  <a:pt x="233" y="198"/>
                  <a:pt x="233" y="198"/>
                  <a:pt x="233" y="191"/>
                </a:cubicBezTo>
                <a:cubicBezTo>
                  <a:pt x="233" y="191"/>
                  <a:pt x="233" y="191"/>
                  <a:pt x="240" y="191"/>
                </a:cubicBezTo>
                <a:cubicBezTo>
                  <a:pt x="240" y="191"/>
                  <a:pt x="240" y="191"/>
                  <a:pt x="240" y="184"/>
                </a:cubicBezTo>
                <a:cubicBezTo>
                  <a:pt x="240" y="191"/>
                  <a:pt x="240" y="191"/>
                  <a:pt x="240" y="191"/>
                </a:cubicBezTo>
                <a:cubicBezTo>
                  <a:pt x="240" y="191"/>
                  <a:pt x="248" y="184"/>
                  <a:pt x="248" y="191"/>
                </a:cubicBezTo>
                <a:close/>
                <a:moveTo>
                  <a:pt x="233" y="269"/>
                </a:moveTo>
                <a:lnTo>
                  <a:pt x="233" y="269"/>
                </a:lnTo>
                <a:lnTo>
                  <a:pt x="233" y="262"/>
                </a:lnTo>
                <a:lnTo>
                  <a:pt x="240" y="262"/>
                </a:lnTo>
                <a:lnTo>
                  <a:pt x="248" y="254"/>
                </a:lnTo>
                <a:lnTo>
                  <a:pt x="255" y="254"/>
                </a:lnTo>
                <a:cubicBezTo>
                  <a:pt x="255" y="254"/>
                  <a:pt x="255" y="254"/>
                  <a:pt x="262" y="254"/>
                </a:cubicBezTo>
                <a:lnTo>
                  <a:pt x="269" y="254"/>
                </a:lnTo>
                <a:cubicBezTo>
                  <a:pt x="269" y="254"/>
                  <a:pt x="269" y="254"/>
                  <a:pt x="269" y="247"/>
                </a:cubicBezTo>
                <a:cubicBezTo>
                  <a:pt x="276" y="247"/>
                  <a:pt x="276" y="254"/>
                  <a:pt x="276" y="254"/>
                </a:cubicBezTo>
                <a:lnTo>
                  <a:pt x="276" y="247"/>
                </a:lnTo>
                <a:cubicBezTo>
                  <a:pt x="283" y="247"/>
                  <a:pt x="283" y="247"/>
                  <a:pt x="283" y="247"/>
                </a:cubicBezTo>
                <a:lnTo>
                  <a:pt x="283" y="254"/>
                </a:lnTo>
                <a:lnTo>
                  <a:pt x="290" y="247"/>
                </a:lnTo>
                <a:cubicBezTo>
                  <a:pt x="290" y="247"/>
                  <a:pt x="290" y="247"/>
                  <a:pt x="290" y="254"/>
                </a:cubicBezTo>
                <a:cubicBezTo>
                  <a:pt x="290" y="247"/>
                  <a:pt x="290" y="247"/>
                  <a:pt x="290" y="247"/>
                </a:cubicBezTo>
                <a:cubicBezTo>
                  <a:pt x="290" y="254"/>
                  <a:pt x="290" y="254"/>
                  <a:pt x="290" y="254"/>
                </a:cubicBezTo>
                <a:lnTo>
                  <a:pt x="290" y="262"/>
                </a:lnTo>
                <a:cubicBezTo>
                  <a:pt x="297" y="262"/>
                  <a:pt x="297" y="262"/>
                  <a:pt x="297" y="262"/>
                </a:cubicBezTo>
                <a:cubicBezTo>
                  <a:pt x="297" y="262"/>
                  <a:pt x="297" y="262"/>
                  <a:pt x="304" y="262"/>
                </a:cubicBezTo>
                <a:cubicBezTo>
                  <a:pt x="304" y="269"/>
                  <a:pt x="304" y="269"/>
                  <a:pt x="304" y="269"/>
                </a:cubicBezTo>
                <a:lnTo>
                  <a:pt x="311" y="269"/>
                </a:lnTo>
                <a:lnTo>
                  <a:pt x="318" y="269"/>
                </a:lnTo>
                <a:cubicBezTo>
                  <a:pt x="318" y="262"/>
                  <a:pt x="318" y="262"/>
                  <a:pt x="325" y="262"/>
                </a:cubicBezTo>
                <a:lnTo>
                  <a:pt x="325" y="269"/>
                </a:lnTo>
                <a:cubicBezTo>
                  <a:pt x="332" y="269"/>
                  <a:pt x="332" y="269"/>
                  <a:pt x="332" y="269"/>
                </a:cubicBezTo>
                <a:lnTo>
                  <a:pt x="339" y="269"/>
                </a:lnTo>
                <a:cubicBezTo>
                  <a:pt x="339" y="269"/>
                  <a:pt x="339" y="269"/>
                  <a:pt x="346" y="269"/>
                </a:cubicBezTo>
                <a:cubicBezTo>
                  <a:pt x="353" y="269"/>
                  <a:pt x="353" y="269"/>
                  <a:pt x="353" y="269"/>
                </a:cubicBezTo>
                <a:cubicBezTo>
                  <a:pt x="353" y="269"/>
                  <a:pt x="353" y="269"/>
                  <a:pt x="361" y="276"/>
                </a:cubicBezTo>
                <a:cubicBezTo>
                  <a:pt x="353" y="276"/>
                  <a:pt x="353" y="276"/>
                  <a:pt x="353" y="276"/>
                </a:cubicBezTo>
                <a:cubicBezTo>
                  <a:pt x="353" y="283"/>
                  <a:pt x="353" y="283"/>
                  <a:pt x="353" y="283"/>
                </a:cubicBezTo>
                <a:lnTo>
                  <a:pt x="361" y="290"/>
                </a:lnTo>
                <a:lnTo>
                  <a:pt x="361" y="297"/>
                </a:lnTo>
                <a:cubicBezTo>
                  <a:pt x="368" y="297"/>
                  <a:pt x="361" y="304"/>
                  <a:pt x="368" y="304"/>
                </a:cubicBezTo>
                <a:cubicBezTo>
                  <a:pt x="368" y="311"/>
                  <a:pt x="368" y="311"/>
                  <a:pt x="375" y="318"/>
                </a:cubicBezTo>
                <a:lnTo>
                  <a:pt x="375" y="311"/>
                </a:lnTo>
                <a:lnTo>
                  <a:pt x="375" y="318"/>
                </a:lnTo>
                <a:cubicBezTo>
                  <a:pt x="375" y="318"/>
                  <a:pt x="375" y="318"/>
                  <a:pt x="382" y="318"/>
                </a:cubicBezTo>
                <a:lnTo>
                  <a:pt x="382" y="325"/>
                </a:lnTo>
                <a:cubicBezTo>
                  <a:pt x="389" y="325"/>
                  <a:pt x="389" y="325"/>
                  <a:pt x="389" y="325"/>
                </a:cubicBezTo>
                <a:cubicBezTo>
                  <a:pt x="396" y="325"/>
                  <a:pt x="396" y="325"/>
                  <a:pt x="396" y="325"/>
                </a:cubicBezTo>
                <a:lnTo>
                  <a:pt x="403" y="325"/>
                </a:lnTo>
                <a:cubicBezTo>
                  <a:pt x="403" y="325"/>
                  <a:pt x="403" y="325"/>
                  <a:pt x="403" y="332"/>
                </a:cubicBezTo>
                <a:lnTo>
                  <a:pt x="396" y="332"/>
                </a:lnTo>
                <a:cubicBezTo>
                  <a:pt x="396" y="332"/>
                  <a:pt x="396" y="332"/>
                  <a:pt x="396" y="339"/>
                </a:cubicBezTo>
                <a:cubicBezTo>
                  <a:pt x="396" y="347"/>
                  <a:pt x="396" y="347"/>
                  <a:pt x="389" y="347"/>
                </a:cubicBezTo>
                <a:cubicBezTo>
                  <a:pt x="389" y="347"/>
                  <a:pt x="389" y="347"/>
                  <a:pt x="389" y="354"/>
                </a:cubicBezTo>
                <a:lnTo>
                  <a:pt x="382" y="354"/>
                </a:lnTo>
                <a:cubicBezTo>
                  <a:pt x="382" y="361"/>
                  <a:pt x="375" y="361"/>
                  <a:pt x="375" y="361"/>
                </a:cubicBezTo>
                <a:cubicBezTo>
                  <a:pt x="375" y="368"/>
                  <a:pt x="375" y="368"/>
                  <a:pt x="375" y="368"/>
                </a:cubicBezTo>
                <a:lnTo>
                  <a:pt x="368" y="368"/>
                </a:lnTo>
                <a:lnTo>
                  <a:pt x="368" y="375"/>
                </a:lnTo>
                <a:cubicBezTo>
                  <a:pt x="368" y="375"/>
                  <a:pt x="368" y="375"/>
                  <a:pt x="368" y="382"/>
                </a:cubicBezTo>
                <a:cubicBezTo>
                  <a:pt x="375" y="389"/>
                  <a:pt x="375" y="389"/>
                  <a:pt x="375" y="389"/>
                </a:cubicBezTo>
                <a:cubicBezTo>
                  <a:pt x="375" y="396"/>
                  <a:pt x="375" y="396"/>
                  <a:pt x="375" y="396"/>
                </a:cubicBezTo>
                <a:lnTo>
                  <a:pt x="375" y="403"/>
                </a:lnTo>
                <a:cubicBezTo>
                  <a:pt x="375" y="403"/>
                  <a:pt x="375" y="403"/>
                  <a:pt x="368" y="403"/>
                </a:cubicBezTo>
                <a:cubicBezTo>
                  <a:pt x="361" y="410"/>
                  <a:pt x="361" y="410"/>
                  <a:pt x="361" y="410"/>
                </a:cubicBezTo>
                <a:lnTo>
                  <a:pt x="361" y="417"/>
                </a:lnTo>
                <a:lnTo>
                  <a:pt x="361" y="424"/>
                </a:lnTo>
                <a:cubicBezTo>
                  <a:pt x="361" y="424"/>
                  <a:pt x="353" y="424"/>
                  <a:pt x="353" y="431"/>
                </a:cubicBezTo>
                <a:lnTo>
                  <a:pt x="353" y="438"/>
                </a:lnTo>
                <a:lnTo>
                  <a:pt x="346" y="438"/>
                </a:lnTo>
                <a:cubicBezTo>
                  <a:pt x="346" y="445"/>
                  <a:pt x="339" y="445"/>
                  <a:pt x="339" y="452"/>
                </a:cubicBezTo>
                <a:cubicBezTo>
                  <a:pt x="332" y="452"/>
                  <a:pt x="332" y="452"/>
                  <a:pt x="332" y="452"/>
                </a:cubicBezTo>
                <a:cubicBezTo>
                  <a:pt x="325" y="452"/>
                  <a:pt x="325" y="452"/>
                  <a:pt x="325" y="452"/>
                </a:cubicBezTo>
                <a:lnTo>
                  <a:pt x="318" y="452"/>
                </a:lnTo>
                <a:cubicBezTo>
                  <a:pt x="318" y="460"/>
                  <a:pt x="318" y="452"/>
                  <a:pt x="318" y="452"/>
                </a:cubicBezTo>
                <a:cubicBezTo>
                  <a:pt x="318" y="460"/>
                  <a:pt x="318" y="460"/>
                  <a:pt x="318" y="460"/>
                </a:cubicBezTo>
                <a:cubicBezTo>
                  <a:pt x="311" y="460"/>
                  <a:pt x="311" y="452"/>
                  <a:pt x="311" y="452"/>
                </a:cubicBezTo>
                <a:cubicBezTo>
                  <a:pt x="311" y="445"/>
                  <a:pt x="311" y="445"/>
                  <a:pt x="311" y="445"/>
                </a:cubicBezTo>
                <a:cubicBezTo>
                  <a:pt x="311" y="445"/>
                  <a:pt x="311" y="438"/>
                  <a:pt x="304" y="438"/>
                </a:cubicBezTo>
                <a:cubicBezTo>
                  <a:pt x="304" y="431"/>
                  <a:pt x="304" y="431"/>
                  <a:pt x="304" y="431"/>
                </a:cubicBezTo>
                <a:cubicBezTo>
                  <a:pt x="304" y="431"/>
                  <a:pt x="304" y="431"/>
                  <a:pt x="304" y="424"/>
                </a:cubicBezTo>
                <a:cubicBezTo>
                  <a:pt x="304" y="417"/>
                  <a:pt x="297" y="417"/>
                  <a:pt x="297" y="417"/>
                </a:cubicBezTo>
                <a:lnTo>
                  <a:pt x="297" y="410"/>
                </a:lnTo>
                <a:cubicBezTo>
                  <a:pt x="297" y="403"/>
                  <a:pt x="297" y="403"/>
                  <a:pt x="297" y="403"/>
                </a:cubicBezTo>
                <a:lnTo>
                  <a:pt x="297" y="396"/>
                </a:lnTo>
                <a:cubicBezTo>
                  <a:pt x="297" y="389"/>
                  <a:pt x="297" y="389"/>
                  <a:pt x="297" y="389"/>
                </a:cubicBezTo>
                <a:cubicBezTo>
                  <a:pt x="297" y="382"/>
                  <a:pt x="297" y="382"/>
                  <a:pt x="297" y="382"/>
                </a:cubicBezTo>
                <a:cubicBezTo>
                  <a:pt x="297" y="382"/>
                  <a:pt x="297" y="382"/>
                  <a:pt x="297" y="375"/>
                </a:cubicBezTo>
                <a:lnTo>
                  <a:pt x="297" y="368"/>
                </a:lnTo>
                <a:cubicBezTo>
                  <a:pt x="290" y="368"/>
                  <a:pt x="290" y="368"/>
                  <a:pt x="290" y="368"/>
                </a:cubicBezTo>
                <a:cubicBezTo>
                  <a:pt x="290" y="361"/>
                  <a:pt x="290" y="361"/>
                  <a:pt x="290" y="361"/>
                </a:cubicBezTo>
                <a:cubicBezTo>
                  <a:pt x="283" y="361"/>
                  <a:pt x="283" y="361"/>
                  <a:pt x="283" y="361"/>
                </a:cubicBezTo>
                <a:cubicBezTo>
                  <a:pt x="290" y="361"/>
                  <a:pt x="290" y="361"/>
                  <a:pt x="290" y="354"/>
                </a:cubicBezTo>
                <a:lnTo>
                  <a:pt x="290" y="347"/>
                </a:lnTo>
                <a:cubicBezTo>
                  <a:pt x="283" y="347"/>
                  <a:pt x="290" y="347"/>
                  <a:pt x="283" y="347"/>
                </a:cubicBezTo>
                <a:cubicBezTo>
                  <a:pt x="283" y="347"/>
                  <a:pt x="276" y="347"/>
                  <a:pt x="276" y="339"/>
                </a:cubicBezTo>
                <a:cubicBezTo>
                  <a:pt x="276" y="339"/>
                  <a:pt x="276" y="339"/>
                  <a:pt x="269" y="339"/>
                </a:cubicBezTo>
                <a:cubicBezTo>
                  <a:pt x="262" y="339"/>
                  <a:pt x="262" y="339"/>
                  <a:pt x="262" y="339"/>
                </a:cubicBezTo>
                <a:lnTo>
                  <a:pt x="255" y="347"/>
                </a:lnTo>
                <a:lnTo>
                  <a:pt x="255" y="339"/>
                </a:lnTo>
                <a:cubicBezTo>
                  <a:pt x="255" y="339"/>
                  <a:pt x="255" y="339"/>
                  <a:pt x="255" y="347"/>
                </a:cubicBezTo>
                <a:cubicBezTo>
                  <a:pt x="255" y="347"/>
                  <a:pt x="255" y="339"/>
                  <a:pt x="248" y="339"/>
                </a:cubicBezTo>
                <a:cubicBezTo>
                  <a:pt x="248" y="347"/>
                  <a:pt x="248" y="347"/>
                  <a:pt x="248" y="347"/>
                </a:cubicBezTo>
                <a:cubicBezTo>
                  <a:pt x="240" y="347"/>
                  <a:pt x="240" y="347"/>
                  <a:pt x="240" y="347"/>
                </a:cubicBezTo>
                <a:cubicBezTo>
                  <a:pt x="233" y="339"/>
                  <a:pt x="233" y="339"/>
                  <a:pt x="233" y="339"/>
                </a:cubicBezTo>
                <a:cubicBezTo>
                  <a:pt x="226" y="339"/>
                  <a:pt x="226" y="339"/>
                  <a:pt x="226" y="339"/>
                </a:cubicBezTo>
                <a:cubicBezTo>
                  <a:pt x="226" y="332"/>
                  <a:pt x="226" y="332"/>
                  <a:pt x="226" y="332"/>
                </a:cubicBezTo>
                <a:cubicBezTo>
                  <a:pt x="226" y="332"/>
                  <a:pt x="219" y="332"/>
                  <a:pt x="219" y="325"/>
                </a:cubicBezTo>
                <a:cubicBezTo>
                  <a:pt x="219" y="325"/>
                  <a:pt x="219" y="325"/>
                  <a:pt x="212" y="325"/>
                </a:cubicBezTo>
                <a:cubicBezTo>
                  <a:pt x="212" y="318"/>
                  <a:pt x="212" y="318"/>
                  <a:pt x="212" y="318"/>
                </a:cubicBezTo>
                <a:cubicBezTo>
                  <a:pt x="219" y="318"/>
                  <a:pt x="219" y="318"/>
                  <a:pt x="219" y="318"/>
                </a:cubicBezTo>
                <a:cubicBezTo>
                  <a:pt x="212" y="318"/>
                  <a:pt x="212" y="318"/>
                  <a:pt x="212" y="318"/>
                </a:cubicBezTo>
                <a:lnTo>
                  <a:pt x="219" y="311"/>
                </a:lnTo>
                <a:lnTo>
                  <a:pt x="219" y="304"/>
                </a:lnTo>
                <a:cubicBezTo>
                  <a:pt x="219" y="304"/>
                  <a:pt x="219" y="297"/>
                  <a:pt x="212" y="297"/>
                </a:cubicBezTo>
                <a:cubicBezTo>
                  <a:pt x="219" y="297"/>
                  <a:pt x="219" y="297"/>
                  <a:pt x="219" y="297"/>
                </a:cubicBezTo>
                <a:cubicBezTo>
                  <a:pt x="219" y="290"/>
                  <a:pt x="219" y="290"/>
                  <a:pt x="219" y="290"/>
                </a:cubicBezTo>
                <a:cubicBezTo>
                  <a:pt x="219" y="283"/>
                  <a:pt x="219" y="283"/>
                  <a:pt x="219" y="283"/>
                </a:cubicBezTo>
                <a:lnTo>
                  <a:pt x="226" y="283"/>
                </a:lnTo>
                <a:lnTo>
                  <a:pt x="226" y="276"/>
                </a:lnTo>
                <a:cubicBezTo>
                  <a:pt x="233" y="276"/>
                  <a:pt x="233" y="276"/>
                  <a:pt x="233" y="276"/>
                </a:cubicBezTo>
                <a:cubicBezTo>
                  <a:pt x="233" y="269"/>
                  <a:pt x="233" y="269"/>
                  <a:pt x="233" y="269"/>
                </a:cubicBezTo>
                <a:close/>
                <a:moveTo>
                  <a:pt x="219" y="149"/>
                </a:moveTo>
                <a:lnTo>
                  <a:pt x="219" y="149"/>
                </a:lnTo>
                <a:cubicBezTo>
                  <a:pt x="219" y="149"/>
                  <a:pt x="219" y="149"/>
                  <a:pt x="219" y="156"/>
                </a:cubicBezTo>
                <a:cubicBezTo>
                  <a:pt x="212" y="156"/>
                  <a:pt x="212" y="156"/>
                  <a:pt x="212" y="156"/>
                </a:cubicBezTo>
                <a:lnTo>
                  <a:pt x="205" y="156"/>
                </a:lnTo>
                <a:lnTo>
                  <a:pt x="198" y="156"/>
                </a:lnTo>
                <a:cubicBezTo>
                  <a:pt x="198" y="149"/>
                  <a:pt x="205" y="149"/>
                  <a:pt x="205" y="149"/>
                </a:cubicBezTo>
                <a:cubicBezTo>
                  <a:pt x="198" y="149"/>
                  <a:pt x="198" y="149"/>
                  <a:pt x="198" y="149"/>
                </a:cubicBezTo>
                <a:cubicBezTo>
                  <a:pt x="198" y="149"/>
                  <a:pt x="198" y="149"/>
                  <a:pt x="205" y="149"/>
                </a:cubicBezTo>
                <a:cubicBezTo>
                  <a:pt x="198" y="149"/>
                  <a:pt x="198" y="149"/>
                  <a:pt x="198" y="141"/>
                </a:cubicBezTo>
                <a:cubicBezTo>
                  <a:pt x="198" y="141"/>
                  <a:pt x="198" y="149"/>
                  <a:pt x="198" y="141"/>
                </a:cubicBezTo>
                <a:lnTo>
                  <a:pt x="205" y="141"/>
                </a:lnTo>
                <a:cubicBezTo>
                  <a:pt x="205" y="149"/>
                  <a:pt x="205" y="149"/>
                  <a:pt x="205" y="149"/>
                </a:cubicBezTo>
                <a:cubicBezTo>
                  <a:pt x="205" y="141"/>
                  <a:pt x="205" y="141"/>
                  <a:pt x="205" y="141"/>
                </a:cubicBezTo>
                <a:lnTo>
                  <a:pt x="212" y="141"/>
                </a:lnTo>
                <a:cubicBezTo>
                  <a:pt x="212" y="141"/>
                  <a:pt x="212" y="141"/>
                  <a:pt x="219" y="141"/>
                </a:cubicBezTo>
                <a:lnTo>
                  <a:pt x="226" y="141"/>
                </a:lnTo>
                <a:cubicBezTo>
                  <a:pt x="226" y="149"/>
                  <a:pt x="226" y="149"/>
                  <a:pt x="226" y="149"/>
                </a:cubicBezTo>
                <a:cubicBezTo>
                  <a:pt x="226" y="149"/>
                  <a:pt x="226" y="149"/>
                  <a:pt x="219" y="149"/>
                </a:cubicBezTo>
                <a:close/>
                <a:moveTo>
                  <a:pt x="283" y="347"/>
                </a:moveTo>
                <a:lnTo>
                  <a:pt x="283" y="347"/>
                </a:lnTo>
                <a:close/>
                <a:moveTo>
                  <a:pt x="382" y="417"/>
                </a:moveTo>
                <a:lnTo>
                  <a:pt x="382" y="417"/>
                </a:lnTo>
                <a:lnTo>
                  <a:pt x="382" y="410"/>
                </a:lnTo>
                <a:cubicBezTo>
                  <a:pt x="382" y="410"/>
                  <a:pt x="382" y="410"/>
                  <a:pt x="382" y="403"/>
                </a:cubicBezTo>
                <a:cubicBezTo>
                  <a:pt x="389" y="403"/>
                  <a:pt x="389" y="403"/>
                  <a:pt x="389" y="403"/>
                </a:cubicBezTo>
                <a:cubicBezTo>
                  <a:pt x="389" y="396"/>
                  <a:pt x="389" y="396"/>
                  <a:pt x="389" y="396"/>
                </a:cubicBezTo>
                <a:cubicBezTo>
                  <a:pt x="389" y="396"/>
                  <a:pt x="389" y="396"/>
                  <a:pt x="396" y="396"/>
                </a:cubicBezTo>
                <a:cubicBezTo>
                  <a:pt x="396" y="396"/>
                  <a:pt x="396" y="396"/>
                  <a:pt x="396" y="389"/>
                </a:cubicBezTo>
                <a:cubicBezTo>
                  <a:pt x="396" y="389"/>
                  <a:pt x="396" y="389"/>
                  <a:pt x="396" y="396"/>
                </a:cubicBezTo>
                <a:cubicBezTo>
                  <a:pt x="403" y="396"/>
                  <a:pt x="396" y="396"/>
                  <a:pt x="403" y="396"/>
                </a:cubicBezTo>
                <a:cubicBezTo>
                  <a:pt x="403" y="396"/>
                  <a:pt x="403" y="396"/>
                  <a:pt x="403" y="403"/>
                </a:cubicBezTo>
                <a:cubicBezTo>
                  <a:pt x="396" y="403"/>
                  <a:pt x="396" y="403"/>
                  <a:pt x="396" y="403"/>
                </a:cubicBezTo>
                <a:lnTo>
                  <a:pt x="396" y="410"/>
                </a:lnTo>
                <a:cubicBezTo>
                  <a:pt x="396" y="410"/>
                  <a:pt x="396" y="417"/>
                  <a:pt x="396" y="424"/>
                </a:cubicBezTo>
                <a:cubicBezTo>
                  <a:pt x="396" y="424"/>
                  <a:pt x="389" y="424"/>
                  <a:pt x="389" y="431"/>
                </a:cubicBezTo>
                <a:cubicBezTo>
                  <a:pt x="382" y="431"/>
                  <a:pt x="382" y="431"/>
                  <a:pt x="382" y="424"/>
                </a:cubicBezTo>
                <a:cubicBezTo>
                  <a:pt x="382" y="424"/>
                  <a:pt x="382" y="424"/>
                  <a:pt x="382" y="417"/>
                </a:cubicBezTo>
                <a:close/>
                <a:moveTo>
                  <a:pt x="353" y="254"/>
                </a:moveTo>
                <a:lnTo>
                  <a:pt x="353" y="254"/>
                </a:lnTo>
                <a:close/>
                <a:moveTo>
                  <a:pt x="332" y="254"/>
                </a:moveTo>
                <a:lnTo>
                  <a:pt x="332" y="254"/>
                </a:lnTo>
                <a:cubicBezTo>
                  <a:pt x="325" y="254"/>
                  <a:pt x="325" y="254"/>
                  <a:pt x="325" y="254"/>
                </a:cubicBezTo>
                <a:cubicBezTo>
                  <a:pt x="332" y="254"/>
                  <a:pt x="332" y="254"/>
                  <a:pt x="332" y="254"/>
                </a:cubicBezTo>
                <a:close/>
                <a:moveTo>
                  <a:pt x="304" y="247"/>
                </a:moveTo>
                <a:lnTo>
                  <a:pt x="304" y="247"/>
                </a:lnTo>
                <a:lnTo>
                  <a:pt x="304" y="254"/>
                </a:lnTo>
                <a:cubicBezTo>
                  <a:pt x="304" y="247"/>
                  <a:pt x="297" y="247"/>
                  <a:pt x="297" y="247"/>
                </a:cubicBezTo>
                <a:lnTo>
                  <a:pt x="304" y="247"/>
                </a:lnTo>
                <a:close/>
                <a:moveTo>
                  <a:pt x="290" y="240"/>
                </a:moveTo>
                <a:lnTo>
                  <a:pt x="290" y="240"/>
                </a:lnTo>
                <a:cubicBezTo>
                  <a:pt x="283" y="240"/>
                  <a:pt x="283" y="247"/>
                  <a:pt x="283" y="247"/>
                </a:cubicBezTo>
                <a:cubicBezTo>
                  <a:pt x="283" y="240"/>
                  <a:pt x="283" y="240"/>
                  <a:pt x="283" y="240"/>
                </a:cubicBezTo>
                <a:cubicBezTo>
                  <a:pt x="283" y="240"/>
                  <a:pt x="283" y="240"/>
                  <a:pt x="290" y="240"/>
                </a:cubicBezTo>
                <a:close/>
                <a:moveTo>
                  <a:pt x="290" y="233"/>
                </a:moveTo>
                <a:lnTo>
                  <a:pt x="290" y="233"/>
                </a:lnTo>
                <a:cubicBezTo>
                  <a:pt x="283" y="233"/>
                  <a:pt x="283" y="233"/>
                  <a:pt x="283" y="233"/>
                </a:cubicBezTo>
                <a:lnTo>
                  <a:pt x="290" y="233"/>
                </a:lnTo>
                <a:close/>
                <a:moveTo>
                  <a:pt x="205" y="106"/>
                </a:moveTo>
                <a:lnTo>
                  <a:pt x="205" y="106"/>
                </a:lnTo>
                <a:lnTo>
                  <a:pt x="198" y="106"/>
                </a:lnTo>
                <a:cubicBezTo>
                  <a:pt x="198" y="106"/>
                  <a:pt x="198" y="106"/>
                  <a:pt x="198" y="99"/>
                </a:cubicBezTo>
                <a:cubicBezTo>
                  <a:pt x="198" y="99"/>
                  <a:pt x="198" y="99"/>
                  <a:pt x="205" y="99"/>
                </a:cubicBezTo>
                <a:cubicBezTo>
                  <a:pt x="205" y="99"/>
                  <a:pt x="198" y="99"/>
                  <a:pt x="198" y="106"/>
                </a:cubicBezTo>
                <a:cubicBezTo>
                  <a:pt x="205" y="106"/>
                  <a:pt x="205" y="106"/>
                  <a:pt x="205" y="106"/>
                </a:cubicBezTo>
                <a:close/>
                <a:moveTo>
                  <a:pt x="198" y="99"/>
                </a:moveTo>
                <a:lnTo>
                  <a:pt x="198" y="99"/>
                </a:lnTo>
                <a:close/>
                <a:moveTo>
                  <a:pt x="191" y="99"/>
                </a:moveTo>
                <a:lnTo>
                  <a:pt x="191" y="99"/>
                </a:lnTo>
                <a:lnTo>
                  <a:pt x="198" y="99"/>
                </a:lnTo>
                <a:lnTo>
                  <a:pt x="191" y="99"/>
                </a:lnTo>
                <a:close/>
                <a:moveTo>
                  <a:pt x="198" y="92"/>
                </a:moveTo>
                <a:lnTo>
                  <a:pt x="198" y="92"/>
                </a:lnTo>
                <a:lnTo>
                  <a:pt x="198" y="85"/>
                </a:lnTo>
                <a:lnTo>
                  <a:pt x="198" y="92"/>
                </a:lnTo>
                <a:close/>
                <a:moveTo>
                  <a:pt x="198" y="92"/>
                </a:moveTo>
                <a:lnTo>
                  <a:pt x="198" y="92"/>
                </a:lnTo>
                <a:close/>
                <a:moveTo>
                  <a:pt x="198" y="92"/>
                </a:moveTo>
                <a:lnTo>
                  <a:pt x="198" y="92"/>
                </a:lnTo>
                <a:close/>
                <a:moveTo>
                  <a:pt x="198" y="92"/>
                </a:moveTo>
                <a:lnTo>
                  <a:pt x="198" y="92"/>
                </a:lnTo>
                <a:close/>
                <a:moveTo>
                  <a:pt x="198" y="113"/>
                </a:moveTo>
                <a:lnTo>
                  <a:pt x="198" y="113"/>
                </a:lnTo>
                <a:close/>
                <a:moveTo>
                  <a:pt x="155" y="177"/>
                </a:moveTo>
                <a:lnTo>
                  <a:pt x="155" y="177"/>
                </a:lnTo>
                <a:close/>
                <a:moveTo>
                  <a:pt x="134" y="240"/>
                </a:moveTo>
                <a:lnTo>
                  <a:pt x="134" y="240"/>
                </a:lnTo>
                <a:cubicBezTo>
                  <a:pt x="134" y="233"/>
                  <a:pt x="134" y="233"/>
                  <a:pt x="134" y="233"/>
                </a:cubicBezTo>
                <a:lnTo>
                  <a:pt x="134" y="240"/>
                </a:lnTo>
                <a:lnTo>
                  <a:pt x="134" y="233"/>
                </a:lnTo>
                <a:cubicBezTo>
                  <a:pt x="127" y="233"/>
                  <a:pt x="127" y="233"/>
                  <a:pt x="127" y="233"/>
                </a:cubicBezTo>
                <a:lnTo>
                  <a:pt x="120" y="233"/>
                </a:lnTo>
                <a:lnTo>
                  <a:pt x="127" y="233"/>
                </a:lnTo>
                <a:cubicBezTo>
                  <a:pt x="127" y="226"/>
                  <a:pt x="127" y="226"/>
                  <a:pt x="127" y="226"/>
                </a:cubicBezTo>
                <a:cubicBezTo>
                  <a:pt x="127" y="226"/>
                  <a:pt x="127" y="226"/>
                  <a:pt x="127" y="219"/>
                </a:cubicBezTo>
                <a:lnTo>
                  <a:pt x="134" y="219"/>
                </a:lnTo>
                <a:cubicBezTo>
                  <a:pt x="134" y="226"/>
                  <a:pt x="127" y="226"/>
                  <a:pt x="127" y="226"/>
                </a:cubicBezTo>
                <a:cubicBezTo>
                  <a:pt x="127" y="226"/>
                  <a:pt x="127" y="226"/>
                  <a:pt x="134" y="226"/>
                </a:cubicBezTo>
                <a:cubicBezTo>
                  <a:pt x="134" y="226"/>
                  <a:pt x="134" y="233"/>
                  <a:pt x="134" y="226"/>
                </a:cubicBezTo>
                <a:cubicBezTo>
                  <a:pt x="134" y="226"/>
                  <a:pt x="134" y="226"/>
                  <a:pt x="141" y="226"/>
                </a:cubicBezTo>
                <a:cubicBezTo>
                  <a:pt x="134" y="233"/>
                  <a:pt x="134" y="233"/>
                  <a:pt x="134" y="233"/>
                </a:cubicBezTo>
                <a:lnTo>
                  <a:pt x="141" y="233"/>
                </a:lnTo>
                <a:cubicBezTo>
                  <a:pt x="141" y="233"/>
                  <a:pt x="141" y="233"/>
                  <a:pt x="134" y="233"/>
                </a:cubicBezTo>
                <a:cubicBezTo>
                  <a:pt x="141" y="233"/>
                  <a:pt x="141" y="233"/>
                  <a:pt x="141" y="233"/>
                </a:cubicBezTo>
                <a:lnTo>
                  <a:pt x="141" y="240"/>
                </a:lnTo>
                <a:cubicBezTo>
                  <a:pt x="141" y="240"/>
                  <a:pt x="141" y="240"/>
                  <a:pt x="134" y="240"/>
                </a:cubicBezTo>
                <a:close/>
                <a:moveTo>
                  <a:pt x="134" y="396"/>
                </a:moveTo>
                <a:lnTo>
                  <a:pt x="134" y="396"/>
                </a:lnTo>
                <a:lnTo>
                  <a:pt x="134" y="389"/>
                </a:lnTo>
                <a:lnTo>
                  <a:pt x="134" y="396"/>
                </a:lnTo>
                <a:close/>
                <a:moveTo>
                  <a:pt x="134" y="127"/>
                </a:moveTo>
                <a:lnTo>
                  <a:pt x="134" y="127"/>
                </a:lnTo>
                <a:cubicBezTo>
                  <a:pt x="134" y="134"/>
                  <a:pt x="134" y="134"/>
                  <a:pt x="134" y="134"/>
                </a:cubicBezTo>
                <a:cubicBezTo>
                  <a:pt x="134" y="134"/>
                  <a:pt x="134" y="134"/>
                  <a:pt x="134" y="127"/>
                </a:cubicBezTo>
                <a:close/>
                <a:moveTo>
                  <a:pt x="113" y="240"/>
                </a:moveTo>
                <a:lnTo>
                  <a:pt x="113" y="240"/>
                </a:lnTo>
                <a:lnTo>
                  <a:pt x="120" y="240"/>
                </a:lnTo>
                <a:cubicBezTo>
                  <a:pt x="120" y="240"/>
                  <a:pt x="120" y="240"/>
                  <a:pt x="113" y="240"/>
                </a:cubicBezTo>
                <a:close/>
                <a:moveTo>
                  <a:pt x="99" y="325"/>
                </a:moveTo>
                <a:lnTo>
                  <a:pt x="99" y="325"/>
                </a:lnTo>
                <a:lnTo>
                  <a:pt x="106" y="325"/>
                </a:lnTo>
                <a:cubicBezTo>
                  <a:pt x="106" y="325"/>
                  <a:pt x="106" y="325"/>
                  <a:pt x="99" y="325"/>
                </a:cubicBezTo>
                <a:close/>
                <a:moveTo>
                  <a:pt x="99" y="361"/>
                </a:moveTo>
                <a:lnTo>
                  <a:pt x="99" y="361"/>
                </a:lnTo>
                <a:lnTo>
                  <a:pt x="106" y="361"/>
                </a:lnTo>
                <a:cubicBezTo>
                  <a:pt x="99" y="361"/>
                  <a:pt x="106" y="361"/>
                  <a:pt x="99" y="361"/>
                </a:cubicBezTo>
                <a:close/>
                <a:moveTo>
                  <a:pt x="92" y="325"/>
                </a:moveTo>
                <a:lnTo>
                  <a:pt x="92" y="325"/>
                </a:lnTo>
                <a:cubicBezTo>
                  <a:pt x="92" y="325"/>
                  <a:pt x="92" y="325"/>
                  <a:pt x="85" y="325"/>
                </a:cubicBezTo>
                <a:cubicBezTo>
                  <a:pt x="85" y="325"/>
                  <a:pt x="85" y="325"/>
                  <a:pt x="78" y="325"/>
                </a:cubicBezTo>
                <a:cubicBezTo>
                  <a:pt x="85" y="325"/>
                  <a:pt x="85" y="325"/>
                  <a:pt x="85" y="325"/>
                </a:cubicBezTo>
                <a:lnTo>
                  <a:pt x="92" y="325"/>
                </a:lnTo>
                <a:lnTo>
                  <a:pt x="99" y="325"/>
                </a:lnTo>
                <a:cubicBezTo>
                  <a:pt x="92" y="325"/>
                  <a:pt x="92" y="325"/>
                  <a:pt x="92" y="325"/>
                </a:cubicBezTo>
                <a:close/>
                <a:moveTo>
                  <a:pt x="78" y="276"/>
                </a:moveTo>
                <a:lnTo>
                  <a:pt x="78" y="276"/>
                </a:lnTo>
                <a:close/>
                <a:moveTo>
                  <a:pt x="78" y="276"/>
                </a:moveTo>
                <a:lnTo>
                  <a:pt x="78" y="276"/>
                </a:lnTo>
                <a:close/>
                <a:moveTo>
                  <a:pt x="78" y="276"/>
                </a:moveTo>
                <a:lnTo>
                  <a:pt x="78" y="276"/>
                </a:lnTo>
                <a:close/>
                <a:moveTo>
                  <a:pt x="71" y="325"/>
                </a:moveTo>
                <a:lnTo>
                  <a:pt x="71" y="325"/>
                </a:lnTo>
                <a:cubicBezTo>
                  <a:pt x="71" y="325"/>
                  <a:pt x="71" y="325"/>
                  <a:pt x="78" y="325"/>
                </a:cubicBezTo>
                <a:cubicBezTo>
                  <a:pt x="71" y="325"/>
                  <a:pt x="71" y="325"/>
                  <a:pt x="71" y="325"/>
                </a:cubicBezTo>
                <a:close/>
                <a:moveTo>
                  <a:pt x="481" y="332"/>
                </a:moveTo>
                <a:lnTo>
                  <a:pt x="481" y="332"/>
                </a:lnTo>
                <a:lnTo>
                  <a:pt x="488" y="332"/>
                </a:lnTo>
                <a:lnTo>
                  <a:pt x="488" y="339"/>
                </a:lnTo>
                <a:cubicBezTo>
                  <a:pt x="488" y="339"/>
                  <a:pt x="488" y="339"/>
                  <a:pt x="481" y="339"/>
                </a:cubicBezTo>
                <a:lnTo>
                  <a:pt x="481" y="332"/>
                </a:lnTo>
                <a:close/>
                <a:moveTo>
                  <a:pt x="290" y="177"/>
                </a:moveTo>
                <a:lnTo>
                  <a:pt x="290" y="177"/>
                </a:lnTo>
                <a:cubicBezTo>
                  <a:pt x="290" y="177"/>
                  <a:pt x="290" y="177"/>
                  <a:pt x="290" y="184"/>
                </a:cubicBezTo>
                <a:cubicBezTo>
                  <a:pt x="290" y="184"/>
                  <a:pt x="290" y="184"/>
                  <a:pt x="283" y="184"/>
                </a:cubicBezTo>
                <a:cubicBezTo>
                  <a:pt x="283" y="184"/>
                  <a:pt x="283" y="184"/>
                  <a:pt x="283" y="177"/>
                </a:cubicBezTo>
                <a:lnTo>
                  <a:pt x="290" y="177"/>
                </a:lnTo>
                <a:close/>
                <a:moveTo>
                  <a:pt x="297" y="184"/>
                </a:moveTo>
                <a:lnTo>
                  <a:pt x="297" y="184"/>
                </a:lnTo>
                <a:cubicBezTo>
                  <a:pt x="297" y="191"/>
                  <a:pt x="297" y="184"/>
                  <a:pt x="297" y="191"/>
                </a:cubicBezTo>
                <a:lnTo>
                  <a:pt x="290" y="191"/>
                </a:lnTo>
                <a:cubicBezTo>
                  <a:pt x="290" y="184"/>
                  <a:pt x="290" y="184"/>
                  <a:pt x="297" y="184"/>
                </a:cubicBezTo>
                <a:close/>
                <a:moveTo>
                  <a:pt x="92" y="254"/>
                </a:moveTo>
                <a:lnTo>
                  <a:pt x="92" y="254"/>
                </a:lnTo>
                <a:close/>
                <a:moveTo>
                  <a:pt x="92" y="254"/>
                </a:moveTo>
                <a:lnTo>
                  <a:pt x="92" y="254"/>
                </a:lnTo>
                <a:close/>
                <a:moveTo>
                  <a:pt x="78" y="269"/>
                </a:moveTo>
                <a:lnTo>
                  <a:pt x="78" y="269"/>
                </a:lnTo>
                <a:close/>
                <a:moveTo>
                  <a:pt x="78" y="276"/>
                </a:moveTo>
                <a:lnTo>
                  <a:pt x="78" y="276"/>
                </a:lnTo>
                <a:cubicBezTo>
                  <a:pt x="78" y="269"/>
                  <a:pt x="78" y="269"/>
                  <a:pt x="78" y="269"/>
                </a:cubicBezTo>
                <a:cubicBezTo>
                  <a:pt x="78" y="269"/>
                  <a:pt x="78" y="269"/>
                  <a:pt x="78" y="276"/>
                </a:cubicBezTo>
                <a:close/>
                <a:moveTo>
                  <a:pt x="78" y="269"/>
                </a:moveTo>
                <a:lnTo>
                  <a:pt x="78" y="269"/>
                </a:lnTo>
                <a:close/>
                <a:moveTo>
                  <a:pt x="78" y="269"/>
                </a:moveTo>
                <a:lnTo>
                  <a:pt x="78" y="2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0" name="Freeform 122"/>
          <p:cNvSpPr>
            <a:spLocks noChangeArrowheads="1"/>
          </p:cNvSpPr>
          <p:nvPr/>
        </p:nvSpPr>
        <p:spPr bwMode="auto">
          <a:xfrm>
            <a:off x="18558353" y="1885034"/>
            <a:ext cx="553668" cy="553668"/>
          </a:xfrm>
          <a:custGeom>
            <a:avLst/>
            <a:gdLst>
              <a:gd name="T0" fmla="*/ 2147483646 w 609"/>
              <a:gd name="T1" fmla="*/ 2147483646 h 609"/>
              <a:gd name="T2" fmla="*/ 2147483646 w 609"/>
              <a:gd name="T3" fmla="*/ 2147483646 h 609"/>
              <a:gd name="T4" fmla="*/ 0 w 609"/>
              <a:gd name="T5" fmla="*/ 2147483646 h 609"/>
              <a:gd name="T6" fmla="*/ 2147483646 w 609"/>
              <a:gd name="T7" fmla="*/ 0 h 609"/>
              <a:gd name="T8" fmla="*/ 2147483646 w 609"/>
              <a:gd name="T9" fmla="*/ 2147483646 h 609"/>
              <a:gd name="T10" fmla="*/ 2147483646 w 609"/>
              <a:gd name="T11" fmla="*/ 2147483646 h 609"/>
              <a:gd name="T12" fmla="*/ 2147483646 w 609"/>
              <a:gd name="T13" fmla="*/ 2147483646 h 609"/>
              <a:gd name="T14" fmla="*/ 2147483646 w 609"/>
              <a:gd name="T15" fmla="*/ 2147483646 h 609"/>
              <a:gd name="T16" fmla="*/ 2147483646 w 609"/>
              <a:gd name="T17" fmla="*/ 2147483646 h 609"/>
              <a:gd name="T18" fmla="*/ 2147483646 w 609"/>
              <a:gd name="T19" fmla="*/ 2147483646 h 609"/>
              <a:gd name="T20" fmla="*/ 2147483646 w 609"/>
              <a:gd name="T21" fmla="*/ 2147483646 h 609"/>
              <a:gd name="T22" fmla="*/ 2147483646 w 609"/>
              <a:gd name="T23" fmla="*/ 2147483646 h 609"/>
              <a:gd name="T24" fmla="*/ 2147483646 w 609"/>
              <a:gd name="T25" fmla="*/ 2147483646 h 609"/>
              <a:gd name="T26" fmla="*/ 2147483646 w 609"/>
              <a:gd name="T27" fmla="*/ 2147483646 h 609"/>
              <a:gd name="T28" fmla="*/ 2147483646 w 609"/>
              <a:gd name="T29" fmla="*/ 2147483646 h 609"/>
              <a:gd name="T30" fmla="*/ 2147483646 w 609"/>
              <a:gd name="T31" fmla="*/ 2147483646 h 609"/>
              <a:gd name="T32" fmla="*/ 2147483646 w 609"/>
              <a:gd name="T33" fmla="*/ 2147483646 h 609"/>
              <a:gd name="T34" fmla="*/ 2147483646 w 609"/>
              <a:gd name="T35" fmla="*/ 2147483646 h 609"/>
              <a:gd name="T36" fmla="*/ 2147483646 w 609"/>
              <a:gd name="T37" fmla="*/ 2147483646 h 609"/>
              <a:gd name="T38" fmla="*/ 2147483646 w 609"/>
              <a:gd name="T39" fmla="*/ 2147483646 h 609"/>
              <a:gd name="T40" fmla="*/ 2147483646 w 609"/>
              <a:gd name="T41" fmla="*/ 2147483646 h 609"/>
              <a:gd name="T42" fmla="*/ 2147483646 w 609"/>
              <a:gd name="T43" fmla="*/ 2147483646 h 609"/>
              <a:gd name="T44" fmla="*/ 2147483646 w 609"/>
              <a:gd name="T45" fmla="*/ 2147483646 h 609"/>
              <a:gd name="T46" fmla="*/ 2147483646 w 609"/>
              <a:gd name="T47" fmla="*/ 2147483646 h 609"/>
              <a:gd name="T48" fmla="*/ 2147483646 w 609"/>
              <a:gd name="T49" fmla="*/ 2147483646 h 6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9" h="609">
                <a:moveTo>
                  <a:pt x="304" y="608"/>
                </a:moveTo>
                <a:lnTo>
                  <a:pt x="304" y="608"/>
                </a:lnTo>
                <a:cubicBezTo>
                  <a:pt x="134" y="608"/>
                  <a:pt x="0" y="474"/>
                  <a:pt x="0" y="304"/>
                </a:cubicBezTo>
                <a:cubicBezTo>
                  <a:pt x="0" y="134"/>
                  <a:pt x="134" y="0"/>
                  <a:pt x="304" y="0"/>
                </a:cubicBezTo>
                <a:cubicBezTo>
                  <a:pt x="473" y="0"/>
                  <a:pt x="608" y="134"/>
                  <a:pt x="608" y="304"/>
                </a:cubicBezTo>
                <a:cubicBezTo>
                  <a:pt x="608" y="474"/>
                  <a:pt x="473" y="608"/>
                  <a:pt x="304" y="608"/>
                </a:cubicBezTo>
                <a:close/>
                <a:moveTo>
                  <a:pt x="304" y="57"/>
                </a:moveTo>
                <a:lnTo>
                  <a:pt x="304" y="57"/>
                </a:lnTo>
                <a:cubicBezTo>
                  <a:pt x="169" y="57"/>
                  <a:pt x="56" y="170"/>
                  <a:pt x="56" y="304"/>
                </a:cubicBezTo>
                <a:cubicBezTo>
                  <a:pt x="56" y="438"/>
                  <a:pt x="169" y="551"/>
                  <a:pt x="304" y="551"/>
                </a:cubicBezTo>
                <a:cubicBezTo>
                  <a:pt x="438" y="551"/>
                  <a:pt x="551" y="438"/>
                  <a:pt x="551" y="304"/>
                </a:cubicBezTo>
                <a:cubicBezTo>
                  <a:pt x="551" y="170"/>
                  <a:pt x="438" y="57"/>
                  <a:pt x="304" y="57"/>
                </a:cubicBezTo>
                <a:close/>
                <a:moveTo>
                  <a:pt x="240" y="361"/>
                </a:moveTo>
                <a:lnTo>
                  <a:pt x="240" y="361"/>
                </a:lnTo>
                <a:cubicBezTo>
                  <a:pt x="155" y="156"/>
                  <a:pt x="155" y="156"/>
                  <a:pt x="155" y="156"/>
                </a:cubicBezTo>
                <a:cubicBezTo>
                  <a:pt x="367" y="240"/>
                  <a:pt x="367" y="240"/>
                  <a:pt x="367" y="240"/>
                </a:cubicBezTo>
                <a:cubicBezTo>
                  <a:pt x="452" y="452"/>
                  <a:pt x="452" y="452"/>
                  <a:pt x="452" y="452"/>
                </a:cubicBezTo>
                <a:lnTo>
                  <a:pt x="240" y="361"/>
                </a:lnTo>
                <a:close/>
                <a:moveTo>
                  <a:pt x="304" y="276"/>
                </a:moveTo>
                <a:lnTo>
                  <a:pt x="304" y="276"/>
                </a:lnTo>
                <a:cubicBezTo>
                  <a:pt x="290" y="276"/>
                  <a:pt x="276" y="290"/>
                  <a:pt x="276" y="304"/>
                </a:cubicBezTo>
                <a:cubicBezTo>
                  <a:pt x="276" y="318"/>
                  <a:pt x="290" y="332"/>
                  <a:pt x="304" y="332"/>
                </a:cubicBezTo>
                <a:cubicBezTo>
                  <a:pt x="318" y="332"/>
                  <a:pt x="332" y="318"/>
                  <a:pt x="332" y="304"/>
                </a:cubicBezTo>
                <a:cubicBezTo>
                  <a:pt x="332" y="290"/>
                  <a:pt x="318" y="276"/>
                  <a:pt x="304" y="27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1" name="Freeform 123"/>
          <p:cNvSpPr>
            <a:spLocks noChangeArrowheads="1"/>
          </p:cNvSpPr>
          <p:nvPr/>
        </p:nvSpPr>
        <p:spPr bwMode="auto">
          <a:xfrm>
            <a:off x="17603476" y="1885034"/>
            <a:ext cx="549655" cy="553668"/>
          </a:xfrm>
          <a:custGeom>
            <a:avLst/>
            <a:gdLst>
              <a:gd name="T0" fmla="*/ 2147483646 w 602"/>
              <a:gd name="T1" fmla="*/ 2147483646 h 609"/>
              <a:gd name="T2" fmla="*/ 2147483646 w 602"/>
              <a:gd name="T3" fmla="*/ 2147483646 h 609"/>
              <a:gd name="T4" fmla="*/ 2147483646 w 602"/>
              <a:gd name="T5" fmla="*/ 2147483646 h 609"/>
              <a:gd name="T6" fmla="*/ 2147483646 w 602"/>
              <a:gd name="T7" fmla="*/ 2147483646 h 609"/>
              <a:gd name="T8" fmla="*/ 2147483646 w 602"/>
              <a:gd name="T9" fmla="*/ 2147483646 h 609"/>
              <a:gd name="T10" fmla="*/ 2147483646 w 602"/>
              <a:gd name="T11" fmla="*/ 2147483646 h 609"/>
              <a:gd name="T12" fmla="*/ 2147483646 w 602"/>
              <a:gd name="T13" fmla="*/ 2147483646 h 609"/>
              <a:gd name="T14" fmla="*/ 2147483646 w 602"/>
              <a:gd name="T15" fmla="*/ 2147483646 h 609"/>
              <a:gd name="T16" fmla="*/ 2147483646 w 602"/>
              <a:gd name="T17" fmla="*/ 2147483646 h 609"/>
              <a:gd name="T18" fmla="*/ 2147483646 w 602"/>
              <a:gd name="T19" fmla="*/ 2147483646 h 609"/>
              <a:gd name="T20" fmla="*/ 0 w 602"/>
              <a:gd name="T21" fmla="*/ 2147483646 h 609"/>
              <a:gd name="T22" fmla="*/ 2147483646 w 602"/>
              <a:gd name="T23" fmla="*/ 2147483646 h 609"/>
              <a:gd name="T24" fmla="*/ 2147483646 w 602"/>
              <a:gd name="T25" fmla="*/ 2147483646 h 609"/>
              <a:gd name="T26" fmla="*/ 2147483646 w 602"/>
              <a:gd name="T27" fmla="*/ 2147483646 h 609"/>
              <a:gd name="T28" fmla="*/ 2147483646 w 602"/>
              <a:gd name="T29" fmla="*/ 2147483646 h 609"/>
              <a:gd name="T30" fmla="*/ 2147483646 w 602"/>
              <a:gd name="T31" fmla="*/ 0 h 609"/>
              <a:gd name="T32" fmla="*/ 2147483646 w 602"/>
              <a:gd name="T33" fmla="*/ 2147483646 h 609"/>
              <a:gd name="T34" fmla="*/ 2147483646 w 602"/>
              <a:gd name="T35" fmla="*/ 2147483646 h 609"/>
              <a:gd name="T36" fmla="*/ 2147483646 w 602"/>
              <a:gd name="T37" fmla="*/ 2147483646 h 609"/>
              <a:gd name="T38" fmla="*/ 2147483646 w 602"/>
              <a:gd name="T39" fmla="*/ 2147483646 h 609"/>
              <a:gd name="T40" fmla="*/ 2147483646 w 602"/>
              <a:gd name="T41" fmla="*/ 2147483646 h 609"/>
              <a:gd name="T42" fmla="*/ 2147483646 w 602"/>
              <a:gd name="T43" fmla="*/ 2147483646 h 609"/>
              <a:gd name="T44" fmla="*/ 2147483646 w 602"/>
              <a:gd name="T45" fmla="*/ 2147483646 h 609"/>
              <a:gd name="T46" fmla="*/ 2147483646 w 602"/>
              <a:gd name="T47" fmla="*/ 2147483646 h 609"/>
              <a:gd name="T48" fmla="*/ 2147483646 w 602"/>
              <a:gd name="T49" fmla="*/ 2147483646 h 609"/>
              <a:gd name="T50" fmla="*/ 2147483646 w 602"/>
              <a:gd name="T51" fmla="*/ 2147483646 h 609"/>
              <a:gd name="T52" fmla="*/ 2147483646 w 602"/>
              <a:gd name="T53" fmla="*/ 2147483646 h 609"/>
              <a:gd name="T54" fmla="*/ 2147483646 w 602"/>
              <a:gd name="T55" fmla="*/ 2147483646 h 609"/>
              <a:gd name="T56" fmla="*/ 2147483646 w 602"/>
              <a:gd name="T57" fmla="*/ 2147483646 h 609"/>
              <a:gd name="T58" fmla="*/ 2147483646 w 602"/>
              <a:gd name="T59" fmla="*/ 2147483646 h 609"/>
              <a:gd name="T60" fmla="*/ 2147483646 w 602"/>
              <a:gd name="T61" fmla="*/ 2147483646 h 609"/>
              <a:gd name="T62" fmla="*/ 2147483646 w 602"/>
              <a:gd name="T63" fmla="*/ 2147483646 h 609"/>
              <a:gd name="T64" fmla="*/ 2147483646 w 602"/>
              <a:gd name="T65" fmla="*/ 2147483646 h 609"/>
              <a:gd name="T66" fmla="*/ 2147483646 w 602"/>
              <a:gd name="T67" fmla="*/ 2147483646 h 609"/>
              <a:gd name="T68" fmla="*/ 2147483646 w 602"/>
              <a:gd name="T69" fmla="*/ 2147483646 h 609"/>
              <a:gd name="T70" fmla="*/ 2147483646 w 602"/>
              <a:gd name="T71" fmla="*/ 2147483646 h 609"/>
              <a:gd name="T72" fmla="*/ 2147483646 w 602"/>
              <a:gd name="T73" fmla="*/ 2147483646 h 609"/>
              <a:gd name="T74" fmla="*/ 2147483646 w 602"/>
              <a:gd name="T75" fmla="*/ 2147483646 h 609"/>
              <a:gd name="T76" fmla="*/ 2147483646 w 602"/>
              <a:gd name="T77" fmla="*/ 2147483646 h 609"/>
              <a:gd name="T78" fmla="*/ 2147483646 w 602"/>
              <a:gd name="T79" fmla="*/ 2147483646 h 609"/>
              <a:gd name="T80" fmla="*/ 2147483646 w 602"/>
              <a:gd name="T81" fmla="*/ 2147483646 h 609"/>
              <a:gd name="T82" fmla="*/ 2147483646 w 602"/>
              <a:gd name="T83" fmla="*/ 2147483646 h 609"/>
              <a:gd name="T84" fmla="*/ 2147483646 w 602"/>
              <a:gd name="T85" fmla="*/ 2147483646 h 609"/>
              <a:gd name="T86" fmla="*/ 2147483646 w 602"/>
              <a:gd name="T87" fmla="*/ 2147483646 h 609"/>
              <a:gd name="T88" fmla="*/ 2147483646 w 602"/>
              <a:gd name="T89" fmla="*/ 2147483646 h 609"/>
              <a:gd name="T90" fmla="*/ 2147483646 w 602"/>
              <a:gd name="T91" fmla="*/ 2147483646 h 609"/>
              <a:gd name="T92" fmla="*/ 2147483646 w 602"/>
              <a:gd name="T93" fmla="*/ 2147483646 h 609"/>
              <a:gd name="T94" fmla="*/ 2147483646 w 602"/>
              <a:gd name="T95" fmla="*/ 2147483646 h 609"/>
              <a:gd name="T96" fmla="*/ 2147483646 w 602"/>
              <a:gd name="T97" fmla="*/ 2147483646 h 609"/>
              <a:gd name="T98" fmla="*/ 2147483646 w 602"/>
              <a:gd name="T99" fmla="*/ 2147483646 h 6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02" h="609">
                <a:moveTo>
                  <a:pt x="572" y="332"/>
                </a:moveTo>
                <a:lnTo>
                  <a:pt x="572" y="332"/>
                </a:lnTo>
                <a:cubicBezTo>
                  <a:pt x="544" y="332"/>
                  <a:pt x="544" y="332"/>
                  <a:pt x="544" y="332"/>
                </a:cubicBezTo>
                <a:cubicBezTo>
                  <a:pt x="530" y="445"/>
                  <a:pt x="445" y="537"/>
                  <a:pt x="332" y="544"/>
                </a:cubicBezTo>
                <a:cubicBezTo>
                  <a:pt x="332" y="580"/>
                  <a:pt x="332" y="580"/>
                  <a:pt x="332" y="580"/>
                </a:cubicBezTo>
                <a:cubicBezTo>
                  <a:pt x="332" y="594"/>
                  <a:pt x="318" y="608"/>
                  <a:pt x="304" y="608"/>
                </a:cubicBezTo>
                <a:cubicBezTo>
                  <a:pt x="283" y="608"/>
                  <a:pt x="276" y="594"/>
                  <a:pt x="276" y="580"/>
                </a:cubicBezTo>
                <a:cubicBezTo>
                  <a:pt x="276" y="544"/>
                  <a:pt x="276" y="544"/>
                  <a:pt x="276" y="544"/>
                </a:cubicBezTo>
                <a:cubicBezTo>
                  <a:pt x="162" y="537"/>
                  <a:pt x="71" y="445"/>
                  <a:pt x="56" y="332"/>
                </a:cubicBezTo>
                <a:cubicBezTo>
                  <a:pt x="28" y="332"/>
                  <a:pt x="28" y="332"/>
                  <a:pt x="28" y="332"/>
                </a:cubicBezTo>
                <a:cubicBezTo>
                  <a:pt x="14" y="332"/>
                  <a:pt x="0" y="318"/>
                  <a:pt x="0" y="304"/>
                </a:cubicBezTo>
                <a:cubicBezTo>
                  <a:pt x="0" y="290"/>
                  <a:pt x="14" y="276"/>
                  <a:pt x="28" y="276"/>
                </a:cubicBezTo>
                <a:cubicBezTo>
                  <a:pt x="56" y="276"/>
                  <a:pt x="56" y="276"/>
                  <a:pt x="56" y="276"/>
                </a:cubicBezTo>
                <a:cubicBezTo>
                  <a:pt x="71" y="163"/>
                  <a:pt x="162" y="71"/>
                  <a:pt x="276" y="64"/>
                </a:cubicBezTo>
                <a:cubicBezTo>
                  <a:pt x="276" y="28"/>
                  <a:pt x="276" y="28"/>
                  <a:pt x="276" y="28"/>
                </a:cubicBezTo>
                <a:cubicBezTo>
                  <a:pt x="276" y="14"/>
                  <a:pt x="283" y="0"/>
                  <a:pt x="304" y="0"/>
                </a:cubicBezTo>
                <a:cubicBezTo>
                  <a:pt x="318" y="0"/>
                  <a:pt x="332" y="14"/>
                  <a:pt x="332" y="28"/>
                </a:cubicBezTo>
                <a:cubicBezTo>
                  <a:pt x="332" y="64"/>
                  <a:pt x="332" y="64"/>
                  <a:pt x="332" y="64"/>
                </a:cubicBezTo>
                <a:cubicBezTo>
                  <a:pt x="445" y="71"/>
                  <a:pt x="530" y="163"/>
                  <a:pt x="544" y="276"/>
                </a:cubicBezTo>
                <a:cubicBezTo>
                  <a:pt x="572" y="276"/>
                  <a:pt x="572" y="276"/>
                  <a:pt x="572" y="276"/>
                </a:cubicBezTo>
                <a:cubicBezTo>
                  <a:pt x="594" y="276"/>
                  <a:pt x="601" y="290"/>
                  <a:pt x="601" y="304"/>
                </a:cubicBezTo>
                <a:cubicBezTo>
                  <a:pt x="601" y="318"/>
                  <a:pt x="594" y="332"/>
                  <a:pt x="572" y="332"/>
                </a:cubicBezTo>
                <a:close/>
                <a:moveTo>
                  <a:pt x="431" y="276"/>
                </a:moveTo>
                <a:lnTo>
                  <a:pt x="431" y="276"/>
                </a:lnTo>
                <a:cubicBezTo>
                  <a:pt x="487" y="276"/>
                  <a:pt x="487" y="276"/>
                  <a:pt x="487" y="276"/>
                </a:cubicBezTo>
                <a:cubicBezTo>
                  <a:pt x="473" y="191"/>
                  <a:pt x="410" y="127"/>
                  <a:pt x="332" y="120"/>
                </a:cubicBezTo>
                <a:cubicBezTo>
                  <a:pt x="332" y="170"/>
                  <a:pt x="332" y="170"/>
                  <a:pt x="332" y="170"/>
                </a:cubicBezTo>
                <a:cubicBezTo>
                  <a:pt x="332" y="191"/>
                  <a:pt x="318" y="198"/>
                  <a:pt x="304" y="198"/>
                </a:cubicBezTo>
                <a:cubicBezTo>
                  <a:pt x="283" y="198"/>
                  <a:pt x="276" y="191"/>
                  <a:pt x="276" y="170"/>
                </a:cubicBezTo>
                <a:cubicBezTo>
                  <a:pt x="276" y="120"/>
                  <a:pt x="276" y="120"/>
                  <a:pt x="276" y="120"/>
                </a:cubicBezTo>
                <a:cubicBezTo>
                  <a:pt x="191" y="127"/>
                  <a:pt x="127" y="191"/>
                  <a:pt x="113" y="276"/>
                </a:cubicBezTo>
                <a:cubicBezTo>
                  <a:pt x="169" y="276"/>
                  <a:pt x="169" y="276"/>
                  <a:pt x="169" y="276"/>
                </a:cubicBezTo>
                <a:cubicBezTo>
                  <a:pt x="184" y="276"/>
                  <a:pt x="198" y="290"/>
                  <a:pt x="198" y="304"/>
                </a:cubicBezTo>
                <a:cubicBezTo>
                  <a:pt x="198" y="318"/>
                  <a:pt x="184" y="332"/>
                  <a:pt x="169" y="332"/>
                </a:cubicBezTo>
                <a:cubicBezTo>
                  <a:pt x="113" y="332"/>
                  <a:pt x="113" y="332"/>
                  <a:pt x="113" y="332"/>
                </a:cubicBezTo>
                <a:cubicBezTo>
                  <a:pt x="127" y="417"/>
                  <a:pt x="191" y="481"/>
                  <a:pt x="276" y="488"/>
                </a:cubicBezTo>
                <a:cubicBezTo>
                  <a:pt x="276" y="438"/>
                  <a:pt x="276" y="438"/>
                  <a:pt x="276" y="438"/>
                </a:cubicBezTo>
                <a:cubicBezTo>
                  <a:pt x="276" y="417"/>
                  <a:pt x="283" y="410"/>
                  <a:pt x="304" y="410"/>
                </a:cubicBezTo>
                <a:cubicBezTo>
                  <a:pt x="318" y="410"/>
                  <a:pt x="332" y="417"/>
                  <a:pt x="332" y="438"/>
                </a:cubicBezTo>
                <a:cubicBezTo>
                  <a:pt x="332" y="488"/>
                  <a:pt x="332" y="488"/>
                  <a:pt x="332" y="488"/>
                </a:cubicBezTo>
                <a:cubicBezTo>
                  <a:pt x="410" y="481"/>
                  <a:pt x="473" y="417"/>
                  <a:pt x="487" y="332"/>
                </a:cubicBezTo>
                <a:cubicBezTo>
                  <a:pt x="431" y="332"/>
                  <a:pt x="431" y="332"/>
                  <a:pt x="431" y="332"/>
                </a:cubicBezTo>
                <a:cubicBezTo>
                  <a:pt x="417" y="332"/>
                  <a:pt x="403" y="318"/>
                  <a:pt x="403" y="304"/>
                </a:cubicBezTo>
                <a:cubicBezTo>
                  <a:pt x="403" y="290"/>
                  <a:pt x="417" y="276"/>
                  <a:pt x="431" y="276"/>
                </a:cubicBezTo>
                <a:close/>
                <a:moveTo>
                  <a:pt x="304" y="332"/>
                </a:moveTo>
                <a:lnTo>
                  <a:pt x="304" y="332"/>
                </a:lnTo>
                <a:cubicBezTo>
                  <a:pt x="283" y="332"/>
                  <a:pt x="276" y="318"/>
                  <a:pt x="276" y="304"/>
                </a:cubicBezTo>
                <a:cubicBezTo>
                  <a:pt x="276" y="290"/>
                  <a:pt x="283" y="276"/>
                  <a:pt x="304" y="276"/>
                </a:cubicBezTo>
                <a:cubicBezTo>
                  <a:pt x="318" y="276"/>
                  <a:pt x="332" y="290"/>
                  <a:pt x="332" y="304"/>
                </a:cubicBezTo>
                <a:cubicBezTo>
                  <a:pt x="332" y="318"/>
                  <a:pt x="318" y="332"/>
                  <a:pt x="304" y="3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2" name="Freeform 124"/>
          <p:cNvSpPr>
            <a:spLocks noChangeArrowheads="1"/>
          </p:cNvSpPr>
          <p:nvPr/>
        </p:nvSpPr>
        <p:spPr bwMode="auto">
          <a:xfrm>
            <a:off x="16708779" y="1885034"/>
            <a:ext cx="413246" cy="553668"/>
          </a:xfrm>
          <a:custGeom>
            <a:avLst/>
            <a:gdLst>
              <a:gd name="T0" fmla="*/ 2147483646 w 454"/>
              <a:gd name="T1" fmla="*/ 2147483646 h 609"/>
              <a:gd name="T2" fmla="*/ 2147483646 w 454"/>
              <a:gd name="T3" fmla="*/ 2147483646 h 609"/>
              <a:gd name="T4" fmla="*/ 0 w 454"/>
              <a:gd name="T5" fmla="*/ 2147483646 h 609"/>
              <a:gd name="T6" fmla="*/ 2147483646 w 454"/>
              <a:gd name="T7" fmla="*/ 0 h 609"/>
              <a:gd name="T8" fmla="*/ 2147483646 w 454"/>
              <a:gd name="T9" fmla="*/ 2147483646 h 609"/>
              <a:gd name="T10" fmla="*/ 2147483646 w 454"/>
              <a:gd name="T11" fmla="*/ 2147483646 h 609"/>
              <a:gd name="T12" fmla="*/ 2147483646 w 454"/>
              <a:gd name="T13" fmla="*/ 2147483646 h 609"/>
              <a:gd name="T14" fmla="*/ 2147483646 w 454"/>
              <a:gd name="T15" fmla="*/ 2147483646 h 609"/>
              <a:gd name="T16" fmla="*/ 2147483646 w 454"/>
              <a:gd name="T17" fmla="*/ 2147483646 h 609"/>
              <a:gd name="T18" fmla="*/ 2147483646 w 454"/>
              <a:gd name="T19" fmla="*/ 2147483646 h 609"/>
              <a:gd name="T20" fmla="*/ 2147483646 w 454"/>
              <a:gd name="T21" fmla="*/ 2147483646 h 609"/>
              <a:gd name="T22" fmla="*/ 2147483646 w 454"/>
              <a:gd name="T23" fmla="*/ 2147483646 h 609"/>
              <a:gd name="T24" fmla="*/ 2147483646 w 454"/>
              <a:gd name="T25" fmla="*/ 2147483646 h 609"/>
              <a:gd name="T26" fmla="*/ 2147483646 w 454"/>
              <a:gd name="T27" fmla="*/ 2147483646 h 609"/>
              <a:gd name="T28" fmla="*/ 2147483646 w 454"/>
              <a:gd name="T29" fmla="*/ 2147483646 h 609"/>
              <a:gd name="T30" fmla="*/ 2147483646 w 454"/>
              <a:gd name="T31" fmla="*/ 2147483646 h 609"/>
              <a:gd name="T32" fmla="*/ 2147483646 w 454"/>
              <a:gd name="T33" fmla="*/ 2147483646 h 609"/>
              <a:gd name="T34" fmla="*/ 2147483646 w 454"/>
              <a:gd name="T35" fmla="*/ 2147483646 h 609"/>
              <a:gd name="T36" fmla="*/ 2147483646 w 454"/>
              <a:gd name="T37" fmla="*/ 2147483646 h 609"/>
              <a:gd name="T38" fmla="*/ 2147483646 w 454"/>
              <a:gd name="T39" fmla="*/ 2147483646 h 60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54" h="609">
                <a:moveTo>
                  <a:pt x="227" y="608"/>
                </a:moveTo>
                <a:lnTo>
                  <a:pt x="227" y="608"/>
                </a:lnTo>
                <a:cubicBezTo>
                  <a:pt x="227" y="608"/>
                  <a:pt x="0" y="354"/>
                  <a:pt x="0" y="226"/>
                </a:cubicBezTo>
                <a:cubicBezTo>
                  <a:pt x="0" y="106"/>
                  <a:pt x="106" y="0"/>
                  <a:pt x="227" y="0"/>
                </a:cubicBezTo>
                <a:cubicBezTo>
                  <a:pt x="354" y="0"/>
                  <a:pt x="453" y="106"/>
                  <a:pt x="453" y="226"/>
                </a:cubicBezTo>
                <a:cubicBezTo>
                  <a:pt x="453" y="354"/>
                  <a:pt x="227" y="608"/>
                  <a:pt x="227" y="608"/>
                </a:cubicBezTo>
                <a:close/>
                <a:moveTo>
                  <a:pt x="227" y="78"/>
                </a:moveTo>
                <a:lnTo>
                  <a:pt x="227" y="78"/>
                </a:lnTo>
                <a:cubicBezTo>
                  <a:pt x="149" y="78"/>
                  <a:pt x="78" y="149"/>
                  <a:pt x="78" y="226"/>
                </a:cubicBezTo>
                <a:cubicBezTo>
                  <a:pt x="78" y="311"/>
                  <a:pt x="149" y="382"/>
                  <a:pt x="227" y="382"/>
                </a:cubicBezTo>
                <a:cubicBezTo>
                  <a:pt x="311" y="382"/>
                  <a:pt x="382" y="311"/>
                  <a:pt x="382" y="226"/>
                </a:cubicBezTo>
                <a:cubicBezTo>
                  <a:pt x="382" y="149"/>
                  <a:pt x="311" y="78"/>
                  <a:pt x="227" y="78"/>
                </a:cubicBezTo>
                <a:close/>
                <a:moveTo>
                  <a:pt x="304" y="254"/>
                </a:moveTo>
                <a:lnTo>
                  <a:pt x="304" y="254"/>
                </a:lnTo>
                <a:cubicBezTo>
                  <a:pt x="156" y="254"/>
                  <a:pt x="156" y="254"/>
                  <a:pt x="156" y="254"/>
                </a:cubicBezTo>
                <a:cubicBezTo>
                  <a:pt x="135" y="254"/>
                  <a:pt x="128" y="247"/>
                  <a:pt x="128" y="226"/>
                </a:cubicBezTo>
                <a:cubicBezTo>
                  <a:pt x="128" y="212"/>
                  <a:pt x="135" y="198"/>
                  <a:pt x="156" y="198"/>
                </a:cubicBezTo>
                <a:cubicBezTo>
                  <a:pt x="304" y="198"/>
                  <a:pt x="304" y="198"/>
                  <a:pt x="304" y="198"/>
                </a:cubicBezTo>
                <a:cubicBezTo>
                  <a:pt x="319" y="198"/>
                  <a:pt x="333" y="212"/>
                  <a:pt x="333" y="226"/>
                </a:cubicBezTo>
                <a:cubicBezTo>
                  <a:pt x="333" y="247"/>
                  <a:pt x="319" y="254"/>
                  <a:pt x="304" y="25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3" name="Freeform 125"/>
          <p:cNvSpPr>
            <a:spLocks noChangeArrowheads="1"/>
          </p:cNvSpPr>
          <p:nvPr/>
        </p:nvSpPr>
        <p:spPr bwMode="auto">
          <a:xfrm>
            <a:off x="15749891" y="1885034"/>
            <a:ext cx="413244" cy="553668"/>
          </a:xfrm>
          <a:custGeom>
            <a:avLst/>
            <a:gdLst>
              <a:gd name="T0" fmla="*/ 2147483646 w 454"/>
              <a:gd name="T1" fmla="*/ 2147483646 h 609"/>
              <a:gd name="T2" fmla="*/ 2147483646 w 454"/>
              <a:gd name="T3" fmla="*/ 2147483646 h 609"/>
              <a:gd name="T4" fmla="*/ 0 w 454"/>
              <a:gd name="T5" fmla="*/ 2147483646 h 609"/>
              <a:gd name="T6" fmla="*/ 2147483646 w 454"/>
              <a:gd name="T7" fmla="*/ 0 h 609"/>
              <a:gd name="T8" fmla="*/ 2147483646 w 454"/>
              <a:gd name="T9" fmla="*/ 2147483646 h 609"/>
              <a:gd name="T10" fmla="*/ 2147483646 w 454"/>
              <a:gd name="T11" fmla="*/ 2147483646 h 609"/>
              <a:gd name="T12" fmla="*/ 2147483646 w 454"/>
              <a:gd name="T13" fmla="*/ 2147483646 h 609"/>
              <a:gd name="T14" fmla="*/ 2147483646 w 454"/>
              <a:gd name="T15" fmla="*/ 2147483646 h 609"/>
              <a:gd name="T16" fmla="*/ 2147483646 w 454"/>
              <a:gd name="T17" fmla="*/ 2147483646 h 609"/>
              <a:gd name="T18" fmla="*/ 2147483646 w 454"/>
              <a:gd name="T19" fmla="*/ 2147483646 h 609"/>
              <a:gd name="T20" fmla="*/ 2147483646 w 454"/>
              <a:gd name="T21" fmla="*/ 2147483646 h 609"/>
              <a:gd name="T22" fmla="*/ 2147483646 w 454"/>
              <a:gd name="T23" fmla="*/ 2147483646 h 609"/>
              <a:gd name="T24" fmla="*/ 2147483646 w 454"/>
              <a:gd name="T25" fmla="*/ 2147483646 h 609"/>
              <a:gd name="T26" fmla="*/ 2147483646 w 454"/>
              <a:gd name="T27" fmla="*/ 2147483646 h 609"/>
              <a:gd name="T28" fmla="*/ 2147483646 w 454"/>
              <a:gd name="T29" fmla="*/ 2147483646 h 609"/>
              <a:gd name="T30" fmla="*/ 2147483646 w 454"/>
              <a:gd name="T31" fmla="*/ 2147483646 h 609"/>
              <a:gd name="T32" fmla="*/ 2147483646 w 454"/>
              <a:gd name="T33" fmla="*/ 2147483646 h 609"/>
              <a:gd name="T34" fmla="*/ 2147483646 w 454"/>
              <a:gd name="T35" fmla="*/ 2147483646 h 609"/>
              <a:gd name="T36" fmla="*/ 2147483646 w 454"/>
              <a:gd name="T37" fmla="*/ 2147483646 h 609"/>
              <a:gd name="T38" fmla="*/ 2147483646 w 454"/>
              <a:gd name="T39" fmla="*/ 2147483646 h 609"/>
              <a:gd name="T40" fmla="*/ 2147483646 w 454"/>
              <a:gd name="T41" fmla="*/ 2147483646 h 609"/>
              <a:gd name="T42" fmla="*/ 2147483646 w 454"/>
              <a:gd name="T43" fmla="*/ 2147483646 h 609"/>
              <a:gd name="T44" fmla="*/ 2147483646 w 454"/>
              <a:gd name="T45" fmla="*/ 2147483646 h 609"/>
              <a:gd name="T46" fmla="*/ 2147483646 w 454"/>
              <a:gd name="T47" fmla="*/ 2147483646 h 609"/>
              <a:gd name="T48" fmla="*/ 2147483646 w 454"/>
              <a:gd name="T49" fmla="*/ 2147483646 h 609"/>
              <a:gd name="T50" fmla="*/ 2147483646 w 454"/>
              <a:gd name="T51" fmla="*/ 2147483646 h 609"/>
              <a:gd name="T52" fmla="*/ 2147483646 w 454"/>
              <a:gd name="T53" fmla="*/ 2147483646 h 609"/>
              <a:gd name="T54" fmla="*/ 2147483646 w 454"/>
              <a:gd name="T55" fmla="*/ 2147483646 h 609"/>
              <a:gd name="T56" fmla="*/ 2147483646 w 454"/>
              <a:gd name="T57" fmla="*/ 2147483646 h 609"/>
              <a:gd name="T58" fmla="*/ 2147483646 w 454"/>
              <a:gd name="T59" fmla="*/ 2147483646 h 60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4" h="609">
                <a:moveTo>
                  <a:pt x="227" y="608"/>
                </a:moveTo>
                <a:lnTo>
                  <a:pt x="227" y="608"/>
                </a:lnTo>
                <a:cubicBezTo>
                  <a:pt x="227" y="608"/>
                  <a:pt x="0" y="354"/>
                  <a:pt x="0" y="226"/>
                </a:cubicBezTo>
                <a:cubicBezTo>
                  <a:pt x="0" y="106"/>
                  <a:pt x="99" y="0"/>
                  <a:pt x="227" y="0"/>
                </a:cubicBezTo>
                <a:cubicBezTo>
                  <a:pt x="354" y="0"/>
                  <a:pt x="453" y="106"/>
                  <a:pt x="453" y="226"/>
                </a:cubicBezTo>
                <a:cubicBezTo>
                  <a:pt x="453" y="354"/>
                  <a:pt x="227" y="608"/>
                  <a:pt x="227" y="608"/>
                </a:cubicBezTo>
                <a:close/>
                <a:moveTo>
                  <a:pt x="227" y="78"/>
                </a:moveTo>
                <a:lnTo>
                  <a:pt x="227" y="78"/>
                </a:lnTo>
                <a:cubicBezTo>
                  <a:pt x="142" y="78"/>
                  <a:pt x="78" y="149"/>
                  <a:pt x="78" y="226"/>
                </a:cubicBezTo>
                <a:cubicBezTo>
                  <a:pt x="78" y="311"/>
                  <a:pt x="142" y="382"/>
                  <a:pt x="227" y="382"/>
                </a:cubicBezTo>
                <a:cubicBezTo>
                  <a:pt x="311" y="382"/>
                  <a:pt x="375" y="311"/>
                  <a:pt x="375" y="226"/>
                </a:cubicBezTo>
                <a:cubicBezTo>
                  <a:pt x="375" y="149"/>
                  <a:pt x="311" y="78"/>
                  <a:pt x="227" y="78"/>
                </a:cubicBezTo>
                <a:close/>
                <a:moveTo>
                  <a:pt x="304" y="254"/>
                </a:moveTo>
                <a:lnTo>
                  <a:pt x="304" y="254"/>
                </a:lnTo>
                <a:cubicBezTo>
                  <a:pt x="255" y="254"/>
                  <a:pt x="255" y="254"/>
                  <a:pt x="255" y="254"/>
                </a:cubicBezTo>
                <a:cubicBezTo>
                  <a:pt x="255" y="304"/>
                  <a:pt x="255" y="304"/>
                  <a:pt x="255" y="304"/>
                </a:cubicBezTo>
                <a:cubicBezTo>
                  <a:pt x="255" y="318"/>
                  <a:pt x="241" y="332"/>
                  <a:pt x="227" y="332"/>
                </a:cubicBezTo>
                <a:cubicBezTo>
                  <a:pt x="213" y="332"/>
                  <a:pt x="198" y="318"/>
                  <a:pt x="198" y="304"/>
                </a:cubicBezTo>
                <a:cubicBezTo>
                  <a:pt x="198" y="254"/>
                  <a:pt x="198" y="254"/>
                  <a:pt x="198" y="254"/>
                </a:cubicBezTo>
                <a:cubicBezTo>
                  <a:pt x="149" y="254"/>
                  <a:pt x="149" y="254"/>
                  <a:pt x="149" y="254"/>
                </a:cubicBezTo>
                <a:cubicBezTo>
                  <a:pt x="135" y="254"/>
                  <a:pt x="120" y="247"/>
                  <a:pt x="120" y="226"/>
                </a:cubicBezTo>
                <a:cubicBezTo>
                  <a:pt x="120" y="212"/>
                  <a:pt x="135" y="198"/>
                  <a:pt x="149" y="198"/>
                </a:cubicBezTo>
                <a:cubicBezTo>
                  <a:pt x="198" y="198"/>
                  <a:pt x="198" y="198"/>
                  <a:pt x="198" y="198"/>
                </a:cubicBezTo>
                <a:cubicBezTo>
                  <a:pt x="198" y="156"/>
                  <a:pt x="198" y="156"/>
                  <a:pt x="198" y="156"/>
                </a:cubicBezTo>
                <a:cubicBezTo>
                  <a:pt x="198" y="134"/>
                  <a:pt x="213" y="127"/>
                  <a:pt x="227" y="127"/>
                </a:cubicBezTo>
                <a:cubicBezTo>
                  <a:pt x="241" y="127"/>
                  <a:pt x="255" y="134"/>
                  <a:pt x="255" y="156"/>
                </a:cubicBezTo>
                <a:cubicBezTo>
                  <a:pt x="255" y="198"/>
                  <a:pt x="255" y="198"/>
                  <a:pt x="255" y="198"/>
                </a:cubicBezTo>
                <a:cubicBezTo>
                  <a:pt x="304" y="198"/>
                  <a:pt x="304" y="198"/>
                  <a:pt x="304" y="198"/>
                </a:cubicBezTo>
                <a:cubicBezTo>
                  <a:pt x="318" y="198"/>
                  <a:pt x="333" y="212"/>
                  <a:pt x="333" y="226"/>
                </a:cubicBezTo>
                <a:cubicBezTo>
                  <a:pt x="333" y="247"/>
                  <a:pt x="318" y="254"/>
                  <a:pt x="304" y="25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4" name="Freeform 126"/>
          <p:cNvSpPr>
            <a:spLocks noChangeArrowheads="1"/>
          </p:cNvSpPr>
          <p:nvPr/>
        </p:nvSpPr>
        <p:spPr bwMode="auto">
          <a:xfrm>
            <a:off x="14791000" y="1885034"/>
            <a:ext cx="413246" cy="553668"/>
          </a:xfrm>
          <a:custGeom>
            <a:avLst/>
            <a:gdLst>
              <a:gd name="T0" fmla="*/ 2147483646 w 454"/>
              <a:gd name="T1" fmla="*/ 2147483646 h 609"/>
              <a:gd name="T2" fmla="*/ 2147483646 w 454"/>
              <a:gd name="T3" fmla="*/ 2147483646 h 609"/>
              <a:gd name="T4" fmla="*/ 0 w 454"/>
              <a:gd name="T5" fmla="*/ 2147483646 h 609"/>
              <a:gd name="T6" fmla="*/ 2147483646 w 454"/>
              <a:gd name="T7" fmla="*/ 0 h 609"/>
              <a:gd name="T8" fmla="*/ 2147483646 w 454"/>
              <a:gd name="T9" fmla="*/ 2147483646 h 609"/>
              <a:gd name="T10" fmla="*/ 2147483646 w 454"/>
              <a:gd name="T11" fmla="*/ 2147483646 h 609"/>
              <a:gd name="T12" fmla="*/ 2147483646 w 454"/>
              <a:gd name="T13" fmla="*/ 2147483646 h 609"/>
              <a:gd name="T14" fmla="*/ 2147483646 w 454"/>
              <a:gd name="T15" fmla="*/ 2147483646 h 609"/>
              <a:gd name="T16" fmla="*/ 2147483646 w 454"/>
              <a:gd name="T17" fmla="*/ 2147483646 h 609"/>
              <a:gd name="T18" fmla="*/ 2147483646 w 454"/>
              <a:gd name="T19" fmla="*/ 2147483646 h 609"/>
              <a:gd name="T20" fmla="*/ 2147483646 w 454"/>
              <a:gd name="T21" fmla="*/ 2147483646 h 609"/>
              <a:gd name="T22" fmla="*/ 2147483646 w 454"/>
              <a:gd name="T23" fmla="*/ 2147483646 h 609"/>
              <a:gd name="T24" fmla="*/ 2147483646 w 454"/>
              <a:gd name="T25" fmla="*/ 2147483646 h 609"/>
              <a:gd name="T26" fmla="*/ 2147483646 w 454"/>
              <a:gd name="T27" fmla="*/ 2147483646 h 609"/>
              <a:gd name="T28" fmla="*/ 2147483646 w 454"/>
              <a:gd name="T29" fmla="*/ 2147483646 h 609"/>
              <a:gd name="T30" fmla="*/ 2147483646 w 454"/>
              <a:gd name="T31" fmla="*/ 2147483646 h 609"/>
              <a:gd name="T32" fmla="*/ 2147483646 w 454"/>
              <a:gd name="T33" fmla="*/ 2147483646 h 609"/>
              <a:gd name="T34" fmla="*/ 2147483646 w 454"/>
              <a:gd name="T35" fmla="*/ 2147483646 h 60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54" h="609">
                <a:moveTo>
                  <a:pt x="227" y="608"/>
                </a:moveTo>
                <a:lnTo>
                  <a:pt x="227" y="608"/>
                </a:lnTo>
                <a:cubicBezTo>
                  <a:pt x="227" y="608"/>
                  <a:pt x="0" y="354"/>
                  <a:pt x="0" y="226"/>
                </a:cubicBezTo>
                <a:cubicBezTo>
                  <a:pt x="0" y="106"/>
                  <a:pt x="99" y="0"/>
                  <a:pt x="227" y="0"/>
                </a:cubicBezTo>
                <a:cubicBezTo>
                  <a:pt x="347" y="0"/>
                  <a:pt x="453" y="106"/>
                  <a:pt x="453" y="226"/>
                </a:cubicBezTo>
                <a:cubicBezTo>
                  <a:pt x="453" y="354"/>
                  <a:pt x="227" y="608"/>
                  <a:pt x="227" y="608"/>
                </a:cubicBezTo>
                <a:close/>
                <a:moveTo>
                  <a:pt x="227" y="78"/>
                </a:moveTo>
                <a:lnTo>
                  <a:pt x="227" y="78"/>
                </a:lnTo>
                <a:cubicBezTo>
                  <a:pt x="142" y="78"/>
                  <a:pt x="71" y="149"/>
                  <a:pt x="71" y="226"/>
                </a:cubicBezTo>
                <a:cubicBezTo>
                  <a:pt x="71" y="311"/>
                  <a:pt x="142" y="382"/>
                  <a:pt x="227" y="382"/>
                </a:cubicBezTo>
                <a:cubicBezTo>
                  <a:pt x="304" y="382"/>
                  <a:pt x="375" y="311"/>
                  <a:pt x="375" y="226"/>
                </a:cubicBezTo>
                <a:cubicBezTo>
                  <a:pt x="375" y="149"/>
                  <a:pt x="304" y="78"/>
                  <a:pt x="227" y="78"/>
                </a:cubicBezTo>
                <a:close/>
                <a:moveTo>
                  <a:pt x="227" y="304"/>
                </a:moveTo>
                <a:lnTo>
                  <a:pt x="227" y="304"/>
                </a:lnTo>
                <a:cubicBezTo>
                  <a:pt x="184" y="304"/>
                  <a:pt x="149" y="269"/>
                  <a:pt x="149" y="226"/>
                </a:cubicBezTo>
                <a:cubicBezTo>
                  <a:pt x="149" y="184"/>
                  <a:pt x="184" y="156"/>
                  <a:pt x="227" y="156"/>
                </a:cubicBezTo>
                <a:cubicBezTo>
                  <a:pt x="269" y="156"/>
                  <a:pt x="297" y="184"/>
                  <a:pt x="297" y="226"/>
                </a:cubicBezTo>
                <a:cubicBezTo>
                  <a:pt x="297" y="269"/>
                  <a:pt x="269" y="304"/>
                  <a:pt x="227" y="30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5" name="Freeform 127"/>
          <p:cNvSpPr>
            <a:spLocks noChangeArrowheads="1"/>
          </p:cNvSpPr>
          <p:nvPr/>
        </p:nvSpPr>
        <p:spPr bwMode="auto">
          <a:xfrm>
            <a:off x="13828099" y="1885034"/>
            <a:ext cx="413246" cy="553668"/>
          </a:xfrm>
          <a:custGeom>
            <a:avLst/>
            <a:gdLst>
              <a:gd name="T0" fmla="*/ 2147483646 w 453"/>
              <a:gd name="T1" fmla="*/ 2147483646 h 609"/>
              <a:gd name="T2" fmla="*/ 2147483646 w 453"/>
              <a:gd name="T3" fmla="*/ 2147483646 h 609"/>
              <a:gd name="T4" fmla="*/ 0 w 453"/>
              <a:gd name="T5" fmla="*/ 2147483646 h 609"/>
              <a:gd name="T6" fmla="*/ 2147483646 w 453"/>
              <a:gd name="T7" fmla="*/ 0 h 609"/>
              <a:gd name="T8" fmla="*/ 2147483646 w 453"/>
              <a:gd name="T9" fmla="*/ 2147483646 h 609"/>
              <a:gd name="T10" fmla="*/ 2147483646 w 453"/>
              <a:gd name="T11" fmla="*/ 2147483646 h 609"/>
              <a:gd name="T12" fmla="*/ 2147483646 w 453"/>
              <a:gd name="T13" fmla="*/ 2147483646 h 609"/>
              <a:gd name="T14" fmla="*/ 2147483646 w 453"/>
              <a:gd name="T15" fmla="*/ 2147483646 h 609"/>
              <a:gd name="T16" fmla="*/ 2147483646 w 453"/>
              <a:gd name="T17" fmla="*/ 2147483646 h 609"/>
              <a:gd name="T18" fmla="*/ 2147483646 w 453"/>
              <a:gd name="T19" fmla="*/ 2147483646 h 609"/>
              <a:gd name="T20" fmla="*/ 2147483646 w 453"/>
              <a:gd name="T21" fmla="*/ 2147483646 h 609"/>
              <a:gd name="T22" fmla="*/ 2147483646 w 453"/>
              <a:gd name="T23" fmla="*/ 2147483646 h 6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53" h="609">
                <a:moveTo>
                  <a:pt x="226" y="608"/>
                </a:moveTo>
                <a:lnTo>
                  <a:pt x="226" y="608"/>
                </a:lnTo>
                <a:cubicBezTo>
                  <a:pt x="226" y="608"/>
                  <a:pt x="0" y="354"/>
                  <a:pt x="0" y="226"/>
                </a:cubicBezTo>
                <a:cubicBezTo>
                  <a:pt x="0" y="106"/>
                  <a:pt x="106" y="0"/>
                  <a:pt x="226" y="0"/>
                </a:cubicBezTo>
                <a:cubicBezTo>
                  <a:pt x="354" y="0"/>
                  <a:pt x="452" y="106"/>
                  <a:pt x="452" y="226"/>
                </a:cubicBezTo>
                <a:cubicBezTo>
                  <a:pt x="452" y="354"/>
                  <a:pt x="226" y="608"/>
                  <a:pt x="226" y="608"/>
                </a:cubicBezTo>
                <a:close/>
                <a:moveTo>
                  <a:pt x="226" y="78"/>
                </a:moveTo>
                <a:lnTo>
                  <a:pt x="226" y="78"/>
                </a:lnTo>
                <a:cubicBezTo>
                  <a:pt x="149" y="78"/>
                  <a:pt x="78" y="149"/>
                  <a:pt x="78" y="226"/>
                </a:cubicBezTo>
                <a:cubicBezTo>
                  <a:pt x="78" y="311"/>
                  <a:pt x="149" y="382"/>
                  <a:pt x="226" y="382"/>
                </a:cubicBezTo>
                <a:cubicBezTo>
                  <a:pt x="311" y="382"/>
                  <a:pt x="382" y="311"/>
                  <a:pt x="382" y="226"/>
                </a:cubicBezTo>
                <a:cubicBezTo>
                  <a:pt x="382" y="149"/>
                  <a:pt x="311" y="78"/>
                  <a:pt x="226" y="7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6" name="Freeform 128"/>
          <p:cNvSpPr>
            <a:spLocks noChangeArrowheads="1"/>
          </p:cNvSpPr>
          <p:nvPr/>
        </p:nvSpPr>
        <p:spPr bwMode="auto">
          <a:xfrm>
            <a:off x="12801004" y="1961265"/>
            <a:ext cx="553668" cy="477437"/>
          </a:xfrm>
          <a:custGeom>
            <a:avLst/>
            <a:gdLst>
              <a:gd name="T0" fmla="*/ 2147483646 w 609"/>
              <a:gd name="T1" fmla="*/ 2147483646 h 524"/>
              <a:gd name="T2" fmla="*/ 2147483646 w 609"/>
              <a:gd name="T3" fmla="*/ 2147483646 h 524"/>
              <a:gd name="T4" fmla="*/ 2147483646 w 609"/>
              <a:gd name="T5" fmla="*/ 2147483646 h 524"/>
              <a:gd name="T6" fmla="*/ 2147483646 w 609"/>
              <a:gd name="T7" fmla="*/ 2147483646 h 524"/>
              <a:gd name="T8" fmla="*/ 2147483646 w 609"/>
              <a:gd name="T9" fmla="*/ 2147483646 h 524"/>
              <a:gd name="T10" fmla="*/ 2147483646 w 609"/>
              <a:gd name="T11" fmla="*/ 2147483646 h 524"/>
              <a:gd name="T12" fmla="*/ 2147483646 w 609"/>
              <a:gd name="T13" fmla="*/ 2147483646 h 524"/>
              <a:gd name="T14" fmla="*/ 2147483646 w 609"/>
              <a:gd name="T15" fmla="*/ 2147483646 h 524"/>
              <a:gd name="T16" fmla="*/ 2147483646 w 609"/>
              <a:gd name="T17" fmla="*/ 2147483646 h 524"/>
              <a:gd name="T18" fmla="*/ 2147483646 w 609"/>
              <a:gd name="T19" fmla="*/ 2147483646 h 524"/>
              <a:gd name="T20" fmla="*/ 2147483646 w 609"/>
              <a:gd name="T21" fmla="*/ 2147483646 h 524"/>
              <a:gd name="T22" fmla="*/ 2147483646 w 609"/>
              <a:gd name="T23" fmla="*/ 2147483646 h 524"/>
              <a:gd name="T24" fmla="*/ 2147483646 w 609"/>
              <a:gd name="T25" fmla="*/ 2147483646 h 524"/>
              <a:gd name="T26" fmla="*/ 2147483646 w 609"/>
              <a:gd name="T27" fmla="*/ 2147483646 h 524"/>
              <a:gd name="T28" fmla="*/ 2147483646 w 609"/>
              <a:gd name="T29" fmla="*/ 2147483646 h 524"/>
              <a:gd name="T30" fmla="*/ 2147483646 w 609"/>
              <a:gd name="T31" fmla="*/ 2147483646 h 524"/>
              <a:gd name="T32" fmla="*/ 2147483646 w 609"/>
              <a:gd name="T33" fmla="*/ 2147483646 h 524"/>
              <a:gd name="T34" fmla="*/ 2147483646 w 609"/>
              <a:gd name="T35" fmla="*/ 2147483646 h 524"/>
              <a:gd name="T36" fmla="*/ 2147483646 w 609"/>
              <a:gd name="T37" fmla="*/ 2147483646 h 524"/>
              <a:gd name="T38" fmla="*/ 2147483646 w 609"/>
              <a:gd name="T39" fmla="*/ 2147483646 h 524"/>
              <a:gd name="T40" fmla="*/ 2147483646 w 609"/>
              <a:gd name="T41" fmla="*/ 2147483646 h 524"/>
              <a:gd name="T42" fmla="*/ 2147483646 w 609"/>
              <a:gd name="T43" fmla="*/ 2147483646 h 524"/>
              <a:gd name="T44" fmla="*/ 2147483646 w 609"/>
              <a:gd name="T45" fmla="*/ 2147483646 h 524"/>
              <a:gd name="T46" fmla="*/ 2147483646 w 609"/>
              <a:gd name="T47" fmla="*/ 2147483646 h 524"/>
              <a:gd name="T48" fmla="*/ 2147483646 w 609"/>
              <a:gd name="T49" fmla="*/ 2147483646 h 524"/>
              <a:gd name="T50" fmla="*/ 2147483646 w 609"/>
              <a:gd name="T51" fmla="*/ 2147483646 h 524"/>
              <a:gd name="T52" fmla="*/ 2147483646 w 609"/>
              <a:gd name="T53" fmla="*/ 2147483646 h 524"/>
              <a:gd name="T54" fmla="*/ 2147483646 w 609"/>
              <a:gd name="T55" fmla="*/ 2147483646 h 524"/>
              <a:gd name="T56" fmla="*/ 2147483646 w 609"/>
              <a:gd name="T57" fmla="*/ 2147483646 h 524"/>
              <a:gd name="T58" fmla="*/ 2147483646 w 609"/>
              <a:gd name="T59" fmla="*/ 2147483646 h 524"/>
              <a:gd name="T60" fmla="*/ 2147483646 w 609"/>
              <a:gd name="T61" fmla="*/ 2147483646 h 524"/>
              <a:gd name="T62" fmla="*/ 2147483646 w 609"/>
              <a:gd name="T63" fmla="*/ 2147483646 h 524"/>
              <a:gd name="T64" fmla="*/ 2147483646 w 609"/>
              <a:gd name="T65" fmla="*/ 2147483646 h 524"/>
              <a:gd name="T66" fmla="*/ 2147483646 w 609"/>
              <a:gd name="T67" fmla="*/ 2147483646 h 524"/>
              <a:gd name="T68" fmla="*/ 2147483646 w 609"/>
              <a:gd name="T69" fmla="*/ 2147483646 h 524"/>
              <a:gd name="T70" fmla="*/ 2147483646 w 609"/>
              <a:gd name="T71" fmla="*/ 2147483646 h 524"/>
              <a:gd name="T72" fmla="*/ 2147483646 w 609"/>
              <a:gd name="T73" fmla="*/ 2147483646 h 524"/>
              <a:gd name="T74" fmla="*/ 2147483646 w 609"/>
              <a:gd name="T75" fmla="*/ 2147483646 h 524"/>
              <a:gd name="T76" fmla="*/ 2147483646 w 609"/>
              <a:gd name="T77" fmla="*/ 2147483646 h 524"/>
              <a:gd name="T78" fmla="*/ 2147483646 w 609"/>
              <a:gd name="T79" fmla="*/ 2147483646 h 524"/>
              <a:gd name="T80" fmla="*/ 2147483646 w 609"/>
              <a:gd name="T81" fmla="*/ 2147483646 h 524"/>
              <a:gd name="T82" fmla="*/ 2147483646 w 609"/>
              <a:gd name="T83" fmla="*/ 2147483646 h 52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09" h="524">
                <a:moveTo>
                  <a:pt x="467" y="417"/>
                </a:moveTo>
                <a:lnTo>
                  <a:pt x="467" y="417"/>
                </a:lnTo>
                <a:cubicBezTo>
                  <a:pt x="446" y="417"/>
                  <a:pt x="439" y="403"/>
                  <a:pt x="439" y="389"/>
                </a:cubicBezTo>
                <a:cubicBezTo>
                  <a:pt x="439" y="375"/>
                  <a:pt x="446" y="360"/>
                  <a:pt x="467" y="360"/>
                </a:cubicBezTo>
                <a:cubicBezTo>
                  <a:pt x="509" y="360"/>
                  <a:pt x="552" y="325"/>
                  <a:pt x="552" y="276"/>
                </a:cubicBezTo>
                <a:cubicBezTo>
                  <a:pt x="552"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60" y="191"/>
                </a:lnTo>
                <a:cubicBezTo>
                  <a:pt x="460" y="184"/>
                  <a:pt x="460" y="184"/>
                  <a:pt x="460" y="177"/>
                </a:cubicBezTo>
                <a:cubicBezTo>
                  <a:pt x="460" y="169"/>
                  <a:pt x="453" y="169"/>
                  <a:pt x="453" y="162"/>
                </a:cubicBezTo>
                <a:cubicBezTo>
                  <a:pt x="453" y="155"/>
                  <a:pt x="453" y="155"/>
                  <a:pt x="446" y="148"/>
                </a:cubicBezTo>
                <a:cubicBezTo>
                  <a:pt x="446" y="141"/>
                  <a:pt x="446" y="141"/>
                  <a:pt x="439" y="134"/>
                </a:cubicBezTo>
                <a:cubicBezTo>
                  <a:pt x="410" y="92"/>
                  <a:pt x="361" y="56"/>
                  <a:pt x="304" y="56"/>
                </a:cubicBezTo>
                <a:cubicBezTo>
                  <a:pt x="248"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2" y="191"/>
                </a:lnTo>
                <a:cubicBezTo>
                  <a:pt x="142" y="191"/>
                  <a:pt x="142" y="191"/>
                  <a:pt x="135" y="191"/>
                </a:cubicBezTo>
                <a:cubicBezTo>
                  <a:pt x="128" y="191"/>
                  <a:pt x="128" y="191"/>
                  <a:pt x="128" y="191"/>
                </a:cubicBezTo>
                <a:cubicBezTo>
                  <a:pt x="128" y="191"/>
                  <a:pt x="128" y="191"/>
                  <a:pt x="121" y="191"/>
                </a:cubicBezTo>
                <a:cubicBezTo>
                  <a:pt x="121"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2" y="360"/>
                </a:cubicBezTo>
                <a:cubicBezTo>
                  <a:pt x="163" y="360"/>
                  <a:pt x="170" y="375"/>
                  <a:pt x="170" y="389"/>
                </a:cubicBezTo>
                <a:cubicBezTo>
                  <a:pt x="170" y="403"/>
                  <a:pt x="163" y="417"/>
                  <a:pt x="142" y="417"/>
                </a:cubicBezTo>
                <a:cubicBezTo>
                  <a:pt x="64" y="417"/>
                  <a:pt x="0" y="353"/>
                  <a:pt x="0" y="276"/>
                </a:cubicBezTo>
                <a:cubicBezTo>
                  <a:pt x="0" y="212"/>
                  <a:pt x="43" y="155"/>
                  <a:pt x="99" y="141"/>
                </a:cubicBezTo>
                <a:cubicBezTo>
                  <a:pt x="135" y="56"/>
                  <a:pt x="212" y="0"/>
                  <a:pt x="304" y="0"/>
                </a:cubicBezTo>
                <a:cubicBezTo>
                  <a:pt x="396" y="0"/>
                  <a:pt x="474" y="56"/>
                  <a:pt x="509" y="141"/>
                </a:cubicBezTo>
                <a:cubicBezTo>
                  <a:pt x="566" y="155"/>
                  <a:pt x="608" y="212"/>
                  <a:pt x="608" y="276"/>
                </a:cubicBezTo>
                <a:cubicBezTo>
                  <a:pt x="608" y="353"/>
                  <a:pt x="545" y="417"/>
                  <a:pt x="467" y="417"/>
                </a:cubicBezTo>
                <a:close/>
                <a:moveTo>
                  <a:pt x="198" y="353"/>
                </a:moveTo>
                <a:lnTo>
                  <a:pt x="198" y="353"/>
                </a:lnTo>
                <a:cubicBezTo>
                  <a:pt x="283" y="254"/>
                  <a:pt x="283" y="254"/>
                  <a:pt x="283" y="254"/>
                </a:cubicBezTo>
                <a:cubicBezTo>
                  <a:pt x="290" y="254"/>
                  <a:pt x="297" y="247"/>
                  <a:pt x="304" y="247"/>
                </a:cubicBezTo>
                <a:cubicBezTo>
                  <a:pt x="311" y="247"/>
                  <a:pt x="318" y="254"/>
                  <a:pt x="326" y="254"/>
                </a:cubicBezTo>
                <a:cubicBezTo>
                  <a:pt x="410" y="353"/>
                  <a:pt x="410" y="353"/>
                  <a:pt x="410" y="353"/>
                </a:cubicBezTo>
                <a:cubicBezTo>
                  <a:pt x="417" y="353"/>
                  <a:pt x="417" y="360"/>
                  <a:pt x="417" y="367"/>
                </a:cubicBezTo>
                <a:cubicBezTo>
                  <a:pt x="417" y="389"/>
                  <a:pt x="403" y="396"/>
                  <a:pt x="389" y="396"/>
                </a:cubicBezTo>
                <a:cubicBezTo>
                  <a:pt x="382" y="396"/>
                  <a:pt x="375" y="396"/>
                  <a:pt x="368" y="389"/>
                </a:cubicBezTo>
                <a:cubicBezTo>
                  <a:pt x="333" y="346"/>
                  <a:pt x="333" y="346"/>
                  <a:pt x="333" y="346"/>
                </a:cubicBezTo>
                <a:cubicBezTo>
                  <a:pt x="333" y="495"/>
                  <a:pt x="333" y="495"/>
                  <a:pt x="333" y="495"/>
                </a:cubicBezTo>
                <a:cubicBezTo>
                  <a:pt x="333" y="509"/>
                  <a:pt x="318" y="523"/>
                  <a:pt x="304" y="523"/>
                </a:cubicBezTo>
                <a:cubicBezTo>
                  <a:pt x="290" y="523"/>
                  <a:pt x="276" y="509"/>
                  <a:pt x="276" y="495"/>
                </a:cubicBezTo>
                <a:cubicBezTo>
                  <a:pt x="276" y="346"/>
                  <a:pt x="276" y="346"/>
                  <a:pt x="276" y="346"/>
                </a:cubicBezTo>
                <a:cubicBezTo>
                  <a:pt x="241" y="389"/>
                  <a:pt x="241" y="389"/>
                  <a:pt x="241" y="389"/>
                </a:cubicBezTo>
                <a:cubicBezTo>
                  <a:pt x="234" y="396"/>
                  <a:pt x="226" y="396"/>
                  <a:pt x="219" y="396"/>
                </a:cubicBezTo>
                <a:cubicBezTo>
                  <a:pt x="205" y="396"/>
                  <a:pt x="191" y="389"/>
                  <a:pt x="191" y="367"/>
                </a:cubicBezTo>
                <a:cubicBezTo>
                  <a:pt x="191" y="360"/>
                  <a:pt x="191" y="353"/>
                  <a:pt x="198" y="3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7" name="Freeform 129"/>
          <p:cNvSpPr>
            <a:spLocks noChangeArrowheads="1"/>
          </p:cNvSpPr>
          <p:nvPr/>
        </p:nvSpPr>
        <p:spPr bwMode="auto">
          <a:xfrm>
            <a:off x="11842117" y="1961265"/>
            <a:ext cx="549655" cy="477437"/>
          </a:xfrm>
          <a:custGeom>
            <a:avLst/>
            <a:gdLst>
              <a:gd name="T0" fmla="*/ 2147483646 w 602"/>
              <a:gd name="T1" fmla="*/ 2147483646 h 524"/>
              <a:gd name="T2" fmla="*/ 2147483646 w 602"/>
              <a:gd name="T3" fmla="*/ 2147483646 h 524"/>
              <a:gd name="T4" fmla="*/ 2147483646 w 602"/>
              <a:gd name="T5" fmla="*/ 2147483646 h 524"/>
              <a:gd name="T6" fmla="*/ 2147483646 w 602"/>
              <a:gd name="T7" fmla="*/ 2147483646 h 524"/>
              <a:gd name="T8" fmla="*/ 2147483646 w 602"/>
              <a:gd name="T9" fmla="*/ 2147483646 h 524"/>
              <a:gd name="T10" fmla="*/ 2147483646 w 602"/>
              <a:gd name="T11" fmla="*/ 2147483646 h 524"/>
              <a:gd name="T12" fmla="*/ 2147483646 w 602"/>
              <a:gd name="T13" fmla="*/ 2147483646 h 524"/>
              <a:gd name="T14" fmla="*/ 2147483646 w 602"/>
              <a:gd name="T15" fmla="*/ 2147483646 h 524"/>
              <a:gd name="T16" fmla="*/ 2147483646 w 602"/>
              <a:gd name="T17" fmla="*/ 2147483646 h 524"/>
              <a:gd name="T18" fmla="*/ 2147483646 w 602"/>
              <a:gd name="T19" fmla="*/ 2147483646 h 524"/>
              <a:gd name="T20" fmla="*/ 2147483646 w 602"/>
              <a:gd name="T21" fmla="*/ 2147483646 h 524"/>
              <a:gd name="T22" fmla="*/ 2147483646 w 602"/>
              <a:gd name="T23" fmla="*/ 2147483646 h 524"/>
              <a:gd name="T24" fmla="*/ 2147483646 w 602"/>
              <a:gd name="T25" fmla="*/ 2147483646 h 524"/>
              <a:gd name="T26" fmla="*/ 2147483646 w 602"/>
              <a:gd name="T27" fmla="*/ 2147483646 h 524"/>
              <a:gd name="T28" fmla="*/ 2147483646 w 602"/>
              <a:gd name="T29" fmla="*/ 2147483646 h 524"/>
              <a:gd name="T30" fmla="*/ 2147483646 w 602"/>
              <a:gd name="T31" fmla="*/ 2147483646 h 524"/>
              <a:gd name="T32" fmla="*/ 2147483646 w 602"/>
              <a:gd name="T33" fmla="*/ 2147483646 h 524"/>
              <a:gd name="T34" fmla="*/ 2147483646 w 602"/>
              <a:gd name="T35" fmla="*/ 2147483646 h 524"/>
              <a:gd name="T36" fmla="*/ 2147483646 w 602"/>
              <a:gd name="T37" fmla="*/ 2147483646 h 524"/>
              <a:gd name="T38" fmla="*/ 2147483646 w 602"/>
              <a:gd name="T39" fmla="*/ 2147483646 h 524"/>
              <a:gd name="T40" fmla="*/ 2147483646 w 602"/>
              <a:gd name="T41" fmla="*/ 2147483646 h 524"/>
              <a:gd name="T42" fmla="*/ 2147483646 w 602"/>
              <a:gd name="T43" fmla="*/ 2147483646 h 524"/>
              <a:gd name="T44" fmla="*/ 2147483646 w 602"/>
              <a:gd name="T45" fmla="*/ 2147483646 h 524"/>
              <a:gd name="T46" fmla="*/ 2147483646 w 602"/>
              <a:gd name="T47" fmla="*/ 2147483646 h 524"/>
              <a:gd name="T48" fmla="*/ 2147483646 w 602"/>
              <a:gd name="T49" fmla="*/ 2147483646 h 524"/>
              <a:gd name="T50" fmla="*/ 2147483646 w 602"/>
              <a:gd name="T51" fmla="*/ 2147483646 h 524"/>
              <a:gd name="T52" fmla="*/ 2147483646 w 602"/>
              <a:gd name="T53" fmla="*/ 2147483646 h 524"/>
              <a:gd name="T54" fmla="*/ 2147483646 w 602"/>
              <a:gd name="T55" fmla="*/ 2147483646 h 524"/>
              <a:gd name="T56" fmla="*/ 2147483646 w 602"/>
              <a:gd name="T57" fmla="*/ 2147483646 h 524"/>
              <a:gd name="T58" fmla="*/ 2147483646 w 602"/>
              <a:gd name="T59" fmla="*/ 2147483646 h 524"/>
              <a:gd name="T60" fmla="*/ 2147483646 w 602"/>
              <a:gd name="T61" fmla="*/ 2147483646 h 524"/>
              <a:gd name="T62" fmla="*/ 2147483646 w 602"/>
              <a:gd name="T63" fmla="*/ 2147483646 h 524"/>
              <a:gd name="T64" fmla="*/ 2147483646 w 602"/>
              <a:gd name="T65" fmla="*/ 2147483646 h 524"/>
              <a:gd name="T66" fmla="*/ 2147483646 w 602"/>
              <a:gd name="T67" fmla="*/ 2147483646 h 524"/>
              <a:gd name="T68" fmla="*/ 2147483646 w 602"/>
              <a:gd name="T69" fmla="*/ 2147483646 h 524"/>
              <a:gd name="T70" fmla="*/ 2147483646 w 602"/>
              <a:gd name="T71" fmla="*/ 2147483646 h 524"/>
              <a:gd name="T72" fmla="*/ 2147483646 w 602"/>
              <a:gd name="T73" fmla="*/ 2147483646 h 524"/>
              <a:gd name="T74" fmla="*/ 2147483646 w 602"/>
              <a:gd name="T75" fmla="*/ 2147483646 h 524"/>
              <a:gd name="T76" fmla="*/ 2147483646 w 602"/>
              <a:gd name="T77" fmla="*/ 2147483646 h 524"/>
              <a:gd name="T78" fmla="*/ 2147483646 w 602"/>
              <a:gd name="T79" fmla="*/ 2147483646 h 524"/>
              <a:gd name="T80" fmla="*/ 2147483646 w 602"/>
              <a:gd name="T81" fmla="*/ 2147483646 h 524"/>
              <a:gd name="T82" fmla="*/ 2147483646 w 602"/>
              <a:gd name="T83" fmla="*/ 2147483646 h 524"/>
              <a:gd name="T84" fmla="*/ 2147483646 w 602"/>
              <a:gd name="T85" fmla="*/ 2147483646 h 52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02" h="524">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7" y="226"/>
                  <a:pt x="516" y="212"/>
                </a:cubicBez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60" y="191"/>
                </a:cubicBezTo>
                <a:cubicBezTo>
                  <a:pt x="460" y="184"/>
                  <a:pt x="460" y="184"/>
                  <a:pt x="460" y="177"/>
                </a:cubicBezTo>
                <a:cubicBezTo>
                  <a:pt x="453" y="177"/>
                  <a:pt x="453" y="177"/>
                  <a:pt x="453" y="177"/>
                </a:cubicBezTo>
                <a:cubicBezTo>
                  <a:pt x="453" y="169"/>
                  <a:pt x="453" y="169"/>
                  <a:pt x="453" y="162"/>
                </a:cubicBezTo>
                <a:cubicBezTo>
                  <a:pt x="446" y="155"/>
                  <a:pt x="446" y="155"/>
                  <a:pt x="446" y="148"/>
                </a:cubicBezTo>
                <a:cubicBezTo>
                  <a:pt x="446" y="141"/>
                  <a:pt x="439" y="141"/>
                  <a:pt x="439" y="134"/>
                </a:cubicBezTo>
                <a:cubicBezTo>
                  <a:pt x="410" y="92"/>
                  <a:pt x="361" y="56"/>
                  <a:pt x="304" y="56"/>
                </a:cubicBezTo>
                <a:cubicBezTo>
                  <a:pt x="241" y="56"/>
                  <a:pt x="191" y="92"/>
                  <a:pt x="163" y="134"/>
                </a:cubicBezTo>
                <a:cubicBezTo>
                  <a:pt x="163" y="141"/>
                  <a:pt x="163" y="141"/>
                  <a:pt x="156" y="148"/>
                </a:cubicBezTo>
                <a:cubicBezTo>
                  <a:pt x="156" y="155"/>
                  <a:pt x="156" y="155"/>
                  <a:pt x="156" y="162"/>
                </a:cubicBezTo>
                <a:cubicBezTo>
                  <a:pt x="156" y="162"/>
                  <a:pt x="156" y="162"/>
                  <a:pt x="149" y="162"/>
                </a:cubicBezTo>
                <a:cubicBezTo>
                  <a:pt x="149" y="169"/>
                  <a:pt x="149" y="169"/>
                  <a:pt x="149" y="177"/>
                </a:cubicBezTo>
                <a:cubicBezTo>
                  <a:pt x="149" y="184"/>
                  <a:pt x="142" y="184"/>
                  <a:pt x="142" y="191"/>
                </a:cubicBezTo>
                <a:lnTo>
                  <a:pt x="135" y="191"/>
                </a:lnTo>
                <a:cubicBezTo>
                  <a:pt x="135" y="191"/>
                  <a:pt x="135" y="191"/>
                  <a:pt x="128"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35" y="56"/>
                  <a:pt x="212" y="0"/>
                  <a:pt x="304" y="0"/>
                </a:cubicBezTo>
                <a:cubicBezTo>
                  <a:pt x="396" y="0"/>
                  <a:pt x="474" y="56"/>
                  <a:pt x="502" y="141"/>
                </a:cubicBezTo>
                <a:cubicBezTo>
                  <a:pt x="559" y="155"/>
                  <a:pt x="601" y="212"/>
                  <a:pt x="601" y="276"/>
                </a:cubicBezTo>
                <a:cubicBezTo>
                  <a:pt x="601" y="353"/>
                  <a:pt x="537" y="417"/>
                  <a:pt x="460" y="417"/>
                </a:cubicBezTo>
                <a:close/>
                <a:moveTo>
                  <a:pt x="219" y="367"/>
                </a:moveTo>
                <a:lnTo>
                  <a:pt x="219" y="367"/>
                </a:lnTo>
                <a:cubicBezTo>
                  <a:pt x="226" y="367"/>
                  <a:pt x="233" y="375"/>
                  <a:pt x="241" y="382"/>
                </a:cubicBezTo>
                <a:cubicBezTo>
                  <a:pt x="276" y="417"/>
                  <a:pt x="276" y="417"/>
                  <a:pt x="276" y="417"/>
                </a:cubicBezTo>
                <a:cubicBezTo>
                  <a:pt x="276" y="276"/>
                  <a:pt x="276" y="276"/>
                  <a:pt x="276" y="276"/>
                </a:cubicBezTo>
                <a:cubicBezTo>
                  <a:pt x="276" y="262"/>
                  <a:pt x="283" y="247"/>
                  <a:pt x="304" y="247"/>
                </a:cubicBezTo>
                <a:cubicBezTo>
                  <a:pt x="318" y="247"/>
                  <a:pt x="333" y="262"/>
                  <a:pt x="333" y="276"/>
                </a:cubicBezTo>
                <a:cubicBezTo>
                  <a:pt x="333" y="417"/>
                  <a:pt x="333" y="417"/>
                  <a:pt x="333" y="417"/>
                </a:cubicBezTo>
                <a:cubicBezTo>
                  <a:pt x="368" y="382"/>
                  <a:pt x="368" y="382"/>
                  <a:pt x="368" y="382"/>
                </a:cubicBezTo>
                <a:cubicBezTo>
                  <a:pt x="368" y="375"/>
                  <a:pt x="375" y="367"/>
                  <a:pt x="389" y="367"/>
                </a:cubicBezTo>
                <a:cubicBezTo>
                  <a:pt x="403" y="367"/>
                  <a:pt x="417" y="382"/>
                  <a:pt x="417" y="396"/>
                </a:cubicBezTo>
                <a:cubicBezTo>
                  <a:pt x="417" y="403"/>
                  <a:pt x="410" y="410"/>
                  <a:pt x="410" y="417"/>
                </a:cubicBezTo>
                <a:cubicBezTo>
                  <a:pt x="325" y="509"/>
                  <a:pt x="325" y="509"/>
                  <a:pt x="325" y="509"/>
                </a:cubicBezTo>
                <a:cubicBezTo>
                  <a:pt x="318" y="516"/>
                  <a:pt x="311" y="523"/>
                  <a:pt x="304" y="523"/>
                </a:cubicBezTo>
                <a:cubicBezTo>
                  <a:pt x="290" y="523"/>
                  <a:pt x="283" y="516"/>
                  <a:pt x="283" y="509"/>
                </a:cubicBezTo>
                <a:cubicBezTo>
                  <a:pt x="198" y="417"/>
                  <a:pt x="198" y="417"/>
                  <a:pt x="198" y="417"/>
                </a:cubicBezTo>
                <a:cubicBezTo>
                  <a:pt x="191" y="410"/>
                  <a:pt x="191" y="403"/>
                  <a:pt x="191" y="396"/>
                </a:cubicBezTo>
                <a:cubicBezTo>
                  <a:pt x="191" y="382"/>
                  <a:pt x="198" y="367"/>
                  <a:pt x="219" y="36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8" name="Freeform 130"/>
          <p:cNvSpPr>
            <a:spLocks noChangeArrowheads="1"/>
          </p:cNvSpPr>
          <p:nvPr/>
        </p:nvSpPr>
        <p:spPr bwMode="auto">
          <a:xfrm>
            <a:off x="10883226" y="1961265"/>
            <a:ext cx="549657" cy="449354"/>
          </a:xfrm>
          <a:custGeom>
            <a:avLst/>
            <a:gdLst>
              <a:gd name="T0" fmla="*/ 2147483646 w 602"/>
              <a:gd name="T1" fmla="*/ 2147483646 h 496"/>
              <a:gd name="T2" fmla="*/ 2147483646 w 602"/>
              <a:gd name="T3" fmla="*/ 2147483646 h 496"/>
              <a:gd name="T4" fmla="*/ 2147483646 w 602"/>
              <a:gd name="T5" fmla="*/ 2147483646 h 496"/>
              <a:gd name="T6" fmla="*/ 2147483646 w 602"/>
              <a:gd name="T7" fmla="*/ 2147483646 h 496"/>
              <a:gd name="T8" fmla="*/ 2147483646 w 602"/>
              <a:gd name="T9" fmla="*/ 2147483646 h 496"/>
              <a:gd name="T10" fmla="*/ 2147483646 w 602"/>
              <a:gd name="T11" fmla="*/ 2147483646 h 496"/>
              <a:gd name="T12" fmla="*/ 2147483646 w 602"/>
              <a:gd name="T13" fmla="*/ 2147483646 h 496"/>
              <a:gd name="T14" fmla="*/ 2147483646 w 602"/>
              <a:gd name="T15" fmla="*/ 2147483646 h 496"/>
              <a:gd name="T16" fmla="*/ 2147483646 w 602"/>
              <a:gd name="T17" fmla="*/ 2147483646 h 496"/>
              <a:gd name="T18" fmla="*/ 2147483646 w 602"/>
              <a:gd name="T19" fmla="*/ 2147483646 h 496"/>
              <a:gd name="T20" fmla="*/ 2147483646 w 602"/>
              <a:gd name="T21" fmla="*/ 2147483646 h 496"/>
              <a:gd name="T22" fmla="*/ 2147483646 w 602"/>
              <a:gd name="T23" fmla="*/ 2147483646 h 496"/>
              <a:gd name="T24" fmla="*/ 2147483646 w 602"/>
              <a:gd name="T25" fmla="*/ 2147483646 h 496"/>
              <a:gd name="T26" fmla="*/ 2147483646 w 602"/>
              <a:gd name="T27" fmla="*/ 2147483646 h 496"/>
              <a:gd name="T28" fmla="*/ 2147483646 w 602"/>
              <a:gd name="T29" fmla="*/ 2147483646 h 496"/>
              <a:gd name="T30" fmla="*/ 2147483646 w 602"/>
              <a:gd name="T31" fmla="*/ 2147483646 h 496"/>
              <a:gd name="T32" fmla="*/ 2147483646 w 602"/>
              <a:gd name="T33" fmla="*/ 2147483646 h 496"/>
              <a:gd name="T34" fmla="*/ 2147483646 w 602"/>
              <a:gd name="T35" fmla="*/ 2147483646 h 496"/>
              <a:gd name="T36" fmla="*/ 2147483646 w 602"/>
              <a:gd name="T37" fmla="*/ 2147483646 h 496"/>
              <a:gd name="T38" fmla="*/ 2147483646 w 602"/>
              <a:gd name="T39" fmla="*/ 2147483646 h 496"/>
              <a:gd name="T40" fmla="*/ 2147483646 w 602"/>
              <a:gd name="T41" fmla="*/ 2147483646 h 496"/>
              <a:gd name="T42" fmla="*/ 2147483646 w 602"/>
              <a:gd name="T43" fmla="*/ 2147483646 h 496"/>
              <a:gd name="T44" fmla="*/ 2147483646 w 602"/>
              <a:gd name="T45" fmla="*/ 2147483646 h 496"/>
              <a:gd name="T46" fmla="*/ 2147483646 w 602"/>
              <a:gd name="T47" fmla="*/ 2147483646 h 496"/>
              <a:gd name="T48" fmla="*/ 2147483646 w 602"/>
              <a:gd name="T49" fmla="*/ 2147483646 h 496"/>
              <a:gd name="T50" fmla="*/ 2147483646 w 602"/>
              <a:gd name="T51" fmla="*/ 2147483646 h 496"/>
              <a:gd name="T52" fmla="*/ 2147483646 w 602"/>
              <a:gd name="T53" fmla="*/ 2147483646 h 496"/>
              <a:gd name="T54" fmla="*/ 2147483646 w 602"/>
              <a:gd name="T55" fmla="*/ 2147483646 h 496"/>
              <a:gd name="T56" fmla="*/ 2147483646 w 602"/>
              <a:gd name="T57" fmla="*/ 2147483646 h 496"/>
              <a:gd name="T58" fmla="*/ 2147483646 w 602"/>
              <a:gd name="T59" fmla="*/ 2147483646 h 496"/>
              <a:gd name="T60" fmla="*/ 2147483646 w 602"/>
              <a:gd name="T61" fmla="*/ 2147483646 h 496"/>
              <a:gd name="T62" fmla="*/ 2147483646 w 602"/>
              <a:gd name="T63" fmla="*/ 2147483646 h 496"/>
              <a:gd name="T64" fmla="*/ 2147483646 w 602"/>
              <a:gd name="T65" fmla="*/ 2147483646 h 496"/>
              <a:gd name="T66" fmla="*/ 2147483646 w 602"/>
              <a:gd name="T67" fmla="*/ 2147483646 h 496"/>
              <a:gd name="T68" fmla="*/ 2147483646 w 602"/>
              <a:gd name="T69" fmla="*/ 2147483646 h 496"/>
              <a:gd name="T70" fmla="*/ 2147483646 w 602"/>
              <a:gd name="T71" fmla="*/ 2147483646 h 496"/>
              <a:gd name="T72" fmla="*/ 2147483646 w 602"/>
              <a:gd name="T73" fmla="*/ 2147483646 h 496"/>
              <a:gd name="T74" fmla="*/ 2147483646 w 602"/>
              <a:gd name="T75" fmla="*/ 2147483646 h 496"/>
              <a:gd name="T76" fmla="*/ 2147483646 w 602"/>
              <a:gd name="T77" fmla="*/ 2147483646 h 496"/>
              <a:gd name="T78" fmla="*/ 2147483646 w 602"/>
              <a:gd name="T79" fmla="*/ 2147483646 h 496"/>
              <a:gd name="T80" fmla="*/ 2147483646 w 602"/>
              <a:gd name="T81" fmla="*/ 2147483646 h 496"/>
              <a:gd name="T82" fmla="*/ 2147483646 w 602"/>
              <a:gd name="T83" fmla="*/ 2147483646 h 496"/>
              <a:gd name="T84" fmla="*/ 2147483646 w 602"/>
              <a:gd name="T85" fmla="*/ 2147483646 h 496"/>
              <a:gd name="T86" fmla="*/ 2147483646 w 602"/>
              <a:gd name="T87" fmla="*/ 2147483646 h 496"/>
              <a:gd name="T88" fmla="*/ 2147483646 w 602"/>
              <a:gd name="T89" fmla="*/ 2147483646 h 496"/>
              <a:gd name="T90" fmla="*/ 2147483646 w 602"/>
              <a:gd name="T91" fmla="*/ 2147483646 h 49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2" h="496">
                <a:moveTo>
                  <a:pt x="460" y="417"/>
                </a:moveTo>
                <a:lnTo>
                  <a:pt x="460" y="417"/>
                </a:lnTo>
                <a:cubicBezTo>
                  <a:pt x="446" y="417"/>
                  <a:pt x="431" y="403"/>
                  <a:pt x="431" y="389"/>
                </a:cubicBezTo>
                <a:cubicBezTo>
                  <a:pt x="431" y="375"/>
                  <a:pt x="446" y="360"/>
                  <a:pt x="460" y="360"/>
                </a:cubicBezTo>
                <a:cubicBezTo>
                  <a:pt x="509" y="360"/>
                  <a:pt x="544" y="325"/>
                  <a:pt x="544" y="276"/>
                </a:cubicBezTo>
                <a:cubicBezTo>
                  <a:pt x="544" y="247"/>
                  <a:pt x="530" y="226"/>
                  <a:pt x="516" y="212"/>
                </a:cubicBezTo>
                <a:cubicBezTo>
                  <a:pt x="516" y="212"/>
                  <a:pt x="509" y="212"/>
                  <a:pt x="509" y="205"/>
                </a:cubicBezTo>
                <a:cubicBezTo>
                  <a:pt x="509" y="205"/>
                  <a:pt x="509" y="205"/>
                  <a:pt x="502" y="205"/>
                </a:cubicBezTo>
                <a:cubicBezTo>
                  <a:pt x="502" y="205"/>
                  <a:pt x="502" y="198"/>
                  <a:pt x="495" y="198"/>
                </a:cubicBezTo>
                <a:cubicBezTo>
                  <a:pt x="495" y="198"/>
                  <a:pt x="495" y="198"/>
                  <a:pt x="488" y="198"/>
                </a:cubicBezTo>
                <a:cubicBezTo>
                  <a:pt x="488" y="198"/>
                  <a:pt x="488" y="198"/>
                  <a:pt x="481" y="191"/>
                </a:cubicBezTo>
                <a:cubicBezTo>
                  <a:pt x="481" y="191"/>
                  <a:pt x="481" y="191"/>
                  <a:pt x="474" y="191"/>
                </a:cubicBezTo>
                <a:cubicBezTo>
                  <a:pt x="467" y="191"/>
                  <a:pt x="467" y="191"/>
                  <a:pt x="467" y="191"/>
                </a:cubicBezTo>
                <a:lnTo>
                  <a:pt x="460" y="191"/>
                </a:lnTo>
                <a:cubicBezTo>
                  <a:pt x="460" y="184"/>
                  <a:pt x="453" y="184"/>
                  <a:pt x="453" y="177"/>
                </a:cubicBezTo>
                <a:cubicBezTo>
                  <a:pt x="453" y="169"/>
                  <a:pt x="453" y="169"/>
                  <a:pt x="453" y="162"/>
                </a:cubicBezTo>
                <a:cubicBezTo>
                  <a:pt x="446" y="162"/>
                  <a:pt x="446" y="162"/>
                  <a:pt x="446" y="162"/>
                </a:cubicBezTo>
                <a:cubicBezTo>
                  <a:pt x="446" y="155"/>
                  <a:pt x="446" y="155"/>
                  <a:pt x="446" y="148"/>
                </a:cubicBezTo>
                <a:cubicBezTo>
                  <a:pt x="438" y="141"/>
                  <a:pt x="438" y="141"/>
                  <a:pt x="438" y="134"/>
                </a:cubicBezTo>
                <a:cubicBezTo>
                  <a:pt x="410" y="92"/>
                  <a:pt x="361" y="56"/>
                  <a:pt x="297" y="56"/>
                </a:cubicBezTo>
                <a:cubicBezTo>
                  <a:pt x="240" y="56"/>
                  <a:pt x="191" y="92"/>
                  <a:pt x="163" y="134"/>
                </a:cubicBezTo>
                <a:cubicBezTo>
                  <a:pt x="163" y="141"/>
                  <a:pt x="156" y="141"/>
                  <a:pt x="156" y="148"/>
                </a:cubicBezTo>
                <a:cubicBezTo>
                  <a:pt x="156" y="155"/>
                  <a:pt x="156" y="155"/>
                  <a:pt x="149" y="162"/>
                </a:cubicBezTo>
                <a:cubicBezTo>
                  <a:pt x="149" y="169"/>
                  <a:pt x="149" y="169"/>
                  <a:pt x="149" y="177"/>
                </a:cubicBezTo>
                <a:cubicBezTo>
                  <a:pt x="149" y="177"/>
                  <a:pt x="149" y="177"/>
                  <a:pt x="142" y="177"/>
                </a:cubicBezTo>
                <a:cubicBezTo>
                  <a:pt x="142" y="184"/>
                  <a:pt x="142" y="184"/>
                  <a:pt x="142" y="191"/>
                </a:cubicBezTo>
                <a:cubicBezTo>
                  <a:pt x="135" y="191"/>
                  <a:pt x="135" y="191"/>
                  <a:pt x="127" y="191"/>
                </a:cubicBezTo>
                <a:cubicBezTo>
                  <a:pt x="127" y="191"/>
                  <a:pt x="127" y="191"/>
                  <a:pt x="120" y="191"/>
                </a:cubicBezTo>
                <a:lnTo>
                  <a:pt x="113" y="191"/>
                </a:lnTo>
                <a:cubicBezTo>
                  <a:pt x="113" y="198"/>
                  <a:pt x="113" y="198"/>
                  <a:pt x="113" y="198"/>
                </a:cubicBezTo>
                <a:cubicBezTo>
                  <a:pt x="106" y="198"/>
                  <a:pt x="106" y="198"/>
                  <a:pt x="106" y="198"/>
                </a:cubicBezTo>
                <a:cubicBezTo>
                  <a:pt x="99" y="198"/>
                  <a:pt x="99" y="198"/>
                  <a:pt x="99" y="198"/>
                </a:cubicBezTo>
                <a:cubicBezTo>
                  <a:pt x="99" y="198"/>
                  <a:pt x="99" y="205"/>
                  <a:pt x="92" y="205"/>
                </a:cubicBezTo>
                <a:cubicBezTo>
                  <a:pt x="85" y="212"/>
                  <a:pt x="85" y="212"/>
                  <a:pt x="85" y="212"/>
                </a:cubicBezTo>
                <a:cubicBezTo>
                  <a:pt x="64" y="226"/>
                  <a:pt x="57" y="247"/>
                  <a:pt x="57" y="276"/>
                </a:cubicBezTo>
                <a:cubicBezTo>
                  <a:pt x="57" y="325"/>
                  <a:pt x="92" y="360"/>
                  <a:pt x="142" y="360"/>
                </a:cubicBezTo>
                <a:cubicBezTo>
                  <a:pt x="156" y="360"/>
                  <a:pt x="170" y="375"/>
                  <a:pt x="170" y="389"/>
                </a:cubicBezTo>
                <a:cubicBezTo>
                  <a:pt x="170" y="403"/>
                  <a:pt x="156" y="417"/>
                  <a:pt x="142" y="417"/>
                </a:cubicBezTo>
                <a:cubicBezTo>
                  <a:pt x="64" y="417"/>
                  <a:pt x="0" y="353"/>
                  <a:pt x="0" y="276"/>
                </a:cubicBezTo>
                <a:cubicBezTo>
                  <a:pt x="0" y="212"/>
                  <a:pt x="43" y="155"/>
                  <a:pt x="99" y="141"/>
                </a:cubicBezTo>
                <a:cubicBezTo>
                  <a:pt x="127" y="56"/>
                  <a:pt x="205" y="0"/>
                  <a:pt x="297" y="0"/>
                </a:cubicBezTo>
                <a:cubicBezTo>
                  <a:pt x="389" y="0"/>
                  <a:pt x="467" y="56"/>
                  <a:pt x="502" y="141"/>
                </a:cubicBezTo>
                <a:cubicBezTo>
                  <a:pt x="559" y="155"/>
                  <a:pt x="601" y="212"/>
                  <a:pt x="601" y="276"/>
                </a:cubicBezTo>
                <a:cubicBezTo>
                  <a:pt x="601" y="353"/>
                  <a:pt x="537" y="417"/>
                  <a:pt x="460" y="417"/>
                </a:cubicBezTo>
                <a:close/>
                <a:moveTo>
                  <a:pt x="226" y="283"/>
                </a:moveTo>
                <a:lnTo>
                  <a:pt x="226" y="283"/>
                </a:lnTo>
                <a:cubicBezTo>
                  <a:pt x="233" y="283"/>
                  <a:pt x="240" y="290"/>
                  <a:pt x="240" y="297"/>
                </a:cubicBezTo>
                <a:cubicBezTo>
                  <a:pt x="297" y="346"/>
                  <a:pt x="297" y="346"/>
                  <a:pt x="297" y="346"/>
                </a:cubicBezTo>
                <a:cubicBezTo>
                  <a:pt x="354" y="297"/>
                  <a:pt x="354" y="297"/>
                  <a:pt x="354" y="297"/>
                </a:cubicBezTo>
                <a:cubicBezTo>
                  <a:pt x="361" y="290"/>
                  <a:pt x="368" y="283"/>
                  <a:pt x="375" y="283"/>
                </a:cubicBezTo>
                <a:cubicBezTo>
                  <a:pt x="389" y="283"/>
                  <a:pt x="403" y="297"/>
                  <a:pt x="403" y="311"/>
                </a:cubicBezTo>
                <a:cubicBezTo>
                  <a:pt x="403" y="318"/>
                  <a:pt x="403" y="325"/>
                  <a:pt x="396" y="332"/>
                </a:cubicBezTo>
                <a:cubicBezTo>
                  <a:pt x="340" y="389"/>
                  <a:pt x="340" y="389"/>
                  <a:pt x="340" y="389"/>
                </a:cubicBezTo>
                <a:cubicBezTo>
                  <a:pt x="396" y="445"/>
                  <a:pt x="396" y="445"/>
                  <a:pt x="396" y="445"/>
                </a:cubicBezTo>
                <a:cubicBezTo>
                  <a:pt x="403" y="452"/>
                  <a:pt x="403" y="459"/>
                  <a:pt x="403" y="466"/>
                </a:cubicBezTo>
                <a:cubicBezTo>
                  <a:pt x="403" y="480"/>
                  <a:pt x="389" y="495"/>
                  <a:pt x="375" y="495"/>
                </a:cubicBezTo>
                <a:cubicBezTo>
                  <a:pt x="368" y="495"/>
                  <a:pt x="361" y="488"/>
                  <a:pt x="354" y="480"/>
                </a:cubicBezTo>
                <a:cubicBezTo>
                  <a:pt x="297" y="431"/>
                  <a:pt x="297" y="431"/>
                  <a:pt x="297" y="431"/>
                </a:cubicBezTo>
                <a:cubicBezTo>
                  <a:pt x="240" y="480"/>
                  <a:pt x="240" y="480"/>
                  <a:pt x="240" y="480"/>
                </a:cubicBezTo>
                <a:cubicBezTo>
                  <a:pt x="240" y="488"/>
                  <a:pt x="233" y="495"/>
                  <a:pt x="226" y="495"/>
                </a:cubicBezTo>
                <a:cubicBezTo>
                  <a:pt x="205" y="495"/>
                  <a:pt x="198" y="480"/>
                  <a:pt x="198" y="466"/>
                </a:cubicBezTo>
                <a:cubicBezTo>
                  <a:pt x="198" y="459"/>
                  <a:pt x="198" y="452"/>
                  <a:pt x="205" y="445"/>
                </a:cubicBezTo>
                <a:cubicBezTo>
                  <a:pt x="262" y="389"/>
                  <a:pt x="262" y="389"/>
                  <a:pt x="262" y="389"/>
                </a:cubicBezTo>
                <a:cubicBezTo>
                  <a:pt x="205" y="332"/>
                  <a:pt x="205" y="332"/>
                  <a:pt x="205" y="332"/>
                </a:cubicBezTo>
                <a:cubicBezTo>
                  <a:pt x="198" y="325"/>
                  <a:pt x="198" y="318"/>
                  <a:pt x="198" y="311"/>
                </a:cubicBezTo>
                <a:cubicBezTo>
                  <a:pt x="198" y="297"/>
                  <a:pt x="205" y="283"/>
                  <a:pt x="226" y="28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79" name="Freeform 131"/>
          <p:cNvSpPr>
            <a:spLocks noChangeArrowheads="1"/>
          </p:cNvSpPr>
          <p:nvPr/>
        </p:nvSpPr>
        <p:spPr bwMode="auto">
          <a:xfrm>
            <a:off x="9920325" y="1961265"/>
            <a:ext cx="553668" cy="449354"/>
          </a:xfrm>
          <a:custGeom>
            <a:avLst/>
            <a:gdLst>
              <a:gd name="T0" fmla="*/ 2147483646 w 609"/>
              <a:gd name="T1" fmla="*/ 2147483646 h 496"/>
              <a:gd name="T2" fmla="*/ 2147483646 w 609"/>
              <a:gd name="T3" fmla="*/ 2147483646 h 496"/>
              <a:gd name="T4" fmla="*/ 2147483646 w 609"/>
              <a:gd name="T5" fmla="*/ 2147483646 h 496"/>
              <a:gd name="T6" fmla="*/ 2147483646 w 609"/>
              <a:gd name="T7" fmla="*/ 2147483646 h 496"/>
              <a:gd name="T8" fmla="*/ 2147483646 w 609"/>
              <a:gd name="T9" fmla="*/ 2147483646 h 496"/>
              <a:gd name="T10" fmla="*/ 2147483646 w 609"/>
              <a:gd name="T11" fmla="*/ 2147483646 h 496"/>
              <a:gd name="T12" fmla="*/ 2147483646 w 609"/>
              <a:gd name="T13" fmla="*/ 2147483646 h 496"/>
              <a:gd name="T14" fmla="*/ 2147483646 w 609"/>
              <a:gd name="T15" fmla="*/ 2147483646 h 496"/>
              <a:gd name="T16" fmla="*/ 2147483646 w 609"/>
              <a:gd name="T17" fmla="*/ 2147483646 h 496"/>
              <a:gd name="T18" fmla="*/ 2147483646 w 609"/>
              <a:gd name="T19" fmla="*/ 2147483646 h 496"/>
              <a:gd name="T20" fmla="*/ 2147483646 w 609"/>
              <a:gd name="T21" fmla="*/ 2147483646 h 496"/>
              <a:gd name="T22" fmla="*/ 2147483646 w 609"/>
              <a:gd name="T23" fmla="*/ 2147483646 h 496"/>
              <a:gd name="T24" fmla="*/ 2147483646 w 609"/>
              <a:gd name="T25" fmla="*/ 2147483646 h 496"/>
              <a:gd name="T26" fmla="*/ 2147483646 w 609"/>
              <a:gd name="T27" fmla="*/ 2147483646 h 496"/>
              <a:gd name="T28" fmla="*/ 2147483646 w 609"/>
              <a:gd name="T29" fmla="*/ 2147483646 h 496"/>
              <a:gd name="T30" fmla="*/ 2147483646 w 609"/>
              <a:gd name="T31" fmla="*/ 2147483646 h 496"/>
              <a:gd name="T32" fmla="*/ 2147483646 w 609"/>
              <a:gd name="T33" fmla="*/ 2147483646 h 496"/>
              <a:gd name="T34" fmla="*/ 2147483646 w 609"/>
              <a:gd name="T35" fmla="*/ 2147483646 h 496"/>
              <a:gd name="T36" fmla="*/ 2147483646 w 609"/>
              <a:gd name="T37" fmla="*/ 2147483646 h 496"/>
              <a:gd name="T38" fmla="*/ 2147483646 w 609"/>
              <a:gd name="T39" fmla="*/ 2147483646 h 496"/>
              <a:gd name="T40" fmla="*/ 2147483646 w 609"/>
              <a:gd name="T41" fmla="*/ 2147483646 h 496"/>
              <a:gd name="T42" fmla="*/ 2147483646 w 609"/>
              <a:gd name="T43" fmla="*/ 2147483646 h 496"/>
              <a:gd name="T44" fmla="*/ 2147483646 w 609"/>
              <a:gd name="T45" fmla="*/ 2147483646 h 496"/>
              <a:gd name="T46" fmla="*/ 2147483646 w 609"/>
              <a:gd name="T47" fmla="*/ 2147483646 h 496"/>
              <a:gd name="T48" fmla="*/ 2147483646 w 609"/>
              <a:gd name="T49" fmla="*/ 2147483646 h 496"/>
              <a:gd name="T50" fmla="*/ 2147483646 w 609"/>
              <a:gd name="T51" fmla="*/ 2147483646 h 496"/>
              <a:gd name="T52" fmla="*/ 2147483646 w 609"/>
              <a:gd name="T53" fmla="*/ 2147483646 h 496"/>
              <a:gd name="T54" fmla="*/ 2147483646 w 609"/>
              <a:gd name="T55" fmla="*/ 2147483646 h 496"/>
              <a:gd name="T56" fmla="*/ 2147483646 w 609"/>
              <a:gd name="T57" fmla="*/ 2147483646 h 496"/>
              <a:gd name="T58" fmla="*/ 2147483646 w 609"/>
              <a:gd name="T59" fmla="*/ 2147483646 h 496"/>
              <a:gd name="T60" fmla="*/ 2147483646 w 609"/>
              <a:gd name="T61" fmla="*/ 2147483646 h 496"/>
              <a:gd name="T62" fmla="*/ 2147483646 w 609"/>
              <a:gd name="T63" fmla="*/ 2147483646 h 496"/>
              <a:gd name="T64" fmla="*/ 2147483646 w 609"/>
              <a:gd name="T65" fmla="*/ 2147483646 h 496"/>
              <a:gd name="T66" fmla="*/ 2147483646 w 609"/>
              <a:gd name="T67" fmla="*/ 2147483646 h 496"/>
              <a:gd name="T68" fmla="*/ 2147483646 w 609"/>
              <a:gd name="T69" fmla="*/ 2147483646 h 496"/>
              <a:gd name="T70" fmla="*/ 2147483646 w 609"/>
              <a:gd name="T71" fmla="*/ 2147483646 h 496"/>
              <a:gd name="T72" fmla="*/ 2147483646 w 609"/>
              <a:gd name="T73" fmla="*/ 2147483646 h 496"/>
              <a:gd name="T74" fmla="*/ 2147483646 w 609"/>
              <a:gd name="T75" fmla="*/ 2147483646 h 496"/>
              <a:gd name="T76" fmla="*/ 2147483646 w 609"/>
              <a:gd name="T77" fmla="*/ 2147483646 h 4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09" h="496">
                <a:moveTo>
                  <a:pt x="467" y="417"/>
                </a:moveTo>
                <a:lnTo>
                  <a:pt x="467" y="417"/>
                </a:lnTo>
                <a:cubicBezTo>
                  <a:pt x="445" y="417"/>
                  <a:pt x="438" y="403"/>
                  <a:pt x="438" y="389"/>
                </a:cubicBezTo>
                <a:cubicBezTo>
                  <a:pt x="438" y="375"/>
                  <a:pt x="445" y="360"/>
                  <a:pt x="467" y="360"/>
                </a:cubicBezTo>
                <a:cubicBezTo>
                  <a:pt x="509" y="360"/>
                  <a:pt x="551" y="325"/>
                  <a:pt x="551" y="276"/>
                </a:cubicBezTo>
                <a:cubicBezTo>
                  <a:pt x="551" y="247"/>
                  <a:pt x="537" y="226"/>
                  <a:pt x="523" y="212"/>
                </a:cubicBezTo>
                <a:cubicBezTo>
                  <a:pt x="516" y="212"/>
                  <a:pt x="516" y="212"/>
                  <a:pt x="516" y="205"/>
                </a:cubicBezTo>
                <a:lnTo>
                  <a:pt x="509" y="205"/>
                </a:lnTo>
                <a:lnTo>
                  <a:pt x="502" y="198"/>
                </a:lnTo>
                <a:lnTo>
                  <a:pt x="495" y="198"/>
                </a:lnTo>
                <a:cubicBezTo>
                  <a:pt x="495" y="198"/>
                  <a:pt x="488" y="198"/>
                  <a:pt x="488" y="191"/>
                </a:cubicBezTo>
                <a:cubicBezTo>
                  <a:pt x="481" y="191"/>
                  <a:pt x="481" y="191"/>
                  <a:pt x="481" y="191"/>
                </a:cubicBezTo>
                <a:cubicBezTo>
                  <a:pt x="481" y="191"/>
                  <a:pt x="481" y="191"/>
                  <a:pt x="474" y="191"/>
                </a:cubicBezTo>
                <a:cubicBezTo>
                  <a:pt x="467" y="191"/>
                  <a:pt x="467" y="191"/>
                  <a:pt x="467" y="191"/>
                </a:cubicBezTo>
                <a:lnTo>
                  <a:pt x="459" y="191"/>
                </a:lnTo>
                <a:cubicBezTo>
                  <a:pt x="459" y="184"/>
                  <a:pt x="459" y="184"/>
                  <a:pt x="459" y="177"/>
                </a:cubicBezTo>
                <a:cubicBezTo>
                  <a:pt x="459" y="169"/>
                  <a:pt x="452" y="169"/>
                  <a:pt x="452" y="162"/>
                </a:cubicBezTo>
                <a:cubicBezTo>
                  <a:pt x="452" y="155"/>
                  <a:pt x="452" y="155"/>
                  <a:pt x="445" y="148"/>
                </a:cubicBezTo>
                <a:cubicBezTo>
                  <a:pt x="445" y="141"/>
                  <a:pt x="445" y="141"/>
                  <a:pt x="438" y="134"/>
                </a:cubicBezTo>
                <a:cubicBezTo>
                  <a:pt x="410" y="92"/>
                  <a:pt x="361" y="56"/>
                  <a:pt x="304" y="56"/>
                </a:cubicBezTo>
                <a:cubicBezTo>
                  <a:pt x="247" y="56"/>
                  <a:pt x="198" y="92"/>
                  <a:pt x="170" y="134"/>
                </a:cubicBezTo>
                <a:cubicBezTo>
                  <a:pt x="163" y="141"/>
                  <a:pt x="163" y="141"/>
                  <a:pt x="163" y="148"/>
                </a:cubicBezTo>
                <a:cubicBezTo>
                  <a:pt x="156" y="155"/>
                  <a:pt x="156" y="155"/>
                  <a:pt x="156" y="162"/>
                </a:cubicBezTo>
                <a:cubicBezTo>
                  <a:pt x="156" y="169"/>
                  <a:pt x="149" y="169"/>
                  <a:pt x="149" y="177"/>
                </a:cubicBezTo>
                <a:cubicBezTo>
                  <a:pt x="149" y="184"/>
                  <a:pt x="149" y="184"/>
                  <a:pt x="149" y="191"/>
                </a:cubicBezTo>
                <a:lnTo>
                  <a:pt x="141" y="191"/>
                </a:lnTo>
                <a:cubicBezTo>
                  <a:pt x="141" y="191"/>
                  <a:pt x="141" y="191"/>
                  <a:pt x="134" y="191"/>
                </a:cubicBezTo>
                <a:cubicBezTo>
                  <a:pt x="127" y="191"/>
                  <a:pt x="127" y="191"/>
                  <a:pt x="127" y="191"/>
                </a:cubicBezTo>
                <a:cubicBezTo>
                  <a:pt x="127" y="191"/>
                  <a:pt x="127" y="191"/>
                  <a:pt x="120" y="191"/>
                </a:cubicBezTo>
                <a:cubicBezTo>
                  <a:pt x="120" y="198"/>
                  <a:pt x="113" y="198"/>
                  <a:pt x="113" y="198"/>
                </a:cubicBezTo>
                <a:lnTo>
                  <a:pt x="106" y="198"/>
                </a:lnTo>
                <a:lnTo>
                  <a:pt x="99" y="205"/>
                </a:lnTo>
                <a:lnTo>
                  <a:pt x="92" y="205"/>
                </a:lnTo>
                <a:cubicBezTo>
                  <a:pt x="92" y="212"/>
                  <a:pt x="92" y="212"/>
                  <a:pt x="85" y="212"/>
                </a:cubicBezTo>
                <a:cubicBezTo>
                  <a:pt x="71" y="226"/>
                  <a:pt x="57" y="247"/>
                  <a:pt x="57" y="276"/>
                </a:cubicBezTo>
                <a:cubicBezTo>
                  <a:pt x="57" y="325"/>
                  <a:pt x="99" y="360"/>
                  <a:pt x="141" y="360"/>
                </a:cubicBezTo>
                <a:cubicBezTo>
                  <a:pt x="163" y="360"/>
                  <a:pt x="170" y="375"/>
                  <a:pt x="170" y="389"/>
                </a:cubicBezTo>
                <a:cubicBezTo>
                  <a:pt x="170" y="403"/>
                  <a:pt x="163" y="417"/>
                  <a:pt x="141" y="417"/>
                </a:cubicBezTo>
                <a:cubicBezTo>
                  <a:pt x="64" y="417"/>
                  <a:pt x="0" y="353"/>
                  <a:pt x="0" y="276"/>
                </a:cubicBezTo>
                <a:cubicBezTo>
                  <a:pt x="0" y="212"/>
                  <a:pt x="43" y="155"/>
                  <a:pt x="99" y="141"/>
                </a:cubicBezTo>
                <a:cubicBezTo>
                  <a:pt x="134" y="56"/>
                  <a:pt x="212" y="0"/>
                  <a:pt x="304" y="0"/>
                </a:cubicBezTo>
                <a:cubicBezTo>
                  <a:pt x="396" y="0"/>
                  <a:pt x="474" y="56"/>
                  <a:pt x="509" y="141"/>
                </a:cubicBezTo>
                <a:cubicBezTo>
                  <a:pt x="565" y="155"/>
                  <a:pt x="608" y="212"/>
                  <a:pt x="608" y="276"/>
                </a:cubicBezTo>
                <a:cubicBezTo>
                  <a:pt x="608" y="353"/>
                  <a:pt x="544" y="417"/>
                  <a:pt x="467" y="417"/>
                </a:cubicBezTo>
                <a:close/>
                <a:moveTo>
                  <a:pt x="226" y="360"/>
                </a:moveTo>
                <a:lnTo>
                  <a:pt x="226" y="360"/>
                </a:lnTo>
                <a:cubicBezTo>
                  <a:pt x="233" y="360"/>
                  <a:pt x="240" y="360"/>
                  <a:pt x="247" y="367"/>
                </a:cubicBezTo>
                <a:cubicBezTo>
                  <a:pt x="297" y="417"/>
                  <a:pt x="297" y="417"/>
                  <a:pt x="297" y="417"/>
                </a:cubicBezTo>
                <a:cubicBezTo>
                  <a:pt x="382" y="297"/>
                  <a:pt x="382" y="297"/>
                  <a:pt x="382" y="297"/>
                </a:cubicBezTo>
                <a:cubicBezTo>
                  <a:pt x="389" y="290"/>
                  <a:pt x="396" y="283"/>
                  <a:pt x="410" y="283"/>
                </a:cubicBezTo>
                <a:cubicBezTo>
                  <a:pt x="424" y="283"/>
                  <a:pt x="438" y="297"/>
                  <a:pt x="438" y="311"/>
                </a:cubicBezTo>
                <a:cubicBezTo>
                  <a:pt x="438" y="318"/>
                  <a:pt x="431" y="325"/>
                  <a:pt x="431" y="332"/>
                </a:cubicBezTo>
                <a:cubicBezTo>
                  <a:pt x="325" y="480"/>
                  <a:pt x="325" y="480"/>
                  <a:pt x="325" y="480"/>
                </a:cubicBezTo>
                <a:cubicBezTo>
                  <a:pt x="325" y="488"/>
                  <a:pt x="311" y="495"/>
                  <a:pt x="304" y="495"/>
                </a:cubicBezTo>
                <a:cubicBezTo>
                  <a:pt x="297" y="495"/>
                  <a:pt x="290" y="488"/>
                  <a:pt x="283" y="480"/>
                </a:cubicBezTo>
                <a:cubicBezTo>
                  <a:pt x="212" y="410"/>
                  <a:pt x="212" y="410"/>
                  <a:pt x="212" y="410"/>
                </a:cubicBezTo>
                <a:cubicBezTo>
                  <a:pt x="205" y="403"/>
                  <a:pt x="198" y="396"/>
                  <a:pt x="198" y="389"/>
                </a:cubicBezTo>
                <a:cubicBezTo>
                  <a:pt x="198" y="375"/>
                  <a:pt x="212" y="360"/>
                  <a:pt x="226" y="3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
        <p:nvSpPr>
          <p:cNvPr id="480" name="Freeform 132"/>
          <p:cNvSpPr>
            <a:spLocks noChangeArrowheads="1"/>
          </p:cNvSpPr>
          <p:nvPr/>
        </p:nvSpPr>
        <p:spPr bwMode="auto">
          <a:xfrm>
            <a:off x="8961437" y="1961265"/>
            <a:ext cx="549655" cy="381147"/>
          </a:xfrm>
          <a:custGeom>
            <a:avLst/>
            <a:gdLst>
              <a:gd name="T0" fmla="*/ 2147483646 w 602"/>
              <a:gd name="T1" fmla="*/ 2147483646 h 418"/>
              <a:gd name="T2" fmla="*/ 2147483646 w 602"/>
              <a:gd name="T3" fmla="*/ 2147483646 h 418"/>
              <a:gd name="T4" fmla="*/ 2147483646 w 602"/>
              <a:gd name="T5" fmla="*/ 2147483646 h 418"/>
              <a:gd name="T6" fmla="*/ 0 w 602"/>
              <a:gd name="T7" fmla="*/ 2147483646 h 418"/>
              <a:gd name="T8" fmla="*/ 2147483646 w 602"/>
              <a:gd name="T9" fmla="*/ 2147483646 h 418"/>
              <a:gd name="T10" fmla="*/ 2147483646 w 602"/>
              <a:gd name="T11" fmla="*/ 0 h 418"/>
              <a:gd name="T12" fmla="*/ 2147483646 w 602"/>
              <a:gd name="T13" fmla="*/ 2147483646 h 418"/>
              <a:gd name="T14" fmla="*/ 2147483646 w 602"/>
              <a:gd name="T15" fmla="*/ 2147483646 h 418"/>
              <a:gd name="T16" fmla="*/ 2147483646 w 602"/>
              <a:gd name="T17" fmla="*/ 2147483646 h 418"/>
              <a:gd name="T18" fmla="*/ 2147483646 w 602"/>
              <a:gd name="T19" fmla="*/ 2147483646 h 418"/>
              <a:gd name="T20" fmla="*/ 2147483646 w 602"/>
              <a:gd name="T21" fmla="*/ 2147483646 h 418"/>
              <a:gd name="T22" fmla="*/ 2147483646 w 602"/>
              <a:gd name="T23" fmla="*/ 2147483646 h 418"/>
              <a:gd name="T24" fmla="*/ 2147483646 w 602"/>
              <a:gd name="T25" fmla="*/ 2147483646 h 418"/>
              <a:gd name="T26" fmla="*/ 2147483646 w 602"/>
              <a:gd name="T27" fmla="*/ 2147483646 h 418"/>
              <a:gd name="T28" fmla="*/ 2147483646 w 602"/>
              <a:gd name="T29" fmla="*/ 2147483646 h 418"/>
              <a:gd name="T30" fmla="*/ 2147483646 w 602"/>
              <a:gd name="T31" fmla="*/ 2147483646 h 418"/>
              <a:gd name="T32" fmla="*/ 2147483646 w 602"/>
              <a:gd name="T33" fmla="*/ 2147483646 h 418"/>
              <a:gd name="T34" fmla="*/ 2147483646 w 602"/>
              <a:gd name="T35" fmla="*/ 2147483646 h 418"/>
              <a:gd name="T36" fmla="*/ 2147483646 w 602"/>
              <a:gd name="T37" fmla="*/ 2147483646 h 418"/>
              <a:gd name="T38" fmla="*/ 2147483646 w 602"/>
              <a:gd name="T39" fmla="*/ 2147483646 h 418"/>
              <a:gd name="T40" fmla="*/ 2147483646 w 602"/>
              <a:gd name="T41" fmla="*/ 2147483646 h 418"/>
              <a:gd name="T42" fmla="*/ 2147483646 w 602"/>
              <a:gd name="T43" fmla="*/ 2147483646 h 418"/>
              <a:gd name="T44" fmla="*/ 2147483646 w 602"/>
              <a:gd name="T45" fmla="*/ 2147483646 h 418"/>
              <a:gd name="T46" fmla="*/ 2147483646 w 602"/>
              <a:gd name="T47" fmla="*/ 2147483646 h 418"/>
              <a:gd name="T48" fmla="*/ 2147483646 w 602"/>
              <a:gd name="T49" fmla="*/ 2147483646 h 418"/>
              <a:gd name="T50" fmla="*/ 2147483646 w 602"/>
              <a:gd name="T51" fmla="*/ 2147483646 h 418"/>
              <a:gd name="T52" fmla="*/ 2147483646 w 602"/>
              <a:gd name="T53" fmla="*/ 2147483646 h 418"/>
              <a:gd name="T54" fmla="*/ 2147483646 w 602"/>
              <a:gd name="T55" fmla="*/ 2147483646 h 418"/>
              <a:gd name="T56" fmla="*/ 2147483646 w 602"/>
              <a:gd name="T57" fmla="*/ 2147483646 h 418"/>
              <a:gd name="T58" fmla="*/ 2147483646 w 602"/>
              <a:gd name="T59" fmla="*/ 2147483646 h 418"/>
              <a:gd name="T60" fmla="*/ 2147483646 w 602"/>
              <a:gd name="T61" fmla="*/ 2147483646 h 418"/>
              <a:gd name="T62" fmla="*/ 2147483646 w 602"/>
              <a:gd name="T63" fmla="*/ 2147483646 h 418"/>
              <a:gd name="T64" fmla="*/ 2147483646 w 602"/>
              <a:gd name="T65" fmla="*/ 2147483646 h 418"/>
              <a:gd name="T66" fmla="*/ 2147483646 w 602"/>
              <a:gd name="T67" fmla="*/ 2147483646 h 418"/>
              <a:gd name="T68" fmla="*/ 2147483646 w 602"/>
              <a:gd name="T69" fmla="*/ 2147483646 h 418"/>
              <a:gd name="T70" fmla="*/ 2147483646 w 602"/>
              <a:gd name="T71" fmla="*/ 2147483646 h 418"/>
              <a:gd name="T72" fmla="*/ 2147483646 w 602"/>
              <a:gd name="T73" fmla="*/ 2147483646 h 418"/>
              <a:gd name="T74" fmla="*/ 2147483646 w 602"/>
              <a:gd name="T75" fmla="*/ 2147483646 h 418"/>
              <a:gd name="T76" fmla="*/ 2147483646 w 602"/>
              <a:gd name="T77" fmla="*/ 2147483646 h 418"/>
              <a:gd name="T78" fmla="*/ 2147483646 w 602"/>
              <a:gd name="T79" fmla="*/ 2147483646 h 418"/>
              <a:gd name="T80" fmla="*/ 2147483646 w 602"/>
              <a:gd name="T81" fmla="*/ 2147483646 h 418"/>
              <a:gd name="T82" fmla="*/ 2147483646 w 602"/>
              <a:gd name="T83" fmla="*/ 2147483646 h 418"/>
              <a:gd name="T84" fmla="*/ 2147483646 w 602"/>
              <a:gd name="T85" fmla="*/ 2147483646 h 418"/>
              <a:gd name="T86" fmla="*/ 2147483646 w 602"/>
              <a:gd name="T87" fmla="*/ 2147483646 h 418"/>
              <a:gd name="T88" fmla="*/ 2147483646 w 602"/>
              <a:gd name="T89" fmla="*/ 2147483646 h 418"/>
              <a:gd name="T90" fmla="*/ 2147483646 w 602"/>
              <a:gd name="T91" fmla="*/ 2147483646 h 418"/>
              <a:gd name="T92" fmla="*/ 2147483646 w 602"/>
              <a:gd name="T93" fmla="*/ 2147483646 h 418"/>
              <a:gd name="T94" fmla="*/ 2147483646 w 602"/>
              <a:gd name="T95" fmla="*/ 2147483646 h 418"/>
              <a:gd name="T96" fmla="*/ 2147483646 w 602"/>
              <a:gd name="T97" fmla="*/ 2147483646 h 418"/>
              <a:gd name="T98" fmla="*/ 2147483646 w 602"/>
              <a:gd name="T99" fmla="*/ 2147483646 h 418"/>
              <a:gd name="T100" fmla="*/ 2147483646 w 602"/>
              <a:gd name="T101" fmla="*/ 2147483646 h 418"/>
              <a:gd name="T102" fmla="*/ 2147483646 w 602"/>
              <a:gd name="T103" fmla="*/ 2147483646 h 418"/>
              <a:gd name="T104" fmla="*/ 2147483646 w 602"/>
              <a:gd name="T105" fmla="*/ 2147483646 h 418"/>
              <a:gd name="T106" fmla="*/ 2147483646 w 602"/>
              <a:gd name="T107" fmla="*/ 2147483646 h 418"/>
              <a:gd name="T108" fmla="*/ 2147483646 w 602"/>
              <a:gd name="T109" fmla="*/ 2147483646 h 418"/>
              <a:gd name="T110" fmla="*/ 2147483646 w 602"/>
              <a:gd name="T111" fmla="*/ 2147483646 h 418"/>
              <a:gd name="T112" fmla="*/ 2147483646 w 602"/>
              <a:gd name="T113" fmla="*/ 2147483646 h 418"/>
              <a:gd name="T114" fmla="*/ 2147483646 w 602"/>
              <a:gd name="T115" fmla="*/ 2147483646 h 418"/>
              <a:gd name="T116" fmla="*/ 2147483646 w 602"/>
              <a:gd name="T117" fmla="*/ 2147483646 h 418"/>
              <a:gd name="T118" fmla="*/ 2147483646 w 602"/>
              <a:gd name="T119" fmla="*/ 2147483646 h 418"/>
              <a:gd name="T120" fmla="*/ 2147483646 w 602"/>
              <a:gd name="T121" fmla="*/ 2147483646 h 418"/>
              <a:gd name="T122" fmla="*/ 2147483646 w 602"/>
              <a:gd name="T123" fmla="*/ 2147483646 h 4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2" h="418">
                <a:moveTo>
                  <a:pt x="459" y="417"/>
                </a:moveTo>
                <a:lnTo>
                  <a:pt x="459" y="417"/>
                </a:lnTo>
                <a:cubicBezTo>
                  <a:pt x="141" y="417"/>
                  <a:pt x="141" y="417"/>
                  <a:pt x="141" y="417"/>
                </a:cubicBezTo>
                <a:cubicBezTo>
                  <a:pt x="64" y="417"/>
                  <a:pt x="0" y="353"/>
                  <a:pt x="0" y="276"/>
                </a:cubicBezTo>
                <a:cubicBezTo>
                  <a:pt x="0" y="212"/>
                  <a:pt x="42" y="155"/>
                  <a:pt x="99" y="141"/>
                </a:cubicBezTo>
                <a:cubicBezTo>
                  <a:pt x="134" y="56"/>
                  <a:pt x="212" y="0"/>
                  <a:pt x="304" y="0"/>
                </a:cubicBezTo>
                <a:cubicBezTo>
                  <a:pt x="396" y="0"/>
                  <a:pt x="474" y="56"/>
                  <a:pt x="502" y="141"/>
                </a:cubicBezTo>
                <a:cubicBezTo>
                  <a:pt x="558" y="155"/>
                  <a:pt x="601" y="212"/>
                  <a:pt x="601" y="276"/>
                </a:cubicBezTo>
                <a:cubicBezTo>
                  <a:pt x="601" y="353"/>
                  <a:pt x="537" y="417"/>
                  <a:pt x="459" y="417"/>
                </a:cubicBezTo>
                <a:close/>
                <a:moveTo>
                  <a:pt x="516" y="212"/>
                </a:moveTo>
                <a:lnTo>
                  <a:pt x="516" y="212"/>
                </a:lnTo>
                <a:cubicBezTo>
                  <a:pt x="516" y="212"/>
                  <a:pt x="516" y="212"/>
                  <a:pt x="509" y="205"/>
                </a:cubicBezTo>
                <a:cubicBezTo>
                  <a:pt x="502" y="205"/>
                  <a:pt x="502" y="198"/>
                  <a:pt x="502" y="198"/>
                </a:cubicBezTo>
                <a:cubicBezTo>
                  <a:pt x="502" y="198"/>
                  <a:pt x="502" y="198"/>
                  <a:pt x="495" y="198"/>
                </a:cubicBezTo>
                <a:cubicBezTo>
                  <a:pt x="495" y="198"/>
                  <a:pt x="495" y="198"/>
                  <a:pt x="488" y="198"/>
                </a:cubicBezTo>
                <a:cubicBezTo>
                  <a:pt x="488" y="198"/>
                  <a:pt x="488" y="198"/>
                  <a:pt x="488" y="191"/>
                </a:cubicBezTo>
                <a:lnTo>
                  <a:pt x="481" y="191"/>
                </a:lnTo>
                <a:cubicBezTo>
                  <a:pt x="474" y="191"/>
                  <a:pt x="474" y="191"/>
                  <a:pt x="474" y="191"/>
                </a:cubicBezTo>
                <a:cubicBezTo>
                  <a:pt x="467" y="191"/>
                  <a:pt x="467" y="191"/>
                  <a:pt x="459" y="191"/>
                </a:cubicBezTo>
                <a:cubicBezTo>
                  <a:pt x="459" y="184"/>
                  <a:pt x="459" y="184"/>
                  <a:pt x="459" y="177"/>
                </a:cubicBezTo>
                <a:cubicBezTo>
                  <a:pt x="452" y="177"/>
                  <a:pt x="452" y="177"/>
                  <a:pt x="452" y="177"/>
                </a:cubicBezTo>
                <a:cubicBezTo>
                  <a:pt x="452" y="169"/>
                  <a:pt x="452" y="169"/>
                  <a:pt x="452" y="162"/>
                </a:cubicBezTo>
                <a:cubicBezTo>
                  <a:pt x="445" y="155"/>
                  <a:pt x="445" y="155"/>
                  <a:pt x="445" y="148"/>
                </a:cubicBezTo>
                <a:cubicBezTo>
                  <a:pt x="445" y="141"/>
                  <a:pt x="438" y="141"/>
                  <a:pt x="438" y="134"/>
                </a:cubicBezTo>
                <a:cubicBezTo>
                  <a:pt x="410" y="92"/>
                  <a:pt x="361" y="56"/>
                  <a:pt x="304" y="56"/>
                </a:cubicBezTo>
                <a:cubicBezTo>
                  <a:pt x="240" y="56"/>
                  <a:pt x="191" y="92"/>
                  <a:pt x="163" y="134"/>
                </a:cubicBezTo>
                <a:cubicBezTo>
                  <a:pt x="163" y="141"/>
                  <a:pt x="163" y="141"/>
                  <a:pt x="156" y="148"/>
                </a:cubicBezTo>
                <a:cubicBezTo>
                  <a:pt x="156" y="155"/>
                  <a:pt x="156" y="155"/>
                  <a:pt x="156" y="162"/>
                </a:cubicBezTo>
                <a:cubicBezTo>
                  <a:pt x="156" y="162"/>
                  <a:pt x="156" y="162"/>
                  <a:pt x="148" y="162"/>
                </a:cubicBezTo>
                <a:cubicBezTo>
                  <a:pt x="148" y="169"/>
                  <a:pt x="148" y="169"/>
                  <a:pt x="148" y="177"/>
                </a:cubicBezTo>
                <a:cubicBezTo>
                  <a:pt x="148" y="184"/>
                  <a:pt x="141" y="184"/>
                  <a:pt x="141" y="191"/>
                </a:cubicBezTo>
                <a:lnTo>
                  <a:pt x="134" y="191"/>
                </a:lnTo>
                <a:cubicBezTo>
                  <a:pt x="134" y="191"/>
                  <a:pt x="134" y="191"/>
                  <a:pt x="127" y="191"/>
                </a:cubicBezTo>
                <a:cubicBezTo>
                  <a:pt x="120" y="191"/>
                  <a:pt x="120" y="191"/>
                  <a:pt x="120" y="191"/>
                </a:cubicBezTo>
                <a:cubicBezTo>
                  <a:pt x="113" y="198"/>
                  <a:pt x="113" y="198"/>
                  <a:pt x="113" y="198"/>
                </a:cubicBezTo>
                <a:cubicBezTo>
                  <a:pt x="106" y="198"/>
                  <a:pt x="106" y="198"/>
                  <a:pt x="106" y="198"/>
                </a:cubicBezTo>
                <a:cubicBezTo>
                  <a:pt x="99" y="198"/>
                  <a:pt x="99" y="205"/>
                  <a:pt x="99" y="205"/>
                </a:cubicBezTo>
                <a:cubicBezTo>
                  <a:pt x="92" y="205"/>
                  <a:pt x="92" y="205"/>
                  <a:pt x="92" y="205"/>
                </a:cubicBezTo>
                <a:cubicBezTo>
                  <a:pt x="92" y="212"/>
                  <a:pt x="85" y="212"/>
                  <a:pt x="85" y="212"/>
                </a:cubicBezTo>
                <a:cubicBezTo>
                  <a:pt x="71" y="226"/>
                  <a:pt x="57" y="247"/>
                  <a:pt x="57" y="276"/>
                </a:cubicBezTo>
                <a:cubicBezTo>
                  <a:pt x="57" y="325"/>
                  <a:pt x="92" y="360"/>
                  <a:pt x="141" y="360"/>
                </a:cubicBezTo>
                <a:cubicBezTo>
                  <a:pt x="459" y="360"/>
                  <a:pt x="459" y="360"/>
                  <a:pt x="459" y="360"/>
                </a:cubicBezTo>
                <a:cubicBezTo>
                  <a:pt x="509" y="360"/>
                  <a:pt x="544" y="325"/>
                  <a:pt x="544" y="276"/>
                </a:cubicBezTo>
                <a:cubicBezTo>
                  <a:pt x="544" y="247"/>
                  <a:pt x="537" y="226"/>
                  <a:pt x="516" y="2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h-TH"/>
          </a:p>
        </p:txBody>
      </p:sp>
    </p:spTree>
    <p:extLst>
      <p:ext uri="{BB962C8B-B14F-4D97-AF65-F5344CB8AC3E}">
        <p14:creationId xmlns:p14="http://schemas.microsoft.com/office/powerpoint/2010/main" val="250984199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grpSp>
        <p:nvGrpSpPr>
          <p:cNvPr id="2" name="กลุ่ม 1"/>
          <p:cNvGrpSpPr/>
          <p:nvPr/>
        </p:nvGrpSpPr>
        <p:grpSpPr>
          <a:xfrm>
            <a:off x="7818437" y="1437232"/>
            <a:ext cx="8008194" cy="4658768"/>
            <a:chOff x="1630363" y="795338"/>
            <a:chExt cx="5932487" cy="3451225"/>
          </a:xfrm>
          <a:solidFill>
            <a:schemeClr val="tx1"/>
          </a:solidFill>
        </p:grpSpPr>
        <p:sp>
          <p:nvSpPr>
            <p:cNvPr id="143" name="Freeform 162"/>
            <p:cNvSpPr>
              <a:spLocks noChangeArrowheads="1"/>
            </p:cNvSpPr>
            <p:nvPr/>
          </p:nvSpPr>
          <p:spPr bwMode="auto">
            <a:xfrm>
              <a:off x="7232650" y="3863975"/>
              <a:ext cx="266700" cy="382588"/>
            </a:xfrm>
            <a:custGeom>
              <a:avLst/>
              <a:gdLst>
                <a:gd name="T0" fmla="*/ 412 w 443"/>
                <a:gd name="T1" fmla="*/ 589 h 634"/>
                <a:gd name="T2" fmla="*/ 412 w 443"/>
                <a:gd name="T3" fmla="*/ 589 h 634"/>
                <a:gd name="T4" fmla="*/ 383 w 443"/>
                <a:gd name="T5" fmla="*/ 589 h 634"/>
                <a:gd name="T6" fmla="*/ 383 w 443"/>
                <a:gd name="T7" fmla="*/ 456 h 634"/>
                <a:gd name="T8" fmla="*/ 236 w 443"/>
                <a:gd name="T9" fmla="*/ 324 h 634"/>
                <a:gd name="T10" fmla="*/ 383 w 443"/>
                <a:gd name="T11" fmla="*/ 176 h 634"/>
                <a:gd name="T12" fmla="*/ 383 w 443"/>
                <a:gd name="T13" fmla="*/ 44 h 634"/>
                <a:gd name="T14" fmla="*/ 412 w 443"/>
                <a:gd name="T15" fmla="*/ 44 h 634"/>
                <a:gd name="T16" fmla="*/ 442 w 443"/>
                <a:gd name="T17" fmla="*/ 29 h 634"/>
                <a:gd name="T18" fmla="*/ 412 w 443"/>
                <a:gd name="T19" fmla="*/ 0 h 634"/>
                <a:gd name="T20" fmla="*/ 30 w 443"/>
                <a:gd name="T21" fmla="*/ 0 h 634"/>
                <a:gd name="T22" fmla="*/ 0 w 443"/>
                <a:gd name="T23" fmla="*/ 29 h 634"/>
                <a:gd name="T24" fmla="*/ 30 w 443"/>
                <a:gd name="T25" fmla="*/ 44 h 634"/>
                <a:gd name="T26" fmla="*/ 59 w 443"/>
                <a:gd name="T27" fmla="*/ 44 h 634"/>
                <a:gd name="T28" fmla="*/ 59 w 443"/>
                <a:gd name="T29" fmla="*/ 176 h 634"/>
                <a:gd name="T30" fmla="*/ 206 w 443"/>
                <a:gd name="T31" fmla="*/ 324 h 634"/>
                <a:gd name="T32" fmla="*/ 59 w 443"/>
                <a:gd name="T33" fmla="*/ 456 h 634"/>
                <a:gd name="T34" fmla="*/ 59 w 443"/>
                <a:gd name="T35" fmla="*/ 589 h 634"/>
                <a:gd name="T36" fmla="*/ 30 w 443"/>
                <a:gd name="T37" fmla="*/ 589 h 634"/>
                <a:gd name="T38" fmla="*/ 0 w 443"/>
                <a:gd name="T39" fmla="*/ 618 h 634"/>
                <a:gd name="T40" fmla="*/ 30 w 443"/>
                <a:gd name="T41" fmla="*/ 633 h 634"/>
                <a:gd name="T42" fmla="*/ 412 w 443"/>
                <a:gd name="T43" fmla="*/ 633 h 634"/>
                <a:gd name="T44" fmla="*/ 442 w 443"/>
                <a:gd name="T45" fmla="*/ 618 h 634"/>
                <a:gd name="T46" fmla="*/ 412 w 443"/>
                <a:gd name="T47" fmla="*/ 589 h 634"/>
                <a:gd name="T48" fmla="*/ 103 w 443"/>
                <a:gd name="T49" fmla="*/ 176 h 634"/>
                <a:gd name="T50" fmla="*/ 103 w 443"/>
                <a:gd name="T51" fmla="*/ 176 h 634"/>
                <a:gd name="T52" fmla="*/ 103 w 443"/>
                <a:gd name="T53" fmla="*/ 44 h 634"/>
                <a:gd name="T54" fmla="*/ 339 w 443"/>
                <a:gd name="T55" fmla="*/ 44 h 634"/>
                <a:gd name="T56" fmla="*/ 339 w 443"/>
                <a:gd name="T57" fmla="*/ 176 h 634"/>
                <a:gd name="T58" fmla="*/ 236 w 443"/>
                <a:gd name="T59" fmla="*/ 280 h 634"/>
                <a:gd name="T60" fmla="*/ 206 w 443"/>
                <a:gd name="T61" fmla="*/ 280 h 634"/>
                <a:gd name="T62" fmla="*/ 103 w 443"/>
                <a:gd name="T63" fmla="*/ 176 h 634"/>
                <a:gd name="T64" fmla="*/ 339 w 443"/>
                <a:gd name="T65" fmla="*/ 589 h 634"/>
                <a:gd name="T66" fmla="*/ 339 w 443"/>
                <a:gd name="T67" fmla="*/ 589 h 634"/>
                <a:gd name="T68" fmla="*/ 103 w 443"/>
                <a:gd name="T69" fmla="*/ 589 h 634"/>
                <a:gd name="T70" fmla="*/ 103 w 443"/>
                <a:gd name="T71" fmla="*/ 456 h 634"/>
                <a:gd name="T72" fmla="*/ 206 w 443"/>
                <a:gd name="T73" fmla="*/ 353 h 634"/>
                <a:gd name="T74" fmla="*/ 236 w 443"/>
                <a:gd name="T75" fmla="*/ 353 h 634"/>
                <a:gd name="T76" fmla="*/ 339 w 443"/>
                <a:gd name="T77" fmla="*/ 456 h 634"/>
                <a:gd name="T78" fmla="*/ 339 w 443"/>
                <a:gd name="T7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3" h="634">
                  <a:moveTo>
                    <a:pt x="412" y="589"/>
                  </a:moveTo>
                  <a:lnTo>
                    <a:pt x="412" y="589"/>
                  </a:lnTo>
                  <a:cubicBezTo>
                    <a:pt x="383" y="589"/>
                    <a:pt x="383" y="589"/>
                    <a:pt x="383" y="589"/>
                  </a:cubicBezTo>
                  <a:cubicBezTo>
                    <a:pt x="383" y="456"/>
                    <a:pt x="383" y="456"/>
                    <a:pt x="383" y="456"/>
                  </a:cubicBezTo>
                  <a:cubicBezTo>
                    <a:pt x="383" y="383"/>
                    <a:pt x="310" y="324"/>
                    <a:pt x="236" y="324"/>
                  </a:cubicBezTo>
                  <a:cubicBezTo>
                    <a:pt x="310" y="324"/>
                    <a:pt x="383" y="250"/>
                    <a:pt x="383" y="176"/>
                  </a:cubicBezTo>
                  <a:cubicBezTo>
                    <a:pt x="383" y="44"/>
                    <a:pt x="383" y="44"/>
                    <a:pt x="383" y="44"/>
                  </a:cubicBezTo>
                  <a:cubicBezTo>
                    <a:pt x="412" y="44"/>
                    <a:pt x="412" y="44"/>
                    <a:pt x="412" y="44"/>
                  </a:cubicBezTo>
                  <a:cubicBezTo>
                    <a:pt x="427" y="44"/>
                    <a:pt x="442" y="29"/>
                    <a:pt x="442" y="29"/>
                  </a:cubicBezTo>
                  <a:cubicBezTo>
                    <a:pt x="442" y="15"/>
                    <a:pt x="427" y="0"/>
                    <a:pt x="412" y="0"/>
                  </a:cubicBezTo>
                  <a:cubicBezTo>
                    <a:pt x="30" y="0"/>
                    <a:pt x="30" y="0"/>
                    <a:pt x="30" y="0"/>
                  </a:cubicBezTo>
                  <a:cubicBezTo>
                    <a:pt x="15" y="0"/>
                    <a:pt x="0" y="15"/>
                    <a:pt x="0" y="29"/>
                  </a:cubicBezTo>
                  <a:cubicBezTo>
                    <a:pt x="0" y="29"/>
                    <a:pt x="15" y="44"/>
                    <a:pt x="30" y="44"/>
                  </a:cubicBezTo>
                  <a:cubicBezTo>
                    <a:pt x="59" y="44"/>
                    <a:pt x="59" y="44"/>
                    <a:pt x="59" y="44"/>
                  </a:cubicBezTo>
                  <a:cubicBezTo>
                    <a:pt x="59" y="176"/>
                    <a:pt x="59" y="176"/>
                    <a:pt x="59" y="176"/>
                  </a:cubicBezTo>
                  <a:cubicBezTo>
                    <a:pt x="59" y="250"/>
                    <a:pt x="133" y="324"/>
                    <a:pt x="206" y="324"/>
                  </a:cubicBezTo>
                  <a:cubicBezTo>
                    <a:pt x="133" y="324"/>
                    <a:pt x="59" y="383"/>
                    <a:pt x="59" y="456"/>
                  </a:cubicBezTo>
                  <a:cubicBezTo>
                    <a:pt x="59" y="589"/>
                    <a:pt x="59" y="589"/>
                    <a:pt x="59" y="589"/>
                  </a:cubicBezTo>
                  <a:cubicBezTo>
                    <a:pt x="30" y="589"/>
                    <a:pt x="30" y="589"/>
                    <a:pt x="30" y="589"/>
                  </a:cubicBezTo>
                  <a:cubicBezTo>
                    <a:pt x="15" y="589"/>
                    <a:pt x="0" y="604"/>
                    <a:pt x="0" y="618"/>
                  </a:cubicBezTo>
                  <a:cubicBezTo>
                    <a:pt x="0" y="618"/>
                    <a:pt x="15" y="633"/>
                    <a:pt x="30" y="633"/>
                  </a:cubicBezTo>
                  <a:cubicBezTo>
                    <a:pt x="412" y="633"/>
                    <a:pt x="412" y="633"/>
                    <a:pt x="412" y="633"/>
                  </a:cubicBezTo>
                  <a:cubicBezTo>
                    <a:pt x="427" y="633"/>
                    <a:pt x="442" y="618"/>
                    <a:pt x="442" y="618"/>
                  </a:cubicBezTo>
                  <a:cubicBezTo>
                    <a:pt x="442" y="604"/>
                    <a:pt x="427" y="589"/>
                    <a:pt x="412" y="589"/>
                  </a:cubicBezTo>
                  <a:close/>
                  <a:moveTo>
                    <a:pt x="103" y="176"/>
                  </a:moveTo>
                  <a:lnTo>
                    <a:pt x="103" y="176"/>
                  </a:lnTo>
                  <a:cubicBezTo>
                    <a:pt x="103" y="147"/>
                    <a:pt x="103" y="44"/>
                    <a:pt x="103" y="44"/>
                  </a:cubicBezTo>
                  <a:cubicBezTo>
                    <a:pt x="339" y="44"/>
                    <a:pt x="339" y="44"/>
                    <a:pt x="339" y="44"/>
                  </a:cubicBezTo>
                  <a:cubicBezTo>
                    <a:pt x="339" y="44"/>
                    <a:pt x="339" y="147"/>
                    <a:pt x="339" y="176"/>
                  </a:cubicBezTo>
                  <a:cubicBezTo>
                    <a:pt x="339" y="235"/>
                    <a:pt x="295" y="280"/>
                    <a:pt x="236" y="280"/>
                  </a:cubicBezTo>
                  <a:cubicBezTo>
                    <a:pt x="206" y="280"/>
                    <a:pt x="206" y="280"/>
                    <a:pt x="206" y="280"/>
                  </a:cubicBezTo>
                  <a:cubicBezTo>
                    <a:pt x="148" y="280"/>
                    <a:pt x="103" y="235"/>
                    <a:pt x="103" y="176"/>
                  </a:cubicBezTo>
                  <a:close/>
                  <a:moveTo>
                    <a:pt x="339" y="589"/>
                  </a:moveTo>
                  <a:lnTo>
                    <a:pt x="339" y="589"/>
                  </a:lnTo>
                  <a:cubicBezTo>
                    <a:pt x="103" y="589"/>
                    <a:pt x="103" y="589"/>
                    <a:pt x="103" y="589"/>
                  </a:cubicBezTo>
                  <a:cubicBezTo>
                    <a:pt x="103" y="589"/>
                    <a:pt x="103" y="486"/>
                    <a:pt x="103" y="456"/>
                  </a:cubicBezTo>
                  <a:cubicBezTo>
                    <a:pt x="103" y="397"/>
                    <a:pt x="148" y="353"/>
                    <a:pt x="206" y="353"/>
                  </a:cubicBezTo>
                  <a:cubicBezTo>
                    <a:pt x="236" y="353"/>
                    <a:pt x="236" y="353"/>
                    <a:pt x="236" y="353"/>
                  </a:cubicBezTo>
                  <a:cubicBezTo>
                    <a:pt x="295" y="353"/>
                    <a:pt x="339" y="397"/>
                    <a:pt x="339" y="456"/>
                  </a:cubicBezTo>
                  <a:cubicBezTo>
                    <a:pt x="339" y="486"/>
                    <a:pt x="339" y="589"/>
                    <a:pt x="339" y="58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4" name="Freeform 163"/>
            <p:cNvSpPr>
              <a:spLocks noChangeArrowheads="1"/>
            </p:cNvSpPr>
            <p:nvPr/>
          </p:nvSpPr>
          <p:spPr bwMode="auto">
            <a:xfrm>
              <a:off x="6596063" y="3883025"/>
              <a:ext cx="311150" cy="355600"/>
            </a:xfrm>
            <a:custGeom>
              <a:avLst/>
              <a:gdLst>
                <a:gd name="T0" fmla="*/ 280 w 517"/>
                <a:gd name="T1" fmla="*/ 74 h 590"/>
                <a:gd name="T2" fmla="*/ 280 w 517"/>
                <a:gd name="T3" fmla="*/ 74 h 590"/>
                <a:gd name="T4" fmla="*/ 280 w 517"/>
                <a:gd name="T5" fmla="*/ 74 h 590"/>
                <a:gd name="T6" fmla="*/ 280 w 517"/>
                <a:gd name="T7" fmla="*/ 30 h 590"/>
                <a:gd name="T8" fmla="*/ 353 w 517"/>
                <a:gd name="T9" fmla="*/ 30 h 590"/>
                <a:gd name="T10" fmla="*/ 383 w 517"/>
                <a:gd name="T11" fmla="*/ 15 h 590"/>
                <a:gd name="T12" fmla="*/ 353 w 517"/>
                <a:gd name="T13" fmla="*/ 0 h 590"/>
                <a:gd name="T14" fmla="*/ 162 w 517"/>
                <a:gd name="T15" fmla="*/ 0 h 590"/>
                <a:gd name="T16" fmla="*/ 148 w 517"/>
                <a:gd name="T17" fmla="*/ 15 h 590"/>
                <a:gd name="T18" fmla="*/ 162 w 517"/>
                <a:gd name="T19" fmla="*/ 30 h 590"/>
                <a:gd name="T20" fmla="*/ 236 w 517"/>
                <a:gd name="T21" fmla="*/ 30 h 590"/>
                <a:gd name="T22" fmla="*/ 236 w 517"/>
                <a:gd name="T23" fmla="*/ 74 h 590"/>
                <a:gd name="T24" fmla="*/ 236 w 517"/>
                <a:gd name="T25" fmla="*/ 74 h 590"/>
                <a:gd name="T26" fmla="*/ 0 w 517"/>
                <a:gd name="T27" fmla="*/ 324 h 590"/>
                <a:gd name="T28" fmla="*/ 265 w 517"/>
                <a:gd name="T29" fmla="*/ 589 h 590"/>
                <a:gd name="T30" fmla="*/ 516 w 517"/>
                <a:gd name="T31" fmla="*/ 324 h 590"/>
                <a:gd name="T32" fmla="*/ 280 w 517"/>
                <a:gd name="T33" fmla="*/ 74 h 590"/>
                <a:gd name="T34" fmla="*/ 265 w 517"/>
                <a:gd name="T35" fmla="*/ 545 h 590"/>
                <a:gd name="T36" fmla="*/ 265 w 517"/>
                <a:gd name="T37" fmla="*/ 545 h 590"/>
                <a:gd name="T38" fmla="*/ 44 w 517"/>
                <a:gd name="T39" fmla="*/ 324 h 590"/>
                <a:gd name="T40" fmla="*/ 265 w 517"/>
                <a:gd name="T41" fmla="*/ 118 h 590"/>
                <a:gd name="T42" fmla="*/ 471 w 517"/>
                <a:gd name="T43" fmla="*/ 324 h 590"/>
                <a:gd name="T44" fmla="*/ 265 w 517"/>
                <a:gd name="T45" fmla="*/ 545 h 590"/>
                <a:gd name="T46" fmla="*/ 280 w 517"/>
                <a:gd name="T47" fmla="*/ 280 h 590"/>
                <a:gd name="T48" fmla="*/ 280 w 517"/>
                <a:gd name="T49" fmla="*/ 280 h 590"/>
                <a:gd name="T50" fmla="*/ 280 w 517"/>
                <a:gd name="T51" fmla="*/ 177 h 590"/>
                <a:gd name="T52" fmla="*/ 265 w 517"/>
                <a:gd name="T53" fmla="*/ 147 h 590"/>
                <a:gd name="T54" fmla="*/ 236 w 517"/>
                <a:gd name="T55" fmla="*/ 177 h 590"/>
                <a:gd name="T56" fmla="*/ 236 w 517"/>
                <a:gd name="T57" fmla="*/ 280 h 590"/>
                <a:gd name="T58" fmla="*/ 207 w 517"/>
                <a:gd name="T59" fmla="*/ 324 h 590"/>
                <a:gd name="T60" fmla="*/ 265 w 517"/>
                <a:gd name="T61" fmla="*/ 383 h 590"/>
                <a:gd name="T62" fmla="*/ 324 w 517"/>
                <a:gd name="T63" fmla="*/ 324 h 590"/>
                <a:gd name="T64" fmla="*/ 280 w 517"/>
                <a:gd name="T65" fmla="*/ 28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7" h="590">
                  <a:moveTo>
                    <a:pt x="280" y="74"/>
                  </a:moveTo>
                  <a:lnTo>
                    <a:pt x="280" y="74"/>
                  </a:lnTo>
                  <a:lnTo>
                    <a:pt x="280" y="74"/>
                  </a:lnTo>
                  <a:cubicBezTo>
                    <a:pt x="280" y="30"/>
                    <a:pt x="280" y="30"/>
                    <a:pt x="280" y="30"/>
                  </a:cubicBezTo>
                  <a:cubicBezTo>
                    <a:pt x="353" y="30"/>
                    <a:pt x="353" y="30"/>
                    <a:pt x="353" y="30"/>
                  </a:cubicBezTo>
                  <a:cubicBezTo>
                    <a:pt x="369" y="30"/>
                    <a:pt x="383" y="30"/>
                    <a:pt x="383" y="15"/>
                  </a:cubicBezTo>
                  <a:cubicBezTo>
                    <a:pt x="383" y="0"/>
                    <a:pt x="369" y="0"/>
                    <a:pt x="353" y="0"/>
                  </a:cubicBezTo>
                  <a:cubicBezTo>
                    <a:pt x="162" y="0"/>
                    <a:pt x="162" y="0"/>
                    <a:pt x="162" y="0"/>
                  </a:cubicBezTo>
                  <a:cubicBezTo>
                    <a:pt x="148" y="0"/>
                    <a:pt x="148" y="0"/>
                    <a:pt x="148" y="15"/>
                  </a:cubicBezTo>
                  <a:cubicBezTo>
                    <a:pt x="148" y="30"/>
                    <a:pt x="148" y="30"/>
                    <a:pt x="162" y="30"/>
                  </a:cubicBezTo>
                  <a:cubicBezTo>
                    <a:pt x="236" y="30"/>
                    <a:pt x="236" y="30"/>
                    <a:pt x="236" y="30"/>
                  </a:cubicBezTo>
                  <a:cubicBezTo>
                    <a:pt x="236" y="74"/>
                    <a:pt x="236" y="74"/>
                    <a:pt x="236" y="74"/>
                  </a:cubicBezTo>
                  <a:lnTo>
                    <a:pt x="236" y="74"/>
                  </a:lnTo>
                  <a:cubicBezTo>
                    <a:pt x="103" y="89"/>
                    <a:pt x="0" y="192"/>
                    <a:pt x="0" y="324"/>
                  </a:cubicBezTo>
                  <a:cubicBezTo>
                    <a:pt x="0" y="472"/>
                    <a:pt x="118" y="589"/>
                    <a:pt x="265" y="589"/>
                  </a:cubicBezTo>
                  <a:cubicBezTo>
                    <a:pt x="398" y="589"/>
                    <a:pt x="516" y="472"/>
                    <a:pt x="516" y="324"/>
                  </a:cubicBezTo>
                  <a:cubicBezTo>
                    <a:pt x="516" y="192"/>
                    <a:pt x="412" y="89"/>
                    <a:pt x="280" y="74"/>
                  </a:cubicBezTo>
                  <a:close/>
                  <a:moveTo>
                    <a:pt x="265" y="545"/>
                  </a:moveTo>
                  <a:lnTo>
                    <a:pt x="265" y="545"/>
                  </a:lnTo>
                  <a:cubicBezTo>
                    <a:pt x="148" y="545"/>
                    <a:pt x="44" y="442"/>
                    <a:pt x="44" y="324"/>
                  </a:cubicBezTo>
                  <a:cubicBezTo>
                    <a:pt x="44" y="206"/>
                    <a:pt x="148" y="118"/>
                    <a:pt x="265" y="118"/>
                  </a:cubicBezTo>
                  <a:cubicBezTo>
                    <a:pt x="383" y="118"/>
                    <a:pt x="471" y="206"/>
                    <a:pt x="471" y="324"/>
                  </a:cubicBezTo>
                  <a:cubicBezTo>
                    <a:pt x="471" y="442"/>
                    <a:pt x="383" y="545"/>
                    <a:pt x="265" y="545"/>
                  </a:cubicBezTo>
                  <a:close/>
                  <a:moveTo>
                    <a:pt x="280" y="280"/>
                  </a:moveTo>
                  <a:lnTo>
                    <a:pt x="280" y="280"/>
                  </a:lnTo>
                  <a:cubicBezTo>
                    <a:pt x="280" y="177"/>
                    <a:pt x="280" y="177"/>
                    <a:pt x="280" y="177"/>
                  </a:cubicBezTo>
                  <a:cubicBezTo>
                    <a:pt x="280" y="163"/>
                    <a:pt x="265" y="147"/>
                    <a:pt x="265" y="147"/>
                  </a:cubicBezTo>
                  <a:cubicBezTo>
                    <a:pt x="251" y="147"/>
                    <a:pt x="236" y="163"/>
                    <a:pt x="236" y="177"/>
                  </a:cubicBezTo>
                  <a:cubicBezTo>
                    <a:pt x="236" y="280"/>
                    <a:pt x="236" y="280"/>
                    <a:pt x="236" y="280"/>
                  </a:cubicBezTo>
                  <a:cubicBezTo>
                    <a:pt x="221" y="280"/>
                    <a:pt x="207" y="309"/>
                    <a:pt x="207" y="324"/>
                  </a:cubicBezTo>
                  <a:cubicBezTo>
                    <a:pt x="207" y="368"/>
                    <a:pt x="221" y="383"/>
                    <a:pt x="265" y="383"/>
                  </a:cubicBezTo>
                  <a:cubicBezTo>
                    <a:pt x="295" y="383"/>
                    <a:pt x="324" y="368"/>
                    <a:pt x="324" y="324"/>
                  </a:cubicBezTo>
                  <a:cubicBezTo>
                    <a:pt x="324" y="309"/>
                    <a:pt x="310" y="280"/>
                    <a:pt x="280" y="280"/>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5" name="Freeform 164"/>
            <p:cNvSpPr>
              <a:spLocks noChangeArrowheads="1"/>
            </p:cNvSpPr>
            <p:nvPr/>
          </p:nvSpPr>
          <p:spPr bwMode="auto">
            <a:xfrm>
              <a:off x="5957888" y="3883025"/>
              <a:ext cx="355600" cy="355600"/>
            </a:xfrm>
            <a:custGeom>
              <a:avLst/>
              <a:gdLst>
                <a:gd name="T0" fmla="*/ 236 w 590"/>
                <a:gd name="T1" fmla="*/ 398 h 590"/>
                <a:gd name="T2" fmla="*/ 236 w 590"/>
                <a:gd name="T3" fmla="*/ 398 h 590"/>
                <a:gd name="T4" fmla="*/ 251 w 590"/>
                <a:gd name="T5" fmla="*/ 309 h 590"/>
                <a:gd name="T6" fmla="*/ 221 w 590"/>
                <a:gd name="T7" fmla="*/ 295 h 590"/>
                <a:gd name="T8" fmla="*/ 192 w 590"/>
                <a:gd name="T9" fmla="*/ 472 h 590"/>
                <a:gd name="T10" fmla="*/ 339 w 590"/>
                <a:gd name="T11" fmla="*/ 354 h 590"/>
                <a:gd name="T12" fmla="*/ 295 w 590"/>
                <a:gd name="T13" fmla="*/ 339 h 590"/>
                <a:gd name="T14" fmla="*/ 236 w 590"/>
                <a:gd name="T15" fmla="*/ 398 h 590"/>
                <a:gd name="T16" fmla="*/ 324 w 590"/>
                <a:gd name="T17" fmla="*/ 295 h 590"/>
                <a:gd name="T18" fmla="*/ 324 w 590"/>
                <a:gd name="T19" fmla="*/ 295 h 590"/>
                <a:gd name="T20" fmla="*/ 295 w 590"/>
                <a:gd name="T21" fmla="*/ 265 h 590"/>
                <a:gd name="T22" fmla="*/ 265 w 590"/>
                <a:gd name="T23" fmla="*/ 295 h 590"/>
                <a:gd name="T24" fmla="*/ 295 w 590"/>
                <a:gd name="T25" fmla="*/ 324 h 590"/>
                <a:gd name="T26" fmla="*/ 324 w 590"/>
                <a:gd name="T27" fmla="*/ 295 h 590"/>
                <a:gd name="T28" fmla="*/ 295 w 590"/>
                <a:gd name="T29" fmla="*/ 0 h 590"/>
                <a:gd name="T30" fmla="*/ 295 w 590"/>
                <a:gd name="T31" fmla="*/ 0 h 590"/>
                <a:gd name="T32" fmla="*/ 0 w 590"/>
                <a:gd name="T33" fmla="*/ 295 h 590"/>
                <a:gd name="T34" fmla="*/ 295 w 590"/>
                <a:gd name="T35" fmla="*/ 589 h 590"/>
                <a:gd name="T36" fmla="*/ 589 w 590"/>
                <a:gd name="T37" fmla="*/ 295 h 590"/>
                <a:gd name="T38" fmla="*/ 295 w 590"/>
                <a:gd name="T39" fmla="*/ 0 h 590"/>
                <a:gd name="T40" fmla="*/ 295 w 590"/>
                <a:gd name="T41" fmla="*/ 545 h 590"/>
                <a:gd name="T42" fmla="*/ 295 w 590"/>
                <a:gd name="T43" fmla="*/ 545 h 590"/>
                <a:gd name="T44" fmla="*/ 45 w 590"/>
                <a:gd name="T45" fmla="*/ 295 h 590"/>
                <a:gd name="T46" fmla="*/ 295 w 590"/>
                <a:gd name="T47" fmla="*/ 30 h 590"/>
                <a:gd name="T48" fmla="*/ 560 w 590"/>
                <a:gd name="T49" fmla="*/ 295 h 590"/>
                <a:gd name="T50" fmla="*/ 295 w 590"/>
                <a:gd name="T51" fmla="*/ 545 h 590"/>
                <a:gd name="T52" fmla="*/ 280 w 590"/>
                <a:gd name="T53" fmla="*/ 265 h 590"/>
                <a:gd name="T54" fmla="*/ 280 w 590"/>
                <a:gd name="T55" fmla="*/ 265 h 590"/>
                <a:gd name="T56" fmla="*/ 354 w 590"/>
                <a:gd name="T57" fmla="*/ 192 h 590"/>
                <a:gd name="T58" fmla="*/ 324 w 590"/>
                <a:gd name="T59" fmla="*/ 295 h 590"/>
                <a:gd name="T60" fmla="*/ 369 w 590"/>
                <a:gd name="T61" fmla="*/ 309 h 590"/>
                <a:gd name="T62" fmla="*/ 383 w 590"/>
                <a:gd name="T63" fmla="*/ 133 h 590"/>
                <a:gd name="T64" fmla="*/ 251 w 590"/>
                <a:gd name="T65" fmla="*/ 236 h 590"/>
                <a:gd name="T66" fmla="*/ 280 w 590"/>
                <a:gd name="T67" fmla="*/ 26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0" h="590">
                  <a:moveTo>
                    <a:pt x="236" y="398"/>
                  </a:moveTo>
                  <a:lnTo>
                    <a:pt x="236" y="398"/>
                  </a:lnTo>
                  <a:cubicBezTo>
                    <a:pt x="251" y="309"/>
                    <a:pt x="251" y="309"/>
                    <a:pt x="251" y="309"/>
                  </a:cubicBezTo>
                  <a:cubicBezTo>
                    <a:pt x="221" y="295"/>
                    <a:pt x="221" y="295"/>
                    <a:pt x="221" y="295"/>
                  </a:cubicBezTo>
                  <a:cubicBezTo>
                    <a:pt x="192" y="472"/>
                    <a:pt x="192" y="472"/>
                    <a:pt x="192" y="472"/>
                  </a:cubicBezTo>
                  <a:cubicBezTo>
                    <a:pt x="339" y="354"/>
                    <a:pt x="339" y="354"/>
                    <a:pt x="339" y="354"/>
                  </a:cubicBezTo>
                  <a:cubicBezTo>
                    <a:pt x="295" y="339"/>
                    <a:pt x="295" y="339"/>
                    <a:pt x="295" y="339"/>
                  </a:cubicBezTo>
                  <a:lnTo>
                    <a:pt x="236" y="398"/>
                  </a:lnTo>
                  <a:close/>
                  <a:moveTo>
                    <a:pt x="324" y="295"/>
                  </a:moveTo>
                  <a:lnTo>
                    <a:pt x="324" y="295"/>
                  </a:lnTo>
                  <a:cubicBezTo>
                    <a:pt x="324" y="280"/>
                    <a:pt x="310" y="265"/>
                    <a:pt x="295" y="265"/>
                  </a:cubicBezTo>
                  <a:cubicBezTo>
                    <a:pt x="280" y="265"/>
                    <a:pt x="265" y="280"/>
                    <a:pt x="265" y="295"/>
                  </a:cubicBezTo>
                  <a:cubicBezTo>
                    <a:pt x="265" y="309"/>
                    <a:pt x="280" y="324"/>
                    <a:pt x="295" y="324"/>
                  </a:cubicBezTo>
                  <a:cubicBezTo>
                    <a:pt x="310" y="324"/>
                    <a:pt x="324" y="309"/>
                    <a:pt x="324" y="295"/>
                  </a:cubicBezTo>
                  <a:close/>
                  <a:moveTo>
                    <a:pt x="295" y="0"/>
                  </a:moveTo>
                  <a:lnTo>
                    <a:pt x="295" y="0"/>
                  </a:lnTo>
                  <a:cubicBezTo>
                    <a:pt x="133" y="0"/>
                    <a:pt x="0" y="133"/>
                    <a:pt x="0" y="295"/>
                  </a:cubicBezTo>
                  <a:cubicBezTo>
                    <a:pt x="0" y="457"/>
                    <a:pt x="133" y="589"/>
                    <a:pt x="295" y="589"/>
                  </a:cubicBezTo>
                  <a:cubicBezTo>
                    <a:pt x="457" y="589"/>
                    <a:pt x="589" y="457"/>
                    <a:pt x="589" y="295"/>
                  </a:cubicBezTo>
                  <a:cubicBezTo>
                    <a:pt x="589" y="133"/>
                    <a:pt x="457" y="0"/>
                    <a:pt x="295" y="0"/>
                  </a:cubicBezTo>
                  <a:close/>
                  <a:moveTo>
                    <a:pt x="295" y="545"/>
                  </a:moveTo>
                  <a:lnTo>
                    <a:pt x="295" y="545"/>
                  </a:lnTo>
                  <a:cubicBezTo>
                    <a:pt x="162" y="545"/>
                    <a:pt x="45" y="427"/>
                    <a:pt x="45" y="295"/>
                  </a:cubicBezTo>
                  <a:cubicBezTo>
                    <a:pt x="45" y="147"/>
                    <a:pt x="162" y="30"/>
                    <a:pt x="295" y="30"/>
                  </a:cubicBezTo>
                  <a:cubicBezTo>
                    <a:pt x="442" y="30"/>
                    <a:pt x="560" y="147"/>
                    <a:pt x="560" y="295"/>
                  </a:cubicBezTo>
                  <a:cubicBezTo>
                    <a:pt x="560" y="427"/>
                    <a:pt x="442" y="545"/>
                    <a:pt x="295" y="545"/>
                  </a:cubicBezTo>
                  <a:close/>
                  <a:moveTo>
                    <a:pt x="280" y="265"/>
                  </a:moveTo>
                  <a:lnTo>
                    <a:pt x="280" y="265"/>
                  </a:lnTo>
                  <a:cubicBezTo>
                    <a:pt x="354" y="192"/>
                    <a:pt x="354" y="192"/>
                    <a:pt x="354" y="192"/>
                  </a:cubicBezTo>
                  <a:cubicBezTo>
                    <a:pt x="324" y="295"/>
                    <a:pt x="324" y="295"/>
                    <a:pt x="324" y="295"/>
                  </a:cubicBezTo>
                  <a:cubicBezTo>
                    <a:pt x="369" y="309"/>
                    <a:pt x="369" y="309"/>
                    <a:pt x="369" y="309"/>
                  </a:cubicBezTo>
                  <a:cubicBezTo>
                    <a:pt x="383" y="133"/>
                    <a:pt x="383" y="133"/>
                    <a:pt x="383" y="133"/>
                  </a:cubicBezTo>
                  <a:cubicBezTo>
                    <a:pt x="251" y="236"/>
                    <a:pt x="251" y="236"/>
                    <a:pt x="251" y="236"/>
                  </a:cubicBezTo>
                  <a:lnTo>
                    <a:pt x="280" y="265"/>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6" name="Freeform 165"/>
            <p:cNvSpPr>
              <a:spLocks noChangeArrowheads="1"/>
            </p:cNvSpPr>
            <p:nvPr/>
          </p:nvSpPr>
          <p:spPr bwMode="auto">
            <a:xfrm>
              <a:off x="5337175" y="3863975"/>
              <a:ext cx="371475" cy="382588"/>
            </a:xfrm>
            <a:custGeom>
              <a:avLst/>
              <a:gdLst>
                <a:gd name="T0" fmla="*/ 294 w 619"/>
                <a:gd name="T1" fmla="*/ 559 h 634"/>
                <a:gd name="T2" fmla="*/ 294 w 619"/>
                <a:gd name="T3" fmla="*/ 559 h 634"/>
                <a:gd name="T4" fmla="*/ 324 w 619"/>
                <a:gd name="T5" fmla="*/ 559 h 634"/>
                <a:gd name="T6" fmla="*/ 324 w 619"/>
                <a:gd name="T7" fmla="*/ 515 h 634"/>
                <a:gd name="T8" fmla="*/ 294 w 619"/>
                <a:gd name="T9" fmla="*/ 515 h 634"/>
                <a:gd name="T10" fmla="*/ 294 w 619"/>
                <a:gd name="T11" fmla="*/ 559 h 634"/>
                <a:gd name="T12" fmla="*/ 132 w 619"/>
                <a:gd name="T13" fmla="*/ 456 h 634"/>
                <a:gd name="T14" fmla="*/ 132 w 619"/>
                <a:gd name="T15" fmla="*/ 456 h 634"/>
                <a:gd name="T16" fmla="*/ 147 w 619"/>
                <a:gd name="T17" fmla="*/ 486 h 634"/>
                <a:gd name="T18" fmla="*/ 177 w 619"/>
                <a:gd name="T19" fmla="*/ 456 h 634"/>
                <a:gd name="T20" fmla="*/ 147 w 619"/>
                <a:gd name="T21" fmla="*/ 427 h 634"/>
                <a:gd name="T22" fmla="*/ 132 w 619"/>
                <a:gd name="T23" fmla="*/ 456 h 634"/>
                <a:gd name="T24" fmla="*/ 191 w 619"/>
                <a:gd name="T25" fmla="*/ 162 h 634"/>
                <a:gd name="T26" fmla="*/ 191 w 619"/>
                <a:gd name="T27" fmla="*/ 162 h 634"/>
                <a:gd name="T28" fmla="*/ 162 w 619"/>
                <a:gd name="T29" fmla="*/ 147 h 634"/>
                <a:gd name="T30" fmla="*/ 132 w 619"/>
                <a:gd name="T31" fmla="*/ 162 h 634"/>
                <a:gd name="T32" fmla="*/ 162 w 619"/>
                <a:gd name="T33" fmla="*/ 192 h 634"/>
                <a:gd name="T34" fmla="*/ 191 w 619"/>
                <a:gd name="T35" fmla="*/ 162 h 634"/>
                <a:gd name="T36" fmla="*/ 309 w 619"/>
                <a:gd name="T37" fmla="*/ 88 h 634"/>
                <a:gd name="T38" fmla="*/ 309 w 619"/>
                <a:gd name="T39" fmla="*/ 88 h 634"/>
                <a:gd name="T40" fmla="*/ 294 w 619"/>
                <a:gd name="T41" fmla="*/ 103 h 634"/>
                <a:gd name="T42" fmla="*/ 294 w 619"/>
                <a:gd name="T43" fmla="*/ 294 h 634"/>
                <a:gd name="T44" fmla="*/ 132 w 619"/>
                <a:gd name="T45" fmla="*/ 294 h 634"/>
                <a:gd name="T46" fmla="*/ 118 w 619"/>
                <a:gd name="T47" fmla="*/ 324 h 634"/>
                <a:gd name="T48" fmla="*/ 132 w 619"/>
                <a:gd name="T49" fmla="*/ 338 h 634"/>
                <a:gd name="T50" fmla="*/ 309 w 619"/>
                <a:gd name="T51" fmla="*/ 338 h 634"/>
                <a:gd name="T52" fmla="*/ 324 w 619"/>
                <a:gd name="T53" fmla="*/ 324 h 634"/>
                <a:gd name="T54" fmla="*/ 324 w 619"/>
                <a:gd name="T55" fmla="*/ 103 h 634"/>
                <a:gd name="T56" fmla="*/ 309 w 619"/>
                <a:gd name="T57" fmla="*/ 88 h 634"/>
                <a:gd name="T58" fmla="*/ 427 w 619"/>
                <a:gd name="T59" fmla="*/ 456 h 634"/>
                <a:gd name="T60" fmla="*/ 427 w 619"/>
                <a:gd name="T61" fmla="*/ 456 h 634"/>
                <a:gd name="T62" fmla="*/ 456 w 619"/>
                <a:gd name="T63" fmla="*/ 486 h 634"/>
                <a:gd name="T64" fmla="*/ 471 w 619"/>
                <a:gd name="T65" fmla="*/ 456 h 634"/>
                <a:gd name="T66" fmla="*/ 456 w 619"/>
                <a:gd name="T67" fmla="*/ 427 h 634"/>
                <a:gd name="T68" fmla="*/ 427 w 619"/>
                <a:gd name="T69" fmla="*/ 456 h 634"/>
                <a:gd name="T70" fmla="*/ 427 w 619"/>
                <a:gd name="T71" fmla="*/ 162 h 634"/>
                <a:gd name="T72" fmla="*/ 427 w 619"/>
                <a:gd name="T73" fmla="*/ 162 h 634"/>
                <a:gd name="T74" fmla="*/ 456 w 619"/>
                <a:gd name="T75" fmla="*/ 192 h 634"/>
                <a:gd name="T76" fmla="*/ 486 w 619"/>
                <a:gd name="T77" fmla="*/ 162 h 634"/>
                <a:gd name="T78" fmla="*/ 456 w 619"/>
                <a:gd name="T79" fmla="*/ 147 h 634"/>
                <a:gd name="T80" fmla="*/ 427 w 619"/>
                <a:gd name="T81" fmla="*/ 162 h 634"/>
                <a:gd name="T82" fmla="*/ 309 w 619"/>
                <a:gd name="T83" fmla="*/ 0 h 634"/>
                <a:gd name="T84" fmla="*/ 309 w 619"/>
                <a:gd name="T85" fmla="*/ 0 h 634"/>
                <a:gd name="T86" fmla="*/ 0 w 619"/>
                <a:gd name="T87" fmla="*/ 324 h 634"/>
                <a:gd name="T88" fmla="*/ 309 w 619"/>
                <a:gd name="T89" fmla="*/ 633 h 634"/>
                <a:gd name="T90" fmla="*/ 618 w 619"/>
                <a:gd name="T91" fmla="*/ 324 h 634"/>
                <a:gd name="T92" fmla="*/ 309 w 619"/>
                <a:gd name="T93" fmla="*/ 0 h 634"/>
                <a:gd name="T94" fmla="*/ 309 w 619"/>
                <a:gd name="T95" fmla="*/ 589 h 634"/>
                <a:gd name="T96" fmla="*/ 309 w 619"/>
                <a:gd name="T97" fmla="*/ 589 h 634"/>
                <a:gd name="T98" fmla="*/ 29 w 619"/>
                <a:gd name="T99" fmla="*/ 324 h 634"/>
                <a:gd name="T100" fmla="*/ 309 w 619"/>
                <a:gd name="T101" fmla="*/ 44 h 634"/>
                <a:gd name="T102" fmla="*/ 589 w 619"/>
                <a:gd name="T103" fmla="*/ 324 h 634"/>
                <a:gd name="T104" fmla="*/ 309 w 619"/>
                <a:gd name="T105" fmla="*/ 589 h 634"/>
                <a:gd name="T106" fmla="*/ 500 w 619"/>
                <a:gd name="T107" fmla="*/ 294 h 634"/>
                <a:gd name="T108" fmla="*/ 500 w 619"/>
                <a:gd name="T109" fmla="*/ 294 h 634"/>
                <a:gd name="T110" fmla="*/ 500 w 619"/>
                <a:gd name="T111" fmla="*/ 338 h 634"/>
                <a:gd name="T112" fmla="*/ 545 w 619"/>
                <a:gd name="T113" fmla="*/ 338 h 634"/>
                <a:gd name="T114" fmla="*/ 545 w 619"/>
                <a:gd name="T115" fmla="*/ 294 h 634"/>
                <a:gd name="T116" fmla="*/ 500 w 619"/>
                <a:gd name="T117"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9" h="634">
                  <a:moveTo>
                    <a:pt x="294" y="559"/>
                  </a:moveTo>
                  <a:lnTo>
                    <a:pt x="294" y="559"/>
                  </a:lnTo>
                  <a:cubicBezTo>
                    <a:pt x="324" y="559"/>
                    <a:pt x="324" y="559"/>
                    <a:pt x="324" y="559"/>
                  </a:cubicBezTo>
                  <a:cubicBezTo>
                    <a:pt x="324" y="515"/>
                    <a:pt x="324" y="515"/>
                    <a:pt x="324" y="515"/>
                  </a:cubicBezTo>
                  <a:cubicBezTo>
                    <a:pt x="294" y="515"/>
                    <a:pt x="294" y="515"/>
                    <a:pt x="294" y="515"/>
                  </a:cubicBezTo>
                  <a:lnTo>
                    <a:pt x="294" y="559"/>
                  </a:lnTo>
                  <a:close/>
                  <a:moveTo>
                    <a:pt x="132" y="456"/>
                  </a:moveTo>
                  <a:lnTo>
                    <a:pt x="132" y="456"/>
                  </a:lnTo>
                  <a:cubicBezTo>
                    <a:pt x="147" y="486"/>
                    <a:pt x="147" y="486"/>
                    <a:pt x="147" y="486"/>
                  </a:cubicBezTo>
                  <a:cubicBezTo>
                    <a:pt x="177" y="456"/>
                    <a:pt x="177" y="456"/>
                    <a:pt x="177" y="456"/>
                  </a:cubicBezTo>
                  <a:cubicBezTo>
                    <a:pt x="147" y="427"/>
                    <a:pt x="147" y="427"/>
                    <a:pt x="147" y="427"/>
                  </a:cubicBezTo>
                  <a:lnTo>
                    <a:pt x="132" y="456"/>
                  </a:lnTo>
                  <a:close/>
                  <a:moveTo>
                    <a:pt x="191" y="162"/>
                  </a:moveTo>
                  <a:lnTo>
                    <a:pt x="191" y="162"/>
                  </a:lnTo>
                  <a:cubicBezTo>
                    <a:pt x="162" y="147"/>
                    <a:pt x="162" y="147"/>
                    <a:pt x="162" y="147"/>
                  </a:cubicBezTo>
                  <a:cubicBezTo>
                    <a:pt x="132" y="162"/>
                    <a:pt x="132" y="162"/>
                    <a:pt x="132" y="162"/>
                  </a:cubicBezTo>
                  <a:cubicBezTo>
                    <a:pt x="162" y="192"/>
                    <a:pt x="162" y="192"/>
                    <a:pt x="162" y="192"/>
                  </a:cubicBezTo>
                  <a:lnTo>
                    <a:pt x="191" y="162"/>
                  </a:lnTo>
                  <a:close/>
                  <a:moveTo>
                    <a:pt x="309" y="88"/>
                  </a:moveTo>
                  <a:lnTo>
                    <a:pt x="309" y="88"/>
                  </a:lnTo>
                  <a:cubicBezTo>
                    <a:pt x="294" y="88"/>
                    <a:pt x="294" y="88"/>
                    <a:pt x="294" y="103"/>
                  </a:cubicBezTo>
                  <a:cubicBezTo>
                    <a:pt x="294" y="294"/>
                    <a:pt x="294" y="294"/>
                    <a:pt x="294" y="294"/>
                  </a:cubicBezTo>
                  <a:cubicBezTo>
                    <a:pt x="132" y="294"/>
                    <a:pt x="132" y="294"/>
                    <a:pt x="132" y="294"/>
                  </a:cubicBezTo>
                  <a:cubicBezTo>
                    <a:pt x="118" y="294"/>
                    <a:pt x="118" y="309"/>
                    <a:pt x="118" y="324"/>
                  </a:cubicBezTo>
                  <a:cubicBezTo>
                    <a:pt x="118" y="324"/>
                    <a:pt x="118" y="338"/>
                    <a:pt x="132" y="338"/>
                  </a:cubicBezTo>
                  <a:cubicBezTo>
                    <a:pt x="309" y="338"/>
                    <a:pt x="309" y="338"/>
                    <a:pt x="309" y="338"/>
                  </a:cubicBezTo>
                  <a:cubicBezTo>
                    <a:pt x="324" y="338"/>
                    <a:pt x="324" y="324"/>
                    <a:pt x="324" y="324"/>
                  </a:cubicBezTo>
                  <a:cubicBezTo>
                    <a:pt x="324" y="103"/>
                    <a:pt x="324" y="103"/>
                    <a:pt x="324" y="103"/>
                  </a:cubicBezTo>
                  <a:cubicBezTo>
                    <a:pt x="324" y="88"/>
                    <a:pt x="324" y="88"/>
                    <a:pt x="309" y="88"/>
                  </a:cubicBezTo>
                  <a:close/>
                  <a:moveTo>
                    <a:pt x="427" y="456"/>
                  </a:moveTo>
                  <a:lnTo>
                    <a:pt x="427" y="456"/>
                  </a:lnTo>
                  <a:cubicBezTo>
                    <a:pt x="456" y="486"/>
                    <a:pt x="456" y="486"/>
                    <a:pt x="456" y="486"/>
                  </a:cubicBezTo>
                  <a:cubicBezTo>
                    <a:pt x="471" y="456"/>
                    <a:pt x="471" y="456"/>
                    <a:pt x="471" y="456"/>
                  </a:cubicBezTo>
                  <a:cubicBezTo>
                    <a:pt x="456" y="427"/>
                    <a:pt x="456" y="427"/>
                    <a:pt x="456" y="427"/>
                  </a:cubicBezTo>
                  <a:lnTo>
                    <a:pt x="427" y="456"/>
                  </a:lnTo>
                  <a:close/>
                  <a:moveTo>
                    <a:pt x="427" y="162"/>
                  </a:moveTo>
                  <a:lnTo>
                    <a:pt x="427" y="162"/>
                  </a:lnTo>
                  <a:cubicBezTo>
                    <a:pt x="456" y="192"/>
                    <a:pt x="456" y="192"/>
                    <a:pt x="456" y="192"/>
                  </a:cubicBezTo>
                  <a:cubicBezTo>
                    <a:pt x="486" y="162"/>
                    <a:pt x="486" y="162"/>
                    <a:pt x="486" y="162"/>
                  </a:cubicBezTo>
                  <a:cubicBezTo>
                    <a:pt x="456" y="147"/>
                    <a:pt x="456" y="147"/>
                    <a:pt x="456" y="147"/>
                  </a:cubicBezTo>
                  <a:lnTo>
                    <a:pt x="427" y="162"/>
                  </a:lnTo>
                  <a:close/>
                  <a:moveTo>
                    <a:pt x="309" y="0"/>
                  </a:moveTo>
                  <a:lnTo>
                    <a:pt x="309" y="0"/>
                  </a:lnTo>
                  <a:cubicBezTo>
                    <a:pt x="132" y="0"/>
                    <a:pt x="0" y="147"/>
                    <a:pt x="0" y="324"/>
                  </a:cubicBezTo>
                  <a:cubicBezTo>
                    <a:pt x="0" y="486"/>
                    <a:pt x="132" y="633"/>
                    <a:pt x="309" y="633"/>
                  </a:cubicBezTo>
                  <a:cubicBezTo>
                    <a:pt x="486" y="633"/>
                    <a:pt x="618" y="486"/>
                    <a:pt x="618" y="324"/>
                  </a:cubicBezTo>
                  <a:cubicBezTo>
                    <a:pt x="618" y="147"/>
                    <a:pt x="486" y="0"/>
                    <a:pt x="309" y="0"/>
                  </a:cubicBezTo>
                  <a:close/>
                  <a:moveTo>
                    <a:pt x="309" y="589"/>
                  </a:moveTo>
                  <a:lnTo>
                    <a:pt x="309" y="589"/>
                  </a:lnTo>
                  <a:cubicBezTo>
                    <a:pt x="162" y="589"/>
                    <a:pt x="29" y="471"/>
                    <a:pt x="29" y="324"/>
                  </a:cubicBezTo>
                  <a:cubicBezTo>
                    <a:pt x="29" y="162"/>
                    <a:pt x="162" y="44"/>
                    <a:pt x="309" y="44"/>
                  </a:cubicBezTo>
                  <a:cubicBezTo>
                    <a:pt x="456" y="44"/>
                    <a:pt x="589" y="162"/>
                    <a:pt x="589" y="324"/>
                  </a:cubicBezTo>
                  <a:cubicBezTo>
                    <a:pt x="589" y="471"/>
                    <a:pt x="456" y="589"/>
                    <a:pt x="309" y="589"/>
                  </a:cubicBezTo>
                  <a:close/>
                  <a:moveTo>
                    <a:pt x="500" y="294"/>
                  </a:moveTo>
                  <a:lnTo>
                    <a:pt x="500" y="294"/>
                  </a:lnTo>
                  <a:cubicBezTo>
                    <a:pt x="500" y="338"/>
                    <a:pt x="500" y="338"/>
                    <a:pt x="500" y="338"/>
                  </a:cubicBezTo>
                  <a:cubicBezTo>
                    <a:pt x="545" y="338"/>
                    <a:pt x="545" y="338"/>
                    <a:pt x="545" y="338"/>
                  </a:cubicBezTo>
                  <a:cubicBezTo>
                    <a:pt x="545" y="294"/>
                    <a:pt x="545" y="294"/>
                    <a:pt x="545" y="294"/>
                  </a:cubicBezTo>
                  <a:lnTo>
                    <a:pt x="500" y="294"/>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7" name="Freeform 166"/>
            <p:cNvSpPr>
              <a:spLocks noChangeArrowheads="1"/>
            </p:cNvSpPr>
            <p:nvPr/>
          </p:nvSpPr>
          <p:spPr bwMode="auto">
            <a:xfrm>
              <a:off x="4714875" y="3863975"/>
              <a:ext cx="382588" cy="382588"/>
            </a:xfrm>
            <a:custGeom>
              <a:avLst/>
              <a:gdLst>
                <a:gd name="T0" fmla="*/ 45 w 634"/>
                <a:gd name="T1" fmla="*/ 103 h 634"/>
                <a:gd name="T2" fmla="*/ 45 w 634"/>
                <a:gd name="T3" fmla="*/ 103 h 634"/>
                <a:gd name="T4" fmla="*/ 103 w 634"/>
                <a:gd name="T5" fmla="*/ 44 h 634"/>
                <a:gd name="T6" fmla="*/ 148 w 634"/>
                <a:gd name="T7" fmla="*/ 44 h 634"/>
                <a:gd name="T8" fmla="*/ 148 w 634"/>
                <a:gd name="T9" fmla="*/ 0 h 634"/>
                <a:gd name="T10" fmla="*/ 103 w 634"/>
                <a:gd name="T11" fmla="*/ 0 h 634"/>
                <a:gd name="T12" fmla="*/ 0 w 634"/>
                <a:gd name="T13" fmla="*/ 103 h 634"/>
                <a:gd name="T14" fmla="*/ 0 w 634"/>
                <a:gd name="T15" fmla="*/ 147 h 634"/>
                <a:gd name="T16" fmla="*/ 45 w 634"/>
                <a:gd name="T17" fmla="*/ 147 h 634"/>
                <a:gd name="T18" fmla="*/ 45 w 634"/>
                <a:gd name="T19" fmla="*/ 103 h 634"/>
                <a:gd name="T20" fmla="*/ 457 w 634"/>
                <a:gd name="T21" fmla="*/ 294 h 634"/>
                <a:gd name="T22" fmla="*/ 457 w 634"/>
                <a:gd name="T23" fmla="*/ 294 h 634"/>
                <a:gd name="T24" fmla="*/ 339 w 634"/>
                <a:gd name="T25" fmla="*/ 294 h 634"/>
                <a:gd name="T26" fmla="*/ 339 w 634"/>
                <a:gd name="T27" fmla="*/ 162 h 634"/>
                <a:gd name="T28" fmla="*/ 324 w 634"/>
                <a:gd name="T29" fmla="*/ 147 h 634"/>
                <a:gd name="T30" fmla="*/ 295 w 634"/>
                <a:gd name="T31" fmla="*/ 162 h 634"/>
                <a:gd name="T32" fmla="*/ 295 w 634"/>
                <a:gd name="T33" fmla="*/ 324 h 634"/>
                <a:gd name="T34" fmla="*/ 324 w 634"/>
                <a:gd name="T35" fmla="*/ 338 h 634"/>
                <a:gd name="T36" fmla="*/ 457 w 634"/>
                <a:gd name="T37" fmla="*/ 338 h 634"/>
                <a:gd name="T38" fmla="*/ 471 w 634"/>
                <a:gd name="T39" fmla="*/ 324 h 634"/>
                <a:gd name="T40" fmla="*/ 457 w 634"/>
                <a:gd name="T41" fmla="*/ 294 h 634"/>
                <a:gd name="T42" fmla="*/ 589 w 634"/>
                <a:gd name="T43" fmla="*/ 324 h 634"/>
                <a:gd name="T44" fmla="*/ 589 w 634"/>
                <a:gd name="T45" fmla="*/ 324 h 634"/>
                <a:gd name="T46" fmla="*/ 324 w 634"/>
                <a:gd name="T47" fmla="*/ 44 h 634"/>
                <a:gd name="T48" fmla="*/ 45 w 634"/>
                <a:gd name="T49" fmla="*/ 324 h 634"/>
                <a:gd name="T50" fmla="*/ 192 w 634"/>
                <a:gd name="T51" fmla="*/ 559 h 634"/>
                <a:gd name="T52" fmla="*/ 118 w 634"/>
                <a:gd name="T53" fmla="*/ 633 h 634"/>
                <a:gd name="T54" fmla="*/ 177 w 634"/>
                <a:gd name="T55" fmla="*/ 633 h 634"/>
                <a:gd name="T56" fmla="*/ 236 w 634"/>
                <a:gd name="T57" fmla="*/ 574 h 634"/>
                <a:gd name="T58" fmla="*/ 324 w 634"/>
                <a:gd name="T59" fmla="*/ 589 h 634"/>
                <a:gd name="T60" fmla="*/ 398 w 634"/>
                <a:gd name="T61" fmla="*/ 574 h 634"/>
                <a:gd name="T62" fmla="*/ 457 w 634"/>
                <a:gd name="T63" fmla="*/ 633 h 634"/>
                <a:gd name="T64" fmla="*/ 516 w 634"/>
                <a:gd name="T65" fmla="*/ 633 h 634"/>
                <a:gd name="T66" fmla="*/ 457 w 634"/>
                <a:gd name="T67" fmla="*/ 559 h 634"/>
                <a:gd name="T68" fmla="*/ 589 w 634"/>
                <a:gd name="T69" fmla="*/ 324 h 634"/>
                <a:gd name="T70" fmla="*/ 324 w 634"/>
                <a:gd name="T71" fmla="*/ 559 h 634"/>
                <a:gd name="T72" fmla="*/ 324 w 634"/>
                <a:gd name="T73" fmla="*/ 559 h 634"/>
                <a:gd name="T74" fmla="*/ 89 w 634"/>
                <a:gd name="T75" fmla="*/ 324 h 634"/>
                <a:gd name="T76" fmla="*/ 324 w 634"/>
                <a:gd name="T77" fmla="*/ 88 h 634"/>
                <a:gd name="T78" fmla="*/ 560 w 634"/>
                <a:gd name="T79" fmla="*/ 324 h 634"/>
                <a:gd name="T80" fmla="*/ 324 w 634"/>
                <a:gd name="T81" fmla="*/ 559 h 634"/>
                <a:gd name="T82" fmla="*/ 530 w 634"/>
                <a:gd name="T83" fmla="*/ 0 h 634"/>
                <a:gd name="T84" fmla="*/ 530 w 634"/>
                <a:gd name="T85" fmla="*/ 0 h 634"/>
                <a:gd name="T86" fmla="*/ 501 w 634"/>
                <a:gd name="T87" fmla="*/ 0 h 634"/>
                <a:gd name="T88" fmla="*/ 501 w 634"/>
                <a:gd name="T89" fmla="*/ 44 h 634"/>
                <a:gd name="T90" fmla="*/ 530 w 634"/>
                <a:gd name="T91" fmla="*/ 44 h 634"/>
                <a:gd name="T92" fmla="*/ 589 w 634"/>
                <a:gd name="T93" fmla="*/ 103 h 634"/>
                <a:gd name="T94" fmla="*/ 589 w 634"/>
                <a:gd name="T95" fmla="*/ 147 h 634"/>
                <a:gd name="T96" fmla="*/ 633 w 634"/>
                <a:gd name="T97" fmla="*/ 147 h 634"/>
                <a:gd name="T98" fmla="*/ 633 w 634"/>
                <a:gd name="T99" fmla="*/ 103 h 634"/>
                <a:gd name="T100" fmla="*/ 530 w 634"/>
                <a:gd name="T101"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634">
                  <a:moveTo>
                    <a:pt x="45" y="103"/>
                  </a:moveTo>
                  <a:lnTo>
                    <a:pt x="45" y="103"/>
                  </a:lnTo>
                  <a:cubicBezTo>
                    <a:pt x="45" y="74"/>
                    <a:pt x="74" y="44"/>
                    <a:pt x="103" y="44"/>
                  </a:cubicBezTo>
                  <a:cubicBezTo>
                    <a:pt x="148" y="44"/>
                    <a:pt x="148" y="44"/>
                    <a:pt x="148" y="44"/>
                  </a:cubicBezTo>
                  <a:cubicBezTo>
                    <a:pt x="148" y="0"/>
                    <a:pt x="148" y="0"/>
                    <a:pt x="148" y="0"/>
                  </a:cubicBezTo>
                  <a:cubicBezTo>
                    <a:pt x="103" y="0"/>
                    <a:pt x="103" y="0"/>
                    <a:pt x="103" y="0"/>
                  </a:cubicBezTo>
                  <a:cubicBezTo>
                    <a:pt x="45" y="0"/>
                    <a:pt x="0" y="44"/>
                    <a:pt x="0" y="103"/>
                  </a:cubicBezTo>
                  <a:cubicBezTo>
                    <a:pt x="0" y="147"/>
                    <a:pt x="0" y="147"/>
                    <a:pt x="0" y="147"/>
                  </a:cubicBezTo>
                  <a:cubicBezTo>
                    <a:pt x="30" y="147"/>
                    <a:pt x="45" y="147"/>
                    <a:pt x="45" y="147"/>
                  </a:cubicBezTo>
                  <a:lnTo>
                    <a:pt x="45" y="103"/>
                  </a:lnTo>
                  <a:close/>
                  <a:moveTo>
                    <a:pt x="457" y="294"/>
                  </a:moveTo>
                  <a:lnTo>
                    <a:pt x="457" y="294"/>
                  </a:lnTo>
                  <a:cubicBezTo>
                    <a:pt x="339" y="294"/>
                    <a:pt x="339" y="294"/>
                    <a:pt x="339" y="294"/>
                  </a:cubicBezTo>
                  <a:cubicBezTo>
                    <a:pt x="339" y="162"/>
                    <a:pt x="339" y="162"/>
                    <a:pt x="339" y="162"/>
                  </a:cubicBezTo>
                  <a:cubicBezTo>
                    <a:pt x="339" y="147"/>
                    <a:pt x="324" y="147"/>
                    <a:pt x="324" y="147"/>
                  </a:cubicBezTo>
                  <a:cubicBezTo>
                    <a:pt x="310" y="147"/>
                    <a:pt x="295" y="147"/>
                    <a:pt x="295" y="162"/>
                  </a:cubicBezTo>
                  <a:cubicBezTo>
                    <a:pt x="295" y="324"/>
                    <a:pt x="295" y="324"/>
                    <a:pt x="295" y="324"/>
                  </a:cubicBezTo>
                  <a:cubicBezTo>
                    <a:pt x="295" y="324"/>
                    <a:pt x="310" y="338"/>
                    <a:pt x="324" y="338"/>
                  </a:cubicBezTo>
                  <a:cubicBezTo>
                    <a:pt x="457" y="338"/>
                    <a:pt x="457" y="338"/>
                    <a:pt x="457" y="338"/>
                  </a:cubicBezTo>
                  <a:cubicBezTo>
                    <a:pt x="471" y="338"/>
                    <a:pt x="471" y="324"/>
                    <a:pt x="471" y="324"/>
                  </a:cubicBezTo>
                  <a:cubicBezTo>
                    <a:pt x="471" y="309"/>
                    <a:pt x="471" y="294"/>
                    <a:pt x="457" y="294"/>
                  </a:cubicBezTo>
                  <a:close/>
                  <a:moveTo>
                    <a:pt x="589" y="324"/>
                  </a:moveTo>
                  <a:lnTo>
                    <a:pt x="589" y="324"/>
                  </a:lnTo>
                  <a:cubicBezTo>
                    <a:pt x="589" y="162"/>
                    <a:pt x="471" y="44"/>
                    <a:pt x="324" y="44"/>
                  </a:cubicBezTo>
                  <a:cubicBezTo>
                    <a:pt x="162" y="44"/>
                    <a:pt x="45" y="162"/>
                    <a:pt x="45" y="324"/>
                  </a:cubicBezTo>
                  <a:cubicBezTo>
                    <a:pt x="45" y="427"/>
                    <a:pt x="103" y="515"/>
                    <a:pt x="192" y="559"/>
                  </a:cubicBezTo>
                  <a:cubicBezTo>
                    <a:pt x="118" y="633"/>
                    <a:pt x="118" y="633"/>
                    <a:pt x="118" y="633"/>
                  </a:cubicBezTo>
                  <a:cubicBezTo>
                    <a:pt x="177" y="633"/>
                    <a:pt x="177" y="633"/>
                    <a:pt x="177" y="633"/>
                  </a:cubicBezTo>
                  <a:cubicBezTo>
                    <a:pt x="236" y="574"/>
                    <a:pt x="236" y="574"/>
                    <a:pt x="236" y="574"/>
                  </a:cubicBezTo>
                  <a:cubicBezTo>
                    <a:pt x="265" y="589"/>
                    <a:pt x="295" y="589"/>
                    <a:pt x="324" y="589"/>
                  </a:cubicBezTo>
                  <a:cubicBezTo>
                    <a:pt x="354" y="589"/>
                    <a:pt x="383" y="589"/>
                    <a:pt x="398" y="574"/>
                  </a:cubicBezTo>
                  <a:cubicBezTo>
                    <a:pt x="457" y="633"/>
                    <a:pt x="457" y="633"/>
                    <a:pt x="457" y="633"/>
                  </a:cubicBezTo>
                  <a:cubicBezTo>
                    <a:pt x="516" y="633"/>
                    <a:pt x="516" y="633"/>
                    <a:pt x="516" y="633"/>
                  </a:cubicBezTo>
                  <a:cubicBezTo>
                    <a:pt x="457" y="559"/>
                    <a:pt x="457" y="559"/>
                    <a:pt x="457" y="559"/>
                  </a:cubicBezTo>
                  <a:cubicBezTo>
                    <a:pt x="530" y="515"/>
                    <a:pt x="589" y="427"/>
                    <a:pt x="589" y="324"/>
                  </a:cubicBezTo>
                  <a:close/>
                  <a:moveTo>
                    <a:pt x="324" y="559"/>
                  </a:moveTo>
                  <a:lnTo>
                    <a:pt x="324" y="559"/>
                  </a:lnTo>
                  <a:cubicBezTo>
                    <a:pt x="192" y="559"/>
                    <a:pt x="89" y="456"/>
                    <a:pt x="89" y="324"/>
                  </a:cubicBezTo>
                  <a:cubicBezTo>
                    <a:pt x="89" y="192"/>
                    <a:pt x="192" y="88"/>
                    <a:pt x="324" y="88"/>
                  </a:cubicBezTo>
                  <a:cubicBezTo>
                    <a:pt x="457" y="88"/>
                    <a:pt x="560" y="192"/>
                    <a:pt x="560" y="324"/>
                  </a:cubicBezTo>
                  <a:cubicBezTo>
                    <a:pt x="560" y="456"/>
                    <a:pt x="457" y="559"/>
                    <a:pt x="324" y="559"/>
                  </a:cubicBezTo>
                  <a:close/>
                  <a:moveTo>
                    <a:pt x="530" y="0"/>
                  </a:moveTo>
                  <a:lnTo>
                    <a:pt x="530" y="0"/>
                  </a:lnTo>
                  <a:cubicBezTo>
                    <a:pt x="501" y="0"/>
                    <a:pt x="501" y="0"/>
                    <a:pt x="501" y="0"/>
                  </a:cubicBezTo>
                  <a:cubicBezTo>
                    <a:pt x="501" y="44"/>
                    <a:pt x="501" y="44"/>
                    <a:pt x="501" y="44"/>
                  </a:cubicBezTo>
                  <a:cubicBezTo>
                    <a:pt x="530" y="44"/>
                    <a:pt x="530" y="44"/>
                    <a:pt x="530" y="44"/>
                  </a:cubicBezTo>
                  <a:cubicBezTo>
                    <a:pt x="575" y="44"/>
                    <a:pt x="589" y="74"/>
                    <a:pt x="589" y="103"/>
                  </a:cubicBezTo>
                  <a:cubicBezTo>
                    <a:pt x="589" y="147"/>
                    <a:pt x="589" y="147"/>
                    <a:pt x="589" y="147"/>
                  </a:cubicBezTo>
                  <a:cubicBezTo>
                    <a:pt x="604" y="147"/>
                    <a:pt x="604" y="147"/>
                    <a:pt x="633" y="147"/>
                  </a:cubicBezTo>
                  <a:cubicBezTo>
                    <a:pt x="633" y="103"/>
                    <a:pt x="633" y="103"/>
                    <a:pt x="633" y="103"/>
                  </a:cubicBezTo>
                  <a:cubicBezTo>
                    <a:pt x="633" y="44"/>
                    <a:pt x="589" y="0"/>
                    <a:pt x="530" y="0"/>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8" name="Freeform 167"/>
            <p:cNvSpPr>
              <a:spLocks noChangeArrowheads="1"/>
            </p:cNvSpPr>
            <p:nvPr/>
          </p:nvSpPr>
          <p:spPr bwMode="auto">
            <a:xfrm>
              <a:off x="4111625" y="3863975"/>
              <a:ext cx="355600" cy="382588"/>
            </a:xfrm>
            <a:custGeom>
              <a:avLst/>
              <a:gdLst>
                <a:gd name="T0" fmla="*/ 471 w 590"/>
                <a:gd name="T1" fmla="*/ 559 h 634"/>
                <a:gd name="T2" fmla="*/ 471 w 590"/>
                <a:gd name="T3" fmla="*/ 442 h 634"/>
                <a:gd name="T4" fmla="*/ 398 w 590"/>
                <a:gd name="T5" fmla="*/ 515 h 634"/>
                <a:gd name="T6" fmla="*/ 442 w 590"/>
                <a:gd name="T7" fmla="*/ 471 h 634"/>
                <a:gd name="T8" fmla="*/ 442 w 590"/>
                <a:gd name="T9" fmla="*/ 515 h 634"/>
                <a:gd name="T10" fmla="*/ 442 w 590"/>
                <a:gd name="T11" fmla="*/ 397 h 634"/>
                <a:gd name="T12" fmla="*/ 516 w 590"/>
                <a:gd name="T13" fmla="*/ 324 h 634"/>
                <a:gd name="T14" fmla="*/ 398 w 590"/>
                <a:gd name="T15" fmla="*/ 324 h 634"/>
                <a:gd name="T16" fmla="*/ 442 w 590"/>
                <a:gd name="T17" fmla="*/ 324 h 634"/>
                <a:gd name="T18" fmla="*/ 471 w 590"/>
                <a:gd name="T19" fmla="*/ 353 h 634"/>
                <a:gd name="T20" fmla="*/ 516 w 590"/>
                <a:gd name="T21" fmla="*/ 44 h 634"/>
                <a:gd name="T22" fmla="*/ 442 w 590"/>
                <a:gd name="T23" fmla="*/ 29 h 634"/>
                <a:gd name="T24" fmla="*/ 398 w 590"/>
                <a:gd name="T25" fmla="*/ 44 h 634"/>
                <a:gd name="T26" fmla="*/ 177 w 590"/>
                <a:gd name="T27" fmla="*/ 0 h 634"/>
                <a:gd name="T28" fmla="*/ 89 w 590"/>
                <a:gd name="T29" fmla="*/ 44 h 634"/>
                <a:gd name="T30" fmla="*/ 89 w 590"/>
                <a:gd name="T31" fmla="*/ 633 h 634"/>
                <a:gd name="T32" fmla="*/ 589 w 590"/>
                <a:gd name="T33" fmla="*/ 118 h 634"/>
                <a:gd name="T34" fmla="*/ 560 w 590"/>
                <a:gd name="T35" fmla="*/ 559 h 634"/>
                <a:gd name="T36" fmla="*/ 44 w 590"/>
                <a:gd name="T37" fmla="*/ 559 h 634"/>
                <a:gd name="T38" fmla="*/ 560 w 590"/>
                <a:gd name="T39" fmla="*/ 559 h 634"/>
                <a:gd name="T40" fmla="*/ 44 w 590"/>
                <a:gd name="T41" fmla="*/ 162 h 634"/>
                <a:gd name="T42" fmla="*/ 162 w 590"/>
                <a:gd name="T43" fmla="*/ 88 h 634"/>
                <a:gd name="T44" fmla="*/ 207 w 590"/>
                <a:gd name="T45" fmla="*/ 103 h 634"/>
                <a:gd name="T46" fmla="*/ 398 w 590"/>
                <a:gd name="T47" fmla="*/ 103 h 634"/>
                <a:gd name="T48" fmla="*/ 442 w 590"/>
                <a:gd name="T49" fmla="*/ 88 h 634"/>
                <a:gd name="T50" fmla="*/ 560 w 590"/>
                <a:gd name="T51" fmla="*/ 162 h 634"/>
                <a:gd name="T52" fmla="*/ 162 w 590"/>
                <a:gd name="T53" fmla="*/ 397 h 634"/>
                <a:gd name="T54" fmla="*/ 162 w 590"/>
                <a:gd name="T55" fmla="*/ 280 h 634"/>
                <a:gd name="T56" fmla="*/ 89 w 590"/>
                <a:gd name="T57" fmla="*/ 353 h 634"/>
                <a:gd name="T58" fmla="*/ 118 w 590"/>
                <a:gd name="T59" fmla="*/ 324 h 634"/>
                <a:gd name="T60" fmla="*/ 118 w 590"/>
                <a:gd name="T61" fmla="*/ 353 h 634"/>
                <a:gd name="T62" fmla="*/ 280 w 590"/>
                <a:gd name="T63" fmla="*/ 397 h 634"/>
                <a:gd name="T64" fmla="*/ 354 w 590"/>
                <a:gd name="T65" fmla="*/ 324 h 634"/>
                <a:gd name="T66" fmla="*/ 236 w 590"/>
                <a:gd name="T67" fmla="*/ 324 h 634"/>
                <a:gd name="T68" fmla="*/ 280 w 590"/>
                <a:gd name="T69" fmla="*/ 324 h 634"/>
                <a:gd name="T70" fmla="*/ 324 w 590"/>
                <a:gd name="T71" fmla="*/ 353 h 634"/>
                <a:gd name="T72" fmla="*/ 118 w 590"/>
                <a:gd name="T73" fmla="*/ 559 h 634"/>
                <a:gd name="T74" fmla="*/ 207 w 590"/>
                <a:gd name="T75" fmla="*/ 515 h 634"/>
                <a:gd name="T76" fmla="*/ 118 w 590"/>
                <a:gd name="T77" fmla="*/ 442 h 634"/>
                <a:gd name="T78" fmla="*/ 118 w 590"/>
                <a:gd name="T79" fmla="*/ 559 h 634"/>
                <a:gd name="T80" fmla="*/ 162 w 590"/>
                <a:gd name="T81" fmla="*/ 471 h 634"/>
                <a:gd name="T82" fmla="*/ 118 w 590"/>
                <a:gd name="T83" fmla="*/ 471 h 634"/>
                <a:gd name="T84" fmla="*/ 324 w 590"/>
                <a:gd name="T85" fmla="*/ 559 h 634"/>
                <a:gd name="T86" fmla="*/ 324 w 590"/>
                <a:gd name="T87" fmla="*/ 442 h 634"/>
                <a:gd name="T88" fmla="*/ 236 w 590"/>
                <a:gd name="T89" fmla="*/ 515 h 634"/>
                <a:gd name="T90" fmla="*/ 280 w 590"/>
                <a:gd name="T91" fmla="*/ 471 h 634"/>
                <a:gd name="T92" fmla="*/ 280 w 590"/>
                <a:gd name="T93" fmla="*/ 51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0" h="634">
                  <a:moveTo>
                    <a:pt x="442" y="559"/>
                  </a:moveTo>
                  <a:lnTo>
                    <a:pt x="442" y="559"/>
                  </a:lnTo>
                  <a:cubicBezTo>
                    <a:pt x="471" y="559"/>
                    <a:pt x="471" y="559"/>
                    <a:pt x="471" y="559"/>
                  </a:cubicBezTo>
                  <a:cubicBezTo>
                    <a:pt x="501" y="559"/>
                    <a:pt x="516" y="530"/>
                    <a:pt x="516" y="515"/>
                  </a:cubicBezTo>
                  <a:cubicBezTo>
                    <a:pt x="516" y="471"/>
                    <a:pt x="516" y="471"/>
                    <a:pt x="516" y="471"/>
                  </a:cubicBezTo>
                  <a:cubicBezTo>
                    <a:pt x="516" y="456"/>
                    <a:pt x="501" y="442"/>
                    <a:pt x="471" y="442"/>
                  </a:cubicBezTo>
                  <a:cubicBezTo>
                    <a:pt x="442" y="442"/>
                    <a:pt x="442" y="442"/>
                    <a:pt x="442" y="442"/>
                  </a:cubicBezTo>
                  <a:cubicBezTo>
                    <a:pt x="412" y="442"/>
                    <a:pt x="398" y="456"/>
                    <a:pt x="398" y="471"/>
                  </a:cubicBezTo>
                  <a:cubicBezTo>
                    <a:pt x="398" y="515"/>
                    <a:pt x="398" y="515"/>
                    <a:pt x="398" y="515"/>
                  </a:cubicBezTo>
                  <a:cubicBezTo>
                    <a:pt x="398" y="530"/>
                    <a:pt x="412" y="559"/>
                    <a:pt x="442" y="559"/>
                  </a:cubicBezTo>
                  <a:close/>
                  <a:moveTo>
                    <a:pt x="442" y="471"/>
                  </a:moveTo>
                  <a:lnTo>
                    <a:pt x="442" y="471"/>
                  </a:lnTo>
                  <a:cubicBezTo>
                    <a:pt x="471" y="471"/>
                    <a:pt x="471" y="471"/>
                    <a:pt x="471" y="471"/>
                  </a:cubicBezTo>
                  <a:cubicBezTo>
                    <a:pt x="471" y="515"/>
                    <a:pt x="471" y="515"/>
                    <a:pt x="471" y="515"/>
                  </a:cubicBezTo>
                  <a:cubicBezTo>
                    <a:pt x="442" y="515"/>
                    <a:pt x="442" y="515"/>
                    <a:pt x="442" y="515"/>
                  </a:cubicBezTo>
                  <a:lnTo>
                    <a:pt x="442" y="471"/>
                  </a:lnTo>
                  <a:close/>
                  <a:moveTo>
                    <a:pt x="442" y="397"/>
                  </a:moveTo>
                  <a:lnTo>
                    <a:pt x="442" y="397"/>
                  </a:lnTo>
                  <a:cubicBezTo>
                    <a:pt x="471" y="397"/>
                    <a:pt x="471" y="397"/>
                    <a:pt x="471" y="397"/>
                  </a:cubicBezTo>
                  <a:cubicBezTo>
                    <a:pt x="501" y="397"/>
                    <a:pt x="516" y="383"/>
                    <a:pt x="516" y="353"/>
                  </a:cubicBezTo>
                  <a:cubicBezTo>
                    <a:pt x="516" y="324"/>
                    <a:pt x="516" y="324"/>
                    <a:pt x="516" y="324"/>
                  </a:cubicBezTo>
                  <a:cubicBezTo>
                    <a:pt x="516" y="294"/>
                    <a:pt x="501" y="280"/>
                    <a:pt x="471" y="280"/>
                  </a:cubicBezTo>
                  <a:cubicBezTo>
                    <a:pt x="442" y="280"/>
                    <a:pt x="442" y="280"/>
                    <a:pt x="442" y="280"/>
                  </a:cubicBezTo>
                  <a:cubicBezTo>
                    <a:pt x="412" y="280"/>
                    <a:pt x="398" y="294"/>
                    <a:pt x="398" y="324"/>
                  </a:cubicBezTo>
                  <a:cubicBezTo>
                    <a:pt x="398" y="353"/>
                    <a:pt x="398" y="353"/>
                    <a:pt x="398" y="353"/>
                  </a:cubicBezTo>
                  <a:cubicBezTo>
                    <a:pt x="398" y="383"/>
                    <a:pt x="412" y="397"/>
                    <a:pt x="442" y="397"/>
                  </a:cubicBezTo>
                  <a:close/>
                  <a:moveTo>
                    <a:pt x="442" y="324"/>
                  </a:moveTo>
                  <a:lnTo>
                    <a:pt x="442" y="324"/>
                  </a:lnTo>
                  <a:cubicBezTo>
                    <a:pt x="471" y="324"/>
                    <a:pt x="471" y="324"/>
                    <a:pt x="471" y="324"/>
                  </a:cubicBezTo>
                  <a:cubicBezTo>
                    <a:pt x="471" y="353"/>
                    <a:pt x="471" y="353"/>
                    <a:pt x="471" y="353"/>
                  </a:cubicBezTo>
                  <a:cubicBezTo>
                    <a:pt x="442" y="353"/>
                    <a:pt x="442" y="353"/>
                    <a:pt x="442" y="353"/>
                  </a:cubicBezTo>
                  <a:lnTo>
                    <a:pt x="442" y="324"/>
                  </a:lnTo>
                  <a:close/>
                  <a:moveTo>
                    <a:pt x="516" y="44"/>
                  </a:moveTo>
                  <a:lnTo>
                    <a:pt x="516" y="44"/>
                  </a:lnTo>
                  <a:cubicBezTo>
                    <a:pt x="442" y="44"/>
                    <a:pt x="442" y="44"/>
                    <a:pt x="442" y="44"/>
                  </a:cubicBezTo>
                  <a:cubicBezTo>
                    <a:pt x="442" y="29"/>
                    <a:pt x="442" y="29"/>
                    <a:pt x="442" y="29"/>
                  </a:cubicBezTo>
                  <a:cubicBezTo>
                    <a:pt x="442" y="15"/>
                    <a:pt x="427" y="0"/>
                    <a:pt x="412" y="0"/>
                  </a:cubicBezTo>
                  <a:cubicBezTo>
                    <a:pt x="412" y="0"/>
                    <a:pt x="398" y="15"/>
                    <a:pt x="398" y="29"/>
                  </a:cubicBezTo>
                  <a:cubicBezTo>
                    <a:pt x="398" y="44"/>
                    <a:pt x="398" y="44"/>
                    <a:pt x="398" y="44"/>
                  </a:cubicBezTo>
                  <a:cubicBezTo>
                    <a:pt x="207" y="44"/>
                    <a:pt x="207" y="44"/>
                    <a:pt x="207" y="44"/>
                  </a:cubicBezTo>
                  <a:cubicBezTo>
                    <a:pt x="207" y="29"/>
                    <a:pt x="207" y="29"/>
                    <a:pt x="207" y="29"/>
                  </a:cubicBezTo>
                  <a:cubicBezTo>
                    <a:pt x="207" y="15"/>
                    <a:pt x="192" y="0"/>
                    <a:pt x="177" y="0"/>
                  </a:cubicBezTo>
                  <a:cubicBezTo>
                    <a:pt x="177" y="0"/>
                    <a:pt x="162" y="15"/>
                    <a:pt x="162" y="29"/>
                  </a:cubicBezTo>
                  <a:cubicBezTo>
                    <a:pt x="162" y="44"/>
                    <a:pt x="162" y="44"/>
                    <a:pt x="162" y="44"/>
                  </a:cubicBezTo>
                  <a:cubicBezTo>
                    <a:pt x="89" y="44"/>
                    <a:pt x="89" y="44"/>
                    <a:pt x="89" y="44"/>
                  </a:cubicBezTo>
                  <a:cubicBezTo>
                    <a:pt x="44" y="44"/>
                    <a:pt x="0" y="74"/>
                    <a:pt x="0" y="118"/>
                  </a:cubicBezTo>
                  <a:cubicBezTo>
                    <a:pt x="0" y="559"/>
                    <a:pt x="0" y="559"/>
                    <a:pt x="0" y="559"/>
                  </a:cubicBezTo>
                  <a:cubicBezTo>
                    <a:pt x="0" y="604"/>
                    <a:pt x="44" y="633"/>
                    <a:pt x="89" y="633"/>
                  </a:cubicBezTo>
                  <a:cubicBezTo>
                    <a:pt x="516" y="633"/>
                    <a:pt x="516" y="633"/>
                    <a:pt x="516" y="633"/>
                  </a:cubicBezTo>
                  <a:cubicBezTo>
                    <a:pt x="560" y="633"/>
                    <a:pt x="589" y="604"/>
                    <a:pt x="589" y="559"/>
                  </a:cubicBezTo>
                  <a:cubicBezTo>
                    <a:pt x="589" y="118"/>
                    <a:pt x="589" y="118"/>
                    <a:pt x="589" y="118"/>
                  </a:cubicBezTo>
                  <a:cubicBezTo>
                    <a:pt x="589" y="74"/>
                    <a:pt x="560" y="44"/>
                    <a:pt x="516" y="44"/>
                  </a:cubicBezTo>
                  <a:close/>
                  <a:moveTo>
                    <a:pt x="560" y="559"/>
                  </a:moveTo>
                  <a:lnTo>
                    <a:pt x="560" y="559"/>
                  </a:lnTo>
                  <a:cubicBezTo>
                    <a:pt x="560" y="574"/>
                    <a:pt x="530" y="589"/>
                    <a:pt x="516" y="589"/>
                  </a:cubicBezTo>
                  <a:cubicBezTo>
                    <a:pt x="89" y="589"/>
                    <a:pt x="89" y="589"/>
                    <a:pt x="89" y="589"/>
                  </a:cubicBezTo>
                  <a:cubicBezTo>
                    <a:pt x="59" y="589"/>
                    <a:pt x="44" y="574"/>
                    <a:pt x="44" y="559"/>
                  </a:cubicBezTo>
                  <a:cubicBezTo>
                    <a:pt x="44" y="206"/>
                    <a:pt x="44" y="206"/>
                    <a:pt x="44" y="206"/>
                  </a:cubicBezTo>
                  <a:cubicBezTo>
                    <a:pt x="560" y="206"/>
                    <a:pt x="560" y="206"/>
                    <a:pt x="560" y="206"/>
                  </a:cubicBezTo>
                  <a:lnTo>
                    <a:pt x="560" y="559"/>
                  </a:lnTo>
                  <a:close/>
                  <a:moveTo>
                    <a:pt x="560" y="162"/>
                  </a:moveTo>
                  <a:lnTo>
                    <a:pt x="560" y="162"/>
                  </a:lnTo>
                  <a:cubicBezTo>
                    <a:pt x="44" y="162"/>
                    <a:pt x="44" y="162"/>
                    <a:pt x="44" y="162"/>
                  </a:cubicBezTo>
                  <a:cubicBezTo>
                    <a:pt x="44" y="118"/>
                    <a:pt x="44" y="118"/>
                    <a:pt x="44" y="118"/>
                  </a:cubicBezTo>
                  <a:cubicBezTo>
                    <a:pt x="44" y="103"/>
                    <a:pt x="59" y="88"/>
                    <a:pt x="89" y="88"/>
                  </a:cubicBezTo>
                  <a:cubicBezTo>
                    <a:pt x="162" y="88"/>
                    <a:pt x="162" y="88"/>
                    <a:pt x="162" y="88"/>
                  </a:cubicBezTo>
                  <a:cubicBezTo>
                    <a:pt x="162" y="103"/>
                    <a:pt x="162" y="103"/>
                    <a:pt x="162" y="103"/>
                  </a:cubicBezTo>
                  <a:cubicBezTo>
                    <a:pt x="162" y="118"/>
                    <a:pt x="177" y="118"/>
                    <a:pt x="177" y="118"/>
                  </a:cubicBezTo>
                  <a:cubicBezTo>
                    <a:pt x="192" y="118"/>
                    <a:pt x="207" y="118"/>
                    <a:pt x="207" y="103"/>
                  </a:cubicBezTo>
                  <a:cubicBezTo>
                    <a:pt x="207" y="88"/>
                    <a:pt x="207" y="88"/>
                    <a:pt x="207" y="88"/>
                  </a:cubicBezTo>
                  <a:cubicBezTo>
                    <a:pt x="398" y="88"/>
                    <a:pt x="398" y="88"/>
                    <a:pt x="398" y="88"/>
                  </a:cubicBezTo>
                  <a:cubicBezTo>
                    <a:pt x="398" y="103"/>
                    <a:pt x="398" y="103"/>
                    <a:pt x="398" y="103"/>
                  </a:cubicBezTo>
                  <a:cubicBezTo>
                    <a:pt x="398" y="118"/>
                    <a:pt x="412" y="118"/>
                    <a:pt x="412" y="118"/>
                  </a:cubicBezTo>
                  <a:cubicBezTo>
                    <a:pt x="427" y="118"/>
                    <a:pt x="442" y="118"/>
                    <a:pt x="442" y="103"/>
                  </a:cubicBezTo>
                  <a:cubicBezTo>
                    <a:pt x="442" y="88"/>
                    <a:pt x="442" y="88"/>
                    <a:pt x="442" y="88"/>
                  </a:cubicBezTo>
                  <a:cubicBezTo>
                    <a:pt x="516" y="88"/>
                    <a:pt x="516" y="88"/>
                    <a:pt x="516" y="88"/>
                  </a:cubicBezTo>
                  <a:cubicBezTo>
                    <a:pt x="530" y="88"/>
                    <a:pt x="560" y="103"/>
                    <a:pt x="560" y="118"/>
                  </a:cubicBezTo>
                  <a:lnTo>
                    <a:pt x="560" y="162"/>
                  </a:lnTo>
                  <a:close/>
                  <a:moveTo>
                    <a:pt x="118" y="397"/>
                  </a:moveTo>
                  <a:lnTo>
                    <a:pt x="118" y="397"/>
                  </a:lnTo>
                  <a:cubicBezTo>
                    <a:pt x="162" y="397"/>
                    <a:pt x="162" y="397"/>
                    <a:pt x="162" y="397"/>
                  </a:cubicBezTo>
                  <a:cubicBezTo>
                    <a:pt x="177" y="397"/>
                    <a:pt x="207" y="383"/>
                    <a:pt x="207" y="353"/>
                  </a:cubicBezTo>
                  <a:cubicBezTo>
                    <a:pt x="207" y="324"/>
                    <a:pt x="207" y="324"/>
                    <a:pt x="207" y="324"/>
                  </a:cubicBezTo>
                  <a:cubicBezTo>
                    <a:pt x="207" y="294"/>
                    <a:pt x="177" y="280"/>
                    <a:pt x="162" y="280"/>
                  </a:cubicBezTo>
                  <a:cubicBezTo>
                    <a:pt x="118" y="280"/>
                    <a:pt x="118" y="280"/>
                    <a:pt x="118" y="280"/>
                  </a:cubicBezTo>
                  <a:cubicBezTo>
                    <a:pt x="103" y="280"/>
                    <a:pt x="89" y="294"/>
                    <a:pt x="89" y="324"/>
                  </a:cubicBezTo>
                  <a:cubicBezTo>
                    <a:pt x="89" y="353"/>
                    <a:pt x="89" y="353"/>
                    <a:pt x="89" y="353"/>
                  </a:cubicBezTo>
                  <a:cubicBezTo>
                    <a:pt x="89" y="383"/>
                    <a:pt x="103" y="397"/>
                    <a:pt x="118" y="397"/>
                  </a:cubicBezTo>
                  <a:close/>
                  <a:moveTo>
                    <a:pt x="118" y="324"/>
                  </a:moveTo>
                  <a:lnTo>
                    <a:pt x="118" y="324"/>
                  </a:lnTo>
                  <a:cubicBezTo>
                    <a:pt x="162" y="324"/>
                    <a:pt x="162" y="324"/>
                    <a:pt x="162" y="324"/>
                  </a:cubicBezTo>
                  <a:cubicBezTo>
                    <a:pt x="162" y="353"/>
                    <a:pt x="162" y="353"/>
                    <a:pt x="162" y="353"/>
                  </a:cubicBezTo>
                  <a:cubicBezTo>
                    <a:pt x="118" y="353"/>
                    <a:pt x="118" y="353"/>
                    <a:pt x="118" y="353"/>
                  </a:cubicBezTo>
                  <a:lnTo>
                    <a:pt x="118" y="324"/>
                  </a:lnTo>
                  <a:close/>
                  <a:moveTo>
                    <a:pt x="280" y="397"/>
                  </a:moveTo>
                  <a:lnTo>
                    <a:pt x="280" y="397"/>
                  </a:lnTo>
                  <a:cubicBezTo>
                    <a:pt x="324" y="397"/>
                    <a:pt x="324" y="397"/>
                    <a:pt x="324" y="397"/>
                  </a:cubicBezTo>
                  <a:cubicBezTo>
                    <a:pt x="339" y="397"/>
                    <a:pt x="354" y="383"/>
                    <a:pt x="354" y="353"/>
                  </a:cubicBezTo>
                  <a:cubicBezTo>
                    <a:pt x="354" y="324"/>
                    <a:pt x="354" y="324"/>
                    <a:pt x="354" y="324"/>
                  </a:cubicBezTo>
                  <a:cubicBezTo>
                    <a:pt x="354" y="294"/>
                    <a:pt x="339" y="280"/>
                    <a:pt x="324" y="280"/>
                  </a:cubicBezTo>
                  <a:cubicBezTo>
                    <a:pt x="280" y="280"/>
                    <a:pt x="280" y="280"/>
                    <a:pt x="280" y="280"/>
                  </a:cubicBezTo>
                  <a:cubicBezTo>
                    <a:pt x="265" y="280"/>
                    <a:pt x="236" y="294"/>
                    <a:pt x="236" y="324"/>
                  </a:cubicBezTo>
                  <a:cubicBezTo>
                    <a:pt x="236" y="353"/>
                    <a:pt x="236" y="353"/>
                    <a:pt x="236" y="353"/>
                  </a:cubicBezTo>
                  <a:cubicBezTo>
                    <a:pt x="236" y="383"/>
                    <a:pt x="265" y="397"/>
                    <a:pt x="280" y="397"/>
                  </a:cubicBezTo>
                  <a:close/>
                  <a:moveTo>
                    <a:pt x="280" y="324"/>
                  </a:moveTo>
                  <a:lnTo>
                    <a:pt x="280" y="324"/>
                  </a:lnTo>
                  <a:cubicBezTo>
                    <a:pt x="324" y="324"/>
                    <a:pt x="324" y="324"/>
                    <a:pt x="324" y="324"/>
                  </a:cubicBezTo>
                  <a:cubicBezTo>
                    <a:pt x="324" y="353"/>
                    <a:pt x="324" y="353"/>
                    <a:pt x="324" y="353"/>
                  </a:cubicBezTo>
                  <a:cubicBezTo>
                    <a:pt x="280" y="353"/>
                    <a:pt x="280" y="353"/>
                    <a:pt x="280" y="353"/>
                  </a:cubicBezTo>
                  <a:lnTo>
                    <a:pt x="280" y="324"/>
                  </a:lnTo>
                  <a:close/>
                  <a:moveTo>
                    <a:pt x="118" y="559"/>
                  </a:moveTo>
                  <a:lnTo>
                    <a:pt x="118" y="559"/>
                  </a:lnTo>
                  <a:cubicBezTo>
                    <a:pt x="162" y="559"/>
                    <a:pt x="162" y="559"/>
                    <a:pt x="162" y="559"/>
                  </a:cubicBezTo>
                  <a:cubicBezTo>
                    <a:pt x="177" y="559"/>
                    <a:pt x="207" y="530"/>
                    <a:pt x="207" y="515"/>
                  </a:cubicBezTo>
                  <a:cubicBezTo>
                    <a:pt x="207" y="471"/>
                    <a:pt x="207" y="471"/>
                    <a:pt x="207" y="471"/>
                  </a:cubicBezTo>
                  <a:cubicBezTo>
                    <a:pt x="207" y="456"/>
                    <a:pt x="177" y="442"/>
                    <a:pt x="162" y="442"/>
                  </a:cubicBezTo>
                  <a:cubicBezTo>
                    <a:pt x="118" y="442"/>
                    <a:pt x="118" y="442"/>
                    <a:pt x="118" y="442"/>
                  </a:cubicBezTo>
                  <a:cubicBezTo>
                    <a:pt x="103" y="442"/>
                    <a:pt x="89" y="456"/>
                    <a:pt x="89" y="471"/>
                  </a:cubicBezTo>
                  <a:cubicBezTo>
                    <a:pt x="89" y="515"/>
                    <a:pt x="89" y="515"/>
                    <a:pt x="89" y="515"/>
                  </a:cubicBezTo>
                  <a:cubicBezTo>
                    <a:pt x="89" y="530"/>
                    <a:pt x="103" y="559"/>
                    <a:pt x="118" y="559"/>
                  </a:cubicBezTo>
                  <a:close/>
                  <a:moveTo>
                    <a:pt x="118" y="471"/>
                  </a:moveTo>
                  <a:lnTo>
                    <a:pt x="118" y="471"/>
                  </a:lnTo>
                  <a:cubicBezTo>
                    <a:pt x="162" y="471"/>
                    <a:pt x="162" y="471"/>
                    <a:pt x="162" y="471"/>
                  </a:cubicBezTo>
                  <a:cubicBezTo>
                    <a:pt x="162" y="515"/>
                    <a:pt x="162" y="515"/>
                    <a:pt x="162" y="515"/>
                  </a:cubicBezTo>
                  <a:cubicBezTo>
                    <a:pt x="118" y="515"/>
                    <a:pt x="118" y="515"/>
                    <a:pt x="118" y="515"/>
                  </a:cubicBezTo>
                  <a:lnTo>
                    <a:pt x="118" y="471"/>
                  </a:lnTo>
                  <a:close/>
                  <a:moveTo>
                    <a:pt x="280" y="559"/>
                  </a:moveTo>
                  <a:lnTo>
                    <a:pt x="280" y="559"/>
                  </a:lnTo>
                  <a:cubicBezTo>
                    <a:pt x="324" y="559"/>
                    <a:pt x="324" y="559"/>
                    <a:pt x="324" y="559"/>
                  </a:cubicBezTo>
                  <a:cubicBezTo>
                    <a:pt x="339" y="559"/>
                    <a:pt x="354" y="530"/>
                    <a:pt x="354" y="515"/>
                  </a:cubicBezTo>
                  <a:cubicBezTo>
                    <a:pt x="354" y="471"/>
                    <a:pt x="354" y="471"/>
                    <a:pt x="354" y="471"/>
                  </a:cubicBezTo>
                  <a:cubicBezTo>
                    <a:pt x="354" y="456"/>
                    <a:pt x="339" y="442"/>
                    <a:pt x="324" y="442"/>
                  </a:cubicBezTo>
                  <a:cubicBezTo>
                    <a:pt x="280" y="442"/>
                    <a:pt x="280" y="442"/>
                    <a:pt x="280" y="442"/>
                  </a:cubicBezTo>
                  <a:cubicBezTo>
                    <a:pt x="265" y="442"/>
                    <a:pt x="236" y="456"/>
                    <a:pt x="236" y="471"/>
                  </a:cubicBezTo>
                  <a:cubicBezTo>
                    <a:pt x="236" y="515"/>
                    <a:pt x="236" y="515"/>
                    <a:pt x="236" y="515"/>
                  </a:cubicBezTo>
                  <a:cubicBezTo>
                    <a:pt x="236" y="530"/>
                    <a:pt x="265" y="559"/>
                    <a:pt x="280" y="559"/>
                  </a:cubicBezTo>
                  <a:close/>
                  <a:moveTo>
                    <a:pt x="280" y="471"/>
                  </a:moveTo>
                  <a:lnTo>
                    <a:pt x="280" y="471"/>
                  </a:lnTo>
                  <a:cubicBezTo>
                    <a:pt x="324" y="471"/>
                    <a:pt x="324" y="471"/>
                    <a:pt x="324" y="471"/>
                  </a:cubicBezTo>
                  <a:cubicBezTo>
                    <a:pt x="324" y="515"/>
                    <a:pt x="324" y="515"/>
                    <a:pt x="324" y="515"/>
                  </a:cubicBezTo>
                  <a:cubicBezTo>
                    <a:pt x="280" y="515"/>
                    <a:pt x="280" y="515"/>
                    <a:pt x="280" y="515"/>
                  </a:cubicBezTo>
                  <a:lnTo>
                    <a:pt x="280" y="471"/>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49" name="Freeform 168"/>
            <p:cNvSpPr>
              <a:spLocks noChangeArrowheads="1"/>
            </p:cNvSpPr>
            <p:nvPr/>
          </p:nvSpPr>
          <p:spPr bwMode="auto">
            <a:xfrm>
              <a:off x="3492500" y="3935413"/>
              <a:ext cx="371475" cy="239712"/>
            </a:xfrm>
            <a:custGeom>
              <a:avLst/>
              <a:gdLst>
                <a:gd name="T0" fmla="*/ 427 w 619"/>
                <a:gd name="T1" fmla="*/ 88 h 398"/>
                <a:gd name="T2" fmla="*/ 427 w 619"/>
                <a:gd name="T3" fmla="*/ 88 h 398"/>
                <a:gd name="T4" fmla="*/ 309 w 619"/>
                <a:gd name="T5" fmla="*/ 206 h 398"/>
                <a:gd name="T6" fmla="*/ 427 w 619"/>
                <a:gd name="T7" fmla="*/ 324 h 398"/>
                <a:gd name="T8" fmla="*/ 545 w 619"/>
                <a:gd name="T9" fmla="*/ 206 h 398"/>
                <a:gd name="T10" fmla="*/ 427 w 619"/>
                <a:gd name="T11" fmla="*/ 88 h 398"/>
                <a:gd name="T12" fmla="*/ 427 w 619"/>
                <a:gd name="T13" fmla="*/ 279 h 398"/>
                <a:gd name="T14" fmla="*/ 427 w 619"/>
                <a:gd name="T15" fmla="*/ 279 h 398"/>
                <a:gd name="T16" fmla="*/ 353 w 619"/>
                <a:gd name="T17" fmla="*/ 206 h 398"/>
                <a:gd name="T18" fmla="*/ 427 w 619"/>
                <a:gd name="T19" fmla="*/ 117 h 398"/>
                <a:gd name="T20" fmla="*/ 500 w 619"/>
                <a:gd name="T21" fmla="*/ 206 h 398"/>
                <a:gd name="T22" fmla="*/ 427 w 619"/>
                <a:gd name="T23" fmla="*/ 279 h 398"/>
                <a:gd name="T24" fmla="*/ 427 w 619"/>
                <a:gd name="T25" fmla="*/ 0 h 398"/>
                <a:gd name="T26" fmla="*/ 427 w 619"/>
                <a:gd name="T27" fmla="*/ 0 h 398"/>
                <a:gd name="T28" fmla="*/ 191 w 619"/>
                <a:gd name="T29" fmla="*/ 0 h 398"/>
                <a:gd name="T30" fmla="*/ 0 w 619"/>
                <a:gd name="T31" fmla="*/ 206 h 398"/>
                <a:gd name="T32" fmla="*/ 191 w 619"/>
                <a:gd name="T33" fmla="*/ 397 h 398"/>
                <a:gd name="T34" fmla="*/ 427 w 619"/>
                <a:gd name="T35" fmla="*/ 397 h 398"/>
                <a:gd name="T36" fmla="*/ 618 w 619"/>
                <a:gd name="T37" fmla="*/ 206 h 398"/>
                <a:gd name="T38" fmla="*/ 427 w 619"/>
                <a:gd name="T39" fmla="*/ 0 h 398"/>
                <a:gd name="T40" fmla="*/ 427 w 619"/>
                <a:gd name="T41" fmla="*/ 353 h 398"/>
                <a:gd name="T42" fmla="*/ 427 w 619"/>
                <a:gd name="T43" fmla="*/ 353 h 398"/>
                <a:gd name="T44" fmla="*/ 191 w 619"/>
                <a:gd name="T45" fmla="*/ 353 h 398"/>
                <a:gd name="T46" fmla="*/ 29 w 619"/>
                <a:gd name="T47" fmla="*/ 206 h 398"/>
                <a:gd name="T48" fmla="*/ 191 w 619"/>
                <a:gd name="T49" fmla="*/ 44 h 398"/>
                <a:gd name="T50" fmla="*/ 427 w 619"/>
                <a:gd name="T51" fmla="*/ 44 h 398"/>
                <a:gd name="T52" fmla="*/ 589 w 619"/>
                <a:gd name="T53" fmla="*/ 206 h 398"/>
                <a:gd name="T54" fmla="*/ 427 w 619"/>
                <a:gd name="T55" fmla="*/ 35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398">
                  <a:moveTo>
                    <a:pt x="427" y="88"/>
                  </a:moveTo>
                  <a:lnTo>
                    <a:pt x="427" y="88"/>
                  </a:lnTo>
                  <a:cubicBezTo>
                    <a:pt x="368" y="88"/>
                    <a:pt x="309" y="132"/>
                    <a:pt x="309" y="206"/>
                  </a:cubicBezTo>
                  <a:cubicBezTo>
                    <a:pt x="309" y="265"/>
                    <a:pt x="368" y="324"/>
                    <a:pt x="427" y="324"/>
                  </a:cubicBezTo>
                  <a:cubicBezTo>
                    <a:pt x="486" y="324"/>
                    <a:pt x="545" y="265"/>
                    <a:pt x="545" y="206"/>
                  </a:cubicBezTo>
                  <a:cubicBezTo>
                    <a:pt x="545" y="132"/>
                    <a:pt x="486" y="88"/>
                    <a:pt x="427" y="88"/>
                  </a:cubicBezTo>
                  <a:close/>
                  <a:moveTo>
                    <a:pt x="427" y="279"/>
                  </a:moveTo>
                  <a:lnTo>
                    <a:pt x="427" y="279"/>
                  </a:lnTo>
                  <a:cubicBezTo>
                    <a:pt x="382" y="279"/>
                    <a:pt x="353" y="250"/>
                    <a:pt x="353" y="206"/>
                  </a:cubicBezTo>
                  <a:cubicBezTo>
                    <a:pt x="353" y="162"/>
                    <a:pt x="382" y="117"/>
                    <a:pt x="427" y="117"/>
                  </a:cubicBezTo>
                  <a:cubicBezTo>
                    <a:pt x="471" y="117"/>
                    <a:pt x="500" y="162"/>
                    <a:pt x="500" y="206"/>
                  </a:cubicBezTo>
                  <a:cubicBezTo>
                    <a:pt x="500" y="250"/>
                    <a:pt x="471" y="279"/>
                    <a:pt x="427" y="279"/>
                  </a:cubicBezTo>
                  <a:close/>
                  <a:moveTo>
                    <a:pt x="427" y="0"/>
                  </a:moveTo>
                  <a:lnTo>
                    <a:pt x="427" y="0"/>
                  </a:lnTo>
                  <a:cubicBezTo>
                    <a:pt x="191" y="0"/>
                    <a:pt x="191" y="0"/>
                    <a:pt x="191" y="0"/>
                  </a:cubicBezTo>
                  <a:cubicBezTo>
                    <a:pt x="88" y="0"/>
                    <a:pt x="0" y="88"/>
                    <a:pt x="0" y="206"/>
                  </a:cubicBezTo>
                  <a:cubicBezTo>
                    <a:pt x="0" y="309"/>
                    <a:pt x="88" y="397"/>
                    <a:pt x="191" y="397"/>
                  </a:cubicBezTo>
                  <a:cubicBezTo>
                    <a:pt x="427" y="397"/>
                    <a:pt x="427" y="397"/>
                    <a:pt x="427" y="397"/>
                  </a:cubicBezTo>
                  <a:cubicBezTo>
                    <a:pt x="530" y="397"/>
                    <a:pt x="618" y="309"/>
                    <a:pt x="618" y="206"/>
                  </a:cubicBezTo>
                  <a:cubicBezTo>
                    <a:pt x="618" y="88"/>
                    <a:pt x="530" y="0"/>
                    <a:pt x="427" y="0"/>
                  </a:cubicBezTo>
                  <a:close/>
                  <a:moveTo>
                    <a:pt x="427" y="353"/>
                  </a:moveTo>
                  <a:lnTo>
                    <a:pt x="427" y="353"/>
                  </a:lnTo>
                  <a:cubicBezTo>
                    <a:pt x="191" y="353"/>
                    <a:pt x="191" y="353"/>
                    <a:pt x="191" y="353"/>
                  </a:cubicBezTo>
                  <a:cubicBezTo>
                    <a:pt x="103" y="353"/>
                    <a:pt x="29" y="294"/>
                    <a:pt x="29" y="206"/>
                  </a:cubicBezTo>
                  <a:cubicBezTo>
                    <a:pt x="29" y="117"/>
                    <a:pt x="103" y="44"/>
                    <a:pt x="191" y="44"/>
                  </a:cubicBezTo>
                  <a:cubicBezTo>
                    <a:pt x="427" y="44"/>
                    <a:pt x="427" y="44"/>
                    <a:pt x="427" y="44"/>
                  </a:cubicBezTo>
                  <a:cubicBezTo>
                    <a:pt x="515" y="44"/>
                    <a:pt x="589" y="117"/>
                    <a:pt x="589" y="206"/>
                  </a:cubicBezTo>
                  <a:cubicBezTo>
                    <a:pt x="589" y="294"/>
                    <a:pt x="515" y="353"/>
                    <a:pt x="427" y="353"/>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0" name="Freeform 169"/>
            <p:cNvSpPr>
              <a:spLocks noChangeArrowheads="1"/>
            </p:cNvSpPr>
            <p:nvPr/>
          </p:nvSpPr>
          <p:spPr bwMode="auto">
            <a:xfrm>
              <a:off x="2871788" y="3935413"/>
              <a:ext cx="382587" cy="239712"/>
            </a:xfrm>
            <a:custGeom>
              <a:avLst/>
              <a:gdLst>
                <a:gd name="T0" fmla="*/ 442 w 634"/>
                <a:gd name="T1" fmla="*/ 0 h 398"/>
                <a:gd name="T2" fmla="*/ 442 w 634"/>
                <a:gd name="T3" fmla="*/ 0 h 398"/>
                <a:gd name="T4" fmla="*/ 207 w 634"/>
                <a:gd name="T5" fmla="*/ 0 h 398"/>
                <a:gd name="T6" fmla="*/ 0 w 634"/>
                <a:gd name="T7" fmla="*/ 206 h 398"/>
                <a:gd name="T8" fmla="*/ 207 w 634"/>
                <a:gd name="T9" fmla="*/ 397 h 398"/>
                <a:gd name="T10" fmla="*/ 442 w 634"/>
                <a:gd name="T11" fmla="*/ 397 h 398"/>
                <a:gd name="T12" fmla="*/ 633 w 634"/>
                <a:gd name="T13" fmla="*/ 206 h 398"/>
                <a:gd name="T14" fmla="*/ 442 w 634"/>
                <a:gd name="T15" fmla="*/ 0 h 398"/>
                <a:gd name="T16" fmla="*/ 442 w 634"/>
                <a:gd name="T17" fmla="*/ 353 h 398"/>
                <a:gd name="T18" fmla="*/ 442 w 634"/>
                <a:gd name="T19" fmla="*/ 353 h 398"/>
                <a:gd name="T20" fmla="*/ 207 w 634"/>
                <a:gd name="T21" fmla="*/ 353 h 398"/>
                <a:gd name="T22" fmla="*/ 44 w 634"/>
                <a:gd name="T23" fmla="*/ 206 h 398"/>
                <a:gd name="T24" fmla="*/ 207 w 634"/>
                <a:gd name="T25" fmla="*/ 44 h 398"/>
                <a:gd name="T26" fmla="*/ 442 w 634"/>
                <a:gd name="T27" fmla="*/ 44 h 398"/>
                <a:gd name="T28" fmla="*/ 589 w 634"/>
                <a:gd name="T29" fmla="*/ 206 h 398"/>
                <a:gd name="T30" fmla="*/ 442 w 634"/>
                <a:gd name="T31" fmla="*/ 353 h 398"/>
                <a:gd name="T32" fmla="*/ 207 w 634"/>
                <a:gd name="T33" fmla="*/ 88 h 398"/>
                <a:gd name="T34" fmla="*/ 207 w 634"/>
                <a:gd name="T35" fmla="*/ 88 h 398"/>
                <a:gd name="T36" fmla="*/ 89 w 634"/>
                <a:gd name="T37" fmla="*/ 206 h 398"/>
                <a:gd name="T38" fmla="*/ 207 w 634"/>
                <a:gd name="T39" fmla="*/ 324 h 398"/>
                <a:gd name="T40" fmla="*/ 324 w 634"/>
                <a:gd name="T41" fmla="*/ 206 h 398"/>
                <a:gd name="T42" fmla="*/ 207 w 634"/>
                <a:gd name="T43" fmla="*/ 88 h 398"/>
                <a:gd name="T44" fmla="*/ 207 w 634"/>
                <a:gd name="T45" fmla="*/ 279 h 398"/>
                <a:gd name="T46" fmla="*/ 207 w 634"/>
                <a:gd name="T47" fmla="*/ 279 h 398"/>
                <a:gd name="T48" fmla="*/ 118 w 634"/>
                <a:gd name="T49" fmla="*/ 206 h 398"/>
                <a:gd name="T50" fmla="*/ 207 w 634"/>
                <a:gd name="T51" fmla="*/ 117 h 398"/>
                <a:gd name="T52" fmla="*/ 280 w 634"/>
                <a:gd name="T53" fmla="*/ 206 h 398"/>
                <a:gd name="T54" fmla="*/ 207 w 634"/>
                <a:gd name="T55" fmla="*/ 27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398">
                  <a:moveTo>
                    <a:pt x="442" y="0"/>
                  </a:moveTo>
                  <a:lnTo>
                    <a:pt x="442" y="0"/>
                  </a:lnTo>
                  <a:cubicBezTo>
                    <a:pt x="207" y="0"/>
                    <a:pt x="207" y="0"/>
                    <a:pt x="207" y="0"/>
                  </a:cubicBezTo>
                  <a:cubicBezTo>
                    <a:pt x="89" y="0"/>
                    <a:pt x="0" y="88"/>
                    <a:pt x="0" y="206"/>
                  </a:cubicBezTo>
                  <a:cubicBezTo>
                    <a:pt x="0" y="309"/>
                    <a:pt x="89" y="397"/>
                    <a:pt x="207" y="397"/>
                  </a:cubicBezTo>
                  <a:cubicBezTo>
                    <a:pt x="442" y="397"/>
                    <a:pt x="442" y="397"/>
                    <a:pt x="442" y="397"/>
                  </a:cubicBezTo>
                  <a:cubicBezTo>
                    <a:pt x="545" y="397"/>
                    <a:pt x="633" y="309"/>
                    <a:pt x="633" y="206"/>
                  </a:cubicBezTo>
                  <a:cubicBezTo>
                    <a:pt x="633" y="88"/>
                    <a:pt x="545" y="0"/>
                    <a:pt x="442" y="0"/>
                  </a:cubicBezTo>
                  <a:close/>
                  <a:moveTo>
                    <a:pt x="442" y="353"/>
                  </a:moveTo>
                  <a:lnTo>
                    <a:pt x="442" y="353"/>
                  </a:lnTo>
                  <a:cubicBezTo>
                    <a:pt x="207" y="353"/>
                    <a:pt x="207" y="353"/>
                    <a:pt x="207" y="353"/>
                  </a:cubicBezTo>
                  <a:cubicBezTo>
                    <a:pt x="118" y="353"/>
                    <a:pt x="44" y="294"/>
                    <a:pt x="44" y="206"/>
                  </a:cubicBezTo>
                  <a:cubicBezTo>
                    <a:pt x="44" y="117"/>
                    <a:pt x="118" y="44"/>
                    <a:pt x="207" y="44"/>
                  </a:cubicBezTo>
                  <a:cubicBezTo>
                    <a:pt x="442" y="44"/>
                    <a:pt x="442" y="44"/>
                    <a:pt x="442" y="44"/>
                  </a:cubicBezTo>
                  <a:cubicBezTo>
                    <a:pt x="530" y="44"/>
                    <a:pt x="589" y="117"/>
                    <a:pt x="589" y="206"/>
                  </a:cubicBezTo>
                  <a:cubicBezTo>
                    <a:pt x="589" y="294"/>
                    <a:pt x="530" y="353"/>
                    <a:pt x="442" y="353"/>
                  </a:cubicBezTo>
                  <a:close/>
                  <a:moveTo>
                    <a:pt x="207" y="88"/>
                  </a:moveTo>
                  <a:lnTo>
                    <a:pt x="207" y="88"/>
                  </a:lnTo>
                  <a:cubicBezTo>
                    <a:pt x="133" y="88"/>
                    <a:pt x="89" y="132"/>
                    <a:pt x="89" y="206"/>
                  </a:cubicBezTo>
                  <a:cubicBezTo>
                    <a:pt x="89" y="265"/>
                    <a:pt x="133" y="324"/>
                    <a:pt x="207" y="324"/>
                  </a:cubicBezTo>
                  <a:cubicBezTo>
                    <a:pt x="265" y="324"/>
                    <a:pt x="324" y="265"/>
                    <a:pt x="324" y="206"/>
                  </a:cubicBezTo>
                  <a:cubicBezTo>
                    <a:pt x="324" y="132"/>
                    <a:pt x="265" y="88"/>
                    <a:pt x="207" y="88"/>
                  </a:cubicBezTo>
                  <a:close/>
                  <a:moveTo>
                    <a:pt x="207" y="279"/>
                  </a:moveTo>
                  <a:lnTo>
                    <a:pt x="207" y="279"/>
                  </a:lnTo>
                  <a:cubicBezTo>
                    <a:pt x="162" y="279"/>
                    <a:pt x="118" y="250"/>
                    <a:pt x="118" y="206"/>
                  </a:cubicBezTo>
                  <a:cubicBezTo>
                    <a:pt x="118" y="162"/>
                    <a:pt x="162" y="117"/>
                    <a:pt x="207" y="117"/>
                  </a:cubicBezTo>
                  <a:cubicBezTo>
                    <a:pt x="251" y="117"/>
                    <a:pt x="280" y="162"/>
                    <a:pt x="280" y="206"/>
                  </a:cubicBezTo>
                  <a:cubicBezTo>
                    <a:pt x="280" y="250"/>
                    <a:pt x="251" y="279"/>
                    <a:pt x="207" y="27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1" name="Freeform 170"/>
            <p:cNvSpPr>
              <a:spLocks noChangeArrowheads="1"/>
            </p:cNvSpPr>
            <p:nvPr/>
          </p:nvSpPr>
          <p:spPr bwMode="auto">
            <a:xfrm>
              <a:off x="2260600" y="3863975"/>
              <a:ext cx="382588" cy="382588"/>
            </a:xfrm>
            <a:custGeom>
              <a:avLst/>
              <a:gdLst>
                <a:gd name="T0" fmla="*/ 515 w 634"/>
                <a:gd name="T1" fmla="*/ 471 h 634"/>
                <a:gd name="T2" fmla="*/ 220 w 634"/>
                <a:gd name="T3" fmla="*/ 412 h 634"/>
                <a:gd name="T4" fmla="*/ 117 w 634"/>
                <a:gd name="T5" fmla="*/ 471 h 634"/>
                <a:gd name="T6" fmla="*/ 117 w 634"/>
                <a:gd name="T7" fmla="*/ 515 h 634"/>
                <a:gd name="T8" fmla="*/ 220 w 634"/>
                <a:gd name="T9" fmla="*/ 574 h 634"/>
                <a:gd name="T10" fmla="*/ 515 w 634"/>
                <a:gd name="T11" fmla="*/ 515 h 634"/>
                <a:gd name="T12" fmla="*/ 515 w 634"/>
                <a:gd name="T13" fmla="*/ 471 h 634"/>
                <a:gd name="T14" fmla="*/ 220 w 634"/>
                <a:gd name="T15" fmla="*/ 545 h 634"/>
                <a:gd name="T16" fmla="*/ 220 w 634"/>
                <a:gd name="T17" fmla="*/ 442 h 634"/>
                <a:gd name="T18" fmla="*/ 220 w 634"/>
                <a:gd name="T19" fmla="*/ 545 h 634"/>
                <a:gd name="T20" fmla="*/ 515 w 634"/>
                <a:gd name="T21" fmla="*/ 162 h 634"/>
                <a:gd name="T22" fmla="*/ 220 w 634"/>
                <a:gd name="T23" fmla="*/ 103 h 634"/>
                <a:gd name="T24" fmla="*/ 117 w 634"/>
                <a:gd name="T25" fmla="*/ 162 h 634"/>
                <a:gd name="T26" fmla="*/ 117 w 634"/>
                <a:gd name="T27" fmla="*/ 206 h 634"/>
                <a:gd name="T28" fmla="*/ 220 w 634"/>
                <a:gd name="T29" fmla="*/ 265 h 634"/>
                <a:gd name="T30" fmla="*/ 515 w 634"/>
                <a:gd name="T31" fmla="*/ 206 h 634"/>
                <a:gd name="T32" fmla="*/ 515 w 634"/>
                <a:gd name="T33" fmla="*/ 162 h 634"/>
                <a:gd name="T34" fmla="*/ 220 w 634"/>
                <a:gd name="T35" fmla="*/ 235 h 634"/>
                <a:gd name="T36" fmla="*/ 220 w 634"/>
                <a:gd name="T37" fmla="*/ 133 h 634"/>
                <a:gd name="T38" fmla="*/ 220 w 634"/>
                <a:gd name="T39" fmla="*/ 235 h 634"/>
                <a:gd name="T40" fmla="*/ 515 w 634"/>
                <a:gd name="T41" fmla="*/ 324 h 634"/>
                <a:gd name="T42" fmla="*/ 397 w 634"/>
                <a:gd name="T43" fmla="*/ 265 h 634"/>
                <a:gd name="T44" fmla="*/ 117 w 634"/>
                <a:gd name="T45" fmla="*/ 324 h 634"/>
                <a:gd name="T46" fmla="*/ 117 w 634"/>
                <a:gd name="T47" fmla="*/ 353 h 634"/>
                <a:gd name="T48" fmla="*/ 397 w 634"/>
                <a:gd name="T49" fmla="*/ 412 h 634"/>
                <a:gd name="T50" fmla="*/ 515 w 634"/>
                <a:gd name="T51" fmla="*/ 353 h 634"/>
                <a:gd name="T52" fmla="*/ 515 w 634"/>
                <a:gd name="T53" fmla="*/ 324 h 634"/>
                <a:gd name="T54" fmla="*/ 397 w 634"/>
                <a:gd name="T55" fmla="*/ 383 h 634"/>
                <a:gd name="T56" fmla="*/ 397 w 634"/>
                <a:gd name="T57" fmla="*/ 294 h 634"/>
                <a:gd name="T58" fmla="*/ 397 w 634"/>
                <a:gd name="T59" fmla="*/ 383 h 634"/>
                <a:gd name="T60" fmla="*/ 544 w 634"/>
                <a:gd name="T61" fmla="*/ 0 h 634"/>
                <a:gd name="T62" fmla="*/ 0 w 634"/>
                <a:gd name="T63" fmla="*/ 88 h 634"/>
                <a:gd name="T64" fmla="*/ 73 w 634"/>
                <a:gd name="T65" fmla="*/ 633 h 634"/>
                <a:gd name="T66" fmla="*/ 633 w 634"/>
                <a:gd name="T67" fmla="*/ 559 h 634"/>
                <a:gd name="T68" fmla="*/ 544 w 634"/>
                <a:gd name="T69" fmla="*/ 0 h 634"/>
                <a:gd name="T70" fmla="*/ 588 w 634"/>
                <a:gd name="T71" fmla="*/ 559 h 634"/>
                <a:gd name="T72" fmla="*/ 73 w 634"/>
                <a:gd name="T73" fmla="*/ 589 h 634"/>
                <a:gd name="T74" fmla="*/ 44 w 634"/>
                <a:gd name="T75" fmla="*/ 88 h 634"/>
                <a:gd name="T76" fmla="*/ 544 w 634"/>
                <a:gd name="T77" fmla="*/ 44 h 634"/>
                <a:gd name="T78" fmla="*/ 588 w 634"/>
                <a:gd name="T7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515" y="471"/>
                  </a:moveTo>
                  <a:lnTo>
                    <a:pt x="515" y="471"/>
                  </a:lnTo>
                  <a:cubicBezTo>
                    <a:pt x="294" y="471"/>
                    <a:pt x="294" y="471"/>
                    <a:pt x="294" y="471"/>
                  </a:cubicBezTo>
                  <a:cubicBezTo>
                    <a:pt x="279" y="442"/>
                    <a:pt x="250" y="412"/>
                    <a:pt x="220" y="412"/>
                  </a:cubicBezTo>
                  <a:cubicBezTo>
                    <a:pt x="176" y="412"/>
                    <a:pt x="147" y="442"/>
                    <a:pt x="147" y="471"/>
                  </a:cubicBezTo>
                  <a:cubicBezTo>
                    <a:pt x="117" y="471"/>
                    <a:pt x="117" y="471"/>
                    <a:pt x="117" y="471"/>
                  </a:cubicBezTo>
                  <a:cubicBezTo>
                    <a:pt x="103" y="471"/>
                    <a:pt x="103" y="486"/>
                    <a:pt x="103" y="501"/>
                  </a:cubicBezTo>
                  <a:cubicBezTo>
                    <a:pt x="103" y="501"/>
                    <a:pt x="103" y="515"/>
                    <a:pt x="117" y="515"/>
                  </a:cubicBezTo>
                  <a:cubicBezTo>
                    <a:pt x="147" y="515"/>
                    <a:pt x="147" y="515"/>
                    <a:pt x="147" y="515"/>
                  </a:cubicBezTo>
                  <a:cubicBezTo>
                    <a:pt x="147" y="545"/>
                    <a:pt x="176" y="574"/>
                    <a:pt x="220" y="574"/>
                  </a:cubicBezTo>
                  <a:cubicBezTo>
                    <a:pt x="250" y="574"/>
                    <a:pt x="279" y="545"/>
                    <a:pt x="294" y="515"/>
                  </a:cubicBezTo>
                  <a:cubicBezTo>
                    <a:pt x="515" y="515"/>
                    <a:pt x="515" y="515"/>
                    <a:pt x="515" y="515"/>
                  </a:cubicBezTo>
                  <a:lnTo>
                    <a:pt x="530" y="501"/>
                  </a:lnTo>
                  <a:cubicBezTo>
                    <a:pt x="530" y="486"/>
                    <a:pt x="515" y="471"/>
                    <a:pt x="515" y="471"/>
                  </a:cubicBezTo>
                  <a:close/>
                  <a:moveTo>
                    <a:pt x="220" y="545"/>
                  </a:moveTo>
                  <a:lnTo>
                    <a:pt x="220" y="545"/>
                  </a:lnTo>
                  <a:cubicBezTo>
                    <a:pt x="191" y="545"/>
                    <a:pt x="162" y="515"/>
                    <a:pt x="162" y="501"/>
                  </a:cubicBezTo>
                  <a:cubicBezTo>
                    <a:pt x="162" y="471"/>
                    <a:pt x="191" y="442"/>
                    <a:pt x="220" y="442"/>
                  </a:cubicBezTo>
                  <a:cubicBezTo>
                    <a:pt x="235" y="442"/>
                    <a:pt x="265" y="471"/>
                    <a:pt x="265" y="501"/>
                  </a:cubicBezTo>
                  <a:cubicBezTo>
                    <a:pt x="265" y="515"/>
                    <a:pt x="235" y="545"/>
                    <a:pt x="220" y="545"/>
                  </a:cubicBezTo>
                  <a:close/>
                  <a:moveTo>
                    <a:pt x="515" y="162"/>
                  </a:moveTo>
                  <a:lnTo>
                    <a:pt x="515" y="162"/>
                  </a:lnTo>
                  <a:cubicBezTo>
                    <a:pt x="294" y="162"/>
                    <a:pt x="294" y="162"/>
                    <a:pt x="294" y="162"/>
                  </a:cubicBezTo>
                  <a:cubicBezTo>
                    <a:pt x="279" y="133"/>
                    <a:pt x="250" y="103"/>
                    <a:pt x="220" y="103"/>
                  </a:cubicBezTo>
                  <a:cubicBezTo>
                    <a:pt x="176" y="103"/>
                    <a:pt x="147" y="133"/>
                    <a:pt x="147" y="162"/>
                  </a:cubicBezTo>
                  <a:cubicBezTo>
                    <a:pt x="117" y="162"/>
                    <a:pt x="117" y="162"/>
                    <a:pt x="117" y="162"/>
                  </a:cubicBezTo>
                  <a:cubicBezTo>
                    <a:pt x="103" y="162"/>
                    <a:pt x="103" y="176"/>
                    <a:pt x="103" y="176"/>
                  </a:cubicBezTo>
                  <a:cubicBezTo>
                    <a:pt x="103" y="192"/>
                    <a:pt x="103" y="206"/>
                    <a:pt x="117" y="206"/>
                  </a:cubicBezTo>
                  <a:cubicBezTo>
                    <a:pt x="147" y="206"/>
                    <a:pt x="147" y="206"/>
                    <a:pt x="147" y="206"/>
                  </a:cubicBezTo>
                  <a:cubicBezTo>
                    <a:pt x="147" y="235"/>
                    <a:pt x="176" y="265"/>
                    <a:pt x="220" y="265"/>
                  </a:cubicBezTo>
                  <a:cubicBezTo>
                    <a:pt x="250" y="265"/>
                    <a:pt x="279" y="235"/>
                    <a:pt x="294" y="206"/>
                  </a:cubicBezTo>
                  <a:cubicBezTo>
                    <a:pt x="515" y="206"/>
                    <a:pt x="515" y="206"/>
                    <a:pt x="515" y="206"/>
                  </a:cubicBezTo>
                  <a:cubicBezTo>
                    <a:pt x="515" y="206"/>
                    <a:pt x="530" y="192"/>
                    <a:pt x="530" y="176"/>
                  </a:cubicBezTo>
                  <a:lnTo>
                    <a:pt x="515" y="162"/>
                  </a:lnTo>
                  <a:close/>
                  <a:moveTo>
                    <a:pt x="220" y="235"/>
                  </a:moveTo>
                  <a:lnTo>
                    <a:pt x="220" y="235"/>
                  </a:lnTo>
                  <a:cubicBezTo>
                    <a:pt x="191" y="235"/>
                    <a:pt x="162" y="206"/>
                    <a:pt x="162" y="176"/>
                  </a:cubicBezTo>
                  <a:cubicBezTo>
                    <a:pt x="162" y="162"/>
                    <a:pt x="191" y="133"/>
                    <a:pt x="220" y="133"/>
                  </a:cubicBezTo>
                  <a:cubicBezTo>
                    <a:pt x="235" y="133"/>
                    <a:pt x="265" y="162"/>
                    <a:pt x="265" y="176"/>
                  </a:cubicBezTo>
                  <a:cubicBezTo>
                    <a:pt x="265" y="206"/>
                    <a:pt x="235" y="235"/>
                    <a:pt x="220" y="235"/>
                  </a:cubicBezTo>
                  <a:close/>
                  <a:moveTo>
                    <a:pt x="515" y="324"/>
                  </a:moveTo>
                  <a:lnTo>
                    <a:pt x="515" y="324"/>
                  </a:lnTo>
                  <a:cubicBezTo>
                    <a:pt x="471" y="324"/>
                    <a:pt x="471" y="324"/>
                    <a:pt x="471" y="324"/>
                  </a:cubicBezTo>
                  <a:cubicBezTo>
                    <a:pt x="456" y="280"/>
                    <a:pt x="426" y="265"/>
                    <a:pt x="397" y="265"/>
                  </a:cubicBezTo>
                  <a:cubicBezTo>
                    <a:pt x="353" y="265"/>
                    <a:pt x="324" y="280"/>
                    <a:pt x="324" y="324"/>
                  </a:cubicBezTo>
                  <a:cubicBezTo>
                    <a:pt x="117" y="324"/>
                    <a:pt x="117" y="324"/>
                    <a:pt x="117" y="324"/>
                  </a:cubicBezTo>
                  <a:cubicBezTo>
                    <a:pt x="103" y="324"/>
                    <a:pt x="103" y="324"/>
                    <a:pt x="103" y="338"/>
                  </a:cubicBezTo>
                  <a:cubicBezTo>
                    <a:pt x="103" y="353"/>
                    <a:pt x="103" y="353"/>
                    <a:pt x="117" y="353"/>
                  </a:cubicBezTo>
                  <a:cubicBezTo>
                    <a:pt x="324" y="353"/>
                    <a:pt x="324" y="353"/>
                    <a:pt x="324" y="353"/>
                  </a:cubicBezTo>
                  <a:cubicBezTo>
                    <a:pt x="324" y="397"/>
                    <a:pt x="353" y="412"/>
                    <a:pt x="397" y="412"/>
                  </a:cubicBezTo>
                  <a:cubicBezTo>
                    <a:pt x="426" y="412"/>
                    <a:pt x="456" y="397"/>
                    <a:pt x="471" y="353"/>
                  </a:cubicBezTo>
                  <a:cubicBezTo>
                    <a:pt x="515" y="353"/>
                    <a:pt x="515" y="353"/>
                    <a:pt x="515" y="353"/>
                  </a:cubicBezTo>
                  <a:cubicBezTo>
                    <a:pt x="515" y="353"/>
                    <a:pt x="530" y="353"/>
                    <a:pt x="530" y="338"/>
                  </a:cubicBezTo>
                  <a:cubicBezTo>
                    <a:pt x="530" y="324"/>
                    <a:pt x="515" y="324"/>
                    <a:pt x="515" y="324"/>
                  </a:cubicBezTo>
                  <a:close/>
                  <a:moveTo>
                    <a:pt x="397" y="383"/>
                  </a:moveTo>
                  <a:lnTo>
                    <a:pt x="397" y="383"/>
                  </a:lnTo>
                  <a:cubicBezTo>
                    <a:pt x="367" y="383"/>
                    <a:pt x="338" y="368"/>
                    <a:pt x="338" y="338"/>
                  </a:cubicBezTo>
                  <a:cubicBezTo>
                    <a:pt x="338" y="309"/>
                    <a:pt x="367" y="294"/>
                    <a:pt x="397" y="294"/>
                  </a:cubicBezTo>
                  <a:cubicBezTo>
                    <a:pt x="412" y="294"/>
                    <a:pt x="441" y="309"/>
                    <a:pt x="441" y="338"/>
                  </a:cubicBezTo>
                  <a:cubicBezTo>
                    <a:pt x="441" y="368"/>
                    <a:pt x="412" y="383"/>
                    <a:pt x="397" y="383"/>
                  </a:cubicBezTo>
                  <a:close/>
                  <a:moveTo>
                    <a:pt x="544" y="0"/>
                  </a:moveTo>
                  <a:lnTo>
                    <a:pt x="544" y="0"/>
                  </a:lnTo>
                  <a:cubicBezTo>
                    <a:pt x="73" y="0"/>
                    <a:pt x="73" y="0"/>
                    <a:pt x="73" y="0"/>
                  </a:cubicBezTo>
                  <a:cubicBezTo>
                    <a:pt x="29" y="0"/>
                    <a:pt x="0" y="44"/>
                    <a:pt x="0" y="88"/>
                  </a:cubicBezTo>
                  <a:cubicBezTo>
                    <a:pt x="0" y="559"/>
                    <a:pt x="0" y="559"/>
                    <a:pt x="0" y="559"/>
                  </a:cubicBezTo>
                  <a:cubicBezTo>
                    <a:pt x="0" y="604"/>
                    <a:pt x="29" y="633"/>
                    <a:pt x="73" y="633"/>
                  </a:cubicBezTo>
                  <a:cubicBezTo>
                    <a:pt x="544" y="633"/>
                    <a:pt x="544" y="633"/>
                    <a:pt x="544" y="633"/>
                  </a:cubicBezTo>
                  <a:cubicBezTo>
                    <a:pt x="588" y="633"/>
                    <a:pt x="633" y="604"/>
                    <a:pt x="633" y="559"/>
                  </a:cubicBezTo>
                  <a:cubicBezTo>
                    <a:pt x="633" y="88"/>
                    <a:pt x="633" y="88"/>
                    <a:pt x="633" y="88"/>
                  </a:cubicBezTo>
                  <a:cubicBezTo>
                    <a:pt x="633" y="44"/>
                    <a:pt x="588" y="0"/>
                    <a:pt x="544" y="0"/>
                  </a:cubicBezTo>
                  <a:close/>
                  <a:moveTo>
                    <a:pt x="588" y="559"/>
                  </a:moveTo>
                  <a:lnTo>
                    <a:pt x="588" y="559"/>
                  </a:lnTo>
                  <a:cubicBezTo>
                    <a:pt x="588" y="574"/>
                    <a:pt x="574" y="589"/>
                    <a:pt x="544" y="589"/>
                  </a:cubicBezTo>
                  <a:cubicBezTo>
                    <a:pt x="73" y="589"/>
                    <a:pt x="73" y="589"/>
                    <a:pt x="73" y="589"/>
                  </a:cubicBezTo>
                  <a:cubicBezTo>
                    <a:pt x="58" y="589"/>
                    <a:pt x="44" y="574"/>
                    <a:pt x="44" y="559"/>
                  </a:cubicBezTo>
                  <a:cubicBezTo>
                    <a:pt x="44" y="88"/>
                    <a:pt x="44" y="88"/>
                    <a:pt x="44" y="88"/>
                  </a:cubicBezTo>
                  <a:cubicBezTo>
                    <a:pt x="44" y="59"/>
                    <a:pt x="58" y="44"/>
                    <a:pt x="73" y="44"/>
                  </a:cubicBezTo>
                  <a:cubicBezTo>
                    <a:pt x="544" y="44"/>
                    <a:pt x="544" y="44"/>
                    <a:pt x="544" y="44"/>
                  </a:cubicBezTo>
                  <a:cubicBezTo>
                    <a:pt x="574" y="44"/>
                    <a:pt x="588" y="59"/>
                    <a:pt x="588" y="88"/>
                  </a:cubicBezTo>
                  <a:lnTo>
                    <a:pt x="588" y="559"/>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2" name="Freeform 171"/>
            <p:cNvSpPr>
              <a:spLocks noChangeArrowheads="1"/>
            </p:cNvSpPr>
            <p:nvPr/>
          </p:nvSpPr>
          <p:spPr bwMode="auto">
            <a:xfrm>
              <a:off x="1657350" y="3883025"/>
              <a:ext cx="355600" cy="355600"/>
            </a:xfrm>
            <a:custGeom>
              <a:avLst/>
              <a:gdLst>
                <a:gd name="T0" fmla="*/ 294 w 589"/>
                <a:gd name="T1" fmla="*/ 192 h 590"/>
                <a:gd name="T2" fmla="*/ 294 w 589"/>
                <a:gd name="T3" fmla="*/ 383 h 590"/>
                <a:gd name="T4" fmla="*/ 294 w 589"/>
                <a:gd name="T5" fmla="*/ 192 h 590"/>
                <a:gd name="T6" fmla="*/ 294 w 589"/>
                <a:gd name="T7" fmla="*/ 354 h 590"/>
                <a:gd name="T8" fmla="*/ 294 w 589"/>
                <a:gd name="T9" fmla="*/ 236 h 590"/>
                <a:gd name="T10" fmla="*/ 294 w 589"/>
                <a:gd name="T11" fmla="*/ 354 h 590"/>
                <a:gd name="T12" fmla="*/ 574 w 589"/>
                <a:gd name="T13" fmla="*/ 354 h 590"/>
                <a:gd name="T14" fmla="*/ 529 w 589"/>
                <a:gd name="T15" fmla="*/ 295 h 590"/>
                <a:gd name="T16" fmla="*/ 574 w 589"/>
                <a:gd name="T17" fmla="*/ 221 h 590"/>
                <a:gd name="T18" fmla="*/ 544 w 589"/>
                <a:gd name="T19" fmla="*/ 104 h 590"/>
                <a:gd name="T20" fmla="*/ 441 w 589"/>
                <a:gd name="T21" fmla="*/ 118 h 590"/>
                <a:gd name="T22" fmla="*/ 367 w 589"/>
                <a:gd name="T23" fmla="*/ 30 h 590"/>
                <a:gd name="T24" fmla="*/ 250 w 589"/>
                <a:gd name="T25" fmla="*/ 0 h 590"/>
                <a:gd name="T26" fmla="*/ 220 w 589"/>
                <a:gd name="T27" fmla="*/ 74 h 590"/>
                <a:gd name="T28" fmla="*/ 103 w 589"/>
                <a:gd name="T29" fmla="*/ 89 h 590"/>
                <a:gd name="T30" fmla="*/ 0 w 589"/>
                <a:gd name="T31" fmla="*/ 163 h 590"/>
                <a:gd name="T32" fmla="*/ 58 w 589"/>
                <a:gd name="T33" fmla="*/ 251 h 590"/>
                <a:gd name="T34" fmla="*/ 58 w 589"/>
                <a:gd name="T35" fmla="*/ 339 h 590"/>
                <a:gd name="T36" fmla="*/ 0 w 589"/>
                <a:gd name="T37" fmla="*/ 413 h 590"/>
                <a:gd name="T38" fmla="*/ 103 w 589"/>
                <a:gd name="T39" fmla="*/ 501 h 590"/>
                <a:gd name="T40" fmla="*/ 220 w 589"/>
                <a:gd name="T41" fmla="*/ 516 h 590"/>
                <a:gd name="T42" fmla="*/ 250 w 589"/>
                <a:gd name="T43" fmla="*/ 589 h 590"/>
                <a:gd name="T44" fmla="*/ 367 w 589"/>
                <a:gd name="T45" fmla="*/ 545 h 590"/>
                <a:gd name="T46" fmla="*/ 441 w 589"/>
                <a:gd name="T47" fmla="*/ 472 h 590"/>
                <a:gd name="T48" fmla="*/ 544 w 589"/>
                <a:gd name="T49" fmla="*/ 486 h 590"/>
                <a:gd name="T50" fmla="*/ 574 w 589"/>
                <a:gd name="T51" fmla="*/ 354 h 590"/>
                <a:gd name="T52" fmla="*/ 544 w 589"/>
                <a:gd name="T53" fmla="*/ 413 h 590"/>
                <a:gd name="T54" fmla="*/ 500 w 589"/>
                <a:gd name="T55" fmla="*/ 457 h 590"/>
                <a:gd name="T56" fmla="*/ 338 w 589"/>
                <a:gd name="T57" fmla="*/ 486 h 590"/>
                <a:gd name="T58" fmla="*/ 309 w 589"/>
                <a:gd name="T59" fmla="*/ 545 h 590"/>
                <a:gd name="T60" fmla="*/ 250 w 589"/>
                <a:gd name="T61" fmla="*/ 530 h 590"/>
                <a:gd name="T62" fmla="*/ 147 w 589"/>
                <a:gd name="T63" fmla="*/ 427 h 590"/>
                <a:gd name="T64" fmla="*/ 73 w 589"/>
                <a:gd name="T65" fmla="*/ 442 h 590"/>
                <a:gd name="T66" fmla="*/ 58 w 589"/>
                <a:gd name="T67" fmla="*/ 383 h 590"/>
                <a:gd name="T68" fmla="*/ 103 w 589"/>
                <a:gd name="T69" fmla="*/ 295 h 590"/>
                <a:gd name="T70" fmla="*/ 58 w 589"/>
                <a:gd name="T71" fmla="*/ 192 h 590"/>
                <a:gd name="T72" fmla="*/ 73 w 589"/>
                <a:gd name="T73" fmla="*/ 133 h 590"/>
                <a:gd name="T74" fmla="*/ 147 w 589"/>
                <a:gd name="T75" fmla="*/ 163 h 590"/>
                <a:gd name="T76" fmla="*/ 250 w 589"/>
                <a:gd name="T77" fmla="*/ 59 h 590"/>
                <a:gd name="T78" fmla="*/ 309 w 589"/>
                <a:gd name="T79" fmla="*/ 30 h 590"/>
                <a:gd name="T80" fmla="*/ 338 w 589"/>
                <a:gd name="T81" fmla="*/ 104 h 590"/>
                <a:gd name="T82" fmla="*/ 500 w 589"/>
                <a:gd name="T83" fmla="*/ 133 h 590"/>
                <a:gd name="T84" fmla="*/ 544 w 589"/>
                <a:gd name="T85" fmla="*/ 163 h 590"/>
                <a:gd name="T86" fmla="*/ 485 w 589"/>
                <a:gd name="T87" fmla="*/ 221 h 590"/>
                <a:gd name="T88" fmla="*/ 485 w 589"/>
                <a:gd name="T89" fmla="*/ 354 h 590"/>
                <a:gd name="T90" fmla="*/ 544 w 589"/>
                <a:gd name="T91" fmla="*/ 41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9" h="590">
                  <a:moveTo>
                    <a:pt x="294" y="192"/>
                  </a:moveTo>
                  <a:lnTo>
                    <a:pt x="294" y="192"/>
                  </a:lnTo>
                  <a:cubicBezTo>
                    <a:pt x="235" y="192"/>
                    <a:pt x="191" y="236"/>
                    <a:pt x="191" y="295"/>
                  </a:cubicBezTo>
                  <a:cubicBezTo>
                    <a:pt x="191" y="339"/>
                    <a:pt x="235" y="383"/>
                    <a:pt x="294" y="383"/>
                  </a:cubicBezTo>
                  <a:cubicBezTo>
                    <a:pt x="353" y="383"/>
                    <a:pt x="397" y="339"/>
                    <a:pt x="397" y="295"/>
                  </a:cubicBezTo>
                  <a:cubicBezTo>
                    <a:pt x="397" y="236"/>
                    <a:pt x="353" y="192"/>
                    <a:pt x="294" y="192"/>
                  </a:cubicBezTo>
                  <a:close/>
                  <a:moveTo>
                    <a:pt x="294" y="354"/>
                  </a:moveTo>
                  <a:lnTo>
                    <a:pt x="294" y="354"/>
                  </a:lnTo>
                  <a:cubicBezTo>
                    <a:pt x="265" y="354"/>
                    <a:pt x="235" y="324"/>
                    <a:pt x="235" y="295"/>
                  </a:cubicBezTo>
                  <a:cubicBezTo>
                    <a:pt x="235" y="251"/>
                    <a:pt x="265" y="236"/>
                    <a:pt x="294" y="236"/>
                  </a:cubicBezTo>
                  <a:cubicBezTo>
                    <a:pt x="324" y="236"/>
                    <a:pt x="353" y="251"/>
                    <a:pt x="353" y="295"/>
                  </a:cubicBezTo>
                  <a:cubicBezTo>
                    <a:pt x="353" y="324"/>
                    <a:pt x="324" y="354"/>
                    <a:pt x="294" y="354"/>
                  </a:cubicBezTo>
                  <a:close/>
                  <a:moveTo>
                    <a:pt x="574" y="354"/>
                  </a:moveTo>
                  <a:lnTo>
                    <a:pt x="574" y="354"/>
                  </a:lnTo>
                  <a:cubicBezTo>
                    <a:pt x="529" y="339"/>
                    <a:pt x="529" y="339"/>
                    <a:pt x="529" y="339"/>
                  </a:cubicBezTo>
                  <a:cubicBezTo>
                    <a:pt x="529" y="324"/>
                    <a:pt x="529" y="309"/>
                    <a:pt x="529" y="295"/>
                  </a:cubicBezTo>
                  <a:cubicBezTo>
                    <a:pt x="529" y="280"/>
                    <a:pt x="529" y="265"/>
                    <a:pt x="529" y="251"/>
                  </a:cubicBezTo>
                  <a:cubicBezTo>
                    <a:pt x="574" y="221"/>
                    <a:pt x="574" y="221"/>
                    <a:pt x="574" y="221"/>
                  </a:cubicBezTo>
                  <a:cubicBezTo>
                    <a:pt x="588" y="206"/>
                    <a:pt x="588" y="192"/>
                    <a:pt x="588" y="163"/>
                  </a:cubicBezTo>
                  <a:cubicBezTo>
                    <a:pt x="544" y="104"/>
                    <a:pt x="544" y="104"/>
                    <a:pt x="544" y="104"/>
                  </a:cubicBezTo>
                  <a:cubicBezTo>
                    <a:pt x="529" y="74"/>
                    <a:pt x="515" y="74"/>
                    <a:pt x="485" y="89"/>
                  </a:cubicBezTo>
                  <a:cubicBezTo>
                    <a:pt x="441" y="118"/>
                    <a:pt x="441" y="118"/>
                    <a:pt x="441" y="118"/>
                  </a:cubicBezTo>
                  <a:cubicBezTo>
                    <a:pt x="426" y="89"/>
                    <a:pt x="397" y="74"/>
                    <a:pt x="367" y="74"/>
                  </a:cubicBezTo>
                  <a:cubicBezTo>
                    <a:pt x="367" y="30"/>
                    <a:pt x="367" y="30"/>
                    <a:pt x="367" y="30"/>
                  </a:cubicBezTo>
                  <a:cubicBezTo>
                    <a:pt x="367" y="15"/>
                    <a:pt x="353" y="0"/>
                    <a:pt x="338" y="0"/>
                  </a:cubicBezTo>
                  <a:cubicBezTo>
                    <a:pt x="250" y="0"/>
                    <a:pt x="250" y="0"/>
                    <a:pt x="250" y="0"/>
                  </a:cubicBezTo>
                  <a:cubicBezTo>
                    <a:pt x="235" y="0"/>
                    <a:pt x="220" y="15"/>
                    <a:pt x="220" y="30"/>
                  </a:cubicBezTo>
                  <a:cubicBezTo>
                    <a:pt x="220" y="74"/>
                    <a:pt x="220" y="74"/>
                    <a:pt x="220" y="74"/>
                  </a:cubicBezTo>
                  <a:cubicBezTo>
                    <a:pt x="191" y="74"/>
                    <a:pt x="162" y="89"/>
                    <a:pt x="147" y="118"/>
                  </a:cubicBezTo>
                  <a:cubicBezTo>
                    <a:pt x="103" y="89"/>
                    <a:pt x="103" y="89"/>
                    <a:pt x="103" y="89"/>
                  </a:cubicBezTo>
                  <a:cubicBezTo>
                    <a:pt x="73" y="74"/>
                    <a:pt x="58" y="74"/>
                    <a:pt x="44" y="104"/>
                  </a:cubicBezTo>
                  <a:cubicBezTo>
                    <a:pt x="0" y="163"/>
                    <a:pt x="0" y="163"/>
                    <a:pt x="0" y="163"/>
                  </a:cubicBezTo>
                  <a:cubicBezTo>
                    <a:pt x="0" y="192"/>
                    <a:pt x="0" y="206"/>
                    <a:pt x="14" y="221"/>
                  </a:cubicBezTo>
                  <a:cubicBezTo>
                    <a:pt x="58" y="251"/>
                    <a:pt x="58" y="251"/>
                    <a:pt x="58" y="251"/>
                  </a:cubicBezTo>
                  <a:cubicBezTo>
                    <a:pt x="58" y="265"/>
                    <a:pt x="58" y="280"/>
                    <a:pt x="58" y="295"/>
                  </a:cubicBezTo>
                  <a:cubicBezTo>
                    <a:pt x="58" y="309"/>
                    <a:pt x="58" y="324"/>
                    <a:pt x="58" y="339"/>
                  </a:cubicBezTo>
                  <a:cubicBezTo>
                    <a:pt x="14" y="354"/>
                    <a:pt x="14" y="354"/>
                    <a:pt x="14" y="354"/>
                  </a:cubicBezTo>
                  <a:cubicBezTo>
                    <a:pt x="0" y="368"/>
                    <a:pt x="0" y="398"/>
                    <a:pt x="0" y="413"/>
                  </a:cubicBezTo>
                  <a:cubicBezTo>
                    <a:pt x="44" y="486"/>
                    <a:pt x="44" y="486"/>
                    <a:pt x="44" y="486"/>
                  </a:cubicBezTo>
                  <a:cubicBezTo>
                    <a:pt x="58" y="501"/>
                    <a:pt x="73" y="501"/>
                    <a:pt x="103" y="501"/>
                  </a:cubicBezTo>
                  <a:cubicBezTo>
                    <a:pt x="147" y="472"/>
                    <a:pt x="147" y="472"/>
                    <a:pt x="147" y="472"/>
                  </a:cubicBezTo>
                  <a:cubicBezTo>
                    <a:pt x="162" y="486"/>
                    <a:pt x="191" y="501"/>
                    <a:pt x="220" y="516"/>
                  </a:cubicBezTo>
                  <a:cubicBezTo>
                    <a:pt x="220" y="545"/>
                    <a:pt x="220" y="545"/>
                    <a:pt x="220" y="545"/>
                  </a:cubicBezTo>
                  <a:cubicBezTo>
                    <a:pt x="220" y="560"/>
                    <a:pt x="235" y="589"/>
                    <a:pt x="250" y="589"/>
                  </a:cubicBezTo>
                  <a:cubicBezTo>
                    <a:pt x="338" y="589"/>
                    <a:pt x="338" y="589"/>
                    <a:pt x="338" y="589"/>
                  </a:cubicBezTo>
                  <a:cubicBezTo>
                    <a:pt x="353" y="589"/>
                    <a:pt x="367" y="560"/>
                    <a:pt x="367" y="545"/>
                  </a:cubicBezTo>
                  <a:cubicBezTo>
                    <a:pt x="367" y="516"/>
                    <a:pt x="367" y="516"/>
                    <a:pt x="367" y="516"/>
                  </a:cubicBezTo>
                  <a:cubicBezTo>
                    <a:pt x="397" y="501"/>
                    <a:pt x="426" y="486"/>
                    <a:pt x="441" y="472"/>
                  </a:cubicBezTo>
                  <a:cubicBezTo>
                    <a:pt x="485" y="501"/>
                    <a:pt x="485" y="501"/>
                    <a:pt x="485" y="501"/>
                  </a:cubicBezTo>
                  <a:cubicBezTo>
                    <a:pt x="515" y="501"/>
                    <a:pt x="529" y="501"/>
                    <a:pt x="544" y="486"/>
                  </a:cubicBezTo>
                  <a:cubicBezTo>
                    <a:pt x="588" y="413"/>
                    <a:pt x="588" y="413"/>
                    <a:pt x="588" y="413"/>
                  </a:cubicBezTo>
                  <a:cubicBezTo>
                    <a:pt x="588" y="398"/>
                    <a:pt x="588" y="368"/>
                    <a:pt x="574" y="354"/>
                  </a:cubicBezTo>
                  <a:close/>
                  <a:moveTo>
                    <a:pt x="544" y="413"/>
                  </a:moveTo>
                  <a:lnTo>
                    <a:pt x="544" y="413"/>
                  </a:lnTo>
                  <a:cubicBezTo>
                    <a:pt x="515" y="442"/>
                    <a:pt x="515" y="442"/>
                    <a:pt x="515" y="442"/>
                  </a:cubicBezTo>
                  <a:cubicBezTo>
                    <a:pt x="515" y="457"/>
                    <a:pt x="500" y="457"/>
                    <a:pt x="500" y="457"/>
                  </a:cubicBezTo>
                  <a:cubicBezTo>
                    <a:pt x="441" y="427"/>
                    <a:pt x="441" y="427"/>
                    <a:pt x="441" y="427"/>
                  </a:cubicBezTo>
                  <a:cubicBezTo>
                    <a:pt x="412" y="457"/>
                    <a:pt x="382" y="472"/>
                    <a:pt x="338" y="486"/>
                  </a:cubicBezTo>
                  <a:cubicBezTo>
                    <a:pt x="338" y="530"/>
                    <a:pt x="338" y="530"/>
                    <a:pt x="338" y="530"/>
                  </a:cubicBezTo>
                  <a:cubicBezTo>
                    <a:pt x="338" y="530"/>
                    <a:pt x="324" y="545"/>
                    <a:pt x="309" y="545"/>
                  </a:cubicBezTo>
                  <a:cubicBezTo>
                    <a:pt x="279" y="545"/>
                    <a:pt x="279" y="545"/>
                    <a:pt x="279" y="545"/>
                  </a:cubicBezTo>
                  <a:cubicBezTo>
                    <a:pt x="265" y="545"/>
                    <a:pt x="250" y="530"/>
                    <a:pt x="250" y="530"/>
                  </a:cubicBezTo>
                  <a:cubicBezTo>
                    <a:pt x="250" y="486"/>
                    <a:pt x="250" y="486"/>
                    <a:pt x="250" y="486"/>
                  </a:cubicBezTo>
                  <a:cubicBezTo>
                    <a:pt x="206" y="472"/>
                    <a:pt x="176" y="457"/>
                    <a:pt x="147" y="427"/>
                  </a:cubicBezTo>
                  <a:cubicBezTo>
                    <a:pt x="88" y="457"/>
                    <a:pt x="88" y="457"/>
                    <a:pt x="88" y="457"/>
                  </a:cubicBezTo>
                  <a:cubicBezTo>
                    <a:pt x="88" y="457"/>
                    <a:pt x="73" y="457"/>
                    <a:pt x="73" y="442"/>
                  </a:cubicBezTo>
                  <a:cubicBezTo>
                    <a:pt x="44" y="413"/>
                    <a:pt x="44" y="413"/>
                    <a:pt x="44" y="413"/>
                  </a:cubicBezTo>
                  <a:cubicBezTo>
                    <a:pt x="44" y="398"/>
                    <a:pt x="44" y="383"/>
                    <a:pt x="58" y="383"/>
                  </a:cubicBezTo>
                  <a:cubicBezTo>
                    <a:pt x="103" y="354"/>
                    <a:pt x="103" y="354"/>
                    <a:pt x="103" y="354"/>
                  </a:cubicBezTo>
                  <a:cubicBezTo>
                    <a:pt x="103" y="339"/>
                    <a:pt x="103" y="309"/>
                    <a:pt x="103" y="295"/>
                  </a:cubicBezTo>
                  <a:cubicBezTo>
                    <a:pt x="103" y="265"/>
                    <a:pt x="103" y="251"/>
                    <a:pt x="103" y="221"/>
                  </a:cubicBezTo>
                  <a:cubicBezTo>
                    <a:pt x="58" y="192"/>
                    <a:pt x="58" y="192"/>
                    <a:pt x="58" y="192"/>
                  </a:cubicBezTo>
                  <a:cubicBezTo>
                    <a:pt x="44" y="192"/>
                    <a:pt x="44" y="177"/>
                    <a:pt x="44" y="163"/>
                  </a:cubicBezTo>
                  <a:cubicBezTo>
                    <a:pt x="73" y="133"/>
                    <a:pt x="73" y="133"/>
                    <a:pt x="73" y="133"/>
                  </a:cubicBezTo>
                  <a:cubicBezTo>
                    <a:pt x="73" y="133"/>
                    <a:pt x="88" y="118"/>
                    <a:pt x="88" y="133"/>
                  </a:cubicBezTo>
                  <a:cubicBezTo>
                    <a:pt x="147" y="163"/>
                    <a:pt x="147" y="163"/>
                    <a:pt x="147" y="163"/>
                  </a:cubicBezTo>
                  <a:cubicBezTo>
                    <a:pt x="176" y="133"/>
                    <a:pt x="206" y="104"/>
                    <a:pt x="250" y="104"/>
                  </a:cubicBezTo>
                  <a:cubicBezTo>
                    <a:pt x="250" y="59"/>
                    <a:pt x="250" y="59"/>
                    <a:pt x="250" y="59"/>
                  </a:cubicBezTo>
                  <a:cubicBezTo>
                    <a:pt x="250" y="45"/>
                    <a:pt x="265" y="30"/>
                    <a:pt x="279" y="30"/>
                  </a:cubicBezTo>
                  <a:cubicBezTo>
                    <a:pt x="309" y="30"/>
                    <a:pt x="309" y="30"/>
                    <a:pt x="309" y="30"/>
                  </a:cubicBezTo>
                  <a:cubicBezTo>
                    <a:pt x="324" y="30"/>
                    <a:pt x="338" y="45"/>
                    <a:pt x="338" y="59"/>
                  </a:cubicBezTo>
                  <a:cubicBezTo>
                    <a:pt x="338" y="104"/>
                    <a:pt x="338" y="104"/>
                    <a:pt x="338" y="104"/>
                  </a:cubicBezTo>
                  <a:cubicBezTo>
                    <a:pt x="382" y="104"/>
                    <a:pt x="412" y="133"/>
                    <a:pt x="441" y="163"/>
                  </a:cubicBezTo>
                  <a:cubicBezTo>
                    <a:pt x="500" y="133"/>
                    <a:pt x="500" y="133"/>
                    <a:pt x="500" y="133"/>
                  </a:cubicBezTo>
                  <a:cubicBezTo>
                    <a:pt x="500" y="118"/>
                    <a:pt x="515" y="133"/>
                    <a:pt x="515" y="133"/>
                  </a:cubicBezTo>
                  <a:cubicBezTo>
                    <a:pt x="544" y="163"/>
                    <a:pt x="544" y="163"/>
                    <a:pt x="544" y="163"/>
                  </a:cubicBezTo>
                  <a:cubicBezTo>
                    <a:pt x="544" y="177"/>
                    <a:pt x="544" y="192"/>
                    <a:pt x="529" y="192"/>
                  </a:cubicBezTo>
                  <a:cubicBezTo>
                    <a:pt x="485" y="221"/>
                    <a:pt x="485" y="221"/>
                    <a:pt x="485" y="221"/>
                  </a:cubicBezTo>
                  <a:cubicBezTo>
                    <a:pt x="485" y="251"/>
                    <a:pt x="485" y="265"/>
                    <a:pt x="485" y="295"/>
                  </a:cubicBezTo>
                  <a:cubicBezTo>
                    <a:pt x="485" y="309"/>
                    <a:pt x="485" y="339"/>
                    <a:pt x="485" y="354"/>
                  </a:cubicBezTo>
                  <a:cubicBezTo>
                    <a:pt x="529" y="383"/>
                    <a:pt x="529" y="383"/>
                    <a:pt x="529" y="383"/>
                  </a:cubicBezTo>
                  <a:cubicBezTo>
                    <a:pt x="544" y="383"/>
                    <a:pt x="544" y="398"/>
                    <a:pt x="544" y="413"/>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3" name="Freeform 172"/>
            <p:cNvSpPr>
              <a:spLocks noChangeArrowheads="1"/>
            </p:cNvSpPr>
            <p:nvPr/>
          </p:nvSpPr>
          <p:spPr bwMode="auto">
            <a:xfrm>
              <a:off x="7180263" y="3252788"/>
              <a:ext cx="371475" cy="374650"/>
            </a:xfrm>
            <a:custGeom>
              <a:avLst/>
              <a:gdLst>
                <a:gd name="T0" fmla="*/ 589 w 619"/>
                <a:gd name="T1" fmla="*/ 118 h 620"/>
                <a:gd name="T2" fmla="*/ 589 w 619"/>
                <a:gd name="T3" fmla="*/ 118 h 620"/>
                <a:gd name="T4" fmla="*/ 530 w 619"/>
                <a:gd name="T5" fmla="*/ 177 h 620"/>
                <a:gd name="T6" fmla="*/ 457 w 619"/>
                <a:gd name="T7" fmla="*/ 177 h 620"/>
                <a:gd name="T8" fmla="*/ 457 w 619"/>
                <a:gd name="T9" fmla="*/ 89 h 620"/>
                <a:gd name="T10" fmla="*/ 500 w 619"/>
                <a:gd name="T11" fmla="*/ 30 h 620"/>
                <a:gd name="T12" fmla="*/ 294 w 619"/>
                <a:gd name="T13" fmla="*/ 74 h 620"/>
                <a:gd name="T14" fmla="*/ 250 w 619"/>
                <a:gd name="T15" fmla="*/ 265 h 620"/>
                <a:gd name="T16" fmla="*/ 44 w 619"/>
                <a:gd name="T17" fmla="*/ 471 h 620"/>
                <a:gd name="T18" fmla="*/ 44 w 619"/>
                <a:gd name="T19" fmla="*/ 589 h 620"/>
                <a:gd name="T20" fmla="*/ 147 w 619"/>
                <a:gd name="T21" fmla="*/ 589 h 620"/>
                <a:gd name="T22" fmla="*/ 368 w 619"/>
                <a:gd name="T23" fmla="*/ 368 h 620"/>
                <a:gd name="T24" fmla="*/ 545 w 619"/>
                <a:gd name="T25" fmla="*/ 324 h 620"/>
                <a:gd name="T26" fmla="*/ 589 w 619"/>
                <a:gd name="T27" fmla="*/ 118 h 620"/>
                <a:gd name="T28" fmla="*/ 530 w 619"/>
                <a:gd name="T29" fmla="*/ 295 h 620"/>
                <a:gd name="T30" fmla="*/ 530 w 619"/>
                <a:gd name="T31" fmla="*/ 295 h 620"/>
                <a:gd name="T32" fmla="*/ 353 w 619"/>
                <a:gd name="T33" fmla="*/ 324 h 620"/>
                <a:gd name="T34" fmla="*/ 118 w 619"/>
                <a:gd name="T35" fmla="*/ 560 h 620"/>
                <a:gd name="T36" fmla="*/ 74 w 619"/>
                <a:gd name="T37" fmla="*/ 560 h 620"/>
                <a:gd name="T38" fmla="*/ 74 w 619"/>
                <a:gd name="T39" fmla="*/ 501 h 620"/>
                <a:gd name="T40" fmla="*/ 294 w 619"/>
                <a:gd name="T41" fmla="*/ 265 h 620"/>
                <a:gd name="T42" fmla="*/ 324 w 619"/>
                <a:gd name="T43" fmla="*/ 103 h 620"/>
                <a:gd name="T44" fmla="*/ 427 w 619"/>
                <a:gd name="T45" fmla="*/ 59 h 620"/>
                <a:gd name="T46" fmla="*/ 427 w 619"/>
                <a:gd name="T47" fmla="*/ 206 h 620"/>
                <a:gd name="T48" fmla="*/ 559 w 619"/>
                <a:gd name="T49" fmla="*/ 206 h 620"/>
                <a:gd name="T50" fmla="*/ 530 w 619"/>
                <a:gd name="T51" fmla="*/ 295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20">
                  <a:moveTo>
                    <a:pt x="589" y="118"/>
                  </a:moveTo>
                  <a:lnTo>
                    <a:pt x="589" y="118"/>
                  </a:lnTo>
                  <a:cubicBezTo>
                    <a:pt x="574" y="132"/>
                    <a:pt x="559" y="148"/>
                    <a:pt x="530" y="177"/>
                  </a:cubicBezTo>
                  <a:cubicBezTo>
                    <a:pt x="515" y="191"/>
                    <a:pt x="471" y="191"/>
                    <a:pt x="457" y="177"/>
                  </a:cubicBezTo>
                  <a:cubicBezTo>
                    <a:pt x="427" y="148"/>
                    <a:pt x="427" y="118"/>
                    <a:pt x="457" y="89"/>
                  </a:cubicBezTo>
                  <a:cubicBezTo>
                    <a:pt x="471" y="59"/>
                    <a:pt x="500" y="30"/>
                    <a:pt x="500" y="30"/>
                  </a:cubicBezTo>
                  <a:cubicBezTo>
                    <a:pt x="427" y="0"/>
                    <a:pt x="353" y="15"/>
                    <a:pt x="294" y="74"/>
                  </a:cubicBezTo>
                  <a:cubicBezTo>
                    <a:pt x="250" y="118"/>
                    <a:pt x="236" y="191"/>
                    <a:pt x="250" y="265"/>
                  </a:cubicBezTo>
                  <a:cubicBezTo>
                    <a:pt x="44" y="471"/>
                    <a:pt x="44" y="471"/>
                    <a:pt x="44" y="471"/>
                  </a:cubicBezTo>
                  <a:cubicBezTo>
                    <a:pt x="0" y="501"/>
                    <a:pt x="0" y="560"/>
                    <a:pt x="44" y="589"/>
                  </a:cubicBezTo>
                  <a:cubicBezTo>
                    <a:pt x="74" y="619"/>
                    <a:pt x="118" y="619"/>
                    <a:pt x="147" y="589"/>
                  </a:cubicBezTo>
                  <a:cubicBezTo>
                    <a:pt x="368" y="368"/>
                    <a:pt x="368" y="368"/>
                    <a:pt x="368" y="368"/>
                  </a:cubicBezTo>
                  <a:cubicBezTo>
                    <a:pt x="427" y="398"/>
                    <a:pt x="500" y="383"/>
                    <a:pt x="545" y="324"/>
                  </a:cubicBezTo>
                  <a:cubicBezTo>
                    <a:pt x="603" y="280"/>
                    <a:pt x="618" y="191"/>
                    <a:pt x="589" y="118"/>
                  </a:cubicBezTo>
                  <a:close/>
                  <a:moveTo>
                    <a:pt x="530" y="295"/>
                  </a:moveTo>
                  <a:lnTo>
                    <a:pt x="530" y="295"/>
                  </a:lnTo>
                  <a:cubicBezTo>
                    <a:pt x="471" y="339"/>
                    <a:pt x="412" y="353"/>
                    <a:pt x="353" y="324"/>
                  </a:cubicBezTo>
                  <a:cubicBezTo>
                    <a:pt x="118" y="560"/>
                    <a:pt x="118" y="560"/>
                    <a:pt x="118" y="560"/>
                  </a:cubicBezTo>
                  <a:cubicBezTo>
                    <a:pt x="103" y="574"/>
                    <a:pt x="88" y="574"/>
                    <a:pt x="74" y="560"/>
                  </a:cubicBezTo>
                  <a:cubicBezTo>
                    <a:pt x="44" y="545"/>
                    <a:pt x="44" y="515"/>
                    <a:pt x="74" y="501"/>
                  </a:cubicBezTo>
                  <a:cubicBezTo>
                    <a:pt x="294" y="265"/>
                    <a:pt x="294" y="265"/>
                    <a:pt x="294" y="265"/>
                  </a:cubicBezTo>
                  <a:cubicBezTo>
                    <a:pt x="265" y="221"/>
                    <a:pt x="280" y="148"/>
                    <a:pt x="324" y="103"/>
                  </a:cubicBezTo>
                  <a:cubicBezTo>
                    <a:pt x="353" y="74"/>
                    <a:pt x="383" y="59"/>
                    <a:pt x="427" y="59"/>
                  </a:cubicBezTo>
                  <a:cubicBezTo>
                    <a:pt x="383" y="103"/>
                    <a:pt x="383" y="162"/>
                    <a:pt x="427" y="206"/>
                  </a:cubicBezTo>
                  <a:cubicBezTo>
                    <a:pt x="457" y="236"/>
                    <a:pt x="530" y="236"/>
                    <a:pt x="559" y="206"/>
                  </a:cubicBezTo>
                  <a:cubicBezTo>
                    <a:pt x="559" y="236"/>
                    <a:pt x="545" y="280"/>
                    <a:pt x="530" y="295"/>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4" name="Freeform 173"/>
            <p:cNvSpPr>
              <a:spLocks noChangeArrowheads="1"/>
            </p:cNvSpPr>
            <p:nvPr/>
          </p:nvSpPr>
          <p:spPr bwMode="auto">
            <a:xfrm>
              <a:off x="6630988" y="3252788"/>
              <a:ext cx="238125" cy="382587"/>
            </a:xfrm>
            <a:custGeom>
              <a:avLst/>
              <a:gdLst>
                <a:gd name="T0" fmla="*/ 206 w 399"/>
                <a:gd name="T1" fmla="*/ 398 h 634"/>
                <a:gd name="T2" fmla="*/ 206 w 399"/>
                <a:gd name="T3" fmla="*/ 398 h 634"/>
                <a:gd name="T4" fmla="*/ 177 w 399"/>
                <a:gd name="T5" fmla="*/ 412 h 634"/>
                <a:gd name="T6" fmla="*/ 177 w 399"/>
                <a:gd name="T7" fmla="*/ 486 h 634"/>
                <a:gd name="T8" fmla="*/ 206 w 399"/>
                <a:gd name="T9" fmla="*/ 515 h 634"/>
                <a:gd name="T10" fmla="*/ 221 w 399"/>
                <a:gd name="T11" fmla="*/ 486 h 634"/>
                <a:gd name="T12" fmla="*/ 221 w 399"/>
                <a:gd name="T13" fmla="*/ 412 h 634"/>
                <a:gd name="T14" fmla="*/ 206 w 399"/>
                <a:gd name="T15" fmla="*/ 398 h 634"/>
                <a:gd name="T16" fmla="*/ 353 w 399"/>
                <a:gd name="T17" fmla="*/ 309 h 634"/>
                <a:gd name="T18" fmla="*/ 353 w 399"/>
                <a:gd name="T19" fmla="*/ 309 h 634"/>
                <a:gd name="T20" fmla="*/ 353 w 399"/>
                <a:gd name="T21" fmla="*/ 162 h 634"/>
                <a:gd name="T22" fmla="*/ 206 w 399"/>
                <a:gd name="T23" fmla="*/ 0 h 634"/>
                <a:gd name="T24" fmla="*/ 44 w 399"/>
                <a:gd name="T25" fmla="*/ 162 h 634"/>
                <a:gd name="T26" fmla="*/ 44 w 399"/>
                <a:gd name="T27" fmla="*/ 309 h 634"/>
                <a:gd name="T28" fmla="*/ 0 w 399"/>
                <a:gd name="T29" fmla="*/ 427 h 634"/>
                <a:gd name="T30" fmla="*/ 206 w 399"/>
                <a:gd name="T31" fmla="*/ 633 h 634"/>
                <a:gd name="T32" fmla="*/ 398 w 399"/>
                <a:gd name="T33" fmla="*/ 427 h 634"/>
                <a:gd name="T34" fmla="*/ 353 w 399"/>
                <a:gd name="T35" fmla="*/ 309 h 634"/>
                <a:gd name="T36" fmla="*/ 89 w 399"/>
                <a:gd name="T37" fmla="*/ 162 h 634"/>
                <a:gd name="T38" fmla="*/ 89 w 399"/>
                <a:gd name="T39" fmla="*/ 162 h 634"/>
                <a:gd name="T40" fmla="*/ 206 w 399"/>
                <a:gd name="T41" fmla="*/ 44 h 634"/>
                <a:gd name="T42" fmla="*/ 324 w 399"/>
                <a:gd name="T43" fmla="*/ 162 h 634"/>
                <a:gd name="T44" fmla="*/ 324 w 399"/>
                <a:gd name="T45" fmla="*/ 280 h 634"/>
                <a:gd name="T46" fmla="*/ 206 w 399"/>
                <a:gd name="T47" fmla="*/ 236 h 634"/>
                <a:gd name="T48" fmla="*/ 89 w 399"/>
                <a:gd name="T49" fmla="*/ 280 h 634"/>
                <a:gd name="T50" fmla="*/ 89 w 399"/>
                <a:gd name="T51" fmla="*/ 162 h 634"/>
                <a:gd name="T52" fmla="*/ 206 w 399"/>
                <a:gd name="T53" fmla="*/ 589 h 634"/>
                <a:gd name="T54" fmla="*/ 206 w 399"/>
                <a:gd name="T55" fmla="*/ 589 h 634"/>
                <a:gd name="T56" fmla="*/ 44 w 399"/>
                <a:gd name="T57" fmla="*/ 427 h 634"/>
                <a:gd name="T58" fmla="*/ 206 w 399"/>
                <a:gd name="T59" fmla="*/ 280 h 634"/>
                <a:gd name="T60" fmla="*/ 353 w 399"/>
                <a:gd name="T61" fmla="*/ 427 h 634"/>
                <a:gd name="T62" fmla="*/ 206 w 399"/>
                <a:gd name="T6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9" h="634">
                  <a:moveTo>
                    <a:pt x="206" y="398"/>
                  </a:moveTo>
                  <a:lnTo>
                    <a:pt x="206" y="398"/>
                  </a:lnTo>
                  <a:cubicBezTo>
                    <a:pt x="192" y="398"/>
                    <a:pt x="177" y="398"/>
                    <a:pt x="177" y="412"/>
                  </a:cubicBezTo>
                  <a:cubicBezTo>
                    <a:pt x="177" y="486"/>
                    <a:pt x="177" y="486"/>
                    <a:pt x="177" y="486"/>
                  </a:cubicBezTo>
                  <a:cubicBezTo>
                    <a:pt x="177" y="501"/>
                    <a:pt x="192" y="515"/>
                    <a:pt x="206" y="515"/>
                  </a:cubicBezTo>
                  <a:cubicBezTo>
                    <a:pt x="206" y="515"/>
                    <a:pt x="221" y="501"/>
                    <a:pt x="221" y="486"/>
                  </a:cubicBezTo>
                  <a:cubicBezTo>
                    <a:pt x="221" y="412"/>
                    <a:pt x="221" y="412"/>
                    <a:pt x="221" y="412"/>
                  </a:cubicBezTo>
                  <a:cubicBezTo>
                    <a:pt x="221" y="398"/>
                    <a:pt x="206" y="398"/>
                    <a:pt x="206" y="398"/>
                  </a:cubicBezTo>
                  <a:close/>
                  <a:moveTo>
                    <a:pt x="353" y="309"/>
                  </a:moveTo>
                  <a:lnTo>
                    <a:pt x="353" y="309"/>
                  </a:lnTo>
                  <a:cubicBezTo>
                    <a:pt x="353" y="162"/>
                    <a:pt x="353" y="162"/>
                    <a:pt x="353" y="162"/>
                  </a:cubicBezTo>
                  <a:cubicBezTo>
                    <a:pt x="353" y="74"/>
                    <a:pt x="294" y="0"/>
                    <a:pt x="206" y="0"/>
                  </a:cubicBezTo>
                  <a:cubicBezTo>
                    <a:pt x="118" y="0"/>
                    <a:pt x="44" y="74"/>
                    <a:pt x="44" y="162"/>
                  </a:cubicBezTo>
                  <a:cubicBezTo>
                    <a:pt x="44" y="309"/>
                    <a:pt x="44" y="309"/>
                    <a:pt x="44" y="309"/>
                  </a:cubicBezTo>
                  <a:cubicBezTo>
                    <a:pt x="15" y="353"/>
                    <a:pt x="0" y="383"/>
                    <a:pt x="0" y="427"/>
                  </a:cubicBezTo>
                  <a:cubicBezTo>
                    <a:pt x="0" y="545"/>
                    <a:pt x="89" y="633"/>
                    <a:pt x="206" y="633"/>
                  </a:cubicBezTo>
                  <a:cubicBezTo>
                    <a:pt x="310" y="633"/>
                    <a:pt x="398" y="545"/>
                    <a:pt x="398" y="427"/>
                  </a:cubicBezTo>
                  <a:cubicBezTo>
                    <a:pt x="398" y="383"/>
                    <a:pt x="383" y="353"/>
                    <a:pt x="353" y="309"/>
                  </a:cubicBezTo>
                  <a:close/>
                  <a:moveTo>
                    <a:pt x="89" y="162"/>
                  </a:moveTo>
                  <a:lnTo>
                    <a:pt x="89" y="162"/>
                  </a:lnTo>
                  <a:cubicBezTo>
                    <a:pt x="89" y="89"/>
                    <a:pt x="133" y="44"/>
                    <a:pt x="206" y="44"/>
                  </a:cubicBezTo>
                  <a:cubicBezTo>
                    <a:pt x="265" y="44"/>
                    <a:pt x="324" y="89"/>
                    <a:pt x="324" y="162"/>
                  </a:cubicBezTo>
                  <a:cubicBezTo>
                    <a:pt x="324" y="280"/>
                    <a:pt x="324" y="280"/>
                    <a:pt x="324" y="280"/>
                  </a:cubicBezTo>
                  <a:cubicBezTo>
                    <a:pt x="280" y="250"/>
                    <a:pt x="251" y="236"/>
                    <a:pt x="206" y="236"/>
                  </a:cubicBezTo>
                  <a:cubicBezTo>
                    <a:pt x="162" y="236"/>
                    <a:pt x="118" y="250"/>
                    <a:pt x="89" y="280"/>
                  </a:cubicBezTo>
                  <a:lnTo>
                    <a:pt x="89" y="162"/>
                  </a:lnTo>
                  <a:close/>
                  <a:moveTo>
                    <a:pt x="206" y="589"/>
                  </a:moveTo>
                  <a:lnTo>
                    <a:pt x="206" y="589"/>
                  </a:lnTo>
                  <a:cubicBezTo>
                    <a:pt x="118" y="589"/>
                    <a:pt x="44" y="515"/>
                    <a:pt x="44" y="427"/>
                  </a:cubicBezTo>
                  <a:cubicBezTo>
                    <a:pt x="44" y="339"/>
                    <a:pt x="118" y="280"/>
                    <a:pt x="206" y="280"/>
                  </a:cubicBezTo>
                  <a:cubicBezTo>
                    <a:pt x="280" y="280"/>
                    <a:pt x="353" y="353"/>
                    <a:pt x="353" y="427"/>
                  </a:cubicBezTo>
                  <a:cubicBezTo>
                    <a:pt x="353" y="515"/>
                    <a:pt x="294" y="589"/>
                    <a:pt x="206" y="58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5" name="Freeform 174"/>
            <p:cNvSpPr>
              <a:spLocks noChangeArrowheads="1"/>
            </p:cNvSpPr>
            <p:nvPr/>
          </p:nvSpPr>
          <p:spPr bwMode="auto">
            <a:xfrm>
              <a:off x="6019800" y="3252788"/>
              <a:ext cx="238125" cy="382587"/>
            </a:xfrm>
            <a:custGeom>
              <a:avLst/>
              <a:gdLst>
                <a:gd name="T0" fmla="*/ 192 w 399"/>
                <a:gd name="T1" fmla="*/ 398 h 634"/>
                <a:gd name="T2" fmla="*/ 192 w 399"/>
                <a:gd name="T3" fmla="*/ 398 h 634"/>
                <a:gd name="T4" fmla="*/ 177 w 399"/>
                <a:gd name="T5" fmla="*/ 412 h 634"/>
                <a:gd name="T6" fmla="*/ 177 w 399"/>
                <a:gd name="T7" fmla="*/ 486 h 634"/>
                <a:gd name="T8" fmla="*/ 192 w 399"/>
                <a:gd name="T9" fmla="*/ 515 h 634"/>
                <a:gd name="T10" fmla="*/ 221 w 399"/>
                <a:gd name="T11" fmla="*/ 486 h 634"/>
                <a:gd name="T12" fmla="*/ 221 w 399"/>
                <a:gd name="T13" fmla="*/ 412 h 634"/>
                <a:gd name="T14" fmla="*/ 192 w 399"/>
                <a:gd name="T15" fmla="*/ 398 h 634"/>
                <a:gd name="T16" fmla="*/ 192 w 399"/>
                <a:gd name="T17" fmla="*/ 236 h 634"/>
                <a:gd name="T18" fmla="*/ 192 w 399"/>
                <a:gd name="T19" fmla="*/ 236 h 634"/>
                <a:gd name="T20" fmla="*/ 74 w 399"/>
                <a:gd name="T21" fmla="*/ 280 h 634"/>
                <a:gd name="T22" fmla="*/ 74 w 399"/>
                <a:gd name="T23" fmla="*/ 162 h 634"/>
                <a:gd name="T24" fmla="*/ 192 w 399"/>
                <a:gd name="T25" fmla="*/ 44 h 634"/>
                <a:gd name="T26" fmla="*/ 309 w 399"/>
                <a:gd name="T27" fmla="*/ 162 h 634"/>
                <a:gd name="T28" fmla="*/ 354 w 399"/>
                <a:gd name="T29" fmla="*/ 162 h 634"/>
                <a:gd name="T30" fmla="*/ 192 w 399"/>
                <a:gd name="T31" fmla="*/ 0 h 634"/>
                <a:gd name="T32" fmla="*/ 45 w 399"/>
                <a:gd name="T33" fmla="*/ 162 h 634"/>
                <a:gd name="T34" fmla="*/ 45 w 399"/>
                <a:gd name="T35" fmla="*/ 309 h 634"/>
                <a:gd name="T36" fmla="*/ 0 w 399"/>
                <a:gd name="T37" fmla="*/ 427 h 634"/>
                <a:gd name="T38" fmla="*/ 192 w 399"/>
                <a:gd name="T39" fmla="*/ 633 h 634"/>
                <a:gd name="T40" fmla="*/ 398 w 399"/>
                <a:gd name="T41" fmla="*/ 427 h 634"/>
                <a:gd name="T42" fmla="*/ 192 w 399"/>
                <a:gd name="T43" fmla="*/ 236 h 634"/>
                <a:gd name="T44" fmla="*/ 192 w 399"/>
                <a:gd name="T45" fmla="*/ 589 h 634"/>
                <a:gd name="T46" fmla="*/ 192 w 399"/>
                <a:gd name="T47" fmla="*/ 589 h 634"/>
                <a:gd name="T48" fmla="*/ 45 w 399"/>
                <a:gd name="T49" fmla="*/ 427 h 634"/>
                <a:gd name="T50" fmla="*/ 192 w 399"/>
                <a:gd name="T51" fmla="*/ 280 h 634"/>
                <a:gd name="T52" fmla="*/ 354 w 399"/>
                <a:gd name="T53" fmla="*/ 427 h 634"/>
                <a:gd name="T54" fmla="*/ 192 w 39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9" h="634">
                  <a:moveTo>
                    <a:pt x="192" y="398"/>
                  </a:moveTo>
                  <a:lnTo>
                    <a:pt x="192" y="398"/>
                  </a:lnTo>
                  <a:cubicBezTo>
                    <a:pt x="192" y="398"/>
                    <a:pt x="177" y="398"/>
                    <a:pt x="177" y="412"/>
                  </a:cubicBezTo>
                  <a:cubicBezTo>
                    <a:pt x="177" y="486"/>
                    <a:pt x="177" y="486"/>
                    <a:pt x="177" y="486"/>
                  </a:cubicBezTo>
                  <a:cubicBezTo>
                    <a:pt x="177" y="501"/>
                    <a:pt x="192" y="515"/>
                    <a:pt x="192" y="515"/>
                  </a:cubicBezTo>
                  <a:cubicBezTo>
                    <a:pt x="207" y="515"/>
                    <a:pt x="221" y="501"/>
                    <a:pt x="221" y="486"/>
                  </a:cubicBezTo>
                  <a:cubicBezTo>
                    <a:pt x="221" y="412"/>
                    <a:pt x="221" y="412"/>
                    <a:pt x="221" y="412"/>
                  </a:cubicBezTo>
                  <a:cubicBezTo>
                    <a:pt x="221" y="398"/>
                    <a:pt x="207" y="398"/>
                    <a:pt x="192" y="398"/>
                  </a:cubicBezTo>
                  <a:close/>
                  <a:moveTo>
                    <a:pt x="192" y="236"/>
                  </a:moveTo>
                  <a:lnTo>
                    <a:pt x="192" y="236"/>
                  </a:lnTo>
                  <a:cubicBezTo>
                    <a:pt x="148" y="236"/>
                    <a:pt x="118" y="250"/>
                    <a:pt x="74" y="280"/>
                  </a:cubicBezTo>
                  <a:cubicBezTo>
                    <a:pt x="74" y="162"/>
                    <a:pt x="74" y="162"/>
                    <a:pt x="74" y="162"/>
                  </a:cubicBezTo>
                  <a:cubicBezTo>
                    <a:pt x="74" y="89"/>
                    <a:pt x="133" y="44"/>
                    <a:pt x="192" y="44"/>
                  </a:cubicBezTo>
                  <a:cubicBezTo>
                    <a:pt x="266" y="44"/>
                    <a:pt x="309" y="89"/>
                    <a:pt x="309" y="162"/>
                  </a:cubicBezTo>
                  <a:cubicBezTo>
                    <a:pt x="354" y="162"/>
                    <a:pt x="354" y="162"/>
                    <a:pt x="354" y="162"/>
                  </a:cubicBezTo>
                  <a:cubicBezTo>
                    <a:pt x="354" y="74"/>
                    <a:pt x="280" y="0"/>
                    <a:pt x="192" y="0"/>
                  </a:cubicBezTo>
                  <a:cubicBezTo>
                    <a:pt x="104" y="0"/>
                    <a:pt x="45" y="74"/>
                    <a:pt x="45" y="162"/>
                  </a:cubicBezTo>
                  <a:cubicBezTo>
                    <a:pt x="45" y="309"/>
                    <a:pt x="45" y="309"/>
                    <a:pt x="45" y="309"/>
                  </a:cubicBezTo>
                  <a:cubicBezTo>
                    <a:pt x="15" y="353"/>
                    <a:pt x="0" y="383"/>
                    <a:pt x="0" y="427"/>
                  </a:cubicBezTo>
                  <a:cubicBezTo>
                    <a:pt x="0" y="545"/>
                    <a:pt x="89" y="633"/>
                    <a:pt x="192" y="633"/>
                  </a:cubicBezTo>
                  <a:cubicBezTo>
                    <a:pt x="309" y="633"/>
                    <a:pt x="398" y="545"/>
                    <a:pt x="398" y="427"/>
                  </a:cubicBezTo>
                  <a:cubicBezTo>
                    <a:pt x="398" y="324"/>
                    <a:pt x="309" y="236"/>
                    <a:pt x="192" y="236"/>
                  </a:cubicBezTo>
                  <a:close/>
                  <a:moveTo>
                    <a:pt x="192" y="589"/>
                  </a:moveTo>
                  <a:lnTo>
                    <a:pt x="192" y="589"/>
                  </a:lnTo>
                  <a:cubicBezTo>
                    <a:pt x="104" y="589"/>
                    <a:pt x="45" y="515"/>
                    <a:pt x="45" y="427"/>
                  </a:cubicBezTo>
                  <a:cubicBezTo>
                    <a:pt x="45" y="339"/>
                    <a:pt x="104" y="280"/>
                    <a:pt x="192" y="280"/>
                  </a:cubicBezTo>
                  <a:cubicBezTo>
                    <a:pt x="280" y="280"/>
                    <a:pt x="354" y="339"/>
                    <a:pt x="354" y="427"/>
                  </a:cubicBezTo>
                  <a:cubicBezTo>
                    <a:pt x="354" y="515"/>
                    <a:pt x="280" y="589"/>
                    <a:pt x="192" y="58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6" name="Freeform 175"/>
            <p:cNvSpPr>
              <a:spLocks noChangeArrowheads="1"/>
            </p:cNvSpPr>
            <p:nvPr/>
          </p:nvSpPr>
          <p:spPr bwMode="auto">
            <a:xfrm>
              <a:off x="5337175" y="3252788"/>
              <a:ext cx="371475" cy="382587"/>
            </a:xfrm>
            <a:custGeom>
              <a:avLst/>
              <a:gdLst>
                <a:gd name="T0" fmla="*/ 353 w 619"/>
                <a:gd name="T1" fmla="*/ 324 h 634"/>
                <a:gd name="T2" fmla="*/ 353 w 619"/>
                <a:gd name="T3" fmla="*/ 324 h 634"/>
                <a:gd name="T4" fmla="*/ 383 w 619"/>
                <a:gd name="T5" fmla="*/ 191 h 634"/>
                <a:gd name="T6" fmla="*/ 206 w 619"/>
                <a:gd name="T7" fmla="*/ 0 h 634"/>
                <a:gd name="T8" fmla="*/ 29 w 619"/>
                <a:gd name="T9" fmla="*/ 191 h 634"/>
                <a:gd name="T10" fmla="*/ 73 w 619"/>
                <a:gd name="T11" fmla="*/ 324 h 634"/>
                <a:gd name="T12" fmla="*/ 0 w 619"/>
                <a:gd name="T13" fmla="*/ 427 h 634"/>
                <a:gd name="T14" fmla="*/ 0 w 619"/>
                <a:gd name="T15" fmla="*/ 515 h 634"/>
                <a:gd name="T16" fmla="*/ 118 w 619"/>
                <a:gd name="T17" fmla="*/ 633 h 634"/>
                <a:gd name="T18" fmla="*/ 309 w 619"/>
                <a:gd name="T19" fmla="*/ 633 h 634"/>
                <a:gd name="T20" fmla="*/ 427 w 619"/>
                <a:gd name="T21" fmla="*/ 515 h 634"/>
                <a:gd name="T22" fmla="*/ 427 w 619"/>
                <a:gd name="T23" fmla="*/ 427 h 634"/>
                <a:gd name="T24" fmla="*/ 353 w 619"/>
                <a:gd name="T25" fmla="*/ 324 h 634"/>
                <a:gd name="T26" fmla="*/ 73 w 619"/>
                <a:gd name="T27" fmla="*/ 191 h 634"/>
                <a:gd name="T28" fmla="*/ 73 w 619"/>
                <a:gd name="T29" fmla="*/ 191 h 634"/>
                <a:gd name="T30" fmla="*/ 206 w 619"/>
                <a:gd name="T31" fmla="*/ 44 h 634"/>
                <a:gd name="T32" fmla="*/ 353 w 619"/>
                <a:gd name="T33" fmla="*/ 191 h 634"/>
                <a:gd name="T34" fmla="*/ 206 w 619"/>
                <a:gd name="T35" fmla="*/ 353 h 634"/>
                <a:gd name="T36" fmla="*/ 73 w 619"/>
                <a:gd name="T37" fmla="*/ 191 h 634"/>
                <a:gd name="T38" fmla="*/ 383 w 619"/>
                <a:gd name="T39" fmla="*/ 501 h 634"/>
                <a:gd name="T40" fmla="*/ 383 w 619"/>
                <a:gd name="T41" fmla="*/ 501 h 634"/>
                <a:gd name="T42" fmla="*/ 294 w 619"/>
                <a:gd name="T43" fmla="*/ 589 h 634"/>
                <a:gd name="T44" fmla="*/ 132 w 619"/>
                <a:gd name="T45" fmla="*/ 589 h 634"/>
                <a:gd name="T46" fmla="*/ 29 w 619"/>
                <a:gd name="T47" fmla="*/ 501 h 634"/>
                <a:gd name="T48" fmla="*/ 29 w 619"/>
                <a:gd name="T49" fmla="*/ 442 h 634"/>
                <a:gd name="T50" fmla="*/ 103 w 619"/>
                <a:gd name="T51" fmla="*/ 353 h 634"/>
                <a:gd name="T52" fmla="*/ 206 w 619"/>
                <a:gd name="T53" fmla="*/ 398 h 634"/>
                <a:gd name="T54" fmla="*/ 309 w 619"/>
                <a:gd name="T55" fmla="*/ 353 h 634"/>
                <a:gd name="T56" fmla="*/ 383 w 619"/>
                <a:gd name="T57" fmla="*/ 442 h 634"/>
                <a:gd name="T58" fmla="*/ 383 w 619"/>
                <a:gd name="T59" fmla="*/ 501 h 634"/>
                <a:gd name="T60" fmla="*/ 441 w 619"/>
                <a:gd name="T61" fmla="*/ 162 h 634"/>
                <a:gd name="T62" fmla="*/ 441 w 619"/>
                <a:gd name="T63" fmla="*/ 162 h 634"/>
                <a:gd name="T64" fmla="*/ 603 w 619"/>
                <a:gd name="T65" fmla="*/ 162 h 634"/>
                <a:gd name="T66" fmla="*/ 618 w 619"/>
                <a:gd name="T67" fmla="*/ 132 h 634"/>
                <a:gd name="T68" fmla="*/ 603 w 619"/>
                <a:gd name="T69" fmla="*/ 118 h 634"/>
                <a:gd name="T70" fmla="*/ 441 w 619"/>
                <a:gd name="T71" fmla="*/ 118 h 634"/>
                <a:gd name="T72" fmla="*/ 427 w 619"/>
                <a:gd name="T73" fmla="*/ 132 h 634"/>
                <a:gd name="T74" fmla="*/ 441 w 619"/>
                <a:gd name="T75" fmla="*/ 162 h 634"/>
                <a:gd name="T76" fmla="*/ 603 w 619"/>
                <a:gd name="T77" fmla="*/ 471 h 634"/>
                <a:gd name="T78" fmla="*/ 603 w 619"/>
                <a:gd name="T79" fmla="*/ 471 h 634"/>
                <a:gd name="T80" fmla="*/ 486 w 619"/>
                <a:gd name="T81" fmla="*/ 471 h 634"/>
                <a:gd name="T82" fmla="*/ 471 w 619"/>
                <a:gd name="T83" fmla="*/ 486 h 634"/>
                <a:gd name="T84" fmla="*/ 486 w 619"/>
                <a:gd name="T85" fmla="*/ 515 h 634"/>
                <a:gd name="T86" fmla="*/ 603 w 619"/>
                <a:gd name="T87" fmla="*/ 515 h 634"/>
                <a:gd name="T88" fmla="*/ 618 w 619"/>
                <a:gd name="T89" fmla="*/ 486 h 634"/>
                <a:gd name="T90" fmla="*/ 603 w 619"/>
                <a:gd name="T91" fmla="*/ 471 h 634"/>
                <a:gd name="T92" fmla="*/ 603 w 619"/>
                <a:gd name="T93" fmla="*/ 236 h 634"/>
                <a:gd name="T94" fmla="*/ 603 w 619"/>
                <a:gd name="T95" fmla="*/ 236 h 634"/>
                <a:gd name="T96" fmla="*/ 441 w 619"/>
                <a:gd name="T97" fmla="*/ 236 h 634"/>
                <a:gd name="T98" fmla="*/ 427 w 619"/>
                <a:gd name="T99" fmla="*/ 250 h 634"/>
                <a:gd name="T100" fmla="*/ 441 w 619"/>
                <a:gd name="T101" fmla="*/ 280 h 634"/>
                <a:gd name="T102" fmla="*/ 603 w 619"/>
                <a:gd name="T103" fmla="*/ 280 h 634"/>
                <a:gd name="T104" fmla="*/ 618 w 619"/>
                <a:gd name="T105" fmla="*/ 250 h 634"/>
                <a:gd name="T106" fmla="*/ 603 w 619"/>
                <a:gd name="T107" fmla="*/ 236 h 634"/>
                <a:gd name="T108" fmla="*/ 603 w 619"/>
                <a:gd name="T109" fmla="*/ 353 h 634"/>
                <a:gd name="T110" fmla="*/ 603 w 619"/>
                <a:gd name="T111" fmla="*/ 353 h 634"/>
                <a:gd name="T112" fmla="*/ 486 w 619"/>
                <a:gd name="T113" fmla="*/ 353 h 634"/>
                <a:gd name="T114" fmla="*/ 471 w 619"/>
                <a:gd name="T115" fmla="*/ 368 h 634"/>
                <a:gd name="T116" fmla="*/ 486 w 619"/>
                <a:gd name="T117" fmla="*/ 398 h 634"/>
                <a:gd name="T118" fmla="*/ 603 w 619"/>
                <a:gd name="T119" fmla="*/ 398 h 634"/>
                <a:gd name="T120" fmla="*/ 618 w 619"/>
                <a:gd name="T121" fmla="*/ 368 h 634"/>
                <a:gd name="T122" fmla="*/ 603 w 619"/>
                <a:gd name="T123" fmla="*/ 3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9" h="634">
                  <a:moveTo>
                    <a:pt x="353" y="324"/>
                  </a:moveTo>
                  <a:lnTo>
                    <a:pt x="353" y="324"/>
                  </a:lnTo>
                  <a:cubicBezTo>
                    <a:pt x="368" y="280"/>
                    <a:pt x="383" y="250"/>
                    <a:pt x="383" y="191"/>
                  </a:cubicBezTo>
                  <a:cubicBezTo>
                    <a:pt x="383" y="89"/>
                    <a:pt x="309" y="0"/>
                    <a:pt x="206" y="0"/>
                  </a:cubicBezTo>
                  <a:cubicBezTo>
                    <a:pt x="118" y="0"/>
                    <a:pt x="29" y="89"/>
                    <a:pt x="29" y="191"/>
                  </a:cubicBezTo>
                  <a:cubicBezTo>
                    <a:pt x="29" y="250"/>
                    <a:pt x="44" y="280"/>
                    <a:pt x="73" y="324"/>
                  </a:cubicBezTo>
                  <a:cubicBezTo>
                    <a:pt x="29" y="339"/>
                    <a:pt x="0" y="383"/>
                    <a:pt x="0" y="427"/>
                  </a:cubicBezTo>
                  <a:cubicBezTo>
                    <a:pt x="0" y="515"/>
                    <a:pt x="0" y="515"/>
                    <a:pt x="0" y="515"/>
                  </a:cubicBezTo>
                  <a:cubicBezTo>
                    <a:pt x="0" y="574"/>
                    <a:pt x="44" y="633"/>
                    <a:pt x="118" y="633"/>
                  </a:cubicBezTo>
                  <a:cubicBezTo>
                    <a:pt x="309" y="633"/>
                    <a:pt x="309" y="633"/>
                    <a:pt x="309" y="633"/>
                  </a:cubicBezTo>
                  <a:cubicBezTo>
                    <a:pt x="368" y="633"/>
                    <a:pt x="427" y="574"/>
                    <a:pt x="427" y="515"/>
                  </a:cubicBezTo>
                  <a:cubicBezTo>
                    <a:pt x="427" y="427"/>
                    <a:pt x="427" y="427"/>
                    <a:pt x="427" y="427"/>
                  </a:cubicBezTo>
                  <a:cubicBezTo>
                    <a:pt x="427" y="383"/>
                    <a:pt x="398" y="339"/>
                    <a:pt x="353" y="324"/>
                  </a:cubicBezTo>
                  <a:close/>
                  <a:moveTo>
                    <a:pt x="73" y="191"/>
                  </a:moveTo>
                  <a:lnTo>
                    <a:pt x="73" y="191"/>
                  </a:lnTo>
                  <a:cubicBezTo>
                    <a:pt x="73" y="103"/>
                    <a:pt x="132" y="44"/>
                    <a:pt x="206" y="44"/>
                  </a:cubicBezTo>
                  <a:cubicBezTo>
                    <a:pt x="280" y="44"/>
                    <a:pt x="353" y="103"/>
                    <a:pt x="353" y="191"/>
                  </a:cubicBezTo>
                  <a:cubicBezTo>
                    <a:pt x="353" y="280"/>
                    <a:pt x="280" y="353"/>
                    <a:pt x="206" y="353"/>
                  </a:cubicBezTo>
                  <a:cubicBezTo>
                    <a:pt x="132" y="353"/>
                    <a:pt x="73" y="280"/>
                    <a:pt x="73" y="191"/>
                  </a:cubicBezTo>
                  <a:close/>
                  <a:moveTo>
                    <a:pt x="383" y="501"/>
                  </a:moveTo>
                  <a:lnTo>
                    <a:pt x="383" y="501"/>
                  </a:lnTo>
                  <a:cubicBezTo>
                    <a:pt x="383" y="545"/>
                    <a:pt x="339" y="589"/>
                    <a:pt x="294" y="589"/>
                  </a:cubicBezTo>
                  <a:cubicBezTo>
                    <a:pt x="132" y="589"/>
                    <a:pt x="132" y="589"/>
                    <a:pt x="132" y="589"/>
                  </a:cubicBezTo>
                  <a:cubicBezTo>
                    <a:pt x="73" y="589"/>
                    <a:pt x="29" y="545"/>
                    <a:pt x="29" y="501"/>
                  </a:cubicBezTo>
                  <a:cubicBezTo>
                    <a:pt x="29" y="442"/>
                    <a:pt x="29" y="442"/>
                    <a:pt x="29" y="442"/>
                  </a:cubicBezTo>
                  <a:cubicBezTo>
                    <a:pt x="29" y="398"/>
                    <a:pt x="59" y="368"/>
                    <a:pt x="103" y="353"/>
                  </a:cubicBezTo>
                  <a:cubicBezTo>
                    <a:pt x="132" y="383"/>
                    <a:pt x="177" y="398"/>
                    <a:pt x="206" y="398"/>
                  </a:cubicBezTo>
                  <a:cubicBezTo>
                    <a:pt x="250" y="398"/>
                    <a:pt x="280" y="383"/>
                    <a:pt x="309" y="353"/>
                  </a:cubicBezTo>
                  <a:cubicBezTo>
                    <a:pt x="353" y="368"/>
                    <a:pt x="383" y="398"/>
                    <a:pt x="383" y="442"/>
                  </a:cubicBezTo>
                  <a:lnTo>
                    <a:pt x="383" y="501"/>
                  </a:lnTo>
                  <a:close/>
                  <a:moveTo>
                    <a:pt x="441" y="162"/>
                  </a:moveTo>
                  <a:lnTo>
                    <a:pt x="441" y="162"/>
                  </a:lnTo>
                  <a:cubicBezTo>
                    <a:pt x="603" y="162"/>
                    <a:pt x="603" y="162"/>
                    <a:pt x="603" y="162"/>
                  </a:cubicBezTo>
                  <a:cubicBezTo>
                    <a:pt x="618" y="162"/>
                    <a:pt x="618" y="148"/>
                    <a:pt x="618" y="132"/>
                  </a:cubicBezTo>
                  <a:cubicBezTo>
                    <a:pt x="618" y="132"/>
                    <a:pt x="618" y="118"/>
                    <a:pt x="603" y="118"/>
                  </a:cubicBezTo>
                  <a:cubicBezTo>
                    <a:pt x="441" y="118"/>
                    <a:pt x="441" y="118"/>
                    <a:pt x="441" y="118"/>
                  </a:cubicBezTo>
                  <a:lnTo>
                    <a:pt x="427" y="132"/>
                  </a:lnTo>
                  <a:cubicBezTo>
                    <a:pt x="427" y="148"/>
                    <a:pt x="441" y="162"/>
                    <a:pt x="441" y="162"/>
                  </a:cubicBezTo>
                  <a:close/>
                  <a:moveTo>
                    <a:pt x="603" y="471"/>
                  </a:moveTo>
                  <a:lnTo>
                    <a:pt x="603" y="471"/>
                  </a:lnTo>
                  <a:cubicBezTo>
                    <a:pt x="486" y="471"/>
                    <a:pt x="486" y="471"/>
                    <a:pt x="486" y="471"/>
                  </a:cubicBezTo>
                  <a:cubicBezTo>
                    <a:pt x="471" y="471"/>
                    <a:pt x="471" y="486"/>
                    <a:pt x="471" y="486"/>
                  </a:cubicBezTo>
                  <a:cubicBezTo>
                    <a:pt x="471" y="501"/>
                    <a:pt x="471" y="515"/>
                    <a:pt x="486" y="515"/>
                  </a:cubicBezTo>
                  <a:cubicBezTo>
                    <a:pt x="603" y="515"/>
                    <a:pt x="603" y="515"/>
                    <a:pt x="603" y="515"/>
                  </a:cubicBezTo>
                  <a:cubicBezTo>
                    <a:pt x="618" y="515"/>
                    <a:pt x="618" y="501"/>
                    <a:pt x="618" y="486"/>
                  </a:cubicBezTo>
                  <a:cubicBezTo>
                    <a:pt x="618" y="486"/>
                    <a:pt x="618" y="471"/>
                    <a:pt x="603" y="471"/>
                  </a:cubicBezTo>
                  <a:close/>
                  <a:moveTo>
                    <a:pt x="603" y="236"/>
                  </a:moveTo>
                  <a:lnTo>
                    <a:pt x="603" y="236"/>
                  </a:lnTo>
                  <a:cubicBezTo>
                    <a:pt x="441" y="236"/>
                    <a:pt x="441" y="236"/>
                    <a:pt x="441" y="236"/>
                  </a:cubicBezTo>
                  <a:lnTo>
                    <a:pt x="427" y="250"/>
                  </a:lnTo>
                  <a:cubicBezTo>
                    <a:pt x="427" y="265"/>
                    <a:pt x="441" y="280"/>
                    <a:pt x="441" y="280"/>
                  </a:cubicBezTo>
                  <a:cubicBezTo>
                    <a:pt x="603" y="280"/>
                    <a:pt x="603" y="280"/>
                    <a:pt x="603" y="280"/>
                  </a:cubicBezTo>
                  <a:cubicBezTo>
                    <a:pt x="618" y="280"/>
                    <a:pt x="618" y="265"/>
                    <a:pt x="618" y="250"/>
                  </a:cubicBezTo>
                  <a:cubicBezTo>
                    <a:pt x="618" y="250"/>
                    <a:pt x="618" y="236"/>
                    <a:pt x="603" y="236"/>
                  </a:cubicBezTo>
                  <a:close/>
                  <a:moveTo>
                    <a:pt x="603" y="353"/>
                  </a:moveTo>
                  <a:lnTo>
                    <a:pt x="603" y="353"/>
                  </a:lnTo>
                  <a:cubicBezTo>
                    <a:pt x="486" y="353"/>
                    <a:pt x="486" y="353"/>
                    <a:pt x="486" y="353"/>
                  </a:cubicBezTo>
                  <a:cubicBezTo>
                    <a:pt x="471" y="353"/>
                    <a:pt x="471" y="368"/>
                    <a:pt x="471" y="368"/>
                  </a:cubicBezTo>
                  <a:cubicBezTo>
                    <a:pt x="471" y="383"/>
                    <a:pt x="471" y="398"/>
                    <a:pt x="486" y="398"/>
                  </a:cubicBezTo>
                  <a:cubicBezTo>
                    <a:pt x="603" y="398"/>
                    <a:pt x="603" y="398"/>
                    <a:pt x="603" y="398"/>
                  </a:cubicBezTo>
                  <a:cubicBezTo>
                    <a:pt x="618" y="398"/>
                    <a:pt x="618" y="383"/>
                    <a:pt x="618" y="368"/>
                  </a:cubicBezTo>
                  <a:cubicBezTo>
                    <a:pt x="618" y="368"/>
                    <a:pt x="618" y="353"/>
                    <a:pt x="603" y="353"/>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7" name="Freeform 176"/>
            <p:cNvSpPr>
              <a:spLocks noChangeArrowheads="1"/>
            </p:cNvSpPr>
            <p:nvPr/>
          </p:nvSpPr>
          <p:spPr bwMode="auto">
            <a:xfrm>
              <a:off x="4775200" y="3252788"/>
              <a:ext cx="258763" cy="382587"/>
            </a:xfrm>
            <a:custGeom>
              <a:avLst/>
              <a:gdLst>
                <a:gd name="T0" fmla="*/ 354 w 428"/>
                <a:gd name="T1" fmla="*/ 324 h 634"/>
                <a:gd name="T2" fmla="*/ 354 w 428"/>
                <a:gd name="T3" fmla="*/ 324 h 634"/>
                <a:gd name="T4" fmla="*/ 398 w 428"/>
                <a:gd name="T5" fmla="*/ 191 h 634"/>
                <a:gd name="T6" fmla="*/ 221 w 428"/>
                <a:gd name="T7" fmla="*/ 0 h 634"/>
                <a:gd name="T8" fmla="*/ 45 w 428"/>
                <a:gd name="T9" fmla="*/ 191 h 634"/>
                <a:gd name="T10" fmla="*/ 74 w 428"/>
                <a:gd name="T11" fmla="*/ 324 h 634"/>
                <a:gd name="T12" fmla="*/ 0 w 428"/>
                <a:gd name="T13" fmla="*/ 427 h 634"/>
                <a:gd name="T14" fmla="*/ 0 w 428"/>
                <a:gd name="T15" fmla="*/ 515 h 634"/>
                <a:gd name="T16" fmla="*/ 118 w 428"/>
                <a:gd name="T17" fmla="*/ 633 h 634"/>
                <a:gd name="T18" fmla="*/ 309 w 428"/>
                <a:gd name="T19" fmla="*/ 633 h 634"/>
                <a:gd name="T20" fmla="*/ 427 w 428"/>
                <a:gd name="T21" fmla="*/ 515 h 634"/>
                <a:gd name="T22" fmla="*/ 427 w 428"/>
                <a:gd name="T23" fmla="*/ 427 h 634"/>
                <a:gd name="T24" fmla="*/ 354 w 428"/>
                <a:gd name="T25" fmla="*/ 324 h 634"/>
                <a:gd name="T26" fmla="*/ 74 w 428"/>
                <a:gd name="T27" fmla="*/ 191 h 634"/>
                <a:gd name="T28" fmla="*/ 74 w 428"/>
                <a:gd name="T29" fmla="*/ 191 h 634"/>
                <a:gd name="T30" fmla="*/ 221 w 428"/>
                <a:gd name="T31" fmla="*/ 44 h 634"/>
                <a:gd name="T32" fmla="*/ 354 w 428"/>
                <a:gd name="T33" fmla="*/ 191 h 634"/>
                <a:gd name="T34" fmla="*/ 221 w 428"/>
                <a:gd name="T35" fmla="*/ 353 h 634"/>
                <a:gd name="T36" fmla="*/ 74 w 428"/>
                <a:gd name="T37" fmla="*/ 191 h 634"/>
                <a:gd name="T38" fmla="*/ 398 w 428"/>
                <a:gd name="T39" fmla="*/ 501 h 634"/>
                <a:gd name="T40" fmla="*/ 398 w 428"/>
                <a:gd name="T41" fmla="*/ 501 h 634"/>
                <a:gd name="T42" fmla="*/ 295 w 428"/>
                <a:gd name="T43" fmla="*/ 589 h 634"/>
                <a:gd name="T44" fmla="*/ 133 w 428"/>
                <a:gd name="T45" fmla="*/ 589 h 634"/>
                <a:gd name="T46" fmla="*/ 45 w 428"/>
                <a:gd name="T47" fmla="*/ 501 h 634"/>
                <a:gd name="T48" fmla="*/ 45 w 428"/>
                <a:gd name="T49" fmla="*/ 442 h 634"/>
                <a:gd name="T50" fmla="*/ 118 w 428"/>
                <a:gd name="T51" fmla="*/ 353 h 634"/>
                <a:gd name="T52" fmla="*/ 221 w 428"/>
                <a:gd name="T53" fmla="*/ 398 h 634"/>
                <a:gd name="T54" fmla="*/ 325 w 428"/>
                <a:gd name="T55" fmla="*/ 353 h 634"/>
                <a:gd name="T56" fmla="*/ 398 w 428"/>
                <a:gd name="T57" fmla="*/ 442 h 634"/>
                <a:gd name="T58" fmla="*/ 398 w 428"/>
                <a:gd name="T59" fmla="*/ 50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8" h="634">
                  <a:moveTo>
                    <a:pt x="354" y="324"/>
                  </a:moveTo>
                  <a:lnTo>
                    <a:pt x="354" y="324"/>
                  </a:lnTo>
                  <a:cubicBezTo>
                    <a:pt x="383" y="280"/>
                    <a:pt x="398" y="250"/>
                    <a:pt x="398" y="191"/>
                  </a:cubicBezTo>
                  <a:cubicBezTo>
                    <a:pt x="398" y="89"/>
                    <a:pt x="309" y="0"/>
                    <a:pt x="221" y="0"/>
                  </a:cubicBezTo>
                  <a:cubicBezTo>
                    <a:pt x="118" y="0"/>
                    <a:pt x="45" y="89"/>
                    <a:pt x="45" y="191"/>
                  </a:cubicBezTo>
                  <a:cubicBezTo>
                    <a:pt x="45" y="250"/>
                    <a:pt x="59" y="280"/>
                    <a:pt x="74" y="324"/>
                  </a:cubicBezTo>
                  <a:cubicBezTo>
                    <a:pt x="30" y="339"/>
                    <a:pt x="0" y="383"/>
                    <a:pt x="0" y="427"/>
                  </a:cubicBezTo>
                  <a:cubicBezTo>
                    <a:pt x="0" y="515"/>
                    <a:pt x="0" y="515"/>
                    <a:pt x="0" y="515"/>
                  </a:cubicBezTo>
                  <a:cubicBezTo>
                    <a:pt x="0" y="574"/>
                    <a:pt x="59" y="633"/>
                    <a:pt x="118" y="633"/>
                  </a:cubicBezTo>
                  <a:cubicBezTo>
                    <a:pt x="309" y="633"/>
                    <a:pt x="309" y="633"/>
                    <a:pt x="309" y="633"/>
                  </a:cubicBezTo>
                  <a:cubicBezTo>
                    <a:pt x="383" y="633"/>
                    <a:pt x="427" y="574"/>
                    <a:pt x="427" y="515"/>
                  </a:cubicBezTo>
                  <a:cubicBezTo>
                    <a:pt x="427" y="427"/>
                    <a:pt x="427" y="427"/>
                    <a:pt x="427" y="427"/>
                  </a:cubicBezTo>
                  <a:cubicBezTo>
                    <a:pt x="427" y="383"/>
                    <a:pt x="398" y="339"/>
                    <a:pt x="354" y="324"/>
                  </a:cubicBezTo>
                  <a:close/>
                  <a:moveTo>
                    <a:pt x="74" y="191"/>
                  </a:moveTo>
                  <a:lnTo>
                    <a:pt x="74" y="191"/>
                  </a:lnTo>
                  <a:cubicBezTo>
                    <a:pt x="74" y="103"/>
                    <a:pt x="148" y="44"/>
                    <a:pt x="221" y="44"/>
                  </a:cubicBezTo>
                  <a:cubicBezTo>
                    <a:pt x="295" y="44"/>
                    <a:pt x="354" y="103"/>
                    <a:pt x="354" y="191"/>
                  </a:cubicBezTo>
                  <a:cubicBezTo>
                    <a:pt x="354" y="280"/>
                    <a:pt x="295" y="353"/>
                    <a:pt x="221" y="353"/>
                  </a:cubicBezTo>
                  <a:cubicBezTo>
                    <a:pt x="148" y="353"/>
                    <a:pt x="74" y="280"/>
                    <a:pt x="74" y="191"/>
                  </a:cubicBezTo>
                  <a:close/>
                  <a:moveTo>
                    <a:pt x="398" y="501"/>
                  </a:moveTo>
                  <a:lnTo>
                    <a:pt x="398" y="501"/>
                  </a:lnTo>
                  <a:cubicBezTo>
                    <a:pt x="398" y="545"/>
                    <a:pt x="354" y="589"/>
                    <a:pt x="295" y="589"/>
                  </a:cubicBezTo>
                  <a:cubicBezTo>
                    <a:pt x="133" y="589"/>
                    <a:pt x="133" y="589"/>
                    <a:pt x="133" y="589"/>
                  </a:cubicBezTo>
                  <a:cubicBezTo>
                    <a:pt x="89" y="589"/>
                    <a:pt x="45" y="545"/>
                    <a:pt x="45" y="501"/>
                  </a:cubicBezTo>
                  <a:cubicBezTo>
                    <a:pt x="45" y="442"/>
                    <a:pt x="45" y="442"/>
                    <a:pt x="45" y="442"/>
                  </a:cubicBezTo>
                  <a:cubicBezTo>
                    <a:pt x="45" y="398"/>
                    <a:pt x="74" y="368"/>
                    <a:pt x="118" y="353"/>
                  </a:cubicBezTo>
                  <a:cubicBezTo>
                    <a:pt x="148" y="383"/>
                    <a:pt x="177" y="398"/>
                    <a:pt x="221" y="398"/>
                  </a:cubicBezTo>
                  <a:cubicBezTo>
                    <a:pt x="251" y="398"/>
                    <a:pt x="295" y="383"/>
                    <a:pt x="325" y="353"/>
                  </a:cubicBezTo>
                  <a:cubicBezTo>
                    <a:pt x="368" y="368"/>
                    <a:pt x="398" y="398"/>
                    <a:pt x="398" y="442"/>
                  </a:cubicBezTo>
                  <a:lnTo>
                    <a:pt x="398" y="501"/>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8" name="Freeform 177"/>
            <p:cNvSpPr>
              <a:spLocks noChangeArrowheads="1"/>
            </p:cNvSpPr>
            <p:nvPr/>
          </p:nvSpPr>
          <p:spPr bwMode="auto">
            <a:xfrm>
              <a:off x="4095750" y="3241675"/>
              <a:ext cx="390525" cy="390525"/>
            </a:xfrm>
            <a:custGeom>
              <a:avLst/>
              <a:gdLst>
                <a:gd name="T0" fmla="*/ 633 w 649"/>
                <a:gd name="T1" fmla="*/ 30 h 649"/>
                <a:gd name="T2" fmla="*/ 633 w 649"/>
                <a:gd name="T3" fmla="*/ 30 h 649"/>
                <a:gd name="T4" fmla="*/ 530 w 649"/>
                <a:gd name="T5" fmla="*/ 30 h 649"/>
                <a:gd name="T6" fmla="*/ 412 w 649"/>
                <a:gd name="T7" fmla="*/ 163 h 649"/>
                <a:gd name="T8" fmla="*/ 177 w 649"/>
                <a:gd name="T9" fmla="*/ 74 h 649"/>
                <a:gd name="T10" fmla="*/ 103 w 649"/>
                <a:gd name="T11" fmla="*/ 89 h 649"/>
                <a:gd name="T12" fmla="*/ 103 w 649"/>
                <a:gd name="T13" fmla="*/ 177 h 649"/>
                <a:gd name="T14" fmla="*/ 265 w 649"/>
                <a:gd name="T15" fmla="*/ 310 h 649"/>
                <a:gd name="T16" fmla="*/ 162 w 649"/>
                <a:gd name="T17" fmla="*/ 413 h 649"/>
                <a:gd name="T18" fmla="*/ 59 w 649"/>
                <a:gd name="T19" fmla="*/ 383 h 649"/>
                <a:gd name="T20" fmla="*/ 29 w 649"/>
                <a:gd name="T21" fmla="*/ 398 h 649"/>
                <a:gd name="T22" fmla="*/ 15 w 649"/>
                <a:gd name="T23" fmla="*/ 442 h 649"/>
                <a:gd name="T24" fmla="*/ 132 w 649"/>
                <a:gd name="T25" fmla="*/ 530 h 649"/>
                <a:gd name="T26" fmla="*/ 221 w 649"/>
                <a:gd name="T27" fmla="*/ 634 h 649"/>
                <a:gd name="T28" fmla="*/ 265 w 649"/>
                <a:gd name="T29" fmla="*/ 619 h 649"/>
                <a:gd name="T30" fmla="*/ 265 w 649"/>
                <a:gd name="T31" fmla="*/ 589 h 649"/>
                <a:gd name="T32" fmla="*/ 250 w 649"/>
                <a:gd name="T33" fmla="*/ 501 h 649"/>
                <a:gd name="T34" fmla="*/ 353 w 649"/>
                <a:gd name="T35" fmla="*/ 398 h 649"/>
                <a:gd name="T36" fmla="*/ 486 w 649"/>
                <a:gd name="T37" fmla="*/ 560 h 649"/>
                <a:gd name="T38" fmla="*/ 574 w 649"/>
                <a:gd name="T39" fmla="*/ 560 h 649"/>
                <a:gd name="T40" fmla="*/ 589 w 649"/>
                <a:gd name="T41" fmla="*/ 486 h 649"/>
                <a:gd name="T42" fmla="*/ 500 w 649"/>
                <a:gd name="T43" fmla="*/ 251 h 649"/>
                <a:gd name="T44" fmla="*/ 618 w 649"/>
                <a:gd name="T45" fmla="*/ 118 h 649"/>
                <a:gd name="T46" fmla="*/ 633 w 649"/>
                <a:gd name="T47" fmla="*/ 30 h 649"/>
                <a:gd name="T48" fmla="*/ 603 w 649"/>
                <a:gd name="T49" fmla="*/ 104 h 649"/>
                <a:gd name="T50" fmla="*/ 603 w 649"/>
                <a:gd name="T51" fmla="*/ 104 h 649"/>
                <a:gd name="T52" fmla="*/ 456 w 649"/>
                <a:gd name="T53" fmla="*/ 251 h 649"/>
                <a:gd name="T54" fmla="*/ 545 w 649"/>
                <a:gd name="T55" fmla="*/ 486 h 649"/>
                <a:gd name="T56" fmla="*/ 545 w 649"/>
                <a:gd name="T57" fmla="*/ 530 h 649"/>
                <a:gd name="T58" fmla="*/ 500 w 649"/>
                <a:gd name="T59" fmla="*/ 530 h 649"/>
                <a:gd name="T60" fmla="*/ 368 w 649"/>
                <a:gd name="T61" fmla="*/ 339 h 649"/>
                <a:gd name="T62" fmla="*/ 206 w 649"/>
                <a:gd name="T63" fmla="*/ 486 h 649"/>
                <a:gd name="T64" fmla="*/ 236 w 649"/>
                <a:gd name="T65" fmla="*/ 589 h 649"/>
                <a:gd name="T66" fmla="*/ 162 w 649"/>
                <a:gd name="T67" fmla="*/ 501 h 649"/>
                <a:gd name="T68" fmla="*/ 59 w 649"/>
                <a:gd name="T69" fmla="*/ 427 h 649"/>
                <a:gd name="T70" fmla="*/ 162 w 649"/>
                <a:gd name="T71" fmla="*/ 457 h 649"/>
                <a:gd name="T72" fmla="*/ 324 w 649"/>
                <a:gd name="T73" fmla="*/ 295 h 649"/>
                <a:gd name="T74" fmla="*/ 132 w 649"/>
                <a:gd name="T75" fmla="*/ 147 h 649"/>
                <a:gd name="T76" fmla="*/ 132 w 649"/>
                <a:gd name="T77" fmla="*/ 118 h 649"/>
                <a:gd name="T78" fmla="*/ 177 w 649"/>
                <a:gd name="T79" fmla="*/ 118 h 649"/>
                <a:gd name="T80" fmla="*/ 412 w 649"/>
                <a:gd name="T81" fmla="*/ 206 h 649"/>
                <a:gd name="T82" fmla="*/ 559 w 649"/>
                <a:gd name="T83" fmla="*/ 59 h 649"/>
                <a:gd name="T84" fmla="*/ 603 w 649"/>
                <a:gd name="T85" fmla="*/ 59 h 649"/>
                <a:gd name="T86" fmla="*/ 603 w 649"/>
                <a:gd name="T87" fmla="*/ 104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9" h="649">
                  <a:moveTo>
                    <a:pt x="633" y="30"/>
                  </a:moveTo>
                  <a:lnTo>
                    <a:pt x="633" y="30"/>
                  </a:lnTo>
                  <a:cubicBezTo>
                    <a:pt x="603" y="0"/>
                    <a:pt x="559" y="15"/>
                    <a:pt x="530" y="30"/>
                  </a:cubicBezTo>
                  <a:cubicBezTo>
                    <a:pt x="412" y="163"/>
                    <a:pt x="412" y="163"/>
                    <a:pt x="412" y="163"/>
                  </a:cubicBezTo>
                  <a:cubicBezTo>
                    <a:pt x="177" y="74"/>
                    <a:pt x="177" y="74"/>
                    <a:pt x="177" y="74"/>
                  </a:cubicBezTo>
                  <a:cubicBezTo>
                    <a:pt x="162" y="74"/>
                    <a:pt x="132" y="59"/>
                    <a:pt x="103" y="89"/>
                  </a:cubicBezTo>
                  <a:cubicBezTo>
                    <a:pt x="88" y="104"/>
                    <a:pt x="59" y="133"/>
                    <a:pt x="103" y="177"/>
                  </a:cubicBezTo>
                  <a:cubicBezTo>
                    <a:pt x="265" y="310"/>
                    <a:pt x="265" y="310"/>
                    <a:pt x="265" y="310"/>
                  </a:cubicBezTo>
                  <a:cubicBezTo>
                    <a:pt x="162" y="413"/>
                    <a:pt x="162" y="413"/>
                    <a:pt x="162" y="413"/>
                  </a:cubicBezTo>
                  <a:cubicBezTo>
                    <a:pt x="59" y="383"/>
                    <a:pt x="59" y="383"/>
                    <a:pt x="59" y="383"/>
                  </a:cubicBezTo>
                  <a:cubicBezTo>
                    <a:pt x="44" y="383"/>
                    <a:pt x="44" y="383"/>
                    <a:pt x="29" y="398"/>
                  </a:cubicBezTo>
                  <a:cubicBezTo>
                    <a:pt x="29" y="398"/>
                    <a:pt x="0" y="413"/>
                    <a:pt x="15" y="442"/>
                  </a:cubicBezTo>
                  <a:cubicBezTo>
                    <a:pt x="132" y="530"/>
                    <a:pt x="132" y="530"/>
                    <a:pt x="132" y="530"/>
                  </a:cubicBezTo>
                  <a:cubicBezTo>
                    <a:pt x="221" y="634"/>
                    <a:pt x="221" y="634"/>
                    <a:pt x="221" y="634"/>
                  </a:cubicBezTo>
                  <a:cubicBezTo>
                    <a:pt x="236" y="648"/>
                    <a:pt x="250" y="648"/>
                    <a:pt x="265" y="619"/>
                  </a:cubicBezTo>
                  <a:cubicBezTo>
                    <a:pt x="280" y="619"/>
                    <a:pt x="280" y="604"/>
                    <a:pt x="265" y="589"/>
                  </a:cubicBezTo>
                  <a:cubicBezTo>
                    <a:pt x="250" y="501"/>
                    <a:pt x="250" y="501"/>
                    <a:pt x="250" y="501"/>
                  </a:cubicBezTo>
                  <a:cubicBezTo>
                    <a:pt x="353" y="398"/>
                    <a:pt x="353" y="398"/>
                    <a:pt x="353" y="398"/>
                  </a:cubicBezTo>
                  <a:cubicBezTo>
                    <a:pt x="486" y="560"/>
                    <a:pt x="486" y="560"/>
                    <a:pt x="486" y="560"/>
                  </a:cubicBezTo>
                  <a:cubicBezTo>
                    <a:pt x="530" y="589"/>
                    <a:pt x="559" y="560"/>
                    <a:pt x="574" y="560"/>
                  </a:cubicBezTo>
                  <a:cubicBezTo>
                    <a:pt x="589" y="530"/>
                    <a:pt x="589" y="501"/>
                    <a:pt x="589" y="486"/>
                  </a:cubicBezTo>
                  <a:cubicBezTo>
                    <a:pt x="500" y="251"/>
                    <a:pt x="500" y="251"/>
                    <a:pt x="500" y="251"/>
                  </a:cubicBezTo>
                  <a:cubicBezTo>
                    <a:pt x="618" y="118"/>
                    <a:pt x="618" y="118"/>
                    <a:pt x="618" y="118"/>
                  </a:cubicBezTo>
                  <a:cubicBezTo>
                    <a:pt x="648" y="104"/>
                    <a:pt x="648" y="59"/>
                    <a:pt x="633" y="30"/>
                  </a:cubicBezTo>
                  <a:close/>
                  <a:moveTo>
                    <a:pt x="603" y="104"/>
                  </a:moveTo>
                  <a:lnTo>
                    <a:pt x="603" y="104"/>
                  </a:lnTo>
                  <a:cubicBezTo>
                    <a:pt x="456" y="251"/>
                    <a:pt x="456" y="251"/>
                    <a:pt x="456" y="251"/>
                  </a:cubicBezTo>
                  <a:cubicBezTo>
                    <a:pt x="545" y="486"/>
                    <a:pt x="545" y="486"/>
                    <a:pt x="545" y="486"/>
                  </a:cubicBezTo>
                  <a:cubicBezTo>
                    <a:pt x="545" y="501"/>
                    <a:pt x="545" y="516"/>
                    <a:pt x="545" y="530"/>
                  </a:cubicBezTo>
                  <a:cubicBezTo>
                    <a:pt x="530" y="545"/>
                    <a:pt x="515" y="530"/>
                    <a:pt x="500" y="530"/>
                  </a:cubicBezTo>
                  <a:cubicBezTo>
                    <a:pt x="368" y="339"/>
                    <a:pt x="368" y="339"/>
                    <a:pt x="368" y="339"/>
                  </a:cubicBezTo>
                  <a:cubicBezTo>
                    <a:pt x="206" y="486"/>
                    <a:pt x="206" y="486"/>
                    <a:pt x="206" y="486"/>
                  </a:cubicBezTo>
                  <a:cubicBezTo>
                    <a:pt x="236" y="589"/>
                    <a:pt x="236" y="589"/>
                    <a:pt x="236" y="589"/>
                  </a:cubicBezTo>
                  <a:cubicBezTo>
                    <a:pt x="221" y="589"/>
                    <a:pt x="162" y="501"/>
                    <a:pt x="162" y="501"/>
                  </a:cubicBezTo>
                  <a:cubicBezTo>
                    <a:pt x="162" y="501"/>
                    <a:pt x="73" y="427"/>
                    <a:pt x="59" y="427"/>
                  </a:cubicBezTo>
                  <a:cubicBezTo>
                    <a:pt x="162" y="457"/>
                    <a:pt x="162" y="457"/>
                    <a:pt x="162" y="457"/>
                  </a:cubicBezTo>
                  <a:cubicBezTo>
                    <a:pt x="324" y="295"/>
                    <a:pt x="324" y="295"/>
                    <a:pt x="324" y="295"/>
                  </a:cubicBezTo>
                  <a:cubicBezTo>
                    <a:pt x="132" y="147"/>
                    <a:pt x="132" y="147"/>
                    <a:pt x="132" y="147"/>
                  </a:cubicBezTo>
                  <a:cubicBezTo>
                    <a:pt x="132" y="147"/>
                    <a:pt x="118" y="133"/>
                    <a:pt x="132" y="118"/>
                  </a:cubicBezTo>
                  <a:cubicBezTo>
                    <a:pt x="147" y="118"/>
                    <a:pt x="162" y="118"/>
                    <a:pt x="177" y="118"/>
                  </a:cubicBezTo>
                  <a:cubicBezTo>
                    <a:pt x="412" y="206"/>
                    <a:pt x="412" y="206"/>
                    <a:pt x="412" y="206"/>
                  </a:cubicBezTo>
                  <a:cubicBezTo>
                    <a:pt x="559" y="59"/>
                    <a:pt x="559" y="59"/>
                    <a:pt x="559" y="59"/>
                  </a:cubicBezTo>
                  <a:cubicBezTo>
                    <a:pt x="574" y="45"/>
                    <a:pt x="589" y="45"/>
                    <a:pt x="603" y="59"/>
                  </a:cubicBezTo>
                  <a:cubicBezTo>
                    <a:pt x="603" y="74"/>
                    <a:pt x="618" y="89"/>
                    <a:pt x="603" y="104"/>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59" name="Freeform 178"/>
            <p:cNvSpPr>
              <a:spLocks noChangeArrowheads="1"/>
            </p:cNvSpPr>
            <p:nvPr/>
          </p:nvSpPr>
          <p:spPr bwMode="auto">
            <a:xfrm>
              <a:off x="3492500" y="3260725"/>
              <a:ext cx="382588" cy="371475"/>
            </a:xfrm>
            <a:custGeom>
              <a:avLst/>
              <a:gdLst>
                <a:gd name="T0" fmla="*/ 603 w 634"/>
                <a:gd name="T1" fmla="*/ 74 h 619"/>
                <a:gd name="T2" fmla="*/ 603 w 634"/>
                <a:gd name="T3" fmla="*/ 74 h 619"/>
                <a:gd name="T4" fmla="*/ 545 w 634"/>
                <a:gd name="T5" fmla="*/ 15 h 619"/>
                <a:gd name="T6" fmla="*/ 486 w 634"/>
                <a:gd name="T7" fmla="*/ 15 h 619"/>
                <a:gd name="T8" fmla="*/ 412 w 634"/>
                <a:gd name="T9" fmla="*/ 133 h 619"/>
                <a:gd name="T10" fmla="*/ 412 w 634"/>
                <a:gd name="T11" fmla="*/ 191 h 619"/>
                <a:gd name="T12" fmla="*/ 441 w 634"/>
                <a:gd name="T13" fmla="*/ 221 h 619"/>
                <a:gd name="T14" fmla="*/ 353 w 634"/>
                <a:gd name="T15" fmla="*/ 324 h 619"/>
                <a:gd name="T16" fmla="*/ 235 w 634"/>
                <a:gd name="T17" fmla="*/ 427 h 619"/>
                <a:gd name="T18" fmla="*/ 191 w 634"/>
                <a:gd name="T19" fmla="*/ 397 h 619"/>
                <a:gd name="T20" fmla="*/ 132 w 634"/>
                <a:gd name="T21" fmla="*/ 397 h 619"/>
                <a:gd name="T22" fmla="*/ 29 w 634"/>
                <a:gd name="T23" fmla="*/ 486 h 619"/>
                <a:gd name="T24" fmla="*/ 29 w 634"/>
                <a:gd name="T25" fmla="*/ 530 h 619"/>
                <a:gd name="T26" fmla="*/ 88 w 634"/>
                <a:gd name="T27" fmla="*/ 589 h 619"/>
                <a:gd name="T28" fmla="*/ 191 w 634"/>
                <a:gd name="T29" fmla="*/ 589 h 619"/>
                <a:gd name="T30" fmla="*/ 427 w 634"/>
                <a:gd name="T31" fmla="*/ 412 h 619"/>
                <a:gd name="T32" fmla="*/ 603 w 634"/>
                <a:gd name="T33" fmla="*/ 191 h 619"/>
                <a:gd name="T34" fmla="*/ 603 w 634"/>
                <a:gd name="T35" fmla="*/ 74 h 619"/>
                <a:gd name="T36" fmla="*/ 574 w 634"/>
                <a:gd name="T37" fmla="*/ 162 h 619"/>
                <a:gd name="T38" fmla="*/ 574 w 634"/>
                <a:gd name="T39" fmla="*/ 162 h 619"/>
                <a:gd name="T40" fmla="*/ 412 w 634"/>
                <a:gd name="T41" fmla="*/ 383 h 619"/>
                <a:gd name="T42" fmla="*/ 162 w 634"/>
                <a:gd name="T43" fmla="*/ 559 h 619"/>
                <a:gd name="T44" fmla="*/ 103 w 634"/>
                <a:gd name="T45" fmla="*/ 559 h 619"/>
                <a:gd name="T46" fmla="*/ 73 w 634"/>
                <a:gd name="T47" fmla="*/ 530 h 619"/>
                <a:gd name="T48" fmla="*/ 73 w 634"/>
                <a:gd name="T49" fmla="*/ 486 h 619"/>
                <a:gd name="T50" fmla="*/ 147 w 634"/>
                <a:gd name="T51" fmla="*/ 442 h 619"/>
                <a:gd name="T52" fmla="*/ 177 w 634"/>
                <a:gd name="T53" fmla="*/ 442 h 619"/>
                <a:gd name="T54" fmla="*/ 221 w 634"/>
                <a:gd name="T55" fmla="*/ 486 h 619"/>
                <a:gd name="T56" fmla="*/ 500 w 634"/>
                <a:gd name="T57" fmla="*/ 221 h 619"/>
                <a:gd name="T58" fmla="*/ 441 w 634"/>
                <a:gd name="T59" fmla="*/ 176 h 619"/>
                <a:gd name="T60" fmla="*/ 441 w 634"/>
                <a:gd name="T61" fmla="*/ 133 h 619"/>
                <a:gd name="T62" fmla="*/ 500 w 634"/>
                <a:gd name="T63" fmla="*/ 59 h 619"/>
                <a:gd name="T64" fmla="*/ 545 w 634"/>
                <a:gd name="T65" fmla="*/ 59 h 619"/>
                <a:gd name="T66" fmla="*/ 574 w 634"/>
                <a:gd name="T67" fmla="*/ 103 h 619"/>
                <a:gd name="T68" fmla="*/ 574 w 634"/>
                <a:gd name="T69" fmla="*/ 16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19">
                  <a:moveTo>
                    <a:pt x="603" y="74"/>
                  </a:moveTo>
                  <a:lnTo>
                    <a:pt x="603" y="74"/>
                  </a:lnTo>
                  <a:cubicBezTo>
                    <a:pt x="545" y="15"/>
                    <a:pt x="545" y="15"/>
                    <a:pt x="545" y="15"/>
                  </a:cubicBezTo>
                  <a:cubicBezTo>
                    <a:pt x="530" y="0"/>
                    <a:pt x="500" y="0"/>
                    <a:pt x="486" y="15"/>
                  </a:cubicBezTo>
                  <a:cubicBezTo>
                    <a:pt x="412" y="133"/>
                    <a:pt x="412" y="133"/>
                    <a:pt x="412" y="133"/>
                  </a:cubicBezTo>
                  <a:cubicBezTo>
                    <a:pt x="398" y="147"/>
                    <a:pt x="398" y="176"/>
                    <a:pt x="412" y="191"/>
                  </a:cubicBezTo>
                  <a:cubicBezTo>
                    <a:pt x="441" y="221"/>
                    <a:pt x="441" y="221"/>
                    <a:pt x="441" y="221"/>
                  </a:cubicBezTo>
                  <a:cubicBezTo>
                    <a:pt x="412" y="250"/>
                    <a:pt x="382" y="294"/>
                    <a:pt x="353" y="324"/>
                  </a:cubicBezTo>
                  <a:cubicBezTo>
                    <a:pt x="309" y="368"/>
                    <a:pt x="265" y="397"/>
                    <a:pt x="235" y="427"/>
                  </a:cubicBezTo>
                  <a:cubicBezTo>
                    <a:pt x="191" y="397"/>
                    <a:pt x="191" y="397"/>
                    <a:pt x="191" y="397"/>
                  </a:cubicBezTo>
                  <a:cubicBezTo>
                    <a:pt x="177" y="383"/>
                    <a:pt x="162" y="383"/>
                    <a:pt x="132" y="397"/>
                  </a:cubicBezTo>
                  <a:cubicBezTo>
                    <a:pt x="29" y="486"/>
                    <a:pt x="29" y="486"/>
                    <a:pt x="29" y="486"/>
                  </a:cubicBezTo>
                  <a:cubicBezTo>
                    <a:pt x="0" y="500"/>
                    <a:pt x="15" y="515"/>
                    <a:pt x="29" y="530"/>
                  </a:cubicBezTo>
                  <a:cubicBezTo>
                    <a:pt x="88" y="589"/>
                    <a:pt x="88" y="589"/>
                    <a:pt x="88" y="589"/>
                  </a:cubicBezTo>
                  <a:cubicBezTo>
                    <a:pt x="118" y="618"/>
                    <a:pt x="147" y="618"/>
                    <a:pt x="191" y="589"/>
                  </a:cubicBezTo>
                  <a:cubicBezTo>
                    <a:pt x="191" y="589"/>
                    <a:pt x="324" y="530"/>
                    <a:pt x="427" y="412"/>
                  </a:cubicBezTo>
                  <a:cubicBezTo>
                    <a:pt x="530" y="324"/>
                    <a:pt x="603" y="191"/>
                    <a:pt x="603" y="191"/>
                  </a:cubicBezTo>
                  <a:cubicBezTo>
                    <a:pt x="618" y="147"/>
                    <a:pt x="633" y="103"/>
                    <a:pt x="603" y="74"/>
                  </a:cubicBezTo>
                  <a:close/>
                  <a:moveTo>
                    <a:pt x="574" y="162"/>
                  </a:moveTo>
                  <a:lnTo>
                    <a:pt x="574" y="162"/>
                  </a:lnTo>
                  <a:cubicBezTo>
                    <a:pt x="545" y="221"/>
                    <a:pt x="471" y="324"/>
                    <a:pt x="412" y="383"/>
                  </a:cubicBezTo>
                  <a:cubicBezTo>
                    <a:pt x="339" y="456"/>
                    <a:pt x="162" y="559"/>
                    <a:pt x="162" y="559"/>
                  </a:cubicBezTo>
                  <a:cubicBezTo>
                    <a:pt x="147" y="574"/>
                    <a:pt x="118" y="574"/>
                    <a:pt x="103" y="559"/>
                  </a:cubicBezTo>
                  <a:cubicBezTo>
                    <a:pt x="73" y="530"/>
                    <a:pt x="73" y="530"/>
                    <a:pt x="73" y="530"/>
                  </a:cubicBezTo>
                  <a:cubicBezTo>
                    <a:pt x="59" y="515"/>
                    <a:pt x="59" y="500"/>
                    <a:pt x="73" y="486"/>
                  </a:cubicBezTo>
                  <a:cubicBezTo>
                    <a:pt x="147" y="442"/>
                    <a:pt x="147" y="442"/>
                    <a:pt x="147" y="442"/>
                  </a:cubicBezTo>
                  <a:cubicBezTo>
                    <a:pt x="162" y="427"/>
                    <a:pt x="177" y="427"/>
                    <a:pt x="177" y="442"/>
                  </a:cubicBezTo>
                  <a:cubicBezTo>
                    <a:pt x="221" y="486"/>
                    <a:pt x="221" y="486"/>
                    <a:pt x="221" y="486"/>
                  </a:cubicBezTo>
                  <a:cubicBezTo>
                    <a:pt x="235" y="471"/>
                    <a:pt x="398" y="368"/>
                    <a:pt x="500" y="221"/>
                  </a:cubicBezTo>
                  <a:cubicBezTo>
                    <a:pt x="441" y="176"/>
                    <a:pt x="441" y="176"/>
                    <a:pt x="441" y="176"/>
                  </a:cubicBezTo>
                  <a:cubicBezTo>
                    <a:pt x="441" y="162"/>
                    <a:pt x="441" y="147"/>
                    <a:pt x="441" y="133"/>
                  </a:cubicBezTo>
                  <a:cubicBezTo>
                    <a:pt x="500" y="59"/>
                    <a:pt x="500" y="59"/>
                    <a:pt x="500" y="59"/>
                  </a:cubicBezTo>
                  <a:cubicBezTo>
                    <a:pt x="515" y="44"/>
                    <a:pt x="530" y="59"/>
                    <a:pt x="545" y="59"/>
                  </a:cubicBezTo>
                  <a:cubicBezTo>
                    <a:pt x="574" y="103"/>
                    <a:pt x="574" y="103"/>
                    <a:pt x="574" y="103"/>
                  </a:cubicBezTo>
                  <a:cubicBezTo>
                    <a:pt x="589" y="117"/>
                    <a:pt x="589" y="147"/>
                    <a:pt x="574" y="162"/>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0" name="Freeform 179"/>
            <p:cNvSpPr>
              <a:spLocks noChangeArrowheads="1"/>
            </p:cNvSpPr>
            <p:nvPr/>
          </p:nvSpPr>
          <p:spPr bwMode="auto">
            <a:xfrm>
              <a:off x="2871788" y="3260725"/>
              <a:ext cx="382587" cy="355600"/>
            </a:xfrm>
            <a:custGeom>
              <a:avLst/>
              <a:gdLst>
                <a:gd name="T0" fmla="*/ 589 w 634"/>
                <a:gd name="T1" fmla="*/ 0 h 590"/>
                <a:gd name="T2" fmla="*/ 589 w 634"/>
                <a:gd name="T3" fmla="*/ 0 h 590"/>
                <a:gd name="T4" fmla="*/ 412 w 634"/>
                <a:gd name="T5" fmla="*/ 117 h 590"/>
                <a:gd name="T6" fmla="*/ 162 w 634"/>
                <a:gd name="T7" fmla="*/ 117 h 590"/>
                <a:gd name="T8" fmla="*/ 0 w 634"/>
                <a:gd name="T9" fmla="*/ 265 h 590"/>
                <a:gd name="T10" fmla="*/ 118 w 634"/>
                <a:gd name="T11" fmla="*/ 397 h 590"/>
                <a:gd name="T12" fmla="*/ 118 w 634"/>
                <a:gd name="T13" fmla="*/ 559 h 590"/>
                <a:gd name="T14" fmla="*/ 162 w 634"/>
                <a:gd name="T15" fmla="*/ 589 h 590"/>
                <a:gd name="T16" fmla="*/ 221 w 634"/>
                <a:gd name="T17" fmla="*/ 589 h 590"/>
                <a:gd name="T18" fmla="*/ 265 w 634"/>
                <a:gd name="T19" fmla="*/ 559 h 590"/>
                <a:gd name="T20" fmla="*/ 265 w 634"/>
                <a:gd name="T21" fmla="*/ 397 h 590"/>
                <a:gd name="T22" fmla="*/ 412 w 634"/>
                <a:gd name="T23" fmla="*/ 397 h 590"/>
                <a:gd name="T24" fmla="*/ 589 w 634"/>
                <a:gd name="T25" fmla="*/ 515 h 590"/>
                <a:gd name="T26" fmla="*/ 633 w 634"/>
                <a:gd name="T27" fmla="*/ 471 h 590"/>
                <a:gd name="T28" fmla="*/ 633 w 634"/>
                <a:gd name="T29" fmla="*/ 44 h 590"/>
                <a:gd name="T30" fmla="*/ 589 w 634"/>
                <a:gd name="T31" fmla="*/ 0 h 590"/>
                <a:gd name="T32" fmla="*/ 221 w 634"/>
                <a:gd name="T33" fmla="*/ 530 h 590"/>
                <a:gd name="T34" fmla="*/ 221 w 634"/>
                <a:gd name="T35" fmla="*/ 530 h 590"/>
                <a:gd name="T36" fmla="*/ 207 w 634"/>
                <a:gd name="T37" fmla="*/ 559 h 590"/>
                <a:gd name="T38" fmla="*/ 177 w 634"/>
                <a:gd name="T39" fmla="*/ 559 h 590"/>
                <a:gd name="T40" fmla="*/ 162 w 634"/>
                <a:gd name="T41" fmla="*/ 530 h 590"/>
                <a:gd name="T42" fmla="*/ 162 w 634"/>
                <a:gd name="T43" fmla="*/ 397 h 590"/>
                <a:gd name="T44" fmla="*/ 221 w 634"/>
                <a:gd name="T45" fmla="*/ 397 h 590"/>
                <a:gd name="T46" fmla="*/ 221 w 634"/>
                <a:gd name="T47" fmla="*/ 530 h 590"/>
                <a:gd name="T48" fmla="*/ 324 w 634"/>
                <a:gd name="T49" fmla="*/ 353 h 590"/>
                <a:gd name="T50" fmla="*/ 324 w 634"/>
                <a:gd name="T51" fmla="*/ 353 h 590"/>
                <a:gd name="T52" fmla="*/ 162 w 634"/>
                <a:gd name="T53" fmla="*/ 353 h 590"/>
                <a:gd name="T54" fmla="*/ 44 w 634"/>
                <a:gd name="T55" fmla="*/ 265 h 590"/>
                <a:gd name="T56" fmla="*/ 162 w 634"/>
                <a:gd name="T57" fmla="*/ 162 h 590"/>
                <a:gd name="T58" fmla="*/ 324 w 634"/>
                <a:gd name="T59" fmla="*/ 162 h 590"/>
                <a:gd name="T60" fmla="*/ 324 w 634"/>
                <a:gd name="T61" fmla="*/ 353 h 590"/>
                <a:gd name="T62" fmla="*/ 412 w 634"/>
                <a:gd name="T63" fmla="*/ 353 h 590"/>
                <a:gd name="T64" fmla="*/ 412 w 634"/>
                <a:gd name="T65" fmla="*/ 353 h 590"/>
                <a:gd name="T66" fmla="*/ 354 w 634"/>
                <a:gd name="T67" fmla="*/ 353 h 590"/>
                <a:gd name="T68" fmla="*/ 354 w 634"/>
                <a:gd name="T69" fmla="*/ 162 h 590"/>
                <a:gd name="T70" fmla="*/ 412 w 634"/>
                <a:gd name="T71" fmla="*/ 162 h 590"/>
                <a:gd name="T72" fmla="*/ 412 w 634"/>
                <a:gd name="T73" fmla="*/ 353 h 590"/>
                <a:gd name="T74" fmla="*/ 589 w 634"/>
                <a:gd name="T75" fmla="*/ 471 h 590"/>
                <a:gd name="T76" fmla="*/ 589 w 634"/>
                <a:gd name="T77" fmla="*/ 471 h 590"/>
                <a:gd name="T78" fmla="*/ 457 w 634"/>
                <a:gd name="T79" fmla="*/ 383 h 590"/>
                <a:gd name="T80" fmla="*/ 457 w 634"/>
                <a:gd name="T81" fmla="*/ 147 h 590"/>
                <a:gd name="T82" fmla="*/ 589 w 634"/>
                <a:gd name="T83" fmla="*/ 44 h 590"/>
                <a:gd name="T84" fmla="*/ 589 w 634"/>
                <a:gd name="T85" fmla="*/ 47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4" h="590">
                  <a:moveTo>
                    <a:pt x="589" y="0"/>
                  </a:moveTo>
                  <a:lnTo>
                    <a:pt x="589" y="0"/>
                  </a:lnTo>
                  <a:cubicBezTo>
                    <a:pt x="412" y="117"/>
                    <a:pt x="412" y="117"/>
                    <a:pt x="412" y="117"/>
                  </a:cubicBezTo>
                  <a:cubicBezTo>
                    <a:pt x="162" y="117"/>
                    <a:pt x="162" y="117"/>
                    <a:pt x="162" y="117"/>
                  </a:cubicBezTo>
                  <a:cubicBezTo>
                    <a:pt x="74" y="117"/>
                    <a:pt x="0" y="176"/>
                    <a:pt x="0" y="265"/>
                  </a:cubicBezTo>
                  <a:cubicBezTo>
                    <a:pt x="0" y="338"/>
                    <a:pt x="59" y="383"/>
                    <a:pt x="118" y="397"/>
                  </a:cubicBezTo>
                  <a:lnTo>
                    <a:pt x="118" y="559"/>
                  </a:lnTo>
                  <a:cubicBezTo>
                    <a:pt x="118" y="574"/>
                    <a:pt x="148" y="589"/>
                    <a:pt x="162" y="589"/>
                  </a:cubicBezTo>
                  <a:cubicBezTo>
                    <a:pt x="221" y="589"/>
                    <a:pt x="221" y="589"/>
                    <a:pt x="221" y="589"/>
                  </a:cubicBezTo>
                  <a:cubicBezTo>
                    <a:pt x="236" y="589"/>
                    <a:pt x="265" y="574"/>
                    <a:pt x="265" y="559"/>
                  </a:cubicBezTo>
                  <a:cubicBezTo>
                    <a:pt x="265" y="397"/>
                    <a:pt x="265" y="397"/>
                    <a:pt x="265" y="397"/>
                  </a:cubicBezTo>
                  <a:cubicBezTo>
                    <a:pt x="412" y="397"/>
                    <a:pt x="412" y="397"/>
                    <a:pt x="412" y="397"/>
                  </a:cubicBezTo>
                  <a:cubicBezTo>
                    <a:pt x="589" y="515"/>
                    <a:pt x="589" y="515"/>
                    <a:pt x="589" y="515"/>
                  </a:cubicBezTo>
                  <a:cubicBezTo>
                    <a:pt x="619" y="515"/>
                    <a:pt x="633" y="500"/>
                    <a:pt x="633" y="471"/>
                  </a:cubicBezTo>
                  <a:cubicBezTo>
                    <a:pt x="633" y="44"/>
                    <a:pt x="633" y="44"/>
                    <a:pt x="633" y="44"/>
                  </a:cubicBezTo>
                  <a:cubicBezTo>
                    <a:pt x="633" y="29"/>
                    <a:pt x="619" y="0"/>
                    <a:pt x="589" y="0"/>
                  </a:cubicBezTo>
                  <a:close/>
                  <a:moveTo>
                    <a:pt x="221" y="530"/>
                  </a:moveTo>
                  <a:lnTo>
                    <a:pt x="221" y="530"/>
                  </a:lnTo>
                  <a:cubicBezTo>
                    <a:pt x="221" y="545"/>
                    <a:pt x="207" y="559"/>
                    <a:pt x="207" y="559"/>
                  </a:cubicBezTo>
                  <a:cubicBezTo>
                    <a:pt x="177" y="559"/>
                    <a:pt x="177" y="559"/>
                    <a:pt x="177" y="559"/>
                  </a:cubicBezTo>
                  <a:cubicBezTo>
                    <a:pt x="177" y="559"/>
                    <a:pt x="162" y="545"/>
                    <a:pt x="162" y="530"/>
                  </a:cubicBezTo>
                  <a:cubicBezTo>
                    <a:pt x="162" y="397"/>
                    <a:pt x="162" y="397"/>
                    <a:pt x="162" y="397"/>
                  </a:cubicBezTo>
                  <a:cubicBezTo>
                    <a:pt x="162" y="397"/>
                    <a:pt x="207" y="397"/>
                    <a:pt x="221" y="397"/>
                  </a:cubicBezTo>
                  <a:lnTo>
                    <a:pt x="221" y="530"/>
                  </a:lnTo>
                  <a:close/>
                  <a:moveTo>
                    <a:pt x="324" y="353"/>
                  </a:moveTo>
                  <a:lnTo>
                    <a:pt x="324" y="353"/>
                  </a:lnTo>
                  <a:cubicBezTo>
                    <a:pt x="162" y="353"/>
                    <a:pt x="162" y="353"/>
                    <a:pt x="162" y="353"/>
                  </a:cubicBezTo>
                  <a:cubicBezTo>
                    <a:pt x="118" y="353"/>
                    <a:pt x="44" y="353"/>
                    <a:pt x="44" y="265"/>
                  </a:cubicBezTo>
                  <a:cubicBezTo>
                    <a:pt x="44" y="176"/>
                    <a:pt x="118" y="162"/>
                    <a:pt x="162" y="162"/>
                  </a:cubicBezTo>
                  <a:cubicBezTo>
                    <a:pt x="324" y="162"/>
                    <a:pt x="324" y="162"/>
                    <a:pt x="324" y="162"/>
                  </a:cubicBezTo>
                  <a:lnTo>
                    <a:pt x="324" y="353"/>
                  </a:lnTo>
                  <a:close/>
                  <a:moveTo>
                    <a:pt x="412" y="353"/>
                  </a:moveTo>
                  <a:lnTo>
                    <a:pt x="412" y="353"/>
                  </a:lnTo>
                  <a:cubicBezTo>
                    <a:pt x="354" y="353"/>
                    <a:pt x="354" y="353"/>
                    <a:pt x="354" y="353"/>
                  </a:cubicBezTo>
                  <a:cubicBezTo>
                    <a:pt x="354" y="162"/>
                    <a:pt x="354" y="162"/>
                    <a:pt x="354" y="162"/>
                  </a:cubicBezTo>
                  <a:cubicBezTo>
                    <a:pt x="412" y="162"/>
                    <a:pt x="412" y="162"/>
                    <a:pt x="412" y="162"/>
                  </a:cubicBezTo>
                  <a:cubicBezTo>
                    <a:pt x="412" y="162"/>
                    <a:pt x="412" y="338"/>
                    <a:pt x="412" y="353"/>
                  </a:cubicBezTo>
                  <a:close/>
                  <a:moveTo>
                    <a:pt x="589" y="471"/>
                  </a:moveTo>
                  <a:lnTo>
                    <a:pt x="589" y="471"/>
                  </a:lnTo>
                  <a:cubicBezTo>
                    <a:pt x="457" y="383"/>
                    <a:pt x="457" y="383"/>
                    <a:pt x="457" y="383"/>
                  </a:cubicBezTo>
                  <a:cubicBezTo>
                    <a:pt x="457" y="353"/>
                    <a:pt x="457" y="162"/>
                    <a:pt x="457" y="147"/>
                  </a:cubicBezTo>
                  <a:cubicBezTo>
                    <a:pt x="589" y="44"/>
                    <a:pt x="589" y="44"/>
                    <a:pt x="589" y="44"/>
                  </a:cubicBezTo>
                  <a:cubicBezTo>
                    <a:pt x="589" y="74"/>
                    <a:pt x="589" y="456"/>
                    <a:pt x="589" y="471"/>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1" name="Freeform 180"/>
            <p:cNvSpPr>
              <a:spLocks noChangeArrowheads="1"/>
            </p:cNvSpPr>
            <p:nvPr/>
          </p:nvSpPr>
          <p:spPr bwMode="auto">
            <a:xfrm>
              <a:off x="2286000" y="3252788"/>
              <a:ext cx="292100" cy="382587"/>
            </a:xfrm>
            <a:custGeom>
              <a:avLst/>
              <a:gdLst>
                <a:gd name="T0" fmla="*/ 73 w 487"/>
                <a:gd name="T1" fmla="*/ 383 h 634"/>
                <a:gd name="T2" fmla="*/ 73 w 487"/>
                <a:gd name="T3" fmla="*/ 383 h 634"/>
                <a:gd name="T4" fmla="*/ 73 w 487"/>
                <a:gd name="T5" fmla="*/ 368 h 634"/>
                <a:gd name="T6" fmla="*/ 29 w 487"/>
                <a:gd name="T7" fmla="*/ 368 h 634"/>
                <a:gd name="T8" fmla="*/ 44 w 487"/>
                <a:gd name="T9" fmla="*/ 412 h 634"/>
                <a:gd name="T10" fmla="*/ 73 w 487"/>
                <a:gd name="T11" fmla="*/ 383 h 634"/>
                <a:gd name="T12" fmla="*/ 456 w 487"/>
                <a:gd name="T13" fmla="*/ 59 h 634"/>
                <a:gd name="T14" fmla="*/ 456 w 487"/>
                <a:gd name="T15" fmla="*/ 59 h 634"/>
                <a:gd name="T16" fmla="*/ 0 w 487"/>
                <a:gd name="T17" fmla="*/ 501 h 634"/>
                <a:gd name="T18" fmla="*/ 29 w 487"/>
                <a:gd name="T19" fmla="*/ 530 h 634"/>
                <a:gd name="T20" fmla="*/ 486 w 487"/>
                <a:gd name="T21" fmla="*/ 89 h 634"/>
                <a:gd name="T22" fmla="*/ 456 w 487"/>
                <a:gd name="T23" fmla="*/ 59 h 634"/>
                <a:gd name="T24" fmla="*/ 147 w 487"/>
                <a:gd name="T25" fmla="*/ 132 h 634"/>
                <a:gd name="T26" fmla="*/ 147 w 487"/>
                <a:gd name="T27" fmla="*/ 132 h 634"/>
                <a:gd name="T28" fmla="*/ 250 w 487"/>
                <a:gd name="T29" fmla="*/ 44 h 634"/>
                <a:gd name="T30" fmla="*/ 339 w 487"/>
                <a:gd name="T31" fmla="*/ 103 h 634"/>
                <a:gd name="T32" fmla="*/ 368 w 487"/>
                <a:gd name="T33" fmla="*/ 74 h 634"/>
                <a:gd name="T34" fmla="*/ 250 w 487"/>
                <a:gd name="T35" fmla="*/ 0 h 634"/>
                <a:gd name="T36" fmla="*/ 118 w 487"/>
                <a:gd name="T37" fmla="*/ 132 h 634"/>
                <a:gd name="T38" fmla="*/ 118 w 487"/>
                <a:gd name="T39" fmla="*/ 339 h 634"/>
                <a:gd name="T40" fmla="*/ 147 w 487"/>
                <a:gd name="T41" fmla="*/ 295 h 634"/>
                <a:gd name="T42" fmla="*/ 147 w 487"/>
                <a:gd name="T43" fmla="*/ 132 h 634"/>
                <a:gd name="T44" fmla="*/ 250 w 487"/>
                <a:gd name="T45" fmla="*/ 427 h 634"/>
                <a:gd name="T46" fmla="*/ 250 w 487"/>
                <a:gd name="T47" fmla="*/ 427 h 634"/>
                <a:gd name="T48" fmla="*/ 206 w 487"/>
                <a:gd name="T49" fmla="*/ 412 h 634"/>
                <a:gd name="T50" fmla="*/ 176 w 487"/>
                <a:gd name="T51" fmla="*/ 442 h 634"/>
                <a:gd name="T52" fmla="*/ 250 w 487"/>
                <a:gd name="T53" fmla="*/ 471 h 634"/>
                <a:gd name="T54" fmla="*/ 382 w 487"/>
                <a:gd name="T55" fmla="*/ 339 h 634"/>
                <a:gd name="T56" fmla="*/ 382 w 487"/>
                <a:gd name="T57" fmla="*/ 236 h 634"/>
                <a:gd name="T58" fmla="*/ 353 w 487"/>
                <a:gd name="T59" fmla="*/ 280 h 634"/>
                <a:gd name="T60" fmla="*/ 353 w 487"/>
                <a:gd name="T61" fmla="*/ 339 h 634"/>
                <a:gd name="T62" fmla="*/ 250 w 487"/>
                <a:gd name="T63" fmla="*/ 427 h 634"/>
                <a:gd name="T64" fmla="*/ 250 w 487"/>
                <a:gd name="T65" fmla="*/ 515 h 634"/>
                <a:gd name="T66" fmla="*/ 250 w 487"/>
                <a:gd name="T67" fmla="*/ 515 h 634"/>
                <a:gd name="T68" fmla="*/ 147 w 487"/>
                <a:gd name="T69" fmla="*/ 471 h 634"/>
                <a:gd name="T70" fmla="*/ 118 w 487"/>
                <a:gd name="T71" fmla="*/ 501 h 634"/>
                <a:gd name="T72" fmla="*/ 235 w 487"/>
                <a:gd name="T73" fmla="*/ 545 h 634"/>
                <a:gd name="T74" fmla="*/ 235 w 487"/>
                <a:gd name="T75" fmla="*/ 589 h 634"/>
                <a:gd name="T76" fmla="*/ 206 w 487"/>
                <a:gd name="T77" fmla="*/ 589 h 634"/>
                <a:gd name="T78" fmla="*/ 191 w 487"/>
                <a:gd name="T79" fmla="*/ 604 h 634"/>
                <a:gd name="T80" fmla="*/ 206 w 487"/>
                <a:gd name="T81" fmla="*/ 633 h 634"/>
                <a:gd name="T82" fmla="*/ 294 w 487"/>
                <a:gd name="T83" fmla="*/ 633 h 634"/>
                <a:gd name="T84" fmla="*/ 309 w 487"/>
                <a:gd name="T85" fmla="*/ 604 h 634"/>
                <a:gd name="T86" fmla="*/ 294 w 487"/>
                <a:gd name="T87" fmla="*/ 589 h 634"/>
                <a:gd name="T88" fmla="*/ 265 w 487"/>
                <a:gd name="T89" fmla="*/ 589 h 634"/>
                <a:gd name="T90" fmla="*/ 265 w 487"/>
                <a:gd name="T91" fmla="*/ 545 h 634"/>
                <a:gd name="T92" fmla="*/ 471 w 487"/>
                <a:gd name="T93" fmla="*/ 368 h 634"/>
                <a:gd name="T94" fmla="*/ 427 w 487"/>
                <a:gd name="T95" fmla="*/ 368 h 634"/>
                <a:gd name="T96" fmla="*/ 250 w 487"/>
                <a:gd name="T97" fmla="*/ 51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7" h="634">
                  <a:moveTo>
                    <a:pt x="73" y="383"/>
                  </a:moveTo>
                  <a:lnTo>
                    <a:pt x="73" y="383"/>
                  </a:lnTo>
                  <a:cubicBezTo>
                    <a:pt x="73" y="368"/>
                    <a:pt x="73" y="368"/>
                    <a:pt x="73" y="368"/>
                  </a:cubicBezTo>
                  <a:cubicBezTo>
                    <a:pt x="29" y="368"/>
                    <a:pt x="29" y="368"/>
                    <a:pt x="29" y="368"/>
                  </a:cubicBezTo>
                  <a:cubicBezTo>
                    <a:pt x="29" y="383"/>
                    <a:pt x="44" y="398"/>
                    <a:pt x="44" y="412"/>
                  </a:cubicBezTo>
                  <a:lnTo>
                    <a:pt x="73" y="383"/>
                  </a:lnTo>
                  <a:close/>
                  <a:moveTo>
                    <a:pt x="456" y="59"/>
                  </a:moveTo>
                  <a:lnTo>
                    <a:pt x="456" y="59"/>
                  </a:lnTo>
                  <a:cubicBezTo>
                    <a:pt x="0" y="501"/>
                    <a:pt x="0" y="501"/>
                    <a:pt x="0" y="501"/>
                  </a:cubicBezTo>
                  <a:cubicBezTo>
                    <a:pt x="29" y="530"/>
                    <a:pt x="29" y="530"/>
                    <a:pt x="29" y="530"/>
                  </a:cubicBezTo>
                  <a:cubicBezTo>
                    <a:pt x="486" y="89"/>
                    <a:pt x="486" y="89"/>
                    <a:pt x="486" y="89"/>
                  </a:cubicBezTo>
                  <a:lnTo>
                    <a:pt x="456" y="59"/>
                  </a:lnTo>
                  <a:close/>
                  <a:moveTo>
                    <a:pt x="147" y="132"/>
                  </a:moveTo>
                  <a:lnTo>
                    <a:pt x="147" y="132"/>
                  </a:lnTo>
                  <a:cubicBezTo>
                    <a:pt x="147" y="89"/>
                    <a:pt x="191" y="44"/>
                    <a:pt x="250" y="44"/>
                  </a:cubicBezTo>
                  <a:cubicBezTo>
                    <a:pt x="294" y="44"/>
                    <a:pt x="323" y="74"/>
                    <a:pt x="339" y="103"/>
                  </a:cubicBezTo>
                  <a:cubicBezTo>
                    <a:pt x="368" y="74"/>
                    <a:pt x="368" y="74"/>
                    <a:pt x="368" y="74"/>
                  </a:cubicBezTo>
                  <a:cubicBezTo>
                    <a:pt x="353" y="30"/>
                    <a:pt x="309" y="0"/>
                    <a:pt x="250" y="0"/>
                  </a:cubicBezTo>
                  <a:cubicBezTo>
                    <a:pt x="176" y="0"/>
                    <a:pt x="118" y="59"/>
                    <a:pt x="118" y="132"/>
                  </a:cubicBezTo>
                  <a:cubicBezTo>
                    <a:pt x="118" y="339"/>
                    <a:pt x="118" y="339"/>
                    <a:pt x="118" y="339"/>
                  </a:cubicBezTo>
                  <a:lnTo>
                    <a:pt x="147" y="295"/>
                  </a:lnTo>
                  <a:lnTo>
                    <a:pt x="147" y="132"/>
                  </a:lnTo>
                  <a:close/>
                  <a:moveTo>
                    <a:pt x="250" y="427"/>
                  </a:moveTo>
                  <a:lnTo>
                    <a:pt x="250" y="427"/>
                  </a:lnTo>
                  <a:cubicBezTo>
                    <a:pt x="235" y="427"/>
                    <a:pt x="221" y="427"/>
                    <a:pt x="206" y="412"/>
                  </a:cubicBezTo>
                  <a:cubicBezTo>
                    <a:pt x="176" y="442"/>
                    <a:pt x="176" y="442"/>
                    <a:pt x="176" y="442"/>
                  </a:cubicBezTo>
                  <a:cubicBezTo>
                    <a:pt x="191" y="457"/>
                    <a:pt x="221" y="471"/>
                    <a:pt x="250" y="471"/>
                  </a:cubicBezTo>
                  <a:cubicBezTo>
                    <a:pt x="323" y="471"/>
                    <a:pt x="382" y="412"/>
                    <a:pt x="382" y="339"/>
                  </a:cubicBezTo>
                  <a:cubicBezTo>
                    <a:pt x="382" y="236"/>
                    <a:pt x="382" y="236"/>
                    <a:pt x="382" y="236"/>
                  </a:cubicBezTo>
                  <a:cubicBezTo>
                    <a:pt x="353" y="280"/>
                    <a:pt x="353" y="280"/>
                    <a:pt x="353" y="280"/>
                  </a:cubicBezTo>
                  <a:cubicBezTo>
                    <a:pt x="353" y="339"/>
                    <a:pt x="353" y="339"/>
                    <a:pt x="353" y="339"/>
                  </a:cubicBezTo>
                  <a:cubicBezTo>
                    <a:pt x="353" y="383"/>
                    <a:pt x="309" y="427"/>
                    <a:pt x="250" y="427"/>
                  </a:cubicBezTo>
                  <a:close/>
                  <a:moveTo>
                    <a:pt x="250" y="515"/>
                  </a:moveTo>
                  <a:lnTo>
                    <a:pt x="250" y="515"/>
                  </a:lnTo>
                  <a:cubicBezTo>
                    <a:pt x="206" y="515"/>
                    <a:pt x="176" y="501"/>
                    <a:pt x="147" y="471"/>
                  </a:cubicBezTo>
                  <a:cubicBezTo>
                    <a:pt x="118" y="501"/>
                    <a:pt x="118" y="501"/>
                    <a:pt x="118" y="501"/>
                  </a:cubicBezTo>
                  <a:cubicBezTo>
                    <a:pt x="147" y="530"/>
                    <a:pt x="191" y="545"/>
                    <a:pt x="235" y="545"/>
                  </a:cubicBezTo>
                  <a:cubicBezTo>
                    <a:pt x="235" y="589"/>
                    <a:pt x="235" y="589"/>
                    <a:pt x="235" y="589"/>
                  </a:cubicBezTo>
                  <a:cubicBezTo>
                    <a:pt x="206" y="589"/>
                    <a:pt x="206" y="589"/>
                    <a:pt x="206" y="589"/>
                  </a:cubicBezTo>
                  <a:lnTo>
                    <a:pt x="191" y="604"/>
                  </a:lnTo>
                  <a:cubicBezTo>
                    <a:pt x="191" y="619"/>
                    <a:pt x="206" y="633"/>
                    <a:pt x="206" y="633"/>
                  </a:cubicBezTo>
                  <a:cubicBezTo>
                    <a:pt x="294" y="633"/>
                    <a:pt x="294" y="633"/>
                    <a:pt x="294" y="633"/>
                  </a:cubicBezTo>
                  <a:cubicBezTo>
                    <a:pt x="294" y="633"/>
                    <a:pt x="309" y="619"/>
                    <a:pt x="309" y="604"/>
                  </a:cubicBezTo>
                  <a:lnTo>
                    <a:pt x="294" y="589"/>
                  </a:lnTo>
                  <a:cubicBezTo>
                    <a:pt x="265" y="589"/>
                    <a:pt x="265" y="589"/>
                    <a:pt x="265" y="589"/>
                  </a:cubicBezTo>
                  <a:cubicBezTo>
                    <a:pt x="265" y="545"/>
                    <a:pt x="265" y="545"/>
                    <a:pt x="265" y="545"/>
                  </a:cubicBezTo>
                  <a:cubicBezTo>
                    <a:pt x="368" y="545"/>
                    <a:pt x="441" y="471"/>
                    <a:pt x="471" y="368"/>
                  </a:cubicBezTo>
                  <a:cubicBezTo>
                    <a:pt x="427" y="368"/>
                    <a:pt x="427" y="368"/>
                    <a:pt x="427" y="368"/>
                  </a:cubicBezTo>
                  <a:cubicBezTo>
                    <a:pt x="412" y="457"/>
                    <a:pt x="339" y="515"/>
                    <a:pt x="250" y="515"/>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2" name="Freeform 181"/>
            <p:cNvSpPr>
              <a:spLocks noChangeArrowheads="1"/>
            </p:cNvSpPr>
            <p:nvPr/>
          </p:nvSpPr>
          <p:spPr bwMode="auto">
            <a:xfrm>
              <a:off x="1700213" y="3252788"/>
              <a:ext cx="265112" cy="382587"/>
            </a:xfrm>
            <a:custGeom>
              <a:avLst/>
              <a:gdLst>
                <a:gd name="T0" fmla="*/ 442 w 443"/>
                <a:gd name="T1" fmla="*/ 368 h 634"/>
                <a:gd name="T2" fmla="*/ 442 w 443"/>
                <a:gd name="T3" fmla="*/ 368 h 634"/>
                <a:gd name="T4" fmla="*/ 398 w 443"/>
                <a:gd name="T5" fmla="*/ 368 h 634"/>
                <a:gd name="T6" fmla="*/ 221 w 443"/>
                <a:gd name="T7" fmla="*/ 515 h 634"/>
                <a:gd name="T8" fmla="*/ 44 w 443"/>
                <a:gd name="T9" fmla="*/ 368 h 634"/>
                <a:gd name="T10" fmla="*/ 0 w 443"/>
                <a:gd name="T11" fmla="*/ 368 h 634"/>
                <a:gd name="T12" fmla="*/ 206 w 443"/>
                <a:gd name="T13" fmla="*/ 545 h 634"/>
                <a:gd name="T14" fmla="*/ 206 w 443"/>
                <a:gd name="T15" fmla="*/ 589 h 634"/>
                <a:gd name="T16" fmla="*/ 177 w 443"/>
                <a:gd name="T17" fmla="*/ 589 h 634"/>
                <a:gd name="T18" fmla="*/ 162 w 443"/>
                <a:gd name="T19" fmla="*/ 604 h 634"/>
                <a:gd name="T20" fmla="*/ 177 w 443"/>
                <a:gd name="T21" fmla="*/ 633 h 634"/>
                <a:gd name="T22" fmla="*/ 265 w 443"/>
                <a:gd name="T23" fmla="*/ 633 h 634"/>
                <a:gd name="T24" fmla="*/ 280 w 443"/>
                <a:gd name="T25" fmla="*/ 604 h 634"/>
                <a:gd name="T26" fmla="*/ 265 w 443"/>
                <a:gd name="T27" fmla="*/ 589 h 634"/>
                <a:gd name="T28" fmla="*/ 236 w 443"/>
                <a:gd name="T29" fmla="*/ 589 h 634"/>
                <a:gd name="T30" fmla="*/ 236 w 443"/>
                <a:gd name="T31" fmla="*/ 545 h 634"/>
                <a:gd name="T32" fmla="*/ 442 w 443"/>
                <a:gd name="T33" fmla="*/ 368 h 634"/>
                <a:gd name="T34" fmla="*/ 221 w 443"/>
                <a:gd name="T35" fmla="*/ 471 h 634"/>
                <a:gd name="T36" fmla="*/ 221 w 443"/>
                <a:gd name="T37" fmla="*/ 471 h 634"/>
                <a:gd name="T38" fmla="*/ 353 w 443"/>
                <a:gd name="T39" fmla="*/ 339 h 634"/>
                <a:gd name="T40" fmla="*/ 353 w 443"/>
                <a:gd name="T41" fmla="*/ 132 h 634"/>
                <a:gd name="T42" fmla="*/ 221 w 443"/>
                <a:gd name="T43" fmla="*/ 0 h 634"/>
                <a:gd name="T44" fmla="*/ 89 w 443"/>
                <a:gd name="T45" fmla="*/ 132 h 634"/>
                <a:gd name="T46" fmla="*/ 89 w 443"/>
                <a:gd name="T47" fmla="*/ 339 h 634"/>
                <a:gd name="T48" fmla="*/ 221 w 443"/>
                <a:gd name="T49" fmla="*/ 471 h 634"/>
                <a:gd name="T50" fmla="*/ 118 w 443"/>
                <a:gd name="T51" fmla="*/ 132 h 634"/>
                <a:gd name="T52" fmla="*/ 118 w 443"/>
                <a:gd name="T53" fmla="*/ 132 h 634"/>
                <a:gd name="T54" fmla="*/ 221 w 443"/>
                <a:gd name="T55" fmla="*/ 44 h 634"/>
                <a:gd name="T56" fmla="*/ 324 w 443"/>
                <a:gd name="T57" fmla="*/ 132 h 634"/>
                <a:gd name="T58" fmla="*/ 324 w 443"/>
                <a:gd name="T59" fmla="*/ 339 h 634"/>
                <a:gd name="T60" fmla="*/ 221 w 443"/>
                <a:gd name="T61" fmla="*/ 427 h 634"/>
                <a:gd name="T62" fmla="*/ 118 w 443"/>
                <a:gd name="T63" fmla="*/ 339 h 634"/>
                <a:gd name="T64" fmla="*/ 118 w 443"/>
                <a:gd name="T65" fmla="*/ 13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3" h="634">
                  <a:moveTo>
                    <a:pt x="442" y="368"/>
                  </a:moveTo>
                  <a:lnTo>
                    <a:pt x="442" y="368"/>
                  </a:lnTo>
                  <a:cubicBezTo>
                    <a:pt x="398" y="368"/>
                    <a:pt x="398" y="368"/>
                    <a:pt x="398" y="368"/>
                  </a:cubicBezTo>
                  <a:cubicBezTo>
                    <a:pt x="383" y="457"/>
                    <a:pt x="309" y="515"/>
                    <a:pt x="221" y="515"/>
                  </a:cubicBezTo>
                  <a:cubicBezTo>
                    <a:pt x="133" y="515"/>
                    <a:pt x="59" y="457"/>
                    <a:pt x="44" y="368"/>
                  </a:cubicBezTo>
                  <a:cubicBezTo>
                    <a:pt x="0" y="368"/>
                    <a:pt x="0" y="368"/>
                    <a:pt x="0" y="368"/>
                  </a:cubicBezTo>
                  <a:cubicBezTo>
                    <a:pt x="30" y="471"/>
                    <a:pt x="103" y="545"/>
                    <a:pt x="206" y="545"/>
                  </a:cubicBezTo>
                  <a:cubicBezTo>
                    <a:pt x="206" y="589"/>
                    <a:pt x="206" y="589"/>
                    <a:pt x="206" y="589"/>
                  </a:cubicBezTo>
                  <a:cubicBezTo>
                    <a:pt x="177" y="589"/>
                    <a:pt x="177" y="589"/>
                    <a:pt x="177" y="589"/>
                  </a:cubicBezTo>
                  <a:lnTo>
                    <a:pt x="162" y="604"/>
                  </a:lnTo>
                  <a:cubicBezTo>
                    <a:pt x="162" y="619"/>
                    <a:pt x="177" y="633"/>
                    <a:pt x="177" y="633"/>
                  </a:cubicBezTo>
                  <a:cubicBezTo>
                    <a:pt x="265" y="633"/>
                    <a:pt x="265" y="633"/>
                    <a:pt x="265" y="633"/>
                  </a:cubicBezTo>
                  <a:cubicBezTo>
                    <a:pt x="265" y="633"/>
                    <a:pt x="280" y="619"/>
                    <a:pt x="280" y="604"/>
                  </a:cubicBezTo>
                  <a:lnTo>
                    <a:pt x="265" y="589"/>
                  </a:lnTo>
                  <a:cubicBezTo>
                    <a:pt x="236" y="589"/>
                    <a:pt x="236" y="589"/>
                    <a:pt x="236" y="589"/>
                  </a:cubicBezTo>
                  <a:cubicBezTo>
                    <a:pt x="236" y="545"/>
                    <a:pt x="236" y="545"/>
                    <a:pt x="236" y="545"/>
                  </a:cubicBezTo>
                  <a:cubicBezTo>
                    <a:pt x="339" y="545"/>
                    <a:pt x="412" y="471"/>
                    <a:pt x="442" y="368"/>
                  </a:cubicBezTo>
                  <a:close/>
                  <a:moveTo>
                    <a:pt x="221" y="471"/>
                  </a:moveTo>
                  <a:lnTo>
                    <a:pt x="221" y="471"/>
                  </a:lnTo>
                  <a:cubicBezTo>
                    <a:pt x="294" y="471"/>
                    <a:pt x="353" y="412"/>
                    <a:pt x="353" y="339"/>
                  </a:cubicBezTo>
                  <a:cubicBezTo>
                    <a:pt x="353" y="132"/>
                    <a:pt x="353" y="132"/>
                    <a:pt x="353" y="132"/>
                  </a:cubicBezTo>
                  <a:cubicBezTo>
                    <a:pt x="353" y="59"/>
                    <a:pt x="294" y="0"/>
                    <a:pt x="221" y="0"/>
                  </a:cubicBezTo>
                  <a:cubicBezTo>
                    <a:pt x="147" y="0"/>
                    <a:pt x="89" y="59"/>
                    <a:pt x="89" y="132"/>
                  </a:cubicBezTo>
                  <a:cubicBezTo>
                    <a:pt x="89" y="339"/>
                    <a:pt x="89" y="339"/>
                    <a:pt x="89" y="339"/>
                  </a:cubicBezTo>
                  <a:cubicBezTo>
                    <a:pt x="89" y="412"/>
                    <a:pt x="147" y="471"/>
                    <a:pt x="221" y="471"/>
                  </a:cubicBezTo>
                  <a:close/>
                  <a:moveTo>
                    <a:pt x="118" y="132"/>
                  </a:moveTo>
                  <a:lnTo>
                    <a:pt x="118" y="132"/>
                  </a:lnTo>
                  <a:cubicBezTo>
                    <a:pt x="118" y="89"/>
                    <a:pt x="162" y="44"/>
                    <a:pt x="221" y="44"/>
                  </a:cubicBezTo>
                  <a:cubicBezTo>
                    <a:pt x="280" y="44"/>
                    <a:pt x="324" y="89"/>
                    <a:pt x="324" y="132"/>
                  </a:cubicBezTo>
                  <a:cubicBezTo>
                    <a:pt x="324" y="339"/>
                    <a:pt x="324" y="339"/>
                    <a:pt x="324" y="339"/>
                  </a:cubicBezTo>
                  <a:cubicBezTo>
                    <a:pt x="324" y="383"/>
                    <a:pt x="280" y="427"/>
                    <a:pt x="221" y="427"/>
                  </a:cubicBezTo>
                  <a:cubicBezTo>
                    <a:pt x="162" y="427"/>
                    <a:pt x="118" y="383"/>
                    <a:pt x="118" y="339"/>
                  </a:cubicBezTo>
                  <a:lnTo>
                    <a:pt x="118" y="132"/>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3" name="Freeform 182"/>
            <p:cNvSpPr>
              <a:spLocks noChangeArrowheads="1"/>
            </p:cNvSpPr>
            <p:nvPr/>
          </p:nvSpPr>
          <p:spPr bwMode="auto">
            <a:xfrm>
              <a:off x="7180263" y="2630488"/>
              <a:ext cx="382587" cy="382587"/>
            </a:xfrm>
            <a:custGeom>
              <a:avLst/>
              <a:gdLst>
                <a:gd name="T0" fmla="*/ 603 w 634"/>
                <a:gd name="T1" fmla="*/ 14 h 633"/>
                <a:gd name="T2" fmla="*/ 603 w 634"/>
                <a:gd name="T3" fmla="*/ 14 h 633"/>
                <a:gd name="T4" fmla="*/ 0 w 634"/>
                <a:gd name="T5" fmla="*/ 309 h 633"/>
                <a:gd name="T6" fmla="*/ 191 w 634"/>
                <a:gd name="T7" fmla="*/ 427 h 633"/>
                <a:gd name="T8" fmla="*/ 309 w 634"/>
                <a:gd name="T9" fmla="*/ 632 h 633"/>
                <a:gd name="T10" fmla="*/ 618 w 634"/>
                <a:gd name="T11" fmla="*/ 29 h 633"/>
                <a:gd name="T12" fmla="*/ 603 w 634"/>
                <a:gd name="T13" fmla="*/ 14 h 633"/>
                <a:gd name="T14" fmla="*/ 74 w 634"/>
                <a:gd name="T15" fmla="*/ 309 h 633"/>
                <a:gd name="T16" fmla="*/ 74 w 634"/>
                <a:gd name="T17" fmla="*/ 309 h 633"/>
                <a:gd name="T18" fmla="*/ 530 w 634"/>
                <a:gd name="T19" fmla="*/ 88 h 633"/>
                <a:gd name="T20" fmla="*/ 206 w 634"/>
                <a:gd name="T21" fmla="*/ 382 h 633"/>
                <a:gd name="T22" fmla="*/ 74 w 634"/>
                <a:gd name="T23" fmla="*/ 309 h 633"/>
                <a:gd name="T24" fmla="*/ 309 w 634"/>
                <a:gd name="T25" fmla="*/ 559 h 633"/>
                <a:gd name="T26" fmla="*/ 309 w 634"/>
                <a:gd name="T27" fmla="*/ 559 h 633"/>
                <a:gd name="T28" fmla="*/ 236 w 634"/>
                <a:gd name="T29" fmla="*/ 397 h 633"/>
                <a:gd name="T30" fmla="*/ 545 w 634"/>
                <a:gd name="T31" fmla="*/ 102 h 633"/>
                <a:gd name="T32" fmla="*/ 309 w 634"/>
                <a:gd name="T33" fmla="*/ 559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33">
                  <a:moveTo>
                    <a:pt x="603" y="14"/>
                  </a:moveTo>
                  <a:lnTo>
                    <a:pt x="603" y="14"/>
                  </a:lnTo>
                  <a:cubicBezTo>
                    <a:pt x="574" y="14"/>
                    <a:pt x="0" y="309"/>
                    <a:pt x="0" y="309"/>
                  </a:cubicBezTo>
                  <a:lnTo>
                    <a:pt x="191" y="427"/>
                  </a:lnTo>
                  <a:lnTo>
                    <a:pt x="309" y="632"/>
                  </a:lnTo>
                  <a:cubicBezTo>
                    <a:pt x="309" y="632"/>
                    <a:pt x="618" y="44"/>
                    <a:pt x="618" y="29"/>
                  </a:cubicBezTo>
                  <a:cubicBezTo>
                    <a:pt x="633" y="14"/>
                    <a:pt x="618" y="0"/>
                    <a:pt x="603" y="14"/>
                  </a:cubicBezTo>
                  <a:close/>
                  <a:moveTo>
                    <a:pt x="74" y="309"/>
                  </a:moveTo>
                  <a:lnTo>
                    <a:pt x="74" y="309"/>
                  </a:lnTo>
                  <a:cubicBezTo>
                    <a:pt x="530" y="88"/>
                    <a:pt x="530" y="88"/>
                    <a:pt x="530" y="88"/>
                  </a:cubicBezTo>
                  <a:cubicBezTo>
                    <a:pt x="206" y="382"/>
                    <a:pt x="206" y="382"/>
                    <a:pt x="206" y="382"/>
                  </a:cubicBezTo>
                  <a:lnTo>
                    <a:pt x="74" y="309"/>
                  </a:lnTo>
                  <a:close/>
                  <a:moveTo>
                    <a:pt x="309" y="559"/>
                  </a:moveTo>
                  <a:lnTo>
                    <a:pt x="309" y="559"/>
                  </a:lnTo>
                  <a:cubicBezTo>
                    <a:pt x="309" y="559"/>
                    <a:pt x="250" y="441"/>
                    <a:pt x="236" y="397"/>
                  </a:cubicBezTo>
                  <a:cubicBezTo>
                    <a:pt x="545" y="102"/>
                    <a:pt x="545" y="102"/>
                    <a:pt x="545" y="102"/>
                  </a:cubicBezTo>
                  <a:lnTo>
                    <a:pt x="309" y="559"/>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4" name="Freeform 183"/>
            <p:cNvSpPr>
              <a:spLocks noChangeArrowheads="1"/>
            </p:cNvSpPr>
            <p:nvPr/>
          </p:nvSpPr>
          <p:spPr bwMode="auto">
            <a:xfrm>
              <a:off x="6561138" y="2638425"/>
              <a:ext cx="382587" cy="373063"/>
            </a:xfrm>
            <a:custGeom>
              <a:avLst/>
              <a:gdLst>
                <a:gd name="T0" fmla="*/ 324 w 634"/>
                <a:gd name="T1" fmla="*/ 0 h 619"/>
                <a:gd name="T2" fmla="*/ 324 w 634"/>
                <a:gd name="T3" fmla="*/ 0 h 619"/>
                <a:gd name="T4" fmla="*/ 0 w 634"/>
                <a:gd name="T5" fmla="*/ 177 h 619"/>
                <a:gd name="T6" fmla="*/ 0 w 634"/>
                <a:gd name="T7" fmla="*/ 545 h 619"/>
                <a:gd name="T8" fmla="*/ 89 w 634"/>
                <a:gd name="T9" fmla="*/ 618 h 619"/>
                <a:gd name="T10" fmla="*/ 560 w 634"/>
                <a:gd name="T11" fmla="*/ 618 h 619"/>
                <a:gd name="T12" fmla="*/ 633 w 634"/>
                <a:gd name="T13" fmla="*/ 545 h 619"/>
                <a:gd name="T14" fmla="*/ 633 w 634"/>
                <a:gd name="T15" fmla="*/ 177 h 619"/>
                <a:gd name="T16" fmla="*/ 324 w 634"/>
                <a:gd name="T17" fmla="*/ 0 h 619"/>
                <a:gd name="T18" fmla="*/ 45 w 634"/>
                <a:gd name="T19" fmla="*/ 545 h 619"/>
                <a:gd name="T20" fmla="*/ 45 w 634"/>
                <a:gd name="T21" fmla="*/ 545 h 619"/>
                <a:gd name="T22" fmla="*/ 45 w 634"/>
                <a:gd name="T23" fmla="*/ 236 h 619"/>
                <a:gd name="T24" fmla="*/ 221 w 634"/>
                <a:gd name="T25" fmla="*/ 383 h 619"/>
                <a:gd name="T26" fmla="*/ 45 w 634"/>
                <a:gd name="T27" fmla="*/ 560 h 619"/>
                <a:gd name="T28" fmla="*/ 45 w 634"/>
                <a:gd name="T29" fmla="*/ 545 h 619"/>
                <a:gd name="T30" fmla="*/ 74 w 634"/>
                <a:gd name="T31" fmla="*/ 589 h 619"/>
                <a:gd name="T32" fmla="*/ 74 w 634"/>
                <a:gd name="T33" fmla="*/ 589 h 619"/>
                <a:gd name="T34" fmla="*/ 251 w 634"/>
                <a:gd name="T35" fmla="*/ 398 h 619"/>
                <a:gd name="T36" fmla="*/ 324 w 634"/>
                <a:gd name="T37" fmla="*/ 442 h 619"/>
                <a:gd name="T38" fmla="*/ 383 w 634"/>
                <a:gd name="T39" fmla="*/ 398 h 619"/>
                <a:gd name="T40" fmla="*/ 560 w 634"/>
                <a:gd name="T41" fmla="*/ 589 h 619"/>
                <a:gd name="T42" fmla="*/ 74 w 634"/>
                <a:gd name="T43" fmla="*/ 589 h 619"/>
                <a:gd name="T44" fmla="*/ 589 w 634"/>
                <a:gd name="T45" fmla="*/ 545 h 619"/>
                <a:gd name="T46" fmla="*/ 589 w 634"/>
                <a:gd name="T47" fmla="*/ 545 h 619"/>
                <a:gd name="T48" fmla="*/ 589 w 634"/>
                <a:gd name="T49" fmla="*/ 560 h 619"/>
                <a:gd name="T50" fmla="*/ 412 w 634"/>
                <a:gd name="T51" fmla="*/ 383 h 619"/>
                <a:gd name="T52" fmla="*/ 589 w 634"/>
                <a:gd name="T53" fmla="*/ 236 h 619"/>
                <a:gd name="T54" fmla="*/ 589 w 634"/>
                <a:gd name="T55" fmla="*/ 545 h 619"/>
                <a:gd name="T56" fmla="*/ 324 w 634"/>
                <a:gd name="T57" fmla="*/ 398 h 619"/>
                <a:gd name="T58" fmla="*/ 324 w 634"/>
                <a:gd name="T59" fmla="*/ 398 h 619"/>
                <a:gd name="T60" fmla="*/ 45 w 634"/>
                <a:gd name="T61" fmla="*/ 192 h 619"/>
                <a:gd name="T62" fmla="*/ 324 w 634"/>
                <a:gd name="T63" fmla="*/ 45 h 619"/>
                <a:gd name="T64" fmla="*/ 589 w 634"/>
                <a:gd name="T65" fmla="*/ 192 h 619"/>
                <a:gd name="T66" fmla="*/ 324 w 634"/>
                <a:gd name="T67" fmla="*/ 39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619">
                  <a:moveTo>
                    <a:pt x="324" y="0"/>
                  </a:moveTo>
                  <a:lnTo>
                    <a:pt x="324" y="0"/>
                  </a:lnTo>
                  <a:cubicBezTo>
                    <a:pt x="0" y="177"/>
                    <a:pt x="0" y="177"/>
                    <a:pt x="0" y="177"/>
                  </a:cubicBezTo>
                  <a:cubicBezTo>
                    <a:pt x="0" y="221"/>
                    <a:pt x="0" y="545"/>
                    <a:pt x="0" y="545"/>
                  </a:cubicBezTo>
                  <a:cubicBezTo>
                    <a:pt x="0" y="589"/>
                    <a:pt x="45" y="618"/>
                    <a:pt x="89" y="618"/>
                  </a:cubicBezTo>
                  <a:cubicBezTo>
                    <a:pt x="560" y="618"/>
                    <a:pt x="560" y="618"/>
                    <a:pt x="560" y="618"/>
                  </a:cubicBezTo>
                  <a:cubicBezTo>
                    <a:pt x="604" y="618"/>
                    <a:pt x="633" y="589"/>
                    <a:pt x="633" y="545"/>
                  </a:cubicBezTo>
                  <a:cubicBezTo>
                    <a:pt x="633" y="545"/>
                    <a:pt x="633" y="221"/>
                    <a:pt x="633" y="177"/>
                  </a:cubicBezTo>
                  <a:lnTo>
                    <a:pt x="324" y="0"/>
                  </a:lnTo>
                  <a:close/>
                  <a:moveTo>
                    <a:pt x="45" y="545"/>
                  </a:moveTo>
                  <a:lnTo>
                    <a:pt x="45" y="545"/>
                  </a:lnTo>
                  <a:cubicBezTo>
                    <a:pt x="45" y="236"/>
                    <a:pt x="45" y="236"/>
                    <a:pt x="45" y="236"/>
                  </a:cubicBezTo>
                  <a:cubicBezTo>
                    <a:pt x="221" y="383"/>
                    <a:pt x="221" y="383"/>
                    <a:pt x="221" y="383"/>
                  </a:cubicBezTo>
                  <a:cubicBezTo>
                    <a:pt x="45" y="560"/>
                    <a:pt x="45" y="560"/>
                    <a:pt x="45" y="560"/>
                  </a:cubicBezTo>
                  <a:lnTo>
                    <a:pt x="45" y="545"/>
                  </a:lnTo>
                  <a:close/>
                  <a:moveTo>
                    <a:pt x="74" y="589"/>
                  </a:moveTo>
                  <a:lnTo>
                    <a:pt x="74" y="589"/>
                  </a:lnTo>
                  <a:cubicBezTo>
                    <a:pt x="251" y="398"/>
                    <a:pt x="251" y="398"/>
                    <a:pt x="251" y="398"/>
                  </a:cubicBezTo>
                  <a:cubicBezTo>
                    <a:pt x="324" y="442"/>
                    <a:pt x="324" y="442"/>
                    <a:pt x="324" y="442"/>
                  </a:cubicBezTo>
                  <a:cubicBezTo>
                    <a:pt x="383" y="398"/>
                    <a:pt x="383" y="398"/>
                    <a:pt x="383" y="398"/>
                  </a:cubicBezTo>
                  <a:cubicBezTo>
                    <a:pt x="560" y="589"/>
                    <a:pt x="560" y="589"/>
                    <a:pt x="560" y="589"/>
                  </a:cubicBezTo>
                  <a:lnTo>
                    <a:pt x="74" y="589"/>
                  </a:lnTo>
                  <a:close/>
                  <a:moveTo>
                    <a:pt x="589" y="545"/>
                  </a:moveTo>
                  <a:lnTo>
                    <a:pt x="589" y="545"/>
                  </a:lnTo>
                  <a:lnTo>
                    <a:pt x="589" y="560"/>
                  </a:lnTo>
                  <a:cubicBezTo>
                    <a:pt x="412" y="383"/>
                    <a:pt x="412" y="383"/>
                    <a:pt x="412" y="383"/>
                  </a:cubicBezTo>
                  <a:cubicBezTo>
                    <a:pt x="589" y="236"/>
                    <a:pt x="589" y="236"/>
                    <a:pt x="589" y="236"/>
                  </a:cubicBezTo>
                  <a:lnTo>
                    <a:pt x="589" y="545"/>
                  </a:lnTo>
                  <a:close/>
                  <a:moveTo>
                    <a:pt x="324" y="398"/>
                  </a:moveTo>
                  <a:lnTo>
                    <a:pt x="324" y="398"/>
                  </a:lnTo>
                  <a:cubicBezTo>
                    <a:pt x="45" y="192"/>
                    <a:pt x="45" y="192"/>
                    <a:pt x="45" y="192"/>
                  </a:cubicBezTo>
                  <a:cubicBezTo>
                    <a:pt x="324" y="45"/>
                    <a:pt x="324" y="45"/>
                    <a:pt x="324" y="45"/>
                  </a:cubicBezTo>
                  <a:cubicBezTo>
                    <a:pt x="589" y="192"/>
                    <a:pt x="589" y="192"/>
                    <a:pt x="589" y="192"/>
                  </a:cubicBezTo>
                  <a:lnTo>
                    <a:pt x="324" y="398"/>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5" name="Freeform 184"/>
            <p:cNvSpPr>
              <a:spLocks noChangeArrowheads="1"/>
            </p:cNvSpPr>
            <p:nvPr/>
          </p:nvSpPr>
          <p:spPr bwMode="auto">
            <a:xfrm>
              <a:off x="5946775" y="2684463"/>
              <a:ext cx="382588" cy="284162"/>
            </a:xfrm>
            <a:custGeom>
              <a:avLst/>
              <a:gdLst>
                <a:gd name="T0" fmla="*/ 338 w 634"/>
                <a:gd name="T1" fmla="*/ 280 h 472"/>
                <a:gd name="T2" fmla="*/ 338 w 634"/>
                <a:gd name="T3" fmla="*/ 280 h 472"/>
                <a:gd name="T4" fmla="*/ 103 w 634"/>
                <a:gd name="T5" fmla="*/ 280 h 472"/>
                <a:gd name="T6" fmla="*/ 73 w 634"/>
                <a:gd name="T7" fmla="*/ 294 h 472"/>
                <a:gd name="T8" fmla="*/ 103 w 634"/>
                <a:gd name="T9" fmla="*/ 309 h 472"/>
                <a:gd name="T10" fmla="*/ 338 w 634"/>
                <a:gd name="T11" fmla="*/ 309 h 472"/>
                <a:gd name="T12" fmla="*/ 353 w 634"/>
                <a:gd name="T13" fmla="*/ 294 h 472"/>
                <a:gd name="T14" fmla="*/ 338 w 634"/>
                <a:gd name="T15" fmla="*/ 280 h 472"/>
                <a:gd name="T16" fmla="*/ 338 w 634"/>
                <a:gd name="T17" fmla="*/ 353 h 472"/>
                <a:gd name="T18" fmla="*/ 338 w 634"/>
                <a:gd name="T19" fmla="*/ 353 h 472"/>
                <a:gd name="T20" fmla="*/ 103 w 634"/>
                <a:gd name="T21" fmla="*/ 353 h 472"/>
                <a:gd name="T22" fmla="*/ 73 w 634"/>
                <a:gd name="T23" fmla="*/ 368 h 472"/>
                <a:gd name="T24" fmla="*/ 103 w 634"/>
                <a:gd name="T25" fmla="*/ 397 h 472"/>
                <a:gd name="T26" fmla="*/ 338 w 634"/>
                <a:gd name="T27" fmla="*/ 397 h 472"/>
                <a:gd name="T28" fmla="*/ 353 w 634"/>
                <a:gd name="T29" fmla="*/ 368 h 472"/>
                <a:gd name="T30" fmla="*/ 338 w 634"/>
                <a:gd name="T31" fmla="*/ 353 h 472"/>
                <a:gd name="T32" fmla="*/ 544 w 634"/>
                <a:gd name="T33" fmla="*/ 0 h 472"/>
                <a:gd name="T34" fmla="*/ 544 w 634"/>
                <a:gd name="T35" fmla="*/ 0 h 472"/>
                <a:gd name="T36" fmla="*/ 73 w 634"/>
                <a:gd name="T37" fmla="*/ 0 h 472"/>
                <a:gd name="T38" fmla="*/ 0 w 634"/>
                <a:gd name="T39" fmla="*/ 73 h 472"/>
                <a:gd name="T40" fmla="*/ 0 w 634"/>
                <a:gd name="T41" fmla="*/ 397 h 472"/>
                <a:gd name="T42" fmla="*/ 73 w 634"/>
                <a:gd name="T43" fmla="*/ 471 h 472"/>
                <a:gd name="T44" fmla="*/ 544 w 634"/>
                <a:gd name="T45" fmla="*/ 471 h 472"/>
                <a:gd name="T46" fmla="*/ 633 w 634"/>
                <a:gd name="T47" fmla="*/ 397 h 472"/>
                <a:gd name="T48" fmla="*/ 633 w 634"/>
                <a:gd name="T49" fmla="*/ 73 h 472"/>
                <a:gd name="T50" fmla="*/ 544 w 634"/>
                <a:gd name="T51" fmla="*/ 0 h 472"/>
                <a:gd name="T52" fmla="*/ 588 w 634"/>
                <a:gd name="T53" fmla="*/ 397 h 472"/>
                <a:gd name="T54" fmla="*/ 588 w 634"/>
                <a:gd name="T55" fmla="*/ 397 h 472"/>
                <a:gd name="T56" fmla="*/ 544 w 634"/>
                <a:gd name="T57" fmla="*/ 427 h 472"/>
                <a:gd name="T58" fmla="*/ 73 w 634"/>
                <a:gd name="T59" fmla="*/ 427 h 472"/>
                <a:gd name="T60" fmla="*/ 44 w 634"/>
                <a:gd name="T61" fmla="*/ 397 h 472"/>
                <a:gd name="T62" fmla="*/ 44 w 634"/>
                <a:gd name="T63" fmla="*/ 73 h 472"/>
                <a:gd name="T64" fmla="*/ 73 w 634"/>
                <a:gd name="T65" fmla="*/ 44 h 472"/>
                <a:gd name="T66" fmla="*/ 544 w 634"/>
                <a:gd name="T67" fmla="*/ 44 h 472"/>
                <a:gd name="T68" fmla="*/ 588 w 634"/>
                <a:gd name="T69" fmla="*/ 73 h 472"/>
                <a:gd name="T70" fmla="*/ 588 w 634"/>
                <a:gd name="T71" fmla="*/ 397 h 472"/>
                <a:gd name="T72" fmla="*/ 515 w 634"/>
                <a:gd name="T73" fmla="*/ 73 h 472"/>
                <a:gd name="T74" fmla="*/ 515 w 634"/>
                <a:gd name="T75" fmla="*/ 73 h 472"/>
                <a:gd name="T76" fmla="*/ 426 w 634"/>
                <a:gd name="T77" fmla="*/ 73 h 472"/>
                <a:gd name="T78" fmla="*/ 397 w 634"/>
                <a:gd name="T79" fmla="*/ 118 h 472"/>
                <a:gd name="T80" fmla="*/ 397 w 634"/>
                <a:gd name="T81" fmla="*/ 191 h 472"/>
                <a:gd name="T82" fmla="*/ 426 w 634"/>
                <a:gd name="T83" fmla="*/ 235 h 472"/>
                <a:gd name="T84" fmla="*/ 515 w 634"/>
                <a:gd name="T85" fmla="*/ 235 h 472"/>
                <a:gd name="T86" fmla="*/ 544 w 634"/>
                <a:gd name="T87" fmla="*/ 191 h 472"/>
                <a:gd name="T88" fmla="*/ 544 w 634"/>
                <a:gd name="T89" fmla="*/ 118 h 472"/>
                <a:gd name="T90" fmla="*/ 515 w 634"/>
                <a:gd name="T91" fmla="*/ 73 h 472"/>
                <a:gd name="T92" fmla="*/ 515 w 634"/>
                <a:gd name="T93" fmla="*/ 177 h 472"/>
                <a:gd name="T94" fmla="*/ 515 w 634"/>
                <a:gd name="T95" fmla="*/ 177 h 472"/>
                <a:gd name="T96" fmla="*/ 485 w 634"/>
                <a:gd name="T97" fmla="*/ 191 h 472"/>
                <a:gd name="T98" fmla="*/ 456 w 634"/>
                <a:gd name="T99" fmla="*/ 191 h 472"/>
                <a:gd name="T100" fmla="*/ 426 w 634"/>
                <a:gd name="T101" fmla="*/ 177 h 472"/>
                <a:gd name="T102" fmla="*/ 426 w 634"/>
                <a:gd name="T103" fmla="*/ 132 h 472"/>
                <a:gd name="T104" fmla="*/ 456 w 634"/>
                <a:gd name="T105" fmla="*/ 118 h 472"/>
                <a:gd name="T106" fmla="*/ 485 w 634"/>
                <a:gd name="T107" fmla="*/ 118 h 472"/>
                <a:gd name="T108" fmla="*/ 515 w 634"/>
                <a:gd name="T109" fmla="*/ 132 h 472"/>
                <a:gd name="T110" fmla="*/ 515 w 634"/>
                <a:gd name="T111" fmla="*/ 17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4" h="472">
                  <a:moveTo>
                    <a:pt x="338" y="280"/>
                  </a:moveTo>
                  <a:lnTo>
                    <a:pt x="338" y="280"/>
                  </a:lnTo>
                  <a:cubicBezTo>
                    <a:pt x="103" y="280"/>
                    <a:pt x="103" y="280"/>
                    <a:pt x="103" y="280"/>
                  </a:cubicBezTo>
                  <a:cubicBezTo>
                    <a:pt x="88" y="280"/>
                    <a:pt x="73" y="280"/>
                    <a:pt x="73" y="294"/>
                  </a:cubicBezTo>
                  <a:cubicBezTo>
                    <a:pt x="73" y="309"/>
                    <a:pt x="88" y="309"/>
                    <a:pt x="103" y="309"/>
                  </a:cubicBezTo>
                  <a:cubicBezTo>
                    <a:pt x="338" y="309"/>
                    <a:pt x="338" y="309"/>
                    <a:pt x="338" y="309"/>
                  </a:cubicBezTo>
                  <a:cubicBezTo>
                    <a:pt x="338" y="309"/>
                    <a:pt x="353" y="309"/>
                    <a:pt x="353" y="294"/>
                  </a:cubicBezTo>
                  <a:cubicBezTo>
                    <a:pt x="353" y="280"/>
                    <a:pt x="338" y="280"/>
                    <a:pt x="338" y="280"/>
                  </a:cubicBezTo>
                  <a:close/>
                  <a:moveTo>
                    <a:pt x="338" y="353"/>
                  </a:moveTo>
                  <a:lnTo>
                    <a:pt x="338" y="353"/>
                  </a:lnTo>
                  <a:cubicBezTo>
                    <a:pt x="103" y="353"/>
                    <a:pt x="103" y="353"/>
                    <a:pt x="103" y="353"/>
                  </a:cubicBezTo>
                  <a:cubicBezTo>
                    <a:pt x="88" y="353"/>
                    <a:pt x="73" y="368"/>
                    <a:pt x="73" y="368"/>
                  </a:cubicBezTo>
                  <a:cubicBezTo>
                    <a:pt x="73" y="383"/>
                    <a:pt x="88" y="397"/>
                    <a:pt x="103" y="397"/>
                  </a:cubicBezTo>
                  <a:cubicBezTo>
                    <a:pt x="338" y="397"/>
                    <a:pt x="338" y="397"/>
                    <a:pt x="338" y="397"/>
                  </a:cubicBezTo>
                  <a:cubicBezTo>
                    <a:pt x="338" y="397"/>
                    <a:pt x="353" y="383"/>
                    <a:pt x="353" y="368"/>
                  </a:cubicBezTo>
                  <a:lnTo>
                    <a:pt x="338" y="353"/>
                  </a:lnTo>
                  <a:close/>
                  <a:moveTo>
                    <a:pt x="544" y="0"/>
                  </a:moveTo>
                  <a:lnTo>
                    <a:pt x="544" y="0"/>
                  </a:lnTo>
                  <a:cubicBezTo>
                    <a:pt x="73" y="0"/>
                    <a:pt x="73" y="0"/>
                    <a:pt x="73" y="0"/>
                  </a:cubicBezTo>
                  <a:cubicBezTo>
                    <a:pt x="29" y="0"/>
                    <a:pt x="0" y="30"/>
                    <a:pt x="0" y="73"/>
                  </a:cubicBezTo>
                  <a:cubicBezTo>
                    <a:pt x="0" y="397"/>
                    <a:pt x="0" y="397"/>
                    <a:pt x="0" y="397"/>
                  </a:cubicBezTo>
                  <a:cubicBezTo>
                    <a:pt x="0" y="442"/>
                    <a:pt x="29" y="471"/>
                    <a:pt x="73" y="471"/>
                  </a:cubicBezTo>
                  <a:cubicBezTo>
                    <a:pt x="544" y="471"/>
                    <a:pt x="544" y="471"/>
                    <a:pt x="544" y="471"/>
                  </a:cubicBezTo>
                  <a:cubicBezTo>
                    <a:pt x="588" y="471"/>
                    <a:pt x="633" y="442"/>
                    <a:pt x="633" y="397"/>
                  </a:cubicBezTo>
                  <a:cubicBezTo>
                    <a:pt x="633" y="73"/>
                    <a:pt x="633" y="73"/>
                    <a:pt x="633" y="73"/>
                  </a:cubicBezTo>
                  <a:cubicBezTo>
                    <a:pt x="633" y="30"/>
                    <a:pt x="588" y="0"/>
                    <a:pt x="544" y="0"/>
                  </a:cubicBezTo>
                  <a:close/>
                  <a:moveTo>
                    <a:pt x="588" y="397"/>
                  </a:moveTo>
                  <a:lnTo>
                    <a:pt x="588" y="397"/>
                  </a:lnTo>
                  <a:cubicBezTo>
                    <a:pt x="588" y="412"/>
                    <a:pt x="574" y="427"/>
                    <a:pt x="544" y="427"/>
                  </a:cubicBezTo>
                  <a:cubicBezTo>
                    <a:pt x="73" y="427"/>
                    <a:pt x="73" y="427"/>
                    <a:pt x="73" y="427"/>
                  </a:cubicBezTo>
                  <a:cubicBezTo>
                    <a:pt x="59" y="427"/>
                    <a:pt x="44" y="412"/>
                    <a:pt x="44" y="397"/>
                  </a:cubicBezTo>
                  <a:cubicBezTo>
                    <a:pt x="44" y="73"/>
                    <a:pt x="44" y="73"/>
                    <a:pt x="44" y="73"/>
                  </a:cubicBezTo>
                  <a:cubicBezTo>
                    <a:pt x="44" y="59"/>
                    <a:pt x="59" y="44"/>
                    <a:pt x="73" y="44"/>
                  </a:cubicBezTo>
                  <a:cubicBezTo>
                    <a:pt x="544" y="44"/>
                    <a:pt x="544" y="44"/>
                    <a:pt x="544" y="44"/>
                  </a:cubicBezTo>
                  <a:cubicBezTo>
                    <a:pt x="574" y="44"/>
                    <a:pt x="588" y="59"/>
                    <a:pt x="588" y="73"/>
                  </a:cubicBezTo>
                  <a:lnTo>
                    <a:pt x="588" y="397"/>
                  </a:lnTo>
                  <a:close/>
                  <a:moveTo>
                    <a:pt x="515" y="73"/>
                  </a:moveTo>
                  <a:lnTo>
                    <a:pt x="515" y="73"/>
                  </a:lnTo>
                  <a:cubicBezTo>
                    <a:pt x="426" y="73"/>
                    <a:pt x="426" y="73"/>
                    <a:pt x="426" y="73"/>
                  </a:cubicBezTo>
                  <a:cubicBezTo>
                    <a:pt x="412" y="73"/>
                    <a:pt x="397" y="103"/>
                    <a:pt x="397" y="118"/>
                  </a:cubicBezTo>
                  <a:cubicBezTo>
                    <a:pt x="397" y="191"/>
                    <a:pt x="397" y="191"/>
                    <a:pt x="397" y="191"/>
                  </a:cubicBezTo>
                  <a:cubicBezTo>
                    <a:pt x="397" y="221"/>
                    <a:pt x="412" y="235"/>
                    <a:pt x="426" y="235"/>
                  </a:cubicBezTo>
                  <a:cubicBezTo>
                    <a:pt x="515" y="235"/>
                    <a:pt x="515" y="235"/>
                    <a:pt x="515" y="235"/>
                  </a:cubicBezTo>
                  <a:cubicBezTo>
                    <a:pt x="530" y="235"/>
                    <a:pt x="544" y="221"/>
                    <a:pt x="544" y="191"/>
                  </a:cubicBezTo>
                  <a:cubicBezTo>
                    <a:pt x="544" y="118"/>
                    <a:pt x="544" y="118"/>
                    <a:pt x="544" y="118"/>
                  </a:cubicBezTo>
                  <a:cubicBezTo>
                    <a:pt x="544" y="103"/>
                    <a:pt x="530" y="73"/>
                    <a:pt x="515" y="73"/>
                  </a:cubicBezTo>
                  <a:close/>
                  <a:moveTo>
                    <a:pt x="515" y="177"/>
                  </a:moveTo>
                  <a:lnTo>
                    <a:pt x="515" y="177"/>
                  </a:lnTo>
                  <a:cubicBezTo>
                    <a:pt x="515" y="191"/>
                    <a:pt x="500" y="191"/>
                    <a:pt x="485" y="191"/>
                  </a:cubicBezTo>
                  <a:cubicBezTo>
                    <a:pt x="456" y="191"/>
                    <a:pt x="456" y="191"/>
                    <a:pt x="456" y="191"/>
                  </a:cubicBezTo>
                  <a:cubicBezTo>
                    <a:pt x="442" y="191"/>
                    <a:pt x="426" y="191"/>
                    <a:pt x="426" y="177"/>
                  </a:cubicBezTo>
                  <a:cubicBezTo>
                    <a:pt x="426" y="132"/>
                    <a:pt x="426" y="132"/>
                    <a:pt x="426" y="132"/>
                  </a:cubicBezTo>
                  <a:cubicBezTo>
                    <a:pt x="426" y="132"/>
                    <a:pt x="442" y="118"/>
                    <a:pt x="456" y="118"/>
                  </a:cubicBezTo>
                  <a:cubicBezTo>
                    <a:pt x="485" y="118"/>
                    <a:pt x="485" y="118"/>
                    <a:pt x="485" y="118"/>
                  </a:cubicBezTo>
                  <a:cubicBezTo>
                    <a:pt x="500" y="118"/>
                    <a:pt x="515" y="132"/>
                    <a:pt x="515" y="132"/>
                  </a:cubicBezTo>
                  <a:lnTo>
                    <a:pt x="515" y="177"/>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6" name="Freeform 185"/>
            <p:cNvSpPr>
              <a:spLocks noChangeArrowheads="1"/>
            </p:cNvSpPr>
            <p:nvPr/>
          </p:nvSpPr>
          <p:spPr bwMode="auto">
            <a:xfrm>
              <a:off x="5337175" y="2684463"/>
              <a:ext cx="371475" cy="284162"/>
            </a:xfrm>
            <a:custGeom>
              <a:avLst/>
              <a:gdLst>
                <a:gd name="T0" fmla="*/ 545 w 619"/>
                <a:gd name="T1" fmla="*/ 0 h 472"/>
                <a:gd name="T2" fmla="*/ 545 w 619"/>
                <a:gd name="T3" fmla="*/ 0 h 472"/>
                <a:gd name="T4" fmla="*/ 73 w 619"/>
                <a:gd name="T5" fmla="*/ 0 h 472"/>
                <a:gd name="T6" fmla="*/ 0 w 619"/>
                <a:gd name="T7" fmla="*/ 73 h 472"/>
                <a:gd name="T8" fmla="*/ 0 w 619"/>
                <a:gd name="T9" fmla="*/ 397 h 472"/>
                <a:gd name="T10" fmla="*/ 73 w 619"/>
                <a:gd name="T11" fmla="*/ 471 h 472"/>
                <a:gd name="T12" fmla="*/ 545 w 619"/>
                <a:gd name="T13" fmla="*/ 471 h 472"/>
                <a:gd name="T14" fmla="*/ 618 w 619"/>
                <a:gd name="T15" fmla="*/ 397 h 472"/>
                <a:gd name="T16" fmla="*/ 618 w 619"/>
                <a:gd name="T17" fmla="*/ 73 h 472"/>
                <a:gd name="T18" fmla="*/ 545 w 619"/>
                <a:gd name="T19" fmla="*/ 0 h 472"/>
                <a:gd name="T20" fmla="*/ 559 w 619"/>
                <a:gd name="T21" fmla="*/ 44 h 472"/>
                <a:gd name="T22" fmla="*/ 559 w 619"/>
                <a:gd name="T23" fmla="*/ 44 h 472"/>
                <a:gd name="T24" fmla="*/ 309 w 619"/>
                <a:gd name="T25" fmla="*/ 235 h 472"/>
                <a:gd name="T26" fmla="*/ 59 w 619"/>
                <a:gd name="T27" fmla="*/ 44 h 472"/>
                <a:gd name="T28" fmla="*/ 559 w 619"/>
                <a:gd name="T29" fmla="*/ 44 h 472"/>
                <a:gd name="T30" fmla="*/ 29 w 619"/>
                <a:gd name="T31" fmla="*/ 397 h 472"/>
                <a:gd name="T32" fmla="*/ 29 w 619"/>
                <a:gd name="T33" fmla="*/ 397 h 472"/>
                <a:gd name="T34" fmla="*/ 29 w 619"/>
                <a:gd name="T35" fmla="*/ 73 h 472"/>
                <a:gd name="T36" fmla="*/ 206 w 619"/>
                <a:gd name="T37" fmla="*/ 221 h 472"/>
                <a:gd name="T38" fmla="*/ 29 w 619"/>
                <a:gd name="T39" fmla="*/ 397 h 472"/>
                <a:gd name="T40" fmla="*/ 59 w 619"/>
                <a:gd name="T41" fmla="*/ 427 h 472"/>
                <a:gd name="T42" fmla="*/ 59 w 619"/>
                <a:gd name="T43" fmla="*/ 427 h 472"/>
                <a:gd name="T44" fmla="*/ 236 w 619"/>
                <a:gd name="T45" fmla="*/ 235 h 472"/>
                <a:gd name="T46" fmla="*/ 309 w 619"/>
                <a:gd name="T47" fmla="*/ 294 h 472"/>
                <a:gd name="T48" fmla="*/ 368 w 619"/>
                <a:gd name="T49" fmla="*/ 235 h 472"/>
                <a:gd name="T50" fmla="*/ 559 w 619"/>
                <a:gd name="T51" fmla="*/ 427 h 472"/>
                <a:gd name="T52" fmla="*/ 59 w 619"/>
                <a:gd name="T53" fmla="*/ 427 h 472"/>
                <a:gd name="T54" fmla="*/ 589 w 619"/>
                <a:gd name="T55" fmla="*/ 397 h 472"/>
                <a:gd name="T56" fmla="*/ 589 w 619"/>
                <a:gd name="T57" fmla="*/ 397 h 472"/>
                <a:gd name="T58" fmla="*/ 589 w 619"/>
                <a:gd name="T59" fmla="*/ 397 h 472"/>
                <a:gd name="T60" fmla="*/ 412 w 619"/>
                <a:gd name="T61" fmla="*/ 221 h 472"/>
                <a:gd name="T62" fmla="*/ 589 w 619"/>
                <a:gd name="T63" fmla="*/ 73 h 472"/>
                <a:gd name="T64" fmla="*/ 589 w 619"/>
                <a:gd name="T65" fmla="*/ 39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545" y="0"/>
                  </a:moveTo>
                  <a:lnTo>
                    <a:pt x="545" y="0"/>
                  </a:lnTo>
                  <a:cubicBezTo>
                    <a:pt x="73" y="0"/>
                    <a:pt x="73" y="0"/>
                    <a:pt x="73" y="0"/>
                  </a:cubicBezTo>
                  <a:cubicBezTo>
                    <a:pt x="29" y="0"/>
                    <a:pt x="0" y="30"/>
                    <a:pt x="0" y="73"/>
                  </a:cubicBezTo>
                  <a:cubicBezTo>
                    <a:pt x="0" y="397"/>
                    <a:pt x="0" y="397"/>
                    <a:pt x="0" y="397"/>
                  </a:cubicBezTo>
                  <a:cubicBezTo>
                    <a:pt x="0" y="442"/>
                    <a:pt x="29" y="471"/>
                    <a:pt x="73" y="471"/>
                  </a:cubicBezTo>
                  <a:cubicBezTo>
                    <a:pt x="545" y="471"/>
                    <a:pt x="545" y="471"/>
                    <a:pt x="545" y="471"/>
                  </a:cubicBezTo>
                  <a:cubicBezTo>
                    <a:pt x="589" y="471"/>
                    <a:pt x="618" y="442"/>
                    <a:pt x="618" y="397"/>
                  </a:cubicBezTo>
                  <a:cubicBezTo>
                    <a:pt x="618" y="73"/>
                    <a:pt x="618" y="73"/>
                    <a:pt x="618" y="73"/>
                  </a:cubicBezTo>
                  <a:cubicBezTo>
                    <a:pt x="618" y="30"/>
                    <a:pt x="589" y="0"/>
                    <a:pt x="545" y="0"/>
                  </a:cubicBezTo>
                  <a:close/>
                  <a:moveTo>
                    <a:pt x="559" y="44"/>
                  </a:moveTo>
                  <a:lnTo>
                    <a:pt x="559" y="44"/>
                  </a:lnTo>
                  <a:cubicBezTo>
                    <a:pt x="309" y="235"/>
                    <a:pt x="309" y="235"/>
                    <a:pt x="309" y="235"/>
                  </a:cubicBezTo>
                  <a:cubicBezTo>
                    <a:pt x="59" y="44"/>
                    <a:pt x="59" y="44"/>
                    <a:pt x="59" y="44"/>
                  </a:cubicBezTo>
                  <a:lnTo>
                    <a:pt x="559" y="44"/>
                  </a:lnTo>
                  <a:close/>
                  <a:moveTo>
                    <a:pt x="29" y="397"/>
                  </a:moveTo>
                  <a:lnTo>
                    <a:pt x="29" y="397"/>
                  </a:lnTo>
                  <a:cubicBezTo>
                    <a:pt x="29" y="73"/>
                    <a:pt x="29" y="73"/>
                    <a:pt x="29" y="73"/>
                  </a:cubicBezTo>
                  <a:cubicBezTo>
                    <a:pt x="206" y="221"/>
                    <a:pt x="206" y="221"/>
                    <a:pt x="206" y="221"/>
                  </a:cubicBezTo>
                  <a:cubicBezTo>
                    <a:pt x="29" y="397"/>
                    <a:pt x="29" y="397"/>
                    <a:pt x="29" y="397"/>
                  </a:cubicBezTo>
                  <a:close/>
                  <a:moveTo>
                    <a:pt x="59" y="427"/>
                  </a:moveTo>
                  <a:lnTo>
                    <a:pt x="59" y="427"/>
                  </a:lnTo>
                  <a:cubicBezTo>
                    <a:pt x="236" y="235"/>
                    <a:pt x="236" y="235"/>
                    <a:pt x="236" y="235"/>
                  </a:cubicBezTo>
                  <a:cubicBezTo>
                    <a:pt x="309" y="294"/>
                    <a:pt x="309" y="294"/>
                    <a:pt x="309" y="294"/>
                  </a:cubicBezTo>
                  <a:cubicBezTo>
                    <a:pt x="368" y="235"/>
                    <a:pt x="368" y="235"/>
                    <a:pt x="368" y="235"/>
                  </a:cubicBezTo>
                  <a:cubicBezTo>
                    <a:pt x="559" y="427"/>
                    <a:pt x="559" y="427"/>
                    <a:pt x="559" y="427"/>
                  </a:cubicBezTo>
                  <a:cubicBezTo>
                    <a:pt x="545" y="427"/>
                    <a:pt x="73" y="427"/>
                    <a:pt x="59" y="427"/>
                  </a:cubicBezTo>
                  <a:close/>
                  <a:moveTo>
                    <a:pt x="589" y="397"/>
                  </a:moveTo>
                  <a:lnTo>
                    <a:pt x="589" y="397"/>
                  </a:lnTo>
                  <a:lnTo>
                    <a:pt x="589" y="397"/>
                  </a:lnTo>
                  <a:cubicBezTo>
                    <a:pt x="412" y="221"/>
                    <a:pt x="412" y="221"/>
                    <a:pt x="412" y="221"/>
                  </a:cubicBezTo>
                  <a:cubicBezTo>
                    <a:pt x="589" y="73"/>
                    <a:pt x="589" y="73"/>
                    <a:pt x="589" y="73"/>
                  </a:cubicBezTo>
                  <a:lnTo>
                    <a:pt x="589" y="397"/>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7" name="Freeform 186"/>
            <p:cNvSpPr>
              <a:spLocks noChangeArrowheads="1"/>
            </p:cNvSpPr>
            <p:nvPr/>
          </p:nvSpPr>
          <p:spPr bwMode="auto">
            <a:xfrm>
              <a:off x="4714875" y="2638425"/>
              <a:ext cx="382588" cy="373063"/>
            </a:xfrm>
            <a:custGeom>
              <a:avLst/>
              <a:gdLst>
                <a:gd name="T0" fmla="*/ 530 w 634"/>
                <a:gd name="T1" fmla="*/ 0 h 619"/>
                <a:gd name="T2" fmla="*/ 530 w 634"/>
                <a:gd name="T3" fmla="*/ 0 h 619"/>
                <a:gd name="T4" fmla="*/ 103 w 634"/>
                <a:gd name="T5" fmla="*/ 0 h 619"/>
                <a:gd name="T6" fmla="*/ 0 w 634"/>
                <a:gd name="T7" fmla="*/ 104 h 619"/>
                <a:gd name="T8" fmla="*/ 0 w 634"/>
                <a:gd name="T9" fmla="*/ 427 h 619"/>
                <a:gd name="T10" fmla="*/ 103 w 634"/>
                <a:gd name="T11" fmla="*/ 530 h 619"/>
                <a:gd name="T12" fmla="*/ 236 w 634"/>
                <a:gd name="T13" fmla="*/ 530 h 619"/>
                <a:gd name="T14" fmla="*/ 324 w 634"/>
                <a:gd name="T15" fmla="*/ 618 h 619"/>
                <a:gd name="T16" fmla="*/ 398 w 634"/>
                <a:gd name="T17" fmla="*/ 530 h 619"/>
                <a:gd name="T18" fmla="*/ 530 w 634"/>
                <a:gd name="T19" fmla="*/ 530 h 619"/>
                <a:gd name="T20" fmla="*/ 633 w 634"/>
                <a:gd name="T21" fmla="*/ 427 h 619"/>
                <a:gd name="T22" fmla="*/ 633 w 634"/>
                <a:gd name="T23" fmla="*/ 104 h 619"/>
                <a:gd name="T24" fmla="*/ 530 w 634"/>
                <a:gd name="T25" fmla="*/ 0 h 619"/>
                <a:gd name="T26" fmla="*/ 589 w 634"/>
                <a:gd name="T27" fmla="*/ 427 h 619"/>
                <a:gd name="T28" fmla="*/ 589 w 634"/>
                <a:gd name="T29" fmla="*/ 427 h 619"/>
                <a:gd name="T30" fmla="*/ 530 w 634"/>
                <a:gd name="T31" fmla="*/ 486 h 619"/>
                <a:gd name="T32" fmla="*/ 383 w 634"/>
                <a:gd name="T33" fmla="*/ 486 h 619"/>
                <a:gd name="T34" fmla="*/ 324 w 634"/>
                <a:gd name="T35" fmla="*/ 560 h 619"/>
                <a:gd name="T36" fmla="*/ 265 w 634"/>
                <a:gd name="T37" fmla="*/ 486 h 619"/>
                <a:gd name="T38" fmla="*/ 103 w 634"/>
                <a:gd name="T39" fmla="*/ 486 h 619"/>
                <a:gd name="T40" fmla="*/ 45 w 634"/>
                <a:gd name="T41" fmla="*/ 427 h 619"/>
                <a:gd name="T42" fmla="*/ 45 w 634"/>
                <a:gd name="T43" fmla="*/ 88 h 619"/>
                <a:gd name="T44" fmla="*/ 103 w 634"/>
                <a:gd name="T45" fmla="*/ 30 h 619"/>
                <a:gd name="T46" fmla="*/ 530 w 634"/>
                <a:gd name="T47" fmla="*/ 30 h 619"/>
                <a:gd name="T48" fmla="*/ 589 w 634"/>
                <a:gd name="T49" fmla="*/ 88 h 619"/>
                <a:gd name="T50" fmla="*/ 589 w 634"/>
                <a:gd name="T51" fmla="*/ 427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4" h="619">
                  <a:moveTo>
                    <a:pt x="530" y="0"/>
                  </a:moveTo>
                  <a:lnTo>
                    <a:pt x="530" y="0"/>
                  </a:lnTo>
                  <a:cubicBezTo>
                    <a:pt x="103" y="0"/>
                    <a:pt x="103" y="0"/>
                    <a:pt x="103" y="0"/>
                  </a:cubicBezTo>
                  <a:cubicBezTo>
                    <a:pt x="59" y="0"/>
                    <a:pt x="0" y="45"/>
                    <a:pt x="0" y="104"/>
                  </a:cubicBezTo>
                  <a:cubicBezTo>
                    <a:pt x="0" y="427"/>
                    <a:pt x="0" y="427"/>
                    <a:pt x="0" y="427"/>
                  </a:cubicBezTo>
                  <a:cubicBezTo>
                    <a:pt x="0" y="486"/>
                    <a:pt x="45" y="530"/>
                    <a:pt x="103" y="530"/>
                  </a:cubicBezTo>
                  <a:cubicBezTo>
                    <a:pt x="236" y="530"/>
                    <a:pt x="236" y="530"/>
                    <a:pt x="236" y="530"/>
                  </a:cubicBezTo>
                  <a:cubicBezTo>
                    <a:pt x="324" y="618"/>
                    <a:pt x="324" y="618"/>
                    <a:pt x="324" y="618"/>
                  </a:cubicBezTo>
                  <a:cubicBezTo>
                    <a:pt x="398" y="530"/>
                    <a:pt x="398" y="530"/>
                    <a:pt x="398" y="530"/>
                  </a:cubicBezTo>
                  <a:cubicBezTo>
                    <a:pt x="530" y="530"/>
                    <a:pt x="530" y="530"/>
                    <a:pt x="530" y="530"/>
                  </a:cubicBezTo>
                  <a:cubicBezTo>
                    <a:pt x="589" y="530"/>
                    <a:pt x="633" y="486"/>
                    <a:pt x="633" y="427"/>
                  </a:cubicBezTo>
                  <a:cubicBezTo>
                    <a:pt x="633" y="104"/>
                    <a:pt x="633" y="104"/>
                    <a:pt x="633" y="104"/>
                  </a:cubicBezTo>
                  <a:cubicBezTo>
                    <a:pt x="633" y="45"/>
                    <a:pt x="589" y="0"/>
                    <a:pt x="530" y="0"/>
                  </a:cubicBezTo>
                  <a:close/>
                  <a:moveTo>
                    <a:pt x="589" y="427"/>
                  </a:moveTo>
                  <a:lnTo>
                    <a:pt x="589" y="427"/>
                  </a:lnTo>
                  <a:cubicBezTo>
                    <a:pt x="589" y="457"/>
                    <a:pt x="560" y="486"/>
                    <a:pt x="530" y="486"/>
                  </a:cubicBezTo>
                  <a:cubicBezTo>
                    <a:pt x="383" y="486"/>
                    <a:pt x="383" y="486"/>
                    <a:pt x="383" y="486"/>
                  </a:cubicBezTo>
                  <a:cubicBezTo>
                    <a:pt x="324" y="560"/>
                    <a:pt x="324" y="560"/>
                    <a:pt x="324" y="560"/>
                  </a:cubicBezTo>
                  <a:cubicBezTo>
                    <a:pt x="265" y="486"/>
                    <a:pt x="265" y="486"/>
                    <a:pt x="265" y="486"/>
                  </a:cubicBezTo>
                  <a:cubicBezTo>
                    <a:pt x="103" y="486"/>
                    <a:pt x="103" y="486"/>
                    <a:pt x="103" y="486"/>
                  </a:cubicBezTo>
                  <a:cubicBezTo>
                    <a:pt x="74" y="486"/>
                    <a:pt x="45" y="457"/>
                    <a:pt x="45" y="427"/>
                  </a:cubicBezTo>
                  <a:cubicBezTo>
                    <a:pt x="45" y="88"/>
                    <a:pt x="45" y="88"/>
                    <a:pt x="45" y="88"/>
                  </a:cubicBezTo>
                  <a:cubicBezTo>
                    <a:pt x="45" y="59"/>
                    <a:pt x="74" y="30"/>
                    <a:pt x="103" y="30"/>
                  </a:cubicBezTo>
                  <a:cubicBezTo>
                    <a:pt x="530" y="30"/>
                    <a:pt x="530" y="30"/>
                    <a:pt x="530" y="30"/>
                  </a:cubicBezTo>
                  <a:cubicBezTo>
                    <a:pt x="560" y="30"/>
                    <a:pt x="589" y="59"/>
                    <a:pt x="589" y="88"/>
                  </a:cubicBezTo>
                  <a:lnTo>
                    <a:pt x="589" y="427"/>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8" name="Freeform 187"/>
            <p:cNvSpPr>
              <a:spLocks noChangeArrowheads="1"/>
            </p:cNvSpPr>
            <p:nvPr/>
          </p:nvSpPr>
          <p:spPr bwMode="auto">
            <a:xfrm>
              <a:off x="4103688" y="2638425"/>
              <a:ext cx="382587" cy="373063"/>
            </a:xfrm>
            <a:custGeom>
              <a:avLst/>
              <a:gdLst>
                <a:gd name="T0" fmla="*/ 309 w 634"/>
                <a:gd name="T1" fmla="*/ 0 h 619"/>
                <a:gd name="T2" fmla="*/ 309 w 634"/>
                <a:gd name="T3" fmla="*/ 0 h 619"/>
                <a:gd name="T4" fmla="*/ 0 w 634"/>
                <a:gd name="T5" fmla="*/ 265 h 619"/>
                <a:gd name="T6" fmla="*/ 221 w 634"/>
                <a:gd name="T7" fmla="*/ 530 h 619"/>
                <a:gd name="T8" fmla="*/ 309 w 634"/>
                <a:gd name="T9" fmla="*/ 618 h 619"/>
                <a:gd name="T10" fmla="*/ 397 w 634"/>
                <a:gd name="T11" fmla="*/ 530 h 619"/>
                <a:gd name="T12" fmla="*/ 633 w 634"/>
                <a:gd name="T13" fmla="*/ 265 h 619"/>
                <a:gd name="T14" fmla="*/ 309 w 634"/>
                <a:gd name="T15" fmla="*/ 0 h 619"/>
                <a:gd name="T16" fmla="*/ 383 w 634"/>
                <a:gd name="T17" fmla="*/ 486 h 619"/>
                <a:gd name="T18" fmla="*/ 383 w 634"/>
                <a:gd name="T19" fmla="*/ 486 h 619"/>
                <a:gd name="T20" fmla="*/ 338 w 634"/>
                <a:gd name="T21" fmla="*/ 530 h 619"/>
                <a:gd name="T22" fmla="*/ 309 w 634"/>
                <a:gd name="T23" fmla="*/ 560 h 619"/>
                <a:gd name="T24" fmla="*/ 250 w 634"/>
                <a:gd name="T25" fmla="*/ 486 h 619"/>
                <a:gd name="T26" fmla="*/ 44 w 634"/>
                <a:gd name="T27" fmla="*/ 265 h 619"/>
                <a:gd name="T28" fmla="*/ 309 w 634"/>
                <a:gd name="T29" fmla="*/ 30 h 619"/>
                <a:gd name="T30" fmla="*/ 588 w 634"/>
                <a:gd name="T31" fmla="*/ 265 h 619"/>
                <a:gd name="T32" fmla="*/ 383 w 634"/>
                <a:gd name="T33" fmla="*/ 48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4" h="619">
                  <a:moveTo>
                    <a:pt x="309" y="0"/>
                  </a:moveTo>
                  <a:lnTo>
                    <a:pt x="309" y="0"/>
                  </a:lnTo>
                  <a:cubicBezTo>
                    <a:pt x="147" y="0"/>
                    <a:pt x="0" y="118"/>
                    <a:pt x="0" y="265"/>
                  </a:cubicBezTo>
                  <a:cubicBezTo>
                    <a:pt x="0" y="383"/>
                    <a:pt x="103" y="486"/>
                    <a:pt x="221" y="530"/>
                  </a:cubicBezTo>
                  <a:cubicBezTo>
                    <a:pt x="309" y="618"/>
                    <a:pt x="309" y="618"/>
                    <a:pt x="309" y="618"/>
                  </a:cubicBezTo>
                  <a:cubicBezTo>
                    <a:pt x="397" y="530"/>
                    <a:pt x="397" y="530"/>
                    <a:pt x="397" y="530"/>
                  </a:cubicBezTo>
                  <a:cubicBezTo>
                    <a:pt x="530" y="486"/>
                    <a:pt x="633" y="383"/>
                    <a:pt x="633" y="265"/>
                  </a:cubicBezTo>
                  <a:cubicBezTo>
                    <a:pt x="633" y="118"/>
                    <a:pt x="485" y="0"/>
                    <a:pt x="309" y="0"/>
                  </a:cubicBezTo>
                  <a:close/>
                  <a:moveTo>
                    <a:pt x="383" y="486"/>
                  </a:moveTo>
                  <a:lnTo>
                    <a:pt x="383" y="486"/>
                  </a:lnTo>
                  <a:cubicBezTo>
                    <a:pt x="338" y="530"/>
                    <a:pt x="338" y="530"/>
                    <a:pt x="338" y="530"/>
                  </a:cubicBezTo>
                  <a:cubicBezTo>
                    <a:pt x="309" y="560"/>
                    <a:pt x="309" y="560"/>
                    <a:pt x="309" y="560"/>
                  </a:cubicBezTo>
                  <a:cubicBezTo>
                    <a:pt x="250" y="486"/>
                    <a:pt x="250" y="486"/>
                    <a:pt x="250" y="486"/>
                  </a:cubicBezTo>
                  <a:cubicBezTo>
                    <a:pt x="132" y="457"/>
                    <a:pt x="44" y="368"/>
                    <a:pt x="44" y="265"/>
                  </a:cubicBezTo>
                  <a:cubicBezTo>
                    <a:pt x="44" y="133"/>
                    <a:pt x="162" y="30"/>
                    <a:pt x="309" y="30"/>
                  </a:cubicBezTo>
                  <a:cubicBezTo>
                    <a:pt x="471" y="30"/>
                    <a:pt x="588" y="133"/>
                    <a:pt x="588" y="265"/>
                  </a:cubicBezTo>
                  <a:cubicBezTo>
                    <a:pt x="588" y="368"/>
                    <a:pt x="500" y="457"/>
                    <a:pt x="383" y="486"/>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69" name="Freeform 188"/>
            <p:cNvSpPr>
              <a:spLocks noChangeArrowheads="1"/>
            </p:cNvSpPr>
            <p:nvPr/>
          </p:nvSpPr>
          <p:spPr bwMode="auto">
            <a:xfrm>
              <a:off x="3500438" y="2638425"/>
              <a:ext cx="363537" cy="373063"/>
            </a:xfrm>
            <a:custGeom>
              <a:avLst/>
              <a:gdLst>
                <a:gd name="T0" fmla="*/ 250 w 604"/>
                <a:gd name="T1" fmla="*/ 251 h 619"/>
                <a:gd name="T2" fmla="*/ 250 w 604"/>
                <a:gd name="T3" fmla="*/ 251 h 619"/>
                <a:gd name="T4" fmla="*/ 279 w 604"/>
                <a:gd name="T5" fmla="*/ 221 h 619"/>
                <a:gd name="T6" fmla="*/ 250 w 604"/>
                <a:gd name="T7" fmla="*/ 192 h 619"/>
                <a:gd name="T8" fmla="*/ 220 w 604"/>
                <a:gd name="T9" fmla="*/ 221 h 619"/>
                <a:gd name="T10" fmla="*/ 250 w 604"/>
                <a:gd name="T11" fmla="*/ 251 h 619"/>
                <a:gd name="T12" fmla="*/ 132 w 604"/>
                <a:gd name="T13" fmla="*/ 251 h 619"/>
                <a:gd name="T14" fmla="*/ 132 w 604"/>
                <a:gd name="T15" fmla="*/ 251 h 619"/>
                <a:gd name="T16" fmla="*/ 162 w 604"/>
                <a:gd name="T17" fmla="*/ 221 h 619"/>
                <a:gd name="T18" fmla="*/ 132 w 604"/>
                <a:gd name="T19" fmla="*/ 192 h 619"/>
                <a:gd name="T20" fmla="*/ 103 w 604"/>
                <a:gd name="T21" fmla="*/ 221 h 619"/>
                <a:gd name="T22" fmla="*/ 132 w 604"/>
                <a:gd name="T23" fmla="*/ 251 h 619"/>
                <a:gd name="T24" fmla="*/ 367 w 604"/>
                <a:gd name="T25" fmla="*/ 251 h 619"/>
                <a:gd name="T26" fmla="*/ 367 w 604"/>
                <a:gd name="T27" fmla="*/ 251 h 619"/>
                <a:gd name="T28" fmla="*/ 397 w 604"/>
                <a:gd name="T29" fmla="*/ 221 h 619"/>
                <a:gd name="T30" fmla="*/ 367 w 604"/>
                <a:gd name="T31" fmla="*/ 192 h 619"/>
                <a:gd name="T32" fmla="*/ 338 w 604"/>
                <a:gd name="T33" fmla="*/ 221 h 619"/>
                <a:gd name="T34" fmla="*/ 367 w 604"/>
                <a:gd name="T35" fmla="*/ 251 h 619"/>
                <a:gd name="T36" fmla="*/ 530 w 604"/>
                <a:gd name="T37" fmla="*/ 177 h 619"/>
                <a:gd name="T38" fmla="*/ 530 w 604"/>
                <a:gd name="T39" fmla="*/ 177 h 619"/>
                <a:gd name="T40" fmla="*/ 530 w 604"/>
                <a:gd name="T41" fmla="*/ 192 h 619"/>
                <a:gd name="T42" fmla="*/ 530 w 604"/>
                <a:gd name="T43" fmla="*/ 221 h 619"/>
                <a:gd name="T44" fmla="*/ 574 w 604"/>
                <a:gd name="T45" fmla="*/ 339 h 619"/>
                <a:gd name="T46" fmla="*/ 471 w 604"/>
                <a:gd name="T47" fmla="*/ 501 h 619"/>
                <a:gd name="T48" fmla="*/ 471 w 604"/>
                <a:gd name="T49" fmla="*/ 560 h 619"/>
                <a:gd name="T50" fmla="*/ 397 w 604"/>
                <a:gd name="T51" fmla="*/ 516 h 619"/>
                <a:gd name="T52" fmla="*/ 353 w 604"/>
                <a:gd name="T53" fmla="*/ 530 h 619"/>
                <a:gd name="T54" fmla="*/ 235 w 604"/>
                <a:gd name="T55" fmla="*/ 486 h 619"/>
                <a:gd name="T56" fmla="*/ 206 w 604"/>
                <a:gd name="T57" fmla="*/ 486 h 619"/>
                <a:gd name="T58" fmla="*/ 176 w 604"/>
                <a:gd name="T59" fmla="*/ 486 h 619"/>
                <a:gd name="T60" fmla="*/ 353 w 604"/>
                <a:gd name="T61" fmla="*/ 560 h 619"/>
                <a:gd name="T62" fmla="*/ 397 w 604"/>
                <a:gd name="T63" fmla="*/ 560 h 619"/>
                <a:gd name="T64" fmla="*/ 515 w 604"/>
                <a:gd name="T65" fmla="*/ 618 h 619"/>
                <a:gd name="T66" fmla="*/ 515 w 604"/>
                <a:gd name="T67" fmla="*/ 516 h 619"/>
                <a:gd name="T68" fmla="*/ 603 w 604"/>
                <a:gd name="T69" fmla="*/ 339 h 619"/>
                <a:gd name="T70" fmla="*/ 530 w 604"/>
                <a:gd name="T71" fmla="*/ 177 h 619"/>
                <a:gd name="T72" fmla="*/ 191 w 604"/>
                <a:gd name="T73" fmla="*/ 442 h 619"/>
                <a:gd name="T74" fmla="*/ 191 w 604"/>
                <a:gd name="T75" fmla="*/ 442 h 619"/>
                <a:gd name="T76" fmla="*/ 250 w 604"/>
                <a:gd name="T77" fmla="*/ 442 h 619"/>
                <a:gd name="T78" fmla="*/ 485 w 604"/>
                <a:gd name="T79" fmla="*/ 221 h 619"/>
                <a:gd name="T80" fmla="*/ 250 w 604"/>
                <a:gd name="T81" fmla="*/ 0 h 619"/>
                <a:gd name="T82" fmla="*/ 0 w 604"/>
                <a:gd name="T83" fmla="*/ 221 h 619"/>
                <a:gd name="T84" fmla="*/ 73 w 604"/>
                <a:gd name="T85" fmla="*/ 398 h 619"/>
                <a:gd name="T86" fmla="*/ 73 w 604"/>
                <a:gd name="T87" fmla="*/ 501 h 619"/>
                <a:gd name="T88" fmla="*/ 191 w 604"/>
                <a:gd name="T89" fmla="*/ 442 h 619"/>
                <a:gd name="T90" fmla="*/ 44 w 604"/>
                <a:gd name="T91" fmla="*/ 221 h 619"/>
                <a:gd name="T92" fmla="*/ 44 w 604"/>
                <a:gd name="T93" fmla="*/ 221 h 619"/>
                <a:gd name="T94" fmla="*/ 250 w 604"/>
                <a:gd name="T95" fmla="*/ 30 h 619"/>
                <a:gd name="T96" fmla="*/ 456 w 604"/>
                <a:gd name="T97" fmla="*/ 221 h 619"/>
                <a:gd name="T98" fmla="*/ 250 w 604"/>
                <a:gd name="T99" fmla="*/ 413 h 619"/>
                <a:gd name="T100" fmla="*/ 191 w 604"/>
                <a:gd name="T101" fmla="*/ 398 h 619"/>
                <a:gd name="T102" fmla="*/ 117 w 604"/>
                <a:gd name="T103" fmla="*/ 442 h 619"/>
                <a:gd name="T104" fmla="*/ 117 w 604"/>
                <a:gd name="T105" fmla="*/ 383 h 619"/>
                <a:gd name="T106" fmla="*/ 44 w 604"/>
                <a:gd name="T107" fmla="*/ 22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4" h="619">
                  <a:moveTo>
                    <a:pt x="250" y="251"/>
                  </a:moveTo>
                  <a:lnTo>
                    <a:pt x="250" y="251"/>
                  </a:lnTo>
                  <a:cubicBezTo>
                    <a:pt x="265" y="251"/>
                    <a:pt x="279" y="236"/>
                    <a:pt x="279" y="221"/>
                  </a:cubicBezTo>
                  <a:cubicBezTo>
                    <a:pt x="279" y="206"/>
                    <a:pt x="265" y="192"/>
                    <a:pt x="250" y="192"/>
                  </a:cubicBezTo>
                  <a:cubicBezTo>
                    <a:pt x="235" y="192"/>
                    <a:pt x="220" y="206"/>
                    <a:pt x="220" y="221"/>
                  </a:cubicBezTo>
                  <a:cubicBezTo>
                    <a:pt x="220" y="236"/>
                    <a:pt x="235" y="251"/>
                    <a:pt x="250" y="251"/>
                  </a:cubicBezTo>
                  <a:close/>
                  <a:moveTo>
                    <a:pt x="132" y="251"/>
                  </a:moveTo>
                  <a:lnTo>
                    <a:pt x="132" y="251"/>
                  </a:lnTo>
                  <a:cubicBezTo>
                    <a:pt x="147" y="251"/>
                    <a:pt x="162" y="236"/>
                    <a:pt x="162" y="221"/>
                  </a:cubicBezTo>
                  <a:cubicBezTo>
                    <a:pt x="162" y="206"/>
                    <a:pt x="147" y="192"/>
                    <a:pt x="132" y="192"/>
                  </a:cubicBezTo>
                  <a:cubicBezTo>
                    <a:pt x="117" y="192"/>
                    <a:pt x="103" y="206"/>
                    <a:pt x="103" y="221"/>
                  </a:cubicBezTo>
                  <a:cubicBezTo>
                    <a:pt x="103" y="236"/>
                    <a:pt x="117" y="251"/>
                    <a:pt x="132" y="251"/>
                  </a:cubicBezTo>
                  <a:close/>
                  <a:moveTo>
                    <a:pt x="367" y="251"/>
                  </a:moveTo>
                  <a:lnTo>
                    <a:pt x="367" y="251"/>
                  </a:lnTo>
                  <a:cubicBezTo>
                    <a:pt x="383" y="251"/>
                    <a:pt x="397" y="236"/>
                    <a:pt x="397" y="221"/>
                  </a:cubicBezTo>
                  <a:cubicBezTo>
                    <a:pt x="397" y="206"/>
                    <a:pt x="383" y="192"/>
                    <a:pt x="367" y="192"/>
                  </a:cubicBezTo>
                  <a:cubicBezTo>
                    <a:pt x="353" y="192"/>
                    <a:pt x="338" y="206"/>
                    <a:pt x="338" y="221"/>
                  </a:cubicBezTo>
                  <a:cubicBezTo>
                    <a:pt x="338" y="236"/>
                    <a:pt x="353" y="251"/>
                    <a:pt x="367" y="251"/>
                  </a:cubicBezTo>
                  <a:close/>
                  <a:moveTo>
                    <a:pt x="530" y="177"/>
                  </a:moveTo>
                  <a:lnTo>
                    <a:pt x="530" y="177"/>
                  </a:lnTo>
                  <a:lnTo>
                    <a:pt x="530" y="192"/>
                  </a:lnTo>
                  <a:cubicBezTo>
                    <a:pt x="530" y="206"/>
                    <a:pt x="530" y="221"/>
                    <a:pt x="530" y="221"/>
                  </a:cubicBezTo>
                  <a:cubicBezTo>
                    <a:pt x="559" y="265"/>
                    <a:pt x="574" y="295"/>
                    <a:pt x="574" y="339"/>
                  </a:cubicBezTo>
                  <a:cubicBezTo>
                    <a:pt x="574" y="398"/>
                    <a:pt x="530" y="457"/>
                    <a:pt x="471" y="501"/>
                  </a:cubicBezTo>
                  <a:cubicBezTo>
                    <a:pt x="471" y="560"/>
                    <a:pt x="471" y="560"/>
                    <a:pt x="471" y="560"/>
                  </a:cubicBezTo>
                  <a:cubicBezTo>
                    <a:pt x="397" y="516"/>
                    <a:pt x="397" y="516"/>
                    <a:pt x="397" y="516"/>
                  </a:cubicBezTo>
                  <a:cubicBezTo>
                    <a:pt x="383" y="530"/>
                    <a:pt x="367" y="530"/>
                    <a:pt x="353" y="530"/>
                  </a:cubicBezTo>
                  <a:cubicBezTo>
                    <a:pt x="309" y="530"/>
                    <a:pt x="279" y="516"/>
                    <a:pt x="235" y="486"/>
                  </a:cubicBezTo>
                  <a:cubicBezTo>
                    <a:pt x="220" y="486"/>
                    <a:pt x="220" y="486"/>
                    <a:pt x="206" y="486"/>
                  </a:cubicBezTo>
                  <a:cubicBezTo>
                    <a:pt x="191" y="486"/>
                    <a:pt x="191" y="486"/>
                    <a:pt x="176" y="486"/>
                  </a:cubicBezTo>
                  <a:cubicBezTo>
                    <a:pt x="235" y="530"/>
                    <a:pt x="279" y="560"/>
                    <a:pt x="353" y="560"/>
                  </a:cubicBezTo>
                  <a:cubicBezTo>
                    <a:pt x="367" y="560"/>
                    <a:pt x="383" y="560"/>
                    <a:pt x="397" y="560"/>
                  </a:cubicBezTo>
                  <a:cubicBezTo>
                    <a:pt x="515" y="618"/>
                    <a:pt x="515" y="618"/>
                    <a:pt x="515" y="618"/>
                  </a:cubicBezTo>
                  <a:cubicBezTo>
                    <a:pt x="515" y="516"/>
                    <a:pt x="515" y="516"/>
                    <a:pt x="515" y="516"/>
                  </a:cubicBezTo>
                  <a:cubicBezTo>
                    <a:pt x="574" y="471"/>
                    <a:pt x="603" y="413"/>
                    <a:pt x="603" y="339"/>
                  </a:cubicBezTo>
                  <a:cubicBezTo>
                    <a:pt x="603" y="280"/>
                    <a:pt x="574" y="221"/>
                    <a:pt x="530" y="177"/>
                  </a:cubicBezTo>
                  <a:close/>
                  <a:moveTo>
                    <a:pt x="191" y="442"/>
                  </a:moveTo>
                  <a:lnTo>
                    <a:pt x="191" y="442"/>
                  </a:lnTo>
                  <a:cubicBezTo>
                    <a:pt x="206" y="442"/>
                    <a:pt x="235" y="442"/>
                    <a:pt x="250" y="442"/>
                  </a:cubicBezTo>
                  <a:cubicBezTo>
                    <a:pt x="397" y="442"/>
                    <a:pt x="485" y="339"/>
                    <a:pt x="485" y="221"/>
                  </a:cubicBezTo>
                  <a:cubicBezTo>
                    <a:pt x="485" y="88"/>
                    <a:pt x="367" y="0"/>
                    <a:pt x="250" y="0"/>
                  </a:cubicBezTo>
                  <a:cubicBezTo>
                    <a:pt x="117" y="0"/>
                    <a:pt x="0" y="88"/>
                    <a:pt x="0" y="221"/>
                  </a:cubicBezTo>
                  <a:cubicBezTo>
                    <a:pt x="0" y="295"/>
                    <a:pt x="29" y="354"/>
                    <a:pt x="73" y="398"/>
                  </a:cubicBezTo>
                  <a:cubicBezTo>
                    <a:pt x="73" y="501"/>
                    <a:pt x="73" y="501"/>
                    <a:pt x="73" y="501"/>
                  </a:cubicBezTo>
                  <a:lnTo>
                    <a:pt x="191" y="442"/>
                  </a:lnTo>
                  <a:close/>
                  <a:moveTo>
                    <a:pt x="44" y="221"/>
                  </a:moveTo>
                  <a:lnTo>
                    <a:pt x="44" y="221"/>
                  </a:lnTo>
                  <a:cubicBezTo>
                    <a:pt x="44" y="118"/>
                    <a:pt x="132" y="30"/>
                    <a:pt x="250" y="30"/>
                  </a:cubicBezTo>
                  <a:cubicBezTo>
                    <a:pt x="353" y="30"/>
                    <a:pt x="456" y="118"/>
                    <a:pt x="456" y="221"/>
                  </a:cubicBezTo>
                  <a:cubicBezTo>
                    <a:pt x="456" y="324"/>
                    <a:pt x="367" y="413"/>
                    <a:pt x="250" y="413"/>
                  </a:cubicBezTo>
                  <a:cubicBezTo>
                    <a:pt x="235" y="413"/>
                    <a:pt x="206" y="413"/>
                    <a:pt x="191" y="398"/>
                  </a:cubicBezTo>
                  <a:cubicBezTo>
                    <a:pt x="117" y="442"/>
                    <a:pt x="117" y="442"/>
                    <a:pt x="117" y="442"/>
                  </a:cubicBezTo>
                  <a:cubicBezTo>
                    <a:pt x="117" y="383"/>
                    <a:pt x="117" y="383"/>
                    <a:pt x="117" y="383"/>
                  </a:cubicBezTo>
                  <a:cubicBezTo>
                    <a:pt x="73" y="339"/>
                    <a:pt x="44" y="280"/>
                    <a:pt x="44" y="221"/>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0" name="Freeform 189"/>
            <p:cNvSpPr>
              <a:spLocks noChangeArrowheads="1"/>
            </p:cNvSpPr>
            <p:nvPr/>
          </p:nvSpPr>
          <p:spPr bwMode="auto">
            <a:xfrm>
              <a:off x="2871788" y="2638425"/>
              <a:ext cx="382587" cy="373063"/>
            </a:xfrm>
            <a:custGeom>
              <a:avLst/>
              <a:gdLst>
                <a:gd name="T0" fmla="*/ 324 w 634"/>
                <a:gd name="T1" fmla="*/ 236 h 619"/>
                <a:gd name="T2" fmla="*/ 324 w 634"/>
                <a:gd name="T3" fmla="*/ 236 h 619"/>
                <a:gd name="T4" fmla="*/ 280 w 634"/>
                <a:gd name="T5" fmla="*/ 265 h 619"/>
                <a:gd name="T6" fmla="*/ 324 w 634"/>
                <a:gd name="T7" fmla="*/ 309 h 619"/>
                <a:gd name="T8" fmla="*/ 354 w 634"/>
                <a:gd name="T9" fmla="*/ 265 h 619"/>
                <a:gd name="T10" fmla="*/ 324 w 634"/>
                <a:gd name="T11" fmla="*/ 236 h 619"/>
                <a:gd name="T12" fmla="*/ 162 w 634"/>
                <a:gd name="T13" fmla="*/ 236 h 619"/>
                <a:gd name="T14" fmla="*/ 162 w 634"/>
                <a:gd name="T15" fmla="*/ 236 h 619"/>
                <a:gd name="T16" fmla="*/ 118 w 634"/>
                <a:gd name="T17" fmla="*/ 265 h 619"/>
                <a:gd name="T18" fmla="*/ 162 w 634"/>
                <a:gd name="T19" fmla="*/ 309 h 619"/>
                <a:gd name="T20" fmla="*/ 207 w 634"/>
                <a:gd name="T21" fmla="*/ 265 h 619"/>
                <a:gd name="T22" fmla="*/ 162 w 634"/>
                <a:gd name="T23" fmla="*/ 236 h 619"/>
                <a:gd name="T24" fmla="*/ 324 w 634"/>
                <a:gd name="T25" fmla="*/ 0 h 619"/>
                <a:gd name="T26" fmla="*/ 324 w 634"/>
                <a:gd name="T27" fmla="*/ 0 h 619"/>
                <a:gd name="T28" fmla="*/ 0 w 634"/>
                <a:gd name="T29" fmla="*/ 265 h 619"/>
                <a:gd name="T30" fmla="*/ 118 w 634"/>
                <a:gd name="T31" fmla="*/ 486 h 619"/>
                <a:gd name="T32" fmla="*/ 118 w 634"/>
                <a:gd name="T33" fmla="*/ 618 h 619"/>
                <a:gd name="T34" fmla="*/ 265 w 634"/>
                <a:gd name="T35" fmla="*/ 545 h 619"/>
                <a:gd name="T36" fmla="*/ 324 w 634"/>
                <a:gd name="T37" fmla="*/ 545 h 619"/>
                <a:gd name="T38" fmla="*/ 633 w 634"/>
                <a:gd name="T39" fmla="*/ 265 h 619"/>
                <a:gd name="T40" fmla="*/ 324 w 634"/>
                <a:gd name="T41" fmla="*/ 0 h 619"/>
                <a:gd name="T42" fmla="*/ 324 w 634"/>
                <a:gd name="T43" fmla="*/ 501 h 619"/>
                <a:gd name="T44" fmla="*/ 324 w 634"/>
                <a:gd name="T45" fmla="*/ 501 h 619"/>
                <a:gd name="T46" fmla="*/ 251 w 634"/>
                <a:gd name="T47" fmla="*/ 501 h 619"/>
                <a:gd name="T48" fmla="*/ 162 w 634"/>
                <a:gd name="T49" fmla="*/ 560 h 619"/>
                <a:gd name="T50" fmla="*/ 162 w 634"/>
                <a:gd name="T51" fmla="*/ 457 h 619"/>
                <a:gd name="T52" fmla="*/ 44 w 634"/>
                <a:gd name="T53" fmla="*/ 265 h 619"/>
                <a:gd name="T54" fmla="*/ 324 w 634"/>
                <a:gd name="T55" fmla="*/ 30 h 619"/>
                <a:gd name="T56" fmla="*/ 589 w 634"/>
                <a:gd name="T57" fmla="*/ 265 h 619"/>
                <a:gd name="T58" fmla="*/ 324 w 634"/>
                <a:gd name="T59" fmla="*/ 501 h 619"/>
                <a:gd name="T60" fmla="*/ 471 w 634"/>
                <a:gd name="T61" fmla="*/ 236 h 619"/>
                <a:gd name="T62" fmla="*/ 471 w 634"/>
                <a:gd name="T63" fmla="*/ 236 h 619"/>
                <a:gd name="T64" fmla="*/ 442 w 634"/>
                <a:gd name="T65" fmla="*/ 265 h 619"/>
                <a:gd name="T66" fmla="*/ 471 w 634"/>
                <a:gd name="T67" fmla="*/ 309 h 619"/>
                <a:gd name="T68" fmla="*/ 516 w 634"/>
                <a:gd name="T69" fmla="*/ 265 h 619"/>
                <a:gd name="T70" fmla="*/ 471 w 634"/>
                <a:gd name="T71"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324" y="236"/>
                  </a:moveTo>
                  <a:lnTo>
                    <a:pt x="324" y="236"/>
                  </a:lnTo>
                  <a:cubicBezTo>
                    <a:pt x="295" y="236"/>
                    <a:pt x="280" y="251"/>
                    <a:pt x="280" y="265"/>
                  </a:cubicBezTo>
                  <a:cubicBezTo>
                    <a:pt x="280" y="295"/>
                    <a:pt x="295" y="309"/>
                    <a:pt x="324" y="309"/>
                  </a:cubicBezTo>
                  <a:cubicBezTo>
                    <a:pt x="339" y="309"/>
                    <a:pt x="354" y="295"/>
                    <a:pt x="354" y="265"/>
                  </a:cubicBezTo>
                  <a:cubicBezTo>
                    <a:pt x="354" y="251"/>
                    <a:pt x="339" y="236"/>
                    <a:pt x="324" y="236"/>
                  </a:cubicBezTo>
                  <a:close/>
                  <a:moveTo>
                    <a:pt x="162" y="236"/>
                  </a:moveTo>
                  <a:lnTo>
                    <a:pt x="162" y="236"/>
                  </a:lnTo>
                  <a:cubicBezTo>
                    <a:pt x="148" y="236"/>
                    <a:pt x="118" y="251"/>
                    <a:pt x="118" y="265"/>
                  </a:cubicBezTo>
                  <a:cubicBezTo>
                    <a:pt x="118" y="295"/>
                    <a:pt x="148" y="309"/>
                    <a:pt x="162" y="309"/>
                  </a:cubicBezTo>
                  <a:cubicBezTo>
                    <a:pt x="177" y="309"/>
                    <a:pt x="207" y="295"/>
                    <a:pt x="207" y="265"/>
                  </a:cubicBezTo>
                  <a:cubicBezTo>
                    <a:pt x="207" y="251"/>
                    <a:pt x="177" y="236"/>
                    <a:pt x="162" y="236"/>
                  </a:cubicBezTo>
                  <a:close/>
                  <a:moveTo>
                    <a:pt x="324" y="0"/>
                  </a:moveTo>
                  <a:lnTo>
                    <a:pt x="324" y="0"/>
                  </a:lnTo>
                  <a:cubicBezTo>
                    <a:pt x="148" y="0"/>
                    <a:pt x="0" y="118"/>
                    <a:pt x="0" y="265"/>
                  </a:cubicBezTo>
                  <a:cubicBezTo>
                    <a:pt x="0" y="354"/>
                    <a:pt x="44" y="427"/>
                    <a:pt x="118" y="486"/>
                  </a:cubicBezTo>
                  <a:cubicBezTo>
                    <a:pt x="118" y="618"/>
                    <a:pt x="118" y="618"/>
                    <a:pt x="118" y="618"/>
                  </a:cubicBezTo>
                  <a:cubicBezTo>
                    <a:pt x="265" y="545"/>
                    <a:pt x="265" y="545"/>
                    <a:pt x="265" y="545"/>
                  </a:cubicBezTo>
                  <a:cubicBezTo>
                    <a:pt x="280" y="545"/>
                    <a:pt x="295" y="545"/>
                    <a:pt x="324" y="545"/>
                  </a:cubicBezTo>
                  <a:cubicBezTo>
                    <a:pt x="486" y="545"/>
                    <a:pt x="633" y="427"/>
                    <a:pt x="633" y="265"/>
                  </a:cubicBezTo>
                  <a:cubicBezTo>
                    <a:pt x="633" y="118"/>
                    <a:pt x="486" y="0"/>
                    <a:pt x="324" y="0"/>
                  </a:cubicBezTo>
                  <a:close/>
                  <a:moveTo>
                    <a:pt x="324" y="501"/>
                  </a:moveTo>
                  <a:lnTo>
                    <a:pt x="324" y="501"/>
                  </a:lnTo>
                  <a:cubicBezTo>
                    <a:pt x="295" y="501"/>
                    <a:pt x="280" y="501"/>
                    <a:pt x="251" y="501"/>
                  </a:cubicBezTo>
                  <a:cubicBezTo>
                    <a:pt x="162" y="560"/>
                    <a:pt x="162" y="560"/>
                    <a:pt x="162" y="560"/>
                  </a:cubicBezTo>
                  <a:cubicBezTo>
                    <a:pt x="162" y="457"/>
                    <a:pt x="162" y="457"/>
                    <a:pt x="162" y="457"/>
                  </a:cubicBezTo>
                  <a:cubicBezTo>
                    <a:pt x="89" y="427"/>
                    <a:pt x="44" y="354"/>
                    <a:pt x="44" y="265"/>
                  </a:cubicBezTo>
                  <a:cubicBezTo>
                    <a:pt x="44" y="133"/>
                    <a:pt x="162" y="30"/>
                    <a:pt x="324" y="30"/>
                  </a:cubicBezTo>
                  <a:cubicBezTo>
                    <a:pt x="471" y="30"/>
                    <a:pt x="589" y="133"/>
                    <a:pt x="589" y="265"/>
                  </a:cubicBezTo>
                  <a:cubicBezTo>
                    <a:pt x="589" y="398"/>
                    <a:pt x="471" y="501"/>
                    <a:pt x="324" y="501"/>
                  </a:cubicBezTo>
                  <a:close/>
                  <a:moveTo>
                    <a:pt x="471" y="236"/>
                  </a:moveTo>
                  <a:lnTo>
                    <a:pt x="471" y="236"/>
                  </a:lnTo>
                  <a:cubicBezTo>
                    <a:pt x="457" y="236"/>
                    <a:pt x="442" y="251"/>
                    <a:pt x="442" y="265"/>
                  </a:cubicBezTo>
                  <a:cubicBezTo>
                    <a:pt x="442" y="295"/>
                    <a:pt x="457" y="309"/>
                    <a:pt x="471" y="309"/>
                  </a:cubicBezTo>
                  <a:cubicBezTo>
                    <a:pt x="501" y="309"/>
                    <a:pt x="516" y="295"/>
                    <a:pt x="516" y="265"/>
                  </a:cubicBezTo>
                  <a:cubicBezTo>
                    <a:pt x="516" y="251"/>
                    <a:pt x="501" y="236"/>
                    <a:pt x="471" y="236"/>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1" name="Freeform 190"/>
            <p:cNvSpPr>
              <a:spLocks noChangeArrowheads="1"/>
            </p:cNvSpPr>
            <p:nvPr/>
          </p:nvSpPr>
          <p:spPr bwMode="auto">
            <a:xfrm>
              <a:off x="2260600" y="2638425"/>
              <a:ext cx="382588" cy="373063"/>
            </a:xfrm>
            <a:custGeom>
              <a:avLst/>
              <a:gdLst>
                <a:gd name="T0" fmla="*/ 412 w 634"/>
                <a:gd name="T1" fmla="*/ 324 h 619"/>
                <a:gd name="T2" fmla="*/ 412 w 634"/>
                <a:gd name="T3" fmla="*/ 324 h 619"/>
                <a:gd name="T4" fmla="*/ 220 w 634"/>
                <a:gd name="T5" fmla="*/ 324 h 619"/>
                <a:gd name="T6" fmla="*/ 191 w 634"/>
                <a:gd name="T7" fmla="*/ 354 h 619"/>
                <a:gd name="T8" fmla="*/ 220 w 634"/>
                <a:gd name="T9" fmla="*/ 368 h 619"/>
                <a:gd name="T10" fmla="*/ 412 w 634"/>
                <a:gd name="T11" fmla="*/ 368 h 619"/>
                <a:gd name="T12" fmla="*/ 426 w 634"/>
                <a:gd name="T13" fmla="*/ 354 h 619"/>
                <a:gd name="T14" fmla="*/ 412 w 634"/>
                <a:gd name="T15" fmla="*/ 324 h 619"/>
                <a:gd name="T16" fmla="*/ 456 w 634"/>
                <a:gd name="T17" fmla="*/ 206 h 619"/>
                <a:gd name="T18" fmla="*/ 456 w 634"/>
                <a:gd name="T19" fmla="*/ 206 h 619"/>
                <a:gd name="T20" fmla="*/ 176 w 634"/>
                <a:gd name="T21" fmla="*/ 206 h 619"/>
                <a:gd name="T22" fmla="*/ 162 w 634"/>
                <a:gd name="T23" fmla="*/ 236 h 619"/>
                <a:gd name="T24" fmla="*/ 176 w 634"/>
                <a:gd name="T25" fmla="*/ 251 h 619"/>
                <a:gd name="T26" fmla="*/ 456 w 634"/>
                <a:gd name="T27" fmla="*/ 251 h 619"/>
                <a:gd name="T28" fmla="*/ 471 w 634"/>
                <a:gd name="T29" fmla="*/ 236 h 619"/>
                <a:gd name="T30" fmla="*/ 456 w 634"/>
                <a:gd name="T31" fmla="*/ 206 h 619"/>
                <a:gd name="T32" fmla="*/ 309 w 634"/>
                <a:gd name="T33" fmla="*/ 0 h 619"/>
                <a:gd name="T34" fmla="*/ 309 w 634"/>
                <a:gd name="T35" fmla="*/ 0 h 619"/>
                <a:gd name="T36" fmla="*/ 0 w 634"/>
                <a:gd name="T37" fmla="*/ 265 h 619"/>
                <a:gd name="T38" fmla="*/ 117 w 634"/>
                <a:gd name="T39" fmla="*/ 486 h 619"/>
                <a:gd name="T40" fmla="*/ 117 w 634"/>
                <a:gd name="T41" fmla="*/ 618 h 619"/>
                <a:gd name="T42" fmla="*/ 250 w 634"/>
                <a:gd name="T43" fmla="*/ 545 h 619"/>
                <a:gd name="T44" fmla="*/ 309 w 634"/>
                <a:gd name="T45" fmla="*/ 545 h 619"/>
                <a:gd name="T46" fmla="*/ 633 w 634"/>
                <a:gd name="T47" fmla="*/ 265 h 619"/>
                <a:gd name="T48" fmla="*/ 309 w 634"/>
                <a:gd name="T49" fmla="*/ 0 h 619"/>
                <a:gd name="T50" fmla="*/ 309 w 634"/>
                <a:gd name="T51" fmla="*/ 501 h 619"/>
                <a:gd name="T52" fmla="*/ 309 w 634"/>
                <a:gd name="T53" fmla="*/ 501 h 619"/>
                <a:gd name="T54" fmla="*/ 250 w 634"/>
                <a:gd name="T55" fmla="*/ 501 h 619"/>
                <a:gd name="T56" fmla="*/ 162 w 634"/>
                <a:gd name="T57" fmla="*/ 560 h 619"/>
                <a:gd name="T58" fmla="*/ 162 w 634"/>
                <a:gd name="T59" fmla="*/ 457 h 619"/>
                <a:gd name="T60" fmla="*/ 44 w 634"/>
                <a:gd name="T61" fmla="*/ 265 h 619"/>
                <a:gd name="T62" fmla="*/ 309 w 634"/>
                <a:gd name="T63" fmla="*/ 30 h 619"/>
                <a:gd name="T64" fmla="*/ 588 w 634"/>
                <a:gd name="T65" fmla="*/ 265 h 619"/>
                <a:gd name="T66" fmla="*/ 309 w 634"/>
                <a:gd name="T67" fmla="*/ 50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619">
                  <a:moveTo>
                    <a:pt x="412" y="324"/>
                  </a:moveTo>
                  <a:lnTo>
                    <a:pt x="412" y="324"/>
                  </a:lnTo>
                  <a:cubicBezTo>
                    <a:pt x="220" y="324"/>
                    <a:pt x="220" y="324"/>
                    <a:pt x="220" y="324"/>
                  </a:cubicBezTo>
                  <a:cubicBezTo>
                    <a:pt x="206" y="324"/>
                    <a:pt x="191" y="339"/>
                    <a:pt x="191" y="354"/>
                  </a:cubicBezTo>
                  <a:cubicBezTo>
                    <a:pt x="191" y="354"/>
                    <a:pt x="206" y="368"/>
                    <a:pt x="220" y="368"/>
                  </a:cubicBezTo>
                  <a:cubicBezTo>
                    <a:pt x="412" y="368"/>
                    <a:pt x="412" y="368"/>
                    <a:pt x="412" y="368"/>
                  </a:cubicBezTo>
                  <a:cubicBezTo>
                    <a:pt x="426" y="368"/>
                    <a:pt x="426" y="354"/>
                    <a:pt x="426" y="354"/>
                  </a:cubicBezTo>
                  <a:cubicBezTo>
                    <a:pt x="426" y="339"/>
                    <a:pt x="426" y="324"/>
                    <a:pt x="412" y="324"/>
                  </a:cubicBezTo>
                  <a:close/>
                  <a:moveTo>
                    <a:pt x="456" y="206"/>
                  </a:moveTo>
                  <a:lnTo>
                    <a:pt x="456" y="206"/>
                  </a:lnTo>
                  <a:cubicBezTo>
                    <a:pt x="176" y="206"/>
                    <a:pt x="176" y="206"/>
                    <a:pt x="176" y="206"/>
                  </a:cubicBezTo>
                  <a:cubicBezTo>
                    <a:pt x="162" y="206"/>
                    <a:pt x="162" y="221"/>
                    <a:pt x="162" y="236"/>
                  </a:cubicBezTo>
                  <a:cubicBezTo>
                    <a:pt x="162" y="236"/>
                    <a:pt x="162" y="251"/>
                    <a:pt x="176" y="251"/>
                  </a:cubicBezTo>
                  <a:cubicBezTo>
                    <a:pt x="456" y="251"/>
                    <a:pt x="456" y="251"/>
                    <a:pt x="456" y="251"/>
                  </a:cubicBezTo>
                  <a:lnTo>
                    <a:pt x="471" y="236"/>
                  </a:lnTo>
                  <a:cubicBezTo>
                    <a:pt x="471" y="221"/>
                    <a:pt x="456" y="206"/>
                    <a:pt x="456" y="206"/>
                  </a:cubicBezTo>
                  <a:close/>
                  <a:moveTo>
                    <a:pt x="309" y="0"/>
                  </a:moveTo>
                  <a:lnTo>
                    <a:pt x="309" y="0"/>
                  </a:lnTo>
                  <a:cubicBezTo>
                    <a:pt x="147" y="0"/>
                    <a:pt x="0" y="118"/>
                    <a:pt x="0" y="265"/>
                  </a:cubicBezTo>
                  <a:cubicBezTo>
                    <a:pt x="0" y="354"/>
                    <a:pt x="44" y="427"/>
                    <a:pt x="117" y="486"/>
                  </a:cubicBezTo>
                  <a:cubicBezTo>
                    <a:pt x="117" y="618"/>
                    <a:pt x="117" y="618"/>
                    <a:pt x="117" y="618"/>
                  </a:cubicBezTo>
                  <a:cubicBezTo>
                    <a:pt x="250" y="545"/>
                    <a:pt x="250" y="545"/>
                    <a:pt x="250" y="545"/>
                  </a:cubicBezTo>
                  <a:cubicBezTo>
                    <a:pt x="279" y="545"/>
                    <a:pt x="294" y="545"/>
                    <a:pt x="309" y="545"/>
                  </a:cubicBezTo>
                  <a:cubicBezTo>
                    <a:pt x="485" y="545"/>
                    <a:pt x="633" y="427"/>
                    <a:pt x="633" y="265"/>
                  </a:cubicBezTo>
                  <a:cubicBezTo>
                    <a:pt x="633" y="118"/>
                    <a:pt x="485" y="0"/>
                    <a:pt x="309" y="0"/>
                  </a:cubicBezTo>
                  <a:close/>
                  <a:moveTo>
                    <a:pt x="309" y="501"/>
                  </a:moveTo>
                  <a:lnTo>
                    <a:pt x="309" y="501"/>
                  </a:lnTo>
                  <a:cubicBezTo>
                    <a:pt x="294" y="501"/>
                    <a:pt x="265" y="501"/>
                    <a:pt x="250" y="501"/>
                  </a:cubicBezTo>
                  <a:cubicBezTo>
                    <a:pt x="162" y="560"/>
                    <a:pt x="162" y="560"/>
                    <a:pt x="162" y="560"/>
                  </a:cubicBezTo>
                  <a:cubicBezTo>
                    <a:pt x="162" y="457"/>
                    <a:pt x="162" y="457"/>
                    <a:pt x="162" y="457"/>
                  </a:cubicBezTo>
                  <a:cubicBezTo>
                    <a:pt x="88" y="427"/>
                    <a:pt x="44" y="354"/>
                    <a:pt x="44" y="265"/>
                  </a:cubicBezTo>
                  <a:cubicBezTo>
                    <a:pt x="44" y="133"/>
                    <a:pt x="162" y="30"/>
                    <a:pt x="309" y="30"/>
                  </a:cubicBezTo>
                  <a:cubicBezTo>
                    <a:pt x="471" y="30"/>
                    <a:pt x="588" y="133"/>
                    <a:pt x="588" y="265"/>
                  </a:cubicBezTo>
                  <a:cubicBezTo>
                    <a:pt x="588" y="398"/>
                    <a:pt x="471" y="501"/>
                    <a:pt x="309" y="501"/>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2" name="Freeform 191"/>
            <p:cNvSpPr>
              <a:spLocks noChangeArrowheads="1"/>
            </p:cNvSpPr>
            <p:nvPr/>
          </p:nvSpPr>
          <p:spPr bwMode="auto">
            <a:xfrm>
              <a:off x="1646238" y="2638425"/>
              <a:ext cx="371475" cy="373063"/>
            </a:xfrm>
            <a:custGeom>
              <a:avLst/>
              <a:gdLst>
                <a:gd name="T0" fmla="*/ 309 w 619"/>
                <a:gd name="T1" fmla="*/ 0 h 619"/>
                <a:gd name="T2" fmla="*/ 309 w 619"/>
                <a:gd name="T3" fmla="*/ 0 h 619"/>
                <a:gd name="T4" fmla="*/ 0 w 619"/>
                <a:gd name="T5" fmla="*/ 265 h 619"/>
                <a:gd name="T6" fmla="*/ 118 w 619"/>
                <a:gd name="T7" fmla="*/ 486 h 619"/>
                <a:gd name="T8" fmla="*/ 118 w 619"/>
                <a:gd name="T9" fmla="*/ 618 h 619"/>
                <a:gd name="T10" fmla="*/ 250 w 619"/>
                <a:gd name="T11" fmla="*/ 545 h 619"/>
                <a:gd name="T12" fmla="*/ 309 w 619"/>
                <a:gd name="T13" fmla="*/ 545 h 619"/>
                <a:gd name="T14" fmla="*/ 618 w 619"/>
                <a:gd name="T15" fmla="*/ 265 h 619"/>
                <a:gd name="T16" fmla="*/ 309 w 619"/>
                <a:gd name="T17" fmla="*/ 0 h 619"/>
                <a:gd name="T18" fmla="*/ 309 w 619"/>
                <a:gd name="T19" fmla="*/ 501 h 619"/>
                <a:gd name="T20" fmla="*/ 309 w 619"/>
                <a:gd name="T21" fmla="*/ 501 h 619"/>
                <a:gd name="T22" fmla="*/ 235 w 619"/>
                <a:gd name="T23" fmla="*/ 501 h 619"/>
                <a:gd name="T24" fmla="*/ 147 w 619"/>
                <a:gd name="T25" fmla="*/ 560 h 619"/>
                <a:gd name="T26" fmla="*/ 147 w 619"/>
                <a:gd name="T27" fmla="*/ 457 h 619"/>
                <a:gd name="T28" fmla="*/ 29 w 619"/>
                <a:gd name="T29" fmla="*/ 265 h 619"/>
                <a:gd name="T30" fmla="*/ 309 w 619"/>
                <a:gd name="T31" fmla="*/ 30 h 619"/>
                <a:gd name="T32" fmla="*/ 589 w 619"/>
                <a:gd name="T33" fmla="*/ 265 h 619"/>
                <a:gd name="T34" fmla="*/ 309 w 619"/>
                <a:gd name="T35" fmla="*/ 50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619">
                  <a:moveTo>
                    <a:pt x="309" y="0"/>
                  </a:moveTo>
                  <a:lnTo>
                    <a:pt x="309" y="0"/>
                  </a:lnTo>
                  <a:cubicBezTo>
                    <a:pt x="132" y="0"/>
                    <a:pt x="0" y="118"/>
                    <a:pt x="0" y="265"/>
                  </a:cubicBezTo>
                  <a:cubicBezTo>
                    <a:pt x="0" y="354"/>
                    <a:pt x="44" y="427"/>
                    <a:pt x="118" y="486"/>
                  </a:cubicBezTo>
                  <a:cubicBezTo>
                    <a:pt x="118" y="618"/>
                    <a:pt x="118" y="618"/>
                    <a:pt x="118" y="618"/>
                  </a:cubicBezTo>
                  <a:cubicBezTo>
                    <a:pt x="250" y="545"/>
                    <a:pt x="250" y="545"/>
                    <a:pt x="250" y="545"/>
                  </a:cubicBezTo>
                  <a:cubicBezTo>
                    <a:pt x="265" y="545"/>
                    <a:pt x="294" y="545"/>
                    <a:pt x="309" y="545"/>
                  </a:cubicBezTo>
                  <a:cubicBezTo>
                    <a:pt x="486" y="545"/>
                    <a:pt x="618" y="427"/>
                    <a:pt x="618" y="265"/>
                  </a:cubicBezTo>
                  <a:cubicBezTo>
                    <a:pt x="618" y="118"/>
                    <a:pt x="486" y="0"/>
                    <a:pt x="309" y="0"/>
                  </a:cubicBezTo>
                  <a:close/>
                  <a:moveTo>
                    <a:pt x="309" y="501"/>
                  </a:moveTo>
                  <a:lnTo>
                    <a:pt x="309" y="501"/>
                  </a:lnTo>
                  <a:cubicBezTo>
                    <a:pt x="280" y="501"/>
                    <a:pt x="265" y="501"/>
                    <a:pt x="235" y="501"/>
                  </a:cubicBezTo>
                  <a:cubicBezTo>
                    <a:pt x="147" y="560"/>
                    <a:pt x="147" y="560"/>
                    <a:pt x="147" y="560"/>
                  </a:cubicBezTo>
                  <a:cubicBezTo>
                    <a:pt x="147" y="457"/>
                    <a:pt x="147" y="457"/>
                    <a:pt x="147" y="457"/>
                  </a:cubicBezTo>
                  <a:cubicBezTo>
                    <a:pt x="73" y="427"/>
                    <a:pt x="29" y="354"/>
                    <a:pt x="29" y="265"/>
                  </a:cubicBezTo>
                  <a:cubicBezTo>
                    <a:pt x="29" y="133"/>
                    <a:pt x="162" y="30"/>
                    <a:pt x="309" y="30"/>
                  </a:cubicBezTo>
                  <a:cubicBezTo>
                    <a:pt x="456" y="30"/>
                    <a:pt x="589" y="133"/>
                    <a:pt x="589" y="265"/>
                  </a:cubicBezTo>
                  <a:cubicBezTo>
                    <a:pt x="589" y="398"/>
                    <a:pt x="456" y="501"/>
                    <a:pt x="309" y="501"/>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3" name="Freeform 192"/>
            <p:cNvSpPr>
              <a:spLocks noChangeArrowheads="1"/>
            </p:cNvSpPr>
            <p:nvPr/>
          </p:nvSpPr>
          <p:spPr bwMode="auto">
            <a:xfrm>
              <a:off x="7199313" y="2089150"/>
              <a:ext cx="336550" cy="239713"/>
            </a:xfrm>
            <a:custGeom>
              <a:avLst/>
              <a:gdLst>
                <a:gd name="T0" fmla="*/ 45 w 561"/>
                <a:gd name="T1" fmla="*/ 325 h 399"/>
                <a:gd name="T2" fmla="*/ 45 w 561"/>
                <a:gd name="T3" fmla="*/ 325 h 399"/>
                <a:gd name="T4" fmla="*/ 0 w 561"/>
                <a:gd name="T5" fmla="*/ 354 h 399"/>
                <a:gd name="T6" fmla="*/ 45 w 561"/>
                <a:gd name="T7" fmla="*/ 398 h 399"/>
                <a:gd name="T8" fmla="*/ 89 w 561"/>
                <a:gd name="T9" fmla="*/ 354 h 399"/>
                <a:gd name="T10" fmla="*/ 45 w 561"/>
                <a:gd name="T11" fmla="*/ 325 h 399"/>
                <a:gd name="T12" fmla="*/ 45 w 561"/>
                <a:gd name="T13" fmla="*/ 162 h 399"/>
                <a:gd name="T14" fmla="*/ 45 w 561"/>
                <a:gd name="T15" fmla="*/ 162 h 399"/>
                <a:gd name="T16" fmla="*/ 0 w 561"/>
                <a:gd name="T17" fmla="*/ 207 h 399"/>
                <a:gd name="T18" fmla="*/ 45 w 561"/>
                <a:gd name="T19" fmla="*/ 236 h 399"/>
                <a:gd name="T20" fmla="*/ 89 w 561"/>
                <a:gd name="T21" fmla="*/ 207 h 399"/>
                <a:gd name="T22" fmla="*/ 45 w 561"/>
                <a:gd name="T23" fmla="*/ 162 h 399"/>
                <a:gd name="T24" fmla="*/ 530 w 561"/>
                <a:gd name="T25" fmla="*/ 177 h 399"/>
                <a:gd name="T26" fmla="*/ 530 w 561"/>
                <a:gd name="T27" fmla="*/ 177 h 399"/>
                <a:gd name="T28" fmla="*/ 177 w 561"/>
                <a:gd name="T29" fmla="*/ 177 h 399"/>
                <a:gd name="T30" fmla="*/ 162 w 561"/>
                <a:gd name="T31" fmla="*/ 207 h 399"/>
                <a:gd name="T32" fmla="*/ 177 w 561"/>
                <a:gd name="T33" fmla="*/ 221 h 399"/>
                <a:gd name="T34" fmla="*/ 530 w 561"/>
                <a:gd name="T35" fmla="*/ 221 h 399"/>
                <a:gd name="T36" fmla="*/ 560 w 561"/>
                <a:gd name="T37" fmla="*/ 207 h 399"/>
                <a:gd name="T38" fmla="*/ 530 w 561"/>
                <a:gd name="T39" fmla="*/ 177 h 399"/>
                <a:gd name="T40" fmla="*/ 177 w 561"/>
                <a:gd name="T41" fmla="*/ 59 h 399"/>
                <a:gd name="T42" fmla="*/ 177 w 561"/>
                <a:gd name="T43" fmla="*/ 59 h 399"/>
                <a:gd name="T44" fmla="*/ 530 w 561"/>
                <a:gd name="T45" fmla="*/ 59 h 399"/>
                <a:gd name="T46" fmla="*/ 560 w 561"/>
                <a:gd name="T47" fmla="*/ 45 h 399"/>
                <a:gd name="T48" fmla="*/ 530 w 561"/>
                <a:gd name="T49" fmla="*/ 30 h 399"/>
                <a:gd name="T50" fmla="*/ 177 w 561"/>
                <a:gd name="T51" fmla="*/ 30 h 399"/>
                <a:gd name="T52" fmla="*/ 162 w 561"/>
                <a:gd name="T53" fmla="*/ 45 h 399"/>
                <a:gd name="T54" fmla="*/ 177 w 561"/>
                <a:gd name="T55" fmla="*/ 59 h 399"/>
                <a:gd name="T56" fmla="*/ 45 w 561"/>
                <a:gd name="T57" fmla="*/ 0 h 399"/>
                <a:gd name="T58" fmla="*/ 45 w 561"/>
                <a:gd name="T59" fmla="*/ 0 h 399"/>
                <a:gd name="T60" fmla="*/ 0 w 561"/>
                <a:gd name="T61" fmla="*/ 45 h 399"/>
                <a:gd name="T62" fmla="*/ 45 w 561"/>
                <a:gd name="T63" fmla="*/ 89 h 399"/>
                <a:gd name="T64" fmla="*/ 89 w 561"/>
                <a:gd name="T65" fmla="*/ 45 h 399"/>
                <a:gd name="T66" fmla="*/ 45 w 561"/>
                <a:gd name="T67" fmla="*/ 0 h 399"/>
                <a:gd name="T68" fmla="*/ 530 w 561"/>
                <a:gd name="T69" fmla="*/ 339 h 399"/>
                <a:gd name="T70" fmla="*/ 530 w 561"/>
                <a:gd name="T71" fmla="*/ 339 h 399"/>
                <a:gd name="T72" fmla="*/ 177 w 561"/>
                <a:gd name="T73" fmla="*/ 339 h 399"/>
                <a:gd name="T74" fmla="*/ 162 w 561"/>
                <a:gd name="T75" fmla="*/ 354 h 399"/>
                <a:gd name="T76" fmla="*/ 177 w 561"/>
                <a:gd name="T77" fmla="*/ 383 h 399"/>
                <a:gd name="T78" fmla="*/ 530 w 561"/>
                <a:gd name="T79" fmla="*/ 383 h 399"/>
                <a:gd name="T80" fmla="*/ 560 w 561"/>
                <a:gd name="T81" fmla="*/ 354 h 399"/>
                <a:gd name="T82" fmla="*/ 530 w 561"/>
                <a:gd name="T83" fmla="*/ 33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1" h="399">
                  <a:moveTo>
                    <a:pt x="45" y="325"/>
                  </a:moveTo>
                  <a:lnTo>
                    <a:pt x="45" y="325"/>
                  </a:lnTo>
                  <a:cubicBezTo>
                    <a:pt x="30" y="325"/>
                    <a:pt x="0" y="339"/>
                    <a:pt x="0" y="354"/>
                  </a:cubicBezTo>
                  <a:cubicBezTo>
                    <a:pt x="0" y="383"/>
                    <a:pt x="30" y="398"/>
                    <a:pt x="45" y="398"/>
                  </a:cubicBezTo>
                  <a:cubicBezTo>
                    <a:pt x="59" y="398"/>
                    <a:pt x="89" y="383"/>
                    <a:pt x="89" y="354"/>
                  </a:cubicBezTo>
                  <a:cubicBezTo>
                    <a:pt x="89" y="339"/>
                    <a:pt x="59" y="325"/>
                    <a:pt x="45" y="325"/>
                  </a:cubicBezTo>
                  <a:close/>
                  <a:moveTo>
                    <a:pt x="45" y="162"/>
                  </a:moveTo>
                  <a:lnTo>
                    <a:pt x="45" y="162"/>
                  </a:lnTo>
                  <a:cubicBezTo>
                    <a:pt x="30" y="162"/>
                    <a:pt x="0" y="177"/>
                    <a:pt x="0" y="207"/>
                  </a:cubicBezTo>
                  <a:cubicBezTo>
                    <a:pt x="0" y="221"/>
                    <a:pt x="30" y="236"/>
                    <a:pt x="45" y="236"/>
                  </a:cubicBezTo>
                  <a:cubicBezTo>
                    <a:pt x="59" y="236"/>
                    <a:pt x="89" y="221"/>
                    <a:pt x="89" y="207"/>
                  </a:cubicBezTo>
                  <a:cubicBezTo>
                    <a:pt x="89" y="177"/>
                    <a:pt x="59" y="162"/>
                    <a:pt x="45" y="162"/>
                  </a:cubicBezTo>
                  <a:close/>
                  <a:moveTo>
                    <a:pt x="530" y="177"/>
                  </a:moveTo>
                  <a:lnTo>
                    <a:pt x="530" y="177"/>
                  </a:lnTo>
                  <a:cubicBezTo>
                    <a:pt x="177" y="177"/>
                    <a:pt x="177" y="177"/>
                    <a:pt x="177" y="177"/>
                  </a:cubicBezTo>
                  <a:cubicBezTo>
                    <a:pt x="177" y="177"/>
                    <a:pt x="162" y="192"/>
                    <a:pt x="162" y="207"/>
                  </a:cubicBezTo>
                  <a:lnTo>
                    <a:pt x="177" y="221"/>
                  </a:lnTo>
                  <a:cubicBezTo>
                    <a:pt x="530" y="221"/>
                    <a:pt x="530" y="221"/>
                    <a:pt x="530" y="221"/>
                  </a:cubicBezTo>
                  <a:cubicBezTo>
                    <a:pt x="545" y="221"/>
                    <a:pt x="560" y="207"/>
                    <a:pt x="560" y="207"/>
                  </a:cubicBezTo>
                  <a:cubicBezTo>
                    <a:pt x="560" y="192"/>
                    <a:pt x="545" y="177"/>
                    <a:pt x="530" y="177"/>
                  </a:cubicBezTo>
                  <a:close/>
                  <a:moveTo>
                    <a:pt x="177" y="59"/>
                  </a:moveTo>
                  <a:lnTo>
                    <a:pt x="177" y="59"/>
                  </a:lnTo>
                  <a:cubicBezTo>
                    <a:pt x="530" y="59"/>
                    <a:pt x="530" y="59"/>
                    <a:pt x="530" y="59"/>
                  </a:cubicBezTo>
                  <a:cubicBezTo>
                    <a:pt x="545" y="59"/>
                    <a:pt x="560" y="59"/>
                    <a:pt x="560" y="45"/>
                  </a:cubicBezTo>
                  <a:cubicBezTo>
                    <a:pt x="560" y="30"/>
                    <a:pt x="545" y="30"/>
                    <a:pt x="530" y="30"/>
                  </a:cubicBezTo>
                  <a:cubicBezTo>
                    <a:pt x="177" y="30"/>
                    <a:pt x="177" y="30"/>
                    <a:pt x="177" y="30"/>
                  </a:cubicBezTo>
                  <a:cubicBezTo>
                    <a:pt x="177" y="30"/>
                    <a:pt x="162" y="30"/>
                    <a:pt x="162" y="45"/>
                  </a:cubicBezTo>
                  <a:cubicBezTo>
                    <a:pt x="162" y="59"/>
                    <a:pt x="177" y="59"/>
                    <a:pt x="177" y="59"/>
                  </a:cubicBezTo>
                  <a:close/>
                  <a:moveTo>
                    <a:pt x="45" y="0"/>
                  </a:moveTo>
                  <a:lnTo>
                    <a:pt x="45" y="0"/>
                  </a:lnTo>
                  <a:cubicBezTo>
                    <a:pt x="30" y="0"/>
                    <a:pt x="0" y="30"/>
                    <a:pt x="0" y="45"/>
                  </a:cubicBezTo>
                  <a:cubicBezTo>
                    <a:pt x="0" y="59"/>
                    <a:pt x="30" y="89"/>
                    <a:pt x="45" y="89"/>
                  </a:cubicBezTo>
                  <a:cubicBezTo>
                    <a:pt x="59" y="89"/>
                    <a:pt x="89" y="59"/>
                    <a:pt x="89" y="45"/>
                  </a:cubicBezTo>
                  <a:cubicBezTo>
                    <a:pt x="89" y="30"/>
                    <a:pt x="59" y="0"/>
                    <a:pt x="45" y="0"/>
                  </a:cubicBezTo>
                  <a:close/>
                  <a:moveTo>
                    <a:pt x="530" y="339"/>
                  </a:moveTo>
                  <a:lnTo>
                    <a:pt x="530" y="339"/>
                  </a:lnTo>
                  <a:cubicBezTo>
                    <a:pt x="177" y="339"/>
                    <a:pt x="177" y="339"/>
                    <a:pt x="177" y="339"/>
                  </a:cubicBezTo>
                  <a:lnTo>
                    <a:pt x="162" y="354"/>
                  </a:lnTo>
                  <a:cubicBezTo>
                    <a:pt x="162" y="369"/>
                    <a:pt x="177" y="383"/>
                    <a:pt x="177" y="383"/>
                  </a:cubicBezTo>
                  <a:cubicBezTo>
                    <a:pt x="530" y="383"/>
                    <a:pt x="530" y="383"/>
                    <a:pt x="530" y="383"/>
                  </a:cubicBezTo>
                  <a:cubicBezTo>
                    <a:pt x="545" y="383"/>
                    <a:pt x="560" y="369"/>
                    <a:pt x="560" y="354"/>
                  </a:cubicBezTo>
                  <a:cubicBezTo>
                    <a:pt x="560" y="354"/>
                    <a:pt x="545" y="339"/>
                    <a:pt x="530" y="33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4" name="Freeform 193"/>
            <p:cNvSpPr>
              <a:spLocks noChangeArrowheads="1"/>
            </p:cNvSpPr>
            <p:nvPr/>
          </p:nvSpPr>
          <p:spPr bwMode="auto">
            <a:xfrm>
              <a:off x="6588125" y="2046288"/>
              <a:ext cx="344488" cy="330200"/>
            </a:xfrm>
            <a:custGeom>
              <a:avLst/>
              <a:gdLst>
                <a:gd name="T0" fmla="*/ 544 w 575"/>
                <a:gd name="T1" fmla="*/ 515 h 546"/>
                <a:gd name="T2" fmla="*/ 544 w 575"/>
                <a:gd name="T3" fmla="*/ 515 h 546"/>
                <a:gd name="T4" fmla="*/ 279 w 575"/>
                <a:gd name="T5" fmla="*/ 515 h 546"/>
                <a:gd name="T6" fmla="*/ 250 w 575"/>
                <a:gd name="T7" fmla="*/ 530 h 546"/>
                <a:gd name="T8" fmla="*/ 279 w 575"/>
                <a:gd name="T9" fmla="*/ 545 h 546"/>
                <a:gd name="T10" fmla="*/ 544 w 575"/>
                <a:gd name="T11" fmla="*/ 545 h 546"/>
                <a:gd name="T12" fmla="*/ 574 w 575"/>
                <a:gd name="T13" fmla="*/ 530 h 546"/>
                <a:gd name="T14" fmla="*/ 544 w 575"/>
                <a:gd name="T15" fmla="*/ 515 h 546"/>
                <a:gd name="T16" fmla="*/ 309 w 575"/>
                <a:gd name="T17" fmla="*/ 191 h 546"/>
                <a:gd name="T18" fmla="*/ 309 w 575"/>
                <a:gd name="T19" fmla="*/ 191 h 546"/>
                <a:gd name="T20" fmla="*/ 309 w 575"/>
                <a:gd name="T21" fmla="*/ 162 h 546"/>
                <a:gd name="T22" fmla="*/ 176 w 575"/>
                <a:gd name="T23" fmla="*/ 0 h 546"/>
                <a:gd name="T24" fmla="*/ 162 w 575"/>
                <a:gd name="T25" fmla="*/ 0 h 546"/>
                <a:gd name="T26" fmla="*/ 147 w 575"/>
                <a:gd name="T27" fmla="*/ 0 h 546"/>
                <a:gd name="T28" fmla="*/ 0 w 575"/>
                <a:gd name="T29" fmla="*/ 162 h 546"/>
                <a:gd name="T30" fmla="*/ 0 w 575"/>
                <a:gd name="T31" fmla="*/ 191 h 546"/>
                <a:gd name="T32" fmla="*/ 29 w 575"/>
                <a:gd name="T33" fmla="*/ 191 h 546"/>
                <a:gd name="T34" fmla="*/ 132 w 575"/>
                <a:gd name="T35" fmla="*/ 73 h 546"/>
                <a:gd name="T36" fmla="*/ 132 w 575"/>
                <a:gd name="T37" fmla="*/ 545 h 546"/>
                <a:gd name="T38" fmla="*/ 176 w 575"/>
                <a:gd name="T39" fmla="*/ 545 h 546"/>
                <a:gd name="T40" fmla="*/ 176 w 575"/>
                <a:gd name="T41" fmla="*/ 73 h 546"/>
                <a:gd name="T42" fmla="*/ 279 w 575"/>
                <a:gd name="T43" fmla="*/ 191 h 546"/>
                <a:gd name="T44" fmla="*/ 309 w 575"/>
                <a:gd name="T45" fmla="*/ 191 h 546"/>
                <a:gd name="T46" fmla="*/ 309 w 575"/>
                <a:gd name="T47" fmla="*/ 73 h 546"/>
                <a:gd name="T48" fmla="*/ 309 w 575"/>
                <a:gd name="T49" fmla="*/ 73 h 546"/>
                <a:gd name="T50" fmla="*/ 544 w 575"/>
                <a:gd name="T51" fmla="*/ 73 h 546"/>
                <a:gd name="T52" fmla="*/ 574 w 575"/>
                <a:gd name="T53" fmla="*/ 59 h 546"/>
                <a:gd name="T54" fmla="*/ 544 w 575"/>
                <a:gd name="T55" fmla="*/ 44 h 546"/>
                <a:gd name="T56" fmla="*/ 309 w 575"/>
                <a:gd name="T57" fmla="*/ 44 h 546"/>
                <a:gd name="T58" fmla="*/ 294 w 575"/>
                <a:gd name="T59" fmla="*/ 59 h 546"/>
                <a:gd name="T60" fmla="*/ 309 w 575"/>
                <a:gd name="T61" fmla="*/ 73 h 546"/>
                <a:gd name="T62" fmla="*/ 544 w 575"/>
                <a:gd name="T63" fmla="*/ 398 h 546"/>
                <a:gd name="T64" fmla="*/ 544 w 575"/>
                <a:gd name="T65" fmla="*/ 398 h 546"/>
                <a:gd name="T66" fmla="*/ 279 w 575"/>
                <a:gd name="T67" fmla="*/ 398 h 546"/>
                <a:gd name="T68" fmla="*/ 250 w 575"/>
                <a:gd name="T69" fmla="*/ 412 h 546"/>
                <a:gd name="T70" fmla="*/ 279 w 575"/>
                <a:gd name="T71" fmla="*/ 427 h 546"/>
                <a:gd name="T72" fmla="*/ 544 w 575"/>
                <a:gd name="T73" fmla="*/ 427 h 546"/>
                <a:gd name="T74" fmla="*/ 574 w 575"/>
                <a:gd name="T75" fmla="*/ 412 h 546"/>
                <a:gd name="T76" fmla="*/ 544 w 575"/>
                <a:gd name="T77" fmla="*/ 398 h 546"/>
                <a:gd name="T78" fmla="*/ 544 w 575"/>
                <a:gd name="T79" fmla="*/ 162 h 546"/>
                <a:gd name="T80" fmla="*/ 544 w 575"/>
                <a:gd name="T81" fmla="*/ 162 h 546"/>
                <a:gd name="T82" fmla="*/ 397 w 575"/>
                <a:gd name="T83" fmla="*/ 162 h 546"/>
                <a:gd name="T84" fmla="*/ 367 w 575"/>
                <a:gd name="T85" fmla="*/ 177 h 546"/>
                <a:gd name="T86" fmla="*/ 397 w 575"/>
                <a:gd name="T87" fmla="*/ 191 h 546"/>
                <a:gd name="T88" fmla="*/ 544 w 575"/>
                <a:gd name="T89" fmla="*/ 191 h 546"/>
                <a:gd name="T90" fmla="*/ 574 w 575"/>
                <a:gd name="T91" fmla="*/ 177 h 546"/>
                <a:gd name="T92" fmla="*/ 544 w 575"/>
                <a:gd name="T93" fmla="*/ 162 h 546"/>
                <a:gd name="T94" fmla="*/ 544 w 575"/>
                <a:gd name="T95" fmla="*/ 280 h 546"/>
                <a:gd name="T96" fmla="*/ 544 w 575"/>
                <a:gd name="T97" fmla="*/ 280 h 546"/>
                <a:gd name="T98" fmla="*/ 279 w 575"/>
                <a:gd name="T99" fmla="*/ 280 h 546"/>
                <a:gd name="T100" fmla="*/ 250 w 575"/>
                <a:gd name="T101" fmla="*/ 294 h 546"/>
                <a:gd name="T102" fmla="*/ 279 w 575"/>
                <a:gd name="T103" fmla="*/ 309 h 546"/>
                <a:gd name="T104" fmla="*/ 544 w 575"/>
                <a:gd name="T105" fmla="*/ 309 h 546"/>
                <a:gd name="T106" fmla="*/ 574 w 575"/>
                <a:gd name="T107" fmla="*/ 294 h 546"/>
                <a:gd name="T108" fmla="*/ 544 w 575"/>
                <a:gd name="T109" fmla="*/ 28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5" h="546">
                  <a:moveTo>
                    <a:pt x="544" y="515"/>
                  </a:moveTo>
                  <a:lnTo>
                    <a:pt x="544" y="515"/>
                  </a:lnTo>
                  <a:cubicBezTo>
                    <a:pt x="279" y="515"/>
                    <a:pt x="279" y="515"/>
                    <a:pt x="279" y="515"/>
                  </a:cubicBezTo>
                  <a:cubicBezTo>
                    <a:pt x="265" y="515"/>
                    <a:pt x="250" y="515"/>
                    <a:pt x="250" y="530"/>
                  </a:cubicBezTo>
                  <a:cubicBezTo>
                    <a:pt x="250" y="545"/>
                    <a:pt x="265" y="545"/>
                    <a:pt x="279" y="545"/>
                  </a:cubicBezTo>
                  <a:cubicBezTo>
                    <a:pt x="544" y="545"/>
                    <a:pt x="544" y="545"/>
                    <a:pt x="544" y="545"/>
                  </a:cubicBezTo>
                  <a:cubicBezTo>
                    <a:pt x="559" y="545"/>
                    <a:pt x="574" y="545"/>
                    <a:pt x="574" y="530"/>
                  </a:cubicBezTo>
                  <a:cubicBezTo>
                    <a:pt x="574" y="515"/>
                    <a:pt x="559" y="515"/>
                    <a:pt x="544" y="515"/>
                  </a:cubicBezTo>
                  <a:close/>
                  <a:moveTo>
                    <a:pt x="309" y="191"/>
                  </a:moveTo>
                  <a:lnTo>
                    <a:pt x="309" y="191"/>
                  </a:lnTo>
                  <a:cubicBezTo>
                    <a:pt x="309" y="177"/>
                    <a:pt x="309" y="177"/>
                    <a:pt x="309" y="162"/>
                  </a:cubicBezTo>
                  <a:cubicBezTo>
                    <a:pt x="176" y="0"/>
                    <a:pt x="176" y="0"/>
                    <a:pt x="176" y="0"/>
                  </a:cubicBezTo>
                  <a:cubicBezTo>
                    <a:pt x="162" y="0"/>
                    <a:pt x="162" y="0"/>
                    <a:pt x="162" y="0"/>
                  </a:cubicBezTo>
                  <a:cubicBezTo>
                    <a:pt x="147" y="0"/>
                    <a:pt x="147" y="0"/>
                    <a:pt x="147" y="0"/>
                  </a:cubicBezTo>
                  <a:cubicBezTo>
                    <a:pt x="0" y="162"/>
                    <a:pt x="0" y="162"/>
                    <a:pt x="0" y="162"/>
                  </a:cubicBezTo>
                  <a:cubicBezTo>
                    <a:pt x="0" y="177"/>
                    <a:pt x="0" y="177"/>
                    <a:pt x="0" y="191"/>
                  </a:cubicBezTo>
                  <a:cubicBezTo>
                    <a:pt x="14" y="191"/>
                    <a:pt x="29" y="191"/>
                    <a:pt x="29" y="191"/>
                  </a:cubicBezTo>
                  <a:cubicBezTo>
                    <a:pt x="132" y="73"/>
                    <a:pt x="132" y="73"/>
                    <a:pt x="132" y="73"/>
                  </a:cubicBezTo>
                  <a:cubicBezTo>
                    <a:pt x="132" y="545"/>
                    <a:pt x="132" y="545"/>
                    <a:pt x="132" y="545"/>
                  </a:cubicBezTo>
                  <a:cubicBezTo>
                    <a:pt x="176" y="545"/>
                    <a:pt x="176" y="545"/>
                    <a:pt x="176" y="545"/>
                  </a:cubicBezTo>
                  <a:cubicBezTo>
                    <a:pt x="176" y="73"/>
                    <a:pt x="176" y="73"/>
                    <a:pt x="176" y="73"/>
                  </a:cubicBezTo>
                  <a:cubicBezTo>
                    <a:pt x="279" y="191"/>
                    <a:pt x="279" y="191"/>
                    <a:pt x="279" y="191"/>
                  </a:cubicBezTo>
                  <a:cubicBezTo>
                    <a:pt x="294" y="191"/>
                    <a:pt x="294" y="191"/>
                    <a:pt x="309" y="191"/>
                  </a:cubicBezTo>
                  <a:close/>
                  <a:moveTo>
                    <a:pt x="309" y="73"/>
                  </a:moveTo>
                  <a:lnTo>
                    <a:pt x="309" y="73"/>
                  </a:lnTo>
                  <a:cubicBezTo>
                    <a:pt x="544" y="73"/>
                    <a:pt x="544" y="73"/>
                    <a:pt x="544" y="73"/>
                  </a:cubicBezTo>
                  <a:cubicBezTo>
                    <a:pt x="559" y="73"/>
                    <a:pt x="574" y="73"/>
                    <a:pt x="574" y="59"/>
                  </a:cubicBezTo>
                  <a:cubicBezTo>
                    <a:pt x="574" y="44"/>
                    <a:pt x="559" y="44"/>
                    <a:pt x="544" y="44"/>
                  </a:cubicBezTo>
                  <a:cubicBezTo>
                    <a:pt x="309" y="44"/>
                    <a:pt x="309" y="44"/>
                    <a:pt x="309" y="44"/>
                  </a:cubicBezTo>
                  <a:cubicBezTo>
                    <a:pt x="309" y="44"/>
                    <a:pt x="294" y="44"/>
                    <a:pt x="294" y="59"/>
                  </a:cubicBezTo>
                  <a:cubicBezTo>
                    <a:pt x="294" y="73"/>
                    <a:pt x="309" y="73"/>
                    <a:pt x="309" y="73"/>
                  </a:cubicBezTo>
                  <a:close/>
                  <a:moveTo>
                    <a:pt x="544" y="398"/>
                  </a:moveTo>
                  <a:lnTo>
                    <a:pt x="544" y="398"/>
                  </a:lnTo>
                  <a:cubicBezTo>
                    <a:pt x="279" y="398"/>
                    <a:pt x="279" y="398"/>
                    <a:pt x="279" y="398"/>
                  </a:cubicBezTo>
                  <a:cubicBezTo>
                    <a:pt x="265" y="398"/>
                    <a:pt x="250" y="398"/>
                    <a:pt x="250" y="412"/>
                  </a:cubicBezTo>
                  <a:cubicBezTo>
                    <a:pt x="250" y="427"/>
                    <a:pt x="265" y="427"/>
                    <a:pt x="279" y="427"/>
                  </a:cubicBezTo>
                  <a:cubicBezTo>
                    <a:pt x="544" y="427"/>
                    <a:pt x="544" y="427"/>
                    <a:pt x="544" y="427"/>
                  </a:cubicBezTo>
                  <a:cubicBezTo>
                    <a:pt x="559" y="427"/>
                    <a:pt x="574" y="427"/>
                    <a:pt x="574" y="412"/>
                  </a:cubicBezTo>
                  <a:cubicBezTo>
                    <a:pt x="574" y="398"/>
                    <a:pt x="559" y="398"/>
                    <a:pt x="544" y="398"/>
                  </a:cubicBezTo>
                  <a:close/>
                  <a:moveTo>
                    <a:pt x="544" y="162"/>
                  </a:moveTo>
                  <a:lnTo>
                    <a:pt x="544" y="162"/>
                  </a:lnTo>
                  <a:cubicBezTo>
                    <a:pt x="397" y="162"/>
                    <a:pt x="397" y="162"/>
                    <a:pt x="397" y="162"/>
                  </a:cubicBezTo>
                  <a:cubicBezTo>
                    <a:pt x="383" y="162"/>
                    <a:pt x="367" y="162"/>
                    <a:pt x="367" y="177"/>
                  </a:cubicBezTo>
                  <a:cubicBezTo>
                    <a:pt x="367" y="191"/>
                    <a:pt x="383" y="191"/>
                    <a:pt x="397" y="191"/>
                  </a:cubicBezTo>
                  <a:cubicBezTo>
                    <a:pt x="544" y="191"/>
                    <a:pt x="544" y="191"/>
                    <a:pt x="544" y="191"/>
                  </a:cubicBezTo>
                  <a:cubicBezTo>
                    <a:pt x="559" y="191"/>
                    <a:pt x="574" y="191"/>
                    <a:pt x="574" y="177"/>
                  </a:cubicBezTo>
                  <a:cubicBezTo>
                    <a:pt x="574" y="162"/>
                    <a:pt x="559" y="162"/>
                    <a:pt x="544" y="162"/>
                  </a:cubicBezTo>
                  <a:close/>
                  <a:moveTo>
                    <a:pt x="544" y="280"/>
                  </a:moveTo>
                  <a:lnTo>
                    <a:pt x="544" y="280"/>
                  </a:lnTo>
                  <a:cubicBezTo>
                    <a:pt x="279" y="280"/>
                    <a:pt x="279" y="280"/>
                    <a:pt x="279" y="280"/>
                  </a:cubicBezTo>
                  <a:cubicBezTo>
                    <a:pt x="265" y="280"/>
                    <a:pt x="250" y="280"/>
                    <a:pt x="250" y="294"/>
                  </a:cubicBezTo>
                  <a:cubicBezTo>
                    <a:pt x="250" y="309"/>
                    <a:pt x="265" y="309"/>
                    <a:pt x="279" y="309"/>
                  </a:cubicBezTo>
                  <a:cubicBezTo>
                    <a:pt x="544" y="309"/>
                    <a:pt x="544" y="309"/>
                    <a:pt x="544" y="309"/>
                  </a:cubicBezTo>
                  <a:cubicBezTo>
                    <a:pt x="559" y="309"/>
                    <a:pt x="574" y="309"/>
                    <a:pt x="574" y="294"/>
                  </a:cubicBezTo>
                  <a:cubicBezTo>
                    <a:pt x="574" y="280"/>
                    <a:pt x="559" y="280"/>
                    <a:pt x="544" y="280"/>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5" name="Freeform 194"/>
            <p:cNvSpPr>
              <a:spLocks noChangeArrowheads="1"/>
            </p:cNvSpPr>
            <p:nvPr/>
          </p:nvSpPr>
          <p:spPr bwMode="auto">
            <a:xfrm>
              <a:off x="5973763" y="2046288"/>
              <a:ext cx="338137" cy="330200"/>
            </a:xfrm>
            <a:custGeom>
              <a:avLst/>
              <a:gdLst>
                <a:gd name="T0" fmla="*/ 309 w 560"/>
                <a:gd name="T1" fmla="*/ 353 h 546"/>
                <a:gd name="T2" fmla="*/ 309 w 560"/>
                <a:gd name="T3" fmla="*/ 353 h 546"/>
                <a:gd name="T4" fmla="*/ 280 w 560"/>
                <a:gd name="T5" fmla="*/ 353 h 546"/>
                <a:gd name="T6" fmla="*/ 177 w 560"/>
                <a:gd name="T7" fmla="*/ 471 h 546"/>
                <a:gd name="T8" fmla="*/ 177 w 560"/>
                <a:gd name="T9" fmla="*/ 0 h 546"/>
                <a:gd name="T10" fmla="*/ 132 w 560"/>
                <a:gd name="T11" fmla="*/ 0 h 546"/>
                <a:gd name="T12" fmla="*/ 132 w 560"/>
                <a:gd name="T13" fmla="*/ 486 h 546"/>
                <a:gd name="T14" fmla="*/ 29 w 560"/>
                <a:gd name="T15" fmla="*/ 353 h 546"/>
                <a:gd name="T16" fmla="*/ 0 w 560"/>
                <a:gd name="T17" fmla="*/ 353 h 546"/>
                <a:gd name="T18" fmla="*/ 0 w 560"/>
                <a:gd name="T19" fmla="*/ 383 h 546"/>
                <a:gd name="T20" fmla="*/ 132 w 560"/>
                <a:gd name="T21" fmla="*/ 545 h 546"/>
                <a:gd name="T22" fmla="*/ 147 w 560"/>
                <a:gd name="T23" fmla="*/ 545 h 546"/>
                <a:gd name="T24" fmla="*/ 162 w 560"/>
                <a:gd name="T25" fmla="*/ 545 h 546"/>
                <a:gd name="T26" fmla="*/ 309 w 560"/>
                <a:gd name="T27" fmla="*/ 383 h 546"/>
                <a:gd name="T28" fmla="*/ 309 w 560"/>
                <a:gd name="T29" fmla="*/ 353 h 546"/>
                <a:gd name="T30" fmla="*/ 265 w 560"/>
                <a:gd name="T31" fmla="*/ 44 h 546"/>
                <a:gd name="T32" fmla="*/ 265 w 560"/>
                <a:gd name="T33" fmla="*/ 44 h 546"/>
                <a:gd name="T34" fmla="*/ 544 w 560"/>
                <a:gd name="T35" fmla="*/ 44 h 546"/>
                <a:gd name="T36" fmla="*/ 559 w 560"/>
                <a:gd name="T37" fmla="*/ 15 h 546"/>
                <a:gd name="T38" fmla="*/ 544 w 560"/>
                <a:gd name="T39" fmla="*/ 0 h 546"/>
                <a:gd name="T40" fmla="*/ 265 w 560"/>
                <a:gd name="T41" fmla="*/ 0 h 546"/>
                <a:gd name="T42" fmla="*/ 250 w 560"/>
                <a:gd name="T43" fmla="*/ 15 h 546"/>
                <a:gd name="T44" fmla="*/ 265 w 560"/>
                <a:gd name="T45" fmla="*/ 44 h 546"/>
                <a:gd name="T46" fmla="*/ 544 w 560"/>
                <a:gd name="T47" fmla="*/ 471 h 546"/>
                <a:gd name="T48" fmla="*/ 544 w 560"/>
                <a:gd name="T49" fmla="*/ 471 h 546"/>
                <a:gd name="T50" fmla="*/ 309 w 560"/>
                <a:gd name="T51" fmla="*/ 471 h 546"/>
                <a:gd name="T52" fmla="*/ 294 w 560"/>
                <a:gd name="T53" fmla="*/ 486 h 546"/>
                <a:gd name="T54" fmla="*/ 309 w 560"/>
                <a:gd name="T55" fmla="*/ 515 h 546"/>
                <a:gd name="T56" fmla="*/ 544 w 560"/>
                <a:gd name="T57" fmla="*/ 515 h 546"/>
                <a:gd name="T58" fmla="*/ 559 w 560"/>
                <a:gd name="T59" fmla="*/ 486 h 546"/>
                <a:gd name="T60" fmla="*/ 544 w 560"/>
                <a:gd name="T61" fmla="*/ 471 h 546"/>
                <a:gd name="T62" fmla="*/ 544 w 560"/>
                <a:gd name="T63" fmla="*/ 353 h 546"/>
                <a:gd name="T64" fmla="*/ 544 w 560"/>
                <a:gd name="T65" fmla="*/ 353 h 546"/>
                <a:gd name="T66" fmla="*/ 382 w 560"/>
                <a:gd name="T67" fmla="*/ 353 h 546"/>
                <a:gd name="T68" fmla="*/ 368 w 560"/>
                <a:gd name="T69" fmla="*/ 368 h 546"/>
                <a:gd name="T70" fmla="*/ 382 w 560"/>
                <a:gd name="T71" fmla="*/ 398 h 546"/>
                <a:gd name="T72" fmla="*/ 544 w 560"/>
                <a:gd name="T73" fmla="*/ 398 h 546"/>
                <a:gd name="T74" fmla="*/ 559 w 560"/>
                <a:gd name="T75" fmla="*/ 368 h 546"/>
                <a:gd name="T76" fmla="*/ 544 w 560"/>
                <a:gd name="T77" fmla="*/ 353 h 546"/>
                <a:gd name="T78" fmla="*/ 544 w 560"/>
                <a:gd name="T79" fmla="*/ 118 h 546"/>
                <a:gd name="T80" fmla="*/ 544 w 560"/>
                <a:gd name="T81" fmla="*/ 118 h 546"/>
                <a:gd name="T82" fmla="*/ 265 w 560"/>
                <a:gd name="T83" fmla="*/ 118 h 546"/>
                <a:gd name="T84" fmla="*/ 250 w 560"/>
                <a:gd name="T85" fmla="*/ 132 h 546"/>
                <a:gd name="T86" fmla="*/ 265 w 560"/>
                <a:gd name="T87" fmla="*/ 162 h 546"/>
                <a:gd name="T88" fmla="*/ 544 w 560"/>
                <a:gd name="T89" fmla="*/ 162 h 546"/>
                <a:gd name="T90" fmla="*/ 559 w 560"/>
                <a:gd name="T91" fmla="*/ 132 h 546"/>
                <a:gd name="T92" fmla="*/ 544 w 560"/>
                <a:gd name="T93" fmla="*/ 118 h 546"/>
                <a:gd name="T94" fmla="*/ 544 w 560"/>
                <a:gd name="T95" fmla="*/ 235 h 546"/>
                <a:gd name="T96" fmla="*/ 544 w 560"/>
                <a:gd name="T97" fmla="*/ 235 h 546"/>
                <a:gd name="T98" fmla="*/ 265 w 560"/>
                <a:gd name="T99" fmla="*/ 235 h 546"/>
                <a:gd name="T100" fmla="*/ 250 w 560"/>
                <a:gd name="T101" fmla="*/ 250 h 546"/>
                <a:gd name="T102" fmla="*/ 265 w 560"/>
                <a:gd name="T103" fmla="*/ 280 h 546"/>
                <a:gd name="T104" fmla="*/ 544 w 560"/>
                <a:gd name="T105" fmla="*/ 280 h 546"/>
                <a:gd name="T106" fmla="*/ 559 w 560"/>
                <a:gd name="T107" fmla="*/ 250 h 546"/>
                <a:gd name="T108" fmla="*/ 544 w 560"/>
                <a:gd name="T109" fmla="*/ 235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0" h="546">
                  <a:moveTo>
                    <a:pt x="309" y="353"/>
                  </a:moveTo>
                  <a:lnTo>
                    <a:pt x="309" y="353"/>
                  </a:lnTo>
                  <a:cubicBezTo>
                    <a:pt x="294" y="353"/>
                    <a:pt x="280" y="353"/>
                    <a:pt x="280" y="353"/>
                  </a:cubicBezTo>
                  <a:cubicBezTo>
                    <a:pt x="177" y="471"/>
                    <a:pt x="177" y="471"/>
                    <a:pt x="177" y="471"/>
                  </a:cubicBezTo>
                  <a:cubicBezTo>
                    <a:pt x="177" y="0"/>
                    <a:pt x="177" y="0"/>
                    <a:pt x="177" y="0"/>
                  </a:cubicBezTo>
                  <a:cubicBezTo>
                    <a:pt x="132" y="0"/>
                    <a:pt x="132" y="0"/>
                    <a:pt x="132" y="0"/>
                  </a:cubicBezTo>
                  <a:cubicBezTo>
                    <a:pt x="132" y="486"/>
                    <a:pt x="132" y="486"/>
                    <a:pt x="132" y="486"/>
                  </a:cubicBezTo>
                  <a:cubicBezTo>
                    <a:pt x="29" y="353"/>
                    <a:pt x="29" y="353"/>
                    <a:pt x="29" y="353"/>
                  </a:cubicBezTo>
                  <a:cubicBezTo>
                    <a:pt x="15" y="353"/>
                    <a:pt x="15" y="353"/>
                    <a:pt x="0" y="353"/>
                  </a:cubicBezTo>
                  <a:cubicBezTo>
                    <a:pt x="0" y="368"/>
                    <a:pt x="0" y="383"/>
                    <a:pt x="0" y="383"/>
                  </a:cubicBezTo>
                  <a:cubicBezTo>
                    <a:pt x="132" y="545"/>
                    <a:pt x="132" y="545"/>
                    <a:pt x="132" y="545"/>
                  </a:cubicBezTo>
                  <a:cubicBezTo>
                    <a:pt x="147" y="545"/>
                    <a:pt x="147" y="545"/>
                    <a:pt x="147" y="545"/>
                  </a:cubicBezTo>
                  <a:cubicBezTo>
                    <a:pt x="162" y="545"/>
                    <a:pt x="162" y="545"/>
                    <a:pt x="162" y="545"/>
                  </a:cubicBezTo>
                  <a:cubicBezTo>
                    <a:pt x="309" y="383"/>
                    <a:pt x="309" y="383"/>
                    <a:pt x="309" y="383"/>
                  </a:cubicBezTo>
                  <a:cubicBezTo>
                    <a:pt x="309" y="383"/>
                    <a:pt x="309" y="368"/>
                    <a:pt x="309" y="353"/>
                  </a:cubicBezTo>
                  <a:close/>
                  <a:moveTo>
                    <a:pt x="265" y="44"/>
                  </a:moveTo>
                  <a:lnTo>
                    <a:pt x="265" y="44"/>
                  </a:lnTo>
                  <a:cubicBezTo>
                    <a:pt x="544" y="44"/>
                    <a:pt x="544" y="44"/>
                    <a:pt x="544" y="44"/>
                  </a:cubicBezTo>
                  <a:cubicBezTo>
                    <a:pt x="559" y="44"/>
                    <a:pt x="559" y="30"/>
                    <a:pt x="559" y="15"/>
                  </a:cubicBezTo>
                  <a:cubicBezTo>
                    <a:pt x="559" y="15"/>
                    <a:pt x="559" y="0"/>
                    <a:pt x="544" y="0"/>
                  </a:cubicBezTo>
                  <a:cubicBezTo>
                    <a:pt x="265" y="0"/>
                    <a:pt x="265" y="0"/>
                    <a:pt x="265" y="0"/>
                  </a:cubicBezTo>
                  <a:lnTo>
                    <a:pt x="250" y="15"/>
                  </a:lnTo>
                  <a:cubicBezTo>
                    <a:pt x="250" y="30"/>
                    <a:pt x="265" y="44"/>
                    <a:pt x="265" y="44"/>
                  </a:cubicBezTo>
                  <a:close/>
                  <a:moveTo>
                    <a:pt x="544" y="471"/>
                  </a:moveTo>
                  <a:lnTo>
                    <a:pt x="544" y="471"/>
                  </a:lnTo>
                  <a:cubicBezTo>
                    <a:pt x="309" y="471"/>
                    <a:pt x="309" y="471"/>
                    <a:pt x="309" y="471"/>
                  </a:cubicBezTo>
                  <a:cubicBezTo>
                    <a:pt x="294" y="471"/>
                    <a:pt x="294" y="486"/>
                    <a:pt x="294" y="486"/>
                  </a:cubicBezTo>
                  <a:cubicBezTo>
                    <a:pt x="294" y="501"/>
                    <a:pt x="294" y="515"/>
                    <a:pt x="309" y="515"/>
                  </a:cubicBezTo>
                  <a:cubicBezTo>
                    <a:pt x="544" y="515"/>
                    <a:pt x="544" y="515"/>
                    <a:pt x="544" y="515"/>
                  </a:cubicBezTo>
                  <a:cubicBezTo>
                    <a:pt x="559" y="515"/>
                    <a:pt x="559" y="501"/>
                    <a:pt x="559" y="486"/>
                  </a:cubicBezTo>
                  <a:cubicBezTo>
                    <a:pt x="559" y="486"/>
                    <a:pt x="559" y="471"/>
                    <a:pt x="544" y="471"/>
                  </a:cubicBezTo>
                  <a:close/>
                  <a:moveTo>
                    <a:pt x="544" y="353"/>
                  </a:moveTo>
                  <a:lnTo>
                    <a:pt x="544" y="353"/>
                  </a:lnTo>
                  <a:cubicBezTo>
                    <a:pt x="382" y="353"/>
                    <a:pt x="382" y="353"/>
                    <a:pt x="382" y="353"/>
                  </a:cubicBezTo>
                  <a:lnTo>
                    <a:pt x="368" y="368"/>
                  </a:lnTo>
                  <a:cubicBezTo>
                    <a:pt x="368" y="383"/>
                    <a:pt x="382" y="398"/>
                    <a:pt x="382" y="398"/>
                  </a:cubicBezTo>
                  <a:cubicBezTo>
                    <a:pt x="544" y="398"/>
                    <a:pt x="544" y="398"/>
                    <a:pt x="544" y="398"/>
                  </a:cubicBezTo>
                  <a:cubicBezTo>
                    <a:pt x="559" y="398"/>
                    <a:pt x="559" y="383"/>
                    <a:pt x="559" y="368"/>
                  </a:cubicBezTo>
                  <a:cubicBezTo>
                    <a:pt x="559" y="368"/>
                    <a:pt x="559" y="353"/>
                    <a:pt x="544" y="353"/>
                  </a:cubicBezTo>
                  <a:close/>
                  <a:moveTo>
                    <a:pt x="544" y="118"/>
                  </a:moveTo>
                  <a:lnTo>
                    <a:pt x="544" y="118"/>
                  </a:lnTo>
                  <a:cubicBezTo>
                    <a:pt x="265" y="118"/>
                    <a:pt x="265" y="118"/>
                    <a:pt x="265" y="118"/>
                  </a:cubicBezTo>
                  <a:lnTo>
                    <a:pt x="250" y="132"/>
                  </a:lnTo>
                  <a:cubicBezTo>
                    <a:pt x="250" y="147"/>
                    <a:pt x="265" y="162"/>
                    <a:pt x="265" y="162"/>
                  </a:cubicBezTo>
                  <a:cubicBezTo>
                    <a:pt x="544" y="162"/>
                    <a:pt x="544" y="162"/>
                    <a:pt x="544" y="162"/>
                  </a:cubicBezTo>
                  <a:cubicBezTo>
                    <a:pt x="559" y="162"/>
                    <a:pt x="559" y="147"/>
                    <a:pt x="559" y="132"/>
                  </a:cubicBezTo>
                  <a:cubicBezTo>
                    <a:pt x="559" y="132"/>
                    <a:pt x="559" y="118"/>
                    <a:pt x="544" y="118"/>
                  </a:cubicBezTo>
                  <a:close/>
                  <a:moveTo>
                    <a:pt x="544" y="235"/>
                  </a:moveTo>
                  <a:lnTo>
                    <a:pt x="544" y="235"/>
                  </a:lnTo>
                  <a:cubicBezTo>
                    <a:pt x="265" y="235"/>
                    <a:pt x="265" y="235"/>
                    <a:pt x="265" y="235"/>
                  </a:cubicBezTo>
                  <a:lnTo>
                    <a:pt x="250" y="250"/>
                  </a:lnTo>
                  <a:cubicBezTo>
                    <a:pt x="250" y="265"/>
                    <a:pt x="265" y="280"/>
                    <a:pt x="265" y="280"/>
                  </a:cubicBezTo>
                  <a:cubicBezTo>
                    <a:pt x="544" y="280"/>
                    <a:pt x="544" y="280"/>
                    <a:pt x="544" y="280"/>
                  </a:cubicBezTo>
                  <a:cubicBezTo>
                    <a:pt x="559" y="280"/>
                    <a:pt x="559" y="265"/>
                    <a:pt x="559" y="250"/>
                  </a:cubicBezTo>
                  <a:cubicBezTo>
                    <a:pt x="559" y="250"/>
                    <a:pt x="559" y="235"/>
                    <a:pt x="544" y="235"/>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6" name="Freeform 195"/>
            <p:cNvSpPr>
              <a:spLocks noChangeArrowheads="1"/>
            </p:cNvSpPr>
            <p:nvPr/>
          </p:nvSpPr>
          <p:spPr bwMode="auto">
            <a:xfrm>
              <a:off x="5337175" y="2054225"/>
              <a:ext cx="328613" cy="311150"/>
            </a:xfrm>
            <a:custGeom>
              <a:avLst/>
              <a:gdLst>
                <a:gd name="T0" fmla="*/ 309 w 546"/>
                <a:gd name="T1" fmla="*/ 471 h 516"/>
                <a:gd name="T2" fmla="*/ 309 w 546"/>
                <a:gd name="T3" fmla="*/ 471 h 516"/>
                <a:gd name="T4" fmla="*/ 15 w 546"/>
                <a:gd name="T5" fmla="*/ 471 h 516"/>
                <a:gd name="T6" fmla="*/ 0 w 546"/>
                <a:gd name="T7" fmla="*/ 500 h 516"/>
                <a:gd name="T8" fmla="*/ 15 w 546"/>
                <a:gd name="T9" fmla="*/ 515 h 516"/>
                <a:gd name="T10" fmla="*/ 309 w 546"/>
                <a:gd name="T11" fmla="*/ 515 h 516"/>
                <a:gd name="T12" fmla="*/ 324 w 546"/>
                <a:gd name="T13" fmla="*/ 500 h 516"/>
                <a:gd name="T14" fmla="*/ 309 w 546"/>
                <a:gd name="T15" fmla="*/ 471 h 516"/>
                <a:gd name="T16" fmla="*/ 15 w 546"/>
                <a:gd name="T17" fmla="*/ 44 h 516"/>
                <a:gd name="T18" fmla="*/ 15 w 546"/>
                <a:gd name="T19" fmla="*/ 44 h 516"/>
                <a:gd name="T20" fmla="*/ 530 w 546"/>
                <a:gd name="T21" fmla="*/ 44 h 516"/>
                <a:gd name="T22" fmla="*/ 545 w 546"/>
                <a:gd name="T23" fmla="*/ 29 h 516"/>
                <a:gd name="T24" fmla="*/ 530 w 546"/>
                <a:gd name="T25" fmla="*/ 0 h 516"/>
                <a:gd name="T26" fmla="*/ 15 w 546"/>
                <a:gd name="T27" fmla="*/ 0 h 516"/>
                <a:gd name="T28" fmla="*/ 0 w 546"/>
                <a:gd name="T29" fmla="*/ 29 h 516"/>
                <a:gd name="T30" fmla="*/ 15 w 546"/>
                <a:gd name="T31" fmla="*/ 44 h 516"/>
                <a:gd name="T32" fmla="*/ 530 w 546"/>
                <a:gd name="T33" fmla="*/ 324 h 516"/>
                <a:gd name="T34" fmla="*/ 530 w 546"/>
                <a:gd name="T35" fmla="*/ 324 h 516"/>
                <a:gd name="T36" fmla="*/ 15 w 546"/>
                <a:gd name="T37" fmla="*/ 324 h 516"/>
                <a:gd name="T38" fmla="*/ 0 w 546"/>
                <a:gd name="T39" fmla="*/ 338 h 516"/>
                <a:gd name="T40" fmla="*/ 15 w 546"/>
                <a:gd name="T41" fmla="*/ 353 h 516"/>
                <a:gd name="T42" fmla="*/ 530 w 546"/>
                <a:gd name="T43" fmla="*/ 353 h 516"/>
                <a:gd name="T44" fmla="*/ 545 w 546"/>
                <a:gd name="T45" fmla="*/ 338 h 516"/>
                <a:gd name="T46" fmla="*/ 530 w 546"/>
                <a:gd name="T47" fmla="*/ 324 h 516"/>
                <a:gd name="T48" fmla="*/ 530 w 546"/>
                <a:gd name="T49" fmla="*/ 162 h 516"/>
                <a:gd name="T50" fmla="*/ 530 w 546"/>
                <a:gd name="T51" fmla="*/ 162 h 516"/>
                <a:gd name="T52" fmla="*/ 15 w 546"/>
                <a:gd name="T53" fmla="*/ 162 h 516"/>
                <a:gd name="T54" fmla="*/ 0 w 546"/>
                <a:gd name="T55" fmla="*/ 176 h 516"/>
                <a:gd name="T56" fmla="*/ 15 w 546"/>
                <a:gd name="T57" fmla="*/ 206 h 516"/>
                <a:gd name="T58" fmla="*/ 530 w 546"/>
                <a:gd name="T59" fmla="*/ 206 h 516"/>
                <a:gd name="T60" fmla="*/ 545 w 546"/>
                <a:gd name="T61" fmla="*/ 176 h 516"/>
                <a:gd name="T62" fmla="*/ 530 w 546"/>
                <a:gd name="T63"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6" h="516">
                  <a:moveTo>
                    <a:pt x="309" y="471"/>
                  </a:moveTo>
                  <a:lnTo>
                    <a:pt x="309" y="471"/>
                  </a:lnTo>
                  <a:cubicBezTo>
                    <a:pt x="15" y="471"/>
                    <a:pt x="15" y="471"/>
                    <a:pt x="15" y="471"/>
                  </a:cubicBezTo>
                  <a:cubicBezTo>
                    <a:pt x="0" y="471"/>
                    <a:pt x="0" y="486"/>
                    <a:pt x="0" y="500"/>
                  </a:cubicBezTo>
                  <a:cubicBezTo>
                    <a:pt x="0" y="500"/>
                    <a:pt x="0" y="515"/>
                    <a:pt x="15" y="515"/>
                  </a:cubicBezTo>
                  <a:cubicBezTo>
                    <a:pt x="309" y="515"/>
                    <a:pt x="309" y="515"/>
                    <a:pt x="309" y="515"/>
                  </a:cubicBezTo>
                  <a:cubicBezTo>
                    <a:pt x="324" y="515"/>
                    <a:pt x="324" y="500"/>
                    <a:pt x="324" y="500"/>
                  </a:cubicBezTo>
                  <a:cubicBezTo>
                    <a:pt x="324" y="486"/>
                    <a:pt x="324" y="471"/>
                    <a:pt x="309" y="471"/>
                  </a:cubicBezTo>
                  <a:close/>
                  <a:moveTo>
                    <a:pt x="15" y="44"/>
                  </a:moveTo>
                  <a:lnTo>
                    <a:pt x="15" y="44"/>
                  </a:lnTo>
                  <a:cubicBezTo>
                    <a:pt x="530" y="44"/>
                    <a:pt x="530" y="44"/>
                    <a:pt x="530" y="44"/>
                  </a:cubicBezTo>
                  <a:lnTo>
                    <a:pt x="545" y="29"/>
                  </a:lnTo>
                  <a:cubicBezTo>
                    <a:pt x="545" y="15"/>
                    <a:pt x="530" y="0"/>
                    <a:pt x="530" y="0"/>
                  </a:cubicBezTo>
                  <a:cubicBezTo>
                    <a:pt x="15" y="0"/>
                    <a:pt x="15" y="0"/>
                    <a:pt x="15" y="0"/>
                  </a:cubicBezTo>
                  <a:cubicBezTo>
                    <a:pt x="0" y="0"/>
                    <a:pt x="0" y="15"/>
                    <a:pt x="0" y="29"/>
                  </a:cubicBezTo>
                  <a:cubicBezTo>
                    <a:pt x="0" y="29"/>
                    <a:pt x="0" y="44"/>
                    <a:pt x="15" y="44"/>
                  </a:cubicBezTo>
                  <a:close/>
                  <a:moveTo>
                    <a:pt x="530" y="324"/>
                  </a:moveTo>
                  <a:lnTo>
                    <a:pt x="530" y="324"/>
                  </a:lnTo>
                  <a:cubicBezTo>
                    <a:pt x="15" y="324"/>
                    <a:pt x="15" y="324"/>
                    <a:pt x="15" y="324"/>
                  </a:cubicBezTo>
                  <a:cubicBezTo>
                    <a:pt x="0" y="324"/>
                    <a:pt x="0" y="324"/>
                    <a:pt x="0" y="338"/>
                  </a:cubicBezTo>
                  <a:cubicBezTo>
                    <a:pt x="0" y="353"/>
                    <a:pt x="0" y="353"/>
                    <a:pt x="15" y="353"/>
                  </a:cubicBezTo>
                  <a:cubicBezTo>
                    <a:pt x="530" y="353"/>
                    <a:pt x="530" y="353"/>
                    <a:pt x="530" y="353"/>
                  </a:cubicBezTo>
                  <a:cubicBezTo>
                    <a:pt x="530" y="353"/>
                    <a:pt x="545" y="353"/>
                    <a:pt x="545" y="338"/>
                  </a:cubicBezTo>
                  <a:cubicBezTo>
                    <a:pt x="545" y="324"/>
                    <a:pt x="530" y="324"/>
                    <a:pt x="530" y="324"/>
                  </a:cubicBezTo>
                  <a:close/>
                  <a:moveTo>
                    <a:pt x="530" y="162"/>
                  </a:moveTo>
                  <a:lnTo>
                    <a:pt x="530" y="162"/>
                  </a:lnTo>
                  <a:cubicBezTo>
                    <a:pt x="15" y="162"/>
                    <a:pt x="15" y="162"/>
                    <a:pt x="15" y="162"/>
                  </a:cubicBezTo>
                  <a:cubicBezTo>
                    <a:pt x="0" y="162"/>
                    <a:pt x="0" y="176"/>
                    <a:pt x="0" y="176"/>
                  </a:cubicBezTo>
                  <a:cubicBezTo>
                    <a:pt x="0" y="191"/>
                    <a:pt x="0" y="206"/>
                    <a:pt x="15" y="206"/>
                  </a:cubicBezTo>
                  <a:cubicBezTo>
                    <a:pt x="530" y="206"/>
                    <a:pt x="530" y="206"/>
                    <a:pt x="530" y="206"/>
                  </a:cubicBezTo>
                  <a:cubicBezTo>
                    <a:pt x="530" y="206"/>
                    <a:pt x="545" y="191"/>
                    <a:pt x="545" y="176"/>
                  </a:cubicBezTo>
                  <a:lnTo>
                    <a:pt x="530" y="162"/>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7" name="Freeform 196"/>
            <p:cNvSpPr>
              <a:spLocks noChangeArrowheads="1"/>
            </p:cNvSpPr>
            <p:nvPr/>
          </p:nvSpPr>
          <p:spPr bwMode="auto">
            <a:xfrm>
              <a:off x="4741863" y="2054225"/>
              <a:ext cx="328612" cy="311150"/>
            </a:xfrm>
            <a:custGeom>
              <a:avLst/>
              <a:gdLst>
                <a:gd name="T0" fmla="*/ 14 w 545"/>
                <a:gd name="T1" fmla="*/ 44 h 516"/>
                <a:gd name="T2" fmla="*/ 14 w 545"/>
                <a:gd name="T3" fmla="*/ 44 h 516"/>
                <a:gd name="T4" fmla="*/ 530 w 545"/>
                <a:gd name="T5" fmla="*/ 44 h 516"/>
                <a:gd name="T6" fmla="*/ 544 w 545"/>
                <a:gd name="T7" fmla="*/ 29 h 516"/>
                <a:gd name="T8" fmla="*/ 530 w 545"/>
                <a:gd name="T9" fmla="*/ 0 h 516"/>
                <a:gd name="T10" fmla="*/ 14 w 545"/>
                <a:gd name="T11" fmla="*/ 0 h 516"/>
                <a:gd name="T12" fmla="*/ 0 w 545"/>
                <a:gd name="T13" fmla="*/ 29 h 516"/>
                <a:gd name="T14" fmla="*/ 14 w 545"/>
                <a:gd name="T15" fmla="*/ 44 h 516"/>
                <a:gd name="T16" fmla="*/ 103 w 545"/>
                <a:gd name="T17" fmla="*/ 162 h 516"/>
                <a:gd name="T18" fmla="*/ 103 w 545"/>
                <a:gd name="T19" fmla="*/ 162 h 516"/>
                <a:gd name="T20" fmla="*/ 73 w 545"/>
                <a:gd name="T21" fmla="*/ 176 h 516"/>
                <a:gd name="T22" fmla="*/ 103 w 545"/>
                <a:gd name="T23" fmla="*/ 206 h 516"/>
                <a:gd name="T24" fmla="*/ 456 w 545"/>
                <a:gd name="T25" fmla="*/ 206 h 516"/>
                <a:gd name="T26" fmla="*/ 471 w 545"/>
                <a:gd name="T27" fmla="*/ 176 h 516"/>
                <a:gd name="T28" fmla="*/ 456 w 545"/>
                <a:gd name="T29" fmla="*/ 162 h 516"/>
                <a:gd name="T30" fmla="*/ 103 w 545"/>
                <a:gd name="T31" fmla="*/ 162 h 516"/>
                <a:gd name="T32" fmla="*/ 530 w 545"/>
                <a:gd name="T33" fmla="*/ 324 h 516"/>
                <a:gd name="T34" fmla="*/ 530 w 545"/>
                <a:gd name="T35" fmla="*/ 324 h 516"/>
                <a:gd name="T36" fmla="*/ 14 w 545"/>
                <a:gd name="T37" fmla="*/ 324 h 516"/>
                <a:gd name="T38" fmla="*/ 0 w 545"/>
                <a:gd name="T39" fmla="*/ 338 h 516"/>
                <a:gd name="T40" fmla="*/ 14 w 545"/>
                <a:gd name="T41" fmla="*/ 353 h 516"/>
                <a:gd name="T42" fmla="*/ 530 w 545"/>
                <a:gd name="T43" fmla="*/ 353 h 516"/>
                <a:gd name="T44" fmla="*/ 544 w 545"/>
                <a:gd name="T45" fmla="*/ 338 h 516"/>
                <a:gd name="T46" fmla="*/ 530 w 545"/>
                <a:gd name="T47" fmla="*/ 324 h 516"/>
                <a:gd name="T48" fmla="*/ 412 w 545"/>
                <a:gd name="T49" fmla="*/ 471 h 516"/>
                <a:gd name="T50" fmla="*/ 412 w 545"/>
                <a:gd name="T51" fmla="*/ 471 h 516"/>
                <a:gd name="T52" fmla="*/ 132 w 545"/>
                <a:gd name="T53" fmla="*/ 471 h 516"/>
                <a:gd name="T54" fmla="*/ 117 w 545"/>
                <a:gd name="T55" fmla="*/ 500 h 516"/>
                <a:gd name="T56" fmla="*/ 132 w 545"/>
                <a:gd name="T57" fmla="*/ 515 h 516"/>
                <a:gd name="T58" fmla="*/ 412 w 545"/>
                <a:gd name="T59" fmla="*/ 515 h 516"/>
                <a:gd name="T60" fmla="*/ 426 w 545"/>
                <a:gd name="T61" fmla="*/ 500 h 516"/>
                <a:gd name="T62" fmla="*/ 412 w 545"/>
                <a:gd name="T63" fmla="*/ 471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16">
                  <a:moveTo>
                    <a:pt x="14" y="44"/>
                  </a:moveTo>
                  <a:lnTo>
                    <a:pt x="14" y="44"/>
                  </a:lnTo>
                  <a:cubicBezTo>
                    <a:pt x="530" y="44"/>
                    <a:pt x="530" y="44"/>
                    <a:pt x="530" y="44"/>
                  </a:cubicBezTo>
                  <a:cubicBezTo>
                    <a:pt x="544" y="44"/>
                    <a:pt x="544" y="29"/>
                    <a:pt x="544" y="29"/>
                  </a:cubicBezTo>
                  <a:cubicBezTo>
                    <a:pt x="544" y="15"/>
                    <a:pt x="544" y="0"/>
                    <a:pt x="530" y="0"/>
                  </a:cubicBezTo>
                  <a:cubicBezTo>
                    <a:pt x="14" y="0"/>
                    <a:pt x="14" y="0"/>
                    <a:pt x="14" y="0"/>
                  </a:cubicBezTo>
                  <a:cubicBezTo>
                    <a:pt x="14" y="0"/>
                    <a:pt x="0" y="15"/>
                    <a:pt x="0" y="29"/>
                  </a:cubicBezTo>
                  <a:lnTo>
                    <a:pt x="14" y="44"/>
                  </a:lnTo>
                  <a:close/>
                  <a:moveTo>
                    <a:pt x="103" y="162"/>
                  </a:moveTo>
                  <a:lnTo>
                    <a:pt x="103" y="162"/>
                  </a:lnTo>
                  <a:cubicBezTo>
                    <a:pt x="88" y="162"/>
                    <a:pt x="73" y="176"/>
                    <a:pt x="73" y="176"/>
                  </a:cubicBezTo>
                  <a:cubicBezTo>
                    <a:pt x="73" y="191"/>
                    <a:pt x="88" y="206"/>
                    <a:pt x="103" y="206"/>
                  </a:cubicBezTo>
                  <a:cubicBezTo>
                    <a:pt x="456" y="206"/>
                    <a:pt x="456" y="206"/>
                    <a:pt x="456" y="206"/>
                  </a:cubicBezTo>
                  <a:cubicBezTo>
                    <a:pt x="456" y="206"/>
                    <a:pt x="471" y="191"/>
                    <a:pt x="471" y="176"/>
                  </a:cubicBezTo>
                  <a:lnTo>
                    <a:pt x="456" y="162"/>
                  </a:lnTo>
                  <a:lnTo>
                    <a:pt x="103" y="162"/>
                  </a:lnTo>
                  <a:close/>
                  <a:moveTo>
                    <a:pt x="530" y="324"/>
                  </a:moveTo>
                  <a:lnTo>
                    <a:pt x="530" y="324"/>
                  </a:lnTo>
                  <a:cubicBezTo>
                    <a:pt x="14" y="324"/>
                    <a:pt x="14" y="324"/>
                    <a:pt x="14" y="324"/>
                  </a:cubicBezTo>
                  <a:cubicBezTo>
                    <a:pt x="14" y="324"/>
                    <a:pt x="0" y="324"/>
                    <a:pt x="0" y="338"/>
                  </a:cubicBezTo>
                  <a:cubicBezTo>
                    <a:pt x="0" y="353"/>
                    <a:pt x="14" y="353"/>
                    <a:pt x="14" y="353"/>
                  </a:cubicBezTo>
                  <a:cubicBezTo>
                    <a:pt x="530" y="353"/>
                    <a:pt x="530" y="353"/>
                    <a:pt x="530" y="353"/>
                  </a:cubicBezTo>
                  <a:cubicBezTo>
                    <a:pt x="544" y="353"/>
                    <a:pt x="544" y="353"/>
                    <a:pt x="544" y="338"/>
                  </a:cubicBezTo>
                  <a:cubicBezTo>
                    <a:pt x="544" y="324"/>
                    <a:pt x="544" y="324"/>
                    <a:pt x="530" y="324"/>
                  </a:cubicBezTo>
                  <a:close/>
                  <a:moveTo>
                    <a:pt x="412" y="471"/>
                  </a:moveTo>
                  <a:lnTo>
                    <a:pt x="412" y="471"/>
                  </a:lnTo>
                  <a:cubicBezTo>
                    <a:pt x="132" y="471"/>
                    <a:pt x="132" y="471"/>
                    <a:pt x="132" y="471"/>
                  </a:cubicBezTo>
                  <a:cubicBezTo>
                    <a:pt x="132" y="471"/>
                    <a:pt x="117" y="486"/>
                    <a:pt x="117" y="500"/>
                  </a:cubicBezTo>
                  <a:lnTo>
                    <a:pt x="132" y="515"/>
                  </a:lnTo>
                  <a:cubicBezTo>
                    <a:pt x="412" y="515"/>
                    <a:pt x="412" y="515"/>
                    <a:pt x="412" y="515"/>
                  </a:cubicBezTo>
                  <a:cubicBezTo>
                    <a:pt x="426" y="515"/>
                    <a:pt x="426" y="500"/>
                    <a:pt x="426" y="500"/>
                  </a:cubicBezTo>
                  <a:cubicBezTo>
                    <a:pt x="426" y="486"/>
                    <a:pt x="426" y="471"/>
                    <a:pt x="412" y="471"/>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78" name="Freeform 197"/>
            <p:cNvSpPr>
              <a:spLocks noChangeArrowheads="1"/>
            </p:cNvSpPr>
            <p:nvPr/>
          </p:nvSpPr>
          <p:spPr bwMode="auto">
            <a:xfrm>
              <a:off x="4103688" y="2054225"/>
              <a:ext cx="330200" cy="311150"/>
            </a:xfrm>
            <a:custGeom>
              <a:avLst/>
              <a:gdLst>
                <a:gd name="T0" fmla="*/ 14 w 545"/>
                <a:gd name="T1" fmla="*/ 206 h 516"/>
                <a:gd name="T2" fmla="*/ 14 w 545"/>
                <a:gd name="T3" fmla="*/ 206 h 516"/>
                <a:gd name="T4" fmla="*/ 368 w 545"/>
                <a:gd name="T5" fmla="*/ 206 h 516"/>
                <a:gd name="T6" fmla="*/ 397 w 545"/>
                <a:gd name="T7" fmla="*/ 176 h 516"/>
                <a:gd name="T8" fmla="*/ 368 w 545"/>
                <a:gd name="T9" fmla="*/ 162 h 516"/>
                <a:gd name="T10" fmla="*/ 14 w 545"/>
                <a:gd name="T11" fmla="*/ 162 h 516"/>
                <a:gd name="T12" fmla="*/ 0 w 545"/>
                <a:gd name="T13" fmla="*/ 176 h 516"/>
                <a:gd name="T14" fmla="*/ 14 w 545"/>
                <a:gd name="T15" fmla="*/ 206 h 516"/>
                <a:gd name="T16" fmla="*/ 14 w 545"/>
                <a:gd name="T17" fmla="*/ 44 h 516"/>
                <a:gd name="T18" fmla="*/ 14 w 545"/>
                <a:gd name="T19" fmla="*/ 44 h 516"/>
                <a:gd name="T20" fmla="*/ 530 w 545"/>
                <a:gd name="T21" fmla="*/ 44 h 516"/>
                <a:gd name="T22" fmla="*/ 544 w 545"/>
                <a:gd name="T23" fmla="*/ 29 h 516"/>
                <a:gd name="T24" fmla="*/ 530 w 545"/>
                <a:gd name="T25" fmla="*/ 0 h 516"/>
                <a:gd name="T26" fmla="*/ 14 w 545"/>
                <a:gd name="T27" fmla="*/ 0 h 516"/>
                <a:gd name="T28" fmla="*/ 0 w 545"/>
                <a:gd name="T29" fmla="*/ 29 h 516"/>
                <a:gd name="T30" fmla="*/ 14 w 545"/>
                <a:gd name="T31" fmla="*/ 44 h 516"/>
                <a:gd name="T32" fmla="*/ 309 w 545"/>
                <a:gd name="T33" fmla="*/ 471 h 516"/>
                <a:gd name="T34" fmla="*/ 309 w 545"/>
                <a:gd name="T35" fmla="*/ 471 h 516"/>
                <a:gd name="T36" fmla="*/ 14 w 545"/>
                <a:gd name="T37" fmla="*/ 471 h 516"/>
                <a:gd name="T38" fmla="*/ 0 w 545"/>
                <a:gd name="T39" fmla="*/ 500 h 516"/>
                <a:gd name="T40" fmla="*/ 14 w 545"/>
                <a:gd name="T41" fmla="*/ 515 h 516"/>
                <a:gd name="T42" fmla="*/ 309 w 545"/>
                <a:gd name="T43" fmla="*/ 515 h 516"/>
                <a:gd name="T44" fmla="*/ 338 w 545"/>
                <a:gd name="T45" fmla="*/ 500 h 516"/>
                <a:gd name="T46" fmla="*/ 309 w 545"/>
                <a:gd name="T47" fmla="*/ 471 h 516"/>
                <a:gd name="T48" fmla="*/ 530 w 545"/>
                <a:gd name="T49" fmla="*/ 324 h 516"/>
                <a:gd name="T50" fmla="*/ 530 w 545"/>
                <a:gd name="T51" fmla="*/ 324 h 516"/>
                <a:gd name="T52" fmla="*/ 14 w 545"/>
                <a:gd name="T53" fmla="*/ 324 h 516"/>
                <a:gd name="T54" fmla="*/ 0 w 545"/>
                <a:gd name="T55" fmla="*/ 338 h 516"/>
                <a:gd name="T56" fmla="*/ 14 w 545"/>
                <a:gd name="T57" fmla="*/ 353 h 516"/>
                <a:gd name="T58" fmla="*/ 530 w 545"/>
                <a:gd name="T59" fmla="*/ 353 h 516"/>
                <a:gd name="T60" fmla="*/ 544 w 545"/>
                <a:gd name="T61" fmla="*/ 338 h 516"/>
                <a:gd name="T62" fmla="*/ 530 w 545"/>
                <a:gd name="T63" fmla="*/ 324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516">
                  <a:moveTo>
                    <a:pt x="14" y="206"/>
                  </a:moveTo>
                  <a:lnTo>
                    <a:pt x="14" y="206"/>
                  </a:lnTo>
                  <a:cubicBezTo>
                    <a:pt x="368" y="206"/>
                    <a:pt x="368" y="206"/>
                    <a:pt x="368" y="206"/>
                  </a:cubicBezTo>
                  <a:cubicBezTo>
                    <a:pt x="383" y="206"/>
                    <a:pt x="397" y="191"/>
                    <a:pt x="397" y="176"/>
                  </a:cubicBezTo>
                  <a:cubicBezTo>
                    <a:pt x="397" y="176"/>
                    <a:pt x="383" y="162"/>
                    <a:pt x="368" y="162"/>
                  </a:cubicBezTo>
                  <a:cubicBezTo>
                    <a:pt x="14" y="162"/>
                    <a:pt x="14" y="162"/>
                    <a:pt x="14" y="162"/>
                  </a:cubicBezTo>
                  <a:lnTo>
                    <a:pt x="0" y="176"/>
                  </a:lnTo>
                  <a:cubicBezTo>
                    <a:pt x="0" y="191"/>
                    <a:pt x="14" y="206"/>
                    <a:pt x="14" y="206"/>
                  </a:cubicBezTo>
                  <a:close/>
                  <a:moveTo>
                    <a:pt x="14" y="44"/>
                  </a:moveTo>
                  <a:lnTo>
                    <a:pt x="14" y="44"/>
                  </a:lnTo>
                  <a:cubicBezTo>
                    <a:pt x="530" y="44"/>
                    <a:pt x="530" y="44"/>
                    <a:pt x="530" y="44"/>
                  </a:cubicBezTo>
                  <a:cubicBezTo>
                    <a:pt x="544" y="44"/>
                    <a:pt x="544" y="29"/>
                    <a:pt x="544" y="29"/>
                  </a:cubicBezTo>
                  <a:cubicBezTo>
                    <a:pt x="544" y="15"/>
                    <a:pt x="544" y="0"/>
                    <a:pt x="530" y="0"/>
                  </a:cubicBezTo>
                  <a:cubicBezTo>
                    <a:pt x="14" y="0"/>
                    <a:pt x="14" y="0"/>
                    <a:pt x="14" y="0"/>
                  </a:cubicBezTo>
                  <a:cubicBezTo>
                    <a:pt x="14" y="0"/>
                    <a:pt x="0" y="15"/>
                    <a:pt x="0" y="29"/>
                  </a:cubicBezTo>
                  <a:lnTo>
                    <a:pt x="14" y="44"/>
                  </a:lnTo>
                  <a:close/>
                  <a:moveTo>
                    <a:pt x="309" y="471"/>
                  </a:moveTo>
                  <a:lnTo>
                    <a:pt x="309" y="471"/>
                  </a:lnTo>
                  <a:cubicBezTo>
                    <a:pt x="14" y="471"/>
                    <a:pt x="14" y="471"/>
                    <a:pt x="14" y="471"/>
                  </a:cubicBezTo>
                  <a:cubicBezTo>
                    <a:pt x="14" y="471"/>
                    <a:pt x="0" y="486"/>
                    <a:pt x="0" y="500"/>
                  </a:cubicBezTo>
                  <a:lnTo>
                    <a:pt x="14" y="515"/>
                  </a:lnTo>
                  <a:cubicBezTo>
                    <a:pt x="309" y="515"/>
                    <a:pt x="309" y="515"/>
                    <a:pt x="309" y="515"/>
                  </a:cubicBezTo>
                  <a:cubicBezTo>
                    <a:pt x="324" y="515"/>
                    <a:pt x="338" y="500"/>
                    <a:pt x="338" y="500"/>
                  </a:cubicBezTo>
                  <a:cubicBezTo>
                    <a:pt x="338" y="486"/>
                    <a:pt x="324" y="471"/>
                    <a:pt x="309" y="471"/>
                  </a:cubicBezTo>
                  <a:close/>
                  <a:moveTo>
                    <a:pt x="530" y="324"/>
                  </a:moveTo>
                  <a:lnTo>
                    <a:pt x="530" y="324"/>
                  </a:lnTo>
                  <a:cubicBezTo>
                    <a:pt x="14" y="324"/>
                    <a:pt x="14" y="324"/>
                    <a:pt x="14" y="324"/>
                  </a:cubicBezTo>
                  <a:cubicBezTo>
                    <a:pt x="14" y="324"/>
                    <a:pt x="0" y="324"/>
                    <a:pt x="0" y="338"/>
                  </a:cubicBezTo>
                  <a:cubicBezTo>
                    <a:pt x="0" y="353"/>
                    <a:pt x="14" y="353"/>
                    <a:pt x="14" y="353"/>
                  </a:cubicBezTo>
                  <a:cubicBezTo>
                    <a:pt x="530" y="353"/>
                    <a:pt x="530" y="353"/>
                    <a:pt x="530" y="353"/>
                  </a:cubicBezTo>
                  <a:cubicBezTo>
                    <a:pt x="544" y="353"/>
                    <a:pt x="544" y="353"/>
                    <a:pt x="544" y="338"/>
                  </a:cubicBezTo>
                  <a:cubicBezTo>
                    <a:pt x="544" y="324"/>
                    <a:pt x="544" y="324"/>
                    <a:pt x="530" y="324"/>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98" name="Freeform 198"/>
            <p:cNvSpPr>
              <a:spLocks noChangeArrowheads="1"/>
            </p:cNvSpPr>
            <p:nvPr/>
          </p:nvSpPr>
          <p:spPr bwMode="auto">
            <a:xfrm>
              <a:off x="3527425" y="2020888"/>
              <a:ext cx="303213" cy="382587"/>
            </a:xfrm>
            <a:custGeom>
              <a:avLst/>
              <a:gdLst>
                <a:gd name="T0" fmla="*/ 353 w 501"/>
                <a:gd name="T1" fmla="*/ 559 h 634"/>
                <a:gd name="T2" fmla="*/ 368 w 501"/>
                <a:gd name="T3" fmla="*/ 294 h 634"/>
                <a:gd name="T4" fmla="*/ 323 w 501"/>
                <a:gd name="T5" fmla="*/ 294 h 634"/>
                <a:gd name="T6" fmla="*/ 353 w 501"/>
                <a:gd name="T7" fmla="*/ 559 h 634"/>
                <a:gd name="T8" fmla="*/ 147 w 501"/>
                <a:gd name="T9" fmla="*/ 559 h 634"/>
                <a:gd name="T10" fmla="*/ 176 w 501"/>
                <a:gd name="T11" fmla="*/ 294 h 634"/>
                <a:gd name="T12" fmla="*/ 132 w 501"/>
                <a:gd name="T13" fmla="*/ 294 h 634"/>
                <a:gd name="T14" fmla="*/ 147 w 501"/>
                <a:gd name="T15" fmla="*/ 559 h 634"/>
                <a:gd name="T16" fmla="*/ 250 w 501"/>
                <a:gd name="T17" fmla="*/ 559 h 634"/>
                <a:gd name="T18" fmla="*/ 265 w 501"/>
                <a:gd name="T19" fmla="*/ 294 h 634"/>
                <a:gd name="T20" fmla="*/ 235 w 501"/>
                <a:gd name="T21" fmla="*/ 294 h 634"/>
                <a:gd name="T22" fmla="*/ 250 w 501"/>
                <a:gd name="T23" fmla="*/ 559 h 634"/>
                <a:gd name="T24" fmla="*/ 471 w 501"/>
                <a:gd name="T25" fmla="*/ 88 h 634"/>
                <a:gd name="T26" fmla="*/ 353 w 501"/>
                <a:gd name="T27" fmla="*/ 44 h 634"/>
                <a:gd name="T28" fmla="*/ 191 w 501"/>
                <a:gd name="T29" fmla="*/ 0 h 634"/>
                <a:gd name="T30" fmla="*/ 147 w 501"/>
                <a:gd name="T31" fmla="*/ 88 h 634"/>
                <a:gd name="T32" fmla="*/ 0 w 501"/>
                <a:gd name="T33" fmla="*/ 117 h 634"/>
                <a:gd name="T34" fmla="*/ 29 w 501"/>
                <a:gd name="T35" fmla="*/ 206 h 634"/>
                <a:gd name="T36" fmla="*/ 118 w 501"/>
                <a:gd name="T37" fmla="*/ 633 h 634"/>
                <a:gd name="T38" fmla="*/ 471 w 501"/>
                <a:gd name="T39" fmla="*/ 559 h 634"/>
                <a:gd name="T40" fmla="*/ 500 w 501"/>
                <a:gd name="T41" fmla="*/ 162 h 634"/>
                <a:gd name="T42" fmla="*/ 471 w 501"/>
                <a:gd name="T43" fmla="*/ 88 h 634"/>
                <a:gd name="T44" fmla="*/ 191 w 501"/>
                <a:gd name="T45" fmla="*/ 59 h 634"/>
                <a:gd name="T46" fmla="*/ 294 w 501"/>
                <a:gd name="T47" fmla="*/ 44 h 634"/>
                <a:gd name="T48" fmla="*/ 309 w 501"/>
                <a:gd name="T49" fmla="*/ 88 h 634"/>
                <a:gd name="T50" fmla="*/ 191 w 501"/>
                <a:gd name="T51" fmla="*/ 59 h 634"/>
                <a:gd name="T52" fmla="*/ 427 w 501"/>
                <a:gd name="T53" fmla="*/ 559 h 634"/>
                <a:gd name="T54" fmla="*/ 118 w 501"/>
                <a:gd name="T55" fmla="*/ 589 h 634"/>
                <a:gd name="T56" fmla="*/ 73 w 501"/>
                <a:gd name="T57" fmla="*/ 206 h 634"/>
                <a:gd name="T58" fmla="*/ 427 w 501"/>
                <a:gd name="T59" fmla="*/ 559 h 634"/>
                <a:gd name="T60" fmla="*/ 441 w 501"/>
                <a:gd name="T61" fmla="*/ 162 h 634"/>
                <a:gd name="T62" fmla="*/ 29 w 501"/>
                <a:gd name="T63" fmla="*/ 147 h 634"/>
                <a:gd name="T64" fmla="*/ 441 w 501"/>
                <a:gd name="T65" fmla="*/ 117 h 634"/>
                <a:gd name="T66" fmla="*/ 441 w 501"/>
                <a:gd name="T67" fmla="*/ 16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1" h="634">
                  <a:moveTo>
                    <a:pt x="353" y="559"/>
                  </a:moveTo>
                  <a:lnTo>
                    <a:pt x="353" y="559"/>
                  </a:lnTo>
                  <a:cubicBezTo>
                    <a:pt x="353" y="559"/>
                    <a:pt x="368" y="545"/>
                    <a:pt x="368" y="530"/>
                  </a:cubicBezTo>
                  <a:cubicBezTo>
                    <a:pt x="368" y="294"/>
                    <a:pt x="368" y="294"/>
                    <a:pt x="368" y="294"/>
                  </a:cubicBezTo>
                  <a:lnTo>
                    <a:pt x="353" y="279"/>
                  </a:lnTo>
                  <a:cubicBezTo>
                    <a:pt x="339" y="279"/>
                    <a:pt x="323" y="294"/>
                    <a:pt x="323" y="294"/>
                  </a:cubicBezTo>
                  <a:cubicBezTo>
                    <a:pt x="323" y="530"/>
                    <a:pt x="323" y="530"/>
                    <a:pt x="323" y="530"/>
                  </a:cubicBezTo>
                  <a:cubicBezTo>
                    <a:pt x="323" y="545"/>
                    <a:pt x="339" y="559"/>
                    <a:pt x="353" y="559"/>
                  </a:cubicBezTo>
                  <a:close/>
                  <a:moveTo>
                    <a:pt x="147" y="559"/>
                  </a:moveTo>
                  <a:lnTo>
                    <a:pt x="147" y="559"/>
                  </a:lnTo>
                  <a:cubicBezTo>
                    <a:pt x="162" y="559"/>
                    <a:pt x="176" y="545"/>
                    <a:pt x="176" y="530"/>
                  </a:cubicBezTo>
                  <a:cubicBezTo>
                    <a:pt x="176" y="294"/>
                    <a:pt x="176" y="294"/>
                    <a:pt x="176" y="294"/>
                  </a:cubicBezTo>
                  <a:cubicBezTo>
                    <a:pt x="176" y="294"/>
                    <a:pt x="162" y="279"/>
                    <a:pt x="147" y="279"/>
                  </a:cubicBezTo>
                  <a:lnTo>
                    <a:pt x="132" y="294"/>
                  </a:lnTo>
                  <a:cubicBezTo>
                    <a:pt x="132" y="530"/>
                    <a:pt x="132" y="530"/>
                    <a:pt x="132" y="530"/>
                  </a:cubicBezTo>
                  <a:cubicBezTo>
                    <a:pt x="132" y="545"/>
                    <a:pt x="147" y="559"/>
                    <a:pt x="147" y="559"/>
                  </a:cubicBezTo>
                  <a:close/>
                  <a:moveTo>
                    <a:pt x="250" y="559"/>
                  </a:moveTo>
                  <a:lnTo>
                    <a:pt x="250" y="559"/>
                  </a:lnTo>
                  <a:cubicBezTo>
                    <a:pt x="265" y="559"/>
                    <a:pt x="265" y="545"/>
                    <a:pt x="265" y="530"/>
                  </a:cubicBezTo>
                  <a:cubicBezTo>
                    <a:pt x="265" y="294"/>
                    <a:pt x="265" y="294"/>
                    <a:pt x="265" y="294"/>
                  </a:cubicBezTo>
                  <a:cubicBezTo>
                    <a:pt x="265" y="294"/>
                    <a:pt x="265" y="279"/>
                    <a:pt x="250" y="279"/>
                  </a:cubicBezTo>
                  <a:cubicBezTo>
                    <a:pt x="235" y="279"/>
                    <a:pt x="235" y="294"/>
                    <a:pt x="235" y="294"/>
                  </a:cubicBezTo>
                  <a:cubicBezTo>
                    <a:pt x="235" y="530"/>
                    <a:pt x="235" y="530"/>
                    <a:pt x="235" y="530"/>
                  </a:cubicBezTo>
                  <a:cubicBezTo>
                    <a:pt x="235" y="545"/>
                    <a:pt x="235" y="559"/>
                    <a:pt x="250" y="559"/>
                  </a:cubicBezTo>
                  <a:close/>
                  <a:moveTo>
                    <a:pt x="471" y="88"/>
                  </a:moveTo>
                  <a:lnTo>
                    <a:pt x="471" y="88"/>
                  </a:lnTo>
                  <a:cubicBezTo>
                    <a:pt x="353" y="88"/>
                    <a:pt x="353" y="88"/>
                    <a:pt x="353" y="88"/>
                  </a:cubicBezTo>
                  <a:cubicBezTo>
                    <a:pt x="353" y="44"/>
                    <a:pt x="353" y="44"/>
                    <a:pt x="353" y="44"/>
                  </a:cubicBezTo>
                  <a:cubicBezTo>
                    <a:pt x="353" y="29"/>
                    <a:pt x="323" y="0"/>
                    <a:pt x="309" y="0"/>
                  </a:cubicBezTo>
                  <a:cubicBezTo>
                    <a:pt x="191" y="0"/>
                    <a:pt x="191" y="0"/>
                    <a:pt x="191" y="0"/>
                  </a:cubicBezTo>
                  <a:cubicBezTo>
                    <a:pt x="176" y="0"/>
                    <a:pt x="147" y="29"/>
                    <a:pt x="147" y="44"/>
                  </a:cubicBezTo>
                  <a:cubicBezTo>
                    <a:pt x="147" y="88"/>
                    <a:pt x="147" y="88"/>
                    <a:pt x="147" y="88"/>
                  </a:cubicBezTo>
                  <a:cubicBezTo>
                    <a:pt x="29" y="88"/>
                    <a:pt x="29" y="88"/>
                    <a:pt x="29" y="88"/>
                  </a:cubicBezTo>
                  <a:cubicBezTo>
                    <a:pt x="14" y="88"/>
                    <a:pt x="0" y="103"/>
                    <a:pt x="0" y="117"/>
                  </a:cubicBezTo>
                  <a:cubicBezTo>
                    <a:pt x="0" y="162"/>
                    <a:pt x="0" y="162"/>
                    <a:pt x="0" y="162"/>
                  </a:cubicBezTo>
                  <a:cubicBezTo>
                    <a:pt x="0" y="176"/>
                    <a:pt x="14" y="206"/>
                    <a:pt x="29" y="206"/>
                  </a:cubicBezTo>
                  <a:cubicBezTo>
                    <a:pt x="29" y="559"/>
                    <a:pt x="29" y="559"/>
                    <a:pt x="29" y="559"/>
                  </a:cubicBezTo>
                  <a:cubicBezTo>
                    <a:pt x="29" y="604"/>
                    <a:pt x="73" y="633"/>
                    <a:pt x="118" y="633"/>
                  </a:cubicBezTo>
                  <a:cubicBezTo>
                    <a:pt x="382" y="633"/>
                    <a:pt x="382" y="633"/>
                    <a:pt x="382" y="633"/>
                  </a:cubicBezTo>
                  <a:cubicBezTo>
                    <a:pt x="427" y="633"/>
                    <a:pt x="471" y="604"/>
                    <a:pt x="471" y="559"/>
                  </a:cubicBezTo>
                  <a:cubicBezTo>
                    <a:pt x="471" y="206"/>
                    <a:pt x="471" y="206"/>
                    <a:pt x="471" y="206"/>
                  </a:cubicBezTo>
                  <a:cubicBezTo>
                    <a:pt x="486" y="206"/>
                    <a:pt x="500" y="176"/>
                    <a:pt x="500" y="162"/>
                  </a:cubicBezTo>
                  <a:cubicBezTo>
                    <a:pt x="500" y="117"/>
                    <a:pt x="500" y="117"/>
                    <a:pt x="500" y="117"/>
                  </a:cubicBezTo>
                  <a:cubicBezTo>
                    <a:pt x="500" y="103"/>
                    <a:pt x="486" y="88"/>
                    <a:pt x="471" y="88"/>
                  </a:cubicBezTo>
                  <a:close/>
                  <a:moveTo>
                    <a:pt x="191" y="59"/>
                  </a:moveTo>
                  <a:lnTo>
                    <a:pt x="191" y="59"/>
                  </a:lnTo>
                  <a:lnTo>
                    <a:pt x="206" y="44"/>
                  </a:lnTo>
                  <a:cubicBezTo>
                    <a:pt x="294" y="44"/>
                    <a:pt x="294" y="44"/>
                    <a:pt x="294" y="44"/>
                  </a:cubicBezTo>
                  <a:lnTo>
                    <a:pt x="309" y="59"/>
                  </a:lnTo>
                  <a:cubicBezTo>
                    <a:pt x="309" y="88"/>
                    <a:pt x="309" y="88"/>
                    <a:pt x="309" y="88"/>
                  </a:cubicBezTo>
                  <a:cubicBezTo>
                    <a:pt x="294" y="88"/>
                    <a:pt x="191" y="88"/>
                    <a:pt x="191" y="88"/>
                  </a:cubicBezTo>
                  <a:lnTo>
                    <a:pt x="191" y="59"/>
                  </a:lnTo>
                  <a:close/>
                  <a:moveTo>
                    <a:pt x="427" y="559"/>
                  </a:moveTo>
                  <a:lnTo>
                    <a:pt x="427" y="559"/>
                  </a:lnTo>
                  <a:cubicBezTo>
                    <a:pt x="427" y="574"/>
                    <a:pt x="412" y="589"/>
                    <a:pt x="382" y="589"/>
                  </a:cubicBezTo>
                  <a:cubicBezTo>
                    <a:pt x="118" y="589"/>
                    <a:pt x="118" y="589"/>
                    <a:pt x="118" y="589"/>
                  </a:cubicBezTo>
                  <a:cubicBezTo>
                    <a:pt x="88" y="589"/>
                    <a:pt x="73" y="574"/>
                    <a:pt x="73" y="559"/>
                  </a:cubicBezTo>
                  <a:cubicBezTo>
                    <a:pt x="73" y="206"/>
                    <a:pt x="73" y="206"/>
                    <a:pt x="73" y="206"/>
                  </a:cubicBezTo>
                  <a:cubicBezTo>
                    <a:pt x="103" y="206"/>
                    <a:pt x="412" y="206"/>
                    <a:pt x="427" y="206"/>
                  </a:cubicBezTo>
                  <a:lnTo>
                    <a:pt x="427" y="559"/>
                  </a:lnTo>
                  <a:close/>
                  <a:moveTo>
                    <a:pt x="441" y="162"/>
                  </a:moveTo>
                  <a:lnTo>
                    <a:pt x="441" y="162"/>
                  </a:lnTo>
                  <a:cubicBezTo>
                    <a:pt x="59" y="162"/>
                    <a:pt x="59" y="162"/>
                    <a:pt x="59" y="162"/>
                  </a:cubicBezTo>
                  <a:cubicBezTo>
                    <a:pt x="44" y="162"/>
                    <a:pt x="29" y="147"/>
                    <a:pt x="29" y="147"/>
                  </a:cubicBezTo>
                  <a:cubicBezTo>
                    <a:pt x="29" y="132"/>
                    <a:pt x="44" y="117"/>
                    <a:pt x="59" y="117"/>
                  </a:cubicBezTo>
                  <a:cubicBezTo>
                    <a:pt x="441" y="117"/>
                    <a:pt x="441" y="117"/>
                    <a:pt x="441" y="117"/>
                  </a:cubicBezTo>
                  <a:cubicBezTo>
                    <a:pt x="456" y="117"/>
                    <a:pt x="471" y="132"/>
                    <a:pt x="471" y="147"/>
                  </a:cubicBezTo>
                  <a:cubicBezTo>
                    <a:pt x="471" y="147"/>
                    <a:pt x="456" y="162"/>
                    <a:pt x="441" y="162"/>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199" name="Freeform 199"/>
            <p:cNvSpPr>
              <a:spLocks noChangeArrowheads="1"/>
            </p:cNvSpPr>
            <p:nvPr/>
          </p:nvSpPr>
          <p:spPr bwMode="auto">
            <a:xfrm>
              <a:off x="2871788" y="2036763"/>
              <a:ext cx="382587" cy="355600"/>
            </a:xfrm>
            <a:custGeom>
              <a:avLst/>
              <a:gdLst>
                <a:gd name="T0" fmla="*/ 560 w 634"/>
                <a:gd name="T1" fmla="*/ 74 h 590"/>
                <a:gd name="T2" fmla="*/ 560 w 634"/>
                <a:gd name="T3" fmla="*/ 74 h 590"/>
                <a:gd name="T4" fmla="*/ 442 w 634"/>
                <a:gd name="T5" fmla="*/ 74 h 590"/>
                <a:gd name="T6" fmla="*/ 442 w 634"/>
                <a:gd name="T7" fmla="*/ 30 h 590"/>
                <a:gd name="T8" fmla="*/ 398 w 634"/>
                <a:gd name="T9" fmla="*/ 0 h 590"/>
                <a:gd name="T10" fmla="*/ 236 w 634"/>
                <a:gd name="T11" fmla="*/ 0 h 590"/>
                <a:gd name="T12" fmla="*/ 207 w 634"/>
                <a:gd name="T13" fmla="*/ 30 h 590"/>
                <a:gd name="T14" fmla="*/ 207 w 634"/>
                <a:gd name="T15" fmla="*/ 74 h 590"/>
                <a:gd name="T16" fmla="*/ 89 w 634"/>
                <a:gd name="T17" fmla="*/ 74 h 590"/>
                <a:gd name="T18" fmla="*/ 0 w 634"/>
                <a:gd name="T19" fmla="*/ 147 h 590"/>
                <a:gd name="T20" fmla="*/ 0 w 634"/>
                <a:gd name="T21" fmla="*/ 501 h 590"/>
                <a:gd name="T22" fmla="*/ 89 w 634"/>
                <a:gd name="T23" fmla="*/ 589 h 590"/>
                <a:gd name="T24" fmla="*/ 560 w 634"/>
                <a:gd name="T25" fmla="*/ 589 h 590"/>
                <a:gd name="T26" fmla="*/ 633 w 634"/>
                <a:gd name="T27" fmla="*/ 501 h 590"/>
                <a:gd name="T28" fmla="*/ 633 w 634"/>
                <a:gd name="T29" fmla="*/ 147 h 590"/>
                <a:gd name="T30" fmla="*/ 560 w 634"/>
                <a:gd name="T31" fmla="*/ 74 h 590"/>
                <a:gd name="T32" fmla="*/ 236 w 634"/>
                <a:gd name="T33" fmla="*/ 59 h 590"/>
                <a:gd name="T34" fmla="*/ 236 w 634"/>
                <a:gd name="T35" fmla="*/ 59 h 590"/>
                <a:gd name="T36" fmla="*/ 265 w 634"/>
                <a:gd name="T37" fmla="*/ 30 h 590"/>
                <a:gd name="T38" fmla="*/ 383 w 634"/>
                <a:gd name="T39" fmla="*/ 30 h 590"/>
                <a:gd name="T40" fmla="*/ 398 w 634"/>
                <a:gd name="T41" fmla="*/ 59 h 590"/>
                <a:gd name="T42" fmla="*/ 398 w 634"/>
                <a:gd name="T43" fmla="*/ 74 h 590"/>
                <a:gd name="T44" fmla="*/ 236 w 634"/>
                <a:gd name="T45" fmla="*/ 74 h 590"/>
                <a:gd name="T46" fmla="*/ 236 w 634"/>
                <a:gd name="T47" fmla="*/ 59 h 590"/>
                <a:gd name="T48" fmla="*/ 589 w 634"/>
                <a:gd name="T49" fmla="*/ 501 h 590"/>
                <a:gd name="T50" fmla="*/ 589 w 634"/>
                <a:gd name="T51" fmla="*/ 501 h 590"/>
                <a:gd name="T52" fmla="*/ 560 w 634"/>
                <a:gd name="T53" fmla="*/ 545 h 590"/>
                <a:gd name="T54" fmla="*/ 89 w 634"/>
                <a:gd name="T55" fmla="*/ 545 h 590"/>
                <a:gd name="T56" fmla="*/ 44 w 634"/>
                <a:gd name="T57" fmla="*/ 501 h 590"/>
                <a:gd name="T58" fmla="*/ 44 w 634"/>
                <a:gd name="T59" fmla="*/ 295 h 590"/>
                <a:gd name="T60" fmla="*/ 251 w 634"/>
                <a:gd name="T61" fmla="*/ 295 h 590"/>
                <a:gd name="T62" fmla="*/ 236 w 634"/>
                <a:gd name="T63" fmla="*/ 309 h 590"/>
                <a:gd name="T64" fmla="*/ 324 w 634"/>
                <a:gd name="T65" fmla="*/ 383 h 590"/>
                <a:gd name="T66" fmla="*/ 398 w 634"/>
                <a:gd name="T67" fmla="*/ 309 h 590"/>
                <a:gd name="T68" fmla="*/ 398 w 634"/>
                <a:gd name="T69" fmla="*/ 295 h 590"/>
                <a:gd name="T70" fmla="*/ 589 w 634"/>
                <a:gd name="T71" fmla="*/ 295 h 590"/>
                <a:gd name="T72" fmla="*/ 589 w 634"/>
                <a:gd name="T73" fmla="*/ 501 h 590"/>
                <a:gd name="T74" fmla="*/ 280 w 634"/>
                <a:gd name="T75" fmla="*/ 309 h 590"/>
                <a:gd name="T76" fmla="*/ 280 w 634"/>
                <a:gd name="T77" fmla="*/ 309 h 590"/>
                <a:gd name="T78" fmla="*/ 280 w 634"/>
                <a:gd name="T79" fmla="*/ 295 h 590"/>
                <a:gd name="T80" fmla="*/ 354 w 634"/>
                <a:gd name="T81" fmla="*/ 295 h 590"/>
                <a:gd name="T82" fmla="*/ 354 w 634"/>
                <a:gd name="T83" fmla="*/ 309 h 590"/>
                <a:gd name="T84" fmla="*/ 324 w 634"/>
                <a:gd name="T85" fmla="*/ 354 h 590"/>
                <a:gd name="T86" fmla="*/ 280 w 634"/>
                <a:gd name="T87" fmla="*/ 309 h 590"/>
                <a:gd name="T88" fmla="*/ 589 w 634"/>
                <a:gd name="T89" fmla="*/ 250 h 590"/>
                <a:gd name="T90" fmla="*/ 589 w 634"/>
                <a:gd name="T91" fmla="*/ 250 h 590"/>
                <a:gd name="T92" fmla="*/ 44 w 634"/>
                <a:gd name="T93" fmla="*/ 250 h 590"/>
                <a:gd name="T94" fmla="*/ 44 w 634"/>
                <a:gd name="T95" fmla="*/ 147 h 590"/>
                <a:gd name="T96" fmla="*/ 89 w 634"/>
                <a:gd name="T97" fmla="*/ 118 h 590"/>
                <a:gd name="T98" fmla="*/ 560 w 634"/>
                <a:gd name="T99" fmla="*/ 118 h 590"/>
                <a:gd name="T100" fmla="*/ 589 w 634"/>
                <a:gd name="T101" fmla="*/ 147 h 590"/>
                <a:gd name="T102" fmla="*/ 589 w 634"/>
                <a:gd name="T103" fmla="*/ 25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590">
                  <a:moveTo>
                    <a:pt x="560" y="74"/>
                  </a:moveTo>
                  <a:lnTo>
                    <a:pt x="560" y="74"/>
                  </a:lnTo>
                  <a:cubicBezTo>
                    <a:pt x="442" y="74"/>
                    <a:pt x="442" y="74"/>
                    <a:pt x="442" y="74"/>
                  </a:cubicBezTo>
                  <a:cubicBezTo>
                    <a:pt x="442" y="30"/>
                    <a:pt x="442" y="30"/>
                    <a:pt x="442" y="30"/>
                  </a:cubicBezTo>
                  <a:cubicBezTo>
                    <a:pt x="442" y="15"/>
                    <a:pt x="412" y="0"/>
                    <a:pt x="398" y="0"/>
                  </a:cubicBezTo>
                  <a:cubicBezTo>
                    <a:pt x="236" y="0"/>
                    <a:pt x="236" y="0"/>
                    <a:pt x="236" y="0"/>
                  </a:cubicBezTo>
                  <a:cubicBezTo>
                    <a:pt x="221" y="0"/>
                    <a:pt x="207" y="15"/>
                    <a:pt x="207" y="30"/>
                  </a:cubicBezTo>
                  <a:cubicBezTo>
                    <a:pt x="207" y="74"/>
                    <a:pt x="207" y="74"/>
                    <a:pt x="207" y="74"/>
                  </a:cubicBezTo>
                  <a:cubicBezTo>
                    <a:pt x="89" y="74"/>
                    <a:pt x="89" y="74"/>
                    <a:pt x="89" y="74"/>
                  </a:cubicBezTo>
                  <a:cubicBezTo>
                    <a:pt x="44" y="74"/>
                    <a:pt x="0" y="103"/>
                    <a:pt x="0" y="147"/>
                  </a:cubicBezTo>
                  <a:cubicBezTo>
                    <a:pt x="0" y="501"/>
                    <a:pt x="0" y="501"/>
                    <a:pt x="0" y="501"/>
                  </a:cubicBezTo>
                  <a:cubicBezTo>
                    <a:pt x="0" y="545"/>
                    <a:pt x="44" y="589"/>
                    <a:pt x="89" y="589"/>
                  </a:cubicBezTo>
                  <a:cubicBezTo>
                    <a:pt x="560" y="589"/>
                    <a:pt x="560" y="589"/>
                    <a:pt x="560" y="589"/>
                  </a:cubicBezTo>
                  <a:cubicBezTo>
                    <a:pt x="604" y="589"/>
                    <a:pt x="633" y="545"/>
                    <a:pt x="633" y="501"/>
                  </a:cubicBezTo>
                  <a:cubicBezTo>
                    <a:pt x="633" y="147"/>
                    <a:pt x="633" y="147"/>
                    <a:pt x="633" y="147"/>
                  </a:cubicBezTo>
                  <a:cubicBezTo>
                    <a:pt x="633" y="103"/>
                    <a:pt x="604" y="74"/>
                    <a:pt x="560" y="74"/>
                  </a:cubicBezTo>
                  <a:close/>
                  <a:moveTo>
                    <a:pt x="236" y="59"/>
                  </a:moveTo>
                  <a:lnTo>
                    <a:pt x="236" y="59"/>
                  </a:lnTo>
                  <a:cubicBezTo>
                    <a:pt x="236" y="45"/>
                    <a:pt x="251" y="30"/>
                    <a:pt x="265" y="30"/>
                  </a:cubicBezTo>
                  <a:cubicBezTo>
                    <a:pt x="383" y="30"/>
                    <a:pt x="383" y="30"/>
                    <a:pt x="383" y="30"/>
                  </a:cubicBezTo>
                  <a:cubicBezTo>
                    <a:pt x="383" y="30"/>
                    <a:pt x="398" y="45"/>
                    <a:pt x="398" y="59"/>
                  </a:cubicBezTo>
                  <a:cubicBezTo>
                    <a:pt x="398" y="74"/>
                    <a:pt x="398" y="74"/>
                    <a:pt x="398" y="74"/>
                  </a:cubicBezTo>
                  <a:cubicBezTo>
                    <a:pt x="236" y="74"/>
                    <a:pt x="236" y="74"/>
                    <a:pt x="236" y="74"/>
                  </a:cubicBezTo>
                  <a:lnTo>
                    <a:pt x="236" y="59"/>
                  </a:lnTo>
                  <a:close/>
                  <a:moveTo>
                    <a:pt x="589" y="501"/>
                  </a:moveTo>
                  <a:lnTo>
                    <a:pt x="589" y="501"/>
                  </a:lnTo>
                  <a:cubicBezTo>
                    <a:pt x="589" y="530"/>
                    <a:pt x="574" y="545"/>
                    <a:pt x="560" y="545"/>
                  </a:cubicBezTo>
                  <a:cubicBezTo>
                    <a:pt x="89" y="545"/>
                    <a:pt x="89" y="545"/>
                    <a:pt x="89" y="545"/>
                  </a:cubicBezTo>
                  <a:cubicBezTo>
                    <a:pt x="59" y="545"/>
                    <a:pt x="44" y="530"/>
                    <a:pt x="44" y="501"/>
                  </a:cubicBezTo>
                  <a:cubicBezTo>
                    <a:pt x="44" y="295"/>
                    <a:pt x="44" y="295"/>
                    <a:pt x="44" y="295"/>
                  </a:cubicBezTo>
                  <a:cubicBezTo>
                    <a:pt x="251" y="295"/>
                    <a:pt x="251" y="295"/>
                    <a:pt x="251" y="295"/>
                  </a:cubicBezTo>
                  <a:cubicBezTo>
                    <a:pt x="236" y="295"/>
                    <a:pt x="236" y="309"/>
                    <a:pt x="236" y="309"/>
                  </a:cubicBezTo>
                  <a:cubicBezTo>
                    <a:pt x="236" y="354"/>
                    <a:pt x="280" y="383"/>
                    <a:pt x="324" y="383"/>
                  </a:cubicBezTo>
                  <a:cubicBezTo>
                    <a:pt x="369" y="383"/>
                    <a:pt x="398" y="354"/>
                    <a:pt x="398" y="309"/>
                  </a:cubicBezTo>
                  <a:lnTo>
                    <a:pt x="398" y="295"/>
                  </a:lnTo>
                  <a:cubicBezTo>
                    <a:pt x="589" y="295"/>
                    <a:pt x="589" y="295"/>
                    <a:pt x="589" y="295"/>
                  </a:cubicBezTo>
                  <a:lnTo>
                    <a:pt x="589" y="501"/>
                  </a:lnTo>
                  <a:close/>
                  <a:moveTo>
                    <a:pt x="280" y="309"/>
                  </a:moveTo>
                  <a:lnTo>
                    <a:pt x="280" y="309"/>
                  </a:lnTo>
                  <a:lnTo>
                    <a:pt x="280" y="295"/>
                  </a:lnTo>
                  <a:cubicBezTo>
                    <a:pt x="354" y="295"/>
                    <a:pt x="354" y="295"/>
                    <a:pt x="354" y="295"/>
                  </a:cubicBezTo>
                  <a:lnTo>
                    <a:pt x="354" y="309"/>
                  </a:lnTo>
                  <a:cubicBezTo>
                    <a:pt x="354" y="324"/>
                    <a:pt x="339" y="354"/>
                    <a:pt x="324" y="354"/>
                  </a:cubicBezTo>
                  <a:cubicBezTo>
                    <a:pt x="295" y="354"/>
                    <a:pt x="280" y="324"/>
                    <a:pt x="280" y="309"/>
                  </a:cubicBezTo>
                  <a:close/>
                  <a:moveTo>
                    <a:pt x="589" y="250"/>
                  </a:moveTo>
                  <a:lnTo>
                    <a:pt x="589" y="250"/>
                  </a:lnTo>
                  <a:cubicBezTo>
                    <a:pt x="44" y="250"/>
                    <a:pt x="44" y="250"/>
                    <a:pt x="44" y="250"/>
                  </a:cubicBezTo>
                  <a:cubicBezTo>
                    <a:pt x="44" y="147"/>
                    <a:pt x="44" y="147"/>
                    <a:pt x="44" y="147"/>
                  </a:cubicBezTo>
                  <a:cubicBezTo>
                    <a:pt x="44" y="133"/>
                    <a:pt x="59" y="118"/>
                    <a:pt x="89" y="118"/>
                  </a:cubicBezTo>
                  <a:cubicBezTo>
                    <a:pt x="560" y="118"/>
                    <a:pt x="560" y="118"/>
                    <a:pt x="560" y="118"/>
                  </a:cubicBezTo>
                  <a:cubicBezTo>
                    <a:pt x="574" y="118"/>
                    <a:pt x="589" y="133"/>
                    <a:pt x="589" y="147"/>
                  </a:cubicBezTo>
                  <a:lnTo>
                    <a:pt x="589" y="250"/>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0" name="Freeform 200"/>
            <p:cNvSpPr>
              <a:spLocks noChangeArrowheads="1"/>
            </p:cNvSpPr>
            <p:nvPr/>
          </p:nvSpPr>
          <p:spPr bwMode="auto">
            <a:xfrm>
              <a:off x="2260600" y="2028825"/>
              <a:ext cx="382588" cy="363538"/>
            </a:xfrm>
            <a:custGeom>
              <a:avLst/>
              <a:gdLst>
                <a:gd name="T0" fmla="*/ 309 w 634"/>
                <a:gd name="T1" fmla="*/ 44 h 604"/>
                <a:gd name="T2" fmla="*/ 309 w 634"/>
                <a:gd name="T3" fmla="*/ 44 h 604"/>
                <a:gd name="T4" fmla="*/ 14 w 634"/>
                <a:gd name="T5" fmla="*/ 220 h 604"/>
                <a:gd name="T6" fmla="*/ 14 w 634"/>
                <a:gd name="T7" fmla="*/ 220 h 604"/>
                <a:gd name="T8" fmla="*/ 279 w 634"/>
                <a:gd name="T9" fmla="*/ 338 h 604"/>
                <a:gd name="T10" fmla="*/ 338 w 634"/>
                <a:gd name="T11" fmla="*/ 338 h 604"/>
                <a:gd name="T12" fmla="*/ 603 w 634"/>
                <a:gd name="T13" fmla="*/ 220 h 604"/>
                <a:gd name="T14" fmla="*/ 603 w 634"/>
                <a:gd name="T15" fmla="*/ 161 h 604"/>
                <a:gd name="T16" fmla="*/ 338 w 634"/>
                <a:gd name="T17" fmla="*/ 14 h 604"/>
                <a:gd name="T18" fmla="*/ 279 w 634"/>
                <a:gd name="T19" fmla="*/ 14 h 604"/>
                <a:gd name="T20" fmla="*/ 14 w 634"/>
                <a:gd name="T21" fmla="*/ 161 h 604"/>
                <a:gd name="T22" fmla="*/ 14 w 634"/>
                <a:gd name="T23" fmla="*/ 220 h 604"/>
                <a:gd name="T24" fmla="*/ 309 w 634"/>
                <a:gd name="T25" fmla="*/ 44 h 604"/>
                <a:gd name="T26" fmla="*/ 309 w 634"/>
                <a:gd name="T27" fmla="*/ 44 h 604"/>
                <a:gd name="T28" fmla="*/ 588 w 634"/>
                <a:gd name="T29" fmla="*/ 191 h 604"/>
                <a:gd name="T30" fmla="*/ 309 w 634"/>
                <a:gd name="T31" fmla="*/ 309 h 604"/>
                <a:gd name="T32" fmla="*/ 44 w 634"/>
                <a:gd name="T33" fmla="*/ 191 h 604"/>
                <a:gd name="T34" fmla="*/ 309 w 634"/>
                <a:gd name="T35" fmla="*/ 44 h 604"/>
                <a:gd name="T36" fmla="*/ 309 w 634"/>
                <a:gd name="T37" fmla="*/ 559 h 604"/>
                <a:gd name="T38" fmla="*/ 309 w 634"/>
                <a:gd name="T39" fmla="*/ 559 h 604"/>
                <a:gd name="T40" fmla="*/ 44 w 634"/>
                <a:gd name="T41" fmla="*/ 441 h 604"/>
                <a:gd name="T42" fmla="*/ 0 w 634"/>
                <a:gd name="T43" fmla="*/ 427 h 604"/>
                <a:gd name="T44" fmla="*/ 14 w 634"/>
                <a:gd name="T45" fmla="*/ 471 h 604"/>
                <a:gd name="T46" fmla="*/ 279 w 634"/>
                <a:gd name="T47" fmla="*/ 589 h 604"/>
                <a:gd name="T48" fmla="*/ 338 w 634"/>
                <a:gd name="T49" fmla="*/ 589 h 604"/>
                <a:gd name="T50" fmla="*/ 603 w 634"/>
                <a:gd name="T51" fmla="*/ 471 h 604"/>
                <a:gd name="T52" fmla="*/ 633 w 634"/>
                <a:gd name="T53" fmla="*/ 427 h 604"/>
                <a:gd name="T54" fmla="*/ 588 w 634"/>
                <a:gd name="T55" fmla="*/ 441 h 604"/>
                <a:gd name="T56" fmla="*/ 309 w 634"/>
                <a:gd name="T57" fmla="*/ 559 h 604"/>
                <a:gd name="T58" fmla="*/ 14 w 634"/>
                <a:gd name="T59" fmla="*/ 338 h 604"/>
                <a:gd name="T60" fmla="*/ 14 w 634"/>
                <a:gd name="T61" fmla="*/ 338 h 604"/>
                <a:gd name="T62" fmla="*/ 279 w 634"/>
                <a:gd name="T63" fmla="*/ 471 h 604"/>
                <a:gd name="T64" fmla="*/ 338 w 634"/>
                <a:gd name="T65" fmla="*/ 471 h 604"/>
                <a:gd name="T66" fmla="*/ 603 w 634"/>
                <a:gd name="T67" fmla="*/ 338 h 604"/>
                <a:gd name="T68" fmla="*/ 633 w 634"/>
                <a:gd name="T69" fmla="*/ 294 h 604"/>
                <a:gd name="T70" fmla="*/ 588 w 634"/>
                <a:gd name="T71" fmla="*/ 309 h 604"/>
                <a:gd name="T72" fmla="*/ 309 w 634"/>
                <a:gd name="T73" fmla="*/ 441 h 604"/>
                <a:gd name="T74" fmla="*/ 44 w 634"/>
                <a:gd name="T75" fmla="*/ 309 h 604"/>
                <a:gd name="T76" fmla="*/ 0 w 634"/>
                <a:gd name="T77" fmla="*/ 294 h 604"/>
                <a:gd name="T78" fmla="*/ 14 w 634"/>
                <a:gd name="T79" fmla="*/ 338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04">
                  <a:moveTo>
                    <a:pt x="309" y="44"/>
                  </a:moveTo>
                  <a:lnTo>
                    <a:pt x="309" y="44"/>
                  </a:lnTo>
                  <a:close/>
                  <a:moveTo>
                    <a:pt x="14" y="220"/>
                  </a:moveTo>
                  <a:lnTo>
                    <a:pt x="14" y="220"/>
                  </a:lnTo>
                  <a:cubicBezTo>
                    <a:pt x="279" y="338"/>
                    <a:pt x="279" y="338"/>
                    <a:pt x="279" y="338"/>
                  </a:cubicBezTo>
                  <a:cubicBezTo>
                    <a:pt x="309" y="353"/>
                    <a:pt x="324" y="353"/>
                    <a:pt x="338" y="338"/>
                  </a:cubicBezTo>
                  <a:cubicBezTo>
                    <a:pt x="603" y="220"/>
                    <a:pt x="603" y="220"/>
                    <a:pt x="603" y="220"/>
                  </a:cubicBezTo>
                  <a:cubicBezTo>
                    <a:pt x="633" y="206"/>
                    <a:pt x="633" y="176"/>
                    <a:pt x="603" y="161"/>
                  </a:cubicBezTo>
                  <a:cubicBezTo>
                    <a:pt x="338" y="14"/>
                    <a:pt x="338" y="14"/>
                    <a:pt x="338" y="14"/>
                  </a:cubicBezTo>
                  <a:cubicBezTo>
                    <a:pt x="324" y="0"/>
                    <a:pt x="309" y="14"/>
                    <a:pt x="279" y="14"/>
                  </a:cubicBezTo>
                  <a:cubicBezTo>
                    <a:pt x="14" y="161"/>
                    <a:pt x="14" y="161"/>
                    <a:pt x="14" y="161"/>
                  </a:cubicBezTo>
                  <a:cubicBezTo>
                    <a:pt x="0" y="176"/>
                    <a:pt x="0" y="206"/>
                    <a:pt x="14" y="220"/>
                  </a:cubicBezTo>
                  <a:close/>
                  <a:moveTo>
                    <a:pt x="309" y="44"/>
                  </a:moveTo>
                  <a:lnTo>
                    <a:pt x="309" y="44"/>
                  </a:lnTo>
                  <a:cubicBezTo>
                    <a:pt x="588" y="191"/>
                    <a:pt x="588" y="191"/>
                    <a:pt x="588" y="191"/>
                  </a:cubicBezTo>
                  <a:cubicBezTo>
                    <a:pt x="309" y="309"/>
                    <a:pt x="309" y="309"/>
                    <a:pt x="309" y="309"/>
                  </a:cubicBezTo>
                  <a:cubicBezTo>
                    <a:pt x="44" y="191"/>
                    <a:pt x="44" y="191"/>
                    <a:pt x="44" y="191"/>
                  </a:cubicBezTo>
                  <a:lnTo>
                    <a:pt x="309" y="44"/>
                  </a:lnTo>
                  <a:close/>
                  <a:moveTo>
                    <a:pt x="309" y="559"/>
                  </a:moveTo>
                  <a:lnTo>
                    <a:pt x="309" y="559"/>
                  </a:lnTo>
                  <a:cubicBezTo>
                    <a:pt x="44" y="441"/>
                    <a:pt x="44" y="441"/>
                    <a:pt x="44" y="441"/>
                  </a:cubicBezTo>
                  <a:cubicBezTo>
                    <a:pt x="44" y="441"/>
                    <a:pt x="14" y="427"/>
                    <a:pt x="0" y="427"/>
                  </a:cubicBezTo>
                  <a:cubicBezTo>
                    <a:pt x="0" y="441"/>
                    <a:pt x="0" y="456"/>
                    <a:pt x="14" y="471"/>
                  </a:cubicBezTo>
                  <a:cubicBezTo>
                    <a:pt x="279" y="589"/>
                    <a:pt x="279" y="589"/>
                    <a:pt x="279" y="589"/>
                  </a:cubicBezTo>
                  <a:cubicBezTo>
                    <a:pt x="309" y="603"/>
                    <a:pt x="324" y="603"/>
                    <a:pt x="338" y="589"/>
                  </a:cubicBezTo>
                  <a:cubicBezTo>
                    <a:pt x="603" y="471"/>
                    <a:pt x="603" y="471"/>
                    <a:pt x="603" y="471"/>
                  </a:cubicBezTo>
                  <a:cubicBezTo>
                    <a:pt x="618" y="471"/>
                    <a:pt x="633" y="441"/>
                    <a:pt x="633" y="427"/>
                  </a:cubicBezTo>
                  <a:cubicBezTo>
                    <a:pt x="618" y="427"/>
                    <a:pt x="588" y="441"/>
                    <a:pt x="588" y="441"/>
                  </a:cubicBezTo>
                  <a:lnTo>
                    <a:pt x="309" y="559"/>
                  </a:lnTo>
                  <a:close/>
                  <a:moveTo>
                    <a:pt x="14" y="338"/>
                  </a:moveTo>
                  <a:lnTo>
                    <a:pt x="14" y="338"/>
                  </a:lnTo>
                  <a:cubicBezTo>
                    <a:pt x="279" y="471"/>
                    <a:pt x="279" y="471"/>
                    <a:pt x="279" y="471"/>
                  </a:cubicBezTo>
                  <a:cubicBezTo>
                    <a:pt x="309" y="471"/>
                    <a:pt x="324" y="471"/>
                    <a:pt x="338" y="471"/>
                  </a:cubicBezTo>
                  <a:cubicBezTo>
                    <a:pt x="603" y="338"/>
                    <a:pt x="603" y="338"/>
                    <a:pt x="603" y="338"/>
                  </a:cubicBezTo>
                  <a:cubicBezTo>
                    <a:pt x="618" y="338"/>
                    <a:pt x="633" y="309"/>
                    <a:pt x="633" y="294"/>
                  </a:cubicBezTo>
                  <a:cubicBezTo>
                    <a:pt x="618" y="309"/>
                    <a:pt x="588" y="309"/>
                    <a:pt x="588" y="309"/>
                  </a:cubicBezTo>
                  <a:cubicBezTo>
                    <a:pt x="309" y="441"/>
                    <a:pt x="309" y="441"/>
                    <a:pt x="309" y="441"/>
                  </a:cubicBezTo>
                  <a:cubicBezTo>
                    <a:pt x="44" y="309"/>
                    <a:pt x="44" y="309"/>
                    <a:pt x="44" y="309"/>
                  </a:cubicBezTo>
                  <a:cubicBezTo>
                    <a:pt x="44" y="309"/>
                    <a:pt x="14" y="309"/>
                    <a:pt x="0" y="294"/>
                  </a:cubicBezTo>
                  <a:cubicBezTo>
                    <a:pt x="0" y="309"/>
                    <a:pt x="0" y="338"/>
                    <a:pt x="14" y="338"/>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1" name="Freeform 201"/>
            <p:cNvSpPr>
              <a:spLocks noChangeArrowheads="1"/>
            </p:cNvSpPr>
            <p:nvPr/>
          </p:nvSpPr>
          <p:spPr bwMode="auto">
            <a:xfrm>
              <a:off x="1646238" y="2046288"/>
              <a:ext cx="371475" cy="330200"/>
            </a:xfrm>
            <a:custGeom>
              <a:avLst/>
              <a:gdLst>
                <a:gd name="T0" fmla="*/ 544 w 619"/>
                <a:gd name="T1" fmla="*/ 294 h 546"/>
                <a:gd name="T2" fmla="*/ 544 w 619"/>
                <a:gd name="T3" fmla="*/ 294 h 546"/>
                <a:gd name="T4" fmla="*/ 500 w 619"/>
                <a:gd name="T5" fmla="*/ 294 h 546"/>
                <a:gd name="T6" fmla="*/ 500 w 619"/>
                <a:gd name="T7" fmla="*/ 73 h 546"/>
                <a:gd name="T8" fmla="*/ 427 w 619"/>
                <a:gd name="T9" fmla="*/ 0 h 546"/>
                <a:gd name="T10" fmla="*/ 191 w 619"/>
                <a:gd name="T11" fmla="*/ 0 h 546"/>
                <a:gd name="T12" fmla="*/ 118 w 619"/>
                <a:gd name="T13" fmla="*/ 73 h 546"/>
                <a:gd name="T14" fmla="*/ 118 w 619"/>
                <a:gd name="T15" fmla="*/ 294 h 546"/>
                <a:gd name="T16" fmla="*/ 73 w 619"/>
                <a:gd name="T17" fmla="*/ 294 h 546"/>
                <a:gd name="T18" fmla="*/ 0 w 619"/>
                <a:gd name="T19" fmla="*/ 368 h 546"/>
                <a:gd name="T20" fmla="*/ 0 w 619"/>
                <a:gd name="T21" fmla="*/ 412 h 546"/>
                <a:gd name="T22" fmla="*/ 73 w 619"/>
                <a:gd name="T23" fmla="*/ 486 h 546"/>
                <a:gd name="T24" fmla="*/ 118 w 619"/>
                <a:gd name="T25" fmla="*/ 486 h 546"/>
                <a:gd name="T26" fmla="*/ 191 w 619"/>
                <a:gd name="T27" fmla="*/ 545 h 546"/>
                <a:gd name="T28" fmla="*/ 427 w 619"/>
                <a:gd name="T29" fmla="*/ 545 h 546"/>
                <a:gd name="T30" fmla="*/ 500 w 619"/>
                <a:gd name="T31" fmla="*/ 486 h 546"/>
                <a:gd name="T32" fmla="*/ 544 w 619"/>
                <a:gd name="T33" fmla="*/ 486 h 546"/>
                <a:gd name="T34" fmla="*/ 618 w 619"/>
                <a:gd name="T35" fmla="*/ 412 h 546"/>
                <a:gd name="T36" fmla="*/ 618 w 619"/>
                <a:gd name="T37" fmla="*/ 368 h 546"/>
                <a:gd name="T38" fmla="*/ 544 w 619"/>
                <a:gd name="T39" fmla="*/ 294 h 546"/>
                <a:gd name="T40" fmla="*/ 147 w 619"/>
                <a:gd name="T41" fmla="*/ 73 h 546"/>
                <a:gd name="T42" fmla="*/ 147 w 619"/>
                <a:gd name="T43" fmla="*/ 73 h 546"/>
                <a:gd name="T44" fmla="*/ 191 w 619"/>
                <a:gd name="T45" fmla="*/ 44 h 546"/>
                <a:gd name="T46" fmla="*/ 427 w 619"/>
                <a:gd name="T47" fmla="*/ 44 h 546"/>
                <a:gd name="T48" fmla="*/ 471 w 619"/>
                <a:gd name="T49" fmla="*/ 73 h 546"/>
                <a:gd name="T50" fmla="*/ 471 w 619"/>
                <a:gd name="T51" fmla="*/ 294 h 546"/>
                <a:gd name="T52" fmla="*/ 147 w 619"/>
                <a:gd name="T53" fmla="*/ 294 h 546"/>
                <a:gd name="T54" fmla="*/ 147 w 619"/>
                <a:gd name="T55" fmla="*/ 73 h 546"/>
                <a:gd name="T56" fmla="*/ 427 w 619"/>
                <a:gd name="T57" fmla="*/ 515 h 546"/>
                <a:gd name="T58" fmla="*/ 427 w 619"/>
                <a:gd name="T59" fmla="*/ 515 h 546"/>
                <a:gd name="T60" fmla="*/ 191 w 619"/>
                <a:gd name="T61" fmla="*/ 515 h 546"/>
                <a:gd name="T62" fmla="*/ 147 w 619"/>
                <a:gd name="T63" fmla="*/ 471 h 546"/>
                <a:gd name="T64" fmla="*/ 191 w 619"/>
                <a:gd name="T65" fmla="*/ 427 h 546"/>
                <a:gd name="T66" fmla="*/ 427 w 619"/>
                <a:gd name="T67" fmla="*/ 427 h 546"/>
                <a:gd name="T68" fmla="*/ 471 w 619"/>
                <a:gd name="T69" fmla="*/ 471 h 546"/>
                <a:gd name="T70" fmla="*/ 427 w 619"/>
                <a:gd name="T71" fmla="*/ 515 h 546"/>
                <a:gd name="T72" fmla="*/ 589 w 619"/>
                <a:gd name="T73" fmla="*/ 412 h 546"/>
                <a:gd name="T74" fmla="*/ 589 w 619"/>
                <a:gd name="T75" fmla="*/ 412 h 546"/>
                <a:gd name="T76" fmla="*/ 544 w 619"/>
                <a:gd name="T77" fmla="*/ 456 h 546"/>
                <a:gd name="T78" fmla="*/ 500 w 619"/>
                <a:gd name="T79" fmla="*/ 456 h 546"/>
                <a:gd name="T80" fmla="*/ 427 w 619"/>
                <a:gd name="T81" fmla="*/ 398 h 546"/>
                <a:gd name="T82" fmla="*/ 191 w 619"/>
                <a:gd name="T83" fmla="*/ 398 h 546"/>
                <a:gd name="T84" fmla="*/ 118 w 619"/>
                <a:gd name="T85" fmla="*/ 456 h 546"/>
                <a:gd name="T86" fmla="*/ 73 w 619"/>
                <a:gd name="T87" fmla="*/ 456 h 546"/>
                <a:gd name="T88" fmla="*/ 29 w 619"/>
                <a:gd name="T89" fmla="*/ 412 h 546"/>
                <a:gd name="T90" fmla="*/ 29 w 619"/>
                <a:gd name="T91" fmla="*/ 368 h 546"/>
                <a:gd name="T92" fmla="*/ 73 w 619"/>
                <a:gd name="T93" fmla="*/ 339 h 546"/>
                <a:gd name="T94" fmla="*/ 544 w 619"/>
                <a:gd name="T95" fmla="*/ 339 h 546"/>
                <a:gd name="T96" fmla="*/ 589 w 619"/>
                <a:gd name="T97" fmla="*/ 368 h 546"/>
                <a:gd name="T98" fmla="*/ 589 w 619"/>
                <a:gd name="T99"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546">
                  <a:moveTo>
                    <a:pt x="544" y="294"/>
                  </a:moveTo>
                  <a:lnTo>
                    <a:pt x="544" y="294"/>
                  </a:lnTo>
                  <a:cubicBezTo>
                    <a:pt x="500" y="294"/>
                    <a:pt x="500" y="294"/>
                    <a:pt x="500" y="294"/>
                  </a:cubicBezTo>
                  <a:cubicBezTo>
                    <a:pt x="500" y="73"/>
                    <a:pt x="500" y="73"/>
                    <a:pt x="500" y="73"/>
                  </a:cubicBezTo>
                  <a:cubicBezTo>
                    <a:pt x="500" y="30"/>
                    <a:pt x="471" y="0"/>
                    <a:pt x="427" y="0"/>
                  </a:cubicBezTo>
                  <a:cubicBezTo>
                    <a:pt x="191" y="0"/>
                    <a:pt x="191" y="0"/>
                    <a:pt x="191" y="0"/>
                  </a:cubicBezTo>
                  <a:cubicBezTo>
                    <a:pt x="147" y="0"/>
                    <a:pt x="118" y="30"/>
                    <a:pt x="118" y="73"/>
                  </a:cubicBezTo>
                  <a:cubicBezTo>
                    <a:pt x="118" y="73"/>
                    <a:pt x="118" y="280"/>
                    <a:pt x="118" y="294"/>
                  </a:cubicBezTo>
                  <a:cubicBezTo>
                    <a:pt x="73" y="294"/>
                    <a:pt x="73" y="294"/>
                    <a:pt x="73" y="294"/>
                  </a:cubicBezTo>
                  <a:cubicBezTo>
                    <a:pt x="29" y="294"/>
                    <a:pt x="0" y="324"/>
                    <a:pt x="0" y="368"/>
                  </a:cubicBezTo>
                  <a:cubicBezTo>
                    <a:pt x="0" y="412"/>
                    <a:pt x="0" y="412"/>
                    <a:pt x="0" y="412"/>
                  </a:cubicBezTo>
                  <a:cubicBezTo>
                    <a:pt x="0" y="456"/>
                    <a:pt x="29" y="486"/>
                    <a:pt x="73" y="486"/>
                  </a:cubicBezTo>
                  <a:cubicBezTo>
                    <a:pt x="118" y="486"/>
                    <a:pt x="118" y="486"/>
                    <a:pt x="118" y="486"/>
                  </a:cubicBezTo>
                  <a:cubicBezTo>
                    <a:pt x="118" y="530"/>
                    <a:pt x="162" y="545"/>
                    <a:pt x="191" y="545"/>
                  </a:cubicBezTo>
                  <a:cubicBezTo>
                    <a:pt x="427" y="545"/>
                    <a:pt x="427" y="545"/>
                    <a:pt x="427" y="545"/>
                  </a:cubicBezTo>
                  <a:cubicBezTo>
                    <a:pt x="456" y="545"/>
                    <a:pt x="500" y="530"/>
                    <a:pt x="500" y="486"/>
                  </a:cubicBezTo>
                  <a:cubicBezTo>
                    <a:pt x="544" y="486"/>
                    <a:pt x="544" y="486"/>
                    <a:pt x="544" y="486"/>
                  </a:cubicBezTo>
                  <a:cubicBezTo>
                    <a:pt x="589" y="486"/>
                    <a:pt x="618" y="456"/>
                    <a:pt x="618" y="412"/>
                  </a:cubicBezTo>
                  <a:cubicBezTo>
                    <a:pt x="618" y="368"/>
                    <a:pt x="618" y="368"/>
                    <a:pt x="618" y="368"/>
                  </a:cubicBezTo>
                  <a:cubicBezTo>
                    <a:pt x="618" y="324"/>
                    <a:pt x="589" y="294"/>
                    <a:pt x="544" y="294"/>
                  </a:cubicBezTo>
                  <a:close/>
                  <a:moveTo>
                    <a:pt x="147" y="73"/>
                  </a:moveTo>
                  <a:lnTo>
                    <a:pt x="147" y="73"/>
                  </a:lnTo>
                  <a:cubicBezTo>
                    <a:pt x="147" y="59"/>
                    <a:pt x="177" y="44"/>
                    <a:pt x="191" y="44"/>
                  </a:cubicBezTo>
                  <a:cubicBezTo>
                    <a:pt x="427" y="44"/>
                    <a:pt x="427" y="44"/>
                    <a:pt x="427" y="44"/>
                  </a:cubicBezTo>
                  <a:cubicBezTo>
                    <a:pt x="441" y="44"/>
                    <a:pt x="471" y="59"/>
                    <a:pt x="471" y="73"/>
                  </a:cubicBezTo>
                  <a:cubicBezTo>
                    <a:pt x="471" y="294"/>
                    <a:pt x="471" y="294"/>
                    <a:pt x="471" y="294"/>
                  </a:cubicBezTo>
                  <a:cubicBezTo>
                    <a:pt x="147" y="294"/>
                    <a:pt x="147" y="294"/>
                    <a:pt x="147" y="294"/>
                  </a:cubicBezTo>
                  <a:lnTo>
                    <a:pt x="147" y="73"/>
                  </a:lnTo>
                  <a:close/>
                  <a:moveTo>
                    <a:pt x="427" y="515"/>
                  </a:moveTo>
                  <a:lnTo>
                    <a:pt x="427" y="515"/>
                  </a:lnTo>
                  <a:cubicBezTo>
                    <a:pt x="191" y="515"/>
                    <a:pt x="191" y="515"/>
                    <a:pt x="191" y="515"/>
                  </a:cubicBezTo>
                  <a:cubicBezTo>
                    <a:pt x="177" y="515"/>
                    <a:pt x="147" y="486"/>
                    <a:pt x="147" y="471"/>
                  </a:cubicBezTo>
                  <a:cubicBezTo>
                    <a:pt x="147" y="456"/>
                    <a:pt x="177" y="427"/>
                    <a:pt x="191" y="427"/>
                  </a:cubicBezTo>
                  <a:cubicBezTo>
                    <a:pt x="427" y="427"/>
                    <a:pt x="427" y="427"/>
                    <a:pt x="427" y="427"/>
                  </a:cubicBezTo>
                  <a:cubicBezTo>
                    <a:pt x="441" y="427"/>
                    <a:pt x="471" y="456"/>
                    <a:pt x="471" y="471"/>
                  </a:cubicBezTo>
                  <a:cubicBezTo>
                    <a:pt x="471" y="486"/>
                    <a:pt x="441" y="515"/>
                    <a:pt x="427" y="515"/>
                  </a:cubicBezTo>
                  <a:close/>
                  <a:moveTo>
                    <a:pt x="589" y="412"/>
                  </a:moveTo>
                  <a:lnTo>
                    <a:pt x="589" y="412"/>
                  </a:lnTo>
                  <a:cubicBezTo>
                    <a:pt x="589" y="427"/>
                    <a:pt x="559" y="456"/>
                    <a:pt x="544" y="456"/>
                  </a:cubicBezTo>
                  <a:cubicBezTo>
                    <a:pt x="500" y="456"/>
                    <a:pt x="500" y="456"/>
                    <a:pt x="500" y="456"/>
                  </a:cubicBezTo>
                  <a:cubicBezTo>
                    <a:pt x="500" y="412"/>
                    <a:pt x="456" y="398"/>
                    <a:pt x="427" y="398"/>
                  </a:cubicBezTo>
                  <a:cubicBezTo>
                    <a:pt x="191" y="398"/>
                    <a:pt x="191" y="398"/>
                    <a:pt x="191" y="398"/>
                  </a:cubicBezTo>
                  <a:cubicBezTo>
                    <a:pt x="162" y="398"/>
                    <a:pt x="118" y="412"/>
                    <a:pt x="118" y="456"/>
                  </a:cubicBezTo>
                  <a:cubicBezTo>
                    <a:pt x="73" y="456"/>
                    <a:pt x="73" y="456"/>
                    <a:pt x="73" y="456"/>
                  </a:cubicBezTo>
                  <a:cubicBezTo>
                    <a:pt x="59" y="456"/>
                    <a:pt x="29" y="427"/>
                    <a:pt x="29" y="412"/>
                  </a:cubicBezTo>
                  <a:cubicBezTo>
                    <a:pt x="29" y="368"/>
                    <a:pt x="29" y="368"/>
                    <a:pt x="29" y="368"/>
                  </a:cubicBezTo>
                  <a:cubicBezTo>
                    <a:pt x="29" y="353"/>
                    <a:pt x="59" y="339"/>
                    <a:pt x="73" y="339"/>
                  </a:cubicBezTo>
                  <a:cubicBezTo>
                    <a:pt x="544" y="339"/>
                    <a:pt x="544" y="339"/>
                    <a:pt x="544" y="339"/>
                  </a:cubicBezTo>
                  <a:cubicBezTo>
                    <a:pt x="559" y="339"/>
                    <a:pt x="589" y="353"/>
                    <a:pt x="589" y="368"/>
                  </a:cubicBezTo>
                  <a:lnTo>
                    <a:pt x="589" y="412"/>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2" name="Freeform 202"/>
            <p:cNvSpPr>
              <a:spLocks noChangeArrowheads="1"/>
            </p:cNvSpPr>
            <p:nvPr/>
          </p:nvSpPr>
          <p:spPr bwMode="auto">
            <a:xfrm>
              <a:off x="7191375" y="1406525"/>
              <a:ext cx="355600" cy="382588"/>
            </a:xfrm>
            <a:custGeom>
              <a:avLst/>
              <a:gdLst>
                <a:gd name="T0" fmla="*/ 456 w 589"/>
                <a:gd name="T1" fmla="*/ 353 h 634"/>
                <a:gd name="T2" fmla="*/ 456 w 589"/>
                <a:gd name="T3" fmla="*/ 236 h 634"/>
                <a:gd name="T4" fmla="*/ 456 w 589"/>
                <a:gd name="T5" fmla="*/ 353 h 634"/>
                <a:gd name="T6" fmla="*/ 426 w 589"/>
                <a:gd name="T7" fmla="*/ 280 h 634"/>
                <a:gd name="T8" fmla="*/ 471 w 589"/>
                <a:gd name="T9" fmla="*/ 309 h 634"/>
                <a:gd name="T10" fmla="*/ 426 w 589"/>
                <a:gd name="T11" fmla="*/ 280 h 634"/>
                <a:gd name="T12" fmla="*/ 456 w 589"/>
                <a:gd name="T13" fmla="*/ 515 h 634"/>
                <a:gd name="T14" fmla="*/ 456 w 589"/>
                <a:gd name="T15" fmla="*/ 398 h 634"/>
                <a:gd name="T16" fmla="*/ 456 w 589"/>
                <a:gd name="T17" fmla="*/ 515 h 634"/>
                <a:gd name="T18" fmla="*/ 426 w 589"/>
                <a:gd name="T19" fmla="*/ 427 h 634"/>
                <a:gd name="T20" fmla="*/ 471 w 589"/>
                <a:gd name="T21" fmla="*/ 471 h 634"/>
                <a:gd name="T22" fmla="*/ 426 w 589"/>
                <a:gd name="T23" fmla="*/ 427 h 634"/>
                <a:gd name="T24" fmla="*/ 294 w 589"/>
                <a:gd name="T25" fmla="*/ 515 h 634"/>
                <a:gd name="T26" fmla="*/ 294 w 589"/>
                <a:gd name="T27" fmla="*/ 398 h 634"/>
                <a:gd name="T28" fmla="*/ 294 w 589"/>
                <a:gd name="T29" fmla="*/ 515 h 634"/>
                <a:gd name="T30" fmla="*/ 279 w 589"/>
                <a:gd name="T31" fmla="*/ 427 h 634"/>
                <a:gd name="T32" fmla="*/ 309 w 589"/>
                <a:gd name="T33" fmla="*/ 471 h 634"/>
                <a:gd name="T34" fmla="*/ 279 w 589"/>
                <a:gd name="T35" fmla="*/ 427 h 634"/>
                <a:gd name="T36" fmla="*/ 515 w 589"/>
                <a:gd name="T37" fmla="*/ 0 h 634"/>
                <a:gd name="T38" fmla="*/ 0 w 589"/>
                <a:gd name="T39" fmla="*/ 73 h 634"/>
                <a:gd name="T40" fmla="*/ 73 w 589"/>
                <a:gd name="T41" fmla="*/ 633 h 634"/>
                <a:gd name="T42" fmla="*/ 588 w 589"/>
                <a:gd name="T43" fmla="*/ 545 h 634"/>
                <a:gd name="T44" fmla="*/ 515 w 589"/>
                <a:gd name="T45" fmla="*/ 0 h 634"/>
                <a:gd name="T46" fmla="*/ 544 w 589"/>
                <a:gd name="T47" fmla="*/ 545 h 634"/>
                <a:gd name="T48" fmla="*/ 73 w 589"/>
                <a:gd name="T49" fmla="*/ 589 h 634"/>
                <a:gd name="T50" fmla="*/ 44 w 589"/>
                <a:gd name="T51" fmla="*/ 162 h 634"/>
                <a:gd name="T52" fmla="*/ 544 w 589"/>
                <a:gd name="T53" fmla="*/ 545 h 634"/>
                <a:gd name="T54" fmla="*/ 544 w 589"/>
                <a:gd name="T55" fmla="*/ 118 h 634"/>
                <a:gd name="T56" fmla="*/ 44 w 589"/>
                <a:gd name="T57" fmla="*/ 73 h 634"/>
                <a:gd name="T58" fmla="*/ 515 w 589"/>
                <a:gd name="T59" fmla="*/ 44 h 634"/>
                <a:gd name="T60" fmla="*/ 544 w 589"/>
                <a:gd name="T61" fmla="*/ 118 h 634"/>
                <a:gd name="T62" fmla="*/ 294 w 589"/>
                <a:gd name="T63" fmla="*/ 353 h 634"/>
                <a:gd name="T64" fmla="*/ 294 w 589"/>
                <a:gd name="T65" fmla="*/ 236 h 634"/>
                <a:gd name="T66" fmla="*/ 294 w 589"/>
                <a:gd name="T67" fmla="*/ 353 h 634"/>
                <a:gd name="T68" fmla="*/ 279 w 589"/>
                <a:gd name="T69" fmla="*/ 280 h 634"/>
                <a:gd name="T70" fmla="*/ 309 w 589"/>
                <a:gd name="T71" fmla="*/ 309 h 634"/>
                <a:gd name="T72" fmla="*/ 279 w 589"/>
                <a:gd name="T73" fmla="*/ 280 h 634"/>
                <a:gd name="T74" fmla="*/ 132 w 589"/>
                <a:gd name="T75" fmla="*/ 515 h 634"/>
                <a:gd name="T76" fmla="*/ 132 w 589"/>
                <a:gd name="T77" fmla="*/ 398 h 634"/>
                <a:gd name="T78" fmla="*/ 132 w 589"/>
                <a:gd name="T79" fmla="*/ 515 h 634"/>
                <a:gd name="T80" fmla="*/ 117 w 589"/>
                <a:gd name="T81" fmla="*/ 427 h 634"/>
                <a:gd name="T82" fmla="*/ 162 w 589"/>
                <a:gd name="T83" fmla="*/ 471 h 634"/>
                <a:gd name="T84" fmla="*/ 117 w 589"/>
                <a:gd name="T85" fmla="*/ 427 h 634"/>
                <a:gd name="T86" fmla="*/ 132 w 589"/>
                <a:gd name="T87" fmla="*/ 353 h 634"/>
                <a:gd name="T88" fmla="*/ 132 w 589"/>
                <a:gd name="T89" fmla="*/ 236 h 634"/>
                <a:gd name="T90" fmla="*/ 132 w 589"/>
                <a:gd name="T91" fmla="*/ 353 h 634"/>
                <a:gd name="T92" fmla="*/ 117 w 589"/>
                <a:gd name="T93" fmla="*/ 280 h 634"/>
                <a:gd name="T94" fmla="*/ 162 w 589"/>
                <a:gd name="T95" fmla="*/ 309 h 634"/>
                <a:gd name="T96" fmla="*/ 117 w 589"/>
                <a:gd name="T97"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24"/>
                    <a:pt x="515" y="294"/>
                  </a:cubicBezTo>
                  <a:cubicBezTo>
                    <a:pt x="515" y="265"/>
                    <a:pt x="485" y="236"/>
                    <a:pt x="456" y="236"/>
                  </a:cubicBezTo>
                  <a:cubicBezTo>
                    <a:pt x="412" y="236"/>
                    <a:pt x="397" y="265"/>
                    <a:pt x="397" y="294"/>
                  </a:cubicBezTo>
                  <a:cubicBezTo>
                    <a:pt x="397" y="324"/>
                    <a:pt x="412" y="353"/>
                    <a:pt x="456" y="353"/>
                  </a:cubicBezTo>
                  <a:close/>
                  <a:moveTo>
                    <a:pt x="426" y="280"/>
                  </a:moveTo>
                  <a:lnTo>
                    <a:pt x="426" y="280"/>
                  </a:lnTo>
                  <a:cubicBezTo>
                    <a:pt x="471" y="280"/>
                    <a:pt x="471" y="280"/>
                    <a:pt x="471" y="280"/>
                  </a:cubicBezTo>
                  <a:cubicBezTo>
                    <a:pt x="471" y="309"/>
                    <a:pt x="471" y="309"/>
                    <a:pt x="471" y="309"/>
                  </a:cubicBezTo>
                  <a:cubicBezTo>
                    <a:pt x="426" y="309"/>
                    <a:pt x="426" y="309"/>
                    <a:pt x="426" y="309"/>
                  </a:cubicBezTo>
                  <a:lnTo>
                    <a:pt x="426" y="280"/>
                  </a:lnTo>
                  <a:close/>
                  <a:moveTo>
                    <a:pt x="456" y="515"/>
                  </a:moveTo>
                  <a:lnTo>
                    <a:pt x="456" y="515"/>
                  </a:lnTo>
                  <a:cubicBezTo>
                    <a:pt x="485" y="515"/>
                    <a:pt x="515" y="486"/>
                    <a:pt x="515" y="456"/>
                  </a:cubicBezTo>
                  <a:cubicBezTo>
                    <a:pt x="515" y="412"/>
                    <a:pt x="485" y="398"/>
                    <a:pt x="456" y="398"/>
                  </a:cubicBezTo>
                  <a:cubicBezTo>
                    <a:pt x="412" y="398"/>
                    <a:pt x="397" y="412"/>
                    <a:pt x="397" y="456"/>
                  </a:cubicBezTo>
                  <a:cubicBezTo>
                    <a:pt x="397" y="486"/>
                    <a:pt x="412" y="515"/>
                    <a:pt x="456" y="515"/>
                  </a:cubicBezTo>
                  <a:close/>
                  <a:moveTo>
                    <a:pt x="426" y="427"/>
                  </a:moveTo>
                  <a:lnTo>
                    <a:pt x="426" y="427"/>
                  </a:lnTo>
                  <a:cubicBezTo>
                    <a:pt x="471" y="427"/>
                    <a:pt x="471" y="427"/>
                    <a:pt x="471" y="427"/>
                  </a:cubicBezTo>
                  <a:cubicBezTo>
                    <a:pt x="471" y="471"/>
                    <a:pt x="471" y="471"/>
                    <a:pt x="471" y="471"/>
                  </a:cubicBezTo>
                  <a:cubicBezTo>
                    <a:pt x="426" y="471"/>
                    <a:pt x="426" y="471"/>
                    <a:pt x="426" y="471"/>
                  </a:cubicBezTo>
                  <a:lnTo>
                    <a:pt x="426" y="427"/>
                  </a:lnTo>
                  <a:close/>
                  <a:moveTo>
                    <a:pt x="294" y="515"/>
                  </a:moveTo>
                  <a:lnTo>
                    <a:pt x="294" y="515"/>
                  </a:lnTo>
                  <a:cubicBezTo>
                    <a:pt x="324" y="515"/>
                    <a:pt x="353" y="486"/>
                    <a:pt x="353" y="456"/>
                  </a:cubicBezTo>
                  <a:cubicBezTo>
                    <a:pt x="353" y="412"/>
                    <a:pt x="324" y="398"/>
                    <a:pt x="294" y="398"/>
                  </a:cubicBezTo>
                  <a:cubicBezTo>
                    <a:pt x="265" y="398"/>
                    <a:pt x="235" y="412"/>
                    <a:pt x="235" y="456"/>
                  </a:cubicBezTo>
                  <a:cubicBezTo>
                    <a:pt x="235" y="486"/>
                    <a:pt x="265" y="515"/>
                    <a:pt x="294" y="515"/>
                  </a:cubicBezTo>
                  <a:close/>
                  <a:moveTo>
                    <a:pt x="279" y="427"/>
                  </a:moveTo>
                  <a:lnTo>
                    <a:pt x="279" y="427"/>
                  </a:lnTo>
                  <a:cubicBezTo>
                    <a:pt x="309" y="427"/>
                    <a:pt x="309" y="427"/>
                    <a:pt x="309" y="427"/>
                  </a:cubicBezTo>
                  <a:cubicBezTo>
                    <a:pt x="309" y="471"/>
                    <a:pt x="309" y="471"/>
                    <a:pt x="309" y="471"/>
                  </a:cubicBezTo>
                  <a:cubicBezTo>
                    <a:pt x="279" y="471"/>
                    <a:pt x="279" y="471"/>
                    <a:pt x="279" y="471"/>
                  </a:cubicBezTo>
                  <a:lnTo>
                    <a:pt x="279" y="427"/>
                  </a:lnTo>
                  <a:close/>
                  <a:moveTo>
                    <a:pt x="515" y="0"/>
                  </a:moveTo>
                  <a:lnTo>
                    <a:pt x="515" y="0"/>
                  </a:lnTo>
                  <a:cubicBezTo>
                    <a:pt x="73" y="0"/>
                    <a:pt x="73" y="0"/>
                    <a:pt x="73" y="0"/>
                  </a:cubicBezTo>
                  <a:cubicBezTo>
                    <a:pt x="29" y="0"/>
                    <a:pt x="0" y="30"/>
                    <a:pt x="0" y="73"/>
                  </a:cubicBezTo>
                  <a:cubicBezTo>
                    <a:pt x="0" y="545"/>
                    <a:pt x="0" y="545"/>
                    <a:pt x="0" y="545"/>
                  </a:cubicBezTo>
                  <a:cubicBezTo>
                    <a:pt x="0" y="589"/>
                    <a:pt x="29" y="633"/>
                    <a:pt x="73" y="633"/>
                  </a:cubicBezTo>
                  <a:cubicBezTo>
                    <a:pt x="515" y="633"/>
                    <a:pt x="515" y="633"/>
                    <a:pt x="515" y="633"/>
                  </a:cubicBezTo>
                  <a:cubicBezTo>
                    <a:pt x="559" y="633"/>
                    <a:pt x="588" y="589"/>
                    <a:pt x="588" y="545"/>
                  </a:cubicBezTo>
                  <a:cubicBezTo>
                    <a:pt x="588" y="73"/>
                    <a:pt x="588" y="73"/>
                    <a:pt x="588" y="73"/>
                  </a:cubicBezTo>
                  <a:cubicBezTo>
                    <a:pt x="588" y="30"/>
                    <a:pt x="559" y="0"/>
                    <a:pt x="515" y="0"/>
                  </a:cubicBezTo>
                  <a:close/>
                  <a:moveTo>
                    <a:pt x="544" y="545"/>
                  </a:moveTo>
                  <a:lnTo>
                    <a:pt x="544" y="545"/>
                  </a:lnTo>
                  <a:cubicBezTo>
                    <a:pt x="544" y="574"/>
                    <a:pt x="530" y="589"/>
                    <a:pt x="515" y="589"/>
                  </a:cubicBezTo>
                  <a:cubicBezTo>
                    <a:pt x="73" y="589"/>
                    <a:pt x="73" y="589"/>
                    <a:pt x="73" y="589"/>
                  </a:cubicBezTo>
                  <a:cubicBezTo>
                    <a:pt x="59" y="589"/>
                    <a:pt x="44" y="574"/>
                    <a:pt x="44" y="545"/>
                  </a:cubicBezTo>
                  <a:cubicBezTo>
                    <a:pt x="44" y="162"/>
                    <a:pt x="44" y="162"/>
                    <a:pt x="44" y="162"/>
                  </a:cubicBezTo>
                  <a:cubicBezTo>
                    <a:pt x="544" y="162"/>
                    <a:pt x="544" y="162"/>
                    <a:pt x="544" y="162"/>
                  </a:cubicBezTo>
                  <a:lnTo>
                    <a:pt x="544" y="545"/>
                  </a:lnTo>
                  <a:close/>
                  <a:moveTo>
                    <a:pt x="544" y="118"/>
                  </a:moveTo>
                  <a:lnTo>
                    <a:pt x="544" y="118"/>
                  </a:lnTo>
                  <a:cubicBezTo>
                    <a:pt x="44" y="118"/>
                    <a:pt x="44" y="118"/>
                    <a:pt x="44" y="118"/>
                  </a:cubicBezTo>
                  <a:cubicBezTo>
                    <a:pt x="44" y="73"/>
                    <a:pt x="44" y="73"/>
                    <a:pt x="44" y="73"/>
                  </a:cubicBezTo>
                  <a:cubicBezTo>
                    <a:pt x="44" y="59"/>
                    <a:pt x="59" y="44"/>
                    <a:pt x="73" y="44"/>
                  </a:cubicBezTo>
                  <a:cubicBezTo>
                    <a:pt x="515" y="44"/>
                    <a:pt x="515" y="44"/>
                    <a:pt x="515" y="44"/>
                  </a:cubicBezTo>
                  <a:cubicBezTo>
                    <a:pt x="530" y="44"/>
                    <a:pt x="544" y="59"/>
                    <a:pt x="544" y="73"/>
                  </a:cubicBezTo>
                  <a:lnTo>
                    <a:pt x="544" y="118"/>
                  </a:lnTo>
                  <a:close/>
                  <a:moveTo>
                    <a:pt x="294" y="353"/>
                  </a:moveTo>
                  <a:lnTo>
                    <a:pt x="294" y="353"/>
                  </a:lnTo>
                  <a:cubicBezTo>
                    <a:pt x="324" y="353"/>
                    <a:pt x="353" y="324"/>
                    <a:pt x="353" y="294"/>
                  </a:cubicBezTo>
                  <a:cubicBezTo>
                    <a:pt x="353" y="265"/>
                    <a:pt x="324" y="236"/>
                    <a:pt x="294" y="236"/>
                  </a:cubicBezTo>
                  <a:cubicBezTo>
                    <a:pt x="265" y="236"/>
                    <a:pt x="235" y="265"/>
                    <a:pt x="235" y="294"/>
                  </a:cubicBezTo>
                  <a:cubicBezTo>
                    <a:pt x="235" y="324"/>
                    <a:pt x="265" y="353"/>
                    <a:pt x="294" y="353"/>
                  </a:cubicBezTo>
                  <a:close/>
                  <a:moveTo>
                    <a:pt x="279" y="280"/>
                  </a:moveTo>
                  <a:lnTo>
                    <a:pt x="279" y="280"/>
                  </a:lnTo>
                  <a:cubicBezTo>
                    <a:pt x="309" y="280"/>
                    <a:pt x="309" y="280"/>
                    <a:pt x="309" y="280"/>
                  </a:cubicBezTo>
                  <a:cubicBezTo>
                    <a:pt x="309" y="309"/>
                    <a:pt x="309" y="309"/>
                    <a:pt x="309" y="309"/>
                  </a:cubicBezTo>
                  <a:cubicBezTo>
                    <a:pt x="279" y="309"/>
                    <a:pt x="279" y="309"/>
                    <a:pt x="279" y="309"/>
                  </a:cubicBezTo>
                  <a:lnTo>
                    <a:pt x="279" y="280"/>
                  </a:lnTo>
                  <a:close/>
                  <a:moveTo>
                    <a:pt x="132" y="515"/>
                  </a:moveTo>
                  <a:lnTo>
                    <a:pt x="132" y="515"/>
                  </a:lnTo>
                  <a:cubicBezTo>
                    <a:pt x="176" y="515"/>
                    <a:pt x="191" y="486"/>
                    <a:pt x="191" y="456"/>
                  </a:cubicBezTo>
                  <a:cubicBezTo>
                    <a:pt x="191" y="412"/>
                    <a:pt x="176" y="398"/>
                    <a:pt x="132" y="398"/>
                  </a:cubicBezTo>
                  <a:cubicBezTo>
                    <a:pt x="103" y="398"/>
                    <a:pt x="73" y="412"/>
                    <a:pt x="73" y="456"/>
                  </a:cubicBezTo>
                  <a:cubicBezTo>
                    <a:pt x="73" y="486"/>
                    <a:pt x="103" y="515"/>
                    <a:pt x="132" y="515"/>
                  </a:cubicBezTo>
                  <a:close/>
                  <a:moveTo>
                    <a:pt x="117" y="427"/>
                  </a:moveTo>
                  <a:lnTo>
                    <a:pt x="117" y="427"/>
                  </a:lnTo>
                  <a:cubicBezTo>
                    <a:pt x="162" y="427"/>
                    <a:pt x="162" y="427"/>
                    <a:pt x="162" y="427"/>
                  </a:cubicBezTo>
                  <a:cubicBezTo>
                    <a:pt x="162" y="471"/>
                    <a:pt x="162" y="471"/>
                    <a:pt x="162" y="471"/>
                  </a:cubicBezTo>
                  <a:cubicBezTo>
                    <a:pt x="117" y="471"/>
                    <a:pt x="117" y="471"/>
                    <a:pt x="117" y="471"/>
                  </a:cubicBezTo>
                  <a:lnTo>
                    <a:pt x="117" y="427"/>
                  </a:lnTo>
                  <a:close/>
                  <a:moveTo>
                    <a:pt x="132" y="353"/>
                  </a:moveTo>
                  <a:lnTo>
                    <a:pt x="132" y="353"/>
                  </a:lnTo>
                  <a:cubicBezTo>
                    <a:pt x="176" y="353"/>
                    <a:pt x="191" y="324"/>
                    <a:pt x="191" y="294"/>
                  </a:cubicBezTo>
                  <a:cubicBezTo>
                    <a:pt x="191" y="265"/>
                    <a:pt x="176" y="236"/>
                    <a:pt x="132" y="236"/>
                  </a:cubicBezTo>
                  <a:cubicBezTo>
                    <a:pt x="103" y="236"/>
                    <a:pt x="73" y="265"/>
                    <a:pt x="73" y="294"/>
                  </a:cubicBezTo>
                  <a:cubicBezTo>
                    <a:pt x="73" y="324"/>
                    <a:pt x="103" y="353"/>
                    <a:pt x="132" y="353"/>
                  </a:cubicBezTo>
                  <a:close/>
                  <a:moveTo>
                    <a:pt x="117" y="280"/>
                  </a:moveTo>
                  <a:lnTo>
                    <a:pt x="117" y="280"/>
                  </a:lnTo>
                  <a:cubicBezTo>
                    <a:pt x="162" y="280"/>
                    <a:pt x="162" y="280"/>
                    <a:pt x="162" y="280"/>
                  </a:cubicBezTo>
                  <a:cubicBezTo>
                    <a:pt x="162" y="309"/>
                    <a:pt x="162" y="309"/>
                    <a:pt x="162" y="309"/>
                  </a:cubicBezTo>
                  <a:cubicBezTo>
                    <a:pt x="117" y="309"/>
                    <a:pt x="117" y="309"/>
                    <a:pt x="117" y="309"/>
                  </a:cubicBezTo>
                  <a:lnTo>
                    <a:pt x="117" y="280"/>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3" name="Freeform 203"/>
            <p:cNvSpPr>
              <a:spLocks noChangeArrowheads="1"/>
            </p:cNvSpPr>
            <p:nvPr/>
          </p:nvSpPr>
          <p:spPr bwMode="auto">
            <a:xfrm>
              <a:off x="6561138" y="1406525"/>
              <a:ext cx="382587" cy="382588"/>
            </a:xfrm>
            <a:custGeom>
              <a:avLst/>
              <a:gdLst>
                <a:gd name="T0" fmla="*/ 295 w 634"/>
                <a:gd name="T1" fmla="*/ 0 h 634"/>
                <a:gd name="T2" fmla="*/ 295 w 634"/>
                <a:gd name="T3" fmla="*/ 0 h 634"/>
                <a:gd name="T4" fmla="*/ 266 w 634"/>
                <a:gd name="T5" fmla="*/ 0 h 634"/>
                <a:gd name="T6" fmla="*/ 266 w 634"/>
                <a:gd name="T7" fmla="*/ 59 h 634"/>
                <a:gd name="T8" fmla="*/ 0 w 634"/>
                <a:gd name="T9" fmla="*/ 339 h 634"/>
                <a:gd name="T10" fmla="*/ 295 w 634"/>
                <a:gd name="T11" fmla="*/ 633 h 634"/>
                <a:gd name="T12" fmla="*/ 545 w 634"/>
                <a:gd name="T13" fmla="*/ 456 h 634"/>
                <a:gd name="T14" fmla="*/ 589 w 634"/>
                <a:gd name="T15" fmla="*/ 471 h 634"/>
                <a:gd name="T16" fmla="*/ 633 w 634"/>
                <a:gd name="T17" fmla="*/ 324 h 634"/>
                <a:gd name="T18" fmla="*/ 295 w 634"/>
                <a:gd name="T19" fmla="*/ 0 h 634"/>
                <a:gd name="T20" fmla="*/ 295 w 634"/>
                <a:gd name="T21" fmla="*/ 589 h 634"/>
                <a:gd name="T22" fmla="*/ 295 w 634"/>
                <a:gd name="T23" fmla="*/ 589 h 634"/>
                <a:gd name="T24" fmla="*/ 45 w 634"/>
                <a:gd name="T25" fmla="*/ 339 h 634"/>
                <a:gd name="T26" fmla="*/ 266 w 634"/>
                <a:gd name="T27" fmla="*/ 103 h 634"/>
                <a:gd name="T28" fmla="*/ 266 w 634"/>
                <a:gd name="T29" fmla="*/ 368 h 634"/>
                <a:gd name="T30" fmla="*/ 516 w 634"/>
                <a:gd name="T31" fmla="*/ 442 h 634"/>
                <a:gd name="T32" fmla="*/ 295 w 634"/>
                <a:gd name="T33" fmla="*/ 589 h 634"/>
                <a:gd name="T34" fmla="*/ 560 w 634"/>
                <a:gd name="T35" fmla="*/ 427 h 634"/>
                <a:gd name="T36" fmla="*/ 560 w 634"/>
                <a:gd name="T37" fmla="*/ 427 h 634"/>
                <a:gd name="T38" fmla="*/ 295 w 634"/>
                <a:gd name="T39" fmla="*/ 339 h 634"/>
                <a:gd name="T40" fmla="*/ 295 w 634"/>
                <a:gd name="T41" fmla="*/ 44 h 634"/>
                <a:gd name="T42" fmla="*/ 589 w 634"/>
                <a:gd name="T43" fmla="*/ 324 h 634"/>
                <a:gd name="T44" fmla="*/ 560 w 634"/>
                <a:gd name="T45" fmla="*/ 42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634">
                  <a:moveTo>
                    <a:pt x="295" y="0"/>
                  </a:moveTo>
                  <a:lnTo>
                    <a:pt x="295" y="0"/>
                  </a:lnTo>
                  <a:cubicBezTo>
                    <a:pt x="266" y="0"/>
                    <a:pt x="266" y="0"/>
                    <a:pt x="266" y="0"/>
                  </a:cubicBezTo>
                  <a:cubicBezTo>
                    <a:pt x="266" y="59"/>
                    <a:pt x="266" y="59"/>
                    <a:pt x="266" y="59"/>
                  </a:cubicBezTo>
                  <a:cubicBezTo>
                    <a:pt x="118" y="73"/>
                    <a:pt x="0" y="191"/>
                    <a:pt x="0" y="339"/>
                  </a:cubicBezTo>
                  <a:cubicBezTo>
                    <a:pt x="0" y="501"/>
                    <a:pt x="133" y="633"/>
                    <a:pt x="295" y="633"/>
                  </a:cubicBezTo>
                  <a:cubicBezTo>
                    <a:pt x="412" y="633"/>
                    <a:pt x="501" y="560"/>
                    <a:pt x="545" y="456"/>
                  </a:cubicBezTo>
                  <a:cubicBezTo>
                    <a:pt x="589" y="471"/>
                    <a:pt x="589" y="471"/>
                    <a:pt x="589" y="471"/>
                  </a:cubicBezTo>
                  <a:cubicBezTo>
                    <a:pt x="619" y="442"/>
                    <a:pt x="633" y="383"/>
                    <a:pt x="633" y="324"/>
                  </a:cubicBezTo>
                  <a:cubicBezTo>
                    <a:pt x="633" y="147"/>
                    <a:pt x="471" y="0"/>
                    <a:pt x="295" y="0"/>
                  </a:cubicBezTo>
                  <a:close/>
                  <a:moveTo>
                    <a:pt x="295" y="589"/>
                  </a:moveTo>
                  <a:lnTo>
                    <a:pt x="295" y="589"/>
                  </a:lnTo>
                  <a:cubicBezTo>
                    <a:pt x="148" y="589"/>
                    <a:pt x="45" y="486"/>
                    <a:pt x="45" y="339"/>
                  </a:cubicBezTo>
                  <a:cubicBezTo>
                    <a:pt x="45" y="221"/>
                    <a:pt x="148" y="118"/>
                    <a:pt x="266" y="103"/>
                  </a:cubicBezTo>
                  <a:cubicBezTo>
                    <a:pt x="266" y="368"/>
                    <a:pt x="266" y="368"/>
                    <a:pt x="266" y="368"/>
                  </a:cubicBezTo>
                  <a:cubicBezTo>
                    <a:pt x="516" y="442"/>
                    <a:pt x="516" y="442"/>
                    <a:pt x="516" y="442"/>
                  </a:cubicBezTo>
                  <a:cubicBezTo>
                    <a:pt x="471" y="530"/>
                    <a:pt x="383" y="589"/>
                    <a:pt x="295" y="589"/>
                  </a:cubicBezTo>
                  <a:close/>
                  <a:moveTo>
                    <a:pt x="560" y="427"/>
                  </a:moveTo>
                  <a:lnTo>
                    <a:pt x="560" y="427"/>
                  </a:lnTo>
                  <a:cubicBezTo>
                    <a:pt x="295" y="339"/>
                    <a:pt x="295" y="339"/>
                    <a:pt x="295" y="339"/>
                  </a:cubicBezTo>
                  <a:cubicBezTo>
                    <a:pt x="295" y="44"/>
                    <a:pt x="295" y="44"/>
                    <a:pt x="295" y="44"/>
                  </a:cubicBezTo>
                  <a:cubicBezTo>
                    <a:pt x="457" y="44"/>
                    <a:pt x="589" y="177"/>
                    <a:pt x="589" y="324"/>
                  </a:cubicBezTo>
                  <a:cubicBezTo>
                    <a:pt x="589" y="368"/>
                    <a:pt x="575" y="398"/>
                    <a:pt x="560" y="427"/>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4" name="Freeform 204"/>
            <p:cNvSpPr>
              <a:spLocks noChangeArrowheads="1"/>
            </p:cNvSpPr>
            <p:nvPr/>
          </p:nvSpPr>
          <p:spPr bwMode="auto">
            <a:xfrm>
              <a:off x="5946775" y="1406525"/>
              <a:ext cx="382588" cy="382588"/>
            </a:xfrm>
            <a:custGeom>
              <a:avLst/>
              <a:gdLst>
                <a:gd name="T0" fmla="*/ 309 w 634"/>
                <a:gd name="T1" fmla="*/ 398 h 634"/>
                <a:gd name="T2" fmla="*/ 309 w 634"/>
                <a:gd name="T3" fmla="*/ 398 h 634"/>
                <a:gd name="T4" fmla="*/ 338 w 634"/>
                <a:gd name="T5" fmla="*/ 368 h 634"/>
                <a:gd name="T6" fmla="*/ 338 w 634"/>
                <a:gd name="T7" fmla="*/ 132 h 634"/>
                <a:gd name="T8" fmla="*/ 309 w 634"/>
                <a:gd name="T9" fmla="*/ 118 h 634"/>
                <a:gd name="T10" fmla="*/ 294 w 634"/>
                <a:gd name="T11" fmla="*/ 132 h 634"/>
                <a:gd name="T12" fmla="*/ 294 w 634"/>
                <a:gd name="T13" fmla="*/ 368 h 634"/>
                <a:gd name="T14" fmla="*/ 309 w 634"/>
                <a:gd name="T15" fmla="*/ 398 h 634"/>
                <a:gd name="T16" fmla="*/ 426 w 634"/>
                <a:gd name="T17" fmla="*/ 398 h 634"/>
                <a:gd name="T18" fmla="*/ 426 w 634"/>
                <a:gd name="T19" fmla="*/ 398 h 634"/>
                <a:gd name="T20" fmla="*/ 456 w 634"/>
                <a:gd name="T21" fmla="*/ 368 h 634"/>
                <a:gd name="T22" fmla="*/ 456 w 634"/>
                <a:gd name="T23" fmla="*/ 191 h 634"/>
                <a:gd name="T24" fmla="*/ 426 w 634"/>
                <a:gd name="T25" fmla="*/ 177 h 634"/>
                <a:gd name="T26" fmla="*/ 412 w 634"/>
                <a:gd name="T27" fmla="*/ 191 h 634"/>
                <a:gd name="T28" fmla="*/ 412 w 634"/>
                <a:gd name="T29" fmla="*/ 368 h 634"/>
                <a:gd name="T30" fmla="*/ 426 w 634"/>
                <a:gd name="T31" fmla="*/ 398 h 634"/>
                <a:gd name="T32" fmla="*/ 191 w 634"/>
                <a:gd name="T33" fmla="*/ 398 h 634"/>
                <a:gd name="T34" fmla="*/ 191 w 634"/>
                <a:gd name="T35" fmla="*/ 398 h 634"/>
                <a:gd name="T36" fmla="*/ 221 w 634"/>
                <a:gd name="T37" fmla="*/ 368 h 634"/>
                <a:gd name="T38" fmla="*/ 221 w 634"/>
                <a:gd name="T39" fmla="*/ 294 h 634"/>
                <a:gd name="T40" fmla="*/ 191 w 634"/>
                <a:gd name="T41" fmla="*/ 280 h 634"/>
                <a:gd name="T42" fmla="*/ 176 w 634"/>
                <a:gd name="T43" fmla="*/ 294 h 634"/>
                <a:gd name="T44" fmla="*/ 176 w 634"/>
                <a:gd name="T45" fmla="*/ 368 h 634"/>
                <a:gd name="T46" fmla="*/ 191 w 634"/>
                <a:gd name="T47" fmla="*/ 398 h 634"/>
                <a:gd name="T48" fmla="*/ 0 w 634"/>
                <a:gd name="T49" fmla="*/ 0 h 634"/>
                <a:gd name="T50" fmla="*/ 0 w 634"/>
                <a:gd name="T51" fmla="*/ 0 h 634"/>
                <a:gd name="T52" fmla="*/ 0 w 634"/>
                <a:gd name="T53" fmla="*/ 44 h 634"/>
                <a:gd name="T54" fmla="*/ 44 w 634"/>
                <a:gd name="T55" fmla="*/ 44 h 634"/>
                <a:gd name="T56" fmla="*/ 44 w 634"/>
                <a:gd name="T57" fmla="*/ 412 h 634"/>
                <a:gd name="T58" fmla="*/ 117 w 634"/>
                <a:gd name="T59" fmla="*/ 486 h 634"/>
                <a:gd name="T60" fmla="*/ 235 w 634"/>
                <a:gd name="T61" fmla="*/ 486 h 634"/>
                <a:gd name="T62" fmla="*/ 162 w 634"/>
                <a:gd name="T63" fmla="*/ 633 h 634"/>
                <a:gd name="T64" fmla="*/ 221 w 634"/>
                <a:gd name="T65" fmla="*/ 633 h 634"/>
                <a:gd name="T66" fmla="*/ 294 w 634"/>
                <a:gd name="T67" fmla="*/ 486 h 634"/>
                <a:gd name="T68" fmla="*/ 338 w 634"/>
                <a:gd name="T69" fmla="*/ 486 h 634"/>
                <a:gd name="T70" fmla="*/ 412 w 634"/>
                <a:gd name="T71" fmla="*/ 633 h 634"/>
                <a:gd name="T72" fmla="*/ 471 w 634"/>
                <a:gd name="T73" fmla="*/ 633 h 634"/>
                <a:gd name="T74" fmla="*/ 397 w 634"/>
                <a:gd name="T75" fmla="*/ 486 h 634"/>
                <a:gd name="T76" fmla="*/ 515 w 634"/>
                <a:gd name="T77" fmla="*/ 486 h 634"/>
                <a:gd name="T78" fmla="*/ 588 w 634"/>
                <a:gd name="T79" fmla="*/ 412 h 634"/>
                <a:gd name="T80" fmla="*/ 588 w 634"/>
                <a:gd name="T81" fmla="*/ 44 h 634"/>
                <a:gd name="T82" fmla="*/ 633 w 634"/>
                <a:gd name="T83" fmla="*/ 44 h 634"/>
                <a:gd name="T84" fmla="*/ 633 w 634"/>
                <a:gd name="T85" fmla="*/ 0 h 634"/>
                <a:gd name="T86" fmla="*/ 0 w 634"/>
                <a:gd name="T87" fmla="*/ 0 h 634"/>
                <a:gd name="T88" fmla="*/ 544 w 634"/>
                <a:gd name="T89" fmla="*/ 412 h 634"/>
                <a:gd name="T90" fmla="*/ 544 w 634"/>
                <a:gd name="T91" fmla="*/ 412 h 634"/>
                <a:gd name="T92" fmla="*/ 515 w 634"/>
                <a:gd name="T93" fmla="*/ 456 h 634"/>
                <a:gd name="T94" fmla="*/ 117 w 634"/>
                <a:gd name="T95" fmla="*/ 456 h 634"/>
                <a:gd name="T96" fmla="*/ 73 w 634"/>
                <a:gd name="T97" fmla="*/ 412 h 634"/>
                <a:gd name="T98" fmla="*/ 73 w 634"/>
                <a:gd name="T99" fmla="*/ 44 h 634"/>
                <a:gd name="T100" fmla="*/ 544 w 634"/>
                <a:gd name="T101" fmla="*/ 44 h 634"/>
                <a:gd name="T102" fmla="*/ 544 w 634"/>
                <a:gd name="T103" fmla="*/ 41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34">
                  <a:moveTo>
                    <a:pt x="309" y="398"/>
                  </a:moveTo>
                  <a:lnTo>
                    <a:pt x="309" y="398"/>
                  </a:lnTo>
                  <a:cubicBezTo>
                    <a:pt x="324" y="398"/>
                    <a:pt x="338" y="383"/>
                    <a:pt x="338" y="368"/>
                  </a:cubicBezTo>
                  <a:cubicBezTo>
                    <a:pt x="338" y="132"/>
                    <a:pt x="338" y="132"/>
                    <a:pt x="338" y="132"/>
                  </a:cubicBezTo>
                  <a:cubicBezTo>
                    <a:pt x="338" y="132"/>
                    <a:pt x="324" y="118"/>
                    <a:pt x="309" y="118"/>
                  </a:cubicBezTo>
                  <a:lnTo>
                    <a:pt x="294" y="132"/>
                  </a:lnTo>
                  <a:cubicBezTo>
                    <a:pt x="294" y="368"/>
                    <a:pt x="294" y="368"/>
                    <a:pt x="294" y="368"/>
                  </a:cubicBezTo>
                  <a:cubicBezTo>
                    <a:pt x="294" y="383"/>
                    <a:pt x="309" y="398"/>
                    <a:pt x="309" y="398"/>
                  </a:cubicBezTo>
                  <a:close/>
                  <a:moveTo>
                    <a:pt x="426" y="398"/>
                  </a:moveTo>
                  <a:lnTo>
                    <a:pt x="426" y="398"/>
                  </a:lnTo>
                  <a:cubicBezTo>
                    <a:pt x="442" y="398"/>
                    <a:pt x="456" y="383"/>
                    <a:pt x="456" y="368"/>
                  </a:cubicBezTo>
                  <a:cubicBezTo>
                    <a:pt x="456" y="191"/>
                    <a:pt x="456" y="191"/>
                    <a:pt x="456" y="191"/>
                  </a:cubicBezTo>
                  <a:cubicBezTo>
                    <a:pt x="456" y="191"/>
                    <a:pt x="442" y="177"/>
                    <a:pt x="426" y="177"/>
                  </a:cubicBezTo>
                  <a:lnTo>
                    <a:pt x="412" y="191"/>
                  </a:lnTo>
                  <a:cubicBezTo>
                    <a:pt x="412" y="368"/>
                    <a:pt x="412" y="368"/>
                    <a:pt x="412" y="368"/>
                  </a:cubicBezTo>
                  <a:cubicBezTo>
                    <a:pt x="412" y="383"/>
                    <a:pt x="426" y="398"/>
                    <a:pt x="426" y="398"/>
                  </a:cubicBezTo>
                  <a:close/>
                  <a:moveTo>
                    <a:pt x="191" y="398"/>
                  </a:moveTo>
                  <a:lnTo>
                    <a:pt x="191" y="398"/>
                  </a:lnTo>
                  <a:cubicBezTo>
                    <a:pt x="206" y="398"/>
                    <a:pt x="221" y="383"/>
                    <a:pt x="221" y="368"/>
                  </a:cubicBezTo>
                  <a:cubicBezTo>
                    <a:pt x="221" y="294"/>
                    <a:pt x="221" y="294"/>
                    <a:pt x="221" y="294"/>
                  </a:cubicBezTo>
                  <a:cubicBezTo>
                    <a:pt x="221" y="280"/>
                    <a:pt x="206" y="280"/>
                    <a:pt x="191" y="280"/>
                  </a:cubicBezTo>
                  <a:cubicBezTo>
                    <a:pt x="191" y="280"/>
                    <a:pt x="176" y="280"/>
                    <a:pt x="176" y="294"/>
                  </a:cubicBezTo>
                  <a:cubicBezTo>
                    <a:pt x="176" y="368"/>
                    <a:pt x="176" y="368"/>
                    <a:pt x="176" y="368"/>
                  </a:cubicBezTo>
                  <a:cubicBezTo>
                    <a:pt x="176" y="383"/>
                    <a:pt x="191" y="398"/>
                    <a:pt x="191" y="398"/>
                  </a:cubicBezTo>
                  <a:close/>
                  <a:moveTo>
                    <a:pt x="0" y="0"/>
                  </a:moveTo>
                  <a:lnTo>
                    <a:pt x="0" y="0"/>
                  </a:lnTo>
                  <a:cubicBezTo>
                    <a:pt x="0" y="44"/>
                    <a:pt x="0" y="44"/>
                    <a:pt x="0" y="44"/>
                  </a:cubicBezTo>
                  <a:cubicBezTo>
                    <a:pt x="44" y="44"/>
                    <a:pt x="44" y="44"/>
                    <a:pt x="44" y="44"/>
                  </a:cubicBezTo>
                  <a:cubicBezTo>
                    <a:pt x="44" y="73"/>
                    <a:pt x="44" y="412"/>
                    <a:pt x="44" y="412"/>
                  </a:cubicBezTo>
                  <a:cubicBezTo>
                    <a:pt x="44" y="456"/>
                    <a:pt x="73" y="486"/>
                    <a:pt x="117" y="486"/>
                  </a:cubicBezTo>
                  <a:cubicBezTo>
                    <a:pt x="235" y="486"/>
                    <a:pt x="235" y="486"/>
                    <a:pt x="235" y="486"/>
                  </a:cubicBezTo>
                  <a:cubicBezTo>
                    <a:pt x="162" y="633"/>
                    <a:pt x="162" y="633"/>
                    <a:pt x="162" y="633"/>
                  </a:cubicBezTo>
                  <a:cubicBezTo>
                    <a:pt x="221" y="633"/>
                    <a:pt x="221" y="633"/>
                    <a:pt x="221" y="633"/>
                  </a:cubicBezTo>
                  <a:cubicBezTo>
                    <a:pt x="294" y="486"/>
                    <a:pt x="294" y="486"/>
                    <a:pt x="294" y="486"/>
                  </a:cubicBezTo>
                  <a:cubicBezTo>
                    <a:pt x="338" y="486"/>
                    <a:pt x="338" y="486"/>
                    <a:pt x="338" y="486"/>
                  </a:cubicBezTo>
                  <a:cubicBezTo>
                    <a:pt x="412" y="633"/>
                    <a:pt x="412" y="633"/>
                    <a:pt x="412" y="633"/>
                  </a:cubicBezTo>
                  <a:cubicBezTo>
                    <a:pt x="471" y="633"/>
                    <a:pt x="471" y="633"/>
                    <a:pt x="471" y="633"/>
                  </a:cubicBezTo>
                  <a:cubicBezTo>
                    <a:pt x="397" y="486"/>
                    <a:pt x="397" y="486"/>
                    <a:pt x="397" y="486"/>
                  </a:cubicBezTo>
                  <a:cubicBezTo>
                    <a:pt x="515" y="486"/>
                    <a:pt x="515" y="486"/>
                    <a:pt x="515" y="486"/>
                  </a:cubicBezTo>
                  <a:cubicBezTo>
                    <a:pt x="559" y="486"/>
                    <a:pt x="588" y="456"/>
                    <a:pt x="588" y="412"/>
                  </a:cubicBezTo>
                  <a:cubicBezTo>
                    <a:pt x="588" y="412"/>
                    <a:pt x="588" y="73"/>
                    <a:pt x="588" y="44"/>
                  </a:cubicBezTo>
                  <a:cubicBezTo>
                    <a:pt x="633" y="44"/>
                    <a:pt x="633" y="44"/>
                    <a:pt x="633" y="44"/>
                  </a:cubicBezTo>
                  <a:cubicBezTo>
                    <a:pt x="633" y="0"/>
                    <a:pt x="633" y="0"/>
                    <a:pt x="633" y="0"/>
                  </a:cubicBezTo>
                  <a:lnTo>
                    <a:pt x="0" y="0"/>
                  </a:lnTo>
                  <a:close/>
                  <a:moveTo>
                    <a:pt x="544" y="412"/>
                  </a:moveTo>
                  <a:lnTo>
                    <a:pt x="544" y="412"/>
                  </a:lnTo>
                  <a:cubicBezTo>
                    <a:pt x="544" y="442"/>
                    <a:pt x="530" y="456"/>
                    <a:pt x="515" y="456"/>
                  </a:cubicBezTo>
                  <a:cubicBezTo>
                    <a:pt x="117" y="456"/>
                    <a:pt x="117" y="456"/>
                    <a:pt x="117" y="456"/>
                  </a:cubicBezTo>
                  <a:cubicBezTo>
                    <a:pt x="88" y="456"/>
                    <a:pt x="73" y="442"/>
                    <a:pt x="73" y="412"/>
                  </a:cubicBezTo>
                  <a:cubicBezTo>
                    <a:pt x="73" y="412"/>
                    <a:pt x="73" y="59"/>
                    <a:pt x="73" y="44"/>
                  </a:cubicBezTo>
                  <a:cubicBezTo>
                    <a:pt x="544" y="44"/>
                    <a:pt x="544" y="44"/>
                    <a:pt x="544" y="44"/>
                  </a:cubicBezTo>
                  <a:cubicBezTo>
                    <a:pt x="544" y="73"/>
                    <a:pt x="544" y="412"/>
                    <a:pt x="544" y="412"/>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5" name="Freeform 205"/>
            <p:cNvSpPr>
              <a:spLocks noChangeArrowheads="1"/>
            </p:cNvSpPr>
            <p:nvPr/>
          </p:nvSpPr>
          <p:spPr bwMode="auto">
            <a:xfrm>
              <a:off x="5389563" y="1406525"/>
              <a:ext cx="265112" cy="355600"/>
            </a:xfrm>
            <a:custGeom>
              <a:avLst/>
              <a:gdLst>
                <a:gd name="T0" fmla="*/ 353 w 443"/>
                <a:gd name="T1" fmla="*/ 0 h 590"/>
                <a:gd name="T2" fmla="*/ 353 w 443"/>
                <a:gd name="T3" fmla="*/ 0 h 590"/>
                <a:gd name="T4" fmla="*/ 89 w 443"/>
                <a:gd name="T5" fmla="*/ 0 h 590"/>
                <a:gd name="T6" fmla="*/ 0 w 443"/>
                <a:gd name="T7" fmla="*/ 73 h 590"/>
                <a:gd name="T8" fmla="*/ 0 w 443"/>
                <a:gd name="T9" fmla="*/ 515 h 590"/>
                <a:gd name="T10" fmla="*/ 89 w 443"/>
                <a:gd name="T11" fmla="*/ 589 h 590"/>
                <a:gd name="T12" fmla="*/ 221 w 443"/>
                <a:gd name="T13" fmla="*/ 456 h 590"/>
                <a:gd name="T14" fmla="*/ 353 w 443"/>
                <a:gd name="T15" fmla="*/ 589 h 590"/>
                <a:gd name="T16" fmla="*/ 442 w 443"/>
                <a:gd name="T17" fmla="*/ 515 h 590"/>
                <a:gd name="T18" fmla="*/ 442 w 443"/>
                <a:gd name="T19" fmla="*/ 73 h 590"/>
                <a:gd name="T20" fmla="*/ 353 w 443"/>
                <a:gd name="T21" fmla="*/ 0 h 590"/>
                <a:gd name="T22" fmla="*/ 398 w 443"/>
                <a:gd name="T23" fmla="*/ 515 h 590"/>
                <a:gd name="T24" fmla="*/ 398 w 443"/>
                <a:gd name="T25" fmla="*/ 515 h 590"/>
                <a:gd name="T26" fmla="*/ 353 w 443"/>
                <a:gd name="T27" fmla="*/ 545 h 590"/>
                <a:gd name="T28" fmla="*/ 221 w 443"/>
                <a:gd name="T29" fmla="*/ 412 h 590"/>
                <a:gd name="T30" fmla="*/ 89 w 443"/>
                <a:gd name="T31" fmla="*/ 545 h 590"/>
                <a:gd name="T32" fmla="*/ 44 w 443"/>
                <a:gd name="T33" fmla="*/ 515 h 590"/>
                <a:gd name="T34" fmla="*/ 44 w 443"/>
                <a:gd name="T35" fmla="*/ 73 h 590"/>
                <a:gd name="T36" fmla="*/ 89 w 443"/>
                <a:gd name="T37" fmla="*/ 44 h 590"/>
                <a:gd name="T38" fmla="*/ 353 w 443"/>
                <a:gd name="T39" fmla="*/ 44 h 590"/>
                <a:gd name="T40" fmla="*/ 398 w 443"/>
                <a:gd name="T41" fmla="*/ 73 h 590"/>
                <a:gd name="T42" fmla="*/ 398 w 443"/>
                <a:gd name="T43" fmla="*/ 51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3" h="590">
                  <a:moveTo>
                    <a:pt x="353" y="0"/>
                  </a:moveTo>
                  <a:lnTo>
                    <a:pt x="353" y="0"/>
                  </a:lnTo>
                  <a:cubicBezTo>
                    <a:pt x="89" y="0"/>
                    <a:pt x="89" y="0"/>
                    <a:pt x="89" y="0"/>
                  </a:cubicBezTo>
                  <a:cubicBezTo>
                    <a:pt x="44" y="0"/>
                    <a:pt x="0" y="30"/>
                    <a:pt x="0" y="73"/>
                  </a:cubicBezTo>
                  <a:cubicBezTo>
                    <a:pt x="0" y="515"/>
                    <a:pt x="0" y="515"/>
                    <a:pt x="0" y="515"/>
                  </a:cubicBezTo>
                  <a:cubicBezTo>
                    <a:pt x="0" y="560"/>
                    <a:pt x="44" y="589"/>
                    <a:pt x="89" y="589"/>
                  </a:cubicBezTo>
                  <a:cubicBezTo>
                    <a:pt x="221" y="456"/>
                    <a:pt x="221" y="456"/>
                    <a:pt x="221" y="456"/>
                  </a:cubicBezTo>
                  <a:cubicBezTo>
                    <a:pt x="353" y="589"/>
                    <a:pt x="353" y="589"/>
                    <a:pt x="353" y="589"/>
                  </a:cubicBezTo>
                  <a:cubicBezTo>
                    <a:pt x="398" y="589"/>
                    <a:pt x="442" y="560"/>
                    <a:pt x="442" y="515"/>
                  </a:cubicBezTo>
                  <a:cubicBezTo>
                    <a:pt x="442" y="73"/>
                    <a:pt x="442" y="73"/>
                    <a:pt x="442" y="73"/>
                  </a:cubicBezTo>
                  <a:cubicBezTo>
                    <a:pt x="442" y="30"/>
                    <a:pt x="398" y="0"/>
                    <a:pt x="353" y="0"/>
                  </a:cubicBezTo>
                  <a:close/>
                  <a:moveTo>
                    <a:pt x="398" y="515"/>
                  </a:moveTo>
                  <a:lnTo>
                    <a:pt x="398" y="515"/>
                  </a:lnTo>
                  <a:cubicBezTo>
                    <a:pt x="398" y="530"/>
                    <a:pt x="383" y="545"/>
                    <a:pt x="353" y="545"/>
                  </a:cubicBezTo>
                  <a:cubicBezTo>
                    <a:pt x="221" y="412"/>
                    <a:pt x="221" y="412"/>
                    <a:pt x="221" y="412"/>
                  </a:cubicBezTo>
                  <a:cubicBezTo>
                    <a:pt x="89" y="545"/>
                    <a:pt x="89" y="545"/>
                    <a:pt x="89" y="545"/>
                  </a:cubicBezTo>
                  <a:cubicBezTo>
                    <a:pt x="59" y="545"/>
                    <a:pt x="44" y="530"/>
                    <a:pt x="44" y="515"/>
                  </a:cubicBezTo>
                  <a:cubicBezTo>
                    <a:pt x="44" y="73"/>
                    <a:pt x="44" y="73"/>
                    <a:pt x="44" y="73"/>
                  </a:cubicBezTo>
                  <a:cubicBezTo>
                    <a:pt x="44" y="59"/>
                    <a:pt x="59" y="44"/>
                    <a:pt x="89" y="44"/>
                  </a:cubicBezTo>
                  <a:cubicBezTo>
                    <a:pt x="353" y="44"/>
                    <a:pt x="353" y="44"/>
                    <a:pt x="353" y="44"/>
                  </a:cubicBezTo>
                  <a:cubicBezTo>
                    <a:pt x="383" y="44"/>
                    <a:pt x="398" y="59"/>
                    <a:pt x="398" y="73"/>
                  </a:cubicBezTo>
                  <a:lnTo>
                    <a:pt x="398" y="515"/>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6" name="Freeform 206"/>
            <p:cNvSpPr>
              <a:spLocks noChangeArrowheads="1"/>
            </p:cNvSpPr>
            <p:nvPr/>
          </p:nvSpPr>
          <p:spPr bwMode="auto">
            <a:xfrm>
              <a:off x="4714875" y="1406525"/>
              <a:ext cx="382588" cy="382588"/>
            </a:xfrm>
            <a:custGeom>
              <a:avLst/>
              <a:gdLst>
                <a:gd name="T0" fmla="*/ 560 w 634"/>
                <a:gd name="T1" fmla="*/ 73 h 634"/>
                <a:gd name="T2" fmla="*/ 560 w 634"/>
                <a:gd name="T3" fmla="*/ 73 h 634"/>
                <a:gd name="T4" fmla="*/ 280 w 634"/>
                <a:gd name="T5" fmla="*/ 73 h 634"/>
                <a:gd name="T6" fmla="*/ 207 w 634"/>
                <a:gd name="T7" fmla="*/ 0 h 634"/>
                <a:gd name="T8" fmla="*/ 89 w 634"/>
                <a:gd name="T9" fmla="*/ 0 h 634"/>
                <a:gd name="T10" fmla="*/ 0 w 634"/>
                <a:gd name="T11" fmla="*/ 73 h 634"/>
                <a:gd name="T12" fmla="*/ 0 w 634"/>
                <a:gd name="T13" fmla="*/ 545 h 634"/>
                <a:gd name="T14" fmla="*/ 89 w 634"/>
                <a:gd name="T15" fmla="*/ 633 h 634"/>
                <a:gd name="T16" fmla="*/ 560 w 634"/>
                <a:gd name="T17" fmla="*/ 633 h 634"/>
                <a:gd name="T18" fmla="*/ 633 w 634"/>
                <a:gd name="T19" fmla="*/ 545 h 634"/>
                <a:gd name="T20" fmla="*/ 633 w 634"/>
                <a:gd name="T21" fmla="*/ 162 h 634"/>
                <a:gd name="T22" fmla="*/ 560 w 634"/>
                <a:gd name="T23" fmla="*/ 73 h 634"/>
                <a:gd name="T24" fmla="*/ 589 w 634"/>
                <a:gd name="T25" fmla="*/ 545 h 634"/>
                <a:gd name="T26" fmla="*/ 589 w 634"/>
                <a:gd name="T27" fmla="*/ 545 h 634"/>
                <a:gd name="T28" fmla="*/ 560 w 634"/>
                <a:gd name="T29" fmla="*/ 589 h 634"/>
                <a:gd name="T30" fmla="*/ 89 w 634"/>
                <a:gd name="T31" fmla="*/ 589 h 634"/>
                <a:gd name="T32" fmla="*/ 45 w 634"/>
                <a:gd name="T33" fmla="*/ 545 h 634"/>
                <a:gd name="T34" fmla="*/ 45 w 634"/>
                <a:gd name="T35" fmla="*/ 236 h 634"/>
                <a:gd name="T36" fmla="*/ 589 w 634"/>
                <a:gd name="T37" fmla="*/ 236 h 634"/>
                <a:gd name="T38" fmla="*/ 589 w 634"/>
                <a:gd name="T39" fmla="*/ 545 h 634"/>
                <a:gd name="T40" fmla="*/ 589 w 634"/>
                <a:gd name="T41" fmla="*/ 191 h 634"/>
                <a:gd name="T42" fmla="*/ 589 w 634"/>
                <a:gd name="T43" fmla="*/ 191 h 634"/>
                <a:gd name="T44" fmla="*/ 45 w 634"/>
                <a:gd name="T45" fmla="*/ 191 h 634"/>
                <a:gd name="T46" fmla="*/ 45 w 634"/>
                <a:gd name="T47" fmla="*/ 73 h 634"/>
                <a:gd name="T48" fmla="*/ 89 w 634"/>
                <a:gd name="T49" fmla="*/ 44 h 634"/>
                <a:gd name="T50" fmla="*/ 207 w 634"/>
                <a:gd name="T51" fmla="*/ 44 h 634"/>
                <a:gd name="T52" fmla="*/ 236 w 634"/>
                <a:gd name="T53" fmla="*/ 73 h 634"/>
                <a:gd name="T54" fmla="*/ 236 w 634"/>
                <a:gd name="T55" fmla="*/ 118 h 634"/>
                <a:gd name="T56" fmla="*/ 560 w 634"/>
                <a:gd name="T57" fmla="*/ 118 h 634"/>
                <a:gd name="T58" fmla="*/ 589 w 634"/>
                <a:gd name="T59" fmla="*/ 162 h 634"/>
                <a:gd name="T60" fmla="*/ 589 w 634"/>
                <a:gd name="T61" fmla="*/ 19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634">
                  <a:moveTo>
                    <a:pt x="560" y="73"/>
                  </a:moveTo>
                  <a:lnTo>
                    <a:pt x="560" y="73"/>
                  </a:lnTo>
                  <a:cubicBezTo>
                    <a:pt x="280" y="73"/>
                    <a:pt x="280" y="73"/>
                    <a:pt x="280" y="73"/>
                  </a:cubicBezTo>
                  <a:cubicBezTo>
                    <a:pt x="280" y="30"/>
                    <a:pt x="251" y="0"/>
                    <a:pt x="207" y="0"/>
                  </a:cubicBezTo>
                  <a:cubicBezTo>
                    <a:pt x="89" y="0"/>
                    <a:pt x="89" y="0"/>
                    <a:pt x="89" y="0"/>
                  </a:cubicBezTo>
                  <a:cubicBezTo>
                    <a:pt x="45" y="0"/>
                    <a:pt x="0" y="30"/>
                    <a:pt x="0" y="73"/>
                  </a:cubicBezTo>
                  <a:cubicBezTo>
                    <a:pt x="0" y="545"/>
                    <a:pt x="0" y="545"/>
                    <a:pt x="0" y="545"/>
                  </a:cubicBezTo>
                  <a:cubicBezTo>
                    <a:pt x="0" y="589"/>
                    <a:pt x="45" y="633"/>
                    <a:pt x="89" y="633"/>
                  </a:cubicBezTo>
                  <a:cubicBezTo>
                    <a:pt x="560" y="633"/>
                    <a:pt x="560" y="633"/>
                    <a:pt x="560" y="633"/>
                  </a:cubicBezTo>
                  <a:cubicBezTo>
                    <a:pt x="604" y="633"/>
                    <a:pt x="633" y="589"/>
                    <a:pt x="633" y="545"/>
                  </a:cubicBezTo>
                  <a:cubicBezTo>
                    <a:pt x="633" y="162"/>
                    <a:pt x="633" y="162"/>
                    <a:pt x="633" y="162"/>
                  </a:cubicBezTo>
                  <a:cubicBezTo>
                    <a:pt x="633" y="118"/>
                    <a:pt x="604" y="73"/>
                    <a:pt x="560" y="73"/>
                  </a:cubicBezTo>
                  <a:close/>
                  <a:moveTo>
                    <a:pt x="589" y="545"/>
                  </a:moveTo>
                  <a:lnTo>
                    <a:pt x="589" y="545"/>
                  </a:lnTo>
                  <a:cubicBezTo>
                    <a:pt x="589" y="574"/>
                    <a:pt x="575" y="589"/>
                    <a:pt x="560" y="589"/>
                  </a:cubicBezTo>
                  <a:cubicBezTo>
                    <a:pt x="89" y="589"/>
                    <a:pt x="89" y="589"/>
                    <a:pt x="89" y="589"/>
                  </a:cubicBezTo>
                  <a:cubicBezTo>
                    <a:pt x="59" y="589"/>
                    <a:pt x="45" y="574"/>
                    <a:pt x="45" y="545"/>
                  </a:cubicBezTo>
                  <a:cubicBezTo>
                    <a:pt x="45" y="236"/>
                    <a:pt x="45" y="236"/>
                    <a:pt x="45" y="236"/>
                  </a:cubicBezTo>
                  <a:cubicBezTo>
                    <a:pt x="589" y="236"/>
                    <a:pt x="589" y="236"/>
                    <a:pt x="589" y="236"/>
                  </a:cubicBezTo>
                  <a:lnTo>
                    <a:pt x="589" y="545"/>
                  </a:lnTo>
                  <a:close/>
                  <a:moveTo>
                    <a:pt x="589" y="191"/>
                  </a:moveTo>
                  <a:lnTo>
                    <a:pt x="589" y="191"/>
                  </a:lnTo>
                  <a:cubicBezTo>
                    <a:pt x="45" y="191"/>
                    <a:pt x="45" y="191"/>
                    <a:pt x="45" y="191"/>
                  </a:cubicBezTo>
                  <a:cubicBezTo>
                    <a:pt x="45" y="73"/>
                    <a:pt x="45" y="73"/>
                    <a:pt x="45" y="73"/>
                  </a:cubicBezTo>
                  <a:cubicBezTo>
                    <a:pt x="45" y="59"/>
                    <a:pt x="59" y="44"/>
                    <a:pt x="89" y="44"/>
                  </a:cubicBezTo>
                  <a:cubicBezTo>
                    <a:pt x="207" y="44"/>
                    <a:pt x="207" y="44"/>
                    <a:pt x="207" y="44"/>
                  </a:cubicBezTo>
                  <a:cubicBezTo>
                    <a:pt x="221" y="44"/>
                    <a:pt x="236" y="59"/>
                    <a:pt x="236" y="73"/>
                  </a:cubicBezTo>
                  <a:cubicBezTo>
                    <a:pt x="236" y="118"/>
                    <a:pt x="236" y="118"/>
                    <a:pt x="236" y="118"/>
                  </a:cubicBezTo>
                  <a:cubicBezTo>
                    <a:pt x="560" y="118"/>
                    <a:pt x="560" y="118"/>
                    <a:pt x="560" y="118"/>
                  </a:cubicBezTo>
                  <a:cubicBezTo>
                    <a:pt x="575" y="118"/>
                    <a:pt x="589" y="132"/>
                    <a:pt x="589" y="162"/>
                  </a:cubicBezTo>
                  <a:lnTo>
                    <a:pt x="589" y="191"/>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7" name="Freeform 207"/>
            <p:cNvSpPr>
              <a:spLocks noChangeArrowheads="1"/>
            </p:cNvSpPr>
            <p:nvPr/>
          </p:nvSpPr>
          <p:spPr bwMode="auto">
            <a:xfrm>
              <a:off x="4111625" y="1406525"/>
              <a:ext cx="355600" cy="382588"/>
            </a:xfrm>
            <a:custGeom>
              <a:avLst/>
              <a:gdLst>
                <a:gd name="T0" fmla="*/ 516 w 590"/>
                <a:gd name="T1" fmla="*/ 0 h 634"/>
                <a:gd name="T2" fmla="*/ 516 w 590"/>
                <a:gd name="T3" fmla="*/ 0 h 634"/>
                <a:gd name="T4" fmla="*/ 89 w 590"/>
                <a:gd name="T5" fmla="*/ 0 h 634"/>
                <a:gd name="T6" fmla="*/ 0 w 590"/>
                <a:gd name="T7" fmla="*/ 73 h 634"/>
                <a:gd name="T8" fmla="*/ 0 w 590"/>
                <a:gd name="T9" fmla="*/ 545 h 634"/>
                <a:gd name="T10" fmla="*/ 89 w 590"/>
                <a:gd name="T11" fmla="*/ 633 h 634"/>
                <a:gd name="T12" fmla="*/ 516 w 590"/>
                <a:gd name="T13" fmla="*/ 633 h 634"/>
                <a:gd name="T14" fmla="*/ 589 w 590"/>
                <a:gd name="T15" fmla="*/ 545 h 634"/>
                <a:gd name="T16" fmla="*/ 589 w 590"/>
                <a:gd name="T17" fmla="*/ 73 h 634"/>
                <a:gd name="T18" fmla="*/ 516 w 590"/>
                <a:gd name="T19" fmla="*/ 0 h 634"/>
                <a:gd name="T20" fmla="*/ 89 w 590"/>
                <a:gd name="T21" fmla="*/ 44 h 634"/>
                <a:gd name="T22" fmla="*/ 89 w 590"/>
                <a:gd name="T23" fmla="*/ 44 h 634"/>
                <a:gd name="T24" fmla="*/ 516 w 590"/>
                <a:gd name="T25" fmla="*/ 44 h 634"/>
                <a:gd name="T26" fmla="*/ 530 w 590"/>
                <a:gd name="T27" fmla="*/ 44 h 634"/>
                <a:gd name="T28" fmla="*/ 457 w 590"/>
                <a:gd name="T29" fmla="*/ 118 h 634"/>
                <a:gd name="T30" fmla="*/ 148 w 590"/>
                <a:gd name="T31" fmla="*/ 118 h 634"/>
                <a:gd name="T32" fmla="*/ 59 w 590"/>
                <a:gd name="T33" fmla="*/ 44 h 634"/>
                <a:gd name="T34" fmla="*/ 89 w 590"/>
                <a:gd name="T35" fmla="*/ 44 h 634"/>
                <a:gd name="T36" fmla="*/ 560 w 590"/>
                <a:gd name="T37" fmla="*/ 545 h 634"/>
                <a:gd name="T38" fmla="*/ 560 w 590"/>
                <a:gd name="T39" fmla="*/ 545 h 634"/>
                <a:gd name="T40" fmla="*/ 516 w 590"/>
                <a:gd name="T41" fmla="*/ 589 h 634"/>
                <a:gd name="T42" fmla="*/ 89 w 590"/>
                <a:gd name="T43" fmla="*/ 589 h 634"/>
                <a:gd name="T44" fmla="*/ 44 w 590"/>
                <a:gd name="T45" fmla="*/ 545 h 634"/>
                <a:gd name="T46" fmla="*/ 44 w 590"/>
                <a:gd name="T47" fmla="*/ 89 h 634"/>
                <a:gd name="T48" fmla="*/ 118 w 590"/>
                <a:gd name="T49" fmla="*/ 162 h 634"/>
                <a:gd name="T50" fmla="*/ 471 w 590"/>
                <a:gd name="T51" fmla="*/ 162 h 634"/>
                <a:gd name="T52" fmla="*/ 560 w 590"/>
                <a:gd name="T53" fmla="*/ 89 h 634"/>
                <a:gd name="T54" fmla="*/ 560 w 590"/>
                <a:gd name="T55" fmla="*/ 54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634">
                  <a:moveTo>
                    <a:pt x="516" y="0"/>
                  </a:moveTo>
                  <a:lnTo>
                    <a:pt x="516" y="0"/>
                  </a:lnTo>
                  <a:cubicBezTo>
                    <a:pt x="89" y="0"/>
                    <a:pt x="89" y="0"/>
                    <a:pt x="89" y="0"/>
                  </a:cubicBezTo>
                  <a:cubicBezTo>
                    <a:pt x="44" y="0"/>
                    <a:pt x="0" y="30"/>
                    <a:pt x="0" y="73"/>
                  </a:cubicBezTo>
                  <a:cubicBezTo>
                    <a:pt x="0" y="545"/>
                    <a:pt x="0" y="545"/>
                    <a:pt x="0" y="545"/>
                  </a:cubicBezTo>
                  <a:cubicBezTo>
                    <a:pt x="0" y="589"/>
                    <a:pt x="44" y="633"/>
                    <a:pt x="89" y="633"/>
                  </a:cubicBezTo>
                  <a:cubicBezTo>
                    <a:pt x="516" y="633"/>
                    <a:pt x="516" y="633"/>
                    <a:pt x="516" y="633"/>
                  </a:cubicBezTo>
                  <a:cubicBezTo>
                    <a:pt x="560" y="633"/>
                    <a:pt x="589" y="589"/>
                    <a:pt x="589" y="545"/>
                  </a:cubicBezTo>
                  <a:cubicBezTo>
                    <a:pt x="589" y="73"/>
                    <a:pt x="589" y="73"/>
                    <a:pt x="589" y="73"/>
                  </a:cubicBezTo>
                  <a:cubicBezTo>
                    <a:pt x="589" y="30"/>
                    <a:pt x="560" y="0"/>
                    <a:pt x="516" y="0"/>
                  </a:cubicBezTo>
                  <a:close/>
                  <a:moveTo>
                    <a:pt x="89" y="44"/>
                  </a:moveTo>
                  <a:lnTo>
                    <a:pt x="89" y="44"/>
                  </a:lnTo>
                  <a:cubicBezTo>
                    <a:pt x="516" y="44"/>
                    <a:pt x="516" y="44"/>
                    <a:pt x="516" y="44"/>
                  </a:cubicBezTo>
                  <a:cubicBezTo>
                    <a:pt x="530" y="44"/>
                    <a:pt x="530" y="44"/>
                    <a:pt x="530" y="44"/>
                  </a:cubicBezTo>
                  <a:cubicBezTo>
                    <a:pt x="457" y="118"/>
                    <a:pt x="457" y="118"/>
                    <a:pt x="457" y="118"/>
                  </a:cubicBezTo>
                  <a:cubicBezTo>
                    <a:pt x="148" y="118"/>
                    <a:pt x="148" y="118"/>
                    <a:pt x="148" y="118"/>
                  </a:cubicBezTo>
                  <a:cubicBezTo>
                    <a:pt x="59" y="44"/>
                    <a:pt x="59" y="44"/>
                    <a:pt x="59" y="44"/>
                  </a:cubicBezTo>
                  <a:cubicBezTo>
                    <a:pt x="74" y="44"/>
                    <a:pt x="74" y="44"/>
                    <a:pt x="89" y="44"/>
                  </a:cubicBezTo>
                  <a:close/>
                  <a:moveTo>
                    <a:pt x="560" y="545"/>
                  </a:moveTo>
                  <a:lnTo>
                    <a:pt x="560" y="545"/>
                  </a:lnTo>
                  <a:cubicBezTo>
                    <a:pt x="560" y="574"/>
                    <a:pt x="530" y="589"/>
                    <a:pt x="516" y="589"/>
                  </a:cubicBezTo>
                  <a:cubicBezTo>
                    <a:pt x="89" y="589"/>
                    <a:pt x="89" y="589"/>
                    <a:pt x="89" y="589"/>
                  </a:cubicBezTo>
                  <a:cubicBezTo>
                    <a:pt x="59" y="589"/>
                    <a:pt x="44" y="574"/>
                    <a:pt x="44" y="545"/>
                  </a:cubicBezTo>
                  <a:cubicBezTo>
                    <a:pt x="44" y="89"/>
                    <a:pt x="44" y="89"/>
                    <a:pt x="44" y="89"/>
                  </a:cubicBezTo>
                  <a:cubicBezTo>
                    <a:pt x="118" y="162"/>
                    <a:pt x="118" y="162"/>
                    <a:pt x="118" y="162"/>
                  </a:cubicBezTo>
                  <a:cubicBezTo>
                    <a:pt x="471" y="162"/>
                    <a:pt x="471" y="162"/>
                    <a:pt x="471" y="162"/>
                  </a:cubicBezTo>
                  <a:cubicBezTo>
                    <a:pt x="560" y="89"/>
                    <a:pt x="560" y="89"/>
                    <a:pt x="560" y="89"/>
                  </a:cubicBezTo>
                  <a:lnTo>
                    <a:pt x="560" y="545"/>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8" name="Freeform 208"/>
            <p:cNvSpPr>
              <a:spLocks noChangeArrowheads="1"/>
            </p:cNvSpPr>
            <p:nvPr/>
          </p:nvSpPr>
          <p:spPr bwMode="auto">
            <a:xfrm>
              <a:off x="3500438" y="1433513"/>
              <a:ext cx="346075" cy="347662"/>
            </a:xfrm>
            <a:custGeom>
              <a:avLst/>
              <a:gdLst>
                <a:gd name="T0" fmla="*/ 544 w 575"/>
                <a:gd name="T1" fmla="*/ 221 h 576"/>
                <a:gd name="T2" fmla="*/ 544 w 575"/>
                <a:gd name="T3" fmla="*/ 221 h 576"/>
                <a:gd name="T4" fmla="*/ 265 w 575"/>
                <a:gd name="T5" fmla="*/ 486 h 576"/>
                <a:gd name="T6" fmla="*/ 88 w 575"/>
                <a:gd name="T7" fmla="*/ 486 h 576"/>
                <a:gd name="T8" fmla="*/ 88 w 575"/>
                <a:gd name="T9" fmla="*/ 324 h 576"/>
                <a:gd name="T10" fmla="*/ 338 w 575"/>
                <a:gd name="T11" fmla="*/ 74 h 576"/>
                <a:gd name="T12" fmla="*/ 456 w 575"/>
                <a:gd name="T13" fmla="*/ 74 h 576"/>
                <a:gd name="T14" fmla="*/ 456 w 575"/>
                <a:gd name="T15" fmla="*/ 192 h 576"/>
                <a:gd name="T16" fmla="*/ 206 w 575"/>
                <a:gd name="T17" fmla="*/ 442 h 576"/>
                <a:gd name="T18" fmla="*/ 147 w 575"/>
                <a:gd name="T19" fmla="*/ 442 h 576"/>
                <a:gd name="T20" fmla="*/ 147 w 575"/>
                <a:gd name="T21" fmla="*/ 383 h 576"/>
                <a:gd name="T22" fmla="*/ 367 w 575"/>
                <a:gd name="T23" fmla="*/ 162 h 576"/>
                <a:gd name="T24" fmla="*/ 338 w 575"/>
                <a:gd name="T25" fmla="*/ 133 h 576"/>
                <a:gd name="T26" fmla="*/ 117 w 575"/>
                <a:gd name="T27" fmla="*/ 354 h 576"/>
                <a:gd name="T28" fmla="*/ 117 w 575"/>
                <a:gd name="T29" fmla="*/ 457 h 576"/>
                <a:gd name="T30" fmla="*/ 235 w 575"/>
                <a:gd name="T31" fmla="*/ 457 h 576"/>
                <a:gd name="T32" fmla="*/ 485 w 575"/>
                <a:gd name="T33" fmla="*/ 221 h 576"/>
                <a:gd name="T34" fmla="*/ 485 w 575"/>
                <a:gd name="T35" fmla="*/ 45 h 576"/>
                <a:gd name="T36" fmla="*/ 324 w 575"/>
                <a:gd name="T37" fmla="*/ 45 h 576"/>
                <a:gd name="T38" fmla="*/ 58 w 575"/>
                <a:gd name="T39" fmla="*/ 309 h 576"/>
                <a:gd name="T40" fmla="*/ 58 w 575"/>
                <a:gd name="T41" fmla="*/ 309 h 576"/>
                <a:gd name="T42" fmla="*/ 58 w 575"/>
                <a:gd name="T43" fmla="*/ 516 h 576"/>
                <a:gd name="T44" fmla="*/ 279 w 575"/>
                <a:gd name="T45" fmla="*/ 530 h 576"/>
                <a:gd name="T46" fmla="*/ 279 w 575"/>
                <a:gd name="T47" fmla="*/ 530 h 576"/>
                <a:gd name="T48" fmla="*/ 574 w 575"/>
                <a:gd name="T49" fmla="*/ 236 h 576"/>
                <a:gd name="T50" fmla="*/ 544 w 575"/>
                <a:gd name="T51" fmla="*/ 221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5" h="576">
                  <a:moveTo>
                    <a:pt x="544" y="221"/>
                  </a:moveTo>
                  <a:lnTo>
                    <a:pt x="544" y="221"/>
                  </a:lnTo>
                  <a:cubicBezTo>
                    <a:pt x="265" y="486"/>
                    <a:pt x="265" y="486"/>
                    <a:pt x="265" y="486"/>
                  </a:cubicBezTo>
                  <a:cubicBezTo>
                    <a:pt x="220" y="530"/>
                    <a:pt x="147" y="530"/>
                    <a:pt x="88" y="486"/>
                  </a:cubicBezTo>
                  <a:cubicBezTo>
                    <a:pt x="44" y="442"/>
                    <a:pt x="44" y="368"/>
                    <a:pt x="88" y="324"/>
                  </a:cubicBezTo>
                  <a:cubicBezTo>
                    <a:pt x="338" y="74"/>
                    <a:pt x="338" y="74"/>
                    <a:pt x="338" y="74"/>
                  </a:cubicBezTo>
                  <a:cubicBezTo>
                    <a:pt x="383" y="45"/>
                    <a:pt x="426" y="45"/>
                    <a:pt x="456" y="74"/>
                  </a:cubicBezTo>
                  <a:cubicBezTo>
                    <a:pt x="485" y="103"/>
                    <a:pt x="485" y="162"/>
                    <a:pt x="456" y="192"/>
                  </a:cubicBezTo>
                  <a:cubicBezTo>
                    <a:pt x="206" y="442"/>
                    <a:pt x="206" y="442"/>
                    <a:pt x="206" y="442"/>
                  </a:cubicBezTo>
                  <a:cubicBezTo>
                    <a:pt x="191" y="457"/>
                    <a:pt x="162" y="457"/>
                    <a:pt x="147" y="442"/>
                  </a:cubicBezTo>
                  <a:cubicBezTo>
                    <a:pt x="132" y="427"/>
                    <a:pt x="132" y="398"/>
                    <a:pt x="147" y="383"/>
                  </a:cubicBezTo>
                  <a:cubicBezTo>
                    <a:pt x="367" y="162"/>
                    <a:pt x="367" y="162"/>
                    <a:pt x="367" y="162"/>
                  </a:cubicBezTo>
                  <a:cubicBezTo>
                    <a:pt x="338" y="133"/>
                    <a:pt x="338" y="133"/>
                    <a:pt x="338" y="133"/>
                  </a:cubicBezTo>
                  <a:cubicBezTo>
                    <a:pt x="117" y="354"/>
                    <a:pt x="117" y="354"/>
                    <a:pt x="117" y="354"/>
                  </a:cubicBezTo>
                  <a:cubicBezTo>
                    <a:pt x="88" y="383"/>
                    <a:pt x="88" y="427"/>
                    <a:pt x="117" y="457"/>
                  </a:cubicBezTo>
                  <a:cubicBezTo>
                    <a:pt x="147" y="501"/>
                    <a:pt x="206" y="501"/>
                    <a:pt x="235" y="457"/>
                  </a:cubicBezTo>
                  <a:cubicBezTo>
                    <a:pt x="485" y="221"/>
                    <a:pt x="485" y="221"/>
                    <a:pt x="485" y="221"/>
                  </a:cubicBezTo>
                  <a:cubicBezTo>
                    <a:pt x="530" y="162"/>
                    <a:pt x="530" y="88"/>
                    <a:pt x="485" y="45"/>
                  </a:cubicBezTo>
                  <a:cubicBezTo>
                    <a:pt x="441" y="0"/>
                    <a:pt x="367" y="0"/>
                    <a:pt x="324" y="45"/>
                  </a:cubicBezTo>
                  <a:cubicBezTo>
                    <a:pt x="58" y="309"/>
                    <a:pt x="58" y="309"/>
                    <a:pt x="58" y="309"/>
                  </a:cubicBezTo>
                  <a:lnTo>
                    <a:pt x="58" y="309"/>
                  </a:lnTo>
                  <a:cubicBezTo>
                    <a:pt x="0" y="368"/>
                    <a:pt x="14" y="457"/>
                    <a:pt x="58" y="516"/>
                  </a:cubicBezTo>
                  <a:cubicBezTo>
                    <a:pt x="117" y="575"/>
                    <a:pt x="206" y="575"/>
                    <a:pt x="279" y="530"/>
                  </a:cubicBezTo>
                  <a:lnTo>
                    <a:pt x="279" y="530"/>
                  </a:lnTo>
                  <a:cubicBezTo>
                    <a:pt x="574" y="236"/>
                    <a:pt x="574" y="236"/>
                    <a:pt x="574" y="236"/>
                  </a:cubicBezTo>
                  <a:lnTo>
                    <a:pt x="544" y="221"/>
                  </a:lnTo>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09" name="Freeform 209"/>
            <p:cNvSpPr>
              <a:spLocks noChangeArrowheads="1"/>
            </p:cNvSpPr>
            <p:nvPr/>
          </p:nvSpPr>
          <p:spPr bwMode="auto">
            <a:xfrm>
              <a:off x="2968625" y="1406525"/>
              <a:ext cx="187325" cy="382588"/>
            </a:xfrm>
            <a:custGeom>
              <a:avLst/>
              <a:gdLst>
                <a:gd name="T0" fmla="*/ 280 w 310"/>
                <a:gd name="T1" fmla="*/ 73 h 634"/>
                <a:gd name="T2" fmla="*/ 280 w 310"/>
                <a:gd name="T3" fmla="*/ 73 h 634"/>
                <a:gd name="T4" fmla="*/ 280 w 310"/>
                <a:gd name="T5" fmla="*/ 471 h 634"/>
                <a:gd name="T6" fmla="*/ 162 w 310"/>
                <a:gd name="T7" fmla="*/ 589 h 634"/>
                <a:gd name="T8" fmla="*/ 45 w 310"/>
                <a:gd name="T9" fmla="*/ 471 h 634"/>
                <a:gd name="T10" fmla="*/ 45 w 310"/>
                <a:gd name="T11" fmla="*/ 118 h 634"/>
                <a:gd name="T12" fmla="*/ 118 w 310"/>
                <a:gd name="T13" fmla="*/ 44 h 634"/>
                <a:gd name="T14" fmla="*/ 192 w 310"/>
                <a:gd name="T15" fmla="*/ 118 h 634"/>
                <a:gd name="T16" fmla="*/ 192 w 310"/>
                <a:gd name="T17" fmla="*/ 471 h 634"/>
                <a:gd name="T18" fmla="*/ 162 w 310"/>
                <a:gd name="T19" fmla="*/ 515 h 634"/>
                <a:gd name="T20" fmla="*/ 118 w 310"/>
                <a:gd name="T21" fmla="*/ 471 h 634"/>
                <a:gd name="T22" fmla="*/ 118 w 310"/>
                <a:gd name="T23" fmla="*/ 162 h 634"/>
                <a:gd name="T24" fmla="*/ 74 w 310"/>
                <a:gd name="T25" fmla="*/ 162 h 634"/>
                <a:gd name="T26" fmla="*/ 74 w 310"/>
                <a:gd name="T27" fmla="*/ 471 h 634"/>
                <a:gd name="T28" fmla="*/ 162 w 310"/>
                <a:gd name="T29" fmla="*/ 545 h 634"/>
                <a:gd name="T30" fmla="*/ 236 w 310"/>
                <a:gd name="T31" fmla="*/ 471 h 634"/>
                <a:gd name="T32" fmla="*/ 236 w 310"/>
                <a:gd name="T33" fmla="*/ 118 h 634"/>
                <a:gd name="T34" fmla="*/ 118 w 310"/>
                <a:gd name="T35" fmla="*/ 0 h 634"/>
                <a:gd name="T36" fmla="*/ 0 w 310"/>
                <a:gd name="T37" fmla="*/ 118 h 634"/>
                <a:gd name="T38" fmla="*/ 0 w 310"/>
                <a:gd name="T39" fmla="*/ 486 h 634"/>
                <a:gd name="T40" fmla="*/ 162 w 310"/>
                <a:gd name="T41" fmla="*/ 633 h 634"/>
                <a:gd name="T42" fmla="*/ 309 w 310"/>
                <a:gd name="T43" fmla="*/ 486 h 634"/>
                <a:gd name="T44" fmla="*/ 309 w 310"/>
                <a:gd name="T45" fmla="*/ 73 h 634"/>
                <a:gd name="T46" fmla="*/ 280 w 310"/>
                <a:gd name="T47"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0" h="634">
                  <a:moveTo>
                    <a:pt x="280" y="73"/>
                  </a:moveTo>
                  <a:lnTo>
                    <a:pt x="280" y="73"/>
                  </a:lnTo>
                  <a:cubicBezTo>
                    <a:pt x="280" y="471"/>
                    <a:pt x="280" y="471"/>
                    <a:pt x="280" y="471"/>
                  </a:cubicBezTo>
                  <a:cubicBezTo>
                    <a:pt x="280" y="530"/>
                    <a:pt x="221" y="589"/>
                    <a:pt x="162" y="589"/>
                  </a:cubicBezTo>
                  <a:cubicBezTo>
                    <a:pt x="89" y="589"/>
                    <a:pt x="45" y="530"/>
                    <a:pt x="45" y="471"/>
                  </a:cubicBezTo>
                  <a:cubicBezTo>
                    <a:pt x="45" y="118"/>
                    <a:pt x="45" y="118"/>
                    <a:pt x="45" y="118"/>
                  </a:cubicBezTo>
                  <a:cubicBezTo>
                    <a:pt x="45" y="73"/>
                    <a:pt x="74" y="44"/>
                    <a:pt x="118" y="44"/>
                  </a:cubicBezTo>
                  <a:cubicBezTo>
                    <a:pt x="162" y="44"/>
                    <a:pt x="192" y="73"/>
                    <a:pt x="192" y="118"/>
                  </a:cubicBezTo>
                  <a:cubicBezTo>
                    <a:pt x="192" y="471"/>
                    <a:pt x="192" y="471"/>
                    <a:pt x="192" y="471"/>
                  </a:cubicBezTo>
                  <a:cubicBezTo>
                    <a:pt x="192" y="486"/>
                    <a:pt x="177" y="515"/>
                    <a:pt x="162" y="515"/>
                  </a:cubicBezTo>
                  <a:cubicBezTo>
                    <a:pt x="133" y="515"/>
                    <a:pt x="118" y="486"/>
                    <a:pt x="118" y="471"/>
                  </a:cubicBezTo>
                  <a:cubicBezTo>
                    <a:pt x="118" y="162"/>
                    <a:pt x="118" y="162"/>
                    <a:pt x="118" y="162"/>
                  </a:cubicBezTo>
                  <a:cubicBezTo>
                    <a:pt x="74" y="162"/>
                    <a:pt x="74" y="162"/>
                    <a:pt x="74" y="162"/>
                  </a:cubicBezTo>
                  <a:cubicBezTo>
                    <a:pt x="74" y="471"/>
                    <a:pt x="74" y="471"/>
                    <a:pt x="74" y="471"/>
                  </a:cubicBezTo>
                  <a:cubicBezTo>
                    <a:pt x="74" y="515"/>
                    <a:pt x="118" y="545"/>
                    <a:pt x="162" y="545"/>
                  </a:cubicBezTo>
                  <a:cubicBezTo>
                    <a:pt x="207" y="545"/>
                    <a:pt x="236" y="515"/>
                    <a:pt x="236" y="471"/>
                  </a:cubicBezTo>
                  <a:cubicBezTo>
                    <a:pt x="236" y="118"/>
                    <a:pt x="236" y="118"/>
                    <a:pt x="236" y="118"/>
                  </a:cubicBezTo>
                  <a:cubicBezTo>
                    <a:pt x="236" y="59"/>
                    <a:pt x="177" y="0"/>
                    <a:pt x="118" y="0"/>
                  </a:cubicBezTo>
                  <a:cubicBezTo>
                    <a:pt x="59" y="0"/>
                    <a:pt x="0" y="59"/>
                    <a:pt x="0" y="118"/>
                  </a:cubicBezTo>
                  <a:cubicBezTo>
                    <a:pt x="0" y="486"/>
                    <a:pt x="0" y="486"/>
                    <a:pt x="0" y="486"/>
                  </a:cubicBezTo>
                  <a:cubicBezTo>
                    <a:pt x="15" y="574"/>
                    <a:pt x="74" y="633"/>
                    <a:pt x="162" y="633"/>
                  </a:cubicBezTo>
                  <a:cubicBezTo>
                    <a:pt x="236" y="633"/>
                    <a:pt x="309" y="574"/>
                    <a:pt x="309" y="486"/>
                  </a:cubicBezTo>
                  <a:cubicBezTo>
                    <a:pt x="309" y="73"/>
                    <a:pt x="309" y="73"/>
                    <a:pt x="309" y="73"/>
                  </a:cubicBezTo>
                  <a:lnTo>
                    <a:pt x="280" y="73"/>
                  </a:lnTo>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0" name="Freeform 210"/>
            <p:cNvSpPr>
              <a:spLocks noChangeArrowheads="1"/>
            </p:cNvSpPr>
            <p:nvPr/>
          </p:nvSpPr>
          <p:spPr bwMode="auto">
            <a:xfrm>
              <a:off x="2268538" y="1417638"/>
              <a:ext cx="355600" cy="355600"/>
            </a:xfrm>
            <a:custGeom>
              <a:avLst/>
              <a:gdLst>
                <a:gd name="T0" fmla="*/ 457 w 590"/>
                <a:gd name="T1" fmla="*/ 412 h 589"/>
                <a:gd name="T2" fmla="*/ 560 w 590"/>
                <a:gd name="T3" fmla="*/ 324 h 589"/>
                <a:gd name="T4" fmla="*/ 501 w 590"/>
                <a:gd name="T5" fmla="*/ 324 h 589"/>
                <a:gd name="T6" fmla="*/ 280 w 590"/>
                <a:gd name="T7" fmla="*/ 103 h 589"/>
                <a:gd name="T8" fmla="*/ 280 w 590"/>
                <a:gd name="T9" fmla="*/ 0 h 589"/>
                <a:gd name="T10" fmla="*/ 0 w 590"/>
                <a:gd name="T11" fmla="*/ 279 h 589"/>
                <a:gd name="T12" fmla="*/ 103 w 590"/>
                <a:gd name="T13" fmla="*/ 279 h 589"/>
                <a:gd name="T14" fmla="*/ 324 w 590"/>
                <a:gd name="T15" fmla="*/ 500 h 589"/>
                <a:gd name="T16" fmla="*/ 324 w 590"/>
                <a:gd name="T17" fmla="*/ 559 h 589"/>
                <a:gd name="T18" fmla="*/ 412 w 590"/>
                <a:gd name="T19" fmla="*/ 456 h 589"/>
                <a:gd name="T20" fmla="*/ 574 w 590"/>
                <a:gd name="T21" fmla="*/ 588 h 589"/>
                <a:gd name="T22" fmla="*/ 589 w 590"/>
                <a:gd name="T23" fmla="*/ 574 h 589"/>
                <a:gd name="T24" fmla="*/ 457 w 590"/>
                <a:gd name="T25" fmla="*/ 412 h 589"/>
                <a:gd name="T26" fmla="*/ 353 w 590"/>
                <a:gd name="T27" fmla="*/ 471 h 589"/>
                <a:gd name="T28" fmla="*/ 133 w 590"/>
                <a:gd name="T29" fmla="*/ 250 h 589"/>
                <a:gd name="T30" fmla="*/ 251 w 590"/>
                <a:gd name="T31" fmla="*/ 132 h 589"/>
                <a:gd name="T32" fmla="*/ 471 w 590"/>
                <a:gd name="T33" fmla="*/ 353 h 589"/>
                <a:gd name="T34" fmla="*/ 353 w 590"/>
                <a:gd name="T35"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0" h="589">
                  <a:moveTo>
                    <a:pt x="457" y="412"/>
                  </a:moveTo>
                  <a:lnTo>
                    <a:pt x="560" y="324"/>
                  </a:lnTo>
                  <a:lnTo>
                    <a:pt x="501" y="324"/>
                  </a:lnTo>
                  <a:lnTo>
                    <a:pt x="280" y="103"/>
                  </a:lnTo>
                  <a:lnTo>
                    <a:pt x="280" y="0"/>
                  </a:lnTo>
                  <a:lnTo>
                    <a:pt x="0" y="279"/>
                  </a:lnTo>
                  <a:lnTo>
                    <a:pt x="103" y="279"/>
                  </a:lnTo>
                  <a:lnTo>
                    <a:pt x="324" y="500"/>
                  </a:lnTo>
                  <a:lnTo>
                    <a:pt x="324" y="559"/>
                  </a:lnTo>
                  <a:lnTo>
                    <a:pt x="412" y="456"/>
                  </a:lnTo>
                  <a:lnTo>
                    <a:pt x="574" y="588"/>
                  </a:lnTo>
                  <a:lnTo>
                    <a:pt x="589" y="574"/>
                  </a:lnTo>
                  <a:lnTo>
                    <a:pt x="457" y="412"/>
                  </a:lnTo>
                  <a:close/>
                  <a:moveTo>
                    <a:pt x="353" y="471"/>
                  </a:moveTo>
                  <a:lnTo>
                    <a:pt x="133" y="250"/>
                  </a:lnTo>
                  <a:lnTo>
                    <a:pt x="251" y="132"/>
                  </a:lnTo>
                  <a:lnTo>
                    <a:pt x="471" y="353"/>
                  </a:lnTo>
                  <a:lnTo>
                    <a:pt x="353" y="471"/>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1" name="Freeform 211"/>
            <p:cNvSpPr>
              <a:spLocks noChangeArrowheads="1"/>
            </p:cNvSpPr>
            <p:nvPr/>
          </p:nvSpPr>
          <p:spPr bwMode="auto">
            <a:xfrm>
              <a:off x="1630363" y="1443038"/>
              <a:ext cx="382587" cy="365125"/>
            </a:xfrm>
            <a:custGeom>
              <a:avLst/>
              <a:gdLst>
                <a:gd name="T0" fmla="*/ 619 w 634"/>
                <a:gd name="T1" fmla="*/ 14 h 604"/>
                <a:gd name="T2" fmla="*/ 619 w 634"/>
                <a:gd name="T3" fmla="*/ 14 h 604"/>
                <a:gd name="T4" fmla="*/ 530 w 634"/>
                <a:gd name="T5" fmla="*/ 14 h 604"/>
                <a:gd name="T6" fmla="*/ 192 w 634"/>
                <a:gd name="T7" fmla="*/ 353 h 604"/>
                <a:gd name="T8" fmla="*/ 74 w 634"/>
                <a:gd name="T9" fmla="*/ 442 h 604"/>
                <a:gd name="T10" fmla="*/ 0 w 634"/>
                <a:gd name="T11" fmla="*/ 486 h 604"/>
                <a:gd name="T12" fmla="*/ 251 w 634"/>
                <a:gd name="T13" fmla="*/ 501 h 604"/>
                <a:gd name="T14" fmla="*/ 280 w 634"/>
                <a:gd name="T15" fmla="*/ 427 h 604"/>
                <a:gd name="T16" fmla="*/ 619 w 634"/>
                <a:gd name="T17" fmla="*/ 103 h 604"/>
                <a:gd name="T18" fmla="*/ 619 w 634"/>
                <a:gd name="T19" fmla="*/ 14 h 604"/>
                <a:gd name="T20" fmla="*/ 236 w 634"/>
                <a:gd name="T21" fmla="*/ 486 h 604"/>
                <a:gd name="T22" fmla="*/ 236 w 634"/>
                <a:gd name="T23" fmla="*/ 486 h 604"/>
                <a:gd name="T24" fmla="*/ 74 w 634"/>
                <a:gd name="T25" fmla="*/ 501 h 604"/>
                <a:gd name="T26" fmla="*/ 103 w 634"/>
                <a:gd name="T27" fmla="*/ 456 h 604"/>
                <a:gd name="T28" fmla="*/ 221 w 634"/>
                <a:gd name="T29" fmla="*/ 383 h 604"/>
                <a:gd name="T30" fmla="*/ 251 w 634"/>
                <a:gd name="T31" fmla="*/ 412 h 604"/>
                <a:gd name="T32" fmla="*/ 236 w 634"/>
                <a:gd name="T33" fmla="*/ 486 h 604"/>
                <a:gd name="T34" fmla="*/ 265 w 634"/>
                <a:gd name="T35" fmla="*/ 383 h 604"/>
                <a:gd name="T36" fmla="*/ 265 w 634"/>
                <a:gd name="T37" fmla="*/ 383 h 604"/>
                <a:gd name="T38" fmla="*/ 251 w 634"/>
                <a:gd name="T39" fmla="*/ 353 h 604"/>
                <a:gd name="T40" fmla="*/ 280 w 634"/>
                <a:gd name="T41" fmla="*/ 309 h 604"/>
                <a:gd name="T42" fmla="*/ 310 w 634"/>
                <a:gd name="T43" fmla="*/ 339 h 604"/>
                <a:gd name="T44" fmla="*/ 265 w 634"/>
                <a:gd name="T45" fmla="*/ 383 h 604"/>
                <a:gd name="T46" fmla="*/ 589 w 634"/>
                <a:gd name="T47" fmla="*/ 73 h 604"/>
                <a:gd name="T48" fmla="*/ 589 w 634"/>
                <a:gd name="T49" fmla="*/ 73 h 604"/>
                <a:gd name="T50" fmla="*/ 339 w 634"/>
                <a:gd name="T51" fmla="*/ 309 h 604"/>
                <a:gd name="T52" fmla="*/ 310 w 634"/>
                <a:gd name="T53" fmla="*/ 294 h 604"/>
                <a:gd name="T54" fmla="*/ 560 w 634"/>
                <a:gd name="T55" fmla="*/ 44 h 604"/>
                <a:gd name="T56" fmla="*/ 589 w 634"/>
                <a:gd name="T57" fmla="*/ 44 h 604"/>
                <a:gd name="T58" fmla="*/ 589 w 634"/>
                <a:gd name="T59" fmla="*/ 73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04">
                  <a:moveTo>
                    <a:pt x="619" y="14"/>
                  </a:moveTo>
                  <a:lnTo>
                    <a:pt x="619" y="14"/>
                  </a:lnTo>
                  <a:cubicBezTo>
                    <a:pt x="589" y="0"/>
                    <a:pt x="560" y="0"/>
                    <a:pt x="530" y="14"/>
                  </a:cubicBezTo>
                  <a:cubicBezTo>
                    <a:pt x="192" y="353"/>
                    <a:pt x="192" y="353"/>
                    <a:pt x="192" y="353"/>
                  </a:cubicBezTo>
                  <a:cubicBezTo>
                    <a:pt x="162" y="353"/>
                    <a:pt x="103" y="368"/>
                    <a:pt x="74" y="442"/>
                  </a:cubicBezTo>
                  <a:cubicBezTo>
                    <a:pt x="59" y="486"/>
                    <a:pt x="0" y="486"/>
                    <a:pt x="0" y="486"/>
                  </a:cubicBezTo>
                  <a:cubicBezTo>
                    <a:pt x="103" y="603"/>
                    <a:pt x="236" y="530"/>
                    <a:pt x="251" y="501"/>
                  </a:cubicBezTo>
                  <a:cubicBezTo>
                    <a:pt x="280" y="486"/>
                    <a:pt x="280" y="456"/>
                    <a:pt x="280" y="427"/>
                  </a:cubicBezTo>
                  <a:cubicBezTo>
                    <a:pt x="619" y="103"/>
                    <a:pt x="619" y="103"/>
                    <a:pt x="619" y="103"/>
                  </a:cubicBezTo>
                  <a:cubicBezTo>
                    <a:pt x="633" y="73"/>
                    <a:pt x="633" y="44"/>
                    <a:pt x="619" y="14"/>
                  </a:cubicBezTo>
                  <a:close/>
                  <a:moveTo>
                    <a:pt x="236" y="486"/>
                  </a:moveTo>
                  <a:lnTo>
                    <a:pt x="236" y="486"/>
                  </a:lnTo>
                  <a:cubicBezTo>
                    <a:pt x="207" y="501"/>
                    <a:pt x="118" y="530"/>
                    <a:pt x="74" y="501"/>
                  </a:cubicBezTo>
                  <a:cubicBezTo>
                    <a:pt x="74" y="501"/>
                    <a:pt x="89" y="486"/>
                    <a:pt x="103" y="456"/>
                  </a:cubicBezTo>
                  <a:cubicBezTo>
                    <a:pt x="133" y="368"/>
                    <a:pt x="221" y="383"/>
                    <a:pt x="221" y="383"/>
                  </a:cubicBezTo>
                  <a:cubicBezTo>
                    <a:pt x="251" y="412"/>
                    <a:pt x="251" y="412"/>
                    <a:pt x="251" y="412"/>
                  </a:cubicBezTo>
                  <a:cubicBezTo>
                    <a:pt x="251" y="412"/>
                    <a:pt x="265" y="442"/>
                    <a:pt x="236" y="486"/>
                  </a:cubicBezTo>
                  <a:close/>
                  <a:moveTo>
                    <a:pt x="265" y="383"/>
                  </a:moveTo>
                  <a:lnTo>
                    <a:pt x="265" y="383"/>
                  </a:lnTo>
                  <a:lnTo>
                    <a:pt x="251" y="353"/>
                  </a:lnTo>
                  <a:cubicBezTo>
                    <a:pt x="280" y="309"/>
                    <a:pt x="280" y="309"/>
                    <a:pt x="280" y="309"/>
                  </a:cubicBezTo>
                  <a:cubicBezTo>
                    <a:pt x="310" y="339"/>
                    <a:pt x="310" y="339"/>
                    <a:pt x="310" y="339"/>
                  </a:cubicBezTo>
                  <a:lnTo>
                    <a:pt x="265" y="383"/>
                  </a:lnTo>
                  <a:close/>
                  <a:moveTo>
                    <a:pt x="589" y="73"/>
                  </a:moveTo>
                  <a:lnTo>
                    <a:pt x="589" y="73"/>
                  </a:lnTo>
                  <a:cubicBezTo>
                    <a:pt x="339" y="309"/>
                    <a:pt x="339" y="309"/>
                    <a:pt x="339" y="309"/>
                  </a:cubicBezTo>
                  <a:cubicBezTo>
                    <a:pt x="310" y="294"/>
                    <a:pt x="310" y="294"/>
                    <a:pt x="310" y="294"/>
                  </a:cubicBezTo>
                  <a:cubicBezTo>
                    <a:pt x="560" y="44"/>
                    <a:pt x="560" y="44"/>
                    <a:pt x="560" y="44"/>
                  </a:cubicBezTo>
                  <a:cubicBezTo>
                    <a:pt x="574" y="30"/>
                    <a:pt x="574" y="30"/>
                    <a:pt x="589" y="44"/>
                  </a:cubicBezTo>
                  <a:cubicBezTo>
                    <a:pt x="589" y="44"/>
                    <a:pt x="589" y="59"/>
                    <a:pt x="589" y="73"/>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2" name="Freeform 212"/>
            <p:cNvSpPr>
              <a:spLocks noChangeArrowheads="1"/>
            </p:cNvSpPr>
            <p:nvPr/>
          </p:nvSpPr>
          <p:spPr bwMode="auto">
            <a:xfrm>
              <a:off x="7305675" y="795338"/>
              <a:ext cx="123825" cy="382587"/>
            </a:xfrm>
            <a:custGeom>
              <a:avLst/>
              <a:gdLst>
                <a:gd name="T0" fmla="*/ 162 w 207"/>
                <a:gd name="T1" fmla="*/ 0 h 634"/>
                <a:gd name="T2" fmla="*/ 162 w 207"/>
                <a:gd name="T3" fmla="*/ 0 h 634"/>
                <a:gd name="T4" fmla="*/ 44 w 207"/>
                <a:gd name="T5" fmla="*/ 0 h 634"/>
                <a:gd name="T6" fmla="*/ 0 w 207"/>
                <a:gd name="T7" fmla="*/ 29 h 634"/>
                <a:gd name="T8" fmla="*/ 0 w 207"/>
                <a:gd name="T9" fmla="*/ 471 h 634"/>
                <a:gd name="T10" fmla="*/ 88 w 207"/>
                <a:gd name="T11" fmla="*/ 604 h 634"/>
                <a:gd name="T12" fmla="*/ 118 w 207"/>
                <a:gd name="T13" fmla="*/ 604 h 634"/>
                <a:gd name="T14" fmla="*/ 206 w 207"/>
                <a:gd name="T15" fmla="*/ 471 h 634"/>
                <a:gd name="T16" fmla="*/ 206 w 207"/>
                <a:gd name="T17" fmla="*/ 29 h 634"/>
                <a:gd name="T18" fmla="*/ 162 w 207"/>
                <a:gd name="T19" fmla="*/ 0 h 634"/>
                <a:gd name="T20" fmla="*/ 103 w 207"/>
                <a:gd name="T21" fmla="*/ 575 h 634"/>
                <a:gd name="T22" fmla="*/ 103 w 207"/>
                <a:gd name="T23" fmla="*/ 575 h 634"/>
                <a:gd name="T24" fmla="*/ 44 w 207"/>
                <a:gd name="T25" fmla="*/ 471 h 634"/>
                <a:gd name="T26" fmla="*/ 162 w 207"/>
                <a:gd name="T27" fmla="*/ 471 h 634"/>
                <a:gd name="T28" fmla="*/ 103 w 207"/>
                <a:gd name="T29" fmla="*/ 575 h 634"/>
                <a:gd name="T30" fmla="*/ 162 w 207"/>
                <a:gd name="T31" fmla="*/ 427 h 634"/>
                <a:gd name="T32" fmla="*/ 162 w 207"/>
                <a:gd name="T33" fmla="*/ 427 h 634"/>
                <a:gd name="T34" fmla="*/ 44 w 207"/>
                <a:gd name="T35" fmla="*/ 427 h 634"/>
                <a:gd name="T36" fmla="*/ 44 w 207"/>
                <a:gd name="T37" fmla="*/ 177 h 634"/>
                <a:gd name="T38" fmla="*/ 162 w 207"/>
                <a:gd name="T39" fmla="*/ 177 h 634"/>
                <a:gd name="T40" fmla="*/ 162 w 207"/>
                <a:gd name="T41" fmla="*/ 427 h 634"/>
                <a:gd name="T42" fmla="*/ 162 w 207"/>
                <a:gd name="T43" fmla="*/ 133 h 634"/>
                <a:gd name="T44" fmla="*/ 162 w 207"/>
                <a:gd name="T45" fmla="*/ 133 h 634"/>
                <a:gd name="T46" fmla="*/ 44 w 207"/>
                <a:gd name="T47" fmla="*/ 133 h 634"/>
                <a:gd name="T48" fmla="*/ 44 w 207"/>
                <a:gd name="T49" fmla="*/ 59 h 634"/>
                <a:gd name="T50" fmla="*/ 59 w 207"/>
                <a:gd name="T51" fmla="*/ 29 h 634"/>
                <a:gd name="T52" fmla="*/ 147 w 207"/>
                <a:gd name="T53" fmla="*/ 29 h 634"/>
                <a:gd name="T54" fmla="*/ 162 w 207"/>
                <a:gd name="T55" fmla="*/ 59 h 634"/>
                <a:gd name="T56" fmla="*/ 162 w 207"/>
                <a:gd name="T57" fmla="*/ 13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7" h="634">
                  <a:moveTo>
                    <a:pt x="162" y="0"/>
                  </a:moveTo>
                  <a:lnTo>
                    <a:pt x="162" y="0"/>
                  </a:lnTo>
                  <a:cubicBezTo>
                    <a:pt x="44" y="0"/>
                    <a:pt x="44" y="0"/>
                    <a:pt x="44" y="0"/>
                  </a:cubicBezTo>
                  <a:cubicBezTo>
                    <a:pt x="15" y="0"/>
                    <a:pt x="0" y="15"/>
                    <a:pt x="0" y="29"/>
                  </a:cubicBezTo>
                  <a:cubicBezTo>
                    <a:pt x="0" y="471"/>
                    <a:pt x="0" y="471"/>
                    <a:pt x="0" y="471"/>
                  </a:cubicBezTo>
                  <a:cubicBezTo>
                    <a:pt x="88" y="604"/>
                    <a:pt x="88" y="604"/>
                    <a:pt x="88" y="604"/>
                  </a:cubicBezTo>
                  <a:cubicBezTo>
                    <a:pt x="88" y="633"/>
                    <a:pt x="118" y="633"/>
                    <a:pt x="118" y="604"/>
                  </a:cubicBezTo>
                  <a:cubicBezTo>
                    <a:pt x="206" y="471"/>
                    <a:pt x="206" y="471"/>
                    <a:pt x="206" y="471"/>
                  </a:cubicBezTo>
                  <a:cubicBezTo>
                    <a:pt x="206" y="29"/>
                    <a:pt x="206" y="29"/>
                    <a:pt x="206" y="29"/>
                  </a:cubicBezTo>
                  <a:cubicBezTo>
                    <a:pt x="206" y="15"/>
                    <a:pt x="192" y="0"/>
                    <a:pt x="162" y="0"/>
                  </a:cubicBezTo>
                  <a:close/>
                  <a:moveTo>
                    <a:pt x="103" y="575"/>
                  </a:moveTo>
                  <a:lnTo>
                    <a:pt x="103" y="575"/>
                  </a:lnTo>
                  <a:cubicBezTo>
                    <a:pt x="44" y="471"/>
                    <a:pt x="44" y="471"/>
                    <a:pt x="44" y="471"/>
                  </a:cubicBezTo>
                  <a:cubicBezTo>
                    <a:pt x="162" y="471"/>
                    <a:pt x="162" y="471"/>
                    <a:pt x="162" y="471"/>
                  </a:cubicBezTo>
                  <a:lnTo>
                    <a:pt x="103" y="575"/>
                  </a:lnTo>
                  <a:close/>
                  <a:moveTo>
                    <a:pt x="162" y="427"/>
                  </a:moveTo>
                  <a:lnTo>
                    <a:pt x="162" y="427"/>
                  </a:lnTo>
                  <a:cubicBezTo>
                    <a:pt x="118" y="427"/>
                    <a:pt x="59" y="427"/>
                    <a:pt x="44" y="427"/>
                  </a:cubicBezTo>
                  <a:cubicBezTo>
                    <a:pt x="44" y="177"/>
                    <a:pt x="44" y="177"/>
                    <a:pt x="44" y="177"/>
                  </a:cubicBezTo>
                  <a:cubicBezTo>
                    <a:pt x="162" y="177"/>
                    <a:pt x="162" y="177"/>
                    <a:pt x="162" y="177"/>
                  </a:cubicBezTo>
                  <a:lnTo>
                    <a:pt x="162" y="427"/>
                  </a:lnTo>
                  <a:close/>
                  <a:moveTo>
                    <a:pt x="162" y="133"/>
                  </a:moveTo>
                  <a:lnTo>
                    <a:pt x="162" y="133"/>
                  </a:lnTo>
                  <a:cubicBezTo>
                    <a:pt x="44" y="133"/>
                    <a:pt x="44" y="133"/>
                    <a:pt x="44" y="133"/>
                  </a:cubicBezTo>
                  <a:cubicBezTo>
                    <a:pt x="44" y="59"/>
                    <a:pt x="44" y="59"/>
                    <a:pt x="44" y="59"/>
                  </a:cubicBezTo>
                  <a:cubicBezTo>
                    <a:pt x="44" y="29"/>
                    <a:pt x="44" y="29"/>
                    <a:pt x="59" y="29"/>
                  </a:cubicBezTo>
                  <a:cubicBezTo>
                    <a:pt x="147" y="29"/>
                    <a:pt x="147" y="29"/>
                    <a:pt x="147" y="29"/>
                  </a:cubicBezTo>
                  <a:cubicBezTo>
                    <a:pt x="162" y="29"/>
                    <a:pt x="162" y="29"/>
                    <a:pt x="162" y="59"/>
                  </a:cubicBezTo>
                  <a:lnTo>
                    <a:pt x="162" y="133"/>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3" name="Freeform 213"/>
            <p:cNvSpPr>
              <a:spLocks noChangeArrowheads="1"/>
            </p:cNvSpPr>
            <p:nvPr/>
          </p:nvSpPr>
          <p:spPr bwMode="auto">
            <a:xfrm>
              <a:off x="6561138" y="795338"/>
              <a:ext cx="382587" cy="371475"/>
            </a:xfrm>
            <a:custGeom>
              <a:avLst/>
              <a:gdLst>
                <a:gd name="T0" fmla="*/ 589 w 634"/>
                <a:gd name="T1" fmla="*/ 236 h 619"/>
                <a:gd name="T2" fmla="*/ 589 w 634"/>
                <a:gd name="T3" fmla="*/ 236 h 619"/>
                <a:gd name="T4" fmla="*/ 589 w 634"/>
                <a:gd name="T5" fmla="*/ 545 h 619"/>
                <a:gd name="T6" fmla="*/ 545 w 634"/>
                <a:gd name="T7" fmla="*/ 589 h 619"/>
                <a:gd name="T8" fmla="*/ 89 w 634"/>
                <a:gd name="T9" fmla="*/ 589 h 619"/>
                <a:gd name="T10" fmla="*/ 45 w 634"/>
                <a:gd name="T11" fmla="*/ 545 h 619"/>
                <a:gd name="T12" fmla="*/ 45 w 634"/>
                <a:gd name="T13" fmla="*/ 74 h 619"/>
                <a:gd name="T14" fmla="*/ 89 w 634"/>
                <a:gd name="T15" fmla="*/ 29 h 619"/>
                <a:gd name="T16" fmla="*/ 398 w 634"/>
                <a:gd name="T17" fmla="*/ 29 h 619"/>
                <a:gd name="T18" fmla="*/ 398 w 634"/>
                <a:gd name="T19" fmla="*/ 0 h 619"/>
                <a:gd name="T20" fmla="*/ 89 w 634"/>
                <a:gd name="T21" fmla="*/ 0 h 619"/>
                <a:gd name="T22" fmla="*/ 0 w 634"/>
                <a:gd name="T23" fmla="*/ 74 h 619"/>
                <a:gd name="T24" fmla="*/ 0 w 634"/>
                <a:gd name="T25" fmla="*/ 545 h 619"/>
                <a:gd name="T26" fmla="*/ 89 w 634"/>
                <a:gd name="T27" fmla="*/ 618 h 619"/>
                <a:gd name="T28" fmla="*/ 545 w 634"/>
                <a:gd name="T29" fmla="*/ 618 h 619"/>
                <a:gd name="T30" fmla="*/ 633 w 634"/>
                <a:gd name="T31" fmla="*/ 545 h 619"/>
                <a:gd name="T32" fmla="*/ 633 w 634"/>
                <a:gd name="T33" fmla="*/ 236 h 619"/>
                <a:gd name="T34" fmla="*/ 589 w 634"/>
                <a:gd name="T35" fmla="*/ 236 h 619"/>
                <a:gd name="T36" fmla="*/ 162 w 634"/>
                <a:gd name="T37" fmla="*/ 354 h 619"/>
                <a:gd name="T38" fmla="*/ 162 w 634"/>
                <a:gd name="T39" fmla="*/ 354 h 619"/>
                <a:gd name="T40" fmla="*/ 74 w 634"/>
                <a:gd name="T41" fmla="*/ 516 h 619"/>
                <a:gd name="T42" fmla="*/ 103 w 634"/>
                <a:gd name="T43" fmla="*/ 545 h 619"/>
                <a:gd name="T44" fmla="*/ 280 w 634"/>
                <a:gd name="T45" fmla="*/ 457 h 619"/>
                <a:gd name="T46" fmla="*/ 295 w 634"/>
                <a:gd name="T47" fmla="*/ 457 h 619"/>
                <a:gd name="T48" fmla="*/ 604 w 634"/>
                <a:gd name="T49" fmla="*/ 147 h 619"/>
                <a:gd name="T50" fmla="*/ 604 w 634"/>
                <a:gd name="T51" fmla="*/ 88 h 619"/>
                <a:gd name="T52" fmla="*/ 530 w 634"/>
                <a:gd name="T53" fmla="*/ 29 h 619"/>
                <a:gd name="T54" fmla="*/ 471 w 634"/>
                <a:gd name="T55" fmla="*/ 29 h 619"/>
                <a:gd name="T56" fmla="*/ 177 w 634"/>
                <a:gd name="T57" fmla="*/ 324 h 619"/>
                <a:gd name="T58" fmla="*/ 162 w 634"/>
                <a:gd name="T59" fmla="*/ 354 h 619"/>
                <a:gd name="T60" fmla="*/ 486 w 634"/>
                <a:gd name="T61" fmla="*/ 74 h 619"/>
                <a:gd name="T62" fmla="*/ 486 w 634"/>
                <a:gd name="T63" fmla="*/ 74 h 619"/>
                <a:gd name="T64" fmla="*/ 516 w 634"/>
                <a:gd name="T65" fmla="*/ 74 h 619"/>
                <a:gd name="T66" fmla="*/ 560 w 634"/>
                <a:gd name="T67" fmla="*/ 103 h 619"/>
                <a:gd name="T68" fmla="*/ 560 w 634"/>
                <a:gd name="T69" fmla="*/ 133 h 619"/>
                <a:gd name="T70" fmla="*/ 516 w 634"/>
                <a:gd name="T71" fmla="*/ 177 h 619"/>
                <a:gd name="T72" fmla="*/ 457 w 634"/>
                <a:gd name="T73" fmla="*/ 103 h 619"/>
                <a:gd name="T74" fmla="*/ 486 w 634"/>
                <a:gd name="T75" fmla="*/ 74 h 619"/>
                <a:gd name="T76" fmla="*/ 428 w 634"/>
                <a:gd name="T77" fmla="*/ 133 h 619"/>
                <a:gd name="T78" fmla="*/ 428 w 634"/>
                <a:gd name="T79" fmla="*/ 133 h 619"/>
                <a:gd name="T80" fmla="*/ 486 w 634"/>
                <a:gd name="T81" fmla="*/ 206 h 619"/>
                <a:gd name="T82" fmla="*/ 266 w 634"/>
                <a:gd name="T83" fmla="*/ 427 h 619"/>
                <a:gd name="T84" fmla="*/ 207 w 634"/>
                <a:gd name="T85" fmla="*/ 354 h 619"/>
                <a:gd name="T86" fmla="*/ 428 w 634"/>
                <a:gd name="T87" fmla="*/ 133 h 619"/>
                <a:gd name="T88" fmla="*/ 236 w 634"/>
                <a:gd name="T89" fmla="*/ 442 h 619"/>
                <a:gd name="T90" fmla="*/ 236 w 634"/>
                <a:gd name="T91" fmla="*/ 442 h 619"/>
                <a:gd name="T92" fmla="*/ 133 w 634"/>
                <a:gd name="T93" fmla="*/ 516 h 619"/>
                <a:gd name="T94" fmla="*/ 118 w 634"/>
                <a:gd name="T95" fmla="*/ 501 h 619"/>
                <a:gd name="T96" fmla="*/ 177 w 634"/>
                <a:gd name="T97" fmla="*/ 398 h 619"/>
                <a:gd name="T98" fmla="*/ 236 w 634"/>
                <a:gd name="T99" fmla="*/ 44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19">
                  <a:moveTo>
                    <a:pt x="589" y="236"/>
                  </a:moveTo>
                  <a:lnTo>
                    <a:pt x="589" y="236"/>
                  </a:lnTo>
                  <a:cubicBezTo>
                    <a:pt x="589" y="545"/>
                    <a:pt x="589" y="545"/>
                    <a:pt x="589" y="545"/>
                  </a:cubicBezTo>
                  <a:cubicBezTo>
                    <a:pt x="589" y="559"/>
                    <a:pt x="575" y="589"/>
                    <a:pt x="545" y="589"/>
                  </a:cubicBezTo>
                  <a:cubicBezTo>
                    <a:pt x="89" y="589"/>
                    <a:pt x="89" y="589"/>
                    <a:pt x="89" y="589"/>
                  </a:cubicBezTo>
                  <a:cubicBezTo>
                    <a:pt x="59" y="589"/>
                    <a:pt x="45" y="559"/>
                    <a:pt x="45" y="545"/>
                  </a:cubicBezTo>
                  <a:cubicBezTo>
                    <a:pt x="45" y="74"/>
                    <a:pt x="45" y="74"/>
                    <a:pt x="45" y="74"/>
                  </a:cubicBezTo>
                  <a:cubicBezTo>
                    <a:pt x="45" y="59"/>
                    <a:pt x="59" y="29"/>
                    <a:pt x="89" y="29"/>
                  </a:cubicBezTo>
                  <a:cubicBezTo>
                    <a:pt x="398" y="29"/>
                    <a:pt x="398" y="29"/>
                    <a:pt x="398" y="29"/>
                  </a:cubicBezTo>
                  <a:cubicBezTo>
                    <a:pt x="398" y="0"/>
                    <a:pt x="398" y="0"/>
                    <a:pt x="398" y="0"/>
                  </a:cubicBezTo>
                  <a:cubicBezTo>
                    <a:pt x="89" y="0"/>
                    <a:pt x="89" y="0"/>
                    <a:pt x="89" y="0"/>
                  </a:cubicBezTo>
                  <a:cubicBezTo>
                    <a:pt x="45" y="0"/>
                    <a:pt x="0" y="29"/>
                    <a:pt x="0" y="74"/>
                  </a:cubicBezTo>
                  <a:cubicBezTo>
                    <a:pt x="0" y="545"/>
                    <a:pt x="0" y="545"/>
                    <a:pt x="0" y="545"/>
                  </a:cubicBezTo>
                  <a:cubicBezTo>
                    <a:pt x="0" y="589"/>
                    <a:pt x="45" y="618"/>
                    <a:pt x="89" y="618"/>
                  </a:cubicBezTo>
                  <a:cubicBezTo>
                    <a:pt x="545" y="618"/>
                    <a:pt x="545" y="618"/>
                    <a:pt x="545" y="618"/>
                  </a:cubicBezTo>
                  <a:cubicBezTo>
                    <a:pt x="589" y="618"/>
                    <a:pt x="633" y="589"/>
                    <a:pt x="633" y="545"/>
                  </a:cubicBezTo>
                  <a:cubicBezTo>
                    <a:pt x="633" y="236"/>
                    <a:pt x="633" y="236"/>
                    <a:pt x="633" y="236"/>
                  </a:cubicBezTo>
                  <a:lnTo>
                    <a:pt x="589" y="236"/>
                  </a:lnTo>
                  <a:close/>
                  <a:moveTo>
                    <a:pt x="162" y="354"/>
                  </a:moveTo>
                  <a:lnTo>
                    <a:pt x="162" y="354"/>
                  </a:lnTo>
                  <a:cubicBezTo>
                    <a:pt x="74" y="516"/>
                    <a:pt x="74" y="516"/>
                    <a:pt x="74" y="516"/>
                  </a:cubicBezTo>
                  <a:cubicBezTo>
                    <a:pt x="74" y="545"/>
                    <a:pt x="89" y="559"/>
                    <a:pt x="103" y="545"/>
                  </a:cubicBezTo>
                  <a:cubicBezTo>
                    <a:pt x="280" y="457"/>
                    <a:pt x="280" y="457"/>
                    <a:pt x="280" y="457"/>
                  </a:cubicBezTo>
                  <a:lnTo>
                    <a:pt x="295" y="457"/>
                  </a:lnTo>
                  <a:cubicBezTo>
                    <a:pt x="604" y="147"/>
                    <a:pt x="604" y="147"/>
                    <a:pt x="604" y="147"/>
                  </a:cubicBezTo>
                  <a:cubicBezTo>
                    <a:pt x="619" y="133"/>
                    <a:pt x="619" y="103"/>
                    <a:pt x="604" y="88"/>
                  </a:cubicBezTo>
                  <a:cubicBezTo>
                    <a:pt x="530" y="29"/>
                    <a:pt x="530" y="29"/>
                    <a:pt x="530" y="29"/>
                  </a:cubicBezTo>
                  <a:cubicBezTo>
                    <a:pt x="516" y="15"/>
                    <a:pt x="486" y="15"/>
                    <a:pt x="471" y="29"/>
                  </a:cubicBezTo>
                  <a:cubicBezTo>
                    <a:pt x="177" y="324"/>
                    <a:pt x="177" y="324"/>
                    <a:pt x="177" y="324"/>
                  </a:cubicBezTo>
                  <a:cubicBezTo>
                    <a:pt x="162" y="339"/>
                    <a:pt x="162" y="339"/>
                    <a:pt x="162" y="354"/>
                  </a:cubicBezTo>
                  <a:close/>
                  <a:moveTo>
                    <a:pt x="486" y="74"/>
                  </a:moveTo>
                  <a:lnTo>
                    <a:pt x="486" y="74"/>
                  </a:lnTo>
                  <a:cubicBezTo>
                    <a:pt x="501" y="59"/>
                    <a:pt x="516" y="59"/>
                    <a:pt x="516" y="74"/>
                  </a:cubicBezTo>
                  <a:cubicBezTo>
                    <a:pt x="560" y="103"/>
                    <a:pt x="560" y="103"/>
                    <a:pt x="560" y="103"/>
                  </a:cubicBezTo>
                  <a:cubicBezTo>
                    <a:pt x="575" y="118"/>
                    <a:pt x="575" y="133"/>
                    <a:pt x="560" y="133"/>
                  </a:cubicBezTo>
                  <a:cubicBezTo>
                    <a:pt x="516" y="177"/>
                    <a:pt x="516" y="177"/>
                    <a:pt x="516" y="177"/>
                  </a:cubicBezTo>
                  <a:cubicBezTo>
                    <a:pt x="457" y="103"/>
                    <a:pt x="457" y="103"/>
                    <a:pt x="457" y="103"/>
                  </a:cubicBezTo>
                  <a:lnTo>
                    <a:pt x="486" y="74"/>
                  </a:lnTo>
                  <a:close/>
                  <a:moveTo>
                    <a:pt x="428" y="133"/>
                  </a:moveTo>
                  <a:lnTo>
                    <a:pt x="428" y="133"/>
                  </a:lnTo>
                  <a:cubicBezTo>
                    <a:pt x="486" y="206"/>
                    <a:pt x="486" y="206"/>
                    <a:pt x="486" y="206"/>
                  </a:cubicBezTo>
                  <a:cubicBezTo>
                    <a:pt x="266" y="427"/>
                    <a:pt x="266" y="427"/>
                    <a:pt x="266" y="427"/>
                  </a:cubicBezTo>
                  <a:cubicBezTo>
                    <a:pt x="251" y="398"/>
                    <a:pt x="207" y="368"/>
                    <a:pt x="207" y="354"/>
                  </a:cubicBezTo>
                  <a:lnTo>
                    <a:pt x="428" y="133"/>
                  </a:lnTo>
                  <a:close/>
                  <a:moveTo>
                    <a:pt x="236" y="442"/>
                  </a:moveTo>
                  <a:lnTo>
                    <a:pt x="236" y="442"/>
                  </a:lnTo>
                  <a:cubicBezTo>
                    <a:pt x="133" y="516"/>
                    <a:pt x="133" y="516"/>
                    <a:pt x="133" y="516"/>
                  </a:cubicBezTo>
                  <a:cubicBezTo>
                    <a:pt x="118" y="516"/>
                    <a:pt x="118" y="501"/>
                    <a:pt x="118" y="501"/>
                  </a:cubicBezTo>
                  <a:cubicBezTo>
                    <a:pt x="177" y="398"/>
                    <a:pt x="177" y="398"/>
                    <a:pt x="177" y="398"/>
                  </a:cubicBezTo>
                  <a:lnTo>
                    <a:pt x="236" y="442"/>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4" name="Freeform 214"/>
            <p:cNvSpPr>
              <a:spLocks noChangeArrowheads="1"/>
            </p:cNvSpPr>
            <p:nvPr/>
          </p:nvSpPr>
          <p:spPr bwMode="auto">
            <a:xfrm>
              <a:off x="5973763" y="795338"/>
              <a:ext cx="330200" cy="371475"/>
            </a:xfrm>
            <a:custGeom>
              <a:avLst/>
              <a:gdLst>
                <a:gd name="T0" fmla="*/ 412 w 545"/>
                <a:gd name="T1" fmla="*/ 368 h 619"/>
                <a:gd name="T2" fmla="*/ 118 w 545"/>
                <a:gd name="T3" fmla="*/ 383 h 619"/>
                <a:gd name="T4" fmla="*/ 412 w 545"/>
                <a:gd name="T5" fmla="*/ 412 h 619"/>
                <a:gd name="T6" fmla="*/ 412 w 545"/>
                <a:gd name="T7" fmla="*/ 368 h 619"/>
                <a:gd name="T8" fmla="*/ 412 w 545"/>
                <a:gd name="T9" fmla="*/ 471 h 619"/>
                <a:gd name="T10" fmla="*/ 118 w 545"/>
                <a:gd name="T11" fmla="*/ 486 h 619"/>
                <a:gd name="T12" fmla="*/ 412 w 545"/>
                <a:gd name="T13" fmla="*/ 501 h 619"/>
                <a:gd name="T14" fmla="*/ 412 w 545"/>
                <a:gd name="T15" fmla="*/ 471 h 619"/>
                <a:gd name="T16" fmla="*/ 471 w 545"/>
                <a:gd name="T17" fmla="*/ 74 h 619"/>
                <a:gd name="T18" fmla="*/ 412 w 545"/>
                <a:gd name="T19" fmla="*/ 29 h 619"/>
                <a:gd name="T20" fmla="*/ 265 w 545"/>
                <a:gd name="T21" fmla="*/ 0 h 619"/>
                <a:gd name="T22" fmla="*/ 132 w 545"/>
                <a:gd name="T23" fmla="*/ 29 h 619"/>
                <a:gd name="T24" fmla="*/ 73 w 545"/>
                <a:gd name="T25" fmla="*/ 74 h 619"/>
                <a:gd name="T26" fmla="*/ 0 w 545"/>
                <a:gd name="T27" fmla="*/ 545 h 619"/>
                <a:gd name="T28" fmla="*/ 471 w 545"/>
                <a:gd name="T29" fmla="*/ 618 h 619"/>
                <a:gd name="T30" fmla="*/ 544 w 545"/>
                <a:gd name="T31" fmla="*/ 147 h 619"/>
                <a:gd name="T32" fmla="*/ 177 w 545"/>
                <a:gd name="T33" fmla="*/ 74 h 619"/>
                <a:gd name="T34" fmla="*/ 221 w 545"/>
                <a:gd name="T35" fmla="*/ 74 h 619"/>
                <a:gd name="T36" fmla="*/ 324 w 545"/>
                <a:gd name="T37" fmla="*/ 74 h 619"/>
                <a:gd name="T38" fmla="*/ 368 w 545"/>
                <a:gd name="T39" fmla="*/ 147 h 619"/>
                <a:gd name="T40" fmla="*/ 177 w 545"/>
                <a:gd name="T41" fmla="*/ 74 h 619"/>
                <a:gd name="T42" fmla="*/ 500 w 545"/>
                <a:gd name="T43" fmla="*/ 545 h 619"/>
                <a:gd name="T44" fmla="*/ 73 w 545"/>
                <a:gd name="T45" fmla="*/ 589 h 619"/>
                <a:gd name="T46" fmla="*/ 29 w 545"/>
                <a:gd name="T47" fmla="*/ 147 h 619"/>
                <a:gd name="T48" fmla="*/ 132 w 545"/>
                <a:gd name="T49" fmla="*/ 118 h 619"/>
                <a:gd name="T50" fmla="*/ 412 w 545"/>
                <a:gd name="T51" fmla="*/ 192 h 619"/>
                <a:gd name="T52" fmla="*/ 471 w 545"/>
                <a:gd name="T53" fmla="*/ 118 h 619"/>
                <a:gd name="T54" fmla="*/ 500 w 545"/>
                <a:gd name="T55" fmla="*/ 545 h 619"/>
                <a:gd name="T56" fmla="*/ 412 w 545"/>
                <a:gd name="T57" fmla="*/ 265 h 619"/>
                <a:gd name="T58" fmla="*/ 118 w 545"/>
                <a:gd name="T59" fmla="*/ 295 h 619"/>
                <a:gd name="T60" fmla="*/ 412 w 545"/>
                <a:gd name="T61" fmla="*/ 309 h 619"/>
                <a:gd name="T62" fmla="*/ 412 w 545"/>
                <a:gd name="T63" fmla="*/ 26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5" h="619">
                  <a:moveTo>
                    <a:pt x="412" y="368"/>
                  </a:moveTo>
                  <a:lnTo>
                    <a:pt x="412" y="368"/>
                  </a:lnTo>
                  <a:cubicBezTo>
                    <a:pt x="132" y="368"/>
                    <a:pt x="132" y="368"/>
                    <a:pt x="132" y="368"/>
                  </a:cubicBezTo>
                  <a:cubicBezTo>
                    <a:pt x="118" y="368"/>
                    <a:pt x="118" y="383"/>
                    <a:pt x="118" y="383"/>
                  </a:cubicBezTo>
                  <a:cubicBezTo>
                    <a:pt x="118" y="398"/>
                    <a:pt x="118" y="412"/>
                    <a:pt x="132" y="412"/>
                  </a:cubicBezTo>
                  <a:cubicBezTo>
                    <a:pt x="412" y="412"/>
                    <a:pt x="412" y="412"/>
                    <a:pt x="412" y="412"/>
                  </a:cubicBezTo>
                  <a:cubicBezTo>
                    <a:pt x="412" y="412"/>
                    <a:pt x="427" y="398"/>
                    <a:pt x="427" y="383"/>
                  </a:cubicBezTo>
                  <a:lnTo>
                    <a:pt x="412" y="368"/>
                  </a:lnTo>
                  <a:close/>
                  <a:moveTo>
                    <a:pt x="412" y="471"/>
                  </a:moveTo>
                  <a:lnTo>
                    <a:pt x="412" y="471"/>
                  </a:lnTo>
                  <a:cubicBezTo>
                    <a:pt x="132" y="471"/>
                    <a:pt x="132" y="471"/>
                    <a:pt x="132" y="471"/>
                  </a:cubicBezTo>
                  <a:cubicBezTo>
                    <a:pt x="118" y="471"/>
                    <a:pt x="118" y="471"/>
                    <a:pt x="118" y="486"/>
                  </a:cubicBezTo>
                  <a:cubicBezTo>
                    <a:pt x="118" y="501"/>
                    <a:pt x="118" y="501"/>
                    <a:pt x="132" y="501"/>
                  </a:cubicBezTo>
                  <a:cubicBezTo>
                    <a:pt x="412" y="501"/>
                    <a:pt x="412" y="501"/>
                    <a:pt x="412" y="501"/>
                  </a:cubicBezTo>
                  <a:cubicBezTo>
                    <a:pt x="412" y="501"/>
                    <a:pt x="427" y="501"/>
                    <a:pt x="427" y="486"/>
                  </a:cubicBezTo>
                  <a:cubicBezTo>
                    <a:pt x="427" y="471"/>
                    <a:pt x="412" y="471"/>
                    <a:pt x="412" y="471"/>
                  </a:cubicBezTo>
                  <a:close/>
                  <a:moveTo>
                    <a:pt x="471" y="74"/>
                  </a:moveTo>
                  <a:lnTo>
                    <a:pt x="471" y="74"/>
                  </a:lnTo>
                  <a:cubicBezTo>
                    <a:pt x="412" y="74"/>
                    <a:pt x="412" y="74"/>
                    <a:pt x="412" y="74"/>
                  </a:cubicBezTo>
                  <a:cubicBezTo>
                    <a:pt x="412" y="29"/>
                    <a:pt x="412" y="29"/>
                    <a:pt x="412" y="29"/>
                  </a:cubicBezTo>
                  <a:cubicBezTo>
                    <a:pt x="353" y="29"/>
                    <a:pt x="353" y="29"/>
                    <a:pt x="353" y="29"/>
                  </a:cubicBezTo>
                  <a:cubicBezTo>
                    <a:pt x="339" y="15"/>
                    <a:pt x="309" y="0"/>
                    <a:pt x="265" y="0"/>
                  </a:cubicBezTo>
                  <a:cubicBezTo>
                    <a:pt x="235" y="0"/>
                    <a:pt x="206" y="15"/>
                    <a:pt x="191" y="29"/>
                  </a:cubicBezTo>
                  <a:cubicBezTo>
                    <a:pt x="132" y="29"/>
                    <a:pt x="132" y="29"/>
                    <a:pt x="132" y="29"/>
                  </a:cubicBezTo>
                  <a:cubicBezTo>
                    <a:pt x="132" y="74"/>
                    <a:pt x="132" y="74"/>
                    <a:pt x="132" y="74"/>
                  </a:cubicBezTo>
                  <a:cubicBezTo>
                    <a:pt x="73" y="74"/>
                    <a:pt x="73" y="74"/>
                    <a:pt x="73" y="74"/>
                  </a:cubicBezTo>
                  <a:cubicBezTo>
                    <a:pt x="29" y="74"/>
                    <a:pt x="0" y="103"/>
                    <a:pt x="0" y="147"/>
                  </a:cubicBezTo>
                  <a:cubicBezTo>
                    <a:pt x="0" y="545"/>
                    <a:pt x="0" y="545"/>
                    <a:pt x="0" y="545"/>
                  </a:cubicBezTo>
                  <a:cubicBezTo>
                    <a:pt x="0" y="589"/>
                    <a:pt x="29" y="618"/>
                    <a:pt x="73" y="618"/>
                  </a:cubicBezTo>
                  <a:cubicBezTo>
                    <a:pt x="471" y="618"/>
                    <a:pt x="471" y="618"/>
                    <a:pt x="471" y="618"/>
                  </a:cubicBezTo>
                  <a:cubicBezTo>
                    <a:pt x="515" y="618"/>
                    <a:pt x="544" y="589"/>
                    <a:pt x="544" y="545"/>
                  </a:cubicBezTo>
                  <a:cubicBezTo>
                    <a:pt x="544" y="147"/>
                    <a:pt x="544" y="147"/>
                    <a:pt x="544" y="147"/>
                  </a:cubicBezTo>
                  <a:cubicBezTo>
                    <a:pt x="544" y="103"/>
                    <a:pt x="515" y="74"/>
                    <a:pt x="471" y="74"/>
                  </a:cubicBezTo>
                  <a:close/>
                  <a:moveTo>
                    <a:pt x="177" y="74"/>
                  </a:moveTo>
                  <a:lnTo>
                    <a:pt x="177" y="74"/>
                  </a:lnTo>
                  <a:cubicBezTo>
                    <a:pt x="221" y="74"/>
                    <a:pt x="221" y="74"/>
                    <a:pt x="221" y="74"/>
                  </a:cubicBezTo>
                  <a:cubicBezTo>
                    <a:pt x="221" y="59"/>
                    <a:pt x="235" y="29"/>
                    <a:pt x="265" y="29"/>
                  </a:cubicBezTo>
                  <a:cubicBezTo>
                    <a:pt x="294" y="29"/>
                    <a:pt x="324" y="59"/>
                    <a:pt x="324" y="74"/>
                  </a:cubicBezTo>
                  <a:cubicBezTo>
                    <a:pt x="368" y="74"/>
                    <a:pt x="368" y="74"/>
                    <a:pt x="368" y="74"/>
                  </a:cubicBezTo>
                  <a:cubicBezTo>
                    <a:pt x="368" y="147"/>
                    <a:pt x="368" y="147"/>
                    <a:pt x="368" y="147"/>
                  </a:cubicBezTo>
                  <a:cubicBezTo>
                    <a:pt x="177" y="147"/>
                    <a:pt x="177" y="147"/>
                    <a:pt x="177" y="147"/>
                  </a:cubicBezTo>
                  <a:lnTo>
                    <a:pt x="177" y="74"/>
                  </a:lnTo>
                  <a:close/>
                  <a:moveTo>
                    <a:pt x="500" y="545"/>
                  </a:moveTo>
                  <a:lnTo>
                    <a:pt x="500" y="545"/>
                  </a:lnTo>
                  <a:cubicBezTo>
                    <a:pt x="500" y="559"/>
                    <a:pt x="486" y="589"/>
                    <a:pt x="471" y="589"/>
                  </a:cubicBezTo>
                  <a:cubicBezTo>
                    <a:pt x="73" y="589"/>
                    <a:pt x="73" y="589"/>
                    <a:pt x="73" y="589"/>
                  </a:cubicBezTo>
                  <a:cubicBezTo>
                    <a:pt x="59" y="589"/>
                    <a:pt x="29" y="559"/>
                    <a:pt x="29" y="545"/>
                  </a:cubicBezTo>
                  <a:cubicBezTo>
                    <a:pt x="29" y="147"/>
                    <a:pt x="29" y="147"/>
                    <a:pt x="29" y="147"/>
                  </a:cubicBezTo>
                  <a:cubicBezTo>
                    <a:pt x="29" y="133"/>
                    <a:pt x="59" y="118"/>
                    <a:pt x="73" y="118"/>
                  </a:cubicBezTo>
                  <a:cubicBezTo>
                    <a:pt x="132" y="118"/>
                    <a:pt x="132" y="118"/>
                    <a:pt x="132" y="118"/>
                  </a:cubicBezTo>
                  <a:cubicBezTo>
                    <a:pt x="132" y="192"/>
                    <a:pt x="132" y="192"/>
                    <a:pt x="132" y="192"/>
                  </a:cubicBezTo>
                  <a:cubicBezTo>
                    <a:pt x="412" y="192"/>
                    <a:pt x="412" y="192"/>
                    <a:pt x="412" y="192"/>
                  </a:cubicBezTo>
                  <a:cubicBezTo>
                    <a:pt x="412" y="118"/>
                    <a:pt x="412" y="118"/>
                    <a:pt x="412" y="118"/>
                  </a:cubicBezTo>
                  <a:cubicBezTo>
                    <a:pt x="471" y="118"/>
                    <a:pt x="471" y="118"/>
                    <a:pt x="471" y="118"/>
                  </a:cubicBezTo>
                  <a:cubicBezTo>
                    <a:pt x="486" y="118"/>
                    <a:pt x="500" y="133"/>
                    <a:pt x="500" y="147"/>
                  </a:cubicBezTo>
                  <a:lnTo>
                    <a:pt x="500" y="545"/>
                  </a:lnTo>
                  <a:close/>
                  <a:moveTo>
                    <a:pt x="412" y="265"/>
                  </a:moveTo>
                  <a:lnTo>
                    <a:pt x="412" y="265"/>
                  </a:lnTo>
                  <a:cubicBezTo>
                    <a:pt x="132" y="265"/>
                    <a:pt x="132" y="265"/>
                    <a:pt x="132" y="265"/>
                  </a:cubicBezTo>
                  <a:cubicBezTo>
                    <a:pt x="118" y="265"/>
                    <a:pt x="118" y="280"/>
                    <a:pt x="118" y="295"/>
                  </a:cubicBezTo>
                  <a:cubicBezTo>
                    <a:pt x="118" y="295"/>
                    <a:pt x="118" y="309"/>
                    <a:pt x="132" y="309"/>
                  </a:cubicBezTo>
                  <a:cubicBezTo>
                    <a:pt x="412" y="309"/>
                    <a:pt x="412" y="309"/>
                    <a:pt x="412" y="309"/>
                  </a:cubicBezTo>
                  <a:lnTo>
                    <a:pt x="427" y="295"/>
                  </a:lnTo>
                  <a:cubicBezTo>
                    <a:pt x="427" y="280"/>
                    <a:pt x="412" y="265"/>
                    <a:pt x="412" y="265"/>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5" name="Freeform 215"/>
            <p:cNvSpPr>
              <a:spLocks noChangeArrowheads="1"/>
            </p:cNvSpPr>
            <p:nvPr/>
          </p:nvSpPr>
          <p:spPr bwMode="auto">
            <a:xfrm>
              <a:off x="5337175" y="795338"/>
              <a:ext cx="371475" cy="371475"/>
            </a:xfrm>
            <a:custGeom>
              <a:avLst/>
              <a:gdLst>
                <a:gd name="T0" fmla="*/ 545 w 619"/>
                <a:gd name="T1" fmla="*/ 0 h 619"/>
                <a:gd name="T2" fmla="*/ 545 w 619"/>
                <a:gd name="T3" fmla="*/ 0 h 619"/>
                <a:gd name="T4" fmla="*/ 324 w 619"/>
                <a:gd name="T5" fmla="*/ 59 h 619"/>
                <a:gd name="T6" fmla="*/ 294 w 619"/>
                <a:gd name="T7" fmla="*/ 59 h 619"/>
                <a:gd name="T8" fmla="*/ 73 w 619"/>
                <a:gd name="T9" fmla="*/ 0 h 619"/>
                <a:gd name="T10" fmla="*/ 0 w 619"/>
                <a:gd name="T11" fmla="*/ 74 h 619"/>
                <a:gd name="T12" fmla="*/ 0 w 619"/>
                <a:gd name="T13" fmla="*/ 486 h 619"/>
                <a:gd name="T14" fmla="*/ 73 w 619"/>
                <a:gd name="T15" fmla="*/ 559 h 619"/>
                <a:gd name="T16" fmla="*/ 294 w 619"/>
                <a:gd name="T17" fmla="*/ 618 h 619"/>
                <a:gd name="T18" fmla="*/ 324 w 619"/>
                <a:gd name="T19" fmla="*/ 618 h 619"/>
                <a:gd name="T20" fmla="*/ 545 w 619"/>
                <a:gd name="T21" fmla="*/ 559 h 619"/>
                <a:gd name="T22" fmla="*/ 618 w 619"/>
                <a:gd name="T23" fmla="*/ 486 h 619"/>
                <a:gd name="T24" fmla="*/ 618 w 619"/>
                <a:gd name="T25" fmla="*/ 74 h 619"/>
                <a:gd name="T26" fmla="*/ 545 w 619"/>
                <a:gd name="T27" fmla="*/ 0 h 619"/>
                <a:gd name="T28" fmla="*/ 294 w 619"/>
                <a:gd name="T29" fmla="*/ 589 h 619"/>
                <a:gd name="T30" fmla="*/ 294 w 619"/>
                <a:gd name="T31" fmla="*/ 589 h 619"/>
                <a:gd name="T32" fmla="*/ 73 w 619"/>
                <a:gd name="T33" fmla="*/ 530 h 619"/>
                <a:gd name="T34" fmla="*/ 29 w 619"/>
                <a:gd name="T35" fmla="*/ 486 h 619"/>
                <a:gd name="T36" fmla="*/ 29 w 619"/>
                <a:gd name="T37" fmla="*/ 74 h 619"/>
                <a:gd name="T38" fmla="*/ 73 w 619"/>
                <a:gd name="T39" fmla="*/ 29 h 619"/>
                <a:gd name="T40" fmla="*/ 294 w 619"/>
                <a:gd name="T41" fmla="*/ 88 h 619"/>
                <a:gd name="T42" fmla="*/ 294 w 619"/>
                <a:gd name="T43" fmla="*/ 589 h 619"/>
                <a:gd name="T44" fmla="*/ 589 w 619"/>
                <a:gd name="T45" fmla="*/ 486 h 619"/>
                <a:gd name="T46" fmla="*/ 589 w 619"/>
                <a:gd name="T47" fmla="*/ 486 h 619"/>
                <a:gd name="T48" fmla="*/ 545 w 619"/>
                <a:gd name="T49" fmla="*/ 530 h 619"/>
                <a:gd name="T50" fmla="*/ 324 w 619"/>
                <a:gd name="T51" fmla="*/ 589 h 619"/>
                <a:gd name="T52" fmla="*/ 324 w 619"/>
                <a:gd name="T53" fmla="*/ 88 h 619"/>
                <a:gd name="T54" fmla="*/ 545 w 619"/>
                <a:gd name="T55" fmla="*/ 29 h 619"/>
                <a:gd name="T56" fmla="*/ 589 w 619"/>
                <a:gd name="T57" fmla="*/ 74 h 619"/>
                <a:gd name="T58" fmla="*/ 589 w 619"/>
                <a:gd name="T59" fmla="*/ 48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19">
                  <a:moveTo>
                    <a:pt x="545" y="0"/>
                  </a:moveTo>
                  <a:lnTo>
                    <a:pt x="545" y="0"/>
                  </a:lnTo>
                  <a:cubicBezTo>
                    <a:pt x="545" y="0"/>
                    <a:pt x="427" y="29"/>
                    <a:pt x="324" y="59"/>
                  </a:cubicBezTo>
                  <a:cubicBezTo>
                    <a:pt x="309" y="59"/>
                    <a:pt x="309" y="59"/>
                    <a:pt x="294" y="59"/>
                  </a:cubicBezTo>
                  <a:cubicBezTo>
                    <a:pt x="191" y="29"/>
                    <a:pt x="73" y="0"/>
                    <a:pt x="73" y="0"/>
                  </a:cubicBezTo>
                  <a:cubicBezTo>
                    <a:pt x="29" y="0"/>
                    <a:pt x="0" y="29"/>
                    <a:pt x="0" y="74"/>
                  </a:cubicBezTo>
                  <a:cubicBezTo>
                    <a:pt x="0" y="486"/>
                    <a:pt x="0" y="486"/>
                    <a:pt x="0" y="486"/>
                  </a:cubicBezTo>
                  <a:cubicBezTo>
                    <a:pt x="0" y="530"/>
                    <a:pt x="29" y="545"/>
                    <a:pt x="73" y="559"/>
                  </a:cubicBezTo>
                  <a:cubicBezTo>
                    <a:pt x="73" y="559"/>
                    <a:pt x="177" y="589"/>
                    <a:pt x="294" y="618"/>
                  </a:cubicBezTo>
                  <a:cubicBezTo>
                    <a:pt x="309" y="618"/>
                    <a:pt x="309" y="618"/>
                    <a:pt x="324" y="618"/>
                  </a:cubicBezTo>
                  <a:cubicBezTo>
                    <a:pt x="441" y="589"/>
                    <a:pt x="545" y="559"/>
                    <a:pt x="545" y="559"/>
                  </a:cubicBezTo>
                  <a:cubicBezTo>
                    <a:pt x="589" y="559"/>
                    <a:pt x="618" y="530"/>
                    <a:pt x="618" y="486"/>
                  </a:cubicBezTo>
                  <a:cubicBezTo>
                    <a:pt x="618" y="74"/>
                    <a:pt x="618" y="74"/>
                    <a:pt x="618" y="74"/>
                  </a:cubicBezTo>
                  <a:cubicBezTo>
                    <a:pt x="618" y="29"/>
                    <a:pt x="589" y="0"/>
                    <a:pt x="545" y="0"/>
                  </a:cubicBezTo>
                  <a:close/>
                  <a:moveTo>
                    <a:pt x="294" y="589"/>
                  </a:moveTo>
                  <a:lnTo>
                    <a:pt x="294" y="589"/>
                  </a:lnTo>
                  <a:cubicBezTo>
                    <a:pt x="177" y="559"/>
                    <a:pt x="73" y="530"/>
                    <a:pt x="73" y="530"/>
                  </a:cubicBezTo>
                  <a:cubicBezTo>
                    <a:pt x="44" y="516"/>
                    <a:pt x="29" y="501"/>
                    <a:pt x="29" y="486"/>
                  </a:cubicBezTo>
                  <a:cubicBezTo>
                    <a:pt x="29" y="74"/>
                    <a:pt x="29" y="74"/>
                    <a:pt x="29" y="74"/>
                  </a:cubicBezTo>
                  <a:cubicBezTo>
                    <a:pt x="29" y="59"/>
                    <a:pt x="59" y="29"/>
                    <a:pt x="73" y="29"/>
                  </a:cubicBezTo>
                  <a:cubicBezTo>
                    <a:pt x="294" y="88"/>
                    <a:pt x="294" y="88"/>
                    <a:pt x="294" y="88"/>
                  </a:cubicBezTo>
                  <a:lnTo>
                    <a:pt x="294" y="589"/>
                  </a:lnTo>
                  <a:close/>
                  <a:moveTo>
                    <a:pt x="589" y="486"/>
                  </a:moveTo>
                  <a:lnTo>
                    <a:pt x="589" y="486"/>
                  </a:lnTo>
                  <a:cubicBezTo>
                    <a:pt x="589" y="501"/>
                    <a:pt x="559" y="516"/>
                    <a:pt x="545" y="530"/>
                  </a:cubicBezTo>
                  <a:cubicBezTo>
                    <a:pt x="545" y="530"/>
                    <a:pt x="441" y="559"/>
                    <a:pt x="324" y="589"/>
                  </a:cubicBezTo>
                  <a:cubicBezTo>
                    <a:pt x="324" y="88"/>
                    <a:pt x="324" y="88"/>
                    <a:pt x="324" y="88"/>
                  </a:cubicBezTo>
                  <a:cubicBezTo>
                    <a:pt x="545" y="29"/>
                    <a:pt x="545" y="29"/>
                    <a:pt x="545" y="29"/>
                  </a:cubicBezTo>
                  <a:cubicBezTo>
                    <a:pt x="559" y="29"/>
                    <a:pt x="589" y="59"/>
                    <a:pt x="589" y="74"/>
                  </a:cubicBezTo>
                  <a:lnTo>
                    <a:pt x="589" y="486"/>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6" name="Freeform 216"/>
            <p:cNvSpPr>
              <a:spLocks noChangeArrowheads="1"/>
            </p:cNvSpPr>
            <p:nvPr/>
          </p:nvSpPr>
          <p:spPr bwMode="auto">
            <a:xfrm>
              <a:off x="4714875" y="795338"/>
              <a:ext cx="382588" cy="371475"/>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89 w 634"/>
                <a:gd name="T21" fmla="*/ 589 h 619"/>
                <a:gd name="T22" fmla="*/ 89 w 634"/>
                <a:gd name="T23" fmla="*/ 589 h 619"/>
                <a:gd name="T24" fmla="*/ 45 w 634"/>
                <a:gd name="T25" fmla="*/ 545 h 619"/>
                <a:gd name="T26" fmla="*/ 45 w 634"/>
                <a:gd name="T27" fmla="*/ 530 h 619"/>
                <a:gd name="T28" fmla="*/ 207 w 634"/>
                <a:gd name="T29" fmla="*/ 383 h 619"/>
                <a:gd name="T30" fmla="*/ 398 w 634"/>
                <a:gd name="T31" fmla="*/ 589 h 619"/>
                <a:gd name="T32" fmla="*/ 89 w 634"/>
                <a:gd name="T33" fmla="*/ 589 h 619"/>
                <a:gd name="T34" fmla="*/ 589 w 634"/>
                <a:gd name="T35" fmla="*/ 545 h 619"/>
                <a:gd name="T36" fmla="*/ 589 w 634"/>
                <a:gd name="T37" fmla="*/ 545 h 619"/>
                <a:gd name="T38" fmla="*/ 560 w 634"/>
                <a:gd name="T39" fmla="*/ 589 h 619"/>
                <a:gd name="T40" fmla="*/ 457 w 634"/>
                <a:gd name="T41" fmla="*/ 589 h 619"/>
                <a:gd name="T42" fmla="*/ 310 w 634"/>
                <a:gd name="T43" fmla="*/ 442 h 619"/>
                <a:gd name="T44" fmla="*/ 471 w 634"/>
                <a:gd name="T45" fmla="*/ 265 h 619"/>
                <a:gd name="T46" fmla="*/ 589 w 634"/>
                <a:gd name="T47" fmla="*/ 383 h 619"/>
                <a:gd name="T48" fmla="*/ 589 w 634"/>
                <a:gd name="T49" fmla="*/ 545 h 619"/>
                <a:gd name="T50" fmla="*/ 589 w 634"/>
                <a:gd name="T51" fmla="*/ 339 h 619"/>
                <a:gd name="T52" fmla="*/ 589 w 634"/>
                <a:gd name="T53" fmla="*/ 339 h 619"/>
                <a:gd name="T54" fmla="*/ 471 w 634"/>
                <a:gd name="T55" fmla="*/ 206 h 619"/>
                <a:gd name="T56" fmla="*/ 280 w 634"/>
                <a:gd name="T57" fmla="*/ 412 h 619"/>
                <a:gd name="T58" fmla="*/ 207 w 634"/>
                <a:gd name="T59" fmla="*/ 324 h 619"/>
                <a:gd name="T60" fmla="*/ 45 w 634"/>
                <a:gd name="T61" fmla="*/ 471 h 619"/>
                <a:gd name="T62" fmla="*/ 45 w 634"/>
                <a:gd name="T63" fmla="*/ 74 h 619"/>
                <a:gd name="T64" fmla="*/ 89 w 634"/>
                <a:gd name="T65" fmla="*/ 29 h 619"/>
                <a:gd name="T66" fmla="*/ 560 w 634"/>
                <a:gd name="T67" fmla="*/ 29 h 619"/>
                <a:gd name="T68" fmla="*/ 589 w 634"/>
                <a:gd name="T69" fmla="*/ 74 h 619"/>
                <a:gd name="T70" fmla="*/ 589 w 634"/>
                <a:gd name="T71" fmla="*/ 339 h 619"/>
                <a:gd name="T72" fmla="*/ 162 w 634"/>
                <a:gd name="T73" fmla="*/ 74 h 619"/>
                <a:gd name="T74" fmla="*/ 162 w 634"/>
                <a:gd name="T75" fmla="*/ 74 h 619"/>
                <a:gd name="T76" fmla="*/ 89 w 634"/>
                <a:gd name="T77" fmla="*/ 147 h 619"/>
                <a:gd name="T78" fmla="*/ 162 w 634"/>
                <a:gd name="T79" fmla="*/ 236 h 619"/>
                <a:gd name="T80" fmla="*/ 236 w 634"/>
                <a:gd name="T81" fmla="*/ 147 h 619"/>
                <a:gd name="T82" fmla="*/ 162 w 634"/>
                <a:gd name="T83" fmla="*/ 74 h 619"/>
                <a:gd name="T84" fmla="*/ 162 w 634"/>
                <a:gd name="T85" fmla="*/ 192 h 619"/>
                <a:gd name="T86" fmla="*/ 162 w 634"/>
                <a:gd name="T87" fmla="*/ 192 h 619"/>
                <a:gd name="T88" fmla="*/ 118 w 634"/>
                <a:gd name="T89" fmla="*/ 147 h 619"/>
                <a:gd name="T90" fmla="*/ 162 w 634"/>
                <a:gd name="T91" fmla="*/ 118 h 619"/>
                <a:gd name="T92" fmla="*/ 207 w 634"/>
                <a:gd name="T93" fmla="*/ 147 h 619"/>
                <a:gd name="T94" fmla="*/ 162 w 634"/>
                <a:gd name="T95" fmla="*/ 19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560" y="0"/>
                  </a:moveTo>
                  <a:lnTo>
                    <a:pt x="560" y="0"/>
                  </a:lnTo>
                  <a:cubicBezTo>
                    <a:pt x="89" y="0"/>
                    <a:pt x="89" y="0"/>
                    <a:pt x="89" y="0"/>
                  </a:cubicBezTo>
                  <a:cubicBezTo>
                    <a:pt x="45" y="0"/>
                    <a:pt x="0" y="29"/>
                    <a:pt x="0" y="74"/>
                  </a:cubicBezTo>
                  <a:cubicBezTo>
                    <a:pt x="0" y="545"/>
                    <a:pt x="0" y="545"/>
                    <a:pt x="0" y="545"/>
                  </a:cubicBezTo>
                  <a:cubicBezTo>
                    <a:pt x="0" y="589"/>
                    <a:pt x="45"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89" y="589"/>
                  </a:moveTo>
                  <a:lnTo>
                    <a:pt x="89" y="589"/>
                  </a:lnTo>
                  <a:cubicBezTo>
                    <a:pt x="59" y="589"/>
                    <a:pt x="45" y="559"/>
                    <a:pt x="45" y="545"/>
                  </a:cubicBezTo>
                  <a:cubicBezTo>
                    <a:pt x="45" y="530"/>
                    <a:pt x="45" y="530"/>
                    <a:pt x="45" y="530"/>
                  </a:cubicBezTo>
                  <a:cubicBezTo>
                    <a:pt x="207" y="383"/>
                    <a:pt x="207" y="383"/>
                    <a:pt x="207" y="383"/>
                  </a:cubicBezTo>
                  <a:cubicBezTo>
                    <a:pt x="398" y="589"/>
                    <a:pt x="398" y="589"/>
                    <a:pt x="398" y="589"/>
                  </a:cubicBezTo>
                  <a:lnTo>
                    <a:pt x="89" y="589"/>
                  </a:lnTo>
                  <a:close/>
                  <a:moveTo>
                    <a:pt x="589" y="545"/>
                  </a:moveTo>
                  <a:lnTo>
                    <a:pt x="589" y="545"/>
                  </a:lnTo>
                  <a:cubicBezTo>
                    <a:pt x="589" y="559"/>
                    <a:pt x="575" y="589"/>
                    <a:pt x="560" y="589"/>
                  </a:cubicBezTo>
                  <a:cubicBezTo>
                    <a:pt x="457" y="589"/>
                    <a:pt x="457" y="589"/>
                    <a:pt x="457" y="589"/>
                  </a:cubicBezTo>
                  <a:cubicBezTo>
                    <a:pt x="310" y="442"/>
                    <a:pt x="310" y="442"/>
                    <a:pt x="310" y="442"/>
                  </a:cubicBezTo>
                  <a:cubicBezTo>
                    <a:pt x="471" y="265"/>
                    <a:pt x="471" y="265"/>
                    <a:pt x="471" y="265"/>
                  </a:cubicBezTo>
                  <a:cubicBezTo>
                    <a:pt x="589" y="383"/>
                    <a:pt x="589" y="383"/>
                    <a:pt x="589" y="383"/>
                  </a:cubicBezTo>
                  <a:lnTo>
                    <a:pt x="589" y="545"/>
                  </a:lnTo>
                  <a:close/>
                  <a:moveTo>
                    <a:pt x="589" y="339"/>
                  </a:moveTo>
                  <a:lnTo>
                    <a:pt x="589" y="339"/>
                  </a:lnTo>
                  <a:cubicBezTo>
                    <a:pt x="471" y="206"/>
                    <a:pt x="471" y="206"/>
                    <a:pt x="471" y="206"/>
                  </a:cubicBezTo>
                  <a:cubicBezTo>
                    <a:pt x="280" y="412"/>
                    <a:pt x="280" y="412"/>
                    <a:pt x="280" y="412"/>
                  </a:cubicBezTo>
                  <a:cubicBezTo>
                    <a:pt x="207" y="324"/>
                    <a:pt x="207" y="324"/>
                    <a:pt x="207" y="324"/>
                  </a:cubicBezTo>
                  <a:cubicBezTo>
                    <a:pt x="45" y="471"/>
                    <a:pt x="45" y="471"/>
                    <a:pt x="45" y="471"/>
                  </a:cubicBezTo>
                  <a:cubicBezTo>
                    <a:pt x="45" y="74"/>
                    <a:pt x="45" y="74"/>
                    <a:pt x="45" y="74"/>
                  </a:cubicBezTo>
                  <a:cubicBezTo>
                    <a:pt x="45" y="59"/>
                    <a:pt x="59" y="29"/>
                    <a:pt x="89" y="29"/>
                  </a:cubicBezTo>
                  <a:cubicBezTo>
                    <a:pt x="560" y="29"/>
                    <a:pt x="560" y="29"/>
                    <a:pt x="560" y="29"/>
                  </a:cubicBezTo>
                  <a:cubicBezTo>
                    <a:pt x="575" y="29"/>
                    <a:pt x="589" y="59"/>
                    <a:pt x="589" y="74"/>
                  </a:cubicBezTo>
                  <a:lnTo>
                    <a:pt x="589" y="339"/>
                  </a:lnTo>
                  <a:close/>
                  <a:moveTo>
                    <a:pt x="162" y="74"/>
                  </a:moveTo>
                  <a:lnTo>
                    <a:pt x="162" y="74"/>
                  </a:lnTo>
                  <a:cubicBezTo>
                    <a:pt x="118" y="74"/>
                    <a:pt x="89" y="103"/>
                    <a:pt x="89" y="147"/>
                  </a:cubicBezTo>
                  <a:cubicBezTo>
                    <a:pt x="89" y="192"/>
                    <a:pt x="118" y="236"/>
                    <a:pt x="162" y="236"/>
                  </a:cubicBezTo>
                  <a:cubicBezTo>
                    <a:pt x="207" y="236"/>
                    <a:pt x="236" y="192"/>
                    <a:pt x="236" y="147"/>
                  </a:cubicBezTo>
                  <a:cubicBezTo>
                    <a:pt x="236" y="103"/>
                    <a:pt x="207" y="74"/>
                    <a:pt x="162" y="74"/>
                  </a:cubicBezTo>
                  <a:close/>
                  <a:moveTo>
                    <a:pt x="162" y="192"/>
                  </a:moveTo>
                  <a:lnTo>
                    <a:pt x="162" y="192"/>
                  </a:lnTo>
                  <a:cubicBezTo>
                    <a:pt x="148" y="192"/>
                    <a:pt x="118" y="177"/>
                    <a:pt x="118" y="147"/>
                  </a:cubicBezTo>
                  <a:cubicBezTo>
                    <a:pt x="118" y="133"/>
                    <a:pt x="148" y="118"/>
                    <a:pt x="162" y="118"/>
                  </a:cubicBezTo>
                  <a:cubicBezTo>
                    <a:pt x="177" y="118"/>
                    <a:pt x="207" y="133"/>
                    <a:pt x="207" y="147"/>
                  </a:cubicBezTo>
                  <a:cubicBezTo>
                    <a:pt x="207" y="177"/>
                    <a:pt x="177" y="192"/>
                    <a:pt x="162" y="192"/>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7" name="Freeform 217"/>
            <p:cNvSpPr>
              <a:spLocks noChangeArrowheads="1"/>
            </p:cNvSpPr>
            <p:nvPr/>
          </p:nvSpPr>
          <p:spPr bwMode="auto">
            <a:xfrm>
              <a:off x="4103688" y="795338"/>
              <a:ext cx="382587" cy="371475"/>
            </a:xfrm>
            <a:custGeom>
              <a:avLst/>
              <a:gdLst>
                <a:gd name="T0" fmla="*/ 471 w 634"/>
                <a:gd name="T1" fmla="*/ 265 h 619"/>
                <a:gd name="T2" fmla="*/ 471 w 634"/>
                <a:gd name="T3" fmla="*/ 265 h 619"/>
                <a:gd name="T4" fmla="*/ 162 w 634"/>
                <a:gd name="T5" fmla="*/ 265 h 619"/>
                <a:gd name="T6" fmla="*/ 132 w 634"/>
                <a:gd name="T7" fmla="*/ 295 h 619"/>
                <a:gd name="T8" fmla="*/ 162 w 634"/>
                <a:gd name="T9" fmla="*/ 309 h 619"/>
                <a:gd name="T10" fmla="*/ 471 w 634"/>
                <a:gd name="T11" fmla="*/ 309 h 619"/>
                <a:gd name="T12" fmla="*/ 485 w 634"/>
                <a:gd name="T13" fmla="*/ 295 h 619"/>
                <a:gd name="T14" fmla="*/ 471 w 634"/>
                <a:gd name="T15" fmla="*/ 265 h 619"/>
                <a:gd name="T16" fmla="*/ 471 w 634"/>
                <a:gd name="T17" fmla="*/ 383 h 619"/>
                <a:gd name="T18" fmla="*/ 471 w 634"/>
                <a:gd name="T19" fmla="*/ 383 h 619"/>
                <a:gd name="T20" fmla="*/ 162 w 634"/>
                <a:gd name="T21" fmla="*/ 383 h 619"/>
                <a:gd name="T22" fmla="*/ 132 w 634"/>
                <a:gd name="T23" fmla="*/ 412 h 619"/>
                <a:gd name="T24" fmla="*/ 162 w 634"/>
                <a:gd name="T25" fmla="*/ 427 h 619"/>
                <a:gd name="T26" fmla="*/ 471 w 634"/>
                <a:gd name="T27" fmla="*/ 427 h 619"/>
                <a:gd name="T28" fmla="*/ 485 w 634"/>
                <a:gd name="T29" fmla="*/ 412 h 619"/>
                <a:gd name="T30" fmla="*/ 471 w 634"/>
                <a:gd name="T31" fmla="*/ 383 h 619"/>
                <a:gd name="T32" fmla="*/ 544 w 634"/>
                <a:gd name="T33" fmla="*/ 0 h 619"/>
                <a:gd name="T34" fmla="*/ 544 w 634"/>
                <a:gd name="T35" fmla="*/ 0 h 619"/>
                <a:gd name="T36" fmla="*/ 73 w 634"/>
                <a:gd name="T37" fmla="*/ 0 h 619"/>
                <a:gd name="T38" fmla="*/ 0 w 634"/>
                <a:gd name="T39" fmla="*/ 74 h 619"/>
                <a:gd name="T40" fmla="*/ 0 w 634"/>
                <a:gd name="T41" fmla="*/ 545 h 619"/>
                <a:gd name="T42" fmla="*/ 73 w 634"/>
                <a:gd name="T43" fmla="*/ 618 h 619"/>
                <a:gd name="T44" fmla="*/ 544 w 634"/>
                <a:gd name="T45" fmla="*/ 618 h 619"/>
                <a:gd name="T46" fmla="*/ 633 w 634"/>
                <a:gd name="T47" fmla="*/ 545 h 619"/>
                <a:gd name="T48" fmla="*/ 633 w 634"/>
                <a:gd name="T49" fmla="*/ 74 h 619"/>
                <a:gd name="T50" fmla="*/ 544 w 634"/>
                <a:gd name="T51" fmla="*/ 0 h 619"/>
                <a:gd name="T52" fmla="*/ 588 w 634"/>
                <a:gd name="T53" fmla="*/ 545 h 619"/>
                <a:gd name="T54" fmla="*/ 588 w 634"/>
                <a:gd name="T55" fmla="*/ 545 h 619"/>
                <a:gd name="T56" fmla="*/ 544 w 634"/>
                <a:gd name="T57" fmla="*/ 589 h 619"/>
                <a:gd name="T58" fmla="*/ 73 w 634"/>
                <a:gd name="T59" fmla="*/ 589 h 619"/>
                <a:gd name="T60" fmla="*/ 44 w 634"/>
                <a:gd name="T61" fmla="*/ 545 h 619"/>
                <a:gd name="T62" fmla="*/ 44 w 634"/>
                <a:gd name="T63" fmla="*/ 74 h 619"/>
                <a:gd name="T64" fmla="*/ 73 w 634"/>
                <a:gd name="T65" fmla="*/ 29 h 619"/>
                <a:gd name="T66" fmla="*/ 544 w 634"/>
                <a:gd name="T67" fmla="*/ 29 h 619"/>
                <a:gd name="T68" fmla="*/ 588 w 634"/>
                <a:gd name="T69" fmla="*/ 74 h 619"/>
                <a:gd name="T70" fmla="*/ 588 w 634"/>
                <a:gd name="T71" fmla="*/ 545 h 619"/>
                <a:gd name="T72" fmla="*/ 471 w 634"/>
                <a:gd name="T73" fmla="*/ 147 h 619"/>
                <a:gd name="T74" fmla="*/ 471 w 634"/>
                <a:gd name="T75" fmla="*/ 147 h 619"/>
                <a:gd name="T76" fmla="*/ 162 w 634"/>
                <a:gd name="T77" fmla="*/ 147 h 619"/>
                <a:gd name="T78" fmla="*/ 132 w 634"/>
                <a:gd name="T79" fmla="*/ 177 h 619"/>
                <a:gd name="T80" fmla="*/ 162 w 634"/>
                <a:gd name="T81" fmla="*/ 192 h 619"/>
                <a:gd name="T82" fmla="*/ 471 w 634"/>
                <a:gd name="T83" fmla="*/ 192 h 619"/>
                <a:gd name="T84" fmla="*/ 485 w 634"/>
                <a:gd name="T85" fmla="*/ 177 h 619"/>
                <a:gd name="T86" fmla="*/ 471 w 634"/>
                <a:gd name="T87" fmla="*/ 147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19">
                  <a:moveTo>
                    <a:pt x="471" y="265"/>
                  </a:moveTo>
                  <a:lnTo>
                    <a:pt x="471" y="265"/>
                  </a:lnTo>
                  <a:cubicBezTo>
                    <a:pt x="162" y="265"/>
                    <a:pt x="162" y="265"/>
                    <a:pt x="162" y="265"/>
                  </a:cubicBezTo>
                  <a:cubicBezTo>
                    <a:pt x="147" y="265"/>
                    <a:pt x="132" y="280"/>
                    <a:pt x="132" y="295"/>
                  </a:cubicBezTo>
                  <a:cubicBezTo>
                    <a:pt x="132" y="295"/>
                    <a:pt x="147" y="309"/>
                    <a:pt x="162" y="309"/>
                  </a:cubicBezTo>
                  <a:cubicBezTo>
                    <a:pt x="471" y="309"/>
                    <a:pt x="471" y="309"/>
                    <a:pt x="471" y="309"/>
                  </a:cubicBezTo>
                  <a:cubicBezTo>
                    <a:pt x="485" y="309"/>
                    <a:pt x="485" y="295"/>
                    <a:pt x="485" y="295"/>
                  </a:cubicBezTo>
                  <a:cubicBezTo>
                    <a:pt x="485" y="280"/>
                    <a:pt x="485" y="265"/>
                    <a:pt x="471" y="265"/>
                  </a:cubicBezTo>
                  <a:close/>
                  <a:moveTo>
                    <a:pt x="471" y="383"/>
                  </a:moveTo>
                  <a:lnTo>
                    <a:pt x="471" y="383"/>
                  </a:lnTo>
                  <a:cubicBezTo>
                    <a:pt x="162" y="383"/>
                    <a:pt x="162" y="383"/>
                    <a:pt x="162" y="383"/>
                  </a:cubicBezTo>
                  <a:cubicBezTo>
                    <a:pt x="147" y="383"/>
                    <a:pt x="132" y="398"/>
                    <a:pt x="132" y="412"/>
                  </a:cubicBezTo>
                  <a:cubicBezTo>
                    <a:pt x="132" y="412"/>
                    <a:pt x="147" y="427"/>
                    <a:pt x="162" y="427"/>
                  </a:cubicBezTo>
                  <a:cubicBezTo>
                    <a:pt x="471" y="427"/>
                    <a:pt x="471" y="427"/>
                    <a:pt x="471" y="427"/>
                  </a:cubicBezTo>
                  <a:cubicBezTo>
                    <a:pt x="485" y="427"/>
                    <a:pt x="485" y="412"/>
                    <a:pt x="485" y="412"/>
                  </a:cubicBezTo>
                  <a:cubicBezTo>
                    <a:pt x="485" y="398"/>
                    <a:pt x="485" y="383"/>
                    <a:pt x="471" y="383"/>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71" y="147"/>
                  </a:moveTo>
                  <a:lnTo>
                    <a:pt x="471" y="147"/>
                  </a:lnTo>
                  <a:cubicBezTo>
                    <a:pt x="162" y="147"/>
                    <a:pt x="162" y="147"/>
                    <a:pt x="162" y="147"/>
                  </a:cubicBezTo>
                  <a:cubicBezTo>
                    <a:pt x="147" y="147"/>
                    <a:pt x="132" y="162"/>
                    <a:pt x="132" y="177"/>
                  </a:cubicBezTo>
                  <a:cubicBezTo>
                    <a:pt x="132" y="177"/>
                    <a:pt x="147" y="192"/>
                    <a:pt x="162" y="192"/>
                  </a:cubicBezTo>
                  <a:cubicBezTo>
                    <a:pt x="471" y="192"/>
                    <a:pt x="471" y="192"/>
                    <a:pt x="471" y="192"/>
                  </a:cubicBezTo>
                  <a:cubicBezTo>
                    <a:pt x="485" y="192"/>
                    <a:pt x="485" y="177"/>
                    <a:pt x="485" y="177"/>
                  </a:cubicBezTo>
                  <a:cubicBezTo>
                    <a:pt x="485" y="162"/>
                    <a:pt x="485" y="147"/>
                    <a:pt x="471" y="147"/>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8" name="Freeform 218"/>
            <p:cNvSpPr>
              <a:spLocks noChangeArrowheads="1"/>
            </p:cNvSpPr>
            <p:nvPr/>
          </p:nvSpPr>
          <p:spPr bwMode="auto">
            <a:xfrm>
              <a:off x="3546475" y="795338"/>
              <a:ext cx="265113" cy="371475"/>
            </a:xfrm>
            <a:custGeom>
              <a:avLst/>
              <a:gdLst>
                <a:gd name="T0" fmla="*/ 339 w 443"/>
                <a:gd name="T1" fmla="*/ 309 h 619"/>
                <a:gd name="T2" fmla="*/ 339 w 443"/>
                <a:gd name="T3" fmla="*/ 309 h 619"/>
                <a:gd name="T4" fmla="*/ 103 w 443"/>
                <a:gd name="T5" fmla="*/ 309 h 619"/>
                <a:gd name="T6" fmla="*/ 89 w 443"/>
                <a:gd name="T7" fmla="*/ 324 h 619"/>
                <a:gd name="T8" fmla="*/ 103 w 443"/>
                <a:gd name="T9" fmla="*/ 354 h 619"/>
                <a:gd name="T10" fmla="*/ 339 w 443"/>
                <a:gd name="T11" fmla="*/ 354 h 619"/>
                <a:gd name="T12" fmla="*/ 353 w 443"/>
                <a:gd name="T13" fmla="*/ 324 h 619"/>
                <a:gd name="T14" fmla="*/ 339 w 443"/>
                <a:gd name="T15" fmla="*/ 309 h 619"/>
                <a:gd name="T16" fmla="*/ 339 w 443"/>
                <a:gd name="T17" fmla="*/ 427 h 619"/>
                <a:gd name="T18" fmla="*/ 339 w 443"/>
                <a:gd name="T19" fmla="*/ 427 h 619"/>
                <a:gd name="T20" fmla="*/ 103 w 443"/>
                <a:gd name="T21" fmla="*/ 427 h 619"/>
                <a:gd name="T22" fmla="*/ 89 w 443"/>
                <a:gd name="T23" fmla="*/ 442 h 619"/>
                <a:gd name="T24" fmla="*/ 103 w 443"/>
                <a:gd name="T25" fmla="*/ 471 h 619"/>
                <a:gd name="T26" fmla="*/ 339 w 443"/>
                <a:gd name="T27" fmla="*/ 471 h 619"/>
                <a:gd name="T28" fmla="*/ 353 w 443"/>
                <a:gd name="T29" fmla="*/ 442 h 619"/>
                <a:gd name="T30" fmla="*/ 339 w 443"/>
                <a:gd name="T31" fmla="*/ 427 h 619"/>
                <a:gd name="T32" fmla="*/ 339 w 443"/>
                <a:gd name="T33" fmla="*/ 192 h 619"/>
                <a:gd name="T34" fmla="*/ 339 w 443"/>
                <a:gd name="T35" fmla="*/ 192 h 619"/>
                <a:gd name="T36" fmla="*/ 103 w 443"/>
                <a:gd name="T37" fmla="*/ 192 h 619"/>
                <a:gd name="T38" fmla="*/ 89 w 443"/>
                <a:gd name="T39" fmla="*/ 206 h 619"/>
                <a:gd name="T40" fmla="*/ 103 w 443"/>
                <a:gd name="T41" fmla="*/ 236 h 619"/>
                <a:gd name="T42" fmla="*/ 339 w 443"/>
                <a:gd name="T43" fmla="*/ 236 h 619"/>
                <a:gd name="T44" fmla="*/ 353 w 443"/>
                <a:gd name="T45" fmla="*/ 206 h 619"/>
                <a:gd name="T46" fmla="*/ 339 w 443"/>
                <a:gd name="T47" fmla="*/ 192 h 619"/>
                <a:gd name="T48" fmla="*/ 353 w 443"/>
                <a:gd name="T49" fmla="*/ 29 h 619"/>
                <a:gd name="T50" fmla="*/ 353 w 443"/>
                <a:gd name="T51" fmla="*/ 29 h 619"/>
                <a:gd name="T52" fmla="*/ 353 w 443"/>
                <a:gd name="T53" fmla="*/ 0 h 619"/>
                <a:gd name="T54" fmla="*/ 324 w 443"/>
                <a:gd name="T55" fmla="*/ 0 h 619"/>
                <a:gd name="T56" fmla="*/ 324 w 443"/>
                <a:gd name="T57" fmla="*/ 29 h 619"/>
                <a:gd name="T58" fmla="*/ 236 w 443"/>
                <a:gd name="T59" fmla="*/ 29 h 619"/>
                <a:gd name="T60" fmla="*/ 236 w 443"/>
                <a:gd name="T61" fmla="*/ 0 h 619"/>
                <a:gd name="T62" fmla="*/ 206 w 443"/>
                <a:gd name="T63" fmla="*/ 0 h 619"/>
                <a:gd name="T64" fmla="*/ 206 w 443"/>
                <a:gd name="T65" fmla="*/ 29 h 619"/>
                <a:gd name="T66" fmla="*/ 118 w 443"/>
                <a:gd name="T67" fmla="*/ 29 h 619"/>
                <a:gd name="T68" fmla="*/ 118 w 443"/>
                <a:gd name="T69" fmla="*/ 0 h 619"/>
                <a:gd name="T70" fmla="*/ 89 w 443"/>
                <a:gd name="T71" fmla="*/ 0 h 619"/>
                <a:gd name="T72" fmla="*/ 89 w 443"/>
                <a:gd name="T73" fmla="*/ 29 h 619"/>
                <a:gd name="T74" fmla="*/ 0 w 443"/>
                <a:gd name="T75" fmla="*/ 118 h 619"/>
                <a:gd name="T76" fmla="*/ 0 w 443"/>
                <a:gd name="T77" fmla="*/ 545 h 619"/>
                <a:gd name="T78" fmla="*/ 89 w 443"/>
                <a:gd name="T79" fmla="*/ 618 h 619"/>
                <a:gd name="T80" fmla="*/ 353 w 443"/>
                <a:gd name="T81" fmla="*/ 618 h 619"/>
                <a:gd name="T82" fmla="*/ 442 w 443"/>
                <a:gd name="T83" fmla="*/ 545 h 619"/>
                <a:gd name="T84" fmla="*/ 442 w 443"/>
                <a:gd name="T85" fmla="*/ 118 h 619"/>
                <a:gd name="T86" fmla="*/ 353 w 443"/>
                <a:gd name="T87" fmla="*/ 29 h 619"/>
                <a:gd name="T88" fmla="*/ 398 w 443"/>
                <a:gd name="T89" fmla="*/ 545 h 619"/>
                <a:gd name="T90" fmla="*/ 398 w 443"/>
                <a:gd name="T91" fmla="*/ 545 h 619"/>
                <a:gd name="T92" fmla="*/ 353 w 443"/>
                <a:gd name="T93" fmla="*/ 589 h 619"/>
                <a:gd name="T94" fmla="*/ 89 w 443"/>
                <a:gd name="T95" fmla="*/ 589 h 619"/>
                <a:gd name="T96" fmla="*/ 44 w 443"/>
                <a:gd name="T97" fmla="*/ 545 h 619"/>
                <a:gd name="T98" fmla="*/ 44 w 443"/>
                <a:gd name="T99" fmla="*/ 118 h 619"/>
                <a:gd name="T100" fmla="*/ 89 w 443"/>
                <a:gd name="T101" fmla="*/ 74 h 619"/>
                <a:gd name="T102" fmla="*/ 353 w 443"/>
                <a:gd name="T103" fmla="*/ 74 h 619"/>
                <a:gd name="T104" fmla="*/ 398 w 443"/>
                <a:gd name="T105" fmla="*/ 118 h 619"/>
                <a:gd name="T106" fmla="*/ 398 w 443"/>
                <a:gd name="T107"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3" h="619">
                  <a:moveTo>
                    <a:pt x="339" y="309"/>
                  </a:moveTo>
                  <a:lnTo>
                    <a:pt x="339" y="309"/>
                  </a:lnTo>
                  <a:cubicBezTo>
                    <a:pt x="103" y="309"/>
                    <a:pt x="103" y="309"/>
                    <a:pt x="103" y="309"/>
                  </a:cubicBezTo>
                  <a:cubicBezTo>
                    <a:pt x="89" y="309"/>
                    <a:pt x="89" y="324"/>
                    <a:pt x="89" y="324"/>
                  </a:cubicBezTo>
                  <a:cubicBezTo>
                    <a:pt x="89" y="339"/>
                    <a:pt x="89" y="354"/>
                    <a:pt x="103" y="354"/>
                  </a:cubicBezTo>
                  <a:cubicBezTo>
                    <a:pt x="339" y="354"/>
                    <a:pt x="339" y="354"/>
                    <a:pt x="339" y="354"/>
                  </a:cubicBezTo>
                  <a:cubicBezTo>
                    <a:pt x="353" y="354"/>
                    <a:pt x="353" y="339"/>
                    <a:pt x="353" y="324"/>
                  </a:cubicBezTo>
                  <a:cubicBezTo>
                    <a:pt x="353" y="324"/>
                    <a:pt x="353" y="309"/>
                    <a:pt x="339" y="309"/>
                  </a:cubicBezTo>
                  <a:close/>
                  <a:moveTo>
                    <a:pt x="339" y="427"/>
                  </a:moveTo>
                  <a:lnTo>
                    <a:pt x="339" y="427"/>
                  </a:lnTo>
                  <a:cubicBezTo>
                    <a:pt x="103" y="427"/>
                    <a:pt x="103" y="427"/>
                    <a:pt x="103" y="427"/>
                  </a:cubicBezTo>
                  <a:cubicBezTo>
                    <a:pt x="89" y="427"/>
                    <a:pt x="89" y="442"/>
                    <a:pt x="89" y="442"/>
                  </a:cubicBezTo>
                  <a:cubicBezTo>
                    <a:pt x="89" y="457"/>
                    <a:pt x="89" y="471"/>
                    <a:pt x="103" y="471"/>
                  </a:cubicBezTo>
                  <a:cubicBezTo>
                    <a:pt x="339" y="471"/>
                    <a:pt x="339" y="471"/>
                    <a:pt x="339" y="471"/>
                  </a:cubicBezTo>
                  <a:cubicBezTo>
                    <a:pt x="353" y="471"/>
                    <a:pt x="353" y="457"/>
                    <a:pt x="353" y="442"/>
                  </a:cubicBezTo>
                  <a:cubicBezTo>
                    <a:pt x="353" y="442"/>
                    <a:pt x="353" y="427"/>
                    <a:pt x="339" y="427"/>
                  </a:cubicBezTo>
                  <a:close/>
                  <a:moveTo>
                    <a:pt x="339" y="192"/>
                  </a:moveTo>
                  <a:lnTo>
                    <a:pt x="339" y="192"/>
                  </a:lnTo>
                  <a:cubicBezTo>
                    <a:pt x="103" y="192"/>
                    <a:pt x="103" y="192"/>
                    <a:pt x="103" y="192"/>
                  </a:cubicBezTo>
                  <a:cubicBezTo>
                    <a:pt x="89" y="192"/>
                    <a:pt x="89" y="206"/>
                    <a:pt x="89" y="206"/>
                  </a:cubicBezTo>
                  <a:cubicBezTo>
                    <a:pt x="89" y="221"/>
                    <a:pt x="89" y="236"/>
                    <a:pt x="103" y="236"/>
                  </a:cubicBezTo>
                  <a:cubicBezTo>
                    <a:pt x="339" y="236"/>
                    <a:pt x="339" y="236"/>
                    <a:pt x="339" y="236"/>
                  </a:cubicBezTo>
                  <a:cubicBezTo>
                    <a:pt x="353" y="236"/>
                    <a:pt x="353" y="221"/>
                    <a:pt x="353" y="206"/>
                  </a:cubicBezTo>
                  <a:cubicBezTo>
                    <a:pt x="353" y="206"/>
                    <a:pt x="353" y="192"/>
                    <a:pt x="339" y="192"/>
                  </a:cubicBezTo>
                  <a:close/>
                  <a:moveTo>
                    <a:pt x="353" y="29"/>
                  </a:moveTo>
                  <a:lnTo>
                    <a:pt x="353" y="29"/>
                  </a:lnTo>
                  <a:cubicBezTo>
                    <a:pt x="353" y="0"/>
                    <a:pt x="353" y="0"/>
                    <a:pt x="353" y="0"/>
                  </a:cubicBezTo>
                  <a:cubicBezTo>
                    <a:pt x="324" y="0"/>
                    <a:pt x="324" y="0"/>
                    <a:pt x="324" y="0"/>
                  </a:cubicBezTo>
                  <a:cubicBezTo>
                    <a:pt x="324" y="29"/>
                    <a:pt x="324" y="29"/>
                    <a:pt x="324" y="29"/>
                  </a:cubicBezTo>
                  <a:cubicBezTo>
                    <a:pt x="236" y="29"/>
                    <a:pt x="236" y="29"/>
                    <a:pt x="236" y="29"/>
                  </a:cubicBezTo>
                  <a:cubicBezTo>
                    <a:pt x="236" y="0"/>
                    <a:pt x="236" y="0"/>
                    <a:pt x="236" y="0"/>
                  </a:cubicBezTo>
                  <a:cubicBezTo>
                    <a:pt x="206" y="0"/>
                    <a:pt x="206" y="0"/>
                    <a:pt x="206" y="0"/>
                  </a:cubicBezTo>
                  <a:cubicBezTo>
                    <a:pt x="206" y="29"/>
                    <a:pt x="206" y="29"/>
                    <a:pt x="206" y="29"/>
                  </a:cubicBezTo>
                  <a:cubicBezTo>
                    <a:pt x="118" y="29"/>
                    <a:pt x="118" y="29"/>
                    <a:pt x="118" y="29"/>
                  </a:cubicBezTo>
                  <a:cubicBezTo>
                    <a:pt x="118" y="0"/>
                    <a:pt x="118" y="0"/>
                    <a:pt x="118" y="0"/>
                  </a:cubicBezTo>
                  <a:cubicBezTo>
                    <a:pt x="89" y="0"/>
                    <a:pt x="89" y="0"/>
                    <a:pt x="89" y="0"/>
                  </a:cubicBezTo>
                  <a:cubicBezTo>
                    <a:pt x="89" y="29"/>
                    <a:pt x="89" y="29"/>
                    <a:pt x="89" y="29"/>
                  </a:cubicBezTo>
                  <a:cubicBezTo>
                    <a:pt x="44" y="29"/>
                    <a:pt x="0" y="74"/>
                    <a:pt x="0" y="118"/>
                  </a:cubicBezTo>
                  <a:cubicBezTo>
                    <a:pt x="0" y="545"/>
                    <a:pt x="0" y="545"/>
                    <a:pt x="0" y="545"/>
                  </a:cubicBezTo>
                  <a:cubicBezTo>
                    <a:pt x="0" y="589"/>
                    <a:pt x="44" y="618"/>
                    <a:pt x="89" y="618"/>
                  </a:cubicBezTo>
                  <a:cubicBezTo>
                    <a:pt x="353" y="618"/>
                    <a:pt x="353" y="618"/>
                    <a:pt x="353" y="618"/>
                  </a:cubicBezTo>
                  <a:cubicBezTo>
                    <a:pt x="398" y="618"/>
                    <a:pt x="442" y="589"/>
                    <a:pt x="442" y="545"/>
                  </a:cubicBezTo>
                  <a:cubicBezTo>
                    <a:pt x="442" y="118"/>
                    <a:pt x="442" y="118"/>
                    <a:pt x="442" y="118"/>
                  </a:cubicBezTo>
                  <a:cubicBezTo>
                    <a:pt x="442" y="74"/>
                    <a:pt x="398" y="29"/>
                    <a:pt x="353" y="29"/>
                  </a:cubicBezTo>
                  <a:close/>
                  <a:moveTo>
                    <a:pt x="398" y="545"/>
                  </a:moveTo>
                  <a:lnTo>
                    <a:pt x="398" y="545"/>
                  </a:lnTo>
                  <a:cubicBezTo>
                    <a:pt x="398" y="559"/>
                    <a:pt x="383" y="589"/>
                    <a:pt x="353" y="589"/>
                  </a:cubicBezTo>
                  <a:cubicBezTo>
                    <a:pt x="89" y="589"/>
                    <a:pt x="89" y="589"/>
                    <a:pt x="89" y="589"/>
                  </a:cubicBezTo>
                  <a:cubicBezTo>
                    <a:pt x="59" y="589"/>
                    <a:pt x="44" y="559"/>
                    <a:pt x="44" y="545"/>
                  </a:cubicBezTo>
                  <a:cubicBezTo>
                    <a:pt x="44" y="118"/>
                    <a:pt x="44" y="118"/>
                    <a:pt x="44" y="118"/>
                  </a:cubicBezTo>
                  <a:cubicBezTo>
                    <a:pt x="44" y="88"/>
                    <a:pt x="59" y="74"/>
                    <a:pt x="89" y="74"/>
                  </a:cubicBezTo>
                  <a:cubicBezTo>
                    <a:pt x="353" y="74"/>
                    <a:pt x="353" y="74"/>
                    <a:pt x="353" y="74"/>
                  </a:cubicBezTo>
                  <a:cubicBezTo>
                    <a:pt x="383" y="74"/>
                    <a:pt x="398" y="88"/>
                    <a:pt x="398" y="118"/>
                  </a:cubicBezTo>
                  <a:lnTo>
                    <a:pt x="398" y="545"/>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19" name="Freeform 219"/>
            <p:cNvSpPr>
              <a:spLocks noChangeArrowheads="1"/>
            </p:cNvSpPr>
            <p:nvPr/>
          </p:nvSpPr>
          <p:spPr bwMode="auto">
            <a:xfrm>
              <a:off x="2897188" y="795338"/>
              <a:ext cx="330200" cy="371475"/>
            </a:xfrm>
            <a:custGeom>
              <a:avLst/>
              <a:gdLst>
                <a:gd name="T0" fmla="*/ 413 w 546"/>
                <a:gd name="T1" fmla="*/ 368 h 619"/>
                <a:gd name="T2" fmla="*/ 413 w 546"/>
                <a:gd name="T3" fmla="*/ 368 h 619"/>
                <a:gd name="T4" fmla="*/ 236 w 546"/>
                <a:gd name="T5" fmla="*/ 368 h 619"/>
                <a:gd name="T6" fmla="*/ 221 w 546"/>
                <a:gd name="T7" fmla="*/ 383 h 619"/>
                <a:gd name="T8" fmla="*/ 236 w 546"/>
                <a:gd name="T9" fmla="*/ 412 h 619"/>
                <a:gd name="T10" fmla="*/ 413 w 546"/>
                <a:gd name="T11" fmla="*/ 412 h 619"/>
                <a:gd name="T12" fmla="*/ 427 w 546"/>
                <a:gd name="T13" fmla="*/ 383 h 619"/>
                <a:gd name="T14" fmla="*/ 413 w 546"/>
                <a:gd name="T15" fmla="*/ 368 h 619"/>
                <a:gd name="T16" fmla="*/ 413 w 546"/>
                <a:gd name="T17" fmla="*/ 265 h 619"/>
                <a:gd name="T18" fmla="*/ 413 w 546"/>
                <a:gd name="T19" fmla="*/ 265 h 619"/>
                <a:gd name="T20" fmla="*/ 236 w 546"/>
                <a:gd name="T21" fmla="*/ 265 h 619"/>
                <a:gd name="T22" fmla="*/ 221 w 546"/>
                <a:gd name="T23" fmla="*/ 295 h 619"/>
                <a:gd name="T24" fmla="*/ 236 w 546"/>
                <a:gd name="T25" fmla="*/ 309 h 619"/>
                <a:gd name="T26" fmla="*/ 413 w 546"/>
                <a:gd name="T27" fmla="*/ 309 h 619"/>
                <a:gd name="T28" fmla="*/ 427 w 546"/>
                <a:gd name="T29" fmla="*/ 295 h 619"/>
                <a:gd name="T30" fmla="*/ 413 w 546"/>
                <a:gd name="T31" fmla="*/ 265 h 619"/>
                <a:gd name="T32" fmla="*/ 413 w 546"/>
                <a:gd name="T33" fmla="*/ 0 h 619"/>
                <a:gd name="T34" fmla="*/ 413 w 546"/>
                <a:gd name="T35" fmla="*/ 0 h 619"/>
                <a:gd name="T36" fmla="*/ 177 w 546"/>
                <a:gd name="T37" fmla="*/ 0 h 619"/>
                <a:gd name="T38" fmla="*/ 104 w 546"/>
                <a:gd name="T39" fmla="*/ 74 h 619"/>
                <a:gd name="T40" fmla="*/ 74 w 546"/>
                <a:gd name="T41" fmla="*/ 74 h 619"/>
                <a:gd name="T42" fmla="*/ 0 w 546"/>
                <a:gd name="T43" fmla="*/ 147 h 619"/>
                <a:gd name="T44" fmla="*/ 0 w 546"/>
                <a:gd name="T45" fmla="*/ 545 h 619"/>
                <a:gd name="T46" fmla="*/ 74 w 546"/>
                <a:gd name="T47" fmla="*/ 618 h 619"/>
                <a:gd name="T48" fmla="*/ 368 w 546"/>
                <a:gd name="T49" fmla="*/ 618 h 619"/>
                <a:gd name="T50" fmla="*/ 457 w 546"/>
                <a:gd name="T51" fmla="*/ 545 h 619"/>
                <a:gd name="T52" fmla="*/ 472 w 546"/>
                <a:gd name="T53" fmla="*/ 545 h 619"/>
                <a:gd name="T54" fmla="*/ 545 w 546"/>
                <a:gd name="T55" fmla="*/ 471 h 619"/>
                <a:gd name="T56" fmla="*/ 545 w 546"/>
                <a:gd name="T57" fmla="*/ 192 h 619"/>
                <a:gd name="T58" fmla="*/ 545 w 546"/>
                <a:gd name="T59" fmla="*/ 147 h 619"/>
                <a:gd name="T60" fmla="*/ 413 w 546"/>
                <a:gd name="T61" fmla="*/ 0 h 619"/>
                <a:gd name="T62" fmla="*/ 368 w 546"/>
                <a:gd name="T63" fmla="*/ 589 h 619"/>
                <a:gd name="T64" fmla="*/ 368 w 546"/>
                <a:gd name="T65" fmla="*/ 589 h 619"/>
                <a:gd name="T66" fmla="*/ 74 w 546"/>
                <a:gd name="T67" fmla="*/ 589 h 619"/>
                <a:gd name="T68" fmla="*/ 45 w 546"/>
                <a:gd name="T69" fmla="*/ 545 h 619"/>
                <a:gd name="T70" fmla="*/ 45 w 546"/>
                <a:gd name="T71" fmla="*/ 147 h 619"/>
                <a:gd name="T72" fmla="*/ 74 w 546"/>
                <a:gd name="T73" fmla="*/ 118 h 619"/>
                <a:gd name="T74" fmla="*/ 104 w 546"/>
                <a:gd name="T75" fmla="*/ 118 h 619"/>
                <a:gd name="T76" fmla="*/ 104 w 546"/>
                <a:gd name="T77" fmla="*/ 471 h 619"/>
                <a:gd name="T78" fmla="*/ 177 w 546"/>
                <a:gd name="T79" fmla="*/ 545 h 619"/>
                <a:gd name="T80" fmla="*/ 413 w 546"/>
                <a:gd name="T81" fmla="*/ 545 h 619"/>
                <a:gd name="T82" fmla="*/ 368 w 546"/>
                <a:gd name="T83" fmla="*/ 589 h 619"/>
                <a:gd name="T84" fmla="*/ 516 w 546"/>
                <a:gd name="T85" fmla="*/ 471 h 619"/>
                <a:gd name="T86" fmla="*/ 516 w 546"/>
                <a:gd name="T87" fmla="*/ 471 h 619"/>
                <a:gd name="T88" fmla="*/ 472 w 546"/>
                <a:gd name="T89" fmla="*/ 501 h 619"/>
                <a:gd name="T90" fmla="*/ 177 w 546"/>
                <a:gd name="T91" fmla="*/ 501 h 619"/>
                <a:gd name="T92" fmla="*/ 133 w 546"/>
                <a:gd name="T93" fmla="*/ 471 h 619"/>
                <a:gd name="T94" fmla="*/ 133 w 546"/>
                <a:gd name="T95" fmla="*/ 74 h 619"/>
                <a:gd name="T96" fmla="*/ 177 w 546"/>
                <a:gd name="T97" fmla="*/ 29 h 619"/>
                <a:gd name="T98" fmla="*/ 368 w 546"/>
                <a:gd name="T99" fmla="*/ 29 h 619"/>
                <a:gd name="T100" fmla="*/ 368 w 546"/>
                <a:gd name="T101" fmla="*/ 118 h 619"/>
                <a:gd name="T102" fmla="*/ 457 w 546"/>
                <a:gd name="T103" fmla="*/ 192 h 619"/>
                <a:gd name="T104" fmla="*/ 516 w 546"/>
                <a:gd name="T105" fmla="*/ 192 h 619"/>
                <a:gd name="T106" fmla="*/ 516 w 546"/>
                <a:gd name="T107" fmla="*/ 471 h 619"/>
                <a:gd name="T108" fmla="*/ 457 w 546"/>
                <a:gd name="T109" fmla="*/ 147 h 619"/>
                <a:gd name="T110" fmla="*/ 457 w 546"/>
                <a:gd name="T111" fmla="*/ 147 h 619"/>
                <a:gd name="T112" fmla="*/ 413 w 546"/>
                <a:gd name="T113" fmla="*/ 88 h 619"/>
                <a:gd name="T114" fmla="*/ 413 w 546"/>
                <a:gd name="T115" fmla="*/ 29 h 619"/>
                <a:gd name="T116" fmla="*/ 413 w 546"/>
                <a:gd name="T117" fmla="*/ 29 h 619"/>
                <a:gd name="T118" fmla="*/ 516 w 546"/>
                <a:gd name="T119" fmla="*/ 147 h 619"/>
                <a:gd name="T120" fmla="*/ 457 w 546"/>
                <a:gd name="T121" fmla="*/ 147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6" h="619">
                  <a:moveTo>
                    <a:pt x="413" y="368"/>
                  </a:moveTo>
                  <a:lnTo>
                    <a:pt x="413" y="368"/>
                  </a:lnTo>
                  <a:cubicBezTo>
                    <a:pt x="236" y="368"/>
                    <a:pt x="236" y="368"/>
                    <a:pt x="236" y="368"/>
                  </a:cubicBezTo>
                  <a:cubicBezTo>
                    <a:pt x="221" y="368"/>
                    <a:pt x="221" y="383"/>
                    <a:pt x="221" y="383"/>
                  </a:cubicBezTo>
                  <a:cubicBezTo>
                    <a:pt x="221" y="398"/>
                    <a:pt x="221" y="412"/>
                    <a:pt x="236" y="412"/>
                  </a:cubicBezTo>
                  <a:cubicBezTo>
                    <a:pt x="413" y="412"/>
                    <a:pt x="413" y="412"/>
                    <a:pt x="413" y="412"/>
                  </a:cubicBezTo>
                  <a:cubicBezTo>
                    <a:pt x="427" y="412"/>
                    <a:pt x="427" y="398"/>
                    <a:pt x="427" y="383"/>
                  </a:cubicBezTo>
                  <a:cubicBezTo>
                    <a:pt x="427" y="383"/>
                    <a:pt x="427" y="368"/>
                    <a:pt x="413" y="368"/>
                  </a:cubicBezTo>
                  <a:close/>
                  <a:moveTo>
                    <a:pt x="413" y="265"/>
                  </a:moveTo>
                  <a:lnTo>
                    <a:pt x="413" y="265"/>
                  </a:lnTo>
                  <a:cubicBezTo>
                    <a:pt x="236" y="265"/>
                    <a:pt x="236" y="265"/>
                    <a:pt x="236" y="265"/>
                  </a:cubicBezTo>
                  <a:cubicBezTo>
                    <a:pt x="221" y="265"/>
                    <a:pt x="221" y="280"/>
                    <a:pt x="221" y="295"/>
                  </a:cubicBezTo>
                  <a:cubicBezTo>
                    <a:pt x="221" y="295"/>
                    <a:pt x="221" y="309"/>
                    <a:pt x="236" y="309"/>
                  </a:cubicBezTo>
                  <a:cubicBezTo>
                    <a:pt x="413" y="309"/>
                    <a:pt x="413" y="309"/>
                    <a:pt x="413" y="309"/>
                  </a:cubicBezTo>
                  <a:cubicBezTo>
                    <a:pt x="427" y="309"/>
                    <a:pt x="427" y="295"/>
                    <a:pt x="427" y="295"/>
                  </a:cubicBezTo>
                  <a:cubicBezTo>
                    <a:pt x="427" y="280"/>
                    <a:pt x="427" y="265"/>
                    <a:pt x="413" y="265"/>
                  </a:cubicBezTo>
                  <a:close/>
                  <a:moveTo>
                    <a:pt x="413" y="0"/>
                  </a:moveTo>
                  <a:lnTo>
                    <a:pt x="413" y="0"/>
                  </a:lnTo>
                  <a:lnTo>
                    <a:pt x="177" y="0"/>
                  </a:lnTo>
                  <a:cubicBezTo>
                    <a:pt x="133" y="0"/>
                    <a:pt x="104" y="29"/>
                    <a:pt x="104" y="74"/>
                  </a:cubicBezTo>
                  <a:cubicBezTo>
                    <a:pt x="74" y="74"/>
                    <a:pt x="74" y="74"/>
                    <a:pt x="74" y="74"/>
                  </a:cubicBezTo>
                  <a:cubicBezTo>
                    <a:pt x="30" y="74"/>
                    <a:pt x="0" y="118"/>
                    <a:pt x="0" y="147"/>
                  </a:cubicBezTo>
                  <a:cubicBezTo>
                    <a:pt x="0" y="545"/>
                    <a:pt x="0" y="545"/>
                    <a:pt x="0" y="545"/>
                  </a:cubicBezTo>
                  <a:cubicBezTo>
                    <a:pt x="0" y="589"/>
                    <a:pt x="45" y="618"/>
                    <a:pt x="74" y="618"/>
                  </a:cubicBezTo>
                  <a:cubicBezTo>
                    <a:pt x="368" y="618"/>
                    <a:pt x="368" y="618"/>
                    <a:pt x="368" y="618"/>
                  </a:cubicBezTo>
                  <a:cubicBezTo>
                    <a:pt x="413" y="618"/>
                    <a:pt x="457" y="589"/>
                    <a:pt x="457" y="545"/>
                  </a:cubicBezTo>
                  <a:cubicBezTo>
                    <a:pt x="472" y="545"/>
                    <a:pt x="472" y="545"/>
                    <a:pt x="472" y="545"/>
                  </a:cubicBezTo>
                  <a:cubicBezTo>
                    <a:pt x="516" y="545"/>
                    <a:pt x="545" y="501"/>
                    <a:pt x="545" y="471"/>
                  </a:cubicBezTo>
                  <a:cubicBezTo>
                    <a:pt x="545" y="192"/>
                    <a:pt x="545" y="192"/>
                    <a:pt x="545" y="192"/>
                  </a:cubicBezTo>
                  <a:cubicBezTo>
                    <a:pt x="545" y="147"/>
                    <a:pt x="545" y="147"/>
                    <a:pt x="545" y="147"/>
                  </a:cubicBezTo>
                  <a:lnTo>
                    <a:pt x="413" y="0"/>
                  </a:lnTo>
                  <a:close/>
                  <a:moveTo>
                    <a:pt x="368" y="589"/>
                  </a:moveTo>
                  <a:lnTo>
                    <a:pt x="368" y="589"/>
                  </a:lnTo>
                  <a:cubicBezTo>
                    <a:pt x="74" y="589"/>
                    <a:pt x="74" y="589"/>
                    <a:pt x="74" y="589"/>
                  </a:cubicBezTo>
                  <a:cubicBezTo>
                    <a:pt x="59" y="589"/>
                    <a:pt x="45" y="559"/>
                    <a:pt x="45" y="545"/>
                  </a:cubicBezTo>
                  <a:cubicBezTo>
                    <a:pt x="45" y="147"/>
                    <a:pt x="45" y="147"/>
                    <a:pt x="45" y="147"/>
                  </a:cubicBezTo>
                  <a:cubicBezTo>
                    <a:pt x="45" y="133"/>
                    <a:pt x="59" y="118"/>
                    <a:pt x="74" y="118"/>
                  </a:cubicBezTo>
                  <a:cubicBezTo>
                    <a:pt x="104" y="118"/>
                    <a:pt x="104" y="118"/>
                    <a:pt x="104" y="118"/>
                  </a:cubicBezTo>
                  <a:cubicBezTo>
                    <a:pt x="104" y="471"/>
                    <a:pt x="104" y="471"/>
                    <a:pt x="104" y="471"/>
                  </a:cubicBezTo>
                  <a:cubicBezTo>
                    <a:pt x="104" y="501"/>
                    <a:pt x="133" y="545"/>
                    <a:pt x="177" y="545"/>
                  </a:cubicBezTo>
                  <a:cubicBezTo>
                    <a:pt x="413" y="545"/>
                    <a:pt x="413" y="545"/>
                    <a:pt x="413" y="545"/>
                  </a:cubicBezTo>
                  <a:cubicBezTo>
                    <a:pt x="413" y="559"/>
                    <a:pt x="398" y="589"/>
                    <a:pt x="368" y="589"/>
                  </a:cubicBezTo>
                  <a:close/>
                  <a:moveTo>
                    <a:pt x="516" y="471"/>
                  </a:moveTo>
                  <a:lnTo>
                    <a:pt x="516" y="471"/>
                  </a:lnTo>
                  <a:cubicBezTo>
                    <a:pt x="516" y="486"/>
                    <a:pt x="486" y="501"/>
                    <a:pt x="472" y="501"/>
                  </a:cubicBezTo>
                  <a:cubicBezTo>
                    <a:pt x="177" y="501"/>
                    <a:pt x="177" y="501"/>
                    <a:pt x="177" y="501"/>
                  </a:cubicBezTo>
                  <a:cubicBezTo>
                    <a:pt x="163" y="501"/>
                    <a:pt x="133" y="486"/>
                    <a:pt x="133" y="471"/>
                  </a:cubicBezTo>
                  <a:cubicBezTo>
                    <a:pt x="133" y="74"/>
                    <a:pt x="133" y="74"/>
                    <a:pt x="133" y="74"/>
                  </a:cubicBezTo>
                  <a:cubicBezTo>
                    <a:pt x="133" y="59"/>
                    <a:pt x="163" y="29"/>
                    <a:pt x="177" y="29"/>
                  </a:cubicBezTo>
                  <a:cubicBezTo>
                    <a:pt x="368" y="29"/>
                    <a:pt x="368" y="29"/>
                    <a:pt x="368" y="29"/>
                  </a:cubicBezTo>
                  <a:cubicBezTo>
                    <a:pt x="368" y="74"/>
                    <a:pt x="368" y="118"/>
                    <a:pt x="368" y="118"/>
                  </a:cubicBezTo>
                  <a:cubicBezTo>
                    <a:pt x="368" y="147"/>
                    <a:pt x="413" y="192"/>
                    <a:pt x="457" y="192"/>
                  </a:cubicBezTo>
                  <a:cubicBezTo>
                    <a:pt x="457" y="192"/>
                    <a:pt x="472" y="192"/>
                    <a:pt x="516" y="192"/>
                  </a:cubicBezTo>
                  <a:lnTo>
                    <a:pt x="516" y="471"/>
                  </a:lnTo>
                  <a:close/>
                  <a:moveTo>
                    <a:pt x="457" y="147"/>
                  </a:moveTo>
                  <a:lnTo>
                    <a:pt x="457" y="147"/>
                  </a:lnTo>
                  <a:cubicBezTo>
                    <a:pt x="427" y="147"/>
                    <a:pt x="413" y="118"/>
                    <a:pt x="413" y="88"/>
                  </a:cubicBezTo>
                  <a:cubicBezTo>
                    <a:pt x="413" y="88"/>
                    <a:pt x="413" y="74"/>
                    <a:pt x="413" y="29"/>
                  </a:cubicBezTo>
                  <a:lnTo>
                    <a:pt x="413" y="29"/>
                  </a:lnTo>
                  <a:cubicBezTo>
                    <a:pt x="516" y="147"/>
                    <a:pt x="516" y="147"/>
                    <a:pt x="516" y="147"/>
                  </a:cubicBezTo>
                  <a:lnTo>
                    <a:pt x="457" y="147"/>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20" name="Freeform 220"/>
            <p:cNvSpPr>
              <a:spLocks noChangeArrowheads="1"/>
            </p:cNvSpPr>
            <p:nvPr/>
          </p:nvSpPr>
          <p:spPr bwMode="auto">
            <a:xfrm>
              <a:off x="2286000" y="795338"/>
              <a:ext cx="303213" cy="371475"/>
            </a:xfrm>
            <a:custGeom>
              <a:avLst/>
              <a:gdLst>
                <a:gd name="T0" fmla="*/ 353 w 501"/>
                <a:gd name="T1" fmla="*/ 0 h 619"/>
                <a:gd name="T2" fmla="*/ 353 w 501"/>
                <a:gd name="T3" fmla="*/ 0 h 619"/>
                <a:gd name="T4" fmla="*/ 353 w 501"/>
                <a:gd name="T5" fmla="*/ 0 h 619"/>
                <a:gd name="T6" fmla="*/ 309 w 501"/>
                <a:gd name="T7" fmla="*/ 0 h 619"/>
                <a:gd name="T8" fmla="*/ 73 w 501"/>
                <a:gd name="T9" fmla="*/ 0 h 619"/>
                <a:gd name="T10" fmla="*/ 0 w 501"/>
                <a:gd name="T11" fmla="*/ 74 h 619"/>
                <a:gd name="T12" fmla="*/ 0 w 501"/>
                <a:gd name="T13" fmla="*/ 545 h 619"/>
                <a:gd name="T14" fmla="*/ 73 w 501"/>
                <a:gd name="T15" fmla="*/ 618 h 619"/>
                <a:gd name="T16" fmla="*/ 427 w 501"/>
                <a:gd name="T17" fmla="*/ 618 h 619"/>
                <a:gd name="T18" fmla="*/ 500 w 501"/>
                <a:gd name="T19" fmla="*/ 545 h 619"/>
                <a:gd name="T20" fmla="*/ 500 w 501"/>
                <a:gd name="T21" fmla="*/ 192 h 619"/>
                <a:gd name="T22" fmla="*/ 500 w 501"/>
                <a:gd name="T23" fmla="*/ 147 h 619"/>
                <a:gd name="T24" fmla="*/ 353 w 501"/>
                <a:gd name="T25" fmla="*/ 0 h 619"/>
                <a:gd name="T26" fmla="*/ 471 w 501"/>
                <a:gd name="T27" fmla="*/ 545 h 619"/>
                <a:gd name="T28" fmla="*/ 471 w 501"/>
                <a:gd name="T29" fmla="*/ 545 h 619"/>
                <a:gd name="T30" fmla="*/ 427 w 501"/>
                <a:gd name="T31" fmla="*/ 589 h 619"/>
                <a:gd name="T32" fmla="*/ 73 w 501"/>
                <a:gd name="T33" fmla="*/ 589 h 619"/>
                <a:gd name="T34" fmla="*/ 29 w 501"/>
                <a:gd name="T35" fmla="*/ 545 h 619"/>
                <a:gd name="T36" fmla="*/ 29 w 501"/>
                <a:gd name="T37" fmla="*/ 74 h 619"/>
                <a:gd name="T38" fmla="*/ 73 w 501"/>
                <a:gd name="T39" fmla="*/ 29 h 619"/>
                <a:gd name="T40" fmla="*/ 309 w 501"/>
                <a:gd name="T41" fmla="*/ 29 h 619"/>
                <a:gd name="T42" fmla="*/ 309 w 501"/>
                <a:gd name="T43" fmla="*/ 118 h 619"/>
                <a:gd name="T44" fmla="*/ 382 w 501"/>
                <a:gd name="T45" fmla="*/ 192 h 619"/>
                <a:gd name="T46" fmla="*/ 471 w 501"/>
                <a:gd name="T47" fmla="*/ 192 h 619"/>
                <a:gd name="T48" fmla="*/ 471 w 501"/>
                <a:gd name="T49" fmla="*/ 545 h 619"/>
                <a:gd name="T50" fmla="*/ 382 w 501"/>
                <a:gd name="T51" fmla="*/ 147 h 619"/>
                <a:gd name="T52" fmla="*/ 382 w 501"/>
                <a:gd name="T53" fmla="*/ 147 h 619"/>
                <a:gd name="T54" fmla="*/ 353 w 501"/>
                <a:gd name="T55" fmla="*/ 118 h 619"/>
                <a:gd name="T56" fmla="*/ 353 w 501"/>
                <a:gd name="T57" fmla="*/ 29 h 619"/>
                <a:gd name="T58" fmla="*/ 471 w 501"/>
                <a:gd name="T59" fmla="*/ 147 h 619"/>
                <a:gd name="T60" fmla="*/ 382 w 501"/>
                <a:gd name="T61" fmla="*/ 147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1" h="619">
                  <a:moveTo>
                    <a:pt x="353" y="0"/>
                  </a:moveTo>
                  <a:lnTo>
                    <a:pt x="353" y="0"/>
                  </a:lnTo>
                  <a:lnTo>
                    <a:pt x="353" y="0"/>
                  </a:lnTo>
                  <a:cubicBezTo>
                    <a:pt x="339" y="0"/>
                    <a:pt x="339" y="0"/>
                    <a:pt x="309" y="0"/>
                  </a:cubicBezTo>
                  <a:cubicBezTo>
                    <a:pt x="73" y="0"/>
                    <a:pt x="73" y="0"/>
                    <a:pt x="73" y="0"/>
                  </a:cubicBezTo>
                  <a:cubicBezTo>
                    <a:pt x="29" y="0"/>
                    <a:pt x="0" y="29"/>
                    <a:pt x="0" y="74"/>
                  </a:cubicBezTo>
                  <a:cubicBezTo>
                    <a:pt x="0" y="545"/>
                    <a:pt x="0" y="545"/>
                    <a:pt x="0" y="545"/>
                  </a:cubicBezTo>
                  <a:cubicBezTo>
                    <a:pt x="0" y="589"/>
                    <a:pt x="29" y="618"/>
                    <a:pt x="73" y="618"/>
                  </a:cubicBezTo>
                  <a:cubicBezTo>
                    <a:pt x="427" y="618"/>
                    <a:pt x="427" y="618"/>
                    <a:pt x="427" y="618"/>
                  </a:cubicBezTo>
                  <a:cubicBezTo>
                    <a:pt x="471" y="618"/>
                    <a:pt x="500" y="589"/>
                    <a:pt x="500" y="545"/>
                  </a:cubicBezTo>
                  <a:cubicBezTo>
                    <a:pt x="500" y="192"/>
                    <a:pt x="500" y="192"/>
                    <a:pt x="500" y="192"/>
                  </a:cubicBezTo>
                  <a:cubicBezTo>
                    <a:pt x="500" y="192"/>
                    <a:pt x="500" y="177"/>
                    <a:pt x="500" y="147"/>
                  </a:cubicBezTo>
                  <a:lnTo>
                    <a:pt x="353" y="0"/>
                  </a:lnTo>
                  <a:close/>
                  <a:moveTo>
                    <a:pt x="471" y="545"/>
                  </a:moveTo>
                  <a:lnTo>
                    <a:pt x="471" y="545"/>
                  </a:lnTo>
                  <a:cubicBezTo>
                    <a:pt x="471" y="559"/>
                    <a:pt x="441" y="589"/>
                    <a:pt x="427"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309" y="29"/>
                    <a:pt x="309" y="29"/>
                    <a:pt x="309" y="29"/>
                  </a:cubicBezTo>
                  <a:cubicBezTo>
                    <a:pt x="309" y="88"/>
                    <a:pt x="309" y="118"/>
                    <a:pt x="309" y="118"/>
                  </a:cubicBezTo>
                  <a:cubicBezTo>
                    <a:pt x="309" y="162"/>
                    <a:pt x="339" y="192"/>
                    <a:pt x="382" y="192"/>
                  </a:cubicBezTo>
                  <a:cubicBezTo>
                    <a:pt x="382" y="192"/>
                    <a:pt x="427" y="192"/>
                    <a:pt x="471" y="192"/>
                  </a:cubicBezTo>
                  <a:lnTo>
                    <a:pt x="471" y="545"/>
                  </a:lnTo>
                  <a:close/>
                  <a:moveTo>
                    <a:pt x="382" y="147"/>
                  </a:moveTo>
                  <a:lnTo>
                    <a:pt x="382" y="147"/>
                  </a:lnTo>
                  <a:cubicBezTo>
                    <a:pt x="368" y="147"/>
                    <a:pt x="353" y="133"/>
                    <a:pt x="353" y="118"/>
                  </a:cubicBezTo>
                  <a:cubicBezTo>
                    <a:pt x="353" y="118"/>
                    <a:pt x="353" y="88"/>
                    <a:pt x="353" y="29"/>
                  </a:cubicBezTo>
                  <a:cubicBezTo>
                    <a:pt x="471" y="147"/>
                    <a:pt x="471" y="147"/>
                    <a:pt x="471" y="147"/>
                  </a:cubicBezTo>
                  <a:lnTo>
                    <a:pt x="382" y="147"/>
                  </a:ln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sp>
          <p:nvSpPr>
            <p:cNvPr id="221" name="Freeform 221"/>
            <p:cNvSpPr>
              <a:spLocks noChangeArrowheads="1"/>
            </p:cNvSpPr>
            <p:nvPr/>
          </p:nvSpPr>
          <p:spPr bwMode="auto">
            <a:xfrm>
              <a:off x="1682750" y="795338"/>
              <a:ext cx="303213" cy="371475"/>
            </a:xfrm>
            <a:custGeom>
              <a:avLst/>
              <a:gdLst>
                <a:gd name="T0" fmla="*/ 353 w 501"/>
                <a:gd name="T1" fmla="*/ 0 h 619"/>
                <a:gd name="T2" fmla="*/ 353 w 501"/>
                <a:gd name="T3" fmla="*/ 0 h 619"/>
                <a:gd name="T4" fmla="*/ 353 w 501"/>
                <a:gd name="T5" fmla="*/ 0 h 619"/>
                <a:gd name="T6" fmla="*/ 309 w 501"/>
                <a:gd name="T7" fmla="*/ 0 h 619"/>
                <a:gd name="T8" fmla="*/ 73 w 501"/>
                <a:gd name="T9" fmla="*/ 0 h 619"/>
                <a:gd name="T10" fmla="*/ 0 w 501"/>
                <a:gd name="T11" fmla="*/ 74 h 619"/>
                <a:gd name="T12" fmla="*/ 0 w 501"/>
                <a:gd name="T13" fmla="*/ 545 h 619"/>
                <a:gd name="T14" fmla="*/ 73 w 501"/>
                <a:gd name="T15" fmla="*/ 618 h 619"/>
                <a:gd name="T16" fmla="*/ 427 w 501"/>
                <a:gd name="T17" fmla="*/ 618 h 619"/>
                <a:gd name="T18" fmla="*/ 500 w 501"/>
                <a:gd name="T19" fmla="*/ 545 h 619"/>
                <a:gd name="T20" fmla="*/ 500 w 501"/>
                <a:gd name="T21" fmla="*/ 147 h 619"/>
                <a:gd name="T22" fmla="*/ 353 w 501"/>
                <a:gd name="T23" fmla="*/ 0 h 619"/>
                <a:gd name="T24" fmla="*/ 471 w 501"/>
                <a:gd name="T25" fmla="*/ 545 h 619"/>
                <a:gd name="T26" fmla="*/ 471 w 501"/>
                <a:gd name="T27" fmla="*/ 545 h 619"/>
                <a:gd name="T28" fmla="*/ 427 w 501"/>
                <a:gd name="T29" fmla="*/ 589 h 619"/>
                <a:gd name="T30" fmla="*/ 73 w 501"/>
                <a:gd name="T31" fmla="*/ 589 h 619"/>
                <a:gd name="T32" fmla="*/ 29 w 501"/>
                <a:gd name="T33" fmla="*/ 545 h 619"/>
                <a:gd name="T34" fmla="*/ 29 w 501"/>
                <a:gd name="T35" fmla="*/ 74 h 619"/>
                <a:gd name="T36" fmla="*/ 73 w 501"/>
                <a:gd name="T37" fmla="*/ 29 h 619"/>
                <a:gd name="T38" fmla="*/ 309 w 501"/>
                <a:gd name="T39" fmla="*/ 29 h 619"/>
                <a:gd name="T40" fmla="*/ 309 w 501"/>
                <a:gd name="T41" fmla="*/ 118 h 619"/>
                <a:gd name="T42" fmla="*/ 382 w 501"/>
                <a:gd name="T43" fmla="*/ 192 h 619"/>
                <a:gd name="T44" fmla="*/ 471 w 501"/>
                <a:gd name="T45" fmla="*/ 192 h 619"/>
                <a:gd name="T46" fmla="*/ 471 w 501"/>
                <a:gd name="T47" fmla="*/ 545 h 619"/>
                <a:gd name="T48" fmla="*/ 382 w 501"/>
                <a:gd name="T49" fmla="*/ 147 h 619"/>
                <a:gd name="T50" fmla="*/ 382 w 501"/>
                <a:gd name="T51" fmla="*/ 147 h 619"/>
                <a:gd name="T52" fmla="*/ 353 w 501"/>
                <a:gd name="T53" fmla="*/ 118 h 619"/>
                <a:gd name="T54" fmla="*/ 353 w 501"/>
                <a:gd name="T55" fmla="*/ 29 h 619"/>
                <a:gd name="T56" fmla="*/ 471 w 501"/>
                <a:gd name="T57" fmla="*/ 147 h 619"/>
                <a:gd name="T58" fmla="*/ 382 w 501"/>
                <a:gd name="T59" fmla="*/ 147 h 619"/>
                <a:gd name="T60" fmla="*/ 368 w 501"/>
                <a:gd name="T61" fmla="*/ 427 h 619"/>
                <a:gd name="T62" fmla="*/ 368 w 501"/>
                <a:gd name="T63" fmla="*/ 427 h 619"/>
                <a:gd name="T64" fmla="*/ 132 w 501"/>
                <a:gd name="T65" fmla="*/ 427 h 619"/>
                <a:gd name="T66" fmla="*/ 118 w 501"/>
                <a:gd name="T67" fmla="*/ 442 h 619"/>
                <a:gd name="T68" fmla="*/ 132 w 501"/>
                <a:gd name="T69" fmla="*/ 471 h 619"/>
                <a:gd name="T70" fmla="*/ 368 w 501"/>
                <a:gd name="T71" fmla="*/ 471 h 619"/>
                <a:gd name="T72" fmla="*/ 382 w 501"/>
                <a:gd name="T73" fmla="*/ 442 h 619"/>
                <a:gd name="T74" fmla="*/ 368 w 501"/>
                <a:gd name="T75" fmla="*/ 427 h 619"/>
                <a:gd name="T76" fmla="*/ 368 w 501"/>
                <a:gd name="T77" fmla="*/ 309 h 619"/>
                <a:gd name="T78" fmla="*/ 368 w 501"/>
                <a:gd name="T79" fmla="*/ 309 h 619"/>
                <a:gd name="T80" fmla="*/ 132 w 501"/>
                <a:gd name="T81" fmla="*/ 309 h 619"/>
                <a:gd name="T82" fmla="*/ 118 w 501"/>
                <a:gd name="T83" fmla="*/ 324 h 619"/>
                <a:gd name="T84" fmla="*/ 132 w 501"/>
                <a:gd name="T85" fmla="*/ 354 h 619"/>
                <a:gd name="T86" fmla="*/ 368 w 501"/>
                <a:gd name="T87" fmla="*/ 354 h 619"/>
                <a:gd name="T88" fmla="*/ 382 w 501"/>
                <a:gd name="T89" fmla="*/ 324 h 619"/>
                <a:gd name="T90" fmla="*/ 368 w 501"/>
                <a:gd name="T91" fmla="*/ 30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1" h="619">
                  <a:moveTo>
                    <a:pt x="353" y="0"/>
                  </a:moveTo>
                  <a:lnTo>
                    <a:pt x="353" y="0"/>
                  </a:lnTo>
                  <a:lnTo>
                    <a:pt x="353" y="0"/>
                  </a:lnTo>
                  <a:cubicBezTo>
                    <a:pt x="338" y="0"/>
                    <a:pt x="338" y="0"/>
                    <a:pt x="309" y="0"/>
                  </a:cubicBezTo>
                  <a:cubicBezTo>
                    <a:pt x="73" y="0"/>
                    <a:pt x="73" y="0"/>
                    <a:pt x="73" y="0"/>
                  </a:cubicBezTo>
                  <a:cubicBezTo>
                    <a:pt x="29" y="0"/>
                    <a:pt x="0" y="29"/>
                    <a:pt x="0" y="74"/>
                  </a:cubicBezTo>
                  <a:cubicBezTo>
                    <a:pt x="0" y="545"/>
                    <a:pt x="0" y="545"/>
                    <a:pt x="0" y="545"/>
                  </a:cubicBezTo>
                  <a:cubicBezTo>
                    <a:pt x="0" y="589"/>
                    <a:pt x="29" y="618"/>
                    <a:pt x="73" y="618"/>
                  </a:cubicBezTo>
                  <a:cubicBezTo>
                    <a:pt x="427" y="618"/>
                    <a:pt x="427" y="618"/>
                    <a:pt x="427" y="618"/>
                  </a:cubicBezTo>
                  <a:cubicBezTo>
                    <a:pt x="471" y="618"/>
                    <a:pt x="500" y="589"/>
                    <a:pt x="500" y="545"/>
                  </a:cubicBezTo>
                  <a:cubicBezTo>
                    <a:pt x="500" y="147"/>
                    <a:pt x="500" y="147"/>
                    <a:pt x="500" y="147"/>
                  </a:cubicBezTo>
                  <a:lnTo>
                    <a:pt x="353" y="0"/>
                  </a:lnTo>
                  <a:close/>
                  <a:moveTo>
                    <a:pt x="471" y="545"/>
                  </a:moveTo>
                  <a:lnTo>
                    <a:pt x="471" y="545"/>
                  </a:lnTo>
                  <a:cubicBezTo>
                    <a:pt x="471" y="559"/>
                    <a:pt x="441" y="589"/>
                    <a:pt x="427"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309" y="29"/>
                    <a:pt x="309" y="29"/>
                    <a:pt x="309" y="29"/>
                  </a:cubicBezTo>
                  <a:cubicBezTo>
                    <a:pt x="309" y="88"/>
                    <a:pt x="309" y="118"/>
                    <a:pt x="309" y="118"/>
                  </a:cubicBezTo>
                  <a:cubicBezTo>
                    <a:pt x="309" y="162"/>
                    <a:pt x="338" y="192"/>
                    <a:pt x="382" y="192"/>
                  </a:cubicBezTo>
                  <a:cubicBezTo>
                    <a:pt x="382" y="192"/>
                    <a:pt x="427" y="192"/>
                    <a:pt x="471" y="192"/>
                  </a:cubicBezTo>
                  <a:lnTo>
                    <a:pt x="471" y="545"/>
                  </a:lnTo>
                  <a:close/>
                  <a:moveTo>
                    <a:pt x="382" y="147"/>
                  </a:moveTo>
                  <a:lnTo>
                    <a:pt x="382" y="147"/>
                  </a:lnTo>
                  <a:cubicBezTo>
                    <a:pt x="368" y="147"/>
                    <a:pt x="353" y="133"/>
                    <a:pt x="353" y="118"/>
                  </a:cubicBezTo>
                  <a:cubicBezTo>
                    <a:pt x="353" y="118"/>
                    <a:pt x="353" y="88"/>
                    <a:pt x="353" y="29"/>
                  </a:cubicBezTo>
                  <a:cubicBezTo>
                    <a:pt x="471" y="147"/>
                    <a:pt x="471" y="147"/>
                    <a:pt x="471" y="147"/>
                  </a:cubicBezTo>
                  <a:lnTo>
                    <a:pt x="382" y="147"/>
                  </a:lnTo>
                  <a:close/>
                  <a:moveTo>
                    <a:pt x="368" y="427"/>
                  </a:moveTo>
                  <a:lnTo>
                    <a:pt x="368" y="427"/>
                  </a:lnTo>
                  <a:cubicBezTo>
                    <a:pt x="132" y="427"/>
                    <a:pt x="132" y="427"/>
                    <a:pt x="132" y="427"/>
                  </a:cubicBezTo>
                  <a:cubicBezTo>
                    <a:pt x="118" y="427"/>
                    <a:pt x="118" y="442"/>
                    <a:pt x="118" y="442"/>
                  </a:cubicBezTo>
                  <a:cubicBezTo>
                    <a:pt x="118" y="457"/>
                    <a:pt x="118" y="471"/>
                    <a:pt x="132" y="471"/>
                  </a:cubicBezTo>
                  <a:cubicBezTo>
                    <a:pt x="368" y="471"/>
                    <a:pt x="368" y="471"/>
                    <a:pt x="368" y="471"/>
                  </a:cubicBezTo>
                  <a:cubicBezTo>
                    <a:pt x="382" y="471"/>
                    <a:pt x="382" y="457"/>
                    <a:pt x="382" y="442"/>
                  </a:cubicBezTo>
                  <a:cubicBezTo>
                    <a:pt x="382" y="442"/>
                    <a:pt x="382" y="427"/>
                    <a:pt x="368" y="427"/>
                  </a:cubicBezTo>
                  <a:close/>
                  <a:moveTo>
                    <a:pt x="368" y="309"/>
                  </a:moveTo>
                  <a:lnTo>
                    <a:pt x="368" y="309"/>
                  </a:lnTo>
                  <a:cubicBezTo>
                    <a:pt x="132" y="309"/>
                    <a:pt x="132" y="309"/>
                    <a:pt x="132" y="309"/>
                  </a:cubicBezTo>
                  <a:cubicBezTo>
                    <a:pt x="118" y="309"/>
                    <a:pt x="118" y="324"/>
                    <a:pt x="118" y="324"/>
                  </a:cubicBezTo>
                  <a:cubicBezTo>
                    <a:pt x="118" y="339"/>
                    <a:pt x="118" y="354"/>
                    <a:pt x="132" y="354"/>
                  </a:cubicBezTo>
                  <a:cubicBezTo>
                    <a:pt x="368" y="354"/>
                    <a:pt x="368" y="354"/>
                    <a:pt x="368" y="354"/>
                  </a:cubicBezTo>
                  <a:cubicBezTo>
                    <a:pt x="382" y="354"/>
                    <a:pt x="382" y="339"/>
                    <a:pt x="382" y="324"/>
                  </a:cubicBezTo>
                  <a:cubicBezTo>
                    <a:pt x="382" y="324"/>
                    <a:pt x="382" y="309"/>
                    <a:pt x="368" y="309"/>
                  </a:cubicBezTo>
                  <a:close/>
                </a:path>
              </a:pathLst>
            </a:custGeom>
            <a:grpFill/>
            <a:ln>
              <a:noFill/>
            </a:ln>
            <a:effectLst/>
            <a:extLst/>
          </p:spPr>
          <p:txBody>
            <a:bodyPr wrap="none" lIns="91431" tIns="45716" rIns="91431" bIns="45716" anchor="ctr"/>
            <a:lstStyle/>
            <a:p>
              <a:pPr eaLnBrk="1" fontAlgn="auto" hangingPunct="1">
                <a:spcBef>
                  <a:spcPts val="0"/>
                </a:spcBef>
                <a:spcAft>
                  <a:spcPts val="0"/>
                </a:spcAft>
                <a:defRPr/>
              </a:pPr>
              <a:endParaRPr lang="en-US">
                <a:latin typeface="+mn-lt"/>
                <a:ea typeface="+mn-ea"/>
              </a:endParaRPr>
            </a:p>
          </p:txBody>
        </p:sp>
      </p:grpSp>
      <p:grpSp>
        <p:nvGrpSpPr>
          <p:cNvPr id="3" name="กลุ่ม 2"/>
          <p:cNvGrpSpPr/>
          <p:nvPr/>
        </p:nvGrpSpPr>
        <p:grpSpPr>
          <a:xfrm>
            <a:off x="7818437" y="6596393"/>
            <a:ext cx="15281471" cy="5900407"/>
            <a:chOff x="228600" y="890588"/>
            <a:chExt cx="8712200" cy="3363912"/>
          </a:xfrm>
          <a:solidFill>
            <a:schemeClr val="tx1"/>
          </a:solidFill>
        </p:grpSpPr>
        <p:sp>
          <p:nvSpPr>
            <p:cNvPr id="222" name="Freeform 2"/>
            <p:cNvSpPr>
              <a:spLocks noChangeArrowheads="1"/>
            </p:cNvSpPr>
            <p:nvPr/>
          </p:nvSpPr>
          <p:spPr bwMode="auto">
            <a:xfrm>
              <a:off x="8705850" y="4064000"/>
              <a:ext cx="204788" cy="114300"/>
            </a:xfrm>
            <a:custGeom>
              <a:avLst/>
              <a:gdLst>
                <a:gd name="T0" fmla="*/ 471 w 472"/>
                <a:gd name="T1" fmla="*/ 0 h 266"/>
                <a:gd name="T2" fmla="*/ 471 w 472"/>
                <a:gd name="T3" fmla="*/ 0 h 266"/>
                <a:gd name="T4" fmla="*/ 441 w 472"/>
                <a:gd name="T5" fmla="*/ 0 h 266"/>
                <a:gd name="T6" fmla="*/ 235 w 472"/>
                <a:gd name="T7" fmla="*/ 221 h 266"/>
                <a:gd name="T8" fmla="*/ 29 w 472"/>
                <a:gd name="T9" fmla="*/ 0 h 266"/>
                <a:gd name="T10" fmla="*/ 0 w 472"/>
                <a:gd name="T11" fmla="*/ 0 h 266"/>
                <a:gd name="T12" fmla="*/ 0 w 472"/>
                <a:gd name="T13" fmla="*/ 29 h 266"/>
                <a:gd name="T14" fmla="*/ 220 w 472"/>
                <a:gd name="T15" fmla="*/ 265 h 266"/>
                <a:gd name="T16" fmla="*/ 235 w 472"/>
                <a:gd name="T17" fmla="*/ 265 h 266"/>
                <a:gd name="T18" fmla="*/ 250 w 472"/>
                <a:gd name="T19" fmla="*/ 265 h 266"/>
                <a:gd name="T20" fmla="*/ 471 w 472"/>
                <a:gd name="T21" fmla="*/ 29 h 266"/>
                <a:gd name="T22" fmla="*/ 471 w 472"/>
                <a:gd name="T23"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0"/>
                  </a:moveTo>
                  <a:lnTo>
                    <a:pt x="471" y="0"/>
                  </a:lnTo>
                  <a:cubicBezTo>
                    <a:pt x="456" y="0"/>
                    <a:pt x="441" y="0"/>
                    <a:pt x="441" y="0"/>
                  </a:cubicBezTo>
                  <a:cubicBezTo>
                    <a:pt x="235" y="221"/>
                    <a:pt x="235" y="221"/>
                    <a:pt x="235" y="221"/>
                  </a:cubicBezTo>
                  <a:cubicBezTo>
                    <a:pt x="29" y="0"/>
                    <a:pt x="29" y="0"/>
                    <a:pt x="29" y="0"/>
                  </a:cubicBezTo>
                  <a:cubicBezTo>
                    <a:pt x="29" y="0"/>
                    <a:pt x="14" y="0"/>
                    <a:pt x="0" y="0"/>
                  </a:cubicBezTo>
                  <a:cubicBezTo>
                    <a:pt x="0" y="14"/>
                    <a:pt x="0" y="14"/>
                    <a:pt x="0" y="29"/>
                  </a:cubicBezTo>
                  <a:cubicBezTo>
                    <a:pt x="220" y="265"/>
                    <a:pt x="220" y="265"/>
                    <a:pt x="220" y="265"/>
                  </a:cubicBezTo>
                  <a:lnTo>
                    <a:pt x="235" y="265"/>
                  </a:lnTo>
                  <a:lnTo>
                    <a:pt x="250" y="265"/>
                  </a:lnTo>
                  <a:cubicBezTo>
                    <a:pt x="471" y="29"/>
                    <a:pt x="471" y="29"/>
                    <a:pt x="471" y="29"/>
                  </a:cubicBezTo>
                  <a:cubicBezTo>
                    <a:pt x="471" y="14"/>
                    <a:pt x="471" y="14"/>
                    <a:pt x="471" y="0"/>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3" name="Freeform 3"/>
            <p:cNvSpPr>
              <a:spLocks noChangeArrowheads="1"/>
            </p:cNvSpPr>
            <p:nvPr/>
          </p:nvSpPr>
          <p:spPr bwMode="auto">
            <a:xfrm>
              <a:off x="8253413" y="4064000"/>
              <a:ext cx="204787" cy="114300"/>
            </a:xfrm>
            <a:custGeom>
              <a:avLst/>
              <a:gdLst>
                <a:gd name="T0" fmla="*/ 471 w 472"/>
                <a:gd name="T1" fmla="*/ 235 h 266"/>
                <a:gd name="T2" fmla="*/ 471 w 472"/>
                <a:gd name="T3" fmla="*/ 235 h 266"/>
                <a:gd name="T4" fmla="*/ 251 w 472"/>
                <a:gd name="T5" fmla="*/ 0 h 266"/>
                <a:gd name="T6" fmla="*/ 236 w 472"/>
                <a:gd name="T7" fmla="*/ 0 h 266"/>
                <a:gd name="T8" fmla="*/ 221 w 472"/>
                <a:gd name="T9" fmla="*/ 0 h 266"/>
                <a:gd name="T10" fmla="*/ 15 w 472"/>
                <a:gd name="T11" fmla="*/ 235 h 266"/>
                <a:gd name="T12" fmla="*/ 15 w 472"/>
                <a:gd name="T13" fmla="*/ 265 h 266"/>
                <a:gd name="T14" fmla="*/ 44 w 472"/>
                <a:gd name="T15" fmla="*/ 265 h 266"/>
                <a:gd name="T16" fmla="*/ 236 w 472"/>
                <a:gd name="T17" fmla="*/ 44 h 266"/>
                <a:gd name="T18" fmla="*/ 442 w 472"/>
                <a:gd name="T19" fmla="*/ 265 h 266"/>
                <a:gd name="T20" fmla="*/ 471 w 472"/>
                <a:gd name="T21" fmla="*/ 265 h 266"/>
                <a:gd name="T22" fmla="*/ 471 w 472"/>
                <a:gd name="T23" fmla="*/ 235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2" h="266">
                  <a:moveTo>
                    <a:pt x="471" y="235"/>
                  </a:moveTo>
                  <a:lnTo>
                    <a:pt x="471" y="235"/>
                  </a:lnTo>
                  <a:cubicBezTo>
                    <a:pt x="251" y="0"/>
                    <a:pt x="251" y="0"/>
                    <a:pt x="251" y="0"/>
                  </a:cubicBezTo>
                  <a:cubicBezTo>
                    <a:pt x="251" y="0"/>
                    <a:pt x="251" y="0"/>
                    <a:pt x="236" y="0"/>
                  </a:cubicBezTo>
                  <a:cubicBezTo>
                    <a:pt x="236" y="0"/>
                    <a:pt x="236" y="0"/>
                    <a:pt x="221" y="0"/>
                  </a:cubicBezTo>
                  <a:cubicBezTo>
                    <a:pt x="15" y="235"/>
                    <a:pt x="15" y="235"/>
                    <a:pt x="15" y="235"/>
                  </a:cubicBezTo>
                  <a:cubicBezTo>
                    <a:pt x="0" y="250"/>
                    <a:pt x="0" y="250"/>
                    <a:pt x="15" y="265"/>
                  </a:cubicBezTo>
                  <a:cubicBezTo>
                    <a:pt x="15" y="265"/>
                    <a:pt x="30" y="265"/>
                    <a:pt x="44" y="265"/>
                  </a:cubicBezTo>
                  <a:cubicBezTo>
                    <a:pt x="236" y="44"/>
                    <a:pt x="236" y="44"/>
                    <a:pt x="236" y="44"/>
                  </a:cubicBezTo>
                  <a:cubicBezTo>
                    <a:pt x="442" y="265"/>
                    <a:pt x="442" y="265"/>
                    <a:pt x="442" y="265"/>
                  </a:cubicBezTo>
                  <a:cubicBezTo>
                    <a:pt x="457" y="265"/>
                    <a:pt x="457" y="265"/>
                    <a:pt x="471" y="265"/>
                  </a:cubicBezTo>
                  <a:cubicBezTo>
                    <a:pt x="471" y="250"/>
                    <a:pt x="471" y="250"/>
                    <a:pt x="471" y="235"/>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4" name="Freeform 4"/>
            <p:cNvSpPr>
              <a:spLocks noChangeArrowheads="1"/>
            </p:cNvSpPr>
            <p:nvPr/>
          </p:nvSpPr>
          <p:spPr bwMode="auto">
            <a:xfrm>
              <a:off x="7864475" y="4017963"/>
              <a:ext cx="122238" cy="204787"/>
            </a:xfrm>
            <a:custGeom>
              <a:avLst/>
              <a:gdLst>
                <a:gd name="T0" fmla="*/ 266 w 281"/>
                <a:gd name="T1" fmla="*/ 221 h 472"/>
                <a:gd name="T2" fmla="*/ 266 w 281"/>
                <a:gd name="T3" fmla="*/ 221 h 472"/>
                <a:gd name="T4" fmla="*/ 30 w 281"/>
                <a:gd name="T5" fmla="*/ 0 h 472"/>
                <a:gd name="T6" fmla="*/ 0 w 281"/>
                <a:gd name="T7" fmla="*/ 0 h 472"/>
                <a:gd name="T8" fmla="*/ 0 w 281"/>
                <a:gd name="T9" fmla="*/ 29 h 472"/>
                <a:gd name="T10" fmla="*/ 221 w 281"/>
                <a:gd name="T11" fmla="*/ 235 h 472"/>
                <a:gd name="T12" fmla="*/ 0 w 281"/>
                <a:gd name="T13" fmla="*/ 442 h 472"/>
                <a:gd name="T14" fmla="*/ 0 w 281"/>
                <a:gd name="T15" fmla="*/ 471 h 472"/>
                <a:gd name="T16" fmla="*/ 30 w 281"/>
                <a:gd name="T17" fmla="*/ 471 h 472"/>
                <a:gd name="T18" fmla="*/ 266 w 281"/>
                <a:gd name="T19" fmla="*/ 250 h 472"/>
                <a:gd name="T20" fmla="*/ 280 w 281"/>
                <a:gd name="T21" fmla="*/ 235 h 472"/>
                <a:gd name="T22" fmla="*/ 266 w 281"/>
                <a:gd name="T23" fmla="*/ 221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472">
                  <a:moveTo>
                    <a:pt x="266" y="221"/>
                  </a:moveTo>
                  <a:lnTo>
                    <a:pt x="266" y="221"/>
                  </a:lnTo>
                  <a:cubicBezTo>
                    <a:pt x="30" y="0"/>
                    <a:pt x="30" y="0"/>
                    <a:pt x="30" y="0"/>
                  </a:cubicBezTo>
                  <a:cubicBezTo>
                    <a:pt x="30" y="0"/>
                    <a:pt x="15" y="0"/>
                    <a:pt x="0" y="0"/>
                  </a:cubicBezTo>
                  <a:cubicBezTo>
                    <a:pt x="0" y="14"/>
                    <a:pt x="0" y="29"/>
                    <a:pt x="0" y="29"/>
                  </a:cubicBezTo>
                  <a:cubicBezTo>
                    <a:pt x="221" y="235"/>
                    <a:pt x="221" y="235"/>
                    <a:pt x="221" y="235"/>
                  </a:cubicBezTo>
                  <a:cubicBezTo>
                    <a:pt x="0" y="442"/>
                    <a:pt x="0" y="442"/>
                    <a:pt x="0" y="442"/>
                  </a:cubicBezTo>
                  <a:cubicBezTo>
                    <a:pt x="0" y="442"/>
                    <a:pt x="0" y="456"/>
                    <a:pt x="0" y="471"/>
                  </a:cubicBezTo>
                  <a:cubicBezTo>
                    <a:pt x="15" y="471"/>
                    <a:pt x="30" y="471"/>
                    <a:pt x="30" y="471"/>
                  </a:cubicBezTo>
                  <a:cubicBezTo>
                    <a:pt x="266" y="250"/>
                    <a:pt x="266" y="250"/>
                    <a:pt x="266" y="250"/>
                  </a:cubicBezTo>
                  <a:cubicBezTo>
                    <a:pt x="280" y="250"/>
                    <a:pt x="280" y="235"/>
                    <a:pt x="280" y="235"/>
                  </a:cubicBezTo>
                  <a:cubicBezTo>
                    <a:pt x="280" y="235"/>
                    <a:pt x="280" y="221"/>
                    <a:pt x="266" y="221"/>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5" name="Freeform 5"/>
            <p:cNvSpPr>
              <a:spLocks noChangeArrowheads="1"/>
            </p:cNvSpPr>
            <p:nvPr/>
          </p:nvSpPr>
          <p:spPr bwMode="auto">
            <a:xfrm>
              <a:off x="7426325" y="4017963"/>
              <a:ext cx="114300" cy="204787"/>
            </a:xfrm>
            <a:custGeom>
              <a:avLst/>
              <a:gdLst>
                <a:gd name="T0" fmla="*/ 44 w 265"/>
                <a:gd name="T1" fmla="*/ 235 h 472"/>
                <a:gd name="T2" fmla="*/ 44 w 265"/>
                <a:gd name="T3" fmla="*/ 235 h 472"/>
                <a:gd name="T4" fmla="*/ 264 w 265"/>
                <a:gd name="T5" fmla="*/ 29 h 472"/>
                <a:gd name="T6" fmla="*/ 264 w 265"/>
                <a:gd name="T7" fmla="*/ 0 h 472"/>
                <a:gd name="T8" fmla="*/ 235 w 265"/>
                <a:gd name="T9" fmla="*/ 0 h 472"/>
                <a:gd name="T10" fmla="*/ 0 w 265"/>
                <a:gd name="T11" fmla="*/ 221 h 472"/>
                <a:gd name="T12" fmla="*/ 0 w 265"/>
                <a:gd name="T13" fmla="*/ 235 h 472"/>
                <a:gd name="T14" fmla="*/ 0 w 265"/>
                <a:gd name="T15" fmla="*/ 250 h 472"/>
                <a:gd name="T16" fmla="*/ 235 w 265"/>
                <a:gd name="T17" fmla="*/ 471 h 472"/>
                <a:gd name="T18" fmla="*/ 264 w 265"/>
                <a:gd name="T19" fmla="*/ 471 h 472"/>
                <a:gd name="T20" fmla="*/ 264 w 265"/>
                <a:gd name="T21" fmla="*/ 442 h 472"/>
                <a:gd name="T22" fmla="*/ 44 w 265"/>
                <a:gd name="T23"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472">
                  <a:moveTo>
                    <a:pt x="44" y="235"/>
                  </a:moveTo>
                  <a:lnTo>
                    <a:pt x="44" y="235"/>
                  </a:lnTo>
                  <a:cubicBezTo>
                    <a:pt x="264" y="29"/>
                    <a:pt x="264" y="29"/>
                    <a:pt x="264" y="29"/>
                  </a:cubicBezTo>
                  <a:cubicBezTo>
                    <a:pt x="264" y="29"/>
                    <a:pt x="264" y="14"/>
                    <a:pt x="264" y="0"/>
                  </a:cubicBezTo>
                  <a:cubicBezTo>
                    <a:pt x="250" y="0"/>
                    <a:pt x="250" y="0"/>
                    <a:pt x="235" y="0"/>
                  </a:cubicBezTo>
                  <a:cubicBezTo>
                    <a:pt x="0" y="221"/>
                    <a:pt x="0" y="221"/>
                    <a:pt x="0" y="221"/>
                  </a:cubicBezTo>
                  <a:lnTo>
                    <a:pt x="0" y="235"/>
                  </a:lnTo>
                  <a:lnTo>
                    <a:pt x="0" y="250"/>
                  </a:lnTo>
                  <a:cubicBezTo>
                    <a:pt x="235" y="471"/>
                    <a:pt x="235" y="471"/>
                    <a:pt x="235" y="471"/>
                  </a:cubicBezTo>
                  <a:cubicBezTo>
                    <a:pt x="250" y="471"/>
                    <a:pt x="250" y="471"/>
                    <a:pt x="264" y="471"/>
                  </a:cubicBezTo>
                  <a:cubicBezTo>
                    <a:pt x="264" y="456"/>
                    <a:pt x="264" y="442"/>
                    <a:pt x="264" y="442"/>
                  </a:cubicBezTo>
                  <a:lnTo>
                    <a:pt x="44" y="235"/>
                  </a:ln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6" name="Freeform 6"/>
            <p:cNvSpPr>
              <a:spLocks noChangeArrowheads="1"/>
            </p:cNvSpPr>
            <p:nvPr/>
          </p:nvSpPr>
          <p:spPr bwMode="auto">
            <a:xfrm>
              <a:off x="6904038" y="3987800"/>
              <a:ext cx="274637" cy="266700"/>
            </a:xfrm>
            <a:custGeom>
              <a:avLst/>
              <a:gdLst>
                <a:gd name="T0" fmla="*/ 265 w 634"/>
                <a:gd name="T1" fmla="*/ 353 h 619"/>
                <a:gd name="T2" fmla="*/ 265 w 634"/>
                <a:gd name="T3" fmla="*/ 353 h 619"/>
                <a:gd name="T4" fmla="*/ 89 w 634"/>
                <a:gd name="T5" fmla="*/ 353 h 619"/>
                <a:gd name="T6" fmla="*/ 59 w 634"/>
                <a:gd name="T7" fmla="*/ 368 h 619"/>
                <a:gd name="T8" fmla="*/ 89 w 634"/>
                <a:gd name="T9" fmla="*/ 383 h 619"/>
                <a:gd name="T10" fmla="*/ 221 w 634"/>
                <a:gd name="T11" fmla="*/ 383 h 619"/>
                <a:gd name="T12" fmla="*/ 0 w 634"/>
                <a:gd name="T13" fmla="*/ 589 h 619"/>
                <a:gd name="T14" fmla="*/ 30 w 634"/>
                <a:gd name="T15" fmla="*/ 618 h 619"/>
                <a:gd name="T16" fmla="*/ 236 w 634"/>
                <a:gd name="T17" fmla="*/ 412 h 619"/>
                <a:gd name="T18" fmla="*/ 236 w 634"/>
                <a:gd name="T19" fmla="*/ 545 h 619"/>
                <a:gd name="T20" fmla="*/ 265 w 634"/>
                <a:gd name="T21" fmla="*/ 559 h 619"/>
                <a:gd name="T22" fmla="*/ 280 w 634"/>
                <a:gd name="T23" fmla="*/ 545 h 619"/>
                <a:gd name="T24" fmla="*/ 280 w 634"/>
                <a:gd name="T25" fmla="*/ 368 h 619"/>
                <a:gd name="T26" fmla="*/ 280 w 634"/>
                <a:gd name="T27" fmla="*/ 353 h 619"/>
                <a:gd name="T28" fmla="*/ 265 w 634"/>
                <a:gd name="T29" fmla="*/ 353 h 619"/>
                <a:gd name="T30" fmla="*/ 560 w 634"/>
                <a:gd name="T31" fmla="*/ 236 h 619"/>
                <a:gd name="T32" fmla="*/ 560 w 634"/>
                <a:gd name="T33" fmla="*/ 236 h 619"/>
                <a:gd name="T34" fmla="*/ 428 w 634"/>
                <a:gd name="T35" fmla="*/ 236 h 619"/>
                <a:gd name="T36" fmla="*/ 633 w 634"/>
                <a:gd name="T37" fmla="*/ 29 h 619"/>
                <a:gd name="T38" fmla="*/ 604 w 634"/>
                <a:gd name="T39" fmla="*/ 0 h 619"/>
                <a:gd name="T40" fmla="*/ 398 w 634"/>
                <a:gd name="T41" fmla="*/ 206 h 619"/>
                <a:gd name="T42" fmla="*/ 398 w 634"/>
                <a:gd name="T43" fmla="*/ 74 h 619"/>
                <a:gd name="T44" fmla="*/ 383 w 634"/>
                <a:gd name="T45" fmla="*/ 59 h 619"/>
                <a:gd name="T46" fmla="*/ 354 w 634"/>
                <a:gd name="T47" fmla="*/ 74 h 619"/>
                <a:gd name="T48" fmla="*/ 354 w 634"/>
                <a:gd name="T49" fmla="*/ 250 h 619"/>
                <a:gd name="T50" fmla="*/ 369 w 634"/>
                <a:gd name="T51" fmla="*/ 265 h 619"/>
                <a:gd name="T52" fmla="*/ 383 w 634"/>
                <a:gd name="T53" fmla="*/ 265 h 619"/>
                <a:gd name="T54" fmla="*/ 560 w 634"/>
                <a:gd name="T55" fmla="*/ 265 h 619"/>
                <a:gd name="T56" fmla="*/ 575 w 634"/>
                <a:gd name="T57" fmla="*/ 250 h 619"/>
                <a:gd name="T58" fmla="*/ 560 w 634"/>
                <a:gd name="T59" fmla="*/ 23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65" y="353"/>
                  </a:moveTo>
                  <a:lnTo>
                    <a:pt x="265" y="353"/>
                  </a:lnTo>
                  <a:cubicBezTo>
                    <a:pt x="89" y="353"/>
                    <a:pt x="89" y="353"/>
                    <a:pt x="89" y="353"/>
                  </a:cubicBezTo>
                  <a:cubicBezTo>
                    <a:pt x="74" y="353"/>
                    <a:pt x="59" y="353"/>
                    <a:pt x="59" y="368"/>
                  </a:cubicBezTo>
                  <a:cubicBezTo>
                    <a:pt x="59" y="383"/>
                    <a:pt x="74" y="383"/>
                    <a:pt x="89" y="383"/>
                  </a:cubicBezTo>
                  <a:cubicBezTo>
                    <a:pt x="221" y="383"/>
                    <a:pt x="221" y="383"/>
                    <a:pt x="221" y="383"/>
                  </a:cubicBezTo>
                  <a:cubicBezTo>
                    <a:pt x="0" y="589"/>
                    <a:pt x="0" y="589"/>
                    <a:pt x="0" y="589"/>
                  </a:cubicBezTo>
                  <a:cubicBezTo>
                    <a:pt x="30" y="618"/>
                    <a:pt x="30" y="618"/>
                    <a:pt x="30" y="618"/>
                  </a:cubicBezTo>
                  <a:cubicBezTo>
                    <a:pt x="236" y="412"/>
                    <a:pt x="236" y="412"/>
                    <a:pt x="236" y="412"/>
                  </a:cubicBezTo>
                  <a:cubicBezTo>
                    <a:pt x="236" y="545"/>
                    <a:pt x="236" y="545"/>
                    <a:pt x="236" y="545"/>
                  </a:cubicBezTo>
                  <a:cubicBezTo>
                    <a:pt x="236" y="559"/>
                    <a:pt x="251" y="559"/>
                    <a:pt x="265" y="559"/>
                  </a:cubicBezTo>
                  <a:cubicBezTo>
                    <a:pt x="265" y="559"/>
                    <a:pt x="280" y="559"/>
                    <a:pt x="280" y="545"/>
                  </a:cubicBezTo>
                  <a:cubicBezTo>
                    <a:pt x="280" y="368"/>
                    <a:pt x="280" y="368"/>
                    <a:pt x="280" y="368"/>
                  </a:cubicBezTo>
                  <a:lnTo>
                    <a:pt x="280" y="353"/>
                  </a:lnTo>
                  <a:cubicBezTo>
                    <a:pt x="265" y="353"/>
                    <a:pt x="265" y="353"/>
                    <a:pt x="265" y="353"/>
                  </a:cubicBezTo>
                  <a:close/>
                  <a:moveTo>
                    <a:pt x="560" y="236"/>
                  </a:moveTo>
                  <a:lnTo>
                    <a:pt x="560" y="236"/>
                  </a:lnTo>
                  <a:cubicBezTo>
                    <a:pt x="428" y="236"/>
                    <a:pt x="428" y="236"/>
                    <a:pt x="428" y="236"/>
                  </a:cubicBezTo>
                  <a:cubicBezTo>
                    <a:pt x="633" y="29"/>
                    <a:pt x="633" y="29"/>
                    <a:pt x="633" y="29"/>
                  </a:cubicBezTo>
                  <a:cubicBezTo>
                    <a:pt x="604" y="0"/>
                    <a:pt x="604" y="0"/>
                    <a:pt x="604" y="0"/>
                  </a:cubicBezTo>
                  <a:cubicBezTo>
                    <a:pt x="398" y="206"/>
                    <a:pt x="398" y="206"/>
                    <a:pt x="398" y="206"/>
                  </a:cubicBezTo>
                  <a:cubicBezTo>
                    <a:pt x="398" y="74"/>
                    <a:pt x="398" y="74"/>
                    <a:pt x="398" y="74"/>
                  </a:cubicBezTo>
                  <a:cubicBezTo>
                    <a:pt x="398" y="59"/>
                    <a:pt x="383" y="59"/>
                    <a:pt x="383" y="59"/>
                  </a:cubicBezTo>
                  <a:cubicBezTo>
                    <a:pt x="369" y="59"/>
                    <a:pt x="354" y="59"/>
                    <a:pt x="354" y="74"/>
                  </a:cubicBezTo>
                  <a:cubicBezTo>
                    <a:pt x="354" y="250"/>
                    <a:pt x="354" y="250"/>
                    <a:pt x="354" y="250"/>
                  </a:cubicBezTo>
                  <a:cubicBezTo>
                    <a:pt x="354" y="250"/>
                    <a:pt x="354" y="265"/>
                    <a:pt x="369" y="265"/>
                  </a:cubicBezTo>
                  <a:cubicBezTo>
                    <a:pt x="369" y="265"/>
                    <a:pt x="369" y="265"/>
                    <a:pt x="383" y="265"/>
                  </a:cubicBezTo>
                  <a:cubicBezTo>
                    <a:pt x="560" y="265"/>
                    <a:pt x="560" y="265"/>
                    <a:pt x="560" y="265"/>
                  </a:cubicBezTo>
                  <a:cubicBezTo>
                    <a:pt x="560" y="265"/>
                    <a:pt x="575" y="265"/>
                    <a:pt x="575" y="250"/>
                  </a:cubicBezTo>
                  <a:cubicBezTo>
                    <a:pt x="575" y="236"/>
                    <a:pt x="560" y="236"/>
                    <a:pt x="560" y="23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7" name="Freeform 7"/>
            <p:cNvSpPr>
              <a:spLocks noChangeArrowheads="1"/>
            </p:cNvSpPr>
            <p:nvPr/>
          </p:nvSpPr>
          <p:spPr bwMode="auto">
            <a:xfrm>
              <a:off x="6464300" y="3987800"/>
              <a:ext cx="274638" cy="266700"/>
            </a:xfrm>
            <a:custGeom>
              <a:avLst/>
              <a:gdLst>
                <a:gd name="T0" fmla="*/ 250 w 634"/>
                <a:gd name="T1" fmla="*/ 339 h 619"/>
                <a:gd name="T2" fmla="*/ 250 w 634"/>
                <a:gd name="T3" fmla="*/ 339 h 619"/>
                <a:gd name="T4" fmla="*/ 44 w 634"/>
                <a:gd name="T5" fmla="*/ 559 h 619"/>
                <a:gd name="T6" fmla="*/ 44 w 634"/>
                <a:gd name="T7" fmla="*/ 427 h 619"/>
                <a:gd name="T8" fmla="*/ 14 w 634"/>
                <a:gd name="T9" fmla="*/ 412 h 619"/>
                <a:gd name="T10" fmla="*/ 0 w 634"/>
                <a:gd name="T11" fmla="*/ 427 h 619"/>
                <a:gd name="T12" fmla="*/ 0 w 634"/>
                <a:gd name="T13" fmla="*/ 604 h 619"/>
                <a:gd name="T14" fmla="*/ 0 w 634"/>
                <a:gd name="T15" fmla="*/ 618 h 619"/>
                <a:gd name="T16" fmla="*/ 14 w 634"/>
                <a:gd name="T17" fmla="*/ 618 h 619"/>
                <a:gd name="T18" fmla="*/ 191 w 634"/>
                <a:gd name="T19" fmla="*/ 618 h 619"/>
                <a:gd name="T20" fmla="*/ 221 w 634"/>
                <a:gd name="T21" fmla="*/ 604 h 619"/>
                <a:gd name="T22" fmla="*/ 191 w 634"/>
                <a:gd name="T23" fmla="*/ 589 h 619"/>
                <a:gd name="T24" fmla="*/ 58 w 634"/>
                <a:gd name="T25" fmla="*/ 589 h 619"/>
                <a:gd name="T26" fmla="*/ 279 w 634"/>
                <a:gd name="T27" fmla="*/ 368 h 619"/>
                <a:gd name="T28" fmla="*/ 250 w 634"/>
                <a:gd name="T29" fmla="*/ 339 h 619"/>
                <a:gd name="T30" fmla="*/ 618 w 634"/>
                <a:gd name="T31" fmla="*/ 0 h 619"/>
                <a:gd name="T32" fmla="*/ 618 w 634"/>
                <a:gd name="T33" fmla="*/ 0 h 619"/>
                <a:gd name="T34" fmla="*/ 603 w 634"/>
                <a:gd name="T35" fmla="*/ 0 h 619"/>
                <a:gd name="T36" fmla="*/ 426 w 634"/>
                <a:gd name="T37" fmla="*/ 0 h 619"/>
                <a:gd name="T38" fmla="*/ 412 w 634"/>
                <a:gd name="T39" fmla="*/ 15 h 619"/>
                <a:gd name="T40" fmla="*/ 426 w 634"/>
                <a:gd name="T41" fmla="*/ 29 h 619"/>
                <a:gd name="T42" fmla="*/ 559 w 634"/>
                <a:gd name="T43" fmla="*/ 29 h 619"/>
                <a:gd name="T44" fmla="*/ 353 w 634"/>
                <a:gd name="T45" fmla="*/ 250 h 619"/>
                <a:gd name="T46" fmla="*/ 383 w 634"/>
                <a:gd name="T47" fmla="*/ 280 h 619"/>
                <a:gd name="T48" fmla="*/ 588 w 634"/>
                <a:gd name="T49" fmla="*/ 59 h 619"/>
                <a:gd name="T50" fmla="*/ 588 w 634"/>
                <a:gd name="T51" fmla="*/ 191 h 619"/>
                <a:gd name="T52" fmla="*/ 603 w 634"/>
                <a:gd name="T53" fmla="*/ 206 h 619"/>
                <a:gd name="T54" fmla="*/ 633 w 634"/>
                <a:gd name="T55" fmla="*/ 191 h 619"/>
                <a:gd name="T56" fmla="*/ 633 w 634"/>
                <a:gd name="T57" fmla="*/ 15 h 619"/>
                <a:gd name="T58" fmla="*/ 618 w 634"/>
                <a:gd name="T5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19">
                  <a:moveTo>
                    <a:pt x="250" y="339"/>
                  </a:moveTo>
                  <a:lnTo>
                    <a:pt x="250" y="339"/>
                  </a:lnTo>
                  <a:cubicBezTo>
                    <a:pt x="44" y="559"/>
                    <a:pt x="44" y="559"/>
                    <a:pt x="44" y="559"/>
                  </a:cubicBezTo>
                  <a:cubicBezTo>
                    <a:pt x="44" y="427"/>
                    <a:pt x="44" y="427"/>
                    <a:pt x="44" y="427"/>
                  </a:cubicBezTo>
                  <a:cubicBezTo>
                    <a:pt x="44" y="412"/>
                    <a:pt x="29" y="412"/>
                    <a:pt x="14" y="412"/>
                  </a:cubicBezTo>
                  <a:cubicBezTo>
                    <a:pt x="14" y="412"/>
                    <a:pt x="0" y="412"/>
                    <a:pt x="0" y="427"/>
                  </a:cubicBezTo>
                  <a:cubicBezTo>
                    <a:pt x="0" y="604"/>
                    <a:pt x="0" y="604"/>
                    <a:pt x="0" y="604"/>
                  </a:cubicBezTo>
                  <a:lnTo>
                    <a:pt x="0" y="618"/>
                  </a:lnTo>
                  <a:cubicBezTo>
                    <a:pt x="14" y="618"/>
                    <a:pt x="14" y="618"/>
                    <a:pt x="14" y="618"/>
                  </a:cubicBezTo>
                  <a:cubicBezTo>
                    <a:pt x="191" y="618"/>
                    <a:pt x="191" y="618"/>
                    <a:pt x="191" y="618"/>
                  </a:cubicBezTo>
                  <a:cubicBezTo>
                    <a:pt x="206" y="618"/>
                    <a:pt x="221" y="618"/>
                    <a:pt x="221" y="604"/>
                  </a:cubicBezTo>
                  <a:cubicBezTo>
                    <a:pt x="221" y="589"/>
                    <a:pt x="206" y="589"/>
                    <a:pt x="191" y="589"/>
                  </a:cubicBezTo>
                  <a:cubicBezTo>
                    <a:pt x="58" y="589"/>
                    <a:pt x="58" y="589"/>
                    <a:pt x="58" y="589"/>
                  </a:cubicBezTo>
                  <a:cubicBezTo>
                    <a:pt x="279" y="368"/>
                    <a:pt x="279" y="368"/>
                    <a:pt x="279" y="368"/>
                  </a:cubicBezTo>
                  <a:lnTo>
                    <a:pt x="250" y="339"/>
                  </a:lnTo>
                  <a:close/>
                  <a:moveTo>
                    <a:pt x="618" y="0"/>
                  </a:moveTo>
                  <a:lnTo>
                    <a:pt x="618" y="0"/>
                  </a:lnTo>
                  <a:cubicBezTo>
                    <a:pt x="618" y="0"/>
                    <a:pt x="618" y="0"/>
                    <a:pt x="603" y="0"/>
                  </a:cubicBezTo>
                  <a:cubicBezTo>
                    <a:pt x="426" y="0"/>
                    <a:pt x="426" y="0"/>
                    <a:pt x="426" y="0"/>
                  </a:cubicBezTo>
                  <a:cubicBezTo>
                    <a:pt x="426" y="0"/>
                    <a:pt x="412" y="0"/>
                    <a:pt x="412" y="15"/>
                  </a:cubicBezTo>
                  <a:cubicBezTo>
                    <a:pt x="412" y="29"/>
                    <a:pt x="426" y="29"/>
                    <a:pt x="426" y="29"/>
                  </a:cubicBezTo>
                  <a:cubicBezTo>
                    <a:pt x="559" y="29"/>
                    <a:pt x="559" y="29"/>
                    <a:pt x="559" y="29"/>
                  </a:cubicBezTo>
                  <a:cubicBezTo>
                    <a:pt x="353" y="250"/>
                    <a:pt x="353" y="250"/>
                    <a:pt x="353" y="250"/>
                  </a:cubicBezTo>
                  <a:cubicBezTo>
                    <a:pt x="383" y="280"/>
                    <a:pt x="383" y="280"/>
                    <a:pt x="383" y="280"/>
                  </a:cubicBezTo>
                  <a:cubicBezTo>
                    <a:pt x="588" y="59"/>
                    <a:pt x="588" y="59"/>
                    <a:pt x="588" y="59"/>
                  </a:cubicBezTo>
                  <a:cubicBezTo>
                    <a:pt x="588" y="191"/>
                    <a:pt x="588" y="191"/>
                    <a:pt x="588" y="191"/>
                  </a:cubicBezTo>
                  <a:cubicBezTo>
                    <a:pt x="588" y="206"/>
                    <a:pt x="603" y="206"/>
                    <a:pt x="603" y="206"/>
                  </a:cubicBezTo>
                  <a:cubicBezTo>
                    <a:pt x="618" y="206"/>
                    <a:pt x="633" y="206"/>
                    <a:pt x="633" y="191"/>
                  </a:cubicBezTo>
                  <a:cubicBezTo>
                    <a:pt x="633" y="15"/>
                    <a:pt x="633" y="15"/>
                    <a:pt x="633" y="15"/>
                  </a:cubicBezTo>
                  <a:cubicBezTo>
                    <a:pt x="633" y="15"/>
                    <a:pt x="633" y="0"/>
                    <a:pt x="618"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8" name="Freeform 8"/>
            <p:cNvSpPr>
              <a:spLocks noChangeArrowheads="1"/>
            </p:cNvSpPr>
            <p:nvPr/>
          </p:nvSpPr>
          <p:spPr bwMode="auto">
            <a:xfrm>
              <a:off x="6026150" y="4064000"/>
              <a:ext cx="266700" cy="114300"/>
            </a:xfrm>
            <a:custGeom>
              <a:avLst/>
              <a:gdLst>
                <a:gd name="T0" fmla="*/ 618 w 619"/>
                <a:gd name="T1" fmla="*/ 118 h 266"/>
                <a:gd name="T2" fmla="*/ 618 w 619"/>
                <a:gd name="T3" fmla="*/ 118 h 266"/>
                <a:gd name="T4" fmla="*/ 500 w 619"/>
                <a:gd name="T5" fmla="*/ 0 h 266"/>
                <a:gd name="T6" fmla="*/ 471 w 619"/>
                <a:gd name="T7" fmla="*/ 0 h 266"/>
                <a:gd name="T8" fmla="*/ 471 w 619"/>
                <a:gd name="T9" fmla="*/ 29 h 266"/>
                <a:gd name="T10" fmla="*/ 559 w 619"/>
                <a:gd name="T11" fmla="*/ 118 h 266"/>
                <a:gd name="T12" fmla="*/ 59 w 619"/>
                <a:gd name="T13" fmla="*/ 118 h 266"/>
                <a:gd name="T14" fmla="*/ 147 w 619"/>
                <a:gd name="T15" fmla="*/ 29 h 266"/>
                <a:gd name="T16" fmla="*/ 147 w 619"/>
                <a:gd name="T17" fmla="*/ 0 h 266"/>
                <a:gd name="T18" fmla="*/ 118 w 619"/>
                <a:gd name="T19" fmla="*/ 0 h 266"/>
                <a:gd name="T20" fmla="*/ 0 w 619"/>
                <a:gd name="T21" fmla="*/ 118 h 266"/>
                <a:gd name="T22" fmla="*/ 0 w 619"/>
                <a:gd name="T23" fmla="*/ 132 h 266"/>
                <a:gd name="T24" fmla="*/ 0 w 619"/>
                <a:gd name="T25" fmla="*/ 147 h 266"/>
                <a:gd name="T26" fmla="*/ 118 w 619"/>
                <a:gd name="T27" fmla="*/ 265 h 266"/>
                <a:gd name="T28" fmla="*/ 147 w 619"/>
                <a:gd name="T29" fmla="*/ 265 h 266"/>
                <a:gd name="T30" fmla="*/ 147 w 619"/>
                <a:gd name="T31" fmla="*/ 235 h 266"/>
                <a:gd name="T32" fmla="*/ 59 w 619"/>
                <a:gd name="T33" fmla="*/ 147 h 266"/>
                <a:gd name="T34" fmla="*/ 559 w 619"/>
                <a:gd name="T35" fmla="*/ 147 h 266"/>
                <a:gd name="T36" fmla="*/ 471 w 619"/>
                <a:gd name="T37" fmla="*/ 235 h 266"/>
                <a:gd name="T38" fmla="*/ 471 w 619"/>
                <a:gd name="T39" fmla="*/ 265 h 266"/>
                <a:gd name="T40" fmla="*/ 500 w 619"/>
                <a:gd name="T41" fmla="*/ 265 h 266"/>
                <a:gd name="T42" fmla="*/ 618 w 619"/>
                <a:gd name="T43" fmla="*/ 147 h 266"/>
                <a:gd name="T44" fmla="*/ 618 w 619"/>
                <a:gd name="T45" fmla="*/ 132 h 266"/>
                <a:gd name="T46" fmla="*/ 618 w 619"/>
                <a:gd name="T47" fmla="*/ 11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266">
                  <a:moveTo>
                    <a:pt x="618" y="118"/>
                  </a:moveTo>
                  <a:lnTo>
                    <a:pt x="618" y="118"/>
                  </a:lnTo>
                  <a:cubicBezTo>
                    <a:pt x="500" y="0"/>
                    <a:pt x="500" y="0"/>
                    <a:pt x="500" y="0"/>
                  </a:cubicBezTo>
                  <a:cubicBezTo>
                    <a:pt x="500" y="0"/>
                    <a:pt x="486" y="0"/>
                    <a:pt x="471" y="0"/>
                  </a:cubicBezTo>
                  <a:cubicBezTo>
                    <a:pt x="471" y="14"/>
                    <a:pt x="471" y="14"/>
                    <a:pt x="471" y="29"/>
                  </a:cubicBezTo>
                  <a:cubicBezTo>
                    <a:pt x="559" y="118"/>
                    <a:pt x="559" y="118"/>
                    <a:pt x="559" y="118"/>
                  </a:cubicBezTo>
                  <a:cubicBezTo>
                    <a:pt x="59" y="118"/>
                    <a:pt x="59" y="118"/>
                    <a:pt x="59" y="118"/>
                  </a:cubicBezTo>
                  <a:cubicBezTo>
                    <a:pt x="147" y="29"/>
                    <a:pt x="147" y="29"/>
                    <a:pt x="147" y="29"/>
                  </a:cubicBezTo>
                  <a:cubicBezTo>
                    <a:pt x="147" y="14"/>
                    <a:pt x="147" y="14"/>
                    <a:pt x="147" y="0"/>
                  </a:cubicBezTo>
                  <a:cubicBezTo>
                    <a:pt x="132" y="0"/>
                    <a:pt x="118" y="0"/>
                    <a:pt x="118" y="0"/>
                  </a:cubicBezTo>
                  <a:cubicBezTo>
                    <a:pt x="0" y="118"/>
                    <a:pt x="0" y="118"/>
                    <a:pt x="0" y="118"/>
                  </a:cubicBezTo>
                  <a:lnTo>
                    <a:pt x="0" y="132"/>
                  </a:lnTo>
                  <a:lnTo>
                    <a:pt x="0" y="147"/>
                  </a:lnTo>
                  <a:cubicBezTo>
                    <a:pt x="118" y="265"/>
                    <a:pt x="118" y="265"/>
                    <a:pt x="118" y="265"/>
                  </a:cubicBezTo>
                  <a:cubicBezTo>
                    <a:pt x="118" y="265"/>
                    <a:pt x="132" y="265"/>
                    <a:pt x="147" y="265"/>
                  </a:cubicBezTo>
                  <a:cubicBezTo>
                    <a:pt x="147" y="250"/>
                    <a:pt x="147" y="250"/>
                    <a:pt x="147" y="235"/>
                  </a:cubicBezTo>
                  <a:cubicBezTo>
                    <a:pt x="59" y="147"/>
                    <a:pt x="59" y="147"/>
                    <a:pt x="59" y="147"/>
                  </a:cubicBezTo>
                  <a:cubicBezTo>
                    <a:pt x="559" y="147"/>
                    <a:pt x="559" y="147"/>
                    <a:pt x="559" y="147"/>
                  </a:cubicBezTo>
                  <a:cubicBezTo>
                    <a:pt x="471" y="235"/>
                    <a:pt x="471" y="235"/>
                    <a:pt x="471" y="235"/>
                  </a:cubicBezTo>
                  <a:cubicBezTo>
                    <a:pt x="471" y="250"/>
                    <a:pt x="471" y="250"/>
                    <a:pt x="471" y="265"/>
                  </a:cubicBezTo>
                  <a:cubicBezTo>
                    <a:pt x="486" y="265"/>
                    <a:pt x="500" y="265"/>
                    <a:pt x="500" y="265"/>
                  </a:cubicBezTo>
                  <a:cubicBezTo>
                    <a:pt x="618" y="147"/>
                    <a:pt x="618" y="147"/>
                    <a:pt x="618" y="147"/>
                  </a:cubicBezTo>
                  <a:lnTo>
                    <a:pt x="618" y="132"/>
                  </a:lnTo>
                  <a:lnTo>
                    <a:pt x="618" y="118"/>
                  </a:ln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29" name="Freeform 9"/>
            <p:cNvSpPr>
              <a:spLocks noChangeArrowheads="1"/>
            </p:cNvSpPr>
            <p:nvPr/>
          </p:nvSpPr>
          <p:spPr bwMode="auto">
            <a:xfrm>
              <a:off x="5645150" y="3987800"/>
              <a:ext cx="114300" cy="266700"/>
            </a:xfrm>
            <a:custGeom>
              <a:avLst/>
              <a:gdLst>
                <a:gd name="T0" fmla="*/ 235 w 265"/>
                <a:gd name="T1" fmla="*/ 471 h 619"/>
                <a:gd name="T2" fmla="*/ 235 w 265"/>
                <a:gd name="T3" fmla="*/ 471 h 619"/>
                <a:gd name="T4" fmla="*/ 147 w 265"/>
                <a:gd name="T5" fmla="*/ 559 h 619"/>
                <a:gd name="T6" fmla="*/ 147 w 265"/>
                <a:gd name="T7" fmla="*/ 59 h 619"/>
                <a:gd name="T8" fmla="*/ 235 w 265"/>
                <a:gd name="T9" fmla="*/ 147 h 619"/>
                <a:gd name="T10" fmla="*/ 264 w 265"/>
                <a:gd name="T11" fmla="*/ 147 h 619"/>
                <a:gd name="T12" fmla="*/ 264 w 265"/>
                <a:gd name="T13" fmla="*/ 118 h 619"/>
                <a:gd name="T14" fmla="*/ 147 w 265"/>
                <a:gd name="T15" fmla="*/ 0 h 619"/>
                <a:gd name="T16" fmla="*/ 132 w 265"/>
                <a:gd name="T17" fmla="*/ 0 h 619"/>
                <a:gd name="T18" fmla="*/ 117 w 265"/>
                <a:gd name="T19" fmla="*/ 0 h 619"/>
                <a:gd name="T20" fmla="*/ 0 w 265"/>
                <a:gd name="T21" fmla="*/ 118 h 619"/>
                <a:gd name="T22" fmla="*/ 0 w 265"/>
                <a:gd name="T23" fmla="*/ 147 h 619"/>
                <a:gd name="T24" fmla="*/ 29 w 265"/>
                <a:gd name="T25" fmla="*/ 147 h 619"/>
                <a:gd name="T26" fmla="*/ 117 w 265"/>
                <a:gd name="T27" fmla="*/ 59 h 619"/>
                <a:gd name="T28" fmla="*/ 117 w 265"/>
                <a:gd name="T29" fmla="*/ 559 h 619"/>
                <a:gd name="T30" fmla="*/ 29 w 265"/>
                <a:gd name="T31" fmla="*/ 471 h 619"/>
                <a:gd name="T32" fmla="*/ 0 w 265"/>
                <a:gd name="T33" fmla="*/ 471 h 619"/>
                <a:gd name="T34" fmla="*/ 0 w 265"/>
                <a:gd name="T35" fmla="*/ 500 h 619"/>
                <a:gd name="T36" fmla="*/ 117 w 265"/>
                <a:gd name="T37" fmla="*/ 618 h 619"/>
                <a:gd name="T38" fmla="*/ 132 w 265"/>
                <a:gd name="T39" fmla="*/ 618 h 619"/>
                <a:gd name="T40" fmla="*/ 147 w 265"/>
                <a:gd name="T41" fmla="*/ 618 h 619"/>
                <a:gd name="T42" fmla="*/ 264 w 265"/>
                <a:gd name="T43" fmla="*/ 500 h 619"/>
                <a:gd name="T44" fmla="*/ 264 w 265"/>
                <a:gd name="T45" fmla="*/ 471 h 619"/>
                <a:gd name="T46" fmla="*/ 235 w 265"/>
                <a:gd name="T47"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5" h="619">
                  <a:moveTo>
                    <a:pt x="235" y="471"/>
                  </a:moveTo>
                  <a:lnTo>
                    <a:pt x="235" y="471"/>
                  </a:lnTo>
                  <a:cubicBezTo>
                    <a:pt x="147" y="559"/>
                    <a:pt x="147" y="559"/>
                    <a:pt x="147" y="559"/>
                  </a:cubicBezTo>
                  <a:cubicBezTo>
                    <a:pt x="147" y="59"/>
                    <a:pt x="147" y="59"/>
                    <a:pt x="147" y="59"/>
                  </a:cubicBezTo>
                  <a:cubicBezTo>
                    <a:pt x="235" y="147"/>
                    <a:pt x="235" y="147"/>
                    <a:pt x="235" y="147"/>
                  </a:cubicBezTo>
                  <a:cubicBezTo>
                    <a:pt x="250" y="147"/>
                    <a:pt x="250" y="147"/>
                    <a:pt x="264" y="147"/>
                  </a:cubicBezTo>
                  <a:cubicBezTo>
                    <a:pt x="264" y="133"/>
                    <a:pt x="264" y="118"/>
                    <a:pt x="264" y="118"/>
                  </a:cubicBezTo>
                  <a:cubicBezTo>
                    <a:pt x="147" y="0"/>
                    <a:pt x="147" y="0"/>
                    <a:pt x="147" y="0"/>
                  </a:cubicBezTo>
                  <a:lnTo>
                    <a:pt x="132" y="0"/>
                  </a:lnTo>
                  <a:lnTo>
                    <a:pt x="117" y="0"/>
                  </a:lnTo>
                  <a:cubicBezTo>
                    <a:pt x="0" y="118"/>
                    <a:pt x="0" y="118"/>
                    <a:pt x="0" y="118"/>
                  </a:cubicBezTo>
                  <a:cubicBezTo>
                    <a:pt x="0" y="118"/>
                    <a:pt x="0" y="133"/>
                    <a:pt x="0" y="147"/>
                  </a:cubicBezTo>
                  <a:cubicBezTo>
                    <a:pt x="14" y="147"/>
                    <a:pt x="14" y="147"/>
                    <a:pt x="29" y="147"/>
                  </a:cubicBezTo>
                  <a:cubicBezTo>
                    <a:pt x="117" y="59"/>
                    <a:pt x="117" y="59"/>
                    <a:pt x="117" y="59"/>
                  </a:cubicBezTo>
                  <a:cubicBezTo>
                    <a:pt x="117" y="559"/>
                    <a:pt x="117" y="559"/>
                    <a:pt x="117" y="559"/>
                  </a:cubicBezTo>
                  <a:cubicBezTo>
                    <a:pt x="29" y="471"/>
                    <a:pt x="29" y="471"/>
                    <a:pt x="29" y="471"/>
                  </a:cubicBezTo>
                  <a:cubicBezTo>
                    <a:pt x="14" y="471"/>
                    <a:pt x="14" y="471"/>
                    <a:pt x="0" y="471"/>
                  </a:cubicBezTo>
                  <a:cubicBezTo>
                    <a:pt x="0" y="486"/>
                    <a:pt x="0" y="500"/>
                    <a:pt x="0" y="500"/>
                  </a:cubicBezTo>
                  <a:cubicBezTo>
                    <a:pt x="117" y="618"/>
                    <a:pt x="117" y="618"/>
                    <a:pt x="117" y="618"/>
                  </a:cubicBezTo>
                  <a:lnTo>
                    <a:pt x="132" y="618"/>
                  </a:lnTo>
                  <a:lnTo>
                    <a:pt x="147" y="618"/>
                  </a:lnTo>
                  <a:cubicBezTo>
                    <a:pt x="264" y="500"/>
                    <a:pt x="264" y="500"/>
                    <a:pt x="264" y="500"/>
                  </a:cubicBezTo>
                  <a:cubicBezTo>
                    <a:pt x="264" y="500"/>
                    <a:pt x="264" y="486"/>
                    <a:pt x="264" y="471"/>
                  </a:cubicBezTo>
                  <a:cubicBezTo>
                    <a:pt x="250" y="471"/>
                    <a:pt x="250" y="471"/>
                    <a:pt x="235" y="471"/>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0" name="Freeform 10"/>
            <p:cNvSpPr>
              <a:spLocks noChangeArrowheads="1"/>
            </p:cNvSpPr>
            <p:nvPr/>
          </p:nvSpPr>
          <p:spPr bwMode="auto">
            <a:xfrm>
              <a:off x="5146675" y="3998913"/>
              <a:ext cx="228600" cy="242887"/>
            </a:xfrm>
            <a:custGeom>
              <a:avLst/>
              <a:gdLst>
                <a:gd name="T0" fmla="*/ 530 w 531"/>
                <a:gd name="T1" fmla="*/ 221 h 561"/>
                <a:gd name="T2" fmla="*/ 530 w 531"/>
                <a:gd name="T3" fmla="*/ 221 h 561"/>
                <a:gd name="T4" fmla="*/ 339 w 531"/>
                <a:gd name="T5" fmla="*/ 15 h 561"/>
                <a:gd name="T6" fmla="*/ 310 w 531"/>
                <a:gd name="T7" fmla="*/ 15 h 561"/>
                <a:gd name="T8" fmla="*/ 295 w 531"/>
                <a:gd name="T9" fmla="*/ 30 h 561"/>
                <a:gd name="T10" fmla="*/ 295 w 531"/>
                <a:gd name="T11" fmla="*/ 148 h 561"/>
                <a:gd name="T12" fmla="*/ 0 w 531"/>
                <a:gd name="T13" fmla="*/ 442 h 561"/>
                <a:gd name="T14" fmla="*/ 30 w 531"/>
                <a:gd name="T15" fmla="*/ 560 h 561"/>
                <a:gd name="T16" fmla="*/ 295 w 531"/>
                <a:gd name="T17" fmla="*/ 339 h 561"/>
                <a:gd name="T18" fmla="*/ 295 w 531"/>
                <a:gd name="T19" fmla="*/ 457 h 561"/>
                <a:gd name="T20" fmla="*/ 310 w 531"/>
                <a:gd name="T21" fmla="*/ 471 h 561"/>
                <a:gd name="T22" fmla="*/ 310 w 531"/>
                <a:gd name="T23" fmla="*/ 471 h 561"/>
                <a:gd name="T24" fmla="*/ 324 w 531"/>
                <a:gd name="T25" fmla="*/ 471 h 561"/>
                <a:gd name="T26" fmla="*/ 339 w 531"/>
                <a:gd name="T27" fmla="*/ 471 h 561"/>
                <a:gd name="T28" fmla="*/ 530 w 531"/>
                <a:gd name="T29" fmla="*/ 251 h 561"/>
                <a:gd name="T30" fmla="*/ 530 w 531"/>
                <a:gd name="T31" fmla="*/ 236 h 561"/>
                <a:gd name="T32" fmla="*/ 530 w 531"/>
                <a:gd name="T33" fmla="*/ 221 h 561"/>
                <a:gd name="T34" fmla="*/ 339 w 531"/>
                <a:gd name="T35" fmla="*/ 413 h 561"/>
                <a:gd name="T36" fmla="*/ 339 w 531"/>
                <a:gd name="T37" fmla="*/ 413 h 561"/>
                <a:gd name="T38" fmla="*/ 339 w 531"/>
                <a:gd name="T39" fmla="*/ 295 h 561"/>
                <a:gd name="T40" fmla="*/ 280 w 531"/>
                <a:gd name="T41" fmla="*/ 295 h 561"/>
                <a:gd name="T42" fmla="*/ 44 w 531"/>
                <a:gd name="T43" fmla="*/ 413 h 561"/>
                <a:gd name="T44" fmla="*/ 280 w 531"/>
                <a:gd name="T45" fmla="*/ 177 h 561"/>
                <a:gd name="T46" fmla="*/ 339 w 531"/>
                <a:gd name="T47" fmla="*/ 177 h 561"/>
                <a:gd name="T48" fmla="*/ 339 w 531"/>
                <a:gd name="T49" fmla="*/ 74 h 561"/>
                <a:gd name="T50" fmla="*/ 486 w 531"/>
                <a:gd name="T51" fmla="*/ 236 h 561"/>
                <a:gd name="T52" fmla="*/ 339 w 531"/>
                <a:gd name="T53" fmla="*/ 4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530" y="221"/>
                  </a:moveTo>
                  <a:lnTo>
                    <a:pt x="530" y="221"/>
                  </a:lnTo>
                  <a:cubicBezTo>
                    <a:pt x="339" y="15"/>
                    <a:pt x="339" y="15"/>
                    <a:pt x="339" y="15"/>
                  </a:cubicBezTo>
                  <a:cubicBezTo>
                    <a:pt x="324" y="0"/>
                    <a:pt x="310" y="0"/>
                    <a:pt x="310" y="15"/>
                  </a:cubicBezTo>
                  <a:cubicBezTo>
                    <a:pt x="295" y="15"/>
                    <a:pt x="295" y="15"/>
                    <a:pt x="295" y="30"/>
                  </a:cubicBezTo>
                  <a:cubicBezTo>
                    <a:pt x="295" y="148"/>
                    <a:pt x="295" y="148"/>
                    <a:pt x="295" y="148"/>
                  </a:cubicBezTo>
                  <a:cubicBezTo>
                    <a:pt x="133" y="148"/>
                    <a:pt x="0" y="280"/>
                    <a:pt x="0" y="442"/>
                  </a:cubicBezTo>
                  <a:cubicBezTo>
                    <a:pt x="0" y="487"/>
                    <a:pt x="15" y="516"/>
                    <a:pt x="30" y="560"/>
                  </a:cubicBezTo>
                  <a:cubicBezTo>
                    <a:pt x="59" y="428"/>
                    <a:pt x="177" y="339"/>
                    <a:pt x="295" y="339"/>
                  </a:cubicBezTo>
                  <a:lnTo>
                    <a:pt x="295" y="457"/>
                  </a:lnTo>
                  <a:cubicBezTo>
                    <a:pt x="295" y="457"/>
                    <a:pt x="295" y="471"/>
                    <a:pt x="310" y="471"/>
                  </a:cubicBezTo>
                  <a:lnTo>
                    <a:pt x="310" y="471"/>
                  </a:lnTo>
                  <a:cubicBezTo>
                    <a:pt x="310" y="471"/>
                    <a:pt x="310" y="471"/>
                    <a:pt x="324" y="471"/>
                  </a:cubicBezTo>
                  <a:cubicBezTo>
                    <a:pt x="324" y="471"/>
                    <a:pt x="324" y="471"/>
                    <a:pt x="339" y="471"/>
                  </a:cubicBezTo>
                  <a:cubicBezTo>
                    <a:pt x="530" y="251"/>
                    <a:pt x="530" y="251"/>
                    <a:pt x="530" y="251"/>
                  </a:cubicBezTo>
                  <a:cubicBezTo>
                    <a:pt x="530" y="251"/>
                    <a:pt x="530" y="251"/>
                    <a:pt x="530" y="236"/>
                  </a:cubicBezTo>
                  <a:cubicBezTo>
                    <a:pt x="530" y="236"/>
                    <a:pt x="530" y="236"/>
                    <a:pt x="530" y="221"/>
                  </a:cubicBezTo>
                  <a:close/>
                  <a:moveTo>
                    <a:pt x="339" y="413"/>
                  </a:moveTo>
                  <a:lnTo>
                    <a:pt x="339" y="413"/>
                  </a:lnTo>
                  <a:cubicBezTo>
                    <a:pt x="339" y="295"/>
                    <a:pt x="339" y="295"/>
                    <a:pt x="339" y="295"/>
                  </a:cubicBezTo>
                  <a:cubicBezTo>
                    <a:pt x="339" y="295"/>
                    <a:pt x="295" y="295"/>
                    <a:pt x="280" y="295"/>
                  </a:cubicBezTo>
                  <a:cubicBezTo>
                    <a:pt x="192" y="295"/>
                    <a:pt x="89" y="369"/>
                    <a:pt x="44" y="413"/>
                  </a:cubicBezTo>
                  <a:cubicBezTo>
                    <a:pt x="44" y="339"/>
                    <a:pt x="148" y="192"/>
                    <a:pt x="280" y="177"/>
                  </a:cubicBezTo>
                  <a:cubicBezTo>
                    <a:pt x="295" y="177"/>
                    <a:pt x="339" y="177"/>
                    <a:pt x="339" y="177"/>
                  </a:cubicBezTo>
                  <a:cubicBezTo>
                    <a:pt x="339" y="74"/>
                    <a:pt x="339" y="74"/>
                    <a:pt x="339" y="74"/>
                  </a:cubicBezTo>
                  <a:cubicBezTo>
                    <a:pt x="486" y="236"/>
                    <a:pt x="486" y="236"/>
                    <a:pt x="486" y="236"/>
                  </a:cubicBezTo>
                  <a:lnTo>
                    <a:pt x="339" y="413"/>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1" name="Freeform 11"/>
            <p:cNvSpPr>
              <a:spLocks noChangeArrowheads="1"/>
            </p:cNvSpPr>
            <p:nvPr/>
          </p:nvSpPr>
          <p:spPr bwMode="auto">
            <a:xfrm>
              <a:off x="4700588" y="3998913"/>
              <a:ext cx="228600" cy="242887"/>
            </a:xfrm>
            <a:custGeom>
              <a:avLst/>
              <a:gdLst>
                <a:gd name="T0" fmla="*/ 235 w 531"/>
                <a:gd name="T1" fmla="*/ 148 h 561"/>
                <a:gd name="T2" fmla="*/ 235 w 531"/>
                <a:gd name="T3" fmla="*/ 148 h 561"/>
                <a:gd name="T4" fmla="*/ 235 w 531"/>
                <a:gd name="T5" fmla="*/ 30 h 561"/>
                <a:gd name="T6" fmla="*/ 221 w 531"/>
                <a:gd name="T7" fmla="*/ 15 h 561"/>
                <a:gd name="T8" fmla="*/ 191 w 531"/>
                <a:gd name="T9" fmla="*/ 15 h 561"/>
                <a:gd name="T10" fmla="*/ 0 w 531"/>
                <a:gd name="T11" fmla="*/ 221 h 561"/>
                <a:gd name="T12" fmla="*/ 0 w 531"/>
                <a:gd name="T13" fmla="*/ 236 h 561"/>
                <a:gd name="T14" fmla="*/ 0 w 531"/>
                <a:gd name="T15" fmla="*/ 251 h 561"/>
                <a:gd name="T16" fmla="*/ 191 w 531"/>
                <a:gd name="T17" fmla="*/ 471 h 561"/>
                <a:gd name="T18" fmla="*/ 206 w 531"/>
                <a:gd name="T19" fmla="*/ 471 h 561"/>
                <a:gd name="T20" fmla="*/ 221 w 531"/>
                <a:gd name="T21" fmla="*/ 471 h 561"/>
                <a:gd name="T22" fmla="*/ 221 w 531"/>
                <a:gd name="T23" fmla="*/ 471 h 561"/>
                <a:gd name="T24" fmla="*/ 235 w 531"/>
                <a:gd name="T25" fmla="*/ 457 h 561"/>
                <a:gd name="T26" fmla="*/ 235 w 531"/>
                <a:gd name="T27" fmla="*/ 339 h 561"/>
                <a:gd name="T28" fmla="*/ 500 w 531"/>
                <a:gd name="T29" fmla="*/ 560 h 561"/>
                <a:gd name="T30" fmla="*/ 530 w 531"/>
                <a:gd name="T31" fmla="*/ 442 h 561"/>
                <a:gd name="T32" fmla="*/ 235 w 531"/>
                <a:gd name="T33" fmla="*/ 148 h 561"/>
                <a:gd name="T34" fmla="*/ 250 w 531"/>
                <a:gd name="T35" fmla="*/ 295 h 561"/>
                <a:gd name="T36" fmla="*/ 250 w 531"/>
                <a:gd name="T37" fmla="*/ 295 h 561"/>
                <a:gd name="T38" fmla="*/ 191 w 531"/>
                <a:gd name="T39" fmla="*/ 295 h 561"/>
                <a:gd name="T40" fmla="*/ 191 w 531"/>
                <a:gd name="T41" fmla="*/ 413 h 561"/>
                <a:gd name="T42" fmla="*/ 44 w 531"/>
                <a:gd name="T43" fmla="*/ 236 h 561"/>
                <a:gd name="T44" fmla="*/ 191 w 531"/>
                <a:gd name="T45" fmla="*/ 74 h 561"/>
                <a:gd name="T46" fmla="*/ 191 w 531"/>
                <a:gd name="T47" fmla="*/ 177 h 561"/>
                <a:gd name="T48" fmla="*/ 250 w 531"/>
                <a:gd name="T49" fmla="*/ 177 h 561"/>
                <a:gd name="T50" fmla="*/ 486 w 531"/>
                <a:gd name="T51" fmla="*/ 413 h 561"/>
                <a:gd name="T52" fmla="*/ 250 w 531"/>
                <a:gd name="T53" fmla="*/ 295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1" h="561">
                  <a:moveTo>
                    <a:pt x="235" y="148"/>
                  </a:moveTo>
                  <a:lnTo>
                    <a:pt x="235" y="148"/>
                  </a:lnTo>
                  <a:cubicBezTo>
                    <a:pt x="235" y="30"/>
                    <a:pt x="235" y="30"/>
                    <a:pt x="235" y="30"/>
                  </a:cubicBezTo>
                  <a:cubicBezTo>
                    <a:pt x="235" y="15"/>
                    <a:pt x="235" y="15"/>
                    <a:pt x="221" y="15"/>
                  </a:cubicBezTo>
                  <a:cubicBezTo>
                    <a:pt x="221" y="0"/>
                    <a:pt x="206" y="0"/>
                    <a:pt x="191" y="15"/>
                  </a:cubicBezTo>
                  <a:cubicBezTo>
                    <a:pt x="0" y="221"/>
                    <a:pt x="0" y="221"/>
                    <a:pt x="0" y="221"/>
                  </a:cubicBezTo>
                  <a:cubicBezTo>
                    <a:pt x="0" y="236"/>
                    <a:pt x="0" y="236"/>
                    <a:pt x="0" y="236"/>
                  </a:cubicBezTo>
                  <a:cubicBezTo>
                    <a:pt x="0" y="251"/>
                    <a:pt x="0" y="251"/>
                    <a:pt x="0" y="251"/>
                  </a:cubicBezTo>
                  <a:cubicBezTo>
                    <a:pt x="191" y="471"/>
                    <a:pt x="191" y="471"/>
                    <a:pt x="191" y="471"/>
                  </a:cubicBezTo>
                  <a:cubicBezTo>
                    <a:pt x="206" y="471"/>
                    <a:pt x="206" y="471"/>
                    <a:pt x="206" y="471"/>
                  </a:cubicBezTo>
                  <a:cubicBezTo>
                    <a:pt x="221" y="471"/>
                    <a:pt x="221" y="471"/>
                    <a:pt x="221" y="471"/>
                  </a:cubicBezTo>
                  <a:lnTo>
                    <a:pt x="221" y="471"/>
                  </a:lnTo>
                  <a:cubicBezTo>
                    <a:pt x="235" y="471"/>
                    <a:pt x="235" y="457"/>
                    <a:pt x="235" y="457"/>
                  </a:cubicBezTo>
                  <a:lnTo>
                    <a:pt x="235" y="339"/>
                  </a:lnTo>
                  <a:cubicBezTo>
                    <a:pt x="353" y="339"/>
                    <a:pt x="471" y="428"/>
                    <a:pt x="500" y="560"/>
                  </a:cubicBezTo>
                  <a:cubicBezTo>
                    <a:pt x="515" y="516"/>
                    <a:pt x="530" y="487"/>
                    <a:pt x="530" y="442"/>
                  </a:cubicBezTo>
                  <a:cubicBezTo>
                    <a:pt x="530" y="280"/>
                    <a:pt x="397" y="148"/>
                    <a:pt x="235" y="148"/>
                  </a:cubicBezTo>
                  <a:close/>
                  <a:moveTo>
                    <a:pt x="250" y="295"/>
                  </a:moveTo>
                  <a:lnTo>
                    <a:pt x="250" y="295"/>
                  </a:lnTo>
                  <a:cubicBezTo>
                    <a:pt x="235" y="295"/>
                    <a:pt x="191" y="295"/>
                    <a:pt x="191" y="295"/>
                  </a:cubicBezTo>
                  <a:cubicBezTo>
                    <a:pt x="191" y="413"/>
                    <a:pt x="191" y="413"/>
                    <a:pt x="191" y="413"/>
                  </a:cubicBezTo>
                  <a:cubicBezTo>
                    <a:pt x="44" y="236"/>
                    <a:pt x="44" y="236"/>
                    <a:pt x="44" y="236"/>
                  </a:cubicBezTo>
                  <a:cubicBezTo>
                    <a:pt x="191" y="74"/>
                    <a:pt x="191" y="74"/>
                    <a:pt x="191" y="74"/>
                  </a:cubicBezTo>
                  <a:cubicBezTo>
                    <a:pt x="191" y="177"/>
                    <a:pt x="191" y="177"/>
                    <a:pt x="191" y="177"/>
                  </a:cubicBezTo>
                  <a:cubicBezTo>
                    <a:pt x="191" y="177"/>
                    <a:pt x="235" y="177"/>
                    <a:pt x="250" y="177"/>
                  </a:cubicBezTo>
                  <a:cubicBezTo>
                    <a:pt x="382" y="192"/>
                    <a:pt x="486" y="339"/>
                    <a:pt x="486" y="413"/>
                  </a:cubicBezTo>
                  <a:cubicBezTo>
                    <a:pt x="441" y="369"/>
                    <a:pt x="339" y="295"/>
                    <a:pt x="250" y="29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2" name="Freeform 12"/>
            <p:cNvSpPr>
              <a:spLocks noChangeArrowheads="1"/>
            </p:cNvSpPr>
            <p:nvPr/>
          </p:nvSpPr>
          <p:spPr bwMode="auto">
            <a:xfrm>
              <a:off x="8674100" y="3584575"/>
              <a:ext cx="266700" cy="185738"/>
            </a:xfrm>
            <a:custGeom>
              <a:avLst/>
              <a:gdLst>
                <a:gd name="T0" fmla="*/ 545 w 619"/>
                <a:gd name="T1" fmla="*/ 0 h 427"/>
                <a:gd name="T2" fmla="*/ 545 w 619"/>
                <a:gd name="T3" fmla="*/ 0 h 427"/>
                <a:gd name="T4" fmla="*/ 191 w 619"/>
                <a:gd name="T5" fmla="*/ 0 h 427"/>
                <a:gd name="T6" fmla="*/ 177 w 619"/>
                <a:gd name="T7" fmla="*/ 0 h 427"/>
                <a:gd name="T8" fmla="*/ 0 w 619"/>
                <a:gd name="T9" fmla="*/ 206 h 427"/>
                <a:gd name="T10" fmla="*/ 0 w 619"/>
                <a:gd name="T11" fmla="*/ 221 h 427"/>
                <a:gd name="T12" fmla="*/ 0 w 619"/>
                <a:gd name="T13" fmla="*/ 235 h 427"/>
                <a:gd name="T14" fmla="*/ 177 w 619"/>
                <a:gd name="T15" fmla="*/ 426 h 427"/>
                <a:gd name="T16" fmla="*/ 191 w 619"/>
                <a:gd name="T17" fmla="*/ 426 h 427"/>
                <a:gd name="T18" fmla="*/ 191 w 619"/>
                <a:gd name="T19" fmla="*/ 426 h 427"/>
                <a:gd name="T20" fmla="*/ 545 w 619"/>
                <a:gd name="T21" fmla="*/ 426 h 427"/>
                <a:gd name="T22" fmla="*/ 618 w 619"/>
                <a:gd name="T23" fmla="*/ 353 h 427"/>
                <a:gd name="T24" fmla="*/ 618 w 619"/>
                <a:gd name="T25" fmla="*/ 73 h 427"/>
                <a:gd name="T26" fmla="*/ 545 w 619"/>
                <a:gd name="T27" fmla="*/ 0 h 427"/>
                <a:gd name="T28" fmla="*/ 589 w 619"/>
                <a:gd name="T29" fmla="*/ 353 h 427"/>
                <a:gd name="T30" fmla="*/ 589 w 619"/>
                <a:gd name="T31" fmla="*/ 353 h 427"/>
                <a:gd name="T32" fmla="*/ 545 w 619"/>
                <a:gd name="T33" fmla="*/ 397 h 427"/>
                <a:gd name="T34" fmla="*/ 206 w 619"/>
                <a:gd name="T35" fmla="*/ 397 h 427"/>
                <a:gd name="T36" fmla="*/ 44 w 619"/>
                <a:gd name="T37" fmla="*/ 221 h 427"/>
                <a:gd name="T38" fmla="*/ 206 w 619"/>
                <a:gd name="T39" fmla="*/ 44 h 427"/>
                <a:gd name="T40" fmla="*/ 545 w 619"/>
                <a:gd name="T41" fmla="*/ 44 h 427"/>
                <a:gd name="T42" fmla="*/ 589 w 619"/>
                <a:gd name="T43" fmla="*/ 73 h 427"/>
                <a:gd name="T44" fmla="*/ 589 w 619"/>
                <a:gd name="T45" fmla="*/ 35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427">
                  <a:moveTo>
                    <a:pt x="545" y="0"/>
                  </a:moveTo>
                  <a:lnTo>
                    <a:pt x="545" y="0"/>
                  </a:lnTo>
                  <a:cubicBezTo>
                    <a:pt x="191" y="0"/>
                    <a:pt x="191" y="0"/>
                    <a:pt x="191" y="0"/>
                  </a:cubicBezTo>
                  <a:lnTo>
                    <a:pt x="177" y="0"/>
                  </a:lnTo>
                  <a:cubicBezTo>
                    <a:pt x="0" y="206"/>
                    <a:pt x="0" y="206"/>
                    <a:pt x="0" y="206"/>
                  </a:cubicBezTo>
                  <a:cubicBezTo>
                    <a:pt x="0" y="206"/>
                    <a:pt x="0" y="206"/>
                    <a:pt x="0" y="221"/>
                  </a:cubicBezTo>
                  <a:cubicBezTo>
                    <a:pt x="0" y="221"/>
                    <a:pt x="0" y="221"/>
                    <a:pt x="0" y="235"/>
                  </a:cubicBezTo>
                  <a:cubicBezTo>
                    <a:pt x="177" y="426"/>
                    <a:pt x="177" y="426"/>
                    <a:pt x="177" y="426"/>
                  </a:cubicBezTo>
                  <a:lnTo>
                    <a:pt x="191" y="426"/>
                  </a:lnTo>
                  <a:lnTo>
                    <a:pt x="191" y="426"/>
                  </a:lnTo>
                  <a:cubicBezTo>
                    <a:pt x="545" y="426"/>
                    <a:pt x="545" y="426"/>
                    <a:pt x="545" y="426"/>
                  </a:cubicBezTo>
                  <a:cubicBezTo>
                    <a:pt x="589" y="426"/>
                    <a:pt x="618" y="397"/>
                    <a:pt x="618" y="353"/>
                  </a:cubicBezTo>
                  <a:cubicBezTo>
                    <a:pt x="618" y="73"/>
                    <a:pt x="618" y="73"/>
                    <a:pt x="618" y="73"/>
                  </a:cubicBezTo>
                  <a:cubicBezTo>
                    <a:pt x="618" y="29"/>
                    <a:pt x="589" y="0"/>
                    <a:pt x="545" y="0"/>
                  </a:cubicBezTo>
                  <a:close/>
                  <a:moveTo>
                    <a:pt x="589" y="353"/>
                  </a:moveTo>
                  <a:lnTo>
                    <a:pt x="589" y="353"/>
                  </a:lnTo>
                  <a:cubicBezTo>
                    <a:pt x="589" y="368"/>
                    <a:pt x="559" y="397"/>
                    <a:pt x="545" y="397"/>
                  </a:cubicBezTo>
                  <a:cubicBezTo>
                    <a:pt x="206" y="397"/>
                    <a:pt x="206" y="397"/>
                    <a:pt x="206" y="397"/>
                  </a:cubicBezTo>
                  <a:cubicBezTo>
                    <a:pt x="44" y="221"/>
                    <a:pt x="44" y="221"/>
                    <a:pt x="44" y="221"/>
                  </a:cubicBezTo>
                  <a:cubicBezTo>
                    <a:pt x="206" y="44"/>
                    <a:pt x="206" y="44"/>
                    <a:pt x="206" y="44"/>
                  </a:cubicBezTo>
                  <a:cubicBezTo>
                    <a:pt x="545" y="44"/>
                    <a:pt x="545" y="44"/>
                    <a:pt x="545" y="44"/>
                  </a:cubicBezTo>
                  <a:cubicBezTo>
                    <a:pt x="559" y="44"/>
                    <a:pt x="589" y="58"/>
                    <a:pt x="589" y="73"/>
                  </a:cubicBezTo>
                  <a:lnTo>
                    <a:pt x="589" y="353"/>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3" name="Freeform 13"/>
            <p:cNvSpPr>
              <a:spLocks noChangeArrowheads="1"/>
            </p:cNvSpPr>
            <p:nvPr/>
          </p:nvSpPr>
          <p:spPr bwMode="auto">
            <a:xfrm>
              <a:off x="8229600" y="3584575"/>
              <a:ext cx="274638" cy="185738"/>
            </a:xfrm>
            <a:custGeom>
              <a:avLst/>
              <a:gdLst>
                <a:gd name="T0" fmla="*/ 560 w 634"/>
                <a:gd name="T1" fmla="*/ 0 h 427"/>
                <a:gd name="T2" fmla="*/ 560 w 634"/>
                <a:gd name="T3" fmla="*/ 0 h 427"/>
                <a:gd name="T4" fmla="*/ 207 w 634"/>
                <a:gd name="T5" fmla="*/ 0 h 427"/>
                <a:gd name="T6" fmla="*/ 192 w 634"/>
                <a:gd name="T7" fmla="*/ 0 h 427"/>
                <a:gd name="T8" fmla="*/ 15 w 634"/>
                <a:gd name="T9" fmla="*/ 206 h 427"/>
                <a:gd name="T10" fmla="*/ 0 w 634"/>
                <a:gd name="T11" fmla="*/ 221 h 427"/>
                <a:gd name="T12" fmla="*/ 15 w 634"/>
                <a:gd name="T13" fmla="*/ 235 h 427"/>
                <a:gd name="T14" fmla="*/ 192 w 634"/>
                <a:gd name="T15" fmla="*/ 426 h 427"/>
                <a:gd name="T16" fmla="*/ 207 w 634"/>
                <a:gd name="T17" fmla="*/ 426 h 427"/>
                <a:gd name="T18" fmla="*/ 207 w 634"/>
                <a:gd name="T19" fmla="*/ 426 h 427"/>
                <a:gd name="T20" fmla="*/ 560 w 634"/>
                <a:gd name="T21" fmla="*/ 426 h 427"/>
                <a:gd name="T22" fmla="*/ 633 w 634"/>
                <a:gd name="T23" fmla="*/ 353 h 427"/>
                <a:gd name="T24" fmla="*/ 633 w 634"/>
                <a:gd name="T25" fmla="*/ 73 h 427"/>
                <a:gd name="T26" fmla="*/ 560 w 634"/>
                <a:gd name="T27" fmla="*/ 0 h 427"/>
                <a:gd name="T28" fmla="*/ 589 w 634"/>
                <a:gd name="T29" fmla="*/ 353 h 427"/>
                <a:gd name="T30" fmla="*/ 589 w 634"/>
                <a:gd name="T31" fmla="*/ 353 h 427"/>
                <a:gd name="T32" fmla="*/ 560 w 634"/>
                <a:gd name="T33" fmla="*/ 397 h 427"/>
                <a:gd name="T34" fmla="*/ 207 w 634"/>
                <a:gd name="T35" fmla="*/ 397 h 427"/>
                <a:gd name="T36" fmla="*/ 45 w 634"/>
                <a:gd name="T37" fmla="*/ 221 h 427"/>
                <a:gd name="T38" fmla="*/ 207 w 634"/>
                <a:gd name="T39" fmla="*/ 44 h 427"/>
                <a:gd name="T40" fmla="*/ 560 w 634"/>
                <a:gd name="T41" fmla="*/ 44 h 427"/>
                <a:gd name="T42" fmla="*/ 589 w 634"/>
                <a:gd name="T43" fmla="*/ 73 h 427"/>
                <a:gd name="T44" fmla="*/ 589 w 634"/>
                <a:gd name="T45" fmla="*/ 353 h 427"/>
                <a:gd name="T46" fmla="*/ 457 w 634"/>
                <a:gd name="T47" fmla="*/ 147 h 427"/>
                <a:gd name="T48" fmla="*/ 457 w 634"/>
                <a:gd name="T49" fmla="*/ 147 h 427"/>
                <a:gd name="T50" fmla="*/ 428 w 634"/>
                <a:gd name="T51" fmla="*/ 147 h 427"/>
                <a:gd name="T52" fmla="*/ 383 w 634"/>
                <a:gd name="T53" fmla="*/ 191 h 427"/>
                <a:gd name="T54" fmla="*/ 339 w 634"/>
                <a:gd name="T55" fmla="*/ 147 h 427"/>
                <a:gd name="T56" fmla="*/ 310 w 634"/>
                <a:gd name="T57" fmla="*/ 147 h 427"/>
                <a:gd name="T58" fmla="*/ 310 w 634"/>
                <a:gd name="T59" fmla="*/ 176 h 427"/>
                <a:gd name="T60" fmla="*/ 354 w 634"/>
                <a:gd name="T61" fmla="*/ 221 h 427"/>
                <a:gd name="T62" fmla="*/ 310 w 634"/>
                <a:gd name="T63" fmla="*/ 265 h 427"/>
                <a:gd name="T64" fmla="*/ 310 w 634"/>
                <a:gd name="T65" fmla="*/ 294 h 427"/>
                <a:gd name="T66" fmla="*/ 339 w 634"/>
                <a:gd name="T67" fmla="*/ 294 h 427"/>
                <a:gd name="T68" fmla="*/ 383 w 634"/>
                <a:gd name="T69" fmla="*/ 250 h 427"/>
                <a:gd name="T70" fmla="*/ 428 w 634"/>
                <a:gd name="T71" fmla="*/ 294 h 427"/>
                <a:gd name="T72" fmla="*/ 457 w 634"/>
                <a:gd name="T73" fmla="*/ 294 h 427"/>
                <a:gd name="T74" fmla="*/ 457 w 634"/>
                <a:gd name="T75" fmla="*/ 265 h 427"/>
                <a:gd name="T76" fmla="*/ 412 w 634"/>
                <a:gd name="T77" fmla="*/ 221 h 427"/>
                <a:gd name="T78" fmla="*/ 457 w 634"/>
                <a:gd name="T79" fmla="*/ 176 h 427"/>
                <a:gd name="T80" fmla="*/ 457 w 634"/>
                <a:gd name="T81" fmla="*/ 14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4" h="427">
                  <a:moveTo>
                    <a:pt x="560" y="0"/>
                  </a:moveTo>
                  <a:lnTo>
                    <a:pt x="560" y="0"/>
                  </a:lnTo>
                  <a:cubicBezTo>
                    <a:pt x="207" y="0"/>
                    <a:pt x="207" y="0"/>
                    <a:pt x="207" y="0"/>
                  </a:cubicBezTo>
                  <a:cubicBezTo>
                    <a:pt x="192" y="0"/>
                    <a:pt x="192" y="0"/>
                    <a:pt x="192" y="0"/>
                  </a:cubicBezTo>
                  <a:cubicBezTo>
                    <a:pt x="15" y="206"/>
                    <a:pt x="15" y="206"/>
                    <a:pt x="15" y="206"/>
                  </a:cubicBezTo>
                  <a:cubicBezTo>
                    <a:pt x="0" y="206"/>
                    <a:pt x="0" y="206"/>
                    <a:pt x="0" y="221"/>
                  </a:cubicBezTo>
                  <a:cubicBezTo>
                    <a:pt x="0" y="221"/>
                    <a:pt x="0" y="221"/>
                    <a:pt x="15" y="235"/>
                  </a:cubicBezTo>
                  <a:cubicBezTo>
                    <a:pt x="192" y="426"/>
                    <a:pt x="192" y="426"/>
                    <a:pt x="192" y="426"/>
                  </a:cubicBezTo>
                  <a:cubicBezTo>
                    <a:pt x="192" y="426"/>
                    <a:pt x="192" y="426"/>
                    <a:pt x="207" y="426"/>
                  </a:cubicBezTo>
                  <a:lnTo>
                    <a:pt x="207" y="426"/>
                  </a:lnTo>
                  <a:cubicBezTo>
                    <a:pt x="560" y="426"/>
                    <a:pt x="560" y="426"/>
                    <a:pt x="560" y="426"/>
                  </a:cubicBezTo>
                  <a:cubicBezTo>
                    <a:pt x="604" y="426"/>
                    <a:pt x="633" y="397"/>
                    <a:pt x="633" y="353"/>
                  </a:cubicBezTo>
                  <a:cubicBezTo>
                    <a:pt x="633" y="73"/>
                    <a:pt x="633" y="73"/>
                    <a:pt x="633" y="73"/>
                  </a:cubicBezTo>
                  <a:cubicBezTo>
                    <a:pt x="633" y="29"/>
                    <a:pt x="604" y="0"/>
                    <a:pt x="560" y="0"/>
                  </a:cubicBezTo>
                  <a:close/>
                  <a:moveTo>
                    <a:pt x="589" y="353"/>
                  </a:moveTo>
                  <a:lnTo>
                    <a:pt x="589" y="353"/>
                  </a:lnTo>
                  <a:cubicBezTo>
                    <a:pt x="589" y="368"/>
                    <a:pt x="575" y="397"/>
                    <a:pt x="560" y="397"/>
                  </a:cubicBezTo>
                  <a:cubicBezTo>
                    <a:pt x="207" y="397"/>
                    <a:pt x="207" y="397"/>
                    <a:pt x="207" y="397"/>
                  </a:cubicBezTo>
                  <a:cubicBezTo>
                    <a:pt x="45" y="221"/>
                    <a:pt x="45" y="221"/>
                    <a:pt x="45" y="221"/>
                  </a:cubicBezTo>
                  <a:cubicBezTo>
                    <a:pt x="207" y="44"/>
                    <a:pt x="207" y="44"/>
                    <a:pt x="207" y="44"/>
                  </a:cubicBezTo>
                  <a:cubicBezTo>
                    <a:pt x="560" y="44"/>
                    <a:pt x="560" y="44"/>
                    <a:pt x="560" y="44"/>
                  </a:cubicBezTo>
                  <a:cubicBezTo>
                    <a:pt x="575" y="44"/>
                    <a:pt x="589" y="58"/>
                    <a:pt x="589" y="73"/>
                  </a:cubicBezTo>
                  <a:lnTo>
                    <a:pt x="589" y="353"/>
                  </a:lnTo>
                  <a:close/>
                  <a:moveTo>
                    <a:pt x="457" y="147"/>
                  </a:moveTo>
                  <a:lnTo>
                    <a:pt x="457" y="147"/>
                  </a:lnTo>
                  <a:cubicBezTo>
                    <a:pt x="442" y="132"/>
                    <a:pt x="428" y="132"/>
                    <a:pt x="428" y="147"/>
                  </a:cubicBezTo>
                  <a:cubicBezTo>
                    <a:pt x="383" y="191"/>
                    <a:pt x="383" y="191"/>
                    <a:pt x="383" y="191"/>
                  </a:cubicBezTo>
                  <a:cubicBezTo>
                    <a:pt x="339" y="147"/>
                    <a:pt x="339" y="147"/>
                    <a:pt x="339" y="147"/>
                  </a:cubicBezTo>
                  <a:cubicBezTo>
                    <a:pt x="324" y="132"/>
                    <a:pt x="310" y="132"/>
                    <a:pt x="310" y="147"/>
                  </a:cubicBezTo>
                  <a:cubicBezTo>
                    <a:pt x="295" y="147"/>
                    <a:pt x="295" y="162"/>
                    <a:pt x="310" y="176"/>
                  </a:cubicBezTo>
                  <a:cubicBezTo>
                    <a:pt x="354" y="221"/>
                    <a:pt x="354" y="221"/>
                    <a:pt x="354" y="221"/>
                  </a:cubicBezTo>
                  <a:cubicBezTo>
                    <a:pt x="310" y="265"/>
                    <a:pt x="310" y="265"/>
                    <a:pt x="310" y="265"/>
                  </a:cubicBezTo>
                  <a:cubicBezTo>
                    <a:pt x="295" y="265"/>
                    <a:pt x="295" y="279"/>
                    <a:pt x="310" y="294"/>
                  </a:cubicBezTo>
                  <a:cubicBezTo>
                    <a:pt x="310" y="294"/>
                    <a:pt x="324" y="294"/>
                    <a:pt x="339" y="294"/>
                  </a:cubicBezTo>
                  <a:cubicBezTo>
                    <a:pt x="383" y="250"/>
                    <a:pt x="383" y="250"/>
                    <a:pt x="383" y="250"/>
                  </a:cubicBezTo>
                  <a:cubicBezTo>
                    <a:pt x="428" y="294"/>
                    <a:pt x="428" y="294"/>
                    <a:pt x="428" y="294"/>
                  </a:cubicBezTo>
                  <a:cubicBezTo>
                    <a:pt x="428" y="294"/>
                    <a:pt x="442" y="294"/>
                    <a:pt x="457" y="294"/>
                  </a:cubicBezTo>
                  <a:cubicBezTo>
                    <a:pt x="457" y="279"/>
                    <a:pt x="457" y="265"/>
                    <a:pt x="457" y="265"/>
                  </a:cubicBezTo>
                  <a:cubicBezTo>
                    <a:pt x="412" y="221"/>
                    <a:pt x="412" y="221"/>
                    <a:pt x="412" y="221"/>
                  </a:cubicBezTo>
                  <a:cubicBezTo>
                    <a:pt x="457" y="176"/>
                    <a:pt x="457" y="176"/>
                    <a:pt x="457" y="176"/>
                  </a:cubicBezTo>
                  <a:cubicBezTo>
                    <a:pt x="457" y="162"/>
                    <a:pt x="457" y="147"/>
                    <a:pt x="457" y="14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4" name="Freeform 14"/>
            <p:cNvSpPr>
              <a:spLocks noChangeArrowheads="1"/>
            </p:cNvSpPr>
            <p:nvPr/>
          </p:nvSpPr>
          <p:spPr bwMode="auto">
            <a:xfrm>
              <a:off x="7788275" y="3540125"/>
              <a:ext cx="274638" cy="204788"/>
            </a:xfrm>
            <a:custGeom>
              <a:avLst/>
              <a:gdLst>
                <a:gd name="T0" fmla="*/ 324 w 634"/>
                <a:gd name="T1" fmla="*/ 133 h 473"/>
                <a:gd name="T2" fmla="*/ 324 w 634"/>
                <a:gd name="T3" fmla="*/ 133 h 473"/>
                <a:gd name="T4" fmla="*/ 309 w 634"/>
                <a:gd name="T5" fmla="*/ 118 h 473"/>
                <a:gd name="T6" fmla="*/ 294 w 634"/>
                <a:gd name="T7" fmla="*/ 133 h 473"/>
                <a:gd name="T8" fmla="*/ 176 w 634"/>
                <a:gd name="T9" fmla="*/ 251 h 473"/>
                <a:gd name="T10" fmla="*/ 176 w 634"/>
                <a:gd name="T11" fmla="*/ 266 h 473"/>
                <a:gd name="T12" fmla="*/ 206 w 634"/>
                <a:gd name="T13" fmla="*/ 266 h 473"/>
                <a:gd name="T14" fmla="*/ 294 w 634"/>
                <a:gd name="T15" fmla="*/ 192 h 473"/>
                <a:gd name="T16" fmla="*/ 294 w 634"/>
                <a:gd name="T17" fmla="*/ 383 h 473"/>
                <a:gd name="T18" fmla="*/ 309 w 634"/>
                <a:gd name="T19" fmla="*/ 398 h 473"/>
                <a:gd name="T20" fmla="*/ 338 w 634"/>
                <a:gd name="T21" fmla="*/ 383 h 473"/>
                <a:gd name="T22" fmla="*/ 338 w 634"/>
                <a:gd name="T23" fmla="*/ 192 h 473"/>
                <a:gd name="T24" fmla="*/ 412 w 634"/>
                <a:gd name="T25" fmla="*/ 266 h 473"/>
                <a:gd name="T26" fmla="*/ 442 w 634"/>
                <a:gd name="T27" fmla="*/ 266 h 473"/>
                <a:gd name="T28" fmla="*/ 442 w 634"/>
                <a:gd name="T29" fmla="*/ 251 h 473"/>
                <a:gd name="T30" fmla="*/ 324 w 634"/>
                <a:gd name="T31" fmla="*/ 133 h 473"/>
                <a:gd name="T32" fmla="*/ 456 w 634"/>
                <a:gd name="T33" fmla="*/ 104 h 473"/>
                <a:gd name="T34" fmla="*/ 456 w 634"/>
                <a:gd name="T35" fmla="*/ 104 h 473"/>
                <a:gd name="T36" fmla="*/ 294 w 634"/>
                <a:gd name="T37" fmla="*/ 0 h 473"/>
                <a:gd name="T38" fmla="*/ 117 w 634"/>
                <a:gd name="T39" fmla="*/ 162 h 473"/>
                <a:gd name="T40" fmla="*/ 0 w 634"/>
                <a:gd name="T41" fmla="*/ 325 h 473"/>
                <a:gd name="T42" fmla="*/ 162 w 634"/>
                <a:gd name="T43" fmla="*/ 472 h 473"/>
                <a:gd name="T44" fmla="*/ 485 w 634"/>
                <a:gd name="T45" fmla="*/ 472 h 473"/>
                <a:gd name="T46" fmla="*/ 633 w 634"/>
                <a:gd name="T47" fmla="*/ 295 h 473"/>
                <a:gd name="T48" fmla="*/ 456 w 634"/>
                <a:gd name="T49" fmla="*/ 104 h 473"/>
                <a:gd name="T50" fmla="*/ 485 w 634"/>
                <a:gd name="T51" fmla="*/ 442 h 473"/>
                <a:gd name="T52" fmla="*/ 485 w 634"/>
                <a:gd name="T53" fmla="*/ 442 h 473"/>
                <a:gd name="T54" fmla="*/ 162 w 634"/>
                <a:gd name="T55" fmla="*/ 442 h 473"/>
                <a:gd name="T56" fmla="*/ 44 w 634"/>
                <a:gd name="T57" fmla="*/ 325 h 473"/>
                <a:gd name="T58" fmla="*/ 162 w 634"/>
                <a:gd name="T59" fmla="*/ 207 h 473"/>
                <a:gd name="T60" fmla="*/ 294 w 634"/>
                <a:gd name="T61" fmla="*/ 45 h 473"/>
                <a:gd name="T62" fmla="*/ 426 w 634"/>
                <a:gd name="T63" fmla="*/ 148 h 473"/>
                <a:gd name="T64" fmla="*/ 588 w 634"/>
                <a:gd name="T65" fmla="*/ 280 h 473"/>
                <a:gd name="T66" fmla="*/ 485 w 634"/>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4" h="473">
                  <a:moveTo>
                    <a:pt x="324" y="133"/>
                  </a:moveTo>
                  <a:lnTo>
                    <a:pt x="324" y="133"/>
                  </a:lnTo>
                  <a:cubicBezTo>
                    <a:pt x="324" y="118"/>
                    <a:pt x="324" y="118"/>
                    <a:pt x="309" y="118"/>
                  </a:cubicBezTo>
                  <a:cubicBezTo>
                    <a:pt x="309" y="118"/>
                    <a:pt x="309" y="118"/>
                    <a:pt x="294" y="133"/>
                  </a:cubicBezTo>
                  <a:cubicBezTo>
                    <a:pt x="176" y="251"/>
                    <a:pt x="176" y="251"/>
                    <a:pt x="176" y="251"/>
                  </a:cubicBezTo>
                  <a:lnTo>
                    <a:pt x="176" y="266"/>
                  </a:lnTo>
                  <a:cubicBezTo>
                    <a:pt x="191" y="280"/>
                    <a:pt x="206" y="280"/>
                    <a:pt x="206" y="266"/>
                  </a:cubicBezTo>
                  <a:cubicBezTo>
                    <a:pt x="294" y="192"/>
                    <a:pt x="294" y="192"/>
                    <a:pt x="294" y="192"/>
                  </a:cubicBezTo>
                  <a:cubicBezTo>
                    <a:pt x="294" y="383"/>
                    <a:pt x="294" y="383"/>
                    <a:pt x="294" y="383"/>
                  </a:cubicBezTo>
                  <a:lnTo>
                    <a:pt x="309" y="398"/>
                  </a:lnTo>
                  <a:cubicBezTo>
                    <a:pt x="324" y="398"/>
                    <a:pt x="338" y="383"/>
                    <a:pt x="338" y="383"/>
                  </a:cubicBezTo>
                  <a:cubicBezTo>
                    <a:pt x="338" y="192"/>
                    <a:pt x="338" y="192"/>
                    <a:pt x="338" y="192"/>
                  </a:cubicBezTo>
                  <a:cubicBezTo>
                    <a:pt x="412" y="266"/>
                    <a:pt x="412" y="266"/>
                    <a:pt x="412" y="266"/>
                  </a:cubicBezTo>
                  <a:cubicBezTo>
                    <a:pt x="426" y="280"/>
                    <a:pt x="442" y="280"/>
                    <a:pt x="442" y="266"/>
                  </a:cubicBezTo>
                  <a:cubicBezTo>
                    <a:pt x="456" y="266"/>
                    <a:pt x="456" y="251"/>
                    <a:pt x="442" y="251"/>
                  </a:cubicBezTo>
                  <a:lnTo>
                    <a:pt x="324" y="133"/>
                  </a:lnTo>
                  <a:close/>
                  <a:moveTo>
                    <a:pt x="456" y="104"/>
                  </a:moveTo>
                  <a:lnTo>
                    <a:pt x="456" y="104"/>
                  </a:lnTo>
                  <a:cubicBezTo>
                    <a:pt x="426" y="45"/>
                    <a:pt x="368" y="0"/>
                    <a:pt x="294" y="0"/>
                  </a:cubicBezTo>
                  <a:cubicBezTo>
                    <a:pt x="206" y="0"/>
                    <a:pt x="117" y="74"/>
                    <a:pt x="117" y="162"/>
                  </a:cubicBezTo>
                  <a:cubicBezTo>
                    <a:pt x="44" y="192"/>
                    <a:pt x="0" y="251"/>
                    <a:pt x="0" y="325"/>
                  </a:cubicBezTo>
                  <a:cubicBezTo>
                    <a:pt x="0" y="398"/>
                    <a:pt x="73" y="472"/>
                    <a:pt x="162" y="472"/>
                  </a:cubicBezTo>
                  <a:cubicBezTo>
                    <a:pt x="485" y="472"/>
                    <a:pt x="485" y="472"/>
                    <a:pt x="485" y="472"/>
                  </a:cubicBezTo>
                  <a:cubicBezTo>
                    <a:pt x="559" y="442"/>
                    <a:pt x="633" y="369"/>
                    <a:pt x="633" y="295"/>
                  </a:cubicBezTo>
                  <a:cubicBezTo>
                    <a:pt x="633" y="192"/>
                    <a:pt x="544" y="104"/>
                    <a:pt x="456" y="104"/>
                  </a:cubicBezTo>
                  <a:close/>
                  <a:moveTo>
                    <a:pt x="485" y="442"/>
                  </a:moveTo>
                  <a:lnTo>
                    <a:pt x="485" y="442"/>
                  </a:lnTo>
                  <a:cubicBezTo>
                    <a:pt x="162" y="442"/>
                    <a:pt x="162" y="442"/>
                    <a:pt x="162" y="442"/>
                  </a:cubicBezTo>
                  <a:cubicBezTo>
                    <a:pt x="162" y="442"/>
                    <a:pt x="44" y="428"/>
                    <a:pt x="44" y="325"/>
                  </a:cubicBezTo>
                  <a:cubicBezTo>
                    <a:pt x="44" y="266"/>
                    <a:pt x="88" y="207"/>
                    <a:pt x="162" y="207"/>
                  </a:cubicBezTo>
                  <a:cubicBezTo>
                    <a:pt x="162" y="118"/>
                    <a:pt x="206" y="45"/>
                    <a:pt x="294" y="45"/>
                  </a:cubicBezTo>
                  <a:cubicBezTo>
                    <a:pt x="368" y="45"/>
                    <a:pt x="412" y="89"/>
                    <a:pt x="426" y="148"/>
                  </a:cubicBezTo>
                  <a:cubicBezTo>
                    <a:pt x="515" y="133"/>
                    <a:pt x="588" y="221"/>
                    <a:pt x="588" y="280"/>
                  </a:cubicBezTo>
                  <a:cubicBezTo>
                    <a:pt x="588" y="339"/>
                    <a:pt x="544" y="413"/>
                    <a:pt x="485" y="44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5" name="Freeform 15"/>
            <p:cNvSpPr>
              <a:spLocks noChangeArrowheads="1"/>
            </p:cNvSpPr>
            <p:nvPr/>
          </p:nvSpPr>
          <p:spPr bwMode="auto">
            <a:xfrm>
              <a:off x="7350125" y="3540125"/>
              <a:ext cx="266700" cy="204788"/>
            </a:xfrm>
            <a:custGeom>
              <a:avLst/>
              <a:gdLst>
                <a:gd name="T0" fmla="*/ 412 w 619"/>
                <a:gd name="T1" fmla="*/ 251 h 473"/>
                <a:gd name="T2" fmla="*/ 412 w 619"/>
                <a:gd name="T3" fmla="*/ 251 h 473"/>
                <a:gd name="T4" fmla="*/ 324 w 619"/>
                <a:gd name="T5" fmla="*/ 339 h 473"/>
                <a:gd name="T6" fmla="*/ 324 w 619"/>
                <a:gd name="T7" fmla="*/ 148 h 473"/>
                <a:gd name="T8" fmla="*/ 309 w 619"/>
                <a:gd name="T9" fmla="*/ 118 h 473"/>
                <a:gd name="T10" fmla="*/ 294 w 619"/>
                <a:gd name="T11" fmla="*/ 148 h 473"/>
                <a:gd name="T12" fmla="*/ 294 w 619"/>
                <a:gd name="T13" fmla="*/ 339 h 473"/>
                <a:gd name="T14" fmla="*/ 206 w 619"/>
                <a:gd name="T15" fmla="*/ 251 h 473"/>
                <a:gd name="T16" fmla="*/ 177 w 619"/>
                <a:gd name="T17" fmla="*/ 251 h 473"/>
                <a:gd name="T18" fmla="*/ 177 w 619"/>
                <a:gd name="T19" fmla="*/ 280 h 473"/>
                <a:gd name="T20" fmla="*/ 294 w 619"/>
                <a:gd name="T21" fmla="*/ 398 h 473"/>
                <a:gd name="T22" fmla="*/ 309 w 619"/>
                <a:gd name="T23" fmla="*/ 398 h 473"/>
                <a:gd name="T24" fmla="*/ 324 w 619"/>
                <a:gd name="T25" fmla="*/ 398 h 473"/>
                <a:gd name="T26" fmla="*/ 441 w 619"/>
                <a:gd name="T27" fmla="*/ 280 h 473"/>
                <a:gd name="T28" fmla="*/ 441 w 619"/>
                <a:gd name="T29" fmla="*/ 251 h 473"/>
                <a:gd name="T30" fmla="*/ 412 w 619"/>
                <a:gd name="T31" fmla="*/ 251 h 473"/>
                <a:gd name="T32" fmla="*/ 441 w 619"/>
                <a:gd name="T33" fmla="*/ 104 h 473"/>
                <a:gd name="T34" fmla="*/ 441 w 619"/>
                <a:gd name="T35" fmla="*/ 104 h 473"/>
                <a:gd name="T36" fmla="*/ 294 w 619"/>
                <a:gd name="T37" fmla="*/ 0 h 473"/>
                <a:gd name="T38" fmla="*/ 118 w 619"/>
                <a:gd name="T39" fmla="*/ 162 h 473"/>
                <a:gd name="T40" fmla="*/ 0 w 619"/>
                <a:gd name="T41" fmla="*/ 325 h 473"/>
                <a:gd name="T42" fmla="*/ 147 w 619"/>
                <a:gd name="T43" fmla="*/ 472 h 473"/>
                <a:gd name="T44" fmla="*/ 486 w 619"/>
                <a:gd name="T45" fmla="*/ 472 h 473"/>
                <a:gd name="T46" fmla="*/ 618 w 619"/>
                <a:gd name="T47" fmla="*/ 295 h 473"/>
                <a:gd name="T48" fmla="*/ 441 w 619"/>
                <a:gd name="T49" fmla="*/ 104 h 473"/>
                <a:gd name="T50" fmla="*/ 486 w 619"/>
                <a:gd name="T51" fmla="*/ 442 h 473"/>
                <a:gd name="T52" fmla="*/ 486 w 619"/>
                <a:gd name="T53" fmla="*/ 442 h 473"/>
                <a:gd name="T54" fmla="*/ 147 w 619"/>
                <a:gd name="T55" fmla="*/ 442 h 473"/>
                <a:gd name="T56" fmla="*/ 29 w 619"/>
                <a:gd name="T57" fmla="*/ 325 h 473"/>
                <a:gd name="T58" fmla="*/ 147 w 619"/>
                <a:gd name="T59" fmla="*/ 207 h 473"/>
                <a:gd name="T60" fmla="*/ 294 w 619"/>
                <a:gd name="T61" fmla="*/ 45 h 473"/>
                <a:gd name="T62" fmla="*/ 412 w 619"/>
                <a:gd name="T63" fmla="*/ 148 h 473"/>
                <a:gd name="T64" fmla="*/ 589 w 619"/>
                <a:gd name="T65" fmla="*/ 280 h 473"/>
                <a:gd name="T66" fmla="*/ 486 w 619"/>
                <a:gd name="T67" fmla="*/ 442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473">
                  <a:moveTo>
                    <a:pt x="412" y="251"/>
                  </a:moveTo>
                  <a:lnTo>
                    <a:pt x="412" y="251"/>
                  </a:lnTo>
                  <a:cubicBezTo>
                    <a:pt x="324" y="339"/>
                    <a:pt x="324" y="339"/>
                    <a:pt x="324" y="339"/>
                  </a:cubicBezTo>
                  <a:cubicBezTo>
                    <a:pt x="324" y="148"/>
                    <a:pt x="324" y="148"/>
                    <a:pt x="324" y="148"/>
                  </a:cubicBezTo>
                  <a:cubicBezTo>
                    <a:pt x="324" y="133"/>
                    <a:pt x="324" y="118"/>
                    <a:pt x="309" y="118"/>
                  </a:cubicBezTo>
                  <a:cubicBezTo>
                    <a:pt x="294" y="118"/>
                    <a:pt x="294" y="133"/>
                    <a:pt x="294" y="148"/>
                  </a:cubicBezTo>
                  <a:cubicBezTo>
                    <a:pt x="294" y="339"/>
                    <a:pt x="294" y="339"/>
                    <a:pt x="294" y="339"/>
                  </a:cubicBezTo>
                  <a:cubicBezTo>
                    <a:pt x="206" y="251"/>
                    <a:pt x="206" y="251"/>
                    <a:pt x="206" y="251"/>
                  </a:cubicBezTo>
                  <a:cubicBezTo>
                    <a:pt x="191" y="236"/>
                    <a:pt x="191" y="236"/>
                    <a:pt x="177" y="251"/>
                  </a:cubicBezTo>
                  <a:cubicBezTo>
                    <a:pt x="177" y="251"/>
                    <a:pt x="177" y="266"/>
                    <a:pt x="177" y="280"/>
                  </a:cubicBezTo>
                  <a:cubicBezTo>
                    <a:pt x="294" y="398"/>
                    <a:pt x="294" y="398"/>
                    <a:pt x="294" y="398"/>
                  </a:cubicBezTo>
                  <a:lnTo>
                    <a:pt x="309" y="398"/>
                  </a:lnTo>
                  <a:lnTo>
                    <a:pt x="324" y="398"/>
                  </a:lnTo>
                  <a:cubicBezTo>
                    <a:pt x="441" y="280"/>
                    <a:pt x="441" y="280"/>
                    <a:pt x="441" y="280"/>
                  </a:cubicBezTo>
                  <a:cubicBezTo>
                    <a:pt x="441" y="266"/>
                    <a:pt x="441" y="251"/>
                    <a:pt x="441" y="251"/>
                  </a:cubicBezTo>
                  <a:cubicBezTo>
                    <a:pt x="427" y="236"/>
                    <a:pt x="427" y="236"/>
                    <a:pt x="412" y="251"/>
                  </a:cubicBezTo>
                  <a:close/>
                  <a:moveTo>
                    <a:pt x="441" y="104"/>
                  </a:moveTo>
                  <a:lnTo>
                    <a:pt x="441" y="104"/>
                  </a:lnTo>
                  <a:cubicBezTo>
                    <a:pt x="412" y="45"/>
                    <a:pt x="353" y="0"/>
                    <a:pt x="294" y="0"/>
                  </a:cubicBezTo>
                  <a:cubicBezTo>
                    <a:pt x="191" y="0"/>
                    <a:pt x="118" y="74"/>
                    <a:pt x="118" y="162"/>
                  </a:cubicBezTo>
                  <a:cubicBezTo>
                    <a:pt x="44" y="192"/>
                    <a:pt x="0" y="251"/>
                    <a:pt x="0" y="325"/>
                  </a:cubicBezTo>
                  <a:cubicBezTo>
                    <a:pt x="0" y="398"/>
                    <a:pt x="59" y="472"/>
                    <a:pt x="147" y="472"/>
                  </a:cubicBezTo>
                  <a:cubicBezTo>
                    <a:pt x="486" y="472"/>
                    <a:pt x="486" y="472"/>
                    <a:pt x="486" y="472"/>
                  </a:cubicBezTo>
                  <a:cubicBezTo>
                    <a:pt x="559" y="442"/>
                    <a:pt x="618" y="369"/>
                    <a:pt x="618" y="295"/>
                  </a:cubicBezTo>
                  <a:cubicBezTo>
                    <a:pt x="618" y="192"/>
                    <a:pt x="545" y="104"/>
                    <a:pt x="441" y="104"/>
                  </a:cubicBezTo>
                  <a:close/>
                  <a:moveTo>
                    <a:pt x="486" y="442"/>
                  </a:moveTo>
                  <a:lnTo>
                    <a:pt x="486" y="442"/>
                  </a:lnTo>
                  <a:cubicBezTo>
                    <a:pt x="147" y="442"/>
                    <a:pt x="147" y="442"/>
                    <a:pt x="147" y="442"/>
                  </a:cubicBezTo>
                  <a:cubicBezTo>
                    <a:pt x="147" y="442"/>
                    <a:pt x="29" y="428"/>
                    <a:pt x="29" y="325"/>
                  </a:cubicBezTo>
                  <a:cubicBezTo>
                    <a:pt x="29" y="266"/>
                    <a:pt x="88" y="207"/>
                    <a:pt x="147" y="207"/>
                  </a:cubicBezTo>
                  <a:cubicBezTo>
                    <a:pt x="147" y="118"/>
                    <a:pt x="206" y="45"/>
                    <a:pt x="294" y="45"/>
                  </a:cubicBezTo>
                  <a:cubicBezTo>
                    <a:pt x="353" y="45"/>
                    <a:pt x="398" y="89"/>
                    <a:pt x="412" y="148"/>
                  </a:cubicBezTo>
                  <a:cubicBezTo>
                    <a:pt x="515" y="133"/>
                    <a:pt x="574" y="221"/>
                    <a:pt x="589" y="280"/>
                  </a:cubicBezTo>
                  <a:cubicBezTo>
                    <a:pt x="589" y="339"/>
                    <a:pt x="545" y="413"/>
                    <a:pt x="486" y="44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6" name="Freeform 16"/>
            <p:cNvSpPr>
              <a:spLocks noChangeArrowheads="1"/>
            </p:cNvSpPr>
            <p:nvPr/>
          </p:nvSpPr>
          <p:spPr bwMode="auto">
            <a:xfrm>
              <a:off x="6904038" y="3540125"/>
              <a:ext cx="274637" cy="276225"/>
            </a:xfrm>
            <a:custGeom>
              <a:avLst/>
              <a:gdLst>
                <a:gd name="T0" fmla="*/ 369 w 634"/>
                <a:gd name="T1" fmla="*/ 251 h 635"/>
                <a:gd name="T2" fmla="*/ 369 w 634"/>
                <a:gd name="T3" fmla="*/ 251 h 635"/>
                <a:gd name="T4" fmla="*/ 177 w 634"/>
                <a:gd name="T5" fmla="*/ 251 h 635"/>
                <a:gd name="T6" fmla="*/ 162 w 634"/>
                <a:gd name="T7" fmla="*/ 266 h 635"/>
                <a:gd name="T8" fmla="*/ 177 w 634"/>
                <a:gd name="T9" fmla="*/ 280 h 635"/>
                <a:gd name="T10" fmla="*/ 369 w 634"/>
                <a:gd name="T11" fmla="*/ 280 h 635"/>
                <a:gd name="T12" fmla="*/ 398 w 634"/>
                <a:gd name="T13" fmla="*/ 266 h 635"/>
                <a:gd name="T14" fmla="*/ 369 w 634"/>
                <a:gd name="T15" fmla="*/ 251 h 635"/>
                <a:gd name="T16" fmla="*/ 633 w 634"/>
                <a:gd name="T17" fmla="*/ 604 h 635"/>
                <a:gd name="T18" fmla="*/ 633 w 634"/>
                <a:gd name="T19" fmla="*/ 604 h 635"/>
                <a:gd name="T20" fmla="*/ 471 w 634"/>
                <a:gd name="T21" fmla="*/ 442 h 635"/>
                <a:gd name="T22" fmla="*/ 530 w 634"/>
                <a:gd name="T23" fmla="*/ 266 h 635"/>
                <a:gd name="T24" fmla="*/ 265 w 634"/>
                <a:gd name="T25" fmla="*/ 0 h 635"/>
                <a:gd name="T26" fmla="*/ 0 w 634"/>
                <a:gd name="T27" fmla="*/ 266 h 635"/>
                <a:gd name="T28" fmla="*/ 265 w 634"/>
                <a:gd name="T29" fmla="*/ 530 h 635"/>
                <a:gd name="T30" fmla="*/ 442 w 634"/>
                <a:gd name="T31" fmla="*/ 472 h 635"/>
                <a:gd name="T32" fmla="*/ 604 w 634"/>
                <a:gd name="T33" fmla="*/ 634 h 635"/>
                <a:gd name="T34" fmla="*/ 633 w 634"/>
                <a:gd name="T35" fmla="*/ 634 h 635"/>
                <a:gd name="T36" fmla="*/ 633 w 634"/>
                <a:gd name="T37" fmla="*/ 604 h 635"/>
                <a:gd name="T38" fmla="*/ 265 w 634"/>
                <a:gd name="T39" fmla="*/ 487 h 635"/>
                <a:gd name="T40" fmla="*/ 265 w 634"/>
                <a:gd name="T41" fmla="*/ 487 h 635"/>
                <a:gd name="T42" fmla="*/ 45 w 634"/>
                <a:gd name="T43" fmla="*/ 266 h 635"/>
                <a:gd name="T44" fmla="*/ 265 w 634"/>
                <a:gd name="T45" fmla="*/ 45 h 635"/>
                <a:gd name="T46" fmla="*/ 486 w 634"/>
                <a:gd name="T47" fmla="*/ 266 h 635"/>
                <a:gd name="T48" fmla="*/ 265 w 634"/>
                <a:gd name="T4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4" h="635">
                  <a:moveTo>
                    <a:pt x="369" y="251"/>
                  </a:moveTo>
                  <a:lnTo>
                    <a:pt x="369" y="251"/>
                  </a:lnTo>
                  <a:cubicBezTo>
                    <a:pt x="177" y="251"/>
                    <a:pt x="177" y="251"/>
                    <a:pt x="177" y="251"/>
                  </a:cubicBezTo>
                  <a:cubicBezTo>
                    <a:pt x="162" y="251"/>
                    <a:pt x="162" y="251"/>
                    <a:pt x="162" y="266"/>
                  </a:cubicBezTo>
                  <a:cubicBezTo>
                    <a:pt x="162" y="280"/>
                    <a:pt x="162" y="280"/>
                    <a:pt x="177" y="280"/>
                  </a:cubicBezTo>
                  <a:cubicBezTo>
                    <a:pt x="369" y="280"/>
                    <a:pt x="369" y="280"/>
                    <a:pt x="369" y="280"/>
                  </a:cubicBezTo>
                  <a:cubicBezTo>
                    <a:pt x="383" y="280"/>
                    <a:pt x="398" y="280"/>
                    <a:pt x="398" y="266"/>
                  </a:cubicBezTo>
                  <a:cubicBezTo>
                    <a:pt x="398" y="251"/>
                    <a:pt x="383" y="251"/>
                    <a:pt x="369" y="251"/>
                  </a:cubicBezTo>
                  <a:close/>
                  <a:moveTo>
                    <a:pt x="633" y="604"/>
                  </a:moveTo>
                  <a:lnTo>
                    <a:pt x="633" y="604"/>
                  </a:lnTo>
                  <a:cubicBezTo>
                    <a:pt x="471" y="442"/>
                    <a:pt x="471" y="442"/>
                    <a:pt x="471" y="442"/>
                  </a:cubicBezTo>
                  <a:cubicBezTo>
                    <a:pt x="501" y="398"/>
                    <a:pt x="530" y="339"/>
                    <a:pt x="530" y="266"/>
                  </a:cubicBezTo>
                  <a:cubicBezTo>
                    <a:pt x="530" y="118"/>
                    <a:pt x="412" y="0"/>
                    <a:pt x="265" y="0"/>
                  </a:cubicBezTo>
                  <a:cubicBezTo>
                    <a:pt x="118" y="0"/>
                    <a:pt x="0" y="118"/>
                    <a:pt x="0" y="266"/>
                  </a:cubicBezTo>
                  <a:cubicBezTo>
                    <a:pt x="0" y="413"/>
                    <a:pt x="118" y="530"/>
                    <a:pt x="265" y="530"/>
                  </a:cubicBezTo>
                  <a:cubicBezTo>
                    <a:pt x="339" y="530"/>
                    <a:pt x="383" y="501"/>
                    <a:pt x="442" y="472"/>
                  </a:cubicBezTo>
                  <a:cubicBezTo>
                    <a:pt x="604" y="634"/>
                    <a:pt x="604" y="634"/>
                    <a:pt x="604" y="634"/>
                  </a:cubicBezTo>
                  <a:cubicBezTo>
                    <a:pt x="604" y="634"/>
                    <a:pt x="619" y="634"/>
                    <a:pt x="633" y="634"/>
                  </a:cubicBezTo>
                  <a:cubicBezTo>
                    <a:pt x="633" y="619"/>
                    <a:pt x="633" y="604"/>
                    <a:pt x="633" y="604"/>
                  </a:cubicBezTo>
                  <a:close/>
                  <a:moveTo>
                    <a:pt x="265" y="487"/>
                  </a:moveTo>
                  <a:lnTo>
                    <a:pt x="265" y="487"/>
                  </a:lnTo>
                  <a:cubicBezTo>
                    <a:pt x="148" y="487"/>
                    <a:pt x="45" y="383"/>
                    <a:pt x="45" y="266"/>
                  </a:cubicBezTo>
                  <a:cubicBezTo>
                    <a:pt x="45" y="148"/>
                    <a:pt x="148" y="45"/>
                    <a:pt x="265" y="45"/>
                  </a:cubicBezTo>
                  <a:cubicBezTo>
                    <a:pt x="398" y="45"/>
                    <a:pt x="486" y="148"/>
                    <a:pt x="486" y="266"/>
                  </a:cubicBezTo>
                  <a:cubicBezTo>
                    <a:pt x="486" y="383"/>
                    <a:pt x="398" y="487"/>
                    <a:pt x="265" y="48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7" name="Freeform 17"/>
            <p:cNvSpPr>
              <a:spLocks noChangeArrowheads="1"/>
            </p:cNvSpPr>
            <p:nvPr/>
          </p:nvSpPr>
          <p:spPr bwMode="auto">
            <a:xfrm>
              <a:off x="6464300" y="3540125"/>
              <a:ext cx="274638" cy="276225"/>
            </a:xfrm>
            <a:custGeom>
              <a:avLst/>
              <a:gdLst>
                <a:gd name="T0" fmla="*/ 368 w 634"/>
                <a:gd name="T1" fmla="*/ 251 h 635"/>
                <a:gd name="T2" fmla="*/ 368 w 634"/>
                <a:gd name="T3" fmla="*/ 251 h 635"/>
                <a:gd name="T4" fmla="*/ 279 w 634"/>
                <a:gd name="T5" fmla="*/ 251 h 635"/>
                <a:gd name="T6" fmla="*/ 279 w 634"/>
                <a:gd name="T7" fmla="*/ 177 h 635"/>
                <a:gd name="T8" fmla="*/ 265 w 634"/>
                <a:gd name="T9" fmla="*/ 148 h 635"/>
                <a:gd name="T10" fmla="*/ 250 w 634"/>
                <a:gd name="T11" fmla="*/ 177 h 635"/>
                <a:gd name="T12" fmla="*/ 250 w 634"/>
                <a:gd name="T13" fmla="*/ 251 h 635"/>
                <a:gd name="T14" fmla="*/ 162 w 634"/>
                <a:gd name="T15" fmla="*/ 251 h 635"/>
                <a:gd name="T16" fmla="*/ 147 w 634"/>
                <a:gd name="T17" fmla="*/ 266 h 635"/>
                <a:gd name="T18" fmla="*/ 162 w 634"/>
                <a:gd name="T19" fmla="*/ 295 h 635"/>
                <a:gd name="T20" fmla="*/ 250 w 634"/>
                <a:gd name="T21" fmla="*/ 295 h 635"/>
                <a:gd name="T22" fmla="*/ 250 w 634"/>
                <a:gd name="T23" fmla="*/ 369 h 635"/>
                <a:gd name="T24" fmla="*/ 265 w 634"/>
                <a:gd name="T25" fmla="*/ 383 h 635"/>
                <a:gd name="T26" fmla="*/ 279 w 634"/>
                <a:gd name="T27" fmla="*/ 369 h 635"/>
                <a:gd name="T28" fmla="*/ 279 w 634"/>
                <a:gd name="T29" fmla="*/ 295 h 635"/>
                <a:gd name="T30" fmla="*/ 368 w 634"/>
                <a:gd name="T31" fmla="*/ 295 h 635"/>
                <a:gd name="T32" fmla="*/ 383 w 634"/>
                <a:gd name="T33" fmla="*/ 266 h 635"/>
                <a:gd name="T34" fmla="*/ 368 w 634"/>
                <a:gd name="T35" fmla="*/ 251 h 635"/>
                <a:gd name="T36" fmla="*/ 618 w 634"/>
                <a:gd name="T37" fmla="*/ 604 h 635"/>
                <a:gd name="T38" fmla="*/ 618 w 634"/>
                <a:gd name="T39" fmla="*/ 604 h 635"/>
                <a:gd name="T40" fmla="*/ 456 w 634"/>
                <a:gd name="T41" fmla="*/ 442 h 635"/>
                <a:gd name="T42" fmla="*/ 530 w 634"/>
                <a:gd name="T43" fmla="*/ 266 h 635"/>
                <a:gd name="T44" fmla="*/ 265 w 634"/>
                <a:gd name="T45" fmla="*/ 0 h 635"/>
                <a:gd name="T46" fmla="*/ 0 w 634"/>
                <a:gd name="T47" fmla="*/ 266 h 635"/>
                <a:gd name="T48" fmla="*/ 265 w 634"/>
                <a:gd name="T49" fmla="*/ 530 h 635"/>
                <a:gd name="T50" fmla="*/ 426 w 634"/>
                <a:gd name="T51" fmla="*/ 472 h 635"/>
                <a:gd name="T52" fmla="*/ 588 w 634"/>
                <a:gd name="T53" fmla="*/ 634 h 635"/>
                <a:gd name="T54" fmla="*/ 618 w 634"/>
                <a:gd name="T55" fmla="*/ 634 h 635"/>
                <a:gd name="T56" fmla="*/ 618 w 634"/>
                <a:gd name="T57" fmla="*/ 604 h 635"/>
                <a:gd name="T58" fmla="*/ 265 w 634"/>
                <a:gd name="T59" fmla="*/ 487 h 635"/>
                <a:gd name="T60" fmla="*/ 265 w 634"/>
                <a:gd name="T61" fmla="*/ 487 h 635"/>
                <a:gd name="T62" fmla="*/ 44 w 634"/>
                <a:gd name="T63" fmla="*/ 266 h 635"/>
                <a:gd name="T64" fmla="*/ 265 w 634"/>
                <a:gd name="T65" fmla="*/ 45 h 635"/>
                <a:gd name="T66" fmla="*/ 485 w 634"/>
                <a:gd name="T67" fmla="*/ 266 h 635"/>
                <a:gd name="T68" fmla="*/ 265 w 634"/>
                <a:gd name="T69"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635">
                  <a:moveTo>
                    <a:pt x="368" y="251"/>
                  </a:moveTo>
                  <a:lnTo>
                    <a:pt x="368" y="251"/>
                  </a:lnTo>
                  <a:cubicBezTo>
                    <a:pt x="279" y="251"/>
                    <a:pt x="279" y="251"/>
                    <a:pt x="279" y="251"/>
                  </a:cubicBezTo>
                  <a:cubicBezTo>
                    <a:pt x="279" y="177"/>
                    <a:pt x="279" y="177"/>
                    <a:pt x="279" y="177"/>
                  </a:cubicBezTo>
                  <a:cubicBezTo>
                    <a:pt x="279" y="162"/>
                    <a:pt x="279" y="148"/>
                    <a:pt x="265" y="148"/>
                  </a:cubicBezTo>
                  <a:cubicBezTo>
                    <a:pt x="250" y="148"/>
                    <a:pt x="250" y="162"/>
                    <a:pt x="250" y="177"/>
                  </a:cubicBezTo>
                  <a:cubicBezTo>
                    <a:pt x="250" y="251"/>
                    <a:pt x="250" y="251"/>
                    <a:pt x="250" y="251"/>
                  </a:cubicBezTo>
                  <a:cubicBezTo>
                    <a:pt x="162" y="251"/>
                    <a:pt x="162" y="251"/>
                    <a:pt x="162" y="251"/>
                  </a:cubicBezTo>
                  <a:cubicBezTo>
                    <a:pt x="162" y="251"/>
                    <a:pt x="147" y="251"/>
                    <a:pt x="147" y="266"/>
                  </a:cubicBezTo>
                  <a:cubicBezTo>
                    <a:pt x="147" y="280"/>
                    <a:pt x="162" y="295"/>
                    <a:pt x="162" y="295"/>
                  </a:cubicBezTo>
                  <a:cubicBezTo>
                    <a:pt x="250" y="295"/>
                    <a:pt x="250" y="295"/>
                    <a:pt x="250" y="295"/>
                  </a:cubicBezTo>
                  <a:cubicBezTo>
                    <a:pt x="250" y="369"/>
                    <a:pt x="250" y="369"/>
                    <a:pt x="250" y="369"/>
                  </a:cubicBezTo>
                  <a:cubicBezTo>
                    <a:pt x="250" y="383"/>
                    <a:pt x="250" y="383"/>
                    <a:pt x="265" y="383"/>
                  </a:cubicBezTo>
                  <a:cubicBezTo>
                    <a:pt x="279" y="383"/>
                    <a:pt x="279" y="383"/>
                    <a:pt x="279" y="369"/>
                  </a:cubicBezTo>
                  <a:cubicBezTo>
                    <a:pt x="279" y="295"/>
                    <a:pt x="279" y="295"/>
                    <a:pt x="279" y="295"/>
                  </a:cubicBezTo>
                  <a:cubicBezTo>
                    <a:pt x="368" y="295"/>
                    <a:pt x="368" y="295"/>
                    <a:pt x="368" y="295"/>
                  </a:cubicBezTo>
                  <a:cubicBezTo>
                    <a:pt x="368" y="295"/>
                    <a:pt x="383" y="280"/>
                    <a:pt x="383" y="266"/>
                  </a:cubicBezTo>
                  <a:cubicBezTo>
                    <a:pt x="383" y="251"/>
                    <a:pt x="368" y="251"/>
                    <a:pt x="368" y="251"/>
                  </a:cubicBezTo>
                  <a:close/>
                  <a:moveTo>
                    <a:pt x="618" y="604"/>
                  </a:moveTo>
                  <a:lnTo>
                    <a:pt x="618" y="604"/>
                  </a:lnTo>
                  <a:cubicBezTo>
                    <a:pt x="456" y="442"/>
                    <a:pt x="456" y="442"/>
                    <a:pt x="456" y="442"/>
                  </a:cubicBezTo>
                  <a:cubicBezTo>
                    <a:pt x="500" y="398"/>
                    <a:pt x="530" y="339"/>
                    <a:pt x="530" y="266"/>
                  </a:cubicBezTo>
                  <a:cubicBezTo>
                    <a:pt x="530" y="118"/>
                    <a:pt x="412" y="0"/>
                    <a:pt x="265" y="0"/>
                  </a:cubicBezTo>
                  <a:cubicBezTo>
                    <a:pt x="117" y="0"/>
                    <a:pt x="0" y="118"/>
                    <a:pt x="0" y="266"/>
                  </a:cubicBezTo>
                  <a:cubicBezTo>
                    <a:pt x="0" y="413"/>
                    <a:pt x="117" y="530"/>
                    <a:pt x="265" y="530"/>
                  </a:cubicBezTo>
                  <a:cubicBezTo>
                    <a:pt x="324" y="530"/>
                    <a:pt x="383" y="501"/>
                    <a:pt x="426" y="472"/>
                  </a:cubicBezTo>
                  <a:cubicBezTo>
                    <a:pt x="588" y="634"/>
                    <a:pt x="588" y="634"/>
                    <a:pt x="588" y="634"/>
                  </a:cubicBezTo>
                  <a:cubicBezTo>
                    <a:pt x="603" y="634"/>
                    <a:pt x="618" y="634"/>
                    <a:pt x="618" y="634"/>
                  </a:cubicBezTo>
                  <a:cubicBezTo>
                    <a:pt x="633" y="619"/>
                    <a:pt x="633" y="604"/>
                    <a:pt x="618" y="604"/>
                  </a:cubicBezTo>
                  <a:close/>
                  <a:moveTo>
                    <a:pt x="265" y="487"/>
                  </a:moveTo>
                  <a:lnTo>
                    <a:pt x="265" y="487"/>
                  </a:lnTo>
                  <a:cubicBezTo>
                    <a:pt x="147" y="487"/>
                    <a:pt x="44" y="383"/>
                    <a:pt x="44" y="266"/>
                  </a:cubicBezTo>
                  <a:cubicBezTo>
                    <a:pt x="44" y="148"/>
                    <a:pt x="147" y="45"/>
                    <a:pt x="265" y="45"/>
                  </a:cubicBezTo>
                  <a:cubicBezTo>
                    <a:pt x="383" y="45"/>
                    <a:pt x="485" y="148"/>
                    <a:pt x="485" y="266"/>
                  </a:cubicBezTo>
                  <a:cubicBezTo>
                    <a:pt x="485" y="383"/>
                    <a:pt x="383" y="487"/>
                    <a:pt x="265" y="48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8" name="Freeform 18"/>
            <p:cNvSpPr>
              <a:spLocks noChangeArrowheads="1"/>
            </p:cNvSpPr>
            <p:nvPr/>
          </p:nvSpPr>
          <p:spPr bwMode="auto">
            <a:xfrm>
              <a:off x="6026150" y="3540125"/>
              <a:ext cx="266700" cy="276225"/>
            </a:xfrm>
            <a:custGeom>
              <a:avLst/>
              <a:gdLst>
                <a:gd name="T0" fmla="*/ 618 w 619"/>
                <a:gd name="T1" fmla="*/ 604 h 635"/>
                <a:gd name="T2" fmla="*/ 618 w 619"/>
                <a:gd name="T3" fmla="*/ 604 h 635"/>
                <a:gd name="T4" fmla="*/ 456 w 619"/>
                <a:gd name="T5" fmla="*/ 442 h 635"/>
                <a:gd name="T6" fmla="*/ 530 w 619"/>
                <a:gd name="T7" fmla="*/ 266 h 635"/>
                <a:gd name="T8" fmla="*/ 265 w 619"/>
                <a:gd name="T9" fmla="*/ 0 h 635"/>
                <a:gd name="T10" fmla="*/ 0 w 619"/>
                <a:gd name="T11" fmla="*/ 266 h 635"/>
                <a:gd name="T12" fmla="*/ 265 w 619"/>
                <a:gd name="T13" fmla="*/ 530 h 635"/>
                <a:gd name="T14" fmla="*/ 427 w 619"/>
                <a:gd name="T15" fmla="*/ 472 h 635"/>
                <a:gd name="T16" fmla="*/ 589 w 619"/>
                <a:gd name="T17" fmla="*/ 634 h 635"/>
                <a:gd name="T18" fmla="*/ 618 w 619"/>
                <a:gd name="T19" fmla="*/ 634 h 635"/>
                <a:gd name="T20" fmla="*/ 618 w 619"/>
                <a:gd name="T21" fmla="*/ 604 h 635"/>
                <a:gd name="T22" fmla="*/ 265 w 619"/>
                <a:gd name="T23" fmla="*/ 487 h 635"/>
                <a:gd name="T24" fmla="*/ 265 w 619"/>
                <a:gd name="T25" fmla="*/ 487 h 635"/>
                <a:gd name="T26" fmla="*/ 29 w 619"/>
                <a:gd name="T27" fmla="*/ 266 h 635"/>
                <a:gd name="T28" fmla="*/ 265 w 619"/>
                <a:gd name="T29" fmla="*/ 45 h 635"/>
                <a:gd name="T30" fmla="*/ 486 w 619"/>
                <a:gd name="T31" fmla="*/ 266 h 635"/>
                <a:gd name="T32" fmla="*/ 265 w 619"/>
                <a:gd name="T33" fmla="*/ 48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9" h="635">
                  <a:moveTo>
                    <a:pt x="618" y="604"/>
                  </a:moveTo>
                  <a:lnTo>
                    <a:pt x="618" y="604"/>
                  </a:lnTo>
                  <a:cubicBezTo>
                    <a:pt x="456" y="442"/>
                    <a:pt x="456" y="442"/>
                    <a:pt x="456" y="442"/>
                  </a:cubicBezTo>
                  <a:cubicBezTo>
                    <a:pt x="500" y="398"/>
                    <a:pt x="530" y="339"/>
                    <a:pt x="530" y="266"/>
                  </a:cubicBezTo>
                  <a:cubicBezTo>
                    <a:pt x="530" y="118"/>
                    <a:pt x="412" y="0"/>
                    <a:pt x="265" y="0"/>
                  </a:cubicBezTo>
                  <a:cubicBezTo>
                    <a:pt x="118" y="0"/>
                    <a:pt x="0" y="118"/>
                    <a:pt x="0" y="266"/>
                  </a:cubicBezTo>
                  <a:cubicBezTo>
                    <a:pt x="0" y="413"/>
                    <a:pt x="118" y="530"/>
                    <a:pt x="265" y="530"/>
                  </a:cubicBezTo>
                  <a:cubicBezTo>
                    <a:pt x="324" y="530"/>
                    <a:pt x="382" y="501"/>
                    <a:pt x="427" y="472"/>
                  </a:cubicBezTo>
                  <a:cubicBezTo>
                    <a:pt x="589" y="634"/>
                    <a:pt x="589" y="634"/>
                    <a:pt x="589" y="634"/>
                  </a:cubicBezTo>
                  <a:cubicBezTo>
                    <a:pt x="603" y="634"/>
                    <a:pt x="603" y="634"/>
                    <a:pt x="618" y="634"/>
                  </a:cubicBezTo>
                  <a:cubicBezTo>
                    <a:pt x="618" y="619"/>
                    <a:pt x="618" y="604"/>
                    <a:pt x="618" y="604"/>
                  </a:cubicBezTo>
                  <a:close/>
                  <a:moveTo>
                    <a:pt x="265" y="487"/>
                  </a:moveTo>
                  <a:lnTo>
                    <a:pt x="265" y="487"/>
                  </a:lnTo>
                  <a:cubicBezTo>
                    <a:pt x="132" y="487"/>
                    <a:pt x="29" y="383"/>
                    <a:pt x="29" y="266"/>
                  </a:cubicBezTo>
                  <a:cubicBezTo>
                    <a:pt x="29" y="148"/>
                    <a:pt x="132" y="45"/>
                    <a:pt x="265" y="45"/>
                  </a:cubicBezTo>
                  <a:cubicBezTo>
                    <a:pt x="382" y="45"/>
                    <a:pt x="486" y="148"/>
                    <a:pt x="486" y="266"/>
                  </a:cubicBezTo>
                  <a:cubicBezTo>
                    <a:pt x="486" y="383"/>
                    <a:pt x="382" y="487"/>
                    <a:pt x="265" y="48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39" name="Freeform 19"/>
            <p:cNvSpPr>
              <a:spLocks noChangeArrowheads="1"/>
            </p:cNvSpPr>
            <p:nvPr/>
          </p:nvSpPr>
          <p:spPr bwMode="auto">
            <a:xfrm>
              <a:off x="5580063" y="3540125"/>
              <a:ext cx="274637" cy="276225"/>
            </a:xfrm>
            <a:custGeom>
              <a:avLst/>
              <a:gdLst>
                <a:gd name="T0" fmla="*/ 30 w 634"/>
                <a:gd name="T1" fmla="*/ 236 h 635"/>
                <a:gd name="T2" fmla="*/ 30 w 634"/>
                <a:gd name="T3" fmla="*/ 236 h 635"/>
                <a:gd name="T4" fmla="*/ 221 w 634"/>
                <a:gd name="T5" fmla="*/ 236 h 635"/>
                <a:gd name="T6" fmla="*/ 236 w 634"/>
                <a:gd name="T7" fmla="*/ 221 h 635"/>
                <a:gd name="T8" fmla="*/ 221 w 634"/>
                <a:gd name="T9" fmla="*/ 207 h 635"/>
                <a:gd name="T10" fmla="*/ 74 w 634"/>
                <a:gd name="T11" fmla="*/ 207 h 635"/>
                <a:gd name="T12" fmla="*/ 324 w 634"/>
                <a:gd name="T13" fmla="*/ 45 h 635"/>
                <a:gd name="T14" fmla="*/ 589 w 634"/>
                <a:gd name="T15" fmla="*/ 280 h 635"/>
                <a:gd name="T16" fmla="*/ 633 w 634"/>
                <a:gd name="T17" fmla="*/ 280 h 635"/>
                <a:gd name="T18" fmla="*/ 324 w 634"/>
                <a:gd name="T19" fmla="*/ 0 h 635"/>
                <a:gd name="T20" fmla="*/ 44 w 634"/>
                <a:gd name="T21" fmla="*/ 162 h 635"/>
                <a:gd name="T22" fmla="*/ 44 w 634"/>
                <a:gd name="T23" fmla="*/ 30 h 635"/>
                <a:gd name="T24" fmla="*/ 30 w 634"/>
                <a:gd name="T25" fmla="*/ 0 h 635"/>
                <a:gd name="T26" fmla="*/ 0 w 634"/>
                <a:gd name="T27" fmla="*/ 30 h 635"/>
                <a:gd name="T28" fmla="*/ 0 w 634"/>
                <a:gd name="T29" fmla="*/ 221 h 635"/>
                <a:gd name="T30" fmla="*/ 30 w 634"/>
                <a:gd name="T31" fmla="*/ 236 h 635"/>
                <a:gd name="T32" fmla="*/ 619 w 634"/>
                <a:gd name="T33" fmla="*/ 398 h 635"/>
                <a:gd name="T34" fmla="*/ 619 w 634"/>
                <a:gd name="T35" fmla="*/ 398 h 635"/>
                <a:gd name="T36" fmla="*/ 412 w 634"/>
                <a:gd name="T37" fmla="*/ 398 h 635"/>
                <a:gd name="T38" fmla="*/ 398 w 634"/>
                <a:gd name="T39" fmla="*/ 413 h 635"/>
                <a:gd name="T40" fmla="*/ 412 w 634"/>
                <a:gd name="T41" fmla="*/ 442 h 635"/>
                <a:gd name="T42" fmla="*/ 574 w 634"/>
                <a:gd name="T43" fmla="*/ 442 h 635"/>
                <a:gd name="T44" fmla="*/ 324 w 634"/>
                <a:gd name="T45" fmla="*/ 589 h 635"/>
                <a:gd name="T46" fmla="*/ 44 w 634"/>
                <a:gd name="T47" fmla="*/ 354 h 635"/>
                <a:gd name="T48" fmla="*/ 15 w 634"/>
                <a:gd name="T49" fmla="*/ 354 h 635"/>
                <a:gd name="T50" fmla="*/ 324 w 634"/>
                <a:gd name="T51" fmla="*/ 634 h 635"/>
                <a:gd name="T52" fmla="*/ 589 w 634"/>
                <a:gd name="T53" fmla="*/ 472 h 635"/>
                <a:gd name="T54" fmla="*/ 589 w 634"/>
                <a:gd name="T55" fmla="*/ 619 h 635"/>
                <a:gd name="T56" fmla="*/ 619 w 634"/>
                <a:gd name="T57" fmla="*/ 634 h 635"/>
                <a:gd name="T58" fmla="*/ 633 w 634"/>
                <a:gd name="T59" fmla="*/ 619 h 635"/>
                <a:gd name="T60" fmla="*/ 633 w 634"/>
                <a:gd name="T61" fmla="*/ 413 h 635"/>
                <a:gd name="T62" fmla="*/ 619 w 634"/>
                <a:gd name="T63" fmla="*/ 39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5">
                  <a:moveTo>
                    <a:pt x="30" y="236"/>
                  </a:moveTo>
                  <a:lnTo>
                    <a:pt x="30" y="236"/>
                  </a:lnTo>
                  <a:cubicBezTo>
                    <a:pt x="221" y="236"/>
                    <a:pt x="221" y="236"/>
                    <a:pt x="221" y="236"/>
                  </a:cubicBezTo>
                  <a:cubicBezTo>
                    <a:pt x="236" y="236"/>
                    <a:pt x="236" y="236"/>
                    <a:pt x="236" y="221"/>
                  </a:cubicBezTo>
                  <a:cubicBezTo>
                    <a:pt x="236" y="207"/>
                    <a:pt x="236" y="207"/>
                    <a:pt x="221" y="207"/>
                  </a:cubicBezTo>
                  <a:cubicBezTo>
                    <a:pt x="74" y="207"/>
                    <a:pt x="74" y="207"/>
                    <a:pt x="74" y="207"/>
                  </a:cubicBezTo>
                  <a:cubicBezTo>
                    <a:pt x="118" y="104"/>
                    <a:pt x="207" y="45"/>
                    <a:pt x="324" y="45"/>
                  </a:cubicBezTo>
                  <a:cubicBezTo>
                    <a:pt x="457" y="45"/>
                    <a:pt x="574" y="148"/>
                    <a:pt x="589" y="280"/>
                  </a:cubicBezTo>
                  <a:cubicBezTo>
                    <a:pt x="633" y="280"/>
                    <a:pt x="633" y="280"/>
                    <a:pt x="633" y="280"/>
                  </a:cubicBezTo>
                  <a:cubicBezTo>
                    <a:pt x="619" y="118"/>
                    <a:pt x="486" y="0"/>
                    <a:pt x="324" y="0"/>
                  </a:cubicBezTo>
                  <a:cubicBezTo>
                    <a:pt x="207" y="0"/>
                    <a:pt x="103" y="74"/>
                    <a:pt x="44" y="162"/>
                  </a:cubicBezTo>
                  <a:cubicBezTo>
                    <a:pt x="44" y="30"/>
                    <a:pt x="44" y="30"/>
                    <a:pt x="44" y="30"/>
                  </a:cubicBezTo>
                  <a:cubicBezTo>
                    <a:pt x="44" y="15"/>
                    <a:pt x="30" y="0"/>
                    <a:pt x="30" y="0"/>
                  </a:cubicBezTo>
                  <a:cubicBezTo>
                    <a:pt x="15" y="0"/>
                    <a:pt x="0" y="15"/>
                    <a:pt x="0" y="30"/>
                  </a:cubicBezTo>
                  <a:cubicBezTo>
                    <a:pt x="0" y="221"/>
                    <a:pt x="0" y="221"/>
                    <a:pt x="0" y="221"/>
                  </a:cubicBezTo>
                  <a:cubicBezTo>
                    <a:pt x="0" y="236"/>
                    <a:pt x="30" y="236"/>
                    <a:pt x="30" y="236"/>
                  </a:cubicBezTo>
                  <a:close/>
                  <a:moveTo>
                    <a:pt x="619" y="398"/>
                  </a:moveTo>
                  <a:lnTo>
                    <a:pt x="619" y="398"/>
                  </a:lnTo>
                  <a:cubicBezTo>
                    <a:pt x="412" y="398"/>
                    <a:pt x="412" y="398"/>
                    <a:pt x="412" y="398"/>
                  </a:cubicBezTo>
                  <a:lnTo>
                    <a:pt x="398" y="413"/>
                  </a:lnTo>
                  <a:cubicBezTo>
                    <a:pt x="398" y="428"/>
                    <a:pt x="412" y="442"/>
                    <a:pt x="412" y="442"/>
                  </a:cubicBezTo>
                  <a:cubicBezTo>
                    <a:pt x="574" y="442"/>
                    <a:pt x="574" y="442"/>
                    <a:pt x="574" y="442"/>
                  </a:cubicBezTo>
                  <a:cubicBezTo>
                    <a:pt x="530" y="530"/>
                    <a:pt x="427" y="589"/>
                    <a:pt x="324" y="589"/>
                  </a:cubicBezTo>
                  <a:cubicBezTo>
                    <a:pt x="177" y="589"/>
                    <a:pt x="74" y="487"/>
                    <a:pt x="44" y="354"/>
                  </a:cubicBezTo>
                  <a:cubicBezTo>
                    <a:pt x="15" y="354"/>
                    <a:pt x="15" y="354"/>
                    <a:pt x="15" y="354"/>
                  </a:cubicBezTo>
                  <a:cubicBezTo>
                    <a:pt x="30" y="516"/>
                    <a:pt x="162" y="634"/>
                    <a:pt x="324" y="634"/>
                  </a:cubicBezTo>
                  <a:cubicBezTo>
                    <a:pt x="442" y="634"/>
                    <a:pt x="545" y="575"/>
                    <a:pt x="589" y="472"/>
                  </a:cubicBezTo>
                  <a:cubicBezTo>
                    <a:pt x="589" y="619"/>
                    <a:pt x="589" y="619"/>
                    <a:pt x="589" y="619"/>
                  </a:cubicBezTo>
                  <a:cubicBezTo>
                    <a:pt x="589" y="619"/>
                    <a:pt x="604" y="634"/>
                    <a:pt x="619" y="634"/>
                  </a:cubicBezTo>
                  <a:lnTo>
                    <a:pt x="633" y="619"/>
                  </a:lnTo>
                  <a:cubicBezTo>
                    <a:pt x="633" y="413"/>
                    <a:pt x="633" y="413"/>
                    <a:pt x="633" y="413"/>
                  </a:cubicBezTo>
                  <a:cubicBezTo>
                    <a:pt x="633" y="398"/>
                    <a:pt x="619" y="398"/>
                    <a:pt x="619" y="39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0" name="Freeform 20"/>
            <p:cNvSpPr>
              <a:spLocks noChangeArrowheads="1"/>
            </p:cNvSpPr>
            <p:nvPr/>
          </p:nvSpPr>
          <p:spPr bwMode="auto">
            <a:xfrm>
              <a:off x="5141913" y="3540125"/>
              <a:ext cx="274637" cy="276225"/>
            </a:xfrm>
            <a:custGeom>
              <a:avLst/>
              <a:gdLst>
                <a:gd name="T0" fmla="*/ 471 w 634"/>
                <a:gd name="T1" fmla="*/ 45 h 635"/>
                <a:gd name="T2" fmla="*/ 471 w 634"/>
                <a:gd name="T3" fmla="*/ 45 h 635"/>
                <a:gd name="T4" fmla="*/ 603 w 634"/>
                <a:gd name="T5" fmla="*/ 45 h 635"/>
                <a:gd name="T6" fmla="*/ 633 w 634"/>
                <a:gd name="T7" fmla="*/ 30 h 635"/>
                <a:gd name="T8" fmla="*/ 603 w 634"/>
                <a:gd name="T9" fmla="*/ 0 h 635"/>
                <a:gd name="T10" fmla="*/ 412 w 634"/>
                <a:gd name="T11" fmla="*/ 0 h 635"/>
                <a:gd name="T12" fmla="*/ 397 w 634"/>
                <a:gd name="T13" fmla="*/ 30 h 635"/>
                <a:gd name="T14" fmla="*/ 397 w 634"/>
                <a:gd name="T15" fmla="*/ 221 h 635"/>
                <a:gd name="T16" fmla="*/ 412 w 634"/>
                <a:gd name="T17" fmla="*/ 236 h 635"/>
                <a:gd name="T18" fmla="*/ 426 w 634"/>
                <a:gd name="T19" fmla="*/ 221 h 635"/>
                <a:gd name="T20" fmla="*/ 426 w 634"/>
                <a:gd name="T21" fmla="*/ 74 h 635"/>
                <a:gd name="T22" fmla="*/ 588 w 634"/>
                <a:gd name="T23" fmla="*/ 325 h 635"/>
                <a:gd name="T24" fmla="*/ 309 w 634"/>
                <a:gd name="T25" fmla="*/ 589 h 635"/>
                <a:gd name="T26" fmla="*/ 44 w 634"/>
                <a:gd name="T27" fmla="*/ 325 h 635"/>
                <a:gd name="T28" fmla="*/ 279 w 634"/>
                <a:gd name="T29" fmla="*/ 45 h 635"/>
                <a:gd name="T30" fmla="*/ 279 w 634"/>
                <a:gd name="T31" fmla="*/ 15 h 635"/>
                <a:gd name="T32" fmla="*/ 0 w 634"/>
                <a:gd name="T33" fmla="*/ 325 h 635"/>
                <a:gd name="T34" fmla="*/ 309 w 634"/>
                <a:gd name="T35" fmla="*/ 634 h 635"/>
                <a:gd name="T36" fmla="*/ 633 w 634"/>
                <a:gd name="T37" fmla="*/ 325 h 635"/>
                <a:gd name="T38" fmla="*/ 471 w 634"/>
                <a:gd name="T39" fmla="*/ 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5">
                  <a:moveTo>
                    <a:pt x="471" y="45"/>
                  </a:moveTo>
                  <a:lnTo>
                    <a:pt x="471" y="45"/>
                  </a:lnTo>
                  <a:cubicBezTo>
                    <a:pt x="603" y="45"/>
                    <a:pt x="603" y="45"/>
                    <a:pt x="603" y="45"/>
                  </a:cubicBezTo>
                  <a:cubicBezTo>
                    <a:pt x="618" y="45"/>
                    <a:pt x="633" y="30"/>
                    <a:pt x="633" y="30"/>
                  </a:cubicBezTo>
                  <a:cubicBezTo>
                    <a:pt x="633" y="15"/>
                    <a:pt x="618" y="0"/>
                    <a:pt x="603" y="0"/>
                  </a:cubicBezTo>
                  <a:cubicBezTo>
                    <a:pt x="412" y="0"/>
                    <a:pt x="412" y="0"/>
                    <a:pt x="412" y="0"/>
                  </a:cubicBezTo>
                  <a:cubicBezTo>
                    <a:pt x="412" y="0"/>
                    <a:pt x="397" y="0"/>
                    <a:pt x="397" y="30"/>
                  </a:cubicBezTo>
                  <a:cubicBezTo>
                    <a:pt x="397" y="221"/>
                    <a:pt x="397" y="221"/>
                    <a:pt x="397" y="221"/>
                  </a:cubicBezTo>
                  <a:cubicBezTo>
                    <a:pt x="397" y="236"/>
                    <a:pt x="397" y="236"/>
                    <a:pt x="412" y="236"/>
                  </a:cubicBezTo>
                  <a:cubicBezTo>
                    <a:pt x="426" y="236"/>
                    <a:pt x="426" y="236"/>
                    <a:pt x="426" y="221"/>
                  </a:cubicBezTo>
                  <a:cubicBezTo>
                    <a:pt x="426" y="74"/>
                    <a:pt x="426" y="74"/>
                    <a:pt x="426" y="74"/>
                  </a:cubicBezTo>
                  <a:cubicBezTo>
                    <a:pt x="530" y="118"/>
                    <a:pt x="588" y="207"/>
                    <a:pt x="588" y="325"/>
                  </a:cubicBezTo>
                  <a:cubicBezTo>
                    <a:pt x="588" y="472"/>
                    <a:pt x="471" y="589"/>
                    <a:pt x="309" y="589"/>
                  </a:cubicBezTo>
                  <a:cubicBezTo>
                    <a:pt x="162" y="589"/>
                    <a:pt x="44" y="472"/>
                    <a:pt x="44" y="325"/>
                  </a:cubicBezTo>
                  <a:cubicBezTo>
                    <a:pt x="44" y="177"/>
                    <a:pt x="147" y="74"/>
                    <a:pt x="279" y="45"/>
                  </a:cubicBezTo>
                  <a:cubicBezTo>
                    <a:pt x="279" y="15"/>
                    <a:pt x="279" y="15"/>
                    <a:pt x="279" y="15"/>
                  </a:cubicBezTo>
                  <a:cubicBezTo>
                    <a:pt x="117" y="30"/>
                    <a:pt x="0" y="162"/>
                    <a:pt x="0" y="325"/>
                  </a:cubicBezTo>
                  <a:cubicBezTo>
                    <a:pt x="0" y="487"/>
                    <a:pt x="147" y="634"/>
                    <a:pt x="309" y="634"/>
                  </a:cubicBezTo>
                  <a:cubicBezTo>
                    <a:pt x="485" y="634"/>
                    <a:pt x="633" y="487"/>
                    <a:pt x="633" y="325"/>
                  </a:cubicBezTo>
                  <a:cubicBezTo>
                    <a:pt x="633" y="207"/>
                    <a:pt x="559" y="104"/>
                    <a:pt x="471" y="45"/>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1" name="Freeform 21"/>
            <p:cNvSpPr>
              <a:spLocks noChangeArrowheads="1"/>
            </p:cNvSpPr>
            <p:nvPr/>
          </p:nvSpPr>
          <p:spPr bwMode="auto">
            <a:xfrm>
              <a:off x="4700588" y="3540125"/>
              <a:ext cx="266700" cy="276225"/>
            </a:xfrm>
            <a:custGeom>
              <a:avLst/>
              <a:gdLst>
                <a:gd name="T0" fmla="*/ 309 w 619"/>
                <a:gd name="T1" fmla="*/ 0 h 635"/>
                <a:gd name="T2" fmla="*/ 309 w 619"/>
                <a:gd name="T3" fmla="*/ 0 h 635"/>
                <a:gd name="T4" fmla="*/ 0 w 619"/>
                <a:gd name="T5" fmla="*/ 325 h 635"/>
                <a:gd name="T6" fmla="*/ 309 w 619"/>
                <a:gd name="T7" fmla="*/ 634 h 635"/>
                <a:gd name="T8" fmla="*/ 618 w 619"/>
                <a:gd name="T9" fmla="*/ 325 h 635"/>
                <a:gd name="T10" fmla="*/ 309 w 619"/>
                <a:gd name="T11" fmla="*/ 0 h 635"/>
                <a:gd name="T12" fmla="*/ 309 w 619"/>
                <a:gd name="T13" fmla="*/ 589 h 635"/>
                <a:gd name="T14" fmla="*/ 309 w 619"/>
                <a:gd name="T15" fmla="*/ 589 h 635"/>
                <a:gd name="T16" fmla="*/ 29 w 619"/>
                <a:gd name="T17" fmla="*/ 325 h 635"/>
                <a:gd name="T18" fmla="*/ 309 w 619"/>
                <a:gd name="T19" fmla="*/ 45 h 635"/>
                <a:gd name="T20" fmla="*/ 589 w 619"/>
                <a:gd name="T21" fmla="*/ 325 h 635"/>
                <a:gd name="T22" fmla="*/ 309 w 619"/>
                <a:gd name="T23" fmla="*/ 589 h 635"/>
                <a:gd name="T24" fmla="*/ 427 w 619"/>
                <a:gd name="T25" fmla="*/ 177 h 635"/>
                <a:gd name="T26" fmla="*/ 427 w 619"/>
                <a:gd name="T27" fmla="*/ 177 h 635"/>
                <a:gd name="T28" fmla="*/ 397 w 619"/>
                <a:gd name="T29" fmla="*/ 192 h 635"/>
                <a:gd name="T30" fmla="*/ 280 w 619"/>
                <a:gd name="T31" fmla="*/ 413 h 635"/>
                <a:gd name="T32" fmla="*/ 206 w 619"/>
                <a:gd name="T33" fmla="*/ 339 h 635"/>
                <a:gd name="T34" fmla="*/ 177 w 619"/>
                <a:gd name="T35" fmla="*/ 339 h 635"/>
                <a:gd name="T36" fmla="*/ 177 w 619"/>
                <a:gd name="T37" fmla="*/ 369 h 635"/>
                <a:gd name="T38" fmla="*/ 265 w 619"/>
                <a:gd name="T39" fmla="*/ 457 h 635"/>
                <a:gd name="T40" fmla="*/ 294 w 619"/>
                <a:gd name="T41" fmla="*/ 457 h 635"/>
                <a:gd name="T42" fmla="*/ 441 w 619"/>
                <a:gd name="T43" fmla="*/ 207 h 635"/>
                <a:gd name="T44" fmla="*/ 427 w 619"/>
                <a:gd name="T4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9" h="635">
                  <a:moveTo>
                    <a:pt x="309" y="0"/>
                  </a:moveTo>
                  <a:lnTo>
                    <a:pt x="309" y="0"/>
                  </a:lnTo>
                  <a:cubicBezTo>
                    <a:pt x="132" y="0"/>
                    <a:pt x="0" y="148"/>
                    <a:pt x="0" y="325"/>
                  </a:cubicBezTo>
                  <a:cubicBezTo>
                    <a:pt x="0" y="487"/>
                    <a:pt x="132" y="634"/>
                    <a:pt x="309" y="634"/>
                  </a:cubicBezTo>
                  <a:cubicBezTo>
                    <a:pt x="486" y="634"/>
                    <a:pt x="618" y="487"/>
                    <a:pt x="618" y="325"/>
                  </a:cubicBezTo>
                  <a:cubicBezTo>
                    <a:pt x="618" y="148"/>
                    <a:pt x="486" y="0"/>
                    <a:pt x="309" y="0"/>
                  </a:cubicBezTo>
                  <a:close/>
                  <a:moveTo>
                    <a:pt x="309" y="589"/>
                  </a:moveTo>
                  <a:lnTo>
                    <a:pt x="309" y="589"/>
                  </a:lnTo>
                  <a:cubicBezTo>
                    <a:pt x="162" y="589"/>
                    <a:pt x="29" y="472"/>
                    <a:pt x="29" y="325"/>
                  </a:cubicBezTo>
                  <a:cubicBezTo>
                    <a:pt x="29" y="162"/>
                    <a:pt x="162" y="45"/>
                    <a:pt x="309" y="45"/>
                  </a:cubicBezTo>
                  <a:cubicBezTo>
                    <a:pt x="456" y="45"/>
                    <a:pt x="589" y="162"/>
                    <a:pt x="589" y="325"/>
                  </a:cubicBezTo>
                  <a:cubicBezTo>
                    <a:pt x="589" y="472"/>
                    <a:pt x="456" y="589"/>
                    <a:pt x="309" y="589"/>
                  </a:cubicBezTo>
                  <a:close/>
                  <a:moveTo>
                    <a:pt x="427" y="177"/>
                  </a:moveTo>
                  <a:lnTo>
                    <a:pt x="427" y="177"/>
                  </a:lnTo>
                  <a:cubicBezTo>
                    <a:pt x="412" y="177"/>
                    <a:pt x="412" y="177"/>
                    <a:pt x="397" y="192"/>
                  </a:cubicBezTo>
                  <a:cubicBezTo>
                    <a:pt x="280" y="413"/>
                    <a:pt x="280" y="413"/>
                    <a:pt x="280" y="413"/>
                  </a:cubicBezTo>
                  <a:cubicBezTo>
                    <a:pt x="206" y="339"/>
                    <a:pt x="206" y="339"/>
                    <a:pt x="206" y="339"/>
                  </a:cubicBezTo>
                  <a:cubicBezTo>
                    <a:pt x="191" y="339"/>
                    <a:pt x="191" y="339"/>
                    <a:pt x="177" y="339"/>
                  </a:cubicBezTo>
                  <a:cubicBezTo>
                    <a:pt x="162" y="354"/>
                    <a:pt x="162" y="369"/>
                    <a:pt x="177" y="369"/>
                  </a:cubicBezTo>
                  <a:cubicBezTo>
                    <a:pt x="265" y="457"/>
                    <a:pt x="265" y="457"/>
                    <a:pt x="265" y="457"/>
                  </a:cubicBezTo>
                  <a:cubicBezTo>
                    <a:pt x="280" y="457"/>
                    <a:pt x="280" y="457"/>
                    <a:pt x="294" y="457"/>
                  </a:cubicBezTo>
                  <a:lnTo>
                    <a:pt x="441" y="207"/>
                  </a:lnTo>
                  <a:cubicBezTo>
                    <a:pt x="441" y="207"/>
                    <a:pt x="441" y="192"/>
                    <a:pt x="427" y="17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2" name="Freeform 22"/>
            <p:cNvSpPr>
              <a:spLocks noChangeArrowheads="1"/>
            </p:cNvSpPr>
            <p:nvPr/>
          </p:nvSpPr>
          <p:spPr bwMode="auto">
            <a:xfrm>
              <a:off x="8674100" y="3101975"/>
              <a:ext cx="266700" cy="274638"/>
            </a:xfrm>
            <a:custGeom>
              <a:avLst/>
              <a:gdLst>
                <a:gd name="T0" fmla="*/ 427 w 619"/>
                <a:gd name="T1" fmla="*/ 206 h 634"/>
                <a:gd name="T2" fmla="*/ 427 w 619"/>
                <a:gd name="T3" fmla="*/ 206 h 634"/>
                <a:gd name="T4" fmla="*/ 398 w 619"/>
                <a:gd name="T5" fmla="*/ 206 h 634"/>
                <a:gd name="T6" fmla="*/ 309 w 619"/>
                <a:gd name="T7" fmla="*/ 280 h 634"/>
                <a:gd name="T8" fmla="*/ 221 w 619"/>
                <a:gd name="T9" fmla="*/ 206 h 634"/>
                <a:gd name="T10" fmla="*/ 191 w 619"/>
                <a:gd name="T11" fmla="*/ 206 h 634"/>
                <a:gd name="T12" fmla="*/ 191 w 619"/>
                <a:gd name="T13" fmla="*/ 235 h 634"/>
                <a:gd name="T14" fmla="*/ 280 w 619"/>
                <a:gd name="T15" fmla="*/ 309 h 634"/>
                <a:gd name="T16" fmla="*/ 191 w 619"/>
                <a:gd name="T17" fmla="*/ 397 h 634"/>
                <a:gd name="T18" fmla="*/ 191 w 619"/>
                <a:gd name="T19" fmla="*/ 427 h 634"/>
                <a:gd name="T20" fmla="*/ 221 w 619"/>
                <a:gd name="T21" fmla="*/ 427 h 634"/>
                <a:gd name="T22" fmla="*/ 309 w 619"/>
                <a:gd name="T23" fmla="*/ 338 h 634"/>
                <a:gd name="T24" fmla="*/ 398 w 619"/>
                <a:gd name="T25" fmla="*/ 427 h 634"/>
                <a:gd name="T26" fmla="*/ 427 w 619"/>
                <a:gd name="T27" fmla="*/ 427 h 634"/>
                <a:gd name="T28" fmla="*/ 427 w 619"/>
                <a:gd name="T29" fmla="*/ 397 h 634"/>
                <a:gd name="T30" fmla="*/ 339 w 619"/>
                <a:gd name="T31" fmla="*/ 309 h 634"/>
                <a:gd name="T32" fmla="*/ 427 w 619"/>
                <a:gd name="T33" fmla="*/ 235 h 634"/>
                <a:gd name="T34" fmla="*/ 427 w 619"/>
                <a:gd name="T35" fmla="*/ 206 h 634"/>
                <a:gd name="T36" fmla="*/ 309 w 619"/>
                <a:gd name="T37" fmla="*/ 0 h 634"/>
                <a:gd name="T38" fmla="*/ 309 w 619"/>
                <a:gd name="T39" fmla="*/ 0 h 634"/>
                <a:gd name="T40" fmla="*/ 0 w 619"/>
                <a:gd name="T41" fmla="*/ 309 h 634"/>
                <a:gd name="T42" fmla="*/ 309 w 619"/>
                <a:gd name="T43" fmla="*/ 633 h 634"/>
                <a:gd name="T44" fmla="*/ 618 w 619"/>
                <a:gd name="T45" fmla="*/ 309 h 634"/>
                <a:gd name="T46" fmla="*/ 309 w 619"/>
                <a:gd name="T47" fmla="*/ 0 h 634"/>
                <a:gd name="T48" fmla="*/ 309 w 619"/>
                <a:gd name="T49" fmla="*/ 589 h 634"/>
                <a:gd name="T50" fmla="*/ 309 w 619"/>
                <a:gd name="T51" fmla="*/ 589 h 634"/>
                <a:gd name="T52" fmla="*/ 29 w 619"/>
                <a:gd name="T53" fmla="*/ 309 h 634"/>
                <a:gd name="T54" fmla="*/ 309 w 619"/>
                <a:gd name="T55" fmla="*/ 44 h 634"/>
                <a:gd name="T56" fmla="*/ 589 w 619"/>
                <a:gd name="T57" fmla="*/ 309 h 634"/>
                <a:gd name="T58" fmla="*/ 309 w 619"/>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19" h="634">
                  <a:moveTo>
                    <a:pt x="427" y="206"/>
                  </a:moveTo>
                  <a:lnTo>
                    <a:pt x="427" y="206"/>
                  </a:lnTo>
                  <a:cubicBezTo>
                    <a:pt x="412" y="191"/>
                    <a:pt x="398" y="191"/>
                    <a:pt x="398" y="206"/>
                  </a:cubicBezTo>
                  <a:cubicBezTo>
                    <a:pt x="309" y="280"/>
                    <a:pt x="309" y="280"/>
                    <a:pt x="309" y="280"/>
                  </a:cubicBezTo>
                  <a:cubicBezTo>
                    <a:pt x="221" y="206"/>
                    <a:pt x="221" y="206"/>
                    <a:pt x="221" y="206"/>
                  </a:cubicBezTo>
                  <a:cubicBezTo>
                    <a:pt x="221" y="191"/>
                    <a:pt x="206" y="191"/>
                    <a:pt x="191" y="206"/>
                  </a:cubicBezTo>
                  <a:cubicBezTo>
                    <a:pt x="191" y="206"/>
                    <a:pt x="191" y="221"/>
                    <a:pt x="191" y="235"/>
                  </a:cubicBezTo>
                  <a:cubicBezTo>
                    <a:pt x="280" y="309"/>
                    <a:pt x="280" y="309"/>
                    <a:pt x="280" y="309"/>
                  </a:cubicBezTo>
                  <a:cubicBezTo>
                    <a:pt x="191" y="397"/>
                    <a:pt x="191" y="397"/>
                    <a:pt x="191" y="397"/>
                  </a:cubicBezTo>
                  <a:cubicBezTo>
                    <a:pt x="191" y="412"/>
                    <a:pt x="191" y="412"/>
                    <a:pt x="191" y="427"/>
                  </a:cubicBezTo>
                  <a:cubicBezTo>
                    <a:pt x="206" y="427"/>
                    <a:pt x="221" y="427"/>
                    <a:pt x="221" y="427"/>
                  </a:cubicBezTo>
                  <a:cubicBezTo>
                    <a:pt x="309" y="338"/>
                    <a:pt x="309" y="338"/>
                    <a:pt x="309" y="338"/>
                  </a:cubicBezTo>
                  <a:cubicBezTo>
                    <a:pt x="398" y="427"/>
                    <a:pt x="398" y="427"/>
                    <a:pt x="398" y="427"/>
                  </a:cubicBezTo>
                  <a:cubicBezTo>
                    <a:pt x="398" y="427"/>
                    <a:pt x="412" y="427"/>
                    <a:pt x="427" y="427"/>
                  </a:cubicBezTo>
                  <a:cubicBezTo>
                    <a:pt x="427" y="412"/>
                    <a:pt x="427" y="412"/>
                    <a:pt x="427" y="397"/>
                  </a:cubicBezTo>
                  <a:cubicBezTo>
                    <a:pt x="339" y="309"/>
                    <a:pt x="339" y="309"/>
                    <a:pt x="339" y="309"/>
                  </a:cubicBezTo>
                  <a:cubicBezTo>
                    <a:pt x="427" y="235"/>
                    <a:pt x="427" y="235"/>
                    <a:pt x="427" y="235"/>
                  </a:cubicBezTo>
                  <a:cubicBezTo>
                    <a:pt x="427" y="221"/>
                    <a:pt x="427" y="206"/>
                    <a:pt x="427" y="206"/>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7" y="44"/>
                    <a:pt x="589" y="162"/>
                    <a:pt x="589" y="309"/>
                  </a:cubicBezTo>
                  <a:cubicBezTo>
                    <a:pt x="589" y="471"/>
                    <a:pt x="457"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3" name="Freeform 23"/>
            <p:cNvSpPr>
              <a:spLocks noChangeArrowheads="1"/>
            </p:cNvSpPr>
            <p:nvPr/>
          </p:nvSpPr>
          <p:spPr bwMode="auto">
            <a:xfrm>
              <a:off x="8229600" y="3101975"/>
              <a:ext cx="274638" cy="274638"/>
            </a:xfrm>
            <a:custGeom>
              <a:avLst/>
              <a:gdLst>
                <a:gd name="T0" fmla="*/ 442 w 634"/>
                <a:gd name="T1" fmla="*/ 294 h 634"/>
                <a:gd name="T2" fmla="*/ 442 w 634"/>
                <a:gd name="T3" fmla="*/ 294 h 634"/>
                <a:gd name="T4" fmla="*/ 207 w 634"/>
                <a:gd name="T5" fmla="*/ 294 h 634"/>
                <a:gd name="T6" fmla="*/ 177 w 634"/>
                <a:gd name="T7" fmla="*/ 309 h 634"/>
                <a:gd name="T8" fmla="*/ 207 w 634"/>
                <a:gd name="T9" fmla="*/ 338 h 634"/>
                <a:gd name="T10" fmla="*/ 442 w 634"/>
                <a:gd name="T11" fmla="*/ 338 h 634"/>
                <a:gd name="T12" fmla="*/ 457 w 634"/>
                <a:gd name="T13" fmla="*/ 309 h 634"/>
                <a:gd name="T14" fmla="*/ 442 w 634"/>
                <a:gd name="T15" fmla="*/ 294 h 634"/>
                <a:gd name="T16" fmla="*/ 324 w 634"/>
                <a:gd name="T17" fmla="*/ 0 h 634"/>
                <a:gd name="T18" fmla="*/ 324 w 634"/>
                <a:gd name="T19" fmla="*/ 0 h 634"/>
                <a:gd name="T20" fmla="*/ 0 w 634"/>
                <a:gd name="T21" fmla="*/ 309 h 634"/>
                <a:gd name="T22" fmla="*/ 324 w 634"/>
                <a:gd name="T23" fmla="*/ 633 h 634"/>
                <a:gd name="T24" fmla="*/ 633 w 634"/>
                <a:gd name="T25" fmla="*/ 309 h 634"/>
                <a:gd name="T26" fmla="*/ 324 w 634"/>
                <a:gd name="T27" fmla="*/ 0 h 634"/>
                <a:gd name="T28" fmla="*/ 324 w 634"/>
                <a:gd name="T29" fmla="*/ 589 h 634"/>
                <a:gd name="T30" fmla="*/ 324 w 634"/>
                <a:gd name="T31" fmla="*/ 589 h 634"/>
                <a:gd name="T32" fmla="*/ 45 w 634"/>
                <a:gd name="T33" fmla="*/ 309 h 634"/>
                <a:gd name="T34" fmla="*/ 324 w 634"/>
                <a:gd name="T35" fmla="*/ 44 h 634"/>
                <a:gd name="T36" fmla="*/ 589 w 634"/>
                <a:gd name="T37" fmla="*/ 309 h 634"/>
                <a:gd name="T38" fmla="*/ 324 w 634"/>
                <a:gd name="T3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634">
                  <a:moveTo>
                    <a:pt x="442" y="294"/>
                  </a:moveTo>
                  <a:lnTo>
                    <a:pt x="442" y="294"/>
                  </a:lnTo>
                  <a:cubicBezTo>
                    <a:pt x="207" y="294"/>
                    <a:pt x="207" y="294"/>
                    <a:pt x="207" y="294"/>
                  </a:cubicBezTo>
                  <a:cubicBezTo>
                    <a:pt x="192" y="294"/>
                    <a:pt x="177" y="309"/>
                    <a:pt x="177" y="309"/>
                  </a:cubicBezTo>
                  <a:cubicBezTo>
                    <a:pt x="177" y="324"/>
                    <a:pt x="192" y="338"/>
                    <a:pt x="207" y="338"/>
                  </a:cubicBezTo>
                  <a:cubicBezTo>
                    <a:pt x="442" y="338"/>
                    <a:pt x="442" y="338"/>
                    <a:pt x="442" y="338"/>
                  </a:cubicBezTo>
                  <a:cubicBezTo>
                    <a:pt x="442" y="338"/>
                    <a:pt x="457" y="324"/>
                    <a:pt x="457" y="309"/>
                  </a:cubicBezTo>
                  <a:lnTo>
                    <a:pt x="442" y="294"/>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4" name="Freeform 24"/>
            <p:cNvSpPr>
              <a:spLocks noChangeArrowheads="1"/>
            </p:cNvSpPr>
            <p:nvPr/>
          </p:nvSpPr>
          <p:spPr bwMode="auto">
            <a:xfrm>
              <a:off x="7788275" y="3101975"/>
              <a:ext cx="274638" cy="274638"/>
            </a:xfrm>
            <a:custGeom>
              <a:avLst/>
              <a:gdLst>
                <a:gd name="T0" fmla="*/ 426 w 634"/>
                <a:gd name="T1" fmla="*/ 294 h 634"/>
                <a:gd name="T2" fmla="*/ 426 w 634"/>
                <a:gd name="T3" fmla="*/ 294 h 634"/>
                <a:gd name="T4" fmla="*/ 338 w 634"/>
                <a:gd name="T5" fmla="*/ 294 h 634"/>
                <a:gd name="T6" fmla="*/ 338 w 634"/>
                <a:gd name="T7" fmla="*/ 191 h 634"/>
                <a:gd name="T8" fmla="*/ 309 w 634"/>
                <a:gd name="T9" fmla="*/ 176 h 634"/>
                <a:gd name="T10" fmla="*/ 294 w 634"/>
                <a:gd name="T11" fmla="*/ 191 h 634"/>
                <a:gd name="T12" fmla="*/ 294 w 634"/>
                <a:gd name="T13" fmla="*/ 294 h 634"/>
                <a:gd name="T14" fmla="*/ 191 w 634"/>
                <a:gd name="T15" fmla="*/ 294 h 634"/>
                <a:gd name="T16" fmla="*/ 176 w 634"/>
                <a:gd name="T17" fmla="*/ 309 h 634"/>
                <a:gd name="T18" fmla="*/ 191 w 634"/>
                <a:gd name="T19" fmla="*/ 338 h 634"/>
                <a:gd name="T20" fmla="*/ 294 w 634"/>
                <a:gd name="T21" fmla="*/ 338 h 634"/>
                <a:gd name="T22" fmla="*/ 294 w 634"/>
                <a:gd name="T23" fmla="*/ 427 h 634"/>
                <a:gd name="T24" fmla="*/ 309 w 634"/>
                <a:gd name="T25" fmla="*/ 456 h 634"/>
                <a:gd name="T26" fmla="*/ 338 w 634"/>
                <a:gd name="T27" fmla="*/ 427 h 634"/>
                <a:gd name="T28" fmla="*/ 338 w 634"/>
                <a:gd name="T29" fmla="*/ 338 h 634"/>
                <a:gd name="T30" fmla="*/ 426 w 634"/>
                <a:gd name="T31" fmla="*/ 338 h 634"/>
                <a:gd name="T32" fmla="*/ 456 w 634"/>
                <a:gd name="T33" fmla="*/ 309 h 634"/>
                <a:gd name="T34" fmla="*/ 426 w 634"/>
                <a:gd name="T35" fmla="*/ 294 h 634"/>
                <a:gd name="T36" fmla="*/ 309 w 634"/>
                <a:gd name="T37" fmla="*/ 0 h 634"/>
                <a:gd name="T38" fmla="*/ 309 w 634"/>
                <a:gd name="T39" fmla="*/ 0 h 634"/>
                <a:gd name="T40" fmla="*/ 0 w 634"/>
                <a:gd name="T41" fmla="*/ 309 h 634"/>
                <a:gd name="T42" fmla="*/ 309 w 634"/>
                <a:gd name="T43" fmla="*/ 633 h 634"/>
                <a:gd name="T44" fmla="*/ 633 w 634"/>
                <a:gd name="T45" fmla="*/ 309 h 634"/>
                <a:gd name="T46" fmla="*/ 309 w 634"/>
                <a:gd name="T47" fmla="*/ 0 h 634"/>
                <a:gd name="T48" fmla="*/ 309 w 634"/>
                <a:gd name="T49" fmla="*/ 589 h 634"/>
                <a:gd name="T50" fmla="*/ 309 w 634"/>
                <a:gd name="T51" fmla="*/ 589 h 634"/>
                <a:gd name="T52" fmla="*/ 44 w 634"/>
                <a:gd name="T53" fmla="*/ 309 h 634"/>
                <a:gd name="T54" fmla="*/ 309 w 634"/>
                <a:gd name="T55" fmla="*/ 44 h 634"/>
                <a:gd name="T56" fmla="*/ 588 w 634"/>
                <a:gd name="T57" fmla="*/ 309 h 634"/>
                <a:gd name="T58" fmla="*/ 309 w 634"/>
                <a:gd name="T59"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4" h="634">
                  <a:moveTo>
                    <a:pt x="426" y="294"/>
                  </a:moveTo>
                  <a:lnTo>
                    <a:pt x="426" y="294"/>
                  </a:lnTo>
                  <a:cubicBezTo>
                    <a:pt x="338" y="294"/>
                    <a:pt x="338" y="294"/>
                    <a:pt x="338" y="294"/>
                  </a:cubicBezTo>
                  <a:cubicBezTo>
                    <a:pt x="338" y="191"/>
                    <a:pt x="338" y="191"/>
                    <a:pt x="338" y="191"/>
                  </a:cubicBezTo>
                  <a:cubicBezTo>
                    <a:pt x="338" y="191"/>
                    <a:pt x="324" y="176"/>
                    <a:pt x="309" y="176"/>
                  </a:cubicBezTo>
                  <a:lnTo>
                    <a:pt x="294" y="191"/>
                  </a:lnTo>
                  <a:cubicBezTo>
                    <a:pt x="294" y="294"/>
                    <a:pt x="294" y="294"/>
                    <a:pt x="294" y="294"/>
                  </a:cubicBezTo>
                  <a:cubicBezTo>
                    <a:pt x="191" y="294"/>
                    <a:pt x="191" y="294"/>
                    <a:pt x="191" y="294"/>
                  </a:cubicBezTo>
                  <a:lnTo>
                    <a:pt x="176" y="309"/>
                  </a:lnTo>
                  <a:cubicBezTo>
                    <a:pt x="176" y="324"/>
                    <a:pt x="191" y="338"/>
                    <a:pt x="191" y="338"/>
                  </a:cubicBezTo>
                  <a:cubicBezTo>
                    <a:pt x="294" y="338"/>
                    <a:pt x="294" y="338"/>
                    <a:pt x="294" y="338"/>
                  </a:cubicBezTo>
                  <a:cubicBezTo>
                    <a:pt x="294" y="427"/>
                    <a:pt x="294" y="427"/>
                    <a:pt x="294" y="427"/>
                  </a:cubicBezTo>
                  <a:cubicBezTo>
                    <a:pt x="294" y="442"/>
                    <a:pt x="309" y="456"/>
                    <a:pt x="309" y="456"/>
                  </a:cubicBezTo>
                  <a:cubicBezTo>
                    <a:pt x="324" y="456"/>
                    <a:pt x="338" y="442"/>
                    <a:pt x="338" y="427"/>
                  </a:cubicBezTo>
                  <a:cubicBezTo>
                    <a:pt x="338" y="338"/>
                    <a:pt x="338" y="338"/>
                    <a:pt x="338" y="338"/>
                  </a:cubicBezTo>
                  <a:cubicBezTo>
                    <a:pt x="426" y="338"/>
                    <a:pt x="426" y="338"/>
                    <a:pt x="426" y="338"/>
                  </a:cubicBezTo>
                  <a:cubicBezTo>
                    <a:pt x="442" y="338"/>
                    <a:pt x="456" y="324"/>
                    <a:pt x="456" y="309"/>
                  </a:cubicBezTo>
                  <a:cubicBezTo>
                    <a:pt x="456" y="309"/>
                    <a:pt x="442" y="294"/>
                    <a:pt x="426" y="294"/>
                  </a:cubicBez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5" name="Freeform 25"/>
            <p:cNvSpPr>
              <a:spLocks noChangeArrowheads="1"/>
            </p:cNvSpPr>
            <p:nvPr/>
          </p:nvSpPr>
          <p:spPr bwMode="auto">
            <a:xfrm>
              <a:off x="7350125" y="3101975"/>
              <a:ext cx="266700" cy="274638"/>
            </a:xfrm>
            <a:custGeom>
              <a:avLst/>
              <a:gdLst>
                <a:gd name="T0" fmla="*/ 412 w 619"/>
                <a:gd name="T1" fmla="*/ 309 h 634"/>
                <a:gd name="T2" fmla="*/ 412 w 619"/>
                <a:gd name="T3" fmla="*/ 309 h 634"/>
                <a:gd name="T4" fmla="*/ 324 w 619"/>
                <a:gd name="T5" fmla="*/ 383 h 634"/>
                <a:gd name="T6" fmla="*/ 324 w 619"/>
                <a:gd name="T7" fmla="*/ 176 h 634"/>
                <a:gd name="T8" fmla="*/ 309 w 619"/>
                <a:gd name="T9" fmla="*/ 162 h 634"/>
                <a:gd name="T10" fmla="*/ 294 w 619"/>
                <a:gd name="T11" fmla="*/ 176 h 634"/>
                <a:gd name="T12" fmla="*/ 294 w 619"/>
                <a:gd name="T13" fmla="*/ 383 h 634"/>
                <a:gd name="T14" fmla="*/ 206 w 619"/>
                <a:gd name="T15" fmla="*/ 309 h 634"/>
                <a:gd name="T16" fmla="*/ 177 w 619"/>
                <a:gd name="T17" fmla="*/ 309 h 634"/>
                <a:gd name="T18" fmla="*/ 177 w 619"/>
                <a:gd name="T19" fmla="*/ 338 h 634"/>
                <a:gd name="T20" fmla="*/ 294 w 619"/>
                <a:gd name="T21" fmla="*/ 442 h 634"/>
                <a:gd name="T22" fmla="*/ 309 w 619"/>
                <a:gd name="T23" fmla="*/ 442 h 634"/>
                <a:gd name="T24" fmla="*/ 324 w 619"/>
                <a:gd name="T25" fmla="*/ 442 h 634"/>
                <a:gd name="T26" fmla="*/ 441 w 619"/>
                <a:gd name="T27" fmla="*/ 338 h 634"/>
                <a:gd name="T28" fmla="*/ 441 w 619"/>
                <a:gd name="T29" fmla="*/ 309 h 634"/>
                <a:gd name="T30" fmla="*/ 412 w 619"/>
                <a:gd name="T31" fmla="*/ 309 h 634"/>
                <a:gd name="T32" fmla="*/ 309 w 619"/>
                <a:gd name="T33" fmla="*/ 0 h 634"/>
                <a:gd name="T34" fmla="*/ 309 w 619"/>
                <a:gd name="T35" fmla="*/ 0 h 634"/>
                <a:gd name="T36" fmla="*/ 0 w 619"/>
                <a:gd name="T37" fmla="*/ 309 h 634"/>
                <a:gd name="T38" fmla="*/ 309 w 619"/>
                <a:gd name="T39" fmla="*/ 633 h 634"/>
                <a:gd name="T40" fmla="*/ 618 w 619"/>
                <a:gd name="T41" fmla="*/ 309 h 634"/>
                <a:gd name="T42" fmla="*/ 309 w 619"/>
                <a:gd name="T43" fmla="*/ 0 h 634"/>
                <a:gd name="T44" fmla="*/ 309 w 619"/>
                <a:gd name="T45" fmla="*/ 589 h 634"/>
                <a:gd name="T46" fmla="*/ 309 w 619"/>
                <a:gd name="T47" fmla="*/ 589 h 634"/>
                <a:gd name="T48" fmla="*/ 29 w 619"/>
                <a:gd name="T49" fmla="*/ 309 h 634"/>
                <a:gd name="T50" fmla="*/ 309 w 619"/>
                <a:gd name="T51" fmla="*/ 44 h 634"/>
                <a:gd name="T52" fmla="*/ 589 w 619"/>
                <a:gd name="T53" fmla="*/ 309 h 634"/>
                <a:gd name="T54" fmla="*/ 309 w 619"/>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412" y="309"/>
                  </a:moveTo>
                  <a:lnTo>
                    <a:pt x="412" y="309"/>
                  </a:lnTo>
                  <a:cubicBezTo>
                    <a:pt x="324" y="383"/>
                    <a:pt x="324" y="383"/>
                    <a:pt x="324" y="383"/>
                  </a:cubicBezTo>
                  <a:cubicBezTo>
                    <a:pt x="324" y="176"/>
                    <a:pt x="324" y="176"/>
                    <a:pt x="324" y="176"/>
                  </a:cubicBezTo>
                  <a:cubicBezTo>
                    <a:pt x="324" y="162"/>
                    <a:pt x="324" y="162"/>
                    <a:pt x="309" y="162"/>
                  </a:cubicBezTo>
                  <a:cubicBezTo>
                    <a:pt x="294" y="162"/>
                    <a:pt x="294" y="162"/>
                    <a:pt x="294" y="176"/>
                  </a:cubicBezTo>
                  <a:cubicBezTo>
                    <a:pt x="294" y="383"/>
                    <a:pt x="294" y="383"/>
                    <a:pt x="294" y="383"/>
                  </a:cubicBezTo>
                  <a:cubicBezTo>
                    <a:pt x="206" y="309"/>
                    <a:pt x="206" y="309"/>
                    <a:pt x="206" y="309"/>
                  </a:cubicBezTo>
                  <a:cubicBezTo>
                    <a:pt x="206" y="294"/>
                    <a:pt x="191" y="294"/>
                    <a:pt x="177" y="309"/>
                  </a:cubicBezTo>
                  <a:cubicBezTo>
                    <a:pt x="177" y="309"/>
                    <a:pt x="177" y="324"/>
                    <a:pt x="177" y="338"/>
                  </a:cubicBezTo>
                  <a:cubicBezTo>
                    <a:pt x="294" y="442"/>
                    <a:pt x="294" y="442"/>
                    <a:pt x="294" y="442"/>
                  </a:cubicBezTo>
                  <a:lnTo>
                    <a:pt x="309" y="442"/>
                  </a:lnTo>
                  <a:lnTo>
                    <a:pt x="324" y="442"/>
                  </a:lnTo>
                  <a:cubicBezTo>
                    <a:pt x="441" y="338"/>
                    <a:pt x="441" y="338"/>
                    <a:pt x="441" y="338"/>
                  </a:cubicBezTo>
                  <a:cubicBezTo>
                    <a:pt x="441" y="324"/>
                    <a:pt x="441" y="309"/>
                    <a:pt x="441" y="309"/>
                  </a:cubicBezTo>
                  <a:cubicBezTo>
                    <a:pt x="427" y="294"/>
                    <a:pt x="412" y="294"/>
                    <a:pt x="412" y="309"/>
                  </a:cubicBez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6" name="Freeform 26"/>
            <p:cNvSpPr>
              <a:spLocks noChangeArrowheads="1"/>
            </p:cNvSpPr>
            <p:nvPr/>
          </p:nvSpPr>
          <p:spPr bwMode="auto">
            <a:xfrm>
              <a:off x="6904038" y="3101975"/>
              <a:ext cx="274637" cy="274638"/>
            </a:xfrm>
            <a:custGeom>
              <a:avLst/>
              <a:gdLst>
                <a:gd name="T0" fmla="*/ 339 w 634"/>
                <a:gd name="T1" fmla="*/ 191 h 634"/>
                <a:gd name="T2" fmla="*/ 339 w 634"/>
                <a:gd name="T3" fmla="*/ 191 h 634"/>
                <a:gd name="T4" fmla="*/ 324 w 634"/>
                <a:gd name="T5" fmla="*/ 176 h 634"/>
                <a:gd name="T6" fmla="*/ 295 w 634"/>
                <a:gd name="T7" fmla="*/ 191 h 634"/>
                <a:gd name="T8" fmla="*/ 192 w 634"/>
                <a:gd name="T9" fmla="*/ 294 h 634"/>
                <a:gd name="T10" fmla="*/ 192 w 634"/>
                <a:gd name="T11" fmla="*/ 324 h 634"/>
                <a:gd name="T12" fmla="*/ 221 w 634"/>
                <a:gd name="T13" fmla="*/ 324 h 634"/>
                <a:gd name="T14" fmla="*/ 295 w 634"/>
                <a:gd name="T15" fmla="*/ 250 h 634"/>
                <a:gd name="T16" fmla="*/ 295 w 634"/>
                <a:gd name="T17" fmla="*/ 456 h 634"/>
                <a:gd name="T18" fmla="*/ 324 w 634"/>
                <a:gd name="T19" fmla="*/ 471 h 634"/>
                <a:gd name="T20" fmla="*/ 339 w 634"/>
                <a:gd name="T21" fmla="*/ 456 h 634"/>
                <a:gd name="T22" fmla="*/ 339 w 634"/>
                <a:gd name="T23" fmla="*/ 250 h 634"/>
                <a:gd name="T24" fmla="*/ 412 w 634"/>
                <a:gd name="T25" fmla="*/ 324 h 634"/>
                <a:gd name="T26" fmla="*/ 442 w 634"/>
                <a:gd name="T27" fmla="*/ 324 h 634"/>
                <a:gd name="T28" fmla="*/ 442 w 634"/>
                <a:gd name="T29" fmla="*/ 294 h 634"/>
                <a:gd name="T30" fmla="*/ 339 w 634"/>
                <a:gd name="T31" fmla="*/ 191 h 634"/>
                <a:gd name="T32" fmla="*/ 324 w 634"/>
                <a:gd name="T33" fmla="*/ 0 h 634"/>
                <a:gd name="T34" fmla="*/ 324 w 634"/>
                <a:gd name="T35" fmla="*/ 0 h 634"/>
                <a:gd name="T36" fmla="*/ 0 w 634"/>
                <a:gd name="T37" fmla="*/ 309 h 634"/>
                <a:gd name="T38" fmla="*/ 324 w 634"/>
                <a:gd name="T39" fmla="*/ 633 h 634"/>
                <a:gd name="T40" fmla="*/ 633 w 634"/>
                <a:gd name="T41" fmla="*/ 309 h 634"/>
                <a:gd name="T42" fmla="*/ 324 w 634"/>
                <a:gd name="T43" fmla="*/ 0 h 634"/>
                <a:gd name="T44" fmla="*/ 324 w 634"/>
                <a:gd name="T45" fmla="*/ 589 h 634"/>
                <a:gd name="T46" fmla="*/ 324 w 634"/>
                <a:gd name="T47" fmla="*/ 589 h 634"/>
                <a:gd name="T48" fmla="*/ 45 w 634"/>
                <a:gd name="T49" fmla="*/ 309 h 634"/>
                <a:gd name="T50" fmla="*/ 324 w 634"/>
                <a:gd name="T51" fmla="*/ 44 h 634"/>
                <a:gd name="T52" fmla="*/ 589 w 634"/>
                <a:gd name="T53" fmla="*/ 309 h 634"/>
                <a:gd name="T54" fmla="*/ 324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339" y="191"/>
                  </a:moveTo>
                  <a:lnTo>
                    <a:pt x="339" y="191"/>
                  </a:lnTo>
                  <a:cubicBezTo>
                    <a:pt x="339" y="176"/>
                    <a:pt x="324" y="176"/>
                    <a:pt x="324" y="176"/>
                  </a:cubicBezTo>
                  <a:cubicBezTo>
                    <a:pt x="310" y="176"/>
                    <a:pt x="310" y="176"/>
                    <a:pt x="295" y="191"/>
                  </a:cubicBezTo>
                  <a:cubicBezTo>
                    <a:pt x="192" y="294"/>
                    <a:pt x="192" y="294"/>
                    <a:pt x="192" y="294"/>
                  </a:cubicBezTo>
                  <a:cubicBezTo>
                    <a:pt x="177" y="309"/>
                    <a:pt x="177" y="324"/>
                    <a:pt x="192" y="324"/>
                  </a:cubicBezTo>
                  <a:cubicBezTo>
                    <a:pt x="192" y="338"/>
                    <a:pt x="207" y="338"/>
                    <a:pt x="221" y="324"/>
                  </a:cubicBezTo>
                  <a:cubicBezTo>
                    <a:pt x="295" y="250"/>
                    <a:pt x="295" y="250"/>
                    <a:pt x="295" y="250"/>
                  </a:cubicBezTo>
                  <a:cubicBezTo>
                    <a:pt x="295" y="456"/>
                    <a:pt x="295" y="456"/>
                    <a:pt x="295" y="456"/>
                  </a:cubicBezTo>
                  <a:cubicBezTo>
                    <a:pt x="295" y="456"/>
                    <a:pt x="310" y="471"/>
                    <a:pt x="324" y="471"/>
                  </a:cubicBezTo>
                  <a:lnTo>
                    <a:pt x="339" y="456"/>
                  </a:lnTo>
                  <a:cubicBezTo>
                    <a:pt x="339" y="250"/>
                    <a:pt x="339" y="250"/>
                    <a:pt x="339" y="250"/>
                  </a:cubicBezTo>
                  <a:cubicBezTo>
                    <a:pt x="412" y="324"/>
                    <a:pt x="412" y="324"/>
                    <a:pt x="412" y="324"/>
                  </a:cubicBezTo>
                  <a:cubicBezTo>
                    <a:pt x="428" y="338"/>
                    <a:pt x="442" y="338"/>
                    <a:pt x="442" y="324"/>
                  </a:cubicBezTo>
                  <a:cubicBezTo>
                    <a:pt x="457" y="324"/>
                    <a:pt x="457" y="309"/>
                    <a:pt x="442" y="294"/>
                  </a:cubicBezTo>
                  <a:lnTo>
                    <a:pt x="339" y="191"/>
                  </a:lnTo>
                  <a:close/>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5" y="471"/>
                    <a:pt x="45" y="309"/>
                  </a:cubicBezTo>
                  <a:cubicBezTo>
                    <a:pt x="45" y="162"/>
                    <a:pt x="162" y="44"/>
                    <a:pt x="324" y="44"/>
                  </a:cubicBezTo>
                  <a:cubicBezTo>
                    <a:pt x="471" y="44"/>
                    <a:pt x="589" y="162"/>
                    <a:pt x="589" y="309"/>
                  </a:cubicBezTo>
                  <a:cubicBezTo>
                    <a:pt x="589" y="471"/>
                    <a:pt x="471" y="589"/>
                    <a:pt x="324"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7" name="Freeform 27"/>
            <p:cNvSpPr>
              <a:spLocks noChangeArrowheads="1"/>
            </p:cNvSpPr>
            <p:nvPr/>
          </p:nvSpPr>
          <p:spPr bwMode="auto">
            <a:xfrm>
              <a:off x="6464300" y="3101975"/>
              <a:ext cx="274638" cy="274638"/>
            </a:xfrm>
            <a:custGeom>
              <a:avLst/>
              <a:gdLst>
                <a:gd name="T0" fmla="*/ 441 w 634"/>
                <a:gd name="T1" fmla="*/ 294 h 634"/>
                <a:gd name="T2" fmla="*/ 441 w 634"/>
                <a:gd name="T3" fmla="*/ 294 h 634"/>
                <a:gd name="T4" fmla="*/ 338 w 634"/>
                <a:gd name="T5" fmla="*/ 191 h 634"/>
                <a:gd name="T6" fmla="*/ 309 w 634"/>
                <a:gd name="T7" fmla="*/ 191 h 634"/>
                <a:gd name="T8" fmla="*/ 309 w 634"/>
                <a:gd name="T9" fmla="*/ 221 h 634"/>
                <a:gd name="T10" fmla="*/ 383 w 634"/>
                <a:gd name="T11" fmla="*/ 294 h 634"/>
                <a:gd name="T12" fmla="*/ 176 w 634"/>
                <a:gd name="T13" fmla="*/ 294 h 634"/>
                <a:gd name="T14" fmla="*/ 162 w 634"/>
                <a:gd name="T15" fmla="*/ 309 h 634"/>
                <a:gd name="T16" fmla="*/ 176 w 634"/>
                <a:gd name="T17" fmla="*/ 338 h 634"/>
                <a:gd name="T18" fmla="*/ 383 w 634"/>
                <a:gd name="T19" fmla="*/ 338 h 634"/>
                <a:gd name="T20" fmla="*/ 309 w 634"/>
                <a:gd name="T21" fmla="*/ 412 h 634"/>
                <a:gd name="T22" fmla="*/ 309 w 634"/>
                <a:gd name="T23" fmla="*/ 442 h 634"/>
                <a:gd name="T24" fmla="*/ 338 w 634"/>
                <a:gd name="T25" fmla="*/ 442 h 634"/>
                <a:gd name="T26" fmla="*/ 441 w 634"/>
                <a:gd name="T27" fmla="*/ 338 h 634"/>
                <a:gd name="T28" fmla="*/ 441 w 634"/>
                <a:gd name="T29" fmla="*/ 309 h 634"/>
                <a:gd name="T30" fmla="*/ 441 w 634"/>
                <a:gd name="T31" fmla="*/ 294 h 634"/>
                <a:gd name="T32" fmla="*/ 309 w 634"/>
                <a:gd name="T33" fmla="*/ 0 h 634"/>
                <a:gd name="T34" fmla="*/ 309 w 634"/>
                <a:gd name="T35" fmla="*/ 0 h 634"/>
                <a:gd name="T36" fmla="*/ 0 w 634"/>
                <a:gd name="T37" fmla="*/ 309 h 634"/>
                <a:gd name="T38" fmla="*/ 309 w 634"/>
                <a:gd name="T39" fmla="*/ 633 h 634"/>
                <a:gd name="T40" fmla="*/ 633 w 634"/>
                <a:gd name="T41" fmla="*/ 309 h 634"/>
                <a:gd name="T42" fmla="*/ 309 w 634"/>
                <a:gd name="T43" fmla="*/ 0 h 634"/>
                <a:gd name="T44" fmla="*/ 309 w 634"/>
                <a:gd name="T45" fmla="*/ 589 h 634"/>
                <a:gd name="T46" fmla="*/ 309 w 634"/>
                <a:gd name="T47" fmla="*/ 589 h 634"/>
                <a:gd name="T48" fmla="*/ 44 w 634"/>
                <a:gd name="T49" fmla="*/ 309 h 634"/>
                <a:gd name="T50" fmla="*/ 309 w 634"/>
                <a:gd name="T51" fmla="*/ 44 h 634"/>
                <a:gd name="T52" fmla="*/ 588 w 634"/>
                <a:gd name="T53" fmla="*/ 309 h 634"/>
                <a:gd name="T54" fmla="*/ 309 w 634"/>
                <a:gd name="T55"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34">
                  <a:moveTo>
                    <a:pt x="441" y="294"/>
                  </a:moveTo>
                  <a:lnTo>
                    <a:pt x="441" y="294"/>
                  </a:lnTo>
                  <a:cubicBezTo>
                    <a:pt x="338" y="191"/>
                    <a:pt x="338" y="191"/>
                    <a:pt x="338" y="191"/>
                  </a:cubicBezTo>
                  <a:cubicBezTo>
                    <a:pt x="324" y="176"/>
                    <a:pt x="309" y="176"/>
                    <a:pt x="309" y="191"/>
                  </a:cubicBezTo>
                  <a:cubicBezTo>
                    <a:pt x="294" y="191"/>
                    <a:pt x="294" y="206"/>
                    <a:pt x="309" y="221"/>
                  </a:cubicBezTo>
                  <a:cubicBezTo>
                    <a:pt x="383" y="294"/>
                    <a:pt x="383" y="294"/>
                    <a:pt x="383" y="294"/>
                  </a:cubicBezTo>
                  <a:cubicBezTo>
                    <a:pt x="176" y="294"/>
                    <a:pt x="176" y="294"/>
                    <a:pt x="176" y="294"/>
                  </a:cubicBezTo>
                  <a:cubicBezTo>
                    <a:pt x="162" y="294"/>
                    <a:pt x="162" y="309"/>
                    <a:pt x="162" y="309"/>
                  </a:cubicBezTo>
                  <a:cubicBezTo>
                    <a:pt x="162" y="324"/>
                    <a:pt x="162" y="338"/>
                    <a:pt x="176" y="338"/>
                  </a:cubicBezTo>
                  <a:cubicBezTo>
                    <a:pt x="383" y="338"/>
                    <a:pt x="383" y="338"/>
                    <a:pt x="383" y="338"/>
                  </a:cubicBezTo>
                  <a:cubicBezTo>
                    <a:pt x="309" y="412"/>
                    <a:pt x="309" y="412"/>
                    <a:pt x="309" y="412"/>
                  </a:cubicBezTo>
                  <a:cubicBezTo>
                    <a:pt x="294" y="427"/>
                    <a:pt x="294" y="442"/>
                    <a:pt x="309" y="442"/>
                  </a:cubicBezTo>
                  <a:cubicBezTo>
                    <a:pt x="309" y="456"/>
                    <a:pt x="324" y="456"/>
                    <a:pt x="338" y="442"/>
                  </a:cubicBezTo>
                  <a:cubicBezTo>
                    <a:pt x="441" y="338"/>
                    <a:pt x="441" y="338"/>
                    <a:pt x="441" y="338"/>
                  </a:cubicBezTo>
                  <a:cubicBezTo>
                    <a:pt x="441" y="324"/>
                    <a:pt x="441" y="324"/>
                    <a:pt x="441" y="309"/>
                  </a:cubicBezTo>
                  <a:lnTo>
                    <a:pt x="441" y="294"/>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8" name="Freeform 28"/>
            <p:cNvSpPr>
              <a:spLocks noChangeArrowheads="1"/>
            </p:cNvSpPr>
            <p:nvPr/>
          </p:nvSpPr>
          <p:spPr bwMode="auto">
            <a:xfrm>
              <a:off x="6026150" y="3101975"/>
              <a:ext cx="266700" cy="274638"/>
            </a:xfrm>
            <a:custGeom>
              <a:avLst/>
              <a:gdLst>
                <a:gd name="T0" fmla="*/ 309 w 619"/>
                <a:gd name="T1" fmla="*/ 0 h 634"/>
                <a:gd name="T2" fmla="*/ 309 w 619"/>
                <a:gd name="T3" fmla="*/ 0 h 634"/>
                <a:gd name="T4" fmla="*/ 0 w 619"/>
                <a:gd name="T5" fmla="*/ 309 h 634"/>
                <a:gd name="T6" fmla="*/ 309 w 619"/>
                <a:gd name="T7" fmla="*/ 633 h 634"/>
                <a:gd name="T8" fmla="*/ 618 w 619"/>
                <a:gd name="T9" fmla="*/ 309 h 634"/>
                <a:gd name="T10" fmla="*/ 309 w 619"/>
                <a:gd name="T11" fmla="*/ 0 h 634"/>
                <a:gd name="T12" fmla="*/ 309 w 619"/>
                <a:gd name="T13" fmla="*/ 589 h 634"/>
                <a:gd name="T14" fmla="*/ 309 w 619"/>
                <a:gd name="T15" fmla="*/ 589 h 634"/>
                <a:gd name="T16" fmla="*/ 29 w 619"/>
                <a:gd name="T17" fmla="*/ 309 h 634"/>
                <a:gd name="T18" fmla="*/ 309 w 619"/>
                <a:gd name="T19" fmla="*/ 44 h 634"/>
                <a:gd name="T20" fmla="*/ 589 w 619"/>
                <a:gd name="T21" fmla="*/ 309 h 634"/>
                <a:gd name="T22" fmla="*/ 309 w 619"/>
                <a:gd name="T23" fmla="*/ 589 h 634"/>
                <a:gd name="T24" fmla="*/ 441 w 619"/>
                <a:gd name="T25" fmla="*/ 294 h 634"/>
                <a:gd name="T26" fmla="*/ 441 w 619"/>
                <a:gd name="T27" fmla="*/ 294 h 634"/>
                <a:gd name="T28" fmla="*/ 235 w 619"/>
                <a:gd name="T29" fmla="*/ 294 h 634"/>
                <a:gd name="T30" fmla="*/ 324 w 619"/>
                <a:gd name="T31" fmla="*/ 221 h 634"/>
                <a:gd name="T32" fmla="*/ 324 w 619"/>
                <a:gd name="T33" fmla="*/ 191 h 634"/>
                <a:gd name="T34" fmla="*/ 294 w 619"/>
                <a:gd name="T35" fmla="*/ 191 h 634"/>
                <a:gd name="T36" fmla="*/ 177 w 619"/>
                <a:gd name="T37" fmla="*/ 294 h 634"/>
                <a:gd name="T38" fmla="*/ 177 w 619"/>
                <a:gd name="T39" fmla="*/ 309 h 634"/>
                <a:gd name="T40" fmla="*/ 177 w 619"/>
                <a:gd name="T41" fmla="*/ 338 h 634"/>
                <a:gd name="T42" fmla="*/ 294 w 619"/>
                <a:gd name="T43" fmla="*/ 442 h 634"/>
                <a:gd name="T44" fmla="*/ 324 w 619"/>
                <a:gd name="T45" fmla="*/ 442 h 634"/>
                <a:gd name="T46" fmla="*/ 324 w 619"/>
                <a:gd name="T47" fmla="*/ 412 h 634"/>
                <a:gd name="T48" fmla="*/ 235 w 619"/>
                <a:gd name="T49" fmla="*/ 338 h 634"/>
                <a:gd name="T50" fmla="*/ 441 w 619"/>
                <a:gd name="T51" fmla="*/ 338 h 634"/>
                <a:gd name="T52" fmla="*/ 471 w 619"/>
                <a:gd name="T53" fmla="*/ 309 h 634"/>
                <a:gd name="T54" fmla="*/ 441 w 619"/>
                <a:gd name="T55" fmla="*/ 29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19" h="634">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moveTo>
                    <a:pt x="441" y="294"/>
                  </a:moveTo>
                  <a:lnTo>
                    <a:pt x="441" y="294"/>
                  </a:lnTo>
                  <a:cubicBezTo>
                    <a:pt x="235" y="294"/>
                    <a:pt x="235" y="294"/>
                    <a:pt x="235" y="294"/>
                  </a:cubicBezTo>
                  <a:cubicBezTo>
                    <a:pt x="324" y="221"/>
                    <a:pt x="324" y="221"/>
                    <a:pt x="324" y="221"/>
                  </a:cubicBezTo>
                  <a:cubicBezTo>
                    <a:pt x="324" y="206"/>
                    <a:pt x="324" y="191"/>
                    <a:pt x="324" y="191"/>
                  </a:cubicBezTo>
                  <a:cubicBezTo>
                    <a:pt x="309" y="176"/>
                    <a:pt x="294" y="176"/>
                    <a:pt x="294" y="191"/>
                  </a:cubicBezTo>
                  <a:cubicBezTo>
                    <a:pt x="177" y="294"/>
                    <a:pt x="177" y="294"/>
                    <a:pt x="177" y="294"/>
                  </a:cubicBezTo>
                  <a:lnTo>
                    <a:pt x="177" y="309"/>
                  </a:lnTo>
                  <a:cubicBezTo>
                    <a:pt x="177" y="324"/>
                    <a:pt x="177" y="324"/>
                    <a:pt x="177" y="338"/>
                  </a:cubicBezTo>
                  <a:cubicBezTo>
                    <a:pt x="294" y="442"/>
                    <a:pt x="294" y="442"/>
                    <a:pt x="294" y="442"/>
                  </a:cubicBezTo>
                  <a:cubicBezTo>
                    <a:pt x="294" y="456"/>
                    <a:pt x="309" y="456"/>
                    <a:pt x="324" y="442"/>
                  </a:cubicBezTo>
                  <a:cubicBezTo>
                    <a:pt x="324" y="442"/>
                    <a:pt x="324" y="427"/>
                    <a:pt x="324" y="412"/>
                  </a:cubicBezTo>
                  <a:cubicBezTo>
                    <a:pt x="235" y="338"/>
                    <a:pt x="235" y="338"/>
                    <a:pt x="235" y="338"/>
                  </a:cubicBezTo>
                  <a:cubicBezTo>
                    <a:pt x="441" y="338"/>
                    <a:pt x="441" y="338"/>
                    <a:pt x="441" y="338"/>
                  </a:cubicBezTo>
                  <a:cubicBezTo>
                    <a:pt x="456" y="338"/>
                    <a:pt x="471" y="324"/>
                    <a:pt x="471" y="309"/>
                  </a:cubicBezTo>
                  <a:cubicBezTo>
                    <a:pt x="471" y="309"/>
                    <a:pt x="456" y="294"/>
                    <a:pt x="441" y="29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49" name="Freeform 29"/>
            <p:cNvSpPr>
              <a:spLocks noChangeArrowheads="1"/>
            </p:cNvSpPr>
            <p:nvPr/>
          </p:nvSpPr>
          <p:spPr bwMode="auto">
            <a:xfrm>
              <a:off x="5580063" y="3101975"/>
              <a:ext cx="274637" cy="274638"/>
            </a:xfrm>
            <a:custGeom>
              <a:avLst/>
              <a:gdLst>
                <a:gd name="T0" fmla="*/ 324 w 634"/>
                <a:gd name="T1" fmla="*/ 0 h 634"/>
                <a:gd name="T2" fmla="*/ 324 w 634"/>
                <a:gd name="T3" fmla="*/ 0 h 634"/>
                <a:gd name="T4" fmla="*/ 0 w 634"/>
                <a:gd name="T5" fmla="*/ 309 h 634"/>
                <a:gd name="T6" fmla="*/ 324 w 634"/>
                <a:gd name="T7" fmla="*/ 633 h 634"/>
                <a:gd name="T8" fmla="*/ 633 w 634"/>
                <a:gd name="T9" fmla="*/ 309 h 634"/>
                <a:gd name="T10" fmla="*/ 324 w 634"/>
                <a:gd name="T11" fmla="*/ 0 h 634"/>
                <a:gd name="T12" fmla="*/ 324 w 634"/>
                <a:gd name="T13" fmla="*/ 589 h 634"/>
                <a:gd name="T14" fmla="*/ 324 w 634"/>
                <a:gd name="T15" fmla="*/ 589 h 634"/>
                <a:gd name="T16" fmla="*/ 44 w 634"/>
                <a:gd name="T17" fmla="*/ 309 h 634"/>
                <a:gd name="T18" fmla="*/ 324 w 634"/>
                <a:gd name="T19" fmla="*/ 44 h 634"/>
                <a:gd name="T20" fmla="*/ 589 w 634"/>
                <a:gd name="T21" fmla="*/ 309 h 634"/>
                <a:gd name="T22" fmla="*/ 324 w 634"/>
                <a:gd name="T23" fmla="*/ 589 h 634"/>
                <a:gd name="T24" fmla="*/ 457 w 634"/>
                <a:gd name="T25" fmla="*/ 221 h 634"/>
                <a:gd name="T26" fmla="*/ 457 w 634"/>
                <a:gd name="T27" fmla="*/ 221 h 634"/>
                <a:gd name="T28" fmla="*/ 324 w 634"/>
                <a:gd name="T29" fmla="*/ 368 h 634"/>
                <a:gd name="T30" fmla="*/ 177 w 634"/>
                <a:gd name="T31" fmla="*/ 221 h 634"/>
                <a:gd name="T32" fmla="*/ 148 w 634"/>
                <a:gd name="T33" fmla="*/ 221 h 634"/>
                <a:gd name="T34" fmla="*/ 148 w 634"/>
                <a:gd name="T35" fmla="*/ 250 h 634"/>
                <a:gd name="T36" fmla="*/ 295 w 634"/>
                <a:gd name="T37" fmla="*/ 397 h 634"/>
                <a:gd name="T38" fmla="*/ 324 w 634"/>
                <a:gd name="T39" fmla="*/ 412 h 634"/>
                <a:gd name="T40" fmla="*/ 339 w 634"/>
                <a:gd name="T41" fmla="*/ 397 h 634"/>
                <a:gd name="T42" fmla="*/ 486 w 634"/>
                <a:gd name="T43" fmla="*/ 250 h 634"/>
                <a:gd name="T44" fmla="*/ 486 w 634"/>
                <a:gd name="T45" fmla="*/ 221 h 634"/>
                <a:gd name="T46" fmla="*/ 457 w 634"/>
                <a:gd name="T47"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24" y="0"/>
                  </a:moveTo>
                  <a:lnTo>
                    <a:pt x="324" y="0"/>
                  </a:lnTo>
                  <a:cubicBezTo>
                    <a:pt x="148" y="0"/>
                    <a:pt x="0" y="147"/>
                    <a:pt x="0" y="309"/>
                  </a:cubicBezTo>
                  <a:cubicBezTo>
                    <a:pt x="0" y="485"/>
                    <a:pt x="148" y="633"/>
                    <a:pt x="324" y="633"/>
                  </a:cubicBezTo>
                  <a:cubicBezTo>
                    <a:pt x="486" y="633"/>
                    <a:pt x="633" y="485"/>
                    <a:pt x="633" y="309"/>
                  </a:cubicBezTo>
                  <a:cubicBezTo>
                    <a:pt x="633" y="147"/>
                    <a:pt x="486" y="0"/>
                    <a:pt x="324" y="0"/>
                  </a:cubicBezTo>
                  <a:close/>
                  <a:moveTo>
                    <a:pt x="324" y="589"/>
                  </a:moveTo>
                  <a:lnTo>
                    <a:pt x="324" y="589"/>
                  </a:lnTo>
                  <a:cubicBezTo>
                    <a:pt x="162" y="589"/>
                    <a:pt x="44" y="471"/>
                    <a:pt x="44" y="309"/>
                  </a:cubicBezTo>
                  <a:cubicBezTo>
                    <a:pt x="44" y="162"/>
                    <a:pt x="162" y="44"/>
                    <a:pt x="324" y="44"/>
                  </a:cubicBezTo>
                  <a:cubicBezTo>
                    <a:pt x="471" y="44"/>
                    <a:pt x="589" y="162"/>
                    <a:pt x="589" y="309"/>
                  </a:cubicBezTo>
                  <a:cubicBezTo>
                    <a:pt x="589" y="471"/>
                    <a:pt x="471" y="589"/>
                    <a:pt x="324" y="589"/>
                  </a:cubicBezTo>
                  <a:close/>
                  <a:moveTo>
                    <a:pt x="457" y="221"/>
                  </a:moveTo>
                  <a:lnTo>
                    <a:pt x="457" y="221"/>
                  </a:lnTo>
                  <a:cubicBezTo>
                    <a:pt x="324" y="368"/>
                    <a:pt x="324" y="368"/>
                    <a:pt x="324" y="368"/>
                  </a:cubicBezTo>
                  <a:cubicBezTo>
                    <a:pt x="177" y="221"/>
                    <a:pt x="177" y="221"/>
                    <a:pt x="177" y="221"/>
                  </a:cubicBezTo>
                  <a:cubicBezTo>
                    <a:pt x="177" y="221"/>
                    <a:pt x="162" y="221"/>
                    <a:pt x="148" y="221"/>
                  </a:cubicBezTo>
                  <a:cubicBezTo>
                    <a:pt x="148" y="235"/>
                    <a:pt x="148" y="250"/>
                    <a:pt x="148" y="250"/>
                  </a:cubicBezTo>
                  <a:cubicBezTo>
                    <a:pt x="295" y="397"/>
                    <a:pt x="295" y="397"/>
                    <a:pt x="295" y="397"/>
                  </a:cubicBezTo>
                  <a:cubicBezTo>
                    <a:pt x="310" y="412"/>
                    <a:pt x="310" y="412"/>
                    <a:pt x="324" y="412"/>
                  </a:cubicBezTo>
                  <a:cubicBezTo>
                    <a:pt x="324" y="412"/>
                    <a:pt x="339" y="412"/>
                    <a:pt x="339" y="397"/>
                  </a:cubicBezTo>
                  <a:cubicBezTo>
                    <a:pt x="486" y="250"/>
                    <a:pt x="486" y="250"/>
                    <a:pt x="486" y="250"/>
                  </a:cubicBezTo>
                  <a:cubicBezTo>
                    <a:pt x="501" y="250"/>
                    <a:pt x="501" y="235"/>
                    <a:pt x="486" y="221"/>
                  </a:cubicBezTo>
                  <a:cubicBezTo>
                    <a:pt x="486" y="221"/>
                    <a:pt x="471" y="221"/>
                    <a:pt x="457" y="22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0" name="Freeform 30"/>
            <p:cNvSpPr>
              <a:spLocks noChangeArrowheads="1"/>
            </p:cNvSpPr>
            <p:nvPr/>
          </p:nvSpPr>
          <p:spPr bwMode="auto">
            <a:xfrm>
              <a:off x="5141913" y="3101975"/>
              <a:ext cx="274637" cy="274638"/>
            </a:xfrm>
            <a:custGeom>
              <a:avLst/>
              <a:gdLst>
                <a:gd name="T0" fmla="*/ 338 w 634"/>
                <a:gd name="T1" fmla="*/ 221 h 634"/>
                <a:gd name="T2" fmla="*/ 338 w 634"/>
                <a:gd name="T3" fmla="*/ 221 h 634"/>
                <a:gd name="T4" fmla="*/ 309 w 634"/>
                <a:gd name="T5" fmla="*/ 221 h 634"/>
                <a:gd name="T6" fmla="*/ 294 w 634"/>
                <a:gd name="T7" fmla="*/ 221 h 634"/>
                <a:gd name="T8" fmla="*/ 147 w 634"/>
                <a:gd name="T9" fmla="*/ 368 h 634"/>
                <a:gd name="T10" fmla="*/ 147 w 634"/>
                <a:gd name="T11" fmla="*/ 397 h 634"/>
                <a:gd name="T12" fmla="*/ 176 w 634"/>
                <a:gd name="T13" fmla="*/ 397 h 634"/>
                <a:gd name="T14" fmla="*/ 309 w 634"/>
                <a:gd name="T15" fmla="*/ 265 h 634"/>
                <a:gd name="T16" fmla="*/ 456 w 634"/>
                <a:gd name="T17" fmla="*/ 397 h 634"/>
                <a:gd name="T18" fmla="*/ 485 w 634"/>
                <a:gd name="T19" fmla="*/ 397 h 634"/>
                <a:gd name="T20" fmla="*/ 485 w 634"/>
                <a:gd name="T21" fmla="*/ 368 h 634"/>
                <a:gd name="T22" fmla="*/ 338 w 634"/>
                <a:gd name="T23" fmla="*/ 221 h 634"/>
                <a:gd name="T24" fmla="*/ 309 w 634"/>
                <a:gd name="T25" fmla="*/ 0 h 634"/>
                <a:gd name="T26" fmla="*/ 309 w 634"/>
                <a:gd name="T27" fmla="*/ 0 h 634"/>
                <a:gd name="T28" fmla="*/ 0 w 634"/>
                <a:gd name="T29" fmla="*/ 309 h 634"/>
                <a:gd name="T30" fmla="*/ 309 w 634"/>
                <a:gd name="T31" fmla="*/ 633 h 634"/>
                <a:gd name="T32" fmla="*/ 633 w 634"/>
                <a:gd name="T33" fmla="*/ 309 h 634"/>
                <a:gd name="T34" fmla="*/ 309 w 634"/>
                <a:gd name="T35" fmla="*/ 0 h 634"/>
                <a:gd name="T36" fmla="*/ 309 w 634"/>
                <a:gd name="T37" fmla="*/ 589 h 634"/>
                <a:gd name="T38" fmla="*/ 309 w 634"/>
                <a:gd name="T39" fmla="*/ 589 h 634"/>
                <a:gd name="T40" fmla="*/ 44 w 634"/>
                <a:gd name="T41" fmla="*/ 309 h 634"/>
                <a:gd name="T42" fmla="*/ 309 w 634"/>
                <a:gd name="T43" fmla="*/ 44 h 634"/>
                <a:gd name="T44" fmla="*/ 588 w 634"/>
                <a:gd name="T45" fmla="*/ 309 h 634"/>
                <a:gd name="T46" fmla="*/ 309 w 634"/>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4" h="634">
                  <a:moveTo>
                    <a:pt x="338" y="221"/>
                  </a:moveTo>
                  <a:lnTo>
                    <a:pt x="338" y="221"/>
                  </a:lnTo>
                  <a:cubicBezTo>
                    <a:pt x="324" y="221"/>
                    <a:pt x="324" y="221"/>
                    <a:pt x="309" y="221"/>
                  </a:cubicBezTo>
                  <a:lnTo>
                    <a:pt x="294" y="221"/>
                  </a:lnTo>
                  <a:cubicBezTo>
                    <a:pt x="147" y="368"/>
                    <a:pt x="147" y="368"/>
                    <a:pt x="147" y="368"/>
                  </a:cubicBezTo>
                  <a:cubicBezTo>
                    <a:pt x="132" y="383"/>
                    <a:pt x="132" y="397"/>
                    <a:pt x="147" y="397"/>
                  </a:cubicBezTo>
                  <a:cubicBezTo>
                    <a:pt x="147" y="412"/>
                    <a:pt x="162" y="412"/>
                    <a:pt x="176" y="397"/>
                  </a:cubicBezTo>
                  <a:cubicBezTo>
                    <a:pt x="309" y="265"/>
                    <a:pt x="309" y="265"/>
                    <a:pt x="309" y="265"/>
                  </a:cubicBezTo>
                  <a:cubicBezTo>
                    <a:pt x="456" y="397"/>
                    <a:pt x="456" y="397"/>
                    <a:pt x="456" y="397"/>
                  </a:cubicBezTo>
                  <a:cubicBezTo>
                    <a:pt x="456" y="412"/>
                    <a:pt x="471" y="412"/>
                    <a:pt x="485" y="397"/>
                  </a:cubicBezTo>
                  <a:cubicBezTo>
                    <a:pt x="485" y="397"/>
                    <a:pt x="485" y="383"/>
                    <a:pt x="485" y="368"/>
                  </a:cubicBezTo>
                  <a:lnTo>
                    <a:pt x="338" y="221"/>
                  </a:lnTo>
                  <a:close/>
                  <a:moveTo>
                    <a:pt x="309" y="0"/>
                  </a:moveTo>
                  <a:lnTo>
                    <a:pt x="309" y="0"/>
                  </a:lnTo>
                  <a:cubicBezTo>
                    <a:pt x="147" y="0"/>
                    <a:pt x="0" y="147"/>
                    <a:pt x="0" y="309"/>
                  </a:cubicBezTo>
                  <a:cubicBezTo>
                    <a:pt x="0" y="485"/>
                    <a:pt x="147" y="633"/>
                    <a:pt x="309" y="633"/>
                  </a:cubicBezTo>
                  <a:cubicBezTo>
                    <a:pt x="485" y="633"/>
                    <a:pt x="633" y="485"/>
                    <a:pt x="633" y="309"/>
                  </a:cubicBezTo>
                  <a:cubicBezTo>
                    <a:pt x="633" y="147"/>
                    <a:pt x="485" y="0"/>
                    <a:pt x="309" y="0"/>
                  </a:cubicBezTo>
                  <a:close/>
                  <a:moveTo>
                    <a:pt x="309" y="589"/>
                  </a:moveTo>
                  <a:lnTo>
                    <a:pt x="309" y="589"/>
                  </a:lnTo>
                  <a:cubicBezTo>
                    <a:pt x="162" y="589"/>
                    <a:pt x="44" y="471"/>
                    <a:pt x="44" y="309"/>
                  </a:cubicBezTo>
                  <a:cubicBezTo>
                    <a:pt x="44" y="162"/>
                    <a:pt x="162" y="44"/>
                    <a:pt x="309" y="44"/>
                  </a:cubicBezTo>
                  <a:cubicBezTo>
                    <a:pt x="471" y="44"/>
                    <a:pt x="588" y="162"/>
                    <a:pt x="588" y="309"/>
                  </a:cubicBezTo>
                  <a:cubicBezTo>
                    <a:pt x="588" y="471"/>
                    <a:pt x="471"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1" name="Freeform 31"/>
            <p:cNvSpPr>
              <a:spLocks noChangeArrowheads="1"/>
            </p:cNvSpPr>
            <p:nvPr/>
          </p:nvSpPr>
          <p:spPr bwMode="auto">
            <a:xfrm>
              <a:off x="4700588" y="3101975"/>
              <a:ext cx="266700" cy="274638"/>
            </a:xfrm>
            <a:custGeom>
              <a:avLst/>
              <a:gdLst>
                <a:gd name="T0" fmla="*/ 397 w 619"/>
                <a:gd name="T1" fmla="*/ 294 h 634"/>
                <a:gd name="T2" fmla="*/ 397 w 619"/>
                <a:gd name="T3" fmla="*/ 294 h 634"/>
                <a:gd name="T4" fmla="*/ 250 w 619"/>
                <a:gd name="T5" fmla="*/ 147 h 634"/>
                <a:gd name="T6" fmla="*/ 221 w 619"/>
                <a:gd name="T7" fmla="*/ 147 h 634"/>
                <a:gd name="T8" fmla="*/ 221 w 619"/>
                <a:gd name="T9" fmla="*/ 176 h 634"/>
                <a:gd name="T10" fmla="*/ 353 w 619"/>
                <a:gd name="T11" fmla="*/ 309 h 634"/>
                <a:gd name="T12" fmla="*/ 221 w 619"/>
                <a:gd name="T13" fmla="*/ 456 h 634"/>
                <a:gd name="T14" fmla="*/ 221 w 619"/>
                <a:gd name="T15" fmla="*/ 485 h 634"/>
                <a:gd name="T16" fmla="*/ 250 w 619"/>
                <a:gd name="T17" fmla="*/ 485 h 634"/>
                <a:gd name="T18" fmla="*/ 397 w 619"/>
                <a:gd name="T19" fmla="*/ 338 h 634"/>
                <a:gd name="T20" fmla="*/ 397 w 619"/>
                <a:gd name="T21" fmla="*/ 309 h 634"/>
                <a:gd name="T22" fmla="*/ 397 w 619"/>
                <a:gd name="T23" fmla="*/ 294 h 634"/>
                <a:gd name="T24" fmla="*/ 309 w 619"/>
                <a:gd name="T25" fmla="*/ 0 h 634"/>
                <a:gd name="T26" fmla="*/ 309 w 619"/>
                <a:gd name="T27" fmla="*/ 0 h 634"/>
                <a:gd name="T28" fmla="*/ 0 w 619"/>
                <a:gd name="T29" fmla="*/ 309 h 634"/>
                <a:gd name="T30" fmla="*/ 309 w 619"/>
                <a:gd name="T31" fmla="*/ 633 h 634"/>
                <a:gd name="T32" fmla="*/ 618 w 619"/>
                <a:gd name="T33" fmla="*/ 309 h 634"/>
                <a:gd name="T34" fmla="*/ 309 w 619"/>
                <a:gd name="T35" fmla="*/ 0 h 634"/>
                <a:gd name="T36" fmla="*/ 309 w 619"/>
                <a:gd name="T37" fmla="*/ 589 h 634"/>
                <a:gd name="T38" fmla="*/ 309 w 619"/>
                <a:gd name="T39" fmla="*/ 589 h 634"/>
                <a:gd name="T40" fmla="*/ 29 w 619"/>
                <a:gd name="T41" fmla="*/ 309 h 634"/>
                <a:gd name="T42" fmla="*/ 309 w 619"/>
                <a:gd name="T43" fmla="*/ 44 h 634"/>
                <a:gd name="T44" fmla="*/ 589 w 619"/>
                <a:gd name="T45" fmla="*/ 309 h 634"/>
                <a:gd name="T46" fmla="*/ 309 w 619"/>
                <a:gd name="T47"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34">
                  <a:moveTo>
                    <a:pt x="397" y="294"/>
                  </a:moveTo>
                  <a:lnTo>
                    <a:pt x="397" y="294"/>
                  </a:lnTo>
                  <a:cubicBezTo>
                    <a:pt x="250" y="147"/>
                    <a:pt x="250" y="147"/>
                    <a:pt x="250" y="147"/>
                  </a:cubicBezTo>
                  <a:cubicBezTo>
                    <a:pt x="235" y="132"/>
                    <a:pt x="221" y="132"/>
                    <a:pt x="221" y="147"/>
                  </a:cubicBezTo>
                  <a:cubicBezTo>
                    <a:pt x="206" y="147"/>
                    <a:pt x="206" y="162"/>
                    <a:pt x="221" y="176"/>
                  </a:cubicBezTo>
                  <a:cubicBezTo>
                    <a:pt x="353" y="309"/>
                    <a:pt x="353" y="309"/>
                    <a:pt x="353" y="309"/>
                  </a:cubicBezTo>
                  <a:cubicBezTo>
                    <a:pt x="221" y="456"/>
                    <a:pt x="221" y="456"/>
                    <a:pt x="221" y="456"/>
                  </a:cubicBezTo>
                  <a:cubicBezTo>
                    <a:pt x="206" y="456"/>
                    <a:pt x="206" y="471"/>
                    <a:pt x="221" y="485"/>
                  </a:cubicBezTo>
                  <a:cubicBezTo>
                    <a:pt x="221" y="485"/>
                    <a:pt x="235" y="485"/>
                    <a:pt x="250" y="485"/>
                  </a:cubicBezTo>
                  <a:cubicBezTo>
                    <a:pt x="397" y="338"/>
                    <a:pt x="397" y="338"/>
                    <a:pt x="397" y="338"/>
                  </a:cubicBezTo>
                  <a:cubicBezTo>
                    <a:pt x="397" y="324"/>
                    <a:pt x="397" y="324"/>
                    <a:pt x="397" y="309"/>
                  </a:cubicBezTo>
                  <a:lnTo>
                    <a:pt x="397" y="294"/>
                  </a:lnTo>
                  <a:close/>
                  <a:moveTo>
                    <a:pt x="309" y="0"/>
                  </a:moveTo>
                  <a:lnTo>
                    <a:pt x="309" y="0"/>
                  </a:lnTo>
                  <a:cubicBezTo>
                    <a:pt x="132" y="0"/>
                    <a:pt x="0" y="147"/>
                    <a:pt x="0" y="309"/>
                  </a:cubicBezTo>
                  <a:cubicBezTo>
                    <a:pt x="0" y="485"/>
                    <a:pt x="132" y="633"/>
                    <a:pt x="309" y="633"/>
                  </a:cubicBezTo>
                  <a:cubicBezTo>
                    <a:pt x="486" y="633"/>
                    <a:pt x="618" y="485"/>
                    <a:pt x="618" y="309"/>
                  </a:cubicBezTo>
                  <a:cubicBezTo>
                    <a:pt x="618" y="147"/>
                    <a:pt x="486" y="0"/>
                    <a:pt x="309" y="0"/>
                  </a:cubicBezTo>
                  <a:close/>
                  <a:moveTo>
                    <a:pt x="309" y="589"/>
                  </a:moveTo>
                  <a:lnTo>
                    <a:pt x="309" y="589"/>
                  </a:lnTo>
                  <a:cubicBezTo>
                    <a:pt x="162" y="589"/>
                    <a:pt x="29" y="471"/>
                    <a:pt x="29" y="309"/>
                  </a:cubicBezTo>
                  <a:cubicBezTo>
                    <a:pt x="29" y="162"/>
                    <a:pt x="162" y="44"/>
                    <a:pt x="309" y="44"/>
                  </a:cubicBezTo>
                  <a:cubicBezTo>
                    <a:pt x="456" y="44"/>
                    <a:pt x="589" y="162"/>
                    <a:pt x="589" y="309"/>
                  </a:cubicBezTo>
                  <a:cubicBezTo>
                    <a:pt x="589" y="471"/>
                    <a:pt x="456"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2" name="Freeform 32"/>
            <p:cNvSpPr>
              <a:spLocks noChangeArrowheads="1"/>
            </p:cNvSpPr>
            <p:nvPr/>
          </p:nvSpPr>
          <p:spPr bwMode="auto">
            <a:xfrm>
              <a:off x="8674100" y="2660650"/>
              <a:ext cx="266700" cy="268288"/>
            </a:xfrm>
            <a:custGeom>
              <a:avLst/>
              <a:gdLst>
                <a:gd name="T0" fmla="*/ 398 w 619"/>
                <a:gd name="T1" fmla="*/ 147 h 619"/>
                <a:gd name="T2" fmla="*/ 398 w 619"/>
                <a:gd name="T3" fmla="*/ 147 h 619"/>
                <a:gd name="T4" fmla="*/ 368 w 619"/>
                <a:gd name="T5" fmla="*/ 147 h 619"/>
                <a:gd name="T6" fmla="*/ 221 w 619"/>
                <a:gd name="T7" fmla="*/ 294 h 619"/>
                <a:gd name="T8" fmla="*/ 221 w 619"/>
                <a:gd name="T9" fmla="*/ 309 h 619"/>
                <a:gd name="T10" fmla="*/ 221 w 619"/>
                <a:gd name="T11" fmla="*/ 324 h 619"/>
                <a:gd name="T12" fmla="*/ 368 w 619"/>
                <a:gd name="T13" fmla="*/ 471 h 619"/>
                <a:gd name="T14" fmla="*/ 398 w 619"/>
                <a:gd name="T15" fmla="*/ 471 h 619"/>
                <a:gd name="T16" fmla="*/ 398 w 619"/>
                <a:gd name="T17" fmla="*/ 441 h 619"/>
                <a:gd name="T18" fmla="*/ 265 w 619"/>
                <a:gd name="T19" fmla="*/ 309 h 619"/>
                <a:gd name="T20" fmla="*/ 398 w 619"/>
                <a:gd name="T21" fmla="*/ 177 h 619"/>
                <a:gd name="T22" fmla="*/ 398 w 619"/>
                <a:gd name="T23" fmla="*/ 147 h 619"/>
                <a:gd name="T24" fmla="*/ 309 w 619"/>
                <a:gd name="T25" fmla="*/ 0 h 619"/>
                <a:gd name="T26" fmla="*/ 309 w 619"/>
                <a:gd name="T27" fmla="*/ 0 h 619"/>
                <a:gd name="T28" fmla="*/ 0 w 619"/>
                <a:gd name="T29" fmla="*/ 309 h 619"/>
                <a:gd name="T30" fmla="*/ 309 w 619"/>
                <a:gd name="T31" fmla="*/ 618 h 619"/>
                <a:gd name="T32" fmla="*/ 618 w 619"/>
                <a:gd name="T33" fmla="*/ 309 h 619"/>
                <a:gd name="T34" fmla="*/ 309 w 619"/>
                <a:gd name="T35" fmla="*/ 0 h 619"/>
                <a:gd name="T36" fmla="*/ 309 w 619"/>
                <a:gd name="T37" fmla="*/ 589 h 619"/>
                <a:gd name="T38" fmla="*/ 309 w 619"/>
                <a:gd name="T39" fmla="*/ 589 h 619"/>
                <a:gd name="T40" fmla="*/ 29 w 619"/>
                <a:gd name="T41" fmla="*/ 309 h 619"/>
                <a:gd name="T42" fmla="*/ 309 w 619"/>
                <a:gd name="T43" fmla="*/ 29 h 619"/>
                <a:gd name="T44" fmla="*/ 589 w 619"/>
                <a:gd name="T45" fmla="*/ 309 h 619"/>
                <a:gd name="T46" fmla="*/ 309 w 619"/>
                <a:gd name="T47"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19" h="619">
                  <a:moveTo>
                    <a:pt x="398" y="147"/>
                  </a:moveTo>
                  <a:lnTo>
                    <a:pt x="398" y="147"/>
                  </a:lnTo>
                  <a:cubicBezTo>
                    <a:pt x="398" y="132"/>
                    <a:pt x="383" y="132"/>
                    <a:pt x="368" y="147"/>
                  </a:cubicBezTo>
                  <a:cubicBezTo>
                    <a:pt x="221" y="294"/>
                    <a:pt x="221" y="294"/>
                    <a:pt x="221" y="294"/>
                  </a:cubicBezTo>
                  <a:lnTo>
                    <a:pt x="221" y="309"/>
                  </a:lnTo>
                  <a:lnTo>
                    <a:pt x="221" y="324"/>
                  </a:lnTo>
                  <a:cubicBezTo>
                    <a:pt x="368" y="471"/>
                    <a:pt x="368" y="471"/>
                    <a:pt x="368" y="471"/>
                  </a:cubicBezTo>
                  <a:cubicBezTo>
                    <a:pt x="383" y="486"/>
                    <a:pt x="398" y="486"/>
                    <a:pt x="398" y="471"/>
                  </a:cubicBezTo>
                  <a:cubicBezTo>
                    <a:pt x="412" y="471"/>
                    <a:pt x="412" y="457"/>
                    <a:pt x="398" y="441"/>
                  </a:cubicBezTo>
                  <a:cubicBezTo>
                    <a:pt x="265" y="309"/>
                    <a:pt x="265" y="309"/>
                    <a:pt x="265" y="309"/>
                  </a:cubicBezTo>
                  <a:cubicBezTo>
                    <a:pt x="398" y="177"/>
                    <a:pt x="398" y="177"/>
                    <a:pt x="398" y="177"/>
                  </a:cubicBezTo>
                  <a:cubicBezTo>
                    <a:pt x="412" y="162"/>
                    <a:pt x="412" y="147"/>
                    <a:pt x="398" y="147"/>
                  </a:cubicBezTo>
                  <a:close/>
                  <a:moveTo>
                    <a:pt x="309" y="0"/>
                  </a:moveTo>
                  <a:lnTo>
                    <a:pt x="309" y="0"/>
                  </a:lnTo>
                  <a:cubicBezTo>
                    <a:pt x="132" y="0"/>
                    <a:pt x="0" y="132"/>
                    <a:pt x="0" y="309"/>
                  </a:cubicBezTo>
                  <a:cubicBezTo>
                    <a:pt x="0" y="486"/>
                    <a:pt x="132" y="618"/>
                    <a:pt x="309" y="618"/>
                  </a:cubicBezTo>
                  <a:cubicBezTo>
                    <a:pt x="486" y="618"/>
                    <a:pt x="618" y="486"/>
                    <a:pt x="618" y="309"/>
                  </a:cubicBezTo>
                  <a:cubicBezTo>
                    <a:pt x="618" y="132"/>
                    <a:pt x="486" y="0"/>
                    <a:pt x="309" y="0"/>
                  </a:cubicBezTo>
                  <a:close/>
                  <a:moveTo>
                    <a:pt x="309" y="589"/>
                  </a:moveTo>
                  <a:lnTo>
                    <a:pt x="309" y="589"/>
                  </a:lnTo>
                  <a:cubicBezTo>
                    <a:pt x="162" y="589"/>
                    <a:pt x="29" y="457"/>
                    <a:pt x="29" y="309"/>
                  </a:cubicBezTo>
                  <a:cubicBezTo>
                    <a:pt x="29" y="162"/>
                    <a:pt x="162" y="29"/>
                    <a:pt x="309" y="29"/>
                  </a:cubicBezTo>
                  <a:cubicBezTo>
                    <a:pt x="457" y="29"/>
                    <a:pt x="589" y="162"/>
                    <a:pt x="589" y="309"/>
                  </a:cubicBezTo>
                  <a:cubicBezTo>
                    <a:pt x="589" y="457"/>
                    <a:pt x="457" y="589"/>
                    <a:pt x="309"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3" name="Freeform 33"/>
            <p:cNvSpPr>
              <a:spLocks noChangeArrowheads="1"/>
            </p:cNvSpPr>
            <p:nvPr/>
          </p:nvSpPr>
          <p:spPr bwMode="auto">
            <a:xfrm>
              <a:off x="8229600" y="2674938"/>
              <a:ext cx="279400" cy="228600"/>
            </a:xfrm>
            <a:custGeom>
              <a:avLst/>
              <a:gdLst>
                <a:gd name="T0" fmla="*/ 604 w 649"/>
                <a:gd name="T1" fmla="*/ 30 h 531"/>
                <a:gd name="T2" fmla="*/ 604 w 649"/>
                <a:gd name="T3" fmla="*/ 30 h 531"/>
                <a:gd name="T4" fmla="*/ 501 w 649"/>
                <a:gd name="T5" fmla="*/ 30 h 531"/>
                <a:gd name="T6" fmla="*/ 207 w 649"/>
                <a:gd name="T7" fmla="*/ 324 h 531"/>
                <a:gd name="T8" fmla="*/ 148 w 649"/>
                <a:gd name="T9" fmla="*/ 251 h 531"/>
                <a:gd name="T10" fmla="*/ 30 w 649"/>
                <a:gd name="T11" fmla="*/ 251 h 531"/>
                <a:gd name="T12" fmla="*/ 30 w 649"/>
                <a:gd name="T13" fmla="*/ 369 h 531"/>
                <a:gd name="T14" fmla="*/ 162 w 649"/>
                <a:gd name="T15" fmla="*/ 486 h 531"/>
                <a:gd name="T16" fmla="*/ 266 w 649"/>
                <a:gd name="T17" fmla="*/ 486 h 531"/>
                <a:gd name="T18" fmla="*/ 604 w 649"/>
                <a:gd name="T19" fmla="*/ 148 h 531"/>
                <a:gd name="T20" fmla="*/ 604 w 649"/>
                <a:gd name="T21" fmla="*/ 30 h 531"/>
                <a:gd name="T22" fmla="*/ 575 w 649"/>
                <a:gd name="T23" fmla="*/ 118 h 531"/>
                <a:gd name="T24" fmla="*/ 575 w 649"/>
                <a:gd name="T25" fmla="*/ 118 h 531"/>
                <a:gd name="T26" fmla="*/ 236 w 649"/>
                <a:gd name="T27" fmla="*/ 457 h 531"/>
                <a:gd name="T28" fmla="*/ 192 w 649"/>
                <a:gd name="T29" fmla="*/ 457 h 531"/>
                <a:gd name="T30" fmla="*/ 59 w 649"/>
                <a:gd name="T31" fmla="*/ 324 h 531"/>
                <a:gd name="T32" fmla="*/ 59 w 649"/>
                <a:gd name="T33" fmla="*/ 280 h 531"/>
                <a:gd name="T34" fmla="*/ 118 w 649"/>
                <a:gd name="T35" fmla="*/ 280 h 531"/>
                <a:gd name="T36" fmla="*/ 207 w 649"/>
                <a:gd name="T37" fmla="*/ 369 h 531"/>
                <a:gd name="T38" fmla="*/ 530 w 649"/>
                <a:gd name="T39" fmla="*/ 59 h 531"/>
                <a:gd name="T40" fmla="*/ 575 w 649"/>
                <a:gd name="T41" fmla="*/ 59 h 531"/>
                <a:gd name="T42" fmla="*/ 575 w 649"/>
                <a:gd name="T43" fmla="*/ 11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49" h="531">
                  <a:moveTo>
                    <a:pt x="604" y="30"/>
                  </a:moveTo>
                  <a:lnTo>
                    <a:pt x="604" y="30"/>
                  </a:lnTo>
                  <a:cubicBezTo>
                    <a:pt x="575" y="0"/>
                    <a:pt x="530" y="0"/>
                    <a:pt x="501" y="30"/>
                  </a:cubicBezTo>
                  <a:cubicBezTo>
                    <a:pt x="207" y="324"/>
                    <a:pt x="207" y="324"/>
                    <a:pt x="207" y="324"/>
                  </a:cubicBezTo>
                  <a:cubicBezTo>
                    <a:pt x="148" y="251"/>
                    <a:pt x="148" y="251"/>
                    <a:pt x="148" y="251"/>
                  </a:cubicBezTo>
                  <a:cubicBezTo>
                    <a:pt x="103" y="207"/>
                    <a:pt x="59" y="207"/>
                    <a:pt x="30" y="251"/>
                  </a:cubicBezTo>
                  <a:cubicBezTo>
                    <a:pt x="0" y="280"/>
                    <a:pt x="0" y="324"/>
                    <a:pt x="30" y="369"/>
                  </a:cubicBezTo>
                  <a:cubicBezTo>
                    <a:pt x="162" y="486"/>
                    <a:pt x="162" y="486"/>
                    <a:pt x="162" y="486"/>
                  </a:cubicBezTo>
                  <a:cubicBezTo>
                    <a:pt x="192" y="530"/>
                    <a:pt x="236" y="530"/>
                    <a:pt x="266" y="486"/>
                  </a:cubicBezTo>
                  <a:cubicBezTo>
                    <a:pt x="604" y="148"/>
                    <a:pt x="604" y="148"/>
                    <a:pt x="604" y="148"/>
                  </a:cubicBezTo>
                  <a:cubicBezTo>
                    <a:pt x="648" y="118"/>
                    <a:pt x="648" y="59"/>
                    <a:pt x="604" y="30"/>
                  </a:cubicBezTo>
                  <a:close/>
                  <a:moveTo>
                    <a:pt x="575" y="118"/>
                  </a:moveTo>
                  <a:lnTo>
                    <a:pt x="575" y="118"/>
                  </a:lnTo>
                  <a:cubicBezTo>
                    <a:pt x="575" y="118"/>
                    <a:pt x="251" y="457"/>
                    <a:pt x="236" y="457"/>
                  </a:cubicBezTo>
                  <a:cubicBezTo>
                    <a:pt x="221" y="471"/>
                    <a:pt x="207" y="471"/>
                    <a:pt x="192" y="457"/>
                  </a:cubicBezTo>
                  <a:lnTo>
                    <a:pt x="59" y="324"/>
                  </a:lnTo>
                  <a:cubicBezTo>
                    <a:pt x="45" y="310"/>
                    <a:pt x="45" y="295"/>
                    <a:pt x="59" y="280"/>
                  </a:cubicBezTo>
                  <a:cubicBezTo>
                    <a:pt x="74" y="265"/>
                    <a:pt x="103" y="265"/>
                    <a:pt x="118" y="280"/>
                  </a:cubicBezTo>
                  <a:cubicBezTo>
                    <a:pt x="207" y="369"/>
                    <a:pt x="207" y="369"/>
                    <a:pt x="207" y="369"/>
                  </a:cubicBezTo>
                  <a:cubicBezTo>
                    <a:pt x="530" y="59"/>
                    <a:pt x="530" y="59"/>
                    <a:pt x="530" y="59"/>
                  </a:cubicBezTo>
                  <a:cubicBezTo>
                    <a:pt x="545" y="45"/>
                    <a:pt x="560" y="45"/>
                    <a:pt x="575" y="59"/>
                  </a:cubicBezTo>
                  <a:cubicBezTo>
                    <a:pt x="604" y="74"/>
                    <a:pt x="604" y="103"/>
                    <a:pt x="575" y="11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4" name="Freeform 34"/>
            <p:cNvSpPr>
              <a:spLocks noChangeArrowheads="1"/>
            </p:cNvSpPr>
            <p:nvPr/>
          </p:nvSpPr>
          <p:spPr bwMode="auto">
            <a:xfrm>
              <a:off x="7807325" y="2687638"/>
              <a:ext cx="223838" cy="223837"/>
            </a:xfrm>
            <a:custGeom>
              <a:avLst/>
              <a:gdLst>
                <a:gd name="T0" fmla="*/ 368 w 516"/>
                <a:gd name="T1" fmla="*/ 265 h 516"/>
                <a:gd name="T2" fmla="*/ 368 w 516"/>
                <a:gd name="T3" fmla="*/ 265 h 516"/>
                <a:gd name="T4" fmla="*/ 486 w 516"/>
                <a:gd name="T5" fmla="*/ 147 h 516"/>
                <a:gd name="T6" fmla="*/ 486 w 516"/>
                <a:gd name="T7" fmla="*/ 44 h 516"/>
                <a:gd name="T8" fmla="*/ 368 w 516"/>
                <a:gd name="T9" fmla="*/ 44 h 516"/>
                <a:gd name="T10" fmla="*/ 265 w 516"/>
                <a:gd name="T11" fmla="*/ 147 h 516"/>
                <a:gd name="T12" fmla="*/ 147 w 516"/>
                <a:gd name="T13" fmla="*/ 44 h 516"/>
                <a:gd name="T14" fmla="*/ 44 w 516"/>
                <a:gd name="T15" fmla="*/ 44 h 516"/>
                <a:gd name="T16" fmla="*/ 44 w 516"/>
                <a:gd name="T17" fmla="*/ 147 h 516"/>
                <a:gd name="T18" fmla="*/ 147 w 516"/>
                <a:gd name="T19" fmla="*/ 265 h 516"/>
                <a:gd name="T20" fmla="*/ 44 w 516"/>
                <a:gd name="T21" fmla="*/ 368 h 516"/>
                <a:gd name="T22" fmla="*/ 44 w 516"/>
                <a:gd name="T23" fmla="*/ 486 h 516"/>
                <a:gd name="T24" fmla="*/ 147 w 516"/>
                <a:gd name="T25" fmla="*/ 486 h 516"/>
                <a:gd name="T26" fmla="*/ 265 w 516"/>
                <a:gd name="T27" fmla="*/ 368 h 516"/>
                <a:gd name="T28" fmla="*/ 368 w 516"/>
                <a:gd name="T29" fmla="*/ 486 h 516"/>
                <a:gd name="T30" fmla="*/ 486 w 516"/>
                <a:gd name="T31" fmla="*/ 486 h 516"/>
                <a:gd name="T32" fmla="*/ 486 w 516"/>
                <a:gd name="T33" fmla="*/ 368 h 516"/>
                <a:gd name="T34" fmla="*/ 368 w 516"/>
                <a:gd name="T35" fmla="*/ 265 h 516"/>
                <a:gd name="T36" fmla="*/ 456 w 516"/>
                <a:gd name="T37" fmla="*/ 456 h 516"/>
                <a:gd name="T38" fmla="*/ 456 w 516"/>
                <a:gd name="T39" fmla="*/ 456 h 516"/>
                <a:gd name="T40" fmla="*/ 398 w 516"/>
                <a:gd name="T41" fmla="*/ 456 h 516"/>
                <a:gd name="T42" fmla="*/ 265 w 516"/>
                <a:gd name="T43" fmla="*/ 309 h 516"/>
                <a:gd name="T44" fmla="*/ 118 w 516"/>
                <a:gd name="T45" fmla="*/ 456 h 516"/>
                <a:gd name="T46" fmla="*/ 59 w 516"/>
                <a:gd name="T47" fmla="*/ 456 h 516"/>
                <a:gd name="T48" fmla="*/ 59 w 516"/>
                <a:gd name="T49" fmla="*/ 398 h 516"/>
                <a:gd name="T50" fmla="*/ 206 w 516"/>
                <a:gd name="T51" fmla="*/ 265 h 516"/>
                <a:gd name="T52" fmla="*/ 59 w 516"/>
                <a:gd name="T53" fmla="*/ 118 h 516"/>
                <a:gd name="T54" fmla="*/ 59 w 516"/>
                <a:gd name="T55" fmla="*/ 59 h 516"/>
                <a:gd name="T56" fmla="*/ 118 w 516"/>
                <a:gd name="T57" fmla="*/ 59 h 516"/>
                <a:gd name="T58" fmla="*/ 265 w 516"/>
                <a:gd name="T59" fmla="*/ 206 h 516"/>
                <a:gd name="T60" fmla="*/ 398 w 516"/>
                <a:gd name="T61" fmla="*/ 59 h 516"/>
                <a:gd name="T62" fmla="*/ 456 w 516"/>
                <a:gd name="T63" fmla="*/ 59 h 516"/>
                <a:gd name="T64" fmla="*/ 456 w 516"/>
                <a:gd name="T65" fmla="*/ 118 h 516"/>
                <a:gd name="T66" fmla="*/ 309 w 516"/>
                <a:gd name="T67" fmla="*/ 265 h 516"/>
                <a:gd name="T68" fmla="*/ 456 w 516"/>
                <a:gd name="T69" fmla="*/ 398 h 516"/>
                <a:gd name="T70" fmla="*/ 456 w 516"/>
                <a:gd name="T71" fmla="*/ 456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6" h="516">
                  <a:moveTo>
                    <a:pt x="368" y="265"/>
                  </a:moveTo>
                  <a:lnTo>
                    <a:pt x="368" y="265"/>
                  </a:lnTo>
                  <a:cubicBezTo>
                    <a:pt x="486" y="147"/>
                    <a:pt x="486" y="147"/>
                    <a:pt x="486" y="147"/>
                  </a:cubicBezTo>
                  <a:cubicBezTo>
                    <a:pt x="515" y="118"/>
                    <a:pt x="515" y="73"/>
                    <a:pt x="486" y="44"/>
                  </a:cubicBezTo>
                  <a:cubicBezTo>
                    <a:pt x="456" y="0"/>
                    <a:pt x="398" y="0"/>
                    <a:pt x="368" y="44"/>
                  </a:cubicBezTo>
                  <a:cubicBezTo>
                    <a:pt x="265" y="147"/>
                    <a:pt x="265" y="147"/>
                    <a:pt x="265" y="147"/>
                  </a:cubicBezTo>
                  <a:cubicBezTo>
                    <a:pt x="147" y="44"/>
                    <a:pt x="147" y="44"/>
                    <a:pt x="147" y="44"/>
                  </a:cubicBezTo>
                  <a:cubicBezTo>
                    <a:pt x="118" y="0"/>
                    <a:pt x="73" y="0"/>
                    <a:pt x="44" y="44"/>
                  </a:cubicBezTo>
                  <a:cubicBezTo>
                    <a:pt x="0" y="73"/>
                    <a:pt x="0" y="118"/>
                    <a:pt x="44" y="147"/>
                  </a:cubicBezTo>
                  <a:cubicBezTo>
                    <a:pt x="147" y="265"/>
                    <a:pt x="147" y="265"/>
                    <a:pt x="147" y="265"/>
                  </a:cubicBezTo>
                  <a:cubicBezTo>
                    <a:pt x="44" y="368"/>
                    <a:pt x="44" y="368"/>
                    <a:pt x="44" y="368"/>
                  </a:cubicBezTo>
                  <a:cubicBezTo>
                    <a:pt x="0" y="398"/>
                    <a:pt x="0" y="456"/>
                    <a:pt x="44" y="486"/>
                  </a:cubicBezTo>
                  <a:cubicBezTo>
                    <a:pt x="73" y="515"/>
                    <a:pt x="118" y="515"/>
                    <a:pt x="147" y="486"/>
                  </a:cubicBezTo>
                  <a:cubicBezTo>
                    <a:pt x="265" y="368"/>
                    <a:pt x="265" y="368"/>
                    <a:pt x="265" y="368"/>
                  </a:cubicBezTo>
                  <a:cubicBezTo>
                    <a:pt x="368" y="486"/>
                    <a:pt x="368" y="486"/>
                    <a:pt x="368" y="486"/>
                  </a:cubicBezTo>
                  <a:cubicBezTo>
                    <a:pt x="398" y="515"/>
                    <a:pt x="456" y="515"/>
                    <a:pt x="486" y="486"/>
                  </a:cubicBezTo>
                  <a:cubicBezTo>
                    <a:pt x="515" y="456"/>
                    <a:pt x="515" y="398"/>
                    <a:pt x="486" y="368"/>
                  </a:cubicBezTo>
                  <a:lnTo>
                    <a:pt x="368" y="265"/>
                  </a:lnTo>
                  <a:close/>
                  <a:moveTo>
                    <a:pt x="456" y="456"/>
                  </a:moveTo>
                  <a:lnTo>
                    <a:pt x="456" y="456"/>
                  </a:lnTo>
                  <a:cubicBezTo>
                    <a:pt x="441" y="471"/>
                    <a:pt x="412" y="471"/>
                    <a:pt x="398" y="456"/>
                  </a:cubicBezTo>
                  <a:cubicBezTo>
                    <a:pt x="265" y="309"/>
                    <a:pt x="265" y="309"/>
                    <a:pt x="265" y="309"/>
                  </a:cubicBezTo>
                  <a:cubicBezTo>
                    <a:pt x="118" y="456"/>
                    <a:pt x="118" y="456"/>
                    <a:pt x="118" y="456"/>
                  </a:cubicBezTo>
                  <a:cubicBezTo>
                    <a:pt x="103" y="471"/>
                    <a:pt x="73" y="471"/>
                    <a:pt x="59" y="456"/>
                  </a:cubicBezTo>
                  <a:cubicBezTo>
                    <a:pt x="44" y="441"/>
                    <a:pt x="44" y="412"/>
                    <a:pt x="59" y="398"/>
                  </a:cubicBezTo>
                  <a:cubicBezTo>
                    <a:pt x="206" y="265"/>
                    <a:pt x="206" y="265"/>
                    <a:pt x="206" y="265"/>
                  </a:cubicBezTo>
                  <a:cubicBezTo>
                    <a:pt x="59" y="118"/>
                    <a:pt x="59" y="118"/>
                    <a:pt x="59" y="118"/>
                  </a:cubicBezTo>
                  <a:cubicBezTo>
                    <a:pt x="44" y="103"/>
                    <a:pt x="44" y="73"/>
                    <a:pt x="59" y="59"/>
                  </a:cubicBezTo>
                  <a:cubicBezTo>
                    <a:pt x="73" y="44"/>
                    <a:pt x="103" y="44"/>
                    <a:pt x="118" y="59"/>
                  </a:cubicBezTo>
                  <a:cubicBezTo>
                    <a:pt x="265" y="206"/>
                    <a:pt x="265" y="206"/>
                    <a:pt x="265" y="206"/>
                  </a:cubicBezTo>
                  <a:cubicBezTo>
                    <a:pt x="398" y="59"/>
                    <a:pt x="398" y="59"/>
                    <a:pt x="398" y="59"/>
                  </a:cubicBezTo>
                  <a:cubicBezTo>
                    <a:pt x="412" y="44"/>
                    <a:pt x="441" y="44"/>
                    <a:pt x="456" y="59"/>
                  </a:cubicBezTo>
                  <a:cubicBezTo>
                    <a:pt x="471" y="73"/>
                    <a:pt x="471" y="103"/>
                    <a:pt x="456" y="118"/>
                  </a:cubicBezTo>
                  <a:cubicBezTo>
                    <a:pt x="309" y="265"/>
                    <a:pt x="309" y="265"/>
                    <a:pt x="309" y="265"/>
                  </a:cubicBezTo>
                  <a:cubicBezTo>
                    <a:pt x="456" y="398"/>
                    <a:pt x="456" y="398"/>
                    <a:pt x="456" y="398"/>
                  </a:cubicBezTo>
                  <a:cubicBezTo>
                    <a:pt x="471" y="412"/>
                    <a:pt x="471" y="441"/>
                    <a:pt x="456" y="45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5" name="Freeform 35"/>
            <p:cNvSpPr>
              <a:spLocks noChangeArrowheads="1"/>
            </p:cNvSpPr>
            <p:nvPr/>
          </p:nvSpPr>
          <p:spPr bwMode="auto">
            <a:xfrm>
              <a:off x="7350125" y="2763838"/>
              <a:ext cx="266700" cy="65087"/>
            </a:xfrm>
            <a:custGeom>
              <a:avLst/>
              <a:gdLst>
                <a:gd name="T0" fmla="*/ 545 w 619"/>
                <a:gd name="T1" fmla="*/ 0 h 148"/>
                <a:gd name="T2" fmla="*/ 545 w 619"/>
                <a:gd name="T3" fmla="*/ 0 h 148"/>
                <a:gd name="T4" fmla="*/ 73 w 619"/>
                <a:gd name="T5" fmla="*/ 0 h 148"/>
                <a:gd name="T6" fmla="*/ 0 w 619"/>
                <a:gd name="T7" fmla="*/ 73 h 148"/>
                <a:gd name="T8" fmla="*/ 73 w 619"/>
                <a:gd name="T9" fmla="*/ 147 h 148"/>
                <a:gd name="T10" fmla="*/ 545 w 619"/>
                <a:gd name="T11" fmla="*/ 147 h 148"/>
                <a:gd name="T12" fmla="*/ 618 w 619"/>
                <a:gd name="T13" fmla="*/ 73 h 148"/>
                <a:gd name="T14" fmla="*/ 545 w 619"/>
                <a:gd name="T15" fmla="*/ 0 h 148"/>
                <a:gd name="T16" fmla="*/ 545 w 619"/>
                <a:gd name="T17" fmla="*/ 117 h 148"/>
                <a:gd name="T18" fmla="*/ 545 w 619"/>
                <a:gd name="T19" fmla="*/ 117 h 148"/>
                <a:gd name="T20" fmla="*/ 73 w 619"/>
                <a:gd name="T21" fmla="*/ 117 h 148"/>
                <a:gd name="T22" fmla="*/ 29 w 619"/>
                <a:gd name="T23" fmla="*/ 73 h 148"/>
                <a:gd name="T24" fmla="*/ 73 w 619"/>
                <a:gd name="T25" fmla="*/ 29 h 148"/>
                <a:gd name="T26" fmla="*/ 545 w 619"/>
                <a:gd name="T27" fmla="*/ 29 h 148"/>
                <a:gd name="T28" fmla="*/ 589 w 619"/>
                <a:gd name="T29" fmla="*/ 73 h 148"/>
                <a:gd name="T30" fmla="*/ 545 w 619"/>
                <a:gd name="T3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9" h="148">
                  <a:moveTo>
                    <a:pt x="545" y="0"/>
                  </a:moveTo>
                  <a:lnTo>
                    <a:pt x="545" y="0"/>
                  </a:lnTo>
                  <a:cubicBezTo>
                    <a:pt x="73" y="0"/>
                    <a:pt x="73" y="0"/>
                    <a:pt x="73" y="0"/>
                  </a:cubicBezTo>
                  <a:cubicBezTo>
                    <a:pt x="29" y="0"/>
                    <a:pt x="0" y="29"/>
                    <a:pt x="0" y="73"/>
                  </a:cubicBezTo>
                  <a:cubicBezTo>
                    <a:pt x="0" y="117"/>
                    <a:pt x="29" y="147"/>
                    <a:pt x="73" y="147"/>
                  </a:cubicBezTo>
                  <a:cubicBezTo>
                    <a:pt x="545" y="147"/>
                    <a:pt x="545" y="147"/>
                    <a:pt x="545" y="147"/>
                  </a:cubicBezTo>
                  <a:cubicBezTo>
                    <a:pt x="589" y="147"/>
                    <a:pt x="618" y="117"/>
                    <a:pt x="618" y="73"/>
                  </a:cubicBezTo>
                  <a:cubicBezTo>
                    <a:pt x="618" y="29"/>
                    <a:pt x="589" y="0"/>
                    <a:pt x="545" y="0"/>
                  </a:cubicBezTo>
                  <a:close/>
                  <a:moveTo>
                    <a:pt x="545" y="117"/>
                  </a:moveTo>
                  <a:lnTo>
                    <a:pt x="545" y="117"/>
                  </a:lnTo>
                  <a:cubicBezTo>
                    <a:pt x="73" y="117"/>
                    <a:pt x="73" y="117"/>
                    <a:pt x="73" y="117"/>
                  </a:cubicBezTo>
                  <a:cubicBezTo>
                    <a:pt x="59" y="117"/>
                    <a:pt x="29" y="88"/>
                    <a:pt x="29" y="73"/>
                  </a:cubicBezTo>
                  <a:cubicBezTo>
                    <a:pt x="29" y="58"/>
                    <a:pt x="59" y="29"/>
                    <a:pt x="73" y="29"/>
                  </a:cubicBezTo>
                  <a:cubicBezTo>
                    <a:pt x="545" y="29"/>
                    <a:pt x="545" y="29"/>
                    <a:pt x="545" y="29"/>
                  </a:cubicBezTo>
                  <a:cubicBezTo>
                    <a:pt x="559" y="29"/>
                    <a:pt x="589" y="58"/>
                    <a:pt x="589" y="73"/>
                  </a:cubicBezTo>
                  <a:cubicBezTo>
                    <a:pt x="589" y="88"/>
                    <a:pt x="559" y="117"/>
                    <a:pt x="545" y="11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6" name="Freeform 36"/>
            <p:cNvSpPr>
              <a:spLocks noChangeArrowheads="1"/>
            </p:cNvSpPr>
            <p:nvPr/>
          </p:nvSpPr>
          <p:spPr bwMode="auto">
            <a:xfrm>
              <a:off x="6904038" y="2660650"/>
              <a:ext cx="274637" cy="268288"/>
            </a:xfrm>
            <a:custGeom>
              <a:avLst/>
              <a:gdLst>
                <a:gd name="T0" fmla="*/ 560 w 634"/>
                <a:gd name="T1" fmla="*/ 236 h 619"/>
                <a:gd name="T2" fmla="*/ 560 w 634"/>
                <a:gd name="T3" fmla="*/ 236 h 619"/>
                <a:gd name="T4" fmla="*/ 398 w 634"/>
                <a:gd name="T5" fmla="*/ 236 h 619"/>
                <a:gd name="T6" fmla="*/ 398 w 634"/>
                <a:gd name="T7" fmla="*/ 74 h 619"/>
                <a:gd name="T8" fmla="*/ 324 w 634"/>
                <a:gd name="T9" fmla="*/ 0 h 619"/>
                <a:gd name="T10" fmla="*/ 236 w 634"/>
                <a:gd name="T11" fmla="*/ 74 h 619"/>
                <a:gd name="T12" fmla="*/ 236 w 634"/>
                <a:gd name="T13" fmla="*/ 236 h 619"/>
                <a:gd name="T14" fmla="*/ 89 w 634"/>
                <a:gd name="T15" fmla="*/ 236 h 619"/>
                <a:gd name="T16" fmla="*/ 0 w 634"/>
                <a:gd name="T17" fmla="*/ 309 h 619"/>
                <a:gd name="T18" fmla="*/ 89 w 634"/>
                <a:gd name="T19" fmla="*/ 383 h 619"/>
                <a:gd name="T20" fmla="*/ 236 w 634"/>
                <a:gd name="T21" fmla="*/ 383 h 619"/>
                <a:gd name="T22" fmla="*/ 236 w 634"/>
                <a:gd name="T23" fmla="*/ 545 h 619"/>
                <a:gd name="T24" fmla="*/ 324 w 634"/>
                <a:gd name="T25" fmla="*/ 618 h 619"/>
                <a:gd name="T26" fmla="*/ 398 w 634"/>
                <a:gd name="T27" fmla="*/ 545 h 619"/>
                <a:gd name="T28" fmla="*/ 398 w 634"/>
                <a:gd name="T29" fmla="*/ 383 h 619"/>
                <a:gd name="T30" fmla="*/ 560 w 634"/>
                <a:gd name="T31" fmla="*/ 383 h 619"/>
                <a:gd name="T32" fmla="*/ 633 w 634"/>
                <a:gd name="T33" fmla="*/ 309 h 619"/>
                <a:gd name="T34" fmla="*/ 560 w 634"/>
                <a:gd name="T35" fmla="*/ 236 h 619"/>
                <a:gd name="T36" fmla="*/ 560 w 634"/>
                <a:gd name="T37" fmla="*/ 353 h 619"/>
                <a:gd name="T38" fmla="*/ 560 w 634"/>
                <a:gd name="T39" fmla="*/ 353 h 619"/>
                <a:gd name="T40" fmla="*/ 354 w 634"/>
                <a:gd name="T41" fmla="*/ 353 h 619"/>
                <a:gd name="T42" fmla="*/ 354 w 634"/>
                <a:gd name="T43" fmla="*/ 545 h 619"/>
                <a:gd name="T44" fmla="*/ 324 w 634"/>
                <a:gd name="T45" fmla="*/ 589 h 619"/>
                <a:gd name="T46" fmla="*/ 280 w 634"/>
                <a:gd name="T47" fmla="*/ 545 h 619"/>
                <a:gd name="T48" fmla="*/ 280 w 634"/>
                <a:gd name="T49" fmla="*/ 353 h 619"/>
                <a:gd name="T50" fmla="*/ 89 w 634"/>
                <a:gd name="T51" fmla="*/ 353 h 619"/>
                <a:gd name="T52" fmla="*/ 45 w 634"/>
                <a:gd name="T53" fmla="*/ 309 h 619"/>
                <a:gd name="T54" fmla="*/ 89 w 634"/>
                <a:gd name="T55" fmla="*/ 265 h 619"/>
                <a:gd name="T56" fmla="*/ 280 w 634"/>
                <a:gd name="T57" fmla="*/ 265 h 619"/>
                <a:gd name="T58" fmla="*/ 280 w 634"/>
                <a:gd name="T59" fmla="*/ 74 h 619"/>
                <a:gd name="T60" fmla="*/ 324 w 634"/>
                <a:gd name="T61" fmla="*/ 29 h 619"/>
                <a:gd name="T62" fmla="*/ 354 w 634"/>
                <a:gd name="T63" fmla="*/ 74 h 619"/>
                <a:gd name="T64" fmla="*/ 354 w 634"/>
                <a:gd name="T65" fmla="*/ 265 h 619"/>
                <a:gd name="T66" fmla="*/ 560 w 634"/>
                <a:gd name="T67" fmla="*/ 265 h 619"/>
                <a:gd name="T68" fmla="*/ 589 w 634"/>
                <a:gd name="T69" fmla="*/ 309 h 619"/>
                <a:gd name="T70" fmla="*/ 560 w 634"/>
                <a:gd name="T71" fmla="*/ 35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19">
                  <a:moveTo>
                    <a:pt x="560" y="236"/>
                  </a:moveTo>
                  <a:lnTo>
                    <a:pt x="560" y="236"/>
                  </a:lnTo>
                  <a:cubicBezTo>
                    <a:pt x="398" y="236"/>
                    <a:pt x="398" y="236"/>
                    <a:pt x="398" y="236"/>
                  </a:cubicBezTo>
                  <a:cubicBezTo>
                    <a:pt x="398" y="74"/>
                    <a:pt x="398" y="74"/>
                    <a:pt x="398" y="74"/>
                  </a:cubicBezTo>
                  <a:cubicBezTo>
                    <a:pt x="398" y="29"/>
                    <a:pt x="369" y="0"/>
                    <a:pt x="324" y="0"/>
                  </a:cubicBezTo>
                  <a:cubicBezTo>
                    <a:pt x="280" y="0"/>
                    <a:pt x="236" y="29"/>
                    <a:pt x="236" y="74"/>
                  </a:cubicBezTo>
                  <a:cubicBezTo>
                    <a:pt x="236" y="236"/>
                    <a:pt x="236" y="236"/>
                    <a:pt x="236" y="236"/>
                  </a:cubicBezTo>
                  <a:cubicBezTo>
                    <a:pt x="89" y="236"/>
                    <a:pt x="89" y="236"/>
                    <a:pt x="89" y="236"/>
                  </a:cubicBezTo>
                  <a:cubicBezTo>
                    <a:pt x="45" y="236"/>
                    <a:pt x="0" y="265"/>
                    <a:pt x="0" y="309"/>
                  </a:cubicBezTo>
                  <a:cubicBezTo>
                    <a:pt x="0" y="353"/>
                    <a:pt x="45" y="383"/>
                    <a:pt x="89" y="383"/>
                  </a:cubicBezTo>
                  <a:cubicBezTo>
                    <a:pt x="236" y="383"/>
                    <a:pt x="236" y="383"/>
                    <a:pt x="236" y="383"/>
                  </a:cubicBezTo>
                  <a:cubicBezTo>
                    <a:pt x="236" y="545"/>
                    <a:pt x="236" y="545"/>
                    <a:pt x="236" y="545"/>
                  </a:cubicBezTo>
                  <a:cubicBezTo>
                    <a:pt x="236" y="589"/>
                    <a:pt x="280" y="618"/>
                    <a:pt x="324" y="618"/>
                  </a:cubicBezTo>
                  <a:cubicBezTo>
                    <a:pt x="369" y="618"/>
                    <a:pt x="398" y="589"/>
                    <a:pt x="398" y="545"/>
                  </a:cubicBezTo>
                  <a:cubicBezTo>
                    <a:pt x="398" y="383"/>
                    <a:pt x="398" y="383"/>
                    <a:pt x="398" y="383"/>
                  </a:cubicBezTo>
                  <a:cubicBezTo>
                    <a:pt x="560" y="383"/>
                    <a:pt x="560" y="383"/>
                    <a:pt x="560" y="383"/>
                  </a:cubicBezTo>
                  <a:cubicBezTo>
                    <a:pt x="604" y="383"/>
                    <a:pt x="633" y="353"/>
                    <a:pt x="633" y="309"/>
                  </a:cubicBezTo>
                  <a:cubicBezTo>
                    <a:pt x="633" y="265"/>
                    <a:pt x="604" y="236"/>
                    <a:pt x="560" y="236"/>
                  </a:cubicBezTo>
                  <a:close/>
                  <a:moveTo>
                    <a:pt x="560" y="353"/>
                  </a:moveTo>
                  <a:lnTo>
                    <a:pt x="560" y="353"/>
                  </a:lnTo>
                  <a:cubicBezTo>
                    <a:pt x="354" y="353"/>
                    <a:pt x="354" y="353"/>
                    <a:pt x="354" y="353"/>
                  </a:cubicBezTo>
                  <a:cubicBezTo>
                    <a:pt x="354" y="545"/>
                    <a:pt x="354" y="545"/>
                    <a:pt x="354" y="545"/>
                  </a:cubicBezTo>
                  <a:cubicBezTo>
                    <a:pt x="354" y="559"/>
                    <a:pt x="339" y="589"/>
                    <a:pt x="324" y="589"/>
                  </a:cubicBezTo>
                  <a:cubicBezTo>
                    <a:pt x="295" y="589"/>
                    <a:pt x="280" y="559"/>
                    <a:pt x="280" y="545"/>
                  </a:cubicBezTo>
                  <a:cubicBezTo>
                    <a:pt x="280" y="353"/>
                    <a:pt x="280" y="353"/>
                    <a:pt x="280" y="353"/>
                  </a:cubicBezTo>
                  <a:cubicBezTo>
                    <a:pt x="89" y="353"/>
                    <a:pt x="89" y="353"/>
                    <a:pt x="89" y="353"/>
                  </a:cubicBezTo>
                  <a:cubicBezTo>
                    <a:pt x="59" y="353"/>
                    <a:pt x="45" y="324"/>
                    <a:pt x="45" y="309"/>
                  </a:cubicBezTo>
                  <a:cubicBezTo>
                    <a:pt x="45" y="294"/>
                    <a:pt x="59" y="265"/>
                    <a:pt x="89" y="265"/>
                  </a:cubicBezTo>
                  <a:cubicBezTo>
                    <a:pt x="280" y="265"/>
                    <a:pt x="280" y="265"/>
                    <a:pt x="280" y="265"/>
                  </a:cubicBezTo>
                  <a:cubicBezTo>
                    <a:pt x="280" y="74"/>
                    <a:pt x="280" y="74"/>
                    <a:pt x="280" y="74"/>
                  </a:cubicBezTo>
                  <a:cubicBezTo>
                    <a:pt x="280" y="59"/>
                    <a:pt x="295" y="29"/>
                    <a:pt x="324" y="29"/>
                  </a:cubicBezTo>
                  <a:cubicBezTo>
                    <a:pt x="339" y="29"/>
                    <a:pt x="354" y="59"/>
                    <a:pt x="354" y="74"/>
                  </a:cubicBezTo>
                  <a:cubicBezTo>
                    <a:pt x="354" y="265"/>
                    <a:pt x="354" y="265"/>
                    <a:pt x="354" y="265"/>
                  </a:cubicBezTo>
                  <a:cubicBezTo>
                    <a:pt x="560" y="265"/>
                    <a:pt x="560" y="265"/>
                    <a:pt x="560" y="265"/>
                  </a:cubicBezTo>
                  <a:cubicBezTo>
                    <a:pt x="575" y="265"/>
                    <a:pt x="589" y="294"/>
                    <a:pt x="589" y="309"/>
                  </a:cubicBezTo>
                  <a:cubicBezTo>
                    <a:pt x="589" y="324"/>
                    <a:pt x="575" y="353"/>
                    <a:pt x="560" y="353"/>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7" name="Freeform 37"/>
            <p:cNvSpPr>
              <a:spLocks noChangeArrowheads="1"/>
            </p:cNvSpPr>
            <p:nvPr/>
          </p:nvSpPr>
          <p:spPr bwMode="auto">
            <a:xfrm>
              <a:off x="6464300" y="2674938"/>
              <a:ext cx="274638" cy="241300"/>
            </a:xfrm>
            <a:custGeom>
              <a:avLst/>
              <a:gdLst>
                <a:gd name="T0" fmla="*/ 73 w 634"/>
                <a:gd name="T1" fmla="*/ 162 h 561"/>
                <a:gd name="T2" fmla="*/ 73 w 634"/>
                <a:gd name="T3" fmla="*/ 162 h 561"/>
                <a:gd name="T4" fmla="*/ 544 w 634"/>
                <a:gd name="T5" fmla="*/ 162 h 561"/>
                <a:gd name="T6" fmla="*/ 633 w 634"/>
                <a:gd name="T7" fmla="*/ 89 h 561"/>
                <a:gd name="T8" fmla="*/ 544 w 634"/>
                <a:gd name="T9" fmla="*/ 0 h 561"/>
                <a:gd name="T10" fmla="*/ 73 w 634"/>
                <a:gd name="T11" fmla="*/ 0 h 561"/>
                <a:gd name="T12" fmla="*/ 0 w 634"/>
                <a:gd name="T13" fmla="*/ 89 h 561"/>
                <a:gd name="T14" fmla="*/ 73 w 634"/>
                <a:gd name="T15" fmla="*/ 162 h 561"/>
                <a:gd name="T16" fmla="*/ 73 w 634"/>
                <a:gd name="T17" fmla="*/ 45 h 561"/>
                <a:gd name="T18" fmla="*/ 73 w 634"/>
                <a:gd name="T19" fmla="*/ 45 h 561"/>
                <a:gd name="T20" fmla="*/ 544 w 634"/>
                <a:gd name="T21" fmla="*/ 45 h 561"/>
                <a:gd name="T22" fmla="*/ 588 w 634"/>
                <a:gd name="T23" fmla="*/ 89 h 561"/>
                <a:gd name="T24" fmla="*/ 544 w 634"/>
                <a:gd name="T25" fmla="*/ 118 h 561"/>
                <a:gd name="T26" fmla="*/ 73 w 634"/>
                <a:gd name="T27" fmla="*/ 118 h 561"/>
                <a:gd name="T28" fmla="*/ 44 w 634"/>
                <a:gd name="T29" fmla="*/ 89 h 561"/>
                <a:gd name="T30" fmla="*/ 73 w 634"/>
                <a:gd name="T31" fmla="*/ 45 h 561"/>
                <a:gd name="T32" fmla="*/ 544 w 634"/>
                <a:gd name="T33" fmla="*/ 207 h 561"/>
                <a:gd name="T34" fmla="*/ 544 w 634"/>
                <a:gd name="T35" fmla="*/ 207 h 561"/>
                <a:gd name="T36" fmla="*/ 73 w 634"/>
                <a:gd name="T37" fmla="*/ 207 h 561"/>
                <a:gd name="T38" fmla="*/ 0 w 634"/>
                <a:gd name="T39" fmla="*/ 280 h 561"/>
                <a:gd name="T40" fmla="*/ 73 w 634"/>
                <a:gd name="T41" fmla="*/ 354 h 561"/>
                <a:gd name="T42" fmla="*/ 544 w 634"/>
                <a:gd name="T43" fmla="*/ 354 h 561"/>
                <a:gd name="T44" fmla="*/ 633 w 634"/>
                <a:gd name="T45" fmla="*/ 280 h 561"/>
                <a:gd name="T46" fmla="*/ 544 w 634"/>
                <a:gd name="T47" fmla="*/ 207 h 561"/>
                <a:gd name="T48" fmla="*/ 544 w 634"/>
                <a:gd name="T49" fmla="*/ 324 h 561"/>
                <a:gd name="T50" fmla="*/ 544 w 634"/>
                <a:gd name="T51" fmla="*/ 324 h 561"/>
                <a:gd name="T52" fmla="*/ 73 w 634"/>
                <a:gd name="T53" fmla="*/ 324 h 561"/>
                <a:gd name="T54" fmla="*/ 44 w 634"/>
                <a:gd name="T55" fmla="*/ 280 h 561"/>
                <a:gd name="T56" fmla="*/ 73 w 634"/>
                <a:gd name="T57" fmla="*/ 236 h 561"/>
                <a:gd name="T58" fmla="*/ 544 w 634"/>
                <a:gd name="T59" fmla="*/ 236 h 561"/>
                <a:gd name="T60" fmla="*/ 588 w 634"/>
                <a:gd name="T61" fmla="*/ 280 h 561"/>
                <a:gd name="T62" fmla="*/ 544 w 634"/>
                <a:gd name="T63" fmla="*/ 324 h 561"/>
                <a:gd name="T64" fmla="*/ 544 w 634"/>
                <a:gd name="T65" fmla="*/ 398 h 561"/>
                <a:gd name="T66" fmla="*/ 544 w 634"/>
                <a:gd name="T67" fmla="*/ 398 h 561"/>
                <a:gd name="T68" fmla="*/ 73 w 634"/>
                <a:gd name="T69" fmla="*/ 398 h 561"/>
                <a:gd name="T70" fmla="*/ 0 w 634"/>
                <a:gd name="T71" fmla="*/ 471 h 561"/>
                <a:gd name="T72" fmla="*/ 73 w 634"/>
                <a:gd name="T73" fmla="*/ 560 h 561"/>
                <a:gd name="T74" fmla="*/ 544 w 634"/>
                <a:gd name="T75" fmla="*/ 560 h 561"/>
                <a:gd name="T76" fmla="*/ 633 w 634"/>
                <a:gd name="T77" fmla="*/ 471 h 561"/>
                <a:gd name="T78" fmla="*/ 544 w 634"/>
                <a:gd name="T79" fmla="*/ 398 h 561"/>
                <a:gd name="T80" fmla="*/ 544 w 634"/>
                <a:gd name="T81" fmla="*/ 516 h 561"/>
                <a:gd name="T82" fmla="*/ 544 w 634"/>
                <a:gd name="T83" fmla="*/ 516 h 561"/>
                <a:gd name="T84" fmla="*/ 73 w 634"/>
                <a:gd name="T85" fmla="*/ 516 h 561"/>
                <a:gd name="T86" fmla="*/ 44 w 634"/>
                <a:gd name="T87" fmla="*/ 471 h 561"/>
                <a:gd name="T88" fmla="*/ 73 w 634"/>
                <a:gd name="T89" fmla="*/ 442 h 561"/>
                <a:gd name="T90" fmla="*/ 544 w 634"/>
                <a:gd name="T91" fmla="*/ 442 h 561"/>
                <a:gd name="T92" fmla="*/ 588 w 634"/>
                <a:gd name="T93" fmla="*/ 471 h 561"/>
                <a:gd name="T94" fmla="*/ 544 w 634"/>
                <a:gd name="T95" fmla="*/ 5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561">
                  <a:moveTo>
                    <a:pt x="73" y="162"/>
                  </a:moveTo>
                  <a:lnTo>
                    <a:pt x="73" y="162"/>
                  </a:lnTo>
                  <a:cubicBezTo>
                    <a:pt x="544" y="162"/>
                    <a:pt x="544" y="162"/>
                    <a:pt x="544" y="162"/>
                  </a:cubicBezTo>
                  <a:cubicBezTo>
                    <a:pt x="588" y="162"/>
                    <a:pt x="633" y="133"/>
                    <a:pt x="633" y="89"/>
                  </a:cubicBezTo>
                  <a:cubicBezTo>
                    <a:pt x="633" y="45"/>
                    <a:pt x="588" y="0"/>
                    <a:pt x="544" y="0"/>
                  </a:cubicBezTo>
                  <a:cubicBezTo>
                    <a:pt x="73" y="0"/>
                    <a:pt x="73" y="0"/>
                    <a:pt x="73" y="0"/>
                  </a:cubicBezTo>
                  <a:cubicBezTo>
                    <a:pt x="29" y="0"/>
                    <a:pt x="0" y="45"/>
                    <a:pt x="0" y="89"/>
                  </a:cubicBezTo>
                  <a:cubicBezTo>
                    <a:pt x="0" y="133"/>
                    <a:pt x="29" y="162"/>
                    <a:pt x="73" y="162"/>
                  </a:cubicBezTo>
                  <a:close/>
                  <a:moveTo>
                    <a:pt x="73" y="45"/>
                  </a:moveTo>
                  <a:lnTo>
                    <a:pt x="73" y="45"/>
                  </a:lnTo>
                  <a:cubicBezTo>
                    <a:pt x="544" y="45"/>
                    <a:pt x="544" y="45"/>
                    <a:pt x="544" y="45"/>
                  </a:cubicBezTo>
                  <a:cubicBezTo>
                    <a:pt x="574" y="45"/>
                    <a:pt x="588" y="59"/>
                    <a:pt x="588" y="89"/>
                  </a:cubicBezTo>
                  <a:cubicBezTo>
                    <a:pt x="588" y="103"/>
                    <a:pt x="574" y="118"/>
                    <a:pt x="544" y="118"/>
                  </a:cubicBezTo>
                  <a:cubicBezTo>
                    <a:pt x="73" y="118"/>
                    <a:pt x="73" y="118"/>
                    <a:pt x="73" y="118"/>
                  </a:cubicBezTo>
                  <a:cubicBezTo>
                    <a:pt x="58" y="118"/>
                    <a:pt x="44" y="103"/>
                    <a:pt x="44" y="89"/>
                  </a:cubicBezTo>
                  <a:cubicBezTo>
                    <a:pt x="44" y="59"/>
                    <a:pt x="58" y="45"/>
                    <a:pt x="73" y="45"/>
                  </a:cubicBezTo>
                  <a:close/>
                  <a:moveTo>
                    <a:pt x="544" y="207"/>
                  </a:moveTo>
                  <a:lnTo>
                    <a:pt x="544" y="207"/>
                  </a:lnTo>
                  <a:cubicBezTo>
                    <a:pt x="73" y="207"/>
                    <a:pt x="73" y="207"/>
                    <a:pt x="73" y="207"/>
                  </a:cubicBezTo>
                  <a:cubicBezTo>
                    <a:pt x="29" y="207"/>
                    <a:pt x="0" y="236"/>
                    <a:pt x="0" y="280"/>
                  </a:cubicBezTo>
                  <a:cubicBezTo>
                    <a:pt x="0" y="324"/>
                    <a:pt x="29" y="354"/>
                    <a:pt x="73" y="354"/>
                  </a:cubicBezTo>
                  <a:cubicBezTo>
                    <a:pt x="544" y="354"/>
                    <a:pt x="544" y="354"/>
                    <a:pt x="544" y="354"/>
                  </a:cubicBezTo>
                  <a:cubicBezTo>
                    <a:pt x="588" y="354"/>
                    <a:pt x="633" y="324"/>
                    <a:pt x="633" y="280"/>
                  </a:cubicBezTo>
                  <a:cubicBezTo>
                    <a:pt x="633" y="236"/>
                    <a:pt x="588" y="207"/>
                    <a:pt x="544" y="207"/>
                  </a:cubicBezTo>
                  <a:close/>
                  <a:moveTo>
                    <a:pt x="544" y="324"/>
                  </a:moveTo>
                  <a:lnTo>
                    <a:pt x="544" y="324"/>
                  </a:lnTo>
                  <a:cubicBezTo>
                    <a:pt x="73" y="324"/>
                    <a:pt x="73" y="324"/>
                    <a:pt x="73" y="324"/>
                  </a:cubicBezTo>
                  <a:cubicBezTo>
                    <a:pt x="58" y="324"/>
                    <a:pt x="44" y="295"/>
                    <a:pt x="44" y="280"/>
                  </a:cubicBezTo>
                  <a:cubicBezTo>
                    <a:pt x="44" y="265"/>
                    <a:pt x="58" y="236"/>
                    <a:pt x="73" y="236"/>
                  </a:cubicBezTo>
                  <a:cubicBezTo>
                    <a:pt x="544" y="236"/>
                    <a:pt x="544" y="236"/>
                    <a:pt x="544" y="236"/>
                  </a:cubicBezTo>
                  <a:cubicBezTo>
                    <a:pt x="574" y="236"/>
                    <a:pt x="588" y="265"/>
                    <a:pt x="588" y="280"/>
                  </a:cubicBezTo>
                  <a:cubicBezTo>
                    <a:pt x="588" y="295"/>
                    <a:pt x="574" y="324"/>
                    <a:pt x="544" y="324"/>
                  </a:cubicBezTo>
                  <a:close/>
                  <a:moveTo>
                    <a:pt x="544" y="398"/>
                  </a:moveTo>
                  <a:lnTo>
                    <a:pt x="544" y="398"/>
                  </a:lnTo>
                  <a:cubicBezTo>
                    <a:pt x="73" y="398"/>
                    <a:pt x="73" y="398"/>
                    <a:pt x="73" y="398"/>
                  </a:cubicBezTo>
                  <a:cubicBezTo>
                    <a:pt x="29" y="398"/>
                    <a:pt x="0" y="428"/>
                    <a:pt x="0" y="471"/>
                  </a:cubicBezTo>
                  <a:cubicBezTo>
                    <a:pt x="0" y="516"/>
                    <a:pt x="29" y="560"/>
                    <a:pt x="73" y="560"/>
                  </a:cubicBezTo>
                  <a:cubicBezTo>
                    <a:pt x="544" y="560"/>
                    <a:pt x="544" y="560"/>
                    <a:pt x="544" y="560"/>
                  </a:cubicBezTo>
                  <a:cubicBezTo>
                    <a:pt x="588" y="560"/>
                    <a:pt x="633" y="516"/>
                    <a:pt x="633" y="471"/>
                  </a:cubicBezTo>
                  <a:cubicBezTo>
                    <a:pt x="633" y="428"/>
                    <a:pt x="588" y="398"/>
                    <a:pt x="544" y="398"/>
                  </a:cubicBezTo>
                  <a:close/>
                  <a:moveTo>
                    <a:pt x="544" y="516"/>
                  </a:moveTo>
                  <a:lnTo>
                    <a:pt x="544" y="516"/>
                  </a:lnTo>
                  <a:cubicBezTo>
                    <a:pt x="73" y="516"/>
                    <a:pt x="73" y="516"/>
                    <a:pt x="73" y="516"/>
                  </a:cubicBezTo>
                  <a:cubicBezTo>
                    <a:pt x="58" y="516"/>
                    <a:pt x="44" y="501"/>
                    <a:pt x="44" y="471"/>
                  </a:cubicBezTo>
                  <a:cubicBezTo>
                    <a:pt x="44" y="457"/>
                    <a:pt x="58" y="442"/>
                    <a:pt x="73" y="442"/>
                  </a:cubicBezTo>
                  <a:cubicBezTo>
                    <a:pt x="544" y="442"/>
                    <a:pt x="544" y="442"/>
                    <a:pt x="544" y="442"/>
                  </a:cubicBezTo>
                  <a:cubicBezTo>
                    <a:pt x="574" y="442"/>
                    <a:pt x="588" y="457"/>
                    <a:pt x="588" y="471"/>
                  </a:cubicBezTo>
                  <a:cubicBezTo>
                    <a:pt x="588" y="501"/>
                    <a:pt x="574" y="516"/>
                    <a:pt x="544" y="51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8" name="Freeform 38"/>
            <p:cNvSpPr>
              <a:spLocks noChangeArrowheads="1"/>
            </p:cNvSpPr>
            <p:nvPr/>
          </p:nvSpPr>
          <p:spPr bwMode="auto">
            <a:xfrm>
              <a:off x="6026150" y="2660650"/>
              <a:ext cx="266700" cy="268288"/>
            </a:xfrm>
            <a:custGeom>
              <a:avLst/>
              <a:gdLst>
                <a:gd name="T0" fmla="*/ 427 w 619"/>
                <a:gd name="T1" fmla="*/ 177 h 619"/>
                <a:gd name="T2" fmla="*/ 427 w 619"/>
                <a:gd name="T3" fmla="*/ 177 h 619"/>
                <a:gd name="T4" fmla="*/ 398 w 619"/>
                <a:gd name="T5" fmla="*/ 177 h 619"/>
                <a:gd name="T6" fmla="*/ 280 w 619"/>
                <a:gd name="T7" fmla="*/ 398 h 619"/>
                <a:gd name="T8" fmla="*/ 206 w 619"/>
                <a:gd name="T9" fmla="*/ 339 h 619"/>
                <a:gd name="T10" fmla="*/ 177 w 619"/>
                <a:gd name="T11" fmla="*/ 339 h 619"/>
                <a:gd name="T12" fmla="*/ 177 w 619"/>
                <a:gd name="T13" fmla="*/ 353 h 619"/>
                <a:gd name="T14" fmla="*/ 265 w 619"/>
                <a:gd name="T15" fmla="*/ 441 h 619"/>
                <a:gd name="T16" fmla="*/ 294 w 619"/>
                <a:gd name="T17" fmla="*/ 441 h 619"/>
                <a:gd name="T18" fmla="*/ 441 w 619"/>
                <a:gd name="T19" fmla="*/ 206 h 619"/>
                <a:gd name="T20" fmla="*/ 427 w 619"/>
                <a:gd name="T21" fmla="*/ 177 h 619"/>
                <a:gd name="T22" fmla="*/ 545 w 619"/>
                <a:gd name="T23" fmla="*/ 0 h 619"/>
                <a:gd name="T24" fmla="*/ 545 w 619"/>
                <a:gd name="T25" fmla="*/ 0 h 619"/>
                <a:gd name="T26" fmla="*/ 73 w 619"/>
                <a:gd name="T27" fmla="*/ 0 h 619"/>
                <a:gd name="T28" fmla="*/ 0 w 619"/>
                <a:gd name="T29" fmla="*/ 74 h 619"/>
                <a:gd name="T30" fmla="*/ 0 w 619"/>
                <a:gd name="T31" fmla="*/ 545 h 619"/>
                <a:gd name="T32" fmla="*/ 73 w 619"/>
                <a:gd name="T33" fmla="*/ 618 h 619"/>
                <a:gd name="T34" fmla="*/ 545 w 619"/>
                <a:gd name="T35" fmla="*/ 618 h 619"/>
                <a:gd name="T36" fmla="*/ 618 w 619"/>
                <a:gd name="T37" fmla="*/ 545 h 619"/>
                <a:gd name="T38" fmla="*/ 618 w 619"/>
                <a:gd name="T39" fmla="*/ 74 h 619"/>
                <a:gd name="T40" fmla="*/ 545 w 619"/>
                <a:gd name="T41" fmla="*/ 0 h 619"/>
                <a:gd name="T42" fmla="*/ 589 w 619"/>
                <a:gd name="T43" fmla="*/ 545 h 619"/>
                <a:gd name="T44" fmla="*/ 589 w 619"/>
                <a:gd name="T45" fmla="*/ 545 h 619"/>
                <a:gd name="T46" fmla="*/ 545 w 619"/>
                <a:gd name="T47" fmla="*/ 589 h 619"/>
                <a:gd name="T48" fmla="*/ 73 w 619"/>
                <a:gd name="T49" fmla="*/ 589 h 619"/>
                <a:gd name="T50" fmla="*/ 29 w 619"/>
                <a:gd name="T51" fmla="*/ 545 h 619"/>
                <a:gd name="T52" fmla="*/ 29 w 619"/>
                <a:gd name="T53" fmla="*/ 74 h 619"/>
                <a:gd name="T54" fmla="*/ 73 w 619"/>
                <a:gd name="T55" fmla="*/ 29 h 619"/>
                <a:gd name="T56" fmla="*/ 545 w 619"/>
                <a:gd name="T57" fmla="*/ 29 h 619"/>
                <a:gd name="T58" fmla="*/ 589 w 619"/>
                <a:gd name="T59" fmla="*/ 74 h 619"/>
                <a:gd name="T60" fmla="*/ 589 w 619"/>
                <a:gd name="T61"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19" h="619">
                  <a:moveTo>
                    <a:pt x="427" y="177"/>
                  </a:moveTo>
                  <a:lnTo>
                    <a:pt x="427" y="177"/>
                  </a:lnTo>
                  <a:cubicBezTo>
                    <a:pt x="412" y="162"/>
                    <a:pt x="412" y="177"/>
                    <a:pt x="398" y="177"/>
                  </a:cubicBezTo>
                  <a:cubicBezTo>
                    <a:pt x="280" y="398"/>
                    <a:pt x="280" y="398"/>
                    <a:pt x="280" y="398"/>
                  </a:cubicBezTo>
                  <a:cubicBezTo>
                    <a:pt x="206" y="339"/>
                    <a:pt x="206" y="339"/>
                    <a:pt x="206" y="339"/>
                  </a:cubicBezTo>
                  <a:cubicBezTo>
                    <a:pt x="191" y="324"/>
                    <a:pt x="191" y="324"/>
                    <a:pt x="177" y="339"/>
                  </a:cubicBezTo>
                  <a:cubicBezTo>
                    <a:pt x="162" y="339"/>
                    <a:pt x="162" y="353"/>
                    <a:pt x="177" y="353"/>
                  </a:cubicBezTo>
                  <a:cubicBezTo>
                    <a:pt x="265" y="441"/>
                    <a:pt x="265" y="441"/>
                    <a:pt x="265" y="441"/>
                  </a:cubicBezTo>
                  <a:cubicBezTo>
                    <a:pt x="280" y="457"/>
                    <a:pt x="280" y="457"/>
                    <a:pt x="294" y="441"/>
                  </a:cubicBezTo>
                  <a:lnTo>
                    <a:pt x="441" y="206"/>
                  </a:lnTo>
                  <a:cubicBezTo>
                    <a:pt x="441" y="191"/>
                    <a:pt x="441" y="177"/>
                    <a:pt x="427" y="177"/>
                  </a:cubicBezTo>
                  <a:close/>
                  <a:moveTo>
                    <a:pt x="545" y="0"/>
                  </a:moveTo>
                  <a:lnTo>
                    <a:pt x="545" y="0"/>
                  </a:lnTo>
                  <a:cubicBezTo>
                    <a:pt x="73" y="0"/>
                    <a:pt x="73" y="0"/>
                    <a:pt x="73" y="0"/>
                  </a:cubicBezTo>
                  <a:cubicBezTo>
                    <a:pt x="29" y="0"/>
                    <a:pt x="0" y="29"/>
                    <a:pt x="0" y="74"/>
                  </a:cubicBezTo>
                  <a:cubicBezTo>
                    <a:pt x="0" y="545"/>
                    <a:pt x="0" y="545"/>
                    <a:pt x="0" y="545"/>
                  </a:cubicBezTo>
                  <a:cubicBezTo>
                    <a:pt x="0" y="589"/>
                    <a:pt x="29" y="618"/>
                    <a:pt x="73" y="618"/>
                  </a:cubicBezTo>
                  <a:cubicBezTo>
                    <a:pt x="545" y="618"/>
                    <a:pt x="545" y="618"/>
                    <a:pt x="545" y="618"/>
                  </a:cubicBezTo>
                  <a:cubicBezTo>
                    <a:pt x="589" y="618"/>
                    <a:pt x="618" y="589"/>
                    <a:pt x="618" y="545"/>
                  </a:cubicBezTo>
                  <a:cubicBezTo>
                    <a:pt x="618" y="74"/>
                    <a:pt x="618" y="74"/>
                    <a:pt x="618" y="74"/>
                  </a:cubicBezTo>
                  <a:cubicBezTo>
                    <a:pt x="618" y="29"/>
                    <a:pt x="589" y="0"/>
                    <a:pt x="545" y="0"/>
                  </a:cubicBezTo>
                  <a:close/>
                  <a:moveTo>
                    <a:pt x="589" y="545"/>
                  </a:moveTo>
                  <a:lnTo>
                    <a:pt x="589" y="545"/>
                  </a:lnTo>
                  <a:cubicBezTo>
                    <a:pt x="589" y="559"/>
                    <a:pt x="559" y="589"/>
                    <a:pt x="545"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5" y="29"/>
                    <a:pt x="545" y="29"/>
                    <a:pt x="545" y="29"/>
                  </a:cubicBezTo>
                  <a:cubicBezTo>
                    <a:pt x="559" y="29"/>
                    <a:pt x="589" y="59"/>
                    <a:pt x="589" y="74"/>
                  </a:cubicBezTo>
                  <a:lnTo>
                    <a:pt x="589" y="54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59" name="Freeform 39"/>
            <p:cNvSpPr>
              <a:spLocks noChangeArrowheads="1"/>
            </p:cNvSpPr>
            <p:nvPr/>
          </p:nvSpPr>
          <p:spPr bwMode="auto">
            <a:xfrm>
              <a:off x="5580063" y="2660650"/>
              <a:ext cx="274637" cy="268288"/>
            </a:xfrm>
            <a:custGeom>
              <a:avLst/>
              <a:gdLst>
                <a:gd name="T0" fmla="*/ 560 w 634"/>
                <a:gd name="T1" fmla="*/ 0 h 619"/>
                <a:gd name="T2" fmla="*/ 560 w 634"/>
                <a:gd name="T3" fmla="*/ 0 h 619"/>
                <a:gd name="T4" fmla="*/ 89 w 634"/>
                <a:gd name="T5" fmla="*/ 0 h 619"/>
                <a:gd name="T6" fmla="*/ 0 w 634"/>
                <a:gd name="T7" fmla="*/ 74 h 619"/>
                <a:gd name="T8" fmla="*/ 0 w 634"/>
                <a:gd name="T9" fmla="*/ 545 h 619"/>
                <a:gd name="T10" fmla="*/ 89 w 634"/>
                <a:gd name="T11" fmla="*/ 618 h 619"/>
                <a:gd name="T12" fmla="*/ 560 w 634"/>
                <a:gd name="T13" fmla="*/ 618 h 619"/>
                <a:gd name="T14" fmla="*/ 633 w 634"/>
                <a:gd name="T15" fmla="*/ 545 h 619"/>
                <a:gd name="T16" fmla="*/ 633 w 634"/>
                <a:gd name="T17" fmla="*/ 74 h 619"/>
                <a:gd name="T18" fmla="*/ 560 w 634"/>
                <a:gd name="T19" fmla="*/ 0 h 619"/>
                <a:gd name="T20" fmla="*/ 589 w 634"/>
                <a:gd name="T21" fmla="*/ 545 h 619"/>
                <a:gd name="T22" fmla="*/ 589 w 634"/>
                <a:gd name="T23" fmla="*/ 545 h 619"/>
                <a:gd name="T24" fmla="*/ 560 w 634"/>
                <a:gd name="T25" fmla="*/ 589 h 619"/>
                <a:gd name="T26" fmla="*/ 89 w 634"/>
                <a:gd name="T27" fmla="*/ 589 h 619"/>
                <a:gd name="T28" fmla="*/ 44 w 634"/>
                <a:gd name="T29" fmla="*/ 545 h 619"/>
                <a:gd name="T30" fmla="*/ 44 w 634"/>
                <a:gd name="T31" fmla="*/ 74 h 619"/>
                <a:gd name="T32" fmla="*/ 89 w 634"/>
                <a:gd name="T33" fmla="*/ 29 h 619"/>
                <a:gd name="T34" fmla="*/ 560 w 634"/>
                <a:gd name="T35" fmla="*/ 29 h 619"/>
                <a:gd name="T36" fmla="*/ 589 w 634"/>
                <a:gd name="T37" fmla="*/ 74 h 619"/>
                <a:gd name="T38" fmla="*/ 589 w 634"/>
                <a:gd name="T39" fmla="*/ 545 h 619"/>
                <a:gd name="T40" fmla="*/ 412 w 634"/>
                <a:gd name="T41" fmla="*/ 206 h 619"/>
                <a:gd name="T42" fmla="*/ 412 w 634"/>
                <a:gd name="T43" fmla="*/ 206 h 619"/>
                <a:gd name="T44" fmla="*/ 383 w 634"/>
                <a:gd name="T45" fmla="*/ 206 h 619"/>
                <a:gd name="T46" fmla="*/ 324 w 634"/>
                <a:gd name="T47" fmla="*/ 280 h 619"/>
                <a:gd name="T48" fmla="*/ 251 w 634"/>
                <a:gd name="T49" fmla="*/ 206 h 619"/>
                <a:gd name="T50" fmla="*/ 221 w 634"/>
                <a:gd name="T51" fmla="*/ 206 h 619"/>
                <a:gd name="T52" fmla="*/ 221 w 634"/>
                <a:gd name="T53" fmla="*/ 236 h 619"/>
                <a:gd name="T54" fmla="*/ 295 w 634"/>
                <a:gd name="T55" fmla="*/ 309 h 619"/>
                <a:gd name="T56" fmla="*/ 221 w 634"/>
                <a:gd name="T57" fmla="*/ 383 h 619"/>
                <a:gd name="T58" fmla="*/ 221 w 634"/>
                <a:gd name="T59" fmla="*/ 412 h 619"/>
                <a:gd name="T60" fmla="*/ 251 w 634"/>
                <a:gd name="T61" fmla="*/ 412 h 619"/>
                <a:gd name="T62" fmla="*/ 324 w 634"/>
                <a:gd name="T63" fmla="*/ 339 h 619"/>
                <a:gd name="T64" fmla="*/ 383 w 634"/>
                <a:gd name="T65" fmla="*/ 412 h 619"/>
                <a:gd name="T66" fmla="*/ 412 w 634"/>
                <a:gd name="T67" fmla="*/ 412 h 619"/>
                <a:gd name="T68" fmla="*/ 412 w 634"/>
                <a:gd name="T69" fmla="*/ 383 h 619"/>
                <a:gd name="T70" fmla="*/ 354 w 634"/>
                <a:gd name="T71" fmla="*/ 309 h 619"/>
                <a:gd name="T72" fmla="*/ 412 w 634"/>
                <a:gd name="T73" fmla="*/ 236 h 619"/>
                <a:gd name="T74" fmla="*/ 412 w 634"/>
                <a:gd name="T75" fmla="*/ 2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19">
                  <a:moveTo>
                    <a:pt x="560" y="0"/>
                  </a:moveTo>
                  <a:lnTo>
                    <a:pt x="560" y="0"/>
                  </a:lnTo>
                  <a:cubicBezTo>
                    <a:pt x="89" y="0"/>
                    <a:pt x="89" y="0"/>
                    <a:pt x="89" y="0"/>
                  </a:cubicBezTo>
                  <a:cubicBezTo>
                    <a:pt x="44" y="0"/>
                    <a:pt x="0" y="29"/>
                    <a:pt x="0" y="74"/>
                  </a:cubicBezTo>
                  <a:cubicBezTo>
                    <a:pt x="0" y="545"/>
                    <a:pt x="0" y="545"/>
                    <a:pt x="0" y="545"/>
                  </a:cubicBezTo>
                  <a:cubicBezTo>
                    <a:pt x="0" y="589"/>
                    <a:pt x="44" y="618"/>
                    <a:pt x="89" y="618"/>
                  </a:cubicBezTo>
                  <a:cubicBezTo>
                    <a:pt x="560" y="618"/>
                    <a:pt x="560" y="618"/>
                    <a:pt x="560" y="618"/>
                  </a:cubicBezTo>
                  <a:cubicBezTo>
                    <a:pt x="604" y="618"/>
                    <a:pt x="633" y="589"/>
                    <a:pt x="633" y="545"/>
                  </a:cubicBezTo>
                  <a:cubicBezTo>
                    <a:pt x="633" y="74"/>
                    <a:pt x="633" y="74"/>
                    <a:pt x="633" y="74"/>
                  </a:cubicBezTo>
                  <a:cubicBezTo>
                    <a:pt x="633" y="29"/>
                    <a:pt x="604" y="0"/>
                    <a:pt x="560" y="0"/>
                  </a:cubicBezTo>
                  <a:close/>
                  <a:moveTo>
                    <a:pt x="589" y="545"/>
                  </a:moveTo>
                  <a:lnTo>
                    <a:pt x="589" y="545"/>
                  </a:lnTo>
                  <a:cubicBezTo>
                    <a:pt x="589" y="559"/>
                    <a:pt x="574" y="589"/>
                    <a:pt x="560" y="589"/>
                  </a:cubicBezTo>
                  <a:cubicBezTo>
                    <a:pt x="89" y="589"/>
                    <a:pt x="89" y="589"/>
                    <a:pt x="89" y="589"/>
                  </a:cubicBezTo>
                  <a:cubicBezTo>
                    <a:pt x="59" y="589"/>
                    <a:pt x="44" y="559"/>
                    <a:pt x="44" y="545"/>
                  </a:cubicBezTo>
                  <a:cubicBezTo>
                    <a:pt x="44" y="74"/>
                    <a:pt x="44" y="74"/>
                    <a:pt x="44" y="74"/>
                  </a:cubicBezTo>
                  <a:cubicBezTo>
                    <a:pt x="44" y="59"/>
                    <a:pt x="59" y="29"/>
                    <a:pt x="89" y="29"/>
                  </a:cubicBezTo>
                  <a:cubicBezTo>
                    <a:pt x="560" y="29"/>
                    <a:pt x="560" y="29"/>
                    <a:pt x="560" y="29"/>
                  </a:cubicBezTo>
                  <a:cubicBezTo>
                    <a:pt x="574" y="29"/>
                    <a:pt x="589" y="59"/>
                    <a:pt x="589" y="74"/>
                  </a:cubicBezTo>
                  <a:lnTo>
                    <a:pt x="589" y="545"/>
                  </a:lnTo>
                  <a:close/>
                  <a:moveTo>
                    <a:pt x="412" y="206"/>
                  </a:moveTo>
                  <a:lnTo>
                    <a:pt x="412" y="206"/>
                  </a:lnTo>
                  <a:cubicBezTo>
                    <a:pt x="412" y="206"/>
                    <a:pt x="398" y="206"/>
                    <a:pt x="383" y="206"/>
                  </a:cubicBezTo>
                  <a:cubicBezTo>
                    <a:pt x="324" y="280"/>
                    <a:pt x="324" y="280"/>
                    <a:pt x="324" y="280"/>
                  </a:cubicBezTo>
                  <a:cubicBezTo>
                    <a:pt x="251" y="206"/>
                    <a:pt x="251" y="206"/>
                    <a:pt x="251" y="206"/>
                  </a:cubicBezTo>
                  <a:cubicBezTo>
                    <a:pt x="236" y="206"/>
                    <a:pt x="236" y="206"/>
                    <a:pt x="221" y="206"/>
                  </a:cubicBezTo>
                  <a:cubicBezTo>
                    <a:pt x="221" y="221"/>
                    <a:pt x="221" y="236"/>
                    <a:pt x="221" y="236"/>
                  </a:cubicBezTo>
                  <a:cubicBezTo>
                    <a:pt x="295" y="309"/>
                    <a:pt x="295" y="309"/>
                    <a:pt x="295" y="309"/>
                  </a:cubicBezTo>
                  <a:cubicBezTo>
                    <a:pt x="221" y="383"/>
                    <a:pt x="221" y="383"/>
                    <a:pt x="221" y="383"/>
                  </a:cubicBezTo>
                  <a:cubicBezTo>
                    <a:pt x="221" y="383"/>
                    <a:pt x="221" y="398"/>
                    <a:pt x="221" y="412"/>
                  </a:cubicBezTo>
                  <a:cubicBezTo>
                    <a:pt x="236" y="412"/>
                    <a:pt x="236" y="412"/>
                    <a:pt x="251" y="412"/>
                  </a:cubicBezTo>
                  <a:cubicBezTo>
                    <a:pt x="324" y="339"/>
                    <a:pt x="324" y="339"/>
                    <a:pt x="324" y="339"/>
                  </a:cubicBezTo>
                  <a:cubicBezTo>
                    <a:pt x="383" y="412"/>
                    <a:pt x="383" y="412"/>
                    <a:pt x="383" y="412"/>
                  </a:cubicBezTo>
                  <a:cubicBezTo>
                    <a:pt x="398" y="412"/>
                    <a:pt x="412" y="412"/>
                    <a:pt x="412" y="412"/>
                  </a:cubicBezTo>
                  <a:cubicBezTo>
                    <a:pt x="427" y="398"/>
                    <a:pt x="427" y="383"/>
                    <a:pt x="412" y="383"/>
                  </a:cubicBezTo>
                  <a:cubicBezTo>
                    <a:pt x="354" y="309"/>
                    <a:pt x="354" y="309"/>
                    <a:pt x="354" y="309"/>
                  </a:cubicBezTo>
                  <a:cubicBezTo>
                    <a:pt x="412" y="236"/>
                    <a:pt x="412" y="236"/>
                    <a:pt x="412" y="236"/>
                  </a:cubicBezTo>
                  <a:cubicBezTo>
                    <a:pt x="427" y="236"/>
                    <a:pt x="427" y="221"/>
                    <a:pt x="412" y="20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0" name="Freeform 40"/>
            <p:cNvSpPr>
              <a:spLocks noChangeArrowheads="1"/>
            </p:cNvSpPr>
            <p:nvPr/>
          </p:nvSpPr>
          <p:spPr bwMode="auto">
            <a:xfrm>
              <a:off x="5141913" y="2660650"/>
              <a:ext cx="274637" cy="268288"/>
            </a:xfrm>
            <a:custGeom>
              <a:avLst/>
              <a:gdLst>
                <a:gd name="T0" fmla="*/ 544 w 634"/>
                <a:gd name="T1" fmla="*/ 0 h 619"/>
                <a:gd name="T2" fmla="*/ 544 w 634"/>
                <a:gd name="T3" fmla="*/ 0 h 619"/>
                <a:gd name="T4" fmla="*/ 73 w 634"/>
                <a:gd name="T5" fmla="*/ 0 h 619"/>
                <a:gd name="T6" fmla="*/ 0 w 634"/>
                <a:gd name="T7" fmla="*/ 74 h 619"/>
                <a:gd name="T8" fmla="*/ 0 w 634"/>
                <a:gd name="T9" fmla="*/ 545 h 619"/>
                <a:gd name="T10" fmla="*/ 73 w 634"/>
                <a:gd name="T11" fmla="*/ 618 h 619"/>
                <a:gd name="T12" fmla="*/ 544 w 634"/>
                <a:gd name="T13" fmla="*/ 618 h 619"/>
                <a:gd name="T14" fmla="*/ 633 w 634"/>
                <a:gd name="T15" fmla="*/ 545 h 619"/>
                <a:gd name="T16" fmla="*/ 633 w 634"/>
                <a:gd name="T17" fmla="*/ 74 h 619"/>
                <a:gd name="T18" fmla="*/ 544 w 634"/>
                <a:gd name="T19" fmla="*/ 0 h 619"/>
                <a:gd name="T20" fmla="*/ 588 w 634"/>
                <a:gd name="T21" fmla="*/ 545 h 619"/>
                <a:gd name="T22" fmla="*/ 588 w 634"/>
                <a:gd name="T23" fmla="*/ 545 h 619"/>
                <a:gd name="T24" fmla="*/ 544 w 634"/>
                <a:gd name="T25" fmla="*/ 589 h 619"/>
                <a:gd name="T26" fmla="*/ 73 w 634"/>
                <a:gd name="T27" fmla="*/ 589 h 619"/>
                <a:gd name="T28" fmla="*/ 44 w 634"/>
                <a:gd name="T29" fmla="*/ 545 h 619"/>
                <a:gd name="T30" fmla="*/ 44 w 634"/>
                <a:gd name="T31" fmla="*/ 74 h 619"/>
                <a:gd name="T32" fmla="*/ 73 w 634"/>
                <a:gd name="T33" fmla="*/ 29 h 619"/>
                <a:gd name="T34" fmla="*/ 544 w 634"/>
                <a:gd name="T35" fmla="*/ 29 h 619"/>
                <a:gd name="T36" fmla="*/ 588 w 634"/>
                <a:gd name="T37" fmla="*/ 74 h 619"/>
                <a:gd name="T38" fmla="*/ 588 w 634"/>
                <a:gd name="T39" fmla="*/ 545 h 619"/>
                <a:gd name="T40" fmla="*/ 426 w 634"/>
                <a:gd name="T41" fmla="*/ 294 h 619"/>
                <a:gd name="T42" fmla="*/ 426 w 634"/>
                <a:gd name="T43" fmla="*/ 294 h 619"/>
                <a:gd name="T44" fmla="*/ 191 w 634"/>
                <a:gd name="T45" fmla="*/ 294 h 619"/>
                <a:gd name="T46" fmla="*/ 176 w 634"/>
                <a:gd name="T47" fmla="*/ 309 h 619"/>
                <a:gd name="T48" fmla="*/ 191 w 634"/>
                <a:gd name="T49" fmla="*/ 324 h 619"/>
                <a:gd name="T50" fmla="*/ 426 w 634"/>
                <a:gd name="T51" fmla="*/ 324 h 619"/>
                <a:gd name="T52" fmla="*/ 456 w 634"/>
                <a:gd name="T53" fmla="*/ 309 h 619"/>
                <a:gd name="T54" fmla="*/ 426 w 634"/>
                <a:gd name="T55"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4" h="619">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8" y="618"/>
                    <a:pt x="633" y="589"/>
                    <a:pt x="633" y="545"/>
                  </a:cubicBezTo>
                  <a:cubicBezTo>
                    <a:pt x="633" y="74"/>
                    <a:pt x="633" y="74"/>
                    <a:pt x="633" y="74"/>
                  </a:cubicBezTo>
                  <a:cubicBezTo>
                    <a:pt x="633" y="29"/>
                    <a:pt x="588" y="0"/>
                    <a:pt x="544" y="0"/>
                  </a:cubicBezTo>
                  <a:close/>
                  <a:moveTo>
                    <a:pt x="588" y="545"/>
                  </a:moveTo>
                  <a:lnTo>
                    <a:pt x="588" y="545"/>
                  </a:lnTo>
                  <a:cubicBezTo>
                    <a:pt x="588" y="559"/>
                    <a:pt x="574" y="589"/>
                    <a:pt x="544" y="589"/>
                  </a:cubicBezTo>
                  <a:cubicBezTo>
                    <a:pt x="73" y="589"/>
                    <a:pt x="73" y="589"/>
                    <a:pt x="73" y="589"/>
                  </a:cubicBezTo>
                  <a:cubicBezTo>
                    <a:pt x="58" y="589"/>
                    <a:pt x="44" y="559"/>
                    <a:pt x="44" y="545"/>
                  </a:cubicBezTo>
                  <a:cubicBezTo>
                    <a:pt x="44" y="74"/>
                    <a:pt x="44" y="74"/>
                    <a:pt x="44" y="74"/>
                  </a:cubicBezTo>
                  <a:cubicBezTo>
                    <a:pt x="44" y="59"/>
                    <a:pt x="58" y="29"/>
                    <a:pt x="73" y="29"/>
                  </a:cubicBezTo>
                  <a:cubicBezTo>
                    <a:pt x="544" y="29"/>
                    <a:pt x="544" y="29"/>
                    <a:pt x="544" y="29"/>
                  </a:cubicBezTo>
                  <a:cubicBezTo>
                    <a:pt x="574" y="29"/>
                    <a:pt x="588" y="59"/>
                    <a:pt x="588" y="74"/>
                  </a:cubicBezTo>
                  <a:lnTo>
                    <a:pt x="588" y="545"/>
                  </a:lnTo>
                  <a:close/>
                  <a:moveTo>
                    <a:pt x="426" y="294"/>
                  </a:moveTo>
                  <a:lnTo>
                    <a:pt x="426" y="294"/>
                  </a:lnTo>
                  <a:cubicBezTo>
                    <a:pt x="191" y="294"/>
                    <a:pt x="191" y="294"/>
                    <a:pt x="191" y="294"/>
                  </a:cubicBezTo>
                  <a:cubicBezTo>
                    <a:pt x="191" y="294"/>
                    <a:pt x="176" y="294"/>
                    <a:pt x="176" y="309"/>
                  </a:cubicBezTo>
                  <a:cubicBezTo>
                    <a:pt x="176" y="324"/>
                    <a:pt x="191" y="324"/>
                    <a:pt x="191" y="324"/>
                  </a:cubicBezTo>
                  <a:cubicBezTo>
                    <a:pt x="426" y="324"/>
                    <a:pt x="426" y="324"/>
                    <a:pt x="426" y="324"/>
                  </a:cubicBezTo>
                  <a:cubicBezTo>
                    <a:pt x="441" y="324"/>
                    <a:pt x="456" y="324"/>
                    <a:pt x="456" y="309"/>
                  </a:cubicBezTo>
                  <a:cubicBezTo>
                    <a:pt x="456" y="294"/>
                    <a:pt x="441" y="294"/>
                    <a:pt x="426" y="29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1" name="Freeform 41"/>
            <p:cNvSpPr>
              <a:spLocks noChangeArrowheads="1"/>
            </p:cNvSpPr>
            <p:nvPr/>
          </p:nvSpPr>
          <p:spPr bwMode="auto">
            <a:xfrm>
              <a:off x="4700588" y="2660650"/>
              <a:ext cx="266700" cy="268288"/>
            </a:xfrm>
            <a:custGeom>
              <a:avLst/>
              <a:gdLst>
                <a:gd name="T0" fmla="*/ 427 w 619"/>
                <a:gd name="T1" fmla="*/ 294 h 619"/>
                <a:gd name="T2" fmla="*/ 427 w 619"/>
                <a:gd name="T3" fmla="*/ 294 h 619"/>
                <a:gd name="T4" fmla="*/ 324 w 619"/>
                <a:gd name="T5" fmla="*/ 294 h 619"/>
                <a:gd name="T6" fmla="*/ 324 w 619"/>
                <a:gd name="T7" fmla="*/ 191 h 619"/>
                <a:gd name="T8" fmla="*/ 309 w 619"/>
                <a:gd name="T9" fmla="*/ 177 h 619"/>
                <a:gd name="T10" fmla="*/ 294 w 619"/>
                <a:gd name="T11" fmla="*/ 191 h 619"/>
                <a:gd name="T12" fmla="*/ 294 w 619"/>
                <a:gd name="T13" fmla="*/ 294 h 619"/>
                <a:gd name="T14" fmla="*/ 191 w 619"/>
                <a:gd name="T15" fmla="*/ 294 h 619"/>
                <a:gd name="T16" fmla="*/ 177 w 619"/>
                <a:gd name="T17" fmla="*/ 309 h 619"/>
                <a:gd name="T18" fmla="*/ 191 w 619"/>
                <a:gd name="T19" fmla="*/ 324 h 619"/>
                <a:gd name="T20" fmla="*/ 294 w 619"/>
                <a:gd name="T21" fmla="*/ 324 h 619"/>
                <a:gd name="T22" fmla="*/ 294 w 619"/>
                <a:gd name="T23" fmla="*/ 427 h 619"/>
                <a:gd name="T24" fmla="*/ 309 w 619"/>
                <a:gd name="T25" fmla="*/ 441 h 619"/>
                <a:gd name="T26" fmla="*/ 324 w 619"/>
                <a:gd name="T27" fmla="*/ 427 h 619"/>
                <a:gd name="T28" fmla="*/ 324 w 619"/>
                <a:gd name="T29" fmla="*/ 324 h 619"/>
                <a:gd name="T30" fmla="*/ 427 w 619"/>
                <a:gd name="T31" fmla="*/ 324 h 619"/>
                <a:gd name="T32" fmla="*/ 441 w 619"/>
                <a:gd name="T33" fmla="*/ 309 h 619"/>
                <a:gd name="T34" fmla="*/ 427 w 619"/>
                <a:gd name="T35" fmla="*/ 294 h 619"/>
                <a:gd name="T36" fmla="*/ 544 w 619"/>
                <a:gd name="T37" fmla="*/ 0 h 619"/>
                <a:gd name="T38" fmla="*/ 544 w 619"/>
                <a:gd name="T39" fmla="*/ 0 h 619"/>
                <a:gd name="T40" fmla="*/ 73 w 619"/>
                <a:gd name="T41" fmla="*/ 0 h 619"/>
                <a:gd name="T42" fmla="*/ 0 w 619"/>
                <a:gd name="T43" fmla="*/ 74 h 619"/>
                <a:gd name="T44" fmla="*/ 0 w 619"/>
                <a:gd name="T45" fmla="*/ 545 h 619"/>
                <a:gd name="T46" fmla="*/ 73 w 619"/>
                <a:gd name="T47" fmla="*/ 618 h 619"/>
                <a:gd name="T48" fmla="*/ 544 w 619"/>
                <a:gd name="T49" fmla="*/ 618 h 619"/>
                <a:gd name="T50" fmla="*/ 618 w 619"/>
                <a:gd name="T51" fmla="*/ 545 h 619"/>
                <a:gd name="T52" fmla="*/ 618 w 619"/>
                <a:gd name="T53" fmla="*/ 74 h 619"/>
                <a:gd name="T54" fmla="*/ 544 w 619"/>
                <a:gd name="T55" fmla="*/ 0 h 619"/>
                <a:gd name="T56" fmla="*/ 589 w 619"/>
                <a:gd name="T57" fmla="*/ 545 h 619"/>
                <a:gd name="T58" fmla="*/ 589 w 619"/>
                <a:gd name="T59" fmla="*/ 545 h 619"/>
                <a:gd name="T60" fmla="*/ 544 w 619"/>
                <a:gd name="T61" fmla="*/ 589 h 619"/>
                <a:gd name="T62" fmla="*/ 73 w 619"/>
                <a:gd name="T63" fmla="*/ 589 h 619"/>
                <a:gd name="T64" fmla="*/ 29 w 619"/>
                <a:gd name="T65" fmla="*/ 545 h 619"/>
                <a:gd name="T66" fmla="*/ 29 w 619"/>
                <a:gd name="T67" fmla="*/ 74 h 619"/>
                <a:gd name="T68" fmla="*/ 73 w 619"/>
                <a:gd name="T69" fmla="*/ 29 h 619"/>
                <a:gd name="T70" fmla="*/ 544 w 619"/>
                <a:gd name="T71" fmla="*/ 29 h 619"/>
                <a:gd name="T72" fmla="*/ 589 w 619"/>
                <a:gd name="T73" fmla="*/ 74 h 619"/>
                <a:gd name="T74" fmla="*/ 589 w 619"/>
                <a:gd name="T75"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19">
                  <a:moveTo>
                    <a:pt x="427" y="294"/>
                  </a:moveTo>
                  <a:lnTo>
                    <a:pt x="427" y="294"/>
                  </a:lnTo>
                  <a:cubicBezTo>
                    <a:pt x="324" y="294"/>
                    <a:pt x="324" y="294"/>
                    <a:pt x="324" y="294"/>
                  </a:cubicBezTo>
                  <a:cubicBezTo>
                    <a:pt x="324" y="191"/>
                    <a:pt x="324" y="191"/>
                    <a:pt x="324" y="191"/>
                  </a:cubicBezTo>
                  <a:cubicBezTo>
                    <a:pt x="324" y="177"/>
                    <a:pt x="324" y="177"/>
                    <a:pt x="309" y="177"/>
                  </a:cubicBezTo>
                  <a:cubicBezTo>
                    <a:pt x="294" y="177"/>
                    <a:pt x="294" y="177"/>
                    <a:pt x="294" y="191"/>
                  </a:cubicBezTo>
                  <a:cubicBezTo>
                    <a:pt x="294" y="294"/>
                    <a:pt x="294" y="294"/>
                    <a:pt x="294" y="294"/>
                  </a:cubicBezTo>
                  <a:cubicBezTo>
                    <a:pt x="191" y="294"/>
                    <a:pt x="191" y="294"/>
                    <a:pt x="191" y="294"/>
                  </a:cubicBezTo>
                  <a:cubicBezTo>
                    <a:pt x="177" y="294"/>
                    <a:pt x="177" y="294"/>
                    <a:pt x="177" y="309"/>
                  </a:cubicBezTo>
                  <a:cubicBezTo>
                    <a:pt x="177" y="324"/>
                    <a:pt x="177" y="324"/>
                    <a:pt x="191" y="324"/>
                  </a:cubicBezTo>
                  <a:cubicBezTo>
                    <a:pt x="294" y="324"/>
                    <a:pt x="294" y="324"/>
                    <a:pt x="294" y="324"/>
                  </a:cubicBezTo>
                  <a:cubicBezTo>
                    <a:pt x="294" y="427"/>
                    <a:pt x="294" y="427"/>
                    <a:pt x="294" y="427"/>
                  </a:cubicBezTo>
                  <a:cubicBezTo>
                    <a:pt x="294" y="441"/>
                    <a:pt x="294" y="441"/>
                    <a:pt x="309" y="441"/>
                  </a:cubicBezTo>
                  <a:cubicBezTo>
                    <a:pt x="324" y="441"/>
                    <a:pt x="324" y="441"/>
                    <a:pt x="324" y="427"/>
                  </a:cubicBezTo>
                  <a:cubicBezTo>
                    <a:pt x="324" y="324"/>
                    <a:pt x="324" y="324"/>
                    <a:pt x="324" y="324"/>
                  </a:cubicBezTo>
                  <a:cubicBezTo>
                    <a:pt x="427" y="324"/>
                    <a:pt x="427" y="324"/>
                    <a:pt x="427" y="324"/>
                  </a:cubicBezTo>
                  <a:cubicBezTo>
                    <a:pt x="441" y="324"/>
                    <a:pt x="441" y="324"/>
                    <a:pt x="441" y="309"/>
                  </a:cubicBezTo>
                  <a:cubicBezTo>
                    <a:pt x="441" y="294"/>
                    <a:pt x="441" y="294"/>
                    <a:pt x="427" y="294"/>
                  </a:cubicBezTo>
                  <a:close/>
                  <a:moveTo>
                    <a:pt x="544" y="0"/>
                  </a:moveTo>
                  <a:lnTo>
                    <a:pt x="544" y="0"/>
                  </a:lnTo>
                  <a:cubicBezTo>
                    <a:pt x="73" y="0"/>
                    <a:pt x="73" y="0"/>
                    <a:pt x="73" y="0"/>
                  </a:cubicBezTo>
                  <a:cubicBezTo>
                    <a:pt x="29" y="0"/>
                    <a:pt x="0" y="29"/>
                    <a:pt x="0" y="74"/>
                  </a:cubicBezTo>
                  <a:cubicBezTo>
                    <a:pt x="0" y="545"/>
                    <a:pt x="0" y="545"/>
                    <a:pt x="0" y="545"/>
                  </a:cubicBezTo>
                  <a:cubicBezTo>
                    <a:pt x="0" y="589"/>
                    <a:pt x="29" y="618"/>
                    <a:pt x="73" y="618"/>
                  </a:cubicBezTo>
                  <a:cubicBezTo>
                    <a:pt x="544" y="618"/>
                    <a:pt x="544" y="618"/>
                    <a:pt x="544" y="618"/>
                  </a:cubicBezTo>
                  <a:cubicBezTo>
                    <a:pt x="589" y="618"/>
                    <a:pt x="618" y="589"/>
                    <a:pt x="618" y="545"/>
                  </a:cubicBezTo>
                  <a:cubicBezTo>
                    <a:pt x="618" y="74"/>
                    <a:pt x="618" y="74"/>
                    <a:pt x="618" y="74"/>
                  </a:cubicBezTo>
                  <a:cubicBezTo>
                    <a:pt x="618" y="29"/>
                    <a:pt x="589" y="0"/>
                    <a:pt x="544" y="0"/>
                  </a:cubicBezTo>
                  <a:close/>
                  <a:moveTo>
                    <a:pt x="589" y="545"/>
                  </a:moveTo>
                  <a:lnTo>
                    <a:pt x="589" y="545"/>
                  </a:lnTo>
                  <a:cubicBezTo>
                    <a:pt x="589" y="559"/>
                    <a:pt x="559" y="589"/>
                    <a:pt x="544" y="589"/>
                  </a:cubicBezTo>
                  <a:cubicBezTo>
                    <a:pt x="73" y="589"/>
                    <a:pt x="73" y="589"/>
                    <a:pt x="73" y="589"/>
                  </a:cubicBezTo>
                  <a:cubicBezTo>
                    <a:pt x="59" y="589"/>
                    <a:pt x="29" y="559"/>
                    <a:pt x="29" y="545"/>
                  </a:cubicBezTo>
                  <a:cubicBezTo>
                    <a:pt x="29" y="74"/>
                    <a:pt x="29" y="74"/>
                    <a:pt x="29" y="74"/>
                  </a:cubicBezTo>
                  <a:cubicBezTo>
                    <a:pt x="29" y="59"/>
                    <a:pt x="59" y="29"/>
                    <a:pt x="73" y="29"/>
                  </a:cubicBezTo>
                  <a:cubicBezTo>
                    <a:pt x="544" y="29"/>
                    <a:pt x="544" y="29"/>
                    <a:pt x="544" y="29"/>
                  </a:cubicBezTo>
                  <a:cubicBezTo>
                    <a:pt x="559" y="29"/>
                    <a:pt x="589" y="59"/>
                    <a:pt x="589" y="74"/>
                  </a:cubicBezTo>
                  <a:lnTo>
                    <a:pt x="589" y="54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2" name="Freeform 42"/>
            <p:cNvSpPr>
              <a:spLocks noChangeArrowheads="1"/>
            </p:cNvSpPr>
            <p:nvPr/>
          </p:nvSpPr>
          <p:spPr bwMode="auto">
            <a:xfrm>
              <a:off x="8674100" y="2214563"/>
              <a:ext cx="266700" cy="274637"/>
            </a:xfrm>
            <a:custGeom>
              <a:avLst/>
              <a:gdLst>
                <a:gd name="T0" fmla="*/ 412 w 619"/>
                <a:gd name="T1" fmla="*/ 324 h 634"/>
                <a:gd name="T2" fmla="*/ 412 w 619"/>
                <a:gd name="T3" fmla="*/ 324 h 634"/>
                <a:gd name="T4" fmla="*/ 324 w 619"/>
                <a:gd name="T5" fmla="*/ 412 h 634"/>
                <a:gd name="T6" fmla="*/ 324 w 619"/>
                <a:gd name="T7" fmla="*/ 207 h 634"/>
                <a:gd name="T8" fmla="*/ 309 w 619"/>
                <a:gd name="T9" fmla="*/ 177 h 634"/>
                <a:gd name="T10" fmla="*/ 294 w 619"/>
                <a:gd name="T11" fmla="*/ 207 h 634"/>
                <a:gd name="T12" fmla="*/ 294 w 619"/>
                <a:gd name="T13" fmla="*/ 412 h 634"/>
                <a:gd name="T14" fmla="*/ 206 w 619"/>
                <a:gd name="T15" fmla="*/ 324 h 634"/>
                <a:gd name="T16" fmla="*/ 177 w 619"/>
                <a:gd name="T17" fmla="*/ 324 h 634"/>
                <a:gd name="T18" fmla="*/ 177 w 619"/>
                <a:gd name="T19" fmla="*/ 354 h 634"/>
                <a:gd name="T20" fmla="*/ 294 w 619"/>
                <a:gd name="T21" fmla="*/ 471 h 634"/>
                <a:gd name="T22" fmla="*/ 309 w 619"/>
                <a:gd name="T23" fmla="*/ 471 h 634"/>
                <a:gd name="T24" fmla="*/ 324 w 619"/>
                <a:gd name="T25" fmla="*/ 471 h 634"/>
                <a:gd name="T26" fmla="*/ 441 w 619"/>
                <a:gd name="T27" fmla="*/ 354 h 634"/>
                <a:gd name="T28" fmla="*/ 441 w 619"/>
                <a:gd name="T29" fmla="*/ 324 h 634"/>
                <a:gd name="T30" fmla="*/ 412 w 619"/>
                <a:gd name="T31" fmla="*/ 324 h 634"/>
                <a:gd name="T32" fmla="*/ 545 w 619"/>
                <a:gd name="T33" fmla="*/ 0 h 634"/>
                <a:gd name="T34" fmla="*/ 545 w 619"/>
                <a:gd name="T35" fmla="*/ 0 h 634"/>
                <a:gd name="T36" fmla="*/ 74 w 619"/>
                <a:gd name="T37" fmla="*/ 0 h 634"/>
                <a:gd name="T38" fmla="*/ 0 w 619"/>
                <a:gd name="T39" fmla="*/ 89 h 634"/>
                <a:gd name="T40" fmla="*/ 0 w 619"/>
                <a:gd name="T41" fmla="*/ 560 h 634"/>
                <a:gd name="T42" fmla="*/ 74 w 619"/>
                <a:gd name="T43" fmla="*/ 633 h 634"/>
                <a:gd name="T44" fmla="*/ 545 w 619"/>
                <a:gd name="T45" fmla="*/ 633 h 634"/>
                <a:gd name="T46" fmla="*/ 618 w 619"/>
                <a:gd name="T47" fmla="*/ 560 h 634"/>
                <a:gd name="T48" fmla="*/ 618 w 619"/>
                <a:gd name="T49" fmla="*/ 89 h 634"/>
                <a:gd name="T50" fmla="*/ 545 w 619"/>
                <a:gd name="T51" fmla="*/ 0 h 634"/>
                <a:gd name="T52" fmla="*/ 589 w 619"/>
                <a:gd name="T53" fmla="*/ 560 h 634"/>
                <a:gd name="T54" fmla="*/ 589 w 619"/>
                <a:gd name="T55" fmla="*/ 560 h 634"/>
                <a:gd name="T56" fmla="*/ 545 w 619"/>
                <a:gd name="T57" fmla="*/ 589 h 634"/>
                <a:gd name="T58" fmla="*/ 74 w 619"/>
                <a:gd name="T59" fmla="*/ 589 h 634"/>
                <a:gd name="T60" fmla="*/ 29 w 619"/>
                <a:gd name="T61" fmla="*/ 560 h 634"/>
                <a:gd name="T62" fmla="*/ 29 w 619"/>
                <a:gd name="T63" fmla="*/ 89 h 634"/>
                <a:gd name="T64" fmla="*/ 74 w 619"/>
                <a:gd name="T65" fmla="*/ 45 h 634"/>
                <a:gd name="T66" fmla="*/ 545 w 619"/>
                <a:gd name="T67" fmla="*/ 45 h 634"/>
                <a:gd name="T68" fmla="*/ 589 w 619"/>
                <a:gd name="T69" fmla="*/ 89 h 634"/>
                <a:gd name="T70" fmla="*/ 589 w 619"/>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412" y="324"/>
                  </a:moveTo>
                  <a:lnTo>
                    <a:pt x="412" y="324"/>
                  </a:lnTo>
                  <a:cubicBezTo>
                    <a:pt x="324" y="412"/>
                    <a:pt x="324" y="412"/>
                    <a:pt x="324" y="412"/>
                  </a:cubicBezTo>
                  <a:cubicBezTo>
                    <a:pt x="324" y="207"/>
                    <a:pt x="324" y="207"/>
                    <a:pt x="324" y="207"/>
                  </a:cubicBezTo>
                  <a:cubicBezTo>
                    <a:pt x="324" y="192"/>
                    <a:pt x="324" y="177"/>
                    <a:pt x="309" y="177"/>
                  </a:cubicBezTo>
                  <a:cubicBezTo>
                    <a:pt x="294" y="177"/>
                    <a:pt x="294" y="192"/>
                    <a:pt x="294" y="207"/>
                  </a:cubicBezTo>
                  <a:cubicBezTo>
                    <a:pt x="294" y="412"/>
                    <a:pt x="294" y="412"/>
                    <a:pt x="294" y="412"/>
                  </a:cubicBezTo>
                  <a:cubicBezTo>
                    <a:pt x="206" y="324"/>
                    <a:pt x="206" y="324"/>
                    <a:pt x="206" y="324"/>
                  </a:cubicBezTo>
                  <a:cubicBezTo>
                    <a:pt x="206" y="324"/>
                    <a:pt x="191" y="324"/>
                    <a:pt x="177" y="324"/>
                  </a:cubicBezTo>
                  <a:cubicBezTo>
                    <a:pt x="177" y="339"/>
                    <a:pt x="177" y="354"/>
                    <a:pt x="177" y="354"/>
                  </a:cubicBezTo>
                  <a:cubicBezTo>
                    <a:pt x="294" y="471"/>
                    <a:pt x="294" y="471"/>
                    <a:pt x="294" y="471"/>
                  </a:cubicBezTo>
                  <a:lnTo>
                    <a:pt x="309" y="471"/>
                  </a:lnTo>
                  <a:lnTo>
                    <a:pt x="324" y="471"/>
                  </a:lnTo>
                  <a:cubicBezTo>
                    <a:pt x="441" y="354"/>
                    <a:pt x="441" y="354"/>
                    <a:pt x="441" y="354"/>
                  </a:cubicBezTo>
                  <a:cubicBezTo>
                    <a:pt x="441" y="354"/>
                    <a:pt x="441" y="339"/>
                    <a:pt x="441" y="324"/>
                  </a:cubicBezTo>
                  <a:cubicBezTo>
                    <a:pt x="427" y="324"/>
                    <a:pt x="412" y="324"/>
                    <a:pt x="412" y="324"/>
                  </a:cubicBezTo>
                  <a:close/>
                  <a:moveTo>
                    <a:pt x="545" y="0"/>
                  </a:moveTo>
                  <a:lnTo>
                    <a:pt x="545" y="0"/>
                  </a:lnTo>
                  <a:cubicBezTo>
                    <a:pt x="74" y="0"/>
                    <a:pt x="74" y="0"/>
                    <a:pt x="74" y="0"/>
                  </a:cubicBezTo>
                  <a:cubicBezTo>
                    <a:pt x="29" y="0"/>
                    <a:pt x="0" y="45"/>
                    <a:pt x="0" y="89"/>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4" y="589"/>
                    <a:pt x="74" y="589"/>
                    <a:pt x="74" y="589"/>
                  </a:cubicBezTo>
                  <a:cubicBezTo>
                    <a:pt x="59" y="589"/>
                    <a:pt x="29" y="575"/>
                    <a:pt x="29" y="560"/>
                  </a:cubicBezTo>
                  <a:cubicBezTo>
                    <a:pt x="29" y="89"/>
                    <a:pt x="29" y="89"/>
                    <a:pt x="29" y="89"/>
                  </a:cubicBezTo>
                  <a:cubicBezTo>
                    <a:pt x="29" y="59"/>
                    <a:pt x="59" y="45"/>
                    <a:pt x="74" y="45"/>
                  </a:cubicBezTo>
                  <a:cubicBezTo>
                    <a:pt x="545" y="45"/>
                    <a:pt x="545" y="45"/>
                    <a:pt x="545" y="45"/>
                  </a:cubicBezTo>
                  <a:cubicBezTo>
                    <a:pt x="559"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3" name="Freeform 43"/>
            <p:cNvSpPr>
              <a:spLocks noChangeArrowheads="1"/>
            </p:cNvSpPr>
            <p:nvPr/>
          </p:nvSpPr>
          <p:spPr bwMode="auto">
            <a:xfrm>
              <a:off x="8229600" y="2214563"/>
              <a:ext cx="274638" cy="274637"/>
            </a:xfrm>
            <a:custGeom>
              <a:avLst/>
              <a:gdLst>
                <a:gd name="T0" fmla="*/ 339 w 634"/>
                <a:gd name="T1" fmla="*/ 177 h 634"/>
                <a:gd name="T2" fmla="*/ 339 w 634"/>
                <a:gd name="T3" fmla="*/ 177 h 634"/>
                <a:gd name="T4" fmla="*/ 324 w 634"/>
                <a:gd name="T5" fmla="*/ 162 h 634"/>
                <a:gd name="T6" fmla="*/ 295 w 634"/>
                <a:gd name="T7" fmla="*/ 177 h 634"/>
                <a:gd name="T8" fmla="*/ 192 w 634"/>
                <a:gd name="T9" fmla="*/ 280 h 634"/>
                <a:gd name="T10" fmla="*/ 192 w 634"/>
                <a:gd name="T11" fmla="*/ 310 h 634"/>
                <a:gd name="T12" fmla="*/ 221 w 634"/>
                <a:gd name="T13" fmla="*/ 310 h 634"/>
                <a:gd name="T14" fmla="*/ 295 w 634"/>
                <a:gd name="T15" fmla="*/ 236 h 634"/>
                <a:gd name="T16" fmla="*/ 295 w 634"/>
                <a:gd name="T17" fmla="*/ 442 h 634"/>
                <a:gd name="T18" fmla="*/ 324 w 634"/>
                <a:gd name="T19" fmla="*/ 457 h 634"/>
                <a:gd name="T20" fmla="*/ 339 w 634"/>
                <a:gd name="T21" fmla="*/ 442 h 634"/>
                <a:gd name="T22" fmla="*/ 339 w 634"/>
                <a:gd name="T23" fmla="*/ 236 h 634"/>
                <a:gd name="T24" fmla="*/ 412 w 634"/>
                <a:gd name="T25" fmla="*/ 310 h 634"/>
                <a:gd name="T26" fmla="*/ 442 w 634"/>
                <a:gd name="T27" fmla="*/ 310 h 634"/>
                <a:gd name="T28" fmla="*/ 442 w 634"/>
                <a:gd name="T29" fmla="*/ 280 h 634"/>
                <a:gd name="T30" fmla="*/ 339 w 634"/>
                <a:gd name="T31" fmla="*/ 177 h 634"/>
                <a:gd name="T32" fmla="*/ 560 w 634"/>
                <a:gd name="T33" fmla="*/ 0 h 634"/>
                <a:gd name="T34" fmla="*/ 560 w 634"/>
                <a:gd name="T35" fmla="*/ 0 h 634"/>
                <a:gd name="T36" fmla="*/ 89 w 634"/>
                <a:gd name="T37" fmla="*/ 0 h 634"/>
                <a:gd name="T38" fmla="*/ 0 w 634"/>
                <a:gd name="T39" fmla="*/ 89 h 634"/>
                <a:gd name="T40" fmla="*/ 0 w 634"/>
                <a:gd name="T41" fmla="*/ 560 h 634"/>
                <a:gd name="T42" fmla="*/ 89 w 634"/>
                <a:gd name="T43" fmla="*/ 633 h 634"/>
                <a:gd name="T44" fmla="*/ 560 w 634"/>
                <a:gd name="T45" fmla="*/ 633 h 634"/>
                <a:gd name="T46" fmla="*/ 633 w 634"/>
                <a:gd name="T47" fmla="*/ 560 h 634"/>
                <a:gd name="T48" fmla="*/ 633 w 634"/>
                <a:gd name="T49" fmla="*/ 89 h 634"/>
                <a:gd name="T50" fmla="*/ 560 w 634"/>
                <a:gd name="T51" fmla="*/ 0 h 634"/>
                <a:gd name="T52" fmla="*/ 589 w 634"/>
                <a:gd name="T53" fmla="*/ 560 h 634"/>
                <a:gd name="T54" fmla="*/ 589 w 634"/>
                <a:gd name="T55" fmla="*/ 560 h 634"/>
                <a:gd name="T56" fmla="*/ 560 w 634"/>
                <a:gd name="T57" fmla="*/ 589 h 634"/>
                <a:gd name="T58" fmla="*/ 89 w 634"/>
                <a:gd name="T59" fmla="*/ 589 h 634"/>
                <a:gd name="T60" fmla="*/ 45 w 634"/>
                <a:gd name="T61" fmla="*/ 560 h 634"/>
                <a:gd name="T62" fmla="*/ 45 w 634"/>
                <a:gd name="T63" fmla="*/ 89 h 634"/>
                <a:gd name="T64" fmla="*/ 89 w 634"/>
                <a:gd name="T65" fmla="*/ 45 h 634"/>
                <a:gd name="T66" fmla="*/ 560 w 634"/>
                <a:gd name="T67" fmla="*/ 45 h 634"/>
                <a:gd name="T68" fmla="*/ 589 w 634"/>
                <a:gd name="T69" fmla="*/ 89 h 634"/>
                <a:gd name="T70" fmla="*/ 589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339" y="177"/>
                  </a:moveTo>
                  <a:lnTo>
                    <a:pt x="339" y="177"/>
                  </a:lnTo>
                  <a:cubicBezTo>
                    <a:pt x="339" y="162"/>
                    <a:pt x="324" y="162"/>
                    <a:pt x="324" y="162"/>
                  </a:cubicBezTo>
                  <a:cubicBezTo>
                    <a:pt x="310" y="162"/>
                    <a:pt x="310" y="162"/>
                    <a:pt x="295" y="177"/>
                  </a:cubicBezTo>
                  <a:cubicBezTo>
                    <a:pt x="192" y="280"/>
                    <a:pt x="192" y="280"/>
                    <a:pt x="192" y="280"/>
                  </a:cubicBezTo>
                  <a:cubicBezTo>
                    <a:pt x="177" y="295"/>
                    <a:pt x="177" y="310"/>
                    <a:pt x="192" y="310"/>
                  </a:cubicBezTo>
                  <a:cubicBezTo>
                    <a:pt x="192" y="324"/>
                    <a:pt x="207" y="324"/>
                    <a:pt x="221" y="310"/>
                  </a:cubicBezTo>
                  <a:cubicBezTo>
                    <a:pt x="295" y="236"/>
                    <a:pt x="295" y="236"/>
                    <a:pt x="295" y="236"/>
                  </a:cubicBezTo>
                  <a:cubicBezTo>
                    <a:pt x="295" y="442"/>
                    <a:pt x="295" y="442"/>
                    <a:pt x="295" y="442"/>
                  </a:cubicBezTo>
                  <a:cubicBezTo>
                    <a:pt x="295" y="442"/>
                    <a:pt x="310" y="457"/>
                    <a:pt x="324" y="457"/>
                  </a:cubicBezTo>
                  <a:lnTo>
                    <a:pt x="339" y="442"/>
                  </a:lnTo>
                  <a:cubicBezTo>
                    <a:pt x="339" y="236"/>
                    <a:pt x="339" y="236"/>
                    <a:pt x="339" y="236"/>
                  </a:cubicBezTo>
                  <a:cubicBezTo>
                    <a:pt x="412" y="310"/>
                    <a:pt x="412" y="310"/>
                    <a:pt x="412" y="310"/>
                  </a:cubicBezTo>
                  <a:cubicBezTo>
                    <a:pt x="428" y="324"/>
                    <a:pt x="442" y="324"/>
                    <a:pt x="442" y="310"/>
                  </a:cubicBezTo>
                  <a:cubicBezTo>
                    <a:pt x="457" y="310"/>
                    <a:pt x="457" y="295"/>
                    <a:pt x="442" y="280"/>
                  </a:cubicBezTo>
                  <a:lnTo>
                    <a:pt x="339" y="177"/>
                  </a:ln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4" name="Freeform 44"/>
            <p:cNvSpPr>
              <a:spLocks noChangeArrowheads="1"/>
            </p:cNvSpPr>
            <p:nvPr/>
          </p:nvSpPr>
          <p:spPr bwMode="auto">
            <a:xfrm>
              <a:off x="7788275" y="2214563"/>
              <a:ext cx="274638" cy="274637"/>
            </a:xfrm>
            <a:custGeom>
              <a:avLst/>
              <a:gdLst>
                <a:gd name="T0" fmla="*/ 456 w 634"/>
                <a:gd name="T1" fmla="*/ 295 h 634"/>
                <a:gd name="T2" fmla="*/ 456 w 634"/>
                <a:gd name="T3" fmla="*/ 295 h 634"/>
                <a:gd name="T4" fmla="*/ 353 w 634"/>
                <a:gd name="T5" fmla="*/ 192 h 634"/>
                <a:gd name="T6" fmla="*/ 324 w 634"/>
                <a:gd name="T7" fmla="*/ 192 h 634"/>
                <a:gd name="T8" fmla="*/ 324 w 634"/>
                <a:gd name="T9" fmla="*/ 221 h 634"/>
                <a:gd name="T10" fmla="*/ 397 w 634"/>
                <a:gd name="T11" fmla="*/ 295 h 634"/>
                <a:gd name="T12" fmla="*/ 191 w 634"/>
                <a:gd name="T13" fmla="*/ 295 h 634"/>
                <a:gd name="T14" fmla="*/ 176 w 634"/>
                <a:gd name="T15" fmla="*/ 324 h 634"/>
                <a:gd name="T16" fmla="*/ 191 w 634"/>
                <a:gd name="T17" fmla="*/ 339 h 634"/>
                <a:gd name="T18" fmla="*/ 397 w 634"/>
                <a:gd name="T19" fmla="*/ 339 h 634"/>
                <a:gd name="T20" fmla="*/ 324 w 634"/>
                <a:gd name="T21" fmla="*/ 412 h 634"/>
                <a:gd name="T22" fmla="*/ 324 w 634"/>
                <a:gd name="T23" fmla="*/ 442 h 634"/>
                <a:gd name="T24" fmla="*/ 353 w 634"/>
                <a:gd name="T25" fmla="*/ 442 h 634"/>
                <a:gd name="T26" fmla="*/ 456 w 634"/>
                <a:gd name="T27" fmla="*/ 339 h 634"/>
                <a:gd name="T28" fmla="*/ 471 w 634"/>
                <a:gd name="T29" fmla="*/ 324 h 634"/>
                <a:gd name="T30" fmla="*/ 456 w 634"/>
                <a:gd name="T31" fmla="*/ 295 h 634"/>
                <a:gd name="T32" fmla="*/ 544 w 634"/>
                <a:gd name="T33" fmla="*/ 0 h 634"/>
                <a:gd name="T34" fmla="*/ 544 w 634"/>
                <a:gd name="T35" fmla="*/ 0 h 634"/>
                <a:gd name="T36" fmla="*/ 73 w 634"/>
                <a:gd name="T37" fmla="*/ 0 h 634"/>
                <a:gd name="T38" fmla="*/ 0 w 634"/>
                <a:gd name="T39" fmla="*/ 89 h 634"/>
                <a:gd name="T40" fmla="*/ 0 w 634"/>
                <a:gd name="T41" fmla="*/ 560 h 634"/>
                <a:gd name="T42" fmla="*/ 73 w 634"/>
                <a:gd name="T43" fmla="*/ 633 h 634"/>
                <a:gd name="T44" fmla="*/ 544 w 634"/>
                <a:gd name="T45" fmla="*/ 633 h 634"/>
                <a:gd name="T46" fmla="*/ 633 w 634"/>
                <a:gd name="T47" fmla="*/ 560 h 634"/>
                <a:gd name="T48" fmla="*/ 633 w 634"/>
                <a:gd name="T49" fmla="*/ 89 h 634"/>
                <a:gd name="T50" fmla="*/ 544 w 634"/>
                <a:gd name="T51" fmla="*/ 0 h 634"/>
                <a:gd name="T52" fmla="*/ 588 w 634"/>
                <a:gd name="T53" fmla="*/ 560 h 634"/>
                <a:gd name="T54" fmla="*/ 588 w 634"/>
                <a:gd name="T55" fmla="*/ 560 h 634"/>
                <a:gd name="T56" fmla="*/ 544 w 634"/>
                <a:gd name="T57" fmla="*/ 589 h 634"/>
                <a:gd name="T58" fmla="*/ 73 w 634"/>
                <a:gd name="T59" fmla="*/ 589 h 634"/>
                <a:gd name="T60" fmla="*/ 44 w 634"/>
                <a:gd name="T61" fmla="*/ 560 h 634"/>
                <a:gd name="T62" fmla="*/ 44 w 634"/>
                <a:gd name="T63" fmla="*/ 89 h 634"/>
                <a:gd name="T64" fmla="*/ 73 w 634"/>
                <a:gd name="T65" fmla="*/ 45 h 634"/>
                <a:gd name="T66" fmla="*/ 544 w 634"/>
                <a:gd name="T67" fmla="*/ 45 h 634"/>
                <a:gd name="T68" fmla="*/ 588 w 634"/>
                <a:gd name="T69" fmla="*/ 89 h 634"/>
                <a:gd name="T70" fmla="*/ 588 w 634"/>
                <a:gd name="T71"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4" h="634">
                  <a:moveTo>
                    <a:pt x="456" y="295"/>
                  </a:moveTo>
                  <a:lnTo>
                    <a:pt x="456" y="295"/>
                  </a:lnTo>
                  <a:cubicBezTo>
                    <a:pt x="353" y="192"/>
                    <a:pt x="353" y="192"/>
                    <a:pt x="353" y="192"/>
                  </a:cubicBezTo>
                  <a:cubicBezTo>
                    <a:pt x="338" y="177"/>
                    <a:pt x="324" y="177"/>
                    <a:pt x="324" y="192"/>
                  </a:cubicBezTo>
                  <a:cubicBezTo>
                    <a:pt x="309" y="192"/>
                    <a:pt x="309" y="207"/>
                    <a:pt x="324" y="221"/>
                  </a:cubicBezTo>
                  <a:cubicBezTo>
                    <a:pt x="397" y="295"/>
                    <a:pt x="397" y="295"/>
                    <a:pt x="397" y="295"/>
                  </a:cubicBezTo>
                  <a:cubicBezTo>
                    <a:pt x="191" y="295"/>
                    <a:pt x="191" y="295"/>
                    <a:pt x="191" y="295"/>
                  </a:cubicBezTo>
                  <a:cubicBezTo>
                    <a:pt x="191" y="295"/>
                    <a:pt x="176" y="310"/>
                    <a:pt x="176" y="324"/>
                  </a:cubicBezTo>
                  <a:lnTo>
                    <a:pt x="191" y="339"/>
                  </a:lnTo>
                  <a:cubicBezTo>
                    <a:pt x="397" y="339"/>
                    <a:pt x="397" y="339"/>
                    <a:pt x="397" y="339"/>
                  </a:cubicBezTo>
                  <a:cubicBezTo>
                    <a:pt x="324" y="412"/>
                    <a:pt x="324" y="412"/>
                    <a:pt x="324" y="412"/>
                  </a:cubicBezTo>
                  <a:cubicBezTo>
                    <a:pt x="309" y="428"/>
                    <a:pt x="309" y="442"/>
                    <a:pt x="324" y="442"/>
                  </a:cubicBezTo>
                  <a:cubicBezTo>
                    <a:pt x="324" y="457"/>
                    <a:pt x="338" y="457"/>
                    <a:pt x="353" y="442"/>
                  </a:cubicBezTo>
                  <a:cubicBezTo>
                    <a:pt x="456" y="339"/>
                    <a:pt x="456" y="339"/>
                    <a:pt x="456" y="339"/>
                  </a:cubicBezTo>
                  <a:cubicBezTo>
                    <a:pt x="471" y="339"/>
                    <a:pt x="471" y="324"/>
                    <a:pt x="471" y="324"/>
                  </a:cubicBezTo>
                  <a:cubicBezTo>
                    <a:pt x="471" y="310"/>
                    <a:pt x="471" y="310"/>
                    <a:pt x="456" y="295"/>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9" y="589"/>
                    <a:pt x="44" y="575"/>
                    <a:pt x="44" y="560"/>
                  </a:cubicBezTo>
                  <a:cubicBezTo>
                    <a:pt x="44" y="89"/>
                    <a:pt x="44" y="89"/>
                    <a:pt x="44" y="89"/>
                  </a:cubicBezTo>
                  <a:cubicBezTo>
                    <a:pt x="44" y="59"/>
                    <a:pt x="59" y="45"/>
                    <a:pt x="73" y="45"/>
                  </a:cubicBezTo>
                  <a:cubicBezTo>
                    <a:pt x="544" y="45"/>
                    <a:pt x="544" y="45"/>
                    <a:pt x="544" y="45"/>
                  </a:cubicBezTo>
                  <a:cubicBezTo>
                    <a:pt x="574" y="45"/>
                    <a:pt x="588" y="59"/>
                    <a:pt x="588" y="89"/>
                  </a:cubicBezTo>
                  <a:lnTo>
                    <a:pt x="588"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5" name="Freeform 45"/>
            <p:cNvSpPr>
              <a:spLocks noChangeArrowheads="1"/>
            </p:cNvSpPr>
            <p:nvPr/>
          </p:nvSpPr>
          <p:spPr bwMode="auto">
            <a:xfrm>
              <a:off x="7350125" y="2214563"/>
              <a:ext cx="266700" cy="274637"/>
            </a:xfrm>
            <a:custGeom>
              <a:avLst/>
              <a:gdLst>
                <a:gd name="T0" fmla="*/ 545 w 619"/>
                <a:gd name="T1" fmla="*/ 0 h 634"/>
                <a:gd name="T2" fmla="*/ 545 w 619"/>
                <a:gd name="T3" fmla="*/ 0 h 634"/>
                <a:gd name="T4" fmla="*/ 73 w 619"/>
                <a:gd name="T5" fmla="*/ 0 h 634"/>
                <a:gd name="T6" fmla="*/ 0 w 619"/>
                <a:gd name="T7" fmla="*/ 89 h 634"/>
                <a:gd name="T8" fmla="*/ 0 w 619"/>
                <a:gd name="T9" fmla="*/ 560 h 634"/>
                <a:gd name="T10" fmla="*/ 73 w 619"/>
                <a:gd name="T11" fmla="*/ 633 h 634"/>
                <a:gd name="T12" fmla="*/ 545 w 619"/>
                <a:gd name="T13" fmla="*/ 633 h 634"/>
                <a:gd name="T14" fmla="*/ 618 w 619"/>
                <a:gd name="T15" fmla="*/ 560 h 634"/>
                <a:gd name="T16" fmla="*/ 618 w 619"/>
                <a:gd name="T17" fmla="*/ 89 h 634"/>
                <a:gd name="T18" fmla="*/ 545 w 619"/>
                <a:gd name="T19" fmla="*/ 0 h 634"/>
                <a:gd name="T20" fmla="*/ 589 w 619"/>
                <a:gd name="T21" fmla="*/ 560 h 634"/>
                <a:gd name="T22" fmla="*/ 589 w 619"/>
                <a:gd name="T23" fmla="*/ 560 h 634"/>
                <a:gd name="T24" fmla="*/ 545 w 619"/>
                <a:gd name="T25" fmla="*/ 589 h 634"/>
                <a:gd name="T26" fmla="*/ 73 w 619"/>
                <a:gd name="T27" fmla="*/ 589 h 634"/>
                <a:gd name="T28" fmla="*/ 29 w 619"/>
                <a:gd name="T29" fmla="*/ 560 h 634"/>
                <a:gd name="T30" fmla="*/ 29 w 619"/>
                <a:gd name="T31" fmla="*/ 89 h 634"/>
                <a:gd name="T32" fmla="*/ 73 w 619"/>
                <a:gd name="T33" fmla="*/ 45 h 634"/>
                <a:gd name="T34" fmla="*/ 545 w 619"/>
                <a:gd name="T35" fmla="*/ 45 h 634"/>
                <a:gd name="T36" fmla="*/ 589 w 619"/>
                <a:gd name="T37" fmla="*/ 89 h 634"/>
                <a:gd name="T38" fmla="*/ 589 w 619"/>
                <a:gd name="T39" fmla="*/ 560 h 634"/>
                <a:gd name="T40" fmla="*/ 427 w 619"/>
                <a:gd name="T41" fmla="*/ 295 h 634"/>
                <a:gd name="T42" fmla="*/ 427 w 619"/>
                <a:gd name="T43" fmla="*/ 295 h 634"/>
                <a:gd name="T44" fmla="*/ 221 w 619"/>
                <a:gd name="T45" fmla="*/ 295 h 634"/>
                <a:gd name="T46" fmla="*/ 294 w 619"/>
                <a:gd name="T47" fmla="*/ 221 h 634"/>
                <a:gd name="T48" fmla="*/ 294 w 619"/>
                <a:gd name="T49" fmla="*/ 192 h 634"/>
                <a:gd name="T50" fmla="*/ 265 w 619"/>
                <a:gd name="T51" fmla="*/ 192 h 634"/>
                <a:gd name="T52" fmla="*/ 162 w 619"/>
                <a:gd name="T53" fmla="*/ 295 h 634"/>
                <a:gd name="T54" fmla="*/ 162 w 619"/>
                <a:gd name="T55" fmla="*/ 324 h 634"/>
                <a:gd name="T56" fmla="*/ 162 w 619"/>
                <a:gd name="T57" fmla="*/ 339 h 634"/>
                <a:gd name="T58" fmla="*/ 265 w 619"/>
                <a:gd name="T59" fmla="*/ 442 h 634"/>
                <a:gd name="T60" fmla="*/ 294 w 619"/>
                <a:gd name="T61" fmla="*/ 442 h 634"/>
                <a:gd name="T62" fmla="*/ 294 w 619"/>
                <a:gd name="T63" fmla="*/ 412 h 634"/>
                <a:gd name="T64" fmla="*/ 221 w 619"/>
                <a:gd name="T65" fmla="*/ 339 h 634"/>
                <a:gd name="T66" fmla="*/ 427 w 619"/>
                <a:gd name="T67" fmla="*/ 339 h 634"/>
                <a:gd name="T68" fmla="*/ 441 w 619"/>
                <a:gd name="T69" fmla="*/ 324 h 634"/>
                <a:gd name="T70" fmla="*/ 427 w 619"/>
                <a:gd name="T71" fmla="*/ 29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9" h="634">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moveTo>
                    <a:pt x="427" y="295"/>
                  </a:moveTo>
                  <a:lnTo>
                    <a:pt x="427" y="295"/>
                  </a:lnTo>
                  <a:cubicBezTo>
                    <a:pt x="221" y="295"/>
                    <a:pt x="221" y="295"/>
                    <a:pt x="221" y="295"/>
                  </a:cubicBezTo>
                  <a:cubicBezTo>
                    <a:pt x="294" y="221"/>
                    <a:pt x="294" y="221"/>
                    <a:pt x="294" y="221"/>
                  </a:cubicBezTo>
                  <a:cubicBezTo>
                    <a:pt x="309" y="207"/>
                    <a:pt x="309" y="192"/>
                    <a:pt x="294" y="192"/>
                  </a:cubicBezTo>
                  <a:cubicBezTo>
                    <a:pt x="294" y="177"/>
                    <a:pt x="280" y="177"/>
                    <a:pt x="265" y="192"/>
                  </a:cubicBezTo>
                  <a:cubicBezTo>
                    <a:pt x="162" y="295"/>
                    <a:pt x="162" y="295"/>
                    <a:pt x="162" y="295"/>
                  </a:cubicBezTo>
                  <a:cubicBezTo>
                    <a:pt x="162" y="310"/>
                    <a:pt x="162" y="310"/>
                    <a:pt x="162" y="324"/>
                  </a:cubicBezTo>
                  <a:lnTo>
                    <a:pt x="162" y="339"/>
                  </a:lnTo>
                  <a:cubicBezTo>
                    <a:pt x="265" y="442"/>
                    <a:pt x="265" y="442"/>
                    <a:pt x="265" y="442"/>
                  </a:cubicBezTo>
                  <a:cubicBezTo>
                    <a:pt x="280" y="457"/>
                    <a:pt x="294" y="457"/>
                    <a:pt x="294" y="442"/>
                  </a:cubicBezTo>
                  <a:cubicBezTo>
                    <a:pt x="309" y="442"/>
                    <a:pt x="309" y="428"/>
                    <a:pt x="294" y="412"/>
                  </a:cubicBezTo>
                  <a:cubicBezTo>
                    <a:pt x="221" y="339"/>
                    <a:pt x="221" y="339"/>
                    <a:pt x="221" y="339"/>
                  </a:cubicBezTo>
                  <a:cubicBezTo>
                    <a:pt x="427" y="339"/>
                    <a:pt x="427" y="339"/>
                    <a:pt x="427" y="339"/>
                  </a:cubicBezTo>
                  <a:cubicBezTo>
                    <a:pt x="441" y="339"/>
                    <a:pt x="441" y="324"/>
                    <a:pt x="441" y="324"/>
                  </a:cubicBezTo>
                  <a:cubicBezTo>
                    <a:pt x="441" y="310"/>
                    <a:pt x="441" y="295"/>
                    <a:pt x="427" y="29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6" name="Freeform 46"/>
            <p:cNvSpPr>
              <a:spLocks noChangeArrowheads="1"/>
            </p:cNvSpPr>
            <p:nvPr/>
          </p:nvSpPr>
          <p:spPr bwMode="auto">
            <a:xfrm>
              <a:off x="6904038" y="2214563"/>
              <a:ext cx="274637" cy="274637"/>
            </a:xfrm>
            <a:custGeom>
              <a:avLst/>
              <a:gdLst>
                <a:gd name="T0" fmla="*/ 486 w 634"/>
                <a:gd name="T1" fmla="*/ 207 h 634"/>
                <a:gd name="T2" fmla="*/ 486 w 634"/>
                <a:gd name="T3" fmla="*/ 207 h 634"/>
                <a:gd name="T4" fmla="*/ 324 w 634"/>
                <a:gd name="T5" fmla="*/ 369 h 634"/>
                <a:gd name="T6" fmla="*/ 162 w 634"/>
                <a:gd name="T7" fmla="*/ 207 h 634"/>
                <a:gd name="T8" fmla="*/ 133 w 634"/>
                <a:gd name="T9" fmla="*/ 207 h 634"/>
                <a:gd name="T10" fmla="*/ 133 w 634"/>
                <a:gd name="T11" fmla="*/ 236 h 634"/>
                <a:gd name="T12" fmla="*/ 310 w 634"/>
                <a:gd name="T13" fmla="*/ 412 h 634"/>
                <a:gd name="T14" fmla="*/ 324 w 634"/>
                <a:gd name="T15" fmla="*/ 412 h 634"/>
                <a:gd name="T16" fmla="*/ 339 w 634"/>
                <a:gd name="T17" fmla="*/ 412 h 634"/>
                <a:gd name="T18" fmla="*/ 516 w 634"/>
                <a:gd name="T19" fmla="*/ 236 h 634"/>
                <a:gd name="T20" fmla="*/ 516 w 634"/>
                <a:gd name="T21" fmla="*/ 207 h 634"/>
                <a:gd name="T22" fmla="*/ 486 w 634"/>
                <a:gd name="T23" fmla="*/ 207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5 w 634"/>
                <a:gd name="T53" fmla="*/ 560 h 634"/>
                <a:gd name="T54" fmla="*/ 45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86" y="207"/>
                  </a:moveTo>
                  <a:lnTo>
                    <a:pt x="486" y="207"/>
                  </a:lnTo>
                  <a:cubicBezTo>
                    <a:pt x="324" y="369"/>
                    <a:pt x="324" y="369"/>
                    <a:pt x="324" y="369"/>
                  </a:cubicBezTo>
                  <a:cubicBezTo>
                    <a:pt x="162" y="207"/>
                    <a:pt x="162" y="207"/>
                    <a:pt x="162" y="207"/>
                  </a:cubicBezTo>
                  <a:cubicBezTo>
                    <a:pt x="148" y="207"/>
                    <a:pt x="133" y="207"/>
                    <a:pt x="133" y="207"/>
                  </a:cubicBezTo>
                  <a:cubicBezTo>
                    <a:pt x="118" y="221"/>
                    <a:pt x="118" y="221"/>
                    <a:pt x="133" y="236"/>
                  </a:cubicBezTo>
                  <a:cubicBezTo>
                    <a:pt x="310" y="412"/>
                    <a:pt x="310" y="412"/>
                    <a:pt x="310" y="412"/>
                  </a:cubicBezTo>
                  <a:cubicBezTo>
                    <a:pt x="310" y="412"/>
                    <a:pt x="310" y="412"/>
                    <a:pt x="324" y="412"/>
                  </a:cubicBezTo>
                  <a:cubicBezTo>
                    <a:pt x="324" y="412"/>
                    <a:pt x="324" y="412"/>
                    <a:pt x="339" y="412"/>
                  </a:cubicBezTo>
                  <a:cubicBezTo>
                    <a:pt x="516" y="236"/>
                    <a:pt x="516" y="236"/>
                    <a:pt x="516" y="236"/>
                  </a:cubicBezTo>
                  <a:cubicBezTo>
                    <a:pt x="516" y="221"/>
                    <a:pt x="516" y="221"/>
                    <a:pt x="516" y="207"/>
                  </a:cubicBezTo>
                  <a:cubicBezTo>
                    <a:pt x="501" y="207"/>
                    <a:pt x="486" y="207"/>
                    <a:pt x="486" y="207"/>
                  </a:cubicBezTo>
                  <a:close/>
                  <a:moveTo>
                    <a:pt x="560" y="0"/>
                  </a:moveTo>
                  <a:lnTo>
                    <a:pt x="560" y="0"/>
                  </a:lnTo>
                  <a:cubicBezTo>
                    <a:pt x="89" y="0"/>
                    <a:pt x="89" y="0"/>
                    <a:pt x="89" y="0"/>
                  </a:cubicBezTo>
                  <a:cubicBezTo>
                    <a:pt x="45" y="0"/>
                    <a:pt x="0" y="45"/>
                    <a:pt x="0" y="89"/>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5" y="589"/>
                    <a:pt x="560" y="589"/>
                  </a:cubicBezTo>
                  <a:cubicBezTo>
                    <a:pt x="89" y="589"/>
                    <a:pt x="89" y="589"/>
                    <a:pt x="89" y="589"/>
                  </a:cubicBezTo>
                  <a:cubicBezTo>
                    <a:pt x="59" y="589"/>
                    <a:pt x="45" y="575"/>
                    <a:pt x="45" y="560"/>
                  </a:cubicBezTo>
                  <a:cubicBezTo>
                    <a:pt x="45" y="89"/>
                    <a:pt x="45" y="89"/>
                    <a:pt x="45" y="89"/>
                  </a:cubicBezTo>
                  <a:cubicBezTo>
                    <a:pt x="45" y="59"/>
                    <a:pt x="59" y="45"/>
                    <a:pt x="89" y="45"/>
                  </a:cubicBezTo>
                  <a:cubicBezTo>
                    <a:pt x="560" y="45"/>
                    <a:pt x="560" y="45"/>
                    <a:pt x="560" y="45"/>
                  </a:cubicBezTo>
                  <a:cubicBezTo>
                    <a:pt x="575"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7" name="Freeform 47"/>
            <p:cNvSpPr>
              <a:spLocks noChangeArrowheads="1"/>
            </p:cNvSpPr>
            <p:nvPr/>
          </p:nvSpPr>
          <p:spPr bwMode="auto">
            <a:xfrm>
              <a:off x="6464300" y="2214563"/>
              <a:ext cx="274638" cy="274637"/>
            </a:xfrm>
            <a:custGeom>
              <a:avLst/>
              <a:gdLst>
                <a:gd name="T0" fmla="*/ 324 w 634"/>
                <a:gd name="T1" fmla="*/ 221 h 634"/>
                <a:gd name="T2" fmla="*/ 324 w 634"/>
                <a:gd name="T3" fmla="*/ 221 h 634"/>
                <a:gd name="T4" fmla="*/ 309 w 634"/>
                <a:gd name="T5" fmla="*/ 221 h 634"/>
                <a:gd name="T6" fmla="*/ 294 w 634"/>
                <a:gd name="T7" fmla="*/ 221 h 634"/>
                <a:gd name="T8" fmla="*/ 117 w 634"/>
                <a:gd name="T9" fmla="*/ 398 h 634"/>
                <a:gd name="T10" fmla="*/ 117 w 634"/>
                <a:gd name="T11" fmla="*/ 428 h 634"/>
                <a:gd name="T12" fmla="*/ 147 w 634"/>
                <a:gd name="T13" fmla="*/ 428 h 634"/>
                <a:gd name="T14" fmla="*/ 309 w 634"/>
                <a:gd name="T15" fmla="*/ 266 h 634"/>
                <a:gd name="T16" fmla="*/ 471 w 634"/>
                <a:gd name="T17" fmla="*/ 428 h 634"/>
                <a:gd name="T18" fmla="*/ 500 w 634"/>
                <a:gd name="T19" fmla="*/ 428 h 634"/>
                <a:gd name="T20" fmla="*/ 500 w 634"/>
                <a:gd name="T21" fmla="*/ 398 h 634"/>
                <a:gd name="T22" fmla="*/ 324 w 634"/>
                <a:gd name="T23" fmla="*/ 221 h 634"/>
                <a:gd name="T24" fmla="*/ 544 w 634"/>
                <a:gd name="T25" fmla="*/ 0 h 634"/>
                <a:gd name="T26" fmla="*/ 544 w 634"/>
                <a:gd name="T27" fmla="*/ 0 h 634"/>
                <a:gd name="T28" fmla="*/ 73 w 634"/>
                <a:gd name="T29" fmla="*/ 0 h 634"/>
                <a:gd name="T30" fmla="*/ 0 w 634"/>
                <a:gd name="T31" fmla="*/ 89 h 634"/>
                <a:gd name="T32" fmla="*/ 0 w 634"/>
                <a:gd name="T33" fmla="*/ 560 h 634"/>
                <a:gd name="T34" fmla="*/ 73 w 634"/>
                <a:gd name="T35" fmla="*/ 633 h 634"/>
                <a:gd name="T36" fmla="*/ 544 w 634"/>
                <a:gd name="T37" fmla="*/ 633 h 634"/>
                <a:gd name="T38" fmla="*/ 633 w 634"/>
                <a:gd name="T39" fmla="*/ 560 h 634"/>
                <a:gd name="T40" fmla="*/ 633 w 634"/>
                <a:gd name="T41" fmla="*/ 89 h 634"/>
                <a:gd name="T42" fmla="*/ 544 w 634"/>
                <a:gd name="T43" fmla="*/ 0 h 634"/>
                <a:gd name="T44" fmla="*/ 588 w 634"/>
                <a:gd name="T45" fmla="*/ 560 h 634"/>
                <a:gd name="T46" fmla="*/ 588 w 634"/>
                <a:gd name="T47" fmla="*/ 560 h 634"/>
                <a:gd name="T48" fmla="*/ 544 w 634"/>
                <a:gd name="T49" fmla="*/ 589 h 634"/>
                <a:gd name="T50" fmla="*/ 73 w 634"/>
                <a:gd name="T51" fmla="*/ 589 h 634"/>
                <a:gd name="T52" fmla="*/ 44 w 634"/>
                <a:gd name="T53" fmla="*/ 560 h 634"/>
                <a:gd name="T54" fmla="*/ 44 w 634"/>
                <a:gd name="T55" fmla="*/ 89 h 634"/>
                <a:gd name="T56" fmla="*/ 73 w 634"/>
                <a:gd name="T57" fmla="*/ 45 h 634"/>
                <a:gd name="T58" fmla="*/ 544 w 634"/>
                <a:gd name="T59" fmla="*/ 45 h 634"/>
                <a:gd name="T60" fmla="*/ 588 w 634"/>
                <a:gd name="T61" fmla="*/ 89 h 634"/>
                <a:gd name="T62" fmla="*/ 588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324" y="221"/>
                  </a:moveTo>
                  <a:lnTo>
                    <a:pt x="324" y="221"/>
                  </a:lnTo>
                  <a:cubicBezTo>
                    <a:pt x="324" y="221"/>
                    <a:pt x="324" y="221"/>
                    <a:pt x="309" y="221"/>
                  </a:cubicBezTo>
                  <a:cubicBezTo>
                    <a:pt x="309" y="221"/>
                    <a:pt x="309" y="221"/>
                    <a:pt x="294" y="221"/>
                  </a:cubicBezTo>
                  <a:cubicBezTo>
                    <a:pt x="117" y="398"/>
                    <a:pt x="117" y="398"/>
                    <a:pt x="117" y="398"/>
                  </a:cubicBezTo>
                  <a:cubicBezTo>
                    <a:pt x="117" y="412"/>
                    <a:pt x="117" y="428"/>
                    <a:pt x="117" y="428"/>
                  </a:cubicBezTo>
                  <a:cubicBezTo>
                    <a:pt x="132" y="442"/>
                    <a:pt x="147" y="442"/>
                    <a:pt x="147" y="428"/>
                  </a:cubicBezTo>
                  <a:cubicBezTo>
                    <a:pt x="309" y="266"/>
                    <a:pt x="309" y="266"/>
                    <a:pt x="309" y="266"/>
                  </a:cubicBezTo>
                  <a:cubicBezTo>
                    <a:pt x="471" y="428"/>
                    <a:pt x="471" y="428"/>
                    <a:pt x="471" y="428"/>
                  </a:cubicBezTo>
                  <a:cubicBezTo>
                    <a:pt x="485" y="442"/>
                    <a:pt x="500" y="442"/>
                    <a:pt x="500" y="428"/>
                  </a:cubicBezTo>
                  <a:cubicBezTo>
                    <a:pt x="515" y="428"/>
                    <a:pt x="515" y="412"/>
                    <a:pt x="500" y="398"/>
                  </a:cubicBezTo>
                  <a:lnTo>
                    <a:pt x="324" y="221"/>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8" name="Freeform 48"/>
            <p:cNvSpPr>
              <a:spLocks noChangeArrowheads="1"/>
            </p:cNvSpPr>
            <p:nvPr/>
          </p:nvSpPr>
          <p:spPr bwMode="auto">
            <a:xfrm>
              <a:off x="6026150" y="2214563"/>
              <a:ext cx="266700" cy="274637"/>
            </a:xfrm>
            <a:custGeom>
              <a:avLst/>
              <a:gdLst>
                <a:gd name="T0" fmla="*/ 221 w 619"/>
                <a:gd name="T1" fmla="*/ 133 h 634"/>
                <a:gd name="T2" fmla="*/ 221 w 619"/>
                <a:gd name="T3" fmla="*/ 133 h 634"/>
                <a:gd name="T4" fmla="*/ 191 w 619"/>
                <a:gd name="T5" fmla="*/ 133 h 634"/>
                <a:gd name="T6" fmla="*/ 191 w 619"/>
                <a:gd name="T7" fmla="*/ 162 h 634"/>
                <a:gd name="T8" fmla="*/ 353 w 619"/>
                <a:gd name="T9" fmla="*/ 324 h 634"/>
                <a:gd name="T10" fmla="*/ 191 w 619"/>
                <a:gd name="T11" fmla="*/ 486 h 634"/>
                <a:gd name="T12" fmla="*/ 191 w 619"/>
                <a:gd name="T13" fmla="*/ 516 h 634"/>
                <a:gd name="T14" fmla="*/ 221 w 619"/>
                <a:gd name="T15" fmla="*/ 516 h 634"/>
                <a:gd name="T16" fmla="*/ 398 w 619"/>
                <a:gd name="T17" fmla="*/ 339 h 634"/>
                <a:gd name="T18" fmla="*/ 412 w 619"/>
                <a:gd name="T19" fmla="*/ 324 h 634"/>
                <a:gd name="T20" fmla="*/ 398 w 619"/>
                <a:gd name="T21" fmla="*/ 310 h 634"/>
                <a:gd name="T22" fmla="*/ 221 w 619"/>
                <a:gd name="T23" fmla="*/ 133 h 634"/>
                <a:gd name="T24" fmla="*/ 545 w 619"/>
                <a:gd name="T25" fmla="*/ 0 h 634"/>
                <a:gd name="T26" fmla="*/ 545 w 619"/>
                <a:gd name="T27" fmla="*/ 0 h 634"/>
                <a:gd name="T28" fmla="*/ 73 w 619"/>
                <a:gd name="T29" fmla="*/ 0 h 634"/>
                <a:gd name="T30" fmla="*/ 0 w 619"/>
                <a:gd name="T31" fmla="*/ 89 h 634"/>
                <a:gd name="T32" fmla="*/ 0 w 619"/>
                <a:gd name="T33" fmla="*/ 560 h 634"/>
                <a:gd name="T34" fmla="*/ 73 w 619"/>
                <a:gd name="T35" fmla="*/ 633 h 634"/>
                <a:gd name="T36" fmla="*/ 545 w 619"/>
                <a:gd name="T37" fmla="*/ 633 h 634"/>
                <a:gd name="T38" fmla="*/ 618 w 619"/>
                <a:gd name="T39" fmla="*/ 560 h 634"/>
                <a:gd name="T40" fmla="*/ 618 w 619"/>
                <a:gd name="T41" fmla="*/ 89 h 634"/>
                <a:gd name="T42" fmla="*/ 545 w 619"/>
                <a:gd name="T43" fmla="*/ 0 h 634"/>
                <a:gd name="T44" fmla="*/ 589 w 619"/>
                <a:gd name="T45" fmla="*/ 560 h 634"/>
                <a:gd name="T46" fmla="*/ 589 w 619"/>
                <a:gd name="T47" fmla="*/ 560 h 634"/>
                <a:gd name="T48" fmla="*/ 545 w 619"/>
                <a:gd name="T49" fmla="*/ 589 h 634"/>
                <a:gd name="T50" fmla="*/ 73 w 619"/>
                <a:gd name="T51" fmla="*/ 589 h 634"/>
                <a:gd name="T52" fmla="*/ 29 w 619"/>
                <a:gd name="T53" fmla="*/ 560 h 634"/>
                <a:gd name="T54" fmla="*/ 29 w 619"/>
                <a:gd name="T55" fmla="*/ 89 h 634"/>
                <a:gd name="T56" fmla="*/ 73 w 619"/>
                <a:gd name="T57" fmla="*/ 45 h 634"/>
                <a:gd name="T58" fmla="*/ 545 w 619"/>
                <a:gd name="T59" fmla="*/ 45 h 634"/>
                <a:gd name="T60" fmla="*/ 589 w 619"/>
                <a:gd name="T61" fmla="*/ 89 h 634"/>
                <a:gd name="T62" fmla="*/ 589 w 619"/>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634">
                  <a:moveTo>
                    <a:pt x="221" y="133"/>
                  </a:moveTo>
                  <a:lnTo>
                    <a:pt x="221" y="133"/>
                  </a:lnTo>
                  <a:cubicBezTo>
                    <a:pt x="221" y="118"/>
                    <a:pt x="206" y="118"/>
                    <a:pt x="191" y="133"/>
                  </a:cubicBezTo>
                  <a:cubicBezTo>
                    <a:pt x="191" y="133"/>
                    <a:pt x="191" y="148"/>
                    <a:pt x="191" y="162"/>
                  </a:cubicBezTo>
                  <a:cubicBezTo>
                    <a:pt x="353" y="324"/>
                    <a:pt x="353" y="324"/>
                    <a:pt x="353" y="324"/>
                  </a:cubicBezTo>
                  <a:cubicBezTo>
                    <a:pt x="191" y="486"/>
                    <a:pt x="191" y="486"/>
                    <a:pt x="191" y="486"/>
                  </a:cubicBezTo>
                  <a:cubicBezTo>
                    <a:pt x="191" y="486"/>
                    <a:pt x="191" y="501"/>
                    <a:pt x="191" y="516"/>
                  </a:cubicBezTo>
                  <a:cubicBezTo>
                    <a:pt x="206" y="516"/>
                    <a:pt x="221" y="516"/>
                    <a:pt x="221" y="516"/>
                  </a:cubicBezTo>
                  <a:cubicBezTo>
                    <a:pt x="398" y="339"/>
                    <a:pt x="398" y="339"/>
                    <a:pt x="398" y="339"/>
                  </a:cubicBezTo>
                  <a:cubicBezTo>
                    <a:pt x="412" y="324"/>
                    <a:pt x="412" y="324"/>
                    <a:pt x="412" y="324"/>
                  </a:cubicBezTo>
                  <a:cubicBezTo>
                    <a:pt x="412" y="310"/>
                    <a:pt x="412" y="310"/>
                    <a:pt x="398" y="310"/>
                  </a:cubicBezTo>
                  <a:lnTo>
                    <a:pt x="221" y="133"/>
                  </a:lnTo>
                  <a:close/>
                  <a:moveTo>
                    <a:pt x="545" y="0"/>
                  </a:moveTo>
                  <a:lnTo>
                    <a:pt x="545" y="0"/>
                  </a:lnTo>
                  <a:cubicBezTo>
                    <a:pt x="73" y="0"/>
                    <a:pt x="73" y="0"/>
                    <a:pt x="73" y="0"/>
                  </a:cubicBezTo>
                  <a:cubicBezTo>
                    <a:pt x="29" y="0"/>
                    <a:pt x="0" y="45"/>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5"/>
                    <a:pt x="589" y="0"/>
                    <a:pt x="545" y="0"/>
                  </a:cubicBezTo>
                  <a:close/>
                  <a:moveTo>
                    <a:pt x="589" y="560"/>
                  </a:moveTo>
                  <a:lnTo>
                    <a:pt x="589" y="560"/>
                  </a:lnTo>
                  <a:cubicBezTo>
                    <a:pt x="589" y="575"/>
                    <a:pt x="559" y="589"/>
                    <a:pt x="545"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5" y="45"/>
                    <a:pt x="545" y="45"/>
                    <a:pt x="545" y="45"/>
                  </a:cubicBezTo>
                  <a:cubicBezTo>
                    <a:pt x="559"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69" name="Freeform 49"/>
            <p:cNvSpPr>
              <a:spLocks noChangeArrowheads="1"/>
            </p:cNvSpPr>
            <p:nvPr/>
          </p:nvSpPr>
          <p:spPr bwMode="auto">
            <a:xfrm>
              <a:off x="5580063" y="2214563"/>
              <a:ext cx="274637" cy="274637"/>
            </a:xfrm>
            <a:custGeom>
              <a:avLst/>
              <a:gdLst>
                <a:gd name="T0" fmla="*/ 427 w 634"/>
                <a:gd name="T1" fmla="*/ 133 h 634"/>
                <a:gd name="T2" fmla="*/ 427 w 634"/>
                <a:gd name="T3" fmla="*/ 133 h 634"/>
                <a:gd name="T4" fmla="*/ 398 w 634"/>
                <a:gd name="T5" fmla="*/ 133 h 634"/>
                <a:gd name="T6" fmla="*/ 221 w 634"/>
                <a:gd name="T7" fmla="*/ 310 h 634"/>
                <a:gd name="T8" fmla="*/ 221 w 634"/>
                <a:gd name="T9" fmla="*/ 324 h 634"/>
                <a:gd name="T10" fmla="*/ 221 w 634"/>
                <a:gd name="T11" fmla="*/ 339 h 634"/>
                <a:gd name="T12" fmla="*/ 398 w 634"/>
                <a:gd name="T13" fmla="*/ 516 h 634"/>
                <a:gd name="T14" fmla="*/ 427 w 634"/>
                <a:gd name="T15" fmla="*/ 516 h 634"/>
                <a:gd name="T16" fmla="*/ 427 w 634"/>
                <a:gd name="T17" fmla="*/ 486 h 634"/>
                <a:gd name="T18" fmla="*/ 265 w 634"/>
                <a:gd name="T19" fmla="*/ 324 h 634"/>
                <a:gd name="T20" fmla="*/ 427 w 634"/>
                <a:gd name="T21" fmla="*/ 162 h 634"/>
                <a:gd name="T22" fmla="*/ 427 w 634"/>
                <a:gd name="T23" fmla="*/ 133 h 634"/>
                <a:gd name="T24" fmla="*/ 560 w 634"/>
                <a:gd name="T25" fmla="*/ 0 h 634"/>
                <a:gd name="T26" fmla="*/ 560 w 634"/>
                <a:gd name="T27" fmla="*/ 0 h 634"/>
                <a:gd name="T28" fmla="*/ 89 w 634"/>
                <a:gd name="T29" fmla="*/ 0 h 634"/>
                <a:gd name="T30" fmla="*/ 0 w 634"/>
                <a:gd name="T31" fmla="*/ 89 h 634"/>
                <a:gd name="T32" fmla="*/ 0 w 634"/>
                <a:gd name="T33" fmla="*/ 560 h 634"/>
                <a:gd name="T34" fmla="*/ 89 w 634"/>
                <a:gd name="T35" fmla="*/ 633 h 634"/>
                <a:gd name="T36" fmla="*/ 560 w 634"/>
                <a:gd name="T37" fmla="*/ 633 h 634"/>
                <a:gd name="T38" fmla="*/ 633 w 634"/>
                <a:gd name="T39" fmla="*/ 560 h 634"/>
                <a:gd name="T40" fmla="*/ 633 w 634"/>
                <a:gd name="T41" fmla="*/ 89 h 634"/>
                <a:gd name="T42" fmla="*/ 560 w 634"/>
                <a:gd name="T43" fmla="*/ 0 h 634"/>
                <a:gd name="T44" fmla="*/ 589 w 634"/>
                <a:gd name="T45" fmla="*/ 560 h 634"/>
                <a:gd name="T46" fmla="*/ 589 w 634"/>
                <a:gd name="T47" fmla="*/ 560 h 634"/>
                <a:gd name="T48" fmla="*/ 560 w 634"/>
                <a:gd name="T49" fmla="*/ 589 h 634"/>
                <a:gd name="T50" fmla="*/ 89 w 634"/>
                <a:gd name="T51" fmla="*/ 589 h 634"/>
                <a:gd name="T52" fmla="*/ 44 w 634"/>
                <a:gd name="T53" fmla="*/ 560 h 634"/>
                <a:gd name="T54" fmla="*/ 44 w 634"/>
                <a:gd name="T55" fmla="*/ 89 h 634"/>
                <a:gd name="T56" fmla="*/ 89 w 634"/>
                <a:gd name="T57" fmla="*/ 45 h 634"/>
                <a:gd name="T58" fmla="*/ 560 w 634"/>
                <a:gd name="T59" fmla="*/ 45 h 634"/>
                <a:gd name="T60" fmla="*/ 589 w 634"/>
                <a:gd name="T61" fmla="*/ 89 h 634"/>
                <a:gd name="T62" fmla="*/ 589 w 634"/>
                <a:gd name="T63"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427" y="133"/>
                  </a:moveTo>
                  <a:lnTo>
                    <a:pt x="427" y="133"/>
                  </a:lnTo>
                  <a:cubicBezTo>
                    <a:pt x="427" y="118"/>
                    <a:pt x="412" y="118"/>
                    <a:pt x="398" y="133"/>
                  </a:cubicBezTo>
                  <a:cubicBezTo>
                    <a:pt x="221" y="310"/>
                    <a:pt x="221" y="310"/>
                    <a:pt x="221" y="310"/>
                  </a:cubicBezTo>
                  <a:cubicBezTo>
                    <a:pt x="221" y="310"/>
                    <a:pt x="221" y="310"/>
                    <a:pt x="221" y="324"/>
                  </a:cubicBezTo>
                  <a:cubicBezTo>
                    <a:pt x="221" y="324"/>
                    <a:pt x="221" y="324"/>
                    <a:pt x="221" y="339"/>
                  </a:cubicBezTo>
                  <a:cubicBezTo>
                    <a:pt x="398" y="516"/>
                    <a:pt x="398" y="516"/>
                    <a:pt x="398" y="516"/>
                  </a:cubicBezTo>
                  <a:cubicBezTo>
                    <a:pt x="412" y="516"/>
                    <a:pt x="427" y="516"/>
                    <a:pt x="427" y="516"/>
                  </a:cubicBezTo>
                  <a:cubicBezTo>
                    <a:pt x="442" y="501"/>
                    <a:pt x="442" y="486"/>
                    <a:pt x="427" y="486"/>
                  </a:cubicBezTo>
                  <a:cubicBezTo>
                    <a:pt x="265" y="324"/>
                    <a:pt x="265" y="324"/>
                    <a:pt x="265" y="324"/>
                  </a:cubicBezTo>
                  <a:cubicBezTo>
                    <a:pt x="427" y="162"/>
                    <a:pt x="427" y="162"/>
                    <a:pt x="427" y="162"/>
                  </a:cubicBezTo>
                  <a:cubicBezTo>
                    <a:pt x="442" y="148"/>
                    <a:pt x="442" y="133"/>
                    <a:pt x="427" y="133"/>
                  </a:cubicBezTo>
                  <a:close/>
                  <a:moveTo>
                    <a:pt x="560" y="0"/>
                  </a:moveTo>
                  <a:lnTo>
                    <a:pt x="560" y="0"/>
                  </a:lnTo>
                  <a:cubicBezTo>
                    <a:pt x="89" y="0"/>
                    <a:pt x="89" y="0"/>
                    <a:pt x="89" y="0"/>
                  </a:cubicBezTo>
                  <a:cubicBezTo>
                    <a:pt x="44" y="0"/>
                    <a:pt x="0" y="45"/>
                    <a:pt x="0" y="89"/>
                  </a:cubicBezTo>
                  <a:cubicBezTo>
                    <a:pt x="0" y="560"/>
                    <a:pt x="0" y="560"/>
                    <a:pt x="0" y="560"/>
                  </a:cubicBezTo>
                  <a:cubicBezTo>
                    <a:pt x="0" y="604"/>
                    <a:pt x="44" y="633"/>
                    <a:pt x="89" y="633"/>
                  </a:cubicBezTo>
                  <a:cubicBezTo>
                    <a:pt x="560" y="633"/>
                    <a:pt x="560" y="633"/>
                    <a:pt x="560" y="633"/>
                  </a:cubicBezTo>
                  <a:cubicBezTo>
                    <a:pt x="604" y="633"/>
                    <a:pt x="633" y="604"/>
                    <a:pt x="633" y="560"/>
                  </a:cubicBezTo>
                  <a:cubicBezTo>
                    <a:pt x="633" y="89"/>
                    <a:pt x="633" y="89"/>
                    <a:pt x="633" y="89"/>
                  </a:cubicBezTo>
                  <a:cubicBezTo>
                    <a:pt x="633" y="45"/>
                    <a:pt x="604" y="0"/>
                    <a:pt x="560" y="0"/>
                  </a:cubicBezTo>
                  <a:close/>
                  <a:moveTo>
                    <a:pt x="589" y="560"/>
                  </a:moveTo>
                  <a:lnTo>
                    <a:pt x="589" y="560"/>
                  </a:lnTo>
                  <a:cubicBezTo>
                    <a:pt x="589" y="575"/>
                    <a:pt x="574" y="589"/>
                    <a:pt x="560" y="589"/>
                  </a:cubicBezTo>
                  <a:cubicBezTo>
                    <a:pt x="89" y="589"/>
                    <a:pt x="89" y="589"/>
                    <a:pt x="89" y="589"/>
                  </a:cubicBezTo>
                  <a:cubicBezTo>
                    <a:pt x="59" y="589"/>
                    <a:pt x="44" y="575"/>
                    <a:pt x="44" y="560"/>
                  </a:cubicBezTo>
                  <a:cubicBezTo>
                    <a:pt x="44" y="89"/>
                    <a:pt x="44" y="89"/>
                    <a:pt x="44" y="89"/>
                  </a:cubicBezTo>
                  <a:cubicBezTo>
                    <a:pt x="44" y="59"/>
                    <a:pt x="59" y="45"/>
                    <a:pt x="89" y="45"/>
                  </a:cubicBezTo>
                  <a:cubicBezTo>
                    <a:pt x="560" y="45"/>
                    <a:pt x="560" y="45"/>
                    <a:pt x="560" y="45"/>
                  </a:cubicBezTo>
                  <a:cubicBezTo>
                    <a:pt x="574"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0" name="Freeform 50"/>
            <p:cNvSpPr>
              <a:spLocks noChangeArrowheads="1"/>
            </p:cNvSpPr>
            <p:nvPr/>
          </p:nvSpPr>
          <p:spPr bwMode="auto">
            <a:xfrm>
              <a:off x="5141913" y="2214563"/>
              <a:ext cx="274637" cy="274637"/>
            </a:xfrm>
            <a:custGeom>
              <a:avLst/>
              <a:gdLst>
                <a:gd name="T0" fmla="*/ 235 w 634"/>
                <a:gd name="T1" fmla="*/ 162 h 634"/>
                <a:gd name="T2" fmla="*/ 235 w 634"/>
                <a:gd name="T3" fmla="*/ 118 h 634"/>
                <a:gd name="T4" fmla="*/ 117 w 634"/>
                <a:gd name="T5" fmla="*/ 133 h 634"/>
                <a:gd name="T6" fmla="*/ 117 w 634"/>
                <a:gd name="T7" fmla="*/ 236 h 634"/>
                <a:gd name="T8" fmla="*/ 162 w 634"/>
                <a:gd name="T9" fmla="*/ 236 h 634"/>
                <a:gd name="T10" fmla="*/ 250 w 634"/>
                <a:gd name="T11" fmla="*/ 280 h 634"/>
                <a:gd name="T12" fmla="*/ 176 w 634"/>
                <a:gd name="T13" fmla="*/ 162 h 634"/>
                <a:gd name="T14" fmla="*/ 485 w 634"/>
                <a:gd name="T15" fmla="*/ 383 h 634"/>
                <a:gd name="T16" fmla="*/ 471 w 634"/>
                <a:gd name="T17" fmla="*/ 398 h 634"/>
                <a:gd name="T18" fmla="*/ 383 w 634"/>
                <a:gd name="T19" fmla="*/ 354 h 634"/>
                <a:gd name="T20" fmla="*/ 441 w 634"/>
                <a:gd name="T21" fmla="*/ 471 h 634"/>
                <a:gd name="T22" fmla="*/ 367 w 634"/>
                <a:gd name="T23" fmla="*/ 501 h 634"/>
                <a:gd name="T24" fmla="*/ 485 w 634"/>
                <a:gd name="T25" fmla="*/ 516 h 634"/>
                <a:gd name="T26" fmla="*/ 515 w 634"/>
                <a:gd name="T27" fmla="*/ 501 h 634"/>
                <a:gd name="T28" fmla="*/ 485 w 634"/>
                <a:gd name="T29" fmla="*/ 383 h 634"/>
                <a:gd name="T30" fmla="*/ 250 w 634"/>
                <a:gd name="T31" fmla="*/ 354 h 634"/>
                <a:gd name="T32" fmla="*/ 162 w 634"/>
                <a:gd name="T33" fmla="*/ 398 h 634"/>
                <a:gd name="T34" fmla="*/ 117 w 634"/>
                <a:gd name="T35" fmla="*/ 398 h 634"/>
                <a:gd name="T36" fmla="*/ 117 w 634"/>
                <a:gd name="T37" fmla="*/ 516 h 634"/>
                <a:gd name="T38" fmla="*/ 235 w 634"/>
                <a:gd name="T39" fmla="*/ 516 h 634"/>
                <a:gd name="T40" fmla="*/ 235 w 634"/>
                <a:gd name="T41" fmla="*/ 471 h 634"/>
                <a:gd name="T42" fmla="*/ 279 w 634"/>
                <a:gd name="T43" fmla="*/ 383 h 634"/>
                <a:gd name="T44" fmla="*/ 544 w 634"/>
                <a:gd name="T45" fmla="*/ 0 h 634"/>
                <a:gd name="T46" fmla="*/ 73 w 634"/>
                <a:gd name="T47" fmla="*/ 0 h 634"/>
                <a:gd name="T48" fmla="*/ 0 w 634"/>
                <a:gd name="T49" fmla="*/ 560 h 634"/>
                <a:gd name="T50" fmla="*/ 544 w 634"/>
                <a:gd name="T51" fmla="*/ 633 h 634"/>
                <a:gd name="T52" fmla="*/ 633 w 634"/>
                <a:gd name="T53" fmla="*/ 89 h 634"/>
                <a:gd name="T54" fmla="*/ 588 w 634"/>
                <a:gd name="T55" fmla="*/ 560 h 634"/>
                <a:gd name="T56" fmla="*/ 544 w 634"/>
                <a:gd name="T57" fmla="*/ 589 h 634"/>
                <a:gd name="T58" fmla="*/ 44 w 634"/>
                <a:gd name="T59" fmla="*/ 560 h 634"/>
                <a:gd name="T60" fmla="*/ 73 w 634"/>
                <a:gd name="T61" fmla="*/ 45 h 634"/>
                <a:gd name="T62" fmla="*/ 588 w 634"/>
                <a:gd name="T63" fmla="*/ 89 h 634"/>
                <a:gd name="T64" fmla="*/ 485 w 634"/>
                <a:gd name="T65" fmla="*/ 118 h 634"/>
                <a:gd name="T66" fmla="*/ 397 w 634"/>
                <a:gd name="T67" fmla="*/ 118 h 634"/>
                <a:gd name="T68" fmla="*/ 397 w 634"/>
                <a:gd name="T69" fmla="*/ 162 h 634"/>
                <a:gd name="T70" fmla="*/ 353 w 634"/>
                <a:gd name="T71" fmla="*/ 251 h 634"/>
                <a:gd name="T72" fmla="*/ 471 w 634"/>
                <a:gd name="T73" fmla="*/ 192 h 634"/>
                <a:gd name="T74" fmla="*/ 485 w 634"/>
                <a:gd name="T75" fmla="*/ 266 h 634"/>
                <a:gd name="T76" fmla="*/ 515 w 634"/>
                <a:gd name="T77" fmla="*/ 148 h 634"/>
                <a:gd name="T78" fmla="*/ 485 w 634"/>
                <a:gd name="T79" fmla="*/ 11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235" y="162"/>
                  </a:moveTo>
                  <a:lnTo>
                    <a:pt x="235" y="162"/>
                  </a:lnTo>
                  <a:cubicBezTo>
                    <a:pt x="250" y="162"/>
                    <a:pt x="250" y="148"/>
                    <a:pt x="250" y="148"/>
                  </a:cubicBezTo>
                  <a:cubicBezTo>
                    <a:pt x="250" y="133"/>
                    <a:pt x="250" y="118"/>
                    <a:pt x="235" y="118"/>
                  </a:cubicBezTo>
                  <a:cubicBezTo>
                    <a:pt x="132" y="118"/>
                    <a:pt x="132" y="118"/>
                    <a:pt x="132" y="118"/>
                  </a:cubicBezTo>
                  <a:cubicBezTo>
                    <a:pt x="132" y="118"/>
                    <a:pt x="132" y="118"/>
                    <a:pt x="117" y="133"/>
                  </a:cubicBezTo>
                  <a:cubicBezTo>
                    <a:pt x="117" y="133"/>
                    <a:pt x="117" y="133"/>
                    <a:pt x="117" y="148"/>
                  </a:cubicBezTo>
                  <a:cubicBezTo>
                    <a:pt x="117" y="236"/>
                    <a:pt x="117" y="236"/>
                    <a:pt x="117" y="236"/>
                  </a:cubicBezTo>
                  <a:cubicBezTo>
                    <a:pt x="117" y="251"/>
                    <a:pt x="132" y="266"/>
                    <a:pt x="132" y="266"/>
                  </a:cubicBezTo>
                  <a:cubicBezTo>
                    <a:pt x="147" y="266"/>
                    <a:pt x="162" y="251"/>
                    <a:pt x="162" y="236"/>
                  </a:cubicBezTo>
                  <a:cubicBezTo>
                    <a:pt x="162" y="192"/>
                    <a:pt x="162" y="192"/>
                    <a:pt x="162" y="192"/>
                  </a:cubicBezTo>
                  <a:cubicBezTo>
                    <a:pt x="250" y="280"/>
                    <a:pt x="250" y="280"/>
                    <a:pt x="250" y="280"/>
                  </a:cubicBezTo>
                  <a:cubicBezTo>
                    <a:pt x="279" y="251"/>
                    <a:pt x="279" y="251"/>
                    <a:pt x="279" y="251"/>
                  </a:cubicBezTo>
                  <a:cubicBezTo>
                    <a:pt x="176" y="162"/>
                    <a:pt x="176" y="162"/>
                    <a:pt x="176" y="162"/>
                  </a:cubicBezTo>
                  <a:lnTo>
                    <a:pt x="235" y="162"/>
                  </a:lnTo>
                  <a:close/>
                  <a:moveTo>
                    <a:pt x="485" y="383"/>
                  </a:moveTo>
                  <a:lnTo>
                    <a:pt x="485" y="383"/>
                  </a:lnTo>
                  <a:cubicBezTo>
                    <a:pt x="485" y="383"/>
                    <a:pt x="471" y="383"/>
                    <a:pt x="471" y="398"/>
                  </a:cubicBezTo>
                  <a:cubicBezTo>
                    <a:pt x="471" y="442"/>
                    <a:pt x="471" y="442"/>
                    <a:pt x="471" y="442"/>
                  </a:cubicBezTo>
                  <a:cubicBezTo>
                    <a:pt x="383" y="354"/>
                    <a:pt x="383" y="354"/>
                    <a:pt x="383" y="354"/>
                  </a:cubicBezTo>
                  <a:cubicBezTo>
                    <a:pt x="353" y="383"/>
                    <a:pt x="353" y="383"/>
                    <a:pt x="353" y="383"/>
                  </a:cubicBezTo>
                  <a:cubicBezTo>
                    <a:pt x="441" y="471"/>
                    <a:pt x="441" y="471"/>
                    <a:pt x="441" y="471"/>
                  </a:cubicBezTo>
                  <a:cubicBezTo>
                    <a:pt x="397" y="471"/>
                    <a:pt x="397" y="471"/>
                    <a:pt x="397" y="471"/>
                  </a:cubicBezTo>
                  <a:cubicBezTo>
                    <a:pt x="383" y="471"/>
                    <a:pt x="367" y="486"/>
                    <a:pt x="367" y="501"/>
                  </a:cubicBezTo>
                  <a:cubicBezTo>
                    <a:pt x="367" y="501"/>
                    <a:pt x="383" y="516"/>
                    <a:pt x="397" y="516"/>
                  </a:cubicBezTo>
                  <a:cubicBezTo>
                    <a:pt x="485" y="516"/>
                    <a:pt x="485" y="516"/>
                    <a:pt x="485" y="516"/>
                  </a:cubicBezTo>
                  <a:cubicBezTo>
                    <a:pt x="500" y="516"/>
                    <a:pt x="500" y="516"/>
                    <a:pt x="500" y="516"/>
                  </a:cubicBezTo>
                  <a:cubicBezTo>
                    <a:pt x="515" y="501"/>
                    <a:pt x="515" y="501"/>
                    <a:pt x="515" y="501"/>
                  </a:cubicBezTo>
                  <a:cubicBezTo>
                    <a:pt x="515" y="398"/>
                    <a:pt x="515" y="398"/>
                    <a:pt x="515" y="398"/>
                  </a:cubicBezTo>
                  <a:cubicBezTo>
                    <a:pt x="515" y="383"/>
                    <a:pt x="500" y="383"/>
                    <a:pt x="485" y="383"/>
                  </a:cubicBezTo>
                  <a:close/>
                  <a:moveTo>
                    <a:pt x="250" y="354"/>
                  </a:moveTo>
                  <a:lnTo>
                    <a:pt x="250" y="354"/>
                  </a:lnTo>
                  <a:cubicBezTo>
                    <a:pt x="162" y="442"/>
                    <a:pt x="162" y="442"/>
                    <a:pt x="162" y="442"/>
                  </a:cubicBezTo>
                  <a:cubicBezTo>
                    <a:pt x="162" y="398"/>
                    <a:pt x="162" y="398"/>
                    <a:pt x="162" y="398"/>
                  </a:cubicBezTo>
                  <a:cubicBezTo>
                    <a:pt x="162" y="383"/>
                    <a:pt x="147" y="383"/>
                    <a:pt x="132" y="383"/>
                  </a:cubicBezTo>
                  <a:cubicBezTo>
                    <a:pt x="132" y="383"/>
                    <a:pt x="117" y="383"/>
                    <a:pt x="117" y="398"/>
                  </a:cubicBezTo>
                  <a:cubicBezTo>
                    <a:pt x="117" y="501"/>
                    <a:pt x="117" y="501"/>
                    <a:pt x="117" y="501"/>
                  </a:cubicBezTo>
                  <a:cubicBezTo>
                    <a:pt x="117" y="501"/>
                    <a:pt x="117" y="501"/>
                    <a:pt x="117" y="516"/>
                  </a:cubicBezTo>
                  <a:cubicBezTo>
                    <a:pt x="132" y="516"/>
                    <a:pt x="132" y="516"/>
                    <a:pt x="132" y="516"/>
                  </a:cubicBezTo>
                  <a:cubicBezTo>
                    <a:pt x="235" y="516"/>
                    <a:pt x="235" y="516"/>
                    <a:pt x="235" y="516"/>
                  </a:cubicBezTo>
                  <a:cubicBezTo>
                    <a:pt x="250" y="516"/>
                    <a:pt x="250" y="501"/>
                    <a:pt x="250" y="501"/>
                  </a:cubicBezTo>
                  <a:cubicBezTo>
                    <a:pt x="250" y="486"/>
                    <a:pt x="250" y="471"/>
                    <a:pt x="235" y="471"/>
                  </a:cubicBezTo>
                  <a:cubicBezTo>
                    <a:pt x="176" y="471"/>
                    <a:pt x="176" y="471"/>
                    <a:pt x="176" y="471"/>
                  </a:cubicBezTo>
                  <a:cubicBezTo>
                    <a:pt x="279" y="383"/>
                    <a:pt x="279" y="383"/>
                    <a:pt x="279" y="383"/>
                  </a:cubicBezTo>
                  <a:lnTo>
                    <a:pt x="250" y="354"/>
                  </a:ln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9"/>
                    <a:pt x="633" y="89"/>
                    <a:pt x="633" y="89"/>
                  </a:cubicBezTo>
                  <a:cubicBezTo>
                    <a:pt x="633" y="45"/>
                    <a:pt x="588" y="0"/>
                    <a:pt x="544" y="0"/>
                  </a:cubicBezTo>
                  <a:close/>
                  <a:moveTo>
                    <a:pt x="588" y="560"/>
                  </a:moveTo>
                  <a:lnTo>
                    <a:pt x="588" y="560"/>
                  </a:lnTo>
                  <a:cubicBezTo>
                    <a:pt x="588" y="575"/>
                    <a:pt x="574" y="589"/>
                    <a:pt x="544" y="589"/>
                  </a:cubicBezTo>
                  <a:cubicBezTo>
                    <a:pt x="73" y="589"/>
                    <a:pt x="73" y="589"/>
                    <a:pt x="73" y="589"/>
                  </a:cubicBezTo>
                  <a:cubicBezTo>
                    <a:pt x="58" y="589"/>
                    <a:pt x="44" y="575"/>
                    <a:pt x="44" y="560"/>
                  </a:cubicBezTo>
                  <a:cubicBezTo>
                    <a:pt x="44" y="89"/>
                    <a:pt x="44" y="89"/>
                    <a:pt x="44" y="89"/>
                  </a:cubicBezTo>
                  <a:cubicBezTo>
                    <a:pt x="44" y="59"/>
                    <a:pt x="58" y="45"/>
                    <a:pt x="73" y="45"/>
                  </a:cubicBezTo>
                  <a:cubicBezTo>
                    <a:pt x="544" y="45"/>
                    <a:pt x="544" y="45"/>
                    <a:pt x="544" y="45"/>
                  </a:cubicBezTo>
                  <a:cubicBezTo>
                    <a:pt x="574" y="45"/>
                    <a:pt x="588" y="59"/>
                    <a:pt x="588" y="89"/>
                  </a:cubicBezTo>
                  <a:lnTo>
                    <a:pt x="588" y="560"/>
                  </a:lnTo>
                  <a:close/>
                  <a:moveTo>
                    <a:pt x="485" y="118"/>
                  </a:moveTo>
                  <a:lnTo>
                    <a:pt x="485" y="118"/>
                  </a:lnTo>
                  <a:cubicBezTo>
                    <a:pt x="397" y="118"/>
                    <a:pt x="397" y="118"/>
                    <a:pt x="397" y="118"/>
                  </a:cubicBezTo>
                  <a:cubicBezTo>
                    <a:pt x="383" y="118"/>
                    <a:pt x="367" y="133"/>
                    <a:pt x="367" y="148"/>
                  </a:cubicBezTo>
                  <a:cubicBezTo>
                    <a:pt x="367" y="148"/>
                    <a:pt x="383" y="162"/>
                    <a:pt x="397" y="162"/>
                  </a:cubicBezTo>
                  <a:cubicBezTo>
                    <a:pt x="441" y="162"/>
                    <a:pt x="441" y="162"/>
                    <a:pt x="441" y="162"/>
                  </a:cubicBezTo>
                  <a:cubicBezTo>
                    <a:pt x="353" y="251"/>
                    <a:pt x="353" y="251"/>
                    <a:pt x="353" y="251"/>
                  </a:cubicBezTo>
                  <a:cubicBezTo>
                    <a:pt x="383" y="280"/>
                    <a:pt x="383" y="280"/>
                    <a:pt x="383" y="280"/>
                  </a:cubicBezTo>
                  <a:cubicBezTo>
                    <a:pt x="471" y="192"/>
                    <a:pt x="471" y="192"/>
                    <a:pt x="471" y="192"/>
                  </a:cubicBezTo>
                  <a:cubicBezTo>
                    <a:pt x="471" y="236"/>
                    <a:pt x="471" y="236"/>
                    <a:pt x="471" y="236"/>
                  </a:cubicBezTo>
                  <a:cubicBezTo>
                    <a:pt x="471" y="251"/>
                    <a:pt x="485" y="266"/>
                    <a:pt x="485" y="266"/>
                  </a:cubicBezTo>
                  <a:cubicBezTo>
                    <a:pt x="500" y="266"/>
                    <a:pt x="515" y="251"/>
                    <a:pt x="515" y="236"/>
                  </a:cubicBezTo>
                  <a:cubicBezTo>
                    <a:pt x="515" y="148"/>
                    <a:pt x="515" y="148"/>
                    <a:pt x="515" y="148"/>
                  </a:cubicBezTo>
                  <a:cubicBezTo>
                    <a:pt x="515" y="133"/>
                    <a:pt x="515" y="133"/>
                    <a:pt x="500" y="133"/>
                  </a:cubicBezTo>
                  <a:cubicBezTo>
                    <a:pt x="500" y="118"/>
                    <a:pt x="500" y="118"/>
                    <a:pt x="485" y="11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1" name="Freeform 51"/>
            <p:cNvSpPr>
              <a:spLocks noChangeArrowheads="1"/>
            </p:cNvSpPr>
            <p:nvPr/>
          </p:nvSpPr>
          <p:spPr bwMode="auto">
            <a:xfrm>
              <a:off x="4700588" y="2214563"/>
              <a:ext cx="266700" cy="274637"/>
            </a:xfrm>
            <a:custGeom>
              <a:avLst/>
              <a:gdLst>
                <a:gd name="T0" fmla="*/ 265 w 619"/>
                <a:gd name="T1" fmla="*/ 339 h 634"/>
                <a:gd name="T2" fmla="*/ 265 w 619"/>
                <a:gd name="T3" fmla="*/ 339 h 634"/>
                <a:gd name="T4" fmla="*/ 88 w 619"/>
                <a:gd name="T5" fmla="*/ 339 h 634"/>
                <a:gd name="T6" fmla="*/ 73 w 619"/>
                <a:gd name="T7" fmla="*/ 354 h 634"/>
                <a:gd name="T8" fmla="*/ 88 w 619"/>
                <a:gd name="T9" fmla="*/ 383 h 634"/>
                <a:gd name="T10" fmla="*/ 221 w 619"/>
                <a:gd name="T11" fmla="*/ 383 h 634"/>
                <a:gd name="T12" fmla="*/ 88 w 619"/>
                <a:gd name="T13" fmla="*/ 516 h 634"/>
                <a:gd name="T14" fmla="*/ 118 w 619"/>
                <a:gd name="T15" fmla="*/ 545 h 634"/>
                <a:gd name="T16" fmla="*/ 250 w 619"/>
                <a:gd name="T17" fmla="*/ 412 h 634"/>
                <a:gd name="T18" fmla="*/ 250 w 619"/>
                <a:gd name="T19" fmla="*/ 530 h 634"/>
                <a:gd name="T20" fmla="*/ 265 w 619"/>
                <a:gd name="T21" fmla="*/ 560 h 634"/>
                <a:gd name="T22" fmla="*/ 294 w 619"/>
                <a:gd name="T23" fmla="*/ 530 h 634"/>
                <a:gd name="T24" fmla="*/ 294 w 619"/>
                <a:gd name="T25" fmla="*/ 354 h 634"/>
                <a:gd name="T26" fmla="*/ 280 w 619"/>
                <a:gd name="T27" fmla="*/ 339 h 634"/>
                <a:gd name="T28" fmla="*/ 265 w 619"/>
                <a:gd name="T29" fmla="*/ 339 h 634"/>
                <a:gd name="T30" fmla="*/ 530 w 619"/>
                <a:gd name="T31" fmla="*/ 266 h 634"/>
                <a:gd name="T32" fmla="*/ 530 w 619"/>
                <a:gd name="T33" fmla="*/ 266 h 634"/>
                <a:gd name="T34" fmla="*/ 397 w 619"/>
                <a:gd name="T35" fmla="*/ 266 h 634"/>
                <a:gd name="T36" fmla="*/ 530 w 619"/>
                <a:gd name="T37" fmla="*/ 133 h 634"/>
                <a:gd name="T38" fmla="*/ 500 w 619"/>
                <a:gd name="T39" fmla="*/ 103 h 634"/>
                <a:gd name="T40" fmla="*/ 368 w 619"/>
                <a:gd name="T41" fmla="*/ 236 h 634"/>
                <a:gd name="T42" fmla="*/ 368 w 619"/>
                <a:gd name="T43" fmla="*/ 103 h 634"/>
                <a:gd name="T44" fmla="*/ 353 w 619"/>
                <a:gd name="T45" fmla="*/ 89 h 634"/>
                <a:gd name="T46" fmla="*/ 324 w 619"/>
                <a:gd name="T47" fmla="*/ 103 h 634"/>
                <a:gd name="T48" fmla="*/ 324 w 619"/>
                <a:gd name="T49" fmla="*/ 280 h 634"/>
                <a:gd name="T50" fmla="*/ 339 w 619"/>
                <a:gd name="T51" fmla="*/ 295 h 634"/>
                <a:gd name="T52" fmla="*/ 353 w 619"/>
                <a:gd name="T53" fmla="*/ 295 h 634"/>
                <a:gd name="T54" fmla="*/ 530 w 619"/>
                <a:gd name="T55" fmla="*/ 295 h 634"/>
                <a:gd name="T56" fmla="*/ 544 w 619"/>
                <a:gd name="T57" fmla="*/ 280 h 634"/>
                <a:gd name="T58" fmla="*/ 530 w 619"/>
                <a:gd name="T59" fmla="*/ 266 h 634"/>
                <a:gd name="T60" fmla="*/ 544 w 619"/>
                <a:gd name="T61" fmla="*/ 0 h 634"/>
                <a:gd name="T62" fmla="*/ 544 w 619"/>
                <a:gd name="T63" fmla="*/ 0 h 634"/>
                <a:gd name="T64" fmla="*/ 73 w 619"/>
                <a:gd name="T65" fmla="*/ 0 h 634"/>
                <a:gd name="T66" fmla="*/ 0 w 619"/>
                <a:gd name="T67" fmla="*/ 89 h 634"/>
                <a:gd name="T68" fmla="*/ 0 w 619"/>
                <a:gd name="T69" fmla="*/ 560 h 634"/>
                <a:gd name="T70" fmla="*/ 73 w 619"/>
                <a:gd name="T71" fmla="*/ 633 h 634"/>
                <a:gd name="T72" fmla="*/ 544 w 619"/>
                <a:gd name="T73" fmla="*/ 633 h 634"/>
                <a:gd name="T74" fmla="*/ 618 w 619"/>
                <a:gd name="T75" fmla="*/ 560 h 634"/>
                <a:gd name="T76" fmla="*/ 618 w 619"/>
                <a:gd name="T77" fmla="*/ 89 h 634"/>
                <a:gd name="T78" fmla="*/ 544 w 619"/>
                <a:gd name="T79" fmla="*/ 0 h 634"/>
                <a:gd name="T80" fmla="*/ 589 w 619"/>
                <a:gd name="T81" fmla="*/ 560 h 634"/>
                <a:gd name="T82" fmla="*/ 589 w 619"/>
                <a:gd name="T83" fmla="*/ 560 h 634"/>
                <a:gd name="T84" fmla="*/ 544 w 619"/>
                <a:gd name="T85" fmla="*/ 589 h 634"/>
                <a:gd name="T86" fmla="*/ 73 w 619"/>
                <a:gd name="T87" fmla="*/ 589 h 634"/>
                <a:gd name="T88" fmla="*/ 29 w 619"/>
                <a:gd name="T89" fmla="*/ 560 h 634"/>
                <a:gd name="T90" fmla="*/ 29 w 619"/>
                <a:gd name="T91" fmla="*/ 89 h 634"/>
                <a:gd name="T92" fmla="*/ 73 w 619"/>
                <a:gd name="T93" fmla="*/ 45 h 634"/>
                <a:gd name="T94" fmla="*/ 544 w 619"/>
                <a:gd name="T95" fmla="*/ 45 h 634"/>
                <a:gd name="T96" fmla="*/ 589 w 619"/>
                <a:gd name="T97" fmla="*/ 89 h 634"/>
                <a:gd name="T98" fmla="*/ 589 w 619"/>
                <a:gd name="T9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339"/>
                  </a:moveTo>
                  <a:lnTo>
                    <a:pt x="265" y="339"/>
                  </a:lnTo>
                  <a:cubicBezTo>
                    <a:pt x="88" y="339"/>
                    <a:pt x="88" y="339"/>
                    <a:pt x="88" y="339"/>
                  </a:cubicBezTo>
                  <a:lnTo>
                    <a:pt x="73" y="354"/>
                  </a:lnTo>
                  <a:cubicBezTo>
                    <a:pt x="73" y="369"/>
                    <a:pt x="88" y="383"/>
                    <a:pt x="88" y="383"/>
                  </a:cubicBezTo>
                  <a:cubicBezTo>
                    <a:pt x="221" y="383"/>
                    <a:pt x="221" y="383"/>
                    <a:pt x="221" y="383"/>
                  </a:cubicBezTo>
                  <a:cubicBezTo>
                    <a:pt x="88" y="516"/>
                    <a:pt x="88" y="516"/>
                    <a:pt x="88" y="516"/>
                  </a:cubicBezTo>
                  <a:cubicBezTo>
                    <a:pt x="118" y="545"/>
                    <a:pt x="118" y="545"/>
                    <a:pt x="118" y="545"/>
                  </a:cubicBezTo>
                  <a:cubicBezTo>
                    <a:pt x="250" y="412"/>
                    <a:pt x="250" y="412"/>
                    <a:pt x="250" y="412"/>
                  </a:cubicBezTo>
                  <a:cubicBezTo>
                    <a:pt x="250" y="530"/>
                    <a:pt x="250" y="530"/>
                    <a:pt x="250" y="530"/>
                  </a:cubicBezTo>
                  <a:cubicBezTo>
                    <a:pt x="250" y="545"/>
                    <a:pt x="265" y="560"/>
                    <a:pt x="265" y="560"/>
                  </a:cubicBezTo>
                  <a:cubicBezTo>
                    <a:pt x="280" y="560"/>
                    <a:pt x="294" y="545"/>
                    <a:pt x="294" y="530"/>
                  </a:cubicBezTo>
                  <a:cubicBezTo>
                    <a:pt x="294" y="354"/>
                    <a:pt x="294" y="354"/>
                    <a:pt x="294" y="354"/>
                  </a:cubicBezTo>
                  <a:cubicBezTo>
                    <a:pt x="294" y="354"/>
                    <a:pt x="294" y="354"/>
                    <a:pt x="280" y="339"/>
                  </a:cubicBezTo>
                  <a:cubicBezTo>
                    <a:pt x="280" y="339"/>
                    <a:pt x="280" y="339"/>
                    <a:pt x="265" y="339"/>
                  </a:cubicBezTo>
                  <a:close/>
                  <a:moveTo>
                    <a:pt x="530" y="266"/>
                  </a:moveTo>
                  <a:lnTo>
                    <a:pt x="530" y="266"/>
                  </a:lnTo>
                  <a:cubicBezTo>
                    <a:pt x="397" y="266"/>
                    <a:pt x="397" y="266"/>
                    <a:pt x="397" y="266"/>
                  </a:cubicBezTo>
                  <a:cubicBezTo>
                    <a:pt x="530" y="133"/>
                    <a:pt x="530" y="133"/>
                    <a:pt x="530" y="133"/>
                  </a:cubicBezTo>
                  <a:cubicBezTo>
                    <a:pt x="500" y="103"/>
                    <a:pt x="500" y="103"/>
                    <a:pt x="500" y="103"/>
                  </a:cubicBezTo>
                  <a:cubicBezTo>
                    <a:pt x="368" y="236"/>
                    <a:pt x="368" y="236"/>
                    <a:pt x="368" y="236"/>
                  </a:cubicBezTo>
                  <a:cubicBezTo>
                    <a:pt x="368" y="103"/>
                    <a:pt x="368" y="103"/>
                    <a:pt x="368" y="103"/>
                  </a:cubicBezTo>
                  <a:cubicBezTo>
                    <a:pt x="368" y="89"/>
                    <a:pt x="353" y="89"/>
                    <a:pt x="353" y="89"/>
                  </a:cubicBezTo>
                  <a:cubicBezTo>
                    <a:pt x="339" y="89"/>
                    <a:pt x="324" y="89"/>
                    <a:pt x="324" y="103"/>
                  </a:cubicBezTo>
                  <a:cubicBezTo>
                    <a:pt x="324" y="280"/>
                    <a:pt x="324" y="280"/>
                    <a:pt x="324" y="280"/>
                  </a:cubicBezTo>
                  <a:cubicBezTo>
                    <a:pt x="324" y="280"/>
                    <a:pt x="324" y="295"/>
                    <a:pt x="339" y="295"/>
                  </a:cubicBezTo>
                  <a:cubicBezTo>
                    <a:pt x="339" y="295"/>
                    <a:pt x="339" y="295"/>
                    <a:pt x="353" y="295"/>
                  </a:cubicBezTo>
                  <a:cubicBezTo>
                    <a:pt x="530" y="295"/>
                    <a:pt x="530" y="295"/>
                    <a:pt x="530" y="295"/>
                  </a:cubicBezTo>
                  <a:cubicBezTo>
                    <a:pt x="530" y="295"/>
                    <a:pt x="544" y="295"/>
                    <a:pt x="544" y="280"/>
                  </a:cubicBezTo>
                  <a:cubicBezTo>
                    <a:pt x="544" y="266"/>
                    <a:pt x="530" y="266"/>
                    <a:pt x="530" y="266"/>
                  </a:cubicBezTo>
                  <a:close/>
                  <a:moveTo>
                    <a:pt x="544" y="0"/>
                  </a:moveTo>
                  <a:lnTo>
                    <a:pt x="544" y="0"/>
                  </a:lnTo>
                  <a:cubicBezTo>
                    <a:pt x="73" y="0"/>
                    <a:pt x="73" y="0"/>
                    <a:pt x="73" y="0"/>
                  </a:cubicBezTo>
                  <a:cubicBezTo>
                    <a:pt x="29" y="0"/>
                    <a:pt x="0" y="45"/>
                    <a:pt x="0" y="89"/>
                  </a:cubicBezTo>
                  <a:cubicBezTo>
                    <a:pt x="0" y="560"/>
                    <a:pt x="0" y="560"/>
                    <a:pt x="0" y="560"/>
                  </a:cubicBezTo>
                  <a:cubicBezTo>
                    <a:pt x="0" y="604"/>
                    <a:pt x="29" y="633"/>
                    <a:pt x="73" y="633"/>
                  </a:cubicBezTo>
                  <a:cubicBezTo>
                    <a:pt x="544" y="633"/>
                    <a:pt x="544" y="633"/>
                    <a:pt x="544" y="633"/>
                  </a:cubicBezTo>
                  <a:cubicBezTo>
                    <a:pt x="589" y="633"/>
                    <a:pt x="618" y="604"/>
                    <a:pt x="618" y="560"/>
                  </a:cubicBezTo>
                  <a:cubicBezTo>
                    <a:pt x="618" y="89"/>
                    <a:pt x="618" y="89"/>
                    <a:pt x="618" y="89"/>
                  </a:cubicBezTo>
                  <a:cubicBezTo>
                    <a:pt x="618" y="45"/>
                    <a:pt x="589" y="0"/>
                    <a:pt x="544" y="0"/>
                  </a:cubicBezTo>
                  <a:close/>
                  <a:moveTo>
                    <a:pt x="589" y="560"/>
                  </a:moveTo>
                  <a:lnTo>
                    <a:pt x="589" y="560"/>
                  </a:lnTo>
                  <a:cubicBezTo>
                    <a:pt x="589" y="575"/>
                    <a:pt x="559" y="589"/>
                    <a:pt x="544" y="589"/>
                  </a:cubicBezTo>
                  <a:cubicBezTo>
                    <a:pt x="73" y="589"/>
                    <a:pt x="73" y="589"/>
                    <a:pt x="73" y="589"/>
                  </a:cubicBezTo>
                  <a:cubicBezTo>
                    <a:pt x="59" y="589"/>
                    <a:pt x="29" y="575"/>
                    <a:pt x="29" y="560"/>
                  </a:cubicBezTo>
                  <a:cubicBezTo>
                    <a:pt x="29" y="89"/>
                    <a:pt x="29" y="89"/>
                    <a:pt x="29" y="89"/>
                  </a:cubicBezTo>
                  <a:cubicBezTo>
                    <a:pt x="29" y="59"/>
                    <a:pt x="59" y="45"/>
                    <a:pt x="73" y="45"/>
                  </a:cubicBezTo>
                  <a:cubicBezTo>
                    <a:pt x="544" y="45"/>
                    <a:pt x="544" y="45"/>
                    <a:pt x="544" y="45"/>
                  </a:cubicBezTo>
                  <a:cubicBezTo>
                    <a:pt x="559" y="45"/>
                    <a:pt x="589" y="59"/>
                    <a:pt x="589" y="89"/>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2" name="Freeform 52"/>
            <p:cNvSpPr>
              <a:spLocks noChangeArrowheads="1"/>
            </p:cNvSpPr>
            <p:nvPr/>
          </p:nvSpPr>
          <p:spPr bwMode="auto">
            <a:xfrm>
              <a:off x="8674100" y="1776413"/>
              <a:ext cx="266700" cy="274637"/>
            </a:xfrm>
            <a:custGeom>
              <a:avLst/>
              <a:gdLst>
                <a:gd name="T0" fmla="*/ 265 w 619"/>
                <a:gd name="T1" fmla="*/ 515 h 634"/>
                <a:gd name="T2" fmla="*/ 265 w 619"/>
                <a:gd name="T3" fmla="*/ 515 h 634"/>
                <a:gd name="T4" fmla="*/ 132 w 619"/>
                <a:gd name="T5" fmla="*/ 515 h 634"/>
                <a:gd name="T6" fmla="*/ 280 w 619"/>
                <a:gd name="T7" fmla="*/ 383 h 634"/>
                <a:gd name="T8" fmla="*/ 250 w 619"/>
                <a:gd name="T9" fmla="*/ 353 h 634"/>
                <a:gd name="T10" fmla="*/ 118 w 619"/>
                <a:gd name="T11" fmla="*/ 485 h 634"/>
                <a:gd name="T12" fmla="*/ 118 w 619"/>
                <a:gd name="T13" fmla="*/ 353 h 634"/>
                <a:gd name="T14" fmla="*/ 88 w 619"/>
                <a:gd name="T15" fmla="*/ 338 h 634"/>
                <a:gd name="T16" fmla="*/ 74 w 619"/>
                <a:gd name="T17" fmla="*/ 353 h 634"/>
                <a:gd name="T18" fmla="*/ 74 w 619"/>
                <a:gd name="T19" fmla="*/ 530 h 634"/>
                <a:gd name="T20" fmla="*/ 74 w 619"/>
                <a:gd name="T21" fmla="*/ 544 h 634"/>
                <a:gd name="T22" fmla="*/ 88 w 619"/>
                <a:gd name="T23" fmla="*/ 544 h 634"/>
                <a:gd name="T24" fmla="*/ 265 w 619"/>
                <a:gd name="T25" fmla="*/ 544 h 634"/>
                <a:gd name="T26" fmla="*/ 294 w 619"/>
                <a:gd name="T27" fmla="*/ 530 h 634"/>
                <a:gd name="T28" fmla="*/ 265 w 619"/>
                <a:gd name="T29" fmla="*/ 515 h 634"/>
                <a:gd name="T30" fmla="*/ 530 w 619"/>
                <a:gd name="T31" fmla="*/ 73 h 634"/>
                <a:gd name="T32" fmla="*/ 530 w 619"/>
                <a:gd name="T33" fmla="*/ 73 h 634"/>
                <a:gd name="T34" fmla="*/ 353 w 619"/>
                <a:gd name="T35" fmla="*/ 73 h 634"/>
                <a:gd name="T36" fmla="*/ 324 w 619"/>
                <a:gd name="T37" fmla="*/ 103 h 634"/>
                <a:gd name="T38" fmla="*/ 353 w 619"/>
                <a:gd name="T39" fmla="*/ 117 h 634"/>
                <a:gd name="T40" fmla="*/ 486 w 619"/>
                <a:gd name="T41" fmla="*/ 117 h 634"/>
                <a:gd name="T42" fmla="*/ 339 w 619"/>
                <a:gd name="T43" fmla="*/ 250 h 634"/>
                <a:gd name="T44" fmla="*/ 368 w 619"/>
                <a:gd name="T45" fmla="*/ 279 h 634"/>
                <a:gd name="T46" fmla="*/ 500 w 619"/>
                <a:gd name="T47" fmla="*/ 147 h 634"/>
                <a:gd name="T48" fmla="*/ 500 w 619"/>
                <a:gd name="T49" fmla="*/ 279 h 634"/>
                <a:gd name="T50" fmla="*/ 530 w 619"/>
                <a:gd name="T51" fmla="*/ 294 h 634"/>
                <a:gd name="T52" fmla="*/ 545 w 619"/>
                <a:gd name="T53" fmla="*/ 279 h 634"/>
                <a:gd name="T54" fmla="*/ 545 w 619"/>
                <a:gd name="T55" fmla="*/ 103 h 634"/>
                <a:gd name="T56" fmla="*/ 545 w 619"/>
                <a:gd name="T57" fmla="*/ 88 h 634"/>
                <a:gd name="T58" fmla="*/ 530 w 619"/>
                <a:gd name="T59" fmla="*/ 73 h 634"/>
                <a:gd name="T60" fmla="*/ 545 w 619"/>
                <a:gd name="T61" fmla="*/ 0 h 634"/>
                <a:gd name="T62" fmla="*/ 545 w 619"/>
                <a:gd name="T63" fmla="*/ 0 h 634"/>
                <a:gd name="T64" fmla="*/ 74 w 619"/>
                <a:gd name="T65" fmla="*/ 0 h 634"/>
                <a:gd name="T66" fmla="*/ 0 w 619"/>
                <a:gd name="T67" fmla="*/ 73 h 634"/>
                <a:gd name="T68" fmla="*/ 0 w 619"/>
                <a:gd name="T69" fmla="*/ 544 h 634"/>
                <a:gd name="T70" fmla="*/ 74 w 619"/>
                <a:gd name="T71" fmla="*/ 633 h 634"/>
                <a:gd name="T72" fmla="*/ 545 w 619"/>
                <a:gd name="T73" fmla="*/ 633 h 634"/>
                <a:gd name="T74" fmla="*/ 618 w 619"/>
                <a:gd name="T75" fmla="*/ 544 h 634"/>
                <a:gd name="T76" fmla="*/ 618 w 619"/>
                <a:gd name="T77" fmla="*/ 73 h 634"/>
                <a:gd name="T78" fmla="*/ 545 w 619"/>
                <a:gd name="T79" fmla="*/ 0 h 634"/>
                <a:gd name="T80" fmla="*/ 589 w 619"/>
                <a:gd name="T81" fmla="*/ 544 h 634"/>
                <a:gd name="T82" fmla="*/ 589 w 619"/>
                <a:gd name="T83" fmla="*/ 544 h 634"/>
                <a:gd name="T84" fmla="*/ 545 w 619"/>
                <a:gd name="T85" fmla="*/ 588 h 634"/>
                <a:gd name="T86" fmla="*/ 74 w 619"/>
                <a:gd name="T87" fmla="*/ 588 h 634"/>
                <a:gd name="T88" fmla="*/ 29 w 619"/>
                <a:gd name="T89" fmla="*/ 544 h 634"/>
                <a:gd name="T90" fmla="*/ 29 w 619"/>
                <a:gd name="T91" fmla="*/ 73 h 634"/>
                <a:gd name="T92" fmla="*/ 74 w 619"/>
                <a:gd name="T93" fmla="*/ 44 h 634"/>
                <a:gd name="T94" fmla="*/ 545 w 619"/>
                <a:gd name="T95" fmla="*/ 44 h 634"/>
                <a:gd name="T96" fmla="*/ 589 w 619"/>
                <a:gd name="T97" fmla="*/ 73 h 634"/>
                <a:gd name="T98" fmla="*/ 589 w 619"/>
                <a:gd name="T99" fmla="*/ 54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9" h="634">
                  <a:moveTo>
                    <a:pt x="265" y="515"/>
                  </a:moveTo>
                  <a:lnTo>
                    <a:pt x="265" y="515"/>
                  </a:lnTo>
                  <a:cubicBezTo>
                    <a:pt x="132" y="515"/>
                    <a:pt x="132" y="515"/>
                    <a:pt x="132" y="515"/>
                  </a:cubicBezTo>
                  <a:cubicBezTo>
                    <a:pt x="280" y="383"/>
                    <a:pt x="280" y="383"/>
                    <a:pt x="280" y="383"/>
                  </a:cubicBezTo>
                  <a:cubicBezTo>
                    <a:pt x="250" y="353"/>
                    <a:pt x="250" y="353"/>
                    <a:pt x="250" y="353"/>
                  </a:cubicBezTo>
                  <a:cubicBezTo>
                    <a:pt x="118" y="485"/>
                    <a:pt x="118" y="485"/>
                    <a:pt x="118" y="485"/>
                  </a:cubicBezTo>
                  <a:cubicBezTo>
                    <a:pt x="118" y="353"/>
                    <a:pt x="118" y="353"/>
                    <a:pt x="118" y="353"/>
                  </a:cubicBezTo>
                  <a:cubicBezTo>
                    <a:pt x="118" y="338"/>
                    <a:pt x="103" y="338"/>
                    <a:pt x="88" y="338"/>
                  </a:cubicBezTo>
                  <a:cubicBezTo>
                    <a:pt x="88" y="338"/>
                    <a:pt x="74" y="338"/>
                    <a:pt x="74" y="353"/>
                  </a:cubicBezTo>
                  <a:cubicBezTo>
                    <a:pt x="74" y="530"/>
                    <a:pt x="74" y="530"/>
                    <a:pt x="74" y="530"/>
                  </a:cubicBezTo>
                  <a:lnTo>
                    <a:pt x="74" y="544"/>
                  </a:lnTo>
                  <a:cubicBezTo>
                    <a:pt x="88" y="544"/>
                    <a:pt x="88" y="544"/>
                    <a:pt x="88" y="544"/>
                  </a:cubicBezTo>
                  <a:cubicBezTo>
                    <a:pt x="265" y="544"/>
                    <a:pt x="265" y="544"/>
                    <a:pt x="265" y="544"/>
                  </a:cubicBezTo>
                  <a:cubicBezTo>
                    <a:pt x="280" y="544"/>
                    <a:pt x="294" y="544"/>
                    <a:pt x="294" y="530"/>
                  </a:cubicBezTo>
                  <a:cubicBezTo>
                    <a:pt x="294" y="515"/>
                    <a:pt x="280" y="515"/>
                    <a:pt x="265" y="515"/>
                  </a:cubicBezTo>
                  <a:close/>
                  <a:moveTo>
                    <a:pt x="530" y="73"/>
                  </a:moveTo>
                  <a:lnTo>
                    <a:pt x="530" y="73"/>
                  </a:lnTo>
                  <a:cubicBezTo>
                    <a:pt x="353" y="73"/>
                    <a:pt x="353" y="73"/>
                    <a:pt x="353" y="73"/>
                  </a:cubicBezTo>
                  <a:cubicBezTo>
                    <a:pt x="339" y="73"/>
                    <a:pt x="324" y="88"/>
                    <a:pt x="324" y="103"/>
                  </a:cubicBezTo>
                  <a:cubicBezTo>
                    <a:pt x="324" y="103"/>
                    <a:pt x="339" y="117"/>
                    <a:pt x="353" y="117"/>
                  </a:cubicBezTo>
                  <a:cubicBezTo>
                    <a:pt x="486" y="117"/>
                    <a:pt x="486" y="117"/>
                    <a:pt x="486" y="117"/>
                  </a:cubicBezTo>
                  <a:cubicBezTo>
                    <a:pt x="339" y="250"/>
                    <a:pt x="339" y="250"/>
                    <a:pt x="339" y="250"/>
                  </a:cubicBezTo>
                  <a:cubicBezTo>
                    <a:pt x="368" y="279"/>
                    <a:pt x="368" y="279"/>
                    <a:pt x="368" y="279"/>
                  </a:cubicBezTo>
                  <a:cubicBezTo>
                    <a:pt x="500" y="147"/>
                    <a:pt x="500" y="147"/>
                    <a:pt x="500" y="147"/>
                  </a:cubicBezTo>
                  <a:cubicBezTo>
                    <a:pt x="500" y="279"/>
                    <a:pt x="500" y="279"/>
                    <a:pt x="500" y="279"/>
                  </a:cubicBezTo>
                  <a:cubicBezTo>
                    <a:pt x="500" y="279"/>
                    <a:pt x="515" y="294"/>
                    <a:pt x="530" y="294"/>
                  </a:cubicBezTo>
                  <a:lnTo>
                    <a:pt x="545" y="279"/>
                  </a:lnTo>
                  <a:cubicBezTo>
                    <a:pt x="545" y="103"/>
                    <a:pt x="545" y="103"/>
                    <a:pt x="545" y="103"/>
                  </a:cubicBezTo>
                  <a:cubicBezTo>
                    <a:pt x="545" y="88"/>
                    <a:pt x="545" y="88"/>
                    <a:pt x="545" y="88"/>
                  </a:cubicBezTo>
                  <a:cubicBezTo>
                    <a:pt x="530" y="73"/>
                    <a:pt x="530" y="73"/>
                    <a:pt x="530" y="73"/>
                  </a:cubicBezTo>
                  <a:close/>
                  <a:moveTo>
                    <a:pt x="545" y="0"/>
                  </a:moveTo>
                  <a:lnTo>
                    <a:pt x="545" y="0"/>
                  </a:lnTo>
                  <a:cubicBezTo>
                    <a:pt x="74" y="0"/>
                    <a:pt x="74" y="0"/>
                    <a:pt x="74" y="0"/>
                  </a:cubicBezTo>
                  <a:cubicBezTo>
                    <a:pt x="29" y="0"/>
                    <a:pt x="0" y="29"/>
                    <a:pt x="0" y="73"/>
                  </a:cubicBezTo>
                  <a:cubicBezTo>
                    <a:pt x="0" y="544"/>
                    <a:pt x="0" y="544"/>
                    <a:pt x="0" y="544"/>
                  </a:cubicBezTo>
                  <a:cubicBezTo>
                    <a:pt x="0" y="588"/>
                    <a:pt x="29" y="633"/>
                    <a:pt x="74" y="633"/>
                  </a:cubicBezTo>
                  <a:cubicBezTo>
                    <a:pt x="545" y="633"/>
                    <a:pt x="545" y="633"/>
                    <a:pt x="545" y="633"/>
                  </a:cubicBezTo>
                  <a:cubicBezTo>
                    <a:pt x="589" y="633"/>
                    <a:pt x="618" y="588"/>
                    <a:pt x="618" y="544"/>
                  </a:cubicBezTo>
                  <a:cubicBezTo>
                    <a:pt x="618" y="73"/>
                    <a:pt x="618" y="73"/>
                    <a:pt x="618" y="73"/>
                  </a:cubicBezTo>
                  <a:cubicBezTo>
                    <a:pt x="618" y="29"/>
                    <a:pt x="589" y="0"/>
                    <a:pt x="545" y="0"/>
                  </a:cubicBezTo>
                  <a:close/>
                  <a:moveTo>
                    <a:pt x="589" y="544"/>
                  </a:moveTo>
                  <a:lnTo>
                    <a:pt x="589" y="544"/>
                  </a:lnTo>
                  <a:cubicBezTo>
                    <a:pt x="589" y="574"/>
                    <a:pt x="559" y="588"/>
                    <a:pt x="545" y="588"/>
                  </a:cubicBezTo>
                  <a:cubicBezTo>
                    <a:pt x="74" y="588"/>
                    <a:pt x="74" y="588"/>
                    <a:pt x="74" y="588"/>
                  </a:cubicBezTo>
                  <a:cubicBezTo>
                    <a:pt x="59" y="588"/>
                    <a:pt x="29" y="574"/>
                    <a:pt x="29" y="544"/>
                  </a:cubicBezTo>
                  <a:cubicBezTo>
                    <a:pt x="29" y="73"/>
                    <a:pt x="29" y="73"/>
                    <a:pt x="29" y="73"/>
                  </a:cubicBezTo>
                  <a:cubicBezTo>
                    <a:pt x="29" y="58"/>
                    <a:pt x="59" y="44"/>
                    <a:pt x="74" y="44"/>
                  </a:cubicBezTo>
                  <a:cubicBezTo>
                    <a:pt x="545" y="44"/>
                    <a:pt x="545" y="44"/>
                    <a:pt x="545" y="44"/>
                  </a:cubicBezTo>
                  <a:cubicBezTo>
                    <a:pt x="559" y="44"/>
                    <a:pt x="589" y="58"/>
                    <a:pt x="589" y="73"/>
                  </a:cubicBezTo>
                  <a:lnTo>
                    <a:pt x="589" y="544"/>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5" name="Freeform 53"/>
            <p:cNvSpPr>
              <a:spLocks noChangeArrowheads="1"/>
            </p:cNvSpPr>
            <p:nvPr/>
          </p:nvSpPr>
          <p:spPr bwMode="auto">
            <a:xfrm>
              <a:off x="8253413" y="1776413"/>
              <a:ext cx="242887" cy="274637"/>
            </a:xfrm>
            <a:custGeom>
              <a:avLst/>
              <a:gdLst>
                <a:gd name="T0" fmla="*/ 133 w 561"/>
                <a:gd name="T1" fmla="*/ 368 h 634"/>
                <a:gd name="T2" fmla="*/ 133 w 561"/>
                <a:gd name="T3" fmla="*/ 368 h 634"/>
                <a:gd name="T4" fmla="*/ 265 w 561"/>
                <a:gd name="T5" fmla="*/ 500 h 634"/>
                <a:gd name="T6" fmla="*/ 280 w 561"/>
                <a:gd name="T7" fmla="*/ 515 h 634"/>
                <a:gd name="T8" fmla="*/ 295 w 561"/>
                <a:gd name="T9" fmla="*/ 500 h 634"/>
                <a:gd name="T10" fmla="*/ 427 w 561"/>
                <a:gd name="T11" fmla="*/ 368 h 634"/>
                <a:gd name="T12" fmla="*/ 427 w 561"/>
                <a:gd name="T13" fmla="*/ 338 h 634"/>
                <a:gd name="T14" fmla="*/ 398 w 561"/>
                <a:gd name="T15" fmla="*/ 338 h 634"/>
                <a:gd name="T16" fmla="*/ 295 w 561"/>
                <a:gd name="T17" fmla="*/ 441 h 634"/>
                <a:gd name="T18" fmla="*/ 295 w 561"/>
                <a:gd name="T19" fmla="*/ 14 h 634"/>
                <a:gd name="T20" fmla="*/ 280 w 561"/>
                <a:gd name="T21" fmla="*/ 0 h 634"/>
                <a:gd name="T22" fmla="*/ 265 w 561"/>
                <a:gd name="T23" fmla="*/ 14 h 634"/>
                <a:gd name="T24" fmla="*/ 265 w 561"/>
                <a:gd name="T25" fmla="*/ 441 h 634"/>
                <a:gd name="T26" fmla="*/ 162 w 561"/>
                <a:gd name="T27" fmla="*/ 338 h 634"/>
                <a:gd name="T28" fmla="*/ 133 w 561"/>
                <a:gd name="T29" fmla="*/ 338 h 634"/>
                <a:gd name="T30" fmla="*/ 133 w 561"/>
                <a:gd name="T31" fmla="*/ 368 h 634"/>
                <a:gd name="T32" fmla="*/ 471 w 561"/>
                <a:gd name="T33" fmla="*/ 73 h 634"/>
                <a:gd name="T34" fmla="*/ 471 w 561"/>
                <a:gd name="T35" fmla="*/ 73 h 634"/>
                <a:gd name="T36" fmla="*/ 412 w 561"/>
                <a:gd name="T37" fmla="*/ 73 h 634"/>
                <a:gd name="T38" fmla="*/ 412 w 561"/>
                <a:gd name="T39" fmla="*/ 117 h 634"/>
                <a:gd name="T40" fmla="*/ 471 w 561"/>
                <a:gd name="T41" fmla="*/ 117 h 634"/>
                <a:gd name="T42" fmla="*/ 516 w 561"/>
                <a:gd name="T43" fmla="*/ 162 h 634"/>
                <a:gd name="T44" fmla="*/ 516 w 561"/>
                <a:gd name="T45" fmla="*/ 544 h 634"/>
                <a:gd name="T46" fmla="*/ 471 w 561"/>
                <a:gd name="T47" fmla="*/ 588 h 634"/>
                <a:gd name="T48" fmla="*/ 89 w 561"/>
                <a:gd name="T49" fmla="*/ 588 h 634"/>
                <a:gd name="T50" fmla="*/ 44 w 561"/>
                <a:gd name="T51" fmla="*/ 544 h 634"/>
                <a:gd name="T52" fmla="*/ 44 w 561"/>
                <a:gd name="T53" fmla="*/ 162 h 634"/>
                <a:gd name="T54" fmla="*/ 89 w 561"/>
                <a:gd name="T55" fmla="*/ 117 h 634"/>
                <a:gd name="T56" fmla="*/ 148 w 561"/>
                <a:gd name="T57" fmla="*/ 117 h 634"/>
                <a:gd name="T58" fmla="*/ 148 w 561"/>
                <a:gd name="T59" fmla="*/ 73 h 634"/>
                <a:gd name="T60" fmla="*/ 89 w 561"/>
                <a:gd name="T61" fmla="*/ 73 h 634"/>
                <a:gd name="T62" fmla="*/ 0 w 561"/>
                <a:gd name="T63" fmla="*/ 162 h 634"/>
                <a:gd name="T64" fmla="*/ 0 w 561"/>
                <a:gd name="T65" fmla="*/ 544 h 634"/>
                <a:gd name="T66" fmla="*/ 89 w 561"/>
                <a:gd name="T67" fmla="*/ 633 h 634"/>
                <a:gd name="T68" fmla="*/ 471 w 561"/>
                <a:gd name="T69" fmla="*/ 633 h 634"/>
                <a:gd name="T70" fmla="*/ 560 w 561"/>
                <a:gd name="T71" fmla="*/ 544 h 634"/>
                <a:gd name="T72" fmla="*/ 560 w 561"/>
                <a:gd name="T73" fmla="*/ 162 h 634"/>
                <a:gd name="T74" fmla="*/ 471 w 561"/>
                <a:gd name="T75" fmla="*/ 7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61" h="634">
                  <a:moveTo>
                    <a:pt x="133" y="368"/>
                  </a:moveTo>
                  <a:lnTo>
                    <a:pt x="133" y="368"/>
                  </a:lnTo>
                  <a:cubicBezTo>
                    <a:pt x="265" y="500"/>
                    <a:pt x="265" y="500"/>
                    <a:pt x="265" y="500"/>
                  </a:cubicBezTo>
                  <a:lnTo>
                    <a:pt x="280" y="515"/>
                  </a:lnTo>
                  <a:lnTo>
                    <a:pt x="295" y="500"/>
                  </a:lnTo>
                  <a:cubicBezTo>
                    <a:pt x="427" y="368"/>
                    <a:pt x="427" y="368"/>
                    <a:pt x="427" y="368"/>
                  </a:cubicBezTo>
                  <a:cubicBezTo>
                    <a:pt x="442" y="353"/>
                    <a:pt x="442" y="353"/>
                    <a:pt x="427" y="338"/>
                  </a:cubicBezTo>
                  <a:cubicBezTo>
                    <a:pt x="427" y="338"/>
                    <a:pt x="412" y="338"/>
                    <a:pt x="398" y="338"/>
                  </a:cubicBezTo>
                  <a:cubicBezTo>
                    <a:pt x="295" y="441"/>
                    <a:pt x="295" y="441"/>
                    <a:pt x="295" y="441"/>
                  </a:cubicBezTo>
                  <a:cubicBezTo>
                    <a:pt x="295" y="14"/>
                    <a:pt x="295" y="14"/>
                    <a:pt x="295" y="14"/>
                  </a:cubicBezTo>
                  <a:cubicBezTo>
                    <a:pt x="295" y="14"/>
                    <a:pt x="295" y="0"/>
                    <a:pt x="280" y="0"/>
                  </a:cubicBezTo>
                  <a:cubicBezTo>
                    <a:pt x="265" y="0"/>
                    <a:pt x="265" y="14"/>
                    <a:pt x="265" y="14"/>
                  </a:cubicBezTo>
                  <a:cubicBezTo>
                    <a:pt x="265" y="441"/>
                    <a:pt x="265" y="441"/>
                    <a:pt x="265" y="441"/>
                  </a:cubicBezTo>
                  <a:cubicBezTo>
                    <a:pt x="162" y="338"/>
                    <a:pt x="162" y="338"/>
                    <a:pt x="162" y="338"/>
                  </a:cubicBezTo>
                  <a:cubicBezTo>
                    <a:pt x="148" y="338"/>
                    <a:pt x="133" y="338"/>
                    <a:pt x="133" y="338"/>
                  </a:cubicBezTo>
                  <a:cubicBezTo>
                    <a:pt x="118" y="353"/>
                    <a:pt x="118" y="353"/>
                    <a:pt x="133" y="368"/>
                  </a:cubicBezTo>
                  <a:close/>
                  <a:moveTo>
                    <a:pt x="471" y="73"/>
                  </a:moveTo>
                  <a:lnTo>
                    <a:pt x="471" y="73"/>
                  </a:lnTo>
                  <a:cubicBezTo>
                    <a:pt x="412" y="73"/>
                    <a:pt x="412" y="73"/>
                    <a:pt x="412" y="73"/>
                  </a:cubicBezTo>
                  <a:cubicBezTo>
                    <a:pt x="412" y="117"/>
                    <a:pt x="412" y="117"/>
                    <a:pt x="412" y="117"/>
                  </a:cubicBezTo>
                  <a:cubicBezTo>
                    <a:pt x="471" y="117"/>
                    <a:pt x="471" y="117"/>
                    <a:pt x="471" y="117"/>
                  </a:cubicBezTo>
                  <a:cubicBezTo>
                    <a:pt x="501" y="117"/>
                    <a:pt x="516" y="132"/>
                    <a:pt x="516" y="162"/>
                  </a:cubicBezTo>
                  <a:cubicBezTo>
                    <a:pt x="516" y="544"/>
                    <a:pt x="516" y="544"/>
                    <a:pt x="516" y="544"/>
                  </a:cubicBezTo>
                  <a:cubicBezTo>
                    <a:pt x="516" y="574"/>
                    <a:pt x="501" y="588"/>
                    <a:pt x="471" y="588"/>
                  </a:cubicBezTo>
                  <a:cubicBezTo>
                    <a:pt x="89" y="588"/>
                    <a:pt x="89" y="588"/>
                    <a:pt x="89" y="588"/>
                  </a:cubicBezTo>
                  <a:cubicBezTo>
                    <a:pt x="59" y="588"/>
                    <a:pt x="44" y="574"/>
                    <a:pt x="44" y="544"/>
                  </a:cubicBezTo>
                  <a:cubicBezTo>
                    <a:pt x="44" y="162"/>
                    <a:pt x="44" y="162"/>
                    <a:pt x="44" y="162"/>
                  </a:cubicBezTo>
                  <a:cubicBezTo>
                    <a:pt x="44" y="132"/>
                    <a:pt x="59" y="117"/>
                    <a:pt x="89" y="117"/>
                  </a:cubicBezTo>
                  <a:cubicBezTo>
                    <a:pt x="148" y="117"/>
                    <a:pt x="148" y="117"/>
                    <a:pt x="148" y="117"/>
                  </a:cubicBezTo>
                  <a:cubicBezTo>
                    <a:pt x="148" y="73"/>
                    <a:pt x="148" y="73"/>
                    <a:pt x="148" y="73"/>
                  </a:cubicBezTo>
                  <a:cubicBezTo>
                    <a:pt x="89" y="73"/>
                    <a:pt x="89" y="73"/>
                    <a:pt x="89" y="73"/>
                  </a:cubicBezTo>
                  <a:cubicBezTo>
                    <a:pt x="44" y="73"/>
                    <a:pt x="0" y="117"/>
                    <a:pt x="0" y="162"/>
                  </a:cubicBezTo>
                  <a:cubicBezTo>
                    <a:pt x="0" y="544"/>
                    <a:pt x="0" y="544"/>
                    <a:pt x="0" y="544"/>
                  </a:cubicBezTo>
                  <a:cubicBezTo>
                    <a:pt x="0" y="588"/>
                    <a:pt x="44" y="633"/>
                    <a:pt x="89" y="633"/>
                  </a:cubicBezTo>
                  <a:cubicBezTo>
                    <a:pt x="471" y="633"/>
                    <a:pt x="471" y="633"/>
                    <a:pt x="471" y="633"/>
                  </a:cubicBezTo>
                  <a:cubicBezTo>
                    <a:pt x="516" y="633"/>
                    <a:pt x="560" y="588"/>
                    <a:pt x="560" y="544"/>
                  </a:cubicBezTo>
                  <a:cubicBezTo>
                    <a:pt x="560" y="162"/>
                    <a:pt x="560" y="162"/>
                    <a:pt x="560" y="162"/>
                  </a:cubicBezTo>
                  <a:cubicBezTo>
                    <a:pt x="560" y="117"/>
                    <a:pt x="516" y="73"/>
                    <a:pt x="471" y="73"/>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6" name="Freeform 54"/>
            <p:cNvSpPr>
              <a:spLocks noChangeArrowheads="1"/>
            </p:cNvSpPr>
            <p:nvPr/>
          </p:nvSpPr>
          <p:spPr bwMode="auto">
            <a:xfrm>
              <a:off x="7807325" y="1776413"/>
              <a:ext cx="236538" cy="274637"/>
            </a:xfrm>
            <a:custGeom>
              <a:avLst/>
              <a:gdLst>
                <a:gd name="T0" fmla="*/ 427 w 545"/>
                <a:gd name="T1" fmla="*/ 265 h 634"/>
                <a:gd name="T2" fmla="*/ 427 w 545"/>
                <a:gd name="T3" fmla="*/ 265 h 634"/>
                <a:gd name="T4" fmla="*/ 280 w 545"/>
                <a:gd name="T5" fmla="*/ 117 h 634"/>
                <a:gd name="T6" fmla="*/ 265 w 545"/>
                <a:gd name="T7" fmla="*/ 117 h 634"/>
                <a:gd name="T8" fmla="*/ 250 w 545"/>
                <a:gd name="T9" fmla="*/ 117 h 634"/>
                <a:gd name="T10" fmla="*/ 118 w 545"/>
                <a:gd name="T11" fmla="*/ 265 h 634"/>
                <a:gd name="T12" fmla="*/ 118 w 545"/>
                <a:gd name="T13" fmla="*/ 294 h 634"/>
                <a:gd name="T14" fmla="*/ 147 w 545"/>
                <a:gd name="T15" fmla="*/ 294 h 634"/>
                <a:gd name="T16" fmla="*/ 250 w 545"/>
                <a:gd name="T17" fmla="*/ 191 h 634"/>
                <a:gd name="T18" fmla="*/ 250 w 545"/>
                <a:gd name="T19" fmla="*/ 603 h 634"/>
                <a:gd name="T20" fmla="*/ 265 w 545"/>
                <a:gd name="T21" fmla="*/ 633 h 634"/>
                <a:gd name="T22" fmla="*/ 294 w 545"/>
                <a:gd name="T23" fmla="*/ 603 h 634"/>
                <a:gd name="T24" fmla="*/ 294 w 545"/>
                <a:gd name="T25" fmla="*/ 191 h 634"/>
                <a:gd name="T26" fmla="*/ 398 w 545"/>
                <a:gd name="T27" fmla="*/ 294 h 634"/>
                <a:gd name="T28" fmla="*/ 427 w 545"/>
                <a:gd name="T29" fmla="*/ 294 h 634"/>
                <a:gd name="T30" fmla="*/ 427 w 545"/>
                <a:gd name="T31" fmla="*/ 265 h 634"/>
                <a:gd name="T32" fmla="*/ 471 w 545"/>
                <a:gd name="T33" fmla="*/ 0 h 634"/>
                <a:gd name="T34" fmla="*/ 471 w 545"/>
                <a:gd name="T35" fmla="*/ 0 h 634"/>
                <a:gd name="T36" fmla="*/ 73 w 545"/>
                <a:gd name="T37" fmla="*/ 0 h 634"/>
                <a:gd name="T38" fmla="*/ 0 w 545"/>
                <a:gd name="T39" fmla="*/ 73 h 634"/>
                <a:gd name="T40" fmla="*/ 0 w 545"/>
                <a:gd name="T41" fmla="*/ 471 h 634"/>
                <a:gd name="T42" fmla="*/ 73 w 545"/>
                <a:gd name="T43" fmla="*/ 544 h 634"/>
                <a:gd name="T44" fmla="*/ 132 w 545"/>
                <a:gd name="T45" fmla="*/ 544 h 634"/>
                <a:gd name="T46" fmla="*/ 132 w 545"/>
                <a:gd name="T47" fmla="*/ 515 h 634"/>
                <a:gd name="T48" fmla="*/ 73 w 545"/>
                <a:gd name="T49" fmla="*/ 515 h 634"/>
                <a:gd name="T50" fmla="*/ 29 w 545"/>
                <a:gd name="T51" fmla="*/ 471 h 634"/>
                <a:gd name="T52" fmla="*/ 29 w 545"/>
                <a:gd name="T53" fmla="*/ 73 h 634"/>
                <a:gd name="T54" fmla="*/ 73 w 545"/>
                <a:gd name="T55" fmla="*/ 44 h 634"/>
                <a:gd name="T56" fmla="*/ 471 w 545"/>
                <a:gd name="T57" fmla="*/ 44 h 634"/>
                <a:gd name="T58" fmla="*/ 500 w 545"/>
                <a:gd name="T59" fmla="*/ 73 h 634"/>
                <a:gd name="T60" fmla="*/ 500 w 545"/>
                <a:gd name="T61" fmla="*/ 471 h 634"/>
                <a:gd name="T62" fmla="*/ 471 w 545"/>
                <a:gd name="T63" fmla="*/ 515 h 634"/>
                <a:gd name="T64" fmla="*/ 412 w 545"/>
                <a:gd name="T65" fmla="*/ 515 h 634"/>
                <a:gd name="T66" fmla="*/ 412 w 545"/>
                <a:gd name="T67" fmla="*/ 544 h 634"/>
                <a:gd name="T68" fmla="*/ 471 w 545"/>
                <a:gd name="T69" fmla="*/ 544 h 634"/>
                <a:gd name="T70" fmla="*/ 544 w 545"/>
                <a:gd name="T71" fmla="*/ 471 h 634"/>
                <a:gd name="T72" fmla="*/ 544 w 545"/>
                <a:gd name="T73" fmla="*/ 73 h 634"/>
                <a:gd name="T74" fmla="*/ 471 w 545"/>
                <a:gd name="T75"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5" h="634">
                  <a:moveTo>
                    <a:pt x="427" y="265"/>
                  </a:moveTo>
                  <a:lnTo>
                    <a:pt x="427" y="265"/>
                  </a:lnTo>
                  <a:cubicBezTo>
                    <a:pt x="280" y="117"/>
                    <a:pt x="280" y="117"/>
                    <a:pt x="280" y="117"/>
                  </a:cubicBezTo>
                  <a:cubicBezTo>
                    <a:pt x="280" y="117"/>
                    <a:pt x="280" y="117"/>
                    <a:pt x="265" y="117"/>
                  </a:cubicBezTo>
                  <a:cubicBezTo>
                    <a:pt x="265" y="117"/>
                    <a:pt x="265" y="117"/>
                    <a:pt x="250" y="117"/>
                  </a:cubicBezTo>
                  <a:cubicBezTo>
                    <a:pt x="118" y="265"/>
                    <a:pt x="118" y="265"/>
                    <a:pt x="118" y="265"/>
                  </a:cubicBezTo>
                  <a:cubicBezTo>
                    <a:pt x="118" y="265"/>
                    <a:pt x="118" y="279"/>
                    <a:pt x="118" y="294"/>
                  </a:cubicBezTo>
                  <a:cubicBezTo>
                    <a:pt x="132" y="294"/>
                    <a:pt x="132" y="294"/>
                    <a:pt x="147" y="294"/>
                  </a:cubicBezTo>
                  <a:cubicBezTo>
                    <a:pt x="250" y="191"/>
                    <a:pt x="250" y="191"/>
                    <a:pt x="250" y="191"/>
                  </a:cubicBezTo>
                  <a:cubicBezTo>
                    <a:pt x="250" y="603"/>
                    <a:pt x="250" y="603"/>
                    <a:pt x="250" y="603"/>
                  </a:cubicBezTo>
                  <a:cubicBezTo>
                    <a:pt x="250" y="618"/>
                    <a:pt x="265" y="633"/>
                    <a:pt x="265" y="633"/>
                  </a:cubicBezTo>
                  <a:cubicBezTo>
                    <a:pt x="280" y="633"/>
                    <a:pt x="294" y="618"/>
                    <a:pt x="294" y="603"/>
                  </a:cubicBezTo>
                  <a:cubicBezTo>
                    <a:pt x="294" y="191"/>
                    <a:pt x="294" y="191"/>
                    <a:pt x="294" y="191"/>
                  </a:cubicBezTo>
                  <a:cubicBezTo>
                    <a:pt x="398" y="294"/>
                    <a:pt x="398" y="294"/>
                    <a:pt x="398" y="294"/>
                  </a:cubicBezTo>
                  <a:cubicBezTo>
                    <a:pt x="398" y="294"/>
                    <a:pt x="412" y="294"/>
                    <a:pt x="427" y="294"/>
                  </a:cubicBezTo>
                  <a:cubicBezTo>
                    <a:pt x="427" y="279"/>
                    <a:pt x="427" y="265"/>
                    <a:pt x="427" y="265"/>
                  </a:cubicBezTo>
                  <a:close/>
                  <a:moveTo>
                    <a:pt x="471" y="0"/>
                  </a:moveTo>
                  <a:lnTo>
                    <a:pt x="471" y="0"/>
                  </a:lnTo>
                  <a:cubicBezTo>
                    <a:pt x="73" y="0"/>
                    <a:pt x="73" y="0"/>
                    <a:pt x="73" y="0"/>
                  </a:cubicBezTo>
                  <a:cubicBezTo>
                    <a:pt x="29" y="0"/>
                    <a:pt x="0" y="29"/>
                    <a:pt x="0" y="73"/>
                  </a:cubicBezTo>
                  <a:cubicBezTo>
                    <a:pt x="0" y="471"/>
                    <a:pt x="0" y="471"/>
                    <a:pt x="0" y="471"/>
                  </a:cubicBezTo>
                  <a:cubicBezTo>
                    <a:pt x="0" y="515"/>
                    <a:pt x="29" y="544"/>
                    <a:pt x="73" y="544"/>
                  </a:cubicBezTo>
                  <a:cubicBezTo>
                    <a:pt x="132" y="544"/>
                    <a:pt x="132" y="544"/>
                    <a:pt x="132" y="544"/>
                  </a:cubicBezTo>
                  <a:cubicBezTo>
                    <a:pt x="132" y="515"/>
                    <a:pt x="132" y="515"/>
                    <a:pt x="132" y="515"/>
                  </a:cubicBezTo>
                  <a:cubicBezTo>
                    <a:pt x="73" y="515"/>
                    <a:pt x="73" y="515"/>
                    <a:pt x="73" y="515"/>
                  </a:cubicBezTo>
                  <a:cubicBezTo>
                    <a:pt x="59" y="515"/>
                    <a:pt x="29" y="485"/>
                    <a:pt x="29" y="471"/>
                  </a:cubicBezTo>
                  <a:cubicBezTo>
                    <a:pt x="29" y="73"/>
                    <a:pt x="29" y="73"/>
                    <a:pt x="29" y="73"/>
                  </a:cubicBezTo>
                  <a:cubicBezTo>
                    <a:pt x="29" y="58"/>
                    <a:pt x="59" y="44"/>
                    <a:pt x="73" y="44"/>
                  </a:cubicBezTo>
                  <a:cubicBezTo>
                    <a:pt x="471" y="44"/>
                    <a:pt x="471" y="44"/>
                    <a:pt x="471" y="44"/>
                  </a:cubicBezTo>
                  <a:cubicBezTo>
                    <a:pt x="486" y="44"/>
                    <a:pt x="500" y="58"/>
                    <a:pt x="500" y="73"/>
                  </a:cubicBezTo>
                  <a:cubicBezTo>
                    <a:pt x="500" y="471"/>
                    <a:pt x="500" y="471"/>
                    <a:pt x="500" y="471"/>
                  </a:cubicBezTo>
                  <a:cubicBezTo>
                    <a:pt x="500" y="485"/>
                    <a:pt x="486" y="515"/>
                    <a:pt x="471" y="515"/>
                  </a:cubicBezTo>
                  <a:cubicBezTo>
                    <a:pt x="412" y="515"/>
                    <a:pt x="412" y="515"/>
                    <a:pt x="412" y="515"/>
                  </a:cubicBezTo>
                  <a:cubicBezTo>
                    <a:pt x="412" y="544"/>
                    <a:pt x="412" y="544"/>
                    <a:pt x="412" y="544"/>
                  </a:cubicBezTo>
                  <a:cubicBezTo>
                    <a:pt x="471" y="544"/>
                    <a:pt x="471" y="544"/>
                    <a:pt x="471" y="544"/>
                  </a:cubicBezTo>
                  <a:cubicBezTo>
                    <a:pt x="515" y="544"/>
                    <a:pt x="544" y="515"/>
                    <a:pt x="544" y="471"/>
                  </a:cubicBezTo>
                  <a:cubicBezTo>
                    <a:pt x="544" y="73"/>
                    <a:pt x="544" y="73"/>
                    <a:pt x="544" y="73"/>
                  </a:cubicBezTo>
                  <a:cubicBezTo>
                    <a:pt x="544" y="29"/>
                    <a:pt x="515" y="0"/>
                    <a:pt x="471"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7" name="Freeform 55"/>
            <p:cNvSpPr>
              <a:spLocks noChangeArrowheads="1"/>
            </p:cNvSpPr>
            <p:nvPr/>
          </p:nvSpPr>
          <p:spPr bwMode="auto">
            <a:xfrm>
              <a:off x="7350125" y="1795463"/>
              <a:ext cx="266700" cy="236537"/>
            </a:xfrm>
            <a:custGeom>
              <a:avLst/>
              <a:gdLst>
                <a:gd name="T0" fmla="*/ 603 w 619"/>
                <a:gd name="T1" fmla="*/ 250 h 545"/>
                <a:gd name="T2" fmla="*/ 603 w 619"/>
                <a:gd name="T3" fmla="*/ 250 h 545"/>
                <a:gd name="T4" fmla="*/ 177 w 619"/>
                <a:gd name="T5" fmla="*/ 250 h 545"/>
                <a:gd name="T6" fmla="*/ 280 w 619"/>
                <a:gd name="T7" fmla="*/ 147 h 545"/>
                <a:gd name="T8" fmla="*/ 280 w 619"/>
                <a:gd name="T9" fmla="*/ 118 h 545"/>
                <a:gd name="T10" fmla="*/ 250 w 619"/>
                <a:gd name="T11" fmla="*/ 118 h 545"/>
                <a:gd name="T12" fmla="*/ 118 w 619"/>
                <a:gd name="T13" fmla="*/ 250 h 545"/>
                <a:gd name="T14" fmla="*/ 118 w 619"/>
                <a:gd name="T15" fmla="*/ 265 h 545"/>
                <a:gd name="T16" fmla="*/ 118 w 619"/>
                <a:gd name="T17" fmla="*/ 280 h 545"/>
                <a:gd name="T18" fmla="*/ 250 w 619"/>
                <a:gd name="T19" fmla="*/ 427 h 545"/>
                <a:gd name="T20" fmla="*/ 280 w 619"/>
                <a:gd name="T21" fmla="*/ 427 h 545"/>
                <a:gd name="T22" fmla="*/ 280 w 619"/>
                <a:gd name="T23" fmla="*/ 397 h 545"/>
                <a:gd name="T24" fmla="*/ 177 w 619"/>
                <a:gd name="T25" fmla="*/ 294 h 545"/>
                <a:gd name="T26" fmla="*/ 603 w 619"/>
                <a:gd name="T27" fmla="*/ 294 h 545"/>
                <a:gd name="T28" fmla="*/ 618 w 619"/>
                <a:gd name="T29" fmla="*/ 265 h 545"/>
                <a:gd name="T30" fmla="*/ 603 w 619"/>
                <a:gd name="T31" fmla="*/ 250 h 545"/>
                <a:gd name="T32" fmla="*/ 500 w 619"/>
                <a:gd name="T33" fmla="*/ 471 h 545"/>
                <a:gd name="T34" fmla="*/ 500 w 619"/>
                <a:gd name="T35" fmla="*/ 471 h 545"/>
                <a:gd name="T36" fmla="*/ 471 w 619"/>
                <a:gd name="T37" fmla="*/ 500 h 545"/>
                <a:gd name="T38" fmla="*/ 73 w 619"/>
                <a:gd name="T39" fmla="*/ 500 h 545"/>
                <a:gd name="T40" fmla="*/ 29 w 619"/>
                <a:gd name="T41" fmla="*/ 471 h 545"/>
                <a:gd name="T42" fmla="*/ 29 w 619"/>
                <a:gd name="T43" fmla="*/ 73 h 545"/>
                <a:gd name="T44" fmla="*/ 73 w 619"/>
                <a:gd name="T45" fmla="*/ 29 h 545"/>
                <a:gd name="T46" fmla="*/ 471 w 619"/>
                <a:gd name="T47" fmla="*/ 29 h 545"/>
                <a:gd name="T48" fmla="*/ 500 w 619"/>
                <a:gd name="T49" fmla="*/ 73 h 545"/>
                <a:gd name="T50" fmla="*/ 500 w 619"/>
                <a:gd name="T51" fmla="*/ 132 h 545"/>
                <a:gd name="T52" fmla="*/ 545 w 619"/>
                <a:gd name="T53" fmla="*/ 132 h 545"/>
                <a:gd name="T54" fmla="*/ 545 w 619"/>
                <a:gd name="T55" fmla="*/ 73 h 545"/>
                <a:gd name="T56" fmla="*/ 471 w 619"/>
                <a:gd name="T57" fmla="*/ 0 h 545"/>
                <a:gd name="T58" fmla="*/ 73 w 619"/>
                <a:gd name="T59" fmla="*/ 0 h 545"/>
                <a:gd name="T60" fmla="*/ 0 w 619"/>
                <a:gd name="T61" fmla="*/ 73 h 545"/>
                <a:gd name="T62" fmla="*/ 0 w 619"/>
                <a:gd name="T63" fmla="*/ 471 h 545"/>
                <a:gd name="T64" fmla="*/ 73 w 619"/>
                <a:gd name="T65" fmla="*/ 544 h 545"/>
                <a:gd name="T66" fmla="*/ 471 w 619"/>
                <a:gd name="T67" fmla="*/ 544 h 545"/>
                <a:gd name="T68" fmla="*/ 545 w 619"/>
                <a:gd name="T69" fmla="*/ 471 h 545"/>
                <a:gd name="T70" fmla="*/ 545 w 619"/>
                <a:gd name="T71" fmla="*/ 412 h 545"/>
                <a:gd name="T72" fmla="*/ 500 w 619"/>
                <a:gd name="T73" fmla="*/ 412 h 545"/>
                <a:gd name="T74" fmla="*/ 500 w 619"/>
                <a:gd name="T7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545">
                  <a:moveTo>
                    <a:pt x="603" y="250"/>
                  </a:moveTo>
                  <a:lnTo>
                    <a:pt x="603" y="250"/>
                  </a:lnTo>
                  <a:cubicBezTo>
                    <a:pt x="177" y="250"/>
                    <a:pt x="177" y="250"/>
                    <a:pt x="177" y="250"/>
                  </a:cubicBezTo>
                  <a:cubicBezTo>
                    <a:pt x="280" y="147"/>
                    <a:pt x="280" y="147"/>
                    <a:pt x="280" y="147"/>
                  </a:cubicBezTo>
                  <a:cubicBezTo>
                    <a:pt x="294" y="132"/>
                    <a:pt x="294" y="132"/>
                    <a:pt x="280" y="118"/>
                  </a:cubicBezTo>
                  <a:cubicBezTo>
                    <a:pt x="280" y="118"/>
                    <a:pt x="265" y="118"/>
                    <a:pt x="250" y="118"/>
                  </a:cubicBezTo>
                  <a:cubicBezTo>
                    <a:pt x="118" y="250"/>
                    <a:pt x="118" y="250"/>
                    <a:pt x="118" y="250"/>
                  </a:cubicBezTo>
                  <a:cubicBezTo>
                    <a:pt x="118" y="265"/>
                    <a:pt x="118" y="265"/>
                    <a:pt x="118" y="265"/>
                  </a:cubicBezTo>
                  <a:cubicBezTo>
                    <a:pt x="118" y="280"/>
                    <a:pt x="118" y="280"/>
                    <a:pt x="118" y="280"/>
                  </a:cubicBezTo>
                  <a:cubicBezTo>
                    <a:pt x="250" y="427"/>
                    <a:pt x="250" y="427"/>
                    <a:pt x="250" y="427"/>
                  </a:cubicBezTo>
                  <a:cubicBezTo>
                    <a:pt x="265" y="427"/>
                    <a:pt x="280" y="427"/>
                    <a:pt x="280" y="427"/>
                  </a:cubicBezTo>
                  <a:cubicBezTo>
                    <a:pt x="294" y="412"/>
                    <a:pt x="294" y="397"/>
                    <a:pt x="280" y="397"/>
                  </a:cubicBezTo>
                  <a:cubicBezTo>
                    <a:pt x="177" y="294"/>
                    <a:pt x="177" y="294"/>
                    <a:pt x="177" y="294"/>
                  </a:cubicBezTo>
                  <a:cubicBezTo>
                    <a:pt x="603" y="294"/>
                    <a:pt x="603" y="294"/>
                    <a:pt x="603" y="294"/>
                  </a:cubicBezTo>
                  <a:cubicBezTo>
                    <a:pt x="618" y="294"/>
                    <a:pt x="618" y="280"/>
                    <a:pt x="618" y="265"/>
                  </a:cubicBezTo>
                  <a:cubicBezTo>
                    <a:pt x="618" y="265"/>
                    <a:pt x="618" y="250"/>
                    <a:pt x="603" y="250"/>
                  </a:cubicBezTo>
                  <a:close/>
                  <a:moveTo>
                    <a:pt x="500" y="471"/>
                  </a:moveTo>
                  <a:lnTo>
                    <a:pt x="500" y="471"/>
                  </a:lnTo>
                  <a:cubicBezTo>
                    <a:pt x="500" y="486"/>
                    <a:pt x="486" y="500"/>
                    <a:pt x="471" y="500"/>
                  </a:cubicBezTo>
                  <a:cubicBezTo>
                    <a:pt x="73" y="500"/>
                    <a:pt x="73" y="500"/>
                    <a:pt x="73" y="500"/>
                  </a:cubicBezTo>
                  <a:cubicBezTo>
                    <a:pt x="59" y="500"/>
                    <a:pt x="29" y="486"/>
                    <a:pt x="29" y="471"/>
                  </a:cubicBezTo>
                  <a:cubicBezTo>
                    <a:pt x="29" y="73"/>
                    <a:pt x="29" y="73"/>
                    <a:pt x="29" y="73"/>
                  </a:cubicBezTo>
                  <a:cubicBezTo>
                    <a:pt x="29" y="59"/>
                    <a:pt x="59" y="29"/>
                    <a:pt x="73" y="29"/>
                  </a:cubicBezTo>
                  <a:cubicBezTo>
                    <a:pt x="471" y="29"/>
                    <a:pt x="471" y="29"/>
                    <a:pt x="471" y="29"/>
                  </a:cubicBezTo>
                  <a:cubicBezTo>
                    <a:pt x="486" y="29"/>
                    <a:pt x="500" y="59"/>
                    <a:pt x="500" y="73"/>
                  </a:cubicBezTo>
                  <a:cubicBezTo>
                    <a:pt x="500" y="132"/>
                    <a:pt x="500" y="132"/>
                    <a:pt x="500" y="132"/>
                  </a:cubicBezTo>
                  <a:cubicBezTo>
                    <a:pt x="545" y="132"/>
                    <a:pt x="545" y="132"/>
                    <a:pt x="545" y="132"/>
                  </a:cubicBezTo>
                  <a:cubicBezTo>
                    <a:pt x="545" y="73"/>
                    <a:pt x="545" y="73"/>
                    <a:pt x="545" y="73"/>
                  </a:cubicBezTo>
                  <a:cubicBezTo>
                    <a:pt x="545" y="29"/>
                    <a:pt x="515" y="0"/>
                    <a:pt x="471" y="0"/>
                  </a:cubicBezTo>
                  <a:cubicBezTo>
                    <a:pt x="73" y="0"/>
                    <a:pt x="73" y="0"/>
                    <a:pt x="73" y="0"/>
                  </a:cubicBezTo>
                  <a:cubicBezTo>
                    <a:pt x="29" y="0"/>
                    <a:pt x="0" y="29"/>
                    <a:pt x="0" y="73"/>
                  </a:cubicBezTo>
                  <a:cubicBezTo>
                    <a:pt x="0" y="471"/>
                    <a:pt x="0" y="471"/>
                    <a:pt x="0" y="471"/>
                  </a:cubicBezTo>
                  <a:cubicBezTo>
                    <a:pt x="0" y="515"/>
                    <a:pt x="29" y="544"/>
                    <a:pt x="73" y="544"/>
                  </a:cubicBezTo>
                  <a:cubicBezTo>
                    <a:pt x="471" y="544"/>
                    <a:pt x="471" y="544"/>
                    <a:pt x="471" y="544"/>
                  </a:cubicBezTo>
                  <a:cubicBezTo>
                    <a:pt x="515" y="544"/>
                    <a:pt x="545" y="515"/>
                    <a:pt x="545" y="471"/>
                  </a:cubicBezTo>
                  <a:cubicBezTo>
                    <a:pt x="545" y="412"/>
                    <a:pt x="545" y="412"/>
                    <a:pt x="545" y="412"/>
                  </a:cubicBezTo>
                  <a:cubicBezTo>
                    <a:pt x="500" y="412"/>
                    <a:pt x="500" y="412"/>
                    <a:pt x="500" y="412"/>
                  </a:cubicBezTo>
                  <a:lnTo>
                    <a:pt x="500"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8" name="Freeform 56"/>
            <p:cNvSpPr>
              <a:spLocks noChangeArrowheads="1"/>
            </p:cNvSpPr>
            <p:nvPr/>
          </p:nvSpPr>
          <p:spPr bwMode="auto">
            <a:xfrm>
              <a:off x="6904038" y="1795463"/>
              <a:ext cx="274637" cy="236537"/>
            </a:xfrm>
            <a:custGeom>
              <a:avLst/>
              <a:gdLst>
                <a:gd name="T0" fmla="*/ 339 w 634"/>
                <a:gd name="T1" fmla="*/ 397 h 545"/>
                <a:gd name="T2" fmla="*/ 339 w 634"/>
                <a:gd name="T3" fmla="*/ 397 h 545"/>
                <a:gd name="T4" fmla="*/ 339 w 634"/>
                <a:gd name="T5" fmla="*/ 427 h 545"/>
                <a:gd name="T6" fmla="*/ 369 w 634"/>
                <a:gd name="T7" fmla="*/ 427 h 545"/>
                <a:gd name="T8" fmla="*/ 516 w 634"/>
                <a:gd name="T9" fmla="*/ 280 h 545"/>
                <a:gd name="T10" fmla="*/ 516 w 634"/>
                <a:gd name="T11" fmla="*/ 265 h 545"/>
                <a:gd name="T12" fmla="*/ 516 w 634"/>
                <a:gd name="T13" fmla="*/ 250 h 545"/>
                <a:gd name="T14" fmla="*/ 369 w 634"/>
                <a:gd name="T15" fmla="*/ 118 h 545"/>
                <a:gd name="T16" fmla="*/ 339 w 634"/>
                <a:gd name="T17" fmla="*/ 118 h 545"/>
                <a:gd name="T18" fmla="*/ 339 w 634"/>
                <a:gd name="T19" fmla="*/ 147 h 545"/>
                <a:gd name="T20" fmla="*/ 442 w 634"/>
                <a:gd name="T21" fmla="*/ 250 h 545"/>
                <a:gd name="T22" fmla="*/ 30 w 634"/>
                <a:gd name="T23" fmla="*/ 250 h 545"/>
                <a:gd name="T24" fmla="*/ 0 w 634"/>
                <a:gd name="T25" fmla="*/ 265 h 545"/>
                <a:gd name="T26" fmla="*/ 30 w 634"/>
                <a:gd name="T27" fmla="*/ 294 h 545"/>
                <a:gd name="T28" fmla="*/ 442 w 634"/>
                <a:gd name="T29" fmla="*/ 294 h 545"/>
                <a:gd name="T30" fmla="*/ 339 w 634"/>
                <a:gd name="T31" fmla="*/ 397 h 545"/>
                <a:gd name="T32" fmla="*/ 560 w 634"/>
                <a:gd name="T33" fmla="*/ 0 h 545"/>
                <a:gd name="T34" fmla="*/ 560 w 634"/>
                <a:gd name="T35" fmla="*/ 0 h 545"/>
                <a:gd name="T36" fmla="*/ 162 w 634"/>
                <a:gd name="T37" fmla="*/ 0 h 545"/>
                <a:gd name="T38" fmla="*/ 89 w 634"/>
                <a:gd name="T39" fmla="*/ 73 h 545"/>
                <a:gd name="T40" fmla="*/ 89 w 634"/>
                <a:gd name="T41" fmla="*/ 147 h 545"/>
                <a:gd name="T42" fmla="*/ 118 w 634"/>
                <a:gd name="T43" fmla="*/ 147 h 545"/>
                <a:gd name="T44" fmla="*/ 118 w 634"/>
                <a:gd name="T45" fmla="*/ 73 h 545"/>
                <a:gd name="T46" fmla="*/ 162 w 634"/>
                <a:gd name="T47" fmla="*/ 29 h 545"/>
                <a:gd name="T48" fmla="*/ 560 w 634"/>
                <a:gd name="T49" fmla="*/ 29 h 545"/>
                <a:gd name="T50" fmla="*/ 589 w 634"/>
                <a:gd name="T51" fmla="*/ 73 h 545"/>
                <a:gd name="T52" fmla="*/ 589 w 634"/>
                <a:gd name="T53" fmla="*/ 471 h 545"/>
                <a:gd name="T54" fmla="*/ 560 w 634"/>
                <a:gd name="T55" fmla="*/ 500 h 545"/>
                <a:gd name="T56" fmla="*/ 162 w 634"/>
                <a:gd name="T57" fmla="*/ 500 h 545"/>
                <a:gd name="T58" fmla="*/ 118 w 634"/>
                <a:gd name="T59" fmla="*/ 471 h 545"/>
                <a:gd name="T60" fmla="*/ 118 w 634"/>
                <a:gd name="T61" fmla="*/ 382 h 545"/>
                <a:gd name="T62" fmla="*/ 89 w 634"/>
                <a:gd name="T63" fmla="*/ 382 h 545"/>
                <a:gd name="T64" fmla="*/ 89 w 634"/>
                <a:gd name="T65" fmla="*/ 471 h 545"/>
                <a:gd name="T66" fmla="*/ 162 w 634"/>
                <a:gd name="T67" fmla="*/ 544 h 545"/>
                <a:gd name="T68" fmla="*/ 560 w 634"/>
                <a:gd name="T69" fmla="*/ 544 h 545"/>
                <a:gd name="T70" fmla="*/ 633 w 634"/>
                <a:gd name="T71" fmla="*/ 471 h 545"/>
                <a:gd name="T72" fmla="*/ 633 w 634"/>
                <a:gd name="T73" fmla="*/ 73 h 545"/>
                <a:gd name="T74" fmla="*/ 560 w 634"/>
                <a:gd name="T7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45">
                  <a:moveTo>
                    <a:pt x="339" y="397"/>
                  </a:moveTo>
                  <a:lnTo>
                    <a:pt x="339" y="397"/>
                  </a:lnTo>
                  <a:cubicBezTo>
                    <a:pt x="339" y="397"/>
                    <a:pt x="339" y="412"/>
                    <a:pt x="339" y="427"/>
                  </a:cubicBezTo>
                  <a:cubicBezTo>
                    <a:pt x="354" y="427"/>
                    <a:pt x="369" y="427"/>
                    <a:pt x="369" y="427"/>
                  </a:cubicBezTo>
                  <a:cubicBezTo>
                    <a:pt x="516" y="280"/>
                    <a:pt x="516" y="280"/>
                    <a:pt x="516" y="280"/>
                  </a:cubicBezTo>
                  <a:cubicBezTo>
                    <a:pt x="516" y="280"/>
                    <a:pt x="516" y="280"/>
                    <a:pt x="516" y="265"/>
                  </a:cubicBezTo>
                  <a:cubicBezTo>
                    <a:pt x="516" y="265"/>
                    <a:pt x="516" y="265"/>
                    <a:pt x="516" y="250"/>
                  </a:cubicBezTo>
                  <a:cubicBezTo>
                    <a:pt x="369" y="118"/>
                    <a:pt x="369" y="118"/>
                    <a:pt x="369" y="118"/>
                  </a:cubicBezTo>
                  <a:cubicBezTo>
                    <a:pt x="369" y="118"/>
                    <a:pt x="354" y="118"/>
                    <a:pt x="339" y="118"/>
                  </a:cubicBezTo>
                  <a:cubicBezTo>
                    <a:pt x="339" y="132"/>
                    <a:pt x="339" y="132"/>
                    <a:pt x="339" y="147"/>
                  </a:cubicBezTo>
                  <a:cubicBezTo>
                    <a:pt x="442" y="250"/>
                    <a:pt x="442" y="250"/>
                    <a:pt x="442" y="250"/>
                  </a:cubicBezTo>
                  <a:cubicBezTo>
                    <a:pt x="30" y="250"/>
                    <a:pt x="30" y="250"/>
                    <a:pt x="30" y="250"/>
                  </a:cubicBezTo>
                  <a:cubicBezTo>
                    <a:pt x="15" y="250"/>
                    <a:pt x="0" y="265"/>
                    <a:pt x="0" y="265"/>
                  </a:cubicBezTo>
                  <a:cubicBezTo>
                    <a:pt x="0" y="280"/>
                    <a:pt x="15" y="294"/>
                    <a:pt x="30" y="294"/>
                  </a:cubicBezTo>
                  <a:cubicBezTo>
                    <a:pt x="442" y="294"/>
                    <a:pt x="442" y="294"/>
                    <a:pt x="442" y="294"/>
                  </a:cubicBezTo>
                  <a:lnTo>
                    <a:pt x="339" y="397"/>
                  </a:lnTo>
                  <a:close/>
                  <a:moveTo>
                    <a:pt x="560" y="0"/>
                  </a:moveTo>
                  <a:lnTo>
                    <a:pt x="560" y="0"/>
                  </a:lnTo>
                  <a:cubicBezTo>
                    <a:pt x="162" y="0"/>
                    <a:pt x="162" y="0"/>
                    <a:pt x="162" y="0"/>
                  </a:cubicBezTo>
                  <a:cubicBezTo>
                    <a:pt x="118" y="0"/>
                    <a:pt x="89" y="29"/>
                    <a:pt x="89" y="73"/>
                  </a:cubicBezTo>
                  <a:cubicBezTo>
                    <a:pt x="89" y="147"/>
                    <a:pt x="89" y="147"/>
                    <a:pt x="89" y="147"/>
                  </a:cubicBezTo>
                  <a:cubicBezTo>
                    <a:pt x="118" y="147"/>
                    <a:pt x="118" y="147"/>
                    <a:pt x="118" y="147"/>
                  </a:cubicBezTo>
                  <a:cubicBezTo>
                    <a:pt x="118" y="73"/>
                    <a:pt x="118" y="73"/>
                    <a:pt x="118" y="73"/>
                  </a:cubicBezTo>
                  <a:cubicBezTo>
                    <a:pt x="118" y="59"/>
                    <a:pt x="148" y="29"/>
                    <a:pt x="162" y="29"/>
                  </a:cubicBezTo>
                  <a:cubicBezTo>
                    <a:pt x="560" y="29"/>
                    <a:pt x="560" y="29"/>
                    <a:pt x="560" y="29"/>
                  </a:cubicBezTo>
                  <a:cubicBezTo>
                    <a:pt x="575" y="29"/>
                    <a:pt x="589" y="59"/>
                    <a:pt x="589" y="73"/>
                  </a:cubicBezTo>
                  <a:cubicBezTo>
                    <a:pt x="589" y="471"/>
                    <a:pt x="589" y="471"/>
                    <a:pt x="589" y="471"/>
                  </a:cubicBezTo>
                  <a:cubicBezTo>
                    <a:pt x="589" y="486"/>
                    <a:pt x="575" y="500"/>
                    <a:pt x="560" y="500"/>
                  </a:cubicBezTo>
                  <a:cubicBezTo>
                    <a:pt x="162" y="500"/>
                    <a:pt x="162" y="500"/>
                    <a:pt x="162" y="500"/>
                  </a:cubicBezTo>
                  <a:cubicBezTo>
                    <a:pt x="148" y="500"/>
                    <a:pt x="118" y="486"/>
                    <a:pt x="118" y="471"/>
                  </a:cubicBezTo>
                  <a:cubicBezTo>
                    <a:pt x="118" y="382"/>
                    <a:pt x="118" y="382"/>
                    <a:pt x="118" y="382"/>
                  </a:cubicBezTo>
                  <a:cubicBezTo>
                    <a:pt x="89" y="382"/>
                    <a:pt x="89" y="382"/>
                    <a:pt x="89" y="382"/>
                  </a:cubicBezTo>
                  <a:cubicBezTo>
                    <a:pt x="89" y="471"/>
                    <a:pt x="89" y="471"/>
                    <a:pt x="89" y="471"/>
                  </a:cubicBezTo>
                  <a:cubicBezTo>
                    <a:pt x="89" y="515"/>
                    <a:pt x="118" y="544"/>
                    <a:pt x="162" y="544"/>
                  </a:cubicBezTo>
                  <a:cubicBezTo>
                    <a:pt x="560" y="544"/>
                    <a:pt x="560" y="544"/>
                    <a:pt x="560" y="544"/>
                  </a:cubicBezTo>
                  <a:cubicBezTo>
                    <a:pt x="604" y="544"/>
                    <a:pt x="633" y="515"/>
                    <a:pt x="633" y="471"/>
                  </a:cubicBezTo>
                  <a:cubicBezTo>
                    <a:pt x="633" y="73"/>
                    <a:pt x="633" y="73"/>
                    <a:pt x="633" y="73"/>
                  </a:cubicBezTo>
                  <a:cubicBezTo>
                    <a:pt x="633" y="29"/>
                    <a:pt x="604" y="0"/>
                    <a:pt x="560"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79" name="Freeform 57"/>
            <p:cNvSpPr>
              <a:spLocks noChangeArrowheads="1"/>
            </p:cNvSpPr>
            <p:nvPr/>
          </p:nvSpPr>
          <p:spPr bwMode="auto">
            <a:xfrm>
              <a:off x="6483350" y="1795463"/>
              <a:ext cx="236538" cy="236537"/>
            </a:xfrm>
            <a:custGeom>
              <a:avLst/>
              <a:gdLst>
                <a:gd name="T0" fmla="*/ 530 w 545"/>
                <a:gd name="T1" fmla="*/ 0 h 545"/>
                <a:gd name="T2" fmla="*/ 530 w 545"/>
                <a:gd name="T3" fmla="*/ 0 h 545"/>
                <a:gd name="T4" fmla="*/ 382 w 545"/>
                <a:gd name="T5" fmla="*/ 0 h 545"/>
                <a:gd name="T6" fmla="*/ 368 w 545"/>
                <a:gd name="T7" fmla="*/ 14 h 545"/>
                <a:gd name="T8" fmla="*/ 382 w 545"/>
                <a:gd name="T9" fmla="*/ 29 h 545"/>
                <a:gd name="T10" fmla="*/ 471 w 545"/>
                <a:gd name="T11" fmla="*/ 29 h 545"/>
                <a:gd name="T12" fmla="*/ 177 w 545"/>
                <a:gd name="T13" fmla="*/ 309 h 545"/>
                <a:gd name="T14" fmla="*/ 177 w 545"/>
                <a:gd name="T15" fmla="*/ 339 h 545"/>
                <a:gd name="T16" fmla="*/ 206 w 545"/>
                <a:gd name="T17" fmla="*/ 339 h 545"/>
                <a:gd name="T18" fmla="*/ 500 w 545"/>
                <a:gd name="T19" fmla="*/ 59 h 545"/>
                <a:gd name="T20" fmla="*/ 500 w 545"/>
                <a:gd name="T21" fmla="*/ 147 h 545"/>
                <a:gd name="T22" fmla="*/ 530 w 545"/>
                <a:gd name="T23" fmla="*/ 177 h 545"/>
                <a:gd name="T24" fmla="*/ 544 w 545"/>
                <a:gd name="T25" fmla="*/ 147 h 545"/>
                <a:gd name="T26" fmla="*/ 544 w 545"/>
                <a:gd name="T27" fmla="*/ 14 h 545"/>
                <a:gd name="T28" fmla="*/ 530 w 545"/>
                <a:gd name="T29" fmla="*/ 0 h 545"/>
                <a:gd name="T30" fmla="*/ 500 w 545"/>
                <a:gd name="T31" fmla="*/ 471 h 545"/>
                <a:gd name="T32" fmla="*/ 500 w 545"/>
                <a:gd name="T33" fmla="*/ 471 h 545"/>
                <a:gd name="T34" fmla="*/ 471 w 545"/>
                <a:gd name="T35" fmla="*/ 500 h 545"/>
                <a:gd name="T36" fmla="*/ 73 w 545"/>
                <a:gd name="T37" fmla="*/ 500 h 545"/>
                <a:gd name="T38" fmla="*/ 29 w 545"/>
                <a:gd name="T39" fmla="*/ 471 h 545"/>
                <a:gd name="T40" fmla="*/ 29 w 545"/>
                <a:gd name="T41" fmla="*/ 73 h 545"/>
                <a:gd name="T42" fmla="*/ 73 w 545"/>
                <a:gd name="T43" fmla="*/ 29 h 545"/>
                <a:gd name="T44" fmla="*/ 294 w 545"/>
                <a:gd name="T45" fmla="*/ 29 h 545"/>
                <a:gd name="T46" fmla="*/ 294 w 545"/>
                <a:gd name="T47" fmla="*/ 0 h 545"/>
                <a:gd name="T48" fmla="*/ 73 w 545"/>
                <a:gd name="T49" fmla="*/ 0 h 545"/>
                <a:gd name="T50" fmla="*/ 0 w 545"/>
                <a:gd name="T51" fmla="*/ 88 h 545"/>
                <a:gd name="T52" fmla="*/ 0 w 545"/>
                <a:gd name="T53" fmla="*/ 471 h 545"/>
                <a:gd name="T54" fmla="*/ 73 w 545"/>
                <a:gd name="T55" fmla="*/ 544 h 545"/>
                <a:gd name="T56" fmla="*/ 456 w 545"/>
                <a:gd name="T57" fmla="*/ 544 h 545"/>
                <a:gd name="T58" fmla="*/ 544 w 545"/>
                <a:gd name="T59" fmla="*/ 471 h 545"/>
                <a:gd name="T60" fmla="*/ 544 w 545"/>
                <a:gd name="T61" fmla="*/ 250 h 545"/>
                <a:gd name="T62" fmla="*/ 500 w 545"/>
                <a:gd name="T63" fmla="*/ 250 h 545"/>
                <a:gd name="T64" fmla="*/ 500 w 545"/>
                <a:gd name="T65" fmla="*/ 471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5" h="545">
                  <a:moveTo>
                    <a:pt x="530" y="0"/>
                  </a:moveTo>
                  <a:lnTo>
                    <a:pt x="530" y="0"/>
                  </a:lnTo>
                  <a:cubicBezTo>
                    <a:pt x="382" y="0"/>
                    <a:pt x="382" y="0"/>
                    <a:pt x="382" y="0"/>
                  </a:cubicBezTo>
                  <a:cubicBezTo>
                    <a:pt x="382" y="0"/>
                    <a:pt x="368" y="0"/>
                    <a:pt x="368" y="14"/>
                  </a:cubicBezTo>
                  <a:cubicBezTo>
                    <a:pt x="368" y="29"/>
                    <a:pt x="382" y="29"/>
                    <a:pt x="382" y="29"/>
                  </a:cubicBezTo>
                  <a:cubicBezTo>
                    <a:pt x="471" y="29"/>
                    <a:pt x="471" y="29"/>
                    <a:pt x="471" y="29"/>
                  </a:cubicBezTo>
                  <a:cubicBezTo>
                    <a:pt x="177" y="309"/>
                    <a:pt x="177" y="309"/>
                    <a:pt x="177" y="309"/>
                  </a:cubicBezTo>
                  <a:cubicBezTo>
                    <a:pt x="177" y="324"/>
                    <a:pt x="177" y="339"/>
                    <a:pt x="177" y="339"/>
                  </a:cubicBezTo>
                  <a:cubicBezTo>
                    <a:pt x="191" y="353"/>
                    <a:pt x="191" y="353"/>
                    <a:pt x="206" y="339"/>
                  </a:cubicBezTo>
                  <a:cubicBezTo>
                    <a:pt x="500" y="59"/>
                    <a:pt x="500" y="59"/>
                    <a:pt x="500" y="59"/>
                  </a:cubicBezTo>
                  <a:cubicBezTo>
                    <a:pt x="500" y="147"/>
                    <a:pt x="500" y="147"/>
                    <a:pt x="500" y="147"/>
                  </a:cubicBezTo>
                  <a:cubicBezTo>
                    <a:pt x="500" y="162"/>
                    <a:pt x="515" y="177"/>
                    <a:pt x="530" y="177"/>
                  </a:cubicBezTo>
                  <a:cubicBezTo>
                    <a:pt x="530" y="177"/>
                    <a:pt x="544" y="162"/>
                    <a:pt x="544" y="147"/>
                  </a:cubicBezTo>
                  <a:cubicBezTo>
                    <a:pt x="544" y="14"/>
                    <a:pt x="544" y="14"/>
                    <a:pt x="544" y="14"/>
                  </a:cubicBezTo>
                  <a:cubicBezTo>
                    <a:pt x="544" y="0"/>
                    <a:pt x="530" y="0"/>
                    <a:pt x="530" y="0"/>
                  </a:cubicBezTo>
                  <a:close/>
                  <a:moveTo>
                    <a:pt x="500" y="471"/>
                  </a:moveTo>
                  <a:lnTo>
                    <a:pt x="500" y="471"/>
                  </a:lnTo>
                  <a:cubicBezTo>
                    <a:pt x="500" y="486"/>
                    <a:pt x="486" y="500"/>
                    <a:pt x="471" y="500"/>
                  </a:cubicBezTo>
                  <a:cubicBezTo>
                    <a:pt x="73" y="500"/>
                    <a:pt x="73" y="500"/>
                    <a:pt x="73" y="500"/>
                  </a:cubicBezTo>
                  <a:cubicBezTo>
                    <a:pt x="44" y="500"/>
                    <a:pt x="29" y="486"/>
                    <a:pt x="29" y="471"/>
                  </a:cubicBezTo>
                  <a:cubicBezTo>
                    <a:pt x="29" y="73"/>
                    <a:pt x="29" y="73"/>
                    <a:pt x="29" y="73"/>
                  </a:cubicBezTo>
                  <a:cubicBezTo>
                    <a:pt x="29" y="59"/>
                    <a:pt x="59" y="29"/>
                    <a:pt x="73" y="29"/>
                  </a:cubicBezTo>
                  <a:cubicBezTo>
                    <a:pt x="294" y="29"/>
                    <a:pt x="294" y="29"/>
                    <a:pt x="294" y="29"/>
                  </a:cubicBezTo>
                  <a:cubicBezTo>
                    <a:pt x="294" y="0"/>
                    <a:pt x="294" y="0"/>
                    <a:pt x="294" y="0"/>
                  </a:cubicBezTo>
                  <a:cubicBezTo>
                    <a:pt x="73" y="0"/>
                    <a:pt x="73" y="0"/>
                    <a:pt x="73" y="0"/>
                  </a:cubicBezTo>
                  <a:cubicBezTo>
                    <a:pt x="29" y="0"/>
                    <a:pt x="0" y="44"/>
                    <a:pt x="0" y="88"/>
                  </a:cubicBezTo>
                  <a:cubicBezTo>
                    <a:pt x="0" y="471"/>
                    <a:pt x="0" y="471"/>
                    <a:pt x="0" y="471"/>
                  </a:cubicBezTo>
                  <a:cubicBezTo>
                    <a:pt x="0" y="515"/>
                    <a:pt x="29" y="544"/>
                    <a:pt x="73" y="544"/>
                  </a:cubicBezTo>
                  <a:cubicBezTo>
                    <a:pt x="456" y="544"/>
                    <a:pt x="456" y="544"/>
                    <a:pt x="456" y="544"/>
                  </a:cubicBezTo>
                  <a:cubicBezTo>
                    <a:pt x="500" y="544"/>
                    <a:pt x="544" y="515"/>
                    <a:pt x="544" y="471"/>
                  </a:cubicBezTo>
                  <a:cubicBezTo>
                    <a:pt x="544" y="250"/>
                    <a:pt x="544" y="250"/>
                    <a:pt x="544" y="250"/>
                  </a:cubicBezTo>
                  <a:cubicBezTo>
                    <a:pt x="500" y="250"/>
                    <a:pt x="500" y="250"/>
                    <a:pt x="500" y="250"/>
                  </a:cubicBezTo>
                  <a:lnTo>
                    <a:pt x="500"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0" name="Freeform 58"/>
            <p:cNvSpPr>
              <a:spLocks noChangeArrowheads="1"/>
            </p:cNvSpPr>
            <p:nvPr/>
          </p:nvSpPr>
          <p:spPr bwMode="auto">
            <a:xfrm>
              <a:off x="6037263" y="1795463"/>
              <a:ext cx="242887" cy="236537"/>
            </a:xfrm>
            <a:custGeom>
              <a:avLst/>
              <a:gdLst>
                <a:gd name="T0" fmla="*/ 516 w 561"/>
                <a:gd name="T1" fmla="*/ 250 h 545"/>
                <a:gd name="T2" fmla="*/ 516 w 561"/>
                <a:gd name="T3" fmla="*/ 250 h 545"/>
                <a:gd name="T4" fmla="*/ 516 w 561"/>
                <a:gd name="T5" fmla="*/ 471 h 545"/>
                <a:gd name="T6" fmla="*/ 471 w 561"/>
                <a:gd name="T7" fmla="*/ 500 h 545"/>
                <a:gd name="T8" fmla="*/ 89 w 561"/>
                <a:gd name="T9" fmla="*/ 500 h 545"/>
                <a:gd name="T10" fmla="*/ 44 w 561"/>
                <a:gd name="T11" fmla="*/ 471 h 545"/>
                <a:gd name="T12" fmla="*/ 44 w 561"/>
                <a:gd name="T13" fmla="*/ 73 h 545"/>
                <a:gd name="T14" fmla="*/ 89 w 561"/>
                <a:gd name="T15" fmla="*/ 29 h 545"/>
                <a:gd name="T16" fmla="*/ 295 w 561"/>
                <a:gd name="T17" fmla="*/ 29 h 545"/>
                <a:gd name="T18" fmla="*/ 295 w 561"/>
                <a:gd name="T19" fmla="*/ 0 h 545"/>
                <a:gd name="T20" fmla="*/ 89 w 561"/>
                <a:gd name="T21" fmla="*/ 0 h 545"/>
                <a:gd name="T22" fmla="*/ 0 w 561"/>
                <a:gd name="T23" fmla="*/ 88 h 545"/>
                <a:gd name="T24" fmla="*/ 0 w 561"/>
                <a:gd name="T25" fmla="*/ 471 h 545"/>
                <a:gd name="T26" fmla="*/ 89 w 561"/>
                <a:gd name="T27" fmla="*/ 544 h 545"/>
                <a:gd name="T28" fmla="*/ 471 w 561"/>
                <a:gd name="T29" fmla="*/ 544 h 545"/>
                <a:gd name="T30" fmla="*/ 560 w 561"/>
                <a:gd name="T31" fmla="*/ 471 h 545"/>
                <a:gd name="T32" fmla="*/ 560 w 561"/>
                <a:gd name="T33" fmla="*/ 250 h 545"/>
                <a:gd name="T34" fmla="*/ 516 w 561"/>
                <a:gd name="T35" fmla="*/ 250 h 545"/>
                <a:gd name="T36" fmla="*/ 221 w 561"/>
                <a:gd name="T37" fmla="*/ 206 h 545"/>
                <a:gd name="T38" fmla="*/ 221 w 561"/>
                <a:gd name="T39" fmla="*/ 206 h 545"/>
                <a:gd name="T40" fmla="*/ 206 w 561"/>
                <a:gd name="T41" fmla="*/ 191 h 545"/>
                <a:gd name="T42" fmla="*/ 177 w 561"/>
                <a:gd name="T43" fmla="*/ 206 h 545"/>
                <a:gd name="T44" fmla="*/ 177 w 561"/>
                <a:gd name="T45" fmla="*/ 353 h 545"/>
                <a:gd name="T46" fmla="*/ 206 w 561"/>
                <a:gd name="T47" fmla="*/ 368 h 545"/>
                <a:gd name="T48" fmla="*/ 339 w 561"/>
                <a:gd name="T49" fmla="*/ 368 h 545"/>
                <a:gd name="T50" fmla="*/ 353 w 561"/>
                <a:gd name="T51" fmla="*/ 353 h 545"/>
                <a:gd name="T52" fmla="*/ 339 w 561"/>
                <a:gd name="T53" fmla="*/ 324 h 545"/>
                <a:gd name="T54" fmla="*/ 251 w 561"/>
                <a:gd name="T55" fmla="*/ 324 h 545"/>
                <a:gd name="T56" fmla="*/ 545 w 561"/>
                <a:gd name="T57" fmla="*/ 44 h 545"/>
                <a:gd name="T58" fmla="*/ 545 w 561"/>
                <a:gd name="T59" fmla="*/ 14 h 545"/>
                <a:gd name="T60" fmla="*/ 516 w 561"/>
                <a:gd name="T61" fmla="*/ 14 h 545"/>
                <a:gd name="T62" fmla="*/ 221 w 561"/>
                <a:gd name="T63" fmla="*/ 309 h 545"/>
                <a:gd name="T64" fmla="*/ 221 w 561"/>
                <a:gd name="T65" fmla="*/ 20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1" h="545">
                  <a:moveTo>
                    <a:pt x="516" y="250"/>
                  </a:moveTo>
                  <a:lnTo>
                    <a:pt x="516" y="250"/>
                  </a:lnTo>
                  <a:cubicBezTo>
                    <a:pt x="516" y="471"/>
                    <a:pt x="516" y="471"/>
                    <a:pt x="516" y="471"/>
                  </a:cubicBezTo>
                  <a:cubicBezTo>
                    <a:pt x="516" y="486"/>
                    <a:pt x="501" y="500"/>
                    <a:pt x="471" y="500"/>
                  </a:cubicBezTo>
                  <a:cubicBezTo>
                    <a:pt x="89" y="500"/>
                    <a:pt x="89" y="500"/>
                    <a:pt x="89" y="500"/>
                  </a:cubicBezTo>
                  <a:cubicBezTo>
                    <a:pt x="59" y="500"/>
                    <a:pt x="44" y="486"/>
                    <a:pt x="44" y="471"/>
                  </a:cubicBezTo>
                  <a:cubicBezTo>
                    <a:pt x="44" y="73"/>
                    <a:pt x="44" y="73"/>
                    <a:pt x="44" y="73"/>
                  </a:cubicBezTo>
                  <a:cubicBezTo>
                    <a:pt x="44" y="59"/>
                    <a:pt x="59" y="29"/>
                    <a:pt x="89" y="29"/>
                  </a:cubicBezTo>
                  <a:cubicBezTo>
                    <a:pt x="295" y="29"/>
                    <a:pt x="295" y="29"/>
                    <a:pt x="295" y="29"/>
                  </a:cubicBezTo>
                  <a:cubicBezTo>
                    <a:pt x="295" y="0"/>
                    <a:pt x="295" y="0"/>
                    <a:pt x="295" y="0"/>
                  </a:cubicBezTo>
                  <a:cubicBezTo>
                    <a:pt x="89" y="0"/>
                    <a:pt x="89" y="0"/>
                    <a:pt x="89" y="0"/>
                  </a:cubicBezTo>
                  <a:cubicBezTo>
                    <a:pt x="44" y="0"/>
                    <a:pt x="0" y="44"/>
                    <a:pt x="0" y="88"/>
                  </a:cubicBezTo>
                  <a:cubicBezTo>
                    <a:pt x="0" y="471"/>
                    <a:pt x="0" y="471"/>
                    <a:pt x="0" y="471"/>
                  </a:cubicBezTo>
                  <a:cubicBezTo>
                    <a:pt x="0" y="515"/>
                    <a:pt x="44" y="544"/>
                    <a:pt x="89" y="544"/>
                  </a:cubicBezTo>
                  <a:cubicBezTo>
                    <a:pt x="471" y="544"/>
                    <a:pt x="471" y="544"/>
                    <a:pt x="471" y="544"/>
                  </a:cubicBezTo>
                  <a:cubicBezTo>
                    <a:pt x="516" y="544"/>
                    <a:pt x="560" y="515"/>
                    <a:pt x="560" y="471"/>
                  </a:cubicBezTo>
                  <a:cubicBezTo>
                    <a:pt x="560" y="250"/>
                    <a:pt x="560" y="250"/>
                    <a:pt x="560" y="250"/>
                  </a:cubicBezTo>
                  <a:lnTo>
                    <a:pt x="516" y="250"/>
                  </a:lnTo>
                  <a:close/>
                  <a:moveTo>
                    <a:pt x="221" y="206"/>
                  </a:moveTo>
                  <a:lnTo>
                    <a:pt x="221" y="206"/>
                  </a:lnTo>
                  <a:lnTo>
                    <a:pt x="206" y="191"/>
                  </a:lnTo>
                  <a:cubicBezTo>
                    <a:pt x="192" y="191"/>
                    <a:pt x="177" y="206"/>
                    <a:pt x="177" y="206"/>
                  </a:cubicBezTo>
                  <a:cubicBezTo>
                    <a:pt x="177" y="353"/>
                    <a:pt x="177" y="353"/>
                    <a:pt x="177" y="353"/>
                  </a:cubicBezTo>
                  <a:cubicBezTo>
                    <a:pt x="177" y="353"/>
                    <a:pt x="192" y="368"/>
                    <a:pt x="206" y="368"/>
                  </a:cubicBezTo>
                  <a:cubicBezTo>
                    <a:pt x="339" y="368"/>
                    <a:pt x="339" y="368"/>
                    <a:pt x="339" y="368"/>
                  </a:cubicBezTo>
                  <a:cubicBezTo>
                    <a:pt x="353" y="368"/>
                    <a:pt x="353" y="353"/>
                    <a:pt x="353" y="353"/>
                  </a:cubicBezTo>
                  <a:cubicBezTo>
                    <a:pt x="353" y="339"/>
                    <a:pt x="353" y="324"/>
                    <a:pt x="339" y="324"/>
                  </a:cubicBezTo>
                  <a:cubicBezTo>
                    <a:pt x="251" y="324"/>
                    <a:pt x="251" y="324"/>
                    <a:pt x="251" y="324"/>
                  </a:cubicBezTo>
                  <a:cubicBezTo>
                    <a:pt x="545" y="44"/>
                    <a:pt x="545" y="44"/>
                    <a:pt x="545" y="44"/>
                  </a:cubicBezTo>
                  <a:cubicBezTo>
                    <a:pt x="545" y="29"/>
                    <a:pt x="545" y="14"/>
                    <a:pt x="545" y="14"/>
                  </a:cubicBezTo>
                  <a:cubicBezTo>
                    <a:pt x="530" y="0"/>
                    <a:pt x="516" y="0"/>
                    <a:pt x="516" y="14"/>
                  </a:cubicBezTo>
                  <a:cubicBezTo>
                    <a:pt x="221" y="309"/>
                    <a:pt x="221" y="309"/>
                    <a:pt x="221" y="309"/>
                  </a:cubicBezTo>
                  <a:lnTo>
                    <a:pt x="221" y="206"/>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1" name="Freeform 59"/>
            <p:cNvSpPr>
              <a:spLocks noChangeArrowheads="1"/>
            </p:cNvSpPr>
            <p:nvPr/>
          </p:nvSpPr>
          <p:spPr bwMode="auto">
            <a:xfrm>
              <a:off x="5580063" y="1776413"/>
              <a:ext cx="274637" cy="274637"/>
            </a:xfrm>
            <a:custGeom>
              <a:avLst/>
              <a:gdLst>
                <a:gd name="T0" fmla="*/ 442 w 634"/>
                <a:gd name="T1" fmla="*/ 544 h 634"/>
                <a:gd name="T2" fmla="*/ 442 w 634"/>
                <a:gd name="T3" fmla="*/ 544 h 634"/>
                <a:gd name="T4" fmla="*/ 398 w 634"/>
                <a:gd name="T5" fmla="*/ 588 h 634"/>
                <a:gd name="T6" fmla="*/ 89 w 634"/>
                <a:gd name="T7" fmla="*/ 588 h 634"/>
                <a:gd name="T8" fmla="*/ 44 w 634"/>
                <a:gd name="T9" fmla="*/ 544 h 634"/>
                <a:gd name="T10" fmla="*/ 44 w 634"/>
                <a:gd name="T11" fmla="*/ 235 h 634"/>
                <a:gd name="T12" fmla="*/ 89 w 634"/>
                <a:gd name="T13" fmla="*/ 191 h 634"/>
                <a:gd name="T14" fmla="*/ 118 w 634"/>
                <a:gd name="T15" fmla="*/ 191 h 634"/>
                <a:gd name="T16" fmla="*/ 118 w 634"/>
                <a:gd name="T17" fmla="*/ 162 h 634"/>
                <a:gd name="T18" fmla="*/ 89 w 634"/>
                <a:gd name="T19" fmla="*/ 162 h 634"/>
                <a:gd name="T20" fmla="*/ 0 w 634"/>
                <a:gd name="T21" fmla="*/ 235 h 634"/>
                <a:gd name="T22" fmla="*/ 0 w 634"/>
                <a:gd name="T23" fmla="*/ 544 h 634"/>
                <a:gd name="T24" fmla="*/ 89 w 634"/>
                <a:gd name="T25" fmla="*/ 633 h 634"/>
                <a:gd name="T26" fmla="*/ 398 w 634"/>
                <a:gd name="T27" fmla="*/ 633 h 634"/>
                <a:gd name="T28" fmla="*/ 471 w 634"/>
                <a:gd name="T29" fmla="*/ 544 h 634"/>
                <a:gd name="T30" fmla="*/ 471 w 634"/>
                <a:gd name="T31" fmla="*/ 515 h 634"/>
                <a:gd name="T32" fmla="*/ 442 w 634"/>
                <a:gd name="T33" fmla="*/ 515 h 634"/>
                <a:gd name="T34" fmla="*/ 442 w 634"/>
                <a:gd name="T35" fmla="*/ 544 h 634"/>
                <a:gd name="T36" fmla="*/ 560 w 634"/>
                <a:gd name="T37" fmla="*/ 0 h 634"/>
                <a:gd name="T38" fmla="*/ 560 w 634"/>
                <a:gd name="T39" fmla="*/ 0 h 634"/>
                <a:gd name="T40" fmla="*/ 236 w 634"/>
                <a:gd name="T41" fmla="*/ 0 h 634"/>
                <a:gd name="T42" fmla="*/ 162 w 634"/>
                <a:gd name="T43" fmla="*/ 73 h 634"/>
                <a:gd name="T44" fmla="*/ 162 w 634"/>
                <a:gd name="T45" fmla="*/ 397 h 634"/>
                <a:gd name="T46" fmla="*/ 236 w 634"/>
                <a:gd name="T47" fmla="*/ 471 h 634"/>
                <a:gd name="T48" fmla="*/ 560 w 634"/>
                <a:gd name="T49" fmla="*/ 471 h 634"/>
                <a:gd name="T50" fmla="*/ 633 w 634"/>
                <a:gd name="T51" fmla="*/ 397 h 634"/>
                <a:gd name="T52" fmla="*/ 633 w 634"/>
                <a:gd name="T53" fmla="*/ 73 h 634"/>
                <a:gd name="T54" fmla="*/ 560 w 634"/>
                <a:gd name="T55" fmla="*/ 0 h 634"/>
                <a:gd name="T56" fmla="*/ 589 w 634"/>
                <a:gd name="T57" fmla="*/ 397 h 634"/>
                <a:gd name="T58" fmla="*/ 589 w 634"/>
                <a:gd name="T59" fmla="*/ 397 h 634"/>
                <a:gd name="T60" fmla="*/ 560 w 634"/>
                <a:gd name="T61" fmla="*/ 426 h 634"/>
                <a:gd name="T62" fmla="*/ 236 w 634"/>
                <a:gd name="T63" fmla="*/ 426 h 634"/>
                <a:gd name="T64" fmla="*/ 207 w 634"/>
                <a:gd name="T65" fmla="*/ 397 h 634"/>
                <a:gd name="T66" fmla="*/ 207 w 634"/>
                <a:gd name="T67" fmla="*/ 73 h 634"/>
                <a:gd name="T68" fmla="*/ 236 w 634"/>
                <a:gd name="T69" fmla="*/ 44 h 634"/>
                <a:gd name="T70" fmla="*/ 560 w 634"/>
                <a:gd name="T71" fmla="*/ 44 h 634"/>
                <a:gd name="T72" fmla="*/ 589 w 634"/>
                <a:gd name="T73" fmla="*/ 73 h 634"/>
                <a:gd name="T74" fmla="*/ 589 w 634"/>
                <a:gd name="T75" fmla="*/ 39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442" y="544"/>
                  </a:moveTo>
                  <a:lnTo>
                    <a:pt x="442" y="544"/>
                  </a:lnTo>
                  <a:cubicBezTo>
                    <a:pt x="442" y="574"/>
                    <a:pt x="412" y="588"/>
                    <a:pt x="398" y="588"/>
                  </a:cubicBezTo>
                  <a:cubicBezTo>
                    <a:pt x="89" y="588"/>
                    <a:pt x="89" y="588"/>
                    <a:pt x="89" y="588"/>
                  </a:cubicBezTo>
                  <a:cubicBezTo>
                    <a:pt x="59" y="588"/>
                    <a:pt x="44" y="574"/>
                    <a:pt x="44" y="544"/>
                  </a:cubicBezTo>
                  <a:cubicBezTo>
                    <a:pt x="44" y="235"/>
                    <a:pt x="44" y="235"/>
                    <a:pt x="44" y="235"/>
                  </a:cubicBezTo>
                  <a:cubicBezTo>
                    <a:pt x="44" y="221"/>
                    <a:pt x="59" y="191"/>
                    <a:pt x="89" y="191"/>
                  </a:cubicBezTo>
                  <a:cubicBezTo>
                    <a:pt x="118" y="191"/>
                    <a:pt x="118" y="191"/>
                    <a:pt x="118" y="191"/>
                  </a:cubicBezTo>
                  <a:cubicBezTo>
                    <a:pt x="118" y="162"/>
                    <a:pt x="118" y="162"/>
                    <a:pt x="118" y="162"/>
                  </a:cubicBezTo>
                  <a:cubicBezTo>
                    <a:pt x="89" y="162"/>
                    <a:pt x="89" y="162"/>
                    <a:pt x="89" y="162"/>
                  </a:cubicBezTo>
                  <a:cubicBezTo>
                    <a:pt x="44" y="162"/>
                    <a:pt x="0" y="191"/>
                    <a:pt x="0" y="235"/>
                  </a:cubicBezTo>
                  <a:cubicBezTo>
                    <a:pt x="0" y="544"/>
                    <a:pt x="0" y="544"/>
                    <a:pt x="0" y="544"/>
                  </a:cubicBezTo>
                  <a:cubicBezTo>
                    <a:pt x="0" y="588"/>
                    <a:pt x="44" y="633"/>
                    <a:pt x="89" y="633"/>
                  </a:cubicBezTo>
                  <a:cubicBezTo>
                    <a:pt x="398" y="633"/>
                    <a:pt x="398" y="633"/>
                    <a:pt x="398" y="633"/>
                  </a:cubicBezTo>
                  <a:cubicBezTo>
                    <a:pt x="442" y="633"/>
                    <a:pt x="471" y="588"/>
                    <a:pt x="471" y="544"/>
                  </a:cubicBezTo>
                  <a:cubicBezTo>
                    <a:pt x="471" y="515"/>
                    <a:pt x="471" y="515"/>
                    <a:pt x="471" y="515"/>
                  </a:cubicBezTo>
                  <a:cubicBezTo>
                    <a:pt x="442" y="515"/>
                    <a:pt x="442" y="515"/>
                    <a:pt x="442" y="515"/>
                  </a:cubicBezTo>
                  <a:lnTo>
                    <a:pt x="442" y="544"/>
                  </a:lnTo>
                  <a:close/>
                  <a:moveTo>
                    <a:pt x="560" y="0"/>
                  </a:moveTo>
                  <a:lnTo>
                    <a:pt x="560" y="0"/>
                  </a:lnTo>
                  <a:cubicBezTo>
                    <a:pt x="236" y="0"/>
                    <a:pt x="236" y="0"/>
                    <a:pt x="236" y="0"/>
                  </a:cubicBezTo>
                  <a:cubicBezTo>
                    <a:pt x="192" y="0"/>
                    <a:pt x="162" y="29"/>
                    <a:pt x="162" y="73"/>
                  </a:cubicBezTo>
                  <a:cubicBezTo>
                    <a:pt x="162" y="397"/>
                    <a:pt x="162" y="397"/>
                    <a:pt x="162" y="397"/>
                  </a:cubicBezTo>
                  <a:cubicBezTo>
                    <a:pt x="162" y="441"/>
                    <a:pt x="192" y="471"/>
                    <a:pt x="236" y="471"/>
                  </a:cubicBezTo>
                  <a:cubicBezTo>
                    <a:pt x="560" y="471"/>
                    <a:pt x="560" y="471"/>
                    <a:pt x="560" y="471"/>
                  </a:cubicBezTo>
                  <a:cubicBezTo>
                    <a:pt x="604" y="471"/>
                    <a:pt x="633" y="441"/>
                    <a:pt x="633" y="397"/>
                  </a:cubicBezTo>
                  <a:cubicBezTo>
                    <a:pt x="633" y="73"/>
                    <a:pt x="633" y="73"/>
                    <a:pt x="633" y="73"/>
                  </a:cubicBezTo>
                  <a:cubicBezTo>
                    <a:pt x="633" y="29"/>
                    <a:pt x="604" y="0"/>
                    <a:pt x="560" y="0"/>
                  </a:cubicBezTo>
                  <a:close/>
                  <a:moveTo>
                    <a:pt x="589" y="397"/>
                  </a:moveTo>
                  <a:lnTo>
                    <a:pt x="589" y="397"/>
                  </a:lnTo>
                  <a:cubicBezTo>
                    <a:pt x="589" y="412"/>
                    <a:pt x="574" y="426"/>
                    <a:pt x="560" y="426"/>
                  </a:cubicBezTo>
                  <a:cubicBezTo>
                    <a:pt x="236" y="426"/>
                    <a:pt x="236" y="426"/>
                    <a:pt x="236" y="426"/>
                  </a:cubicBezTo>
                  <a:cubicBezTo>
                    <a:pt x="221" y="426"/>
                    <a:pt x="207" y="412"/>
                    <a:pt x="207" y="397"/>
                  </a:cubicBezTo>
                  <a:cubicBezTo>
                    <a:pt x="207" y="73"/>
                    <a:pt x="207" y="73"/>
                    <a:pt x="207" y="73"/>
                  </a:cubicBezTo>
                  <a:cubicBezTo>
                    <a:pt x="207" y="58"/>
                    <a:pt x="221" y="44"/>
                    <a:pt x="236" y="44"/>
                  </a:cubicBezTo>
                  <a:cubicBezTo>
                    <a:pt x="560" y="44"/>
                    <a:pt x="560" y="44"/>
                    <a:pt x="560" y="44"/>
                  </a:cubicBezTo>
                  <a:cubicBezTo>
                    <a:pt x="574" y="44"/>
                    <a:pt x="589" y="58"/>
                    <a:pt x="589" y="73"/>
                  </a:cubicBezTo>
                  <a:lnTo>
                    <a:pt x="589" y="397"/>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2" name="Freeform 60"/>
            <p:cNvSpPr>
              <a:spLocks noChangeArrowheads="1"/>
            </p:cNvSpPr>
            <p:nvPr/>
          </p:nvSpPr>
          <p:spPr bwMode="auto">
            <a:xfrm>
              <a:off x="5141913" y="1795463"/>
              <a:ext cx="274637" cy="236537"/>
            </a:xfrm>
            <a:custGeom>
              <a:avLst/>
              <a:gdLst>
                <a:gd name="T0" fmla="*/ 73 w 634"/>
                <a:gd name="T1" fmla="*/ 191 h 545"/>
                <a:gd name="T2" fmla="*/ 73 w 634"/>
                <a:gd name="T3" fmla="*/ 353 h 545"/>
                <a:gd name="T4" fmla="*/ 73 w 634"/>
                <a:gd name="T5" fmla="*/ 191 h 545"/>
                <a:gd name="T6" fmla="*/ 73 w 634"/>
                <a:gd name="T7" fmla="*/ 309 h 545"/>
                <a:gd name="T8" fmla="*/ 73 w 634"/>
                <a:gd name="T9" fmla="*/ 235 h 545"/>
                <a:gd name="T10" fmla="*/ 73 w 634"/>
                <a:gd name="T11" fmla="*/ 309 h 545"/>
                <a:gd name="T12" fmla="*/ 544 w 634"/>
                <a:gd name="T13" fmla="*/ 147 h 545"/>
                <a:gd name="T14" fmla="*/ 544 w 634"/>
                <a:gd name="T15" fmla="*/ 0 h 545"/>
                <a:gd name="T16" fmla="*/ 544 w 634"/>
                <a:gd name="T17" fmla="*/ 147 h 545"/>
                <a:gd name="T18" fmla="*/ 544 w 634"/>
                <a:gd name="T19" fmla="*/ 29 h 545"/>
                <a:gd name="T20" fmla="*/ 544 w 634"/>
                <a:gd name="T21" fmla="*/ 118 h 545"/>
                <a:gd name="T22" fmla="*/ 544 w 634"/>
                <a:gd name="T23" fmla="*/ 29 h 545"/>
                <a:gd name="T24" fmla="*/ 73 w 634"/>
                <a:gd name="T25" fmla="*/ 382 h 545"/>
                <a:gd name="T26" fmla="*/ 73 w 634"/>
                <a:gd name="T27" fmla="*/ 544 h 545"/>
                <a:gd name="T28" fmla="*/ 73 w 634"/>
                <a:gd name="T29" fmla="*/ 382 h 545"/>
                <a:gd name="T30" fmla="*/ 73 w 634"/>
                <a:gd name="T31" fmla="*/ 500 h 545"/>
                <a:gd name="T32" fmla="*/ 73 w 634"/>
                <a:gd name="T33" fmla="*/ 427 h 545"/>
                <a:gd name="T34" fmla="*/ 73 w 634"/>
                <a:gd name="T35" fmla="*/ 500 h 545"/>
                <a:gd name="T36" fmla="*/ 544 w 634"/>
                <a:gd name="T37" fmla="*/ 382 h 545"/>
                <a:gd name="T38" fmla="*/ 544 w 634"/>
                <a:gd name="T39" fmla="*/ 544 h 545"/>
                <a:gd name="T40" fmla="*/ 544 w 634"/>
                <a:gd name="T41" fmla="*/ 382 h 545"/>
                <a:gd name="T42" fmla="*/ 544 w 634"/>
                <a:gd name="T43" fmla="*/ 500 h 545"/>
                <a:gd name="T44" fmla="*/ 544 w 634"/>
                <a:gd name="T45" fmla="*/ 427 h 545"/>
                <a:gd name="T46" fmla="*/ 544 w 634"/>
                <a:gd name="T47" fmla="*/ 500 h 545"/>
                <a:gd name="T48" fmla="*/ 73 w 634"/>
                <a:gd name="T49" fmla="*/ 0 h 545"/>
                <a:gd name="T50" fmla="*/ 73 w 634"/>
                <a:gd name="T51" fmla="*/ 147 h 545"/>
                <a:gd name="T52" fmla="*/ 73 w 634"/>
                <a:gd name="T53" fmla="*/ 0 h 545"/>
                <a:gd name="T54" fmla="*/ 73 w 634"/>
                <a:gd name="T55" fmla="*/ 118 h 545"/>
                <a:gd name="T56" fmla="*/ 73 w 634"/>
                <a:gd name="T57" fmla="*/ 29 h 545"/>
                <a:gd name="T58" fmla="*/ 73 w 634"/>
                <a:gd name="T59" fmla="*/ 118 h 545"/>
                <a:gd name="T60" fmla="*/ 544 w 634"/>
                <a:gd name="T61" fmla="*/ 191 h 545"/>
                <a:gd name="T62" fmla="*/ 544 w 634"/>
                <a:gd name="T63" fmla="*/ 353 h 545"/>
                <a:gd name="T64" fmla="*/ 544 w 634"/>
                <a:gd name="T65" fmla="*/ 191 h 545"/>
                <a:gd name="T66" fmla="*/ 544 w 634"/>
                <a:gd name="T67" fmla="*/ 309 h 545"/>
                <a:gd name="T68" fmla="*/ 544 w 634"/>
                <a:gd name="T69" fmla="*/ 235 h 545"/>
                <a:gd name="T70" fmla="*/ 544 w 634"/>
                <a:gd name="T71" fmla="*/ 309 h 545"/>
                <a:gd name="T72" fmla="*/ 309 w 634"/>
                <a:gd name="T73" fmla="*/ 0 h 545"/>
                <a:gd name="T74" fmla="*/ 309 w 634"/>
                <a:gd name="T75" fmla="*/ 147 h 545"/>
                <a:gd name="T76" fmla="*/ 309 w 634"/>
                <a:gd name="T77" fmla="*/ 0 h 545"/>
                <a:gd name="T78" fmla="*/ 309 w 634"/>
                <a:gd name="T79" fmla="*/ 118 h 545"/>
                <a:gd name="T80" fmla="*/ 309 w 634"/>
                <a:gd name="T81" fmla="*/ 29 h 545"/>
                <a:gd name="T82" fmla="*/ 309 w 634"/>
                <a:gd name="T83" fmla="*/ 118 h 545"/>
                <a:gd name="T84" fmla="*/ 309 w 634"/>
                <a:gd name="T85" fmla="*/ 382 h 545"/>
                <a:gd name="T86" fmla="*/ 309 w 634"/>
                <a:gd name="T87" fmla="*/ 544 h 545"/>
                <a:gd name="T88" fmla="*/ 309 w 634"/>
                <a:gd name="T89" fmla="*/ 382 h 545"/>
                <a:gd name="T90" fmla="*/ 309 w 634"/>
                <a:gd name="T91" fmla="*/ 500 h 545"/>
                <a:gd name="T92" fmla="*/ 309 w 634"/>
                <a:gd name="T93" fmla="*/ 427 h 545"/>
                <a:gd name="T94" fmla="*/ 309 w 634"/>
                <a:gd name="T95" fmla="*/ 500 h 545"/>
                <a:gd name="T96" fmla="*/ 309 w 634"/>
                <a:gd name="T97" fmla="*/ 191 h 545"/>
                <a:gd name="T98" fmla="*/ 309 w 634"/>
                <a:gd name="T99" fmla="*/ 353 h 545"/>
                <a:gd name="T100" fmla="*/ 309 w 634"/>
                <a:gd name="T101" fmla="*/ 191 h 545"/>
                <a:gd name="T102" fmla="*/ 309 w 634"/>
                <a:gd name="T103" fmla="*/ 309 h 545"/>
                <a:gd name="T104" fmla="*/ 309 w 634"/>
                <a:gd name="T105" fmla="*/ 235 h 545"/>
                <a:gd name="T106" fmla="*/ 309 w 634"/>
                <a:gd name="T107" fmla="*/ 309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34" h="545">
                  <a:moveTo>
                    <a:pt x="73" y="191"/>
                  </a:moveTo>
                  <a:lnTo>
                    <a:pt x="73" y="191"/>
                  </a:lnTo>
                  <a:cubicBezTo>
                    <a:pt x="29" y="191"/>
                    <a:pt x="0" y="221"/>
                    <a:pt x="0" y="265"/>
                  </a:cubicBezTo>
                  <a:cubicBezTo>
                    <a:pt x="0" y="309"/>
                    <a:pt x="29" y="353"/>
                    <a:pt x="73" y="353"/>
                  </a:cubicBezTo>
                  <a:cubicBezTo>
                    <a:pt x="117" y="353"/>
                    <a:pt x="162" y="309"/>
                    <a:pt x="162" y="265"/>
                  </a:cubicBezTo>
                  <a:cubicBezTo>
                    <a:pt x="162" y="221"/>
                    <a:pt x="117" y="191"/>
                    <a:pt x="73" y="191"/>
                  </a:cubicBezTo>
                  <a:close/>
                  <a:moveTo>
                    <a:pt x="73" y="309"/>
                  </a:moveTo>
                  <a:lnTo>
                    <a:pt x="73" y="309"/>
                  </a:lnTo>
                  <a:cubicBezTo>
                    <a:pt x="58" y="309"/>
                    <a:pt x="44" y="294"/>
                    <a:pt x="44" y="265"/>
                  </a:cubicBezTo>
                  <a:cubicBezTo>
                    <a:pt x="44" y="250"/>
                    <a:pt x="58" y="235"/>
                    <a:pt x="73" y="235"/>
                  </a:cubicBezTo>
                  <a:cubicBezTo>
                    <a:pt x="103" y="235"/>
                    <a:pt x="117" y="250"/>
                    <a:pt x="117" y="265"/>
                  </a:cubicBezTo>
                  <a:cubicBezTo>
                    <a:pt x="117" y="294"/>
                    <a:pt x="103" y="309"/>
                    <a:pt x="73" y="309"/>
                  </a:cubicBezTo>
                  <a:close/>
                  <a:moveTo>
                    <a:pt x="544" y="147"/>
                  </a:moveTo>
                  <a:lnTo>
                    <a:pt x="544" y="147"/>
                  </a:lnTo>
                  <a:cubicBezTo>
                    <a:pt x="588" y="147"/>
                    <a:pt x="633" y="118"/>
                    <a:pt x="633" y="73"/>
                  </a:cubicBezTo>
                  <a:cubicBezTo>
                    <a:pt x="633" y="29"/>
                    <a:pt x="588" y="0"/>
                    <a:pt x="544" y="0"/>
                  </a:cubicBezTo>
                  <a:cubicBezTo>
                    <a:pt x="500" y="0"/>
                    <a:pt x="471" y="29"/>
                    <a:pt x="471" y="73"/>
                  </a:cubicBezTo>
                  <a:cubicBezTo>
                    <a:pt x="471" y="118"/>
                    <a:pt x="500" y="147"/>
                    <a:pt x="544" y="147"/>
                  </a:cubicBezTo>
                  <a:close/>
                  <a:moveTo>
                    <a:pt x="544" y="29"/>
                  </a:moveTo>
                  <a:lnTo>
                    <a:pt x="544" y="29"/>
                  </a:lnTo>
                  <a:cubicBezTo>
                    <a:pt x="574" y="29"/>
                    <a:pt x="588" y="59"/>
                    <a:pt x="588" y="73"/>
                  </a:cubicBezTo>
                  <a:cubicBezTo>
                    <a:pt x="588" y="88"/>
                    <a:pt x="574" y="118"/>
                    <a:pt x="544" y="118"/>
                  </a:cubicBezTo>
                  <a:cubicBezTo>
                    <a:pt x="530" y="118"/>
                    <a:pt x="515" y="88"/>
                    <a:pt x="515" y="73"/>
                  </a:cubicBezTo>
                  <a:cubicBezTo>
                    <a:pt x="515" y="59"/>
                    <a:pt x="530" y="29"/>
                    <a:pt x="544" y="29"/>
                  </a:cubicBezTo>
                  <a:close/>
                  <a:moveTo>
                    <a:pt x="73" y="382"/>
                  </a:moveTo>
                  <a:lnTo>
                    <a:pt x="73" y="382"/>
                  </a:lnTo>
                  <a:cubicBezTo>
                    <a:pt x="29" y="382"/>
                    <a:pt x="0" y="427"/>
                    <a:pt x="0" y="471"/>
                  </a:cubicBezTo>
                  <a:cubicBezTo>
                    <a:pt x="0" y="515"/>
                    <a:pt x="29" y="544"/>
                    <a:pt x="73" y="544"/>
                  </a:cubicBezTo>
                  <a:cubicBezTo>
                    <a:pt x="117" y="544"/>
                    <a:pt x="162" y="515"/>
                    <a:pt x="162" y="471"/>
                  </a:cubicBezTo>
                  <a:cubicBezTo>
                    <a:pt x="162" y="427"/>
                    <a:pt x="117" y="382"/>
                    <a:pt x="73" y="382"/>
                  </a:cubicBezTo>
                  <a:close/>
                  <a:moveTo>
                    <a:pt x="73" y="500"/>
                  </a:moveTo>
                  <a:lnTo>
                    <a:pt x="73" y="500"/>
                  </a:lnTo>
                  <a:cubicBezTo>
                    <a:pt x="58" y="500"/>
                    <a:pt x="44" y="486"/>
                    <a:pt x="44" y="471"/>
                  </a:cubicBezTo>
                  <a:cubicBezTo>
                    <a:pt x="44" y="441"/>
                    <a:pt x="58" y="427"/>
                    <a:pt x="73" y="427"/>
                  </a:cubicBezTo>
                  <a:cubicBezTo>
                    <a:pt x="103" y="427"/>
                    <a:pt x="117" y="441"/>
                    <a:pt x="117" y="471"/>
                  </a:cubicBezTo>
                  <a:cubicBezTo>
                    <a:pt x="117" y="486"/>
                    <a:pt x="103" y="500"/>
                    <a:pt x="73" y="500"/>
                  </a:cubicBezTo>
                  <a:close/>
                  <a:moveTo>
                    <a:pt x="544" y="382"/>
                  </a:moveTo>
                  <a:lnTo>
                    <a:pt x="544" y="382"/>
                  </a:lnTo>
                  <a:cubicBezTo>
                    <a:pt x="500" y="382"/>
                    <a:pt x="471" y="427"/>
                    <a:pt x="471" y="471"/>
                  </a:cubicBezTo>
                  <a:cubicBezTo>
                    <a:pt x="471" y="515"/>
                    <a:pt x="500" y="544"/>
                    <a:pt x="544" y="544"/>
                  </a:cubicBezTo>
                  <a:cubicBezTo>
                    <a:pt x="588" y="544"/>
                    <a:pt x="633" y="515"/>
                    <a:pt x="633" y="471"/>
                  </a:cubicBezTo>
                  <a:cubicBezTo>
                    <a:pt x="633" y="427"/>
                    <a:pt x="588" y="382"/>
                    <a:pt x="544" y="382"/>
                  </a:cubicBezTo>
                  <a:close/>
                  <a:moveTo>
                    <a:pt x="544" y="500"/>
                  </a:moveTo>
                  <a:lnTo>
                    <a:pt x="544" y="500"/>
                  </a:lnTo>
                  <a:cubicBezTo>
                    <a:pt x="530" y="500"/>
                    <a:pt x="515" y="486"/>
                    <a:pt x="515" y="471"/>
                  </a:cubicBezTo>
                  <a:cubicBezTo>
                    <a:pt x="515" y="441"/>
                    <a:pt x="530" y="427"/>
                    <a:pt x="544" y="427"/>
                  </a:cubicBezTo>
                  <a:cubicBezTo>
                    <a:pt x="574" y="427"/>
                    <a:pt x="588" y="441"/>
                    <a:pt x="588" y="471"/>
                  </a:cubicBezTo>
                  <a:cubicBezTo>
                    <a:pt x="588" y="486"/>
                    <a:pt x="574" y="500"/>
                    <a:pt x="544" y="500"/>
                  </a:cubicBezTo>
                  <a:close/>
                  <a:moveTo>
                    <a:pt x="73" y="0"/>
                  </a:moveTo>
                  <a:lnTo>
                    <a:pt x="73" y="0"/>
                  </a:lnTo>
                  <a:cubicBezTo>
                    <a:pt x="29" y="0"/>
                    <a:pt x="0" y="29"/>
                    <a:pt x="0" y="73"/>
                  </a:cubicBezTo>
                  <a:cubicBezTo>
                    <a:pt x="0" y="118"/>
                    <a:pt x="29" y="147"/>
                    <a:pt x="73" y="147"/>
                  </a:cubicBezTo>
                  <a:cubicBezTo>
                    <a:pt x="117" y="147"/>
                    <a:pt x="162" y="118"/>
                    <a:pt x="162" y="73"/>
                  </a:cubicBezTo>
                  <a:cubicBezTo>
                    <a:pt x="162" y="29"/>
                    <a:pt x="117" y="0"/>
                    <a:pt x="73" y="0"/>
                  </a:cubicBezTo>
                  <a:close/>
                  <a:moveTo>
                    <a:pt x="73" y="118"/>
                  </a:moveTo>
                  <a:lnTo>
                    <a:pt x="73" y="118"/>
                  </a:lnTo>
                  <a:cubicBezTo>
                    <a:pt x="58" y="118"/>
                    <a:pt x="44" y="88"/>
                    <a:pt x="44" y="73"/>
                  </a:cubicBezTo>
                  <a:cubicBezTo>
                    <a:pt x="44" y="59"/>
                    <a:pt x="58" y="29"/>
                    <a:pt x="73" y="29"/>
                  </a:cubicBezTo>
                  <a:cubicBezTo>
                    <a:pt x="103" y="29"/>
                    <a:pt x="117" y="59"/>
                    <a:pt x="117" y="73"/>
                  </a:cubicBezTo>
                  <a:cubicBezTo>
                    <a:pt x="117" y="88"/>
                    <a:pt x="103" y="118"/>
                    <a:pt x="73" y="118"/>
                  </a:cubicBezTo>
                  <a:close/>
                  <a:moveTo>
                    <a:pt x="544" y="191"/>
                  </a:moveTo>
                  <a:lnTo>
                    <a:pt x="544" y="191"/>
                  </a:lnTo>
                  <a:cubicBezTo>
                    <a:pt x="500" y="191"/>
                    <a:pt x="471" y="221"/>
                    <a:pt x="471" y="265"/>
                  </a:cubicBezTo>
                  <a:cubicBezTo>
                    <a:pt x="471" y="309"/>
                    <a:pt x="500" y="353"/>
                    <a:pt x="544" y="353"/>
                  </a:cubicBezTo>
                  <a:cubicBezTo>
                    <a:pt x="588" y="353"/>
                    <a:pt x="633" y="309"/>
                    <a:pt x="633" y="265"/>
                  </a:cubicBezTo>
                  <a:cubicBezTo>
                    <a:pt x="633" y="221"/>
                    <a:pt x="588" y="191"/>
                    <a:pt x="544" y="191"/>
                  </a:cubicBezTo>
                  <a:close/>
                  <a:moveTo>
                    <a:pt x="544" y="309"/>
                  </a:moveTo>
                  <a:lnTo>
                    <a:pt x="544" y="309"/>
                  </a:lnTo>
                  <a:cubicBezTo>
                    <a:pt x="530" y="309"/>
                    <a:pt x="515" y="294"/>
                    <a:pt x="515" y="265"/>
                  </a:cubicBezTo>
                  <a:cubicBezTo>
                    <a:pt x="515" y="250"/>
                    <a:pt x="530" y="235"/>
                    <a:pt x="544" y="235"/>
                  </a:cubicBezTo>
                  <a:cubicBezTo>
                    <a:pt x="574" y="235"/>
                    <a:pt x="588" y="250"/>
                    <a:pt x="588" y="265"/>
                  </a:cubicBezTo>
                  <a:cubicBezTo>
                    <a:pt x="588" y="294"/>
                    <a:pt x="574" y="309"/>
                    <a:pt x="544" y="309"/>
                  </a:cubicBezTo>
                  <a:close/>
                  <a:moveTo>
                    <a:pt x="309" y="0"/>
                  </a:moveTo>
                  <a:lnTo>
                    <a:pt x="309" y="0"/>
                  </a:lnTo>
                  <a:cubicBezTo>
                    <a:pt x="265" y="0"/>
                    <a:pt x="235" y="29"/>
                    <a:pt x="235" y="73"/>
                  </a:cubicBezTo>
                  <a:cubicBezTo>
                    <a:pt x="235" y="118"/>
                    <a:pt x="265" y="147"/>
                    <a:pt x="309" y="147"/>
                  </a:cubicBezTo>
                  <a:cubicBezTo>
                    <a:pt x="353" y="147"/>
                    <a:pt x="397" y="118"/>
                    <a:pt x="397" y="73"/>
                  </a:cubicBezTo>
                  <a:cubicBezTo>
                    <a:pt x="397" y="29"/>
                    <a:pt x="353" y="0"/>
                    <a:pt x="309" y="0"/>
                  </a:cubicBezTo>
                  <a:close/>
                  <a:moveTo>
                    <a:pt x="309" y="118"/>
                  </a:moveTo>
                  <a:lnTo>
                    <a:pt x="309" y="118"/>
                  </a:lnTo>
                  <a:cubicBezTo>
                    <a:pt x="294" y="118"/>
                    <a:pt x="279" y="88"/>
                    <a:pt x="279" y="73"/>
                  </a:cubicBezTo>
                  <a:cubicBezTo>
                    <a:pt x="279" y="59"/>
                    <a:pt x="294" y="29"/>
                    <a:pt x="309" y="29"/>
                  </a:cubicBezTo>
                  <a:cubicBezTo>
                    <a:pt x="338" y="29"/>
                    <a:pt x="353" y="59"/>
                    <a:pt x="353" y="73"/>
                  </a:cubicBezTo>
                  <a:cubicBezTo>
                    <a:pt x="353" y="88"/>
                    <a:pt x="338" y="118"/>
                    <a:pt x="309" y="118"/>
                  </a:cubicBezTo>
                  <a:close/>
                  <a:moveTo>
                    <a:pt x="309" y="382"/>
                  </a:moveTo>
                  <a:lnTo>
                    <a:pt x="309" y="382"/>
                  </a:lnTo>
                  <a:cubicBezTo>
                    <a:pt x="265" y="382"/>
                    <a:pt x="235" y="427"/>
                    <a:pt x="235" y="471"/>
                  </a:cubicBezTo>
                  <a:cubicBezTo>
                    <a:pt x="235" y="515"/>
                    <a:pt x="265" y="544"/>
                    <a:pt x="309" y="544"/>
                  </a:cubicBezTo>
                  <a:cubicBezTo>
                    <a:pt x="353" y="544"/>
                    <a:pt x="397" y="515"/>
                    <a:pt x="397" y="471"/>
                  </a:cubicBezTo>
                  <a:cubicBezTo>
                    <a:pt x="397" y="427"/>
                    <a:pt x="353" y="382"/>
                    <a:pt x="309" y="382"/>
                  </a:cubicBezTo>
                  <a:close/>
                  <a:moveTo>
                    <a:pt x="309" y="500"/>
                  </a:moveTo>
                  <a:lnTo>
                    <a:pt x="309" y="500"/>
                  </a:lnTo>
                  <a:cubicBezTo>
                    <a:pt x="294" y="500"/>
                    <a:pt x="279" y="486"/>
                    <a:pt x="279" y="471"/>
                  </a:cubicBezTo>
                  <a:cubicBezTo>
                    <a:pt x="279" y="441"/>
                    <a:pt x="294" y="427"/>
                    <a:pt x="309" y="427"/>
                  </a:cubicBezTo>
                  <a:cubicBezTo>
                    <a:pt x="338" y="427"/>
                    <a:pt x="353" y="441"/>
                    <a:pt x="353" y="471"/>
                  </a:cubicBezTo>
                  <a:cubicBezTo>
                    <a:pt x="353" y="486"/>
                    <a:pt x="338" y="500"/>
                    <a:pt x="309" y="500"/>
                  </a:cubicBezTo>
                  <a:close/>
                  <a:moveTo>
                    <a:pt x="309" y="191"/>
                  </a:moveTo>
                  <a:lnTo>
                    <a:pt x="309" y="191"/>
                  </a:lnTo>
                  <a:cubicBezTo>
                    <a:pt x="265" y="191"/>
                    <a:pt x="235" y="221"/>
                    <a:pt x="235" y="265"/>
                  </a:cubicBezTo>
                  <a:cubicBezTo>
                    <a:pt x="235" y="309"/>
                    <a:pt x="265" y="353"/>
                    <a:pt x="309" y="353"/>
                  </a:cubicBezTo>
                  <a:cubicBezTo>
                    <a:pt x="353" y="353"/>
                    <a:pt x="397" y="309"/>
                    <a:pt x="397" y="265"/>
                  </a:cubicBezTo>
                  <a:cubicBezTo>
                    <a:pt x="397" y="221"/>
                    <a:pt x="353" y="191"/>
                    <a:pt x="309" y="191"/>
                  </a:cubicBezTo>
                  <a:close/>
                  <a:moveTo>
                    <a:pt x="309" y="309"/>
                  </a:moveTo>
                  <a:lnTo>
                    <a:pt x="309" y="309"/>
                  </a:lnTo>
                  <a:cubicBezTo>
                    <a:pt x="294" y="309"/>
                    <a:pt x="279" y="294"/>
                    <a:pt x="279" y="265"/>
                  </a:cubicBezTo>
                  <a:cubicBezTo>
                    <a:pt x="279" y="250"/>
                    <a:pt x="294" y="235"/>
                    <a:pt x="309" y="235"/>
                  </a:cubicBezTo>
                  <a:cubicBezTo>
                    <a:pt x="338" y="235"/>
                    <a:pt x="353" y="250"/>
                    <a:pt x="353" y="265"/>
                  </a:cubicBezTo>
                  <a:cubicBezTo>
                    <a:pt x="353" y="294"/>
                    <a:pt x="338" y="309"/>
                    <a:pt x="309" y="30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3" name="Freeform 61"/>
            <p:cNvSpPr>
              <a:spLocks noChangeArrowheads="1"/>
            </p:cNvSpPr>
            <p:nvPr/>
          </p:nvSpPr>
          <p:spPr bwMode="auto">
            <a:xfrm>
              <a:off x="4713288" y="1795463"/>
              <a:ext cx="242887" cy="236537"/>
            </a:xfrm>
            <a:custGeom>
              <a:avLst/>
              <a:gdLst>
                <a:gd name="T0" fmla="*/ 162 w 561"/>
                <a:gd name="T1" fmla="*/ 309 h 545"/>
                <a:gd name="T2" fmla="*/ 0 w 561"/>
                <a:gd name="T3" fmla="*/ 382 h 545"/>
                <a:gd name="T4" fmla="*/ 89 w 561"/>
                <a:gd name="T5" fmla="*/ 544 h 545"/>
                <a:gd name="T6" fmla="*/ 236 w 561"/>
                <a:gd name="T7" fmla="*/ 471 h 545"/>
                <a:gd name="T8" fmla="*/ 162 w 561"/>
                <a:gd name="T9" fmla="*/ 309 h 545"/>
                <a:gd name="T10" fmla="*/ 206 w 561"/>
                <a:gd name="T11" fmla="*/ 471 h 545"/>
                <a:gd name="T12" fmla="*/ 89 w 561"/>
                <a:gd name="T13" fmla="*/ 500 h 545"/>
                <a:gd name="T14" fmla="*/ 44 w 561"/>
                <a:gd name="T15" fmla="*/ 382 h 545"/>
                <a:gd name="T16" fmla="*/ 162 w 561"/>
                <a:gd name="T17" fmla="*/ 353 h 545"/>
                <a:gd name="T18" fmla="*/ 206 w 561"/>
                <a:gd name="T19" fmla="*/ 471 h 545"/>
                <a:gd name="T20" fmla="*/ 162 w 561"/>
                <a:gd name="T21" fmla="*/ 0 h 545"/>
                <a:gd name="T22" fmla="*/ 0 w 561"/>
                <a:gd name="T23" fmla="*/ 73 h 545"/>
                <a:gd name="T24" fmla="*/ 89 w 561"/>
                <a:gd name="T25" fmla="*/ 235 h 545"/>
                <a:gd name="T26" fmla="*/ 236 w 561"/>
                <a:gd name="T27" fmla="*/ 147 h 545"/>
                <a:gd name="T28" fmla="*/ 162 w 561"/>
                <a:gd name="T29" fmla="*/ 0 h 545"/>
                <a:gd name="T30" fmla="*/ 206 w 561"/>
                <a:gd name="T31" fmla="*/ 147 h 545"/>
                <a:gd name="T32" fmla="*/ 89 w 561"/>
                <a:gd name="T33" fmla="*/ 191 h 545"/>
                <a:gd name="T34" fmla="*/ 44 w 561"/>
                <a:gd name="T35" fmla="*/ 73 h 545"/>
                <a:gd name="T36" fmla="*/ 162 w 561"/>
                <a:gd name="T37" fmla="*/ 29 h 545"/>
                <a:gd name="T38" fmla="*/ 206 w 561"/>
                <a:gd name="T39" fmla="*/ 147 h 545"/>
                <a:gd name="T40" fmla="*/ 471 w 561"/>
                <a:gd name="T41" fmla="*/ 309 h 545"/>
                <a:gd name="T42" fmla="*/ 324 w 561"/>
                <a:gd name="T43" fmla="*/ 382 h 545"/>
                <a:gd name="T44" fmla="*/ 398 w 561"/>
                <a:gd name="T45" fmla="*/ 544 h 545"/>
                <a:gd name="T46" fmla="*/ 560 w 561"/>
                <a:gd name="T47" fmla="*/ 471 h 545"/>
                <a:gd name="T48" fmla="*/ 471 w 561"/>
                <a:gd name="T49" fmla="*/ 309 h 545"/>
                <a:gd name="T50" fmla="*/ 515 w 561"/>
                <a:gd name="T51" fmla="*/ 471 h 545"/>
                <a:gd name="T52" fmla="*/ 398 w 561"/>
                <a:gd name="T53" fmla="*/ 500 h 545"/>
                <a:gd name="T54" fmla="*/ 353 w 561"/>
                <a:gd name="T55" fmla="*/ 382 h 545"/>
                <a:gd name="T56" fmla="*/ 471 w 561"/>
                <a:gd name="T57" fmla="*/ 353 h 545"/>
                <a:gd name="T58" fmla="*/ 515 w 561"/>
                <a:gd name="T59" fmla="*/ 471 h 545"/>
                <a:gd name="T60" fmla="*/ 471 w 561"/>
                <a:gd name="T61" fmla="*/ 0 h 545"/>
                <a:gd name="T62" fmla="*/ 324 w 561"/>
                <a:gd name="T63" fmla="*/ 73 h 545"/>
                <a:gd name="T64" fmla="*/ 398 w 561"/>
                <a:gd name="T65" fmla="*/ 235 h 545"/>
                <a:gd name="T66" fmla="*/ 560 w 561"/>
                <a:gd name="T67" fmla="*/ 147 h 545"/>
                <a:gd name="T68" fmla="*/ 471 w 561"/>
                <a:gd name="T69" fmla="*/ 0 h 545"/>
                <a:gd name="T70" fmla="*/ 515 w 561"/>
                <a:gd name="T71" fmla="*/ 147 h 545"/>
                <a:gd name="T72" fmla="*/ 398 w 561"/>
                <a:gd name="T73" fmla="*/ 191 h 545"/>
                <a:gd name="T74" fmla="*/ 353 w 561"/>
                <a:gd name="T75" fmla="*/ 73 h 545"/>
                <a:gd name="T76" fmla="*/ 471 w 561"/>
                <a:gd name="T77" fmla="*/ 29 h 545"/>
                <a:gd name="T78" fmla="*/ 515 w 561"/>
                <a:gd name="T79" fmla="*/ 147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1" h="545">
                  <a:moveTo>
                    <a:pt x="162" y="309"/>
                  </a:moveTo>
                  <a:lnTo>
                    <a:pt x="162" y="309"/>
                  </a:lnTo>
                  <a:cubicBezTo>
                    <a:pt x="89" y="309"/>
                    <a:pt x="89" y="309"/>
                    <a:pt x="89" y="309"/>
                  </a:cubicBezTo>
                  <a:cubicBezTo>
                    <a:pt x="44" y="309"/>
                    <a:pt x="0" y="339"/>
                    <a:pt x="0" y="382"/>
                  </a:cubicBezTo>
                  <a:cubicBezTo>
                    <a:pt x="0" y="471"/>
                    <a:pt x="0" y="471"/>
                    <a:pt x="0" y="471"/>
                  </a:cubicBezTo>
                  <a:cubicBezTo>
                    <a:pt x="0" y="515"/>
                    <a:pt x="44" y="544"/>
                    <a:pt x="89" y="544"/>
                  </a:cubicBezTo>
                  <a:cubicBezTo>
                    <a:pt x="162" y="544"/>
                    <a:pt x="162" y="544"/>
                    <a:pt x="162" y="544"/>
                  </a:cubicBezTo>
                  <a:cubicBezTo>
                    <a:pt x="206" y="544"/>
                    <a:pt x="236" y="515"/>
                    <a:pt x="236" y="471"/>
                  </a:cubicBezTo>
                  <a:cubicBezTo>
                    <a:pt x="236" y="382"/>
                    <a:pt x="236" y="382"/>
                    <a:pt x="236" y="382"/>
                  </a:cubicBezTo>
                  <a:cubicBezTo>
                    <a:pt x="236" y="339"/>
                    <a:pt x="206" y="309"/>
                    <a:pt x="162" y="309"/>
                  </a:cubicBezTo>
                  <a:close/>
                  <a:moveTo>
                    <a:pt x="206" y="471"/>
                  </a:moveTo>
                  <a:lnTo>
                    <a:pt x="206" y="471"/>
                  </a:lnTo>
                  <a:cubicBezTo>
                    <a:pt x="206" y="486"/>
                    <a:pt x="177" y="500"/>
                    <a:pt x="162" y="500"/>
                  </a:cubicBezTo>
                  <a:cubicBezTo>
                    <a:pt x="89" y="500"/>
                    <a:pt x="89" y="500"/>
                    <a:pt x="89" y="500"/>
                  </a:cubicBezTo>
                  <a:cubicBezTo>
                    <a:pt x="59" y="500"/>
                    <a:pt x="44" y="486"/>
                    <a:pt x="44" y="471"/>
                  </a:cubicBezTo>
                  <a:cubicBezTo>
                    <a:pt x="44" y="382"/>
                    <a:pt x="44" y="382"/>
                    <a:pt x="44" y="382"/>
                  </a:cubicBezTo>
                  <a:cubicBezTo>
                    <a:pt x="44" y="368"/>
                    <a:pt x="59" y="353"/>
                    <a:pt x="89" y="353"/>
                  </a:cubicBezTo>
                  <a:cubicBezTo>
                    <a:pt x="162" y="353"/>
                    <a:pt x="162" y="353"/>
                    <a:pt x="162" y="353"/>
                  </a:cubicBezTo>
                  <a:cubicBezTo>
                    <a:pt x="177" y="353"/>
                    <a:pt x="206" y="368"/>
                    <a:pt x="206" y="382"/>
                  </a:cubicBezTo>
                  <a:lnTo>
                    <a:pt x="206" y="471"/>
                  </a:lnTo>
                  <a:close/>
                  <a:moveTo>
                    <a:pt x="162" y="0"/>
                  </a:moveTo>
                  <a:lnTo>
                    <a:pt x="162" y="0"/>
                  </a:lnTo>
                  <a:cubicBezTo>
                    <a:pt x="89" y="0"/>
                    <a:pt x="89" y="0"/>
                    <a:pt x="89" y="0"/>
                  </a:cubicBezTo>
                  <a:cubicBezTo>
                    <a:pt x="44" y="0"/>
                    <a:pt x="0" y="29"/>
                    <a:pt x="0" y="73"/>
                  </a:cubicBezTo>
                  <a:cubicBezTo>
                    <a:pt x="0" y="147"/>
                    <a:pt x="0" y="147"/>
                    <a:pt x="0" y="147"/>
                  </a:cubicBezTo>
                  <a:cubicBezTo>
                    <a:pt x="0" y="191"/>
                    <a:pt x="44" y="235"/>
                    <a:pt x="89" y="235"/>
                  </a:cubicBezTo>
                  <a:cubicBezTo>
                    <a:pt x="162" y="235"/>
                    <a:pt x="162" y="235"/>
                    <a:pt x="162" y="235"/>
                  </a:cubicBezTo>
                  <a:cubicBezTo>
                    <a:pt x="206" y="235"/>
                    <a:pt x="236" y="191"/>
                    <a:pt x="236" y="147"/>
                  </a:cubicBezTo>
                  <a:cubicBezTo>
                    <a:pt x="236" y="73"/>
                    <a:pt x="236" y="73"/>
                    <a:pt x="236" y="73"/>
                  </a:cubicBezTo>
                  <a:cubicBezTo>
                    <a:pt x="236" y="29"/>
                    <a:pt x="206" y="0"/>
                    <a:pt x="162" y="0"/>
                  </a:cubicBezTo>
                  <a:close/>
                  <a:moveTo>
                    <a:pt x="206" y="147"/>
                  </a:moveTo>
                  <a:lnTo>
                    <a:pt x="206" y="147"/>
                  </a:lnTo>
                  <a:cubicBezTo>
                    <a:pt x="206" y="177"/>
                    <a:pt x="177" y="191"/>
                    <a:pt x="162" y="191"/>
                  </a:cubicBezTo>
                  <a:cubicBezTo>
                    <a:pt x="89" y="191"/>
                    <a:pt x="89" y="191"/>
                    <a:pt x="89" y="191"/>
                  </a:cubicBezTo>
                  <a:cubicBezTo>
                    <a:pt x="59" y="191"/>
                    <a:pt x="44" y="177"/>
                    <a:pt x="44" y="147"/>
                  </a:cubicBezTo>
                  <a:cubicBezTo>
                    <a:pt x="44" y="73"/>
                    <a:pt x="44" y="73"/>
                    <a:pt x="44" y="73"/>
                  </a:cubicBezTo>
                  <a:cubicBezTo>
                    <a:pt x="44" y="59"/>
                    <a:pt x="59" y="29"/>
                    <a:pt x="89" y="29"/>
                  </a:cubicBezTo>
                  <a:cubicBezTo>
                    <a:pt x="162" y="29"/>
                    <a:pt x="162" y="29"/>
                    <a:pt x="162" y="29"/>
                  </a:cubicBezTo>
                  <a:cubicBezTo>
                    <a:pt x="177" y="29"/>
                    <a:pt x="206" y="59"/>
                    <a:pt x="206" y="73"/>
                  </a:cubicBezTo>
                  <a:lnTo>
                    <a:pt x="206" y="147"/>
                  </a:lnTo>
                  <a:close/>
                  <a:moveTo>
                    <a:pt x="471" y="309"/>
                  </a:moveTo>
                  <a:lnTo>
                    <a:pt x="471" y="309"/>
                  </a:lnTo>
                  <a:cubicBezTo>
                    <a:pt x="398" y="309"/>
                    <a:pt x="398" y="309"/>
                    <a:pt x="398" y="309"/>
                  </a:cubicBezTo>
                  <a:cubicBezTo>
                    <a:pt x="353" y="309"/>
                    <a:pt x="324" y="339"/>
                    <a:pt x="324" y="382"/>
                  </a:cubicBezTo>
                  <a:cubicBezTo>
                    <a:pt x="324" y="471"/>
                    <a:pt x="324" y="471"/>
                    <a:pt x="324" y="471"/>
                  </a:cubicBezTo>
                  <a:cubicBezTo>
                    <a:pt x="324" y="515"/>
                    <a:pt x="353" y="544"/>
                    <a:pt x="398" y="544"/>
                  </a:cubicBezTo>
                  <a:cubicBezTo>
                    <a:pt x="471" y="544"/>
                    <a:pt x="471" y="544"/>
                    <a:pt x="471" y="544"/>
                  </a:cubicBezTo>
                  <a:cubicBezTo>
                    <a:pt x="515" y="544"/>
                    <a:pt x="560" y="515"/>
                    <a:pt x="560" y="471"/>
                  </a:cubicBezTo>
                  <a:cubicBezTo>
                    <a:pt x="560" y="382"/>
                    <a:pt x="560" y="382"/>
                    <a:pt x="560" y="382"/>
                  </a:cubicBezTo>
                  <a:cubicBezTo>
                    <a:pt x="560" y="339"/>
                    <a:pt x="515" y="309"/>
                    <a:pt x="471" y="309"/>
                  </a:cubicBezTo>
                  <a:close/>
                  <a:moveTo>
                    <a:pt x="515" y="471"/>
                  </a:moveTo>
                  <a:lnTo>
                    <a:pt x="515" y="471"/>
                  </a:lnTo>
                  <a:cubicBezTo>
                    <a:pt x="515" y="486"/>
                    <a:pt x="501" y="500"/>
                    <a:pt x="471" y="500"/>
                  </a:cubicBezTo>
                  <a:cubicBezTo>
                    <a:pt x="398" y="500"/>
                    <a:pt x="398" y="500"/>
                    <a:pt x="398" y="500"/>
                  </a:cubicBezTo>
                  <a:cubicBezTo>
                    <a:pt x="383" y="500"/>
                    <a:pt x="353" y="486"/>
                    <a:pt x="353" y="471"/>
                  </a:cubicBezTo>
                  <a:cubicBezTo>
                    <a:pt x="353" y="382"/>
                    <a:pt x="353" y="382"/>
                    <a:pt x="353" y="382"/>
                  </a:cubicBezTo>
                  <a:cubicBezTo>
                    <a:pt x="353" y="368"/>
                    <a:pt x="383" y="353"/>
                    <a:pt x="398" y="353"/>
                  </a:cubicBezTo>
                  <a:cubicBezTo>
                    <a:pt x="471" y="353"/>
                    <a:pt x="471" y="353"/>
                    <a:pt x="471" y="353"/>
                  </a:cubicBezTo>
                  <a:cubicBezTo>
                    <a:pt x="501" y="353"/>
                    <a:pt x="515" y="368"/>
                    <a:pt x="515" y="382"/>
                  </a:cubicBezTo>
                  <a:lnTo>
                    <a:pt x="515" y="471"/>
                  </a:lnTo>
                  <a:close/>
                  <a:moveTo>
                    <a:pt x="471" y="0"/>
                  </a:moveTo>
                  <a:lnTo>
                    <a:pt x="471" y="0"/>
                  </a:lnTo>
                  <a:cubicBezTo>
                    <a:pt x="398" y="0"/>
                    <a:pt x="398" y="0"/>
                    <a:pt x="398" y="0"/>
                  </a:cubicBezTo>
                  <a:cubicBezTo>
                    <a:pt x="353" y="0"/>
                    <a:pt x="324" y="29"/>
                    <a:pt x="324" y="73"/>
                  </a:cubicBezTo>
                  <a:cubicBezTo>
                    <a:pt x="324" y="147"/>
                    <a:pt x="324" y="147"/>
                    <a:pt x="324" y="147"/>
                  </a:cubicBezTo>
                  <a:cubicBezTo>
                    <a:pt x="324" y="191"/>
                    <a:pt x="353" y="235"/>
                    <a:pt x="398" y="235"/>
                  </a:cubicBezTo>
                  <a:cubicBezTo>
                    <a:pt x="471" y="235"/>
                    <a:pt x="471" y="235"/>
                    <a:pt x="471" y="235"/>
                  </a:cubicBezTo>
                  <a:cubicBezTo>
                    <a:pt x="515" y="235"/>
                    <a:pt x="560" y="191"/>
                    <a:pt x="560" y="147"/>
                  </a:cubicBezTo>
                  <a:cubicBezTo>
                    <a:pt x="560" y="73"/>
                    <a:pt x="560" y="73"/>
                    <a:pt x="560" y="73"/>
                  </a:cubicBezTo>
                  <a:cubicBezTo>
                    <a:pt x="560" y="29"/>
                    <a:pt x="515" y="0"/>
                    <a:pt x="471" y="0"/>
                  </a:cubicBezTo>
                  <a:close/>
                  <a:moveTo>
                    <a:pt x="515" y="147"/>
                  </a:moveTo>
                  <a:lnTo>
                    <a:pt x="515" y="147"/>
                  </a:lnTo>
                  <a:cubicBezTo>
                    <a:pt x="515" y="177"/>
                    <a:pt x="501" y="191"/>
                    <a:pt x="471" y="191"/>
                  </a:cubicBezTo>
                  <a:cubicBezTo>
                    <a:pt x="398" y="191"/>
                    <a:pt x="398" y="191"/>
                    <a:pt x="398" y="191"/>
                  </a:cubicBezTo>
                  <a:cubicBezTo>
                    <a:pt x="383" y="191"/>
                    <a:pt x="353" y="177"/>
                    <a:pt x="353" y="147"/>
                  </a:cubicBezTo>
                  <a:cubicBezTo>
                    <a:pt x="353" y="73"/>
                    <a:pt x="353" y="73"/>
                    <a:pt x="353" y="73"/>
                  </a:cubicBezTo>
                  <a:cubicBezTo>
                    <a:pt x="353" y="59"/>
                    <a:pt x="383" y="29"/>
                    <a:pt x="398" y="29"/>
                  </a:cubicBezTo>
                  <a:cubicBezTo>
                    <a:pt x="471" y="29"/>
                    <a:pt x="471" y="29"/>
                    <a:pt x="471" y="29"/>
                  </a:cubicBezTo>
                  <a:cubicBezTo>
                    <a:pt x="501" y="29"/>
                    <a:pt x="515" y="59"/>
                    <a:pt x="515" y="73"/>
                  </a:cubicBezTo>
                  <a:lnTo>
                    <a:pt x="515" y="147"/>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4" name="Freeform 62"/>
            <p:cNvSpPr>
              <a:spLocks noChangeArrowheads="1"/>
            </p:cNvSpPr>
            <p:nvPr/>
          </p:nvSpPr>
          <p:spPr bwMode="auto">
            <a:xfrm>
              <a:off x="8682038" y="1336675"/>
              <a:ext cx="255587" cy="268288"/>
            </a:xfrm>
            <a:custGeom>
              <a:avLst/>
              <a:gdLst>
                <a:gd name="T0" fmla="*/ 294 w 589"/>
                <a:gd name="T1" fmla="*/ 0 h 619"/>
                <a:gd name="T2" fmla="*/ 294 w 589"/>
                <a:gd name="T3" fmla="*/ 0 h 619"/>
                <a:gd name="T4" fmla="*/ 0 w 589"/>
                <a:gd name="T5" fmla="*/ 339 h 619"/>
                <a:gd name="T6" fmla="*/ 29 w 589"/>
                <a:gd name="T7" fmla="*/ 368 h 619"/>
                <a:gd name="T8" fmla="*/ 103 w 589"/>
                <a:gd name="T9" fmla="*/ 294 h 619"/>
                <a:gd name="T10" fmla="*/ 103 w 589"/>
                <a:gd name="T11" fmla="*/ 545 h 619"/>
                <a:gd name="T12" fmla="*/ 176 w 589"/>
                <a:gd name="T13" fmla="*/ 618 h 619"/>
                <a:gd name="T14" fmla="*/ 412 w 589"/>
                <a:gd name="T15" fmla="*/ 618 h 619"/>
                <a:gd name="T16" fmla="*/ 485 w 589"/>
                <a:gd name="T17" fmla="*/ 545 h 619"/>
                <a:gd name="T18" fmla="*/ 485 w 589"/>
                <a:gd name="T19" fmla="*/ 294 h 619"/>
                <a:gd name="T20" fmla="*/ 559 w 589"/>
                <a:gd name="T21" fmla="*/ 368 h 619"/>
                <a:gd name="T22" fmla="*/ 588 w 589"/>
                <a:gd name="T23" fmla="*/ 339 h 619"/>
                <a:gd name="T24" fmla="*/ 294 w 589"/>
                <a:gd name="T25" fmla="*/ 0 h 619"/>
                <a:gd name="T26" fmla="*/ 456 w 589"/>
                <a:gd name="T27" fmla="*/ 545 h 619"/>
                <a:gd name="T28" fmla="*/ 456 w 589"/>
                <a:gd name="T29" fmla="*/ 545 h 619"/>
                <a:gd name="T30" fmla="*/ 412 w 589"/>
                <a:gd name="T31" fmla="*/ 589 h 619"/>
                <a:gd name="T32" fmla="*/ 176 w 589"/>
                <a:gd name="T33" fmla="*/ 589 h 619"/>
                <a:gd name="T34" fmla="*/ 132 w 589"/>
                <a:gd name="T35" fmla="*/ 545 h 619"/>
                <a:gd name="T36" fmla="*/ 132 w 589"/>
                <a:gd name="T37" fmla="*/ 235 h 619"/>
                <a:gd name="T38" fmla="*/ 294 w 589"/>
                <a:gd name="T39" fmla="*/ 59 h 619"/>
                <a:gd name="T40" fmla="*/ 456 w 589"/>
                <a:gd name="T41" fmla="*/ 235 h 619"/>
                <a:gd name="T42" fmla="*/ 456 w 589"/>
                <a:gd name="T43" fmla="*/ 54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9" h="619">
                  <a:moveTo>
                    <a:pt x="294" y="0"/>
                  </a:moveTo>
                  <a:lnTo>
                    <a:pt x="294" y="0"/>
                  </a:lnTo>
                  <a:cubicBezTo>
                    <a:pt x="0" y="339"/>
                    <a:pt x="0" y="339"/>
                    <a:pt x="0" y="339"/>
                  </a:cubicBezTo>
                  <a:cubicBezTo>
                    <a:pt x="29" y="368"/>
                    <a:pt x="29" y="368"/>
                    <a:pt x="29" y="368"/>
                  </a:cubicBezTo>
                  <a:cubicBezTo>
                    <a:pt x="103" y="294"/>
                    <a:pt x="103" y="294"/>
                    <a:pt x="103" y="294"/>
                  </a:cubicBezTo>
                  <a:cubicBezTo>
                    <a:pt x="103" y="545"/>
                    <a:pt x="103" y="545"/>
                    <a:pt x="103" y="545"/>
                  </a:cubicBezTo>
                  <a:cubicBezTo>
                    <a:pt x="103" y="589"/>
                    <a:pt x="132" y="618"/>
                    <a:pt x="176" y="618"/>
                  </a:cubicBezTo>
                  <a:cubicBezTo>
                    <a:pt x="412" y="618"/>
                    <a:pt x="412" y="618"/>
                    <a:pt x="412" y="618"/>
                  </a:cubicBezTo>
                  <a:cubicBezTo>
                    <a:pt x="456" y="618"/>
                    <a:pt x="485" y="589"/>
                    <a:pt x="485" y="545"/>
                  </a:cubicBezTo>
                  <a:cubicBezTo>
                    <a:pt x="485" y="294"/>
                    <a:pt x="485" y="294"/>
                    <a:pt x="485" y="294"/>
                  </a:cubicBezTo>
                  <a:cubicBezTo>
                    <a:pt x="559" y="368"/>
                    <a:pt x="559" y="368"/>
                    <a:pt x="559" y="368"/>
                  </a:cubicBezTo>
                  <a:cubicBezTo>
                    <a:pt x="588" y="339"/>
                    <a:pt x="588" y="339"/>
                    <a:pt x="588" y="339"/>
                  </a:cubicBezTo>
                  <a:lnTo>
                    <a:pt x="294" y="0"/>
                  </a:lnTo>
                  <a:close/>
                  <a:moveTo>
                    <a:pt x="456" y="545"/>
                  </a:moveTo>
                  <a:lnTo>
                    <a:pt x="456" y="545"/>
                  </a:lnTo>
                  <a:cubicBezTo>
                    <a:pt x="456" y="559"/>
                    <a:pt x="426" y="589"/>
                    <a:pt x="412" y="589"/>
                  </a:cubicBezTo>
                  <a:cubicBezTo>
                    <a:pt x="176" y="589"/>
                    <a:pt x="176" y="589"/>
                    <a:pt x="176" y="589"/>
                  </a:cubicBezTo>
                  <a:cubicBezTo>
                    <a:pt x="162" y="589"/>
                    <a:pt x="132" y="559"/>
                    <a:pt x="132" y="545"/>
                  </a:cubicBezTo>
                  <a:cubicBezTo>
                    <a:pt x="132" y="235"/>
                    <a:pt x="132" y="235"/>
                    <a:pt x="132" y="235"/>
                  </a:cubicBezTo>
                  <a:cubicBezTo>
                    <a:pt x="294" y="59"/>
                    <a:pt x="294" y="59"/>
                    <a:pt x="294" y="59"/>
                  </a:cubicBezTo>
                  <a:cubicBezTo>
                    <a:pt x="456" y="235"/>
                    <a:pt x="456" y="235"/>
                    <a:pt x="456" y="235"/>
                  </a:cubicBezTo>
                  <a:lnTo>
                    <a:pt x="456" y="54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5" name="Freeform 63"/>
            <p:cNvSpPr>
              <a:spLocks noChangeArrowheads="1"/>
            </p:cNvSpPr>
            <p:nvPr/>
          </p:nvSpPr>
          <p:spPr bwMode="auto">
            <a:xfrm>
              <a:off x="8229600" y="1336675"/>
              <a:ext cx="274638" cy="268288"/>
            </a:xfrm>
            <a:custGeom>
              <a:avLst/>
              <a:gdLst>
                <a:gd name="T0" fmla="*/ 0 w 634"/>
                <a:gd name="T1" fmla="*/ 73 h 619"/>
                <a:gd name="T2" fmla="*/ 0 w 634"/>
                <a:gd name="T3" fmla="*/ 73 h 619"/>
                <a:gd name="T4" fmla="*/ 0 w 634"/>
                <a:gd name="T5" fmla="*/ 235 h 619"/>
                <a:gd name="T6" fmla="*/ 45 w 634"/>
                <a:gd name="T7" fmla="*/ 235 h 619"/>
                <a:gd name="T8" fmla="*/ 45 w 634"/>
                <a:gd name="T9" fmla="*/ 73 h 619"/>
                <a:gd name="T10" fmla="*/ 89 w 634"/>
                <a:gd name="T11" fmla="*/ 29 h 619"/>
                <a:gd name="T12" fmla="*/ 236 w 634"/>
                <a:gd name="T13" fmla="*/ 29 h 619"/>
                <a:gd name="T14" fmla="*/ 236 w 634"/>
                <a:gd name="T15" fmla="*/ 0 h 619"/>
                <a:gd name="T16" fmla="*/ 89 w 634"/>
                <a:gd name="T17" fmla="*/ 0 h 619"/>
                <a:gd name="T18" fmla="*/ 0 w 634"/>
                <a:gd name="T19" fmla="*/ 73 h 619"/>
                <a:gd name="T20" fmla="*/ 45 w 634"/>
                <a:gd name="T21" fmla="*/ 545 h 619"/>
                <a:gd name="T22" fmla="*/ 45 w 634"/>
                <a:gd name="T23" fmla="*/ 545 h 619"/>
                <a:gd name="T24" fmla="*/ 45 w 634"/>
                <a:gd name="T25" fmla="*/ 382 h 619"/>
                <a:gd name="T26" fmla="*/ 0 w 634"/>
                <a:gd name="T27" fmla="*/ 382 h 619"/>
                <a:gd name="T28" fmla="*/ 0 w 634"/>
                <a:gd name="T29" fmla="*/ 545 h 619"/>
                <a:gd name="T30" fmla="*/ 89 w 634"/>
                <a:gd name="T31" fmla="*/ 618 h 619"/>
                <a:gd name="T32" fmla="*/ 236 w 634"/>
                <a:gd name="T33" fmla="*/ 618 h 619"/>
                <a:gd name="T34" fmla="*/ 236 w 634"/>
                <a:gd name="T35" fmla="*/ 589 h 619"/>
                <a:gd name="T36" fmla="*/ 89 w 634"/>
                <a:gd name="T37" fmla="*/ 589 h 619"/>
                <a:gd name="T38" fmla="*/ 45 w 634"/>
                <a:gd name="T39" fmla="*/ 545 h 619"/>
                <a:gd name="T40" fmla="*/ 589 w 634"/>
                <a:gd name="T41" fmla="*/ 545 h 619"/>
                <a:gd name="T42" fmla="*/ 589 w 634"/>
                <a:gd name="T43" fmla="*/ 545 h 619"/>
                <a:gd name="T44" fmla="*/ 560 w 634"/>
                <a:gd name="T45" fmla="*/ 589 h 619"/>
                <a:gd name="T46" fmla="*/ 398 w 634"/>
                <a:gd name="T47" fmla="*/ 589 h 619"/>
                <a:gd name="T48" fmla="*/ 398 w 634"/>
                <a:gd name="T49" fmla="*/ 618 h 619"/>
                <a:gd name="T50" fmla="*/ 560 w 634"/>
                <a:gd name="T51" fmla="*/ 618 h 619"/>
                <a:gd name="T52" fmla="*/ 633 w 634"/>
                <a:gd name="T53" fmla="*/ 545 h 619"/>
                <a:gd name="T54" fmla="*/ 633 w 634"/>
                <a:gd name="T55" fmla="*/ 382 h 619"/>
                <a:gd name="T56" fmla="*/ 589 w 634"/>
                <a:gd name="T57" fmla="*/ 382 h 619"/>
                <a:gd name="T58" fmla="*/ 589 w 634"/>
                <a:gd name="T59" fmla="*/ 545 h 619"/>
                <a:gd name="T60" fmla="*/ 560 w 634"/>
                <a:gd name="T61" fmla="*/ 0 h 619"/>
                <a:gd name="T62" fmla="*/ 560 w 634"/>
                <a:gd name="T63" fmla="*/ 0 h 619"/>
                <a:gd name="T64" fmla="*/ 398 w 634"/>
                <a:gd name="T65" fmla="*/ 0 h 619"/>
                <a:gd name="T66" fmla="*/ 398 w 634"/>
                <a:gd name="T67" fmla="*/ 29 h 619"/>
                <a:gd name="T68" fmla="*/ 560 w 634"/>
                <a:gd name="T69" fmla="*/ 29 h 619"/>
                <a:gd name="T70" fmla="*/ 589 w 634"/>
                <a:gd name="T71" fmla="*/ 73 h 619"/>
                <a:gd name="T72" fmla="*/ 589 w 634"/>
                <a:gd name="T73" fmla="*/ 235 h 619"/>
                <a:gd name="T74" fmla="*/ 633 w 634"/>
                <a:gd name="T75" fmla="*/ 235 h 619"/>
                <a:gd name="T76" fmla="*/ 633 w 634"/>
                <a:gd name="T77" fmla="*/ 73 h 619"/>
                <a:gd name="T78" fmla="*/ 560 w 634"/>
                <a:gd name="T7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19">
                  <a:moveTo>
                    <a:pt x="0" y="73"/>
                  </a:moveTo>
                  <a:lnTo>
                    <a:pt x="0" y="73"/>
                  </a:lnTo>
                  <a:cubicBezTo>
                    <a:pt x="0" y="235"/>
                    <a:pt x="0" y="235"/>
                    <a:pt x="0" y="235"/>
                  </a:cubicBezTo>
                  <a:cubicBezTo>
                    <a:pt x="45" y="235"/>
                    <a:pt x="45" y="235"/>
                    <a:pt x="45" y="235"/>
                  </a:cubicBezTo>
                  <a:cubicBezTo>
                    <a:pt x="45" y="73"/>
                    <a:pt x="45" y="73"/>
                    <a:pt x="45" y="73"/>
                  </a:cubicBezTo>
                  <a:cubicBezTo>
                    <a:pt x="45" y="59"/>
                    <a:pt x="59" y="29"/>
                    <a:pt x="89" y="29"/>
                  </a:cubicBezTo>
                  <a:cubicBezTo>
                    <a:pt x="236" y="29"/>
                    <a:pt x="236" y="29"/>
                    <a:pt x="236" y="29"/>
                  </a:cubicBezTo>
                  <a:cubicBezTo>
                    <a:pt x="236" y="0"/>
                    <a:pt x="236" y="0"/>
                    <a:pt x="236" y="0"/>
                  </a:cubicBezTo>
                  <a:cubicBezTo>
                    <a:pt x="89" y="0"/>
                    <a:pt x="89" y="0"/>
                    <a:pt x="89" y="0"/>
                  </a:cubicBezTo>
                  <a:cubicBezTo>
                    <a:pt x="45" y="0"/>
                    <a:pt x="0" y="29"/>
                    <a:pt x="0" y="73"/>
                  </a:cubicBezTo>
                  <a:close/>
                  <a:moveTo>
                    <a:pt x="45" y="545"/>
                  </a:moveTo>
                  <a:lnTo>
                    <a:pt x="45" y="545"/>
                  </a:lnTo>
                  <a:cubicBezTo>
                    <a:pt x="45" y="382"/>
                    <a:pt x="45" y="382"/>
                    <a:pt x="45" y="382"/>
                  </a:cubicBezTo>
                  <a:cubicBezTo>
                    <a:pt x="0" y="382"/>
                    <a:pt x="0" y="382"/>
                    <a:pt x="0" y="382"/>
                  </a:cubicBezTo>
                  <a:cubicBezTo>
                    <a:pt x="0" y="545"/>
                    <a:pt x="0" y="545"/>
                    <a:pt x="0" y="545"/>
                  </a:cubicBezTo>
                  <a:cubicBezTo>
                    <a:pt x="0" y="589"/>
                    <a:pt x="45" y="618"/>
                    <a:pt x="89" y="618"/>
                  </a:cubicBezTo>
                  <a:cubicBezTo>
                    <a:pt x="236" y="618"/>
                    <a:pt x="236" y="618"/>
                    <a:pt x="236" y="618"/>
                  </a:cubicBezTo>
                  <a:cubicBezTo>
                    <a:pt x="236" y="589"/>
                    <a:pt x="236" y="589"/>
                    <a:pt x="236" y="589"/>
                  </a:cubicBezTo>
                  <a:cubicBezTo>
                    <a:pt x="89" y="589"/>
                    <a:pt x="89" y="589"/>
                    <a:pt x="89" y="589"/>
                  </a:cubicBezTo>
                  <a:cubicBezTo>
                    <a:pt x="59" y="589"/>
                    <a:pt x="45" y="559"/>
                    <a:pt x="45" y="545"/>
                  </a:cubicBezTo>
                  <a:close/>
                  <a:moveTo>
                    <a:pt x="589" y="545"/>
                  </a:moveTo>
                  <a:lnTo>
                    <a:pt x="589" y="545"/>
                  </a:lnTo>
                  <a:cubicBezTo>
                    <a:pt x="589" y="559"/>
                    <a:pt x="575" y="589"/>
                    <a:pt x="560" y="589"/>
                  </a:cubicBezTo>
                  <a:cubicBezTo>
                    <a:pt x="398" y="589"/>
                    <a:pt x="398" y="589"/>
                    <a:pt x="398" y="589"/>
                  </a:cubicBezTo>
                  <a:cubicBezTo>
                    <a:pt x="398" y="618"/>
                    <a:pt x="398" y="618"/>
                    <a:pt x="398" y="618"/>
                  </a:cubicBezTo>
                  <a:cubicBezTo>
                    <a:pt x="560" y="618"/>
                    <a:pt x="560" y="618"/>
                    <a:pt x="560" y="618"/>
                  </a:cubicBezTo>
                  <a:cubicBezTo>
                    <a:pt x="604" y="618"/>
                    <a:pt x="633" y="589"/>
                    <a:pt x="633" y="545"/>
                  </a:cubicBezTo>
                  <a:cubicBezTo>
                    <a:pt x="633" y="382"/>
                    <a:pt x="633" y="382"/>
                    <a:pt x="633" y="382"/>
                  </a:cubicBezTo>
                  <a:cubicBezTo>
                    <a:pt x="589" y="382"/>
                    <a:pt x="589" y="382"/>
                    <a:pt x="589" y="382"/>
                  </a:cubicBezTo>
                  <a:lnTo>
                    <a:pt x="589" y="545"/>
                  </a:lnTo>
                  <a:close/>
                  <a:moveTo>
                    <a:pt x="560" y="0"/>
                  </a:moveTo>
                  <a:lnTo>
                    <a:pt x="560" y="0"/>
                  </a:lnTo>
                  <a:cubicBezTo>
                    <a:pt x="398" y="0"/>
                    <a:pt x="398" y="0"/>
                    <a:pt x="398" y="0"/>
                  </a:cubicBezTo>
                  <a:cubicBezTo>
                    <a:pt x="398" y="29"/>
                    <a:pt x="398" y="29"/>
                    <a:pt x="398" y="29"/>
                  </a:cubicBezTo>
                  <a:cubicBezTo>
                    <a:pt x="560" y="29"/>
                    <a:pt x="560" y="29"/>
                    <a:pt x="560" y="29"/>
                  </a:cubicBezTo>
                  <a:cubicBezTo>
                    <a:pt x="575" y="29"/>
                    <a:pt x="589" y="59"/>
                    <a:pt x="589" y="73"/>
                  </a:cubicBezTo>
                  <a:cubicBezTo>
                    <a:pt x="589" y="235"/>
                    <a:pt x="589" y="235"/>
                    <a:pt x="589" y="235"/>
                  </a:cubicBezTo>
                  <a:cubicBezTo>
                    <a:pt x="633" y="235"/>
                    <a:pt x="633" y="235"/>
                    <a:pt x="633" y="235"/>
                  </a:cubicBezTo>
                  <a:cubicBezTo>
                    <a:pt x="633" y="73"/>
                    <a:pt x="633" y="73"/>
                    <a:pt x="633" y="73"/>
                  </a:cubicBezTo>
                  <a:cubicBezTo>
                    <a:pt x="633" y="29"/>
                    <a:pt x="604" y="0"/>
                    <a:pt x="560"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6" name="Freeform 64"/>
            <p:cNvSpPr>
              <a:spLocks noChangeArrowheads="1"/>
            </p:cNvSpPr>
            <p:nvPr/>
          </p:nvSpPr>
          <p:spPr bwMode="auto">
            <a:xfrm>
              <a:off x="7796213" y="1343025"/>
              <a:ext cx="255587" cy="255588"/>
            </a:xfrm>
            <a:custGeom>
              <a:avLst/>
              <a:gdLst>
                <a:gd name="T0" fmla="*/ 295 w 590"/>
                <a:gd name="T1" fmla="*/ 0 h 589"/>
                <a:gd name="T2" fmla="*/ 295 w 590"/>
                <a:gd name="T3" fmla="*/ 0 h 589"/>
                <a:gd name="T4" fmla="*/ 0 w 590"/>
                <a:gd name="T5" fmla="*/ 294 h 589"/>
                <a:gd name="T6" fmla="*/ 295 w 590"/>
                <a:gd name="T7" fmla="*/ 588 h 589"/>
                <a:gd name="T8" fmla="*/ 589 w 590"/>
                <a:gd name="T9" fmla="*/ 294 h 589"/>
                <a:gd name="T10" fmla="*/ 295 w 590"/>
                <a:gd name="T11" fmla="*/ 0 h 589"/>
                <a:gd name="T12" fmla="*/ 324 w 590"/>
                <a:gd name="T13" fmla="*/ 544 h 589"/>
                <a:gd name="T14" fmla="*/ 324 w 590"/>
                <a:gd name="T15" fmla="*/ 544 h 589"/>
                <a:gd name="T16" fmla="*/ 324 w 590"/>
                <a:gd name="T17" fmla="*/ 456 h 589"/>
                <a:gd name="T18" fmla="*/ 295 w 590"/>
                <a:gd name="T19" fmla="*/ 426 h 589"/>
                <a:gd name="T20" fmla="*/ 280 w 590"/>
                <a:gd name="T21" fmla="*/ 456 h 589"/>
                <a:gd name="T22" fmla="*/ 280 w 590"/>
                <a:gd name="T23" fmla="*/ 544 h 589"/>
                <a:gd name="T24" fmla="*/ 45 w 590"/>
                <a:gd name="T25" fmla="*/ 309 h 589"/>
                <a:gd name="T26" fmla="*/ 148 w 590"/>
                <a:gd name="T27" fmla="*/ 309 h 589"/>
                <a:gd name="T28" fmla="*/ 162 w 590"/>
                <a:gd name="T29" fmla="*/ 294 h 589"/>
                <a:gd name="T30" fmla="*/ 148 w 590"/>
                <a:gd name="T31" fmla="*/ 279 h 589"/>
                <a:gd name="T32" fmla="*/ 45 w 590"/>
                <a:gd name="T33" fmla="*/ 279 h 589"/>
                <a:gd name="T34" fmla="*/ 280 w 590"/>
                <a:gd name="T35" fmla="*/ 44 h 589"/>
                <a:gd name="T36" fmla="*/ 280 w 590"/>
                <a:gd name="T37" fmla="*/ 132 h 589"/>
                <a:gd name="T38" fmla="*/ 295 w 590"/>
                <a:gd name="T39" fmla="*/ 162 h 589"/>
                <a:gd name="T40" fmla="*/ 324 w 590"/>
                <a:gd name="T41" fmla="*/ 132 h 589"/>
                <a:gd name="T42" fmla="*/ 324 w 590"/>
                <a:gd name="T43" fmla="*/ 44 h 589"/>
                <a:gd name="T44" fmla="*/ 560 w 590"/>
                <a:gd name="T45" fmla="*/ 279 h 589"/>
                <a:gd name="T46" fmla="*/ 457 w 590"/>
                <a:gd name="T47" fmla="*/ 279 h 589"/>
                <a:gd name="T48" fmla="*/ 442 w 590"/>
                <a:gd name="T49" fmla="*/ 294 h 589"/>
                <a:gd name="T50" fmla="*/ 457 w 590"/>
                <a:gd name="T51" fmla="*/ 309 h 589"/>
                <a:gd name="T52" fmla="*/ 560 w 590"/>
                <a:gd name="T53" fmla="*/ 309 h 589"/>
                <a:gd name="T54" fmla="*/ 324 w 590"/>
                <a:gd name="T55" fmla="*/ 54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0" h="589">
                  <a:moveTo>
                    <a:pt x="295" y="0"/>
                  </a:moveTo>
                  <a:lnTo>
                    <a:pt x="295" y="0"/>
                  </a:lnTo>
                  <a:cubicBezTo>
                    <a:pt x="133" y="0"/>
                    <a:pt x="0" y="132"/>
                    <a:pt x="0" y="294"/>
                  </a:cubicBezTo>
                  <a:cubicBezTo>
                    <a:pt x="0" y="456"/>
                    <a:pt x="133" y="588"/>
                    <a:pt x="295" y="588"/>
                  </a:cubicBezTo>
                  <a:cubicBezTo>
                    <a:pt x="457" y="588"/>
                    <a:pt x="589" y="456"/>
                    <a:pt x="589" y="294"/>
                  </a:cubicBezTo>
                  <a:cubicBezTo>
                    <a:pt x="589" y="132"/>
                    <a:pt x="457" y="0"/>
                    <a:pt x="295" y="0"/>
                  </a:cubicBezTo>
                  <a:close/>
                  <a:moveTo>
                    <a:pt x="324" y="544"/>
                  </a:moveTo>
                  <a:lnTo>
                    <a:pt x="324" y="544"/>
                  </a:lnTo>
                  <a:cubicBezTo>
                    <a:pt x="324" y="456"/>
                    <a:pt x="324" y="456"/>
                    <a:pt x="324" y="456"/>
                  </a:cubicBezTo>
                  <a:cubicBezTo>
                    <a:pt x="324" y="441"/>
                    <a:pt x="310" y="426"/>
                    <a:pt x="295" y="426"/>
                  </a:cubicBezTo>
                  <a:cubicBezTo>
                    <a:pt x="295" y="426"/>
                    <a:pt x="280" y="441"/>
                    <a:pt x="280" y="456"/>
                  </a:cubicBezTo>
                  <a:cubicBezTo>
                    <a:pt x="280" y="544"/>
                    <a:pt x="280" y="544"/>
                    <a:pt x="280" y="544"/>
                  </a:cubicBezTo>
                  <a:cubicBezTo>
                    <a:pt x="148" y="544"/>
                    <a:pt x="59" y="441"/>
                    <a:pt x="45" y="309"/>
                  </a:cubicBezTo>
                  <a:cubicBezTo>
                    <a:pt x="148" y="309"/>
                    <a:pt x="148" y="309"/>
                    <a:pt x="148" y="309"/>
                  </a:cubicBezTo>
                  <a:cubicBezTo>
                    <a:pt x="148" y="309"/>
                    <a:pt x="162" y="309"/>
                    <a:pt x="162" y="294"/>
                  </a:cubicBezTo>
                  <a:cubicBezTo>
                    <a:pt x="162" y="279"/>
                    <a:pt x="148" y="279"/>
                    <a:pt x="148" y="279"/>
                  </a:cubicBezTo>
                  <a:cubicBezTo>
                    <a:pt x="45" y="279"/>
                    <a:pt x="45" y="279"/>
                    <a:pt x="45" y="279"/>
                  </a:cubicBezTo>
                  <a:cubicBezTo>
                    <a:pt x="59" y="147"/>
                    <a:pt x="148" y="44"/>
                    <a:pt x="280" y="44"/>
                  </a:cubicBezTo>
                  <a:cubicBezTo>
                    <a:pt x="280" y="132"/>
                    <a:pt x="280" y="132"/>
                    <a:pt x="280" y="132"/>
                  </a:cubicBezTo>
                  <a:cubicBezTo>
                    <a:pt x="280" y="147"/>
                    <a:pt x="295" y="162"/>
                    <a:pt x="295" y="162"/>
                  </a:cubicBezTo>
                  <a:cubicBezTo>
                    <a:pt x="310" y="162"/>
                    <a:pt x="324" y="147"/>
                    <a:pt x="324" y="132"/>
                  </a:cubicBezTo>
                  <a:cubicBezTo>
                    <a:pt x="324" y="44"/>
                    <a:pt x="324" y="44"/>
                    <a:pt x="324" y="44"/>
                  </a:cubicBezTo>
                  <a:cubicBezTo>
                    <a:pt x="442" y="44"/>
                    <a:pt x="545" y="147"/>
                    <a:pt x="560" y="279"/>
                  </a:cubicBezTo>
                  <a:cubicBezTo>
                    <a:pt x="457" y="279"/>
                    <a:pt x="457" y="279"/>
                    <a:pt x="457" y="279"/>
                  </a:cubicBezTo>
                  <a:cubicBezTo>
                    <a:pt x="442" y="279"/>
                    <a:pt x="442" y="279"/>
                    <a:pt x="442" y="294"/>
                  </a:cubicBezTo>
                  <a:cubicBezTo>
                    <a:pt x="442" y="309"/>
                    <a:pt x="442" y="309"/>
                    <a:pt x="457" y="309"/>
                  </a:cubicBezTo>
                  <a:cubicBezTo>
                    <a:pt x="560" y="309"/>
                    <a:pt x="560" y="309"/>
                    <a:pt x="560" y="309"/>
                  </a:cubicBezTo>
                  <a:cubicBezTo>
                    <a:pt x="545" y="441"/>
                    <a:pt x="442" y="544"/>
                    <a:pt x="324" y="54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7" name="Freeform 65"/>
            <p:cNvSpPr>
              <a:spLocks noChangeArrowheads="1"/>
            </p:cNvSpPr>
            <p:nvPr/>
          </p:nvSpPr>
          <p:spPr bwMode="auto">
            <a:xfrm>
              <a:off x="7356475" y="1328738"/>
              <a:ext cx="266700" cy="268287"/>
            </a:xfrm>
            <a:custGeom>
              <a:avLst/>
              <a:gdLst>
                <a:gd name="T0" fmla="*/ 485 w 619"/>
                <a:gd name="T1" fmla="*/ 59 h 619"/>
                <a:gd name="T2" fmla="*/ 485 w 619"/>
                <a:gd name="T3" fmla="*/ 59 h 619"/>
                <a:gd name="T4" fmla="*/ 221 w 619"/>
                <a:gd name="T5" fmla="*/ 118 h 619"/>
                <a:gd name="T6" fmla="*/ 147 w 619"/>
                <a:gd name="T7" fmla="*/ 250 h 619"/>
                <a:gd name="T8" fmla="*/ 0 w 619"/>
                <a:gd name="T9" fmla="*/ 354 h 619"/>
                <a:gd name="T10" fmla="*/ 147 w 619"/>
                <a:gd name="T11" fmla="*/ 442 h 619"/>
                <a:gd name="T12" fmla="*/ 191 w 619"/>
                <a:gd name="T13" fmla="*/ 574 h 619"/>
                <a:gd name="T14" fmla="*/ 324 w 619"/>
                <a:gd name="T15" fmla="*/ 530 h 619"/>
                <a:gd name="T16" fmla="*/ 471 w 619"/>
                <a:gd name="T17" fmla="*/ 618 h 619"/>
                <a:gd name="T18" fmla="*/ 485 w 619"/>
                <a:gd name="T19" fmla="*/ 442 h 619"/>
                <a:gd name="T20" fmla="*/ 559 w 619"/>
                <a:gd name="T21" fmla="*/ 309 h 619"/>
                <a:gd name="T22" fmla="*/ 485 w 619"/>
                <a:gd name="T23" fmla="*/ 59 h 619"/>
                <a:gd name="T24" fmla="*/ 206 w 619"/>
                <a:gd name="T25" fmla="*/ 530 h 619"/>
                <a:gd name="T26" fmla="*/ 206 w 619"/>
                <a:gd name="T27" fmla="*/ 530 h 619"/>
                <a:gd name="T28" fmla="*/ 191 w 619"/>
                <a:gd name="T29" fmla="*/ 456 h 619"/>
                <a:gd name="T30" fmla="*/ 294 w 619"/>
                <a:gd name="T31" fmla="*/ 515 h 619"/>
                <a:gd name="T32" fmla="*/ 206 w 619"/>
                <a:gd name="T33" fmla="*/ 530 h 619"/>
                <a:gd name="T34" fmla="*/ 530 w 619"/>
                <a:gd name="T35" fmla="*/ 295 h 619"/>
                <a:gd name="T36" fmla="*/ 530 w 619"/>
                <a:gd name="T37" fmla="*/ 295 h 619"/>
                <a:gd name="T38" fmla="*/ 456 w 619"/>
                <a:gd name="T39" fmla="*/ 427 h 619"/>
                <a:gd name="T40" fmla="*/ 441 w 619"/>
                <a:gd name="T41" fmla="*/ 560 h 619"/>
                <a:gd name="T42" fmla="*/ 73 w 619"/>
                <a:gd name="T43" fmla="*/ 354 h 619"/>
                <a:gd name="T44" fmla="*/ 176 w 619"/>
                <a:gd name="T45" fmla="*/ 280 h 619"/>
                <a:gd name="T46" fmla="*/ 265 w 619"/>
                <a:gd name="T47" fmla="*/ 147 h 619"/>
                <a:gd name="T48" fmla="*/ 471 w 619"/>
                <a:gd name="T49" fmla="*/ 88 h 619"/>
                <a:gd name="T50" fmla="*/ 530 w 619"/>
                <a:gd name="T51" fmla="*/ 29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9" h="619">
                  <a:moveTo>
                    <a:pt x="485" y="59"/>
                  </a:moveTo>
                  <a:lnTo>
                    <a:pt x="485" y="59"/>
                  </a:lnTo>
                  <a:cubicBezTo>
                    <a:pt x="397" y="0"/>
                    <a:pt x="279" y="30"/>
                    <a:pt x="221" y="118"/>
                  </a:cubicBezTo>
                  <a:cubicBezTo>
                    <a:pt x="147" y="250"/>
                    <a:pt x="147" y="250"/>
                    <a:pt x="147" y="250"/>
                  </a:cubicBezTo>
                  <a:cubicBezTo>
                    <a:pt x="0" y="354"/>
                    <a:pt x="0" y="354"/>
                    <a:pt x="0" y="354"/>
                  </a:cubicBezTo>
                  <a:cubicBezTo>
                    <a:pt x="147" y="442"/>
                    <a:pt x="147" y="442"/>
                    <a:pt x="147" y="442"/>
                  </a:cubicBezTo>
                  <a:cubicBezTo>
                    <a:pt x="132" y="486"/>
                    <a:pt x="147" y="545"/>
                    <a:pt x="191" y="574"/>
                  </a:cubicBezTo>
                  <a:cubicBezTo>
                    <a:pt x="235" y="589"/>
                    <a:pt x="294" y="574"/>
                    <a:pt x="324" y="530"/>
                  </a:cubicBezTo>
                  <a:cubicBezTo>
                    <a:pt x="471" y="618"/>
                    <a:pt x="471" y="618"/>
                    <a:pt x="471" y="618"/>
                  </a:cubicBezTo>
                  <a:cubicBezTo>
                    <a:pt x="485" y="442"/>
                    <a:pt x="485" y="442"/>
                    <a:pt x="485" y="442"/>
                  </a:cubicBezTo>
                  <a:cubicBezTo>
                    <a:pt x="559" y="309"/>
                    <a:pt x="559" y="309"/>
                    <a:pt x="559" y="309"/>
                  </a:cubicBezTo>
                  <a:cubicBezTo>
                    <a:pt x="618" y="221"/>
                    <a:pt x="588" y="103"/>
                    <a:pt x="485" y="59"/>
                  </a:cubicBezTo>
                  <a:close/>
                  <a:moveTo>
                    <a:pt x="206" y="530"/>
                  </a:moveTo>
                  <a:lnTo>
                    <a:pt x="206" y="530"/>
                  </a:lnTo>
                  <a:cubicBezTo>
                    <a:pt x="176" y="515"/>
                    <a:pt x="176" y="486"/>
                    <a:pt x="191" y="456"/>
                  </a:cubicBezTo>
                  <a:cubicBezTo>
                    <a:pt x="294" y="515"/>
                    <a:pt x="294" y="515"/>
                    <a:pt x="294" y="515"/>
                  </a:cubicBezTo>
                  <a:cubicBezTo>
                    <a:pt x="265" y="545"/>
                    <a:pt x="235" y="545"/>
                    <a:pt x="206" y="530"/>
                  </a:cubicBezTo>
                  <a:close/>
                  <a:moveTo>
                    <a:pt x="530" y="295"/>
                  </a:moveTo>
                  <a:lnTo>
                    <a:pt x="530" y="295"/>
                  </a:lnTo>
                  <a:cubicBezTo>
                    <a:pt x="456" y="427"/>
                    <a:pt x="456" y="427"/>
                    <a:pt x="456" y="427"/>
                  </a:cubicBezTo>
                  <a:cubicBezTo>
                    <a:pt x="441" y="560"/>
                    <a:pt x="441" y="560"/>
                    <a:pt x="441" y="560"/>
                  </a:cubicBezTo>
                  <a:cubicBezTo>
                    <a:pt x="73" y="354"/>
                    <a:pt x="73" y="354"/>
                    <a:pt x="73" y="354"/>
                  </a:cubicBezTo>
                  <a:cubicBezTo>
                    <a:pt x="176" y="280"/>
                    <a:pt x="176" y="280"/>
                    <a:pt x="176" y="280"/>
                  </a:cubicBezTo>
                  <a:cubicBezTo>
                    <a:pt x="265" y="147"/>
                    <a:pt x="265" y="147"/>
                    <a:pt x="265" y="147"/>
                  </a:cubicBezTo>
                  <a:cubicBezTo>
                    <a:pt x="294" y="74"/>
                    <a:pt x="397" y="44"/>
                    <a:pt x="471" y="88"/>
                  </a:cubicBezTo>
                  <a:cubicBezTo>
                    <a:pt x="544" y="133"/>
                    <a:pt x="574" y="221"/>
                    <a:pt x="530" y="29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8" name="Freeform 66"/>
            <p:cNvSpPr>
              <a:spLocks noChangeArrowheads="1"/>
            </p:cNvSpPr>
            <p:nvPr/>
          </p:nvSpPr>
          <p:spPr bwMode="auto">
            <a:xfrm>
              <a:off x="6923088" y="1343025"/>
              <a:ext cx="236537" cy="255588"/>
            </a:xfrm>
            <a:custGeom>
              <a:avLst/>
              <a:gdLst>
                <a:gd name="T0" fmla="*/ 471 w 545"/>
                <a:gd name="T1" fmla="*/ 353 h 589"/>
                <a:gd name="T2" fmla="*/ 471 w 545"/>
                <a:gd name="T3" fmla="*/ 353 h 589"/>
                <a:gd name="T4" fmla="*/ 471 w 545"/>
                <a:gd name="T5" fmla="*/ 191 h 589"/>
                <a:gd name="T6" fmla="*/ 279 w 545"/>
                <a:gd name="T7" fmla="*/ 0 h 589"/>
                <a:gd name="T8" fmla="*/ 73 w 545"/>
                <a:gd name="T9" fmla="*/ 191 h 589"/>
                <a:gd name="T10" fmla="*/ 73 w 545"/>
                <a:gd name="T11" fmla="*/ 353 h 589"/>
                <a:gd name="T12" fmla="*/ 0 w 545"/>
                <a:gd name="T13" fmla="*/ 515 h 589"/>
                <a:gd name="T14" fmla="*/ 176 w 545"/>
                <a:gd name="T15" fmla="*/ 515 h 589"/>
                <a:gd name="T16" fmla="*/ 279 w 545"/>
                <a:gd name="T17" fmla="*/ 588 h 589"/>
                <a:gd name="T18" fmla="*/ 367 w 545"/>
                <a:gd name="T19" fmla="*/ 515 h 589"/>
                <a:gd name="T20" fmla="*/ 544 w 545"/>
                <a:gd name="T21" fmla="*/ 515 h 589"/>
                <a:gd name="T22" fmla="*/ 471 w 545"/>
                <a:gd name="T23" fmla="*/ 353 h 589"/>
                <a:gd name="T24" fmla="*/ 279 w 545"/>
                <a:gd name="T25" fmla="*/ 544 h 589"/>
                <a:gd name="T26" fmla="*/ 279 w 545"/>
                <a:gd name="T27" fmla="*/ 544 h 589"/>
                <a:gd name="T28" fmla="*/ 220 w 545"/>
                <a:gd name="T29" fmla="*/ 515 h 589"/>
                <a:gd name="T30" fmla="*/ 324 w 545"/>
                <a:gd name="T31" fmla="*/ 515 h 589"/>
                <a:gd name="T32" fmla="*/ 279 w 545"/>
                <a:gd name="T33" fmla="*/ 544 h 589"/>
                <a:gd name="T34" fmla="*/ 58 w 545"/>
                <a:gd name="T35" fmla="*/ 471 h 589"/>
                <a:gd name="T36" fmla="*/ 58 w 545"/>
                <a:gd name="T37" fmla="*/ 471 h 589"/>
                <a:gd name="T38" fmla="*/ 117 w 545"/>
                <a:gd name="T39" fmla="*/ 353 h 589"/>
                <a:gd name="T40" fmla="*/ 117 w 545"/>
                <a:gd name="T41" fmla="*/ 191 h 589"/>
                <a:gd name="T42" fmla="*/ 279 w 545"/>
                <a:gd name="T43" fmla="*/ 44 h 589"/>
                <a:gd name="T44" fmla="*/ 426 w 545"/>
                <a:gd name="T45" fmla="*/ 191 h 589"/>
                <a:gd name="T46" fmla="*/ 426 w 545"/>
                <a:gd name="T47" fmla="*/ 353 h 589"/>
                <a:gd name="T48" fmla="*/ 485 w 545"/>
                <a:gd name="T49" fmla="*/ 471 h 589"/>
                <a:gd name="T50" fmla="*/ 58 w 545"/>
                <a:gd name="T51" fmla="*/ 471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5" h="589">
                  <a:moveTo>
                    <a:pt x="471" y="353"/>
                  </a:moveTo>
                  <a:lnTo>
                    <a:pt x="471" y="353"/>
                  </a:lnTo>
                  <a:cubicBezTo>
                    <a:pt x="471" y="191"/>
                    <a:pt x="471" y="191"/>
                    <a:pt x="471" y="191"/>
                  </a:cubicBezTo>
                  <a:cubicBezTo>
                    <a:pt x="471" y="88"/>
                    <a:pt x="383" y="0"/>
                    <a:pt x="279" y="0"/>
                  </a:cubicBezTo>
                  <a:cubicBezTo>
                    <a:pt x="162" y="0"/>
                    <a:pt x="73" y="88"/>
                    <a:pt x="73" y="191"/>
                  </a:cubicBezTo>
                  <a:cubicBezTo>
                    <a:pt x="73" y="353"/>
                    <a:pt x="73" y="353"/>
                    <a:pt x="73" y="353"/>
                  </a:cubicBezTo>
                  <a:cubicBezTo>
                    <a:pt x="0" y="515"/>
                    <a:pt x="0" y="515"/>
                    <a:pt x="0" y="515"/>
                  </a:cubicBezTo>
                  <a:cubicBezTo>
                    <a:pt x="176" y="515"/>
                    <a:pt x="176" y="515"/>
                    <a:pt x="176" y="515"/>
                  </a:cubicBezTo>
                  <a:cubicBezTo>
                    <a:pt x="191" y="559"/>
                    <a:pt x="220" y="588"/>
                    <a:pt x="279" y="588"/>
                  </a:cubicBezTo>
                  <a:cubicBezTo>
                    <a:pt x="324" y="588"/>
                    <a:pt x="367" y="559"/>
                    <a:pt x="367" y="515"/>
                  </a:cubicBezTo>
                  <a:cubicBezTo>
                    <a:pt x="544" y="515"/>
                    <a:pt x="544" y="515"/>
                    <a:pt x="544" y="515"/>
                  </a:cubicBezTo>
                  <a:lnTo>
                    <a:pt x="471" y="353"/>
                  </a:lnTo>
                  <a:close/>
                  <a:moveTo>
                    <a:pt x="279" y="544"/>
                  </a:moveTo>
                  <a:lnTo>
                    <a:pt x="279" y="544"/>
                  </a:lnTo>
                  <a:cubicBezTo>
                    <a:pt x="250" y="544"/>
                    <a:pt x="220" y="530"/>
                    <a:pt x="220" y="515"/>
                  </a:cubicBezTo>
                  <a:cubicBezTo>
                    <a:pt x="324" y="515"/>
                    <a:pt x="324" y="515"/>
                    <a:pt x="324" y="515"/>
                  </a:cubicBezTo>
                  <a:cubicBezTo>
                    <a:pt x="324" y="530"/>
                    <a:pt x="294" y="544"/>
                    <a:pt x="279" y="544"/>
                  </a:cubicBezTo>
                  <a:close/>
                  <a:moveTo>
                    <a:pt x="58" y="471"/>
                  </a:moveTo>
                  <a:lnTo>
                    <a:pt x="58" y="471"/>
                  </a:lnTo>
                  <a:cubicBezTo>
                    <a:pt x="117" y="353"/>
                    <a:pt x="117" y="353"/>
                    <a:pt x="117" y="353"/>
                  </a:cubicBezTo>
                  <a:cubicBezTo>
                    <a:pt x="117" y="191"/>
                    <a:pt x="117" y="191"/>
                    <a:pt x="117" y="191"/>
                  </a:cubicBezTo>
                  <a:cubicBezTo>
                    <a:pt x="117" y="103"/>
                    <a:pt x="191" y="44"/>
                    <a:pt x="279" y="44"/>
                  </a:cubicBezTo>
                  <a:cubicBezTo>
                    <a:pt x="367" y="44"/>
                    <a:pt x="426" y="103"/>
                    <a:pt x="426" y="191"/>
                  </a:cubicBezTo>
                  <a:cubicBezTo>
                    <a:pt x="426" y="353"/>
                    <a:pt x="426" y="353"/>
                    <a:pt x="426" y="353"/>
                  </a:cubicBezTo>
                  <a:cubicBezTo>
                    <a:pt x="485" y="471"/>
                    <a:pt x="485" y="471"/>
                    <a:pt x="485" y="471"/>
                  </a:cubicBezTo>
                  <a:lnTo>
                    <a:pt x="58"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89" name="Freeform 67"/>
            <p:cNvSpPr>
              <a:spLocks noChangeArrowheads="1"/>
            </p:cNvSpPr>
            <p:nvPr/>
          </p:nvSpPr>
          <p:spPr bwMode="auto">
            <a:xfrm>
              <a:off x="6464300" y="1336675"/>
              <a:ext cx="274638" cy="268288"/>
            </a:xfrm>
            <a:custGeom>
              <a:avLst/>
              <a:gdLst>
                <a:gd name="T0" fmla="*/ 603 w 634"/>
                <a:gd name="T1" fmla="*/ 500 h 619"/>
                <a:gd name="T2" fmla="*/ 603 w 634"/>
                <a:gd name="T3" fmla="*/ 500 h 619"/>
                <a:gd name="T4" fmla="*/ 544 w 634"/>
                <a:gd name="T5" fmla="*/ 500 h 619"/>
                <a:gd name="T6" fmla="*/ 544 w 634"/>
                <a:gd name="T7" fmla="*/ 177 h 619"/>
                <a:gd name="T8" fmla="*/ 515 w 634"/>
                <a:gd name="T9" fmla="*/ 206 h 619"/>
                <a:gd name="T10" fmla="*/ 515 w 634"/>
                <a:gd name="T11" fmla="*/ 500 h 619"/>
                <a:gd name="T12" fmla="*/ 147 w 634"/>
                <a:gd name="T13" fmla="*/ 500 h 619"/>
                <a:gd name="T14" fmla="*/ 574 w 634"/>
                <a:gd name="T15" fmla="*/ 59 h 619"/>
                <a:gd name="T16" fmla="*/ 544 w 634"/>
                <a:gd name="T17" fmla="*/ 29 h 619"/>
                <a:gd name="T18" fmla="*/ 117 w 634"/>
                <a:gd name="T19" fmla="*/ 471 h 619"/>
                <a:gd name="T20" fmla="*/ 117 w 634"/>
                <a:gd name="T21" fmla="*/ 118 h 619"/>
                <a:gd name="T22" fmla="*/ 397 w 634"/>
                <a:gd name="T23" fmla="*/ 118 h 619"/>
                <a:gd name="T24" fmla="*/ 426 w 634"/>
                <a:gd name="T25" fmla="*/ 73 h 619"/>
                <a:gd name="T26" fmla="*/ 117 w 634"/>
                <a:gd name="T27" fmla="*/ 73 h 619"/>
                <a:gd name="T28" fmla="*/ 117 w 634"/>
                <a:gd name="T29" fmla="*/ 15 h 619"/>
                <a:gd name="T30" fmla="*/ 103 w 634"/>
                <a:gd name="T31" fmla="*/ 0 h 619"/>
                <a:gd name="T32" fmla="*/ 73 w 634"/>
                <a:gd name="T33" fmla="*/ 15 h 619"/>
                <a:gd name="T34" fmla="*/ 73 w 634"/>
                <a:gd name="T35" fmla="*/ 73 h 619"/>
                <a:gd name="T36" fmla="*/ 14 w 634"/>
                <a:gd name="T37" fmla="*/ 73 h 619"/>
                <a:gd name="T38" fmla="*/ 0 w 634"/>
                <a:gd name="T39" fmla="*/ 88 h 619"/>
                <a:gd name="T40" fmla="*/ 14 w 634"/>
                <a:gd name="T41" fmla="*/ 118 h 619"/>
                <a:gd name="T42" fmla="*/ 73 w 634"/>
                <a:gd name="T43" fmla="*/ 118 h 619"/>
                <a:gd name="T44" fmla="*/ 73 w 634"/>
                <a:gd name="T45" fmla="*/ 500 h 619"/>
                <a:gd name="T46" fmla="*/ 73 w 634"/>
                <a:gd name="T47" fmla="*/ 545 h 619"/>
                <a:gd name="T48" fmla="*/ 117 w 634"/>
                <a:gd name="T49" fmla="*/ 545 h 619"/>
                <a:gd name="T50" fmla="*/ 515 w 634"/>
                <a:gd name="T51" fmla="*/ 545 h 619"/>
                <a:gd name="T52" fmla="*/ 515 w 634"/>
                <a:gd name="T53" fmla="*/ 603 h 619"/>
                <a:gd name="T54" fmla="*/ 530 w 634"/>
                <a:gd name="T55" fmla="*/ 618 h 619"/>
                <a:gd name="T56" fmla="*/ 544 w 634"/>
                <a:gd name="T57" fmla="*/ 603 h 619"/>
                <a:gd name="T58" fmla="*/ 544 w 634"/>
                <a:gd name="T59" fmla="*/ 545 h 619"/>
                <a:gd name="T60" fmla="*/ 603 w 634"/>
                <a:gd name="T61" fmla="*/ 545 h 619"/>
                <a:gd name="T62" fmla="*/ 633 w 634"/>
                <a:gd name="T63" fmla="*/ 530 h 619"/>
                <a:gd name="T64" fmla="*/ 603 w 634"/>
                <a:gd name="T6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4" h="619">
                  <a:moveTo>
                    <a:pt x="603" y="500"/>
                  </a:moveTo>
                  <a:lnTo>
                    <a:pt x="603" y="500"/>
                  </a:lnTo>
                  <a:cubicBezTo>
                    <a:pt x="544" y="500"/>
                    <a:pt x="544" y="500"/>
                    <a:pt x="544" y="500"/>
                  </a:cubicBezTo>
                  <a:cubicBezTo>
                    <a:pt x="544" y="177"/>
                    <a:pt x="544" y="177"/>
                    <a:pt x="544" y="177"/>
                  </a:cubicBezTo>
                  <a:cubicBezTo>
                    <a:pt x="515" y="206"/>
                    <a:pt x="515" y="206"/>
                    <a:pt x="515" y="206"/>
                  </a:cubicBezTo>
                  <a:cubicBezTo>
                    <a:pt x="515" y="500"/>
                    <a:pt x="515" y="500"/>
                    <a:pt x="515" y="500"/>
                  </a:cubicBezTo>
                  <a:cubicBezTo>
                    <a:pt x="147" y="500"/>
                    <a:pt x="147" y="500"/>
                    <a:pt x="147" y="500"/>
                  </a:cubicBezTo>
                  <a:cubicBezTo>
                    <a:pt x="574" y="59"/>
                    <a:pt x="574" y="59"/>
                    <a:pt x="574" y="59"/>
                  </a:cubicBezTo>
                  <a:cubicBezTo>
                    <a:pt x="544" y="29"/>
                    <a:pt x="544" y="29"/>
                    <a:pt x="544" y="29"/>
                  </a:cubicBezTo>
                  <a:cubicBezTo>
                    <a:pt x="117" y="471"/>
                    <a:pt x="117" y="471"/>
                    <a:pt x="117" y="471"/>
                  </a:cubicBezTo>
                  <a:cubicBezTo>
                    <a:pt x="117" y="118"/>
                    <a:pt x="117" y="118"/>
                    <a:pt x="117" y="118"/>
                  </a:cubicBezTo>
                  <a:cubicBezTo>
                    <a:pt x="397" y="118"/>
                    <a:pt x="397" y="118"/>
                    <a:pt x="397" y="118"/>
                  </a:cubicBezTo>
                  <a:cubicBezTo>
                    <a:pt x="426" y="73"/>
                    <a:pt x="426" y="73"/>
                    <a:pt x="426" y="73"/>
                  </a:cubicBezTo>
                  <a:cubicBezTo>
                    <a:pt x="117" y="73"/>
                    <a:pt x="117" y="73"/>
                    <a:pt x="117" y="73"/>
                  </a:cubicBezTo>
                  <a:cubicBezTo>
                    <a:pt x="117" y="15"/>
                    <a:pt x="117" y="15"/>
                    <a:pt x="117" y="15"/>
                  </a:cubicBezTo>
                  <a:cubicBezTo>
                    <a:pt x="117" y="0"/>
                    <a:pt x="103" y="0"/>
                    <a:pt x="103" y="0"/>
                  </a:cubicBezTo>
                  <a:cubicBezTo>
                    <a:pt x="88" y="0"/>
                    <a:pt x="73" y="0"/>
                    <a:pt x="73" y="15"/>
                  </a:cubicBezTo>
                  <a:cubicBezTo>
                    <a:pt x="73" y="73"/>
                    <a:pt x="73" y="73"/>
                    <a:pt x="73" y="73"/>
                  </a:cubicBezTo>
                  <a:cubicBezTo>
                    <a:pt x="14" y="73"/>
                    <a:pt x="14" y="73"/>
                    <a:pt x="14" y="73"/>
                  </a:cubicBezTo>
                  <a:lnTo>
                    <a:pt x="0" y="88"/>
                  </a:lnTo>
                  <a:cubicBezTo>
                    <a:pt x="0" y="103"/>
                    <a:pt x="14" y="118"/>
                    <a:pt x="14" y="118"/>
                  </a:cubicBezTo>
                  <a:cubicBezTo>
                    <a:pt x="73" y="118"/>
                    <a:pt x="73" y="118"/>
                    <a:pt x="73" y="118"/>
                  </a:cubicBezTo>
                  <a:cubicBezTo>
                    <a:pt x="73" y="500"/>
                    <a:pt x="73" y="500"/>
                    <a:pt x="73" y="500"/>
                  </a:cubicBezTo>
                  <a:cubicBezTo>
                    <a:pt x="73" y="545"/>
                    <a:pt x="73" y="545"/>
                    <a:pt x="73" y="545"/>
                  </a:cubicBezTo>
                  <a:cubicBezTo>
                    <a:pt x="117" y="545"/>
                    <a:pt x="117" y="545"/>
                    <a:pt x="117" y="545"/>
                  </a:cubicBezTo>
                  <a:cubicBezTo>
                    <a:pt x="515" y="545"/>
                    <a:pt x="515" y="545"/>
                    <a:pt x="515" y="545"/>
                  </a:cubicBezTo>
                  <a:cubicBezTo>
                    <a:pt x="515" y="603"/>
                    <a:pt x="515" y="603"/>
                    <a:pt x="515" y="603"/>
                  </a:cubicBezTo>
                  <a:cubicBezTo>
                    <a:pt x="515" y="618"/>
                    <a:pt x="515" y="618"/>
                    <a:pt x="530" y="618"/>
                  </a:cubicBezTo>
                  <a:cubicBezTo>
                    <a:pt x="544" y="618"/>
                    <a:pt x="544" y="618"/>
                    <a:pt x="544" y="603"/>
                  </a:cubicBezTo>
                  <a:cubicBezTo>
                    <a:pt x="544" y="545"/>
                    <a:pt x="544" y="545"/>
                    <a:pt x="544" y="545"/>
                  </a:cubicBezTo>
                  <a:cubicBezTo>
                    <a:pt x="603" y="545"/>
                    <a:pt x="603" y="545"/>
                    <a:pt x="603" y="545"/>
                  </a:cubicBezTo>
                  <a:cubicBezTo>
                    <a:pt x="618" y="545"/>
                    <a:pt x="633" y="530"/>
                    <a:pt x="633" y="530"/>
                  </a:cubicBezTo>
                  <a:cubicBezTo>
                    <a:pt x="633" y="515"/>
                    <a:pt x="618" y="500"/>
                    <a:pt x="603" y="500"/>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0" name="Freeform 68"/>
            <p:cNvSpPr>
              <a:spLocks noChangeArrowheads="1"/>
            </p:cNvSpPr>
            <p:nvPr/>
          </p:nvSpPr>
          <p:spPr bwMode="auto">
            <a:xfrm>
              <a:off x="6026150" y="1336675"/>
              <a:ext cx="266700" cy="268288"/>
            </a:xfrm>
            <a:custGeom>
              <a:avLst/>
              <a:gdLst>
                <a:gd name="T0" fmla="*/ 559 w 619"/>
                <a:gd name="T1" fmla="*/ 471 h 619"/>
                <a:gd name="T2" fmla="*/ 559 w 619"/>
                <a:gd name="T3" fmla="*/ 471 h 619"/>
                <a:gd name="T4" fmla="*/ 559 w 619"/>
                <a:gd name="T5" fmla="*/ 147 h 619"/>
                <a:gd name="T6" fmla="*/ 618 w 619"/>
                <a:gd name="T7" fmla="*/ 73 h 619"/>
                <a:gd name="T8" fmla="*/ 545 w 619"/>
                <a:gd name="T9" fmla="*/ 0 h 619"/>
                <a:gd name="T10" fmla="*/ 471 w 619"/>
                <a:gd name="T11" fmla="*/ 59 h 619"/>
                <a:gd name="T12" fmla="*/ 147 w 619"/>
                <a:gd name="T13" fmla="*/ 59 h 619"/>
                <a:gd name="T14" fmla="*/ 73 w 619"/>
                <a:gd name="T15" fmla="*/ 0 h 619"/>
                <a:gd name="T16" fmla="*/ 0 w 619"/>
                <a:gd name="T17" fmla="*/ 73 h 619"/>
                <a:gd name="T18" fmla="*/ 59 w 619"/>
                <a:gd name="T19" fmla="*/ 147 h 619"/>
                <a:gd name="T20" fmla="*/ 59 w 619"/>
                <a:gd name="T21" fmla="*/ 471 h 619"/>
                <a:gd name="T22" fmla="*/ 0 w 619"/>
                <a:gd name="T23" fmla="*/ 545 h 619"/>
                <a:gd name="T24" fmla="*/ 73 w 619"/>
                <a:gd name="T25" fmla="*/ 618 h 619"/>
                <a:gd name="T26" fmla="*/ 147 w 619"/>
                <a:gd name="T27" fmla="*/ 559 h 619"/>
                <a:gd name="T28" fmla="*/ 471 w 619"/>
                <a:gd name="T29" fmla="*/ 559 h 619"/>
                <a:gd name="T30" fmla="*/ 545 w 619"/>
                <a:gd name="T31" fmla="*/ 618 h 619"/>
                <a:gd name="T32" fmla="*/ 618 w 619"/>
                <a:gd name="T33" fmla="*/ 545 h 619"/>
                <a:gd name="T34" fmla="*/ 559 w 619"/>
                <a:gd name="T35" fmla="*/ 471 h 619"/>
                <a:gd name="T36" fmla="*/ 545 w 619"/>
                <a:gd name="T37" fmla="*/ 29 h 619"/>
                <a:gd name="T38" fmla="*/ 545 w 619"/>
                <a:gd name="T39" fmla="*/ 29 h 619"/>
                <a:gd name="T40" fmla="*/ 589 w 619"/>
                <a:gd name="T41" fmla="*/ 73 h 619"/>
                <a:gd name="T42" fmla="*/ 545 w 619"/>
                <a:gd name="T43" fmla="*/ 118 h 619"/>
                <a:gd name="T44" fmla="*/ 500 w 619"/>
                <a:gd name="T45" fmla="*/ 73 h 619"/>
                <a:gd name="T46" fmla="*/ 545 w 619"/>
                <a:gd name="T47" fmla="*/ 29 h 619"/>
                <a:gd name="T48" fmla="*/ 29 w 619"/>
                <a:gd name="T49" fmla="*/ 73 h 619"/>
                <a:gd name="T50" fmla="*/ 29 w 619"/>
                <a:gd name="T51" fmla="*/ 73 h 619"/>
                <a:gd name="T52" fmla="*/ 73 w 619"/>
                <a:gd name="T53" fmla="*/ 29 h 619"/>
                <a:gd name="T54" fmla="*/ 118 w 619"/>
                <a:gd name="T55" fmla="*/ 73 h 619"/>
                <a:gd name="T56" fmla="*/ 73 w 619"/>
                <a:gd name="T57" fmla="*/ 118 h 619"/>
                <a:gd name="T58" fmla="*/ 29 w 619"/>
                <a:gd name="T59" fmla="*/ 73 h 619"/>
                <a:gd name="T60" fmla="*/ 73 w 619"/>
                <a:gd name="T61" fmla="*/ 589 h 619"/>
                <a:gd name="T62" fmla="*/ 73 w 619"/>
                <a:gd name="T63" fmla="*/ 589 h 619"/>
                <a:gd name="T64" fmla="*/ 29 w 619"/>
                <a:gd name="T65" fmla="*/ 545 h 619"/>
                <a:gd name="T66" fmla="*/ 73 w 619"/>
                <a:gd name="T67" fmla="*/ 500 h 619"/>
                <a:gd name="T68" fmla="*/ 118 w 619"/>
                <a:gd name="T69" fmla="*/ 545 h 619"/>
                <a:gd name="T70" fmla="*/ 73 w 619"/>
                <a:gd name="T71" fmla="*/ 589 h 619"/>
                <a:gd name="T72" fmla="*/ 471 w 619"/>
                <a:gd name="T73" fmla="*/ 530 h 619"/>
                <a:gd name="T74" fmla="*/ 471 w 619"/>
                <a:gd name="T75" fmla="*/ 530 h 619"/>
                <a:gd name="T76" fmla="*/ 147 w 619"/>
                <a:gd name="T77" fmla="*/ 530 h 619"/>
                <a:gd name="T78" fmla="*/ 88 w 619"/>
                <a:gd name="T79" fmla="*/ 471 h 619"/>
                <a:gd name="T80" fmla="*/ 88 w 619"/>
                <a:gd name="T81" fmla="*/ 147 h 619"/>
                <a:gd name="T82" fmla="*/ 147 w 619"/>
                <a:gd name="T83" fmla="*/ 88 h 619"/>
                <a:gd name="T84" fmla="*/ 471 w 619"/>
                <a:gd name="T85" fmla="*/ 88 h 619"/>
                <a:gd name="T86" fmla="*/ 530 w 619"/>
                <a:gd name="T87" fmla="*/ 147 h 619"/>
                <a:gd name="T88" fmla="*/ 530 w 619"/>
                <a:gd name="T89" fmla="*/ 471 h 619"/>
                <a:gd name="T90" fmla="*/ 471 w 619"/>
                <a:gd name="T91" fmla="*/ 530 h 619"/>
                <a:gd name="T92" fmla="*/ 545 w 619"/>
                <a:gd name="T93" fmla="*/ 589 h 619"/>
                <a:gd name="T94" fmla="*/ 545 w 619"/>
                <a:gd name="T95" fmla="*/ 589 h 619"/>
                <a:gd name="T96" fmla="*/ 500 w 619"/>
                <a:gd name="T97" fmla="*/ 545 h 619"/>
                <a:gd name="T98" fmla="*/ 545 w 619"/>
                <a:gd name="T99" fmla="*/ 500 h 619"/>
                <a:gd name="T100" fmla="*/ 589 w 619"/>
                <a:gd name="T101" fmla="*/ 545 h 619"/>
                <a:gd name="T102" fmla="*/ 545 w 619"/>
                <a:gd name="T103" fmla="*/ 58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9" h="619">
                  <a:moveTo>
                    <a:pt x="559" y="471"/>
                  </a:moveTo>
                  <a:lnTo>
                    <a:pt x="559" y="471"/>
                  </a:lnTo>
                  <a:cubicBezTo>
                    <a:pt x="559" y="147"/>
                    <a:pt x="559" y="147"/>
                    <a:pt x="559" y="147"/>
                  </a:cubicBezTo>
                  <a:cubicBezTo>
                    <a:pt x="603" y="147"/>
                    <a:pt x="618" y="103"/>
                    <a:pt x="618" y="73"/>
                  </a:cubicBezTo>
                  <a:cubicBezTo>
                    <a:pt x="618" y="29"/>
                    <a:pt x="589" y="0"/>
                    <a:pt x="545" y="0"/>
                  </a:cubicBezTo>
                  <a:cubicBezTo>
                    <a:pt x="515" y="0"/>
                    <a:pt x="471" y="15"/>
                    <a:pt x="471" y="59"/>
                  </a:cubicBezTo>
                  <a:cubicBezTo>
                    <a:pt x="147" y="59"/>
                    <a:pt x="147" y="59"/>
                    <a:pt x="147" y="59"/>
                  </a:cubicBezTo>
                  <a:cubicBezTo>
                    <a:pt x="147" y="15"/>
                    <a:pt x="103" y="0"/>
                    <a:pt x="73" y="0"/>
                  </a:cubicBezTo>
                  <a:cubicBezTo>
                    <a:pt x="29" y="0"/>
                    <a:pt x="0" y="29"/>
                    <a:pt x="0" y="73"/>
                  </a:cubicBezTo>
                  <a:cubicBezTo>
                    <a:pt x="0" y="103"/>
                    <a:pt x="15" y="147"/>
                    <a:pt x="59" y="147"/>
                  </a:cubicBezTo>
                  <a:cubicBezTo>
                    <a:pt x="59" y="471"/>
                    <a:pt x="59" y="471"/>
                    <a:pt x="59" y="471"/>
                  </a:cubicBezTo>
                  <a:cubicBezTo>
                    <a:pt x="15" y="471"/>
                    <a:pt x="0" y="515"/>
                    <a:pt x="0" y="545"/>
                  </a:cubicBezTo>
                  <a:cubicBezTo>
                    <a:pt x="0" y="589"/>
                    <a:pt x="29" y="618"/>
                    <a:pt x="73" y="618"/>
                  </a:cubicBezTo>
                  <a:cubicBezTo>
                    <a:pt x="103" y="618"/>
                    <a:pt x="147" y="603"/>
                    <a:pt x="147" y="559"/>
                  </a:cubicBezTo>
                  <a:cubicBezTo>
                    <a:pt x="471" y="559"/>
                    <a:pt x="471" y="559"/>
                    <a:pt x="471" y="559"/>
                  </a:cubicBezTo>
                  <a:cubicBezTo>
                    <a:pt x="471" y="603"/>
                    <a:pt x="515" y="618"/>
                    <a:pt x="545" y="618"/>
                  </a:cubicBezTo>
                  <a:cubicBezTo>
                    <a:pt x="589" y="618"/>
                    <a:pt x="618" y="589"/>
                    <a:pt x="618" y="545"/>
                  </a:cubicBezTo>
                  <a:cubicBezTo>
                    <a:pt x="618" y="515"/>
                    <a:pt x="603" y="471"/>
                    <a:pt x="559" y="471"/>
                  </a:cubicBezTo>
                  <a:close/>
                  <a:moveTo>
                    <a:pt x="545" y="29"/>
                  </a:moveTo>
                  <a:lnTo>
                    <a:pt x="545" y="29"/>
                  </a:lnTo>
                  <a:cubicBezTo>
                    <a:pt x="559" y="29"/>
                    <a:pt x="589" y="59"/>
                    <a:pt x="589" y="73"/>
                  </a:cubicBezTo>
                  <a:cubicBezTo>
                    <a:pt x="589" y="88"/>
                    <a:pt x="559" y="118"/>
                    <a:pt x="545" y="118"/>
                  </a:cubicBezTo>
                  <a:cubicBezTo>
                    <a:pt x="530" y="118"/>
                    <a:pt x="500" y="88"/>
                    <a:pt x="500" y="73"/>
                  </a:cubicBezTo>
                  <a:cubicBezTo>
                    <a:pt x="500" y="59"/>
                    <a:pt x="530" y="29"/>
                    <a:pt x="545" y="29"/>
                  </a:cubicBezTo>
                  <a:close/>
                  <a:moveTo>
                    <a:pt x="29" y="73"/>
                  </a:moveTo>
                  <a:lnTo>
                    <a:pt x="29" y="73"/>
                  </a:lnTo>
                  <a:cubicBezTo>
                    <a:pt x="29" y="59"/>
                    <a:pt x="59" y="29"/>
                    <a:pt x="73" y="29"/>
                  </a:cubicBezTo>
                  <a:cubicBezTo>
                    <a:pt x="88" y="29"/>
                    <a:pt x="118" y="59"/>
                    <a:pt x="118" y="73"/>
                  </a:cubicBezTo>
                  <a:cubicBezTo>
                    <a:pt x="118" y="88"/>
                    <a:pt x="88" y="118"/>
                    <a:pt x="73" y="118"/>
                  </a:cubicBezTo>
                  <a:cubicBezTo>
                    <a:pt x="59" y="118"/>
                    <a:pt x="29" y="88"/>
                    <a:pt x="29" y="73"/>
                  </a:cubicBezTo>
                  <a:close/>
                  <a:moveTo>
                    <a:pt x="73" y="589"/>
                  </a:moveTo>
                  <a:lnTo>
                    <a:pt x="73" y="589"/>
                  </a:lnTo>
                  <a:cubicBezTo>
                    <a:pt x="59" y="589"/>
                    <a:pt x="29" y="559"/>
                    <a:pt x="29" y="545"/>
                  </a:cubicBezTo>
                  <a:cubicBezTo>
                    <a:pt x="29" y="530"/>
                    <a:pt x="59" y="500"/>
                    <a:pt x="73" y="500"/>
                  </a:cubicBezTo>
                  <a:cubicBezTo>
                    <a:pt x="88" y="500"/>
                    <a:pt x="118" y="530"/>
                    <a:pt x="118" y="545"/>
                  </a:cubicBezTo>
                  <a:cubicBezTo>
                    <a:pt x="118" y="559"/>
                    <a:pt x="88" y="589"/>
                    <a:pt x="73" y="589"/>
                  </a:cubicBezTo>
                  <a:close/>
                  <a:moveTo>
                    <a:pt x="471" y="530"/>
                  </a:moveTo>
                  <a:lnTo>
                    <a:pt x="471" y="530"/>
                  </a:lnTo>
                  <a:cubicBezTo>
                    <a:pt x="147" y="530"/>
                    <a:pt x="147" y="530"/>
                    <a:pt x="147" y="530"/>
                  </a:cubicBezTo>
                  <a:cubicBezTo>
                    <a:pt x="147" y="500"/>
                    <a:pt x="118" y="471"/>
                    <a:pt x="88" y="471"/>
                  </a:cubicBezTo>
                  <a:cubicBezTo>
                    <a:pt x="88" y="147"/>
                    <a:pt x="88" y="147"/>
                    <a:pt x="88" y="147"/>
                  </a:cubicBezTo>
                  <a:cubicBezTo>
                    <a:pt x="118" y="147"/>
                    <a:pt x="147" y="118"/>
                    <a:pt x="147" y="88"/>
                  </a:cubicBezTo>
                  <a:cubicBezTo>
                    <a:pt x="471" y="88"/>
                    <a:pt x="471" y="88"/>
                    <a:pt x="471" y="88"/>
                  </a:cubicBezTo>
                  <a:cubicBezTo>
                    <a:pt x="471" y="118"/>
                    <a:pt x="500" y="147"/>
                    <a:pt x="530" y="147"/>
                  </a:cubicBezTo>
                  <a:cubicBezTo>
                    <a:pt x="530" y="471"/>
                    <a:pt x="530" y="471"/>
                    <a:pt x="530" y="471"/>
                  </a:cubicBezTo>
                  <a:cubicBezTo>
                    <a:pt x="500" y="471"/>
                    <a:pt x="471" y="500"/>
                    <a:pt x="471" y="530"/>
                  </a:cubicBezTo>
                  <a:close/>
                  <a:moveTo>
                    <a:pt x="545" y="589"/>
                  </a:moveTo>
                  <a:lnTo>
                    <a:pt x="545" y="589"/>
                  </a:lnTo>
                  <a:cubicBezTo>
                    <a:pt x="530" y="589"/>
                    <a:pt x="500" y="559"/>
                    <a:pt x="500" y="545"/>
                  </a:cubicBezTo>
                  <a:cubicBezTo>
                    <a:pt x="500" y="530"/>
                    <a:pt x="530" y="500"/>
                    <a:pt x="545" y="500"/>
                  </a:cubicBezTo>
                  <a:cubicBezTo>
                    <a:pt x="559" y="500"/>
                    <a:pt x="589" y="530"/>
                    <a:pt x="589" y="545"/>
                  </a:cubicBezTo>
                  <a:cubicBezTo>
                    <a:pt x="589" y="559"/>
                    <a:pt x="559" y="589"/>
                    <a:pt x="545"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1" name="Freeform 69"/>
            <p:cNvSpPr>
              <a:spLocks noChangeArrowheads="1"/>
            </p:cNvSpPr>
            <p:nvPr/>
          </p:nvSpPr>
          <p:spPr bwMode="auto">
            <a:xfrm>
              <a:off x="5630863" y="1400175"/>
              <a:ext cx="171450" cy="152400"/>
            </a:xfrm>
            <a:custGeom>
              <a:avLst/>
              <a:gdLst>
                <a:gd name="T0" fmla="*/ 30 w 399"/>
                <a:gd name="T1" fmla="*/ 44 h 354"/>
                <a:gd name="T2" fmla="*/ 30 w 399"/>
                <a:gd name="T3" fmla="*/ 44 h 354"/>
                <a:gd name="T4" fmla="*/ 383 w 399"/>
                <a:gd name="T5" fmla="*/ 44 h 354"/>
                <a:gd name="T6" fmla="*/ 398 w 399"/>
                <a:gd name="T7" fmla="*/ 30 h 354"/>
                <a:gd name="T8" fmla="*/ 383 w 399"/>
                <a:gd name="T9" fmla="*/ 0 h 354"/>
                <a:gd name="T10" fmla="*/ 30 w 399"/>
                <a:gd name="T11" fmla="*/ 0 h 354"/>
                <a:gd name="T12" fmla="*/ 0 w 399"/>
                <a:gd name="T13" fmla="*/ 30 h 354"/>
                <a:gd name="T14" fmla="*/ 30 w 399"/>
                <a:gd name="T15" fmla="*/ 44 h 354"/>
                <a:gd name="T16" fmla="*/ 383 w 399"/>
                <a:gd name="T17" fmla="*/ 324 h 354"/>
                <a:gd name="T18" fmla="*/ 383 w 399"/>
                <a:gd name="T19" fmla="*/ 324 h 354"/>
                <a:gd name="T20" fmla="*/ 30 w 399"/>
                <a:gd name="T21" fmla="*/ 324 h 354"/>
                <a:gd name="T22" fmla="*/ 0 w 399"/>
                <a:gd name="T23" fmla="*/ 339 h 354"/>
                <a:gd name="T24" fmla="*/ 30 w 399"/>
                <a:gd name="T25" fmla="*/ 353 h 354"/>
                <a:gd name="T26" fmla="*/ 383 w 399"/>
                <a:gd name="T27" fmla="*/ 353 h 354"/>
                <a:gd name="T28" fmla="*/ 398 w 399"/>
                <a:gd name="T29" fmla="*/ 339 h 354"/>
                <a:gd name="T30" fmla="*/ 383 w 399"/>
                <a:gd name="T31" fmla="*/ 324 h 354"/>
                <a:gd name="T32" fmla="*/ 383 w 399"/>
                <a:gd name="T33" fmla="*/ 162 h 354"/>
                <a:gd name="T34" fmla="*/ 383 w 399"/>
                <a:gd name="T35" fmla="*/ 162 h 354"/>
                <a:gd name="T36" fmla="*/ 30 w 399"/>
                <a:gd name="T37" fmla="*/ 162 h 354"/>
                <a:gd name="T38" fmla="*/ 0 w 399"/>
                <a:gd name="T39" fmla="*/ 177 h 354"/>
                <a:gd name="T40" fmla="*/ 30 w 399"/>
                <a:gd name="T41" fmla="*/ 206 h 354"/>
                <a:gd name="T42" fmla="*/ 383 w 399"/>
                <a:gd name="T43" fmla="*/ 206 h 354"/>
                <a:gd name="T44" fmla="*/ 398 w 399"/>
                <a:gd name="T45" fmla="*/ 177 h 354"/>
                <a:gd name="T46" fmla="*/ 383 w 399"/>
                <a:gd name="T47" fmla="*/ 1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9" h="354">
                  <a:moveTo>
                    <a:pt x="30" y="44"/>
                  </a:moveTo>
                  <a:lnTo>
                    <a:pt x="30" y="44"/>
                  </a:lnTo>
                  <a:cubicBezTo>
                    <a:pt x="383" y="44"/>
                    <a:pt x="383" y="44"/>
                    <a:pt x="383" y="44"/>
                  </a:cubicBezTo>
                  <a:lnTo>
                    <a:pt x="398" y="30"/>
                  </a:lnTo>
                  <a:cubicBezTo>
                    <a:pt x="398" y="15"/>
                    <a:pt x="383" y="0"/>
                    <a:pt x="383" y="0"/>
                  </a:cubicBezTo>
                  <a:cubicBezTo>
                    <a:pt x="30" y="0"/>
                    <a:pt x="30" y="0"/>
                    <a:pt x="30" y="0"/>
                  </a:cubicBezTo>
                  <a:cubicBezTo>
                    <a:pt x="15" y="0"/>
                    <a:pt x="0" y="15"/>
                    <a:pt x="0" y="30"/>
                  </a:cubicBezTo>
                  <a:cubicBezTo>
                    <a:pt x="0" y="30"/>
                    <a:pt x="15" y="44"/>
                    <a:pt x="30" y="44"/>
                  </a:cubicBezTo>
                  <a:close/>
                  <a:moveTo>
                    <a:pt x="383" y="324"/>
                  </a:moveTo>
                  <a:lnTo>
                    <a:pt x="383" y="324"/>
                  </a:lnTo>
                  <a:cubicBezTo>
                    <a:pt x="30" y="324"/>
                    <a:pt x="30" y="324"/>
                    <a:pt x="30" y="324"/>
                  </a:cubicBezTo>
                  <a:cubicBezTo>
                    <a:pt x="15" y="324"/>
                    <a:pt x="0" y="324"/>
                    <a:pt x="0" y="339"/>
                  </a:cubicBezTo>
                  <a:cubicBezTo>
                    <a:pt x="0" y="353"/>
                    <a:pt x="15" y="353"/>
                    <a:pt x="30" y="353"/>
                  </a:cubicBezTo>
                  <a:cubicBezTo>
                    <a:pt x="383" y="353"/>
                    <a:pt x="383" y="353"/>
                    <a:pt x="383" y="353"/>
                  </a:cubicBezTo>
                  <a:cubicBezTo>
                    <a:pt x="383" y="353"/>
                    <a:pt x="398" y="353"/>
                    <a:pt x="398" y="339"/>
                  </a:cubicBezTo>
                  <a:cubicBezTo>
                    <a:pt x="398" y="324"/>
                    <a:pt x="383" y="324"/>
                    <a:pt x="383" y="324"/>
                  </a:cubicBezTo>
                  <a:close/>
                  <a:moveTo>
                    <a:pt x="383" y="162"/>
                  </a:moveTo>
                  <a:lnTo>
                    <a:pt x="383" y="162"/>
                  </a:lnTo>
                  <a:cubicBezTo>
                    <a:pt x="30" y="162"/>
                    <a:pt x="30" y="162"/>
                    <a:pt x="30" y="162"/>
                  </a:cubicBezTo>
                  <a:cubicBezTo>
                    <a:pt x="15" y="162"/>
                    <a:pt x="0" y="177"/>
                    <a:pt x="0" y="177"/>
                  </a:cubicBezTo>
                  <a:cubicBezTo>
                    <a:pt x="0" y="192"/>
                    <a:pt x="15" y="206"/>
                    <a:pt x="30" y="206"/>
                  </a:cubicBezTo>
                  <a:cubicBezTo>
                    <a:pt x="383" y="206"/>
                    <a:pt x="383" y="206"/>
                    <a:pt x="383" y="206"/>
                  </a:cubicBezTo>
                  <a:cubicBezTo>
                    <a:pt x="383" y="206"/>
                    <a:pt x="398" y="192"/>
                    <a:pt x="398" y="177"/>
                  </a:cubicBezTo>
                  <a:lnTo>
                    <a:pt x="383" y="162"/>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2" name="Freeform 70"/>
            <p:cNvSpPr>
              <a:spLocks noChangeArrowheads="1"/>
            </p:cNvSpPr>
            <p:nvPr/>
          </p:nvSpPr>
          <p:spPr bwMode="auto">
            <a:xfrm>
              <a:off x="5141913" y="1336675"/>
              <a:ext cx="274637" cy="268288"/>
            </a:xfrm>
            <a:custGeom>
              <a:avLst/>
              <a:gdLst>
                <a:gd name="T0" fmla="*/ 633 w 634"/>
                <a:gd name="T1" fmla="*/ 235 h 619"/>
                <a:gd name="T2" fmla="*/ 412 w 634"/>
                <a:gd name="T3" fmla="*/ 206 h 619"/>
                <a:gd name="T4" fmla="*/ 309 w 634"/>
                <a:gd name="T5" fmla="*/ 0 h 619"/>
                <a:gd name="T6" fmla="*/ 220 w 634"/>
                <a:gd name="T7" fmla="*/ 206 h 619"/>
                <a:gd name="T8" fmla="*/ 0 w 634"/>
                <a:gd name="T9" fmla="*/ 235 h 619"/>
                <a:gd name="T10" fmla="*/ 162 w 634"/>
                <a:gd name="T11" fmla="*/ 398 h 619"/>
                <a:gd name="T12" fmla="*/ 117 w 634"/>
                <a:gd name="T13" fmla="*/ 618 h 619"/>
                <a:gd name="T14" fmla="*/ 309 w 634"/>
                <a:gd name="T15" fmla="*/ 515 h 619"/>
                <a:gd name="T16" fmla="*/ 515 w 634"/>
                <a:gd name="T17" fmla="*/ 618 h 619"/>
                <a:gd name="T18" fmla="*/ 471 w 634"/>
                <a:gd name="T19" fmla="*/ 398 h 619"/>
                <a:gd name="T20" fmla="*/ 633 w 634"/>
                <a:gd name="T21" fmla="*/ 235 h 619"/>
                <a:gd name="T22" fmla="*/ 309 w 634"/>
                <a:gd name="T23" fmla="*/ 471 h 619"/>
                <a:gd name="T24" fmla="*/ 162 w 634"/>
                <a:gd name="T25" fmla="*/ 545 h 619"/>
                <a:gd name="T26" fmla="*/ 191 w 634"/>
                <a:gd name="T27" fmla="*/ 382 h 619"/>
                <a:gd name="T28" fmla="*/ 73 w 634"/>
                <a:gd name="T29" fmla="*/ 265 h 619"/>
                <a:gd name="T30" fmla="*/ 235 w 634"/>
                <a:gd name="T31" fmla="*/ 235 h 619"/>
                <a:gd name="T32" fmla="*/ 309 w 634"/>
                <a:gd name="T33" fmla="*/ 73 h 619"/>
                <a:gd name="T34" fmla="*/ 383 w 634"/>
                <a:gd name="T35" fmla="*/ 235 h 619"/>
                <a:gd name="T36" fmla="*/ 559 w 634"/>
                <a:gd name="T37" fmla="*/ 265 h 619"/>
                <a:gd name="T38" fmla="*/ 426 w 634"/>
                <a:gd name="T39" fmla="*/ 382 h 619"/>
                <a:gd name="T40" fmla="*/ 456 w 634"/>
                <a:gd name="T41" fmla="*/ 559 h 619"/>
                <a:gd name="T42" fmla="*/ 309 w 634"/>
                <a:gd name="T4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4" h="619">
                  <a:moveTo>
                    <a:pt x="633" y="235"/>
                  </a:moveTo>
                  <a:lnTo>
                    <a:pt x="412" y="206"/>
                  </a:lnTo>
                  <a:lnTo>
                    <a:pt x="309" y="0"/>
                  </a:lnTo>
                  <a:lnTo>
                    <a:pt x="220" y="206"/>
                  </a:lnTo>
                  <a:lnTo>
                    <a:pt x="0" y="235"/>
                  </a:lnTo>
                  <a:lnTo>
                    <a:pt x="162" y="398"/>
                  </a:lnTo>
                  <a:lnTo>
                    <a:pt x="117" y="618"/>
                  </a:lnTo>
                  <a:lnTo>
                    <a:pt x="309" y="515"/>
                  </a:lnTo>
                  <a:lnTo>
                    <a:pt x="515" y="618"/>
                  </a:lnTo>
                  <a:lnTo>
                    <a:pt x="471" y="398"/>
                  </a:lnTo>
                  <a:lnTo>
                    <a:pt x="633" y="235"/>
                  </a:lnTo>
                  <a:close/>
                  <a:moveTo>
                    <a:pt x="309" y="471"/>
                  </a:moveTo>
                  <a:lnTo>
                    <a:pt x="162" y="545"/>
                  </a:lnTo>
                  <a:lnTo>
                    <a:pt x="191" y="382"/>
                  </a:lnTo>
                  <a:lnTo>
                    <a:pt x="73" y="265"/>
                  </a:lnTo>
                  <a:lnTo>
                    <a:pt x="235" y="235"/>
                  </a:lnTo>
                  <a:lnTo>
                    <a:pt x="309" y="73"/>
                  </a:lnTo>
                  <a:lnTo>
                    <a:pt x="383" y="235"/>
                  </a:lnTo>
                  <a:lnTo>
                    <a:pt x="559" y="265"/>
                  </a:lnTo>
                  <a:lnTo>
                    <a:pt x="426" y="382"/>
                  </a:lnTo>
                  <a:lnTo>
                    <a:pt x="456" y="559"/>
                  </a:lnTo>
                  <a:lnTo>
                    <a:pt x="309"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3" name="Freeform 71"/>
            <p:cNvSpPr>
              <a:spLocks noChangeArrowheads="1"/>
            </p:cNvSpPr>
            <p:nvPr/>
          </p:nvSpPr>
          <p:spPr bwMode="auto">
            <a:xfrm>
              <a:off x="4700588" y="1343025"/>
              <a:ext cx="266700" cy="261938"/>
            </a:xfrm>
            <a:custGeom>
              <a:avLst/>
              <a:gdLst>
                <a:gd name="T0" fmla="*/ 471 w 619"/>
                <a:gd name="T1" fmla="*/ 0 h 604"/>
                <a:gd name="T2" fmla="*/ 471 w 619"/>
                <a:gd name="T3" fmla="*/ 0 h 604"/>
                <a:gd name="T4" fmla="*/ 309 w 619"/>
                <a:gd name="T5" fmla="*/ 73 h 604"/>
                <a:gd name="T6" fmla="*/ 147 w 619"/>
                <a:gd name="T7" fmla="*/ 0 h 604"/>
                <a:gd name="T8" fmla="*/ 0 w 619"/>
                <a:gd name="T9" fmla="*/ 162 h 604"/>
                <a:gd name="T10" fmla="*/ 29 w 619"/>
                <a:gd name="T11" fmla="*/ 279 h 604"/>
                <a:gd name="T12" fmla="*/ 280 w 619"/>
                <a:gd name="T13" fmla="*/ 574 h 604"/>
                <a:gd name="T14" fmla="*/ 339 w 619"/>
                <a:gd name="T15" fmla="*/ 574 h 604"/>
                <a:gd name="T16" fmla="*/ 589 w 619"/>
                <a:gd name="T17" fmla="*/ 279 h 604"/>
                <a:gd name="T18" fmla="*/ 618 w 619"/>
                <a:gd name="T19" fmla="*/ 162 h 604"/>
                <a:gd name="T20" fmla="*/ 471 w 619"/>
                <a:gd name="T21" fmla="*/ 0 h 604"/>
                <a:gd name="T22" fmla="*/ 544 w 619"/>
                <a:gd name="T23" fmla="*/ 265 h 604"/>
                <a:gd name="T24" fmla="*/ 544 w 619"/>
                <a:gd name="T25" fmla="*/ 265 h 604"/>
                <a:gd name="T26" fmla="*/ 309 w 619"/>
                <a:gd name="T27" fmla="*/ 544 h 604"/>
                <a:gd name="T28" fmla="*/ 73 w 619"/>
                <a:gd name="T29" fmla="*/ 265 h 604"/>
                <a:gd name="T30" fmla="*/ 29 w 619"/>
                <a:gd name="T31" fmla="*/ 162 h 604"/>
                <a:gd name="T32" fmla="*/ 147 w 619"/>
                <a:gd name="T33" fmla="*/ 29 h 604"/>
                <a:gd name="T34" fmla="*/ 309 w 619"/>
                <a:gd name="T35" fmla="*/ 132 h 604"/>
                <a:gd name="T36" fmla="*/ 471 w 619"/>
                <a:gd name="T37" fmla="*/ 29 h 604"/>
                <a:gd name="T38" fmla="*/ 589 w 619"/>
                <a:gd name="T39" fmla="*/ 162 h 604"/>
                <a:gd name="T40" fmla="*/ 544 w 619"/>
                <a:gd name="T41" fmla="*/ 26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9" h="604">
                  <a:moveTo>
                    <a:pt x="471" y="0"/>
                  </a:moveTo>
                  <a:lnTo>
                    <a:pt x="471" y="0"/>
                  </a:lnTo>
                  <a:cubicBezTo>
                    <a:pt x="397" y="0"/>
                    <a:pt x="353" y="44"/>
                    <a:pt x="309" y="73"/>
                  </a:cubicBezTo>
                  <a:cubicBezTo>
                    <a:pt x="265" y="29"/>
                    <a:pt x="221" y="0"/>
                    <a:pt x="147" y="0"/>
                  </a:cubicBezTo>
                  <a:cubicBezTo>
                    <a:pt x="59" y="0"/>
                    <a:pt x="0" y="73"/>
                    <a:pt x="0" y="162"/>
                  </a:cubicBezTo>
                  <a:cubicBezTo>
                    <a:pt x="0" y="206"/>
                    <a:pt x="15" y="250"/>
                    <a:pt x="29" y="279"/>
                  </a:cubicBezTo>
                  <a:cubicBezTo>
                    <a:pt x="280" y="574"/>
                    <a:pt x="280" y="574"/>
                    <a:pt x="280" y="574"/>
                  </a:cubicBezTo>
                  <a:cubicBezTo>
                    <a:pt x="309" y="603"/>
                    <a:pt x="309" y="603"/>
                    <a:pt x="339" y="574"/>
                  </a:cubicBezTo>
                  <a:cubicBezTo>
                    <a:pt x="589" y="279"/>
                    <a:pt x="589" y="279"/>
                    <a:pt x="589" y="279"/>
                  </a:cubicBezTo>
                  <a:cubicBezTo>
                    <a:pt x="603" y="250"/>
                    <a:pt x="618" y="206"/>
                    <a:pt x="618" y="162"/>
                  </a:cubicBezTo>
                  <a:cubicBezTo>
                    <a:pt x="618" y="73"/>
                    <a:pt x="559" y="0"/>
                    <a:pt x="471" y="0"/>
                  </a:cubicBezTo>
                  <a:close/>
                  <a:moveTo>
                    <a:pt x="544" y="265"/>
                  </a:moveTo>
                  <a:lnTo>
                    <a:pt x="544" y="265"/>
                  </a:lnTo>
                  <a:cubicBezTo>
                    <a:pt x="309" y="544"/>
                    <a:pt x="309" y="544"/>
                    <a:pt x="309" y="544"/>
                  </a:cubicBezTo>
                  <a:cubicBezTo>
                    <a:pt x="73" y="265"/>
                    <a:pt x="73" y="265"/>
                    <a:pt x="73" y="265"/>
                  </a:cubicBezTo>
                  <a:cubicBezTo>
                    <a:pt x="44" y="235"/>
                    <a:pt x="29" y="206"/>
                    <a:pt x="29" y="162"/>
                  </a:cubicBezTo>
                  <a:cubicBezTo>
                    <a:pt x="29" y="103"/>
                    <a:pt x="88" y="44"/>
                    <a:pt x="147" y="29"/>
                  </a:cubicBezTo>
                  <a:cubicBezTo>
                    <a:pt x="206" y="29"/>
                    <a:pt x="280" y="88"/>
                    <a:pt x="309" y="132"/>
                  </a:cubicBezTo>
                  <a:cubicBezTo>
                    <a:pt x="339" y="103"/>
                    <a:pt x="412" y="29"/>
                    <a:pt x="471" y="29"/>
                  </a:cubicBezTo>
                  <a:cubicBezTo>
                    <a:pt x="530" y="29"/>
                    <a:pt x="589" y="103"/>
                    <a:pt x="589" y="162"/>
                  </a:cubicBezTo>
                  <a:cubicBezTo>
                    <a:pt x="589" y="206"/>
                    <a:pt x="574" y="235"/>
                    <a:pt x="544" y="26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4" name="Freeform 72"/>
            <p:cNvSpPr>
              <a:spLocks noChangeArrowheads="1"/>
            </p:cNvSpPr>
            <p:nvPr/>
          </p:nvSpPr>
          <p:spPr bwMode="auto">
            <a:xfrm>
              <a:off x="8712200" y="890588"/>
              <a:ext cx="190500" cy="274637"/>
            </a:xfrm>
            <a:custGeom>
              <a:avLst/>
              <a:gdLst>
                <a:gd name="T0" fmla="*/ 221 w 443"/>
                <a:gd name="T1" fmla="*/ 324 h 634"/>
                <a:gd name="T2" fmla="*/ 221 w 443"/>
                <a:gd name="T3" fmla="*/ 324 h 634"/>
                <a:gd name="T4" fmla="*/ 442 w 443"/>
                <a:gd name="T5" fmla="*/ 30 h 634"/>
                <a:gd name="T6" fmla="*/ 324 w 443"/>
                <a:gd name="T7" fmla="*/ 0 h 634"/>
                <a:gd name="T8" fmla="*/ 0 w 443"/>
                <a:gd name="T9" fmla="*/ 324 h 634"/>
                <a:gd name="T10" fmla="*/ 324 w 443"/>
                <a:gd name="T11" fmla="*/ 633 h 634"/>
                <a:gd name="T12" fmla="*/ 442 w 443"/>
                <a:gd name="T13" fmla="*/ 619 h 634"/>
                <a:gd name="T14" fmla="*/ 221 w 443"/>
                <a:gd name="T15" fmla="*/ 324 h 634"/>
                <a:gd name="T16" fmla="*/ 280 w 443"/>
                <a:gd name="T17" fmla="*/ 589 h 634"/>
                <a:gd name="T18" fmla="*/ 280 w 443"/>
                <a:gd name="T19" fmla="*/ 589 h 634"/>
                <a:gd name="T20" fmla="*/ 44 w 443"/>
                <a:gd name="T21" fmla="*/ 324 h 634"/>
                <a:gd name="T22" fmla="*/ 280 w 443"/>
                <a:gd name="T23" fmla="*/ 44 h 634"/>
                <a:gd name="T24" fmla="*/ 324 w 443"/>
                <a:gd name="T25" fmla="*/ 44 h 634"/>
                <a:gd name="T26" fmla="*/ 192 w 443"/>
                <a:gd name="T27" fmla="*/ 324 h 634"/>
                <a:gd name="T28" fmla="*/ 324 w 443"/>
                <a:gd name="T29" fmla="*/ 589 h 634"/>
                <a:gd name="T30" fmla="*/ 280 w 443"/>
                <a:gd name="T31"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634">
                  <a:moveTo>
                    <a:pt x="221" y="324"/>
                  </a:moveTo>
                  <a:lnTo>
                    <a:pt x="221" y="324"/>
                  </a:lnTo>
                  <a:cubicBezTo>
                    <a:pt x="221" y="177"/>
                    <a:pt x="310" y="74"/>
                    <a:pt x="442" y="30"/>
                  </a:cubicBezTo>
                  <a:cubicBezTo>
                    <a:pt x="398" y="15"/>
                    <a:pt x="369" y="0"/>
                    <a:pt x="324" y="0"/>
                  </a:cubicBezTo>
                  <a:cubicBezTo>
                    <a:pt x="148" y="0"/>
                    <a:pt x="0" y="148"/>
                    <a:pt x="0" y="324"/>
                  </a:cubicBezTo>
                  <a:cubicBezTo>
                    <a:pt x="0" y="486"/>
                    <a:pt x="148" y="633"/>
                    <a:pt x="324" y="633"/>
                  </a:cubicBezTo>
                  <a:cubicBezTo>
                    <a:pt x="369" y="633"/>
                    <a:pt x="398" y="633"/>
                    <a:pt x="442" y="619"/>
                  </a:cubicBezTo>
                  <a:cubicBezTo>
                    <a:pt x="310" y="574"/>
                    <a:pt x="221" y="457"/>
                    <a:pt x="221" y="324"/>
                  </a:cubicBezTo>
                  <a:close/>
                  <a:moveTo>
                    <a:pt x="280" y="589"/>
                  </a:moveTo>
                  <a:lnTo>
                    <a:pt x="280" y="589"/>
                  </a:lnTo>
                  <a:cubicBezTo>
                    <a:pt x="192" y="589"/>
                    <a:pt x="44" y="471"/>
                    <a:pt x="44" y="324"/>
                  </a:cubicBezTo>
                  <a:cubicBezTo>
                    <a:pt x="44" y="162"/>
                    <a:pt x="192" y="59"/>
                    <a:pt x="280" y="44"/>
                  </a:cubicBezTo>
                  <a:cubicBezTo>
                    <a:pt x="310" y="44"/>
                    <a:pt x="295" y="44"/>
                    <a:pt x="324" y="44"/>
                  </a:cubicBezTo>
                  <a:cubicBezTo>
                    <a:pt x="265" y="89"/>
                    <a:pt x="192" y="206"/>
                    <a:pt x="192" y="324"/>
                  </a:cubicBezTo>
                  <a:cubicBezTo>
                    <a:pt x="192" y="442"/>
                    <a:pt x="236" y="545"/>
                    <a:pt x="324" y="589"/>
                  </a:cubicBezTo>
                  <a:cubicBezTo>
                    <a:pt x="295" y="589"/>
                    <a:pt x="310" y="589"/>
                    <a:pt x="280"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5" name="Freeform 73"/>
            <p:cNvSpPr>
              <a:spLocks noChangeArrowheads="1"/>
            </p:cNvSpPr>
            <p:nvPr/>
          </p:nvSpPr>
          <p:spPr bwMode="auto">
            <a:xfrm>
              <a:off x="8229600" y="903288"/>
              <a:ext cx="274638" cy="255587"/>
            </a:xfrm>
            <a:custGeom>
              <a:avLst/>
              <a:gdLst>
                <a:gd name="T0" fmla="*/ 339 w 634"/>
                <a:gd name="T1" fmla="*/ 544 h 590"/>
                <a:gd name="T2" fmla="*/ 339 w 634"/>
                <a:gd name="T3" fmla="*/ 544 h 590"/>
                <a:gd name="T4" fmla="*/ 148 w 634"/>
                <a:gd name="T5" fmla="*/ 544 h 590"/>
                <a:gd name="T6" fmla="*/ 118 w 634"/>
                <a:gd name="T7" fmla="*/ 559 h 590"/>
                <a:gd name="T8" fmla="*/ 148 w 634"/>
                <a:gd name="T9" fmla="*/ 589 h 590"/>
                <a:gd name="T10" fmla="*/ 339 w 634"/>
                <a:gd name="T11" fmla="*/ 589 h 590"/>
                <a:gd name="T12" fmla="*/ 354 w 634"/>
                <a:gd name="T13" fmla="*/ 559 h 590"/>
                <a:gd name="T14" fmla="*/ 339 w 634"/>
                <a:gd name="T15" fmla="*/ 544 h 590"/>
                <a:gd name="T16" fmla="*/ 383 w 634"/>
                <a:gd name="T17" fmla="*/ 471 h 590"/>
                <a:gd name="T18" fmla="*/ 383 w 634"/>
                <a:gd name="T19" fmla="*/ 471 h 590"/>
                <a:gd name="T20" fmla="*/ 103 w 634"/>
                <a:gd name="T21" fmla="*/ 471 h 590"/>
                <a:gd name="T22" fmla="*/ 89 w 634"/>
                <a:gd name="T23" fmla="*/ 486 h 590"/>
                <a:gd name="T24" fmla="*/ 103 w 634"/>
                <a:gd name="T25" fmla="*/ 500 h 590"/>
                <a:gd name="T26" fmla="*/ 383 w 634"/>
                <a:gd name="T27" fmla="*/ 500 h 590"/>
                <a:gd name="T28" fmla="*/ 398 w 634"/>
                <a:gd name="T29" fmla="*/ 486 h 590"/>
                <a:gd name="T30" fmla="*/ 383 w 634"/>
                <a:gd name="T31" fmla="*/ 471 h 590"/>
                <a:gd name="T32" fmla="*/ 619 w 634"/>
                <a:gd name="T33" fmla="*/ 382 h 590"/>
                <a:gd name="T34" fmla="*/ 619 w 634"/>
                <a:gd name="T35" fmla="*/ 382 h 590"/>
                <a:gd name="T36" fmla="*/ 324 w 634"/>
                <a:gd name="T37" fmla="*/ 382 h 590"/>
                <a:gd name="T38" fmla="*/ 324 w 634"/>
                <a:gd name="T39" fmla="*/ 323 h 590"/>
                <a:gd name="T40" fmla="*/ 530 w 634"/>
                <a:gd name="T41" fmla="*/ 29 h 590"/>
                <a:gd name="T42" fmla="*/ 383 w 634"/>
                <a:gd name="T43" fmla="*/ 0 h 590"/>
                <a:gd name="T44" fmla="*/ 89 w 634"/>
                <a:gd name="T45" fmla="*/ 294 h 590"/>
                <a:gd name="T46" fmla="*/ 103 w 634"/>
                <a:gd name="T47" fmla="*/ 382 h 590"/>
                <a:gd name="T48" fmla="*/ 30 w 634"/>
                <a:gd name="T49" fmla="*/ 382 h 590"/>
                <a:gd name="T50" fmla="*/ 0 w 634"/>
                <a:gd name="T51" fmla="*/ 412 h 590"/>
                <a:gd name="T52" fmla="*/ 30 w 634"/>
                <a:gd name="T53" fmla="*/ 427 h 590"/>
                <a:gd name="T54" fmla="*/ 619 w 634"/>
                <a:gd name="T55" fmla="*/ 427 h 590"/>
                <a:gd name="T56" fmla="*/ 633 w 634"/>
                <a:gd name="T57" fmla="*/ 412 h 590"/>
                <a:gd name="T58" fmla="*/ 619 w 634"/>
                <a:gd name="T59" fmla="*/ 382 h 590"/>
                <a:gd name="T60" fmla="*/ 148 w 634"/>
                <a:gd name="T61" fmla="*/ 382 h 590"/>
                <a:gd name="T62" fmla="*/ 148 w 634"/>
                <a:gd name="T63" fmla="*/ 382 h 590"/>
                <a:gd name="T64" fmla="*/ 118 w 634"/>
                <a:gd name="T65" fmla="*/ 309 h 590"/>
                <a:gd name="T66" fmla="*/ 280 w 634"/>
                <a:gd name="T67" fmla="*/ 59 h 590"/>
                <a:gd name="T68" fmla="*/ 442 w 634"/>
                <a:gd name="T69" fmla="*/ 29 h 590"/>
                <a:gd name="T70" fmla="*/ 280 w 634"/>
                <a:gd name="T71" fmla="*/ 323 h 590"/>
                <a:gd name="T72" fmla="*/ 280 w 634"/>
                <a:gd name="T73" fmla="*/ 382 h 590"/>
                <a:gd name="T74" fmla="*/ 148 w 634"/>
                <a:gd name="T75" fmla="*/ 382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590">
                  <a:moveTo>
                    <a:pt x="339" y="544"/>
                  </a:moveTo>
                  <a:lnTo>
                    <a:pt x="339" y="544"/>
                  </a:lnTo>
                  <a:cubicBezTo>
                    <a:pt x="148" y="544"/>
                    <a:pt x="148" y="544"/>
                    <a:pt x="148" y="544"/>
                  </a:cubicBezTo>
                  <a:cubicBezTo>
                    <a:pt x="133" y="544"/>
                    <a:pt x="118" y="559"/>
                    <a:pt x="118" y="559"/>
                  </a:cubicBezTo>
                  <a:cubicBezTo>
                    <a:pt x="118" y="574"/>
                    <a:pt x="133" y="589"/>
                    <a:pt x="148" y="589"/>
                  </a:cubicBezTo>
                  <a:cubicBezTo>
                    <a:pt x="339" y="589"/>
                    <a:pt x="339" y="589"/>
                    <a:pt x="339" y="589"/>
                  </a:cubicBezTo>
                  <a:cubicBezTo>
                    <a:pt x="354" y="589"/>
                    <a:pt x="354" y="574"/>
                    <a:pt x="354" y="559"/>
                  </a:cubicBezTo>
                  <a:cubicBezTo>
                    <a:pt x="354" y="559"/>
                    <a:pt x="354" y="544"/>
                    <a:pt x="339" y="544"/>
                  </a:cubicBezTo>
                  <a:close/>
                  <a:moveTo>
                    <a:pt x="383" y="471"/>
                  </a:moveTo>
                  <a:lnTo>
                    <a:pt x="383" y="471"/>
                  </a:lnTo>
                  <a:cubicBezTo>
                    <a:pt x="103" y="471"/>
                    <a:pt x="103" y="471"/>
                    <a:pt x="103" y="471"/>
                  </a:cubicBezTo>
                  <a:cubicBezTo>
                    <a:pt x="89" y="471"/>
                    <a:pt x="89" y="471"/>
                    <a:pt x="89" y="486"/>
                  </a:cubicBezTo>
                  <a:cubicBezTo>
                    <a:pt x="89" y="500"/>
                    <a:pt x="89" y="500"/>
                    <a:pt x="103" y="500"/>
                  </a:cubicBezTo>
                  <a:cubicBezTo>
                    <a:pt x="383" y="500"/>
                    <a:pt x="383" y="500"/>
                    <a:pt x="383" y="500"/>
                  </a:cubicBezTo>
                  <a:cubicBezTo>
                    <a:pt x="383" y="500"/>
                    <a:pt x="398" y="500"/>
                    <a:pt x="398" y="486"/>
                  </a:cubicBezTo>
                  <a:cubicBezTo>
                    <a:pt x="398" y="471"/>
                    <a:pt x="383" y="471"/>
                    <a:pt x="383" y="471"/>
                  </a:cubicBezTo>
                  <a:close/>
                  <a:moveTo>
                    <a:pt x="619" y="382"/>
                  </a:moveTo>
                  <a:lnTo>
                    <a:pt x="619" y="382"/>
                  </a:lnTo>
                  <a:cubicBezTo>
                    <a:pt x="324" y="382"/>
                    <a:pt x="324" y="382"/>
                    <a:pt x="324" y="382"/>
                  </a:cubicBezTo>
                  <a:cubicBezTo>
                    <a:pt x="324" y="368"/>
                    <a:pt x="324" y="339"/>
                    <a:pt x="324" y="323"/>
                  </a:cubicBezTo>
                  <a:cubicBezTo>
                    <a:pt x="324" y="176"/>
                    <a:pt x="412" y="73"/>
                    <a:pt x="530" y="29"/>
                  </a:cubicBezTo>
                  <a:cubicBezTo>
                    <a:pt x="486" y="14"/>
                    <a:pt x="442" y="0"/>
                    <a:pt x="383" y="0"/>
                  </a:cubicBezTo>
                  <a:cubicBezTo>
                    <a:pt x="221" y="0"/>
                    <a:pt x="89" y="132"/>
                    <a:pt x="89" y="294"/>
                  </a:cubicBezTo>
                  <a:cubicBezTo>
                    <a:pt x="89" y="323"/>
                    <a:pt x="89" y="353"/>
                    <a:pt x="103" y="382"/>
                  </a:cubicBezTo>
                  <a:cubicBezTo>
                    <a:pt x="30" y="382"/>
                    <a:pt x="30" y="382"/>
                    <a:pt x="30" y="382"/>
                  </a:cubicBezTo>
                  <a:cubicBezTo>
                    <a:pt x="15" y="382"/>
                    <a:pt x="0" y="397"/>
                    <a:pt x="0" y="412"/>
                  </a:cubicBezTo>
                  <a:cubicBezTo>
                    <a:pt x="0" y="412"/>
                    <a:pt x="15" y="427"/>
                    <a:pt x="30" y="427"/>
                  </a:cubicBezTo>
                  <a:cubicBezTo>
                    <a:pt x="619" y="427"/>
                    <a:pt x="619" y="427"/>
                    <a:pt x="619" y="427"/>
                  </a:cubicBezTo>
                  <a:lnTo>
                    <a:pt x="633" y="412"/>
                  </a:lnTo>
                  <a:cubicBezTo>
                    <a:pt x="633" y="397"/>
                    <a:pt x="619" y="382"/>
                    <a:pt x="619" y="382"/>
                  </a:cubicBezTo>
                  <a:close/>
                  <a:moveTo>
                    <a:pt x="148" y="382"/>
                  </a:moveTo>
                  <a:lnTo>
                    <a:pt x="148" y="382"/>
                  </a:lnTo>
                  <a:cubicBezTo>
                    <a:pt x="133" y="353"/>
                    <a:pt x="118" y="339"/>
                    <a:pt x="118" y="309"/>
                  </a:cubicBezTo>
                  <a:cubicBezTo>
                    <a:pt x="118" y="147"/>
                    <a:pt x="207" y="88"/>
                    <a:pt x="280" y="59"/>
                  </a:cubicBezTo>
                  <a:cubicBezTo>
                    <a:pt x="339" y="29"/>
                    <a:pt x="398" y="29"/>
                    <a:pt x="442" y="29"/>
                  </a:cubicBezTo>
                  <a:cubicBezTo>
                    <a:pt x="354" y="73"/>
                    <a:pt x="280" y="191"/>
                    <a:pt x="280" y="323"/>
                  </a:cubicBezTo>
                  <a:cubicBezTo>
                    <a:pt x="280" y="339"/>
                    <a:pt x="280" y="368"/>
                    <a:pt x="280" y="382"/>
                  </a:cubicBezTo>
                  <a:lnTo>
                    <a:pt x="148" y="382"/>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6" name="Freeform 74"/>
            <p:cNvSpPr>
              <a:spLocks noChangeArrowheads="1"/>
            </p:cNvSpPr>
            <p:nvPr/>
          </p:nvSpPr>
          <p:spPr bwMode="auto">
            <a:xfrm>
              <a:off x="7807325" y="915988"/>
              <a:ext cx="236538" cy="222250"/>
            </a:xfrm>
            <a:custGeom>
              <a:avLst/>
              <a:gdLst>
                <a:gd name="T0" fmla="*/ 73 w 545"/>
                <a:gd name="T1" fmla="*/ 236 h 516"/>
                <a:gd name="T2" fmla="*/ 73 w 545"/>
                <a:gd name="T3" fmla="*/ 236 h 516"/>
                <a:gd name="T4" fmla="*/ 427 w 545"/>
                <a:gd name="T5" fmla="*/ 236 h 516"/>
                <a:gd name="T6" fmla="*/ 544 w 545"/>
                <a:gd name="T7" fmla="*/ 118 h 516"/>
                <a:gd name="T8" fmla="*/ 427 w 545"/>
                <a:gd name="T9" fmla="*/ 0 h 516"/>
                <a:gd name="T10" fmla="*/ 427 w 545"/>
                <a:gd name="T11" fmla="*/ 44 h 516"/>
                <a:gd name="T12" fmla="*/ 500 w 545"/>
                <a:gd name="T13" fmla="*/ 118 h 516"/>
                <a:gd name="T14" fmla="*/ 398 w 545"/>
                <a:gd name="T15" fmla="*/ 206 h 516"/>
                <a:gd name="T16" fmla="*/ 73 w 545"/>
                <a:gd name="T17" fmla="*/ 206 h 516"/>
                <a:gd name="T18" fmla="*/ 59 w 545"/>
                <a:gd name="T19" fmla="*/ 221 h 516"/>
                <a:gd name="T20" fmla="*/ 73 w 545"/>
                <a:gd name="T21" fmla="*/ 236 h 516"/>
                <a:gd name="T22" fmla="*/ 177 w 545"/>
                <a:gd name="T23" fmla="*/ 162 h 516"/>
                <a:gd name="T24" fmla="*/ 177 w 545"/>
                <a:gd name="T25" fmla="*/ 162 h 516"/>
                <a:gd name="T26" fmla="*/ 412 w 545"/>
                <a:gd name="T27" fmla="*/ 162 h 516"/>
                <a:gd name="T28" fmla="*/ 427 w 545"/>
                <a:gd name="T29" fmla="*/ 147 h 516"/>
                <a:gd name="T30" fmla="*/ 412 w 545"/>
                <a:gd name="T31" fmla="*/ 118 h 516"/>
                <a:gd name="T32" fmla="*/ 177 w 545"/>
                <a:gd name="T33" fmla="*/ 118 h 516"/>
                <a:gd name="T34" fmla="*/ 147 w 545"/>
                <a:gd name="T35" fmla="*/ 147 h 516"/>
                <a:gd name="T36" fmla="*/ 177 w 545"/>
                <a:gd name="T37" fmla="*/ 162 h 516"/>
                <a:gd name="T38" fmla="*/ 265 w 545"/>
                <a:gd name="T39" fmla="*/ 353 h 516"/>
                <a:gd name="T40" fmla="*/ 265 w 545"/>
                <a:gd name="T41" fmla="*/ 353 h 516"/>
                <a:gd name="T42" fmla="*/ 265 w 545"/>
                <a:gd name="T43" fmla="*/ 353 h 516"/>
                <a:gd name="T44" fmla="*/ 118 w 545"/>
                <a:gd name="T45" fmla="*/ 353 h 516"/>
                <a:gd name="T46" fmla="*/ 88 w 545"/>
                <a:gd name="T47" fmla="*/ 383 h 516"/>
                <a:gd name="T48" fmla="*/ 118 w 545"/>
                <a:gd name="T49" fmla="*/ 398 h 516"/>
                <a:gd name="T50" fmla="*/ 265 w 545"/>
                <a:gd name="T51" fmla="*/ 398 h 516"/>
                <a:gd name="T52" fmla="*/ 309 w 545"/>
                <a:gd name="T53" fmla="*/ 442 h 516"/>
                <a:gd name="T54" fmla="*/ 265 w 545"/>
                <a:gd name="T55" fmla="*/ 471 h 516"/>
                <a:gd name="T56" fmla="*/ 265 w 545"/>
                <a:gd name="T57" fmla="*/ 515 h 516"/>
                <a:gd name="T58" fmla="*/ 353 w 545"/>
                <a:gd name="T59" fmla="*/ 442 h 516"/>
                <a:gd name="T60" fmla="*/ 265 w 545"/>
                <a:gd name="T61" fmla="*/ 353 h 516"/>
                <a:gd name="T62" fmla="*/ 427 w 545"/>
                <a:gd name="T63" fmla="*/ 280 h 516"/>
                <a:gd name="T64" fmla="*/ 427 w 545"/>
                <a:gd name="T65" fmla="*/ 280 h 516"/>
                <a:gd name="T66" fmla="*/ 15 w 545"/>
                <a:gd name="T67" fmla="*/ 280 h 516"/>
                <a:gd name="T68" fmla="*/ 0 w 545"/>
                <a:gd name="T69" fmla="*/ 294 h 516"/>
                <a:gd name="T70" fmla="*/ 15 w 545"/>
                <a:gd name="T71" fmla="*/ 324 h 516"/>
                <a:gd name="T72" fmla="*/ 398 w 545"/>
                <a:gd name="T73" fmla="*/ 324 h 516"/>
                <a:gd name="T74" fmla="*/ 500 w 545"/>
                <a:gd name="T75" fmla="*/ 398 h 516"/>
                <a:gd name="T76" fmla="*/ 382 w 545"/>
                <a:gd name="T77" fmla="*/ 471 h 516"/>
                <a:gd name="T78" fmla="*/ 382 w 545"/>
                <a:gd name="T79" fmla="*/ 515 h 516"/>
                <a:gd name="T80" fmla="*/ 427 w 545"/>
                <a:gd name="T81" fmla="*/ 515 h 516"/>
                <a:gd name="T82" fmla="*/ 544 w 545"/>
                <a:gd name="T83" fmla="*/ 398 h 516"/>
                <a:gd name="T84" fmla="*/ 427 w 545"/>
                <a:gd name="T85" fmla="*/ 28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5" h="516">
                  <a:moveTo>
                    <a:pt x="73" y="236"/>
                  </a:moveTo>
                  <a:lnTo>
                    <a:pt x="73" y="236"/>
                  </a:lnTo>
                  <a:cubicBezTo>
                    <a:pt x="427" y="236"/>
                    <a:pt x="427" y="236"/>
                    <a:pt x="427" y="236"/>
                  </a:cubicBezTo>
                  <a:cubicBezTo>
                    <a:pt x="486" y="236"/>
                    <a:pt x="544" y="192"/>
                    <a:pt x="544" y="118"/>
                  </a:cubicBezTo>
                  <a:cubicBezTo>
                    <a:pt x="544" y="59"/>
                    <a:pt x="486" y="0"/>
                    <a:pt x="427" y="0"/>
                  </a:cubicBezTo>
                  <a:cubicBezTo>
                    <a:pt x="427" y="44"/>
                    <a:pt x="427" y="44"/>
                    <a:pt x="427" y="44"/>
                  </a:cubicBezTo>
                  <a:cubicBezTo>
                    <a:pt x="486" y="59"/>
                    <a:pt x="500" y="74"/>
                    <a:pt x="500" y="118"/>
                  </a:cubicBezTo>
                  <a:cubicBezTo>
                    <a:pt x="500" y="162"/>
                    <a:pt x="456" y="206"/>
                    <a:pt x="398" y="206"/>
                  </a:cubicBezTo>
                  <a:cubicBezTo>
                    <a:pt x="73" y="206"/>
                    <a:pt x="73" y="206"/>
                    <a:pt x="73" y="206"/>
                  </a:cubicBezTo>
                  <a:cubicBezTo>
                    <a:pt x="59" y="206"/>
                    <a:pt x="59" y="206"/>
                    <a:pt x="59" y="221"/>
                  </a:cubicBezTo>
                  <a:cubicBezTo>
                    <a:pt x="59" y="236"/>
                    <a:pt x="59" y="236"/>
                    <a:pt x="73" y="236"/>
                  </a:cubicBezTo>
                  <a:close/>
                  <a:moveTo>
                    <a:pt x="177" y="162"/>
                  </a:moveTo>
                  <a:lnTo>
                    <a:pt x="177" y="162"/>
                  </a:lnTo>
                  <a:cubicBezTo>
                    <a:pt x="412" y="162"/>
                    <a:pt x="412" y="162"/>
                    <a:pt x="412" y="162"/>
                  </a:cubicBezTo>
                  <a:lnTo>
                    <a:pt x="427" y="147"/>
                  </a:lnTo>
                  <a:cubicBezTo>
                    <a:pt x="427" y="133"/>
                    <a:pt x="412" y="118"/>
                    <a:pt x="412" y="118"/>
                  </a:cubicBezTo>
                  <a:cubicBezTo>
                    <a:pt x="177" y="118"/>
                    <a:pt x="177" y="118"/>
                    <a:pt x="177" y="118"/>
                  </a:cubicBezTo>
                  <a:cubicBezTo>
                    <a:pt x="162" y="118"/>
                    <a:pt x="147" y="133"/>
                    <a:pt x="147" y="147"/>
                  </a:cubicBezTo>
                  <a:cubicBezTo>
                    <a:pt x="147" y="147"/>
                    <a:pt x="162" y="162"/>
                    <a:pt x="177" y="162"/>
                  </a:cubicBezTo>
                  <a:close/>
                  <a:moveTo>
                    <a:pt x="265" y="353"/>
                  </a:moveTo>
                  <a:lnTo>
                    <a:pt x="265" y="353"/>
                  </a:lnTo>
                  <a:lnTo>
                    <a:pt x="265" y="353"/>
                  </a:lnTo>
                  <a:cubicBezTo>
                    <a:pt x="118" y="353"/>
                    <a:pt x="118" y="353"/>
                    <a:pt x="118" y="353"/>
                  </a:cubicBezTo>
                  <a:cubicBezTo>
                    <a:pt x="103" y="353"/>
                    <a:pt x="88" y="368"/>
                    <a:pt x="88" y="383"/>
                  </a:cubicBezTo>
                  <a:cubicBezTo>
                    <a:pt x="88" y="383"/>
                    <a:pt x="103" y="398"/>
                    <a:pt x="118" y="398"/>
                  </a:cubicBezTo>
                  <a:cubicBezTo>
                    <a:pt x="265" y="398"/>
                    <a:pt x="265" y="398"/>
                    <a:pt x="265" y="398"/>
                  </a:cubicBezTo>
                  <a:cubicBezTo>
                    <a:pt x="294" y="398"/>
                    <a:pt x="309" y="412"/>
                    <a:pt x="309" y="442"/>
                  </a:cubicBezTo>
                  <a:cubicBezTo>
                    <a:pt x="309" y="457"/>
                    <a:pt x="294" y="471"/>
                    <a:pt x="265" y="471"/>
                  </a:cubicBezTo>
                  <a:cubicBezTo>
                    <a:pt x="265" y="515"/>
                    <a:pt x="265" y="515"/>
                    <a:pt x="265" y="515"/>
                  </a:cubicBezTo>
                  <a:cubicBezTo>
                    <a:pt x="309" y="515"/>
                    <a:pt x="353" y="486"/>
                    <a:pt x="353" y="442"/>
                  </a:cubicBezTo>
                  <a:cubicBezTo>
                    <a:pt x="353" y="398"/>
                    <a:pt x="309" y="353"/>
                    <a:pt x="265" y="353"/>
                  </a:cubicBezTo>
                  <a:close/>
                  <a:moveTo>
                    <a:pt x="427" y="280"/>
                  </a:moveTo>
                  <a:lnTo>
                    <a:pt x="427" y="280"/>
                  </a:lnTo>
                  <a:cubicBezTo>
                    <a:pt x="15" y="280"/>
                    <a:pt x="15" y="280"/>
                    <a:pt x="15" y="280"/>
                  </a:cubicBezTo>
                  <a:cubicBezTo>
                    <a:pt x="0" y="280"/>
                    <a:pt x="0" y="294"/>
                    <a:pt x="0" y="294"/>
                  </a:cubicBezTo>
                  <a:cubicBezTo>
                    <a:pt x="0" y="310"/>
                    <a:pt x="0" y="324"/>
                    <a:pt x="15" y="324"/>
                  </a:cubicBezTo>
                  <a:cubicBezTo>
                    <a:pt x="398" y="324"/>
                    <a:pt x="398" y="324"/>
                    <a:pt x="398" y="324"/>
                  </a:cubicBezTo>
                  <a:cubicBezTo>
                    <a:pt x="456" y="324"/>
                    <a:pt x="500" y="353"/>
                    <a:pt x="500" y="398"/>
                  </a:cubicBezTo>
                  <a:cubicBezTo>
                    <a:pt x="500" y="442"/>
                    <a:pt x="471" y="471"/>
                    <a:pt x="382" y="471"/>
                  </a:cubicBezTo>
                  <a:cubicBezTo>
                    <a:pt x="382" y="471"/>
                    <a:pt x="382" y="486"/>
                    <a:pt x="382" y="515"/>
                  </a:cubicBezTo>
                  <a:cubicBezTo>
                    <a:pt x="427" y="515"/>
                    <a:pt x="427" y="515"/>
                    <a:pt x="427" y="515"/>
                  </a:cubicBezTo>
                  <a:cubicBezTo>
                    <a:pt x="486" y="515"/>
                    <a:pt x="544" y="457"/>
                    <a:pt x="544" y="398"/>
                  </a:cubicBezTo>
                  <a:cubicBezTo>
                    <a:pt x="544" y="339"/>
                    <a:pt x="486" y="280"/>
                    <a:pt x="427" y="28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7" name="Freeform 75"/>
            <p:cNvSpPr>
              <a:spLocks noChangeArrowheads="1"/>
            </p:cNvSpPr>
            <p:nvPr/>
          </p:nvSpPr>
          <p:spPr bwMode="auto">
            <a:xfrm>
              <a:off x="7350125" y="890588"/>
              <a:ext cx="266700" cy="274637"/>
            </a:xfrm>
            <a:custGeom>
              <a:avLst/>
              <a:gdLst>
                <a:gd name="T0" fmla="*/ 73 w 619"/>
                <a:gd name="T1" fmla="*/ 295 h 634"/>
                <a:gd name="T2" fmla="*/ 0 w 619"/>
                <a:gd name="T3" fmla="*/ 324 h 634"/>
                <a:gd name="T4" fmla="*/ 73 w 619"/>
                <a:gd name="T5" fmla="*/ 339 h 634"/>
                <a:gd name="T6" fmla="*/ 73 w 619"/>
                <a:gd name="T7" fmla="*/ 295 h 634"/>
                <a:gd name="T8" fmla="*/ 500 w 619"/>
                <a:gd name="T9" fmla="*/ 162 h 634"/>
                <a:gd name="T10" fmla="*/ 545 w 619"/>
                <a:gd name="T11" fmla="*/ 89 h 634"/>
                <a:gd name="T12" fmla="*/ 471 w 619"/>
                <a:gd name="T13" fmla="*/ 133 h 634"/>
                <a:gd name="T14" fmla="*/ 500 w 619"/>
                <a:gd name="T15" fmla="*/ 162 h 634"/>
                <a:gd name="T16" fmla="*/ 132 w 619"/>
                <a:gd name="T17" fmla="*/ 162 h 634"/>
                <a:gd name="T18" fmla="*/ 162 w 619"/>
                <a:gd name="T19" fmla="*/ 133 h 634"/>
                <a:gd name="T20" fmla="*/ 88 w 619"/>
                <a:gd name="T21" fmla="*/ 103 h 634"/>
                <a:gd name="T22" fmla="*/ 132 w 619"/>
                <a:gd name="T23" fmla="*/ 162 h 634"/>
                <a:gd name="T24" fmla="*/ 309 w 619"/>
                <a:gd name="T25" fmla="*/ 103 h 634"/>
                <a:gd name="T26" fmla="*/ 324 w 619"/>
                <a:gd name="T27" fmla="*/ 30 h 634"/>
                <a:gd name="T28" fmla="*/ 294 w 619"/>
                <a:gd name="T29" fmla="*/ 30 h 634"/>
                <a:gd name="T30" fmla="*/ 309 w 619"/>
                <a:gd name="T31" fmla="*/ 103 h 634"/>
                <a:gd name="T32" fmla="*/ 309 w 619"/>
                <a:gd name="T33" fmla="*/ 530 h 634"/>
                <a:gd name="T34" fmla="*/ 294 w 619"/>
                <a:gd name="T35" fmla="*/ 619 h 634"/>
                <a:gd name="T36" fmla="*/ 324 w 619"/>
                <a:gd name="T37" fmla="*/ 619 h 634"/>
                <a:gd name="T38" fmla="*/ 309 w 619"/>
                <a:gd name="T39" fmla="*/ 530 h 634"/>
                <a:gd name="T40" fmla="*/ 486 w 619"/>
                <a:gd name="T41" fmla="*/ 471 h 634"/>
                <a:gd name="T42" fmla="*/ 456 w 619"/>
                <a:gd name="T43" fmla="*/ 501 h 634"/>
                <a:gd name="T44" fmla="*/ 530 w 619"/>
                <a:gd name="T45" fmla="*/ 545 h 634"/>
                <a:gd name="T46" fmla="*/ 486 w 619"/>
                <a:gd name="T47" fmla="*/ 471 h 634"/>
                <a:gd name="T48" fmla="*/ 603 w 619"/>
                <a:gd name="T49" fmla="*/ 295 h 634"/>
                <a:gd name="T50" fmla="*/ 530 w 619"/>
                <a:gd name="T51" fmla="*/ 324 h 634"/>
                <a:gd name="T52" fmla="*/ 603 w 619"/>
                <a:gd name="T53" fmla="*/ 339 h 634"/>
                <a:gd name="T54" fmla="*/ 603 w 619"/>
                <a:gd name="T55" fmla="*/ 295 h 634"/>
                <a:gd name="T56" fmla="*/ 147 w 619"/>
                <a:gd name="T57" fmla="*/ 457 h 634"/>
                <a:gd name="T58" fmla="*/ 103 w 619"/>
                <a:gd name="T59" fmla="*/ 530 h 634"/>
                <a:gd name="T60" fmla="*/ 162 w 619"/>
                <a:gd name="T61" fmla="*/ 486 h 634"/>
                <a:gd name="T62" fmla="*/ 147 w 619"/>
                <a:gd name="T63" fmla="*/ 457 h 634"/>
                <a:gd name="T64" fmla="*/ 309 w 619"/>
                <a:gd name="T65" fmla="*/ 148 h 634"/>
                <a:gd name="T66" fmla="*/ 309 w 619"/>
                <a:gd name="T67" fmla="*/ 501 h 634"/>
                <a:gd name="T68" fmla="*/ 309 w 619"/>
                <a:gd name="T69" fmla="*/ 148 h 634"/>
                <a:gd name="T70" fmla="*/ 309 w 619"/>
                <a:gd name="T71" fmla="*/ 457 h 634"/>
                <a:gd name="T72" fmla="*/ 309 w 619"/>
                <a:gd name="T73" fmla="*/ 177 h 634"/>
                <a:gd name="T74" fmla="*/ 309 w 619"/>
                <a:gd name="T75" fmla="*/ 457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9" h="634">
                  <a:moveTo>
                    <a:pt x="73" y="295"/>
                  </a:moveTo>
                  <a:lnTo>
                    <a:pt x="73" y="295"/>
                  </a:lnTo>
                  <a:cubicBezTo>
                    <a:pt x="15" y="295"/>
                    <a:pt x="15" y="295"/>
                    <a:pt x="15" y="295"/>
                  </a:cubicBezTo>
                  <a:cubicBezTo>
                    <a:pt x="0" y="295"/>
                    <a:pt x="0" y="310"/>
                    <a:pt x="0" y="324"/>
                  </a:cubicBezTo>
                  <a:cubicBezTo>
                    <a:pt x="0" y="324"/>
                    <a:pt x="0" y="339"/>
                    <a:pt x="15" y="339"/>
                  </a:cubicBezTo>
                  <a:cubicBezTo>
                    <a:pt x="73" y="339"/>
                    <a:pt x="73" y="339"/>
                    <a:pt x="73" y="339"/>
                  </a:cubicBezTo>
                  <a:cubicBezTo>
                    <a:pt x="88" y="339"/>
                    <a:pt x="88" y="324"/>
                    <a:pt x="88" y="324"/>
                  </a:cubicBezTo>
                  <a:cubicBezTo>
                    <a:pt x="88" y="310"/>
                    <a:pt x="88" y="295"/>
                    <a:pt x="73" y="295"/>
                  </a:cubicBezTo>
                  <a:close/>
                  <a:moveTo>
                    <a:pt x="500" y="162"/>
                  </a:moveTo>
                  <a:lnTo>
                    <a:pt x="500" y="162"/>
                  </a:lnTo>
                  <a:cubicBezTo>
                    <a:pt x="545" y="118"/>
                    <a:pt x="545" y="118"/>
                    <a:pt x="545" y="118"/>
                  </a:cubicBezTo>
                  <a:cubicBezTo>
                    <a:pt x="545" y="103"/>
                    <a:pt x="545" y="103"/>
                    <a:pt x="545" y="89"/>
                  </a:cubicBezTo>
                  <a:cubicBezTo>
                    <a:pt x="530" y="89"/>
                    <a:pt x="515" y="89"/>
                    <a:pt x="515" y="89"/>
                  </a:cubicBezTo>
                  <a:cubicBezTo>
                    <a:pt x="471" y="133"/>
                    <a:pt x="471" y="133"/>
                    <a:pt x="471" y="133"/>
                  </a:cubicBezTo>
                  <a:cubicBezTo>
                    <a:pt x="456" y="133"/>
                    <a:pt x="456" y="148"/>
                    <a:pt x="471" y="162"/>
                  </a:cubicBezTo>
                  <a:cubicBezTo>
                    <a:pt x="471" y="162"/>
                    <a:pt x="486" y="162"/>
                    <a:pt x="500" y="162"/>
                  </a:cubicBezTo>
                  <a:close/>
                  <a:moveTo>
                    <a:pt x="132" y="162"/>
                  </a:moveTo>
                  <a:lnTo>
                    <a:pt x="132" y="162"/>
                  </a:lnTo>
                  <a:cubicBezTo>
                    <a:pt x="132" y="177"/>
                    <a:pt x="147" y="177"/>
                    <a:pt x="162" y="162"/>
                  </a:cubicBezTo>
                  <a:cubicBezTo>
                    <a:pt x="162" y="162"/>
                    <a:pt x="162" y="148"/>
                    <a:pt x="162" y="133"/>
                  </a:cubicBezTo>
                  <a:cubicBezTo>
                    <a:pt x="118" y="103"/>
                    <a:pt x="118" y="103"/>
                    <a:pt x="118" y="103"/>
                  </a:cubicBezTo>
                  <a:cubicBezTo>
                    <a:pt x="103" y="89"/>
                    <a:pt x="88" y="89"/>
                    <a:pt x="88" y="103"/>
                  </a:cubicBezTo>
                  <a:cubicBezTo>
                    <a:pt x="73" y="103"/>
                    <a:pt x="73" y="118"/>
                    <a:pt x="88" y="118"/>
                  </a:cubicBezTo>
                  <a:lnTo>
                    <a:pt x="132" y="162"/>
                  </a:lnTo>
                  <a:close/>
                  <a:moveTo>
                    <a:pt x="309" y="103"/>
                  </a:moveTo>
                  <a:lnTo>
                    <a:pt x="309" y="103"/>
                  </a:lnTo>
                  <a:cubicBezTo>
                    <a:pt x="324" y="103"/>
                    <a:pt x="324" y="89"/>
                    <a:pt x="324" y="89"/>
                  </a:cubicBezTo>
                  <a:cubicBezTo>
                    <a:pt x="324" y="30"/>
                    <a:pt x="324" y="30"/>
                    <a:pt x="324" y="30"/>
                  </a:cubicBezTo>
                  <a:cubicBezTo>
                    <a:pt x="324" y="15"/>
                    <a:pt x="324" y="0"/>
                    <a:pt x="309" y="0"/>
                  </a:cubicBezTo>
                  <a:cubicBezTo>
                    <a:pt x="294" y="0"/>
                    <a:pt x="294" y="15"/>
                    <a:pt x="294" y="30"/>
                  </a:cubicBezTo>
                  <a:cubicBezTo>
                    <a:pt x="294" y="89"/>
                    <a:pt x="294" y="89"/>
                    <a:pt x="294" y="89"/>
                  </a:cubicBezTo>
                  <a:cubicBezTo>
                    <a:pt x="294" y="89"/>
                    <a:pt x="294" y="103"/>
                    <a:pt x="309" y="103"/>
                  </a:cubicBezTo>
                  <a:close/>
                  <a:moveTo>
                    <a:pt x="309" y="530"/>
                  </a:moveTo>
                  <a:lnTo>
                    <a:pt x="309" y="530"/>
                  </a:lnTo>
                  <a:cubicBezTo>
                    <a:pt x="294" y="530"/>
                    <a:pt x="294" y="545"/>
                    <a:pt x="294" y="560"/>
                  </a:cubicBezTo>
                  <a:cubicBezTo>
                    <a:pt x="294" y="619"/>
                    <a:pt x="294" y="619"/>
                    <a:pt x="294" y="619"/>
                  </a:cubicBezTo>
                  <a:cubicBezTo>
                    <a:pt x="294" y="619"/>
                    <a:pt x="294" y="633"/>
                    <a:pt x="309" y="633"/>
                  </a:cubicBezTo>
                  <a:cubicBezTo>
                    <a:pt x="324" y="633"/>
                    <a:pt x="324" y="619"/>
                    <a:pt x="324" y="619"/>
                  </a:cubicBezTo>
                  <a:cubicBezTo>
                    <a:pt x="324" y="560"/>
                    <a:pt x="324" y="560"/>
                    <a:pt x="324" y="560"/>
                  </a:cubicBezTo>
                  <a:cubicBezTo>
                    <a:pt x="324" y="545"/>
                    <a:pt x="324" y="530"/>
                    <a:pt x="309" y="530"/>
                  </a:cubicBezTo>
                  <a:close/>
                  <a:moveTo>
                    <a:pt x="486" y="471"/>
                  </a:moveTo>
                  <a:lnTo>
                    <a:pt x="486" y="471"/>
                  </a:lnTo>
                  <a:cubicBezTo>
                    <a:pt x="486" y="471"/>
                    <a:pt x="471" y="471"/>
                    <a:pt x="456" y="471"/>
                  </a:cubicBezTo>
                  <a:cubicBezTo>
                    <a:pt x="456" y="486"/>
                    <a:pt x="456" y="486"/>
                    <a:pt x="456" y="501"/>
                  </a:cubicBezTo>
                  <a:cubicBezTo>
                    <a:pt x="500" y="545"/>
                    <a:pt x="500" y="545"/>
                    <a:pt x="500" y="545"/>
                  </a:cubicBezTo>
                  <a:cubicBezTo>
                    <a:pt x="515" y="545"/>
                    <a:pt x="530" y="545"/>
                    <a:pt x="530" y="545"/>
                  </a:cubicBezTo>
                  <a:cubicBezTo>
                    <a:pt x="545" y="530"/>
                    <a:pt x="545" y="516"/>
                    <a:pt x="530" y="516"/>
                  </a:cubicBezTo>
                  <a:lnTo>
                    <a:pt x="486" y="471"/>
                  </a:lnTo>
                  <a:close/>
                  <a:moveTo>
                    <a:pt x="603" y="295"/>
                  </a:moveTo>
                  <a:lnTo>
                    <a:pt x="603" y="295"/>
                  </a:lnTo>
                  <a:cubicBezTo>
                    <a:pt x="545" y="295"/>
                    <a:pt x="545" y="295"/>
                    <a:pt x="545" y="295"/>
                  </a:cubicBezTo>
                  <a:cubicBezTo>
                    <a:pt x="530" y="295"/>
                    <a:pt x="530" y="310"/>
                    <a:pt x="530" y="324"/>
                  </a:cubicBezTo>
                  <a:cubicBezTo>
                    <a:pt x="530" y="324"/>
                    <a:pt x="530" y="339"/>
                    <a:pt x="545" y="339"/>
                  </a:cubicBezTo>
                  <a:cubicBezTo>
                    <a:pt x="603" y="339"/>
                    <a:pt x="603" y="339"/>
                    <a:pt x="603" y="339"/>
                  </a:cubicBezTo>
                  <a:cubicBezTo>
                    <a:pt x="618" y="339"/>
                    <a:pt x="618" y="324"/>
                    <a:pt x="618" y="324"/>
                  </a:cubicBezTo>
                  <a:cubicBezTo>
                    <a:pt x="618" y="310"/>
                    <a:pt x="618" y="295"/>
                    <a:pt x="603" y="295"/>
                  </a:cubicBezTo>
                  <a:close/>
                  <a:moveTo>
                    <a:pt x="147" y="457"/>
                  </a:moveTo>
                  <a:lnTo>
                    <a:pt x="147" y="457"/>
                  </a:lnTo>
                  <a:cubicBezTo>
                    <a:pt x="103" y="501"/>
                    <a:pt x="103" y="501"/>
                    <a:pt x="103" y="501"/>
                  </a:cubicBezTo>
                  <a:cubicBezTo>
                    <a:pt x="88" y="516"/>
                    <a:pt x="88" y="516"/>
                    <a:pt x="103" y="530"/>
                  </a:cubicBezTo>
                  <a:cubicBezTo>
                    <a:pt x="103" y="530"/>
                    <a:pt x="118" y="530"/>
                    <a:pt x="132" y="530"/>
                  </a:cubicBezTo>
                  <a:cubicBezTo>
                    <a:pt x="162" y="486"/>
                    <a:pt x="162" y="486"/>
                    <a:pt x="162" y="486"/>
                  </a:cubicBezTo>
                  <a:cubicBezTo>
                    <a:pt x="177" y="486"/>
                    <a:pt x="177" y="471"/>
                    <a:pt x="162" y="457"/>
                  </a:cubicBezTo>
                  <a:lnTo>
                    <a:pt x="147" y="457"/>
                  </a:lnTo>
                  <a:close/>
                  <a:moveTo>
                    <a:pt x="309" y="148"/>
                  </a:moveTo>
                  <a:lnTo>
                    <a:pt x="309" y="148"/>
                  </a:lnTo>
                  <a:cubicBezTo>
                    <a:pt x="206" y="148"/>
                    <a:pt x="132" y="221"/>
                    <a:pt x="132" y="324"/>
                  </a:cubicBezTo>
                  <a:cubicBezTo>
                    <a:pt x="132" y="412"/>
                    <a:pt x="206" y="501"/>
                    <a:pt x="309" y="501"/>
                  </a:cubicBezTo>
                  <a:cubicBezTo>
                    <a:pt x="412" y="501"/>
                    <a:pt x="486" y="412"/>
                    <a:pt x="486" y="324"/>
                  </a:cubicBezTo>
                  <a:cubicBezTo>
                    <a:pt x="486" y="221"/>
                    <a:pt x="412" y="148"/>
                    <a:pt x="309" y="148"/>
                  </a:cubicBezTo>
                  <a:close/>
                  <a:moveTo>
                    <a:pt x="309" y="457"/>
                  </a:moveTo>
                  <a:lnTo>
                    <a:pt x="309" y="457"/>
                  </a:lnTo>
                  <a:cubicBezTo>
                    <a:pt x="236" y="457"/>
                    <a:pt x="177" y="398"/>
                    <a:pt x="177" y="324"/>
                  </a:cubicBezTo>
                  <a:cubicBezTo>
                    <a:pt x="177" y="251"/>
                    <a:pt x="236" y="177"/>
                    <a:pt x="309" y="177"/>
                  </a:cubicBezTo>
                  <a:cubicBezTo>
                    <a:pt x="383" y="177"/>
                    <a:pt x="441" y="251"/>
                    <a:pt x="441" y="324"/>
                  </a:cubicBezTo>
                  <a:cubicBezTo>
                    <a:pt x="441" y="398"/>
                    <a:pt x="383" y="457"/>
                    <a:pt x="309" y="45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8" name="Freeform 76"/>
            <p:cNvSpPr>
              <a:spLocks noChangeArrowheads="1"/>
            </p:cNvSpPr>
            <p:nvPr/>
          </p:nvSpPr>
          <p:spPr bwMode="auto">
            <a:xfrm>
              <a:off x="6904038" y="890588"/>
              <a:ext cx="274637" cy="274637"/>
            </a:xfrm>
            <a:custGeom>
              <a:avLst/>
              <a:gdLst>
                <a:gd name="T0" fmla="*/ 59 w 634"/>
                <a:gd name="T1" fmla="*/ 398 h 634"/>
                <a:gd name="T2" fmla="*/ 59 w 634"/>
                <a:gd name="T3" fmla="*/ 398 h 634"/>
                <a:gd name="T4" fmla="*/ 45 w 634"/>
                <a:gd name="T5" fmla="*/ 324 h 634"/>
                <a:gd name="T6" fmla="*/ 324 w 634"/>
                <a:gd name="T7" fmla="*/ 44 h 634"/>
                <a:gd name="T8" fmla="*/ 589 w 634"/>
                <a:gd name="T9" fmla="*/ 324 h 634"/>
                <a:gd name="T10" fmla="*/ 589 w 634"/>
                <a:gd name="T11" fmla="*/ 398 h 634"/>
                <a:gd name="T12" fmla="*/ 619 w 634"/>
                <a:gd name="T13" fmla="*/ 398 h 634"/>
                <a:gd name="T14" fmla="*/ 633 w 634"/>
                <a:gd name="T15" fmla="*/ 324 h 634"/>
                <a:gd name="T16" fmla="*/ 324 w 634"/>
                <a:gd name="T17" fmla="*/ 0 h 634"/>
                <a:gd name="T18" fmla="*/ 0 w 634"/>
                <a:gd name="T19" fmla="*/ 324 h 634"/>
                <a:gd name="T20" fmla="*/ 15 w 634"/>
                <a:gd name="T21" fmla="*/ 398 h 634"/>
                <a:gd name="T22" fmla="*/ 59 w 634"/>
                <a:gd name="T23" fmla="*/ 398 h 634"/>
                <a:gd name="T24" fmla="*/ 412 w 634"/>
                <a:gd name="T25" fmla="*/ 589 h 634"/>
                <a:gd name="T26" fmla="*/ 412 w 634"/>
                <a:gd name="T27" fmla="*/ 589 h 634"/>
                <a:gd name="T28" fmla="*/ 221 w 634"/>
                <a:gd name="T29" fmla="*/ 589 h 634"/>
                <a:gd name="T30" fmla="*/ 207 w 634"/>
                <a:gd name="T31" fmla="*/ 619 h 634"/>
                <a:gd name="T32" fmla="*/ 221 w 634"/>
                <a:gd name="T33" fmla="*/ 633 h 634"/>
                <a:gd name="T34" fmla="*/ 324 w 634"/>
                <a:gd name="T35" fmla="*/ 633 h 634"/>
                <a:gd name="T36" fmla="*/ 324 w 634"/>
                <a:gd name="T37" fmla="*/ 633 h 634"/>
                <a:gd name="T38" fmla="*/ 324 w 634"/>
                <a:gd name="T39" fmla="*/ 633 h 634"/>
                <a:gd name="T40" fmla="*/ 412 w 634"/>
                <a:gd name="T41" fmla="*/ 633 h 634"/>
                <a:gd name="T42" fmla="*/ 442 w 634"/>
                <a:gd name="T43" fmla="*/ 619 h 634"/>
                <a:gd name="T44" fmla="*/ 412 w 634"/>
                <a:gd name="T45" fmla="*/ 589 h 634"/>
                <a:gd name="T46" fmla="*/ 619 w 634"/>
                <a:gd name="T47" fmla="*/ 442 h 634"/>
                <a:gd name="T48" fmla="*/ 619 w 634"/>
                <a:gd name="T49" fmla="*/ 442 h 634"/>
                <a:gd name="T50" fmla="*/ 30 w 634"/>
                <a:gd name="T51" fmla="*/ 442 h 634"/>
                <a:gd name="T52" fmla="*/ 0 w 634"/>
                <a:gd name="T53" fmla="*/ 457 h 634"/>
                <a:gd name="T54" fmla="*/ 30 w 634"/>
                <a:gd name="T55" fmla="*/ 471 h 634"/>
                <a:gd name="T56" fmla="*/ 619 w 634"/>
                <a:gd name="T57" fmla="*/ 471 h 634"/>
                <a:gd name="T58" fmla="*/ 633 w 634"/>
                <a:gd name="T59" fmla="*/ 457 h 634"/>
                <a:gd name="T60" fmla="*/ 619 w 634"/>
                <a:gd name="T61" fmla="*/ 442 h 634"/>
                <a:gd name="T62" fmla="*/ 560 w 634"/>
                <a:gd name="T63" fmla="*/ 516 h 634"/>
                <a:gd name="T64" fmla="*/ 560 w 634"/>
                <a:gd name="T65" fmla="*/ 516 h 634"/>
                <a:gd name="T66" fmla="*/ 89 w 634"/>
                <a:gd name="T67" fmla="*/ 516 h 634"/>
                <a:gd name="T68" fmla="*/ 59 w 634"/>
                <a:gd name="T69" fmla="*/ 530 h 634"/>
                <a:gd name="T70" fmla="*/ 89 w 634"/>
                <a:gd name="T71" fmla="*/ 560 h 634"/>
                <a:gd name="T72" fmla="*/ 560 w 634"/>
                <a:gd name="T73" fmla="*/ 560 h 634"/>
                <a:gd name="T74" fmla="*/ 575 w 634"/>
                <a:gd name="T75" fmla="*/ 530 h 634"/>
                <a:gd name="T76" fmla="*/ 560 w 634"/>
                <a:gd name="T77" fmla="*/ 51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4" h="634">
                  <a:moveTo>
                    <a:pt x="59" y="398"/>
                  </a:moveTo>
                  <a:lnTo>
                    <a:pt x="59" y="398"/>
                  </a:lnTo>
                  <a:cubicBezTo>
                    <a:pt x="45" y="369"/>
                    <a:pt x="45" y="353"/>
                    <a:pt x="45" y="324"/>
                  </a:cubicBezTo>
                  <a:cubicBezTo>
                    <a:pt x="45" y="162"/>
                    <a:pt x="162" y="44"/>
                    <a:pt x="324" y="44"/>
                  </a:cubicBezTo>
                  <a:cubicBezTo>
                    <a:pt x="471" y="44"/>
                    <a:pt x="589" y="162"/>
                    <a:pt x="589" y="324"/>
                  </a:cubicBezTo>
                  <a:cubicBezTo>
                    <a:pt x="589" y="353"/>
                    <a:pt x="589" y="369"/>
                    <a:pt x="589" y="398"/>
                  </a:cubicBezTo>
                  <a:cubicBezTo>
                    <a:pt x="619" y="398"/>
                    <a:pt x="619" y="398"/>
                    <a:pt x="619" y="398"/>
                  </a:cubicBezTo>
                  <a:cubicBezTo>
                    <a:pt x="633" y="369"/>
                    <a:pt x="633" y="353"/>
                    <a:pt x="633" y="324"/>
                  </a:cubicBezTo>
                  <a:cubicBezTo>
                    <a:pt x="633" y="148"/>
                    <a:pt x="486" y="0"/>
                    <a:pt x="324" y="0"/>
                  </a:cubicBezTo>
                  <a:cubicBezTo>
                    <a:pt x="148" y="0"/>
                    <a:pt x="0" y="148"/>
                    <a:pt x="0" y="324"/>
                  </a:cubicBezTo>
                  <a:cubicBezTo>
                    <a:pt x="0" y="353"/>
                    <a:pt x="15" y="369"/>
                    <a:pt x="15" y="398"/>
                  </a:cubicBezTo>
                  <a:lnTo>
                    <a:pt x="59" y="398"/>
                  </a:lnTo>
                  <a:close/>
                  <a:moveTo>
                    <a:pt x="412" y="589"/>
                  </a:moveTo>
                  <a:lnTo>
                    <a:pt x="412" y="589"/>
                  </a:lnTo>
                  <a:cubicBezTo>
                    <a:pt x="221" y="589"/>
                    <a:pt x="221" y="589"/>
                    <a:pt x="221" y="589"/>
                  </a:cubicBezTo>
                  <a:cubicBezTo>
                    <a:pt x="207" y="589"/>
                    <a:pt x="207" y="604"/>
                    <a:pt x="207" y="619"/>
                  </a:cubicBezTo>
                  <a:cubicBezTo>
                    <a:pt x="207" y="619"/>
                    <a:pt x="207" y="633"/>
                    <a:pt x="221" y="633"/>
                  </a:cubicBezTo>
                  <a:cubicBezTo>
                    <a:pt x="324" y="633"/>
                    <a:pt x="324" y="633"/>
                    <a:pt x="324" y="633"/>
                  </a:cubicBezTo>
                  <a:lnTo>
                    <a:pt x="324" y="633"/>
                  </a:lnTo>
                  <a:lnTo>
                    <a:pt x="324" y="633"/>
                  </a:lnTo>
                  <a:cubicBezTo>
                    <a:pt x="412" y="633"/>
                    <a:pt x="412" y="633"/>
                    <a:pt x="412" y="633"/>
                  </a:cubicBezTo>
                  <a:cubicBezTo>
                    <a:pt x="428" y="633"/>
                    <a:pt x="442" y="619"/>
                    <a:pt x="442" y="619"/>
                  </a:cubicBezTo>
                  <a:cubicBezTo>
                    <a:pt x="442" y="604"/>
                    <a:pt x="428" y="589"/>
                    <a:pt x="412" y="589"/>
                  </a:cubicBezTo>
                  <a:close/>
                  <a:moveTo>
                    <a:pt x="619" y="442"/>
                  </a:moveTo>
                  <a:lnTo>
                    <a:pt x="619" y="442"/>
                  </a:lnTo>
                  <a:cubicBezTo>
                    <a:pt x="30" y="442"/>
                    <a:pt x="30" y="442"/>
                    <a:pt x="30" y="442"/>
                  </a:cubicBezTo>
                  <a:cubicBezTo>
                    <a:pt x="15" y="442"/>
                    <a:pt x="0" y="442"/>
                    <a:pt x="0" y="457"/>
                  </a:cubicBezTo>
                  <a:cubicBezTo>
                    <a:pt x="0" y="471"/>
                    <a:pt x="15" y="471"/>
                    <a:pt x="30" y="471"/>
                  </a:cubicBezTo>
                  <a:cubicBezTo>
                    <a:pt x="619" y="471"/>
                    <a:pt x="619" y="471"/>
                    <a:pt x="619" y="471"/>
                  </a:cubicBezTo>
                  <a:cubicBezTo>
                    <a:pt x="619" y="471"/>
                    <a:pt x="633" y="471"/>
                    <a:pt x="633" y="457"/>
                  </a:cubicBezTo>
                  <a:cubicBezTo>
                    <a:pt x="633" y="442"/>
                    <a:pt x="619" y="442"/>
                    <a:pt x="619" y="442"/>
                  </a:cubicBezTo>
                  <a:close/>
                  <a:moveTo>
                    <a:pt x="560" y="516"/>
                  </a:moveTo>
                  <a:lnTo>
                    <a:pt x="560" y="516"/>
                  </a:lnTo>
                  <a:cubicBezTo>
                    <a:pt x="89" y="516"/>
                    <a:pt x="89" y="516"/>
                    <a:pt x="89" y="516"/>
                  </a:cubicBezTo>
                  <a:cubicBezTo>
                    <a:pt x="74" y="516"/>
                    <a:pt x="59" y="530"/>
                    <a:pt x="59" y="530"/>
                  </a:cubicBezTo>
                  <a:cubicBezTo>
                    <a:pt x="59" y="545"/>
                    <a:pt x="74" y="560"/>
                    <a:pt x="89" y="560"/>
                  </a:cubicBezTo>
                  <a:cubicBezTo>
                    <a:pt x="560" y="560"/>
                    <a:pt x="560" y="560"/>
                    <a:pt x="560" y="560"/>
                  </a:cubicBezTo>
                  <a:cubicBezTo>
                    <a:pt x="560" y="560"/>
                    <a:pt x="575" y="545"/>
                    <a:pt x="575" y="530"/>
                  </a:cubicBezTo>
                  <a:lnTo>
                    <a:pt x="560" y="516"/>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299" name="Freeform 77"/>
            <p:cNvSpPr>
              <a:spLocks noChangeArrowheads="1"/>
            </p:cNvSpPr>
            <p:nvPr/>
          </p:nvSpPr>
          <p:spPr bwMode="auto">
            <a:xfrm>
              <a:off x="6516688" y="890588"/>
              <a:ext cx="171450" cy="274637"/>
            </a:xfrm>
            <a:custGeom>
              <a:avLst/>
              <a:gdLst>
                <a:gd name="T0" fmla="*/ 192 w 399"/>
                <a:gd name="T1" fmla="*/ 0 h 634"/>
                <a:gd name="T2" fmla="*/ 192 w 399"/>
                <a:gd name="T3" fmla="*/ 0 h 634"/>
                <a:gd name="T4" fmla="*/ 0 w 399"/>
                <a:gd name="T5" fmla="*/ 442 h 634"/>
                <a:gd name="T6" fmla="*/ 192 w 399"/>
                <a:gd name="T7" fmla="*/ 633 h 634"/>
                <a:gd name="T8" fmla="*/ 398 w 399"/>
                <a:gd name="T9" fmla="*/ 442 h 634"/>
                <a:gd name="T10" fmla="*/ 192 w 399"/>
                <a:gd name="T11" fmla="*/ 0 h 634"/>
                <a:gd name="T12" fmla="*/ 192 w 399"/>
                <a:gd name="T13" fmla="*/ 589 h 634"/>
                <a:gd name="T14" fmla="*/ 192 w 399"/>
                <a:gd name="T15" fmla="*/ 589 h 634"/>
                <a:gd name="T16" fmla="*/ 45 w 399"/>
                <a:gd name="T17" fmla="*/ 442 h 634"/>
                <a:gd name="T18" fmla="*/ 192 w 399"/>
                <a:gd name="T19" fmla="*/ 89 h 634"/>
                <a:gd name="T20" fmla="*/ 354 w 399"/>
                <a:gd name="T21" fmla="*/ 442 h 634"/>
                <a:gd name="T22" fmla="*/ 192 w 399"/>
                <a:gd name="T23" fmla="*/ 5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9" h="634">
                  <a:moveTo>
                    <a:pt x="192" y="0"/>
                  </a:moveTo>
                  <a:lnTo>
                    <a:pt x="192" y="0"/>
                  </a:lnTo>
                  <a:cubicBezTo>
                    <a:pt x="133" y="74"/>
                    <a:pt x="0" y="324"/>
                    <a:pt x="0" y="442"/>
                  </a:cubicBezTo>
                  <a:cubicBezTo>
                    <a:pt x="0" y="545"/>
                    <a:pt x="89" y="633"/>
                    <a:pt x="192" y="633"/>
                  </a:cubicBezTo>
                  <a:cubicBezTo>
                    <a:pt x="309" y="633"/>
                    <a:pt x="398" y="545"/>
                    <a:pt x="398" y="442"/>
                  </a:cubicBezTo>
                  <a:cubicBezTo>
                    <a:pt x="398" y="324"/>
                    <a:pt x="251" y="74"/>
                    <a:pt x="192" y="0"/>
                  </a:cubicBezTo>
                  <a:close/>
                  <a:moveTo>
                    <a:pt x="192" y="589"/>
                  </a:moveTo>
                  <a:lnTo>
                    <a:pt x="192" y="589"/>
                  </a:lnTo>
                  <a:cubicBezTo>
                    <a:pt x="104" y="589"/>
                    <a:pt x="45" y="530"/>
                    <a:pt x="45" y="442"/>
                  </a:cubicBezTo>
                  <a:cubicBezTo>
                    <a:pt x="45" y="353"/>
                    <a:pt x="148" y="148"/>
                    <a:pt x="192" y="89"/>
                  </a:cubicBezTo>
                  <a:cubicBezTo>
                    <a:pt x="251" y="133"/>
                    <a:pt x="354" y="353"/>
                    <a:pt x="354" y="442"/>
                  </a:cubicBezTo>
                  <a:cubicBezTo>
                    <a:pt x="354" y="530"/>
                    <a:pt x="280" y="589"/>
                    <a:pt x="192" y="5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0" name="Freeform 78"/>
            <p:cNvSpPr>
              <a:spLocks noChangeArrowheads="1"/>
            </p:cNvSpPr>
            <p:nvPr/>
          </p:nvSpPr>
          <p:spPr bwMode="auto">
            <a:xfrm>
              <a:off x="6032500" y="909638"/>
              <a:ext cx="255588" cy="236537"/>
            </a:xfrm>
            <a:custGeom>
              <a:avLst/>
              <a:gdLst>
                <a:gd name="T0" fmla="*/ 103 w 589"/>
                <a:gd name="T1" fmla="*/ 309 h 546"/>
                <a:gd name="T2" fmla="*/ 103 w 589"/>
                <a:gd name="T3" fmla="*/ 309 h 546"/>
                <a:gd name="T4" fmla="*/ 294 w 589"/>
                <a:gd name="T5" fmla="*/ 162 h 546"/>
                <a:gd name="T6" fmla="*/ 485 w 589"/>
                <a:gd name="T7" fmla="*/ 309 h 546"/>
                <a:gd name="T8" fmla="*/ 530 w 589"/>
                <a:gd name="T9" fmla="*/ 309 h 546"/>
                <a:gd name="T10" fmla="*/ 294 w 589"/>
                <a:gd name="T11" fmla="*/ 118 h 546"/>
                <a:gd name="T12" fmla="*/ 58 w 589"/>
                <a:gd name="T13" fmla="*/ 309 h 546"/>
                <a:gd name="T14" fmla="*/ 103 w 589"/>
                <a:gd name="T15" fmla="*/ 309 h 546"/>
                <a:gd name="T16" fmla="*/ 530 w 589"/>
                <a:gd name="T17" fmla="*/ 162 h 546"/>
                <a:gd name="T18" fmla="*/ 530 w 589"/>
                <a:gd name="T19" fmla="*/ 162 h 546"/>
                <a:gd name="T20" fmla="*/ 559 w 589"/>
                <a:gd name="T21" fmla="*/ 133 h 546"/>
                <a:gd name="T22" fmla="*/ 559 w 589"/>
                <a:gd name="T23" fmla="*/ 104 h 546"/>
                <a:gd name="T24" fmla="*/ 530 w 589"/>
                <a:gd name="T25" fmla="*/ 104 h 546"/>
                <a:gd name="T26" fmla="*/ 500 w 589"/>
                <a:gd name="T27" fmla="*/ 133 h 546"/>
                <a:gd name="T28" fmla="*/ 500 w 589"/>
                <a:gd name="T29" fmla="*/ 162 h 546"/>
                <a:gd name="T30" fmla="*/ 530 w 589"/>
                <a:gd name="T31" fmla="*/ 162 h 546"/>
                <a:gd name="T32" fmla="*/ 294 w 589"/>
                <a:gd name="T33" fmla="*/ 74 h 546"/>
                <a:gd name="T34" fmla="*/ 294 w 589"/>
                <a:gd name="T35" fmla="*/ 74 h 546"/>
                <a:gd name="T36" fmla="*/ 309 w 589"/>
                <a:gd name="T37" fmla="*/ 59 h 546"/>
                <a:gd name="T38" fmla="*/ 309 w 589"/>
                <a:gd name="T39" fmla="*/ 15 h 546"/>
                <a:gd name="T40" fmla="*/ 294 w 589"/>
                <a:gd name="T41" fmla="*/ 0 h 546"/>
                <a:gd name="T42" fmla="*/ 279 w 589"/>
                <a:gd name="T43" fmla="*/ 15 h 546"/>
                <a:gd name="T44" fmla="*/ 279 w 589"/>
                <a:gd name="T45" fmla="*/ 59 h 546"/>
                <a:gd name="T46" fmla="*/ 294 w 589"/>
                <a:gd name="T47" fmla="*/ 74 h 546"/>
                <a:gd name="T48" fmla="*/ 485 w 589"/>
                <a:gd name="T49" fmla="*/ 516 h 546"/>
                <a:gd name="T50" fmla="*/ 485 w 589"/>
                <a:gd name="T51" fmla="*/ 516 h 546"/>
                <a:gd name="T52" fmla="*/ 103 w 589"/>
                <a:gd name="T53" fmla="*/ 516 h 546"/>
                <a:gd name="T54" fmla="*/ 73 w 589"/>
                <a:gd name="T55" fmla="*/ 530 h 546"/>
                <a:gd name="T56" fmla="*/ 103 w 589"/>
                <a:gd name="T57" fmla="*/ 545 h 546"/>
                <a:gd name="T58" fmla="*/ 485 w 589"/>
                <a:gd name="T59" fmla="*/ 545 h 546"/>
                <a:gd name="T60" fmla="*/ 515 w 589"/>
                <a:gd name="T61" fmla="*/ 530 h 546"/>
                <a:gd name="T62" fmla="*/ 485 w 589"/>
                <a:gd name="T63" fmla="*/ 516 h 546"/>
                <a:gd name="T64" fmla="*/ 574 w 589"/>
                <a:gd name="T65" fmla="*/ 354 h 546"/>
                <a:gd name="T66" fmla="*/ 574 w 589"/>
                <a:gd name="T67" fmla="*/ 354 h 546"/>
                <a:gd name="T68" fmla="*/ 14 w 589"/>
                <a:gd name="T69" fmla="*/ 354 h 546"/>
                <a:gd name="T70" fmla="*/ 0 w 589"/>
                <a:gd name="T71" fmla="*/ 368 h 546"/>
                <a:gd name="T72" fmla="*/ 14 w 589"/>
                <a:gd name="T73" fmla="*/ 398 h 546"/>
                <a:gd name="T74" fmla="*/ 574 w 589"/>
                <a:gd name="T75" fmla="*/ 398 h 546"/>
                <a:gd name="T76" fmla="*/ 588 w 589"/>
                <a:gd name="T77" fmla="*/ 368 h 546"/>
                <a:gd name="T78" fmla="*/ 574 w 589"/>
                <a:gd name="T79" fmla="*/ 354 h 546"/>
                <a:gd name="T80" fmla="*/ 58 w 589"/>
                <a:gd name="T81" fmla="*/ 162 h 546"/>
                <a:gd name="T82" fmla="*/ 58 w 589"/>
                <a:gd name="T83" fmla="*/ 162 h 546"/>
                <a:gd name="T84" fmla="*/ 88 w 589"/>
                <a:gd name="T85" fmla="*/ 162 h 546"/>
                <a:gd name="T86" fmla="*/ 88 w 589"/>
                <a:gd name="T87" fmla="*/ 133 h 546"/>
                <a:gd name="T88" fmla="*/ 58 w 589"/>
                <a:gd name="T89" fmla="*/ 104 h 546"/>
                <a:gd name="T90" fmla="*/ 29 w 589"/>
                <a:gd name="T91" fmla="*/ 104 h 546"/>
                <a:gd name="T92" fmla="*/ 29 w 589"/>
                <a:gd name="T93" fmla="*/ 133 h 546"/>
                <a:gd name="T94" fmla="*/ 58 w 589"/>
                <a:gd name="T95" fmla="*/ 162 h 546"/>
                <a:gd name="T96" fmla="*/ 544 w 589"/>
                <a:gd name="T97" fmla="*/ 427 h 546"/>
                <a:gd name="T98" fmla="*/ 544 w 589"/>
                <a:gd name="T99" fmla="*/ 427 h 546"/>
                <a:gd name="T100" fmla="*/ 44 w 589"/>
                <a:gd name="T101" fmla="*/ 427 h 546"/>
                <a:gd name="T102" fmla="*/ 14 w 589"/>
                <a:gd name="T103" fmla="*/ 457 h 546"/>
                <a:gd name="T104" fmla="*/ 44 w 589"/>
                <a:gd name="T105" fmla="*/ 472 h 546"/>
                <a:gd name="T106" fmla="*/ 544 w 589"/>
                <a:gd name="T107" fmla="*/ 472 h 546"/>
                <a:gd name="T108" fmla="*/ 574 w 589"/>
                <a:gd name="T109" fmla="*/ 457 h 546"/>
                <a:gd name="T110" fmla="*/ 544 w 589"/>
                <a:gd name="T111"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89" h="546">
                  <a:moveTo>
                    <a:pt x="103" y="309"/>
                  </a:moveTo>
                  <a:lnTo>
                    <a:pt x="103" y="309"/>
                  </a:lnTo>
                  <a:cubicBezTo>
                    <a:pt x="117" y="221"/>
                    <a:pt x="206" y="162"/>
                    <a:pt x="294" y="162"/>
                  </a:cubicBezTo>
                  <a:cubicBezTo>
                    <a:pt x="383" y="162"/>
                    <a:pt x="471" y="221"/>
                    <a:pt x="485" y="309"/>
                  </a:cubicBezTo>
                  <a:cubicBezTo>
                    <a:pt x="530" y="309"/>
                    <a:pt x="530" y="309"/>
                    <a:pt x="530" y="309"/>
                  </a:cubicBezTo>
                  <a:cubicBezTo>
                    <a:pt x="515" y="207"/>
                    <a:pt x="412" y="118"/>
                    <a:pt x="294" y="118"/>
                  </a:cubicBezTo>
                  <a:cubicBezTo>
                    <a:pt x="176" y="118"/>
                    <a:pt x="73" y="207"/>
                    <a:pt x="58" y="309"/>
                  </a:cubicBezTo>
                  <a:lnTo>
                    <a:pt x="103" y="309"/>
                  </a:lnTo>
                  <a:close/>
                  <a:moveTo>
                    <a:pt x="530" y="162"/>
                  </a:moveTo>
                  <a:lnTo>
                    <a:pt x="530" y="162"/>
                  </a:lnTo>
                  <a:cubicBezTo>
                    <a:pt x="559" y="133"/>
                    <a:pt x="559" y="133"/>
                    <a:pt x="559" y="133"/>
                  </a:cubicBezTo>
                  <a:cubicBezTo>
                    <a:pt x="559" y="133"/>
                    <a:pt x="559" y="118"/>
                    <a:pt x="559" y="104"/>
                  </a:cubicBezTo>
                  <a:cubicBezTo>
                    <a:pt x="544" y="104"/>
                    <a:pt x="544" y="104"/>
                    <a:pt x="530" y="104"/>
                  </a:cubicBezTo>
                  <a:cubicBezTo>
                    <a:pt x="500" y="133"/>
                    <a:pt x="500" y="133"/>
                    <a:pt x="500" y="133"/>
                  </a:cubicBezTo>
                  <a:cubicBezTo>
                    <a:pt x="500" y="148"/>
                    <a:pt x="500" y="162"/>
                    <a:pt x="500" y="162"/>
                  </a:cubicBezTo>
                  <a:cubicBezTo>
                    <a:pt x="515" y="177"/>
                    <a:pt x="515" y="177"/>
                    <a:pt x="530" y="162"/>
                  </a:cubicBezTo>
                  <a:close/>
                  <a:moveTo>
                    <a:pt x="294" y="74"/>
                  </a:moveTo>
                  <a:lnTo>
                    <a:pt x="294" y="74"/>
                  </a:lnTo>
                  <a:cubicBezTo>
                    <a:pt x="309" y="74"/>
                    <a:pt x="309" y="74"/>
                    <a:pt x="309" y="59"/>
                  </a:cubicBezTo>
                  <a:cubicBezTo>
                    <a:pt x="309" y="15"/>
                    <a:pt x="309" y="15"/>
                    <a:pt x="309" y="15"/>
                  </a:cubicBezTo>
                  <a:cubicBezTo>
                    <a:pt x="309" y="15"/>
                    <a:pt x="309" y="0"/>
                    <a:pt x="294" y="0"/>
                  </a:cubicBezTo>
                  <a:cubicBezTo>
                    <a:pt x="279" y="0"/>
                    <a:pt x="279" y="15"/>
                    <a:pt x="279" y="15"/>
                  </a:cubicBezTo>
                  <a:cubicBezTo>
                    <a:pt x="279" y="59"/>
                    <a:pt x="279" y="59"/>
                    <a:pt x="279" y="59"/>
                  </a:cubicBezTo>
                  <a:cubicBezTo>
                    <a:pt x="279" y="74"/>
                    <a:pt x="279" y="74"/>
                    <a:pt x="294" y="74"/>
                  </a:cubicBezTo>
                  <a:close/>
                  <a:moveTo>
                    <a:pt x="485" y="516"/>
                  </a:moveTo>
                  <a:lnTo>
                    <a:pt x="485" y="516"/>
                  </a:lnTo>
                  <a:cubicBezTo>
                    <a:pt x="103" y="516"/>
                    <a:pt x="103" y="516"/>
                    <a:pt x="103" y="516"/>
                  </a:cubicBezTo>
                  <a:cubicBezTo>
                    <a:pt x="88" y="516"/>
                    <a:pt x="73" y="516"/>
                    <a:pt x="73" y="530"/>
                  </a:cubicBezTo>
                  <a:cubicBezTo>
                    <a:pt x="73" y="545"/>
                    <a:pt x="88" y="545"/>
                    <a:pt x="103" y="545"/>
                  </a:cubicBezTo>
                  <a:cubicBezTo>
                    <a:pt x="485" y="545"/>
                    <a:pt x="485" y="545"/>
                    <a:pt x="485" y="545"/>
                  </a:cubicBezTo>
                  <a:cubicBezTo>
                    <a:pt x="500" y="545"/>
                    <a:pt x="515" y="545"/>
                    <a:pt x="515" y="530"/>
                  </a:cubicBezTo>
                  <a:cubicBezTo>
                    <a:pt x="515" y="516"/>
                    <a:pt x="500" y="516"/>
                    <a:pt x="485" y="516"/>
                  </a:cubicBezTo>
                  <a:close/>
                  <a:moveTo>
                    <a:pt x="574" y="354"/>
                  </a:moveTo>
                  <a:lnTo>
                    <a:pt x="574" y="354"/>
                  </a:lnTo>
                  <a:cubicBezTo>
                    <a:pt x="14" y="354"/>
                    <a:pt x="14" y="354"/>
                    <a:pt x="14" y="354"/>
                  </a:cubicBezTo>
                  <a:lnTo>
                    <a:pt x="0" y="368"/>
                  </a:lnTo>
                  <a:cubicBezTo>
                    <a:pt x="0" y="383"/>
                    <a:pt x="14" y="398"/>
                    <a:pt x="14" y="398"/>
                  </a:cubicBezTo>
                  <a:cubicBezTo>
                    <a:pt x="574" y="398"/>
                    <a:pt x="574" y="398"/>
                    <a:pt x="574" y="398"/>
                  </a:cubicBezTo>
                  <a:cubicBezTo>
                    <a:pt x="574" y="398"/>
                    <a:pt x="588" y="383"/>
                    <a:pt x="588" y="368"/>
                  </a:cubicBezTo>
                  <a:lnTo>
                    <a:pt x="574" y="354"/>
                  </a:lnTo>
                  <a:close/>
                  <a:moveTo>
                    <a:pt x="58" y="162"/>
                  </a:moveTo>
                  <a:lnTo>
                    <a:pt x="58" y="162"/>
                  </a:lnTo>
                  <a:cubicBezTo>
                    <a:pt x="73" y="177"/>
                    <a:pt x="73" y="177"/>
                    <a:pt x="88" y="162"/>
                  </a:cubicBezTo>
                  <a:cubicBezTo>
                    <a:pt x="88" y="162"/>
                    <a:pt x="88" y="148"/>
                    <a:pt x="88" y="133"/>
                  </a:cubicBezTo>
                  <a:cubicBezTo>
                    <a:pt x="58" y="104"/>
                    <a:pt x="58" y="104"/>
                    <a:pt x="58" y="104"/>
                  </a:cubicBezTo>
                  <a:cubicBezTo>
                    <a:pt x="44" y="104"/>
                    <a:pt x="44" y="104"/>
                    <a:pt x="29" y="104"/>
                  </a:cubicBezTo>
                  <a:cubicBezTo>
                    <a:pt x="29" y="118"/>
                    <a:pt x="29" y="133"/>
                    <a:pt x="29" y="133"/>
                  </a:cubicBezTo>
                  <a:lnTo>
                    <a:pt x="58" y="162"/>
                  </a:lnTo>
                  <a:close/>
                  <a:moveTo>
                    <a:pt x="544" y="427"/>
                  </a:moveTo>
                  <a:lnTo>
                    <a:pt x="544" y="427"/>
                  </a:lnTo>
                  <a:cubicBezTo>
                    <a:pt x="44" y="427"/>
                    <a:pt x="44" y="427"/>
                    <a:pt x="44" y="427"/>
                  </a:cubicBezTo>
                  <a:cubicBezTo>
                    <a:pt x="29" y="427"/>
                    <a:pt x="14" y="442"/>
                    <a:pt x="14" y="457"/>
                  </a:cubicBezTo>
                  <a:cubicBezTo>
                    <a:pt x="14" y="457"/>
                    <a:pt x="29" y="472"/>
                    <a:pt x="44" y="472"/>
                  </a:cubicBezTo>
                  <a:cubicBezTo>
                    <a:pt x="544" y="472"/>
                    <a:pt x="544" y="472"/>
                    <a:pt x="544" y="472"/>
                  </a:cubicBezTo>
                  <a:cubicBezTo>
                    <a:pt x="559" y="472"/>
                    <a:pt x="574" y="457"/>
                    <a:pt x="574" y="457"/>
                  </a:cubicBezTo>
                  <a:cubicBezTo>
                    <a:pt x="574" y="442"/>
                    <a:pt x="559" y="427"/>
                    <a:pt x="544" y="42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1" name="Freeform 79"/>
            <p:cNvSpPr>
              <a:spLocks noChangeArrowheads="1"/>
            </p:cNvSpPr>
            <p:nvPr/>
          </p:nvSpPr>
          <p:spPr bwMode="auto">
            <a:xfrm>
              <a:off x="5599113" y="928688"/>
              <a:ext cx="255587" cy="166687"/>
            </a:xfrm>
            <a:custGeom>
              <a:avLst/>
              <a:gdLst>
                <a:gd name="T0" fmla="*/ 295 w 590"/>
                <a:gd name="T1" fmla="*/ 73 h 383"/>
                <a:gd name="T2" fmla="*/ 295 w 590"/>
                <a:gd name="T3" fmla="*/ 73 h 383"/>
                <a:gd name="T4" fmla="*/ 310 w 590"/>
                <a:gd name="T5" fmla="*/ 59 h 383"/>
                <a:gd name="T6" fmla="*/ 310 w 590"/>
                <a:gd name="T7" fmla="*/ 14 h 383"/>
                <a:gd name="T8" fmla="*/ 295 w 590"/>
                <a:gd name="T9" fmla="*/ 0 h 383"/>
                <a:gd name="T10" fmla="*/ 280 w 590"/>
                <a:gd name="T11" fmla="*/ 14 h 383"/>
                <a:gd name="T12" fmla="*/ 280 w 590"/>
                <a:gd name="T13" fmla="*/ 59 h 383"/>
                <a:gd name="T14" fmla="*/ 295 w 590"/>
                <a:gd name="T15" fmla="*/ 73 h 383"/>
                <a:gd name="T16" fmla="*/ 530 w 590"/>
                <a:gd name="T17" fmla="*/ 162 h 383"/>
                <a:gd name="T18" fmla="*/ 530 w 590"/>
                <a:gd name="T19" fmla="*/ 162 h 383"/>
                <a:gd name="T20" fmla="*/ 560 w 590"/>
                <a:gd name="T21" fmla="*/ 132 h 383"/>
                <a:gd name="T22" fmla="*/ 560 w 590"/>
                <a:gd name="T23" fmla="*/ 103 h 383"/>
                <a:gd name="T24" fmla="*/ 530 w 590"/>
                <a:gd name="T25" fmla="*/ 103 h 383"/>
                <a:gd name="T26" fmla="*/ 501 w 590"/>
                <a:gd name="T27" fmla="*/ 132 h 383"/>
                <a:gd name="T28" fmla="*/ 501 w 590"/>
                <a:gd name="T29" fmla="*/ 162 h 383"/>
                <a:gd name="T30" fmla="*/ 530 w 590"/>
                <a:gd name="T31" fmla="*/ 162 h 383"/>
                <a:gd name="T32" fmla="*/ 59 w 590"/>
                <a:gd name="T33" fmla="*/ 162 h 383"/>
                <a:gd name="T34" fmla="*/ 59 w 590"/>
                <a:gd name="T35" fmla="*/ 162 h 383"/>
                <a:gd name="T36" fmla="*/ 89 w 590"/>
                <a:gd name="T37" fmla="*/ 162 h 383"/>
                <a:gd name="T38" fmla="*/ 89 w 590"/>
                <a:gd name="T39" fmla="*/ 132 h 383"/>
                <a:gd name="T40" fmla="*/ 59 w 590"/>
                <a:gd name="T41" fmla="*/ 103 h 383"/>
                <a:gd name="T42" fmla="*/ 30 w 590"/>
                <a:gd name="T43" fmla="*/ 103 h 383"/>
                <a:gd name="T44" fmla="*/ 30 w 590"/>
                <a:gd name="T45" fmla="*/ 132 h 383"/>
                <a:gd name="T46" fmla="*/ 59 w 590"/>
                <a:gd name="T47" fmla="*/ 162 h 383"/>
                <a:gd name="T48" fmla="*/ 575 w 590"/>
                <a:gd name="T49" fmla="*/ 353 h 383"/>
                <a:gd name="T50" fmla="*/ 575 w 590"/>
                <a:gd name="T51" fmla="*/ 353 h 383"/>
                <a:gd name="T52" fmla="*/ 15 w 590"/>
                <a:gd name="T53" fmla="*/ 353 h 383"/>
                <a:gd name="T54" fmla="*/ 0 w 590"/>
                <a:gd name="T55" fmla="*/ 368 h 383"/>
                <a:gd name="T56" fmla="*/ 15 w 590"/>
                <a:gd name="T57" fmla="*/ 382 h 383"/>
                <a:gd name="T58" fmla="*/ 575 w 590"/>
                <a:gd name="T59" fmla="*/ 382 h 383"/>
                <a:gd name="T60" fmla="*/ 589 w 590"/>
                <a:gd name="T61" fmla="*/ 368 h 383"/>
                <a:gd name="T62" fmla="*/ 575 w 590"/>
                <a:gd name="T63" fmla="*/ 353 h 383"/>
                <a:gd name="T64" fmla="*/ 104 w 590"/>
                <a:gd name="T65" fmla="*/ 309 h 383"/>
                <a:gd name="T66" fmla="*/ 104 w 590"/>
                <a:gd name="T67" fmla="*/ 309 h 383"/>
                <a:gd name="T68" fmla="*/ 295 w 590"/>
                <a:gd name="T69" fmla="*/ 147 h 383"/>
                <a:gd name="T70" fmla="*/ 486 w 590"/>
                <a:gd name="T71" fmla="*/ 309 h 383"/>
                <a:gd name="T72" fmla="*/ 530 w 590"/>
                <a:gd name="T73" fmla="*/ 309 h 383"/>
                <a:gd name="T74" fmla="*/ 295 w 590"/>
                <a:gd name="T75" fmla="*/ 117 h 383"/>
                <a:gd name="T76" fmla="*/ 59 w 590"/>
                <a:gd name="T77" fmla="*/ 309 h 383"/>
                <a:gd name="T78" fmla="*/ 104 w 590"/>
                <a:gd name="T79" fmla="*/ 30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383">
                  <a:moveTo>
                    <a:pt x="295" y="73"/>
                  </a:moveTo>
                  <a:lnTo>
                    <a:pt x="295" y="73"/>
                  </a:lnTo>
                  <a:cubicBezTo>
                    <a:pt x="310" y="73"/>
                    <a:pt x="310" y="59"/>
                    <a:pt x="310" y="59"/>
                  </a:cubicBezTo>
                  <a:cubicBezTo>
                    <a:pt x="310" y="14"/>
                    <a:pt x="310" y="14"/>
                    <a:pt x="310" y="14"/>
                  </a:cubicBezTo>
                  <a:cubicBezTo>
                    <a:pt x="310" y="0"/>
                    <a:pt x="310" y="0"/>
                    <a:pt x="295" y="0"/>
                  </a:cubicBezTo>
                  <a:cubicBezTo>
                    <a:pt x="280" y="0"/>
                    <a:pt x="280" y="0"/>
                    <a:pt x="280" y="14"/>
                  </a:cubicBezTo>
                  <a:cubicBezTo>
                    <a:pt x="280" y="59"/>
                    <a:pt x="280" y="59"/>
                    <a:pt x="280" y="59"/>
                  </a:cubicBezTo>
                  <a:cubicBezTo>
                    <a:pt x="280" y="59"/>
                    <a:pt x="280" y="73"/>
                    <a:pt x="295" y="73"/>
                  </a:cubicBezTo>
                  <a:close/>
                  <a:moveTo>
                    <a:pt x="530" y="162"/>
                  </a:moveTo>
                  <a:lnTo>
                    <a:pt x="530" y="162"/>
                  </a:lnTo>
                  <a:cubicBezTo>
                    <a:pt x="560" y="132"/>
                    <a:pt x="560" y="132"/>
                    <a:pt x="560" y="132"/>
                  </a:cubicBezTo>
                  <a:cubicBezTo>
                    <a:pt x="560" y="117"/>
                    <a:pt x="560" y="117"/>
                    <a:pt x="560" y="103"/>
                  </a:cubicBezTo>
                  <a:cubicBezTo>
                    <a:pt x="545" y="103"/>
                    <a:pt x="545" y="103"/>
                    <a:pt x="530" y="103"/>
                  </a:cubicBezTo>
                  <a:cubicBezTo>
                    <a:pt x="501" y="132"/>
                    <a:pt x="501" y="132"/>
                    <a:pt x="501" y="132"/>
                  </a:cubicBezTo>
                  <a:cubicBezTo>
                    <a:pt x="501" y="147"/>
                    <a:pt x="501" y="147"/>
                    <a:pt x="501" y="162"/>
                  </a:cubicBezTo>
                  <a:cubicBezTo>
                    <a:pt x="516" y="162"/>
                    <a:pt x="516" y="162"/>
                    <a:pt x="530" y="162"/>
                  </a:cubicBezTo>
                  <a:close/>
                  <a:moveTo>
                    <a:pt x="59" y="162"/>
                  </a:moveTo>
                  <a:lnTo>
                    <a:pt x="59" y="162"/>
                  </a:lnTo>
                  <a:cubicBezTo>
                    <a:pt x="74" y="162"/>
                    <a:pt x="74" y="162"/>
                    <a:pt x="89" y="162"/>
                  </a:cubicBezTo>
                  <a:cubicBezTo>
                    <a:pt x="89" y="147"/>
                    <a:pt x="89" y="147"/>
                    <a:pt x="89" y="132"/>
                  </a:cubicBezTo>
                  <a:cubicBezTo>
                    <a:pt x="59" y="103"/>
                    <a:pt x="59" y="103"/>
                    <a:pt x="59" y="103"/>
                  </a:cubicBezTo>
                  <a:cubicBezTo>
                    <a:pt x="45" y="103"/>
                    <a:pt x="45" y="103"/>
                    <a:pt x="30" y="103"/>
                  </a:cubicBezTo>
                  <a:cubicBezTo>
                    <a:pt x="30" y="117"/>
                    <a:pt x="30" y="117"/>
                    <a:pt x="30" y="132"/>
                  </a:cubicBezTo>
                  <a:lnTo>
                    <a:pt x="59" y="162"/>
                  </a:lnTo>
                  <a:close/>
                  <a:moveTo>
                    <a:pt x="575" y="353"/>
                  </a:moveTo>
                  <a:lnTo>
                    <a:pt x="575" y="353"/>
                  </a:lnTo>
                  <a:cubicBezTo>
                    <a:pt x="15" y="353"/>
                    <a:pt x="15" y="353"/>
                    <a:pt x="15" y="353"/>
                  </a:cubicBezTo>
                  <a:cubicBezTo>
                    <a:pt x="15" y="353"/>
                    <a:pt x="0" y="353"/>
                    <a:pt x="0" y="368"/>
                  </a:cubicBezTo>
                  <a:cubicBezTo>
                    <a:pt x="0" y="382"/>
                    <a:pt x="15" y="382"/>
                    <a:pt x="15" y="382"/>
                  </a:cubicBezTo>
                  <a:cubicBezTo>
                    <a:pt x="575" y="382"/>
                    <a:pt x="575" y="382"/>
                    <a:pt x="575" y="382"/>
                  </a:cubicBezTo>
                  <a:cubicBezTo>
                    <a:pt x="575" y="382"/>
                    <a:pt x="589" y="382"/>
                    <a:pt x="589" y="368"/>
                  </a:cubicBezTo>
                  <a:cubicBezTo>
                    <a:pt x="589" y="353"/>
                    <a:pt x="575" y="353"/>
                    <a:pt x="575" y="353"/>
                  </a:cubicBezTo>
                  <a:close/>
                  <a:moveTo>
                    <a:pt x="104" y="309"/>
                  </a:moveTo>
                  <a:lnTo>
                    <a:pt x="104" y="309"/>
                  </a:lnTo>
                  <a:cubicBezTo>
                    <a:pt x="118" y="221"/>
                    <a:pt x="207" y="147"/>
                    <a:pt x="295" y="147"/>
                  </a:cubicBezTo>
                  <a:cubicBezTo>
                    <a:pt x="383" y="147"/>
                    <a:pt x="472" y="221"/>
                    <a:pt x="486" y="309"/>
                  </a:cubicBezTo>
                  <a:cubicBezTo>
                    <a:pt x="530" y="309"/>
                    <a:pt x="530" y="309"/>
                    <a:pt x="530" y="309"/>
                  </a:cubicBezTo>
                  <a:cubicBezTo>
                    <a:pt x="516" y="191"/>
                    <a:pt x="413" y="117"/>
                    <a:pt x="295" y="117"/>
                  </a:cubicBezTo>
                  <a:cubicBezTo>
                    <a:pt x="177" y="117"/>
                    <a:pt x="74" y="191"/>
                    <a:pt x="59" y="309"/>
                  </a:cubicBezTo>
                  <a:lnTo>
                    <a:pt x="104" y="309"/>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2" name="Freeform 80"/>
            <p:cNvSpPr>
              <a:spLocks noChangeArrowheads="1"/>
            </p:cNvSpPr>
            <p:nvPr/>
          </p:nvSpPr>
          <p:spPr bwMode="auto">
            <a:xfrm>
              <a:off x="5146675" y="890588"/>
              <a:ext cx="274638" cy="274637"/>
            </a:xfrm>
            <a:custGeom>
              <a:avLst/>
              <a:gdLst>
                <a:gd name="T0" fmla="*/ 265 w 634"/>
                <a:gd name="T1" fmla="*/ 530 h 634"/>
                <a:gd name="T2" fmla="*/ 265 w 634"/>
                <a:gd name="T3" fmla="*/ 530 h 634"/>
                <a:gd name="T4" fmla="*/ 236 w 634"/>
                <a:gd name="T5" fmla="*/ 560 h 634"/>
                <a:gd name="T6" fmla="*/ 236 w 634"/>
                <a:gd name="T7" fmla="*/ 619 h 634"/>
                <a:gd name="T8" fmla="*/ 265 w 634"/>
                <a:gd name="T9" fmla="*/ 633 h 634"/>
                <a:gd name="T10" fmla="*/ 280 w 634"/>
                <a:gd name="T11" fmla="*/ 619 h 634"/>
                <a:gd name="T12" fmla="*/ 280 w 634"/>
                <a:gd name="T13" fmla="*/ 560 h 634"/>
                <a:gd name="T14" fmla="*/ 265 w 634"/>
                <a:gd name="T15" fmla="*/ 530 h 634"/>
                <a:gd name="T16" fmla="*/ 148 w 634"/>
                <a:gd name="T17" fmla="*/ 530 h 634"/>
                <a:gd name="T18" fmla="*/ 148 w 634"/>
                <a:gd name="T19" fmla="*/ 530 h 634"/>
                <a:gd name="T20" fmla="*/ 118 w 634"/>
                <a:gd name="T21" fmla="*/ 560 h 634"/>
                <a:gd name="T22" fmla="*/ 118 w 634"/>
                <a:gd name="T23" fmla="*/ 619 h 634"/>
                <a:gd name="T24" fmla="*/ 148 w 634"/>
                <a:gd name="T25" fmla="*/ 633 h 634"/>
                <a:gd name="T26" fmla="*/ 162 w 634"/>
                <a:gd name="T27" fmla="*/ 619 h 634"/>
                <a:gd name="T28" fmla="*/ 162 w 634"/>
                <a:gd name="T29" fmla="*/ 560 h 634"/>
                <a:gd name="T30" fmla="*/ 148 w 634"/>
                <a:gd name="T31" fmla="*/ 530 h 634"/>
                <a:gd name="T32" fmla="*/ 383 w 634"/>
                <a:gd name="T33" fmla="*/ 530 h 634"/>
                <a:gd name="T34" fmla="*/ 383 w 634"/>
                <a:gd name="T35" fmla="*/ 530 h 634"/>
                <a:gd name="T36" fmla="*/ 353 w 634"/>
                <a:gd name="T37" fmla="*/ 560 h 634"/>
                <a:gd name="T38" fmla="*/ 353 w 634"/>
                <a:gd name="T39" fmla="*/ 619 h 634"/>
                <a:gd name="T40" fmla="*/ 383 w 634"/>
                <a:gd name="T41" fmla="*/ 633 h 634"/>
                <a:gd name="T42" fmla="*/ 398 w 634"/>
                <a:gd name="T43" fmla="*/ 619 h 634"/>
                <a:gd name="T44" fmla="*/ 398 w 634"/>
                <a:gd name="T45" fmla="*/ 560 h 634"/>
                <a:gd name="T46" fmla="*/ 383 w 634"/>
                <a:gd name="T47" fmla="*/ 530 h 634"/>
                <a:gd name="T48" fmla="*/ 501 w 634"/>
                <a:gd name="T49" fmla="*/ 530 h 634"/>
                <a:gd name="T50" fmla="*/ 501 w 634"/>
                <a:gd name="T51" fmla="*/ 530 h 634"/>
                <a:gd name="T52" fmla="*/ 471 w 634"/>
                <a:gd name="T53" fmla="*/ 560 h 634"/>
                <a:gd name="T54" fmla="*/ 471 w 634"/>
                <a:gd name="T55" fmla="*/ 619 h 634"/>
                <a:gd name="T56" fmla="*/ 501 w 634"/>
                <a:gd name="T57" fmla="*/ 633 h 634"/>
                <a:gd name="T58" fmla="*/ 516 w 634"/>
                <a:gd name="T59" fmla="*/ 619 h 634"/>
                <a:gd name="T60" fmla="*/ 516 w 634"/>
                <a:gd name="T61" fmla="*/ 560 h 634"/>
                <a:gd name="T62" fmla="*/ 501 w 634"/>
                <a:gd name="T63" fmla="*/ 530 h 634"/>
                <a:gd name="T64" fmla="*/ 457 w 634"/>
                <a:gd name="T65" fmla="*/ 103 h 634"/>
                <a:gd name="T66" fmla="*/ 457 w 634"/>
                <a:gd name="T67" fmla="*/ 103 h 634"/>
                <a:gd name="T68" fmla="*/ 295 w 634"/>
                <a:gd name="T69" fmla="*/ 0 h 634"/>
                <a:gd name="T70" fmla="*/ 118 w 634"/>
                <a:gd name="T71" fmla="*/ 162 h 634"/>
                <a:gd name="T72" fmla="*/ 0 w 634"/>
                <a:gd name="T73" fmla="*/ 324 h 634"/>
                <a:gd name="T74" fmla="*/ 162 w 634"/>
                <a:gd name="T75" fmla="*/ 471 h 634"/>
                <a:gd name="T76" fmla="*/ 442 w 634"/>
                <a:gd name="T77" fmla="*/ 471 h 634"/>
                <a:gd name="T78" fmla="*/ 633 w 634"/>
                <a:gd name="T79" fmla="*/ 295 h 634"/>
                <a:gd name="T80" fmla="*/ 457 w 634"/>
                <a:gd name="T81" fmla="*/ 103 h 634"/>
                <a:gd name="T82" fmla="*/ 442 w 634"/>
                <a:gd name="T83" fmla="*/ 442 h 634"/>
                <a:gd name="T84" fmla="*/ 442 w 634"/>
                <a:gd name="T85" fmla="*/ 442 h 634"/>
                <a:gd name="T86" fmla="*/ 162 w 634"/>
                <a:gd name="T87" fmla="*/ 442 h 634"/>
                <a:gd name="T88" fmla="*/ 44 w 634"/>
                <a:gd name="T89" fmla="*/ 324 h 634"/>
                <a:gd name="T90" fmla="*/ 162 w 634"/>
                <a:gd name="T91" fmla="*/ 206 h 634"/>
                <a:gd name="T92" fmla="*/ 295 w 634"/>
                <a:gd name="T93" fmla="*/ 44 h 634"/>
                <a:gd name="T94" fmla="*/ 427 w 634"/>
                <a:gd name="T95" fmla="*/ 148 h 634"/>
                <a:gd name="T96" fmla="*/ 589 w 634"/>
                <a:gd name="T97" fmla="*/ 280 h 634"/>
                <a:gd name="T98" fmla="*/ 442 w 634"/>
                <a:gd name="T99"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4" h="634">
                  <a:moveTo>
                    <a:pt x="265" y="530"/>
                  </a:moveTo>
                  <a:lnTo>
                    <a:pt x="265" y="530"/>
                  </a:lnTo>
                  <a:cubicBezTo>
                    <a:pt x="251" y="530"/>
                    <a:pt x="236" y="545"/>
                    <a:pt x="236" y="560"/>
                  </a:cubicBezTo>
                  <a:cubicBezTo>
                    <a:pt x="236" y="619"/>
                    <a:pt x="236" y="619"/>
                    <a:pt x="236" y="619"/>
                  </a:cubicBezTo>
                  <a:cubicBezTo>
                    <a:pt x="236" y="619"/>
                    <a:pt x="251" y="633"/>
                    <a:pt x="265" y="633"/>
                  </a:cubicBezTo>
                  <a:lnTo>
                    <a:pt x="280" y="619"/>
                  </a:lnTo>
                  <a:cubicBezTo>
                    <a:pt x="280" y="560"/>
                    <a:pt x="280" y="560"/>
                    <a:pt x="280" y="560"/>
                  </a:cubicBezTo>
                  <a:cubicBezTo>
                    <a:pt x="280" y="545"/>
                    <a:pt x="265" y="530"/>
                    <a:pt x="265" y="530"/>
                  </a:cubicBezTo>
                  <a:close/>
                  <a:moveTo>
                    <a:pt x="148" y="530"/>
                  </a:moveTo>
                  <a:lnTo>
                    <a:pt x="148" y="530"/>
                  </a:lnTo>
                  <a:cubicBezTo>
                    <a:pt x="133" y="530"/>
                    <a:pt x="118" y="545"/>
                    <a:pt x="118" y="560"/>
                  </a:cubicBezTo>
                  <a:cubicBezTo>
                    <a:pt x="118" y="619"/>
                    <a:pt x="118" y="619"/>
                    <a:pt x="118" y="619"/>
                  </a:cubicBezTo>
                  <a:cubicBezTo>
                    <a:pt x="118" y="619"/>
                    <a:pt x="133" y="633"/>
                    <a:pt x="148" y="633"/>
                  </a:cubicBezTo>
                  <a:lnTo>
                    <a:pt x="162" y="619"/>
                  </a:lnTo>
                  <a:cubicBezTo>
                    <a:pt x="162" y="560"/>
                    <a:pt x="162" y="560"/>
                    <a:pt x="162" y="560"/>
                  </a:cubicBezTo>
                  <a:cubicBezTo>
                    <a:pt x="162" y="545"/>
                    <a:pt x="148" y="530"/>
                    <a:pt x="148" y="530"/>
                  </a:cubicBezTo>
                  <a:close/>
                  <a:moveTo>
                    <a:pt x="383" y="530"/>
                  </a:moveTo>
                  <a:lnTo>
                    <a:pt x="383" y="530"/>
                  </a:lnTo>
                  <a:cubicBezTo>
                    <a:pt x="369" y="530"/>
                    <a:pt x="353" y="545"/>
                    <a:pt x="353" y="560"/>
                  </a:cubicBezTo>
                  <a:cubicBezTo>
                    <a:pt x="353" y="619"/>
                    <a:pt x="353" y="619"/>
                    <a:pt x="353" y="619"/>
                  </a:cubicBezTo>
                  <a:cubicBezTo>
                    <a:pt x="353" y="619"/>
                    <a:pt x="369" y="633"/>
                    <a:pt x="383" y="633"/>
                  </a:cubicBezTo>
                  <a:lnTo>
                    <a:pt x="398" y="619"/>
                  </a:lnTo>
                  <a:cubicBezTo>
                    <a:pt x="398" y="560"/>
                    <a:pt x="398" y="560"/>
                    <a:pt x="398" y="560"/>
                  </a:cubicBezTo>
                  <a:cubicBezTo>
                    <a:pt x="398" y="545"/>
                    <a:pt x="383" y="530"/>
                    <a:pt x="383" y="530"/>
                  </a:cubicBezTo>
                  <a:close/>
                  <a:moveTo>
                    <a:pt x="501" y="530"/>
                  </a:moveTo>
                  <a:lnTo>
                    <a:pt x="501" y="530"/>
                  </a:lnTo>
                  <a:cubicBezTo>
                    <a:pt x="486" y="530"/>
                    <a:pt x="471" y="545"/>
                    <a:pt x="471" y="560"/>
                  </a:cubicBezTo>
                  <a:cubicBezTo>
                    <a:pt x="471" y="619"/>
                    <a:pt x="471" y="619"/>
                    <a:pt x="471" y="619"/>
                  </a:cubicBezTo>
                  <a:cubicBezTo>
                    <a:pt x="471" y="619"/>
                    <a:pt x="486" y="633"/>
                    <a:pt x="501" y="633"/>
                  </a:cubicBezTo>
                  <a:lnTo>
                    <a:pt x="516" y="619"/>
                  </a:lnTo>
                  <a:cubicBezTo>
                    <a:pt x="516" y="560"/>
                    <a:pt x="516" y="560"/>
                    <a:pt x="516" y="560"/>
                  </a:cubicBezTo>
                  <a:cubicBezTo>
                    <a:pt x="516" y="545"/>
                    <a:pt x="501" y="530"/>
                    <a:pt x="501" y="530"/>
                  </a:cubicBezTo>
                  <a:close/>
                  <a:moveTo>
                    <a:pt x="457" y="103"/>
                  </a:moveTo>
                  <a:lnTo>
                    <a:pt x="457" y="103"/>
                  </a:lnTo>
                  <a:cubicBezTo>
                    <a:pt x="427" y="44"/>
                    <a:pt x="369" y="0"/>
                    <a:pt x="295" y="0"/>
                  </a:cubicBezTo>
                  <a:cubicBezTo>
                    <a:pt x="206" y="0"/>
                    <a:pt x="133" y="74"/>
                    <a:pt x="118" y="162"/>
                  </a:cubicBezTo>
                  <a:cubicBezTo>
                    <a:pt x="59" y="192"/>
                    <a:pt x="0" y="251"/>
                    <a:pt x="0" y="324"/>
                  </a:cubicBezTo>
                  <a:cubicBezTo>
                    <a:pt x="0" y="398"/>
                    <a:pt x="74" y="471"/>
                    <a:pt x="162" y="471"/>
                  </a:cubicBezTo>
                  <a:cubicBezTo>
                    <a:pt x="162" y="471"/>
                    <a:pt x="427" y="471"/>
                    <a:pt x="442" y="471"/>
                  </a:cubicBezTo>
                  <a:cubicBezTo>
                    <a:pt x="545" y="471"/>
                    <a:pt x="633" y="398"/>
                    <a:pt x="633" y="295"/>
                  </a:cubicBezTo>
                  <a:cubicBezTo>
                    <a:pt x="633" y="192"/>
                    <a:pt x="560" y="103"/>
                    <a:pt x="457" y="103"/>
                  </a:cubicBezTo>
                  <a:close/>
                  <a:moveTo>
                    <a:pt x="442" y="442"/>
                  </a:moveTo>
                  <a:lnTo>
                    <a:pt x="442" y="442"/>
                  </a:lnTo>
                  <a:cubicBezTo>
                    <a:pt x="427" y="442"/>
                    <a:pt x="162" y="442"/>
                    <a:pt x="162" y="442"/>
                  </a:cubicBezTo>
                  <a:cubicBezTo>
                    <a:pt x="162" y="442"/>
                    <a:pt x="44" y="427"/>
                    <a:pt x="44" y="324"/>
                  </a:cubicBezTo>
                  <a:cubicBezTo>
                    <a:pt x="44" y="265"/>
                    <a:pt x="103" y="206"/>
                    <a:pt x="162" y="206"/>
                  </a:cubicBezTo>
                  <a:cubicBezTo>
                    <a:pt x="162" y="118"/>
                    <a:pt x="221" y="44"/>
                    <a:pt x="295" y="44"/>
                  </a:cubicBezTo>
                  <a:cubicBezTo>
                    <a:pt x="369" y="44"/>
                    <a:pt x="412" y="89"/>
                    <a:pt x="427" y="148"/>
                  </a:cubicBezTo>
                  <a:cubicBezTo>
                    <a:pt x="530" y="133"/>
                    <a:pt x="589" y="221"/>
                    <a:pt x="589" y="280"/>
                  </a:cubicBezTo>
                  <a:cubicBezTo>
                    <a:pt x="604" y="369"/>
                    <a:pt x="501" y="442"/>
                    <a:pt x="442" y="44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3" name="Freeform 81"/>
            <p:cNvSpPr>
              <a:spLocks noChangeArrowheads="1"/>
            </p:cNvSpPr>
            <p:nvPr/>
          </p:nvSpPr>
          <p:spPr bwMode="auto">
            <a:xfrm>
              <a:off x="4700588" y="890588"/>
              <a:ext cx="266700" cy="204787"/>
            </a:xfrm>
            <a:custGeom>
              <a:avLst/>
              <a:gdLst>
                <a:gd name="T0" fmla="*/ 368 w 619"/>
                <a:gd name="T1" fmla="*/ 221 h 472"/>
                <a:gd name="T2" fmla="*/ 368 w 619"/>
                <a:gd name="T3" fmla="*/ 221 h 472"/>
                <a:gd name="T4" fmla="*/ 294 w 619"/>
                <a:gd name="T5" fmla="*/ 221 h 472"/>
                <a:gd name="T6" fmla="*/ 324 w 619"/>
                <a:gd name="T7" fmla="*/ 133 h 472"/>
                <a:gd name="T8" fmla="*/ 309 w 619"/>
                <a:gd name="T9" fmla="*/ 118 h 472"/>
                <a:gd name="T10" fmla="*/ 280 w 619"/>
                <a:gd name="T11" fmla="*/ 118 h 472"/>
                <a:gd name="T12" fmla="*/ 235 w 619"/>
                <a:gd name="T13" fmla="*/ 236 h 472"/>
                <a:gd name="T14" fmla="*/ 235 w 619"/>
                <a:gd name="T15" fmla="*/ 251 h 472"/>
                <a:gd name="T16" fmla="*/ 250 w 619"/>
                <a:gd name="T17" fmla="*/ 265 h 472"/>
                <a:gd name="T18" fmla="*/ 339 w 619"/>
                <a:gd name="T19" fmla="*/ 265 h 472"/>
                <a:gd name="T20" fmla="*/ 294 w 619"/>
                <a:gd name="T21" fmla="*/ 353 h 472"/>
                <a:gd name="T22" fmla="*/ 294 w 619"/>
                <a:gd name="T23" fmla="*/ 383 h 472"/>
                <a:gd name="T24" fmla="*/ 324 w 619"/>
                <a:gd name="T25" fmla="*/ 369 h 472"/>
                <a:gd name="T26" fmla="*/ 382 w 619"/>
                <a:gd name="T27" fmla="*/ 236 h 472"/>
                <a:gd name="T28" fmla="*/ 368 w 619"/>
                <a:gd name="T29" fmla="*/ 221 h 472"/>
                <a:gd name="T30" fmla="*/ 441 w 619"/>
                <a:gd name="T31" fmla="*/ 103 h 472"/>
                <a:gd name="T32" fmla="*/ 441 w 619"/>
                <a:gd name="T33" fmla="*/ 103 h 472"/>
                <a:gd name="T34" fmla="*/ 294 w 619"/>
                <a:gd name="T35" fmla="*/ 0 h 472"/>
                <a:gd name="T36" fmla="*/ 118 w 619"/>
                <a:gd name="T37" fmla="*/ 162 h 472"/>
                <a:gd name="T38" fmla="*/ 0 w 619"/>
                <a:gd name="T39" fmla="*/ 324 h 472"/>
                <a:gd name="T40" fmla="*/ 147 w 619"/>
                <a:gd name="T41" fmla="*/ 471 h 472"/>
                <a:gd name="T42" fmla="*/ 427 w 619"/>
                <a:gd name="T43" fmla="*/ 471 h 472"/>
                <a:gd name="T44" fmla="*/ 618 w 619"/>
                <a:gd name="T45" fmla="*/ 295 h 472"/>
                <a:gd name="T46" fmla="*/ 441 w 619"/>
                <a:gd name="T47" fmla="*/ 103 h 472"/>
                <a:gd name="T48" fmla="*/ 427 w 619"/>
                <a:gd name="T49" fmla="*/ 442 h 472"/>
                <a:gd name="T50" fmla="*/ 427 w 619"/>
                <a:gd name="T51" fmla="*/ 442 h 472"/>
                <a:gd name="T52" fmla="*/ 147 w 619"/>
                <a:gd name="T53" fmla="*/ 442 h 472"/>
                <a:gd name="T54" fmla="*/ 29 w 619"/>
                <a:gd name="T55" fmla="*/ 324 h 472"/>
                <a:gd name="T56" fmla="*/ 147 w 619"/>
                <a:gd name="T57" fmla="*/ 206 h 472"/>
                <a:gd name="T58" fmla="*/ 294 w 619"/>
                <a:gd name="T59" fmla="*/ 44 h 472"/>
                <a:gd name="T60" fmla="*/ 412 w 619"/>
                <a:gd name="T61" fmla="*/ 148 h 472"/>
                <a:gd name="T62" fmla="*/ 589 w 619"/>
                <a:gd name="T63" fmla="*/ 280 h 472"/>
                <a:gd name="T64" fmla="*/ 427 w 619"/>
                <a:gd name="T6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472">
                  <a:moveTo>
                    <a:pt x="368" y="221"/>
                  </a:moveTo>
                  <a:lnTo>
                    <a:pt x="368" y="221"/>
                  </a:lnTo>
                  <a:cubicBezTo>
                    <a:pt x="294" y="221"/>
                    <a:pt x="294" y="221"/>
                    <a:pt x="294" y="221"/>
                  </a:cubicBezTo>
                  <a:cubicBezTo>
                    <a:pt x="324" y="133"/>
                    <a:pt x="324" y="133"/>
                    <a:pt x="324" y="133"/>
                  </a:cubicBezTo>
                  <a:cubicBezTo>
                    <a:pt x="324" y="133"/>
                    <a:pt x="324" y="118"/>
                    <a:pt x="309" y="118"/>
                  </a:cubicBezTo>
                  <a:cubicBezTo>
                    <a:pt x="294" y="103"/>
                    <a:pt x="294" y="118"/>
                    <a:pt x="280" y="118"/>
                  </a:cubicBezTo>
                  <a:cubicBezTo>
                    <a:pt x="235" y="236"/>
                    <a:pt x="235" y="236"/>
                    <a:pt x="235" y="236"/>
                  </a:cubicBezTo>
                  <a:lnTo>
                    <a:pt x="235" y="251"/>
                  </a:lnTo>
                  <a:lnTo>
                    <a:pt x="250" y="265"/>
                  </a:lnTo>
                  <a:cubicBezTo>
                    <a:pt x="339" y="265"/>
                    <a:pt x="339" y="265"/>
                    <a:pt x="339" y="265"/>
                  </a:cubicBezTo>
                  <a:cubicBezTo>
                    <a:pt x="294" y="353"/>
                    <a:pt x="294" y="353"/>
                    <a:pt x="294" y="353"/>
                  </a:cubicBezTo>
                  <a:cubicBezTo>
                    <a:pt x="280" y="353"/>
                    <a:pt x="294" y="369"/>
                    <a:pt x="294" y="383"/>
                  </a:cubicBezTo>
                  <a:cubicBezTo>
                    <a:pt x="309" y="383"/>
                    <a:pt x="324" y="383"/>
                    <a:pt x="324" y="369"/>
                  </a:cubicBezTo>
                  <a:cubicBezTo>
                    <a:pt x="324" y="369"/>
                    <a:pt x="382" y="251"/>
                    <a:pt x="382" y="236"/>
                  </a:cubicBezTo>
                  <a:cubicBezTo>
                    <a:pt x="382" y="236"/>
                    <a:pt x="382" y="221"/>
                    <a:pt x="368" y="221"/>
                  </a:cubicBezTo>
                  <a:close/>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5"/>
                  </a:cubicBezTo>
                  <a:cubicBezTo>
                    <a:pt x="618" y="192"/>
                    <a:pt x="544"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7" y="89"/>
                    <a:pt x="412" y="148"/>
                  </a:cubicBezTo>
                  <a:cubicBezTo>
                    <a:pt x="515" y="133"/>
                    <a:pt x="574" y="221"/>
                    <a:pt x="589" y="280"/>
                  </a:cubicBezTo>
                  <a:cubicBezTo>
                    <a:pt x="589" y="369"/>
                    <a:pt x="500" y="442"/>
                    <a:pt x="427" y="44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4" name="Freeform 82"/>
            <p:cNvSpPr>
              <a:spLocks noChangeArrowheads="1"/>
            </p:cNvSpPr>
            <p:nvPr/>
          </p:nvSpPr>
          <p:spPr bwMode="auto">
            <a:xfrm>
              <a:off x="4206875" y="3979863"/>
              <a:ext cx="266700" cy="274637"/>
            </a:xfrm>
            <a:custGeom>
              <a:avLst/>
              <a:gdLst>
                <a:gd name="T0" fmla="*/ 324 w 619"/>
                <a:gd name="T1" fmla="*/ 516 h 635"/>
                <a:gd name="T2" fmla="*/ 324 w 619"/>
                <a:gd name="T3" fmla="*/ 516 h 635"/>
                <a:gd name="T4" fmla="*/ 309 w 619"/>
                <a:gd name="T5" fmla="*/ 530 h 635"/>
                <a:gd name="T6" fmla="*/ 324 w 619"/>
                <a:gd name="T7" fmla="*/ 545 h 635"/>
                <a:gd name="T8" fmla="*/ 353 w 619"/>
                <a:gd name="T9" fmla="*/ 530 h 635"/>
                <a:gd name="T10" fmla="*/ 324 w 619"/>
                <a:gd name="T11" fmla="*/ 516 h 635"/>
                <a:gd name="T12" fmla="*/ 206 w 619"/>
                <a:gd name="T13" fmla="*/ 516 h 635"/>
                <a:gd name="T14" fmla="*/ 206 w 619"/>
                <a:gd name="T15" fmla="*/ 516 h 635"/>
                <a:gd name="T16" fmla="*/ 191 w 619"/>
                <a:gd name="T17" fmla="*/ 530 h 635"/>
                <a:gd name="T18" fmla="*/ 206 w 619"/>
                <a:gd name="T19" fmla="*/ 545 h 635"/>
                <a:gd name="T20" fmla="*/ 236 w 619"/>
                <a:gd name="T21" fmla="*/ 530 h 635"/>
                <a:gd name="T22" fmla="*/ 206 w 619"/>
                <a:gd name="T23" fmla="*/ 516 h 635"/>
                <a:gd name="T24" fmla="*/ 250 w 619"/>
                <a:gd name="T25" fmla="*/ 589 h 635"/>
                <a:gd name="T26" fmla="*/ 250 w 619"/>
                <a:gd name="T27" fmla="*/ 589 h 635"/>
                <a:gd name="T28" fmla="*/ 236 w 619"/>
                <a:gd name="T29" fmla="*/ 604 h 635"/>
                <a:gd name="T30" fmla="*/ 250 w 619"/>
                <a:gd name="T31" fmla="*/ 634 h 635"/>
                <a:gd name="T32" fmla="*/ 265 w 619"/>
                <a:gd name="T33" fmla="*/ 604 h 635"/>
                <a:gd name="T34" fmla="*/ 250 w 619"/>
                <a:gd name="T35" fmla="*/ 589 h 635"/>
                <a:gd name="T36" fmla="*/ 368 w 619"/>
                <a:gd name="T37" fmla="*/ 589 h 635"/>
                <a:gd name="T38" fmla="*/ 368 w 619"/>
                <a:gd name="T39" fmla="*/ 589 h 635"/>
                <a:gd name="T40" fmla="*/ 353 w 619"/>
                <a:gd name="T41" fmla="*/ 604 h 635"/>
                <a:gd name="T42" fmla="*/ 368 w 619"/>
                <a:gd name="T43" fmla="*/ 634 h 635"/>
                <a:gd name="T44" fmla="*/ 383 w 619"/>
                <a:gd name="T45" fmla="*/ 604 h 635"/>
                <a:gd name="T46" fmla="*/ 368 w 619"/>
                <a:gd name="T47" fmla="*/ 589 h 635"/>
                <a:gd name="T48" fmla="*/ 441 w 619"/>
                <a:gd name="T49" fmla="*/ 516 h 635"/>
                <a:gd name="T50" fmla="*/ 441 w 619"/>
                <a:gd name="T51" fmla="*/ 516 h 635"/>
                <a:gd name="T52" fmla="*/ 427 w 619"/>
                <a:gd name="T53" fmla="*/ 530 h 635"/>
                <a:gd name="T54" fmla="*/ 441 w 619"/>
                <a:gd name="T55" fmla="*/ 545 h 635"/>
                <a:gd name="T56" fmla="*/ 471 w 619"/>
                <a:gd name="T57" fmla="*/ 530 h 635"/>
                <a:gd name="T58" fmla="*/ 441 w 619"/>
                <a:gd name="T59" fmla="*/ 516 h 635"/>
                <a:gd name="T60" fmla="*/ 441 w 619"/>
                <a:gd name="T61" fmla="*/ 104 h 635"/>
                <a:gd name="T62" fmla="*/ 441 w 619"/>
                <a:gd name="T63" fmla="*/ 104 h 635"/>
                <a:gd name="T64" fmla="*/ 294 w 619"/>
                <a:gd name="T65" fmla="*/ 0 h 635"/>
                <a:gd name="T66" fmla="*/ 118 w 619"/>
                <a:gd name="T67" fmla="*/ 163 h 635"/>
                <a:gd name="T68" fmla="*/ 0 w 619"/>
                <a:gd name="T69" fmla="*/ 310 h 635"/>
                <a:gd name="T70" fmla="*/ 147 w 619"/>
                <a:gd name="T71" fmla="*/ 472 h 635"/>
                <a:gd name="T72" fmla="*/ 441 w 619"/>
                <a:gd name="T73" fmla="*/ 472 h 635"/>
                <a:gd name="T74" fmla="*/ 618 w 619"/>
                <a:gd name="T75" fmla="*/ 280 h 635"/>
                <a:gd name="T76" fmla="*/ 441 w 619"/>
                <a:gd name="T77" fmla="*/ 104 h 635"/>
                <a:gd name="T78" fmla="*/ 427 w 619"/>
                <a:gd name="T79" fmla="*/ 427 h 635"/>
                <a:gd name="T80" fmla="*/ 427 w 619"/>
                <a:gd name="T81" fmla="*/ 427 h 635"/>
                <a:gd name="T82" fmla="*/ 177 w 619"/>
                <a:gd name="T83" fmla="*/ 427 h 635"/>
                <a:gd name="T84" fmla="*/ 29 w 619"/>
                <a:gd name="T85" fmla="*/ 310 h 635"/>
                <a:gd name="T86" fmla="*/ 147 w 619"/>
                <a:gd name="T87" fmla="*/ 192 h 635"/>
                <a:gd name="T88" fmla="*/ 294 w 619"/>
                <a:gd name="T89" fmla="*/ 45 h 635"/>
                <a:gd name="T90" fmla="*/ 412 w 619"/>
                <a:gd name="T91" fmla="*/ 133 h 635"/>
                <a:gd name="T92" fmla="*/ 589 w 619"/>
                <a:gd name="T93" fmla="*/ 280 h 635"/>
                <a:gd name="T94" fmla="*/ 427 w 619"/>
                <a:gd name="T95" fmla="*/ 42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9" h="635">
                  <a:moveTo>
                    <a:pt x="324" y="516"/>
                  </a:moveTo>
                  <a:lnTo>
                    <a:pt x="324" y="516"/>
                  </a:lnTo>
                  <a:cubicBezTo>
                    <a:pt x="324" y="516"/>
                    <a:pt x="309" y="516"/>
                    <a:pt x="309" y="530"/>
                  </a:cubicBezTo>
                  <a:cubicBezTo>
                    <a:pt x="309" y="545"/>
                    <a:pt x="324" y="545"/>
                    <a:pt x="324" y="545"/>
                  </a:cubicBezTo>
                  <a:cubicBezTo>
                    <a:pt x="339" y="545"/>
                    <a:pt x="353" y="545"/>
                    <a:pt x="353" y="530"/>
                  </a:cubicBezTo>
                  <a:cubicBezTo>
                    <a:pt x="353" y="516"/>
                    <a:pt x="339" y="516"/>
                    <a:pt x="324" y="516"/>
                  </a:cubicBezTo>
                  <a:close/>
                  <a:moveTo>
                    <a:pt x="206" y="516"/>
                  </a:moveTo>
                  <a:lnTo>
                    <a:pt x="206" y="516"/>
                  </a:lnTo>
                  <a:cubicBezTo>
                    <a:pt x="206" y="516"/>
                    <a:pt x="191" y="516"/>
                    <a:pt x="191" y="530"/>
                  </a:cubicBezTo>
                  <a:cubicBezTo>
                    <a:pt x="191" y="545"/>
                    <a:pt x="206" y="545"/>
                    <a:pt x="206" y="545"/>
                  </a:cubicBezTo>
                  <a:cubicBezTo>
                    <a:pt x="221" y="545"/>
                    <a:pt x="236" y="545"/>
                    <a:pt x="236" y="530"/>
                  </a:cubicBezTo>
                  <a:cubicBezTo>
                    <a:pt x="236" y="516"/>
                    <a:pt x="221" y="516"/>
                    <a:pt x="206" y="516"/>
                  </a:cubicBezTo>
                  <a:close/>
                  <a:moveTo>
                    <a:pt x="250" y="589"/>
                  </a:moveTo>
                  <a:lnTo>
                    <a:pt x="250" y="589"/>
                  </a:lnTo>
                  <a:cubicBezTo>
                    <a:pt x="236" y="589"/>
                    <a:pt x="236" y="604"/>
                    <a:pt x="236" y="604"/>
                  </a:cubicBezTo>
                  <a:cubicBezTo>
                    <a:pt x="236" y="619"/>
                    <a:pt x="236" y="634"/>
                    <a:pt x="250" y="634"/>
                  </a:cubicBezTo>
                  <a:cubicBezTo>
                    <a:pt x="265" y="634"/>
                    <a:pt x="265" y="619"/>
                    <a:pt x="265" y="604"/>
                  </a:cubicBezTo>
                  <a:cubicBezTo>
                    <a:pt x="265" y="604"/>
                    <a:pt x="265" y="589"/>
                    <a:pt x="250" y="589"/>
                  </a:cubicBezTo>
                  <a:close/>
                  <a:moveTo>
                    <a:pt x="368" y="589"/>
                  </a:moveTo>
                  <a:lnTo>
                    <a:pt x="368" y="589"/>
                  </a:lnTo>
                  <a:cubicBezTo>
                    <a:pt x="353" y="589"/>
                    <a:pt x="353" y="604"/>
                    <a:pt x="353" y="604"/>
                  </a:cubicBezTo>
                  <a:cubicBezTo>
                    <a:pt x="353" y="619"/>
                    <a:pt x="353" y="634"/>
                    <a:pt x="368" y="634"/>
                  </a:cubicBezTo>
                  <a:cubicBezTo>
                    <a:pt x="383" y="634"/>
                    <a:pt x="383" y="619"/>
                    <a:pt x="383" y="604"/>
                  </a:cubicBezTo>
                  <a:cubicBezTo>
                    <a:pt x="383" y="604"/>
                    <a:pt x="383" y="589"/>
                    <a:pt x="368" y="589"/>
                  </a:cubicBezTo>
                  <a:close/>
                  <a:moveTo>
                    <a:pt x="441" y="516"/>
                  </a:moveTo>
                  <a:lnTo>
                    <a:pt x="441" y="516"/>
                  </a:lnTo>
                  <a:cubicBezTo>
                    <a:pt x="441" y="516"/>
                    <a:pt x="427" y="516"/>
                    <a:pt x="427" y="530"/>
                  </a:cubicBezTo>
                  <a:cubicBezTo>
                    <a:pt x="427" y="545"/>
                    <a:pt x="441" y="545"/>
                    <a:pt x="441" y="545"/>
                  </a:cubicBezTo>
                  <a:cubicBezTo>
                    <a:pt x="457" y="545"/>
                    <a:pt x="471" y="545"/>
                    <a:pt x="471" y="530"/>
                  </a:cubicBezTo>
                  <a:cubicBezTo>
                    <a:pt x="471" y="516"/>
                    <a:pt x="457" y="516"/>
                    <a:pt x="441" y="516"/>
                  </a:cubicBezTo>
                  <a:close/>
                  <a:moveTo>
                    <a:pt x="441" y="104"/>
                  </a:moveTo>
                  <a:lnTo>
                    <a:pt x="441" y="104"/>
                  </a:lnTo>
                  <a:cubicBezTo>
                    <a:pt x="412" y="45"/>
                    <a:pt x="353" y="0"/>
                    <a:pt x="294" y="0"/>
                  </a:cubicBezTo>
                  <a:cubicBezTo>
                    <a:pt x="191" y="0"/>
                    <a:pt x="118" y="74"/>
                    <a:pt x="118" y="163"/>
                  </a:cubicBezTo>
                  <a:cubicBezTo>
                    <a:pt x="44" y="177"/>
                    <a:pt x="0" y="251"/>
                    <a:pt x="0" y="310"/>
                  </a:cubicBezTo>
                  <a:cubicBezTo>
                    <a:pt x="0" y="398"/>
                    <a:pt x="59" y="472"/>
                    <a:pt x="147" y="472"/>
                  </a:cubicBezTo>
                  <a:lnTo>
                    <a:pt x="441" y="472"/>
                  </a:lnTo>
                  <a:cubicBezTo>
                    <a:pt x="545" y="472"/>
                    <a:pt x="618" y="383"/>
                    <a:pt x="618" y="280"/>
                  </a:cubicBezTo>
                  <a:cubicBezTo>
                    <a:pt x="618" y="177"/>
                    <a:pt x="545" y="104"/>
                    <a:pt x="441" y="104"/>
                  </a:cubicBezTo>
                  <a:close/>
                  <a:moveTo>
                    <a:pt x="427" y="427"/>
                  </a:moveTo>
                  <a:lnTo>
                    <a:pt x="427" y="427"/>
                  </a:lnTo>
                  <a:lnTo>
                    <a:pt x="177" y="427"/>
                  </a:lnTo>
                  <a:cubicBezTo>
                    <a:pt x="74" y="427"/>
                    <a:pt x="29" y="354"/>
                    <a:pt x="29" y="310"/>
                  </a:cubicBezTo>
                  <a:cubicBezTo>
                    <a:pt x="29" y="266"/>
                    <a:pt x="88" y="207"/>
                    <a:pt x="147" y="192"/>
                  </a:cubicBezTo>
                  <a:cubicBezTo>
                    <a:pt x="147" y="118"/>
                    <a:pt x="206" y="45"/>
                    <a:pt x="294" y="45"/>
                  </a:cubicBezTo>
                  <a:cubicBezTo>
                    <a:pt x="353" y="45"/>
                    <a:pt x="398" y="74"/>
                    <a:pt x="412" y="133"/>
                  </a:cubicBezTo>
                  <a:cubicBezTo>
                    <a:pt x="515" y="133"/>
                    <a:pt x="589" y="192"/>
                    <a:pt x="589" y="280"/>
                  </a:cubicBezTo>
                  <a:cubicBezTo>
                    <a:pt x="589" y="354"/>
                    <a:pt x="530" y="427"/>
                    <a:pt x="427" y="42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5" name="Freeform 83"/>
            <p:cNvSpPr>
              <a:spLocks noChangeArrowheads="1"/>
            </p:cNvSpPr>
            <p:nvPr/>
          </p:nvSpPr>
          <p:spPr bwMode="auto">
            <a:xfrm>
              <a:off x="3773488" y="4010025"/>
              <a:ext cx="266700" cy="204788"/>
            </a:xfrm>
            <a:custGeom>
              <a:avLst/>
              <a:gdLst>
                <a:gd name="T0" fmla="*/ 441 w 619"/>
                <a:gd name="T1" fmla="*/ 103 h 472"/>
                <a:gd name="T2" fmla="*/ 441 w 619"/>
                <a:gd name="T3" fmla="*/ 103 h 472"/>
                <a:gd name="T4" fmla="*/ 294 w 619"/>
                <a:gd name="T5" fmla="*/ 0 h 472"/>
                <a:gd name="T6" fmla="*/ 118 w 619"/>
                <a:gd name="T7" fmla="*/ 162 h 472"/>
                <a:gd name="T8" fmla="*/ 0 w 619"/>
                <a:gd name="T9" fmla="*/ 324 h 472"/>
                <a:gd name="T10" fmla="*/ 147 w 619"/>
                <a:gd name="T11" fmla="*/ 471 h 472"/>
                <a:gd name="T12" fmla="*/ 427 w 619"/>
                <a:gd name="T13" fmla="*/ 471 h 472"/>
                <a:gd name="T14" fmla="*/ 618 w 619"/>
                <a:gd name="T15" fmla="*/ 294 h 472"/>
                <a:gd name="T16" fmla="*/ 441 w 619"/>
                <a:gd name="T17" fmla="*/ 103 h 472"/>
                <a:gd name="T18" fmla="*/ 427 w 619"/>
                <a:gd name="T19" fmla="*/ 442 h 472"/>
                <a:gd name="T20" fmla="*/ 427 w 619"/>
                <a:gd name="T21" fmla="*/ 442 h 472"/>
                <a:gd name="T22" fmla="*/ 147 w 619"/>
                <a:gd name="T23" fmla="*/ 442 h 472"/>
                <a:gd name="T24" fmla="*/ 29 w 619"/>
                <a:gd name="T25" fmla="*/ 324 h 472"/>
                <a:gd name="T26" fmla="*/ 147 w 619"/>
                <a:gd name="T27" fmla="*/ 206 h 472"/>
                <a:gd name="T28" fmla="*/ 294 w 619"/>
                <a:gd name="T29" fmla="*/ 44 h 472"/>
                <a:gd name="T30" fmla="*/ 412 w 619"/>
                <a:gd name="T31" fmla="*/ 147 h 472"/>
                <a:gd name="T32" fmla="*/ 589 w 619"/>
                <a:gd name="T33" fmla="*/ 280 h 472"/>
                <a:gd name="T34" fmla="*/ 427 w 619"/>
                <a:gd name="T35" fmla="*/ 442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9" h="472">
                  <a:moveTo>
                    <a:pt x="441" y="103"/>
                  </a:moveTo>
                  <a:lnTo>
                    <a:pt x="441" y="103"/>
                  </a:lnTo>
                  <a:cubicBezTo>
                    <a:pt x="412" y="44"/>
                    <a:pt x="353" y="0"/>
                    <a:pt x="294" y="0"/>
                  </a:cubicBezTo>
                  <a:cubicBezTo>
                    <a:pt x="191" y="0"/>
                    <a:pt x="118" y="74"/>
                    <a:pt x="118" y="162"/>
                  </a:cubicBezTo>
                  <a:cubicBezTo>
                    <a:pt x="44" y="192"/>
                    <a:pt x="0" y="251"/>
                    <a:pt x="0" y="324"/>
                  </a:cubicBezTo>
                  <a:cubicBezTo>
                    <a:pt x="0" y="398"/>
                    <a:pt x="59" y="471"/>
                    <a:pt x="147" y="471"/>
                  </a:cubicBezTo>
                  <a:lnTo>
                    <a:pt x="427" y="471"/>
                  </a:lnTo>
                  <a:cubicBezTo>
                    <a:pt x="530" y="471"/>
                    <a:pt x="618" y="398"/>
                    <a:pt x="618" y="294"/>
                  </a:cubicBezTo>
                  <a:cubicBezTo>
                    <a:pt x="618" y="192"/>
                    <a:pt x="545" y="103"/>
                    <a:pt x="441" y="103"/>
                  </a:cubicBezTo>
                  <a:close/>
                  <a:moveTo>
                    <a:pt x="427" y="442"/>
                  </a:moveTo>
                  <a:lnTo>
                    <a:pt x="427" y="442"/>
                  </a:lnTo>
                  <a:lnTo>
                    <a:pt x="147" y="442"/>
                  </a:lnTo>
                  <a:cubicBezTo>
                    <a:pt x="147" y="442"/>
                    <a:pt x="29" y="427"/>
                    <a:pt x="29" y="324"/>
                  </a:cubicBezTo>
                  <a:cubicBezTo>
                    <a:pt x="29" y="265"/>
                    <a:pt x="88" y="206"/>
                    <a:pt x="147" y="206"/>
                  </a:cubicBezTo>
                  <a:cubicBezTo>
                    <a:pt x="147" y="118"/>
                    <a:pt x="206" y="44"/>
                    <a:pt x="294" y="44"/>
                  </a:cubicBezTo>
                  <a:cubicBezTo>
                    <a:pt x="353" y="44"/>
                    <a:pt x="398" y="89"/>
                    <a:pt x="412" y="147"/>
                  </a:cubicBezTo>
                  <a:cubicBezTo>
                    <a:pt x="515" y="133"/>
                    <a:pt x="574" y="221"/>
                    <a:pt x="589" y="280"/>
                  </a:cubicBezTo>
                  <a:cubicBezTo>
                    <a:pt x="589" y="368"/>
                    <a:pt x="500" y="442"/>
                    <a:pt x="427" y="44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6" name="Freeform 84"/>
            <p:cNvSpPr>
              <a:spLocks noChangeArrowheads="1"/>
            </p:cNvSpPr>
            <p:nvPr/>
          </p:nvSpPr>
          <p:spPr bwMode="auto">
            <a:xfrm>
              <a:off x="3328988" y="3986213"/>
              <a:ext cx="255587" cy="255587"/>
            </a:xfrm>
            <a:custGeom>
              <a:avLst/>
              <a:gdLst>
                <a:gd name="T0" fmla="*/ 30 w 590"/>
                <a:gd name="T1" fmla="*/ 0 h 590"/>
                <a:gd name="T2" fmla="*/ 30 w 590"/>
                <a:gd name="T3" fmla="*/ 0 h 590"/>
                <a:gd name="T4" fmla="*/ 0 w 590"/>
                <a:gd name="T5" fmla="*/ 30 h 590"/>
                <a:gd name="T6" fmla="*/ 0 w 590"/>
                <a:gd name="T7" fmla="*/ 574 h 590"/>
                <a:gd name="T8" fmla="*/ 30 w 590"/>
                <a:gd name="T9" fmla="*/ 589 h 590"/>
                <a:gd name="T10" fmla="*/ 45 w 590"/>
                <a:gd name="T11" fmla="*/ 574 h 590"/>
                <a:gd name="T12" fmla="*/ 45 w 590"/>
                <a:gd name="T13" fmla="*/ 30 h 590"/>
                <a:gd name="T14" fmla="*/ 30 w 590"/>
                <a:gd name="T15" fmla="*/ 0 h 590"/>
                <a:gd name="T16" fmla="*/ 560 w 590"/>
                <a:gd name="T17" fmla="*/ 44 h 590"/>
                <a:gd name="T18" fmla="*/ 560 w 590"/>
                <a:gd name="T19" fmla="*/ 44 h 590"/>
                <a:gd name="T20" fmla="*/ 118 w 590"/>
                <a:gd name="T21" fmla="*/ 0 h 590"/>
                <a:gd name="T22" fmla="*/ 89 w 590"/>
                <a:gd name="T23" fmla="*/ 44 h 590"/>
                <a:gd name="T24" fmla="*/ 89 w 590"/>
                <a:gd name="T25" fmla="*/ 265 h 590"/>
                <a:gd name="T26" fmla="*/ 118 w 590"/>
                <a:gd name="T27" fmla="*/ 295 h 590"/>
                <a:gd name="T28" fmla="*/ 560 w 590"/>
                <a:gd name="T29" fmla="*/ 265 h 590"/>
                <a:gd name="T30" fmla="*/ 589 w 590"/>
                <a:gd name="T31" fmla="*/ 221 h 590"/>
                <a:gd name="T32" fmla="*/ 589 w 590"/>
                <a:gd name="T33" fmla="*/ 89 h 590"/>
                <a:gd name="T34" fmla="*/ 560 w 590"/>
                <a:gd name="T35" fmla="*/ 44 h 590"/>
                <a:gd name="T36" fmla="*/ 280 w 590"/>
                <a:gd name="T37" fmla="*/ 251 h 590"/>
                <a:gd name="T38" fmla="*/ 280 w 590"/>
                <a:gd name="T39" fmla="*/ 251 h 590"/>
                <a:gd name="T40" fmla="*/ 148 w 590"/>
                <a:gd name="T41" fmla="*/ 265 h 590"/>
                <a:gd name="T42" fmla="*/ 118 w 590"/>
                <a:gd name="T43" fmla="*/ 236 h 590"/>
                <a:gd name="T44" fmla="*/ 118 w 590"/>
                <a:gd name="T45" fmla="*/ 59 h 590"/>
                <a:gd name="T46" fmla="*/ 148 w 590"/>
                <a:gd name="T47" fmla="*/ 44 h 590"/>
                <a:gd name="T48" fmla="*/ 280 w 590"/>
                <a:gd name="T49" fmla="*/ 59 h 590"/>
                <a:gd name="T50" fmla="*/ 280 w 590"/>
                <a:gd name="T51" fmla="*/ 251 h 590"/>
                <a:gd name="T52" fmla="*/ 442 w 590"/>
                <a:gd name="T53" fmla="*/ 236 h 590"/>
                <a:gd name="T54" fmla="*/ 442 w 590"/>
                <a:gd name="T55" fmla="*/ 236 h 590"/>
                <a:gd name="T56" fmla="*/ 324 w 590"/>
                <a:gd name="T57" fmla="*/ 236 h 590"/>
                <a:gd name="T58" fmla="*/ 324 w 590"/>
                <a:gd name="T59" fmla="*/ 59 h 590"/>
                <a:gd name="T60" fmla="*/ 442 w 590"/>
                <a:gd name="T61" fmla="*/ 74 h 590"/>
                <a:gd name="T62" fmla="*/ 442 w 590"/>
                <a:gd name="T63" fmla="*/ 236 h 590"/>
                <a:gd name="T64" fmla="*/ 560 w 590"/>
                <a:gd name="T65" fmla="*/ 206 h 590"/>
                <a:gd name="T66" fmla="*/ 560 w 590"/>
                <a:gd name="T67" fmla="*/ 206 h 590"/>
                <a:gd name="T68" fmla="*/ 530 w 590"/>
                <a:gd name="T69" fmla="*/ 221 h 590"/>
                <a:gd name="T70" fmla="*/ 471 w 590"/>
                <a:gd name="T71" fmla="*/ 221 h 590"/>
                <a:gd name="T72" fmla="*/ 471 w 590"/>
                <a:gd name="T73" fmla="*/ 74 h 590"/>
                <a:gd name="T74" fmla="*/ 530 w 590"/>
                <a:gd name="T75" fmla="*/ 89 h 590"/>
                <a:gd name="T76" fmla="*/ 560 w 590"/>
                <a:gd name="T77" fmla="*/ 103 h 590"/>
                <a:gd name="T78" fmla="*/ 560 w 590"/>
                <a:gd name="T79" fmla="*/ 20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0" h="590">
                  <a:moveTo>
                    <a:pt x="30" y="0"/>
                  </a:moveTo>
                  <a:lnTo>
                    <a:pt x="30" y="0"/>
                  </a:lnTo>
                  <a:cubicBezTo>
                    <a:pt x="15" y="0"/>
                    <a:pt x="0" y="15"/>
                    <a:pt x="0" y="30"/>
                  </a:cubicBezTo>
                  <a:cubicBezTo>
                    <a:pt x="0" y="574"/>
                    <a:pt x="0" y="574"/>
                    <a:pt x="0" y="574"/>
                  </a:cubicBezTo>
                  <a:cubicBezTo>
                    <a:pt x="0" y="589"/>
                    <a:pt x="15" y="589"/>
                    <a:pt x="30" y="589"/>
                  </a:cubicBezTo>
                  <a:cubicBezTo>
                    <a:pt x="30" y="589"/>
                    <a:pt x="45" y="589"/>
                    <a:pt x="45" y="574"/>
                  </a:cubicBezTo>
                  <a:cubicBezTo>
                    <a:pt x="45" y="30"/>
                    <a:pt x="45" y="30"/>
                    <a:pt x="45" y="30"/>
                  </a:cubicBezTo>
                  <a:cubicBezTo>
                    <a:pt x="45" y="15"/>
                    <a:pt x="30" y="0"/>
                    <a:pt x="30" y="0"/>
                  </a:cubicBezTo>
                  <a:close/>
                  <a:moveTo>
                    <a:pt x="560" y="44"/>
                  </a:moveTo>
                  <a:lnTo>
                    <a:pt x="560" y="44"/>
                  </a:lnTo>
                  <a:cubicBezTo>
                    <a:pt x="118" y="0"/>
                    <a:pt x="118" y="0"/>
                    <a:pt x="118" y="0"/>
                  </a:cubicBezTo>
                  <a:cubicBezTo>
                    <a:pt x="103" y="0"/>
                    <a:pt x="89" y="30"/>
                    <a:pt x="89" y="44"/>
                  </a:cubicBezTo>
                  <a:cubicBezTo>
                    <a:pt x="89" y="265"/>
                    <a:pt x="89" y="265"/>
                    <a:pt x="89" y="265"/>
                  </a:cubicBezTo>
                  <a:cubicBezTo>
                    <a:pt x="89" y="280"/>
                    <a:pt x="103" y="295"/>
                    <a:pt x="118" y="295"/>
                  </a:cubicBezTo>
                  <a:cubicBezTo>
                    <a:pt x="560" y="265"/>
                    <a:pt x="560" y="265"/>
                    <a:pt x="560" y="265"/>
                  </a:cubicBezTo>
                  <a:cubicBezTo>
                    <a:pt x="574" y="265"/>
                    <a:pt x="589" y="236"/>
                    <a:pt x="589" y="221"/>
                  </a:cubicBezTo>
                  <a:cubicBezTo>
                    <a:pt x="589" y="89"/>
                    <a:pt x="589" y="89"/>
                    <a:pt x="589" y="89"/>
                  </a:cubicBezTo>
                  <a:cubicBezTo>
                    <a:pt x="589" y="59"/>
                    <a:pt x="574" y="44"/>
                    <a:pt x="560" y="44"/>
                  </a:cubicBezTo>
                  <a:close/>
                  <a:moveTo>
                    <a:pt x="280" y="251"/>
                  </a:moveTo>
                  <a:lnTo>
                    <a:pt x="280" y="251"/>
                  </a:lnTo>
                  <a:cubicBezTo>
                    <a:pt x="148" y="265"/>
                    <a:pt x="148" y="265"/>
                    <a:pt x="148" y="265"/>
                  </a:cubicBezTo>
                  <a:cubicBezTo>
                    <a:pt x="118" y="265"/>
                    <a:pt x="118" y="251"/>
                    <a:pt x="118" y="236"/>
                  </a:cubicBezTo>
                  <a:cubicBezTo>
                    <a:pt x="118" y="59"/>
                    <a:pt x="118" y="59"/>
                    <a:pt x="118" y="59"/>
                  </a:cubicBezTo>
                  <a:cubicBezTo>
                    <a:pt x="118" y="44"/>
                    <a:pt x="118" y="44"/>
                    <a:pt x="148" y="44"/>
                  </a:cubicBezTo>
                  <a:cubicBezTo>
                    <a:pt x="280" y="59"/>
                    <a:pt x="280" y="59"/>
                    <a:pt x="280" y="59"/>
                  </a:cubicBezTo>
                  <a:lnTo>
                    <a:pt x="280" y="251"/>
                  </a:lnTo>
                  <a:close/>
                  <a:moveTo>
                    <a:pt x="442" y="236"/>
                  </a:moveTo>
                  <a:lnTo>
                    <a:pt x="442" y="236"/>
                  </a:lnTo>
                  <a:cubicBezTo>
                    <a:pt x="324" y="236"/>
                    <a:pt x="324" y="236"/>
                    <a:pt x="324" y="236"/>
                  </a:cubicBezTo>
                  <a:cubicBezTo>
                    <a:pt x="324" y="59"/>
                    <a:pt x="324" y="59"/>
                    <a:pt x="324" y="59"/>
                  </a:cubicBezTo>
                  <a:cubicBezTo>
                    <a:pt x="442" y="74"/>
                    <a:pt x="442" y="74"/>
                    <a:pt x="442" y="74"/>
                  </a:cubicBezTo>
                  <a:lnTo>
                    <a:pt x="442" y="236"/>
                  </a:lnTo>
                  <a:close/>
                  <a:moveTo>
                    <a:pt x="560" y="206"/>
                  </a:moveTo>
                  <a:lnTo>
                    <a:pt x="560" y="206"/>
                  </a:lnTo>
                  <a:cubicBezTo>
                    <a:pt x="560" y="221"/>
                    <a:pt x="560" y="221"/>
                    <a:pt x="530" y="221"/>
                  </a:cubicBezTo>
                  <a:cubicBezTo>
                    <a:pt x="471" y="221"/>
                    <a:pt x="471" y="221"/>
                    <a:pt x="471" y="221"/>
                  </a:cubicBezTo>
                  <a:cubicBezTo>
                    <a:pt x="471" y="74"/>
                    <a:pt x="471" y="74"/>
                    <a:pt x="471" y="74"/>
                  </a:cubicBezTo>
                  <a:cubicBezTo>
                    <a:pt x="530" y="89"/>
                    <a:pt x="530" y="89"/>
                    <a:pt x="530" y="89"/>
                  </a:cubicBezTo>
                  <a:cubicBezTo>
                    <a:pt x="560" y="89"/>
                    <a:pt x="560" y="89"/>
                    <a:pt x="560" y="103"/>
                  </a:cubicBezTo>
                  <a:lnTo>
                    <a:pt x="560" y="206"/>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7" name="Freeform 85"/>
            <p:cNvSpPr>
              <a:spLocks noChangeArrowheads="1"/>
            </p:cNvSpPr>
            <p:nvPr/>
          </p:nvSpPr>
          <p:spPr bwMode="auto">
            <a:xfrm>
              <a:off x="2897188" y="3979863"/>
              <a:ext cx="241300" cy="274637"/>
            </a:xfrm>
            <a:custGeom>
              <a:avLst/>
              <a:gdLst>
                <a:gd name="T0" fmla="*/ 471 w 561"/>
                <a:gd name="T1" fmla="*/ 0 h 635"/>
                <a:gd name="T2" fmla="*/ 471 w 561"/>
                <a:gd name="T3" fmla="*/ 0 h 635"/>
                <a:gd name="T4" fmla="*/ 89 w 561"/>
                <a:gd name="T5" fmla="*/ 0 h 635"/>
                <a:gd name="T6" fmla="*/ 0 w 561"/>
                <a:gd name="T7" fmla="*/ 74 h 635"/>
                <a:gd name="T8" fmla="*/ 0 w 561"/>
                <a:gd name="T9" fmla="*/ 634 h 635"/>
                <a:gd name="T10" fmla="*/ 44 w 561"/>
                <a:gd name="T11" fmla="*/ 634 h 635"/>
                <a:gd name="T12" fmla="*/ 118 w 561"/>
                <a:gd name="T13" fmla="*/ 575 h 635"/>
                <a:gd name="T14" fmla="*/ 207 w 561"/>
                <a:gd name="T15" fmla="*/ 634 h 635"/>
                <a:gd name="T16" fmla="*/ 280 w 561"/>
                <a:gd name="T17" fmla="*/ 575 h 635"/>
                <a:gd name="T18" fmla="*/ 354 w 561"/>
                <a:gd name="T19" fmla="*/ 634 h 635"/>
                <a:gd name="T20" fmla="*/ 442 w 561"/>
                <a:gd name="T21" fmla="*/ 575 h 635"/>
                <a:gd name="T22" fmla="*/ 516 w 561"/>
                <a:gd name="T23" fmla="*/ 634 h 635"/>
                <a:gd name="T24" fmla="*/ 560 w 561"/>
                <a:gd name="T25" fmla="*/ 634 h 635"/>
                <a:gd name="T26" fmla="*/ 560 w 561"/>
                <a:gd name="T27" fmla="*/ 74 h 635"/>
                <a:gd name="T28" fmla="*/ 471 w 561"/>
                <a:gd name="T29" fmla="*/ 0 h 635"/>
                <a:gd name="T30" fmla="*/ 516 w 561"/>
                <a:gd name="T31" fmla="*/ 589 h 635"/>
                <a:gd name="T32" fmla="*/ 516 w 561"/>
                <a:gd name="T33" fmla="*/ 589 h 635"/>
                <a:gd name="T34" fmla="*/ 442 w 561"/>
                <a:gd name="T35" fmla="*/ 530 h 635"/>
                <a:gd name="T36" fmla="*/ 354 w 561"/>
                <a:gd name="T37" fmla="*/ 589 h 635"/>
                <a:gd name="T38" fmla="*/ 280 w 561"/>
                <a:gd name="T39" fmla="*/ 530 h 635"/>
                <a:gd name="T40" fmla="*/ 207 w 561"/>
                <a:gd name="T41" fmla="*/ 589 h 635"/>
                <a:gd name="T42" fmla="*/ 118 w 561"/>
                <a:gd name="T43" fmla="*/ 530 h 635"/>
                <a:gd name="T44" fmla="*/ 44 w 561"/>
                <a:gd name="T45" fmla="*/ 589 h 635"/>
                <a:gd name="T46" fmla="*/ 44 w 561"/>
                <a:gd name="T47" fmla="*/ 74 h 635"/>
                <a:gd name="T48" fmla="*/ 89 w 561"/>
                <a:gd name="T49" fmla="*/ 45 h 635"/>
                <a:gd name="T50" fmla="*/ 471 w 561"/>
                <a:gd name="T51" fmla="*/ 45 h 635"/>
                <a:gd name="T52" fmla="*/ 516 w 561"/>
                <a:gd name="T53" fmla="*/ 74 h 635"/>
                <a:gd name="T54" fmla="*/ 516 w 561"/>
                <a:gd name="T55" fmla="*/ 589 h 635"/>
                <a:gd name="T56" fmla="*/ 412 w 561"/>
                <a:gd name="T57" fmla="*/ 354 h 635"/>
                <a:gd name="T58" fmla="*/ 412 w 561"/>
                <a:gd name="T59" fmla="*/ 354 h 635"/>
                <a:gd name="T60" fmla="*/ 148 w 561"/>
                <a:gd name="T61" fmla="*/ 354 h 635"/>
                <a:gd name="T62" fmla="*/ 118 w 561"/>
                <a:gd name="T63" fmla="*/ 368 h 635"/>
                <a:gd name="T64" fmla="*/ 148 w 561"/>
                <a:gd name="T65" fmla="*/ 398 h 635"/>
                <a:gd name="T66" fmla="*/ 412 w 561"/>
                <a:gd name="T67" fmla="*/ 398 h 635"/>
                <a:gd name="T68" fmla="*/ 442 w 561"/>
                <a:gd name="T69" fmla="*/ 368 h 635"/>
                <a:gd name="T70" fmla="*/ 412 w 561"/>
                <a:gd name="T71" fmla="*/ 354 h 635"/>
                <a:gd name="T72" fmla="*/ 412 w 561"/>
                <a:gd name="T73" fmla="*/ 236 h 635"/>
                <a:gd name="T74" fmla="*/ 412 w 561"/>
                <a:gd name="T75" fmla="*/ 236 h 635"/>
                <a:gd name="T76" fmla="*/ 148 w 561"/>
                <a:gd name="T77" fmla="*/ 236 h 635"/>
                <a:gd name="T78" fmla="*/ 118 w 561"/>
                <a:gd name="T79" fmla="*/ 251 h 635"/>
                <a:gd name="T80" fmla="*/ 148 w 561"/>
                <a:gd name="T81" fmla="*/ 280 h 635"/>
                <a:gd name="T82" fmla="*/ 412 w 561"/>
                <a:gd name="T83" fmla="*/ 280 h 635"/>
                <a:gd name="T84" fmla="*/ 442 w 561"/>
                <a:gd name="T85" fmla="*/ 251 h 635"/>
                <a:gd name="T86" fmla="*/ 412 w 561"/>
                <a:gd name="T87" fmla="*/ 236 h 635"/>
                <a:gd name="T88" fmla="*/ 412 w 561"/>
                <a:gd name="T89" fmla="*/ 118 h 635"/>
                <a:gd name="T90" fmla="*/ 412 w 561"/>
                <a:gd name="T91" fmla="*/ 118 h 635"/>
                <a:gd name="T92" fmla="*/ 148 w 561"/>
                <a:gd name="T93" fmla="*/ 118 h 635"/>
                <a:gd name="T94" fmla="*/ 118 w 561"/>
                <a:gd name="T95" fmla="*/ 133 h 635"/>
                <a:gd name="T96" fmla="*/ 148 w 561"/>
                <a:gd name="T97" fmla="*/ 163 h 635"/>
                <a:gd name="T98" fmla="*/ 412 w 561"/>
                <a:gd name="T99" fmla="*/ 163 h 635"/>
                <a:gd name="T100" fmla="*/ 442 w 561"/>
                <a:gd name="T101" fmla="*/ 133 h 635"/>
                <a:gd name="T102" fmla="*/ 412 w 561"/>
                <a:gd name="T103" fmla="*/ 118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1" h="635">
                  <a:moveTo>
                    <a:pt x="471" y="0"/>
                  </a:moveTo>
                  <a:lnTo>
                    <a:pt x="471" y="0"/>
                  </a:lnTo>
                  <a:cubicBezTo>
                    <a:pt x="89" y="0"/>
                    <a:pt x="89" y="0"/>
                    <a:pt x="89" y="0"/>
                  </a:cubicBezTo>
                  <a:cubicBezTo>
                    <a:pt x="44" y="0"/>
                    <a:pt x="0" y="30"/>
                    <a:pt x="0" y="74"/>
                  </a:cubicBezTo>
                  <a:cubicBezTo>
                    <a:pt x="0" y="634"/>
                    <a:pt x="0" y="634"/>
                    <a:pt x="0" y="634"/>
                  </a:cubicBezTo>
                  <a:cubicBezTo>
                    <a:pt x="44" y="634"/>
                    <a:pt x="44" y="634"/>
                    <a:pt x="44" y="634"/>
                  </a:cubicBezTo>
                  <a:cubicBezTo>
                    <a:pt x="118" y="575"/>
                    <a:pt x="118" y="575"/>
                    <a:pt x="118" y="575"/>
                  </a:cubicBezTo>
                  <a:cubicBezTo>
                    <a:pt x="207" y="634"/>
                    <a:pt x="207" y="634"/>
                    <a:pt x="207" y="634"/>
                  </a:cubicBezTo>
                  <a:cubicBezTo>
                    <a:pt x="280" y="575"/>
                    <a:pt x="280" y="575"/>
                    <a:pt x="280" y="575"/>
                  </a:cubicBezTo>
                  <a:cubicBezTo>
                    <a:pt x="354" y="634"/>
                    <a:pt x="354" y="634"/>
                    <a:pt x="354" y="634"/>
                  </a:cubicBezTo>
                  <a:cubicBezTo>
                    <a:pt x="442" y="575"/>
                    <a:pt x="442" y="575"/>
                    <a:pt x="442" y="575"/>
                  </a:cubicBezTo>
                  <a:cubicBezTo>
                    <a:pt x="516" y="634"/>
                    <a:pt x="516" y="634"/>
                    <a:pt x="516" y="634"/>
                  </a:cubicBezTo>
                  <a:cubicBezTo>
                    <a:pt x="560" y="634"/>
                    <a:pt x="560" y="634"/>
                    <a:pt x="560" y="634"/>
                  </a:cubicBezTo>
                  <a:cubicBezTo>
                    <a:pt x="560" y="74"/>
                    <a:pt x="560" y="74"/>
                    <a:pt x="560" y="74"/>
                  </a:cubicBezTo>
                  <a:cubicBezTo>
                    <a:pt x="560" y="30"/>
                    <a:pt x="516" y="0"/>
                    <a:pt x="471" y="0"/>
                  </a:cubicBezTo>
                  <a:close/>
                  <a:moveTo>
                    <a:pt x="516" y="589"/>
                  </a:moveTo>
                  <a:lnTo>
                    <a:pt x="516" y="589"/>
                  </a:lnTo>
                  <a:cubicBezTo>
                    <a:pt x="442" y="530"/>
                    <a:pt x="442" y="530"/>
                    <a:pt x="442" y="530"/>
                  </a:cubicBezTo>
                  <a:cubicBezTo>
                    <a:pt x="354" y="589"/>
                    <a:pt x="354" y="589"/>
                    <a:pt x="354" y="589"/>
                  </a:cubicBezTo>
                  <a:cubicBezTo>
                    <a:pt x="280" y="530"/>
                    <a:pt x="280" y="530"/>
                    <a:pt x="280" y="530"/>
                  </a:cubicBezTo>
                  <a:cubicBezTo>
                    <a:pt x="207" y="589"/>
                    <a:pt x="207" y="589"/>
                    <a:pt x="207" y="589"/>
                  </a:cubicBezTo>
                  <a:cubicBezTo>
                    <a:pt x="118" y="530"/>
                    <a:pt x="118" y="530"/>
                    <a:pt x="118" y="530"/>
                  </a:cubicBezTo>
                  <a:cubicBezTo>
                    <a:pt x="44" y="589"/>
                    <a:pt x="44" y="589"/>
                    <a:pt x="44" y="589"/>
                  </a:cubicBezTo>
                  <a:cubicBezTo>
                    <a:pt x="44" y="74"/>
                    <a:pt x="44" y="74"/>
                    <a:pt x="44" y="74"/>
                  </a:cubicBezTo>
                  <a:cubicBezTo>
                    <a:pt x="44" y="59"/>
                    <a:pt x="59" y="45"/>
                    <a:pt x="89" y="45"/>
                  </a:cubicBezTo>
                  <a:cubicBezTo>
                    <a:pt x="471" y="45"/>
                    <a:pt x="471" y="45"/>
                    <a:pt x="471" y="45"/>
                  </a:cubicBezTo>
                  <a:cubicBezTo>
                    <a:pt x="501" y="45"/>
                    <a:pt x="516" y="59"/>
                    <a:pt x="516" y="74"/>
                  </a:cubicBezTo>
                  <a:lnTo>
                    <a:pt x="516" y="589"/>
                  </a:lnTo>
                  <a:close/>
                  <a:moveTo>
                    <a:pt x="412" y="354"/>
                  </a:moveTo>
                  <a:lnTo>
                    <a:pt x="412" y="354"/>
                  </a:lnTo>
                  <a:cubicBezTo>
                    <a:pt x="148" y="354"/>
                    <a:pt x="148" y="354"/>
                    <a:pt x="148" y="354"/>
                  </a:cubicBezTo>
                  <a:cubicBezTo>
                    <a:pt x="133" y="354"/>
                    <a:pt x="118" y="368"/>
                    <a:pt x="118" y="368"/>
                  </a:cubicBezTo>
                  <a:cubicBezTo>
                    <a:pt x="118" y="383"/>
                    <a:pt x="133" y="398"/>
                    <a:pt x="148" y="398"/>
                  </a:cubicBezTo>
                  <a:cubicBezTo>
                    <a:pt x="412" y="398"/>
                    <a:pt x="412" y="398"/>
                    <a:pt x="412" y="398"/>
                  </a:cubicBezTo>
                  <a:cubicBezTo>
                    <a:pt x="427" y="398"/>
                    <a:pt x="442" y="383"/>
                    <a:pt x="442" y="368"/>
                  </a:cubicBezTo>
                  <a:cubicBezTo>
                    <a:pt x="442" y="368"/>
                    <a:pt x="427" y="354"/>
                    <a:pt x="412" y="354"/>
                  </a:cubicBezTo>
                  <a:close/>
                  <a:moveTo>
                    <a:pt x="412" y="236"/>
                  </a:moveTo>
                  <a:lnTo>
                    <a:pt x="412" y="236"/>
                  </a:lnTo>
                  <a:cubicBezTo>
                    <a:pt x="148" y="236"/>
                    <a:pt x="148" y="236"/>
                    <a:pt x="148" y="236"/>
                  </a:cubicBezTo>
                  <a:cubicBezTo>
                    <a:pt x="133" y="236"/>
                    <a:pt x="118" y="251"/>
                    <a:pt x="118" y="251"/>
                  </a:cubicBezTo>
                  <a:cubicBezTo>
                    <a:pt x="118" y="266"/>
                    <a:pt x="133" y="280"/>
                    <a:pt x="148" y="280"/>
                  </a:cubicBezTo>
                  <a:cubicBezTo>
                    <a:pt x="412" y="280"/>
                    <a:pt x="412" y="280"/>
                    <a:pt x="412" y="280"/>
                  </a:cubicBezTo>
                  <a:cubicBezTo>
                    <a:pt x="427" y="280"/>
                    <a:pt x="442" y="266"/>
                    <a:pt x="442" y="251"/>
                  </a:cubicBezTo>
                  <a:cubicBezTo>
                    <a:pt x="442" y="251"/>
                    <a:pt x="427" y="236"/>
                    <a:pt x="412" y="236"/>
                  </a:cubicBezTo>
                  <a:close/>
                  <a:moveTo>
                    <a:pt x="412" y="118"/>
                  </a:moveTo>
                  <a:lnTo>
                    <a:pt x="412" y="118"/>
                  </a:lnTo>
                  <a:cubicBezTo>
                    <a:pt x="148" y="118"/>
                    <a:pt x="148" y="118"/>
                    <a:pt x="148" y="118"/>
                  </a:cubicBezTo>
                  <a:cubicBezTo>
                    <a:pt x="133" y="118"/>
                    <a:pt x="118" y="133"/>
                    <a:pt x="118" y="133"/>
                  </a:cubicBezTo>
                  <a:cubicBezTo>
                    <a:pt x="118" y="148"/>
                    <a:pt x="133" y="163"/>
                    <a:pt x="148" y="163"/>
                  </a:cubicBezTo>
                  <a:cubicBezTo>
                    <a:pt x="412" y="163"/>
                    <a:pt x="412" y="163"/>
                    <a:pt x="412" y="163"/>
                  </a:cubicBezTo>
                  <a:cubicBezTo>
                    <a:pt x="427" y="163"/>
                    <a:pt x="442" y="148"/>
                    <a:pt x="442" y="133"/>
                  </a:cubicBezTo>
                  <a:cubicBezTo>
                    <a:pt x="442" y="133"/>
                    <a:pt x="427" y="118"/>
                    <a:pt x="412" y="11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8" name="Freeform 86"/>
            <p:cNvSpPr>
              <a:spLocks noChangeArrowheads="1"/>
            </p:cNvSpPr>
            <p:nvPr/>
          </p:nvSpPr>
          <p:spPr bwMode="auto">
            <a:xfrm>
              <a:off x="2436813" y="3979863"/>
              <a:ext cx="274637" cy="274637"/>
            </a:xfrm>
            <a:custGeom>
              <a:avLst/>
              <a:gdLst>
                <a:gd name="T0" fmla="*/ 383 w 634"/>
                <a:gd name="T1" fmla="*/ 133 h 635"/>
                <a:gd name="T2" fmla="*/ 383 w 634"/>
                <a:gd name="T3" fmla="*/ 133 h 635"/>
                <a:gd name="T4" fmla="*/ 383 w 634"/>
                <a:gd name="T5" fmla="*/ 251 h 635"/>
                <a:gd name="T6" fmla="*/ 501 w 634"/>
                <a:gd name="T7" fmla="*/ 251 h 635"/>
                <a:gd name="T8" fmla="*/ 501 w 634"/>
                <a:gd name="T9" fmla="*/ 133 h 635"/>
                <a:gd name="T10" fmla="*/ 383 w 634"/>
                <a:gd name="T11" fmla="*/ 133 h 635"/>
                <a:gd name="T12" fmla="*/ 471 w 634"/>
                <a:gd name="T13" fmla="*/ 221 h 635"/>
                <a:gd name="T14" fmla="*/ 471 w 634"/>
                <a:gd name="T15" fmla="*/ 221 h 635"/>
                <a:gd name="T16" fmla="*/ 412 w 634"/>
                <a:gd name="T17" fmla="*/ 221 h 635"/>
                <a:gd name="T18" fmla="*/ 412 w 634"/>
                <a:gd name="T19" fmla="*/ 163 h 635"/>
                <a:gd name="T20" fmla="*/ 471 w 634"/>
                <a:gd name="T21" fmla="*/ 163 h 635"/>
                <a:gd name="T22" fmla="*/ 471 w 634"/>
                <a:gd name="T23" fmla="*/ 221 h 635"/>
                <a:gd name="T24" fmla="*/ 589 w 634"/>
                <a:gd name="T25" fmla="*/ 0 h 635"/>
                <a:gd name="T26" fmla="*/ 589 w 634"/>
                <a:gd name="T27" fmla="*/ 0 h 635"/>
                <a:gd name="T28" fmla="*/ 339 w 634"/>
                <a:gd name="T29" fmla="*/ 0 h 635"/>
                <a:gd name="T30" fmla="*/ 295 w 634"/>
                <a:gd name="T31" fmla="*/ 30 h 635"/>
                <a:gd name="T32" fmla="*/ 30 w 634"/>
                <a:gd name="T33" fmla="*/ 295 h 635"/>
                <a:gd name="T34" fmla="*/ 30 w 634"/>
                <a:gd name="T35" fmla="*/ 398 h 635"/>
                <a:gd name="T36" fmla="*/ 236 w 634"/>
                <a:gd name="T37" fmla="*/ 604 h 635"/>
                <a:gd name="T38" fmla="*/ 339 w 634"/>
                <a:gd name="T39" fmla="*/ 604 h 635"/>
                <a:gd name="T40" fmla="*/ 604 w 634"/>
                <a:gd name="T41" fmla="*/ 339 h 635"/>
                <a:gd name="T42" fmla="*/ 633 w 634"/>
                <a:gd name="T43" fmla="*/ 295 h 635"/>
                <a:gd name="T44" fmla="*/ 633 w 634"/>
                <a:gd name="T45" fmla="*/ 45 h 635"/>
                <a:gd name="T46" fmla="*/ 589 w 634"/>
                <a:gd name="T47" fmla="*/ 0 h 635"/>
                <a:gd name="T48" fmla="*/ 324 w 634"/>
                <a:gd name="T49" fmla="*/ 575 h 635"/>
                <a:gd name="T50" fmla="*/ 324 w 634"/>
                <a:gd name="T51" fmla="*/ 575 h 635"/>
                <a:gd name="T52" fmla="*/ 265 w 634"/>
                <a:gd name="T53" fmla="*/ 575 h 635"/>
                <a:gd name="T54" fmla="*/ 59 w 634"/>
                <a:gd name="T55" fmla="*/ 368 h 635"/>
                <a:gd name="T56" fmla="*/ 59 w 634"/>
                <a:gd name="T57" fmla="*/ 325 h 635"/>
                <a:gd name="T58" fmla="*/ 89 w 634"/>
                <a:gd name="T59" fmla="*/ 295 h 635"/>
                <a:gd name="T60" fmla="*/ 339 w 634"/>
                <a:gd name="T61" fmla="*/ 545 h 635"/>
                <a:gd name="T62" fmla="*/ 324 w 634"/>
                <a:gd name="T63" fmla="*/ 575 h 635"/>
                <a:gd name="T64" fmla="*/ 589 w 634"/>
                <a:gd name="T65" fmla="*/ 280 h 635"/>
                <a:gd name="T66" fmla="*/ 589 w 634"/>
                <a:gd name="T67" fmla="*/ 280 h 635"/>
                <a:gd name="T68" fmla="*/ 575 w 634"/>
                <a:gd name="T69" fmla="*/ 325 h 635"/>
                <a:gd name="T70" fmla="*/ 369 w 634"/>
                <a:gd name="T71" fmla="*/ 516 h 635"/>
                <a:gd name="T72" fmla="*/ 118 w 634"/>
                <a:gd name="T73" fmla="*/ 266 h 635"/>
                <a:gd name="T74" fmla="*/ 324 w 634"/>
                <a:gd name="T75" fmla="*/ 59 h 635"/>
                <a:gd name="T76" fmla="*/ 354 w 634"/>
                <a:gd name="T77" fmla="*/ 45 h 635"/>
                <a:gd name="T78" fmla="*/ 575 w 634"/>
                <a:gd name="T79" fmla="*/ 45 h 635"/>
                <a:gd name="T80" fmla="*/ 589 w 634"/>
                <a:gd name="T81" fmla="*/ 59 h 635"/>
                <a:gd name="T82" fmla="*/ 589 w 634"/>
                <a:gd name="T8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5">
                  <a:moveTo>
                    <a:pt x="383" y="133"/>
                  </a:moveTo>
                  <a:lnTo>
                    <a:pt x="383" y="133"/>
                  </a:lnTo>
                  <a:cubicBezTo>
                    <a:pt x="354" y="163"/>
                    <a:pt x="354" y="207"/>
                    <a:pt x="383" y="251"/>
                  </a:cubicBezTo>
                  <a:cubicBezTo>
                    <a:pt x="428" y="280"/>
                    <a:pt x="471" y="280"/>
                    <a:pt x="501" y="251"/>
                  </a:cubicBezTo>
                  <a:cubicBezTo>
                    <a:pt x="530" y="207"/>
                    <a:pt x="530" y="163"/>
                    <a:pt x="501" y="133"/>
                  </a:cubicBezTo>
                  <a:cubicBezTo>
                    <a:pt x="471" y="104"/>
                    <a:pt x="428" y="104"/>
                    <a:pt x="383" y="133"/>
                  </a:cubicBezTo>
                  <a:close/>
                  <a:moveTo>
                    <a:pt x="471" y="221"/>
                  </a:moveTo>
                  <a:lnTo>
                    <a:pt x="471" y="221"/>
                  </a:lnTo>
                  <a:cubicBezTo>
                    <a:pt x="457" y="236"/>
                    <a:pt x="428" y="236"/>
                    <a:pt x="412" y="221"/>
                  </a:cubicBezTo>
                  <a:cubicBezTo>
                    <a:pt x="398" y="207"/>
                    <a:pt x="398" y="177"/>
                    <a:pt x="412" y="163"/>
                  </a:cubicBezTo>
                  <a:cubicBezTo>
                    <a:pt x="428" y="148"/>
                    <a:pt x="457" y="148"/>
                    <a:pt x="471" y="163"/>
                  </a:cubicBezTo>
                  <a:cubicBezTo>
                    <a:pt x="486" y="177"/>
                    <a:pt x="486" y="207"/>
                    <a:pt x="471" y="221"/>
                  </a:cubicBezTo>
                  <a:close/>
                  <a:moveTo>
                    <a:pt x="589" y="0"/>
                  </a:moveTo>
                  <a:lnTo>
                    <a:pt x="589" y="0"/>
                  </a:lnTo>
                  <a:cubicBezTo>
                    <a:pt x="339" y="0"/>
                    <a:pt x="339" y="0"/>
                    <a:pt x="339" y="0"/>
                  </a:cubicBezTo>
                  <a:cubicBezTo>
                    <a:pt x="310" y="0"/>
                    <a:pt x="310" y="15"/>
                    <a:pt x="295" y="30"/>
                  </a:cubicBezTo>
                  <a:cubicBezTo>
                    <a:pt x="30" y="295"/>
                    <a:pt x="30" y="295"/>
                    <a:pt x="30" y="295"/>
                  </a:cubicBezTo>
                  <a:cubicBezTo>
                    <a:pt x="0" y="325"/>
                    <a:pt x="0" y="368"/>
                    <a:pt x="30" y="398"/>
                  </a:cubicBezTo>
                  <a:cubicBezTo>
                    <a:pt x="236" y="604"/>
                    <a:pt x="236" y="604"/>
                    <a:pt x="236" y="604"/>
                  </a:cubicBezTo>
                  <a:cubicBezTo>
                    <a:pt x="265" y="634"/>
                    <a:pt x="310" y="634"/>
                    <a:pt x="339" y="604"/>
                  </a:cubicBezTo>
                  <a:cubicBezTo>
                    <a:pt x="604" y="339"/>
                    <a:pt x="604" y="339"/>
                    <a:pt x="604" y="339"/>
                  </a:cubicBezTo>
                  <a:cubicBezTo>
                    <a:pt x="619" y="325"/>
                    <a:pt x="633" y="325"/>
                    <a:pt x="633" y="295"/>
                  </a:cubicBezTo>
                  <a:cubicBezTo>
                    <a:pt x="633" y="45"/>
                    <a:pt x="633" y="45"/>
                    <a:pt x="633" y="45"/>
                  </a:cubicBezTo>
                  <a:cubicBezTo>
                    <a:pt x="633" y="15"/>
                    <a:pt x="619" y="0"/>
                    <a:pt x="589" y="0"/>
                  </a:cubicBezTo>
                  <a:close/>
                  <a:moveTo>
                    <a:pt x="324" y="575"/>
                  </a:moveTo>
                  <a:lnTo>
                    <a:pt x="324" y="575"/>
                  </a:lnTo>
                  <a:cubicBezTo>
                    <a:pt x="295" y="589"/>
                    <a:pt x="280" y="589"/>
                    <a:pt x="265" y="575"/>
                  </a:cubicBezTo>
                  <a:cubicBezTo>
                    <a:pt x="59" y="368"/>
                    <a:pt x="59" y="368"/>
                    <a:pt x="59" y="368"/>
                  </a:cubicBezTo>
                  <a:cubicBezTo>
                    <a:pt x="45" y="354"/>
                    <a:pt x="45" y="339"/>
                    <a:pt x="59" y="325"/>
                  </a:cubicBezTo>
                  <a:cubicBezTo>
                    <a:pt x="89" y="295"/>
                    <a:pt x="89" y="295"/>
                    <a:pt x="89" y="295"/>
                  </a:cubicBezTo>
                  <a:cubicBezTo>
                    <a:pt x="339" y="545"/>
                    <a:pt x="339" y="545"/>
                    <a:pt x="339" y="545"/>
                  </a:cubicBezTo>
                  <a:lnTo>
                    <a:pt x="324" y="575"/>
                  </a:lnTo>
                  <a:close/>
                  <a:moveTo>
                    <a:pt x="589" y="280"/>
                  </a:moveTo>
                  <a:lnTo>
                    <a:pt x="589" y="280"/>
                  </a:lnTo>
                  <a:cubicBezTo>
                    <a:pt x="589" y="295"/>
                    <a:pt x="589" y="310"/>
                    <a:pt x="575" y="325"/>
                  </a:cubicBezTo>
                  <a:cubicBezTo>
                    <a:pt x="369" y="516"/>
                    <a:pt x="369" y="516"/>
                    <a:pt x="369" y="516"/>
                  </a:cubicBezTo>
                  <a:cubicBezTo>
                    <a:pt x="118" y="266"/>
                    <a:pt x="118" y="266"/>
                    <a:pt x="118" y="266"/>
                  </a:cubicBezTo>
                  <a:cubicBezTo>
                    <a:pt x="324" y="59"/>
                    <a:pt x="324" y="59"/>
                    <a:pt x="324" y="59"/>
                  </a:cubicBezTo>
                  <a:cubicBezTo>
                    <a:pt x="324" y="45"/>
                    <a:pt x="339" y="45"/>
                    <a:pt x="354" y="45"/>
                  </a:cubicBezTo>
                  <a:cubicBezTo>
                    <a:pt x="575" y="45"/>
                    <a:pt x="575" y="45"/>
                    <a:pt x="575" y="45"/>
                  </a:cubicBezTo>
                  <a:cubicBezTo>
                    <a:pt x="589" y="45"/>
                    <a:pt x="589" y="45"/>
                    <a:pt x="589" y="59"/>
                  </a:cubicBezTo>
                  <a:lnTo>
                    <a:pt x="589" y="28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09" name="Freeform 87"/>
            <p:cNvSpPr>
              <a:spLocks noChangeArrowheads="1"/>
            </p:cNvSpPr>
            <p:nvPr/>
          </p:nvSpPr>
          <p:spPr bwMode="auto">
            <a:xfrm>
              <a:off x="2044700" y="3979863"/>
              <a:ext cx="184150" cy="274637"/>
            </a:xfrm>
            <a:custGeom>
              <a:avLst/>
              <a:gdLst>
                <a:gd name="T0" fmla="*/ 412 w 428"/>
                <a:gd name="T1" fmla="*/ 192 h 635"/>
                <a:gd name="T2" fmla="*/ 412 w 428"/>
                <a:gd name="T3" fmla="*/ 192 h 635"/>
                <a:gd name="T4" fmla="*/ 235 w 428"/>
                <a:gd name="T5" fmla="*/ 15 h 635"/>
                <a:gd name="T6" fmla="*/ 176 w 428"/>
                <a:gd name="T7" fmla="*/ 15 h 635"/>
                <a:gd name="T8" fmla="*/ 0 w 428"/>
                <a:gd name="T9" fmla="*/ 192 h 635"/>
                <a:gd name="T10" fmla="*/ 0 w 428"/>
                <a:gd name="T11" fmla="*/ 221 h 635"/>
                <a:gd name="T12" fmla="*/ 0 w 428"/>
                <a:gd name="T13" fmla="*/ 221 h 635"/>
                <a:gd name="T14" fmla="*/ 0 w 428"/>
                <a:gd name="T15" fmla="*/ 545 h 635"/>
                <a:gd name="T16" fmla="*/ 73 w 428"/>
                <a:gd name="T17" fmla="*/ 634 h 635"/>
                <a:gd name="T18" fmla="*/ 353 w 428"/>
                <a:gd name="T19" fmla="*/ 634 h 635"/>
                <a:gd name="T20" fmla="*/ 427 w 428"/>
                <a:gd name="T21" fmla="*/ 545 h 635"/>
                <a:gd name="T22" fmla="*/ 427 w 428"/>
                <a:gd name="T23" fmla="*/ 251 h 635"/>
                <a:gd name="T24" fmla="*/ 412 w 428"/>
                <a:gd name="T25" fmla="*/ 192 h 635"/>
                <a:gd name="T26" fmla="*/ 382 w 428"/>
                <a:gd name="T27" fmla="*/ 545 h 635"/>
                <a:gd name="T28" fmla="*/ 382 w 428"/>
                <a:gd name="T29" fmla="*/ 545 h 635"/>
                <a:gd name="T30" fmla="*/ 353 w 428"/>
                <a:gd name="T31" fmla="*/ 589 h 635"/>
                <a:gd name="T32" fmla="*/ 73 w 428"/>
                <a:gd name="T33" fmla="*/ 589 h 635"/>
                <a:gd name="T34" fmla="*/ 29 w 428"/>
                <a:gd name="T35" fmla="*/ 545 h 635"/>
                <a:gd name="T36" fmla="*/ 29 w 428"/>
                <a:gd name="T37" fmla="*/ 236 h 635"/>
                <a:gd name="T38" fmla="*/ 44 w 428"/>
                <a:gd name="T39" fmla="*/ 207 h 635"/>
                <a:gd name="T40" fmla="*/ 191 w 428"/>
                <a:gd name="T41" fmla="*/ 45 h 635"/>
                <a:gd name="T42" fmla="*/ 221 w 428"/>
                <a:gd name="T43" fmla="*/ 45 h 635"/>
                <a:gd name="T44" fmla="*/ 368 w 428"/>
                <a:gd name="T45" fmla="*/ 207 h 635"/>
                <a:gd name="T46" fmla="*/ 382 w 428"/>
                <a:gd name="T47" fmla="*/ 236 h 635"/>
                <a:gd name="T48" fmla="*/ 382 w 428"/>
                <a:gd name="T49" fmla="*/ 545 h 635"/>
                <a:gd name="T50" fmla="*/ 206 w 428"/>
                <a:gd name="T51" fmla="*/ 163 h 635"/>
                <a:gd name="T52" fmla="*/ 206 w 428"/>
                <a:gd name="T53" fmla="*/ 163 h 635"/>
                <a:gd name="T54" fmla="*/ 132 w 428"/>
                <a:gd name="T55" fmla="*/ 251 h 635"/>
                <a:gd name="T56" fmla="*/ 206 w 428"/>
                <a:gd name="T57" fmla="*/ 325 h 635"/>
                <a:gd name="T58" fmla="*/ 294 w 428"/>
                <a:gd name="T59" fmla="*/ 251 h 635"/>
                <a:gd name="T60" fmla="*/ 206 w 428"/>
                <a:gd name="T61" fmla="*/ 163 h 635"/>
                <a:gd name="T62" fmla="*/ 206 w 428"/>
                <a:gd name="T63" fmla="*/ 280 h 635"/>
                <a:gd name="T64" fmla="*/ 206 w 428"/>
                <a:gd name="T65" fmla="*/ 280 h 635"/>
                <a:gd name="T66" fmla="*/ 176 w 428"/>
                <a:gd name="T67" fmla="*/ 251 h 635"/>
                <a:gd name="T68" fmla="*/ 206 w 428"/>
                <a:gd name="T69" fmla="*/ 207 h 635"/>
                <a:gd name="T70" fmla="*/ 250 w 428"/>
                <a:gd name="T71" fmla="*/ 251 h 635"/>
                <a:gd name="T72" fmla="*/ 206 w 428"/>
                <a:gd name="T73" fmla="*/ 280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8" h="635">
                  <a:moveTo>
                    <a:pt x="412" y="192"/>
                  </a:moveTo>
                  <a:lnTo>
                    <a:pt x="412" y="192"/>
                  </a:lnTo>
                  <a:cubicBezTo>
                    <a:pt x="235" y="15"/>
                    <a:pt x="235" y="15"/>
                    <a:pt x="235" y="15"/>
                  </a:cubicBezTo>
                  <a:cubicBezTo>
                    <a:pt x="221" y="0"/>
                    <a:pt x="191" y="0"/>
                    <a:pt x="176" y="15"/>
                  </a:cubicBezTo>
                  <a:cubicBezTo>
                    <a:pt x="0" y="192"/>
                    <a:pt x="0" y="192"/>
                    <a:pt x="0" y="192"/>
                  </a:cubicBezTo>
                  <a:cubicBezTo>
                    <a:pt x="0" y="207"/>
                    <a:pt x="0" y="207"/>
                    <a:pt x="0" y="221"/>
                  </a:cubicBezTo>
                  <a:lnTo>
                    <a:pt x="0" y="221"/>
                  </a:lnTo>
                  <a:cubicBezTo>
                    <a:pt x="0" y="545"/>
                    <a:pt x="0" y="545"/>
                    <a:pt x="0" y="545"/>
                  </a:cubicBezTo>
                  <a:cubicBezTo>
                    <a:pt x="0" y="589"/>
                    <a:pt x="29" y="634"/>
                    <a:pt x="73" y="634"/>
                  </a:cubicBezTo>
                  <a:cubicBezTo>
                    <a:pt x="353" y="634"/>
                    <a:pt x="353" y="634"/>
                    <a:pt x="353" y="634"/>
                  </a:cubicBezTo>
                  <a:cubicBezTo>
                    <a:pt x="382" y="634"/>
                    <a:pt x="427" y="589"/>
                    <a:pt x="427" y="545"/>
                  </a:cubicBezTo>
                  <a:cubicBezTo>
                    <a:pt x="427" y="251"/>
                    <a:pt x="427" y="251"/>
                    <a:pt x="427" y="251"/>
                  </a:cubicBezTo>
                  <a:cubicBezTo>
                    <a:pt x="427" y="221"/>
                    <a:pt x="427" y="207"/>
                    <a:pt x="412" y="192"/>
                  </a:cubicBezTo>
                  <a:close/>
                  <a:moveTo>
                    <a:pt x="382" y="545"/>
                  </a:moveTo>
                  <a:lnTo>
                    <a:pt x="382" y="545"/>
                  </a:lnTo>
                  <a:cubicBezTo>
                    <a:pt x="382" y="575"/>
                    <a:pt x="368" y="589"/>
                    <a:pt x="353" y="589"/>
                  </a:cubicBezTo>
                  <a:cubicBezTo>
                    <a:pt x="73" y="589"/>
                    <a:pt x="73" y="589"/>
                    <a:pt x="73" y="589"/>
                  </a:cubicBezTo>
                  <a:cubicBezTo>
                    <a:pt x="59" y="589"/>
                    <a:pt x="29" y="575"/>
                    <a:pt x="29" y="545"/>
                  </a:cubicBezTo>
                  <a:cubicBezTo>
                    <a:pt x="29" y="236"/>
                    <a:pt x="29" y="236"/>
                    <a:pt x="29" y="236"/>
                  </a:cubicBezTo>
                  <a:cubicBezTo>
                    <a:pt x="29" y="221"/>
                    <a:pt x="29" y="221"/>
                    <a:pt x="44" y="207"/>
                  </a:cubicBezTo>
                  <a:cubicBezTo>
                    <a:pt x="191" y="45"/>
                    <a:pt x="191" y="45"/>
                    <a:pt x="191" y="45"/>
                  </a:cubicBezTo>
                  <a:cubicBezTo>
                    <a:pt x="206" y="45"/>
                    <a:pt x="221" y="45"/>
                    <a:pt x="221" y="45"/>
                  </a:cubicBezTo>
                  <a:cubicBezTo>
                    <a:pt x="368" y="207"/>
                    <a:pt x="368" y="207"/>
                    <a:pt x="368" y="207"/>
                  </a:cubicBezTo>
                  <a:cubicBezTo>
                    <a:pt x="382" y="221"/>
                    <a:pt x="382" y="221"/>
                    <a:pt x="382" y="236"/>
                  </a:cubicBezTo>
                  <a:lnTo>
                    <a:pt x="382" y="545"/>
                  </a:lnTo>
                  <a:close/>
                  <a:moveTo>
                    <a:pt x="206" y="163"/>
                  </a:moveTo>
                  <a:lnTo>
                    <a:pt x="206" y="163"/>
                  </a:lnTo>
                  <a:cubicBezTo>
                    <a:pt x="162" y="163"/>
                    <a:pt x="132" y="207"/>
                    <a:pt x="132" y="251"/>
                  </a:cubicBezTo>
                  <a:cubicBezTo>
                    <a:pt x="132" y="295"/>
                    <a:pt x="162" y="325"/>
                    <a:pt x="206" y="325"/>
                  </a:cubicBezTo>
                  <a:cubicBezTo>
                    <a:pt x="250" y="325"/>
                    <a:pt x="294" y="295"/>
                    <a:pt x="294" y="251"/>
                  </a:cubicBezTo>
                  <a:cubicBezTo>
                    <a:pt x="294" y="207"/>
                    <a:pt x="250" y="163"/>
                    <a:pt x="206" y="163"/>
                  </a:cubicBezTo>
                  <a:close/>
                  <a:moveTo>
                    <a:pt x="206" y="280"/>
                  </a:moveTo>
                  <a:lnTo>
                    <a:pt x="206" y="280"/>
                  </a:lnTo>
                  <a:cubicBezTo>
                    <a:pt x="191" y="280"/>
                    <a:pt x="176" y="266"/>
                    <a:pt x="176" y="251"/>
                  </a:cubicBezTo>
                  <a:cubicBezTo>
                    <a:pt x="176" y="221"/>
                    <a:pt x="191" y="207"/>
                    <a:pt x="206" y="207"/>
                  </a:cubicBezTo>
                  <a:cubicBezTo>
                    <a:pt x="235" y="207"/>
                    <a:pt x="250" y="221"/>
                    <a:pt x="250" y="251"/>
                  </a:cubicBezTo>
                  <a:cubicBezTo>
                    <a:pt x="250" y="266"/>
                    <a:pt x="235" y="280"/>
                    <a:pt x="206" y="28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0" name="Freeform 88"/>
            <p:cNvSpPr>
              <a:spLocks noChangeArrowheads="1"/>
            </p:cNvSpPr>
            <p:nvPr/>
          </p:nvSpPr>
          <p:spPr bwMode="auto">
            <a:xfrm>
              <a:off x="1565275" y="3979863"/>
              <a:ext cx="255588" cy="274637"/>
            </a:xfrm>
            <a:custGeom>
              <a:avLst/>
              <a:gdLst>
                <a:gd name="T0" fmla="*/ 544 w 589"/>
                <a:gd name="T1" fmla="*/ 163 h 635"/>
                <a:gd name="T2" fmla="*/ 544 w 589"/>
                <a:gd name="T3" fmla="*/ 163 h 635"/>
                <a:gd name="T4" fmla="*/ 544 w 589"/>
                <a:gd name="T5" fmla="*/ 15 h 635"/>
                <a:gd name="T6" fmla="*/ 530 w 589"/>
                <a:gd name="T7" fmla="*/ 0 h 635"/>
                <a:gd name="T8" fmla="*/ 515 w 589"/>
                <a:gd name="T9" fmla="*/ 0 h 635"/>
                <a:gd name="T10" fmla="*/ 0 w 589"/>
                <a:gd name="T11" fmla="*/ 163 h 635"/>
                <a:gd name="T12" fmla="*/ 0 w 589"/>
                <a:gd name="T13" fmla="*/ 192 h 635"/>
                <a:gd name="T14" fmla="*/ 0 w 589"/>
                <a:gd name="T15" fmla="*/ 589 h 635"/>
                <a:gd name="T16" fmla="*/ 44 w 589"/>
                <a:gd name="T17" fmla="*/ 634 h 635"/>
                <a:gd name="T18" fmla="*/ 544 w 589"/>
                <a:gd name="T19" fmla="*/ 634 h 635"/>
                <a:gd name="T20" fmla="*/ 588 w 589"/>
                <a:gd name="T21" fmla="*/ 589 h 635"/>
                <a:gd name="T22" fmla="*/ 588 w 589"/>
                <a:gd name="T23" fmla="*/ 192 h 635"/>
                <a:gd name="T24" fmla="*/ 544 w 589"/>
                <a:gd name="T25" fmla="*/ 163 h 635"/>
                <a:gd name="T26" fmla="*/ 515 w 589"/>
                <a:gd name="T27" fmla="*/ 45 h 635"/>
                <a:gd name="T28" fmla="*/ 515 w 589"/>
                <a:gd name="T29" fmla="*/ 45 h 635"/>
                <a:gd name="T30" fmla="*/ 515 w 589"/>
                <a:gd name="T31" fmla="*/ 163 h 635"/>
                <a:gd name="T32" fmla="*/ 132 w 589"/>
                <a:gd name="T33" fmla="*/ 163 h 635"/>
                <a:gd name="T34" fmla="*/ 515 w 589"/>
                <a:gd name="T35" fmla="*/ 45 h 635"/>
                <a:gd name="T36" fmla="*/ 544 w 589"/>
                <a:gd name="T37" fmla="*/ 413 h 635"/>
                <a:gd name="T38" fmla="*/ 544 w 589"/>
                <a:gd name="T39" fmla="*/ 413 h 635"/>
                <a:gd name="T40" fmla="*/ 544 w 589"/>
                <a:gd name="T41" fmla="*/ 427 h 635"/>
                <a:gd name="T42" fmla="*/ 471 w 589"/>
                <a:gd name="T43" fmla="*/ 427 h 635"/>
                <a:gd name="T44" fmla="*/ 471 w 589"/>
                <a:gd name="T45" fmla="*/ 413 h 635"/>
                <a:gd name="T46" fmla="*/ 471 w 589"/>
                <a:gd name="T47" fmla="*/ 398 h 635"/>
                <a:gd name="T48" fmla="*/ 544 w 589"/>
                <a:gd name="T49" fmla="*/ 398 h 635"/>
                <a:gd name="T50" fmla="*/ 544 w 589"/>
                <a:gd name="T51" fmla="*/ 413 h 635"/>
                <a:gd name="T52" fmla="*/ 544 w 589"/>
                <a:gd name="T53" fmla="*/ 354 h 635"/>
                <a:gd name="T54" fmla="*/ 544 w 589"/>
                <a:gd name="T55" fmla="*/ 354 h 635"/>
                <a:gd name="T56" fmla="*/ 456 w 589"/>
                <a:gd name="T57" fmla="*/ 354 h 635"/>
                <a:gd name="T58" fmla="*/ 426 w 589"/>
                <a:gd name="T59" fmla="*/ 368 h 635"/>
                <a:gd name="T60" fmla="*/ 426 w 589"/>
                <a:gd name="T61" fmla="*/ 457 h 635"/>
                <a:gd name="T62" fmla="*/ 456 w 589"/>
                <a:gd name="T63" fmla="*/ 472 h 635"/>
                <a:gd name="T64" fmla="*/ 544 w 589"/>
                <a:gd name="T65" fmla="*/ 472 h 635"/>
                <a:gd name="T66" fmla="*/ 544 w 589"/>
                <a:gd name="T67" fmla="*/ 575 h 635"/>
                <a:gd name="T68" fmla="*/ 530 w 589"/>
                <a:gd name="T69" fmla="*/ 589 h 635"/>
                <a:gd name="T70" fmla="*/ 58 w 589"/>
                <a:gd name="T71" fmla="*/ 589 h 635"/>
                <a:gd name="T72" fmla="*/ 44 w 589"/>
                <a:gd name="T73" fmla="*/ 575 h 635"/>
                <a:gd name="T74" fmla="*/ 44 w 589"/>
                <a:gd name="T75" fmla="*/ 192 h 635"/>
                <a:gd name="T76" fmla="*/ 530 w 589"/>
                <a:gd name="T77" fmla="*/ 192 h 635"/>
                <a:gd name="T78" fmla="*/ 544 w 589"/>
                <a:gd name="T79" fmla="*/ 221 h 635"/>
                <a:gd name="T80" fmla="*/ 544 w 589"/>
                <a:gd name="T81" fmla="*/ 35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89" h="635">
                  <a:moveTo>
                    <a:pt x="544" y="163"/>
                  </a:moveTo>
                  <a:lnTo>
                    <a:pt x="544" y="163"/>
                  </a:lnTo>
                  <a:cubicBezTo>
                    <a:pt x="544" y="15"/>
                    <a:pt x="544" y="15"/>
                    <a:pt x="544" y="15"/>
                  </a:cubicBezTo>
                  <a:cubicBezTo>
                    <a:pt x="544" y="15"/>
                    <a:pt x="544" y="0"/>
                    <a:pt x="530" y="0"/>
                  </a:cubicBezTo>
                  <a:lnTo>
                    <a:pt x="515" y="0"/>
                  </a:lnTo>
                  <a:cubicBezTo>
                    <a:pt x="0" y="163"/>
                    <a:pt x="0" y="163"/>
                    <a:pt x="0" y="163"/>
                  </a:cubicBezTo>
                  <a:cubicBezTo>
                    <a:pt x="0" y="192"/>
                    <a:pt x="0" y="192"/>
                    <a:pt x="0" y="192"/>
                  </a:cubicBezTo>
                  <a:cubicBezTo>
                    <a:pt x="0" y="589"/>
                    <a:pt x="0" y="589"/>
                    <a:pt x="0" y="589"/>
                  </a:cubicBezTo>
                  <a:cubicBezTo>
                    <a:pt x="0" y="604"/>
                    <a:pt x="14" y="634"/>
                    <a:pt x="44" y="634"/>
                  </a:cubicBezTo>
                  <a:cubicBezTo>
                    <a:pt x="544" y="634"/>
                    <a:pt x="544" y="634"/>
                    <a:pt x="544" y="634"/>
                  </a:cubicBezTo>
                  <a:cubicBezTo>
                    <a:pt x="574" y="634"/>
                    <a:pt x="588" y="604"/>
                    <a:pt x="588" y="589"/>
                  </a:cubicBezTo>
                  <a:cubicBezTo>
                    <a:pt x="588" y="192"/>
                    <a:pt x="588" y="192"/>
                    <a:pt x="588" y="192"/>
                  </a:cubicBezTo>
                  <a:cubicBezTo>
                    <a:pt x="588" y="177"/>
                    <a:pt x="574" y="163"/>
                    <a:pt x="544" y="163"/>
                  </a:cubicBezTo>
                  <a:close/>
                  <a:moveTo>
                    <a:pt x="515" y="45"/>
                  </a:moveTo>
                  <a:lnTo>
                    <a:pt x="515" y="45"/>
                  </a:lnTo>
                  <a:cubicBezTo>
                    <a:pt x="515" y="163"/>
                    <a:pt x="515" y="163"/>
                    <a:pt x="515" y="163"/>
                  </a:cubicBezTo>
                  <a:cubicBezTo>
                    <a:pt x="132" y="163"/>
                    <a:pt x="132" y="163"/>
                    <a:pt x="132" y="163"/>
                  </a:cubicBezTo>
                  <a:lnTo>
                    <a:pt x="515" y="45"/>
                  </a:lnTo>
                  <a:close/>
                  <a:moveTo>
                    <a:pt x="544" y="413"/>
                  </a:moveTo>
                  <a:lnTo>
                    <a:pt x="544" y="413"/>
                  </a:lnTo>
                  <a:cubicBezTo>
                    <a:pt x="544" y="427"/>
                    <a:pt x="544" y="413"/>
                    <a:pt x="544" y="427"/>
                  </a:cubicBezTo>
                  <a:cubicBezTo>
                    <a:pt x="471" y="427"/>
                    <a:pt x="471" y="427"/>
                    <a:pt x="471" y="427"/>
                  </a:cubicBezTo>
                  <a:cubicBezTo>
                    <a:pt x="471" y="413"/>
                    <a:pt x="471" y="427"/>
                    <a:pt x="471" y="413"/>
                  </a:cubicBezTo>
                  <a:cubicBezTo>
                    <a:pt x="471" y="398"/>
                    <a:pt x="471" y="398"/>
                    <a:pt x="471" y="398"/>
                  </a:cubicBezTo>
                  <a:cubicBezTo>
                    <a:pt x="544" y="398"/>
                    <a:pt x="544" y="398"/>
                    <a:pt x="544" y="398"/>
                  </a:cubicBezTo>
                  <a:cubicBezTo>
                    <a:pt x="544" y="413"/>
                    <a:pt x="544" y="398"/>
                    <a:pt x="544" y="413"/>
                  </a:cubicBezTo>
                  <a:close/>
                  <a:moveTo>
                    <a:pt x="544" y="354"/>
                  </a:moveTo>
                  <a:lnTo>
                    <a:pt x="544" y="354"/>
                  </a:lnTo>
                  <a:cubicBezTo>
                    <a:pt x="456" y="354"/>
                    <a:pt x="456" y="354"/>
                    <a:pt x="456" y="354"/>
                  </a:cubicBezTo>
                  <a:cubicBezTo>
                    <a:pt x="441" y="354"/>
                    <a:pt x="426" y="368"/>
                    <a:pt x="426" y="368"/>
                  </a:cubicBezTo>
                  <a:cubicBezTo>
                    <a:pt x="426" y="457"/>
                    <a:pt x="426" y="457"/>
                    <a:pt x="426" y="457"/>
                  </a:cubicBezTo>
                  <a:cubicBezTo>
                    <a:pt x="426" y="457"/>
                    <a:pt x="441" y="472"/>
                    <a:pt x="456" y="472"/>
                  </a:cubicBezTo>
                  <a:cubicBezTo>
                    <a:pt x="544" y="472"/>
                    <a:pt x="544" y="472"/>
                    <a:pt x="544" y="472"/>
                  </a:cubicBezTo>
                  <a:cubicBezTo>
                    <a:pt x="544" y="575"/>
                    <a:pt x="544" y="575"/>
                    <a:pt x="544" y="575"/>
                  </a:cubicBezTo>
                  <a:cubicBezTo>
                    <a:pt x="544" y="575"/>
                    <a:pt x="544" y="589"/>
                    <a:pt x="530" y="589"/>
                  </a:cubicBezTo>
                  <a:cubicBezTo>
                    <a:pt x="58" y="589"/>
                    <a:pt x="58" y="589"/>
                    <a:pt x="58" y="589"/>
                  </a:cubicBezTo>
                  <a:cubicBezTo>
                    <a:pt x="44" y="589"/>
                    <a:pt x="44" y="575"/>
                    <a:pt x="44" y="575"/>
                  </a:cubicBezTo>
                  <a:cubicBezTo>
                    <a:pt x="44" y="575"/>
                    <a:pt x="44" y="207"/>
                    <a:pt x="44" y="192"/>
                  </a:cubicBezTo>
                  <a:cubicBezTo>
                    <a:pt x="530" y="192"/>
                    <a:pt x="530" y="192"/>
                    <a:pt x="530" y="192"/>
                  </a:cubicBezTo>
                  <a:cubicBezTo>
                    <a:pt x="544" y="192"/>
                    <a:pt x="544" y="207"/>
                    <a:pt x="544" y="221"/>
                  </a:cubicBezTo>
                  <a:lnTo>
                    <a:pt x="544" y="354"/>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1" name="Freeform 89"/>
            <p:cNvSpPr>
              <a:spLocks noChangeArrowheads="1"/>
            </p:cNvSpPr>
            <p:nvPr/>
          </p:nvSpPr>
          <p:spPr bwMode="auto">
            <a:xfrm>
              <a:off x="1112838" y="3979863"/>
              <a:ext cx="274637" cy="274637"/>
            </a:xfrm>
            <a:custGeom>
              <a:avLst/>
              <a:gdLst>
                <a:gd name="T0" fmla="*/ 339 w 634"/>
                <a:gd name="T1" fmla="*/ 163 h 635"/>
                <a:gd name="T2" fmla="*/ 339 w 634"/>
                <a:gd name="T3" fmla="*/ 163 h 635"/>
                <a:gd name="T4" fmla="*/ 324 w 634"/>
                <a:gd name="T5" fmla="*/ 163 h 635"/>
                <a:gd name="T6" fmla="*/ 310 w 634"/>
                <a:gd name="T7" fmla="*/ 163 h 635"/>
                <a:gd name="T8" fmla="*/ 207 w 634"/>
                <a:gd name="T9" fmla="*/ 280 h 635"/>
                <a:gd name="T10" fmla="*/ 207 w 634"/>
                <a:gd name="T11" fmla="*/ 310 h 635"/>
                <a:gd name="T12" fmla="*/ 236 w 634"/>
                <a:gd name="T13" fmla="*/ 310 h 635"/>
                <a:gd name="T14" fmla="*/ 295 w 634"/>
                <a:gd name="T15" fmla="*/ 236 h 635"/>
                <a:gd name="T16" fmla="*/ 295 w 634"/>
                <a:gd name="T17" fmla="*/ 530 h 635"/>
                <a:gd name="T18" fmla="*/ 324 w 634"/>
                <a:gd name="T19" fmla="*/ 545 h 635"/>
                <a:gd name="T20" fmla="*/ 339 w 634"/>
                <a:gd name="T21" fmla="*/ 530 h 635"/>
                <a:gd name="T22" fmla="*/ 339 w 634"/>
                <a:gd name="T23" fmla="*/ 236 h 635"/>
                <a:gd name="T24" fmla="*/ 398 w 634"/>
                <a:gd name="T25" fmla="*/ 310 h 635"/>
                <a:gd name="T26" fmla="*/ 427 w 634"/>
                <a:gd name="T27" fmla="*/ 310 h 635"/>
                <a:gd name="T28" fmla="*/ 427 w 634"/>
                <a:gd name="T29" fmla="*/ 280 h 635"/>
                <a:gd name="T30" fmla="*/ 339 w 634"/>
                <a:gd name="T31" fmla="*/ 163 h 635"/>
                <a:gd name="T32" fmla="*/ 560 w 634"/>
                <a:gd name="T33" fmla="*/ 0 h 635"/>
                <a:gd name="T34" fmla="*/ 560 w 634"/>
                <a:gd name="T35" fmla="*/ 0 h 635"/>
                <a:gd name="T36" fmla="*/ 89 w 634"/>
                <a:gd name="T37" fmla="*/ 0 h 635"/>
                <a:gd name="T38" fmla="*/ 0 w 634"/>
                <a:gd name="T39" fmla="*/ 74 h 635"/>
                <a:gd name="T40" fmla="*/ 0 w 634"/>
                <a:gd name="T41" fmla="*/ 545 h 635"/>
                <a:gd name="T42" fmla="*/ 89 w 634"/>
                <a:gd name="T43" fmla="*/ 634 h 635"/>
                <a:gd name="T44" fmla="*/ 560 w 634"/>
                <a:gd name="T45" fmla="*/ 634 h 635"/>
                <a:gd name="T46" fmla="*/ 633 w 634"/>
                <a:gd name="T47" fmla="*/ 545 h 635"/>
                <a:gd name="T48" fmla="*/ 633 w 634"/>
                <a:gd name="T49" fmla="*/ 74 h 635"/>
                <a:gd name="T50" fmla="*/ 560 w 634"/>
                <a:gd name="T51" fmla="*/ 0 h 635"/>
                <a:gd name="T52" fmla="*/ 589 w 634"/>
                <a:gd name="T53" fmla="*/ 545 h 635"/>
                <a:gd name="T54" fmla="*/ 589 w 634"/>
                <a:gd name="T55" fmla="*/ 545 h 635"/>
                <a:gd name="T56" fmla="*/ 560 w 634"/>
                <a:gd name="T57" fmla="*/ 589 h 635"/>
                <a:gd name="T58" fmla="*/ 89 w 634"/>
                <a:gd name="T59" fmla="*/ 589 h 635"/>
                <a:gd name="T60" fmla="*/ 44 w 634"/>
                <a:gd name="T61" fmla="*/ 545 h 635"/>
                <a:gd name="T62" fmla="*/ 44 w 634"/>
                <a:gd name="T63" fmla="*/ 74 h 635"/>
                <a:gd name="T64" fmla="*/ 89 w 634"/>
                <a:gd name="T65" fmla="*/ 45 h 635"/>
                <a:gd name="T66" fmla="*/ 560 w 634"/>
                <a:gd name="T67" fmla="*/ 45 h 635"/>
                <a:gd name="T68" fmla="*/ 589 w 634"/>
                <a:gd name="T69" fmla="*/ 74 h 635"/>
                <a:gd name="T70" fmla="*/ 589 w 634"/>
                <a:gd name="T71" fmla="*/ 545 h 635"/>
                <a:gd name="T72" fmla="*/ 501 w 634"/>
                <a:gd name="T73" fmla="*/ 74 h 635"/>
                <a:gd name="T74" fmla="*/ 501 w 634"/>
                <a:gd name="T75" fmla="*/ 74 h 635"/>
                <a:gd name="T76" fmla="*/ 148 w 634"/>
                <a:gd name="T77" fmla="*/ 74 h 635"/>
                <a:gd name="T78" fmla="*/ 118 w 634"/>
                <a:gd name="T79" fmla="*/ 104 h 635"/>
                <a:gd name="T80" fmla="*/ 148 w 634"/>
                <a:gd name="T81" fmla="*/ 118 h 635"/>
                <a:gd name="T82" fmla="*/ 501 w 634"/>
                <a:gd name="T83" fmla="*/ 118 h 635"/>
                <a:gd name="T84" fmla="*/ 516 w 634"/>
                <a:gd name="T85" fmla="*/ 104 h 635"/>
                <a:gd name="T86" fmla="*/ 501 w 634"/>
                <a:gd name="T87" fmla="*/ 7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339" y="163"/>
                  </a:moveTo>
                  <a:lnTo>
                    <a:pt x="339" y="163"/>
                  </a:lnTo>
                  <a:cubicBezTo>
                    <a:pt x="324" y="163"/>
                    <a:pt x="324" y="163"/>
                    <a:pt x="324" y="163"/>
                  </a:cubicBezTo>
                  <a:cubicBezTo>
                    <a:pt x="310" y="163"/>
                    <a:pt x="310" y="163"/>
                    <a:pt x="310" y="163"/>
                  </a:cubicBezTo>
                  <a:cubicBezTo>
                    <a:pt x="207" y="280"/>
                    <a:pt x="207" y="280"/>
                    <a:pt x="207" y="280"/>
                  </a:cubicBezTo>
                  <a:cubicBezTo>
                    <a:pt x="207" y="295"/>
                    <a:pt x="207" y="295"/>
                    <a:pt x="207" y="310"/>
                  </a:cubicBezTo>
                  <a:cubicBezTo>
                    <a:pt x="221" y="310"/>
                    <a:pt x="221" y="310"/>
                    <a:pt x="236" y="310"/>
                  </a:cubicBezTo>
                  <a:cubicBezTo>
                    <a:pt x="295" y="236"/>
                    <a:pt x="295" y="236"/>
                    <a:pt x="295" y="236"/>
                  </a:cubicBezTo>
                  <a:cubicBezTo>
                    <a:pt x="295" y="530"/>
                    <a:pt x="295" y="530"/>
                    <a:pt x="295" y="530"/>
                  </a:cubicBezTo>
                  <a:cubicBezTo>
                    <a:pt x="295" y="545"/>
                    <a:pt x="310" y="545"/>
                    <a:pt x="324" y="545"/>
                  </a:cubicBezTo>
                  <a:cubicBezTo>
                    <a:pt x="324" y="545"/>
                    <a:pt x="339" y="545"/>
                    <a:pt x="339" y="530"/>
                  </a:cubicBezTo>
                  <a:cubicBezTo>
                    <a:pt x="339" y="236"/>
                    <a:pt x="339" y="236"/>
                    <a:pt x="339" y="236"/>
                  </a:cubicBezTo>
                  <a:cubicBezTo>
                    <a:pt x="398" y="310"/>
                    <a:pt x="398" y="310"/>
                    <a:pt x="398" y="310"/>
                  </a:cubicBezTo>
                  <a:cubicBezTo>
                    <a:pt x="412" y="310"/>
                    <a:pt x="427" y="310"/>
                    <a:pt x="427" y="310"/>
                  </a:cubicBezTo>
                  <a:cubicBezTo>
                    <a:pt x="442" y="295"/>
                    <a:pt x="442" y="295"/>
                    <a:pt x="427" y="280"/>
                  </a:cubicBezTo>
                  <a:lnTo>
                    <a:pt x="339" y="163"/>
                  </a:lnTo>
                  <a:close/>
                  <a:moveTo>
                    <a:pt x="560" y="0"/>
                  </a:moveTo>
                  <a:lnTo>
                    <a:pt x="560" y="0"/>
                  </a:lnTo>
                  <a:cubicBezTo>
                    <a:pt x="89" y="0"/>
                    <a:pt x="89" y="0"/>
                    <a:pt x="89" y="0"/>
                  </a:cubicBezTo>
                  <a:cubicBezTo>
                    <a:pt x="44" y="0"/>
                    <a:pt x="0" y="30"/>
                    <a:pt x="0" y="74"/>
                  </a:cubicBezTo>
                  <a:cubicBezTo>
                    <a:pt x="0" y="545"/>
                    <a:pt x="0" y="545"/>
                    <a:pt x="0" y="545"/>
                  </a:cubicBezTo>
                  <a:cubicBezTo>
                    <a:pt x="0" y="589"/>
                    <a:pt x="44" y="634"/>
                    <a:pt x="89" y="634"/>
                  </a:cubicBezTo>
                  <a:cubicBezTo>
                    <a:pt x="560" y="634"/>
                    <a:pt x="560" y="634"/>
                    <a:pt x="560" y="634"/>
                  </a:cubicBezTo>
                  <a:cubicBezTo>
                    <a:pt x="604" y="634"/>
                    <a:pt x="633" y="589"/>
                    <a:pt x="633" y="545"/>
                  </a:cubicBezTo>
                  <a:cubicBezTo>
                    <a:pt x="633" y="74"/>
                    <a:pt x="633" y="74"/>
                    <a:pt x="633" y="74"/>
                  </a:cubicBezTo>
                  <a:cubicBezTo>
                    <a:pt x="633" y="30"/>
                    <a:pt x="604" y="0"/>
                    <a:pt x="560" y="0"/>
                  </a:cubicBezTo>
                  <a:close/>
                  <a:moveTo>
                    <a:pt x="589" y="545"/>
                  </a:moveTo>
                  <a:lnTo>
                    <a:pt x="589" y="545"/>
                  </a:lnTo>
                  <a:cubicBezTo>
                    <a:pt x="589" y="575"/>
                    <a:pt x="574" y="589"/>
                    <a:pt x="560" y="589"/>
                  </a:cubicBezTo>
                  <a:cubicBezTo>
                    <a:pt x="89" y="589"/>
                    <a:pt x="89" y="589"/>
                    <a:pt x="89" y="589"/>
                  </a:cubicBezTo>
                  <a:cubicBezTo>
                    <a:pt x="59" y="589"/>
                    <a:pt x="44" y="575"/>
                    <a:pt x="44" y="545"/>
                  </a:cubicBezTo>
                  <a:cubicBezTo>
                    <a:pt x="44" y="74"/>
                    <a:pt x="44" y="74"/>
                    <a:pt x="44" y="74"/>
                  </a:cubicBezTo>
                  <a:cubicBezTo>
                    <a:pt x="44" y="59"/>
                    <a:pt x="59" y="45"/>
                    <a:pt x="89" y="45"/>
                  </a:cubicBezTo>
                  <a:cubicBezTo>
                    <a:pt x="560" y="45"/>
                    <a:pt x="560" y="45"/>
                    <a:pt x="560" y="45"/>
                  </a:cubicBezTo>
                  <a:cubicBezTo>
                    <a:pt x="574" y="45"/>
                    <a:pt x="589" y="59"/>
                    <a:pt x="589" y="74"/>
                  </a:cubicBezTo>
                  <a:lnTo>
                    <a:pt x="589" y="545"/>
                  </a:lnTo>
                  <a:close/>
                  <a:moveTo>
                    <a:pt x="501" y="74"/>
                  </a:moveTo>
                  <a:lnTo>
                    <a:pt x="501" y="74"/>
                  </a:lnTo>
                  <a:cubicBezTo>
                    <a:pt x="148" y="74"/>
                    <a:pt x="148" y="74"/>
                    <a:pt x="148" y="74"/>
                  </a:cubicBezTo>
                  <a:cubicBezTo>
                    <a:pt x="133" y="74"/>
                    <a:pt x="118" y="89"/>
                    <a:pt x="118" y="104"/>
                  </a:cubicBezTo>
                  <a:cubicBezTo>
                    <a:pt x="118" y="104"/>
                    <a:pt x="133" y="118"/>
                    <a:pt x="148" y="118"/>
                  </a:cubicBezTo>
                  <a:cubicBezTo>
                    <a:pt x="501" y="118"/>
                    <a:pt x="501" y="118"/>
                    <a:pt x="501" y="118"/>
                  </a:cubicBezTo>
                  <a:lnTo>
                    <a:pt x="516" y="104"/>
                  </a:lnTo>
                  <a:cubicBezTo>
                    <a:pt x="516" y="89"/>
                    <a:pt x="501" y="74"/>
                    <a:pt x="501" y="7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2" name="Freeform 90"/>
            <p:cNvSpPr>
              <a:spLocks noChangeArrowheads="1"/>
            </p:cNvSpPr>
            <p:nvPr/>
          </p:nvSpPr>
          <p:spPr bwMode="auto">
            <a:xfrm>
              <a:off x="674688" y="3979863"/>
              <a:ext cx="274637" cy="274637"/>
            </a:xfrm>
            <a:custGeom>
              <a:avLst/>
              <a:gdLst>
                <a:gd name="T0" fmla="*/ 294 w 634"/>
                <a:gd name="T1" fmla="*/ 472 h 635"/>
                <a:gd name="T2" fmla="*/ 294 w 634"/>
                <a:gd name="T3" fmla="*/ 472 h 635"/>
                <a:gd name="T4" fmla="*/ 309 w 634"/>
                <a:gd name="T5" fmla="*/ 472 h 635"/>
                <a:gd name="T6" fmla="*/ 324 w 634"/>
                <a:gd name="T7" fmla="*/ 472 h 635"/>
                <a:gd name="T8" fmla="*/ 426 w 634"/>
                <a:gd name="T9" fmla="*/ 354 h 635"/>
                <a:gd name="T10" fmla="*/ 426 w 634"/>
                <a:gd name="T11" fmla="*/ 325 h 635"/>
                <a:gd name="T12" fmla="*/ 397 w 634"/>
                <a:gd name="T13" fmla="*/ 325 h 635"/>
                <a:gd name="T14" fmla="*/ 338 w 634"/>
                <a:gd name="T15" fmla="*/ 398 h 635"/>
                <a:gd name="T16" fmla="*/ 338 w 634"/>
                <a:gd name="T17" fmla="*/ 104 h 635"/>
                <a:gd name="T18" fmla="*/ 309 w 634"/>
                <a:gd name="T19" fmla="*/ 74 h 635"/>
                <a:gd name="T20" fmla="*/ 294 w 634"/>
                <a:gd name="T21" fmla="*/ 104 h 635"/>
                <a:gd name="T22" fmla="*/ 294 w 634"/>
                <a:gd name="T23" fmla="*/ 398 h 635"/>
                <a:gd name="T24" fmla="*/ 235 w 634"/>
                <a:gd name="T25" fmla="*/ 325 h 635"/>
                <a:gd name="T26" fmla="*/ 206 w 634"/>
                <a:gd name="T27" fmla="*/ 325 h 635"/>
                <a:gd name="T28" fmla="*/ 206 w 634"/>
                <a:gd name="T29" fmla="*/ 354 h 635"/>
                <a:gd name="T30" fmla="*/ 294 w 634"/>
                <a:gd name="T31" fmla="*/ 472 h 635"/>
                <a:gd name="T32" fmla="*/ 485 w 634"/>
                <a:gd name="T33" fmla="*/ 516 h 635"/>
                <a:gd name="T34" fmla="*/ 485 w 634"/>
                <a:gd name="T35" fmla="*/ 516 h 635"/>
                <a:gd name="T36" fmla="*/ 132 w 634"/>
                <a:gd name="T37" fmla="*/ 516 h 635"/>
                <a:gd name="T38" fmla="*/ 117 w 634"/>
                <a:gd name="T39" fmla="*/ 530 h 635"/>
                <a:gd name="T40" fmla="*/ 132 w 634"/>
                <a:gd name="T41" fmla="*/ 545 h 635"/>
                <a:gd name="T42" fmla="*/ 485 w 634"/>
                <a:gd name="T43" fmla="*/ 545 h 635"/>
                <a:gd name="T44" fmla="*/ 515 w 634"/>
                <a:gd name="T45" fmla="*/ 530 h 635"/>
                <a:gd name="T46" fmla="*/ 485 w 634"/>
                <a:gd name="T47" fmla="*/ 516 h 635"/>
                <a:gd name="T48" fmla="*/ 544 w 634"/>
                <a:gd name="T49" fmla="*/ 0 h 635"/>
                <a:gd name="T50" fmla="*/ 544 w 634"/>
                <a:gd name="T51" fmla="*/ 0 h 635"/>
                <a:gd name="T52" fmla="*/ 73 w 634"/>
                <a:gd name="T53" fmla="*/ 0 h 635"/>
                <a:gd name="T54" fmla="*/ 0 w 634"/>
                <a:gd name="T55" fmla="*/ 74 h 635"/>
                <a:gd name="T56" fmla="*/ 0 w 634"/>
                <a:gd name="T57" fmla="*/ 545 h 635"/>
                <a:gd name="T58" fmla="*/ 73 w 634"/>
                <a:gd name="T59" fmla="*/ 634 h 635"/>
                <a:gd name="T60" fmla="*/ 544 w 634"/>
                <a:gd name="T61" fmla="*/ 634 h 635"/>
                <a:gd name="T62" fmla="*/ 633 w 634"/>
                <a:gd name="T63" fmla="*/ 545 h 635"/>
                <a:gd name="T64" fmla="*/ 633 w 634"/>
                <a:gd name="T65" fmla="*/ 74 h 635"/>
                <a:gd name="T66" fmla="*/ 544 w 634"/>
                <a:gd name="T67" fmla="*/ 0 h 635"/>
                <a:gd name="T68" fmla="*/ 588 w 634"/>
                <a:gd name="T69" fmla="*/ 545 h 635"/>
                <a:gd name="T70" fmla="*/ 588 w 634"/>
                <a:gd name="T71" fmla="*/ 545 h 635"/>
                <a:gd name="T72" fmla="*/ 544 w 634"/>
                <a:gd name="T73" fmla="*/ 589 h 635"/>
                <a:gd name="T74" fmla="*/ 73 w 634"/>
                <a:gd name="T75" fmla="*/ 589 h 635"/>
                <a:gd name="T76" fmla="*/ 44 w 634"/>
                <a:gd name="T77" fmla="*/ 545 h 635"/>
                <a:gd name="T78" fmla="*/ 44 w 634"/>
                <a:gd name="T79" fmla="*/ 74 h 635"/>
                <a:gd name="T80" fmla="*/ 73 w 634"/>
                <a:gd name="T81" fmla="*/ 45 h 635"/>
                <a:gd name="T82" fmla="*/ 544 w 634"/>
                <a:gd name="T83" fmla="*/ 45 h 635"/>
                <a:gd name="T84" fmla="*/ 588 w 634"/>
                <a:gd name="T85" fmla="*/ 74 h 635"/>
                <a:gd name="T86" fmla="*/ 588 w 634"/>
                <a:gd name="T87" fmla="*/ 545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4" h="635">
                  <a:moveTo>
                    <a:pt x="294" y="472"/>
                  </a:moveTo>
                  <a:lnTo>
                    <a:pt x="294" y="472"/>
                  </a:lnTo>
                  <a:cubicBezTo>
                    <a:pt x="309" y="472"/>
                    <a:pt x="309" y="472"/>
                    <a:pt x="309" y="472"/>
                  </a:cubicBezTo>
                  <a:cubicBezTo>
                    <a:pt x="324" y="472"/>
                    <a:pt x="324" y="472"/>
                    <a:pt x="324" y="472"/>
                  </a:cubicBezTo>
                  <a:cubicBezTo>
                    <a:pt x="426" y="354"/>
                    <a:pt x="426" y="354"/>
                    <a:pt x="426" y="354"/>
                  </a:cubicBezTo>
                  <a:cubicBezTo>
                    <a:pt x="426" y="339"/>
                    <a:pt x="426" y="325"/>
                    <a:pt x="426" y="325"/>
                  </a:cubicBezTo>
                  <a:cubicBezTo>
                    <a:pt x="412" y="310"/>
                    <a:pt x="412" y="310"/>
                    <a:pt x="397" y="325"/>
                  </a:cubicBezTo>
                  <a:cubicBezTo>
                    <a:pt x="338" y="398"/>
                    <a:pt x="338" y="398"/>
                    <a:pt x="338" y="398"/>
                  </a:cubicBezTo>
                  <a:cubicBezTo>
                    <a:pt x="338" y="104"/>
                    <a:pt x="338" y="104"/>
                    <a:pt x="338" y="104"/>
                  </a:cubicBezTo>
                  <a:cubicBezTo>
                    <a:pt x="338" y="89"/>
                    <a:pt x="324" y="74"/>
                    <a:pt x="309" y="74"/>
                  </a:cubicBezTo>
                  <a:cubicBezTo>
                    <a:pt x="309" y="74"/>
                    <a:pt x="294" y="89"/>
                    <a:pt x="294" y="104"/>
                  </a:cubicBezTo>
                  <a:cubicBezTo>
                    <a:pt x="294" y="398"/>
                    <a:pt x="294" y="398"/>
                    <a:pt x="294" y="398"/>
                  </a:cubicBezTo>
                  <a:cubicBezTo>
                    <a:pt x="235" y="325"/>
                    <a:pt x="235" y="325"/>
                    <a:pt x="235" y="325"/>
                  </a:cubicBezTo>
                  <a:cubicBezTo>
                    <a:pt x="220" y="310"/>
                    <a:pt x="206" y="310"/>
                    <a:pt x="206" y="325"/>
                  </a:cubicBezTo>
                  <a:cubicBezTo>
                    <a:pt x="191" y="325"/>
                    <a:pt x="191" y="339"/>
                    <a:pt x="206" y="354"/>
                  </a:cubicBezTo>
                  <a:lnTo>
                    <a:pt x="294" y="472"/>
                  </a:lnTo>
                  <a:close/>
                  <a:moveTo>
                    <a:pt x="485" y="516"/>
                  </a:moveTo>
                  <a:lnTo>
                    <a:pt x="485" y="516"/>
                  </a:lnTo>
                  <a:cubicBezTo>
                    <a:pt x="132" y="516"/>
                    <a:pt x="132" y="516"/>
                    <a:pt x="132" y="516"/>
                  </a:cubicBezTo>
                  <a:cubicBezTo>
                    <a:pt x="132" y="516"/>
                    <a:pt x="117" y="516"/>
                    <a:pt x="117" y="530"/>
                  </a:cubicBezTo>
                  <a:cubicBezTo>
                    <a:pt x="117" y="545"/>
                    <a:pt x="132" y="545"/>
                    <a:pt x="132" y="545"/>
                  </a:cubicBezTo>
                  <a:cubicBezTo>
                    <a:pt x="485" y="545"/>
                    <a:pt x="485" y="545"/>
                    <a:pt x="485" y="545"/>
                  </a:cubicBezTo>
                  <a:cubicBezTo>
                    <a:pt x="500" y="545"/>
                    <a:pt x="515" y="545"/>
                    <a:pt x="515" y="530"/>
                  </a:cubicBezTo>
                  <a:cubicBezTo>
                    <a:pt x="515" y="516"/>
                    <a:pt x="500" y="516"/>
                    <a:pt x="485" y="516"/>
                  </a:cubicBezTo>
                  <a:close/>
                  <a:moveTo>
                    <a:pt x="544" y="0"/>
                  </a:moveTo>
                  <a:lnTo>
                    <a:pt x="544" y="0"/>
                  </a:lnTo>
                  <a:cubicBezTo>
                    <a:pt x="73" y="0"/>
                    <a:pt x="73" y="0"/>
                    <a:pt x="73" y="0"/>
                  </a:cubicBezTo>
                  <a:cubicBezTo>
                    <a:pt x="29" y="0"/>
                    <a:pt x="0" y="30"/>
                    <a:pt x="0" y="74"/>
                  </a:cubicBezTo>
                  <a:cubicBezTo>
                    <a:pt x="0" y="545"/>
                    <a:pt x="0" y="545"/>
                    <a:pt x="0" y="545"/>
                  </a:cubicBezTo>
                  <a:cubicBezTo>
                    <a:pt x="0" y="589"/>
                    <a:pt x="29" y="634"/>
                    <a:pt x="73" y="634"/>
                  </a:cubicBezTo>
                  <a:cubicBezTo>
                    <a:pt x="544" y="634"/>
                    <a:pt x="544" y="634"/>
                    <a:pt x="544" y="634"/>
                  </a:cubicBezTo>
                  <a:cubicBezTo>
                    <a:pt x="588" y="634"/>
                    <a:pt x="633" y="589"/>
                    <a:pt x="633" y="545"/>
                  </a:cubicBezTo>
                  <a:cubicBezTo>
                    <a:pt x="633" y="74"/>
                    <a:pt x="633" y="74"/>
                    <a:pt x="633" y="74"/>
                  </a:cubicBezTo>
                  <a:cubicBezTo>
                    <a:pt x="633" y="30"/>
                    <a:pt x="588" y="0"/>
                    <a:pt x="544" y="0"/>
                  </a:cubicBezTo>
                  <a:close/>
                  <a:moveTo>
                    <a:pt x="588" y="545"/>
                  </a:moveTo>
                  <a:lnTo>
                    <a:pt x="588" y="545"/>
                  </a:lnTo>
                  <a:cubicBezTo>
                    <a:pt x="588" y="575"/>
                    <a:pt x="574" y="589"/>
                    <a:pt x="544" y="589"/>
                  </a:cubicBezTo>
                  <a:cubicBezTo>
                    <a:pt x="73" y="589"/>
                    <a:pt x="73" y="589"/>
                    <a:pt x="73" y="589"/>
                  </a:cubicBezTo>
                  <a:cubicBezTo>
                    <a:pt x="58" y="589"/>
                    <a:pt x="44" y="575"/>
                    <a:pt x="44" y="545"/>
                  </a:cubicBezTo>
                  <a:cubicBezTo>
                    <a:pt x="44" y="74"/>
                    <a:pt x="44" y="74"/>
                    <a:pt x="44" y="74"/>
                  </a:cubicBezTo>
                  <a:cubicBezTo>
                    <a:pt x="44" y="59"/>
                    <a:pt x="58" y="45"/>
                    <a:pt x="73" y="45"/>
                  </a:cubicBezTo>
                  <a:cubicBezTo>
                    <a:pt x="544" y="45"/>
                    <a:pt x="544" y="45"/>
                    <a:pt x="544" y="45"/>
                  </a:cubicBezTo>
                  <a:cubicBezTo>
                    <a:pt x="574" y="45"/>
                    <a:pt x="588" y="59"/>
                    <a:pt x="588" y="74"/>
                  </a:cubicBezTo>
                  <a:lnTo>
                    <a:pt x="588" y="54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3" name="Freeform 91"/>
            <p:cNvSpPr>
              <a:spLocks noChangeArrowheads="1"/>
            </p:cNvSpPr>
            <p:nvPr/>
          </p:nvSpPr>
          <p:spPr bwMode="auto">
            <a:xfrm>
              <a:off x="234950" y="3979863"/>
              <a:ext cx="266700" cy="274637"/>
            </a:xfrm>
            <a:custGeom>
              <a:avLst/>
              <a:gdLst>
                <a:gd name="T0" fmla="*/ 589 w 619"/>
                <a:gd name="T1" fmla="*/ 118 h 635"/>
                <a:gd name="T2" fmla="*/ 441 w 619"/>
                <a:gd name="T3" fmla="*/ 74 h 635"/>
                <a:gd name="T4" fmla="*/ 309 w 619"/>
                <a:gd name="T5" fmla="*/ 30 h 635"/>
                <a:gd name="T6" fmla="*/ 177 w 619"/>
                <a:gd name="T7" fmla="*/ 74 h 635"/>
                <a:gd name="T8" fmla="*/ 29 w 619"/>
                <a:gd name="T9" fmla="*/ 118 h 635"/>
                <a:gd name="T10" fmla="*/ 0 w 619"/>
                <a:gd name="T11" fmla="*/ 192 h 635"/>
                <a:gd name="T12" fmla="*/ 29 w 619"/>
                <a:gd name="T13" fmla="*/ 545 h 635"/>
                <a:gd name="T14" fmla="*/ 500 w 619"/>
                <a:gd name="T15" fmla="*/ 634 h 635"/>
                <a:gd name="T16" fmla="*/ 589 w 619"/>
                <a:gd name="T17" fmla="*/ 236 h 635"/>
                <a:gd name="T18" fmla="*/ 618 w 619"/>
                <a:gd name="T19" fmla="*/ 163 h 635"/>
                <a:gd name="T20" fmla="*/ 368 w 619"/>
                <a:gd name="T21" fmla="*/ 45 h 635"/>
                <a:gd name="T22" fmla="*/ 412 w 619"/>
                <a:gd name="T23" fmla="*/ 74 h 635"/>
                <a:gd name="T24" fmla="*/ 324 w 619"/>
                <a:gd name="T25" fmla="*/ 74 h 635"/>
                <a:gd name="T26" fmla="*/ 250 w 619"/>
                <a:gd name="T27" fmla="*/ 45 h 635"/>
                <a:gd name="T28" fmla="*/ 294 w 619"/>
                <a:gd name="T29" fmla="*/ 74 h 635"/>
                <a:gd name="T30" fmla="*/ 206 w 619"/>
                <a:gd name="T31" fmla="*/ 74 h 635"/>
                <a:gd name="T32" fmla="*/ 294 w 619"/>
                <a:gd name="T33" fmla="*/ 589 h 635"/>
                <a:gd name="T34" fmla="*/ 118 w 619"/>
                <a:gd name="T35" fmla="*/ 589 h 635"/>
                <a:gd name="T36" fmla="*/ 73 w 619"/>
                <a:gd name="T37" fmla="*/ 427 h 635"/>
                <a:gd name="T38" fmla="*/ 294 w 619"/>
                <a:gd name="T39" fmla="*/ 589 h 635"/>
                <a:gd name="T40" fmla="*/ 294 w 619"/>
                <a:gd name="T41" fmla="*/ 398 h 635"/>
                <a:gd name="T42" fmla="*/ 73 w 619"/>
                <a:gd name="T43" fmla="*/ 236 h 635"/>
                <a:gd name="T44" fmla="*/ 294 w 619"/>
                <a:gd name="T45" fmla="*/ 398 h 635"/>
                <a:gd name="T46" fmla="*/ 544 w 619"/>
                <a:gd name="T47" fmla="*/ 545 h 635"/>
                <a:gd name="T48" fmla="*/ 324 w 619"/>
                <a:gd name="T49" fmla="*/ 589 h 635"/>
                <a:gd name="T50" fmla="*/ 544 w 619"/>
                <a:gd name="T51" fmla="*/ 427 h 635"/>
                <a:gd name="T52" fmla="*/ 544 w 619"/>
                <a:gd name="T53" fmla="*/ 398 h 635"/>
                <a:gd name="T54" fmla="*/ 324 w 619"/>
                <a:gd name="T55" fmla="*/ 398 h 635"/>
                <a:gd name="T56" fmla="*/ 544 w 619"/>
                <a:gd name="T57" fmla="*/ 236 h 635"/>
                <a:gd name="T58" fmla="*/ 559 w 619"/>
                <a:gd name="T59" fmla="*/ 192 h 635"/>
                <a:gd name="T60" fmla="*/ 59 w 619"/>
                <a:gd name="T61" fmla="*/ 192 h 635"/>
                <a:gd name="T62" fmla="*/ 59 w 619"/>
                <a:gd name="T63" fmla="*/ 163 h 635"/>
                <a:gd name="T64" fmla="*/ 589 w 619"/>
                <a:gd name="T65" fmla="*/ 17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9" h="635">
                  <a:moveTo>
                    <a:pt x="589" y="118"/>
                  </a:moveTo>
                  <a:lnTo>
                    <a:pt x="589" y="118"/>
                  </a:lnTo>
                  <a:cubicBezTo>
                    <a:pt x="441" y="118"/>
                    <a:pt x="441" y="118"/>
                    <a:pt x="441" y="118"/>
                  </a:cubicBezTo>
                  <a:cubicBezTo>
                    <a:pt x="441" y="104"/>
                    <a:pt x="441" y="89"/>
                    <a:pt x="441" y="74"/>
                  </a:cubicBezTo>
                  <a:cubicBezTo>
                    <a:pt x="441" y="30"/>
                    <a:pt x="412" y="0"/>
                    <a:pt x="368" y="0"/>
                  </a:cubicBezTo>
                  <a:cubicBezTo>
                    <a:pt x="339" y="0"/>
                    <a:pt x="324" y="15"/>
                    <a:pt x="309" y="30"/>
                  </a:cubicBezTo>
                  <a:cubicBezTo>
                    <a:pt x="294" y="15"/>
                    <a:pt x="280" y="0"/>
                    <a:pt x="250" y="0"/>
                  </a:cubicBezTo>
                  <a:cubicBezTo>
                    <a:pt x="206" y="0"/>
                    <a:pt x="177" y="30"/>
                    <a:pt x="177" y="74"/>
                  </a:cubicBezTo>
                  <a:cubicBezTo>
                    <a:pt x="177" y="89"/>
                    <a:pt x="177" y="104"/>
                    <a:pt x="177" y="118"/>
                  </a:cubicBezTo>
                  <a:cubicBezTo>
                    <a:pt x="29" y="118"/>
                    <a:pt x="29" y="118"/>
                    <a:pt x="29" y="118"/>
                  </a:cubicBezTo>
                  <a:cubicBezTo>
                    <a:pt x="15" y="118"/>
                    <a:pt x="0" y="133"/>
                    <a:pt x="0" y="163"/>
                  </a:cubicBezTo>
                  <a:cubicBezTo>
                    <a:pt x="0" y="192"/>
                    <a:pt x="0" y="192"/>
                    <a:pt x="0" y="192"/>
                  </a:cubicBezTo>
                  <a:cubicBezTo>
                    <a:pt x="0" y="221"/>
                    <a:pt x="15" y="236"/>
                    <a:pt x="29" y="236"/>
                  </a:cubicBezTo>
                  <a:cubicBezTo>
                    <a:pt x="29" y="545"/>
                    <a:pt x="29" y="545"/>
                    <a:pt x="29" y="545"/>
                  </a:cubicBezTo>
                  <a:cubicBezTo>
                    <a:pt x="29" y="589"/>
                    <a:pt x="73" y="634"/>
                    <a:pt x="118" y="634"/>
                  </a:cubicBezTo>
                  <a:cubicBezTo>
                    <a:pt x="500" y="634"/>
                    <a:pt x="500" y="634"/>
                    <a:pt x="500" y="634"/>
                  </a:cubicBezTo>
                  <a:cubicBezTo>
                    <a:pt x="544" y="634"/>
                    <a:pt x="589" y="589"/>
                    <a:pt x="589" y="545"/>
                  </a:cubicBezTo>
                  <a:cubicBezTo>
                    <a:pt x="589" y="236"/>
                    <a:pt x="589" y="236"/>
                    <a:pt x="589" y="236"/>
                  </a:cubicBezTo>
                  <a:cubicBezTo>
                    <a:pt x="603" y="236"/>
                    <a:pt x="618" y="221"/>
                    <a:pt x="618" y="192"/>
                  </a:cubicBezTo>
                  <a:cubicBezTo>
                    <a:pt x="618" y="163"/>
                    <a:pt x="618" y="163"/>
                    <a:pt x="618" y="163"/>
                  </a:cubicBezTo>
                  <a:cubicBezTo>
                    <a:pt x="618" y="133"/>
                    <a:pt x="603" y="118"/>
                    <a:pt x="589" y="118"/>
                  </a:cubicBezTo>
                  <a:close/>
                  <a:moveTo>
                    <a:pt x="368" y="45"/>
                  </a:moveTo>
                  <a:lnTo>
                    <a:pt x="368" y="45"/>
                  </a:lnTo>
                  <a:cubicBezTo>
                    <a:pt x="382" y="45"/>
                    <a:pt x="412" y="59"/>
                    <a:pt x="412" y="74"/>
                  </a:cubicBezTo>
                  <a:cubicBezTo>
                    <a:pt x="412" y="104"/>
                    <a:pt x="382" y="118"/>
                    <a:pt x="368" y="118"/>
                  </a:cubicBezTo>
                  <a:cubicBezTo>
                    <a:pt x="353" y="118"/>
                    <a:pt x="324" y="104"/>
                    <a:pt x="324" y="74"/>
                  </a:cubicBezTo>
                  <a:cubicBezTo>
                    <a:pt x="324" y="59"/>
                    <a:pt x="353" y="45"/>
                    <a:pt x="368" y="45"/>
                  </a:cubicBezTo>
                  <a:close/>
                  <a:moveTo>
                    <a:pt x="250" y="45"/>
                  </a:moveTo>
                  <a:lnTo>
                    <a:pt x="250" y="45"/>
                  </a:lnTo>
                  <a:cubicBezTo>
                    <a:pt x="265" y="45"/>
                    <a:pt x="294" y="59"/>
                    <a:pt x="294" y="74"/>
                  </a:cubicBezTo>
                  <a:cubicBezTo>
                    <a:pt x="294" y="104"/>
                    <a:pt x="265" y="118"/>
                    <a:pt x="250" y="118"/>
                  </a:cubicBezTo>
                  <a:cubicBezTo>
                    <a:pt x="235" y="118"/>
                    <a:pt x="206" y="104"/>
                    <a:pt x="206" y="74"/>
                  </a:cubicBezTo>
                  <a:cubicBezTo>
                    <a:pt x="206" y="59"/>
                    <a:pt x="235" y="45"/>
                    <a:pt x="250" y="45"/>
                  </a:cubicBezTo>
                  <a:close/>
                  <a:moveTo>
                    <a:pt x="294" y="589"/>
                  </a:moveTo>
                  <a:lnTo>
                    <a:pt x="294" y="589"/>
                  </a:lnTo>
                  <a:cubicBezTo>
                    <a:pt x="118" y="589"/>
                    <a:pt x="118" y="589"/>
                    <a:pt x="118" y="589"/>
                  </a:cubicBezTo>
                  <a:cubicBezTo>
                    <a:pt x="88" y="589"/>
                    <a:pt x="73" y="575"/>
                    <a:pt x="73" y="545"/>
                  </a:cubicBezTo>
                  <a:cubicBezTo>
                    <a:pt x="73" y="427"/>
                    <a:pt x="73" y="427"/>
                    <a:pt x="73" y="427"/>
                  </a:cubicBezTo>
                  <a:cubicBezTo>
                    <a:pt x="294" y="427"/>
                    <a:pt x="294" y="427"/>
                    <a:pt x="294" y="427"/>
                  </a:cubicBezTo>
                  <a:lnTo>
                    <a:pt x="294" y="589"/>
                  </a:lnTo>
                  <a:close/>
                  <a:moveTo>
                    <a:pt x="294" y="398"/>
                  </a:moveTo>
                  <a:lnTo>
                    <a:pt x="294" y="398"/>
                  </a:lnTo>
                  <a:cubicBezTo>
                    <a:pt x="73" y="398"/>
                    <a:pt x="73" y="398"/>
                    <a:pt x="73" y="398"/>
                  </a:cubicBezTo>
                  <a:cubicBezTo>
                    <a:pt x="73" y="236"/>
                    <a:pt x="73" y="236"/>
                    <a:pt x="73" y="236"/>
                  </a:cubicBezTo>
                  <a:cubicBezTo>
                    <a:pt x="294" y="236"/>
                    <a:pt x="294" y="236"/>
                    <a:pt x="294" y="236"/>
                  </a:cubicBezTo>
                  <a:lnTo>
                    <a:pt x="294" y="398"/>
                  </a:lnTo>
                  <a:close/>
                  <a:moveTo>
                    <a:pt x="544" y="545"/>
                  </a:moveTo>
                  <a:lnTo>
                    <a:pt x="544" y="545"/>
                  </a:lnTo>
                  <a:cubicBezTo>
                    <a:pt x="544" y="575"/>
                    <a:pt x="530" y="589"/>
                    <a:pt x="500" y="589"/>
                  </a:cubicBezTo>
                  <a:cubicBezTo>
                    <a:pt x="324" y="589"/>
                    <a:pt x="324" y="589"/>
                    <a:pt x="324" y="589"/>
                  </a:cubicBezTo>
                  <a:cubicBezTo>
                    <a:pt x="324" y="427"/>
                    <a:pt x="324" y="427"/>
                    <a:pt x="324" y="427"/>
                  </a:cubicBezTo>
                  <a:cubicBezTo>
                    <a:pt x="544" y="427"/>
                    <a:pt x="544" y="427"/>
                    <a:pt x="544" y="427"/>
                  </a:cubicBezTo>
                  <a:lnTo>
                    <a:pt x="544" y="545"/>
                  </a:lnTo>
                  <a:close/>
                  <a:moveTo>
                    <a:pt x="544" y="398"/>
                  </a:moveTo>
                  <a:lnTo>
                    <a:pt x="544" y="398"/>
                  </a:lnTo>
                  <a:cubicBezTo>
                    <a:pt x="324" y="398"/>
                    <a:pt x="324" y="398"/>
                    <a:pt x="324" y="398"/>
                  </a:cubicBezTo>
                  <a:cubicBezTo>
                    <a:pt x="324" y="236"/>
                    <a:pt x="324" y="236"/>
                    <a:pt x="324" y="236"/>
                  </a:cubicBezTo>
                  <a:cubicBezTo>
                    <a:pt x="544" y="236"/>
                    <a:pt x="544" y="236"/>
                    <a:pt x="544" y="236"/>
                  </a:cubicBezTo>
                  <a:lnTo>
                    <a:pt x="544" y="398"/>
                  </a:lnTo>
                  <a:close/>
                  <a:moveTo>
                    <a:pt x="559" y="192"/>
                  </a:moveTo>
                  <a:lnTo>
                    <a:pt x="559" y="192"/>
                  </a:lnTo>
                  <a:cubicBezTo>
                    <a:pt x="59" y="192"/>
                    <a:pt x="59" y="192"/>
                    <a:pt x="59" y="192"/>
                  </a:cubicBezTo>
                  <a:cubicBezTo>
                    <a:pt x="44" y="192"/>
                    <a:pt x="29" y="192"/>
                    <a:pt x="29" y="177"/>
                  </a:cubicBezTo>
                  <a:cubicBezTo>
                    <a:pt x="29" y="163"/>
                    <a:pt x="44" y="163"/>
                    <a:pt x="59" y="163"/>
                  </a:cubicBezTo>
                  <a:cubicBezTo>
                    <a:pt x="559" y="163"/>
                    <a:pt x="559" y="163"/>
                    <a:pt x="559" y="163"/>
                  </a:cubicBezTo>
                  <a:cubicBezTo>
                    <a:pt x="574" y="163"/>
                    <a:pt x="589" y="163"/>
                    <a:pt x="589" y="177"/>
                  </a:cubicBezTo>
                  <a:cubicBezTo>
                    <a:pt x="589" y="192"/>
                    <a:pt x="574" y="192"/>
                    <a:pt x="559" y="19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4" name="Freeform 92"/>
            <p:cNvSpPr>
              <a:spLocks noChangeArrowheads="1"/>
            </p:cNvSpPr>
            <p:nvPr/>
          </p:nvSpPr>
          <p:spPr bwMode="auto">
            <a:xfrm>
              <a:off x="4238625" y="3538538"/>
              <a:ext cx="204788" cy="268287"/>
            </a:xfrm>
            <a:custGeom>
              <a:avLst/>
              <a:gdLst>
                <a:gd name="T0" fmla="*/ 397 w 472"/>
                <a:gd name="T1" fmla="*/ 73 h 619"/>
                <a:gd name="T2" fmla="*/ 397 w 472"/>
                <a:gd name="T3" fmla="*/ 73 h 619"/>
                <a:gd name="T4" fmla="*/ 353 w 472"/>
                <a:gd name="T5" fmla="*/ 73 h 619"/>
                <a:gd name="T6" fmla="*/ 235 w 472"/>
                <a:gd name="T7" fmla="*/ 0 h 619"/>
                <a:gd name="T8" fmla="*/ 117 w 472"/>
                <a:gd name="T9" fmla="*/ 73 h 619"/>
                <a:gd name="T10" fmla="*/ 73 w 472"/>
                <a:gd name="T11" fmla="*/ 73 h 619"/>
                <a:gd name="T12" fmla="*/ 0 w 472"/>
                <a:gd name="T13" fmla="*/ 147 h 619"/>
                <a:gd name="T14" fmla="*/ 0 w 472"/>
                <a:gd name="T15" fmla="*/ 544 h 619"/>
                <a:gd name="T16" fmla="*/ 73 w 472"/>
                <a:gd name="T17" fmla="*/ 618 h 619"/>
                <a:gd name="T18" fmla="*/ 397 w 472"/>
                <a:gd name="T19" fmla="*/ 618 h 619"/>
                <a:gd name="T20" fmla="*/ 471 w 472"/>
                <a:gd name="T21" fmla="*/ 544 h 619"/>
                <a:gd name="T22" fmla="*/ 471 w 472"/>
                <a:gd name="T23" fmla="*/ 147 h 619"/>
                <a:gd name="T24" fmla="*/ 397 w 472"/>
                <a:gd name="T25" fmla="*/ 73 h 619"/>
                <a:gd name="T26" fmla="*/ 235 w 472"/>
                <a:gd name="T27" fmla="*/ 29 h 619"/>
                <a:gd name="T28" fmla="*/ 235 w 472"/>
                <a:gd name="T29" fmla="*/ 29 h 619"/>
                <a:gd name="T30" fmla="*/ 309 w 472"/>
                <a:gd name="T31" fmla="*/ 73 h 619"/>
                <a:gd name="T32" fmla="*/ 162 w 472"/>
                <a:gd name="T33" fmla="*/ 73 h 619"/>
                <a:gd name="T34" fmla="*/ 235 w 472"/>
                <a:gd name="T35" fmla="*/ 29 h 619"/>
                <a:gd name="T36" fmla="*/ 426 w 472"/>
                <a:gd name="T37" fmla="*/ 544 h 619"/>
                <a:gd name="T38" fmla="*/ 426 w 472"/>
                <a:gd name="T39" fmla="*/ 544 h 619"/>
                <a:gd name="T40" fmla="*/ 397 w 472"/>
                <a:gd name="T41" fmla="*/ 589 h 619"/>
                <a:gd name="T42" fmla="*/ 73 w 472"/>
                <a:gd name="T43" fmla="*/ 589 h 619"/>
                <a:gd name="T44" fmla="*/ 44 w 472"/>
                <a:gd name="T45" fmla="*/ 544 h 619"/>
                <a:gd name="T46" fmla="*/ 44 w 472"/>
                <a:gd name="T47" fmla="*/ 500 h 619"/>
                <a:gd name="T48" fmla="*/ 426 w 472"/>
                <a:gd name="T49" fmla="*/ 500 h 619"/>
                <a:gd name="T50" fmla="*/ 426 w 472"/>
                <a:gd name="T51" fmla="*/ 544 h 619"/>
                <a:gd name="T52" fmla="*/ 426 w 472"/>
                <a:gd name="T53" fmla="*/ 471 h 619"/>
                <a:gd name="T54" fmla="*/ 426 w 472"/>
                <a:gd name="T55" fmla="*/ 471 h 619"/>
                <a:gd name="T56" fmla="*/ 44 w 472"/>
                <a:gd name="T57" fmla="*/ 471 h 619"/>
                <a:gd name="T58" fmla="*/ 44 w 472"/>
                <a:gd name="T59" fmla="*/ 147 h 619"/>
                <a:gd name="T60" fmla="*/ 73 w 472"/>
                <a:gd name="T61" fmla="*/ 118 h 619"/>
                <a:gd name="T62" fmla="*/ 117 w 472"/>
                <a:gd name="T63" fmla="*/ 118 h 619"/>
                <a:gd name="T64" fmla="*/ 117 w 472"/>
                <a:gd name="T65" fmla="*/ 235 h 619"/>
                <a:gd name="T66" fmla="*/ 162 w 472"/>
                <a:gd name="T67" fmla="*/ 235 h 619"/>
                <a:gd name="T68" fmla="*/ 162 w 472"/>
                <a:gd name="T69" fmla="*/ 118 h 619"/>
                <a:gd name="T70" fmla="*/ 309 w 472"/>
                <a:gd name="T71" fmla="*/ 118 h 619"/>
                <a:gd name="T72" fmla="*/ 309 w 472"/>
                <a:gd name="T73" fmla="*/ 235 h 619"/>
                <a:gd name="T74" fmla="*/ 353 w 472"/>
                <a:gd name="T75" fmla="*/ 235 h 619"/>
                <a:gd name="T76" fmla="*/ 353 w 472"/>
                <a:gd name="T77" fmla="*/ 118 h 619"/>
                <a:gd name="T78" fmla="*/ 397 w 472"/>
                <a:gd name="T79" fmla="*/ 118 h 619"/>
                <a:gd name="T80" fmla="*/ 426 w 472"/>
                <a:gd name="T81" fmla="*/ 147 h 619"/>
                <a:gd name="T82" fmla="*/ 426 w 472"/>
                <a:gd name="T83" fmla="*/ 47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2" h="619">
                  <a:moveTo>
                    <a:pt x="397" y="73"/>
                  </a:moveTo>
                  <a:lnTo>
                    <a:pt x="397" y="73"/>
                  </a:lnTo>
                  <a:cubicBezTo>
                    <a:pt x="353" y="73"/>
                    <a:pt x="353" y="73"/>
                    <a:pt x="353" y="73"/>
                  </a:cubicBezTo>
                  <a:cubicBezTo>
                    <a:pt x="353" y="29"/>
                    <a:pt x="294" y="0"/>
                    <a:pt x="235" y="0"/>
                  </a:cubicBezTo>
                  <a:cubicBezTo>
                    <a:pt x="176" y="0"/>
                    <a:pt x="117" y="29"/>
                    <a:pt x="117" y="73"/>
                  </a:cubicBezTo>
                  <a:cubicBezTo>
                    <a:pt x="73" y="73"/>
                    <a:pt x="73" y="73"/>
                    <a:pt x="73" y="73"/>
                  </a:cubicBezTo>
                  <a:cubicBezTo>
                    <a:pt x="29" y="73"/>
                    <a:pt x="0" y="103"/>
                    <a:pt x="0" y="147"/>
                  </a:cubicBezTo>
                  <a:cubicBezTo>
                    <a:pt x="0" y="544"/>
                    <a:pt x="0" y="544"/>
                    <a:pt x="0" y="544"/>
                  </a:cubicBezTo>
                  <a:cubicBezTo>
                    <a:pt x="0" y="589"/>
                    <a:pt x="29" y="618"/>
                    <a:pt x="73" y="618"/>
                  </a:cubicBezTo>
                  <a:cubicBezTo>
                    <a:pt x="397" y="618"/>
                    <a:pt x="397" y="618"/>
                    <a:pt x="397" y="618"/>
                  </a:cubicBezTo>
                  <a:cubicBezTo>
                    <a:pt x="441" y="618"/>
                    <a:pt x="471" y="589"/>
                    <a:pt x="471" y="544"/>
                  </a:cubicBezTo>
                  <a:cubicBezTo>
                    <a:pt x="471" y="147"/>
                    <a:pt x="471" y="147"/>
                    <a:pt x="471" y="147"/>
                  </a:cubicBezTo>
                  <a:cubicBezTo>
                    <a:pt x="471" y="103"/>
                    <a:pt x="441" y="73"/>
                    <a:pt x="397" y="73"/>
                  </a:cubicBezTo>
                  <a:close/>
                  <a:moveTo>
                    <a:pt x="235" y="29"/>
                  </a:moveTo>
                  <a:lnTo>
                    <a:pt x="235" y="29"/>
                  </a:lnTo>
                  <a:cubicBezTo>
                    <a:pt x="279" y="29"/>
                    <a:pt x="309" y="44"/>
                    <a:pt x="309" y="73"/>
                  </a:cubicBezTo>
                  <a:cubicBezTo>
                    <a:pt x="162" y="73"/>
                    <a:pt x="162" y="73"/>
                    <a:pt x="162" y="73"/>
                  </a:cubicBezTo>
                  <a:cubicBezTo>
                    <a:pt x="162" y="44"/>
                    <a:pt x="191" y="29"/>
                    <a:pt x="235" y="29"/>
                  </a:cubicBezTo>
                  <a:close/>
                  <a:moveTo>
                    <a:pt x="426" y="544"/>
                  </a:moveTo>
                  <a:lnTo>
                    <a:pt x="426" y="544"/>
                  </a:lnTo>
                  <a:cubicBezTo>
                    <a:pt x="426" y="559"/>
                    <a:pt x="412" y="589"/>
                    <a:pt x="397" y="589"/>
                  </a:cubicBezTo>
                  <a:cubicBezTo>
                    <a:pt x="73" y="589"/>
                    <a:pt x="73" y="589"/>
                    <a:pt x="73" y="589"/>
                  </a:cubicBezTo>
                  <a:cubicBezTo>
                    <a:pt x="58" y="589"/>
                    <a:pt x="44" y="559"/>
                    <a:pt x="44" y="544"/>
                  </a:cubicBezTo>
                  <a:cubicBezTo>
                    <a:pt x="44" y="500"/>
                    <a:pt x="44" y="500"/>
                    <a:pt x="44" y="500"/>
                  </a:cubicBezTo>
                  <a:cubicBezTo>
                    <a:pt x="426" y="500"/>
                    <a:pt x="426" y="500"/>
                    <a:pt x="426" y="500"/>
                  </a:cubicBezTo>
                  <a:lnTo>
                    <a:pt x="426" y="544"/>
                  </a:lnTo>
                  <a:close/>
                  <a:moveTo>
                    <a:pt x="426" y="471"/>
                  </a:moveTo>
                  <a:lnTo>
                    <a:pt x="426" y="471"/>
                  </a:lnTo>
                  <a:cubicBezTo>
                    <a:pt x="44" y="471"/>
                    <a:pt x="44" y="471"/>
                    <a:pt x="44" y="471"/>
                  </a:cubicBezTo>
                  <a:cubicBezTo>
                    <a:pt x="44" y="147"/>
                    <a:pt x="44" y="147"/>
                    <a:pt x="44" y="147"/>
                  </a:cubicBezTo>
                  <a:cubicBezTo>
                    <a:pt x="44" y="132"/>
                    <a:pt x="58" y="118"/>
                    <a:pt x="73" y="118"/>
                  </a:cubicBezTo>
                  <a:cubicBezTo>
                    <a:pt x="117" y="118"/>
                    <a:pt x="117" y="118"/>
                    <a:pt x="117" y="118"/>
                  </a:cubicBezTo>
                  <a:cubicBezTo>
                    <a:pt x="117" y="235"/>
                    <a:pt x="117" y="235"/>
                    <a:pt x="117" y="235"/>
                  </a:cubicBezTo>
                  <a:cubicBezTo>
                    <a:pt x="162" y="235"/>
                    <a:pt x="162" y="235"/>
                    <a:pt x="162" y="235"/>
                  </a:cubicBezTo>
                  <a:cubicBezTo>
                    <a:pt x="162" y="118"/>
                    <a:pt x="162" y="118"/>
                    <a:pt x="162" y="118"/>
                  </a:cubicBezTo>
                  <a:cubicBezTo>
                    <a:pt x="309" y="118"/>
                    <a:pt x="309" y="118"/>
                    <a:pt x="309" y="118"/>
                  </a:cubicBezTo>
                  <a:cubicBezTo>
                    <a:pt x="309" y="235"/>
                    <a:pt x="309" y="235"/>
                    <a:pt x="309" y="235"/>
                  </a:cubicBezTo>
                  <a:cubicBezTo>
                    <a:pt x="353" y="235"/>
                    <a:pt x="353" y="235"/>
                    <a:pt x="353" y="235"/>
                  </a:cubicBezTo>
                  <a:cubicBezTo>
                    <a:pt x="353" y="118"/>
                    <a:pt x="353" y="118"/>
                    <a:pt x="353" y="118"/>
                  </a:cubicBezTo>
                  <a:cubicBezTo>
                    <a:pt x="397" y="118"/>
                    <a:pt x="397" y="118"/>
                    <a:pt x="397" y="118"/>
                  </a:cubicBezTo>
                  <a:cubicBezTo>
                    <a:pt x="412" y="118"/>
                    <a:pt x="426" y="132"/>
                    <a:pt x="426" y="147"/>
                  </a:cubicBezTo>
                  <a:lnTo>
                    <a:pt x="426"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5" name="Freeform 93"/>
            <p:cNvSpPr>
              <a:spLocks noChangeArrowheads="1"/>
            </p:cNvSpPr>
            <p:nvPr/>
          </p:nvSpPr>
          <p:spPr bwMode="auto">
            <a:xfrm>
              <a:off x="3762375" y="3538538"/>
              <a:ext cx="274638" cy="268287"/>
            </a:xfrm>
            <a:custGeom>
              <a:avLst/>
              <a:gdLst>
                <a:gd name="T0" fmla="*/ 118 w 634"/>
                <a:gd name="T1" fmla="*/ 544 h 619"/>
                <a:gd name="T2" fmla="*/ 118 w 634"/>
                <a:gd name="T3" fmla="*/ 544 h 619"/>
                <a:gd name="T4" fmla="*/ 207 w 634"/>
                <a:gd name="T5" fmla="*/ 618 h 619"/>
                <a:gd name="T6" fmla="*/ 280 w 634"/>
                <a:gd name="T7" fmla="*/ 544 h 619"/>
                <a:gd name="T8" fmla="*/ 207 w 634"/>
                <a:gd name="T9" fmla="*/ 471 h 619"/>
                <a:gd name="T10" fmla="*/ 118 w 634"/>
                <a:gd name="T11" fmla="*/ 544 h 619"/>
                <a:gd name="T12" fmla="*/ 207 w 634"/>
                <a:gd name="T13" fmla="*/ 500 h 619"/>
                <a:gd name="T14" fmla="*/ 207 w 634"/>
                <a:gd name="T15" fmla="*/ 500 h 619"/>
                <a:gd name="T16" fmla="*/ 236 w 634"/>
                <a:gd name="T17" fmla="*/ 544 h 619"/>
                <a:gd name="T18" fmla="*/ 207 w 634"/>
                <a:gd name="T19" fmla="*/ 589 h 619"/>
                <a:gd name="T20" fmla="*/ 162 w 634"/>
                <a:gd name="T21" fmla="*/ 544 h 619"/>
                <a:gd name="T22" fmla="*/ 207 w 634"/>
                <a:gd name="T23" fmla="*/ 500 h 619"/>
                <a:gd name="T24" fmla="*/ 162 w 634"/>
                <a:gd name="T25" fmla="*/ 427 h 619"/>
                <a:gd name="T26" fmla="*/ 162 w 634"/>
                <a:gd name="T27" fmla="*/ 427 h 619"/>
                <a:gd name="T28" fmla="*/ 118 w 634"/>
                <a:gd name="T29" fmla="*/ 382 h 619"/>
                <a:gd name="T30" fmla="*/ 575 w 634"/>
                <a:gd name="T31" fmla="*/ 353 h 619"/>
                <a:gd name="T32" fmla="*/ 633 w 634"/>
                <a:gd name="T33" fmla="*/ 88 h 619"/>
                <a:gd name="T34" fmla="*/ 619 w 634"/>
                <a:gd name="T35" fmla="*/ 73 h 619"/>
                <a:gd name="T36" fmla="*/ 118 w 634"/>
                <a:gd name="T37" fmla="*/ 73 h 619"/>
                <a:gd name="T38" fmla="*/ 118 w 634"/>
                <a:gd name="T39" fmla="*/ 29 h 619"/>
                <a:gd name="T40" fmla="*/ 148 w 634"/>
                <a:gd name="T41" fmla="*/ 29 h 619"/>
                <a:gd name="T42" fmla="*/ 162 w 634"/>
                <a:gd name="T43" fmla="*/ 14 h 619"/>
                <a:gd name="T44" fmla="*/ 148 w 634"/>
                <a:gd name="T45" fmla="*/ 0 h 619"/>
                <a:gd name="T46" fmla="*/ 30 w 634"/>
                <a:gd name="T47" fmla="*/ 0 h 619"/>
                <a:gd name="T48" fmla="*/ 0 w 634"/>
                <a:gd name="T49" fmla="*/ 14 h 619"/>
                <a:gd name="T50" fmla="*/ 30 w 634"/>
                <a:gd name="T51" fmla="*/ 29 h 619"/>
                <a:gd name="T52" fmla="*/ 89 w 634"/>
                <a:gd name="T53" fmla="*/ 29 h 619"/>
                <a:gd name="T54" fmla="*/ 89 w 634"/>
                <a:gd name="T55" fmla="*/ 382 h 619"/>
                <a:gd name="T56" fmla="*/ 162 w 634"/>
                <a:gd name="T57" fmla="*/ 471 h 619"/>
                <a:gd name="T58" fmla="*/ 207 w 634"/>
                <a:gd name="T59" fmla="*/ 471 h 619"/>
                <a:gd name="T60" fmla="*/ 442 w 634"/>
                <a:gd name="T61" fmla="*/ 471 h 619"/>
                <a:gd name="T62" fmla="*/ 619 w 634"/>
                <a:gd name="T63" fmla="*/ 471 h 619"/>
                <a:gd name="T64" fmla="*/ 619 w 634"/>
                <a:gd name="T65" fmla="*/ 427 h 619"/>
                <a:gd name="T66" fmla="*/ 162 w 634"/>
                <a:gd name="T67" fmla="*/ 427 h 619"/>
                <a:gd name="T68" fmla="*/ 118 w 634"/>
                <a:gd name="T69" fmla="*/ 118 h 619"/>
                <a:gd name="T70" fmla="*/ 118 w 634"/>
                <a:gd name="T71" fmla="*/ 118 h 619"/>
                <a:gd name="T72" fmla="*/ 589 w 634"/>
                <a:gd name="T73" fmla="*/ 118 h 619"/>
                <a:gd name="T74" fmla="*/ 545 w 634"/>
                <a:gd name="T75" fmla="*/ 309 h 619"/>
                <a:gd name="T76" fmla="*/ 118 w 634"/>
                <a:gd name="T77" fmla="*/ 353 h 619"/>
                <a:gd name="T78" fmla="*/ 118 w 634"/>
                <a:gd name="T79" fmla="*/ 118 h 619"/>
                <a:gd name="T80" fmla="*/ 354 w 634"/>
                <a:gd name="T81" fmla="*/ 544 h 619"/>
                <a:gd name="T82" fmla="*/ 354 w 634"/>
                <a:gd name="T83" fmla="*/ 544 h 619"/>
                <a:gd name="T84" fmla="*/ 442 w 634"/>
                <a:gd name="T85" fmla="*/ 618 h 619"/>
                <a:gd name="T86" fmla="*/ 516 w 634"/>
                <a:gd name="T87" fmla="*/ 544 h 619"/>
                <a:gd name="T88" fmla="*/ 442 w 634"/>
                <a:gd name="T89" fmla="*/ 471 h 619"/>
                <a:gd name="T90" fmla="*/ 354 w 634"/>
                <a:gd name="T91" fmla="*/ 544 h 619"/>
                <a:gd name="T92" fmla="*/ 442 w 634"/>
                <a:gd name="T93" fmla="*/ 500 h 619"/>
                <a:gd name="T94" fmla="*/ 442 w 634"/>
                <a:gd name="T95" fmla="*/ 500 h 619"/>
                <a:gd name="T96" fmla="*/ 471 w 634"/>
                <a:gd name="T97" fmla="*/ 544 h 619"/>
                <a:gd name="T98" fmla="*/ 442 w 634"/>
                <a:gd name="T99" fmla="*/ 589 h 619"/>
                <a:gd name="T100" fmla="*/ 398 w 634"/>
                <a:gd name="T101" fmla="*/ 544 h 619"/>
                <a:gd name="T102" fmla="*/ 442 w 634"/>
                <a:gd name="T103"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4" h="619">
                  <a:moveTo>
                    <a:pt x="118" y="544"/>
                  </a:moveTo>
                  <a:lnTo>
                    <a:pt x="118" y="544"/>
                  </a:lnTo>
                  <a:cubicBezTo>
                    <a:pt x="118" y="589"/>
                    <a:pt x="162" y="618"/>
                    <a:pt x="207" y="618"/>
                  </a:cubicBezTo>
                  <a:cubicBezTo>
                    <a:pt x="251" y="618"/>
                    <a:pt x="280" y="589"/>
                    <a:pt x="280" y="544"/>
                  </a:cubicBezTo>
                  <a:cubicBezTo>
                    <a:pt x="280" y="500"/>
                    <a:pt x="251" y="471"/>
                    <a:pt x="207" y="471"/>
                  </a:cubicBezTo>
                  <a:cubicBezTo>
                    <a:pt x="162" y="471"/>
                    <a:pt x="118" y="500"/>
                    <a:pt x="118" y="544"/>
                  </a:cubicBezTo>
                  <a:close/>
                  <a:moveTo>
                    <a:pt x="207" y="500"/>
                  </a:moveTo>
                  <a:lnTo>
                    <a:pt x="207" y="500"/>
                  </a:lnTo>
                  <a:cubicBezTo>
                    <a:pt x="221" y="500"/>
                    <a:pt x="236" y="530"/>
                    <a:pt x="236" y="544"/>
                  </a:cubicBezTo>
                  <a:cubicBezTo>
                    <a:pt x="236" y="559"/>
                    <a:pt x="221" y="589"/>
                    <a:pt x="207" y="589"/>
                  </a:cubicBezTo>
                  <a:cubicBezTo>
                    <a:pt x="177" y="589"/>
                    <a:pt x="162" y="559"/>
                    <a:pt x="162" y="544"/>
                  </a:cubicBezTo>
                  <a:cubicBezTo>
                    <a:pt x="162" y="530"/>
                    <a:pt x="177" y="500"/>
                    <a:pt x="207" y="500"/>
                  </a:cubicBezTo>
                  <a:close/>
                  <a:moveTo>
                    <a:pt x="162" y="427"/>
                  </a:moveTo>
                  <a:lnTo>
                    <a:pt x="162" y="427"/>
                  </a:lnTo>
                  <a:cubicBezTo>
                    <a:pt x="148" y="427"/>
                    <a:pt x="118" y="412"/>
                    <a:pt x="118" y="382"/>
                  </a:cubicBezTo>
                  <a:cubicBezTo>
                    <a:pt x="575" y="353"/>
                    <a:pt x="575" y="353"/>
                    <a:pt x="575" y="353"/>
                  </a:cubicBezTo>
                  <a:cubicBezTo>
                    <a:pt x="575" y="353"/>
                    <a:pt x="633" y="103"/>
                    <a:pt x="633" y="88"/>
                  </a:cubicBezTo>
                  <a:lnTo>
                    <a:pt x="619" y="73"/>
                  </a:lnTo>
                  <a:cubicBezTo>
                    <a:pt x="118" y="73"/>
                    <a:pt x="118" y="73"/>
                    <a:pt x="118" y="73"/>
                  </a:cubicBezTo>
                  <a:cubicBezTo>
                    <a:pt x="118" y="29"/>
                    <a:pt x="118" y="29"/>
                    <a:pt x="118" y="29"/>
                  </a:cubicBezTo>
                  <a:cubicBezTo>
                    <a:pt x="148" y="29"/>
                    <a:pt x="148" y="29"/>
                    <a:pt x="148" y="29"/>
                  </a:cubicBezTo>
                  <a:cubicBezTo>
                    <a:pt x="148" y="29"/>
                    <a:pt x="162" y="29"/>
                    <a:pt x="162" y="14"/>
                  </a:cubicBezTo>
                  <a:cubicBezTo>
                    <a:pt x="162" y="0"/>
                    <a:pt x="148" y="0"/>
                    <a:pt x="148" y="0"/>
                  </a:cubicBezTo>
                  <a:cubicBezTo>
                    <a:pt x="30" y="0"/>
                    <a:pt x="30" y="0"/>
                    <a:pt x="30" y="0"/>
                  </a:cubicBezTo>
                  <a:cubicBezTo>
                    <a:pt x="15" y="0"/>
                    <a:pt x="0" y="0"/>
                    <a:pt x="0" y="14"/>
                  </a:cubicBezTo>
                  <a:cubicBezTo>
                    <a:pt x="0" y="29"/>
                    <a:pt x="15" y="29"/>
                    <a:pt x="30" y="29"/>
                  </a:cubicBezTo>
                  <a:cubicBezTo>
                    <a:pt x="89" y="29"/>
                    <a:pt x="89" y="29"/>
                    <a:pt x="89" y="29"/>
                  </a:cubicBezTo>
                  <a:cubicBezTo>
                    <a:pt x="89" y="382"/>
                    <a:pt x="89" y="382"/>
                    <a:pt x="89" y="382"/>
                  </a:cubicBezTo>
                  <a:cubicBezTo>
                    <a:pt x="89" y="427"/>
                    <a:pt x="118" y="471"/>
                    <a:pt x="162" y="471"/>
                  </a:cubicBezTo>
                  <a:cubicBezTo>
                    <a:pt x="207" y="471"/>
                    <a:pt x="207" y="471"/>
                    <a:pt x="207" y="471"/>
                  </a:cubicBezTo>
                  <a:cubicBezTo>
                    <a:pt x="442" y="471"/>
                    <a:pt x="442" y="471"/>
                    <a:pt x="442" y="471"/>
                  </a:cubicBezTo>
                  <a:cubicBezTo>
                    <a:pt x="619" y="471"/>
                    <a:pt x="619" y="471"/>
                    <a:pt x="619" y="471"/>
                  </a:cubicBezTo>
                  <a:cubicBezTo>
                    <a:pt x="619" y="471"/>
                    <a:pt x="619" y="441"/>
                    <a:pt x="619" y="427"/>
                  </a:cubicBezTo>
                  <a:lnTo>
                    <a:pt x="162" y="427"/>
                  </a:lnTo>
                  <a:close/>
                  <a:moveTo>
                    <a:pt x="118" y="118"/>
                  </a:moveTo>
                  <a:lnTo>
                    <a:pt x="118" y="118"/>
                  </a:lnTo>
                  <a:cubicBezTo>
                    <a:pt x="589" y="118"/>
                    <a:pt x="589" y="118"/>
                    <a:pt x="589" y="118"/>
                  </a:cubicBezTo>
                  <a:cubicBezTo>
                    <a:pt x="545" y="309"/>
                    <a:pt x="545" y="309"/>
                    <a:pt x="545" y="309"/>
                  </a:cubicBezTo>
                  <a:cubicBezTo>
                    <a:pt x="118" y="353"/>
                    <a:pt x="118" y="353"/>
                    <a:pt x="118" y="353"/>
                  </a:cubicBezTo>
                  <a:lnTo>
                    <a:pt x="118" y="118"/>
                  </a:lnTo>
                  <a:close/>
                  <a:moveTo>
                    <a:pt x="354" y="544"/>
                  </a:moveTo>
                  <a:lnTo>
                    <a:pt x="354" y="544"/>
                  </a:lnTo>
                  <a:cubicBezTo>
                    <a:pt x="354" y="589"/>
                    <a:pt x="398" y="618"/>
                    <a:pt x="442" y="618"/>
                  </a:cubicBezTo>
                  <a:cubicBezTo>
                    <a:pt x="486" y="618"/>
                    <a:pt x="516" y="589"/>
                    <a:pt x="516" y="544"/>
                  </a:cubicBezTo>
                  <a:cubicBezTo>
                    <a:pt x="516" y="500"/>
                    <a:pt x="486" y="471"/>
                    <a:pt x="442" y="471"/>
                  </a:cubicBezTo>
                  <a:cubicBezTo>
                    <a:pt x="398" y="471"/>
                    <a:pt x="354" y="500"/>
                    <a:pt x="354" y="544"/>
                  </a:cubicBezTo>
                  <a:close/>
                  <a:moveTo>
                    <a:pt x="442" y="500"/>
                  </a:moveTo>
                  <a:lnTo>
                    <a:pt x="442" y="500"/>
                  </a:lnTo>
                  <a:cubicBezTo>
                    <a:pt x="457" y="500"/>
                    <a:pt x="471" y="530"/>
                    <a:pt x="471" y="544"/>
                  </a:cubicBezTo>
                  <a:cubicBezTo>
                    <a:pt x="471" y="559"/>
                    <a:pt x="457" y="589"/>
                    <a:pt x="442" y="589"/>
                  </a:cubicBezTo>
                  <a:cubicBezTo>
                    <a:pt x="412" y="589"/>
                    <a:pt x="398" y="559"/>
                    <a:pt x="398" y="544"/>
                  </a:cubicBezTo>
                  <a:cubicBezTo>
                    <a:pt x="398" y="530"/>
                    <a:pt x="412" y="500"/>
                    <a:pt x="442" y="50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6" name="Freeform 94"/>
            <p:cNvSpPr>
              <a:spLocks noChangeArrowheads="1"/>
            </p:cNvSpPr>
            <p:nvPr/>
          </p:nvSpPr>
          <p:spPr bwMode="auto">
            <a:xfrm>
              <a:off x="3322638" y="3546475"/>
              <a:ext cx="274637" cy="255588"/>
            </a:xfrm>
            <a:custGeom>
              <a:avLst/>
              <a:gdLst>
                <a:gd name="T0" fmla="*/ 191 w 634"/>
                <a:gd name="T1" fmla="*/ 162 h 590"/>
                <a:gd name="T2" fmla="*/ 191 w 634"/>
                <a:gd name="T3" fmla="*/ 162 h 590"/>
                <a:gd name="T4" fmla="*/ 147 w 634"/>
                <a:gd name="T5" fmla="*/ 0 h 590"/>
                <a:gd name="T6" fmla="*/ 14 w 634"/>
                <a:gd name="T7" fmla="*/ 0 h 590"/>
                <a:gd name="T8" fmla="*/ 0 w 634"/>
                <a:gd name="T9" fmla="*/ 15 h 590"/>
                <a:gd name="T10" fmla="*/ 14 w 634"/>
                <a:gd name="T11" fmla="*/ 45 h 590"/>
                <a:gd name="T12" fmla="*/ 117 w 634"/>
                <a:gd name="T13" fmla="*/ 45 h 590"/>
                <a:gd name="T14" fmla="*/ 162 w 634"/>
                <a:gd name="T15" fmla="*/ 162 h 590"/>
                <a:gd name="T16" fmla="*/ 162 w 634"/>
                <a:gd name="T17" fmla="*/ 162 h 590"/>
                <a:gd name="T18" fmla="*/ 191 w 634"/>
                <a:gd name="T19" fmla="*/ 398 h 590"/>
                <a:gd name="T20" fmla="*/ 279 w 634"/>
                <a:gd name="T21" fmla="*/ 471 h 590"/>
                <a:gd name="T22" fmla="*/ 485 w 634"/>
                <a:gd name="T23" fmla="*/ 471 h 590"/>
                <a:gd name="T24" fmla="*/ 574 w 634"/>
                <a:gd name="T25" fmla="*/ 398 h 590"/>
                <a:gd name="T26" fmla="*/ 633 w 634"/>
                <a:gd name="T27" fmla="*/ 162 h 590"/>
                <a:gd name="T28" fmla="*/ 191 w 634"/>
                <a:gd name="T29" fmla="*/ 162 h 590"/>
                <a:gd name="T30" fmla="*/ 530 w 634"/>
                <a:gd name="T31" fmla="*/ 398 h 590"/>
                <a:gd name="T32" fmla="*/ 530 w 634"/>
                <a:gd name="T33" fmla="*/ 398 h 590"/>
                <a:gd name="T34" fmla="*/ 485 w 634"/>
                <a:gd name="T35" fmla="*/ 427 h 590"/>
                <a:gd name="T36" fmla="*/ 279 w 634"/>
                <a:gd name="T37" fmla="*/ 427 h 590"/>
                <a:gd name="T38" fmla="*/ 235 w 634"/>
                <a:gd name="T39" fmla="*/ 398 h 590"/>
                <a:gd name="T40" fmla="*/ 206 w 634"/>
                <a:gd name="T41" fmla="*/ 192 h 590"/>
                <a:gd name="T42" fmla="*/ 574 w 634"/>
                <a:gd name="T43" fmla="*/ 192 h 590"/>
                <a:gd name="T44" fmla="*/ 530 w 634"/>
                <a:gd name="T45" fmla="*/ 398 h 590"/>
                <a:gd name="T46" fmla="*/ 279 w 634"/>
                <a:gd name="T47" fmla="*/ 516 h 590"/>
                <a:gd name="T48" fmla="*/ 279 w 634"/>
                <a:gd name="T49" fmla="*/ 516 h 590"/>
                <a:gd name="T50" fmla="*/ 235 w 634"/>
                <a:gd name="T51" fmla="*/ 545 h 590"/>
                <a:gd name="T52" fmla="*/ 279 w 634"/>
                <a:gd name="T53" fmla="*/ 589 h 590"/>
                <a:gd name="T54" fmla="*/ 309 w 634"/>
                <a:gd name="T55" fmla="*/ 545 h 590"/>
                <a:gd name="T56" fmla="*/ 279 w 634"/>
                <a:gd name="T57" fmla="*/ 516 h 590"/>
                <a:gd name="T58" fmla="*/ 471 w 634"/>
                <a:gd name="T59" fmla="*/ 516 h 590"/>
                <a:gd name="T60" fmla="*/ 471 w 634"/>
                <a:gd name="T61" fmla="*/ 516 h 590"/>
                <a:gd name="T62" fmla="*/ 426 w 634"/>
                <a:gd name="T63" fmla="*/ 545 h 590"/>
                <a:gd name="T64" fmla="*/ 471 w 634"/>
                <a:gd name="T65" fmla="*/ 589 h 590"/>
                <a:gd name="T66" fmla="*/ 515 w 634"/>
                <a:gd name="T67" fmla="*/ 545 h 590"/>
                <a:gd name="T68" fmla="*/ 471 w 634"/>
                <a:gd name="T69" fmla="*/ 51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4" h="590">
                  <a:moveTo>
                    <a:pt x="191" y="162"/>
                  </a:moveTo>
                  <a:lnTo>
                    <a:pt x="191" y="162"/>
                  </a:lnTo>
                  <a:cubicBezTo>
                    <a:pt x="147" y="0"/>
                    <a:pt x="147" y="0"/>
                    <a:pt x="147" y="0"/>
                  </a:cubicBezTo>
                  <a:cubicBezTo>
                    <a:pt x="14" y="0"/>
                    <a:pt x="14" y="0"/>
                    <a:pt x="14" y="0"/>
                  </a:cubicBezTo>
                  <a:lnTo>
                    <a:pt x="0" y="15"/>
                  </a:lnTo>
                  <a:cubicBezTo>
                    <a:pt x="0" y="30"/>
                    <a:pt x="14" y="45"/>
                    <a:pt x="14" y="45"/>
                  </a:cubicBezTo>
                  <a:cubicBezTo>
                    <a:pt x="117" y="45"/>
                    <a:pt x="117" y="45"/>
                    <a:pt x="117" y="45"/>
                  </a:cubicBezTo>
                  <a:cubicBezTo>
                    <a:pt x="162" y="162"/>
                    <a:pt x="162" y="162"/>
                    <a:pt x="162" y="162"/>
                  </a:cubicBezTo>
                  <a:lnTo>
                    <a:pt x="162" y="162"/>
                  </a:lnTo>
                  <a:cubicBezTo>
                    <a:pt x="191" y="398"/>
                    <a:pt x="191" y="398"/>
                    <a:pt x="191" y="398"/>
                  </a:cubicBezTo>
                  <a:cubicBezTo>
                    <a:pt x="191" y="442"/>
                    <a:pt x="235" y="471"/>
                    <a:pt x="279" y="471"/>
                  </a:cubicBezTo>
                  <a:cubicBezTo>
                    <a:pt x="485" y="471"/>
                    <a:pt x="485" y="471"/>
                    <a:pt x="485" y="471"/>
                  </a:cubicBezTo>
                  <a:cubicBezTo>
                    <a:pt x="530" y="471"/>
                    <a:pt x="574" y="442"/>
                    <a:pt x="574" y="398"/>
                  </a:cubicBezTo>
                  <a:cubicBezTo>
                    <a:pt x="633" y="162"/>
                    <a:pt x="633" y="162"/>
                    <a:pt x="633" y="162"/>
                  </a:cubicBezTo>
                  <a:lnTo>
                    <a:pt x="191" y="162"/>
                  </a:lnTo>
                  <a:close/>
                  <a:moveTo>
                    <a:pt x="530" y="398"/>
                  </a:moveTo>
                  <a:lnTo>
                    <a:pt x="530" y="398"/>
                  </a:lnTo>
                  <a:cubicBezTo>
                    <a:pt x="530" y="413"/>
                    <a:pt x="515" y="427"/>
                    <a:pt x="485" y="427"/>
                  </a:cubicBezTo>
                  <a:cubicBezTo>
                    <a:pt x="279" y="427"/>
                    <a:pt x="279" y="427"/>
                    <a:pt x="279" y="427"/>
                  </a:cubicBezTo>
                  <a:cubicBezTo>
                    <a:pt x="250" y="427"/>
                    <a:pt x="235" y="413"/>
                    <a:pt x="235" y="398"/>
                  </a:cubicBezTo>
                  <a:cubicBezTo>
                    <a:pt x="206" y="192"/>
                    <a:pt x="206" y="192"/>
                    <a:pt x="206" y="192"/>
                  </a:cubicBezTo>
                  <a:cubicBezTo>
                    <a:pt x="574" y="192"/>
                    <a:pt x="574" y="192"/>
                    <a:pt x="574" y="192"/>
                  </a:cubicBezTo>
                  <a:lnTo>
                    <a:pt x="530" y="398"/>
                  </a:lnTo>
                  <a:close/>
                  <a:moveTo>
                    <a:pt x="279" y="516"/>
                  </a:moveTo>
                  <a:lnTo>
                    <a:pt x="279" y="516"/>
                  </a:lnTo>
                  <a:cubicBezTo>
                    <a:pt x="250" y="516"/>
                    <a:pt x="235" y="530"/>
                    <a:pt x="235" y="545"/>
                  </a:cubicBezTo>
                  <a:cubicBezTo>
                    <a:pt x="235" y="575"/>
                    <a:pt x="250" y="589"/>
                    <a:pt x="279" y="589"/>
                  </a:cubicBezTo>
                  <a:cubicBezTo>
                    <a:pt x="294" y="589"/>
                    <a:pt x="309" y="575"/>
                    <a:pt x="309" y="545"/>
                  </a:cubicBezTo>
                  <a:cubicBezTo>
                    <a:pt x="309" y="530"/>
                    <a:pt x="294" y="516"/>
                    <a:pt x="279" y="516"/>
                  </a:cubicBezTo>
                  <a:close/>
                  <a:moveTo>
                    <a:pt x="471" y="516"/>
                  </a:moveTo>
                  <a:lnTo>
                    <a:pt x="471" y="516"/>
                  </a:lnTo>
                  <a:cubicBezTo>
                    <a:pt x="456" y="516"/>
                    <a:pt x="426" y="530"/>
                    <a:pt x="426" y="545"/>
                  </a:cubicBezTo>
                  <a:cubicBezTo>
                    <a:pt x="426" y="575"/>
                    <a:pt x="456" y="589"/>
                    <a:pt x="471" y="589"/>
                  </a:cubicBezTo>
                  <a:cubicBezTo>
                    <a:pt x="485" y="589"/>
                    <a:pt x="515" y="575"/>
                    <a:pt x="515" y="545"/>
                  </a:cubicBezTo>
                  <a:cubicBezTo>
                    <a:pt x="515" y="530"/>
                    <a:pt x="485" y="516"/>
                    <a:pt x="471" y="51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7" name="Freeform 95"/>
            <p:cNvSpPr>
              <a:spLocks noChangeArrowheads="1"/>
            </p:cNvSpPr>
            <p:nvPr/>
          </p:nvSpPr>
          <p:spPr bwMode="auto">
            <a:xfrm>
              <a:off x="2882900" y="3565525"/>
              <a:ext cx="266700" cy="217488"/>
            </a:xfrm>
            <a:custGeom>
              <a:avLst/>
              <a:gdLst>
                <a:gd name="T0" fmla="*/ 603 w 619"/>
                <a:gd name="T1" fmla="*/ 117 h 501"/>
                <a:gd name="T2" fmla="*/ 515 w 619"/>
                <a:gd name="T3" fmla="*/ 29 h 501"/>
                <a:gd name="T4" fmla="*/ 589 w 619"/>
                <a:gd name="T5" fmla="*/ 14 h 501"/>
                <a:gd name="T6" fmla="*/ 486 w 619"/>
                <a:gd name="T7" fmla="*/ 0 h 501"/>
                <a:gd name="T8" fmla="*/ 191 w 619"/>
                <a:gd name="T9" fmla="*/ 117 h 501"/>
                <a:gd name="T10" fmla="*/ 59 w 619"/>
                <a:gd name="T11" fmla="*/ 0 h 501"/>
                <a:gd name="T12" fmla="*/ 59 w 619"/>
                <a:gd name="T13" fmla="*/ 29 h 501"/>
                <a:gd name="T14" fmla="*/ 147 w 619"/>
                <a:gd name="T15" fmla="*/ 117 h 501"/>
                <a:gd name="T16" fmla="*/ 0 w 619"/>
                <a:gd name="T17" fmla="*/ 132 h 501"/>
                <a:gd name="T18" fmla="*/ 29 w 619"/>
                <a:gd name="T19" fmla="*/ 147 h 501"/>
                <a:gd name="T20" fmla="*/ 132 w 619"/>
                <a:gd name="T21" fmla="*/ 500 h 501"/>
                <a:gd name="T22" fmla="*/ 545 w 619"/>
                <a:gd name="T23" fmla="*/ 426 h 501"/>
                <a:gd name="T24" fmla="*/ 603 w 619"/>
                <a:gd name="T25" fmla="*/ 147 h 501"/>
                <a:gd name="T26" fmla="*/ 603 w 619"/>
                <a:gd name="T27" fmla="*/ 117 h 501"/>
                <a:gd name="T28" fmla="*/ 191 w 619"/>
                <a:gd name="T29" fmla="*/ 471 h 501"/>
                <a:gd name="T30" fmla="*/ 88 w 619"/>
                <a:gd name="T31" fmla="*/ 426 h 501"/>
                <a:gd name="T32" fmla="*/ 191 w 619"/>
                <a:gd name="T33" fmla="*/ 382 h 501"/>
                <a:gd name="T34" fmla="*/ 191 w 619"/>
                <a:gd name="T35" fmla="*/ 353 h 501"/>
                <a:gd name="T36" fmla="*/ 88 w 619"/>
                <a:gd name="T37" fmla="*/ 353 h 501"/>
                <a:gd name="T38" fmla="*/ 191 w 619"/>
                <a:gd name="T39" fmla="*/ 264 h 501"/>
                <a:gd name="T40" fmla="*/ 191 w 619"/>
                <a:gd name="T41" fmla="*/ 235 h 501"/>
                <a:gd name="T42" fmla="*/ 73 w 619"/>
                <a:gd name="T43" fmla="*/ 235 h 501"/>
                <a:gd name="T44" fmla="*/ 191 w 619"/>
                <a:gd name="T45" fmla="*/ 147 h 501"/>
                <a:gd name="T46" fmla="*/ 383 w 619"/>
                <a:gd name="T47" fmla="*/ 471 h 501"/>
                <a:gd name="T48" fmla="*/ 236 w 619"/>
                <a:gd name="T49" fmla="*/ 471 h 501"/>
                <a:gd name="T50" fmla="*/ 383 w 619"/>
                <a:gd name="T51" fmla="*/ 382 h 501"/>
                <a:gd name="T52" fmla="*/ 383 w 619"/>
                <a:gd name="T53" fmla="*/ 353 h 501"/>
                <a:gd name="T54" fmla="*/ 236 w 619"/>
                <a:gd name="T55" fmla="*/ 353 h 501"/>
                <a:gd name="T56" fmla="*/ 383 w 619"/>
                <a:gd name="T57" fmla="*/ 264 h 501"/>
                <a:gd name="T58" fmla="*/ 383 w 619"/>
                <a:gd name="T59" fmla="*/ 235 h 501"/>
                <a:gd name="T60" fmla="*/ 236 w 619"/>
                <a:gd name="T61" fmla="*/ 235 h 501"/>
                <a:gd name="T62" fmla="*/ 383 w 619"/>
                <a:gd name="T63" fmla="*/ 147 h 501"/>
                <a:gd name="T64" fmla="*/ 500 w 619"/>
                <a:gd name="T65" fmla="*/ 426 h 501"/>
                <a:gd name="T66" fmla="*/ 471 w 619"/>
                <a:gd name="T67" fmla="*/ 471 h 501"/>
                <a:gd name="T68" fmla="*/ 427 w 619"/>
                <a:gd name="T69" fmla="*/ 382 h 501"/>
                <a:gd name="T70" fmla="*/ 500 w 619"/>
                <a:gd name="T71" fmla="*/ 426 h 501"/>
                <a:gd name="T72" fmla="*/ 515 w 619"/>
                <a:gd name="T73" fmla="*/ 353 h 501"/>
                <a:gd name="T74" fmla="*/ 427 w 619"/>
                <a:gd name="T75" fmla="*/ 264 h 501"/>
                <a:gd name="T76" fmla="*/ 515 w 619"/>
                <a:gd name="T77" fmla="*/ 353 h 501"/>
                <a:gd name="T78" fmla="*/ 530 w 619"/>
                <a:gd name="T79" fmla="*/ 235 h 501"/>
                <a:gd name="T80" fmla="*/ 427 w 619"/>
                <a:gd name="T81" fmla="*/ 147 h 501"/>
                <a:gd name="T82" fmla="*/ 530 w 619"/>
                <a:gd name="T83" fmla="*/ 23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501">
                  <a:moveTo>
                    <a:pt x="603" y="117"/>
                  </a:moveTo>
                  <a:lnTo>
                    <a:pt x="603" y="117"/>
                  </a:lnTo>
                  <a:cubicBezTo>
                    <a:pt x="471" y="117"/>
                    <a:pt x="471" y="117"/>
                    <a:pt x="471" y="117"/>
                  </a:cubicBezTo>
                  <a:cubicBezTo>
                    <a:pt x="515" y="29"/>
                    <a:pt x="515" y="29"/>
                    <a:pt x="515" y="29"/>
                  </a:cubicBezTo>
                  <a:cubicBezTo>
                    <a:pt x="559" y="29"/>
                    <a:pt x="559" y="29"/>
                    <a:pt x="559" y="29"/>
                  </a:cubicBezTo>
                  <a:cubicBezTo>
                    <a:pt x="574" y="29"/>
                    <a:pt x="589" y="29"/>
                    <a:pt x="589" y="14"/>
                  </a:cubicBezTo>
                  <a:cubicBezTo>
                    <a:pt x="589" y="0"/>
                    <a:pt x="574" y="0"/>
                    <a:pt x="559" y="0"/>
                  </a:cubicBezTo>
                  <a:cubicBezTo>
                    <a:pt x="486" y="0"/>
                    <a:pt x="486" y="0"/>
                    <a:pt x="486" y="0"/>
                  </a:cubicBezTo>
                  <a:cubicBezTo>
                    <a:pt x="427" y="117"/>
                    <a:pt x="427" y="117"/>
                    <a:pt x="427" y="117"/>
                  </a:cubicBezTo>
                  <a:cubicBezTo>
                    <a:pt x="191" y="117"/>
                    <a:pt x="191" y="117"/>
                    <a:pt x="191" y="117"/>
                  </a:cubicBezTo>
                  <a:cubicBezTo>
                    <a:pt x="132" y="0"/>
                    <a:pt x="132" y="0"/>
                    <a:pt x="132" y="0"/>
                  </a:cubicBezTo>
                  <a:cubicBezTo>
                    <a:pt x="59" y="0"/>
                    <a:pt x="59" y="0"/>
                    <a:pt x="59" y="0"/>
                  </a:cubicBezTo>
                  <a:cubicBezTo>
                    <a:pt x="44" y="0"/>
                    <a:pt x="29" y="0"/>
                    <a:pt x="29" y="14"/>
                  </a:cubicBezTo>
                  <a:cubicBezTo>
                    <a:pt x="29" y="29"/>
                    <a:pt x="44" y="29"/>
                    <a:pt x="59" y="29"/>
                  </a:cubicBezTo>
                  <a:cubicBezTo>
                    <a:pt x="103" y="29"/>
                    <a:pt x="103" y="29"/>
                    <a:pt x="103" y="29"/>
                  </a:cubicBezTo>
                  <a:cubicBezTo>
                    <a:pt x="147" y="117"/>
                    <a:pt x="147" y="117"/>
                    <a:pt x="147" y="117"/>
                  </a:cubicBezTo>
                  <a:cubicBezTo>
                    <a:pt x="15" y="117"/>
                    <a:pt x="15" y="117"/>
                    <a:pt x="15" y="117"/>
                  </a:cubicBezTo>
                  <a:cubicBezTo>
                    <a:pt x="0" y="117"/>
                    <a:pt x="0" y="117"/>
                    <a:pt x="0" y="132"/>
                  </a:cubicBezTo>
                  <a:cubicBezTo>
                    <a:pt x="0" y="147"/>
                    <a:pt x="0" y="147"/>
                    <a:pt x="15" y="147"/>
                  </a:cubicBezTo>
                  <a:cubicBezTo>
                    <a:pt x="29" y="147"/>
                    <a:pt x="29" y="147"/>
                    <a:pt x="29" y="147"/>
                  </a:cubicBezTo>
                  <a:cubicBezTo>
                    <a:pt x="59" y="426"/>
                    <a:pt x="59" y="426"/>
                    <a:pt x="59" y="426"/>
                  </a:cubicBezTo>
                  <a:cubicBezTo>
                    <a:pt x="59" y="471"/>
                    <a:pt x="88" y="500"/>
                    <a:pt x="132" y="500"/>
                  </a:cubicBezTo>
                  <a:cubicBezTo>
                    <a:pt x="471" y="500"/>
                    <a:pt x="471" y="500"/>
                    <a:pt x="471" y="500"/>
                  </a:cubicBezTo>
                  <a:cubicBezTo>
                    <a:pt x="515" y="500"/>
                    <a:pt x="545" y="471"/>
                    <a:pt x="545" y="426"/>
                  </a:cubicBezTo>
                  <a:cubicBezTo>
                    <a:pt x="589" y="147"/>
                    <a:pt x="589" y="147"/>
                    <a:pt x="589" y="147"/>
                  </a:cubicBezTo>
                  <a:cubicBezTo>
                    <a:pt x="603" y="147"/>
                    <a:pt x="603" y="147"/>
                    <a:pt x="603" y="147"/>
                  </a:cubicBezTo>
                  <a:cubicBezTo>
                    <a:pt x="618" y="147"/>
                    <a:pt x="618" y="147"/>
                    <a:pt x="618" y="132"/>
                  </a:cubicBezTo>
                  <a:cubicBezTo>
                    <a:pt x="618" y="117"/>
                    <a:pt x="618" y="117"/>
                    <a:pt x="603" y="117"/>
                  </a:cubicBezTo>
                  <a:close/>
                  <a:moveTo>
                    <a:pt x="191" y="471"/>
                  </a:moveTo>
                  <a:lnTo>
                    <a:pt x="191" y="471"/>
                  </a:lnTo>
                  <a:cubicBezTo>
                    <a:pt x="132" y="471"/>
                    <a:pt x="132" y="471"/>
                    <a:pt x="132" y="471"/>
                  </a:cubicBezTo>
                  <a:cubicBezTo>
                    <a:pt x="118" y="471"/>
                    <a:pt x="88" y="441"/>
                    <a:pt x="88" y="426"/>
                  </a:cubicBezTo>
                  <a:cubicBezTo>
                    <a:pt x="88" y="382"/>
                    <a:pt x="88" y="382"/>
                    <a:pt x="88" y="382"/>
                  </a:cubicBezTo>
                  <a:cubicBezTo>
                    <a:pt x="191" y="382"/>
                    <a:pt x="191" y="382"/>
                    <a:pt x="191" y="382"/>
                  </a:cubicBezTo>
                  <a:lnTo>
                    <a:pt x="191" y="471"/>
                  </a:lnTo>
                  <a:close/>
                  <a:moveTo>
                    <a:pt x="191" y="353"/>
                  </a:moveTo>
                  <a:lnTo>
                    <a:pt x="191" y="353"/>
                  </a:lnTo>
                  <a:cubicBezTo>
                    <a:pt x="88" y="353"/>
                    <a:pt x="88" y="353"/>
                    <a:pt x="88" y="353"/>
                  </a:cubicBezTo>
                  <a:cubicBezTo>
                    <a:pt x="88" y="264"/>
                    <a:pt x="88" y="264"/>
                    <a:pt x="88" y="264"/>
                  </a:cubicBezTo>
                  <a:cubicBezTo>
                    <a:pt x="191" y="264"/>
                    <a:pt x="191" y="264"/>
                    <a:pt x="191" y="264"/>
                  </a:cubicBezTo>
                  <a:lnTo>
                    <a:pt x="191" y="353"/>
                  </a:lnTo>
                  <a:close/>
                  <a:moveTo>
                    <a:pt x="191" y="235"/>
                  </a:moveTo>
                  <a:lnTo>
                    <a:pt x="191" y="235"/>
                  </a:lnTo>
                  <a:cubicBezTo>
                    <a:pt x="73" y="235"/>
                    <a:pt x="73" y="235"/>
                    <a:pt x="73" y="235"/>
                  </a:cubicBezTo>
                  <a:cubicBezTo>
                    <a:pt x="73" y="147"/>
                    <a:pt x="73" y="147"/>
                    <a:pt x="73" y="147"/>
                  </a:cubicBezTo>
                  <a:cubicBezTo>
                    <a:pt x="191" y="147"/>
                    <a:pt x="191" y="147"/>
                    <a:pt x="191" y="147"/>
                  </a:cubicBezTo>
                  <a:lnTo>
                    <a:pt x="191" y="235"/>
                  </a:lnTo>
                  <a:close/>
                  <a:moveTo>
                    <a:pt x="383" y="471"/>
                  </a:moveTo>
                  <a:lnTo>
                    <a:pt x="383" y="471"/>
                  </a:lnTo>
                  <a:cubicBezTo>
                    <a:pt x="236" y="471"/>
                    <a:pt x="236" y="471"/>
                    <a:pt x="236" y="471"/>
                  </a:cubicBezTo>
                  <a:cubicBezTo>
                    <a:pt x="236" y="382"/>
                    <a:pt x="236" y="382"/>
                    <a:pt x="236" y="382"/>
                  </a:cubicBezTo>
                  <a:cubicBezTo>
                    <a:pt x="383" y="382"/>
                    <a:pt x="383" y="382"/>
                    <a:pt x="383" y="382"/>
                  </a:cubicBezTo>
                  <a:lnTo>
                    <a:pt x="383" y="471"/>
                  </a:lnTo>
                  <a:close/>
                  <a:moveTo>
                    <a:pt x="383" y="353"/>
                  </a:moveTo>
                  <a:lnTo>
                    <a:pt x="383" y="353"/>
                  </a:lnTo>
                  <a:cubicBezTo>
                    <a:pt x="236" y="353"/>
                    <a:pt x="236" y="353"/>
                    <a:pt x="236" y="353"/>
                  </a:cubicBezTo>
                  <a:cubicBezTo>
                    <a:pt x="236" y="264"/>
                    <a:pt x="236" y="264"/>
                    <a:pt x="236" y="264"/>
                  </a:cubicBezTo>
                  <a:cubicBezTo>
                    <a:pt x="383" y="264"/>
                    <a:pt x="383" y="264"/>
                    <a:pt x="383" y="264"/>
                  </a:cubicBezTo>
                  <a:lnTo>
                    <a:pt x="383" y="353"/>
                  </a:lnTo>
                  <a:close/>
                  <a:moveTo>
                    <a:pt x="383" y="235"/>
                  </a:moveTo>
                  <a:lnTo>
                    <a:pt x="383" y="235"/>
                  </a:lnTo>
                  <a:cubicBezTo>
                    <a:pt x="236" y="235"/>
                    <a:pt x="236" y="235"/>
                    <a:pt x="236" y="235"/>
                  </a:cubicBezTo>
                  <a:cubicBezTo>
                    <a:pt x="236" y="147"/>
                    <a:pt x="236" y="147"/>
                    <a:pt x="236" y="147"/>
                  </a:cubicBezTo>
                  <a:cubicBezTo>
                    <a:pt x="383" y="147"/>
                    <a:pt x="383" y="147"/>
                    <a:pt x="383" y="147"/>
                  </a:cubicBezTo>
                  <a:lnTo>
                    <a:pt x="383" y="235"/>
                  </a:lnTo>
                  <a:close/>
                  <a:moveTo>
                    <a:pt x="500" y="426"/>
                  </a:moveTo>
                  <a:lnTo>
                    <a:pt x="500" y="426"/>
                  </a:lnTo>
                  <a:cubicBezTo>
                    <a:pt x="500" y="441"/>
                    <a:pt x="486" y="471"/>
                    <a:pt x="471" y="471"/>
                  </a:cubicBezTo>
                  <a:cubicBezTo>
                    <a:pt x="427" y="471"/>
                    <a:pt x="427" y="471"/>
                    <a:pt x="427" y="471"/>
                  </a:cubicBezTo>
                  <a:cubicBezTo>
                    <a:pt x="427" y="382"/>
                    <a:pt x="427" y="382"/>
                    <a:pt x="427" y="382"/>
                  </a:cubicBezTo>
                  <a:cubicBezTo>
                    <a:pt x="515" y="382"/>
                    <a:pt x="515" y="382"/>
                    <a:pt x="515" y="382"/>
                  </a:cubicBezTo>
                  <a:lnTo>
                    <a:pt x="500" y="426"/>
                  </a:lnTo>
                  <a:close/>
                  <a:moveTo>
                    <a:pt x="515" y="353"/>
                  </a:moveTo>
                  <a:lnTo>
                    <a:pt x="515" y="353"/>
                  </a:lnTo>
                  <a:cubicBezTo>
                    <a:pt x="427" y="353"/>
                    <a:pt x="427" y="353"/>
                    <a:pt x="427" y="353"/>
                  </a:cubicBezTo>
                  <a:cubicBezTo>
                    <a:pt x="427" y="264"/>
                    <a:pt x="427" y="264"/>
                    <a:pt x="427" y="264"/>
                  </a:cubicBezTo>
                  <a:cubicBezTo>
                    <a:pt x="530" y="264"/>
                    <a:pt x="530" y="264"/>
                    <a:pt x="530" y="264"/>
                  </a:cubicBezTo>
                  <a:lnTo>
                    <a:pt x="515" y="353"/>
                  </a:lnTo>
                  <a:close/>
                  <a:moveTo>
                    <a:pt x="530" y="235"/>
                  </a:moveTo>
                  <a:lnTo>
                    <a:pt x="530" y="235"/>
                  </a:lnTo>
                  <a:cubicBezTo>
                    <a:pt x="427" y="235"/>
                    <a:pt x="427" y="235"/>
                    <a:pt x="427" y="235"/>
                  </a:cubicBezTo>
                  <a:cubicBezTo>
                    <a:pt x="427" y="147"/>
                    <a:pt x="427" y="147"/>
                    <a:pt x="427" y="147"/>
                  </a:cubicBezTo>
                  <a:cubicBezTo>
                    <a:pt x="545" y="147"/>
                    <a:pt x="545" y="147"/>
                    <a:pt x="545" y="147"/>
                  </a:cubicBezTo>
                  <a:lnTo>
                    <a:pt x="530" y="23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8" name="Freeform 96"/>
            <p:cNvSpPr>
              <a:spLocks noChangeArrowheads="1"/>
            </p:cNvSpPr>
            <p:nvPr/>
          </p:nvSpPr>
          <p:spPr bwMode="auto">
            <a:xfrm>
              <a:off x="2436813" y="3538538"/>
              <a:ext cx="274637" cy="268287"/>
            </a:xfrm>
            <a:custGeom>
              <a:avLst/>
              <a:gdLst>
                <a:gd name="T0" fmla="*/ 516 w 634"/>
                <a:gd name="T1" fmla="*/ 0 h 619"/>
                <a:gd name="T2" fmla="*/ 516 w 634"/>
                <a:gd name="T3" fmla="*/ 0 h 619"/>
                <a:gd name="T4" fmla="*/ 118 w 634"/>
                <a:gd name="T5" fmla="*/ 0 h 619"/>
                <a:gd name="T6" fmla="*/ 0 w 634"/>
                <a:gd name="T7" fmla="*/ 191 h 619"/>
                <a:gd name="T8" fmla="*/ 0 w 634"/>
                <a:gd name="T9" fmla="*/ 265 h 619"/>
                <a:gd name="T10" fmla="*/ 30 w 634"/>
                <a:gd name="T11" fmla="*/ 323 h 619"/>
                <a:gd name="T12" fmla="*/ 30 w 634"/>
                <a:gd name="T13" fmla="*/ 544 h 619"/>
                <a:gd name="T14" fmla="*/ 103 w 634"/>
                <a:gd name="T15" fmla="*/ 618 h 619"/>
                <a:gd name="T16" fmla="*/ 530 w 634"/>
                <a:gd name="T17" fmla="*/ 618 h 619"/>
                <a:gd name="T18" fmla="*/ 619 w 634"/>
                <a:gd name="T19" fmla="*/ 544 h 619"/>
                <a:gd name="T20" fmla="*/ 619 w 634"/>
                <a:gd name="T21" fmla="*/ 323 h 619"/>
                <a:gd name="T22" fmla="*/ 633 w 634"/>
                <a:gd name="T23" fmla="*/ 265 h 619"/>
                <a:gd name="T24" fmla="*/ 633 w 634"/>
                <a:gd name="T25" fmla="*/ 191 h 619"/>
                <a:gd name="T26" fmla="*/ 516 w 634"/>
                <a:gd name="T27" fmla="*/ 0 h 619"/>
                <a:gd name="T28" fmla="*/ 575 w 634"/>
                <a:gd name="T29" fmla="*/ 544 h 619"/>
                <a:gd name="T30" fmla="*/ 575 w 634"/>
                <a:gd name="T31" fmla="*/ 544 h 619"/>
                <a:gd name="T32" fmla="*/ 530 w 634"/>
                <a:gd name="T33" fmla="*/ 589 h 619"/>
                <a:gd name="T34" fmla="*/ 103 w 634"/>
                <a:gd name="T35" fmla="*/ 589 h 619"/>
                <a:gd name="T36" fmla="*/ 59 w 634"/>
                <a:gd name="T37" fmla="*/ 544 h 619"/>
                <a:gd name="T38" fmla="*/ 59 w 634"/>
                <a:gd name="T39" fmla="*/ 500 h 619"/>
                <a:gd name="T40" fmla="*/ 575 w 634"/>
                <a:gd name="T41" fmla="*/ 500 h 619"/>
                <a:gd name="T42" fmla="*/ 575 w 634"/>
                <a:gd name="T43" fmla="*/ 544 h 619"/>
                <a:gd name="T44" fmla="*/ 575 w 634"/>
                <a:gd name="T45" fmla="*/ 471 h 619"/>
                <a:gd name="T46" fmla="*/ 575 w 634"/>
                <a:gd name="T47" fmla="*/ 471 h 619"/>
                <a:gd name="T48" fmla="*/ 59 w 634"/>
                <a:gd name="T49" fmla="*/ 471 h 619"/>
                <a:gd name="T50" fmla="*/ 59 w 634"/>
                <a:gd name="T51" fmla="*/ 353 h 619"/>
                <a:gd name="T52" fmla="*/ 103 w 634"/>
                <a:gd name="T53" fmla="*/ 353 h 619"/>
                <a:gd name="T54" fmla="*/ 177 w 634"/>
                <a:gd name="T55" fmla="*/ 294 h 619"/>
                <a:gd name="T56" fmla="*/ 251 w 634"/>
                <a:gd name="T57" fmla="*/ 353 h 619"/>
                <a:gd name="T58" fmla="*/ 324 w 634"/>
                <a:gd name="T59" fmla="*/ 309 h 619"/>
                <a:gd name="T60" fmla="*/ 398 w 634"/>
                <a:gd name="T61" fmla="*/ 353 h 619"/>
                <a:gd name="T62" fmla="*/ 471 w 634"/>
                <a:gd name="T63" fmla="*/ 294 h 619"/>
                <a:gd name="T64" fmla="*/ 530 w 634"/>
                <a:gd name="T65" fmla="*/ 353 h 619"/>
                <a:gd name="T66" fmla="*/ 575 w 634"/>
                <a:gd name="T67" fmla="*/ 353 h 619"/>
                <a:gd name="T68" fmla="*/ 575 w 634"/>
                <a:gd name="T69" fmla="*/ 471 h 619"/>
                <a:gd name="T70" fmla="*/ 589 w 634"/>
                <a:gd name="T71" fmla="*/ 265 h 619"/>
                <a:gd name="T72" fmla="*/ 589 w 634"/>
                <a:gd name="T73" fmla="*/ 265 h 619"/>
                <a:gd name="T74" fmla="*/ 530 w 634"/>
                <a:gd name="T75" fmla="*/ 309 h 619"/>
                <a:gd name="T76" fmla="*/ 471 w 634"/>
                <a:gd name="T77" fmla="*/ 265 h 619"/>
                <a:gd name="T78" fmla="*/ 457 w 634"/>
                <a:gd name="T79" fmla="*/ 265 h 619"/>
                <a:gd name="T80" fmla="*/ 398 w 634"/>
                <a:gd name="T81" fmla="*/ 309 h 619"/>
                <a:gd name="T82" fmla="*/ 324 w 634"/>
                <a:gd name="T83" fmla="*/ 265 h 619"/>
                <a:gd name="T84" fmla="*/ 310 w 634"/>
                <a:gd name="T85" fmla="*/ 265 h 619"/>
                <a:gd name="T86" fmla="*/ 251 w 634"/>
                <a:gd name="T87" fmla="*/ 309 h 619"/>
                <a:gd name="T88" fmla="*/ 177 w 634"/>
                <a:gd name="T89" fmla="*/ 265 h 619"/>
                <a:gd name="T90" fmla="*/ 162 w 634"/>
                <a:gd name="T91" fmla="*/ 265 h 619"/>
                <a:gd name="T92" fmla="*/ 103 w 634"/>
                <a:gd name="T93" fmla="*/ 309 h 619"/>
                <a:gd name="T94" fmla="*/ 45 w 634"/>
                <a:gd name="T95" fmla="*/ 265 h 619"/>
                <a:gd name="T96" fmla="*/ 45 w 634"/>
                <a:gd name="T97" fmla="*/ 235 h 619"/>
                <a:gd name="T98" fmla="*/ 589 w 634"/>
                <a:gd name="T99" fmla="*/ 235 h 619"/>
                <a:gd name="T100" fmla="*/ 589 w 634"/>
                <a:gd name="T101" fmla="*/ 265 h 619"/>
                <a:gd name="T102" fmla="*/ 45 w 634"/>
                <a:gd name="T103" fmla="*/ 191 h 619"/>
                <a:gd name="T104" fmla="*/ 45 w 634"/>
                <a:gd name="T105" fmla="*/ 191 h 619"/>
                <a:gd name="T106" fmla="*/ 133 w 634"/>
                <a:gd name="T107" fmla="*/ 29 h 619"/>
                <a:gd name="T108" fmla="*/ 501 w 634"/>
                <a:gd name="T109" fmla="*/ 29 h 619"/>
                <a:gd name="T110" fmla="*/ 589 w 634"/>
                <a:gd name="T111" fmla="*/ 191 h 619"/>
                <a:gd name="T112" fmla="*/ 45 w 634"/>
                <a:gd name="T113" fmla="*/ 191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34" h="619">
                  <a:moveTo>
                    <a:pt x="516" y="0"/>
                  </a:moveTo>
                  <a:lnTo>
                    <a:pt x="516" y="0"/>
                  </a:lnTo>
                  <a:cubicBezTo>
                    <a:pt x="118" y="0"/>
                    <a:pt x="118" y="0"/>
                    <a:pt x="118" y="0"/>
                  </a:cubicBezTo>
                  <a:cubicBezTo>
                    <a:pt x="0" y="191"/>
                    <a:pt x="0" y="191"/>
                    <a:pt x="0" y="191"/>
                  </a:cubicBezTo>
                  <a:lnTo>
                    <a:pt x="0" y="265"/>
                  </a:lnTo>
                  <a:cubicBezTo>
                    <a:pt x="0" y="294"/>
                    <a:pt x="15" y="309"/>
                    <a:pt x="30" y="323"/>
                  </a:cubicBezTo>
                  <a:cubicBezTo>
                    <a:pt x="30" y="544"/>
                    <a:pt x="30" y="544"/>
                    <a:pt x="30" y="544"/>
                  </a:cubicBezTo>
                  <a:cubicBezTo>
                    <a:pt x="30" y="589"/>
                    <a:pt x="59" y="618"/>
                    <a:pt x="103" y="618"/>
                  </a:cubicBezTo>
                  <a:cubicBezTo>
                    <a:pt x="530" y="618"/>
                    <a:pt x="530" y="618"/>
                    <a:pt x="530" y="618"/>
                  </a:cubicBezTo>
                  <a:cubicBezTo>
                    <a:pt x="575" y="618"/>
                    <a:pt x="619" y="589"/>
                    <a:pt x="619" y="544"/>
                  </a:cubicBezTo>
                  <a:cubicBezTo>
                    <a:pt x="619" y="323"/>
                    <a:pt x="619" y="323"/>
                    <a:pt x="619" y="323"/>
                  </a:cubicBezTo>
                  <a:cubicBezTo>
                    <a:pt x="633" y="309"/>
                    <a:pt x="633" y="294"/>
                    <a:pt x="633" y="265"/>
                  </a:cubicBezTo>
                  <a:cubicBezTo>
                    <a:pt x="633" y="250"/>
                    <a:pt x="633" y="191"/>
                    <a:pt x="633" y="191"/>
                  </a:cubicBezTo>
                  <a:lnTo>
                    <a:pt x="516" y="0"/>
                  </a:lnTo>
                  <a:close/>
                  <a:moveTo>
                    <a:pt x="575" y="544"/>
                  </a:moveTo>
                  <a:lnTo>
                    <a:pt x="575" y="544"/>
                  </a:lnTo>
                  <a:cubicBezTo>
                    <a:pt x="575" y="559"/>
                    <a:pt x="560" y="589"/>
                    <a:pt x="530" y="589"/>
                  </a:cubicBezTo>
                  <a:cubicBezTo>
                    <a:pt x="103" y="589"/>
                    <a:pt x="103" y="589"/>
                    <a:pt x="103" y="589"/>
                  </a:cubicBezTo>
                  <a:cubicBezTo>
                    <a:pt x="89" y="589"/>
                    <a:pt x="59" y="559"/>
                    <a:pt x="59" y="544"/>
                  </a:cubicBezTo>
                  <a:cubicBezTo>
                    <a:pt x="59" y="500"/>
                    <a:pt x="59" y="500"/>
                    <a:pt x="59" y="500"/>
                  </a:cubicBezTo>
                  <a:cubicBezTo>
                    <a:pt x="575" y="500"/>
                    <a:pt x="575" y="500"/>
                    <a:pt x="575" y="500"/>
                  </a:cubicBezTo>
                  <a:lnTo>
                    <a:pt x="575" y="544"/>
                  </a:lnTo>
                  <a:close/>
                  <a:moveTo>
                    <a:pt x="575" y="471"/>
                  </a:moveTo>
                  <a:lnTo>
                    <a:pt x="575" y="471"/>
                  </a:lnTo>
                  <a:cubicBezTo>
                    <a:pt x="59" y="471"/>
                    <a:pt x="59" y="471"/>
                    <a:pt x="59" y="471"/>
                  </a:cubicBezTo>
                  <a:cubicBezTo>
                    <a:pt x="59" y="353"/>
                    <a:pt x="59" y="353"/>
                    <a:pt x="59" y="353"/>
                  </a:cubicBezTo>
                  <a:cubicBezTo>
                    <a:pt x="74" y="353"/>
                    <a:pt x="89" y="353"/>
                    <a:pt x="103" y="353"/>
                  </a:cubicBezTo>
                  <a:cubicBezTo>
                    <a:pt x="118" y="353"/>
                    <a:pt x="162" y="323"/>
                    <a:pt x="177" y="294"/>
                  </a:cubicBezTo>
                  <a:cubicBezTo>
                    <a:pt x="192" y="323"/>
                    <a:pt x="221" y="353"/>
                    <a:pt x="251" y="353"/>
                  </a:cubicBezTo>
                  <a:cubicBezTo>
                    <a:pt x="280" y="353"/>
                    <a:pt x="310" y="323"/>
                    <a:pt x="324" y="309"/>
                  </a:cubicBezTo>
                  <a:cubicBezTo>
                    <a:pt x="324" y="323"/>
                    <a:pt x="369" y="353"/>
                    <a:pt x="398" y="353"/>
                  </a:cubicBezTo>
                  <a:cubicBezTo>
                    <a:pt x="428" y="353"/>
                    <a:pt x="457" y="323"/>
                    <a:pt x="471" y="294"/>
                  </a:cubicBezTo>
                  <a:cubicBezTo>
                    <a:pt x="486" y="323"/>
                    <a:pt x="501" y="353"/>
                    <a:pt x="530" y="353"/>
                  </a:cubicBezTo>
                  <a:cubicBezTo>
                    <a:pt x="545" y="353"/>
                    <a:pt x="575" y="353"/>
                    <a:pt x="575" y="353"/>
                  </a:cubicBezTo>
                  <a:lnTo>
                    <a:pt x="575" y="471"/>
                  </a:lnTo>
                  <a:close/>
                  <a:moveTo>
                    <a:pt x="589" y="265"/>
                  </a:moveTo>
                  <a:lnTo>
                    <a:pt x="589" y="265"/>
                  </a:lnTo>
                  <a:cubicBezTo>
                    <a:pt x="589" y="294"/>
                    <a:pt x="560" y="309"/>
                    <a:pt x="530" y="309"/>
                  </a:cubicBezTo>
                  <a:cubicBezTo>
                    <a:pt x="501" y="309"/>
                    <a:pt x="471" y="294"/>
                    <a:pt x="471" y="265"/>
                  </a:cubicBezTo>
                  <a:cubicBezTo>
                    <a:pt x="457" y="265"/>
                    <a:pt x="457" y="265"/>
                    <a:pt x="457" y="265"/>
                  </a:cubicBezTo>
                  <a:cubicBezTo>
                    <a:pt x="457" y="294"/>
                    <a:pt x="428" y="309"/>
                    <a:pt x="398" y="309"/>
                  </a:cubicBezTo>
                  <a:cubicBezTo>
                    <a:pt x="369" y="309"/>
                    <a:pt x="324" y="294"/>
                    <a:pt x="324" y="265"/>
                  </a:cubicBezTo>
                  <a:cubicBezTo>
                    <a:pt x="310" y="265"/>
                    <a:pt x="310" y="265"/>
                    <a:pt x="310" y="265"/>
                  </a:cubicBezTo>
                  <a:cubicBezTo>
                    <a:pt x="310" y="294"/>
                    <a:pt x="280" y="309"/>
                    <a:pt x="251" y="309"/>
                  </a:cubicBezTo>
                  <a:cubicBezTo>
                    <a:pt x="221" y="309"/>
                    <a:pt x="177" y="294"/>
                    <a:pt x="177" y="265"/>
                  </a:cubicBezTo>
                  <a:cubicBezTo>
                    <a:pt x="162" y="265"/>
                    <a:pt x="162" y="265"/>
                    <a:pt x="162" y="265"/>
                  </a:cubicBezTo>
                  <a:cubicBezTo>
                    <a:pt x="162" y="294"/>
                    <a:pt x="133" y="309"/>
                    <a:pt x="103" y="309"/>
                  </a:cubicBezTo>
                  <a:cubicBezTo>
                    <a:pt x="74" y="309"/>
                    <a:pt x="45" y="294"/>
                    <a:pt x="45" y="265"/>
                  </a:cubicBezTo>
                  <a:cubicBezTo>
                    <a:pt x="45" y="235"/>
                    <a:pt x="45" y="235"/>
                    <a:pt x="45" y="235"/>
                  </a:cubicBezTo>
                  <a:cubicBezTo>
                    <a:pt x="589" y="235"/>
                    <a:pt x="589" y="235"/>
                    <a:pt x="589" y="235"/>
                  </a:cubicBezTo>
                  <a:lnTo>
                    <a:pt x="589" y="265"/>
                  </a:lnTo>
                  <a:close/>
                  <a:moveTo>
                    <a:pt x="45" y="191"/>
                  </a:moveTo>
                  <a:lnTo>
                    <a:pt x="45" y="191"/>
                  </a:lnTo>
                  <a:cubicBezTo>
                    <a:pt x="133" y="29"/>
                    <a:pt x="133" y="29"/>
                    <a:pt x="133" y="29"/>
                  </a:cubicBezTo>
                  <a:cubicBezTo>
                    <a:pt x="501" y="29"/>
                    <a:pt x="501" y="29"/>
                    <a:pt x="501" y="29"/>
                  </a:cubicBezTo>
                  <a:cubicBezTo>
                    <a:pt x="589" y="191"/>
                    <a:pt x="589" y="191"/>
                    <a:pt x="589" y="191"/>
                  </a:cubicBezTo>
                  <a:lnTo>
                    <a:pt x="45" y="19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19" name="Freeform 97"/>
            <p:cNvSpPr>
              <a:spLocks noChangeArrowheads="1"/>
            </p:cNvSpPr>
            <p:nvPr/>
          </p:nvSpPr>
          <p:spPr bwMode="auto">
            <a:xfrm>
              <a:off x="2030413" y="3565525"/>
              <a:ext cx="204787" cy="217488"/>
            </a:xfrm>
            <a:custGeom>
              <a:avLst/>
              <a:gdLst>
                <a:gd name="T0" fmla="*/ 383 w 472"/>
                <a:gd name="T1" fmla="*/ 309 h 501"/>
                <a:gd name="T2" fmla="*/ 383 w 472"/>
                <a:gd name="T3" fmla="*/ 309 h 501"/>
                <a:gd name="T4" fmla="*/ 295 w 472"/>
                <a:gd name="T5" fmla="*/ 353 h 501"/>
                <a:gd name="T6" fmla="*/ 192 w 472"/>
                <a:gd name="T7" fmla="*/ 294 h 501"/>
                <a:gd name="T8" fmla="*/ 206 w 472"/>
                <a:gd name="T9" fmla="*/ 250 h 501"/>
                <a:gd name="T10" fmla="*/ 192 w 472"/>
                <a:gd name="T11" fmla="*/ 221 h 501"/>
                <a:gd name="T12" fmla="*/ 310 w 472"/>
                <a:gd name="T13" fmla="*/ 162 h 501"/>
                <a:gd name="T14" fmla="*/ 383 w 472"/>
                <a:gd name="T15" fmla="*/ 191 h 501"/>
                <a:gd name="T16" fmla="*/ 471 w 472"/>
                <a:gd name="T17" fmla="*/ 88 h 501"/>
                <a:gd name="T18" fmla="*/ 383 w 472"/>
                <a:gd name="T19" fmla="*/ 0 h 501"/>
                <a:gd name="T20" fmla="*/ 280 w 472"/>
                <a:gd name="T21" fmla="*/ 88 h 501"/>
                <a:gd name="T22" fmla="*/ 280 w 472"/>
                <a:gd name="T23" fmla="*/ 117 h 501"/>
                <a:gd name="T24" fmla="*/ 177 w 472"/>
                <a:gd name="T25" fmla="*/ 176 h 501"/>
                <a:gd name="T26" fmla="*/ 103 w 472"/>
                <a:gd name="T27" fmla="*/ 147 h 501"/>
                <a:gd name="T28" fmla="*/ 0 w 472"/>
                <a:gd name="T29" fmla="*/ 250 h 501"/>
                <a:gd name="T30" fmla="*/ 103 w 472"/>
                <a:gd name="T31" fmla="*/ 353 h 501"/>
                <a:gd name="T32" fmla="*/ 162 w 472"/>
                <a:gd name="T33" fmla="*/ 323 h 501"/>
                <a:gd name="T34" fmla="*/ 162 w 472"/>
                <a:gd name="T35" fmla="*/ 323 h 501"/>
                <a:gd name="T36" fmla="*/ 280 w 472"/>
                <a:gd name="T37" fmla="*/ 397 h 501"/>
                <a:gd name="T38" fmla="*/ 280 w 472"/>
                <a:gd name="T39" fmla="*/ 412 h 501"/>
                <a:gd name="T40" fmla="*/ 383 w 472"/>
                <a:gd name="T41" fmla="*/ 500 h 501"/>
                <a:gd name="T42" fmla="*/ 471 w 472"/>
                <a:gd name="T43" fmla="*/ 412 h 501"/>
                <a:gd name="T44" fmla="*/ 383 w 472"/>
                <a:gd name="T45" fmla="*/ 309 h 501"/>
                <a:gd name="T46" fmla="*/ 383 w 472"/>
                <a:gd name="T47" fmla="*/ 29 h 501"/>
                <a:gd name="T48" fmla="*/ 383 w 472"/>
                <a:gd name="T49" fmla="*/ 29 h 501"/>
                <a:gd name="T50" fmla="*/ 442 w 472"/>
                <a:gd name="T51" fmla="*/ 88 h 501"/>
                <a:gd name="T52" fmla="*/ 383 w 472"/>
                <a:gd name="T53" fmla="*/ 147 h 501"/>
                <a:gd name="T54" fmla="*/ 324 w 472"/>
                <a:gd name="T55" fmla="*/ 88 h 501"/>
                <a:gd name="T56" fmla="*/ 383 w 472"/>
                <a:gd name="T57" fmla="*/ 29 h 501"/>
                <a:gd name="T58" fmla="*/ 103 w 472"/>
                <a:gd name="T59" fmla="*/ 309 h 501"/>
                <a:gd name="T60" fmla="*/ 103 w 472"/>
                <a:gd name="T61" fmla="*/ 309 h 501"/>
                <a:gd name="T62" fmla="*/ 44 w 472"/>
                <a:gd name="T63" fmla="*/ 250 h 501"/>
                <a:gd name="T64" fmla="*/ 103 w 472"/>
                <a:gd name="T65" fmla="*/ 191 h 501"/>
                <a:gd name="T66" fmla="*/ 162 w 472"/>
                <a:gd name="T67" fmla="*/ 250 h 501"/>
                <a:gd name="T68" fmla="*/ 103 w 472"/>
                <a:gd name="T69" fmla="*/ 309 h 501"/>
                <a:gd name="T70" fmla="*/ 383 w 472"/>
                <a:gd name="T71" fmla="*/ 471 h 501"/>
                <a:gd name="T72" fmla="*/ 383 w 472"/>
                <a:gd name="T73" fmla="*/ 471 h 501"/>
                <a:gd name="T74" fmla="*/ 324 w 472"/>
                <a:gd name="T75" fmla="*/ 412 h 501"/>
                <a:gd name="T76" fmla="*/ 383 w 472"/>
                <a:gd name="T77" fmla="*/ 353 h 501"/>
                <a:gd name="T78" fmla="*/ 442 w 472"/>
                <a:gd name="T79" fmla="*/ 412 h 501"/>
                <a:gd name="T80" fmla="*/ 383 w 472"/>
                <a:gd name="T81" fmla="*/ 47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501">
                  <a:moveTo>
                    <a:pt x="383" y="309"/>
                  </a:moveTo>
                  <a:lnTo>
                    <a:pt x="383" y="309"/>
                  </a:lnTo>
                  <a:cubicBezTo>
                    <a:pt x="339" y="309"/>
                    <a:pt x="310" y="323"/>
                    <a:pt x="295" y="353"/>
                  </a:cubicBezTo>
                  <a:cubicBezTo>
                    <a:pt x="192" y="294"/>
                    <a:pt x="192" y="294"/>
                    <a:pt x="192" y="294"/>
                  </a:cubicBezTo>
                  <a:cubicBezTo>
                    <a:pt x="192" y="280"/>
                    <a:pt x="206" y="264"/>
                    <a:pt x="206" y="250"/>
                  </a:cubicBezTo>
                  <a:cubicBezTo>
                    <a:pt x="206" y="235"/>
                    <a:pt x="206" y="235"/>
                    <a:pt x="192" y="221"/>
                  </a:cubicBezTo>
                  <a:cubicBezTo>
                    <a:pt x="310" y="162"/>
                    <a:pt x="310" y="162"/>
                    <a:pt x="310" y="162"/>
                  </a:cubicBezTo>
                  <a:cubicBezTo>
                    <a:pt x="324" y="176"/>
                    <a:pt x="353" y="191"/>
                    <a:pt x="383" y="191"/>
                  </a:cubicBezTo>
                  <a:cubicBezTo>
                    <a:pt x="427" y="191"/>
                    <a:pt x="471" y="147"/>
                    <a:pt x="471" y="88"/>
                  </a:cubicBezTo>
                  <a:cubicBezTo>
                    <a:pt x="471" y="44"/>
                    <a:pt x="427" y="0"/>
                    <a:pt x="383" y="0"/>
                  </a:cubicBezTo>
                  <a:cubicBezTo>
                    <a:pt x="324" y="0"/>
                    <a:pt x="280" y="44"/>
                    <a:pt x="280" y="88"/>
                  </a:cubicBezTo>
                  <a:cubicBezTo>
                    <a:pt x="280" y="103"/>
                    <a:pt x="280" y="117"/>
                    <a:pt x="280" y="117"/>
                  </a:cubicBezTo>
                  <a:cubicBezTo>
                    <a:pt x="177" y="176"/>
                    <a:pt x="177" y="176"/>
                    <a:pt x="177" y="176"/>
                  </a:cubicBezTo>
                  <a:cubicBezTo>
                    <a:pt x="162" y="162"/>
                    <a:pt x="133" y="147"/>
                    <a:pt x="103" y="147"/>
                  </a:cubicBezTo>
                  <a:cubicBezTo>
                    <a:pt x="44" y="147"/>
                    <a:pt x="0" y="191"/>
                    <a:pt x="0" y="250"/>
                  </a:cubicBezTo>
                  <a:cubicBezTo>
                    <a:pt x="0" y="309"/>
                    <a:pt x="44" y="353"/>
                    <a:pt x="103" y="353"/>
                  </a:cubicBezTo>
                  <a:cubicBezTo>
                    <a:pt x="133" y="353"/>
                    <a:pt x="148" y="338"/>
                    <a:pt x="162" y="323"/>
                  </a:cubicBezTo>
                  <a:lnTo>
                    <a:pt x="162" y="323"/>
                  </a:lnTo>
                  <a:cubicBezTo>
                    <a:pt x="280" y="397"/>
                    <a:pt x="280" y="397"/>
                    <a:pt x="280" y="397"/>
                  </a:cubicBezTo>
                  <a:cubicBezTo>
                    <a:pt x="280" y="397"/>
                    <a:pt x="280" y="397"/>
                    <a:pt x="280" y="412"/>
                  </a:cubicBezTo>
                  <a:cubicBezTo>
                    <a:pt x="280" y="456"/>
                    <a:pt x="324" y="500"/>
                    <a:pt x="383" y="500"/>
                  </a:cubicBezTo>
                  <a:cubicBezTo>
                    <a:pt x="427" y="500"/>
                    <a:pt x="471" y="456"/>
                    <a:pt x="471" y="412"/>
                  </a:cubicBezTo>
                  <a:cubicBezTo>
                    <a:pt x="471" y="353"/>
                    <a:pt x="427" y="309"/>
                    <a:pt x="383" y="309"/>
                  </a:cubicBezTo>
                  <a:close/>
                  <a:moveTo>
                    <a:pt x="383" y="29"/>
                  </a:moveTo>
                  <a:lnTo>
                    <a:pt x="383" y="29"/>
                  </a:lnTo>
                  <a:cubicBezTo>
                    <a:pt x="412" y="29"/>
                    <a:pt x="442" y="59"/>
                    <a:pt x="442" y="88"/>
                  </a:cubicBezTo>
                  <a:cubicBezTo>
                    <a:pt x="442" y="132"/>
                    <a:pt x="412" y="147"/>
                    <a:pt x="383" y="147"/>
                  </a:cubicBezTo>
                  <a:cubicBezTo>
                    <a:pt x="339" y="147"/>
                    <a:pt x="324" y="132"/>
                    <a:pt x="324" y="88"/>
                  </a:cubicBezTo>
                  <a:cubicBezTo>
                    <a:pt x="324" y="59"/>
                    <a:pt x="339" y="29"/>
                    <a:pt x="383" y="29"/>
                  </a:cubicBezTo>
                  <a:close/>
                  <a:moveTo>
                    <a:pt x="103" y="309"/>
                  </a:moveTo>
                  <a:lnTo>
                    <a:pt x="103" y="309"/>
                  </a:lnTo>
                  <a:cubicBezTo>
                    <a:pt x="74" y="309"/>
                    <a:pt x="44" y="280"/>
                    <a:pt x="44" y="250"/>
                  </a:cubicBezTo>
                  <a:cubicBezTo>
                    <a:pt x="44" y="221"/>
                    <a:pt x="74" y="191"/>
                    <a:pt x="103" y="191"/>
                  </a:cubicBezTo>
                  <a:cubicBezTo>
                    <a:pt x="133" y="191"/>
                    <a:pt x="162" y="221"/>
                    <a:pt x="162" y="250"/>
                  </a:cubicBezTo>
                  <a:cubicBezTo>
                    <a:pt x="162" y="280"/>
                    <a:pt x="133" y="309"/>
                    <a:pt x="103" y="309"/>
                  </a:cubicBezTo>
                  <a:close/>
                  <a:moveTo>
                    <a:pt x="383" y="471"/>
                  </a:moveTo>
                  <a:lnTo>
                    <a:pt x="383" y="471"/>
                  </a:lnTo>
                  <a:cubicBezTo>
                    <a:pt x="339" y="471"/>
                    <a:pt x="324" y="441"/>
                    <a:pt x="324" y="412"/>
                  </a:cubicBezTo>
                  <a:cubicBezTo>
                    <a:pt x="324" y="368"/>
                    <a:pt x="339" y="353"/>
                    <a:pt x="383" y="353"/>
                  </a:cubicBezTo>
                  <a:cubicBezTo>
                    <a:pt x="412" y="353"/>
                    <a:pt x="442" y="368"/>
                    <a:pt x="442" y="412"/>
                  </a:cubicBezTo>
                  <a:cubicBezTo>
                    <a:pt x="442" y="441"/>
                    <a:pt x="412" y="471"/>
                    <a:pt x="383" y="47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0" name="Freeform 98"/>
            <p:cNvSpPr>
              <a:spLocks noChangeArrowheads="1"/>
            </p:cNvSpPr>
            <p:nvPr/>
          </p:nvSpPr>
          <p:spPr bwMode="auto">
            <a:xfrm>
              <a:off x="1565275" y="3557588"/>
              <a:ext cx="255588" cy="223837"/>
            </a:xfrm>
            <a:custGeom>
              <a:avLst/>
              <a:gdLst>
                <a:gd name="T0" fmla="*/ 426 w 589"/>
                <a:gd name="T1" fmla="*/ 15 h 516"/>
                <a:gd name="T2" fmla="*/ 426 w 589"/>
                <a:gd name="T3" fmla="*/ 15 h 516"/>
                <a:gd name="T4" fmla="*/ 397 w 589"/>
                <a:gd name="T5" fmla="*/ 15 h 516"/>
                <a:gd name="T6" fmla="*/ 162 w 589"/>
                <a:gd name="T7" fmla="*/ 486 h 516"/>
                <a:gd name="T8" fmla="*/ 162 w 589"/>
                <a:gd name="T9" fmla="*/ 515 h 516"/>
                <a:gd name="T10" fmla="*/ 191 w 589"/>
                <a:gd name="T11" fmla="*/ 515 h 516"/>
                <a:gd name="T12" fmla="*/ 441 w 589"/>
                <a:gd name="T13" fmla="*/ 44 h 516"/>
                <a:gd name="T14" fmla="*/ 426 w 589"/>
                <a:gd name="T15" fmla="*/ 15 h 516"/>
                <a:gd name="T16" fmla="*/ 147 w 589"/>
                <a:gd name="T17" fmla="*/ 353 h 516"/>
                <a:gd name="T18" fmla="*/ 147 w 589"/>
                <a:gd name="T19" fmla="*/ 353 h 516"/>
                <a:gd name="T20" fmla="*/ 44 w 589"/>
                <a:gd name="T21" fmla="*/ 265 h 516"/>
                <a:gd name="T22" fmla="*/ 147 w 589"/>
                <a:gd name="T23" fmla="*/ 191 h 516"/>
                <a:gd name="T24" fmla="*/ 147 w 589"/>
                <a:gd name="T25" fmla="*/ 162 h 516"/>
                <a:gd name="T26" fmla="*/ 117 w 589"/>
                <a:gd name="T27" fmla="*/ 162 h 516"/>
                <a:gd name="T28" fmla="*/ 0 w 589"/>
                <a:gd name="T29" fmla="*/ 250 h 516"/>
                <a:gd name="T30" fmla="*/ 0 w 589"/>
                <a:gd name="T31" fmla="*/ 265 h 516"/>
                <a:gd name="T32" fmla="*/ 0 w 589"/>
                <a:gd name="T33" fmla="*/ 279 h 516"/>
                <a:gd name="T34" fmla="*/ 117 w 589"/>
                <a:gd name="T35" fmla="*/ 383 h 516"/>
                <a:gd name="T36" fmla="*/ 147 w 589"/>
                <a:gd name="T37" fmla="*/ 383 h 516"/>
                <a:gd name="T38" fmla="*/ 147 w 589"/>
                <a:gd name="T39" fmla="*/ 353 h 516"/>
                <a:gd name="T40" fmla="*/ 588 w 589"/>
                <a:gd name="T41" fmla="*/ 250 h 516"/>
                <a:gd name="T42" fmla="*/ 588 w 589"/>
                <a:gd name="T43" fmla="*/ 250 h 516"/>
                <a:gd name="T44" fmla="*/ 471 w 589"/>
                <a:gd name="T45" fmla="*/ 162 h 516"/>
                <a:gd name="T46" fmla="*/ 441 w 589"/>
                <a:gd name="T47" fmla="*/ 162 h 516"/>
                <a:gd name="T48" fmla="*/ 441 w 589"/>
                <a:gd name="T49" fmla="*/ 191 h 516"/>
                <a:gd name="T50" fmla="*/ 544 w 589"/>
                <a:gd name="T51" fmla="*/ 265 h 516"/>
                <a:gd name="T52" fmla="*/ 441 w 589"/>
                <a:gd name="T53" fmla="*/ 353 h 516"/>
                <a:gd name="T54" fmla="*/ 441 w 589"/>
                <a:gd name="T55" fmla="*/ 383 h 516"/>
                <a:gd name="T56" fmla="*/ 471 w 589"/>
                <a:gd name="T57" fmla="*/ 383 h 516"/>
                <a:gd name="T58" fmla="*/ 588 w 589"/>
                <a:gd name="T59" fmla="*/ 279 h 516"/>
                <a:gd name="T60" fmla="*/ 588 w 589"/>
                <a:gd name="T61" fmla="*/ 265 h 516"/>
                <a:gd name="T62" fmla="*/ 588 w 589"/>
                <a:gd name="T63" fmla="*/ 25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9" h="516">
                  <a:moveTo>
                    <a:pt x="426" y="15"/>
                  </a:moveTo>
                  <a:lnTo>
                    <a:pt x="426" y="15"/>
                  </a:lnTo>
                  <a:cubicBezTo>
                    <a:pt x="426" y="0"/>
                    <a:pt x="412" y="15"/>
                    <a:pt x="397" y="15"/>
                  </a:cubicBezTo>
                  <a:cubicBezTo>
                    <a:pt x="162" y="486"/>
                    <a:pt x="162" y="486"/>
                    <a:pt x="162" y="486"/>
                  </a:cubicBezTo>
                  <a:cubicBezTo>
                    <a:pt x="147" y="500"/>
                    <a:pt x="162" y="515"/>
                    <a:pt x="162" y="515"/>
                  </a:cubicBezTo>
                  <a:cubicBezTo>
                    <a:pt x="176" y="515"/>
                    <a:pt x="191" y="515"/>
                    <a:pt x="191" y="515"/>
                  </a:cubicBezTo>
                  <a:cubicBezTo>
                    <a:pt x="441" y="44"/>
                    <a:pt x="441" y="44"/>
                    <a:pt x="441" y="44"/>
                  </a:cubicBezTo>
                  <a:cubicBezTo>
                    <a:pt x="441" y="29"/>
                    <a:pt x="441" y="15"/>
                    <a:pt x="426" y="15"/>
                  </a:cubicBezTo>
                  <a:close/>
                  <a:moveTo>
                    <a:pt x="147" y="353"/>
                  </a:moveTo>
                  <a:lnTo>
                    <a:pt x="147" y="353"/>
                  </a:lnTo>
                  <a:cubicBezTo>
                    <a:pt x="44" y="265"/>
                    <a:pt x="44" y="265"/>
                    <a:pt x="44" y="265"/>
                  </a:cubicBezTo>
                  <a:cubicBezTo>
                    <a:pt x="147" y="191"/>
                    <a:pt x="147" y="191"/>
                    <a:pt x="147" y="191"/>
                  </a:cubicBezTo>
                  <a:cubicBezTo>
                    <a:pt x="162" y="177"/>
                    <a:pt x="162" y="162"/>
                    <a:pt x="147" y="162"/>
                  </a:cubicBezTo>
                  <a:cubicBezTo>
                    <a:pt x="147" y="147"/>
                    <a:pt x="132" y="147"/>
                    <a:pt x="117" y="162"/>
                  </a:cubicBezTo>
                  <a:cubicBezTo>
                    <a:pt x="0" y="250"/>
                    <a:pt x="0" y="250"/>
                    <a:pt x="0" y="250"/>
                  </a:cubicBezTo>
                  <a:cubicBezTo>
                    <a:pt x="0" y="265"/>
                    <a:pt x="0" y="265"/>
                    <a:pt x="0" y="265"/>
                  </a:cubicBezTo>
                  <a:cubicBezTo>
                    <a:pt x="0" y="279"/>
                    <a:pt x="0" y="279"/>
                    <a:pt x="0" y="279"/>
                  </a:cubicBezTo>
                  <a:cubicBezTo>
                    <a:pt x="117" y="383"/>
                    <a:pt x="117" y="383"/>
                    <a:pt x="117" y="383"/>
                  </a:cubicBezTo>
                  <a:cubicBezTo>
                    <a:pt x="132" y="383"/>
                    <a:pt x="147" y="383"/>
                    <a:pt x="147" y="383"/>
                  </a:cubicBezTo>
                  <a:cubicBezTo>
                    <a:pt x="162" y="368"/>
                    <a:pt x="162" y="353"/>
                    <a:pt x="147" y="353"/>
                  </a:cubicBezTo>
                  <a:close/>
                  <a:moveTo>
                    <a:pt x="588" y="250"/>
                  </a:moveTo>
                  <a:lnTo>
                    <a:pt x="588" y="250"/>
                  </a:lnTo>
                  <a:cubicBezTo>
                    <a:pt x="471" y="162"/>
                    <a:pt x="471" y="162"/>
                    <a:pt x="471" y="162"/>
                  </a:cubicBezTo>
                  <a:cubicBezTo>
                    <a:pt x="456" y="147"/>
                    <a:pt x="441" y="147"/>
                    <a:pt x="441" y="162"/>
                  </a:cubicBezTo>
                  <a:cubicBezTo>
                    <a:pt x="426" y="162"/>
                    <a:pt x="426" y="177"/>
                    <a:pt x="441" y="191"/>
                  </a:cubicBezTo>
                  <a:cubicBezTo>
                    <a:pt x="544" y="265"/>
                    <a:pt x="544" y="265"/>
                    <a:pt x="544" y="265"/>
                  </a:cubicBezTo>
                  <a:cubicBezTo>
                    <a:pt x="441" y="353"/>
                    <a:pt x="441" y="353"/>
                    <a:pt x="441" y="353"/>
                  </a:cubicBezTo>
                  <a:cubicBezTo>
                    <a:pt x="426" y="353"/>
                    <a:pt x="426" y="368"/>
                    <a:pt x="441" y="383"/>
                  </a:cubicBezTo>
                  <a:cubicBezTo>
                    <a:pt x="441" y="383"/>
                    <a:pt x="456" y="383"/>
                    <a:pt x="471" y="383"/>
                  </a:cubicBezTo>
                  <a:cubicBezTo>
                    <a:pt x="588" y="279"/>
                    <a:pt x="588" y="279"/>
                    <a:pt x="588" y="279"/>
                  </a:cubicBezTo>
                  <a:cubicBezTo>
                    <a:pt x="588" y="279"/>
                    <a:pt x="588" y="279"/>
                    <a:pt x="588" y="265"/>
                  </a:cubicBezTo>
                  <a:cubicBezTo>
                    <a:pt x="588" y="265"/>
                    <a:pt x="588" y="265"/>
                    <a:pt x="588" y="25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1" name="Freeform 99"/>
            <p:cNvSpPr>
              <a:spLocks noChangeArrowheads="1"/>
            </p:cNvSpPr>
            <p:nvPr/>
          </p:nvSpPr>
          <p:spPr bwMode="auto">
            <a:xfrm>
              <a:off x="1150938" y="3538538"/>
              <a:ext cx="211137" cy="268287"/>
            </a:xfrm>
            <a:custGeom>
              <a:avLst/>
              <a:gdLst>
                <a:gd name="T0" fmla="*/ 441 w 486"/>
                <a:gd name="T1" fmla="*/ 132 h 619"/>
                <a:gd name="T2" fmla="*/ 441 w 486"/>
                <a:gd name="T3" fmla="*/ 132 h 619"/>
                <a:gd name="T4" fmla="*/ 323 w 486"/>
                <a:gd name="T5" fmla="*/ 132 h 619"/>
                <a:gd name="T6" fmla="*/ 323 w 486"/>
                <a:gd name="T7" fmla="*/ 88 h 619"/>
                <a:gd name="T8" fmla="*/ 294 w 486"/>
                <a:gd name="T9" fmla="*/ 59 h 619"/>
                <a:gd name="T10" fmla="*/ 118 w 486"/>
                <a:gd name="T11" fmla="*/ 59 h 619"/>
                <a:gd name="T12" fmla="*/ 118 w 486"/>
                <a:gd name="T13" fmla="*/ 29 h 619"/>
                <a:gd name="T14" fmla="*/ 73 w 486"/>
                <a:gd name="T15" fmla="*/ 0 h 619"/>
                <a:gd name="T16" fmla="*/ 29 w 486"/>
                <a:gd name="T17" fmla="*/ 0 h 619"/>
                <a:gd name="T18" fmla="*/ 0 w 486"/>
                <a:gd name="T19" fmla="*/ 29 h 619"/>
                <a:gd name="T20" fmla="*/ 0 w 486"/>
                <a:gd name="T21" fmla="*/ 589 h 619"/>
                <a:gd name="T22" fmla="*/ 29 w 486"/>
                <a:gd name="T23" fmla="*/ 618 h 619"/>
                <a:gd name="T24" fmla="*/ 73 w 486"/>
                <a:gd name="T25" fmla="*/ 618 h 619"/>
                <a:gd name="T26" fmla="*/ 118 w 486"/>
                <a:gd name="T27" fmla="*/ 589 h 619"/>
                <a:gd name="T28" fmla="*/ 118 w 486"/>
                <a:gd name="T29" fmla="*/ 412 h 619"/>
                <a:gd name="T30" fmla="*/ 294 w 486"/>
                <a:gd name="T31" fmla="*/ 412 h 619"/>
                <a:gd name="T32" fmla="*/ 294 w 486"/>
                <a:gd name="T33" fmla="*/ 427 h 619"/>
                <a:gd name="T34" fmla="*/ 323 w 486"/>
                <a:gd name="T35" fmla="*/ 471 h 619"/>
                <a:gd name="T36" fmla="*/ 441 w 486"/>
                <a:gd name="T37" fmla="*/ 471 h 619"/>
                <a:gd name="T38" fmla="*/ 485 w 486"/>
                <a:gd name="T39" fmla="*/ 427 h 619"/>
                <a:gd name="T40" fmla="*/ 485 w 486"/>
                <a:gd name="T41" fmla="*/ 176 h 619"/>
                <a:gd name="T42" fmla="*/ 441 w 486"/>
                <a:gd name="T43" fmla="*/ 132 h 619"/>
                <a:gd name="T44" fmla="*/ 73 w 486"/>
                <a:gd name="T45" fmla="*/ 559 h 619"/>
                <a:gd name="T46" fmla="*/ 73 w 486"/>
                <a:gd name="T47" fmla="*/ 559 h 619"/>
                <a:gd name="T48" fmla="*/ 59 w 486"/>
                <a:gd name="T49" fmla="*/ 589 h 619"/>
                <a:gd name="T50" fmla="*/ 29 w 486"/>
                <a:gd name="T51" fmla="*/ 559 h 619"/>
                <a:gd name="T52" fmla="*/ 29 w 486"/>
                <a:gd name="T53" fmla="*/ 59 h 619"/>
                <a:gd name="T54" fmla="*/ 59 w 486"/>
                <a:gd name="T55" fmla="*/ 29 h 619"/>
                <a:gd name="T56" fmla="*/ 73 w 486"/>
                <a:gd name="T57" fmla="*/ 59 h 619"/>
                <a:gd name="T58" fmla="*/ 73 w 486"/>
                <a:gd name="T59" fmla="*/ 559 h 619"/>
                <a:gd name="T60" fmla="*/ 294 w 486"/>
                <a:gd name="T61" fmla="*/ 353 h 619"/>
                <a:gd name="T62" fmla="*/ 294 w 486"/>
                <a:gd name="T63" fmla="*/ 353 h 619"/>
                <a:gd name="T64" fmla="*/ 265 w 486"/>
                <a:gd name="T65" fmla="*/ 368 h 619"/>
                <a:gd name="T66" fmla="*/ 118 w 486"/>
                <a:gd name="T67" fmla="*/ 368 h 619"/>
                <a:gd name="T68" fmla="*/ 118 w 486"/>
                <a:gd name="T69" fmla="*/ 88 h 619"/>
                <a:gd name="T70" fmla="*/ 265 w 486"/>
                <a:gd name="T71" fmla="*/ 88 h 619"/>
                <a:gd name="T72" fmla="*/ 294 w 486"/>
                <a:gd name="T73" fmla="*/ 118 h 619"/>
                <a:gd name="T74" fmla="*/ 294 w 486"/>
                <a:gd name="T75" fmla="*/ 353 h 619"/>
                <a:gd name="T76" fmla="*/ 441 w 486"/>
                <a:gd name="T77" fmla="*/ 412 h 619"/>
                <a:gd name="T78" fmla="*/ 441 w 486"/>
                <a:gd name="T79" fmla="*/ 412 h 619"/>
                <a:gd name="T80" fmla="*/ 427 w 486"/>
                <a:gd name="T81" fmla="*/ 427 h 619"/>
                <a:gd name="T82" fmla="*/ 323 w 486"/>
                <a:gd name="T83" fmla="*/ 427 h 619"/>
                <a:gd name="T84" fmla="*/ 323 w 486"/>
                <a:gd name="T85" fmla="*/ 176 h 619"/>
                <a:gd name="T86" fmla="*/ 427 w 486"/>
                <a:gd name="T87" fmla="*/ 176 h 619"/>
                <a:gd name="T88" fmla="*/ 441 w 486"/>
                <a:gd name="T89" fmla="*/ 191 h 619"/>
                <a:gd name="T90" fmla="*/ 441 w 486"/>
                <a:gd name="T91" fmla="*/ 412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6" h="619">
                  <a:moveTo>
                    <a:pt x="441" y="132"/>
                  </a:moveTo>
                  <a:lnTo>
                    <a:pt x="441" y="132"/>
                  </a:lnTo>
                  <a:cubicBezTo>
                    <a:pt x="323" y="132"/>
                    <a:pt x="323" y="132"/>
                    <a:pt x="323" y="132"/>
                  </a:cubicBezTo>
                  <a:cubicBezTo>
                    <a:pt x="323" y="88"/>
                    <a:pt x="323" y="88"/>
                    <a:pt x="323" y="88"/>
                  </a:cubicBezTo>
                  <a:cubicBezTo>
                    <a:pt x="323" y="73"/>
                    <a:pt x="309" y="59"/>
                    <a:pt x="294" y="59"/>
                  </a:cubicBezTo>
                  <a:cubicBezTo>
                    <a:pt x="118" y="59"/>
                    <a:pt x="118" y="59"/>
                    <a:pt x="118" y="59"/>
                  </a:cubicBezTo>
                  <a:cubicBezTo>
                    <a:pt x="118" y="29"/>
                    <a:pt x="118" y="29"/>
                    <a:pt x="118" y="29"/>
                  </a:cubicBezTo>
                  <a:cubicBezTo>
                    <a:pt x="118" y="14"/>
                    <a:pt x="88" y="0"/>
                    <a:pt x="73" y="0"/>
                  </a:cubicBezTo>
                  <a:cubicBezTo>
                    <a:pt x="29" y="0"/>
                    <a:pt x="29" y="0"/>
                    <a:pt x="29" y="0"/>
                  </a:cubicBezTo>
                  <a:cubicBezTo>
                    <a:pt x="14" y="0"/>
                    <a:pt x="0" y="14"/>
                    <a:pt x="0" y="29"/>
                  </a:cubicBezTo>
                  <a:cubicBezTo>
                    <a:pt x="0" y="589"/>
                    <a:pt x="0" y="589"/>
                    <a:pt x="0" y="589"/>
                  </a:cubicBezTo>
                  <a:cubicBezTo>
                    <a:pt x="0" y="603"/>
                    <a:pt x="14" y="618"/>
                    <a:pt x="29" y="618"/>
                  </a:cubicBezTo>
                  <a:cubicBezTo>
                    <a:pt x="73" y="618"/>
                    <a:pt x="73" y="618"/>
                    <a:pt x="73" y="618"/>
                  </a:cubicBezTo>
                  <a:cubicBezTo>
                    <a:pt x="88" y="618"/>
                    <a:pt x="118" y="603"/>
                    <a:pt x="118" y="589"/>
                  </a:cubicBezTo>
                  <a:cubicBezTo>
                    <a:pt x="118" y="412"/>
                    <a:pt x="118" y="412"/>
                    <a:pt x="118" y="412"/>
                  </a:cubicBezTo>
                  <a:cubicBezTo>
                    <a:pt x="294" y="412"/>
                    <a:pt x="294" y="412"/>
                    <a:pt x="294" y="412"/>
                  </a:cubicBezTo>
                  <a:cubicBezTo>
                    <a:pt x="294" y="427"/>
                    <a:pt x="294" y="427"/>
                    <a:pt x="294" y="427"/>
                  </a:cubicBezTo>
                  <a:cubicBezTo>
                    <a:pt x="294" y="441"/>
                    <a:pt x="309" y="471"/>
                    <a:pt x="323" y="471"/>
                  </a:cubicBezTo>
                  <a:cubicBezTo>
                    <a:pt x="441" y="471"/>
                    <a:pt x="441" y="471"/>
                    <a:pt x="441" y="471"/>
                  </a:cubicBezTo>
                  <a:cubicBezTo>
                    <a:pt x="471" y="471"/>
                    <a:pt x="485" y="441"/>
                    <a:pt x="485" y="427"/>
                  </a:cubicBezTo>
                  <a:cubicBezTo>
                    <a:pt x="485" y="176"/>
                    <a:pt x="485" y="176"/>
                    <a:pt x="485" y="176"/>
                  </a:cubicBezTo>
                  <a:cubicBezTo>
                    <a:pt x="485" y="147"/>
                    <a:pt x="471" y="132"/>
                    <a:pt x="441" y="132"/>
                  </a:cubicBezTo>
                  <a:close/>
                  <a:moveTo>
                    <a:pt x="73" y="559"/>
                  </a:moveTo>
                  <a:lnTo>
                    <a:pt x="73" y="559"/>
                  </a:lnTo>
                  <a:cubicBezTo>
                    <a:pt x="73" y="574"/>
                    <a:pt x="59" y="589"/>
                    <a:pt x="59" y="589"/>
                  </a:cubicBezTo>
                  <a:cubicBezTo>
                    <a:pt x="44" y="589"/>
                    <a:pt x="29" y="574"/>
                    <a:pt x="29" y="559"/>
                  </a:cubicBezTo>
                  <a:cubicBezTo>
                    <a:pt x="29" y="59"/>
                    <a:pt x="29" y="59"/>
                    <a:pt x="29" y="59"/>
                  </a:cubicBezTo>
                  <a:cubicBezTo>
                    <a:pt x="29" y="44"/>
                    <a:pt x="44" y="29"/>
                    <a:pt x="59" y="29"/>
                  </a:cubicBezTo>
                  <a:cubicBezTo>
                    <a:pt x="59" y="29"/>
                    <a:pt x="73" y="44"/>
                    <a:pt x="73" y="59"/>
                  </a:cubicBezTo>
                  <a:lnTo>
                    <a:pt x="73" y="559"/>
                  </a:lnTo>
                  <a:close/>
                  <a:moveTo>
                    <a:pt x="294" y="353"/>
                  </a:moveTo>
                  <a:lnTo>
                    <a:pt x="294" y="353"/>
                  </a:lnTo>
                  <a:cubicBezTo>
                    <a:pt x="294" y="353"/>
                    <a:pt x="280" y="368"/>
                    <a:pt x="265" y="368"/>
                  </a:cubicBezTo>
                  <a:cubicBezTo>
                    <a:pt x="118" y="368"/>
                    <a:pt x="118" y="368"/>
                    <a:pt x="118" y="368"/>
                  </a:cubicBezTo>
                  <a:cubicBezTo>
                    <a:pt x="118" y="88"/>
                    <a:pt x="118" y="88"/>
                    <a:pt x="118" y="88"/>
                  </a:cubicBezTo>
                  <a:cubicBezTo>
                    <a:pt x="265" y="88"/>
                    <a:pt x="265" y="88"/>
                    <a:pt x="265" y="88"/>
                  </a:cubicBezTo>
                  <a:cubicBezTo>
                    <a:pt x="280" y="88"/>
                    <a:pt x="294" y="103"/>
                    <a:pt x="294" y="118"/>
                  </a:cubicBezTo>
                  <a:lnTo>
                    <a:pt x="294" y="353"/>
                  </a:lnTo>
                  <a:close/>
                  <a:moveTo>
                    <a:pt x="441" y="412"/>
                  </a:moveTo>
                  <a:lnTo>
                    <a:pt x="441" y="412"/>
                  </a:lnTo>
                  <a:cubicBezTo>
                    <a:pt x="441" y="412"/>
                    <a:pt x="441" y="427"/>
                    <a:pt x="427" y="427"/>
                  </a:cubicBezTo>
                  <a:cubicBezTo>
                    <a:pt x="323" y="427"/>
                    <a:pt x="323" y="427"/>
                    <a:pt x="323" y="427"/>
                  </a:cubicBezTo>
                  <a:cubicBezTo>
                    <a:pt x="323" y="176"/>
                    <a:pt x="323" y="176"/>
                    <a:pt x="323" y="176"/>
                  </a:cubicBezTo>
                  <a:cubicBezTo>
                    <a:pt x="427" y="176"/>
                    <a:pt x="427" y="176"/>
                    <a:pt x="427" y="176"/>
                  </a:cubicBezTo>
                  <a:cubicBezTo>
                    <a:pt x="441" y="176"/>
                    <a:pt x="441" y="176"/>
                    <a:pt x="441" y="191"/>
                  </a:cubicBezTo>
                  <a:lnTo>
                    <a:pt x="441" y="412"/>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2" name="Freeform 100"/>
            <p:cNvSpPr>
              <a:spLocks noChangeArrowheads="1"/>
            </p:cNvSpPr>
            <p:nvPr/>
          </p:nvSpPr>
          <p:spPr bwMode="auto">
            <a:xfrm>
              <a:off x="681038" y="3533775"/>
              <a:ext cx="268287" cy="266700"/>
            </a:xfrm>
            <a:custGeom>
              <a:avLst/>
              <a:gdLst>
                <a:gd name="T0" fmla="*/ 148 w 620"/>
                <a:gd name="T1" fmla="*/ 559 h 619"/>
                <a:gd name="T2" fmla="*/ 148 w 620"/>
                <a:gd name="T3" fmla="*/ 559 h 619"/>
                <a:gd name="T4" fmla="*/ 89 w 620"/>
                <a:gd name="T5" fmla="*/ 559 h 619"/>
                <a:gd name="T6" fmla="*/ 59 w 620"/>
                <a:gd name="T7" fmla="*/ 545 h 619"/>
                <a:gd name="T8" fmla="*/ 59 w 620"/>
                <a:gd name="T9" fmla="*/ 486 h 619"/>
                <a:gd name="T10" fmla="*/ 251 w 620"/>
                <a:gd name="T11" fmla="*/ 295 h 619"/>
                <a:gd name="T12" fmla="*/ 162 w 620"/>
                <a:gd name="T13" fmla="*/ 309 h 619"/>
                <a:gd name="T14" fmla="*/ 30 w 620"/>
                <a:gd name="T15" fmla="*/ 456 h 619"/>
                <a:gd name="T16" fmla="*/ 30 w 620"/>
                <a:gd name="T17" fmla="*/ 559 h 619"/>
                <a:gd name="T18" fmla="*/ 59 w 620"/>
                <a:gd name="T19" fmla="*/ 589 h 619"/>
                <a:gd name="T20" fmla="*/ 162 w 620"/>
                <a:gd name="T21" fmla="*/ 589 h 619"/>
                <a:gd name="T22" fmla="*/ 310 w 620"/>
                <a:gd name="T23" fmla="*/ 456 h 619"/>
                <a:gd name="T24" fmla="*/ 324 w 620"/>
                <a:gd name="T25" fmla="*/ 383 h 619"/>
                <a:gd name="T26" fmla="*/ 148 w 620"/>
                <a:gd name="T27" fmla="*/ 559 h 619"/>
                <a:gd name="T28" fmla="*/ 589 w 620"/>
                <a:gd name="T29" fmla="*/ 59 h 619"/>
                <a:gd name="T30" fmla="*/ 589 w 620"/>
                <a:gd name="T31" fmla="*/ 59 h 619"/>
                <a:gd name="T32" fmla="*/ 560 w 620"/>
                <a:gd name="T33" fmla="*/ 29 h 619"/>
                <a:gd name="T34" fmla="*/ 457 w 620"/>
                <a:gd name="T35" fmla="*/ 29 h 619"/>
                <a:gd name="T36" fmla="*/ 310 w 620"/>
                <a:gd name="T37" fmla="*/ 177 h 619"/>
                <a:gd name="T38" fmla="*/ 295 w 620"/>
                <a:gd name="T39" fmla="*/ 250 h 619"/>
                <a:gd name="T40" fmla="*/ 471 w 620"/>
                <a:gd name="T41" fmla="*/ 59 h 619"/>
                <a:gd name="T42" fmla="*/ 530 w 620"/>
                <a:gd name="T43" fmla="*/ 59 h 619"/>
                <a:gd name="T44" fmla="*/ 560 w 620"/>
                <a:gd name="T45" fmla="*/ 88 h 619"/>
                <a:gd name="T46" fmla="*/ 560 w 620"/>
                <a:gd name="T47" fmla="*/ 147 h 619"/>
                <a:gd name="T48" fmla="*/ 369 w 620"/>
                <a:gd name="T49" fmla="*/ 338 h 619"/>
                <a:gd name="T50" fmla="*/ 457 w 620"/>
                <a:gd name="T51" fmla="*/ 309 h 619"/>
                <a:gd name="T52" fmla="*/ 589 w 620"/>
                <a:gd name="T53" fmla="*/ 177 h 619"/>
                <a:gd name="T54" fmla="*/ 589 w 620"/>
                <a:gd name="T55" fmla="*/ 59 h 619"/>
                <a:gd name="T56" fmla="*/ 369 w 620"/>
                <a:gd name="T57" fmla="*/ 250 h 619"/>
                <a:gd name="T58" fmla="*/ 369 w 620"/>
                <a:gd name="T59" fmla="*/ 250 h 619"/>
                <a:gd name="T60" fmla="*/ 339 w 620"/>
                <a:gd name="T61" fmla="*/ 250 h 619"/>
                <a:gd name="T62" fmla="*/ 251 w 620"/>
                <a:gd name="T63" fmla="*/ 354 h 619"/>
                <a:gd name="T64" fmla="*/ 251 w 620"/>
                <a:gd name="T65" fmla="*/ 383 h 619"/>
                <a:gd name="T66" fmla="*/ 280 w 620"/>
                <a:gd name="T67" fmla="*/ 383 h 619"/>
                <a:gd name="T68" fmla="*/ 369 w 620"/>
                <a:gd name="T69" fmla="*/ 280 h 619"/>
                <a:gd name="T70" fmla="*/ 369 w 620"/>
                <a:gd name="T71" fmla="*/ 25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0" h="619">
                  <a:moveTo>
                    <a:pt x="148" y="559"/>
                  </a:moveTo>
                  <a:lnTo>
                    <a:pt x="148" y="559"/>
                  </a:lnTo>
                  <a:cubicBezTo>
                    <a:pt x="118" y="589"/>
                    <a:pt x="103" y="589"/>
                    <a:pt x="89" y="559"/>
                  </a:cubicBezTo>
                  <a:cubicBezTo>
                    <a:pt x="59" y="545"/>
                    <a:pt x="59" y="545"/>
                    <a:pt x="59" y="545"/>
                  </a:cubicBezTo>
                  <a:cubicBezTo>
                    <a:pt x="44" y="530"/>
                    <a:pt x="44" y="500"/>
                    <a:pt x="59" y="486"/>
                  </a:cubicBezTo>
                  <a:cubicBezTo>
                    <a:pt x="251" y="295"/>
                    <a:pt x="251" y="295"/>
                    <a:pt x="251" y="295"/>
                  </a:cubicBezTo>
                  <a:cubicBezTo>
                    <a:pt x="221" y="280"/>
                    <a:pt x="192" y="295"/>
                    <a:pt x="162" y="309"/>
                  </a:cubicBezTo>
                  <a:cubicBezTo>
                    <a:pt x="30" y="456"/>
                    <a:pt x="30" y="456"/>
                    <a:pt x="30" y="456"/>
                  </a:cubicBezTo>
                  <a:cubicBezTo>
                    <a:pt x="0" y="486"/>
                    <a:pt x="0" y="530"/>
                    <a:pt x="30" y="559"/>
                  </a:cubicBezTo>
                  <a:cubicBezTo>
                    <a:pt x="59" y="589"/>
                    <a:pt x="59" y="589"/>
                    <a:pt x="59" y="589"/>
                  </a:cubicBezTo>
                  <a:cubicBezTo>
                    <a:pt x="89" y="618"/>
                    <a:pt x="133" y="618"/>
                    <a:pt x="162" y="589"/>
                  </a:cubicBezTo>
                  <a:cubicBezTo>
                    <a:pt x="310" y="456"/>
                    <a:pt x="310" y="456"/>
                    <a:pt x="310" y="456"/>
                  </a:cubicBezTo>
                  <a:cubicBezTo>
                    <a:pt x="324" y="427"/>
                    <a:pt x="339" y="397"/>
                    <a:pt x="324" y="383"/>
                  </a:cubicBezTo>
                  <a:lnTo>
                    <a:pt x="148" y="559"/>
                  </a:lnTo>
                  <a:close/>
                  <a:moveTo>
                    <a:pt x="589" y="59"/>
                  </a:moveTo>
                  <a:lnTo>
                    <a:pt x="589" y="59"/>
                  </a:lnTo>
                  <a:cubicBezTo>
                    <a:pt x="560" y="29"/>
                    <a:pt x="560" y="29"/>
                    <a:pt x="560" y="29"/>
                  </a:cubicBezTo>
                  <a:cubicBezTo>
                    <a:pt x="530" y="0"/>
                    <a:pt x="486" y="0"/>
                    <a:pt x="457" y="29"/>
                  </a:cubicBezTo>
                  <a:cubicBezTo>
                    <a:pt x="310" y="177"/>
                    <a:pt x="310" y="177"/>
                    <a:pt x="310" y="177"/>
                  </a:cubicBezTo>
                  <a:cubicBezTo>
                    <a:pt x="295" y="191"/>
                    <a:pt x="280" y="221"/>
                    <a:pt x="295" y="250"/>
                  </a:cubicBezTo>
                  <a:cubicBezTo>
                    <a:pt x="471" y="59"/>
                    <a:pt x="471" y="59"/>
                    <a:pt x="471" y="59"/>
                  </a:cubicBezTo>
                  <a:cubicBezTo>
                    <a:pt x="486" y="44"/>
                    <a:pt x="516" y="44"/>
                    <a:pt x="530" y="59"/>
                  </a:cubicBezTo>
                  <a:cubicBezTo>
                    <a:pt x="560" y="88"/>
                    <a:pt x="560" y="88"/>
                    <a:pt x="560" y="88"/>
                  </a:cubicBezTo>
                  <a:cubicBezTo>
                    <a:pt x="574" y="103"/>
                    <a:pt x="574" y="133"/>
                    <a:pt x="560" y="147"/>
                  </a:cubicBezTo>
                  <a:cubicBezTo>
                    <a:pt x="369" y="338"/>
                    <a:pt x="369" y="338"/>
                    <a:pt x="369" y="338"/>
                  </a:cubicBezTo>
                  <a:cubicBezTo>
                    <a:pt x="398" y="338"/>
                    <a:pt x="427" y="338"/>
                    <a:pt x="457" y="309"/>
                  </a:cubicBezTo>
                  <a:cubicBezTo>
                    <a:pt x="589" y="177"/>
                    <a:pt x="589" y="177"/>
                    <a:pt x="589" y="177"/>
                  </a:cubicBezTo>
                  <a:cubicBezTo>
                    <a:pt x="619" y="147"/>
                    <a:pt x="619" y="88"/>
                    <a:pt x="589" y="59"/>
                  </a:cubicBezTo>
                  <a:close/>
                  <a:moveTo>
                    <a:pt x="369" y="250"/>
                  </a:moveTo>
                  <a:lnTo>
                    <a:pt x="369" y="250"/>
                  </a:lnTo>
                  <a:cubicBezTo>
                    <a:pt x="369" y="250"/>
                    <a:pt x="353" y="250"/>
                    <a:pt x="339" y="250"/>
                  </a:cubicBezTo>
                  <a:cubicBezTo>
                    <a:pt x="251" y="354"/>
                    <a:pt x="251" y="354"/>
                    <a:pt x="251" y="354"/>
                  </a:cubicBezTo>
                  <a:cubicBezTo>
                    <a:pt x="236" y="354"/>
                    <a:pt x="236" y="368"/>
                    <a:pt x="251" y="383"/>
                  </a:cubicBezTo>
                  <a:cubicBezTo>
                    <a:pt x="251" y="383"/>
                    <a:pt x="265" y="383"/>
                    <a:pt x="280" y="383"/>
                  </a:cubicBezTo>
                  <a:cubicBezTo>
                    <a:pt x="369" y="280"/>
                    <a:pt x="369" y="280"/>
                    <a:pt x="369" y="280"/>
                  </a:cubicBezTo>
                  <a:cubicBezTo>
                    <a:pt x="383" y="265"/>
                    <a:pt x="383" y="265"/>
                    <a:pt x="369" y="25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3" name="Freeform 101"/>
            <p:cNvSpPr>
              <a:spLocks noChangeArrowheads="1"/>
            </p:cNvSpPr>
            <p:nvPr/>
          </p:nvSpPr>
          <p:spPr bwMode="auto">
            <a:xfrm>
              <a:off x="241300" y="3565525"/>
              <a:ext cx="255588" cy="217488"/>
            </a:xfrm>
            <a:custGeom>
              <a:avLst/>
              <a:gdLst>
                <a:gd name="T0" fmla="*/ 382 w 589"/>
                <a:gd name="T1" fmla="*/ 353 h 501"/>
                <a:gd name="T2" fmla="*/ 382 w 589"/>
                <a:gd name="T3" fmla="*/ 353 h 501"/>
                <a:gd name="T4" fmla="*/ 309 w 589"/>
                <a:gd name="T5" fmla="*/ 426 h 501"/>
                <a:gd name="T6" fmla="*/ 309 w 589"/>
                <a:gd name="T7" fmla="*/ 147 h 501"/>
                <a:gd name="T8" fmla="*/ 294 w 589"/>
                <a:gd name="T9" fmla="*/ 132 h 501"/>
                <a:gd name="T10" fmla="*/ 279 w 589"/>
                <a:gd name="T11" fmla="*/ 147 h 501"/>
                <a:gd name="T12" fmla="*/ 279 w 589"/>
                <a:gd name="T13" fmla="*/ 426 h 501"/>
                <a:gd name="T14" fmla="*/ 206 w 589"/>
                <a:gd name="T15" fmla="*/ 353 h 501"/>
                <a:gd name="T16" fmla="*/ 176 w 589"/>
                <a:gd name="T17" fmla="*/ 353 h 501"/>
                <a:gd name="T18" fmla="*/ 176 w 589"/>
                <a:gd name="T19" fmla="*/ 382 h 501"/>
                <a:gd name="T20" fmla="*/ 279 w 589"/>
                <a:gd name="T21" fmla="*/ 500 h 501"/>
                <a:gd name="T22" fmla="*/ 294 w 589"/>
                <a:gd name="T23" fmla="*/ 500 h 501"/>
                <a:gd name="T24" fmla="*/ 309 w 589"/>
                <a:gd name="T25" fmla="*/ 500 h 501"/>
                <a:gd name="T26" fmla="*/ 412 w 589"/>
                <a:gd name="T27" fmla="*/ 382 h 501"/>
                <a:gd name="T28" fmla="*/ 412 w 589"/>
                <a:gd name="T29" fmla="*/ 353 h 501"/>
                <a:gd name="T30" fmla="*/ 382 w 589"/>
                <a:gd name="T31" fmla="*/ 353 h 501"/>
                <a:gd name="T32" fmla="*/ 574 w 589"/>
                <a:gd name="T33" fmla="*/ 0 h 501"/>
                <a:gd name="T34" fmla="*/ 574 w 589"/>
                <a:gd name="T35" fmla="*/ 0 h 501"/>
                <a:gd name="T36" fmla="*/ 14 w 589"/>
                <a:gd name="T37" fmla="*/ 0 h 501"/>
                <a:gd name="T38" fmla="*/ 0 w 589"/>
                <a:gd name="T39" fmla="*/ 14 h 501"/>
                <a:gd name="T40" fmla="*/ 0 w 589"/>
                <a:gd name="T41" fmla="*/ 176 h 501"/>
                <a:gd name="T42" fmla="*/ 14 w 589"/>
                <a:gd name="T43" fmla="*/ 191 h 501"/>
                <a:gd name="T44" fmla="*/ 44 w 589"/>
                <a:gd name="T45" fmla="*/ 176 h 501"/>
                <a:gd name="T46" fmla="*/ 44 w 589"/>
                <a:gd name="T47" fmla="*/ 29 h 501"/>
                <a:gd name="T48" fmla="*/ 544 w 589"/>
                <a:gd name="T49" fmla="*/ 29 h 501"/>
                <a:gd name="T50" fmla="*/ 544 w 589"/>
                <a:gd name="T51" fmla="*/ 176 h 501"/>
                <a:gd name="T52" fmla="*/ 574 w 589"/>
                <a:gd name="T53" fmla="*/ 191 h 501"/>
                <a:gd name="T54" fmla="*/ 588 w 589"/>
                <a:gd name="T55" fmla="*/ 176 h 501"/>
                <a:gd name="T56" fmla="*/ 588 w 589"/>
                <a:gd name="T57" fmla="*/ 14 h 501"/>
                <a:gd name="T58" fmla="*/ 574 w 589"/>
                <a:gd name="T59"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01">
                  <a:moveTo>
                    <a:pt x="382" y="353"/>
                  </a:moveTo>
                  <a:lnTo>
                    <a:pt x="382" y="353"/>
                  </a:lnTo>
                  <a:cubicBezTo>
                    <a:pt x="309" y="426"/>
                    <a:pt x="309" y="426"/>
                    <a:pt x="309" y="426"/>
                  </a:cubicBezTo>
                  <a:cubicBezTo>
                    <a:pt x="309" y="147"/>
                    <a:pt x="309" y="147"/>
                    <a:pt x="309" y="147"/>
                  </a:cubicBezTo>
                  <a:cubicBezTo>
                    <a:pt x="309" y="147"/>
                    <a:pt x="309" y="132"/>
                    <a:pt x="294" y="132"/>
                  </a:cubicBezTo>
                  <a:cubicBezTo>
                    <a:pt x="279" y="132"/>
                    <a:pt x="279" y="147"/>
                    <a:pt x="279" y="147"/>
                  </a:cubicBezTo>
                  <a:cubicBezTo>
                    <a:pt x="279" y="426"/>
                    <a:pt x="279" y="426"/>
                    <a:pt x="279" y="426"/>
                  </a:cubicBezTo>
                  <a:cubicBezTo>
                    <a:pt x="206" y="353"/>
                    <a:pt x="206" y="353"/>
                    <a:pt x="206" y="353"/>
                  </a:cubicBezTo>
                  <a:cubicBezTo>
                    <a:pt x="206" y="353"/>
                    <a:pt x="191" y="353"/>
                    <a:pt x="176" y="353"/>
                  </a:cubicBezTo>
                  <a:cubicBezTo>
                    <a:pt x="176" y="368"/>
                    <a:pt x="176" y="368"/>
                    <a:pt x="176" y="382"/>
                  </a:cubicBezTo>
                  <a:cubicBezTo>
                    <a:pt x="279" y="500"/>
                    <a:pt x="279" y="500"/>
                    <a:pt x="279" y="500"/>
                  </a:cubicBezTo>
                  <a:lnTo>
                    <a:pt x="294" y="500"/>
                  </a:lnTo>
                  <a:lnTo>
                    <a:pt x="309" y="500"/>
                  </a:lnTo>
                  <a:cubicBezTo>
                    <a:pt x="412" y="382"/>
                    <a:pt x="412" y="382"/>
                    <a:pt x="412" y="382"/>
                  </a:cubicBezTo>
                  <a:cubicBezTo>
                    <a:pt x="412" y="368"/>
                    <a:pt x="412" y="368"/>
                    <a:pt x="412" y="353"/>
                  </a:cubicBezTo>
                  <a:cubicBezTo>
                    <a:pt x="397" y="353"/>
                    <a:pt x="382" y="353"/>
                    <a:pt x="382" y="353"/>
                  </a:cubicBezTo>
                  <a:close/>
                  <a:moveTo>
                    <a:pt x="574" y="0"/>
                  </a:moveTo>
                  <a:lnTo>
                    <a:pt x="574" y="0"/>
                  </a:lnTo>
                  <a:cubicBezTo>
                    <a:pt x="14" y="0"/>
                    <a:pt x="14" y="0"/>
                    <a:pt x="14" y="0"/>
                  </a:cubicBezTo>
                  <a:cubicBezTo>
                    <a:pt x="14" y="0"/>
                    <a:pt x="0" y="0"/>
                    <a:pt x="0" y="14"/>
                  </a:cubicBezTo>
                  <a:cubicBezTo>
                    <a:pt x="0" y="176"/>
                    <a:pt x="0" y="176"/>
                    <a:pt x="0" y="176"/>
                  </a:cubicBezTo>
                  <a:lnTo>
                    <a:pt x="14" y="191"/>
                  </a:lnTo>
                  <a:cubicBezTo>
                    <a:pt x="29" y="191"/>
                    <a:pt x="44" y="176"/>
                    <a:pt x="44" y="176"/>
                  </a:cubicBezTo>
                  <a:cubicBezTo>
                    <a:pt x="44" y="29"/>
                    <a:pt x="44" y="29"/>
                    <a:pt x="44" y="29"/>
                  </a:cubicBezTo>
                  <a:cubicBezTo>
                    <a:pt x="544" y="29"/>
                    <a:pt x="544" y="29"/>
                    <a:pt x="544" y="29"/>
                  </a:cubicBezTo>
                  <a:cubicBezTo>
                    <a:pt x="544" y="176"/>
                    <a:pt x="544" y="176"/>
                    <a:pt x="544" y="176"/>
                  </a:cubicBezTo>
                  <a:cubicBezTo>
                    <a:pt x="544" y="176"/>
                    <a:pt x="559" y="191"/>
                    <a:pt x="574" y="191"/>
                  </a:cubicBezTo>
                  <a:lnTo>
                    <a:pt x="588" y="176"/>
                  </a:lnTo>
                  <a:cubicBezTo>
                    <a:pt x="588" y="14"/>
                    <a:pt x="588" y="14"/>
                    <a:pt x="588" y="14"/>
                  </a:cubicBezTo>
                  <a:cubicBezTo>
                    <a:pt x="588" y="0"/>
                    <a:pt x="574" y="0"/>
                    <a:pt x="574"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4" name="Freeform 102"/>
            <p:cNvSpPr>
              <a:spLocks noChangeArrowheads="1"/>
            </p:cNvSpPr>
            <p:nvPr/>
          </p:nvSpPr>
          <p:spPr bwMode="auto">
            <a:xfrm>
              <a:off x="4214813" y="3119438"/>
              <a:ext cx="255587" cy="222250"/>
            </a:xfrm>
            <a:custGeom>
              <a:avLst/>
              <a:gdLst>
                <a:gd name="T0" fmla="*/ 574 w 589"/>
                <a:gd name="T1" fmla="*/ 324 h 516"/>
                <a:gd name="T2" fmla="*/ 574 w 589"/>
                <a:gd name="T3" fmla="*/ 324 h 516"/>
                <a:gd name="T4" fmla="*/ 544 w 589"/>
                <a:gd name="T5" fmla="*/ 339 h 516"/>
                <a:gd name="T6" fmla="*/ 544 w 589"/>
                <a:gd name="T7" fmla="*/ 471 h 516"/>
                <a:gd name="T8" fmla="*/ 44 w 589"/>
                <a:gd name="T9" fmla="*/ 471 h 516"/>
                <a:gd name="T10" fmla="*/ 44 w 589"/>
                <a:gd name="T11" fmla="*/ 339 h 516"/>
                <a:gd name="T12" fmla="*/ 14 w 589"/>
                <a:gd name="T13" fmla="*/ 324 h 516"/>
                <a:gd name="T14" fmla="*/ 0 w 589"/>
                <a:gd name="T15" fmla="*/ 339 h 516"/>
                <a:gd name="T16" fmla="*/ 0 w 589"/>
                <a:gd name="T17" fmla="*/ 501 h 516"/>
                <a:gd name="T18" fmla="*/ 14 w 589"/>
                <a:gd name="T19" fmla="*/ 515 h 516"/>
                <a:gd name="T20" fmla="*/ 574 w 589"/>
                <a:gd name="T21" fmla="*/ 515 h 516"/>
                <a:gd name="T22" fmla="*/ 588 w 589"/>
                <a:gd name="T23" fmla="*/ 501 h 516"/>
                <a:gd name="T24" fmla="*/ 588 w 589"/>
                <a:gd name="T25" fmla="*/ 339 h 516"/>
                <a:gd name="T26" fmla="*/ 574 w 589"/>
                <a:gd name="T27" fmla="*/ 324 h 516"/>
                <a:gd name="T28" fmla="*/ 206 w 589"/>
                <a:gd name="T29" fmla="*/ 162 h 516"/>
                <a:gd name="T30" fmla="*/ 206 w 589"/>
                <a:gd name="T31" fmla="*/ 162 h 516"/>
                <a:gd name="T32" fmla="*/ 279 w 589"/>
                <a:gd name="T33" fmla="*/ 74 h 516"/>
                <a:gd name="T34" fmla="*/ 279 w 589"/>
                <a:gd name="T35" fmla="*/ 353 h 516"/>
                <a:gd name="T36" fmla="*/ 294 w 589"/>
                <a:gd name="T37" fmla="*/ 383 h 516"/>
                <a:gd name="T38" fmla="*/ 309 w 589"/>
                <a:gd name="T39" fmla="*/ 353 h 516"/>
                <a:gd name="T40" fmla="*/ 309 w 589"/>
                <a:gd name="T41" fmla="*/ 74 h 516"/>
                <a:gd name="T42" fmla="*/ 383 w 589"/>
                <a:gd name="T43" fmla="*/ 162 h 516"/>
                <a:gd name="T44" fmla="*/ 412 w 589"/>
                <a:gd name="T45" fmla="*/ 162 h 516"/>
                <a:gd name="T46" fmla="*/ 412 w 589"/>
                <a:gd name="T47" fmla="*/ 133 h 516"/>
                <a:gd name="T48" fmla="*/ 309 w 589"/>
                <a:gd name="T49" fmla="*/ 15 h 516"/>
                <a:gd name="T50" fmla="*/ 294 w 589"/>
                <a:gd name="T51" fmla="*/ 0 h 516"/>
                <a:gd name="T52" fmla="*/ 279 w 589"/>
                <a:gd name="T53" fmla="*/ 15 h 516"/>
                <a:gd name="T54" fmla="*/ 176 w 589"/>
                <a:gd name="T55" fmla="*/ 133 h 516"/>
                <a:gd name="T56" fmla="*/ 176 w 589"/>
                <a:gd name="T57" fmla="*/ 162 h 516"/>
                <a:gd name="T58" fmla="*/ 206 w 589"/>
                <a:gd name="T59" fmla="*/ 162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9" h="516">
                  <a:moveTo>
                    <a:pt x="574" y="324"/>
                  </a:moveTo>
                  <a:lnTo>
                    <a:pt x="574" y="324"/>
                  </a:lnTo>
                  <a:cubicBezTo>
                    <a:pt x="559" y="324"/>
                    <a:pt x="544" y="324"/>
                    <a:pt x="544" y="339"/>
                  </a:cubicBezTo>
                  <a:cubicBezTo>
                    <a:pt x="544" y="471"/>
                    <a:pt x="544" y="471"/>
                    <a:pt x="544" y="471"/>
                  </a:cubicBezTo>
                  <a:cubicBezTo>
                    <a:pt x="44" y="471"/>
                    <a:pt x="44" y="471"/>
                    <a:pt x="44" y="471"/>
                  </a:cubicBezTo>
                  <a:cubicBezTo>
                    <a:pt x="44" y="339"/>
                    <a:pt x="44" y="339"/>
                    <a:pt x="44" y="339"/>
                  </a:cubicBezTo>
                  <a:cubicBezTo>
                    <a:pt x="44" y="324"/>
                    <a:pt x="29" y="324"/>
                    <a:pt x="14" y="324"/>
                  </a:cubicBezTo>
                  <a:cubicBezTo>
                    <a:pt x="14" y="324"/>
                    <a:pt x="0" y="324"/>
                    <a:pt x="0" y="339"/>
                  </a:cubicBezTo>
                  <a:cubicBezTo>
                    <a:pt x="0" y="501"/>
                    <a:pt x="0" y="501"/>
                    <a:pt x="0" y="501"/>
                  </a:cubicBezTo>
                  <a:lnTo>
                    <a:pt x="14" y="515"/>
                  </a:lnTo>
                  <a:cubicBezTo>
                    <a:pt x="574" y="515"/>
                    <a:pt x="574" y="515"/>
                    <a:pt x="574" y="515"/>
                  </a:cubicBezTo>
                  <a:lnTo>
                    <a:pt x="588" y="501"/>
                  </a:lnTo>
                  <a:cubicBezTo>
                    <a:pt x="588" y="339"/>
                    <a:pt x="588" y="339"/>
                    <a:pt x="588" y="339"/>
                  </a:cubicBezTo>
                  <a:cubicBezTo>
                    <a:pt x="588" y="324"/>
                    <a:pt x="574" y="324"/>
                    <a:pt x="574" y="324"/>
                  </a:cubicBezTo>
                  <a:close/>
                  <a:moveTo>
                    <a:pt x="206" y="162"/>
                  </a:moveTo>
                  <a:lnTo>
                    <a:pt x="206" y="162"/>
                  </a:lnTo>
                  <a:cubicBezTo>
                    <a:pt x="279" y="74"/>
                    <a:pt x="279" y="74"/>
                    <a:pt x="279" y="74"/>
                  </a:cubicBezTo>
                  <a:cubicBezTo>
                    <a:pt x="279" y="353"/>
                    <a:pt x="279" y="353"/>
                    <a:pt x="279" y="353"/>
                  </a:cubicBezTo>
                  <a:cubicBezTo>
                    <a:pt x="279" y="368"/>
                    <a:pt x="279" y="383"/>
                    <a:pt x="294" y="383"/>
                  </a:cubicBezTo>
                  <a:cubicBezTo>
                    <a:pt x="309" y="383"/>
                    <a:pt x="309" y="368"/>
                    <a:pt x="309" y="353"/>
                  </a:cubicBezTo>
                  <a:cubicBezTo>
                    <a:pt x="309" y="74"/>
                    <a:pt x="309" y="74"/>
                    <a:pt x="309" y="74"/>
                  </a:cubicBezTo>
                  <a:cubicBezTo>
                    <a:pt x="383" y="162"/>
                    <a:pt x="383" y="162"/>
                    <a:pt x="383" y="162"/>
                  </a:cubicBezTo>
                  <a:cubicBezTo>
                    <a:pt x="383" y="162"/>
                    <a:pt x="397" y="162"/>
                    <a:pt x="412" y="162"/>
                  </a:cubicBezTo>
                  <a:cubicBezTo>
                    <a:pt x="412" y="147"/>
                    <a:pt x="412" y="133"/>
                    <a:pt x="412" y="133"/>
                  </a:cubicBezTo>
                  <a:cubicBezTo>
                    <a:pt x="309" y="15"/>
                    <a:pt x="309" y="15"/>
                    <a:pt x="309" y="15"/>
                  </a:cubicBezTo>
                  <a:cubicBezTo>
                    <a:pt x="309" y="0"/>
                    <a:pt x="294" y="0"/>
                    <a:pt x="294" y="0"/>
                  </a:cubicBezTo>
                  <a:cubicBezTo>
                    <a:pt x="294" y="0"/>
                    <a:pt x="279" y="0"/>
                    <a:pt x="279" y="15"/>
                  </a:cubicBezTo>
                  <a:cubicBezTo>
                    <a:pt x="176" y="133"/>
                    <a:pt x="176" y="133"/>
                    <a:pt x="176" y="133"/>
                  </a:cubicBezTo>
                  <a:cubicBezTo>
                    <a:pt x="176" y="133"/>
                    <a:pt x="176" y="147"/>
                    <a:pt x="176" y="162"/>
                  </a:cubicBezTo>
                  <a:cubicBezTo>
                    <a:pt x="191" y="162"/>
                    <a:pt x="206" y="162"/>
                    <a:pt x="206" y="162"/>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5" name="Freeform 103"/>
            <p:cNvSpPr>
              <a:spLocks noChangeArrowheads="1"/>
            </p:cNvSpPr>
            <p:nvPr/>
          </p:nvSpPr>
          <p:spPr bwMode="auto">
            <a:xfrm>
              <a:off x="3762375" y="3105150"/>
              <a:ext cx="274638" cy="255588"/>
            </a:xfrm>
            <a:custGeom>
              <a:avLst/>
              <a:gdLst>
                <a:gd name="T0" fmla="*/ 560 w 634"/>
                <a:gd name="T1" fmla="*/ 0 h 590"/>
                <a:gd name="T2" fmla="*/ 560 w 634"/>
                <a:gd name="T3" fmla="*/ 0 h 590"/>
                <a:gd name="T4" fmla="*/ 89 w 634"/>
                <a:gd name="T5" fmla="*/ 0 h 590"/>
                <a:gd name="T6" fmla="*/ 0 w 634"/>
                <a:gd name="T7" fmla="*/ 73 h 590"/>
                <a:gd name="T8" fmla="*/ 0 w 634"/>
                <a:gd name="T9" fmla="*/ 500 h 590"/>
                <a:gd name="T10" fmla="*/ 89 w 634"/>
                <a:gd name="T11" fmla="*/ 589 h 590"/>
                <a:gd name="T12" fmla="*/ 560 w 634"/>
                <a:gd name="T13" fmla="*/ 589 h 590"/>
                <a:gd name="T14" fmla="*/ 633 w 634"/>
                <a:gd name="T15" fmla="*/ 500 h 590"/>
                <a:gd name="T16" fmla="*/ 633 w 634"/>
                <a:gd name="T17" fmla="*/ 73 h 590"/>
                <a:gd name="T18" fmla="*/ 560 w 634"/>
                <a:gd name="T19" fmla="*/ 0 h 590"/>
                <a:gd name="T20" fmla="*/ 118 w 634"/>
                <a:gd name="T21" fmla="*/ 544 h 590"/>
                <a:gd name="T22" fmla="*/ 118 w 634"/>
                <a:gd name="T23" fmla="*/ 544 h 590"/>
                <a:gd name="T24" fmla="*/ 89 w 634"/>
                <a:gd name="T25" fmla="*/ 544 h 590"/>
                <a:gd name="T26" fmla="*/ 45 w 634"/>
                <a:gd name="T27" fmla="*/ 500 h 590"/>
                <a:gd name="T28" fmla="*/ 45 w 634"/>
                <a:gd name="T29" fmla="*/ 73 h 590"/>
                <a:gd name="T30" fmla="*/ 89 w 634"/>
                <a:gd name="T31" fmla="*/ 29 h 590"/>
                <a:gd name="T32" fmla="*/ 118 w 634"/>
                <a:gd name="T33" fmla="*/ 29 h 590"/>
                <a:gd name="T34" fmla="*/ 118 w 634"/>
                <a:gd name="T35" fmla="*/ 544 h 590"/>
                <a:gd name="T36" fmla="*/ 589 w 634"/>
                <a:gd name="T37" fmla="*/ 500 h 590"/>
                <a:gd name="T38" fmla="*/ 589 w 634"/>
                <a:gd name="T39" fmla="*/ 500 h 590"/>
                <a:gd name="T40" fmla="*/ 560 w 634"/>
                <a:gd name="T41" fmla="*/ 544 h 590"/>
                <a:gd name="T42" fmla="*/ 162 w 634"/>
                <a:gd name="T43" fmla="*/ 544 h 590"/>
                <a:gd name="T44" fmla="*/ 162 w 634"/>
                <a:gd name="T45" fmla="*/ 29 h 590"/>
                <a:gd name="T46" fmla="*/ 560 w 634"/>
                <a:gd name="T47" fmla="*/ 29 h 590"/>
                <a:gd name="T48" fmla="*/ 589 w 634"/>
                <a:gd name="T49" fmla="*/ 73 h 590"/>
                <a:gd name="T50" fmla="*/ 589 w 634"/>
                <a:gd name="T51" fmla="*/ 500 h 590"/>
                <a:gd name="T52" fmla="*/ 530 w 634"/>
                <a:gd name="T53" fmla="*/ 264 h 590"/>
                <a:gd name="T54" fmla="*/ 530 w 634"/>
                <a:gd name="T55" fmla="*/ 264 h 590"/>
                <a:gd name="T56" fmla="*/ 295 w 634"/>
                <a:gd name="T57" fmla="*/ 264 h 590"/>
                <a:gd name="T58" fmla="*/ 369 w 634"/>
                <a:gd name="T59" fmla="*/ 206 h 590"/>
                <a:gd name="T60" fmla="*/ 369 w 634"/>
                <a:gd name="T61" fmla="*/ 176 h 590"/>
                <a:gd name="T62" fmla="*/ 339 w 634"/>
                <a:gd name="T63" fmla="*/ 176 h 590"/>
                <a:gd name="T64" fmla="*/ 221 w 634"/>
                <a:gd name="T65" fmla="*/ 280 h 590"/>
                <a:gd name="T66" fmla="*/ 221 w 634"/>
                <a:gd name="T67" fmla="*/ 294 h 590"/>
                <a:gd name="T68" fmla="*/ 221 w 634"/>
                <a:gd name="T69" fmla="*/ 309 h 590"/>
                <a:gd name="T70" fmla="*/ 339 w 634"/>
                <a:gd name="T71" fmla="*/ 397 h 590"/>
                <a:gd name="T72" fmla="*/ 369 w 634"/>
                <a:gd name="T73" fmla="*/ 397 h 590"/>
                <a:gd name="T74" fmla="*/ 369 w 634"/>
                <a:gd name="T75" fmla="*/ 368 h 590"/>
                <a:gd name="T76" fmla="*/ 295 w 634"/>
                <a:gd name="T77" fmla="*/ 309 h 590"/>
                <a:gd name="T78" fmla="*/ 530 w 634"/>
                <a:gd name="T79" fmla="*/ 309 h 590"/>
                <a:gd name="T80" fmla="*/ 560 w 634"/>
                <a:gd name="T81" fmla="*/ 294 h 590"/>
                <a:gd name="T82" fmla="*/ 530 w 634"/>
                <a:gd name="T83" fmla="*/ 264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60" y="0"/>
                  </a:moveTo>
                  <a:lnTo>
                    <a:pt x="560" y="0"/>
                  </a:lnTo>
                  <a:cubicBezTo>
                    <a:pt x="89" y="0"/>
                    <a:pt x="89" y="0"/>
                    <a:pt x="89" y="0"/>
                  </a:cubicBezTo>
                  <a:cubicBezTo>
                    <a:pt x="45" y="0"/>
                    <a:pt x="0" y="29"/>
                    <a:pt x="0" y="73"/>
                  </a:cubicBezTo>
                  <a:cubicBezTo>
                    <a:pt x="0" y="500"/>
                    <a:pt x="0" y="500"/>
                    <a:pt x="0" y="500"/>
                  </a:cubicBezTo>
                  <a:cubicBezTo>
                    <a:pt x="0" y="544"/>
                    <a:pt x="45" y="589"/>
                    <a:pt x="89" y="589"/>
                  </a:cubicBezTo>
                  <a:cubicBezTo>
                    <a:pt x="560" y="589"/>
                    <a:pt x="560" y="589"/>
                    <a:pt x="560" y="589"/>
                  </a:cubicBezTo>
                  <a:cubicBezTo>
                    <a:pt x="604" y="589"/>
                    <a:pt x="633" y="544"/>
                    <a:pt x="633" y="500"/>
                  </a:cubicBezTo>
                  <a:cubicBezTo>
                    <a:pt x="633" y="73"/>
                    <a:pt x="633" y="73"/>
                    <a:pt x="633" y="73"/>
                  </a:cubicBezTo>
                  <a:cubicBezTo>
                    <a:pt x="633" y="29"/>
                    <a:pt x="604" y="0"/>
                    <a:pt x="560" y="0"/>
                  </a:cubicBezTo>
                  <a:close/>
                  <a:moveTo>
                    <a:pt x="118" y="544"/>
                  </a:moveTo>
                  <a:lnTo>
                    <a:pt x="118" y="544"/>
                  </a:lnTo>
                  <a:cubicBezTo>
                    <a:pt x="89" y="544"/>
                    <a:pt x="89" y="544"/>
                    <a:pt x="89" y="544"/>
                  </a:cubicBezTo>
                  <a:cubicBezTo>
                    <a:pt x="59" y="544"/>
                    <a:pt x="45" y="530"/>
                    <a:pt x="45" y="500"/>
                  </a:cubicBezTo>
                  <a:cubicBezTo>
                    <a:pt x="45" y="73"/>
                    <a:pt x="45" y="73"/>
                    <a:pt x="45" y="73"/>
                  </a:cubicBezTo>
                  <a:cubicBezTo>
                    <a:pt x="45" y="59"/>
                    <a:pt x="59" y="29"/>
                    <a:pt x="89" y="29"/>
                  </a:cubicBezTo>
                  <a:cubicBezTo>
                    <a:pt x="118" y="29"/>
                    <a:pt x="118" y="29"/>
                    <a:pt x="118" y="29"/>
                  </a:cubicBezTo>
                  <a:lnTo>
                    <a:pt x="118" y="544"/>
                  </a:lnTo>
                  <a:close/>
                  <a:moveTo>
                    <a:pt x="589" y="500"/>
                  </a:moveTo>
                  <a:lnTo>
                    <a:pt x="589" y="500"/>
                  </a:lnTo>
                  <a:cubicBezTo>
                    <a:pt x="589" y="530"/>
                    <a:pt x="575" y="544"/>
                    <a:pt x="560" y="544"/>
                  </a:cubicBezTo>
                  <a:cubicBezTo>
                    <a:pt x="162" y="544"/>
                    <a:pt x="162" y="544"/>
                    <a:pt x="162" y="544"/>
                  </a:cubicBezTo>
                  <a:cubicBezTo>
                    <a:pt x="162" y="29"/>
                    <a:pt x="162" y="29"/>
                    <a:pt x="162" y="29"/>
                  </a:cubicBezTo>
                  <a:cubicBezTo>
                    <a:pt x="560" y="29"/>
                    <a:pt x="560" y="29"/>
                    <a:pt x="560" y="29"/>
                  </a:cubicBezTo>
                  <a:cubicBezTo>
                    <a:pt x="575" y="29"/>
                    <a:pt x="589" y="59"/>
                    <a:pt x="589" y="73"/>
                  </a:cubicBezTo>
                  <a:lnTo>
                    <a:pt x="589" y="500"/>
                  </a:lnTo>
                  <a:close/>
                  <a:moveTo>
                    <a:pt x="530" y="264"/>
                  </a:moveTo>
                  <a:lnTo>
                    <a:pt x="530" y="264"/>
                  </a:lnTo>
                  <a:cubicBezTo>
                    <a:pt x="295" y="264"/>
                    <a:pt x="295" y="264"/>
                    <a:pt x="295" y="264"/>
                  </a:cubicBezTo>
                  <a:cubicBezTo>
                    <a:pt x="369" y="206"/>
                    <a:pt x="369" y="206"/>
                    <a:pt x="369" y="206"/>
                  </a:cubicBezTo>
                  <a:cubicBezTo>
                    <a:pt x="383" y="191"/>
                    <a:pt x="383" y="191"/>
                    <a:pt x="369" y="176"/>
                  </a:cubicBezTo>
                  <a:cubicBezTo>
                    <a:pt x="369" y="176"/>
                    <a:pt x="354" y="176"/>
                    <a:pt x="339" y="176"/>
                  </a:cubicBezTo>
                  <a:cubicBezTo>
                    <a:pt x="221" y="280"/>
                    <a:pt x="221" y="280"/>
                    <a:pt x="221" y="280"/>
                  </a:cubicBezTo>
                  <a:cubicBezTo>
                    <a:pt x="221" y="280"/>
                    <a:pt x="221" y="280"/>
                    <a:pt x="221" y="294"/>
                  </a:cubicBezTo>
                  <a:cubicBezTo>
                    <a:pt x="221" y="294"/>
                    <a:pt x="221" y="294"/>
                    <a:pt x="221" y="309"/>
                  </a:cubicBezTo>
                  <a:cubicBezTo>
                    <a:pt x="339" y="397"/>
                    <a:pt x="339" y="397"/>
                    <a:pt x="339" y="397"/>
                  </a:cubicBezTo>
                  <a:cubicBezTo>
                    <a:pt x="354" y="412"/>
                    <a:pt x="369" y="412"/>
                    <a:pt x="369" y="397"/>
                  </a:cubicBezTo>
                  <a:cubicBezTo>
                    <a:pt x="383" y="397"/>
                    <a:pt x="383" y="382"/>
                    <a:pt x="369" y="368"/>
                  </a:cubicBezTo>
                  <a:cubicBezTo>
                    <a:pt x="295" y="309"/>
                    <a:pt x="295" y="309"/>
                    <a:pt x="295" y="309"/>
                  </a:cubicBezTo>
                  <a:cubicBezTo>
                    <a:pt x="530" y="309"/>
                    <a:pt x="530" y="309"/>
                    <a:pt x="530" y="309"/>
                  </a:cubicBezTo>
                  <a:cubicBezTo>
                    <a:pt x="545" y="309"/>
                    <a:pt x="560" y="294"/>
                    <a:pt x="560" y="294"/>
                  </a:cubicBezTo>
                  <a:cubicBezTo>
                    <a:pt x="560" y="280"/>
                    <a:pt x="545" y="264"/>
                    <a:pt x="530" y="26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6" name="Freeform 104"/>
            <p:cNvSpPr>
              <a:spLocks noChangeArrowheads="1"/>
            </p:cNvSpPr>
            <p:nvPr/>
          </p:nvSpPr>
          <p:spPr bwMode="auto">
            <a:xfrm>
              <a:off x="3322638" y="3105150"/>
              <a:ext cx="274637" cy="255588"/>
            </a:xfrm>
            <a:custGeom>
              <a:avLst/>
              <a:gdLst>
                <a:gd name="T0" fmla="*/ 544 w 634"/>
                <a:gd name="T1" fmla="*/ 0 h 590"/>
                <a:gd name="T2" fmla="*/ 544 w 634"/>
                <a:gd name="T3" fmla="*/ 0 h 590"/>
                <a:gd name="T4" fmla="*/ 73 w 634"/>
                <a:gd name="T5" fmla="*/ 0 h 590"/>
                <a:gd name="T6" fmla="*/ 0 w 634"/>
                <a:gd name="T7" fmla="*/ 73 h 590"/>
                <a:gd name="T8" fmla="*/ 0 w 634"/>
                <a:gd name="T9" fmla="*/ 500 h 590"/>
                <a:gd name="T10" fmla="*/ 73 w 634"/>
                <a:gd name="T11" fmla="*/ 589 h 590"/>
                <a:gd name="T12" fmla="*/ 544 w 634"/>
                <a:gd name="T13" fmla="*/ 589 h 590"/>
                <a:gd name="T14" fmla="*/ 633 w 634"/>
                <a:gd name="T15" fmla="*/ 500 h 590"/>
                <a:gd name="T16" fmla="*/ 633 w 634"/>
                <a:gd name="T17" fmla="*/ 73 h 590"/>
                <a:gd name="T18" fmla="*/ 544 w 634"/>
                <a:gd name="T19" fmla="*/ 0 h 590"/>
                <a:gd name="T20" fmla="*/ 471 w 634"/>
                <a:gd name="T21" fmla="*/ 544 h 590"/>
                <a:gd name="T22" fmla="*/ 471 w 634"/>
                <a:gd name="T23" fmla="*/ 544 h 590"/>
                <a:gd name="T24" fmla="*/ 73 w 634"/>
                <a:gd name="T25" fmla="*/ 544 h 590"/>
                <a:gd name="T26" fmla="*/ 44 w 634"/>
                <a:gd name="T27" fmla="*/ 500 h 590"/>
                <a:gd name="T28" fmla="*/ 44 w 634"/>
                <a:gd name="T29" fmla="*/ 73 h 590"/>
                <a:gd name="T30" fmla="*/ 73 w 634"/>
                <a:gd name="T31" fmla="*/ 29 h 590"/>
                <a:gd name="T32" fmla="*/ 471 w 634"/>
                <a:gd name="T33" fmla="*/ 29 h 590"/>
                <a:gd name="T34" fmla="*/ 471 w 634"/>
                <a:gd name="T35" fmla="*/ 544 h 590"/>
                <a:gd name="T36" fmla="*/ 588 w 634"/>
                <a:gd name="T37" fmla="*/ 500 h 590"/>
                <a:gd name="T38" fmla="*/ 588 w 634"/>
                <a:gd name="T39" fmla="*/ 500 h 590"/>
                <a:gd name="T40" fmla="*/ 544 w 634"/>
                <a:gd name="T41" fmla="*/ 544 h 590"/>
                <a:gd name="T42" fmla="*/ 515 w 634"/>
                <a:gd name="T43" fmla="*/ 544 h 590"/>
                <a:gd name="T44" fmla="*/ 515 w 634"/>
                <a:gd name="T45" fmla="*/ 29 h 590"/>
                <a:gd name="T46" fmla="*/ 544 w 634"/>
                <a:gd name="T47" fmla="*/ 29 h 590"/>
                <a:gd name="T48" fmla="*/ 588 w 634"/>
                <a:gd name="T49" fmla="*/ 73 h 590"/>
                <a:gd name="T50" fmla="*/ 588 w 634"/>
                <a:gd name="T51" fmla="*/ 500 h 590"/>
                <a:gd name="T52" fmla="*/ 103 w 634"/>
                <a:gd name="T53" fmla="*/ 309 h 590"/>
                <a:gd name="T54" fmla="*/ 103 w 634"/>
                <a:gd name="T55" fmla="*/ 309 h 590"/>
                <a:gd name="T56" fmla="*/ 338 w 634"/>
                <a:gd name="T57" fmla="*/ 309 h 590"/>
                <a:gd name="T58" fmla="*/ 265 w 634"/>
                <a:gd name="T59" fmla="*/ 368 h 590"/>
                <a:gd name="T60" fmla="*/ 265 w 634"/>
                <a:gd name="T61" fmla="*/ 397 h 590"/>
                <a:gd name="T62" fmla="*/ 294 w 634"/>
                <a:gd name="T63" fmla="*/ 397 h 590"/>
                <a:gd name="T64" fmla="*/ 412 w 634"/>
                <a:gd name="T65" fmla="*/ 309 h 590"/>
                <a:gd name="T66" fmla="*/ 412 w 634"/>
                <a:gd name="T67" fmla="*/ 294 h 590"/>
                <a:gd name="T68" fmla="*/ 412 w 634"/>
                <a:gd name="T69" fmla="*/ 280 h 590"/>
                <a:gd name="T70" fmla="*/ 294 w 634"/>
                <a:gd name="T71" fmla="*/ 176 h 590"/>
                <a:gd name="T72" fmla="*/ 265 w 634"/>
                <a:gd name="T73" fmla="*/ 176 h 590"/>
                <a:gd name="T74" fmla="*/ 265 w 634"/>
                <a:gd name="T75" fmla="*/ 206 h 590"/>
                <a:gd name="T76" fmla="*/ 338 w 634"/>
                <a:gd name="T77" fmla="*/ 264 h 590"/>
                <a:gd name="T78" fmla="*/ 103 w 634"/>
                <a:gd name="T79" fmla="*/ 264 h 590"/>
                <a:gd name="T80" fmla="*/ 73 w 634"/>
                <a:gd name="T81" fmla="*/ 294 h 590"/>
                <a:gd name="T82" fmla="*/ 103 w 634"/>
                <a:gd name="T83" fmla="*/ 30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590">
                  <a:moveTo>
                    <a:pt x="544" y="0"/>
                  </a:moveTo>
                  <a:lnTo>
                    <a:pt x="544" y="0"/>
                  </a:lnTo>
                  <a:cubicBezTo>
                    <a:pt x="73" y="0"/>
                    <a:pt x="73" y="0"/>
                    <a:pt x="73" y="0"/>
                  </a:cubicBezTo>
                  <a:cubicBezTo>
                    <a:pt x="29" y="0"/>
                    <a:pt x="0" y="29"/>
                    <a:pt x="0" y="73"/>
                  </a:cubicBezTo>
                  <a:cubicBezTo>
                    <a:pt x="0" y="500"/>
                    <a:pt x="0" y="500"/>
                    <a:pt x="0" y="500"/>
                  </a:cubicBezTo>
                  <a:cubicBezTo>
                    <a:pt x="0" y="544"/>
                    <a:pt x="29" y="589"/>
                    <a:pt x="73" y="589"/>
                  </a:cubicBezTo>
                  <a:cubicBezTo>
                    <a:pt x="544" y="589"/>
                    <a:pt x="544" y="589"/>
                    <a:pt x="544" y="589"/>
                  </a:cubicBezTo>
                  <a:cubicBezTo>
                    <a:pt x="588" y="589"/>
                    <a:pt x="633" y="544"/>
                    <a:pt x="633" y="500"/>
                  </a:cubicBezTo>
                  <a:cubicBezTo>
                    <a:pt x="633" y="73"/>
                    <a:pt x="633" y="73"/>
                    <a:pt x="633" y="73"/>
                  </a:cubicBezTo>
                  <a:cubicBezTo>
                    <a:pt x="633" y="29"/>
                    <a:pt x="588" y="0"/>
                    <a:pt x="544" y="0"/>
                  </a:cubicBezTo>
                  <a:close/>
                  <a:moveTo>
                    <a:pt x="471" y="544"/>
                  </a:moveTo>
                  <a:lnTo>
                    <a:pt x="471" y="544"/>
                  </a:lnTo>
                  <a:cubicBezTo>
                    <a:pt x="73" y="544"/>
                    <a:pt x="73" y="544"/>
                    <a:pt x="73" y="544"/>
                  </a:cubicBezTo>
                  <a:cubicBezTo>
                    <a:pt x="59" y="544"/>
                    <a:pt x="44" y="530"/>
                    <a:pt x="44" y="500"/>
                  </a:cubicBezTo>
                  <a:cubicBezTo>
                    <a:pt x="44" y="73"/>
                    <a:pt x="44" y="73"/>
                    <a:pt x="44" y="73"/>
                  </a:cubicBezTo>
                  <a:cubicBezTo>
                    <a:pt x="44" y="59"/>
                    <a:pt x="59" y="29"/>
                    <a:pt x="73" y="29"/>
                  </a:cubicBezTo>
                  <a:cubicBezTo>
                    <a:pt x="471" y="29"/>
                    <a:pt x="471" y="29"/>
                    <a:pt x="471" y="29"/>
                  </a:cubicBezTo>
                  <a:lnTo>
                    <a:pt x="471" y="544"/>
                  </a:lnTo>
                  <a:close/>
                  <a:moveTo>
                    <a:pt x="588" y="500"/>
                  </a:moveTo>
                  <a:lnTo>
                    <a:pt x="588" y="500"/>
                  </a:lnTo>
                  <a:cubicBezTo>
                    <a:pt x="588" y="530"/>
                    <a:pt x="574" y="544"/>
                    <a:pt x="544" y="544"/>
                  </a:cubicBezTo>
                  <a:cubicBezTo>
                    <a:pt x="515" y="544"/>
                    <a:pt x="515" y="544"/>
                    <a:pt x="515" y="544"/>
                  </a:cubicBezTo>
                  <a:cubicBezTo>
                    <a:pt x="515" y="29"/>
                    <a:pt x="515" y="29"/>
                    <a:pt x="515" y="29"/>
                  </a:cubicBezTo>
                  <a:cubicBezTo>
                    <a:pt x="544" y="29"/>
                    <a:pt x="544" y="29"/>
                    <a:pt x="544" y="29"/>
                  </a:cubicBezTo>
                  <a:cubicBezTo>
                    <a:pt x="574" y="29"/>
                    <a:pt x="588" y="59"/>
                    <a:pt x="588" y="73"/>
                  </a:cubicBezTo>
                  <a:lnTo>
                    <a:pt x="588" y="500"/>
                  </a:lnTo>
                  <a:close/>
                  <a:moveTo>
                    <a:pt x="103" y="309"/>
                  </a:moveTo>
                  <a:lnTo>
                    <a:pt x="103" y="309"/>
                  </a:lnTo>
                  <a:cubicBezTo>
                    <a:pt x="338" y="309"/>
                    <a:pt x="338" y="309"/>
                    <a:pt x="338" y="309"/>
                  </a:cubicBezTo>
                  <a:cubicBezTo>
                    <a:pt x="265" y="368"/>
                    <a:pt x="265" y="368"/>
                    <a:pt x="265" y="368"/>
                  </a:cubicBezTo>
                  <a:cubicBezTo>
                    <a:pt x="250" y="382"/>
                    <a:pt x="250" y="397"/>
                    <a:pt x="265" y="397"/>
                  </a:cubicBezTo>
                  <a:cubicBezTo>
                    <a:pt x="265" y="412"/>
                    <a:pt x="279" y="412"/>
                    <a:pt x="294" y="397"/>
                  </a:cubicBezTo>
                  <a:cubicBezTo>
                    <a:pt x="412" y="309"/>
                    <a:pt x="412" y="309"/>
                    <a:pt x="412" y="309"/>
                  </a:cubicBezTo>
                  <a:cubicBezTo>
                    <a:pt x="412" y="294"/>
                    <a:pt x="412" y="294"/>
                    <a:pt x="412" y="294"/>
                  </a:cubicBezTo>
                  <a:cubicBezTo>
                    <a:pt x="412" y="280"/>
                    <a:pt x="412" y="280"/>
                    <a:pt x="412" y="280"/>
                  </a:cubicBezTo>
                  <a:cubicBezTo>
                    <a:pt x="294" y="176"/>
                    <a:pt x="294" y="176"/>
                    <a:pt x="294" y="176"/>
                  </a:cubicBezTo>
                  <a:cubicBezTo>
                    <a:pt x="279" y="176"/>
                    <a:pt x="265" y="176"/>
                    <a:pt x="265" y="176"/>
                  </a:cubicBezTo>
                  <a:cubicBezTo>
                    <a:pt x="250" y="191"/>
                    <a:pt x="250" y="191"/>
                    <a:pt x="265" y="206"/>
                  </a:cubicBezTo>
                  <a:cubicBezTo>
                    <a:pt x="338" y="264"/>
                    <a:pt x="338" y="264"/>
                    <a:pt x="338" y="264"/>
                  </a:cubicBezTo>
                  <a:cubicBezTo>
                    <a:pt x="103" y="264"/>
                    <a:pt x="103" y="264"/>
                    <a:pt x="103" y="264"/>
                  </a:cubicBezTo>
                  <a:cubicBezTo>
                    <a:pt x="88" y="264"/>
                    <a:pt x="73" y="280"/>
                    <a:pt x="73" y="294"/>
                  </a:cubicBezTo>
                  <a:cubicBezTo>
                    <a:pt x="73" y="294"/>
                    <a:pt x="88" y="309"/>
                    <a:pt x="103" y="30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7" name="Freeform 105"/>
            <p:cNvSpPr>
              <a:spLocks noChangeArrowheads="1"/>
            </p:cNvSpPr>
            <p:nvPr/>
          </p:nvSpPr>
          <p:spPr bwMode="auto">
            <a:xfrm>
              <a:off x="2889250" y="3094038"/>
              <a:ext cx="255588" cy="274637"/>
            </a:xfrm>
            <a:custGeom>
              <a:avLst/>
              <a:gdLst>
                <a:gd name="T0" fmla="*/ 515 w 589"/>
                <a:gd name="T1" fmla="*/ 0 h 634"/>
                <a:gd name="T2" fmla="*/ 515 w 589"/>
                <a:gd name="T3" fmla="*/ 0 h 634"/>
                <a:gd name="T4" fmla="*/ 73 w 589"/>
                <a:gd name="T5" fmla="*/ 0 h 634"/>
                <a:gd name="T6" fmla="*/ 0 w 589"/>
                <a:gd name="T7" fmla="*/ 89 h 634"/>
                <a:gd name="T8" fmla="*/ 0 w 589"/>
                <a:gd name="T9" fmla="*/ 560 h 634"/>
                <a:gd name="T10" fmla="*/ 73 w 589"/>
                <a:gd name="T11" fmla="*/ 633 h 634"/>
                <a:gd name="T12" fmla="*/ 515 w 589"/>
                <a:gd name="T13" fmla="*/ 633 h 634"/>
                <a:gd name="T14" fmla="*/ 588 w 589"/>
                <a:gd name="T15" fmla="*/ 560 h 634"/>
                <a:gd name="T16" fmla="*/ 588 w 589"/>
                <a:gd name="T17" fmla="*/ 89 h 634"/>
                <a:gd name="T18" fmla="*/ 515 w 589"/>
                <a:gd name="T19" fmla="*/ 0 h 634"/>
                <a:gd name="T20" fmla="*/ 544 w 589"/>
                <a:gd name="T21" fmla="*/ 560 h 634"/>
                <a:gd name="T22" fmla="*/ 544 w 589"/>
                <a:gd name="T23" fmla="*/ 560 h 634"/>
                <a:gd name="T24" fmla="*/ 515 w 589"/>
                <a:gd name="T25" fmla="*/ 589 h 634"/>
                <a:gd name="T26" fmla="*/ 73 w 589"/>
                <a:gd name="T27" fmla="*/ 589 h 634"/>
                <a:gd name="T28" fmla="*/ 44 w 589"/>
                <a:gd name="T29" fmla="*/ 560 h 634"/>
                <a:gd name="T30" fmla="*/ 44 w 589"/>
                <a:gd name="T31" fmla="*/ 162 h 634"/>
                <a:gd name="T32" fmla="*/ 544 w 589"/>
                <a:gd name="T33" fmla="*/ 162 h 634"/>
                <a:gd name="T34" fmla="*/ 544 w 589"/>
                <a:gd name="T35" fmla="*/ 560 h 634"/>
                <a:gd name="T36" fmla="*/ 544 w 589"/>
                <a:gd name="T37" fmla="*/ 118 h 634"/>
                <a:gd name="T38" fmla="*/ 544 w 589"/>
                <a:gd name="T39" fmla="*/ 118 h 634"/>
                <a:gd name="T40" fmla="*/ 44 w 589"/>
                <a:gd name="T41" fmla="*/ 118 h 634"/>
                <a:gd name="T42" fmla="*/ 44 w 589"/>
                <a:gd name="T43" fmla="*/ 89 h 634"/>
                <a:gd name="T44" fmla="*/ 73 w 589"/>
                <a:gd name="T45" fmla="*/ 44 h 634"/>
                <a:gd name="T46" fmla="*/ 515 w 589"/>
                <a:gd name="T47" fmla="*/ 44 h 634"/>
                <a:gd name="T48" fmla="*/ 544 w 589"/>
                <a:gd name="T49" fmla="*/ 89 h 634"/>
                <a:gd name="T50" fmla="*/ 544 w 589"/>
                <a:gd name="T51" fmla="*/ 118 h 634"/>
                <a:gd name="T52" fmla="*/ 206 w 589"/>
                <a:gd name="T53" fmla="*/ 368 h 634"/>
                <a:gd name="T54" fmla="*/ 206 w 589"/>
                <a:gd name="T55" fmla="*/ 368 h 634"/>
                <a:gd name="T56" fmla="*/ 279 w 589"/>
                <a:gd name="T57" fmla="*/ 294 h 634"/>
                <a:gd name="T58" fmla="*/ 279 w 589"/>
                <a:gd name="T59" fmla="*/ 530 h 634"/>
                <a:gd name="T60" fmla="*/ 294 w 589"/>
                <a:gd name="T61" fmla="*/ 560 h 634"/>
                <a:gd name="T62" fmla="*/ 309 w 589"/>
                <a:gd name="T63" fmla="*/ 530 h 634"/>
                <a:gd name="T64" fmla="*/ 309 w 589"/>
                <a:gd name="T65" fmla="*/ 294 h 634"/>
                <a:gd name="T66" fmla="*/ 383 w 589"/>
                <a:gd name="T67" fmla="*/ 368 h 634"/>
                <a:gd name="T68" fmla="*/ 412 w 589"/>
                <a:gd name="T69" fmla="*/ 368 h 634"/>
                <a:gd name="T70" fmla="*/ 412 w 589"/>
                <a:gd name="T71" fmla="*/ 339 h 634"/>
                <a:gd name="T72" fmla="*/ 309 w 589"/>
                <a:gd name="T73" fmla="*/ 221 h 634"/>
                <a:gd name="T74" fmla="*/ 294 w 589"/>
                <a:gd name="T75" fmla="*/ 221 h 634"/>
                <a:gd name="T76" fmla="*/ 279 w 589"/>
                <a:gd name="T77" fmla="*/ 221 h 634"/>
                <a:gd name="T78" fmla="*/ 176 w 589"/>
                <a:gd name="T79" fmla="*/ 339 h 634"/>
                <a:gd name="T80" fmla="*/ 176 w 589"/>
                <a:gd name="T81" fmla="*/ 368 h 634"/>
                <a:gd name="T82" fmla="*/ 206 w 589"/>
                <a:gd name="T83" fmla="*/ 36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89" h="634">
                  <a:moveTo>
                    <a:pt x="515" y="0"/>
                  </a:moveTo>
                  <a:lnTo>
                    <a:pt x="515" y="0"/>
                  </a:lnTo>
                  <a:cubicBezTo>
                    <a:pt x="73" y="0"/>
                    <a:pt x="73" y="0"/>
                    <a:pt x="73" y="0"/>
                  </a:cubicBezTo>
                  <a:cubicBezTo>
                    <a:pt x="29" y="0"/>
                    <a:pt x="0" y="44"/>
                    <a:pt x="0" y="89"/>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9"/>
                    <a:pt x="588" y="89"/>
                    <a:pt x="588" y="89"/>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9"/>
                    <a:pt x="44" y="89"/>
                    <a:pt x="44" y="89"/>
                  </a:cubicBezTo>
                  <a:cubicBezTo>
                    <a:pt x="44" y="59"/>
                    <a:pt x="58" y="44"/>
                    <a:pt x="73" y="44"/>
                  </a:cubicBezTo>
                  <a:cubicBezTo>
                    <a:pt x="515" y="44"/>
                    <a:pt x="515" y="44"/>
                    <a:pt x="515" y="44"/>
                  </a:cubicBezTo>
                  <a:cubicBezTo>
                    <a:pt x="530" y="44"/>
                    <a:pt x="544" y="59"/>
                    <a:pt x="544" y="89"/>
                  </a:cubicBezTo>
                  <a:lnTo>
                    <a:pt x="544" y="118"/>
                  </a:lnTo>
                  <a:close/>
                  <a:moveTo>
                    <a:pt x="206" y="368"/>
                  </a:moveTo>
                  <a:lnTo>
                    <a:pt x="206" y="368"/>
                  </a:lnTo>
                  <a:cubicBezTo>
                    <a:pt x="279" y="294"/>
                    <a:pt x="279" y="294"/>
                    <a:pt x="279" y="294"/>
                  </a:cubicBezTo>
                  <a:cubicBezTo>
                    <a:pt x="279" y="530"/>
                    <a:pt x="279" y="530"/>
                    <a:pt x="279" y="530"/>
                  </a:cubicBezTo>
                  <a:cubicBezTo>
                    <a:pt x="279" y="545"/>
                    <a:pt x="279" y="560"/>
                    <a:pt x="294" y="560"/>
                  </a:cubicBezTo>
                  <a:cubicBezTo>
                    <a:pt x="309" y="560"/>
                    <a:pt x="309" y="545"/>
                    <a:pt x="309" y="530"/>
                  </a:cubicBezTo>
                  <a:cubicBezTo>
                    <a:pt x="309" y="294"/>
                    <a:pt x="309" y="294"/>
                    <a:pt x="309" y="294"/>
                  </a:cubicBezTo>
                  <a:cubicBezTo>
                    <a:pt x="383" y="368"/>
                    <a:pt x="383" y="368"/>
                    <a:pt x="383" y="368"/>
                  </a:cubicBezTo>
                  <a:cubicBezTo>
                    <a:pt x="383" y="383"/>
                    <a:pt x="397" y="383"/>
                    <a:pt x="412" y="368"/>
                  </a:cubicBezTo>
                  <a:cubicBezTo>
                    <a:pt x="412" y="368"/>
                    <a:pt x="412" y="353"/>
                    <a:pt x="412" y="339"/>
                  </a:cubicBezTo>
                  <a:cubicBezTo>
                    <a:pt x="309" y="221"/>
                    <a:pt x="309" y="221"/>
                    <a:pt x="309" y="221"/>
                  </a:cubicBezTo>
                  <a:lnTo>
                    <a:pt x="294" y="221"/>
                  </a:lnTo>
                  <a:lnTo>
                    <a:pt x="279" y="221"/>
                  </a:lnTo>
                  <a:cubicBezTo>
                    <a:pt x="176" y="339"/>
                    <a:pt x="176" y="339"/>
                    <a:pt x="176" y="339"/>
                  </a:cubicBezTo>
                  <a:cubicBezTo>
                    <a:pt x="176" y="353"/>
                    <a:pt x="176" y="368"/>
                    <a:pt x="176" y="368"/>
                  </a:cubicBezTo>
                  <a:cubicBezTo>
                    <a:pt x="191" y="383"/>
                    <a:pt x="206" y="383"/>
                    <a:pt x="206" y="36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8" name="Freeform 106"/>
            <p:cNvSpPr>
              <a:spLocks noChangeArrowheads="1"/>
            </p:cNvSpPr>
            <p:nvPr/>
          </p:nvSpPr>
          <p:spPr bwMode="auto">
            <a:xfrm>
              <a:off x="2451100" y="3094038"/>
              <a:ext cx="255588" cy="274637"/>
            </a:xfrm>
            <a:custGeom>
              <a:avLst/>
              <a:gdLst>
                <a:gd name="T0" fmla="*/ 500 w 590"/>
                <a:gd name="T1" fmla="*/ 0 h 634"/>
                <a:gd name="T2" fmla="*/ 500 w 590"/>
                <a:gd name="T3" fmla="*/ 0 h 634"/>
                <a:gd name="T4" fmla="*/ 73 w 590"/>
                <a:gd name="T5" fmla="*/ 0 h 634"/>
                <a:gd name="T6" fmla="*/ 0 w 590"/>
                <a:gd name="T7" fmla="*/ 89 h 634"/>
                <a:gd name="T8" fmla="*/ 0 w 590"/>
                <a:gd name="T9" fmla="*/ 560 h 634"/>
                <a:gd name="T10" fmla="*/ 73 w 590"/>
                <a:gd name="T11" fmla="*/ 633 h 634"/>
                <a:gd name="T12" fmla="*/ 500 w 590"/>
                <a:gd name="T13" fmla="*/ 633 h 634"/>
                <a:gd name="T14" fmla="*/ 589 w 590"/>
                <a:gd name="T15" fmla="*/ 560 h 634"/>
                <a:gd name="T16" fmla="*/ 589 w 590"/>
                <a:gd name="T17" fmla="*/ 89 h 634"/>
                <a:gd name="T18" fmla="*/ 500 w 590"/>
                <a:gd name="T19" fmla="*/ 0 h 634"/>
                <a:gd name="T20" fmla="*/ 545 w 590"/>
                <a:gd name="T21" fmla="*/ 560 h 634"/>
                <a:gd name="T22" fmla="*/ 545 w 590"/>
                <a:gd name="T23" fmla="*/ 560 h 634"/>
                <a:gd name="T24" fmla="*/ 500 w 590"/>
                <a:gd name="T25" fmla="*/ 589 h 634"/>
                <a:gd name="T26" fmla="*/ 73 w 590"/>
                <a:gd name="T27" fmla="*/ 589 h 634"/>
                <a:gd name="T28" fmla="*/ 29 w 590"/>
                <a:gd name="T29" fmla="*/ 560 h 634"/>
                <a:gd name="T30" fmla="*/ 29 w 590"/>
                <a:gd name="T31" fmla="*/ 515 h 634"/>
                <a:gd name="T32" fmla="*/ 545 w 590"/>
                <a:gd name="T33" fmla="*/ 515 h 634"/>
                <a:gd name="T34" fmla="*/ 545 w 590"/>
                <a:gd name="T35" fmla="*/ 560 h 634"/>
                <a:gd name="T36" fmla="*/ 545 w 590"/>
                <a:gd name="T37" fmla="*/ 471 h 634"/>
                <a:gd name="T38" fmla="*/ 545 w 590"/>
                <a:gd name="T39" fmla="*/ 471 h 634"/>
                <a:gd name="T40" fmla="*/ 29 w 590"/>
                <a:gd name="T41" fmla="*/ 471 h 634"/>
                <a:gd name="T42" fmla="*/ 29 w 590"/>
                <a:gd name="T43" fmla="*/ 89 h 634"/>
                <a:gd name="T44" fmla="*/ 73 w 590"/>
                <a:gd name="T45" fmla="*/ 44 h 634"/>
                <a:gd name="T46" fmla="*/ 500 w 590"/>
                <a:gd name="T47" fmla="*/ 44 h 634"/>
                <a:gd name="T48" fmla="*/ 545 w 590"/>
                <a:gd name="T49" fmla="*/ 89 h 634"/>
                <a:gd name="T50" fmla="*/ 545 w 590"/>
                <a:gd name="T51" fmla="*/ 471 h 634"/>
                <a:gd name="T52" fmla="*/ 368 w 590"/>
                <a:gd name="T53" fmla="*/ 265 h 634"/>
                <a:gd name="T54" fmla="*/ 368 w 590"/>
                <a:gd name="T55" fmla="*/ 265 h 634"/>
                <a:gd name="T56" fmla="*/ 309 w 590"/>
                <a:gd name="T57" fmla="*/ 339 h 634"/>
                <a:gd name="T58" fmla="*/ 309 w 590"/>
                <a:gd name="T59" fmla="*/ 103 h 634"/>
                <a:gd name="T60" fmla="*/ 294 w 590"/>
                <a:gd name="T61" fmla="*/ 89 h 634"/>
                <a:gd name="T62" fmla="*/ 265 w 590"/>
                <a:gd name="T63" fmla="*/ 103 h 634"/>
                <a:gd name="T64" fmla="*/ 265 w 590"/>
                <a:gd name="T65" fmla="*/ 339 h 634"/>
                <a:gd name="T66" fmla="*/ 206 w 590"/>
                <a:gd name="T67" fmla="*/ 265 h 634"/>
                <a:gd name="T68" fmla="*/ 177 w 590"/>
                <a:gd name="T69" fmla="*/ 265 h 634"/>
                <a:gd name="T70" fmla="*/ 177 w 590"/>
                <a:gd name="T71" fmla="*/ 294 h 634"/>
                <a:gd name="T72" fmla="*/ 280 w 590"/>
                <a:gd name="T73" fmla="*/ 412 h 634"/>
                <a:gd name="T74" fmla="*/ 294 w 590"/>
                <a:gd name="T75" fmla="*/ 412 h 634"/>
                <a:gd name="T76" fmla="*/ 309 w 590"/>
                <a:gd name="T77" fmla="*/ 412 h 634"/>
                <a:gd name="T78" fmla="*/ 398 w 590"/>
                <a:gd name="T79" fmla="*/ 294 h 634"/>
                <a:gd name="T80" fmla="*/ 398 w 590"/>
                <a:gd name="T81" fmla="*/ 265 h 634"/>
                <a:gd name="T82" fmla="*/ 368 w 590"/>
                <a:gd name="T83" fmla="*/ 26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0" h="634">
                  <a:moveTo>
                    <a:pt x="500" y="0"/>
                  </a:moveTo>
                  <a:lnTo>
                    <a:pt x="500" y="0"/>
                  </a:lnTo>
                  <a:cubicBezTo>
                    <a:pt x="73" y="0"/>
                    <a:pt x="73" y="0"/>
                    <a:pt x="73" y="0"/>
                  </a:cubicBezTo>
                  <a:cubicBezTo>
                    <a:pt x="29" y="0"/>
                    <a:pt x="0" y="44"/>
                    <a:pt x="0" y="89"/>
                  </a:cubicBezTo>
                  <a:cubicBezTo>
                    <a:pt x="0" y="560"/>
                    <a:pt x="0" y="560"/>
                    <a:pt x="0" y="560"/>
                  </a:cubicBezTo>
                  <a:cubicBezTo>
                    <a:pt x="0" y="604"/>
                    <a:pt x="29" y="633"/>
                    <a:pt x="73" y="633"/>
                  </a:cubicBezTo>
                  <a:cubicBezTo>
                    <a:pt x="500" y="633"/>
                    <a:pt x="500" y="633"/>
                    <a:pt x="500" y="633"/>
                  </a:cubicBezTo>
                  <a:cubicBezTo>
                    <a:pt x="545" y="633"/>
                    <a:pt x="589" y="604"/>
                    <a:pt x="589" y="560"/>
                  </a:cubicBezTo>
                  <a:cubicBezTo>
                    <a:pt x="589" y="89"/>
                    <a:pt x="589" y="89"/>
                    <a:pt x="589" y="89"/>
                  </a:cubicBezTo>
                  <a:cubicBezTo>
                    <a:pt x="589" y="44"/>
                    <a:pt x="545" y="0"/>
                    <a:pt x="500" y="0"/>
                  </a:cubicBezTo>
                  <a:close/>
                  <a:moveTo>
                    <a:pt x="545" y="560"/>
                  </a:moveTo>
                  <a:lnTo>
                    <a:pt x="545" y="560"/>
                  </a:lnTo>
                  <a:cubicBezTo>
                    <a:pt x="545" y="574"/>
                    <a:pt x="530" y="589"/>
                    <a:pt x="500" y="589"/>
                  </a:cubicBezTo>
                  <a:cubicBezTo>
                    <a:pt x="73" y="589"/>
                    <a:pt x="73" y="589"/>
                    <a:pt x="73" y="589"/>
                  </a:cubicBezTo>
                  <a:cubicBezTo>
                    <a:pt x="59" y="589"/>
                    <a:pt x="29" y="574"/>
                    <a:pt x="29" y="560"/>
                  </a:cubicBezTo>
                  <a:cubicBezTo>
                    <a:pt x="29" y="515"/>
                    <a:pt x="29" y="515"/>
                    <a:pt x="29" y="515"/>
                  </a:cubicBezTo>
                  <a:cubicBezTo>
                    <a:pt x="545" y="515"/>
                    <a:pt x="545" y="515"/>
                    <a:pt x="545" y="515"/>
                  </a:cubicBezTo>
                  <a:lnTo>
                    <a:pt x="545" y="560"/>
                  </a:lnTo>
                  <a:close/>
                  <a:moveTo>
                    <a:pt x="545" y="471"/>
                  </a:moveTo>
                  <a:lnTo>
                    <a:pt x="545" y="471"/>
                  </a:lnTo>
                  <a:cubicBezTo>
                    <a:pt x="29" y="471"/>
                    <a:pt x="29" y="471"/>
                    <a:pt x="29" y="471"/>
                  </a:cubicBezTo>
                  <a:cubicBezTo>
                    <a:pt x="29" y="89"/>
                    <a:pt x="29" y="89"/>
                    <a:pt x="29" y="89"/>
                  </a:cubicBezTo>
                  <a:cubicBezTo>
                    <a:pt x="29" y="59"/>
                    <a:pt x="59" y="44"/>
                    <a:pt x="73" y="44"/>
                  </a:cubicBezTo>
                  <a:cubicBezTo>
                    <a:pt x="500" y="44"/>
                    <a:pt x="500" y="44"/>
                    <a:pt x="500" y="44"/>
                  </a:cubicBezTo>
                  <a:cubicBezTo>
                    <a:pt x="530" y="44"/>
                    <a:pt x="545" y="59"/>
                    <a:pt x="545" y="89"/>
                  </a:cubicBezTo>
                  <a:lnTo>
                    <a:pt x="545" y="471"/>
                  </a:lnTo>
                  <a:close/>
                  <a:moveTo>
                    <a:pt x="368" y="265"/>
                  </a:moveTo>
                  <a:lnTo>
                    <a:pt x="368" y="265"/>
                  </a:lnTo>
                  <a:cubicBezTo>
                    <a:pt x="309" y="339"/>
                    <a:pt x="309" y="339"/>
                    <a:pt x="309" y="339"/>
                  </a:cubicBezTo>
                  <a:cubicBezTo>
                    <a:pt x="309" y="103"/>
                    <a:pt x="309" y="103"/>
                    <a:pt x="309" y="103"/>
                  </a:cubicBezTo>
                  <a:cubicBezTo>
                    <a:pt x="309" y="89"/>
                    <a:pt x="294" y="89"/>
                    <a:pt x="294" y="89"/>
                  </a:cubicBezTo>
                  <a:cubicBezTo>
                    <a:pt x="280" y="89"/>
                    <a:pt x="265" y="89"/>
                    <a:pt x="265" y="103"/>
                  </a:cubicBezTo>
                  <a:cubicBezTo>
                    <a:pt x="265" y="339"/>
                    <a:pt x="265" y="339"/>
                    <a:pt x="265" y="339"/>
                  </a:cubicBezTo>
                  <a:cubicBezTo>
                    <a:pt x="206" y="265"/>
                    <a:pt x="206" y="265"/>
                    <a:pt x="206" y="265"/>
                  </a:cubicBezTo>
                  <a:cubicBezTo>
                    <a:pt x="191" y="265"/>
                    <a:pt x="191" y="265"/>
                    <a:pt x="177" y="265"/>
                  </a:cubicBezTo>
                  <a:cubicBezTo>
                    <a:pt x="177" y="280"/>
                    <a:pt x="177" y="280"/>
                    <a:pt x="177" y="294"/>
                  </a:cubicBezTo>
                  <a:cubicBezTo>
                    <a:pt x="280" y="412"/>
                    <a:pt x="280" y="412"/>
                    <a:pt x="280" y="412"/>
                  </a:cubicBezTo>
                  <a:cubicBezTo>
                    <a:pt x="280" y="412"/>
                    <a:pt x="280" y="412"/>
                    <a:pt x="294" y="412"/>
                  </a:cubicBezTo>
                  <a:cubicBezTo>
                    <a:pt x="294" y="412"/>
                    <a:pt x="294" y="412"/>
                    <a:pt x="309" y="412"/>
                  </a:cubicBezTo>
                  <a:cubicBezTo>
                    <a:pt x="398" y="294"/>
                    <a:pt x="398" y="294"/>
                    <a:pt x="398" y="294"/>
                  </a:cubicBezTo>
                  <a:cubicBezTo>
                    <a:pt x="412" y="280"/>
                    <a:pt x="412" y="280"/>
                    <a:pt x="398" y="265"/>
                  </a:cubicBezTo>
                  <a:cubicBezTo>
                    <a:pt x="398" y="265"/>
                    <a:pt x="382" y="265"/>
                    <a:pt x="368" y="26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29" name="Freeform 107"/>
            <p:cNvSpPr>
              <a:spLocks noChangeArrowheads="1"/>
            </p:cNvSpPr>
            <p:nvPr/>
          </p:nvSpPr>
          <p:spPr bwMode="auto">
            <a:xfrm>
              <a:off x="2030413" y="3094038"/>
              <a:ext cx="223837" cy="274637"/>
            </a:xfrm>
            <a:custGeom>
              <a:avLst/>
              <a:gdLst>
                <a:gd name="T0" fmla="*/ 280 w 516"/>
                <a:gd name="T1" fmla="*/ 0 h 634"/>
                <a:gd name="T2" fmla="*/ 280 w 516"/>
                <a:gd name="T3" fmla="*/ 0 h 634"/>
                <a:gd name="T4" fmla="*/ 236 w 516"/>
                <a:gd name="T5" fmla="*/ 0 h 634"/>
                <a:gd name="T6" fmla="*/ 206 w 516"/>
                <a:gd name="T7" fmla="*/ 44 h 634"/>
                <a:gd name="T8" fmla="*/ 206 w 516"/>
                <a:gd name="T9" fmla="*/ 589 h 634"/>
                <a:gd name="T10" fmla="*/ 236 w 516"/>
                <a:gd name="T11" fmla="*/ 633 h 634"/>
                <a:gd name="T12" fmla="*/ 280 w 516"/>
                <a:gd name="T13" fmla="*/ 633 h 634"/>
                <a:gd name="T14" fmla="*/ 324 w 516"/>
                <a:gd name="T15" fmla="*/ 589 h 634"/>
                <a:gd name="T16" fmla="*/ 324 w 516"/>
                <a:gd name="T17" fmla="*/ 44 h 634"/>
                <a:gd name="T18" fmla="*/ 280 w 516"/>
                <a:gd name="T19" fmla="*/ 0 h 634"/>
                <a:gd name="T20" fmla="*/ 280 w 516"/>
                <a:gd name="T21" fmla="*/ 574 h 634"/>
                <a:gd name="T22" fmla="*/ 280 w 516"/>
                <a:gd name="T23" fmla="*/ 574 h 634"/>
                <a:gd name="T24" fmla="*/ 265 w 516"/>
                <a:gd name="T25" fmla="*/ 589 h 634"/>
                <a:gd name="T26" fmla="*/ 236 w 516"/>
                <a:gd name="T27" fmla="*/ 574 h 634"/>
                <a:gd name="T28" fmla="*/ 236 w 516"/>
                <a:gd name="T29" fmla="*/ 59 h 634"/>
                <a:gd name="T30" fmla="*/ 265 w 516"/>
                <a:gd name="T31" fmla="*/ 44 h 634"/>
                <a:gd name="T32" fmla="*/ 280 w 516"/>
                <a:gd name="T33" fmla="*/ 59 h 634"/>
                <a:gd name="T34" fmla="*/ 280 w 516"/>
                <a:gd name="T35" fmla="*/ 574 h 634"/>
                <a:gd name="T36" fmla="*/ 89 w 516"/>
                <a:gd name="T37" fmla="*/ 177 h 634"/>
                <a:gd name="T38" fmla="*/ 89 w 516"/>
                <a:gd name="T39" fmla="*/ 177 h 634"/>
                <a:gd name="T40" fmla="*/ 44 w 516"/>
                <a:gd name="T41" fmla="*/ 177 h 634"/>
                <a:gd name="T42" fmla="*/ 0 w 516"/>
                <a:gd name="T43" fmla="*/ 221 h 634"/>
                <a:gd name="T44" fmla="*/ 0 w 516"/>
                <a:gd name="T45" fmla="*/ 589 h 634"/>
                <a:gd name="T46" fmla="*/ 44 w 516"/>
                <a:gd name="T47" fmla="*/ 633 h 634"/>
                <a:gd name="T48" fmla="*/ 89 w 516"/>
                <a:gd name="T49" fmla="*/ 633 h 634"/>
                <a:gd name="T50" fmla="*/ 118 w 516"/>
                <a:gd name="T51" fmla="*/ 589 h 634"/>
                <a:gd name="T52" fmla="*/ 118 w 516"/>
                <a:gd name="T53" fmla="*/ 221 h 634"/>
                <a:gd name="T54" fmla="*/ 89 w 516"/>
                <a:gd name="T55" fmla="*/ 177 h 634"/>
                <a:gd name="T56" fmla="*/ 89 w 516"/>
                <a:gd name="T57" fmla="*/ 574 h 634"/>
                <a:gd name="T58" fmla="*/ 89 w 516"/>
                <a:gd name="T59" fmla="*/ 574 h 634"/>
                <a:gd name="T60" fmla="*/ 59 w 516"/>
                <a:gd name="T61" fmla="*/ 589 h 634"/>
                <a:gd name="T62" fmla="*/ 44 w 516"/>
                <a:gd name="T63" fmla="*/ 574 h 634"/>
                <a:gd name="T64" fmla="*/ 44 w 516"/>
                <a:gd name="T65" fmla="*/ 236 h 634"/>
                <a:gd name="T66" fmla="*/ 59 w 516"/>
                <a:gd name="T67" fmla="*/ 221 h 634"/>
                <a:gd name="T68" fmla="*/ 89 w 516"/>
                <a:gd name="T69" fmla="*/ 236 h 634"/>
                <a:gd name="T70" fmla="*/ 89 w 516"/>
                <a:gd name="T71" fmla="*/ 574 h 634"/>
                <a:gd name="T72" fmla="*/ 471 w 516"/>
                <a:gd name="T73" fmla="*/ 324 h 634"/>
                <a:gd name="T74" fmla="*/ 471 w 516"/>
                <a:gd name="T75" fmla="*/ 324 h 634"/>
                <a:gd name="T76" fmla="*/ 442 w 516"/>
                <a:gd name="T77" fmla="*/ 324 h 634"/>
                <a:gd name="T78" fmla="*/ 398 w 516"/>
                <a:gd name="T79" fmla="*/ 353 h 634"/>
                <a:gd name="T80" fmla="*/ 398 w 516"/>
                <a:gd name="T81" fmla="*/ 589 h 634"/>
                <a:gd name="T82" fmla="*/ 442 w 516"/>
                <a:gd name="T83" fmla="*/ 633 h 634"/>
                <a:gd name="T84" fmla="*/ 471 w 516"/>
                <a:gd name="T85" fmla="*/ 633 h 634"/>
                <a:gd name="T86" fmla="*/ 515 w 516"/>
                <a:gd name="T87" fmla="*/ 589 h 634"/>
                <a:gd name="T88" fmla="*/ 515 w 516"/>
                <a:gd name="T89" fmla="*/ 353 h 634"/>
                <a:gd name="T90" fmla="*/ 471 w 516"/>
                <a:gd name="T91" fmla="*/ 324 h 634"/>
                <a:gd name="T92" fmla="*/ 471 w 516"/>
                <a:gd name="T93" fmla="*/ 574 h 634"/>
                <a:gd name="T94" fmla="*/ 471 w 516"/>
                <a:gd name="T95" fmla="*/ 574 h 634"/>
                <a:gd name="T96" fmla="*/ 457 w 516"/>
                <a:gd name="T97" fmla="*/ 589 h 634"/>
                <a:gd name="T98" fmla="*/ 442 w 516"/>
                <a:gd name="T99" fmla="*/ 574 h 634"/>
                <a:gd name="T100" fmla="*/ 442 w 516"/>
                <a:gd name="T101" fmla="*/ 383 h 634"/>
                <a:gd name="T102" fmla="*/ 457 w 516"/>
                <a:gd name="T103" fmla="*/ 353 h 634"/>
                <a:gd name="T104" fmla="*/ 471 w 516"/>
                <a:gd name="T105" fmla="*/ 383 h 634"/>
                <a:gd name="T106" fmla="*/ 471 w 516"/>
                <a:gd name="T107"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6" h="634">
                  <a:moveTo>
                    <a:pt x="280" y="0"/>
                  </a:moveTo>
                  <a:lnTo>
                    <a:pt x="280" y="0"/>
                  </a:lnTo>
                  <a:cubicBezTo>
                    <a:pt x="236" y="0"/>
                    <a:pt x="236" y="0"/>
                    <a:pt x="236" y="0"/>
                  </a:cubicBezTo>
                  <a:cubicBezTo>
                    <a:pt x="221" y="0"/>
                    <a:pt x="206" y="30"/>
                    <a:pt x="206" y="44"/>
                  </a:cubicBezTo>
                  <a:cubicBezTo>
                    <a:pt x="206" y="589"/>
                    <a:pt x="206" y="589"/>
                    <a:pt x="206" y="589"/>
                  </a:cubicBezTo>
                  <a:cubicBezTo>
                    <a:pt x="206" y="619"/>
                    <a:pt x="221" y="633"/>
                    <a:pt x="236" y="633"/>
                  </a:cubicBezTo>
                  <a:cubicBezTo>
                    <a:pt x="280" y="633"/>
                    <a:pt x="280" y="633"/>
                    <a:pt x="280" y="633"/>
                  </a:cubicBezTo>
                  <a:cubicBezTo>
                    <a:pt x="295" y="633"/>
                    <a:pt x="324" y="619"/>
                    <a:pt x="324" y="589"/>
                  </a:cubicBezTo>
                  <a:cubicBezTo>
                    <a:pt x="324" y="44"/>
                    <a:pt x="324" y="44"/>
                    <a:pt x="324" y="44"/>
                  </a:cubicBezTo>
                  <a:cubicBezTo>
                    <a:pt x="324" y="30"/>
                    <a:pt x="295" y="0"/>
                    <a:pt x="280" y="0"/>
                  </a:cubicBezTo>
                  <a:close/>
                  <a:moveTo>
                    <a:pt x="280" y="574"/>
                  </a:moveTo>
                  <a:lnTo>
                    <a:pt x="280" y="574"/>
                  </a:lnTo>
                  <a:cubicBezTo>
                    <a:pt x="280" y="589"/>
                    <a:pt x="265" y="589"/>
                    <a:pt x="265" y="589"/>
                  </a:cubicBezTo>
                  <a:cubicBezTo>
                    <a:pt x="251" y="589"/>
                    <a:pt x="236" y="589"/>
                    <a:pt x="236" y="574"/>
                  </a:cubicBezTo>
                  <a:cubicBezTo>
                    <a:pt x="236" y="59"/>
                    <a:pt x="236" y="59"/>
                    <a:pt x="236" y="59"/>
                  </a:cubicBezTo>
                  <a:cubicBezTo>
                    <a:pt x="236" y="59"/>
                    <a:pt x="251" y="44"/>
                    <a:pt x="265" y="44"/>
                  </a:cubicBezTo>
                  <a:lnTo>
                    <a:pt x="280" y="59"/>
                  </a:lnTo>
                  <a:lnTo>
                    <a:pt x="280" y="574"/>
                  </a:lnTo>
                  <a:close/>
                  <a:moveTo>
                    <a:pt x="89" y="177"/>
                  </a:moveTo>
                  <a:lnTo>
                    <a:pt x="89" y="177"/>
                  </a:lnTo>
                  <a:cubicBezTo>
                    <a:pt x="44" y="177"/>
                    <a:pt x="44" y="177"/>
                    <a:pt x="44" y="177"/>
                  </a:cubicBezTo>
                  <a:cubicBezTo>
                    <a:pt x="30" y="177"/>
                    <a:pt x="0" y="206"/>
                    <a:pt x="0" y="221"/>
                  </a:cubicBezTo>
                  <a:cubicBezTo>
                    <a:pt x="0" y="589"/>
                    <a:pt x="0" y="589"/>
                    <a:pt x="0" y="589"/>
                  </a:cubicBezTo>
                  <a:cubicBezTo>
                    <a:pt x="0" y="619"/>
                    <a:pt x="30" y="633"/>
                    <a:pt x="44" y="633"/>
                  </a:cubicBezTo>
                  <a:cubicBezTo>
                    <a:pt x="89" y="633"/>
                    <a:pt x="89" y="633"/>
                    <a:pt x="89" y="633"/>
                  </a:cubicBezTo>
                  <a:cubicBezTo>
                    <a:pt x="103" y="633"/>
                    <a:pt x="118" y="619"/>
                    <a:pt x="118" y="589"/>
                  </a:cubicBezTo>
                  <a:cubicBezTo>
                    <a:pt x="118" y="221"/>
                    <a:pt x="118" y="221"/>
                    <a:pt x="118" y="221"/>
                  </a:cubicBezTo>
                  <a:cubicBezTo>
                    <a:pt x="118" y="206"/>
                    <a:pt x="103" y="177"/>
                    <a:pt x="89" y="177"/>
                  </a:cubicBezTo>
                  <a:close/>
                  <a:moveTo>
                    <a:pt x="89" y="574"/>
                  </a:moveTo>
                  <a:lnTo>
                    <a:pt x="89" y="574"/>
                  </a:lnTo>
                  <a:cubicBezTo>
                    <a:pt x="89" y="589"/>
                    <a:pt x="74" y="589"/>
                    <a:pt x="59" y="589"/>
                  </a:cubicBezTo>
                  <a:cubicBezTo>
                    <a:pt x="59" y="589"/>
                    <a:pt x="44" y="589"/>
                    <a:pt x="44" y="574"/>
                  </a:cubicBezTo>
                  <a:cubicBezTo>
                    <a:pt x="44" y="236"/>
                    <a:pt x="44" y="236"/>
                    <a:pt x="44" y="236"/>
                  </a:cubicBezTo>
                  <a:lnTo>
                    <a:pt x="59" y="221"/>
                  </a:lnTo>
                  <a:cubicBezTo>
                    <a:pt x="74" y="221"/>
                    <a:pt x="89" y="236"/>
                    <a:pt x="89" y="236"/>
                  </a:cubicBezTo>
                  <a:lnTo>
                    <a:pt x="89" y="574"/>
                  </a:lnTo>
                  <a:close/>
                  <a:moveTo>
                    <a:pt x="471" y="324"/>
                  </a:moveTo>
                  <a:lnTo>
                    <a:pt x="471" y="324"/>
                  </a:lnTo>
                  <a:cubicBezTo>
                    <a:pt x="442" y="324"/>
                    <a:pt x="442" y="324"/>
                    <a:pt x="442" y="324"/>
                  </a:cubicBezTo>
                  <a:cubicBezTo>
                    <a:pt x="412" y="324"/>
                    <a:pt x="398" y="339"/>
                    <a:pt x="398" y="353"/>
                  </a:cubicBezTo>
                  <a:cubicBezTo>
                    <a:pt x="398" y="589"/>
                    <a:pt x="398" y="589"/>
                    <a:pt x="398" y="589"/>
                  </a:cubicBezTo>
                  <a:cubicBezTo>
                    <a:pt x="398" y="619"/>
                    <a:pt x="412" y="633"/>
                    <a:pt x="442" y="633"/>
                  </a:cubicBezTo>
                  <a:cubicBezTo>
                    <a:pt x="471" y="633"/>
                    <a:pt x="471" y="633"/>
                    <a:pt x="471" y="633"/>
                  </a:cubicBezTo>
                  <a:cubicBezTo>
                    <a:pt x="501" y="633"/>
                    <a:pt x="515" y="619"/>
                    <a:pt x="515" y="589"/>
                  </a:cubicBezTo>
                  <a:cubicBezTo>
                    <a:pt x="515" y="353"/>
                    <a:pt x="515" y="353"/>
                    <a:pt x="515" y="353"/>
                  </a:cubicBezTo>
                  <a:cubicBezTo>
                    <a:pt x="515" y="339"/>
                    <a:pt x="501" y="324"/>
                    <a:pt x="471" y="324"/>
                  </a:cubicBezTo>
                  <a:close/>
                  <a:moveTo>
                    <a:pt x="471" y="574"/>
                  </a:moveTo>
                  <a:lnTo>
                    <a:pt x="471" y="574"/>
                  </a:lnTo>
                  <a:cubicBezTo>
                    <a:pt x="471" y="589"/>
                    <a:pt x="471" y="589"/>
                    <a:pt x="457" y="589"/>
                  </a:cubicBezTo>
                  <a:cubicBezTo>
                    <a:pt x="442" y="589"/>
                    <a:pt x="442" y="589"/>
                    <a:pt x="442" y="574"/>
                  </a:cubicBezTo>
                  <a:cubicBezTo>
                    <a:pt x="442" y="383"/>
                    <a:pt x="442" y="383"/>
                    <a:pt x="442" y="383"/>
                  </a:cubicBezTo>
                  <a:cubicBezTo>
                    <a:pt x="442" y="368"/>
                    <a:pt x="442" y="353"/>
                    <a:pt x="457" y="353"/>
                  </a:cubicBezTo>
                  <a:cubicBezTo>
                    <a:pt x="471" y="353"/>
                    <a:pt x="471" y="368"/>
                    <a:pt x="471" y="383"/>
                  </a:cubicBezTo>
                  <a:lnTo>
                    <a:pt x="471" y="574"/>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0" name="Freeform 108"/>
            <p:cNvSpPr>
              <a:spLocks noChangeArrowheads="1"/>
            </p:cNvSpPr>
            <p:nvPr/>
          </p:nvSpPr>
          <p:spPr bwMode="auto">
            <a:xfrm>
              <a:off x="1560513" y="3094038"/>
              <a:ext cx="266700" cy="274637"/>
            </a:xfrm>
            <a:custGeom>
              <a:avLst/>
              <a:gdLst>
                <a:gd name="T0" fmla="*/ 88 w 619"/>
                <a:gd name="T1" fmla="*/ 89 h 634"/>
                <a:gd name="T2" fmla="*/ 88 w 619"/>
                <a:gd name="T3" fmla="*/ 89 h 634"/>
                <a:gd name="T4" fmla="*/ 73 w 619"/>
                <a:gd name="T5" fmla="*/ 103 h 634"/>
                <a:gd name="T6" fmla="*/ 88 w 619"/>
                <a:gd name="T7" fmla="*/ 118 h 634"/>
                <a:gd name="T8" fmla="*/ 118 w 619"/>
                <a:gd name="T9" fmla="*/ 103 h 634"/>
                <a:gd name="T10" fmla="*/ 88 w 619"/>
                <a:gd name="T11" fmla="*/ 89 h 634"/>
                <a:gd name="T12" fmla="*/ 545 w 619"/>
                <a:gd name="T13" fmla="*/ 0 h 634"/>
                <a:gd name="T14" fmla="*/ 545 w 619"/>
                <a:gd name="T15" fmla="*/ 0 h 634"/>
                <a:gd name="T16" fmla="*/ 73 w 619"/>
                <a:gd name="T17" fmla="*/ 0 h 634"/>
                <a:gd name="T18" fmla="*/ 0 w 619"/>
                <a:gd name="T19" fmla="*/ 89 h 634"/>
                <a:gd name="T20" fmla="*/ 0 w 619"/>
                <a:gd name="T21" fmla="*/ 560 h 634"/>
                <a:gd name="T22" fmla="*/ 73 w 619"/>
                <a:gd name="T23" fmla="*/ 633 h 634"/>
                <a:gd name="T24" fmla="*/ 545 w 619"/>
                <a:gd name="T25" fmla="*/ 633 h 634"/>
                <a:gd name="T26" fmla="*/ 618 w 619"/>
                <a:gd name="T27" fmla="*/ 560 h 634"/>
                <a:gd name="T28" fmla="*/ 618 w 619"/>
                <a:gd name="T29" fmla="*/ 89 h 634"/>
                <a:gd name="T30" fmla="*/ 545 w 619"/>
                <a:gd name="T31" fmla="*/ 0 h 634"/>
                <a:gd name="T32" fmla="*/ 589 w 619"/>
                <a:gd name="T33" fmla="*/ 560 h 634"/>
                <a:gd name="T34" fmla="*/ 589 w 619"/>
                <a:gd name="T35" fmla="*/ 560 h 634"/>
                <a:gd name="T36" fmla="*/ 545 w 619"/>
                <a:gd name="T37" fmla="*/ 589 h 634"/>
                <a:gd name="T38" fmla="*/ 73 w 619"/>
                <a:gd name="T39" fmla="*/ 589 h 634"/>
                <a:gd name="T40" fmla="*/ 29 w 619"/>
                <a:gd name="T41" fmla="*/ 560 h 634"/>
                <a:gd name="T42" fmla="*/ 29 w 619"/>
                <a:gd name="T43" fmla="*/ 206 h 634"/>
                <a:gd name="T44" fmla="*/ 589 w 619"/>
                <a:gd name="T45" fmla="*/ 206 h 634"/>
                <a:gd name="T46" fmla="*/ 589 w 619"/>
                <a:gd name="T47" fmla="*/ 560 h 634"/>
                <a:gd name="T48" fmla="*/ 589 w 619"/>
                <a:gd name="T49" fmla="*/ 162 h 634"/>
                <a:gd name="T50" fmla="*/ 589 w 619"/>
                <a:gd name="T51" fmla="*/ 162 h 634"/>
                <a:gd name="T52" fmla="*/ 29 w 619"/>
                <a:gd name="T53" fmla="*/ 162 h 634"/>
                <a:gd name="T54" fmla="*/ 29 w 619"/>
                <a:gd name="T55" fmla="*/ 89 h 634"/>
                <a:gd name="T56" fmla="*/ 73 w 619"/>
                <a:gd name="T57" fmla="*/ 44 h 634"/>
                <a:gd name="T58" fmla="*/ 545 w 619"/>
                <a:gd name="T59" fmla="*/ 44 h 634"/>
                <a:gd name="T60" fmla="*/ 589 w 619"/>
                <a:gd name="T61" fmla="*/ 89 h 634"/>
                <a:gd name="T62" fmla="*/ 589 w 619"/>
                <a:gd name="T63" fmla="*/ 162 h 634"/>
                <a:gd name="T64" fmla="*/ 250 w 619"/>
                <a:gd name="T65" fmla="*/ 89 h 634"/>
                <a:gd name="T66" fmla="*/ 250 w 619"/>
                <a:gd name="T67" fmla="*/ 89 h 634"/>
                <a:gd name="T68" fmla="*/ 235 w 619"/>
                <a:gd name="T69" fmla="*/ 103 h 634"/>
                <a:gd name="T70" fmla="*/ 250 w 619"/>
                <a:gd name="T71" fmla="*/ 118 h 634"/>
                <a:gd name="T72" fmla="*/ 265 w 619"/>
                <a:gd name="T73" fmla="*/ 103 h 634"/>
                <a:gd name="T74" fmla="*/ 250 w 619"/>
                <a:gd name="T75" fmla="*/ 89 h 634"/>
                <a:gd name="T76" fmla="*/ 177 w 619"/>
                <a:gd name="T77" fmla="*/ 89 h 634"/>
                <a:gd name="T78" fmla="*/ 177 w 619"/>
                <a:gd name="T79" fmla="*/ 89 h 634"/>
                <a:gd name="T80" fmla="*/ 147 w 619"/>
                <a:gd name="T81" fmla="*/ 103 h 634"/>
                <a:gd name="T82" fmla="*/ 177 w 619"/>
                <a:gd name="T83" fmla="*/ 118 h 634"/>
                <a:gd name="T84" fmla="*/ 191 w 619"/>
                <a:gd name="T85" fmla="*/ 103 h 634"/>
                <a:gd name="T86" fmla="*/ 177 w 619"/>
                <a:gd name="T87" fmla="*/ 8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634">
                  <a:moveTo>
                    <a:pt x="88" y="89"/>
                  </a:moveTo>
                  <a:lnTo>
                    <a:pt x="88" y="89"/>
                  </a:lnTo>
                  <a:cubicBezTo>
                    <a:pt x="88" y="89"/>
                    <a:pt x="73" y="89"/>
                    <a:pt x="73" y="103"/>
                  </a:cubicBezTo>
                  <a:cubicBezTo>
                    <a:pt x="73" y="118"/>
                    <a:pt x="88" y="118"/>
                    <a:pt x="88" y="118"/>
                  </a:cubicBezTo>
                  <a:cubicBezTo>
                    <a:pt x="103" y="118"/>
                    <a:pt x="118" y="118"/>
                    <a:pt x="118" y="103"/>
                  </a:cubicBezTo>
                  <a:cubicBezTo>
                    <a:pt x="118" y="89"/>
                    <a:pt x="103" y="89"/>
                    <a:pt x="88" y="89"/>
                  </a:cubicBezTo>
                  <a:close/>
                  <a:moveTo>
                    <a:pt x="545" y="0"/>
                  </a:moveTo>
                  <a:lnTo>
                    <a:pt x="545" y="0"/>
                  </a:lnTo>
                  <a:cubicBezTo>
                    <a:pt x="73" y="0"/>
                    <a:pt x="73" y="0"/>
                    <a:pt x="73" y="0"/>
                  </a:cubicBezTo>
                  <a:cubicBezTo>
                    <a:pt x="29" y="0"/>
                    <a:pt x="0" y="44"/>
                    <a:pt x="0" y="89"/>
                  </a:cubicBezTo>
                  <a:cubicBezTo>
                    <a:pt x="0" y="560"/>
                    <a:pt x="0" y="560"/>
                    <a:pt x="0" y="560"/>
                  </a:cubicBezTo>
                  <a:cubicBezTo>
                    <a:pt x="0" y="604"/>
                    <a:pt x="29" y="633"/>
                    <a:pt x="73" y="633"/>
                  </a:cubicBezTo>
                  <a:cubicBezTo>
                    <a:pt x="545" y="633"/>
                    <a:pt x="545" y="633"/>
                    <a:pt x="545" y="633"/>
                  </a:cubicBezTo>
                  <a:cubicBezTo>
                    <a:pt x="589" y="633"/>
                    <a:pt x="618" y="604"/>
                    <a:pt x="618" y="560"/>
                  </a:cubicBezTo>
                  <a:cubicBezTo>
                    <a:pt x="618" y="89"/>
                    <a:pt x="618" y="89"/>
                    <a:pt x="618" y="89"/>
                  </a:cubicBezTo>
                  <a:cubicBezTo>
                    <a:pt x="618" y="44"/>
                    <a:pt x="589" y="0"/>
                    <a:pt x="545" y="0"/>
                  </a:cubicBezTo>
                  <a:close/>
                  <a:moveTo>
                    <a:pt x="589" y="560"/>
                  </a:moveTo>
                  <a:lnTo>
                    <a:pt x="589" y="560"/>
                  </a:lnTo>
                  <a:cubicBezTo>
                    <a:pt x="589" y="574"/>
                    <a:pt x="559" y="589"/>
                    <a:pt x="545" y="589"/>
                  </a:cubicBezTo>
                  <a:cubicBezTo>
                    <a:pt x="73" y="589"/>
                    <a:pt x="73" y="589"/>
                    <a:pt x="73" y="589"/>
                  </a:cubicBezTo>
                  <a:cubicBezTo>
                    <a:pt x="59" y="589"/>
                    <a:pt x="29" y="574"/>
                    <a:pt x="29" y="560"/>
                  </a:cubicBezTo>
                  <a:cubicBezTo>
                    <a:pt x="29" y="206"/>
                    <a:pt x="29" y="206"/>
                    <a:pt x="29" y="206"/>
                  </a:cubicBezTo>
                  <a:cubicBezTo>
                    <a:pt x="589" y="206"/>
                    <a:pt x="589" y="206"/>
                    <a:pt x="589" y="206"/>
                  </a:cubicBezTo>
                  <a:lnTo>
                    <a:pt x="589" y="560"/>
                  </a:lnTo>
                  <a:close/>
                  <a:moveTo>
                    <a:pt x="589" y="162"/>
                  </a:moveTo>
                  <a:lnTo>
                    <a:pt x="589" y="162"/>
                  </a:lnTo>
                  <a:cubicBezTo>
                    <a:pt x="29" y="162"/>
                    <a:pt x="29" y="162"/>
                    <a:pt x="29" y="162"/>
                  </a:cubicBezTo>
                  <a:cubicBezTo>
                    <a:pt x="29" y="89"/>
                    <a:pt x="29" y="89"/>
                    <a:pt x="29" y="89"/>
                  </a:cubicBezTo>
                  <a:cubicBezTo>
                    <a:pt x="29" y="59"/>
                    <a:pt x="59" y="44"/>
                    <a:pt x="73" y="44"/>
                  </a:cubicBezTo>
                  <a:cubicBezTo>
                    <a:pt x="545" y="44"/>
                    <a:pt x="545" y="44"/>
                    <a:pt x="545" y="44"/>
                  </a:cubicBezTo>
                  <a:cubicBezTo>
                    <a:pt x="559" y="44"/>
                    <a:pt x="589" y="59"/>
                    <a:pt x="589" y="89"/>
                  </a:cubicBezTo>
                  <a:lnTo>
                    <a:pt x="589" y="162"/>
                  </a:lnTo>
                  <a:close/>
                  <a:moveTo>
                    <a:pt x="250" y="89"/>
                  </a:moveTo>
                  <a:lnTo>
                    <a:pt x="250" y="89"/>
                  </a:lnTo>
                  <a:cubicBezTo>
                    <a:pt x="235" y="89"/>
                    <a:pt x="235" y="89"/>
                    <a:pt x="235" y="103"/>
                  </a:cubicBezTo>
                  <a:cubicBezTo>
                    <a:pt x="235" y="118"/>
                    <a:pt x="235" y="118"/>
                    <a:pt x="250" y="118"/>
                  </a:cubicBezTo>
                  <a:cubicBezTo>
                    <a:pt x="265" y="118"/>
                    <a:pt x="265" y="118"/>
                    <a:pt x="265" y="103"/>
                  </a:cubicBezTo>
                  <a:cubicBezTo>
                    <a:pt x="265" y="89"/>
                    <a:pt x="265" y="89"/>
                    <a:pt x="250" y="89"/>
                  </a:cubicBezTo>
                  <a:close/>
                  <a:moveTo>
                    <a:pt x="177" y="89"/>
                  </a:moveTo>
                  <a:lnTo>
                    <a:pt x="177" y="89"/>
                  </a:lnTo>
                  <a:cubicBezTo>
                    <a:pt x="162" y="89"/>
                    <a:pt x="147" y="89"/>
                    <a:pt x="147" y="103"/>
                  </a:cubicBezTo>
                  <a:cubicBezTo>
                    <a:pt x="147" y="118"/>
                    <a:pt x="162" y="118"/>
                    <a:pt x="177" y="118"/>
                  </a:cubicBezTo>
                  <a:cubicBezTo>
                    <a:pt x="177" y="118"/>
                    <a:pt x="191" y="118"/>
                    <a:pt x="191" y="103"/>
                  </a:cubicBezTo>
                  <a:cubicBezTo>
                    <a:pt x="191" y="89"/>
                    <a:pt x="177" y="89"/>
                    <a:pt x="177" y="8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1" name="Freeform 109"/>
            <p:cNvSpPr>
              <a:spLocks noChangeArrowheads="1"/>
            </p:cNvSpPr>
            <p:nvPr/>
          </p:nvSpPr>
          <p:spPr bwMode="auto">
            <a:xfrm>
              <a:off x="1112838" y="3094038"/>
              <a:ext cx="274637" cy="274637"/>
            </a:xfrm>
            <a:custGeom>
              <a:avLst/>
              <a:gdLst>
                <a:gd name="T0" fmla="*/ 324 w 634"/>
                <a:gd name="T1" fmla="*/ 0 h 634"/>
                <a:gd name="T2" fmla="*/ 324 w 634"/>
                <a:gd name="T3" fmla="*/ 633 h 634"/>
                <a:gd name="T4" fmla="*/ 324 w 634"/>
                <a:gd name="T5" fmla="*/ 0 h 634"/>
                <a:gd name="T6" fmla="*/ 545 w 634"/>
                <a:gd name="T7" fmla="*/ 162 h 634"/>
                <a:gd name="T8" fmla="*/ 442 w 634"/>
                <a:gd name="T9" fmla="*/ 294 h 634"/>
                <a:gd name="T10" fmla="*/ 545 w 634"/>
                <a:gd name="T11" fmla="*/ 162 h 634"/>
                <a:gd name="T12" fmla="*/ 516 w 634"/>
                <a:gd name="T13" fmla="*/ 133 h 634"/>
                <a:gd name="T14" fmla="*/ 383 w 634"/>
                <a:gd name="T15" fmla="*/ 59 h 634"/>
                <a:gd name="T16" fmla="*/ 236 w 634"/>
                <a:gd name="T17" fmla="*/ 294 h 634"/>
                <a:gd name="T18" fmla="*/ 251 w 634"/>
                <a:gd name="T19" fmla="*/ 192 h 634"/>
                <a:gd name="T20" fmla="*/ 383 w 634"/>
                <a:gd name="T21" fmla="*/ 192 h 634"/>
                <a:gd name="T22" fmla="*/ 236 w 634"/>
                <a:gd name="T23" fmla="*/ 294 h 634"/>
                <a:gd name="T24" fmla="*/ 398 w 634"/>
                <a:gd name="T25" fmla="*/ 339 h 634"/>
                <a:gd name="T26" fmla="*/ 324 w 634"/>
                <a:gd name="T27" fmla="*/ 442 h 634"/>
                <a:gd name="T28" fmla="*/ 236 w 634"/>
                <a:gd name="T29" fmla="*/ 339 h 634"/>
                <a:gd name="T30" fmla="*/ 295 w 634"/>
                <a:gd name="T31" fmla="*/ 44 h 634"/>
                <a:gd name="T32" fmla="*/ 324 w 634"/>
                <a:gd name="T33" fmla="*/ 44 h 634"/>
                <a:gd name="T34" fmla="*/ 383 w 634"/>
                <a:gd name="T35" fmla="*/ 162 h 634"/>
                <a:gd name="T36" fmla="*/ 265 w 634"/>
                <a:gd name="T37" fmla="*/ 162 h 634"/>
                <a:gd name="T38" fmla="*/ 251 w 634"/>
                <a:gd name="T39" fmla="*/ 59 h 634"/>
                <a:gd name="T40" fmla="*/ 221 w 634"/>
                <a:gd name="T41" fmla="*/ 147 h 634"/>
                <a:gd name="T42" fmla="*/ 251 w 634"/>
                <a:gd name="T43" fmla="*/ 59 h 634"/>
                <a:gd name="T44" fmla="*/ 89 w 634"/>
                <a:gd name="T45" fmla="*/ 162 h 634"/>
                <a:gd name="T46" fmla="*/ 207 w 634"/>
                <a:gd name="T47" fmla="*/ 294 h 634"/>
                <a:gd name="T48" fmla="*/ 89 w 634"/>
                <a:gd name="T49" fmla="*/ 162 h 634"/>
                <a:gd name="T50" fmla="*/ 89 w 634"/>
                <a:gd name="T51" fmla="*/ 471 h 634"/>
                <a:gd name="T52" fmla="*/ 207 w 634"/>
                <a:gd name="T53" fmla="*/ 339 h 634"/>
                <a:gd name="T54" fmla="*/ 89 w 634"/>
                <a:gd name="T55" fmla="*/ 471 h 634"/>
                <a:gd name="T56" fmla="*/ 118 w 634"/>
                <a:gd name="T57" fmla="*/ 501 h 634"/>
                <a:gd name="T58" fmla="*/ 251 w 634"/>
                <a:gd name="T59" fmla="*/ 589 h 634"/>
                <a:gd name="T60" fmla="*/ 339 w 634"/>
                <a:gd name="T61" fmla="*/ 589 h 634"/>
                <a:gd name="T62" fmla="*/ 324 w 634"/>
                <a:gd name="T63" fmla="*/ 589 h 634"/>
                <a:gd name="T64" fmla="*/ 265 w 634"/>
                <a:gd name="T65" fmla="*/ 471 h 634"/>
                <a:gd name="T66" fmla="*/ 383 w 634"/>
                <a:gd name="T67" fmla="*/ 471 h 634"/>
                <a:gd name="T68" fmla="*/ 383 w 634"/>
                <a:gd name="T69" fmla="*/ 589 h 634"/>
                <a:gd name="T70" fmla="*/ 412 w 634"/>
                <a:gd name="T71" fmla="*/ 486 h 634"/>
                <a:gd name="T72" fmla="*/ 383 w 634"/>
                <a:gd name="T73" fmla="*/ 589 h 634"/>
                <a:gd name="T74" fmla="*/ 545 w 634"/>
                <a:gd name="T75" fmla="*/ 471 h 634"/>
                <a:gd name="T76" fmla="*/ 442 w 634"/>
                <a:gd name="T77" fmla="*/ 339 h 634"/>
                <a:gd name="T78" fmla="*/ 545 w 634"/>
                <a:gd name="T79"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34" h="634">
                  <a:moveTo>
                    <a:pt x="324" y="0"/>
                  </a:moveTo>
                  <a:lnTo>
                    <a:pt x="324" y="0"/>
                  </a:lnTo>
                  <a:cubicBezTo>
                    <a:pt x="148" y="0"/>
                    <a:pt x="0" y="147"/>
                    <a:pt x="0" y="324"/>
                  </a:cubicBezTo>
                  <a:cubicBezTo>
                    <a:pt x="0" y="486"/>
                    <a:pt x="148" y="633"/>
                    <a:pt x="324" y="633"/>
                  </a:cubicBezTo>
                  <a:cubicBezTo>
                    <a:pt x="486" y="633"/>
                    <a:pt x="633" y="486"/>
                    <a:pt x="633" y="324"/>
                  </a:cubicBezTo>
                  <a:cubicBezTo>
                    <a:pt x="633" y="147"/>
                    <a:pt x="486" y="0"/>
                    <a:pt x="324" y="0"/>
                  </a:cubicBezTo>
                  <a:close/>
                  <a:moveTo>
                    <a:pt x="545" y="162"/>
                  </a:moveTo>
                  <a:lnTo>
                    <a:pt x="545" y="162"/>
                  </a:lnTo>
                  <a:cubicBezTo>
                    <a:pt x="574" y="206"/>
                    <a:pt x="589" y="251"/>
                    <a:pt x="589" y="294"/>
                  </a:cubicBezTo>
                  <a:cubicBezTo>
                    <a:pt x="442" y="294"/>
                    <a:pt x="442" y="294"/>
                    <a:pt x="442" y="294"/>
                  </a:cubicBezTo>
                  <a:cubicBezTo>
                    <a:pt x="442" y="265"/>
                    <a:pt x="427" y="221"/>
                    <a:pt x="427" y="192"/>
                  </a:cubicBezTo>
                  <a:cubicBezTo>
                    <a:pt x="471" y="192"/>
                    <a:pt x="516" y="177"/>
                    <a:pt x="545" y="162"/>
                  </a:cubicBezTo>
                  <a:close/>
                  <a:moveTo>
                    <a:pt x="516" y="133"/>
                  </a:moveTo>
                  <a:lnTo>
                    <a:pt x="516" y="133"/>
                  </a:lnTo>
                  <a:cubicBezTo>
                    <a:pt x="486" y="147"/>
                    <a:pt x="457" y="147"/>
                    <a:pt x="412" y="147"/>
                  </a:cubicBezTo>
                  <a:cubicBezTo>
                    <a:pt x="412" y="118"/>
                    <a:pt x="398" y="89"/>
                    <a:pt x="383" y="59"/>
                  </a:cubicBezTo>
                  <a:cubicBezTo>
                    <a:pt x="442" y="59"/>
                    <a:pt x="486" y="89"/>
                    <a:pt x="516" y="133"/>
                  </a:cubicBezTo>
                  <a:close/>
                  <a:moveTo>
                    <a:pt x="236" y="294"/>
                  </a:moveTo>
                  <a:lnTo>
                    <a:pt x="236" y="294"/>
                  </a:lnTo>
                  <a:cubicBezTo>
                    <a:pt x="236" y="265"/>
                    <a:pt x="251" y="236"/>
                    <a:pt x="251" y="192"/>
                  </a:cubicBezTo>
                  <a:cubicBezTo>
                    <a:pt x="280" y="206"/>
                    <a:pt x="295" y="206"/>
                    <a:pt x="324" y="206"/>
                  </a:cubicBezTo>
                  <a:cubicBezTo>
                    <a:pt x="339" y="206"/>
                    <a:pt x="369" y="206"/>
                    <a:pt x="383" y="192"/>
                  </a:cubicBezTo>
                  <a:cubicBezTo>
                    <a:pt x="398" y="236"/>
                    <a:pt x="398" y="265"/>
                    <a:pt x="398" y="294"/>
                  </a:cubicBezTo>
                  <a:lnTo>
                    <a:pt x="236" y="294"/>
                  </a:lnTo>
                  <a:close/>
                  <a:moveTo>
                    <a:pt x="398" y="339"/>
                  </a:moveTo>
                  <a:lnTo>
                    <a:pt x="398" y="339"/>
                  </a:lnTo>
                  <a:cubicBezTo>
                    <a:pt x="398" y="368"/>
                    <a:pt x="398" y="412"/>
                    <a:pt x="383" y="442"/>
                  </a:cubicBezTo>
                  <a:cubicBezTo>
                    <a:pt x="369" y="442"/>
                    <a:pt x="339" y="442"/>
                    <a:pt x="324" y="442"/>
                  </a:cubicBezTo>
                  <a:cubicBezTo>
                    <a:pt x="295" y="442"/>
                    <a:pt x="280" y="442"/>
                    <a:pt x="251" y="442"/>
                  </a:cubicBezTo>
                  <a:cubicBezTo>
                    <a:pt x="251" y="412"/>
                    <a:pt x="236" y="368"/>
                    <a:pt x="236" y="339"/>
                  </a:cubicBezTo>
                  <a:lnTo>
                    <a:pt x="398" y="339"/>
                  </a:lnTo>
                  <a:close/>
                  <a:moveTo>
                    <a:pt x="295" y="44"/>
                  </a:moveTo>
                  <a:lnTo>
                    <a:pt x="295" y="44"/>
                  </a:lnTo>
                  <a:cubicBezTo>
                    <a:pt x="310" y="44"/>
                    <a:pt x="310" y="44"/>
                    <a:pt x="324" y="44"/>
                  </a:cubicBezTo>
                  <a:lnTo>
                    <a:pt x="339" y="44"/>
                  </a:lnTo>
                  <a:cubicBezTo>
                    <a:pt x="354" y="74"/>
                    <a:pt x="369" y="118"/>
                    <a:pt x="383" y="162"/>
                  </a:cubicBezTo>
                  <a:cubicBezTo>
                    <a:pt x="354" y="162"/>
                    <a:pt x="339" y="162"/>
                    <a:pt x="324" y="162"/>
                  </a:cubicBezTo>
                  <a:cubicBezTo>
                    <a:pt x="295" y="162"/>
                    <a:pt x="280" y="162"/>
                    <a:pt x="265" y="162"/>
                  </a:cubicBezTo>
                  <a:cubicBezTo>
                    <a:pt x="265" y="118"/>
                    <a:pt x="280" y="74"/>
                    <a:pt x="295" y="44"/>
                  </a:cubicBezTo>
                  <a:close/>
                  <a:moveTo>
                    <a:pt x="251" y="59"/>
                  </a:moveTo>
                  <a:lnTo>
                    <a:pt x="251" y="59"/>
                  </a:lnTo>
                  <a:cubicBezTo>
                    <a:pt x="236" y="89"/>
                    <a:pt x="221" y="118"/>
                    <a:pt x="221" y="147"/>
                  </a:cubicBezTo>
                  <a:cubicBezTo>
                    <a:pt x="192" y="147"/>
                    <a:pt x="148" y="147"/>
                    <a:pt x="118" y="133"/>
                  </a:cubicBezTo>
                  <a:cubicBezTo>
                    <a:pt x="148" y="89"/>
                    <a:pt x="207" y="59"/>
                    <a:pt x="251" y="59"/>
                  </a:cubicBezTo>
                  <a:close/>
                  <a:moveTo>
                    <a:pt x="89" y="162"/>
                  </a:moveTo>
                  <a:lnTo>
                    <a:pt x="89" y="162"/>
                  </a:lnTo>
                  <a:cubicBezTo>
                    <a:pt x="133" y="177"/>
                    <a:pt x="177" y="192"/>
                    <a:pt x="207" y="192"/>
                  </a:cubicBezTo>
                  <a:cubicBezTo>
                    <a:pt x="207" y="221"/>
                    <a:pt x="207" y="265"/>
                    <a:pt x="207" y="294"/>
                  </a:cubicBezTo>
                  <a:cubicBezTo>
                    <a:pt x="44" y="294"/>
                    <a:pt x="44" y="294"/>
                    <a:pt x="44" y="294"/>
                  </a:cubicBezTo>
                  <a:cubicBezTo>
                    <a:pt x="44" y="251"/>
                    <a:pt x="59" y="206"/>
                    <a:pt x="89" y="162"/>
                  </a:cubicBezTo>
                  <a:close/>
                  <a:moveTo>
                    <a:pt x="89" y="471"/>
                  </a:moveTo>
                  <a:lnTo>
                    <a:pt x="89" y="471"/>
                  </a:lnTo>
                  <a:cubicBezTo>
                    <a:pt x="59" y="427"/>
                    <a:pt x="44" y="383"/>
                    <a:pt x="44" y="339"/>
                  </a:cubicBezTo>
                  <a:cubicBezTo>
                    <a:pt x="207" y="339"/>
                    <a:pt x="207" y="339"/>
                    <a:pt x="207" y="339"/>
                  </a:cubicBezTo>
                  <a:cubicBezTo>
                    <a:pt x="207" y="368"/>
                    <a:pt x="207" y="412"/>
                    <a:pt x="207" y="442"/>
                  </a:cubicBezTo>
                  <a:cubicBezTo>
                    <a:pt x="177" y="457"/>
                    <a:pt x="133" y="457"/>
                    <a:pt x="89" y="471"/>
                  </a:cubicBezTo>
                  <a:close/>
                  <a:moveTo>
                    <a:pt x="118" y="501"/>
                  </a:moveTo>
                  <a:lnTo>
                    <a:pt x="118" y="501"/>
                  </a:lnTo>
                  <a:cubicBezTo>
                    <a:pt x="148" y="501"/>
                    <a:pt x="192" y="486"/>
                    <a:pt x="221" y="486"/>
                  </a:cubicBezTo>
                  <a:cubicBezTo>
                    <a:pt x="221" y="515"/>
                    <a:pt x="236" y="560"/>
                    <a:pt x="251" y="589"/>
                  </a:cubicBezTo>
                  <a:cubicBezTo>
                    <a:pt x="207" y="574"/>
                    <a:pt x="148" y="545"/>
                    <a:pt x="118" y="501"/>
                  </a:cubicBezTo>
                  <a:close/>
                  <a:moveTo>
                    <a:pt x="339" y="589"/>
                  </a:moveTo>
                  <a:lnTo>
                    <a:pt x="339" y="589"/>
                  </a:lnTo>
                  <a:lnTo>
                    <a:pt x="324" y="589"/>
                  </a:lnTo>
                  <a:cubicBezTo>
                    <a:pt x="310" y="589"/>
                    <a:pt x="310" y="589"/>
                    <a:pt x="295" y="589"/>
                  </a:cubicBezTo>
                  <a:cubicBezTo>
                    <a:pt x="280" y="560"/>
                    <a:pt x="265" y="515"/>
                    <a:pt x="265" y="471"/>
                  </a:cubicBezTo>
                  <a:cubicBezTo>
                    <a:pt x="280" y="471"/>
                    <a:pt x="295" y="471"/>
                    <a:pt x="324" y="471"/>
                  </a:cubicBezTo>
                  <a:cubicBezTo>
                    <a:pt x="339" y="471"/>
                    <a:pt x="354" y="471"/>
                    <a:pt x="383" y="471"/>
                  </a:cubicBezTo>
                  <a:cubicBezTo>
                    <a:pt x="369" y="515"/>
                    <a:pt x="354" y="560"/>
                    <a:pt x="339" y="589"/>
                  </a:cubicBezTo>
                  <a:close/>
                  <a:moveTo>
                    <a:pt x="383" y="589"/>
                  </a:moveTo>
                  <a:lnTo>
                    <a:pt x="383" y="589"/>
                  </a:lnTo>
                  <a:cubicBezTo>
                    <a:pt x="398" y="560"/>
                    <a:pt x="412" y="515"/>
                    <a:pt x="412" y="486"/>
                  </a:cubicBezTo>
                  <a:cubicBezTo>
                    <a:pt x="457" y="486"/>
                    <a:pt x="486" y="501"/>
                    <a:pt x="516" y="501"/>
                  </a:cubicBezTo>
                  <a:cubicBezTo>
                    <a:pt x="486" y="545"/>
                    <a:pt x="442" y="574"/>
                    <a:pt x="383" y="589"/>
                  </a:cubicBezTo>
                  <a:close/>
                  <a:moveTo>
                    <a:pt x="545" y="471"/>
                  </a:moveTo>
                  <a:lnTo>
                    <a:pt x="545" y="471"/>
                  </a:lnTo>
                  <a:cubicBezTo>
                    <a:pt x="516" y="457"/>
                    <a:pt x="471" y="457"/>
                    <a:pt x="427" y="442"/>
                  </a:cubicBezTo>
                  <a:cubicBezTo>
                    <a:pt x="427" y="412"/>
                    <a:pt x="442" y="368"/>
                    <a:pt x="442" y="339"/>
                  </a:cubicBezTo>
                  <a:cubicBezTo>
                    <a:pt x="589" y="339"/>
                    <a:pt x="589" y="339"/>
                    <a:pt x="589" y="339"/>
                  </a:cubicBezTo>
                  <a:cubicBezTo>
                    <a:pt x="589" y="383"/>
                    <a:pt x="574" y="427"/>
                    <a:pt x="545" y="47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2" name="Freeform 110"/>
            <p:cNvSpPr>
              <a:spLocks noChangeArrowheads="1"/>
            </p:cNvSpPr>
            <p:nvPr/>
          </p:nvSpPr>
          <p:spPr bwMode="auto">
            <a:xfrm>
              <a:off x="704850" y="3105150"/>
              <a:ext cx="223838" cy="261938"/>
            </a:xfrm>
            <a:custGeom>
              <a:avLst/>
              <a:gdLst>
                <a:gd name="T0" fmla="*/ 30 w 516"/>
                <a:gd name="T1" fmla="*/ 59 h 604"/>
                <a:gd name="T2" fmla="*/ 30 w 516"/>
                <a:gd name="T3" fmla="*/ 59 h 604"/>
                <a:gd name="T4" fmla="*/ 383 w 516"/>
                <a:gd name="T5" fmla="*/ 59 h 604"/>
                <a:gd name="T6" fmla="*/ 398 w 516"/>
                <a:gd name="T7" fmla="*/ 29 h 604"/>
                <a:gd name="T8" fmla="*/ 383 w 516"/>
                <a:gd name="T9" fmla="*/ 14 h 604"/>
                <a:gd name="T10" fmla="*/ 30 w 516"/>
                <a:gd name="T11" fmla="*/ 14 h 604"/>
                <a:gd name="T12" fmla="*/ 0 w 516"/>
                <a:gd name="T13" fmla="*/ 29 h 604"/>
                <a:gd name="T14" fmla="*/ 30 w 516"/>
                <a:gd name="T15" fmla="*/ 59 h 604"/>
                <a:gd name="T16" fmla="*/ 30 w 516"/>
                <a:gd name="T17" fmla="*/ 176 h 604"/>
                <a:gd name="T18" fmla="*/ 30 w 516"/>
                <a:gd name="T19" fmla="*/ 176 h 604"/>
                <a:gd name="T20" fmla="*/ 383 w 516"/>
                <a:gd name="T21" fmla="*/ 176 h 604"/>
                <a:gd name="T22" fmla="*/ 398 w 516"/>
                <a:gd name="T23" fmla="*/ 147 h 604"/>
                <a:gd name="T24" fmla="*/ 383 w 516"/>
                <a:gd name="T25" fmla="*/ 132 h 604"/>
                <a:gd name="T26" fmla="*/ 30 w 516"/>
                <a:gd name="T27" fmla="*/ 132 h 604"/>
                <a:gd name="T28" fmla="*/ 0 w 516"/>
                <a:gd name="T29" fmla="*/ 147 h 604"/>
                <a:gd name="T30" fmla="*/ 30 w 516"/>
                <a:gd name="T31" fmla="*/ 176 h 604"/>
                <a:gd name="T32" fmla="*/ 147 w 516"/>
                <a:gd name="T33" fmla="*/ 368 h 604"/>
                <a:gd name="T34" fmla="*/ 147 w 516"/>
                <a:gd name="T35" fmla="*/ 368 h 604"/>
                <a:gd name="T36" fmla="*/ 30 w 516"/>
                <a:gd name="T37" fmla="*/ 368 h 604"/>
                <a:gd name="T38" fmla="*/ 0 w 516"/>
                <a:gd name="T39" fmla="*/ 382 h 604"/>
                <a:gd name="T40" fmla="*/ 30 w 516"/>
                <a:gd name="T41" fmla="*/ 412 h 604"/>
                <a:gd name="T42" fmla="*/ 147 w 516"/>
                <a:gd name="T43" fmla="*/ 412 h 604"/>
                <a:gd name="T44" fmla="*/ 162 w 516"/>
                <a:gd name="T45" fmla="*/ 382 h 604"/>
                <a:gd name="T46" fmla="*/ 147 w 516"/>
                <a:gd name="T47" fmla="*/ 368 h 604"/>
                <a:gd name="T48" fmla="*/ 30 w 516"/>
                <a:gd name="T49" fmla="*/ 294 h 604"/>
                <a:gd name="T50" fmla="*/ 30 w 516"/>
                <a:gd name="T51" fmla="*/ 294 h 604"/>
                <a:gd name="T52" fmla="*/ 236 w 516"/>
                <a:gd name="T53" fmla="*/ 294 h 604"/>
                <a:gd name="T54" fmla="*/ 265 w 516"/>
                <a:gd name="T55" fmla="*/ 264 h 604"/>
                <a:gd name="T56" fmla="*/ 236 w 516"/>
                <a:gd name="T57" fmla="*/ 250 h 604"/>
                <a:gd name="T58" fmla="*/ 30 w 516"/>
                <a:gd name="T59" fmla="*/ 250 h 604"/>
                <a:gd name="T60" fmla="*/ 0 w 516"/>
                <a:gd name="T61" fmla="*/ 264 h 604"/>
                <a:gd name="T62" fmla="*/ 30 w 516"/>
                <a:gd name="T63" fmla="*/ 294 h 604"/>
                <a:gd name="T64" fmla="*/ 501 w 516"/>
                <a:gd name="T65" fmla="*/ 0 h 604"/>
                <a:gd name="T66" fmla="*/ 501 w 516"/>
                <a:gd name="T67" fmla="*/ 0 h 604"/>
                <a:gd name="T68" fmla="*/ 471 w 516"/>
                <a:gd name="T69" fmla="*/ 14 h 604"/>
                <a:gd name="T70" fmla="*/ 471 w 516"/>
                <a:gd name="T71" fmla="*/ 338 h 604"/>
                <a:gd name="T72" fmla="*/ 294 w 516"/>
                <a:gd name="T73" fmla="*/ 338 h 604"/>
                <a:gd name="T74" fmla="*/ 221 w 516"/>
                <a:gd name="T75" fmla="*/ 530 h 604"/>
                <a:gd name="T76" fmla="*/ 427 w 516"/>
                <a:gd name="T77" fmla="*/ 559 h 604"/>
                <a:gd name="T78" fmla="*/ 515 w 516"/>
                <a:gd name="T79" fmla="*/ 412 h 604"/>
                <a:gd name="T80" fmla="*/ 515 w 516"/>
                <a:gd name="T81" fmla="*/ 412 h 604"/>
                <a:gd name="T82" fmla="*/ 515 w 516"/>
                <a:gd name="T83" fmla="*/ 14 h 604"/>
                <a:gd name="T84" fmla="*/ 501 w 516"/>
                <a:gd name="T85" fmla="*/ 0 h 604"/>
                <a:gd name="T86" fmla="*/ 412 w 516"/>
                <a:gd name="T87" fmla="*/ 515 h 604"/>
                <a:gd name="T88" fmla="*/ 412 w 516"/>
                <a:gd name="T89" fmla="*/ 515 h 604"/>
                <a:gd name="T90" fmla="*/ 251 w 516"/>
                <a:gd name="T91" fmla="*/ 515 h 604"/>
                <a:gd name="T92" fmla="*/ 310 w 516"/>
                <a:gd name="T93" fmla="*/ 368 h 604"/>
                <a:gd name="T94" fmla="*/ 471 w 516"/>
                <a:gd name="T95" fmla="*/ 382 h 604"/>
                <a:gd name="T96" fmla="*/ 412 w 516"/>
                <a:gd name="T97" fmla="*/ 515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6" h="604">
                  <a:moveTo>
                    <a:pt x="30" y="59"/>
                  </a:moveTo>
                  <a:lnTo>
                    <a:pt x="30" y="59"/>
                  </a:lnTo>
                  <a:cubicBezTo>
                    <a:pt x="383" y="59"/>
                    <a:pt x="383" y="59"/>
                    <a:pt x="383" y="59"/>
                  </a:cubicBezTo>
                  <a:cubicBezTo>
                    <a:pt x="383" y="59"/>
                    <a:pt x="398" y="44"/>
                    <a:pt x="398" y="29"/>
                  </a:cubicBezTo>
                  <a:lnTo>
                    <a:pt x="383" y="14"/>
                  </a:lnTo>
                  <a:cubicBezTo>
                    <a:pt x="30" y="14"/>
                    <a:pt x="30" y="14"/>
                    <a:pt x="30" y="14"/>
                  </a:cubicBezTo>
                  <a:cubicBezTo>
                    <a:pt x="15" y="14"/>
                    <a:pt x="0" y="29"/>
                    <a:pt x="0" y="29"/>
                  </a:cubicBezTo>
                  <a:cubicBezTo>
                    <a:pt x="0" y="44"/>
                    <a:pt x="15" y="59"/>
                    <a:pt x="30" y="59"/>
                  </a:cubicBezTo>
                  <a:close/>
                  <a:moveTo>
                    <a:pt x="30" y="176"/>
                  </a:moveTo>
                  <a:lnTo>
                    <a:pt x="30" y="176"/>
                  </a:lnTo>
                  <a:cubicBezTo>
                    <a:pt x="383" y="176"/>
                    <a:pt x="383" y="176"/>
                    <a:pt x="383" y="176"/>
                  </a:cubicBezTo>
                  <a:cubicBezTo>
                    <a:pt x="383" y="176"/>
                    <a:pt x="398" y="162"/>
                    <a:pt x="398" y="147"/>
                  </a:cubicBezTo>
                  <a:lnTo>
                    <a:pt x="383" y="132"/>
                  </a:lnTo>
                  <a:cubicBezTo>
                    <a:pt x="30" y="132"/>
                    <a:pt x="30" y="132"/>
                    <a:pt x="30" y="132"/>
                  </a:cubicBezTo>
                  <a:cubicBezTo>
                    <a:pt x="15" y="132"/>
                    <a:pt x="0" y="147"/>
                    <a:pt x="0" y="147"/>
                  </a:cubicBezTo>
                  <a:cubicBezTo>
                    <a:pt x="0" y="162"/>
                    <a:pt x="15" y="176"/>
                    <a:pt x="30" y="176"/>
                  </a:cubicBezTo>
                  <a:close/>
                  <a:moveTo>
                    <a:pt x="147" y="368"/>
                  </a:moveTo>
                  <a:lnTo>
                    <a:pt x="147" y="368"/>
                  </a:lnTo>
                  <a:cubicBezTo>
                    <a:pt x="30" y="368"/>
                    <a:pt x="30" y="368"/>
                    <a:pt x="30" y="368"/>
                  </a:cubicBezTo>
                  <a:cubicBezTo>
                    <a:pt x="15" y="368"/>
                    <a:pt x="0" y="382"/>
                    <a:pt x="0" y="382"/>
                  </a:cubicBezTo>
                  <a:cubicBezTo>
                    <a:pt x="0" y="397"/>
                    <a:pt x="15" y="412"/>
                    <a:pt x="30" y="412"/>
                  </a:cubicBezTo>
                  <a:cubicBezTo>
                    <a:pt x="147" y="412"/>
                    <a:pt x="147" y="412"/>
                    <a:pt x="147" y="412"/>
                  </a:cubicBezTo>
                  <a:cubicBezTo>
                    <a:pt x="147" y="412"/>
                    <a:pt x="162" y="397"/>
                    <a:pt x="162" y="382"/>
                  </a:cubicBezTo>
                  <a:lnTo>
                    <a:pt x="147" y="368"/>
                  </a:lnTo>
                  <a:close/>
                  <a:moveTo>
                    <a:pt x="30" y="294"/>
                  </a:moveTo>
                  <a:lnTo>
                    <a:pt x="30" y="294"/>
                  </a:lnTo>
                  <a:cubicBezTo>
                    <a:pt x="236" y="294"/>
                    <a:pt x="236" y="294"/>
                    <a:pt x="236" y="294"/>
                  </a:cubicBezTo>
                  <a:cubicBezTo>
                    <a:pt x="251" y="294"/>
                    <a:pt x="265" y="280"/>
                    <a:pt x="265" y="264"/>
                  </a:cubicBezTo>
                  <a:cubicBezTo>
                    <a:pt x="265" y="264"/>
                    <a:pt x="251" y="250"/>
                    <a:pt x="236" y="250"/>
                  </a:cubicBezTo>
                  <a:cubicBezTo>
                    <a:pt x="30" y="250"/>
                    <a:pt x="30" y="250"/>
                    <a:pt x="30" y="250"/>
                  </a:cubicBezTo>
                  <a:cubicBezTo>
                    <a:pt x="15" y="250"/>
                    <a:pt x="0" y="264"/>
                    <a:pt x="0" y="264"/>
                  </a:cubicBezTo>
                  <a:cubicBezTo>
                    <a:pt x="0" y="280"/>
                    <a:pt x="15" y="294"/>
                    <a:pt x="30" y="294"/>
                  </a:cubicBezTo>
                  <a:close/>
                  <a:moveTo>
                    <a:pt x="501" y="0"/>
                  </a:moveTo>
                  <a:lnTo>
                    <a:pt x="501" y="0"/>
                  </a:lnTo>
                  <a:cubicBezTo>
                    <a:pt x="486" y="0"/>
                    <a:pt x="471" y="0"/>
                    <a:pt x="471" y="14"/>
                  </a:cubicBezTo>
                  <a:cubicBezTo>
                    <a:pt x="471" y="338"/>
                    <a:pt x="471" y="338"/>
                    <a:pt x="471" y="338"/>
                  </a:cubicBezTo>
                  <a:cubicBezTo>
                    <a:pt x="427" y="309"/>
                    <a:pt x="368" y="309"/>
                    <a:pt x="294" y="338"/>
                  </a:cubicBezTo>
                  <a:cubicBezTo>
                    <a:pt x="221" y="382"/>
                    <a:pt x="177" y="471"/>
                    <a:pt x="221" y="530"/>
                  </a:cubicBezTo>
                  <a:cubicBezTo>
                    <a:pt x="251" y="589"/>
                    <a:pt x="339" y="603"/>
                    <a:pt x="427" y="559"/>
                  </a:cubicBezTo>
                  <a:cubicBezTo>
                    <a:pt x="486" y="515"/>
                    <a:pt x="515" y="456"/>
                    <a:pt x="515" y="412"/>
                  </a:cubicBezTo>
                  <a:lnTo>
                    <a:pt x="515" y="412"/>
                  </a:lnTo>
                  <a:cubicBezTo>
                    <a:pt x="515" y="14"/>
                    <a:pt x="515" y="14"/>
                    <a:pt x="515" y="14"/>
                  </a:cubicBezTo>
                  <a:cubicBezTo>
                    <a:pt x="515" y="0"/>
                    <a:pt x="501" y="0"/>
                    <a:pt x="501" y="0"/>
                  </a:cubicBezTo>
                  <a:close/>
                  <a:moveTo>
                    <a:pt x="412" y="515"/>
                  </a:moveTo>
                  <a:lnTo>
                    <a:pt x="412" y="515"/>
                  </a:lnTo>
                  <a:cubicBezTo>
                    <a:pt x="353" y="559"/>
                    <a:pt x="280" y="559"/>
                    <a:pt x="251" y="515"/>
                  </a:cubicBezTo>
                  <a:cubicBezTo>
                    <a:pt x="221" y="471"/>
                    <a:pt x="251" y="412"/>
                    <a:pt x="310" y="368"/>
                  </a:cubicBezTo>
                  <a:cubicBezTo>
                    <a:pt x="368" y="338"/>
                    <a:pt x="442" y="338"/>
                    <a:pt x="471" y="382"/>
                  </a:cubicBezTo>
                  <a:cubicBezTo>
                    <a:pt x="501" y="427"/>
                    <a:pt x="471" y="485"/>
                    <a:pt x="412" y="51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3" name="Freeform 111"/>
            <p:cNvSpPr>
              <a:spLocks noChangeArrowheads="1"/>
            </p:cNvSpPr>
            <p:nvPr/>
          </p:nvSpPr>
          <p:spPr bwMode="auto">
            <a:xfrm>
              <a:off x="234950" y="3094038"/>
              <a:ext cx="266700" cy="274637"/>
            </a:xfrm>
            <a:custGeom>
              <a:avLst/>
              <a:gdLst>
                <a:gd name="T0" fmla="*/ 530 w 619"/>
                <a:gd name="T1" fmla="*/ 89 h 634"/>
                <a:gd name="T2" fmla="*/ 530 w 619"/>
                <a:gd name="T3" fmla="*/ 89 h 634"/>
                <a:gd name="T4" fmla="*/ 265 w 619"/>
                <a:gd name="T5" fmla="*/ 118 h 634"/>
                <a:gd name="T6" fmla="*/ 250 w 619"/>
                <a:gd name="T7" fmla="*/ 147 h 634"/>
                <a:gd name="T8" fmla="*/ 250 w 619"/>
                <a:gd name="T9" fmla="*/ 310 h 634"/>
                <a:gd name="T10" fmla="*/ 132 w 619"/>
                <a:gd name="T11" fmla="*/ 324 h 634"/>
                <a:gd name="T12" fmla="*/ 88 w 619"/>
                <a:gd name="T13" fmla="*/ 442 h 634"/>
                <a:gd name="T14" fmla="*/ 235 w 619"/>
                <a:gd name="T15" fmla="*/ 457 h 634"/>
                <a:gd name="T16" fmla="*/ 294 w 619"/>
                <a:gd name="T17" fmla="*/ 353 h 634"/>
                <a:gd name="T18" fmla="*/ 294 w 619"/>
                <a:gd name="T19" fmla="*/ 162 h 634"/>
                <a:gd name="T20" fmla="*/ 500 w 619"/>
                <a:gd name="T21" fmla="*/ 133 h 634"/>
                <a:gd name="T22" fmla="*/ 500 w 619"/>
                <a:gd name="T23" fmla="*/ 265 h 634"/>
                <a:gd name="T24" fmla="*/ 397 w 619"/>
                <a:gd name="T25" fmla="*/ 280 h 634"/>
                <a:gd name="T26" fmla="*/ 339 w 619"/>
                <a:gd name="T27" fmla="*/ 398 h 634"/>
                <a:gd name="T28" fmla="*/ 486 w 619"/>
                <a:gd name="T29" fmla="*/ 412 h 634"/>
                <a:gd name="T30" fmla="*/ 544 w 619"/>
                <a:gd name="T31" fmla="*/ 324 h 634"/>
                <a:gd name="T32" fmla="*/ 544 w 619"/>
                <a:gd name="T33" fmla="*/ 103 h 634"/>
                <a:gd name="T34" fmla="*/ 530 w 619"/>
                <a:gd name="T35" fmla="*/ 89 h 634"/>
                <a:gd name="T36" fmla="*/ 206 w 619"/>
                <a:gd name="T37" fmla="*/ 427 h 634"/>
                <a:gd name="T38" fmla="*/ 206 w 619"/>
                <a:gd name="T39" fmla="*/ 427 h 634"/>
                <a:gd name="T40" fmla="*/ 118 w 619"/>
                <a:gd name="T41" fmla="*/ 427 h 634"/>
                <a:gd name="T42" fmla="*/ 147 w 619"/>
                <a:gd name="T43" fmla="*/ 353 h 634"/>
                <a:gd name="T44" fmla="*/ 235 w 619"/>
                <a:gd name="T45" fmla="*/ 353 h 634"/>
                <a:gd name="T46" fmla="*/ 206 w 619"/>
                <a:gd name="T47" fmla="*/ 427 h 634"/>
                <a:gd name="T48" fmla="*/ 471 w 619"/>
                <a:gd name="T49" fmla="*/ 383 h 634"/>
                <a:gd name="T50" fmla="*/ 471 w 619"/>
                <a:gd name="T51" fmla="*/ 383 h 634"/>
                <a:gd name="T52" fmla="*/ 368 w 619"/>
                <a:gd name="T53" fmla="*/ 383 h 634"/>
                <a:gd name="T54" fmla="*/ 412 w 619"/>
                <a:gd name="T55" fmla="*/ 310 h 634"/>
                <a:gd name="T56" fmla="*/ 500 w 619"/>
                <a:gd name="T57" fmla="*/ 310 h 634"/>
                <a:gd name="T58" fmla="*/ 471 w 619"/>
                <a:gd name="T59" fmla="*/ 383 h 634"/>
                <a:gd name="T60" fmla="*/ 559 w 619"/>
                <a:gd name="T61" fmla="*/ 589 h 634"/>
                <a:gd name="T62" fmla="*/ 559 w 619"/>
                <a:gd name="T63" fmla="*/ 589 h 634"/>
                <a:gd name="T64" fmla="*/ 59 w 619"/>
                <a:gd name="T65" fmla="*/ 589 h 634"/>
                <a:gd name="T66" fmla="*/ 29 w 619"/>
                <a:gd name="T67" fmla="*/ 619 h 634"/>
                <a:gd name="T68" fmla="*/ 59 w 619"/>
                <a:gd name="T69" fmla="*/ 633 h 634"/>
                <a:gd name="T70" fmla="*/ 559 w 619"/>
                <a:gd name="T71" fmla="*/ 633 h 634"/>
                <a:gd name="T72" fmla="*/ 589 w 619"/>
                <a:gd name="T73" fmla="*/ 619 h 634"/>
                <a:gd name="T74" fmla="*/ 559 w 619"/>
                <a:gd name="T75" fmla="*/ 589 h 634"/>
                <a:gd name="T76" fmla="*/ 544 w 619"/>
                <a:gd name="T77" fmla="*/ 0 h 634"/>
                <a:gd name="T78" fmla="*/ 544 w 619"/>
                <a:gd name="T79" fmla="*/ 0 h 634"/>
                <a:gd name="T80" fmla="*/ 73 w 619"/>
                <a:gd name="T81" fmla="*/ 0 h 634"/>
                <a:gd name="T82" fmla="*/ 0 w 619"/>
                <a:gd name="T83" fmla="*/ 89 h 634"/>
                <a:gd name="T84" fmla="*/ 0 w 619"/>
                <a:gd name="T85" fmla="*/ 471 h 634"/>
                <a:gd name="T86" fmla="*/ 73 w 619"/>
                <a:gd name="T87" fmla="*/ 560 h 634"/>
                <a:gd name="T88" fmla="*/ 544 w 619"/>
                <a:gd name="T89" fmla="*/ 560 h 634"/>
                <a:gd name="T90" fmla="*/ 618 w 619"/>
                <a:gd name="T91" fmla="*/ 471 h 634"/>
                <a:gd name="T92" fmla="*/ 618 w 619"/>
                <a:gd name="T93" fmla="*/ 89 h 634"/>
                <a:gd name="T94" fmla="*/ 544 w 619"/>
                <a:gd name="T95" fmla="*/ 0 h 634"/>
                <a:gd name="T96" fmla="*/ 589 w 619"/>
                <a:gd name="T97" fmla="*/ 471 h 634"/>
                <a:gd name="T98" fmla="*/ 589 w 619"/>
                <a:gd name="T99" fmla="*/ 471 h 634"/>
                <a:gd name="T100" fmla="*/ 544 w 619"/>
                <a:gd name="T101" fmla="*/ 515 h 634"/>
                <a:gd name="T102" fmla="*/ 73 w 619"/>
                <a:gd name="T103" fmla="*/ 515 h 634"/>
                <a:gd name="T104" fmla="*/ 29 w 619"/>
                <a:gd name="T105" fmla="*/ 471 h 634"/>
                <a:gd name="T106" fmla="*/ 29 w 619"/>
                <a:gd name="T107" fmla="*/ 89 h 634"/>
                <a:gd name="T108" fmla="*/ 73 w 619"/>
                <a:gd name="T109" fmla="*/ 44 h 634"/>
                <a:gd name="T110" fmla="*/ 544 w 619"/>
                <a:gd name="T111" fmla="*/ 44 h 634"/>
                <a:gd name="T112" fmla="*/ 589 w 619"/>
                <a:gd name="T113" fmla="*/ 89 h 634"/>
                <a:gd name="T114" fmla="*/ 589 w 619"/>
                <a:gd name="T115"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19" h="634">
                  <a:moveTo>
                    <a:pt x="530" y="89"/>
                  </a:moveTo>
                  <a:lnTo>
                    <a:pt x="530" y="89"/>
                  </a:lnTo>
                  <a:cubicBezTo>
                    <a:pt x="265" y="118"/>
                    <a:pt x="265" y="118"/>
                    <a:pt x="265" y="118"/>
                  </a:cubicBezTo>
                  <a:cubicBezTo>
                    <a:pt x="265" y="118"/>
                    <a:pt x="250" y="133"/>
                    <a:pt x="250" y="147"/>
                  </a:cubicBezTo>
                  <a:cubicBezTo>
                    <a:pt x="250" y="310"/>
                    <a:pt x="250" y="310"/>
                    <a:pt x="250" y="310"/>
                  </a:cubicBezTo>
                  <a:cubicBezTo>
                    <a:pt x="221" y="294"/>
                    <a:pt x="177" y="294"/>
                    <a:pt x="132" y="324"/>
                  </a:cubicBezTo>
                  <a:cubicBezTo>
                    <a:pt x="88" y="353"/>
                    <a:pt x="59" y="398"/>
                    <a:pt x="88" y="442"/>
                  </a:cubicBezTo>
                  <a:cubicBezTo>
                    <a:pt x="103" y="486"/>
                    <a:pt x="177" y="486"/>
                    <a:pt x="235" y="457"/>
                  </a:cubicBezTo>
                  <a:cubicBezTo>
                    <a:pt x="280" y="427"/>
                    <a:pt x="294" y="398"/>
                    <a:pt x="294" y="353"/>
                  </a:cubicBezTo>
                  <a:lnTo>
                    <a:pt x="294" y="162"/>
                  </a:lnTo>
                  <a:cubicBezTo>
                    <a:pt x="500" y="133"/>
                    <a:pt x="500" y="133"/>
                    <a:pt x="500" y="133"/>
                  </a:cubicBezTo>
                  <a:cubicBezTo>
                    <a:pt x="500" y="265"/>
                    <a:pt x="500" y="265"/>
                    <a:pt x="500" y="265"/>
                  </a:cubicBezTo>
                  <a:cubicBezTo>
                    <a:pt x="471" y="251"/>
                    <a:pt x="427" y="251"/>
                    <a:pt x="397" y="280"/>
                  </a:cubicBezTo>
                  <a:cubicBezTo>
                    <a:pt x="339" y="310"/>
                    <a:pt x="309" y="368"/>
                    <a:pt x="339" y="398"/>
                  </a:cubicBezTo>
                  <a:cubicBezTo>
                    <a:pt x="368" y="442"/>
                    <a:pt x="427" y="442"/>
                    <a:pt x="486" y="412"/>
                  </a:cubicBezTo>
                  <a:cubicBezTo>
                    <a:pt x="530" y="398"/>
                    <a:pt x="544" y="353"/>
                    <a:pt x="544" y="324"/>
                  </a:cubicBezTo>
                  <a:lnTo>
                    <a:pt x="544" y="103"/>
                  </a:lnTo>
                  <a:cubicBezTo>
                    <a:pt x="544" y="89"/>
                    <a:pt x="530" y="89"/>
                    <a:pt x="530" y="89"/>
                  </a:cubicBezTo>
                  <a:close/>
                  <a:moveTo>
                    <a:pt x="206" y="427"/>
                  </a:moveTo>
                  <a:lnTo>
                    <a:pt x="206" y="427"/>
                  </a:lnTo>
                  <a:cubicBezTo>
                    <a:pt x="177" y="442"/>
                    <a:pt x="132" y="442"/>
                    <a:pt x="118" y="427"/>
                  </a:cubicBezTo>
                  <a:cubicBezTo>
                    <a:pt x="103" y="398"/>
                    <a:pt x="118" y="368"/>
                    <a:pt x="147" y="353"/>
                  </a:cubicBezTo>
                  <a:cubicBezTo>
                    <a:pt x="191" y="339"/>
                    <a:pt x="221" y="339"/>
                    <a:pt x="235" y="353"/>
                  </a:cubicBezTo>
                  <a:cubicBezTo>
                    <a:pt x="265" y="368"/>
                    <a:pt x="250" y="412"/>
                    <a:pt x="206" y="427"/>
                  </a:cubicBezTo>
                  <a:close/>
                  <a:moveTo>
                    <a:pt x="471" y="383"/>
                  </a:moveTo>
                  <a:lnTo>
                    <a:pt x="471" y="383"/>
                  </a:lnTo>
                  <a:cubicBezTo>
                    <a:pt x="441" y="412"/>
                    <a:pt x="397" y="398"/>
                    <a:pt x="368" y="383"/>
                  </a:cubicBezTo>
                  <a:cubicBezTo>
                    <a:pt x="353" y="368"/>
                    <a:pt x="368" y="324"/>
                    <a:pt x="412" y="310"/>
                  </a:cubicBezTo>
                  <a:cubicBezTo>
                    <a:pt x="441" y="294"/>
                    <a:pt x="471" y="294"/>
                    <a:pt x="500" y="310"/>
                  </a:cubicBezTo>
                  <a:cubicBezTo>
                    <a:pt x="515" y="324"/>
                    <a:pt x="500" y="368"/>
                    <a:pt x="471" y="383"/>
                  </a:cubicBezTo>
                  <a:close/>
                  <a:moveTo>
                    <a:pt x="559" y="589"/>
                  </a:moveTo>
                  <a:lnTo>
                    <a:pt x="559" y="589"/>
                  </a:lnTo>
                  <a:cubicBezTo>
                    <a:pt x="59" y="589"/>
                    <a:pt x="59" y="589"/>
                    <a:pt x="59" y="589"/>
                  </a:cubicBezTo>
                  <a:cubicBezTo>
                    <a:pt x="44" y="589"/>
                    <a:pt x="29" y="604"/>
                    <a:pt x="29" y="619"/>
                  </a:cubicBezTo>
                  <a:cubicBezTo>
                    <a:pt x="29" y="619"/>
                    <a:pt x="44" y="633"/>
                    <a:pt x="59" y="633"/>
                  </a:cubicBezTo>
                  <a:cubicBezTo>
                    <a:pt x="559" y="633"/>
                    <a:pt x="559" y="633"/>
                    <a:pt x="559" y="633"/>
                  </a:cubicBezTo>
                  <a:cubicBezTo>
                    <a:pt x="574" y="633"/>
                    <a:pt x="589" y="619"/>
                    <a:pt x="589" y="619"/>
                  </a:cubicBezTo>
                  <a:cubicBezTo>
                    <a:pt x="589" y="604"/>
                    <a:pt x="574" y="589"/>
                    <a:pt x="559" y="589"/>
                  </a:cubicBezTo>
                  <a:close/>
                  <a:moveTo>
                    <a:pt x="544" y="0"/>
                  </a:moveTo>
                  <a:lnTo>
                    <a:pt x="544" y="0"/>
                  </a:lnTo>
                  <a:cubicBezTo>
                    <a:pt x="73" y="0"/>
                    <a:pt x="73" y="0"/>
                    <a:pt x="73" y="0"/>
                  </a:cubicBezTo>
                  <a:cubicBezTo>
                    <a:pt x="29" y="0"/>
                    <a:pt x="0" y="44"/>
                    <a:pt x="0" y="89"/>
                  </a:cubicBezTo>
                  <a:cubicBezTo>
                    <a:pt x="0" y="471"/>
                    <a:pt x="0" y="471"/>
                    <a:pt x="0" y="471"/>
                  </a:cubicBezTo>
                  <a:cubicBezTo>
                    <a:pt x="0" y="515"/>
                    <a:pt x="29" y="560"/>
                    <a:pt x="73" y="560"/>
                  </a:cubicBezTo>
                  <a:cubicBezTo>
                    <a:pt x="544" y="560"/>
                    <a:pt x="544" y="560"/>
                    <a:pt x="544" y="560"/>
                  </a:cubicBezTo>
                  <a:cubicBezTo>
                    <a:pt x="589" y="560"/>
                    <a:pt x="618" y="515"/>
                    <a:pt x="618" y="471"/>
                  </a:cubicBezTo>
                  <a:cubicBezTo>
                    <a:pt x="618" y="89"/>
                    <a:pt x="618" y="89"/>
                    <a:pt x="618" y="89"/>
                  </a:cubicBezTo>
                  <a:cubicBezTo>
                    <a:pt x="618" y="44"/>
                    <a:pt x="589" y="0"/>
                    <a:pt x="544" y="0"/>
                  </a:cubicBezTo>
                  <a:close/>
                  <a:moveTo>
                    <a:pt x="589" y="471"/>
                  </a:moveTo>
                  <a:lnTo>
                    <a:pt x="589" y="471"/>
                  </a:lnTo>
                  <a:cubicBezTo>
                    <a:pt x="589" y="501"/>
                    <a:pt x="559" y="515"/>
                    <a:pt x="544" y="515"/>
                  </a:cubicBezTo>
                  <a:cubicBezTo>
                    <a:pt x="73" y="515"/>
                    <a:pt x="73" y="515"/>
                    <a:pt x="73" y="515"/>
                  </a:cubicBezTo>
                  <a:cubicBezTo>
                    <a:pt x="59" y="515"/>
                    <a:pt x="29" y="501"/>
                    <a:pt x="29" y="471"/>
                  </a:cubicBezTo>
                  <a:cubicBezTo>
                    <a:pt x="29" y="89"/>
                    <a:pt x="29" y="89"/>
                    <a:pt x="29" y="89"/>
                  </a:cubicBezTo>
                  <a:cubicBezTo>
                    <a:pt x="29" y="59"/>
                    <a:pt x="59" y="44"/>
                    <a:pt x="73" y="44"/>
                  </a:cubicBezTo>
                  <a:cubicBezTo>
                    <a:pt x="544" y="44"/>
                    <a:pt x="544" y="44"/>
                    <a:pt x="544" y="44"/>
                  </a:cubicBezTo>
                  <a:cubicBezTo>
                    <a:pt x="559" y="44"/>
                    <a:pt x="589" y="59"/>
                    <a:pt x="589" y="89"/>
                  </a:cubicBezTo>
                  <a:lnTo>
                    <a:pt x="589"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4" name="Freeform 112"/>
            <p:cNvSpPr>
              <a:spLocks noChangeArrowheads="1"/>
            </p:cNvSpPr>
            <p:nvPr/>
          </p:nvSpPr>
          <p:spPr bwMode="auto">
            <a:xfrm>
              <a:off x="4195763" y="2660650"/>
              <a:ext cx="279400" cy="261938"/>
            </a:xfrm>
            <a:custGeom>
              <a:avLst/>
              <a:gdLst>
                <a:gd name="T0" fmla="*/ 633 w 649"/>
                <a:gd name="T1" fmla="*/ 0 h 605"/>
                <a:gd name="T2" fmla="*/ 633 w 649"/>
                <a:gd name="T3" fmla="*/ 0 h 605"/>
                <a:gd name="T4" fmla="*/ 619 w 649"/>
                <a:gd name="T5" fmla="*/ 0 h 605"/>
                <a:gd name="T6" fmla="*/ 295 w 649"/>
                <a:gd name="T7" fmla="*/ 89 h 605"/>
                <a:gd name="T8" fmla="*/ 280 w 649"/>
                <a:gd name="T9" fmla="*/ 103 h 605"/>
                <a:gd name="T10" fmla="*/ 280 w 649"/>
                <a:gd name="T11" fmla="*/ 383 h 605"/>
                <a:gd name="T12" fmla="*/ 118 w 649"/>
                <a:gd name="T13" fmla="*/ 383 h 605"/>
                <a:gd name="T14" fmla="*/ 30 w 649"/>
                <a:gd name="T15" fmla="*/ 545 h 605"/>
                <a:gd name="T16" fmla="*/ 236 w 649"/>
                <a:gd name="T17" fmla="*/ 574 h 605"/>
                <a:gd name="T18" fmla="*/ 324 w 649"/>
                <a:gd name="T19" fmla="*/ 456 h 605"/>
                <a:gd name="T20" fmla="*/ 324 w 649"/>
                <a:gd name="T21" fmla="*/ 118 h 605"/>
                <a:gd name="T22" fmla="*/ 619 w 649"/>
                <a:gd name="T23" fmla="*/ 44 h 605"/>
                <a:gd name="T24" fmla="*/ 619 w 649"/>
                <a:gd name="T25" fmla="*/ 294 h 605"/>
                <a:gd name="T26" fmla="*/ 442 w 649"/>
                <a:gd name="T27" fmla="*/ 309 h 605"/>
                <a:gd name="T28" fmla="*/ 369 w 649"/>
                <a:gd name="T29" fmla="*/ 471 h 605"/>
                <a:gd name="T30" fmla="*/ 575 w 649"/>
                <a:gd name="T31" fmla="*/ 501 h 605"/>
                <a:gd name="T32" fmla="*/ 648 w 649"/>
                <a:gd name="T33" fmla="*/ 383 h 605"/>
                <a:gd name="T34" fmla="*/ 648 w 649"/>
                <a:gd name="T35" fmla="*/ 30 h 605"/>
                <a:gd name="T36" fmla="*/ 633 w 649"/>
                <a:gd name="T37" fmla="*/ 0 h 605"/>
                <a:gd name="T38" fmla="*/ 221 w 649"/>
                <a:gd name="T39" fmla="*/ 530 h 605"/>
                <a:gd name="T40" fmla="*/ 221 w 649"/>
                <a:gd name="T41" fmla="*/ 530 h 605"/>
                <a:gd name="T42" fmla="*/ 74 w 649"/>
                <a:gd name="T43" fmla="*/ 530 h 605"/>
                <a:gd name="T44" fmla="*/ 133 w 649"/>
                <a:gd name="T45" fmla="*/ 412 h 605"/>
                <a:gd name="T46" fmla="*/ 266 w 649"/>
                <a:gd name="T47" fmla="*/ 412 h 605"/>
                <a:gd name="T48" fmla="*/ 221 w 649"/>
                <a:gd name="T49" fmla="*/ 530 h 605"/>
                <a:gd name="T50" fmla="*/ 560 w 649"/>
                <a:gd name="T51" fmla="*/ 456 h 605"/>
                <a:gd name="T52" fmla="*/ 560 w 649"/>
                <a:gd name="T53" fmla="*/ 456 h 605"/>
                <a:gd name="T54" fmla="*/ 413 w 649"/>
                <a:gd name="T55" fmla="*/ 456 h 605"/>
                <a:gd name="T56" fmla="*/ 457 w 649"/>
                <a:gd name="T57" fmla="*/ 339 h 605"/>
                <a:gd name="T58" fmla="*/ 604 w 649"/>
                <a:gd name="T59" fmla="*/ 339 h 605"/>
                <a:gd name="T60" fmla="*/ 560 w 649"/>
                <a:gd name="T61" fmla="*/ 456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9" h="605">
                  <a:moveTo>
                    <a:pt x="633" y="0"/>
                  </a:moveTo>
                  <a:lnTo>
                    <a:pt x="633" y="0"/>
                  </a:lnTo>
                  <a:cubicBezTo>
                    <a:pt x="633" y="0"/>
                    <a:pt x="633" y="0"/>
                    <a:pt x="619" y="0"/>
                  </a:cubicBezTo>
                  <a:cubicBezTo>
                    <a:pt x="295" y="89"/>
                    <a:pt x="295" y="89"/>
                    <a:pt x="295" y="89"/>
                  </a:cubicBezTo>
                  <a:cubicBezTo>
                    <a:pt x="295" y="89"/>
                    <a:pt x="280" y="89"/>
                    <a:pt x="280" y="103"/>
                  </a:cubicBezTo>
                  <a:cubicBezTo>
                    <a:pt x="280" y="383"/>
                    <a:pt x="280" y="383"/>
                    <a:pt x="280" y="383"/>
                  </a:cubicBezTo>
                  <a:cubicBezTo>
                    <a:pt x="236" y="353"/>
                    <a:pt x="177" y="353"/>
                    <a:pt x="118" y="383"/>
                  </a:cubicBezTo>
                  <a:cubicBezTo>
                    <a:pt x="45" y="427"/>
                    <a:pt x="0" y="501"/>
                    <a:pt x="30" y="545"/>
                  </a:cubicBezTo>
                  <a:cubicBezTo>
                    <a:pt x="74" y="604"/>
                    <a:pt x="162" y="604"/>
                    <a:pt x="236" y="574"/>
                  </a:cubicBezTo>
                  <a:cubicBezTo>
                    <a:pt x="280" y="545"/>
                    <a:pt x="310" y="501"/>
                    <a:pt x="324" y="456"/>
                  </a:cubicBezTo>
                  <a:lnTo>
                    <a:pt x="324" y="118"/>
                  </a:lnTo>
                  <a:cubicBezTo>
                    <a:pt x="619" y="44"/>
                    <a:pt x="619" y="44"/>
                    <a:pt x="619" y="44"/>
                  </a:cubicBezTo>
                  <a:cubicBezTo>
                    <a:pt x="619" y="294"/>
                    <a:pt x="619" y="294"/>
                    <a:pt x="619" y="294"/>
                  </a:cubicBezTo>
                  <a:cubicBezTo>
                    <a:pt x="575" y="280"/>
                    <a:pt x="501" y="280"/>
                    <a:pt x="442" y="309"/>
                  </a:cubicBezTo>
                  <a:cubicBezTo>
                    <a:pt x="369" y="339"/>
                    <a:pt x="339" y="412"/>
                    <a:pt x="369" y="471"/>
                  </a:cubicBezTo>
                  <a:cubicBezTo>
                    <a:pt x="398" y="515"/>
                    <a:pt x="487" y="530"/>
                    <a:pt x="575" y="501"/>
                  </a:cubicBezTo>
                  <a:cubicBezTo>
                    <a:pt x="619" y="471"/>
                    <a:pt x="648" y="412"/>
                    <a:pt x="648" y="383"/>
                  </a:cubicBezTo>
                  <a:cubicBezTo>
                    <a:pt x="648" y="368"/>
                    <a:pt x="648" y="30"/>
                    <a:pt x="648" y="30"/>
                  </a:cubicBezTo>
                  <a:cubicBezTo>
                    <a:pt x="648" y="15"/>
                    <a:pt x="648" y="0"/>
                    <a:pt x="633" y="0"/>
                  </a:cubicBezTo>
                  <a:close/>
                  <a:moveTo>
                    <a:pt x="221" y="530"/>
                  </a:moveTo>
                  <a:lnTo>
                    <a:pt x="221" y="530"/>
                  </a:lnTo>
                  <a:cubicBezTo>
                    <a:pt x="162" y="560"/>
                    <a:pt x="104" y="560"/>
                    <a:pt x="74" y="530"/>
                  </a:cubicBezTo>
                  <a:cubicBezTo>
                    <a:pt x="45" y="501"/>
                    <a:pt x="74" y="442"/>
                    <a:pt x="133" y="412"/>
                  </a:cubicBezTo>
                  <a:cubicBezTo>
                    <a:pt x="177" y="383"/>
                    <a:pt x="236" y="383"/>
                    <a:pt x="266" y="412"/>
                  </a:cubicBezTo>
                  <a:cubicBezTo>
                    <a:pt x="310" y="442"/>
                    <a:pt x="266" y="515"/>
                    <a:pt x="221" y="530"/>
                  </a:cubicBezTo>
                  <a:close/>
                  <a:moveTo>
                    <a:pt x="560" y="456"/>
                  </a:moveTo>
                  <a:lnTo>
                    <a:pt x="560" y="456"/>
                  </a:lnTo>
                  <a:cubicBezTo>
                    <a:pt x="501" y="486"/>
                    <a:pt x="428" y="486"/>
                    <a:pt x="413" y="456"/>
                  </a:cubicBezTo>
                  <a:cubicBezTo>
                    <a:pt x="383" y="412"/>
                    <a:pt x="398" y="368"/>
                    <a:pt x="457" y="339"/>
                  </a:cubicBezTo>
                  <a:cubicBezTo>
                    <a:pt x="516" y="309"/>
                    <a:pt x="575" y="309"/>
                    <a:pt x="604" y="339"/>
                  </a:cubicBezTo>
                  <a:cubicBezTo>
                    <a:pt x="633" y="368"/>
                    <a:pt x="604" y="427"/>
                    <a:pt x="560" y="45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5" name="Freeform 113"/>
            <p:cNvSpPr>
              <a:spLocks noChangeArrowheads="1"/>
            </p:cNvSpPr>
            <p:nvPr/>
          </p:nvSpPr>
          <p:spPr bwMode="auto">
            <a:xfrm>
              <a:off x="3811588" y="2660650"/>
              <a:ext cx="147637" cy="268288"/>
            </a:xfrm>
            <a:custGeom>
              <a:avLst/>
              <a:gdLst>
                <a:gd name="T0" fmla="*/ 324 w 340"/>
                <a:gd name="T1" fmla="*/ 0 h 619"/>
                <a:gd name="T2" fmla="*/ 324 w 340"/>
                <a:gd name="T3" fmla="*/ 0 h 619"/>
                <a:gd name="T4" fmla="*/ 294 w 340"/>
                <a:gd name="T5" fmla="*/ 30 h 619"/>
                <a:gd name="T6" fmla="*/ 294 w 340"/>
                <a:gd name="T7" fmla="*/ 339 h 619"/>
                <a:gd name="T8" fmla="*/ 118 w 340"/>
                <a:gd name="T9" fmla="*/ 353 h 619"/>
                <a:gd name="T10" fmla="*/ 30 w 340"/>
                <a:gd name="T11" fmla="*/ 545 h 619"/>
                <a:gd name="T12" fmla="*/ 251 w 340"/>
                <a:gd name="T13" fmla="*/ 560 h 619"/>
                <a:gd name="T14" fmla="*/ 339 w 340"/>
                <a:gd name="T15" fmla="*/ 412 h 619"/>
                <a:gd name="T16" fmla="*/ 339 w 340"/>
                <a:gd name="T17" fmla="*/ 30 h 619"/>
                <a:gd name="T18" fmla="*/ 324 w 340"/>
                <a:gd name="T19" fmla="*/ 0 h 619"/>
                <a:gd name="T20" fmla="*/ 236 w 340"/>
                <a:gd name="T21" fmla="*/ 530 h 619"/>
                <a:gd name="T22" fmla="*/ 236 w 340"/>
                <a:gd name="T23" fmla="*/ 530 h 619"/>
                <a:gd name="T24" fmla="*/ 74 w 340"/>
                <a:gd name="T25" fmla="*/ 530 h 619"/>
                <a:gd name="T26" fmla="*/ 133 w 340"/>
                <a:gd name="T27" fmla="*/ 383 h 619"/>
                <a:gd name="T28" fmla="*/ 294 w 340"/>
                <a:gd name="T29" fmla="*/ 398 h 619"/>
                <a:gd name="T30" fmla="*/ 236 w 340"/>
                <a:gd name="T31" fmla="*/ 53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0" h="619">
                  <a:moveTo>
                    <a:pt x="324" y="0"/>
                  </a:moveTo>
                  <a:lnTo>
                    <a:pt x="324" y="0"/>
                  </a:lnTo>
                  <a:cubicBezTo>
                    <a:pt x="294" y="0"/>
                    <a:pt x="294" y="30"/>
                    <a:pt x="294" y="30"/>
                  </a:cubicBezTo>
                  <a:cubicBezTo>
                    <a:pt x="294" y="339"/>
                    <a:pt x="294" y="339"/>
                    <a:pt x="294" y="339"/>
                  </a:cubicBezTo>
                  <a:cubicBezTo>
                    <a:pt x="251" y="309"/>
                    <a:pt x="177" y="309"/>
                    <a:pt x="118" y="353"/>
                  </a:cubicBezTo>
                  <a:cubicBezTo>
                    <a:pt x="44" y="398"/>
                    <a:pt x="0" y="486"/>
                    <a:pt x="30" y="545"/>
                  </a:cubicBezTo>
                  <a:cubicBezTo>
                    <a:pt x="74" y="604"/>
                    <a:pt x="162" y="618"/>
                    <a:pt x="251" y="560"/>
                  </a:cubicBezTo>
                  <a:cubicBezTo>
                    <a:pt x="310" y="530"/>
                    <a:pt x="339" y="471"/>
                    <a:pt x="339" y="412"/>
                  </a:cubicBezTo>
                  <a:cubicBezTo>
                    <a:pt x="339" y="30"/>
                    <a:pt x="339" y="30"/>
                    <a:pt x="339" y="30"/>
                  </a:cubicBezTo>
                  <a:cubicBezTo>
                    <a:pt x="339" y="15"/>
                    <a:pt x="324" y="0"/>
                    <a:pt x="324" y="0"/>
                  </a:cubicBezTo>
                  <a:close/>
                  <a:moveTo>
                    <a:pt x="236" y="530"/>
                  </a:moveTo>
                  <a:lnTo>
                    <a:pt x="236" y="530"/>
                  </a:lnTo>
                  <a:cubicBezTo>
                    <a:pt x="177" y="574"/>
                    <a:pt x="103" y="574"/>
                    <a:pt x="74" y="530"/>
                  </a:cubicBezTo>
                  <a:cubicBezTo>
                    <a:pt x="44" y="486"/>
                    <a:pt x="74" y="412"/>
                    <a:pt x="133" y="383"/>
                  </a:cubicBezTo>
                  <a:cubicBezTo>
                    <a:pt x="192" y="339"/>
                    <a:pt x="265" y="353"/>
                    <a:pt x="294" y="398"/>
                  </a:cubicBezTo>
                  <a:cubicBezTo>
                    <a:pt x="324" y="442"/>
                    <a:pt x="280" y="501"/>
                    <a:pt x="236" y="53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6" name="Freeform 114"/>
            <p:cNvSpPr>
              <a:spLocks noChangeArrowheads="1"/>
            </p:cNvSpPr>
            <p:nvPr/>
          </p:nvSpPr>
          <p:spPr bwMode="auto">
            <a:xfrm>
              <a:off x="3348038" y="2647950"/>
              <a:ext cx="204787" cy="274638"/>
            </a:xfrm>
            <a:custGeom>
              <a:avLst/>
              <a:gdLst>
                <a:gd name="T0" fmla="*/ 456 w 472"/>
                <a:gd name="T1" fmla="*/ 132 h 634"/>
                <a:gd name="T2" fmla="*/ 456 w 472"/>
                <a:gd name="T3" fmla="*/ 132 h 634"/>
                <a:gd name="T4" fmla="*/ 324 w 472"/>
                <a:gd name="T5" fmla="*/ 14 h 634"/>
                <a:gd name="T6" fmla="*/ 294 w 472"/>
                <a:gd name="T7" fmla="*/ 14 h 634"/>
                <a:gd name="T8" fmla="*/ 294 w 472"/>
                <a:gd name="T9" fmla="*/ 29 h 634"/>
                <a:gd name="T10" fmla="*/ 294 w 472"/>
                <a:gd name="T11" fmla="*/ 368 h 634"/>
                <a:gd name="T12" fmla="*/ 117 w 472"/>
                <a:gd name="T13" fmla="*/ 382 h 634"/>
                <a:gd name="T14" fmla="*/ 29 w 472"/>
                <a:gd name="T15" fmla="*/ 574 h 634"/>
                <a:gd name="T16" fmla="*/ 235 w 472"/>
                <a:gd name="T17" fmla="*/ 589 h 634"/>
                <a:gd name="T18" fmla="*/ 338 w 472"/>
                <a:gd name="T19" fmla="*/ 441 h 634"/>
                <a:gd name="T20" fmla="*/ 338 w 472"/>
                <a:gd name="T21" fmla="*/ 73 h 634"/>
                <a:gd name="T22" fmla="*/ 426 w 472"/>
                <a:gd name="T23" fmla="*/ 162 h 634"/>
                <a:gd name="T24" fmla="*/ 456 w 472"/>
                <a:gd name="T25" fmla="*/ 162 h 634"/>
                <a:gd name="T26" fmla="*/ 456 w 472"/>
                <a:gd name="T27" fmla="*/ 132 h 634"/>
                <a:gd name="T28" fmla="*/ 220 w 472"/>
                <a:gd name="T29" fmla="*/ 559 h 634"/>
                <a:gd name="T30" fmla="*/ 220 w 472"/>
                <a:gd name="T31" fmla="*/ 559 h 634"/>
                <a:gd name="T32" fmla="*/ 73 w 472"/>
                <a:gd name="T33" fmla="*/ 559 h 634"/>
                <a:gd name="T34" fmla="*/ 132 w 472"/>
                <a:gd name="T35" fmla="*/ 412 h 634"/>
                <a:gd name="T36" fmla="*/ 279 w 472"/>
                <a:gd name="T37" fmla="*/ 427 h 634"/>
                <a:gd name="T38" fmla="*/ 220 w 472"/>
                <a:gd name="T39" fmla="*/ 5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2" h="634">
                  <a:moveTo>
                    <a:pt x="456" y="132"/>
                  </a:moveTo>
                  <a:lnTo>
                    <a:pt x="456" y="132"/>
                  </a:lnTo>
                  <a:cubicBezTo>
                    <a:pt x="324" y="14"/>
                    <a:pt x="324" y="14"/>
                    <a:pt x="324" y="14"/>
                  </a:cubicBezTo>
                  <a:cubicBezTo>
                    <a:pt x="324" y="0"/>
                    <a:pt x="309" y="0"/>
                    <a:pt x="294" y="14"/>
                  </a:cubicBezTo>
                  <a:lnTo>
                    <a:pt x="294" y="29"/>
                  </a:lnTo>
                  <a:cubicBezTo>
                    <a:pt x="294" y="368"/>
                    <a:pt x="294" y="368"/>
                    <a:pt x="294" y="368"/>
                  </a:cubicBezTo>
                  <a:cubicBezTo>
                    <a:pt x="250" y="338"/>
                    <a:pt x="176" y="338"/>
                    <a:pt x="117" y="382"/>
                  </a:cubicBezTo>
                  <a:cubicBezTo>
                    <a:pt x="29" y="427"/>
                    <a:pt x="0" y="515"/>
                    <a:pt x="29" y="574"/>
                  </a:cubicBezTo>
                  <a:cubicBezTo>
                    <a:pt x="73" y="633"/>
                    <a:pt x="162" y="633"/>
                    <a:pt x="235" y="589"/>
                  </a:cubicBezTo>
                  <a:cubicBezTo>
                    <a:pt x="294" y="559"/>
                    <a:pt x="338" y="500"/>
                    <a:pt x="338" y="441"/>
                  </a:cubicBezTo>
                  <a:cubicBezTo>
                    <a:pt x="338" y="73"/>
                    <a:pt x="338" y="73"/>
                    <a:pt x="338" y="73"/>
                  </a:cubicBezTo>
                  <a:cubicBezTo>
                    <a:pt x="426" y="162"/>
                    <a:pt x="426" y="162"/>
                    <a:pt x="426" y="162"/>
                  </a:cubicBezTo>
                  <a:cubicBezTo>
                    <a:pt x="441" y="176"/>
                    <a:pt x="456" y="176"/>
                    <a:pt x="456" y="162"/>
                  </a:cubicBezTo>
                  <a:cubicBezTo>
                    <a:pt x="471" y="162"/>
                    <a:pt x="471" y="147"/>
                    <a:pt x="456" y="132"/>
                  </a:cubicBezTo>
                  <a:close/>
                  <a:moveTo>
                    <a:pt x="220" y="559"/>
                  </a:moveTo>
                  <a:lnTo>
                    <a:pt x="220" y="559"/>
                  </a:lnTo>
                  <a:cubicBezTo>
                    <a:pt x="176" y="603"/>
                    <a:pt x="103" y="589"/>
                    <a:pt x="73" y="559"/>
                  </a:cubicBezTo>
                  <a:cubicBezTo>
                    <a:pt x="44" y="515"/>
                    <a:pt x="73" y="441"/>
                    <a:pt x="132" y="412"/>
                  </a:cubicBezTo>
                  <a:cubicBezTo>
                    <a:pt x="176" y="368"/>
                    <a:pt x="250" y="382"/>
                    <a:pt x="279" y="427"/>
                  </a:cubicBezTo>
                  <a:cubicBezTo>
                    <a:pt x="309" y="456"/>
                    <a:pt x="279" y="530"/>
                    <a:pt x="220" y="559"/>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7" name="Freeform 115"/>
            <p:cNvSpPr>
              <a:spLocks noChangeArrowheads="1"/>
            </p:cNvSpPr>
            <p:nvPr/>
          </p:nvSpPr>
          <p:spPr bwMode="auto">
            <a:xfrm>
              <a:off x="2878138" y="2679700"/>
              <a:ext cx="279400" cy="223838"/>
            </a:xfrm>
            <a:custGeom>
              <a:avLst/>
              <a:gdLst>
                <a:gd name="T0" fmla="*/ 324 w 649"/>
                <a:gd name="T1" fmla="*/ 471 h 517"/>
                <a:gd name="T2" fmla="*/ 324 w 649"/>
                <a:gd name="T3" fmla="*/ 471 h 517"/>
                <a:gd name="T4" fmla="*/ 118 w 649"/>
                <a:gd name="T5" fmla="*/ 309 h 517"/>
                <a:gd name="T6" fmla="*/ 177 w 649"/>
                <a:gd name="T7" fmla="*/ 309 h 517"/>
                <a:gd name="T8" fmla="*/ 177 w 649"/>
                <a:gd name="T9" fmla="*/ 295 h 517"/>
                <a:gd name="T10" fmla="*/ 103 w 649"/>
                <a:gd name="T11" fmla="*/ 221 h 517"/>
                <a:gd name="T12" fmla="*/ 88 w 649"/>
                <a:gd name="T13" fmla="*/ 221 h 517"/>
                <a:gd name="T14" fmla="*/ 15 w 649"/>
                <a:gd name="T15" fmla="*/ 295 h 517"/>
                <a:gd name="T16" fmla="*/ 15 w 649"/>
                <a:gd name="T17" fmla="*/ 309 h 517"/>
                <a:gd name="T18" fmla="*/ 74 w 649"/>
                <a:gd name="T19" fmla="*/ 309 h 517"/>
                <a:gd name="T20" fmla="*/ 324 w 649"/>
                <a:gd name="T21" fmla="*/ 516 h 517"/>
                <a:gd name="T22" fmla="*/ 545 w 649"/>
                <a:gd name="T23" fmla="*/ 383 h 517"/>
                <a:gd name="T24" fmla="*/ 501 w 649"/>
                <a:gd name="T25" fmla="*/ 368 h 517"/>
                <a:gd name="T26" fmla="*/ 324 w 649"/>
                <a:gd name="T27" fmla="*/ 471 h 517"/>
                <a:gd name="T28" fmla="*/ 633 w 649"/>
                <a:gd name="T29" fmla="*/ 221 h 517"/>
                <a:gd name="T30" fmla="*/ 633 w 649"/>
                <a:gd name="T31" fmla="*/ 221 h 517"/>
                <a:gd name="T32" fmla="*/ 574 w 649"/>
                <a:gd name="T33" fmla="*/ 221 h 517"/>
                <a:gd name="T34" fmla="*/ 324 w 649"/>
                <a:gd name="T35" fmla="*/ 0 h 517"/>
                <a:gd name="T36" fmla="*/ 103 w 649"/>
                <a:gd name="T37" fmla="*/ 133 h 517"/>
                <a:gd name="T38" fmla="*/ 133 w 649"/>
                <a:gd name="T39" fmla="*/ 148 h 517"/>
                <a:gd name="T40" fmla="*/ 324 w 649"/>
                <a:gd name="T41" fmla="*/ 45 h 517"/>
                <a:gd name="T42" fmla="*/ 530 w 649"/>
                <a:gd name="T43" fmla="*/ 221 h 517"/>
                <a:gd name="T44" fmla="*/ 471 w 649"/>
                <a:gd name="T45" fmla="*/ 221 h 517"/>
                <a:gd name="T46" fmla="*/ 471 w 649"/>
                <a:gd name="T47" fmla="*/ 236 h 517"/>
                <a:gd name="T48" fmla="*/ 545 w 649"/>
                <a:gd name="T49" fmla="*/ 309 h 517"/>
                <a:gd name="T50" fmla="*/ 560 w 649"/>
                <a:gd name="T51" fmla="*/ 309 h 517"/>
                <a:gd name="T52" fmla="*/ 633 w 649"/>
                <a:gd name="T53" fmla="*/ 236 h 517"/>
                <a:gd name="T54" fmla="*/ 633 w 649"/>
                <a:gd name="T55" fmla="*/ 221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9" h="517">
                  <a:moveTo>
                    <a:pt x="324" y="471"/>
                  </a:moveTo>
                  <a:lnTo>
                    <a:pt x="324" y="471"/>
                  </a:lnTo>
                  <a:cubicBezTo>
                    <a:pt x="221" y="471"/>
                    <a:pt x="147" y="398"/>
                    <a:pt x="118" y="309"/>
                  </a:cubicBezTo>
                  <a:cubicBezTo>
                    <a:pt x="177" y="309"/>
                    <a:pt x="177" y="309"/>
                    <a:pt x="177" y="309"/>
                  </a:cubicBezTo>
                  <a:cubicBezTo>
                    <a:pt x="192" y="309"/>
                    <a:pt x="192" y="295"/>
                    <a:pt x="177" y="295"/>
                  </a:cubicBezTo>
                  <a:cubicBezTo>
                    <a:pt x="103" y="221"/>
                    <a:pt x="103" y="221"/>
                    <a:pt x="103" y="221"/>
                  </a:cubicBezTo>
                  <a:lnTo>
                    <a:pt x="88" y="221"/>
                  </a:lnTo>
                  <a:cubicBezTo>
                    <a:pt x="15" y="295"/>
                    <a:pt x="15" y="295"/>
                    <a:pt x="15" y="295"/>
                  </a:cubicBezTo>
                  <a:cubicBezTo>
                    <a:pt x="0" y="309"/>
                    <a:pt x="15" y="309"/>
                    <a:pt x="15" y="309"/>
                  </a:cubicBezTo>
                  <a:cubicBezTo>
                    <a:pt x="74" y="309"/>
                    <a:pt x="74" y="309"/>
                    <a:pt x="74" y="309"/>
                  </a:cubicBezTo>
                  <a:cubicBezTo>
                    <a:pt x="103" y="427"/>
                    <a:pt x="206" y="516"/>
                    <a:pt x="324" y="516"/>
                  </a:cubicBezTo>
                  <a:cubicBezTo>
                    <a:pt x="413" y="516"/>
                    <a:pt x="501" y="457"/>
                    <a:pt x="545" y="383"/>
                  </a:cubicBezTo>
                  <a:cubicBezTo>
                    <a:pt x="501" y="368"/>
                    <a:pt x="501" y="368"/>
                    <a:pt x="501" y="368"/>
                  </a:cubicBezTo>
                  <a:cubicBezTo>
                    <a:pt x="471" y="427"/>
                    <a:pt x="398" y="471"/>
                    <a:pt x="324" y="471"/>
                  </a:cubicBezTo>
                  <a:close/>
                  <a:moveTo>
                    <a:pt x="633" y="221"/>
                  </a:moveTo>
                  <a:lnTo>
                    <a:pt x="633" y="221"/>
                  </a:lnTo>
                  <a:cubicBezTo>
                    <a:pt x="574" y="221"/>
                    <a:pt x="574" y="221"/>
                    <a:pt x="574" y="221"/>
                  </a:cubicBezTo>
                  <a:cubicBezTo>
                    <a:pt x="560" y="89"/>
                    <a:pt x="456" y="0"/>
                    <a:pt x="324" y="0"/>
                  </a:cubicBezTo>
                  <a:cubicBezTo>
                    <a:pt x="221" y="0"/>
                    <a:pt x="133" y="59"/>
                    <a:pt x="103" y="133"/>
                  </a:cubicBezTo>
                  <a:cubicBezTo>
                    <a:pt x="133" y="148"/>
                    <a:pt x="133" y="148"/>
                    <a:pt x="133" y="148"/>
                  </a:cubicBezTo>
                  <a:cubicBezTo>
                    <a:pt x="177" y="89"/>
                    <a:pt x="236" y="45"/>
                    <a:pt x="324" y="45"/>
                  </a:cubicBezTo>
                  <a:cubicBezTo>
                    <a:pt x="427" y="45"/>
                    <a:pt x="515" y="118"/>
                    <a:pt x="530" y="221"/>
                  </a:cubicBezTo>
                  <a:cubicBezTo>
                    <a:pt x="471" y="221"/>
                    <a:pt x="471" y="221"/>
                    <a:pt x="471" y="221"/>
                  </a:cubicBezTo>
                  <a:cubicBezTo>
                    <a:pt x="456" y="221"/>
                    <a:pt x="456" y="221"/>
                    <a:pt x="471" y="236"/>
                  </a:cubicBezTo>
                  <a:cubicBezTo>
                    <a:pt x="545" y="309"/>
                    <a:pt x="545" y="309"/>
                    <a:pt x="545" y="309"/>
                  </a:cubicBezTo>
                  <a:lnTo>
                    <a:pt x="560" y="309"/>
                  </a:lnTo>
                  <a:cubicBezTo>
                    <a:pt x="633" y="236"/>
                    <a:pt x="633" y="236"/>
                    <a:pt x="633" y="236"/>
                  </a:cubicBezTo>
                  <a:cubicBezTo>
                    <a:pt x="648" y="236"/>
                    <a:pt x="633" y="221"/>
                    <a:pt x="633" y="22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8" name="Freeform 116"/>
            <p:cNvSpPr>
              <a:spLocks noChangeArrowheads="1"/>
            </p:cNvSpPr>
            <p:nvPr/>
          </p:nvSpPr>
          <p:spPr bwMode="auto">
            <a:xfrm>
              <a:off x="2455863" y="2686050"/>
              <a:ext cx="228600" cy="198438"/>
            </a:xfrm>
            <a:custGeom>
              <a:avLst/>
              <a:gdLst>
                <a:gd name="T0" fmla="*/ 14 w 531"/>
                <a:gd name="T1" fmla="*/ 103 h 457"/>
                <a:gd name="T2" fmla="*/ 14 w 531"/>
                <a:gd name="T3" fmla="*/ 103 h 457"/>
                <a:gd name="T4" fmla="*/ 103 w 531"/>
                <a:gd name="T5" fmla="*/ 103 h 457"/>
                <a:gd name="T6" fmla="*/ 162 w 531"/>
                <a:gd name="T7" fmla="*/ 192 h 457"/>
                <a:gd name="T8" fmla="*/ 191 w 531"/>
                <a:gd name="T9" fmla="*/ 162 h 457"/>
                <a:gd name="T10" fmla="*/ 117 w 531"/>
                <a:gd name="T11" fmla="*/ 59 h 457"/>
                <a:gd name="T12" fmla="*/ 14 w 531"/>
                <a:gd name="T13" fmla="*/ 59 h 457"/>
                <a:gd name="T14" fmla="*/ 0 w 531"/>
                <a:gd name="T15" fmla="*/ 88 h 457"/>
                <a:gd name="T16" fmla="*/ 14 w 531"/>
                <a:gd name="T17" fmla="*/ 103 h 457"/>
                <a:gd name="T18" fmla="*/ 412 w 531"/>
                <a:gd name="T19" fmla="*/ 103 h 457"/>
                <a:gd name="T20" fmla="*/ 412 w 531"/>
                <a:gd name="T21" fmla="*/ 103 h 457"/>
                <a:gd name="T22" fmla="*/ 412 w 531"/>
                <a:gd name="T23" fmla="*/ 162 h 457"/>
                <a:gd name="T24" fmla="*/ 441 w 531"/>
                <a:gd name="T25" fmla="*/ 162 h 457"/>
                <a:gd name="T26" fmla="*/ 530 w 531"/>
                <a:gd name="T27" fmla="*/ 88 h 457"/>
                <a:gd name="T28" fmla="*/ 530 w 531"/>
                <a:gd name="T29" fmla="*/ 74 h 457"/>
                <a:gd name="T30" fmla="*/ 441 w 531"/>
                <a:gd name="T31" fmla="*/ 15 h 457"/>
                <a:gd name="T32" fmla="*/ 412 w 531"/>
                <a:gd name="T33" fmla="*/ 15 h 457"/>
                <a:gd name="T34" fmla="*/ 412 w 531"/>
                <a:gd name="T35" fmla="*/ 59 h 457"/>
                <a:gd name="T36" fmla="*/ 309 w 531"/>
                <a:gd name="T37" fmla="*/ 59 h 457"/>
                <a:gd name="T38" fmla="*/ 103 w 531"/>
                <a:gd name="T39" fmla="*/ 353 h 457"/>
                <a:gd name="T40" fmla="*/ 14 w 531"/>
                <a:gd name="T41" fmla="*/ 353 h 457"/>
                <a:gd name="T42" fmla="*/ 0 w 531"/>
                <a:gd name="T43" fmla="*/ 383 h 457"/>
                <a:gd name="T44" fmla="*/ 14 w 531"/>
                <a:gd name="T45" fmla="*/ 397 h 457"/>
                <a:gd name="T46" fmla="*/ 117 w 531"/>
                <a:gd name="T47" fmla="*/ 397 h 457"/>
                <a:gd name="T48" fmla="*/ 338 w 531"/>
                <a:gd name="T49" fmla="*/ 103 h 457"/>
                <a:gd name="T50" fmla="*/ 412 w 531"/>
                <a:gd name="T51" fmla="*/ 103 h 457"/>
                <a:gd name="T52" fmla="*/ 441 w 531"/>
                <a:gd name="T53" fmla="*/ 309 h 457"/>
                <a:gd name="T54" fmla="*/ 441 w 531"/>
                <a:gd name="T55" fmla="*/ 309 h 457"/>
                <a:gd name="T56" fmla="*/ 412 w 531"/>
                <a:gd name="T57" fmla="*/ 309 h 457"/>
                <a:gd name="T58" fmla="*/ 412 w 531"/>
                <a:gd name="T59" fmla="*/ 353 h 457"/>
                <a:gd name="T60" fmla="*/ 338 w 531"/>
                <a:gd name="T61" fmla="*/ 353 h 457"/>
                <a:gd name="T62" fmla="*/ 265 w 531"/>
                <a:gd name="T63" fmla="*/ 265 h 457"/>
                <a:gd name="T64" fmla="*/ 235 w 531"/>
                <a:gd name="T65" fmla="*/ 294 h 457"/>
                <a:gd name="T66" fmla="*/ 309 w 531"/>
                <a:gd name="T67" fmla="*/ 397 h 457"/>
                <a:gd name="T68" fmla="*/ 412 w 531"/>
                <a:gd name="T69" fmla="*/ 397 h 457"/>
                <a:gd name="T70" fmla="*/ 412 w 531"/>
                <a:gd name="T71" fmla="*/ 456 h 457"/>
                <a:gd name="T72" fmla="*/ 441 w 531"/>
                <a:gd name="T73" fmla="*/ 456 h 457"/>
                <a:gd name="T74" fmla="*/ 530 w 531"/>
                <a:gd name="T75" fmla="*/ 383 h 457"/>
                <a:gd name="T76" fmla="*/ 530 w 531"/>
                <a:gd name="T77" fmla="*/ 368 h 457"/>
                <a:gd name="T78" fmla="*/ 441 w 531"/>
                <a:gd name="T79" fmla="*/ 309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1" h="457">
                  <a:moveTo>
                    <a:pt x="14" y="103"/>
                  </a:moveTo>
                  <a:lnTo>
                    <a:pt x="14" y="103"/>
                  </a:lnTo>
                  <a:cubicBezTo>
                    <a:pt x="103" y="103"/>
                    <a:pt x="103" y="103"/>
                    <a:pt x="103" y="103"/>
                  </a:cubicBezTo>
                  <a:cubicBezTo>
                    <a:pt x="162" y="192"/>
                    <a:pt x="162" y="192"/>
                    <a:pt x="162" y="192"/>
                  </a:cubicBezTo>
                  <a:cubicBezTo>
                    <a:pt x="191" y="162"/>
                    <a:pt x="191" y="162"/>
                    <a:pt x="191" y="162"/>
                  </a:cubicBezTo>
                  <a:cubicBezTo>
                    <a:pt x="191" y="162"/>
                    <a:pt x="117" y="74"/>
                    <a:pt x="117" y="59"/>
                  </a:cubicBezTo>
                  <a:cubicBezTo>
                    <a:pt x="14" y="59"/>
                    <a:pt x="14" y="59"/>
                    <a:pt x="14" y="59"/>
                  </a:cubicBezTo>
                  <a:cubicBezTo>
                    <a:pt x="14" y="59"/>
                    <a:pt x="0" y="74"/>
                    <a:pt x="0" y="88"/>
                  </a:cubicBezTo>
                  <a:cubicBezTo>
                    <a:pt x="0" y="103"/>
                    <a:pt x="14" y="103"/>
                    <a:pt x="14" y="103"/>
                  </a:cubicBezTo>
                  <a:close/>
                  <a:moveTo>
                    <a:pt x="412" y="103"/>
                  </a:moveTo>
                  <a:lnTo>
                    <a:pt x="412" y="103"/>
                  </a:lnTo>
                  <a:cubicBezTo>
                    <a:pt x="412" y="162"/>
                    <a:pt x="412" y="162"/>
                    <a:pt x="412" y="162"/>
                  </a:cubicBezTo>
                  <a:lnTo>
                    <a:pt x="441" y="162"/>
                  </a:lnTo>
                  <a:cubicBezTo>
                    <a:pt x="530" y="88"/>
                    <a:pt x="530" y="88"/>
                    <a:pt x="530" y="88"/>
                  </a:cubicBezTo>
                  <a:lnTo>
                    <a:pt x="530" y="74"/>
                  </a:lnTo>
                  <a:cubicBezTo>
                    <a:pt x="441" y="15"/>
                    <a:pt x="441" y="15"/>
                    <a:pt x="441" y="15"/>
                  </a:cubicBezTo>
                  <a:cubicBezTo>
                    <a:pt x="441" y="0"/>
                    <a:pt x="412" y="0"/>
                    <a:pt x="412" y="15"/>
                  </a:cubicBezTo>
                  <a:cubicBezTo>
                    <a:pt x="412" y="59"/>
                    <a:pt x="412" y="59"/>
                    <a:pt x="412" y="59"/>
                  </a:cubicBezTo>
                  <a:cubicBezTo>
                    <a:pt x="309" y="59"/>
                    <a:pt x="309" y="59"/>
                    <a:pt x="309" y="59"/>
                  </a:cubicBezTo>
                  <a:cubicBezTo>
                    <a:pt x="103" y="353"/>
                    <a:pt x="103" y="353"/>
                    <a:pt x="103" y="353"/>
                  </a:cubicBezTo>
                  <a:cubicBezTo>
                    <a:pt x="14" y="353"/>
                    <a:pt x="14" y="353"/>
                    <a:pt x="14" y="353"/>
                  </a:cubicBezTo>
                  <a:cubicBezTo>
                    <a:pt x="14" y="353"/>
                    <a:pt x="0" y="368"/>
                    <a:pt x="0" y="383"/>
                  </a:cubicBezTo>
                  <a:lnTo>
                    <a:pt x="14" y="397"/>
                  </a:lnTo>
                  <a:cubicBezTo>
                    <a:pt x="117" y="397"/>
                    <a:pt x="117" y="397"/>
                    <a:pt x="117" y="397"/>
                  </a:cubicBezTo>
                  <a:cubicBezTo>
                    <a:pt x="338" y="103"/>
                    <a:pt x="338" y="103"/>
                    <a:pt x="338" y="103"/>
                  </a:cubicBezTo>
                  <a:lnTo>
                    <a:pt x="412" y="103"/>
                  </a:lnTo>
                  <a:close/>
                  <a:moveTo>
                    <a:pt x="441" y="309"/>
                  </a:moveTo>
                  <a:lnTo>
                    <a:pt x="441" y="309"/>
                  </a:lnTo>
                  <a:cubicBezTo>
                    <a:pt x="441" y="294"/>
                    <a:pt x="412" y="294"/>
                    <a:pt x="412" y="309"/>
                  </a:cubicBezTo>
                  <a:cubicBezTo>
                    <a:pt x="412" y="353"/>
                    <a:pt x="412" y="353"/>
                    <a:pt x="412" y="353"/>
                  </a:cubicBezTo>
                  <a:cubicBezTo>
                    <a:pt x="338" y="353"/>
                    <a:pt x="338" y="353"/>
                    <a:pt x="338" y="353"/>
                  </a:cubicBezTo>
                  <a:cubicBezTo>
                    <a:pt x="265" y="265"/>
                    <a:pt x="265" y="265"/>
                    <a:pt x="265" y="265"/>
                  </a:cubicBezTo>
                  <a:cubicBezTo>
                    <a:pt x="235" y="294"/>
                    <a:pt x="235" y="294"/>
                    <a:pt x="235" y="294"/>
                  </a:cubicBezTo>
                  <a:cubicBezTo>
                    <a:pt x="309" y="397"/>
                    <a:pt x="309" y="397"/>
                    <a:pt x="309" y="397"/>
                  </a:cubicBezTo>
                  <a:cubicBezTo>
                    <a:pt x="412" y="397"/>
                    <a:pt x="412" y="397"/>
                    <a:pt x="412" y="397"/>
                  </a:cubicBezTo>
                  <a:cubicBezTo>
                    <a:pt x="412" y="456"/>
                    <a:pt x="412" y="456"/>
                    <a:pt x="412" y="456"/>
                  </a:cubicBezTo>
                  <a:lnTo>
                    <a:pt x="441" y="456"/>
                  </a:lnTo>
                  <a:cubicBezTo>
                    <a:pt x="530" y="383"/>
                    <a:pt x="530" y="383"/>
                    <a:pt x="530" y="383"/>
                  </a:cubicBezTo>
                  <a:lnTo>
                    <a:pt x="530" y="368"/>
                  </a:lnTo>
                  <a:lnTo>
                    <a:pt x="441" y="309"/>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39" name="Freeform 117"/>
            <p:cNvSpPr>
              <a:spLocks noChangeArrowheads="1"/>
            </p:cNvSpPr>
            <p:nvPr/>
          </p:nvSpPr>
          <p:spPr bwMode="auto">
            <a:xfrm>
              <a:off x="2030413" y="2686050"/>
              <a:ext cx="198437" cy="204788"/>
            </a:xfrm>
            <a:custGeom>
              <a:avLst/>
              <a:gdLst>
                <a:gd name="T0" fmla="*/ 457 w 458"/>
                <a:gd name="T1" fmla="*/ 221 h 472"/>
                <a:gd name="T2" fmla="*/ 457 w 458"/>
                <a:gd name="T3" fmla="*/ 221 h 472"/>
                <a:gd name="T4" fmla="*/ 236 w 458"/>
                <a:gd name="T5" fmla="*/ 15 h 472"/>
                <a:gd name="T6" fmla="*/ 206 w 458"/>
                <a:gd name="T7" fmla="*/ 15 h 472"/>
                <a:gd name="T8" fmla="*/ 206 w 458"/>
                <a:gd name="T9" fmla="*/ 44 h 472"/>
                <a:gd name="T10" fmla="*/ 412 w 458"/>
                <a:gd name="T11" fmla="*/ 235 h 472"/>
                <a:gd name="T12" fmla="*/ 206 w 458"/>
                <a:gd name="T13" fmla="*/ 442 h 472"/>
                <a:gd name="T14" fmla="*/ 206 w 458"/>
                <a:gd name="T15" fmla="*/ 471 h 472"/>
                <a:gd name="T16" fmla="*/ 236 w 458"/>
                <a:gd name="T17" fmla="*/ 471 h 472"/>
                <a:gd name="T18" fmla="*/ 457 w 458"/>
                <a:gd name="T19" fmla="*/ 250 h 472"/>
                <a:gd name="T20" fmla="*/ 457 w 458"/>
                <a:gd name="T21" fmla="*/ 235 h 472"/>
                <a:gd name="T22" fmla="*/ 457 w 458"/>
                <a:gd name="T23" fmla="*/ 221 h 472"/>
                <a:gd name="T24" fmla="*/ 221 w 458"/>
                <a:gd name="T25" fmla="*/ 235 h 472"/>
                <a:gd name="T26" fmla="*/ 221 w 458"/>
                <a:gd name="T27" fmla="*/ 235 h 472"/>
                <a:gd name="T28" fmla="*/ 221 w 458"/>
                <a:gd name="T29" fmla="*/ 221 h 472"/>
                <a:gd name="T30" fmla="*/ 44 w 458"/>
                <a:gd name="T31" fmla="*/ 44 h 472"/>
                <a:gd name="T32" fmla="*/ 15 w 458"/>
                <a:gd name="T33" fmla="*/ 44 h 472"/>
                <a:gd name="T34" fmla="*/ 15 w 458"/>
                <a:gd name="T35" fmla="*/ 74 h 472"/>
                <a:gd name="T36" fmla="*/ 177 w 458"/>
                <a:gd name="T37" fmla="*/ 235 h 472"/>
                <a:gd name="T38" fmla="*/ 15 w 458"/>
                <a:gd name="T39" fmla="*/ 397 h 472"/>
                <a:gd name="T40" fmla="*/ 15 w 458"/>
                <a:gd name="T41" fmla="*/ 427 h 472"/>
                <a:gd name="T42" fmla="*/ 44 w 458"/>
                <a:gd name="T43" fmla="*/ 427 h 472"/>
                <a:gd name="T44" fmla="*/ 221 w 458"/>
                <a:gd name="T45" fmla="*/ 250 h 472"/>
                <a:gd name="T46" fmla="*/ 221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57" y="221"/>
                  </a:moveTo>
                  <a:lnTo>
                    <a:pt x="457" y="221"/>
                  </a:lnTo>
                  <a:cubicBezTo>
                    <a:pt x="236" y="15"/>
                    <a:pt x="236" y="15"/>
                    <a:pt x="236" y="15"/>
                  </a:cubicBezTo>
                  <a:cubicBezTo>
                    <a:pt x="236" y="0"/>
                    <a:pt x="221" y="0"/>
                    <a:pt x="206" y="15"/>
                  </a:cubicBezTo>
                  <a:cubicBezTo>
                    <a:pt x="206" y="15"/>
                    <a:pt x="206" y="30"/>
                    <a:pt x="206" y="44"/>
                  </a:cubicBezTo>
                  <a:cubicBezTo>
                    <a:pt x="412" y="235"/>
                    <a:pt x="412" y="235"/>
                    <a:pt x="412" y="235"/>
                  </a:cubicBezTo>
                  <a:cubicBezTo>
                    <a:pt x="206" y="442"/>
                    <a:pt x="206" y="442"/>
                    <a:pt x="206" y="442"/>
                  </a:cubicBezTo>
                  <a:cubicBezTo>
                    <a:pt x="206" y="456"/>
                    <a:pt x="206" y="456"/>
                    <a:pt x="206" y="471"/>
                  </a:cubicBezTo>
                  <a:cubicBezTo>
                    <a:pt x="221" y="471"/>
                    <a:pt x="236" y="471"/>
                    <a:pt x="236" y="471"/>
                  </a:cubicBezTo>
                  <a:cubicBezTo>
                    <a:pt x="457" y="250"/>
                    <a:pt x="457" y="250"/>
                    <a:pt x="457" y="250"/>
                  </a:cubicBezTo>
                  <a:cubicBezTo>
                    <a:pt x="457" y="250"/>
                    <a:pt x="457" y="250"/>
                    <a:pt x="457" y="235"/>
                  </a:cubicBezTo>
                  <a:cubicBezTo>
                    <a:pt x="457" y="235"/>
                    <a:pt x="457" y="235"/>
                    <a:pt x="457" y="221"/>
                  </a:cubicBezTo>
                  <a:close/>
                  <a:moveTo>
                    <a:pt x="221" y="235"/>
                  </a:moveTo>
                  <a:lnTo>
                    <a:pt x="221" y="235"/>
                  </a:lnTo>
                  <a:cubicBezTo>
                    <a:pt x="221" y="235"/>
                    <a:pt x="221" y="235"/>
                    <a:pt x="221" y="221"/>
                  </a:cubicBezTo>
                  <a:cubicBezTo>
                    <a:pt x="44" y="44"/>
                    <a:pt x="44" y="44"/>
                    <a:pt x="44" y="44"/>
                  </a:cubicBezTo>
                  <a:cubicBezTo>
                    <a:pt x="30" y="44"/>
                    <a:pt x="15" y="44"/>
                    <a:pt x="15" y="44"/>
                  </a:cubicBezTo>
                  <a:cubicBezTo>
                    <a:pt x="0" y="59"/>
                    <a:pt x="0" y="74"/>
                    <a:pt x="15" y="74"/>
                  </a:cubicBezTo>
                  <a:cubicBezTo>
                    <a:pt x="177" y="235"/>
                    <a:pt x="177" y="235"/>
                    <a:pt x="177" y="235"/>
                  </a:cubicBezTo>
                  <a:cubicBezTo>
                    <a:pt x="15" y="397"/>
                    <a:pt x="15" y="397"/>
                    <a:pt x="15" y="397"/>
                  </a:cubicBezTo>
                  <a:cubicBezTo>
                    <a:pt x="0" y="412"/>
                    <a:pt x="0" y="427"/>
                    <a:pt x="15" y="427"/>
                  </a:cubicBezTo>
                  <a:cubicBezTo>
                    <a:pt x="15" y="442"/>
                    <a:pt x="30" y="442"/>
                    <a:pt x="44" y="427"/>
                  </a:cubicBezTo>
                  <a:cubicBezTo>
                    <a:pt x="221" y="250"/>
                    <a:pt x="221" y="250"/>
                    <a:pt x="221" y="250"/>
                  </a:cubicBezTo>
                  <a:cubicBezTo>
                    <a:pt x="221" y="250"/>
                    <a:pt x="221" y="250"/>
                    <a:pt x="221" y="23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0" name="Freeform 118"/>
            <p:cNvSpPr>
              <a:spLocks noChangeArrowheads="1"/>
            </p:cNvSpPr>
            <p:nvPr/>
          </p:nvSpPr>
          <p:spPr bwMode="auto">
            <a:xfrm>
              <a:off x="1598613" y="2686050"/>
              <a:ext cx="198437" cy="204788"/>
            </a:xfrm>
            <a:custGeom>
              <a:avLst/>
              <a:gdLst>
                <a:gd name="T0" fmla="*/ 44 w 458"/>
                <a:gd name="T1" fmla="*/ 235 h 472"/>
                <a:gd name="T2" fmla="*/ 44 w 458"/>
                <a:gd name="T3" fmla="*/ 235 h 472"/>
                <a:gd name="T4" fmla="*/ 251 w 458"/>
                <a:gd name="T5" fmla="*/ 44 h 472"/>
                <a:gd name="T6" fmla="*/ 251 w 458"/>
                <a:gd name="T7" fmla="*/ 15 h 472"/>
                <a:gd name="T8" fmla="*/ 221 w 458"/>
                <a:gd name="T9" fmla="*/ 15 h 472"/>
                <a:gd name="T10" fmla="*/ 15 w 458"/>
                <a:gd name="T11" fmla="*/ 221 h 472"/>
                <a:gd name="T12" fmla="*/ 0 w 458"/>
                <a:gd name="T13" fmla="*/ 235 h 472"/>
                <a:gd name="T14" fmla="*/ 15 w 458"/>
                <a:gd name="T15" fmla="*/ 250 h 472"/>
                <a:gd name="T16" fmla="*/ 221 w 458"/>
                <a:gd name="T17" fmla="*/ 471 h 472"/>
                <a:gd name="T18" fmla="*/ 251 w 458"/>
                <a:gd name="T19" fmla="*/ 471 h 472"/>
                <a:gd name="T20" fmla="*/ 251 w 458"/>
                <a:gd name="T21" fmla="*/ 442 h 472"/>
                <a:gd name="T22" fmla="*/ 44 w 458"/>
                <a:gd name="T23" fmla="*/ 235 h 472"/>
                <a:gd name="T24" fmla="*/ 294 w 458"/>
                <a:gd name="T25" fmla="*/ 235 h 472"/>
                <a:gd name="T26" fmla="*/ 294 w 458"/>
                <a:gd name="T27" fmla="*/ 235 h 472"/>
                <a:gd name="T28" fmla="*/ 457 w 458"/>
                <a:gd name="T29" fmla="*/ 74 h 472"/>
                <a:gd name="T30" fmla="*/ 457 w 458"/>
                <a:gd name="T31" fmla="*/ 44 h 472"/>
                <a:gd name="T32" fmla="*/ 427 w 458"/>
                <a:gd name="T33" fmla="*/ 44 h 472"/>
                <a:gd name="T34" fmla="*/ 251 w 458"/>
                <a:gd name="T35" fmla="*/ 221 h 472"/>
                <a:gd name="T36" fmla="*/ 236 w 458"/>
                <a:gd name="T37" fmla="*/ 235 h 472"/>
                <a:gd name="T38" fmla="*/ 251 w 458"/>
                <a:gd name="T39" fmla="*/ 250 h 472"/>
                <a:gd name="T40" fmla="*/ 427 w 458"/>
                <a:gd name="T41" fmla="*/ 427 h 472"/>
                <a:gd name="T42" fmla="*/ 457 w 458"/>
                <a:gd name="T43" fmla="*/ 427 h 472"/>
                <a:gd name="T44" fmla="*/ 457 w 458"/>
                <a:gd name="T45" fmla="*/ 397 h 472"/>
                <a:gd name="T46" fmla="*/ 294 w 458"/>
                <a:gd name="T47" fmla="*/ 23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8" h="472">
                  <a:moveTo>
                    <a:pt x="44" y="235"/>
                  </a:moveTo>
                  <a:lnTo>
                    <a:pt x="44" y="235"/>
                  </a:lnTo>
                  <a:cubicBezTo>
                    <a:pt x="251" y="44"/>
                    <a:pt x="251" y="44"/>
                    <a:pt x="251" y="44"/>
                  </a:cubicBezTo>
                  <a:cubicBezTo>
                    <a:pt x="265" y="30"/>
                    <a:pt x="265" y="15"/>
                    <a:pt x="251" y="15"/>
                  </a:cubicBezTo>
                  <a:cubicBezTo>
                    <a:pt x="251" y="0"/>
                    <a:pt x="236" y="0"/>
                    <a:pt x="221" y="15"/>
                  </a:cubicBezTo>
                  <a:cubicBezTo>
                    <a:pt x="15" y="221"/>
                    <a:pt x="15" y="221"/>
                    <a:pt x="15" y="221"/>
                  </a:cubicBezTo>
                  <a:cubicBezTo>
                    <a:pt x="0" y="235"/>
                    <a:pt x="0" y="235"/>
                    <a:pt x="0" y="235"/>
                  </a:cubicBezTo>
                  <a:cubicBezTo>
                    <a:pt x="0" y="250"/>
                    <a:pt x="0" y="250"/>
                    <a:pt x="15" y="250"/>
                  </a:cubicBezTo>
                  <a:cubicBezTo>
                    <a:pt x="221" y="471"/>
                    <a:pt x="221" y="471"/>
                    <a:pt x="221" y="471"/>
                  </a:cubicBezTo>
                  <a:cubicBezTo>
                    <a:pt x="236" y="471"/>
                    <a:pt x="251" y="471"/>
                    <a:pt x="251" y="471"/>
                  </a:cubicBezTo>
                  <a:cubicBezTo>
                    <a:pt x="265" y="456"/>
                    <a:pt x="265" y="456"/>
                    <a:pt x="251" y="442"/>
                  </a:cubicBezTo>
                  <a:lnTo>
                    <a:pt x="44" y="235"/>
                  </a:lnTo>
                  <a:close/>
                  <a:moveTo>
                    <a:pt x="294" y="235"/>
                  </a:moveTo>
                  <a:lnTo>
                    <a:pt x="294" y="235"/>
                  </a:lnTo>
                  <a:cubicBezTo>
                    <a:pt x="457" y="74"/>
                    <a:pt x="457" y="74"/>
                    <a:pt x="457" y="74"/>
                  </a:cubicBezTo>
                  <a:cubicBezTo>
                    <a:pt x="457" y="74"/>
                    <a:pt x="457" y="59"/>
                    <a:pt x="457" y="44"/>
                  </a:cubicBezTo>
                  <a:cubicBezTo>
                    <a:pt x="442" y="44"/>
                    <a:pt x="427" y="44"/>
                    <a:pt x="427" y="44"/>
                  </a:cubicBezTo>
                  <a:cubicBezTo>
                    <a:pt x="251" y="221"/>
                    <a:pt x="251" y="221"/>
                    <a:pt x="251" y="221"/>
                  </a:cubicBezTo>
                  <a:cubicBezTo>
                    <a:pt x="251" y="235"/>
                    <a:pt x="236" y="235"/>
                    <a:pt x="236" y="235"/>
                  </a:cubicBezTo>
                  <a:cubicBezTo>
                    <a:pt x="236" y="250"/>
                    <a:pt x="251" y="250"/>
                    <a:pt x="251" y="250"/>
                  </a:cubicBezTo>
                  <a:cubicBezTo>
                    <a:pt x="427" y="427"/>
                    <a:pt x="427" y="427"/>
                    <a:pt x="427" y="427"/>
                  </a:cubicBezTo>
                  <a:cubicBezTo>
                    <a:pt x="427" y="442"/>
                    <a:pt x="442" y="442"/>
                    <a:pt x="457" y="427"/>
                  </a:cubicBezTo>
                  <a:cubicBezTo>
                    <a:pt x="457" y="427"/>
                    <a:pt x="457" y="412"/>
                    <a:pt x="457" y="397"/>
                  </a:cubicBezTo>
                  <a:lnTo>
                    <a:pt x="294" y="235"/>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1" name="Freeform 119"/>
            <p:cNvSpPr>
              <a:spLocks noChangeArrowheads="1"/>
            </p:cNvSpPr>
            <p:nvPr/>
          </p:nvSpPr>
          <p:spPr bwMode="auto">
            <a:xfrm>
              <a:off x="1131888" y="2713038"/>
              <a:ext cx="236537" cy="152400"/>
            </a:xfrm>
            <a:custGeom>
              <a:avLst/>
              <a:gdLst>
                <a:gd name="T0" fmla="*/ 133 w 546"/>
                <a:gd name="T1" fmla="*/ 44 h 354"/>
                <a:gd name="T2" fmla="*/ 133 w 546"/>
                <a:gd name="T3" fmla="*/ 44 h 354"/>
                <a:gd name="T4" fmla="*/ 530 w 546"/>
                <a:gd name="T5" fmla="*/ 44 h 354"/>
                <a:gd name="T6" fmla="*/ 545 w 546"/>
                <a:gd name="T7" fmla="*/ 29 h 354"/>
                <a:gd name="T8" fmla="*/ 530 w 546"/>
                <a:gd name="T9" fmla="*/ 0 h 354"/>
                <a:gd name="T10" fmla="*/ 133 w 546"/>
                <a:gd name="T11" fmla="*/ 0 h 354"/>
                <a:gd name="T12" fmla="*/ 118 w 546"/>
                <a:gd name="T13" fmla="*/ 29 h 354"/>
                <a:gd name="T14" fmla="*/ 133 w 546"/>
                <a:gd name="T15" fmla="*/ 44 h 354"/>
                <a:gd name="T16" fmla="*/ 15 w 546"/>
                <a:gd name="T17" fmla="*/ 324 h 354"/>
                <a:gd name="T18" fmla="*/ 15 w 546"/>
                <a:gd name="T19" fmla="*/ 324 h 354"/>
                <a:gd name="T20" fmla="*/ 0 w 546"/>
                <a:gd name="T21" fmla="*/ 338 h 354"/>
                <a:gd name="T22" fmla="*/ 15 w 546"/>
                <a:gd name="T23" fmla="*/ 353 h 354"/>
                <a:gd name="T24" fmla="*/ 45 w 546"/>
                <a:gd name="T25" fmla="*/ 338 h 354"/>
                <a:gd name="T26" fmla="*/ 15 w 546"/>
                <a:gd name="T27" fmla="*/ 324 h 354"/>
                <a:gd name="T28" fmla="*/ 15 w 546"/>
                <a:gd name="T29" fmla="*/ 162 h 354"/>
                <a:gd name="T30" fmla="*/ 15 w 546"/>
                <a:gd name="T31" fmla="*/ 162 h 354"/>
                <a:gd name="T32" fmla="*/ 0 w 546"/>
                <a:gd name="T33" fmla="*/ 176 h 354"/>
                <a:gd name="T34" fmla="*/ 15 w 546"/>
                <a:gd name="T35" fmla="*/ 206 h 354"/>
                <a:gd name="T36" fmla="*/ 45 w 546"/>
                <a:gd name="T37" fmla="*/ 176 h 354"/>
                <a:gd name="T38" fmla="*/ 15 w 546"/>
                <a:gd name="T39" fmla="*/ 162 h 354"/>
                <a:gd name="T40" fmla="*/ 530 w 546"/>
                <a:gd name="T41" fmla="*/ 324 h 354"/>
                <a:gd name="T42" fmla="*/ 530 w 546"/>
                <a:gd name="T43" fmla="*/ 324 h 354"/>
                <a:gd name="T44" fmla="*/ 133 w 546"/>
                <a:gd name="T45" fmla="*/ 324 h 354"/>
                <a:gd name="T46" fmla="*/ 118 w 546"/>
                <a:gd name="T47" fmla="*/ 338 h 354"/>
                <a:gd name="T48" fmla="*/ 133 w 546"/>
                <a:gd name="T49" fmla="*/ 353 h 354"/>
                <a:gd name="T50" fmla="*/ 530 w 546"/>
                <a:gd name="T51" fmla="*/ 353 h 354"/>
                <a:gd name="T52" fmla="*/ 545 w 546"/>
                <a:gd name="T53" fmla="*/ 338 h 354"/>
                <a:gd name="T54" fmla="*/ 530 w 546"/>
                <a:gd name="T55" fmla="*/ 324 h 354"/>
                <a:gd name="T56" fmla="*/ 530 w 546"/>
                <a:gd name="T57" fmla="*/ 162 h 354"/>
                <a:gd name="T58" fmla="*/ 530 w 546"/>
                <a:gd name="T59" fmla="*/ 162 h 354"/>
                <a:gd name="T60" fmla="*/ 133 w 546"/>
                <a:gd name="T61" fmla="*/ 162 h 354"/>
                <a:gd name="T62" fmla="*/ 118 w 546"/>
                <a:gd name="T63" fmla="*/ 176 h 354"/>
                <a:gd name="T64" fmla="*/ 133 w 546"/>
                <a:gd name="T65" fmla="*/ 206 h 354"/>
                <a:gd name="T66" fmla="*/ 530 w 546"/>
                <a:gd name="T67" fmla="*/ 206 h 354"/>
                <a:gd name="T68" fmla="*/ 545 w 546"/>
                <a:gd name="T69" fmla="*/ 176 h 354"/>
                <a:gd name="T70" fmla="*/ 530 w 546"/>
                <a:gd name="T71" fmla="*/ 162 h 354"/>
                <a:gd name="T72" fmla="*/ 15 w 546"/>
                <a:gd name="T73" fmla="*/ 0 h 354"/>
                <a:gd name="T74" fmla="*/ 15 w 546"/>
                <a:gd name="T75" fmla="*/ 0 h 354"/>
                <a:gd name="T76" fmla="*/ 0 w 546"/>
                <a:gd name="T77" fmla="*/ 29 h 354"/>
                <a:gd name="T78" fmla="*/ 15 w 546"/>
                <a:gd name="T79" fmla="*/ 44 h 354"/>
                <a:gd name="T80" fmla="*/ 45 w 546"/>
                <a:gd name="T81" fmla="*/ 29 h 354"/>
                <a:gd name="T82" fmla="*/ 15 w 546"/>
                <a:gd name="T8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46" h="354">
                  <a:moveTo>
                    <a:pt x="133" y="44"/>
                  </a:moveTo>
                  <a:lnTo>
                    <a:pt x="133" y="44"/>
                  </a:lnTo>
                  <a:cubicBezTo>
                    <a:pt x="530" y="44"/>
                    <a:pt x="530" y="44"/>
                    <a:pt x="530" y="44"/>
                  </a:cubicBezTo>
                  <a:cubicBezTo>
                    <a:pt x="545" y="44"/>
                    <a:pt x="545" y="29"/>
                    <a:pt x="545" y="29"/>
                  </a:cubicBezTo>
                  <a:cubicBezTo>
                    <a:pt x="545" y="15"/>
                    <a:pt x="545" y="0"/>
                    <a:pt x="530" y="0"/>
                  </a:cubicBezTo>
                  <a:cubicBezTo>
                    <a:pt x="133" y="0"/>
                    <a:pt x="133" y="0"/>
                    <a:pt x="133" y="0"/>
                  </a:cubicBezTo>
                  <a:cubicBezTo>
                    <a:pt x="133" y="0"/>
                    <a:pt x="118" y="15"/>
                    <a:pt x="118" y="29"/>
                  </a:cubicBezTo>
                  <a:lnTo>
                    <a:pt x="133" y="44"/>
                  </a:lnTo>
                  <a:close/>
                  <a:moveTo>
                    <a:pt x="15" y="324"/>
                  </a:moveTo>
                  <a:lnTo>
                    <a:pt x="15" y="324"/>
                  </a:lnTo>
                  <a:cubicBezTo>
                    <a:pt x="15" y="324"/>
                    <a:pt x="0" y="324"/>
                    <a:pt x="0" y="338"/>
                  </a:cubicBezTo>
                  <a:cubicBezTo>
                    <a:pt x="0" y="353"/>
                    <a:pt x="15" y="353"/>
                    <a:pt x="15" y="353"/>
                  </a:cubicBezTo>
                  <a:cubicBezTo>
                    <a:pt x="30" y="353"/>
                    <a:pt x="45" y="353"/>
                    <a:pt x="45" y="338"/>
                  </a:cubicBezTo>
                  <a:cubicBezTo>
                    <a:pt x="45" y="324"/>
                    <a:pt x="30" y="324"/>
                    <a:pt x="15" y="324"/>
                  </a:cubicBezTo>
                  <a:close/>
                  <a:moveTo>
                    <a:pt x="15" y="162"/>
                  </a:moveTo>
                  <a:lnTo>
                    <a:pt x="15" y="162"/>
                  </a:lnTo>
                  <a:lnTo>
                    <a:pt x="0" y="176"/>
                  </a:lnTo>
                  <a:cubicBezTo>
                    <a:pt x="0" y="191"/>
                    <a:pt x="15" y="206"/>
                    <a:pt x="15" y="206"/>
                  </a:cubicBezTo>
                  <a:cubicBezTo>
                    <a:pt x="30" y="206"/>
                    <a:pt x="45" y="191"/>
                    <a:pt x="45" y="176"/>
                  </a:cubicBezTo>
                  <a:cubicBezTo>
                    <a:pt x="45" y="176"/>
                    <a:pt x="30" y="162"/>
                    <a:pt x="15" y="162"/>
                  </a:cubicBezTo>
                  <a:close/>
                  <a:moveTo>
                    <a:pt x="530" y="324"/>
                  </a:moveTo>
                  <a:lnTo>
                    <a:pt x="530" y="324"/>
                  </a:lnTo>
                  <a:cubicBezTo>
                    <a:pt x="133" y="324"/>
                    <a:pt x="133" y="324"/>
                    <a:pt x="133" y="324"/>
                  </a:cubicBezTo>
                  <a:cubicBezTo>
                    <a:pt x="133" y="324"/>
                    <a:pt x="118" y="324"/>
                    <a:pt x="118" y="338"/>
                  </a:cubicBezTo>
                  <a:cubicBezTo>
                    <a:pt x="118" y="353"/>
                    <a:pt x="133" y="353"/>
                    <a:pt x="133" y="353"/>
                  </a:cubicBezTo>
                  <a:cubicBezTo>
                    <a:pt x="530" y="353"/>
                    <a:pt x="530" y="353"/>
                    <a:pt x="530" y="353"/>
                  </a:cubicBezTo>
                  <a:cubicBezTo>
                    <a:pt x="545" y="353"/>
                    <a:pt x="545" y="353"/>
                    <a:pt x="545" y="338"/>
                  </a:cubicBezTo>
                  <a:cubicBezTo>
                    <a:pt x="545" y="324"/>
                    <a:pt x="545" y="324"/>
                    <a:pt x="530" y="324"/>
                  </a:cubicBezTo>
                  <a:close/>
                  <a:moveTo>
                    <a:pt x="530" y="162"/>
                  </a:moveTo>
                  <a:lnTo>
                    <a:pt x="530" y="162"/>
                  </a:lnTo>
                  <a:cubicBezTo>
                    <a:pt x="133" y="162"/>
                    <a:pt x="133" y="162"/>
                    <a:pt x="133" y="162"/>
                  </a:cubicBezTo>
                  <a:lnTo>
                    <a:pt x="118" y="176"/>
                  </a:lnTo>
                  <a:cubicBezTo>
                    <a:pt x="118" y="191"/>
                    <a:pt x="133" y="206"/>
                    <a:pt x="133" y="206"/>
                  </a:cubicBezTo>
                  <a:cubicBezTo>
                    <a:pt x="530" y="206"/>
                    <a:pt x="530" y="206"/>
                    <a:pt x="530" y="206"/>
                  </a:cubicBezTo>
                  <a:cubicBezTo>
                    <a:pt x="545" y="206"/>
                    <a:pt x="545" y="191"/>
                    <a:pt x="545" y="176"/>
                  </a:cubicBezTo>
                  <a:cubicBezTo>
                    <a:pt x="545" y="176"/>
                    <a:pt x="545" y="162"/>
                    <a:pt x="530" y="162"/>
                  </a:cubicBezTo>
                  <a:close/>
                  <a:moveTo>
                    <a:pt x="15" y="0"/>
                  </a:moveTo>
                  <a:lnTo>
                    <a:pt x="15" y="0"/>
                  </a:lnTo>
                  <a:cubicBezTo>
                    <a:pt x="15" y="0"/>
                    <a:pt x="0" y="15"/>
                    <a:pt x="0" y="29"/>
                  </a:cubicBezTo>
                  <a:lnTo>
                    <a:pt x="15" y="44"/>
                  </a:lnTo>
                  <a:cubicBezTo>
                    <a:pt x="30" y="44"/>
                    <a:pt x="45" y="29"/>
                    <a:pt x="45" y="29"/>
                  </a:cubicBezTo>
                  <a:cubicBezTo>
                    <a:pt x="45" y="15"/>
                    <a:pt x="30" y="0"/>
                    <a:pt x="15" y="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2" name="Freeform 120"/>
            <p:cNvSpPr>
              <a:spLocks noChangeArrowheads="1"/>
            </p:cNvSpPr>
            <p:nvPr/>
          </p:nvSpPr>
          <p:spPr bwMode="auto">
            <a:xfrm>
              <a:off x="685800" y="2679700"/>
              <a:ext cx="247650" cy="223838"/>
            </a:xfrm>
            <a:custGeom>
              <a:avLst/>
              <a:gdLst>
                <a:gd name="T0" fmla="*/ 545 w 575"/>
                <a:gd name="T1" fmla="*/ 471 h 517"/>
                <a:gd name="T2" fmla="*/ 545 w 575"/>
                <a:gd name="T3" fmla="*/ 471 h 517"/>
                <a:gd name="T4" fmla="*/ 29 w 575"/>
                <a:gd name="T5" fmla="*/ 471 h 517"/>
                <a:gd name="T6" fmla="*/ 15 w 575"/>
                <a:gd name="T7" fmla="*/ 486 h 517"/>
                <a:gd name="T8" fmla="*/ 29 w 575"/>
                <a:gd name="T9" fmla="*/ 516 h 517"/>
                <a:gd name="T10" fmla="*/ 545 w 575"/>
                <a:gd name="T11" fmla="*/ 516 h 517"/>
                <a:gd name="T12" fmla="*/ 559 w 575"/>
                <a:gd name="T13" fmla="*/ 486 h 517"/>
                <a:gd name="T14" fmla="*/ 545 w 575"/>
                <a:gd name="T15" fmla="*/ 471 h 517"/>
                <a:gd name="T16" fmla="*/ 44 w 575"/>
                <a:gd name="T17" fmla="*/ 427 h 517"/>
                <a:gd name="T18" fmla="*/ 44 w 575"/>
                <a:gd name="T19" fmla="*/ 427 h 517"/>
                <a:gd name="T20" fmla="*/ 515 w 575"/>
                <a:gd name="T21" fmla="*/ 427 h 517"/>
                <a:gd name="T22" fmla="*/ 559 w 575"/>
                <a:gd name="T23" fmla="*/ 383 h 517"/>
                <a:gd name="T24" fmla="*/ 309 w 575"/>
                <a:gd name="T25" fmla="*/ 15 h 517"/>
                <a:gd name="T26" fmla="*/ 250 w 575"/>
                <a:gd name="T27" fmla="*/ 15 h 517"/>
                <a:gd name="T28" fmla="*/ 15 w 575"/>
                <a:gd name="T29" fmla="*/ 383 h 517"/>
                <a:gd name="T30" fmla="*/ 44 w 575"/>
                <a:gd name="T31" fmla="*/ 427 h 517"/>
                <a:gd name="T32" fmla="*/ 280 w 575"/>
                <a:gd name="T33" fmla="*/ 59 h 517"/>
                <a:gd name="T34" fmla="*/ 280 w 575"/>
                <a:gd name="T35" fmla="*/ 59 h 517"/>
                <a:gd name="T36" fmla="*/ 501 w 575"/>
                <a:gd name="T37" fmla="*/ 398 h 517"/>
                <a:gd name="T38" fmla="*/ 59 w 575"/>
                <a:gd name="T39" fmla="*/ 398 h 517"/>
                <a:gd name="T40" fmla="*/ 280 w 575"/>
                <a:gd name="T41" fmla="*/ 59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517">
                  <a:moveTo>
                    <a:pt x="545" y="471"/>
                  </a:moveTo>
                  <a:lnTo>
                    <a:pt x="545" y="471"/>
                  </a:lnTo>
                  <a:cubicBezTo>
                    <a:pt x="29" y="471"/>
                    <a:pt x="29" y="471"/>
                    <a:pt x="29" y="471"/>
                  </a:cubicBezTo>
                  <a:cubicBezTo>
                    <a:pt x="15" y="471"/>
                    <a:pt x="15" y="486"/>
                    <a:pt x="15" y="486"/>
                  </a:cubicBezTo>
                  <a:cubicBezTo>
                    <a:pt x="15" y="501"/>
                    <a:pt x="15" y="516"/>
                    <a:pt x="29" y="516"/>
                  </a:cubicBezTo>
                  <a:cubicBezTo>
                    <a:pt x="545" y="516"/>
                    <a:pt x="545" y="516"/>
                    <a:pt x="545" y="516"/>
                  </a:cubicBezTo>
                  <a:cubicBezTo>
                    <a:pt x="545" y="516"/>
                    <a:pt x="559" y="501"/>
                    <a:pt x="559" y="486"/>
                  </a:cubicBezTo>
                  <a:lnTo>
                    <a:pt x="545" y="471"/>
                  </a:lnTo>
                  <a:close/>
                  <a:moveTo>
                    <a:pt x="44" y="427"/>
                  </a:moveTo>
                  <a:lnTo>
                    <a:pt x="44" y="427"/>
                  </a:lnTo>
                  <a:cubicBezTo>
                    <a:pt x="515" y="427"/>
                    <a:pt x="515" y="427"/>
                    <a:pt x="515" y="427"/>
                  </a:cubicBezTo>
                  <a:cubicBezTo>
                    <a:pt x="574" y="427"/>
                    <a:pt x="559" y="398"/>
                    <a:pt x="559" y="383"/>
                  </a:cubicBezTo>
                  <a:cubicBezTo>
                    <a:pt x="309" y="15"/>
                    <a:pt x="309" y="15"/>
                    <a:pt x="309" y="15"/>
                  </a:cubicBezTo>
                  <a:cubicBezTo>
                    <a:pt x="309" y="0"/>
                    <a:pt x="265" y="0"/>
                    <a:pt x="250" y="15"/>
                  </a:cubicBezTo>
                  <a:cubicBezTo>
                    <a:pt x="15" y="383"/>
                    <a:pt x="15" y="383"/>
                    <a:pt x="15" y="383"/>
                  </a:cubicBezTo>
                  <a:cubicBezTo>
                    <a:pt x="0" y="412"/>
                    <a:pt x="0" y="427"/>
                    <a:pt x="44" y="427"/>
                  </a:cubicBezTo>
                  <a:close/>
                  <a:moveTo>
                    <a:pt x="280" y="59"/>
                  </a:moveTo>
                  <a:lnTo>
                    <a:pt x="280" y="59"/>
                  </a:lnTo>
                  <a:cubicBezTo>
                    <a:pt x="501" y="398"/>
                    <a:pt x="501" y="398"/>
                    <a:pt x="501" y="398"/>
                  </a:cubicBezTo>
                  <a:cubicBezTo>
                    <a:pt x="59" y="398"/>
                    <a:pt x="59" y="398"/>
                    <a:pt x="59" y="398"/>
                  </a:cubicBezTo>
                  <a:lnTo>
                    <a:pt x="280" y="59"/>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3" name="Freeform 121"/>
            <p:cNvSpPr>
              <a:spLocks noChangeArrowheads="1"/>
            </p:cNvSpPr>
            <p:nvPr/>
          </p:nvSpPr>
          <p:spPr bwMode="auto">
            <a:xfrm>
              <a:off x="228600" y="2667000"/>
              <a:ext cx="274638" cy="242888"/>
            </a:xfrm>
            <a:custGeom>
              <a:avLst/>
              <a:gdLst>
                <a:gd name="T0" fmla="*/ 589 w 634"/>
                <a:gd name="T1" fmla="*/ 15 h 560"/>
                <a:gd name="T2" fmla="*/ 589 w 634"/>
                <a:gd name="T3" fmla="*/ 15 h 560"/>
                <a:gd name="T4" fmla="*/ 397 w 634"/>
                <a:gd name="T5" fmla="*/ 147 h 560"/>
                <a:gd name="T6" fmla="*/ 397 w 634"/>
                <a:gd name="T7" fmla="*/ 44 h 560"/>
                <a:gd name="T8" fmla="*/ 354 w 634"/>
                <a:gd name="T9" fmla="*/ 15 h 560"/>
                <a:gd name="T10" fmla="*/ 15 w 634"/>
                <a:gd name="T11" fmla="*/ 250 h 560"/>
                <a:gd name="T12" fmla="*/ 15 w 634"/>
                <a:gd name="T13" fmla="*/ 309 h 560"/>
                <a:gd name="T14" fmla="*/ 354 w 634"/>
                <a:gd name="T15" fmla="*/ 559 h 560"/>
                <a:gd name="T16" fmla="*/ 397 w 634"/>
                <a:gd name="T17" fmla="*/ 515 h 560"/>
                <a:gd name="T18" fmla="*/ 397 w 634"/>
                <a:gd name="T19" fmla="*/ 412 h 560"/>
                <a:gd name="T20" fmla="*/ 589 w 634"/>
                <a:gd name="T21" fmla="*/ 559 h 560"/>
                <a:gd name="T22" fmla="*/ 633 w 634"/>
                <a:gd name="T23" fmla="*/ 515 h 560"/>
                <a:gd name="T24" fmla="*/ 633 w 634"/>
                <a:gd name="T25" fmla="*/ 44 h 560"/>
                <a:gd name="T26" fmla="*/ 589 w 634"/>
                <a:gd name="T27" fmla="*/ 15 h 560"/>
                <a:gd name="T28" fmla="*/ 604 w 634"/>
                <a:gd name="T29" fmla="*/ 500 h 560"/>
                <a:gd name="T30" fmla="*/ 604 w 634"/>
                <a:gd name="T31" fmla="*/ 500 h 560"/>
                <a:gd name="T32" fmla="*/ 368 w 634"/>
                <a:gd name="T33" fmla="*/ 338 h 560"/>
                <a:gd name="T34" fmla="*/ 368 w 634"/>
                <a:gd name="T35" fmla="*/ 500 h 560"/>
                <a:gd name="T36" fmla="*/ 44 w 634"/>
                <a:gd name="T37" fmla="*/ 279 h 560"/>
                <a:gd name="T38" fmla="*/ 368 w 634"/>
                <a:gd name="T39" fmla="*/ 59 h 560"/>
                <a:gd name="T40" fmla="*/ 368 w 634"/>
                <a:gd name="T41" fmla="*/ 236 h 560"/>
                <a:gd name="T42" fmla="*/ 604 w 634"/>
                <a:gd name="T43" fmla="*/ 59 h 560"/>
                <a:gd name="T44" fmla="*/ 604 w 634"/>
                <a:gd name="T45" fmla="*/ 50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0">
                  <a:moveTo>
                    <a:pt x="589" y="15"/>
                  </a:moveTo>
                  <a:lnTo>
                    <a:pt x="589" y="15"/>
                  </a:lnTo>
                  <a:cubicBezTo>
                    <a:pt x="397" y="147"/>
                    <a:pt x="397" y="147"/>
                    <a:pt x="397" y="147"/>
                  </a:cubicBezTo>
                  <a:cubicBezTo>
                    <a:pt x="397" y="44"/>
                    <a:pt x="397" y="44"/>
                    <a:pt x="397" y="44"/>
                  </a:cubicBezTo>
                  <a:cubicBezTo>
                    <a:pt x="397" y="0"/>
                    <a:pt x="383" y="0"/>
                    <a:pt x="354" y="15"/>
                  </a:cubicBezTo>
                  <a:cubicBezTo>
                    <a:pt x="15" y="250"/>
                    <a:pt x="15" y="250"/>
                    <a:pt x="15" y="250"/>
                  </a:cubicBezTo>
                  <a:cubicBezTo>
                    <a:pt x="0" y="265"/>
                    <a:pt x="0" y="294"/>
                    <a:pt x="15" y="309"/>
                  </a:cubicBezTo>
                  <a:cubicBezTo>
                    <a:pt x="354" y="559"/>
                    <a:pt x="354" y="559"/>
                    <a:pt x="354" y="559"/>
                  </a:cubicBezTo>
                  <a:cubicBezTo>
                    <a:pt x="368" y="559"/>
                    <a:pt x="397" y="559"/>
                    <a:pt x="397" y="515"/>
                  </a:cubicBezTo>
                  <a:cubicBezTo>
                    <a:pt x="397" y="412"/>
                    <a:pt x="397" y="412"/>
                    <a:pt x="397" y="412"/>
                  </a:cubicBezTo>
                  <a:cubicBezTo>
                    <a:pt x="589" y="559"/>
                    <a:pt x="589" y="559"/>
                    <a:pt x="589" y="559"/>
                  </a:cubicBezTo>
                  <a:cubicBezTo>
                    <a:pt x="604" y="559"/>
                    <a:pt x="633" y="559"/>
                    <a:pt x="633" y="515"/>
                  </a:cubicBezTo>
                  <a:cubicBezTo>
                    <a:pt x="633" y="44"/>
                    <a:pt x="633" y="44"/>
                    <a:pt x="633" y="44"/>
                  </a:cubicBezTo>
                  <a:cubicBezTo>
                    <a:pt x="633" y="0"/>
                    <a:pt x="618" y="0"/>
                    <a:pt x="589" y="15"/>
                  </a:cubicBezTo>
                  <a:close/>
                  <a:moveTo>
                    <a:pt x="604" y="500"/>
                  </a:moveTo>
                  <a:lnTo>
                    <a:pt x="604" y="500"/>
                  </a:lnTo>
                  <a:cubicBezTo>
                    <a:pt x="368" y="338"/>
                    <a:pt x="368" y="338"/>
                    <a:pt x="368" y="338"/>
                  </a:cubicBezTo>
                  <a:lnTo>
                    <a:pt x="368" y="500"/>
                  </a:lnTo>
                  <a:cubicBezTo>
                    <a:pt x="44" y="279"/>
                    <a:pt x="44" y="279"/>
                    <a:pt x="44" y="279"/>
                  </a:cubicBezTo>
                  <a:cubicBezTo>
                    <a:pt x="368" y="59"/>
                    <a:pt x="368" y="59"/>
                    <a:pt x="368" y="59"/>
                  </a:cubicBezTo>
                  <a:cubicBezTo>
                    <a:pt x="368" y="103"/>
                    <a:pt x="368" y="236"/>
                    <a:pt x="368" y="236"/>
                  </a:cubicBezTo>
                  <a:cubicBezTo>
                    <a:pt x="604" y="59"/>
                    <a:pt x="604" y="59"/>
                    <a:pt x="604" y="59"/>
                  </a:cubicBezTo>
                  <a:lnTo>
                    <a:pt x="604" y="50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4" name="Freeform 122"/>
            <p:cNvSpPr>
              <a:spLocks noChangeArrowheads="1"/>
            </p:cNvSpPr>
            <p:nvPr/>
          </p:nvSpPr>
          <p:spPr bwMode="auto">
            <a:xfrm>
              <a:off x="4206875" y="2228850"/>
              <a:ext cx="274638" cy="241300"/>
            </a:xfrm>
            <a:custGeom>
              <a:avLst/>
              <a:gdLst>
                <a:gd name="T0" fmla="*/ 618 w 634"/>
                <a:gd name="T1" fmla="*/ 250 h 561"/>
                <a:gd name="T2" fmla="*/ 618 w 634"/>
                <a:gd name="T3" fmla="*/ 250 h 561"/>
                <a:gd name="T4" fmla="*/ 280 w 634"/>
                <a:gd name="T5" fmla="*/ 15 h 561"/>
                <a:gd name="T6" fmla="*/ 236 w 634"/>
                <a:gd name="T7" fmla="*/ 44 h 561"/>
                <a:gd name="T8" fmla="*/ 236 w 634"/>
                <a:gd name="T9" fmla="*/ 147 h 561"/>
                <a:gd name="T10" fmla="*/ 44 w 634"/>
                <a:gd name="T11" fmla="*/ 15 h 561"/>
                <a:gd name="T12" fmla="*/ 0 w 634"/>
                <a:gd name="T13" fmla="*/ 44 h 561"/>
                <a:gd name="T14" fmla="*/ 0 w 634"/>
                <a:gd name="T15" fmla="*/ 515 h 561"/>
                <a:gd name="T16" fmla="*/ 44 w 634"/>
                <a:gd name="T17" fmla="*/ 545 h 561"/>
                <a:gd name="T18" fmla="*/ 236 w 634"/>
                <a:gd name="T19" fmla="*/ 412 h 561"/>
                <a:gd name="T20" fmla="*/ 236 w 634"/>
                <a:gd name="T21" fmla="*/ 515 h 561"/>
                <a:gd name="T22" fmla="*/ 280 w 634"/>
                <a:gd name="T23" fmla="*/ 545 h 561"/>
                <a:gd name="T24" fmla="*/ 618 w 634"/>
                <a:gd name="T25" fmla="*/ 309 h 561"/>
                <a:gd name="T26" fmla="*/ 618 w 634"/>
                <a:gd name="T27" fmla="*/ 250 h 561"/>
                <a:gd name="T28" fmla="*/ 265 w 634"/>
                <a:gd name="T29" fmla="*/ 501 h 561"/>
                <a:gd name="T30" fmla="*/ 265 w 634"/>
                <a:gd name="T31" fmla="*/ 501 h 561"/>
                <a:gd name="T32" fmla="*/ 265 w 634"/>
                <a:gd name="T33" fmla="*/ 339 h 561"/>
                <a:gd name="T34" fmla="*/ 29 w 634"/>
                <a:gd name="T35" fmla="*/ 501 h 561"/>
                <a:gd name="T36" fmla="*/ 29 w 634"/>
                <a:gd name="T37" fmla="*/ 59 h 561"/>
                <a:gd name="T38" fmla="*/ 265 w 634"/>
                <a:gd name="T39" fmla="*/ 221 h 561"/>
                <a:gd name="T40" fmla="*/ 265 w 634"/>
                <a:gd name="T41" fmla="*/ 59 h 561"/>
                <a:gd name="T42" fmla="*/ 589 w 634"/>
                <a:gd name="T43" fmla="*/ 280 h 561"/>
                <a:gd name="T44" fmla="*/ 265 w 634"/>
                <a:gd name="T4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4" h="561">
                  <a:moveTo>
                    <a:pt x="618" y="250"/>
                  </a:moveTo>
                  <a:lnTo>
                    <a:pt x="618" y="250"/>
                  </a:lnTo>
                  <a:cubicBezTo>
                    <a:pt x="280" y="15"/>
                    <a:pt x="280" y="15"/>
                    <a:pt x="280" y="15"/>
                  </a:cubicBezTo>
                  <a:cubicBezTo>
                    <a:pt x="250" y="0"/>
                    <a:pt x="236" y="0"/>
                    <a:pt x="236" y="44"/>
                  </a:cubicBezTo>
                  <a:cubicBezTo>
                    <a:pt x="236" y="147"/>
                    <a:pt x="236" y="147"/>
                    <a:pt x="236" y="147"/>
                  </a:cubicBezTo>
                  <a:cubicBezTo>
                    <a:pt x="44" y="15"/>
                    <a:pt x="44" y="15"/>
                    <a:pt x="44" y="15"/>
                  </a:cubicBezTo>
                  <a:cubicBezTo>
                    <a:pt x="15" y="0"/>
                    <a:pt x="0" y="0"/>
                    <a:pt x="0" y="44"/>
                  </a:cubicBezTo>
                  <a:cubicBezTo>
                    <a:pt x="0" y="515"/>
                    <a:pt x="0" y="515"/>
                    <a:pt x="0" y="515"/>
                  </a:cubicBezTo>
                  <a:cubicBezTo>
                    <a:pt x="0" y="560"/>
                    <a:pt x="29" y="560"/>
                    <a:pt x="44" y="545"/>
                  </a:cubicBezTo>
                  <a:cubicBezTo>
                    <a:pt x="236" y="412"/>
                    <a:pt x="236" y="412"/>
                    <a:pt x="236" y="412"/>
                  </a:cubicBezTo>
                  <a:cubicBezTo>
                    <a:pt x="236" y="515"/>
                    <a:pt x="236" y="515"/>
                    <a:pt x="236" y="515"/>
                  </a:cubicBezTo>
                  <a:cubicBezTo>
                    <a:pt x="236" y="560"/>
                    <a:pt x="265" y="560"/>
                    <a:pt x="280" y="545"/>
                  </a:cubicBezTo>
                  <a:cubicBezTo>
                    <a:pt x="618" y="309"/>
                    <a:pt x="618" y="309"/>
                    <a:pt x="618" y="309"/>
                  </a:cubicBezTo>
                  <a:cubicBezTo>
                    <a:pt x="633" y="294"/>
                    <a:pt x="633" y="265"/>
                    <a:pt x="618" y="250"/>
                  </a:cubicBezTo>
                  <a:close/>
                  <a:moveTo>
                    <a:pt x="265" y="501"/>
                  </a:moveTo>
                  <a:lnTo>
                    <a:pt x="265" y="501"/>
                  </a:lnTo>
                  <a:cubicBezTo>
                    <a:pt x="265" y="486"/>
                    <a:pt x="265" y="339"/>
                    <a:pt x="265" y="339"/>
                  </a:cubicBezTo>
                  <a:cubicBezTo>
                    <a:pt x="29" y="501"/>
                    <a:pt x="29" y="501"/>
                    <a:pt x="29" y="501"/>
                  </a:cubicBezTo>
                  <a:cubicBezTo>
                    <a:pt x="29" y="486"/>
                    <a:pt x="29" y="88"/>
                    <a:pt x="29" y="59"/>
                  </a:cubicBezTo>
                  <a:cubicBezTo>
                    <a:pt x="265" y="221"/>
                    <a:pt x="265" y="221"/>
                    <a:pt x="265" y="221"/>
                  </a:cubicBezTo>
                  <a:cubicBezTo>
                    <a:pt x="265" y="221"/>
                    <a:pt x="265" y="88"/>
                    <a:pt x="265" y="59"/>
                  </a:cubicBezTo>
                  <a:cubicBezTo>
                    <a:pt x="589" y="280"/>
                    <a:pt x="589" y="280"/>
                    <a:pt x="589" y="280"/>
                  </a:cubicBezTo>
                  <a:lnTo>
                    <a:pt x="265" y="50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5" name="Freeform 123"/>
            <p:cNvSpPr>
              <a:spLocks noChangeArrowheads="1"/>
            </p:cNvSpPr>
            <p:nvPr/>
          </p:nvSpPr>
          <p:spPr bwMode="auto">
            <a:xfrm>
              <a:off x="3781425" y="2228850"/>
              <a:ext cx="236538" cy="241300"/>
            </a:xfrm>
            <a:custGeom>
              <a:avLst/>
              <a:gdLst>
                <a:gd name="T0" fmla="*/ 515 w 545"/>
                <a:gd name="T1" fmla="*/ 0 h 561"/>
                <a:gd name="T2" fmla="*/ 515 w 545"/>
                <a:gd name="T3" fmla="*/ 0 h 561"/>
                <a:gd name="T4" fmla="*/ 44 w 545"/>
                <a:gd name="T5" fmla="*/ 0 h 561"/>
                <a:gd name="T6" fmla="*/ 0 w 545"/>
                <a:gd name="T7" fmla="*/ 44 h 561"/>
                <a:gd name="T8" fmla="*/ 0 w 545"/>
                <a:gd name="T9" fmla="*/ 515 h 561"/>
                <a:gd name="T10" fmla="*/ 44 w 545"/>
                <a:gd name="T11" fmla="*/ 560 h 561"/>
                <a:gd name="T12" fmla="*/ 515 w 545"/>
                <a:gd name="T13" fmla="*/ 560 h 561"/>
                <a:gd name="T14" fmla="*/ 544 w 545"/>
                <a:gd name="T15" fmla="*/ 515 h 561"/>
                <a:gd name="T16" fmla="*/ 544 w 545"/>
                <a:gd name="T17" fmla="*/ 44 h 561"/>
                <a:gd name="T18" fmla="*/ 515 w 545"/>
                <a:gd name="T19" fmla="*/ 0 h 561"/>
                <a:gd name="T20" fmla="*/ 515 w 545"/>
                <a:gd name="T21" fmla="*/ 501 h 561"/>
                <a:gd name="T22" fmla="*/ 515 w 545"/>
                <a:gd name="T23" fmla="*/ 501 h 561"/>
                <a:gd name="T24" fmla="*/ 485 w 545"/>
                <a:gd name="T25" fmla="*/ 515 h 561"/>
                <a:gd name="T26" fmla="*/ 58 w 545"/>
                <a:gd name="T27" fmla="*/ 515 h 561"/>
                <a:gd name="T28" fmla="*/ 44 w 545"/>
                <a:gd name="T29" fmla="*/ 501 h 561"/>
                <a:gd name="T30" fmla="*/ 44 w 545"/>
                <a:gd name="T31" fmla="*/ 59 h 561"/>
                <a:gd name="T32" fmla="*/ 58 w 545"/>
                <a:gd name="T33" fmla="*/ 44 h 561"/>
                <a:gd name="T34" fmla="*/ 485 w 545"/>
                <a:gd name="T35" fmla="*/ 44 h 561"/>
                <a:gd name="T36" fmla="*/ 515 w 545"/>
                <a:gd name="T37" fmla="*/ 59 h 561"/>
                <a:gd name="T38" fmla="*/ 515 w 545"/>
                <a:gd name="T3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5" h="561">
                  <a:moveTo>
                    <a:pt x="515" y="0"/>
                  </a:moveTo>
                  <a:lnTo>
                    <a:pt x="515" y="0"/>
                  </a:lnTo>
                  <a:cubicBezTo>
                    <a:pt x="44" y="0"/>
                    <a:pt x="44" y="0"/>
                    <a:pt x="44" y="0"/>
                  </a:cubicBezTo>
                  <a:cubicBezTo>
                    <a:pt x="14" y="0"/>
                    <a:pt x="0" y="30"/>
                    <a:pt x="0" y="44"/>
                  </a:cubicBezTo>
                  <a:cubicBezTo>
                    <a:pt x="0" y="515"/>
                    <a:pt x="0" y="515"/>
                    <a:pt x="0" y="515"/>
                  </a:cubicBezTo>
                  <a:cubicBezTo>
                    <a:pt x="0" y="530"/>
                    <a:pt x="14" y="560"/>
                    <a:pt x="44" y="560"/>
                  </a:cubicBezTo>
                  <a:cubicBezTo>
                    <a:pt x="515" y="560"/>
                    <a:pt x="515" y="560"/>
                    <a:pt x="515" y="560"/>
                  </a:cubicBezTo>
                  <a:cubicBezTo>
                    <a:pt x="530" y="560"/>
                    <a:pt x="544" y="530"/>
                    <a:pt x="544" y="515"/>
                  </a:cubicBezTo>
                  <a:cubicBezTo>
                    <a:pt x="544" y="44"/>
                    <a:pt x="544" y="44"/>
                    <a:pt x="544" y="44"/>
                  </a:cubicBezTo>
                  <a:cubicBezTo>
                    <a:pt x="544" y="30"/>
                    <a:pt x="530" y="0"/>
                    <a:pt x="515" y="0"/>
                  </a:cubicBezTo>
                  <a:close/>
                  <a:moveTo>
                    <a:pt x="515" y="501"/>
                  </a:moveTo>
                  <a:lnTo>
                    <a:pt x="515" y="501"/>
                  </a:lnTo>
                  <a:cubicBezTo>
                    <a:pt x="515" y="501"/>
                    <a:pt x="500" y="515"/>
                    <a:pt x="485" y="515"/>
                  </a:cubicBezTo>
                  <a:cubicBezTo>
                    <a:pt x="58" y="515"/>
                    <a:pt x="58" y="515"/>
                    <a:pt x="58" y="515"/>
                  </a:cubicBezTo>
                  <a:cubicBezTo>
                    <a:pt x="44" y="515"/>
                    <a:pt x="44" y="501"/>
                    <a:pt x="44" y="501"/>
                  </a:cubicBezTo>
                  <a:cubicBezTo>
                    <a:pt x="44" y="59"/>
                    <a:pt x="44" y="59"/>
                    <a:pt x="44" y="59"/>
                  </a:cubicBezTo>
                  <a:cubicBezTo>
                    <a:pt x="44" y="59"/>
                    <a:pt x="44" y="44"/>
                    <a:pt x="58" y="44"/>
                  </a:cubicBezTo>
                  <a:cubicBezTo>
                    <a:pt x="485" y="44"/>
                    <a:pt x="485" y="44"/>
                    <a:pt x="485" y="44"/>
                  </a:cubicBezTo>
                  <a:cubicBezTo>
                    <a:pt x="500" y="44"/>
                    <a:pt x="515" y="59"/>
                    <a:pt x="515" y="59"/>
                  </a:cubicBezTo>
                  <a:lnTo>
                    <a:pt x="515" y="50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6" name="Freeform 124"/>
            <p:cNvSpPr>
              <a:spLocks noChangeArrowheads="1"/>
            </p:cNvSpPr>
            <p:nvPr/>
          </p:nvSpPr>
          <p:spPr bwMode="auto">
            <a:xfrm>
              <a:off x="3373438" y="2228850"/>
              <a:ext cx="171450" cy="241300"/>
            </a:xfrm>
            <a:custGeom>
              <a:avLst/>
              <a:gdLst>
                <a:gd name="T0" fmla="*/ 354 w 399"/>
                <a:gd name="T1" fmla="*/ 0 h 561"/>
                <a:gd name="T2" fmla="*/ 354 w 399"/>
                <a:gd name="T3" fmla="*/ 0 h 561"/>
                <a:gd name="T4" fmla="*/ 280 w 399"/>
                <a:gd name="T5" fmla="*/ 0 h 561"/>
                <a:gd name="T6" fmla="*/ 236 w 399"/>
                <a:gd name="T7" fmla="*/ 44 h 561"/>
                <a:gd name="T8" fmla="*/ 236 w 399"/>
                <a:gd name="T9" fmla="*/ 515 h 561"/>
                <a:gd name="T10" fmla="*/ 280 w 399"/>
                <a:gd name="T11" fmla="*/ 560 h 561"/>
                <a:gd name="T12" fmla="*/ 354 w 399"/>
                <a:gd name="T13" fmla="*/ 560 h 561"/>
                <a:gd name="T14" fmla="*/ 398 w 399"/>
                <a:gd name="T15" fmla="*/ 515 h 561"/>
                <a:gd name="T16" fmla="*/ 398 w 399"/>
                <a:gd name="T17" fmla="*/ 44 h 561"/>
                <a:gd name="T18" fmla="*/ 354 w 399"/>
                <a:gd name="T19" fmla="*/ 0 h 561"/>
                <a:gd name="T20" fmla="*/ 354 w 399"/>
                <a:gd name="T21" fmla="*/ 501 h 561"/>
                <a:gd name="T22" fmla="*/ 354 w 399"/>
                <a:gd name="T23" fmla="*/ 501 h 561"/>
                <a:gd name="T24" fmla="*/ 339 w 399"/>
                <a:gd name="T25" fmla="*/ 515 h 561"/>
                <a:gd name="T26" fmla="*/ 295 w 399"/>
                <a:gd name="T27" fmla="*/ 515 h 561"/>
                <a:gd name="T28" fmla="*/ 280 w 399"/>
                <a:gd name="T29" fmla="*/ 501 h 561"/>
                <a:gd name="T30" fmla="*/ 280 w 399"/>
                <a:gd name="T31" fmla="*/ 59 h 561"/>
                <a:gd name="T32" fmla="*/ 295 w 399"/>
                <a:gd name="T33" fmla="*/ 44 h 561"/>
                <a:gd name="T34" fmla="*/ 339 w 399"/>
                <a:gd name="T35" fmla="*/ 44 h 561"/>
                <a:gd name="T36" fmla="*/ 354 w 399"/>
                <a:gd name="T37" fmla="*/ 59 h 561"/>
                <a:gd name="T38" fmla="*/ 354 w 399"/>
                <a:gd name="T39" fmla="*/ 501 h 561"/>
                <a:gd name="T40" fmla="*/ 118 w 399"/>
                <a:gd name="T41" fmla="*/ 0 h 561"/>
                <a:gd name="T42" fmla="*/ 118 w 399"/>
                <a:gd name="T43" fmla="*/ 0 h 561"/>
                <a:gd name="T44" fmla="*/ 45 w 399"/>
                <a:gd name="T45" fmla="*/ 0 h 561"/>
                <a:gd name="T46" fmla="*/ 0 w 399"/>
                <a:gd name="T47" fmla="*/ 44 h 561"/>
                <a:gd name="T48" fmla="*/ 0 w 399"/>
                <a:gd name="T49" fmla="*/ 515 h 561"/>
                <a:gd name="T50" fmla="*/ 45 w 399"/>
                <a:gd name="T51" fmla="*/ 560 h 561"/>
                <a:gd name="T52" fmla="*/ 118 w 399"/>
                <a:gd name="T53" fmla="*/ 560 h 561"/>
                <a:gd name="T54" fmla="*/ 162 w 399"/>
                <a:gd name="T55" fmla="*/ 515 h 561"/>
                <a:gd name="T56" fmla="*/ 162 w 399"/>
                <a:gd name="T57" fmla="*/ 44 h 561"/>
                <a:gd name="T58" fmla="*/ 118 w 399"/>
                <a:gd name="T59" fmla="*/ 0 h 561"/>
                <a:gd name="T60" fmla="*/ 118 w 399"/>
                <a:gd name="T61" fmla="*/ 501 h 561"/>
                <a:gd name="T62" fmla="*/ 118 w 399"/>
                <a:gd name="T63" fmla="*/ 501 h 561"/>
                <a:gd name="T64" fmla="*/ 104 w 399"/>
                <a:gd name="T65" fmla="*/ 515 h 561"/>
                <a:gd name="T66" fmla="*/ 59 w 399"/>
                <a:gd name="T67" fmla="*/ 515 h 561"/>
                <a:gd name="T68" fmla="*/ 45 w 399"/>
                <a:gd name="T69" fmla="*/ 501 h 561"/>
                <a:gd name="T70" fmla="*/ 45 w 399"/>
                <a:gd name="T71" fmla="*/ 59 h 561"/>
                <a:gd name="T72" fmla="*/ 59 w 399"/>
                <a:gd name="T73" fmla="*/ 44 h 561"/>
                <a:gd name="T74" fmla="*/ 104 w 399"/>
                <a:gd name="T75" fmla="*/ 44 h 561"/>
                <a:gd name="T76" fmla="*/ 118 w 399"/>
                <a:gd name="T77" fmla="*/ 59 h 561"/>
                <a:gd name="T78" fmla="*/ 118 w 399"/>
                <a:gd name="T79"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99" h="561">
                  <a:moveTo>
                    <a:pt x="354" y="0"/>
                  </a:moveTo>
                  <a:lnTo>
                    <a:pt x="354" y="0"/>
                  </a:lnTo>
                  <a:cubicBezTo>
                    <a:pt x="280" y="0"/>
                    <a:pt x="280" y="0"/>
                    <a:pt x="280" y="0"/>
                  </a:cubicBezTo>
                  <a:cubicBezTo>
                    <a:pt x="251" y="0"/>
                    <a:pt x="236" y="30"/>
                    <a:pt x="236" y="44"/>
                  </a:cubicBezTo>
                  <a:cubicBezTo>
                    <a:pt x="236" y="515"/>
                    <a:pt x="236" y="515"/>
                    <a:pt x="236" y="515"/>
                  </a:cubicBezTo>
                  <a:cubicBezTo>
                    <a:pt x="236" y="530"/>
                    <a:pt x="251" y="560"/>
                    <a:pt x="280" y="560"/>
                  </a:cubicBezTo>
                  <a:cubicBezTo>
                    <a:pt x="354" y="560"/>
                    <a:pt x="354" y="560"/>
                    <a:pt x="354" y="560"/>
                  </a:cubicBezTo>
                  <a:cubicBezTo>
                    <a:pt x="368" y="560"/>
                    <a:pt x="398" y="530"/>
                    <a:pt x="398" y="515"/>
                  </a:cubicBezTo>
                  <a:cubicBezTo>
                    <a:pt x="398" y="44"/>
                    <a:pt x="398" y="44"/>
                    <a:pt x="398" y="44"/>
                  </a:cubicBezTo>
                  <a:cubicBezTo>
                    <a:pt x="398" y="30"/>
                    <a:pt x="368" y="0"/>
                    <a:pt x="354" y="0"/>
                  </a:cubicBezTo>
                  <a:close/>
                  <a:moveTo>
                    <a:pt x="354" y="501"/>
                  </a:moveTo>
                  <a:lnTo>
                    <a:pt x="354" y="501"/>
                  </a:lnTo>
                  <a:lnTo>
                    <a:pt x="339" y="515"/>
                  </a:lnTo>
                  <a:cubicBezTo>
                    <a:pt x="295" y="515"/>
                    <a:pt x="295" y="515"/>
                    <a:pt x="295" y="515"/>
                  </a:cubicBezTo>
                  <a:cubicBezTo>
                    <a:pt x="280" y="515"/>
                    <a:pt x="280" y="501"/>
                    <a:pt x="280" y="501"/>
                  </a:cubicBezTo>
                  <a:cubicBezTo>
                    <a:pt x="280" y="59"/>
                    <a:pt x="280" y="59"/>
                    <a:pt x="280" y="59"/>
                  </a:cubicBezTo>
                  <a:cubicBezTo>
                    <a:pt x="280" y="59"/>
                    <a:pt x="280" y="44"/>
                    <a:pt x="295" y="44"/>
                  </a:cubicBezTo>
                  <a:cubicBezTo>
                    <a:pt x="339" y="44"/>
                    <a:pt x="339" y="44"/>
                    <a:pt x="339" y="44"/>
                  </a:cubicBezTo>
                  <a:lnTo>
                    <a:pt x="354" y="59"/>
                  </a:lnTo>
                  <a:lnTo>
                    <a:pt x="354" y="501"/>
                  </a:lnTo>
                  <a:close/>
                  <a:moveTo>
                    <a:pt x="118" y="0"/>
                  </a:moveTo>
                  <a:lnTo>
                    <a:pt x="118" y="0"/>
                  </a:lnTo>
                  <a:cubicBezTo>
                    <a:pt x="45" y="0"/>
                    <a:pt x="45" y="0"/>
                    <a:pt x="45" y="0"/>
                  </a:cubicBezTo>
                  <a:cubicBezTo>
                    <a:pt x="15" y="0"/>
                    <a:pt x="0" y="30"/>
                    <a:pt x="0" y="44"/>
                  </a:cubicBezTo>
                  <a:cubicBezTo>
                    <a:pt x="0" y="515"/>
                    <a:pt x="0" y="515"/>
                    <a:pt x="0" y="515"/>
                  </a:cubicBezTo>
                  <a:cubicBezTo>
                    <a:pt x="0" y="530"/>
                    <a:pt x="15" y="560"/>
                    <a:pt x="45" y="560"/>
                  </a:cubicBezTo>
                  <a:cubicBezTo>
                    <a:pt x="118" y="560"/>
                    <a:pt x="118" y="560"/>
                    <a:pt x="118" y="560"/>
                  </a:cubicBezTo>
                  <a:cubicBezTo>
                    <a:pt x="133" y="560"/>
                    <a:pt x="162" y="530"/>
                    <a:pt x="162" y="515"/>
                  </a:cubicBezTo>
                  <a:cubicBezTo>
                    <a:pt x="162" y="44"/>
                    <a:pt x="162" y="44"/>
                    <a:pt x="162" y="44"/>
                  </a:cubicBezTo>
                  <a:cubicBezTo>
                    <a:pt x="162" y="30"/>
                    <a:pt x="133" y="0"/>
                    <a:pt x="118" y="0"/>
                  </a:cubicBezTo>
                  <a:close/>
                  <a:moveTo>
                    <a:pt x="118" y="501"/>
                  </a:moveTo>
                  <a:lnTo>
                    <a:pt x="118" y="501"/>
                  </a:lnTo>
                  <a:lnTo>
                    <a:pt x="104" y="515"/>
                  </a:lnTo>
                  <a:cubicBezTo>
                    <a:pt x="59" y="515"/>
                    <a:pt x="59" y="515"/>
                    <a:pt x="59" y="515"/>
                  </a:cubicBezTo>
                  <a:cubicBezTo>
                    <a:pt x="45" y="515"/>
                    <a:pt x="45" y="501"/>
                    <a:pt x="45" y="501"/>
                  </a:cubicBezTo>
                  <a:cubicBezTo>
                    <a:pt x="45" y="59"/>
                    <a:pt x="45" y="59"/>
                    <a:pt x="45" y="59"/>
                  </a:cubicBezTo>
                  <a:cubicBezTo>
                    <a:pt x="45" y="59"/>
                    <a:pt x="45" y="44"/>
                    <a:pt x="59" y="44"/>
                  </a:cubicBezTo>
                  <a:cubicBezTo>
                    <a:pt x="104" y="44"/>
                    <a:pt x="104" y="44"/>
                    <a:pt x="104" y="44"/>
                  </a:cubicBezTo>
                  <a:lnTo>
                    <a:pt x="118" y="59"/>
                  </a:lnTo>
                  <a:lnTo>
                    <a:pt x="118" y="50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7" name="Freeform 125"/>
            <p:cNvSpPr>
              <a:spLocks noChangeArrowheads="1"/>
            </p:cNvSpPr>
            <p:nvPr/>
          </p:nvSpPr>
          <p:spPr bwMode="auto">
            <a:xfrm>
              <a:off x="2921000" y="2228850"/>
              <a:ext cx="190500" cy="241300"/>
            </a:xfrm>
            <a:custGeom>
              <a:avLst/>
              <a:gdLst>
                <a:gd name="T0" fmla="*/ 427 w 443"/>
                <a:gd name="T1" fmla="*/ 250 h 561"/>
                <a:gd name="T2" fmla="*/ 427 w 443"/>
                <a:gd name="T3" fmla="*/ 250 h 561"/>
                <a:gd name="T4" fmla="*/ 59 w 443"/>
                <a:gd name="T5" fmla="*/ 15 h 561"/>
                <a:gd name="T6" fmla="*/ 0 w 443"/>
                <a:gd name="T7" fmla="*/ 44 h 561"/>
                <a:gd name="T8" fmla="*/ 0 w 443"/>
                <a:gd name="T9" fmla="*/ 515 h 561"/>
                <a:gd name="T10" fmla="*/ 59 w 443"/>
                <a:gd name="T11" fmla="*/ 545 h 561"/>
                <a:gd name="T12" fmla="*/ 427 w 443"/>
                <a:gd name="T13" fmla="*/ 309 h 561"/>
                <a:gd name="T14" fmla="*/ 427 w 443"/>
                <a:gd name="T15" fmla="*/ 250 h 561"/>
                <a:gd name="T16" fmla="*/ 44 w 443"/>
                <a:gd name="T17" fmla="*/ 501 h 561"/>
                <a:gd name="T18" fmla="*/ 44 w 443"/>
                <a:gd name="T19" fmla="*/ 501 h 561"/>
                <a:gd name="T20" fmla="*/ 44 w 443"/>
                <a:gd name="T21" fmla="*/ 59 h 561"/>
                <a:gd name="T22" fmla="*/ 398 w 443"/>
                <a:gd name="T23" fmla="*/ 280 h 561"/>
                <a:gd name="T24" fmla="*/ 44 w 443"/>
                <a:gd name="T25" fmla="*/ 50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3" h="561">
                  <a:moveTo>
                    <a:pt x="427" y="250"/>
                  </a:moveTo>
                  <a:lnTo>
                    <a:pt x="427" y="250"/>
                  </a:lnTo>
                  <a:cubicBezTo>
                    <a:pt x="59" y="15"/>
                    <a:pt x="59" y="15"/>
                    <a:pt x="59" y="15"/>
                  </a:cubicBezTo>
                  <a:cubicBezTo>
                    <a:pt x="30" y="0"/>
                    <a:pt x="0" y="0"/>
                    <a:pt x="0" y="44"/>
                  </a:cubicBezTo>
                  <a:cubicBezTo>
                    <a:pt x="0" y="515"/>
                    <a:pt x="0" y="515"/>
                    <a:pt x="0" y="515"/>
                  </a:cubicBezTo>
                  <a:cubicBezTo>
                    <a:pt x="0" y="560"/>
                    <a:pt x="30" y="560"/>
                    <a:pt x="59" y="545"/>
                  </a:cubicBezTo>
                  <a:cubicBezTo>
                    <a:pt x="427" y="309"/>
                    <a:pt x="427" y="309"/>
                    <a:pt x="427" y="309"/>
                  </a:cubicBezTo>
                  <a:cubicBezTo>
                    <a:pt x="442" y="294"/>
                    <a:pt x="442" y="265"/>
                    <a:pt x="427" y="250"/>
                  </a:cubicBezTo>
                  <a:close/>
                  <a:moveTo>
                    <a:pt x="44" y="501"/>
                  </a:moveTo>
                  <a:lnTo>
                    <a:pt x="44" y="501"/>
                  </a:lnTo>
                  <a:cubicBezTo>
                    <a:pt x="44" y="486"/>
                    <a:pt x="44" y="88"/>
                    <a:pt x="44" y="59"/>
                  </a:cubicBezTo>
                  <a:cubicBezTo>
                    <a:pt x="398" y="280"/>
                    <a:pt x="398" y="280"/>
                    <a:pt x="398" y="280"/>
                  </a:cubicBezTo>
                  <a:lnTo>
                    <a:pt x="44" y="50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8" name="Freeform 126"/>
            <p:cNvSpPr>
              <a:spLocks noChangeArrowheads="1"/>
            </p:cNvSpPr>
            <p:nvPr/>
          </p:nvSpPr>
          <p:spPr bwMode="auto">
            <a:xfrm>
              <a:off x="2451100" y="2228850"/>
              <a:ext cx="255588" cy="241300"/>
            </a:xfrm>
            <a:custGeom>
              <a:avLst/>
              <a:gdLst>
                <a:gd name="T0" fmla="*/ 500 w 590"/>
                <a:gd name="T1" fmla="*/ 324 h 561"/>
                <a:gd name="T2" fmla="*/ 500 w 590"/>
                <a:gd name="T3" fmla="*/ 324 h 561"/>
                <a:gd name="T4" fmla="*/ 500 w 590"/>
                <a:gd name="T5" fmla="*/ 30 h 561"/>
                <a:gd name="T6" fmla="*/ 486 w 590"/>
                <a:gd name="T7" fmla="*/ 0 h 561"/>
                <a:gd name="T8" fmla="*/ 471 w 590"/>
                <a:gd name="T9" fmla="*/ 30 h 561"/>
                <a:gd name="T10" fmla="*/ 471 w 590"/>
                <a:gd name="T11" fmla="*/ 324 h 561"/>
                <a:gd name="T12" fmla="*/ 382 w 590"/>
                <a:gd name="T13" fmla="*/ 412 h 561"/>
                <a:gd name="T14" fmla="*/ 471 w 590"/>
                <a:gd name="T15" fmla="*/ 515 h 561"/>
                <a:gd name="T16" fmla="*/ 471 w 590"/>
                <a:gd name="T17" fmla="*/ 530 h 561"/>
                <a:gd name="T18" fmla="*/ 486 w 590"/>
                <a:gd name="T19" fmla="*/ 560 h 561"/>
                <a:gd name="T20" fmla="*/ 500 w 590"/>
                <a:gd name="T21" fmla="*/ 530 h 561"/>
                <a:gd name="T22" fmla="*/ 500 w 590"/>
                <a:gd name="T23" fmla="*/ 515 h 561"/>
                <a:gd name="T24" fmla="*/ 589 w 590"/>
                <a:gd name="T25" fmla="*/ 412 h 561"/>
                <a:gd name="T26" fmla="*/ 500 w 590"/>
                <a:gd name="T27" fmla="*/ 324 h 561"/>
                <a:gd name="T28" fmla="*/ 486 w 590"/>
                <a:gd name="T29" fmla="*/ 471 h 561"/>
                <a:gd name="T30" fmla="*/ 486 w 590"/>
                <a:gd name="T31" fmla="*/ 471 h 561"/>
                <a:gd name="T32" fmla="*/ 427 w 590"/>
                <a:gd name="T33" fmla="*/ 412 h 561"/>
                <a:gd name="T34" fmla="*/ 486 w 590"/>
                <a:gd name="T35" fmla="*/ 353 h 561"/>
                <a:gd name="T36" fmla="*/ 545 w 590"/>
                <a:gd name="T37" fmla="*/ 412 h 561"/>
                <a:gd name="T38" fmla="*/ 486 w 590"/>
                <a:gd name="T39" fmla="*/ 471 h 561"/>
                <a:gd name="T40" fmla="*/ 309 w 590"/>
                <a:gd name="T41" fmla="*/ 44 h 561"/>
                <a:gd name="T42" fmla="*/ 309 w 590"/>
                <a:gd name="T43" fmla="*/ 44 h 561"/>
                <a:gd name="T44" fmla="*/ 309 w 590"/>
                <a:gd name="T45" fmla="*/ 30 h 561"/>
                <a:gd name="T46" fmla="*/ 294 w 590"/>
                <a:gd name="T47" fmla="*/ 0 h 561"/>
                <a:gd name="T48" fmla="*/ 265 w 590"/>
                <a:gd name="T49" fmla="*/ 30 h 561"/>
                <a:gd name="T50" fmla="*/ 265 w 590"/>
                <a:gd name="T51" fmla="*/ 44 h 561"/>
                <a:gd name="T52" fmla="*/ 191 w 590"/>
                <a:gd name="T53" fmla="*/ 147 h 561"/>
                <a:gd name="T54" fmla="*/ 265 w 590"/>
                <a:gd name="T55" fmla="*/ 235 h 561"/>
                <a:gd name="T56" fmla="*/ 265 w 590"/>
                <a:gd name="T57" fmla="*/ 530 h 561"/>
                <a:gd name="T58" fmla="*/ 294 w 590"/>
                <a:gd name="T59" fmla="*/ 560 h 561"/>
                <a:gd name="T60" fmla="*/ 309 w 590"/>
                <a:gd name="T61" fmla="*/ 530 h 561"/>
                <a:gd name="T62" fmla="*/ 309 w 590"/>
                <a:gd name="T63" fmla="*/ 235 h 561"/>
                <a:gd name="T64" fmla="*/ 382 w 590"/>
                <a:gd name="T65" fmla="*/ 147 h 561"/>
                <a:gd name="T66" fmla="*/ 309 w 590"/>
                <a:gd name="T67" fmla="*/ 44 h 561"/>
                <a:gd name="T68" fmla="*/ 294 w 590"/>
                <a:gd name="T69" fmla="*/ 206 h 561"/>
                <a:gd name="T70" fmla="*/ 294 w 590"/>
                <a:gd name="T71" fmla="*/ 206 h 561"/>
                <a:gd name="T72" fmla="*/ 235 w 590"/>
                <a:gd name="T73" fmla="*/ 147 h 561"/>
                <a:gd name="T74" fmla="*/ 294 w 590"/>
                <a:gd name="T75" fmla="*/ 88 h 561"/>
                <a:gd name="T76" fmla="*/ 353 w 590"/>
                <a:gd name="T77" fmla="*/ 147 h 561"/>
                <a:gd name="T78" fmla="*/ 294 w 590"/>
                <a:gd name="T79" fmla="*/ 206 h 561"/>
                <a:gd name="T80" fmla="*/ 118 w 590"/>
                <a:gd name="T81" fmla="*/ 235 h 561"/>
                <a:gd name="T82" fmla="*/ 118 w 590"/>
                <a:gd name="T83" fmla="*/ 235 h 561"/>
                <a:gd name="T84" fmla="*/ 118 w 590"/>
                <a:gd name="T85" fmla="*/ 30 h 561"/>
                <a:gd name="T86" fmla="*/ 88 w 590"/>
                <a:gd name="T87" fmla="*/ 0 h 561"/>
                <a:gd name="T88" fmla="*/ 73 w 590"/>
                <a:gd name="T89" fmla="*/ 30 h 561"/>
                <a:gd name="T90" fmla="*/ 73 w 590"/>
                <a:gd name="T91" fmla="*/ 235 h 561"/>
                <a:gd name="T92" fmla="*/ 0 w 590"/>
                <a:gd name="T93" fmla="*/ 339 h 561"/>
                <a:gd name="T94" fmla="*/ 73 w 590"/>
                <a:gd name="T95" fmla="*/ 442 h 561"/>
                <a:gd name="T96" fmla="*/ 73 w 590"/>
                <a:gd name="T97" fmla="*/ 530 h 561"/>
                <a:gd name="T98" fmla="*/ 88 w 590"/>
                <a:gd name="T99" fmla="*/ 560 h 561"/>
                <a:gd name="T100" fmla="*/ 118 w 590"/>
                <a:gd name="T101" fmla="*/ 530 h 561"/>
                <a:gd name="T102" fmla="*/ 118 w 590"/>
                <a:gd name="T103" fmla="*/ 442 h 561"/>
                <a:gd name="T104" fmla="*/ 191 w 590"/>
                <a:gd name="T105" fmla="*/ 339 h 561"/>
                <a:gd name="T106" fmla="*/ 118 w 590"/>
                <a:gd name="T107" fmla="*/ 235 h 561"/>
                <a:gd name="T108" fmla="*/ 88 w 590"/>
                <a:gd name="T109" fmla="*/ 397 h 561"/>
                <a:gd name="T110" fmla="*/ 88 w 590"/>
                <a:gd name="T111" fmla="*/ 397 h 561"/>
                <a:gd name="T112" fmla="*/ 29 w 590"/>
                <a:gd name="T113" fmla="*/ 339 h 561"/>
                <a:gd name="T114" fmla="*/ 88 w 590"/>
                <a:gd name="T115" fmla="*/ 280 h 561"/>
                <a:gd name="T116" fmla="*/ 147 w 590"/>
                <a:gd name="T117" fmla="*/ 339 h 561"/>
                <a:gd name="T118" fmla="*/ 88 w 590"/>
                <a:gd name="T119" fmla="*/ 39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0" h="561">
                  <a:moveTo>
                    <a:pt x="500" y="324"/>
                  </a:moveTo>
                  <a:lnTo>
                    <a:pt x="500" y="324"/>
                  </a:lnTo>
                  <a:cubicBezTo>
                    <a:pt x="500" y="30"/>
                    <a:pt x="500" y="30"/>
                    <a:pt x="500" y="30"/>
                  </a:cubicBezTo>
                  <a:cubicBezTo>
                    <a:pt x="500" y="15"/>
                    <a:pt x="500" y="0"/>
                    <a:pt x="486" y="0"/>
                  </a:cubicBezTo>
                  <a:cubicBezTo>
                    <a:pt x="471" y="0"/>
                    <a:pt x="471" y="15"/>
                    <a:pt x="471" y="30"/>
                  </a:cubicBezTo>
                  <a:cubicBezTo>
                    <a:pt x="471" y="324"/>
                    <a:pt x="471" y="324"/>
                    <a:pt x="471" y="324"/>
                  </a:cubicBezTo>
                  <a:cubicBezTo>
                    <a:pt x="427" y="324"/>
                    <a:pt x="382" y="368"/>
                    <a:pt x="382" y="412"/>
                  </a:cubicBezTo>
                  <a:cubicBezTo>
                    <a:pt x="382" y="471"/>
                    <a:pt x="427" y="501"/>
                    <a:pt x="471" y="515"/>
                  </a:cubicBezTo>
                  <a:cubicBezTo>
                    <a:pt x="471" y="530"/>
                    <a:pt x="471" y="530"/>
                    <a:pt x="471" y="530"/>
                  </a:cubicBezTo>
                  <a:cubicBezTo>
                    <a:pt x="471" y="545"/>
                    <a:pt x="471" y="560"/>
                    <a:pt x="486" y="560"/>
                  </a:cubicBezTo>
                  <a:cubicBezTo>
                    <a:pt x="500" y="560"/>
                    <a:pt x="500" y="545"/>
                    <a:pt x="500" y="530"/>
                  </a:cubicBezTo>
                  <a:cubicBezTo>
                    <a:pt x="500" y="515"/>
                    <a:pt x="500" y="515"/>
                    <a:pt x="500" y="515"/>
                  </a:cubicBezTo>
                  <a:cubicBezTo>
                    <a:pt x="545" y="501"/>
                    <a:pt x="589" y="471"/>
                    <a:pt x="589" y="412"/>
                  </a:cubicBezTo>
                  <a:cubicBezTo>
                    <a:pt x="589" y="368"/>
                    <a:pt x="545" y="324"/>
                    <a:pt x="500" y="324"/>
                  </a:cubicBezTo>
                  <a:close/>
                  <a:moveTo>
                    <a:pt x="486" y="471"/>
                  </a:moveTo>
                  <a:lnTo>
                    <a:pt x="486" y="471"/>
                  </a:lnTo>
                  <a:cubicBezTo>
                    <a:pt x="456" y="471"/>
                    <a:pt x="427" y="456"/>
                    <a:pt x="427" y="412"/>
                  </a:cubicBezTo>
                  <a:cubicBezTo>
                    <a:pt x="427" y="383"/>
                    <a:pt x="456" y="353"/>
                    <a:pt x="486" y="353"/>
                  </a:cubicBezTo>
                  <a:cubicBezTo>
                    <a:pt x="515" y="353"/>
                    <a:pt x="545" y="383"/>
                    <a:pt x="545" y="412"/>
                  </a:cubicBezTo>
                  <a:cubicBezTo>
                    <a:pt x="545" y="456"/>
                    <a:pt x="515" y="471"/>
                    <a:pt x="486" y="471"/>
                  </a:cubicBezTo>
                  <a:close/>
                  <a:moveTo>
                    <a:pt x="309" y="44"/>
                  </a:moveTo>
                  <a:lnTo>
                    <a:pt x="309" y="44"/>
                  </a:lnTo>
                  <a:cubicBezTo>
                    <a:pt x="309" y="30"/>
                    <a:pt x="309" y="30"/>
                    <a:pt x="309" y="30"/>
                  </a:cubicBezTo>
                  <a:cubicBezTo>
                    <a:pt x="309" y="15"/>
                    <a:pt x="294" y="0"/>
                    <a:pt x="294" y="0"/>
                  </a:cubicBezTo>
                  <a:cubicBezTo>
                    <a:pt x="280" y="0"/>
                    <a:pt x="265" y="15"/>
                    <a:pt x="265" y="30"/>
                  </a:cubicBezTo>
                  <a:cubicBezTo>
                    <a:pt x="265" y="44"/>
                    <a:pt x="265" y="44"/>
                    <a:pt x="265" y="44"/>
                  </a:cubicBezTo>
                  <a:cubicBezTo>
                    <a:pt x="221" y="59"/>
                    <a:pt x="191" y="88"/>
                    <a:pt x="191" y="147"/>
                  </a:cubicBezTo>
                  <a:cubicBezTo>
                    <a:pt x="191" y="192"/>
                    <a:pt x="221" y="235"/>
                    <a:pt x="265" y="235"/>
                  </a:cubicBezTo>
                  <a:cubicBezTo>
                    <a:pt x="265" y="530"/>
                    <a:pt x="265" y="530"/>
                    <a:pt x="265" y="530"/>
                  </a:cubicBezTo>
                  <a:cubicBezTo>
                    <a:pt x="265" y="545"/>
                    <a:pt x="280" y="560"/>
                    <a:pt x="294" y="560"/>
                  </a:cubicBezTo>
                  <a:cubicBezTo>
                    <a:pt x="294" y="560"/>
                    <a:pt x="309" y="545"/>
                    <a:pt x="309" y="530"/>
                  </a:cubicBezTo>
                  <a:cubicBezTo>
                    <a:pt x="309" y="235"/>
                    <a:pt x="309" y="235"/>
                    <a:pt x="309" y="235"/>
                  </a:cubicBezTo>
                  <a:cubicBezTo>
                    <a:pt x="353" y="235"/>
                    <a:pt x="382" y="192"/>
                    <a:pt x="382" y="147"/>
                  </a:cubicBezTo>
                  <a:cubicBezTo>
                    <a:pt x="382" y="88"/>
                    <a:pt x="353" y="59"/>
                    <a:pt x="309" y="44"/>
                  </a:cubicBezTo>
                  <a:close/>
                  <a:moveTo>
                    <a:pt x="294" y="206"/>
                  </a:moveTo>
                  <a:lnTo>
                    <a:pt x="294" y="206"/>
                  </a:lnTo>
                  <a:cubicBezTo>
                    <a:pt x="250" y="206"/>
                    <a:pt x="235" y="177"/>
                    <a:pt x="235" y="147"/>
                  </a:cubicBezTo>
                  <a:cubicBezTo>
                    <a:pt x="235" y="103"/>
                    <a:pt x="250" y="88"/>
                    <a:pt x="294" y="88"/>
                  </a:cubicBezTo>
                  <a:cubicBezTo>
                    <a:pt x="324" y="88"/>
                    <a:pt x="353" y="103"/>
                    <a:pt x="353" y="147"/>
                  </a:cubicBezTo>
                  <a:cubicBezTo>
                    <a:pt x="353" y="177"/>
                    <a:pt x="324" y="206"/>
                    <a:pt x="294" y="206"/>
                  </a:cubicBezTo>
                  <a:close/>
                  <a:moveTo>
                    <a:pt x="118" y="235"/>
                  </a:moveTo>
                  <a:lnTo>
                    <a:pt x="118" y="235"/>
                  </a:lnTo>
                  <a:cubicBezTo>
                    <a:pt x="118" y="30"/>
                    <a:pt x="118" y="30"/>
                    <a:pt x="118" y="30"/>
                  </a:cubicBezTo>
                  <a:cubicBezTo>
                    <a:pt x="118" y="15"/>
                    <a:pt x="103" y="0"/>
                    <a:pt x="88" y="0"/>
                  </a:cubicBezTo>
                  <a:cubicBezTo>
                    <a:pt x="88" y="0"/>
                    <a:pt x="73" y="15"/>
                    <a:pt x="73" y="30"/>
                  </a:cubicBezTo>
                  <a:cubicBezTo>
                    <a:pt x="73" y="235"/>
                    <a:pt x="73" y="235"/>
                    <a:pt x="73" y="235"/>
                  </a:cubicBezTo>
                  <a:cubicBezTo>
                    <a:pt x="29" y="250"/>
                    <a:pt x="0" y="294"/>
                    <a:pt x="0" y="339"/>
                  </a:cubicBezTo>
                  <a:cubicBezTo>
                    <a:pt x="0" y="383"/>
                    <a:pt x="29" y="427"/>
                    <a:pt x="73" y="442"/>
                  </a:cubicBezTo>
                  <a:cubicBezTo>
                    <a:pt x="73" y="530"/>
                    <a:pt x="73" y="530"/>
                    <a:pt x="73" y="530"/>
                  </a:cubicBezTo>
                  <a:cubicBezTo>
                    <a:pt x="73" y="545"/>
                    <a:pt x="88" y="560"/>
                    <a:pt x="88" y="560"/>
                  </a:cubicBezTo>
                  <a:cubicBezTo>
                    <a:pt x="103" y="560"/>
                    <a:pt x="118" y="545"/>
                    <a:pt x="118" y="530"/>
                  </a:cubicBezTo>
                  <a:cubicBezTo>
                    <a:pt x="118" y="442"/>
                    <a:pt x="118" y="442"/>
                    <a:pt x="118" y="442"/>
                  </a:cubicBezTo>
                  <a:cubicBezTo>
                    <a:pt x="162" y="427"/>
                    <a:pt x="191" y="383"/>
                    <a:pt x="191" y="339"/>
                  </a:cubicBezTo>
                  <a:cubicBezTo>
                    <a:pt x="191" y="294"/>
                    <a:pt x="162" y="250"/>
                    <a:pt x="118" y="235"/>
                  </a:cubicBezTo>
                  <a:close/>
                  <a:moveTo>
                    <a:pt x="88" y="397"/>
                  </a:moveTo>
                  <a:lnTo>
                    <a:pt x="88" y="397"/>
                  </a:lnTo>
                  <a:cubicBezTo>
                    <a:pt x="59" y="397"/>
                    <a:pt x="29" y="368"/>
                    <a:pt x="29" y="339"/>
                  </a:cubicBezTo>
                  <a:cubicBezTo>
                    <a:pt x="29" y="309"/>
                    <a:pt x="59" y="280"/>
                    <a:pt x="88" y="280"/>
                  </a:cubicBezTo>
                  <a:cubicBezTo>
                    <a:pt x="132" y="280"/>
                    <a:pt x="147" y="309"/>
                    <a:pt x="147" y="339"/>
                  </a:cubicBezTo>
                  <a:cubicBezTo>
                    <a:pt x="147" y="368"/>
                    <a:pt x="132" y="397"/>
                    <a:pt x="88" y="39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349" name="Freeform 127"/>
            <p:cNvSpPr>
              <a:spLocks noChangeArrowheads="1"/>
            </p:cNvSpPr>
            <p:nvPr/>
          </p:nvSpPr>
          <p:spPr bwMode="auto">
            <a:xfrm>
              <a:off x="2003425" y="2247900"/>
              <a:ext cx="255588" cy="203200"/>
            </a:xfrm>
            <a:custGeom>
              <a:avLst/>
              <a:gdLst>
                <a:gd name="T0" fmla="*/ 501 w 590"/>
                <a:gd name="T1" fmla="*/ 236 h 472"/>
                <a:gd name="T2" fmla="*/ 501 w 590"/>
                <a:gd name="T3" fmla="*/ 236 h 472"/>
                <a:gd name="T4" fmla="*/ 589 w 590"/>
                <a:gd name="T5" fmla="*/ 148 h 472"/>
                <a:gd name="T6" fmla="*/ 589 w 590"/>
                <a:gd name="T7" fmla="*/ 118 h 472"/>
                <a:gd name="T8" fmla="*/ 560 w 590"/>
                <a:gd name="T9" fmla="*/ 133 h 472"/>
                <a:gd name="T10" fmla="*/ 471 w 590"/>
                <a:gd name="T11" fmla="*/ 206 h 472"/>
                <a:gd name="T12" fmla="*/ 398 w 590"/>
                <a:gd name="T13" fmla="*/ 133 h 472"/>
                <a:gd name="T14" fmla="*/ 369 w 590"/>
                <a:gd name="T15" fmla="*/ 118 h 472"/>
                <a:gd name="T16" fmla="*/ 369 w 590"/>
                <a:gd name="T17" fmla="*/ 148 h 472"/>
                <a:gd name="T18" fmla="*/ 442 w 590"/>
                <a:gd name="T19" fmla="*/ 236 h 472"/>
                <a:gd name="T20" fmla="*/ 369 w 590"/>
                <a:gd name="T21" fmla="*/ 324 h 472"/>
                <a:gd name="T22" fmla="*/ 369 w 590"/>
                <a:gd name="T23" fmla="*/ 353 h 472"/>
                <a:gd name="T24" fmla="*/ 398 w 590"/>
                <a:gd name="T25" fmla="*/ 339 h 472"/>
                <a:gd name="T26" fmla="*/ 471 w 590"/>
                <a:gd name="T27" fmla="*/ 265 h 472"/>
                <a:gd name="T28" fmla="*/ 560 w 590"/>
                <a:gd name="T29" fmla="*/ 339 h 472"/>
                <a:gd name="T30" fmla="*/ 589 w 590"/>
                <a:gd name="T31" fmla="*/ 353 h 472"/>
                <a:gd name="T32" fmla="*/ 589 w 590"/>
                <a:gd name="T33" fmla="*/ 324 h 472"/>
                <a:gd name="T34" fmla="*/ 501 w 590"/>
                <a:gd name="T35" fmla="*/ 236 h 472"/>
                <a:gd name="T36" fmla="*/ 280 w 590"/>
                <a:gd name="T37" fmla="*/ 0 h 472"/>
                <a:gd name="T38" fmla="*/ 280 w 590"/>
                <a:gd name="T39" fmla="*/ 0 h 472"/>
                <a:gd name="T40" fmla="*/ 103 w 590"/>
                <a:gd name="T41" fmla="*/ 118 h 472"/>
                <a:gd name="T42" fmla="*/ 44 w 590"/>
                <a:gd name="T43" fmla="*/ 118 h 472"/>
                <a:gd name="T44" fmla="*/ 0 w 590"/>
                <a:gd name="T45" fmla="*/ 162 h 472"/>
                <a:gd name="T46" fmla="*/ 0 w 590"/>
                <a:gd name="T47" fmla="*/ 309 h 472"/>
                <a:gd name="T48" fmla="*/ 44 w 590"/>
                <a:gd name="T49" fmla="*/ 353 h 472"/>
                <a:gd name="T50" fmla="*/ 103 w 590"/>
                <a:gd name="T51" fmla="*/ 353 h 472"/>
                <a:gd name="T52" fmla="*/ 280 w 590"/>
                <a:gd name="T53" fmla="*/ 471 h 472"/>
                <a:gd name="T54" fmla="*/ 324 w 590"/>
                <a:gd name="T55" fmla="*/ 427 h 472"/>
                <a:gd name="T56" fmla="*/ 324 w 590"/>
                <a:gd name="T57" fmla="*/ 44 h 472"/>
                <a:gd name="T58" fmla="*/ 280 w 590"/>
                <a:gd name="T59" fmla="*/ 0 h 472"/>
                <a:gd name="T60" fmla="*/ 103 w 590"/>
                <a:gd name="T61" fmla="*/ 295 h 472"/>
                <a:gd name="T62" fmla="*/ 103 w 590"/>
                <a:gd name="T63" fmla="*/ 295 h 472"/>
                <a:gd name="T64" fmla="*/ 89 w 590"/>
                <a:gd name="T65" fmla="*/ 309 h 472"/>
                <a:gd name="T66" fmla="*/ 59 w 590"/>
                <a:gd name="T67" fmla="*/ 309 h 472"/>
                <a:gd name="T68" fmla="*/ 44 w 590"/>
                <a:gd name="T69" fmla="*/ 295 h 472"/>
                <a:gd name="T70" fmla="*/ 44 w 590"/>
                <a:gd name="T71" fmla="*/ 177 h 472"/>
                <a:gd name="T72" fmla="*/ 59 w 590"/>
                <a:gd name="T73" fmla="*/ 162 h 472"/>
                <a:gd name="T74" fmla="*/ 89 w 590"/>
                <a:gd name="T75" fmla="*/ 162 h 472"/>
                <a:gd name="T76" fmla="*/ 103 w 590"/>
                <a:gd name="T77" fmla="*/ 177 h 472"/>
                <a:gd name="T78" fmla="*/ 103 w 590"/>
                <a:gd name="T79" fmla="*/ 295 h 472"/>
                <a:gd name="T80" fmla="*/ 280 w 590"/>
                <a:gd name="T81" fmla="*/ 427 h 472"/>
                <a:gd name="T82" fmla="*/ 280 w 590"/>
                <a:gd name="T83" fmla="*/ 427 h 472"/>
                <a:gd name="T84" fmla="*/ 148 w 590"/>
                <a:gd name="T85" fmla="*/ 339 h 472"/>
                <a:gd name="T86" fmla="*/ 148 w 590"/>
                <a:gd name="T87" fmla="*/ 118 h 472"/>
                <a:gd name="T88" fmla="*/ 280 w 590"/>
                <a:gd name="T89" fmla="*/ 44 h 472"/>
                <a:gd name="T90" fmla="*/ 280 w 590"/>
                <a:gd name="T91"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0" h="472">
                  <a:moveTo>
                    <a:pt x="501" y="236"/>
                  </a:moveTo>
                  <a:lnTo>
                    <a:pt x="501" y="236"/>
                  </a:lnTo>
                  <a:cubicBezTo>
                    <a:pt x="589" y="148"/>
                    <a:pt x="589" y="148"/>
                    <a:pt x="589" y="148"/>
                  </a:cubicBezTo>
                  <a:cubicBezTo>
                    <a:pt x="589" y="148"/>
                    <a:pt x="589" y="133"/>
                    <a:pt x="589" y="118"/>
                  </a:cubicBezTo>
                  <a:cubicBezTo>
                    <a:pt x="574" y="118"/>
                    <a:pt x="560" y="118"/>
                    <a:pt x="560" y="133"/>
                  </a:cubicBezTo>
                  <a:cubicBezTo>
                    <a:pt x="471" y="206"/>
                    <a:pt x="471" y="206"/>
                    <a:pt x="471" y="206"/>
                  </a:cubicBezTo>
                  <a:cubicBezTo>
                    <a:pt x="398" y="133"/>
                    <a:pt x="398" y="133"/>
                    <a:pt x="398" y="133"/>
                  </a:cubicBezTo>
                  <a:cubicBezTo>
                    <a:pt x="383" y="118"/>
                    <a:pt x="369" y="118"/>
                    <a:pt x="369" y="118"/>
                  </a:cubicBezTo>
                  <a:cubicBezTo>
                    <a:pt x="354" y="133"/>
                    <a:pt x="354" y="148"/>
                    <a:pt x="369" y="148"/>
                  </a:cubicBezTo>
                  <a:cubicBezTo>
                    <a:pt x="442" y="236"/>
                    <a:pt x="442" y="236"/>
                    <a:pt x="442" y="236"/>
                  </a:cubicBezTo>
                  <a:cubicBezTo>
                    <a:pt x="369" y="324"/>
                    <a:pt x="369" y="324"/>
                    <a:pt x="369" y="324"/>
                  </a:cubicBezTo>
                  <a:cubicBezTo>
                    <a:pt x="354" y="324"/>
                    <a:pt x="354" y="339"/>
                    <a:pt x="369" y="353"/>
                  </a:cubicBezTo>
                  <a:cubicBezTo>
                    <a:pt x="369" y="353"/>
                    <a:pt x="383" y="353"/>
                    <a:pt x="398" y="339"/>
                  </a:cubicBezTo>
                  <a:cubicBezTo>
                    <a:pt x="471" y="265"/>
                    <a:pt x="471" y="265"/>
                    <a:pt x="471" y="265"/>
                  </a:cubicBezTo>
                  <a:cubicBezTo>
                    <a:pt x="560" y="339"/>
                    <a:pt x="560" y="339"/>
                    <a:pt x="560" y="339"/>
                  </a:cubicBezTo>
                  <a:cubicBezTo>
                    <a:pt x="560" y="353"/>
                    <a:pt x="574" y="353"/>
                    <a:pt x="589" y="353"/>
                  </a:cubicBezTo>
                  <a:cubicBezTo>
                    <a:pt x="589" y="339"/>
                    <a:pt x="589" y="324"/>
                    <a:pt x="589" y="324"/>
                  </a:cubicBezTo>
                  <a:lnTo>
                    <a:pt x="501" y="236"/>
                  </a:lnTo>
                  <a:close/>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118"/>
                    <a:pt x="148" y="118"/>
                    <a:pt x="148" y="118"/>
                  </a:cubicBezTo>
                  <a:cubicBezTo>
                    <a:pt x="280" y="44"/>
                    <a:pt x="280" y="44"/>
                    <a:pt x="280" y="44"/>
                  </a:cubicBezTo>
                  <a:lnTo>
                    <a:pt x="280" y="427"/>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5" name="Freeform 128"/>
            <p:cNvSpPr>
              <a:spLocks noChangeArrowheads="1"/>
            </p:cNvSpPr>
            <p:nvPr/>
          </p:nvSpPr>
          <p:spPr bwMode="auto">
            <a:xfrm>
              <a:off x="1560513" y="2228850"/>
              <a:ext cx="260350" cy="241300"/>
            </a:xfrm>
            <a:custGeom>
              <a:avLst/>
              <a:gdLst>
                <a:gd name="T0" fmla="*/ 368 w 604"/>
                <a:gd name="T1" fmla="*/ 0 h 561"/>
                <a:gd name="T2" fmla="*/ 368 w 604"/>
                <a:gd name="T3" fmla="*/ 0 h 561"/>
                <a:gd name="T4" fmla="*/ 368 w 604"/>
                <a:gd name="T5" fmla="*/ 44 h 561"/>
                <a:gd name="T6" fmla="*/ 559 w 604"/>
                <a:gd name="T7" fmla="*/ 280 h 561"/>
                <a:gd name="T8" fmla="*/ 368 w 604"/>
                <a:gd name="T9" fmla="*/ 515 h 561"/>
                <a:gd name="T10" fmla="*/ 368 w 604"/>
                <a:gd name="T11" fmla="*/ 560 h 561"/>
                <a:gd name="T12" fmla="*/ 603 w 604"/>
                <a:gd name="T13" fmla="*/ 280 h 561"/>
                <a:gd name="T14" fmla="*/ 368 w 604"/>
                <a:gd name="T15" fmla="*/ 0 h 561"/>
                <a:gd name="T16" fmla="*/ 486 w 604"/>
                <a:gd name="T17" fmla="*/ 280 h 561"/>
                <a:gd name="T18" fmla="*/ 486 w 604"/>
                <a:gd name="T19" fmla="*/ 280 h 561"/>
                <a:gd name="T20" fmla="*/ 368 w 604"/>
                <a:gd name="T21" fmla="*/ 147 h 561"/>
                <a:gd name="T22" fmla="*/ 368 w 604"/>
                <a:gd name="T23" fmla="*/ 177 h 561"/>
                <a:gd name="T24" fmla="*/ 441 w 604"/>
                <a:gd name="T25" fmla="*/ 280 h 561"/>
                <a:gd name="T26" fmla="*/ 368 w 604"/>
                <a:gd name="T27" fmla="*/ 383 h 561"/>
                <a:gd name="T28" fmla="*/ 368 w 604"/>
                <a:gd name="T29" fmla="*/ 412 h 561"/>
                <a:gd name="T30" fmla="*/ 486 w 604"/>
                <a:gd name="T31" fmla="*/ 280 h 561"/>
                <a:gd name="T32" fmla="*/ 265 w 604"/>
                <a:gd name="T33" fmla="*/ 44 h 561"/>
                <a:gd name="T34" fmla="*/ 265 w 604"/>
                <a:gd name="T35" fmla="*/ 44 h 561"/>
                <a:gd name="T36" fmla="*/ 88 w 604"/>
                <a:gd name="T37" fmla="*/ 162 h 561"/>
                <a:gd name="T38" fmla="*/ 29 w 604"/>
                <a:gd name="T39" fmla="*/ 162 h 561"/>
                <a:gd name="T40" fmla="*/ 0 w 604"/>
                <a:gd name="T41" fmla="*/ 206 h 561"/>
                <a:gd name="T42" fmla="*/ 0 w 604"/>
                <a:gd name="T43" fmla="*/ 353 h 561"/>
                <a:gd name="T44" fmla="*/ 29 w 604"/>
                <a:gd name="T45" fmla="*/ 397 h 561"/>
                <a:gd name="T46" fmla="*/ 88 w 604"/>
                <a:gd name="T47" fmla="*/ 397 h 561"/>
                <a:gd name="T48" fmla="*/ 265 w 604"/>
                <a:gd name="T49" fmla="*/ 515 h 561"/>
                <a:gd name="T50" fmla="*/ 309 w 604"/>
                <a:gd name="T51" fmla="*/ 471 h 561"/>
                <a:gd name="T52" fmla="*/ 309 w 604"/>
                <a:gd name="T53" fmla="*/ 88 h 561"/>
                <a:gd name="T54" fmla="*/ 265 w 604"/>
                <a:gd name="T55" fmla="*/ 44 h 561"/>
                <a:gd name="T56" fmla="*/ 88 w 604"/>
                <a:gd name="T57" fmla="*/ 339 h 561"/>
                <a:gd name="T58" fmla="*/ 88 w 604"/>
                <a:gd name="T59" fmla="*/ 339 h 561"/>
                <a:gd name="T60" fmla="*/ 73 w 604"/>
                <a:gd name="T61" fmla="*/ 353 h 561"/>
                <a:gd name="T62" fmla="*/ 59 w 604"/>
                <a:gd name="T63" fmla="*/ 353 h 561"/>
                <a:gd name="T64" fmla="*/ 29 w 604"/>
                <a:gd name="T65" fmla="*/ 339 h 561"/>
                <a:gd name="T66" fmla="*/ 29 w 604"/>
                <a:gd name="T67" fmla="*/ 221 h 561"/>
                <a:gd name="T68" fmla="*/ 59 w 604"/>
                <a:gd name="T69" fmla="*/ 206 h 561"/>
                <a:gd name="T70" fmla="*/ 73 w 604"/>
                <a:gd name="T71" fmla="*/ 206 h 561"/>
                <a:gd name="T72" fmla="*/ 88 w 604"/>
                <a:gd name="T73" fmla="*/ 221 h 561"/>
                <a:gd name="T74" fmla="*/ 88 w 604"/>
                <a:gd name="T75" fmla="*/ 339 h 561"/>
                <a:gd name="T76" fmla="*/ 265 w 604"/>
                <a:gd name="T77" fmla="*/ 471 h 561"/>
                <a:gd name="T78" fmla="*/ 265 w 604"/>
                <a:gd name="T79" fmla="*/ 471 h 561"/>
                <a:gd name="T80" fmla="*/ 132 w 604"/>
                <a:gd name="T81" fmla="*/ 383 h 561"/>
                <a:gd name="T82" fmla="*/ 132 w 604"/>
                <a:gd name="T83" fmla="*/ 162 h 561"/>
                <a:gd name="T84" fmla="*/ 265 w 604"/>
                <a:gd name="T85" fmla="*/ 88 h 561"/>
                <a:gd name="T86" fmla="*/ 265 w 604"/>
                <a:gd name="T87" fmla="*/ 471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4" h="561">
                  <a:moveTo>
                    <a:pt x="368" y="0"/>
                  </a:moveTo>
                  <a:lnTo>
                    <a:pt x="368" y="0"/>
                  </a:lnTo>
                  <a:cubicBezTo>
                    <a:pt x="368" y="44"/>
                    <a:pt x="368" y="44"/>
                    <a:pt x="368" y="44"/>
                  </a:cubicBezTo>
                  <a:cubicBezTo>
                    <a:pt x="486" y="74"/>
                    <a:pt x="559" y="162"/>
                    <a:pt x="559" y="280"/>
                  </a:cubicBezTo>
                  <a:cubicBezTo>
                    <a:pt x="559" y="397"/>
                    <a:pt x="486" y="486"/>
                    <a:pt x="368" y="515"/>
                  </a:cubicBezTo>
                  <a:cubicBezTo>
                    <a:pt x="368" y="560"/>
                    <a:pt x="368" y="560"/>
                    <a:pt x="368" y="560"/>
                  </a:cubicBezTo>
                  <a:cubicBezTo>
                    <a:pt x="500" y="530"/>
                    <a:pt x="603" y="427"/>
                    <a:pt x="603" y="280"/>
                  </a:cubicBezTo>
                  <a:cubicBezTo>
                    <a:pt x="603" y="133"/>
                    <a:pt x="500" y="30"/>
                    <a:pt x="368" y="0"/>
                  </a:cubicBezTo>
                  <a:close/>
                  <a:moveTo>
                    <a:pt x="486" y="280"/>
                  </a:moveTo>
                  <a:lnTo>
                    <a:pt x="486" y="280"/>
                  </a:lnTo>
                  <a:cubicBezTo>
                    <a:pt x="486" y="206"/>
                    <a:pt x="441" y="147"/>
                    <a:pt x="368" y="147"/>
                  </a:cubicBezTo>
                  <a:cubicBezTo>
                    <a:pt x="368" y="177"/>
                    <a:pt x="368" y="177"/>
                    <a:pt x="368" y="177"/>
                  </a:cubicBezTo>
                  <a:cubicBezTo>
                    <a:pt x="412" y="192"/>
                    <a:pt x="441" y="235"/>
                    <a:pt x="441" y="280"/>
                  </a:cubicBezTo>
                  <a:cubicBezTo>
                    <a:pt x="441" y="324"/>
                    <a:pt x="412" y="368"/>
                    <a:pt x="368" y="383"/>
                  </a:cubicBezTo>
                  <a:cubicBezTo>
                    <a:pt x="368" y="412"/>
                    <a:pt x="368" y="412"/>
                    <a:pt x="368" y="412"/>
                  </a:cubicBezTo>
                  <a:cubicBezTo>
                    <a:pt x="441" y="412"/>
                    <a:pt x="486" y="353"/>
                    <a:pt x="486" y="280"/>
                  </a:cubicBezTo>
                  <a:close/>
                  <a:moveTo>
                    <a:pt x="265" y="44"/>
                  </a:moveTo>
                  <a:lnTo>
                    <a:pt x="265" y="44"/>
                  </a:lnTo>
                  <a:cubicBezTo>
                    <a:pt x="88" y="162"/>
                    <a:pt x="88" y="162"/>
                    <a:pt x="88" y="162"/>
                  </a:cubicBezTo>
                  <a:cubicBezTo>
                    <a:pt x="29" y="162"/>
                    <a:pt x="29" y="162"/>
                    <a:pt x="29" y="162"/>
                  </a:cubicBezTo>
                  <a:cubicBezTo>
                    <a:pt x="15" y="162"/>
                    <a:pt x="0" y="177"/>
                    <a:pt x="0" y="206"/>
                  </a:cubicBezTo>
                  <a:cubicBezTo>
                    <a:pt x="0" y="353"/>
                    <a:pt x="0" y="353"/>
                    <a:pt x="0" y="353"/>
                  </a:cubicBezTo>
                  <a:cubicBezTo>
                    <a:pt x="0" y="383"/>
                    <a:pt x="15" y="397"/>
                    <a:pt x="29" y="397"/>
                  </a:cubicBezTo>
                  <a:cubicBezTo>
                    <a:pt x="88" y="397"/>
                    <a:pt x="88" y="397"/>
                    <a:pt x="88" y="397"/>
                  </a:cubicBezTo>
                  <a:cubicBezTo>
                    <a:pt x="265" y="515"/>
                    <a:pt x="265" y="515"/>
                    <a:pt x="265" y="515"/>
                  </a:cubicBezTo>
                  <a:cubicBezTo>
                    <a:pt x="294" y="515"/>
                    <a:pt x="309" y="501"/>
                    <a:pt x="309" y="471"/>
                  </a:cubicBezTo>
                  <a:cubicBezTo>
                    <a:pt x="309" y="88"/>
                    <a:pt x="309" y="88"/>
                    <a:pt x="309" y="88"/>
                  </a:cubicBezTo>
                  <a:cubicBezTo>
                    <a:pt x="309" y="59"/>
                    <a:pt x="294" y="44"/>
                    <a:pt x="265" y="44"/>
                  </a:cubicBezTo>
                  <a:close/>
                  <a:moveTo>
                    <a:pt x="88" y="339"/>
                  </a:moveTo>
                  <a:lnTo>
                    <a:pt x="88" y="339"/>
                  </a:lnTo>
                  <a:cubicBezTo>
                    <a:pt x="88" y="353"/>
                    <a:pt x="88" y="353"/>
                    <a:pt x="73" y="353"/>
                  </a:cubicBezTo>
                  <a:cubicBezTo>
                    <a:pt x="59" y="353"/>
                    <a:pt x="59" y="353"/>
                    <a:pt x="59" y="353"/>
                  </a:cubicBezTo>
                  <a:cubicBezTo>
                    <a:pt x="44" y="353"/>
                    <a:pt x="29" y="353"/>
                    <a:pt x="29" y="339"/>
                  </a:cubicBezTo>
                  <a:cubicBezTo>
                    <a:pt x="29" y="221"/>
                    <a:pt x="29" y="221"/>
                    <a:pt x="29" y="221"/>
                  </a:cubicBezTo>
                  <a:cubicBezTo>
                    <a:pt x="29" y="206"/>
                    <a:pt x="44" y="206"/>
                    <a:pt x="59" y="206"/>
                  </a:cubicBezTo>
                  <a:cubicBezTo>
                    <a:pt x="73" y="206"/>
                    <a:pt x="73" y="206"/>
                    <a:pt x="73" y="206"/>
                  </a:cubicBezTo>
                  <a:cubicBezTo>
                    <a:pt x="88" y="206"/>
                    <a:pt x="88" y="206"/>
                    <a:pt x="88" y="221"/>
                  </a:cubicBezTo>
                  <a:lnTo>
                    <a:pt x="88" y="339"/>
                  </a:lnTo>
                  <a:close/>
                  <a:moveTo>
                    <a:pt x="265" y="471"/>
                  </a:moveTo>
                  <a:lnTo>
                    <a:pt x="265" y="471"/>
                  </a:lnTo>
                  <a:cubicBezTo>
                    <a:pt x="132" y="383"/>
                    <a:pt x="132" y="383"/>
                    <a:pt x="132" y="383"/>
                  </a:cubicBezTo>
                  <a:cubicBezTo>
                    <a:pt x="132" y="353"/>
                    <a:pt x="132" y="192"/>
                    <a:pt x="132" y="162"/>
                  </a:cubicBezTo>
                  <a:cubicBezTo>
                    <a:pt x="265" y="88"/>
                    <a:pt x="265" y="88"/>
                    <a:pt x="265" y="88"/>
                  </a:cubicBezTo>
                  <a:cubicBezTo>
                    <a:pt x="265" y="103"/>
                    <a:pt x="265" y="456"/>
                    <a:pt x="265" y="47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6" name="Freeform 129"/>
            <p:cNvSpPr>
              <a:spLocks noChangeArrowheads="1"/>
            </p:cNvSpPr>
            <p:nvPr/>
          </p:nvSpPr>
          <p:spPr bwMode="auto">
            <a:xfrm>
              <a:off x="1138238" y="2247900"/>
              <a:ext cx="217487" cy="203200"/>
            </a:xfrm>
            <a:custGeom>
              <a:avLst/>
              <a:gdLst>
                <a:gd name="T0" fmla="*/ 280 w 502"/>
                <a:gd name="T1" fmla="*/ 0 h 472"/>
                <a:gd name="T2" fmla="*/ 280 w 502"/>
                <a:gd name="T3" fmla="*/ 0 h 472"/>
                <a:gd name="T4" fmla="*/ 103 w 502"/>
                <a:gd name="T5" fmla="*/ 118 h 472"/>
                <a:gd name="T6" fmla="*/ 44 w 502"/>
                <a:gd name="T7" fmla="*/ 118 h 472"/>
                <a:gd name="T8" fmla="*/ 0 w 502"/>
                <a:gd name="T9" fmla="*/ 162 h 472"/>
                <a:gd name="T10" fmla="*/ 0 w 502"/>
                <a:gd name="T11" fmla="*/ 309 h 472"/>
                <a:gd name="T12" fmla="*/ 44 w 502"/>
                <a:gd name="T13" fmla="*/ 353 h 472"/>
                <a:gd name="T14" fmla="*/ 103 w 502"/>
                <a:gd name="T15" fmla="*/ 353 h 472"/>
                <a:gd name="T16" fmla="*/ 280 w 502"/>
                <a:gd name="T17" fmla="*/ 471 h 472"/>
                <a:gd name="T18" fmla="*/ 324 w 502"/>
                <a:gd name="T19" fmla="*/ 427 h 472"/>
                <a:gd name="T20" fmla="*/ 324 w 502"/>
                <a:gd name="T21" fmla="*/ 44 h 472"/>
                <a:gd name="T22" fmla="*/ 280 w 502"/>
                <a:gd name="T23" fmla="*/ 0 h 472"/>
                <a:gd name="T24" fmla="*/ 103 w 502"/>
                <a:gd name="T25" fmla="*/ 295 h 472"/>
                <a:gd name="T26" fmla="*/ 103 w 502"/>
                <a:gd name="T27" fmla="*/ 295 h 472"/>
                <a:gd name="T28" fmla="*/ 89 w 502"/>
                <a:gd name="T29" fmla="*/ 309 h 472"/>
                <a:gd name="T30" fmla="*/ 59 w 502"/>
                <a:gd name="T31" fmla="*/ 309 h 472"/>
                <a:gd name="T32" fmla="*/ 44 w 502"/>
                <a:gd name="T33" fmla="*/ 295 h 472"/>
                <a:gd name="T34" fmla="*/ 44 w 502"/>
                <a:gd name="T35" fmla="*/ 177 h 472"/>
                <a:gd name="T36" fmla="*/ 59 w 502"/>
                <a:gd name="T37" fmla="*/ 162 h 472"/>
                <a:gd name="T38" fmla="*/ 89 w 502"/>
                <a:gd name="T39" fmla="*/ 162 h 472"/>
                <a:gd name="T40" fmla="*/ 103 w 502"/>
                <a:gd name="T41" fmla="*/ 177 h 472"/>
                <a:gd name="T42" fmla="*/ 103 w 502"/>
                <a:gd name="T43" fmla="*/ 295 h 472"/>
                <a:gd name="T44" fmla="*/ 280 w 502"/>
                <a:gd name="T45" fmla="*/ 427 h 472"/>
                <a:gd name="T46" fmla="*/ 280 w 502"/>
                <a:gd name="T47" fmla="*/ 427 h 472"/>
                <a:gd name="T48" fmla="*/ 148 w 502"/>
                <a:gd name="T49" fmla="*/ 339 h 472"/>
                <a:gd name="T50" fmla="*/ 148 w 502"/>
                <a:gd name="T51" fmla="*/ 118 h 472"/>
                <a:gd name="T52" fmla="*/ 280 w 502"/>
                <a:gd name="T53" fmla="*/ 44 h 472"/>
                <a:gd name="T54" fmla="*/ 280 w 502"/>
                <a:gd name="T55" fmla="*/ 427 h 472"/>
                <a:gd name="T56" fmla="*/ 383 w 502"/>
                <a:gd name="T57" fmla="*/ 103 h 472"/>
                <a:gd name="T58" fmla="*/ 383 w 502"/>
                <a:gd name="T59" fmla="*/ 103 h 472"/>
                <a:gd name="T60" fmla="*/ 383 w 502"/>
                <a:gd name="T61" fmla="*/ 133 h 472"/>
                <a:gd name="T62" fmla="*/ 457 w 502"/>
                <a:gd name="T63" fmla="*/ 236 h 472"/>
                <a:gd name="T64" fmla="*/ 383 w 502"/>
                <a:gd name="T65" fmla="*/ 339 h 472"/>
                <a:gd name="T66" fmla="*/ 383 w 502"/>
                <a:gd name="T67" fmla="*/ 368 h 472"/>
                <a:gd name="T68" fmla="*/ 501 w 502"/>
                <a:gd name="T69" fmla="*/ 236 h 472"/>
                <a:gd name="T70" fmla="*/ 383 w 502"/>
                <a:gd name="T71" fmla="*/ 10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2"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5" y="471"/>
                    <a:pt x="324" y="457"/>
                    <a:pt x="324" y="427"/>
                  </a:cubicBezTo>
                  <a:cubicBezTo>
                    <a:pt x="324" y="44"/>
                    <a:pt x="324" y="44"/>
                    <a:pt x="324" y="44"/>
                  </a:cubicBezTo>
                  <a:cubicBezTo>
                    <a:pt x="324" y="15"/>
                    <a:pt x="295" y="0"/>
                    <a:pt x="280" y="0"/>
                  </a:cubicBezTo>
                  <a:close/>
                  <a:moveTo>
                    <a:pt x="103" y="295"/>
                  </a:moveTo>
                  <a:lnTo>
                    <a:pt x="103" y="295"/>
                  </a:lnTo>
                  <a:cubicBezTo>
                    <a:pt x="103" y="309"/>
                    <a:pt x="89" y="309"/>
                    <a:pt x="89"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9" y="162"/>
                    <a:pt x="89" y="162"/>
                    <a:pt x="89" y="162"/>
                  </a:cubicBezTo>
                  <a:cubicBezTo>
                    <a:pt x="89" y="162"/>
                    <a:pt x="103" y="162"/>
                    <a:pt x="103" y="177"/>
                  </a:cubicBezTo>
                  <a:lnTo>
                    <a:pt x="103" y="295"/>
                  </a:lnTo>
                  <a:close/>
                  <a:moveTo>
                    <a:pt x="280" y="427"/>
                  </a:moveTo>
                  <a:lnTo>
                    <a:pt x="280" y="427"/>
                  </a:lnTo>
                  <a:cubicBezTo>
                    <a:pt x="148" y="339"/>
                    <a:pt x="148" y="339"/>
                    <a:pt x="148" y="339"/>
                  </a:cubicBezTo>
                  <a:cubicBezTo>
                    <a:pt x="148" y="309"/>
                    <a:pt x="148" y="148"/>
                    <a:pt x="148" y="118"/>
                  </a:cubicBezTo>
                  <a:cubicBezTo>
                    <a:pt x="280" y="44"/>
                    <a:pt x="280" y="44"/>
                    <a:pt x="280" y="44"/>
                  </a:cubicBezTo>
                  <a:cubicBezTo>
                    <a:pt x="280" y="59"/>
                    <a:pt x="280" y="412"/>
                    <a:pt x="280" y="427"/>
                  </a:cubicBezTo>
                  <a:close/>
                  <a:moveTo>
                    <a:pt x="383" y="103"/>
                  </a:moveTo>
                  <a:lnTo>
                    <a:pt x="383" y="103"/>
                  </a:lnTo>
                  <a:cubicBezTo>
                    <a:pt x="383" y="133"/>
                    <a:pt x="383" y="133"/>
                    <a:pt x="383" y="133"/>
                  </a:cubicBezTo>
                  <a:cubicBezTo>
                    <a:pt x="427" y="148"/>
                    <a:pt x="457" y="191"/>
                    <a:pt x="457" y="236"/>
                  </a:cubicBezTo>
                  <a:cubicBezTo>
                    <a:pt x="457" y="280"/>
                    <a:pt x="427" y="324"/>
                    <a:pt x="383" y="339"/>
                  </a:cubicBezTo>
                  <a:cubicBezTo>
                    <a:pt x="383" y="368"/>
                    <a:pt x="383" y="368"/>
                    <a:pt x="383" y="368"/>
                  </a:cubicBezTo>
                  <a:cubicBezTo>
                    <a:pt x="442" y="368"/>
                    <a:pt x="501" y="309"/>
                    <a:pt x="501" y="236"/>
                  </a:cubicBezTo>
                  <a:cubicBezTo>
                    <a:pt x="501" y="162"/>
                    <a:pt x="442" y="103"/>
                    <a:pt x="383" y="103"/>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7" name="Freeform 130"/>
            <p:cNvSpPr>
              <a:spLocks noChangeArrowheads="1"/>
            </p:cNvSpPr>
            <p:nvPr/>
          </p:nvSpPr>
          <p:spPr bwMode="auto">
            <a:xfrm>
              <a:off x="731838" y="2247900"/>
              <a:ext cx="141287" cy="203200"/>
            </a:xfrm>
            <a:custGeom>
              <a:avLst/>
              <a:gdLst>
                <a:gd name="T0" fmla="*/ 280 w 325"/>
                <a:gd name="T1" fmla="*/ 0 h 472"/>
                <a:gd name="T2" fmla="*/ 280 w 325"/>
                <a:gd name="T3" fmla="*/ 0 h 472"/>
                <a:gd name="T4" fmla="*/ 103 w 325"/>
                <a:gd name="T5" fmla="*/ 118 h 472"/>
                <a:gd name="T6" fmla="*/ 44 w 325"/>
                <a:gd name="T7" fmla="*/ 118 h 472"/>
                <a:gd name="T8" fmla="*/ 0 w 325"/>
                <a:gd name="T9" fmla="*/ 162 h 472"/>
                <a:gd name="T10" fmla="*/ 0 w 325"/>
                <a:gd name="T11" fmla="*/ 309 h 472"/>
                <a:gd name="T12" fmla="*/ 44 w 325"/>
                <a:gd name="T13" fmla="*/ 353 h 472"/>
                <a:gd name="T14" fmla="*/ 103 w 325"/>
                <a:gd name="T15" fmla="*/ 353 h 472"/>
                <a:gd name="T16" fmla="*/ 280 w 325"/>
                <a:gd name="T17" fmla="*/ 471 h 472"/>
                <a:gd name="T18" fmla="*/ 324 w 325"/>
                <a:gd name="T19" fmla="*/ 427 h 472"/>
                <a:gd name="T20" fmla="*/ 324 w 325"/>
                <a:gd name="T21" fmla="*/ 44 h 472"/>
                <a:gd name="T22" fmla="*/ 280 w 325"/>
                <a:gd name="T23" fmla="*/ 0 h 472"/>
                <a:gd name="T24" fmla="*/ 103 w 325"/>
                <a:gd name="T25" fmla="*/ 295 h 472"/>
                <a:gd name="T26" fmla="*/ 103 w 325"/>
                <a:gd name="T27" fmla="*/ 295 h 472"/>
                <a:gd name="T28" fmla="*/ 88 w 325"/>
                <a:gd name="T29" fmla="*/ 309 h 472"/>
                <a:gd name="T30" fmla="*/ 59 w 325"/>
                <a:gd name="T31" fmla="*/ 309 h 472"/>
                <a:gd name="T32" fmla="*/ 44 w 325"/>
                <a:gd name="T33" fmla="*/ 295 h 472"/>
                <a:gd name="T34" fmla="*/ 44 w 325"/>
                <a:gd name="T35" fmla="*/ 177 h 472"/>
                <a:gd name="T36" fmla="*/ 59 w 325"/>
                <a:gd name="T37" fmla="*/ 162 h 472"/>
                <a:gd name="T38" fmla="*/ 88 w 325"/>
                <a:gd name="T39" fmla="*/ 162 h 472"/>
                <a:gd name="T40" fmla="*/ 103 w 325"/>
                <a:gd name="T41" fmla="*/ 177 h 472"/>
                <a:gd name="T42" fmla="*/ 103 w 325"/>
                <a:gd name="T43" fmla="*/ 295 h 472"/>
                <a:gd name="T44" fmla="*/ 280 w 325"/>
                <a:gd name="T45" fmla="*/ 427 h 472"/>
                <a:gd name="T46" fmla="*/ 280 w 325"/>
                <a:gd name="T47" fmla="*/ 427 h 472"/>
                <a:gd name="T48" fmla="*/ 147 w 325"/>
                <a:gd name="T49" fmla="*/ 339 h 472"/>
                <a:gd name="T50" fmla="*/ 147 w 325"/>
                <a:gd name="T51" fmla="*/ 118 h 472"/>
                <a:gd name="T52" fmla="*/ 280 w 325"/>
                <a:gd name="T53" fmla="*/ 44 h 472"/>
                <a:gd name="T54" fmla="*/ 280 w 325"/>
                <a:gd name="T55" fmla="*/ 427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5" h="472">
                  <a:moveTo>
                    <a:pt x="280" y="0"/>
                  </a:moveTo>
                  <a:lnTo>
                    <a:pt x="280" y="0"/>
                  </a:lnTo>
                  <a:cubicBezTo>
                    <a:pt x="103" y="118"/>
                    <a:pt x="103" y="118"/>
                    <a:pt x="103" y="118"/>
                  </a:cubicBezTo>
                  <a:cubicBezTo>
                    <a:pt x="44" y="118"/>
                    <a:pt x="44" y="118"/>
                    <a:pt x="44" y="118"/>
                  </a:cubicBezTo>
                  <a:cubicBezTo>
                    <a:pt x="30" y="118"/>
                    <a:pt x="0" y="133"/>
                    <a:pt x="0" y="162"/>
                  </a:cubicBezTo>
                  <a:cubicBezTo>
                    <a:pt x="0" y="309"/>
                    <a:pt x="0" y="309"/>
                    <a:pt x="0" y="309"/>
                  </a:cubicBezTo>
                  <a:cubicBezTo>
                    <a:pt x="0" y="339"/>
                    <a:pt x="30" y="353"/>
                    <a:pt x="44" y="353"/>
                  </a:cubicBezTo>
                  <a:cubicBezTo>
                    <a:pt x="103" y="353"/>
                    <a:pt x="103" y="353"/>
                    <a:pt x="103" y="353"/>
                  </a:cubicBezTo>
                  <a:cubicBezTo>
                    <a:pt x="280" y="471"/>
                    <a:pt x="280" y="471"/>
                    <a:pt x="280" y="471"/>
                  </a:cubicBezTo>
                  <a:cubicBezTo>
                    <a:pt x="294" y="471"/>
                    <a:pt x="324" y="457"/>
                    <a:pt x="324" y="427"/>
                  </a:cubicBezTo>
                  <a:cubicBezTo>
                    <a:pt x="324" y="44"/>
                    <a:pt x="324" y="44"/>
                    <a:pt x="324" y="44"/>
                  </a:cubicBezTo>
                  <a:cubicBezTo>
                    <a:pt x="324" y="15"/>
                    <a:pt x="294" y="0"/>
                    <a:pt x="280" y="0"/>
                  </a:cubicBezTo>
                  <a:close/>
                  <a:moveTo>
                    <a:pt x="103" y="295"/>
                  </a:moveTo>
                  <a:lnTo>
                    <a:pt x="103" y="295"/>
                  </a:lnTo>
                  <a:cubicBezTo>
                    <a:pt x="103" y="309"/>
                    <a:pt x="88" y="309"/>
                    <a:pt x="88" y="309"/>
                  </a:cubicBezTo>
                  <a:cubicBezTo>
                    <a:pt x="59" y="309"/>
                    <a:pt x="59" y="309"/>
                    <a:pt x="59" y="309"/>
                  </a:cubicBezTo>
                  <a:cubicBezTo>
                    <a:pt x="59" y="309"/>
                    <a:pt x="44" y="309"/>
                    <a:pt x="44" y="295"/>
                  </a:cubicBezTo>
                  <a:cubicBezTo>
                    <a:pt x="44" y="177"/>
                    <a:pt x="44" y="177"/>
                    <a:pt x="44" y="177"/>
                  </a:cubicBezTo>
                  <a:cubicBezTo>
                    <a:pt x="44" y="162"/>
                    <a:pt x="59" y="162"/>
                    <a:pt x="59" y="162"/>
                  </a:cubicBezTo>
                  <a:cubicBezTo>
                    <a:pt x="88" y="162"/>
                    <a:pt x="88" y="162"/>
                    <a:pt x="88" y="162"/>
                  </a:cubicBezTo>
                  <a:cubicBezTo>
                    <a:pt x="88" y="162"/>
                    <a:pt x="103" y="162"/>
                    <a:pt x="103" y="177"/>
                  </a:cubicBezTo>
                  <a:lnTo>
                    <a:pt x="103" y="295"/>
                  </a:lnTo>
                  <a:close/>
                  <a:moveTo>
                    <a:pt x="280" y="427"/>
                  </a:moveTo>
                  <a:lnTo>
                    <a:pt x="280" y="427"/>
                  </a:lnTo>
                  <a:cubicBezTo>
                    <a:pt x="147" y="339"/>
                    <a:pt x="147" y="339"/>
                    <a:pt x="147" y="339"/>
                  </a:cubicBezTo>
                  <a:cubicBezTo>
                    <a:pt x="147" y="309"/>
                    <a:pt x="147" y="148"/>
                    <a:pt x="147" y="118"/>
                  </a:cubicBezTo>
                  <a:cubicBezTo>
                    <a:pt x="280" y="44"/>
                    <a:pt x="280" y="44"/>
                    <a:pt x="280" y="44"/>
                  </a:cubicBezTo>
                  <a:cubicBezTo>
                    <a:pt x="280" y="59"/>
                    <a:pt x="280" y="412"/>
                    <a:pt x="280" y="42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8" name="Freeform 131"/>
            <p:cNvSpPr>
              <a:spLocks noChangeArrowheads="1"/>
            </p:cNvSpPr>
            <p:nvPr/>
          </p:nvSpPr>
          <p:spPr bwMode="auto">
            <a:xfrm>
              <a:off x="266700" y="2214563"/>
              <a:ext cx="204788" cy="266700"/>
            </a:xfrm>
            <a:custGeom>
              <a:avLst/>
              <a:gdLst>
                <a:gd name="T0" fmla="*/ 368 w 472"/>
                <a:gd name="T1" fmla="*/ 441 h 619"/>
                <a:gd name="T2" fmla="*/ 368 w 472"/>
                <a:gd name="T3" fmla="*/ 441 h 619"/>
                <a:gd name="T4" fmla="*/ 236 w 472"/>
                <a:gd name="T5" fmla="*/ 309 h 619"/>
                <a:gd name="T6" fmla="*/ 104 w 472"/>
                <a:gd name="T7" fmla="*/ 441 h 619"/>
                <a:gd name="T8" fmla="*/ 236 w 472"/>
                <a:gd name="T9" fmla="*/ 589 h 619"/>
                <a:gd name="T10" fmla="*/ 368 w 472"/>
                <a:gd name="T11" fmla="*/ 441 h 619"/>
                <a:gd name="T12" fmla="*/ 236 w 472"/>
                <a:gd name="T13" fmla="*/ 544 h 619"/>
                <a:gd name="T14" fmla="*/ 236 w 472"/>
                <a:gd name="T15" fmla="*/ 544 h 619"/>
                <a:gd name="T16" fmla="*/ 133 w 472"/>
                <a:gd name="T17" fmla="*/ 441 h 619"/>
                <a:gd name="T18" fmla="*/ 236 w 472"/>
                <a:gd name="T19" fmla="*/ 353 h 619"/>
                <a:gd name="T20" fmla="*/ 339 w 472"/>
                <a:gd name="T21" fmla="*/ 441 h 619"/>
                <a:gd name="T22" fmla="*/ 236 w 472"/>
                <a:gd name="T23" fmla="*/ 544 h 619"/>
                <a:gd name="T24" fmla="*/ 398 w 472"/>
                <a:gd name="T25" fmla="*/ 0 h 619"/>
                <a:gd name="T26" fmla="*/ 398 w 472"/>
                <a:gd name="T27" fmla="*/ 0 h 619"/>
                <a:gd name="T28" fmla="*/ 74 w 472"/>
                <a:gd name="T29" fmla="*/ 0 h 619"/>
                <a:gd name="T30" fmla="*/ 0 w 472"/>
                <a:gd name="T31" fmla="*/ 73 h 619"/>
                <a:gd name="T32" fmla="*/ 0 w 472"/>
                <a:gd name="T33" fmla="*/ 544 h 619"/>
                <a:gd name="T34" fmla="*/ 74 w 472"/>
                <a:gd name="T35" fmla="*/ 618 h 619"/>
                <a:gd name="T36" fmla="*/ 398 w 472"/>
                <a:gd name="T37" fmla="*/ 618 h 619"/>
                <a:gd name="T38" fmla="*/ 471 w 472"/>
                <a:gd name="T39" fmla="*/ 544 h 619"/>
                <a:gd name="T40" fmla="*/ 471 w 472"/>
                <a:gd name="T41" fmla="*/ 73 h 619"/>
                <a:gd name="T42" fmla="*/ 398 w 472"/>
                <a:gd name="T43" fmla="*/ 0 h 619"/>
                <a:gd name="T44" fmla="*/ 427 w 472"/>
                <a:gd name="T45" fmla="*/ 544 h 619"/>
                <a:gd name="T46" fmla="*/ 427 w 472"/>
                <a:gd name="T47" fmla="*/ 544 h 619"/>
                <a:gd name="T48" fmla="*/ 398 w 472"/>
                <a:gd name="T49" fmla="*/ 589 h 619"/>
                <a:gd name="T50" fmla="*/ 236 w 472"/>
                <a:gd name="T51" fmla="*/ 589 h 619"/>
                <a:gd name="T52" fmla="*/ 74 w 472"/>
                <a:gd name="T53" fmla="*/ 589 h 619"/>
                <a:gd name="T54" fmla="*/ 45 w 472"/>
                <a:gd name="T55" fmla="*/ 544 h 619"/>
                <a:gd name="T56" fmla="*/ 45 w 472"/>
                <a:gd name="T57" fmla="*/ 73 h 619"/>
                <a:gd name="T58" fmla="*/ 74 w 472"/>
                <a:gd name="T59" fmla="*/ 29 h 619"/>
                <a:gd name="T60" fmla="*/ 398 w 472"/>
                <a:gd name="T61" fmla="*/ 29 h 619"/>
                <a:gd name="T62" fmla="*/ 427 w 472"/>
                <a:gd name="T63" fmla="*/ 73 h 619"/>
                <a:gd name="T64" fmla="*/ 427 w 472"/>
                <a:gd name="T65" fmla="*/ 544 h 619"/>
                <a:gd name="T66" fmla="*/ 236 w 472"/>
                <a:gd name="T67" fmla="*/ 73 h 619"/>
                <a:gd name="T68" fmla="*/ 236 w 472"/>
                <a:gd name="T69" fmla="*/ 73 h 619"/>
                <a:gd name="T70" fmla="*/ 133 w 472"/>
                <a:gd name="T71" fmla="*/ 176 h 619"/>
                <a:gd name="T72" fmla="*/ 236 w 472"/>
                <a:gd name="T73" fmla="*/ 264 h 619"/>
                <a:gd name="T74" fmla="*/ 339 w 472"/>
                <a:gd name="T75" fmla="*/ 176 h 619"/>
                <a:gd name="T76" fmla="*/ 236 w 472"/>
                <a:gd name="T77" fmla="*/ 73 h 619"/>
                <a:gd name="T78" fmla="*/ 236 w 472"/>
                <a:gd name="T79" fmla="*/ 235 h 619"/>
                <a:gd name="T80" fmla="*/ 236 w 472"/>
                <a:gd name="T81" fmla="*/ 235 h 619"/>
                <a:gd name="T82" fmla="*/ 177 w 472"/>
                <a:gd name="T83" fmla="*/ 176 h 619"/>
                <a:gd name="T84" fmla="*/ 236 w 472"/>
                <a:gd name="T85" fmla="*/ 117 h 619"/>
                <a:gd name="T86" fmla="*/ 295 w 472"/>
                <a:gd name="T87" fmla="*/ 176 h 619"/>
                <a:gd name="T88" fmla="*/ 236 w 472"/>
                <a:gd name="T89" fmla="*/ 23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2" h="619">
                  <a:moveTo>
                    <a:pt x="368" y="441"/>
                  </a:moveTo>
                  <a:lnTo>
                    <a:pt x="368" y="441"/>
                  </a:lnTo>
                  <a:cubicBezTo>
                    <a:pt x="368" y="368"/>
                    <a:pt x="309" y="309"/>
                    <a:pt x="236" y="309"/>
                  </a:cubicBezTo>
                  <a:cubicBezTo>
                    <a:pt x="162" y="309"/>
                    <a:pt x="104" y="368"/>
                    <a:pt x="104" y="441"/>
                  </a:cubicBezTo>
                  <a:cubicBezTo>
                    <a:pt x="104" y="515"/>
                    <a:pt x="162" y="589"/>
                    <a:pt x="236" y="589"/>
                  </a:cubicBezTo>
                  <a:cubicBezTo>
                    <a:pt x="309" y="589"/>
                    <a:pt x="368" y="515"/>
                    <a:pt x="368" y="441"/>
                  </a:cubicBezTo>
                  <a:close/>
                  <a:moveTo>
                    <a:pt x="236" y="544"/>
                  </a:moveTo>
                  <a:lnTo>
                    <a:pt x="236" y="544"/>
                  </a:lnTo>
                  <a:cubicBezTo>
                    <a:pt x="177" y="544"/>
                    <a:pt x="133" y="500"/>
                    <a:pt x="133" y="441"/>
                  </a:cubicBezTo>
                  <a:cubicBezTo>
                    <a:pt x="133" y="397"/>
                    <a:pt x="177" y="353"/>
                    <a:pt x="236" y="353"/>
                  </a:cubicBezTo>
                  <a:cubicBezTo>
                    <a:pt x="295" y="353"/>
                    <a:pt x="339" y="397"/>
                    <a:pt x="339" y="441"/>
                  </a:cubicBezTo>
                  <a:cubicBezTo>
                    <a:pt x="339" y="500"/>
                    <a:pt x="295" y="544"/>
                    <a:pt x="236" y="544"/>
                  </a:cubicBezTo>
                  <a:close/>
                  <a:moveTo>
                    <a:pt x="398" y="0"/>
                  </a:moveTo>
                  <a:lnTo>
                    <a:pt x="398" y="0"/>
                  </a:lnTo>
                  <a:cubicBezTo>
                    <a:pt x="74" y="0"/>
                    <a:pt x="74" y="0"/>
                    <a:pt x="74" y="0"/>
                  </a:cubicBezTo>
                  <a:cubicBezTo>
                    <a:pt x="30" y="0"/>
                    <a:pt x="0" y="29"/>
                    <a:pt x="0" y="73"/>
                  </a:cubicBezTo>
                  <a:cubicBezTo>
                    <a:pt x="0" y="544"/>
                    <a:pt x="0" y="544"/>
                    <a:pt x="0" y="544"/>
                  </a:cubicBezTo>
                  <a:cubicBezTo>
                    <a:pt x="0" y="589"/>
                    <a:pt x="30" y="618"/>
                    <a:pt x="74" y="618"/>
                  </a:cubicBezTo>
                  <a:cubicBezTo>
                    <a:pt x="398" y="618"/>
                    <a:pt x="398" y="618"/>
                    <a:pt x="398" y="618"/>
                  </a:cubicBezTo>
                  <a:cubicBezTo>
                    <a:pt x="442" y="618"/>
                    <a:pt x="471" y="589"/>
                    <a:pt x="471" y="544"/>
                  </a:cubicBezTo>
                  <a:cubicBezTo>
                    <a:pt x="471" y="73"/>
                    <a:pt x="471" y="73"/>
                    <a:pt x="471" y="73"/>
                  </a:cubicBezTo>
                  <a:cubicBezTo>
                    <a:pt x="471" y="29"/>
                    <a:pt x="442" y="0"/>
                    <a:pt x="398" y="0"/>
                  </a:cubicBezTo>
                  <a:close/>
                  <a:moveTo>
                    <a:pt x="427" y="544"/>
                  </a:moveTo>
                  <a:lnTo>
                    <a:pt x="427" y="544"/>
                  </a:lnTo>
                  <a:cubicBezTo>
                    <a:pt x="427" y="559"/>
                    <a:pt x="413" y="589"/>
                    <a:pt x="398" y="589"/>
                  </a:cubicBezTo>
                  <a:cubicBezTo>
                    <a:pt x="236" y="589"/>
                    <a:pt x="236" y="589"/>
                    <a:pt x="236" y="589"/>
                  </a:cubicBezTo>
                  <a:cubicBezTo>
                    <a:pt x="74" y="589"/>
                    <a:pt x="74" y="589"/>
                    <a:pt x="74" y="589"/>
                  </a:cubicBezTo>
                  <a:cubicBezTo>
                    <a:pt x="59" y="589"/>
                    <a:pt x="45" y="559"/>
                    <a:pt x="45" y="544"/>
                  </a:cubicBezTo>
                  <a:cubicBezTo>
                    <a:pt x="45" y="73"/>
                    <a:pt x="45" y="73"/>
                    <a:pt x="45" y="73"/>
                  </a:cubicBezTo>
                  <a:cubicBezTo>
                    <a:pt x="45" y="59"/>
                    <a:pt x="59" y="29"/>
                    <a:pt x="74" y="29"/>
                  </a:cubicBezTo>
                  <a:cubicBezTo>
                    <a:pt x="398" y="29"/>
                    <a:pt x="398" y="29"/>
                    <a:pt x="398" y="29"/>
                  </a:cubicBezTo>
                  <a:cubicBezTo>
                    <a:pt x="413" y="29"/>
                    <a:pt x="427" y="59"/>
                    <a:pt x="427" y="73"/>
                  </a:cubicBezTo>
                  <a:lnTo>
                    <a:pt x="427" y="544"/>
                  </a:lnTo>
                  <a:close/>
                  <a:moveTo>
                    <a:pt x="236" y="73"/>
                  </a:moveTo>
                  <a:lnTo>
                    <a:pt x="236" y="73"/>
                  </a:lnTo>
                  <a:cubicBezTo>
                    <a:pt x="177" y="73"/>
                    <a:pt x="133" y="117"/>
                    <a:pt x="133" y="176"/>
                  </a:cubicBezTo>
                  <a:cubicBezTo>
                    <a:pt x="133" y="221"/>
                    <a:pt x="177" y="264"/>
                    <a:pt x="236" y="264"/>
                  </a:cubicBezTo>
                  <a:cubicBezTo>
                    <a:pt x="295" y="264"/>
                    <a:pt x="339" y="221"/>
                    <a:pt x="339" y="176"/>
                  </a:cubicBezTo>
                  <a:cubicBezTo>
                    <a:pt x="339" y="117"/>
                    <a:pt x="295" y="73"/>
                    <a:pt x="236" y="73"/>
                  </a:cubicBezTo>
                  <a:close/>
                  <a:moveTo>
                    <a:pt x="236" y="235"/>
                  </a:moveTo>
                  <a:lnTo>
                    <a:pt x="236" y="235"/>
                  </a:lnTo>
                  <a:cubicBezTo>
                    <a:pt x="207" y="235"/>
                    <a:pt x="177" y="206"/>
                    <a:pt x="177" y="176"/>
                  </a:cubicBezTo>
                  <a:cubicBezTo>
                    <a:pt x="177" y="132"/>
                    <a:pt x="207" y="117"/>
                    <a:pt x="236" y="117"/>
                  </a:cubicBezTo>
                  <a:cubicBezTo>
                    <a:pt x="266" y="117"/>
                    <a:pt x="295" y="132"/>
                    <a:pt x="295" y="176"/>
                  </a:cubicBezTo>
                  <a:cubicBezTo>
                    <a:pt x="295" y="206"/>
                    <a:pt x="266" y="235"/>
                    <a:pt x="236" y="23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39" name="Freeform 132"/>
            <p:cNvSpPr>
              <a:spLocks noChangeArrowheads="1"/>
            </p:cNvSpPr>
            <p:nvPr/>
          </p:nvSpPr>
          <p:spPr bwMode="auto">
            <a:xfrm>
              <a:off x="4206875" y="1770063"/>
              <a:ext cx="266700" cy="274637"/>
            </a:xfrm>
            <a:custGeom>
              <a:avLst/>
              <a:gdLst>
                <a:gd name="T0" fmla="*/ 530 w 619"/>
                <a:gd name="T1" fmla="*/ 515 h 634"/>
                <a:gd name="T2" fmla="*/ 530 w 619"/>
                <a:gd name="T3" fmla="*/ 560 h 634"/>
                <a:gd name="T4" fmla="*/ 530 w 619"/>
                <a:gd name="T5" fmla="*/ 515 h 634"/>
                <a:gd name="T6" fmla="*/ 88 w 619"/>
                <a:gd name="T7" fmla="*/ 118 h 634"/>
                <a:gd name="T8" fmla="*/ 88 w 619"/>
                <a:gd name="T9" fmla="*/ 88 h 634"/>
                <a:gd name="T10" fmla="*/ 88 w 619"/>
                <a:gd name="T11" fmla="*/ 118 h 634"/>
                <a:gd name="T12" fmla="*/ 88 w 619"/>
                <a:gd name="T13" fmla="*/ 515 h 634"/>
                <a:gd name="T14" fmla="*/ 88 w 619"/>
                <a:gd name="T15" fmla="*/ 560 h 634"/>
                <a:gd name="T16" fmla="*/ 88 w 619"/>
                <a:gd name="T17" fmla="*/ 515 h 634"/>
                <a:gd name="T18" fmla="*/ 309 w 619"/>
                <a:gd name="T19" fmla="*/ 88 h 634"/>
                <a:gd name="T20" fmla="*/ 309 w 619"/>
                <a:gd name="T21" fmla="*/ 560 h 634"/>
                <a:gd name="T22" fmla="*/ 309 w 619"/>
                <a:gd name="T23" fmla="*/ 88 h 634"/>
                <a:gd name="T24" fmla="*/ 309 w 619"/>
                <a:gd name="T25" fmla="*/ 515 h 634"/>
                <a:gd name="T26" fmla="*/ 309 w 619"/>
                <a:gd name="T27" fmla="*/ 118 h 634"/>
                <a:gd name="T28" fmla="*/ 309 w 619"/>
                <a:gd name="T29" fmla="*/ 515 h 634"/>
                <a:gd name="T30" fmla="*/ 309 w 619"/>
                <a:gd name="T31" fmla="*/ 206 h 634"/>
                <a:gd name="T32" fmla="*/ 309 w 619"/>
                <a:gd name="T33" fmla="*/ 442 h 634"/>
                <a:gd name="T34" fmla="*/ 309 w 619"/>
                <a:gd name="T35" fmla="*/ 206 h 634"/>
                <a:gd name="T36" fmla="*/ 309 w 619"/>
                <a:gd name="T37" fmla="*/ 398 h 634"/>
                <a:gd name="T38" fmla="*/ 309 w 619"/>
                <a:gd name="T39" fmla="*/ 235 h 634"/>
                <a:gd name="T40" fmla="*/ 309 w 619"/>
                <a:gd name="T41" fmla="*/ 398 h 634"/>
                <a:gd name="T42" fmla="*/ 545 w 619"/>
                <a:gd name="T43" fmla="*/ 0 h 634"/>
                <a:gd name="T44" fmla="*/ 0 w 619"/>
                <a:gd name="T45" fmla="*/ 88 h 634"/>
                <a:gd name="T46" fmla="*/ 74 w 619"/>
                <a:gd name="T47" fmla="*/ 633 h 634"/>
                <a:gd name="T48" fmla="*/ 618 w 619"/>
                <a:gd name="T49" fmla="*/ 560 h 634"/>
                <a:gd name="T50" fmla="*/ 545 w 619"/>
                <a:gd name="T51" fmla="*/ 0 h 634"/>
                <a:gd name="T52" fmla="*/ 589 w 619"/>
                <a:gd name="T53" fmla="*/ 560 h 634"/>
                <a:gd name="T54" fmla="*/ 74 w 619"/>
                <a:gd name="T55" fmla="*/ 589 h 634"/>
                <a:gd name="T56" fmla="*/ 29 w 619"/>
                <a:gd name="T57" fmla="*/ 88 h 634"/>
                <a:gd name="T58" fmla="*/ 545 w 619"/>
                <a:gd name="T59" fmla="*/ 44 h 634"/>
                <a:gd name="T60" fmla="*/ 589 w 619"/>
                <a:gd name="T61" fmla="*/ 560 h 634"/>
                <a:gd name="T62" fmla="*/ 530 w 619"/>
                <a:gd name="T63" fmla="*/ 88 h 634"/>
                <a:gd name="T64" fmla="*/ 530 w 619"/>
                <a:gd name="T65" fmla="*/ 118 h 634"/>
                <a:gd name="T66" fmla="*/ 530 w 619"/>
                <a:gd name="T67" fmla="*/ 88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9" h="634">
                  <a:moveTo>
                    <a:pt x="530" y="515"/>
                  </a:moveTo>
                  <a:lnTo>
                    <a:pt x="530" y="515"/>
                  </a:lnTo>
                  <a:cubicBezTo>
                    <a:pt x="515" y="515"/>
                    <a:pt x="500" y="530"/>
                    <a:pt x="500" y="530"/>
                  </a:cubicBezTo>
                  <a:cubicBezTo>
                    <a:pt x="500" y="545"/>
                    <a:pt x="515" y="560"/>
                    <a:pt x="530" y="560"/>
                  </a:cubicBezTo>
                  <a:cubicBezTo>
                    <a:pt x="530" y="560"/>
                    <a:pt x="545" y="545"/>
                    <a:pt x="545" y="530"/>
                  </a:cubicBezTo>
                  <a:lnTo>
                    <a:pt x="530" y="515"/>
                  </a:lnTo>
                  <a:close/>
                  <a:moveTo>
                    <a:pt x="88" y="118"/>
                  </a:moveTo>
                  <a:lnTo>
                    <a:pt x="88" y="118"/>
                  </a:lnTo>
                  <a:cubicBezTo>
                    <a:pt x="103" y="118"/>
                    <a:pt x="118" y="118"/>
                    <a:pt x="118" y="103"/>
                  </a:cubicBezTo>
                  <a:cubicBezTo>
                    <a:pt x="118" y="88"/>
                    <a:pt x="103" y="88"/>
                    <a:pt x="88" y="88"/>
                  </a:cubicBezTo>
                  <a:cubicBezTo>
                    <a:pt x="88" y="88"/>
                    <a:pt x="74" y="88"/>
                    <a:pt x="74" y="103"/>
                  </a:cubicBezTo>
                  <a:cubicBezTo>
                    <a:pt x="74" y="118"/>
                    <a:pt x="88" y="118"/>
                    <a:pt x="88" y="118"/>
                  </a:cubicBezTo>
                  <a:close/>
                  <a:moveTo>
                    <a:pt x="88" y="515"/>
                  </a:moveTo>
                  <a:lnTo>
                    <a:pt x="88" y="515"/>
                  </a:lnTo>
                  <a:lnTo>
                    <a:pt x="74" y="530"/>
                  </a:lnTo>
                  <a:cubicBezTo>
                    <a:pt x="74" y="545"/>
                    <a:pt x="88" y="560"/>
                    <a:pt x="88" y="560"/>
                  </a:cubicBezTo>
                  <a:cubicBezTo>
                    <a:pt x="103" y="560"/>
                    <a:pt x="118" y="545"/>
                    <a:pt x="118" y="530"/>
                  </a:cubicBezTo>
                  <a:cubicBezTo>
                    <a:pt x="118" y="530"/>
                    <a:pt x="103" y="515"/>
                    <a:pt x="88" y="515"/>
                  </a:cubicBezTo>
                  <a:close/>
                  <a:moveTo>
                    <a:pt x="309" y="88"/>
                  </a:moveTo>
                  <a:lnTo>
                    <a:pt x="309" y="88"/>
                  </a:lnTo>
                  <a:cubicBezTo>
                    <a:pt x="177" y="88"/>
                    <a:pt x="74" y="192"/>
                    <a:pt x="74" y="324"/>
                  </a:cubicBezTo>
                  <a:cubicBezTo>
                    <a:pt x="74" y="456"/>
                    <a:pt x="177" y="560"/>
                    <a:pt x="309" y="560"/>
                  </a:cubicBezTo>
                  <a:cubicBezTo>
                    <a:pt x="441" y="560"/>
                    <a:pt x="545" y="456"/>
                    <a:pt x="545" y="324"/>
                  </a:cubicBezTo>
                  <a:cubicBezTo>
                    <a:pt x="545" y="192"/>
                    <a:pt x="441" y="88"/>
                    <a:pt x="309" y="88"/>
                  </a:cubicBezTo>
                  <a:close/>
                  <a:moveTo>
                    <a:pt x="309" y="515"/>
                  </a:moveTo>
                  <a:lnTo>
                    <a:pt x="309" y="515"/>
                  </a:lnTo>
                  <a:cubicBezTo>
                    <a:pt x="206" y="515"/>
                    <a:pt x="118" y="427"/>
                    <a:pt x="118" y="324"/>
                  </a:cubicBezTo>
                  <a:cubicBezTo>
                    <a:pt x="118" y="206"/>
                    <a:pt x="206" y="118"/>
                    <a:pt x="309" y="118"/>
                  </a:cubicBezTo>
                  <a:cubicBezTo>
                    <a:pt x="412" y="118"/>
                    <a:pt x="500" y="206"/>
                    <a:pt x="500" y="324"/>
                  </a:cubicBezTo>
                  <a:cubicBezTo>
                    <a:pt x="500" y="427"/>
                    <a:pt x="412" y="515"/>
                    <a:pt x="309" y="515"/>
                  </a:cubicBezTo>
                  <a:close/>
                  <a:moveTo>
                    <a:pt x="309" y="206"/>
                  </a:moveTo>
                  <a:lnTo>
                    <a:pt x="309" y="206"/>
                  </a:lnTo>
                  <a:cubicBezTo>
                    <a:pt x="250" y="206"/>
                    <a:pt x="191" y="251"/>
                    <a:pt x="191" y="324"/>
                  </a:cubicBezTo>
                  <a:cubicBezTo>
                    <a:pt x="191" y="383"/>
                    <a:pt x="250" y="442"/>
                    <a:pt x="309" y="442"/>
                  </a:cubicBezTo>
                  <a:cubicBezTo>
                    <a:pt x="368" y="442"/>
                    <a:pt x="427" y="383"/>
                    <a:pt x="427" y="324"/>
                  </a:cubicBezTo>
                  <a:cubicBezTo>
                    <a:pt x="427" y="251"/>
                    <a:pt x="368" y="206"/>
                    <a:pt x="309" y="206"/>
                  </a:cubicBezTo>
                  <a:close/>
                  <a:moveTo>
                    <a:pt x="309" y="398"/>
                  </a:moveTo>
                  <a:lnTo>
                    <a:pt x="309" y="398"/>
                  </a:lnTo>
                  <a:cubicBezTo>
                    <a:pt x="265" y="398"/>
                    <a:pt x="236" y="368"/>
                    <a:pt x="236" y="324"/>
                  </a:cubicBezTo>
                  <a:cubicBezTo>
                    <a:pt x="236" y="280"/>
                    <a:pt x="265" y="235"/>
                    <a:pt x="309" y="235"/>
                  </a:cubicBezTo>
                  <a:cubicBezTo>
                    <a:pt x="353" y="235"/>
                    <a:pt x="383" y="280"/>
                    <a:pt x="383" y="324"/>
                  </a:cubicBezTo>
                  <a:cubicBezTo>
                    <a:pt x="383" y="368"/>
                    <a:pt x="353" y="398"/>
                    <a:pt x="309" y="398"/>
                  </a:cubicBezTo>
                  <a:close/>
                  <a:moveTo>
                    <a:pt x="545" y="0"/>
                  </a:moveTo>
                  <a:lnTo>
                    <a:pt x="545" y="0"/>
                  </a:lnTo>
                  <a:cubicBezTo>
                    <a:pt x="74" y="0"/>
                    <a:pt x="74" y="0"/>
                    <a:pt x="74" y="0"/>
                  </a:cubicBezTo>
                  <a:cubicBezTo>
                    <a:pt x="29" y="0"/>
                    <a:pt x="0" y="44"/>
                    <a:pt x="0" y="88"/>
                  </a:cubicBezTo>
                  <a:cubicBezTo>
                    <a:pt x="0" y="560"/>
                    <a:pt x="0" y="560"/>
                    <a:pt x="0" y="560"/>
                  </a:cubicBezTo>
                  <a:cubicBezTo>
                    <a:pt x="0" y="604"/>
                    <a:pt x="29" y="633"/>
                    <a:pt x="74" y="633"/>
                  </a:cubicBezTo>
                  <a:cubicBezTo>
                    <a:pt x="545" y="633"/>
                    <a:pt x="545" y="633"/>
                    <a:pt x="545" y="633"/>
                  </a:cubicBezTo>
                  <a:cubicBezTo>
                    <a:pt x="589" y="633"/>
                    <a:pt x="618" y="604"/>
                    <a:pt x="618" y="560"/>
                  </a:cubicBezTo>
                  <a:cubicBezTo>
                    <a:pt x="618" y="88"/>
                    <a:pt x="618" y="88"/>
                    <a:pt x="618" y="88"/>
                  </a:cubicBezTo>
                  <a:cubicBezTo>
                    <a:pt x="618" y="44"/>
                    <a:pt x="589" y="0"/>
                    <a:pt x="545" y="0"/>
                  </a:cubicBezTo>
                  <a:close/>
                  <a:moveTo>
                    <a:pt x="589" y="560"/>
                  </a:moveTo>
                  <a:lnTo>
                    <a:pt x="589" y="560"/>
                  </a:lnTo>
                  <a:cubicBezTo>
                    <a:pt x="589" y="574"/>
                    <a:pt x="559" y="589"/>
                    <a:pt x="545" y="589"/>
                  </a:cubicBezTo>
                  <a:cubicBezTo>
                    <a:pt x="74" y="589"/>
                    <a:pt x="74" y="589"/>
                    <a:pt x="74" y="589"/>
                  </a:cubicBezTo>
                  <a:cubicBezTo>
                    <a:pt x="59" y="589"/>
                    <a:pt x="29" y="574"/>
                    <a:pt x="29" y="560"/>
                  </a:cubicBezTo>
                  <a:cubicBezTo>
                    <a:pt x="29" y="88"/>
                    <a:pt x="29" y="88"/>
                    <a:pt x="29" y="88"/>
                  </a:cubicBezTo>
                  <a:cubicBezTo>
                    <a:pt x="29" y="59"/>
                    <a:pt x="59" y="44"/>
                    <a:pt x="74" y="44"/>
                  </a:cubicBezTo>
                  <a:cubicBezTo>
                    <a:pt x="545" y="44"/>
                    <a:pt x="545" y="44"/>
                    <a:pt x="545" y="44"/>
                  </a:cubicBezTo>
                  <a:cubicBezTo>
                    <a:pt x="559" y="44"/>
                    <a:pt x="589" y="59"/>
                    <a:pt x="589" y="88"/>
                  </a:cubicBezTo>
                  <a:lnTo>
                    <a:pt x="589" y="560"/>
                  </a:lnTo>
                  <a:close/>
                  <a:moveTo>
                    <a:pt x="530" y="88"/>
                  </a:moveTo>
                  <a:lnTo>
                    <a:pt x="530" y="88"/>
                  </a:lnTo>
                  <a:cubicBezTo>
                    <a:pt x="515" y="88"/>
                    <a:pt x="500" y="88"/>
                    <a:pt x="500" y="103"/>
                  </a:cubicBezTo>
                  <a:cubicBezTo>
                    <a:pt x="500" y="118"/>
                    <a:pt x="515" y="118"/>
                    <a:pt x="530" y="118"/>
                  </a:cubicBezTo>
                  <a:cubicBezTo>
                    <a:pt x="530" y="118"/>
                    <a:pt x="545" y="118"/>
                    <a:pt x="545" y="103"/>
                  </a:cubicBezTo>
                  <a:cubicBezTo>
                    <a:pt x="545" y="88"/>
                    <a:pt x="530" y="88"/>
                    <a:pt x="530" y="8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0" name="Freeform 133"/>
            <p:cNvSpPr>
              <a:spLocks noChangeArrowheads="1"/>
            </p:cNvSpPr>
            <p:nvPr/>
          </p:nvSpPr>
          <p:spPr bwMode="auto">
            <a:xfrm>
              <a:off x="3806825" y="1770063"/>
              <a:ext cx="184150" cy="274637"/>
            </a:xfrm>
            <a:custGeom>
              <a:avLst/>
              <a:gdLst>
                <a:gd name="T0" fmla="*/ 413 w 428"/>
                <a:gd name="T1" fmla="*/ 147 h 634"/>
                <a:gd name="T2" fmla="*/ 413 w 428"/>
                <a:gd name="T3" fmla="*/ 147 h 634"/>
                <a:gd name="T4" fmla="*/ 221 w 428"/>
                <a:gd name="T5" fmla="*/ 0 h 634"/>
                <a:gd name="T6" fmla="*/ 30 w 428"/>
                <a:gd name="T7" fmla="*/ 147 h 634"/>
                <a:gd name="T8" fmla="*/ 0 w 428"/>
                <a:gd name="T9" fmla="*/ 177 h 634"/>
                <a:gd name="T10" fmla="*/ 0 w 428"/>
                <a:gd name="T11" fmla="*/ 221 h 634"/>
                <a:gd name="T12" fmla="*/ 45 w 428"/>
                <a:gd name="T13" fmla="*/ 265 h 634"/>
                <a:gd name="T14" fmla="*/ 45 w 428"/>
                <a:gd name="T15" fmla="*/ 265 h 634"/>
                <a:gd name="T16" fmla="*/ 104 w 428"/>
                <a:gd name="T17" fmla="*/ 324 h 634"/>
                <a:gd name="T18" fmla="*/ 133 w 428"/>
                <a:gd name="T19" fmla="*/ 589 h 634"/>
                <a:gd name="T20" fmla="*/ 177 w 428"/>
                <a:gd name="T21" fmla="*/ 633 h 634"/>
                <a:gd name="T22" fmla="*/ 251 w 428"/>
                <a:gd name="T23" fmla="*/ 633 h 634"/>
                <a:gd name="T24" fmla="*/ 295 w 428"/>
                <a:gd name="T25" fmla="*/ 589 h 634"/>
                <a:gd name="T26" fmla="*/ 339 w 428"/>
                <a:gd name="T27" fmla="*/ 324 h 634"/>
                <a:gd name="T28" fmla="*/ 398 w 428"/>
                <a:gd name="T29" fmla="*/ 265 h 634"/>
                <a:gd name="T30" fmla="*/ 398 w 428"/>
                <a:gd name="T31" fmla="*/ 265 h 634"/>
                <a:gd name="T32" fmla="*/ 427 w 428"/>
                <a:gd name="T33" fmla="*/ 221 h 634"/>
                <a:gd name="T34" fmla="*/ 427 w 428"/>
                <a:gd name="T35" fmla="*/ 177 h 634"/>
                <a:gd name="T36" fmla="*/ 413 w 428"/>
                <a:gd name="T37" fmla="*/ 147 h 634"/>
                <a:gd name="T38" fmla="*/ 221 w 428"/>
                <a:gd name="T39" fmla="*/ 44 h 634"/>
                <a:gd name="T40" fmla="*/ 221 w 428"/>
                <a:gd name="T41" fmla="*/ 44 h 634"/>
                <a:gd name="T42" fmla="*/ 368 w 428"/>
                <a:gd name="T43" fmla="*/ 147 h 634"/>
                <a:gd name="T44" fmla="*/ 59 w 428"/>
                <a:gd name="T45" fmla="*/ 147 h 634"/>
                <a:gd name="T46" fmla="*/ 221 w 428"/>
                <a:gd name="T47" fmla="*/ 44 h 634"/>
                <a:gd name="T48" fmla="*/ 251 w 428"/>
                <a:gd name="T49" fmla="*/ 560 h 634"/>
                <a:gd name="T50" fmla="*/ 251 w 428"/>
                <a:gd name="T51" fmla="*/ 560 h 634"/>
                <a:gd name="T52" fmla="*/ 236 w 428"/>
                <a:gd name="T53" fmla="*/ 589 h 634"/>
                <a:gd name="T54" fmla="*/ 192 w 428"/>
                <a:gd name="T55" fmla="*/ 589 h 634"/>
                <a:gd name="T56" fmla="*/ 177 w 428"/>
                <a:gd name="T57" fmla="*/ 560 h 634"/>
                <a:gd name="T58" fmla="*/ 133 w 428"/>
                <a:gd name="T59" fmla="*/ 339 h 634"/>
                <a:gd name="T60" fmla="*/ 221 w 428"/>
                <a:gd name="T61" fmla="*/ 353 h 634"/>
                <a:gd name="T62" fmla="*/ 295 w 428"/>
                <a:gd name="T63" fmla="*/ 339 h 634"/>
                <a:gd name="T64" fmla="*/ 251 w 428"/>
                <a:gd name="T65" fmla="*/ 560 h 634"/>
                <a:gd name="T66" fmla="*/ 221 w 428"/>
                <a:gd name="T67" fmla="*/ 324 h 634"/>
                <a:gd name="T68" fmla="*/ 221 w 428"/>
                <a:gd name="T69" fmla="*/ 324 h 634"/>
                <a:gd name="T70" fmla="*/ 89 w 428"/>
                <a:gd name="T71" fmla="*/ 265 h 634"/>
                <a:gd name="T72" fmla="*/ 339 w 428"/>
                <a:gd name="T73" fmla="*/ 265 h 634"/>
                <a:gd name="T74" fmla="*/ 221 w 428"/>
                <a:gd name="T75" fmla="*/ 324 h 634"/>
                <a:gd name="T76" fmla="*/ 368 w 428"/>
                <a:gd name="T77" fmla="*/ 221 h 634"/>
                <a:gd name="T78" fmla="*/ 368 w 428"/>
                <a:gd name="T79" fmla="*/ 221 h 634"/>
                <a:gd name="T80" fmla="*/ 59 w 428"/>
                <a:gd name="T81" fmla="*/ 221 h 634"/>
                <a:gd name="T82" fmla="*/ 45 w 428"/>
                <a:gd name="T83" fmla="*/ 206 h 634"/>
                <a:gd name="T84" fmla="*/ 59 w 428"/>
                <a:gd name="T85" fmla="*/ 177 h 634"/>
                <a:gd name="T86" fmla="*/ 368 w 428"/>
                <a:gd name="T87" fmla="*/ 177 h 634"/>
                <a:gd name="T88" fmla="*/ 398 w 428"/>
                <a:gd name="T89" fmla="*/ 206 h 634"/>
                <a:gd name="T90" fmla="*/ 368 w 428"/>
                <a:gd name="T91" fmla="*/ 22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8" h="634">
                  <a:moveTo>
                    <a:pt x="413" y="147"/>
                  </a:moveTo>
                  <a:lnTo>
                    <a:pt x="413" y="147"/>
                  </a:lnTo>
                  <a:cubicBezTo>
                    <a:pt x="383" y="59"/>
                    <a:pt x="309" y="0"/>
                    <a:pt x="221" y="0"/>
                  </a:cubicBezTo>
                  <a:cubicBezTo>
                    <a:pt x="118" y="0"/>
                    <a:pt x="45" y="59"/>
                    <a:pt x="30" y="147"/>
                  </a:cubicBezTo>
                  <a:cubicBezTo>
                    <a:pt x="15" y="147"/>
                    <a:pt x="0" y="162"/>
                    <a:pt x="0" y="177"/>
                  </a:cubicBezTo>
                  <a:cubicBezTo>
                    <a:pt x="0" y="221"/>
                    <a:pt x="0" y="221"/>
                    <a:pt x="0" y="221"/>
                  </a:cubicBezTo>
                  <a:cubicBezTo>
                    <a:pt x="0" y="235"/>
                    <a:pt x="15" y="265"/>
                    <a:pt x="45" y="265"/>
                  </a:cubicBezTo>
                  <a:lnTo>
                    <a:pt x="45" y="265"/>
                  </a:lnTo>
                  <a:cubicBezTo>
                    <a:pt x="59" y="280"/>
                    <a:pt x="74" y="309"/>
                    <a:pt x="104" y="324"/>
                  </a:cubicBezTo>
                  <a:cubicBezTo>
                    <a:pt x="133" y="589"/>
                    <a:pt x="133" y="589"/>
                    <a:pt x="133" y="589"/>
                  </a:cubicBezTo>
                  <a:cubicBezTo>
                    <a:pt x="133" y="618"/>
                    <a:pt x="163" y="633"/>
                    <a:pt x="177" y="633"/>
                  </a:cubicBezTo>
                  <a:cubicBezTo>
                    <a:pt x="251" y="633"/>
                    <a:pt x="251" y="633"/>
                    <a:pt x="251" y="633"/>
                  </a:cubicBezTo>
                  <a:cubicBezTo>
                    <a:pt x="280" y="633"/>
                    <a:pt x="295" y="618"/>
                    <a:pt x="295" y="589"/>
                  </a:cubicBezTo>
                  <a:cubicBezTo>
                    <a:pt x="339" y="324"/>
                    <a:pt x="339" y="324"/>
                    <a:pt x="339" y="324"/>
                  </a:cubicBezTo>
                  <a:cubicBezTo>
                    <a:pt x="354" y="309"/>
                    <a:pt x="383" y="280"/>
                    <a:pt x="398" y="265"/>
                  </a:cubicBezTo>
                  <a:lnTo>
                    <a:pt x="398" y="265"/>
                  </a:lnTo>
                  <a:cubicBezTo>
                    <a:pt x="413" y="265"/>
                    <a:pt x="427" y="235"/>
                    <a:pt x="427" y="221"/>
                  </a:cubicBezTo>
                  <a:cubicBezTo>
                    <a:pt x="427" y="177"/>
                    <a:pt x="427" y="177"/>
                    <a:pt x="427" y="177"/>
                  </a:cubicBezTo>
                  <a:cubicBezTo>
                    <a:pt x="427" y="162"/>
                    <a:pt x="427" y="147"/>
                    <a:pt x="413" y="147"/>
                  </a:cubicBezTo>
                  <a:close/>
                  <a:moveTo>
                    <a:pt x="221" y="44"/>
                  </a:moveTo>
                  <a:lnTo>
                    <a:pt x="221" y="44"/>
                  </a:lnTo>
                  <a:cubicBezTo>
                    <a:pt x="280" y="44"/>
                    <a:pt x="354" y="88"/>
                    <a:pt x="368" y="147"/>
                  </a:cubicBezTo>
                  <a:cubicBezTo>
                    <a:pt x="59" y="147"/>
                    <a:pt x="59" y="147"/>
                    <a:pt x="59" y="147"/>
                  </a:cubicBezTo>
                  <a:cubicBezTo>
                    <a:pt x="89" y="88"/>
                    <a:pt x="148" y="44"/>
                    <a:pt x="221" y="44"/>
                  </a:cubicBezTo>
                  <a:close/>
                  <a:moveTo>
                    <a:pt x="251" y="560"/>
                  </a:moveTo>
                  <a:lnTo>
                    <a:pt x="251" y="560"/>
                  </a:lnTo>
                  <a:cubicBezTo>
                    <a:pt x="251" y="574"/>
                    <a:pt x="251" y="589"/>
                    <a:pt x="236" y="589"/>
                  </a:cubicBezTo>
                  <a:cubicBezTo>
                    <a:pt x="192" y="589"/>
                    <a:pt x="192" y="589"/>
                    <a:pt x="192" y="589"/>
                  </a:cubicBezTo>
                  <a:cubicBezTo>
                    <a:pt x="177" y="589"/>
                    <a:pt x="177" y="574"/>
                    <a:pt x="177" y="560"/>
                  </a:cubicBezTo>
                  <a:cubicBezTo>
                    <a:pt x="133" y="339"/>
                    <a:pt x="133" y="339"/>
                    <a:pt x="133" y="339"/>
                  </a:cubicBezTo>
                  <a:cubicBezTo>
                    <a:pt x="163" y="353"/>
                    <a:pt x="192" y="353"/>
                    <a:pt x="221" y="353"/>
                  </a:cubicBezTo>
                  <a:cubicBezTo>
                    <a:pt x="251" y="353"/>
                    <a:pt x="266" y="353"/>
                    <a:pt x="295" y="339"/>
                  </a:cubicBezTo>
                  <a:lnTo>
                    <a:pt x="251" y="560"/>
                  </a:lnTo>
                  <a:close/>
                  <a:moveTo>
                    <a:pt x="221" y="324"/>
                  </a:moveTo>
                  <a:lnTo>
                    <a:pt x="221" y="324"/>
                  </a:lnTo>
                  <a:cubicBezTo>
                    <a:pt x="163" y="324"/>
                    <a:pt x="118" y="294"/>
                    <a:pt x="89" y="265"/>
                  </a:cubicBezTo>
                  <a:cubicBezTo>
                    <a:pt x="339" y="265"/>
                    <a:pt x="339" y="265"/>
                    <a:pt x="339" y="265"/>
                  </a:cubicBezTo>
                  <a:cubicBezTo>
                    <a:pt x="309" y="294"/>
                    <a:pt x="266" y="324"/>
                    <a:pt x="221" y="324"/>
                  </a:cubicBezTo>
                  <a:close/>
                  <a:moveTo>
                    <a:pt x="368" y="221"/>
                  </a:moveTo>
                  <a:lnTo>
                    <a:pt x="368" y="221"/>
                  </a:lnTo>
                  <a:cubicBezTo>
                    <a:pt x="59" y="221"/>
                    <a:pt x="59" y="221"/>
                    <a:pt x="59" y="221"/>
                  </a:cubicBezTo>
                  <a:cubicBezTo>
                    <a:pt x="45" y="221"/>
                    <a:pt x="45" y="206"/>
                    <a:pt x="45" y="206"/>
                  </a:cubicBezTo>
                  <a:cubicBezTo>
                    <a:pt x="45" y="192"/>
                    <a:pt x="45" y="177"/>
                    <a:pt x="59" y="177"/>
                  </a:cubicBezTo>
                  <a:cubicBezTo>
                    <a:pt x="368" y="177"/>
                    <a:pt x="368" y="177"/>
                    <a:pt x="368" y="177"/>
                  </a:cubicBezTo>
                  <a:cubicBezTo>
                    <a:pt x="383" y="177"/>
                    <a:pt x="398" y="192"/>
                    <a:pt x="398" y="206"/>
                  </a:cubicBezTo>
                  <a:cubicBezTo>
                    <a:pt x="398" y="206"/>
                    <a:pt x="383" y="221"/>
                    <a:pt x="368" y="221"/>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1" name="Freeform 134"/>
            <p:cNvSpPr>
              <a:spLocks noChangeArrowheads="1"/>
            </p:cNvSpPr>
            <p:nvPr/>
          </p:nvSpPr>
          <p:spPr bwMode="auto">
            <a:xfrm>
              <a:off x="3322638" y="1770063"/>
              <a:ext cx="274637" cy="274637"/>
            </a:xfrm>
            <a:custGeom>
              <a:avLst/>
              <a:gdLst>
                <a:gd name="T0" fmla="*/ 588 w 634"/>
                <a:gd name="T1" fmla="*/ 294 h 634"/>
                <a:gd name="T2" fmla="*/ 309 w 634"/>
                <a:gd name="T3" fmla="*/ 0 h 634"/>
                <a:gd name="T4" fmla="*/ 44 w 634"/>
                <a:gd name="T5" fmla="*/ 294 h 634"/>
                <a:gd name="T6" fmla="*/ 0 w 634"/>
                <a:gd name="T7" fmla="*/ 471 h 634"/>
                <a:gd name="T8" fmla="*/ 162 w 634"/>
                <a:gd name="T9" fmla="*/ 560 h 634"/>
                <a:gd name="T10" fmla="*/ 235 w 634"/>
                <a:gd name="T11" fmla="*/ 353 h 634"/>
                <a:gd name="T12" fmla="*/ 73 w 634"/>
                <a:gd name="T13" fmla="*/ 280 h 634"/>
                <a:gd name="T14" fmla="*/ 544 w 634"/>
                <a:gd name="T15" fmla="*/ 280 h 634"/>
                <a:gd name="T16" fmla="*/ 397 w 634"/>
                <a:gd name="T17" fmla="*/ 353 h 634"/>
                <a:gd name="T18" fmla="*/ 471 w 634"/>
                <a:gd name="T19" fmla="*/ 560 h 634"/>
                <a:gd name="T20" fmla="*/ 515 w 634"/>
                <a:gd name="T21" fmla="*/ 618 h 634"/>
                <a:gd name="T22" fmla="*/ 544 w 634"/>
                <a:gd name="T23" fmla="*/ 618 h 634"/>
                <a:gd name="T24" fmla="*/ 633 w 634"/>
                <a:gd name="T25" fmla="*/ 471 h 634"/>
                <a:gd name="T26" fmla="*/ 588 w 634"/>
                <a:gd name="T27" fmla="*/ 294 h 634"/>
                <a:gd name="T28" fmla="*/ 132 w 634"/>
                <a:gd name="T29" fmla="*/ 324 h 634"/>
                <a:gd name="T30" fmla="*/ 191 w 634"/>
                <a:gd name="T31" fmla="*/ 353 h 634"/>
                <a:gd name="T32" fmla="*/ 162 w 634"/>
                <a:gd name="T33" fmla="*/ 515 h 634"/>
                <a:gd name="T34" fmla="*/ 117 w 634"/>
                <a:gd name="T35" fmla="*/ 412 h 634"/>
                <a:gd name="T36" fmla="*/ 88 w 634"/>
                <a:gd name="T37" fmla="*/ 324 h 634"/>
                <a:gd name="T38" fmla="*/ 73 w 634"/>
                <a:gd name="T39" fmla="*/ 412 h 634"/>
                <a:gd name="T40" fmla="*/ 73 w 634"/>
                <a:gd name="T41" fmla="*/ 515 h 634"/>
                <a:gd name="T42" fmla="*/ 44 w 634"/>
                <a:gd name="T43" fmla="*/ 353 h 634"/>
                <a:gd name="T44" fmla="*/ 88 w 634"/>
                <a:gd name="T45" fmla="*/ 324 h 634"/>
                <a:gd name="T46" fmla="*/ 485 w 634"/>
                <a:gd name="T47" fmla="*/ 515 h 634"/>
                <a:gd name="T48" fmla="*/ 426 w 634"/>
                <a:gd name="T49" fmla="*/ 471 h 634"/>
                <a:gd name="T50" fmla="*/ 471 w 634"/>
                <a:gd name="T51" fmla="*/ 324 h 634"/>
                <a:gd name="T52" fmla="*/ 515 w 634"/>
                <a:gd name="T53" fmla="*/ 412 h 634"/>
                <a:gd name="T54" fmla="*/ 588 w 634"/>
                <a:gd name="T55" fmla="*/ 471 h 634"/>
                <a:gd name="T56" fmla="*/ 544 w 634"/>
                <a:gd name="T57" fmla="*/ 515 h 634"/>
                <a:gd name="T58" fmla="*/ 544 w 634"/>
                <a:gd name="T59" fmla="*/ 412 h 634"/>
                <a:gd name="T60" fmla="*/ 544 w 634"/>
                <a:gd name="T61" fmla="*/ 324 h 634"/>
                <a:gd name="T62" fmla="*/ 588 w 634"/>
                <a:gd name="T63" fmla="*/ 471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634">
                  <a:moveTo>
                    <a:pt x="588" y="294"/>
                  </a:moveTo>
                  <a:lnTo>
                    <a:pt x="588" y="294"/>
                  </a:lnTo>
                  <a:cubicBezTo>
                    <a:pt x="588" y="280"/>
                    <a:pt x="588" y="280"/>
                    <a:pt x="588" y="265"/>
                  </a:cubicBezTo>
                  <a:cubicBezTo>
                    <a:pt x="588" y="118"/>
                    <a:pt x="471" y="0"/>
                    <a:pt x="309" y="0"/>
                  </a:cubicBezTo>
                  <a:cubicBezTo>
                    <a:pt x="162" y="0"/>
                    <a:pt x="44" y="118"/>
                    <a:pt x="44" y="265"/>
                  </a:cubicBezTo>
                  <a:cubicBezTo>
                    <a:pt x="44" y="280"/>
                    <a:pt x="44" y="280"/>
                    <a:pt x="44" y="294"/>
                  </a:cubicBezTo>
                  <a:cubicBezTo>
                    <a:pt x="14" y="309"/>
                    <a:pt x="0" y="324"/>
                    <a:pt x="0" y="353"/>
                  </a:cubicBezTo>
                  <a:cubicBezTo>
                    <a:pt x="0" y="471"/>
                    <a:pt x="0" y="471"/>
                    <a:pt x="0" y="471"/>
                  </a:cubicBezTo>
                  <a:cubicBezTo>
                    <a:pt x="0" y="515"/>
                    <a:pt x="29" y="560"/>
                    <a:pt x="73" y="560"/>
                  </a:cubicBezTo>
                  <a:lnTo>
                    <a:pt x="162" y="560"/>
                  </a:lnTo>
                  <a:cubicBezTo>
                    <a:pt x="206" y="560"/>
                    <a:pt x="235" y="515"/>
                    <a:pt x="235" y="471"/>
                  </a:cubicBezTo>
                  <a:cubicBezTo>
                    <a:pt x="235" y="353"/>
                    <a:pt x="235" y="353"/>
                    <a:pt x="235" y="353"/>
                  </a:cubicBezTo>
                  <a:cubicBezTo>
                    <a:pt x="235" y="309"/>
                    <a:pt x="206" y="280"/>
                    <a:pt x="162" y="280"/>
                  </a:cubicBezTo>
                  <a:cubicBezTo>
                    <a:pt x="162" y="280"/>
                    <a:pt x="88" y="280"/>
                    <a:pt x="73" y="280"/>
                  </a:cubicBezTo>
                  <a:cubicBezTo>
                    <a:pt x="73" y="147"/>
                    <a:pt x="176" y="44"/>
                    <a:pt x="309" y="44"/>
                  </a:cubicBezTo>
                  <a:cubicBezTo>
                    <a:pt x="442" y="44"/>
                    <a:pt x="544" y="133"/>
                    <a:pt x="544" y="280"/>
                  </a:cubicBezTo>
                  <a:lnTo>
                    <a:pt x="471" y="280"/>
                  </a:lnTo>
                  <a:cubicBezTo>
                    <a:pt x="426" y="280"/>
                    <a:pt x="397" y="309"/>
                    <a:pt x="397" y="353"/>
                  </a:cubicBezTo>
                  <a:cubicBezTo>
                    <a:pt x="397" y="471"/>
                    <a:pt x="397" y="471"/>
                    <a:pt x="397" y="471"/>
                  </a:cubicBezTo>
                  <a:cubicBezTo>
                    <a:pt x="397" y="515"/>
                    <a:pt x="426" y="560"/>
                    <a:pt x="471" y="560"/>
                  </a:cubicBezTo>
                  <a:lnTo>
                    <a:pt x="515" y="560"/>
                  </a:lnTo>
                  <a:cubicBezTo>
                    <a:pt x="515" y="618"/>
                    <a:pt x="515" y="618"/>
                    <a:pt x="515" y="618"/>
                  </a:cubicBezTo>
                  <a:cubicBezTo>
                    <a:pt x="515" y="618"/>
                    <a:pt x="515" y="633"/>
                    <a:pt x="530" y="633"/>
                  </a:cubicBezTo>
                  <a:cubicBezTo>
                    <a:pt x="544" y="633"/>
                    <a:pt x="544" y="618"/>
                    <a:pt x="544" y="618"/>
                  </a:cubicBezTo>
                  <a:cubicBezTo>
                    <a:pt x="544" y="560"/>
                    <a:pt x="544" y="560"/>
                    <a:pt x="544" y="560"/>
                  </a:cubicBezTo>
                  <a:cubicBezTo>
                    <a:pt x="588" y="560"/>
                    <a:pt x="633" y="515"/>
                    <a:pt x="633" y="471"/>
                  </a:cubicBezTo>
                  <a:cubicBezTo>
                    <a:pt x="633" y="353"/>
                    <a:pt x="633" y="353"/>
                    <a:pt x="633" y="353"/>
                  </a:cubicBezTo>
                  <a:cubicBezTo>
                    <a:pt x="633" y="324"/>
                    <a:pt x="618" y="309"/>
                    <a:pt x="588" y="294"/>
                  </a:cubicBezTo>
                  <a:close/>
                  <a:moveTo>
                    <a:pt x="132" y="324"/>
                  </a:moveTo>
                  <a:lnTo>
                    <a:pt x="132" y="324"/>
                  </a:lnTo>
                  <a:cubicBezTo>
                    <a:pt x="162" y="324"/>
                    <a:pt x="162" y="324"/>
                    <a:pt x="162" y="324"/>
                  </a:cubicBezTo>
                  <a:cubicBezTo>
                    <a:pt x="176" y="324"/>
                    <a:pt x="191" y="339"/>
                    <a:pt x="191" y="353"/>
                  </a:cubicBezTo>
                  <a:cubicBezTo>
                    <a:pt x="191" y="471"/>
                    <a:pt x="191" y="471"/>
                    <a:pt x="191" y="471"/>
                  </a:cubicBezTo>
                  <a:cubicBezTo>
                    <a:pt x="191" y="501"/>
                    <a:pt x="176" y="515"/>
                    <a:pt x="162" y="515"/>
                  </a:cubicBezTo>
                  <a:cubicBezTo>
                    <a:pt x="147" y="515"/>
                    <a:pt x="147" y="515"/>
                    <a:pt x="147" y="515"/>
                  </a:cubicBezTo>
                  <a:cubicBezTo>
                    <a:pt x="132" y="486"/>
                    <a:pt x="117" y="442"/>
                    <a:pt x="117" y="412"/>
                  </a:cubicBezTo>
                  <a:cubicBezTo>
                    <a:pt x="117" y="383"/>
                    <a:pt x="117" y="353"/>
                    <a:pt x="132" y="324"/>
                  </a:cubicBezTo>
                  <a:close/>
                  <a:moveTo>
                    <a:pt x="88" y="324"/>
                  </a:moveTo>
                  <a:lnTo>
                    <a:pt x="88" y="324"/>
                  </a:lnTo>
                  <a:cubicBezTo>
                    <a:pt x="88" y="353"/>
                    <a:pt x="73" y="383"/>
                    <a:pt x="73" y="412"/>
                  </a:cubicBezTo>
                  <a:cubicBezTo>
                    <a:pt x="73" y="442"/>
                    <a:pt x="88" y="486"/>
                    <a:pt x="103" y="515"/>
                  </a:cubicBezTo>
                  <a:cubicBezTo>
                    <a:pt x="73" y="515"/>
                    <a:pt x="73" y="515"/>
                    <a:pt x="73" y="515"/>
                  </a:cubicBezTo>
                  <a:cubicBezTo>
                    <a:pt x="59" y="515"/>
                    <a:pt x="44" y="501"/>
                    <a:pt x="44" y="471"/>
                  </a:cubicBezTo>
                  <a:cubicBezTo>
                    <a:pt x="44" y="353"/>
                    <a:pt x="44" y="353"/>
                    <a:pt x="44" y="353"/>
                  </a:cubicBezTo>
                  <a:cubicBezTo>
                    <a:pt x="44" y="339"/>
                    <a:pt x="59" y="324"/>
                    <a:pt x="73" y="324"/>
                  </a:cubicBezTo>
                  <a:lnTo>
                    <a:pt x="88" y="324"/>
                  </a:lnTo>
                  <a:close/>
                  <a:moveTo>
                    <a:pt x="485" y="515"/>
                  </a:moveTo>
                  <a:lnTo>
                    <a:pt x="485" y="515"/>
                  </a:lnTo>
                  <a:cubicBezTo>
                    <a:pt x="471" y="515"/>
                    <a:pt x="471" y="515"/>
                    <a:pt x="471" y="515"/>
                  </a:cubicBezTo>
                  <a:cubicBezTo>
                    <a:pt x="456" y="515"/>
                    <a:pt x="426" y="501"/>
                    <a:pt x="426" y="471"/>
                  </a:cubicBezTo>
                  <a:cubicBezTo>
                    <a:pt x="426" y="353"/>
                    <a:pt x="426" y="353"/>
                    <a:pt x="426" y="353"/>
                  </a:cubicBezTo>
                  <a:cubicBezTo>
                    <a:pt x="426" y="339"/>
                    <a:pt x="456" y="324"/>
                    <a:pt x="471" y="324"/>
                  </a:cubicBezTo>
                  <a:cubicBezTo>
                    <a:pt x="500" y="324"/>
                    <a:pt x="500" y="324"/>
                    <a:pt x="500" y="324"/>
                  </a:cubicBezTo>
                  <a:cubicBezTo>
                    <a:pt x="500" y="353"/>
                    <a:pt x="515" y="383"/>
                    <a:pt x="515" y="412"/>
                  </a:cubicBezTo>
                  <a:cubicBezTo>
                    <a:pt x="515" y="442"/>
                    <a:pt x="500" y="486"/>
                    <a:pt x="485" y="515"/>
                  </a:cubicBezTo>
                  <a:close/>
                  <a:moveTo>
                    <a:pt x="588" y="471"/>
                  </a:moveTo>
                  <a:lnTo>
                    <a:pt x="588" y="471"/>
                  </a:lnTo>
                  <a:cubicBezTo>
                    <a:pt x="588" y="501"/>
                    <a:pt x="574" y="515"/>
                    <a:pt x="544" y="515"/>
                  </a:cubicBezTo>
                  <a:cubicBezTo>
                    <a:pt x="530" y="515"/>
                    <a:pt x="530" y="515"/>
                    <a:pt x="530" y="515"/>
                  </a:cubicBezTo>
                  <a:cubicBezTo>
                    <a:pt x="544" y="486"/>
                    <a:pt x="544" y="442"/>
                    <a:pt x="544" y="412"/>
                  </a:cubicBezTo>
                  <a:cubicBezTo>
                    <a:pt x="544" y="383"/>
                    <a:pt x="544" y="353"/>
                    <a:pt x="530" y="324"/>
                  </a:cubicBezTo>
                  <a:cubicBezTo>
                    <a:pt x="544" y="324"/>
                    <a:pt x="544" y="324"/>
                    <a:pt x="544" y="324"/>
                  </a:cubicBezTo>
                  <a:cubicBezTo>
                    <a:pt x="574" y="324"/>
                    <a:pt x="588" y="339"/>
                    <a:pt x="588" y="353"/>
                  </a:cubicBezTo>
                  <a:lnTo>
                    <a:pt x="588"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2" name="Freeform 135"/>
            <p:cNvSpPr>
              <a:spLocks noChangeArrowheads="1"/>
            </p:cNvSpPr>
            <p:nvPr/>
          </p:nvSpPr>
          <p:spPr bwMode="auto">
            <a:xfrm>
              <a:off x="2889250" y="1770063"/>
              <a:ext cx="255588" cy="274637"/>
            </a:xfrm>
            <a:custGeom>
              <a:avLst/>
              <a:gdLst>
                <a:gd name="T0" fmla="*/ 456 w 589"/>
                <a:gd name="T1" fmla="*/ 353 h 634"/>
                <a:gd name="T2" fmla="*/ 456 w 589"/>
                <a:gd name="T3" fmla="*/ 235 h 634"/>
                <a:gd name="T4" fmla="*/ 456 w 589"/>
                <a:gd name="T5" fmla="*/ 353 h 634"/>
                <a:gd name="T6" fmla="*/ 426 w 589"/>
                <a:gd name="T7" fmla="*/ 280 h 634"/>
                <a:gd name="T8" fmla="*/ 471 w 589"/>
                <a:gd name="T9" fmla="*/ 324 h 634"/>
                <a:gd name="T10" fmla="*/ 426 w 589"/>
                <a:gd name="T11" fmla="*/ 280 h 634"/>
                <a:gd name="T12" fmla="*/ 456 w 589"/>
                <a:gd name="T13" fmla="*/ 515 h 634"/>
                <a:gd name="T14" fmla="*/ 456 w 589"/>
                <a:gd name="T15" fmla="*/ 398 h 634"/>
                <a:gd name="T16" fmla="*/ 456 w 589"/>
                <a:gd name="T17" fmla="*/ 515 h 634"/>
                <a:gd name="T18" fmla="*/ 426 w 589"/>
                <a:gd name="T19" fmla="*/ 442 h 634"/>
                <a:gd name="T20" fmla="*/ 471 w 589"/>
                <a:gd name="T21" fmla="*/ 471 h 634"/>
                <a:gd name="T22" fmla="*/ 426 w 589"/>
                <a:gd name="T23" fmla="*/ 442 h 634"/>
                <a:gd name="T24" fmla="*/ 515 w 589"/>
                <a:gd name="T25" fmla="*/ 0 h 634"/>
                <a:gd name="T26" fmla="*/ 0 w 589"/>
                <a:gd name="T27" fmla="*/ 88 h 634"/>
                <a:gd name="T28" fmla="*/ 73 w 589"/>
                <a:gd name="T29" fmla="*/ 633 h 634"/>
                <a:gd name="T30" fmla="*/ 588 w 589"/>
                <a:gd name="T31" fmla="*/ 560 h 634"/>
                <a:gd name="T32" fmla="*/ 515 w 589"/>
                <a:gd name="T33" fmla="*/ 0 h 634"/>
                <a:gd name="T34" fmla="*/ 544 w 589"/>
                <a:gd name="T35" fmla="*/ 560 h 634"/>
                <a:gd name="T36" fmla="*/ 73 w 589"/>
                <a:gd name="T37" fmla="*/ 589 h 634"/>
                <a:gd name="T38" fmla="*/ 44 w 589"/>
                <a:gd name="T39" fmla="*/ 162 h 634"/>
                <a:gd name="T40" fmla="*/ 544 w 589"/>
                <a:gd name="T41" fmla="*/ 560 h 634"/>
                <a:gd name="T42" fmla="*/ 544 w 589"/>
                <a:gd name="T43" fmla="*/ 118 h 634"/>
                <a:gd name="T44" fmla="*/ 44 w 589"/>
                <a:gd name="T45" fmla="*/ 88 h 634"/>
                <a:gd name="T46" fmla="*/ 515 w 589"/>
                <a:gd name="T47" fmla="*/ 44 h 634"/>
                <a:gd name="T48" fmla="*/ 544 w 589"/>
                <a:gd name="T49" fmla="*/ 118 h 634"/>
                <a:gd name="T50" fmla="*/ 294 w 589"/>
                <a:gd name="T51" fmla="*/ 353 h 634"/>
                <a:gd name="T52" fmla="*/ 294 w 589"/>
                <a:gd name="T53" fmla="*/ 235 h 634"/>
                <a:gd name="T54" fmla="*/ 294 w 589"/>
                <a:gd name="T55" fmla="*/ 353 h 634"/>
                <a:gd name="T56" fmla="*/ 279 w 589"/>
                <a:gd name="T57" fmla="*/ 280 h 634"/>
                <a:gd name="T58" fmla="*/ 309 w 589"/>
                <a:gd name="T59" fmla="*/ 324 h 634"/>
                <a:gd name="T60" fmla="*/ 279 w 589"/>
                <a:gd name="T61" fmla="*/ 280 h 634"/>
                <a:gd name="T62" fmla="*/ 132 w 589"/>
                <a:gd name="T63" fmla="*/ 353 h 634"/>
                <a:gd name="T64" fmla="*/ 132 w 589"/>
                <a:gd name="T65" fmla="*/ 235 h 634"/>
                <a:gd name="T66" fmla="*/ 132 w 589"/>
                <a:gd name="T67" fmla="*/ 353 h 634"/>
                <a:gd name="T68" fmla="*/ 117 w 589"/>
                <a:gd name="T69" fmla="*/ 280 h 634"/>
                <a:gd name="T70" fmla="*/ 162 w 589"/>
                <a:gd name="T71" fmla="*/ 324 h 634"/>
                <a:gd name="T72" fmla="*/ 117 w 589"/>
                <a:gd name="T73" fmla="*/ 280 h 634"/>
                <a:gd name="T74" fmla="*/ 294 w 589"/>
                <a:gd name="T75" fmla="*/ 515 h 634"/>
                <a:gd name="T76" fmla="*/ 294 w 589"/>
                <a:gd name="T77" fmla="*/ 398 h 634"/>
                <a:gd name="T78" fmla="*/ 294 w 589"/>
                <a:gd name="T79" fmla="*/ 515 h 634"/>
                <a:gd name="T80" fmla="*/ 279 w 589"/>
                <a:gd name="T81" fmla="*/ 442 h 634"/>
                <a:gd name="T82" fmla="*/ 309 w 589"/>
                <a:gd name="T83" fmla="*/ 471 h 634"/>
                <a:gd name="T84" fmla="*/ 279 w 589"/>
                <a:gd name="T85" fmla="*/ 442 h 634"/>
                <a:gd name="T86" fmla="*/ 132 w 589"/>
                <a:gd name="T87" fmla="*/ 515 h 634"/>
                <a:gd name="T88" fmla="*/ 132 w 589"/>
                <a:gd name="T89" fmla="*/ 398 h 634"/>
                <a:gd name="T90" fmla="*/ 132 w 589"/>
                <a:gd name="T91" fmla="*/ 515 h 634"/>
                <a:gd name="T92" fmla="*/ 117 w 589"/>
                <a:gd name="T93" fmla="*/ 442 h 634"/>
                <a:gd name="T94" fmla="*/ 162 w 589"/>
                <a:gd name="T95" fmla="*/ 471 h 634"/>
                <a:gd name="T96" fmla="*/ 117 w 589"/>
                <a:gd name="T97" fmla="*/ 442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634">
                  <a:moveTo>
                    <a:pt x="456" y="353"/>
                  </a:moveTo>
                  <a:lnTo>
                    <a:pt x="456" y="353"/>
                  </a:lnTo>
                  <a:cubicBezTo>
                    <a:pt x="485" y="353"/>
                    <a:pt x="515" y="339"/>
                    <a:pt x="515" y="294"/>
                  </a:cubicBezTo>
                  <a:cubicBezTo>
                    <a:pt x="515" y="265"/>
                    <a:pt x="485" y="235"/>
                    <a:pt x="456" y="235"/>
                  </a:cubicBezTo>
                  <a:cubicBezTo>
                    <a:pt x="412" y="235"/>
                    <a:pt x="397" y="265"/>
                    <a:pt x="397" y="294"/>
                  </a:cubicBezTo>
                  <a:cubicBezTo>
                    <a:pt x="397" y="339"/>
                    <a:pt x="412" y="353"/>
                    <a:pt x="456" y="353"/>
                  </a:cubicBezTo>
                  <a:close/>
                  <a:moveTo>
                    <a:pt x="426" y="280"/>
                  </a:moveTo>
                  <a:lnTo>
                    <a:pt x="426" y="280"/>
                  </a:lnTo>
                  <a:cubicBezTo>
                    <a:pt x="471" y="280"/>
                    <a:pt x="471" y="280"/>
                    <a:pt x="471" y="280"/>
                  </a:cubicBezTo>
                  <a:cubicBezTo>
                    <a:pt x="471" y="324"/>
                    <a:pt x="471" y="324"/>
                    <a:pt x="471" y="324"/>
                  </a:cubicBezTo>
                  <a:cubicBezTo>
                    <a:pt x="426" y="324"/>
                    <a:pt x="426" y="324"/>
                    <a:pt x="426" y="324"/>
                  </a:cubicBezTo>
                  <a:lnTo>
                    <a:pt x="426" y="280"/>
                  </a:lnTo>
                  <a:close/>
                  <a:moveTo>
                    <a:pt x="456" y="515"/>
                  </a:moveTo>
                  <a:lnTo>
                    <a:pt x="456" y="515"/>
                  </a:lnTo>
                  <a:cubicBezTo>
                    <a:pt x="485" y="515"/>
                    <a:pt x="515" y="486"/>
                    <a:pt x="515" y="456"/>
                  </a:cubicBezTo>
                  <a:cubicBezTo>
                    <a:pt x="515" y="427"/>
                    <a:pt x="485" y="398"/>
                    <a:pt x="456" y="398"/>
                  </a:cubicBezTo>
                  <a:cubicBezTo>
                    <a:pt x="412" y="398"/>
                    <a:pt x="397" y="427"/>
                    <a:pt x="397" y="456"/>
                  </a:cubicBezTo>
                  <a:cubicBezTo>
                    <a:pt x="397" y="486"/>
                    <a:pt x="412" y="515"/>
                    <a:pt x="456" y="515"/>
                  </a:cubicBezTo>
                  <a:close/>
                  <a:moveTo>
                    <a:pt x="426" y="442"/>
                  </a:moveTo>
                  <a:lnTo>
                    <a:pt x="426" y="442"/>
                  </a:lnTo>
                  <a:cubicBezTo>
                    <a:pt x="471" y="442"/>
                    <a:pt x="471" y="442"/>
                    <a:pt x="471" y="442"/>
                  </a:cubicBezTo>
                  <a:cubicBezTo>
                    <a:pt x="471" y="471"/>
                    <a:pt x="471" y="471"/>
                    <a:pt x="471" y="471"/>
                  </a:cubicBezTo>
                  <a:cubicBezTo>
                    <a:pt x="426" y="471"/>
                    <a:pt x="426" y="471"/>
                    <a:pt x="426" y="471"/>
                  </a:cubicBezTo>
                  <a:lnTo>
                    <a:pt x="426" y="442"/>
                  </a:lnTo>
                  <a:close/>
                  <a:moveTo>
                    <a:pt x="515" y="0"/>
                  </a:moveTo>
                  <a:lnTo>
                    <a:pt x="515" y="0"/>
                  </a:lnTo>
                  <a:cubicBezTo>
                    <a:pt x="73" y="0"/>
                    <a:pt x="73" y="0"/>
                    <a:pt x="73" y="0"/>
                  </a:cubicBezTo>
                  <a:cubicBezTo>
                    <a:pt x="29" y="0"/>
                    <a:pt x="0" y="44"/>
                    <a:pt x="0" y="88"/>
                  </a:cubicBezTo>
                  <a:cubicBezTo>
                    <a:pt x="0" y="560"/>
                    <a:pt x="0" y="560"/>
                    <a:pt x="0" y="560"/>
                  </a:cubicBezTo>
                  <a:cubicBezTo>
                    <a:pt x="0" y="604"/>
                    <a:pt x="29" y="633"/>
                    <a:pt x="73" y="633"/>
                  </a:cubicBezTo>
                  <a:cubicBezTo>
                    <a:pt x="515" y="633"/>
                    <a:pt x="515" y="633"/>
                    <a:pt x="515" y="633"/>
                  </a:cubicBezTo>
                  <a:cubicBezTo>
                    <a:pt x="559" y="633"/>
                    <a:pt x="588" y="604"/>
                    <a:pt x="588" y="560"/>
                  </a:cubicBezTo>
                  <a:cubicBezTo>
                    <a:pt x="588" y="88"/>
                    <a:pt x="588" y="88"/>
                    <a:pt x="588" y="88"/>
                  </a:cubicBezTo>
                  <a:cubicBezTo>
                    <a:pt x="588" y="44"/>
                    <a:pt x="559" y="0"/>
                    <a:pt x="515" y="0"/>
                  </a:cubicBezTo>
                  <a:close/>
                  <a:moveTo>
                    <a:pt x="544" y="560"/>
                  </a:moveTo>
                  <a:lnTo>
                    <a:pt x="544" y="560"/>
                  </a:lnTo>
                  <a:cubicBezTo>
                    <a:pt x="544" y="574"/>
                    <a:pt x="530" y="589"/>
                    <a:pt x="515" y="589"/>
                  </a:cubicBezTo>
                  <a:cubicBezTo>
                    <a:pt x="73" y="589"/>
                    <a:pt x="73" y="589"/>
                    <a:pt x="73" y="589"/>
                  </a:cubicBezTo>
                  <a:cubicBezTo>
                    <a:pt x="58" y="589"/>
                    <a:pt x="44" y="574"/>
                    <a:pt x="44" y="560"/>
                  </a:cubicBezTo>
                  <a:cubicBezTo>
                    <a:pt x="44" y="162"/>
                    <a:pt x="44" y="162"/>
                    <a:pt x="44" y="162"/>
                  </a:cubicBezTo>
                  <a:cubicBezTo>
                    <a:pt x="544" y="162"/>
                    <a:pt x="544" y="162"/>
                    <a:pt x="544" y="162"/>
                  </a:cubicBezTo>
                  <a:lnTo>
                    <a:pt x="544" y="560"/>
                  </a:lnTo>
                  <a:close/>
                  <a:moveTo>
                    <a:pt x="544" y="118"/>
                  </a:moveTo>
                  <a:lnTo>
                    <a:pt x="544" y="118"/>
                  </a:lnTo>
                  <a:cubicBezTo>
                    <a:pt x="44" y="118"/>
                    <a:pt x="44" y="118"/>
                    <a:pt x="44" y="118"/>
                  </a:cubicBezTo>
                  <a:cubicBezTo>
                    <a:pt x="44" y="88"/>
                    <a:pt x="44" y="88"/>
                    <a:pt x="44" y="88"/>
                  </a:cubicBezTo>
                  <a:cubicBezTo>
                    <a:pt x="44" y="59"/>
                    <a:pt x="58" y="44"/>
                    <a:pt x="73" y="44"/>
                  </a:cubicBezTo>
                  <a:cubicBezTo>
                    <a:pt x="515" y="44"/>
                    <a:pt x="515" y="44"/>
                    <a:pt x="515" y="44"/>
                  </a:cubicBezTo>
                  <a:cubicBezTo>
                    <a:pt x="530" y="44"/>
                    <a:pt x="544" y="59"/>
                    <a:pt x="544" y="88"/>
                  </a:cubicBezTo>
                  <a:lnTo>
                    <a:pt x="544" y="118"/>
                  </a:lnTo>
                  <a:close/>
                  <a:moveTo>
                    <a:pt x="294" y="353"/>
                  </a:moveTo>
                  <a:lnTo>
                    <a:pt x="294" y="353"/>
                  </a:lnTo>
                  <a:cubicBezTo>
                    <a:pt x="324" y="353"/>
                    <a:pt x="353" y="339"/>
                    <a:pt x="353" y="294"/>
                  </a:cubicBezTo>
                  <a:cubicBezTo>
                    <a:pt x="353" y="265"/>
                    <a:pt x="324" y="235"/>
                    <a:pt x="294" y="235"/>
                  </a:cubicBezTo>
                  <a:cubicBezTo>
                    <a:pt x="265" y="235"/>
                    <a:pt x="235" y="265"/>
                    <a:pt x="235" y="294"/>
                  </a:cubicBezTo>
                  <a:cubicBezTo>
                    <a:pt x="235" y="339"/>
                    <a:pt x="265" y="353"/>
                    <a:pt x="294" y="353"/>
                  </a:cubicBezTo>
                  <a:close/>
                  <a:moveTo>
                    <a:pt x="279" y="280"/>
                  </a:moveTo>
                  <a:lnTo>
                    <a:pt x="279" y="280"/>
                  </a:lnTo>
                  <a:cubicBezTo>
                    <a:pt x="309" y="280"/>
                    <a:pt x="309" y="280"/>
                    <a:pt x="309" y="280"/>
                  </a:cubicBezTo>
                  <a:cubicBezTo>
                    <a:pt x="309" y="324"/>
                    <a:pt x="309" y="324"/>
                    <a:pt x="309" y="324"/>
                  </a:cubicBezTo>
                  <a:cubicBezTo>
                    <a:pt x="279" y="324"/>
                    <a:pt x="279" y="324"/>
                    <a:pt x="279" y="324"/>
                  </a:cubicBezTo>
                  <a:lnTo>
                    <a:pt x="279" y="280"/>
                  </a:lnTo>
                  <a:close/>
                  <a:moveTo>
                    <a:pt x="132" y="353"/>
                  </a:moveTo>
                  <a:lnTo>
                    <a:pt x="132" y="353"/>
                  </a:lnTo>
                  <a:cubicBezTo>
                    <a:pt x="176" y="353"/>
                    <a:pt x="191" y="339"/>
                    <a:pt x="191" y="294"/>
                  </a:cubicBezTo>
                  <a:cubicBezTo>
                    <a:pt x="191" y="265"/>
                    <a:pt x="176" y="235"/>
                    <a:pt x="132" y="235"/>
                  </a:cubicBezTo>
                  <a:cubicBezTo>
                    <a:pt x="103" y="235"/>
                    <a:pt x="73" y="265"/>
                    <a:pt x="73" y="294"/>
                  </a:cubicBezTo>
                  <a:cubicBezTo>
                    <a:pt x="73" y="339"/>
                    <a:pt x="103" y="353"/>
                    <a:pt x="132" y="353"/>
                  </a:cubicBezTo>
                  <a:close/>
                  <a:moveTo>
                    <a:pt x="117" y="280"/>
                  </a:moveTo>
                  <a:lnTo>
                    <a:pt x="117" y="280"/>
                  </a:lnTo>
                  <a:cubicBezTo>
                    <a:pt x="162" y="280"/>
                    <a:pt x="162" y="280"/>
                    <a:pt x="162" y="280"/>
                  </a:cubicBezTo>
                  <a:cubicBezTo>
                    <a:pt x="162" y="324"/>
                    <a:pt x="162" y="324"/>
                    <a:pt x="162" y="324"/>
                  </a:cubicBezTo>
                  <a:cubicBezTo>
                    <a:pt x="117" y="324"/>
                    <a:pt x="117" y="324"/>
                    <a:pt x="117" y="324"/>
                  </a:cubicBezTo>
                  <a:lnTo>
                    <a:pt x="117" y="280"/>
                  </a:lnTo>
                  <a:close/>
                  <a:moveTo>
                    <a:pt x="294" y="515"/>
                  </a:moveTo>
                  <a:lnTo>
                    <a:pt x="294" y="515"/>
                  </a:lnTo>
                  <a:cubicBezTo>
                    <a:pt x="324" y="515"/>
                    <a:pt x="353" y="486"/>
                    <a:pt x="353" y="456"/>
                  </a:cubicBezTo>
                  <a:cubicBezTo>
                    <a:pt x="353" y="427"/>
                    <a:pt x="324" y="398"/>
                    <a:pt x="294" y="398"/>
                  </a:cubicBezTo>
                  <a:cubicBezTo>
                    <a:pt x="265" y="398"/>
                    <a:pt x="235" y="427"/>
                    <a:pt x="235" y="456"/>
                  </a:cubicBezTo>
                  <a:cubicBezTo>
                    <a:pt x="235" y="486"/>
                    <a:pt x="265" y="515"/>
                    <a:pt x="294" y="515"/>
                  </a:cubicBezTo>
                  <a:close/>
                  <a:moveTo>
                    <a:pt x="279" y="442"/>
                  </a:moveTo>
                  <a:lnTo>
                    <a:pt x="279" y="442"/>
                  </a:lnTo>
                  <a:cubicBezTo>
                    <a:pt x="309" y="442"/>
                    <a:pt x="309" y="442"/>
                    <a:pt x="309" y="442"/>
                  </a:cubicBezTo>
                  <a:cubicBezTo>
                    <a:pt x="309" y="471"/>
                    <a:pt x="309" y="471"/>
                    <a:pt x="309" y="471"/>
                  </a:cubicBezTo>
                  <a:cubicBezTo>
                    <a:pt x="279" y="471"/>
                    <a:pt x="279" y="471"/>
                    <a:pt x="279" y="471"/>
                  </a:cubicBezTo>
                  <a:lnTo>
                    <a:pt x="279" y="442"/>
                  </a:lnTo>
                  <a:close/>
                  <a:moveTo>
                    <a:pt x="132" y="515"/>
                  </a:moveTo>
                  <a:lnTo>
                    <a:pt x="132" y="515"/>
                  </a:lnTo>
                  <a:cubicBezTo>
                    <a:pt x="176" y="515"/>
                    <a:pt x="191" y="486"/>
                    <a:pt x="191" y="456"/>
                  </a:cubicBezTo>
                  <a:cubicBezTo>
                    <a:pt x="191" y="427"/>
                    <a:pt x="176" y="398"/>
                    <a:pt x="132" y="398"/>
                  </a:cubicBezTo>
                  <a:cubicBezTo>
                    <a:pt x="103" y="398"/>
                    <a:pt x="73" y="427"/>
                    <a:pt x="73" y="456"/>
                  </a:cubicBezTo>
                  <a:cubicBezTo>
                    <a:pt x="73" y="486"/>
                    <a:pt x="103" y="515"/>
                    <a:pt x="132" y="515"/>
                  </a:cubicBezTo>
                  <a:close/>
                  <a:moveTo>
                    <a:pt x="117" y="442"/>
                  </a:moveTo>
                  <a:lnTo>
                    <a:pt x="117" y="442"/>
                  </a:lnTo>
                  <a:cubicBezTo>
                    <a:pt x="162" y="442"/>
                    <a:pt x="162" y="442"/>
                    <a:pt x="162" y="442"/>
                  </a:cubicBezTo>
                  <a:cubicBezTo>
                    <a:pt x="162" y="471"/>
                    <a:pt x="162" y="471"/>
                    <a:pt x="162" y="471"/>
                  </a:cubicBezTo>
                  <a:cubicBezTo>
                    <a:pt x="117" y="471"/>
                    <a:pt x="117" y="471"/>
                    <a:pt x="117" y="471"/>
                  </a:cubicBezTo>
                  <a:lnTo>
                    <a:pt x="117" y="442"/>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3" name="Freeform 136"/>
            <p:cNvSpPr>
              <a:spLocks noChangeArrowheads="1"/>
            </p:cNvSpPr>
            <p:nvPr/>
          </p:nvSpPr>
          <p:spPr bwMode="auto">
            <a:xfrm>
              <a:off x="2436813" y="1770063"/>
              <a:ext cx="274637" cy="274637"/>
            </a:xfrm>
            <a:custGeom>
              <a:avLst/>
              <a:gdLst>
                <a:gd name="T0" fmla="*/ 501 w 634"/>
                <a:gd name="T1" fmla="*/ 235 h 634"/>
                <a:gd name="T2" fmla="*/ 501 w 634"/>
                <a:gd name="T3" fmla="*/ 353 h 634"/>
                <a:gd name="T4" fmla="*/ 501 w 634"/>
                <a:gd name="T5" fmla="*/ 235 h 634"/>
                <a:gd name="T6" fmla="*/ 516 w 634"/>
                <a:gd name="T7" fmla="*/ 324 h 634"/>
                <a:gd name="T8" fmla="*/ 471 w 634"/>
                <a:gd name="T9" fmla="*/ 280 h 634"/>
                <a:gd name="T10" fmla="*/ 516 w 634"/>
                <a:gd name="T11" fmla="*/ 324 h 634"/>
                <a:gd name="T12" fmla="*/ 530 w 634"/>
                <a:gd name="T13" fmla="*/ 515 h 634"/>
                <a:gd name="T14" fmla="*/ 442 w 634"/>
                <a:gd name="T15" fmla="*/ 530 h 634"/>
                <a:gd name="T16" fmla="*/ 530 w 634"/>
                <a:gd name="T17" fmla="*/ 560 h 634"/>
                <a:gd name="T18" fmla="*/ 530 w 634"/>
                <a:gd name="T19" fmla="*/ 515 h 634"/>
                <a:gd name="T20" fmla="*/ 354 w 634"/>
                <a:gd name="T21" fmla="*/ 235 h 634"/>
                <a:gd name="T22" fmla="*/ 89 w 634"/>
                <a:gd name="T23" fmla="*/ 280 h 634"/>
                <a:gd name="T24" fmla="*/ 118 w 634"/>
                <a:gd name="T25" fmla="*/ 560 h 634"/>
                <a:gd name="T26" fmla="*/ 398 w 634"/>
                <a:gd name="T27" fmla="*/ 515 h 634"/>
                <a:gd name="T28" fmla="*/ 354 w 634"/>
                <a:gd name="T29" fmla="*/ 235 h 634"/>
                <a:gd name="T30" fmla="*/ 354 w 634"/>
                <a:gd name="T31" fmla="*/ 501 h 634"/>
                <a:gd name="T32" fmla="*/ 148 w 634"/>
                <a:gd name="T33" fmla="*/ 515 h 634"/>
                <a:gd name="T34" fmla="*/ 118 w 634"/>
                <a:gd name="T35" fmla="*/ 294 h 634"/>
                <a:gd name="T36" fmla="*/ 339 w 634"/>
                <a:gd name="T37" fmla="*/ 280 h 634"/>
                <a:gd name="T38" fmla="*/ 354 w 634"/>
                <a:gd name="T39" fmla="*/ 501 h 634"/>
                <a:gd name="T40" fmla="*/ 530 w 634"/>
                <a:gd name="T41" fmla="*/ 456 h 634"/>
                <a:gd name="T42" fmla="*/ 442 w 634"/>
                <a:gd name="T43" fmla="*/ 471 h 634"/>
                <a:gd name="T44" fmla="*/ 530 w 634"/>
                <a:gd name="T45" fmla="*/ 501 h 634"/>
                <a:gd name="T46" fmla="*/ 530 w 634"/>
                <a:gd name="T47" fmla="*/ 456 h 634"/>
                <a:gd name="T48" fmla="*/ 560 w 634"/>
                <a:gd name="T49" fmla="*/ 162 h 634"/>
                <a:gd name="T50" fmla="*/ 545 w 634"/>
                <a:gd name="T51" fmla="*/ 44 h 634"/>
                <a:gd name="T52" fmla="*/ 530 w 634"/>
                <a:gd name="T53" fmla="*/ 15 h 634"/>
                <a:gd name="T54" fmla="*/ 118 w 634"/>
                <a:gd name="T55" fmla="*/ 15 h 634"/>
                <a:gd name="T56" fmla="*/ 89 w 634"/>
                <a:gd name="T57" fmla="*/ 44 h 634"/>
                <a:gd name="T58" fmla="*/ 89 w 634"/>
                <a:gd name="T59" fmla="*/ 162 h 634"/>
                <a:gd name="T60" fmla="*/ 0 w 634"/>
                <a:gd name="T61" fmla="*/ 560 h 634"/>
                <a:gd name="T62" fmla="*/ 560 w 634"/>
                <a:gd name="T63" fmla="*/ 633 h 634"/>
                <a:gd name="T64" fmla="*/ 633 w 634"/>
                <a:gd name="T65" fmla="*/ 235 h 634"/>
                <a:gd name="T66" fmla="*/ 589 w 634"/>
                <a:gd name="T67" fmla="*/ 560 h 634"/>
                <a:gd name="T68" fmla="*/ 560 w 634"/>
                <a:gd name="T69" fmla="*/ 589 h 634"/>
                <a:gd name="T70" fmla="*/ 45 w 634"/>
                <a:gd name="T71" fmla="*/ 560 h 634"/>
                <a:gd name="T72" fmla="*/ 89 w 634"/>
                <a:gd name="T73" fmla="*/ 206 h 634"/>
                <a:gd name="T74" fmla="*/ 589 w 634"/>
                <a:gd name="T75" fmla="*/ 235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4" h="634">
                  <a:moveTo>
                    <a:pt x="501" y="235"/>
                  </a:moveTo>
                  <a:lnTo>
                    <a:pt x="501" y="235"/>
                  </a:lnTo>
                  <a:cubicBezTo>
                    <a:pt x="457" y="235"/>
                    <a:pt x="442" y="265"/>
                    <a:pt x="442" y="294"/>
                  </a:cubicBezTo>
                  <a:cubicBezTo>
                    <a:pt x="442" y="339"/>
                    <a:pt x="457" y="353"/>
                    <a:pt x="501" y="353"/>
                  </a:cubicBezTo>
                  <a:cubicBezTo>
                    <a:pt x="530" y="353"/>
                    <a:pt x="560" y="339"/>
                    <a:pt x="560" y="294"/>
                  </a:cubicBezTo>
                  <a:cubicBezTo>
                    <a:pt x="560" y="265"/>
                    <a:pt x="530" y="235"/>
                    <a:pt x="501" y="235"/>
                  </a:cubicBezTo>
                  <a:close/>
                  <a:moveTo>
                    <a:pt x="516" y="324"/>
                  </a:moveTo>
                  <a:lnTo>
                    <a:pt x="516" y="324"/>
                  </a:lnTo>
                  <a:cubicBezTo>
                    <a:pt x="471" y="324"/>
                    <a:pt x="471" y="324"/>
                    <a:pt x="471" y="324"/>
                  </a:cubicBezTo>
                  <a:cubicBezTo>
                    <a:pt x="471" y="280"/>
                    <a:pt x="471" y="280"/>
                    <a:pt x="471" y="280"/>
                  </a:cubicBezTo>
                  <a:cubicBezTo>
                    <a:pt x="516" y="280"/>
                    <a:pt x="516" y="280"/>
                    <a:pt x="516" y="280"/>
                  </a:cubicBezTo>
                  <a:lnTo>
                    <a:pt x="516" y="324"/>
                  </a:lnTo>
                  <a:close/>
                  <a:moveTo>
                    <a:pt x="530" y="515"/>
                  </a:moveTo>
                  <a:lnTo>
                    <a:pt x="530" y="515"/>
                  </a:lnTo>
                  <a:cubicBezTo>
                    <a:pt x="457" y="515"/>
                    <a:pt x="457" y="515"/>
                    <a:pt x="457" y="515"/>
                  </a:cubicBezTo>
                  <a:cubicBezTo>
                    <a:pt x="442" y="515"/>
                    <a:pt x="442" y="530"/>
                    <a:pt x="442" y="530"/>
                  </a:cubicBezTo>
                  <a:cubicBezTo>
                    <a:pt x="442" y="545"/>
                    <a:pt x="442" y="560"/>
                    <a:pt x="457" y="560"/>
                  </a:cubicBezTo>
                  <a:cubicBezTo>
                    <a:pt x="530" y="560"/>
                    <a:pt x="530" y="560"/>
                    <a:pt x="530" y="560"/>
                  </a:cubicBezTo>
                  <a:cubicBezTo>
                    <a:pt x="545" y="560"/>
                    <a:pt x="560" y="545"/>
                    <a:pt x="560" y="530"/>
                  </a:cubicBezTo>
                  <a:cubicBezTo>
                    <a:pt x="560" y="530"/>
                    <a:pt x="545" y="515"/>
                    <a:pt x="530" y="515"/>
                  </a:cubicBezTo>
                  <a:close/>
                  <a:moveTo>
                    <a:pt x="354" y="235"/>
                  </a:moveTo>
                  <a:lnTo>
                    <a:pt x="354" y="235"/>
                  </a:lnTo>
                  <a:cubicBezTo>
                    <a:pt x="118" y="235"/>
                    <a:pt x="118" y="235"/>
                    <a:pt x="118" y="235"/>
                  </a:cubicBezTo>
                  <a:cubicBezTo>
                    <a:pt x="103" y="235"/>
                    <a:pt x="89" y="265"/>
                    <a:pt x="89" y="280"/>
                  </a:cubicBezTo>
                  <a:cubicBezTo>
                    <a:pt x="89" y="515"/>
                    <a:pt x="89" y="515"/>
                    <a:pt x="89" y="515"/>
                  </a:cubicBezTo>
                  <a:cubicBezTo>
                    <a:pt x="89" y="530"/>
                    <a:pt x="103" y="560"/>
                    <a:pt x="118" y="560"/>
                  </a:cubicBezTo>
                  <a:cubicBezTo>
                    <a:pt x="354" y="560"/>
                    <a:pt x="354" y="560"/>
                    <a:pt x="354" y="560"/>
                  </a:cubicBezTo>
                  <a:cubicBezTo>
                    <a:pt x="383" y="560"/>
                    <a:pt x="398" y="530"/>
                    <a:pt x="398" y="515"/>
                  </a:cubicBezTo>
                  <a:cubicBezTo>
                    <a:pt x="398" y="280"/>
                    <a:pt x="398" y="280"/>
                    <a:pt x="398" y="280"/>
                  </a:cubicBezTo>
                  <a:cubicBezTo>
                    <a:pt x="398" y="265"/>
                    <a:pt x="383" y="235"/>
                    <a:pt x="354" y="235"/>
                  </a:cubicBezTo>
                  <a:close/>
                  <a:moveTo>
                    <a:pt x="354" y="501"/>
                  </a:moveTo>
                  <a:lnTo>
                    <a:pt x="354" y="501"/>
                  </a:lnTo>
                  <a:cubicBezTo>
                    <a:pt x="354" y="501"/>
                    <a:pt x="354" y="515"/>
                    <a:pt x="339" y="515"/>
                  </a:cubicBezTo>
                  <a:cubicBezTo>
                    <a:pt x="148" y="515"/>
                    <a:pt x="148" y="515"/>
                    <a:pt x="148" y="515"/>
                  </a:cubicBezTo>
                  <a:cubicBezTo>
                    <a:pt x="133" y="515"/>
                    <a:pt x="118" y="501"/>
                    <a:pt x="118" y="501"/>
                  </a:cubicBezTo>
                  <a:cubicBezTo>
                    <a:pt x="118" y="294"/>
                    <a:pt x="118" y="294"/>
                    <a:pt x="118" y="294"/>
                  </a:cubicBezTo>
                  <a:cubicBezTo>
                    <a:pt x="118" y="294"/>
                    <a:pt x="133" y="280"/>
                    <a:pt x="148" y="280"/>
                  </a:cubicBezTo>
                  <a:cubicBezTo>
                    <a:pt x="339" y="280"/>
                    <a:pt x="339" y="280"/>
                    <a:pt x="339" y="280"/>
                  </a:cubicBezTo>
                  <a:cubicBezTo>
                    <a:pt x="354" y="280"/>
                    <a:pt x="354" y="294"/>
                    <a:pt x="354" y="294"/>
                  </a:cubicBezTo>
                  <a:lnTo>
                    <a:pt x="354" y="501"/>
                  </a:lnTo>
                  <a:close/>
                  <a:moveTo>
                    <a:pt x="530" y="456"/>
                  </a:moveTo>
                  <a:lnTo>
                    <a:pt x="530" y="456"/>
                  </a:lnTo>
                  <a:cubicBezTo>
                    <a:pt x="457" y="456"/>
                    <a:pt x="457" y="456"/>
                    <a:pt x="457" y="456"/>
                  </a:cubicBezTo>
                  <a:cubicBezTo>
                    <a:pt x="442" y="456"/>
                    <a:pt x="442" y="471"/>
                    <a:pt x="442" y="471"/>
                  </a:cubicBezTo>
                  <a:cubicBezTo>
                    <a:pt x="442" y="486"/>
                    <a:pt x="442" y="501"/>
                    <a:pt x="457" y="501"/>
                  </a:cubicBezTo>
                  <a:cubicBezTo>
                    <a:pt x="530" y="501"/>
                    <a:pt x="530" y="501"/>
                    <a:pt x="530" y="501"/>
                  </a:cubicBezTo>
                  <a:cubicBezTo>
                    <a:pt x="545" y="501"/>
                    <a:pt x="560" y="486"/>
                    <a:pt x="560" y="471"/>
                  </a:cubicBezTo>
                  <a:cubicBezTo>
                    <a:pt x="560" y="471"/>
                    <a:pt x="545" y="456"/>
                    <a:pt x="530" y="456"/>
                  </a:cubicBezTo>
                  <a:close/>
                  <a:moveTo>
                    <a:pt x="560" y="162"/>
                  </a:moveTo>
                  <a:lnTo>
                    <a:pt x="560" y="162"/>
                  </a:lnTo>
                  <a:cubicBezTo>
                    <a:pt x="369" y="162"/>
                    <a:pt x="369" y="162"/>
                    <a:pt x="369" y="162"/>
                  </a:cubicBezTo>
                  <a:cubicBezTo>
                    <a:pt x="545" y="44"/>
                    <a:pt x="545" y="44"/>
                    <a:pt x="545" y="44"/>
                  </a:cubicBezTo>
                  <a:cubicBezTo>
                    <a:pt x="560" y="44"/>
                    <a:pt x="560" y="30"/>
                    <a:pt x="545" y="15"/>
                  </a:cubicBezTo>
                  <a:cubicBezTo>
                    <a:pt x="545" y="0"/>
                    <a:pt x="530" y="0"/>
                    <a:pt x="530" y="15"/>
                  </a:cubicBezTo>
                  <a:cubicBezTo>
                    <a:pt x="530" y="15"/>
                    <a:pt x="339" y="133"/>
                    <a:pt x="324" y="147"/>
                  </a:cubicBezTo>
                  <a:cubicBezTo>
                    <a:pt x="118" y="15"/>
                    <a:pt x="118" y="15"/>
                    <a:pt x="118" y="15"/>
                  </a:cubicBezTo>
                  <a:cubicBezTo>
                    <a:pt x="103" y="0"/>
                    <a:pt x="89" y="0"/>
                    <a:pt x="89" y="15"/>
                  </a:cubicBezTo>
                  <a:cubicBezTo>
                    <a:pt x="89" y="30"/>
                    <a:pt x="89" y="44"/>
                    <a:pt x="89" y="44"/>
                  </a:cubicBezTo>
                  <a:cubicBezTo>
                    <a:pt x="265" y="162"/>
                    <a:pt x="265" y="162"/>
                    <a:pt x="265" y="162"/>
                  </a:cubicBezTo>
                  <a:cubicBezTo>
                    <a:pt x="89" y="162"/>
                    <a:pt x="89" y="162"/>
                    <a:pt x="89" y="162"/>
                  </a:cubicBezTo>
                  <a:cubicBezTo>
                    <a:pt x="45" y="162"/>
                    <a:pt x="0" y="192"/>
                    <a:pt x="0" y="235"/>
                  </a:cubicBezTo>
                  <a:cubicBezTo>
                    <a:pt x="0" y="560"/>
                    <a:pt x="0" y="560"/>
                    <a:pt x="0" y="560"/>
                  </a:cubicBezTo>
                  <a:cubicBezTo>
                    <a:pt x="0" y="604"/>
                    <a:pt x="45" y="633"/>
                    <a:pt x="89" y="633"/>
                  </a:cubicBezTo>
                  <a:cubicBezTo>
                    <a:pt x="560" y="633"/>
                    <a:pt x="560" y="633"/>
                    <a:pt x="560" y="633"/>
                  </a:cubicBezTo>
                  <a:cubicBezTo>
                    <a:pt x="604" y="633"/>
                    <a:pt x="633" y="604"/>
                    <a:pt x="633" y="560"/>
                  </a:cubicBezTo>
                  <a:cubicBezTo>
                    <a:pt x="633" y="235"/>
                    <a:pt x="633" y="235"/>
                    <a:pt x="633" y="235"/>
                  </a:cubicBezTo>
                  <a:cubicBezTo>
                    <a:pt x="633" y="192"/>
                    <a:pt x="604" y="162"/>
                    <a:pt x="560" y="162"/>
                  </a:cubicBezTo>
                  <a:close/>
                  <a:moveTo>
                    <a:pt x="589" y="560"/>
                  </a:moveTo>
                  <a:lnTo>
                    <a:pt x="589" y="560"/>
                  </a:lnTo>
                  <a:cubicBezTo>
                    <a:pt x="589" y="574"/>
                    <a:pt x="575" y="589"/>
                    <a:pt x="560" y="589"/>
                  </a:cubicBezTo>
                  <a:cubicBezTo>
                    <a:pt x="89" y="589"/>
                    <a:pt x="89" y="589"/>
                    <a:pt x="89" y="589"/>
                  </a:cubicBezTo>
                  <a:cubicBezTo>
                    <a:pt x="59" y="589"/>
                    <a:pt x="45" y="574"/>
                    <a:pt x="45" y="560"/>
                  </a:cubicBezTo>
                  <a:cubicBezTo>
                    <a:pt x="45" y="235"/>
                    <a:pt x="45" y="235"/>
                    <a:pt x="45" y="235"/>
                  </a:cubicBezTo>
                  <a:cubicBezTo>
                    <a:pt x="45" y="221"/>
                    <a:pt x="59" y="206"/>
                    <a:pt x="89" y="206"/>
                  </a:cubicBezTo>
                  <a:cubicBezTo>
                    <a:pt x="560" y="206"/>
                    <a:pt x="560" y="206"/>
                    <a:pt x="560" y="206"/>
                  </a:cubicBezTo>
                  <a:cubicBezTo>
                    <a:pt x="575" y="206"/>
                    <a:pt x="589" y="221"/>
                    <a:pt x="589" y="235"/>
                  </a:cubicBezTo>
                  <a:lnTo>
                    <a:pt x="589"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4" name="Freeform 137"/>
            <p:cNvSpPr>
              <a:spLocks noChangeArrowheads="1"/>
            </p:cNvSpPr>
            <p:nvPr/>
          </p:nvSpPr>
          <p:spPr bwMode="auto">
            <a:xfrm>
              <a:off x="1998663" y="1789113"/>
              <a:ext cx="274637" cy="236537"/>
            </a:xfrm>
            <a:custGeom>
              <a:avLst/>
              <a:gdLst>
                <a:gd name="T0" fmla="*/ 221 w 634"/>
                <a:gd name="T1" fmla="*/ 236 h 546"/>
                <a:gd name="T2" fmla="*/ 221 w 634"/>
                <a:gd name="T3" fmla="*/ 236 h 546"/>
                <a:gd name="T4" fmla="*/ 103 w 634"/>
                <a:gd name="T5" fmla="*/ 236 h 546"/>
                <a:gd name="T6" fmla="*/ 73 w 634"/>
                <a:gd name="T7" fmla="*/ 250 h 546"/>
                <a:gd name="T8" fmla="*/ 103 w 634"/>
                <a:gd name="T9" fmla="*/ 280 h 546"/>
                <a:gd name="T10" fmla="*/ 221 w 634"/>
                <a:gd name="T11" fmla="*/ 280 h 546"/>
                <a:gd name="T12" fmla="*/ 235 w 634"/>
                <a:gd name="T13" fmla="*/ 250 h 546"/>
                <a:gd name="T14" fmla="*/ 221 w 634"/>
                <a:gd name="T15" fmla="*/ 236 h 546"/>
                <a:gd name="T16" fmla="*/ 221 w 634"/>
                <a:gd name="T17" fmla="*/ 398 h 546"/>
                <a:gd name="T18" fmla="*/ 221 w 634"/>
                <a:gd name="T19" fmla="*/ 398 h 546"/>
                <a:gd name="T20" fmla="*/ 103 w 634"/>
                <a:gd name="T21" fmla="*/ 398 h 546"/>
                <a:gd name="T22" fmla="*/ 73 w 634"/>
                <a:gd name="T23" fmla="*/ 412 h 546"/>
                <a:gd name="T24" fmla="*/ 103 w 634"/>
                <a:gd name="T25" fmla="*/ 427 h 546"/>
                <a:gd name="T26" fmla="*/ 221 w 634"/>
                <a:gd name="T27" fmla="*/ 427 h 546"/>
                <a:gd name="T28" fmla="*/ 235 w 634"/>
                <a:gd name="T29" fmla="*/ 412 h 546"/>
                <a:gd name="T30" fmla="*/ 221 w 634"/>
                <a:gd name="T31" fmla="*/ 398 h 546"/>
                <a:gd name="T32" fmla="*/ 221 w 634"/>
                <a:gd name="T33" fmla="*/ 309 h 546"/>
                <a:gd name="T34" fmla="*/ 221 w 634"/>
                <a:gd name="T35" fmla="*/ 309 h 546"/>
                <a:gd name="T36" fmla="*/ 103 w 634"/>
                <a:gd name="T37" fmla="*/ 309 h 546"/>
                <a:gd name="T38" fmla="*/ 73 w 634"/>
                <a:gd name="T39" fmla="*/ 339 h 546"/>
                <a:gd name="T40" fmla="*/ 103 w 634"/>
                <a:gd name="T41" fmla="*/ 354 h 546"/>
                <a:gd name="T42" fmla="*/ 221 w 634"/>
                <a:gd name="T43" fmla="*/ 354 h 546"/>
                <a:gd name="T44" fmla="*/ 235 w 634"/>
                <a:gd name="T45" fmla="*/ 339 h 546"/>
                <a:gd name="T46" fmla="*/ 221 w 634"/>
                <a:gd name="T47" fmla="*/ 309 h 546"/>
                <a:gd name="T48" fmla="*/ 412 w 634"/>
                <a:gd name="T49" fmla="*/ 221 h 546"/>
                <a:gd name="T50" fmla="*/ 412 w 634"/>
                <a:gd name="T51" fmla="*/ 221 h 546"/>
                <a:gd name="T52" fmla="*/ 294 w 634"/>
                <a:gd name="T53" fmla="*/ 339 h 546"/>
                <a:gd name="T54" fmla="*/ 412 w 634"/>
                <a:gd name="T55" fmla="*/ 457 h 546"/>
                <a:gd name="T56" fmla="*/ 530 w 634"/>
                <a:gd name="T57" fmla="*/ 339 h 546"/>
                <a:gd name="T58" fmla="*/ 412 w 634"/>
                <a:gd name="T59" fmla="*/ 221 h 546"/>
                <a:gd name="T60" fmla="*/ 412 w 634"/>
                <a:gd name="T61" fmla="*/ 412 h 546"/>
                <a:gd name="T62" fmla="*/ 412 w 634"/>
                <a:gd name="T63" fmla="*/ 412 h 546"/>
                <a:gd name="T64" fmla="*/ 338 w 634"/>
                <a:gd name="T65" fmla="*/ 339 h 546"/>
                <a:gd name="T66" fmla="*/ 412 w 634"/>
                <a:gd name="T67" fmla="*/ 250 h 546"/>
                <a:gd name="T68" fmla="*/ 485 w 634"/>
                <a:gd name="T69" fmla="*/ 339 h 546"/>
                <a:gd name="T70" fmla="*/ 412 w 634"/>
                <a:gd name="T71" fmla="*/ 412 h 546"/>
                <a:gd name="T72" fmla="*/ 544 w 634"/>
                <a:gd name="T73" fmla="*/ 118 h 546"/>
                <a:gd name="T74" fmla="*/ 544 w 634"/>
                <a:gd name="T75" fmla="*/ 118 h 546"/>
                <a:gd name="T76" fmla="*/ 515 w 634"/>
                <a:gd name="T77" fmla="*/ 118 h 546"/>
                <a:gd name="T78" fmla="*/ 294 w 634"/>
                <a:gd name="T79" fmla="*/ 0 h 546"/>
                <a:gd name="T80" fmla="*/ 279 w 634"/>
                <a:gd name="T81" fmla="*/ 15 h 546"/>
                <a:gd name="T82" fmla="*/ 279 w 634"/>
                <a:gd name="T83" fmla="*/ 30 h 546"/>
                <a:gd name="T84" fmla="*/ 426 w 634"/>
                <a:gd name="T85" fmla="*/ 118 h 546"/>
                <a:gd name="T86" fmla="*/ 73 w 634"/>
                <a:gd name="T87" fmla="*/ 118 h 546"/>
                <a:gd name="T88" fmla="*/ 0 w 634"/>
                <a:gd name="T89" fmla="*/ 191 h 546"/>
                <a:gd name="T90" fmla="*/ 0 w 634"/>
                <a:gd name="T91" fmla="*/ 471 h 546"/>
                <a:gd name="T92" fmla="*/ 73 w 634"/>
                <a:gd name="T93" fmla="*/ 545 h 546"/>
                <a:gd name="T94" fmla="*/ 544 w 634"/>
                <a:gd name="T95" fmla="*/ 545 h 546"/>
                <a:gd name="T96" fmla="*/ 633 w 634"/>
                <a:gd name="T97" fmla="*/ 471 h 546"/>
                <a:gd name="T98" fmla="*/ 633 w 634"/>
                <a:gd name="T99" fmla="*/ 191 h 546"/>
                <a:gd name="T100" fmla="*/ 544 w 634"/>
                <a:gd name="T101" fmla="*/ 118 h 546"/>
                <a:gd name="T102" fmla="*/ 588 w 634"/>
                <a:gd name="T103" fmla="*/ 471 h 546"/>
                <a:gd name="T104" fmla="*/ 588 w 634"/>
                <a:gd name="T105" fmla="*/ 471 h 546"/>
                <a:gd name="T106" fmla="*/ 544 w 634"/>
                <a:gd name="T107" fmla="*/ 516 h 546"/>
                <a:gd name="T108" fmla="*/ 73 w 634"/>
                <a:gd name="T109" fmla="*/ 516 h 546"/>
                <a:gd name="T110" fmla="*/ 44 w 634"/>
                <a:gd name="T111" fmla="*/ 471 h 546"/>
                <a:gd name="T112" fmla="*/ 44 w 634"/>
                <a:gd name="T113" fmla="*/ 191 h 546"/>
                <a:gd name="T114" fmla="*/ 73 w 634"/>
                <a:gd name="T115" fmla="*/ 162 h 546"/>
                <a:gd name="T116" fmla="*/ 544 w 634"/>
                <a:gd name="T117" fmla="*/ 162 h 546"/>
                <a:gd name="T118" fmla="*/ 588 w 634"/>
                <a:gd name="T119" fmla="*/ 191 h 546"/>
                <a:gd name="T120" fmla="*/ 588 w 634"/>
                <a:gd name="T121" fmla="*/ 471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546">
                  <a:moveTo>
                    <a:pt x="221" y="236"/>
                  </a:moveTo>
                  <a:lnTo>
                    <a:pt x="221" y="236"/>
                  </a:lnTo>
                  <a:cubicBezTo>
                    <a:pt x="103" y="236"/>
                    <a:pt x="103" y="236"/>
                    <a:pt x="103" y="236"/>
                  </a:cubicBezTo>
                  <a:cubicBezTo>
                    <a:pt x="88" y="236"/>
                    <a:pt x="73" y="250"/>
                    <a:pt x="73" y="250"/>
                  </a:cubicBezTo>
                  <a:cubicBezTo>
                    <a:pt x="73" y="265"/>
                    <a:pt x="88" y="280"/>
                    <a:pt x="103" y="280"/>
                  </a:cubicBezTo>
                  <a:cubicBezTo>
                    <a:pt x="221" y="280"/>
                    <a:pt x="221" y="280"/>
                    <a:pt x="221" y="280"/>
                  </a:cubicBezTo>
                  <a:cubicBezTo>
                    <a:pt x="221" y="280"/>
                    <a:pt x="235" y="265"/>
                    <a:pt x="235" y="250"/>
                  </a:cubicBezTo>
                  <a:lnTo>
                    <a:pt x="221" y="236"/>
                  </a:lnTo>
                  <a:close/>
                  <a:moveTo>
                    <a:pt x="221" y="398"/>
                  </a:moveTo>
                  <a:lnTo>
                    <a:pt x="221" y="398"/>
                  </a:lnTo>
                  <a:cubicBezTo>
                    <a:pt x="103" y="398"/>
                    <a:pt x="103" y="398"/>
                    <a:pt x="103" y="398"/>
                  </a:cubicBezTo>
                  <a:cubicBezTo>
                    <a:pt x="88" y="398"/>
                    <a:pt x="73" y="398"/>
                    <a:pt x="73" y="412"/>
                  </a:cubicBezTo>
                  <a:cubicBezTo>
                    <a:pt x="73" y="427"/>
                    <a:pt x="88" y="427"/>
                    <a:pt x="103" y="427"/>
                  </a:cubicBezTo>
                  <a:cubicBezTo>
                    <a:pt x="221" y="427"/>
                    <a:pt x="221" y="427"/>
                    <a:pt x="221" y="427"/>
                  </a:cubicBezTo>
                  <a:cubicBezTo>
                    <a:pt x="221" y="427"/>
                    <a:pt x="235" y="427"/>
                    <a:pt x="235" y="412"/>
                  </a:cubicBezTo>
                  <a:cubicBezTo>
                    <a:pt x="235" y="398"/>
                    <a:pt x="221" y="398"/>
                    <a:pt x="221" y="398"/>
                  </a:cubicBezTo>
                  <a:close/>
                  <a:moveTo>
                    <a:pt x="221" y="309"/>
                  </a:moveTo>
                  <a:lnTo>
                    <a:pt x="221" y="309"/>
                  </a:lnTo>
                  <a:cubicBezTo>
                    <a:pt x="103" y="309"/>
                    <a:pt x="103" y="309"/>
                    <a:pt x="103" y="309"/>
                  </a:cubicBezTo>
                  <a:cubicBezTo>
                    <a:pt x="88" y="309"/>
                    <a:pt x="73" y="324"/>
                    <a:pt x="73" y="339"/>
                  </a:cubicBezTo>
                  <a:cubicBezTo>
                    <a:pt x="73" y="339"/>
                    <a:pt x="88" y="354"/>
                    <a:pt x="103" y="354"/>
                  </a:cubicBezTo>
                  <a:cubicBezTo>
                    <a:pt x="221" y="354"/>
                    <a:pt x="221" y="354"/>
                    <a:pt x="221" y="354"/>
                  </a:cubicBezTo>
                  <a:lnTo>
                    <a:pt x="235" y="339"/>
                  </a:lnTo>
                  <a:cubicBezTo>
                    <a:pt x="235" y="324"/>
                    <a:pt x="221" y="309"/>
                    <a:pt x="221" y="309"/>
                  </a:cubicBezTo>
                  <a:close/>
                  <a:moveTo>
                    <a:pt x="412" y="221"/>
                  </a:moveTo>
                  <a:lnTo>
                    <a:pt x="412" y="221"/>
                  </a:lnTo>
                  <a:cubicBezTo>
                    <a:pt x="353" y="221"/>
                    <a:pt x="294" y="265"/>
                    <a:pt x="294" y="339"/>
                  </a:cubicBezTo>
                  <a:cubicBezTo>
                    <a:pt x="294" y="398"/>
                    <a:pt x="353" y="457"/>
                    <a:pt x="412" y="457"/>
                  </a:cubicBezTo>
                  <a:cubicBezTo>
                    <a:pt x="471" y="457"/>
                    <a:pt x="530" y="398"/>
                    <a:pt x="530" y="339"/>
                  </a:cubicBezTo>
                  <a:cubicBezTo>
                    <a:pt x="530" y="265"/>
                    <a:pt x="471" y="221"/>
                    <a:pt x="412" y="221"/>
                  </a:cubicBezTo>
                  <a:close/>
                  <a:moveTo>
                    <a:pt x="412" y="412"/>
                  </a:moveTo>
                  <a:lnTo>
                    <a:pt x="412" y="412"/>
                  </a:lnTo>
                  <a:cubicBezTo>
                    <a:pt x="368" y="412"/>
                    <a:pt x="338" y="383"/>
                    <a:pt x="338" y="339"/>
                  </a:cubicBezTo>
                  <a:cubicBezTo>
                    <a:pt x="338" y="295"/>
                    <a:pt x="368" y="250"/>
                    <a:pt x="412" y="250"/>
                  </a:cubicBezTo>
                  <a:cubicBezTo>
                    <a:pt x="456" y="250"/>
                    <a:pt x="485" y="295"/>
                    <a:pt x="485" y="339"/>
                  </a:cubicBezTo>
                  <a:cubicBezTo>
                    <a:pt x="485" y="383"/>
                    <a:pt x="456" y="412"/>
                    <a:pt x="412" y="412"/>
                  </a:cubicBezTo>
                  <a:close/>
                  <a:moveTo>
                    <a:pt x="544" y="118"/>
                  </a:moveTo>
                  <a:lnTo>
                    <a:pt x="544" y="118"/>
                  </a:lnTo>
                  <a:cubicBezTo>
                    <a:pt x="515" y="118"/>
                    <a:pt x="515" y="118"/>
                    <a:pt x="515" y="118"/>
                  </a:cubicBezTo>
                  <a:cubicBezTo>
                    <a:pt x="294" y="0"/>
                    <a:pt x="294" y="0"/>
                    <a:pt x="294" y="0"/>
                  </a:cubicBezTo>
                  <a:cubicBezTo>
                    <a:pt x="294" y="0"/>
                    <a:pt x="279" y="0"/>
                    <a:pt x="279" y="15"/>
                  </a:cubicBezTo>
                  <a:cubicBezTo>
                    <a:pt x="265" y="15"/>
                    <a:pt x="279" y="30"/>
                    <a:pt x="279" y="30"/>
                  </a:cubicBezTo>
                  <a:cubicBezTo>
                    <a:pt x="426" y="118"/>
                    <a:pt x="426" y="118"/>
                    <a:pt x="426" y="118"/>
                  </a:cubicBezTo>
                  <a:cubicBezTo>
                    <a:pt x="73" y="118"/>
                    <a:pt x="73" y="118"/>
                    <a:pt x="73" y="118"/>
                  </a:cubicBezTo>
                  <a:cubicBezTo>
                    <a:pt x="29" y="118"/>
                    <a:pt x="0" y="148"/>
                    <a:pt x="0" y="191"/>
                  </a:cubicBezTo>
                  <a:cubicBezTo>
                    <a:pt x="0" y="471"/>
                    <a:pt x="0" y="471"/>
                    <a:pt x="0" y="471"/>
                  </a:cubicBezTo>
                  <a:cubicBezTo>
                    <a:pt x="0" y="516"/>
                    <a:pt x="29" y="545"/>
                    <a:pt x="73" y="545"/>
                  </a:cubicBezTo>
                  <a:cubicBezTo>
                    <a:pt x="544" y="545"/>
                    <a:pt x="544" y="545"/>
                    <a:pt x="544" y="545"/>
                  </a:cubicBezTo>
                  <a:cubicBezTo>
                    <a:pt x="588" y="545"/>
                    <a:pt x="633" y="516"/>
                    <a:pt x="633" y="471"/>
                  </a:cubicBezTo>
                  <a:cubicBezTo>
                    <a:pt x="633" y="191"/>
                    <a:pt x="633" y="191"/>
                    <a:pt x="633" y="191"/>
                  </a:cubicBezTo>
                  <a:cubicBezTo>
                    <a:pt x="633" y="148"/>
                    <a:pt x="588" y="118"/>
                    <a:pt x="544" y="118"/>
                  </a:cubicBezTo>
                  <a:close/>
                  <a:moveTo>
                    <a:pt x="588" y="471"/>
                  </a:moveTo>
                  <a:lnTo>
                    <a:pt x="588" y="471"/>
                  </a:lnTo>
                  <a:cubicBezTo>
                    <a:pt x="588" y="486"/>
                    <a:pt x="574" y="516"/>
                    <a:pt x="544" y="516"/>
                  </a:cubicBezTo>
                  <a:cubicBezTo>
                    <a:pt x="73" y="516"/>
                    <a:pt x="73" y="516"/>
                    <a:pt x="73" y="516"/>
                  </a:cubicBezTo>
                  <a:cubicBezTo>
                    <a:pt x="58" y="516"/>
                    <a:pt x="44" y="486"/>
                    <a:pt x="44" y="471"/>
                  </a:cubicBezTo>
                  <a:cubicBezTo>
                    <a:pt x="44" y="191"/>
                    <a:pt x="44" y="191"/>
                    <a:pt x="44" y="191"/>
                  </a:cubicBezTo>
                  <a:cubicBezTo>
                    <a:pt x="44" y="177"/>
                    <a:pt x="58" y="162"/>
                    <a:pt x="73" y="162"/>
                  </a:cubicBezTo>
                  <a:cubicBezTo>
                    <a:pt x="544" y="162"/>
                    <a:pt x="544" y="162"/>
                    <a:pt x="544" y="162"/>
                  </a:cubicBezTo>
                  <a:cubicBezTo>
                    <a:pt x="574" y="162"/>
                    <a:pt x="588" y="177"/>
                    <a:pt x="588" y="191"/>
                  </a:cubicBezTo>
                  <a:lnTo>
                    <a:pt x="588" y="471"/>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5" name="Freeform 138"/>
            <p:cNvSpPr>
              <a:spLocks noChangeArrowheads="1"/>
            </p:cNvSpPr>
            <p:nvPr/>
          </p:nvSpPr>
          <p:spPr bwMode="auto">
            <a:xfrm>
              <a:off x="1590675" y="1781175"/>
              <a:ext cx="203200" cy="255588"/>
            </a:xfrm>
            <a:custGeom>
              <a:avLst/>
              <a:gdLst>
                <a:gd name="T0" fmla="*/ 398 w 473"/>
                <a:gd name="T1" fmla="*/ 0 h 589"/>
                <a:gd name="T2" fmla="*/ 0 w 473"/>
                <a:gd name="T3" fmla="*/ 73 h 589"/>
                <a:gd name="T4" fmla="*/ 74 w 473"/>
                <a:gd name="T5" fmla="*/ 588 h 589"/>
                <a:gd name="T6" fmla="*/ 472 w 473"/>
                <a:gd name="T7" fmla="*/ 588 h 589"/>
                <a:gd name="T8" fmla="*/ 398 w 473"/>
                <a:gd name="T9" fmla="*/ 0 h 589"/>
                <a:gd name="T10" fmla="*/ 74 w 473"/>
                <a:gd name="T11" fmla="*/ 544 h 589"/>
                <a:gd name="T12" fmla="*/ 45 w 473"/>
                <a:gd name="T13" fmla="*/ 500 h 589"/>
                <a:gd name="T14" fmla="*/ 74 w 473"/>
                <a:gd name="T15" fmla="*/ 544 h 589"/>
                <a:gd name="T16" fmla="*/ 74 w 473"/>
                <a:gd name="T17" fmla="*/ 471 h 589"/>
                <a:gd name="T18" fmla="*/ 45 w 473"/>
                <a:gd name="T19" fmla="*/ 426 h 589"/>
                <a:gd name="T20" fmla="*/ 74 w 473"/>
                <a:gd name="T21" fmla="*/ 471 h 589"/>
                <a:gd name="T22" fmla="*/ 74 w 473"/>
                <a:gd name="T23" fmla="*/ 382 h 589"/>
                <a:gd name="T24" fmla="*/ 45 w 473"/>
                <a:gd name="T25" fmla="*/ 353 h 589"/>
                <a:gd name="T26" fmla="*/ 74 w 473"/>
                <a:gd name="T27" fmla="*/ 382 h 589"/>
                <a:gd name="T28" fmla="*/ 74 w 473"/>
                <a:gd name="T29" fmla="*/ 309 h 589"/>
                <a:gd name="T30" fmla="*/ 45 w 473"/>
                <a:gd name="T31" fmla="*/ 264 h 589"/>
                <a:gd name="T32" fmla="*/ 74 w 473"/>
                <a:gd name="T33" fmla="*/ 309 h 589"/>
                <a:gd name="T34" fmla="*/ 74 w 473"/>
                <a:gd name="T35" fmla="*/ 235 h 589"/>
                <a:gd name="T36" fmla="*/ 45 w 473"/>
                <a:gd name="T37" fmla="*/ 191 h 589"/>
                <a:gd name="T38" fmla="*/ 74 w 473"/>
                <a:gd name="T39" fmla="*/ 235 h 589"/>
                <a:gd name="T40" fmla="*/ 74 w 473"/>
                <a:gd name="T41" fmla="*/ 147 h 589"/>
                <a:gd name="T42" fmla="*/ 45 w 473"/>
                <a:gd name="T43" fmla="*/ 117 h 589"/>
                <a:gd name="T44" fmla="*/ 74 w 473"/>
                <a:gd name="T45" fmla="*/ 147 h 589"/>
                <a:gd name="T46" fmla="*/ 354 w 473"/>
                <a:gd name="T47" fmla="*/ 530 h 589"/>
                <a:gd name="T48" fmla="*/ 133 w 473"/>
                <a:gd name="T49" fmla="*/ 544 h 589"/>
                <a:gd name="T50" fmla="*/ 118 w 473"/>
                <a:gd name="T51" fmla="*/ 323 h 589"/>
                <a:gd name="T52" fmla="*/ 339 w 473"/>
                <a:gd name="T53" fmla="*/ 309 h 589"/>
                <a:gd name="T54" fmla="*/ 354 w 473"/>
                <a:gd name="T55" fmla="*/ 530 h 589"/>
                <a:gd name="T56" fmla="*/ 354 w 473"/>
                <a:gd name="T57" fmla="*/ 250 h 589"/>
                <a:gd name="T58" fmla="*/ 133 w 473"/>
                <a:gd name="T59" fmla="*/ 264 h 589"/>
                <a:gd name="T60" fmla="*/ 118 w 473"/>
                <a:gd name="T61" fmla="*/ 58 h 589"/>
                <a:gd name="T62" fmla="*/ 339 w 473"/>
                <a:gd name="T63" fmla="*/ 29 h 589"/>
                <a:gd name="T64" fmla="*/ 354 w 473"/>
                <a:gd name="T65" fmla="*/ 250 h 589"/>
                <a:gd name="T66" fmla="*/ 427 w 473"/>
                <a:gd name="T67" fmla="*/ 544 h 589"/>
                <a:gd name="T68" fmla="*/ 398 w 473"/>
                <a:gd name="T69" fmla="*/ 500 h 589"/>
                <a:gd name="T70" fmla="*/ 427 w 473"/>
                <a:gd name="T71" fmla="*/ 544 h 589"/>
                <a:gd name="T72" fmla="*/ 427 w 473"/>
                <a:gd name="T73" fmla="*/ 471 h 589"/>
                <a:gd name="T74" fmla="*/ 398 w 473"/>
                <a:gd name="T75" fmla="*/ 426 h 589"/>
                <a:gd name="T76" fmla="*/ 427 w 473"/>
                <a:gd name="T77" fmla="*/ 471 h 589"/>
                <a:gd name="T78" fmla="*/ 427 w 473"/>
                <a:gd name="T79" fmla="*/ 382 h 589"/>
                <a:gd name="T80" fmla="*/ 398 w 473"/>
                <a:gd name="T81" fmla="*/ 353 h 589"/>
                <a:gd name="T82" fmla="*/ 427 w 473"/>
                <a:gd name="T83" fmla="*/ 382 h 589"/>
                <a:gd name="T84" fmla="*/ 427 w 473"/>
                <a:gd name="T85" fmla="*/ 309 h 589"/>
                <a:gd name="T86" fmla="*/ 398 w 473"/>
                <a:gd name="T87" fmla="*/ 264 h 589"/>
                <a:gd name="T88" fmla="*/ 427 w 473"/>
                <a:gd name="T89" fmla="*/ 309 h 589"/>
                <a:gd name="T90" fmla="*/ 427 w 473"/>
                <a:gd name="T91" fmla="*/ 235 h 589"/>
                <a:gd name="T92" fmla="*/ 398 w 473"/>
                <a:gd name="T93" fmla="*/ 191 h 589"/>
                <a:gd name="T94" fmla="*/ 427 w 473"/>
                <a:gd name="T95" fmla="*/ 235 h 589"/>
                <a:gd name="T96" fmla="*/ 427 w 473"/>
                <a:gd name="T97" fmla="*/ 147 h 589"/>
                <a:gd name="T98" fmla="*/ 398 w 473"/>
                <a:gd name="T99" fmla="*/ 117 h 589"/>
                <a:gd name="T100" fmla="*/ 427 w 473"/>
                <a:gd name="T101" fmla="*/ 147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3" h="589">
                  <a:moveTo>
                    <a:pt x="398" y="0"/>
                  </a:moveTo>
                  <a:lnTo>
                    <a:pt x="398" y="0"/>
                  </a:lnTo>
                  <a:cubicBezTo>
                    <a:pt x="74" y="0"/>
                    <a:pt x="74" y="0"/>
                    <a:pt x="74" y="0"/>
                  </a:cubicBezTo>
                  <a:cubicBezTo>
                    <a:pt x="30" y="0"/>
                    <a:pt x="0" y="29"/>
                    <a:pt x="0" y="73"/>
                  </a:cubicBezTo>
                  <a:cubicBezTo>
                    <a:pt x="0" y="588"/>
                    <a:pt x="0" y="588"/>
                    <a:pt x="0" y="588"/>
                  </a:cubicBezTo>
                  <a:cubicBezTo>
                    <a:pt x="45" y="588"/>
                    <a:pt x="30" y="588"/>
                    <a:pt x="74" y="588"/>
                  </a:cubicBezTo>
                  <a:cubicBezTo>
                    <a:pt x="398" y="588"/>
                    <a:pt x="398" y="588"/>
                    <a:pt x="398" y="588"/>
                  </a:cubicBezTo>
                  <a:cubicBezTo>
                    <a:pt x="442" y="588"/>
                    <a:pt x="413" y="588"/>
                    <a:pt x="472" y="588"/>
                  </a:cubicBezTo>
                  <a:cubicBezTo>
                    <a:pt x="472" y="73"/>
                    <a:pt x="472" y="73"/>
                    <a:pt x="472" y="73"/>
                  </a:cubicBezTo>
                  <a:cubicBezTo>
                    <a:pt x="472" y="29"/>
                    <a:pt x="442" y="0"/>
                    <a:pt x="398" y="0"/>
                  </a:cubicBezTo>
                  <a:close/>
                  <a:moveTo>
                    <a:pt x="74" y="544"/>
                  </a:moveTo>
                  <a:lnTo>
                    <a:pt x="74" y="544"/>
                  </a:lnTo>
                  <a:cubicBezTo>
                    <a:pt x="45" y="544"/>
                    <a:pt x="45" y="544"/>
                    <a:pt x="45" y="544"/>
                  </a:cubicBezTo>
                  <a:cubicBezTo>
                    <a:pt x="45" y="500"/>
                    <a:pt x="45" y="500"/>
                    <a:pt x="45" y="500"/>
                  </a:cubicBezTo>
                  <a:cubicBezTo>
                    <a:pt x="74" y="500"/>
                    <a:pt x="74" y="500"/>
                    <a:pt x="74" y="500"/>
                  </a:cubicBezTo>
                  <a:lnTo>
                    <a:pt x="74" y="544"/>
                  </a:lnTo>
                  <a:close/>
                  <a:moveTo>
                    <a:pt x="74" y="471"/>
                  </a:moveTo>
                  <a:lnTo>
                    <a:pt x="74" y="471"/>
                  </a:lnTo>
                  <a:cubicBezTo>
                    <a:pt x="45" y="471"/>
                    <a:pt x="45" y="471"/>
                    <a:pt x="45" y="471"/>
                  </a:cubicBezTo>
                  <a:cubicBezTo>
                    <a:pt x="45" y="426"/>
                    <a:pt x="45" y="426"/>
                    <a:pt x="45" y="426"/>
                  </a:cubicBezTo>
                  <a:cubicBezTo>
                    <a:pt x="74" y="426"/>
                    <a:pt x="74" y="426"/>
                    <a:pt x="74" y="426"/>
                  </a:cubicBezTo>
                  <a:lnTo>
                    <a:pt x="74" y="471"/>
                  </a:lnTo>
                  <a:close/>
                  <a:moveTo>
                    <a:pt x="74" y="382"/>
                  </a:moveTo>
                  <a:lnTo>
                    <a:pt x="74" y="382"/>
                  </a:lnTo>
                  <a:cubicBezTo>
                    <a:pt x="45" y="382"/>
                    <a:pt x="45" y="382"/>
                    <a:pt x="45" y="382"/>
                  </a:cubicBezTo>
                  <a:cubicBezTo>
                    <a:pt x="45" y="353"/>
                    <a:pt x="45" y="353"/>
                    <a:pt x="45" y="353"/>
                  </a:cubicBezTo>
                  <a:cubicBezTo>
                    <a:pt x="74" y="353"/>
                    <a:pt x="74" y="353"/>
                    <a:pt x="74" y="353"/>
                  </a:cubicBezTo>
                  <a:lnTo>
                    <a:pt x="74" y="382"/>
                  </a:lnTo>
                  <a:close/>
                  <a:moveTo>
                    <a:pt x="74" y="309"/>
                  </a:moveTo>
                  <a:lnTo>
                    <a:pt x="74" y="309"/>
                  </a:lnTo>
                  <a:cubicBezTo>
                    <a:pt x="45" y="309"/>
                    <a:pt x="45" y="309"/>
                    <a:pt x="45" y="309"/>
                  </a:cubicBezTo>
                  <a:cubicBezTo>
                    <a:pt x="45" y="264"/>
                    <a:pt x="45" y="264"/>
                    <a:pt x="45" y="264"/>
                  </a:cubicBezTo>
                  <a:cubicBezTo>
                    <a:pt x="74" y="264"/>
                    <a:pt x="74" y="264"/>
                    <a:pt x="74" y="264"/>
                  </a:cubicBezTo>
                  <a:lnTo>
                    <a:pt x="74" y="309"/>
                  </a:lnTo>
                  <a:close/>
                  <a:moveTo>
                    <a:pt x="74" y="235"/>
                  </a:moveTo>
                  <a:lnTo>
                    <a:pt x="74" y="235"/>
                  </a:lnTo>
                  <a:cubicBezTo>
                    <a:pt x="45" y="235"/>
                    <a:pt x="45" y="235"/>
                    <a:pt x="45" y="235"/>
                  </a:cubicBezTo>
                  <a:cubicBezTo>
                    <a:pt x="45" y="191"/>
                    <a:pt x="45" y="191"/>
                    <a:pt x="45" y="191"/>
                  </a:cubicBezTo>
                  <a:cubicBezTo>
                    <a:pt x="74" y="191"/>
                    <a:pt x="74" y="191"/>
                    <a:pt x="74" y="191"/>
                  </a:cubicBezTo>
                  <a:lnTo>
                    <a:pt x="74" y="235"/>
                  </a:lnTo>
                  <a:close/>
                  <a:moveTo>
                    <a:pt x="74" y="147"/>
                  </a:moveTo>
                  <a:lnTo>
                    <a:pt x="74" y="147"/>
                  </a:lnTo>
                  <a:cubicBezTo>
                    <a:pt x="45" y="147"/>
                    <a:pt x="45" y="147"/>
                    <a:pt x="45" y="147"/>
                  </a:cubicBezTo>
                  <a:cubicBezTo>
                    <a:pt x="45" y="117"/>
                    <a:pt x="45" y="117"/>
                    <a:pt x="45" y="117"/>
                  </a:cubicBezTo>
                  <a:cubicBezTo>
                    <a:pt x="74" y="117"/>
                    <a:pt x="74" y="117"/>
                    <a:pt x="74" y="117"/>
                  </a:cubicBezTo>
                  <a:lnTo>
                    <a:pt x="74" y="147"/>
                  </a:lnTo>
                  <a:close/>
                  <a:moveTo>
                    <a:pt x="354" y="530"/>
                  </a:moveTo>
                  <a:lnTo>
                    <a:pt x="354" y="530"/>
                  </a:lnTo>
                  <a:lnTo>
                    <a:pt x="339" y="544"/>
                  </a:lnTo>
                  <a:cubicBezTo>
                    <a:pt x="133" y="544"/>
                    <a:pt x="133" y="544"/>
                    <a:pt x="133" y="544"/>
                  </a:cubicBezTo>
                  <a:lnTo>
                    <a:pt x="118" y="530"/>
                  </a:lnTo>
                  <a:cubicBezTo>
                    <a:pt x="118" y="323"/>
                    <a:pt x="118" y="323"/>
                    <a:pt x="118" y="323"/>
                  </a:cubicBezTo>
                  <a:lnTo>
                    <a:pt x="133" y="309"/>
                  </a:lnTo>
                  <a:cubicBezTo>
                    <a:pt x="339" y="309"/>
                    <a:pt x="339" y="309"/>
                    <a:pt x="339" y="309"/>
                  </a:cubicBezTo>
                  <a:lnTo>
                    <a:pt x="354" y="323"/>
                  </a:lnTo>
                  <a:lnTo>
                    <a:pt x="354" y="530"/>
                  </a:lnTo>
                  <a:close/>
                  <a:moveTo>
                    <a:pt x="354" y="250"/>
                  </a:moveTo>
                  <a:lnTo>
                    <a:pt x="354" y="250"/>
                  </a:lnTo>
                  <a:cubicBezTo>
                    <a:pt x="354" y="264"/>
                    <a:pt x="339" y="264"/>
                    <a:pt x="339" y="264"/>
                  </a:cubicBezTo>
                  <a:cubicBezTo>
                    <a:pt x="133" y="264"/>
                    <a:pt x="133" y="264"/>
                    <a:pt x="133" y="264"/>
                  </a:cubicBezTo>
                  <a:cubicBezTo>
                    <a:pt x="133" y="264"/>
                    <a:pt x="118" y="264"/>
                    <a:pt x="118" y="250"/>
                  </a:cubicBezTo>
                  <a:cubicBezTo>
                    <a:pt x="118" y="58"/>
                    <a:pt x="118" y="58"/>
                    <a:pt x="118" y="58"/>
                  </a:cubicBezTo>
                  <a:cubicBezTo>
                    <a:pt x="118" y="44"/>
                    <a:pt x="133" y="29"/>
                    <a:pt x="133" y="29"/>
                  </a:cubicBezTo>
                  <a:cubicBezTo>
                    <a:pt x="339" y="29"/>
                    <a:pt x="339" y="29"/>
                    <a:pt x="339" y="29"/>
                  </a:cubicBezTo>
                  <a:cubicBezTo>
                    <a:pt x="339" y="29"/>
                    <a:pt x="354" y="44"/>
                    <a:pt x="354" y="58"/>
                  </a:cubicBezTo>
                  <a:lnTo>
                    <a:pt x="354" y="250"/>
                  </a:lnTo>
                  <a:close/>
                  <a:moveTo>
                    <a:pt x="427" y="544"/>
                  </a:moveTo>
                  <a:lnTo>
                    <a:pt x="427" y="544"/>
                  </a:lnTo>
                  <a:cubicBezTo>
                    <a:pt x="398" y="544"/>
                    <a:pt x="398" y="544"/>
                    <a:pt x="398" y="544"/>
                  </a:cubicBezTo>
                  <a:cubicBezTo>
                    <a:pt x="398" y="500"/>
                    <a:pt x="398" y="500"/>
                    <a:pt x="398" y="500"/>
                  </a:cubicBezTo>
                  <a:cubicBezTo>
                    <a:pt x="427" y="500"/>
                    <a:pt x="427" y="500"/>
                    <a:pt x="427" y="500"/>
                  </a:cubicBezTo>
                  <a:lnTo>
                    <a:pt x="427" y="544"/>
                  </a:lnTo>
                  <a:close/>
                  <a:moveTo>
                    <a:pt x="427" y="471"/>
                  </a:moveTo>
                  <a:lnTo>
                    <a:pt x="427" y="471"/>
                  </a:lnTo>
                  <a:cubicBezTo>
                    <a:pt x="398" y="471"/>
                    <a:pt x="398" y="471"/>
                    <a:pt x="398" y="471"/>
                  </a:cubicBezTo>
                  <a:cubicBezTo>
                    <a:pt x="398" y="426"/>
                    <a:pt x="398" y="426"/>
                    <a:pt x="398" y="426"/>
                  </a:cubicBezTo>
                  <a:cubicBezTo>
                    <a:pt x="427" y="426"/>
                    <a:pt x="427" y="426"/>
                    <a:pt x="427" y="426"/>
                  </a:cubicBezTo>
                  <a:lnTo>
                    <a:pt x="427" y="471"/>
                  </a:lnTo>
                  <a:close/>
                  <a:moveTo>
                    <a:pt x="427" y="382"/>
                  </a:moveTo>
                  <a:lnTo>
                    <a:pt x="427" y="382"/>
                  </a:lnTo>
                  <a:cubicBezTo>
                    <a:pt x="398" y="382"/>
                    <a:pt x="398" y="382"/>
                    <a:pt x="398" y="382"/>
                  </a:cubicBezTo>
                  <a:cubicBezTo>
                    <a:pt x="398" y="353"/>
                    <a:pt x="398" y="353"/>
                    <a:pt x="398" y="353"/>
                  </a:cubicBezTo>
                  <a:cubicBezTo>
                    <a:pt x="427" y="353"/>
                    <a:pt x="427" y="353"/>
                    <a:pt x="427" y="353"/>
                  </a:cubicBezTo>
                  <a:lnTo>
                    <a:pt x="427" y="382"/>
                  </a:lnTo>
                  <a:close/>
                  <a:moveTo>
                    <a:pt x="427" y="309"/>
                  </a:moveTo>
                  <a:lnTo>
                    <a:pt x="427" y="309"/>
                  </a:lnTo>
                  <a:cubicBezTo>
                    <a:pt x="398" y="309"/>
                    <a:pt x="398" y="309"/>
                    <a:pt x="398" y="309"/>
                  </a:cubicBezTo>
                  <a:cubicBezTo>
                    <a:pt x="398" y="264"/>
                    <a:pt x="398" y="264"/>
                    <a:pt x="398" y="264"/>
                  </a:cubicBezTo>
                  <a:cubicBezTo>
                    <a:pt x="427" y="264"/>
                    <a:pt x="427" y="264"/>
                    <a:pt x="427" y="264"/>
                  </a:cubicBezTo>
                  <a:lnTo>
                    <a:pt x="427" y="309"/>
                  </a:lnTo>
                  <a:close/>
                  <a:moveTo>
                    <a:pt x="427" y="235"/>
                  </a:moveTo>
                  <a:lnTo>
                    <a:pt x="427" y="235"/>
                  </a:lnTo>
                  <a:cubicBezTo>
                    <a:pt x="398" y="235"/>
                    <a:pt x="398" y="235"/>
                    <a:pt x="398" y="235"/>
                  </a:cubicBezTo>
                  <a:cubicBezTo>
                    <a:pt x="398" y="191"/>
                    <a:pt x="398" y="191"/>
                    <a:pt x="398" y="191"/>
                  </a:cubicBezTo>
                  <a:cubicBezTo>
                    <a:pt x="427" y="191"/>
                    <a:pt x="427" y="191"/>
                    <a:pt x="427" y="191"/>
                  </a:cubicBezTo>
                  <a:lnTo>
                    <a:pt x="427" y="235"/>
                  </a:lnTo>
                  <a:close/>
                  <a:moveTo>
                    <a:pt x="427" y="147"/>
                  </a:moveTo>
                  <a:lnTo>
                    <a:pt x="427" y="147"/>
                  </a:lnTo>
                  <a:cubicBezTo>
                    <a:pt x="398" y="147"/>
                    <a:pt x="398" y="147"/>
                    <a:pt x="398" y="147"/>
                  </a:cubicBezTo>
                  <a:cubicBezTo>
                    <a:pt x="398" y="117"/>
                    <a:pt x="398" y="117"/>
                    <a:pt x="398" y="117"/>
                  </a:cubicBezTo>
                  <a:cubicBezTo>
                    <a:pt x="427" y="117"/>
                    <a:pt x="427" y="117"/>
                    <a:pt x="427" y="117"/>
                  </a:cubicBezTo>
                  <a:lnTo>
                    <a:pt x="427" y="147"/>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6" name="Freeform 139"/>
            <p:cNvSpPr>
              <a:spLocks noChangeArrowheads="1"/>
            </p:cNvSpPr>
            <p:nvPr/>
          </p:nvSpPr>
          <p:spPr bwMode="auto">
            <a:xfrm>
              <a:off x="1112838" y="1789113"/>
              <a:ext cx="274637" cy="236537"/>
            </a:xfrm>
            <a:custGeom>
              <a:avLst/>
              <a:gdLst>
                <a:gd name="T0" fmla="*/ 589 w 634"/>
                <a:gd name="T1" fmla="*/ 236 h 546"/>
                <a:gd name="T2" fmla="*/ 589 w 634"/>
                <a:gd name="T3" fmla="*/ 236 h 546"/>
                <a:gd name="T4" fmla="*/ 471 w 634"/>
                <a:gd name="T5" fmla="*/ 309 h 546"/>
                <a:gd name="T6" fmla="*/ 442 w 634"/>
                <a:gd name="T7" fmla="*/ 250 h 546"/>
                <a:gd name="T8" fmla="*/ 516 w 634"/>
                <a:gd name="T9" fmla="*/ 133 h 546"/>
                <a:gd name="T10" fmla="*/ 383 w 634"/>
                <a:gd name="T11" fmla="*/ 0 h 546"/>
                <a:gd name="T12" fmla="*/ 236 w 634"/>
                <a:gd name="T13" fmla="*/ 133 h 546"/>
                <a:gd name="T14" fmla="*/ 280 w 634"/>
                <a:gd name="T15" fmla="*/ 236 h 546"/>
                <a:gd name="T16" fmla="*/ 207 w 634"/>
                <a:gd name="T17" fmla="*/ 236 h 546"/>
                <a:gd name="T18" fmla="*/ 236 w 634"/>
                <a:gd name="T19" fmla="*/ 162 h 546"/>
                <a:gd name="T20" fmla="*/ 118 w 634"/>
                <a:gd name="T21" fmla="*/ 44 h 546"/>
                <a:gd name="T22" fmla="*/ 0 w 634"/>
                <a:gd name="T23" fmla="*/ 162 h 546"/>
                <a:gd name="T24" fmla="*/ 44 w 634"/>
                <a:gd name="T25" fmla="*/ 250 h 546"/>
                <a:gd name="T26" fmla="*/ 0 w 634"/>
                <a:gd name="T27" fmla="*/ 309 h 546"/>
                <a:gd name="T28" fmla="*/ 0 w 634"/>
                <a:gd name="T29" fmla="*/ 471 h 546"/>
                <a:gd name="T30" fmla="*/ 89 w 634"/>
                <a:gd name="T31" fmla="*/ 545 h 546"/>
                <a:gd name="T32" fmla="*/ 398 w 634"/>
                <a:gd name="T33" fmla="*/ 545 h 546"/>
                <a:gd name="T34" fmla="*/ 471 w 634"/>
                <a:gd name="T35" fmla="*/ 471 h 546"/>
                <a:gd name="T36" fmla="*/ 471 w 634"/>
                <a:gd name="T37" fmla="*/ 457 h 546"/>
                <a:gd name="T38" fmla="*/ 589 w 634"/>
                <a:gd name="T39" fmla="*/ 545 h 546"/>
                <a:gd name="T40" fmla="*/ 633 w 634"/>
                <a:gd name="T41" fmla="*/ 516 h 546"/>
                <a:gd name="T42" fmla="*/ 633 w 634"/>
                <a:gd name="T43" fmla="*/ 280 h 546"/>
                <a:gd name="T44" fmla="*/ 589 w 634"/>
                <a:gd name="T45" fmla="*/ 236 h 546"/>
                <a:gd name="T46" fmla="*/ 44 w 634"/>
                <a:gd name="T47" fmla="*/ 162 h 546"/>
                <a:gd name="T48" fmla="*/ 44 w 634"/>
                <a:gd name="T49" fmla="*/ 162 h 546"/>
                <a:gd name="T50" fmla="*/ 118 w 634"/>
                <a:gd name="T51" fmla="*/ 74 h 546"/>
                <a:gd name="T52" fmla="*/ 207 w 634"/>
                <a:gd name="T53" fmla="*/ 162 h 546"/>
                <a:gd name="T54" fmla="*/ 118 w 634"/>
                <a:gd name="T55" fmla="*/ 236 h 546"/>
                <a:gd name="T56" fmla="*/ 44 w 634"/>
                <a:gd name="T57" fmla="*/ 162 h 546"/>
                <a:gd name="T58" fmla="*/ 442 w 634"/>
                <a:gd name="T59" fmla="*/ 471 h 546"/>
                <a:gd name="T60" fmla="*/ 442 w 634"/>
                <a:gd name="T61" fmla="*/ 471 h 546"/>
                <a:gd name="T62" fmla="*/ 398 w 634"/>
                <a:gd name="T63" fmla="*/ 516 h 546"/>
                <a:gd name="T64" fmla="*/ 89 w 634"/>
                <a:gd name="T65" fmla="*/ 516 h 546"/>
                <a:gd name="T66" fmla="*/ 44 w 634"/>
                <a:gd name="T67" fmla="*/ 471 h 546"/>
                <a:gd name="T68" fmla="*/ 44 w 634"/>
                <a:gd name="T69" fmla="*/ 309 h 546"/>
                <a:gd name="T70" fmla="*/ 89 w 634"/>
                <a:gd name="T71" fmla="*/ 280 h 546"/>
                <a:gd name="T72" fmla="*/ 398 w 634"/>
                <a:gd name="T73" fmla="*/ 280 h 546"/>
                <a:gd name="T74" fmla="*/ 442 w 634"/>
                <a:gd name="T75" fmla="*/ 309 h 546"/>
                <a:gd name="T76" fmla="*/ 442 w 634"/>
                <a:gd name="T77" fmla="*/ 471 h 546"/>
                <a:gd name="T78" fmla="*/ 383 w 634"/>
                <a:gd name="T79" fmla="*/ 236 h 546"/>
                <a:gd name="T80" fmla="*/ 383 w 634"/>
                <a:gd name="T81" fmla="*/ 236 h 546"/>
                <a:gd name="T82" fmla="*/ 280 w 634"/>
                <a:gd name="T83" fmla="*/ 133 h 546"/>
                <a:gd name="T84" fmla="*/ 383 w 634"/>
                <a:gd name="T85" fmla="*/ 44 h 546"/>
                <a:gd name="T86" fmla="*/ 471 w 634"/>
                <a:gd name="T87" fmla="*/ 133 h 546"/>
                <a:gd name="T88" fmla="*/ 383 w 634"/>
                <a:gd name="T89" fmla="*/ 236 h 546"/>
                <a:gd name="T90" fmla="*/ 589 w 634"/>
                <a:gd name="T91" fmla="*/ 516 h 546"/>
                <a:gd name="T92" fmla="*/ 589 w 634"/>
                <a:gd name="T93" fmla="*/ 516 h 546"/>
                <a:gd name="T94" fmla="*/ 471 w 634"/>
                <a:gd name="T95" fmla="*/ 412 h 546"/>
                <a:gd name="T96" fmla="*/ 471 w 634"/>
                <a:gd name="T97" fmla="*/ 354 h 546"/>
                <a:gd name="T98" fmla="*/ 589 w 634"/>
                <a:gd name="T99" fmla="*/ 280 h 546"/>
                <a:gd name="T100" fmla="*/ 589 w 634"/>
                <a:gd name="T101" fmla="*/ 516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4" h="546">
                  <a:moveTo>
                    <a:pt x="589" y="236"/>
                  </a:moveTo>
                  <a:lnTo>
                    <a:pt x="589" y="236"/>
                  </a:lnTo>
                  <a:cubicBezTo>
                    <a:pt x="471" y="309"/>
                    <a:pt x="471" y="309"/>
                    <a:pt x="471" y="309"/>
                  </a:cubicBezTo>
                  <a:cubicBezTo>
                    <a:pt x="471" y="295"/>
                    <a:pt x="471" y="265"/>
                    <a:pt x="442" y="250"/>
                  </a:cubicBezTo>
                  <a:cubicBezTo>
                    <a:pt x="486" y="236"/>
                    <a:pt x="516" y="191"/>
                    <a:pt x="516" y="133"/>
                  </a:cubicBezTo>
                  <a:cubicBezTo>
                    <a:pt x="516" y="59"/>
                    <a:pt x="457" y="0"/>
                    <a:pt x="383" y="0"/>
                  </a:cubicBezTo>
                  <a:cubicBezTo>
                    <a:pt x="310" y="0"/>
                    <a:pt x="236" y="59"/>
                    <a:pt x="236" y="133"/>
                  </a:cubicBezTo>
                  <a:cubicBezTo>
                    <a:pt x="236" y="177"/>
                    <a:pt x="251" y="207"/>
                    <a:pt x="280" y="236"/>
                  </a:cubicBezTo>
                  <a:cubicBezTo>
                    <a:pt x="207" y="236"/>
                    <a:pt x="207" y="236"/>
                    <a:pt x="207" y="236"/>
                  </a:cubicBezTo>
                  <a:cubicBezTo>
                    <a:pt x="236" y="221"/>
                    <a:pt x="236" y="191"/>
                    <a:pt x="236" y="162"/>
                  </a:cubicBezTo>
                  <a:cubicBezTo>
                    <a:pt x="236" y="89"/>
                    <a:pt x="192" y="44"/>
                    <a:pt x="118" y="44"/>
                  </a:cubicBezTo>
                  <a:cubicBezTo>
                    <a:pt x="59" y="44"/>
                    <a:pt x="0" y="89"/>
                    <a:pt x="0" y="162"/>
                  </a:cubicBezTo>
                  <a:cubicBezTo>
                    <a:pt x="0" y="191"/>
                    <a:pt x="15" y="221"/>
                    <a:pt x="44" y="250"/>
                  </a:cubicBezTo>
                  <a:cubicBezTo>
                    <a:pt x="15" y="265"/>
                    <a:pt x="0" y="280"/>
                    <a:pt x="0" y="309"/>
                  </a:cubicBezTo>
                  <a:cubicBezTo>
                    <a:pt x="0" y="471"/>
                    <a:pt x="0" y="471"/>
                    <a:pt x="0" y="471"/>
                  </a:cubicBezTo>
                  <a:cubicBezTo>
                    <a:pt x="0" y="516"/>
                    <a:pt x="44" y="545"/>
                    <a:pt x="89" y="545"/>
                  </a:cubicBezTo>
                  <a:cubicBezTo>
                    <a:pt x="398" y="545"/>
                    <a:pt x="398" y="545"/>
                    <a:pt x="398" y="545"/>
                  </a:cubicBezTo>
                  <a:cubicBezTo>
                    <a:pt x="442" y="545"/>
                    <a:pt x="471" y="516"/>
                    <a:pt x="471" y="471"/>
                  </a:cubicBezTo>
                  <a:cubicBezTo>
                    <a:pt x="471" y="457"/>
                    <a:pt x="471" y="457"/>
                    <a:pt x="471" y="457"/>
                  </a:cubicBezTo>
                  <a:cubicBezTo>
                    <a:pt x="589" y="545"/>
                    <a:pt x="589" y="545"/>
                    <a:pt x="589" y="545"/>
                  </a:cubicBezTo>
                  <a:cubicBezTo>
                    <a:pt x="619" y="545"/>
                    <a:pt x="633" y="530"/>
                    <a:pt x="633" y="516"/>
                  </a:cubicBezTo>
                  <a:cubicBezTo>
                    <a:pt x="633" y="280"/>
                    <a:pt x="633" y="280"/>
                    <a:pt x="633" y="280"/>
                  </a:cubicBezTo>
                  <a:cubicBezTo>
                    <a:pt x="633" y="250"/>
                    <a:pt x="619" y="236"/>
                    <a:pt x="589" y="236"/>
                  </a:cubicBezTo>
                  <a:close/>
                  <a:moveTo>
                    <a:pt x="44" y="162"/>
                  </a:moveTo>
                  <a:lnTo>
                    <a:pt x="44" y="162"/>
                  </a:lnTo>
                  <a:cubicBezTo>
                    <a:pt x="44" y="118"/>
                    <a:pt x="74" y="74"/>
                    <a:pt x="118" y="74"/>
                  </a:cubicBezTo>
                  <a:cubicBezTo>
                    <a:pt x="162" y="74"/>
                    <a:pt x="207" y="118"/>
                    <a:pt x="207" y="162"/>
                  </a:cubicBezTo>
                  <a:cubicBezTo>
                    <a:pt x="207" y="207"/>
                    <a:pt x="162" y="236"/>
                    <a:pt x="118" y="236"/>
                  </a:cubicBezTo>
                  <a:cubicBezTo>
                    <a:pt x="74" y="236"/>
                    <a:pt x="44" y="207"/>
                    <a:pt x="44" y="162"/>
                  </a:cubicBezTo>
                  <a:close/>
                  <a:moveTo>
                    <a:pt x="442" y="471"/>
                  </a:moveTo>
                  <a:lnTo>
                    <a:pt x="442" y="471"/>
                  </a:lnTo>
                  <a:cubicBezTo>
                    <a:pt x="442" y="486"/>
                    <a:pt x="412" y="516"/>
                    <a:pt x="398" y="516"/>
                  </a:cubicBezTo>
                  <a:cubicBezTo>
                    <a:pt x="89" y="516"/>
                    <a:pt x="89" y="516"/>
                    <a:pt x="89" y="516"/>
                  </a:cubicBezTo>
                  <a:cubicBezTo>
                    <a:pt x="59" y="516"/>
                    <a:pt x="44" y="486"/>
                    <a:pt x="44" y="471"/>
                  </a:cubicBezTo>
                  <a:cubicBezTo>
                    <a:pt x="44" y="309"/>
                    <a:pt x="44" y="309"/>
                    <a:pt x="44" y="309"/>
                  </a:cubicBezTo>
                  <a:cubicBezTo>
                    <a:pt x="44" y="295"/>
                    <a:pt x="59" y="280"/>
                    <a:pt x="89" y="280"/>
                  </a:cubicBezTo>
                  <a:cubicBezTo>
                    <a:pt x="398" y="280"/>
                    <a:pt x="398" y="280"/>
                    <a:pt x="398" y="280"/>
                  </a:cubicBezTo>
                  <a:cubicBezTo>
                    <a:pt x="412" y="280"/>
                    <a:pt x="442" y="295"/>
                    <a:pt x="442" y="309"/>
                  </a:cubicBezTo>
                  <a:lnTo>
                    <a:pt x="442" y="471"/>
                  </a:lnTo>
                  <a:close/>
                  <a:moveTo>
                    <a:pt x="383" y="236"/>
                  </a:moveTo>
                  <a:lnTo>
                    <a:pt x="383" y="236"/>
                  </a:lnTo>
                  <a:cubicBezTo>
                    <a:pt x="324" y="236"/>
                    <a:pt x="280" y="191"/>
                    <a:pt x="280" y="133"/>
                  </a:cubicBezTo>
                  <a:cubicBezTo>
                    <a:pt x="280" y="89"/>
                    <a:pt x="324" y="44"/>
                    <a:pt x="383" y="44"/>
                  </a:cubicBezTo>
                  <a:cubicBezTo>
                    <a:pt x="427" y="44"/>
                    <a:pt x="471" y="89"/>
                    <a:pt x="471" y="133"/>
                  </a:cubicBezTo>
                  <a:cubicBezTo>
                    <a:pt x="471" y="191"/>
                    <a:pt x="427" y="236"/>
                    <a:pt x="383" y="236"/>
                  </a:cubicBezTo>
                  <a:close/>
                  <a:moveTo>
                    <a:pt x="589" y="516"/>
                  </a:moveTo>
                  <a:lnTo>
                    <a:pt x="589" y="516"/>
                  </a:lnTo>
                  <a:cubicBezTo>
                    <a:pt x="471" y="412"/>
                    <a:pt x="471" y="412"/>
                    <a:pt x="471" y="412"/>
                  </a:cubicBezTo>
                  <a:cubicBezTo>
                    <a:pt x="471" y="398"/>
                    <a:pt x="471" y="368"/>
                    <a:pt x="471" y="354"/>
                  </a:cubicBezTo>
                  <a:cubicBezTo>
                    <a:pt x="589" y="280"/>
                    <a:pt x="589" y="280"/>
                    <a:pt x="589" y="280"/>
                  </a:cubicBezTo>
                  <a:cubicBezTo>
                    <a:pt x="589" y="309"/>
                    <a:pt x="589" y="501"/>
                    <a:pt x="589" y="51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7" name="Freeform 140"/>
            <p:cNvSpPr>
              <a:spLocks noChangeArrowheads="1"/>
            </p:cNvSpPr>
            <p:nvPr/>
          </p:nvSpPr>
          <p:spPr bwMode="auto">
            <a:xfrm>
              <a:off x="674688" y="1770063"/>
              <a:ext cx="274637" cy="274637"/>
            </a:xfrm>
            <a:custGeom>
              <a:avLst/>
              <a:gdLst>
                <a:gd name="T0" fmla="*/ 544 w 634"/>
                <a:gd name="T1" fmla="*/ 0 h 634"/>
                <a:gd name="T2" fmla="*/ 544 w 634"/>
                <a:gd name="T3" fmla="*/ 0 h 634"/>
                <a:gd name="T4" fmla="*/ 73 w 634"/>
                <a:gd name="T5" fmla="*/ 0 h 634"/>
                <a:gd name="T6" fmla="*/ 0 w 634"/>
                <a:gd name="T7" fmla="*/ 88 h 634"/>
                <a:gd name="T8" fmla="*/ 0 w 634"/>
                <a:gd name="T9" fmla="*/ 560 h 634"/>
                <a:gd name="T10" fmla="*/ 73 w 634"/>
                <a:gd name="T11" fmla="*/ 633 h 634"/>
                <a:gd name="T12" fmla="*/ 544 w 634"/>
                <a:gd name="T13" fmla="*/ 633 h 634"/>
                <a:gd name="T14" fmla="*/ 633 w 634"/>
                <a:gd name="T15" fmla="*/ 560 h 634"/>
                <a:gd name="T16" fmla="*/ 633 w 634"/>
                <a:gd name="T17" fmla="*/ 88 h 634"/>
                <a:gd name="T18" fmla="*/ 544 w 634"/>
                <a:gd name="T19" fmla="*/ 0 h 634"/>
                <a:gd name="T20" fmla="*/ 162 w 634"/>
                <a:gd name="T21" fmla="*/ 44 h 634"/>
                <a:gd name="T22" fmla="*/ 162 w 634"/>
                <a:gd name="T23" fmla="*/ 44 h 634"/>
                <a:gd name="T24" fmla="*/ 471 w 634"/>
                <a:gd name="T25" fmla="*/ 44 h 634"/>
                <a:gd name="T26" fmla="*/ 471 w 634"/>
                <a:gd name="T27" fmla="*/ 221 h 634"/>
                <a:gd name="T28" fmla="*/ 456 w 634"/>
                <a:gd name="T29" fmla="*/ 235 h 634"/>
                <a:gd name="T30" fmla="*/ 176 w 634"/>
                <a:gd name="T31" fmla="*/ 235 h 634"/>
                <a:gd name="T32" fmla="*/ 162 w 634"/>
                <a:gd name="T33" fmla="*/ 221 h 634"/>
                <a:gd name="T34" fmla="*/ 162 w 634"/>
                <a:gd name="T35" fmla="*/ 44 h 634"/>
                <a:gd name="T36" fmla="*/ 588 w 634"/>
                <a:gd name="T37" fmla="*/ 560 h 634"/>
                <a:gd name="T38" fmla="*/ 588 w 634"/>
                <a:gd name="T39" fmla="*/ 560 h 634"/>
                <a:gd name="T40" fmla="*/ 544 w 634"/>
                <a:gd name="T41" fmla="*/ 589 h 634"/>
                <a:gd name="T42" fmla="*/ 73 w 634"/>
                <a:gd name="T43" fmla="*/ 589 h 634"/>
                <a:gd name="T44" fmla="*/ 44 w 634"/>
                <a:gd name="T45" fmla="*/ 560 h 634"/>
                <a:gd name="T46" fmla="*/ 44 w 634"/>
                <a:gd name="T47" fmla="*/ 88 h 634"/>
                <a:gd name="T48" fmla="*/ 73 w 634"/>
                <a:gd name="T49" fmla="*/ 44 h 634"/>
                <a:gd name="T50" fmla="*/ 117 w 634"/>
                <a:gd name="T51" fmla="*/ 44 h 634"/>
                <a:gd name="T52" fmla="*/ 117 w 634"/>
                <a:gd name="T53" fmla="*/ 235 h 634"/>
                <a:gd name="T54" fmla="*/ 162 w 634"/>
                <a:gd name="T55" fmla="*/ 280 h 634"/>
                <a:gd name="T56" fmla="*/ 471 w 634"/>
                <a:gd name="T57" fmla="*/ 280 h 634"/>
                <a:gd name="T58" fmla="*/ 515 w 634"/>
                <a:gd name="T59" fmla="*/ 235 h 634"/>
                <a:gd name="T60" fmla="*/ 515 w 634"/>
                <a:gd name="T61" fmla="*/ 44 h 634"/>
                <a:gd name="T62" fmla="*/ 544 w 634"/>
                <a:gd name="T63" fmla="*/ 44 h 634"/>
                <a:gd name="T64" fmla="*/ 588 w 634"/>
                <a:gd name="T65" fmla="*/ 88 h 634"/>
                <a:gd name="T66" fmla="*/ 588 w 634"/>
                <a:gd name="T67" fmla="*/ 560 h 634"/>
                <a:gd name="T68" fmla="*/ 367 w 634"/>
                <a:gd name="T69" fmla="*/ 206 h 634"/>
                <a:gd name="T70" fmla="*/ 367 w 634"/>
                <a:gd name="T71" fmla="*/ 206 h 634"/>
                <a:gd name="T72" fmla="*/ 397 w 634"/>
                <a:gd name="T73" fmla="*/ 177 h 634"/>
                <a:gd name="T74" fmla="*/ 397 w 634"/>
                <a:gd name="T75" fmla="*/ 103 h 634"/>
                <a:gd name="T76" fmla="*/ 367 w 634"/>
                <a:gd name="T77" fmla="*/ 88 h 634"/>
                <a:gd name="T78" fmla="*/ 353 w 634"/>
                <a:gd name="T79" fmla="*/ 103 h 634"/>
                <a:gd name="T80" fmla="*/ 353 w 634"/>
                <a:gd name="T81" fmla="*/ 177 h 634"/>
                <a:gd name="T82" fmla="*/ 367 w 634"/>
                <a:gd name="T83" fmla="*/ 206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34" h="634">
                  <a:moveTo>
                    <a:pt x="544" y="0"/>
                  </a:moveTo>
                  <a:lnTo>
                    <a:pt x="544" y="0"/>
                  </a:lnTo>
                  <a:cubicBezTo>
                    <a:pt x="73" y="0"/>
                    <a:pt x="73" y="0"/>
                    <a:pt x="73" y="0"/>
                  </a:cubicBezTo>
                  <a:cubicBezTo>
                    <a:pt x="29" y="0"/>
                    <a:pt x="0" y="44"/>
                    <a:pt x="0" y="88"/>
                  </a:cubicBezTo>
                  <a:cubicBezTo>
                    <a:pt x="0" y="560"/>
                    <a:pt x="0" y="560"/>
                    <a:pt x="0" y="560"/>
                  </a:cubicBezTo>
                  <a:cubicBezTo>
                    <a:pt x="0" y="604"/>
                    <a:pt x="29" y="633"/>
                    <a:pt x="73" y="633"/>
                  </a:cubicBezTo>
                  <a:cubicBezTo>
                    <a:pt x="544" y="633"/>
                    <a:pt x="544" y="633"/>
                    <a:pt x="544" y="633"/>
                  </a:cubicBezTo>
                  <a:cubicBezTo>
                    <a:pt x="588" y="633"/>
                    <a:pt x="633" y="604"/>
                    <a:pt x="633" y="560"/>
                  </a:cubicBezTo>
                  <a:cubicBezTo>
                    <a:pt x="633" y="88"/>
                    <a:pt x="633" y="88"/>
                    <a:pt x="633" y="88"/>
                  </a:cubicBezTo>
                  <a:cubicBezTo>
                    <a:pt x="633" y="44"/>
                    <a:pt x="588" y="0"/>
                    <a:pt x="544" y="0"/>
                  </a:cubicBezTo>
                  <a:close/>
                  <a:moveTo>
                    <a:pt x="162" y="44"/>
                  </a:moveTo>
                  <a:lnTo>
                    <a:pt x="162" y="44"/>
                  </a:lnTo>
                  <a:cubicBezTo>
                    <a:pt x="162" y="44"/>
                    <a:pt x="456" y="44"/>
                    <a:pt x="471" y="44"/>
                  </a:cubicBezTo>
                  <a:cubicBezTo>
                    <a:pt x="471" y="221"/>
                    <a:pt x="471" y="221"/>
                    <a:pt x="471" y="221"/>
                  </a:cubicBezTo>
                  <a:cubicBezTo>
                    <a:pt x="471" y="235"/>
                    <a:pt x="456" y="235"/>
                    <a:pt x="456" y="235"/>
                  </a:cubicBezTo>
                  <a:cubicBezTo>
                    <a:pt x="176" y="235"/>
                    <a:pt x="176" y="235"/>
                    <a:pt x="176" y="235"/>
                  </a:cubicBezTo>
                  <a:cubicBezTo>
                    <a:pt x="162" y="235"/>
                    <a:pt x="162" y="235"/>
                    <a:pt x="162" y="221"/>
                  </a:cubicBezTo>
                  <a:lnTo>
                    <a:pt x="162" y="44"/>
                  </a:lnTo>
                  <a:close/>
                  <a:moveTo>
                    <a:pt x="588" y="560"/>
                  </a:moveTo>
                  <a:lnTo>
                    <a:pt x="588" y="560"/>
                  </a:lnTo>
                  <a:cubicBezTo>
                    <a:pt x="588" y="574"/>
                    <a:pt x="574" y="589"/>
                    <a:pt x="544" y="589"/>
                  </a:cubicBezTo>
                  <a:cubicBezTo>
                    <a:pt x="73" y="589"/>
                    <a:pt x="73" y="589"/>
                    <a:pt x="73" y="589"/>
                  </a:cubicBezTo>
                  <a:cubicBezTo>
                    <a:pt x="58" y="589"/>
                    <a:pt x="44" y="574"/>
                    <a:pt x="44" y="560"/>
                  </a:cubicBezTo>
                  <a:cubicBezTo>
                    <a:pt x="44" y="88"/>
                    <a:pt x="44" y="88"/>
                    <a:pt x="44" y="88"/>
                  </a:cubicBezTo>
                  <a:cubicBezTo>
                    <a:pt x="44" y="59"/>
                    <a:pt x="58" y="44"/>
                    <a:pt x="73" y="44"/>
                  </a:cubicBezTo>
                  <a:cubicBezTo>
                    <a:pt x="117" y="44"/>
                    <a:pt x="117" y="44"/>
                    <a:pt x="117" y="44"/>
                  </a:cubicBezTo>
                  <a:cubicBezTo>
                    <a:pt x="117" y="235"/>
                    <a:pt x="117" y="235"/>
                    <a:pt x="117" y="235"/>
                  </a:cubicBezTo>
                  <a:cubicBezTo>
                    <a:pt x="117" y="265"/>
                    <a:pt x="132" y="280"/>
                    <a:pt x="162" y="280"/>
                  </a:cubicBezTo>
                  <a:cubicBezTo>
                    <a:pt x="471" y="280"/>
                    <a:pt x="471" y="280"/>
                    <a:pt x="471" y="280"/>
                  </a:cubicBezTo>
                  <a:cubicBezTo>
                    <a:pt x="485" y="280"/>
                    <a:pt x="515" y="265"/>
                    <a:pt x="515" y="235"/>
                  </a:cubicBezTo>
                  <a:cubicBezTo>
                    <a:pt x="515" y="44"/>
                    <a:pt x="515" y="44"/>
                    <a:pt x="515" y="44"/>
                  </a:cubicBezTo>
                  <a:cubicBezTo>
                    <a:pt x="544" y="44"/>
                    <a:pt x="544" y="44"/>
                    <a:pt x="544" y="44"/>
                  </a:cubicBezTo>
                  <a:cubicBezTo>
                    <a:pt x="574" y="44"/>
                    <a:pt x="588" y="59"/>
                    <a:pt x="588" y="88"/>
                  </a:cubicBezTo>
                  <a:lnTo>
                    <a:pt x="588" y="560"/>
                  </a:lnTo>
                  <a:close/>
                  <a:moveTo>
                    <a:pt x="367" y="206"/>
                  </a:moveTo>
                  <a:lnTo>
                    <a:pt x="367" y="206"/>
                  </a:lnTo>
                  <a:cubicBezTo>
                    <a:pt x="383" y="206"/>
                    <a:pt x="397" y="192"/>
                    <a:pt x="397" y="177"/>
                  </a:cubicBezTo>
                  <a:cubicBezTo>
                    <a:pt x="397" y="103"/>
                    <a:pt x="397" y="103"/>
                    <a:pt x="397" y="103"/>
                  </a:cubicBezTo>
                  <a:cubicBezTo>
                    <a:pt x="397" y="88"/>
                    <a:pt x="383" y="88"/>
                    <a:pt x="367" y="88"/>
                  </a:cubicBezTo>
                  <a:cubicBezTo>
                    <a:pt x="367" y="88"/>
                    <a:pt x="353" y="88"/>
                    <a:pt x="353" y="103"/>
                  </a:cubicBezTo>
                  <a:cubicBezTo>
                    <a:pt x="353" y="177"/>
                    <a:pt x="353" y="177"/>
                    <a:pt x="353" y="177"/>
                  </a:cubicBezTo>
                  <a:cubicBezTo>
                    <a:pt x="353" y="192"/>
                    <a:pt x="367" y="206"/>
                    <a:pt x="367" y="20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8" name="Freeform 141"/>
            <p:cNvSpPr>
              <a:spLocks noChangeArrowheads="1"/>
            </p:cNvSpPr>
            <p:nvPr/>
          </p:nvSpPr>
          <p:spPr bwMode="auto">
            <a:xfrm>
              <a:off x="285750" y="1770063"/>
              <a:ext cx="166688" cy="274637"/>
            </a:xfrm>
            <a:custGeom>
              <a:avLst/>
              <a:gdLst>
                <a:gd name="T0" fmla="*/ 191 w 383"/>
                <a:gd name="T1" fmla="*/ 162 h 634"/>
                <a:gd name="T2" fmla="*/ 191 w 383"/>
                <a:gd name="T3" fmla="*/ 162 h 634"/>
                <a:gd name="T4" fmla="*/ 176 w 383"/>
                <a:gd name="T5" fmla="*/ 177 h 634"/>
                <a:gd name="T6" fmla="*/ 176 w 383"/>
                <a:gd name="T7" fmla="*/ 265 h 634"/>
                <a:gd name="T8" fmla="*/ 191 w 383"/>
                <a:gd name="T9" fmla="*/ 280 h 634"/>
                <a:gd name="T10" fmla="*/ 206 w 383"/>
                <a:gd name="T11" fmla="*/ 265 h 634"/>
                <a:gd name="T12" fmla="*/ 206 w 383"/>
                <a:gd name="T13" fmla="*/ 177 h 634"/>
                <a:gd name="T14" fmla="*/ 191 w 383"/>
                <a:gd name="T15" fmla="*/ 162 h 634"/>
                <a:gd name="T16" fmla="*/ 309 w 383"/>
                <a:gd name="T17" fmla="*/ 88 h 634"/>
                <a:gd name="T18" fmla="*/ 309 w 383"/>
                <a:gd name="T19" fmla="*/ 88 h 634"/>
                <a:gd name="T20" fmla="*/ 206 w 383"/>
                <a:gd name="T21" fmla="*/ 88 h 634"/>
                <a:gd name="T22" fmla="*/ 206 w 383"/>
                <a:gd name="T23" fmla="*/ 0 h 634"/>
                <a:gd name="T24" fmla="*/ 132 w 383"/>
                <a:gd name="T25" fmla="*/ 0 h 634"/>
                <a:gd name="T26" fmla="*/ 117 w 383"/>
                <a:gd name="T27" fmla="*/ 30 h 634"/>
                <a:gd name="T28" fmla="*/ 132 w 383"/>
                <a:gd name="T29" fmla="*/ 44 h 634"/>
                <a:gd name="T30" fmla="*/ 176 w 383"/>
                <a:gd name="T31" fmla="*/ 44 h 634"/>
                <a:gd name="T32" fmla="*/ 176 w 383"/>
                <a:gd name="T33" fmla="*/ 88 h 634"/>
                <a:gd name="T34" fmla="*/ 73 w 383"/>
                <a:gd name="T35" fmla="*/ 88 h 634"/>
                <a:gd name="T36" fmla="*/ 0 w 383"/>
                <a:gd name="T37" fmla="*/ 162 h 634"/>
                <a:gd name="T38" fmla="*/ 0 w 383"/>
                <a:gd name="T39" fmla="*/ 560 h 634"/>
                <a:gd name="T40" fmla="*/ 73 w 383"/>
                <a:gd name="T41" fmla="*/ 633 h 634"/>
                <a:gd name="T42" fmla="*/ 309 w 383"/>
                <a:gd name="T43" fmla="*/ 633 h 634"/>
                <a:gd name="T44" fmla="*/ 382 w 383"/>
                <a:gd name="T45" fmla="*/ 560 h 634"/>
                <a:gd name="T46" fmla="*/ 382 w 383"/>
                <a:gd name="T47" fmla="*/ 162 h 634"/>
                <a:gd name="T48" fmla="*/ 309 w 383"/>
                <a:gd name="T49" fmla="*/ 88 h 634"/>
                <a:gd name="T50" fmla="*/ 353 w 383"/>
                <a:gd name="T51" fmla="*/ 560 h 634"/>
                <a:gd name="T52" fmla="*/ 353 w 383"/>
                <a:gd name="T53" fmla="*/ 560 h 634"/>
                <a:gd name="T54" fmla="*/ 309 w 383"/>
                <a:gd name="T55" fmla="*/ 589 h 634"/>
                <a:gd name="T56" fmla="*/ 73 w 383"/>
                <a:gd name="T57" fmla="*/ 589 h 634"/>
                <a:gd name="T58" fmla="*/ 29 w 383"/>
                <a:gd name="T59" fmla="*/ 560 h 634"/>
                <a:gd name="T60" fmla="*/ 29 w 383"/>
                <a:gd name="T61" fmla="*/ 162 h 634"/>
                <a:gd name="T62" fmla="*/ 73 w 383"/>
                <a:gd name="T63" fmla="*/ 118 h 634"/>
                <a:gd name="T64" fmla="*/ 309 w 383"/>
                <a:gd name="T65" fmla="*/ 118 h 634"/>
                <a:gd name="T66" fmla="*/ 353 w 383"/>
                <a:gd name="T67" fmla="*/ 162 h 634"/>
                <a:gd name="T68" fmla="*/ 353 w 383"/>
                <a:gd name="T69" fmla="*/ 56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3" h="634">
                  <a:moveTo>
                    <a:pt x="191" y="162"/>
                  </a:moveTo>
                  <a:lnTo>
                    <a:pt x="191" y="162"/>
                  </a:lnTo>
                  <a:cubicBezTo>
                    <a:pt x="176" y="162"/>
                    <a:pt x="176" y="177"/>
                    <a:pt x="176" y="177"/>
                  </a:cubicBezTo>
                  <a:cubicBezTo>
                    <a:pt x="176" y="265"/>
                    <a:pt x="176" y="265"/>
                    <a:pt x="176" y="265"/>
                  </a:cubicBezTo>
                  <a:cubicBezTo>
                    <a:pt x="176" y="265"/>
                    <a:pt x="176" y="280"/>
                    <a:pt x="191" y="280"/>
                  </a:cubicBezTo>
                  <a:cubicBezTo>
                    <a:pt x="206" y="280"/>
                    <a:pt x="206" y="265"/>
                    <a:pt x="206" y="265"/>
                  </a:cubicBezTo>
                  <a:cubicBezTo>
                    <a:pt x="206" y="177"/>
                    <a:pt x="206" y="177"/>
                    <a:pt x="206" y="177"/>
                  </a:cubicBezTo>
                  <a:cubicBezTo>
                    <a:pt x="206" y="177"/>
                    <a:pt x="206" y="162"/>
                    <a:pt x="191" y="162"/>
                  </a:cubicBezTo>
                  <a:close/>
                  <a:moveTo>
                    <a:pt x="309" y="88"/>
                  </a:moveTo>
                  <a:lnTo>
                    <a:pt x="309" y="88"/>
                  </a:lnTo>
                  <a:cubicBezTo>
                    <a:pt x="206" y="88"/>
                    <a:pt x="206" y="88"/>
                    <a:pt x="206" y="88"/>
                  </a:cubicBezTo>
                  <a:cubicBezTo>
                    <a:pt x="206" y="0"/>
                    <a:pt x="206" y="0"/>
                    <a:pt x="206" y="0"/>
                  </a:cubicBezTo>
                  <a:cubicBezTo>
                    <a:pt x="132" y="0"/>
                    <a:pt x="132" y="0"/>
                    <a:pt x="132" y="0"/>
                  </a:cubicBezTo>
                  <a:cubicBezTo>
                    <a:pt x="117" y="0"/>
                    <a:pt x="117" y="15"/>
                    <a:pt x="117" y="30"/>
                  </a:cubicBezTo>
                  <a:cubicBezTo>
                    <a:pt x="117" y="30"/>
                    <a:pt x="117" y="44"/>
                    <a:pt x="132" y="44"/>
                  </a:cubicBezTo>
                  <a:cubicBezTo>
                    <a:pt x="176" y="44"/>
                    <a:pt x="176" y="44"/>
                    <a:pt x="176" y="44"/>
                  </a:cubicBezTo>
                  <a:cubicBezTo>
                    <a:pt x="176" y="88"/>
                    <a:pt x="176" y="88"/>
                    <a:pt x="176" y="88"/>
                  </a:cubicBezTo>
                  <a:cubicBezTo>
                    <a:pt x="73" y="88"/>
                    <a:pt x="73" y="88"/>
                    <a:pt x="73" y="88"/>
                  </a:cubicBezTo>
                  <a:cubicBezTo>
                    <a:pt x="29" y="88"/>
                    <a:pt x="0" y="118"/>
                    <a:pt x="0" y="162"/>
                  </a:cubicBezTo>
                  <a:cubicBezTo>
                    <a:pt x="0" y="560"/>
                    <a:pt x="0" y="560"/>
                    <a:pt x="0" y="560"/>
                  </a:cubicBezTo>
                  <a:cubicBezTo>
                    <a:pt x="0" y="604"/>
                    <a:pt x="29" y="633"/>
                    <a:pt x="73" y="633"/>
                  </a:cubicBezTo>
                  <a:cubicBezTo>
                    <a:pt x="309" y="633"/>
                    <a:pt x="309" y="633"/>
                    <a:pt x="309" y="633"/>
                  </a:cubicBezTo>
                  <a:cubicBezTo>
                    <a:pt x="353" y="633"/>
                    <a:pt x="382" y="604"/>
                    <a:pt x="382" y="560"/>
                  </a:cubicBezTo>
                  <a:cubicBezTo>
                    <a:pt x="382" y="162"/>
                    <a:pt x="382" y="162"/>
                    <a:pt x="382" y="162"/>
                  </a:cubicBezTo>
                  <a:cubicBezTo>
                    <a:pt x="382" y="118"/>
                    <a:pt x="353" y="88"/>
                    <a:pt x="309" y="88"/>
                  </a:cubicBezTo>
                  <a:close/>
                  <a:moveTo>
                    <a:pt x="353" y="560"/>
                  </a:moveTo>
                  <a:lnTo>
                    <a:pt x="353" y="560"/>
                  </a:lnTo>
                  <a:cubicBezTo>
                    <a:pt x="353" y="574"/>
                    <a:pt x="323" y="589"/>
                    <a:pt x="309" y="589"/>
                  </a:cubicBezTo>
                  <a:cubicBezTo>
                    <a:pt x="73" y="589"/>
                    <a:pt x="73" y="589"/>
                    <a:pt x="73" y="589"/>
                  </a:cubicBezTo>
                  <a:cubicBezTo>
                    <a:pt x="59" y="589"/>
                    <a:pt x="29" y="574"/>
                    <a:pt x="29" y="560"/>
                  </a:cubicBezTo>
                  <a:cubicBezTo>
                    <a:pt x="29" y="162"/>
                    <a:pt x="29" y="162"/>
                    <a:pt x="29" y="162"/>
                  </a:cubicBezTo>
                  <a:cubicBezTo>
                    <a:pt x="29" y="147"/>
                    <a:pt x="59" y="118"/>
                    <a:pt x="73" y="118"/>
                  </a:cubicBezTo>
                  <a:cubicBezTo>
                    <a:pt x="309" y="118"/>
                    <a:pt x="309" y="118"/>
                    <a:pt x="309" y="118"/>
                  </a:cubicBezTo>
                  <a:cubicBezTo>
                    <a:pt x="323" y="118"/>
                    <a:pt x="353" y="147"/>
                    <a:pt x="353" y="162"/>
                  </a:cubicBezTo>
                  <a:lnTo>
                    <a:pt x="353" y="560"/>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49" name="Freeform 142"/>
            <p:cNvSpPr>
              <a:spLocks noChangeArrowheads="1"/>
            </p:cNvSpPr>
            <p:nvPr/>
          </p:nvSpPr>
          <p:spPr bwMode="auto">
            <a:xfrm>
              <a:off x="4206875" y="1328738"/>
              <a:ext cx="261938" cy="276225"/>
            </a:xfrm>
            <a:custGeom>
              <a:avLst/>
              <a:gdLst>
                <a:gd name="T0" fmla="*/ 530 w 604"/>
                <a:gd name="T1" fmla="*/ 0 h 634"/>
                <a:gd name="T2" fmla="*/ 530 w 604"/>
                <a:gd name="T3" fmla="*/ 0 h 634"/>
                <a:gd name="T4" fmla="*/ 74 w 604"/>
                <a:gd name="T5" fmla="*/ 0 h 634"/>
                <a:gd name="T6" fmla="*/ 0 w 604"/>
                <a:gd name="T7" fmla="*/ 74 h 634"/>
                <a:gd name="T8" fmla="*/ 0 w 604"/>
                <a:gd name="T9" fmla="*/ 427 h 634"/>
                <a:gd name="T10" fmla="*/ 74 w 604"/>
                <a:gd name="T11" fmla="*/ 516 h 634"/>
                <a:gd name="T12" fmla="*/ 236 w 604"/>
                <a:gd name="T13" fmla="*/ 516 h 634"/>
                <a:gd name="T14" fmla="*/ 236 w 604"/>
                <a:gd name="T15" fmla="*/ 589 h 634"/>
                <a:gd name="T16" fmla="*/ 191 w 604"/>
                <a:gd name="T17" fmla="*/ 589 h 634"/>
                <a:gd name="T18" fmla="*/ 177 w 604"/>
                <a:gd name="T19" fmla="*/ 604 h 634"/>
                <a:gd name="T20" fmla="*/ 191 w 604"/>
                <a:gd name="T21" fmla="*/ 633 h 634"/>
                <a:gd name="T22" fmla="*/ 427 w 604"/>
                <a:gd name="T23" fmla="*/ 633 h 634"/>
                <a:gd name="T24" fmla="*/ 441 w 604"/>
                <a:gd name="T25" fmla="*/ 604 h 634"/>
                <a:gd name="T26" fmla="*/ 427 w 604"/>
                <a:gd name="T27" fmla="*/ 589 h 634"/>
                <a:gd name="T28" fmla="*/ 383 w 604"/>
                <a:gd name="T29" fmla="*/ 589 h 634"/>
                <a:gd name="T30" fmla="*/ 383 w 604"/>
                <a:gd name="T31" fmla="*/ 516 h 634"/>
                <a:gd name="T32" fmla="*/ 530 w 604"/>
                <a:gd name="T33" fmla="*/ 516 h 634"/>
                <a:gd name="T34" fmla="*/ 603 w 604"/>
                <a:gd name="T35" fmla="*/ 427 h 634"/>
                <a:gd name="T36" fmla="*/ 603 w 604"/>
                <a:gd name="T37" fmla="*/ 74 h 634"/>
                <a:gd name="T38" fmla="*/ 530 w 604"/>
                <a:gd name="T39" fmla="*/ 0 h 634"/>
                <a:gd name="T40" fmla="*/ 353 w 604"/>
                <a:gd name="T41" fmla="*/ 589 h 634"/>
                <a:gd name="T42" fmla="*/ 353 w 604"/>
                <a:gd name="T43" fmla="*/ 589 h 634"/>
                <a:gd name="T44" fmla="*/ 265 w 604"/>
                <a:gd name="T45" fmla="*/ 589 h 634"/>
                <a:gd name="T46" fmla="*/ 265 w 604"/>
                <a:gd name="T47" fmla="*/ 516 h 634"/>
                <a:gd name="T48" fmla="*/ 353 w 604"/>
                <a:gd name="T49" fmla="*/ 516 h 634"/>
                <a:gd name="T50" fmla="*/ 353 w 604"/>
                <a:gd name="T51" fmla="*/ 589 h 634"/>
                <a:gd name="T52" fmla="*/ 559 w 604"/>
                <a:gd name="T53" fmla="*/ 427 h 634"/>
                <a:gd name="T54" fmla="*/ 559 w 604"/>
                <a:gd name="T55" fmla="*/ 427 h 634"/>
                <a:gd name="T56" fmla="*/ 530 w 604"/>
                <a:gd name="T57" fmla="*/ 471 h 634"/>
                <a:gd name="T58" fmla="*/ 74 w 604"/>
                <a:gd name="T59" fmla="*/ 471 h 634"/>
                <a:gd name="T60" fmla="*/ 29 w 604"/>
                <a:gd name="T61" fmla="*/ 427 h 634"/>
                <a:gd name="T62" fmla="*/ 29 w 604"/>
                <a:gd name="T63" fmla="*/ 398 h 634"/>
                <a:gd name="T64" fmla="*/ 559 w 604"/>
                <a:gd name="T65" fmla="*/ 398 h 634"/>
                <a:gd name="T66" fmla="*/ 559 w 604"/>
                <a:gd name="T67" fmla="*/ 427 h 634"/>
                <a:gd name="T68" fmla="*/ 559 w 604"/>
                <a:gd name="T69" fmla="*/ 354 h 634"/>
                <a:gd name="T70" fmla="*/ 559 w 604"/>
                <a:gd name="T71" fmla="*/ 354 h 634"/>
                <a:gd name="T72" fmla="*/ 29 w 604"/>
                <a:gd name="T73" fmla="*/ 354 h 634"/>
                <a:gd name="T74" fmla="*/ 29 w 604"/>
                <a:gd name="T75" fmla="*/ 74 h 634"/>
                <a:gd name="T76" fmla="*/ 74 w 604"/>
                <a:gd name="T77" fmla="*/ 44 h 634"/>
                <a:gd name="T78" fmla="*/ 530 w 604"/>
                <a:gd name="T79" fmla="*/ 44 h 634"/>
                <a:gd name="T80" fmla="*/ 559 w 604"/>
                <a:gd name="T81" fmla="*/ 74 h 634"/>
                <a:gd name="T82" fmla="*/ 559 w 604"/>
                <a:gd name="T83" fmla="*/ 35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634">
                  <a:moveTo>
                    <a:pt x="530" y="0"/>
                  </a:moveTo>
                  <a:lnTo>
                    <a:pt x="530" y="0"/>
                  </a:lnTo>
                  <a:cubicBezTo>
                    <a:pt x="74" y="0"/>
                    <a:pt x="74" y="0"/>
                    <a:pt x="74" y="0"/>
                  </a:cubicBezTo>
                  <a:cubicBezTo>
                    <a:pt x="29" y="0"/>
                    <a:pt x="0" y="30"/>
                    <a:pt x="0" y="74"/>
                  </a:cubicBezTo>
                  <a:cubicBezTo>
                    <a:pt x="0" y="427"/>
                    <a:pt x="0" y="427"/>
                    <a:pt x="0" y="427"/>
                  </a:cubicBezTo>
                  <a:cubicBezTo>
                    <a:pt x="0" y="471"/>
                    <a:pt x="29" y="516"/>
                    <a:pt x="74" y="516"/>
                  </a:cubicBezTo>
                  <a:cubicBezTo>
                    <a:pt x="236" y="516"/>
                    <a:pt x="236" y="516"/>
                    <a:pt x="236" y="516"/>
                  </a:cubicBezTo>
                  <a:cubicBezTo>
                    <a:pt x="236" y="589"/>
                    <a:pt x="236" y="589"/>
                    <a:pt x="236" y="589"/>
                  </a:cubicBezTo>
                  <a:cubicBezTo>
                    <a:pt x="191" y="589"/>
                    <a:pt x="191" y="589"/>
                    <a:pt x="191" y="589"/>
                  </a:cubicBezTo>
                  <a:cubicBezTo>
                    <a:pt x="177" y="589"/>
                    <a:pt x="177" y="604"/>
                    <a:pt x="177" y="604"/>
                  </a:cubicBezTo>
                  <a:cubicBezTo>
                    <a:pt x="177" y="619"/>
                    <a:pt x="177" y="633"/>
                    <a:pt x="191" y="633"/>
                  </a:cubicBezTo>
                  <a:cubicBezTo>
                    <a:pt x="427" y="633"/>
                    <a:pt x="427" y="633"/>
                    <a:pt x="427" y="633"/>
                  </a:cubicBezTo>
                  <a:cubicBezTo>
                    <a:pt x="441" y="633"/>
                    <a:pt x="441" y="619"/>
                    <a:pt x="441" y="604"/>
                  </a:cubicBezTo>
                  <a:cubicBezTo>
                    <a:pt x="441" y="604"/>
                    <a:pt x="441" y="589"/>
                    <a:pt x="427" y="589"/>
                  </a:cubicBezTo>
                  <a:cubicBezTo>
                    <a:pt x="383" y="589"/>
                    <a:pt x="383" y="589"/>
                    <a:pt x="383" y="589"/>
                  </a:cubicBezTo>
                  <a:cubicBezTo>
                    <a:pt x="383" y="516"/>
                    <a:pt x="383" y="516"/>
                    <a:pt x="383" y="516"/>
                  </a:cubicBezTo>
                  <a:cubicBezTo>
                    <a:pt x="530" y="516"/>
                    <a:pt x="530" y="516"/>
                    <a:pt x="530" y="516"/>
                  </a:cubicBezTo>
                  <a:cubicBezTo>
                    <a:pt x="574" y="516"/>
                    <a:pt x="603" y="471"/>
                    <a:pt x="603" y="427"/>
                  </a:cubicBezTo>
                  <a:cubicBezTo>
                    <a:pt x="603" y="74"/>
                    <a:pt x="603" y="74"/>
                    <a:pt x="603" y="74"/>
                  </a:cubicBezTo>
                  <a:cubicBezTo>
                    <a:pt x="603" y="30"/>
                    <a:pt x="574" y="0"/>
                    <a:pt x="530" y="0"/>
                  </a:cubicBezTo>
                  <a:close/>
                  <a:moveTo>
                    <a:pt x="353" y="589"/>
                  </a:moveTo>
                  <a:lnTo>
                    <a:pt x="353" y="589"/>
                  </a:lnTo>
                  <a:cubicBezTo>
                    <a:pt x="265" y="589"/>
                    <a:pt x="265" y="589"/>
                    <a:pt x="265" y="589"/>
                  </a:cubicBezTo>
                  <a:cubicBezTo>
                    <a:pt x="265" y="516"/>
                    <a:pt x="265" y="516"/>
                    <a:pt x="265" y="516"/>
                  </a:cubicBezTo>
                  <a:cubicBezTo>
                    <a:pt x="353" y="516"/>
                    <a:pt x="353" y="516"/>
                    <a:pt x="353" y="516"/>
                  </a:cubicBezTo>
                  <a:lnTo>
                    <a:pt x="353" y="589"/>
                  </a:lnTo>
                  <a:close/>
                  <a:moveTo>
                    <a:pt x="559" y="427"/>
                  </a:moveTo>
                  <a:lnTo>
                    <a:pt x="559" y="427"/>
                  </a:lnTo>
                  <a:cubicBezTo>
                    <a:pt x="559" y="457"/>
                    <a:pt x="545" y="471"/>
                    <a:pt x="530" y="471"/>
                  </a:cubicBezTo>
                  <a:cubicBezTo>
                    <a:pt x="74" y="471"/>
                    <a:pt x="74" y="471"/>
                    <a:pt x="74" y="471"/>
                  </a:cubicBezTo>
                  <a:cubicBezTo>
                    <a:pt x="59" y="471"/>
                    <a:pt x="29" y="457"/>
                    <a:pt x="29" y="427"/>
                  </a:cubicBezTo>
                  <a:cubicBezTo>
                    <a:pt x="29" y="398"/>
                    <a:pt x="29" y="398"/>
                    <a:pt x="29" y="398"/>
                  </a:cubicBezTo>
                  <a:cubicBezTo>
                    <a:pt x="559" y="398"/>
                    <a:pt x="559" y="398"/>
                    <a:pt x="559" y="398"/>
                  </a:cubicBezTo>
                  <a:lnTo>
                    <a:pt x="559" y="427"/>
                  </a:lnTo>
                  <a:close/>
                  <a:moveTo>
                    <a:pt x="559" y="354"/>
                  </a:moveTo>
                  <a:lnTo>
                    <a:pt x="559" y="354"/>
                  </a:lnTo>
                  <a:cubicBezTo>
                    <a:pt x="29" y="354"/>
                    <a:pt x="29" y="354"/>
                    <a:pt x="29" y="354"/>
                  </a:cubicBezTo>
                  <a:cubicBezTo>
                    <a:pt x="29" y="74"/>
                    <a:pt x="29" y="74"/>
                    <a:pt x="29" y="74"/>
                  </a:cubicBezTo>
                  <a:cubicBezTo>
                    <a:pt x="29" y="59"/>
                    <a:pt x="59" y="44"/>
                    <a:pt x="74" y="44"/>
                  </a:cubicBezTo>
                  <a:cubicBezTo>
                    <a:pt x="530" y="44"/>
                    <a:pt x="530" y="44"/>
                    <a:pt x="530" y="44"/>
                  </a:cubicBezTo>
                  <a:cubicBezTo>
                    <a:pt x="545" y="44"/>
                    <a:pt x="559" y="59"/>
                    <a:pt x="559" y="74"/>
                  </a:cubicBezTo>
                  <a:lnTo>
                    <a:pt x="559" y="354"/>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0" name="Freeform 143"/>
            <p:cNvSpPr>
              <a:spLocks noChangeArrowheads="1"/>
            </p:cNvSpPr>
            <p:nvPr/>
          </p:nvSpPr>
          <p:spPr bwMode="auto">
            <a:xfrm>
              <a:off x="3800475" y="1328738"/>
              <a:ext cx="190500" cy="276225"/>
            </a:xfrm>
            <a:custGeom>
              <a:avLst/>
              <a:gdLst>
                <a:gd name="T0" fmla="*/ 368 w 442"/>
                <a:gd name="T1" fmla="*/ 0 h 634"/>
                <a:gd name="T2" fmla="*/ 368 w 442"/>
                <a:gd name="T3" fmla="*/ 0 h 634"/>
                <a:gd name="T4" fmla="*/ 73 w 442"/>
                <a:gd name="T5" fmla="*/ 0 h 634"/>
                <a:gd name="T6" fmla="*/ 0 w 442"/>
                <a:gd name="T7" fmla="*/ 74 h 634"/>
                <a:gd name="T8" fmla="*/ 0 w 442"/>
                <a:gd name="T9" fmla="*/ 545 h 634"/>
                <a:gd name="T10" fmla="*/ 73 w 442"/>
                <a:gd name="T11" fmla="*/ 633 h 634"/>
                <a:gd name="T12" fmla="*/ 368 w 442"/>
                <a:gd name="T13" fmla="*/ 633 h 634"/>
                <a:gd name="T14" fmla="*/ 441 w 442"/>
                <a:gd name="T15" fmla="*/ 545 h 634"/>
                <a:gd name="T16" fmla="*/ 441 w 442"/>
                <a:gd name="T17" fmla="*/ 74 h 634"/>
                <a:gd name="T18" fmla="*/ 368 w 442"/>
                <a:gd name="T19" fmla="*/ 0 h 634"/>
                <a:gd name="T20" fmla="*/ 412 w 442"/>
                <a:gd name="T21" fmla="*/ 545 h 634"/>
                <a:gd name="T22" fmla="*/ 412 w 442"/>
                <a:gd name="T23" fmla="*/ 545 h 634"/>
                <a:gd name="T24" fmla="*/ 368 w 442"/>
                <a:gd name="T25" fmla="*/ 589 h 634"/>
                <a:gd name="T26" fmla="*/ 73 w 442"/>
                <a:gd name="T27" fmla="*/ 589 h 634"/>
                <a:gd name="T28" fmla="*/ 29 w 442"/>
                <a:gd name="T29" fmla="*/ 545 h 634"/>
                <a:gd name="T30" fmla="*/ 29 w 442"/>
                <a:gd name="T31" fmla="*/ 486 h 634"/>
                <a:gd name="T32" fmla="*/ 412 w 442"/>
                <a:gd name="T33" fmla="*/ 486 h 634"/>
                <a:gd name="T34" fmla="*/ 412 w 442"/>
                <a:gd name="T35" fmla="*/ 545 h 634"/>
                <a:gd name="T36" fmla="*/ 412 w 442"/>
                <a:gd name="T37" fmla="*/ 457 h 634"/>
                <a:gd name="T38" fmla="*/ 412 w 442"/>
                <a:gd name="T39" fmla="*/ 457 h 634"/>
                <a:gd name="T40" fmla="*/ 29 w 442"/>
                <a:gd name="T41" fmla="*/ 457 h 634"/>
                <a:gd name="T42" fmla="*/ 29 w 442"/>
                <a:gd name="T43" fmla="*/ 133 h 634"/>
                <a:gd name="T44" fmla="*/ 412 w 442"/>
                <a:gd name="T45" fmla="*/ 133 h 634"/>
                <a:gd name="T46" fmla="*/ 412 w 442"/>
                <a:gd name="T47" fmla="*/ 457 h 634"/>
                <a:gd name="T48" fmla="*/ 412 w 442"/>
                <a:gd name="T49" fmla="*/ 103 h 634"/>
                <a:gd name="T50" fmla="*/ 412 w 442"/>
                <a:gd name="T51" fmla="*/ 103 h 634"/>
                <a:gd name="T52" fmla="*/ 29 w 442"/>
                <a:gd name="T53" fmla="*/ 103 h 634"/>
                <a:gd name="T54" fmla="*/ 29 w 442"/>
                <a:gd name="T55" fmla="*/ 74 h 634"/>
                <a:gd name="T56" fmla="*/ 73 w 442"/>
                <a:gd name="T57" fmla="*/ 44 h 634"/>
                <a:gd name="T58" fmla="*/ 368 w 442"/>
                <a:gd name="T59" fmla="*/ 44 h 634"/>
                <a:gd name="T60" fmla="*/ 412 w 442"/>
                <a:gd name="T61" fmla="*/ 74 h 634"/>
                <a:gd name="T62" fmla="*/ 412 w 442"/>
                <a:gd name="T63" fmla="*/ 103 h 634"/>
                <a:gd name="T64" fmla="*/ 221 w 442"/>
                <a:gd name="T65" fmla="*/ 574 h 634"/>
                <a:gd name="T66" fmla="*/ 221 w 442"/>
                <a:gd name="T67" fmla="*/ 574 h 634"/>
                <a:gd name="T68" fmla="*/ 250 w 442"/>
                <a:gd name="T69" fmla="*/ 545 h 634"/>
                <a:gd name="T70" fmla="*/ 221 w 442"/>
                <a:gd name="T71" fmla="*/ 516 h 634"/>
                <a:gd name="T72" fmla="*/ 191 w 442"/>
                <a:gd name="T73" fmla="*/ 545 h 634"/>
                <a:gd name="T74" fmla="*/ 221 w 442"/>
                <a:gd name="T75" fmla="*/ 574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2" h="634">
                  <a:moveTo>
                    <a:pt x="368" y="0"/>
                  </a:moveTo>
                  <a:lnTo>
                    <a:pt x="368" y="0"/>
                  </a:lnTo>
                  <a:cubicBezTo>
                    <a:pt x="73" y="0"/>
                    <a:pt x="73" y="0"/>
                    <a:pt x="73" y="0"/>
                  </a:cubicBezTo>
                  <a:cubicBezTo>
                    <a:pt x="29" y="0"/>
                    <a:pt x="0" y="30"/>
                    <a:pt x="0" y="74"/>
                  </a:cubicBezTo>
                  <a:cubicBezTo>
                    <a:pt x="0" y="545"/>
                    <a:pt x="0" y="545"/>
                    <a:pt x="0" y="545"/>
                  </a:cubicBezTo>
                  <a:cubicBezTo>
                    <a:pt x="0" y="589"/>
                    <a:pt x="29" y="633"/>
                    <a:pt x="73" y="633"/>
                  </a:cubicBezTo>
                  <a:cubicBezTo>
                    <a:pt x="368" y="633"/>
                    <a:pt x="368" y="633"/>
                    <a:pt x="368" y="633"/>
                  </a:cubicBezTo>
                  <a:cubicBezTo>
                    <a:pt x="412" y="633"/>
                    <a:pt x="441" y="589"/>
                    <a:pt x="441" y="545"/>
                  </a:cubicBezTo>
                  <a:cubicBezTo>
                    <a:pt x="441" y="74"/>
                    <a:pt x="441" y="74"/>
                    <a:pt x="441" y="74"/>
                  </a:cubicBezTo>
                  <a:cubicBezTo>
                    <a:pt x="441" y="30"/>
                    <a:pt x="412" y="0"/>
                    <a:pt x="368" y="0"/>
                  </a:cubicBezTo>
                  <a:close/>
                  <a:moveTo>
                    <a:pt x="412" y="545"/>
                  </a:moveTo>
                  <a:lnTo>
                    <a:pt x="412" y="545"/>
                  </a:lnTo>
                  <a:cubicBezTo>
                    <a:pt x="412" y="574"/>
                    <a:pt x="382" y="589"/>
                    <a:pt x="368" y="589"/>
                  </a:cubicBezTo>
                  <a:cubicBezTo>
                    <a:pt x="73" y="589"/>
                    <a:pt x="73" y="589"/>
                    <a:pt x="73" y="589"/>
                  </a:cubicBezTo>
                  <a:cubicBezTo>
                    <a:pt x="59" y="589"/>
                    <a:pt x="29" y="574"/>
                    <a:pt x="29" y="545"/>
                  </a:cubicBezTo>
                  <a:cubicBezTo>
                    <a:pt x="29" y="486"/>
                    <a:pt x="29" y="486"/>
                    <a:pt x="29" y="486"/>
                  </a:cubicBezTo>
                  <a:cubicBezTo>
                    <a:pt x="412" y="486"/>
                    <a:pt x="412" y="486"/>
                    <a:pt x="412" y="486"/>
                  </a:cubicBezTo>
                  <a:lnTo>
                    <a:pt x="412" y="545"/>
                  </a:lnTo>
                  <a:close/>
                  <a:moveTo>
                    <a:pt x="412" y="457"/>
                  </a:moveTo>
                  <a:lnTo>
                    <a:pt x="412" y="457"/>
                  </a:lnTo>
                  <a:cubicBezTo>
                    <a:pt x="29" y="457"/>
                    <a:pt x="29" y="457"/>
                    <a:pt x="29" y="457"/>
                  </a:cubicBezTo>
                  <a:cubicBezTo>
                    <a:pt x="29" y="133"/>
                    <a:pt x="29" y="133"/>
                    <a:pt x="29" y="133"/>
                  </a:cubicBezTo>
                  <a:cubicBezTo>
                    <a:pt x="412" y="133"/>
                    <a:pt x="412" y="133"/>
                    <a:pt x="412" y="133"/>
                  </a:cubicBezTo>
                  <a:lnTo>
                    <a:pt x="412" y="457"/>
                  </a:lnTo>
                  <a:close/>
                  <a:moveTo>
                    <a:pt x="412" y="103"/>
                  </a:moveTo>
                  <a:lnTo>
                    <a:pt x="412" y="103"/>
                  </a:lnTo>
                  <a:cubicBezTo>
                    <a:pt x="29" y="103"/>
                    <a:pt x="29" y="103"/>
                    <a:pt x="29" y="103"/>
                  </a:cubicBezTo>
                  <a:cubicBezTo>
                    <a:pt x="29" y="74"/>
                    <a:pt x="29" y="74"/>
                    <a:pt x="29" y="74"/>
                  </a:cubicBezTo>
                  <a:cubicBezTo>
                    <a:pt x="29" y="59"/>
                    <a:pt x="59" y="44"/>
                    <a:pt x="73" y="44"/>
                  </a:cubicBezTo>
                  <a:cubicBezTo>
                    <a:pt x="368" y="44"/>
                    <a:pt x="368" y="44"/>
                    <a:pt x="368" y="44"/>
                  </a:cubicBezTo>
                  <a:cubicBezTo>
                    <a:pt x="382" y="44"/>
                    <a:pt x="412" y="59"/>
                    <a:pt x="412" y="74"/>
                  </a:cubicBezTo>
                  <a:lnTo>
                    <a:pt x="412" y="103"/>
                  </a:lnTo>
                  <a:close/>
                  <a:moveTo>
                    <a:pt x="221" y="574"/>
                  </a:moveTo>
                  <a:lnTo>
                    <a:pt x="221" y="574"/>
                  </a:lnTo>
                  <a:cubicBezTo>
                    <a:pt x="235" y="574"/>
                    <a:pt x="250" y="560"/>
                    <a:pt x="250" y="545"/>
                  </a:cubicBezTo>
                  <a:cubicBezTo>
                    <a:pt x="250" y="530"/>
                    <a:pt x="235" y="516"/>
                    <a:pt x="221" y="516"/>
                  </a:cubicBezTo>
                  <a:cubicBezTo>
                    <a:pt x="206" y="516"/>
                    <a:pt x="191" y="530"/>
                    <a:pt x="191" y="545"/>
                  </a:cubicBezTo>
                  <a:cubicBezTo>
                    <a:pt x="191" y="560"/>
                    <a:pt x="206" y="574"/>
                    <a:pt x="221" y="57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1" name="Freeform 144"/>
            <p:cNvSpPr>
              <a:spLocks noChangeArrowheads="1"/>
            </p:cNvSpPr>
            <p:nvPr/>
          </p:nvSpPr>
          <p:spPr bwMode="auto">
            <a:xfrm>
              <a:off x="3379788" y="1328738"/>
              <a:ext cx="152400" cy="276225"/>
            </a:xfrm>
            <a:custGeom>
              <a:avLst/>
              <a:gdLst>
                <a:gd name="T0" fmla="*/ 177 w 354"/>
                <a:gd name="T1" fmla="*/ 545 h 634"/>
                <a:gd name="T2" fmla="*/ 177 w 354"/>
                <a:gd name="T3" fmla="*/ 545 h 634"/>
                <a:gd name="T4" fmla="*/ 221 w 354"/>
                <a:gd name="T5" fmla="*/ 516 h 634"/>
                <a:gd name="T6" fmla="*/ 177 w 354"/>
                <a:gd name="T7" fmla="*/ 471 h 634"/>
                <a:gd name="T8" fmla="*/ 147 w 354"/>
                <a:gd name="T9" fmla="*/ 516 h 634"/>
                <a:gd name="T10" fmla="*/ 177 w 354"/>
                <a:gd name="T11" fmla="*/ 545 h 634"/>
                <a:gd name="T12" fmla="*/ 280 w 354"/>
                <a:gd name="T13" fmla="*/ 0 h 634"/>
                <a:gd name="T14" fmla="*/ 280 w 354"/>
                <a:gd name="T15" fmla="*/ 0 h 634"/>
                <a:gd name="T16" fmla="*/ 89 w 354"/>
                <a:gd name="T17" fmla="*/ 0 h 634"/>
                <a:gd name="T18" fmla="*/ 0 w 354"/>
                <a:gd name="T19" fmla="*/ 74 h 634"/>
                <a:gd name="T20" fmla="*/ 0 w 354"/>
                <a:gd name="T21" fmla="*/ 545 h 634"/>
                <a:gd name="T22" fmla="*/ 89 w 354"/>
                <a:gd name="T23" fmla="*/ 633 h 634"/>
                <a:gd name="T24" fmla="*/ 280 w 354"/>
                <a:gd name="T25" fmla="*/ 633 h 634"/>
                <a:gd name="T26" fmla="*/ 353 w 354"/>
                <a:gd name="T27" fmla="*/ 545 h 634"/>
                <a:gd name="T28" fmla="*/ 353 w 354"/>
                <a:gd name="T29" fmla="*/ 74 h 634"/>
                <a:gd name="T30" fmla="*/ 280 w 354"/>
                <a:gd name="T31" fmla="*/ 0 h 634"/>
                <a:gd name="T32" fmla="*/ 324 w 354"/>
                <a:gd name="T33" fmla="*/ 545 h 634"/>
                <a:gd name="T34" fmla="*/ 324 w 354"/>
                <a:gd name="T35" fmla="*/ 545 h 634"/>
                <a:gd name="T36" fmla="*/ 280 w 354"/>
                <a:gd name="T37" fmla="*/ 589 h 634"/>
                <a:gd name="T38" fmla="*/ 89 w 354"/>
                <a:gd name="T39" fmla="*/ 589 h 634"/>
                <a:gd name="T40" fmla="*/ 44 w 354"/>
                <a:gd name="T41" fmla="*/ 545 h 634"/>
                <a:gd name="T42" fmla="*/ 44 w 354"/>
                <a:gd name="T43" fmla="*/ 427 h 634"/>
                <a:gd name="T44" fmla="*/ 324 w 354"/>
                <a:gd name="T45" fmla="*/ 427 h 634"/>
                <a:gd name="T46" fmla="*/ 324 w 354"/>
                <a:gd name="T47" fmla="*/ 545 h 634"/>
                <a:gd name="T48" fmla="*/ 324 w 354"/>
                <a:gd name="T49" fmla="*/ 398 h 634"/>
                <a:gd name="T50" fmla="*/ 324 w 354"/>
                <a:gd name="T51" fmla="*/ 398 h 634"/>
                <a:gd name="T52" fmla="*/ 44 w 354"/>
                <a:gd name="T53" fmla="*/ 398 h 634"/>
                <a:gd name="T54" fmla="*/ 44 w 354"/>
                <a:gd name="T55" fmla="*/ 133 h 634"/>
                <a:gd name="T56" fmla="*/ 324 w 354"/>
                <a:gd name="T57" fmla="*/ 133 h 634"/>
                <a:gd name="T58" fmla="*/ 324 w 354"/>
                <a:gd name="T59" fmla="*/ 398 h 634"/>
                <a:gd name="T60" fmla="*/ 324 w 354"/>
                <a:gd name="T61" fmla="*/ 103 h 634"/>
                <a:gd name="T62" fmla="*/ 324 w 354"/>
                <a:gd name="T63" fmla="*/ 103 h 634"/>
                <a:gd name="T64" fmla="*/ 44 w 354"/>
                <a:gd name="T65" fmla="*/ 103 h 634"/>
                <a:gd name="T66" fmla="*/ 44 w 354"/>
                <a:gd name="T67" fmla="*/ 74 h 634"/>
                <a:gd name="T68" fmla="*/ 89 w 354"/>
                <a:gd name="T69" fmla="*/ 44 h 634"/>
                <a:gd name="T70" fmla="*/ 280 w 354"/>
                <a:gd name="T71" fmla="*/ 44 h 634"/>
                <a:gd name="T72" fmla="*/ 324 w 354"/>
                <a:gd name="T73" fmla="*/ 74 h 634"/>
                <a:gd name="T74" fmla="*/ 324 w 354"/>
                <a:gd name="T75" fmla="*/ 10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4" h="634">
                  <a:moveTo>
                    <a:pt x="177" y="545"/>
                  </a:moveTo>
                  <a:lnTo>
                    <a:pt x="177" y="545"/>
                  </a:lnTo>
                  <a:cubicBezTo>
                    <a:pt x="206" y="545"/>
                    <a:pt x="221" y="530"/>
                    <a:pt x="221" y="516"/>
                  </a:cubicBezTo>
                  <a:cubicBezTo>
                    <a:pt x="221" y="486"/>
                    <a:pt x="206" y="471"/>
                    <a:pt x="177" y="471"/>
                  </a:cubicBezTo>
                  <a:cubicBezTo>
                    <a:pt x="162" y="471"/>
                    <a:pt x="147" y="486"/>
                    <a:pt x="147" y="516"/>
                  </a:cubicBezTo>
                  <a:cubicBezTo>
                    <a:pt x="147" y="530"/>
                    <a:pt x="162" y="545"/>
                    <a:pt x="177" y="545"/>
                  </a:cubicBezTo>
                  <a:close/>
                  <a:moveTo>
                    <a:pt x="280" y="0"/>
                  </a:moveTo>
                  <a:lnTo>
                    <a:pt x="280" y="0"/>
                  </a:lnTo>
                  <a:cubicBezTo>
                    <a:pt x="89" y="0"/>
                    <a:pt x="89" y="0"/>
                    <a:pt x="89" y="0"/>
                  </a:cubicBezTo>
                  <a:cubicBezTo>
                    <a:pt x="44" y="0"/>
                    <a:pt x="0" y="30"/>
                    <a:pt x="0" y="74"/>
                  </a:cubicBezTo>
                  <a:cubicBezTo>
                    <a:pt x="0" y="545"/>
                    <a:pt x="0" y="545"/>
                    <a:pt x="0" y="545"/>
                  </a:cubicBezTo>
                  <a:cubicBezTo>
                    <a:pt x="0" y="589"/>
                    <a:pt x="44" y="633"/>
                    <a:pt x="89" y="633"/>
                  </a:cubicBezTo>
                  <a:cubicBezTo>
                    <a:pt x="280" y="633"/>
                    <a:pt x="280" y="633"/>
                    <a:pt x="280" y="633"/>
                  </a:cubicBezTo>
                  <a:cubicBezTo>
                    <a:pt x="324" y="633"/>
                    <a:pt x="353" y="589"/>
                    <a:pt x="353" y="545"/>
                  </a:cubicBezTo>
                  <a:cubicBezTo>
                    <a:pt x="353" y="74"/>
                    <a:pt x="353" y="74"/>
                    <a:pt x="353" y="74"/>
                  </a:cubicBezTo>
                  <a:cubicBezTo>
                    <a:pt x="353" y="30"/>
                    <a:pt x="324" y="0"/>
                    <a:pt x="280" y="0"/>
                  </a:cubicBezTo>
                  <a:close/>
                  <a:moveTo>
                    <a:pt x="324" y="545"/>
                  </a:moveTo>
                  <a:lnTo>
                    <a:pt x="324" y="545"/>
                  </a:lnTo>
                  <a:cubicBezTo>
                    <a:pt x="324" y="574"/>
                    <a:pt x="294" y="589"/>
                    <a:pt x="280" y="589"/>
                  </a:cubicBezTo>
                  <a:cubicBezTo>
                    <a:pt x="89" y="589"/>
                    <a:pt x="89" y="589"/>
                    <a:pt x="89" y="589"/>
                  </a:cubicBezTo>
                  <a:cubicBezTo>
                    <a:pt x="59" y="589"/>
                    <a:pt x="44" y="574"/>
                    <a:pt x="44" y="545"/>
                  </a:cubicBezTo>
                  <a:cubicBezTo>
                    <a:pt x="44" y="427"/>
                    <a:pt x="44" y="427"/>
                    <a:pt x="44" y="427"/>
                  </a:cubicBezTo>
                  <a:cubicBezTo>
                    <a:pt x="324" y="427"/>
                    <a:pt x="324" y="427"/>
                    <a:pt x="324" y="427"/>
                  </a:cubicBezTo>
                  <a:lnTo>
                    <a:pt x="324" y="545"/>
                  </a:lnTo>
                  <a:close/>
                  <a:moveTo>
                    <a:pt x="324" y="398"/>
                  </a:moveTo>
                  <a:lnTo>
                    <a:pt x="324" y="398"/>
                  </a:lnTo>
                  <a:cubicBezTo>
                    <a:pt x="44" y="398"/>
                    <a:pt x="44" y="398"/>
                    <a:pt x="44" y="398"/>
                  </a:cubicBezTo>
                  <a:cubicBezTo>
                    <a:pt x="44" y="133"/>
                    <a:pt x="44" y="133"/>
                    <a:pt x="44" y="133"/>
                  </a:cubicBezTo>
                  <a:cubicBezTo>
                    <a:pt x="324" y="133"/>
                    <a:pt x="324" y="133"/>
                    <a:pt x="324" y="133"/>
                  </a:cubicBezTo>
                  <a:lnTo>
                    <a:pt x="324" y="398"/>
                  </a:lnTo>
                  <a:close/>
                  <a:moveTo>
                    <a:pt x="324" y="103"/>
                  </a:moveTo>
                  <a:lnTo>
                    <a:pt x="324" y="103"/>
                  </a:lnTo>
                  <a:cubicBezTo>
                    <a:pt x="44" y="103"/>
                    <a:pt x="44" y="103"/>
                    <a:pt x="44" y="103"/>
                  </a:cubicBezTo>
                  <a:cubicBezTo>
                    <a:pt x="44" y="74"/>
                    <a:pt x="44" y="74"/>
                    <a:pt x="44" y="74"/>
                  </a:cubicBezTo>
                  <a:cubicBezTo>
                    <a:pt x="44" y="59"/>
                    <a:pt x="59" y="44"/>
                    <a:pt x="89" y="44"/>
                  </a:cubicBezTo>
                  <a:cubicBezTo>
                    <a:pt x="280" y="44"/>
                    <a:pt x="280" y="44"/>
                    <a:pt x="280" y="44"/>
                  </a:cubicBezTo>
                  <a:cubicBezTo>
                    <a:pt x="294" y="44"/>
                    <a:pt x="324" y="59"/>
                    <a:pt x="324" y="74"/>
                  </a:cubicBezTo>
                  <a:lnTo>
                    <a:pt x="324" y="103"/>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52" name="Freeform 145"/>
            <p:cNvSpPr>
              <a:spLocks noChangeArrowheads="1"/>
            </p:cNvSpPr>
            <p:nvPr/>
          </p:nvSpPr>
          <p:spPr bwMode="auto">
            <a:xfrm>
              <a:off x="2908300" y="1328738"/>
              <a:ext cx="217488" cy="276225"/>
            </a:xfrm>
            <a:custGeom>
              <a:avLst/>
              <a:gdLst>
                <a:gd name="T0" fmla="*/ 382 w 501"/>
                <a:gd name="T1" fmla="*/ 516 h 634"/>
                <a:gd name="T2" fmla="*/ 382 w 501"/>
                <a:gd name="T3" fmla="*/ 545 h 634"/>
                <a:gd name="T4" fmla="*/ 382 w 501"/>
                <a:gd name="T5" fmla="*/ 516 h 634"/>
                <a:gd name="T6" fmla="*/ 309 w 501"/>
                <a:gd name="T7" fmla="*/ 427 h 634"/>
                <a:gd name="T8" fmla="*/ 309 w 501"/>
                <a:gd name="T9" fmla="*/ 471 h 634"/>
                <a:gd name="T10" fmla="*/ 309 w 501"/>
                <a:gd name="T11" fmla="*/ 427 h 634"/>
                <a:gd name="T12" fmla="*/ 294 w 501"/>
                <a:gd name="T13" fmla="*/ 516 h 634"/>
                <a:gd name="T14" fmla="*/ 294 w 501"/>
                <a:gd name="T15" fmla="*/ 545 h 634"/>
                <a:gd name="T16" fmla="*/ 294 w 501"/>
                <a:gd name="T17" fmla="*/ 516 h 634"/>
                <a:gd name="T18" fmla="*/ 177 w 501"/>
                <a:gd name="T19" fmla="*/ 471 h 634"/>
                <a:gd name="T20" fmla="*/ 147 w 501"/>
                <a:gd name="T21" fmla="*/ 457 h 634"/>
                <a:gd name="T22" fmla="*/ 118 w 501"/>
                <a:gd name="T23" fmla="*/ 457 h 634"/>
                <a:gd name="T24" fmla="*/ 88 w 501"/>
                <a:gd name="T25" fmla="*/ 471 h 634"/>
                <a:gd name="T26" fmla="*/ 88 w 501"/>
                <a:gd name="T27" fmla="*/ 516 h 634"/>
                <a:gd name="T28" fmla="*/ 118 w 501"/>
                <a:gd name="T29" fmla="*/ 530 h 634"/>
                <a:gd name="T30" fmla="*/ 147 w 501"/>
                <a:gd name="T31" fmla="*/ 530 h 634"/>
                <a:gd name="T32" fmla="*/ 177 w 501"/>
                <a:gd name="T33" fmla="*/ 516 h 634"/>
                <a:gd name="T34" fmla="*/ 177 w 501"/>
                <a:gd name="T35" fmla="*/ 471 h 634"/>
                <a:gd name="T36" fmla="*/ 427 w 501"/>
                <a:gd name="T37" fmla="*/ 0 h 634"/>
                <a:gd name="T38" fmla="*/ 0 w 501"/>
                <a:gd name="T39" fmla="*/ 74 h 634"/>
                <a:gd name="T40" fmla="*/ 73 w 501"/>
                <a:gd name="T41" fmla="*/ 633 h 634"/>
                <a:gd name="T42" fmla="*/ 500 w 501"/>
                <a:gd name="T43" fmla="*/ 545 h 634"/>
                <a:gd name="T44" fmla="*/ 427 w 501"/>
                <a:gd name="T45" fmla="*/ 0 h 634"/>
                <a:gd name="T46" fmla="*/ 471 w 501"/>
                <a:gd name="T47" fmla="*/ 545 h 634"/>
                <a:gd name="T48" fmla="*/ 73 w 501"/>
                <a:gd name="T49" fmla="*/ 589 h 634"/>
                <a:gd name="T50" fmla="*/ 29 w 501"/>
                <a:gd name="T51" fmla="*/ 74 h 634"/>
                <a:gd name="T52" fmla="*/ 427 w 501"/>
                <a:gd name="T53" fmla="*/ 44 h 634"/>
                <a:gd name="T54" fmla="*/ 471 w 501"/>
                <a:gd name="T55" fmla="*/ 545 h 634"/>
                <a:gd name="T56" fmla="*/ 412 w 501"/>
                <a:gd name="T57" fmla="*/ 427 h 634"/>
                <a:gd name="T58" fmla="*/ 412 w 501"/>
                <a:gd name="T59" fmla="*/ 471 h 634"/>
                <a:gd name="T60" fmla="*/ 412 w 501"/>
                <a:gd name="T61" fmla="*/ 427 h 634"/>
                <a:gd name="T62" fmla="*/ 382 w 501"/>
                <a:gd name="T63" fmla="*/ 74 h 634"/>
                <a:gd name="T64" fmla="*/ 73 w 501"/>
                <a:gd name="T65" fmla="*/ 118 h 634"/>
                <a:gd name="T66" fmla="*/ 118 w 501"/>
                <a:gd name="T67" fmla="*/ 398 h 634"/>
                <a:gd name="T68" fmla="*/ 427 w 501"/>
                <a:gd name="T69" fmla="*/ 354 h 634"/>
                <a:gd name="T70" fmla="*/ 382 w 501"/>
                <a:gd name="T71" fmla="*/ 74 h 634"/>
                <a:gd name="T72" fmla="*/ 382 w 501"/>
                <a:gd name="T73" fmla="*/ 339 h 634"/>
                <a:gd name="T74" fmla="*/ 132 w 501"/>
                <a:gd name="T75" fmla="*/ 354 h 634"/>
                <a:gd name="T76" fmla="*/ 118 w 501"/>
                <a:gd name="T77" fmla="*/ 133 h 634"/>
                <a:gd name="T78" fmla="*/ 368 w 501"/>
                <a:gd name="T79" fmla="*/ 118 h 634"/>
                <a:gd name="T80" fmla="*/ 382 w 501"/>
                <a:gd name="T81" fmla="*/ 33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1" h="634">
                  <a:moveTo>
                    <a:pt x="382" y="516"/>
                  </a:moveTo>
                  <a:lnTo>
                    <a:pt x="382" y="516"/>
                  </a:lnTo>
                  <a:cubicBezTo>
                    <a:pt x="382" y="516"/>
                    <a:pt x="368" y="516"/>
                    <a:pt x="368" y="530"/>
                  </a:cubicBezTo>
                  <a:cubicBezTo>
                    <a:pt x="368" y="545"/>
                    <a:pt x="382" y="545"/>
                    <a:pt x="382" y="545"/>
                  </a:cubicBezTo>
                  <a:cubicBezTo>
                    <a:pt x="397" y="545"/>
                    <a:pt x="412" y="545"/>
                    <a:pt x="412" y="530"/>
                  </a:cubicBezTo>
                  <a:cubicBezTo>
                    <a:pt x="412" y="516"/>
                    <a:pt x="397" y="516"/>
                    <a:pt x="382" y="516"/>
                  </a:cubicBezTo>
                  <a:close/>
                  <a:moveTo>
                    <a:pt x="309" y="427"/>
                  </a:moveTo>
                  <a:lnTo>
                    <a:pt x="309" y="427"/>
                  </a:lnTo>
                  <a:cubicBezTo>
                    <a:pt x="294" y="427"/>
                    <a:pt x="294" y="442"/>
                    <a:pt x="294" y="457"/>
                  </a:cubicBezTo>
                  <a:cubicBezTo>
                    <a:pt x="294" y="457"/>
                    <a:pt x="294" y="471"/>
                    <a:pt x="309" y="471"/>
                  </a:cubicBezTo>
                  <a:cubicBezTo>
                    <a:pt x="324" y="471"/>
                    <a:pt x="324" y="457"/>
                    <a:pt x="324" y="457"/>
                  </a:cubicBezTo>
                  <a:cubicBezTo>
                    <a:pt x="324" y="442"/>
                    <a:pt x="324" y="427"/>
                    <a:pt x="309" y="427"/>
                  </a:cubicBezTo>
                  <a:close/>
                  <a:moveTo>
                    <a:pt x="294" y="516"/>
                  </a:moveTo>
                  <a:lnTo>
                    <a:pt x="294" y="516"/>
                  </a:lnTo>
                  <a:cubicBezTo>
                    <a:pt x="280" y="516"/>
                    <a:pt x="265" y="516"/>
                    <a:pt x="265" y="530"/>
                  </a:cubicBezTo>
                  <a:cubicBezTo>
                    <a:pt x="265" y="545"/>
                    <a:pt x="280" y="545"/>
                    <a:pt x="294" y="545"/>
                  </a:cubicBezTo>
                  <a:cubicBezTo>
                    <a:pt x="294" y="545"/>
                    <a:pt x="309" y="545"/>
                    <a:pt x="309" y="530"/>
                  </a:cubicBezTo>
                  <a:cubicBezTo>
                    <a:pt x="309" y="516"/>
                    <a:pt x="294" y="516"/>
                    <a:pt x="294" y="516"/>
                  </a:cubicBezTo>
                  <a:close/>
                  <a:moveTo>
                    <a:pt x="177" y="471"/>
                  </a:moveTo>
                  <a:lnTo>
                    <a:pt x="177" y="471"/>
                  </a:lnTo>
                  <a:cubicBezTo>
                    <a:pt x="147" y="471"/>
                    <a:pt x="147" y="471"/>
                    <a:pt x="147" y="471"/>
                  </a:cubicBezTo>
                  <a:cubicBezTo>
                    <a:pt x="147" y="457"/>
                    <a:pt x="147" y="457"/>
                    <a:pt x="147" y="457"/>
                  </a:cubicBezTo>
                  <a:cubicBezTo>
                    <a:pt x="147" y="442"/>
                    <a:pt x="147" y="427"/>
                    <a:pt x="132" y="427"/>
                  </a:cubicBezTo>
                  <a:cubicBezTo>
                    <a:pt x="118" y="427"/>
                    <a:pt x="118" y="442"/>
                    <a:pt x="118" y="457"/>
                  </a:cubicBezTo>
                  <a:cubicBezTo>
                    <a:pt x="118" y="471"/>
                    <a:pt x="118" y="471"/>
                    <a:pt x="118" y="471"/>
                  </a:cubicBezTo>
                  <a:cubicBezTo>
                    <a:pt x="88" y="471"/>
                    <a:pt x="88" y="471"/>
                    <a:pt x="88" y="471"/>
                  </a:cubicBezTo>
                  <a:lnTo>
                    <a:pt x="73" y="486"/>
                  </a:lnTo>
                  <a:cubicBezTo>
                    <a:pt x="73" y="501"/>
                    <a:pt x="88" y="516"/>
                    <a:pt x="88" y="516"/>
                  </a:cubicBezTo>
                  <a:cubicBezTo>
                    <a:pt x="118" y="516"/>
                    <a:pt x="118" y="516"/>
                    <a:pt x="118" y="516"/>
                  </a:cubicBezTo>
                  <a:cubicBezTo>
                    <a:pt x="118" y="530"/>
                    <a:pt x="118" y="530"/>
                    <a:pt x="118" y="530"/>
                  </a:cubicBezTo>
                  <a:cubicBezTo>
                    <a:pt x="118" y="545"/>
                    <a:pt x="118" y="545"/>
                    <a:pt x="132" y="545"/>
                  </a:cubicBezTo>
                  <a:cubicBezTo>
                    <a:pt x="147" y="545"/>
                    <a:pt x="147" y="545"/>
                    <a:pt x="147" y="530"/>
                  </a:cubicBezTo>
                  <a:cubicBezTo>
                    <a:pt x="147" y="516"/>
                    <a:pt x="147" y="516"/>
                    <a:pt x="147" y="516"/>
                  </a:cubicBezTo>
                  <a:cubicBezTo>
                    <a:pt x="177" y="516"/>
                    <a:pt x="177" y="516"/>
                    <a:pt x="177" y="516"/>
                  </a:cubicBezTo>
                  <a:cubicBezTo>
                    <a:pt x="177" y="516"/>
                    <a:pt x="191" y="501"/>
                    <a:pt x="191" y="486"/>
                  </a:cubicBezTo>
                  <a:lnTo>
                    <a:pt x="177" y="471"/>
                  </a:lnTo>
                  <a:close/>
                  <a:moveTo>
                    <a:pt x="427" y="0"/>
                  </a:moveTo>
                  <a:lnTo>
                    <a:pt x="427" y="0"/>
                  </a:lnTo>
                  <a:cubicBezTo>
                    <a:pt x="73" y="0"/>
                    <a:pt x="73" y="0"/>
                    <a:pt x="73" y="0"/>
                  </a:cubicBezTo>
                  <a:cubicBezTo>
                    <a:pt x="29" y="0"/>
                    <a:pt x="0" y="30"/>
                    <a:pt x="0" y="74"/>
                  </a:cubicBezTo>
                  <a:cubicBezTo>
                    <a:pt x="0" y="545"/>
                    <a:pt x="0" y="545"/>
                    <a:pt x="0" y="545"/>
                  </a:cubicBezTo>
                  <a:cubicBezTo>
                    <a:pt x="0" y="589"/>
                    <a:pt x="29" y="633"/>
                    <a:pt x="73" y="633"/>
                  </a:cubicBezTo>
                  <a:cubicBezTo>
                    <a:pt x="427" y="633"/>
                    <a:pt x="427" y="633"/>
                    <a:pt x="427" y="633"/>
                  </a:cubicBezTo>
                  <a:cubicBezTo>
                    <a:pt x="471" y="633"/>
                    <a:pt x="500" y="589"/>
                    <a:pt x="500" y="545"/>
                  </a:cubicBezTo>
                  <a:cubicBezTo>
                    <a:pt x="500" y="74"/>
                    <a:pt x="500" y="74"/>
                    <a:pt x="500" y="74"/>
                  </a:cubicBezTo>
                  <a:cubicBezTo>
                    <a:pt x="500" y="30"/>
                    <a:pt x="471" y="0"/>
                    <a:pt x="427" y="0"/>
                  </a:cubicBezTo>
                  <a:close/>
                  <a:moveTo>
                    <a:pt x="471" y="545"/>
                  </a:moveTo>
                  <a:lnTo>
                    <a:pt x="471" y="545"/>
                  </a:lnTo>
                  <a:cubicBezTo>
                    <a:pt x="471" y="574"/>
                    <a:pt x="441" y="589"/>
                    <a:pt x="427" y="589"/>
                  </a:cubicBezTo>
                  <a:cubicBezTo>
                    <a:pt x="73" y="589"/>
                    <a:pt x="73" y="589"/>
                    <a:pt x="73" y="589"/>
                  </a:cubicBezTo>
                  <a:cubicBezTo>
                    <a:pt x="59" y="589"/>
                    <a:pt x="29" y="574"/>
                    <a:pt x="29" y="545"/>
                  </a:cubicBezTo>
                  <a:cubicBezTo>
                    <a:pt x="29" y="74"/>
                    <a:pt x="29" y="74"/>
                    <a:pt x="29" y="74"/>
                  </a:cubicBezTo>
                  <a:cubicBezTo>
                    <a:pt x="29" y="59"/>
                    <a:pt x="59" y="44"/>
                    <a:pt x="73" y="44"/>
                  </a:cubicBezTo>
                  <a:cubicBezTo>
                    <a:pt x="427" y="44"/>
                    <a:pt x="427" y="44"/>
                    <a:pt x="427" y="44"/>
                  </a:cubicBezTo>
                  <a:cubicBezTo>
                    <a:pt x="441" y="44"/>
                    <a:pt x="471" y="59"/>
                    <a:pt x="471" y="74"/>
                  </a:cubicBezTo>
                  <a:lnTo>
                    <a:pt x="471" y="545"/>
                  </a:lnTo>
                  <a:close/>
                  <a:moveTo>
                    <a:pt x="412" y="427"/>
                  </a:moveTo>
                  <a:lnTo>
                    <a:pt x="412" y="427"/>
                  </a:lnTo>
                  <a:cubicBezTo>
                    <a:pt x="397" y="427"/>
                    <a:pt x="382" y="442"/>
                    <a:pt x="382" y="457"/>
                  </a:cubicBezTo>
                  <a:cubicBezTo>
                    <a:pt x="382" y="457"/>
                    <a:pt x="397" y="471"/>
                    <a:pt x="412" y="471"/>
                  </a:cubicBezTo>
                  <a:lnTo>
                    <a:pt x="427" y="457"/>
                  </a:lnTo>
                  <a:cubicBezTo>
                    <a:pt x="427" y="442"/>
                    <a:pt x="412" y="427"/>
                    <a:pt x="412" y="427"/>
                  </a:cubicBezTo>
                  <a:close/>
                  <a:moveTo>
                    <a:pt x="382" y="74"/>
                  </a:moveTo>
                  <a:lnTo>
                    <a:pt x="382" y="74"/>
                  </a:lnTo>
                  <a:cubicBezTo>
                    <a:pt x="118" y="74"/>
                    <a:pt x="118" y="74"/>
                    <a:pt x="118" y="74"/>
                  </a:cubicBezTo>
                  <a:cubicBezTo>
                    <a:pt x="88" y="74"/>
                    <a:pt x="73" y="103"/>
                    <a:pt x="73" y="118"/>
                  </a:cubicBezTo>
                  <a:cubicBezTo>
                    <a:pt x="73" y="354"/>
                    <a:pt x="73" y="354"/>
                    <a:pt x="73" y="354"/>
                  </a:cubicBezTo>
                  <a:cubicBezTo>
                    <a:pt x="73" y="368"/>
                    <a:pt x="88" y="398"/>
                    <a:pt x="118" y="398"/>
                  </a:cubicBezTo>
                  <a:cubicBezTo>
                    <a:pt x="382" y="398"/>
                    <a:pt x="382" y="398"/>
                    <a:pt x="382" y="398"/>
                  </a:cubicBezTo>
                  <a:cubicBezTo>
                    <a:pt x="412" y="398"/>
                    <a:pt x="427" y="368"/>
                    <a:pt x="427" y="354"/>
                  </a:cubicBezTo>
                  <a:cubicBezTo>
                    <a:pt x="427" y="118"/>
                    <a:pt x="427" y="118"/>
                    <a:pt x="427" y="118"/>
                  </a:cubicBezTo>
                  <a:cubicBezTo>
                    <a:pt x="427" y="103"/>
                    <a:pt x="412" y="74"/>
                    <a:pt x="382" y="74"/>
                  </a:cubicBezTo>
                  <a:close/>
                  <a:moveTo>
                    <a:pt x="382" y="339"/>
                  </a:moveTo>
                  <a:lnTo>
                    <a:pt x="382" y="339"/>
                  </a:lnTo>
                  <a:cubicBezTo>
                    <a:pt x="382" y="339"/>
                    <a:pt x="382" y="354"/>
                    <a:pt x="368" y="354"/>
                  </a:cubicBezTo>
                  <a:cubicBezTo>
                    <a:pt x="132" y="354"/>
                    <a:pt x="132" y="354"/>
                    <a:pt x="132" y="354"/>
                  </a:cubicBezTo>
                  <a:cubicBezTo>
                    <a:pt x="118" y="354"/>
                    <a:pt x="118" y="339"/>
                    <a:pt x="118" y="339"/>
                  </a:cubicBezTo>
                  <a:cubicBezTo>
                    <a:pt x="118" y="133"/>
                    <a:pt x="118" y="133"/>
                    <a:pt x="118" y="133"/>
                  </a:cubicBezTo>
                  <a:cubicBezTo>
                    <a:pt x="118" y="133"/>
                    <a:pt x="118" y="118"/>
                    <a:pt x="132" y="118"/>
                  </a:cubicBezTo>
                  <a:cubicBezTo>
                    <a:pt x="368" y="118"/>
                    <a:pt x="368" y="118"/>
                    <a:pt x="368" y="118"/>
                  </a:cubicBezTo>
                  <a:cubicBezTo>
                    <a:pt x="382" y="118"/>
                    <a:pt x="382" y="133"/>
                    <a:pt x="382" y="133"/>
                  </a:cubicBezTo>
                  <a:lnTo>
                    <a:pt x="382" y="339"/>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1" name="Freeform 146"/>
            <p:cNvSpPr>
              <a:spLocks noChangeArrowheads="1"/>
            </p:cNvSpPr>
            <p:nvPr/>
          </p:nvSpPr>
          <p:spPr bwMode="auto">
            <a:xfrm>
              <a:off x="2436813" y="1387475"/>
              <a:ext cx="274637" cy="152400"/>
            </a:xfrm>
            <a:custGeom>
              <a:avLst/>
              <a:gdLst>
                <a:gd name="T0" fmla="*/ 383 w 634"/>
                <a:gd name="T1" fmla="*/ 147 h 354"/>
                <a:gd name="T2" fmla="*/ 383 w 634"/>
                <a:gd name="T3" fmla="*/ 147 h 354"/>
                <a:gd name="T4" fmla="*/ 354 w 634"/>
                <a:gd name="T5" fmla="*/ 176 h 354"/>
                <a:gd name="T6" fmla="*/ 383 w 634"/>
                <a:gd name="T7" fmla="*/ 206 h 354"/>
                <a:gd name="T8" fmla="*/ 412 w 634"/>
                <a:gd name="T9" fmla="*/ 176 h 354"/>
                <a:gd name="T10" fmla="*/ 383 w 634"/>
                <a:gd name="T11" fmla="*/ 147 h 354"/>
                <a:gd name="T12" fmla="*/ 265 w 634"/>
                <a:gd name="T13" fmla="*/ 162 h 354"/>
                <a:gd name="T14" fmla="*/ 265 w 634"/>
                <a:gd name="T15" fmla="*/ 162 h 354"/>
                <a:gd name="T16" fmla="*/ 207 w 634"/>
                <a:gd name="T17" fmla="*/ 162 h 354"/>
                <a:gd name="T18" fmla="*/ 207 w 634"/>
                <a:gd name="T19" fmla="*/ 103 h 354"/>
                <a:gd name="T20" fmla="*/ 177 w 634"/>
                <a:gd name="T21" fmla="*/ 88 h 354"/>
                <a:gd name="T22" fmla="*/ 162 w 634"/>
                <a:gd name="T23" fmla="*/ 103 h 354"/>
                <a:gd name="T24" fmla="*/ 162 w 634"/>
                <a:gd name="T25" fmla="*/ 162 h 354"/>
                <a:gd name="T26" fmla="*/ 103 w 634"/>
                <a:gd name="T27" fmla="*/ 162 h 354"/>
                <a:gd name="T28" fmla="*/ 89 w 634"/>
                <a:gd name="T29" fmla="*/ 176 h 354"/>
                <a:gd name="T30" fmla="*/ 103 w 634"/>
                <a:gd name="T31" fmla="*/ 206 h 354"/>
                <a:gd name="T32" fmla="*/ 162 w 634"/>
                <a:gd name="T33" fmla="*/ 206 h 354"/>
                <a:gd name="T34" fmla="*/ 162 w 634"/>
                <a:gd name="T35" fmla="*/ 265 h 354"/>
                <a:gd name="T36" fmla="*/ 177 w 634"/>
                <a:gd name="T37" fmla="*/ 279 h 354"/>
                <a:gd name="T38" fmla="*/ 207 w 634"/>
                <a:gd name="T39" fmla="*/ 265 h 354"/>
                <a:gd name="T40" fmla="*/ 207 w 634"/>
                <a:gd name="T41" fmla="*/ 206 h 354"/>
                <a:gd name="T42" fmla="*/ 265 w 634"/>
                <a:gd name="T43" fmla="*/ 206 h 354"/>
                <a:gd name="T44" fmla="*/ 280 w 634"/>
                <a:gd name="T45" fmla="*/ 176 h 354"/>
                <a:gd name="T46" fmla="*/ 265 w 634"/>
                <a:gd name="T47" fmla="*/ 162 h 354"/>
                <a:gd name="T48" fmla="*/ 442 w 634"/>
                <a:gd name="T49" fmla="*/ 221 h 354"/>
                <a:gd name="T50" fmla="*/ 442 w 634"/>
                <a:gd name="T51" fmla="*/ 221 h 354"/>
                <a:gd name="T52" fmla="*/ 412 w 634"/>
                <a:gd name="T53" fmla="*/ 250 h 354"/>
                <a:gd name="T54" fmla="*/ 442 w 634"/>
                <a:gd name="T55" fmla="*/ 279 h 354"/>
                <a:gd name="T56" fmla="*/ 471 w 634"/>
                <a:gd name="T57" fmla="*/ 250 h 354"/>
                <a:gd name="T58" fmla="*/ 442 w 634"/>
                <a:gd name="T59" fmla="*/ 221 h 354"/>
                <a:gd name="T60" fmla="*/ 516 w 634"/>
                <a:gd name="T61" fmla="*/ 0 h 354"/>
                <a:gd name="T62" fmla="*/ 516 w 634"/>
                <a:gd name="T63" fmla="*/ 0 h 354"/>
                <a:gd name="T64" fmla="*/ 118 w 634"/>
                <a:gd name="T65" fmla="*/ 0 h 354"/>
                <a:gd name="T66" fmla="*/ 0 w 634"/>
                <a:gd name="T67" fmla="*/ 117 h 354"/>
                <a:gd name="T68" fmla="*/ 0 w 634"/>
                <a:gd name="T69" fmla="*/ 235 h 354"/>
                <a:gd name="T70" fmla="*/ 118 w 634"/>
                <a:gd name="T71" fmla="*/ 353 h 354"/>
                <a:gd name="T72" fmla="*/ 516 w 634"/>
                <a:gd name="T73" fmla="*/ 353 h 354"/>
                <a:gd name="T74" fmla="*/ 633 w 634"/>
                <a:gd name="T75" fmla="*/ 235 h 354"/>
                <a:gd name="T76" fmla="*/ 633 w 634"/>
                <a:gd name="T77" fmla="*/ 117 h 354"/>
                <a:gd name="T78" fmla="*/ 516 w 634"/>
                <a:gd name="T79" fmla="*/ 0 h 354"/>
                <a:gd name="T80" fmla="*/ 589 w 634"/>
                <a:gd name="T81" fmla="*/ 235 h 354"/>
                <a:gd name="T82" fmla="*/ 589 w 634"/>
                <a:gd name="T83" fmla="*/ 235 h 354"/>
                <a:gd name="T84" fmla="*/ 516 w 634"/>
                <a:gd name="T85" fmla="*/ 324 h 354"/>
                <a:gd name="T86" fmla="*/ 118 w 634"/>
                <a:gd name="T87" fmla="*/ 324 h 354"/>
                <a:gd name="T88" fmla="*/ 45 w 634"/>
                <a:gd name="T89" fmla="*/ 235 h 354"/>
                <a:gd name="T90" fmla="*/ 45 w 634"/>
                <a:gd name="T91" fmla="*/ 117 h 354"/>
                <a:gd name="T92" fmla="*/ 118 w 634"/>
                <a:gd name="T93" fmla="*/ 44 h 354"/>
                <a:gd name="T94" fmla="*/ 516 w 634"/>
                <a:gd name="T95" fmla="*/ 44 h 354"/>
                <a:gd name="T96" fmla="*/ 589 w 634"/>
                <a:gd name="T97" fmla="*/ 117 h 354"/>
                <a:gd name="T98" fmla="*/ 589 w 634"/>
                <a:gd name="T99" fmla="*/ 235 h 354"/>
                <a:gd name="T100" fmla="*/ 530 w 634"/>
                <a:gd name="T101" fmla="*/ 162 h 354"/>
                <a:gd name="T102" fmla="*/ 530 w 634"/>
                <a:gd name="T103" fmla="*/ 162 h 354"/>
                <a:gd name="T104" fmla="*/ 501 w 634"/>
                <a:gd name="T105" fmla="*/ 191 h 354"/>
                <a:gd name="T106" fmla="*/ 530 w 634"/>
                <a:gd name="T107" fmla="*/ 221 h 354"/>
                <a:gd name="T108" fmla="*/ 560 w 634"/>
                <a:gd name="T109" fmla="*/ 191 h 354"/>
                <a:gd name="T110" fmla="*/ 530 w 634"/>
                <a:gd name="T111" fmla="*/ 162 h 354"/>
                <a:gd name="T112" fmla="*/ 471 w 634"/>
                <a:gd name="T113" fmla="*/ 88 h 354"/>
                <a:gd name="T114" fmla="*/ 471 w 634"/>
                <a:gd name="T115" fmla="*/ 88 h 354"/>
                <a:gd name="T116" fmla="*/ 442 w 634"/>
                <a:gd name="T117" fmla="*/ 117 h 354"/>
                <a:gd name="T118" fmla="*/ 471 w 634"/>
                <a:gd name="T119" fmla="*/ 147 h 354"/>
                <a:gd name="T120" fmla="*/ 501 w 634"/>
                <a:gd name="T121" fmla="*/ 117 h 354"/>
                <a:gd name="T122" fmla="*/ 471 w 634"/>
                <a:gd name="T123" fmla="*/ 88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4" h="354">
                  <a:moveTo>
                    <a:pt x="383" y="147"/>
                  </a:moveTo>
                  <a:lnTo>
                    <a:pt x="383" y="147"/>
                  </a:lnTo>
                  <a:cubicBezTo>
                    <a:pt x="369" y="147"/>
                    <a:pt x="354" y="162"/>
                    <a:pt x="354" y="176"/>
                  </a:cubicBezTo>
                  <a:cubicBezTo>
                    <a:pt x="354" y="191"/>
                    <a:pt x="369" y="206"/>
                    <a:pt x="383" y="206"/>
                  </a:cubicBezTo>
                  <a:cubicBezTo>
                    <a:pt x="398" y="206"/>
                    <a:pt x="412" y="191"/>
                    <a:pt x="412" y="176"/>
                  </a:cubicBezTo>
                  <a:cubicBezTo>
                    <a:pt x="412" y="162"/>
                    <a:pt x="398" y="147"/>
                    <a:pt x="383" y="147"/>
                  </a:cubicBezTo>
                  <a:close/>
                  <a:moveTo>
                    <a:pt x="265" y="162"/>
                  </a:moveTo>
                  <a:lnTo>
                    <a:pt x="265" y="162"/>
                  </a:lnTo>
                  <a:cubicBezTo>
                    <a:pt x="207" y="162"/>
                    <a:pt x="207" y="162"/>
                    <a:pt x="207" y="162"/>
                  </a:cubicBezTo>
                  <a:cubicBezTo>
                    <a:pt x="207" y="103"/>
                    <a:pt x="207" y="103"/>
                    <a:pt x="207" y="103"/>
                  </a:cubicBezTo>
                  <a:cubicBezTo>
                    <a:pt x="207" y="88"/>
                    <a:pt x="192" y="88"/>
                    <a:pt x="177" y="88"/>
                  </a:cubicBezTo>
                  <a:cubicBezTo>
                    <a:pt x="177" y="88"/>
                    <a:pt x="162" y="88"/>
                    <a:pt x="162" y="103"/>
                  </a:cubicBezTo>
                  <a:cubicBezTo>
                    <a:pt x="162" y="162"/>
                    <a:pt x="162" y="162"/>
                    <a:pt x="162" y="162"/>
                  </a:cubicBezTo>
                  <a:cubicBezTo>
                    <a:pt x="103" y="162"/>
                    <a:pt x="103" y="162"/>
                    <a:pt x="103" y="162"/>
                  </a:cubicBezTo>
                  <a:cubicBezTo>
                    <a:pt x="89" y="162"/>
                    <a:pt x="89" y="176"/>
                    <a:pt x="89" y="176"/>
                  </a:cubicBezTo>
                  <a:cubicBezTo>
                    <a:pt x="89" y="191"/>
                    <a:pt x="89" y="206"/>
                    <a:pt x="103" y="206"/>
                  </a:cubicBezTo>
                  <a:cubicBezTo>
                    <a:pt x="162" y="206"/>
                    <a:pt x="162" y="206"/>
                    <a:pt x="162" y="206"/>
                  </a:cubicBezTo>
                  <a:cubicBezTo>
                    <a:pt x="162" y="265"/>
                    <a:pt x="162" y="265"/>
                    <a:pt x="162" y="265"/>
                  </a:cubicBezTo>
                  <a:lnTo>
                    <a:pt x="177" y="279"/>
                  </a:lnTo>
                  <a:cubicBezTo>
                    <a:pt x="192" y="279"/>
                    <a:pt x="207" y="265"/>
                    <a:pt x="207" y="265"/>
                  </a:cubicBezTo>
                  <a:cubicBezTo>
                    <a:pt x="207" y="206"/>
                    <a:pt x="207" y="206"/>
                    <a:pt x="207" y="206"/>
                  </a:cubicBezTo>
                  <a:cubicBezTo>
                    <a:pt x="265" y="206"/>
                    <a:pt x="265" y="206"/>
                    <a:pt x="265" y="206"/>
                  </a:cubicBezTo>
                  <a:cubicBezTo>
                    <a:pt x="265" y="206"/>
                    <a:pt x="280" y="191"/>
                    <a:pt x="280" y="176"/>
                  </a:cubicBezTo>
                  <a:lnTo>
                    <a:pt x="265" y="162"/>
                  </a:lnTo>
                  <a:close/>
                  <a:moveTo>
                    <a:pt x="442" y="221"/>
                  </a:moveTo>
                  <a:lnTo>
                    <a:pt x="442" y="221"/>
                  </a:lnTo>
                  <a:cubicBezTo>
                    <a:pt x="428" y="221"/>
                    <a:pt x="412" y="235"/>
                    <a:pt x="412" y="250"/>
                  </a:cubicBezTo>
                  <a:cubicBezTo>
                    <a:pt x="412" y="265"/>
                    <a:pt x="428" y="279"/>
                    <a:pt x="442" y="279"/>
                  </a:cubicBezTo>
                  <a:cubicBezTo>
                    <a:pt x="457" y="279"/>
                    <a:pt x="471" y="265"/>
                    <a:pt x="471" y="250"/>
                  </a:cubicBezTo>
                  <a:cubicBezTo>
                    <a:pt x="471" y="235"/>
                    <a:pt x="457" y="221"/>
                    <a:pt x="442" y="221"/>
                  </a:cubicBezTo>
                  <a:close/>
                  <a:moveTo>
                    <a:pt x="516" y="0"/>
                  </a:moveTo>
                  <a:lnTo>
                    <a:pt x="516" y="0"/>
                  </a:lnTo>
                  <a:cubicBezTo>
                    <a:pt x="118" y="0"/>
                    <a:pt x="118" y="0"/>
                    <a:pt x="118" y="0"/>
                  </a:cubicBezTo>
                  <a:cubicBezTo>
                    <a:pt x="59" y="0"/>
                    <a:pt x="0" y="58"/>
                    <a:pt x="0" y="117"/>
                  </a:cubicBezTo>
                  <a:cubicBezTo>
                    <a:pt x="0" y="235"/>
                    <a:pt x="0" y="235"/>
                    <a:pt x="0" y="235"/>
                  </a:cubicBezTo>
                  <a:cubicBezTo>
                    <a:pt x="0" y="309"/>
                    <a:pt x="59" y="353"/>
                    <a:pt x="118" y="353"/>
                  </a:cubicBezTo>
                  <a:cubicBezTo>
                    <a:pt x="516" y="353"/>
                    <a:pt x="516" y="353"/>
                    <a:pt x="516" y="353"/>
                  </a:cubicBezTo>
                  <a:cubicBezTo>
                    <a:pt x="575" y="353"/>
                    <a:pt x="633" y="309"/>
                    <a:pt x="633" y="235"/>
                  </a:cubicBezTo>
                  <a:cubicBezTo>
                    <a:pt x="633" y="117"/>
                    <a:pt x="633" y="117"/>
                    <a:pt x="633" y="117"/>
                  </a:cubicBezTo>
                  <a:cubicBezTo>
                    <a:pt x="633" y="58"/>
                    <a:pt x="575" y="0"/>
                    <a:pt x="516" y="0"/>
                  </a:cubicBezTo>
                  <a:close/>
                  <a:moveTo>
                    <a:pt x="589" y="235"/>
                  </a:moveTo>
                  <a:lnTo>
                    <a:pt x="589" y="235"/>
                  </a:lnTo>
                  <a:cubicBezTo>
                    <a:pt x="589" y="279"/>
                    <a:pt x="560" y="324"/>
                    <a:pt x="516" y="324"/>
                  </a:cubicBezTo>
                  <a:cubicBezTo>
                    <a:pt x="118" y="324"/>
                    <a:pt x="118" y="324"/>
                    <a:pt x="118" y="324"/>
                  </a:cubicBezTo>
                  <a:cubicBezTo>
                    <a:pt x="74" y="324"/>
                    <a:pt x="45" y="279"/>
                    <a:pt x="45" y="235"/>
                  </a:cubicBezTo>
                  <a:cubicBezTo>
                    <a:pt x="45" y="117"/>
                    <a:pt x="45" y="117"/>
                    <a:pt x="45" y="117"/>
                  </a:cubicBezTo>
                  <a:cubicBezTo>
                    <a:pt x="45" y="74"/>
                    <a:pt x="74" y="44"/>
                    <a:pt x="118" y="44"/>
                  </a:cubicBezTo>
                  <a:cubicBezTo>
                    <a:pt x="516" y="44"/>
                    <a:pt x="516" y="44"/>
                    <a:pt x="516" y="44"/>
                  </a:cubicBezTo>
                  <a:cubicBezTo>
                    <a:pt x="560" y="44"/>
                    <a:pt x="589" y="74"/>
                    <a:pt x="589" y="117"/>
                  </a:cubicBezTo>
                  <a:lnTo>
                    <a:pt x="589" y="235"/>
                  </a:lnTo>
                  <a:close/>
                  <a:moveTo>
                    <a:pt x="530" y="162"/>
                  </a:moveTo>
                  <a:lnTo>
                    <a:pt x="530" y="162"/>
                  </a:lnTo>
                  <a:cubicBezTo>
                    <a:pt x="516" y="162"/>
                    <a:pt x="501" y="176"/>
                    <a:pt x="501" y="191"/>
                  </a:cubicBezTo>
                  <a:cubicBezTo>
                    <a:pt x="501" y="206"/>
                    <a:pt x="516" y="221"/>
                    <a:pt x="530" y="221"/>
                  </a:cubicBezTo>
                  <a:cubicBezTo>
                    <a:pt x="545" y="221"/>
                    <a:pt x="560" y="206"/>
                    <a:pt x="560" y="191"/>
                  </a:cubicBezTo>
                  <a:cubicBezTo>
                    <a:pt x="560" y="176"/>
                    <a:pt x="545" y="162"/>
                    <a:pt x="530" y="162"/>
                  </a:cubicBezTo>
                  <a:close/>
                  <a:moveTo>
                    <a:pt x="471" y="88"/>
                  </a:moveTo>
                  <a:lnTo>
                    <a:pt x="471" y="88"/>
                  </a:lnTo>
                  <a:cubicBezTo>
                    <a:pt x="457" y="88"/>
                    <a:pt x="442" y="103"/>
                    <a:pt x="442" y="117"/>
                  </a:cubicBezTo>
                  <a:cubicBezTo>
                    <a:pt x="442" y="132"/>
                    <a:pt x="457" y="147"/>
                    <a:pt x="471" y="147"/>
                  </a:cubicBezTo>
                  <a:cubicBezTo>
                    <a:pt x="486" y="147"/>
                    <a:pt x="501" y="132"/>
                    <a:pt x="501" y="117"/>
                  </a:cubicBezTo>
                  <a:cubicBezTo>
                    <a:pt x="501" y="103"/>
                    <a:pt x="486" y="88"/>
                    <a:pt x="471" y="8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2" name="Freeform 147"/>
            <p:cNvSpPr>
              <a:spLocks noChangeArrowheads="1"/>
            </p:cNvSpPr>
            <p:nvPr/>
          </p:nvSpPr>
          <p:spPr bwMode="auto">
            <a:xfrm>
              <a:off x="1998663" y="1373188"/>
              <a:ext cx="274637" cy="185737"/>
            </a:xfrm>
            <a:custGeom>
              <a:avLst/>
              <a:gdLst>
                <a:gd name="T0" fmla="*/ 103 w 634"/>
                <a:gd name="T1" fmla="*/ 265 h 428"/>
                <a:gd name="T2" fmla="*/ 103 w 634"/>
                <a:gd name="T3" fmla="*/ 309 h 428"/>
                <a:gd name="T4" fmla="*/ 103 w 634"/>
                <a:gd name="T5" fmla="*/ 265 h 428"/>
                <a:gd name="T6" fmla="*/ 456 w 634"/>
                <a:gd name="T7" fmla="*/ 74 h 428"/>
                <a:gd name="T8" fmla="*/ 162 w 634"/>
                <a:gd name="T9" fmla="*/ 88 h 428"/>
                <a:gd name="T10" fmla="*/ 176 w 634"/>
                <a:gd name="T11" fmla="*/ 354 h 428"/>
                <a:gd name="T12" fmla="*/ 471 w 634"/>
                <a:gd name="T13" fmla="*/ 324 h 428"/>
                <a:gd name="T14" fmla="*/ 456 w 634"/>
                <a:gd name="T15" fmla="*/ 74 h 428"/>
                <a:gd name="T16" fmla="*/ 426 w 634"/>
                <a:gd name="T17" fmla="*/ 295 h 428"/>
                <a:gd name="T18" fmla="*/ 221 w 634"/>
                <a:gd name="T19" fmla="*/ 309 h 428"/>
                <a:gd name="T20" fmla="*/ 191 w 634"/>
                <a:gd name="T21" fmla="*/ 133 h 428"/>
                <a:gd name="T22" fmla="*/ 412 w 634"/>
                <a:gd name="T23" fmla="*/ 118 h 428"/>
                <a:gd name="T24" fmla="*/ 426 w 634"/>
                <a:gd name="T25" fmla="*/ 295 h 428"/>
                <a:gd name="T26" fmla="*/ 103 w 634"/>
                <a:gd name="T27" fmla="*/ 192 h 428"/>
                <a:gd name="T28" fmla="*/ 103 w 634"/>
                <a:gd name="T29" fmla="*/ 236 h 428"/>
                <a:gd name="T30" fmla="*/ 103 w 634"/>
                <a:gd name="T31" fmla="*/ 192 h 428"/>
                <a:gd name="T32" fmla="*/ 544 w 634"/>
                <a:gd name="T33" fmla="*/ 0 h 428"/>
                <a:gd name="T34" fmla="*/ 0 w 634"/>
                <a:gd name="T35" fmla="*/ 74 h 428"/>
                <a:gd name="T36" fmla="*/ 73 w 634"/>
                <a:gd name="T37" fmla="*/ 427 h 428"/>
                <a:gd name="T38" fmla="*/ 633 w 634"/>
                <a:gd name="T39" fmla="*/ 354 h 428"/>
                <a:gd name="T40" fmla="*/ 544 w 634"/>
                <a:gd name="T41" fmla="*/ 0 h 428"/>
                <a:gd name="T42" fmla="*/ 588 w 634"/>
                <a:gd name="T43" fmla="*/ 354 h 428"/>
                <a:gd name="T44" fmla="*/ 73 w 634"/>
                <a:gd name="T45" fmla="*/ 383 h 428"/>
                <a:gd name="T46" fmla="*/ 44 w 634"/>
                <a:gd name="T47" fmla="*/ 74 h 428"/>
                <a:gd name="T48" fmla="*/ 544 w 634"/>
                <a:gd name="T49" fmla="*/ 30 h 428"/>
                <a:gd name="T50" fmla="*/ 588 w 634"/>
                <a:gd name="T51" fmla="*/ 354 h 428"/>
                <a:gd name="T52" fmla="*/ 530 w 634"/>
                <a:gd name="T53" fmla="*/ 192 h 428"/>
                <a:gd name="T54" fmla="*/ 530 w 634"/>
                <a:gd name="T55" fmla="*/ 236 h 428"/>
                <a:gd name="T56" fmla="*/ 530 w 634"/>
                <a:gd name="T57" fmla="*/ 192 h 428"/>
                <a:gd name="T58" fmla="*/ 530 w 634"/>
                <a:gd name="T59" fmla="*/ 265 h 428"/>
                <a:gd name="T60" fmla="*/ 530 w 634"/>
                <a:gd name="T61" fmla="*/ 309 h 428"/>
                <a:gd name="T62" fmla="*/ 530 w 634"/>
                <a:gd name="T63" fmla="*/ 26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4" h="428">
                  <a:moveTo>
                    <a:pt x="103" y="265"/>
                  </a:moveTo>
                  <a:lnTo>
                    <a:pt x="103" y="265"/>
                  </a:lnTo>
                  <a:cubicBezTo>
                    <a:pt x="88" y="265"/>
                    <a:pt x="73" y="280"/>
                    <a:pt x="73" y="295"/>
                  </a:cubicBezTo>
                  <a:cubicBezTo>
                    <a:pt x="73" y="295"/>
                    <a:pt x="88" y="309"/>
                    <a:pt x="103" y="309"/>
                  </a:cubicBezTo>
                  <a:lnTo>
                    <a:pt x="117" y="295"/>
                  </a:lnTo>
                  <a:cubicBezTo>
                    <a:pt x="117" y="280"/>
                    <a:pt x="103" y="265"/>
                    <a:pt x="103" y="265"/>
                  </a:cubicBezTo>
                  <a:close/>
                  <a:moveTo>
                    <a:pt x="456" y="74"/>
                  </a:moveTo>
                  <a:lnTo>
                    <a:pt x="456" y="74"/>
                  </a:lnTo>
                  <a:cubicBezTo>
                    <a:pt x="176" y="74"/>
                    <a:pt x="176" y="74"/>
                    <a:pt x="176" y="74"/>
                  </a:cubicBezTo>
                  <a:cubicBezTo>
                    <a:pt x="162" y="74"/>
                    <a:pt x="162" y="88"/>
                    <a:pt x="162" y="88"/>
                  </a:cubicBezTo>
                  <a:cubicBezTo>
                    <a:pt x="162" y="324"/>
                    <a:pt x="162" y="324"/>
                    <a:pt x="162" y="324"/>
                  </a:cubicBezTo>
                  <a:cubicBezTo>
                    <a:pt x="162" y="339"/>
                    <a:pt x="162" y="354"/>
                    <a:pt x="176" y="354"/>
                  </a:cubicBezTo>
                  <a:cubicBezTo>
                    <a:pt x="456" y="354"/>
                    <a:pt x="456" y="354"/>
                    <a:pt x="456" y="354"/>
                  </a:cubicBezTo>
                  <a:cubicBezTo>
                    <a:pt x="456" y="354"/>
                    <a:pt x="471" y="339"/>
                    <a:pt x="471" y="324"/>
                  </a:cubicBezTo>
                  <a:cubicBezTo>
                    <a:pt x="471" y="88"/>
                    <a:pt x="471" y="88"/>
                    <a:pt x="471" y="88"/>
                  </a:cubicBezTo>
                  <a:lnTo>
                    <a:pt x="456" y="74"/>
                  </a:lnTo>
                  <a:close/>
                  <a:moveTo>
                    <a:pt x="426" y="295"/>
                  </a:moveTo>
                  <a:lnTo>
                    <a:pt x="426" y="295"/>
                  </a:lnTo>
                  <a:cubicBezTo>
                    <a:pt x="426" y="295"/>
                    <a:pt x="426" y="309"/>
                    <a:pt x="412" y="309"/>
                  </a:cubicBezTo>
                  <a:cubicBezTo>
                    <a:pt x="221" y="309"/>
                    <a:pt x="221" y="309"/>
                    <a:pt x="221" y="309"/>
                  </a:cubicBezTo>
                  <a:cubicBezTo>
                    <a:pt x="206" y="309"/>
                    <a:pt x="191" y="295"/>
                    <a:pt x="191" y="295"/>
                  </a:cubicBezTo>
                  <a:cubicBezTo>
                    <a:pt x="191" y="133"/>
                    <a:pt x="191" y="133"/>
                    <a:pt x="191" y="133"/>
                  </a:cubicBezTo>
                  <a:cubicBezTo>
                    <a:pt x="191" y="118"/>
                    <a:pt x="206" y="118"/>
                    <a:pt x="221" y="118"/>
                  </a:cubicBezTo>
                  <a:cubicBezTo>
                    <a:pt x="412" y="118"/>
                    <a:pt x="412" y="118"/>
                    <a:pt x="412" y="118"/>
                  </a:cubicBezTo>
                  <a:cubicBezTo>
                    <a:pt x="426" y="118"/>
                    <a:pt x="426" y="118"/>
                    <a:pt x="426" y="133"/>
                  </a:cubicBezTo>
                  <a:lnTo>
                    <a:pt x="426" y="295"/>
                  </a:lnTo>
                  <a:close/>
                  <a:moveTo>
                    <a:pt x="103" y="192"/>
                  </a:moveTo>
                  <a:lnTo>
                    <a:pt x="103" y="192"/>
                  </a:lnTo>
                  <a:cubicBezTo>
                    <a:pt x="88" y="192"/>
                    <a:pt x="73" y="206"/>
                    <a:pt x="73" y="206"/>
                  </a:cubicBezTo>
                  <a:cubicBezTo>
                    <a:pt x="73" y="221"/>
                    <a:pt x="88" y="236"/>
                    <a:pt x="103" y="236"/>
                  </a:cubicBezTo>
                  <a:cubicBezTo>
                    <a:pt x="103" y="236"/>
                    <a:pt x="117" y="221"/>
                    <a:pt x="117" y="206"/>
                  </a:cubicBezTo>
                  <a:lnTo>
                    <a:pt x="103" y="192"/>
                  </a:lnTo>
                  <a:close/>
                  <a:moveTo>
                    <a:pt x="544" y="0"/>
                  </a:moveTo>
                  <a:lnTo>
                    <a:pt x="544" y="0"/>
                  </a:lnTo>
                  <a:cubicBezTo>
                    <a:pt x="73" y="0"/>
                    <a:pt x="73" y="0"/>
                    <a:pt x="73" y="0"/>
                  </a:cubicBezTo>
                  <a:cubicBezTo>
                    <a:pt x="29" y="0"/>
                    <a:pt x="0" y="30"/>
                    <a:pt x="0" y="74"/>
                  </a:cubicBezTo>
                  <a:cubicBezTo>
                    <a:pt x="0" y="354"/>
                    <a:pt x="0" y="354"/>
                    <a:pt x="0" y="354"/>
                  </a:cubicBezTo>
                  <a:cubicBezTo>
                    <a:pt x="0" y="398"/>
                    <a:pt x="29" y="427"/>
                    <a:pt x="73" y="427"/>
                  </a:cubicBezTo>
                  <a:cubicBezTo>
                    <a:pt x="544" y="427"/>
                    <a:pt x="544" y="427"/>
                    <a:pt x="544" y="427"/>
                  </a:cubicBezTo>
                  <a:cubicBezTo>
                    <a:pt x="588" y="427"/>
                    <a:pt x="633" y="398"/>
                    <a:pt x="633" y="354"/>
                  </a:cubicBezTo>
                  <a:cubicBezTo>
                    <a:pt x="633" y="74"/>
                    <a:pt x="633" y="74"/>
                    <a:pt x="633" y="74"/>
                  </a:cubicBezTo>
                  <a:cubicBezTo>
                    <a:pt x="633" y="30"/>
                    <a:pt x="588" y="0"/>
                    <a:pt x="544" y="0"/>
                  </a:cubicBezTo>
                  <a:close/>
                  <a:moveTo>
                    <a:pt x="588" y="354"/>
                  </a:moveTo>
                  <a:lnTo>
                    <a:pt x="588" y="354"/>
                  </a:lnTo>
                  <a:cubicBezTo>
                    <a:pt x="588" y="368"/>
                    <a:pt x="574" y="383"/>
                    <a:pt x="544" y="383"/>
                  </a:cubicBezTo>
                  <a:cubicBezTo>
                    <a:pt x="73" y="383"/>
                    <a:pt x="73" y="383"/>
                    <a:pt x="73" y="383"/>
                  </a:cubicBezTo>
                  <a:cubicBezTo>
                    <a:pt x="58" y="383"/>
                    <a:pt x="44" y="368"/>
                    <a:pt x="44" y="354"/>
                  </a:cubicBezTo>
                  <a:cubicBezTo>
                    <a:pt x="44" y="74"/>
                    <a:pt x="44" y="74"/>
                    <a:pt x="44" y="74"/>
                  </a:cubicBezTo>
                  <a:cubicBezTo>
                    <a:pt x="44" y="59"/>
                    <a:pt x="58" y="30"/>
                    <a:pt x="73" y="30"/>
                  </a:cubicBezTo>
                  <a:cubicBezTo>
                    <a:pt x="544" y="30"/>
                    <a:pt x="544" y="30"/>
                    <a:pt x="544" y="30"/>
                  </a:cubicBezTo>
                  <a:cubicBezTo>
                    <a:pt x="574" y="30"/>
                    <a:pt x="588" y="59"/>
                    <a:pt x="588" y="74"/>
                  </a:cubicBezTo>
                  <a:lnTo>
                    <a:pt x="588" y="354"/>
                  </a:lnTo>
                  <a:close/>
                  <a:moveTo>
                    <a:pt x="530" y="192"/>
                  </a:moveTo>
                  <a:lnTo>
                    <a:pt x="530" y="192"/>
                  </a:lnTo>
                  <a:cubicBezTo>
                    <a:pt x="515" y="192"/>
                    <a:pt x="515" y="206"/>
                    <a:pt x="515" y="206"/>
                  </a:cubicBezTo>
                  <a:cubicBezTo>
                    <a:pt x="515" y="221"/>
                    <a:pt x="515" y="236"/>
                    <a:pt x="530" y="236"/>
                  </a:cubicBezTo>
                  <a:cubicBezTo>
                    <a:pt x="544" y="236"/>
                    <a:pt x="544" y="221"/>
                    <a:pt x="544" y="206"/>
                  </a:cubicBezTo>
                  <a:cubicBezTo>
                    <a:pt x="544" y="206"/>
                    <a:pt x="544" y="192"/>
                    <a:pt x="530" y="192"/>
                  </a:cubicBezTo>
                  <a:close/>
                  <a:moveTo>
                    <a:pt x="530" y="265"/>
                  </a:moveTo>
                  <a:lnTo>
                    <a:pt x="530" y="265"/>
                  </a:lnTo>
                  <a:cubicBezTo>
                    <a:pt x="515" y="265"/>
                    <a:pt x="515" y="280"/>
                    <a:pt x="515" y="295"/>
                  </a:cubicBezTo>
                  <a:cubicBezTo>
                    <a:pt x="515" y="295"/>
                    <a:pt x="515" y="309"/>
                    <a:pt x="530" y="309"/>
                  </a:cubicBezTo>
                  <a:cubicBezTo>
                    <a:pt x="544" y="309"/>
                    <a:pt x="544" y="295"/>
                    <a:pt x="544" y="295"/>
                  </a:cubicBezTo>
                  <a:cubicBezTo>
                    <a:pt x="544" y="280"/>
                    <a:pt x="544" y="265"/>
                    <a:pt x="530" y="26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3" name="Freeform 148"/>
            <p:cNvSpPr>
              <a:spLocks noChangeArrowheads="1"/>
            </p:cNvSpPr>
            <p:nvPr/>
          </p:nvSpPr>
          <p:spPr bwMode="auto">
            <a:xfrm>
              <a:off x="1560513" y="1347788"/>
              <a:ext cx="266700" cy="238125"/>
            </a:xfrm>
            <a:custGeom>
              <a:avLst/>
              <a:gdLst>
                <a:gd name="T0" fmla="*/ 545 w 619"/>
                <a:gd name="T1" fmla="*/ 74 h 546"/>
                <a:gd name="T2" fmla="*/ 545 w 619"/>
                <a:gd name="T3" fmla="*/ 74 h 546"/>
                <a:gd name="T4" fmla="*/ 486 w 619"/>
                <a:gd name="T5" fmla="*/ 74 h 546"/>
                <a:gd name="T6" fmla="*/ 471 w 619"/>
                <a:gd name="T7" fmla="*/ 30 h 546"/>
                <a:gd name="T8" fmla="*/ 427 w 619"/>
                <a:gd name="T9" fmla="*/ 0 h 546"/>
                <a:gd name="T10" fmla="*/ 191 w 619"/>
                <a:gd name="T11" fmla="*/ 0 h 546"/>
                <a:gd name="T12" fmla="*/ 147 w 619"/>
                <a:gd name="T13" fmla="*/ 30 h 546"/>
                <a:gd name="T14" fmla="*/ 132 w 619"/>
                <a:gd name="T15" fmla="*/ 74 h 546"/>
                <a:gd name="T16" fmla="*/ 73 w 619"/>
                <a:gd name="T17" fmla="*/ 74 h 546"/>
                <a:gd name="T18" fmla="*/ 0 w 619"/>
                <a:gd name="T19" fmla="*/ 147 h 546"/>
                <a:gd name="T20" fmla="*/ 0 w 619"/>
                <a:gd name="T21" fmla="*/ 472 h 546"/>
                <a:gd name="T22" fmla="*/ 73 w 619"/>
                <a:gd name="T23" fmla="*/ 545 h 546"/>
                <a:gd name="T24" fmla="*/ 545 w 619"/>
                <a:gd name="T25" fmla="*/ 545 h 546"/>
                <a:gd name="T26" fmla="*/ 618 w 619"/>
                <a:gd name="T27" fmla="*/ 472 h 546"/>
                <a:gd name="T28" fmla="*/ 618 w 619"/>
                <a:gd name="T29" fmla="*/ 147 h 546"/>
                <a:gd name="T30" fmla="*/ 545 w 619"/>
                <a:gd name="T31" fmla="*/ 74 h 546"/>
                <a:gd name="T32" fmla="*/ 589 w 619"/>
                <a:gd name="T33" fmla="*/ 472 h 546"/>
                <a:gd name="T34" fmla="*/ 589 w 619"/>
                <a:gd name="T35" fmla="*/ 472 h 546"/>
                <a:gd name="T36" fmla="*/ 545 w 619"/>
                <a:gd name="T37" fmla="*/ 501 h 546"/>
                <a:gd name="T38" fmla="*/ 73 w 619"/>
                <a:gd name="T39" fmla="*/ 501 h 546"/>
                <a:gd name="T40" fmla="*/ 29 w 619"/>
                <a:gd name="T41" fmla="*/ 472 h 546"/>
                <a:gd name="T42" fmla="*/ 29 w 619"/>
                <a:gd name="T43" fmla="*/ 147 h 546"/>
                <a:gd name="T44" fmla="*/ 73 w 619"/>
                <a:gd name="T45" fmla="*/ 118 h 546"/>
                <a:gd name="T46" fmla="*/ 147 w 619"/>
                <a:gd name="T47" fmla="*/ 118 h 546"/>
                <a:gd name="T48" fmla="*/ 177 w 619"/>
                <a:gd name="T49" fmla="*/ 74 h 546"/>
                <a:gd name="T50" fmla="*/ 206 w 619"/>
                <a:gd name="T51" fmla="*/ 30 h 546"/>
                <a:gd name="T52" fmla="*/ 412 w 619"/>
                <a:gd name="T53" fmla="*/ 30 h 546"/>
                <a:gd name="T54" fmla="*/ 441 w 619"/>
                <a:gd name="T55" fmla="*/ 74 h 546"/>
                <a:gd name="T56" fmla="*/ 471 w 619"/>
                <a:gd name="T57" fmla="*/ 118 h 546"/>
                <a:gd name="T58" fmla="*/ 545 w 619"/>
                <a:gd name="T59" fmla="*/ 118 h 546"/>
                <a:gd name="T60" fmla="*/ 589 w 619"/>
                <a:gd name="T61" fmla="*/ 147 h 546"/>
                <a:gd name="T62" fmla="*/ 589 w 619"/>
                <a:gd name="T63" fmla="*/ 472 h 546"/>
                <a:gd name="T64" fmla="*/ 309 w 619"/>
                <a:gd name="T65" fmla="*/ 147 h 546"/>
                <a:gd name="T66" fmla="*/ 309 w 619"/>
                <a:gd name="T67" fmla="*/ 147 h 546"/>
                <a:gd name="T68" fmla="*/ 147 w 619"/>
                <a:gd name="T69" fmla="*/ 310 h 546"/>
                <a:gd name="T70" fmla="*/ 309 w 619"/>
                <a:gd name="T71" fmla="*/ 472 h 546"/>
                <a:gd name="T72" fmla="*/ 471 w 619"/>
                <a:gd name="T73" fmla="*/ 310 h 546"/>
                <a:gd name="T74" fmla="*/ 309 w 619"/>
                <a:gd name="T75" fmla="*/ 147 h 546"/>
                <a:gd name="T76" fmla="*/ 309 w 619"/>
                <a:gd name="T77" fmla="*/ 427 h 546"/>
                <a:gd name="T78" fmla="*/ 309 w 619"/>
                <a:gd name="T79" fmla="*/ 427 h 546"/>
                <a:gd name="T80" fmla="*/ 191 w 619"/>
                <a:gd name="T81" fmla="*/ 310 h 546"/>
                <a:gd name="T82" fmla="*/ 309 w 619"/>
                <a:gd name="T83" fmla="*/ 192 h 546"/>
                <a:gd name="T84" fmla="*/ 427 w 619"/>
                <a:gd name="T85" fmla="*/ 310 h 546"/>
                <a:gd name="T86" fmla="*/ 309 w 619"/>
                <a:gd name="T87" fmla="*/ 42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9" h="546">
                  <a:moveTo>
                    <a:pt x="545" y="74"/>
                  </a:moveTo>
                  <a:lnTo>
                    <a:pt x="545" y="74"/>
                  </a:lnTo>
                  <a:cubicBezTo>
                    <a:pt x="486" y="74"/>
                    <a:pt x="486" y="74"/>
                    <a:pt x="486" y="74"/>
                  </a:cubicBezTo>
                  <a:cubicBezTo>
                    <a:pt x="471" y="30"/>
                    <a:pt x="471" y="30"/>
                    <a:pt x="471" y="30"/>
                  </a:cubicBezTo>
                  <a:cubicBezTo>
                    <a:pt x="456" y="15"/>
                    <a:pt x="441" y="0"/>
                    <a:pt x="427" y="0"/>
                  </a:cubicBezTo>
                  <a:cubicBezTo>
                    <a:pt x="191" y="0"/>
                    <a:pt x="191" y="0"/>
                    <a:pt x="191" y="0"/>
                  </a:cubicBezTo>
                  <a:cubicBezTo>
                    <a:pt x="177" y="0"/>
                    <a:pt x="162" y="15"/>
                    <a:pt x="147" y="30"/>
                  </a:cubicBezTo>
                  <a:cubicBezTo>
                    <a:pt x="132" y="74"/>
                    <a:pt x="132" y="74"/>
                    <a:pt x="132" y="74"/>
                  </a:cubicBezTo>
                  <a:cubicBezTo>
                    <a:pt x="73" y="74"/>
                    <a:pt x="73" y="74"/>
                    <a:pt x="73" y="74"/>
                  </a:cubicBezTo>
                  <a:cubicBezTo>
                    <a:pt x="29" y="74"/>
                    <a:pt x="0" y="104"/>
                    <a:pt x="0" y="147"/>
                  </a:cubicBezTo>
                  <a:cubicBezTo>
                    <a:pt x="0" y="472"/>
                    <a:pt x="0" y="472"/>
                    <a:pt x="0" y="472"/>
                  </a:cubicBezTo>
                  <a:cubicBezTo>
                    <a:pt x="0" y="516"/>
                    <a:pt x="29" y="545"/>
                    <a:pt x="73" y="545"/>
                  </a:cubicBezTo>
                  <a:cubicBezTo>
                    <a:pt x="545" y="545"/>
                    <a:pt x="545" y="545"/>
                    <a:pt x="545" y="545"/>
                  </a:cubicBezTo>
                  <a:cubicBezTo>
                    <a:pt x="589" y="545"/>
                    <a:pt x="618" y="516"/>
                    <a:pt x="618" y="472"/>
                  </a:cubicBezTo>
                  <a:cubicBezTo>
                    <a:pt x="618" y="147"/>
                    <a:pt x="618" y="147"/>
                    <a:pt x="618" y="147"/>
                  </a:cubicBezTo>
                  <a:cubicBezTo>
                    <a:pt x="618" y="104"/>
                    <a:pt x="589" y="74"/>
                    <a:pt x="545" y="74"/>
                  </a:cubicBezTo>
                  <a:close/>
                  <a:moveTo>
                    <a:pt x="589" y="472"/>
                  </a:moveTo>
                  <a:lnTo>
                    <a:pt x="589" y="472"/>
                  </a:lnTo>
                  <a:cubicBezTo>
                    <a:pt x="589" y="486"/>
                    <a:pt x="559" y="501"/>
                    <a:pt x="545" y="501"/>
                  </a:cubicBezTo>
                  <a:cubicBezTo>
                    <a:pt x="73" y="501"/>
                    <a:pt x="73" y="501"/>
                    <a:pt x="73" y="501"/>
                  </a:cubicBezTo>
                  <a:cubicBezTo>
                    <a:pt x="59" y="501"/>
                    <a:pt x="29" y="486"/>
                    <a:pt x="29" y="472"/>
                  </a:cubicBezTo>
                  <a:cubicBezTo>
                    <a:pt x="29" y="147"/>
                    <a:pt x="29" y="147"/>
                    <a:pt x="29" y="147"/>
                  </a:cubicBezTo>
                  <a:cubicBezTo>
                    <a:pt x="29" y="133"/>
                    <a:pt x="59" y="118"/>
                    <a:pt x="73" y="118"/>
                  </a:cubicBezTo>
                  <a:cubicBezTo>
                    <a:pt x="147" y="118"/>
                    <a:pt x="147" y="118"/>
                    <a:pt x="147" y="118"/>
                  </a:cubicBezTo>
                  <a:cubicBezTo>
                    <a:pt x="177" y="74"/>
                    <a:pt x="177" y="74"/>
                    <a:pt x="177" y="74"/>
                  </a:cubicBezTo>
                  <a:cubicBezTo>
                    <a:pt x="191" y="45"/>
                    <a:pt x="191" y="30"/>
                    <a:pt x="206" y="30"/>
                  </a:cubicBezTo>
                  <a:cubicBezTo>
                    <a:pt x="412" y="30"/>
                    <a:pt x="412" y="30"/>
                    <a:pt x="412" y="30"/>
                  </a:cubicBezTo>
                  <a:cubicBezTo>
                    <a:pt x="427" y="30"/>
                    <a:pt x="427" y="45"/>
                    <a:pt x="441" y="74"/>
                  </a:cubicBezTo>
                  <a:cubicBezTo>
                    <a:pt x="471" y="118"/>
                    <a:pt x="471" y="118"/>
                    <a:pt x="471" y="118"/>
                  </a:cubicBezTo>
                  <a:cubicBezTo>
                    <a:pt x="545" y="118"/>
                    <a:pt x="545" y="118"/>
                    <a:pt x="545" y="118"/>
                  </a:cubicBezTo>
                  <a:cubicBezTo>
                    <a:pt x="559" y="118"/>
                    <a:pt x="589" y="133"/>
                    <a:pt x="589" y="147"/>
                  </a:cubicBezTo>
                  <a:lnTo>
                    <a:pt x="589" y="472"/>
                  </a:lnTo>
                  <a:close/>
                  <a:moveTo>
                    <a:pt x="309" y="147"/>
                  </a:moveTo>
                  <a:lnTo>
                    <a:pt x="309" y="147"/>
                  </a:lnTo>
                  <a:cubicBezTo>
                    <a:pt x="221" y="147"/>
                    <a:pt x="147" y="221"/>
                    <a:pt x="147" y="310"/>
                  </a:cubicBezTo>
                  <a:cubicBezTo>
                    <a:pt x="147" y="398"/>
                    <a:pt x="221" y="472"/>
                    <a:pt x="309" y="472"/>
                  </a:cubicBezTo>
                  <a:cubicBezTo>
                    <a:pt x="398" y="472"/>
                    <a:pt x="471" y="398"/>
                    <a:pt x="471" y="310"/>
                  </a:cubicBezTo>
                  <a:cubicBezTo>
                    <a:pt x="471" y="221"/>
                    <a:pt x="398" y="147"/>
                    <a:pt x="309" y="147"/>
                  </a:cubicBezTo>
                  <a:close/>
                  <a:moveTo>
                    <a:pt x="309" y="427"/>
                  </a:moveTo>
                  <a:lnTo>
                    <a:pt x="309" y="427"/>
                  </a:lnTo>
                  <a:cubicBezTo>
                    <a:pt x="250" y="427"/>
                    <a:pt x="191" y="368"/>
                    <a:pt x="191" y="310"/>
                  </a:cubicBezTo>
                  <a:cubicBezTo>
                    <a:pt x="191" y="251"/>
                    <a:pt x="250" y="192"/>
                    <a:pt x="309" y="192"/>
                  </a:cubicBezTo>
                  <a:cubicBezTo>
                    <a:pt x="368" y="192"/>
                    <a:pt x="427" y="251"/>
                    <a:pt x="427" y="310"/>
                  </a:cubicBezTo>
                  <a:cubicBezTo>
                    <a:pt x="427" y="368"/>
                    <a:pt x="368" y="427"/>
                    <a:pt x="309" y="427"/>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4" name="Freeform 149"/>
            <p:cNvSpPr>
              <a:spLocks noChangeArrowheads="1"/>
            </p:cNvSpPr>
            <p:nvPr/>
          </p:nvSpPr>
          <p:spPr bwMode="auto">
            <a:xfrm>
              <a:off x="1184275" y="1328738"/>
              <a:ext cx="122238" cy="276225"/>
            </a:xfrm>
            <a:custGeom>
              <a:avLst/>
              <a:gdLst>
                <a:gd name="T0" fmla="*/ 280 w 281"/>
                <a:gd name="T1" fmla="*/ 162 h 634"/>
                <a:gd name="T2" fmla="*/ 280 w 281"/>
                <a:gd name="T3" fmla="*/ 162 h 634"/>
                <a:gd name="T4" fmla="*/ 133 w 281"/>
                <a:gd name="T5" fmla="*/ 0 h 634"/>
                <a:gd name="T6" fmla="*/ 0 w 281"/>
                <a:gd name="T7" fmla="*/ 162 h 634"/>
                <a:gd name="T8" fmla="*/ 118 w 281"/>
                <a:gd name="T9" fmla="*/ 309 h 634"/>
                <a:gd name="T10" fmla="*/ 118 w 281"/>
                <a:gd name="T11" fmla="*/ 309 h 634"/>
                <a:gd name="T12" fmla="*/ 118 w 281"/>
                <a:gd name="T13" fmla="*/ 604 h 634"/>
                <a:gd name="T14" fmla="*/ 133 w 281"/>
                <a:gd name="T15" fmla="*/ 633 h 634"/>
                <a:gd name="T16" fmla="*/ 162 w 281"/>
                <a:gd name="T17" fmla="*/ 604 h 634"/>
                <a:gd name="T18" fmla="*/ 162 w 281"/>
                <a:gd name="T19" fmla="*/ 309 h 634"/>
                <a:gd name="T20" fmla="*/ 162 w 281"/>
                <a:gd name="T21" fmla="*/ 309 h 634"/>
                <a:gd name="T22" fmla="*/ 280 w 281"/>
                <a:gd name="T23" fmla="*/ 162 h 634"/>
                <a:gd name="T24" fmla="*/ 133 w 281"/>
                <a:gd name="T25" fmla="*/ 280 h 634"/>
                <a:gd name="T26" fmla="*/ 133 w 281"/>
                <a:gd name="T27" fmla="*/ 280 h 634"/>
                <a:gd name="T28" fmla="*/ 45 w 281"/>
                <a:gd name="T29" fmla="*/ 162 h 634"/>
                <a:gd name="T30" fmla="*/ 133 w 281"/>
                <a:gd name="T31" fmla="*/ 44 h 634"/>
                <a:gd name="T32" fmla="*/ 236 w 281"/>
                <a:gd name="T33" fmla="*/ 162 h 634"/>
                <a:gd name="T34" fmla="*/ 133 w 281"/>
                <a:gd name="T35" fmla="*/ 28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634">
                  <a:moveTo>
                    <a:pt x="280" y="162"/>
                  </a:moveTo>
                  <a:lnTo>
                    <a:pt x="280" y="162"/>
                  </a:lnTo>
                  <a:cubicBezTo>
                    <a:pt x="280" y="74"/>
                    <a:pt x="207" y="0"/>
                    <a:pt x="133" y="0"/>
                  </a:cubicBezTo>
                  <a:cubicBezTo>
                    <a:pt x="59" y="0"/>
                    <a:pt x="0" y="74"/>
                    <a:pt x="0" y="162"/>
                  </a:cubicBezTo>
                  <a:cubicBezTo>
                    <a:pt x="0" y="236"/>
                    <a:pt x="45" y="295"/>
                    <a:pt x="118" y="309"/>
                  </a:cubicBezTo>
                  <a:lnTo>
                    <a:pt x="118" y="309"/>
                  </a:lnTo>
                  <a:cubicBezTo>
                    <a:pt x="118" y="604"/>
                    <a:pt x="118" y="604"/>
                    <a:pt x="118" y="604"/>
                  </a:cubicBezTo>
                  <a:cubicBezTo>
                    <a:pt x="118" y="619"/>
                    <a:pt x="133" y="633"/>
                    <a:pt x="133" y="633"/>
                  </a:cubicBezTo>
                  <a:cubicBezTo>
                    <a:pt x="148" y="633"/>
                    <a:pt x="162" y="619"/>
                    <a:pt x="162" y="604"/>
                  </a:cubicBezTo>
                  <a:cubicBezTo>
                    <a:pt x="162" y="309"/>
                    <a:pt x="162" y="309"/>
                    <a:pt x="162" y="309"/>
                  </a:cubicBezTo>
                  <a:lnTo>
                    <a:pt x="162" y="309"/>
                  </a:lnTo>
                  <a:cubicBezTo>
                    <a:pt x="221" y="295"/>
                    <a:pt x="280" y="236"/>
                    <a:pt x="280" y="162"/>
                  </a:cubicBezTo>
                  <a:close/>
                  <a:moveTo>
                    <a:pt x="133" y="280"/>
                  </a:moveTo>
                  <a:lnTo>
                    <a:pt x="133" y="280"/>
                  </a:lnTo>
                  <a:cubicBezTo>
                    <a:pt x="89" y="280"/>
                    <a:pt x="45" y="221"/>
                    <a:pt x="45" y="162"/>
                  </a:cubicBezTo>
                  <a:cubicBezTo>
                    <a:pt x="45" y="89"/>
                    <a:pt x="89" y="44"/>
                    <a:pt x="133" y="44"/>
                  </a:cubicBezTo>
                  <a:cubicBezTo>
                    <a:pt x="192" y="44"/>
                    <a:pt x="236" y="89"/>
                    <a:pt x="236" y="162"/>
                  </a:cubicBezTo>
                  <a:cubicBezTo>
                    <a:pt x="236" y="221"/>
                    <a:pt x="192" y="280"/>
                    <a:pt x="133" y="28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5" name="Freeform 150"/>
            <p:cNvSpPr>
              <a:spLocks noChangeArrowheads="1"/>
            </p:cNvSpPr>
            <p:nvPr/>
          </p:nvSpPr>
          <p:spPr bwMode="auto">
            <a:xfrm>
              <a:off x="776288" y="1328738"/>
              <a:ext cx="69850" cy="276225"/>
            </a:xfrm>
            <a:custGeom>
              <a:avLst/>
              <a:gdLst>
                <a:gd name="T0" fmla="*/ 44 w 163"/>
                <a:gd name="T1" fmla="*/ 0 h 634"/>
                <a:gd name="T2" fmla="*/ 44 w 163"/>
                <a:gd name="T3" fmla="*/ 0 h 634"/>
                <a:gd name="T4" fmla="*/ 15 w 163"/>
                <a:gd name="T5" fmla="*/ 0 h 634"/>
                <a:gd name="T6" fmla="*/ 0 w 163"/>
                <a:gd name="T7" fmla="*/ 15 h 634"/>
                <a:gd name="T8" fmla="*/ 0 w 163"/>
                <a:gd name="T9" fmla="*/ 604 h 634"/>
                <a:gd name="T10" fmla="*/ 15 w 163"/>
                <a:gd name="T11" fmla="*/ 633 h 634"/>
                <a:gd name="T12" fmla="*/ 44 w 163"/>
                <a:gd name="T13" fmla="*/ 604 h 634"/>
                <a:gd name="T14" fmla="*/ 44 w 163"/>
                <a:gd name="T15" fmla="*/ 354 h 634"/>
                <a:gd name="T16" fmla="*/ 162 w 163"/>
                <a:gd name="T17" fmla="*/ 354 h 634"/>
                <a:gd name="T18" fmla="*/ 44 w 163"/>
                <a:gd name="T19" fmla="*/ 0 h 634"/>
                <a:gd name="T20" fmla="*/ 44 w 163"/>
                <a:gd name="T21" fmla="*/ 59 h 634"/>
                <a:gd name="T22" fmla="*/ 44 w 163"/>
                <a:gd name="T23" fmla="*/ 59 h 634"/>
                <a:gd name="T24" fmla="*/ 118 w 163"/>
                <a:gd name="T25" fmla="*/ 309 h 634"/>
                <a:gd name="T26" fmla="*/ 44 w 163"/>
                <a:gd name="T27" fmla="*/ 309 h 634"/>
                <a:gd name="T28" fmla="*/ 44 w 163"/>
                <a:gd name="T29" fmla="*/ 59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634">
                  <a:moveTo>
                    <a:pt x="44" y="0"/>
                  </a:moveTo>
                  <a:lnTo>
                    <a:pt x="44" y="0"/>
                  </a:lnTo>
                  <a:cubicBezTo>
                    <a:pt x="30" y="0"/>
                    <a:pt x="30" y="0"/>
                    <a:pt x="15" y="0"/>
                  </a:cubicBezTo>
                  <a:lnTo>
                    <a:pt x="0" y="15"/>
                  </a:lnTo>
                  <a:cubicBezTo>
                    <a:pt x="0" y="604"/>
                    <a:pt x="0" y="604"/>
                    <a:pt x="0" y="604"/>
                  </a:cubicBezTo>
                  <a:cubicBezTo>
                    <a:pt x="0" y="619"/>
                    <a:pt x="15" y="633"/>
                    <a:pt x="15" y="633"/>
                  </a:cubicBezTo>
                  <a:cubicBezTo>
                    <a:pt x="30" y="633"/>
                    <a:pt x="44" y="619"/>
                    <a:pt x="44" y="604"/>
                  </a:cubicBezTo>
                  <a:cubicBezTo>
                    <a:pt x="44" y="354"/>
                    <a:pt x="44" y="354"/>
                    <a:pt x="44" y="354"/>
                  </a:cubicBezTo>
                  <a:cubicBezTo>
                    <a:pt x="44" y="354"/>
                    <a:pt x="74" y="354"/>
                    <a:pt x="162" y="354"/>
                  </a:cubicBezTo>
                  <a:cubicBezTo>
                    <a:pt x="162" y="118"/>
                    <a:pt x="44" y="0"/>
                    <a:pt x="44" y="0"/>
                  </a:cubicBezTo>
                  <a:close/>
                  <a:moveTo>
                    <a:pt x="44" y="59"/>
                  </a:moveTo>
                  <a:lnTo>
                    <a:pt x="44" y="59"/>
                  </a:lnTo>
                  <a:cubicBezTo>
                    <a:pt x="44" y="59"/>
                    <a:pt x="118" y="191"/>
                    <a:pt x="118" y="309"/>
                  </a:cubicBezTo>
                  <a:cubicBezTo>
                    <a:pt x="59" y="309"/>
                    <a:pt x="44" y="309"/>
                    <a:pt x="44" y="309"/>
                  </a:cubicBezTo>
                  <a:lnTo>
                    <a:pt x="44" y="59"/>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6" name="Freeform 151"/>
            <p:cNvSpPr>
              <a:spLocks noChangeArrowheads="1"/>
            </p:cNvSpPr>
            <p:nvPr/>
          </p:nvSpPr>
          <p:spPr bwMode="auto">
            <a:xfrm>
              <a:off x="323850" y="1328738"/>
              <a:ext cx="90488" cy="276225"/>
            </a:xfrm>
            <a:custGeom>
              <a:avLst/>
              <a:gdLst>
                <a:gd name="T0" fmla="*/ 176 w 207"/>
                <a:gd name="T1" fmla="*/ 0 h 634"/>
                <a:gd name="T2" fmla="*/ 176 w 207"/>
                <a:gd name="T3" fmla="*/ 0 h 634"/>
                <a:gd name="T4" fmla="*/ 162 w 207"/>
                <a:gd name="T5" fmla="*/ 15 h 634"/>
                <a:gd name="T6" fmla="*/ 162 w 207"/>
                <a:gd name="T7" fmla="*/ 162 h 634"/>
                <a:gd name="T8" fmla="*/ 118 w 207"/>
                <a:gd name="T9" fmla="*/ 207 h 634"/>
                <a:gd name="T10" fmla="*/ 118 w 207"/>
                <a:gd name="T11" fmla="*/ 15 h 634"/>
                <a:gd name="T12" fmla="*/ 103 w 207"/>
                <a:gd name="T13" fmla="*/ 0 h 634"/>
                <a:gd name="T14" fmla="*/ 88 w 207"/>
                <a:gd name="T15" fmla="*/ 15 h 634"/>
                <a:gd name="T16" fmla="*/ 88 w 207"/>
                <a:gd name="T17" fmla="*/ 207 h 634"/>
                <a:gd name="T18" fmla="*/ 44 w 207"/>
                <a:gd name="T19" fmla="*/ 162 h 634"/>
                <a:gd name="T20" fmla="*/ 44 w 207"/>
                <a:gd name="T21" fmla="*/ 15 h 634"/>
                <a:gd name="T22" fmla="*/ 29 w 207"/>
                <a:gd name="T23" fmla="*/ 0 h 634"/>
                <a:gd name="T24" fmla="*/ 0 w 207"/>
                <a:gd name="T25" fmla="*/ 15 h 634"/>
                <a:gd name="T26" fmla="*/ 0 w 207"/>
                <a:gd name="T27" fmla="*/ 162 h 634"/>
                <a:gd name="T28" fmla="*/ 88 w 207"/>
                <a:gd name="T29" fmla="*/ 250 h 634"/>
                <a:gd name="T30" fmla="*/ 88 w 207"/>
                <a:gd name="T31" fmla="*/ 604 h 634"/>
                <a:gd name="T32" fmla="*/ 103 w 207"/>
                <a:gd name="T33" fmla="*/ 633 h 634"/>
                <a:gd name="T34" fmla="*/ 118 w 207"/>
                <a:gd name="T35" fmla="*/ 604 h 634"/>
                <a:gd name="T36" fmla="*/ 118 w 207"/>
                <a:gd name="T37" fmla="*/ 250 h 634"/>
                <a:gd name="T38" fmla="*/ 206 w 207"/>
                <a:gd name="T39" fmla="*/ 162 h 634"/>
                <a:gd name="T40" fmla="*/ 206 w 207"/>
                <a:gd name="T41" fmla="*/ 15 h 634"/>
                <a:gd name="T42" fmla="*/ 176 w 207"/>
                <a:gd name="T43" fmla="*/ 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7" h="634">
                  <a:moveTo>
                    <a:pt x="176" y="0"/>
                  </a:moveTo>
                  <a:lnTo>
                    <a:pt x="176" y="0"/>
                  </a:lnTo>
                  <a:lnTo>
                    <a:pt x="162" y="15"/>
                  </a:lnTo>
                  <a:cubicBezTo>
                    <a:pt x="162" y="162"/>
                    <a:pt x="162" y="162"/>
                    <a:pt x="162" y="162"/>
                  </a:cubicBezTo>
                  <a:cubicBezTo>
                    <a:pt x="162" y="191"/>
                    <a:pt x="147" y="207"/>
                    <a:pt x="118" y="207"/>
                  </a:cubicBezTo>
                  <a:cubicBezTo>
                    <a:pt x="118" y="15"/>
                    <a:pt x="118" y="15"/>
                    <a:pt x="118" y="15"/>
                  </a:cubicBezTo>
                  <a:cubicBezTo>
                    <a:pt x="118" y="15"/>
                    <a:pt x="118" y="0"/>
                    <a:pt x="103" y="0"/>
                  </a:cubicBezTo>
                  <a:cubicBezTo>
                    <a:pt x="88" y="0"/>
                    <a:pt x="88" y="15"/>
                    <a:pt x="88" y="15"/>
                  </a:cubicBezTo>
                  <a:cubicBezTo>
                    <a:pt x="88" y="207"/>
                    <a:pt x="88" y="207"/>
                    <a:pt x="88" y="207"/>
                  </a:cubicBezTo>
                  <a:cubicBezTo>
                    <a:pt x="59" y="207"/>
                    <a:pt x="44" y="191"/>
                    <a:pt x="44" y="162"/>
                  </a:cubicBezTo>
                  <a:cubicBezTo>
                    <a:pt x="44" y="15"/>
                    <a:pt x="44" y="15"/>
                    <a:pt x="44" y="15"/>
                  </a:cubicBezTo>
                  <a:lnTo>
                    <a:pt x="29" y="0"/>
                  </a:lnTo>
                  <a:cubicBezTo>
                    <a:pt x="15" y="0"/>
                    <a:pt x="0" y="15"/>
                    <a:pt x="0" y="15"/>
                  </a:cubicBezTo>
                  <a:cubicBezTo>
                    <a:pt x="0" y="162"/>
                    <a:pt x="0" y="162"/>
                    <a:pt x="0" y="162"/>
                  </a:cubicBezTo>
                  <a:cubicBezTo>
                    <a:pt x="0" y="207"/>
                    <a:pt x="44" y="250"/>
                    <a:pt x="88" y="250"/>
                  </a:cubicBezTo>
                  <a:cubicBezTo>
                    <a:pt x="88" y="604"/>
                    <a:pt x="88" y="604"/>
                    <a:pt x="88" y="604"/>
                  </a:cubicBezTo>
                  <a:cubicBezTo>
                    <a:pt x="88" y="619"/>
                    <a:pt x="88" y="633"/>
                    <a:pt x="103" y="633"/>
                  </a:cubicBezTo>
                  <a:cubicBezTo>
                    <a:pt x="118" y="633"/>
                    <a:pt x="118" y="619"/>
                    <a:pt x="118" y="604"/>
                  </a:cubicBezTo>
                  <a:cubicBezTo>
                    <a:pt x="118" y="250"/>
                    <a:pt x="118" y="250"/>
                    <a:pt x="118" y="250"/>
                  </a:cubicBezTo>
                  <a:cubicBezTo>
                    <a:pt x="162" y="250"/>
                    <a:pt x="206" y="207"/>
                    <a:pt x="206" y="162"/>
                  </a:cubicBezTo>
                  <a:cubicBezTo>
                    <a:pt x="206" y="15"/>
                    <a:pt x="206" y="15"/>
                    <a:pt x="206" y="15"/>
                  </a:cubicBezTo>
                  <a:cubicBezTo>
                    <a:pt x="206" y="15"/>
                    <a:pt x="191" y="0"/>
                    <a:pt x="176" y="0"/>
                  </a:cubicBezTo>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7" name="Freeform 152"/>
            <p:cNvSpPr>
              <a:spLocks noChangeArrowheads="1"/>
            </p:cNvSpPr>
            <p:nvPr/>
          </p:nvSpPr>
          <p:spPr bwMode="auto">
            <a:xfrm>
              <a:off x="4291013" y="890588"/>
              <a:ext cx="103187" cy="266700"/>
            </a:xfrm>
            <a:custGeom>
              <a:avLst/>
              <a:gdLst>
                <a:gd name="T0" fmla="*/ 177 w 237"/>
                <a:gd name="T1" fmla="*/ 235 h 619"/>
                <a:gd name="T2" fmla="*/ 177 w 237"/>
                <a:gd name="T3" fmla="*/ 235 h 619"/>
                <a:gd name="T4" fmla="*/ 177 w 237"/>
                <a:gd name="T5" fmla="*/ 235 h 619"/>
                <a:gd name="T6" fmla="*/ 177 w 237"/>
                <a:gd name="T7" fmla="*/ 14 h 619"/>
                <a:gd name="T8" fmla="*/ 162 w 237"/>
                <a:gd name="T9" fmla="*/ 0 h 619"/>
                <a:gd name="T10" fmla="*/ 74 w 237"/>
                <a:gd name="T11" fmla="*/ 0 h 619"/>
                <a:gd name="T12" fmla="*/ 59 w 237"/>
                <a:gd name="T13" fmla="*/ 14 h 619"/>
                <a:gd name="T14" fmla="*/ 59 w 237"/>
                <a:gd name="T15" fmla="*/ 235 h 619"/>
                <a:gd name="T16" fmla="*/ 59 w 237"/>
                <a:gd name="T17" fmla="*/ 235 h 619"/>
                <a:gd name="T18" fmla="*/ 0 w 237"/>
                <a:gd name="T19" fmla="*/ 309 h 619"/>
                <a:gd name="T20" fmla="*/ 0 w 237"/>
                <a:gd name="T21" fmla="*/ 618 h 619"/>
                <a:gd name="T22" fmla="*/ 236 w 237"/>
                <a:gd name="T23" fmla="*/ 618 h 619"/>
                <a:gd name="T24" fmla="*/ 236 w 237"/>
                <a:gd name="T25" fmla="*/ 309 h 619"/>
                <a:gd name="T26" fmla="*/ 177 w 237"/>
                <a:gd name="T27" fmla="*/ 235 h 619"/>
                <a:gd name="T28" fmla="*/ 103 w 237"/>
                <a:gd name="T29" fmla="*/ 29 h 619"/>
                <a:gd name="T30" fmla="*/ 103 w 237"/>
                <a:gd name="T31" fmla="*/ 29 h 619"/>
                <a:gd name="T32" fmla="*/ 133 w 237"/>
                <a:gd name="T33" fmla="*/ 29 h 619"/>
                <a:gd name="T34" fmla="*/ 133 w 237"/>
                <a:gd name="T35" fmla="*/ 73 h 619"/>
                <a:gd name="T36" fmla="*/ 103 w 237"/>
                <a:gd name="T37" fmla="*/ 73 h 619"/>
                <a:gd name="T38" fmla="*/ 103 w 237"/>
                <a:gd name="T39" fmla="*/ 29 h 619"/>
                <a:gd name="T40" fmla="*/ 103 w 237"/>
                <a:gd name="T41" fmla="*/ 117 h 619"/>
                <a:gd name="T42" fmla="*/ 103 w 237"/>
                <a:gd name="T43" fmla="*/ 117 h 619"/>
                <a:gd name="T44" fmla="*/ 133 w 237"/>
                <a:gd name="T45" fmla="*/ 117 h 619"/>
                <a:gd name="T46" fmla="*/ 133 w 237"/>
                <a:gd name="T47" fmla="*/ 235 h 619"/>
                <a:gd name="T48" fmla="*/ 103 w 237"/>
                <a:gd name="T49" fmla="*/ 235 h 619"/>
                <a:gd name="T50" fmla="*/ 103 w 237"/>
                <a:gd name="T51" fmla="*/ 117 h 619"/>
                <a:gd name="T52" fmla="*/ 192 w 237"/>
                <a:gd name="T53" fmla="*/ 588 h 619"/>
                <a:gd name="T54" fmla="*/ 192 w 237"/>
                <a:gd name="T55" fmla="*/ 588 h 619"/>
                <a:gd name="T56" fmla="*/ 45 w 237"/>
                <a:gd name="T57" fmla="*/ 588 h 619"/>
                <a:gd name="T58" fmla="*/ 45 w 237"/>
                <a:gd name="T59" fmla="*/ 309 h 619"/>
                <a:gd name="T60" fmla="*/ 74 w 237"/>
                <a:gd name="T61" fmla="*/ 264 h 619"/>
                <a:gd name="T62" fmla="*/ 162 w 237"/>
                <a:gd name="T63" fmla="*/ 264 h 619"/>
                <a:gd name="T64" fmla="*/ 192 w 237"/>
                <a:gd name="T65" fmla="*/ 309 h 619"/>
                <a:gd name="T66" fmla="*/ 192 w 237"/>
                <a:gd name="T67"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619">
                  <a:moveTo>
                    <a:pt x="177" y="235"/>
                  </a:moveTo>
                  <a:lnTo>
                    <a:pt x="177" y="235"/>
                  </a:lnTo>
                  <a:lnTo>
                    <a:pt x="177" y="235"/>
                  </a:lnTo>
                  <a:cubicBezTo>
                    <a:pt x="177" y="14"/>
                    <a:pt x="177" y="14"/>
                    <a:pt x="177" y="14"/>
                  </a:cubicBezTo>
                  <a:cubicBezTo>
                    <a:pt x="177" y="0"/>
                    <a:pt x="162" y="0"/>
                    <a:pt x="162" y="0"/>
                  </a:cubicBezTo>
                  <a:cubicBezTo>
                    <a:pt x="74" y="0"/>
                    <a:pt x="74" y="0"/>
                    <a:pt x="74" y="0"/>
                  </a:cubicBezTo>
                  <a:cubicBezTo>
                    <a:pt x="74" y="0"/>
                    <a:pt x="59" y="0"/>
                    <a:pt x="59" y="14"/>
                  </a:cubicBezTo>
                  <a:cubicBezTo>
                    <a:pt x="59" y="235"/>
                    <a:pt x="59" y="235"/>
                    <a:pt x="59" y="235"/>
                  </a:cubicBezTo>
                  <a:lnTo>
                    <a:pt x="59" y="235"/>
                  </a:lnTo>
                  <a:cubicBezTo>
                    <a:pt x="15" y="235"/>
                    <a:pt x="0" y="264"/>
                    <a:pt x="0" y="309"/>
                  </a:cubicBezTo>
                  <a:cubicBezTo>
                    <a:pt x="0" y="618"/>
                    <a:pt x="0" y="618"/>
                    <a:pt x="0" y="618"/>
                  </a:cubicBezTo>
                  <a:cubicBezTo>
                    <a:pt x="236" y="618"/>
                    <a:pt x="236" y="618"/>
                    <a:pt x="236" y="618"/>
                  </a:cubicBezTo>
                  <a:cubicBezTo>
                    <a:pt x="236" y="309"/>
                    <a:pt x="236" y="309"/>
                    <a:pt x="236" y="309"/>
                  </a:cubicBezTo>
                  <a:cubicBezTo>
                    <a:pt x="236" y="264"/>
                    <a:pt x="221" y="235"/>
                    <a:pt x="177" y="235"/>
                  </a:cubicBezTo>
                  <a:close/>
                  <a:moveTo>
                    <a:pt x="103" y="29"/>
                  </a:moveTo>
                  <a:lnTo>
                    <a:pt x="103" y="29"/>
                  </a:lnTo>
                  <a:cubicBezTo>
                    <a:pt x="133" y="29"/>
                    <a:pt x="133" y="29"/>
                    <a:pt x="133" y="29"/>
                  </a:cubicBezTo>
                  <a:cubicBezTo>
                    <a:pt x="133" y="73"/>
                    <a:pt x="133" y="73"/>
                    <a:pt x="133" y="73"/>
                  </a:cubicBezTo>
                  <a:cubicBezTo>
                    <a:pt x="103" y="73"/>
                    <a:pt x="103" y="73"/>
                    <a:pt x="103" y="73"/>
                  </a:cubicBezTo>
                  <a:lnTo>
                    <a:pt x="103" y="29"/>
                  </a:lnTo>
                  <a:close/>
                  <a:moveTo>
                    <a:pt x="103" y="117"/>
                  </a:moveTo>
                  <a:lnTo>
                    <a:pt x="103" y="117"/>
                  </a:lnTo>
                  <a:cubicBezTo>
                    <a:pt x="133" y="117"/>
                    <a:pt x="133" y="117"/>
                    <a:pt x="133" y="117"/>
                  </a:cubicBezTo>
                  <a:cubicBezTo>
                    <a:pt x="133" y="235"/>
                    <a:pt x="133" y="235"/>
                    <a:pt x="133" y="235"/>
                  </a:cubicBezTo>
                  <a:cubicBezTo>
                    <a:pt x="103" y="235"/>
                    <a:pt x="103" y="235"/>
                    <a:pt x="103" y="235"/>
                  </a:cubicBezTo>
                  <a:lnTo>
                    <a:pt x="103" y="117"/>
                  </a:lnTo>
                  <a:close/>
                  <a:moveTo>
                    <a:pt x="192" y="588"/>
                  </a:moveTo>
                  <a:lnTo>
                    <a:pt x="192" y="588"/>
                  </a:lnTo>
                  <a:cubicBezTo>
                    <a:pt x="45" y="588"/>
                    <a:pt x="45" y="588"/>
                    <a:pt x="45" y="588"/>
                  </a:cubicBezTo>
                  <a:cubicBezTo>
                    <a:pt x="45" y="309"/>
                    <a:pt x="45" y="309"/>
                    <a:pt x="45" y="309"/>
                  </a:cubicBezTo>
                  <a:cubicBezTo>
                    <a:pt x="45" y="294"/>
                    <a:pt x="59" y="264"/>
                    <a:pt x="74" y="264"/>
                  </a:cubicBezTo>
                  <a:cubicBezTo>
                    <a:pt x="162" y="264"/>
                    <a:pt x="162" y="264"/>
                    <a:pt x="162" y="264"/>
                  </a:cubicBezTo>
                  <a:cubicBezTo>
                    <a:pt x="177" y="264"/>
                    <a:pt x="192" y="294"/>
                    <a:pt x="192" y="309"/>
                  </a:cubicBezTo>
                  <a:lnTo>
                    <a:pt x="192" y="588"/>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8" name="Freeform 153"/>
            <p:cNvSpPr>
              <a:spLocks noChangeArrowheads="1"/>
            </p:cNvSpPr>
            <p:nvPr/>
          </p:nvSpPr>
          <p:spPr bwMode="auto">
            <a:xfrm>
              <a:off x="3781425" y="903288"/>
              <a:ext cx="228600" cy="242887"/>
            </a:xfrm>
            <a:custGeom>
              <a:avLst/>
              <a:gdLst>
                <a:gd name="T0" fmla="*/ 530 w 531"/>
                <a:gd name="T1" fmla="*/ 44 h 560"/>
                <a:gd name="T2" fmla="*/ 530 w 531"/>
                <a:gd name="T3" fmla="*/ 44 h 560"/>
                <a:gd name="T4" fmla="*/ 530 w 531"/>
                <a:gd name="T5" fmla="*/ 29 h 560"/>
                <a:gd name="T6" fmla="*/ 515 w 531"/>
                <a:gd name="T7" fmla="*/ 0 h 560"/>
                <a:gd name="T8" fmla="*/ 515 w 531"/>
                <a:gd name="T9" fmla="*/ 0 h 560"/>
                <a:gd name="T10" fmla="*/ 14 w 531"/>
                <a:gd name="T11" fmla="*/ 0 h 560"/>
                <a:gd name="T12" fmla="*/ 0 w 531"/>
                <a:gd name="T13" fmla="*/ 15 h 560"/>
                <a:gd name="T14" fmla="*/ 0 w 531"/>
                <a:gd name="T15" fmla="*/ 44 h 560"/>
                <a:gd name="T16" fmla="*/ 250 w 531"/>
                <a:gd name="T17" fmla="*/ 338 h 560"/>
                <a:gd name="T18" fmla="*/ 250 w 531"/>
                <a:gd name="T19" fmla="*/ 515 h 560"/>
                <a:gd name="T20" fmla="*/ 176 w 531"/>
                <a:gd name="T21" fmla="*/ 515 h 560"/>
                <a:gd name="T22" fmla="*/ 162 w 531"/>
                <a:gd name="T23" fmla="*/ 530 h 560"/>
                <a:gd name="T24" fmla="*/ 176 w 531"/>
                <a:gd name="T25" fmla="*/ 559 h 560"/>
                <a:gd name="T26" fmla="*/ 367 w 531"/>
                <a:gd name="T27" fmla="*/ 559 h 560"/>
                <a:gd name="T28" fmla="*/ 397 w 531"/>
                <a:gd name="T29" fmla="*/ 530 h 560"/>
                <a:gd name="T30" fmla="*/ 367 w 531"/>
                <a:gd name="T31" fmla="*/ 515 h 560"/>
                <a:gd name="T32" fmla="*/ 294 w 531"/>
                <a:gd name="T33" fmla="*/ 515 h 560"/>
                <a:gd name="T34" fmla="*/ 294 w 531"/>
                <a:gd name="T35" fmla="*/ 338 h 560"/>
                <a:gd name="T36" fmla="*/ 530 w 531"/>
                <a:gd name="T37" fmla="*/ 44 h 560"/>
                <a:gd name="T38" fmla="*/ 279 w 531"/>
                <a:gd name="T39" fmla="*/ 294 h 560"/>
                <a:gd name="T40" fmla="*/ 279 w 531"/>
                <a:gd name="T41" fmla="*/ 294 h 560"/>
                <a:gd name="T42" fmla="*/ 58 w 531"/>
                <a:gd name="T43" fmla="*/ 44 h 560"/>
                <a:gd name="T44" fmla="*/ 471 w 531"/>
                <a:gd name="T45" fmla="*/ 44 h 560"/>
                <a:gd name="T46" fmla="*/ 279 w 531"/>
                <a:gd name="T47" fmla="*/ 294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1" h="560">
                  <a:moveTo>
                    <a:pt x="530" y="44"/>
                  </a:moveTo>
                  <a:lnTo>
                    <a:pt x="530" y="44"/>
                  </a:lnTo>
                  <a:cubicBezTo>
                    <a:pt x="530" y="29"/>
                    <a:pt x="530" y="29"/>
                    <a:pt x="530" y="29"/>
                  </a:cubicBezTo>
                  <a:cubicBezTo>
                    <a:pt x="530" y="15"/>
                    <a:pt x="530" y="15"/>
                    <a:pt x="515" y="0"/>
                  </a:cubicBezTo>
                  <a:lnTo>
                    <a:pt x="515" y="0"/>
                  </a:lnTo>
                  <a:cubicBezTo>
                    <a:pt x="14" y="0"/>
                    <a:pt x="14" y="0"/>
                    <a:pt x="14" y="0"/>
                  </a:cubicBezTo>
                  <a:cubicBezTo>
                    <a:pt x="14" y="0"/>
                    <a:pt x="14" y="0"/>
                    <a:pt x="0" y="15"/>
                  </a:cubicBezTo>
                  <a:cubicBezTo>
                    <a:pt x="0" y="15"/>
                    <a:pt x="0" y="29"/>
                    <a:pt x="0" y="44"/>
                  </a:cubicBezTo>
                  <a:cubicBezTo>
                    <a:pt x="250" y="338"/>
                    <a:pt x="250" y="338"/>
                    <a:pt x="250" y="338"/>
                  </a:cubicBezTo>
                  <a:cubicBezTo>
                    <a:pt x="250" y="515"/>
                    <a:pt x="250" y="515"/>
                    <a:pt x="250" y="515"/>
                  </a:cubicBezTo>
                  <a:cubicBezTo>
                    <a:pt x="176" y="515"/>
                    <a:pt x="176" y="515"/>
                    <a:pt x="176" y="515"/>
                  </a:cubicBezTo>
                  <a:cubicBezTo>
                    <a:pt x="162" y="515"/>
                    <a:pt x="162" y="530"/>
                    <a:pt x="162" y="530"/>
                  </a:cubicBezTo>
                  <a:cubicBezTo>
                    <a:pt x="162" y="545"/>
                    <a:pt x="162" y="559"/>
                    <a:pt x="176" y="559"/>
                  </a:cubicBezTo>
                  <a:cubicBezTo>
                    <a:pt x="367" y="559"/>
                    <a:pt x="367" y="559"/>
                    <a:pt x="367" y="559"/>
                  </a:cubicBezTo>
                  <a:cubicBezTo>
                    <a:pt x="383" y="559"/>
                    <a:pt x="397" y="545"/>
                    <a:pt x="397" y="530"/>
                  </a:cubicBezTo>
                  <a:cubicBezTo>
                    <a:pt x="397" y="530"/>
                    <a:pt x="383" y="515"/>
                    <a:pt x="367" y="515"/>
                  </a:cubicBezTo>
                  <a:cubicBezTo>
                    <a:pt x="294" y="515"/>
                    <a:pt x="294" y="515"/>
                    <a:pt x="294" y="515"/>
                  </a:cubicBezTo>
                  <a:cubicBezTo>
                    <a:pt x="294" y="338"/>
                    <a:pt x="294" y="338"/>
                    <a:pt x="294" y="338"/>
                  </a:cubicBezTo>
                  <a:lnTo>
                    <a:pt x="530" y="44"/>
                  </a:lnTo>
                  <a:close/>
                  <a:moveTo>
                    <a:pt x="279" y="294"/>
                  </a:moveTo>
                  <a:lnTo>
                    <a:pt x="279" y="294"/>
                  </a:lnTo>
                  <a:cubicBezTo>
                    <a:pt x="58" y="44"/>
                    <a:pt x="58" y="44"/>
                    <a:pt x="58" y="44"/>
                  </a:cubicBezTo>
                  <a:cubicBezTo>
                    <a:pt x="471" y="44"/>
                    <a:pt x="471" y="44"/>
                    <a:pt x="471" y="44"/>
                  </a:cubicBezTo>
                  <a:lnTo>
                    <a:pt x="279" y="294"/>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89" name="Freeform 154"/>
            <p:cNvSpPr>
              <a:spLocks noChangeArrowheads="1"/>
            </p:cNvSpPr>
            <p:nvPr/>
          </p:nvSpPr>
          <p:spPr bwMode="auto">
            <a:xfrm>
              <a:off x="3322638" y="915988"/>
              <a:ext cx="274637" cy="217487"/>
            </a:xfrm>
            <a:custGeom>
              <a:avLst/>
              <a:gdLst>
                <a:gd name="T0" fmla="*/ 603 w 634"/>
                <a:gd name="T1" fmla="*/ 472 h 502"/>
                <a:gd name="T2" fmla="*/ 603 w 634"/>
                <a:gd name="T3" fmla="*/ 472 h 502"/>
                <a:gd name="T4" fmla="*/ 14 w 634"/>
                <a:gd name="T5" fmla="*/ 472 h 502"/>
                <a:gd name="T6" fmla="*/ 0 w 634"/>
                <a:gd name="T7" fmla="*/ 486 h 502"/>
                <a:gd name="T8" fmla="*/ 14 w 634"/>
                <a:gd name="T9" fmla="*/ 501 h 502"/>
                <a:gd name="T10" fmla="*/ 603 w 634"/>
                <a:gd name="T11" fmla="*/ 501 h 502"/>
                <a:gd name="T12" fmla="*/ 633 w 634"/>
                <a:gd name="T13" fmla="*/ 486 h 502"/>
                <a:gd name="T14" fmla="*/ 603 w 634"/>
                <a:gd name="T15" fmla="*/ 472 h 502"/>
                <a:gd name="T16" fmla="*/ 338 w 634"/>
                <a:gd name="T17" fmla="*/ 74 h 502"/>
                <a:gd name="T18" fmla="*/ 338 w 634"/>
                <a:gd name="T19" fmla="*/ 74 h 502"/>
                <a:gd name="T20" fmla="*/ 338 w 634"/>
                <a:gd name="T21" fmla="*/ 30 h 502"/>
                <a:gd name="T22" fmla="*/ 368 w 634"/>
                <a:gd name="T23" fmla="*/ 30 h 502"/>
                <a:gd name="T24" fmla="*/ 397 w 634"/>
                <a:gd name="T25" fmla="*/ 15 h 502"/>
                <a:gd name="T26" fmla="*/ 368 w 634"/>
                <a:gd name="T27" fmla="*/ 0 h 502"/>
                <a:gd name="T28" fmla="*/ 250 w 634"/>
                <a:gd name="T29" fmla="*/ 0 h 502"/>
                <a:gd name="T30" fmla="*/ 235 w 634"/>
                <a:gd name="T31" fmla="*/ 15 h 502"/>
                <a:gd name="T32" fmla="*/ 250 w 634"/>
                <a:gd name="T33" fmla="*/ 30 h 502"/>
                <a:gd name="T34" fmla="*/ 294 w 634"/>
                <a:gd name="T35" fmla="*/ 30 h 502"/>
                <a:gd name="T36" fmla="*/ 294 w 634"/>
                <a:gd name="T37" fmla="*/ 74 h 502"/>
                <a:gd name="T38" fmla="*/ 0 w 634"/>
                <a:gd name="T39" fmla="*/ 383 h 502"/>
                <a:gd name="T40" fmla="*/ 0 w 634"/>
                <a:gd name="T41" fmla="*/ 413 h 502"/>
                <a:gd name="T42" fmla="*/ 14 w 634"/>
                <a:gd name="T43" fmla="*/ 427 h 502"/>
                <a:gd name="T44" fmla="*/ 603 w 634"/>
                <a:gd name="T45" fmla="*/ 427 h 502"/>
                <a:gd name="T46" fmla="*/ 633 w 634"/>
                <a:gd name="T47" fmla="*/ 413 h 502"/>
                <a:gd name="T48" fmla="*/ 633 w 634"/>
                <a:gd name="T49" fmla="*/ 383 h 502"/>
                <a:gd name="T50" fmla="*/ 338 w 634"/>
                <a:gd name="T51" fmla="*/ 74 h 502"/>
                <a:gd name="T52" fmla="*/ 44 w 634"/>
                <a:gd name="T53" fmla="*/ 383 h 502"/>
                <a:gd name="T54" fmla="*/ 44 w 634"/>
                <a:gd name="T55" fmla="*/ 383 h 502"/>
                <a:gd name="T56" fmla="*/ 309 w 634"/>
                <a:gd name="T57" fmla="*/ 118 h 502"/>
                <a:gd name="T58" fmla="*/ 588 w 634"/>
                <a:gd name="T59" fmla="*/ 383 h 502"/>
                <a:gd name="T60" fmla="*/ 44 w 634"/>
                <a:gd name="T61" fmla="*/ 383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34" h="502">
                  <a:moveTo>
                    <a:pt x="603" y="472"/>
                  </a:moveTo>
                  <a:lnTo>
                    <a:pt x="603" y="472"/>
                  </a:lnTo>
                  <a:cubicBezTo>
                    <a:pt x="14" y="472"/>
                    <a:pt x="14" y="472"/>
                    <a:pt x="14" y="472"/>
                  </a:cubicBezTo>
                  <a:cubicBezTo>
                    <a:pt x="14" y="472"/>
                    <a:pt x="0" y="472"/>
                    <a:pt x="0" y="486"/>
                  </a:cubicBezTo>
                  <a:cubicBezTo>
                    <a:pt x="0" y="501"/>
                    <a:pt x="14" y="501"/>
                    <a:pt x="14" y="501"/>
                  </a:cubicBezTo>
                  <a:cubicBezTo>
                    <a:pt x="603" y="501"/>
                    <a:pt x="603" y="501"/>
                    <a:pt x="603" y="501"/>
                  </a:cubicBezTo>
                  <a:cubicBezTo>
                    <a:pt x="618" y="501"/>
                    <a:pt x="633" y="501"/>
                    <a:pt x="633" y="486"/>
                  </a:cubicBezTo>
                  <a:cubicBezTo>
                    <a:pt x="633" y="472"/>
                    <a:pt x="618" y="472"/>
                    <a:pt x="603" y="472"/>
                  </a:cubicBezTo>
                  <a:close/>
                  <a:moveTo>
                    <a:pt x="338" y="74"/>
                  </a:moveTo>
                  <a:lnTo>
                    <a:pt x="338" y="74"/>
                  </a:lnTo>
                  <a:cubicBezTo>
                    <a:pt x="338" y="30"/>
                    <a:pt x="338" y="30"/>
                    <a:pt x="338" y="30"/>
                  </a:cubicBezTo>
                  <a:cubicBezTo>
                    <a:pt x="368" y="30"/>
                    <a:pt x="368" y="30"/>
                    <a:pt x="368" y="30"/>
                  </a:cubicBezTo>
                  <a:cubicBezTo>
                    <a:pt x="383" y="30"/>
                    <a:pt x="397" y="30"/>
                    <a:pt x="397" y="15"/>
                  </a:cubicBezTo>
                  <a:cubicBezTo>
                    <a:pt x="397" y="0"/>
                    <a:pt x="383" y="0"/>
                    <a:pt x="368" y="0"/>
                  </a:cubicBezTo>
                  <a:cubicBezTo>
                    <a:pt x="250" y="0"/>
                    <a:pt x="250" y="0"/>
                    <a:pt x="250" y="0"/>
                  </a:cubicBezTo>
                  <a:cubicBezTo>
                    <a:pt x="250" y="0"/>
                    <a:pt x="235" y="0"/>
                    <a:pt x="235" y="15"/>
                  </a:cubicBezTo>
                  <a:cubicBezTo>
                    <a:pt x="235" y="30"/>
                    <a:pt x="250" y="30"/>
                    <a:pt x="250" y="30"/>
                  </a:cubicBezTo>
                  <a:cubicBezTo>
                    <a:pt x="294" y="30"/>
                    <a:pt x="294" y="30"/>
                    <a:pt x="294" y="30"/>
                  </a:cubicBezTo>
                  <a:lnTo>
                    <a:pt x="294" y="74"/>
                  </a:lnTo>
                  <a:cubicBezTo>
                    <a:pt x="132" y="89"/>
                    <a:pt x="0" y="221"/>
                    <a:pt x="0" y="383"/>
                  </a:cubicBezTo>
                  <a:cubicBezTo>
                    <a:pt x="0" y="398"/>
                    <a:pt x="0" y="398"/>
                    <a:pt x="0" y="413"/>
                  </a:cubicBezTo>
                  <a:lnTo>
                    <a:pt x="14" y="427"/>
                  </a:lnTo>
                  <a:cubicBezTo>
                    <a:pt x="603" y="427"/>
                    <a:pt x="603" y="427"/>
                    <a:pt x="603" y="427"/>
                  </a:cubicBezTo>
                  <a:cubicBezTo>
                    <a:pt x="618" y="427"/>
                    <a:pt x="633" y="413"/>
                    <a:pt x="633" y="413"/>
                  </a:cubicBezTo>
                  <a:cubicBezTo>
                    <a:pt x="633" y="398"/>
                    <a:pt x="633" y="398"/>
                    <a:pt x="633" y="383"/>
                  </a:cubicBezTo>
                  <a:cubicBezTo>
                    <a:pt x="633" y="221"/>
                    <a:pt x="500" y="89"/>
                    <a:pt x="338" y="74"/>
                  </a:cubicBezTo>
                  <a:close/>
                  <a:moveTo>
                    <a:pt x="44" y="383"/>
                  </a:moveTo>
                  <a:lnTo>
                    <a:pt x="44" y="383"/>
                  </a:lnTo>
                  <a:cubicBezTo>
                    <a:pt x="44" y="236"/>
                    <a:pt x="162" y="118"/>
                    <a:pt x="309" y="118"/>
                  </a:cubicBezTo>
                  <a:cubicBezTo>
                    <a:pt x="471" y="118"/>
                    <a:pt x="588" y="236"/>
                    <a:pt x="588" y="383"/>
                  </a:cubicBezTo>
                  <a:lnTo>
                    <a:pt x="44" y="383"/>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0" name="Freeform 155"/>
            <p:cNvSpPr>
              <a:spLocks noChangeArrowheads="1"/>
            </p:cNvSpPr>
            <p:nvPr/>
          </p:nvSpPr>
          <p:spPr bwMode="auto">
            <a:xfrm>
              <a:off x="2908300" y="890588"/>
              <a:ext cx="217488" cy="266700"/>
            </a:xfrm>
            <a:custGeom>
              <a:avLst/>
              <a:gdLst>
                <a:gd name="T0" fmla="*/ 441 w 501"/>
                <a:gd name="T1" fmla="*/ 132 h 619"/>
                <a:gd name="T2" fmla="*/ 441 w 501"/>
                <a:gd name="T3" fmla="*/ 132 h 619"/>
                <a:gd name="T4" fmla="*/ 353 w 501"/>
                <a:gd name="T5" fmla="*/ 264 h 619"/>
                <a:gd name="T6" fmla="*/ 294 w 501"/>
                <a:gd name="T7" fmla="*/ 0 h 619"/>
                <a:gd name="T8" fmla="*/ 132 w 501"/>
                <a:gd name="T9" fmla="*/ 353 h 619"/>
                <a:gd name="T10" fmla="*/ 73 w 501"/>
                <a:gd name="T11" fmla="*/ 205 h 619"/>
                <a:gd name="T12" fmla="*/ 0 w 501"/>
                <a:gd name="T13" fmla="*/ 367 h 619"/>
                <a:gd name="T14" fmla="*/ 250 w 501"/>
                <a:gd name="T15" fmla="*/ 618 h 619"/>
                <a:gd name="T16" fmla="*/ 500 w 501"/>
                <a:gd name="T17" fmla="*/ 367 h 619"/>
                <a:gd name="T18" fmla="*/ 441 w 501"/>
                <a:gd name="T19" fmla="*/ 132 h 619"/>
                <a:gd name="T20" fmla="*/ 265 w 501"/>
                <a:gd name="T21" fmla="*/ 588 h 619"/>
                <a:gd name="T22" fmla="*/ 265 w 501"/>
                <a:gd name="T23" fmla="*/ 588 h 619"/>
                <a:gd name="T24" fmla="*/ 29 w 501"/>
                <a:gd name="T25" fmla="*/ 353 h 619"/>
                <a:gd name="T26" fmla="*/ 59 w 501"/>
                <a:gd name="T27" fmla="*/ 294 h 619"/>
                <a:gd name="T28" fmla="*/ 177 w 501"/>
                <a:gd name="T29" fmla="*/ 397 h 619"/>
                <a:gd name="T30" fmla="*/ 250 w 501"/>
                <a:gd name="T31" fmla="*/ 58 h 619"/>
                <a:gd name="T32" fmla="*/ 382 w 501"/>
                <a:gd name="T33" fmla="*/ 323 h 619"/>
                <a:gd name="T34" fmla="*/ 412 w 501"/>
                <a:gd name="T35" fmla="*/ 205 h 619"/>
                <a:gd name="T36" fmla="*/ 471 w 501"/>
                <a:gd name="T37" fmla="*/ 367 h 619"/>
                <a:gd name="T38" fmla="*/ 265 w 501"/>
                <a:gd name="T39" fmla="*/ 58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1" h="619">
                  <a:moveTo>
                    <a:pt x="441" y="132"/>
                  </a:moveTo>
                  <a:lnTo>
                    <a:pt x="441" y="132"/>
                  </a:lnTo>
                  <a:cubicBezTo>
                    <a:pt x="353" y="162"/>
                    <a:pt x="339" y="220"/>
                    <a:pt x="353" y="264"/>
                  </a:cubicBezTo>
                  <a:cubicBezTo>
                    <a:pt x="280" y="191"/>
                    <a:pt x="294" y="117"/>
                    <a:pt x="294" y="0"/>
                  </a:cubicBezTo>
                  <a:cubicBezTo>
                    <a:pt x="88" y="73"/>
                    <a:pt x="132" y="279"/>
                    <a:pt x="132" y="353"/>
                  </a:cubicBezTo>
                  <a:cubicBezTo>
                    <a:pt x="88" y="309"/>
                    <a:pt x="73" y="205"/>
                    <a:pt x="73" y="205"/>
                  </a:cubicBezTo>
                  <a:cubicBezTo>
                    <a:pt x="14" y="235"/>
                    <a:pt x="0" y="309"/>
                    <a:pt x="0" y="367"/>
                  </a:cubicBezTo>
                  <a:cubicBezTo>
                    <a:pt x="0" y="515"/>
                    <a:pt x="103" y="618"/>
                    <a:pt x="250" y="618"/>
                  </a:cubicBezTo>
                  <a:cubicBezTo>
                    <a:pt x="397" y="618"/>
                    <a:pt x="500" y="515"/>
                    <a:pt x="500" y="367"/>
                  </a:cubicBezTo>
                  <a:cubicBezTo>
                    <a:pt x="500" y="279"/>
                    <a:pt x="441" y="250"/>
                    <a:pt x="441" y="132"/>
                  </a:cubicBezTo>
                  <a:close/>
                  <a:moveTo>
                    <a:pt x="265" y="588"/>
                  </a:moveTo>
                  <a:lnTo>
                    <a:pt x="265" y="588"/>
                  </a:lnTo>
                  <a:cubicBezTo>
                    <a:pt x="132" y="588"/>
                    <a:pt x="29" y="485"/>
                    <a:pt x="29" y="353"/>
                  </a:cubicBezTo>
                  <a:cubicBezTo>
                    <a:pt x="29" y="338"/>
                    <a:pt x="29" y="309"/>
                    <a:pt x="59" y="294"/>
                  </a:cubicBezTo>
                  <a:cubicBezTo>
                    <a:pt x="59" y="309"/>
                    <a:pt x="88" y="412"/>
                    <a:pt x="177" y="397"/>
                  </a:cubicBezTo>
                  <a:cubicBezTo>
                    <a:pt x="177" y="323"/>
                    <a:pt x="147" y="117"/>
                    <a:pt x="250" y="58"/>
                  </a:cubicBezTo>
                  <a:cubicBezTo>
                    <a:pt x="250" y="162"/>
                    <a:pt x="265" y="309"/>
                    <a:pt x="382" y="323"/>
                  </a:cubicBezTo>
                  <a:cubicBezTo>
                    <a:pt x="382" y="279"/>
                    <a:pt x="382" y="220"/>
                    <a:pt x="412" y="205"/>
                  </a:cubicBezTo>
                  <a:cubicBezTo>
                    <a:pt x="412" y="264"/>
                    <a:pt x="471" y="309"/>
                    <a:pt x="471" y="367"/>
                  </a:cubicBezTo>
                  <a:cubicBezTo>
                    <a:pt x="471" y="485"/>
                    <a:pt x="353" y="588"/>
                    <a:pt x="265" y="588"/>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1" name="Freeform 156"/>
            <p:cNvSpPr>
              <a:spLocks noChangeArrowheads="1"/>
            </p:cNvSpPr>
            <p:nvPr/>
          </p:nvSpPr>
          <p:spPr bwMode="auto">
            <a:xfrm>
              <a:off x="2463800" y="890588"/>
              <a:ext cx="223838" cy="266700"/>
            </a:xfrm>
            <a:custGeom>
              <a:avLst/>
              <a:gdLst>
                <a:gd name="T0" fmla="*/ 265 w 517"/>
                <a:gd name="T1" fmla="*/ 0 h 619"/>
                <a:gd name="T2" fmla="*/ 265 w 517"/>
                <a:gd name="T3" fmla="*/ 0 h 619"/>
                <a:gd name="T4" fmla="*/ 0 w 517"/>
                <a:gd name="T5" fmla="*/ 367 h 619"/>
                <a:gd name="T6" fmla="*/ 265 w 517"/>
                <a:gd name="T7" fmla="*/ 618 h 619"/>
                <a:gd name="T8" fmla="*/ 516 w 517"/>
                <a:gd name="T9" fmla="*/ 367 h 619"/>
                <a:gd name="T10" fmla="*/ 265 w 517"/>
                <a:gd name="T11" fmla="*/ 0 h 619"/>
                <a:gd name="T12" fmla="*/ 265 w 517"/>
                <a:gd name="T13" fmla="*/ 588 h 619"/>
                <a:gd name="T14" fmla="*/ 265 w 517"/>
                <a:gd name="T15" fmla="*/ 588 h 619"/>
                <a:gd name="T16" fmla="*/ 44 w 517"/>
                <a:gd name="T17" fmla="*/ 367 h 619"/>
                <a:gd name="T18" fmla="*/ 265 w 517"/>
                <a:gd name="T19" fmla="*/ 58 h 619"/>
                <a:gd name="T20" fmla="*/ 471 w 517"/>
                <a:gd name="T21" fmla="*/ 367 h 619"/>
                <a:gd name="T22" fmla="*/ 265 w 517"/>
                <a:gd name="T23" fmla="*/ 588 h 619"/>
                <a:gd name="T24" fmla="*/ 265 w 517"/>
                <a:gd name="T25" fmla="*/ 191 h 619"/>
                <a:gd name="T26" fmla="*/ 265 w 517"/>
                <a:gd name="T27" fmla="*/ 191 h 619"/>
                <a:gd name="T28" fmla="*/ 118 w 517"/>
                <a:gd name="T29" fmla="*/ 382 h 619"/>
                <a:gd name="T30" fmla="*/ 265 w 517"/>
                <a:gd name="T31" fmla="*/ 530 h 619"/>
                <a:gd name="T32" fmla="*/ 398 w 517"/>
                <a:gd name="T33" fmla="*/ 382 h 619"/>
                <a:gd name="T34" fmla="*/ 265 w 517"/>
                <a:gd name="T35" fmla="*/ 191 h 619"/>
                <a:gd name="T36" fmla="*/ 265 w 517"/>
                <a:gd name="T37" fmla="*/ 485 h 619"/>
                <a:gd name="T38" fmla="*/ 265 w 517"/>
                <a:gd name="T39" fmla="*/ 485 h 619"/>
                <a:gd name="T40" fmla="*/ 162 w 517"/>
                <a:gd name="T41" fmla="*/ 382 h 619"/>
                <a:gd name="T42" fmla="*/ 265 w 517"/>
                <a:gd name="T43" fmla="*/ 235 h 619"/>
                <a:gd name="T44" fmla="*/ 353 w 517"/>
                <a:gd name="T45" fmla="*/ 382 h 619"/>
                <a:gd name="T46" fmla="*/ 265 w 517"/>
                <a:gd name="T47" fmla="*/ 485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7" h="619">
                  <a:moveTo>
                    <a:pt x="265" y="0"/>
                  </a:moveTo>
                  <a:lnTo>
                    <a:pt x="265" y="0"/>
                  </a:lnTo>
                  <a:cubicBezTo>
                    <a:pt x="162" y="88"/>
                    <a:pt x="0" y="220"/>
                    <a:pt x="0" y="367"/>
                  </a:cubicBezTo>
                  <a:cubicBezTo>
                    <a:pt x="0" y="515"/>
                    <a:pt x="118" y="618"/>
                    <a:pt x="265" y="618"/>
                  </a:cubicBezTo>
                  <a:cubicBezTo>
                    <a:pt x="398" y="618"/>
                    <a:pt x="516" y="515"/>
                    <a:pt x="516" y="367"/>
                  </a:cubicBezTo>
                  <a:cubicBezTo>
                    <a:pt x="516" y="220"/>
                    <a:pt x="353" y="88"/>
                    <a:pt x="265" y="0"/>
                  </a:cubicBezTo>
                  <a:close/>
                  <a:moveTo>
                    <a:pt x="265" y="588"/>
                  </a:moveTo>
                  <a:lnTo>
                    <a:pt x="265" y="588"/>
                  </a:lnTo>
                  <a:cubicBezTo>
                    <a:pt x="148" y="588"/>
                    <a:pt x="44" y="485"/>
                    <a:pt x="44" y="367"/>
                  </a:cubicBezTo>
                  <a:cubicBezTo>
                    <a:pt x="44" y="250"/>
                    <a:pt x="177" y="132"/>
                    <a:pt x="265" y="58"/>
                  </a:cubicBezTo>
                  <a:cubicBezTo>
                    <a:pt x="339" y="132"/>
                    <a:pt x="471" y="250"/>
                    <a:pt x="471" y="367"/>
                  </a:cubicBezTo>
                  <a:cubicBezTo>
                    <a:pt x="471" y="485"/>
                    <a:pt x="383" y="588"/>
                    <a:pt x="265" y="588"/>
                  </a:cubicBezTo>
                  <a:close/>
                  <a:moveTo>
                    <a:pt x="265" y="191"/>
                  </a:moveTo>
                  <a:lnTo>
                    <a:pt x="265" y="191"/>
                  </a:lnTo>
                  <a:cubicBezTo>
                    <a:pt x="206" y="250"/>
                    <a:pt x="118" y="309"/>
                    <a:pt x="118" y="382"/>
                  </a:cubicBezTo>
                  <a:cubicBezTo>
                    <a:pt x="118" y="471"/>
                    <a:pt x="192" y="530"/>
                    <a:pt x="265" y="530"/>
                  </a:cubicBezTo>
                  <a:cubicBezTo>
                    <a:pt x="339" y="530"/>
                    <a:pt x="398" y="471"/>
                    <a:pt x="398" y="382"/>
                  </a:cubicBezTo>
                  <a:cubicBezTo>
                    <a:pt x="398" y="309"/>
                    <a:pt x="310" y="250"/>
                    <a:pt x="265" y="191"/>
                  </a:cubicBezTo>
                  <a:close/>
                  <a:moveTo>
                    <a:pt x="265" y="485"/>
                  </a:moveTo>
                  <a:lnTo>
                    <a:pt x="265" y="485"/>
                  </a:lnTo>
                  <a:cubicBezTo>
                    <a:pt x="206" y="485"/>
                    <a:pt x="162" y="441"/>
                    <a:pt x="162" y="382"/>
                  </a:cubicBezTo>
                  <a:cubicBezTo>
                    <a:pt x="162" y="323"/>
                    <a:pt x="221" y="279"/>
                    <a:pt x="265" y="235"/>
                  </a:cubicBezTo>
                  <a:cubicBezTo>
                    <a:pt x="295" y="279"/>
                    <a:pt x="353" y="323"/>
                    <a:pt x="353" y="382"/>
                  </a:cubicBezTo>
                  <a:cubicBezTo>
                    <a:pt x="353" y="441"/>
                    <a:pt x="310" y="485"/>
                    <a:pt x="265" y="485"/>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2" name="Freeform 157"/>
            <p:cNvSpPr>
              <a:spLocks noChangeArrowheads="1"/>
            </p:cNvSpPr>
            <p:nvPr/>
          </p:nvSpPr>
          <p:spPr bwMode="auto">
            <a:xfrm>
              <a:off x="1998663" y="890588"/>
              <a:ext cx="274637" cy="266700"/>
            </a:xfrm>
            <a:custGeom>
              <a:avLst/>
              <a:gdLst>
                <a:gd name="T0" fmla="*/ 309 w 634"/>
                <a:gd name="T1" fmla="*/ 88 h 619"/>
                <a:gd name="T2" fmla="*/ 309 w 634"/>
                <a:gd name="T3" fmla="*/ 88 h 619"/>
                <a:gd name="T4" fmla="*/ 176 w 634"/>
                <a:gd name="T5" fmla="*/ 235 h 619"/>
                <a:gd name="T6" fmla="*/ 309 w 634"/>
                <a:gd name="T7" fmla="*/ 367 h 619"/>
                <a:gd name="T8" fmla="*/ 456 w 634"/>
                <a:gd name="T9" fmla="*/ 235 h 619"/>
                <a:gd name="T10" fmla="*/ 309 w 634"/>
                <a:gd name="T11" fmla="*/ 88 h 619"/>
                <a:gd name="T12" fmla="*/ 309 w 634"/>
                <a:gd name="T13" fmla="*/ 323 h 619"/>
                <a:gd name="T14" fmla="*/ 309 w 634"/>
                <a:gd name="T15" fmla="*/ 323 h 619"/>
                <a:gd name="T16" fmla="*/ 221 w 634"/>
                <a:gd name="T17" fmla="*/ 235 h 619"/>
                <a:gd name="T18" fmla="*/ 309 w 634"/>
                <a:gd name="T19" fmla="*/ 132 h 619"/>
                <a:gd name="T20" fmla="*/ 412 w 634"/>
                <a:gd name="T21" fmla="*/ 235 h 619"/>
                <a:gd name="T22" fmla="*/ 309 w 634"/>
                <a:gd name="T23" fmla="*/ 323 h 619"/>
                <a:gd name="T24" fmla="*/ 530 w 634"/>
                <a:gd name="T25" fmla="*/ 338 h 619"/>
                <a:gd name="T26" fmla="*/ 530 w 634"/>
                <a:gd name="T27" fmla="*/ 338 h 619"/>
                <a:gd name="T28" fmla="*/ 559 w 634"/>
                <a:gd name="T29" fmla="*/ 235 h 619"/>
                <a:gd name="T30" fmla="*/ 309 w 634"/>
                <a:gd name="T31" fmla="*/ 0 h 619"/>
                <a:gd name="T32" fmla="*/ 73 w 634"/>
                <a:gd name="T33" fmla="*/ 235 h 619"/>
                <a:gd name="T34" fmla="*/ 103 w 634"/>
                <a:gd name="T35" fmla="*/ 338 h 619"/>
                <a:gd name="T36" fmla="*/ 0 w 634"/>
                <a:gd name="T37" fmla="*/ 500 h 619"/>
                <a:gd name="T38" fmla="*/ 117 w 634"/>
                <a:gd name="T39" fmla="*/ 530 h 619"/>
                <a:gd name="T40" fmla="*/ 206 w 634"/>
                <a:gd name="T41" fmla="*/ 618 h 619"/>
                <a:gd name="T42" fmla="*/ 294 w 634"/>
                <a:gd name="T43" fmla="*/ 471 h 619"/>
                <a:gd name="T44" fmla="*/ 309 w 634"/>
                <a:gd name="T45" fmla="*/ 471 h 619"/>
                <a:gd name="T46" fmla="*/ 324 w 634"/>
                <a:gd name="T47" fmla="*/ 471 h 619"/>
                <a:gd name="T48" fmla="*/ 412 w 634"/>
                <a:gd name="T49" fmla="*/ 618 h 619"/>
                <a:gd name="T50" fmla="*/ 500 w 634"/>
                <a:gd name="T51" fmla="*/ 530 h 619"/>
                <a:gd name="T52" fmla="*/ 633 w 634"/>
                <a:gd name="T53" fmla="*/ 500 h 619"/>
                <a:gd name="T54" fmla="*/ 530 w 634"/>
                <a:gd name="T55" fmla="*/ 338 h 619"/>
                <a:gd name="T56" fmla="*/ 206 w 634"/>
                <a:gd name="T57" fmla="*/ 544 h 619"/>
                <a:gd name="T58" fmla="*/ 206 w 634"/>
                <a:gd name="T59" fmla="*/ 544 h 619"/>
                <a:gd name="T60" fmla="*/ 147 w 634"/>
                <a:gd name="T61" fmla="*/ 500 h 619"/>
                <a:gd name="T62" fmla="*/ 58 w 634"/>
                <a:gd name="T63" fmla="*/ 471 h 619"/>
                <a:gd name="T64" fmla="*/ 117 w 634"/>
                <a:gd name="T65" fmla="*/ 382 h 619"/>
                <a:gd name="T66" fmla="*/ 250 w 634"/>
                <a:gd name="T67" fmla="*/ 456 h 619"/>
                <a:gd name="T68" fmla="*/ 206 w 634"/>
                <a:gd name="T69" fmla="*/ 544 h 619"/>
                <a:gd name="T70" fmla="*/ 309 w 634"/>
                <a:gd name="T71" fmla="*/ 426 h 619"/>
                <a:gd name="T72" fmla="*/ 309 w 634"/>
                <a:gd name="T73" fmla="*/ 426 h 619"/>
                <a:gd name="T74" fmla="*/ 117 w 634"/>
                <a:gd name="T75" fmla="*/ 235 h 619"/>
                <a:gd name="T76" fmla="*/ 309 w 634"/>
                <a:gd name="T77" fmla="*/ 29 h 619"/>
                <a:gd name="T78" fmla="*/ 515 w 634"/>
                <a:gd name="T79" fmla="*/ 235 h 619"/>
                <a:gd name="T80" fmla="*/ 309 w 634"/>
                <a:gd name="T81" fmla="*/ 426 h 619"/>
                <a:gd name="T82" fmla="*/ 485 w 634"/>
                <a:gd name="T83" fmla="*/ 500 h 619"/>
                <a:gd name="T84" fmla="*/ 485 w 634"/>
                <a:gd name="T85" fmla="*/ 500 h 619"/>
                <a:gd name="T86" fmla="*/ 426 w 634"/>
                <a:gd name="T87" fmla="*/ 544 h 619"/>
                <a:gd name="T88" fmla="*/ 368 w 634"/>
                <a:gd name="T89" fmla="*/ 456 h 619"/>
                <a:gd name="T90" fmla="*/ 500 w 634"/>
                <a:gd name="T91" fmla="*/ 382 h 619"/>
                <a:gd name="T92" fmla="*/ 559 w 634"/>
                <a:gd name="T93" fmla="*/ 471 h 619"/>
                <a:gd name="T94" fmla="*/ 485 w 634"/>
                <a:gd name="T95" fmla="*/ 50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309" y="88"/>
                  </a:moveTo>
                  <a:lnTo>
                    <a:pt x="309" y="88"/>
                  </a:lnTo>
                  <a:cubicBezTo>
                    <a:pt x="235" y="88"/>
                    <a:pt x="176" y="162"/>
                    <a:pt x="176" y="235"/>
                  </a:cubicBezTo>
                  <a:cubicBezTo>
                    <a:pt x="176" y="309"/>
                    <a:pt x="235" y="367"/>
                    <a:pt x="309" y="367"/>
                  </a:cubicBezTo>
                  <a:cubicBezTo>
                    <a:pt x="383" y="367"/>
                    <a:pt x="456" y="309"/>
                    <a:pt x="456" y="235"/>
                  </a:cubicBezTo>
                  <a:cubicBezTo>
                    <a:pt x="456" y="162"/>
                    <a:pt x="383" y="88"/>
                    <a:pt x="309" y="88"/>
                  </a:cubicBezTo>
                  <a:close/>
                  <a:moveTo>
                    <a:pt x="309" y="323"/>
                  </a:moveTo>
                  <a:lnTo>
                    <a:pt x="309" y="323"/>
                  </a:lnTo>
                  <a:cubicBezTo>
                    <a:pt x="265" y="323"/>
                    <a:pt x="221" y="279"/>
                    <a:pt x="221" y="235"/>
                  </a:cubicBezTo>
                  <a:cubicBezTo>
                    <a:pt x="221" y="176"/>
                    <a:pt x="265" y="132"/>
                    <a:pt x="309" y="132"/>
                  </a:cubicBezTo>
                  <a:cubicBezTo>
                    <a:pt x="368" y="132"/>
                    <a:pt x="412" y="176"/>
                    <a:pt x="412" y="235"/>
                  </a:cubicBezTo>
                  <a:cubicBezTo>
                    <a:pt x="412" y="279"/>
                    <a:pt x="368" y="323"/>
                    <a:pt x="309" y="323"/>
                  </a:cubicBezTo>
                  <a:close/>
                  <a:moveTo>
                    <a:pt x="530" y="338"/>
                  </a:moveTo>
                  <a:lnTo>
                    <a:pt x="530" y="338"/>
                  </a:lnTo>
                  <a:cubicBezTo>
                    <a:pt x="544" y="309"/>
                    <a:pt x="559" y="264"/>
                    <a:pt x="559" y="235"/>
                  </a:cubicBezTo>
                  <a:cubicBezTo>
                    <a:pt x="559" y="103"/>
                    <a:pt x="441" y="0"/>
                    <a:pt x="309" y="0"/>
                  </a:cubicBezTo>
                  <a:cubicBezTo>
                    <a:pt x="176" y="0"/>
                    <a:pt x="73" y="103"/>
                    <a:pt x="73" y="235"/>
                  </a:cubicBezTo>
                  <a:cubicBezTo>
                    <a:pt x="73" y="264"/>
                    <a:pt x="88" y="309"/>
                    <a:pt x="103" y="338"/>
                  </a:cubicBezTo>
                  <a:cubicBezTo>
                    <a:pt x="0" y="500"/>
                    <a:pt x="0" y="500"/>
                    <a:pt x="0" y="500"/>
                  </a:cubicBezTo>
                  <a:cubicBezTo>
                    <a:pt x="0" y="500"/>
                    <a:pt x="58" y="515"/>
                    <a:pt x="117" y="530"/>
                  </a:cubicBezTo>
                  <a:cubicBezTo>
                    <a:pt x="162" y="574"/>
                    <a:pt x="206" y="618"/>
                    <a:pt x="206" y="618"/>
                  </a:cubicBezTo>
                  <a:cubicBezTo>
                    <a:pt x="294" y="471"/>
                    <a:pt x="294" y="471"/>
                    <a:pt x="294" y="471"/>
                  </a:cubicBezTo>
                  <a:cubicBezTo>
                    <a:pt x="309" y="471"/>
                    <a:pt x="309" y="471"/>
                    <a:pt x="309" y="471"/>
                  </a:cubicBezTo>
                  <a:cubicBezTo>
                    <a:pt x="324" y="471"/>
                    <a:pt x="324" y="471"/>
                    <a:pt x="324" y="471"/>
                  </a:cubicBezTo>
                  <a:cubicBezTo>
                    <a:pt x="412" y="618"/>
                    <a:pt x="412" y="618"/>
                    <a:pt x="412" y="618"/>
                  </a:cubicBezTo>
                  <a:cubicBezTo>
                    <a:pt x="412" y="618"/>
                    <a:pt x="456" y="574"/>
                    <a:pt x="500" y="530"/>
                  </a:cubicBezTo>
                  <a:cubicBezTo>
                    <a:pt x="559" y="515"/>
                    <a:pt x="633" y="500"/>
                    <a:pt x="633" y="500"/>
                  </a:cubicBezTo>
                  <a:lnTo>
                    <a:pt x="530" y="338"/>
                  </a:lnTo>
                  <a:close/>
                  <a:moveTo>
                    <a:pt x="206" y="544"/>
                  </a:moveTo>
                  <a:lnTo>
                    <a:pt x="206" y="544"/>
                  </a:lnTo>
                  <a:cubicBezTo>
                    <a:pt x="206" y="544"/>
                    <a:pt x="176" y="530"/>
                    <a:pt x="147" y="500"/>
                  </a:cubicBezTo>
                  <a:cubicBezTo>
                    <a:pt x="103" y="485"/>
                    <a:pt x="58" y="471"/>
                    <a:pt x="58" y="471"/>
                  </a:cubicBezTo>
                  <a:cubicBezTo>
                    <a:pt x="117" y="382"/>
                    <a:pt x="117" y="382"/>
                    <a:pt x="117" y="382"/>
                  </a:cubicBezTo>
                  <a:cubicBezTo>
                    <a:pt x="147" y="412"/>
                    <a:pt x="206" y="456"/>
                    <a:pt x="250" y="456"/>
                  </a:cubicBezTo>
                  <a:lnTo>
                    <a:pt x="206" y="544"/>
                  </a:lnTo>
                  <a:close/>
                  <a:moveTo>
                    <a:pt x="309" y="426"/>
                  </a:moveTo>
                  <a:lnTo>
                    <a:pt x="309" y="426"/>
                  </a:lnTo>
                  <a:cubicBezTo>
                    <a:pt x="206" y="426"/>
                    <a:pt x="117" y="338"/>
                    <a:pt x="117" y="235"/>
                  </a:cubicBezTo>
                  <a:cubicBezTo>
                    <a:pt x="117" y="117"/>
                    <a:pt x="206" y="29"/>
                    <a:pt x="309" y="29"/>
                  </a:cubicBezTo>
                  <a:cubicBezTo>
                    <a:pt x="426" y="29"/>
                    <a:pt x="515" y="117"/>
                    <a:pt x="515" y="235"/>
                  </a:cubicBezTo>
                  <a:cubicBezTo>
                    <a:pt x="515" y="338"/>
                    <a:pt x="426" y="426"/>
                    <a:pt x="309" y="426"/>
                  </a:cubicBezTo>
                  <a:close/>
                  <a:moveTo>
                    <a:pt x="485" y="500"/>
                  </a:moveTo>
                  <a:lnTo>
                    <a:pt x="485" y="500"/>
                  </a:lnTo>
                  <a:cubicBezTo>
                    <a:pt x="456" y="530"/>
                    <a:pt x="426" y="544"/>
                    <a:pt x="426" y="544"/>
                  </a:cubicBezTo>
                  <a:cubicBezTo>
                    <a:pt x="368" y="456"/>
                    <a:pt x="368" y="456"/>
                    <a:pt x="368" y="456"/>
                  </a:cubicBezTo>
                  <a:cubicBezTo>
                    <a:pt x="426" y="456"/>
                    <a:pt x="471" y="412"/>
                    <a:pt x="500" y="382"/>
                  </a:cubicBezTo>
                  <a:cubicBezTo>
                    <a:pt x="559" y="471"/>
                    <a:pt x="559" y="471"/>
                    <a:pt x="559" y="471"/>
                  </a:cubicBezTo>
                  <a:cubicBezTo>
                    <a:pt x="559" y="471"/>
                    <a:pt x="530" y="485"/>
                    <a:pt x="485" y="500"/>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3" name="Freeform 158"/>
            <p:cNvSpPr>
              <a:spLocks noChangeArrowheads="1"/>
            </p:cNvSpPr>
            <p:nvPr/>
          </p:nvSpPr>
          <p:spPr bwMode="auto">
            <a:xfrm>
              <a:off x="1552575" y="896938"/>
              <a:ext cx="279400" cy="255587"/>
            </a:xfrm>
            <a:custGeom>
              <a:avLst/>
              <a:gdLst>
                <a:gd name="T0" fmla="*/ 515 w 649"/>
                <a:gd name="T1" fmla="*/ 74 h 590"/>
                <a:gd name="T2" fmla="*/ 515 w 649"/>
                <a:gd name="T3" fmla="*/ 74 h 590"/>
                <a:gd name="T4" fmla="*/ 442 w 649"/>
                <a:gd name="T5" fmla="*/ 0 h 590"/>
                <a:gd name="T6" fmla="*/ 206 w 649"/>
                <a:gd name="T7" fmla="*/ 0 h 590"/>
                <a:gd name="T8" fmla="*/ 133 w 649"/>
                <a:gd name="T9" fmla="*/ 74 h 590"/>
                <a:gd name="T10" fmla="*/ 15 w 649"/>
                <a:gd name="T11" fmla="*/ 162 h 590"/>
                <a:gd name="T12" fmla="*/ 133 w 649"/>
                <a:gd name="T13" fmla="*/ 280 h 590"/>
                <a:gd name="T14" fmla="*/ 147 w 649"/>
                <a:gd name="T15" fmla="*/ 280 h 590"/>
                <a:gd name="T16" fmla="*/ 309 w 649"/>
                <a:gd name="T17" fmla="*/ 427 h 590"/>
                <a:gd name="T18" fmla="*/ 309 w 649"/>
                <a:gd name="T19" fmla="*/ 545 h 590"/>
                <a:gd name="T20" fmla="*/ 250 w 649"/>
                <a:gd name="T21" fmla="*/ 545 h 590"/>
                <a:gd name="T22" fmla="*/ 221 w 649"/>
                <a:gd name="T23" fmla="*/ 574 h 590"/>
                <a:gd name="T24" fmla="*/ 250 w 649"/>
                <a:gd name="T25" fmla="*/ 589 h 590"/>
                <a:gd name="T26" fmla="*/ 397 w 649"/>
                <a:gd name="T27" fmla="*/ 589 h 590"/>
                <a:gd name="T28" fmla="*/ 427 w 649"/>
                <a:gd name="T29" fmla="*/ 574 h 590"/>
                <a:gd name="T30" fmla="*/ 397 w 649"/>
                <a:gd name="T31" fmla="*/ 545 h 590"/>
                <a:gd name="T32" fmla="*/ 339 w 649"/>
                <a:gd name="T33" fmla="*/ 545 h 590"/>
                <a:gd name="T34" fmla="*/ 339 w 649"/>
                <a:gd name="T35" fmla="*/ 427 h 590"/>
                <a:gd name="T36" fmla="*/ 501 w 649"/>
                <a:gd name="T37" fmla="*/ 280 h 590"/>
                <a:gd name="T38" fmla="*/ 515 w 649"/>
                <a:gd name="T39" fmla="*/ 280 h 590"/>
                <a:gd name="T40" fmla="*/ 633 w 649"/>
                <a:gd name="T41" fmla="*/ 162 h 590"/>
                <a:gd name="T42" fmla="*/ 515 w 649"/>
                <a:gd name="T43" fmla="*/ 74 h 590"/>
                <a:gd name="T44" fmla="*/ 133 w 649"/>
                <a:gd name="T45" fmla="*/ 236 h 590"/>
                <a:gd name="T46" fmla="*/ 133 w 649"/>
                <a:gd name="T47" fmla="*/ 236 h 590"/>
                <a:gd name="T48" fmla="*/ 44 w 649"/>
                <a:gd name="T49" fmla="*/ 162 h 590"/>
                <a:gd name="T50" fmla="*/ 133 w 649"/>
                <a:gd name="T51" fmla="*/ 118 h 590"/>
                <a:gd name="T52" fmla="*/ 133 w 649"/>
                <a:gd name="T53" fmla="*/ 236 h 590"/>
                <a:gd name="T54" fmla="*/ 486 w 649"/>
                <a:gd name="T55" fmla="*/ 191 h 590"/>
                <a:gd name="T56" fmla="*/ 486 w 649"/>
                <a:gd name="T57" fmla="*/ 191 h 590"/>
                <a:gd name="T58" fmla="*/ 324 w 649"/>
                <a:gd name="T59" fmla="*/ 398 h 590"/>
                <a:gd name="T60" fmla="*/ 162 w 649"/>
                <a:gd name="T61" fmla="*/ 191 h 590"/>
                <a:gd name="T62" fmla="*/ 162 w 649"/>
                <a:gd name="T63" fmla="*/ 74 h 590"/>
                <a:gd name="T64" fmla="*/ 206 w 649"/>
                <a:gd name="T65" fmla="*/ 44 h 590"/>
                <a:gd name="T66" fmla="*/ 442 w 649"/>
                <a:gd name="T67" fmla="*/ 44 h 590"/>
                <a:gd name="T68" fmla="*/ 486 w 649"/>
                <a:gd name="T69" fmla="*/ 74 h 590"/>
                <a:gd name="T70" fmla="*/ 486 w 649"/>
                <a:gd name="T71" fmla="*/ 191 h 590"/>
                <a:gd name="T72" fmla="*/ 515 w 649"/>
                <a:gd name="T73" fmla="*/ 236 h 590"/>
                <a:gd name="T74" fmla="*/ 515 w 649"/>
                <a:gd name="T75" fmla="*/ 236 h 590"/>
                <a:gd name="T76" fmla="*/ 515 w 649"/>
                <a:gd name="T77" fmla="*/ 118 h 590"/>
                <a:gd name="T78" fmla="*/ 604 w 649"/>
                <a:gd name="T79" fmla="*/ 162 h 590"/>
                <a:gd name="T80" fmla="*/ 515 w 649"/>
                <a:gd name="T81" fmla="*/ 23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49" h="590">
                  <a:moveTo>
                    <a:pt x="515" y="74"/>
                  </a:moveTo>
                  <a:lnTo>
                    <a:pt x="515" y="74"/>
                  </a:lnTo>
                  <a:cubicBezTo>
                    <a:pt x="515" y="30"/>
                    <a:pt x="486" y="0"/>
                    <a:pt x="442" y="0"/>
                  </a:cubicBezTo>
                  <a:cubicBezTo>
                    <a:pt x="206" y="0"/>
                    <a:pt x="206" y="0"/>
                    <a:pt x="206" y="0"/>
                  </a:cubicBezTo>
                  <a:cubicBezTo>
                    <a:pt x="162" y="0"/>
                    <a:pt x="133" y="30"/>
                    <a:pt x="133" y="74"/>
                  </a:cubicBezTo>
                  <a:cubicBezTo>
                    <a:pt x="0" y="74"/>
                    <a:pt x="15" y="74"/>
                    <a:pt x="15" y="162"/>
                  </a:cubicBezTo>
                  <a:cubicBezTo>
                    <a:pt x="15" y="221"/>
                    <a:pt x="59" y="280"/>
                    <a:pt x="133" y="280"/>
                  </a:cubicBezTo>
                  <a:cubicBezTo>
                    <a:pt x="133" y="280"/>
                    <a:pt x="133" y="280"/>
                    <a:pt x="147" y="280"/>
                  </a:cubicBezTo>
                  <a:cubicBezTo>
                    <a:pt x="162" y="353"/>
                    <a:pt x="236" y="427"/>
                    <a:pt x="309" y="427"/>
                  </a:cubicBezTo>
                  <a:cubicBezTo>
                    <a:pt x="309" y="545"/>
                    <a:pt x="309" y="545"/>
                    <a:pt x="309" y="545"/>
                  </a:cubicBezTo>
                  <a:cubicBezTo>
                    <a:pt x="250" y="545"/>
                    <a:pt x="250" y="545"/>
                    <a:pt x="250" y="545"/>
                  </a:cubicBezTo>
                  <a:cubicBezTo>
                    <a:pt x="236" y="545"/>
                    <a:pt x="221" y="560"/>
                    <a:pt x="221" y="574"/>
                  </a:cubicBezTo>
                  <a:cubicBezTo>
                    <a:pt x="221" y="574"/>
                    <a:pt x="236" y="589"/>
                    <a:pt x="250" y="589"/>
                  </a:cubicBezTo>
                  <a:cubicBezTo>
                    <a:pt x="397" y="589"/>
                    <a:pt x="397" y="589"/>
                    <a:pt x="397" y="589"/>
                  </a:cubicBezTo>
                  <a:cubicBezTo>
                    <a:pt x="413" y="589"/>
                    <a:pt x="427" y="574"/>
                    <a:pt x="427" y="574"/>
                  </a:cubicBezTo>
                  <a:cubicBezTo>
                    <a:pt x="427" y="560"/>
                    <a:pt x="413" y="545"/>
                    <a:pt x="397" y="545"/>
                  </a:cubicBezTo>
                  <a:cubicBezTo>
                    <a:pt x="339" y="545"/>
                    <a:pt x="339" y="545"/>
                    <a:pt x="339" y="545"/>
                  </a:cubicBezTo>
                  <a:cubicBezTo>
                    <a:pt x="339" y="427"/>
                    <a:pt x="339" y="427"/>
                    <a:pt x="339" y="427"/>
                  </a:cubicBezTo>
                  <a:cubicBezTo>
                    <a:pt x="413" y="427"/>
                    <a:pt x="486" y="353"/>
                    <a:pt x="501" y="280"/>
                  </a:cubicBezTo>
                  <a:cubicBezTo>
                    <a:pt x="515" y="280"/>
                    <a:pt x="515" y="280"/>
                    <a:pt x="515" y="280"/>
                  </a:cubicBezTo>
                  <a:cubicBezTo>
                    <a:pt x="589" y="280"/>
                    <a:pt x="633" y="221"/>
                    <a:pt x="633" y="162"/>
                  </a:cubicBezTo>
                  <a:cubicBezTo>
                    <a:pt x="633" y="74"/>
                    <a:pt x="648" y="74"/>
                    <a:pt x="515" y="74"/>
                  </a:cubicBezTo>
                  <a:close/>
                  <a:moveTo>
                    <a:pt x="133" y="236"/>
                  </a:moveTo>
                  <a:lnTo>
                    <a:pt x="133" y="236"/>
                  </a:lnTo>
                  <a:cubicBezTo>
                    <a:pt x="88" y="236"/>
                    <a:pt x="44" y="206"/>
                    <a:pt x="44" y="162"/>
                  </a:cubicBezTo>
                  <a:cubicBezTo>
                    <a:pt x="44" y="118"/>
                    <a:pt x="44" y="118"/>
                    <a:pt x="133" y="118"/>
                  </a:cubicBezTo>
                  <a:lnTo>
                    <a:pt x="133" y="236"/>
                  </a:lnTo>
                  <a:close/>
                  <a:moveTo>
                    <a:pt x="486" y="191"/>
                  </a:moveTo>
                  <a:lnTo>
                    <a:pt x="486" y="191"/>
                  </a:lnTo>
                  <a:cubicBezTo>
                    <a:pt x="486" y="280"/>
                    <a:pt x="413" y="398"/>
                    <a:pt x="324" y="398"/>
                  </a:cubicBezTo>
                  <a:cubicBezTo>
                    <a:pt x="236" y="398"/>
                    <a:pt x="162" y="280"/>
                    <a:pt x="162" y="191"/>
                  </a:cubicBezTo>
                  <a:cubicBezTo>
                    <a:pt x="162" y="74"/>
                    <a:pt x="162" y="74"/>
                    <a:pt x="162" y="74"/>
                  </a:cubicBezTo>
                  <a:cubicBezTo>
                    <a:pt x="162" y="59"/>
                    <a:pt x="192" y="44"/>
                    <a:pt x="206" y="44"/>
                  </a:cubicBezTo>
                  <a:cubicBezTo>
                    <a:pt x="442" y="44"/>
                    <a:pt x="442" y="44"/>
                    <a:pt x="442" y="44"/>
                  </a:cubicBezTo>
                  <a:cubicBezTo>
                    <a:pt x="456" y="44"/>
                    <a:pt x="486" y="59"/>
                    <a:pt x="486" y="74"/>
                  </a:cubicBezTo>
                  <a:lnTo>
                    <a:pt x="486" y="191"/>
                  </a:lnTo>
                  <a:close/>
                  <a:moveTo>
                    <a:pt x="515" y="236"/>
                  </a:moveTo>
                  <a:lnTo>
                    <a:pt x="515" y="236"/>
                  </a:lnTo>
                  <a:cubicBezTo>
                    <a:pt x="515" y="118"/>
                    <a:pt x="515" y="118"/>
                    <a:pt x="515" y="118"/>
                  </a:cubicBezTo>
                  <a:cubicBezTo>
                    <a:pt x="604" y="118"/>
                    <a:pt x="604" y="118"/>
                    <a:pt x="604" y="162"/>
                  </a:cubicBezTo>
                  <a:cubicBezTo>
                    <a:pt x="604" y="206"/>
                    <a:pt x="560" y="236"/>
                    <a:pt x="515" y="236"/>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5" name="Freeform 159"/>
            <p:cNvSpPr>
              <a:spLocks noChangeArrowheads="1"/>
            </p:cNvSpPr>
            <p:nvPr/>
          </p:nvSpPr>
          <p:spPr bwMode="auto">
            <a:xfrm>
              <a:off x="1112838" y="890588"/>
              <a:ext cx="274637" cy="266700"/>
            </a:xfrm>
            <a:custGeom>
              <a:avLst/>
              <a:gdLst>
                <a:gd name="T0" fmla="*/ 177 w 634"/>
                <a:gd name="T1" fmla="*/ 191 h 619"/>
                <a:gd name="T2" fmla="*/ 177 w 634"/>
                <a:gd name="T3" fmla="*/ 191 h 619"/>
                <a:gd name="T4" fmla="*/ 162 w 634"/>
                <a:gd name="T5" fmla="*/ 205 h 619"/>
                <a:gd name="T6" fmla="*/ 162 w 634"/>
                <a:gd name="T7" fmla="*/ 412 h 619"/>
                <a:gd name="T8" fmla="*/ 177 w 634"/>
                <a:gd name="T9" fmla="*/ 426 h 619"/>
                <a:gd name="T10" fmla="*/ 207 w 634"/>
                <a:gd name="T11" fmla="*/ 412 h 619"/>
                <a:gd name="T12" fmla="*/ 207 w 634"/>
                <a:gd name="T13" fmla="*/ 205 h 619"/>
                <a:gd name="T14" fmla="*/ 177 w 634"/>
                <a:gd name="T15" fmla="*/ 191 h 619"/>
                <a:gd name="T16" fmla="*/ 339 w 634"/>
                <a:gd name="T17" fmla="*/ 250 h 619"/>
                <a:gd name="T18" fmla="*/ 339 w 634"/>
                <a:gd name="T19" fmla="*/ 250 h 619"/>
                <a:gd name="T20" fmla="*/ 324 w 634"/>
                <a:gd name="T21" fmla="*/ 264 h 619"/>
                <a:gd name="T22" fmla="*/ 324 w 634"/>
                <a:gd name="T23" fmla="*/ 382 h 619"/>
                <a:gd name="T24" fmla="*/ 339 w 634"/>
                <a:gd name="T25" fmla="*/ 412 h 619"/>
                <a:gd name="T26" fmla="*/ 354 w 634"/>
                <a:gd name="T27" fmla="*/ 382 h 619"/>
                <a:gd name="T28" fmla="*/ 354 w 634"/>
                <a:gd name="T29" fmla="*/ 264 h 619"/>
                <a:gd name="T30" fmla="*/ 339 w 634"/>
                <a:gd name="T31" fmla="*/ 250 h 619"/>
                <a:gd name="T32" fmla="*/ 471 w 634"/>
                <a:gd name="T33" fmla="*/ 0 h 619"/>
                <a:gd name="T34" fmla="*/ 471 w 634"/>
                <a:gd name="T35" fmla="*/ 0 h 619"/>
                <a:gd name="T36" fmla="*/ 324 w 634"/>
                <a:gd name="T37" fmla="*/ 117 h 619"/>
                <a:gd name="T38" fmla="*/ 162 w 634"/>
                <a:gd name="T39" fmla="*/ 58 h 619"/>
                <a:gd name="T40" fmla="*/ 0 w 634"/>
                <a:gd name="T41" fmla="*/ 147 h 619"/>
                <a:gd name="T42" fmla="*/ 0 w 634"/>
                <a:gd name="T43" fmla="*/ 618 h 619"/>
                <a:gd name="T44" fmla="*/ 162 w 634"/>
                <a:gd name="T45" fmla="*/ 530 h 619"/>
                <a:gd name="T46" fmla="*/ 324 w 634"/>
                <a:gd name="T47" fmla="*/ 588 h 619"/>
                <a:gd name="T48" fmla="*/ 471 w 634"/>
                <a:gd name="T49" fmla="*/ 471 h 619"/>
                <a:gd name="T50" fmla="*/ 633 w 634"/>
                <a:gd name="T51" fmla="*/ 588 h 619"/>
                <a:gd name="T52" fmla="*/ 633 w 634"/>
                <a:gd name="T53" fmla="*/ 117 h 619"/>
                <a:gd name="T54" fmla="*/ 471 w 634"/>
                <a:gd name="T55" fmla="*/ 0 h 619"/>
                <a:gd name="T56" fmla="*/ 589 w 634"/>
                <a:gd name="T57" fmla="*/ 515 h 619"/>
                <a:gd name="T58" fmla="*/ 589 w 634"/>
                <a:gd name="T59" fmla="*/ 515 h 619"/>
                <a:gd name="T60" fmla="*/ 471 w 634"/>
                <a:gd name="T61" fmla="*/ 426 h 619"/>
                <a:gd name="T62" fmla="*/ 324 w 634"/>
                <a:gd name="T63" fmla="*/ 544 h 619"/>
                <a:gd name="T64" fmla="*/ 162 w 634"/>
                <a:gd name="T65" fmla="*/ 485 h 619"/>
                <a:gd name="T66" fmla="*/ 44 w 634"/>
                <a:gd name="T67" fmla="*/ 559 h 619"/>
                <a:gd name="T68" fmla="*/ 44 w 634"/>
                <a:gd name="T69" fmla="*/ 162 h 619"/>
                <a:gd name="T70" fmla="*/ 162 w 634"/>
                <a:gd name="T71" fmla="*/ 88 h 619"/>
                <a:gd name="T72" fmla="*/ 324 w 634"/>
                <a:gd name="T73" fmla="*/ 147 h 619"/>
                <a:gd name="T74" fmla="*/ 471 w 634"/>
                <a:gd name="T75" fmla="*/ 29 h 619"/>
                <a:gd name="T76" fmla="*/ 589 w 634"/>
                <a:gd name="T77" fmla="*/ 117 h 619"/>
                <a:gd name="T78" fmla="*/ 589 w 634"/>
                <a:gd name="T79" fmla="*/ 515 h 619"/>
                <a:gd name="T80" fmla="*/ 471 w 634"/>
                <a:gd name="T81" fmla="*/ 323 h 619"/>
                <a:gd name="T82" fmla="*/ 471 w 634"/>
                <a:gd name="T83" fmla="*/ 323 h 619"/>
                <a:gd name="T84" fmla="*/ 501 w 634"/>
                <a:gd name="T85" fmla="*/ 353 h 619"/>
                <a:gd name="T86" fmla="*/ 516 w 634"/>
                <a:gd name="T87" fmla="*/ 323 h 619"/>
                <a:gd name="T88" fmla="*/ 516 w 634"/>
                <a:gd name="T89" fmla="*/ 176 h 619"/>
                <a:gd name="T90" fmla="*/ 501 w 634"/>
                <a:gd name="T91" fmla="*/ 147 h 619"/>
                <a:gd name="T92" fmla="*/ 471 w 634"/>
                <a:gd name="T93" fmla="*/ 176 h 619"/>
                <a:gd name="T94" fmla="*/ 471 w 634"/>
                <a:gd name="T95" fmla="*/ 323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4" h="619">
                  <a:moveTo>
                    <a:pt x="177" y="191"/>
                  </a:moveTo>
                  <a:lnTo>
                    <a:pt x="177" y="191"/>
                  </a:lnTo>
                  <a:lnTo>
                    <a:pt x="162" y="205"/>
                  </a:lnTo>
                  <a:cubicBezTo>
                    <a:pt x="162" y="412"/>
                    <a:pt x="162" y="412"/>
                    <a:pt x="162" y="412"/>
                  </a:cubicBezTo>
                  <a:lnTo>
                    <a:pt x="177" y="426"/>
                  </a:lnTo>
                  <a:cubicBezTo>
                    <a:pt x="192" y="426"/>
                    <a:pt x="207" y="412"/>
                    <a:pt x="207" y="412"/>
                  </a:cubicBezTo>
                  <a:cubicBezTo>
                    <a:pt x="207" y="205"/>
                    <a:pt x="207" y="205"/>
                    <a:pt x="207" y="205"/>
                  </a:cubicBezTo>
                  <a:cubicBezTo>
                    <a:pt x="207" y="205"/>
                    <a:pt x="192" y="191"/>
                    <a:pt x="177" y="191"/>
                  </a:cubicBezTo>
                  <a:close/>
                  <a:moveTo>
                    <a:pt x="339" y="250"/>
                  </a:moveTo>
                  <a:lnTo>
                    <a:pt x="339" y="250"/>
                  </a:lnTo>
                  <a:cubicBezTo>
                    <a:pt x="324" y="250"/>
                    <a:pt x="324" y="264"/>
                    <a:pt x="324" y="264"/>
                  </a:cubicBezTo>
                  <a:cubicBezTo>
                    <a:pt x="324" y="382"/>
                    <a:pt x="324" y="382"/>
                    <a:pt x="324" y="382"/>
                  </a:cubicBezTo>
                  <a:cubicBezTo>
                    <a:pt x="324" y="397"/>
                    <a:pt x="324" y="412"/>
                    <a:pt x="339" y="412"/>
                  </a:cubicBezTo>
                  <a:cubicBezTo>
                    <a:pt x="354" y="412"/>
                    <a:pt x="354" y="397"/>
                    <a:pt x="354" y="382"/>
                  </a:cubicBezTo>
                  <a:cubicBezTo>
                    <a:pt x="354" y="264"/>
                    <a:pt x="354" y="264"/>
                    <a:pt x="354" y="264"/>
                  </a:cubicBezTo>
                  <a:cubicBezTo>
                    <a:pt x="354" y="264"/>
                    <a:pt x="354" y="250"/>
                    <a:pt x="339" y="250"/>
                  </a:cubicBezTo>
                  <a:close/>
                  <a:moveTo>
                    <a:pt x="471" y="0"/>
                  </a:moveTo>
                  <a:lnTo>
                    <a:pt x="471" y="0"/>
                  </a:lnTo>
                  <a:cubicBezTo>
                    <a:pt x="324" y="117"/>
                    <a:pt x="324" y="117"/>
                    <a:pt x="324" y="117"/>
                  </a:cubicBezTo>
                  <a:cubicBezTo>
                    <a:pt x="162" y="58"/>
                    <a:pt x="162" y="58"/>
                    <a:pt x="162" y="58"/>
                  </a:cubicBezTo>
                  <a:cubicBezTo>
                    <a:pt x="0" y="147"/>
                    <a:pt x="0" y="147"/>
                    <a:pt x="0" y="147"/>
                  </a:cubicBezTo>
                  <a:cubicBezTo>
                    <a:pt x="0" y="618"/>
                    <a:pt x="0" y="618"/>
                    <a:pt x="0" y="618"/>
                  </a:cubicBezTo>
                  <a:cubicBezTo>
                    <a:pt x="162" y="530"/>
                    <a:pt x="162" y="530"/>
                    <a:pt x="162" y="530"/>
                  </a:cubicBezTo>
                  <a:cubicBezTo>
                    <a:pt x="324" y="588"/>
                    <a:pt x="324" y="588"/>
                    <a:pt x="324" y="588"/>
                  </a:cubicBezTo>
                  <a:cubicBezTo>
                    <a:pt x="471" y="471"/>
                    <a:pt x="471" y="471"/>
                    <a:pt x="471" y="471"/>
                  </a:cubicBezTo>
                  <a:cubicBezTo>
                    <a:pt x="633" y="588"/>
                    <a:pt x="633" y="588"/>
                    <a:pt x="633" y="588"/>
                  </a:cubicBezTo>
                  <a:cubicBezTo>
                    <a:pt x="633" y="117"/>
                    <a:pt x="633" y="117"/>
                    <a:pt x="633" y="117"/>
                  </a:cubicBezTo>
                  <a:lnTo>
                    <a:pt x="471" y="0"/>
                  </a:lnTo>
                  <a:close/>
                  <a:moveTo>
                    <a:pt x="589" y="515"/>
                  </a:moveTo>
                  <a:lnTo>
                    <a:pt x="589" y="515"/>
                  </a:lnTo>
                  <a:cubicBezTo>
                    <a:pt x="471" y="426"/>
                    <a:pt x="471" y="426"/>
                    <a:pt x="471" y="426"/>
                  </a:cubicBezTo>
                  <a:cubicBezTo>
                    <a:pt x="324" y="544"/>
                    <a:pt x="324" y="544"/>
                    <a:pt x="324" y="544"/>
                  </a:cubicBezTo>
                  <a:cubicBezTo>
                    <a:pt x="162" y="485"/>
                    <a:pt x="162" y="485"/>
                    <a:pt x="162" y="485"/>
                  </a:cubicBezTo>
                  <a:cubicBezTo>
                    <a:pt x="44" y="559"/>
                    <a:pt x="44" y="559"/>
                    <a:pt x="44" y="559"/>
                  </a:cubicBezTo>
                  <a:cubicBezTo>
                    <a:pt x="44" y="162"/>
                    <a:pt x="44" y="162"/>
                    <a:pt x="44" y="162"/>
                  </a:cubicBezTo>
                  <a:cubicBezTo>
                    <a:pt x="162" y="88"/>
                    <a:pt x="162" y="88"/>
                    <a:pt x="162" y="88"/>
                  </a:cubicBezTo>
                  <a:cubicBezTo>
                    <a:pt x="324" y="147"/>
                    <a:pt x="324" y="147"/>
                    <a:pt x="324" y="147"/>
                  </a:cubicBezTo>
                  <a:cubicBezTo>
                    <a:pt x="471" y="29"/>
                    <a:pt x="471" y="29"/>
                    <a:pt x="471" y="29"/>
                  </a:cubicBezTo>
                  <a:cubicBezTo>
                    <a:pt x="589" y="117"/>
                    <a:pt x="589" y="117"/>
                    <a:pt x="589" y="117"/>
                  </a:cubicBezTo>
                  <a:lnTo>
                    <a:pt x="589" y="515"/>
                  </a:lnTo>
                  <a:close/>
                  <a:moveTo>
                    <a:pt x="471" y="323"/>
                  </a:moveTo>
                  <a:lnTo>
                    <a:pt x="471" y="323"/>
                  </a:lnTo>
                  <a:cubicBezTo>
                    <a:pt x="471" y="338"/>
                    <a:pt x="486" y="353"/>
                    <a:pt x="501" y="353"/>
                  </a:cubicBezTo>
                  <a:cubicBezTo>
                    <a:pt x="501" y="353"/>
                    <a:pt x="516" y="338"/>
                    <a:pt x="516" y="323"/>
                  </a:cubicBezTo>
                  <a:cubicBezTo>
                    <a:pt x="516" y="176"/>
                    <a:pt x="516" y="176"/>
                    <a:pt x="516" y="176"/>
                  </a:cubicBezTo>
                  <a:cubicBezTo>
                    <a:pt x="516" y="162"/>
                    <a:pt x="501" y="147"/>
                    <a:pt x="501" y="147"/>
                  </a:cubicBezTo>
                  <a:cubicBezTo>
                    <a:pt x="486" y="147"/>
                    <a:pt x="471" y="162"/>
                    <a:pt x="471" y="176"/>
                  </a:cubicBezTo>
                  <a:lnTo>
                    <a:pt x="471" y="323"/>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6" name="Freeform 160"/>
            <p:cNvSpPr>
              <a:spLocks noChangeArrowheads="1"/>
            </p:cNvSpPr>
            <p:nvPr/>
          </p:nvSpPr>
          <p:spPr bwMode="auto">
            <a:xfrm>
              <a:off x="700088" y="890588"/>
              <a:ext cx="222250" cy="266700"/>
            </a:xfrm>
            <a:custGeom>
              <a:avLst/>
              <a:gdLst>
                <a:gd name="T0" fmla="*/ 501 w 517"/>
                <a:gd name="T1" fmla="*/ 235 h 619"/>
                <a:gd name="T2" fmla="*/ 501 w 517"/>
                <a:gd name="T3" fmla="*/ 235 h 619"/>
                <a:gd name="T4" fmla="*/ 442 w 517"/>
                <a:gd name="T5" fmla="*/ 117 h 619"/>
                <a:gd name="T6" fmla="*/ 427 w 517"/>
                <a:gd name="T7" fmla="*/ 117 h 619"/>
                <a:gd name="T8" fmla="*/ 309 w 517"/>
                <a:gd name="T9" fmla="*/ 117 h 619"/>
                <a:gd name="T10" fmla="*/ 309 w 517"/>
                <a:gd name="T11" fmla="*/ 73 h 619"/>
                <a:gd name="T12" fmla="*/ 236 w 517"/>
                <a:gd name="T13" fmla="*/ 0 h 619"/>
                <a:gd name="T14" fmla="*/ 192 w 517"/>
                <a:gd name="T15" fmla="*/ 0 h 619"/>
                <a:gd name="T16" fmla="*/ 118 w 517"/>
                <a:gd name="T17" fmla="*/ 73 h 619"/>
                <a:gd name="T18" fmla="*/ 118 w 517"/>
                <a:gd name="T19" fmla="*/ 117 h 619"/>
                <a:gd name="T20" fmla="*/ 45 w 517"/>
                <a:gd name="T21" fmla="*/ 117 h 619"/>
                <a:gd name="T22" fmla="*/ 0 w 517"/>
                <a:gd name="T23" fmla="*/ 147 h 619"/>
                <a:gd name="T24" fmla="*/ 0 w 517"/>
                <a:gd name="T25" fmla="*/ 353 h 619"/>
                <a:gd name="T26" fmla="*/ 45 w 517"/>
                <a:gd name="T27" fmla="*/ 382 h 619"/>
                <a:gd name="T28" fmla="*/ 118 w 517"/>
                <a:gd name="T29" fmla="*/ 382 h 619"/>
                <a:gd name="T30" fmla="*/ 118 w 517"/>
                <a:gd name="T31" fmla="*/ 544 h 619"/>
                <a:gd name="T32" fmla="*/ 192 w 517"/>
                <a:gd name="T33" fmla="*/ 618 h 619"/>
                <a:gd name="T34" fmla="*/ 236 w 517"/>
                <a:gd name="T35" fmla="*/ 618 h 619"/>
                <a:gd name="T36" fmla="*/ 309 w 517"/>
                <a:gd name="T37" fmla="*/ 544 h 619"/>
                <a:gd name="T38" fmla="*/ 309 w 517"/>
                <a:gd name="T39" fmla="*/ 382 h 619"/>
                <a:gd name="T40" fmla="*/ 427 w 517"/>
                <a:gd name="T41" fmla="*/ 382 h 619"/>
                <a:gd name="T42" fmla="*/ 427 w 517"/>
                <a:gd name="T43" fmla="*/ 382 h 619"/>
                <a:gd name="T44" fmla="*/ 442 w 517"/>
                <a:gd name="T45" fmla="*/ 382 h 619"/>
                <a:gd name="T46" fmla="*/ 501 w 517"/>
                <a:gd name="T47" fmla="*/ 264 h 619"/>
                <a:gd name="T48" fmla="*/ 516 w 517"/>
                <a:gd name="T49" fmla="*/ 250 h 619"/>
                <a:gd name="T50" fmla="*/ 501 w 517"/>
                <a:gd name="T51" fmla="*/ 235 h 619"/>
                <a:gd name="T52" fmla="*/ 162 w 517"/>
                <a:gd name="T53" fmla="*/ 73 h 619"/>
                <a:gd name="T54" fmla="*/ 162 w 517"/>
                <a:gd name="T55" fmla="*/ 73 h 619"/>
                <a:gd name="T56" fmla="*/ 192 w 517"/>
                <a:gd name="T57" fmla="*/ 29 h 619"/>
                <a:gd name="T58" fmla="*/ 236 w 517"/>
                <a:gd name="T59" fmla="*/ 29 h 619"/>
                <a:gd name="T60" fmla="*/ 280 w 517"/>
                <a:gd name="T61" fmla="*/ 73 h 619"/>
                <a:gd name="T62" fmla="*/ 280 w 517"/>
                <a:gd name="T63" fmla="*/ 117 h 619"/>
                <a:gd name="T64" fmla="*/ 162 w 517"/>
                <a:gd name="T65" fmla="*/ 117 h 619"/>
                <a:gd name="T66" fmla="*/ 162 w 517"/>
                <a:gd name="T67" fmla="*/ 73 h 619"/>
                <a:gd name="T68" fmla="*/ 280 w 517"/>
                <a:gd name="T69" fmla="*/ 544 h 619"/>
                <a:gd name="T70" fmla="*/ 280 w 517"/>
                <a:gd name="T71" fmla="*/ 544 h 619"/>
                <a:gd name="T72" fmla="*/ 236 w 517"/>
                <a:gd name="T73" fmla="*/ 588 h 619"/>
                <a:gd name="T74" fmla="*/ 192 w 517"/>
                <a:gd name="T75" fmla="*/ 588 h 619"/>
                <a:gd name="T76" fmla="*/ 162 w 517"/>
                <a:gd name="T77" fmla="*/ 544 h 619"/>
                <a:gd name="T78" fmla="*/ 162 w 517"/>
                <a:gd name="T79" fmla="*/ 382 h 619"/>
                <a:gd name="T80" fmla="*/ 280 w 517"/>
                <a:gd name="T81" fmla="*/ 382 h 619"/>
                <a:gd name="T82" fmla="*/ 280 w 517"/>
                <a:gd name="T83" fmla="*/ 544 h 619"/>
                <a:gd name="T84" fmla="*/ 427 w 517"/>
                <a:gd name="T85" fmla="*/ 338 h 619"/>
                <a:gd name="T86" fmla="*/ 427 w 517"/>
                <a:gd name="T87" fmla="*/ 338 h 619"/>
                <a:gd name="T88" fmla="*/ 413 w 517"/>
                <a:gd name="T89" fmla="*/ 353 h 619"/>
                <a:gd name="T90" fmla="*/ 59 w 517"/>
                <a:gd name="T91" fmla="*/ 353 h 619"/>
                <a:gd name="T92" fmla="*/ 45 w 517"/>
                <a:gd name="T93" fmla="*/ 323 h 619"/>
                <a:gd name="T94" fmla="*/ 45 w 517"/>
                <a:gd name="T95" fmla="*/ 176 h 619"/>
                <a:gd name="T96" fmla="*/ 59 w 517"/>
                <a:gd name="T97" fmla="*/ 147 h 619"/>
                <a:gd name="T98" fmla="*/ 413 w 517"/>
                <a:gd name="T99" fmla="*/ 147 h 619"/>
                <a:gd name="T100" fmla="*/ 427 w 517"/>
                <a:gd name="T101" fmla="*/ 162 h 619"/>
                <a:gd name="T102" fmla="*/ 472 w 517"/>
                <a:gd name="T103" fmla="*/ 250 h 619"/>
                <a:gd name="T104" fmla="*/ 427 w 517"/>
                <a:gd name="T105" fmla="*/ 338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7" h="619">
                  <a:moveTo>
                    <a:pt x="501" y="235"/>
                  </a:moveTo>
                  <a:lnTo>
                    <a:pt x="501" y="235"/>
                  </a:lnTo>
                  <a:cubicBezTo>
                    <a:pt x="442" y="117"/>
                    <a:pt x="442" y="117"/>
                    <a:pt x="442" y="117"/>
                  </a:cubicBezTo>
                  <a:cubicBezTo>
                    <a:pt x="442" y="117"/>
                    <a:pt x="442" y="117"/>
                    <a:pt x="427" y="117"/>
                  </a:cubicBezTo>
                  <a:cubicBezTo>
                    <a:pt x="309" y="117"/>
                    <a:pt x="309" y="117"/>
                    <a:pt x="309" y="117"/>
                  </a:cubicBezTo>
                  <a:cubicBezTo>
                    <a:pt x="309" y="73"/>
                    <a:pt x="309" y="73"/>
                    <a:pt x="309" y="73"/>
                  </a:cubicBezTo>
                  <a:cubicBezTo>
                    <a:pt x="309" y="29"/>
                    <a:pt x="280" y="0"/>
                    <a:pt x="236" y="0"/>
                  </a:cubicBezTo>
                  <a:cubicBezTo>
                    <a:pt x="192" y="0"/>
                    <a:pt x="192" y="0"/>
                    <a:pt x="192" y="0"/>
                  </a:cubicBezTo>
                  <a:cubicBezTo>
                    <a:pt x="148" y="0"/>
                    <a:pt x="118" y="29"/>
                    <a:pt x="118" y="73"/>
                  </a:cubicBezTo>
                  <a:cubicBezTo>
                    <a:pt x="118" y="117"/>
                    <a:pt x="118" y="117"/>
                    <a:pt x="118" y="117"/>
                  </a:cubicBezTo>
                  <a:cubicBezTo>
                    <a:pt x="45" y="117"/>
                    <a:pt x="45" y="117"/>
                    <a:pt x="45" y="117"/>
                  </a:cubicBezTo>
                  <a:cubicBezTo>
                    <a:pt x="15" y="117"/>
                    <a:pt x="0" y="132"/>
                    <a:pt x="0" y="147"/>
                  </a:cubicBezTo>
                  <a:cubicBezTo>
                    <a:pt x="0" y="353"/>
                    <a:pt x="0" y="353"/>
                    <a:pt x="0" y="353"/>
                  </a:cubicBezTo>
                  <a:cubicBezTo>
                    <a:pt x="0" y="367"/>
                    <a:pt x="15" y="382"/>
                    <a:pt x="45" y="382"/>
                  </a:cubicBezTo>
                  <a:cubicBezTo>
                    <a:pt x="118" y="382"/>
                    <a:pt x="118" y="382"/>
                    <a:pt x="118" y="382"/>
                  </a:cubicBezTo>
                  <a:cubicBezTo>
                    <a:pt x="118" y="544"/>
                    <a:pt x="118" y="544"/>
                    <a:pt x="118" y="544"/>
                  </a:cubicBezTo>
                  <a:cubicBezTo>
                    <a:pt x="118" y="588"/>
                    <a:pt x="148" y="618"/>
                    <a:pt x="192" y="618"/>
                  </a:cubicBezTo>
                  <a:cubicBezTo>
                    <a:pt x="236" y="618"/>
                    <a:pt x="236" y="618"/>
                    <a:pt x="236" y="618"/>
                  </a:cubicBezTo>
                  <a:cubicBezTo>
                    <a:pt x="280" y="618"/>
                    <a:pt x="309" y="588"/>
                    <a:pt x="309" y="544"/>
                  </a:cubicBezTo>
                  <a:cubicBezTo>
                    <a:pt x="309" y="382"/>
                    <a:pt x="309" y="382"/>
                    <a:pt x="309" y="382"/>
                  </a:cubicBezTo>
                  <a:cubicBezTo>
                    <a:pt x="427" y="382"/>
                    <a:pt x="427" y="382"/>
                    <a:pt x="427" y="382"/>
                  </a:cubicBezTo>
                  <a:lnTo>
                    <a:pt x="427" y="382"/>
                  </a:lnTo>
                  <a:cubicBezTo>
                    <a:pt x="442" y="382"/>
                    <a:pt x="442" y="382"/>
                    <a:pt x="442" y="382"/>
                  </a:cubicBezTo>
                  <a:cubicBezTo>
                    <a:pt x="501" y="264"/>
                    <a:pt x="501" y="264"/>
                    <a:pt x="501" y="264"/>
                  </a:cubicBezTo>
                  <a:cubicBezTo>
                    <a:pt x="516" y="250"/>
                    <a:pt x="516" y="250"/>
                    <a:pt x="516" y="250"/>
                  </a:cubicBezTo>
                  <a:cubicBezTo>
                    <a:pt x="516" y="250"/>
                    <a:pt x="516" y="235"/>
                    <a:pt x="501" y="235"/>
                  </a:cubicBezTo>
                  <a:close/>
                  <a:moveTo>
                    <a:pt x="162" y="73"/>
                  </a:moveTo>
                  <a:lnTo>
                    <a:pt x="162" y="73"/>
                  </a:lnTo>
                  <a:cubicBezTo>
                    <a:pt x="162" y="58"/>
                    <a:pt x="177" y="29"/>
                    <a:pt x="192" y="29"/>
                  </a:cubicBezTo>
                  <a:cubicBezTo>
                    <a:pt x="236" y="29"/>
                    <a:pt x="236" y="29"/>
                    <a:pt x="236" y="29"/>
                  </a:cubicBezTo>
                  <a:cubicBezTo>
                    <a:pt x="251" y="29"/>
                    <a:pt x="280" y="58"/>
                    <a:pt x="280" y="73"/>
                  </a:cubicBezTo>
                  <a:cubicBezTo>
                    <a:pt x="280" y="117"/>
                    <a:pt x="280" y="117"/>
                    <a:pt x="280" y="117"/>
                  </a:cubicBezTo>
                  <a:cubicBezTo>
                    <a:pt x="162" y="117"/>
                    <a:pt x="162" y="117"/>
                    <a:pt x="162" y="117"/>
                  </a:cubicBezTo>
                  <a:lnTo>
                    <a:pt x="162" y="73"/>
                  </a:lnTo>
                  <a:close/>
                  <a:moveTo>
                    <a:pt x="280" y="544"/>
                  </a:moveTo>
                  <a:lnTo>
                    <a:pt x="280" y="544"/>
                  </a:lnTo>
                  <a:cubicBezTo>
                    <a:pt x="280" y="559"/>
                    <a:pt x="251" y="588"/>
                    <a:pt x="236" y="588"/>
                  </a:cubicBezTo>
                  <a:cubicBezTo>
                    <a:pt x="192" y="588"/>
                    <a:pt x="192" y="588"/>
                    <a:pt x="192" y="588"/>
                  </a:cubicBezTo>
                  <a:cubicBezTo>
                    <a:pt x="177" y="588"/>
                    <a:pt x="162" y="559"/>
                    <a:pt x="162" y="544"/>
                  </a:cubicBezTo>
                  <a:cubicBezTo>
                    <a:pt x="162" y="382"/>
                    <a:pt x="162" y="382"/>
                    <a:pt x="162" y="382"/>
                  </a:cubicBezTo>
                  <a:cubicBezTo>
                    <a:pt x="280" y="382"/>
                    <a:pt x="280" y="382"/>
                    <a:pt x="280" y="382"/>
                  </a:cubicBezTo>
                  <a:lnTo>
                    <a:pt x="280" y="544"/>
                  </a:lnTo>
                  <a:close/>
                  <a:moveTo>
                    <a:pt x="427" y="338"/>
                  </a:moveTo>
                  <a:lnTo>
                    <a:pt x="427" y="338"/>
                  </a:lnTo>
                  <a:cubicBezTo>
                    <a:pt x="427" y="353"/>
                    <a:pt x="413" y="353"/>
                    <a:pt x="413" y="353"/>
                  </a:cubicBezTo>
                  <a:cubicBezTo>
                    <a:pt x="59" y="353"/>
                    <a:pt x="59" y="353"/>
                    <a:pt x="59" y="353"/>
                  </a:cubicBezTo>
                  <a:cubicBezTo>
                    <a:pt x="45" y="353"/>
                    <a:pt x="45" y="338"/>
                    <a:pt x="45" y="323"/>
                  </a:cubicBezTo>
                  <a:cubicBezTo>
                    <a:pt x="45" y="176"/>
                    <a:pt x="45" y="176"/>
                    <a:pt x="45" y="176"/>
                  </a:cubicBezTo>
                  <a:cubicBezTo>
                    <a:pt x="45" y="162"/>
                    <a:pt x="45" y="147"/>
                    <a:pt x="59" y="147"/>
                  </a:cubicBezTo>
                  <a:cubicBezTo>
                    <a:pt x="413" y="147"/>
                    <a:pt x="413" y="147"/>
                    <a:pt x="413" y="147"/>
                  </a:cubicBezTo>
                  <a:cubicBezTo>
                    <a:pt x="413" y="147"/>
                    <a:pt x="427" y="147"/>
                    <a:pt x="427" y="162"/>
                  </a:cubicBezTo>
                  <a:cubicBezTo>
                    <a:pt x="472" y="250"/>
                    <a:pt x="472" y="250"/>
                    <a:pt x="472" y="250"/>
                  </a:cubicBezTo>
                  <a:lnTo>
                    <a:pt x="427" y="338"/>
                  </a:ln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sp>
          <p:nvSpPr>
            <p:cNvPr id="497" name="Freeform 161"/>
            <p:cNvSpPr>
              <a:spLocks noChangeArrowheads="1"/>
            </p:cNvSpPr>
            <p:nvPr/>
          </p:nvSpPr>
          <p:spPr bwMode="auto">
            <a:xfrm>
              <a:off x="266700" y="890588"/>
              <a:ext cx="204788" cy="266700"/>
            </a:xfrm>
            <a:custGeom>
              <a:avLst/>
              <a:gdLst>
                <a:gd name="T0" fmla="*/ 236 w 472"/>
                <a:gd name="T1" fmla="*/ 0 h 619"/>
                <a:gd name="T2" fmla="*/ 236 w 472"/>
                <a:gd name="T3" fmla="*/ 0 h 619"/>
                <a:gd name="T4" fmla="*/ 0 w 472"/>
                <a:gd name="T5" fmla="*/ 235 h 619"/>
                <a:gd name="T6" fmla="*/ 236 w 472"/>
                <a:gd name="T7" fmla="*/ 618 h 619"/>
                <a:gd name="T8" fmla="*/ 471 w 472"/>
                <a:gd name="T9" fmla="*/ 235 h 619"/>
                <a:gd name="T10" fmla="*/ 236 w 472"/>
                <a:gd name="T11" fmla="*/ 0 h 619"/>
                <a:gd name="T12" fmla="*/ 236 w 472"/>
                <a:gd name="T13" fmla="*/ 559 h 619"/>
                <a:gd name="T14" fmla="*/ 236 w 472"/>
                <a:gd name="T15" fmla="*/ 559 h 619"/>
                <a:gd name="T16" fmla="*/ 45 w 472"/>
                <a:gd name="T17" fmla="*/ 235 h 619"/>
                <a:gd name="T18" fmla="*/ 236 w 472"/>
                <a:gd name="T19" fmla="*/ 29 h 619"/>
                <a:gd name="T20" fmla="*/ 427 w 472"/>
                <a:gd name="T21" fmla="*/ 235 h 619"/>
                <a:gd name="T22" fmla="*/ 236 w 472"/>
                <a:gd name="T23" fmla="*/ 559 h 619"/>
                <a:gd name="T24" fmla="*/ 236 w 472"/>
                <a:gd name="T25" fmla="*/ 132 h 619"/>
                <a:gd name="T26" fmla="*/ 236 w 472"/>
                <a:gd name="T27" fmla="*/ 132 h 619"/>
                <a:gd name="T28" fmla="*/ 133 w 472"/>
                <a:gd name="T29" fmla="*/ 235 h 619"/>
                <a:gd name="T30" fmla="*/ 236 w 472"/>
                <a:gd name="T31" fmla="*/ 323 h 619"/>
                <a:gd name="T32" fmla="*/ 339 w 472"/>
                <a:gd name="T33" fmla="*/ 235 h 619"/>
                <a:gd name="T34" fmla="*/ 236 w 472"/>
                <a:gd name="T35" fmla="*/ 132 h 619"/>
                <a:gd name="T36" fmla="*/ 236 w 472"/>
                <a:gd name="T37" fmla="*/ 294 h 619"/>
                <a:gd name="T38" fmla="*/ 236 w 472"/>
                <a:gd name="T39" fmla="*/ 294 h 619"/>
                <a:gd name="T40" fmla="*/ 177 w 472"/>
                <a:gd name="T41" fmla="*/ 235 h 619"/>
                <a:gd name="T42" fmla="*/ 236 w 472"/>
                <a:gd name="T43" fmla="*/ 176 h 619"/>
                <a:gd name="T44" fmla="*/ 295 w 472"/>
                <a:gd name="T45" fmla="*/ 235 h 619"/>
                <a:gd name="T46" fmla="*/ 236 w 472"/>
                <a:gd name="T47" fmla="*/ 29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2" h="619">
                  <a:moveTo>
                    <a:pt x="236" y="0"/>
                  </a:moveTo>
                  <a:lnTo>
                    <a:pt x="236" y="0"/>
                  </a:lnTo>
                  <a:cubicBezTo>
                    <a:pt x="104" y="0"/>
                    <a:pt x="0" y="103"/>
                    <a:pt x="0" y="235"/>
                  </a:cubicBezTo>
                  <a:cubicBezTo>
                    <a:pt x="0" y="323"/>
                    <a:pt x="192" y="618"/>
                    <a:pt x="236" y="618"/>
                  </a:cubicBezTo>
                  <a:cubicBezTo>
                    <a:pt x="280" y="618"/>
                    <a:pt x="471" y="323"/>
                    <a:pt x="471" y="235"/>
                  </a:cubicBezTo>
                  <a:cubicBezTo>
                    <a:pt x="471" y="103"/>
                    <a:pt x="368" y="0"/>
                    <a:pt x="236" y="0"/>
                  </a:cubicBezTo>
                  <a:close/>
                  <a:moveTo>
                    <a:pt x="236" y="559"/>
                  </a:moveTo>
                  <a:lnTo>
                    <a:pt x="236" y="559"/>
                  </a:lnTo>
                  <a:cubicBezTo>
                    <a:pt x="207" y="559"/>
                    <a:pt x="45" y="309"/>
                    <a:pt x="45" y="235"/>
                  </a:cubicBezTo>
                  <a:cubicBezTo>
                    <a:pt x="45" y="117"/>
                    <a:pt x="133" y="29"/>
                    <a:pt x="236" y="29"/>
                  </a:cubicBezTo>
                  <a:cubicBezTo>
                    <a:pt x="339" y="29"/>
                    <a:pt x="427" y="117"/>
                    <a:pt x="427" y="235"/>
                  </a:cubicBezTo>
                  <a:cubicBezTo>
                    <a:pt x="427" y="309"/>
                    <a:pt x="266" y="559"/>
                    <a:pt x="236" y="559"/>
                  </a:cubicBezTo>
                  <a:close/>
                  <a:moveTo>
                    <a:pt x="236" y="132"/>
                  </a:moveTo>
                  <a:lnTo>
                    <a:pt x="236" y="132"/>
                  </a:lnTo>
                  <a:cubicBezTo>
                    <a:pt x="177" y="132"/>
                    <a:pt x="133" y="176"/>
                    <a:pt x="133" y="235"/>
                  </a:cubicBezTo>
                  <a:cubicBezTo>
                    <a:pt x="133" y="279"/>
                    <a:pt x="177" y="323"/>
                    <a:pt x="236" y="323"/>
                  </a:cubicBezTo>
                  <a:cubicBezTo>
                    <a:pt x="295" y="323"/>
                    <a:pt x="339" y="279"/>
                    <a:pt x="339" y="235"/>
                  </a:cubicBezTo>
                  <a:cubicBezTo>
                    <a:pt x="339" y="176"/>
                    <a:pt x="295" y="132"/>
                    <a:pt x="236" y="132"/>
                  </a:cubicBezTo>
                  <a:close/>
                  <a:moveTo>
                    <a:pt x="236" y="294"/>
                  </a:moveTo>
                  <a:lnTo>
                    <a:pt x="236" y="294"/>
                  </a:lnTo>
                  <a:cubicBezTo>
                    <a:pt x="207" y="294"/>
                    <a:pt x="177" y="264"/>
                    <a:pt x="177" y="235"/>
                  </a:cubicBezTo>
                  <a:cubicBezTo>
                    <a:pt x="177" y="191"/>
                    <a:pt x="207" y="176"/>
                    <a:pt x="236" y="176"/>
                  </a:cubicBezTo>
                  <a:cubicBezTo>
                    <a:pt x="266" y="176"/>
                    <a:pt x="295" y="191"/>
                    <a:pt x="295" y="235"/>
                  </a:cubicBezTo>
                  <a:cubicBezTo>
                    <a:pt x="295" y="264"/>
                    <a:pt x="266" y="294"/>
                    <a:pt x="236" y="294"/>
                  </a:cubicBezTo>
                  <a:close/>
                </a:path>
              </a:pathLst>
            </a:custGeom>
            <a:grpFill/>
            <a:ln>
              <a:noFill/>
            </a:ln>
            <a:effectLst/>
            <a:extLst/>
          </p:spPr>
          <p:txBody>
            <a:bodyPr wrap="none" anchor="ctr"/>
            <a:lstStyle/>
            <a:p>
              <a:pPr eaLnBrk="1" fontAlgn="auto" hangingPunct="1">
                <a:spcBef>
                  <a:spcPts val="0"/>
                </a:spcBef>
                <a:spcAft>
                  <a:spcPts val="0"/>
                </a:spcAft>
                <a:defRPr/>
              </a:pPr>
              <a:endParaRPr lang="en-US">
                <a:latin typeface="+mn-lt"/>
                <a:ea typeface="+mn-ea"/>
              </a:endParaRPr>
            </a:p>
          </p:txBody>
        </p:sp>
      </p:grpSp>
      <p:sp>
        <p:nvSpPr>
          <p:cNvPr id="500" name="Rectangle 35"/>
          <p:cNvSpPr/>
          <p:nvPr/>
        </p:nvSpPr>
        <p:spPr>
          <a:xfrm rot="16200000">
            <a:off x="16036223" y="4229543"/>
            <a:ext cx="2902866" cy="14138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501" name="Rectangle 35"/>
          <p:cNvSpPr/>
          <p:nvPr/>
        </p:nvSpPr>
        <p:spPr>
          <a:xfrm>
            <a:off x="16942541" y="4300235"/>
            <a:ext cx="2902866" cy="14138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Tree>
    <p:extLst>
      <p:ext uri="{BB962C8B-B14F-4D97-AF65-F5344CB8AC3E}">
        <p14:creationId xmlns:p14="http://schemas.microsoft.com/office/powerpoint/2010/main" val="38173635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350" name="Shape 2893"/>
          <p:cNvSpPr/>
          <p:nvPr/>
        </p:nvSpPr>
        <p:spPr>
          <a:xfrm>
            <a:off x="8047037"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2907" y="14380"/>
                </a:moveTo>
                <a:cubicBezTo>
                  <a:pt x="12819" y="14469"/>
                  <a:pt x="12764" y="14592"/>
                  <a:pt x="12764" y="14727"/>
                </a:cubicBezTo>
                <a:cubicBezTo>
                  <a:pt x="12764" y="14999"/>
                  <a:pt x="12984" y="15218"/>
                  <a:pt x="13255" y="15218"/>
                </a:cubicBezTo>
                <a:cubicBezTo>
                  <a:pt x="13390" y="15218"/>
                  <a:pt x="13513" y="15164"/>
                  <a:pt x="13602" y="15074"/>
                </a:cubicBezTo>
                <a:lnTo>
                  <a:pt x="17529" y="11147"/>
                </a:lnTo>
                <a:cubicBezTo>
                  <a:pt x="17618" y="11058"/>
                  <a:pt x="17673" y="10936"/>
                  <a:pt x="17673" y="10800"/>
                </a:cubicBezTo>
                <a:cubicBezTo>
                  <a:pt x="17673" y="10665"/>
                  <a:pt x="17618" y="10542"/>
                  <a:pt x="17529" y="10453"/>
                </a:cubicBezTo>
                <a:lnTo>
                  <a:pt x="13602" y="6526"/>
                </a:lnTo>
                <a:cubicBezTo>
                  <a:pt x="13513" y="6437"/>
                  <a:pt x="13390" y="6382"/>
                  <a:pt x="13255" y="6382"/>
                </a:cubicBezTo>
                <a:cubicBezTo>
                  <a:pt x="12984" y="6382"/>
                  <a:pt x="12764" y="6601"/>
                  <a:pt x="12764" y="6873"/>
                </a:cubicBezTo>
                <a:cubicBezTo>
                  <a:pt x="12764" y="7008"/>
                  <a:pt x="12819" y="7131"/>
                  <a:pt x="12907" y="7220"/>
                </a:cubicBezTo>
                <a:lnTo>
                  <a:pt x="15997" y="10309"/>
                </a:lnTo>
                <a:lnTo>
                  <a:pt x="491" y="10309"/>
                </a:lnTo>
                <a:cubicBezTo>
                  <a:pt x="220" y="10309"/>
                  <a:pt x="0" y="10529"/>
                  <a:pt x="0" y="10800"/>
                </a:cubicBezTo>
                <a:cubicBezTo>
                  <a:pt x="0" y="11071"/>
                  <a:pt x="220" y="11291"/>
                  <a:pt x="491" y="11291"/>
                </a:cubicBezTo>
                <a:lnTo>
                  <a:pt x="15997" y="11291"/>
                </a:lnTo>
                <a:cubicBezTo>
                  <a:pt x="15997" y="11291"/>
                  <a:pt x="12907" y="14380"/>
                  <a:pt x="12907" y="14380"/>
                </a:cubicBezTo>
                <a:close/>
                <a:moveTo>
                  <a:pt x="21109" y="0"/>
                </a:moveTo>
                <a:lnTo>
                  <a:pt x="3436" y="0"/>
                </a:lnTo>
                <a:cubicBezTo>
                  <a:pt x="3166" y="0"/>
                  <a:pt x="2945" y="220"/>
                  <a:pt x="2945" y="491"/>
                </a:cubicBezTo>
                <a:lnTo>
                  <a:pt x="2945" y="7855"/>
                </a:lnTo>
                <a:cubicBezTo>
                  <a:pt x="2945" y="8126"/>
                  <a:pt x="3166" y="8345"/>
                  <a:pt x="3436" y="8345"/>
                </a:cubicBezTo>
                <a:cubicBezTo>
                  <a:pt x="3707" y="8345"/>
                  <a:pt x="3927" y="8126"/>
                  <a:pt x="3927" y="7855"/>
                </a:cubicBezTo>
                <a:lnTo>
                  <a:pt x="3927" y="982"/>
                </a:lnTo>
                <a:lnTo>
                  <a:pt x="20618" y="982"/>
                </a:lnTo>
                <a:lnTo>
                  <a:pt x="20618" y="20618"/>
                </a:lnTo>
                <a:lnTo>
                  <a:pt x="3927" y="20618"/>
                </a:lnTo>
                <a:lnTo>
                  <a:pt x="3927" y="13745"/>
                </a:lnTo>
                <a:cubicBezTo>
                  <a:pt x="3927" y="13475"/>
                  <a:pt x="3707" y="13255"/>
                  <a:pt x="3436" y="13255"/>
                </a:cubicBezTo>
                <a:cubicBezTo>
                  <a:pt x="3166" y="13255"/>
                  <a:pt x="2945" y="13475"/>
                  <a:pt x="2945" y="13745"/>
                </a:cubicBezTo>
                <a:lnTo>
                  <a:pt x="2945" y="21109"/>
                </a:lnTo>
                <a:cubicBezTo>
                  <a:pt x="2945" y="21380"/>
                  <a:pt x="3166" y="21600"/>
                  <a:pt x="3436" y="21600"/>
                </a:cubicBezTo>
                <a:lnTo>
                  <a:pt x="21109" y="21600"/>
                </a:lnTo>
                <a:cubicBezTo>
                  <a:pt x="21380" y="21600"/>
                  <a:pt x="21600" y="21380"/>
                  <a:pt x="21600" y="21109"/>
                </a:cubicBezTo>
                <a:lnTo>
                  <a:pt x="21600" y="491"/>
                </a:lnTo>
                <a:cubicBezTo>
                  <a:pt x="21600" y="220"/>
                  <a:pt x="21380" y="0"/>
                  <a:pt x="21109"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1" name="Shape 2894"/>
          <p:cNvSpPr/>
          <p:nvPr/>
        </p:nvSpPr>
        <p:spPr>
          <a:xfrm>
            <a:off x="8749509"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lnTo>
                  <a:pt x="5604" y="10309"/>
                </a:lnTo>
                <a:lnTo>
                  <a:pt x="8693" y="7220"/>
                </a:lnTo>
                <a:cubicBezTo>
                  <a:pt x="8781" y="7131"/>
                  <a:pt x="8836" y="7008"/>
                  <a:pt x="8836" y="6873"/>
                </a:cubicBezTo>
                <a:cubicBezTo>
                  <a:pt x="8836" y="6601"/>
                  <a:pt x="8616" y="6382"/>
                  <a:pt x="8345" y="6382"/>
                </a:cubicBezTo>
                <a:cubicBezTo>
                  <a:pt x="8210" y="6382"/>
                  <a:pt x="8087" y="6437"/>
                  <a:pt x="7998" y="6526"/>
                </a:cubicBezTo>
                <a:lnTo>
                  <a:pt x="4071" y="10453"/>
                </a:lnTo>
                <a:cubicBezTo>
                  <a:pt x="3982" y="10542"/>
                  <a:pt x="3927" y="10665"/>
                  <a:pt x="3927" y="10800"/>
                </a:cubicBezTo>
                <a:cubicBezTo>
                  <a:pt x="3927" y="10936"/>
                  <a:pt x="3982" y="11058"/>
                  <a:pt x="4071" y="11147"/>
                </a:cubicBezTo>
                <a:lnTo>
                  <a:pt x="7998" y="15074"/>
                </a:lnTo>
                <a:cubicBezTo>
                  <a:pt x="8087" y="15164"/>
                  <a:pt x="8210" y="15218"/>
                  <a:pt x="8345" y="15218"/>
                </a:cubicBezTo>
                <a:cubicBezTo>
                  <a:pt x="8616" y="15218"/>
                  <a:pt x="8836" y="14999"/>
                  <a:pt x="8836" y="14727"/>
                </a:cubicBezTo>
                <a:cubicBezTo>
                  <a:pt x="8836" y="14592"/>
                  <a:pt x="8781" y="14469"/>
                  <a:pt x="8693" y="14380"/>
                </a:cubicBezTo>
                <a:lnTo>
                  <a:pt x="5604" y="11291"/>
                </a:lnTo>
                <a:lnTo>
                  <a:pt x="21109" y="11291"/>
                </a:lnTo>
                <a:cubicBezTo>
                  <a:pt x="21380" y="11291"/>
                  <a:pt x="21600" y="11071"/>
                  <a:pt x="21600" y="10800"/>
                </a:cubicBezTo>
                <a:cubicBezTo>
                  <a:pt x="21600" y="10529"/>
                  <a:pt x="21380" y="10309"/>
                  <a:pt x="21109" y="10309"/>
                </a:cubicBezTo>
                <a:moveTo>
                  <a:pt x="18164" y="13255"/>
                </a:moveTo>
                <a:cubicBezTo>
                  <a:pt x="17893" y="13255"/>
                  <a:pt x="17673" y="13475"/>
                  <a:pt x="17673" y="13745"/>
                </a:cubicBezTo>
                <a:lnTo>
                  <a:pt x="17673" y="20618"/>
                </a:lnTo>
                <a:lnTo>
                  <a:pt x="982" y="20618"/>
                </a:lnTo>
                <a:lnTo>
                  <a:pt x="982" y="982"/>
                </a:lnTo>
                <a:lnTo>
                  <a:pt x="17673" y="982"/>
                </a:lnTo>
                <a:lnTo>
                  <a:pt x="17673" y="7855"/>
                </a:lnTo>
                <a:cubicBezTo>
                  <a:pt x="17673" y="8126"/>
                  <a:pt x="17893" y="8345"/>
                  <a:pt x="18164" y="8345"/>
                </a:cubicBezTo>
                <a:cubicBezTo>
                  <a:pt x="18434" y="8345"/>
                  <a:pt x="18655" y="8126"/>
                  <a:pt x="18655" y="7855"/>
                </a:cubicBezTo>
                <a:lnTo>
                  <a:pt x="18655" y="491"/>
                </a:lnTo>
                <a:cubicBezTo>
                  <a:pt x="18655" y="220"/>
                  <a:pt x="18434" y="0"/>
                  <a:pt x="18164" y="0"/>
                </a:cubicBezTo>
                <a:lnTo>
                  <a:pt x="491" y="0"/>
                </a:lnTo>
                <a:cubicBezTo>
                  <a:pt x="220" y="0"/>
                  <a:pt x="0" y="220"/>
                  <a:pt x="0" y="491"/>
                </a:cubicBezTo>
                <a:lnTo>
                  <a:pt x="0" y="21109"/>
                </a:lnTo>
                <a:cubicBezTo>
                  <a:pt x="0" y="21380"/>
                  <a:pt x="220" y="21600"/>
                  <a:pt x="491" y="21600"/>
                </a:cubicBezTo>
                <a:lnTo>
                  <a:pt x="18164" y="21600"/>
                </a:lnTo>
                <a:cubicBezTo>
                  <a:pt x="18434" y="21600"/>
                  <a:pt x="18655" y="21380"/>
                  <a:pt x="18655" y="21109"/>
                </a:cubicBezTo>
                <a:lnTo>
                  <a:pt x="18655" y="13745"/>
                </a:lnTo>
                <a:cubicBezTo>
                  <a:pt x="18655" y="13475"/>
                  <a:pt x="18434" y="13255"/>
                  <a:pt x="18164" y="132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2" name="Shape 2895"/>
          <p:cNvSpPr/>
          <p:nvPr/>
        </p:nvSpPr>
        <p:spPr>
          <a:xfrm>
            <a:off x="9543972" y="5864611"/>
            <a:ext cx="183981"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5709"/>
                </a:moveTo>
                <a:cubicBezTo>
                  <a:pt x="20347" y="15709"/>
                  <a:pt x="20102" y="15764"/>
                  <a:pt x="19924" y="15853"/>
                </a:cubicBezTo>
                <a:lnTo>
                  <a:pt x="11782" y="19924"/>
                </a:lnTo>
                <a:lnTo>
                  <a:pt x="11782" y="491"/>
                </a:lnTo>
                <a:cubicBezTo>
                  <a:pt x="11782" y="220"/>
                  <a:pt x="11342" y="0"/>
                  <a:pt x="10800" y="0"/>
                </a:cubicBezTo>
                <a:cubicBezTo>
                  <a:pt x="10258" y="0"/>
                  <a:pt x="9818" y="220"/>
                  <a:pt x="9818" y="491"/>
                </a:cubicBezTo>
                <a:lnTo>
                  <a:pt x="9818" y="19924"/>
                </a:lnTo>
                <a:lnTo>
                  <a:pt x="1676" y="15853"/>
                </a:lnTo>
                <a:cubicBezTo>
                  <a:pt x="1498" y="15764"/>
                  <a:pt x="1253" y="15709"/>
                  <a:pt x="982" y="15709"/>
                </a:cubicBezTo>
                <a:cubicBezTo>
                  <a:pt x="440" y="15709"/>
                  <a:pt x="0" y="15929"/>
                  <a:pt x="0" y="16200"/>
                </a:cubicBezTo>
                <a:cubicBezTo>
                  <a:pt x="0" y="16336"/>
                  <a:pt x="110" y="16458"/>
                  <a:pt x="288" y="16547"/>
                </a:cubicBezTo>
                <a:lnTo>
                  <a:pt x="10106" y="21456"/>
                </a:lnTo>
                <a:cubicBezTo>
                  <a:pt x="10284" y="21545"/>
                  <a:pt x="10529" y="21600"/>
                  <a:pt x="10800" y="21600"/>
                </a:cubicBezTo>
                <a:cubicBezTo>
                  <a:pt x="11071" y="21600"/>
                  <a:pt x="11316" y="21545"/>
                  <a:pt x="11494" y="21456"/>
                </a:cubicBezTo>
                <a:lnTo>
                  <a:pt x="21312" y="16547"/>
                </a:lnTo>
                <a:cubicBezTo>
                  <a:pt x="21490" y="16458"/>
                  <a:pt x="21600" y="16336"/>
                  <a:pt x="21600" y="16200"/>
                </a:cubicBezTo>
                <a:cubicBezTo>
                  <a:pt x="21600" y="15929"/>
                  <a:pt x="21160" y="15709"/>
                  <a:pt x="20618" y="157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3" name="Shape 2896"/>
          <p:cNvSpPr/>
          <p:nvPr/>
        </p:nvSpPr>
        <p:spPr>
          <a:xfrm>
            <a:off x="10246444" y="5864611"/>
            <a:ext cx="183981" cy="367962"/>
          </a:xfrm>
          <a:custGeom>
            <a:avLst/>
            <a:gdLst/>
            <a:ahLst/>
            <a:cxnLst>
              <a:cxn ang="0">
                <a:pos x="wd2" y="hd2"/>
              </a:cxn>
              <a:cxn ang="5400000">
                <a:pos x="wd2" y="hd2"/>
              </a:cxn>
              <a:cxn ang="10800000">
                <a:pos x="wd2" y="hd2"/>
              </a:cxn>
              <a:cxn ang="16200000">
                <a:pos x="wd2" y="hd2"/>
              </a:cxn>
            </a:cxnLst>
            <a:rect l="0" t="0" r="r" b="b"/>
            <a:pathLst>
              <a:path w="21600" h="21600" extrusionOk="0">
                <a:moveTo>
                  <a:pt x="21312" y="5053"/>
                </a:moveTo>
                <a:lnTo>
                  <a:pt x="11494" y="144"/>
                </a:lnTo>
                <a:cubicBezTo>
                  <a:pt x="11316" y="55"/>
                  <a:pt x="11071" y="0"/>
                  <a:pt x="10800" y="0"/>
                </a:cubicBezTo>
                <a:cubicBezTo>
                  <a:pt x="10529" y="0"/>
                  <a:pt x="10284" y="55"/>
                  <a:pt x="10106" y="144"/>
                </a:cubicBezTo>
                <a:lnTo>
                  <a:pt x="288" y="5053"/>
                </a:lnTo>
                <a:cubicBezTo>
                  <a:pt x="110" y="5142"/>
                  <a:pt x="0" y="5264"/>
                  <a:pt x="0" y="5400"/>
                </a:cubicBezTo>
                <a:cubicBezTo>
                  <a:pt x="0" y="5671"/>
                  <a:pt x="440" y="5891"/>
                  <a:pt x="982" y="5891"/>
                </a:cubicBezTo>
                <a:cubicBezTo>
                  <a:pt x="1253" y="5891"/>
                  <a:pt x="1498" y="5836"/>
                  <a:pt x="1676" y="5747"/>
                </a:cubicBezTo>
                <a:lnTo>
                  <a:pt x="9818" y="1676"/>
                </a:lnTo>
                <a:lnTo>
                  <a:pt x="9818" y="21109"/>
                </a:lnTo>
                <a:cubicBezTo>
                  <a:pt x="9818" y="21380"/>
                  <a:pt x="10258" y="21600"/>
                  <a:pt x="10800" y="21600"/>
                </a:cubicBezTo>
                <a:cubicBezTo>
                  <a:pt x="11342" y="21600"/>
                  <a:pt x="11782" y="21380"/>
                  <a:pt x="11782" y="21109"/>
                </a:cubicBezTo>
                <a:lnTo>
                  <a:pt x="11782" y="1676"/>
                </a:lnTo>
                <a:lnTo>
                  <a:pt x="19924" y="5747"/>
                </a:lnTo>
                <a:cubicBezTo>
                  <a:pt x="20102" y="5836"/>
                  <a:pt x="20347" y="5891"/>
                  <a:pt x="20618" y="5891"/>
                </a:cubicBezTo>
                <a:cubicBezTo>
                  <a:pt x="21160" y="5891"/>
                  <a:pt x="21600" y="5671"/>
                  <a:pt x="21600" y="5400"/>
                </a:cubicBezTo>
                <a:cubicBezTo>
                  <a:pt x="21600" y="5264"/>
                  <a:pt x="21490" y="5142"/>
                  <a:pt x="21312" y="505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4" name="Shape 2897"/>
          <p:cNvSpPr/>
          <p:nvPr/>
        </p:nvSpPr>
        <p:spPr>
          <a:xfrm>
            <a:off x="10856925" y="5956601"/>
            <a:ext cx="367962" cy="183981"/>
          </a:xfrm>
          <a:custGeom>
            <a:avLst/>
            <a:gdLst/>
            <a:ahLst/>
            <a:cxnLst>
              <a:cxn ang="0">
                <a:pos x="wd2" y="hd2"/>
              </a:cxn>
              <a:cxn ang="5400000">
                <a:pos x="wd2" y="hd2"/>
              </a:cxn>
              <a:cxn ang="10800000">
                <a:pos x="wd2" y="hd2"/>
              </a:cxn>
              <a:cxn ang="16200000">
                <a:pos x="wd2" y="hd2"/>
              </a:cxn>
            </a:cxnLst>
            <a:rect l="0" t="0" r="r" b="b"/>
            <a:pathLst>
              <a:path w="21600" h="21600" extrusionOk="0">
                <a:moveTo>
                  <a:pt x="21109" y="9818"/>
                </a:moveTo>
                <a:lnTo>
                  <a:pt x="1676" y="9818"/>
                </a:lnTo>
                <a:lnTo>
                  <a:pt x="5747" y="1676"/>
                </a:lnTo>
                <a:cubicBezTo>
                  <a:pt x="5836" y="1499"/>
                  <a:pt x="5891" y="1253"/>
                  <a:pt x="5891" y="982"/>
                </a:cubicBezTo>
                <a:cubicBezTo>
                  <a:pt x="5891" y="439"/>
                  <a:pt x="5671" y="0"/>
                  <a:pt x="5400" y="0"/>
                </a:cubicBezTo>
                <a:cubicBezTo>
                  <a:pt x="5265" y="0"/>
                  <a:pt x="5142" y="110"/>
                  <a:pt x="5053" y="288"/>
                </a:cubicBezTo>
                <a:lnTo>
                  <a:pt x="144" y="10106"/>
                </a:lnTo>
                <a:cubicBezTo>
                  <a:pt x="55" y="10284"/>
                  <a:pt x="0" y="10530"/>
                  <a:pt x="0" y="10800"/>
                </a:cubicBezTo>
                <a:cubicBezTo>
                  <a:pt x="0" y="11071"/>
                  <a:pt x="55" y="11317"/>
                  <a:pt x="144" y="11494"/>
                </a:cubicBezTo>
                <a:lnTo>
                  <a:pt x="5053" y="21312"/>
                </a:lnTo>
                <a:cubicBezTo>
                  <a:pt x="5142" y="21491"/>
                  <a:pt x="5265" y="21600"/>
                  <a:pt x="5400" y="21600"/>
                </a:cubicBezTo>
                <a:cubicBezTo>
                  <a:pt x="5671" y="21600"/>
                  <a:pt x="5891" y="21161"/>
                  <a:pt x="5891" y="20618"/>
                </a:cubicBezTo>
                <a:cubicBezTo>
                  <a:pt x="5891" y="20348"/>
                  <a:pt x="5836" y="20102"/>
                  <a:pt x="5747" y="19924"/>
                </a:cubicBezTo>
                <a:lnTo>
                  <a:pt x="1676" y="11782"/>
                </a:lnTo>
                <a:lnTo>
                  <a:pt x="21109" y="11782"/>
                </a:lnTo>
                <a:cubicBezTo>
                  <a:pt x="21380" y="11782"/>
                  <a:pt x="21600" y="11343"/>
                  <a:pt x="21600" y="10800"/>
                </a:cubicBezTo>
                <a:cubicBezTo>
                  <a:pt x="21600" y="10257"/>
                  <a:pt x="21380" y="9818"/>
                  <a:pt x="21109" y="98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5" name="Shape 2898"/>
          <p:cNvSpPr/>
          <p:nvPr/>
        </p:nvSpPr>
        <p:spPr>
          <a:xfrm>
            <a:off x="11559397" y="5956601"/>
            <a:ext cx="367962" cy="183981"/>
          </a:xfrm>
          <a:custGeom>
            <a:avLst/>
            <a:gdLst/>
            <a:ahLst/>
            <a:cxnLst>
              <a:cxn ang="0">
                <a:pos x="wd2" y="hd2"/>
              </a:cxn>
              <a:cxn ang="5400000">
                <a:pos x="wd2" y="hd2"/>
              </a:cxn>
              <a:cxn ang="10800000">
                <a:pos x="wd2" y="hd2"/>
              </a:cxn>
              <a:cxn ang="16200000">
                <a:pos x="wd2" y="hd2"/>
              </a:cxn>
            </a:cxnLst>
            <a:rect l="0" t="0" r="r" b="b"/>
            <a:pathLst>
              <a:path w="21600" h="21600" extrusionOk="0">
                <a:moveTo>
                  <a:pt x="21456" y="10106"/>
                </a:moveTo>
                <a:lnTo>
                  <a:pt x="16547" y="288"/>
                </a:lnTo>
                <a:cubicBezTo>
                  <a:pt x="16458" y="110"/>
                  <a:pt x="16336" y="0"/>
                  <a:pt x="16200" y="0"/>
                </a:cubicBezTo>
                <a:cubicBezTo>
                  <a:pt x="15929" y="0"/>
                  <a:pt x="15709" y="439"/>
                  <a:pt x="15709" y="982"/>
                </a:cubicBezTo>
                <a:cubicBezTo>
                  <a:pt x="15709" y="1253"/>
                  <a:pt x="15764" y="1499"/>
                  <a:pt x="15853" y="1676"/>
                </a:cubicBezTo>
                <a:lnTo>
                  <a:pt x="19924" y="9818"/>
                </a:lnTo>
                <a:lnTo>
                  <a:pt x="491" y="9818"/>
                </a:lnTo>
                <a:cubicBezTo>
                  <a:pt x="220" y="9818"/>
                  <a:pt x="0" y="10257"/>
                  <a:pt x="0" y="10800"/>
                </a:cubicBezTo>
                <a:cubicBezTo>
                  <a:pt x="0" y="11343"/>
                  <a:pt x="220" y="11782"/>
                  <a:pt x="491" y="11782"/>
                </a:cubicBezTo>
                <a:lnTo>
                  <a:pt x="19924" y="11782"/>
                </a:lnTo>
                <a:lnTo>
                  <a:pt x="15853" y="19924"/>
                </a:lnTo>
                <a:cubicBezTo>
                  <a:pt x="15764" y="20102"/>
                  <a:pt x="15709" y="20347"/>
                  <a:pt x="15709" y="20618"/>
                </a:cubicBezTo>
                <a:cubicBezTo>
                  <a:pt x="15709" y="21161"/>
                  <a:pt x="15929" y="21600"/>
                  <a:pt x="16200" y="21600"/>
                </a:cubicBezTo>
                <a:cubicBezTo>
                  <a:pt x="16336" y="21600"/>
                  <a:pt x="16458" y="21491"/>
                  <a:pt x="16547" y="21312"/>
                </a:cubicBezTo>
                <a:lnTo>
                  <a:pt x="21456" y="11494"/>
                </a:lnTo>
                <a:cubicBezTo>
                  <a:pt x="21545" y="11317"/>
                  <a:pt x="21600" y="11071"/>
                  <a:pt x="21600" y="10800"/>
                </a:cubicBezTo>
                <a:cubicBezTo>
                  <a:pt x="21600" y="10529"/>
                  <a:pt x="21545" y="10284"/>
                  <a:pt x="21456" y="1010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6" name="Shape 2899"/>
          <p:cNvSpPr/>
          <p:nvPr/>
        </p:nvSpPr>
        <p:spPr>
          <a:xfrm>
            <a:off x="12278595" y="5964964"/>
            <a:ext cx="334510" cy="167255"/>
          </a:xfrm>
          <a:custGeom>
            <a:avLst/>
            <a:gdLst/>
            <a:ahLst/>
            <a:cxnLst>
              <a:cxn ang="0">
                <a:pos x="wd2" y="hd2"/>
              </a:cxn>
              <a:cxn ang="5400000">
                <a:pos x="wd2" y="hd2"/>
              </a:cxn>
              <a:cxn ang="10800000">
                <a:pos x="wd2" y="hd2"/>
              </a:cxn>
              <a:cxn ang="16200000">
                <a:pos x="wd2" y="hd2"/>
              </a:cxn>
            </a:cxnLst>
            <a:rect l="0" t="0" r="r" b="b"/>
            <a:pathLst>
              <a:path w="21600" h="21600" extrusionOk="0">
                <a:moveTo>
                  <a:pt x="21060" y="0"/>
                </a:moveTo>
                <a:cubicBezTo>
                  <a:pt x="20911" y="0"/>
                  <a:pt x="20776" y="121"/>
                  <a:pt x="20678" y="316"/>
                </a:cubicBezTo>
                <a:lnTo>
                  <a:pt x="10800" y="19033"/>
                </a:lnTo>
                <a:lnTo>
                  <a:pt x="922" y="316"/>
                </a:lnTo>
                <a:cubicBezTo>
                  <a:pt x="824" y="121"/>
                  <a:pt x="689" y="0"/>
                  <a:pt x="540" y="0"/>
                </a:cubicBezTo>
                <a:cubicBezTo>
                  <a:pt x="242" y="0"/>
                  <a:pt x="0" y="483"/>
                  <a:pt x="0" y="1080"/>
                </a:cubicBezTo>
                <a:cubicBezTo>
                  <a:pt x="0" y="1378"/>
                  <a:pt x="60" y="1648"/>
                  <a:pt x="158" y="1844"/>
                </a:cubicBezTo>
                <a:lnTo>
                  <a:pt x="10418" y="21284"/>
                </a:lnTo>
                <a:cubicBezTo>
                  <a:pt x="10516" y="21480"/>
                  <a:pt x="10651" y="21600"/>
                  <a:pt x="10800" y="21600"/>
                </a:cubicBezTo>
                <a:cubicBezTo>
                  <a:pt x="10949" y="21600"/>
                  <a:pt x="11084" y="21480"/>
                  <a:pt x="11182" y="21284"/>
                </a:cubicBezTo>
                <a:lnTo>
                  <a:pt x="21442" y="1844"/>
                </a:lnTo>
                <a:cubicBezTo>
                  <a:pt x="21540" y="1648"/>
                  <a:pt x="21600" y="1378"/>
                  <a:pt x="21600" y="1080"/>
                </a:cubicBezTo>
                <a:cubicBezTo>
                  <a:pt x="21600" y="483"/>
                  <a:pt x="21358" y="0"/>
                  <a:pt x="2106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7" name="Shape 2900"/>
          <p:cNvSpPr/>
          <p:nvPr/>
        </p:nvSpPr>
        <p:spPr>
          <a:xfrm>
            <a:off x="12981067" y="5964964"/>
            <a:ext cx="334510" cy="167255"/>
          </a:xfrm>
          <a:custGeom>
            <a:avLst/>
            <a:gdLst/>
            <a:ahLst/>
            <a:cxnLst>
              <a:cxn ang="0">
                <a:pos x="wd2" y="hd2"/>
              </a:cxn>
              <a:cxn ang="5400000">
                <a:pos x="wd2" y="hd2"/>
              </a:cxn>
              <a:cxn ang="10800000">
                <a:pos x="wd2" y="hd2"/>
              </a:cxn>
              <a:cxn ang="16200000">
                <a:pos x="wd2" y="hd2"/>
              </a:cxn>
            </a:cxnLst>
            <a:rect l="0" t="0" r="r" b="b"/>
            <a:pathLst>
              <a:path w="21600" h="21600" extrusionOk="0">
                <a:moveTo>
                  <a:pt x="21442" y="19756"/>
                </a:moveTo>
                <a:lnTo>
                  <a:pt x="11182" y="316"/>
                </a:lnTo>
                <a:cubicBezTo>
                  <a:pt x="11084" y="121"/>
                  <a:pt x="10949" y="0"/>
                  <a:pt x="10800" y="0"/>
                </a:cubicBezTo>
                <a:cubicBezTo>
                  <a:pt x="10651" y="0"/>
                  <a:pt x="10516" y="121"/>
                  <a:pt x="10418" y="316"/>
                </a:cubicBezTo>
                <a:lnTo>
                  <a:pt x="158" y="19756"/>
                </a:lnTo>
                <a:cubicBezTo>
                  <a:pt x="60" y="19953"/>
                  <a:pt x="0" y="20222"/>
                  <a:pt x="0" y="20520"/>
                </a:cubicBezTo>
                <a:cubicBezTo>
                  <a:pt x="0" y="21117"/>
                  <a:pt x="242" y="21600"/>
                  <a:pt x="540" y="21600"/>
                </a:cubicBezTo>
                <a:cubicBezTo>
                  <a:pt x="689" y="21600"/>
                  <a:pt x="824" y="21480"/>
                  <a:pt x="922" y="21284"/>
                </a:cubicBezTo>
                <a:lnTo>
                  <a:pt x="10800" y="2567"/>
                </a:lnTo>
                <a:lnTo>
                  <a:pt x="20678" y="21284"/>
                </a:lnTo>
                <a:cubicBezTo>
                  <a:pt x="20776" y="21480"/>
                  <a:pt x="20911" y="21600"/>
                  <a:pt x="21060" y="21600"/>
                </a:cubicBezTo>
                <a:cubicBezTo>
                  <a:pt x="21358" y="21600"/>
                  <a:pt x="21600" y="21117"/>
                  <a:pt x="21600" y="20520"/>
                </a:cubicBezTo>
                <a:cubicBezTo>
                  <a:pt x="21600" y="20222"/>
                  <a:pt x="21540" y="19953"/>
                  <a:pt x="21442" y="1975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8" name="Shape 2901"/>
          <p:cNvSpPr/>
          <p:nvPr/>
        </p:nvSpPr>
        <p:spPr>
          <a:xfrm>
            <a:off x="13767166" y="5881337"/>
            <a:ext cx="167255" cy="334511"/>
          </a:xfrm>
          <a:custGeom>
            <a:avLst/>
            <a:gdLst/>
            <a:ahLst/>
            <a:cxnLst>
              <a:cxn ang="0">
                <a:pos x="wd2" y="hd2"/>
              </a:cxn>
              <a:cxn ang="5400000">
                <a:pos x="wd2" y="hd2"/>
              </a:cxn>
              <a:cxn ang="10800000">
                <a:pos x="wd2" y="hd2"/>
              </a:cxn>
              <a:cxn ang="16200000">
                <a:pos x="wd2" y="hd2"/>
              </a:cxn>
            </a:cxnLst>
            <a:rect l="0" t="0" r="r" b="b"/>
            <a:pathLst>
              <a:path w="21600" h="21600" extrusionOk="0">
                <a:moveTo>
                  <a:pt x="2567" y="10800"/>
                </a:moveTo>
                <a:lnTo>
                  <a:pt x="21284" y="922"/>
                </a:lnTo>
                <a:cubicBezTo>
                  <a:pt x="21480" y="824"/>
                  <a:pt x="21600" y="689"/>
                  <a:pt x="21600" y="540"/>
                </a:cubicBezTo>
                <a:cubicBezTo>
                  <a:pt x="21600" y="242"/>
                  <a:pt x="21117" y="0"/>
                  <a:pt x="20520" y="0"/>
                </a:cubicBezTo>
                <a:cubicBezTo>
                  <a:pt x="20222" y="0"/>
                  <a:pt x="19953" y="61"/>
                  <a:pt x="19756" y="158"/>
                </a:cubicBezTo>
                <a:lnTo>
                  <a:pt x="316" y="10418"/>
                </a:lnTo>
                <a:cubicBezTo>
                  <a:pt x="121" y="10516"/>
                  <a:pt x="0" y="10651"/>
                  <a:pt x="0" y="10800"/>
                </a:cubicBezTo>
                <a:cubicBezTo>
                  <a:pt x="0" y="10949"/>
                  <a:pt x="120" y="11084"/>
                  <a:pt x="316" y="11182"/>
                </a:cubicBezTo>
                <a:lnTo>
                  <a:pt x="19756" y="21442"/>
                </a:lnTo>
                <a:cubicBezTo>
                  <a:pt x="19953" y="21540"/>
                  <a:pt x="20222" y="21600"/>
                  <a:pt x="20520" y="21600"/>
                </a:cubicBezTo>
                <a:cubicBezTo>
                  <a:pt x="21117" y="21600"/>
                  <a:pt x="21600" y="21358"/>
                  <a:pt x="21600" y="21060"/>
                </a:cubicBezTo>
                <a:cubicBezTo>
                  <a:pt x="21600" y="20911"/>
                  <a:pt x="21480" y="20776"/>
                  <a:pt x="21284" y="20678"/>
                </a:cubicBezTo>
                <a:cubicBezTo>
                  <a:pt x="21284" y="20678"/>
                  <a:pt x="2567" y="10800"/>
                  <a:pt x="2567" y="108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59" name="Shape 2902"/>
          <p:cNvSpPr/>
          <p:nvPr/>
        </p:nvSpPr>
        <p:spPr>
          <a:xfrm>
            <a:off x="14469638" y="5881337"/>
            <a:ext cx="167255" cy="334511"/>
          </a:xfrm>
          <a:custGeom>
            <a:avLst/>
            <a:gdLst/>
            <a:ahLst/>
            <a:cxnLst>
              <a:cxn ang="0">
                <a:pos x="wd2" y="hd2"/>
              </a:cxn>
              <a:cxn ang="5400000">
                <a:pos x="wd2" y="hd2"/>
              </a:cxn>
              <a:cxn ang="10800000">
                <a:pos x="wd2" y="hd2"/>
              </a:cxn>
              <a:cxn ang="16200000">
                <a:pos x="wd2" y="hd2"/>
              </a:cxn>
            </a:cxnLst>
            <a:rect l="0" t="0" r="r" b="b"/>
            <a:pathLst>
              <a:path w="21600" h="21600" extrusionOk="0">
                <a:moveTo>
                  <a:pt x="21284" y="10418"/>
                </a:moveTo>
                <a:lnTo>
                  <a:pt x="1844" y="158"/>
                </a:lnTo>
                <a:cubicBezTo>
                  <a:pt x="1648" y="61"/>
                  <a:pt x="1378" y="0"/>
                  <a:pt x="1080" y="0"/>
                </a:cubicBezTo>
                <a:cubicBezTo>
                  <a:pt x="483" y="0"/>
                  <a:pt x="0" y="242"/>
                  <a:pt x="0" y="540"/>
                </a:cubicBezTo>
                <a:cubicBezTo>
                  <a:pt x="0" y="689"/>
                  <a:pt x="121" y="824"/>
                  <a:pt x="316" y="922"/>
                </a:cubicBezTo>
                <a:lnTo>
                  <a:pt x="19033" y="10800"/>
                </a:lnTo>
                <a:lnTo>
                  <a:pt x="316" y="20678"/>
                </a:lnTo>
                <a:cubicBezTo>
                  <a:pt x="121" y="20776"/>
                  <a:pt x="0" y="20911"/>
                  <a:pt x="0" y="21060"/>
                </a:cubicBezTo>
                <a:cubicBezTo>
                  <a:pt x="0" y="21358"/>
                  <a:pt x="483" y="21600"/>
                  <a:pt x="1080" y="21600"/>
                </a:cubicBezTo>
                <a:cubicBezTo>
                  <a:pt x="1378" y="21600"/>
                  <a:pt x="1648" y="21540"/>
                  <a:pt x="1844" y="21442"/>
                </a:cubicBezTo>
                <a:lnTo>
                  <a:pt x="21284" y="11182"/>
                </a:lnTo>
                <a:cubicBezTo>
                  <a:pt x="21479" y="11084"/>
                  <a:pt x="21600" y="10949"/>
                  <a:pt x="21600" y="10800"/>
                </a:cubicBezTo>
                <a:cubicBezTo>
                  <a:pt x="21600" y="10651"/>
                  <a:pt x="21479" y="10516"/>
                  <a:pt x="21284" y="104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0" name="Shape 2903"/>
          <p:cNvSpPr/>
          <p:nvPr/>
        </p:nvSpPr>
        <p:spPr>
          <a:xfrm>
            <a:off x="8047037"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6200" y="8836"/>
                </a:moveTo>
                <a:cubicBezTo>
                  <a:pt x="16065" y="8836"/>
                  <a:pt x="15942" y="8891"/>
                  <a:pt x="15852" y="8980"/>
                </a:cubicBezTo>
                <a:lnTo>
                  <a:pt x="10800" y="13574"/>
                </a:lnTo>
                <a:lnTo>
                  <a:pt x="5747" y="8980"/>
                </a:lnTo>
                <a:cubicBezTo>
                  <a:pt x="5658" y="8891"/>
                  <a:pt x="5535" y="8836"/>
                  <a:pt x="5400" y="8836"/>
                </a:cubicBezTo>
                <a:cubicBezTo>
                  <a:pt x="5129" y="8836"/>
                  <a:pt x="4909" y="9056"/>
                  <a:pt x="4909" y="9327"/>
                </a:cubicBezTo>
                <a:cubicBezTo>
                  <a:pt x="4909" y="9463"/>
                  <a:pt x="4964" y="9586"/>
                  <a:pt x="5053" y="9674"/>
                </a:cubicBezTo>
                <a:lnTo>
                  <a:pt x="10453" y="14583"/>
                </a:lnTo>
                <a:cubicBezTo>
                  <a:pt x="10542" y="14673"/>
                  <a:pt x="10665" y="14727"/>
                  <a:pt x="10800" y="14727"/>
                </a:cubicBezTo>
                <a:cubicBezTo>
                  <a:pt x="10935" y="14727"/>
                  <a:pt x="11058" y="14673"/>
                  <a:pt x="11147" y="14583"/>
                </a:cubicBezTo>
                <a:lnTo>
                  <a:pt x="16547" y="9674"/>
                </a:lnTo>
                <a:cubicBezTo>
                  <a:pt x="16636" y="9586"/>
                  <a:pt x="16691" y="9463"/>
                  <a:pt x="16691" y="9327"/>
                </a:cubicBezTo>
                <a:cubicBezTo>
                  <a:pt x="16691" y="9056"/>
                  <a:pt x="16471" y="8836"/>
                  <a:pt x="16200"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1" name="Shape 2904"/>
          <p:cNvSpPr/>
          <p:nvPr/>
        </p:nvSpPr>
        <p:spPr>
          <a:xfrm>
            <a:off x="8749509"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1147" y="7017"/>
                </a:moveTo>
                <a:cubicBezTo>
                  <a:pt x="11058" y="6927"/>
                  <a:pt x="10935" y="6873"/>
                  <a:pt x="10800" y="6873"/>
                </a:cubicBezTo>
                <a:cubicBezTo>
                  <a:pt x="10665" y="6873"/>
                  <a:pt x="10542" y="6927"/>
                  <a:pt x="10453" y="7017"/>
                </a:cubicBezTo>
                <a:lnTo>
                  <a:pt x="5053" y="11926"/>
                </a:lnTo>
                <a:cubicBezTo>
                  <a:pt x="4964" y="12015"/>
                  <a:pt x="4909" y="12138"/>
                  <a:pt x="4909" y="12273"/>
                </a:cubicBezTo>
                <a:cubicBezTo>
                  <a:pt x="4909" y="12544"/>
                  <a:pt x="5129" y="12764"/>
                  <a:pt x="5400" y="12764"/>
                </a:cubicBezTo>
                <a:cubicBezTo>
                  <a:pt x="5535" y="12764"/>
                  <a:pt x="5658" y="12709"/>
                  <a:pt x="5747" y="12620"/>
                </a:cubicBezTo>
                <a:lnTo>
                  <a:pt x="10800" y="8026"/>
                </a:lnTo>
                <a:lnTo>
                  <a:pt x="15853" y="12620"/>
                </a:lnTo>
                <a:cubicBezTo>
                  <a:pt x="15942" y="12709"/>
                  <a:pt x="16065" y="12764"/>
                  <a:pt x="16200" y="12764"/>
                </a:cubicBezTo>
                <a:cubicBezTo>
                  <a:pt x="16471" y="12764"/>
                  <a:pt x="16691" y="12544"/>
                  <a:pt x="16691" y="12273"/>
                </a:cubicBezTo>
                <a:cubicBezTo>
                  <a:pt x="16691" y="12138"/>
                  <a:pt x="16636" y="12015"/>
                  <a:pt x="16547" y="11926"/>
                </a:cubicBezTo>
                <a:cubicBezTo>
                  <a:pt x="16547" y="11926"/>
                  <a:pt x="11147" y="7017"/>
                  <a:pt x="11147" y="7017"/>
                </a:cubicBezTo>
                <a:close/>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2" name="Shape 2905"/>
          <p:cNvSpPr/>
          <p:nvPr/>
        </p:nvSpPr>
        <p:spPr>
          <a:xfrm>
            <a:off x="9451981"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764" y="5400"/>
                </a:moveTo>
                <a:cubicBezTo>
                  <a:pt x="12764" y="5129"/>
                  <a:pt x="12544" y="4909"/>
                  <a:pt x="12273" y="4909"/>
                </a:cubicBezTo>
                <a:cubicBezTo>
                  <a:pt x="12137" y="4909"/>
                  <a:pt x="12015" y="4964"/>
                  <a:pt x="11926" y="5053"/>
                </a:cubicBezTo>
                <a:lnTo>
                  <a:pt x="7017" y="10453"/>
                </a:lnTo>
                <a:cubicBezTo>
                  <a:pt x="6928" y="10542"/>
                  <a:pt x="6873" y="10665"/>
                  <a:pt x="6873" y="10800"/>
                </a:cubicBezTo>
                <a:cubicBezTo>
                  <a:pt x="6873" y="10936"/>
                  <a:pt x="6928" y="11058"/>
                  <a:pt x="7017" y="11147"/>
                </a:cubicBezTo>
                <a:lnTo>
                  <a:pt x="11926" y="16547"/>
                </a:lnTo>
                <a:cubicBezTo>
                  <a:pt x="12015" y="16636"/>
                  <a:pt x="12137" y="16691"/>
                  <a:pt x="12273" y="16691"/>
                </a:cubicBezTo>
                <a:cubicBezTo>
                  <a:pt x="12544" y="16691"/>
                  <a:pt x="12764" y="16471"/>
                  <a:pt x="12764" y="16200"/>
                </a:cubicBezTo>
                <a:cubicBezTo>
                  <a:pt x="12764" y="16065"/>
                  <a:pt x="12709" y="15942"/>
                  <a:pt x="12620" y="15853"/>
                </a:cubicBezTo>
                <a:lnTo>
                  <a:pt x="8026" y="10800"/>
                </a:lnTo>
                <a:lnTo>
                  <a:pt x="12620" y="5747"/>
                </a:lnTo>
                <a:cubicBezTo>
                  <a:pt x="12709" y="5658"/>
                  <a:pt x="12764" y="5536"/>
                  <a:pt x="12764" y="5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3" name="Shape 2906"/>
          <p:cNvSpPr/>
          <p:nvPr/>
        </p:nvSpPr>
        <p:spPr>
          <a:xfrm>
            <a:off x="10154453"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9674" y="5053"/>
                </a:moveTo>
                <a:cubicBezTo>
                  <a:pt x="9585" y="4964"/>
                  <a:pt x="9463" y="4909"/>
                  <a:pt x="9327" y="4909"/>
                </a:cubicBezTo>
                <a:cubicBezTo>
                  <a:pt x="9056" y="4909"/>
                  <a:pt x="8836" y="5129"/>
                  <a:pt x="8836" y="5400"/>
                </a:cubicBezTo>
                <a:cubicBezTo>
                  <a:pt x="8836" y="5536"/>
                  <a:pt x="8891" y="5658"/>
                  <a:pt x="8980" y="5747"/>
                </a:cubicBezTo>
                <a:lnTo>
                  <a:pt x="13574" y="10800"/>
                </a:lnTo>
                <a:lnTo>
                  <a:pt x="8980" y="15853"/>
                </a:lnTo>
                <a:cubicBezTo>
                  <a:pt x="8891" y="15942"/>
                  <a:pt x="8836" y="16065"/>
                  <a:pt x="8836" y="16200"/>
                </a:cubicBezTo>
                <a:cubicBezTo>
                  <a:pt x="8836" y="16471"/>
                  <a:pt x="9056" y="16691"/>
                  <a:pt x="9327" y="16691"/>
                </a:cubicBezTo>
                <a:cubicBezTo>
                  <a:pt x="9463" y="16691"/>
                  <a:pt x="9585" y="16636"/>
                  <a:pt x="9674" y="16547"/>
                </a:cubicBezTo>
                <a:lnTo>
                  <a:pt x="14583" y="11147"/>
                </a:lnTo>
                <a:cubicBezTo>
                  <a:pt x="14672" y="11058"/>
                  <a:pt x="14727" y="10936"/>
                  <a:pt x="14727" y="10800"/>
                </a:cubicBezTo>
                <a:cubicBezTo>
                  <a:pt x="14727" y="10665"/>
                  <a:pt x="14672" y="10542"/>
                  <a:pt x="14583" y="10453"/>
                </a:cubicBezTo>
                <a:cubicBezTo>
                  <a:pt x="14583" y="10453"/>
                  <a:pt x="9674" y="5053"/>
                  <a:pt x="9674" y="5053"/>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4" name="Shape 2907"/>
          <p:cNvSpPr/>
          <p:nvPr/>
        </p:nvSpPr>
        <p:spPr>
          <a:xfrm>
            <a:off x="10856925"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2973" y="235"/>
                </a:moveTo>
                <a:cubicBezTo>
                  <a:pt x="12909" y="205"/>
                  <a:pt x="12840" y="184"/>
                  <a:pt x="12764" y="184"/>
                </a:cubicBezTo>
                <a:cubicBezTo>
                  <a:pt x="12493" y="184"/>
                  <a:pt x="12273" y="404"/>
                  <a:pt x="12273" y="675"/>
                </a:cubicBezTo>
                <a:cubicBezTo>
                  <a:pt x="12273" y="946"/>
                  <a:pt x="12493" y="1166"/>
                  <a:pt x="12764" y="1166"/>
                </a:cubicBezTo>
                <a:lnTo>
                  <a:pt x="12764" y="1179"/>
                </a:lnTo>
                <a:cubicBezTo>
                  <a:pt x="17245" y="2089"/>
                  <a:pt x="20618" y="6050"/>
                  <a:pt x="20618" y="10800"/>
                </a:cubicBezTo>
                <a:cubicBezTo>
                  <a:pt x="20618" y="16223"/>
                  <a:pt x="16223" y="20618"/>
                  <a:pt x="10800" y="20618"/>
                </a:cubicBezTo>
                <a:cubicBezTo>
                  <a:pt x="5377" y="20618"/>
                  <a:pt x="982" y="16223"/>
                  <a:pt x="982" y="10800"/>
                </a:cubicBezTo>
                <a:cubicBezTo>
                  <a:pt x="982" y="6050"/>
                  <a:pt x="4355" y="2089"/>
                  <a:pt x="8836" y="1179"/>
                </a:cubicBezTo>
                <a:lnTo>
                  <a:pt x="8836" y="1166"/>
                </a:lnTo>
                <a:cubicBezTo>
                  <a:pt x="9107" y="1166"/>
                  <a:pt x="9327" y="946"/>
                  <a:pt x="9327" y="675"/>
                </a:cubicBezTo>
                <a:cubicBezTo>
                  <a:pt x="9327" y="404"/>
                  <a:pt x="9107" y="184"/>
                  <a:pt x="8836" y="184"/>
                </a:cubicBezTo>
                <a:cubicBezTo>
                  <a:pt x="8761" y="184"/>
                  <a:pt x="8691" y="205"/>
                  <a:pt x="8627" y="235"/>
                </a:cubicBezTo>
                <a:cubicBezTo>
                  <a:pt x="3706" y="1243"/>
                  <a:pt x="0" y="5582"/>
                  <a:pt x="0" y="10800"/>
                </a:cubicBezTo>
                <a:cubicBezTo>
                  <a:pt x="0" y="16765"/>
                  <a:pt x="4835" y="21600"/>
                  <a:pt x="10800" y="21600"/>
                </a:cubicBezTo>
                <a:cubicBezTo>
                  <a:pt x="16765" y="21600"/>
                  <a:pt x="21600" y="16765"/>
                  <a:pt x="21600" y="10800"/>
                </a:cubicBezTo>
                <a:cubicBezTo>
                  <a:pt x="21600" y="5582"/>
                  <a:pt x="17893" y="1243"/>
                  <a:pt x="12973" y="235"/>
                </a:cubicBezTo>
                <a:moveTo>
                  <a:pt x="6873" y="9818"/>
                </a:moveTo>
                <a:cubicBezTo>
                  <a:pt x="6602" y="9818"/>
                  <a:pt x="6382" y="10038"/>
                  <a:pt x="6382" y="10309"/>
                </a:cubicBezTo>
                <a:cubicBezTo>
                  <a:pt x="6382" y="10445"/>
                  <a:pt x="6437" y="10567"/>
                  <a:pt x="6526" y="10656"/>
                </a:cubicBezTo>
                <a:lnTo>
                  <a:pt x="10453" y="14583"/>
                </a:lnTo>
                <a:cubicBezTo>
                  <a:pt x="10542" y="14673"/>
                  <a:pt x="10664" y="14727"/>
                  <a:pt x="10800" y="14727"/>
                </a:cubicBezTo>
                <a:cubicBezTo>
                  <a:pt x="10936" y="14727"/>
                  <a:pt x="11059" y="14673"/>
                  <a:pt x="11147" y="14583"/>
                </a:cubicBezTo>
                <a:lnTo>
                  <a:pt x="15074" y="10656"/>
                </a:lnTo>
                <a:cubicBezTo>
                  <a:pt x="15163" y="10567"/>
                  <a:pt x="15218" y="10445"/>
                  <a:pt x="15218" y="10309"/>
                </a:cubicBezTo>
                <a:cubicBezTo>
                  <a:pt x="15218" y="10038"/>
                  <a:pt x="14998" y="9818"/>
                  <a:pt x="14727" y="9818"/>
                </a:cubicBezTo>
                <a:cubicBezTo>
                  <a:pt x="14592" y="9818"/>
                  <a:pt x="14469" y="9873"/>
                  <a:pt x="14380" y="9962"/>
                </a:cubicBezTo>
                <a:lnTo>
                  <a:pt x="11291" y="13051"/>
                </a:lnTo>
                <a:lnTo>
                  <a:pt x="11291" y="491"/>
                </a:lnTo>
                <a:cubicBezTo>
                  <a:pt x="11291" y="220"/>
                  <a:pt x="11071" y="0"/>
                  <a:pt x="10800" y="0"/>
                </a:cubicBezTo>
                <a:cubicBezTo>
                  <a:pt x="10529" y="0"/>
                  <a:pt x="10309" y="220"/>
                  <a:pt x="10309" y="491"/>
                </a:cubicBezTo>
                <a:lnTo>
                  <a:pt x="10309" y="13051"/>
                </a:lnTo>
                <a:lnTo>
                  <a:pt x="7220" y="9962"/>
                </a:lnTo>
                <a:cubicBezTo>
                  <a:pt x="7131" y="9873"/>
                  <a:pt x="7009" y="9818"/>
                  <a:pt x="6873" y="98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5" name="Shape 2908"/>
          <p:cNvSpPr/>
          <p:nvPr/>
        </p:nvSpPr>
        <p:spPr>
          <a:xfrm>
            <a:off x="11559397" y="6650711"/>
            <a:ext cx="367962" cy="200706"/>
          </a:xfrm>
          <a:custGeom>
            <a:avLst/>
            <a:gdLst/>
            <a:ahLst/>
            <a:cxnLst>
              <a:cxn ang="0">
                <a:pos x="wd2" y="hd2"/>
              </a:cxn>
              <a:cxn ang="5400000">
                <a:pos x="wd2" y="hd2"/>
              </a:cxn>
              <a:cxn ang="10800000">
                <a:pos x="wd2" y="hd2"/>
              </a:cxn>
              <a:cxn ang="16200000">
                <a:pos x="wd2" y="hd2"/>
              </a:cxn>
            </a:cxnLst>
            <a:rect l="0" t="0" r="r" b="b"/>
            <a:pathLst>
              <a:path w="21600" h="21600" extrusionOk="0">
                <a:moveTo>
                  <a:pt x="10800" y="19397"/>
                </a:moveTo>
                <a:lnTo>
                  <a:pt x="1638" y="1800"/>
                </a:lnTo>
                <a:lnTo>
                  <a:pt x="19962" y="1800"/>
                </a:lnTo>
                <a:cubicBezTo>
                  <a:pt x="19962" y="1800"/>
                  <a:pt x="10800" y="19397"/>
                  <a:pt x="10800" y="19397"/>
                </a:cubicBezTo>
                <a:close/>
                <a:moveTo>
                  <a:pt x="21600" y="900"/>
                </a:moveTo>
                <a:cubicBezTo>
                  <a:pt x="21600" y="403"/>
                  <a:pt x="21380" y="0"/>
                  <a:pt x="21109" y="0"/>
                </a:cubicBezTo>
                <a:lnTo>
                  <a:pt x="491" y="0"/>
                </a:lnTo>
                <a:cubicBezTo>
                  <a:pt x="220" y="0"/>
                  <a:pt x="0" y="403"/>
                  <a:pt x="0" y="900"/>
                </a:cubicBezTo>
                <a:cubicBezTo>
                  <a:pt x="0" y="1141"/>
                  <a:pt x="53" y="1357"/>
                  <a:pt x="137" y="1519"/>
                </a:cubicBezTo>
                <a:lnTo>
                  <a:pt x="136" y="1521"/>
                </a:lnTo>
                <a:lnTo>
                  <a:pt x="10445" y="21321"/>
                </a:lnTo>
                <a:lnTo>
                  <a:pt x="10446" y="21319"/>
                </a:lnTo>
                <a:cubicBezTo>
                  <a:pt x="10536" y="21491"/>
                  <a:pt x="10660" y="21600"/>
                  <a:pt x="10800" y="21600"/>
                </a:cubicBezTo>
                <a:cubicBezTo>
                  <a:pt x="10940" y="21600"/>
                  <a:pt x="11064" y="21491"/>
                  <a:pt x="11154" y="21319"/>
                </a:cubicBezTo>
                <a:lnTo>
                  <a:pt x="11155" y="21321"/>
                </a:lnTo>
                <a:lnTo>
                  <a:pt x="21464" y="1521"/>
                </a:lnTo>
                <a:lnTo>
                  <a:pt x="21463" y="1519"/>
                </a:lnTo>
                <a:cubicBezTo>
                  <a:pt x="21547" y="1357"/>
                  <a:pt x="21600" y="1141"/>
                  <a:pt x="21600" y="9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6" name="Shape 2909"/>
          <p:cNvSpPr/>
          <p:nvPr/>
        </p:nvSpPr>
        <p:spPr>
          <a:xfrm>
            <a:off x="12261869" y="6650711"/>
            <a:ext cx="367962" cy="200706"/>
          </a:xfrm>
          <a:custGeom>
            <a:avLst/>
            <a:gdLst/>
            <a:ahLst/>
            <a:cxnLst>
              <a:cxn ang="0">
                <a:pos x="wd2" y="hd2"/>
              </a:cxn>
              <a:cxn ang="5400000">
                <a:pos x="wd2" y="hd2"/>
              </a:cxn>
              <a:cxn ang="10800000">
                <a:pos x="wd2" y="hd2"/>
              </a:cxn>
              <a:cxn ang="16200000">
                <a:pos x="wd2" y="hd2"/>
              </a:cxn>
            </a:cxnLst>
            <a:rect l="0" t="0" r="r" b="b"/>
            <a:pathLst>
              <a:path w="21600" h="21600" extrusionOk="0">
                <a:moveTo>
                  <a:pt x="1638" y="19800"/>
                </a:moveTo>
                <a:lnTo>
                  <a:pt x="10800" y="2203"/>
                </a:lnTo>
                <a:lnTo>
                  <a:pt x="19962" y="19800"/>
                </a:lnTo>
                <a:cubicBezTo>
                  <a:pt x="19962" y="19800"/>
                  <a:pt x="1638" y="19800"/>
                  <a:pt x="1638" y="19800"/>
                </a:cubicBezTo>
                <a:close/>
                <a:moveTo>
                  <a:pt x="21463" y="20081"/>
                </a:moveTo>
                <a:lnTo>
                  <a:pt x="21464" y="20079"/>
                </a:lnTo>
                <a:lnTo>
                  <a:pt x="11155" y="279"/>
                </a:lnTo>
                <a:lnTo>
                  <a:pt x="11154" y="282"/>
                </a:lnTo>
                <a:cubicBezTo>
                  <a:pt x="11064" y="109"/>
                  <a:pt x="10940" y="0"/>
                  <a:pt x="10800" y="0"/>
                </a:cubicBezTo>
                <a:cubicBezTo>
                  <a:pt x="10660" y="0"/>
                  <a:pt x="10536" y="109"/>
                  <a:pt x="10446" y="282"/>
                </a:cubicBezTo>
                <a:lnTo>
                  <a:pt x="10445" y="279"/>
                </a:lnTo>
                <a:lnTo>
                  <a:pt x="136" y="20079"/>
                </a:lnTo>
                <a:lnTo>
                  <a:pt x="137" y="20081"/>
                </a:lnTo>
                <a:cubicBezTo>
                  <a:pt x="54" y="20243"/>
                  <a:pt x="0" y="20459"/>
                  <a:pt x="0" y="20700"/>
                </a:cubicBezTo>
                <a:cubicBezTo>
                  <a:pt x="0" y="21197"/>
                  <a:pt x="220" y="21600"/>
                  <a:pt x="491" y="21600"/>
                </a:cubicBezTo>
                <a:lnTo>
                  <a:pt x="21109" y="21600"/>
                </a:lnTo>
                <a:cubicBezTo>
                  <a:pt x="21380" y="21600"/>
                  <a:pt x="21600" y="21197"/>
                  <a:pt x="21600" y="20700"/>
                </a:cubicBezTo>
                <a:cubicBezTo>
                  <a:pt x="21600" y="20459"/>
                  <a:pt x="21547" y="20243"/>
                  <a:pt x="21463" y="2008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7" name="Shape 2910"/>
          <p:cNvSpPr/>
          <p:nvPr/>
        </p:nvSpPr>
        <p:spPr>
          <a:xfrm>
            <a:off x="13047969" y="6567083"/>
            <a:ext cx="200706" cy="367962"/>
          </a:xfrm>
          <a:custGeom>
            <a:avLst/>
            <a:gdLst/>
            <a:ahLst/>
            <a:cxnLst>
              <a:cxn ang="0">
                <a:pos x="wd2" y="hd2"/>
              </a:cxn>
              <a:cxn ang="5400000">
                <a:pos x="wd2" y="hd2"/>
              </a:cxn>
              <a:cxn ang="10800000">
                <a:pos x="wd2" y="hd2"/>
              </a:cxn>
              <a:cxn ang="16200000">
                <a:pos x="wd2" y="hd2"/>
              </a:cxn>
            </a:cxnLst>
            <a:rect l="0" t="0" r="r" b="b"/>
            <a:pathLst>
              <a:path w="21600" h="21600" extrusionOk="0">
                <a:moveTo>
                  <a:pt x="19800" y="19962"/>
                </a:moveTo>
                <a:lnTo>
                  <a:pt x="2203" y="10800"/>
                </a:lnTo>
                <a:lnTo>
                  <a:pt x="19800" y="1638"/>
                </a:lnTo>
                <a:cubicBezTo>
                  <a:pt x="19800" y="1638"/>
                  <a:pt x="19800" y="19962"/>
                  <a:pt x="19800" y="19962"/>
                </a:cubicBezTo>
                <a:close/>
                <a:moveTo>
                  <a:pt x="20700" y="0"/>
                </a:moveTo>
                <a:cubicBezTo>
                  <a:pt x="20459" y="0"/>
                  <a:pt x="20243" y="53"/>
                  <a:pt x="20080" y="137"/>
                </a:cubicBezTo>
                <a:lnTo>
                  <a:pt x="20079" y="136"/>
                </a:lnTo>
                <a:lnTo>
                  <a:pt x="279" y="10445"/>
                </a:lnTo>
                <a:lnTo>
                  <a:pt x="281" y="10446"/>
                </a:lnTo>
                <a:cubicBezTo>
                  <a:pt x="109" y="10536"/>
                  <a:pt x="0" y="10660"/>
                  <a:pt x="0" y="10800"/>
                </a:cubicBezTo>
                <a:cubicBezTo>
                  <a:pt x="0" y="10940"/>
                  <a:pt x="109" y="11065"/>
                  <a:pt x="281" y="11154"/>
                </a:cubicBezTo>
                <a:lnTo>
                  <a:pt x="279" y="11155"/>
                </a:lnTo>
                <a:lnTo>
                  <a:pt x="20079" y="21465"/>
                </a:lnTo>
                <a:lnTo>
                  <a:pt x="20080" y="21463"/>
                </a:lnTo>
                <a:cubicBezTo>
                  <a:pt x="20243" y="21547"/>
                  <a:pt x="20459" y="21600"/>
                  <a:pt x="20700" y="21600"/>
                </a:cubicBezTo>
                <a:cubicBezTo>
                  <a:pt x="21197" y="21600"/>
                  <a:pt x="21600" y="21380"/>
                  <a:pt x="21600" y="21109"/>
                </a:cubicBezTo>
                <a:lnTo>
                  <a:pt x="21600" y="491"/>
                </a:lnTo>
                <a:cubicBezTo>
                  <a:pt x="21600" y="220"/>
                  <a:pt x="21197" y="0"/>
                  <a:pt x="207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8" name="Shape 2911"/>
          <p:cNvSpPr/>
          <p:nvPr/>
        </p:nvSpPr>
        <p:spPr>
          <a:xfrm>
            <a:off x="13750441" y="6567083"/>
            <a:ext cx="200706" cy="367962"/>
          </a:xfrm>
          <a:custGeom>
            <a:avLst/>
            <a:gdLst/>
            <a:ahLst/>
            <a:cxnLst>
              <a:cxn ang="0">
                <a:pos x="wd2" y="hd2"/>
              </a:cxn>
              <a:cxn ang="5400000">
                <a:pos x="wd2" y="hd2"/>
              </a:cxn>
              <a:cxn ang="10800000">
                <a:pos x="wd2" y="hd2"/>
              </a:cxn>
              <a:cxn ang="16200000">
                <a:pos x="wd2" y="hd2"/>
              </a:cxn>
            </a:cxnLst>
            <a:rect l="0" t="0" r="r" b="b"/>
            <a:pathLst>
              <a:path w="21600" h="21600" extrusionOk="0">
                <a:moveTo>
                  <a:pt x="1800" y="19962"/>
                </a:moveTo>
                <a:lnTo>
                  <a:pt x="1800" y="1638"/>
                </a:lnTo>
                <a:lnTo>
                  <a:pt x="19397" y="10800"/>
                </a:lnTo>
                <a:cubicBezTo>
                  <a:pt x="19397" y="10800"/>
                  <a:pt x="1800" y="19962"/>
                  <a:pt x="1800" y="19962"/>
                </a:cubicBezTo>
                <a:close/>
                <a:moveTo>
                  <a:pt x="21600" y="10800"/>
                </a:moveTo>
                <a:cubicBezTo>
                  <a:pt x="21600" y="10660"/>
                  <a:pt x="21491" y="10536"/>
                  <a:pt x="21318" y="10446"/>
                </a:cubicBezTo>
                <a:lnTo>
                  <a:pt x="21321" y="10445"/>
                </a:lnTo>
                <a:lnTo>
                  <a:pt x="1521" y="136"/>
                </a:lnTo>
                <a:lnTo>
                  <a:pt x="1519" y="137"/>
                </a:lnTo>
                <a:cubicBezTo>
                  <a:pt x="1357" y="53"/>
                  <a:pt x="1141" y="0"/>
                  <a:pt x="900" y="0"/>
                </a:cubicBezTo>
                <a:cubicBezTo>
                  <a:pt x="403" y="0"/>
                  <a:pt x="0" y="220"/>
                  <a:pt x="0" y="491"/>
                </a:cubicBezTo>
                <a:lnTo>
                  <a:pt x="0" y="21109"/>
                </a:lnTo>
                <a:cubicBezTo>
                  <a:pt x="0" y="21380"/>
                  <a:pt x="403" y="21600"/>
                  <a:pt x="900" y="21600"/>
                </a:cubicBezTo>
                <a:cubicBezTo>
                  <a:pt x="1141" y="21600"/>
                  <a:pt x="1357" y="21547"/>
                  <a:pt x="1519" y="21463"/>
                </a:cubicBezTo>
                <a:lnTo>
                  <a:pt x="1521" y="21465"/>
                </a:lnTo>
                <a:lnTo>
                  <a:pt x="21321" y="11155"/>
                </a:lnTo>
                <a:lnTo>
                  <a:pt x="21318" y="11154"/>
                </a:lnTo>
                <a:cubicBezTo>
                  <a:pt x="21491" y="11065"/>
                  <a:pt x="21600" y="10940"/>
                  <a:pt x="21600"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69" name="Shape 2912"/>
          <p:cNvSpPr/>
          <p:nvPr/>
        </p:nvSpPr>
        <p:spPr>
          <a:xfrm>
            <a:off x="14369285"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456" y="10453"/>
                </a:moveTo>
                <a:lnTo>
                  <a:pt x="18511" y="7507"/>
                </a:lnTo>
                <a:cubicBezTo>
                  <a:pt x="18422" y="7419"/>
                  <a:pt x="18299" y="7364"/>
                  <a:pt x="18164" y="7364"/>
                </a:cubicBezTo>
                <a:cubicBezTo>
                  <a:pt x="17892" y="7364"/>
                  <a:pt x="17673" y="7584"/>
                  <a:pt x="17673" y="7855"/>
                </a:cubicBezTo>
                <a:cubicBezTo>
                  <a:pt x="17673" y="7990"/>
                  <a:pt x="17728" y="8113"/>
                  <a:pt x="17817" y="8202"/>
                </a:cubicBezTo>
                <a:lnTo>
                  <a:pt x="19924" y="10309"/>
                </a:lnTo>
                <a:lnTo>
                  <a:pt x="11291" y="10309"/>
                </a:lnTo>
                <a:lnTo>
                  <a:pt x="11291" y="1676"/>
                </a:lnTo>
                <a:lnTo>
                  <a:pt x="13398" y="3783"/>
                </a:lnTo>
                <a:cubicBezTo>
                  <a:pt x="13487" y="3873"/>
                  <a:pt x="13610" y="3927"/>
                  <a:pt x="13745" y="3927"/>
                </a:cubicBezTo>
                <a:cubicBezTo>
                  <a:pt x="14017" y="3927"/>
                  <a:pt x="14236" y="3708"/>
                  <a:pt x="14236" y="3436"/>
                </a:cubicBezTo>
                <a:cubicBezTo>
                  <a:pt x="14236" y="3301"/>
                  <a:pt x="14181" y="3178"/>
                  <a:pt x="14093" y="3089"/>
                </a:cubicBezTo>
                <a:lnTo>
                  <a:pt x="11147" y="144"/>
                </a:lnTo>
                <a:cubicBezTo>
                  <a:pt x="11058" y="55"/>
                  <a:pt x="10936" y="0"/>
                  <a:pt x="10800" y="0"/>
                </a:cubicBezTo>
                <a:cubicBezTo>
                  <a:pt x="10665" y="0"/>
                  <a:pt x="10542" y="55"/>
                  <a:pt x="10453" y="144"/>
                </a:cubicBezTo>
                <a:lnTo>
                  <a:pt x="7507" y="3089"/>
                </a:lnTo>
                <a:cubicBezTo>
                  <a:pt x="7418" y="3178"/>
                  <a:pt x="7364" y="3301"/>
                  <a:pt x="7364" y="3436"/>
                </a:cubicBezTo>
                <a:cubicBezTo>
                  <a:pt x="7364" y="3708"/>
                  <a:pt x="7583" y="3927"/>
                  <a:pt x="7855" y="3927"/>
                </a:cubicBezTo>
                <a:cubicBezTo>
                  <a:pt x="7990" y="3927"/>
                  <a:pt x="8113" y="3873"/>
                  <a:pt x="8202" y="3783"/>
                </a:cubicBezTo>
                <a:lnTo>
                  <a:pt x="10309" y="1676"/>
                </a:lnTo>
                <a:lnTo>
                  <a:pt x="10309" y="10309"/>
                </a:lnTo>
                <a:lnTo>
                  <a:pt x="1676" y="10309"/>
                </a:lnTo>
                <a:lnTo>
                  <a:pt x="3783" y="8202"/>
                </a:lnTo>
                <a:cubicBezTo>
                  <a:pt x="3873" y="8113"/>
                  <a:pt x="3927" y="7990"/>
                  <a:pt x="3927" y="7855"/>
                </a:cubicBezTo>
                <a:cubicBezTo>
                  <a:pt x="3927" y="7584"/>
                  <a:pt x="3708" y="7364"/>
                  <a:pt x="3436" y="7364"/>
                </a:cubicBezTo>
                <a:cubicBezTo>
                  <a:pt x="3301" y="7364"/>
                  <a:pt x="3178" y="7419"/>
                  <a:pt x="3089" y="7507"/>
                </a:cubicBezTo>
                <a:lnTo>
                  <a:pt x="144" y="10453"/>
                </a:lnTo>
                <a:cubicBezTo>
                  <a:pt x="55" y="10542"/>
                  <a:pt x="0" y="10665"/>
                  <a:pt x="0" y="10800"/>
                </a:cubicBezTo>
                <a:cubicBezTo>
                  <a:pt x="0" y="10936"/>
                  <a:pt x="55" y="11058"/>
                  <a:pt x="144" y="11148"/>
                </a:cubicBezTo>
                <a:lnTo>
                  <a:pt x="3089" y="14093"/>
                </a:lnTo>
                <a:cubicBezTo>
                  <a:pt x="3178" y="14182"/>
                  <a:pt x="3301" y="14236"/>
                  <a:pt x="3436" y="14236"/>
                </a:cubicBezTo>
                <a:cubicBezTo>
                  <a:pt x="3708" y="14236"/>
                  <a:pt x="3927" y="14017"/>
                  <a:pt x="3927" y="13745"/>
                </a:cubicBezTo>
                <a:cubicBezTo>
                  <a:pt x="3927" y="13610"/>
                  <a:pt x="3873" y="13488"/>
                  <a:pt x="3783" y="13398"/>
                </a:cubicBezTo>
                <a:lnTo>
                  <a:pt x="1676" y="11291"/>
                </a:lnTo>
                <a:lnTo>
                  <a:pt x="10309" y="11291"/>
                </a:lnTo>
                <a:lnTo>
                  <a:pt x="10309" y="19924"/>
                </a:lnTo>
                <a:lnTo>
                  <a:pt x="8202" y="17817"/>
                </a:lnTo>
                <a:cubicBezTo>
                  <a:pt x="8113" y="17728"/>
                  <a:pt x="7990" y="17673"/>
                  <a:pt x="7855" y="17673"/>
                </a:cubicBezTo>
                <a:cubicBezTo>
                  <a:pt x="7583" y="17673"/>
                  <a:pt x="7364" y="17893"/>
                  <a:pt x="7364" y="18164"/>
                </a:cubicBezTo>
                <a:cubicBezTo>
                  <a:pt x="7364" y="18300"/>
                  <a:pt x="7418" y="18422"/>
                  <a:pt x="7507" y="18511"/>
                </a:cubicBezTo>
                <a:lnTo>
                  <a:pt x="10453" y="21456"/>
                </a:lnTo>
                <a:cubicBezTo>
                  <a:pt x="10542" y="21545"/>
                  <a:pt x="10665"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cubicBezTo>
                  <a:pt x="13610" y="17673"/>
                  <a:pt x="13487" y="17728"/>
                  <a:pt x="13398" y="17817"/>
                </a:cubicBezTo>
                <a:lnTo>
                  <a:pt x="11291" y="19924"/>
                </a:lnTo>
                <a:lnTo>
                  <a:pt x="11291" y="11291"/>
                </a:lnTo>
                <a:lnTo>
                  <a:pt x="19924" y="11291"/>
                </a:lnTo>
                <a:lnTo>
                  <a:pt x="17817" y="13398"/>
                </a:lnTo>
                <a:cubicBezTo>
                  <a:pt x="17728" y="13488"/>
                  <a:pt x="17673" y="13610"/>
                  <a:pt x="17673" y="13745"/>
                </a:cubicBezTo>
                <a:cubicBezTo>
                  <a:pt x="17673" y="14017"/>
                  <a:pt x="17892" y="14236"/>
                  <a:pt x="18164" y="14236"/>
                </a:cubicBezTo>
                <a:cubicBezTo>
                  <a:pt x="18299" y="14236"/>
                  <a:pt x="18422" y="14182"/>
                  <a:pt x="18511" y="14093"/>
                </a:cubicBezTo>
                <a:lnTo>
                  <a:pt x="21456" y="11148"/>
                </a:lnTo>
                <a:cubicBezTo>
                  <a:pt x="21545" y="11058"/>
                  <a:pt x="21600" y="10936"/>
                  <a:pt x="21600" y="10800"/>
                </a:cubicBezTo>
                <a:cubicBezTo>
                  <a:pt x="21600" y="10665"/>
                  <a:pt x="21545" y="10542"/>
                  <a:pt x="21456" y="1045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0" name="Shape 2913"/>
          <p:cNvSpPr/>
          <p:nvPr/>
        </p:nvSpPr>
        <p:spPr>
          <a:xfrm>
            <a:off x="15068971"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200" y="7855"/>
                </a:moveTo>
                <a:cubicBezTo>
                  <a:pt x="16073" y="7855"/>
                  <a:pt x="15959" y="7905"/>
                  <a:pt x="15873" y="7985"/>
                </a:cubicBezTo>
                <a:lnTo>
                  <a:pt x="15870" y="7982"/>
                </a:lnTo>
                <a:lnTo>
                  <a:pt x="10800" y="12591"/>
                </a:lnTo>
                <a:lnTo>
                  <a:pt x="5730" y="7982"/>
                </a:lnTo>
                <a:lnTo>
                  <a:pt x="5727" y="7985"/>
                </a:lnTo>
                <a:cubicBezTo>
                  <a:pt x="5641" y="7905"/>
                  <a:pt x="5527" y="7855"/>
                  <a:pt x="5400" y="7855"/>
                </a:cubicBezTo>
                <a:cubicBezTo>
                  <a:pt x="5129" y="7855"/>
                  <a:pt x="4909" y="8074"/>
                  <a:pt x="4909" y="8345"/>
                </a:cubicBezTo>
                <a:cubicBezTo>
                  <a:pt x="4909" y="8489"/>
                  <a:pt x="4973" y="8616"/>
                  <a:pt x="5073" y="8706"/>
                </a:cubicBezTo>
                <a:lnTo>
                  <a:pt x="5070" y="8709"/>
                </a:lnTo>
                <a:lnTo>
                  <a:pt x="10470" y="13618"/>
                </a:lnTo>
                <a:lnTo>
                  <a:pt x="10473" y="13615"/>
                </a:lnTo>
                <a:cubicBezTo>
                  <a:pt x="10559" y="13695"/>
                  <a:pt x="10673" y="13745"/>
                  <a:pt x="10800" y="13745"/>
                </a:cubicBezTo>
                <a:cubicBezTo>
                  <a:pt x="10927" y="13745"/>
                  <a:pt x="11041" y="13695"/>
                  <a:pt x="11127" y="13615"/>
                </a:cubicBezTo>
                <a:lnTo>
                  <a:pt x="11130" y="13618"/>
                </a:lnTo>
                <a:lnTo>
                  <a:pt x="16530" y="8709"/>
                </a:lnTo>
                <a:lnTo>
                  <a:pt x="16527" y="8706"/>
                </a:lnTo>
                <a:cubicBezTo>
                  <a:pt x="16627" y="8616"/>
                  <a:pt x="16691" y="8489"/>
                  <a:pt x="16691" y="8345"/>
                </a:cubicBezTo>
                <a:cubicBezTo>
                  <a:pt x="16691" y="8074"/>
                  <a:pt x="16471" y="7855"/>
                  <a:pt x="16200"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1" name="Shape 2914"/>
          <p:cNvSpPr/>
          <p:nvPr/>
        </p:nvSpPr>
        <p:spPr>
          <a:xfrm>
            <a:off x="15771443"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6530" y="12891"/>
                </a:moveTo>
                <a:lnTo>
                  <a:pt x="11130" y="7982"/>
                </a:lnTo>
                <a:lnTo>
                  <a:pt x="11128" y="7985"/>
                </a:lnTo>
                <a:cubicBezTo>
                  <a:pt x="11040" y="7906"/>
                  <a:pt x="10927" y="7855"/>
                  <a:pt x="10800" y="7855"/>
                </a:cubicBezTo>
                <a:cubicBezTo>
                  <a:pt x="10673" y="7855"/>
                  <a:pt x="10559" y="7906"/>
                  <a:pt x="10473" y="7985"/>
                </a:cubicBezTo>
                <a:lnTo>
                  <a:pt x="10469" y="7982"/>
                </a:lnTo>
                <a:lnTo>
                  <a:pt x="5069" y="12891"/>
                </a:lnTo>
                <a:lnTo>
                  <a:pt x="5073" y="12895"/>
                </a:lnTo>
                <a:cubicBezTo>
                  <a:pt x="4973" y="12984"/>
                  <a:pt x="4909" y="13111"/>
                  <a:pt x="4909" y="13255"/>
                </a:cubicBezTo>
                <a:cubicBezTo>
                  <a:pt x="4909" y="13526"/>
                  <a:pt x="5129" y="13745"/>
                  <a:pt x="5400" y="13745"/>
                </a:cubicBezTo>
                <a:cubicBezTo>
                  <a:pt x="5527" y="13745"/>
                  <a:pt x="5640" y="13694"/>
                  <a:pt x="5728" y="13615"/>
                </a:cubicBezTo>
                <a:lnTo>
                  <a:pt x="5730" y="13618"/>
                </a:lnTo>
                <a:lnTo>
                  <a:pt x="10800" y="9009"/>
                </a:lnTo>
                <a:lnTo>
                  <a:pt x="15869" y="13618"/>
                </a:lnTo>
                <a:lnTo>
                  <a:pt x="15873" y="13615"/>
                </a:lnTo>
                <a:cubicBezTo>
                  <a:pt x="15959" y="13694"/>
                  <a:pt x="16073" y="13745"/>
                  <a:pt x="16200" y="13745"/>
                </a:cubicBezTo>
                <a:cubicBezTo>
                  <a:pt x="16471" y="13745"/>
                  <a:pt x="16691" y="13526"/>
                  <a:pt x="16691" y="13255"/>
                </a:cubicBezTo>
                <a:cubicBezTo>
                  <a:pt x="16691" y="13111"/>
                  <a:pt x="16627" y="12984"/>
                  <a:pt x="16527" y="12895"/>
                </a:cubicBezTo>
                <a:cubicBezTo>
                  <a:pt x="16527" y="12895"/>
                  <a:pt x="16530" y="12891"/>
                  <a:pt x="16530" y="12891"/>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2" name="Shape 2915"/>
          <p:cNvSpPr/>
          <p:nvPr/>
        </p:nvSpPr>
        <p:spPr>
          <a:xfrm>
            <a:off x="16473915"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4909"/>
                </a:moveTo>
                <a:cubicBezTo>
                  <a:pt x="12128" y="4909"/>
                  <a:pt x="12002" y="4974"/>
                  <a:pt x="11912" y="5073"/>
                </a:cubicBezTo>
                <a:lnTo>
                  <a:pt x="11909" y="5070"/>
                </a:lnTo>
                <a:lnTo>
                  <a:pt x="7000" y="10470"/>
                </a:lnTo>
                <a:lnTo>
                  <a:pt x="7003" y="10473"/>
                </a:lnTo>
                <a:cubicBezTo>
                  <a:pt x="6924" y="10559"/>
                  <a:pt x="6873" y="10673"/>
                  <a:pt x="6873" y="10800"/>
                </a:cubicBezTo>
                <a:cubicBezTo>
                  <a:pt x="6873" y="10927"/>
                  <a:pt x="6924" y="11041"/>
                  <a:pt x="7003" y="11127"/>
                </a:cubicBezTo>
                <a:lnTo>
                  <a:pt x="7000" y="11130"/>
                </a:lnTo>
                <a:lnTo>
                  <a:pt x="11909" y="16530"/>
                </a:lnTo>
                <a:lnTo>
                  <a:pt x="11912" y="16527"/>
                </a:lnTo>
                <a:cubicBezTo>
                  <a:pt x="12002" y="16627"/>
                  <a:pt x="12128" y="16691"/>
                  <a:pt x="12273" y="16691"/>
                </a:cubicBezTo>
                <a:cubicBezTo>
                  <a:pt x="12544" y="16691"/>
                  <a:pt x="12764" y="16471"/>
                  <a:pt x="12764" y="16200"/>
                </a:cubicBezTo>
                <a:cubicBezTo>
                  <a:pt x="12764" y="16073"/>
                  <a:pt x="12713" y="15960"/>
                  <a:pt x="12633" y="15873"/>
                </a:cubicBezTo>
                <a:lnTo>
                  <a:pt x="12636" y="15870"/>
                </a:lnTo>
                <a:lnTo>
                  <a:pt x="8027" y="10800"/>
                </a:lnTo>
                <a:lnTo>
                  <a:pt x="12636" y="5730"/>
                </a:lnTo>
                <a:lnTo>
                  <a:pt x="12633" y="5728"/>
                </a:lnTo>
                <a:cubicBezTo>
                  <a:pt x="12713" y="5641"/>
                  <a:pt x="12764" y="5527"/>
                  <a:pt x="12764" y="5400"/>
                </a:cubicBezTo>
                <a:cubicBezTo>
                  <a:pt x="12764" y="5129"/>
                  <a:pt x="12544" y="4909"/>
                  <a:pt x="12273" y="49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3" name="Shape 2916"/>
          <p:cNvSpPr/>
          <p:nvPr/>
        </p:nvSpPr>
        <p:spPr>
          <a:xfrm>
            <a:off x="17176387" y="586461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597" y="10473"/>
                </a:moveTo>
                <a:lnTo>
                  <a:pt x="14600" y="10470"/>
                </a:lnTo>
                <a:lnTo>
                  <a:pt x="9691" y="5070"/>
                </a:lnTo>
                <a:lnTo>
                  <a:pt x="9688" y="5073"/>
                </a:lnTo>
                <a:cubicBezTo>
                  <a:pt x="9598" y="4974"/>
                  <a:pt x="9471" y="4909"/>
                  <a:pt x="9327" y="4909"/>
                </a:cubicBezTo>
                <a:cubicBezTo>
                  <a:pt x="9056" y="4909"/>
                  <a:pt x="8836" y="5129"/>
                  <a:pt x="8836" y="5400"/>
                </a:cubicBezTo>
                <a:cubicBezTo>
                  <a:pt x="8836" y="5527"/>
                  <a:pt x="8887" y="5641"/>
                  <a:pt x="8967" y="5728"/>
                </a:cubicBezTo>
                <a:lnTo>
                  <a:pt x="8964" y="5730"/>
                </a:lnTo>
                <a:lnTo>
                  <a:pt x="13573" y="10800"/>
                </a:lnTo>
                <a:lnTo>
                  <a:pt x="8964" y="15870"/>
                </a:lnTo>
                <a:lnTo>
                  <a:pt x="8967" y="15873"/>
                </a:lnTo>
                <a:cubicBezTo>
                  <a:pt x="8887" y="15960"/>
                  <a:pt x="8836" y="16073"/>
                  <a:pt x="8836" y="16200"/>
                </a:cubicBezTo>
                <a:cubicBezTo>
                  <a:pt x="8836" y="16471"/>
                  <a:pt x="9056" y="16691"/>
                  <a:pt x="9327" y="16691"/>
                </a:cubicBezTo>
                <a:cubicBezTo>
                  <a:pt x="9471" y="16691"/>
                  <a:pt x="9598" y="16627"/>
                  <a:pt x="9688" y="16527"/>
                </a:cubicBezTo>
                <a:lnTo>
                  <a:pt x="9691" y="16530"/>
                </a:lnTo>
                <a:lnTo>
                  <a:pt x="14600" y="11130"/>
                </a:lnTo>
                <a:lnTo>
                  <a:pt x="14597" y="11127"/>
                </a:lnTo>
                <a:cubicBezTo>
                  <a:pt x="14676" y="11041"/>
                  <a:pt x="14727" y="10927"/>
                  <a:pt x="14727" y="10800"/>
                </a:cubicBezTo>
                <a:cubicBezTo>
                  <a:pt x="14727" y="10673"/>
                  <a:pt x="14676" y="10559"/>
                  <a:pt x="14597" y="104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4" name="Shape 2917"/>
          <p:cNvSpPr/>
          <p:nvPr/>
        </p:nvSpPr>
        <p:spPr>
          <a:xfrm>
            <a:off x="17937397" y="5864611"/>
            <a:ext cx="250883"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2459" y="14727"/>
                </a:lnTo>
                <a:lnTo>
                  <a:pt x="8640" y="14727"/>
                </a:lnTo>
                <a:lnTo>
                  <a:pt x="8640" y="1964"/>
                </a:lnTo>
                <a:cubicBezTo>
                  <a:pt x="8640" y="1422"/>
                  <a:pt x="9285" y="982"/>
                  <a:pt x="10080" y="982"/>
                </a:cubicBezTo>
                <a:lnTo>
                  <a:pt x="11520" y="982"/>
                </a:lnTo>
                <a:cubicBezTo>
                  <a:pt x="12315" y="982"/>
                  <a:pt x="12960" y="1422"/>
                  <a:pt x="12960" y="1964"/>
                </a:cubicBezTo>
                <a:lnTo>
                  <a:pt x="12960" y="14727"/>
                </a:lnTo>
                <a:lnTo>
                  <a:pt x="19142" y="14727"/>
                </a:lnTo>
                <a:cubicBezTo>
                  <a:pt x="19142" y="14727"/>
                  <a:pt x="10800" y="20415"/>
                  <a:pt x="10800" y="20415"/>
                </a:cubicBezTo>
                <a:close/>
                <a:moveTo>
                  <a:pt x="20880" y="13745"/>
                </a:moveTo>
                <a:lnTo>
                  <a:pt x="14400" y="13745"/>
                </a:lnTo>
                <a:lnTo>
                  <a:pt x="14400" y="1964"/>
                </a:lnTo>
                <a:cubicBezTo>
                  <a:pt x="14400" y="879"/>
                  <a:pt x="13110" y="0"/>
                  <a:pt x="11520" y="0"/>
                </a:cubicBezTo>
                <a:lnTo>
                  <a:pt x="10080" y="0"/>
                </a:lnTo>
                <a:cubicBezTo>
                  <a:pt x="8490" y="0"/>
                  <a:pt x="7200" y="879"/>
                  <a:pt x="7200" y="1964"/>
                </a:cubicBezTo>
                <a:lnTo>
                  <a:pt x="7200" y="13745"/>
                </a:lnTo>
                <a:lnTo>
                  <a:pt x="720" y="13745"/>
                </a:lnTo>
                <a:cubicBezTo>
                  <a:pt x="323" y="13745"/>
                  <a:pt x="0" y="13966"/>
                  <a:pt x="0" y="14236"/>
                </a:cubicBezTo>
                <a:cubicBezTo>
                  <a:pt x="0" y="14373"/>
                  <a:pt x="81" y="14495"/>
                  <a:pt x="212" y="14584"/>
                </a:cubicBezTo>
                <a:lnTo>
                  <a:pt x="10290" y="21456"/>
                </a:lnTo>
                <a:cubicBezTo>
                  <a:pt x="10421" y="21545"/>
                  <a:pt x="10601" y="21600"/>
                  <a:pt x="10800" y="21600"/>
                </a:cubicBezTo>
                <a:cubicBezTo>
                  <a:pt x="10999" y="21600"/>
                  <a:pt x="11179" y="21545"/>
                  <a:pt x="11310" y="21456"/>
                </a:cubicBezTo>
                <a:lnTo>
                  <a:pt x="21388" y="14584"/>
                </a:lnTo>
                <a:cubicBezTo>
                  <a:pt x="21519" y="14495"/>
                  <a:pt x="21600" y="14373"/>
                  <a:pt x="21600" y="14236"/>
                </a:cubicBezTo>
                <a:cubicBezTo>
                  <a:pt x="21600" y="13966"/>
                  <a:pt x="21277" y="13745"/>
                  <a:pt x="20880"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5" name="Shape 2918"/>
          <p:cNvSpPr/>
          <p:nvPr/>
        </p:nvSpPr>
        <p:spPr>
          <a:xfrm>
            <a:off x="18639869" y="5864611"/>
            <a:ext cx="250883" cy="367962"/>
          </a:xfrm>
          <a:custGeom>
            <a:avLst/>
            <a:gdLst/>
            <a:ahLst/>
            <a:cxnLst>
              <a:cxn ang="0">
                <a:pos x="wd2" y="hd2"/>
              </a:cxn>
              <a:cxn ang="5400000">
                <a:pos x="wd2" y="hd2"/>
              </a:cxn>
              <a:cxn ang="10800000">
                <a:pos x="wd2" y="hd2"/>
              </a:cxn>
              <a:cxn ang="16200000">
                <a:pos x="wd2" y="hd2"/>
              </a:cxn>
            </a:cxnLst>
            <a:rect l="0" t="0" r="r" b="b"/>
            <a:pathLst>
              <a:path w="21600" h="21600" extrusionOk="0">
                <a:moveTo>
                  <a:pt x="12960" y="6873"/>
                </a:moveTo>
                <a:lnTo>
                  <a:pt x="12960" y="19636"/>
                </a:lnTo>
                <a:cubicBezTo>
                  <a:pt x="12960" y="20178"/>
                  <a:pt x="12315" y="20618"/>
                  <a:pt x="11520" y="20618"/>
                </a:cubicBezTo>
                <a:lnTo>
                  <a:pt x="10080" y="20618"/>
                </a:lnTo>
                <a:cubicBezTo>
                  <a:pt x="9285" y="20618"/>
                  <a:pt x="8640" y="20178"/>
                  <a:pt x="8640" y="19636"/>
                </a:cubicBezTo>
                <a:lnTo>
                  <a:pt x="8640" y="6873"/>
                </a:lnTo>
                <a:lnTo>
                  <a:pt x="2458" y="6873"/>
                </a:lnTo>
                <a:lnTo>
                  <a:pt x="10800" y="1185"/>
                </a:lnTo>
                <a:lnTo>
                  <a:pt x="19142" y="6873"/>
                </a:lnTo>
                <a:cubicBezTo>
                  <a:pt x="19142" y="6873"/>
                  <a:pt x="12960" y="6873"/>
                  <a:pt x="12960" y="6873"/>
                </a:cubicBezTo>
                <a:close/>
                <a:moveTo>
                  <a:pt x="21389" y="7017"/>
                </a:moveTo>
                <a:lnTo>
                  <a:pt x="11309" y="144"/>
                </a:lnTo>
                <a:cubicBezTo>
                  <a:pt x="11179" y="55"/>
                  <a:pt x="10999" y="0"/>
                  <a:pt x="10800" y="0"/>
                </a:cubicBezTo>
                <a:cubicBezTo>
                  <a:pt x="10601" y="0"/>
                  <a:pt x="10422" y="55"/>
                  <a:pt x="10291" y="144"/>
                </a:cubicBezTo>
                <a:lnTo>
                  <a:pt x="211" y="7017"/>
                </a:lnTo>
                <a:cubicBezTo>
                  <a:pt x="81" y="7106"/>
                  <a:pt x="0" y="7228"/>
                  <a:pt x="0" y="7364"/>
                </a:cubicBezTo>
                <a:cubicBezTo>
                  <a:pt x="0" y="7635"/>
                  <a:pt x="322" y="7855"/>
                  <a:pt x="720" y="7855"/>
                </a:cubicBezTo>
                <a:lnTo>
                  <a:pt x="7200" y="7855"/>
                </a:lnTo>
                <a:lnTo>
                  <a:pt x="7200" y="19636"/>
                </a:lnTo>
                <a:cubicBezTo>
                  <a:pt x="7200" y="20721"/>
                  <a:pt x="8490" y="21600"/>
                  <a:pt x="10080" y="21600"/>
                </a:cubicBezTo>
                <a:lnTo>
                  <a:pt x="11520" y="21600"/>
                </a:lnTo>
                <a:cubicBezTo>
                  <a:pt x="13110" y="21600"/>
                  <a:pt x="14400" y="20721"/>
                  <a:pt x="14400" y="19636"/>
                </a:cubicBezTo>
                <a:lnTo>
                  <a:pt x="14400" y="7855"/>
                </a:lnTo>
                <a:lnTo>
                  <a:pt x="20880" y="7855"/>
                </a:lnTo>
                <a:cubicBezTo>
                  <a:pt x="21278" y="7855"/>
                  <a:pt x="21600" y="7635"/>
                  <a:pt x="21600" y="7364"/>
                </a:cubicBezTo>
                <a:cubicBezTo>
                  <a:pt x="21600" y="7228"/>
                  <a:pt x="21519" y="7106"/>
                  <a:pt x="21389" y="701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6" name="Shape 2919"/>
          <p:cNvSpPr/>
          <p:nvPr/>
        </p:nvSpPr>
        <p:spPr>
          <a:xfrm>
            <a:off x="19283803" y="5923149"/>
            <a:ext cx="367962" cy="250883"/>
          </a:xfrm>
          <a:custGeom>
            <a:avLst/>
            <a:gdLst/>
            <a:ahLst/>
            <a:cxnLst>
              <a:cxn ang="0">
                <a:pos x="wd2" y="hd2"/>
              </a:cxn>
              <a:cxn ang="5400000">
                <a:pos x="wd2" y="hd2"/>
              </a:cxn>
              <a:cxn ang="10800000">
                <a:pos x="wd2" y="hd2"/>
              </a:cxn>
              <a:cxn ang="16200000">
                <a:pos x="wd2" y="hd2"/>
              </a:cxn>
            </a:cxnLst>
            <a:rect l="0" t="0" r="r" b="b"/>
            <a:pathLst>
              <a:path w="21600" h="21600" extrusionOk="0">
                <a:moveTo>
                  <a:pt x="20618" y="11520"/>
                </a:moveTo>
                <a:cubicBezTo>
                  <a:pt x="20618" y="12315"/>
                  <a:pt x="20178" y="12960"/>
                  <a:pt x="19636" y="12960"/>
                </a:cubicBezTo>
                <a:lnTo>
                  <a:pt x="6873" y="12960"/>
                </a:lnTo>
                <a:lnTo>
                  <a:pt x="6873" y="19142"/>
                </a:lnTo>
                <a:lnTo>
                  <a:pt x="1185" y="10800"/>
                </a:lnTo>
                <a:lnTo>
                  <a:pt x="6873" y="2458"/>
                </a:lnTo>
                <a:lnTo>
                  <a:pt x="6873" y="8640"/>
                </a:lnTo>
                <a:lnTo>
                  <a:pt x="19636" y="8640"/>
                </a:lnTo>
                <a:cubicBezTo>
                  <a:pt x="20178" y="8640"/>
                  <a:pt x="20618" y="9285"/>
                  <a:pt x="20618" y="10080"/>
                </a:cubicBezTo>
                <a:cubicBezTo>
                  <a:pt x="20618" y="10080"/>
                  <a:pt x="20618" y="11520"/>
                  <a:pt x="20618" y="11520"/>
                </a:cubicBezTo>
                <a:close/>
                <a:moveTo>
                  <a:pt x="19636" y="7200"/>
                </a:moveTo>
                <a:lnTo>
                  <a:pt x="7855" y="7200"/>
                </a:lnTo>
                <a:lnTo>
                  <a:pt x="7855" y="720"/>
                </a:lnTo>
                <a:cubicBezTo>
                  <a:pt x="7855" y="322"/>
                  <a:pt x="7635" y="0"/>
                  <a:pt x="7364" y="0"/>
                </a:cubicBezTo>
                <a:cubicBezTo>
                  <a:pt x="7228" y="0"/>
                  <a:pt x="7105" y="81"/>
                  <a:pt x="7017" y="212"/>
                </a:cubicBezTo>
                <a:lnTo>
                  <a:pt x="144" y="10291"/>
                </a:lnTo>
                <a:cubicBezTo>
                  <a:pt x="55" y="10422"/>
                  <a:pt x="0" y="10602"/>
                  <a:pt x="0" y="10800"/>
                </a:cubicBezTo>
                <a:cubicBezTo>
                  <a:pt x="0" y="11000"/>
                  <a:pt x="55" y="11180"/>
                  <a:pt x="144" y="11310"/>
                </a:cubicBezTo>
                <a:lnTo>
                  <a:pt x="7017" y="21389"/>
                </a:lnTo>
                <a:cubicBezTo>
                  <a:pt x="7105" y="21520"/>
                  <a:pt x="7228" y="21600"/>
                  <a:pt x="7364" y="21600"/>
                </a:cubicBezTo>
                <a:cubicBezTo>
                  <a:pt x="7635" y="21600"/>
                  <a:pt x="7855" y="21278"/>
                  <a:pt x="7855" y="20880"/>
                </a:cubicBezTo>
                <a:lnTo>
                  <a:pt x="7855" y="14400"/>
                </a:lnTo>
                <a:lnTo>
                  <a:pt x="19636" y="14400"/>
                </a:lnTo>
                <a:cubicBezTo>
                  <a:pt x="20721" y="14400"/>
                  <a:pt x="21600" y="13110"/>
                  <a:pt x="21600" y="11520"/>
                </a:cubicBezTo>
                <a:lnTo>
                  <a:pt x="21600" y="10080"/>
                </a:lnTo>
                <a:cubicBezTo>
                  <a:pt x="21600" y="8490"/>
                  <a:pt x="20721" y="7200"/>
                  <a:pt x="19636" y="7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7" name="Shape 2920"/>
          <p:cNvSpPr/>
          <p:nvPr/>
        </p:nvSpPr>
        <p:spPr>
          <a:xfrm>
            <a:off x="19986275" y="5923149"/>
            <a:ext cx="367962" cy="250883"/>
          </a:xfrm>
          <a:custGeom>
            <a:avLst/>
            <a:gdLst/>
            <a:ahLst/>
            <a:cxnLst>
              <a:cxn ang="0">
                <a:pos x="wd2" y="hd2"/>
              </a:cxn>
              <a:cxn ang="5400000">
                <a:pos x="wd2" y="hd2"/>
              </a:cxn>
              <a:cxn ang="10800000">
                <a:pos x="wd2" y="hd2"/>
              </a:cxn>
              <a:cxn ang="16200000">
                <a:pos x="wd2" y="hd2"/>
              </a:cxn>
            </a:cxnLst>
            <a:rect l="0" t="0" r="r" b="b"/>
            <a:pathLst>
              <a:path w="21600" h="21600" extrusionOk="0">
                <a:moveTo>
                  <a:pt x="14727" y="19142"/>
                </a:moveTo>
                <a:lnTo>
                  <a:pt x="14727" y="12960"/>
                </a:lnTo>
                <a:lnTo>
                  <a:pt x="1964" y="12960"/>
                </a:lnTo>
                <a:cubicBezTo>
                  <a:pt x="1421" y="12960"/>
                  <a:pt x="982" y="12316"/>
                  <a:pt x="982" y="11520"/>
                </a:cubicBezTo>
                <a:lnTo>
                  <a:pt x="982" y="10080"/>
                </a:lnTo>
                <a:cubicBezTo>
                  <a:pt x="982" y="9285"/>
                  <a:pt x="1421" y="8640"/>
                  <a:pt x="1964" y="8640"/>
                </a:cubicBezTo>
                <a:lnTo>
                  <a:pt x="14727" y="8640"/>
                </a:lnTo>
                <a:lnTo>
                  <a:pt x="14727" y="2458"/>
                </a:lnTo>
                <a:lnTo>
                  <a:pt x="20415" y="10800"/>
                </a:lnTo>
                <a:cubicBezTo>
                  <a:pt x="20415" y="10800"/>
                  <a:pt x="14727" y="19142"/>
                  <a:pt x="14727" y="19142"/>
                </a:cubicBezTo>
                <a:close/>
                <a:moveTo>
                  <a:pt x="21456" y="10291"/>
                </a:moveTo>
                <a:lnTo>
                  <a:pt x="14584" y="212"/>
                </a:lnTo>
                <a:cubicBezTo>
                  <a:pt x="14495" y="81"/>
                  <a:pt x="14372" y="0"/>
                  <a:pt x="14236" y="0"/>
                </a:cubicBezTo>
                <a:cubicBezTo>
                  <a:pt x="13965" y="0"/>
                  <a:pt x="13745" y="322"/>
                  <a:pt x="13745" y="720"/>
                </a:cubicBezTo>
                <a:lnTo>
                  <a:pt x="13745" y="7200"/>
                </a:lnTo>
                <a:lnTo>
                  <a:pt x="1964" y="7200"/>
                </a:lnTo>
                <a:cubicBezTo>
                  <a:pt x="879" y="7200"/>
                  <a:pt x="0" y="8490"/>
                  <a:pt x="0" y="10080"/>
                </a:cubicBezTo>
                <a:lnTo>
                  <a:pt x="0" y="11520"/>
                </a:lnTo>
                <a:cubicBezTo>
                  <a:pt x="0" y="13110"/>
                  <a:pt x="879" y="14400"/>
                  <a:pt x="1964" y="14400"/>
                </a:cubicBezTo>
                <a:lnTo>
                  <a:pt x="13745" y="14400"/>
                </a:lnTo>
                <a:lnTo>
                  <a:pt x="13745" y="20880"/>
                </a:lnTo>
                <a:cubicBezTo>
                  <a:pt x="13745" y="21278"/>
                  <a:pt x="13965" y="21600"/>
                  <a:pt x="14236" y="21600"/>
                </a:cubicBezTo>
                <a:cubicBezTo>
                  <a:pt x="14372" y="21600"/>
                  <a:pt x="14495" y="21520"/>
                  <a:pt x="14583" y="21389"/>
                </a:cubicBezTo>
                <a:lnTo>
                  <a:pt x="21456" y="11310"/>
                </a:lnTo>
                <a:cubicBezTo>
                  <a:pt x="21545" y="11180"/>
                  <a:pt x="21600" y="11000"/>
                  <a:pt x="21600" y="10800"/>
                </a:cubicBezTo>
                <a:cubicBezTo>
                  <a:pt x="21600" y="10601"/>
                  <a:pt x="21545" y="10421"/>
                  <a:pt x="21456" y="102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8" name="Shape 2921"/>
          <p:cNvSpPr/>
          <p:nvPr/>
        </p:nvSpPr>
        <p:spPr>
          <a:xfrm>
            <a:off x="20738923" y="5864611"/>
            <a:ext cx="267608" cy="367962"/>
          </a:xfrm>
          <a:custGeom>
            <a:avLst/>
            <a:gdLst/>
            <a:ahLst/>
            <a:cxnLst>
              <a:cxn ang="0">
                <a:pos x="wd2" y="hd2"/>
              </a:cxn>
              <a:cxn ang="5400000">
                <a:pos x="wd2" y="hd2"/>
              </a:cxn>
              <a:cxn ang="10800000">
                <a:pos x="wd2" y="hd2"/>
              </a:cxn>
              <a:cxn ang="16200000">
                <a:pos x="wd2" y="hd2"/>
              </a:cxn>
            </a:cxnLst>
            <a:rect l="0" t="0" r="r" b="b"/>
            <a:pathLst>
              <a:path w="21600" h="21600" extrusionOk="0">
                <a:moveTo>
                  <a:pt x="21402" y="5052"/>
                </a:moveTo>
                <a:lnTo>
                  <a:pt x="14652" y="144"/>
                </a:lnTo>
                <a:cubicBezTo>
                  <a:pt x="14530" y="55"/>
                  <a:pt x="14362" y="0"/>
                  <a:pt x="14175" y="0"/>
                </a:cubicBezTo>
                <a:cubicBezTo>
                  <a:pt x="13802" y="0"/>
                  <a:pt x="13500" y="220"/>
                  <a:pt x="13500" y="491"/>
                </a:cubicBezTo>
                <a:cubicBezTo>
                  <a:pt x="13500" y="627"/>
                  <a:pt x="13576" y="749"/>
                  <a:pt x="13698" y="838"/>
                </a:cubicBezTo>
                <a:lnTo>
                  <a:pt x="19296" y="4909"/>
                </a:lnTo>
                <a:lnTo>
                  <a:pt x="675" y="4909"/>
                </a:lnTo>
                <a:cubicBezTo>
                  <a:pt x="302" y="4909"/>
                  <a:pt x="0" y="5129"/>
                  <a:pt x="0" y="5400"/>
                </a:cubicBezTo>
                <a:lnTo>
                  <a:pt x="0" y="21109"/>
                </a:lnTo>
                <a:cubicBezTo>
                  <a:pt x="0" y="21380"/>
                  <a:pt x="302" y="21600"/>
                  <a:pt x="675" y="21600"/>
                </a:cubicBezTo>
                <a:cubicBezTo>
                  <a:pt x="1048" y="21600"/>
                  <a:pt x="1350" y="21380"/>
                  <a:pt x="1350" y="21109"/>
                </a:cubicBezTo>
                <a:lnTo>
                  <a:pt x="1350" y="5891"/>
                </a:lnTo>
                <a:lnTo>
                  <a:pt x="19296" y="5891"/>
                </a:lnTo>
                <a:lnTo>
                  <a:pt x="13698" y="9962"/>
                </a:lnTo>
                <a:cubicBezTo>
                  <a:pt x="13575" y="10051"/>
                  <a:pt x="13500" y="10173"/>
                  <a:pt x="13500" y="10309"/>
                </a:cubicBezTo>
                <a:cubicBezTo>
                  <a:pt x="13500" y="10580"/>
                  <a:pt x="13802" y="10800"/>
                  <a:pt x="14175" y="10800"/>
                </a:cubicBezTo>
                <a:cubicBezTo>
                  <a:pt x="14362" y="10800"/>
                  <a:pt x="14531" y="10745"/>
                  <a:pt x="14653" y="10656"/>
                </a:cubicBezTo>
                <a:lnTo>
                  <a:pt x="21402" y="5747"/>
                </a:lnTo>
                <a:cubicBezTo>
                  <a:pt x="21525" y="5658"/>
                  <a:pt x="21600" y="5536"/>
                  <a:pt x="21600" y="5400"/>
                </a:cubicBezTo>
                <a:cubicBezTo>
                  <a:pt x="21600" y="5264"/>
                  <a:pt x="21524" y="5142"/>
                  <a:pt x="21402" y="505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79" name="Shape 2922"/>
          <p:cNvSpPr/>
          <p:nvPr/>
        </p:nvSpPr>
        <p:spPr>
          <a:xfrm>
            <a:off x="21391219" y="5914788"/>
            <a:ext cx="367962" cy="267608"/>
          </a:xfrm>
          <a:custGeom>
            <a:avLst/>
            <a:gdLst/>
            <a:ahLst/>
            <a:cxnLst>
              <a:cxn ang="0">
                <a:pos x="wd2" y="hd2"/>
              </a:cxn>
              <a:cxn ang="5400000">
                <a:pos x="wd2" y="hd2"/>
              </a:cxn>
              <a:cxn ang="10800000">
                <a:pos x="wd2" y="hd2"/>
              </a:cxn>
              <a:cxn ang="16200000">
                <a:pos x="wd2" y="hd2"/>
              </a:cxn>
            </a:cxnLst>
            <a:rect l="0" t="0" r="r" b="b"/>
            <a:pathLst>
              <a:path w="21600" h="21600" extrusionOk="0">
                <a:moveTo>
                  <a:pt x="16691" y="12546"/>
                </a:moveTo>
                <a:lnTo>
                  <a:pt x="16691" y="2304"/>
                </a:lnTo>
                <a:lnTo>
                  <a:pt x="20415" y="7425"/>
                </a:lnTo>
                <a:cubicBezTo>
                  <a:pt x="20415" y="7425"/>
                  <a:pt x="16691" y="12546"/>
                  <a:pt x="16691" y="12546"/>
                </a:cubicBezTo>
                <a:close/>
                <a:moveTo>
                  <a:pt x="21456" y="6948"/>
                </a:moveTo>
                <a:lnTo>
                  <a:pt x="16548" y="198"/>
                </a:lnTo>
                <a:cubicBezTo>
                  <a:pt x="16458" y="76"/>
                  <a:pt x="16336" y="0"/>
                  <a:pt x="16200" y="0"/>
                </a:cubicBezTo>
                <a:cubicBezTo>
                  <a:pt x="15929" y="0"/>
                  <a:pt x="15709" y="302"/>
                  <a:pt x="15709" y="675"/>
                </a:cubicBezTo>
                <a:lnTo>
                  <a:pt x="15709" y="6750"/>
                </a:lnTo>
                <a:lnTo>
                  <a:pt x="491" y="6750"/>
                </a:lnTo>
                <a:cubicBezTo>
                  <a:pt x="220" y="6750"/>
                  <a:pt x="0" y="7052"/>
                  <a:pt x="0" y="7425"/>
                </a:cubicBezTo>
                <a:lnTo>
                  <a:pt x="0" y="20925"/>
                </a:lnTo>
                <a:cubicBezTo>
                  <a:pt x="0" y="21298"/>
                  <a:pt x="220" y="21600"/>
                  <a:pt x="491" y="21600"/>
                </a:cubicBezTo>
                <a:cubicBezTo>
                  <a:pt x="762" y="21600"/>
                  <a:pt x="982" y="21298"/>
                  <a:pt x="982" y="20925"/>
                </a:cubicBezTo>
                <a:lnTo>
                  <a:pt x="982" y="8100"/>
                </a:lnTo>
                <a:lnTo>
                  <a:pt x="15709" y="8100"/>
                </a:lnTo>
                <a:lnTo>
                  <a:pt x="15709" y="14175"/>
                </a:lnTo>
                <a:cubicBezTo>
                  <a:pt x="15709" y="14548"/>
                  <a:pt x="15929" y="14850"/>
                  <a:pt x="16200" y="14850"/>
                </a:cubicBezTo>
                <a:cubicBezTo>
                  <a:pt x="16336" y="14850"/>
                  <a:pt x="16458" y="14775"/>
                  <a:pt x="16547" y="14652"/>
                </a:cubicBezTo>
                <a:lnTo>
                  <a:pt x="21456" y="7903"/>
                </a:lnTo>
                <a:cubicBezTo>
                  <a:pt x="21545" y="7781"/>
                  <a:pt x="21600" y="7612"/>
                  <a:pt x="21600" y="7425"/>
                </a:cubicBezTo>
                <a:cubicBezTo>
                  <a:pt x="21600" y="7238"/>
                  <a:pt x="21545" y="7070"/>
                  <a:pt x="21456" y="694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0" name="Shape 2923"/>
          <p:cNvSpPr/>
          <p:nvPr/>
        </p:nvSpPr>
        <p:spPr>
          <a:xfrm>
            <a:off x="15068971"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4236" y="0"/>
                </a:lnTo>
                <a:cubicBezTo>
                  <a:pt x="13966" y="0"/>
                  <a:pt x="13745" y="220"/>
                  <a:pt x="13745" y="491"/>
                </a:cubicBezTo>
                <a:cubicBezTo>
                  <a:pt x="13745" y="762"/>
                  <a:pt x="13966" y="982"/>
                  <a:pt x="14236" y="982"/>
                </a:cubicBezTo>
                <a:lnTo>
                  <a:pt x="19924" y="982"/>
                </a:lnTo>
                <a:lnTo>
                  <a:pt x="11926" y="8980"/>
                </a:lnTo>
                <a:cubicBezTo>
                  <a:pt x="11837" y="9069"/>
                  <a:pt x="11782" y="9192"/>
                  <a:pt x="11782" y="9327"/>
                </a:cubicBezTo>
                <a:cubicBezTo>
                  <a:pt x="11782" y="9599"/>
                  <a:pt x="12002" y="9818"/>
                  <a:pt x="12273" y="9818"/>
                </a:cubicBezTo>
                <a:cubicBezTo>
                  <a:pt x="12408" y="9818"/>
                  <a:pt x="12531" y="9764"/>
                  <a:pt x="12620" y="9674"/>
                </a:cubicBezTo>
                <a:lnTo>
                  <a:pt x="20618" y="1676"/>
                </a:lnTo>
                <a:lnTo>
                  <a:pt x="20618" y="7364"/>
                </a:lnTo>
                <a:cubicBezTo>
                  <a:pt x="20618" y="7635"/>
                  <a:pt x="20838" y="7855"/>
                  <a:pt x="21109" y="7855"/>
                </a:cubicBezTo>
                <a:cubicBezTo>
                  <a:pt x="21380" y="7855"/>
                  <a:pt x="21600" y="7635"/>
                  <a:pt x="21600" y="7364"/>
                </a:cubicBezTo>
                <a:lnTo>
                  <a:pt x="21600" y="491"/>
                </a:lnTo>
                <a:cubicBezTo>
                  <a:pt x="21600" y="220"/>
                  <a:pt x="21380" y="0"/>
                  <a:pt x="21109" y="0"/>
                </a:cubicBezTo>
                <a:moveTo>
                  <a:pt x="9327" y="11782"/>
                </a:moveTo>
                <a:cubicBezTo>
                  <a:pt x="9192" y="11782"/>
                  <a:pt x="9069" y="11837"/>
                  <a:pt x="8980" y="11926"/>
                </a:cubicBezTo>
                <a:lnTo>
                  <a:pt x="982" y="19924"/>
                </a:lnTo>
                <a:lnTo>
                  <a:pt x="982" y="14236"/>
                </a:lnTo>
                <a:cubicBezTo>
                  <a:pt x="982" y="13966"/>
                  <a:pt x="762" y="13745"/>
                  <a:pt x="491" y="13745"/>
                </a:cubicBezTo>
                <a:cubicBezTo>
                  <a:pt x="220" y="13745"/>
                  <a:pt x="0" y="13966"/>
                  <a:pt x="0" y="14236"/>
                </a:cubicBezTo>
                <a:lnTo>
                  <a:pt x="0" y="21109"/>
                </a:lnTo>
                <a:cubicBezTo>
                  <a:pt x="0" y="21380"/>
                  <a:pt x="220" y="21600"/>
                  <a:pt x="491" y="21600"/>
                </a:cubicBezTo>
                <a:lnTo>
                  <a:pt x="7364" y="21600"/>
                </a:lnTo>
                <a:cubicBezTo>
                  <a:pt x="7634" y="21600"/>
                  <a:pt x="7855" y="21380"/>
                  <a:pt x="7855" y="21109"/>
                </a:cubicBezTo>
                <a:cubicBezTo>
                  <a:pt x="7855" y="20838"/>
                  <a:pt x="7634" y="20618"/>
                  <a:pt x="7364" y="20618"/>
                </a:cubicBezTo>
                <a:lnTo>
                  <a:pt x="1676" y="20618"/>
                </a:lnTo>
                <a:lnTo>
                  <a:pt x="9674" y="12620"/>
                </a:lnTo>
                <a:cubicBezTo>
                  <a:pt x="9763" y="12531"/>
                  <a:pt x="9818" y="12408"/>
                  <a:pt x="9818" y="12273"/>
                </a:cubicBezTo>
                <a:cubicBezTo>
                  <a:pt x="9818" y="12002"/>
                  <a:pt x="9598" y="11782"/>
                  <a:pt x="9327"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1" name="Shape 2924"/>
          <p:cNvSpPr/>
          <p:nvPr/>
        </p:nvSpPr>
        <p:spPr>
          <a:xfrm>
            <a:off x="15771443"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600" y="491"/>
                </a:moveTo>
                <a:cubicBezTo>
                  <a:pt x="21600" y="220"/>
                  <a:pt x="21380" y="0"/>
                  <a:pt x="21109" y="0"/>
                </a:cubicBezTo>
                <a:cubicBezTo>
                  <a:pt x="20974" y="0"/>
                  <a:pt x="20851" y="55"/>
                  <a:pt x="20762" y="144"/>
                </a:cubicBezTo>
                <a:lnTo>
                  <a:pt x="12764" y="8142"/>
                </a:lnTo>
                <a:lnTo>
                  <a:pt x="12764" y="2455"/>
                </a:lnTo>
                <a:cubicBezTo>
                  <a:pt x="12764" y="2184"/>
                  <a:pt x="12544" y="1964"/>
                  <a:pt x="12273" y="1964"/>
                </a:cubicBezTo>
                <a:cubicBezTo>
                  <a:pt x="12002" y="1964"/>
                  <a:pt x="11782" y="2184"/>
                  <a:pt x="11782" y="2455"/>
                </a:cubicBezTo>
                <a:lnTo>
                  <a:pt x="11782" y="9327"/>
                </a:lnTo>
                <a:cubicBezTo>
                  <a:pt x="11782" y="9599"/>
                  <a:pt x="12002" y="9818"/>
                  <a:pt x="12273" y="9818"/>
                </a:cubicBezTo>
                <a:lnTo>
                  <a:pt x="19145" y="9818"/>
                </a:lnTo>
                <a:cubicBezTo>
                  <a:pt x="19416" y="9818"/>
                  <a:pt x="19636" y="9599"/>
                  <a:pt x="19636" y="9327"/>
                </a:cubicBezTo>
                <a:cubicBezTo>
                  <a:pt x="19636" y="9056"/>
                  <a:pt x="19416" y="8836"/>
                  <a:pt x="19145" y="8836"/>
                </a:cubicBezTo>
                <a:lnTo>
                  <a:pt x="13458" y="8836"/>
                </a:lnTo>
                <a:lnTo>
                  <a:pt x="21456" y="838"/>
                </a:lnTo>
                <a:cubicBezTo>
                  <a:pt x="21545" y="750"/>
                  <a:pt x="21600" y="627"/>
                  <a:pt x="21600" y="491"/>
                </a:cubicBezTo>
                <a:moveTo>
                  <a:pt x="9327" y="11782"/>
                </a:moveTo>
                <a:lnTo>
                  <a:pt x="2455" y="11782"/>
                </a:lnTo>
                <a:cubicBezTo>
                  <a:pt x="2184" y="11782"/>
                  <a:pt x="1964" y="12002"/>
                  <a:pt x="1964" y="12273"/>
                </a:cubicBezTo>
                <a:cubicBezTo>
                  <a:pt x="1964" y="12544"/>
                  <a:pt x="2184" y="12764"/>
                  <a:pt x="2455" y="12764"/>
                </a:cubicBezTo>
                <a:lnTo>
                  <a:pt x="8142" y="12764"/>
                </a:lnTo>
                <a:lnTo>
                  <a:pt x="144" y="20762"/>
                </a:lnTo>
                <a:cubicBezTo>
                  <a:pt x="55" y="20851"/>
                  <a:pt x="0" y="20973"/>
                  <a:pt x="0" y="21109"/>
                </a:cubicBezTo>
                <a:cubicBezTo>
                  <a:pt x="0" y="21380"/>
                  <a:pt x="220" y="21600"/>
                  <a:pt x="491" y="21600"/>
                </a:cubicBezTo>
                <a:cubicBezTo>
                  <a:pt x="626" y="21600"/>
                  <a:pt x="749" y="21545"/>
                  <a:pt x="838" y="21456"/>
                </a:cubicBezTo>
                <a:lnTo>
                  <a:pt x="8836" y="13458"/>
                </a:lnTo>
                <a:lnTo>
                  <a:pt x="8836" y="19145"/>
                </a:lnTo>
                <a:cubicBezTo>
                  <a:pt x="8836" y="19417"/>
                  <a:pt x="9056" y="19636"/>
                  <a:pt x="9327" y="19636"/>
                </a:cubicBezTo>
                <a:cubicBezTo>
                  <a:pt x="9598" y="19636"/>
                  <a:pt x="9818" y="19417"/>
                  <a:pt x="9818" y="19145"/>
                </a:cubicBezTo>
                <a:lnTo>
                  <a:pt x="9818" y="12273"/>
                </a:lnTo>
                <a:cubicBezTo>
                  <a:pt x="9818" y="12002"/>
                  <a:pt x="9598" y="11782"/>
                  <a:pt x="9327"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2" name="Shape 2925"/>
          <p:cNvSpPr/>
          <p:nvPr/>
        </p:nvSpPr>
        <p:spPr>
          <a:xfrm>
            <a:off x="16473915"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109" y="0"/>
                </a:moveTo>
                <a:lnTo>
                  <a:pt x="16200" y="0"/>
                </a:lnTo>
                <a:cubicBezTo>
                  <a:pt x="15929" y="0"/>
                  <a:pt x="15709" y="220"/>
                  <a:pt x="15709" y="491"/>
                </a:cubicBezTo>
                <a:cubicBezTo>
                  <a:pt x="15709" y="762"/>
                  <a:pt x="15929" y="982"/>
                  <a:pt x="16200" y="982"/>
                </a:cubicBezTo>
                <a:lnTo>
                  <a:pt x="19924" y="982"/>
                </a:lnTo>
                <a:lnTo>
                  <a:pt x="6035" y="14871"/>
                </a:lnTo>
                <a:cubicBezTo>
                  <a:pt x="5946" y="14960"/>
                  <a:pt x="5891" y="15083"/>
                  <a:pt x="5891" y="15218"/>
                </a:cubicBezTo>
                <a:cubicBezTo>
                  <a:pt x="5891" y="15489"/>
                  <a:pt x="6111" y="15709"/>
                  <a:pt x="6382" y="15709"/>
                </a:cubicBezTo>
                <a:cubicBezTo>
                  <a:pt x="6517" y="15709"/>
                  <a:pt x="6640" y="15654"/>
                  <a:pt x="6729" y="15565"/>
                </a:cubicBezTo>
                <a:lnTo>
                  <a:pt x="20618" y="1676"/>
                </a:lnTo>
                <a:lnTo>
                  <a:pt x="20618" y="5400"/>
                </a:lnTo>
                <a:cubicBezTo>
                  <a:pt x="20618" y="5671"/>
                  <a:pt x="20838" y="5890"/>
                  <a:pt x="21109" y="5890"/>
                </a:cubicBezTo>
                <a:cubicBezTo>
                  <a:pt x="21380" y="5890"/>
                  <a:pt x="21600" y="5671"/>
                  <a:pt x="21600" y="5400"/>
                </a:cubicBezTo>
                <a:lnTo>
                  <a:pt x="21600" y="491"/>
                </a:lnTo>
                <a:cubicBezTo>
                  <a:pt x="21600" y="220"/>
                  <a:pt x="21380" y="0"/>
                  <a:pt x="21109" y="0"/>
                </a:cubicBezTo>
                <a:moveTo>
                  <a:pt x="17182" y="6873"/>
                </a:moveTo>
                <a:cubicBezTo>
                  <a:pt x="16911" y="6873"/>
                  <a:pt x="16691" y="7092"/>
                  <a:pt x="16691" y="7364"/>
                </a:cubicBezTo>
                <a:lnTo>
                  <a:pt x="16691" y="20618"/>
                </a:lnTo>
                <a:lnTo>
                  <a:pt x="982" y="20618"/>
                </a:lnTo>
                <a:lnTo>
                  <a:pt x="982" y="4909"/>
                </a:lnTo>
                <a:lnTo>
                  <a:pt x="14236" y="4909"/>
                </a:lnTo>
                <a:cubicBezTo>
                  <a:pt x="14507" y="4909"/>
                  <a:pt x="14727" y="4689"/>
                  <a:pt x="14727" y="4418"/>
                </a:cubicBezTo>
                <a:cubicBezTo>
                  <a:pt x="14727" y="4147"/>
                  <a:pt x="14507" y="3927"/>
                  <a:pt x="14236" y="3927"/>
                </a:cubicBezTo>
                <a:lnTo>
                  <a:pt x="491" y="3927"/>
                </a:lnTo>
                <a:cubicBezTo>
                  <a:pt x="220" y="3927"/>
                  <a:pt x="0" y="4147"/>
                  <a:pt x="0" y="4418"/>
                </a:cubicBezTo>
                <a:lnTo>
                  <a:pt x="0" y="21109"/>
                </a:lnTo>
                <a:cubicBezTo>
                  <a:pt x="0" y="21380"/>
                  <a:pt x="220" y="21600"/>
                  <a:pt x="491" y="21600"/>
                </a:cubicBezTo>
                <a:lnTo>
                  <a:pt x="17182" y="21600"/>
                </a:lnTo>
                <a:cubicBezTo>
                  <a:pt x="17453" y="21600"/>
                  <a:pt x="17673" y="21380"/>
                  <a:pt x="17673" y="21109"/>
                </a:cubicBezTo>
                <a:lnTo>
                  <a:pt x="17673" y="7364"/>
                </a:lnTo>
                <a:cubicBezTo>
                  <a:pt x="17673" y="7092"/>
                  <a:pt x="17453" y="6873"/>
                  <a:pt x="17182"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3" name="Shape 2926"/>
          <p:cNvSpPr/>
          <p:nvPr/>
        </p:nvSpPr>
        <p:spPr>
          <a:xfrm>
            <a:off x="17176387"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5709" y="20383"/>
                </a:moveTo>
                <a:lnTo>
                  <a:pt x="11424" y="15709"/>
                </a:lnTo>
                <a:lnTo>
                  <a:pt x="13255" y="15709"/>
                </a:lnTo>
                <a:cubicBezTo>
                  <a:pt x="13525" y="15709"/>
                  <a:pt x="13745" y="15490"/>
                  <a:pt x="13745" y="15218"/>
                </a:cubicBezTo>
                <a:lnTo>
                  <a:pt x="13745" y="14727"/>
                </a:lnTo>
                <a:cubicBezTo>
                  <a:pt x="13635" y="12724"/>
                  <a:pt x="12844" y="5590"/>
                  <a:pt x="7448" y="1949"/>
                </a:cubicBezTo>
                <a:cubicBezTo>
                  <a:pt x="16407" y="4809"/>
                  <a:pt x="17536" y="12588"/>
                  <a:pt x="17673" y="14727"/>
                </a:cubicBezTo>
                <a:lnTo>
                  <a:pt x="17673" y="15218"/>
                </a:lnTo>
                <a:cubicBezTo>
                  <a:pt x="17673" y="15490"/>
                  <a:pt x="17893" y="15709"/>
                  <a:pt x="18164" y="15709"/>
                </a:cubicBezTo>
                <a:lnTo>
                  <a:pt x="19994" y="15709"/>
                </a:lnTo>
                <a:cubicBezTo>
                  <a:pt x="19994" y="15709"/>
                  <a:pt x="15709" y="20383"/>
                  <a:pt x="15709" y="20383"/>
                </a:cubicBezTo>
                <a:close/>
                <a:moveTo>
                  <a:pt x="21109" y="14727"/>
                </a:moveTo>
                <a:lnTo>
                  <a:pt x="18658" y="14727"/>
                </a:lnTo>
                <a:cubicBezTo>
                  <a:pt x="18450" y="12130"/>
                  <a:pt x="16610" y="0"/>
                  <a:pt x="491" y="0"/>
                </a:cubicBezTo>
                <a:cubicBezTo>
                  <a:pt x="219" y="0"/>
                  <a:pt x="0" y="220"/>
                  <a:pt x="0" y="491"/>
                </a:cubicBezTo>
                <a:cubicBezTo>
                  <a:pt x="0" y="762"/>
                  <a:pt x="219" y="982"/>
                  <a:pt x="491" y="982"/>
                </a:cubicBezTo>
                <a:cubicBezTo>
                  <a:pt x="5558" y="982"/>
                  <a:pt x="9160" y="3417"/>
                  <a:pt x="11196" y="8250"/>
                </a:cubicBezTo>
                <a:cubicBezTo>
                  <a:pt x="12394" y="11093"/>
                  <a:pt x="12657" y="13684"/>
                  <a:pt x="12715" y="14727"/>
                </a:cubicBezTo>
                <a:lnTo>
                  <a:pt x="10309" y="14727"/>
                </a:lnTo>
                <a:cubicBezTo>
                  <a:pt x="10038" y="14727"/>
                  <a:pt x="9818" y="14947"/>
                  <a:pt x="9818" y="15218"/>
                </a:cubicBezTo>
                <a:cubicBezTo>
                  <a:pt x="9818" y="15354"/>
                  <a:pt x="9873" y="15477"/>
                  <a:pt x="9962" y="15566"/>
                </a:cubicBezTo>
                <a:lnTo>
                  <a:pt x="15362" y="21456"/>
                </a:lnTo>
                <a:cubicBezTo>
                  <a:pt x="15450" y="21545"/>
                  <a:pt x="15574" y="21600"/>
                  <a:pt x="15709" y="21600"/>
                </a:cubicBezTo>
                <a:cubicBezTo>
                  <a:pt x="15845" y="21600"/>
                  <a:pt x="15967" y="21545"/>
                  <a:pt x="16056" y="21456"/>
                </a:cubicBezTo>
                <a:lnTo>
                  <a:pt x="21456" y="15566"/>
                </a:lnTo>
                <a:cubicBezTo>
                  <a:pt x="21545" y="15477"/>
                  <a:pt x="21600" y="15354"/>
                  <a:pt x="21600" y="15218"/>
                </a:cubicBezTo>
                <a:cubicBezTo>
                  <a:pt x="21600" y="14947"/>
                  <a:pt x="21380" y="14727"/>
                  <a:pt x="21109" y="147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4" name="Shape 2927"/>
          <p:cNvSpPr/>
          <p:nvPr/>
        </p:nvSpPr>
        <p:spPr>
          <a:xfrm>
            <a:off x="17878859"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8164" y="5891"/>
                </a:moveTo>
                <a:cubicBezTo>
                  <a:pt x="17893" y="5891"/>
                  <a:pt x="17673" y="6111"/>
                  <a:pt x="17673" y="6382"/>
                </a:cubicBezTo>
                <a:lnTo>
                  <a:pt x="17673" y="6873"/>
                </a:lnTo>
                <a:cubicBezTo>
                  <a:pt x="17536" y="9012"/>
                  <a:pt x="16407" y="16791"/>
                  <a:pt x="7448" y="19651"/>
                </a:cubicBezTo>
                <a:cubicBezTo>
                  <a:pt x="12844" y="16010"/>
                  <a:pt x="13635" y="8876"/>
                  <a:pt x="13745" y="6873"/>
                </a:cubicBezTo>
                <a:lnTo>
                  <a:pt x="13745" y="6382"/>
                </a:lnTo>
                <a:cubicBezTo>
                  <a:pt x="13745" y="6111"/>
                  <a:pt x="13525" y="5891"/>
                  <a:pt x="13255" y="5891"/>
                </a:cubicBezTo>
                <a:lnTo>
                  <a:pt x="11424" y="5891"/>
                </a:lnTo>
                <a:lnTo>
                  <a:pt x="15709" y="1217"/>
                </a:lnTo>
                <a:lnTo>
                  <a:pt x="19994" y="5891"/>
                </a:lnTo>
                <a:cubicBezTo>
                  <a:pt x="19994" y="5891"/>
                  <a:pt x="18164" y="5891"/>
                  <a:pt x="18164" y="5891"/>
                </a:cubicBezTo>
                <a:close/>
                <a:moveTo>
                  <a:pt x="21456" y="6035"/>
                </a:moveTo>
                <a:lnTo>
                  <a:pt x="16056" y="144"/>
                </a:lnTo>
                <a:cubicBezTo>
                  <a:pt x="15967" y="55"/>
                  <a:pt x="15845" y="0"/>
                  <a:pt x="15709" y="0"/>
                </a:cubicBezTo>
                <a:cubicBezTo>
                  <a:pt x="15573" y="0"/>
                  <a:pt x="15450" y="55"/>
                  <a:pt x="15362" y="144"/>
                </a:cubicBezTo>
                <a:lnTo>
                  <a:pt x="9962" y="6035"/>
                </a:lnTo>
                <a:cubicBezTo>
                  <a:pt x="9873" y="6124"/>
                  <a:pt x="9818" y="6247"/>
                  <a:pt x="9818" y="6382"/>
                </a:cubicBezTo>
                <a:cubicBezTo>
                  <a:pt x="9818" y="6653"/>
                  <a:pt x="10038" y="6873"/>
                  <a:pt x="10309" y="6873"/>
                </a:cubicBezTo>
                <a:lnTo>
                  <a:pt x="12715" y="6873"/>
                </a:lnTo>
                <a:cubicBezTo>
                  <a:pt x="12657" y="7916"/>
                  <a:pt x="12394" y="10507"/>
                  <a:pt x="11196" y="13351"/>
                </a:cubicBezTo>
                <a:cubicBezTo>
                  <a:pt x="9160" y="18184"/>
                  <a:pt x="5558" y="20618"/>
                  <a:pt x="491" y="20618"/>
                </a:cubicBezTo>
                <a:cubicBezTo>
                  <a:pt x="219" y="20618"/>
                  <a:pt x="0" y="20838"/>
                  <a:pt x="0" y="21109"/>
                </a:cubicBezTo>
                <a:cubicBezTo>
                  <a:pt x="0" y="21380"/>
                  <a:pt x="219" y="21600"/>
                  <a:pt x="491" y="21600"/>
                </a:cubicBezTo>
                <a:cubicBezTo>
                  <a:pt x="16610" y="21600"/>
                  <a:pt x="18450" y="9470"/>
                  <a:pt x="18658" y="6873"/>
                </a:cubicBezTo>
                <a:lnTo>
                  <a:pt x="21109" y="6873"/>
                </a:lnTo>
                <a:cubicBezTo>
                  <a:pt x="21380" y="6873"/>
                  <a:pt x="21600" y="6653"/>
                  <a:pt x="21600" y="6382"/>
                </a:cubicBezTo>
                <a:cubicBezTo>
                  <a:pt x="21600" y="6247"/>
                  <a:pt x="21545" y="6124"/>
                  <a:pt x="21456" y="603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5" name="Shape 2928"/>
          <p:cNvSpPr/>
          <p:nvPr/>
        </p:nvSpPr>
        <p:spPr>
          <a:xfrm>
            <a:off x="18581331"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6873" y="7855"/>
                </a:moveTo>
                <a:lnTo>
                  <a:pt x="6382" y="7855"/>
                </a:lnTo>
                <a:cubicBezTo>
                  <a:pt x="6110" y="7855"/>
                  <a:pt x="5891" y="8075"/>
                  <a:pt x="5891" y="8345"/>
                </a:cubicBezTo>
                <a:lnTo>
                  <a:pt x="5891" y="10176"/>
                </a:lnTo>
                <a:lnTo>
                  <a:pt x="1216" y="5891"/>
                </a:lnTo>
                <a:lnTo>
                  <a:pt x="5891" y="1606"/>
                </a:lnTo>
                <a:lnTo>
                  <a:pt x="5891" y="3436"/>
                </a:lnTo>
                <a:cubicBezTo>
                  <a:pt x="5891" y="3708"/>
                  <a:pt x="6110" y="3927"/>
                  <a:pt x="6382" y="3927"/>
                </a:cubicBezTo>
                <a:lnTo>
                  <a:pt x="6873" y="3927"/>
                </a:lnTo>
                <a:cubicBezTo>
                  <a:pt x="9012" y="4064"/>
                  <a:pt x="16791" y="5193"/>
                  <a:pt x="19651" y="14152"/>
                </a:cubicBezTo>
                <a:cubicBezTo>
                  <a:pt x="16010" y="8756"/>
                  <a:pt x="8876" y="7965"/>
                  <a:pt x="6873" y="7855"/>
                </a:cubicBezTo>
                <a:moveTo>
                  <a:pt x="6873" y="2942"/>
                </a:moveTo>
                <a:lnTo>
                  <a:pt x="6873" y="491"/>
                </a:lnTo>
                <a:cubicBezTo>
                  <a:pt x="6873" y="220"/>
                  <a:pt x="6653" y="0"/>
                  <a:pt x="6382" y="0"/>
                </a:cubicBezTo>
                <a:cubicBezTo>
                  <a:pt x="6246" y="0"/>
                  <a:pt x="6123" y="55"/>
                  <a:pt x="6035" y="144"/>
                </a:cubicBezTo>
                <a:lnTo>
                  <a:pt x="144" y="5544"/>
                </a:lnTo>
                <a:cubicBezTo>
                  <a:pt x="55" y="5633"/>
                  <a:pt x="0" y="5756"/>
                  <a:pt x="0" y="5891"/>
                </a:cubicBezTo>
                <a:cubicBezTo>
                  <a:pt x="0" y="6027"/>
                  <a:pt x="55" y="6150"/>
                  <a:pt x="144" y="6238"/>
                </a:cubicBezTo>
                <a:lnTo>
                  <a:pt x="6035" y="11638"/>
                </a:lnTo>
                <a:cubicBezTo>
                  <a:pt x="6123" y="11727"/>
                  <a:pt x="6246" y="11782"/>
                  <a:pt x="6382" y="11782"/>
                </a:cubicBezTo>
                <a:cubicBezTo>
                  <a:pt x="6653" y="11782"/>
                  <a:pt x="6873" y="11562"/>
                  <a:pt x="6873" y="11291"/>
                </a:cubicBezTo>
                <a:lnTo>
                  <a:pt x="6873" y="8884"/>
                </a:lnTo>
                <a:cubicBezTo>
                  <a:pt x="7916" y="8943"/>
                  <a:pt x="10507" y="9206"/>
                  <a:pt x="13350" y="10404"/>
                </a:cubicBezTo>
                <a:cubicBezTo>
                  <a:pt x="18183" y="12440"/>
                  <a:pt x="20618" y="16042"/>
                  <a:pt x="20618" y="21109"/>
                </a:cubicBezTo>
                <a:cubicBezTo>
                  <a:pt x="20618" y="21380"/>
                  <a:pt x="20838" y="21600"/>
                  <a:pt x="21109" y="21600"/>
                </a:cubicBezTo>
                <a:cubicBezTo>
                  <a:pt x="21380" y="21600"/>
                  <a:pt x="21600" y="21380"/>
                  <a:pt x="21600" y="21109"/>
                </a:cubicBezTo>
                <a:cubicBezTo>
                  <a:pt x="21600" y="4990"/>
                  <a:pt x="9470" y="3150"/>
                  <a:pt x="6873" y="294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6" name="Shape 2929"/>
          <p:cNvSpPr/>
          <p:nvPr/>
        </p:nvSpPr>
        <p:spPr>
          <a:xfrm>
            <a:off x="19283803" y="656708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5709" y="10176"/>
                </a:moveTo>
                <a:lnTo>
                  <a:pt x="15709" y="8345"/>
                </a:lnTo>
                <a:cubicBezTo>
                  <a:pt x="15709" y="8075"/>
                  <a:pt x="15490" y="7855"/>
                  <a:pt x="15218" y="7855"/>
                </a:cubicBezTo>
                <a:lnTo>
                  <a:pt x="14727" y="7855"/>
                </a:lnTo>
                <a:cubicBezTo>
                  <a:pt x="12724" y="7965"/>
                  <a:pt x="5590" y="8756"/>
                  <a:pt x="1949" y="14152"/>
                </a:cubicBezTo>
                <a:cubicBezTo>
                  <a:pt x="4809" y="5193"/>
                  <a:pt x="12588" y="4064"/>
                  <a:pt x="14727" y="3927"/>
                </a:cubicBezTo>
                <a:lnTo>
                  <a:pt x="15218" y="3927"/>
                </a:lnTo>
                <a:cubicBezTo>
                  <a:pt x="15490" y="3927"/>
                  <a:pt x="15709" y="3708"/>
                  <a:pt x="15709" y="3436"/>
                </a:cubicBezTo>
                <a:lnTo>
                  <a:pt x="15709" y="1606"/>
                </a:lnTo>
                <a:lnTo>
                  <a:pt x="20383" y="5891"/>
                </a:lnTo>
                <a:cubicBezTo>
                  <a:pt x="20383" y="5891"/>
                  <a:pt x="15709" y="10176"/>
                  <a:pt x="15709" y="10176"/>
                </a:cubicBezTo>
                <a:close/>
                <a:moveTo>
                  <a:pt x="21456" y="5544"/>
                </a:moveTo>
                <a:lnTo>
                  <a:pt x="15565" y="144"/>
                </a:lnTo>
                <a:cubicBezTo>
                  <a:pt x="15477" y="55"/>
                  <a:pt x="15354" y="0"/>
                  <a:pt x="15218" y="0"/>
                </a:cubicBezTo>
                <a:cubicBezTo>
                  <a:pt x="14947" y="0"/>
                  <a:pt x="14727" y="220"/>
                  <a:pt x="14727" y="491"/>
                </a:cubicBezTo>
                <a:lnTo>
                  <a:pt x="14727" y="2942"/>
                </a:lnTo>
                <a:cubicBezTo>
                  <a:pt x="12130" y="3150"/>
                  <a:pt x="0" y="4991"/>
                  <a:pt x="0" y="21109"/>
                </a:cubicBezTo>
                <a:cubicBezTo>
                  <a:pt x="0" y="21380"/>
                  <a:pt x="220" y="21600"/>
                  <a:pt x="491" y="21600"/>
                </a:cubicBezTo>
                <a:cubicBezTo>
                  <a:pt x="762" y="21600"/>
                  <a:pt x="982" y="21380"/>
                  <a:pt x="982" y="21109"/>
                </a:cubicBezTo>
                <a:cubicBezTo>
                  <a:pt x="982" y="16042"/>
                  <a:pt x="3417" y="12440"/>
                  <a:pt x="8250" y="10404"/>
                </a:cubicBezTo>
                <a:cubicBezTo>
                  <a:pt x="11093" y="9206"/>
                  <a:pt x="13684" y="8943"/>
                  <a:pt x="14727" y="8884"/>
                </a:cubicBezTo>
                <a:lnTo>
                  <a:pt x="14727" y="11291"/>
                </a:lnTo>
                <a:cubicBezTo>
                  <a:pt x="14727" y="11562"/>
                  <a:pt x="14947" y="11782"/>
                  <a:pt x="15218" y="11782"/>
                </a:cubicBezTo>
                <a:cubicBezTo>
                  <a:pt x="15354" y="11782"/>
                  <a:pt x="15477" y="11727"/>
                  <a:pt x="15565" y="11638"/>
                </a:cubicBezTo>
                <a:lnTo>
                  <a:pt x="21456" y="6238"/>
                </a:lnTo>
                <a:cubicBezTo>
                  <a:pt x="21545" y="6150"/>
                  <a:pt x="21600" y="6027"/>
                  <a:pt x="21600" y="5891"/>
                </a:cubicBezTo>
                <a:cubicBezTo>
                  <a:pt x="21600" y="5756"/>
                  <a:pt x="21545" y="5633"/>
                  <a:pt x="21456" y="554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7" name="Shape 2930"/>
          <p:cNvSpPr/>
          <p:nvPr/>
        </p:nvSpPr>
        <p:spPr>
          <a:xfrm>
            <a:off x="19986275" y="6633985"/>
            <a:ext cx="367962" cy="234157"/>
          </a:xfrm>
          <a:custGeom>
            <a:avLst/>
            <a:gdLst/>
            <a:ahLst/>
            <a:cxnLst>
              <a:cxn ang="0">
                <a:pos x="wd2" y="hd2"/>
              </a:cxn>
              <a:cxn ang="5400000">
                <a:pos x="wd2" y="hd2"/>
              </a:cxn>
              <a:cxn ang="10800000">
                <a:pos x="wd2" y="hd2"/>
              </a:cxn>
              <a:cxn ang="16200000">
                <a:pos x="wd2" y="hd2"/>
              </a:cxn>
            </a:cxnLst>
            <a:rect l="0" t="0" r="r" b="b"/>
            <a:pathLst>
              <a:path w="21600" h="21600" extrusionOk="0">
                <a:moveTo>
                  <a:pt x="15955" y="1543"/>
                </a:moveTo>
                <a:cubicBezTo>
                  <a:pt x="12837" y="1543"/>
                  <a:pt x="10309" y="5515"/>
                  <a:pt x="10309" y="10414"/>
                </a:cubicBezTo>
                <a:lnTo>
                  <a:pt x="10309" y="11186"/>
                </a:lnTo>
                <a:cubicBezTo>
                  <a:pt x="10309" y="15233"/>
                  <a:pt x="8221" y="18514"/>
                  <a:pt x="5645" y="18514"/>
                </a:cubicBezTo>
                <a:cubicBezTo>
                  <a:pt x="3070" y="18514"/>
                  <a:pt x="982" y="15233"/>
                  <a:pt x="982" y="11186"/>
                </a:cubicBezTo>
                <a:lnTo>
                  <a:pt x="982" y="10414"/>
                </a:lnTo>
                <a:cubicBezTo>
                  <a:pt x="982" y="6367"/>
                  <a:pt x="3070" y="3086"/>
                  <a:pt x="5645" y="3086"/>
                </a:cubicBezTo>
                <a:cubicBezTo>
                  <a:pt x="6670" y="3086"/>
                  <a:pt x="7575" y="3630"/>
                  <a:pt x="8321" y="4629"/>
                </a:cubicBezTo>
                <a:lnTo>
                  <a:pt x="6382" y="4629"/>
                </a:lnTo>
                <a:cubicBezTo>
                  <a:pt x="6110" y="4629"/>
                  <a:pt x="5891" y="4974"/>
                  <a:pt x="5891" y="5400"/>
                </a:cubicBezTo>
                <a:cubicBezTo>
                  <a:pt x="5891" y="5826"/>
                  <a:pt x="6110" y="6171"/>
                  <a:pt x="6382" y="6171"/>
                </a:cubicBezTo>
                <a:lnTo>
                  <a:pt x="9327" y="6171"/>
                </a:lnTo>
                <a:cubicBezTo>
                  <a:pt x="9599" y="6171"/>
                  <a:pt x="9818" y="5826"/>
                  <a:pt x="9818" y="5400"/>
                </a:cubicBezTo>
                <a:lnTo>
                  <a:pt x="9818" y="771"/>
                </a:lnTo>
                <a:cubicBezTo>
                  <a:pt x="9818" y="346"/>
                  <a:pt x="9599" y="0"/>
                  <a:pt x="9327" y="0"/>
                </a:cubicBezTo>
                <a:cubicBezTo>
                  <a:pt x="9056" y="0"/>
                  <a:pt x="8836" y="346"/>
                  <a:pt x="8836" y="771"/>
                </a:cubicBezTo>
                <a:lnTo>
                  <a:pt x="8836" y="3321"/>
                </a:lnTo>
                <a:cubicBezTo>
                  <a:pt x="7879" y="2160"/>
                  <a:pt x="6706" y="1543"/>
                  <a:pt x="5645" y="1543"/>
                </a:cubicBezTo>
                <a:cubicBezTo>
                  <a:pt x="2527" y="1543"/>
                  <a:pt x="0" y="5515"/>
                  <a:pt x="0" y="10414"/>
                </a:cubicBezTo>
                <a:lnTo>
                  <a:pt x="0" y="11186"/>
                </a:lnTo>
                <a:cubicBezTo>
                  <a:pt x="0" y="16085"/>
                  <a:pt x="2527" y="20057"/>
                  <a:pt x="5645" y="20057"/>
                </a:cubicBezTo>
                <a:cubicBezTo>
                  <a:pt x="8763" y="20057"/>
                  <a:pt x="11291" y="16085"/>
                  <a:pt x="11291" y="11186"/>
                </a:cubicBezTo>
                <a:lnTo>
                  <a:pt x="11291" y="10414"/>
                </a:lnTo>
                <a:cubicBezTo>
                  <a:pt x="11291" y="6367"/>
                  <a:pt x="13379" y="3086"/>
                  <a:pt x="15955" y="3086"/>
                </a:cubicBezTo>
                <a:cubicBezTo>
                  <a:pt x="18530" y="3086"/>
                  <a:pt x="20618" y="6367"/>
                  <a:pt x="20618" y="10414"/>
                </a:cubicBezTo>
                <a:lnTo>
                  <a:pt x="20618" y="11186"/>
                </a:lnTo>
                <a:cubicBezTo>
                  <a:pt x="20618" y="15233"/>
                  <a:pt x="18530" y="18514"/>
                  <a:pt x="15955" y="18514"/>
                </a:cubicBezTo>
                <a:cubicBezTo>
                  <a:pt x="14930" y="18514"/>
                  <a:pt x="14025" y="17970"/>
                  <a:pt x="13279" y="16971"/>
                </a:cubicBezTo>
                <a:lnTo>
                  <a:pt x="15218" y="16971"/>
                </a:lnTo>
                <a:cubicBezTo>
                  <a:pt x="15490" y="16971"/>
                  <a:pt x="15709" y="16626"/>
                  <a:pt x="15709" y="16200"/>
                </a:cubicBezTo>
                <a:cubicBezTo>
                  <a:pt x="15709" y="15774"/>
                  <a:pt x="15490" y="15429"/>
                  <a:pt x="15218" y="15429"/>
                </a:cubicBezTo>
                <a:lnTo>
                  <a:pt x="12273" y="15429"/>
                </a:lnTo>
                <a:cubicBezTo>
                  <a:pt x="12001" y="15429"/>
                  <a:pt x="11782" y="15774"/>
                  <a:pt x="11782" y="16200"/>
                </a:cubicBezTo>
                <a:lnTo>
                  <a:pt x="11782" y="20829"/>
                </a:lnTo>
                <a:cubicBezTo>
                  <a:pt x="11782" y="21255"/>
                  <a:pt x="12001" y="21600"/>
                  <a:pt x="12273" y="21600"/>
                </a:cubicBezTo>
                <a:cubicBezTo>
                  <a:pt x="12544" y="21600"/>
                  <a:pt x="12764" y="21255"/>
                  <a:pt x="12764" y="20829"/>
                </a:cubicBezTo>
                <a:lnTo>
                  <a:pt x="12764" y="18279"/>
                </a:lnTo>
                <a:cubicBezTo>
                  <a:pt x="13721" y="19441"/>
                  <a:pt x="14894" y="20057"/>
                  <a:pt x="15955" y="20057"/>
                </a:cubicBezTo>
                <a:cubicBezTo>
                  <a:pt x="19073" y="20057"/>
                  <a:pt x="21600" y="16085"/>
                  <a:pt x="21600" y="11186"/>
                </a:cubicBezTo>
                <a:lnTo>
                  <a:pt x="21600" y="10414"/>
                </a:lnTo>
                <a:cubicBezTo>
                  <a:pt x="21600" y="5515"/>
                  <a:pt x="19073" y="1543"/>
                  <a:pt x="15955" y="154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8" name="Shape 2931"/>
          <p:cNvSpPr/>
          <p:nvPr/>
        </p:nvSpPr>
        <p:spPr>
          <a:xfrm>
            <a:off x="20688747" y="6617260"/>
            <a:ext cx="367962" cy="267608"/>
          </a:xfrm>
          <a:custGeom>
            <a:avLst/>
            <a:gdLst/>
            <a:ahLst/>
            <a:cxnLst>
              <a:cxn ang="0">
                <a:pos x="wd2" y="hd2"/>
              </a:cxn>
              <a:cxn ang="5400000">
                <a:pos x="wd2" y="hd2"/>
              </a:cxn>
              <a:cxn ang="10800000">
                <a:pos x="wd2" y="hd2"/>
              </a:cxn>
              <a:cxn ang="16200000">
                <a:pos x="wd2" y="hd2"/>
              </a:cxn>
            </a:cxnLst>
            <a:rect l="0" t="0" r="r" b="b"/>
            <a:pathLst>
              <a:path w="21600" h="21600" extrusionOk="0">
                <a:moveTo>
                  <a:pt x="19924" y="4050"/>
                </a:moveTo>
                <a:lnTo>
                  <a:pt x="18798" y="5598"/>
                </a:lnTo>
                <a:cubicBezTo>
                  <a:pt x="18709" y="5720"/>
                  <a:pt x="18655" y="5889"/>
                  <a:pt x="18655" y="6075"/>
                </a:cubicBezTo>
                <a:cubicBezTo>
                  <a:pt x="18655" y="6448"/>
                  <a:pt x="18874" y="6750"/>
                  <a:pt x="19145" y="6750"/>
                </a:cubicBezTo>
                <a:cubicBezTo>
                  <a:pt x="19281" y="6750"/>
                  <a:pt x="19404" y="6674"/>
                  <a:pt x="19493" y="6552"/>
                </a:cubicBezTo>
                <a:lnTo>
                  <a:pt x="21456" y="3853"/>
                </a:lnTo>
                <a:cubicBezTo>
                  <a:pt x="21545" y="3731"/>
                  <a:pt x="21600" y="3562"/>
                  <a:pt x="21600" y="3375"/>
                </a:cubicBezTo>
                <a:cubicBezTo>
                  <a:pt x="21600" y="3189"/>
                  <a:pt x="21545" y="3020"/>
                  <a:pt x="21456" y="2898"/>
                </a:cubicBezTo>
                <a:lnTo>
                  <a:pt x="19493" y="198"/>
                </a:lnTo>
                <a:cubicBezTo>
                  <a:pt x="19403" y="76"/>
                  <a:pt x="19281" y="0"/>
                  <a:pt x="19145" y="0"/>
                </a:cubicBezTo>
                <a:cubicBezTo>
                  <a:pt x="18874" y="0"/>
                  <a:pt x="18655" y="303"/>
                  <a:pt x="18655" y="675"/>
                </a:cubicBezTo>
                <a:cubicBezTo>
                  <a:pt x="18655" y="862"/>
                  <a:pt x="18709" y="1031"/>
                  <a:pt x="18799" y="1153"/>
                </a:cubicBezTo>
                <a:lnTo>
                  <a:pt x="19924" y="2700"/>
                </a:lnTo>
                <a:lnTo>
                  <a:pt x="15218" y="2700"/>
                </a:lnTo>
                <a:cubicBezTo>
                  <a:pt x="15065" y="2700"/>
                  <a:pt x="14933" y="2803"/>
                  <a:pt x="14843" y="2954"/>
                </a:cubicBezTo>
                <a:lnTo>
                  <a:pt x="14838" y="2948"/>
                </a:lnTo>
                <a:lnTo>
                  <a:pt x="6149" y="17550"/>
                </a:lnTo>
                <a:lnTo>
                  <a:pt x="491" y="17550"/>
                </a:lnTo>
                <a:cubicBezTo>
                  <a:pt x="220" y="17550"/>
                  <a:pt x="0" y="17853"/>
                  <a:pt x="0" y="18225"/>
                </a:cubicBezTo>
                <a:cubicBezTo>
                  <a:pt x="0" y="18598"/>
                  <a:pt x="220" y="18900"/>
                  <a:pt x="491" y="18900"/>
                </a:cubicBezTo>
                <a:lnTo>
                  <a:pt x="6382" y="18900"/>
                </a:lnTo>
                <a:cubicBezTo>
                  <a:pt x="6535" y="18900"/>
                  <a:pt x="6667" y="18798"/>
                  <a:pt x="6757" y="18647"/>
                </a:cubicBezTo>
                <a:lnTo>
                  <a:pt x="6762" y="18652"/>
                </a:lnTo>
                <a:lnTo>
                  <a:pt x="15451" y="4050"/>
                </a:lnTo>
                <a:cubicBezTo>
                  <a:pt x="15451" y="4050"/>
                  <a:pt x="19924" y="4050"/>
                  <a:pt x="19924" y="4050"/>
                </a:cubicBezTo>
                <a:close/>
                <a:moveTo>
                  <a:pt x="19493" y="15048"/>
                </a:moveTo>
                <a:cubicBezTo>
                  <a:pt x="19403" y="14926"/>
                  <a:pt x="19281" y="14850"/>
                  <a:pt x="19145" y="14850"/>
                </a:cubicBezTo>
                <a:cubicBezTo>
                  <a:pt x="18874" y="14850"/>
                  <a:pt x="18655" y="15153"/>
                  <a:pt x="18655" y="15525"/>
                </a:cubicBezTo>
                <a:cubicBezTo>
                  <a:pt x="18655" y="15712"/>
                  <a:pt x="18709" y="15880"/>
                  <a:pt x="18798" y="16002"/>
                </a:cubicBezTo>
                <a:lnTo>
                  <a:pt x="19924" y="17550"/>
                </a:lnTo>
                <a:lnTo>
                  <a:pt x="15451" y="17550"/>
                </a:lnTo>
                <a:lnTo>
                  <a:pt x="12386" y="12399"/>
                </a:lnTo>
                <a:lnTo>
                  <a:pt x="11751" y="13465"/>
                </a:lnTo>
                <a:lnTo>
                  <a:pt x="14838" y="18652"/>
                </a:lnTo>
                <a:lnTo>
                  <a:pt x="14843" y="18647"/>
                </a:lnTo>
                <a:cubicBezTo>
                  <a:pt x="14933" y="18798"/>
                  <a:pt x="15065" y="18900"/>
                  <a:pt x="15218" y="18900"/>
                </a:cubicBezTo>
                <a:lnTo>
                  <a:pt x="19924" y="18900"/>
                </a:lnTo>
                <a:lnTo>
                  <a:pt x="18798" y="20448"/>
                </a:lnTo>
                <a:cubicBezTo>
                  <a:pt x="18709" y="20570"/>
                  <a:pt x="18655" y="20739"/>
                  <a:pt x="18655" y="20925"/>
                </a:cubicBezTo>
                <a:cubicBezTo>
                  <a:pt x="18655" y="21298"/>
                  <a:pt x="18874" y="21600"/>
                  <a:pt x="19145" y="21600"/>
                </a:cubicBezTo>
                <a:cubicBezTo>
                  <a:pt x="19281" y="21600"/>
                  <a:pt x="19403" y="21525"/>
                  <a:pt x="19493" y="21402"/>
                </a:cubicBezTo>
                <a:lnTo>
                  <a:pt x="21456" y="18702"/>
                </a:lnTo>
                <a:cubicBezTo>
                  <a:pt x="21545" y="18580"/>
                  <a:pt x="21600" y="18412"/>
                  <a:pt x="21600" y="18225"/>
                </a:cubicBezTo>
                <a:cubicBezTo>
                  <a:pt x="21600" y="18039"/>
                  <a:pt x="21545" y="17870"/>
                  <a:pt x="21456" y="17748"/>
                </a:cubicBezTo>
                <a:cubicBezTo>
                  <a:pt x="21456" y="17748"/>
                  <a:pt x="19493" y="15048"/>
                  <a:pt x="19493" y="15048"/>
                </a:cubicBezTo>
                <a:close/>
                <a:moveTo>
                  <a:pt x="491" y="4050"/>
                </a:moveTo>
                <a:lnTo>
                  <a:pt x="6148" y="4050"/>
                </a:lnTo>
                <a:lnTo>
                  <a:pt x="9214" y="9201"/>
                </a:lnTo>
                <a:lnTo>
                  <a:pt x="9849" y="8136"/>
                </a:lnTo>
                <a:lnTo>
                  <a:pt x="6762" y="2948"/>
                </a:lnTo>
                <a:lnTo>
                  <a:pt x="6756" y="2954"/>
                </a:lnTo>
                <a:cubicBezTo>
                  <a:pt x="6667" y="2803"/>
                  <a:pt x="6535" y="2700"/>
                  <a:pt x="6382" y="2700"/>
                </a:cubicBezTo>
                <a:lnTo>
                  <a:pt x="491" y="2700"/>
                </a:lnTo>
                <a:cubicBezTo>
                  <a:pt x="220" y="2700"/>
                  <a:pt x="0" y="3003"/>
                  <a:pt x="0" y="3375"/>
                </a:cubicBezTo>
                <a:cubicBezTo>
                  <a:pt x="0" y="3748"/>
                  <a:pt x="220" y="4050"/>
                  <a:pt x="491" y="405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89" name="Shape 2932"/>
          <p:cNvSpPr/>
          <p:nvPr/>
        </p:nvSpPr>
        <p:spPr>
          <a:xfrm>
            <a:off x="21391219" y="6600534"/>
            <a:ext cx="367962" cy="301059"/>
          </a:xfrm>
          <a:custGeom>
            <a:avLst/>
            <a:gdLst/>
            <a:ahLst/>
            <a:cxnLst>
              <a:cxn ang="0">
                <a:pos x="wd2" y="hd2"/>
              </a:cxn>
              <a:cxn ang="5400000">
                <a:pos x="wd2" y="hd2"/>
              </a:cxn>
              <a:cxn ang="10800000">
                <a:pos x="wd2" y="hd2"/>
              </a:cxn>
              <a:cxn ang="16200000">
                <a:pos x="wd2" y="hd2"/>
              </a:cxn>
            </a:cxnLst>
            <a:rect l="0" t="0" r="r" b="b"/>
            <a:pathLst>
              <a:path w="21600" h="21600" extrusionOk="0">
                <a:moveTo>
                  <a:pt x="1964" y="12000"/>
                </a:moveTo>
                <a:cubicBezTo>
                  <a:pt x="1421" y="12000"/>
                  <a:pt x="982" y="11462"/>
                  <a:pt x="982" y="10800"/>
                </a:cubicBezTo>
                <a:cubicBezTo>
                  <a:pt x="982" y="10138"/>
                  <a:pt x="1421" y="9600"/>
                  <a:pt x="1964" y="9600"/>
                </a:cubicBezTo>
                <a:cubicBezTo>
                  <a:pt x="2505" y="9600"/>
                  <a:pt x="2945" y="10138"/>
                  <a:pt x="2945" y="10800"/>
                </a:cubicBezTo>
                <a:cubicBezTo>
                  <a:pt x="2945" y="11462"/>
                  <a:pt x="2505" y="12000"/>
                  <a:pt x="1964" y="12000"/>
                </a:cubicBezTo>
                <a:moveTo>
                  <a:pt x="21456" y="10376"/>
                </a:moveTo>
                <a:lnTo>
                  <a:pt x="18511" y="6776"/>
                </a:lnTo>
                <a:cubicBezTo>
                  <a:pt x="18422" y="6667"/>
                  <a:pt x="18299" y="6600"/>
                  <a:pt x="18164" y="6600"/>
                </a:cubicBezTo>
                <a:cubicBezTo>
                  <a:pt x="17892" y="6600"/>
                  <a:pt x="17673" y="6869"/>
                  <a:pt x="17673" y="7200"/>
                </a:cubicBezTo>
                <a:cubicBezTo>
                  <a:pt x="17673" y="7366"/>
                  <a:pt x="17728" y="7516"/>
                  <a:pt x="17817" y="7624"/>
                </a:cubicBezTo>
                <a:lnTo>
                  <a:pt x="19924" y="10200"/>
                </a:lnTo>
                <a:lnTo>
                  <a:pt x="8058" y="10200"/>
                </a:lnTo>
                <a:lnTo>
                  <a:pt x="14727" y="2048"/>
                </a:lnTo>
                <a:lnTo>
                  <a:pt x="14727" y="5400"/>
                </a:lnTo>
                <a:cubicBezTo>
                  <a:pt x="14727" y="5732"/>
                  <a:pt x="14947" y="6000"/>
                  <a:pt x="15218" y="6000"/>
                </a:cubicBezTo>
                <a:cubicBezTo>
                  <a:pt x="15489" y="6000"/>
                  <a:pt x="15709" y="5732"/>
                  <a:pt x="15709" y="5400"/>
                </a:cubicBezTo>
                <a:lnTo>
                  <a:pt x="15709" y="600"/>
                </a:lnTo>
                <a:cubicBezTo>
                  <a:pt x="15709" y="269"/>
                  <a:pt x="15489" y="0"/>
                  <a:pt x="15218" y="0"/>
                </a:cubicBezTo>
                <a:lnTo>
                  <a:pt x="11291" y="0"/>
                </a:lnTo>
                <a:cubicBezTo>
                  <a:pt x="11020" y="0"/>
                  <a:pt x="10800" y="269"/>
                  <a:pt x="10800" y="600"/>
                </a:cubicBezTo>
                <a:cubicBezTo>
                  <a:pt x="10800" y="932"/>
                  <a:pt x="11020" y="1200"/>
                  <a:pt x="11291" y="1200"/>
                </a:cubicBezTo>
                <a:lnTo>
                  <a:pt x="14033" y="1200"/>
                </a:lnTo>
                <a:lnTo>
                  <a:pt x="6669" y="10200"/>
                </a:lnTo>
                <a:lnTo>
                  <a:pt x="3858" y="10200"/>
                </a:lnTo>
                <a:cubicBezTo>
                  <a:pt x="3639" y="9167"/>
                  <a:pt x="2877" y="8400"/>
                  <a:pt x="1964" y="8400"/>
                </a:cubicBezTo>
                <a:cubicBezTo>
                  <a:pt x="879" y="8400"/>
                  <a:pt x="0" y="9475"/>
                  <a:pt x="0" y="10800"/>
                </a:cubicBezTo>
                <a:cubicBezTo>
                  <a:pt x="0" y="12125"/>
                  <a:pt x="879" y="13200"/>
                  <a:pt x="1964" y="13200"/>
                </a:cubicBezTo>
                <a:cubicBezTo>
                  <a:pt x="2877" y="13200"/>
                  <a:pt x="3639" y="12434"/>
                  <a:pt x="3858" y="11400"/>
                </a:cubicBezTo>
                <a:lnTo>
                  <a:pt x="6669" y="11400"/>
                </a:lnTo>
                <a:lnTo>
                  <a:pt x="14033" y="20400"/>
                </a:lnTo>
                <a:lnTo>
                  <a:pt x="11291" y="20400"/>
                </a:lnTo>
                <a:cubicBezTo>
                  <a:pt x="11020" y="20400"/>
                  <a:pt x="10800" y="20669"/>
                  <a:pt x="10800" y="21000"/>
                </a:cubicBezTo>
                <a:cubicBezTo>
                  <a:pt x="10800" y="21332"/>
                  <a:pt x="11020" y="21600"/>
                  <a:pt x="11291" y="21600"/>
                </a:cubicBezTo>
                <a:lnTo>
                  <a:pt x="15218" y="21600"/>
                </a:lnTo>
                <a:cubicBezTo>
                  <a:pt x="15489" y="21600"/>
                  <a:pt x="15709" y="21332"/>
                  <a:pt x="15709" y="21000"/>
                </a:cubicBezTo>
                <a:lnTo>
                  <a:pt x="15709" y="16200"/>
                </a:lnTo>
                <a:cubicBezTo>
                  <a:pt x="15709" y="15869"/>
                  <a:pt x="15489" y="15600"/>
                  <a:pt x="15218" y="15600"/>
                </a:cubicBezTo>
                <a:cubicBezTo>
                  <a:pt x="14947" y="15600"/>
                  <a:pt x="14727" y="15869"/>
                  <a:pt x="14727" y="16200"/>
                </a:cubicBezTo>
                <a:lnTo>
                  <a:pt x="14727" y="19552"/>
                </a:lnTo>
                <a:lnTo>
                  <a:pt x="8058" y="11400"/>
                </a:lnTo>
                <a:lnTo>
                  <a:pt x="19924" y="11400"/>
                </a:lnTo>
                <a:lnTo>
                  <a:pt x="17817" y="13976"/>
                </a:lnTo>
                <a:cubicBezTo>
                  <a:pt x="17728" y="14085"/>
                  <a:pt x="17673" y="14235"/>
                  <a:pt x="17673" y="14400"/>
                </a:cubicBezTo>
                <a:cubicBezTo>
                  <a:pt x="17673" y="14732"/>
                  <a:pt x="17892" y="15000"/>
                  <a:pt x="18164" y="15000"/>
                </a:cubicBezTo>
                <a:cubicBezTo>
                  <a:pt x="18299" y="15000"/>
                  <a:pt x="18422" y="14933"/>
                  <a:pt x="18511" y="14824"/>
                </a:cubicBezTo>
                <a:lnTo>
                  <a:pt x="21456" y="11224"/>
                </a:lnTo>
                <a:cubicBezTo>
                  <a:pt x="21545" y="11116"/>
                  <a:pt x="21600" y="10966"/>
                  <a:pt x="21600" y="10800"/>
                </a:cubicBezTo>
                <a:cubicBezTo>
                  <a:pt x="21600" y="10635"/>
                  <a:pt x="21545" y="10485"/>
                  <a:pt x="21456" y="1037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1" name="Shape 2934"/>
          <p:cNvSpPr/>
          <p:nvPr/>
        </p:nvSpPr>
        <p:spPr>
          <a:xfrm>
            <a:off x="8097214" y="7214215"/>
            <a:ext cx="267608"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10800"/>
                </a:moveTo>
                <a:cubicBezTo>
                  <a:pt x="8563" y="10800"/>
                  <a:pt x="6750" y="9481"/>
                  <a:pt x="6750" y="7855"/>
                </a:cubicBezTo>
                <a:cubicBezTo>
                  <a:pt x="6750" y="6228"/>
                  <a:pt x="8563" y="4909"/>
                  <a:pt x="10800" y="4909"/>
                </a:cubicBezTo>
                <a:cubicBezTo>
                  <a:pt x="13037" y="4909"/>
                  <a:pt x="14850" y="6228"/>
                  <a:pt x="14850" y="7855"/>
                </a:cubicBezTo>
                <a:cubicBezTo>
                  <a:pt x="14850" y="9481"/>
                  <a:pt x="13037" y="10800"/>
                  <a:pt x="10800" y="10800"/>
                </a:cubicBezTo>
                <a:moveTo>
                  <a:pt x="10800" y="3927"/>
                </a:moveTo>
                <a:cubicBezTo>
                  <a:pt x="7817" y="3927"/>
                  <a:pt x="5400" y="5686"/>
                  <a:pt x="5400" y="7855"/>
                </a:cubicBezTo>
                <a:cubicBezTo>
                  <a:pt x="5400" y="10023"/>
                  <a:pt x="7817" y="11782"/>
                  <a:pt x="10800" y="11782"/>
                </a:cubicBezTo>
                <a:cubicBezTo>
                  <a:pt x="13783" y="11782"/>
                  <a:pt x="16200" y="10023"/>
                  <a:pt x="16200" y="7855"/>
                </a:cubicBezTo>
                <a:cubicBezTo>
                  <a:pt x="16200" y="5686"/>
                  <a:pt x="13783" y="3927"/>
                  <a:pt x="10800" y="3927"/>
                </a:cubicBezTo>
                <a:moveTo>
                  <a:pt x="10800" y="20127"/>
                </a:moveTo>
                <a:cubicBezTo>
                  <a:pt x="10800" y="20127"/>
                  <a:pt x="1350" y="13745"/>
                  <a:pt x="1350" y="7855"/>
                </a:cubicBezTo>
                <a:cubicBezTo>
                  <a:pt x="1350" y="4059"/>
                  <a:pt x="5581" y="982"/>
                  <a:pt x="10800" y="982"/>
                </a:cubicBezTo>
                <a:cubicBezTo>
                  <a:pt x="16019" y="982"/>
                  <a:pt x="20250" y="4059"/>
                  <a:pt x="20250" y="7855"/>
                </a:cubicBezTo>
                <a:cubicBezTo>
                  <a:pt x="20250" y="13745"/>
                  <a:pt x="10800" y="20127"/>
                  <a:pt x="10800" y="20127"/>
                </a:cubicBezTo>
                <a:moveTo>
                  <a:pt x="10800" y="0"/>
                </a:moveTo>
                <a:cubicBezTo>
                  <a:pt x="4836" y="0"/>
                  <a:pt x="0" y="3517"/>
                  <a:pt x="0" y="7855"/>
                </a:cubicBezTo>
                <a:cubicBezTo>
                  <a:pt x="0" y="14236"/>
                  <a:pt x="10800" y="21600"/>
                  <a:pt x="10800" y="21600"/>
                </a:cubicBezTo>
                <a:cubicBezTo>
                  <a:pt x="10800" y="21600"/>
                  <a:pt x="21600" y="14236"/>
                  <a:pt x="21600" y="7855"/>
                </a:cubicBezTo>
                <a:cubicBezTo>
                  <a:pt x="21600" y="3517"/>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2" name="Shape 2935"/>
          <p:cNvSpPr/>
          <p:nvPr/>
        </p:nvSpPr>
        <p:spPr>
          <a:xfrm>
            <a:off x="8749509" y="7214215"/>
            <a:ext cx="367962" cy="367962"/>
          </a:xfrm>
          <a:custGeom>
            <a:avLst/>
            <a:gdLst/>
            <a:ahLst/>
            <a:cxnLst>
              <a:cxn ang="0">
                <a:pos x="wd2" y="hd2"/>
              </a:cxn>
              <a:cxn ang="5400000">
                <a:pos x="wd2" y="hd2"/>
              </a:cxn>
              <a:cxn ang="10800000">
                <a:pos x="wd2" y="hd2"/>
              </a:cxn>
              <a:cxn ang="16200000">
                <a:pos x="wd2" y="hd2"/>
              </a:cxn>
            </a:cxnLst>
            <a:rect l="0" t="0" r="r" b="b"/>
            <a:pathLst>
              <a:path w="21531" h="21600" extrusionOk="0">
                <a:moveTo>
                  <a:pt x="6365" y="15409"/>
                </a:moveTo>
                <a:cubicBezTo>
                  <a:pt x="5782" y="14888"/>
                  <a:pt x="4858" y="14006"/>
                  <a:pt x="3935" y="12895"/>
                </a:cubicBezTo>
                <a:cubicBezTo>
                  <a:pt x="2587" y="11273"/>
                  <a:pt x="979" y="8835"/>
                  <a:pt x="979" y="6430"/>
                </a:cubicBezTo>
                <a:cubicBezTo>
                  <a:pt x="979" y="3427"/>
                  <a:pt x="3396" y="982"/>
                  <a:pt x="6366" y="982"/>
                </a:cubicBezTo>
                <a:cubicBezTo>
                  <a:pt x="9336" y="982"/>
                  <a:pt x="11752" y="3427"/>
                  <a:pt x="11752" y="6430"/>
                </a:cubicBezTo>
                <a:cubicBezTo>
                  <a:pt x="11752" y="10208"/>
                  <a:pt x="7888" y="14044"/>
                  <a:pt x="6365" y="15409"/>
                </a:cubicBezTo>
                <a:moveTo>
                  <a:pt x="6366" y="0"/>
                </a:moveTo>
                <a:cubicBezTo>
                  <a:pt x="2850" y="0"/>
                  <a:pt x="0" y="2879"/>
                  <a:pt x="0" y="6430"/>
                </a:cubicBezTo>
                <a:cubicBezTo>
                  <a:pt x="0" y="11655"/>
                  <a:pt x="6366" y="16701"/>
                  <a:pt x="6366" y="16701"/>
                </a:cubicBezTo>
                <a:cubicBezTo>
                  <a:pt x="6366" y="16701"/>
                  <a:pt x="12732" y="11655"/>
                  <a:pt x="12732" y="6430"/>
                </a:cubicBezTo>
                <a:cubicBezTo>
                  <a:pt x="12732" y="2879"/>
                  <a:pt x="9882" y="0"/>
                  <a:pt x="6366" y="0"/>
                </a:cubicBezTo>
                <a:moveTo>
                  <a:pt x="17357" y="19604"/>
                </a:moveTo>
                <a:cubicBezTo>
                  <a:pt x="17127" y="19764"/>
                  <a:pt x="16856" y="19909"/>
                  <a:pt x="16554" y="20033"/>
                </a:cubicBezTo>
                <a:cubicBezTo>
                  <a:pt x="16304" y="20137"/>
                  <a:pt x="16185" y="20424"/>
                  <a:pt x="16288" y="20675"/>
                </a:cubicBezTo>
                <a:cubicBezTo>
                  <a:pt x="16365" y="20865"/>
                  <a:pt x="16548" y="20979"/>
                  <a:pt x="16740" y="20979"/>
                </a:cubicBezTo>
                <a:cubicBezTo>
                  <a:pt x="16802" y="20979"/>
                  <a:pt x="16866" y="20967"/>
                  <a:pt x="16926" y="20942"/>
                </a:cubicBezTo>
                <a:cubicBezTo>
                  <a:pt x="17294" y="20790"/>
                  <a:pt x="17627" y="20611"/>
                  <a:pt x="17915" y="20411"/>
                </a:cubicBezTo>
                <a:cubicBezTo>
                  <a:pt x="18138" y="20256"/>
                  <a:pt x="18193" y="19950"/>
                  <a:pt x="18039" y="19727"/>
                </a:cubicBezTo>
                <a:cubicBezTo>
                  <a:pt x="17885" y="19505"/>
                  <a:pt x="17579" y="19449"/>
                  <a:pt x="17357" y="19604"/>
                </a:cubicBezTo>
                <a:moveTo>
                  <a:pt x="16249" y="13042"/>
                </a:moveTo>
                <a:cubicBezTo>
                  <a:pt x="16109" y="12790"/>
                  <a:pt x="16024" y="12529"/>
                  <a:pt x="15995" y="12265"/>
                </a:cubicBezTo>
                <a:cubicBezTo>
                  <a:pt x="15966" y="11995"/>
                  <a:pt x="15731" y="11801"/>
                  <a:pt x="15456" y="11829"/>
                </a:cubicBezTo>
                <a:cubicBezTo>
                  <a:pt x="15187" y="11859"/>
                  <a:pt x="14992" y="12100"/>
                  <a:pt x="15022" y="12370"/>
                </a:cubicBezTo>
                <a:cubicBezTo>
                  <a:pt x="15064" y="12767"/>
                  <a:pt x="15190" y="13154"/>
                  <a:pt x="15395" y="13522"/>
                </a:cubicBezTo>
                <a:cubicBezTo>
                  <a:pt x="15484" y="13682"/>
                  <a:pt x="15651" y="13773"/>
                  <a:pt x="15822" y="13773"/>
                </a:cubicBezTo>
                <a:cubicBezTo>
                  <a:pt x="15904" y="13773"/>
                  <a:pt x="15985" y="13753"/>
                  <a:pt x="16061" y="13710"/>
                </a:cubicBezTo>
                <a:cubicBezTo>
                  <a:pt x="16297" y="13578"/>
                  <a:pt x="16382" y="13279"/>
                  <a:pt x="16249" y="13042"/>
                </a:cubicBezTo>
                <a:moveTo>
                  <a:pt x="18249" y="15254"/>
                </a:moveTo>
                <a:cubicBezTo>
                  <a:pt x="18041" y="14981"/>
                  <a:pt x="17803" y="14708"/>
                  <a:pt x="17538" y="14439"/>
                </a:cubicBezTo>
                <a:cubicBezTo>
                  <a:pt x="17349" y="14246"/>
                  <a:pt x="17039" y="14244"/>
                  <a:pt x="16845" y="14434"/>
                </a:cubicBezTo>
                <a:cubicBezTo>
                  <a:pt x="16653" y="14624"/>
                  <a:pt x="16651" y="14935"/>
                  <a:pt x="16841" y="15129"/>
                </a:cubicBezTo>
                <a:cubicBezTo>
                  <a:pt x="17076" y="15368"/>
                  <a:pt x="17288" y="15612"/>
                  <a:pt x="17471" y="15851"/>
                </a:cubicBezTo>
                <a:cubicBezTo>
                  <a:pt x="17568" y="15977"/>
                  <a:pt x="17713" y="16043"/>
                  <a:pt x="17860" y="16043"/>
                </a:cubicBezTo>
                <a:cubicBezTo>
                  <a:pt x="17964" y="16043"/>
                  <a:pt x="18068" y="16011"/>
                  <a:pt x="18157" y="15942"/>
                </a:cubicBezTo>
                <a:cubicBezTo>
                  <a:pt x="18373" y="15777"/>
                  <a:pt x="18413" y="15469"/>
                  <a:pt x="18249" y="15254"/>
                </a:cubicBezTo>
                <a:moveTo>
                  <a:pt x="21476" y="5928"/>
                </a:moveTo>
                <a:cubicBezTo>
                  <a:pt x="21352" y="5687"/>
                  <a:pt x="21057" y="5592"/>
                  <a:pt x="20817" y="5717"/>
                </a:cubicBezTo>
                <a:cubicBezTo>
                  <a:pt x="20817" y="5717"/>
                  <a:pt x="20650" y="5803"/>
                  <a:pt x="20371" y="5962"/>
                </a:cubicBezTo>
                <a:cubicBezTo>
                  <a:pt x="20136" y="6096"/>
                  <a:pt x="20054" y="6396"/>
                  <a:pt x="20188" y="6632"/>
                </a:cubicBezTo>
                <a:cubicBezTo>
                  <a:pt x="20278" y="6791"/>
                  <a:pt x="20444" y="6880"/>
                  <a:pt x="20614" y="6880"/>
                </a:cubicBezTo>
                <a:cubicBezTo>
                  <a:pt x="20697" y="6880"/>
                  <a:pt x="20780" y="6859"/>
                  <a:pt x="20856" y="6815"/>
                </a:cubicBezTo>
                <a:cubicBezTo>
                  <a:pt x="21108" y="6672"/>
                  <a:pt x="21261" y="6592"/>
                  <a:pt x="21265" y="6590"/>
                </a:cubicBezTo>
                <a:cubicBezTo>
                  <a:pt x="21506" y="6466"/>
                  <a:pt x="21600" y="6170"/>
                  <a:pt x="21476" y="5928"/>
                </a:cubicBezTo>
                <a:moveTo>
                  <a:pt x="18659" y="16886"/>
                </a:moveTo>
                <a:cubicBezTo>
                  <a:pt x="18395" y="16941"/>
                  <a:pt x="18225" y="17201"/>
                  <a:pt x="18280" y="17467"/>
                </a:cubicBezTo>
                <a:cubicBezTo>
                  <a:pt x="18312" y="17625"/>
                  <a:pt x="18330" y="17781"/>
                  <a:pt x="18330" y="17929"/>
                </a:cubicBezTo>
                <a:cubicBezTo>
                  <a:pt x="18330" y="18050"/>
                  <a:pt x="18318" y="18171"/>
                  <a:pt x="18296" y="18287"/>
                </a:cubicBezTo>
                <a:cubicBezTo>
                  <a:pt x="18244" y="18554"/>
                  <a:pt x="18418" y="18811"/>
                  <a:pt x="18683" y="18862"/>
                </a:cubicBezTo>
                <a:cubicBezTo>
                  <a:pt x="18715" y="18869"/>
                  <a:pt x="18746" y="18871"/>
                  <a:pt x="18777" y="18871"/>
                </a:cubicBezTo>
                <a:cubicBezTo>
                  <a:pt x="19007" y="18871"/>
                  <a:pt x="19212" y="18708"/>
                  <a:pt x="19257" y="18473"/>
                </a:cubicBezTo>
                <a:cubicBezTo>
                  <a:pt x="19292" y="18296"/>
                  <a:pt x="19309" y="18114"/>
                  <a:pt x="19309" y="17929"/>
                </a:cubicBezTo>
                <a:cubicBezTo>
                  <a:pt x="19309" y="17715"/>
                  <a:pt x="19285" y="17492"/>
                  <a:pt x="19239" y="17267"/>
                </a:cubicBezTo>
                <a:cubicBezTo>
                  <a:pt x="19183" y="17001"/>
                  <a:pt x="18923" y="16832"/>
                  <a:pt x="18659" y="16886"/>
                </a:cubicBezTo>
                <a:moveTo>
                  <a:pt x="18590" y="7106"/>
                </a:moveTo>
                <a:cubicBezTo>
                  <a:pt x="18317" y="7303"/>
                  <a:pt x="18035" y="7518"/>
                  <a:pt x="17756" y="7745"/>
                </a:cubicBezTo>
                <a:cubicBezTo>
                  <a:pt x="17546" y="7917"/>
                  <a:pt x="17515" y="8226"/>
                  <a:pt x="17686" y="8436"/>
                </a:cubicBezTo>
                <a:cubicBezTo>
                  <a:pt x="17783" y="8556"/>
                  <a:pt x="17924" y="8617"/>
                  <a:pt x="18066" y="8617"/>
                </a:cubicBezTo>
                <a:cubicBezTo>
                  <a:pt x="18174" y="8617"/>
                  <a:pt x="18284" y="8581"/>
                  <a:pt x="18374" y="8507"/>
                </a:cubicBezTo>
                <a:cubicBezTo>
                  <a:pt x="18637" y="8292"/>
                  <a:pt x="18903" y="8090"/>
                  <a:pt x="19161" y="7905"/>
                </a:cubicBezTo>
                <a:cubicBezTo>
                  <a:pt x="19380" y="7747"/>
                  <a:pt x="19431" y="7440"/>
                  <a:pt x="19273" y="7220"/>
                </a:cubicBezTo>
                <a:cubicBezTo>
                  <a:pt x="19116" y="6999"/>
                  <a:pt x="18810" y="6949"/>
                  <a:pt x="18590" y="7106"/>
                </a:cubicBezTo>
                <a:moveTo>
                  <a:pt x="14704" y="20512"/>
                </a:moveTo>
                <a:cubicBezTo>
                  <a:pt x="14393" y="20556"/>
                  <a:pt x="14065" y="20590"/>
                  <a:pt x="13729" y="20611"/>
                </a:cubicBezTo>
                <a:cubicBezTo>
                  <a:pt x="13459" y="20629"/>
                  <a:pt x="13254" y="20863"/>
                  <a:pt x="13272" y="21134"/>
                </a:cubicBezTo>
                <a:cubicBezTo>
                  <a:pt x="13289" y="21394"/>
                  <a:pt x="13504" y="21593"/>
                  <a:pt x="13760" y="21593"/>
                </a:cubicBezTo>
                <a:cubicBezTo>
                  <a:pt x="13771" y="21593"/>
                  <a:pt x="13781" y="21592"/>
                  <a:pt x="13792" y="21592"/>
                </a:cubicBezTo>
                <a:cubicBezTo>
                  <a:pt x="14152" y="21568"/>
                  <a:pt x="14506" y="21533"/>
                  <a:pt x="14842" y="21485"/>
                </a:cubicBezTo>
                <a:cubicBezTo>
                  <a:pt x="15110" y="21447"/>
                  <a:pt x="15296" y="21198"/>
                  <a:pt x="15258" y="20929"/>
                </a:cubicBezTo>
                <a:cubicBezTo>
                  <a:pt x="15220" y="20661"/>
                  <a:pt x="14973" y="20472"/>
                  <a:pt x="14704" y="20512"/>
                </a:cubicBezTo>
                <a:moveTo>
                  <a:pt x="8893" y="20109"/>
                </a:moveTo>
                <a:cubicBezTo>
                  <a:pt x="8582" y="19997"/>
                  <a:pt x="8299" y="19866"/>
                  <a:pt x="8052" y="19721"/>
                </a:cubicBezTo>
                <a:cubicBezTo>
                  <a:pt x="7818" y="19582"/>
                  <a:pt x="7519" y="19663"/>
                  <a:pt x="7382" y="19896"/>
                </a:cubicBezTo>
                <a:cubicBezTo>
                  <a:pt x="7244" y="20130"/>
                  <a:pt x="7323" y="20432"/>
                  <a:pt x="7556" y="20568"/>
                </a:cubicBezTo>
                <a:cubicBezTo>
                  <a:pt x="7856" y="20744"/>
                  <a:pt x="8194" y="20901"/>
                  <a:pt x="8562" y="21034"/>
                </a:cubicBezTo>
                <a:cubicBezTo>
                  <a:pt x="8617" y="21053"/>
                  <a:pt x="8672" y="21062"/>
                  <a:pt x="8728" y="21062"/>
                </a:cubicBezTo>
                <a:cubicBezTo>
                  <a:pt x="8928" y="21062"/>
                  <a:pt x="9117" y="20938"/>
                  <a:pt x="9189" y="20737"/>
                </a:cubicBezTo>
                <a:cubicBezTo>
                  <a:pt x="9280" y="20482"/>
                  <a:pt x="9148" y="20200"/>
                  <a:pt x="8893" y="20109"/>
                </a:cubicBezTo>
                <a:moveTo>
                  <a:pt x="11751" y="20618"/>
                </a:moveTo>
                <a:cubicBezTo>
                  <a:pt x="11412" y="20600"/>
                  <a:pt x="11082" y="20572"/>
                  <a:pt x="10771" y="20533"/>
                </a:cubicBezTo>
                <a:cubicBezTo>
                  <a:pt x="10502" y="20493"/>
                  <a:pt x="10258" y="20690"/>
                  <a:pt x="10225" y="20959"/>
                </a:cubicBezTo>
                <a:cubicBezTo>
                  <a:pt x="10191" y="21229"/>
                  <a:pt x="10382" y="21474"/>
                  <a:pt x="10650" y="21507"/>
                </a:cubicBezTo>
                <a:cubicBezTo>
                  <a:pt x="10984" y="21549"/>
                  <a:pt x="11337" y="21580"/>
                  <a:pt x="11699" y="21600"/>
                </a:cubicBezTo>
                <a:cubicBezTo>
                  <a:pt x="11708" y="21600"/>
                  <a:pt x="11716" y="21600"/>
                  <a:pt x="11725" y="21600"/>
                </a:cubicBezTo>
                <a:cubicBezTo>
                  <a:pt x="11984" y="21600"/>
                  <a:pt x="12200" y="21397"/>
                  <a:pt x="12214" y="21135"/>
                </a:cubicBezTo>
                <a:cubicBezTo>
                  <a:pt x="12228" y="20863"/>
                  <a:pt x="12021" y="20632"/>
                  <a:pt x="11751" y="20618"/>
                </a:cubicBezTo>
                <a:moveTo>
                  <a:pt x="6840" y="18180"/>
                </a:moveTo>
                <a:cubicBezTo>
                  <a:pt x="6836" y="17912"/>
                  <a:pt x="6619" y="17696"/>
                  <a:pt x="6351" y="17696"/>
                </a:cubicBezTo>
                <a:cubicBezTo>
                  <a:pt x="6080" y="17696"/>
                  <a:pt x="5861" y="17916"/>
                  <a:pt x="5861" y="18188"/>
                </a:cubicBezTo>
                <a:cubicBezTo>
                  <a:pt x="5861" y="18234"/>
                  <a:pt x="5867" y="18484"/>
                  <a:pt x="5997" y="18834"/>
                </a:cubicBezTo>
                <a:cubicBezTo>
                  <a:pt x="6070" y="19033"/>
                  <a:pt x="6257" y="19155"/>
                  <a:pt x="6456" y="19155"/>
                </a:cubicBezTo>
                <a:cubicBezTo>
                  <a:pt x="6512" y="19155"/>
                  <a:pt x="6570" y="19145"/>
                  <a:pt x="6626" y="19124"/>
                </a:cubicBezTo>
                <a:cubicBezTo>
                  <a:pt x="6880" y="19030"/>
                  <a:pt x="7009" y="18748"/>
                  <a:pt x="6915" y="18493"/>
                </a:cubicBezTo>
                <a:cubicBezTo>
                  <a:pt x="6849" y="18314"/>
                  <a:pt x="6841" y="18191"/>
                  <a:pt x="6840" y="18180"/>
                </a:cubicBezTo>
                <a:moveTo>
                  <a:pt x="15760" y="10798"/>
                </a:moveTo>
                <a:cubicBezTo>
                  <a:pt x="15838" y="10844"/>
                  <a:pt x="15924" y="10866"/>
                  <a:pt x="16008" y="10866"/>
                </a:cubicBezTo>
                <a:cubicBezTo>
                  <a:pt x="16176" y="10866"/>
                  <a:pt x="16339" y="10780"/>
                  <a:pt x="16431" y="10625"/>
                </a:cubicBezTo>
                <a:cubicBezTo>
                  <a:pt x="16577" y="10376"/>
                  <a:pt x="16761" y="10120"/>
                  <a:pt x="16977" y="9861"/>
                </a:cubicBezTo>
                <a:cubicBezTo>
                  <a:pt x="17151" y="9653"/>
                  <a:pt x="17124" y="9343"/>
                  <a:pt x="16917" y="9169"/>
                </a:cubicBezTo>
                <a:cubicBezTo>
                  <a:pt x="16709" y="8994"/>
                  <a:pt x="16400" y="9022"/>
                  <a:pt x="16227" y="9230"/>
                </a:cubicBezTo>
                <a:cubicBezTo>
                  <a:pt x="15976" y="9529"/>
                  <a:pt x="15761" y="9832"/>
                  <a:pt x="15587" y="10125"/>
                </a:cubicBezTo>
                <a:cubicBezTo>
                  <a:pt x="15450" y="10359"/>
                  <a:pt x="15527" y="10659"/>
                  <a:pt x="15760" y="10798"/>
                </a:cubicBezTo>
                <a:moveTo>
                  <a:pt x="6366" y="8841"/>
                </a:moveTo>
                <a:cubicBezTo>
                  <a:pt x="5014" y="8841"/>
                  <a:pt x="3917" y="7741"/>
                  <a:pt x="3917" y="6384"/>
                </a:cubicBezTo>
                <a:cubicBezTo>
                  <a:pt x="3917" y="5027"/>
                  <a:pt x="5014" y="3927"/>
                  <a:pt x="6366" y="3927"/>
                </a:cubicBezTo>
                <a:cubicBezTo>
                  <a:pt x="7719" y="3927"/>
                  <a:pt x="8814" y="5027"/>
                  <a:pt x="8814" y="6384"/>
                </a:cubicBezTo>
                <a:cubicBezTo>
                  <a:pt x="8814" y="7741"/>
                  <a:pt x="7719" y="8841"/>
                  <a:pt x="6366" y="8841"/>
                </a:cubicBezTo>
                <a:moveTo>
                  <a:pt x="6366" y="2955"/>
                </a:moveTo>
                <a:cubicBezTo>
                  <a:pt x="4473" y="2955"/>
                  <a:pt x="2938" y="4494"/>
                  <a:pt x="2938" y="6392"/>
                </a:cubicBezTo>
                <a:cubicBezTo>
                  <a:pt x="2938" y="8291"/>
                  <a:pt x="4473" y="9831"/>
                  <a:pt x="6366" y="9831"/>
                </a:cubicBezTo>
                <a:cubicBezTo>
                  <a:pt x="8259" y="9831"/>
                  <a:pt x="9794" y="8291"/>
                  <a:pt x="9794" y="6392"/>
                </a:cubicBezTo>
                <a:cubicBezTo>
                  <a:pt x="9794" y="4494"/>
                  <a:pt x="8259" y="2955"/>
                  <a:pt x="6366" y="29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3" name="Shape 2936"/>
          <p:cNvSpPr/>
          <p:nvPr/>
        </p:nvSpPr>
        <p:spPr>
          <a:xfrm>
            <a:off x="9552334" y="7214215"/>
            <a:ext cx="167255"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1964"/>
                </a:moveTo>
                <a:cubicBezTo>
                  <a:pt x="10800" y="1964"/>
                  <a:pt x="4320" y="1964"/>
                  <a:pt x="4320" y="4909"/>
                </a:cubicBezTo>
                <a:cubicBezTo>
                  <a:pt x="4320" y="5180"/>
                  <a:pt x="4804" y="5400"/>
                  <a:pt x="5400" y="5400"/>
                </a:cubicBezTo>
                <a:cubicBezTo>
                  <a:pt x="5996" y="5400"/>
                  <a:pt x="6480" y="5180"/>
                  <a:pt x="6480" y="4909"/>
                </a:cubicBezTo>
                <a:cubicBezTo>
                  <a:pt x="6480" y="2945"/>
                  <a:pt x="10800" y="2945"/>
                  <a:pt x="10800" y="2945"/>
                </a:cubicBezTo>
                <a:cubicBezTo>
                  <a:pt x="11396" y="2945"/>
                  <a:pt x="11880" y="2726"/>
                  <a:pt x="11880" y="2455"/>
                </a:cubicBezTo>
                <a:cubicBezTo>
                  <a:pt x="11880" y="2183"/>
                  <a:pt x="11396" y="1964"/>
                  <a:pt x="10800" y="1964"/>
                </a:cubicBezTo>
                <a:moveTo>
                  <a:pt x="10800" y="8836"/>
                </a:moveTo>
                <a:cubicBezTo>
                  <a:pt x="6029" y="8836"/>
                  <a:pt x="2160" y="7078"/>
                  <a:pt x="2160" y="4909"/>
                </a:cubicBezTo>
                <a:cubicBezTo>
                  <a:pt x="2160" y="2740"/>
                  <a:pt x="6029" y="982"/>
                  <a:pt x="10800" y="982"/>
                </a:cubicBezTo>
                <a:cubicBezTo>
                  <a:pt x="15571" y="982"/>
                  <a:pt x="19440" y="2740"/>
                  <a:pt x="19440" y="4909"/>
                </a:cubicBezTo>
                <a:cubicBezTo>
                  <a:pt x="19440" y="7078"/>
                  <a:pt x="15571" y="8836"/>
                  <a:pt x="10800" y="8836"/>
                </a:cubicBezTo>
                <a:moveTo>
                  <a:pt x="10800" y="17182"/>
                </a:moveTo>
                <a:lnTo>
                  <a:pt x="8154" y="9664"/>
                </a:lnTo>
                <a:cubicBezTo>
                  <a:pt x="9002" y="9761"/>
                  <a:pt x="9885" y="9818"/>
                  <a:pt x="10800" y="9818"/>
                </a:cubicBezTo>
                <a:cubicBezTo>
                  <a:pt x="11715" y="9818"/>
                  <a:pt x="12598" y="9761"/>
                  <a:pt x="13446" y="9664"/>
                </a:cubicBezTo>
                <a:cubicBezTo>
                  <a:pt x="13446" y="9664"/>
                  <a:pt x="10800" y="17182"/>
                  <a:pt x="10800" y="17182"/>
                </a:cubicBezTo>
                <a:close/>
                <a:moveTo>
                  <a:pt x="10800" y="0"/>
                </a:moveTo>
                <a:cubicBezTo>
                  <a:pt x="4835" y="0"/>
                  <a:pt x="0" y="2199"/>
                  <a:pt x="0" y="4909"/>
                </a:cubicBezTo>
                <a:cubicBezTo>
                  <a:pt x="0" y="6830"/>
                  <a:pt x="2431" y="8487"/>
                  <a:pt x="5966" y="9295"/>
                </a:cubicBezTo>
                <a:lnTo>
                  <a:pt x="10800" y="21600"/>
                </a:lnTo>
                <a:lnTo>
                  <a:pt x="15635" y="9295"/>
                </a:lnTo>
                <a:cubicBezTo>
                  <a:pt x="19169" y="8487"/>
                  <a:pt x="21600" y="6830"/>
                  <a:pt x="21600" y="4909"/>
                </a:cubicBezTo>
                <a:cubicBezTo>
                  <a:pt x="21600" y="2199"/>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4" name="Shape 2937"/>
          <p:cNvSpPr/>
          <p:nvPr/>
        </p:nvSpPr>
        <p:spPr>
          <a:xfrm>
            <a:off x="10154453" y="7214215"/>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9145"/>
                </a:lnTo>
                <a:cubicBezTo>
                  <a:pt x="11291" y="18875"/>
                  <a:pt x="11071" y="18655"/>
                  <a:pt x="10800" y="18655"/>
                </a:cubicBezTo>
                <a:cubicBezTo>
                  <a:pt x="10529" y="18655"/>
                  <a:pt x="10309" y="18875"/>
                  <a:pt x="10309" y="19145"/>
                </a:cubicBezTo>
                <a:lnTo>
                  <a:pt x="10309" y="20593"/>
                </a:lnTo>
                <a:cubicBezTo>
                  <a:pt x="5280" y="20344"/>
                  <a:pt x="1255" y="16319"/>
                  <a:pt x="1006" y="11291"/>
                </a:cubicBezTo>
                <a:lnTo>
                  <a:pt x="2455" y="11291"/>
                </a:lnTo>
                <a:cubicBezTo>
                  <a:pt x="2725" y="11291"/>
                  <a:pt x="2945" y="11071"/>
                  <a:pt x="2945" y="10800"/>
                </a:cubicBezTo>
                <a:cubicBezTo>
                  <a:pt x="2945" y="10529"/>
                  <a:pt x="2725" y="10309"/>
                  <a:pt x="2455" y="10309"/>
                </a:cubicBezTo>
                <a:lnTo>
                  <a:pt x="1006" y="10309"/>
                </a:lnTo>
                <a:cubicBezTo>
                  <a:pt x="1255" y="5281"/>
                  <a:pt x="5280" y="1256"/>
                  <a:pt x="10309" y="1007"/>
                </a:cubicBezTo>
                <a:lnTo>
                  <a:pt x="10309" y="2455"/>
                </a:lnTo>
                <a:cubicBezTo>
                  <a:pt x="10309" y="2726"/>
                  <a:pt x="10529" y="2945"/>
                  <a:pt x="10800" y="2945"/>
                </a:cubicBezTo>
                <a:cubicBezTo>
                  <a:pt x="11071" y="2945"/>
                  <a:pt x="11291" y="2726"/>
                  <a:pt x="11291" y="2455"/>
                </a:cubicBezTo>
                <a:lnTo>
                  <a:pt x="11291" y="1007"/>
                </a:lnTo>
                <a:cubicBezTo>
                  <a:pt x="16320" y="1256"/>
                  <a:pt x="20345" y="5281"/>
                  <a:pt x="20594" y="10309"/>
                </a:cubicBezTo>
                <a:lnTo>
                  <a:pt x="19145" y="10309"/>
                </a:lnTo>
                <a:cubicBezTo>
                  <a:pt x="18875" y="10309"/>
                  <a:pt x="18655" y="10529"/>
                  <a:pt x="18655" y="10800"/>
                </a:cubicBezTo>
                <a:cubicBezTo>
                  <a:pt x="18655" y="11071"/>
                  <a:pt x="18875" y="11291"/>
                  <a:pt x="19145" y="11291"/>
                </a:cubicBezTo>
                <a:lnTo>
                  <a:pt x="20594" y="11291"/>
                </a:lnTo>
                <a:cubicBezTo>
                  <a:pt x="20345" y="16319"/>
                  <a:pt x="16320" y="20344"/>
                  <a:pt x="11291" y="20593"/>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965" y="6634"/>
                </a:moveTo>
                <a:lnTo>
                  <a:pt x="12189" y="12188"/>
                </a:lnTo>
                <a:lnTo>
                  <a:pt x="6635" y="14966"/>
                </a:lnTo>
                <a:lnTo>
                  <a:pt x="9411" y="9412"/>
                </a:lnTo>
                <a:cubicBezTo>
                  <a:pt x="9411" y="9412"/>
                  <a:pt x="14965" y="6634"/>
                  <a:pt x="14965" y="6634"/>
                </a:cubicBezTo>
                <a:close/>
                <a:moveTo>
                  <a:pt x="4552" y="17048"/>
                </a:moveTo>
                <a:lnTo>
                  <a:pt x="12883" y="12883"/>
                </a:lnTo>
                <a:lnTo>
                  <a:pt x="17048" y="4551"/>
                </a:lnTo>
                <a:lnTo>
                  <a:pt x="8717" y="8717"/>
                </a:lnTo>
                <a:cubicBezTo>
                  <a:pt x="8717" y="8717"/>
                  <a:pt x="4552" y="17048"/>
                  <a:pt x="4552" y="17048"/>
                </a:cubicBezTo>
                <a:close/>
                <a:moveTo>
                  <a:pt x="11494" y="11494"/>
                </a:moveTo>
                <a:cubicBezTo>
                  <a:pt x="11877" y="11111"/>
                  <a:pt x="11877" y="10489"/>
                  <a:pt x="11494" y="10106"/>
                </a:cubicBezTo>
                <a:cubicBezTo>
                  <a:pt x="11111" y="9722"/>
                  <a:pt x="10489" y="9722"/>
                  <a:pt x="10106" y="10106"/>
                </a:cubicBezTo>
                <a:cubicBezTo>
                  <a:pt x="9723" y="10489"/>
                  <a:pt x="9723" y="11111"/>
                  <a:pt x="10106" y="11494"/>
                </a:cubicBezTo>
                <a:cubicBezTo>
                  <a:pt x="10489" y="11878"/>
                  <a:pt x="11111" y="11878"/>
                  <a:pt x="11494" y="1149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5" name="Shape 2938"/>
          <p:cNvSpPr/>
          <p:nvPr/>
        </p:nvSpPr>
        <p:spPr>
          <a:xfrm>
            <a:off x="10856925" y="7214215"/>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20458"/>
                </a:moveTo>
                <a:lnTo>
                  <a:pt x="14727" y="18775"/>
                </a:lnTo>
                <a:lnTo>
                  <a:pt x="14727" y="1142"/>
                </a:lnTo>
                <a:lnTo>
                  <a:pt x="20618" y="2825"/>
                </a:lnTo>
                <a:cubicBezTo>
                  <a:pt x="20618" y="2825"/>
                  <a:pt x="20618" y="20458"/>
                  <a:pt x="20618" y="20458"/>
                </a:cubicBezTo>
                <a:close/>
                <a:moveTo>
                  <a:pt x="13745" y="18775"/>
                </a:moveTo>
                <a:lnTo>
                  <a:pt x="7855" y="20458"/>
                </a:ln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2" y="1990"/>
                </a:moveTo>
                <a:lnTo>
                  <a:pt x="21244" y="1983"/>
                </a:lnTo>
                <a:lnTo>
                  <a:pt x="14371" y="19"/>
                </a:lnTo>
                <a:lnTo>
                  <a:pt x="14369" y="27"/>
                </a:lnTo>
                <a:cubicBezTo>
                  <a:pt x="14326" y="14"/>
                  <a:pt x="14284" y="0"/>
                  <a:pt x="14236" y="0"/>
                </a:cubicBezTo>
                <a:cubicBezTo>
                  <a:pt x="14189" y="0"/>
                  <a:pt x="14147" y="14"/>
                  <a:pt x="14104" y="27"/>
                </a:cubicBezTo>
                <a:lnTo>
                  <a:pt x="14102" y="19"/>
                </a:lnTo>
                <a:lnTo>
                  <a:pt x="7364" y="1944"/>
                </a:lnTo>
                <a:lnTo>
                  <a:pt x="626" y="19"/>
                </a:lnTo>
                <a:lnTo>
                  <a:pt x="623" y="27"/>
                </a:lnTo>
                <a:cubicBezTo>
                  <a:pt x="581" y="14"/>
                  <a:pt x="538" y="0"/>
                  <a:pt x="491" y="0"/>
                </a:cubicBezTo>
                <a:cubicBezTo>
                  <a:pt x="220" y="0"/>
                  <a:pt x="0" y="220"/>
                  <a:pt x="0" y="491"/>
                </a:cubicBezTo>
                <a:lnTo>
                  <a:pt x="0" y="19145"/>
                </a:lnTo>
                <a:cubicBezTo>
                  <a:pt x="0" y="19370"/>
                  <a:pt x="153" y="19551"/>
                  <a:pt x="358" y="19610"/>
                </a:cubicBezTo>
                <a:lnTo>
                  <a:pt x="356" y="19618"/>
                </a:lnTo>
                <a:lnTo>
                  <a:pt x="7229" y="21581"/>
                </a:lnTo>
                <a:lnTo>
                  <a:pt x="7231" y="21573"/>
                </a:lnTo>
                <a:cubicBezTo>
                  <a:pt x="7274" y="21586"/>
                  <a:pt x="7316" y="21600"/>
                  <a:pt x="7364" y="21600"/>
                </a:cubicBezTo>
                <a:cubicBezTo>
                  <a:pt x="7411" y="21600"/>
                  <a:pt x="7454"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2" y="199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6" name="Shape 2939"/>
          <p:cNvSpPr/>
          <p:nvPr/>
        </p:nvSpPr>
        <p:spPr>
          <a:xfrm>
            <a:off x="11559397" y="7214215"/>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7547" y="12509"/>
                </a:moveTo>
                <a:lnTo>
                  <a:pt x="18520" y="12645"/>
                </a:lnTo>
                <a:cubicBezTo>
                  <a:pt x="18572" y="12276"/>
                  <a:pt x="18589" y="11922"/>
                  <a:pt x="18572" y="11593"/>
                </a:cubicBezTo>
                <a:lnTo>
                  <a:pt x="17592" y="11644"/>
                </a:lnTo>
                <a:cubicBezTo>
                  <a:pt x="17606" y="11910"/>
                  <a:pt x="17591" y="12201"/>
                  <a:pt x="17547" y="12509"/>
                </a:cubicBezTo>
                <a:moveTo>
                  <a:pt x="17444" y="10833"/>
                </a:moveTo>
                <a:lnTo>
                  <a:pt x="18374" y="10520"/>
                </a:lnTo>
                <a:cubicBezTo>
                  <a:pt x="18262" y="10187"/>
                  <a:pt x="18104" y="9869"/>
                  <a:pt x="17890" y="9546"/>
                </a:cubicBezTo>
                <a:lnTo>
                  <a:pt x="17072" y="10089"/>
                </a:lnTo>
                <a:cubicBezTo>
                  <a:pt x="17237" y="10339"/>
                  <a:pt x="17359" y="10582"/>
                  <a:pt x="17444" y="10833"/>
                </a:cubicBezTo>
                <a:moveTo>
                  <a:pt x="17529" y="13890"/>
                </a:moveTo>
                <a:cubicBezTo>
                  <a:pt x="17440" y="13801"/>
                  <a:pt x="17317" y="13745"/>
                  <a:pt x="17182" y="13745"/>
                </a:cubicBezTo>
                <a:cubicBezTo>
                  <a:pt x="16910" y="13745"/>
                  <a:pt x="16691" y="13965"/>
                  <a:pt x="16691" y="14236"/>
                </a:cubicBezTo>
                <a:cubicBezTo>
                  <a:pt x="16691" y="14372"/>
                  <a:pt x="16746" y="14495"/>
                  <a:pt x="16835" y="14583"/>
                </a:cubicBezTo>
                <a:lnTo>
                  <a:pt x="17469" y="15218"/>
                </a:lnTo>
                <a:lnTo>
                  <a:pt x="16835" y="15853"/>
                </a:lnTo>
                <a:cubicBezTo>
                  <a:pt x="16746" y="15942"/>
                  <a:pt x="16691" y="16064"/>
                  <a:pt x="16691" y="16200"/>
                </a:cubicBezTo>
                <a:cubicBezTo>
                  <a:pt x="16691" y="16471"/>
                  <a:pt x="16910" y="16691"/>
                  <a:pt x="17182" y="16691"/>
                </a:cubicBezTo>
                <a:cubicBezTo>
                  <a:pt x="17317" y="16691"/>
                  <a:pt x="17440" y="16636"/>
                  <a:pt x="17529" y="16547"/>
                </a:cubicBezTo>
                <a:lnTo>
                  <a:pt x="18164" y="15912"/>
                </a:lnTo>
                <a:lnTo>
                  <a:pt x="18798" y="16547"/>
                </a:lnTo>
                <a:cubicBezTo>
                  <a:pt x="18887" y="16636"/>
                  <a:pt x="19010" y="16691"/>
                  <a:pt x="19145" y="16691"/>
                </a:cubicBezTo>
                <a:cubicBezTo>
                  <a:pt x="19417" y="16691"/>
                  <a:pt x="19636" y="16471"/>
                  <a:pt x="19636" y="16200"/>
                </a:cubicBezTo>
                <a:cubicBezTo>
                  <a:pt x="19636" y="16064"/>
                  <a:pt x="19582" y="15942"/>
                  <a:pt x="19493" y="15853"/>
                </a:cubicBezTo>
                <a:lnTo>
                  <a:pt x="18858" y="15218"/>
                </a:lnTo>
                <a:lnTo>
                  <a:pt x="19493" y="14583"/>
                </a:lnTo>
                <a:cubicBezTo>
                  <a:pt x="19582" y="14495"/>
                  <a:pt x="19636" y="14372"/>
                  <a:pt x="19636" y="14236"/>
                </a:cubicBezTo>
                <a:cubicBezTo>
                  <a:pt x="19636" y="13965"/>
                  <a:pt x="19417" y="13745"/>
                  <a:pt x="19145" y="13745"/>
                </a:cubicBezTo>
                <a:cubicBezTo>
                  <a:pt x="19009" y="13745"/>
                  <a:pt x="18887" y="13801"/>
                  <a:pt x="18798" y="13890"/>
                </a:cubicBezTo>
                <a:lnTo>
                  <a:pt x="18164" y="14524"/>
                </a:lnTo>
                <a:cubicBezTo>
                  <a:pt x="18164" y="14524"/>
                  <a:pt x="17529" y="13890"/>
                  <a:pt x="17529" y="13890"/>
                </a:cubicBezTo>
                <a:close/>
                <a:moveTo>
                  <a:pt x="20618" y="20458"/>
                </a:moveTo>
                <a:lnTo>
                  <a:pt x="14727" y="18775"/>
                </a:lnTo>
                <a:lnTo>
                  <a:pt x="14727" y="7698"/>
                </a:lnTo>
                <a:cubicBezTo>
                  <a:pt x="14950" y="7802"/>
                  <a:pt x="15155" y="7914"/>
                  <a:pt x="15324" y="8034"/>
                </a:cubicBezTo>
                <a:lnTo>
                  <a:pt x="15893" y="7234"/>
                </a:lnTo>
                <a:cubicBezTo>
                  <a:pt x="15627" y="7044"/>
                  <a:pt x="15313" y="6872"/>
                  <a:pt x="14959" y="6721"/>
                </a:cubicBezTo>
                <a:lnTo>
                  <a:pt x="14727" y="7263"/>
                </a:lnTo>
                <a:lnTo>
                  <a:pt x="14727" y="1142"/>
                </a:lnTo>
                <a:lnTo>
                  <a:pt x="20618" y="2825"/>
                </a:lnTo>
                <a:cubicBezTo>
                  <a:pt x="20618" y="2825"/>
                  <a:pt x="20618" y="20458"/>
                  <a:pt x="20618" y="20458"/>
                </a:cubicBezTo>
                <a:close/>
                <a:moveTo>
                  <a:pt x="13745" y="18775"/>
                </a:moveTo>
                <a:lnTo>
                  <a:pt x="7855" y="20458"/>
                </a:lnTo>
                <a:lnTo>
                  <a:pt x="7855" y="9347"/>
                </a:lnTo>
                <a:lnTo>
                  <a:pt x="8249" y="10199"/>
                </a:lnTo>
                <a:cubicBezTo>
                  <a:pt x="8580" y="10045"/>
                  <a:pt x="8881" y="9843"/>
                  <a:pt x="9168" y="9581"/>
                </a:cubicBezTo>
                <a:lnTo>
                  <a:pt x="8505" y="8857"/>
                </a:lnTo>
                <a:cubicBezTo>
                  <a:pt x="8297" y="9048"/>
                  <a:pt x="8088" y="9187"/>
                  <a:pt x="7855" y="9299"/>
                </a:cubicBezTo>
                <a:lnTo>
                  <a:pt x="7855" y="2825"/>
                </a:lnTo>
                <a:lnTo>
                  <a:pt x="13745" y="1142"/>
                </a:lnTo>
                <a:cubicBezTo>
                  <a:pt x="13745" y="1142"/>
                  <a:pt x="13745" y="18775"/>
                  <a:pt x="13745" y="18775"/>
                </a:cubicBezTo>
                <a:close/>
                <a:moveTo>
                  <a:pt x="6873" y="20458"/>
                </a:moveTo>
                <a:lnTo>
                  <a:pt x="982" y="18775"/>
                </a:lnTo>
                <a:lnTo>
                  <a:pt x="982" y="1142"/>
                </a:lnTo>
                <a:lnTo>
                  <a:pt x="6873" y="2825"/>
                </a:lnTo>
                <a:cubicBezTo>
                  <a:pt x="6873" y="2825"/>
                  <a:pt x="6873" y="20458"/>
                  <a:pt x="6873" y="20458"/>
                </a:cubicBezTo>
                <a:close/>
                <a:moveTo>
                  <a:pt x="21241" y="1990"/>
                </a:moveTo>
                <a:lnTo>
                  <a:pt x="21244" y="1983"/>
                </a:lnTo>
                <a:lnTo>
                  <a:pt x="14372" y="19"/>
                </a:lnTo>
                <a:lnTo>
                  <a:pt x="14369" y="27"/>
                </a:lnTo>
                <a:cubicBezTo>
                  <a:pt x="14326" y="14"/>
                  <a:pt x="14283" y="0"/>
                  <a:pt x="14236" y="0"/>
                </a:cubicBezTo>
                <a:cubicBezTo>
                  <a:pt x="14189" y="0"/>
                  <a:pt x="14147" y="14"/>
                  <a:pt x="14104" y="27"/>
                </a:cubicBezTo>
                <a:lnTo>
                  <a:pt x="14102" y="19"/>
                </a:lnTo>
                <a:lnTo>
                  <a:pt x="7364" y="1944"/>
                </a:lnTo>
                <a:lnTo>
                  <a:pt x="626" y="19"/>
                </a:lnTo>
                <a:lnTo>
                  <a:pt x="623" y="27"/>
                </a:lnTo>
                <a:cubicBezTo>
                  <a:pt x="580" y="14"/>
                  <a:pt x="538" y="0"/>
                  <a:pt x="491" y="0"/>
                </a:cubicBezTo>
                <a:cubicBezTo>
                  <a:pt x="220" y="0"/>
                  <a:pt x="0" y="220"/>
                  <a:pt x="0" y="491"/>
                </a:cubicBezTo>
                <a:lnTo>
                  <a:pt x="0" y="19145"/>
                </a:lnTo>
                <a:cubicBezTo>
                  <a:pt x="0" y="19370"/>
                  <a:pt x="153" y="19551"/>
                  <a:pt x="359" y="19610"/>
                </a:cubicBezTo>
                <a:lnTo>
                  <a:pt x="356" y="19618"/>
                </a:lnTo>
                <a:lnTo>
                  <a:pt x="7228" y="21581"/>
                </a:lnTo>
                <a:lnTo>
                  <a:pt x="7231" y="21573"/>
                </a:lnTo>
                <a:cubicBezTo>
                  <a:pt x="7274" y="21586"/>
                  <a:pt x="7317" y="21600"/>
                  <a:pt x="7364" y="21600"/>
                </a:cubicBezTo>
                <a:cubicBezTo>
                  <a:pt x="7411" y="21600"/>
                  <a:pt x="7453" y="21586"/>
                  <a:pt x="7496" y="21573"/>
                </a:cubicBezTo>
                <a:lnTo>
                  <a:pt x="7499" y="21581"/>
                </a:lnTo>
                <a:lnTo>
                  <a:pt x="14236" y="19656"/>
                </a:lnTo>
                <a:lnTo>
                  <a:pt x="20975" y="21581"/>
                </a:lnTo>
                <a:lnTo>
                  <a:pt x="20977" y="21573"/>
                </a:lnTo>
                <a:cubicBezTo>
                  <a:pt x="21020" y="21586"/>
                  <a:pt x="21062" y="21600"/>
                  <a:pt x="21109" y="21600"/>
                </a:cubicBezTo>
                <a:cubicBezTo>
                  <a:pt x="21380" y="21600"/>
                  <a:pt x="21600" y="21380"/>
                  <a:pt x="21600" y="21109"/>
                </a:cubicBezTo>
                <a:lnTo>
                  <a:pt x="21600" y="2455"/>
                </a:lnTo>
                <a:cubicBezTo>
                  <a:pt x="21600" y="2231"/>
                  <a:pt x="21447" y="2049"/>
                  <a:pt x="21241" y="1990"/>
                </a:cubicBezTo>
                <a:moveTo>
                  <a:pt x="16435" y="9275"/>
                </a:moveTo>
                <a:lnTo>
                  <a:pt x="16518" y="9374"/>
                </a:lnTo>
                <a:lnTo>
                  <a:pt x="17269" y="8740"/>
                </a:lnTo>
                <a:lnTo>
                  <a:pt x="17184" y="8640"/>
                </a:lnTo>
                <a:cubicBezTo>
                  <a:pt x="17013" y="8438"/>
                  <a:pt x="16840" y="8236"/>
                  <a:pt x="16677" y="8019"/>
                </a:cubicBezTo>
                <a:lnTo>
                  <a:pt x="15891" y="8606"/>
                </a:lnTo>
                <a:cubicBezTo>
                  <a:pt x="16066" y="8840"/>
                  <a:pt x="16251" y="9059"/>
                  <a:pt x="16435" y="9275"/>
                </a:cubicBezTo>
                <a:moveTo>
                  <a:pt x="6270" y="11022"/>
                </a:moveTo>
                <a:lnTo>
                  <a:pt x="5739" y="10196"/>
                </a:lnTo>
                <a:cubicBezTo>
                  <a:pt x="5432" y="10394"/>
                  <a:pt x="5153" y="10605"/>
                  <a:pt x="4909" y="10825"/>
                </a:cubicBezTo>
                <a:lnTo>
                  <a:pt x="5568" y="11554"/>
                </a:lnTo>
                <a:cubicBezTo>
                  <a:pt x="5772" y="11370"/>
                  <a:pt x="6008" y="11191"/>
                  <a:pt x="6270" y="11022"/>
                </a:cubicBezTo>
                <a:moveTo>
                  <a:pt x="5004" y="12185"/>
                </a:moveTo>
                <a:lnTo>
                  <a:pt x="4196" y="11628"/>
                </a:lnTo>
                <a:cubicBezTo>
                  <a:pt x="3975" y="11949"/>
                  <a:pt x="3812" y="12288"/>
                  <a:pt x="3713" y="12634"/>
                </a:cubicBezTo>
                <a:lnTo>
                  <a:pt x="4656" y="12906"/>
                </a:lnTo>
                <a:cubicBezTo>
                  <a:pt x="4727" y="12661"/>
                  <a:pt x="4844" y="12418"/>
                  <a:pt x="5004" y="12185"/>
                </a:cubicBezTo>
                <a:moveTo>
                  <a:pt x="10467" y="8318"/>
                </a:moveTo>
                <a:lnTo>
                  <a:pt x="9972" y="7470"/>
                </a:lnTo>
                <a:cubicBezTo>
                  <a:pt x="9623" y="7674"/>
                  <a:pt x="9362" y="7936"/>
                  <a:pt x="9132" y="8189"/>
                </a:cubicBezTo>
                <a:lnTo>
                  <a:pt x="9857" y="8850"/>
                </a:lnTo>
                <a:cubicBezTo>
                  <a:pt x="10063" y="8624"/>
                  <a:pt x="10245" y="8448"/>
                  <a:pt x="10467" y="8318"/>
                </a:cubicBezTo>
                <a:moveTo>
                  <a:pt x="3927" y="15709"/>
                </a:moveTo>
                <a:cubicBezTo>
                  <a:pt x="4469" y="15709"/>
                  <a:pt x="4909" y="15270"/>
                  <a:pt x="4909" y="14727"/>
                </a:cubicBezTo>
                <a:cubicBezTo>
                  <a:pt x="4909" y="14185"/>
                  <a:pt x="4469" y="13745"/>
                  <a:pt x="3927" y="13745"/>
                </a:cubicBezTo>
                <a:cubicBezTo>
                  <a:pt x="3385" y="13745"/>
                  <a:pt x="2945" y="14185"/>
                  <a:pt x="2945" y="14727"/>
                </a:cubicBezTo>
                <a:cubicBezTo>
                  <a:pt x="2945" y="15270"/>
                  <a:pt x="3385" y="15709"/>
                  <a:pt x="3927" y="15709"/>
                </a:cubicBezTo>
                <a:moveTo>
                  <a:pt x="12273" y="7855"/>
                </a:moveTo>
                <a:cubicBezTo>
                  <a:pt x="12815" y="7855"/>
                  <a:pt x="13255" y="7415"/>
                  <a:pt x="13255" y="6873"/>
                </a:cubicBezTo>
                <a:cubicBezTo>
                  <a:pt x="13255" y="6331"/>
                  <a:pt x="12815" y="5891"/>
                  <a:pt x="12273" y="5891"/>
                </a:cubicBezTo>
                <a:cubicBezTo>
                  <a:pt x="11730" y="5891"/>
                  <a:pt x="11291" y="6331"/>
                  <a:pt x="11291" y="6873"/>
                </a:cubicBezTo>
                <a:cubicBezTo>
                  <a:pt x="11291" y="7415"/>
                  <a:pt x="11730" y="7855"/>
                  <a:pt x="12273"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7" name="Shape 2940"/>
          <p:cNvSpPr/>
          <p:nvPr/>
        </p:nvSpPr>
        <p:spPr>
          <a:xfrm>
            <a:off x="12261869" y="7214215"/>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8345"/>
                </a:moveTo>
                <a:cubicBezTo>
                  <a:pt x="9444" y="8345"/>
                  <a:pt x="8345" y="9444"/>
                  <a:pt x="8345" y="10800"/>
                </a:cubicBezTo>
                <a:cubicBezTo>
                  <a:pt x="8345" y="12156"/>
                  <a:pt x="9444" y="13255"/>
                  <a:pt x="10800" y="13255"/>
                </a:cubicBezTo>
                <a:cubicBezTo>
                  <a:pt x="12156" y="13255"/>
                  <a:pt x="13255" y="12156"/>
                  <a:pt x="13255" y="10800"/>
                </a:cubicBezTo>
                <a:cubicBezTo>
                  <a:pt x="13255" y="9444"/>
                  <a:pt x="12156" y="8345"/>
                  <a:pt x="10800" y="8345"/>
                </a:cubicBezTo>
                <a:moveTo>
                  <a:pt x="11291" y="20593"/>
                </a:moveTo>
                <a:lnTo>
                  <a:pt x="11291" y="17182"/>
                </a:lnTo>
                <a:cubicBezTo>
                  <a:pt x="11291" y="16910"/>
                  <a:pt x="11071" y="16691"/>
                  <a:pt x="10800" y="16691"/>
                </a:cubicBezTo>
                <a:cubicBezTo>
                  <a:pt x="10529" y="16691"/>
                  <a:pt x="10309" y="16910"/>
                  <a:pt x="10309" y="17182"/>
                </a:cubicBezTo>
                <a:lnTo>
                  <a:pt x="10309" y="20593"/>
                </a:lnTo>
                <a:cubicBezTo>
                  <a:pt x="5280" y="20344"/>
                  <a:pt x="1255" y="16319"/>
                  <a:pt x="1006" y="11291"/>
                </a:cubicBezTo>
                <a:lnTo>
                  <a:pt x="4418" y="11291"/>
                </a:lnTo>
                <a:cubicBezTo>
                  <a:pt x="4690" y="11291"/>
                  <a:pt x="4909" y="11071"/>
                  <a:pt x="4909" y="10800"/>
                </a:cubicBezTo>
                <a:cubicBezTo>
                  <a:pt x="4909" y="10529"/>
                  <a:pt x="4690" y="10309"/>
                  <a:pt x="4418" y="10309"/>
                </a:cubicBezTo>
                <a:lnTo>
                  <a:pt x="1006" y="10309"/>
                </a:lnTo>
                <a:cubicBezTo>
                  <a:pt x="1255" y="5281"/>
                  <a:pt x="5280" y="1256"/>
                  <a:pt x="10309" y="1007"/>
                </a:cubicBezTo>
                <a:lnTo>
                  <a:pt x="10309" y="4418"/>
                </a:lnTo>
                <a:cubicBezTo>
                  <a:pt x="10309" y="4690"/>
                  <a:pt x="10529" y="4909"/>
                  <a:pt x="10800" y="4909"/>
                </a:cubicBezTo>
                <a:cubicBezTo>
                  <a:pt x="11071" y="4909"/>
                  <a:pt x="11291" y="4690"/>
                  <a:pt x="11291" y="4418"/>
                </a:cubicBezTo>
                <a:lnTo>
                  <a:pt x="11291" y="1007"/>
                </a:lnTo>
                <a:cubicBezTo>
                  <a:pt x="16320" y="1256"/>
                  <a:pt x="20345" y="5281"/>
                  <a:pt x="20594" y="10309"/>
                </a:cubicBezTo>
                <a:lnTo>
                  <a:pt x="17182" y="10309"/>
                </a:lnTo>
                <a:cubicBezTo>
                  <a:pt x="16910" y="10309"/>
                  <a:pt x="16691" y="10529"/>
                  <a:pt x="16691" y="10800"/>
                </a:cubicBezTo>
                <a:cubicBezTo>
                  <a:pt x="16691" y="11071"/>
                  <a:pt x="16910" y="11291"/>
                  <a:pt x="17182" y="11291"/>
                </a:cubicBezTo>
                <a:lnTo>
                  <a:pt x="20594" y="11291"/>
                </a:lnTo>
                <a:cubicBezTo>
                  <a:pt x="20345" y="16319"/>
                  <a:pt x="16320" y="20344"/>
                  <a:pt x="11291" y="20593"/>
                </a:cubicBezTo>
                <a:moveTo>
                  <a:pt x="10800" y="0"/>
                </a:moveTo>
                <a:cubicBezTo>
                  <a:pt x="10800" y="0"/>
                  <a:pt x="10800" y="0"/>
                  <a:pt x="10800" y="0"/>
                </a:cubicBezTo>
                <a:cubicBezTo>
                  <a:pt x="10800" y="0"/>
                  <a:pt x="10800" y="0"/>
                  <a:pt x="10800" y="0"/>
                </a:cubicBez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8" name="Shape 2941"/>
          <p:cNvSpPr/>
          <p:nvPr/>
        </p:nvSpPr>
        <p:spPr>
          <a:xfrm>
            <a:off x="12964341" y="7214215"/>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1291" y="20593"/>
                </a:moveTo>
                <a:lnTo>
                  <a:pt x="11291" y="17648"/>
                </a:lnTo>
                <a:cubicBezTo>
                  <a:pt x="14694" y="17407"/>
                  <a:pt x="17408" y="14693"/>
                  <a:pt x="17649" y="11291"/>
                </a:cubicBezTo>
                <a:lnTo>
                  <a:pt x="20594" y="11291"/>
                </a:lnTo>
                <a:cubicBezTo>
                  <a:pt x="20345" y="16319"/>
                  <a:pt x="16320" y="20344"/>
                  <a:pt x="11291" y="20593"/>
                </a:cubicBezTo>
                <a:moveTo>
                  <a:pt x="11291" y="13205"/>
                </a:moveTo>
                <a:cubicBezTo>
                  <a:pt x="12252" y="13010"/>
                  <a:pt x="13005" y="12252"/>
                  <a:pt x="13201" y="11291"/>
                </a:cubicBezTo>
                <a:lnTo>
                  <a:pt x="16667" y="11291"/>
                </a:lnTo>
                <a:cubicBezTo>
                  <a:pt x="16431" y="14152"/>
                  <a:pt x="14152" y="16429"/>
                  <a:pt x="11291" y="16666"/>
                </a:cubicBezTo>
                <a:cubicBezTo>
                  <a:pt x="11291" y="16666"/>
                  <a:pt x="11291" y="13205"/>
                  <a:pt x="11291" y="13205"/>
                </a:cubicBezTo>
                <a:close/>
                <a:moveTo>
                  <a:pt x="11291" y="4934"/>
                </a:moveTo>
                <a:cubicBezTo>
                  <a:pt x="12233" y="5012"/>
                  <a:pt x="13111" y="5315"/>
                  <a:pt x="13875" y="5784"/>
                </a:cubicBezTo>
                <a:cubicBezTo>
                  <a:pt x="13793" y="5967"/>
                  <a:pt x="13745" y="6168"/>
                  <a:pt x="13745" y="6382"/>
                </a:cubicBezTo>
                <a:cubicBezTo>
                  <a:pt x="13745" y="7195"/>
                  <a:pt x="14405" y="7855"/>
                  <a:pt x="15218" y="7855"/>
                </a:cubicBezTo>
                <a:cubicBezTo>
                  <a:pt x="15432" y="7855"/>
                  <a:pt x="15633" y="7807"/>
                  <a:pt x="15816" y="7725"/>
                </a:cubicBezTo>
                <a:cubicBezTo>
                  <a:pt x="16286" y="8489"/>
                  <a:pt x="16589" y="9367"/>
                  <a:pt x="16667" y="10309"/>
                </a:cubicBezTo>
                <a:lnTo>
                  <a:pt x="13201" y="10309"/>
                </a:lnTo>
                <a:cubicBezTo>
                  <a:pt x="13005" y="9348"/>
                  <a:pt x="12252" y="8590"/>
                  <a:pt x="11291" y="8395"/>
                </a:cubicBezTo>
                <a:cubicBezTo>
                  <a:pt x="11291" y="8395"/>
                  <a:pt x="11291" y="4934"/>
                  <a:pt x="11291" y="4934"/>
                </a:cubicBezTo>
                <a:close/>
                <a:moveTo>
                  <a:pt x="11291" y="1007"/>
                </a:moveTo>
                <a:cubicBezTo>
                  <a:pt x="16320" y="1256"/>
                  <a:pt x="20345" y="5281"/>
                  <a:pt x="20594" y="10309"/>
                </a:cubicBezTo>
                <a:lnTo>
                  <a:pt x="17649" y="10309"/>
                </a:lnTo>
                <a:cubicBezTo>
                  <a:pt x="17563" y="9102"/>
                  <a:pt x="17162" y="7985"/>
                  <a:pt x="16534" y="7031"/>
                </a:cubicBezTo>
                <a:cubicBezTo>
                  <a:pt x="16631" y="6835"/>
                  <a:pt x="16691" y="6616"/>
                  <a:pt x="16691" y="6382"/>
                </a:cubicBezTo>
                <a:cubicBezTo>
                  <a:pt x="16691" y="5569"/>
                  <a:pt x="16032" y="4909"/>
                  <a:pt x="15218" y="4909"/>
                </a:cubicBezTo>
                <a:cubicBezTo>
                  <a:pt x="14984" y="4909"/>
                  <a:pt x="14765" y="4969"/>
                  <a:pt x="14568" y="5066"/>
                </a:cubicBezTo>
                <a:cubicBezTo>
                  <a:pt x="13614" y="4439"/>
                  <a:pt x="12498" y="4038"/>
                  <a:pt x="11291" y="3952"/>
                </a:cubicBezTo>
                <a:cubicBezTo>
                  <a:pt x="11291" y="3952"/>
                  <a:pt x="11291" y="1007"/>
                  <a:pt x="11291" y="1007"/>
                </a:cubicBezTo>
                <a:close/>
                <a:moveTo>
                  <a:pt x="10309" y="3949"/>
                </a:moveTo>
                <a:cubicBezTo>
                  <a:pt x="7225" y="4167"/>
                  <a:pt x="4703" y="6417"/>
                  <a:pt x="4078" y="9370"/>
                </a:cubicBezTo>
                <a:cubicBezTo>
                  <a:pt x="3590" y="9486"/>
                  <a:pt x="3196" y="9843"/>
                  <a:pt x="3030" y="10309"/>
                </a:cubicBezTo>
                <a:lnTo>
                  <a:pt x="1006" y="10309"/>
                </a:lnTo>
                <a:cubicBezTo>
                  <a:pt x="1255" y="5281"/>
                  <a:pt x="5280" y="1256"/>
                  <a:pt x="10309" y="1007"/>
                </a:cubicBezTo>
                <a:cubicBezTo>
                  <a:pt x="10309" y="1007"/>
                  <a:pt x="10309" y="3949"/>
                  <a:pt x="10309" y="3949"/>
                </a:cubicBezTo>
                <a:close/>
                <a:moveTo>
                  <a:pt x="10309" y="8395"/>
                </a:moveTo>
                <a:cubicBezTo>
                  <a:pt x="9348" y="8590"/>
                  <a:pt x="8595" y="9348"/>
                  <a:pt x="8399" y="10309"/>
                </a:cubicBezTo>
                <a:lnTo>
                  <a:pt x="5796" y="10309"/>
                </a:lnTo>
                <a:cubicBezTo>
                  <a:pt x="5666" y="9948"/>
                  <a:pt x="5405" y="9649"/>
                  <a:pt x="5062" y="9482"/>
                </a:cubicBezTo>
                <a:cubicBezTo>
                  <a:pt x="5626" y="7018"/>
                  <a:pt x="7730" y="5144"/>
                  <a:pt x="10309" y="4930"/>
                </a:cubicBezTo>
                <a:cubicBezTo>
                  <a:pt x="10309" y="4930"/>
                  <a:pt x="10309" y="8395"/>
                  <a:pt x="10309" y="8395"/>
                </a:cubicBezTo>
                <a:close/>
                <a:moveTo>
                  <a:pt x="10309" y="16670"/>
                </a:moveTo>
                <a:cubicBezTo>
                  <a:pt x="7730" y="16456"/>
                  <a:pt x="5626" y="14582"/>
                  <a:pt x="5062" y="12118"/>
                </a:cubicBezTo>
                <a:cubicBezTo>
                  <a:pt x="5405" y="11951"/>
                  <a:pt x="5666" y="11652"/>
                  <a:pt x="5796" y="11291"/>
                </a:cubicBezTo>
                <a:lnTo>
                  <a:pt x="8399" y="11291"/>
                </a:lnTo>
                <a:cubicBezTo>
                  <a:pt x="8595" y="12252"/>
                  <a:pt x="9348" y="13010"/>
                  <a:pt x="10309" y="13205"/>
                </a:cubicBezTo>
                <a:cubicBezTo>
                  <a:pt x="10309" y="13205"/>
                  <a:pt x="10309" y="16670"/>
                  <a:pt x="10309" y="16670"/>
                </a:cubicBezTo>
                <a:close/>
                <a:moveTo>
                  <a:pt x="10309" y="20593"/>
                </a:moveTo>
                <a:cubicBezTo>
                  <a:pt x="5280" y="20344"/>
                  <a:pt x="1255" y="16319"/>
                  <a:pt x="1006" y="11291"/>
                </a:cubicBezTo>
                <a:lnTo>
                  <a:pt x="3030" y="11291"/>
                </a:lnTo>
                <a:cubicBezTo>
                  <a:pt x="3196" y="11757"/>
                  <a:pt x="3590" y="12114"/>
                  <a:pt x="4078" y="12230"/>
                </a:cubicBezTo>
                <a:cubicBezTo>
                  <a:pt x="4703" y="15183"/>
                  <a:pt x="7225" y="17434"/>
                  <a:pt x="10309" y="17651"/>
                </a:cubicBezTo>
                <a:cubicBezTo>
                  <a:pt x="10309" y="17651"/>
                  <a:pt x="10309" y="20593"/>
                  <a:pt x="10309" y="20593"/>
                </a:cubicBezTo>
                <a:close/>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399" name="Shape 2942"/>
          <p:cNvSpPr/>
          <p:nvPr/>
        </p:nvSpPr>
        <p:spPr>
          <a:xfrm>
            <a:off x="13700264" y="7214215"/>
            <a:ext cx="301059" cy="367962"/>
          </a:xfrm>
          <a:custGeom>
            <a:avLst/>
            <a:gdLst/>
            <a:ahLst/>
            <a:cxnLst>
              <a:cxn ang="0">
                <a:pos x="wd2" y="hd2"/>
              </a:cxn>
              <a:cxn ang="5400000">
                <a:pos x="wd2" y="hd2"/>
              </a:cxn>
              <a:cxn ang="10800000">
                <a:pos x="wd2" y="hd2"/>
              </a:cxn>
              <a:cxn ang="16200000">
                <a:pos x="wd2" y="hd2"/>
              </a:cxn>
            </a:cxnLst>
            <a:rect l="0" t="0" r="r" b="b"/>
            <a:pathLst>
              <a:path w="21600" h="21600" extrusionOk="0">
                <a:moveTo>
                  <a:pt x="20400" y="12524"/>
                </a:moveTo>
                <a:cubicBezTo>
                  <a:pt x="19362" y="12218"/>
                  <a:pt x="17455" y="11782"/>
                  <a:pt x="15000" y="11782"/>
                </a:cubicBezTo>
                <a:cubicBezTo>
                  <a:pt x="12625" y="11782"/>
                  <a:pt x="11514" y="12089"/>
                  <a:pt x="10534" y="12360"/>
                </a:cubicBezTo>
                <a:cubicBezTo>
                  <a:pt x="9751" y="12577"/>
                  <a:pt x="9076" y="12764"/>
                  <a:pt x="7800" y="12764"/>
                </a:cubicBezTo>
                <a:cubicBezTo>
                  <a:pt x="6097" y="12764"/>
                  <a:pt x="5268" y="12537"/>
                  <a:pt x="4390" y="12298"/>
                </a:cubicBezTo>
                <a:cubicBezTo>
                  <a:pt x="3564" y="12073"/>
                  <a:pt x="2709" y="11842"/>
                  <a:pt x="1200" y="11792"/>
                </a:cubicBezTo>
                <a:lnTo>
                  <a:pt x="1200" y="992"/>
                </a:lnTo>
                <a:cubicBezTo>
                  <a:pt x="2511" y="1038"/>
                  <a:pt x="3242" y="1238"/>
                  <a:pt x="4010" y="1448"/>
                </a:cubicBezTo>
                <a:cubicBezTo>
                  <a:pt x="4941" y="1701"/>
                  <a:pt x="5903" y="1964"/>
                  <a:pt x="7800" y="1964"/>
                </a:cubicBezTo>
                <a:cubicBezTo>
                  <a:pt x="9273" y="1964"/>
                  <a:pt x="10109" y="1733"/>
                  <a:pt x="10918" y="1508"/>
                </a:cubicBezTo>
                <a:cubicBezTo>
                  <a:pt x="11854" y="1250"/>
                  <a:pt x="12823" y="982"/>
                  <a:pt x="15000" y="982"/>
                </a:cubicBezTo>
                <a:cubicBezTo>
                  <a:pt x="17661" y="982"/>
                  <a:pt x="19648" y="1545"/>
                  <a:pt x="20400" y="1794"/>
                </a:cubicBezTo>
                <a:cubicBezTo>
                  <a:pt x="20400" y="1794"/>
                  <a:pt x="20400" y="12524"/>
                  <a:pt x="20400" y="12524"/>
                </a:cubicBezTo>
                <a:close/>
                <a:moveTo>
                  <a:pt x="21594" y="1473"/>
                </a:moveTo>
                <a:cubicBezTo>
                  <a:pt x="21594" y="1293"/>
                  <a:pt x="21478" y="1120"/>
                  <a:pt x="21268" y="1034"/>
                </a:cubicBezTo>
                <a:cubicBezTo>
                  <a:pt x="21165" y="991"/>
                  <a:pt x="18699" y="0"/>
                  <a:pt x="15000" y="0"/>
                </a:cubicBezTo>
                <a:cubicBezTo>
                  <a:pt x="12625" y="0"/>
                  <a:pt x="11514" y="308"/>
                  <a:pt x="10534" y="579"/>
                </a:cubicBezTo>
                <a:cubicBezTo>
                  <a:pt x="9751" y="795"/>
                  <a:pt x="9076" y="982"/>
                  <a:pt x="7800" y="982"/>
                </a:cubicBezTo>
                <a:cubicBezTo>
                  <a:pt x="6097" y="982"/>
                  <a:pt x="5268" y="756"/>
                  <a:pt x="4390" y="516"/>
                </a:cubicBezTo>
                <a:cubicBezTo>
                  <a:pt x="3459" y="263"/>
                  <a:pt x="2497" y="0"/>
                  <a:pt x="600" y="0"/>
                </a:cubicBezTo>
                <a:cubicBezTo>
                  <a:pt x="268" y="0"/>
                  <a:pt x="0" y="220"/>
                  <a:pt x="0" y="491"/>
                </a:cubicBezTo>
                <a:lnTo>
                  <a:pt x="0" y="21109"/>
                </a:lnTo>
                <a:cubicBezTo>
                  <a:pt x="0" y="21380"/>
                  <a:pt x="268" y="21600"/>
                  <a:pt x="600" y="21600"/>
                </a:cubicBezTo>
                <a:cubicBezTo>
                  <a:pt x="932" y="21600"/>
                  <a:pt x="1200" y="21380"/>
                  <a:pt x="1200" y="21109"/>
                </a:cubicBezTo>
                <a:lnTo>
                  <a:pt x="1200" y="12774"/>
                </a:lnTo>
                <a:cubicBezTo>
                  <a:pt x="2511" y="12820"/>
                  <a:pt x="3242" y="13020"/>
                  <a:pt x="4010" y="13230"/>
                </a:cubicBezTo>
                <a:cubicBezTo>
                  <a:pt x="4941" y="13483"/>
                  <a:pt x="5903" y="13745"/>
                  <a:pt x="7800" y="13745"/>
                </a:cubicBezTo>
                <a:cubicBezTo>
                  <a:pt x="9273" y="13745"/>
                  <a:pt x="10109" y="13514"/>
                  <a:pt x="10918" y="13291"/>
                </a:cubicBezTo>
                <a:cubicBezTo>
                  <a:pt x="11854" y="13031"/>
                  <a:pt x="12823" y="12764"/>
                  <a:pt x="15000" y="12764"/>
                </a:cubicBezTo>
                <a:cubicBezTo>
                  <a:pt x="18400" y="12764"/>
                  <a:pt x="20709" y="13685"/>
                  <a:pt x="20733" y="13694"/>
                </a:cubicBezTo>
                <a:cubicBezTo>
                  <a:pt x="21029" y="13814"/>
                  <a:pt x="21389" y="13716"/>
                  <a:pt x="21537" y="13473"/>
                </a:cubicBezTo>
                <a:cubicBezTo>
                  <a:pt x="21580" y="13403"/>
                  <a:pt x="21594" y="13328"/>
                  <a:pt x="21594" y="13255"/>
                </a:cubicBezTo>
                <a:lnTo>
                  <a:pt x="21600" y="13255"/>
                </a:lnTo>
                <a:lnTo>
                  <a:pt x="21600" y="1473"/>
                </a:lnTo>
                <a:cubicBezTo>
                  <a:pt x="21600" y="1473"/>
                  <a:pt x="21594" y="1473"/>
                  <a:pt x="21594" y="1473"/>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0" name="Shape 2943"/>
          <p:cNvSpPr/>
          <p:nvPr/>
        </p:nvSpPr>
        <p:spPr>
          <a:xfrm>
            <a:off x="14402736" y="7214215"/>
            <a:ext cx="301059" cy="367962"/>
          </a:xfrm>
          <a:custGeom>
            <a:avLst/>
            <a:gdLst/>
            <a:ahLst/>
            <a:cxnLst>
              <a:cxn ang="0">
                <a:pos x="wd2" y="hd2"/>
              </a:cxn>
              <a:cxn ang="5400000">
                <a:pos x="wd2" y="hd2"/>
              </a:cxn>
              <a:cxn ang="10800000">
                <a:pos x="wd2" y="hd2"/>
              </a:cxn>
              <a:cxn ang="16200000">
                <a:pos x="wd2" y="hd2"/>
              </a:cxn>
            </a:cxnLst>
            <a:rect l="0" t="0" r="r" b="b"/>
            <a:pathLst>
              <a:path w="21600" h="21600" extrusionOk="0">
                <a:moveTo>
                  <a:pt x="9600" y="11782"/>
                </a:moveTo>
                <a:lnTo>
                  <a:pt x="9600" y="10800"/>
                </a:lnTo>
                <a:lnTo>
                  <a:pt x="11400" y="10800"/>
                </a:lnTo>
                <a:cubicBezTo>
                  <a:pt x="11732" y="10800"/>
                  <a:pt x="12000" y="10580"/>
                  <a:pt x="12000" y="10309"/>
                </a:cubicBezTo>
                <a:lnTo>
                  <a:pt x="12000" y="2945"/>
                </a:lnTo>
                <a:lnTo>
                  <a:pt x="19940" y="2945"/>
                </a:lnTo>
                <a:lnTo>
                  <a:pt x="16886" y="7111"/>
                </a:lnTo>
                <a:lnTo>
                  <a:pt x="16894" y="7115"/>
                </a:lnTo>
                <a:cubicBezTo>
                  <a:pt x="16840" y="7189"/>
                  <a:pt x="16800" y="7272"/>
                  <a:pt x="16800" y="7364"/>
                </a:cubicBezTo>
                <a:cubicBezTo>
                  <a:pt x="16800" y="7457"/>
                  <a:pt x="16840" y="7538"/>
                  <a:pt x="16894" y="7612"/>
                </a:cubicBezTo>
                <a:lnTo>
                  <a:pt x="16886" y="7616"/>
                </a:lnTo>
                <a:lnTo>
                  <a:pt x="19940" y="11782"/>
                </a:lnTo>
                <a:cubicBezTo>
                  <a:pt x="19940" y="11782"/>
                  <a:pt x="9600" y="11782"/>
                  <a:pt x="9600" y="11782"/>
                </a:cubicBezTo>
                <a:close/>
                <a:moveTo>
                  <a:pt x="1200" y="982"/>
                </a:moveTo>
                <a:lnTo>
                  <a:pt x="10800" y="982"/>
                </a:lnTo>
                <a:lnTo>
                  <a:pt x="10800" y="9818"/>
                </a:lnTo>
                <a:lnTo>
                  <a:pt x="1200" y="9818"/>
                </a:lnTo>
                <a:cubicBezTo>
                  <a:pt x="1200" y="9818"/>
                  <a:pt x="1200" y="982"/>
                  <a:pt x="1200" y="982"/>
                </a:cubicBezTo>
                <a:close/>
                <a:moveTo>
                  <a:pt x="21514" y="12020"/>
                </a:moveTo>
                <a:lnTo>
                  <a:pt x="18100" y="7364"/>
                </a:lnTo>
                <a:lnTo>
                  <a:pt x="21514" y="2707"/>
                </a:lnTo>
                <a:lnTo>
                  <a:pt x="21506" y="2703"/>
                </a:lnTo>
                <a:cubicBezTo>
                  <a:pt x="21560" y="2629"/>
                  <a:pt x="21600" y="2547"/>
                  <a:pt x="21600" y="2455"/>
                </a:cubicBezTo>
                <a:cubicBezTo>
                  <a:pt x="21600" y="2183"/>
                  <a:pt x="21332" y="1964"/>
                  <a:pt x="21000" y="1964"/>
                </a:cubicBezTo>
                <a:lnTo>
                  <a:pt x="12000" y="1964"/>
                </a:lnTo>
                <a:lnTo>
                  <a:pt x="12000" y="491"/>
                </a:lnTo>
                <a:cubicBezTo>
                  <a:pt x="12000" y="220"/>
                  <a:pt x="11732" y="0"/>
                  <a:pt x="11400" y="0"/>
                </a:cubicBezTo>
                <a:lnTo>
                  <a:pt x="600" y="0"/>
                </a:lnTo>
                <a:cubicBezTo>
                  <a:pt x="268" y="0"/>
                  <a:pt x="0" y="220"/>
                  <a:pt x="0" y="491"/>
                </a:cubicBezTo>
                <a:lnTo>
                  <a:pt x="0" y="21109"/>
                </a:lnTo>
                <a:cubicBezTo>
                  <a:pt x="0" y="21380"/>
                  <a:pt x="268" y="21600"/>
                  <a:pt x="600" y="21600"/>
                </a:cubicBezTo>
                <a:cubicBezTo>
                  <a:pt x="932" y="21600"/>
                  <a:pt x="1200" y="21380"/>
                  <a:pt x="1200" y="21109"/>
                </a:cubicBezTo>
                <a:lnTo>
                  <a:pt x="1200" y="10800"/>
                </a:lnTo>
                <a:lnTo>
                  <a:pt x="8400" y="10800"/>
                </a:lnTo>
                <a:lnTo>
                  <a:pt x="8400" y="12273"/>
                </a:lnTo>
                <a:cubicBezTo>
                  <a:pt x="8400" y="12544"/>
                  <a:pt x="8668" y="12764"/>
                  <a:pt x="9000" y="12764"/>
                </a:cubicBezTo>
                <a:lnTo>
                  <a:pt x="21000" y="12764"/>
                </a:lnTo>
                <a:cubicBezTo>
                  <a:pt x="21332" y="12764"/>
                  <a:pt x="21600" y="12544"/>
                  <a:pt x="21600" y="12273"/>
                </a:cubicBezTo>
                <a:cubicBezTo>
                  <a:pt x="21600" y="12181"/>
                  <a:pt x="21560" y="12098"/>
                  <a:pt x="21506" y="12024"/>
                </a:cubicBezTo>
                <a:cubicBezTo>
                  <a:pt x="21506" y="12024"/>
                  <a:pt x="21514" y="12020"/>
                  <a:pt x="21514" y="1202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1" name="Shape 2944"/>
          <p:cNvSpPr/>
          <p:nvPr/>
        </p:nvSpPr>
        <p:spPr>
          <a:xfrm>
            <a:off x="15119147"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2" name="Shape 2945"/>
          <p:cNvSpPr/>
          <p:nvPr/>
        </p:nvSpPr>
        <p:spPr>
          <a:xfrm>
            <a:off x="15821619"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7658" y="8342"/>
                </a:moveTo>
                <a:cubicBezTo>
                  <a:pt x="17614" y="6914"/>
                  <a:pt x="17383" y="5576"/>
                  <a:pt x="17008" y="4408"/>
                </a:cubicBezTo>
                <a:cubicBezTo>
                  <a:pt x="17543" y="4130"/>
                  <a:pt x="18018" y="3797"/>
                  <a:pt x="18435" y="3427"/>
                </a:cubicBezTo>
                <a:cubicBezTo>
                  <a:pt x="19673" y="4722"/>
                  <a:pt x="20474" y="6437"/>
                  <a:pt x="20593" y="8342"/>
                </a:cubicBezTo>
                <a:cubicBezTo>
                  <a:pt x="20593" y="8342"/>
                  <a:pt x="17658" y="8342"/>
                  <a:pt x="17658" y="8342"/>
                </a:cubicBezTo>
                <a:close/>
                <a:moveTo>
                  <a:pt x="15485" y="1482"/>
                </a:moveTo>
                <a:cubicBezTo>
                  <a:pt x="16306" y="1786"/>
                  <a:pt x="17058" y="2226"/>
                  <a:pt x="17723" y="2769"/>
                </a:cubicBezTo>
                <a:cubicBezTo>
                  <a:pt x="17412" y="3036"/>
                  <a:pt x="17056" y="3275"/>
                  <a:pt x="16666" y="3486"/>
                </a:cubicBezTo>
                <a:cubicBezTo>
                  <a:pt x="16337" y="2707"/>
                  <a:pt x="15939" y="2026"/>
                  <a:pt x="15485" y="1482"/>
                </a:cubicBezTo>
                <a:moveTo>
                  <a:pt x="12764" y="0"/>
                </a:moveTo>
                <a:cubicBezTo>
                  <a:pt x="9919" y="0"/>
                  <a:pt x="7396" y="1350"/>
                  <a:pt x="5780" y="3437"/>
                </a:cubicBezTo>
                <a:cubicBezTo>
                  <a:pt x="6514" y="3197"/>
                  <a:pt x="7287" y="3044"/>
                  <a:pt x="8086" y="2983"/>
                </a:cubicBezTo>
                <a:cubicBezTo>
                  <a:pt x="7991" y="2912"/>
                  <a:pt x="7892" y="2844"/>
                  <a:pt x="7804" y="2769"/>
                </a:cubicBezTo>
                <a:cubicBezTo>
                  <a:pt x="8469" y="2226"/>
                  <a:pt x="9222" y="1786"/>
                  <a:pt x="10042" y="1482"/>
                </a:cubicBezTo>
                <a:cubicBezTo>
                  <a:pt x="9694" y="1899"/>
                  <a:pt x="9380" y="2398"/>
                  <a:pt x="9104" y="2959"/>
                </a:cubicBezTo>
                <a:cubicBezTo>
                  <a:pt x="9451" y="2968"/>
                  <a:pt x="9793" y="2996"/>
                  <a:pt x="10131" y="3040"/>
                </a:cubicBezTo>
                <a:cubicBezTo>
                  <a:pt x="10712" y="1983"/>
                  <a:pt x="11449" y="1263"/>
                  <a:pt x="12269" y="1056"/>
                </a:cubicBezTo>
                <a:lnTo>
                  <a:pt x="12269" y="3575"/>
                </a:lnTo>
                <a:cubicBezTo>
                  <a:pt x="12608" y="3701"/>
                  <a:pt x="12938" y="3844"/>
                  <a:pt x="13258" y="4006"/>
                </a:cubicBezTo>
                <a:lnTo>
                  <a:pt x="13258" y="1056"/>
                </a:lnTo>
                <a:cubicBezTo>
                  <a:pt x="14282" y="1315"/>
                  <a:pt x="15181" y="2363"/>
                  <a:pt x="15801" y="3883"/>
                </a:cubicBezTo>
                <a:cubicBezTo>
                  <a:pt x="15207" y="4107"/>
                  <a:pt x="14555" y="4261"/>
                  <a:pt x="13865" y="4342"/>
                </a:cubicBezTo>
                <a:cubicBezTo>
                  <a:pt x="14263" y="4581"/>
                  <a:pt x="14647" y="4840"/>
                  <a:pt x="15006" y="5131"/>
                </a:cubicBezTo>
                <a:cubicBezTo>
                  <a:pt x="15391" y="5041"/>
                  <a:pt x="15767" y="4935"/>
                  <a:pt x="16122" y="4801"/>
                </a:cubicBezTo>
                <a:cubicBezTo>
                  <a:pt x="16296" y="5379"/>
                  <a:pt x="16430" y="6009"/>
                  <a:pt x="16526" y="6670"/>
                </a:cubicBezTo>
                <a:cubicBezTo>
                  <a:pt x="17157" y="7466"/>
                  <a:pt x="17663" y="8363"/>
                  <a:pt x="18025" y="9331"/>
                </a:cubicBezTo>
                <a:lnTo>
                  <a:pt x="20593" y="9331"/>
                </a:lnTo>
                <a:cubicBezTo>
                  <a:pt x="20478" y="11173"/>
                  <a:pt x="19721" y="12834"/>
                  <a:pt x="18551" y="14114"/>
                </a:cubicBezTo>
                <a:cubicBezTo>
                  <a:pt x="18470" y="14700"/>
                  <a:pt x="18342" y="15272"/>
                  <a:pt x="18163" y="15821"/>
                </a:cubicBezTo>
                <a:cubicBezTo>
                  <a:pt x="20250" y="14204"/>
                  <a:pt x="21600" y="11681"/>
                  <a:pt x="21600" y="8836"/>
                </a:cubicBezTo>
                <a:cubicBezTo>
                  <a:pt x="21600" y="3956"/>
                  <a:pt x="17644" y="0"/>
                  <a:pt x="12764" y="0"/>
                </a:cubicBezTo>
                <a:moveTo>
                  <a:pt x="13731" y="12269"/>
                </a:moveTo>
                <a:cubicBezTo>
                  <a:pt x="13687" y="10842"/>
                  <a:pt x="13456" y="9504"/>
                  <a:pt x="13081" y="8335"/>
                </a:cubicBezTo>
                <a:cubicBezTo>
                  <a:pt x="13616" y="8057"/>
                  <a:pt x="14091" y="7725"/>
                  <a:pt x="14507" y="7354"/>
                </a:cubicBezTo>
                <a:cubicBezTo>
                  <a:pt x="15746" y="8649"/>
                  <a:pt x="16547" y="10365"/>
                  <a:pt x="16666" y="12269"/>
                </a:cubicBezTo>
                <a:cubicBezTo>
                  <a:pt x="16666" y="12269"/>
                  <a:pt x="13731" y="12269"/>
                  <a:pt x="13731" y="12269"/>
                </a:cubicBezTo>
                <a:close/>
                <a:moveTo>
                  <a:pt x="14507" y="18173"/>
                </a:moveTo>
                <a:cubicBezTo>
                  <a:pt x="14091" y="17803"/>
                  <a:pt x="13616" y="17470"/>
                  <a:pt x="13081" y="17192"/>
                </a:cubicBezTo>
                <a:cubicBezTo>
                  <a:pt x="13456" y="16024"/>
                  <a:pt x="13687" y="14686"/>
                  <a:pt x="13731" y="13258"/>
                </a:cubicBezTo>
                <a:lnTo>
                  <a:pt x="16666" y="13258"/>
                </a:lnTo>
                <a:cubicBezTo>
                  <a:pt x="16547" y="15163"/>
                  <a:pt x="15746" y="16878"/>
                  <a:pt x="14507" y="18173"/>
                </a:cubicBezTo>
                <a:moveTo>
                  <a:pt x="11558" y="20118"/>
                </a:moveTo>
                <a:cubicBezTo>
                  <a:pt x="12012" y="19574"/>
                  <a:pt x="12409" y="18893"/>
                  <a:pt x="12738" y="18114"/>
                </a:cubicBezTo>
                <a:cubicBezTo>
                  <a:pt x="13129" y="18325"/>
                  <a:pt x="13485" y="18564"/>
                  <a:pt x="13796" y="18831"/>
                </a:cubicBezTo>
                <a:cubicBezTo>
                  <a:pt x="13131" y="19374"/>
                  <a:pt x="12378" y="19814"/>
                  <a:pt x="11558" y="20118"/>
                </a:cubicBezTo>
                <a:moveTo>
                  <a:pt x="9331" y="20544"/>
                </a:moveTo>
                <a:lnTo>
                  <a:pt x="9331" y="17204"/>
                </a:lnTo>
                <a:cubicBezTo>
                  <a:pt x="10246" y="17253"/>
                  <a:pt x="11108" y="17428"/>
                  <a:pt x="11874" y="17717"/>
                </a:cubicBezTo>
                <a:cubicBezTo>
                  <a:pt x="11254" y="19237"/>
                  <a:pt x="10355" y="20286"/>
                  <a:pt x="9331" y="20544"/>
                </a:cubicBezTo>
                <a:moveTo>
                  <a:pt x="9331" y="13258"/>
                </a:moveTo>
                <a:lnTo>
                  <a:pt x="12749" y="13258"/>
                </a:lnTo>
                <a:cubicBezTo>
                  <a:pt x="12709" y="14550"/>
                  <a:pt x="12510" y="15752"/>
                  <a:pt x="12195" y="16799"/>
                </a:cubicBezTo>
                <a:cubicBezTo>
                  <a:pt x="11327" y="16471"/>
                  <a:pt x="10357" y="16273"/>
                  <a:pt x="9331" y="16223"/>
                </a:cubicBezTo>
                <a:cubicBezTo>
                  <a:pt x="9331" y="16223"/>
                  <a:pt x="9331" y="13258"/>
                  <a:pt x="9331" y="13258"/>
                </a:cubicBezTo>
                <a:close/>
                <a:moveTo>
                  <a:pt x="9331" y="9305"/>
                </a:moveTo>
                <a:cubicBezTo>
                  <a:pt x="10357" y="9254"/>
                  <a:pt x="11327" y="9056"/>
                  <a:pt x="12195" y="8728"/>
                </a:cubicBezTo>
                <a:cubicBezTo>
                  <a:pt x="12510" y="9775"/>
                  <a:pt x="12709" y="10977"/>
                  <a:pt x="12749" y="12269"/>
                </a:cubicBezTo>
                <a:lnTo>
                  <a:pt x="9331" y="12269"/>
                </a:lnTo>
                <a:cubicBezTo>
                  <a:pt x="9331" y="12269"/>
                  <a:pt x="9331" y="9305"/>
                  <a:pt x="9331" y="9305"/>
                </a:cubicBezTo>
                <a:close/>
                <a:moveTo>
                  <a:pt x="9331" y="4983"/>
                </a:moveTo>
                <a:cubicBezTo>
                  <a:pt x="10355" y="5242"/>
                  <a:pt x="11254" y="6290"/>
                  <a:pt x="11874" y="7810"/>
                </a:cubicBezTo>
                <a:cubicBezTo>
                  <a:pt x="11108" y="8099"/>
                  <a:pt x="10246" y="8275"/>
                  <a:pt x="9331" y="8323"/>
                </a:cubicBezTo>
                <a:cubicBezTo>
                  <a:pt x="9331" y="8323"/>
                  <a:pt x="9331" y="4983"/>
                  <a:pt x="9331" y="4983"/>
                </a:cubicBezTo>
                <a:close/>
                <a:moveTo>
                  <a:pt x="13796" y="6696"/>
                </a:moveTo>
                <a:cubicBezTo>
                  <a:pt x="13485" y="6963"/>
                  <a:pt x="13129" y="7203"/>
                  <a:pt x="12738" y="7413"/>
                </a:cubicBezTo>
                <a:cubicBezTo>
                  <a:pt x="12409" y="6634"/>
                  <a:pt x="12012" y="5954"/>
                  <a:pt x="11557" y="5410"/>
                </a:cubicBezTo>
                <a:cubicBezTo>
                  <a:pt x="12378" y="5714"/>
                  <a:pt x="13131" y="6153"/>
                  <a:pt x="13796" y="6696"/>
                </a:cubicBezTo>
                <a:moveTo>
                  <a:pt x="8342" y="8323"/>
                </a:moveTo>
                <a:cubicBezTo>
                  <a:pt x="7427" y="8275"/>
                  <a:pt x="6564" y="8099"/>
                  <a:pt x="5799" y="7810"/>
                </a:cubicBezTo>
                <a:cubicBezTo>
                  <a:pt x="6419" y="6290"/>
                  <a:pt x="7318" y="5242"/>
                  <a:pt x="8342" y="4983"/>
                </a:cubicBezTo>
                <a:cubicBezTo>
                  <a:pt x="8342" y="4983"/>
                  <a:pt x="8342" y="8323"/>
                  <a:pt x="8342" y="8323"/>
                </a:cubicBezTo>
                <a:close/>
                <a:moveTo>
                  <a:pt x="8342" y="12269"/>
                </a:moveTo>
                <a:lnTo>
                  <a:pt x="4923" y="12269"/>
                </a:lnTo>
                <a:cubicBezTo>
                  <a:pt x="4964" y="10977"/>
                  <a:pt x="5163" y="9775"/>
                  <a:pt x="5478" y="8728"/>
                </a:cubicBezTo>
                <a:cubicBezTo>
                  <a:pt x="6346" y="9056"/>
                  <a:pt x="7316" y="9254"/>
                  <a:pt x="8342" y="9305"/>
                </a:cubicBezTo>
                <a:cubicBezTo>
                  <a:pt x="8342" y="9305"/>
                  <a:pt x="8342" y="12269"/>
                  <a:pt x="8342" y="12269"/>
                </a:cubicBezTo>
                <a:close/>
                <a:moveTo>
                  <a:pt x="8342" y="16223"/>
                </a:moveTo>
                <a:cubicBezTo>
                  <a:pt x="7316" y="16273"/>
                  <a:pt x="6346" y="16471"/>
                  <a:pt x="5478" y="16799"/>
                </a:cubicBezTo>
                <a:cubicBezTo>
                  <a:pt x="5163" y="15752"/>
                  <a:pt x="4964" y="14550"/>
                  <a:pt x="4923" y="13258"/>
                </a:cubicBezTo>
                <a:lnTo>
                  <a:pt x="8342" y="13258"/>
                </a:lnTo>
                <a:cubicBezTo>
                  <a:pt x="8342" y="13258"/>
                  <a:pt x="8342" y="16223"/>
                  <a:pt x="8342" y="16223"/>
                </a:cubicBezTo>
                <a:close/>
                <a:moveTo>
                  <a:pt x="8342" y="20544"/>
                </a:moveTo>
                <a:cubicBezTo>
                  <a:pt x="7318" y="20286"/>
                  <a:pt x="6419" y="19237"/>
                  <a:pt x="5799" y="17717"/>
                </a:cubicBezTo>
                <a:cubicBezTo>
                  <a:pt x="6564" y="17428"/>
                  <a:pt x="7427" y="17253"/>
                  <a:pt x="8342" y="17204"/>
                </a:cubicBezTo>
                <a:cubicBezTo>
                  <a:pt x="8342" y="17204"/>
                  <a:pt x="8342" y="20544"/>
                  <a:pt x="8342" y="20544"/>
                </a:cubicBezTo>
                <a:close/>
                <a:moveTo>
                  <a:pt x="3877" y="18831"/>
                </a:moveTo>
                <a:cubicBezTo>
                  <a:pt x="4188" y="18564"/>
                  <a:pt x="4544" y="18325"/>
                  <a:pt x="4935" y="18114"/>
                </a:cubicBezTo>
                <a:cubicBezTo>
                  <a:pt x="5264" y="18893"/>
                  <a:pt x="5661" y="19574"/>
                  <a:pt x="6115" y="20118"/>
                </a:cubicBezTo>
                <a:cubicBezTo>
                  <a:pt x="5295" y="19814"/>
                  <a:pt x="4541" y="19374"/>
                  <a:pt x="3877" y="18831"/>
                </a:cubicBezTo>
                <a:moveTo>
                  <a:pt x="1007" y="13258"/>
                </a:moveTo>
                <a:lnTo>
                  <a:pt x="3942" y="13258"/>
                </a:lnTo>
                <a:cubicBezTo>
                  <a:pt x="3986" y="14686"/>
                  <a:pt x="4217" y="16024"/>
                  <a:pt x="4591" y="17192"/>
                </a:cubicBezTo>
                <a:cubicBezTo>
                  <a:pt x="4057" y="17470"/>
                  <a:pt x="3582" y="17803"/>
                  <a:pt x="3166" y="18173"/>
                </a:cubicBezTo>
                <a:cubicBezTo>
                  <a:pt x="1927" y="16878"/>
                  <a:pt x="1126" y="15163"/>
                  <a:pt x="1007" y="13258"/>
                </a:cubicBezTo>
                <a:moveTo>
                  <a:pt x="3166" y="7354"/>
                </a:moveTo>
                <a:cubicBezTo>
                  <a:pt x="3582" y="7725"/>
                  <a:pt x="4057" y="8057"/>
                  <a:pt x="4591" y="8335"/>
                </a:cubicBezTo>
                <a:cubicBezTo>
                  <a:pt x="4217" y="9504"/>
                  <a:pt x="3986" y="10842"/>
                  <a:pt x="3942" y="12269"/>
                </a:cubicBezTo>
                <a:lnTo>
                  <a:pt x="1007" y="12269"/>
                </a:lnTo>
                <a:cubicBezTo>
                  <a:pt x="1126" y="10365"/>
                  <a:pt x="1927" y="8649"/>
                  <a:pt x="3166" y="7354"/>
                </a:cubicBezTo>
                <a:moveTo>
                  <a:pt x="6115" y="5410"/>
                </a:moveTo>
                <a:cubicBezTo>
                  <a:pt x="5661" y="5954"/>
                  <a:pt x="5264" y="6634"/>
                  <a:pt x="4935" y="7413"/>
                </a:cubicBezTo>
                <a:cubicBezTo>
                  <a:pt x="4544" y="7203"/>
                  <a:pt x="4188" y="6963"/>
                  <a:pt x="3877" y="6696"/>
                </a:cubicBezTo>
                <a:cubicBezTo>
                  <a:pt x="4542" y="6153"/>
                  <a:pt x="5295" y="5714"/>
                  <a:pt x="6115" y="5410"/>
                </a:cubicBezTo>
                <a:moveTo>
                  <a:pt x="8836" y="3927"/>
                </a:moveTo>
                <a:cubicBezTo>
                  <a:pt x="3956" y="3927"/>
                  <a:pt x="0" y="7883"/>
                  <a:pt x="0" y="12764"/>
                </a:cubicBezTo>
                <a:cubicBezTo>
                  <a:pt x="0" y="17644"/>
                  <a:pt x="3956" y="21600"/>
                  <a:pt x="8836" y="21600"/>
                </a:cubicBezTo>
                <a:cubicBezTo>
                  <a:pt x="13717" y="21600"/>
                  <a:pt x="17673" y="17644"/>
                  <a:pt x="17673" y="12764"/>
                </a:cubicBezTo>
                <a:cubicBezTo>
                  <a:pt x="17673" y="7883"/>
                  <a:pt x="13717" y="3927"/>
                  <a:pt x="8836"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3" name="Shape 2946"/>
          <p:cNvSpPr/>
          <p:nvPr/>
        </p:nvSpPr>
        <p:spPr>
          <a:xfrm>
            <a:off x="16524091"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9595" y="9980"/>
                </a:moveTo>
                <a:cubicBezTo>
                  <a:pt x="19587" y="9894"/>
                  <a:pt x="19575" y="9811"/>
                  <a:pt x="19565" y="9726"/>
                </a:cubicBezTo>
                <a:cubicBezTo>
                  <a:pt x="19542" y="9539"/>
                  <a:pt x="19514" y="9355"/>
                  <a:pt x="19480" y="9172"/>
                </a:cubicBezTo>
                <a:cubicBezTo>
                  <a:pt x="19463" y="9078"/>
                  <a:pt x="19444" y="8986"/>
                  <a:pt x="19424" y="8893"/>
                </a:cubicBezTo>
                <a:cubicBezTo>
                  <a:pt x="19384" y="8712"/>
                  <a:pt x="19337" y="8533"/>
                  <a:pt x="19286" y="8356"/>
                </a:cubicBezTo>
                <a:cubicBezTo>
                  <a:pt x="19263" y="8276"/>
                  <a:pt x="19244" y="8195"/>
                  <a:pt x="19218" y="8116"/>
                </a:cubicBezTo>
                <a:cubicBezTo>
                  <a:pt x="19143" y="7879"/>
                  <a:pt x="19057" y="7646"/>
                  <a:pt x="18963" y="7418"/>
                </a:cubicBezTo>
                <a:cubicBezTo>
                  <a:pt x="18923" y="7321"/>
                  <a:pt x="18876" y="7229"/>
                  <a:pt x="18833" y="7134"/>
                </a:cubicBezTo>
                <a:cubicBezTo>
                  <a:pt x="18771" y="6999"/>
                  <a:pt x="18708" y="6865"/>
                  <a:pt x="18640" y="6734"/>
                </a:cubicBezTo>
                <a:cubicBezTo>
                  <a:pt x="18580" y="6618"/>
                  <a:pt x="18516" y="6504"/>
                  <a:pt x="18450" y="6391"/>
                </a:cubicBezTo>
                <a:cubicBezTo>
                  <a:pt x="18392" y="6291"/>
                  <a:pt x="18331" y="6192"/>
                  <a:pt x="18269" y="6094"/>
                </a:cubicBezTo>
                <a:cubicBezTo>
                  <a:pt x="18192" y="5971"/>
                  <a:pt x="18114" y="5849"/>
                  <a:pt x="18031" y="5731"/>
                </a:cubicBezTo>
                <a:cubicBezTo>
                  <a:pt x="17986" y="5667"/>
                  <a:pt x="17936" y="5605"/>
                  <a:pt x="17889" y="5541"/>
                </a:cubicBezTo>
                <a:cubicBezTo>
                  <a:pt x="17544" y="5080"/>
                  <a:pt x="17159" y="4651"/>
                  <a:pt x="16732" y="4265"/>
                </a:cubicBezTo>
                <a:cubicBezTo>
                  <a:pt x="16705" y="4241"/>
                  <a:pt x="16679" y="4216"/>
                  <a:pt x="16652" y="4192"/>
                </a:cubicBezTo>
                <a:cubicBezTo>
                  <a:pt x="16499" y="4058"/>
                  <a:pt x="16343" y="3927"/>
                  <a:pt x="16181" y="3803"/>
                </a:cubicBezTo>
                <a:cubicBezTo>
                  <a:pt x="16173" y="3796"/>
                  <a:pt x="16165" y="3790"/>
                  <a:pt x="16156" y="3784"/>
                </a:cubicBezTo>
                <a:cubicBezTo>
                  <a:pt x="15459" y="3252"/>
                  <a:pt x="14680" y="2821"/>
                  <a:pt x="13842" y="2513"/>
                </a:cubicBezTo>
                <a:cubicBezTo>
                  <a:pt x="13592" y="2912"/>
                  <a:pt x="13337" y="3420"/>
                  <a:pt x="13040" y="3590"/>
                </a:cubicBezTo>
                <a:cubicBezTo>
                  <a:pt x="12610" y="3835"/>
                  <a:pt x="12641" y="4817"/>
                  <a:pt x="13469" y="4725"/>
                </a:cubicBezTo>
                <a:cubicBezTo>
                  <a:pt x="13469" y="4725"/>
                  <a:pt x="13224" y="4970"/>
                  <a:pt x="13469" y="5860"/>
                </a:cubicBezTo>
                <a:cubicBezTo>
                  <a:pt x="13715" y="6750"/>
                  <a:pt x="14126" y="6943"/>
                  <a:pt x="15341" y="6443"/>
                </a:cubicBezTo>
                <a:cubicBezTo>
                  <a:pt x="15862" y="6228"/>
                  <a:pt x="16258" y="6340"/>
                  <a:pt x="16200" y="6873"/>
                </a:cubicBezTo>
                <a:cubicBezTo>
                  <a:pt x="16077" y="8008"/>
                  <a:pt x="15202" y="7960"/>
                  <a:pt x="15862" y="9788"/>
                </a:cubicBezTo>
                <a:cubicBezTo>
                  <a:pt x="16261" y="10892"/>
                  <a:pt x="17243" y="11322"/>
                  <a:pt x="17611" y="12181"/>
                </a:cubicBezTo>
                <a:cubicBezTo>
                  <a:pt x="17814" y="12653"/>
                  <a:pt x="18591" y="13088"/>
                  <a:pt x="19250" y="13384"/>
                </a:cubicBezTo>
                <a:cubicBezTo>
                  <a:pt x="19321" y="13153"/>
                  <a:pt x="19380" y="12917"/>
                  <a:pt x="19432" y="12677"/>
                </a:cubicBezTo>
                <a:cubicBezTo>
                  <a:pt x="19452" y="12587"/>
                  <a:pt x="19467" y="12494"/>
                  <a:pt x="19484" y="12402"/>
                </a:cubicBezTo>
                <a:cubicBezTo>
                  <a:pt x="19517" y="12224"/>
                  <a:pt x="19545" y="12044"/>
                  <a:pt x="19566" y="11862"/>
                </a:cubicBezTo>
                <a:cubicBezTo>
                  <a:pt x="19576" y="11776"/>
                  <a:pt x="19588" y="11691"/>
                  <a:pt x="19596" y="11604"/>
                </a:cubicBezTo>
                <a:cubicBezTo>
                  <a:pt x="19620" y="11340"/>
                  <a:pt x="19636" y="11072"/>
                  <a:pt x="19636" y="10800"/>
                </a:cubicBezTo>
                <a:cubicBezTo>
                  <a:pt x="19636" y="10523"/>
                  <a:pt x="19620" y="10250"/>
                  <a:pt x="19595" y="9980"/>
                </a:cubicBezTo>
                <a:moveTo>
                  <a:pt x="10800" y="20618"/>
                </a:moveTo>
                <a:cubicBezTo>
                  <a:pt x="5377" y="20618"/>
                  <a:pt x="982" y="16223"/>
                  <a:pt x="982" y="10800"/>
                </a:cubicBezTo>
                <a:cubicBezTo>
                  <a:pt x="982" y="5377"/>
                  <a:pt x="5377" y="982"/>
                  <a:pt x="10800" y="982"/>
                </a:cubicBezTo>
                <a:cubicBezTo>
                  <a:pt x="16222" y="982"/>
                  <a:pt x="20618" y="5377"/>
                  <a:pt x="20618" y="10800"/>
                </a:cubicBezTo>
                <a:cubicBezTo>
                  <a:pt x="20618" y="16223"/>
                  <a:pt x="16222"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moveTo>
                  <a:pt x="8407" y="9726"/>
                </a:moveTo>
                <a:cubicBezTo>
                  <a:pt x="8468" y="9020"/>
                  <a:pt x="9603" y="8284"/>
                  <a:pt x="10370" y="7947"/>
                </a:cubicBezTo>
                <a:cubicBezTo>
                  <a:pt x="11137" y="7609"/>
                  <a:pt x="11843" y="7486"/>
                  <a:pt x="11751" y="6903"/>
                </a:cubicBezTo>
                <a:cubicBezTo>
                  <a:pt x="11659" y="6320"/>
                  <a:pt x="11444" y="5891"/>
                  <a:pt x="10248" y="5891"/>
                </a:cubicBezTo>
                <a:cubicBezTo>
                  <a:pt x="9051" y="5891"/>
                  <a:pt x="9573" y="7486"/>
                  <a:pt x="8591" y="6535"/>
                </a:cubicBezTo>
                <a:cubicBezTo>
                  <a:pt x="7609" y="5584"/>
                  <a:pt x="8805" y="5830"/>
                  <a:pt x="9296" y="5615"/>
                </a:cubicBezTo>
                <a:cubicBezTo>
                  <a:pt x="9787" y="5400"/>
                  <a:pt x="10278" y="4510"/>
                  <a:pt x="9419" y="4449"/>
                </a:cubicBezTo>
                <a:cubicBezTo>
                  <a:pt x="8560" y="4388"/>
                  <a:pt x="8744" y="4817"/>
                  <a:pt x="8069" y="4572"/>
                </a:cubicBezTo>
                <a:cubicBezTo>
                  <a:pt x="7394" y="4326"/>
                  <a:pt x="7087" y="5431"/>
                  <a:pt x="6658" y="5277"/>
                </a:cubicBezTo>
                <a:cubicBezTo>
                  <a:pt x="6373" y="5176"/>
                  <a:pt x="5613" y="4605"/>
                  <a:pt x="5110" y="4044"/>
                </a:cubicBezTo>
                <a:cubicBezTo>
                  <a:pt x="4094" y="4900"/>
                  <a:pt x="3277" y="5982"/>
                  <a:pt x="2729" y="7212"/>
                </a:cubicBezTo>
                <a:cubicBezTo>
                  <a:pt x="2875" y="8862"/>
                  <a:pt x="3774" y="9726"/>
                  <a:pt x="3774" y="9726"/>
                </a:cubicBezTo>
                <a:cubicBezTo>
                  <a:pt x="3774" y="9726"/>
                  <a:pt x="4234" y="10800"/>
                  <a:pt x="6995" y="12119"/>
                </a:cubicBezTo>
                <a:cubicBezTo>
                  <a:pt x="6995" y="12119"/>
                  <a:pt x="7517" y="12150"/>
                  <a:pt x="6903" y="11536"/>
                </a:cubicBezTo>
                <a:cubicBezTo>
                  <a:pt x="6290" y="10923"/>
                  <a:pt x="5615" y="10156"/>
                  <a:pt x="6382" y="9757"/>
                </a:cubicBezTo>
                <a:cubicBezTo>
                  <a:pt x="7149" y="9358"/>
                  <a:pt x="7364" y="9389"/>
                  <a:pt x="7548" y="10125"/>
                </a:cubicBezTo>
                <a:cubicBezTo>
                  <a:pt x="7732" y="10861"/>
                  <a:pt x="8345" y="10432"/>
                  <a:pt x="8407" y="9726"/>
                </a:cubicBezTo>
                <a:moveTo>
                  <a:pt x="16246" y="12871"/>
                </a:moveTo>
                <a:cubicBezTo>
                  <a:pt x="15893" y="13086"/>
                  <a:pt x="15908" y="13561"/>
                  <a:pt x="16200" y="13822"/>
                </a:cubicBezTo>
                <a:cubicBezTo>
                  <a:pt x="16491" y="14083"/>
                  <a:pt x="17074" y="14420"/>
                  <a:pt x="17258" y="13822"/>
                </a:cubicBezTo>
                <a:cubicBezTo>
                  <a:pt x="17442" y="13224"/>
                  <a:pt x="16599" y="12656"/>
                  <a:pt x="16246" y="12871"/>
                </a:cubicBezTo>
                <a:moveTo>
                  <a:pt x="12027" y="12948"/>
                </a:moveTo>
                <a:cubicBezTo>
                  <a:pt x="10984" y="12058"/>
                  <a:pt x="11107" y="11659"/>
                  <a:pt x="9787" y="11659"/>
                </a:cubicBezTo>
                <a:cubicBezTo>
                  <a:pt x="8468" y="11659"/>
                  <a:pt x="7640" y="11966"/>
                  <a:pt x="7977" y="13807"/>
                </a:cubicBezTo>
                <a:cubicBezTo>
                  <a:pt x="8315" y="15648"/>
                  <a:pt x="9296" y="14819"/>
                  <a:pt x="9205" y="16231"/>
                </a:cubicBezTo>
                <a:cubicBezTo>
                  <a:pt x="9112" y="17642"/>
                  <a:pt x="9450" y="17949"/>
                  <a:pt x="9665" y="18286"/>
                </a:cubicBezTo>
                <a:cubicBezTo>
                  <a:pt x="9880" y="18624"/>
                  <a:pt x="10524" y="19606"/>
                  <a:pt x="10769" y="18225"/>
                </a:cubicBezTo>
                <a:cubicBezTo>
                  <a:pt x="11015" y="16844"/>
                  <a:pt x="11475" y="16077"/>
                  <a:pt x="11996" y="15402"/>
                </a:cubicBezTo>
                <a:cubicBezTo>
                  <a:pt x="12518" y="14727"/>
                  <a:pt x="13070" y="13837"/>
                  <a:pt x="12027" y="1294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4" name="Shape 2947"/>
          <p:cNvSpPr/>
          <p:nvPr/>
        </p:nvSpPr>
        <p:spPr>
          <a:xfrm>
            <a:off x="17226563"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8367" y="17673"/>
                </a:moveTo>
                <a:lnTo>
                  <a:pt x="20127" y="17673"/>
                </a:lnTo>
                <a:cubicBezTo>
                  <a:pt x="20398" y="17673"/>
                  <a:pt x="20618" y="17453"/>
                  <a:pt x="20618" y="17182"/>
                </a:cubicBezTo>
                <a:cubicBezTo>
                  <a:pt x="20618" y="16910"/>
                  <a:pt x="20398" y="16691"/>
                  <a:pt x="20127" y="16691"/>
                </a:cubicBezTo>
                <a:lnTo>
                  <a:pt x="17182" y="16691"/>
                </a:lnTo>
                <a:cubicBezTo>
                  <a:pt x="16911" y="16691"/>
                  <a:pt x="16691" y="16910"/>
                  <a:pt x="16691" y="17182"/>
                </a:cubicBezTo>
                <a:lnTo>
                  <a:pt x="16691" y="20127"/>
                </a:lnTo>
                <a:cubicBezTo>
                  <a:pt x="16691" y="20399"/>
                  <a:pt x="16911" y="20618"/>
                  <a:pt x="17182" y="20618"/>
                </a:cubicBezTo>
                <a:cubicBezTo>
                  <a:pt x="17453" y="20618"/>
                  <a:pt x="17673" y="20399"/>
                  <a:pt x="17673" y="20127"/>
                </a:cubicBezTo>
                <a:lnTo>
                  <a:pt x="17673" y="18367"/>
                </a:lnTo>
                <a:lnTo>
                  <a:pt x="20762" y="21456"/>
                </a:lnTo>
                <a:cubicBezTo>
                  <a:pt x="20851" y="21545"/>
                  <a:pt x="20974" y="21600"/>
                  <a:pt x="21109" y="21600"/>
                </a:cubicBezTo>
                <a:cubicBezTo>
                  <a:pt x="21380" y="21600"/>
                  <a:pt x="21600" y="21380"/>
                  <a:pt x="21600" y="21109"/>
                </a:cubicBezTo>
                <a:cubicBezTo>
                  <a:pt x="21600" y="20974"/>
                  <a:pt x="21545" y="20851"/>
                  <a:pt x="21456" y="20762"/>
                </a:cubicBezTo>
                <a:cubicBezTo>
                  <a:pt x="21456" y="20762"/>
                  <a:pt x="18367" y="17673"/>
                  <a:pt x="18367" y="17673"/>
                </a:cubicBezTo>
                <a:close/>
                <a:moveTo>
                  <a:pt x="4418" y="16691"/>
                </a:moveTo>
                <a:lnTo>
                  <a:pt x="1473" y="16691"/>
                </a:lnTo>
                <a:cubicBezTo>
                  <a:pt x="1202" y="16691"/>
                  <a:pt x="982" y="16910"/>
                  <a:pt x="982" y="17182"/>
                </a:cubicBezTo>
                <a:cubicBezTo>
                  <a:pt x="982" y="17453"/>
                  <a:pt x="1202" y="17673"/>
                  <a:pt x="1473" y="17673"/>
                </a:cubicBezTo>
                <a:lnTo>
                  <a:pt x="3233" y="17673"/>
                </a:lnTo>
                <a:lnTo>
                  <a:pt x="144" y="20762"/>
                </a:lnTo>
                <a:cubicBezTo>
                  <a:pt x="55" y="20851"/>
                  <a:pt x="0" y="20974"/>
                  <a:pt x="0" y="21109"/>
                </a:cubicBezTo>
                <a:cubicBezTo>
                  <a:pt x="0" y="21380"/>
                  <a:pt x="220" y="21600"/>
                  <a:pt x="491" y="21600"/>
                </a:cubicBezTo>
                <a:cubicBezTo>
                  <a:pt x="626" y="21600"/>
                  <a:pt x="749" y="21545"/>
                  <a:pt x="838" y="21456"/>
                </a:cubicBezTo>
                <a:lnTo>
                  <a:pt x="3927" y="18367"/>
                </a:lnTo>
                <a:lnTo>
                  <a:pt x="3927" y="20127"/>
                </a:lnTo>
                <a:cubicBezTo>
                  <a:pt x="3927" y="20399"/>
                  <a:pt x="4147" y="20618"/>
                  <a:pt x="4418" y="20618"/>
                </a:cubicBezTo>
                <a:cubicBezTo>
                  <a:pt x="4689" y="20618"/>
                  <a:pt x="4909" y="20399"/>
                  <a:pt x="4909" y="20127"/>
                </a:cubicBezTo>
                <a:lnTo>
                  <a:pt x="4909" y="17182"/>
                </a:lnTo>
                <a:cubicBezTo>
                  <a:pt x="4909" y="16910"/>
                  <a:pt x="4689" y="16691"/>
                  <a:pt x="4418" y="16691"/>
                </a:cubicBezTo>
                <a:moveTo>
                  <a:pt x="14578" y="13923"/>
                </a:moveTo>
                <a:cubicBezTo>
                  <a:pt x="14366" y="13756"/>
                  <a:pt x="14123" y="13606"/>
                  <a:pt x="13863" y="13470"/>
                </a:cubicBezTo>
                <a:cubicBezTo>
                  <a:pt x="14060" y="12810"/>
                  <a:pt x="14189" y="12080"/>
                  <a:pt x="14228" y="11304"/>
                </a:cubicBezTo>
                <a:lnTo>
                  <a:pt x="15676" y="11304"/>
                </a:lnTo>
                <a:cubicBezTo>
                  <a:pt x="15574" y="12295"/>
                  <a:pt x="15177" y="13195"/>
                  <a:pt x="14578" y="13923"/>
                </a:cubicBezTo>
                <a:moveTo>
                  <a:pt x="13136" y="15120"/>
                </a:moveTo>
                <a:cubicBezTo>
                  <a:pt x="13280" y="14892"/>
                  <a:pt x="13410" y="14641"/>
                  <a:pt x="13529" y="14374"/>
                </a:cubicBezTo>
                <a:cubicBezTo>
                  <a:pt x="13660" y="14445"/>
                  <a:pt x="13781" y="14521"/>
                  <a:pt x="13893" y="14602"/>
                </a:cubicBezTo>
                <a:cubicBezTo>
                  <a:pt x="13656" y="14795"/>
                  <a:pt x="13407" y="14973"/>
                  <a:pt x="13136" y="15120"/>
                </a:cubicBezTo>
                <a:moveTo>
                  <a:pt x="11304" y="12785"/>
                </a:moveTo>
                <a:lnTo>
                  <a:pt x="11304" y="11304"/>
                </a:lnTo>
                <a:lnTo>
                  <a:pt x="13226" y="11304"/>
                </a:lnTo>
                <a:cubicBezTo>
                  <a:pt x="13193" y="11948"/>
                  <a:pt x="13093" y="12547"/>
                  <a:pt x="12949" y="13093"/>
                </a:cubicBezTo>
                <a:cubicBezTo>
                  <a:pt x="12443" y="12931"/>
                  <a:pt x="11890" y="12824"/>
                  <a:pt x="11304" y="12785"/>
                </a:cubicBezTo>
                <a:moveTo>
                  <a:pt x="11304" y="15605"/>
                </a:moveTo>
                <a:lnTo>
                  <a:pt x="11304" y="13766"/>
                </a:lnTo>
                <a:cubicBezTo>
                  <a:pt x="11784" y="13800"/>
                  <a:pt x="12233" y="13886"/>
                  <a:pt x="12642" y="14009"/>
                </a:cubicBezTo>
                <a:cubicBezTo>
                  <a:pt x="12301" y="14805"/>
                  <a:pt x="11837" y="15382"/>
                  <a:pt x="11304" y="15605"/>
                </a:cubicBezTo>
                <a:moveTo>
                  <a:pt x="11304" y="8815"/>
                </a:moveTo>
                <a:cubicBezTo>
                  <a:pt x="11890" y="8776"/>
                  <a:pt x="12443" y="8669"/>
                  <a:pt x="12949" y="8507"/>
                </a:cubicBezTo>
                <a:cubicBezTo>
                  <a:pt x="13093" y="9053"/>
                  <a:pt x="13193" y="9652"/>
                  <a:pt x="13226" y="10297"/>
                </a:cubicBezTo>
                <a:lnTo>
                  <a:pt x="11304" y="10297"/>
                </a:lnTo>
                <a:cubicBezTo>
                  <a:pt x="11304" y="10297"/>
                  <a:pt x="11304" y="8815"/>
                  <a:pt x="11304" y="8815"/>
                </a:cubicBezTo>
                <a:close/>
                <a:moveTo>
                  <a:pt x="11304" y="5995"/>
                </a:moveTo>
                <a:cubicBezTo>
                  <a:pt x="11837" y="6218"/>
                  <a:pt x="12301" y="6795"/>
                  <a:pt x="12642" y="7591"/>
                </a:cubicBezTo>
                <a:cubicBezTo>
                  <a:pt x="12233" y="7714"/>
                  <a:pt x="11784" y="7800"/>
                  <a:pt x="11304" y="7835"/>
                </a:cubicBezTo>
                <a:cubicBezTo>
                  <a:pt x="11304" y="7835"/>
                  <a:pt x="11304" y="5995"/>
                  <a:pt x="11304" y="5995"/>
                </a:cubicBezTo>
                <a:close/>
                <a:moveTo>
                  <a:pt x="13893" y="6998"/>
                </a:moveTo>
                <a:cubicBezTo>
                  <a:pt x="13781" y="7079"/>
                  <a:pt x="13660" y="7155"/>
                  <a:pt x="13529" y="7227"/>
                </a:cubicBezTo>
                <a:cubicBezTo>
                  <a:pt x="13410" y="6960"/>
                  <a:pt x="13280" y="6708"/>
                  <a:pt x="13136" y="6480"/>
                </a:cubicBezTo>
                <a:cubicBezTo>
                  <a:pt x="13407" y="6627"/>
                  <a:pt x="13656" y="6805"/>
                  <a:pt x="13893" y="6998"/>
                </a:cubicBezTo>
                <a:moveTo>
                  <a:pt x="15676" y="10297"/>
                </a:moveTo>
                <a:lnTo>
                  <a:pt x="14228" y="10297"/>
                </a:lnTo>
                <a:cubicBezTo>
                  <a:pt x="14189" y="9520"/>
                  <a:pt x="14060" y="8790"/>
                  <a:pt x="13863" y="8130"/>
                </a:cubicBezTo>
                <a:cubicBezTo>
                  <a:pt x="14123" y="7994"/>
                  <a:pt x="14366" y="7844"/>
                  <a:pt x="14578" y="7677"/>
                </a:cubicBezTo>
                <a:cubicBezTo>
                  <a:pt x="15177" y="8405"/>
                  <a:pt x="15574" y="9305"/>
                  <a:pt x="15676" y="10297"/>
                </a:cubicBezTo>
                <a:moveTo>
                  <a:pt x="10296" y="7835"/>
                </a:moveTo>
                <a:cubicBezTo>
                  <a:pt x="9816" y="7800"/>
                  <a:pt x="9367" y="7714"/>
                  <a:pt x="8958" y="7591"/>
                </a:cubicBezTo>
                <a:cubicBezTo>
                  <a:pt x="9299" y="6795"/>
                  <a:pt x="9764" y="6218"/>
                  <a:pt x="10296" y="5995"/>
                </a:cubicBezTo>
                <a:cubicBezTo>
                  <a:pt x="10296" y="5995"/>
                  <a:pt x="10296" y="7835"/>
                  <a:pt x="10296" y="7835"/>
                </a:cubicBezTo>
                <a:close/>
                <a:moveTo>
                  <a:pt x="10296" y="10297"/>
                </a:moveTo>
                <a:lnTo>
                  <a:pt x="8374" y="10297"/>
                </a:lnTo>
                <a:cubicBezTo>
                  <a:pt x="8407" y="9652"/>
                  <a:pt x="8507" y="9053"/>
                  <a:pt x="8651" y="8507"/>
                </a:cubicBezTo>
                <a:cubicBezTo>
                  <a:pt x="9158" y="8669"/>
                  <a:pt x="9710" y="8776"/>
                  <a:pt x="10296" y="8815"/>
                </a:cubicBezTo>
                <a:cubicBezTo>
                  <a:pt x="10296" y="8815"/>
                  <a:pt x="10296" y="10297"/>
                  <a:pt x="10296" y="10297"/>
                </a:cubicBezTo>
                <a:close/>
                <a:moveTo>
                  <a:pt x="10296" y="12785"/>
                </a:moveTo>
                <a:cubicBezTo>
                  <a:pt x="9710" y="12824"/>
                  <a:pt x="9158" y="12931"/>
                  <a:pt x="8651" y="13093"/>
                </a:cubicBezTo>
                <a:cubicBezTo>
                  <a:pt x="8507" y="12547"/>
                  <a:pt x="8407" y="11948"/>
                  <a:pt x="8374" y="11304"/>
                </a:cubicBezTo>
                <a:lnTo>
                  <a:pt x="10296" y="11304"/>
                </a:lnTo>
                <a:cubicBezTo>
                  <a:pt x="10296" y="11304"/>
                  <a:pt x="10296" y="12785"/>
                  <a:pt x="10296" y="12785"/>
                </a:cubicBezTo>
                <a:close/>
                <a:moveTo>
                  <a:pt x="10296" y="15605"/>
                </a:moveTo>
                <a:cubicBezTo>
                  <a:pt x="9764" y="15382"/>
                  <a:pt x="9299" y="14805"/>
                  <a:pt x="8958" y="14009"/>
                </a:cubicBezTo>
                <a:cubicBezTo>
                  <a:pt x="9367" y="13886"/>
                  <a:pt x="9816" y="13800"/>
                  <a:pt x="10296" y="13766"/>
                </a:cubicBezTo>
                <a:cubicBezTo>
                  <a:pt x="10296" y="13766"/>
                  <a:pt x="10296" y="15605"/>
                  <a:pt x="10296" y="15605"/>
                </a:cubicBezTo>
                <a:close/>
                <a:moveTo>
                  <a:pt x="7707" y="14602"/>
                </a:moveTo>
                <a:cubicBezTo>
                  <a:pt x="7819" y="14521"/>
                  <a:pt x="7941" y="14445"/>
                  <a:pt x="8071" y="14374"/>
                </a:cubicBezTo>
                <a:cubicBezTo>
                  <a:pt x="8190" y="14641"/>
                  <a:pt x="8321" y="14892"/>
                  <a:pt x="8464" y="15120"/>
                </a:cubicBezTo>
                <a:cubicBezTo>
                  <a:pt x="8193" y="14973"/>
                  <a:pt x="7944" y="14795"/>
                  <a:pt x="7707" y="14602"/>
                </a:cubicBezTo>
                <a:moveTo>
                  <a:pt x="5925" y="11304"/>
                </a:moveTo>
                <a:lnTo>
                  <a:pt x="7372" y="11304"/>
                </a:lnTo>
                <a:cubicBezTo>
                  <a:pt x="7411" y="12080"/>
                  <a:pt x="7540" y="12810"/>
                  <a:pt x="7737" y="13470"/>
                </a:cubicBezTo>
                <a:cubicBezTo>
                  <a:pt x="7477" y="13606"/>
                  <a:pt x="7235" y="13756"/>
                  <a:pt x="7022" y="13923"/>
                </a:cubicBezTo>
                <a:cubicBezTo>
                  <a:pt x="6423" y="13195"/>
                  <a:pt x="6026" y="12295"/>
                  <a:pt x="5925" y="11304"/>
                </a:cubicBezTo>
                <a:moveTo>
                  <a:pt x="7022" y="7677"/>
                </a:moveTo>
                <a:cubicBezTo>
                  <a:pt x="7235" y="7844"/>
                  <a:pt x="7477" y="7994"/>
                  <a:pt x="7737" y="8130"/>
                </a:cubicBezTo>
                <a:cubicBezTo>
                  <a:pt x="7540" y="8790"/>
                  <a:pt x="7411" y="9520"/>
                  <a:pt x="7372" y="10297"/>
                </a:cubicBezTo>
                <a:lnTo>
                  <a:pt x="5925" y="10297"/>
                </a:lnTo>
                <a:cubicBezTo>
                  <a:pt x="6026" y="9305"/>
                  <a:pt x="6423" y="8405"/>
                  <a:pt x="7022" y="7677"/>
                </a:cubicBezTo>
                <a:moveTo>
                  <a:pt x="8464" y="6480"/>
                </a:moveTo>
                <a:cubicBezTo>
                  <a:pt x="8321" y="6708"/>
                  <a:pt x="8190" y="6960"/>
                  <a:pt x="8071" y="7227"/>
                </a:cubicBezTo>
                <a:cubicBezTo>
                  <a:pt x="7941" y="7155"/>
                  <a:pt x="7819" y="7079"/>
                  <a:pt x="7707" y="6998"/>
                </a:cubicBezTo>
                <a:cubicBezTo>
                  <a:pt x="7944" y="6805"/>
                  <a:pt x="8193" y="6627"/>
                  <a:pt x="8464" y="6480"/>
                </a:cubicBezTo>
                <a:moveTo>
                  <a:pt x="10800" y="4909"/>
                </a:moveTo>
                <a:cubicBezTo>
                  <a:pt x="7546" y="4909"/>
                  <a:pt x="4909" y="7546"/>
                  <a:pt x="4909" y="10800"/>
                </a:cubicBezTo>
                <a:cubicBezTo>
                  <a:pt x="4909" y="14053"/>
                  <a:pt x="7546" y="16691"/>
                  <a:pt x="10800" y="16691"/>
                </a:cubicBezTo>
                <a:cubicBezTo>
                  <a:pt x="14053" y="16691"/>
                  <a:pt x="16691" y="14053"/>
                  <a:pt x="16691" y="10800"/>
                </a:cubicBezTo>
                <a:cubicBezTo>
                  <a:pt x="16691" y="7546"/>
                  <a:pt x="14053" y="4909"/>
                  <a:pt x="10800" y="4909"/>
                </a:cubicBezTo>
                <a:moveTo>
                  <a:pt x="3233" y="3927"/>
                </a:moveTo>
                <a:lnTo>
                  <a:pt x="1473" y="3927"/>
                </a:lnTo>
                <a:cubicBezTo>
                  <a:pt x="1202" y="3927"/>
                  <a:pt x="982" y="4147"/>
                  <a:pt x="982" y="4418"/>
                </a:cubicBezTo>
                <a:cubicBezTo>
                  <a:pt x="982" y="4690"/>
                  <a:pt x="1202" y="4909"/>
                  <a:pt x="1473" y="4909"/>
                </a:cubicBezTo>
                <a:lnTo>
                  <a:pt x="4418" y="4909"/>
                </a:lnTo>
                <a:cubicBezTo>
                  <a:pt x="4689" y="4909"/>
                  <a:pt x="4909" y="4690"/>
                  <a:pt x="4909" y="4418"/>
                </a:cubicBezTo>
                <a:lnTo>
                  <a:pt x="4909" y="1473"/>
                </a:lnTo>
                <a:cubicBezTo>
                  <a:pt x="4909" y="1201"/>
                  <a:pt x="4689" y="982"/>
                  <a:pt x="4418" y="982"/>
                </a:cubicBezTo>
                <a:cubicBezTo>
                  <a:pt x="4147" y="982"/>
                  <a:pt x="3927" y="1201"/>
                  <a:pt x="3927" y="1473"/>
                </a:cubicBezTo>
                <a:lnTo>
                  <a:pt x="3927" y="3233"/>
                </a:lnTo>
                <a:lnTo>
                  <a:pt x="838" y="144"/>
                </a:lnTo>
                <a:cubicBezTo>
                  <a:pt x="749" y="55"/>
                  <a:pt x="626" y="0"/>
                  <a:pt x="491" y="0"/>
                </a:cubicBezTo>
                <a:cubicBezTo>
                  <a:pt x="220" y="0"/>
                  <a:pt x="0" y="220"/>
                  <a:pt x="0" y="491"/>
                </a:cubicBezTo>
                <a:cubicBezTo>
                  <a:pt x="0" y="627"/>
                  <a:pt x="55" y="749"/>
                  <a:pt x="144" y="838"/>
                </a:cubicBezTo>
                <a:cubicBezTo>
                  <a:pt x="144" y="838"/>
                  <a:pt x="3233" y="3927"/>
                  <a:pt x="3233" y="3927"/>
                </a:cubicBezTo>
                <a:close/>
                <a:moveTo>
                  <a:pt x="17182" y="4909"/>
                </a:moveTo>
                <a:lnTo>
                  <a:pt x="20127" y="4909"/>
                </a:lnTo>
                <a:cubicBezTo>
                  <a:pt x="20398" y="4909"/>
                  <a:pt x="20618" y="4690"/>
                  <a:pt x="20618" y="4418"/>
                </a:cubicBezTo>
                <a:cubicBezTo>
                  <a:pt x="20618" y="4147"/>
                  <a:pt x="20398" y="3927"/>
                  <a:pt x="20127" y="3927"/>
                </a:cubicBezTo>
                <a:lnTo>
                  <a:pt x="18367" y="3927"/>
                </a:lnTo>
                <a:lnTo>
                  <a:pt x="21456" y="838"/>
                </a:lnTo>
                <a:cubicBezTo>
                  <a:pt x="21545" y="749"/>
                  <a:pt x="21600" y="627"/>
                  <a:pt x="21600" y="491"/>
                </a:cubicBezTo>
                <a:cubicBezTo>
                  <a:pt x="21600" y="220"/>
                  <a:pt x="21380" y="0"/>
                  <a:pt x="21109" y="0"/>
                </a:cubicBezTo>
                <a:cubicBezTo>
                  <a:pt x="20974" y="0"/>
                  <a:pt x="20851" y="55"/>
                  <a:pt x="20762" y="144"/>
                </a:cubicBezTo>
                <a:lnTo>
                  <a:pt x="17673" y="3233"/>
                </a:lnTo>
                <a:lnTo>
                  <a:pt x="17673" y="1473"/>
                </a:lnTo>
                <a:cubicBezTo>
                  <a:pt x="17673" y="1201"/>
                  <a:pt x="17453" y="982"/>
                  <a:pt x="17182" y="982"/>
                </a:cubicBezTo>
                <a:cubicBezTo>
                  <a:pt x="16911" y="982"/>
                  <a:pt x="16691" y="1201"/>
                  <a:pt x="16691" y="1473"/>
                </a:cubicBezTo>
                <a:lnTo>
                  <a:pt x="16691" y="4418"/>
                </a:lnTo>
                <a:cubicBezTo>
                  <a:pt x="16691" y="4690"/>
                  <a:pt x="16911" y="4909"/>
                  <a:pt x="17182" y="49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5" name="Shape 2948"/>
          <p:cNvSpPr/>
          <p:nvPr/>
        </p:nvSpPr>
        <p:spPr>
          <a:xfrm>
            <a:off x="17979212" y="7205851"/>
            <a:ext cx="267608" cy="367962"/>
          </a:xfrm>
          <a:custGeom>
            <a:avLst/>
            <a:gdLst/>
            <a:ahLst/>
            <a:cxnLst>
              <a:cxn ang="0">
                <a:pos x="wd2" y="hd2"/>
              </a:cxn>
              <a:cxn ang="5400000">
                <a:pos x="wd2" y="hd2"/>
              </a:cxn>
              <a:cxn ang="10800000">
                <a:pos x="wd2" y="hd2"/>
              </a:cxn>
              <a:cxn ang="16200000">
                <a:pos x="wd2" y="hd2"/>
              </a:cxn>
            </a:cxnLst>
            <a:rect l="0" t="0" r="r" b="b"/>
            <a:pathLst>
              <a:path w="21600" h="21600" extrusionOk="0">
                <a:moveTo>
                  <a:pt x="6275" y="6273"/>
                </a:moveTo>
                <a:cubicBezTo>
                  <a:pt x="6275" y="6273"/>
                  <a:pt x="6661" y="6914"/>
                  <a:pt x="8976" y="7703"/>
                </a:cubicBezTo>
                <a:cubicBezTo>
                  <a:pt x="8976" y="7703"/>
                  <a:pt x="9413" y="7721"/>
                  <a:pt x="8899" y="7354"/>
                </a:cubicBezTo>
                <a:cubicBezTo>
                  <a:pt x="8384" y="6987"/>
                  <a:pt x="7819" y="6529"/>
                  <a:pt x="8462" y="6291"/>
                </a:cubicBezTo>
                <a:cubicBezTo>
                  <a:pt x="9104" y="6052"/>
                  <a:pt x="9285" y="6071"/>
                  <a:pt x="9439" y="6511"/>
                </a:cubicBezTo>
                <a:cubicBezTo>
                  <a:pt x="9594" y="6950"/>
                  <a:pt x="10108" y="6694"/>
                  <a:pt x="10159" y="6273"/>
                </a:cubicBezTo>
                <a:cubicBezTo>
                  <a:pt x="10211" y="5851"/>
                  <a:pt x="11163" y="5411"/>
                  <a:pt x="11806" y="5209"/>
                </a:cubicBezTo>
                <a:cubicBezTo>
                  <a:pt x="12449" y="5007"/>
                  <a:pt x="13040" y="4934"/>
                  <a:pt x="12963" y="4585"/>
                </a:cubicBezTo>
                <a:cubicBezTo>
                  <a:pt x="12886" y="4237"/>
                  <a:pt x="12706" y="3980"/>
                  <a:pt x="11703" y="3980"/>
                </a:cubicBezTo>
                <a:cubicBezTo>
                  <a:pt x="10699" y="3980"/>
                  <a:pt x="11137" y="4934"/>
                  <a:pt x="10314" y="4365"/>
                </a:cubicBezTo>
                <a:cubicBezTo>
                  <a:pt x="9491" y="3797"/>
                  <a:pt x="10493" y="3944"/>
                  <a:pt x="10905" y="3816"/>
                </a:cubicBezTo>
                <a:cubicBezTo>
                  <a:pt x="11317" y="3687"/>
                  <a:pt x="11729" y="3155"/>
                  <a:pt x="11009" y="3119"/>
                </a:cubicBezTo>
                <a:cubicBezTo>
                  <a:pt x="10287" y="3082"/>
                  <a:pt x="10442" y="3339"/>
                  <a:pt x="9876" y="3192"/>
                </a:cubicBezTo>
                <a:cubicBezTo>
                  <a:pt x="9310" y="3045"/>
                  <a:pt x="9053" y="3706"/>
                  <a:pt x="8693" y="3614"/>
                </a:cubicBezTo>
                <a:cubicBezTo>
                  <a:pt x="8519" y="3570"/>
                  <a:pt x="8131" y="3374"/>
                  <a:pt x="7770" y="3142"/>
                </a:cubicBezTo>
                <a:cubicBezTo>
                  <a:pt x="6767" y="3765"/>
                  <a:pt x="6022" y="4597"/>
                  <a:pt x="5656" y="5546"/>
                </a:cubicBezTo>
                <a:cubicBezTo>
                  <a:pt x="5919" y="6021"/>
                  <a:pt x="6275" y="6273"/>
                  <a:pt x="6275" y="6273"/>
                </a:cubicBezTo>
                <a:moveTo>
                  <a:pt x="20588" y="12027"/>
                </a:moveTo>
                <a:cubicBezTo>
                  <a:pt x="20407" y="12027"/>
                  <a:pt x="20245" y="12080"/>
                  <a:pt x="20124" y="12164"/>
                </a:cubicBezTo>
                <a:lnTo>
                  <a:pt x="20119" y="12161"/>
                </a:lnTo>
                <a:cubicBezTo>
                  <a:pt x="18145" y="13734"/>
                  <a:pt x="15310" y="14727"/>
                  <a:pt x="12150" y="14727"/>
                </a:cubicBezTo>
                <a:cubicBezTo>
                  <a:pt x="6186" y="14727"/>
                  <a:pt x="1350" y="11211"/>
                  <a:pt x="1350" y="6873"/>
                </a:cubicBezTo>
                <a:cubicBezTo>
                  <a:pt x="1350" y="4606"/>
                  <a:pt x="2678" y="2571"/>
                  <a:pt x="4788" y="1137"/>
                </a:cubicBezTo>
                <a:lnTo>
                  <a:pt x="4777" y="1127"/>
                </a:lnTo>
                <a:cubicBezTo>
                  <a:pt x="4945" y="1037"/>
                  <a:pt x="5062" y="900"/>
                  <a:pt x="5062" y="736"/>
                </a:cubicBezTo>
                <a:cubicBezTo>
                  <a:pt x="5062" y="465"/>
                  <a:pt x="4760" y="245"/>
                  <a:pt x="4388" y="245"/>
                </a:cubicBezTo>
                <a:cubicBezTo>
                  <a:pt x="4192" y="245"/>
                  <a:pt x="4020" y="308"/>
                  <a:pt x="3897" y="405"/>
                </a:cubicBezTo>
                <a:lnTo>
                  <a:pt x="3895" y="403"/>
                </a:lnTo>
                <a:cubicBezTo>
                  <a:pt x="1505" y="2016"/>
                  <a:pt x="0" y="4314"/>
                  <a:pt x="0" y="6873"/>
                </a:cubicBezTo>
                <a:cubicBezTo>
                  <a:pt x="0" y="11587"/>
                  <a:pt x="5081" y="15428"/>
                  <a:pt x="11475" y="15684"/>
                </a:cubicBezTo>
                <a:lnTo>
                  <a:pt x="11475" y="20618"/>
                </a:lnTo>
                <a:lnTo>
                  <a:pt x="7425" y="20618"/>
                </a:lnTo>
                <a:cubicBezTo>
                  <a:pt x="7052" y="20618"/>
                  <a:pt x="6750" y="20838"/>
                  <a:pt x="6750" y="21109"/>
                </a:cubicBezTo>
                <a:cubicBezTo>
                  <a:pt x="6750" y="21380"/>
                  <a:pt x="7052" y="21600"/>
                  <a:pt x="7425" y="21600"/>
                </a:cubicBezTo>
                <a:lnTo>
                  <a:pt x="16875" y="21600"/>
                </a:lnTo>
                <a:cubicBezTo>
                  <a:pt x="17247" y="21600"/>
                  <a:pt x="17550" y="21380"/>
                  <a:pt x="17550" y="21109"/>
                </a:cubicBezTo>
                <a:cubicBezTo>
                  <a:pt x="17550" y="20838"/>
                  <a:pt x="17247" y="20618"/>
                  <a:pt x="16875" y="20618"/>
                </a:cubicBezTo>
                <a:lnTo>
                  <a:pt x="12825" y="20618"/>
                </a:lnTo>
                <a:lnTo>
                  <a:pt x="12825" y="15684"/>
                </a:lnTo>
                <a:cubicBezTo>
                  <a:pt x="16068" y="15554"/>
                  <a:pt x="18970" y="14500"/>
                  <a:pt x="21045" y="12880"/>
                </a:cubicBezTo>
                <a:lnTo>
                  <a:pt x="21041" y="12877"/>
                </a:lnTo>
                <a:cubicBezTo>
                  <a:pt x="21175" y="12788"/>
                  <a:pt x="21262" y="12661"/>
                  <a:pt x="21262" y="12518"/>
                </a:cubicBezTo>
                <a:cubicBezTo>
                  <a:pt x="21262" y="12247"/>
                  <a:pt x="20960" y="12027"/>
                  <a:pt x="20588" y="12027"/>
                </a:cubicBezTo>
                <a:moveTo>
                  <a:pt x="12150" y="982"/>
                </a:moveTo>
                <a:cubicBezTo>
                  <a:pt x="16623" y="982"/>
                  <a:pt x="20250" y="3619"/>
                  <a:pt x="20250" y="6873"/>
                </a:cubicBezTo>
                <a:cubicBezTo>
                  <a:pt x="20250" y="10127"/>
                  <a:pt x="16623" y="12764"/>
                  <a:pt x="12150" y="12764"/>
                </a:cubicBezTo>
                <a:cubicBezTo>
                  <a:pt x="7677" y="12764"/>
                  <a:pt x="4050" y="10127"/>
                  <a:pt x="4050" y="6873"/>
                </a:cubicBezTo>
                <a:cubicBezTo>
                  <a:pt x="4050" y="3619"/>
                  <a:pt x="7677" y="982"/>
                  <a:pt x="12150" y="982"/>
                </a:cubicBezTo>
                <a:moveTo>
                  <a:pt x="12150" y="13745"/>
                </a:moveTo>
                <a:cubicBezTo>
                  <a:pt x="17369" y="13745"/>
                  <a:pt x="21600" y="10669"/>
                  <a:pt x="21600" y="6873"/>
                </a:cubicBezTo>
                <a:cubicBezTo>
                  <a:pt x="21600" y="3077"/>
                  <a:pt x="17369" y="0"/>
                  <a:pt x="12150" y="0"/>
                </a:cubicBezTo>
                <a:cubicBezTo>
                  <a:pt x="6931" y="0"/>
                  <a:pt x="2700" y="3077"/>
                  <a:pt x="2700" y="6873"/>
                </a:cubicBezTo>
                <a:cubicBezTo>
                  <a:pt x="2700" y="10669"/>
                  <a:pt x="6931" y="13745"/>
                  <a:pt x="12150" y="13745"/>
                </a:cubicBezTo>
                <a:moveTo>
                  <a:pt x="16733" y="8152"/>
                </a:moveTo>
                <a:cubicBezTo>
                  <a:pt x="16437" y="8280"/>
                  <a:pt x="16449" y="8564"/>
                  <a:pt x="16693" y="8720"/>
                </a:cubicBezTo>
                <a:cubicBezTo>
                  <a:pt x="16938" y="8876"/>
                  <a:pt x="17427" y="9078"/>
                  <a:pt x="17581" y="8720"/>
                </a:cubicBezTo>
                <a:cubicBezTo>
                  <a:pt x="17736" y="8362"/>
                  <a:pt x="17028" y="8023"/>
                  <a:pt x="16733" y="8152"/>
                </a:cubicBezTo>
                <a:moveTo>
                  <a:pt x="11317" y="7428"/>
                </a:moveTo>
                <a:cubicBezTo>
                  <a:pt x="10211" y="7428"/>
                  <a:pt x="9516" y="7611"/>
                  <a:pt x="9800" y="8711"/>
                </a:cubicBezTo>
                <a:cubicBezTo>
                  <a:pt x="10082" y="9811"/>
                  <a:pt x="10905" y="9316"/>
                  <a:pt x="10828" y="10160"/>
                </a:cubicBezTo>
                <a:cubicBezTo>
                  <a:pt x="10751" y="11003"/>
                  <a:pt x="11034" y="11186"/>
                  <a:pt x="11214" y="11388"/>
                </a:cubicBezTo>
                <a:cubicBezTo>
                  <a:pt x="11315" y="11501"/>
                  <a:pt x="11532" y="11731"/>
                  <a:pt x="11738" y="11767"/>
                </a:cubicBezTo>
                <a:cubicBezTo>
                  <a:pt x="11768" y="11768"/>
                  <a:pt x="11798" y="11769"/>
                  <a:pt x="11828" y="11770"/>
                </a:cubicBezTo>
                <a:cubicBezTo>
                  <a:pt x="11954" y="11751"/>
                  <a:pt x="12068" y="11642"/>
                  <a:pt x="12140" y="11351"/>
                </a:cubicBezTo>
                <a:cubicBezTo>
                  <a:pt x="12346" y="10526"/>
                  <a:pt x="12732" y="10067"/>
                  <a:pt x="13169" y="9664"/>
                </a:cubicBezTo>
                <a:cubicBezTo>
                  <a:pt x="13606" y="9261"/>
                  <a:pt x="14070" y="8729"/>
                  <a:pt x="13195" y="8197"/>
                </a:cubicBezTo>
                <a:cubicBezTo>
                  <a:pt x="12320" y="7666"/>
                  <a:pt x="12423" y="7428"/>
                  <a:pt x="11317" y="7428"/>
                </a:cubicBezTo>
                <a:moveTo>
                  <a:pt x="14404" y="3284"/>
                </a:moveTo>
                <a:cubicBezTo>
                  <a:pt x="14404" y="3284"/>
                  <a:pt x="14198" y="3431"/>
                  <a:pt x="14404" y="3962"/>
                </a:cubicBezTo>
                <a:cubicBezTo>
                  <a:pt x="14610" y="4494"/>
                  <a:pt x="14955" y="4609"/>
                  <a:pt x="15974" y="4311"/>
                </a:cubicBezTo>
                <a:cubicBezTo>
                  <a:pt x="16411" y="4182"/>
                  <a:pt x="16742" y="4248"/>
                  <a:pt x="16693" y="4567"/>
                </a:cubicBezTo>
                <a:cubicBezTo>
                  <a:pt x="16591" y="5246"/>
                  <a:pt x="15858" y="5217"/>
                  <a:pt x="16411" y="6309"/>
                </a:cubicBezTo>
                <a:cubicBezTo>
                  <a:pt x="16745" y="6969"/>
                  <a:pt x="17568" y="7226"/>
                  <a:pt x="17877" y="7739"/>
                </a:cubicBezTo>
                <a:cubicBezTo>
                  <a:pt x="17984" y="7918"/>
                  <a:pt x="18288" y="8083"/>
                  <a:pt x="18633" y="8228"/>
                </a:cubicBezTo>
                <a:cubicBezTo>
                  <a:pt x="18803" y="7797"/>
                  <a:pt x="18900" y="7344"/>
                  <a:pt x="18900" y="6873"/>
                </a:cubicBezTo>
                <a:cubicBezTo>
                  <a:pt x="18900" y="4752"/>
                  <a:pt x="17047" y="2950"/>
                  <a:pt x="14457" y="2264"/>
                </a:cubicBezTo>
                <a:cubicBezTo>
                  <a:pt x="14328" y="2411"/>
                  <a:pt x="14192" y="2545"/>
                  <a:pt x="14044" y="2605"/>
                </a:cubicBezTo>
                <a:cubicBezTo>
                  <a:pt x="13684" y="2752"/>
                  <a:pt x="13710" y="3339"/>
                  <a:pt x="14404" y="328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6" name="Shape 2949"/>
          <p:cNvSpPr/>
          <p:nvPr/>
        </p:nvSpPr>
        <p:spPr>
          <a:xfrm>
            <a:off x="18664958" y="7205851"/>
            <a:ext cx="301059" cy="367962"/>
          </a:xfrm>
          <a:custGeom>
            <a:avLst/>
            <a:gdLst/>
            <a:ahLst/>
            <a:cxnLst>
              <a:cxn ang="0">
                <a:pos x="wd2" y="hd2"/>
              </a:cxn>
              <a:cxn ang="5400000">
                <a:pos x="wd2" y="hd2"/>
              </a:cxn>
              <a:cxn ang="10800000">
                <a:pos x="wd2" y="hd2"/>
              </a:cxn>
              <a:cxn ang="16200000">
                <a:pos x="wd2" y="hd2"/>
              </a:cxn>
            </a:cxnLst>
            <a:rect l="0" t="0" r="r" b="b"/>
            <a:pathLst>
              <a:path w="21600" h="21600" extrusionOk="0">
                <a:moveTo>
                  <a:pt x="17152" y="16691"/>
                </a:moveTo>
                <a:lnTo>
                  <a:pt x="3600" y="16691"/>
                </a:lnTo>
                <a:lnTo>
                  <a:pt x="3600" y="11782"/>
                </a:lnTo>
                <a:lnTo>
                  <a:pt x="17152" y="11782"/>
                </a:lnTo>
                <a:lnTo>
                  <a:pt x="20152" y="14236"/>
                </a:lnTo>
                <a:cubicBezTo>
                  <a:pt x="20152" y="14236"/>
                  <a:pt x="17152" y="16691"/>
                  <a:pt x="17152" y="16691"/>
                </a:cubicBezTo>
                <a:close/>
                <a:moveTo>
                  <a:pt x="11400" y="20618"/>
                </a:moveTo>
                <a:lnTo>
                  <a:pt x="10200" y="20618"/>
                </a:lnTo>
                <a:lnTo>
                  <a:pt x="10200" y="17673"/>
                </a:lnTo>
                <a:lnTo>
                  <a:pt x="11400" y="17673"/>
                </a:lnTo>
                <a:cubicBezTo>
                  <a:pt x="11400" y="17673"/>
                  <a:pt x="11400" y="20618"/>
                  <a:pt x="11400" y="20618"/>
                </a:cubicBezTo>
                <a:close/>
                <a:moveTo>
                  <a:pt x="11400" y="10800"/>
                </a:moveTo>
                <a:lnTo>
                  <a:pt x="10200" y="10800"/>
                </a:lnTo>
                <a:lnTo>
                  <a:pt x="10200" y="8836"/>
                </a:lnTo>
                <a:lnTo>
                  <a:pt x="11400" y="8836"/>
                </a:lnTo>
                <a:cubicBezTo>
                  <a:pt x="11400" y="8836"/>
                  <a:pt x="11400" y="10800"/>
                  <a:pt x="11400" y="10800"/>
                </a:cubicBezTo>
                <a:close/>
                <a:moveTo>
                  <a:pt x="4448" y="7855"/>
                </a:moveTo>
                <a:lnTo>
                  <a:pt x="1448" y="5400"/>
                </a:lnTo>
                <a:lnTo>
                  <a:pt x="4448" y="2945"/>
                </a:lnTo>
                <a:lnTo>
                  <a:pt x="18000" y="2945"/>
                </a:lnTo>
                <a:lnTo>
                  <a:pt x="18000" y="7855"/>
                </a:lnTo>
                <a:cubicBezTo>
                  <a:pt x="18000" y="7855"/>
                  <a:pt x="4448" y="7855"/>
                  <a:pt x="4448" y="7855"/>
                </a:cubicBezTo>
                <a:close/>
                <a:moveTo>
                  <a:pt x="10200" y="982"/>
                </a:moveTo>
                <a:lnTo>
                  <a:pt x="11400" y="982"/>
                </a:lnTo>
                <a:lnTo>
                  <a:pt x="11400" y="1964"/>
                </a:lnTo>
                <a:lnTo>
                  <a:pt x="10200" y="1964"/>
                </a:lnTo>
                <a:cubicBezTo>
                  <a:pt x="10200" y="1964"/>
                  <a:pt x="10200" y="982"/>
                  <a:pt x="10200" y="982"/>
                </a:cubicBezTo>
                <a:close/>
                <a:moveTo>
                  <a:pt x="21424" y="13889"/>
                </a:moveTo>
                <a:lnTo>
                  <a:pt x="17824" y="10944"/>
                </a:lnTo>
                <a:cubicBezTo>
                  <a:pt x="17715" y="10855"/>
                  <a:pt x="17565" y="10800"/>
                  <a:pt x="17400" y="10800"/>
                </a:cubicBezTo>
                <a:lnTo>
                  <a:pt x="12600" y="10800"/>
                </a:lnTo>
                <a:lnTo>
                  <a:pt x="12600" y="8836"/>
                </a:lnTo>
                <a:lnTo>
                  <a:pt x="18600" y="8836"/>
                </a:lnTo>
                <a:cubicBezTo>
                  <a:pt x="18932" y="8836"/>
                  <a:pt x="19200" y="8616"/>
                  <a:pt x="19200" y="8345"/>
                </a:cubicBezTo>
                <a:lnTo>
                  <a:pt x="19200" y="2455"/>
                </a:lnTo>
                <a:cubicBezTo>
                  <a:pt x="19200" y="2184"/>
                  <a:pt x="18932" y="1964"/>
                  <a:pt x="18600" y="1964"/>
                </a:cubicBezTo>
                <a:lnTo>
                  <a:pt x="12600" y="1964"/>
                </a:lnTo>
                <a:lnTo>
                  <a:pt x="12600" y="982"/>
                </a:lnTo>
                <a:cubicBezTo>
                  <a:pt x="12600" y="440"/>
                  <a:pt x="12063" y="0"/>
                  <a:pt x="11400" y="0"/>
                </a:cubicBezTo>
                <a:lnTo>
                  <a:pt x="10200" y="0"/>
                </a:lnTo>
                <a:cubicBezTo>
                  <a:pt x="9537" y="0"/>
                  <a:pt x="9000" y="440"/>
                  <a:pt x="9000" y="982"/>
                </a:cubicBezTo>
                <a:lnTo>
                  <a:pt x="9000" y="1964"/>
                </a:lnTo>
                <a:lnTo>
                  <a:pt x="4200" y="1964"/>
                </a:lnTo>
                <a:cubicBezTo>
                  <a:pt x="4034" y="1964"/>
                  <a:pt x="3885" y="2019"/>
                  <a:pt x="3776" y="2107"/>
                </a:cubicBezTo>
                <a:lnTo>
                  <a:pt x="176" y="5053"/>
                </a:lnTo>
                <a:cubicBezTo>
                  <a:pt x="67" y="5142"/>
                  <a:pt x="0" y="5265"/>
                  <a:pt x="0" y="5400"/>
                </a:cubicBezTo>
                <a:cubicBezTo>
                  <a:pt x="0" y="5536"/>
                  <a:pt x="67" y="5658"/>
                  <a:pt x="176" y="5747"/>
                </a:cubicBezTo>
                <a:lnTo>
                  <a:pt x="3776" y="8693"/>
                </a:lnTo>
                <a:cubicBezTo>
                  <a:pt x="3885" y="8782"/>
                  <a:pt x="4034" y="8836"/>
                  <a:pt x="4200" y="8836"/>
                </a:cubicBezTo>
                <a:lnTo>
                  <a:pt x="9000" y="8836"/>
                </a:lnTo>
                <a:lnTo>
                  <a:pt x="9000" y="10800"/>
                </a:lnTo>
                <a:lnTo>
                  <a:pt x="3000" y="10800"/>
                </a:lnTo>
                <a:cubicBezTo>
                  <a:pt x="2668" y="10800"/>
                  <a:pt x="2400" y="11020"/>
                  <a:pt x="2400" y="11291"/>
                </a:cubicBezTo>
                <a:lnTo>
                  <a:pt x="2400" y="17182"/>
                </a:lnTo>
                <a:cubicBezTo>
                  <a:pt x="2400" y="17453"/>
                  <a:pt x="2668" y="17673"/>
                  <a:pt x="3000" y="17673"/>
                </a:cubicBezTo>
                <a:lnTo>
                  <a:pt x="9000" y="17673"/>
                </a:lnTo>
                <a:lnTo>
                  <a:pt x="9000" y="20618"/>
                </a:lnTo>
                <a:cubicBezTo>
                  <a:pt x="9000" y="21160"/>
                  <a:pt x="9537" y="21600"/>
                  <a:pt x="10200" y="21600"/>
                </a:cubicBezTo>
                <a:lnTo>
                  <a:pt x="11400" y="21600"/>
                </a:lnTo>
                <a:cubicBezTo>
                  <a:pt x="12063" y="21600"/>
                  <a:pt x="12600" y="21160"/>
                  <a:pt x="12600" y="20618"/>
                </a:cubicBezTo>
                <a:lnTo>
                  <a:pt x="12600" y="17673"/>
                </a:lnTo>
                <a:lnTo>
                  <a:pt x="17400" y="17673"/>
                </a:lnTo>
                <a:cubicBezTo>
                  <a:pt x="17565" y="17673"/>
                  <a:pt x="17715" y="17618"/>
                  <a:pt x="17824" y="17529"/>
                </a:cubicBezTo>
                <a:lnTo>
                  <a:pt x="21424" y="14583"/>
                </a:lnTo>
                <a:cubicBezTo>
                  <a:pt x="21533" y="14495"/>
                  <a:pt x="21600" y="14372"/>
                  <a:pt x="21600" y="14236"/>
                </a:cubicBezTo>
                <a:cubicBezTo>
                  <a:pt x="21600" y="14101"/>
                  <a:pt x="21533" y="13978"/>
                  <a:pt x="21424" y="1388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7" name="Shape 2950"/>
          <p:cNvSpPr/>
          <p:nvPr/>
        </p:nvSpPr>
        <p:spPr>
          <a:xfrm>
            <a:off x="19367430" y="7205851"/>
            <a:ext cx="301059" cy="367962"/>
          </a:xfrm>
          <a:custGeom>
            <a:avLst/>
            <a:gdLst/>
            <a:ahLst/>
            <a:cxnLst>
              <a:cxn ang="0">
                <a:pos x="wd2" y="hd2"/>
              </a:cxn>
              <a:cxn ang="5400000">
                <a:pos x="wd2" y="hd2"/>
              </a:cxn>
              <a:cxn ang="10800000">
                <a:pos x="wd2" y="hd2"/>
              </a:cxn>
              <a:cxn ang="16200000">
                <a:pos x="wd2" y="hd2"/>
              </a:cxn>
            </a:cxnLst>
            <a:rect l="0" t="0" r="r" b="b"/>
            <a:pathLst>
              <a:path w="21600" h="21600" extrusionOk="0">
                <a:moveTo>
                  <a:pt x="4200" y="7855"/>
                </a:moveTo>
                <a:lnTo>
                  <a:pt x="7800" y="7855"/>
                </a:lnTo>
                <a:cubicBezTo>
                  <a:pt x="8132" y="7855"/>
                  <a:pt x="8400" y="7635"/>
                  <a:pt x="8400" y="7364"/>
                </a:cubicBezTo>
                <a:cubicBezTo>
                  <a:pt x="8400" y="7092"/>
                  <a:pt x="8132" y="6873"/>
                  <a:pt x="7800" y="6873"/>
                </a:cubicBezTo>
                <a:lnTo>
                  <a:pt x="4200" y="6873"/>
                </a:lnTo>
                <a:cubicBezTo>
                  <a:pt x="3868" y="6873"/>
                  <a:pt x="3600" y="7092"/>
                  <a:pt x="3600" y="7364"/>
                </a:cubicBezTo>
                <a:cubicBezTo>
                  <a:pt x="3600" y="7635"/>
                  <a:pt x="3868" y="7855"/>
                  <a:pt x="4200" y="7855"/>
                </a:cubicBezTo>
                <a:moveTo>
                  <a:pt x="4200" y="11782"/>
                </a:moveTo>
                <a:lnTo>
                  <a:pt x="16200" y="11782"/>
                </a:lnTo>
                <a:cubicBezTo>
                  <a:pt x="16532" y="11782"/>
                  <a:pt x="16800" y="11562"/>
                  <a:pt x="16800" y="11291"/>
                </a:cubicBezTo>
                <a:cubicBezTo>
                  <a:pt x="16800" y="11020"/>
                  <a:pt x="16532" y="10800"/>
                  <a:pt x="16200" y="10800"/>
                </a:cubicBezTo>
                <a:lnTo>
                  <a:pt x="4200" y="10800"/>
                </a:lnTo>
                <a:cubicBezTo>
                  <a:pt x="3868" y="10800"/>
                  <a:pt x="3600" y="11020"/>
                  <a:pt x="3600" y="11291"/>
                </a:cubicBezTo>
                <a:cubicBezTo>
                  <a:pt x="3600" y="11562"/>
                  <a:pt x="3868" y="11782"/>
                  <a:pt x="4200" y="11782"/>
                </a:cubicBezTo>
                <a:moveTo>
                  <a:pt x="4200" y="9818"/>
                </a:moveTo>
                <a:lnTo>
                  <a:pt x="11400" y="9818"/>
                </a:lnTo>
                <a:cubicBezTo>
                  <a:pt x="11732" y="9818"/>
                  <a:pt x="12000" y="9599"/>
                  <a:pt x="12000" y="9327"/>
                </a:cubicBezTo>
                <a:cubicBezTo>
                  <a:pt x="12000" y="9056"/>
                  <a:pt x="11732" y="8836"/>
                  <a:pt x="11400" y="8836"/>
                </a:cubicBezTo>
                <a:lnTo>
                  <a:pt x="4200" y="8836"/>
                </a:lnTo>
                <a:cubicBezTo>
                  <a:pt x="3868" y="8836"/>
                  <a:pt x="3600" y="9056"/>
                  <a:pt x="3600" y="9327"/>
                </a:cubicBezTo>
                <a:cubicBezTo>
                  <a:pt x="3600" y="9599"/>
                  <a:pt x="3868" y="9818"/>
                  <a:pt x="4200" y="9818"/>
                </a:cubicBezTo>
                <a:moveTo>
                  <a:pt x="4200" y="5891"/>
                </a:moveTo>
                <a:lnTo>
                  <a:pt x="15000" y="5891"/>
                </a:lnTo>
                <a:cubicBezTo>
                  <a:pt x="15332" y="5891"/>
                  <a:pt x="15600" y="5671"/>
                  <a:pt x="15600" y="5400"/>
                </a:cubicBezTo>
                <a:cubicBezTo>
                  <a:pt x="15600" y="5129"/>
                  <a:pt x="15332" y="4909"/>
                  <a:pt x="15000" y="4909"/>
                </a:cubicBezTo>
                <a:lnTo>
                  <a:pt x="4200" y="4909"/>
                </a:lnTo>
                <a:cubicBezTo>
                  <a:pt x="3868" y="4909"/>
                  <a:pt x="3600" y="5129"/>
                  <a:pt x="3600" y="5400"/>
                </a:cubicBezTo>
                <a:cubicBezTo>
                  <a:pt x="3600" y="5671"/>
                  <a:pt x="3868" y="5891"/>
                  <a:pt x="4200" y="5891"/>
                </a:cubicBezTo>
                <a:moveTo>
                  <a:pt x="20400" y="13745"/>
                </a:moveTo>
                <a:lnTo>
                  <a:pt x="1200" y="13745"/>
                </a:lnTo>
                <a:lnTo>
                  <a:pt x="1200" y="2945"/>
                </a:lnTo>
                <a:lnTo>
                  <a:pt x="20400" y="2945"/>
                </a:lnTo>
                <a:cubicBezTo>
                  <a:pt x="20400" y="2945"/>
                  <a:pt x="20400" y="13745"/>
                  <a:pt x="20400" y="13745"/>
                </a:cubicBezTo>
                <a:close/>
                <a:moveTo>
                  <a:pt x="11400" y="20618"/>
                </a:moveTo>
                <a:lnTo>
                  <a:pt x="10200" y="20618"/>
                </a:lnTo>
                <a:lnTo>
                  <a:pt x="10200" y="14727"/>
                </a:lnTo>
                <a:lnTo>
                  <a:pt x="11400" y="14727"/>
                </a:lnTo>
                <a:cubicBezTo>
                  <a:pt x="11400" y="14727"/>
                  <a:pt x="11400" y="20618"/>
                  <a:pt x="11400" y="20618"/>
                </a:cubicBezTo>
                <a:close/>
                <a:moveTo>
                  <a:pt x="10200" y="982"/>
                </a:moveTo>
                <a:lnTo>
                  <a:pt x="11400" y="982"/>
                </a:lnTo>
                <a:lnTo>
                  <a:pt x="11400" y="1964"/>
                </a:lnTo>
                <a:lnTo>
                  <a:pt x="10200" y="1964"/>
                </a:lnTo>
                <a:cubicBezTo>
                  <a:pt x="10200" y="1964"/>
                  <a:pt x="10200" y="982"/>
                  <a:pt x="10200" y="982"/>
                </a:cubicBezTo>
                <a:close/>
                <a:moveTo>
                  <a:pt x="20400" y="1964"/>
                </a:moveTo>
                <a:lnTo>
                  <a:pt x="12600" y="1964"/>
                </a:lnTo>
                <a:lnTo>
                  <a:pt x="12600" y="982"/>
                </a:lnTo>
                <a:cubicBezTo>
                  <a:pt x="12600" y="440"/>
                  <a:pt x="12062" y="0"/>
                  <a:pt x="11400" y="0"/>
                </a:cubicBezTo>
                <a:lnTo>
                  <a:pt x="10200" y="0"/>
                </a:lnTo>
                <a:cubicBezTo>
                  <a:pt x="9537" y="0"/>
                  <a:pt x="9000" y="440"/>
                  <a:pt x="9000" y="982"/>
                </a:cubicBezTo>
                <a:lnTo>
                  <a:pt x="9000" y="1964"/>
                </a:lnTo>
                <a:lnTo>
                  <a:pt x="1200" y="1964"/>
                </a:lnTo>
                <a:cubicBezTo>
                  <a:pt x="537" y="1964"/>
                  <a:pt x="0" y="2404"/>
                  <a:pt x="0" y="2945"/>
                </a:cubicBezTo>
                <a:lnTo>
                  <a:pt x="0" y="13745"/>
                </a:lnTo>
                <a:cubicBezTo>
                  <a:pt x="0" y="14287"/>
                  <a:pt x="537" y="14727"/>
                  <a:pt x="1200" y="14727"/>
                </a:cubicBezTo>
                <a:lnTo>
                  <a:pt x="9000" y="14727"/>
                </a:lnTo>
                <a:lnTo>
                  <a:pt x="9000" y="20618"/>
                </a:lnTo>
                <a:cubicBezTo>
                  <a:pt x="9000" y="21160"/>
                  <a:pt x="9537" y="21600"/>
                  <a:pt x="10200" y="21600"/>
                </a:cubicBezTo>
                <a:lnTo>
                  <a:pt x="11400" y="21600"/>
                </a:lnTo>
                <a:cubicBezTo>
                  <a:pt x="12062" y="21600"/>
                  <a:pt x="12600" y="21160"/>
                  <a:pt x="12600" y="20618"/>
                </a:cubicBezTo>
                <a:lnTo>
                  <a:pt x="12600" y="14727"/>
                </a:lnTo>
                <a:lnTo>
                  <a:pt x="20400" y="14727"/>
                </a:lnTo>
                <a:cubicBezTo>
                  <a:pt x="21062" y="14727"/>
                  <a:pt x="21600" y="14287"/>
                  <a:pt x="21600" y="13745"/>
                </a:cubicBezTo>
                <a:lnTo>
                  <a:pt x="21600" y="2945"/>
                </a:lnTo>
                <a:cubicBezTo>
                  <a:pt x="21600" y="2404"/>
                  <a:pt x="21062" y="1964"/>
                  <a:pt x="20400" y="1964"/>
                </a:cubicBezTo>
                <a:moveTo>
                  <a:pt x="17400" y="8836"/>
                </a:moveTo>
                <a:lnTo>
                  <a:pt x="13800" y="8836"/>
                </a:lnTo>
                <a:cubicBezTo>
                  <a:pt x="13468" y="8836"/>
                  <a:pt x="13200" y="9056"/>
                  <a:pt x="13200" y="9327"/>
                </a:cubicBezTo>
                <a:cubicBezTo>
                  <a:pt x="13200" y="9599"/>
                  <a:pt x="13468" y="9818"/>
                  <a:pt x="13800" y="9818"/>
                </a:cubicBezTo>
                <a:lnTo>
                  <a:pt x="17400" y="9818"/>
                </a:lnTo>
                <a:cubicBezTo>
                  <a:pt x="17732" y="9818"/>
                  <a:pt x="18000" y="9599"/>
                  <a:pt x="18000" y="9327"/>
                </a:cubicBezTo>
                <a:cubicBezTo>
                  <a:pt x="18000" y="9056"/>
                  <a:pt x="17732" y="8836"/>
                  <a:pt x="17400" y="8836"/>
                </a:cubicBezTo>
                <a:moveTo>
                  <a:pt x="9600" y="7364"/>
                </a:moveTo>
                <a:cubicBezTo>
                  <a:pt x="9600" y="7635"/>
                  <a:pt x="9868" y="7855"/>
                  <a:pt x="10200" y="7855"/>
                </a:cubicBezTo>
                <a:lnTo>
                  <a:pt x="17400" y="7855"/>
                </a:lnTo>
                <a:cubicBezTo>
                  <a:pt x="17732" y="7855"/>
                  <a:pt x="18000" y="7635"/>
                  <a:pt x="18000" y="7364"/>
                </a:cubicBezTo>
                <a:cubicBezTo>
                  <a:pt x="18000" y="7092"/>
                  <a:pt x="17732" y="6873"/>
                  <a:pt x="17400" y="6873"/>
                </a:cubicBezTo>
                <a:lnTo>
                  <a:pt x="10200" y="6873"/>
                </a:lnTo>
                <a:cubicBezTo>
                  <a:pt x="9868" y="6873"/>
                  <a:pt x="9600" y="7092"/>
                  <a:pt x="9600" y="73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8" name="Shape 2951"/>
          <p:cNvSpPr/>
          <p:nvPr/>
        </p:nvSpPr>
        <p:spPr>
          <a:xfrm>
            <a:off x="20036451" y="7239303"/>
            <a:ext cx="367962" cy="301059"/>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6" y="18796"/>
                  <a:pt x="1048" y="18735"/>
                </a:cubicBezTo>
                <a:cubicBezTo>
                  <a:pt x="1065" y="18712"/>
                  <a:pt x="1048" y="18729"/>
                  <a:pt x="1078" y="18673"/>
                </a:cubicBezTo>
                <a:lnTo>
                  <a:pt x="9915" y="1873"/>
                </a:lnTo>
                <a:cubicBezTo>
                  <a:pt x="9929" y="1843"/>
                  <a:pt x="9944" y="1813"/>
                  <a:pt x="9957" y="1783"/>
                </a:cubicBezTo>
                <a:cubicBezTo>
                  <a:pt x="9960" y="1778"/>
                  <a:pt x="10234" y="1200"/>
                  <a:pt x="10800" y="1200"/>
                </a:cubicBezTo>
                <a:cubicBezTo>
                  <a:pt x="11366" y="1200"/>
                  <a:pt x="11588" y="1654"/>
                  <a:pt x="11617" y="1719"/>
                </a:cubicBezTo>
                <a:cubicBezTo>
                  <a:pt x="11641" y="1792"/>
                  <a:pt x="11650" y="1806"/>
                  <a:pt x="11685" y="1873"/>
                </a:cubicBezTo>
                <a:lnTo>
                  <a:pt x="20522" y="18673"/>
                </a:lnTo>
                <a:cubicBezTo>
                  <a:pt x="20535" y="18697"/>
                  <a:pt x="20548" y="18720"/>
                  <a:pt x="20562" y="18743"/>
                </a:cubicBezTo>
                <a:cubicBezTo>
                  <a:pt x="20576" y="18785"/>
                  <a:pt x="20618" y="18928"/>
                  <a:pt x="20618" y="19200"/>
                </a:cubicBezTo>
                <a:cubicBezTo>
                  <a:pt x="20618" y="19862"/>
                  <a:pt x="20178" y="20400"/>
                  <a:pt x="19636" y="20400"/>
                </a:cubicBezTo>
                <a:moveTo>
                  <a:pt x="21348" y="18023"/>
                </a:moveTo>
                <a:lnTo>
                  <a:pt x="12511" y="1223"/>
                </a:lnTo>
                <a:cubicBezTo>
                  <a:pt x="12511" y="1223"/>
                  <a:pt x="12057" y="0"/>
                  <a:pt x="10800" y="0"/>
                </a:cubicBezTo>
                <a:cubicBezTo>
                  <a:pt x="9616" y="0"/>
                  <a:pt x="9089" y="1223"/>
                  <a:pt x="9089" y="1223"/>
                </a:cubicBezTo>
                <a:lnTo>
                  <a:pt x="252" y="18023"/>
                </a:lnTo>
                <a:cubicBezTo>
                  <a:pt x="252" y="18023"/>
                  <a:pt x="0" y="18421"/>
                  <a:pt x="0" y="19200"/>
                </a:cubicBezTo>
                <a:cubicBezTo>
                  <a:pt x="0" y="20525"/>
                  <a:pt x="879" y="21600"/>
                  <a:pt x="1964" y="21600"/>
                </a:cubicBezTo>
                <a:lnTo>
                  <a:pt x="19636" y="21600"/>
                </a:lnTo>
                <a:cubicBezTo>
                  <a:pt x="20721" y="21600"/>
                  <a:pt x="21600" y="20525"/>
                  <a:pt x="21600" y="19200"/>
                </a:cubicBezTo>
                <a:cubicBezTo>
                  <a:pt x="21600" y="18362"/>
                  <a:pt x="21348" y="18023"/>
                  <a:pt x="21348" y="18023"/>
                </a:cubicBezTo>
                <a:moveTo>
                  <a:pt x="13255" y="8400"/>
                </a:moveTo>
                <a:lnTo>
                  <a:pt x="10309" y="8400"/>
                </a:lnTo>
                <a:cubicBezTo>
                  <a:pt x="10038" y="8400"/>
                  <a:pt x="9818" y="8668"/>
                  <a:pt x="9818" y="9000"/>
                </a:cubicBezTo>
                <a:cubicBezTo>
                  <a:pt x="9818" y="9332"/>
                  <a:pt x="10038" y="9600"/>
                  <a:pt x="10309" y="9600"/>
                </a:cubicBezTo>
                <a:lnTo>
                  <a:pt x="11821" y="9600"/>
                </a:lnTo>
                <a:cubicBezTo>
                  <a:pt x="10310" y="11177"/>
                  <a:pt x="7852" y="14224"/>
                  <a:pt x="7852" y="17384"/>
                </a:cubicBezTo>
                <a:lnTo>
                  <a:pt x="7857" y="17384"/>
                </a:lnTo>
                <a:cubicBezTo>
                  <a:pt x="7857" y="17389"/>
                  <a:pt x="7855" y="17394"/>
                  <a:pt x="7855" y="17400"/>
                </a:cubicBezTo>
                <a:cubicBezTo>
                  <a:pt x="7855" y="17732"/>
                  <a:pt x="8074" y="18000"/>
                  <a:pt x="8345" y="18000"/>
                </a:cubicBezTo>
                <a:cubicBezTo>
                  <a:pt x="8617" y="18000"/>
                  <a:pt x="8836" y="17732"/>
                  <a:pt x="8836" y="17400"/>
                </a:cubicBezTo>
                <a:cubicBezTo>
                  <a:pt x="8836" y="17394"/>
                  <a:pt x="8833" y="17389"/>
                  <a:pt x="8833" y="17384"/>
                </a:cubicBezTo>
                <a:cubicBezTo>
                  <a:pt x="8833" y="14516"/>
                  <a:pt x="11431" y="11542"/>
                  <a:pt x="12764" y="10204"/>
                </a:cubicBezTo>
                <a:lnTo>
                  <a:pt x="12764" y="12600"/>
                </a:lnTo>
                <a:cubicBezTo>
                  <a:pt x="12764" y="12932"/>
                  <a:pt x="12983" y="13200"/>
                  <a:pt x="13255" y="13200"/>
                </a:cubicBezTo>
                <a:cubicBezTo>
                  <a:pt x="13526" y="13200"/>
                  <a:pt x="13745" y="12932"/>
                  <a:pt x="13745" y="12600"/>
                </a:cubicBezTo>
                <a:lnTo>
                  <a:pt x="13745" y="9000"/>
                </a:lnTo>
                <a:cubicBezTo>
                  <a:pt x="13745" y="8668"/>
                  <a:pt x="13526" y="8400"/>
                  <a:pt x="13255" y="8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09" name="Shape 2952"/>
          <p:cNvSpPr/>
          <p:nvPr/>
        </p:nvSpPr>
        <p:spPr>
          <a:xfrm>
            <a:off x="20738923"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9"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0" name="Shape 2953"/>
          <p:cNvSpPr/>
          <p:nvPr/>
        </p:nvSpPr>
        <p:spPr>
          <a:xfrm>
            <a:off x="21441395" y="7205851"/>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3745"/>
                </a:moveTo>
                <a:lnTo>
                  <a:pt x="982" y="13745"/>
                </a:lnTo>
                <a:lnTo>
                  <a:pt x="982" y="12764"/>
                </a:lnTo>
                <a:lnTo>
                  <a:pt x="20618" y="12764"/>
                </a:lnTo>
                <a:cubicBezTo>
                  <a:pt x="20618" y="12764"/>
                  <a:pt x="20618" y="13745"/>
                  <a:pt x="20618" y="13745"/>
                </a:cubicBezTo>
                <a:close/>
                <a:moveTo>
                  <a:pt x="17673" y="15015"/>
                </a:moveTo>
                <a:lnTo>
                  <a:pt x="16691" y="15997"/>
                </a:lnTo>
                <a:lnTo>
                  <a:pt x="16691" y="14727"/>
                </a:lnTo>
                <a:lnTo>
                  <a:pt x="17673" y="14727"/>
                </a:lnTo>
                <a:cubicBezTo>
                  <a:pt x="17673" y="14727"/>
                  <a:pt x="17673" y="15015"/>
                  <a:pt x="17673" y="15015"/>
                </a:cubicBezTo>
                <a:close/>
                <a:moveTo>
                  <a:pt x="17673" y="17960"/>
                </a:moveTo>
                <a:lnTo>
                  <a:pt x="16894" y="17182"/>
                </a:lnTo>
                <a:lnTo>
                  <a:pt x="17673" y="16403"/>
                </a:lnTo>
                <a:cubicBezTo>
                  <a:pt x="17673" y="16403"/>
                  <a:pt x="17673" y="17960"/>
                  <a:pt x="17673" y="17960"/>
                </a:cubicBezTo>
                <a:close/>
                <a:moveTo>
                  <a:pt x="16691" y="19924"/>
                </a:moveTo>
                <a:lnTo>
                  <a:pt x="16691" y="18367"/>
                </a:lnTo>
                <a:lnTo>
                  <a:pt x="17469" y="19145"/>
                </a:lnTo>
                <a:cubicBezTo>
                  <a:pt x="17469" y="19145"/>
                  <a:pt x="16691" y="19924"/>
                  <a:pt x="16691" y="19924"/>
                </a:cubicBezTo>
                <a:close/>
                <a:moveTo>
                  <a:pt x="4909" y="15997"/>
                </a:moveTo>
                <a:lnTo>
                  <a:pt x="3927" y="15015"/>
                </a:lnTo>
                <a:lnTo>
                  <a:pt x="3927" y="14727"/>
                </a:lnTo>
                <a:lnTo>
                  <a:pt x="4909" y="14727"/>
                </a:lnTo>
                <a:cubicBezTo>
                  <a:pt x="4909" y="14727"/>
                  <a:pt x="4909" y="15997"/>
                  <a:pt x="4909" y="15997"/>
                </a:cubicBezTo>
                <a:close/>
                <a:moveTo>
                  <a:pt x="3927" y="17960"/>
                </a:moveTo>
                <a:lnTo>
                  <a:pt x="3927" y="16403"/>
                </a:lnTo>
                <a:lnTo>
                  <a:pt x="4706" y="17182"/>
                </a:lnTo>
                <a:cubicBezTo>
                  <a:pt x="4706" y="17182"/>
                  <a:pt x="3927" y="17960"/>
                  <a:pt x="3927" y="17960"/>
                </a:cubicBezTo>
                <a:close/>
                <a:moveTo>
                  <a:pt x="4909" y="19924"/>
                </a:moveTo>
                <a:lnTo>
                  <a:pt x="4131" y="19145"/>
                </a:lnTo>
                <a:lnTo>
                  <a:pt x="4909" y="18367"/>
                </a:lnTo>
                <a:cubicBezTo>
                  <a:pt x="4909" y="18367"/>
                  <a:pt x="4909" y="19924"/>
                  <a:pt x="4909" y="19924"/>
                </a:cubicBezTo>
                <a:close/>
                <a:moveTo>
                  <a:pt x="1964" y="1964"/>
                </a:moveTo>
                <a:lnTo>
                  <a:pt x="19636" y="1964"/>
                </a:lnTo>
                <a:lnTo>
                  <a:pt x="19636" y="11782"/>
                </a:lnTo>
                <a:lnTo>
                  <a:pt x="1964" y="11782"/>
                </a:lnTo>
                <a:cubicBezTo>
                  <a:pt x="1964" y="11782"/>
                  <a:pt x="1964" y="1964"/>
                  <a:pt x="1964" y="1964"/>
                </a:cubicBezTo>
                <a:close/>
                <a:moveTo>
                  <a:pt x="20618" y="11782"/>
                </a:moveTo>
                <a:lnTo>
                  <a:pt x="20618" y="1964"/>
                </a:lnTo>
                <a:cubicBezTo>
                  <a:pt x="20618" y="1422"/>
                  <a:pt x="20178" y="982"/>
                  <a:pt x="19636" y="982"/>
                </a:cubicBezTo>
                <a:lnTo>
                  <a:pt x="17673" y="982"/>
                </a:lnTo>
                <a:lnTo>
                  <a:pt x="17673" y="491"/>
                </a:lnTo>
                <a:cubicBezTo>
                  <a:pt x="17673" y="220"/>
                  <a:pt x="17453" y="0"/>
                  <a:pt x="17182" y="0"/>
                </a:cubicBezTo>
                <a:cubicBezTo>
                  <a:pt x="16910" y="0"/>
                  <a:pt x="16691" y="220"/>
                  <a:pt x="16691" y="491"/>
                </a:cubicBezTo>
                <a:lnTo>
                  <a:pt x="16691" y="982"/>
                </a:lnTo>
                <a:lnTo>
                  <a:pt x="4909" y="982"/>
                </a:lnTo>
                <a:lnTo>
                  <a:pt x="4909" y="491"/>
                </a:lnTo>
                <a:cubicBezTo>
                  <a:pt x="4909" y="220"/>
                  <a:pt x="4690" y="0"/>
                  <a:pt x="4418" y="0"/>
                </a:cubicBezTo>
                <a:cubicBezTo>
                  <a:pt x="4147" y="0"/>
                  <a:pt x="3927" y="220"/>
                  <a:pt x="3927" y="491"/>
                </a:cubicBezTo>
                <a:lnTo>
                  <a:pt x="3927" y="982"/>
                </a:lnTo>
                <a:lnTo>
                  <a:pt x="1964" y="982"/>
                </a:lnTo>
                <a:cubicBezTo>
                  <a:pt x="1422" y="982"/>
                  <a:pt x="982" y="1422"/>
                  <a:pt x="982" y="1964"/>
                </a:cubicBezTo>
                <a:lnTo>
                  <a:pt x="982" y="11782"/>
                </a:lnTo>
                <a:cubicBezTo>
                  <a:pt x="440" y="11782"/>
                  <a:pt x="0" y="12222"/>
                  <a:pt x="0" y="12764"/>
                </a:cubicBezTo>
                <a:lnTo>
                  <a:pt x="0" y="13745"/>
                </a:lnTo>
                <a:cubicBezTo>
                  <a:pt x="0" y="14287"/>
                  <a:pt x="440" y="14727"/>
                  <a:pt x="982" y="14727"/>
                </a:cubicBezTo>
                <a:lnTo>
                  <a:pt x="2945" y="14727"/>
                </a:lnTo>
                <a:lnTo>
                  <a:pt x="2945" y="21109"/>
                </a:lnTo>
                <a:cubicBezTo>
                  <a:pt x="2945" y="21380"/>
                  <a:pt x="3165" y="21600"/>
                  <a:pt x="3436" y="21600"/>
                </a:cubicBezTo>
                <a:cubicBezTo>
                  <a:pt x="3708" y="21600"/>
                  <a:pt x="3927" y="21380"/>
                  <a:pt x="3927" y="21109"/>
                </a:cubicBezTo>
                <a:lnTo>
                  <a:pt x="3927" y="20331"/>
                </a:lnTo>
                <a:lnTo>
                  <a:pt x="5053" y="21456"/>
                </a:lnTo>
                <a:cubicBezTo>
                  <a:pt x="5141" y="21545"/>
                  <a:pt x="5264" y="21600"/>
                  <a:pt x="5400" y="21600"/>
                </a:cubicBezTo>
                <a:cubicBezTo>
                  <a:pt x="5671" y="21600"/>
                  <a:pt x="5891" y="21380"/>
                  <a:pt x="5891" y="21109"/>
                </a:cubicBezTo>
                <a:lnTo>
                  <a:pt x="5891" y="14727"/>
                </a:lnTo>
                <a:lnTo>
                  <a:pt x="15709" y="14727"/>
                </a:lnTo>
                <a:lnTo>
                  <a:pt x="15709" y="21109"/>
                </a:lnTo>
                <a:cubicBezTo>
                  <a:pt x="15709" y="21380"/>
                  <a:pt x="15929" y="21600"/>
                  <a:pt x="16200" y="21600"/>
                </a:cubicBezTo>
                <a:cubicBezTo>
                  <a:pt x="16336" y="21600"/>
                  <a:pt x="16458" y="21545"/>
                  <a:pt x="16548" y="21456"/>
                </a:cubicBezTo>
                <a:lnTo>
                  <a:pt x="17673" y="20331"/>
                </a:lnTo>
                <a:lnTo>
                  <a:pt x="17673" y="21109"/>
                </a:lnTo>
                <a:cubicBezTo>
                  <a:pt x="17673" y="21380"/>
                  <a:pt x="17892" y="21600"/>
                  <a:pt x="18164" y="21600"/>
                </a:cubicBezTo>
                <a:cubicBezTo>
                  <a:pt x="18435" y="21600"/>
                  <a:pt x="18655" y="21380"/>
                  <a:pt x="18655" y="21109"/>
                </a:cubicBezTo>
                <a:lnTo>
                  <a:pt x="18655" y="14727"/>
                </a:lnTo>
                <a:lnTo>
                  <a:pt x="20618" y="14727"/>
                </a:lnTo>
                <a:cubicBezTo>
                  <a:pt x="21160" y="14727"/>
                  <a:pt x="21600" y="14287"/>
                  <a:pt x="21600" y="13745"/>
                </a:cubicBezTo>
                <a:lnTo>
                  <a:pt x="21600" y="12764"/>
                </a:lnTo>
                <a:cubicBezTo>
                  <a:pt x="21600" y="12222"/>
                  <a:pt x="21160" y="11782"/>
                  <a:pt x="20618" y="11782"/>
                </a:cubicBezTo>
                <a:moveTo>
                  <a:pt x="12620" y="4072"/>
                </a:moveTo>
                <a:cubicBezTo>
                  <a:pt x="12531" y="3982"/>
                  <a:pt x="12408" y="3927"/>
                  <a:pt x="12273" y="3927"/>
                </a:cubicBezTo>
                <a:cubicBezTo>
                  <a:pt x="12001" y="3927"/>
                  <a:pt x="11782" y="4147"/>
                  <a:pt x="11782" y="4418"/>
                </a:cubicBezTo>
                <a:cubicBezTo>
                  <a:pt x="11782" y="4554"/>
                  <a:pt x="11837" y="4677"/>
                  <a:pt x="11926" y="4765"/>
                </a:cubicBezTo>
                <a:lnTo>
                  <a:pt x="13542" y="6382"/>
                </a:lnTo>
                <a:lnTo>
                  <a:pt x="6873" y="6382"/>
                </a:lnTo>
                <a:cubicBezTo>
                  <a:pt x="6601" y="6382"/>
                  <a:pt x="6382" y="6602"/>
                  <a:pt x="6382" y="6873"/>
                </a:cubicBezTo>
                <a:cubicBezTo>
                  <a:pt x="6382" y="7144"/>
                  <a:pt x="6601" y="7364"/>
                  <a:pt x="6873" y="7364"/>
                </a:cubicBezTo>
                <a:lnTo>
                  <a:pt x="13542" y="7364"/>
                </a:lnTo>
                <a:lnTo>
                  <a:pt x="11926" y="8980"/>
                </a:lnTo>
                <a:cubicBezTo>
                  <a:pt x="11837" y="9069"/>
                  <a:pt x="11782" y="9192"/>
                  <a:pt x="11782" y="9327"/>
                </a:cubicBezTo>
                <a:cubicBezTo>
                  <a:pt x="11782" y="9599"/>
                  <a:pt x="12001" y="9818"/>
                  <a:pt x="12273" y="9818"/>
                </a:cubicBezTo>
                <a:cubicBezTo>
                  <a:pt x="12408" y="9818"/>
                  <a:pt x="12531" y="9764"/>
                  <a:pt x="12620" y="9674"/>
                </a:cubicBezTo>
                <a:lnTo>
                  <a:pt x="15074" y="7220"/>
                </a:lnTo>
                <a:cubicBezTo>
                  <a:pt x="15163" y="7131"/>
                  <a:pt x="15218" y="7008"/>
                  <a:pt x="15218" y="6873"/>
                </a:cubicBezTo>
                <a:cubicBezTo>
                  <a:pt x="15218" y="6738"/>
                  <a:pt x="15163" y="6614"/>
                  <a:pt x="15074" y="6526"/>
                </a:cubicBezTo>
                <a:cubicBezTo>
                  <a:pt x="15074" y="6526"/>
                  <a:pt x="12620" y="4072"/>
                  <a:pt x="12620" y="407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2" name="Shape 2955"/>
          <p:cNvSpPr/>
          <p:nvPr/>
        </p:nvSpPr>
        <p:spPr>
          <a:xfrm>
            <a:off x="8047037"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10529" y="17673"/>
                  <a:pt x="10309" y="17892"/>
                  <a:pt x="10309" y="18164"/>
                </a:cubicBezTo>
                <a:lnTo>
                  <a:pt x="10309" y="21109"/>
                </a:lnTo>
                <a:cubicBezTo>
                  <a:pt x="10309" y="21380"/>
                  <a:pt x="10529" y="21600"/>
                  <a:pt x="10800" y="21600"/>
                </a:cubicBezTo>
                <a:cubicBezTo>
                  <a:pt x="11071" y="21600"/>
                  <a:pt x="11291" y="21380"/>
                  <a:pt x="11291" y="21109"/>
                </a:cubicBezTo>
                <a:lnTo>
                  <a:pt x="11291" y="18164"/>
                </a:lnTo>
                <a:cubicBezTo>
                  <a:pt x="11291" y="17892"/>
                  <a:pt x="11071" y="17673"/>
                  <a:pt x="10800" y="17673"/>
                </a:cubicBezTo>
                <a:moveTo>
                  <a:pt x="10800" y="15709"/>
                </a:moveTo>
                <a:cubicBezTo>
                  <a:pt x="8089" y="15709"/>
                  <a:pt x="5891" y="13511"/>
                  <a:pt x="5891" y="10800"/>
                </a:cubicBezTo>
                <a:cubicBezTo>
                  <a:pt x="5891" y="8088"/>
                  <a:pt x="8089" y="5891"/>
                  <a:pt x="10800" y="5891"/>
                </a:cubicBezTo>
                <a:cubicBezTo>
                  <a:pt x="13511" y="5891"/>
                  <a:pt x="15709" y="8088"/>
                  <a:pt x="15709" y="10800"/>
                </a:cubicBezTo>
                <a:cubicBezTo>
                  <a:pt x="15709" y="13511"/>
                  <a:pt x="13511" y="15709"/>
                  <a:pt x="10800" y="15709"/>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16354" y="15660"/>
                </a:moveTo>
                <a:cubicBezTo>
                  <a:pt x="16162" y="15468"/>
                  <a:pt x="15851" y="15468"/>
                  <a:pt x="15659" y="15660"/>
                </a:cubicBezTo>
                <a:cubicBezTo>
                  <a:pt x="15468" y="15851"/>
                  <a:pt x="15468" y="16163"/>
                  <a:pt x="15659" y="16354"/>
                </a:cubicBezTo>
                <a:lnTo>
                  <a:pt x="17742" y="18437"/>
                </a:lnTo>
                <a:cubicBezTo>
                  <a:pt x="17934" y="18629"/>
                  <a:pt x="18245" y="18629"/>
                  <a:pt x="18437" y="18437"/>
                </a:cubicBezTo>
                <a:cubicBezTo>
                  <a:pt x="18628" y="18245"/>
                  <a:pt x="18628" y="17934"/>
                  <a:pt x="18437" y="17743"/>
                </a:cubicBezTo>
                <a:cubicBezTo>
                  <a:pt x="18437" y="17743"/>
                  <a:pt x="16354" y="15660"/>
                  <a:pt x="16354" y="15660"/>
                </a:cubicBezTo>
                <a:close/>
                <a:moveTo>
                  <a:pt x="21109" y="10309"/>
                </a:moveTo>
                <a:lnTo>
                  <a:pt x="18164" y="10309"/>
                </a:lnTo>
                <a:cubicBezTo>
                  <a:pt x="17893" y="10309"/>
                  <a:pt x="17673" y="10529"/>
                  <a:pt x="17673" y="10800"/>
                </a:cubicBezTo>
                <a:cubicBezTo>
                  <a:pt x="17673" y="11071"/>
                  <a:pt x="17893" y="11291"/>
                  <a:pt x="18164" y="11291"/>
                </a:cubicBezTo>
                <a:lnTo>
                  <a:pt x="21109" y="11291"/>
                </a:lnTo>
                <a:cubicBezTo>
                  <a:pt x="21380" y="11291"/>
                  <a:pt x="21600" y="11071"/>
                  <a:pt x="21600" y="10800"/>
                </a:cubicBezTo>
                <a:cubicBezTo>
                  <a:pt x="21600" y="10529"/>
                  <a:pt x="21380" y="10309"/>
                  <a:pt x="21109" y="10309"/>
                </a:cubicBezTo>
                <a:moveTo>
                  <a:pt x="5246" y="15660"/>
                </a:moveTo>
                <a:lnTo>
                  <a:pt x="3163" y="17743"/>
                </a:lnTo>
                <a:cubicBezTo>
                  <a:pt x="2972" y="17934"/>
                  <a:pt x="2972" y="18245"/>
                  <a:pt x="3163" y="18437"/>
                </a:cubicBezTo>
                <a:cubicBezTo>
                  <a:pt x="3355" y="18629"/>
                  <a:pt x="3666" y="18629"/>
                  <a:pt x="3858" y="18437"/>
                </a:cubicBezTo>
                <a:lnTo>
                  <a:pt x="5941" y="16354"/>
                </a:lnTo>
                <a:cubicBezTo>
                  <a:pt x="6132" y="16163"/>
                  <a:pt x="6132" y="15851"/>
                  <a:pt x="5941" y="15660"/>
                </a:cubicBezTo>
                <a:cubicBezTo>
                  <a:pt x="5749" y="15468"/>
                  <a:pt x="5438" y="15468"/>
                  <a:pt x="5246" y="15660"/>
                </a:cubicBezTo>
                <a:moveTo>
                  <a:pt x="16354" y="5941"/>
                </a:moveTo>
                <a:lnTo>
                  <a:pt x="18437" y="3857"/>
                </a:lnTo>
                <a:cubicBezTo>
                  <a:pt x="18628" y="3666"/>
                  <a:pt x="18628" y="3355"/>
                  <a:pt x="18437" y="3163"/>
                </a:cubicBezTo>
                <a:cubicBezTo>
                  <a:pt x="18245" y="2971"/>
                  <a:pt x="17934" y="2971"/>
                  <a:pt x="17742" y="3163"/>
                </a:cubicBezTo>
                <a:lnTo>
                  <a:pt x="15659" y="5247"/>
                </a:lnTo>
                <a:cubicBezTo>
                  <a:pt x="15468" y="5437"/>
                  <a:pt x="15468" y="5749"/>
                  <a:pt x="15659" y="5941"/>
                </a:cubicBezTo>
                <a:cubicBezTo>
                  <a:pt x="15851" y="6132"/>
                  <a:pt x="16162" y="6132"/>
                  <a:pt x="16354" y="5941"/>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3927" y="10800"/>
                </a:moveTo>
                <a:cubicBezTo>
                  <a:pt x="3927" y="10529"/>
                  <a:pt x="3707" y="10309"/>
                  <a:pt x="3436" y="10309"/>
                </a:cubicBezTo>
                <a:lnTo>
                  <a:pt x="491" y="10309"/>
                </a:lnTo>
                <a:cubicBezTo>
                  <a:pt x="220" y="10309"/>
                  <a:pt x="0" y="10529"/>
                  <a:pt x="0" y="10800"/>
                </a:cubicBezTo>
                <a:cubicBezTo>
                  <a:pt x="0" y="11071"/>
                  <a:pt x="220" y="11291"/>
                  <a:pt x="491" y="11291"/>
                </a:cubicBezTo>
                <a:lnTo>
                  <a:pt x="3436" y="11291"/>
                </a:lnTo>
                <a:cubicBezTo>
                  <a:pt x="3707" y="11291"/>
                  <a:pt x="3927" y="11071"/>
                  <a:pt x="3927" y="10800"/>
                </a:cubicBezTo>
                <a:moveTo>
                  <a:pt x="5246" y="5941"/>
                </a:moveTo>
                <a:cubicBezTo>
                  <a:pt x="5438" y="6132"/>
                  <a:pt x="5749" y="6132"/>
                  <a:pt x="5941" y="5941"/>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1"/>
                  <a:pt x="5246" y="5941"/>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3" name="Shape 2956"/>
          <p:cNvSpPr/>
          <p:nvPr/>
        </p:nvSpPr>
        <p:spPr>
          <a:xfrm>
            <a:off x="8749509"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415"/>
                </a:moveTo>
                <a:lnTo>
                  <a:pt x="9040" y="18655"/>
                </a:lnTo>
                <a:lnTo>
                  <a:pt x="9327" y="18655"/>
                </a:lnTo>
                <a:cubicBezTo>
                  <a:pt x="9598" y="18655"/>
                  <a:pt x="9818" y="18435"/>
                  <a:pt x="9818" y="18164"/>
                </a:cubicBezTo>
                <a:lnTo>
                  <a:pt x="9818" y="15709"/>
                </a:lnTo>
                <a:lnTo>
                  <a:pt x="11782" y="15709"/>
                </a:lnTo>
                <a:lnTo>
                  <a:pt x="11782" y="18164"/>
                </a:lnTo>
                <a:cubicBezTo>
                  <a:pt x="11782" y="18435"/>
                  <a:pt x="12002" y="18655"/>
                  <a:pt x="12273" y="18655"/>
                </a:cubicBezTo>
                <a:lnTo>
                  <a:pt x="12560" y="18655"/>
                </a:lnTo>
                <a:cubicBezTo>
                  <a:pt x="12560" y="18655"/>
                  <a:pt x="10800" y="20415"/>
                  <a:pt x="10800" y="20415"/>
                </a:cubicBezTo>
                <a:close/>
                <a:moveTo>
                  <a:pt x="13745" y="17673"/>
                </a:moveTo>
                <a:lnTo>
                  <a:pt x="12764" y="17673"/>
                </a:lnTo>
                <a:lnTo>
                  <a:pt x="12764" y="15218"/>
                </a:lnTo>
                <a:cubicBezTo>
                  <a:pt x="12764" y="14947"/>
                  <a:pt x="12544" y="14727"/>
                  <a:pt x="12273" y="14727"/>
                </a:cubicBezTo>
                <a:lnTo>
                  <a:pt x="9327" y="14727"/>
                </a:lnTo>
                <a:cubicBezTo>
                  <a:pt x="9056" y="14727"/>
                  <a:pt x="8836" y="14947"/>
                  <a:pt x="8836" y="15218"/>
                </a:cubicBezTo>
                <a:lnTo>
                  <a:pt x="8836" y="17673"/>
                </a:lnTo>
                <a:lnTo>
                  <a:pt x="7855" y="17673"/>
                </a:lnTo>
                <a:cubicBezTo>
                  <a:pt x="7584" y="17673"/>
                  <a:pt x="7364" y="17892"/>
                  <a:pt x="7364" y="18164"/>
                </a:cubicBezTo>
                <a:cubicBezTo>
                  <a:pt x="7364" y="18299"/>
                  <a:pt x="7419" y="18422"/>
                  <a:pt x="7507" y="18511"/>
                </a:cubicBezTo>
                <a:lnTo>
                  <a:pt x="10453" y="21456"/>
                </a:lnTo>
                <a:cubicBezTo>
                  <a:pt x="10542" y="21545"/>
                  <a:pt x="10665" y="21600"/>
                  <a:pt x="10800" y="21600"/>
                </a:cubicBezTo>
                <a:cubicBezTo>
                  <a:pt x="10935" y="21600"/>
                  <a:pt x="11058" y="21545"/>
                  <a:pt x="11147" y="21456"/>
                </a:cubicBezTo>
                <a:lnTo>
                  <a:pt x="14093" y="18511"/>
                </a:lnTo>
                <a:cubicBezTo>
                  <a:pt x="14181" y="18422"/>
                  <a:pt x="14236" y="18299"/>
                  <a:pt x="14236" y="18164"/>
                </a:cubicBezTo>
                <a:cubicBezTo>
                  <a:pt x="14236" y="17892"/>
                  <a:pt x="14016" y="17673"/>
                  <a:pt x="13745" y="17673"/>
                </a:cubicBezTo>
                <a:moveTo>
                  <a:pt x="5891" y="10800"/>
                </a:moveTo>
                <a:cubicBezTo>
                  <a:pt x="5891" y="8088"/>
                  <a:pt x="8089" y="5891"/>
                  <a:pt x="10800" y="5891"/>
                </a:cubicBezTo>
                <a:cubicBezTo>
                  <a:pt x="13511" y="5891"/>
                  <a:pt x="15709" y="8088"/>
                  <a:pt x="15709" y="10800"/>
                </a:cubicBezTo>
                <a:cubicBezTo>
                  <a:pt x="15709" y="10800"/>
                  <a:pt x="5891" y="10800"/>
                  <a:pt x="5891" y="10800"/>
                </a:cubicBezTo>
                <a:close/>
                <a:moveTo>
                  <a:pt x="21109" y="10800"/>
                </a:moveTo>
                <a:lnTo>
                  <a:pt x="16691" y="10800"/>
                </a:lnTo>
                <a:cubicBezTo>
                  <a:pt x="16691" y="7547"/>
                  <a:pt x="14053" y="4909"/>
                  <a:pt x="10800" y="4909"/>
                </a:cubicBezTo>
                <a:cubicBezTo>
                  <a:pt x="7547" y="4909"/>
                  <a:pt x="4909" y="7547"/>
                  <a:pt x="4909" y="10800"/>
                </a:cubicBezTo>
                <a:lnTo>
                  <a:pt x="491" y="10800"/>
                </a:lnTo>
                <a:cubicBezTo>
                  <a:pt x="220" y="10800"/>
                  <a:pt x="0" y="11020"/>
                  <a:pt x="0" y="11291"/>
                </a:cubicBezTo>
                <a:cubicBezTo>
                  <a:pt x="0" y="11562"/>
                  <a:pt x="220" y="11782"/>
                  <a:pt x="491" y="11782"/>
                </a:cubicBezTo>
                <a:lnTo>
                  <a:pt x="21109" y="11782"/>
                </a:lnTo>
                <a:cubicBezTo>
                  <a:pt x="21380" y="11782"/>
                  <a:pt x="21600" y="11562"/>
                  <a:pt x="21600" y="11291"/>
                </a:cubicBezTo>
                <a:cubicBezTo>
                  <a:pt x="21600" y="11020"/>
                  <a:pt x="21380" y="10800"/>
                  <a:pt x="21109" y="10800"/>
                </a:cubicBezTo>
                <a:moveTo>
                  <a:pt x="10800" y="3927"/>
                </a:moveTo>
                <a:cubicBezTo>
                  <a:pt x="11071" y="3927"/>
                  <a:pt x="11291" y="3708"/>
                  <a:pt x="11291" y="3436"/>
                </a:cubicBezTo>
                <a:lnTo>
                  <a:pt x="11291" y="491"/>
                </a:lnTo>
                <a:cubicBezTo>
                  <a:pt x="11291" y="220"/>
                  <a:pt x="11071" y="0"/>
                  <a:pt x="10800" y="0"/>
                </a:cubicBezTo>
                <a:cubicBezTo>
                  <a:pt x="10529" y="0"/>
                  <a:pt x="10309" y="220"/>
                  <a:pt x="10309" y="491"/>
                </a:cubicBezTo>
                <a:lnTo>
                  <a:pt x="10309" y="3436"/>
                </a:lnTo>
                <a:cubicBezTo>
                  <a:pt x="10309" y="3708"/>
                  <a:pt x="10529" y="3927"/>
                  <a:pt x="10800" y="3927"/>
                </a:cubicBezTo>
                <a:moveTo>
                  <a:pt x="16354" y="5940"/>
                </a:moveTo>
                <a:lnTo>
                  <a:pt x="18437" y="3857"/>
                </a:lnTo>
                <a:cubicBezTo>
                  <a:pt x="18628" y="3666"/>
                  <a:pt x="18628" y="3355"/>
                  <a:pt x="18437" y="3163"/>
                </a:cubicBezTo>
                <a:cubicBezTo>
                  <a:pt x="18245" y="2971"/>
                  <a:pt x="17934" y="2971"/>
                  <a:pt x="17742" y="3163"/>
                </a:cubicBezTo>
                <a:lnTo>
                  <a:pt x="15659" y="5247"/>
                </a:lnTo>
                <a:cubicBezTo>
                  <a:pt x="15468" y="5437"/>
                  <a:pt x="15468" y="5749"/>
                  <a:pt x="15659" y="5940"/>
                </a:cubicBezTo>
                <a:cubicBezTo>
                  <a:pt x="15851" y="6132"/>
                  <a:pt x="16162" y="6132"/>
                  <a:pt x="16354" y="5940"/>
                </a:cubicBezTo>
                <a:moveTo>
                  <a:pt x="5246" y="5940"/>
                </a:moveTo>
                <a:cubicBezTo>
                  <a:pt x="5438" y="6132"/>
                  <a:pt x="5749" y="6132"/>
                  <a:pt x="5941" y="5940"/>
                </a:cubicBezTo>
                <a:cubicBezTo>
                  <a:pt x="6132" y="5749"/>
                  <a:pt x="6132" y="5437"/>
                  <a:pt x="5941" y="5247"/>
                </a:cubicBezTo>
                <a:lnTo>
                  <a:pt x="3858" y="3163"/>
                </a:lnTo>
                <a:cubicBezTo>
                  <a:pt x="3666" y="2971"/>
                  <a:pt x="3355" y="2971"/>
                  <a:pt x="3163" y="3163"/>
                </a:cubicBezTo>
                <a:cubicBezTo>
                  <a:pt x="2972" y="3355"/>
                  <a:pt x="2972" y="3666"/>
                  <a:pt x="3163" y="3857"/>
                </a:cubicBezTo>
                <a:cubicBezTo>
                  <a:pt x="3163" y="3857"/>
                  <a:pt x="5246" y="5940"/>
                  <a:pt x="5246" y="594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4" name="Shape 2957"/>
          <p:cNvSpPr/>
          <p:nvPr/>
        </p:nvSpPr>
        <p:spPr>
          <a:xfrm>
            <a:off x="9451981"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1185"/>
                </a:moveTo>
                <a:lnTo>
                  <a:pt x="12560" y="2945"/>
                </a:lnTo>
                <a:lnTo>
                  <a:pt x="12273" y="2945"/>
                </a:lnTo>
                <a:cubicBezTo>
                  <a:pt x="12002" y="2945"/>
                  <a:pt x="11782" y="3165"/>
                  <a:pt x="11782" y="3436"/>
                </a:cubicBezTo>
                <a:lnTo>
                  <a:pt x="11782" y="5891"/>
                </a:lnTo>
                <a:lnTo>
                  <a:pt x="9818" y="5891"/>
                </a:lnTo>
                <a:lnTo>
                  <a:pt x="9818" y="3436"/>
                </a:lnTo>
                <a:cubicBezTo>
                  <a:pt x="9818" y="3165"/>
                  <a:pt x="9598" y="2945"/>
                  <a:pt x="9327" y="2945"/>
                </a:cubicBezTo>
                <a:lnTo>
                  <a:pt x="9040" y="2945"/>
                </a:lnTo>
                <a:cubicBezTo>
                  <a:pt x="9040" y="2945"/>
                  <a:pt x="10800" y="1185"/>
                  <a:pt x="10800" y="1185"/>
                </a:cubicBezTo>
                <a:close/>
                <a:moveTo>
                  <a:pt x="7855" y="3927"/>
                </a:moveTo>
                <a:lnTo>
                  <a:pt x="8836" y="3927"/>
                </a:lnTo>
                <a:lnTo>
                  <a:pt x="8836" y="6382"/>
                </a:lnTo>
                <a:cubicBezTo>
                  <a:pt x="8836" y="6653"/>
                  <a:pt x="9056" y="6873"/>
                  <a:pt x="9327" y="6873"/>
                </a:cubicBezTo>
                <a:lnTo>
                  <a:pt x="12273" y="6873"/>
                </a:lnTo>
                <a:cubicBezTo>
                  <a:pt x="12544" y="6873"/>
                  <a:pt x="12764" y="6653"/>
                  <a:pt x="12764" y="6382"/>
                </a:cubicBezTo>
                <a:lnTo>
                  <a:pt x="12764" y="3927"/>
                </a:lnTo>
                <a:lnTo>
                  <a:pt x="13745" y="3927"/>
                </a:lnTo>
                <a:cubicBezTo>
                  <a:pt x="14016" y="3927"/>
                  <a:pt x="14236" y="3708"/>
                  <a:pt x="14236" y="3436"/>
                </a:cubicBezTo>
                <a:cubicBezTo>
                  <a:pt x="14236" y="3301"/>
                  <a:pt x="14181" y="3178"/>
                  <a:pt x="14093" y="3089"/>
                </a:cubicBezTo>
                <a:lnTo>
                  <a:pt x="11147" y="144"/>
                </a:lnTo>
                <a:cubicBezTo>
                  <a:pt x="11059" y="55"/>
                  <a:pt x="10935" y="0"/>
                  <a:pt x="10800" y="0"/>
                </a:cubicBezTo>
                <a:cubicBezTo>
                  <a:pt x="10665" y="0"/>
                  <a:pt x="10542" y="55"/>
                  <a:pt x="10452" y="144"/>
                </a:cubicBezTo>
                <a:lnTo>
                  <a:pt x="7507" y="3089"/>
                </a:lnTo>
                <a:cubicBezTo>
                  <a:pt x="7419" y="3178"/>
                  <a:pt x="7364" y="3301"/>
                  <a:pt x="7364" y="3436"/>
                </a:cubicBezTo>
                <a:cubicBezTo>
                  <a:pt x="7364" y="3708"/>
                  <a:pt x="7584" y="3927"/>
                  <a:pt x="7855" y="3927"/>
                </a:cubicBezTo>
                <a:moveTo>
                  <a:pt x="5246" y="15759"/>
                </a:moveTo>
                <a:cubicBezTo>
                  <a:pt x="5438" y="15950"/>
                  <a:pt x="5749" y="15950"/>
                  <a:pt x="5941" y="15759"/>
                </a:cubicBezTo>
                <a:cubicBezTo>
                  <a:pt x="6132" y="15567"/>
                  <a:pt x="6132" y="15256"/>
                  <a:pt x="5941" y="15064"/>
                </a:cubicBezTo>
                <a:lnTo>
                  <a:pt x="3858" y="12981"/>
                </a:lnTo>
                <a:cubicBezTo>
                  <a:pt x="3666" y="12790"/>
                  <a:pt x="3355" y="12790"/>
                  <a:pt x="3163" y="12981"/>
                </a:cubicBezTo>
                <a:cubicBezTo>
                  <a:pt x="2971" y="13173"/>
                  <a:pt x="2971" y="13484"/>
                  <a:pt x="3163" y="13675"/>
                </a:cubicBezTo>
                <a:cubicBezTo>
                  <a:pt x="3163" y="13675"/>
                  <a:pt x="5246" y="15759"/>
                  <a:pt x="5246" y="15759"/>
                </a:cubicBezTo>
                <a:close/>
                <a:moveTo>
                  <a:pt x="10309" y="10309"/>
                </a:moveTo>
                <a:lnTo>
                  <a:pt x="10309" y="13255"/>
                </a:lnTo>
                <a:cubicBezTo>
                  <a:pt x="10309" y="13526"/>
                  <a:pt x="10529" y="13745"/>
                  <a:pt x="10800" y="13745"/>
                </a:cubicBezTo>
                <a:cubicBezTo>
                  <a:pt x="11071" y="13745"/>
                  <a:pt x="11291" y="13526"/>
                  <a:pt x="11291" y="13255"/>
                </a:cubicBezTo>
                <a:lnTo>
                  <a:pt x="11291" y="10309"/>
                </a:lnTo>
                <a:cubicBezTo>
                  <a:pt x="11291" y="10038"/>
                  <a:pt x="11071" y="9818"/>
                  <a:pt x="10800" y="9818"/>
                </a:cubicBezTo>
                <a:cubicBezTo>
                  <a:pt x="10529" y="9818"/>
                  <a:pt x="10309" y="10038"/>
                  <a:pt x="10309" y="10309"/>
                </a:cubicBezTo>
                <a:moveTo>
                  <a:pt x="16354" y="15759"/>
                </a:moveTo>
                <a:lnTo>
                  <a:pt x="18437" y="13675"/>
                </a:lnTo>
                <a:cubicBezTo>
                  <a:pt x="18628" y="13484"/>
                  <a:pt x="18628" y="13173"/>
                  <a:pt x="18437" y="12981"/>
                </a:cubicBezTo>
                <a:cubicBezTo>
                  <a:pt x="18245" y="12790"/>
                  <a:pt x="17934" y="12790"/>
                  <a:pt x="17742" y="12981"/>
                </a:cubicBezTo>
                <a:lnTo>
                  <a:pt x="15659" y="15064"/>
                </a:lnTo>
                <a:cubicBezTo>
                  <a:pt x="15468" y="15256"/>
                  <a:pt x="15468" y="15567"/>
                  <a:pt x="15659" y="15759"/>
                </a:cubicBezTo>
                <a:cubicBezTo>
                  <a:pt x="15851" y="15950"/>
                  <a:pt x="16162" y="15950"/>
                  <a:pt x="16354" y="15759"/>
                </a:cubicBezTo>
                <a:moveTo>
                  <a:pt x="5891" y="20618"/>
                </a:moveTo>
                <a:cubicBezTo>
                  <a:pt x="5891" y="17907"/>
                  <a:pt x="8089" y="15709"/>
                  <a:pt x="10800" y="15709"/>
                </a:cubicBezTo>
                <a:cubicBezTo>
                  <a:pt x="13511" y="15709"/>
                  <a:pt x="15709" y="17907"/>
                  <a:pt x="15709" y="20618"/>
                </a:cubicBezTo>
                <a:cubicBezTo>
                  <a:pt x="15709" y="20618"/>
                  <a:pt x="5891" y="20618"/>
                  <a:pt x="5891" y="20618"/>
                </a:cubicBezTo>
                <a:close/>
                <a:moveTo>
                  <a:pt x="21109" y="20618"/>
                </a:moveTo>
                <a:lnTo>
                  <a:pt x="16691" y="20618"/>
                </a:lnTo>
                <a:cubicBezTo>
                  <a:pt x="16691" y="17365"/>
                  <a:pt x="14053" y="14727"/>
                  <a:pt x="10800" y="14727"/>
                </a:cubicBezTo>
                <a:cubicBezTo>
                  <a:pt x="7547" y="14727"/>
                  <a:pt x="4909" y="17365"/>
                  <a:pt x="4909" y="20618"/>
                </a:cubicBezTo>
                <a:lnTo>
                  <a:pt x="491" y="20618"/>
                </a:lnTo>
                <a:cubicBezTo>
                  <a:pt x="220" y="20618"/>
                  <a:pt x="0" y="20838"/>
                  <a:pt x="0" y="21109"/>
                </a:cubicBezTo>
                <a:cubicBezTo>
                  <a:pt x="0" y="21380"/>
                  <a:pt x="220" y="21600"/>
                  <a:pt x="491" y="21600"/>
                </a:cubicBezTo>
                <a:lnTo>
                  <a:pt x="21109" y="21600"/>
                </a:lnTo>
                <a:cubicBezTo>
                  <a:pt x="21380" y="21600"/>
                  <a:pt x="21600" y="21380"/>
                  <a:pt x="21600" y="21109"/>
                </a:cubicBezTo>
                <a:cubicBezTo>
                  <a:pt x="21600" y="20838"/>
                  <a:pt x="21380" y="20618"/>
                  <a:pt x="21109" y="206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5" name="Shape 2958"/>
          <p:cNvSpPr/>
          <p:nvPr/>
        </p:nvSpPr>
        <p:spPr>
          <a:xfrm>
            <a:off x="10154453"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1600" y="1964"/>
                </a:moveTo>
                <a:lnTo>
                  <a:pt x="19636" y="1964"/>
                </a:lnTo>
                <a:lnTo>
                  <a:pt x="18900" y="0"/>
                </a:lnTo>
                <a:lnTo>
                  <a:pt x="18164" y="1964"/>
                </a:lnTo>
                <a:lnTo>
                  <a:pt x="16200" y="1964"/>
                </a:lnTo>
                <a:lnTo>
                  <a:pt x="17795" y="3191"/>
                </a:lnTo>
                <a:lnTo>
                  <a:pt x="17059" y="5400"/>
                </a:lnTo>
                <a:lnTo>
                  <a:pt x="18900" y="4050"/>
                </a:lnTo>
                <a:lnTo>
                  <a:pt x="20741" y="5400"/>
                </a:lnTo>
                <a:lnTo>
                  <a:pt x="20005" y="3191"/>
                </a:lnTo>
                <a:cubicBezTo>
                  <a:pt x="20005" y="3191"/>
                  <a:pt x="21600" y="1964"/>
                  <a:pt x="21600" y="1964"/>
                </a:cubicBezTo>
                <a:close/>
                <a:moveTo>
                  <a:pt x="10800" y="20616"/>
                </a:moveTo>
                <a:cubicBezTo>
                  <a:pt x="5386" y="20616"/>
                  <a:pt x="982" y="16203"/>
                  <a:pt x="982" y="10777"/>
                </a:cubicBezTo>
                <a:cubicBezTo>
                  <a:pt x="982" y="6434"/>
                  <a:pt x="3745" y="2741"/>
                  <a:pt x="7690" y="1441"/>
                </a:cubicBezTo>
                <a:cubicBezTo>
                  <a:pt x="6837" y="3102"/>
                  <a:pt x="6382" y="4957"/>
                  <a:pt x="6382" y="6841"/>
                </a:cubicBezTo>
                <a:cubicBezTo>
                  <a:pt x="6382" y="13004"/>
                  <a:pt x="11118" y="18079"/>
                  <a:pt x="17134" y="18604"/>
                </a:cubicBezTo>
                <a:cubicBezTo>
                  <a:pt x="15361" y="19863"/>
                  <a:pt x="13065" y="20616"/>
                  <a:pt x="10800" y="20616"/>
                </a:cubicBezTo>
                <a:moveTo>
                  <a:pt x="7364" y="6841"/>
                </a:moveTo>
                <a:cubicBezTo>
                  <a:pt x="7364" y="4248"/>
                  <a:pt x="8276" y="1870"/>
                  <a:pt x="9794" y="5"/>
                </a:cubicBezTo>
                <a:cubicBezTo>
                  <a:pt x="4302" y="514"/>
                  <a:pt x="0" y="5140"/>
                  <a:pt x="0" y="10777"/>
                </a:cubicBezTo>
                <a:cubicBezTo>
                  <a:pt x="0" y="16755"/>
                  <a:pt x="4836" y="21600"/>
                  <a:pt x="10800" y="21600"/>
                </a:cubicBezTo>
                <a:cubicBezTo>
                  <a:pt x="14176" y="21600"/>
                  <a:pt x="17656" y="20045"/>
                  <a:pt x="19636" y="17613"/>
                </a:cubicBezTo>
                <a:cubicBezTo>
                  <a:pt x="19305" y="17644"/>
                  <a:pt x="18503" y="17665"/>
                  <a:pt x="18164" y="17665"/>
                </a:cubicBezTo>
                <a:cubicBezTo>
                  <a:pt x="12199" y="17665"/>
                  <a:pt x="7364" y="12819"/>
                  <a:pt x="7364" y="6841"/>
                </a:cubicBezTo>
                <a:moveTo>
                  <a:pt x="17673" y="10309"/>
                </a:moveTo>
                <a:lnTo>
                  <a:pt x="17137" y="11737"/>
                </a:lnTo>
                <a:lnTo>
                  <a:pt x="15709" y="11737"/>
                </a:lnTo>
                <a:lnTo>
                  <a:pt x="16869" y="12629"/>
                </a:lnTo>
                <a:lnTo>
                  <a:pt x="16334" y="14236"/>
                </a:lnTo>
                <a:lnTo>
                  <a:pt x="17673" y="13255"/>
                </a:lnTo>
                <a:lnTo>
                  <a:pt x="19011" y="14236"/>
                </a:lnTo>
                <a:lnTo>
                  <a:pt x="18476" y="12629"/>
                </a:lnTo>
                <a:lnTo>
                  <a:pt x="19636" y="11737"/>
                </a:lnTo>
                <a:lnTo>
                  <a:pt x="18208" y="11737"/>
                </a:lnTo>
                <a:cubicBezTo>
                  <a:pt x="18208" y="11737"/>
                  <a:pt x="17673" y="10309"/>
                  <a:pt x="17673" y="10309"/>
                </a:cubicBezTo>
                <a:close/>
                <a:moveTo>
                  <a:pt x="11425" y="9327"/>
                </a:moveTo>
                <a:lnTo>
                  <a:pt x="12764" y="8345"/>
                </a:lnTo>
                <a:lnTo>
                  <a:pt x="14102" y="9327"/>
                </a:lnTo>
                <a:lnTo>
                  <a:pt x="13567" y="7721"/>
                </a:lnTo>
                <a:lnTo>
                  <a:pt x="14727" y="6828"/>
                </a:lnTo>
                <a:lnTo>
                  <a:pt x="13299" y="6828"/>
                </a:lnTo>
                <a:lnTo>
                  <a:pt x="12764" y="5400"/>
                </a:lnTo>
                <a:lnTo>
                  <a:pt x="12228" y="6828"/>
                </a:lnTo>
                <a:lnTo>
                  <a:pt x="10800" y="6828"/>
                </a:lnTo>
                <a:lnTo>
                  <a:pt x="11960" y="7721"/>
                </a:lnTo>
                <a:cubicBezTo>
                  <a:pt x="11960" y="7721"/>
                  <a:pt x="11425" y="9327"/>
                  <a:pt x="11425" y="9327"/>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6" name="Shape 2959"/>
          <p:cNvSpPr/>
          <p:nvPr/>
        </p:nvSpPr>
        <p:spPr>
          <a:xfrm>
            <a:off x="10856925"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7855" y="8836"/>
                </a:moveTo>
                <a:cubicBezTo>
                  <a:pt x="6770" y="8836"/>
                  <a:pt x="5891" y="7957"/>
                  <a:pt x="5891" y="6873"/>
                </a:cubicBezTo>
                <a:cubicBezTo>
                  <a:pt x="5891" y="5788"/>
                  <a:pt x="6770" y="4909"/>
                  <a:pt x="7855" y="4909"/>
                </a:cubicBezTo>
                <a:cubicBezTo>
                  <a:pt x="8939" y="4909"/>
                  <a:pt x="9818" y="5788"/>
                  <a:pt x="9818" y="6873"/>
                </a:cubicBezTo>
                <a:cubicBezTo>
                  <a:pt x="9818" y="7957"/>
                  <a:pt x="8939" y="8836"/>
                  <a:pt x="7855" y="8836"/>
                </a:cubicBezTo>
                <a:moveTo>
                  <a:pt x="7855" y="3927"/>
                </a:moveTo>
                <a:cubicBezTo>
                  <a:pt x="6228" y="3927"/>
                  <a:pt x="4909" y="5247"/>
                  <a:pt x="4909" y="6873"/>
                </a:cubicBezTo>
                <a:cubicBezTo>
                  <a:pt x="4909" y="8500"/>
                  <a:pt x="6228" y="9818"/>
                  <a:pt x="7855" y="9818"/>
                </a:cubicBezTo>
                <a:cubicBezTo>
                  <a:pt x="9481" y="9818"/>
                  <a:pt x="10800" y="8500"/>
                  <a:pt x="10800" y="6873"/>
                </a:cubicBezTo>
                <a:cubicBezTo>
                  <a:pt x="10800" y="5247"/>
                  <a:pt x="9481" y="3927"/>
                  <a:pt x="7855" y="3927"/>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2273" y="10800"/>
                </a:moveTo>
                <a:cubicBezTo>
                  <a:pt x="12002" y="10800"/>
                  <a:pt x="11782" y="11020"/>
                  <a:pt x="11782" y="11291"/>
                </a:cubicBezTo>
                <a:cubicBezTo>
                  <a:pt x="11782" y="11562"/>
                  <a:pt x="12002" y="11782"/>
                  <a:pt x="12273" y="11782"/>
                </a:cubicBezTo>
                <a:cubicBezTo>
                  <a:pt x="12544" y="11782"/>
                  <a:pt x="12764" y="11562"/>
                  <a:pt x="12764" y="11291"/>
                </a:cubicBezTo>
                <a:cubicBezTo>
                  <a:pt x="12764" y="11020"/>
                  <a:pt x="12544" y="10800"/>
                  <a:pt x="12273" y="10800"/>
                </a:cubicBezTo>
                <a:moveTo>
                  <a:pt x="9327" y="15709"/>
                </a:moveTo>
                <a:cubicBezTo>
                  <a:pt x="9056" y="15709"/>
                  <a:pt x="8836" y="15490"/>
                  <a:pt x="8836" y="15218"/>
                </a:cubicBezTo>
                <a:cubicBezTo>
                  <a:pt x="8836" y="14947"/>
                  <a:pt x="9056" y="14727"/>
                  <a:pt x="9327" y="14727"/>
                </a:cubicBezTo>
                <a:cubicBezTo>
                  <a:pt x="9598" y="14727"/>
                  <a:pt x="9818" y="14947"/>
                  <a:pt x="9818" y="15218"/>
                </a:cubicBezTo>
                <a:cubicBezTo>
                  <a:pt x="9818" y="15490"/>
                  <a:pt x="9598" y="15709"/>
                  <a:pt x="9327" y="15709"/>
                </a:cubicBezTo>
                <a:moveTo>
                  <a:pt x="9327" y="13745"/>
                </a:moveTo>
                <a:cubicBezTo>
                  <a:pt x="8514" y="13745"/>
                  <a:pt x="7855" y="14405"/>
                  <a:pt x="7855" y="15218"/>
                </a:cubicBezTo>
                <a:cubicBezTo>
                  <a:pt x="7855" y="16032"/>
                  <a:pt x="8514" y="16691"/>
                  <a:pt x="9327" y="16691"/>
                </a:cubicBezTo>
                <a:cubicBezTo>
                  <a:pt x="10141" y="16691"/>
                  <a:pt x="10800" y="16032"/>
                  <a:pt x="10800" y="15218"/>
                </a:cubicBezTo>
                <a:cubicBezTo>
                  <a:pt x="10800" y="14405"/>
                  <a:pt x="10141" y="13745"/>
                  <a:pt x="9327" y="13745"/>
                </a:cubicBezTo>
                <a:moveTo>
                  <a:pt x="4909" y="11782"/>
                </a:moveTo>
                <a:cubicBezTo>
                  <a:pt x="4367" y="11782"/>
                  <a:pt x="3927" y="12222"/>
                  <a:pt x="3927" y="12764"/>
                </a:cubicBezTo>
                <a:cubicBezTo>
                  <a:pt x="3927" y="13305"/>
                  <a:pt x="4367" y="13745"/>
                  <a:pt x="4909" y="13745"/>
                </a:cubicBezTo>
                <a:cubicBezTo>
                  <a:pt x="5451" y="13745"/>
                  <a:pt x="5891" y="13305"/>
                  <a:pt x="5891" y="12764"/>
                </a:cubicBezTo>
                <a:cubicBezTo>
                  <a:pt x="5891" y="12222"/>
                  <a:pt x="5451" y="11782"/>
                  <a:pt x="4909" y="11782"/>
                </a:cubicBezTo>
                <a:moveTo>
                  <a:pt x="14236" y="16691"/>
                </a:moveTo>
                <a:cubicBezTo>
                  <a:pt x="13966" y="16691"/>
                  <a:pt x="13745" y="16911"/>
                  <a:pt x="13745" y="17182"/>
                </a:cubicBezTo>
                <a:cubicBezTo>
                  <a:pt x="13745" y="17453"/>
                  <a:pt x="13966" y="17673"/>
                  <a:pt x="14236" y="17673"/>
                </a:cubicBezTo>
                <a:cubicBezTo>
                  <a:pt x="14507" y="17673"/>
                  <a:pt x="14727" y="17453"/>
                  <a:pt x="14727" y="17182"/>
                </a:cubicBezTo>
                <a:cubicBezTo>
                  <a:pt x="14727" y="16911"/>
                  <a:pt x="14507" y="16691"/>
                  <a:pt x="14236" y="16691"/>
                </a:cubicBezTo>
                <a:moveTo>
                  <a:pt x="16691" y="11782"/>
                </a:moveTo>
                <a:cubicBezTo>
                  <a:pt x="16149" y="11782"/>
                  <a:pt x="15709" y="11342"/>
                  <a:pt x="15709" y="10800"/>
                </a:cubicBezTo>
                <a:cubicBezTo>
                  <a:pt x="15709" y="10258"/>
                  <a:pt x="16149" y="9818"/>
                  <a:pt x="16691" y="9818"/>
                </a:cubicBezTo>
                <a:cubicBezTo>
                  <a:pt x="17233" y="9818"/>
                  <a:pt x="17673" y="10258"/>
                  <a:pt x="17673" y="10800"/>
                </a:cubicBezTo>
                <a:cubicBezTo>
                  <a:pt x="17673" y="11342"/>
                  <a:pt x="17233" y="11782"/>
                  <a:pt x="16691" y="11782"/>
                </a:cubicBezTo>
                <a:moveTo>
                  <a:pt x="16691" y="8836"/>
                </a:moveTo>
                <a:cubicBezTo>
                  <a:pt x="15606" y="8836"/>
                  <a:pt x="14727" y="9716"/>
                  <a:pt x="14727" y="10800"/>
                </a:cubicBezTo>
                <a:cubicBezTo>
                  <a:pt x="14727" y="11884"/>
                  <a:pt x="15606" y="12764"/>
                  <a:pt x="16691" y="12764"/>
                </a:cubicBezTo>
                <a:cubicBezTo>
                  <a:pt x="17775" y="12764"/>
                  <a:pt x="18655" y="11884"/>
                  <a:pt x="18655" y="10800"/>
                </a:cubicBezTo>
                <a:cubicBezTo>
                  <a:pt x="18655" y="9716"/>
                  <a:pt x="17775" y="8836"/>
                  <a:pt x="16691"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7" name="Shape 2960"/>
          <p:cNvSpPr/>
          <p:nvPr/>
        </p:nvSpPr>
        <p:spPr>
          <a:xfrm>
            <a:off x="11559397" y="7971343"/>
            <a:ext cx="367962" cy="267608"/>
          </a:xfrm>
          <a:custGeom>
            <a:avLst/>
            <a:gdLst/>
            <a:ahLst/>
            <a:cxnLst>
              <a:cxn ang="0">
                <a:pos x="wd2" y="hd2"/>
              </a:cxn>
              <a:cxn ang="5400000">
                <a:pos x="wd2" y="hd2"/>
              </a:cxn>
              <a:cxn ang="10800000">
                <a:pos x="wd2" y="hd2"/>
              </a:cxn>
              <a:cxn ang="16200000">
                <a:pos x="wd2" y="hd2"/>
              </a:cxn>
            </a:cxnLst>
            <a:rect l="0" t="0" r="r" b="b"/>
            <a:pathLst>
              <a:path w="21016" h="21600" extrusionOk="0">
                <a:moveTo>
                  <a:pt x="17140" y="11946"/>
                </a:moveTo>
                <a:cubicBezTo>
                  <a:pt x="15736" y="13192"/>
                  <a:pt x="13853" y="14375"/>
                  <a:pt x="11542" y="15211"/>
                </a:cubicBezTo>
                <a:cubicBezTo>
                  <a:pt x="9755" y="15857"/>
                  <a:pt x="7947" y="16197"/>
                  <a:pt x="6315" y="16197"/>
                </a:cubicBezTo>
                <a:cubicBezTo>
                  <a:pt x="5843" y="16197"/>
                  <a:pt x="5401" y="16158"/>
                  <a:pt x="4974" y="16102"/>
                </a:cubicBezTo>
                <a:cubicBezTo>
                  <a:pt x="4247" y="14590"/>
                  <a:pt x="3822" y="12766"/>
                  <a:pt x="3822" y="10800"/>
                </a:cubicBezTo>
                <a:cubicBezTo>
                  <a:pt x="3822" y="5581"/>
                  <a:pt x="6815" y="1350"/>
                  <a:pt x="10508" y="1350"/>
                </a:cubicBezTo>
                <a:cubicBezTo>
                  <a:pt x="14201" y="1350"/>
                  <a:pt x="17194" y="5581"/>
                  <a:pt x="17194" y="10800"/>
                </a:cubicBezTo>
                <a:cubicBezTo>
                  <a:pt x="17194" y="11189"/>
                  <a:pt x="17172" y="11570"/>
                  <a:pt x="17140" y="11946"/>
                </a:cubicBezTo>
                <a:moveTo>
                  <a:pt x="10508" y="20250"/>
                </a:moveTo>
                <a:cubicBezTo>
                  <a:pt x="8681" y="20250"/>
                  <a:pt x="7028" y="19212"/>
                  <a:pt x="5821" y="17534"/>
                </a:cubicBezTo>
                <a:cubicBezTo>
                  <a:pt x="5984" y="17541"/>
                  <a:pt x="6147" y="17547"/>
                  <a:pt x="6315" y="17547"/>
                </a:cubicBezTo>
                <a:cubicBezTo>
                  <a:pt x="7976" y="17547"/>
                  <a:pt x="9848" y="17215"/>
                  <a:pt x="11778" y="16518"/>
                </a:cubicBezTo>
                <a:cubicBezTo>
                  <a:pt x="13697" y="15824"/>
                  <a:pt x="15425" y="14854"/>
                  <a:pt x="16859" y="13742"/>
                </a:cubicBezTo>
                <a:cubicBezTo>
                  <a:pt x="15984" y="17519"/>
                  <a:pt x="13473" y="20250"/>
                  <a:pt x="10508" y="20250"/>
                </a:cubicBezTo>
                <a:moveTo>
                  <a:pt x="20938" y="6356"/>
                </a:moveTo>
                <a:cubicBezTo>
                  <a:pt x="20592" y="4617"/>
                  <a:pt x="19141" y="3452"/>
                  <a:pt x="17072" y="2964"/>
                </a:cubicBezTo>
                <a:cubicBezTo>
                  <a:pt x="17380" y="3481"/>
                  <a:pt x="17660" y="4034"/>
                  <a:pt x="17905" y="4620"/>
                </a:cubicBezTo>
                <a:cubicBezTo>
                  <a:pt x="19058" y="5088"/>
                  <a:pt x="19838" y="5815"/>
                  <a:pt x="20018" y="6721"/>
                </a:cubicBezTo>
                <a:cubicBezTo>
                  <a:pt x="20123" y="7246"/>
                  <a:pt x="20033" y="7861"/>
                  <a:pt x="19752" y="8549"/>
                </a:cubicBezTo>
                <a:cubicBezTo>
                  <a:pt x="19449" y="9292"/>
                  <a:pt x="18904" y="10122"/>
                  <a:pt x="18143" y="10958"/>
                </a:cubicBezTo>
                <a:cubicBezTo>
                  <a:pt x="18144" y="10905"/>
                  <a:pt x="18149" y="10853"/>
                  <a:pt x="18149" y="10800"/>
                </a:cubicBezTo>
                <a:cubicBezTo>
                  <a:pt x="18149" y="4835"/>
                  <a:pt x="14728" y="0"/>
                  <a:pt x="10508" y="0"/>
                </a:cubicBezTo>
                <a:cubicBezTo>
                  <a:pt x="6288" y="0"/>
                  <a:pt x="2867" y="4835"/>
                  <a:pt x="2867" y="10800"/>
                </a:cubicBezTo>
                <a:cubicBezTo>
                  <a:pt x="2867" y="12627"/>
                  <a:pt x="3190" y="14345"/>
                  <a:pt x="3756" y="15853"/>
                </a:cubicBezTo>
                <a:cubicBezTo>
                  <a:pt x="2245" y="15418"/>
                  <a:pt x="1209" y="14595"/>
                  <a:pt x="997" y="13528"/>
                </a:cubicBezTo>
                <a:cubicBezTo>
                  <a:pt x="893" y="13003"/>
                  <a:pt x="982" y="12389"/>
                  <a:pt x="1263" y="11700"/>
                </a:cubicBezTo>
                <a:cubicBezTo>
                  <a:pt x="1416" y="11327"/>
                  <a:pt x="1650" y="10926"/>
                  <a:pt x="1922" y="10518"/>
                </a:cubicBezTo>
                <a:cubicBezTo>
                  <a:pt x="1933" y="9817"/>
                  <a:pt x="1982" y="9128"/>
                  <a:pt x="2074" y="8461"/>
                </a:cubicBezTo>
                <a:cubicBezTo>
                  <a:pt x="528" y="10248"/>
                  <a:pt x="-261" y="12188"/>
                  <a:pt x="78" y="13893"/>
                </a:cubicBezTo>
                <a:cubicBezTo>
                  <a:pt x="452" y="15777"/>
                  <a:pt x="2118" y="16988"/>
                  <a:pt x="4465" y="17394"/>
                </a:cubicBezTo>
                <a:cubicBezTo>
                  <a:pt x="5863" y="19948"/>
                  <a:pt x="8046" y="21600"/>
                  <a:pt x="10508" y="21600"/>
                </a:cubicBezTo>
                <a:cubicBezTo>
                  <a:pt x="14255" y="21600"/>
                  <a:pt x="17365" y="17785"/>
                  <a:pt x="18017" y="12755"/>
                </a:cubicBezTo>
                <a:cubicBezTo>
                  <a:pt x="20167" y="10724"/>
                  <a:pt x="21339" y="8374"/>
                  <a:pt x="20938" y="635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8" name="Shape 2961"/>
          <p:cNvSpPr/>
          <p:nvPr/>
        </p:nvSpPr>
        <p:spPr>
          <a:xfrm>
            <a:off x="12312046" y="7921166"/>
            <a:ext cx="267608"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581" y="20618"/>
                  <a:pt x="1350" y="17422"/>
                  <a:pt x="1350" y="13478"/>
                </a:cubicBezTo>
                <a:cubicBezTo>
                  <a:pt x="1350" y="8836"/>
                  <a:pt x="10125" y="1166"/>
                  <a:pt x="10800" y="1166"/>
                </a:cubicBezTo>
                <a:cubicBezTo>
                  <a:pt x="11475" y="1166"/>
                  <a:pt x="20250" y="8836"/>
                  <a:pt x="20250" y="13478"/>
                </a:cubicBezTo>
                <a:cubicBezTo>
                  <a:pt x="20250" y="17422"/>
                  <a:pt x="16019" y="20618"/>
                  <a:pt x="10800" y="20618"/>
                </a:cubicBezTo>
                <a:moveTo>
                  <a:pt x="10800" y="0"/>
                </a:moveTo>
                <a:cubicBezTo>
                  <a:pt x="9450" y="0"/>
                  <a:pt x="0" y="8345"/>
                  <a:pt x="0" y="13745"/>
                </a:cubicBezTo>
                <a:cubicBezTo>
                  <a:pt x="0" y="18083"/>
                  <a:pt x="4836" y="21600"/>
                  <a:pt x="10800" y="21600"/>
                </a:cubicBezTo>
                <a:cubicBezTo>
                  <a:pt x="16765" y="21600"/>
                  <a:pt x="21600" y="18083"/>
                  <a:pt x="21600" y="13745"/>
                </a:cubicBezTo>
                <a:cubicBezTo>
                  <a:pt x="21600" y="8345"/>
                  <a:pt x="12150" y="0"/>
                  <a:pt x="10800" y="0"/>
                </a:cubicBezTo>
                <a:moveTo>
                  <a:pt x="10800" y="18655"/>
                </a:moveTo>
                <a:cubicBezTo>
                  <a:pt x="7072" y="18655"/>
                  <a:pt x="4050" y="16456"/>
                  <a:pt x="4050" y="13745"/>
                </a:cubicBezTo>
                <a:cubicBezTo>
                  <a:pt x="4050" y="13474"/>
                  <a:pt x="3748" y="13255"/>
                  <a:pt x="3375" y="13255"/>
                </a:cubicBezTo>
                <a:cubicBezTo>
                  <a:pt x="3002" y="13255"/>
                  <a:pt x="2700" y="13474"/>
                  <a:pt x="2700" y="13745"/>
                </a:cubicBezTo>
                <a:cubicBezTo>
                  <a:pt x="2700" y="16999"/>
                  <a:pt x="6327" y="19636"/>
                  <a:pt x="10800" y="19636"/>
                </a:cubicBezTo>
                <a:cubicBezTo>
                  <a:pt x="11173" y="19636"/>
                  <a:pt x="11475" y="19417"/>
                  <a:pt x="11475" y="19145"/>
                </a:cubicBezTo>
                <a:cubicBezTo>
                  <a:pt x="11475" y="18875"/>
                  <a:pt x="11173" y="18655"/>
                  <a:pt x="10800" y="186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19" name="Shape 2962"/>
          <p:cNvSpPr/>
          <p:nvPr/>
        </p:nvSpPr>
        <p:spPr>
          <a:xfrm>
            <a:off x="12964341" y="7921166"/>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3745" y="3927"/>
                </a:moveTo>
                <a:cubicBezTo>
                  <a:pt x="13204" y="3927"/>
                  <a:pt x="12764" y="4367"/>
                  <a:pt x="12764" y="4909"/>
                </a:cubicBezTo>
                <a:cubicBezTo>
                  <a:pt x="12764" y="5451"/>
                  <a:pt x="13204" y="5891"/>
                  <a:pt x="13745" y="5891"/>
                </a:cubicBezTo>
                <a:cubicBezTo>
                  <a:pt x="14287" y="5891"/>
                  <a:pt x="14727" y="5451"/>
                  <a:pt x="14727" y="4909"/>
                </a:cubicBezTo>
                <a:cubicBezTo>
                  <a:pt x="14727" y="4367"/>
                  <a:pt x="14287" y="3927"/>
                  <a:pt x="13745" y="3927"/>
                </a:cubicBezTo>
                <a:moveTo>
                  <a:pt x="16691" y="7855"/>
                </a:moveTo>
                <a:cubicBezTo>
                  <a:pt x="16149" y="7855"/>
                  <a:pt x="15709" y="8295"/>
                  <a:pt x="15709" y="8836"/>
                </a:cubicBezTo>
                <a:cubicBezTo>
                  <a:pt x="15709" y="9378"/>
                  <a:pt x="16149" y="9818"/>
                  <a:pt x="16691" y="9818"/>
                </a:cubicBezTo>
                <a:cubicBezTo>
                  <a:pt x="17233" y="9818"/>
                  <a:pt x="17673" y="9378"/>
                  <a:pt x="17673" y="8836"/>
                </a:cubicBezTo>
                <a:cubicBezTo>
                  <a:pt x="17673" y="8295"/>
                  <a:pt x="17233" y="7855"/>
                  <a:pt x="16691" y="7855"/>
                </a:cubicBezTo>
                <a:moveTo>
                  <a:pt x="7855" y="4909"/>
                </a:moveTo>
                <a:cubicBezTo>
                  <a:pt x="7313" y="4909"/>
                  <a:pt x="6873" y="5349"/>
                  <a:pt x="6873" y="5891"/>
                </a:cubicBezTo>
                <a:cubicBezTo>
                  <a:pt x="6873" y="6433"/>
                  <a:pt x="7313" y="6873"/>
                  <a:pt x="7855" y="6873"/>
                </a:cubicBezTo>
                <a:cubicBezTo>
                  <a:pt x="8396" y="6873"/>
                  <a:pt x="8836" y="6433"/>
                  <a:pt x="8836" y="5891"/>
                </a:cubicBezTo>
                <a:cubicBezTo>
                  <a:pt x="8836" y="5349"/>
                  <a:pt x="8396" y="4909"/>
                  <a:pt x="7855" y="4909"/>
                </a:cubicBezTo>
                <a:moveTo>
                  <a:pt x="3927" y="7855"/>
                </a:moveTo>
                <a:cubicBezTo>
                  <a:pt x="3385" y="7855"/>
                  <a:pt x="2945" y="8295"/>
                  <a:pt x="2945" y="8836"/>
                </a:cubicBezTo>
                <a:cubicBezTo>
                  <a:pt x="2945" y="9378"/>
                  <a:pt x="3385" y="9818"/>
                  <a:pt x="3927" y="9818"/>
                </a:cubicBezTo>
                <a:cubicBezTo>
                  <a:pt x="4469" y="9818"/>
                  <a:pt x="4909" y="9378"/>
                  <a:pt x="4909" y="8836"/>
                </a:cubicBezTo>
                <a:cubicBezTo>
                  <a:pt x="4909" y="8295"/>
                  <a:pt x="4469" y="7855"/>
                  <a:pt x="3927" y="7855"/>
                </a:cubicBezTo>
                <a:moveTo>
                  <a:pt x="1008" y="10800"/>
                </a:moveTo>
                <a:cubicBezTo>
                  <a:pt x="1278" y="5878"/>
                  <a:pt x="5552" y="1964"/>
                  <a:pt x="10800" y="1964"/>
                </a:cubicBezTo>
                <a:cubicBezTo>
                  <a:pt x="16048" y="1964"/>
                  <a:pt x="20322" y="5878"/>
                  <a:pt x="20592" y="10800"/>
                </a:cubicBezTo>
                <a:cubicBezTo>
                  <a:pt x="20592" y="10800"/>
                  <a:pt x="1008" y="10800"/>
                  <a:pt x="1008" y="10800"/>
                </a:cubicBezTo>
                <a:close/>
                <a:moveTo>
                  <a:pt x="11291" y="1005"/>
                </a:moveTo>
                <a:lnTo>
                  <a:pt x="11291" y="491"/>
                </a:lnTo>
                <a:cubicBezTo>
                  <a:pt x="11291" y="220"/>
                  <a:pt x="11071" y="0"/>
                  <a:pt x="10800" y="0"/>
                </a:cubicBezTo>
                <a:cubicBezTo>
                  <a:pt x="10529" y="0"/>
                  <a:pt x="10309" y="220"/>
                  <a:pt x="10309" y="491"/>
                </a:cubicBezTo>
                <a:lnTo>
                  <a:pt x="10309" y="1005"/>
                </a:lnTo>
                <a:cubicBezTo>
                  <a:pt x="4574" y="1252"/>
                  <a:pt x="0" y="5756"/>
                  <a:pt x="0" y="11291"/>
                </a:cubicBezTo>
                <a:cubicBezTo>
                  <a:pt x="0" y="11562"/>
                  <a:pt x="220" y="11782"/>
                  <a:pt x="491" y="11782"/>
                </a:cubicBezTo>
                <a:lnTo>
                  <a:pt x="10309" y="11782"/>
                </a:lnTo>
                <a:lnTo>
                  <a:pt x="10309" y="18655"/>
                </a:lnTo>
                <a:cubicBezTo>
                  <a:pt x="10309" y="19739"/>
                  <a:pt x="9430" y="20618"/>
                  <a:pt x="8345" y="20618"/>
                </a:cubicBezTo>
                <a:cubicBezTo>
                  <a:pt x="7261" y="20618"/>
                  <a:pt x="6382" y="19739"/>
                  <a:pt x="6382" y="18655"/>
                </a:cubicBezTo>
                <a:cubicBezTo>
                  <a:pt x="6382" y="18383"/>
                  <a:pt x="6162" y="18164"/>
                  <a:pt x="5891" y="18164"/>
                </a:cubicBezTo>
                <a:cubicBezTo>
                  <a:pt x="5620" y="18164"/>
                  <a:pt x="5400" y="18383"/>
                  <a:pt x="5400" y="18655"/>
                </a:cubicBezTo>
                <a:cubicBezTo>
                  <a:pt x="5400" y="20281"/>
                  <a:pt x="6719" y="21600"/>
                  <a:pt x="8345" y="21600"/>
                </a:cubicBezTo>
                <a:cubicBezTo>
                  <a:pt x="9804" y="21600"/>
                  <a:pt x="11007" y="20537"/>
                  <a:pt x="11242" y="19145"/>
                </a:cubicBezTo>
                <a:lnTo>
                  <a:pt x="11291" y="19145"/>
                </a:lnTo>
                <a:lnTo>
                  <a:pt x="11291" y="11782"/>
                </a:lnTo>
                <a:lnTo>
                  <a:pt x="21109" y="11782"/>
                </a:lnTo>
                <a:cubicBezTo>
                  <a:pt x="21380" y="11782"/>
                  <a:pt x="21600" y="11562"/>
                  <a:pt x="21600" y="11291"/>
                </a:cubicBezTo>
                <a:cubicBezTo>
                  <a:pt x="21600" y="5756"/>
                  <a:pt x="17026" y="1252"/>
                  <a:pt x="11291" y="1005"/>
                </a:cubicBezTo>
                <a:moveTo>
                  <a:pt x="10800" y="6873"/>
                </a:moveTo>
                <a:cubicBezTo>
                  <a:pt x="10258" y="6873"/>
                  <a:pt x="9818" y="7313"/>
                  <a:pt x="9818" y="7855"/>
                </a:cubicBezTo>
                <a:cubicBezTo>
                  <a:pt x="9818" y="8396"/>
                  <a:pt x="10258" y="8836"/>
                  <a:pt x="10800" y="8836"/>
                </a:cubicBezTo>
                <a:cubicBezTo>
                  <a:pt x="11342" y="8836"/>
                  <a:pt x="11782" y="8396"/>
                  <a:pt x="11782" y="7855"/>
                </a:cubicBezTo>
                <a:cubicBezTo>
                  <a:pt x="11782" y="7313"/>
                  <a:pt x="11342" y="6873"/>
                  <a:pt x="10800"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0" name="Shape 2963"/>
          <p:cNvSpPr/>
          <p:nvPr/>
        </p:nvSpPr>
        <p:spPr>
          <a:xfrm>
            <a:off x="13666813" y="8004794"/>
            <a:ext cx="367962" cy="200706"/>
          </a:xfrm>
          <a:custGeom>
            <a:avLst/>
            <a:gdLst/>
            <a:ahLst/>
            <a:cxnLst>
              <a:cxn ang="0">
                <a:pos x="wd2" y="hd2"/>
              </a:cxn>
              <a:cxn ang="5400000">
                <a:pos x="wd2" y="hd2"/>
              </a:cxn>
              <a:cxn ang="10800000">
                <a:pos x="wd2" y="hd2"/>
              </a:cxn>
              <a:cxn ang="16200000">
                <a:pos x="wd2" y="hd2"/>
              </a:cxn>
            </a:cxnLst>
            <a:rect l="0" t="0" r="r" b="b"/>
            <a:pathLst>
              <a:path w="21600" h="21600" extrusionOk="0">
                <a:moveTo>
                  <a:pt x="18632" y="19800"/>
                </a:moveTo>
                <a:cubicBezTo>
                  <a:pt x="18391" y="11772"/>
                  <a:pt x="14982" y="5400"/>
                  <a:pt x="10800" y="5400"/>
                </a:cubicBezTo>
                <a:cubicBezTo>
                  <a:pt x="6618" y="5400"/>
                  <a:pt x="3209" y="11772"/>
                  <a:pt x="2968" y="19800"/>
                </a:cubicBezTo>
                <a:lnTo>
                  <a:pt x="1005" y="19800"/>
                </a:lnTo>
                <a:cubicBezTo>
                  <a:pt x="1251" y="9783"/>
                  <a:pt x="5535" y="1800"/>
                  <a:pt x="10800" y="1800"/>
                </a:cubicBezTo>
                <a:cubicBezTo>
                  <a:pt x="16065" y="1800"/>
                  <a:pt x="20349" y="9783"/>
                  <a:pt x="20595" y="19800"/>
                </a:cubicBezTo>
                <a:cubicBezTo>
                  <a:pt x="20595" y="19800"/>
                  <a:pt x="18632" y="19800"/>
                  <a:pt x="18632" y="19800"/>
                </a:cubicBezTo>
                <a:close/>
                <a:moveTo>
                  <a:pt x="15687" y="19800"/>
                </a:moveTo>
                <a:cubicBezTo>
                  <a:pt x="15461" y="14755"/>
                  <a:pt x="13360" y="10800"/>
                  <a:pt x="10800" y="10800"/>
                </a:cubicBezTo>
                <a:cubicBezTo>
                  <a:pt x="8240" y="10800"/>
                  <a:pt x="6139" y="14755"/>
                  <a:pt x="5913" y="19800"/>
                </a:cubicBezTo>
                <a:lnTo>
                  <a:pt x="3950" y="19800"/>
                </a:lnTo>
                <a:cubicBezTo>
                  <a:pt x="4187" y="12767"/>
                  <a:pt x="7159" y="7200"/>
                  <a:pt x="10800" y="7200"/>
                </a:cubicBezTo>
                <a:cubicBezTo>
                  <a:pt x="14441" y="7200"/>
                  <a:pt x="17413" y="12767"/>
                  <a:pt x="17650" y="19800"/>
                </a:cubicBezTo>
                <a:cubicBezTo>
                  <a:pt x="17650" y="19800"/>
                  <a:pt x="15687" y="19800"/>
                  <a:pt x="15687" y="19800"/>
                </a:cubicBezTo>
                <a:close/>
                <a:moveTo>
                  <a:pt x="12724" y="19800"/>
                </a:moveTo>
                <a:cubicBezTo>
                  <a:pt x="12542" y="17747"/>
                  <a:pt x="11750" y="16200"/>
                  <a:pt x="10800" y="16200"/>
                </a:cubicBezTo>
                <a:cubicBezTo>
                  <a:pt x="9850" y="16200"/>
                  <a:pt x="9058" y="17747"/>
                  <a:pt x="8876" y="19800"/>
                </a:cubicBezTo>
                <a:lnTo>
                  <a:pt x="6899" y="19800"/>
                </a:lnTo>
                <a:cubicBezTo>
                  <a:pt x="7115" y="15751"/>
                  <a:pt x="8779" y="12600"/>
                  <a:pt x="10800" y="12600"/>
                </a:cubicBezTo>
                <a:cubicBezTo>
                  <a:pt x="12821" y="12600"/>
                  <a:pt x="14485" y="15751"/>
                  <a:pt x="14701" y="19800"/>
                </a:cubicBezTo>
                <a:cubicBezTo>
                  <a:pt x="14701" y="19800"/>
                  <a:pt x="12724" y="19800"/>
                  <a:pt x="12724" y="19800"/>
                </a:cubicBezTo>
                <a:close/>
                <a:moveTo>
                  <a:pt x="10800" y="0"/>
                </a:moveTo>
                <a:cubicBezTo>
                  <a:pt x="4835" y="0"/>
                  <a:pt x="0" y="9268"/>
                  <a:pt x="0" y="20700"/>
                </a:cubicBezTo>
                <a:cubicBezTo>
                  <a:pt x="0" y="21197"/>
                  <a:pt x="220" y="21600"/>
                  <a:pt x="491" y="21600"/>
                </a:cubicBezTo>
                <a:lnTo>
                  <a:pt x="9327" y="21600"/>
                </a:lnTo>
                <a:cubicBezTo>
                  <a:pt x="9599" y="21600"/>
                  <a:pt x="9818" y="21197"/>
                  <a:pt x="9818" y="20700"/>
                </a:cubicBezTo>
                <a:cubicBezTo>
                  <a:pt x="9818" y="19209"/>
                  <a:pt x="10258" y="18000"/>
                  <a:pt x="10800" y="18000"/>
                </a:cubicBezTo>
                <a:cubicBezTo>
                  <a:pt x="11342" y="18000"/>
                  <a:pt x="11782" y="19209"/>
                  <a:pt x="11782" y="20700"/>
                </a:cubicBezTo>
                <a:cubicBezTo>
                  <a:pt x="11782" y="21197"/>
                  <a:pt x="12001" y="21600"/>
                  <a:pt x="12273" y="21600"/>
                </a:cubicBezTo>
                <a:lnTo>
                  <a:pt x="21109" y="21600"/>
                </a:lnTo>
                <a:cubicBezTo>
                  <a:pt x="21380" y="21600"/>
                  <a:pt x="21600" y="21197"/>
                  <a:pt x="21600" y="20700"/>
                </a:cubicBezTo>
                <a:cubicBezTo>
                  <a:pt x="21600" y="9268"/>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1" name="Shape 2964"/>
          <p:cNvSpPr/>
          <p:nvPr/>
        </p:nvSpPr>
        <p:spPr>
          <a:xfrm>
            <a:off x="14369285" y="7971343"/>
            <a:ext cx="367962" cy="267608"/>
          </a:xfrm>
          <a:custGeom>
            <a:avLst/>
            <a:gdLst/>
            <a:ahLst/>
            <a:cxnLst>
              <a:cxn ang="0">
                <a:pos x="wd2" y="hd2"/>
              </a:cxn>
              <a:cxn ang="5400000">
                <a:pos x="wd2" y="hd2"/>
              </a:cxn>
              <a:cxn ang="10800000">
                <a:pos x="wd2" y="hd2"/>
              </a:cxn>
              <a:cxn ang="16200000">
                <a:pos x="wd2" y="hd2"/>
              </a:cxn>
            </a:cxnLst>
            <a:rect l="0" t="0" r="r" b="b"/>
            <a:pathLst>
              <a:path w="21600" h="21600" extrusionOk="0">
                <a:moveTo>
                  <a:pt x="16691" y="20250"/>
                </a:moveTo>
                <a:lnTo>
                  <a:pt x="4418" y="20250"/>
                </a:lnTo>
                <a:cubicBezTo>
                  <a:pt x="2524" y="20250"/>
                  <a:pt x="982" y="18130"/>
                  <a:pt x="982" y="15525"/>
                </a:cubicBezTo>
                <a:cubicBezTo>
                  <a:pt x="982" y="13489"/>
                  <a:pt x="1926" y="11690"/>
                  <a:pt x="3333" y="11045"/>
                </a:cubicBezTo>
                <a:lnTo>
                  <a:pt x="4165" y="10664"/>
                </a:lnTo>
                <a:lnTo>
                  <a:pt x="3982" y="9484"/>
                </a:lnTo>
                <a:cubicBezTo>
                  <a:pt x="3946" y="9247"/>
                  <a:pt x="3927" y="9008"/>
                  <a:pt x="3927" y="8775"/>
                </a:cubicBezTo>
                <a:cubicBezTo>
                  <a:pt x="3927" y="6914"/>
                  <a:pt x="5028" y="5400"/>
                  <a:pt x="6382" y="5400"/>
                </a:cubicBezTo>
                <a:cubicBezTo>
                  <a:pt x="6662" y="5400"/>
                  <a:pt x="6942" y="5470"/>
                  <a:pt x="7215" y="5605"/>
                </a:cubicBezTo>
                <a:lnTo>
                  <a:pt x="8019" y="6006"/>
                </a:lnTo>
                <a:lnTo>
                  <a:pt x="8418" y="4965"/>
                </a:lnTo>
                <a:cubicBezTo>
                  <a:pt x="9272" y="2735"/>
                  <a:pt x="10937" y="1350"/>
                  <a:pt x="12764" y="1350"/>
                </a:cubicBezTo>
                <a:cubicBezTo>
                  <a:pt x="15470" y="1350"/>
                  <a:pt x="17673" y="4378"/>
                  <a:pt x="17673" y="8100"/>
                </a:cubicBezTo>
                <a:cubicBezTo>
                  <a:pt x="17673" y="8218"/>
                  <a:pt x="17666" y="8333"/>
                  <a:pt x="17660" y="8449"/>
                </a:cubicBezTo>
                <a:lnTo>
                  <a:pt x="17655" y="8565"/>
                </a:lnTo>
                <a:lnTo>
                  <a:pt x="17610" y="9515"/>
                </a:lnTo>
                <a:lnTo>
                  <a:pt x="18245" y="9892"/>
                </a:lnTo>
                <a:cubicBezTo>
                  <a:pt x="19687" y="10747"/>
                  <a:pt x="20618" y="12693"/>
                  <a:pt x="20618" y="14850"/>
                </a:cubicBezTo>
                <a:cubicBezTo>
                  <a:pt x="20618" y="17828"/>
                  <a:pt x="18856" y="20250"/>
                  <a:pt x="16691" y="20250"/>
                </a:cubicBezTo>
                <a:moveTo>
                  <a:pt x="18634" y="8652"/>
                </a:moveTo>
                <a:cubicBezTo>
                  <a:pt x="18643" y="8469"/>
                  <a:pt x="18655" y="8287"/>
                  <a:pt x="18655" y="8100"/>
                </a:cubicBezTo>
                <a:cubicBezTo>
                  <a:pt x="18655" y="3627"/>
                  <a:pt x="16017" y="0"/>
                  <a:pt x="12764" y="0"/>
                </a:cubicBezTo>
                <a:cubicBezTo>
                  <a:pt x="10499" y="0"/>
                  <a:pt x="8536" y="1759"/>
                  <a:pt x="7550" y="4336"/>
                </a:cubicBezTo>
                <a:cubicBezTo>
                  <a:pt x="7185" y="4154"/>
                  <a:pt x="6793" y="4050"/>
                  <a:pt x="6382" y="4050"/>
                </a:cubicBezTo>
                <a:cubicBezTo>
                  <a:pt x="4484" y="4050"/>
                  <a:pt x="2945" y="6165"/>
                  <a:pt x="2945" y="8775"/>
                </a:cubicBezTo>
                <a:cubicBezTo>
                  <a:pt x="2945" y="9114"/>
                  <a:pt x="2973" y="9445"/>
                  <a:pt x="3022" y="9764"/>
                </a:cubicBezTo>
                <a:cubicBezTo>
                  <a:pt x="1267" y="10569"/>
                  <a:pt x="0" y="12841"/>
                  <a:pt x="0" y="15525"/>
                </a:cubicBezTo>
                <a:cubicBezTo>
                  <a:pt x="0" y="18880"/>
                  <a:pt x="1978" y="21600"/>
                  <a:pt x="4418" y="21600"/>
                </a:cubicBezTo>
                <a:lnTo>
                  <a:pt x="16691" y="21600"/>
                </a:lnTo>
                <a:cubicBezTo>
                  <a:pt x="19401" y="21600"/>
                  <a:pt x="21600" y="18578"/>
                  <a:pt x="21600" y="14850"/>
                </a:cubicBezTo>
                <a:cubicBezTo>
                  <a:pt x="21600" y="12072"/>
                  <a:pt x="20378" y="9687"/>
                  <a:pt x="18634" y="865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2" name="Shape 2965"/>
          <p:cNvSpPr/>
          <p:nvPr/>
        </p:nvSpPr>
        <p:spPr>
          <a:xfrm>
            <a:off x="8047037" y="8707266"/>
            <a:ext cx="367962" cy="217432"/>
          </a:xfrm>
          <a:custGeom>
            <a:avLst/>
            <a:gdLst/>
            <a:ahLst/>
            <a:cxnLst>
              <a:cxn ang="0">
                <a:pos x="wd2" y="hd2"/>
              </a:cxn>
              <a:cxn ang="5400000">
                <a:pos x="wd2" y="hd2"/>
              </a:cxn>
              <a:cxn ang="10800000">
                <a:pos x="wd2" y="hd2"/>
              </a:cxn>
              <a:cxn ang="16200000">
                <a:pos x="wd2" y="hd2"/>
              </a:cxn>
            </a:cxnLst>
            <a:rect l="0" t="0" r="r" b="b"/>
            <a:pathLst>
              <a:path w="21600" h="21600" extrusionOk="0">
                <a:moveTo>
                  <a:pt x="17673" y="19938"/>
                </a:moveTo>
                <a:lnTo>
                  <a:pt x="3927" y="19938"/>
                </a:lnTo>
                <a:cubicBezTo>
                  <a:pt x="2303" y="19938"/>
                  <a:pt x="982" y="17703"/>
                  <a:pt x="982" y="14954"/>
                </a:cubicBezTo>
                <a:cubicBezTo>
                  <a:pt x="982" y="12638"/>
                  <a:pt x="1912" y="10647"/>
                  <a:pt x="3244" y="10110"/>
                </a:cubicBezTo>
                <a:cubicBezTo>
                  <a:pt x="3634" y="9954"/>
                  <a:pt x="3929" y="9410"/>
                  <a:pt x="3988" y="8739"/>
                </a:cubicBezTo>
                <a:cubicBezTo>
                  <a:pt x="4343" y="4704"/>
                  <a:pt x="6427" y="1662"/>
                  <a:pt x="8836" y="1662"/>
                </a:cubicBezTo>
                <a:cubicBezTo>
                  <a:pt x="10501" y="1662"/>
                  <a:pt x="12038" y="3081"/>
                  <a:pt x="12948" y="5461"/>
                </a:cubicBezTo>
                <a:cubicBezTo>
                  <a:pt x="13103" y="5866"/>
                  <a:pt x="13354" y="6137"/>
                  <a:pt x="13636" y="6203"/>
                </a:cubicBezTo>
                <a:cubicBezTo>
                  <a:pt x="13682" y="6215"/>
                  <a:pt x="13727" y="6219"/>
                  <a:pt x="13773" y="6219"/>
                </a:cubicBezTo>
                <a:cubicBezTo>
                  <a:pt x="14009" y="6219"/>
                  <a:pt x="14238" y="6076"/>
                  <a:pt x="14419" y="5809"/>
                </a:cubicBezTo>
                <a:cubicBezTo>
                  <a:pt x="14777" y="5278"/>
                  <a:pt x="15236" y="4985"/>
                  <a:pt x="15709" y="4985"/>
                </a:cubicBezTo>
                <a:cubicBezTo>
                  <a:pt x="16792" y="4985"/>
                  <a:pt x="17673" y="6476"/>
                  <a:pt x="17671" y="8326"/>
                </a:cubicBezTo>
                <a:lnTo>
                  <a:pt x="17667" y="8447"/>
                </a:lnTo>
                <a:cubicBezTo>
                  <a:pt x="17646" y="9234"/>
                  <a:pt x="17953" y="9937"/>
                  <a:pt x="18404" y="10132"/>
                </a:cubicBezTo>
                <a:cubicBezTo>
                  <a:pt x="19708" y="10697"/>
                  <a:pt x="20618" y="12680"/>
                  <a:pt x="20618" y="14954"/>
                </a:cubicBezTo>
                <a:cubicBezTo>
                  <a:pt x="20618" y="17703"/>
                  <a:pt x="19297" y="19938"/>
                  <a:pt x="17673" y="19938"/>
                </a:cubicBezTo>
                <a:moveTo>
                  <a:pt x="18648" y="8523"/>
                </a:moveTo>
                <a:cubicBezTo>
                  <a:pt x="18650" y="8451"/>
                  <a:pt x="18655" y="8381"/>
                  <a:pt x="18655" y="8308"/>
                </a:cubicBezTo>
                <a:cubicBezTo>
                  <a:pt x="18655" y="5556"/>
                  <a:pt x="17335" y="3323"/>
                  <a:pt x="15709" y="3323"/>
                </a:cubicBezTo>
                <a:cubicBezTo>
                  <a:pt x="14967" y="3323"/>
                  <a:pt x="14290" y="3791"/>
                  <a:pt x="13773" y="4558"/>
                </a:cubicBezTo>
                <a:cubicBezTo>
                  <a:pt x="12724" y="1819"/>
                  <a:pt x="10909" y="0"/>
                  <a:pt x="8836" y="0"/>
                </a:cubicBezTo>
                <a:cubicBezTo>
                  <a:pt x="5880" y="0"/>
                  <a:pt x="3439" y="3690"/>
                  <a:pt x="3017" y="8494"/>
                </a:cubicBezTo>
                <a:cubicBezTo>
                  <a:pt x="1288" y="9190"/>
                  <a:pt x="0" y="11814"/>
                  <a:pt x="0" y="14954"/>
                </a:cubicBezTo>
                <a:cubicBezTo>
                  <a:pt x="0" y="18624"/>
                  <a:pt x="1758" y="21600"/>
                  <a:pt x="3927" y="21600"/>
                </a:cubicBezTo>
                <a:lnTo>
                  <a:pt x="17673" y="21600"/>
                </a:lnTo>
                <a:cubicBezTo>
                  <a:pt x="19842" y="21600"/>
                  <a:pt x="21600" y="18624"/>
                  <a:pt x="21600" y="14954"/>
                </a:cubicBezTo>
                <a:cubicBezTo>
                  <a:pt x="21600" y="11855"/>
                  <a:pt x="20344" y="9259"/>
                  <a:pt x="18648" y="852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3" name="Shape 2966"/>
          <p:cNvSpPr/>
          <p:nvPr/>
        </p:nvSpPr>
        <p:spPr>
          <a:xfrm>
            <a:off x="8749509" y="8657089"/>
            <a:ext cx="367962" cy="301059"/>
          </a:xfrm>
          <a:custGeom>
            <a:avLst/>
            <a:gdLst/>
            <a:ahLst/>
            <a:cxnLst>
              <a:cxn ang="0">
                <a:pos x="wd2" y="hd2"/>
              </a:cxn>
              <a:cxn ang="5400000">
                <a:pos x="wd2" y="hd2"/>
              </a:cxn>
              <a:cxn ang="10800000">
                <a:pos x="wd2" y="hd2"/>
              </a:cxn>
              <a:cxn ang="16200000">
                <a:pos x="wd2" y="hd2"/>
              </a:cxn>
            </a:cxnLst>
            <a:rect l="0" t="0" r="r" b="b"/>
            <a:pathLst>
              <a:path w="21600" h="21600" extrusionOk="0">
                <a:moveTo>
                  <a:pt x="17673" y="20400"/>
                </a:moveTo>
                <a:lnTo>
                  <a:pt x="3927" y="20400"/>
                </a:lnTo>
                <a:cubicBezTo>
                  <a:pt x="2303" y="20400"/>
                  <a:pt x="982" y="18785"/>
                  <a:pt x="982" y="16800"/>
                </a:cubicBezTo>
                <a:cubicBezTo>
                  <a:pt x="982" y="15128"/>
                  <a:pt x="1912" y="13690"/>
                  <a:pt x="3244" y="13302"/>
                </a:cubicBezTo>
                <a:cubicBezTo>
                  <a:pt x="3634" y="13189"/>
                  <a:pt x="3929" y="12796"/>
                  <a:pt x="3988" y="12312"/>
                </a:cubicBezTo>
                <a:cubicBezTo>
                  <a:pt x="4343" y="9397"/>
                  <a:pt x="6427" y="7200"/>
                  <a:pt x="8836" y="7200"/>
                </a:cubicBezTo>
                <a:cubicBezTo>
                  <a:pt x="10501" y="7200"/>
                  <a:pt x="11547" y="7626"/>
                  <a:pt x="12457" y="9344"/>
                </a:cubicBezTo>
                <a:cubicBezTo>
                  <a:pt x="12612" y="9636"/>
                  <a:pt x="13354" y="10432"/>
                  <a:pt x="13636" y="10480"/>
                </a:cubicBezTo>
                <a:cubicBezTo>
                  <a:pt x="13682" y="10488"/>
                  <a:pt x="13773" y="10492"/>
                  <a:pt x="13773" y="10492"/>
                </a:cubicBezTo>
                <a:cubicBezTo>
                  <a:pt x="14009" y="10492"/>
                  <a:pt x="14238" y="10388"/>
                  <a:pt x="14419" y="10195"/>
                </a:cubicBezTo>
                <a:cubicBezTo>
                  <a:pt x="14777" y="9812"/>
                  <a:pt x="15236" y="9600"/>
                  <a:pt x="15709" y="9600"/>
                </a:cubicBezTo>
                <a:cubicBezTo>
                  <a:pt x="16792" y="9600"/>
                  <a:pt x="17673" y="10677"/>
                  <a:pt x="17671" y="12013"/>
                </a:cubicBezTo>
                <a:lnTo>
                  <a:pt x="17667" y="12101"/>
                </a:lnTo>
                <a:cubicBezTo>
                  <a:pt x="17646" y="12669"/>
                  <a:pt x="17953" y="13177"/>
                  <a:pt x="18404" y="13318"/>
                </a:cubicBezTo>
                <a:cubicBezTo>
                  <a:pt x="19708" y="13726"/>
                  <a:pt x="20618" y="15158"/>
                  <a:pt x="20618" y="16800"/>
                </a:cubicBezTo>
                <a:cubicBezTo>
                  <a:pt x="20618" y="18785"/>
                  <a:pt x="19297" y="20400"/>
                  <a:pt x="17673" y="20400"/>
                </a:cubicBezTo>
                <a:moveTo>
                  <a:pt x="15709" y="1200"/>
                </a:moveTo>
                <a:cubicBezTo>
                  <a:pt x="18420" y="1200"/>
                  <a:pt x="20618" y="3887"/>
                  <a:pt x="20618" y="7200"/>
                </a:cubicBezTo>
                <a:cubicBezTo>
                  <a:pt x="20618" y="9162"/>
                  <a:pt x="19844" y="10898"/>
                  <a:pt x="18654" y="11992"/>
                </a:cubicBezTo>
                <a:cubicBezTo>
                  <a:pt x="18651" y="10008"/>
                  <a:pt x="17334" y="8400"/>
                  <a:pt x="15709" y="8400"/>
                </a:cubicBezTo>
                <a:cubicBezTo>
                  <a:pt x="14967" y="8400"/>
                  <a:pt x="14290" y="8738"/>
                  <a:pt x="13773" y="9292"/>
                </a:cubicBezTo>
                <a:cubicBezTo>
                  <a:pt x="13082" y="7989"/>
                  <a:pt x="12054" y="6984"/>
                  <a:pt x="10843" y="6443"/>
                </a:cubicBezTo>
                <a:cubicBezTo>
                  <a:pt x="11149" y="3488"/>
                  <a:pt x="13208" y="1200"/>
                  <a:pt x="15709" y="1200"/>
                </a:cubicBezTo>
                <a:moveTo>
                  <a:pt x="19575" y="12625"/>
                </a:moveTo>
                <a:cubicBezTo>
                  <a:pt x="20814" y="11304"/>
                  <a:pt x="21600" y="9367"/>
                  <a:pt x="21600" y="7200"/>
                </a:cubicBezTo>
                <a:cubicBezTo>
                  <a:pt x="21600" y="3224"/>
                  <a:pt x="18962" y="0"/>
                  <a:pt x="15709" y="0"/>
                </a:cubicBezTo>
                <a:cubicBezTo>
                  <a:pt x="12754" y="0"/>
                  <a:pt x="10314" y="2663"/>
                  <a:pt x="9890" y="6130"/>
                </a:cubicBezTo>
                <a:cubicBezTo>
                  <a:pt x="9547" y="6053"/>
                  <a:pt x="9198" y="6000"/>
                  <a:pt x="8836" y="6000"/>
                </a:cubicBezTo>
                <a:cubicBezTo>
                  <a:pt x="5880" y="6000"/>
                  <a:pt x="3439" y="8665"/>
                  <a:pt x="3017" y="12135"/>
                </a:cubicBezTo>
                <a:cubicBezTo>
                  <a:pt x="1288" y="12638"/>
                  <a:pt x="0" y="14532"/>
                  <a:pt x="0" y="16800"/>
                </a:cubicBezTo>
                <a:cubicBezTo>
                  <a:pt x="0" y="19451"/>
                  <a:pt x="1758" y="21600"/>
                  <a:pt x="3927" y="21600"/>
                </a:cubicBezTo>
                <a:lnTo>
                  <a:pt x="17673" y="21600"/>
                </a:lnTo>
                <a:cubicBezTo>
                  <a:pt x="19842" y="21600"/>
                  <a:pt x="21600" y="19451"/>
                  <a:pt x="21600" y="16800"/>
                </a:cubicBezTo>
                <a:cubicBezTo>
                  <a:pt x="21600" y="14997"/>
                  <a:pt x="20778" y="13443"/>
                  <a:pt x="19575" y="1262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4" name="Shape 2967"/>
          <p:cNvSpPr/>
          <p:nvPr/>
        </p:nvSpPr>
        <p:spPr>
          <a:xfrm>
            <a:off x="9451981" y="8640364"/>
            <a:ext cx="367962" cy="334511"/>
          </a:xfrm>
          <a:custGeom>
            <a:avLst/>
            <a:gdLst/>
            <a:ahLst/>
            <a:cxnLst>
              <a:cxn ang="0">
                <a:pos x="wd2" y="hd2"/>
              </a:cxn>
              <a:cxn ang="5400000">
                <a:pos x="wd2" y="hd2"/>
              </a:cxn>
              <a:cxn ang="10800000">
                <a:pos x="wd2" y="hd2"/>
              </a:cxn>
              <a:cxn ang="16200000">
                <a:pos x="wd2" y="hd2"/>
              </a:cxn>
            </a:cxnLst>
            <a:rect l="0" t="0" r="r" b="b"/>
            <a:pathLst>
              <a:path w="21600" h="21600" extrusionOk="0">
                <a:moveTo>
                  <a:pt x="14727" y="19440"/>
                </a:moveTo>
                <a:cubicBezTo>
                  <a:pt x="14727" y="20036"/>
                  <a:pt x="15167" y="20520"/>
                  <a:pt x="15709" y="20520"/>
                </a:cubicBezTo>
                <a:cubicBezTo>
                  <a:pt x="16251" y="20520"/>
                  <a:pt x="16691" y="20036"/>
                  <a:pt x="16691" y="19440"/>
                </a:cubicBezTo>
                <a:cubicBezTo>
                  <a:pt x="16691" y="18360"/>
                  <a:pt x="15709" y="17280"/>
                  <a:pt x="15709" y="17280"/>
                </a:cubicBezTo>
                <a:cubicBezTo>
                  <a:pt x="15709" y="17280"/>
                  <a:pt x="14727" y="18360"/>
                  <a:pt x="14727" y="19440"/>
                </a:cubicBezTo>
                <a:moveTo>
                  <a:pt x="4909" y="20520"/>
                </a:moveTo>
                <a:cubicBezTo>
                  <a:pt x="4909" y="21117"/>
                  <a:pt x="5349" y="21600"/>
                  <a:pt x="5891" y="21600"/>
                </a:cubicBezTo>
                <a:cubicBezTo>
                  <a:pt x="6433" y="21600"/>
                  <a:pt x="6873" y="21117"/>
                  <a:pt x="6873" y="20520"/>
                </a:cubicBezTo>
                <a:cubicBezTo>
                  <a:pt x="6873" y="19440"/>
                  <a:pt x="5891" y="18360"/>
                  <a:pt x="5891" y="18360"/>
                </a:cubicBezTo>
                <a:cubicBezTo>
                  <a:pt x="5891" y="18360"/>
                  <a:pt x="4909" y="19440"/>
                  <a:pt x="4909" y="20520"/>
                </a:cubicBezTo>
                <a:moveTo>
                  <a:pt x="9818" y="17280"/>
                </a:moveTo>
                <a:cubicBezTo>
                  <a:pt x="9818" y="17876"/>
                  <a:pt x="10258" y="18360"/>
                  <a:pt x="10800" y="18360"/>
                </a:cubicBezTo>
                <a:cubicBezTo>
                  <a:pt x="11342" y="18360"/>
                  <a:pt x="11782" y="17876"/>
                  <a:pt x="11782" y="17280"/>
                </a:cubicBezTo>
                <a:cubicBezTo>
                  <a:pt x="11782" y="16200"/>
                  <a:pt x="10800" y="15120"/>
                  <a:pt x="10800" y="15120"/>
                </a:cubicBezTo>
                <a:cubicBezTo>
                  <a:pt x="10800" y="15120"/>
                  <a:pt x="9818" y="16200"/>
                  <a:pt x="9818" y="1728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5" name="Shape 2968"/>
          <p:cNvSpPr/>
          <p:nvPr/>
        </p:nvSpPr>
        <p:spPr>
          <a:xfrm>
            <a:off x="10154453" y="8657089"/>
            <a:ext cx="367962" cy="301059"/>
          </a:xfrm>
          <a:custGeom>
            <a:avLst/>
            <a:gdLst/>
            <a:ahLst/>
            <a:cxnLst>
              <a:cxn ang="0">
                <a:pos x="wd2" y="hd2"/>
              </a:cxn>
              <a:cxn ang="5400000">
                <a:pos x="wd2" y="hd2"/>
              </a:cxn>
              <a:cxn ang="10800000">
                <a:pos x="wd2" y="hd2"/>
              </a:cxn>
              <a:cxn ang="16200000">
                <a:pos x="wd2" y="hd2"/>
              </a:cxn>
            </a:cxnLst>
            <a:rect l="0" t="0" r="r" b="b"/>
            <a:pathLst>
              <a:path w="21600" h="21600" extrusionOk="0">
                <a:moveTo>
                  <a:pt x="17673" y="14400"/>
                </a:moveTo>
                <a:lnTo>
                  <a:pt x="3927" y="14400"/>
                </a:lnTo>
                <a:cubicBezTo>
                  <a:pt x="2303" y="14400"/>
                  <a:pt x="982" y="12785"/>
                  <a:pt x="982" y="10800"/>
                </a:cubicBezTo>
                <a:cubicBezTo>
                  <a:pt x="982" y="9128"/>
                  <a:pt x="1912" y="7690"/>
                  <a:pt x="3244" y="7302"/>
                </a:cubicBezTo>
                <a:cubicBezTo>
                  <a:pt x="3634" y="7189"/>
                  <a:pt x="3929" y="6796"/>
                  <a:pt x="3988" y="6312"/>
                </a:cubicBezTo>
                <a:cubicBezTo>
                  <a:pt x="4343" y="3397"/>
                  <a:pt x="6427" y="1200"/>
                  <a:pt x="8836" y="1200"/>
                </a:cubicBezTo>
                <a:cubicBezTo>
                  <a:pt x="10501" y="1200"/>
                  <a:pt x="11547" y="1626"/>
                  <a:pt x="12457" y="3344"/>
                </a:cubicBezTo>
                <a:cubicBezTo>
                  <a:pt x="12612" y="3636"/>
                  <a:pt x="13354" y="4432"/>
                  <a:pt x="13636" y="4480"/>
                </a:cubicBezTo>
                <a:cubicBezTo>
                  <a:pt x="13682" y="4488"/>
                  <a:pt x="13773" y="4492"/>
                  <a:pt x="13773" y="4492"/>
                </a:cubicBezTo>
                <a:cubicBezTo>
                  <a:pt x="14009" y="4492"/>
                  <a:pt x="14238" y="4388"/>
                  <a:pt x="14419" y="4195"/>
                </a:cubicBezTo>
                <a:cubicBezTo>
                  <a:pt x="14777" y="3812"/>
                  <a:pt x="15236" y="3600"/>
                  <a:pt x="15709" y="3600"/>
                </a:cubicBezTo>
                <a:cubicBezTo>
                  <a:pt x="16792" y="3600"/>
                  <a:pt x="17673" y="4676"/>
                  <a:pt x="17671" y="6013"/>
                </a:cubicBezTo>
                <a:lnTo>
                  <a:pt x="17667" y="6101"/>
                </a:lnTo>
                <a:cubicBezTo>
                  <a:pt x="17646" y="6669"/>
                  <a:pt x="17953" y="7177"/>
                  <a:pt x="18404" y="7318"/>
                </a:cubicBezTo>
                <a:cubicBezTo>
                  <a:pt x="19708" y="7726"/>
                  <a:pt x="20618" y="9158"/>
                  <a:pt x="20618" y="10800"/>
                </a:cubicBezTo>
                <a:cubicBezTo>
                  <a:pt x="20618" y="12785"/>
                  <a:pt x="19297" y="14400"/>
                  <a:pt x="17673" y="14400"/>
                </a:cubicBezTo>
                <a:moveTo>
                  <a:pt x="18648" y="6156"/>
                </a:moveTo>
                <a:cubicBezTo>
                  <a:pt x="18650" y="6104"/>
                  <a:pt x="18655" y="6053"/>
                  <a:pt x="18655" y="6000"/>
                </a:cubicBezTo>
                <a:cubicBezTo>
                  <a:pt x="18655" y="4012"/>
                  <a:pt x="17335" y="2400"/>
                  <a:pt x="15709" y="2400"/>
                </a:cubicBezTo>
                <a:cubicBezTo>
                  <a:pt x="14967" y="2400"/>
                  <a:pt x="14290" y="2738"/>
                  <a:pt x="13773" y="3292"/>
                </a:cubicBezTo>
                <a:cubicBezTo>
                  <a:pt x="12724" y="1314"/>
                  <a:pt x="10909" y="0"/>
                  <a:pt x="8836" y="0"/>
                </a:cubicBezTo>
                <a:cubicBezTo>
                  <a:pt x="5880" y="0"/>
                  <a:pt x="3439" y="2665"/>
                  <a:pt x="3017" y="6135"/>
                </a:cubicBezTo>
                <a:cubicBezTo>
                  <a:pt x="1288" y="6638"/>
                  <a:pt x="0" y="8532"/>
                  <a:pt x="0" y="10800"/>
                </a:cubicBezTo>
                <a:cubicBezTo>
                  <a:pt x="0" y="13451"/>
                  <a:pt x="1758" y="15600"/>
                  <a:pt x="3927" y="15600"/>
                </a:cubicBezTo>
                <a:lnTo>
                  <a:pt x="17673" y="15600"/>
                </a:lnTo>
                <a:cubicBezTo>
                  <a:pt x="19842" y="15600"/>
                  <a:pt x="21600" y="13451"/>
                  <a:pt x="21600" y="10800"/>
                </a:cubicBezTo>
                <a:cubicBezTo>
                  <a:pt x="21600" y="8562"/>
                  <a:pt x="20344" y="6687"/>
                  <a:pt x="18648" y="6156"/>
                </a:cubicBezTo>
                <a:moveTo>
                  <a:pt x="15218" y="16800"/>
                </a:moveTo>
                <a:cubicBezTo>
                  <a:pt x="15083" y="16800"/>
                  <a:pt x="14960" y="16867"/>
                  <a:pt x="14871" y="16976"/>
                </a:cubicBezTo>
                <a:lnTo>
                  <a:pt x="11926" y="20575"/>
                </a:lnTo>
                <a:cubicBezTo>
                  <a:pt x="11837" y="20685"/>
                  <a:pt x="11782" y="20835"/>
                  <a:pt x="11782" y="21000"/>
                </a:cubicBezTo>
                <a:cubicBezTo>
                  <a:pt x="11782" y="21332"/>
                  <a:pt x="12002" y="21600"/>
                  <a:pt x="12273" y="21600"/>
                </a:cubicBezTo>
                <a:cubicBezTo>
                  <a:pt x="12408" y="21600"/>
                  <a:pt x="12531" y="21533"/>
                  <a:pt x="12620" y="21424"/>
                </a:cubicBezTo>
                <a:lnTo>
                  <a:pt x="15565" y="17824"/>
                </a:lnTo>
                <a:cubicBezTo>
                  <a:pt x="15654" y="17716"/>
                  <a:pt x="15709" y="17566"/>
                  <a:pt x="15709" y="17400"/>
                </a:cubicBezTo>
                <a:cubicBezTo>
                  <a:pt x="15709" y="17069"/>
                  <a:pt x="15489" y="16800"/>
                  <a:pt x="15218" y="16800"/>
                </a:cubicBezTo>
                <a:moveTo>
                  <a:pt x="12764" y="17400"/>
                </a:moveTo>
                <a:cubicBezTo>
                  <a:pt x="12764" y="17069"/>
                  <a:pt x="12544" y="16800"/>
                  <a:pt x="12273" y="16800"/>
                </a:cubicBezTo>
                <a:cubicBezTo>
                  <a:pt x="12137" y="16800"/>
                  <a:pt x="12015" y="16867"/>
                  <a:pt x="11925" y="16976"/>
                </a:cubicBezTo>
                <a:lnTo>
                  <a:pt x="8981" y="20575"/>
                </a:lnTo>
                <a:cubicBezTo>
                  <a:pt x="8891" y="20685"/>
                  <a:pt x="8836" y="20835"/>
                  <a:pt x="8836" y="21000"/>
                </a:cubicBezTo>
                <a:cubicBezTo>
                  <a:pt x="8836" y="21332"/>
                  <a:pt x="9056" y="21600"/>
                  <a:pt x="9327" y="21600"/>
                </a:cubicBezTo>
                <a:cubicBezTo>
                  <a:pt x="9463" y="21600"/>
                  <a:pt x="9585" y="21533"/>
                  <a:pt x="9674" y="21424"/>
                </a:cubicBezTo>
                <a:lnTo>
                  <a:pt x="12620" y="17824"/>
                </a:lnTo>
                <a:cubicBezTo>
                  <a:pt x="12709" y="17716"/>
                  <a:pt x="12764" y="17566"/>
                  <a:pt x="12764" y="17400"/>
                </a:cubicBezTo>
                <a:moveTo>
                  <a:pt x="6873" y="17400"/>
                </a:moveTo>
                <a:cubicBezTo>
                  <a:pt x="6873" y="17069"/>
                  <a:pt x="6653" y="16800"/>
                  <a:pt x="6382" y="16800"/>
                </a:cubicBezTo>
                <a:cubicBezTo>
                  <a:pt x="6246" y="16800"/>
                  <a:pt x="6124" y="16867"/>
                  <a:pt x="6034" y="16976"/>
                </a:cubicBezTo>
                <a:lnTo>
                  <a:pt x="3090" y="20575"/>
                </a:lnTo>
                <a:cubicBezTo>
                  <a:pt x="3000" y="20685"/>
                  <a:pt x="2945" y="20835"/>
                  <a:pt x="2945" y="21000"/>
                </a:cubicBezTo>
                <a:cubicBezTo>
                  <a:pt x="2945" y="21332"/>
                  <a:pt x="3166" y="21600"/>
                  <a:pt x="3436" y="21600"/>
                </a:cubicBezTo>
                <a:cubicBezTo>
                  <a:pt x="3572" y="21600"/>
                  <a:pt x="3695" y="21533"/>
                  <a:pt x="3783" y="21424"/>
                </a:cubicBezTo>
                <a:lnTo>
                  <a:pt x="6729" y="17824"/>
                </a:lnTo>
                <a:cubicBezTo>
                  <a:pt x="6818" y="17716"/>
                  <a:pt x="6873" y="17566"/>
                  <a:pt x="6873" y="17400"/>
                </a:cubicBezTo>
                <a:moveTo>
                  <a:pt x="9818" y="17400"/>
                </a:moveTo>
                <a:cubicBezTo>
                  <a:pt x="9818" y="17069"/>
                  <a:pt x="9598" y="16800"/>
                  <a:pt x="9327" y="16800"/>
                </a:cubicBezTo>
                <a:cubicBezTo>
                  <a:pt x="9192" y="16800"/>
                  <a:pt x="9069" y="16867"/>
                  <a:pt x="8980" y="16976"/>
                </a:cubicBezTo>
                <a:lnTo>
                  <a:pt x="6035" y="20575"/>
                </a:lnTo>
                <a:cubicBezTo>
                  <a:pt x="5946" y="20685"/>
                  <a:pt x="5891" y="20835"/>
                  <a:pt x="5891" y="21000"/>
                </a:cubicBezTo>
                <a:cubicBezTo>
                  <a:pt x="5891" y="21332"/>
                  <a:pt x="6111" y="21600"/>
                  <a:pt x="6382" y="21600"/>
                </a:cubicBezTo>
                <a:cubicBezTo>
                  <a:pt x="6517" y="21600"/>
                  <a:pt x="6640" y="21533"/>
                  <a:pt x="6729" y="21424"/>
                </a:cubicBezTo>
                <a:lnTo>
                  <a:pt x="9674" y="17824"/>
                </a:lnTo>
                <a:cubicBezTo>
                  <a:pt x="9763" y="17716"/>
                  <a:pt x="9818" y="17566"/>
                  <a:pt x="9818" y="17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6" name="Shape 2969"/>
          <p:cNvSpPr/>
          <p:nvPr/>
        </p:nvSpPr>
        <p:spPr>
          <a:xfrm>
            <a:off x="10856925" y="8640364"/>
            <a:ext cx="367962" cy="334511"/>
          </a:xfrm>
          <a:custGeom>
            <a:avLst/>
            <a:gdLst/>
            <a:ahLst/>
            <a:cxnLst>
              <a:cxn ang="0">
                <a:pos x="wd2" y="hd2"/>
              </a:cxn>
              <a:cxn ang="5400000">
                <a:pos x="wd2" y="hd2"/>
              </a:cxn>
              <a:cxn ang="10800000">
                <a:pos x="wd2" y="hd2"/>
              </a:cxn>
              <a:cxn ang="16200000">
                <a:pos x="wd2" y="hd2"/>
              </a:cxn>
            </a:cxnLst>
            <a:rect l="0" t="0" r="r" b="b"/>
            <a:pathLst>
              <a:path w="21600" h="21600" extrusionOk="0">
                <a:moveTo>
                  <a:pt x="18164" y="15120"/>
                </a:moveTo>
                <a:cubicBezTo>
                  <a:pt x="17893" y="15120"/>
                  <a:pt x="17673" y="15362"/>
                  <a:pt x="17673" y="15660"/>
                </a:cubicBezTo>
                <a:lnTo>
                  <a:pt x="17673" y="17820"/>
                </a:lnTo>
                <a:cubicBezTo>
                  <a:pt x="17673" y="18118"/>
                  <a:pt x="17893" y="18360"/>
                  <a:pt x="18164" y="18360"/>
                </a:cubicBezTo>
                <a:cubicBezTo>
                  <a:pt x="18434" y="18360"/>
                  <a:pt x="18655" y="18118"/>
                  <a:pt x="18655" y="17820"/>
                </a:cubicBezTo>
                <a:lnTo>
                  <a:pt x="18655" y="15660"/>
                </a:lnTo>
                <a:cubicBezTo>
                  <a:pt x="18655" y="15362"/>
                  <a:pt x="18434" y="15120"/>
                  <a:pt x="18164" y="15120"/>
                </a:cubicBezTo>
                <a:moveTo>
                  <a:pt x="15218" y="15120"/>
                </a:moveTo>
                <a:cubicBezTo>
                  <a:pt x="14947" y="15120"/>
                  <a:pt x="14727" y="15362"/>
                  <a:pt x="14727" y="15660"/>
                </a:cubicBezTo>
                <a:lnTo>
                  <a:pt x="14727" y="18900"/>
                </a:lnTo>
                <a:cubicBezTo>
                  <a:pt x="14727" y="19198"/>
                  <a:pt x="14947" y="19440"/>
                  <a:pt x="15218" y="19440"/>
                </a:cubicBezTo>
                <a:cubicBezTo>
                  <a:pt x="15489" y="19440"/>
                  <a:pt x="15709" y="19198"/>
                  <a:pt x="15709" y="18900"/>
                </a:cubicBezTo>
                <a:lnTo>
                  <a:pt x="15709" y="15660"/>
                </a:lnTo>
                <a:cubicBezTo>
                  <a:pt x="15709" y="15362"/>
                  <a:pt x="15489" y="15120"/>
                  <a:pt x="15218" y="15120"/>
                </a:cubicBezTo>
                <a:moveTo>
                  <a:pt x="17673" y="12960"/>
                </a:moveTo>
                <a:lnTo>
                  <a:pt x="3927" y="12960"/>
                </a:lnTo>
                <a:cubicBezTo>
                  <a:pt x="2303" y="12960"/>
                  <a:pt x="982" y="11507"/>
                  <a:pt x="982" y="9720"/>
                </a:cubicBezTo>
                <a:cubicBezTo>
                  <a:pt x="982" y="8215"/>
                  <a:pt x="1912" y="6920"/>
                  <a:pt x="3244" y="6572"/>
                </a:cubicBezTo>
                <a:cubicBezTo>
                  <a:pt x="3634" y="6470"/>
                  <a:pt x="3929" y="6117"/>
                  <a:pt x="3988" y="5681"/>
                </a:cubicBezTo>
                <a:cubicBezTo>
                  <a:pt x="4343" y="3058"/>
                  <a:pt x="6427" y="1080"/>
                  <a:pt x="8836" y="1080"/>
                </a:cubicBezTo>
                <a:cubicBezTo>
                  <a:pt x="10501" y="1080"/>
                  <a:pt x="11547" y="1463"/>
                  <a:pt x="12457" y="3010"/>
                </a:cubicBezTo>
                <a:cubicBezTo>
                  <a:pt x="12612" y="3273"/>
                  <a:pt x="13354" y="3989"/>
                  <a:pt x="13636" y="4032"/>
                </a:cubicBezTo>
                <a:cubicBezTo>
                  <a:pt x="13682" y="4039"/>
                  <a:pt x="13773" y="4043"/>
                  <a:pt x="13773" y="4043"/>
                </a:cubicBezTo>
                <a:cubicBezTo>
                  <a:pt x="14009" y="4043"/>
                  <a:pt x="14238" y="3949"/>
                  <a:pt x="14419" y="3776"/>
                </a:cubicBezTo>
                <a:cubicBezTo>
                  <a:pt x="14777" y="3431"/>
                  <a:pt x="15236" y="3240"/>
                  <a:pt x="15709" y="3240"/>
                </a:cubicBezTo>
                <a:cubicBezTo>
                  <a:pt x="16792" y="3240"/>
                  <a:pt x="17673" y="4209"/>
                  <a:pt x="17671" y="5412"/>
                </a:cubicBezTo>
                <a:lnTo>
                  <a:pt x="17667" y="5491"/>
                </a:lnTo>
                <a:cubicBezTo>
                  <a:pt x="17646" y="6002"/>
                  <a:pt x="17953" y="6459"/>
                  <a:pt x="18404" y="6586"/>
                </a:cubicBezTo>
                <a:cubicBezTo>
                  <a:pt x="19708" y="6954"/>
                  <a:pt x="20618" y="8242"/>
                  <a:pt x="20618" y="9720"/>
                </a:cubicBezTo>
                <a:cubicBezTo>
                  <a:pt x="20618" y="11507"/>
                  <a:pt x="19297" y="12960"/>
                  <a:pt x="17673" y="12960"/>
                </a:cubicBezTo>
                <a:moveTo>
                  <a:pt x="18648" y="5540"/>
                </a:moveTo>
                <a:cubicBezTo>
                  <a:pt x="18650" y="5493"/>
                  <a:pt x="18655" y="5447"/>
                  <a:pt x="18655" y="5400"/>
                </a:cubicBezTo>
                <a:cubicBezTo>
                  <a:pt x="18655" y="3611"/>
                  <a:pt x="17335" y="2160"/>
                  <a:pt x="15709" y="2160"/>
                </a:cubicBezTo>
                <a:cubicBezTo>
                  <a:pt x="14967" y="2160"/>
                  <a:pt x="14290" y="2464"/>
                  <a:pt x="13773" y="2963"/>
                </a:cubicBezTo>
                <a:cubicBezTo>
                  <a:pt x="12724" y="1182"/>
                  <a:pt x="10909" y="0"/>
                  <a:pt x="8836" y="0"/>
                </a:cubicBezTo>
                <a:cubicBezTo>
                  <a:pt x="5880" y="0"/>
                  <a:pt x="3439" y="2398"/>
                  <a:pt x="3017" y="5521"/>
                </a:cubicBezTo>
                <a:cubicBezTo>
                  <a:pt x="1288" y="5974"/>
                  <a:pt x="0" y="7679"/>
                  <a:pt x="0" y="9720"/>
                </a:cubicBezTo>
                <a:cubicBezTo>
                  <a:pt x="0" y="12106"/>
                  <a:pt x="1758" y="14040"/>
                  <a:pt x="3927" y="14040"/>
                </a:cubicBezTo>
                <a:lnTo>
                  <a:pt x="17673" y="14040"/>
                </a:lnTo>
                <a:cubicBezTo>
                  <a:pt x="19842" y="14040"/>
                  <a:pt x="21600" y="12106"/>
                  <a:pt x="21600" y="9720"/>
                </a:cubicBezTo>
                <a:cubicBezTo>
                  <a:pt x="21600" y="7706"/>
                  <a:pt x="20344" y="6018"/>
                  <a:pt x="18648" y="5540"/>
                </a:cubicBezTo>
                <a:moveTo>
                  <a:pt x="6382" y="16200"/>
                </a:moveTo>
                <a:cubicBezTo>
                  <a:pt x="6111" y="16200"/>
                  <a:pt x="5891" y="16442"/>
                  <a:pt x="5891" y="16740"/>
                </a:cubicBezTo>
                <a:lnTo>
                  <a:pt x="5891" y="18900"/>
                </a:lnTo>
                <a:cubicBezTo>
                  <a:pt x="5891" y="19198"/>
                  <a:pt x="6111" y="19440"/>
                  <a:pt x="6382" y="19440"/>
                </a:cubicBezTo>
                <a:cubicBezTo>
                  <a:pt x="6653" y="19440"/>
                  <a:pt x="6873" y="19198"/>
                  <a:pt x="6873" y="18900"/>
                </a:cubicBezTo>
                <a:lnTo>
                  <a:pt x="6873" y="16740"/>
                </a:lnTo>
                <a:cubicBezTo>
                  <a:pt x="6873" y="16442"/>
                  <a:pt x="6653" y="16200"/>
                  <a:pt x="6382" y="16200"/>
                </a:cubicBezTo>
                <a:moveTo>
                  <a:pt x="3436" y="15120"/>
                </a:moveTo>
                <a:cubicBezTo>
                  <a:pt x="3166" y="15120"/>
                  <a:pt x="2945" y="15362"/>
                  <a:pt x="2945" y="15660"/>
                </a:cubicBezTo>
                <a:lnTo>
                  <a:pt x="2945" y="18900"/>
                </a:lnTo>
                <a:cubicBezTo>
                  <a:pt x="2945" y="19198"/>
                  <a:pt x="3166" y="19440"/>
                  <a:pt x="3436" y="19440"/>
                </a:cubicBezTo>
                <a:cubicBezTo>
                  <a:pt x="3707" y="19440"/>
                  <a:pt x="3927" y="19198"/>
                  <a:pt x="3927" y="18900"/>
                </a:cubicBezTo>
                <a:lnTo>
                  <a:pt x="3927" y="15660"/>
                </a:lnTo>
                <a:cubicBezTo>
                  <a:pt x="3927" y="15362"/>
                  <a:pt x="3707" y="15120"/>
                  <a:pt x="3436" y="15120"/>
                </a:cubicBezTo>
                <a:moveTo>
                  <a:pt x="12273" y="16200"/>
                </a:moveTo>
                <a:cubicBezTo>
                  <a:pt x="12002" y="16200"/>
                  <a:pt x="11782" y="16442"/>
                  <a:pt x="11782" y="16740"/>
                </a:cubicBezTo>
                <a:lnTo>
                  <a:pt x="11782" y="19980"/>
                </a:lnTo>
                <a:cubicBezTo>
                  <a:pt x="11782" y="20278"/>
                  <a:pt x="12002" y="20520"/>
                  <a:pt x="12273" y="20520"/>
                </a:cubicBezTo>
                <a:cubicBezTo>
                  <a:pt x="12544" y="20520"/>
                  <a:pt x="12764" y="20278"/>
                  <a:pt x="12764" y="19980"/>
                </a:cubicBezTo>
                <a:lnTo>
                  <a:pt x="12764" y="16740"/>
                </a:lnTo>
                <a:cubicBezTo>
                  <a:pt x="12764" y="16442"/>
                  <a:pt x="12544" y="16200"/>
                  <a:pt x="12273" y="16200"/>
                </a:cubicBezTo>
                <a:moveTo>
                  <a:pt x="9327" y="17280"/>
                </a:moveTo>
                <a:cubicBezTo>
                  <a:pt x="9056" y="17280"/>
                  <a:pt x="8836" y="17522"/>
                  <a:pt x="8836" y="17820"/>
                </a:cubicBezTo>
                <a:lnTo>
                  <a:pt x="8836" y="21060"/>
                </a:lnTo>
                <a:cubicBezTo>
                  <a:pt x="8836" y="21358"/>
                  <a:pt x="9056" y="21600"/>
                  <a:pt x="9327" y="21600"/>
                </a:cubicBezTo>
                <a:cubicBezTo>
                  <a:pt x="9598" y="21600"/>
                  <a:pt x="9818" y="21358"/>
                  <a:pt x="9818" y="21060"/>
                </a:cubicBezTo>
                <a:lnTo>
                  <a:pt x="9818" y="17820"/>
                </a:lnTo>
                <a:cubicBezTo>
                  <a:pt x="9818" y="17522"/>
                  <a:pt x="9598" y="17280"/>
                  <a:pt x="9327" y="1728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7" name="Shape 2970"/>
          <p:cNvSpPr/>
          <p:nvPr/>
        </p:nvSpPr>
        <p:spPr>
          <a:xfrm>
            <a:off x="11559397" y="8623638"/>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5709" y="19636"/>
                </a:moveTo>
                <a:cubicBezTo>
                  <a:pt x="15167" y="19636"/>
                  <a:pt x="14727" y="20076"/>
                  <a:pt x="14727" y="20618"/>
                </a:cubicBezTo>
                <a:cubicBezTo>
                  <a:pt x="14727" y="21160"/>
                  <a:pt x="15167" y="21600"/>
                  <a:pt x="15709" y="21600"/>
                </a:cubicBezTo>
                <a:cubicBezTo>
                  <a:pt x="16251" y="21600"/>
                  <a:pt x="16691" y="21160"/>
                  <a:pt x="16691" y="20618"/>
                </a:cubicBezTo>
                <a:cubicBezTo>
                  <a:pt x="16691" y="20076"/>
                  <a:pt x="16251" y="19636"/>
                  <a:pt x="15709" y="19636"/>
                </a:cubicBezTo>
                <a:moveTo>
                  <a:pt x="18655" y="16691"/>
                </a:moveTo>
                <a:cubicBezTo>
                  <a:pt x="18113" y="16691"/>
                  <a:pt x="17673" y="17131"/>
                  <a:pt x="17673" y="17673"/>
                </a:cubicBezTo>
                <a:cubicBezTo>
                  <a:pt x="17673" y="18215"/>
                  <a:pt x="18113" y="18655"/>
                  <a:pt x="18655" y="18655"/>
                </a:cubicBezTo>
                <a:cubicBezTo>
                  <a:pt x="19196" y="18655"/>
                  <a:pt x="19636" y="18215"/>
                  <a:pt x="19636" y="17673"/>
                </a:cubicBezTo>
                <a:cubicBezTo>
                  <a:pt x="19636" y="17131"/>
                  <a:pt x="19196" y="16691"/>
                  <a:pt x="18655" y="16691"/>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6"/>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7"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6"/>
                </a:cubicBezTo>
                <a:moveTo>
                  <a:pt x="15709" y="15709"/>
                </a:moveTo>
                <a:cubicBezTo>
                  <a:pt x="15709" y="15167"/>
                  <a:pt x="15269" y="14727"/>
                  <a:pt x="14727" y="14727"/>
                </a:cubicBezTo>
                <a:cubicBezTo>
                  <a:pt x="14186" y="14727"/>
                  <a:pt x="13745" y="15167"/>
                  <a:pt x="13745" y="15709"/>
                </a:cubicBezTo>
                <a:cubicBezTo>
                  <a:pt x="13745" y="16252"/>
                  <a:pt x="14186" y="16691"/>
                  <a:pt x="14727" y="16691"/>
                </a:cubicBezTo>
                <a:cubicBezTo>
                  <a:pt x="15269" y="16691"/>
                  <a:pt x="15709" y="16252"/>
                  <a:pt x="15709" y="15709"/>
                </a:cubicBezTo>
                <a:moveTo>
                  <a:pt x="10800" y="17673"/>
                </a:moveTo>
                <a:cubicBezTo>
                  <a:pt x="10258" y="17673"/>
                  <a:pt x="9818" y="18113"/>
                  <a:pt x="9818" y="18655"/>
                </a:cubicBezTo>
                <a:cubicBezTo>
                  <a:pt x="9818" y="19196"/>
                  <a:pt x="10258" y="19636"/>
                  <a:pt x="10800" y="19636"/>
                </a:cubicBezTo>
                <a:cubicBezTo>
                  <a:pt x="11342" y="19636"/>
                  <a:pt x="11782" y="19196"/>
                  <a:pt x="11782" y="18655"/>
                </a:cubicBezTo>
                <a:cubicBezTo>
                  <a:pt x="11782" y="18113"/>
                  <a:pt x="11342" y="17673"/>
                  <a:pt x="10800" y="17673"/>
                </a:cubicBezTo>
                <a:moveTo>
                  <a:pt x="2945" y="15709"/>
                </a:moveTo>
                <a:cubicBezTo>
                  <a:pt x="2404" y="15709"/>
                  <a:pt x="1964" y="16149"/>
                  <a:pt x="1964" y="16691"/>
                </a:cubicBezTo>
                <a:cubicBezTo>
                  <a:pt x="1964" y="17233"/>
                  <a:pt x="2404" y="17673"/>
                  <a:pt x="2945" y="17673"/>
                </a:cubicBezTo>
                <a:cubicBezTo>
                  <a:pt x="3487" y="17673"/>
                  <a:pt x="3927" y="17233"/>
                  <a:pt x="3927" y="16691"/>
                </a:cubicBezTo>
                <a:cubicBezTo>
                  <a:pt x="3927" y="16149"/>
                  <a:pt x="3487" y="15709"/>
                  <a:pt x="2945" y="15709"/>
                </a:cubicBezTo>
                <a:moveTo>
                  <a:pt x="4909" y="18655"/>
                </a:moveTo>
                <a:cubicBezTo>
                  <a:pt x="4367" y="18655"/>
                  <a:pt x="3927" y="19095"/>
                  <a:pt x="3927" y="19636"/>
                </a:cubicBezTo>
                <a:cubicBezTo>
                  <a:pt x="3927" y="20179"/>
                  <a:pt x="4367" y="20618"/>
                  <a:pt x="4909" y="20618"/>
                </a:cubicBezTo>
                <a:cubicBezTo>
                  <a:pt x="5451" y="20618"/>
                  <a:pt x="5891" y="20179"/>
                  <a:pt x="5891" y="19636"/>
                </a:cubicBezTo>
                <a:cubicBezTo>
                  <a:pt x="5891" y="19095"/>
                  <a:pt x="5451" y="18655"/>
                  <a:pt x="4909" y="18655"/>
                </a:cubicBezTo>
                <a:moveTo>
                  <a:pt x="7855" y="13745"/>
                </a:moveTo>
                <a:cubicBezTo>
                  <a:pt x="7313" y="13745"/>
                  <a:pt x="6873" y="14186"/>
                  <a:pt x="6873" y="14727"/>
                </a:cubicBezTo>
                <a:cubicBezTo>
                  <a:pt x="6873" y="15270"/>
                  <a:pt x="7313" y="15709"/>
                  <a:pt x="7855" y="15709"/>
                </a:cubicBezTo>
                <a:cubicBezTo>
                  <a:pt x="8396" y="15709"/>
                  <a:pt x="8836" y="15270"/>
                  <a:pt x="8836" y="14727"/>
                </a:cubicBezTo>
                <a:cubicBezTo>
                  <a:pt x="8836" y="14186"/>
                  <a:pt x="8396" y="13745"/>
                  <a:pt x="7855"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8" name="Shape 2971"/>
          <p:cNvSpPr/>
          <p:nvPr/>
        </p:nvSpPr>
        <p:spPr>
          <a:xfrm>
            <a:off x="12261869" y="8623638"/>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6691" y="15709"/>
                </a:moveTo>
                <a:cubicBezTo>
                  <a:pt x="16555" y="15709"/>
                  <a:pt x="16433" y="15764"/>
                  <a:pt x="16344" y="15853"/>
                </a:cubicBezTo>
                <a:lnTo>
                  <a:pt x="13399" y="18798"/>
                </a:lnTo>
                <a:cubicBezTo>
                  <a:pt x="13310" y="18888"/>
                  <a:pt x="13255" y="19010"/>
                  <a:pt x="13255" y="19145"/>
                </a:cubicBezTo>
                <a:cubicBezTo>
                  <a:pt x="13255" y="19417"/>
                  <a:pt x="13474" y="19636"/>
                  <a:pt x="13745" y="19636"/>
                </a:cubicBezTo>
                <a:cubicBezTo>
                  <a:pt x="13881" y="19636"/>
                  <a:pt x="14003" y="19582"/>
                  <a:pt x="14093" y="19493"/>
                </a:cubicBezTo>
                <a:lnTo>
                  <a:pt x="17038" y="16547"/>
                </a:lnTo>
                <a:cubicBezTo>
                  <a:pt x="17127" y="16458"/>
                  <a:pt x="17182" y="16336"/>
                  <a:pt x="17182" y="16200"/>
                </a:cubicBezTo>
                <a:cubicBezTo>
                  <a:pt x="17182" y="15929"/>
                  <a:pt x="16962" y="15709"/>
                  <a:pt x="16691" y="15709"/>
                </a:cubicBezTo>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7"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6382" y="15709"/>
                </a:moveTo>
                <a:cubicBezTo>
                  <a:pt x="6246" y="15709"/>
                  <a:pt x="6123" y="15764"/>
                  <a:pt x="6035" y="15853"/>
                </a:cubicBezTo>
                <a:lnTo>
                  <a:pt x="3090" y="18798"/>
                </a:lnTo>
                <a:cubicBezTo>
                  <a:pt x="3001" y="18888"/>
                  <a:pt x="2945" y="19010"/>
                  <a:pt x="2945" y="19145"/>
                </a:cubicBezTo>
                <a:cubicBezTo>
                  <a:pt x="2945" y="19417"/>
                  <a:pt x="3165" y="19636"/>
                  <a:pt x="3436" y="19636"/>
                </a:cubicBezTo>
                <a:cubicBezTo>
                  <a:pt x="3572" y="19636"/>
                  <a:pt x="3695" y="19582"/>
                  <a:pt x="3783" y="19493"/>
                </a:cubicBezTo>
                <a:lnTo>
                  <a:pt x="6729" y="16547"/>
                </a:lnTo>
                <a:cubicBezTo>
                  <a:pt x="6818" y="16458"/>
                  <a:pt x="6873" y="16336"/>
                  <a:pt x="6873" y="16200"/>
                </a:cubicBezTo>
                <a:cubicBezTo>
                  <a:pt x="6873" y="15929"/>
                  <a:pt x="6653" y="15709"/>
                  <a:pt x="6382" y="15709"/>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10" y="20851"/>
                  <a:pt x="7855" y="20974"/>
                  <a:pt x="7855" y="21109"/>
                </a:cubicBezTo>
                <a:cubicBezTo>
                  <a:pt x="7855" y="21380"/>
                  <a:pt x="8074" y="21600"/>
                  <a:pt x="8345" y="21600"/>
                </a:cubicBezTo>
                <a:cubicBezTo>
                  <a:pt x="8481" y="21600"/>
                  <a:pt x="8604"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29" name="Shape 2972"/>
          <p:cNvSpPr/>
          <p:nvPr/>
        </p:nvSpPr>
        <p:spPr>
          <a:xfrm>
            <a:off x="12964341" y="8623638"/>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7673" y="11782"/>
                </a:moveTo>
                <a:lnTo>
                  <a:pt x="3927" y="11782"/>
                </a:lnTo>
                <a:cubicBezTo>
                  <a:pt x="2303" y="11782"/>
                  <a:pt x="982" y="10461"/>
                  <a:pt x="982" y="8836"/>
                </a:cubicBezTo>
                <a:cubicBezTo>
                  <a:pt x="982" y="7468"/>
                  <a:pt x="1911" y="6292"/>
                  <a:pt x="3244" y="5975"/>
                </a:cubicBezTo>
                <a:cubicBezTo>
                  <a:pt x="3634" y="5882"/>
                  <a:pt x="3929" y="5561"/>
                  <a:pt x="3988" y="5164"/>
                </a:cubicBezTo>
                <a:cubicBezTo>
                  <a:pt x="4342" y="2780"/>
                  <a:pt x="6427" y="982"/>
                  <a:pt x="8836" y="982"/>
                </a:cubicBezTo>
                <a:cubicBezTo>
                  <a:pt x="10501" y="982"/>
                  <a:pt x="11547" y="1330"/>
                  <a:pt x="12457" y="2736"/>
                </a:cubicBezTo>
                <a:cubicBezTo>
                  <a:pt x="12612" y="2975"/>
                  <a:pt x="13354" y="3626"/>
                  <a:pt x="13636" y="3666"/>
                </a:cubicBezTo>
                <a:cubicBezTo>
                  <a:pt x="13682" y="3672"/>
                  <a:pt x="13772" y="3675"/>
                  <a:pt x="13772" y="3675"/>
                </a:cubicBezTo>
                <a:cubicBezTo>
                  <a:pt x="14009" y="3675"/>
                  <a:pt x="14238" y="3590"/>
                  <a:pt x="14419" y="3433"/>
                </a:cubicBezTo>
                <a:cubicBezTo>
                  <a:pt x="14777" y="3119"/>
                  <a:pt x="15236" y="2945"/>
                  <a:pt x="15709" y="2945"/>
                </a:cubicBezTo>
                <a:cubicBezTo>
                  <a:pt x="16792" y="2945"/>
                  <a:pt x="17673" y="3826"/>
                  <a:pt x="17671" y="4920"/>
                </a:cubicBezTo>
                <a:lnTo>
                  <a:pt x="17667" y="4992"/>
                </a:lnTo>
                <a:cubicBezTo>
                  <a:pt x="17646" y="5457"/>
                  <a:pt x="17954" y="5872"/>
                  <a:pt x="18404" y="5987"/>
                </a:cubicBezTo>
                <a:cubicBezTo>
                  <a:pt x="19708" y="6321"/>
                  <a:pt x="20618" y="7493"/>
                  <a:pt x="20618" y="8836"/>
                </a:cubicBezTo>
                <a:cubicBezTo>
                  <a:pt x="20618" y="10461"/>
                  <a:pt x="19297" y="11782"/>
                  <a:pt x="17673" y="11782"/>
                </a:cubicBezTo>
                <a:moveTo>
                  <a:pt x="18648" y="5037"/>
                </a:moveTo>
                <a:cubicBezTo>
                  <a:pt x="18650" y="4994"/>
                  <a:pt x="18655" y="4952"/>
                  <a:pt x="18655" y="4909"/>
                </a:cubicBezTo>
                <a:cubicBezTo>
                  <a:pt x="18655" y="3283"/>
                  <a:pt x="17335" y="1964"/>
                  <a:pt x="15709" y="1964"/>
                </a:cubicBezTo>
                <a:cubicBezTo>
                  <a:pt x="14967" y="1964"/>
                  <a:pt x="14291" y="2240"/>
                  <a:pt x="13772" y="2693"/>
                </a:cubicBezTo>
                <a:cubicBezTo>
                  <a:pt x="12724" y="1075"/>
                  <a:pt x="10909" y="0"/>
                  <a:pt x="8836" y="0"/>
                </a:cubicBezTo>
                <a:cubicBezTo>
                  <a:pt x="5879" y="0"/>
                  <a:pt x="3439" y="2180"/>
                  <a:pt x="3016" y="5019"/>
                </a:cubicBezTo>
                <a:cubicBezTo>
                  <a:pt x="1288" y="5431"/>
                  <a:pt x="0" y="6981"/>
                  <a:pt x="0" y="8836"/>
                </a:cubicBezTo>
                <a:cubicBezTo>
                  <a:pt x="0" y="11005"/>
                  <a:pt x="1758" y="12764"/>
                  <a:pt x="3927" y="12764"/>
                </a:cubicBezTo>
                <a:lnTo>
                  <a:pt x="17673" y="12764"/>
                </a:lnTo>
                <a:cubicBezTo>
                  <a:pt x="19842" y="12764"/>
                  <a:pt x="21600" y="11005"/>
                  <a:pt x="21600" y="8836"/>
                </a:cubicBezTo>
                <a:cubicBezTo>
                  <a:pt x="21600" y="7005"/>
                  <a:pt x="20344" y="5471"/>
                  <a:pt x="18648" y="5037"/>
                </a:cubicBezTo>
                <a:moveTo>
                  <a:pt x="11782" y="15218"/>
                </a:moveTo>
                <a:cubicBezTo>
                  <a:pt x="11782" y="14947"/>
                  <a:pt x="11562" y="14727"/>
                  <a:pt x="11291" y="14727"/>
                </a:cubicBezTo>
                <a:cubicBezTo>
                  <a:pt x="11155" y="14727"/>
                  <a:pt x="11032" y="14782"/>
                  <a:pt x="10944" y="14872"/>
                </a:cubicBezTo>
                <a:lnTo>
                  <a:pt x="7999" y="17816"/>
                </a:lnTo>
                <a:cubicBezTo>
                  <a:pt x="7910" y="17906"/>
                  <a:pt x="7855" y="18028"/>
                  <a:pt x="7855" y="18164"/>
                </a:cubicBezTo>
                <a:cubicBezTo>
                  <a:pt x="7855" y="18435"/>
                  <a:pt x="8074" y="18655"/>
                  <a:pt x="8345" y="18655"/>
                </a:cubicBezTo>
                <a:lnTo>
                  <a:pt x="10106" y="18655"/>
                </a:lnTo>
                <a:lnTo>
                  <a:pt x="7998" y="20762"/>
                </a:lnTo>
                <a:cubicBezTo>
                  <a:pt x="7909" y="20851"/>
                  <a:pt x="7855" y="20974"/>
                  <a:pt x="7855" y="21109"/>
                </a:cubicBezTo>
                <a:cubicBezTo>
                  <a:pt x="7855" y="21380"/>
                  <a:pt x="8074" y="21600"/>
                  <a:pt x="8345" y="21600"/>
                </a:cubicBezTo>
                <a:cubicBezTo>
                  <a:pt x="8481" y="21600"/>
                  <a:pt x="8603" y="21545"/>
                  <a:pt x="8693" y="21456"/>
                </a:cubicBezTo>
                <a:lnTo>
                  <a:pt x="11638" y="18511"/>
                </a:lnTo>
                <a:cubicBezTo>
                  <a:pt x="11727" y="18422"/>
                  <a:pt x="11782" y="18299"/>
                  <a:pt x="11782" y="18164"/>
                </a:cubicBezTo>
                <a:cubicBezTo>
                  <a:pt x="11782" y="17892"/>
                  <a:pt x="11562" y="17673"/>
                  <a:pt x="11291" y="17673"/>
                </a:cubicBezTo>
                <a:lnTo>
                  <a:pt x="11290" y="17673"/>
                </a:lnTo>
                <a:lnTo>
                  <a:pt x="9531" y="17673"/>
                </a:lnTo>
                <a:lnTo>
                  <a:pt x="11638" y="15565"/>
                </a:lnTo>
                <a:cubicBezTo>
                  <a:pt x="11727" y="15477"/>
                  <a:pt x="11782" y="15354"/>
                  <a:pt x="11782" y="152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30" name="Shape 2973"/>
          <p:cNvSpPr/>
          <p:nvPr/>
        </p:nvSpPr>
        <p:spPr>
          <a:xfrm>
            <a:off x="13666813" y="8648728"/>
            <a:ext cx="367962" cy="317785"/>
          </a:xfrm>
          <a:custGeom>
            <a:avLst/>
            <a:gdLst/>
            <a:ahLst/>
            <a:cxnLst>
              <a:cxn ang="0">
                <a:pos x="wd2" y="hd2"/>
              </a:cxn>
              <a:cxn ang="5400000">
                <a:pos x="wd2" y="hd2"/>
              </a:cxn>
              <a:cxn ang="10800000">
                <a:pos x="wd2" y="hd2"/>
              </a:cxn>
              <a:cxn ang="16200000">
                <a:pos x="wd2" y="hd2"/>
              </a:cxn>
            </a:cxnLst>
            <a:rect l="0" t="0" r="r" b="b"/>
            <a:pathLst>
              <a:path w="21600" h="21600" extrusionOk="0">
                <a:moveTo>
                  <a:pt x="11782" y="12505"/>
                </a:moveTo>
                <a:lnTo>
                  <a:pt x="4418" y="12505"/>
                </a:lnTo>
                <a:cubicBezTo>
                  <a:pt x="4147" y="12505"/>
                  <a:pt x="3927" y="12759"/>
                  <a:pt x="3927" y="13074"/>
                </a:cubicBezTo>
                <a:cubicBezTo>
                  <a:pt x="3927" y="13388"/>
                  <a:pt x="4147" y="13642"/>
                  <a:pt x="4418" y="13642"/>
                </a:cubicBezTo>
                <a:lnTo>
                  <a:pt x="11782" y="13642"/>
                </a:lnTo>
                <a:cubicBezTo>
                  <a:pt x="13408" y="13642"/>
                  <a:pt x="14727" y="15170"/>
                  <a:pt x="14727" y="17053"/>
                </a:cubicBezTo>
                <a:cubicBezTo>
                  <a:pt x="14727" y="18937"/>
                  <a:pt x="13408" y="20463"/>
                  <a:pt x="11782" y="20463"/>
                </a:cubicBezTo>
                <a:lnTo>
                  <a:pt x="11291" y="20463"/>
                </a:lnTo>
                <a:cubicBezTo>
                  <a:pt x="11020" y="20463"/>
                  <a:pt x="10800" y="20717"/>
                  <a:pt x="10800" y="21032"/>
                </a:cubicBezTo>
                <a:cubicBezTo>
                  <a:pt x="10800" y="21346"/>
                  <a:pt x="11020" y="21600"/>
                  <a:pt x="11291" y="21600"/>
                </a:cubicBezTo>
                <a:lnTo>
                  <a:pt x="11782" y="21600"/>
                </a:lnTo>
                <a:cubicBezTo>
                  <a:pt x="13951" y="21600"/>
                  <a:pt x="15709" y="19564"/>
                  <a:pt x="15709" y="17053"/>
                </a:cubicBezTo>
                <a:cubicBezTo>
                  <a:pt x="15709" y="14541"/>
                  <a:pt x="13951" y="12505"/>
                  <a:pt x="11782" y="12505"/>
                </a:cubicBezTo>
                <a:moveTo>
                  <a:pt x="18655" y="10232"/>
                </a:moveTo>
                <a:lnTo>
                  <a:pt x="2455" y="10232"/>
                </a:lnTo>
                <a:cubicBezTo>
                  <a:pt x="2183" y="10232"/>
                  <a:pt x="1964" y="10486"/>
                  <a:pt x="1964" y="10800"/>
                </a:cubicBezTo>
                <a:cubicBezTo>
                  <a:pt x="1964" y="11114"/>
                  <a:pt x="2183" y="11368"/>
                  <a:pt x="2455" y="11368"/>
                </a:cubicBezTo>
                <a:lnTo>
                  <a:pt x="18655" y="11368"/>
                </a:lnTo>
                <a:cubicBezTo>
                  <a:pt x="19739" y="11368"/>
                  <a:pt x="20618" y="12386"/>
                  <a:pt x="20618" y="13642"/>
                </a:cubicBezTo>
                <a:cubicBezTo>
                  <a:pt x="20618" y="14898"/>
                  <a:pt x="19739" y="15916"/>
                  <a:pt x="18655" y="15916"/>
                </a:cubicBezTo>
                <a:lnTo>
                  <a:pt x="18164" y="15916"/>
                </a:lnTo>
                <a:cubicBezTo>
                  <a:pt x="17892" y="15916"/>
                  <a:pt x="17673" y="16170"/>
                  <a:pt x="17673" y="16484"/>
                </a:cubicBezTo>
                <a:cubicBezTo>
                  <a:pt x="17673" y="16798"/>
                  <a:pt x="17892" y="17053"/>
                  <a:pt x="18164" y="17053"/>
                </a:cubicBezTo>
                <a:lnTo>
                  <a:pt x="18655" y="17053"/>
                </a:lnTo>
                <a:cubicBezTo>
                  <a:pt x="20281" y="17053"/>
                  <a:pt x="21600" y="15526"/>
                  <a:pt x="21600" y="13642"/>
                </a:cubicBezTo>
                <a:cubicBezTo>
                  <a:pt x="21600" y="11759"/>
                  <a:pt x="20281" y="10232"/>
                  <a:pt x="18655" y="10232"/>
                </a:cubicBezTo>
                <a:moveTo>
                  <a:pt x="17673" y="6821"/>
                </a:moveTo>
                <a:cubicBezTo>
                  <a:pt x="17673" y="5565"/>
                  <a:pt x="16794" y="4547"/>
                  <a:pt x="15709" y="4547"/>
                </a:cubicBezTo>
                <a:lnTo>
                  <a:pt x="15218" y="4547"/>
                </a:lnTo>
                <a:cubicBezTo>
                  <a:pt x="14947" y="4547"/>
                  <a:pt x="14727" y="4802"/>
                  <a:pt x="14727" y="5116"/>
                </a:cubicBezTo>
                <a:cubicBezTo>
                  <a:pt x="14727" y="5430"/>
                  <a:pt x="14947" y="5684"/>
                  <a:pt x="15218" y="5684"/>
                </a:cubicBezTo>
                <a:lnTo>
                  <a:pt x="15709" y="5684"/>
                </a:lnTo>
                <a:cubicBezTo>
                  <a:pt x="16251" y="5684"/>
                  <a:pt x="16691" y="6194"/>
                  <a:pt x="16691" y="6821"/>
                </a:cubicBezTo>
                <a:cubicBezTo>
                  <a:pt x="16691" y="7448"/>
                  <a:pt x="16251" y="7958"/>
                  <a:pt x="15709" y="7958"/>
                </a:cubicBezTo>
                <a:lnTo>
                  <a:pt x="491" y="7958"/>
                </a:lnTo>
                <a:cubicBezTo>
                  <a:pt x="220" y="7958"/>
                  <a:pt x="0" y="8212"/>
                  <a:pt x="0" y="8526"/>
                </a:cubicBezTo>
                <a:cubicBezTo>
                  <a:pt x="0" y="8841"/>
                  <a:pt x="220" y="9095"/>
                  <a:pt x="491" y="9095"/>
                </a:cubicBezTo>
                <a:lnTo>
                  <a:pt x="15709" y="9095"/>
                </a:lnTo>
                <a:cubicBezTo>
                  <a:pt x="16794" y="9095"/>
                  <a:pt x="17673" y="8077"/>
                  <a:pt x="17673" y="6821"/>
                </a:cubicBezTo>
                <a:moveTo>
                  <a:pt x="2455" y="6821"/>
                </a:moveTo>
                <a:lnTo>
                  <a:pt x="9818" y="6821"/>
                </a:lnTo>
                <a:cubicBezTo>
                  <a:pt x="11444" y="6821"/>
                  <a:pt x="12764" y="5294"/>
                  <a:pt x="12764" y="3411"/>
                </a:cubicBezTo>
                <a:cubicBezTo>
                  <a:pt x="12764" y="1528"/>
                  <a:pt x="11444" y="0"/>
                  <a:pt x="9818" y="0"/>
                </a:cubicBezTo>
                <a:lnTo>
                  <a:pt x="9327" y="0"/>
                </a:lnTo>
                <a:cubicBezTo>
                  <a:pt x="9056" y="0"/>
                  <a:pt x="8836" y="254"/>
                  <a:pt x="8836" y="568"/>
                </a:cubicBezTo>
                <a:cubicBezTo>
                  <a:pt x="8836" y="883"/>
                  <a:pt x="9056" y="1137"/>
                  <a:pt x="9327" y="1137"/>
                </a:cubicBezTo>
                <a:lnTo>
                  <a:pt x="9818" y="1137"/>
                </a:lnTo>
                <a:cubicBezTo>
                  <a:pt x="10903" y="1137"/>
                  <a:pt x="11782" y="2155"/>
                  <a:pt x="11782" y="3411"/>
                </a:cubicBezTo>
                <a:cubicBezTo>
                  <a:pt x="11782" y="4666"/>
                  <a:pt x="10903" y="5684"/>
                  <a:pt x="9818" y="5684"/>
                </a:cubicBezTo>
                <a:lnTo>
                  <a:pt x="2455" y="5684"/>
                </a:lnTo>
                <a:cubicBezTo>
                  <a:pt x="2183" y="5684"/>
                  <a:pt x="1964" y="5938"/>
                  <a:pt x="1964" y="6253"/>
                </a:cubicBezTo>
                <a:cubicBezTo>
                  <a:pt x="1964" y="6567"/>
                  <a:pt x="2183" y="6821"/>
                  <a:pt x="2455" y="682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31" name="Shape 2974"/>
          <p:cNvSpPr/>
          <p:nvPr/>
        </p:nvSpPr>
        <p:spPr>
          <a:xfrm>
            <a:off x="14369285" y="8623638"/>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480" y="13937"/>
                </a:moveTo>
                <a:cubicBezTo>
                  <a:pt x="14147" y="14117"/>
                  <a:pt x="13804" y="14208"/>
                  <a:pt x="13451" y="14208"/>
                </a:cubicBezTo>
                <a:cubicBezTo>
                  <a:pt x="12999" y="14208"/>
                  <a:pt x="12590" y="14119"/>
                  <a:pt x="12225" y="13943"/>
                </a:cubicBezTo>
                <a:cubicBezTo>
                  <a:pt x="11859" y="13768"/>
                  <a:pt x="11545" y="13525"/>
                  <a:pt x="11282" y="13217"/>
                </a:cubicBezTo>
                <a:cubicBezTo>
                  <a:pt x="11020" y="12909"/>
                  <a:pt x="10816" y="12544"/>
                  <a:pt x="10672" y="12121"/>
                </a:cubicBezTo>
                <a:cubicBezTo>
                  <a:pt x="10529" y="11698"/>
                  <a:pt x="10457" y="11236"/>
                  <a:pt x="10457" y="10734"/>
                </a:cubicBezTo>
                <a:cubicBezTo>
                  <a:pt x="10457" y="10268"/>
                  <a:pt x="10529" y="9832"/>
                  <a:pt x="10672" y="9427"/>
                </a:cubicBezTo>
                <a:cubicBezTo>
                  <a:pt x="10816" y="9022"/>
                  <a:pt x="11020" y="8668"/>
                  <a:pt x="11282" y="8364"/>
                </a:cubicBezTo>
                <a:cubicBezTo>
                  <a:pt x="11545" y="8060"/>
                  <a:pt x="11859" y="7823"/>
                  <a:pt x="12225" y="7651"/>
                </a:cubicBezTo>
                <a:cubicBezTo>
                  <a:pt x="12590" y="7479"/>
                  <a:pt x="12999" y="7393"/>
                  <a:pt x="13451" y="7393"/>
                </a:cubicBezTo>
                <a:cubicBezTo>
                  <a:pt x="13755" y="7393"/>
                  <a:pt x="14057" y="7456"/>
                  <a:pt x="14357" y="7579"/>
                </a:cubicBezTo>
                <a:cubicBezTo>
                  <a:pt x="14656" y="7702"/>
                  <a:pt x="14966" y="7948"/>
                  <a:pt x="15287" y="8318"/>
                </a:cubicBezTo>
                <a:lnTo>
                  <a:pt x="16494" y="7367"/>
                </a:lnTo>
                <a:cubicBezTo>
                  <a:pt x="16059" y="6830"/>
                  <a:pt x="15589" y="6449"/>
                  <a:pt x="15083" y="6225"/>
                </a:cubicBezTo>
                <a:cubicBezTo>
                  <a:pt x="14578" y="6000"/>
                  <a:pt x="14030" y="5888"/>
                  <a:pt x="13439" y="5888"/>
                </a:cubicBezTo>
                <a:cubicBezTo>
                  <a:pt x="12765" y="5888"/>
                  <a:pt x="12147" y="6005"/>
                  <a:pt x="11584" y="6238"/>
                </a:cubicBezTo>
                <a:cubicBezTo>
                  <a:pt x="11021" y="6471"/>
                  <a:pt x="10537" y="6804"/>
                  <a:pt x="10131" y="7235"/>
                </a:cubicBezTo>
                <a:cubicBezTo>
                  <a:pt x="9724" y="7666"/>
                  <a:pt x="9405" y="8188"/>
                  <a:pt x="9176" y="8800"/>
                </a:cubicBezTo>
                <a:cubicBezTo>
                  <a:pt x="8946" y="9412"/>
                  <a:pt x="8831" y="10092"/>
                  <a:pt x="8831" y="10840"/>
                </a:cubicBezTo>
                <a:cubicBezTo>
                  <a:pt x="8831" y="11571"/>
                  <a:pt x="8946" y="12235"/>
                  <a:pt x="9176" y="12835"/>
                </a:cubicBezTo>
                <a:cubicBezTo>
                  <a:pt x="9405" y="13433"/>
                  <a:pt x="9724" y="13946"/>
                  <a:pt x="10131" y="14373"/>
                </a:cubicBezTo>
                <a:cubicBezTo>
                  <a:pt x="10537" y="14800"/>
                  <a:pt x="11021" y="15130"/>
                  <a:pt x="11584" y="15363"/>
                </a:cubicBezTo>
                <a:cubicBezTo>
                  <a:pt x="12147" y="15597"/>
                  <a:pt x="12765" y="15713"/>
                  <a:pt x="13439" y="15713"/>
                </a:cubicBezTo>
                <a:cubicBezTo>
                  <a:pt x="14079" y="15713"/>
                  <a:pt x="14683" y="15581"/>
                  <a:pt x="15250" y="15317"/>
                </a:cubicBezTo>
                <a:cubicBezTo>
                  <a:pt x="15816" y="15053"/>
                  <a:pt x="16297" y="14630"/>
                  <a:pt x="16691" y="14049"/>
                </a:cubicBezTo>
                <a:lnTo>
                  <a:pt x="15410" y="13072"/>
                </a:lnTo>
                <a:cubicBezTo>
                  <a:pt x="15122" y="13468"/>
                  <a:pt x="14813" y="13756"/>
                  <a:pt x="14480" y="13937"/>
                </a:cubicBezTo>
                <a:moveTo>
                  <a:pt x="5891" y="6873"/>
                </a:moveTo>
                <a:cubicBezTo>
                  <a:pt x="5349" y="6873"/>
                  <a:pt x="4909" y="6433"/>
                  <a:pt x="4909" y="5891"/>
                </a:cubicBezTo>
                <a:cubicBezTo>
                  <a:pt x="4909" y="5349"/>
                  <a:pt x="5349" y="4909"/>
                  <a:pt x="5891" y="4909"/>
                </a:cubicBezTo>
                <a:cubicBezTo>
                  <a:pt x="6433" y="4909"/>
                  <a:pt x="6873" y="5349"/>
                  <a:pt x="6873" y="5891"/>
                </a:cubicBezTo>
                <a:cubicBezTo>
                  <a:pt x="6873" y="6433"/>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32" name="Shape 2975"/>
          <p:cNvSpPr/>
          <p:nvPr/>
        </p:nvSpPr>
        <p:spPr>
          <a:xfrm>
            <a:off x="15169324"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9825" y="15704"/>
                </a:moveTo>
                <a:lnTo>
                  <a:pt x="11291" y="15709"/>
                </a:lnTo>
                <a:lnTo>
                  <a:pt x="11291" y="11782"/>
                </a:lnTo>
                <a:lnTo>
                  <a:pt x="15218" y="11782"/>
                </a:lnTo>
                <a:lnTo>
                  <a:pt x="15218" y="10309"/>
                </a:lnTo>
                <a:lnTo>
                  <a:pt x="11291" y="10309"/>
                </a:lnTo>
                <a:lnTo>
                  <a:pt x="11291" y="7364"/>
                </a:lnTo>
                <a:lnTo>
                  <a:pt x="15709" y="7364"/>
                </a:lnTo>
                <a:lnTo>
                  <a:pt x="15711" y="5897"/>
                </a:lnTo>
                <a:lnTo>
                  <a:pt x="9825" y="5897"/>
                </a:lnTo>
                <a:cubicBezTo>
                  <a:pt x="9825" y="5897"/>
                  <a:pt x="9825" y="15704"/>
                  <a:pt x="9825" y="15704"/>
                </a:cubicBezTo>
                <a:close/>
                <a:moveTo>
                  <a:pt x="5891" y="6873"/>
                </a:moveTo>
                <a:cubicBezTo>
                  <a:pt x="5349" y="6873"/>
                  <a:pt x="4909" y="6434"/>
                  <a:pt x="4909" y="5891"/>
                </a:cubicBezTo>
                <a:cubicBezTo>
                  <a:pt x="4909" y="5349"/>
                  <a:pt x="5349" y="4909"/>
                  <a:pt x="5891" y="4909"/>
                </a:cubicBezTo>
                <a:cubicBezTo>
                  <a:pt x="6433" y="4909"/>
                  <a:pt x="6873" y="5349"/>
                  <a:pt x="6873" y="5891"/>
                </a:cubicBezTo>
                <a:cubicBezTo>
                  <a:pt x="6873" y="6434"/>
                  <a:pt x="6433" y="6873"/>
                  <a:pt x="5891" y="6873"/>
                </a:cubicBezTo>
                <a:moveTo>
                  <a:pt x="5891" y="3927"/>
                </a:moveTo>
                <a:cubicBezTo>
                  <a:pt x="4806" y="3927"/>
                  <a:pt x="3927" y="4806"/>
                  <a:pt x="3927" y="5891"/>
                </a:cubicBezTo>
                <a:cubicBezTo>
                  <a:pt x="3927" y="6975"/>
                  <a:pt x="4806" y="7855"/>
                  <a:pt x="5891" y="7855"/>
                </a:cubicBezTo>
                <a:cubicBezTo>
                  <a:pt x="6975" y="7855"/>
                  <a:pt x="7855" y="6975"/>
                  <a:pt x="7855" y="5891"/>
                </a:cubicBezTo>
                <a:cubicBezTo>
                  <a:pt x="7855" y="4806"/>
                  <a:pt x="6975" y="3927"/>
                  <a:pt x="5891"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33" name="Shape 2976"/>
          <p:cNvSpPr/>
          <p:nvPr/>
        </p:nvSpPr>
        <p:spPr>
          <a:xfrm>
            <a:off x="15871796"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34" name="Shape 2977"/>
          <p:cNvSpPr/>
          <p:nvPr/>
        </p:nvSpPr>
        <p:spPr>
          <a:xfrm>
            <a:off x="16574268"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2086" y="20524"/>
                </a:moveTo>
                <a:cubicBezTo>
                  <a:pt x="11664" y="20580"/>
                  <a:pt x="11237" y="20618"/>
                  <a:pt x="10800" y="20618"/>
                </a:cubicBezTo>
                <a:cubicBezTo>
                  <a:pt x="5377" y="20618"/>
                  <a:pt x="982" y="16223"/>
                  <a:pt x="982" y="10800"/>
                </a:cubicBezTo>
                <a:cubicBezTo>
                  <a:pt x="982" y="5378"/>
                  <a:pt x="5377" y="982"/>
                  <a:pt x="10800" y="982"/>
                </a:cubicBezTo>
                <a:cubicBezTo>
                  <a:pt x="11237" y="982"/>
                  <a:pt x="11665" y="1020"/>
                  <a:pt x="12086" y="1076"/>
                </a:cubicBezTo>
                <a:cubicBezTo>
                  <a:pt x="14339" y="3664"/>
                  <a:pt x="15709" y="7100"/>
                  <a:pt x="15709" y="10800"/>
                </a:cubicBezTo>
                <a:cubicBezTo>
                  <a:pt x="15709" y="14500"/>
                  <a:pt x="14339" y="17936"/>
                  <a:pt x="12086" y="20524"/>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3" name="Shape 2978"/>
          <p:cNvSpPr/>
          <p:nvPr/>
        </p:nvSpPr>
        <p:spPr>
          <a:xfrm>
            <a:off x="17276740"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0800" y="982"/>
                  <a:pt x="10800" y="20618"/>
                  <a:pt x="10800" y="20618"/>
                </a:cubicBezTo>
                <a:close/>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4" name="Shape 2979"/>
          <p:cNvSpPr/>
          <p:nvPr/>
        </p:nvSpPr>
        <p:spPr>
          <a:xfrm>
            <a:off x="17979212"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9570" y="20533"/>
                </a:moveTo>
                <a:cubicBezTo>
                  <a:pt x="4730" y="19927"/>
                  <a:pt x="982" y="15805"/>
                  <a:pt x="982" y="10800"/>
                </a:cubicBezTo>
                <a:cubicBezTo>
                  <a:pt x="982" y="5795"/>
                  <a:pt x="4730" y="1673"/>
                  <a:pt x="9570" y="1067"/>
                </a:cubicBezTo>
                <a:cubicBezTo>
                  <a:pt x="7282" y="3663"/>
                  <a:pt x="5891" y="7068"/>
                  <a:pt x="5891" y="10800"/>
                </a:cubicBezTo>
                <a:cubicBezTo>
                  <a:pt x="5891" y="14532"/>
                  <a:pt x="7282" y="17937"/>
                  <a:pt x="9570" y="20533"/>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5" name="Shape 2980"/>
          <p:cNvSpPr/>
          <p:nvPr/>
        </p:nvSpPr>
        <p:spPr>
          <a:xfrm>
            <a:off x="18681684" y="7971343"/>
            <a:ext cx="367962" cy="367962"/>
          </a:xfrm>
          <a:prstGeom prst="ellipse">
            <a:avLst/>
          </a:prstGeom>
          <a:solidFill>
            <a:schemeClr val="tx1"/>
          </a:solidFill>
          <a:ln w="12700">
            <a:miter lim="400000"/>
          </a:ln>
        </p:spPr>
        <p:txBody>
          <a:bodyPr lIns="14284" tIns="14284" rIns="14284" bIns="14284" anchor="ctr"/>
          <a:lstStyle/>
          <a:p>
            <a:pPr defTabSz="169863" eaLnBrk="1" hangingPunct="1"/>
            <a:endParaRPr lang="en-US" altLang="en-US" sz="1100">
              <a:solidFill>
                <a:srgbClr val="FFFFFF"/>
              </a:solidFill>
              <a:effectLst>
                <a:outerShdw blurRad="38100" dist="38100" dir="2700000" algn="tl">
                  <a:srgbClr val="C0C0C0"/>
                </a:outerShdw>
              </a:effectLst>
              <a:latin typeface="Gill Sans"/>
              <a:sym typeface="Gill Sans"/>
            </a:endParaRPr>
          </a:p>
        </p:txBody>
      </p:sp>
      <p:sp>
        <p:nvSpPr>
          <p:cNvPr id="456" name="Shape 2981"/>
          <p:cNvSpPr/>
          <p:nvPr/>
        </p:nvSpPr>
        <p:spPr>
          <a:xfrm>
            <a:off x="19384156"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2030" y="20533"/>
                </a:moveTo>
                <a:cubicBezTo>
                  <a:pt x="14318" y="17937"/>
                  <a:pt x="15709" y="14532"/>
                  <a:pt x="15709" y="10800"/>
                </a:cubicBezTo>
                <a:cubicBezTo>
                  <a:pt x="15709" y="7068"/>
                  <a:pt x="14318" y="3663"/>
                  <a:pt x="12030" y="1067"/>
                </a:cubicBezTo>
                <a:cubicBezTo>
                  <a:pt x="16870" y="1673"/>
                  <a:pt x="20618" y="5795"/>
                  <a:pt x="20618" y="10800"/>
                </a:cubicBezTo>
                <a:cubicBezTo>
                  <a:pt x="20618" y="15805"/>
                  <a:pt x="16870" y="19927"/>
                  <a:pt x="12030" y="20533"/>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7" name="Shape 2982"/>
          <p:cNvSpPr/>
          <p:nvPr/>
        </p:nvSpPr>
        <p:spPr>
          <a:xfrm>
            <a:off x="20086628"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lnTo>
                  <a:pt x="10800" y="982"/>
                </a:ln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8" name="Shape 2983"/>
          <p:cNvSpPr/>
          <p:nvPr/>
        </p:nvSpPr>
        <p:spPr>
          <a:xfrm>
            <a:off x="20789100" y="7971343"/>
            <a:ext cx="367962"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10378" y="20618"/>
                  <a:pt x="9964" y="20583"/>
                  <a:pt x="9556" y="20531"/>
                </a:cubicBezTo>
                <a:cubicBezTo>
                  <a:pt x="7276" y="17937"/>
                  <a:pt x="5891" y="14524"/>
                  <a:pt x="5891" y="10800"/>
                </a:cubicBezTo>
                <a:cubicBezTo>
                  <a:pt x="5891" y="7076"/>
                  <a:pt x="7276" y="3663"/>
                  <a:pt x="9556" y="1069"/>
                </a:cubicBezTo>
                <a:cubicBezTo>
                  <a:pt x="9964" y="1017"/>
                  <a:pt x="10378"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59" name="Shape 2984"/>
          <p:cNvSpPr/>
          <p:nvPr/>
        </p:nvSpPr>
        <p:spPr>
          <a:xfrm>
            <a:off x="21591925" y="7971343"/>
            <a:ext cx="167255" cy="367962"/>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6029" y="20618"/>
                  <a:pt x="2160" y="18860"/>
                  <a:pt x="2160" y="16691"/>
                </a:cubicBezTo>
                <a:cubicBezTo>
                  <a:pt x="2160" y="15238"/>
                  <a:pt x="3900" y="13973"/>
                  <a:pt x="6480" y="13293"/>
                </a:cubicBezTo>
                <a:lnTo>
                  <a:pt x="6480" y="2945"/>
                </a:lnTo>
                <a:cubicBezTo>
                  <a:pt x="6480" y="1861"/>
                  <a:pt x="8414" y="982"/>
                  <a:pt x="10800" y="982"/>
                </a:cubicBezTo>
                <a:cubicBezTo>
                  <a:pt x="13186" y="982"/>
                  <a:pt x="15120" y="1861"/>
                  <a:pt x="15120" y="2945"/>
                </a:cubicBezTo>
                <a:lnTo>
                  <a:pt x="15120" y="13293"/>
                </a:lnTo>
                <a:cubicBezTo>
                  <a:pt x="17700" y="13973"/>
                  <a:pt x="19440" y="15238"/>
                  <a:pt x="19440" y="16691"/>
                </a:cubicBezTo>
                <a:cubicBezTo>
                  <a:pt x="19440" y="18860"/>
                  <a:pt x="15571" y="20618"/>
                  <a:pt x="10800" y="20618"/>
                </a:cubicBezTo>
                <a:moveTo>
                  <a:pt x="17280" y="12770"/>
                </a:moveTo>
                <a:lnTo>
                  <a:pt x="17280" y="2945"/>
                </a:lnTo>
                <a:cubicBezTo>
                  <a:pt x="17280" y="1318"/>
                  <a:pt x="14378" y="0"/>
                  <a:pt x="10800" y="0"/>
                </a:cubicBezTo>
                <a:cubicBezTo>
                  <a:pt x="7221" y="0"/>
                  <a:pt x="4320" y="1318"/>
                  <a:pt x="4320" y="2945"/>
                </a:cubicBezTo>
                <a:lnTo>
                  <a:pt x="4320" y="12770"/>
                </a:lnTo>
                <a:cubicBezTo>
                  <a:pt x="1701" y="13666"/>
                  <a:pt x="0" y="15087"/>
                  <a:pt x="0" y="16691"/>
                </a:cubicBezTo>
                <a:cubicBezTo>
                  <a:pt x="0" y="19402"/>
                  <a:pt x="4835" y="21600"/>
                  <a:pt x="10800" y="21600"/>
                </a:cubicBezTo>
                <a:cubicBezTo>
                  <a:pt x="16763" y="21600"/>
                  <a:pt x="21600" y="19402"/>
                  <a:pt x="21600" y="16691"/>
                </a:cubicBezTo>
                <a:cubicBezTo>
                  <a:pt x="21600" y="15087"/>
                  <a:pt x="19899" y="13666"/>
                  <a:pt x="17280" y="12770"/>
                </a:cubicBezTo>
                <a:moveTo>
                  <a:pt x="12960" y="13917"/>
                </a:moveTo>
                <a:lnTo>
                  <a:pt x="12960" y="7855"/>
                </a:lnTo>
                <a:cubicBezTo>
                  <a:pt x="12960" y="7313"/>
                  <a:pt x="11992" y="6873"/>
                  <a:pt x="10800" y="6873"/>
                </a:cubicBezTo>
                <a:cubicBezTo>
                  <a:pt x="9608" y="6873"/>
                  <a:pt x="8640" y="7313"/>
                  <a:pt x="8640" y="7855"/>
                </a:cubicBezTo>
                <a:lnTo>
                  <a:pt x="8640" y="13917"/>
                </a:lnTo>
                <a:cubicBezTo>
                  <a:pt x="6126" y="14322"/>
                  <a:pt x="4320" y="15409"/>
                  <a:pt x="4320" y="16691"/>
                </a:cubicBezTo>
                <a:cubicBezTo>
                  <a:pt x="4320" y="18318"/>
                  <a:pt x="7221" y="19636"/>
                  <a:pt x="10800" y="19636"/>
                </a:cubicBezTo>
                <a:cubicBezTo>
                  <a:pt x="14378" y="19636"/>
                  <a:pt x="17280" y="18318"/>
                  <a:pt x="17280" y="16691"/>
                </a:cubicBezTo>
                <a:cubicBezTo>
                  <a:pt x="17280" y="15409"/>
                  <a:pt x="15475" y="14322"/>
                  <a:pt x="12960" y="1391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1" name="Shape 2790"/>
          <p:cNvSpPr/>
          <p:nvPr/>
        </p:nvSpPr>
        <p:spPr>
          <a:xfrm>
            <a:off x="7970837" y="240879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3436" y="17550"/>
                </a:moveTo>
                <a:lnTo>
                  <a:pt x="10309" y="17550"/>
                </a:lnTo>
                <a:cubicBezTo>
                  <a:pt x="10580" y="17550"/>
                  <a:pt x="10800" y="17248"/>
                  <a:pt x="10800" y="16875"/>
                </a:cubicBezTo>
                <a:cubicBezTo>
                  <a:pt x="10800" y="16503"/>
                  <a:pt x="10580" y="16200"/>
                  <a:pt x="10309" y="16200"/>
                </a:cubicBezTo>
                <a:lnTo>
                  <a:pt x="3436" y="16200"/>
                </a:lnTo>
                <a:cubicBezTo>
                  <a:pt x="3166" y="16200"/>
                  <a:pt x="2945" y="16503"/>
                  <a:pt x="2945" y="16875"/>
                </a:cubicBezTo>
                <a:cubicBezTo>
                  <a:pt x="2945" y="17248"/>
                  <a:pt x="3166" y="17550"/>
                  <a:pt x="3436" y="17550"/>
                </a:cubicBezTo>
                <a:moveTo>
                  <a:pt x="3436" y="14850"/>
                </a:moveTo>
                <a:lnTo>
                  <a:pt x="12273" y="14850"/>
                </a:lnTo>
                <a:cubicBezTo>
                  <a:pt x="12544" y="14850"/>
                  <a:pt x="12764" y="14548"/>
                  <a:pt x="12764" y="14175"/>
                </a:cubicBezTo>
                <a:cubicBezTo>
                  <a:pt x="12764" y="13803"/>
                  <a:pt x="12544" y="13500"/>
                  <a:pt x="12273" y="13500"/>
                </a:cubicBezTo>
                <a:lnTo>
                  <a:pt x="3436" y="13500"/>
                </a:lnTo>
                <a:cubicBezTo>
                  <a:pt x="3166" y="13500"/>
                  <a:pt x="2945" y="13803"/>
                  <a:pt x="2945" y="14175"/>
                </a:cubicBezTo>
                <a:cubicBezTo>
                  <a:pt x="2945" y="14548"/>
                  <a:pt x="3166" y="14850"/>
                  <a:pt x="3436" y="14850"/>
                </a:cubicBezTo>
                <a:moveTo>
                  <a:pt x="20618" y="4050"/>
                </a:moveTo>
                <a:lnTo>
                  <a:pt x="982" y="4050"/>
                </a:lnTo>
                <a:lnTo>
                  <a:pt x="982" y="1350"/>
                </a:lnTo>
                <a:lnTo>
                  <a:pt x="20618" y="1350"/>
                </a:lnTo>
                <a:cubicBezTo>
                  <a:pt x="20618" y="1350"/>
                  <a:pt x="20618" y="4050"/>
                  <a:pt x="20618" y="4050"/>
                </a:cubicBezTo>
                <a:close/>
                <a:moveTo>
                  <a:pt x="20618" y="20250"/>
                </a:moveTo>
                <a:lnTo>
                  <a:pt x="982" y="20250"/>
                </a:lnTo>
                <a:lnTo>
                  <a:pt x="982" y="9450"/>
                </a:lnTo>
                <a:lnTo>
                  <a:pt x="20618" y="9450"/>
                </a:lnTo>
                <a:cubicBezTo>
                  <a:pt x="20618" y="94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16200" y="17550"/>
                </a:moveTo>
                <a:lnTo>
                  <a:pt x="18164" y="17550"/>
                </a:lnTo>
                <a:cubicBezTo>
                  <a:pt x="18434" y="17550"/>
                  <a:pt x="18655" y="17248"/>
                  <a:pt x="18655" y="16875"/>
                </a:cubicBezTo>
                <a:lnTo>
                  <a:pt x="18655" y="14175"/>
                </a:lnTo>
                <a:cubicBezTo>
                  <a:pt x="18655" y="13803"/>
                  <a:pt x="18434" y="13500"/>
                  <a:pt x="18164" y="13500"/>
                </a:cubicBezTo>
                <a:lnTo>
                  <a:pt x="16200" y="13500"/>
                </a:lnTo>
                <a:cubicBezTo>
                  <a:pt x="15929" y="13500"/>
                  <a:pt x="15709" y="13803"/>
                  <a:pt x="15709" y="14175"/>
                </a:cubicBezTo>
                <a:lnTo>
                  <a:pt x="15709" y="16875"/>
                </a:lnTo>
                <a:cubicBezTo>
                  <a:pt x="15709" y="17248"/>
                  <a:pt x="15929" y="17550"/>
                  <a:pt x="16200" y="1755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2" name="Shape 2791"/>
          <p:cNvSpPr/>
          <p:nvPr/>
        </p:nvSpPr>
        <p:spPr>
          <a:xfrm>
            <a:off x="8674076" y="2392054"/>
            <a:ext cx="368364" cy="301388"/>
          </a:xfrm>
          <a:custGeom>
            <a:avLst/>
            <a:gdLst/>
            <a:ahLst/>
            <a:cxnLst>
              <a:cxn ang="0">
                <a:pos x="wd2" y="hd2"/>
              </a:cxn>
              <a:cxn ang="5400000">
                <a:pos x="wd2" y="hd2"/>
              </a:cxn>
              <a:cxn ang="10800000">
                <a:pos x="wd2" y="hd2"/>
              </a:cxn>
              <a:cxn ang="16200000">
                <a:pos x="wd2" y="hd2"/>
              </a:cxn>
            </a:cxnLst>
            <a:rect l="0" t="0" r="r" b="b"/>
            <a:pathLst>
              <a:path w="21600" h="21600" extrusionOk="0">
                <a:moveTo>
                  <a:pt x="20618" y="0"/>
                </a:moveTo>
                <a:lnTo>
                  <a:pt x="4909" y="0"/>
                </a:lnTo>
                <a:cubicBezTo>
                  <a:pt x="4367" y="0"/>
                  <a:pt x="3927" y="538"/>
                  <a:pt x="3927" y="1200"/>
                </a:cubicBezTo>
                <a:lnTo>
                  <a:pt x="3927" y="3000"/>
                </a:lnTo>
                <a:cubicBezTo>
                  <a:pt x="3927" y="3332"/>
                  <a:pt x="4147" y="3600"/>
                  <a:pt x="4418" y="3600"/>
                </a:cubicBezTo>
                <a:cubicBezTo>
                  <a:pt x="4689" y="3600"/>
                  <a:pt x="4909" y="3332"/>
                  <a:pt x="4909" y="3000"/>
                </a:cubicBezTo>
                <a:lnTo>
                  <a:pt x="4909" y="1200"/>
                </a:lnTo>
                <a:lnTo>
                  <a:pt x="20618" y="1200"/>
                </a:lnTo>
                <a:lnTo>
                  <a:pt x="20618" y="15600"/>
                </a:lnTo>
                <a:lnTo>
                  <a:pt x="19145" y="15600"/>
                </a:lnTo>
                <a:cubicBezTo>
                  <a:pt x="18875" y="15600"/>
                  <a:pt x="18655" y="15869"/>
                  <a:pt x="18655" y="16200"/>
                </a:cubicBezTo>
                <a:cubicBezTo>
                  <a:pt x="18655" y="16532"/>
                  <a:pt x="18875" y="16800"/>
                  <a:pt x="19145" y="16800"/>
                </a:cubicBezTo>
                <a:lnTo>
                  <a:pt x="20618" y="16800"/>
                </a:lnTo>
                <a:cubicBezTo>
                  <a:pt x="21160" y="16800"/>
                  <a:pt x="21600" y="16262"/>
                  <a:pt x="21600" y="15600"/>
                </a:cubicBezTo>
                <a:lnTo>
                  <a:pt x="21600" y="1200"/>
                </a:lnTo>
                <a:cubicBezTo>
                  <a:pt x="21600" y="538"/>
                  <a:pt x="21160" y="0"/>
                  <a:pt x="20618" y="0"/>
                </a:cubicBezTo>
                <a:moveTo>
                  <a:pt x="16691" y="8400"/>
                </a:moveTo>
                <a:lnTo>
                  <a:pt x="982" y="8400"/>
                </a:lnTo>
                <a:lnTo>
                  <a:pt x="982" y="6000"/>
                </a:lnTo>
                <a:lnTo>
                  <a:pt x="16691" y="6000"/>
                </a:lnTo>
                <a:cubicBezTo>
                  <a:pt x="16691" y="6000"/>
                  <a:pt x="16691" y="8400"/>
                  <a:pt x="16691" y="8400"/>
                </a:cubicBezTo>
                <a:close/>
                <a:moveTo>
                  <a:pt x="16691" y="20400"/>
                </a:moveTo>
                <a:lnTo>
                  <a:pt x="982" y="20400"/>
                </a:lnTo>
                <a:lnTo>
                  <a:pt x="982" y="12000"/>
                </a:lnTo>
                <a:lnTo>
                  <a:pt x="16691" y="12000"/>
                </a:lnTo>
                <a:cubicBezTo>
                  <a:pt x="16691" y="12000"/>
                  <a:pt x="16691" y="20400"/>
                  <a:pt x="16691" y="20400"/>
                </a:cubicBezTo>
                <a:close/>
                <a:moveTo>
                  <a:pt x="16691" y="4800"/>
                </a:moveTo>
                <a:lnTo>
                  <a:pt x="982" y="4800"/>
                </a:lnTo>
                <a:cubicBezTo>
                  <a:pt x="440" y="4800"/>
                  <a:pt x="0" y="5338"/>
                  <a:pt x="0" y="6000"/>
                </a:cubicBezTo>
                <a:lnTo>
                  <a:pt x="0" y="20400"/>
                </a:lnTo>
                <a:cubicBezTo>
                  <a:pt x="0" y="21062"/>
                  <a:pt x="440" y="21600"/>
                  <a:pt x="982" y="21600"/>
                </a:cubicBezTo>
                <a:lnTo>
                  <a:pt x="16691" y="21600"/>
                </a:lnTo>
                <a:cubicBezTo>
                  <a:pt x="17233" y="21600"/>
                  <a:pt x="17673" y="21062"/>
                  <a:pt x="17673" y="20400"/>
                </a:cubicBezTo>
                <a:lnTo>
                  <a:pt x="17673" y="6000"/>
                </a:lnTo>
                <a:cubicBezTo>
                  <a:pt x="17673" y="5338"/>
                  <a:pt x="17233" y="4800"/>
                  <a:pt x="16691" y="4800"/>
                </a:cubicBezTo>
                <a:moveTo>
                  <a:pt x="3436" y="18000"/>
                </a:moveTo>
                <a:lnTo>
                  <a:pt x="7364" y="18000"/>
                </a:lnTo>
                <a:cubicBezTo>
                  <a:pt x="7634" y="18000"/>
                  <a:pt x="7855" y="17732"/>
                  <a:pt x="7855" y="17400"/>
                </a:cubicBezTo>
                <a:cubicBezTo>
                  <a:pt x="7855" y="17069"/>
                  <a:pt x="7634" y="16800"/>
                  <a:pt x="7364" y="16800"/>
                </a:cubicBezTo>
                <a:lnTo>
                  <a:pt x="3436" y="16800"/>
                </a:lnTo>
                <a:cubicBezTo>
                  <a:pt x="3166" y="16800"/>
                  <a:pt x="2945" y="17069"/>
                  <a:pt x="2945" y="17400"/>
                </a:cubicBezTo>
                <a:cubicBezTo>
                  <a:pt x="2945" y="17732"/>
                  <a:pt x="3166" y="18000"/>
                  <a:pt x="3436" y="18000"/>
                </a:cubicBezTo>
                <a:moveTo>
                  <a:pt x="3436" y="15600"/>
                </a:moveTo>
                <a:lnTo>
                  <a:pt x="9327" y="15600"/>
                </a:lnTo>
                <a:cubicBezTo>
                  <a:pt x="9598" y="15600"/>
                  <a:pt x="9818" y="15332"/>
                  <a:pt x="9818" y="15000"/>
                </a:cubicBezTo>
                <a:cubicBezTo>
                  <a:pt x="9818" y="14668"/>
                  <a:pt x="9598" y="14400"/>
                  <a:pt x="9327" y="14400"/>
                </a:cubicBezTo>
                <a:lnTo>
                  <a:pt x="3436" y="14400"/>
                </a:lnTo>
                <a:cubicBezTo>
                  <a:pt x="3166" y="14400"/>
                  <a:pt x="2945" y="14668"/>
                  <a:pt x="2945" y="15000"/>
                </a:cubicBezTo>
                <a:cubicBezTo>
                  <a:pt x="2945" y="15332"/>
                  <a:pt x="3166" y="15600"/>
                  <a:pt x="3436" y="15600"/>
                </a:cubicBezTo>
                <a:moveTo>
                  <a:pt x="12273" y="18000"/>
                </a:moveTo>
                <a:lnTo>
                  <a:pt x="14236" y="18000"/>
                </a:lnTo>
                <a:cubicBezTo>
                  <a:pt x="14507" y="18000"/>
                  <a:pt x="14727" y="17732"/>
                  <a:pt x="14727" y="17400"/>
                </a:cubicBezTo>
                <a:lnTo>
                  <a:pt x="14727" y="15000"/>
                </a:lnTo>
                <a:cubicBezTo>
                  <a:pt x="14727" y="14668"/>
                  <a:pt x="14507" y="14400"/>
                  <a:pt x="14236" y="14400"/>
                </a:cubicBezTo>
                <a:lnTo>
                  <a:pt x="12273" y="14400"/>
                </a:lnTo>
                <a:cubicBezTo>
                  <a:pt x="12002" y="14400"/>
                  <a:pt x="11782" y="14668"/>
                  <a:pt x="11782" y="15000"/>
                </a:cubicBezTo>
                <a:lnTo>
                  <a:pt x="11782" y="17400"/>
                </a:lnTo>
                <a:cubicBezTo>
                  <a:pt x="11782" y="17732"/>
                  <a:pt x="12002" y="18000"/>
                  <a:pt x="12273" y="180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3" name="Shape 2792"/>
          <p:cNvSpPr/>
          <p:nvPr/>
        </p:nvSpPr>
        <p:spPr>
          <a:xfrm>
            <a:off x="9377316"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949" y="13580"/>
                </a:moveTo>
                <a:cubicBezTo>
                  <a:pt x="11701" y="13784"/>
                  <a:pt x="11474" y="13901"/>
                  <a:pt x="11085" y="13931"/>
                </a:cubicBezTo>
                <a:lnTo>
                  <a:pt x="11085" y="11339"/>
                </a:lnTo>
                <a:cubicBezTo>
                  <a:pt x="11251" y="11383"/>
                  <a:pt x="11321" y="11435"/>
                  <a:pt x="11479" y="11494"/>
                </a:cubicBezTo>
                <a:cubicBezTo>
                  <a:pt x="11638" y="11554"/>
                  <a:pt x="11780" y="11632"/>
                  <a:pt x="11906" y="11728"/>
                </a:cubicBezTo>
                <a:cubicBezTo>
                  <a:pt x="12032" y="11824"/>
                  <a:pt x="12133" y="11943"/>
                  <a:pt x="12208" y="12084"/>
                </a:cubicBezTo>
                <a:cubicBezTo>
                  <a:pt x="12284" y="12225"/>
                  <a:pt x="12322" y="12399"/>
                  <a:pt x="12322" y="12607"/>
                </a:cubicBezTo>
                <a:cubicBezTo>
                  <a:pt x="12322" y="13052"/>
                  <a:pt x="12198" y="13376"/>
                  <a:pt x="11949" y="13580"/>
                </a:cubicBezTo>
                <a:moveTo>
                  <a:pt x="10437" y="9837"/>
                </a:moveTo>
                <a:cubicBezTo>
                  <a:pt x="10286" y="9800"/>
                  <a:pt x="10228" y="9753"/>
                  <a:pt x="10081" y="9698"/>
                </a:cubicBezTo>
                <a:cubicBezTo>
                  <a:pt x="9933" y="9642"/>
                  <a:pt x="9803" y="9570"/>
                  <a:pt x="9692" y="9481"/>
                </a:cubicBezTo>
                <a:cubicBezTo>
                  <a:pt x="9581" y="9392"/>
                  <a:pt x="9489" y="9285"/>
                  <a:pt x="9417" y="9159"/>
                </a:cubicBezTo>
                <a:cubicBezTo>
                  <a:pt x="9345" y="9032"/>
                  <a:pt x="9309" y="8880"/>
                  <a:pt x="9309" y="8702"/>
                </a:cubicBezTo>
                <a:cubicBezTo>
                  <a:pt x="9309" y="8309"/>
                  <a:pt x="9415" y="8030"/>
                  <a:pt x="9627" y="7862"/>
                </a:cubicBezTo>
                <a:cubicBezTo>
                  <a:pt x="9839" y="7696"/>
                  <a:pt x="10048" y="7612"/>
                  <a:pt x="10437" y="7612"/>
                </a:cubicBezTo>
                <a:cubicBezTo>
                  <a:pt x="10437" y="7612"/>
                  <a:pt x="10437" y="9837"/>
                  <a:pt x="10437" y="9837"/>
                </a:cubicBezTo>
                <a:close/>
                <a:moveTo>
                  <a:pt x="12765" y="10727"/>
                </a:moveTo>
                <a:cubicBezTo>
                  <a:pt x="12527" y="10542"/>
                  <a:pt x="12253" y="10390"/>
                  <a:pt x="11944" y="10271"/>
                </a:cubicBezTo>
                <a:cubicBezTo>
                  <a:pt x="11634" y="10153"/>
                  <a:pt x="11410" y="10049"/>
                  <a:pt x="11085" y="9959"/>
                </a:cubicBezTo>
                <a:lnTo>
                  <a:pt x="11085" y="7612"/>
                </a:lnTo>
                <a:cubicBezTo>
                  <a:pt x="11474" y="7612"/>
                  <a:pt x="11665" y="7713"/>
                  <a:pt x="11841" y="7913"/>
                </a:cubicBezTo>
                <a:cubicBezTo>
                  <a:pt x="12017" y="8113"/>
                  <a:pt x="12113" y="8402"/>
                  <a:pt x="12127" y="8781"/>
                </a:cubicBezTo>
                <a:lnTo>
                  <a:pt x="13359" y="8781"/>
                </a:lnTo>
                <a:cubicBezTo>
                  <a:pt x="13359" y="8417"/>
                  <a:pt x="13295" y="8098"/>
                  <a:pt x="13170" y="7824"/>
                </a:cubicBezTo>
                <a:cubicBezTo>
                  <a:pt x="13043" y="7550"/>
                  <a:pt x="12875" y="7323"/>
                  <a:pt x="12662" y="7145"/>
                </a:cubicBezTo>
                <a:cubicBezTo>
                  <a:pt x="12449" y="6967"/>
                  <a:pt x="12200" y="6833"/>
                  <a:pt x="11911" y="6744"/>
                </a:cubicBezTo>
                <a:cubicBezTo>
                  <a:pt x="11623" y="6656"/>
                  <a:pt x="11410" y="6611"/>
                  <a:pt x="11085" y="6611"/>
                </a:cubicBezTo>
                <a:lnTo>
                  <a:pt x="11085" y="5881"/>
                </a:lnTo>
                <a:lnTo>
                  <a:pt x="10437" y="5881"/>
                </a:lnTo>
                <a:lnTo>
                  <a:pt x="10437" y="6611"/>
                </a:lnTo>
                <a:cubicBezTo>
                  <a:pt x="10113" y="6611"/>
                  <a:pt x="9895" y="6659"/>
                  <a:pt x="9600" y="6756"/>
                </a:cubicBezTo>
                <a:cubicBezTo>
                  <a:pt x="9305" y="6852"/>
                  <a:pt x="9044" y="6991"/>
                  <a:pt x="8817" y="7173"/>
                </a:cubicBezTo>
                <a:cubicBezTo>
                  <a:pt x="8590" y="7355"/>
                  <a:pt x="8410" y="7581"/>
                  <a:pt x="8277" y="7852"/>
                </a:cubicBezTo>
                <a:cubicBezTo>
                  <a:pt x="8144" y="8122"/>
                  <a:pt x="8077" y="8436"/>
                  <a:pt x="8077" y="8791"/>
                </a:cubicBezTo>
                <a:cubicBezTo>
                  <a:pt x="8077" y="9199"/>
                  <a:pt x="8150" y="9541"/>
                  <a:pt x="8293" y="9815"/>
                </a:cubicBezTo>
                <a:cubicBezTo>
                  <a:pt x="8438" y="10089"/>
                  <a:pt x="8626" y="10317"/>
                  <a:pt x="8860" y="10499"/>
                </a:cubicBezTo>
                <a:cubicBezTo>
                  <a:pt x="9094" y="10681"/>
                  <a:pt x="9357" y="10829"/>
                  <a:pt x="9649" y="10944"/>
                </a:cubicBezTo>
                <a:cubicBezTo>
                  <a:pt x="9940" y="11059"/>
                  <a:pt x="10142" y="11157"/>
                  <a:pt x="10437" y="11239"/>
                </a:cubicBezTo>
                <a:lnTo>
                  <a:pt x="10437" y="13931"/>
                </a:lnTo>
                <a:cubicBezTo>
                  <a:pt x="9940" y="13916"/>
                  <a:pt x="9676" y="13768"/>
                  <a:pt x="9460" y="13486"/>
                </a:cubicBezTo>
                <a:cubicBezTo>
                  <a:pt x="9244" y="13204"/>
                  <a:pt x="9139" y="12818"/>
                  <a:pt x="9147" y="12329"/>
                </a:cubicBezTo>
                <a:lnTo>
                  <a:pt x="7915" y="12329"/>
                </a:lnTo>
                <a:cubicBezTo>
                  <a:pt x="7908" y="12744"/>
                  <a:pt x="7967" y="13111"/>
                  <a:pt x="8094" y="13430"/>
                </a:cubicBezTo>
                <a:cubicBezTo>
                  <a:pt x="8220" y="13749"/>
                  <a:pt x="8397" y="14018"/>
                  <a:pt x="8628" y="14236"/>
                </a:cubicBezTo>
                <a:cubicBezTo>
                  <a:pt x="8858" y="14455"/>
                  <a:pt x="9136" y="14624"/>
                  <a:pt x="9460" y="14743"/>
                </a:cubicBezTo>
                <a:cubicBezTo>
                  <a:pt x="9784" y="14861"/>
                  <a:pt x="10048" y="14924"/>
                  <a:pt x="10437" y="14932"/>
                </a:cubicBezTo>
                <a:lnTo>
                  <a:pt x="10437" y="15692"/>
                </a:lnTo>
                <a:lnTo>
                  <a:pt x="11085" y="15692"/>
                </a:lnTo>
                <a:lnTo>
                  <a:pt x="11085" y="14932"/>
                </a:lnTo>
                <a:cubicBezTo>
                  <a:pt x="11446" y="14917"/>
                  <a:pt x="11688" y="14856"/>
                  <a:pt x="11998" y="14748"/>
                </a:cubicBezTo>
                <a:cubicBezTo>
                  <a:pt x="12307" y="14641"/>
                  <a:pt x="12578" y="14485"/>
                  <a:pt x="12808" y="14281"/>
                </a:cubicBezTo>
                <a:cubicBezTo>
                  <a:pt x="13038" y="14077"/>
                  <a:pt x="13220" y="13821"/>
                  <a:pt x="13353" y="13513"/>
                </a:cubicBezTo>
                <a:cubicBezTo>
                  <a:pt x="13486" y="13206"/>
                  <a:pt x="13553" y="12844"/>
                  <a:pt x="13553" y="12429"/>
                </a:cubicBezTo>
                <a:cubicBezTo>
                  <a:pt x="13553" y="12028"/>
                  <a:pt x="13481" y="11691"/>
                  <a:pt x="13337" y="11417"/>
                </a:cubicBezTo>
                <a:cubicBezTo>
                  <a:pt x="13193" y="11142"/>
                  <a:pt x="13002" y="10912"/>
                  <a:pt x="12765" y="107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4" name="Shape 2793"/>
          <p:cNvSpPr/>
          <p:nvPr/>
        </p:nvSpPr>
        <p:spPr>
          <a:xfrm>
            <a:off x="10080555"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9686" y="14720"/>
                </a:moveTo>
                <a:cubicBezTo>
                  <a:pt x="9513" y="14863"/>
                  <a:pt x="9355" y="14945"/>
                  <a:pt x="9084" y="14965"/>
                </a:cubicBezTo>
                <a:lnTo>
                  <a:pt x="9084" y="13151"/>
                </a:lnTo>
                <a:cubicBezTo>
                  <a:pt x="9199" y="13182"/>
                  <a:pt x="9248" y="13219"/>
                  <a:pt x="9358" y="13260"/>
                </a:cubicBezTo>
                <a:cubicBezTo>
                  <a:pt x="9469" y="13302"/>
                  <a:pt x="9568" y="13357"/>
                  <a:pt x="9656" y="13424"/>
                </a:cubicBezTo>
                <a:cubicBezTo>
                  <a:pt x="9744" y="13491"/>
                  <a:pt x="9814" y="13575"/>
                  <a:pt x="9867" y="13673"/>
                </a:cubicBezTo>
                <a:cubicBezTo>
                  <a:pt x="9920" y="13772"/>
                  <a:pt x="9946" y="13894"/>
                  <a:pt x="9946" y="14039"/>
                </a:cubicBezTo>
                <a:cubicBezTo>
                  <a:pt x="9946" y="14350"/>
                  <a:pt x="9859" y="14577"/>
                  <a:pt x="9686" y="14720"/>
                </a:cubicBezTo>
                <a:moveTo>
                  <a:pt x="8631" y="12100"/>
                </a:moveTo>
                <a:cubicBezTo>
                  <a:pt x="8526" y="12074"/>
                  <a:pt x="8486" y="12041"/>
                  <a:pt x="8383" y="12003"/>
                </a:cubicBezTo>
                <a:cubicBezTo>
                  <a:pt x="8280" y="11964"/>
                  <a:pt x="8189" y="11913"/>
                  <a:pt x="8112" y="11851"/>
                </a:cubicBezTo>
                <a:cubicBezTo>
                  <a:pt x="8034" y="11789"/>
                  <a:pt x="7969" y="11714"/>
                  <a:pt x="7919" y="11625"/>
                </a:cubicBezTo>
                <a:cubicBezTo>
                  <a:pt x="7869" y="11537"/>
                  <a:pt x="7844" y="11431"/>
                  <a:pt x="7844" y="11306"/>
                </a:cubicBezTo>
                <a:cubicBezTo>
                  <a:pt x="7844" y="11031"/>
                  <a:pt x="7918" y="10835"/>
                  <a:pt x="8067" y="10718"/>
                </a:cubicBezTo>
                <a:cubicBezTo>
                  <a:pt x="8214" y="10601"/>
                  <a:pt x="8360" y="10543"/>
                  <a:pt x="8631" y="10543"/>
                </a:cubicBezTo>
                <a:cubicBezTo>
                  <a:pt x="8631" y="10543"/>
                  <a:pt x="8631" y="12100"/>
                  <a:pt x="8631" y="12100"/>
                </a:cubicBezTo>
                <a:close/>
                <a:moveTo>
                  <a:pt x="10255" y="12723"/>
                </a:moveTo>
                <a:cubicBezTo>
                  <a:pt x="10089" y="12593"/>
                  <a:pt x="9898" y="12487"/>
                  <a:pt x="9683" y="12404"/>
                </a:cubicBezTo>
                <a:cubicBezTo>
                  <a:pt x="9466" y="12321"/>
                  <a:pt x="9310" y="12248"/>
                  <a:pt x="9084" y="12186"/>
                </a:cubicBezTo>
                <a:lnTo>
                  <a:pt x="9084" y="10543"/>
                </a:lnTo>
                <a:cubicBezTo>
                  <a:pt x="9355" y="10543"/>
                  <a:pt x="9488" y="10613"/>
                  <a:pt x="9611" y="10753"/>
                </a:cubicBezTo>
                <a:cubicBezTo>
                  <a:pt x="9734" y="10893"/>
                  <a:pt x="9800" y="11096"/>
                  <a:pt x="9810" y="11361"/>
                </a:cubicBezTo>
                <a:lnTo>
                  <a:pt x="10669" y="11361"/>
                </a:lnTo>
                <a:cubicBezTo>
                  <a:pt x="10669" y="11106"/>
                  <a:pt x="10625" y="10883"/>
                  <a:pt x="10537" y="10690"/>
                </a:cubicBezTo>
                <a:cubicBezTo>
                  <a:pt x="10450" y="10499"/>
                  <a:pt x="10331" y="10340"/>
                  <a:pt x="10183" y="10216"/>
                </a:cubicBezTo>
                <a:cubicBezTo>
                  <a:pt x="10035" y="10091"/>
                  <a:pt x="9860" y="9998"/>
                  <a:pt x="9659" y="9935"/>
                </a:cubicBezTo>
                <a:cubicBezTo>
                  <a:pt x="9459" y="9873"/>
                  <a:pt x="9310" y="9842"/>
                  <a:pt x="9084" y="9842"/>
                </a:cubicBezTo>
                <a:lnTo>
                  <a:pt x="9084" y="9331"/>
                </a:lnTo>
                <a:lnTo>
                  <a:pt x="8631" y="9331"/>
                </a:lnTo>
                <a:lnTo>
                  <a:pt x="8631" y="9842"/>
                </a:lnTo>
                <a:cubicBezTo>
                  <a:pt x="8405" y="9842"/>
                  <a:pt x="8253" y="9876"/>
                  <a:pt x="8048" y="9943"/>
                </a:cubicBezTo>
                <a:cubicBezTo>
                  <a:pt x="7842" y="10011"/>
                  <a:pt x="7660" y="10108"/>
                  <a:pt x="7501" y="10235"/>
                </a:cubicBezTo>
                <a:cubicBezTo>
                  <a:pt x="7343" y="10363"/>
                  <a:pt x="7218" y="10521"/>
                  <a:pt x="7125" y="10710"/>
                </a:cubicBezTo>
                <a:cubicBezTo>
                  <a:pt x="7032" y="10899"/>
                  <a:pt x="6985" y="11119"/>
                  <a:pt x="6985" y="11368"/>
                </a:cubicBezTo>
                <a:cubicBezTo>
                  <a:pt x="6985" y="11654"/>
                  <a:pt x="7035" y="11892"/>
                  <a:pt x="7136" y="12085"/>
                </a:cubicBezTo>
                <a:cubicBezTo>
                  <a:pt x="7237" y="12277"/>
                  <a:pt x="7368" y="12436"/>
                  <a:pt x="7531" y="12563"/>
                </a:cubicBezTo>
                <a:cubicBezTo>
                  <a:pt x="7694" y="12691"/>
                  <a:pt x="7878" y="12794"/>
                  <a:pt x="8081" y="12875"/>
                </a:cubicBezTo>
                <a:cubicBezTo>
                  <a:pt x="8285" y="12956"/>
                  <a:pt x="8426" y="13024"/>
                  <a:pt x="8631" y="13081"/>
                </a:cubicBezTo>
                <a:lnTo>
                  <a:pt x="8631" y="14965"/>
                </a:lnTo>
                <a:cubicBezTo>
                  <a:pt x="8285" y="14955"/>
                  <a:pt x="8100" y="14852"/>
                  <a:pt x="7950" y="14654"/>
                </a:cubicBezTo>
                <a:cubicBezTo>
                  <a:pt x="7799" y="14457"/>
                  <a:pt x="7726" y="14187"/>
                  <a:pt x="7731" y="13844"/>
                </a:cubicBezTo>
                <a:lnTo>
                  <a:pt x="6872" y="13844"/>
                </a:lnTo>
                <a:cubicBezTo>
                  <a:pt x="6867" y="14135"/>
                  <a:pt x="6908" y="14392"/>
                  <a:pt x="6996" y="14615"/>
                </a:cubicBezTo>
                <a:cubicBezTo>
                  <a:pt x="7085" y="14839"/>
                  <a:pt x="7209" y="15027"/>
                  <a:pt x="7369" y="15180"/>
                </a:cubicBezTo>
                <a:cubicBezTo>
                  <a:pt x="7530" y="15333"/>
                  <a:pt x="7723" y="15451"/>
                  <a:pt x="7950" y="15534"/>
                </a:cubicBezTo>
                <a:cubicBezTo>
                  <a:pt x="8176" y="15617"/>
                  <a:pt x="8360" y="15661"/>
                  <a:pt x="8631" y="15667"/>
                </a:cubicBezTo>
                <a:lnTo>
                  <a:pt x="8631" y="16199"/>
                </a:lnTo>
                <a:lnTo>
                  <a:pt x="9084" y="16199"/>
                </a:lnTo>
                <a:lnTo>
                  <a:pt x="9084" y="15667"/>
                </a:lnTo>
                <a:cubicBezTo>
                  <a:pt x="9335" y="15656"/>
                  <a:pt x="9504" y="15613"/>
                  <a:pt x="9720" y="15538"/>
                </a:cubicBezTo>
                <a:cubicBezTo>
                  <a:pt x="9936" y="15463"/>
                  <a:pt x="10124" y="15354"/>
                  <a:pt x="10285" y="15211"/>
                </a:cubicBezTo>
                <a:cubicBezTo>
                  <a:pt x="10445" y="15068"/>
                  <a:pt x="10573" y="14889"/>
                  <a:pt x="10666" y="14673"/>
                </a:cubicBezTo>
                <a:cubicBezTo>
                  <a:pt x="10758" y="14459"/>
                  <a:pt x="10805" y="14205"/>
                  <a:pt x="10805" y="13914"/>
                </a:cubicBezTo>
                <a:cubicBezTo>
                  <a:pt x="10805" y="13634"/>
                  <a:pt x="10755" y="13398"/>
                  <a:pt x="10654" y="13206"/>
                </a:cubicBezTo>
                <a:cubicBezTo>
                  <a:pt x="10554" y="13014"/>
                  <a:pt x="10421" y="12853"/>
                  <a:pt x="10255" y="12723"/>
                </a:cubicBezTo>
                <a:moveTo>
                  <a:pt x="12764" y="0"/>
                </a:moveTo>
                <a:cubicBezTo>
                  <a:pt x="9919" y="0"/>
                  <a:pt x="7396" y="1350"/>
                  <a:pt x="5779" y="3437"/>
                </a:cubicBezTo>
                <a:cubicBezTo>
                  <a:pt x="6324" y="3259"/>
                  <a:pt x="6890" y="3132"/>
                  <a:pt x="7472" y="3051"/>
                </a:cubicBezTo>
                <a:cubicBezTo>
                  <a:pt x="8868" y="1774"/>
                  <a:pt x="10722" y="987"/>
                  <a:pt x="12764" y="987"/>
                </a:cubicBezTo>
                <a:cubicBezTo>
                  <a:pt x="17099" y="987"/>
                  <a:pt x="20613" y="4502"/>
                  <a:pt x="20613" y="8836"/>
                </a:cubicBezTo>
                <a:cubicBezTo>
                  <a:pt x="20613"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8836" y="20613"/>
                </a:moveTo>
                <a:cubicBezTo>
                  <a:pt x="4501" y="20613"/>
                  <a:pt x="987" y="17098"/>
                  <a:pt x="987" y="12764"/>
                </a:cubicBezTo>
                <a:cubicBezTo>
                  <a:pt x="987" y="8429"/>
                  <a:pt x="4501" y="4915"/>
                  <a:pt x="8836" y="4915"/>
                </a:cubicBezTo>
                <a:cubicBezTo>
                  <a:pt x="13172" y="4915"/>
                  <a:pt x="16685" y="8429"/>
                  <a:pt x="16685" y="12764"/>
                </a:cubicBezTo>
                <a:cubicBezTo>
                  <a:pt x="16685" y="17098"/>
                  <a:pt x="13172" y="20613"/>
                  <a:pt x="8836" y="20613"/>
                </a:cubicBezTo>
                <a:moveTo>
                  <a:pt x="8836" y="3927"/>
                </a:moveTo>
                <a:cubicBezTo>
                  <a:pt x="3956" y="3927"/>
                  <a:pt x="0" y="7884"/>
                  <a:pt x="0" y="12764"/>
                </a:cubicBezTo>
                <a:cubicBezTo>
                  <a:pt x="0" y="17644"/>
                  <a:pt x="3956" y="21600"/>
                  <a:pt x="8836" y="21600"/>
                </a:cubicBezTo>
                <a:cubicBezTo>
                  <a:pt x="13716" y="21600"/>
                  <a:pt x="17673" y="17644"/>
                  <a:pt x="17673" y="12764"/>
                </a:cubicBezTo>
                <a:cubicBezTo>
                  <a:pt x="17673" y="7884"/>
                  <a:pt x="13716" y="3927"/>
                  <a:pt x="8836"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5" name="Shape 2794"/>
          <p:cNvSpPr/>
          <p:nvPr/>
        </p:nvSpPr>
        <p:spPr>
          <a:xfrm>
            <a:off x="10783795"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535" y="7724"/>
                </a:moveTo>
                <a:cubicBezTo>
                  <a:pt x="12082" y="7724"/>
                  <a:pt x="12586" y="7961"/>
                  <a:pt x="13047" y="8436"/>
                </a:cubicBezTo>
                <a:lnTo>
                  <a:pt x="13544" y="7424"/>
                </a:lnTo>
                <a:cubicBezTo>
                  <a:pt x="12888" y="6964"/>
                  <a:pt x="12248" y="6734"/>
                  <a:pt x="11621" y="6734"/>
                </a:cubicBezTo>
                <a:cubicBezTo>
                  <a:pt x="10757" y="6734"/>
                  <a:pt x="10048" y="7019"/>
                  <a:pt x="9494" y="7590"/>
                </a:cubicBezTo>
                <a:cubicBezTo>
                  <a:pt x="9019" y="8087"/>
                  <a:pt x="8691" y="8762"/>
                  <a:pt x="8510" y="9615"/>
                </a:cubicBezTo>
                <a:lnTo>
                  <a:pt x="7938" y="9615"/>
                </a:lnTo>
                <a:lnTo>
                  <a:pt x="7658" y="10327"/>
                </a:lnTo>
                <a:lnTo>
                  <a:pt x="8435" y="10327"/>
                </a:lnTo>
                <a:cubicBezTo>
                  <a:pt x="8428" y="10409"/>
                  <a:pt x="8423" y="10483"/>
                  <a:pt x="8419" y="10549"/>
                </a:cubicBezTo>
                <a:cubicBezTo>
                  <a:pt x="8415" y="10616"/>
                  <a:pt x="8414" y="10675"/>
                  <a:pt x="8414" y="10727"/>
                </a:cubicBezTo>
                <a:cubicBezTo>
                  <a:pt x="8414" y="10794"/>
                  <a:pt x="8415" y="10857"/>
                  <a:pt x="8419" y="10916"/>
                </a:cubicBezTo>
                <a:cubicBezTo>
                  <a:pt x="8423" y="10976"/>
                  <a:pt x="8428" y="11032"/>
                  <a:pt x="8435" y="11083"/>
                </a:cubicBezTo>
                <a:lnTo>
                  <a:pt x="7949" y="11083"/>
                </a:lnTo>
                <a:lnTo>
                  <a:pt x="7658" y="11784"/>
                </a:lnTo>
                <a:lnTo>
                  <a:pt x="8489" y="11784"/>
                </a:lnTo>
                <a:cubicBezTo>
                  <a:pt x="8604" y="12674"/>
                  <a:pt x="8896" y="13382"/>
                  <a:pt x="9364" y="13908"/>
                </a:cubicBezTo>
                <a:cubicBezTo>
                  <a:pt x="9904" y="14517"/>
                  <a:pt x="10656" y="14821"/>
                  <a:pt x="11621" y="14821"/>
                </a:cubicBezTo>
                <a:cubicBezTo>
                  <a:pt x="12219" y="14821"/>
                  <a:pt x="12762" y="14658"/>
                  <a:pt x="13252" y="14331"/>
                </a:cubicBezTo>
                <a:lnTo>
                  <a:pt x="13252" y="13097"/>
                </a:lnTo>
                <a:cubicBezTo>
                  <a:pt x="12978" y="13356"/>
                  <a:pt x="12733" y="13542"/>
                  <a:pt x="12517" y="13653"/>
                </a:cubicBezTo>
                <a:cubicBezTo>
                  <a:pt x="12280" y="13772"/>
                  <a:pt x="11981" y="13831"/>
                  <a:pt x="11621" y="13831"/>
                </a:cubicBezTo>
                <a:cubicBezTo>
                  <a:pt x="11067" y="13831"/>
                  <a:pt x="10627" y="13620"/>
                  <a:pt x="10304" y="13197"/>
                </a:cubicBezTo>
                <a:cubicBezTo>
                  <a:pt x="10023" y="12855"/>
                  <a:pt x="9839" y="12385"/>
                  <a:pt x="9753" y="11784"/>
                </a:cubicBezTo>
                <a:lnTo>
                  <a:pt x="11924" y="11784"/>
                </a:lnTo>
                <a:lnTo>
                  <a:pt x="12193" y="11083"/>
                </a:lnTo>
                <a:lnTo>
                  <a:pt x="9699" y="11083"/>
                </a:lnTo>
                <a:cubicBezTo>
                  <a:pt x="9692" y="11046"/>
                  <a:pt x="9688" y="10932"/>
                  <a:pt x="9688" y="10739"/>
                </a:cubicBezTo>
                <a:lnTo>
                  <a:pt x="9688" y="10483"/>
                </a:lnTo>
                <a:cubicBezTo>
                  <a:pt x="9688" y="10416"/>
                  <a:pt x="9692" y="10364"/>
                  <a:pt x="9699" y="10327"/>
                </a:cubicBezTo>
                <a:lnTo>
                  <a:pt x="12344" y="10327"/>
                </a:lnTo>
                <a:lnTo>
                  <a:pt x="12626" y="9615"/>
                </a:lnTo>
                <a:lnTo>
                  <a:pt x="9775" y="9615"/>
                </a:lnTo>
                <a:cubicBezTo>
                  <a:pt x="9868" y="9096"/>
                  <a:pt x="10051" y="8662"/>
                  <a:pt x="10325" y="8314"/>
                </a:cubicBezTo>
                <a:cubicBezTo>
                  <a:pt x="10649" y="7920"/>
                  <a:pt x="11052" y="7724"/>
                  <a:pt x="11535" y="772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6" name="Shape 2795"/>
          <p:cNvSpPr/>
          <p:nvPr/>
        </p:nvSpPr>
        <p:spPr>
          <a:xfrm>
            <a:off x="11487034"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5" y="1349"/>
                  <a:pt x="5780" y="3437"/>
                </a:cubicBezTo>
                <a:cubicBezTo>
                  <a:pt x="6324" y="3259"/>
                  <a:pt x="6890" y="3132"/>
                  <a:pt x="7472" y="3051"/>
                </a:cubicBezTo>
                <a:cubicBezTo>
                  <a:pt x="8868" y="1774"/>
                  <a:pt x="10722" y="987"/>
                  <a:pt x="12764" y="987"/>
                </a:cubicBezTo>
                <a:cubicBezTo>
                  <a:pt x="17098" y="987"/>
                  <a:pt x="20612" y="4502"/>
                  <a:pt x="20612" y="8836"/>
                </a:cubicBezTo>
                <a:cubicBezTo>
                  <a:pt x="20612" y="10878"/>
                  <a:pt x="19827" y="12732"/>
                  <a:pt x="18549" y="14128"/>
                </a:cubicBezTo>
                <a:cubicBezTo>
                  <a:pt x="18468" y="14710"/>
                  <a:pt x="18341" y="15276"/>
                  <a:pt x="18163" y="15821"/>
                </a:cubicBezTo>
                <a:cubicBezTo>
                  <a:pt x="20250" y="14204"/>
                  <a:pt x="21600" y="11681"/>
                  <a:pt x="21600" y="8836"/>
                </a:cubicBezTo>
                <a:cubicBezTo>
                  <a:pt x="21600" y="3956"/>
                  <a:pt x="17644" y="0"/>
                  <a:pt x="12764" y="0"/>
                </a:cubicBezTo>
                <a:moveTo>
                  <a:pt x="9292" y="10539"/>
                </a:moveTo>
                <a:cubicBezTo>
                  <a:pt x="9702" y="10539"/>
                  <a:pt x="10080" y="10712"/>
                  <a:pt x="10426" y="11057"/>
                </a:cubicBezTo>
                <a:lnTo>
                  <a:pt x="10798" y="10320"/>
                </a:lnTo>
                <a:cubicBezTo>
                  <a:pt x="10307" y="9985"/>
                  <a:pt x="9826" y="9817"/>
                  <a:pt x="9356" y="9817"/>
                </a:cubicBezTo>
                <a:cubicBezTo>
                  <a:pt x="8708" y="9817"/>
                  <a:pt x="8176" y="10026"/>
                  <a:pt x="7761" y="10441"/>
                </a:cubicBezTo>
                <a:cubicBezTo>
                  <a:pt x="7404" y="10804"/>
                  <a:pt x="7158" y="11296"/>
                  <a:pt x="7023" y="11917"/>
                </a:cubicBezTo>
                <a:lnTo>
                  <a:pt x="6594" y="11917"/>
                </a:lnTo>
                <a:lnTo>
                  <a:pt x="6384" y="12435"/>
                </a:lnTo>
                <a:lnTo>
                  <a:pt x="6967" y="12435"/>
                </a:lnTo>
                <a:cubicBezTo>
                  <a:pt x="6961" y="12495"/>
                  <a:pt x="6957" y="12549"/>
                  <a:pt x="6955" y="12598"/>
                </a:cubicBezTo>
                <a:cubicBezTo>
                  <a:pt x="6952" y="12646"/>
                  <a:pt x="6950" y="12690"/>
                  <a:pt x="6950" y="12727"/>
                </a:cubicBezTo>
                <a:cubicBezTo>
                  <a:pt x="6950" y="12776"/>
                  <a:pt x="6952" y="12822"/>
                  <a:pt x="6955" y="12865"/>
                </a:cubicBezTo>
                <a:cubicBezTo>
                  <a:pt x="6957" y="12908"/>
                  <a:pt x="6961" y="12949"/>
                  <a:pt x="6967" y="12987"/>
                </a:cubicBezTo>
                <a:lnTo>
                  <a:pt x="6602" y="12987"/>
                </a:lnTo>
                <a:lnTo>
                  <a:pt x="6384" y="13497"/>
                </a:lnTo>
                <a:lnTo>
                  <a:pt x="7007" y="13497"/>
                </a:lnTo>
                <a:cubicBezTo>
                  <a:pt x="7093" y="14146"/>
                  <a:pt x="7313" y="14662"/>
                  <a:pt x="7663" y="15045"/>
                </a:cubicBezTo>
                <a:cubicBezTo>
                  <a:pt x="8068" y="15489"/>
                  <a:pt x="8633" y="15710"/>
                  <a:pt x="9356" y="15710"/>
                </a:cubicBezTo>
                <a:cubicBezTo>
                  <a:pt x="9805" y="15710"/>
                  <a:pt x="10212" y="15591"/>
                  <a:pt x="10579" y="15354"/>
                </a:cubicBezTo>
                <a:lnTo>
                  <a:pt x="10579" y="14454"/>
                </a:lnTo>
                <a:cubicBezTo>
                  <a:pt x="10374" y="14643"/>
                  <a:pt x="10191" y="14778"/>
                  <a:pt x="10029" y="14859"/>
                </a:cubicBezTo>
                <a:cubicBezTo>
                  <a:pt x="9850" y="14945"/>
                  <a:pt x="9626" y="14989"/>
                  <a:pt x="9356" y="14989"/>
                </a:cubicBezTo>
                <a:cubicBezTo>
                  <a:pt x="8940" y="14989"/>
                  <a:pt x="8611" y="14834"/>
                  <a:pt x="8368" y="14527"/>
                </a:cubicBezTo>
                <a:cubicBezTo>
                  <a:pt x="8158" y="14279"/>
                  <a:pt x="8020" y="13935"/>
                  <a:pt x="7955" y="13497"/>
                </a:cubicBezTo>
                <a:lnTo>
                  <a:pt x="9583" y="13497"/>
                </a:lnTo>
                <a:lnTo>
                  <a:pt x="9786" y="12987"/>
                </a:lnTo>
                <a:lnTo>
                  <a:pt x="7914" y="12987"/>
                </a:lnTo>
                <a:cubicBezTo>
                  <a:pt x="7909" y="12960"/>
                  <a:pt x="7906" y="12876"/>
                  <a:pt x="7906" y="12735"/>
                </a:cubicBezTo>
                <a:lnTo>
                  <a:pt x="7906" y="12549"/>
                </a:lnTo>
                <a:cubicBezTo>
                  <a:pt x="7906" y="12500"/>
                  <a:pt x="7909" y="12462"/>
                  <a:pt x="7914" y="12435"/>
                </a:cubicBezTo>
                <a:lnTo>
                  <a:pt x="9899" y="12435"/>
                </a:lnTo>
                <a:lnTo>
                  <a:pt x="10110" y="11917"/>
                </a:lnTo>
                <a:lnTo>
                  <a:pt x="7972" y="11917"/>
                </a:lnTo>
                <a:cubicBezTo>
                  <a:pt x="8042" y="11539"/>
                  <a:pt x="8179" y="11222"/>
                  <a:pt x="8384" y="10968"/>
                </a:cubicBezTo>
                <a:cubicBezTo>
                  <a:pt x="8627" y="10682"/>
                  <a:pt x="8929" y="10539"/>
                  <a:pt x="9292" y="1053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7" name="Shape 2796"/>
          <p:cNvSpPr/>
          <p:nvPr/>
        </p:nvSpPr>
        <p:spPr>
          <a:xfrm>
            <a:off x="12190273"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2660" y="9921"/>
                </a:moveTo>
                <a:cubicBezTo>
                  <a:pt x="12438" y="10786"/>
                  <a:pt x="11065" y="10346"/>
                  <a:pt x="10620" y="10238"/>
                </a:cubicBezTo>
                <a:lnTo>
                  <a:pt x="11011" y="8710"/>
                </a:lnTo>
                <a:cubicBezTo>
                  <a:pt x="11457" y="8818"/>
                  <a:pt x="12891" y="9019"/>
                  <a:pt x="12660" y="9921"/>
                </a:cubicBezTo>
                <a:moveTo>
                  <a:pt x="12416" y="12387"/>
                </a:moveTo>
                <a:cubicBezTo>
                  <a:pt x="12172" y="13338"/>
                  <a:pt x="10523" y="12824"/>
                  <a:pt x="9988" y="12695"/>
                </a:cubicBezTo>
                <a:lnTo>
                  <a:pt x="10421" y="11009"/>
                </a:lnTo>
                <a:cubicBezTo>
                  <a:pt x="10956" y="11139"/>
                  <a:pt x="12671" y="11395"/>
                  <a:pt x="12416" y="12387"/>
                </a:cubicBezTo>
                <a:moveTo>
                  <a:pt x="12637" y="8174"/>
                </a:moveTo>
                <a:lnTo>
                  <a:pt x="12960" y="6916"/>
                </a:lnTo>
                <a:lnTo>
                  <a:pt x="12171" y="6726"/>
                </a:lnTo>
                <a:lnTo>
                  <a:pt x="11857" y="7950"/>
                </a:lnTo>
                <a:cubicBezTo>
                  <a:pt x="11649" y="7900"/>
                  <a:pt x="11436" y="7853"/>
                  <a:pt x="11224" y="7806"/>
                </a:cubicBezTo>
                <a:lnTo>
                  <a:pt x="11541" y="6573"/>
                </a:lnTo>
                <a:lnTo>
                  <a:pt x="10753" y="6382"/>
                </a:lnTo>
                <a:lnTo>
                  <a:pt x="10429" y="7640"/>
                </a:lnTo>
                <a:cubicBezTo>
                  <a:pt x="10258" y="7602"/>
                  <a:pt x="10090" y="7565"/>
                  <a:pt x="9926" y="7525"/>
                </a:cubicBezTo>
                <a:lnTo>
                  <a:pt x="9927" y="7521"/>
                </a:lnTo>
                <a:lnTo>
                  <a:pt x="8839" y="7257"/>
                </a:lnTo>
                <a:lnTo>
                  <a:pt x="8629" y="8075"/>
                </a:lnTo>
                <a:cubicBezTo>
                  <a:pt x="8629" y="8075"/>
                  <a:pt x="9214" y="8205"/>
                  <a:pt x="9202" y="8214"/>
                </a:cubicBezTo>
                <a:cubicBezTo>
                  <a:pt x="9521" y="8291"/>
                  <a:pt x="9579" y="8496"/>
                  <a:pt x="9569" y="8658"/>
                </a:cubicBezTo>
                <a:lnTo>
                  <a:pt x="9202" y="10091"/>
                </a:lnTo>
                <a:cubicBezTo>
                  <a:pt x="9224" y="10097"/>
                  <a:pt x="9252" y="10104"/>
                  <a:pt x="9283" y="10116"/>
                </a:cubicBezTo>
                <a:cubicBezTo>
                  <a:pt x="9257" y="10110"/>
                  <a:pt x="9229" y="10103"/>
                  <a:pt x="9200" y="10097"/>
                </a:cubicBezTo>
                <a:lnTo>
                  <a:pt x="8684" y="12103"/>
                </a:lnTo>
                <a:cubicBezTo>
                  <a:pt x="8646" y="12198"/>
                  <a:pt x="8546" y="12339"/>
                  <a:pt x="8323" y="12285"/>
                </a:cubicBezTo>
                <a:cubicBezTo>
                  <a:pt x="8331" y="12297"/>
                  <a:pt x="7749" y="12147"/>
                  <a:pt x="7749" y="12147"/>
                </a:cubicBezTo>
                <a:lnTo>
                  <a:pt x="7358" y="13023"/>
                </a:lnTo>
                <a:lnTo>
                  <a:pt x="8384" y="13271"/>
                </a:lnTo>
                <a:cubicBezTo>
                  <a:pt x="8575" y="13317"/>
                  <a:pt x="8762" y="13366"/>
                  <a:pt x="8946" y="13412"/>
                </a:cubicBezTo>
                <a:lnTo>
                  <a:pt x="8621" y="14684"/>
                </a:lnTo>
                <a:lnTo>
                  <a:pt x="9408" y="14875"/>
                </a:lnTo>
                <a:lnTo>
                  <a:pt x="9731" y="13616"/>
                </a:lnTo>
                <a:cubicBezTo>
                  <a:pt x="9947" y="13673"/>
                  <a:pt x="10156" y="13725"/>
                  <a:pt x="10360" y="13775"/>
                </a:cubicBezTo>
                <a:lnTo>
                  <a:pt x="10038" y="15027"/>
                </a:lnTo>
                <a:lnTo>
                  <a:pt x="10827" y="15218"/>
                </a:lnTo>
                <a:lnTo>
                  <a:pt x="11153" y="13948"/>
                </a:lnTo>
                <a:cubicBezTo>
                  <a:pt x="12499" y="14195"/>
                  <a:pt x="13510" y="14095"/>
                  <a:pt x="13935" y="12915"/>
                </a:cubicBezTo>
                <a:cubicBezTo>
                  <a:pt x="14279" y="11964"/>
                  <a:pt x="13918" y="11416"/>
                  <a:pt x="13210" y="11058"/>
                </a:cubicBezTo>
                <a:cubicBezTo>
                  <a:pt x="13726" y="10943"/>
                  <a:pt x="14115" y="10614"/>
                  <a:pt x="14218" y="9934"/>
                </a:cubicBezTo>
                <a:cubicBezTo>
                  <a:pt x="14361" y="9006"/>
                  <a:pt x="13633" y="8507"/>
                  <a:pt x="12637" y="8174"/>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8" name="Shape 2797"/>
          <p:cNvSpPr/>
          <p:nvPr/>
        </p:nvSpPr>
        <p:spPr>
          <a:xfrm>
            <a:off x="12893513"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052" y="12079"/>
                </a:moveTo>
                <a:cubicBezTo>
                  <a:pt x="9878" y="12752"/>
                  <a:pt x="8799" y="12411"/>
                  <a:pt x="8449" y="12327"/>
                </a:cubicBezTo>
                <a:lnTo>
                  <a:pt x="8758" y="11138"/>
                </a:lnTo>
                <a:cubicBezTo>
                  <a:pt x="9107" y="11222"/>
                  <a:pt x="10234" y="11378"/>
                  <a:pt x="10052" y="12079"/>
                </a:cubicBezTo>
                <a:moveTo>
                  <a:pt x="9860" y="13998"/>
                </a:moveTo>
                <a:cubicBezTo>
                  <a:pt x="9669" y="14737"/>
                  <a:pt x="8373" y="14338"/>
                  <a:pt x="7953" y="14238"/>
                </a:cubicBezTo>
                <a:lnTo>
                  <a:pt x="8293" y="12927"/>
                </a:lnTo>
                <a:cubicBezTo>
                  <a:pt x="8714" y="13027"/>
                  <a:pt x="10060" y="13227"/>
                  <a:pt x="9860" y="13998"/>
                </a:cubicBezTo>
                <a:moveTo>
                  <a:pt x="10034" y="10721"/>
                </a:moveTo>
                <a:lnTo>
                  <a:pt x="10288" y="9743"/>
                </a:lnTo>
                <a:lnTo>
                  <a:pt x="9668" y="9595"/>
                </a:lnTo>
                <a:lnTo>
                  <a:pt x="9421" y="10547"/>
                </a:lnTo>
                <a:cubicBezTo>
                  <a:pt x="9258" y="10508"/>
                  <a:pt x="9090" y="10471"/>
                  <a:pt x="8925" y="10434"/>
                </a:cubicBezTo>
                <a:lnTo>
                  <a:pt x="9173" y="9476"/>
                </a:lnTo>
                <a:lnTo>
                  <a:pt x="8554" y="9328"/>
                </a:lnTo>
                <a:lnTo>
                  <a:pt x="8300" y="10306"/>
                </a:lnTo>
                <a:cubicBezTo>
                  <a:pt x="8165" y="10276"/>
                  <a:pt x="8033" y="10247"/>
                  <a:pt x="7904" y="10216"/>
                </a:cubicBezTo>
                <a:lnTo>
                  <a:pt x="7904" y="10213"/>
                </a:lnTo>
                <a:lnTo>
                  <a:pt x="7050" y="10008"/>
                </a:lnTo>
                <a:lnTo>
                  <a:pt x="6885" y="10644"/>
                </a:lnTo>
                <a:cubicBezTo>
                  <a:pt x="6885" y="10644"/>
                  <a:pt x="7345" y="10745"/>
                  <a:pt x="7335" y="10751"/>
                </a:cubicBezTo>
                <a:cubicBezTo>
                  <a:pt x="7586" y="10812"/>
                  <a:pt x="7632" y="10971"/>
                  <a:pt x="7624" y="11098"/>
                </a:cubicBezTo>
                <a:lnTo>
                  <a:pt x="7335" y="12213"/>
                </a:lnTo>
                <a:cubicBezTo>
                  <a:pt x="7352" y="12216"/>
                  <a:pt x="7375" y="12222"/>
                  <a:pt x="7399" y="12232"/>
                </a:cubicBezTo>
                <a:cubicBezTo>
                  <a:pt x="7379" y="12227"/>
                  <a:pt x="7357" y="12222"/>
                  <a:pt x="7334" y="12216"/>
                </a:cubicBezTo>
                <a:lnTo>
                  <a:pt x="6928" y="13777"/>
                </a:lnTo>
                <a:cubicBezTo>
                  <a:pt x="6898" y="13851"/>
                  <a:pt x="6820" y="13960"/>
                  <a:pt x="6645" y="13919"/>
                </a:cubicBezTo>
                <a:cubicBezTo>
                  <a:pt x="6651" y="13928"/>
                  <a:pt x="6194" y="13811"/>
                  <a:pt x="6194" y="13811"/>
                </a:cubicBezTo>
                <a:lnTo>
                  <a:pt x="5886" y="14492"/>
                </a:lnTo>
                <a:lnTo>
                  <a:pt x="6692" y="14686"/>
                </a:lnTo>
                <a:cubicBezTo>
                  <a:pt x="6843" y="14721"/>
                  <a:pt x="6990" y="14759"/>
                  <a:pt x="7134" y="14795"/>
                </a:cubicBezTo>
                <a:lnTo>
                  <a:pt x="6878" y="15784"/>
                </a:lnTo>
                <a:lnTo>
                  <a:pt x="7497" y="15933"/>
                </a:lnTo>
                <a:lnTo>
                  <a:pt x="7751" y="14954"/>
                </a:lnTo>
                <a:cubicBezTo>
                  <a:pt x="7921" y="14998"/>
                  <a:pt x="8085" y="15039"/>
                  <a:pt x="8245" y="15077"/>
                </a:cubicBezTo>
                <a:lnTo>
                  <a:pt x="7992" y="16051"/>
                </a:lnTo>
                <a:lnTo>
                  <a:pt x="8612" y="16200"/>
                </a:lnTo>
                <a:lnTo>
                  <a:pt x="8868" y="15212"/>
                </a:lnTo>
                <a:cubicBezTo>
                  <a:pt x="9926" y="15404"/>
                  <a:pt x="10720" y="15327"/>
                  <a:pt x="11055" y="14408"/>
                </a:cubicBezTo>
                <a:cubicBezTo>
                  <a:pt x="11324" y="13669"/>
                  <a:pt x="11041" y="13242"/>
                  <a:pt x="10485" y="12965"/>
                </a:cubicBezTo>
                <a:cubicBezTo>
                  <a:pt x="10890" y="12875"/>
                  <a:pt x="11195" y="12619"/>
                  <a:pt x="11277" y="12090"/>
                </a:cubicBezTo>
                <a:cubicBezTo>
                  <a:pt x="11389" y="11368"/>
                  <a:pt x="10816" y="10980"/>
                  <a:pt x="10034" y="10721"/>
                </a:cubicBezTo>
                <a:moveTo>
                  <a:pt x="8836" y="20613"/>
                </a:moveTo>
                <a:cubicBezTo>
                  <a:pt x="4502" y="20613"/>
                  <a:pt x="988" y="17098"/>
                  <a:pt x="988" y="12764"/>
                </a:cubicBezTo>
                <a:cubicBezTo>
                  <a:pt x="988" y="8429"/>
                  <a:pt x="4502" y="4915"/>
                  <a:pt x="8836" y="4915"/>
                </a:cubicBezTo>
                <a:cubicBezTo>
                  <a:pt x="13171" y="4915"/>
                  <a:pt x="16685" y="8429"/>
                  <a:pt x="16685" y="12764"/>
                </a:cubicBezTo>
                <a:cubicBezTo>
                  <a:pt x="16685" y="17098"/>
                  <a:pt x="13171" y="20613"/>
                  <a:pt x="8836" y="20613"/>
                </a:cubicBezTo>
                <a:moveTo>
                  <a:pt x="8836" y="3927"/>
                </a:moveTo>
                <a:cubicBezTo>
                  <a:pt x="3956" y="3927"/>
                  <a:pt x="0" y="7884"/>
                  <a:pt x="0" y="12764"/>
                </a:cubicBezTo>
                <a:cubicBezTo>
                  <a:pt x="0" y="17644"/>
                  <a:pt x="3956" y="21600"/>
                  <a:pt x="8836" y="21600"/>
                </a:cubicBezTo>
                <a:cubicBezTo>
                  <a:pt x="13717" y="21600"/>
                  <a:pt x="17673" y="17644"/>
                  <a:pt x="17673" y="12764"/>
                </a:cubicBezTo>
                <a:cubicBezTo>
                  <a:pt x="17673" y="7884"/>
                  <a:pt x="13717" y="3927"/>
                  <a:pt x="8836" y="3927"/>
                </a:cubicBezTo>
                <a:moveTo>
                  <a:pt x="12764" y="0"/>
                </a:moveTo>
                <a:cubicBezTo>
                  <a:pt x="9919" y="0"/>
                  <a:pt x="7396" y="1350"/>
                  <a:pt x="5780" y="3438"/>
                </a:cubicBezTo>
                <a:cubicBezTo>
                  <a:pt x="6324" y="3259"/>
                  <a:pt x="6890" y="3132"/>
                  <a:pt x="7472" y="3051"/>
                </a:cubicBezTo>
                <a:cubicBezTo>
                  <a:pt x="8868" y="1774"/>
                  <a:pt x="10722" y="987"/>
                  <a:pt x="12764" y="987"/>
                </a:cubicBezTo>
                <a:cubicBezTo>
                  <a:pt x="17098" y="987"/>
                  <a:pt x="20612" y="4501"/>
                  <a:pt x="20612" y="8836"/>
                </a:cubicBezTo>
                <a:cubicBezTo>
                  <a:pt x="20612" y="10878"/>
                  <a:pt x="19827" y="12732"/>
                  <a:pt x="18549" y="14128"/>
                </a:cubicBezTo>
                <a:cubicBezTo>
                  <a:pt x="18468" y="14709"/>
                  <a:pt x="18341" y="15276"/>
                  <a:pt x="18163" y="15821"/>
                </a:cubicBezTo>
                <a:cubicBezTo>
                  <a:pt x="20250" y="14204"/>
                  <a:pt x="21600" y="11681"/>
                  <a:pt x="21600" y="8836"/>
                </a:cubicBezTo>
                <a:cubicBezTo>
                  <a:pt x="21600" y="3956"/>
                  <a:pt x="17644" y="0"/>
                  <a:pt x="12764"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69" name="Shape 2798"/>
          <p:cNvSpPr/>
          <p:nvPr/>
        </p:nvSpPr>
        <p:spPr>
          <a:xfrm>
            <a:off x="13596752" y="2442285"/>
            <a:ext cx="368364" cy="200926"/>
          </a:xfrm>
          <a:custGeom>
            <a:avLst/>
            <a:gdLst/>
            <a:ahLst/>
            <a:cxnLst>
              <a:cxn ang="0">
                <a:pos x="wd2" y="hd2"/>
              </a:cxn>
              <a:cxn ang="5400000">
                <a:pos x="wd2" y="hd2"/>
              </a:cxn>
              <a:cxn ang="10800000">
                <a:pos x="wd2" y="hd2"/>
              </a:cxn>
              <a:cxn ang="16200000">
                <a:pos x="wd2" y="hd2"/>
              </a:cxn>
            </a:cxnLst>
            <a:rect l="0" t="0" r="r" b="b"/>
            <a:pathLst>
              <a:path w="21600" h="21600" extrusionOk="0">
                <a:moveTo>
                  <a:pt x="11502" y="11838"/>
                </a:moveTo>
                <a:cubicBezTo>
                  <a:pt x="11425" y="11731"/>
                  <a:pt x="11338" y="11646"/>
                  <a:pt x="11242" y="11581"/>
                </a:cubicBezTo>
                <a:cubicBezTo>
                  <a:pt x="11144" y="11515"/>
                  <a:pt x="11102" y="11458"/>
                  <a:pt x="11001" y="11410"/>
                </a:cubicBezTo>
                <a:lnTo>
                  <a:pt x="11001" y="14261"/>
                </a:lnTo>
                <a:cubicBezTo>
                  <a:pt x="11238" y="14227"/>
                  <a:pt x="11377" y="14100"/>
                  <a:pt x="11528" y="13875"/>
                </a:cubicBezTo>
                <a:cubicBezTo>
                  <a:pt x="11680" y="13651"/>
                  <a:pt x="11756" y="13293"/>
                  <a:pt x="11756" y="12804"/>
                </a:cubicBezTo>
                <a:cubicBezTo>
                  <a:pt x="11756" y="12576"/>
                  <a:pt x="11733" y="12384"/>
                  <a:pt x="11686" y="12229"/>
                </a:cubicBezTo>
                <a:cubicBezTo>
                  <a:pt x="11640" y="12074"/>
                  <a:pt x="11579" y="11944"/>
                  <a:pt x="11502" y="11838"/>
                </a:cubicBezTo>
                <a:moveTo>
                  <a:pt x="17182" y="16200"/>
                </a:moveTo>
                <a:lnTo>
                  <a:pt x="16200" y="16200"/>
                </a:lnTo>
                <a:cubicBezTo>
                  <a:pt x="15929" y="16200"/>
                  <a:pt x="15709" y="16602"/>
                  <a:pt x="15709" y="17100"/>
                </a:cubicBezTo>
                <a:cubicBezTo>
                  <a:pt x="15709" y="17597"/>
                  <a:pt x="15929" y="18000"/>
                  <a:pt x="16200" y="18000"/>
                </a:cubicBezTo>
                <a:lnTo>
                  <a:pt x="17182" y="18000"/>
                </a:lnTo>
                <a:cubicBezTo>
                  <a:pt x="17453" y="18000"/>
                  <a:pt x="17673" y="17597"/>
                  <a:pt x="17673" y="17100"/>
                </a:cubicBezTo>
                <a:cubicBezTo>
                  <a:pt x="17673" y="16602"/>
                  <a:pt x="17453" y="16200"/>
                  <a:pt x="17182" y="16200"/>
                </a:cubicBezTo>
                <a:moveTo>
                  <a:pt x="9917" y="8509"/>
                </a:moveTo>
                <a:cubicBezTo>
                  <a:pt x="9917" y="8706"/>
                  <a:pt x="9938" y="8872"/>
                  <a:pt x="9982" y="9011"/>
                </a:cubicBezTo>
                <a:cubicBezTo>
                  <a:pt x="10026" y="9150"/>
                  <a:pt x="10082" y="9268"/>
                  <a:pt x="10150" y="9366"/>
                </a:cubicBezTo>
                <a:cubicBezTo>
                  <a:pt x="10219" y="9464"/>
                  <a:pt x="10298" y="9544"/>
                  <a:pt x="10388" y="9605"/>
                </a:cubicBezTo>
                <a:cubicBezTo>
                  <a:pt x="10478" y="9665"/>
                  <a:pt x="10513" y="9717"/>
                  <a:pt x="10605" y="9757"/>
                </a:cubicBezTo>
                <a:lnTo>
                  <a:pt x="10605" y="7311"/>
                </a:lnTo>
                <a:cubicBezTo>
                  <a:pt x="10368" y="7311"/>
                  <a:pt x="10241" y="7402"/>
                  <a:pt x="10111" y="7585"/>
                </a:cubicBezTo>
                <a:cubicBezTo>
                  <a:pt x="9981" y="7769"/>
                  <a:pt x="9917" y="8077"/>
                  <a:pt x="9917" y="8509"/>
                </a:cubicBezTo>
                <a:moveTo>
                  <a:pt x="20127" y="3600"/>
                </a:moveTo>
                <a:cubicBezTo>
                  <a:pt x="19856" y="3600"/>
                  <a:pt x="19636" y="3197"/>
                  <a:pt x="19636" y="2700"/>
                </a:cubicBezTo>
                <a:cubicBezTo>
                  <a:pt x="19636" y="2203"/>
                  <a:pt x="19856" y="1800"/>
                  <a:pt x="20127" y="1800"/>
                </a:cubicBezTo>
                <a:cubicBezTo>
                  <a:pt x="20399" y="1800"/>
                  <a:pt x="20618" y="2203"/>
                  <a:pt x="20618" y="2700"/>
                </a:cubicBezTo>
                <a:cubicBezTo>
                  <a:pt x="20618" y="3197"/>
                  <a:pt x="20399" y="3600"/>
                  <a:pt x="20127" y="3600"/>
                </a:cubicBezTo>
                <a:moveTo>
                  <a:pt x="20618" y="16365"/>
                </a:moveTo>
                <a:cubicBezTo>
                  <a:pt x="20464" y="16265"/>
                  <a:pt x="20300" y="16200"/>
                  <a:pt x="20127" y="16200"/>
                </a:cubicBezTo>
                <a:cubicBezTo>
                  <a:pt x="19314" y="16200"/>
                  <a:pt x="18655" y="17408"/>
                  <a:pt x="18655" y="18900"/>
                </a:cubicBezTo>
                <a:cubicBezTo>
                  <a:pt x="18655" y="19217"/>
                  <a:pt x="18690" y="19517"/>
                  <a:pt x="18745" y="19800"/>
                </a:cubicBezTo>
                <a:lnTo>
                  <a:pt x="2855" y="19800"/>
                </a:lnTo>
                <a:cubicBezTo>
                  <a:pt x="2910" y="19517"/>
                  <a:pt x="2945" y="19217"/>
                  <a:pt x="2945" y="18900"/>
                </a:cubicBezTo>
                <a:cubicBezTo>
                  <a:pt x="2945" y="17408"/>
                  <a:pt x="2286" y="16200"/>
                  <a:pt x="1473" y="16200"/>
                </a:cubicBezTo>
                <a:cubicBezTo>
                  <a:pt x="1300" y="16200"/>
                  <a:pt x="1136" y="16265"/>
                  <a:pt x="982" y="16365"/>
                </a:cubicBezTo>
                <a:lnTo>
                  <a:pt x="982" y="5234"/>
                </a:lnTo>
                <a:cubicBezTo>
                  <a:pt x="1136" y="5335"/>
                  <a:pt x="1300" y="5400"/>
                  <a:pt x="1473" y="5400"/>
                </a:cubicBezTo>
                <a:cubicBezTo>
                  <a:pt x="2286" y="5400"/>
                  <a:pt x="2945" y="4191"/>
                  <a:pt x="2945" y="2700"/>
                </a:cubicBezTo>
                <a:cubicBezTo>
                  <a:pt x="2945" y="2382"/>
                  <a:pt x="2910" y="2083"/>
                  <a:pt x="2855" y="1800"/>
                </a:cubicBezTo>
                <a:lnTo>
                  <a:pt x="18745" y="1800"/>
                </a:lnTo>
                <a:cubicBezTo>
                  <a:pt x="18690" y="2083"/>
                  <a:pt x="18655" y="2382"/>
                  <a:pt x="18655" y="2700"/>
                </a:cubicBezTo>
                <a:cubicBezTo>
                  <a:pt x="18655" y="4191"/>
                  <a:pt x="19314" y="5400"/>
                  <a:pt x="20127" y="5400"/>
                </a:cubicBezTo>
                <a:cubicBezTo>
                  <a:pt x="20300" y="5400"/>
                  <a:pt x="20464" y="5335"/>
                  <a:pt x="20618" y="5234"/>
                </a:cubicBezTo>
                <a:cubicBezTo>
                  <a:pt x="20618" y="5234"/>
                  <a:pt x="20618" y="16365"/>
                  <a:pt x="20618" y="16365"/>
                </a:cubicBezTo>
                <a:close/>
                <a:moveTo>
                  <a:pt x="20127" y="19800"/>
                </a:moveTo>
                <a:cubicBezTo>
                  <a:pt x="19856" y="19800"/>
                  <a:pt x="19636" y="19397"/>
                  <a:pt x="19636" y="18900"/>
                </a:cubicBezTo>
                <a:cubicBezTo>
                  <a:pt x="19636" y="18403"/>
                  <a:pt x="19856" y="18000"/>
                  <a:pt x="20127" y="18000"/>
                </a:cubicBezTo>
                <a:cubicBezTo>
                  <a:pt x="20399" y="18000"/>
                  <a:pt x="20618" y="18403"/>
                  <a:pt x="20618" y="18900"/>
                </a:cubicBezTo>
                <a:cubicBezTo>
                  <a:pt x="20618" y="19397"/>
                  <a:pt x="20399" y="19800"/>
                  <a:pt x="20127" y="19800"/>
                </a:cubicBezTo>
                <a:moveTo>
                  <a:pt x="1473" y="19800"/>
                </a:moveTo>
                <a:cubicBezTo>
                  <a:pt x="1201" y="19800"/>
                  <a:pt x="982" y="19397"/>
                  <a:pt x="982" y="18900"/>
                </a:cubicBezTo>
                <a:cubicBezTo>
                  <a:pt x="982" y="18403"/>
                  <a:pt x="1201" y="18000"/>
                  <a:pt x="1473" y="18000"/>
                </a:cubicBezTo>
                <a:cubicBezTo>
                  <a:pt x="1744" y="18000"/>
                  <a:pt x="1964" y="18403"/>
                  <a:pt x="1964" y="18900"/>
                </a:cubicBezTo>
                <a:cubicBezTo>
                  <a:pt x="1964" y="19397"/>
                  <a:pt x="1744" y="19800"/>
                  <a:pt x="1473" y="19800"/>
                </a:cubicBezTo>
                <a:moveTo>
                  <a:pt x="1473" y="1800"/>
                </a:moveTo>
                <a:cubicBezTo>
                  <a:pt x="1744" y="1800"/>
                  <a:pt x="1964" y="2203"/>
                  <a:pt x="1964" y="2700"/>
                </a:cubicBezTo>
                <a:cubicBezTo>
                  <a:pt x="1964" y="3197"/>
                  <a:pt x="1744" y="3600"/>
                  <a:pt x="1473" y="3600"/>
                </a:cubicBezTo>
                <a:cubicBezTo>
                  <a:pt x="1201" y="3600"/>
                  <a:pt x="982" y="3197"/>
                  <a:pt x="982" y="2700"/>
                </a:cubicBezTo>
                <a:cubicBezTo>
                  <a:pt x="982" y="2203"/>
                  <a:pt x="1201" y="1800"/>
                  <a:pt x="1473" y="1800"/>
                </a:cubicBezTo>
                <a:moveTo>
                  <a:pt x="20618" y="0"/>
                </a:moveTo>
                <a:lnTo>
                  <a:pt x="982" y="0"/>
                </a:lnTo>
                <a:cubicBezTo>
                  <a:pt x="440" y="0"/>
                  <a:pt x="0" y="806"/>
                  <a:pt x="0" y="1800"/>
                </a:cubicBezTo>
                <a:lnTo>
                  <a:pt x="0" y="19800"/>
                </a:lnTo>
                <a:cubicBezTo>
                  <a:pt x="0" y="20794"/>
                  <a:pt x="440" y="21600"/>
                  <a:pt x="982" y="21600"/>
                </a:cubicBezTo>
                <a:lnTo>
                  <a:pt x="20618" y="21600"/>
                </a:lnTo>
                <a:cubicBezTo>
                  <a:pt x="21160" y="21600"/>
                  <a:pt x="21600" y="20794"/>
                  <a:pt x="21600" y="19800"/>
                </a:cubicBezTo>
                <a:lnTo>
                  <a:pt x="21600" y="1800"/>
                </a:lnTo>
                <a:cubicBezTo>
                  <a:pt x="21600" y="806"/>
                  <a:pt x="21160" y="0"/>
                  <a:pt x="20618" y="0"/>
                </a:cubicBezTo>
                <a:moveTo>
                  <a:pt x="12385" y="13801"/>
                </a:moveTo>
                <a:cubicBezTo>
                  <a:pt x="12304" y="14141"/>
                  <a:pt x="12193" y="14422"/>
                  <a:pt x="12052" y="14646"/>
                </a:cubicBezTo>
                <a:cubicBezTo>
                  <a:pt x="11912" y="14871"/>
                  <a:pt x="11747" y="15042"/>
                  <a:pt x="11558" y="15160"/>
                </a:cubicBezTo>
                <a:cubicBezTo>
                  <a:pt x="11369" y="15278"/>
                  <a:pt x="11221" y="15345"/>
                  <a:pt x="11001" y="15362"/>
                </a:cubicBezTo>
                <a:lnTo>
                  <a:pt x="11001" y="16198"/>
                </a:lnTo>
                <a:lnTo>
                  <a:pt x="10605" y="16198"/>
                </a:lnTo>
                <a:lnTo>
                  <a:pt x="10605" y="15362"/>
                </a:lnTo>
                <a:cubicBezTo>
                  <a:pt x="10368" y="15353"/>
                  <a:pt x="10206" y="15284"/>
                  <a:pt x="10009" y="15154"/>
                </a:cubicBezTo>
                <a:cubicBezTo>
                  <a:pt x="9811" y="15023"/>
                  <a:pt x="9642" y="14837"/>
                  <a:pt x="9501" y="14596"/>
                </a:cubicBezTo>
                <a:cubicBezTo>
                  <a:pt x="9361" y="14356"/>
                  <a:pt x="9252" y="14061"/>
                  <a:pt x="9175" y="13710"/>
                </a:cubicBezTo>
                <a:cubicBezTo>
                  <a:pt x="9098" y="13359"/>
                  <a:pt x="9062" y="12956"/>
                  <a:pt x="9066" y="12498"/>
                </a:cubicBezTo>
                <a:lnTo>
                  <a:pt x="9818" y="12498"/>
                </a:lnTo>
                <a:cubicBezTo>
                  <a:pt x="9813" y="13036"/>
                  <a:pt x="9877" y="13461"/>
                  <a:pt x="10009" y="13770"/>
                </a:cubicBezTo>
                <a:cubicBezTo>
                  <a:pt x="10140" y="14081"/>
                  <a:pt x="10302" y="14244"/>
                  <a:pt x="10605" y="14261"/>
                </a:cubicBezTo>
                <a:lnTo>
                  <a:pt x="10605" y="11299"/>
                </a:lnTo>
                <a:cubicBezTo>
                  <a:pt x="10425" y="11209"/>
                  <a:pt x="10302" y="11101"/>
                  <a:pt x="10124" y="10974"/>
                </a:cubicBezTo>
                <a:cubicBezTo>
                  <a:pt x="9946" y="10849"/>
                  <a:pt x="9786" y="10686"/>
                  <a:pt x="9643" y="10485"/>
                </a:cubicBezTo>
                <a:cubicBezTo>
                  <a:pt x="9500" y="10285"/>
                  <a:pt x="9385" y="10035"/>
                  <a:pt x="9297" y="9733"/>
                </a:cubicBezTo>
                <a:cubicBezTo>
                  <a:pt x="9209" y="9431"/>
                  <a:pt x="9165" y="9056"/>
                  <a:pt x="9165" y="8607"/>
                </a:cubicBezTo>
                <a:cubicBezTo>
                  <a:pt x="9165" y="8216"/>
                  <a:pt x="9206" y="7871"/>
                  <a:pt x="9287" y="7574"/>
                </a:cubicBezTo>
                <a:cubicBezTo>
                  <a:pt x="9369" y="7276"/>
                  <a:pt x="9478" y="7026"/>
                  <a:pt x="9617" y="6827"/>
                </a:cubicBezTo>
                <a:cubicBezTo>
                  <a:pt x="9755" y="6627"/>
                  <a:pt x="9914" y="6474"/>
                  <a:pt x="10094" y="6368"/>
                </a:cubicBezTo>
                <a:cubicBezTo>
                  <a:pt x="10275" y="6262"/>
                  <a:pt x="10408" y="6209"/>
                  <a:pt x="10605" y="6209"/>
                </a:cubicBezTo>
                <a:lnTo>
                  <a:pt x="10605" y="5406"/>
                </a:lnTo>
                <a:lnTo>
                  <a:pt x="11001" y="5406"/>
                </a:lnTo>
                <a:lnTo>
                  <a:pt x="11001" y="6209"/>
                </a:lnTo>
                <a:cubicBezTo>
                  <a:pt x="11199" y="6209"/>
                  <a:pt x="11329" y="6257"/>
                  <a:pt x="11505" y="6356"/>
                </a:cubicBezTo>
                <a:cubicBezTo>
                  <a:pt x="11681" y="6454"/>
                  <a:pt x="11834" y="6601"/>
                  <a:pt x="11963" y="6796"/>
                </a:cubicBezTo>
                <a:cubicBezTo>
                  <a:pt x="12093" y="6992"/>
                  <a:pt x="12196" y="7241"/>
                  <a:pt x="12273" y="7543"/>
                </a:cubicBezTo>
                <a:cubicBezTo>
                  <a:pt x="12350" y="7845"/>
                  <a:pt x="12389" y="8195"/>
                  <a:pt x="12389" y="8594"/>
                </a:cubicBezTo>
                <a:lnTo>
                  <a:pt x="11637" y="8594"/>
                </a:lnTo>
                <a:cubicBezTo>
                  <a:pt x="11628" y="8179"/>
                  <a:pt x="11570" y="7860"/>
                  <a:pt x="11463" y="7641"/>
                </a:cubicBezTo>
                <a:cubicBezTo>
                  <a:pt x="11355" y="7420"/>
                  <a:pt x="11238" y="7311"/>
                  <a:pt x="11001" y="7311"/>
                </a:cubicBezTo>
                <a:lnTo>
                  <a:pt x="11001" y="9892"/>
                </a:lnTo>
                <a:cubicBezTo>
                  <a:pt x="11199" y="9990"/>
                  <a:pt x="11336" y="10104"/>
                  <a:pt x="11525" y="10235"/>
                </a:cubicBezTo>
                <a:cubicBezTo>
                  <a:pt x="11714" y="10365"/>
                  <a:pt x="11881" y="10532"/>
                  <a:pt x="12026" y="10736"/>
                </a:cubicBezTo>
                <a:cubicBezTo>
                  <a:pt x="12171" y="10940"/>
                  <a:pt x="12287" y="11193"/>
                  <a:pt x="12375" y="11495"/>
                </a:cubicBezTo>
                <a:cubicBezTo>
                  <a:pt x="12463" y="11797"/>
                  <a:pt x="12507" y="12168"/>
                  <a:pt x="12507" y="12608"/>
                </a:cubicBezTo>
                <a:cubicBezTo>
                  <a:pt x="12507" y="13065"/>
                  <a:pt x="12466" y="13463"/>
                  <a:pt x="12385" y="13801"/>
                </a:cubicBezTo>
                <a:moveTo>
                  <a:pt x="10800" y="3600"/>
                </a:moveTo>
                <a:cubicBezTo>
                  <a:pt x="8631" y="3600"/>
                  <a:pt x="6873" y="6824"/>
                  <a:pt x="6873" y="10800"/>
                </a:cubicBezTo>
                <a:cubicBezTo>
                  <a:pt x="6873" y="14776"/>
                  <a:pt x="8631" y="18000"/>
                  <a:pt x="10800" y="18000"/>
                </a:cubicBezTo>
                <a:cubicBezTo>
                  <a:pt x="12969" y="18000"/>
                  <a:pt x="14727" y="14776"/>
                  <a:pt x="14727" y="10800"/>
                </a:cubicBezTo>
                <a:cubicBezTo>
                  <a:pt x="14727" y="6824"/>
                  <a:pt x="12969" y="3600"/>
                  <a:pt x="10800" y="3600"/>
                </a:cubicBezTo>
                <a:moveTo>
                  <a:pt x="5400" y="3600"/>
                </a:moveTo>
                <a:lnTo>
                  <a:pt x="4418" y="3600"/>
                </a:lnTo>
                <a:cubicBezTo>
                  <a:pt x="4147" y="3600"/>
                  <a:pt x="3927" y="4002"/>
                  <a:pt x="3927" y="4500"/>
                </a:cubicBezTo>
                <a:cubicBezTo>
                  <a:pt x="3927" y="4997"/>
                  <a:pt x="4147" y="5400"/>
                  <a:pt x="4418" y="5400"/>
                </a:cubicBezTo>
                <a:lnTo>
                  <a:pt x="5400" y="5400"/>
                </a:lnTo>
                <a:cubicBezTo>
                  <a:pt x="5671" y="5400"/>
                  <a:pt x="5891" y="4997"/>
                  <a:pt x="5891" y="4500"/>
                </a:cubicBezTo>
                <a:cubicBezTo>
                  <a:pt x="5891" y="4002"/>
                  <a:pt x="5671" y="3600"/>
                  <a:pt x="5400" y="36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0" name="Shape 2799"/>
          <p:cNvSpPr/>
          <p:nvPr/>
        </p:nvSpPr>
        <p:spPr>
          <a:xfrm>
            <a:off x="14299992" y="240879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9916" y="11782"/>
                </a:moveTo>
                <a:cubicBezTo>
                  <a:pt x="9916" y="11929"/>
                  <a:pt x="9939" y="12054"/>
                  <a:pt x="9982" y="12159"/>
                </a:cubicBezTo>
                <a:cubicBezTo>
                  <a:pt x="10026" y="12263"/>
                  <a:pt x="10082" y="12351"/>
                  <a:pt x="10151" y="12425"/>
                </a:cubicBezTo>
                <a:cubicBezTo>
                  <a:pt x="10219" y="12498"/>
                  <a:pt x="10298" y="12557"/>
                  <a:pt x="10388" y="12604"/>
                </a:cubicBezTo>
                <a:cubicBezTo>
                  <a:pt x="10478" y="12650"/>
                  <a:pt x="10513" y="12688"/>
                  <a:pt x="10605" y="12719"/>
                </a:cubicBezTo>
                <a:lnTo>
                  <a:pt x="10605" y="10882"/>
                </a:lnTo>
                <a:cubicBezTo>
                  <a:pt x="10368" y="10882"/>
                  <a:pt x="10241" y="10952"/>
                  <a:pt x="10111" y="11090"/>
                </a:cubicBezTo>
                <a:cubicBezTo>
                  <a:pt x="9981" y="11227"/>
                  <a:pt x="9916" y="11458"/>
                  <a:pt x="9916" y="11782"/>
                </a:cubicBezTo>
                <a:moveTo>
                  <a:pt x="11501" y="14278"/>
                </a:moveTo>
                <a:cubicBezTo>
                  <a:pt x="11425" y="14199"/>
                  <a:pt x="11338" y="14135"/>
                  <a:pt x="11242" y="14086"/>
                </a:cubicBezTo>
                <a:cubicBezTo>
                  <a:pt x="11145" y="14037"/>
                  <a:pt x="11102" y="13994"/>
                  <a:pt x="11001" y="13958"/>
                </a:cubicBezTo>
                <a:lnTo>
                  <a:pt x="11001" y="16096"/>
                </a:lnTo>
                <a:cubicBezTo>
                  <a:pt x="11238" y="16071"/>
                  <a:pt x="11377" y="15975"/>
                  <a:pt x="11528" y="15806"/>
                </a:cubicBezTo>
                <a:cubicBezTo>
                  <a:pt x="11680" y="15638"/>
                  <a:pt x="11756" y="15371"/>
                  <a:pt x="11756" y="15004"/>
                </a:cubicBezTo>
                <a:cubicBezTo>
                  <a:pt x="11756" y="14833"/>
                  <a:pt x="11733" y="14689"/>
                  <a:pt x="11686" y="14572"/>
                </a:cubicBezTo>
                <a:cubicBezTo>
                  <a:pt x="11640" y="14456"/>
                  <a:pt x="11579" y="14358"/>
                  <a:pt x="11501" y="14278"/>
                </a:cubicBezTo>
                <a:moveTo>
                  <a:pt x="12385" y="15751"/>
                </a:moveTo>
                <a:cubicBezTo>
                  <a:pt x="12304" y="16006"/>
                  <a:pt x="12193" y="16216"/>
                  <a:pt x="12052" y="16385"/>
                </a:cubicBezTo>
                <a:cubicBezTo>
                  <a:pt x="11911" y="16553"/>
                  <a:pt x="11747" y="16681"/>
                  <a:pt x="11558" y="16770"/>
                </a:cubicBezTo>
                <a:cubicBezTo>
                  <a:pt x="11369" y="16859"/>
                  <a:pt x="11221" y="16910"/>
                  <a:pt x="11001" y="16922"/>
                </a:cubicBezTo>
                <a:lnTo>
                  <a:pt x="11001" y="17549"/>
                </a:lnTo>
                <a:lnTo>
                  <a:pt x="10605" y="17549"/>
                </a:lnTo>
                <a:lnTo>
                  <a:pt x="10605" y="16922"/>
                </a:lnTo>
                <a:cubicBezTo>
                  <a:pt x="10368" y="16915"/>
                  <a:pt x="10206" y="16863"/>
                  <a:pt x="10009" y="16766"/>
                </a:cubicBezTo>
                <a:cubicBezTo>
                  <a:pt x="9811" y="16667"/>
                  <a:pt x="9642" y="16528"/>
                  <a:pt x="9501" y="16348"/>
                </a:cubicBezTo>
                <a:cubicBezTo>
                  <a:pt x="9361" y="16168"/>
                  <a:pt x="9252" y="15946"/>
                  <a:pt x="9175" y="15683"/>
                </a:cubicBezTo>
                <a:cubicBezTo>
                  <a:pt x="9098" y="15420"/>
                  <a:pt x="9062" y="15117"/>
                  <a:pt x="9066" y="14775"/>
                </a:cubicBezTo>
                <a:lnTo>
                  <a:pt x="9818" y="14775"/>
                </a:lnTo>
                <a:cubicBezTo>
                  <a:pt x="9813" y="15178"/>
                  <a:pt x="9877" y="15496"/>
                  <a:pt x="10009" y="15729"/>
                </a:cubicBezTo>
                <a:cubicBezTo>
                  <a:pt x="10140" y="15961"/>
                  <a:pt x="10302" y="16083"/>
                  <a:pt x="10605" y="16096"/>
                </a:cubicBezTo>
                <a:lnTo>
                  <a:pt x="10605" y="13875"/>
                </a:lnTo>
                <a:cubicBezTo>
                  <a:pt x="10425" y="13807"/>
                  <a:pt x="10302" y="13726"/>
                  <a:pt x="10124" y="13631"/>
                </a:cubicBezTo>
                <a:cubicBezTo>
                  <a:pt x="9946" y="13537"/>
                  <a:pt x="9786" y="13414"/>
                  <a:pt x="9643" y="13264"/>
                </a:cubicBezTo>
                <a:cubicBezTo>
                  <a:pt x="9500" y="13115"/>
                  <a:pt x="9385" y="12927"/>
                  <a:pt x="9297" y="12700"/>
                </a:cubicBezTo>
                <a:cubicBezTo>
                  <a:pt x="9209" y="12474"/>
                  <a:pt x="9165" y="12192"/>
                  <a:pt x="9165" y="11855"/>
                </a:cubicBezTo>
                <a:cubicBezTo>
                  <a:pt x="9165" y="11562"/>
                  <a:pt x="9206" y="11304"/>
                  <a:pt x="9287" y="11080"/>
                </a:cubicBezTo>
                <a:cubicBezTo>
                  <a:pt x="9369" y="10857"/>
                  <a:pt x="9478" y="10670"/>
                  <a:pt x="9617" y="10520"/>
                </a:cubicBezTo>
                <a:cubicBezTo>
                  <a:pt x="9755" y="10370"/>
                  <a:pt x="9914" y="10256"/>
                  <a:pt x="10094" y="10176"/>
                </a:cubicBezTo>
                <a:cubicBezTo>
                  <a:pt x="10274" y="10097"/>
                  <a:pt x="10407" y="10057"/>
                  <a:pt x="10605" y="10057"/>
                </a:cubicBezTo>
                <a:lnTo>
                  <a:pt x="10605" y="9455"/>
                </a:lnTo>
                <a:lnTo>
                  <a:pt x="11001" y="9455"/>
                </a:lnTo>
                <a:lnTo>
                  <a:pt x="11001" y="10057"/>
                </a:lnTo>
                <a:cubicBezTo>
                  <a:pt x="11199" y="10057"/>
                  <a:pt x="11329" y="10093"/>
                  <a:pt x="11505" y="10167"/>
                </a:cubicBezTo>
                <a:cubicBezTo>
                  <a:pt x="11681" y="10240"/>
                  <a:pt x="11834" y="10350"/>
                  <a:pt x="11963" y="10498"/>
                </a:cubicBezTo>
                <a:cubicBezTo>
                  <a:pt x="12093" y="10644"/>
                  <a:pt x="12196" y="10831"/>
                  <a:pt x="12273" y="11057"/>
                </a:cubicBezTo>
                <a:cubicBezTo>
                  <a:pt x="12350" y="11284"/>
                  <a:pt x="12388" y="11547"/>
                  <a:pt x="12388" y="11847"/>
                </a:cubicBezTo>
                <a:lnTo>
                  <a:pt x="11637" y="11847"/>
                </a:lnTo>
                <a:cubicBezTo>
                  <a:pt x="11628" y="11534"/>
                  <a:pt x="11570" y="11296"/>
                  <a:pt x="11463" y="11130"/>
                </a:cubicBezTo>
                <a:cubicBezTo>
                  <a:pt x="11355" y="10965"/>
                  <a:pt x="11238" y="10882"/>
                  <a:pt x="11001" y="10882"/>
                </a:cubicBezTo>
                <a:lnTo>
                  <a:pt x="11001" y="12819"/>
                </a:lnTo>
                <a:cubicBezTo>
                  <a:pt x="11199" y="12894"/>
                  <a:pt x="11336" y="12978"/>
                  <a:pt x="11525" y="13076"/>
                </a:cubicBezTo>
                <a:cubicBezTo>
                  <a:pt x="11714" y="13175"/>
                  <a:pt x="11881" y="13300"/>
                  <a:pt x="12026" y="13453"/>
                </a:cubicBezTo>
                <a:cubicBezTo>
                  <a:pt x="12171" y="13605"/>
                  <a:pt x="12287" y="13795"/>
                  <a:pt x="12375" y="14021"/>
                </a:cubicBezTo>
                <a:cubicBezTo>
                  <a:pt x="12463" y="14248"/>
                  <a:pt x="12507" y="14526"/>
                  <a:pt x="12507" y="14857"/>
                </a:cubicBezTo>
                <a:cubicBezTo>
                  <a:pt x="12507" y="15199"/>
                  <a:pt x="12466" y="15497"/>
                  <a:pt x="12385" y="15751"/>
                </a:cubicBezTo>
                <a:moveTo>
                  <a:pt x="10800" y="8100"/>
                </a:moveTo>
                <a:cubicBezTo>
                  <a:pt x="8631" y="8100"/>
                  <a:pt x="6873" y="10518"/>
                  <a:pt x="6873" y="13500"/>
                </a:cubicBezTo>
                <a:cubicBezTo>
                  <a:pt x="6873" y="16483"/>
                  <a:pt x="8631" y="18900"/>
                  <a:pt x="10800" y="18900"/>
                </a:cubicBezTo>
                <a:cubicBezTo>
                  <a:pt x="12969" y="18900"/>
                  <a:pt x="14727" y="16483"/>
                  <a:pt x="14727" y="13500"/>
                </a:cubicBezTo>
                <a:cubicBezTo>
                  <a:pt x="14727" y="10518"/>
                  <a:pt x="12969" y="8100"/>
                  <a:pt x="10800" y="81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2455" y="4050"/>
                </a:moveTo>
                <a:lnTo>
                  <a:pt x="19145" y="4050"/>
                </a:lnTo>
                <a:cubicBezTo>
                  <a:pt x="19417" y="4050"/>
                  <a:pt x="19636" y="3748"/>
                  <a:pt x="19636" y="3376"/>
                </a:cubicBezTo>
                <a:cubicBezTo>
                  <a:pt x="19636" y="3002"/>
                  <a:pt x="19417" y="2700"/>
                  <a:pt x="19145" y="2700"/>
                </a:cubicBezTo>
                <a:lnTo>
                  <a:pt x="2455" y="2700"/>
                </a:lnTo>
                <a:cubicBezTo>
                  <a:pt x="2183" y="2700"/>
                  <a:pt x="1964" y="3002"/>
                  <a:pt x="1964" y="3376"/>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1" name="Shape 2800"/>
          <p:cNvSpPr/>
          <p:nvPr/>
        </p:nvSpPr>
        <p:spPr>
          <a:xfrm>
            <a:off x="7970837" y="3128781"/>
            <a:ext cx="368364" cy="234413"/>
          </a:xfrm>
          <a:custGeom>
            <a:avLst/>
            <a:gdLst/>
            <a:ahLst/>
            <a:cxnLst>
              <a:cxn ang="0">
                <a:pos x="wd2" y="hd2"/>
              </a:cxn>
              <a:cxn ang="5400000">
                <a:pos x="wd2" y="hd2"/>
              </a:cxn>
              <a:cxn ang="10800000">
                <a:pos x="wd2" y="hd2"/>
              </a:cxn>
              <a:cxn ang="16200000">
                <a:pos x="wd2" y="hd2"/>
              </a:cxn>
            </a:cxnLst>
            <a:rect l="0" t="0" r="r" b="b"/>
            <a:pathLst>
              <a:path w="21600" h="21600" extrusionOk="0">
                <a:moveTo>
                  <a:pt x="10208" y="15258"/>
                </a:moveTo>
                <a:cubicBezTo>
                  <a:pt x="10138" y="15500"/>
                  <a:pt x="10044" y="15701"/>
                  <a:pt x="9923" y="15861"/>
                </a:cubicBezTo>
                <a:cubicBezTo>
                  <a:pt x="9802" y="16022"/>
                  <a:pt x="9660" y="16144"/>
                  <a:pt x="9499" y="16228"/>
                </a:cubicBezTo>
                <a:cubicBezTo>
                  <a:pt x="9362" y="16300"/>
                  <a:pt x="9243" y="16340"/>
                  <a:pt x="9097" y="16360"/>
                </a:cubicBezTo>
                <a:lnTo>
                  <a:pt x="9097" y="16971"/>
                </a:lnTo>
                <a:lnTo>
                  <a:pt x="8606" y="16971"/>
                </a:lnTo>
                <a:lnTo>
                  <a:pt x="8606" y="16361"/>
                </a:lnTo>
                <a:cubicBezTo>
                  <a:pt x="8446" y="16345"/>
                  <a:pt x="8316" y="16304"/>
                  <a:pt x="8171" y="16224"/>
                </a:cubicBezTo>
                <a:cubicBezTo>
                  <a:pt x="8001" y="16130"/>
                  <a:pt x="7856" y="15998"/>
                  <a:pt x="7736" y="15826"/>
                </a:cubicBezTo>
                <a:cubicBezTo>
                  <a:pt x="7615" y="15655"/>
                  <a:pt x="7522" y="15443"/>
                  <a:pt x="7456" y="15193"/>
                </a:cubicBezTo>
                <a:cubicBezTo>
                  <a:pt x="7390" y="14942"/>
                  <a:pt x="7359" y="14654"/>
                  <a:pt x="7363" y="14327"/>
                </a:cubicBezTo>
                <a:lnTo>
                  <a:pt x="8007" y="14327"/>
                </a:lnTo>
                <a:cubicBezTo>
                  <a:pt x="8003" y="14712"/>
                  <a:pt x="8058" y="15015"/>
                  <a:pt x="8171" y="15236"/>
                </a:cubicBezTo>
                <a:cubicBezTo>
                  <a:pt x="8270" y="15431"/>
                  <a:pt x="8403" y="15530"/>
                  <a:pt x="8606" y="15563"/>
                </a:cubicBezTo>
                <a:lnTo>
                  <a:pt x="8606" y="13432"/>
                </a:lnTo>
                <a:cubicBezTo>
                  <a:pt x="8492" y="13376"/>
                  <a:pt x="8395" y="13313"/>
                  <a:pt x="8270" y="13239"/>
                </a:cubicBezTo>
                <a:cubicBezTo>
                  <a:pt x="8118" y="13149"/>
                  <a:pt x="7980" y="13033"/>
                  <a:pt x="7857" y="12890"/>
                </a:cubicBezTo>
                <a:cubicBezTo>
                  <a:pt x="7735" y="12746"/>
                  <a:pt x="7636" y="12568"/>
                  <a:pt x="7561" y="12352"/>
                </a:cubicBezTo>
                <a:cubicBezTo>
                  <a:pt x="7485" y="12136"/>
                  <a:pt x="7448" y="11868"/>
                  <a:pt x="7448" y="11548"/>
                </a:cubicBezTo>
                <a:cubicBezTo>
                  <a:pt x="7448" y="11268"/>
                  <a:pt x="7483" y="11023"/>
                  <a:pt x="7553" y="10809"/>
                </a:cubicBezTo>
                <a:cubicBezTo>
                  <a:pt x="7622" y="10596"/>
                  <a:pt x="7716" y="10419"/>
                  <a:pt x="7835" y="10276"/>
                </a:cubicBezTo>
                <a:cubicBezTo>
                  <a:pt x="7954" y="10134"/>
                  <a:pt x="8090" y="10024"/>
                  <a:pt x="8244" y="9948"/>
                </a:cubicBezTo>
                <a:cubicBezTo>
                  <a:pt x="8373" y="9885"/>
                  <a:pt x="8479" y="9855"/>
                  <a:pt x="8606" y="9844"/>
                </a:cubicBezTo>
                <a:lnTo>
                  <a:pt x="8606" y="9257"/>
                </a:lnTo>
                <a:lnTo>
                  <a:pt x="9097" y="9257"/>
                </a:lnTo>
                <a:lnTo>
                  <a:pt x="9097" y="9844"/>
                </a:lnTo>
                <a:cubicBezTo>
                  <a:pt x="9224" y="9853"/>
                  <a:pt x="9328" y="9881"/>
                  <a:pt x="9453" y="9939"/>
                </a:cubicBezTo>
                <a:cubicBezTo>
                  <a:pt x="9605" y="10009"/>
                  <a:pt x="9735" y="10114"/>
                  <a:pt x="9847" y="10255"/>
                </a:cubicBezTo>
                <a:cubicBezTo>
                  <a:pt x="9957" y="10394"/>
                  <a:pt x="10046" y="10572"/>
                  <a:pt x="10112" y="10788"/>
                </a:cubicBezTo>
                <a:cubicBezTo>
                  <a:pt x="10178" y="11003"/>
                  <a:pt x="10211" y="11254"/>
                  <a:pt x="10211" y="11540"/>
                </a:cubicBezTo>
                <a:lnTo>
                  <a:pt x="9567" y="11540"/>
                </a:lnTo>
                <a:cubicBezTo>
                  <a:pt x="9559" y="11242"/>
                  <a:pt x="9509" y="11015"/>
                  <a:pt x="9417" y="10857"/>
                </a:cubicBezTo>
                <a:cubicBezTo>
                  <a:pt x="9339" y="10725"/>
                  <a:pt x="9243" y="10661"/>
                  <a:pt x="9097" y="10640"/>
                </a:cubicBezTo>
                <a:lnTo>
                  <a:pt x="9097" y="12504"/>
                </a:lnTo>
                <a:cubicBezTo>
                  <a:pt x="9226" y="12565"/>
                  <a:pt x="9336" y="12633"/>
                  <a:pt x="9471" y="12710"/>
                </a:cubicBezTo>
                <a:cubicBezTo>
                  <a:pt x="9633" y="12804"/>
                  <a:pt x="9776" y="12923"/>
                  <a:pt x="9900" y="13069"/>
                </a:cubicBezTo>
                <a:cubicBezTo>
                  <a:pt x="10024" y="13215"/>
                  <a:pt x="10124" y="13395"/>
                  <a:pt x="10200" y="13610"/>
                </a:cubicBezTo>
                <a:cubicBezTo>
                  <a:pt x="10275" y="13827"/>
                  <a:pt x="10312" y="14091"/>
                  <a:pt x="10312" y="14407"/>
                </a:cubicBezTo>
                <a:cubicBezTo>
                  <a:pt x="10312" y="14732"/>
                  <a:pt x="10278" y="15016"/>
                  <a:pt x="10208" y="15258"/>
                </a:cubicBezTo>
                <a:moveTo>
                  <a:pt x="8836" y="7714"/>
                </a:moveTo>
                <a:cubicBezTo>
                  <a:pt x="6938" y="7714"/>
                  <a:pt x="5400" y="10132"/>
                  <a:pt x="5400" y="13114"/>
                </a:cubicBezTo>
                <a:cubicBezTo>
                  <a:pt x="5400" y="16096"/>
                  <a:pt x="6938" y="18514"/>
                  <a:pt x="8836" y="18514"/>
                </a:cubicBezTo>
                <a:cubicBezTo>
                  <a:pt x="10734" y="18514"/>
                  <a:pt x="12273" y="16096"/>
                  <a:pt x="12273" y="13114"/>
                </a:cubicBezTo>
                <a:cubicBezTo>
                  <a:pt x="12273" y="10132"/>
                  <a:pt x="10734" y="7714"/>
                  <a:pt x="8836" y="7714"/>
                </a:cubicBezTo>
                <a:moveTo>
                  <a:pt x="20618" y="0"/>
                </a:moveTo>
                <a:lnTo>
                  <a:pt x="4909" y="0"/>
                </a:lnTo>
                <a:cubicBezTo>
                  <a:pt x="4367" y="0"/>
                  <a:pt x="3927" y="690"/>
                  <a:pt x="3927" y="1543"/>
                </a:cubicBezTo>
                <a:lnTo>
                  <a:pt x="3927" y="2314"/>
                </a:lnTo>
                <a:cubicBezTo>
                  <a:pt x="3927" y="2740"/>
                  <a:pt x="4147" y="3086"/>
                  <a:pt x="4418" y="3086"/>
                </a:cubicBezTo>
                <a:cubicBezTo>
                  <a:pt x="4689" y="3086"/>
                  <a:pt x="4909" y="2740"/>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0"/>
                  <a:pt x="21600" y="15429"/>
                </a:cubicBezTo>
                <a:lnTo>
                  <a:pt x="21600" y="1543"/>
                </a:lnTo>
                <a:cubicBezTo>
                  <a:pt x="21600" y="690"/>
                  <a:pt x="21160" y="0"/>
                  <a:pt x="20618" y="0"/>
                </a:cubicBezTo>
                <a:moveTo>
                  <a:pt x="9451" y="13856"/>
                </a:moveTo>
                <a:cubicBezTo>
                  <a:pt x="9385" y="13780"/>
                  <a:pt x="9310" y="13718"/>
                  <a:pt x="9228" y="13671"/>
                </a:cubicBezTo>
                <a:cubicBezTo>
                  <a:pt x="9175" y="13642"/>
                  <a:pt x="9137" y="13616"/>
                  <a:pt x="9097" y="13590"/>
                </a:cubicBezTo>
                <a:lnTo>
                  <a:pt x="9097" y="15560"/>
                </a:lnTo>
                <a:cubicBezTo>
                  <a:pt x="9250" y="15523"/>
                  <a:pt x="9363" y="15447"/>
                  <a:pt x="9473" y="15311"/>
                </a:cubicBezTo>
                <a:cubicBezTo>
                  <a:pt x="9604" y="15151"/>
                  <a:pt x="9668" y="14896"/>
                  <a:pt x="9668" y="14545"/>
                </a:cubicBezTo>
                <a:cubicBezTo>
                  <a:pt x="9668" y="14383"/>
                  <a:pt x="9649" y="14246"/>
                  <a:pt x="9609" y="14135"/>
                </a:cubicBezTo>
                <a:cubicBezTo>
                  <a:pt x="9570" y="14024"/>
                  <a:pt x="9517" y="13931"/>
                  <a:pt x="9451" y="13856"/>
                </a:cubicBezTo>
                <a:moveTo>
                  <a:pt x="13255" y="16971"/>
                </a:moveTo>
                <a:cubicBezTo>
                  <a:pt x="12983" y="16971"/>
                  <a:pt x="12764" y="17316"/>
                  <a:pt x="12764" y="17743"/>
                </a:cubicBezTo>
                <a:cubicBezTo>
                  <a:pt x="12764" y="18169"/>
                  <a:pt x="12983" y="18514"/>
                  <a:pt x="13255" y="18514"/>
                </a:cubicBezTo>
                <a:cubicBezTo>
                  <a:pt x="13525" y="18514"/>
                  <a:pt x="13745" y="18169"/>
                  <a:pt x="13745" y="17743"/>
                </a:cubicBezTo>
                <a:cubicBezTo>
                  <a:pt x="13745" y="17316"/>
                  <a:pt x="13525" y="16971"/>
                  <a:pt x="13255" y="16971"/>
                </a:cubicBezTo>
                <a:moveTo>
                  <a:pt x="16200" y="7714"/>
                </a:moveTo>
                <a:cubicBezTo>
                  <a:pt x="15928" y="7714"/>
                  <a:pt x="15709" y="7369"/>
                  <a:pt x="15709" y="6943"/>
                </a:cubicBezTo>
                <a:cubicBezTo>
                  <a:pt x="15709" y="6516"/>
                  <a:pt x="15928" y="6171"/>
                  <a:pt x="16200" y="6171"/>
                </a:cubicBezTo>
                <a:cubicBezTo>
                  <a:pt x="16471" y="6171"/>
                  <a:pt x="16691" y="6516"/>
                  <a:pt x="16691" y="6943"/>
                </a:cubicBezTo>
                <a:cubicBezTo>
                  <a:pt x="16691" y="7369"/>
                  <a:pt x="16471" y="7714"/>
                  <a:pt x="16200" y="7714"/>
                </a:cubicBezTo>
                <a:moveTo>
                  <a:pt x="16691" y="17113"/>
                </a:moveTo>
                <a:cubicBezTo>
                  <a:pt x="16537" y="17027"/>
                  <a:pt x="16373" y="16971"/>
                  <a:pt x="16200" y="16971"/>
                </a:cubicBezTo>
                <a:cubicBezTo>
                  <a:pt x="15386" y="16971"/>
                  <a:pt x="14727" y="18008"/>
                  <a:pt x="14727" y="19286"/>
                </a:cubicBezTo>
                <a:cubicBezTo>
                  <a:pt x="14727" y="19557"/>
                  <a:pt x="14762" y="19814"/>
                  <a:pt x="14817" y="20057"/>
                </a:cubicBezTo>
                <a:lnTo>
                  <a:pt x="2855" y="20057"/>
                </a:lnTo>
                <a:cubicBezTo>
                  <a:pt x="2910" y="19814"/>
                  <a:pt x="2945" y="19557"/>
                  <a:pt x="2945" y="19286"/>
                </a:cubicBezTo>
                <a:cubicBezTo>
                  <a:pt x="2945" y="18008"/>
                  <a:pt x="2286" y="16971"/>
                  <a:pt x="1473" y="16971"/>
                </a:cubicBezTo>
                <a:cubicBezTo>
                  <a:pt x="1299" y="16971"/>
                  <a:pt x="1136" y="17027"/>
                  <a:pt x="982" y="17113"/>
                </a:cubicBezTo>
                <a:lnTo>
                  <a:pt x="982" y="9115"/>
                </a:lnTo>
                <a:cubicBezTo>
                  <a:pt x="1136" y="9202"/>
                  <a:pt x="1299" y="9257"/>
                  <a:pt x="1473" y="9257"/>
                </a:cubicBezTo>
                <a:cubicBezTo>
                  <a:pt x="2286" y="9257"/>
                  <a:pt x="2945" y="8221"/>
                  <a:pt x="2945" y="6943"/>
                </a:cubicBezTo>
                <a:cubicBezTo>
                  <a:pt x="2945" y="6671"/>
                  <a:pt x="2910" y="6414"/>
                  <a:pt x="2855" y="6171"/>
                </a:cubicBezTo>
                <a:lnTo>
                  <a:pt x="14817" y="6171"/>
                </a:lnTo>
                <a:cubicBezTo>
                  <a:pt x="14762" y="6414"/>
                  <a:pt x="14727" y="6671"/>
                  <a:pt x="14727" y="6943"/>
                </a:cubicBezTo>
                <a:cubicBezTo>
                  <a:pt x="14727" y="8221"/>
                  <a:pt x="15386" y="9257"/>
                  <a:pt x="16200" y="9257"/>
                </a:cubicBezTo>
                <a:cubicBezTo>
                  <a:pt x="16373" y="9257"/>
                  <a:pt x="16537" y="9202"/>
                  <a:pt x="16691" y="9115"/>
                </a:cubicBezTo>
                <a:cubicBezTo>
                  <a:pt x="16691" y="9115"/>
                  <a:pt x="16691" y="17113"/>
                  <a:pt x="16691" y="17113"/>
                </a:cubicBezTo>
                <a:close/>
                <a:moveTo>
                  <a:pt x="16200" y="20057"/>
                </a:moveTo>
                <a:cubicBezTo>
                  <a:pt x="15928" y="20057"/>
                  <a:pt x="15709" y="19712"/>
                  <a:pt x="15709" y="19286"/>
                </a:cubicBezTo>
                <a:cubicBezTo>
                  <a:pt x="15709" y="18859"/>
                  <a:pt x="15928" y="18514"/>
                  <a:pt x="16200" y="18514"/>
                </a:cubicBezTo>
                <a:cubicBezTo>
                  <a:pt x="16471" y="18514"/>
                  <a:pt x="16691" y="18859"/>
                  <a:pt x="16691" y="19286"/>
                </a:cubicBezTo>
                <a:cubicBezTo>
                  <a:pt x="16691" y="19712"/>
                  <a:pt x="16471" y="20057"/>
                  <a:pt x="16200" y="20057"/>
                </a:cubicBezTo>
                <a:moveTo>
                  <a:pt x="1473" y="20057"/>
                </a:moveTo>
                <a:cubicBezTo>
                  <a:pt x="1201" y="20057"/>
                  <a:pt x="982" y="19712"/>
                  <a:pt x="982" y="19286"/>
                </a:cubicBezTo>
                <a:cubicBezTo>
                  <a:pt x="982" y="18859"/>
                  <a:pt x="1201" y="18514"/>
                  <a:pt x="1473" y="18514"/>
                </a:cubicBezTo>
                <a:cubicBezTo>
                  <a:pt x="1744" y="18514"/>
                  <a:pt x="1964" y="18859"/>
                  <a:pt x="1964" y="19286"/>
                </a:cubicBezTo>
                <a:cubicBezTo>
                  <a:pt x="1964" y="19712"/>
                  <a:pt x="1744" y="20057"/>
                  <a:pt x="1473" y="20057"/>
                </a:cubicBezTo>
                <a:moveTo>
                  <a:pt x="1473" y="6171"/>
                </a:moveTo>
                <a:cubicBezTo>
                  <a:pt x="1744" y="6171"/>
                  <a:pt x="1964" y="6516"/>
                  <a:pt x="1964" y="6943"/>
                </a:cubicBezTo>
                <a:cubicBezTo>
                  <a:pt x="1964" y="7369"/>
                  <a:pt x="1744" y="7714"/>
                  <a:pt x="1473" y="7714"/>
                </a:cubicBezTo>
                <a:cubicBezTo>
                  <a:pt x="1201" y="7714"/>
                  <a:pt x="982" y="7369"/>
                  <a:pt x="982" y="6943"/>
                </a:cubicBezTo>
                <a:cubicBezTo>
                  <a:pt x="982" y="6516"/>
                  <a:pt x="1201" y="6171"/>
                  <a:pt x="1473" y="6171"/>
                </a:cubicBezTo>
                <a:moveTo>
                  <a:pt x="16691" y="4629"/>
                </a:moveTo>
                <a:lnTo>
                  <a:pt x="982" y="4629"/>
                </a:lnTo>
                <a:cubicBezTo>
                  <a:pt x="439" y="4629"/>
                  <a:pt x="0" y="5319"/>
                  <a:pt x="0" y="6171"/>
                </a:cubicBezTo>
                <a:lnTo>
                  <a:pt x="0" y="20057"/>
                </a:lnTo>
                <a:cubicBezTo>
                  <a:pt x="0" y="20909"/>
                  <a:pt x="439" y="21600"/>
                  <a:pt x="982" y="21600"/>
                </a:cubicBezTo>
                <a:lnTo>
                  <a:pt x="16691" y="21600"/>
                </a:lnTo>
                <a:cubicBezTo>
                  <a:pt x="17233" y="21600"/>
                  <a:pt x="17673" y="20909"/>
                  <a:pt x="17673" y="20057"/>
                </a:cubicBezTo>
                <a:lnTo>
                  <a:pt x="17673" y="6171"/>
                </a:lnTo>
                <a:cubicBezTo>
                  <a:pt x="17673" y="5319"/>
                  <a:pt x="17233" y="4629"/>
                  <a:pt x="16691" y="4629"/>
                </a:cubicBezTo>
                <a:moveTo>
                  <a:pt x="8092" y="11478"/>
                </a:moveTo>
                <a:cubicBezTo>
                  <a:pt x="8092" y="11618"/>
                  <a:pt x="8111" y="11738"/>
                  <a:pt x="8149" y="11836"/>
                </a:cubicBezTo>
                <a:cubicBezTo>
                  <a:pt x="8186" y="11936"/>
                  <a:pt x="8234" y="12020"/>
                  <a:pt x="8293" y="12090"/>
                </a:cubicBezTo>
                <a:cubicBezTo>
                  <a:pt x="8351" y="12160"/>
                  <a:pt x="8419" y="12217"/>
                  <a:pt x="8496" y="12260"/>
                </a:cubicBezTo>
                <a:cubicBezTo>
                  <a:pt x="8542" y="12286"/>
                  <a:pt x="8573" y="12310"/>
                  <a:pt x="8606" y="12330"/>
                </a:cubicBezTo>
                <a:lnTo>
                  <a:pt x="8606" y="10637"/>
                </a:lnTo>
                <a:cubicBezTo>
                  <a:pt x="8457" y="10653"/>
                  <a:pt x="8353" y="10708"/>
                  <a:pt x="8258" y="10818"/>
                </a:cubicBezTo>
                <a:cubicBezTo>
                  <a:pt x="8147" y="10949"/>
                  <a:pt x="8092" y="11170"/>
                  <a:pt x="8092" y="11478"/>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2" name="Shape 2801"/>
          <p:cNvSpPr/>
          <p:nvPr/>
        </p:nvSpPr>
        <p:spPr>
          <a:xfrm>
            <a:off x="8674076" y="3145524"/>
            <a:ext cx="368364" cy="200926"/>
          </a:xfrm>
          <a:custGeom>
            <a:avLst/>
            <a:gdLst/>
            <a:ahLst/>
            <a:cxnLst>
              <a:cxn ang="0">
                <a:pos x="wd2" y="hd2"/>
              </a:cxn>
              <a:cxn ang="5400000">
                <a:pos x="wd2" y="hd2"/>
              </a:cxn>
              <a:cxn ang="10800000">
                <a:pos x="wd2" y="hd2"/>
              </a:cxn>
              <a:cxn ang="16200000">
                <a:pos x="wd2" y="hd2"/>
              </a:cxn>
            </a:cxnLst>
            <a:rect l="0" t="0" r="r" b="b"/>
            <a:pathLst>
              <a:path w="21600" h="21600" extrusionOk="0">
                <a:moveTo>
                  <a:pt x="11858" y="9506"/>
                </a:moveTo>
                <a:lnTo>
                  <a:pt x="11671" y="10299"/>
                </a:lnTo>
                <a:lnTo>
                  <a:pt x="9907" y="10299"/>
                </a:lnTo>
                <a:cubicBezTo>
                  <a:pt x="9902" y="10340"/>
                  <a:pt x="9900" y="10398"/>
                  <a:pt x="9900" y="10472"/>
                </a:cubicBezTo>
                <a:lnTo>
                  <a:pt x="9900" y="10757"/>
                </a:lnTo>
                <a:cubicBezTo>
                  <a:pt x="9900" y="10972"/>
                  <a:pt x="9902" y="11100"/>
                  <a:pt x="9907" y="11141"/>
                </a:cubicBezTo>
                <a:lnTo>
                  <a:pt x="11570" y="11141"/>
                </a:lnTo>
                <a:lnTo>
                  <a:pt x="11390" y="11921"/>
                </a:lnTo>
                <a:lnTo>
                  <a:pt x="9943" y="11921"/>
                </a:lnTo>
                <a:cubicBezTo>
                  <a:pt x="10001" y="12589"/>
                  <a:pt x="10123" y="13114"/>
                  <a:pt x="10311" y="13494"/>
                </a:cubicBezTo>
                <a:cubicBezTo>
                  <a:pt x="10527" y="13964"/>
                  <a:pt x="10819" y="14199"/>
                  <a:pt x="11189" y="14199"/>
                </a:cubicBezTo>
                <a:cubicBezTo>
                  <a:pt x="11429" y="14199"/>
                  <a:pt x="11628" y="14134"/>
                  <a:pt x="11786" y="14001"/>
                </a:cubicBezTo>
                <a:cubicBezTo>
                  <a:pt x="11930" y="13878"/>
                  <a:pt x="12093" y="13671"/>
                  <a:pt x="12276" y="13382"/>
                </a:cubicBezTo>
                <a:lnTo>
                  <a:pt x="12276" y="14756"/>
                </a:lnTo>
                <a:cubicBezTo>
                  <a:pt x="11949" y="15119"/>
                  <a:pt x="11587" y="15301"/>
                  <a:pt x="11189" y="15301"/>
                </a:cubicBezTo>
                <a:cubicBezTo>
                  <a:pt x="10546" y="15301"/>
                  <a:pt x="10044" y="14963"/>
                  <a:pt x="9683" y="14287"/>
                </a:cubicBezTo>
                <a:cubicBezTo>
                  <a:pt x="9372" y="13700"/>
                  <a:pt x="9177" y="12912"/>
                  <a:pt x="9100" y="11921"/>
                </a:cubicBezTo>
                <a:lnTo>
                  <a:pt x="8546" y="11921"/>
                </a:lnTo>
                <a:lnTo>
                  <a:pt x="8740" y="11141"/>
                </a:lnTo>
                <a:lnTo>
                  <a:pt x="9065" y="11141"/>
                </a:lnTo>
                <a:cubicBezTo>
                  <a:pt x="9060" y="11083"/>
                  <a:pt x="9056" y="11022"/>
                  <a:pt x="9054" y="10955"/>
                </a:cubicBezTo>
                <a:cubicBezTo>
                  <a:pt x="9051" y="10889"/>
                  <a:pt x="9050" y="10819"/>
                  <a:pt x="9050" y="10744"/>
                </a:cubicBezTo>
                <a:cubicBezTo>
                  <a:pt x="9050" y="10687"/>
                  <a:pt x="9051" y="10620"/>
                  <a:pt x="9054" y="10547"/>
                </a:cubicBezTo>
                <a:cubicBezTo>
                  <a:pt x="9056" y="10472"/>
                  <a:pt x="9060" y="10389"/>
                  <a:pt x="9065" y="10299"/>
                </a:cubicBezTo>
                <a:lnTo>
                  <a:pt x="8546" y="10299"/>
                </a:lnTo>
                <a:lnTo>
                  <a:pt x="8734" y="9506"/>
                </a:lnTo>
                <a:lnTo>
                  <a:pt x="9115" y="9506"/>
                </a:lnTo>
                <a:cubicBezTo>
                  <a:pt x="9235" y="8557"/>
                  <a:pt x="9453" y="7806"/>
                  <a:pt x="9770" y="7253"/>
                </a:cubicBezTo>
                <a:cubicBezTo>
                  <a:pt x="10140" y="6617"/>
                  <a:pt x="10612" y="6299"/>
                  <a:pt x="11189" y="6299"/>
                </a:cubicBezTo>
                <a:cubicBezTo>
                  <a:pt x="11606" y="6299"/>
                  <a:pt x="12034" y="6555"/>
                  <a:pt x="12470" y="7066"/>
                </a:cubicBezTo>
                <a:lnTo>
                  <a:pt x="12139" y="8193"/>
                </a:lnTo>
                <a:cubicBezTo>
                  <a:pt x="11832" y="7666"/>
                  <a:pt x="11496" y="7401"/>
                  <a:pt x="11131" y="7401"/>
                </a:cubicBezTo>
                <a:cubicBezTo>
                  <a:pt x="10809" y="7401"/>
                  <a:pt x="10541" y="7620"/>
                  <a:pt x="10325" y="8058"/>
                </a:cubicBezTo>
                <a:cubicBezTo>
                  <a:pt x="10142" y="8445"/>
                  <a:pt x="10020" y="8929"/>
                  <a:pt x="9957" y="9506"/>
                </a:cubicBezTo>
                <a:cubicBezTo>
                  <a:pt x="9957" y="9506"/>
                  <a:pt x="11858" y="9506"/>
                  <a:pt x="11858" y="9506"/>
                </a:cubicBezTo>
                <a:close/>
                <a:moveTo>
                  <a:pt x="10800" y="3601"/>
                </a:moveTo>
                <a:cubicBezTo>
                  <a:pt x="8631" y="3601"/>
                  <a:pt x="6873" y="6824"/>
                  <a:pt x="6873" y="10799"/>
                </a:cubicBezTo>
                <a:cubicBezTo>
                  <a:pt x="6873" y="14777"/>
                  <a:pt x="8631" y="18000"/>
                  <a:pt x="10800" y="18000"/>
                </a:cubicBezTo>
                <a:cubicBezTo>
                  <a:pt x="12969" y="18000"/>
                  <a:pt x="14727" y="14777"/>
                  <a:pt x="14727" y="10799"/>
                </a:cubicBezTo>
                <a:cubicBezTo>
                  <a:pt x="14727" y="6824"/>
                  <a:pt x="12969" y="3601"/>
                  <a:pt x="10800" y="3601"/>
                </a:cubicBezTo>
                <a:moveTo>
                  <a:pt x="5400" y="3601"/>
                </a:moveTo>
                <a:lnTo>
                  <a:pt x="4418" y="3601"/>
                </a:lnTo>
                <a:cubicBezTo>
                  <a:pt x="4147" y="3601"/>
                  <a:pt x="3927" y="4003"/>
                  <a:pt x="3927" y="4501"/>
                </a:cubicBezTo>
                <a:cubicBezTo>
                  <a:pt x="3927" y="4998"/>
                  <a:pt x="4147" y="5401"/>
                  <a:pt x="4418" y="5401"/>
                </a:cubicBezTo>
                <a:lnTo>
                  <a:pt x="5400" y="5401"/>
                </a:lnTo>
                <a:cubicBezTo>
                  <a:pt x="5671" y="5401"/>
                  <a:pt x="5891" y="4998"/>
                  <a:pt x="5891" y="4501"/>
                </a:cubicBezTo>
                <a:cubicBezTo>
                  <a:pt x="5891" y="4003"/>
                  <a:pt x="5671" y="3601"/>
                  <a:pt x="5400" y="3601"/>
                </a:cubicBezTo>
                <a:moveTo>
                  <a:pt x="17182" y="16199"/>
                </a:moveTo>
                <a:lnTo>
                  <a:pt x="16200" y="16199"/>
                </a:lnTo>
                <a:cubicBezTo>
                  <a:pt x="15929" y="16199"/>
                  <a:pt x="15709" y="16603"/>
                  <a:pt x="15709" y="17100"/>
                </a:cubicBezTo>
                <a:cubicBezTo>
                  <a:pt x="15709" y="17597"/>
                  <a:pt x="15929" y="18000"/>
                  <a:pt x="16200" y="18000"/>
                </a:cubicBezTo>
                <a:lnTo>
                  <a:pt x="17182" y="18000"/>
                </a:lnTo>
                <a:cubicBezTo>
                  <a:pt x="17453" y="18000"/>
                  <a:pt x="17673" y="17597"/>
                  <a:pt x="17673" y="17100"/>
                </a:cubicBezTo>
                <a:cubicBezTo>
                  <a:pt x="17673" y="16603"/>
                  <a:pt x="17453" y="16199"/>
                  <a:pt x="17182" y="16199"/>
                </a:cubicBezTo>
                <a:moveTo>
                  <a:pt x="20127" y="3601"/>
                </a:moveTo>
                <a:cubicBezTo>
                  <a:pt x="19856" y="3601"/>
                  <a:pt x="19636" y="3198"/>
                  <a:pt x="19636" y="2701"/>
                </a:cubicBezTo>
                <a:cubicBezTo>
                  <a:pt x="19636" y="2203"/>
                  <a:pt x="19856" y="1800"/>
                  <a:pt x="20127" y="1800"/>
                </a:cubicBezTo>
                <a:cubicBezTo>
                  <a:pt x="20398" y="1800"/>
                  <a:pt x="20618" y="2203"/>
                  <a:pt x="20618" y="2701"/>
                </a:cubicBezTo>
                <a:cubicBezTo>
                  <a:pt x="20618" y="3198"/>
                  <a:pt x="20398" y="3601"/>
                  <a:pt x="20127" y="3601"/>
                </a:cubicBezTo>
                <a:moveTo>
                  <a:pt x="20618" y="16365"/>
                </a:moveTo>
                <a:cubicBezTo>
                  <a:pt x="20464" y="16264"/>
                  <a:pt x="20300" y="16199"/>
                  <a:pt x="20127" y="16199"/>
                </a:cubicBezTo>
                <a:cubicBezTo>
                  <a:pt x="19314" y="16199"/>
                  <a:pt x="18655" y="17409"/>
                  <a:pt x="18655" y="18900"/>
                </a:cubicBezTo>
                <a:cubicBezTo>
                  <a:pt x="18655" y="19217"/>
                  <a:pt x="18689" y="19517"/>
                  <a:pt x="18744" y="19800"/>
                </a:cubicBezTo>
                <a:lnTo>
                  <a:pt x="2855" y="19800"/>
                </a:lnTo>
                <a:cubicBezTo>
                  <a:pt x="2910" y="19517"/>
                  <a:pt x="2945" y="19217"/>
                  <a:pt x="2945" y="18900"/>
                </a:cubicBezTo>
                <a:cubicBezTo>
                  <a:pt x="2945" y="17409"/>
                  <a:pt x="2286" y="16199"/>
                  <a:pt x="1473" y="16199"/>
                </a:cubicBezTo>
                <a:cubicBezTo>
                  <a:pt x="1299" y="16199"/>
                  <a:pt x="1136" y="16264"/>
                  <a:pt x="982" y="16365"/>
                </a:cubicBezTo>
                <a:lnTo>
                  <a:pt x="982" y="5235"/>
                </a:lnTo>
                <a:cubicBezTo>
                  <a:pt x="1136" y="5336"/>
                  <a:pt x="1299" y="5401"/>
                  <a:pt x="1473" y="5401"/>
                </a:cubicBezTo>
                <a:cubicBezTo>
                  <a:pt x="2286" y="5401"/>
                  <a:pt x="2945" y="4192"/>
                  <a:pt x="2945" y="2701"/>
                </a:cubicBezTo>
                <a:cubicBezTo>
                  <a:pt x="2945" y="2383"/>
                  <a:pt x="2910" y="2083"/>
                  <a:pt x="2855" y="1800"/>
                </a:cubicBezTo>
                <a:lnTo>
                  <a:pt x="18744" y="1800"/>
                </a:lnTo>
                <a:cubicBezTo>
                  <a:pt x="18689" y="2083"/>
                  <a:pt x="18655" y="2383"/>
                  <a:pt x="18655" y="2701"/>
                </a:cubicBezTo>
                <a:cubicBezTo>
                  <a:pt x="18655" y="4192"/>
                  <a:pt x="19314" y="5401"/>
                  <a:pt x="20127" y="5401"/>
                </a:cubicBezTo>
                <a:cubicBezTo>
                  <a:pt x="20300" y="5401"/>
                  <a:pt x="20464" y="5336"/>
                  <a:pt x="20618" y="5235"/>
                </a:cubicBezTo>
                <a:cubicBezTo>
                  <a:pt x="20618" y="5235"/>
                  <a:pt x="20618" y="16365"/>
                  <a:pt x="20618" y="16365"/>
                </a:cubicBezTo>
                <a:close/>
                <a:moveTo>
                  <a:pt x="20127" y="19800"/>
                </a:moveTo>
                <a:cubicBezTo>
                  <a:pt x="19856" y="19800"/>
                  <a:pt x="19636" y="19397"/>
                  <a:pt x="19636" y="18900"/>
                </a:cubicBezTo>
                <a:cubicBezTo>
                  <a:pt x="19636" y="18402"/>
                  <a:pt x="19856" y="18000"/>
                  <a:pt x="20127" y="18000"/>
                </a:cubicBezTo>
                <a:cubicBezTo>
                  <a:pt x="20398" y="18000"/>
                  <a:pt x="20618" y="18402"/>
                  <a:pt x="20618" y="18900"/>
                </a:cubicBezTo>
                <a:cubicBezTo>
                  <a:pt x="20618" y="19397"/>
                  <a:pt x="20398" y="19800"/>
                  <a:pt x="20127" y="19800"/>
                </a:cubicBezTo>
                <a:moveTo>
                  <a:pt x="1473" y="19800"/>
                </a:moveTo>
                <a:cubicBezTo>
                  <a:pt x="1202" y="19800"/>
                  <a:pt x="982" y="19397"/>
                  <a:pt x="982" y="18900"/>
                </a:cubicBezTo>
                <a:cubicBezTo>
                  <a:pt x="982" y="18402"/>
                  <a:pt x="1202" y="18000"/>
                  <a:pt x="1473" y="18000"/>
                </a:cubicBezTo>
                <a:cubicBezTo>
                  <a:pt x="1744" y="18000"/>
                  <a:pt x="1964" y="18402"/>
                  <a:pt x="1964" y="18900"/>
                </a:cubicBezTo>
                <a:cubicBezTo>
                  <a:pt x="1964" y="19397"/>
                  <a:pt x="1744" y="19800"/>
                  <a:pt x="1473" y="19800"/>
                </a:cubicBezTo>
                <a:moveTo>
                  <a:pt x="1473" y="1800"/>
                </a:moveTo>
                <a:cubicBezTo>
                  <a:pt x="1744" y="1800"/>
                  <a:pt x="1964" y="2203"/>
                  <a:pt x="1964" y="2701"/>
                </a:cubicBezTo>
                <a:cubicBezTo>
                  <a:pt x="1964" y="3198"/>
                  <a:pt x="1744" y="3601"/>
                  <a:pt x="1473" y="3601"/>
                </a:cubicBezTo>
                <a:cubicBezTo>
                  <a:pt x="1202" y="3601"/>
                  <a:pt x="982" y="3198"/>
                  <a:pt x="982" y="2701"/>
                </a:cubicBezTo>
                <a:cubicBezTo>
                  <a:pt x="982" y="2203"/>
                  <a:pt x="1202" y="1800"/>
                  <a:pt x="1473" y="1800"/>
                </a:cubicBezTo>
                <a:moveTo>
                  <a:pt x="20618" y="0"/>
                </a:moveTo>
                <a:lnTo>
                  <a:pt x="982" y="0"/>
                </a:lnTo>
                <a:cubicBezTo>
                  <a:pt x="439" y="0"/>
                  <a:pt x="0" y="806"/>
                  <a:pt x="0" y="1800"/>
                </a:cubicBezTo>
                <a:lnTo>
                  <a:pt x="0" y="19800"/>
                </a:lnTo>
                <a:cubicBezTo>
                  <a:pt x="0" y="20793"/>
                  <a:pt x="439" y="21600"/>
                  <a:pt x="982" y="21600"/>
                </a:cubicBezTo>
                <a:lnTo>
                  <a:pt x="20618" y="21600"/>
                </a:lnTo>
                <a:cubicBezTo>
                  <a:pt x="21160" y="21600"/>
                  <a:pt x="21600" y="20793"/>
                  <a:pt x="21600" y="19800"/>
                </a:cubicBezTo>
                <a:lnTo>
                  <a:pt x="21600" y="1800"/>
                </a:lnTo>
                <a:cubicBezTo>
                  <a:pt x="21600" y="806"/>
                  <a:pt x="21160" y="0"/>
                  <a:pt x="20618"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3" name="Shape 2802"/>
          <p:cNvSpPr/>
          <p:nvPr/>
        </p:nvSpPr>
        <p:spPr>
          <a:xfrm>
            <a:off x="9377316" y="311203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5400" y="8100"/>
                </a:moveTo>
                <a:lnTo>
                  <a:pt x="4418" y="8100"/>
                </a:lnTo>
                <a:cubicBezTo>
                  <a:pt x="4147" y="8100"/>
                  <a:pt x="3927" y="8403"/>
                  <a:pt x="3927" y="8775"/>
                </a:cubicBezTo>
                <a:cubicBezTo>
                  <a:pt x="3927" y="9148"/>
                  <a:pt x="4147" y="9450"/>
                  <a:pt x="4418" y="9450"/>
                </a:cubicBezTo>
                <a:lnTo>
                  <a:pt x="5400" y="9450"/>
                </a:lnTo>
                <a:cubicBezTo>
                  <a:pt x="5671" y="9450"/>
                  <a:pt x="5891" y="9148"/>
                  <a:pt x="5891" y="8775"/>
                </a:cubicBezTo>
                <a:cubicBezTo>
                  <a:pt x="5891" y="8403"/>
                  <a:pt x="5671" y="8100"/>
                  <a:pt x="5400" y="8100"/>
                </a:cubicBezTo>
                <a:moveTo>
                  <a:pt x="11858" y="12529"/>
                </a:moveTo>
                <a:lnTo>
                  <a:pt x="11671" y="13124"/>
                </a:lnTo>
                <a:lnTo>
                  <a:pt x="9908" y="13124"/>
                </a:lnTo>
                <a:cubicBezTo>
                  <a:pt x="9902" y="13155"/>
                  <a:pt x="9900" y="13198"/>
                  <a:pt x="9900" y="13254"/>
                </a:cubicBezTo>
                <a:lnTo>
                  <a:pt x="9900" y="13468"/>
                </a:lnTo>
                <a:cubicBezTo>
                  <a:pt x="9900" y="13629"/>
                  <a:pt x="9902" y="13725"/>
                  <a:pt x="9908" y="13756"/>
                </a:cubicBezTo>
                <a:lnTo>
                  <a:pt x="11570" y="13756"/>
                </a:lnTo>
                <a:lnTo>
                  <a:pt x="11391" y="14340"/>
                </a:lnTo>
                <a:lnTo>
                  <a:pt x="9943" y="14340"/>
                </a:lnTo>
                <a:cubicBezTo>
                  <a:pt x="10001" y="14842"/>
                  <a:pt x="10124" y="15236"/>
                  <a:pt x="10311" y="15520"/>
                </a:cubicBezTo>
                <a:cubicBezTo>
                  <a:pt x="10527" y="15873"/>
                  <a:pt x="10819" y="16050"/>
                  <a:pt x="11189" y="16050"/>
                </a:cubicBezTo>
                <a:cubicBezTo>
                  <a:pt x="11429" y="16050"/>
                  <a:pt x="11628" y="16000"/>
                  <a:pt x="11787" y="15901"/>
                </a:cubicBezTo>
                <a:cubicBezTo>
                  <a:pt x="11930" y="15808"/>
                  <a:pt x="12093" y="15654"/>
                  <a:pt x="12276" y="15437"/>
                </a:cubicBezTo>
                <a:lnTo>
                  <a:pt x="12276" y="16468"/>
                </a:lnTo>
                <a:cubicBezTo>
                  <a:pt x="11950" y="16741"/>
                  <a:pt x="11587" y="16876"/>
                  <a:pt x="11189" y="16876"/>
                </a:cubicBezTo>
                <a:cubicBezTo>
                  <a:pt x="10546" y="16876"/>
                  <a:pt x="10044" y="16623"/>
                  <a:pt x="9684" y="16114"/>
                </a:cubicBezTo>
                <a:cubicBezTo>
                  <a:pt x="9372" y="15676"/>
                  <a:pt x="9177" y="15084"/>
                  <a:pt x="9101" y="14340"/>
                </a:cubicBezTo>
                <a:lnTo>
                  <a:pt x="8547" y="14340"/>
                </a:lnTo>
                <a:lnTo>
                  <a:pt x="8741" y="13756"/>
                </a:lnTo>
                <a:lnTo>
                  <a:pt x="9065" y="13756"/>
                </a:lnTo>
                <a:cubicBezTo>
                  <a:pt x="9060" y="13712"/>
                  <a:pt x="9056" y="13666"/>
                  <a:pt x="9054" y="13617"/>
                </a:cubicBezTo>
                <a:cubicBezTo>
                  <a:pt x="9051" y="13567"/>
                  <a:pt x="9050" y="13515"/>
                  <a:pt x="9050" y="13458"/>
                </a:cubicBezTo>
                <a:cubicBezTo>
                  <a:pt x="9050" y="13416"/>
                  <a:pt x="9051" y="13366"/>
                  <a:pt x="9054" y="13310"/>
                </a:cubicBezTo>
                <a:cubicBezTo>
                  <a:pt x="9056" y="13254"/>
                  <a:pt x="9060" y="13192"/>
                  <a:pt x="9065" y="13124"/>
                </a:cubicBezTo>
                <a:lnTo>
                  <a:pt x="8547" y="13124"/>
                </a:lnTo>
                <a:lnTo>
                  <a:pt x="8734" y="12529"/>
                </a:lnTo>
                <a:lnTo>
                  <a:pt x="9115" y="12529"/>
                </a:lnTo>
                <a:cubicBezTo>
                  <a:pt x="9235" y="11818"/>
                  <a:pt x="9453" y="11254"/>
                  <a:pt x="9770" y="10840"/>
                </a:cubicBezTo>
                <a:cubicBezTo>
                  <a:pt x="10140" y="10363"/>
                  <a:pt x="10613" y="10124"/>
                  <a:pt x="11189" y="10124"/>
                </a:cubicBezTo>
                <a:cubicBezTo>
                  <a:pt x="11607" y="10124"/>
                  <a:pt x="12034" y="10316"/>
                  <a:pt x="12470" y="10700"/>
                </a:cubicBezTo>
                <a:lnTo>
                  <a:pt x="12139" y="11545"/>
                </a:lnTo>
                <a:cubicBezTo>
                  <a:pt x="11832" y="11150"/>
                  <a:pt x="11496" y="10951"/>
                  <a:pt x="11131" y="10951"/>
                </a:cubicBezTo>
                <a:cubicBezTo>
                  <a:pt x="10809" y="10951"/>
                  <a:pt x="10541" y="11115"/>
                  <a:pt x="10325" y="11443"/>
                </a:cubicBezTo>
                <a:cubicBezTo>
                  <a:pt x="10143" y="11734"/>
                  <a:pt x="10020" y="12097"/>
                  <a:pt x="9958" y="12529"/>
                </a:cubicBezTo>
                <a:cubicBezTo>
                  <a:pt x="9958" y="12529"/>
                  <a:pt x="11858" y="12529"/>
                  <a:pt x="11858" y="12529"/>
                </a:cubicBezTo>
                <a:close/>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20127" y="8100"/>
                </a:moveTo>
                <a:cubicBezTo>
                  <a:pt x="19856" y="8100"/>
                  <a:pt x="19636" y="7798"/>
                  <a:pt x="19636" y="7425"/>
                </a:cubicBezTo>
                <a:cubicBezTo>
                  <a:pt x="19636" y="7052"/>
                  <a:pt x="19856" y="6750"/>
                  <a:pt x="20127" y="6750"/>
                </a:cubicBezTo>
                <a:cubicBezTo>
                  <a:pt x="20398" y="6750"/>
                  <a:pt x="20618" y="7052"/>
                  <a:pt x="20618" y="7425"/>
                </a:cubicBezTo>
                <a:cubicBezTo>
                  <a:pt x="20618" y="7798"/>
                  <a:pt x="20398" y="8100"/>
                  <a:pt x="20127" y="8100"/>
                </a:cubicBezTo>
                <a:moveTo>
                  <a:pt x="20618" y="17674"/>
                </a:moveTo>
                <a:cubicBezTo>
                  <a:pt x="20464" y="17599"/>
                  <a:pt x="20300" y="17550"/>
                  <a:pt x="20127" y="17550"/>
                </a:cubicBezTo>
                <a:cubicBezTo>
                  <a:pt x="19314" y="17550"/>
                  <a:pt x="18655" y="18457"/>
                  <a:pt x="18655" y="19575"/>
                </a:cubicBezTo>
                <a:cubicBezTo>
                  <a:pt x="18655" y="19813"/>
                  <a:pt x="18690" y="20039"/>
                  <a:pt x="18745" y="20250"/>
                </a:cubicBezTo>
                <a:lnTo>
                  <a:pt x="2855" y="20250"/>
                </a:lnTo>
                <a:cubicBezTo>
                  <a:pt x="2910" y="20039"/>
                  <a:pt x="2945" y="19813"/>
                  <a:pt x="2945" y="19575"/>
                </a:cubicBezTo>
                <a:cubicBezTo>
                  <a:pt x="2945" y="18457"/>
                  <a:pt x="2286" y="17550"/>
                  <a:pt x="1473" y="17550"/>
                </a:cubicBezTo>
                <a:cubicBezTo>
                  <a:pt x="1299" y="17550"/>
                  <a:pt x="1136" y="17599"/>
                  <a:pt x="982" y="17674"/>
                </a:cubicBezTo>
                <a:lnTo>
                  <a:pt x="982" y="9326"/>
                </a:lnTo>
                <a:cubicBezTo>
                  <a:pt x="1136" y="9402"/>
                  <a:pt x="1299"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8" y="18900"/>
                  <a:pt x="20618" y="19203"/>
                  <a:pt x="20618" y="19575"/>
                </a:cubicBezTo>
                <a:cubicBezTo>
                  <a:pt x="20618" y="19948"/>
                  <a:pt x="20398" y="20250"/>
                  <a:pt x="20127" y="20250"/>
                </a:cubicBezTo>
                <a:moveTo>
                  <a:pt x="1473" y="20250"/>
                </a:moveTo>
                <a:cubicBezTo>
                  <a:pt x="1202" y="20250"/>
                  <a:pt x="982" y="19948"/>
                  <a:pt x="982" y="19575"/>
                </a:cubicBezTo>
                <a:cubicBezTo>
                  <a:pt x="982" y="19203"/>
                  <a:pt x="1202"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2" y="8100"/>
                  <a:pt x="982" y="7798"/>
                  <a:pt x="982" y="7425"/>
                </a:cubicBezTo>
                <a:cubicBezTo>
                  <a:pt x="982" y="7052"/>
                  <a:pt x="1202" y="6750"/>
                  <a:pt x="1473" y="6750"/>
                </a:cubicBezTo>
                <a:moveTo>
                  <a:pt x="20618" y="5400"/>
                </a:moveTo>
                <a:lnTo>
                  <a:pt x="982" y="5400"/>
                </a:lnTo>
                <a:cubicBezTo>
                  <a:pt x="440" y="5400"/>
                  <a:pt x="0" y="6005"/>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5"/>
                  <a:pt x="21160" y="5400"/>
                  <a:pt x="20618" y="5400"/>
                </a:cubicBezTo>
                <a:moveTo>
                  <a:pt x="17182" y="17550"/>
                </a:moveTo>
                <a:lnTo>
                  <a:pt x="16200" y="17550"/>
                </a:lnTo>
                <a:cubicBezTo>
                  <a:pt x="15929" y="17550"/>
                  <a:pt x="15709" y="17852"/>
                  <a:pt x="15709" y="18225"/>
                </a:cubicBezTo>
                <a:cubicBezTo>
                  <a:pt x="15709" y="18598"/>
                  <a:pt x="15929" y="18900"/>
                  <a:pt x="16200" y="18900"/>
                </a:cubicBezTo>
                <a:lnTo>
                  <a:pt x="17182" y="18900"/>
                </a:lnTo>
                <a:cubicBezTo>
                  <a:pt x="17453" y="18900"/>
                  <a:pt x="17673" y="18598"/>
                  <a:pt x="17673" y="18225"/>
                </a:cubicBezTo>
                <a:cubicBezTo>
                  <a:pt x="17673" y="17852"/>
                  <a:pt x="17453" y="17550"/>
                  <a:pt x="17182" y="175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moveTo>
                  <a:pt x="2455" y="4050"/>
                </a:moveTo>
                <a:lnTo>
                  <a:pt x="19145" y="4050"/>
                </a:lnTo>
                <a:cubicBezTo>
                  <a:pt x="19416" y="4050"/>
                  <a:pt x="19636" y="3748"/>
                  <a:pt x="19636" y="3375"/>
                </a:cubicBezTo>
                <a:cubicBezTo>
                  <a:pt x="19636" y="3002"/>
                  <a:pt x="19416" y="2700"/>
                  <a:pt x="19145" y="2700"/>
                </a:cubicBezTo>
                <a:lnTo>
                  <a:pt x="2455" y="2700"/>
                </a:lnTo>
                <a:cubicBezTo>
                  <a:pt x="2184" y="2700"/>
                  <a:pt x="1964" y="3002"/>
                  <a:pt x="1964" y="3375"/>
                </a:cubicBezTo>
                <a:cubicBezTo>
                  <a:pt x="1964" y="3748"/>
                  <a:pt x="2184" y="4050"/>
                  <a:pt x="2455" y="405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4" name="Shape 2803"/>
          <p:cNvSpPr/>
          <p:nvPr/>
        </p:nvSpPr>
        <p:spPr>
          <a:xfrm>
            <a:off x="10080555" y="3128781"/>
            <a:ext cx="368364" cy="234413"/>
          </a:xfrm>
          <a:custGeom>
            <a:avLst/>
            <a:gdLst/>
            <a:ahLst/>
            <a:cxnLst>
              <a:cxn ang="0">
                <a:pos x="wd2" y="hd2"/>
              </a:cxn>
              <a:cxn ang="5400000">
                <a:pos x="wd2" y="hd2"/>
              </a:cxn>
              <a:cxn ang="10800000">
                <a:pos x="wd2" y="hd2"/>
              </a:cxn>
              <a:cxn ang="16200000">
                <a:pos x="wd2" y="hd2"/>
              </a:cxn>
            </a:cxnLst>
            <a:rect l="0" t="0" r="r" b="b"/>
            <a:pathLst>
              <a:path w="21600" h="21600" extrusionOk="0">
                <a:moveTo>
                  <a:pt x="9634" y="12227"/>
                </a:moveTo>
                <a:lnTo>
                  <a:pt x="9494" y="12771"/>
                </a:lnTo>
                <a:lnTo>
                  <a:pt x="8171" y="12771"/>
                </a:lnTo>
                <a:cubicBezTo>
                  <a:pt x="8167" y="12799"/>
                  <a:pt x="8165" y="12839"/>
                  <a:pt x="8165" y="12890"/>
                </a:cubicBezTo>
                <a:lnTo>
                  <a:pt x="8165" y="13085"/>
                </a:lnTo>
                <a:cubicBezTo>
                  <a:pt x="8165" y="13232"/>
                  <a:pt x="8167" y="13320"/>
                  <a:pt x="8171" y="13348"/>
                </a:cubicBezTo>
                <a:lnTo>
                  <a:pt x="9418" y="13348"/>
                </a:lnTo>
                <a:lnTo>
                  <a:pt x="9283" y="13883"/>
                </a:lnTo>
                <a:lnTo>
                  <a:pt x="8198" y="13883"/>
                </a:lnTo>
                <a:cubicBezTo>
                  <a:pt x="8241" y="14342"/>
                  <a:pt x="8333" y="14701"/>
                  <a:pt x="8473" y="14961"/>
                </a:cubicBezTo>
                <a:cubicBezTo>
                  <a:pt x="8635" y="15284"/>
                  <a:pt x="8855" y="15445"/>
                  <a:pt x="9132" y="15445"/>
                </a:cubicBezTo>
                <a:cubicBezTo>
                  <a:pt x="9312" y="15445"/>
                  <a:pt x="9461" y="15401"/>
                  <a:pt x="9580" y="15310"/>
                </a:cubicBezTo>
                <a:cubicBezTo>
                  <a:pt x="9688" y="15225"/>
                  <a:pt x="9810" y="15084"/>
                  <a:pt x="9947" y="14885"/>
                </a:cubicBezTo>
                <a:lnTo>
                  <a:pt x="9947" y="15828"/>
                </a:lnTo>
                <a:cubicBezTo>
                  <a:pt x="9702" y="16076"/>
                  <a:pt x="9430" y="16202"/>
                  <a:pt x="9132" y="16202"/>
                </a:cubicBezTo>
                <a:cubicBezTo>
                  <a:pt x="8649" y="16202"/>
                  <a:pt x="8273" y="15970"/>
                  <a:pt x="8003" y="15505"/>
                </a:cubicBezTo>
                <a:cubicBezTo>
                  <a:pt x="7769" y="15104"/>
                  <a:pt x="7623" y="14562"/>
                  <a:pt x="7566" y="13883"/>
                </a:cubicBezTo>
                <a:lnTo>
                  <a:pt x="7150" y="13883"/>
                </a:lnTo>
                <a:lnTo>
                  <a:pt x="7296" y="13348"/>
                </a:lnTo>
                <a:lnTo>
                  <a:pt x="7539" y="13348"/>
                </a:lnTo>
                <a:cubicBezTo>
                  <a:pt x="7536" y="13309"/>
                  <a:pt x="7532" y="13267"/>
                  <a:pt x="7530" y="13221"/>
                </a:cubicBezTo>
                <a:cubicBezTo>
                  <a:pt x="7529" y="13175"/>
                  <a:pt x="7528" y="13127"/>
                  <a:pt x="7528" y="13077"/>
                </a:cubicBezTo>
                <a:cubicBezTo>
                  <a:pt x="7528" y="13037"/>
                  <a:pt x="7529" y="12991"/>
                  <a:pt x="7530" y="12941"/>
                </a:cubicBezTo>
                <a:cubicBezTo>
                  <a:pt x="7532" y="12890"/>
                  <a:pt x="7536" y="12833"/>
                  <a:pt x="7539" y="12771"/>
                </a:cubicBezTo>
                <a:lnTo>
                  <a:pt x="7150" y="12771"/>
                </a:lnTo>
                <a:lnTo>
                  <a:pt x="7291" y="12227"/>
                </a:lnTo>
                <a:lnTo>
                  <a:pt x="7577" y="12227"/>
                </a:lnTo>
                <a:cubicBezTo>
                  <a:pt x="7667" y="11576"/>
                  <a:pt x="7831" y="11061"/>
                  <a:pt x="8068" y="10682"/>
                </a:cubicBezTo>
                <a:cubicBezTo>
                  <a:pt x="8345" y="10247"/>
                  <a:pt x="8700" y="10028"/>
                  <a:pt x="9132" y="10028"/>
                </a:cubicBezTo>
                <a:cubicBezTo>
                  <a:pt x="9445" y="10028"/>
                  <a:pt x="9766" y="10203"/>
                  <a:pt x="10093" y="10554"/>
                </a:cubicBezTo>
                <a:lnTo>
                  <a:pt x="9845" y="11327"/>
                </a:lnTo>
                <a:cubicBezTo>
                  <a:pt x="9614" y="10965"/>
                  <a:pt x="9362" y="10783"/>
                  <a:pt x="9089" y="10783"/>
                </a:cubicBezTo>
                <a:cubicBezTo>
                  <a:pt x="8847" y="10783"/>
                  <a:pt x="8646" y="10934"/>
                  <a:pt x="8484" y="11234"/>
                </a:cubicBezTo>
                <a:cubicBezTo>
                  <a:pt x="8347" y="11500"/>
                  <a:pt x="8255" y="11831"/>
                  <a:pt x="8209" y="12227"/>
                </a:cubicBezTo>
                <a:cubicBezTo>
                  <a:pt x="8209" y="12227"/>
                  <a:pt x="9634" y="12227"/>
                  <a:pt x="9634" y="12227"/>
                </a:cubicBezTo>
                <a:close/>
                <a:moveTo>
                  <a:pt x="8836" y="7714"/>
                </a:moveTo>
                <a:cubicBezTo>
                  <a:pt x="6938" y="7714"/>
                  <a:pt x="5400" y="10133"/>
                  <a:pt x="5400" y="13114"/>
                </a:cubicBezTo>
                <a:cubicBezTo>
                  <a:pt x="5400" y="16097"/>
                  <a:pt x="6938" y="18514"/>
                  <a:pt x="8836" y="18514"/>
                </a:cubicBezTo>
                <a:cubicBezTo>
                  <a:pt x="10734" y="18514"/>
                  <a:pt x="12273" y="16097"/>
                  <a:pt x="12273" y="13114"/>
                </a:cubicBezTo>
                <a:cubicBezTo>
                  <a:pt x="12273" y="10133"/>
                  <a:pt x="10734" y="7714"/>
                  <a:pt x="8836" y="7714"/>
                </a:cubicBezTo>
                <a:moveTo>
                  <a:pt x="4418" y="7714"/>
                </a:moveTo>
                <a:cubicBezTo>
                  <a:pt x="4147" y="7714"/>
                  <a:pt x="3927" y="8060"/>
                  <a:pt x="3927" y="8486"/>
                </a:cubicBezTo>
                <a:cubicBezTo>
                  <a:pt x="3927" y="8912"/>
                  <a:pt x="4147" y="9257"/>
                  <a:pt x="4418" y="9257"/>
                </a:cubicBezTo>
                <a:cubicBezTo>
                  <a:pt x="4689" y="9257"/>
                  <a:pt x="4909" y="8912"/>
                  <a:pt x="4909" y="8486"/>
                </a:cubicBezTo>
                <a:cubicBezTo>
                  <a:pt x="4909" y="8060"/>
                  <a:pt x="4689" y="7714"/>
                  <a:pt x="4418" y="7714"/>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6" y="16971"/>
                  <a:pt x="14727" y="18008"/>
                  <a:pt x="14727" y="19286"/>
                </a:cubicBezTo>
                <a:cubicBezTo>
                  <a:pt x="14727" y="19558"/>
                  <a:pt x="14763" y="19815"/>
                  <a:pt x="14818" y="20057"/>
                </a:cubicBezTo>
                <a:lnTo>
                  <a:pt x="2855" y="20057"/>
                </a:lnTo>
                <a:cubicBezTo>
                  <a:pt x="2910" y="19815"/>
                  <a:pt x="2945" y="19558"/>
                  <a:pt x="2945" y="19286"/>
                </a:cubicBezTo>
                <a:cubicBezTo>
                  <a:pt x="2945" y="18008"/>
                  <a:pt x="2286" y="16971"/>
                  <a:pt x="1473" y="16971"/>
                </a:cubicBezTo>
                <a:cubicBezTo>
                  <a:pt x="1299" y="16971"/>
                  <a:pt x="1136" y="17028"/>
                  <a:pt x="982" y="17113"/>
                </a:cubicBezTo>
                <a:lnTo>
                  <a:pt x="982" y="9116"/>
                </a:lnTo>
                <a:cubicBezTo>
                  <a:pt x="1136" y="9202"/>
                  <a:pt x="1299" y="9257"/>
                  <a:pt x="1473" y="9257"/>
                </a:cubicBezTo>
                <a:cubicBezTo>
                  <a:pt x="2286" y="9257"/>
                  <a:pt x="2945" y="8222"/>
                  <a:pt x="2945" y="6943"/>
                </a:cubicBezTo>
                <a:cubicBezTo>
                  <a:pt x="2945" y="6671"/>
                  <a:pt x="2910" y="6414"/>
                  <a:pt x="2855" y="6171"/>
                </a:cubicBezTo>
                <a:lnTo>
                  <a:pt x="14818" y="6171"/>
                </a:lnTo>
                <a:cubicBezTo>
                  <a:pt x="14763" y="6414"/>
                  <a:pt x="14727" y="6671"/>
                  <a:pt x="14727" y="6943"/>
                </a:cubicBezTo>
                <a:cubicBezTo>
                  <a:pt x="14727" y="8222"/>
                  <a:pt x="15386"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2" y="20057"/>
                  <a:pt x="982" y="19712"/>
                  <a:pt x="982" y="19286"/>
                </a:cubicBezTo>
                <a:cubicBezTo>
                  <a:pt x="982" y="18860"/>
                  <a:pt x="1202"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2" y="7714"/>
                  <a:pt x="982" y="7369"/>
                  <a:pt x="982" y="6943"/>
                </a:cubicBezTo>
                <a:cubicBezTo>
                  <a:pt x="982" y="6517"/>
                  <a:pt x="1202"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20618" y="0"/>
                </a:moveTo>
                <a:lnTo>
                  <a:pt x="4909" y="0"/>
                </a:lnTo>
                <a:cubicBezTo>
                  <a:pt x="4367" y="0"/>
                  <a:pt x="3927" y="691"/>
                  <a:pt x="3927" y="1543"/>
                </a:cubicBezTo>
                <a:lnTo>
                  <a:pt x="3927" y="2314"/>
                </a:lnTo>
                <a:cubicBezTo>
                  <a:pt x="3927" y="2741"/>
                  <a:pt x="4147" y="3086"/>
                  <a:pt x="4418" y="3086"/>
                </a:cubicBezTo>
                <a:cubicBezTo>
                  <a:pt x="4689" y="3086"/>
                  <a:pt x="4909" y="2741"/>
                  <a:pt x="4909" y="2314"/>
                </a:cubicBezTo>
                <a:lnTo>
                  <a:pt x="4909" y="1543"/>
                </a:lnTo>
                <a:lnTo>
                  <a:pt x="20618" y="1543"/>
                </a:lnTo>
                <a:lnTo>
                  <a:pt x="20618" y="15429"/>
                </a:lnTo>
                <a:lnTo>
                  <a:pt x="19145" y="15429"/>
                </a:lnTo>
                <a:cubicBezTo>
                  <a:pt x="18875" y="15429"/>
                  <a:pt x="18655" y="15775"/>
                  <a:pt x="18655" y="16200"/>
                </a:cubicBezTo>
                <a:cubicBezTo>
                  <a:pt x="18655" y="16626"/>
                  <a:pt x="18875" y="16971"/>
                  <a:pt x="19145" y="16971"/>
                </a:cubicBezTo>
                <a:lnTo>
                  <a:pt x="20618" y="16971"/>
                </a:lnTo>
                <a:cubicBezTo>
                  <a:pt x="21160" y="16971"/>
                  <a:pt x="21600" y="16281"/>
                  <a:pt x="21600" y="15429"/>
                </a:cubicBezTo>
                <a:lnTo>
                  <a:pt x="21600" y="1543"/>
                </a:lnTo>
                <a:cubicBezTo>
                  <a:pt x="21600" y="691"/>
                  <a:pt x="21160" y="0"/>
                  <a:pt x="20618" y="0"/>
                </a:cubicBezTo>
                <a:moveTo>
                  <a:pt x="13255" y="16971"/>
                </a:moveTo>
                <a:cubicBezTo>
                  <a:pt x="12984" y="16971"/>
                  <a:pt x="12764" y="17317"/>
                  <a:pt x="12764" y="17743"/>
                </a:cubicBezTo>
                <a:cubicBezTo>
                  <a:pt x="12764" y="18169"/>
                  <a:pt x="12984" y="18514"/>
                  <a:pt x="13255" y="18514"/>
                </a:cubicBezTo>
                <a:cubicBezTo>
                  <a:pt x="13525" y="18514"/>
                  <a:pt x="13745" y="18169"/>
                  <a:pt x="13745" y="17743"/>
                </a:cubicBezTo>
                <a:cubicBezTo>
                  <a:pt x="13745" y="17317"/>
                  <a:pt x="13525" y="16971"/>
                  <a:pt x="13255" y="1697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5" name="Shape 2804"/>
          <p:cNvSpPr/>
          <p:nvPr/>
        </p:nvSpPr>
        <p:spPr>
          <a:xfrm>
            <a:off x="10783795" y="3145524"/>
            <a:ext cx="368364" cy="200926"/>
          </a:xfrm>
          <a:custGeom>
            <a:avLst/>
            <a:gdLst/>
            <a:ahLst/>
            <a:cxnLst>
              <a:cxn ang="0">
                <a:pos x="wd2" y="hd2"/>
              </a:cxn>
              <a:cxn ang="5400000">
                <a:pos x="wd2" y="hd2"/>
              </a:cxn>
              <a:cxn ang="10800000">
                <a:pos x="wd2" y="hd2"/>
              </a:cxn>
              <a:cxn ang="16200000">
                <a:pos x="wd2" y="hd2"/>
              </a:cxn>
            </a:cxnLst>
            <a:rect l="0" t="0" r="r" b="b"/>
            <a:pathLst>
              <a:path w="21600" h="21600" extrusionOk="0">
                <a:moveTo>
                  <a:pt x="10393" y="11057"/>
                </a:moveTo>
                <a:lnTo>
                  <a:pt x="10114" y="13116"/>
                </a:lnTo>
                <a:cubicBezTo>
                  <a:pt x="10458" y="13273"/>
                  <a:pt x="11518" y="13902"/>
                  <a:pt x="11675" y="12740"/>
                </a:cubicBezTo>
                <a:cubicBezTo>
                  <a:pt x="11839" y="11528"/>
                  <a:pt x="10736" y="11215"/>
                  <a:pt x="10393" y="11057"/>
                </a:cubicBezTo>
                <a:moveTo>
                  <a:pt x="10772" y="8246"/>
                </a:moveTo>
                <a:lnTo>
                  <a:pt x="10520" y="10114"/>
                </a:lnTo>
                <a:cubicBezTo>
                  <a:pt x="10806" y="10246"/>
                  <a:pt x="11689" y="10782"/>
                  <a:pt x="11832" y="9726"/>
                </a:cubicBezTo>
                <a:cubicBezTo>
                  <a:pt x="11981" y="8623"/>
                  <a:pt x="11059" y="8378"/>
                  <a:pt x="10772" y="8246"/>
                </a:cubicBezTo>
                <a:moveTo>
                  <a:pt x="12833" y="9742"/>
                </a:moveTo>
                <a:cubicBezTo>
                  <a:pt x="12767" y="10572"/>
                  <a:pt x="12517" y="10974"/>
                  <a:pt x="12186" y="11116"/>
                </a:cubicBezTo>
                <a:cubicBezTo>
                  <a:pt x="12641" y="11552"/>
                  <a:pt x="12872" y="12224"/>
                  <a:pt x="12652" y="13386"/>
                </a:cubicBezTo>
                <a:cubicBezTo>
                  <a:pt x="12378" y="14828"/>
                  <a:pt x="11728" y="14950"/>
                  <a:pt x="10863" y="14648"/>
                </a:cubicBezTo>
                <a:lnTo>
                  <a:pt x="10653" y="16200"/>
                </a:lnTo>
                <a:lnTo>
                  <a:pt x="10146" y="15966"/>
                </a:lnTo>
                <a:lnTo>
                  <a:pt x="10353" y="14435"/>
                </a:lnTo>
                <a:cubicBezTo>
                  <a:pt x="10222" y="14376"/>
                  <a:pt x="10088" y="14311"/>
                  <a:pt x="9949" y="14242"/>
                </a:cubicBezTo>
                <a:lnTo>
                  <a:pt x="9741" y="15780"/>
                </a:lnTo>
                <a:lnTo>
                  <a:pt x="9235" y="15548"/>
                </a:lnTo>
                <a:lnTo>
                  <a:pt x="9444" y="13993"/>
                </a:lnTo>
                <a:cubicBezTo>
                  <a:pt x="9326" y="13936"/>
                  <a:pt x="9206" y="13877"/>
                  <a:pt x="9083" y="13820"/>
                </a:cubicBezTo>
                <a:lnTo>
                  <a:pt x="8423" y="13517"/>
                </a:lnTo>
                <a:lnTo>
                  <a:pt x="8675" y="12446"/>
                </a:lnTo>
                <a:cubicBezTo>
                  <a:pt x="8675" y="12446"/>
                  <a:pt x="9049" y="12629"/>
                  <a:pt x="9043" y="12615"/>
                </a:cubicBezTo>
                <a:cubicBezTo>
                  <a:pt x="9187" y="12681"/>
                  <a:pt x="9251" y="12509"/>
                  <a:pt x="9276" y="12393"/>
                </a:cubicBezTo>
                <a:lnTo>
                  <a:pt x="9607" y="9940"/>
                </a:lnTo>
                <a:cubicBezTo>
                  <a:pt x="9626" y="9949"/>
                  <a:pt x="9644" y="9957"/>
                  <a:pt x="9661" y="9965"/>
                </a:cubicBezTo>
                <a:cubicBezTo>
                  <a:pt x="9641" y="9950"/>
                  <a:pt x="9623" y="9940"/>
                  <a:pt x="9608" y="9933"/>
                </a:cubicBezTo>
                <a:lnTo>
                  <a:pt x="9845" y="8183"/>
                </a:lnTo>
                <a:cubicBezTo>
                  <a:pt x="9851" y="7984"/>
                  <a:pt x="9814" y="7733"/>
                  <a:pt x="9608" y="7639"/>
                </a:cubicBezTo>
                <a:cubicBezTo>
                  <a:pt x="9616" y="7629"/>
                  <a:pt x="9240" y="7469"/>
                  <a:pt x="9240" y="7469"/>
                </a:cubicBezTo>
                <a:lnTo>
                  <a:pt x="9375" y="6471"/>
                </a:lnTo>
                <a:lnTo>
                  <a:pt x="10074" y="6793"/>
                </a:lnTo>
                <a:lnTo>
                  <a:pt x="10074" y="6798"/>
                </a:lnTo>
                <a:cubicBezTo>
                  <a:pt x="10179" y="6845"/>
                  <a:pt x="10288" y="6892"/>
                  <a:pt x="10398" y="6937"/>
                </a:cubicBezTo>
                <a:lnTo>
                  <a:pt x="10606" y="5401"/>
                </a:lnTo>
                <a:lnTo>
                  <a:pt x="11113" y="5634"/>
                </a:lnTo>
                <a:lnTo>
                  <a:pt x="10909" y="7140"/>
                </a:lnTo>
                <a:cubicBezTo>
                  <a:pt x="11045" y="7197"/>
                  <a:pt x="11182" y="7255"/>
                  <a:pt x="11315" y="7317"/>
                </a:cubicBezTo>
                <a:lnTo>
                  <a:pt x="11517" y="5821"/>
                </a:lnTo>
                <a:lnTo>
                  <a:pt x="12025" y="6054"/>
                </a:lnTo>
                <a:lnTo>
                  <a:pt x="11817" y="7590"/>
                </a:lnTo>
                <a:cubicBezTo>
                  <a:pt x="12457" y="7998"/>
                  <a:pt x="12926" y="8607"/>
                  <a:pt x="12833" y="9742"/>
                </a:cubicBezTo>
                <a:moveTo>
                  <a:pt x="10800" y="3600"/>
                </a:moveTo>
                <a:cubicBezTo>
                  <a:pt x="8631" y="3600"/>
                  <a:pt x="6873" y="6824"/>
                  <a:pt x="6873" y="10800"/>
                </a:cubicBezTo>
                <a:cubicBezTo>
                  <a:pt x="6873" y="14777"/>
                  <a:pt x="8631" y="18000"/>
                  <a:pt x="10800" y="18000"/>
                </a:cubicBezTo>
                <a:cubicBezTo>
                  <a:pt x="12969" y="18000"/>
                  <a:pt x="14727" y="14777"/>
                  <a:pt x="14727" y="10800"/>
                </a:cubicBezTo>
                <a:cubicBezTo>
                  <a:pt x="14727" y="6824"/>
                  <a:pt x="12969" y="3600"/>
                  <a:pt x="10800" y="3600"/>
                </a:cubicBezTo>
                <a:moveTo>
                  <a:pt x="17182" y="16200"/>
                </a:moveTo>
                <a:lnTo>
                  <a:pt x="16200" y="16200"/>
                </a:lnTo>
                <a:cubicBezTo>
                  <a:pt x="15928" y="16200"/>
                  <a:pt x="15709" y="16603"/>
                  <a:pt x="15709" y="17100"/>
                </a:cubicBezTo>
                <a:cubicBezTo>
                  <a:pt x="15709" y="17598"/>
                  <a:pt x="15928" y="18000"/>
                  <a:pt x="16200" y="18000"/>
                </a:cubicBezTo>
                <a:lnTo>
                  <a:pt x="17182" y="18000"/>
                </a:lnTo>
                <a:cubicBezTo>
                  <a:pt x="17453" y="18000"/>
                  <a:pt x="17673" y="17598"/>
                  <a:pt x="17673" y="17100"/>
                </a:cubicBezTo>
                <a:cubicBezTo>
                  <a:pt x="17673" y="16603"/>
                  <a:pt x="17453" y="16200"/>
                  <a:pt x="17182" y="16200"/>
                </a:cubicBezTo>
                <a:moveTo>
                  <a:pt x="5400" y="3600"/>
                </a:moveTo>
                <a:lnTo>
                  <a:pt x="4418" y="3600"/>
                </a:lnTo>
                <a:cubicBezTo>
                  <a:pt x="4147" y="3600"/>
                  <a:pt x="3927" y="4003"/>
                  <a:pt x="3927" y="4500"/>
                </a:cubicBezTo>
                <a:cubicBezTo>
                  <a:pt x="3927" y="4998"/>
                  <a:pt x="4147" y="5400"/>
                  <a:pt x="4418" y="5400"/>
                </a:cubicBezTo>
                <a:lnTo>
                  <a:pt x="5400" y="5400"/>
                </a:lnTo>
                <a:cubicBezTo>
                  <a:pt x="5671" y="5400"/>
                  <a:pt x="5891" y="4998"/>
                  <a:pt x="5891" y="4500"/>
                </a:cubicBezTo>
                <a:cubicBezTo>
                  <a:pt x="5891" y="4003"/>
                  <a:pt x="5671" y="3600"/>
                  <a:pt x="5400" y="3600"/>
                </a:cubicBezTo>
                <a:moveTo>
                  <a:pt x="20127" y="3600"/>
                </a:moveTo>
                <a:cubicBezTo>
                  <a:pt x="19856" y="3600"/>
                  <a:pt x="19636" y="3198"/>
                  <a:pt x="19636" y="2700"/>
                </a:cubicBezTo>
                <a:cubicBezTo>
                  <a:pt x="19636" y="2203"/>
                  <a:pt x="19856" y="1800"/>
                  <a:pt x="20127" y="1800"/>
                </a:cubicBezTo>
                <a:cubicBezTo>
                  <a:pt x="20398" y="1800"/>
                  <a:pt x="20618" y="2203"/>
                  <a:pt x="20618" y="2700"/>
                </a:cubicBezTo>
                <a:cubicBezTo>
                  <a:pt x="20618" y="3198"/>
                  <a:pt x="20398" y="3600"/>
                  <a:pt x="20127" y="3600"/>
                </a:cubicBezTo>
                <a:moveTo>
                  <a:pt x="20618" y="16365"/>
                </a:moveTo>
                <a:cubicBezTo>
                  <a:pt x="20464" y="16265"/>
                  <a:pt x="20300" y="16200"/>
                  <a:pt x="20127" y="16200"/>
                </a:cubicBezTo>
                <a:cubicBezTo>
                  <a:pt x="19314" y="16200"/>
                  <a:pt x="18655" y="17410"/>
                  <a:pt x="18655" y="18900"/>
                </a:cubicBezTo>
                <a:cubicBezTo>
                  <a:pt x="18655" y="19217"/>
                  <a:pt x="18690" y="19518"/>
                  <a:pt x="18744" y="19800"/>
                </a:cubicBezTo>
                <a:lnTo>
                  <a:pt x="2855" y="19800"/>
                </a:lnTo>
                <a:cubicBezTo>
                  <a:pt x="2910" y="19518"/>
                  <a:pt x="2945" y="19217"/>
                  <a:pt x="2945" y="18900"/>
                </a:cubicBezTo>
                <a:cubicBezTo>
                  <a:pt x="2945" y="17410"/>
                  <a:pt x="2286" y="16200"/>
                  <a:pt x="1473" y="16200"/>
                </a:cubicBezTo>
                <a:cubicBezTo>
                  <a:pt x="1299" y="16200"/>
                  <a:pt x="1136" y="16265"/>
                  <a:pt x="982" y="16365"/>
                </a:cubicBezTo>
                <a:lnTo>
                  <a:pt x="982" y="5235"/>
                </a:lnTo>
                <a:cubicBezTo>
                  <a:pt x="1136" y="5336"/>
                  <a:pt x="1299" y="5400"/>
                  <a:pt x="1473" y="5400"/>
                </a:cubicBezTo>
                <a:cubicBezTo>
                  <a:pt x="2286" y="5400"/>
                  <a:pt x="2945" y="4192"/>
                  <a:pt x="2945" y="2700"/>
                </a:cubicBezTo>
                <a:cubicBezTo>
                  <a:pt x="2945" y="2383"/>
                  <a:pt x="2910" y="2083"/>
                  <a:pt x="2855" y="1800"/>
                </a:cubicBezTo>
                <a:lnTo>
                  <a:pt x="18744" y="1800"/>
                </a:lnTo>
                <a:cubicBezTo>
                  <a:pt x="18690" y="2083"/>
                  <a:pt x="18655" y="2383"/>
                  <a:pt x="18655" y="2700"/>
                </a:cubicBezTo>
                <a:cubicBezTo>
                  <a:pt x="18655" y="4192"/>
                  <a:pt x="19314" y="5400"/>
                  <a:pt x="20127" y="5400"/>
                </a:cubicBezTo>
                <a:cubicBezTo>
                  <a:pt x="20300" y="5400"/>
                  <a:pt x="20464" y="5336"/>
                  <a:pt x="20618" y="5235"/>
                </a:cubicBezTo>
                <a:cubicBezTo>
                  <a:pt x="20618" y="5235"/>
                  <a:pt x="20618" y="16365"/>
                  <a:pt x="20618" y="16365"/>
                </a:cubicBezTo>
                <a:close/>
                <a:moveTo>
                  <a:pt x="20127" y="19800"/>
                </a:moveTo>
                <a:cubicBezTo>
                  <a:pt x="19856" y="19800"/>
                  <a:pt x="19636" y="19398"/>
                  <a:pt x="19636" y="18900"/>
                </a:cubicBezTo>
                <a:cubicBezTo>
                  <a:pt x="19636" y="18403"/>
                  <a:pt x="19856" y="18000"/>
                  <a:pt x="20127" y="18000"/>
                </a:cubicBezTo>
                <a:cubicBezTo>
                  <a:pt x="20398" y="18000"/>
                  <a:pt x="20618" y="18403"/>
                  <a:pt x="20618" y="18900"/>
                </a:cubicBezTo>
                <a:cubicBezTo>
                  <a:pt x="20618" y="19398"/>
                  <a:pt x="20398" y="19800"/>
                  <a:pt x="20127" y="19800"/>
                </a:cubicBezTo>
                <a:moveTo>
                  <a:pt x="1473" y="19800"/>
                </a:moveTo>
                <a:cubicBezTo>
                  <a:pt x="1201" y="19800"/>
                  <a:pt x="982" y="19398"/>
                  <a:pt x="982" y="18900"/>
                </a:cubicBezTo>
                <a:cubicBezTo>
                  <a:pt x="982" y="18403"/>
                  <a:pt x="1201" y="18000"/>
                  <a:pt x="1473" y="18000"/>
                </a:cubicBezTo>
                <a:cubicBezTo>
                  <a:pt x="1744" y="18000"/>
                  <a:pt x="1964" y="18403"/>
                  <a:pt x="1964" y="18900"/>
                </a:cubicBezTo>
                <a:cubicBezTo>
                  <a:pt x="1964" y="19398"/>
                  <a:pt x="1744" y="19800"/>
                  <a:pt x="1473" y="19800"/>
                </a:cubicBezTo>
                <a:moveTo>
                  <a:pt x="1473" y="1800"/>
                </a:moveTo>
                <a:cubicBezTo>
                  <a:pt x="1744" y="1800"/>
                  <a:pt x="1964" y="2203"/>
                  <a:pt x="1964" y="2700"/>
                </a:cubicBezTo>
                <a:cubicBezTo>
                  <a:pt x="1964" y="3198"/>
                  <a:pt x="1744" y="3600"/>
                  <a:pt x="1473" y="3600"/>
                </a:cubicBezTo>
                <a:cubicBezTo>
                  <a:pt x="1201" y="3600"/>
                  <a:pt x="982" y="3198"/>
                  <a:pt x="982" y="2700"/>
                </a:cubicBezTo>
                <a:cubicBezTo>
                  <a:pt x="982" y="2203"/>
                  <a:pt x="1201" y="1800"/>
                  <a:pt x="1473" y="1800"/>
                </a:cubicBezTo>
                <a:moveTo>
                  <a:pt x="20618" y="0"/>
                </a:moveTo>
                <a:lnTo>
                  <a:pt x="982" y="0"/>
                </a:lnTo>
                <a:cubicBezTo>
                  <a:pt x="439" y="0"/>
                  <a:pt x="0" y="806"/>
                  <a:pt x="0" y="1800"/>
                </a:cubicBezTo>
                <a:lnTo>
                  <a:pt x="0" y="19800"/>
                </a:lnTo>
                <a:cubicBezTo>
                  <a:pt x="0" y="20794"/>
                  <a:pt x="439" y="21600"/>
                  <a:pt x="982" y="21600"/>
                </a:cubicBezTo>
                <a:lnTo>
                  <a:pt x="20618" y="21600"/>
                </a:lnTo>
                <a:cubicBezTo>
                  <a:pt x="21160" y="21600"/>
                  <a:pt x="21600" y="20794"/>
                  <a:pt x="21600" y="19800"/>
                </a:cubicBezTo>
                <a:lnTo>
                  <a:pt x="21600" y="1800"/>
                </a:lnTo>
                <a:cubicBezTo>
                  <a:pt x="21600" y="806"/>
                  <a:pt x="21160" y="0"/>
                  <a:pt x="20618"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6" name="Shape 2805"/>
          <p:cNvSpPr/>
          <p:nvPr/>
        </p:nvSpPr>
        <p:spPr>
          <a:xfrm>
            <a:off x="11487034" y="311203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10393" y="13692"/>
                </a:moveTo>
                <a:lnTo>
                  <a:pt x="10114" y="15237"/>
                </a:lnTo>
                <a:cubicBezTo>
                  <a:pt x="10458" y="15355"/>
                  <a:pt x="11518" y="15826"/>
                  <a:pt x="11675" y="14955"/>
                </a:cubicBezTo>
                <a:cubicBezTo>
                  <a:pt x="11839" y="14046"/>
                  <a:pt x="10737" y="13811"/>
                  <a:pt x="10393" y="13692"/>
                </a:cubicBezTo>
                <a:moveTo>
                  <a:pt x="12834" y="12706"/>
                </a:moveTo>
                <a:cubicBezTo>
                  <a:pt x="12767" y="13329"/>
                  <a:pt x="12517" y="13631"/>
                  <a:pt x="12186" y="13737"/>
                </a:cubicBezTo>
                <a:cubicBezTo>
                  <a:pt x="12641" y="14064"/>
                  <a:pt x="12873" y="14567"/>
                  <a:pt x="12652" y="15439"/>
                </a:cubicBezTo>
                <a:cubicBezTo>
                  <a:pt x="12378" y="16521"/>
                  <a:pt x="11728" y="16613"/>
                  <a:pt x="10863" y="16386"/>
                </a:cubicBezTo>
                <a:lnTo>
                  <a:pt x="10653" y="17550"/>
                </a:lnTo>
                <a:lnTo>
                  <a:pt x="10147" y="17375"/>
                </a:lnTo>
                <a:lnTo>
                  <a:pt x="10354" y="16227"/>
                </a:lnTo>
                <a:cubicBezTo>
                  <a:pt x="10222" y="16182"/>
                  <a:pt x="10088" y="16133"/>
                  <a:pt x="9950" y="16081"/>
                </a:cubicBezTo>
                <a:lnTo>
                  <a:pt x="9741" y="17235"/>
                </a:lnTo>
                <a:lnTo>
                  <a:pt x="9235" y="17061"/>
                </a:lnTo>
                <a:lnTo>
                  <a:pt x="9445" y="15894"/>
                </a:lnTo>
                <a:cubicBezTo>
                  <a:pt x="9326" y="15852"/>
                  <a:pt x="9206" y="15808"/>
                  <a:pt x="9083" y="15765"/>
                </a:cubicBezTo>
                <a:lnTo>
                  <a:pt x="8424" y="15538"/>
                </a:lnTo>
                <a:lnTo>
                  <a:pt x="8675" y="14735"/>
                </a:lnTo>
                <a:cubicBezTo>
                  <a:pt x="8675" y="14735"/>
                  <a:pt x="9049" y="14872"/>
                  <a:pt x="9044" y="14862"/>
                </a:cubicBezTo>
                <a:cubicBezTo>
                  <a:pt x="9187" y="14911"/>
                  <a:pt x="9251" y="14781"/>
                  <a:pt x="9276" y="14695"/>
                </a:cubicBezTo>
                <a:lnTo>
                  <a:pt x="9608" y="12855"/>
                </a:lnTo>
                <a:cubicBezTo>
                  <a:pt x="9626" y="12862"/>
                  <a:pt x="9645" y="12868"/>
                  <a:pt x="9661" y="12874"/>
                </a:cubicBezTo>
                <a:cubicBezTo>
                  <a:pt x="9641" y="12862"/>
                  <a:pt x="9623" y="12855"/>
                  <a:pt x="9609" y="12850"/>
                </a:cubicBezTo>
                <a:lnTo>
                  <a:pt x="9845" y="11537"/>
                </a:lnTo>
                <a:cubicBezTo>
                  <a:pt x="9852" y="11388"/>
                  <a:pt x="9814" y="11200"/>
                  <a:pt x="9609" y="11129"/>
                </a:cubicBezTo>
                <a:cubicBezTo>
                  <a:pt x="9617" y="11121"/>
                  <a:pt x="9241" y="11002"/>
                  <a:pt x="9241" y="11002"/>
                </a:cubicBezTo>
                <a:lnTo>
                  <a:pt x="9376" y="10253"/>
                </a:lnTo>
                <a:lnTo>
                  <a:pt x="10075" y="10494"/>
                </a:lnTo>
                <a:lnTo>
                  <a:pt x="10074" y="10498"/>
                </a:lnTo>
                <a:cubicBezTo>
                  <a:pt x="10180" y="10534"/>
                  <a:pt x="10288" y="10569"/>
                  <a:pt x="10398" y="10603"/>
                </a:cubicBezTo>
                <a:lnTo>
                  <a:pt x="10606" y="9451"/>
                </a:lnTo>
                <a:lnTo>
                  <a:pt x="11113" y="9626"/>
                </a:lnTo>
                <a:lnTo>
                  <a:pt x="10909" y="10755"/>
                </a:lnTo>
                <a:cubicBezTo>
                  <a:pt x="11045" y="10798"/>
                  <a:pt x="11182" y="10842"/>
                  <a:pt x="11316" y="10887"/>
                </a:cubicBezTo>
                <a:lnTo>
                  <a:pt x="11518" y="9765"/>
                </a:lnTo>
                <a:lnTo>
                  <a:pt x="12025" y="9940"/>
                </a:lnTo>
                <a:lnTo>
                  <a:pt x="11817" y="11093"/>
                </a:lnTo>
                <a:cubicBezTo>
                  <a:pt x="12457" y="11398"/>
                  <a:pt x="12926" y="11855"/>
                  <a:pt x="12834" y="12706"/>
                </a:cubicBezTo>
                <a:moveTo>
                  <a:pt x="10800" y="8100"/>
                </a:moveTo>
                <a:cubicBezTo>
                  <a:pt x="8631" y="8100"/>
                  <a:pt x="6873" y="10518"/>
                  <a:pt x="6873" y="13500"/>
                </a:cubicBezTo>
                <a:cubicBezTo>
                  <a:pt x="6873" y="16482"/>
                  <a:pt x="8631" y="18900"/>
                  <a:pt x="10800" y="18900"/>
                </a:cubicBezTo>
                <a:cubicBezTo>
                  <a:pt x="12969" y="18900"/>
                  <a:pt x="14727" y="16482"/>
                  <a:pt x="14727" y="13500"/>
                </a:cubicBezTo>
                <a:cubicBezTo>
                  <a:pt x="14727" y="10518"/>
                  <a:pt x="12969" y="8100"/>
                  <a:pt x="10800" y="8100"/>
                </a:cubicBezTo>
                <a:moveTo>
                  <a:pt x="5400" y="8100"/>
                </a:moveTo>
                <a:lnTo>
                  <a:pt x="4418" y="8100"/>
                </a:lnTo>
                <a:cubicBezTo>
                  <a:pt x="4147" y="8100"/>
                  <a:pt x="3927" y="8402"/>
                  <a:pt x="3927" y="8775"/>
                </a:cubicBezTo>
                <a:cubicBezTo>
                  <a:pt x="3927" y="9148"/>
                  <a:pt x="4147" y="9450"/>
                  <a:pt x="4418" y="9450"/>
                </a:cubicBezTo>
                <a:lnTo>
                  <a:pt x="5400" y="9450"/>
                </a:lnTo>
                <a:cubicBezTo>
                  <a:pt x="5671" y="9450"/>
                  <a:pt x="5891" y="9148"/>
                  <a:pt x="5891" y="8775"/>
                </a:cubicBezTo>
                <a:cubicBezTo>
                  <a:pt x="5891" y="8402"/>
                  <a:pt x="5671" y="8100"/>
                  <a:pt x="5400" y="8100"/>
                </a:cubicBezTo>
                <a:moveTo>
                  <a:pt x="17182" y="17550"/>
                </a:moveTo>
                <a:lnTo>
                  <a:pt x="16200" y="17550"/>
                </a:lnTo>
                <a:cubicBezTo>
                  <a:pt x="15929" y="17550"/>
                  <a:pt x="15709" y="17853"/>
                  <a:pt x="15709" y="18225"/>
                </a:cubicBezTo>
                <a:cubicBezTo>
                  <a:pt x="15709" y="18598"/>
                  <a:pt x="15929" y="18900"/>
                  <a:pt x="16200" y="18900"/>
                </a:cubicBezTo>
                <a:lnTo>
                  <a:pt x="17182" y="18900"/>
                </a:lnTo>
                <a:cubicBezTo>
                  <a:pt x="17453" y="18900"/>
                  <a:pt x="17673" y="18598"/>
                  <a:pt x="17673" y="18225"/>
                </a:cubicBezTo>
                <a:cubicBezTo>
                  <a:pt x="17673" y="17853"/>
                  <a:pt x="17453" y="17550"/>
                  <a:pt x="17182" y="17550"/>
                </a:cubicBezTo>
                <a:moveTo>
                  <a:pt x="20127" y="8100"/>
                </a:moveTo>
                <a:cubicBezTo>
                  <a:pt x="19856" y="8100"/>
                  <a:pt x="19636" y="7798"/>
                  <a:pt x="19636" y="7425"/>
                </a:cubicBezTo>
                <a:cubicBezTo>
                  <a:pt x="19636" y="7052"/>
                  <a:pt x="19856" y="6750"/>
                  <a:pt x="20127" y="6750"/>
                </a:cubicBezTo>
                <a:cubicBezTo>
                  <a:pt x="20399" y="6750"/>
                  <a:pt x="20618" y="7052"/>
                  <a:pt x="20618" y="7425"/>
                </a:cubicBezTo>
                <a:cubicBezTo>
                  <a:pt x="20618" y="7798"/>
                  <a:pt x="20399" y="8100"/>
                  <a:pt x="20127" y="8100"/>
                </a:cubicBezTo>
                <a:moveTo>
                  <a:pt x="20618" y="17674"/>
                </a:moveTo>
                <a:cubicBezTo>
                  <a:pt x="20464" y="17599"/>
                  <a:pt x="20300" y="17550"/>
                  <a:pt x="20127" y="17550"/>
                </a:cubicBezTo>
                <a:cubicBezTo>
                  <a:pt x="19314" y="17550"/>
                  <a:pt x="18655" y="18457"/>
                  <a:pt x="18655" y="19575"/>
                </a:cubicBezTo>
                <a:cubicBezTo>
                  <a:pt x="18655" y="19813"/>
                  <a:pt x="18690" y="20038"/>
                  <a:pt x="18745" y="20250"/>
                </a:cubicBezTo>
                <a:lnTo>
                  <a:pt x="2855" y="20250"/>
                </a:lnTo>
                <a:cubicBezTo>
                  <a:pt x="2910" y="20038"/>
                  <a:pt x="2945" y="19813"/>
                  <a:pt x="2945" y="19575"/>
                </a:cubicBezTo>
                <a:cubicBezTo>
                  <a:pt x="2945" y="18457"/>
                  <a:pt x="2286" y="17550"/>
                  <a:pt x="1473" y="17550"/>
                </a:cubicBezTo>
                <a:cubicBezTo>
                  <a:pt x="1300" y="17550"/>
                  <a:pt x="1136" y="17599"/>
                  <a:pt x="982" y="17674"/>
                </a:cubicBezTo>
                <a:lnTo>
                  <a:pt x="982" y="9326"/>
                </a:lnTo>
                <a:cubicBezTo>
                  <a:pt x="1136" y="9402"/>
                  <a:pt x="1300" y="9450"/>
                  <a:pt x="1473" y="9450"/>
                </a:cubicBezTo>
                <a:cubicBezTo>
                  <a:pt x="2286" y="9450"/>
                  <a:pt x="2945" y="8544"/>
                  <a:pt x="2945" y="7425"/>
                </a:cubicBezTo>
                <a:cubicBezTo>
                  <a:pt x="2945" y="7187"/>
                  <a:pt x="2910" y="6962"/>
                  <a:pt x="2855" y="6750"/>
                </a:cubicBezTo>
                <a:lnTo>
                  <a:pt x="18745" y="6750"/>
                </a:lnTo>
                <a:cubicBezTo>
                  <a:pt x="18690" y="6962"/>
                  <a:pt x="18655" y="7187"/>
                  <a:pt x="18655" y="7425"/>
                </a:cubicBezTo>
                <a:cubicBezTo>
                  <a:pt x="18655" y="8544"/>
                  <a:pt x="19314" y="9450"/>
                  <a:pt x="20127" y="9450"/>
                </a:cubicBezTo>
                <a:cubicBezTo>
                  <a:pt x="20300" y="9450"/>
                  <a:pt x="20464" y="9402"/>
                  <a:pt x="20618" y="9326"/>
                </a:cubicBezTo>
                <a:cubicBezTo>
                  <a:pt x="20618" y="9326"/>
                  <a:pt x="20618" y="17674"/>
                  <a:pt x="20618" y="17674"/>
                </a:cubicBezTo>
                <a:close/>
                <a:moveTo>
                  <a:pt x="20127" y="20250"/>
                </a:moveTo>
                <a:cubicBezTo>
                  <a:pt x="19856" y="20250"/>
                  <a:pt x="19636" y="19948"/>
                  <a:pt x="19636" y="19575"/>
                </a:cubicBezTo>
                <a:cubicBezTo>
                  <a:pt x="19636" y="19203"/>
                  <a:pt x="19856" y="18900"/>
                  <a:pt x="20127" y="18900"/>
                </a:cubicBezTo>
                <a:cubicBezTo>
                  <a:pt x="20399" y="18900"/>
                  <a:pt x="20618" y="19203"/>
                  <a:pt x="20618" y="19575"/>
                </a:cubicBezTo>
                <a:cubicBezTo>
                  <a:pt x="20618" y="19948"/>
                  <a:pt x="20399" y="20250"/>
                  <a:pt x="20127" y="20250"/>
                </a:cubicBezTo>
                <a:moveTo>
                  <a:pt x="1473" y="20250"/>
                </a:moveTo>
                <a:cubicBezTo>
                  <a:pt x="1201" y="20250"/>
                  <a:pt x="982" y="19948"/>
                  <a:pt x="982" y="19575"/>
                </a:cubicBezTo>
                <a:cubicBezTo>
                  <a:pt x="982" y="19203"/>
                  <a:pt x="1201" y="18900"/>
                  <a:pt x="1473" y="18900"/>
                </a:cubicBezTo>
                <a:cubicBezTo>
                  <a:pt x="1744" y="18900"/>
                  <a:pt x="1964" y="19203"/>
                  <a:pt x="1964" y="19575"/>
                </a:cubicBezTo>
                <a:cubicBezTo>
                  <a:pt x="1964" y="19948"/>
                  <a:pt x="1744" y="20250"/>
                  <a:pt x="1473" y="20250"/>
                </a:cubicBezTo>
                <a:moveTo>
                  <a:pt x="1473" y="6750"/>
                </a:moveTo>
                <a:cubicBezTo>
                  <a:pt x="1744" y="6750"/>
                  <a:pt x="1964" y="7052"/>
                  <a:pt x="1964" y="7425"/>
                </a:cubicBezTo>
                <a:cubicBezTo>
                  <a:pt x="1964" y="7798"/>
                  <a:pt x="1744" y="8100"/>
                  <a:pt x="1473" y="8100"/>
                </a:cubicBezTo>
                <a:cubicBezTo>
                  <a:pt x="1201" y="8100"/>
                  <a:pt x="982" y="7798"/>
                  <a:pt x="982" y="7425"/>
                </a:cubicBezTo>
                <a:cubicBezTo>
                  <a:pt x="982" y="7052"/>
                  <a:pt x="1201" y="6750"/>
                  <a:pt x="1473" y="6750"/>
                </a:cubicBezTo>
                <a:moveTo>
                  <a:pt x="20618" y="5400"/>
                </a:moveTo>
                <a:lnTo>
                  <a:pt x="982" y="5400"/>
                </a:lnTo>
                <a:cubicBezTo>
                  <a:pt x="440" y="5400"/>
                  <a:pt x="0" y="6004"/>
                  <a:pt x="0" y="6750"/>
                </a:cubicBezTo>
                <a:lnTo>
                  <a:pt x="0" y="20250"/>
                </a:lnTo>
                <a:cubicBezTo>
                  <a:pt x="0" y="20996"/>
                  <a:pt x="440" y="21600"/>
                  <a:pt x="982" y="21600"/>
                </a:cubicBezTo>
                <a:lnTo>
                  <a:pt x="20618" y="21600"/>
                </a:lnTo>
                <a:cubicBezTo>
                  <a:pt x="21160" y="21600"/>
                  <a:pt x="21600" y="20996"/>
                  <a:pt x="21600" y="20250"/>
                </a:cubicBezTo>
                <a:lnTo>
                  <a:pt x="21600" y="6750"/>
                </a:lnTo>
                <a:cubicBezTo>
                  <a:pt x="21600" y="6004"/>
                  <a:pt x="21160" y="5400"/>
                  <a:pt x="20618" y="5400"/>
                </a:cubicBezTo>
                <a:moveTo>
                  <a:pt x="10773" y="11584"/>
                </a:moveTo>
                <a:lnTo>
                  <a:pt x="10520" y="12985"/>
                </a:lnTo>
                <a:cubicBezTo>
                  <a:pt x="10807" y="13084"/>
                  <a:pt x="11689" y="13487"/>
                  <a:pt x="11832" y="12694"/>
                </a:cubicBezTo>
                <a:cubicBezTo>
                  <a:pt x="11981" y="11867"/>
                  <a:pt x="11059" y="11683"/>
                  <a:pt x="10773" y="11584"/>
                </a:cubicBezTo>
                <a:moveTo>
                  <a:pt x="2455" y="4050"/>
                </a:moveTo>
                <a:lnTo>
                  <a:pt x="19145" y="4050"/>
                </a:lnTo>
                <a:cubicBezTo>
                  <a:pt x="19417" y="4050"/>
                  <a:pt x="19636" y="3748"/>
                  <a:pt x="19636" y="3375"/>
                </a:cubicBezTo>
                <a:cubicBezTo>
                  <a:pt x="19636" y="3002"/>
                  <a:pt x="19417" y="2700"/>
                  <a:pt x="19145" y="2700"/>
                </a:cubicBezTo>
                <a:lnTo>
                  <a:pt x="2455" y="2700"/>
                </a:lnTo>
                <a:cubicBezTo>
                  <a:pt x="2183" y="2700"/>
                  <a:pt x="1964" y="3002"/>
                  <a:pt x="1964" y="3375"/>
                </a:cubicBezTo>
                <a:cubicBezTo>
                  <a:pt x="1964" y="3748"/>
                  <a:pt x="2183" y="4050"/>
                  <a:pt x="2455" y="4050"/>
                </a:cubicBezTo>
                <a:moveTo>
                  <a:pt x="4418" y="1350"/>
                </a:moveTo>
                <a:lnTo>
                  <a:pt x="17182" y="1350"/>
                </a:lnTo>
                <a:cubicBezTo>
                  <a:pt x="17453" y="1350"/>
                  <a:pt x="17673" y="1048"/>
                  <a:pt x="17673" y="675"/>
                </a:cubicBezTo>
                <a:cubicBezTo>
                  <a:pt x="17673" y="302"/>
                  <a:pt x="17453" y="0"/>
                  <a:pt x="17182" y="0"/>
                </a:cubicBezTo>
                <a:lnTo>
                  <a:pt x="4418" y="0"/>
                </a:lnTo>
                <a:cubicBezTo>
                  <a:pt x="4147" y="0"/>
                  <a:pt x="3927" y="302"/>
                  <a:pt x="3927" y="675"/>
                </a:cubicBezTo>
                <a:cubicBezTo>
                  <a:pt x="3927" y="1048"/>
                  <a:pt x="4147" y="1350"/>
                  <a:pt x="4418" y="135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7" name="Shape 2806"/>
          <p:cNvSpPr/>
          <p:nvPr/>
        </p:nvSpPr>
        <p:spPr>
          <a:xfrm>
            <a:off x="12190273" y="3128781"/>
            <a:ext cx="368364" cy="234413"/>
          </a:xfrm>
          <a:custGeom>
            <a:avLst/>
            <a:gdLst/>
            <a:ahLst/>
            <a:cxnLst>
              <a:cxn ang="0">
                <a:pos x="wd2" y="hd2"/>
              </a:cxn>
              <a:cxn ang="5400000">
                <a:pos x="wd2" y="hd2"/>
              </a:cxn>
              <a:cxn ang="10800000">
                <a:pos x="wd2" y="hd2"/>
              </a:cxn>
              <a:cxn ang="16200000">
                <a:pos x="wd2" y="hd2"/>
              </a:cxn>
            </a:cxnLst>
            <a:rect l="0" t="0" r="r" b="b"/>
            <a:pathLst>
              <a:path w="21600" h="21600" extrusionOk="0">
                <a:moveTo>
                  <a:pt x="10442" y="12358"/>
                </a:moveTo>
                <a:cubicBezTo>
                  <a:pt x="10390" y="12952"/>
                  <a:pt x="10196" y="13240"/>
                  <a:pt x="9938" y="13340"/>
                </a:cubicBezTo>
                <a:cubicBezTo>
                  <a:pt x="10292" y="13653"/>
                  <a:pt x="10472" y="14131"/>
                  <a:pt x="10300" y="14961"/>
                </a:cubicBezTo>
                <a:cubicBezTo>
                  <a:pt x="10088" y="15991"/>
                  <a:pt x="9582" y="16078"/>
                  <a:pt x="8910" y="15863"/>
                </a:cubicBezTo>
                <a:lnTo>
                  <a:pt x="8746" y="16971"/>
                </a:lnTo>
                <a:lnTo>
                  <a:pt x="8352" y="16805"/>
                </a:lnTo>
                <a:lnTo>
                  <a:pt x="8513" y="15711"/>
                </a:lnTo>
                <a:cubicBezTo>
                  <a:pt x="8411" y="15668"/>
                  <a:pt x="8306" y="15622"/>
                  <a:pt x="8199" y="15573"/>
                </a:cubicBezTo>
                <a:lnTo>
                  <a:pt x="8037" y="16672"/>
                </a:lnTo>
                <a:lnTo>
                  <a:pt x="7643" y="16505"/>
                </a:lnTo>
                <a:lnTo>
                  <a:pt x="7806" y="15395"/>
                </a:lnTo>
                <a:cubicBezTo>
                  <a:pt x="7714" y="15355"/>
                  <a:pt x="7621" y="15312"/>
                  <a:pt x="7525" y="15272"/>
                </a:cubicBezTo>
                <a:lnTo>
                  <a:pt x="7012" y="15055"/>
                </a:lnTo>
                <a:lnTo>
                  <a:pt x="7207" y="14290"/>
                </a:lnTo>
                <a:cubicBezTo>
                  <a:pt x="7207" y="14290"/>
                  <a:pt x="7498" y="14421"/>
                  <a:pt x="7495" y="14412"/>
                </a:cubicBezTo>
                <a:cubicBezTo>
                  <a:pt x="7606" y="14459"/>
                  <a:pt x="7656" y="14335"/>
                  <a:pt x="7675" y="14252"/>
                </a:cubicBezTo>
                <a:lnTo>
                  <a:pt x="7933" y="12501"/>
                </a:lnTo>
                <a:cubicBezTo>
                  <a:pt x="7948" y="12506"/>
                  <a:pt x="7961" y="12512"/>
                  <a:pt x="7974" y="12518"/>
                </a:cubicBezTo>
                <a:cubicBezTo>
                  <a:pt x="7959" y="12507"/>
                  <a:pt x="7945" y="12501"/>
                  <a:pt x="7934" y="12495"/>
                </a:cubicBezTo>
                <a:lnTo>
                  <a:pt x="8118" y="11245"/>
                </a:lnTo>
                <a:cubicBezTo>
                  <a:pt x="8122" y="11103"/>
                  <a:pt x="8093" y="10924"/>
                  <a:pt x="7934" y="10856"/>
                </a:cubicBezTo>
                <a:cubicBezTo>
                  <a:pt x="7940" y="10849"/>
                  <a:pt x="7647" y="10735"/>
                  <a:pt x="7647" y="10735"/>
                </a:cubicBezTo>
                <a:lnTo>
                  <a:pt x="7752" y="10022"/>
                </a:lnTo>
                <a:lnTo>
                  <a:pt x="8297" y="10252"/>
                </a:lnTo>
                <a:lnTo>
                  <a:pt x="8296" y="10255"/>
                </a:lnTo>
                <a:cubicBezTo>
                  <a:pt x="8378" y="10289"/>
                  <a:pt x="8462" y="10322"/>
                  <a:pt x="8548" y="10356"/>
                </a:cubicBezTo>
                <a:lnTo>
                  <a:pt x="8709" y="9258"/>
                </a:lnTo>
                <a:lnTo>
                  <a:pt x="9103" y="9424"/>
                </a:lnTo>
                <a:lnTo>
                  <a:pt x="8945" y="10500"/>
                </a:lnTo>
                <a:cubicBezTo>
                  <a:pt x="9051" y="10541"/>
                  <a:pt x="9158" y="10582"/>
                  <a:pt x="9261" y="10627"/>
                </a:cubicBezTo>
                <a:lnTo>
                  <a:pt x="9418" y="9557"/>
                </a:lnTo>
                <a:lnTo>
                  <a:pt x="9813" y="9724"/>
                </a:lnTo>
                <a:lnTo>
                  <a:pt x="9651" y="10822"/>
                </a:lnTo>
                <a:cubicBezTo>
                  <a:pt x="10149" y="11112"/>
                  <a:pt x="10513" y="11548"/>
                  <a:pt x="10442" y="12358"/>
                </a:cubicBezTo>
                <a:moveTo>
                  <a:pt x="8836" y="7714"/>
                </a:moveTo>
                <a:cubicBezTo>
                  <a:pt x="6938" y="7714"/>
                  <a:pt x="5400" y="10132"/>
                  <a:pt x="5400" y="13114"/>
                </a:cubicBezTo>
                <a:cubicBezTo>
                  <a:pt x="5400" y="16097"/>
                  <a:pt x="6938" y="18514"/>
                  <a:pt x="8836" y="18514"/>
                </a:cubicBezTo>
                <a:cubicBezTo>
                  <a:pt x="10734" y="18514"/>
                  <a:pt x="12273" y="16097"/>
                  <a:pt x="12273" y="13114"/>
                </a:cubicBezTo>
                <a:cubicBezTo>
                  <a:pt x="12273" y="10132"/>
                  <a:pt x="10734" y="7714"/>
                  <a:pt x="8836" y="7714"/>
                </a:cubicBezTo>
                <a:moveTo>
                  <a:pt x="13255" y="16971"/>
                </a:moveTo>
                <a:cubicBezTo>
                  <a:pt x="12983" y="16971"/>
                  <a:pt x="12764" y="17318"/>
                  <a:pt x="12764" y="17743"/>
                </a:cubicBezTo>
                <a:cubicBezTo>
                  <a:pt x="12764" y="18169"/>
                  <a:pt x="12983" y="18514"/>
                  <a:pt x="13255" y="18514"/>
                </a:cubicBezTo>
                <a:cubicBezTo>
                  <a:pt x="13526" y="18514"/>
                  <a:pt x="13745" y="18169"/>
                  <a:pt x="13745" y="17743"/>
                </a:cubicBezTo>
                <a:cubicBezTo>
                  <a:pt x="13745" y="17318"/>
                  <a:pt x="13526" y="16971"/>
                  <a:pt x="13255" y="16971"/>
                </a:cubicBezTo>
                <a:moveTo>
                  <a:pt x="8839" y="11290"/>
                </a:moveTo>
                <a:lnTo>
                  <a:pt x="8643" y="12624"/>
                </a:lnTo>
                <a:cubicBezTo>
                  <a:pt x="8865" y="12718"/>
                  <a:pt x="9552" y="13102"/>
                  <a:pt x="9663" y="12347"/>
                </a:cubicBezTo>
                <a:cubicBezTo>
                  <a:pt x="9778" y="11559"/>
                  <a:pt x="9062" y="11384"/>
                  <a:pt x="8839" y="11290"/>
                </a:cubicBezTo>
                <a:moveTo>
                  <a:pt x="20618" y="0"/>
                </a:moveTo>
                <a:lnTo>
                  <a:pt x="4909" y="0"/>
                </a:lnTo>
                <a:cubicBezTo>
                  <a:pt x="4367" y="0"/>
                  <a:pt x="3927" y="691"/>
                  <a:pt x="3927" y="1543"/>
                </a:cubicBezTo>
                <a:lnTo>
                  <a:pt x="3927" y="2314"/>
                </a:lnTo>
                <a:cubicBezTo>
                  <a:pt x="3927" y="2741"/>
                  <a:pt x="4147" y="3086"/>
                  <a:pt x="4418" y="3086"/>
                </a:cubicBezTo>
                <a:cubicBezTo>
                  <a:pt x="4690" y="3086"/>
                  <a:pt x="4909" y="2741"/>
                  <a:pt x="4909" y="2314"/>
                </a:cubicBezTo>
                <a:lnTo>
                  <a:pt x="4909" y="1543"/>
                </a:lnTo>
                <a:lnTo>
                  <a:pt x="20618" y="1543"/>
                </a:lnTo>
                <a:lnTo>
                  <a:pt x="20618" y="15429"/>
                </a:lnTo>
                <a:lnTo>
                  <a:pt x="19145" y="15429"/>
                </a:lnTo>
                <a:cubicBezTo>
                  <a:pt x="18874" y="15429"/>
                  <a:pt x="18655" y="15774"/>
                  <a:pt x="18655" y="16200"/>
                </a:cubicBezTo>
                <a:cubicBezTo>
                  <a:pt x="18655" y="16626"/>
                  <a:pt x="18874" y="16971"/>
                  <a:pt x="19145" y="16971"/>
                </a:cubicBezTo>
                <a:lnTo>
                  <a:pt x="20618" y="16971"/>
                </a:lnTo>
                <a:cubicBezTo>
                  <a:pt x="21160" y="16971"/>
                  <a:pt x="21600" y="16281"/>
                  <a:pt x="21600" y="15429"/>
                </a:cubicBezTo>
                <a:lnTo>
                  <a:pt x="21600" y="1543"/>
                </a:lnTo>
                <a:cubicBezTo>
                  <a:pt x="21600" y="691"/>
                  <a:pt x="21160" y="0"/>
                  <a:pt x="20618" y="0"/>
                </a:cubicBezTo>
                <a:moveTo>
                  <a:pt x="16200" y="7714"/>
                </a:moveTo>
                <a:cubicBezTo>
                  <a:pt x="15929" y="7714"/>
                  <a:pt x="15709" y="7369"/>
                  <a:pt x="15709" y="6943"/>
                </a:cubicBezTo>
                <a:cubicBezTo>
                  <a:pt x="15709" y="6517"/>
                  <a:pt x="15929" y="6171"/>
                  <a:pt x="16200" y="6171"/>
                </a:cubicBezTo>
                <a:cubicBezTo>
                  <a:pt x="16471" y="6171"/>
                  <a:pt x="16691" y="6517"/>
                  <a:pt x="16691" y="6943"/>
                </a:cubicBezTo>
                <a:cubicBezTo>
                  <a:pt x="16691" y="7369"/>
                  <a:pt x="16471" y="7714"/>
                  <a:pt x="16200" y="7714"/>
                </a:cubicBezTo>
                <a:moveTo>
                  <a:pt x="16691" y="17113"/>
                </a:moveTo>
                <a:cubicBezTo>
                  <a:pt x="16537" y="17028"/>
                  <a:pt x="16373" y="16971"/>
                  <a:pt x="16200" y="16971"/>
                </a:cubicBezTo>
                <a:cubicBezTo>
                  <a:pt x="15387" y="16971"/>
                  <a:pt x="14727" y="18008"/>
                  <a:pt x="14727" y="19286"/>
                </a:cubicBezTo>
                <a:cubicBezTo>
                  <a:pt x="14727" y="19558"/>
                  <a:pt x="14763" y="19815"/>
                  <a:pt x="14817" y="20057"/>
                </a:cubicBezTo>
                <a:lnTo>
                  <a:pt x="2855" y="20057"/>
                </a:lnTo>
                <a:cubicBezTo>
                  <a:pt x="2910" y="19815"/>
                  <a:pt x="2945" y="19558"/>
                  <a:pt x="2945" y="19286"/>
                </a:cubicBezTo>
                <a:cubicBezTo>
                  <a:pt x="2945" y="18008"/>
                  <a:pt x="2286" y="16971"/>
                  <a:pt x="1473" y="16971"/>
                </a:cubicBezTo>
                <a:cubicBezTo>
                  <a:pt x="1300" y="16971"/>
                  <a:pt x="1136" y="17028"/>
                  <a:pt x="982" y="17113"/>
                </a:cubicBezTo>
                <a:lnTo>
                  <a:pt x="982" y="9116"/>
                </a:lnTo>
                <a:cubicBezTo>
                  <a:pt x="1136" y="9202"/>
                  <a:pt x="1300" y="9257"/>
                  <a:pt x="1473" y="9257"/>
                </a:cubicBezTo>
                <a:cubicBezTo>
                  <a:pt x="2286" y="9257"/>
                  <a:pt x="2945" y="8222"/>
                  <a:pt x="2945" y="6943"/>
                </a:cubicBezTo>
                <a:cubicBezTo>
                  <a:pt x="2945" y="6671"/>
                  <a:pt x="2910" y="6414"/>
                  <a:pt x="2855" y="6171"/>
                </a:cubicBezTo>
                <a:lnTo>
                  <a:pt x="14817" y="6171"/>
                </a:lnTo>
                <a:cubicBezTo>
                  <a:pt x="14763" y="6414"/>
                  <a:pt x="14727" y="6671"/>
                  <a:pt x="14727" y="6943"/>
                </a:cubicBezTo>
                <a:cubicBezTo>
                  <a:pt x="14727" y="8222"/>
                  <a:pt x="15387" y="9257"/>
                  <a:pt x="16200" y="9257"/>
                </a:cubicBezTo>
                <a:cubicBezTo>
                  <a:pt x="16373" y="9257"/>
                  <a:pt x="16537" y="9202"/>
                  <a:pt x="16691" y="9116"/>
                </a:cubicBezTo>
                <a:cubicBezTo>
                  <a:pt x="16691" y="9116"/>
                  <a:pt x="16691" y="17113"/>
                  <a:pt x="16691" y="17113"/>
                </a:cubicBezTo>
                <a:close/>
                <a:moveTo>
                  <a:pt x="16200" y="20057"/>
                </a:moveTo>
                <a:cubicBezTo>
                  <a:pt x="15929" y="20057"/>
                  <a:pt x="15709" y="19712"/>
                  <a:pt x="15709" y="19286"/>
                </a:cubicBezTo>
                <a:cubicBezTo>
                  <a:pt x="15709" y="18860"/>
                  <a:pt x="15929" y="18514"/>
                  <a:pt x="16200" y="18514"/>
                </a:cubicBezTo>
                <a:cubicBezTo>
                  <a:pt x="16471" y="18514"/>
                  <a:pt x="16691" y="18860"/>
                  <a:pt x="16691" y="19286"/>
                </a:cubicBezTo>
                <a:cubicBezTo>
                  <a:pt x="16691" y="19712"/>
                  <a:pt x="16471" y="20057"/>
                  <a:pt x="16200" y="20057"/>
                </a:cubicBezTo>
                <a:moveTo>
                  <a:pt x="1473" y="20057"/>
                </a:moveTo>
                <a:cubicBezTo>
                  <a:pt x="1201" y="20057"/>
                  <a:pt x="982" y="19712"/>
                  <a:pt x="982" y="19286"/>
                </a:cubicBezTo>
                <a:cubicBezTo>
                  <a:pt x="982" y="18860"/>
                  <a:pt x="1201" y="18514"/>
                  <a:pt x="1473" y="18514"/>
                </a:cubicBezTo>
                <a:cubicBezTo>
                  <a:pt x="1744" y="18514"/>
                  <a:pt x="1964" y="18860"/>
                  <a:pt x="1964" y="19286"/>
                </a:cubicBezTo>
                <a:cubicBezTo>
                  <a:pt x="1964" y="19712"/>
                  <a:pt x="1744" y="20057"/>
                  <a:pt x="1473" y="20057"/>
                </a:cubicBezTo>
                <a:moveTo>
                  <a:pt x="1473" y="6171"/>
                </a:moveTo>
                <a:cubicBezTo>
                  <a:pt x="1744" y="6171"/>
                  <a:pt x="1964" y="6517"/>
                  <a:pt x="1964" y="6943"/>
                </a:cubicBezTo>
                <a:cubicBezTo>
                  <a:pt x="1964" y="7369"/>
                  <a:pt x="1744" y="7714"/>
                  <a:pt x="1473" y="7714"/>
                </a:cubicBezTo>
                <a:cubicBezTo>
                  <a:pt x="1201" y="7714"/>
                  <a:pt x="982" y="7369"/>
                  <a:pt x="982" y="6943"/>
                </a:cubicBezTo>
                <a:cubicBezTo>
                  <a:pt x="982" y="6517"/>
                  <a:pt x="1201" y="6171"/>
                  <a:pt x="1473" y="6171"/>
                </a:cubicBezTo>
                <a:moveTo>
                  <a:pt x="16691" y="4629"/>
                </a:moveTo>
                <a:lnTo>
                  <a:pt x="982" y="4629"/>
                </a:lnTo>
                <a:cubicBezTo>
                  <a:pt x="440" y="4629"/>
                  <a:pt x="0" y="5319"/>
                  <a:pt x="0" y="6171"/>
                </a:cubicBezTo>
                <a:lnTo>
                  <a:pt x="0" y="20057"/>
                </a:lnTo>
                <a:cubicBezTo>
                  <a:pt x="0" y="20909"/>
                  <a:pt x="440" y="21600"/>
                  <a:pt x="982" y="21600"/>
                </a:cubicBezTo>
                <a:lnTo>
                  <a:pt x="16691" y="21600"/>
                </a:lnTo>
                <a:cubicBezTo>
                  <a:pt x="17233" y="21600"/>
                  <a:pt x="17673" y="20909"/>
                  <a:pt x="17673" y="20057"/>
                </a:cubicBezTo>
                <a:lnTo>
                  <a:pt x="17673" y="6171"/>
                </a:lnTo>
                <a:cubicBezTo>
                  <a:pt x="17673" y="5319"/>
                  <a:pt x="17233" y="4629"/>
                  <a:pt x="16691" y="4629"/>
                </a:cubicBezTo>
                <a:moveTo>
                  <a:pt x="8543" y="13297"/>
                </a:moveTo>
                <a:lnTo>
                  <a:pt x="8327" y="14769"/>
                </a:lnTo>
                <a:cubicBezTo>
                  <a:pt x="8595" y="14882"/>
                  <a:pt x="9419" y="15330"/>
                  <a:pt x="9541" y="14500"/>
                </a:cubicBezTo>
                <a:cubicBezTo>
                  <a:pt x="9669" y="13634"/>
                  <a:pt x="8811" y="13410"/>
                  <a:pt x="8543" y="13297"/>
                </a:cubicBezTo>
                <a:moveTo>
                  <a:pt x="4418" y="7714"/>
                </a:moveTo>
                <a:cubicBezTo>
                  <a:pt x="4147" y="7714"/>
                  <a:pt x="3927" y="8060"/>
                  <a:pt x="3927" y="8486"/>
                </a:cubicBezTo>
                <a:cubicBezTo>
                  <a:pt x="3927" y="8912"/>
                  <a:pt x="4147" y="9257"/>
                  <a:pt x="4418" y="9257"/>
                </a:cubicBezTo>
                <a:cubicBezTo>
                  <a:pt x="4690" y="9257"/>
                  <a:pt x="4909" y="8912"/>
                  <a:pt x="4909" y="8486"/>
                </a:cubicBezTo>
                <a:cubicBezTo>
                  <a:pt x="4909" y="8060"/>
                  <a:pt x="4690" y="7714"/>
                  <a:pt x="4418" y="771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8" name="Shape 2807"/>
          <p:cNvSpPr/>
          <p:nvPr/>
        </p:nvSpPr>
        <p:spPr>
          <a:xfrm>
            <a:off x="12893513" y="311203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79" name="Shape 2808"/>
          <p:cNvSpPr/>
          <p:nvPr/>
        </p:nvSpPr>
        <p:spPr>
          <a:xfrm>
            <a:off x="13596752" y="3061805"/>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7075" y="14727"/>
                </a:moveTo>
                <a:lnTo>
                  <a:pt x="17294" y="12764"/>
                </a:lnTo>
                <a:lnTo>
                  <a:pt x="19843" y="12764"/>
                </a:lnTo>
                <a:lnTo>
                  <a:pt x="19406" y="14727"/>
                </a:lnTo>
                <a:cubicBezTo>
                  <a:pt x="19406" y="14727"/>
                  <a:pt x="17075" y="14727"/>
                  <a:pt x="17075"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6" y="9447"/>
                </a:lnTo>
                <a:lnTo>
                  <a:pt x="21577" y="9444"/>
                </a:lnTo>
                <a:cubicBezTo>
                  <a:pt x="21586" y="9406"/>
                  <a:pt x="21600" y="9369"/>
                  <a:pt x="21600" y="9327"/>
                </a:cubicBezTo>
                <a:cubicBezTo>
                  <a:pt x="21600" y="9056"/>
                  <a:pt x="21380" y="8836"/>
                  <a:pt x="21109" y="8836"/>
                </a:cubicBezTo>
                <a:lnTo>
                  <a:pt x="5370" y="8836"/>
                </a:lnTo>
                <a:lnTo>
                  <a:pt x="4674" y="6241"/>
                </a:lnTo>
                <a:lnTo>
                  <a:pt x="4667" y="6243"/>
                </a:lnTo>
                <a:cubicBezTo>
                  <a:pt x="4606"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1" y="18613"/>
                </a:cubicBezTo>
                <a:cubicBezTo>
                  <a:pt x="19479" y="18552"/>
                  <a:pt x="19581" y="18430"/>
                  <a:pt x="19619" y="18282"/>
                </a:cubicBezTo>
                <a:moveTo>
                  <a:pt x="12907" y="7711"/>
                </a:moveTo>
                <a:cubicBezTo>
                  <a:pt x="12996" y="7800"/>
                  <a:pt x="13119" y="7855"/>
                  <a:pt x="13255" y="7855"/>
                </a:cubicBezTo>
                <a:cubicBezTo>
                  <a:pt x="13390" y="7855"/>
                  <a:pt x="13513" y="7800"/>
                  <a:pt x="13602" y="7711"/>
                </a:cubicBezTo>
                <a:lnTo>
                  <a:pt x="15565" y="5747"/>
                </a:lnTo>
                <a:cubicBezTo>
                  <a:pt x="15654" y="5658"/>
                  <a:pt x="15709" y="5536"/>
                  <a:pt x="15709" y="5400"/>
                </a:cubicBezTo>
                <a:cubicBezTo>
                  <a:pt x="15709" y="5129"/>
                  <a:pt x="15490" y="4910"/>
                  <a:pt x="15218" y="4910"/>
                </a:cubicBezTo>
                <a:cubicBezTo>
                  <a:pt x="15083" y="4910"/>
                  <a:pt x="14960" y="4964"/>
                  <a:pt x="14871" y="5053"/>
                </a:cubicBezTo>
                <a:lnTo>
                  <a:pt x="13745" y="6179"/>
                </a:lnTo>
                <a:lnTo>
                  <a:pt x="13745" y="491"/>
                </a:lnTo>
                <a:lnTo>
                  <a:pt x="13745" y="491"/>
                </a:lnTo>
                <a:cubicBezTo>
                  <a:pt x="13745" y="220"/>
                  <a:pt x="13526" y="0"/>
                  <a:pt x="13255" y="0"/>
                </a:cubicBezTo>
                <a:cubicBezTo>
                  <a:pt x="12983" y="0"/>
                  <a:pt x="12764" y="220"/>
                  <a:pt x="12764" y="491"/>
                </a:cubicBezTo>
                <a:lnTo>
                  <a:pt x="12764" y="6179"/>
                </a:lnTo>
                <a:lnTo>
                  <a:pt x="11638" y="5053"/>
                </a:lnTo>
                <a:cubicBezTo>
                  <a:pt x="11549" y="4964"/>
                  <a:pt x="11427" y="4910"/>
                  <a:pt x="11291" y="4910"/>
                </a:cubicBezTo>
                <a:cubicBezTo>
                  <a:pt x="11020" y="4910"/>
                  <a:pt x="10800" y="5129"/>
                  <a:pt x="10800" y="5400"/>
                </a:cubicBezTo>
                <a:cubicBezTo>
                  <a:pt x="10800" y="5536"/>
                  <a:pt x="10855" y="5658"/>
                  <a:pt x="10944" y="5747"/>
                </a:cubicBezTo>
                <a:cubicBezTo>
                  <a:pt x="10944" y="5747"/>
                  <a:pt x="12907" y="7711"/>
                  <a:pt x="12907" y="7711"/>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480" name="Shape 2809"/>
          <p:cNvSpPr/>
          <p:nvPr/>
        </p:nvSpPr>
        <p:spPr>
          <a:xfrm>
            <a:off x="14299992" y="3061805"/>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7076" y="14727"/>
                </a:moveTo>
                <a:lnTo>
                  <a:pt x="17294" y="12764"/>
                </a:lnTo>
                <a:lnTo>
                  <a:pt x="19843" y="12764"/>
                </a:lnTo>
                <a:lnTo>
                  <a:pt x="19406" y="14727"/>
                </a:lnTo>
                <a:cubicBezTo>
                  <a:pt x="19406" y="14727"/>
                  <a:pt x="17076" y="14727"/>
                  <a:pt x="17076" y="14727"/>
                </a:cubicBezTo>
                <a:close/>
                <a:moveTo>
                  <a:pt x="18752" y="17673"/>
                </a:moveTo>
                <a:lnTo>
                  <a:pt x="16748" y="17673"/>
                </a:lnTo>
                <a:lnTo>
                  <a:pt x="16967" y="15709"/>
                </a:lnTo>
                <a:lnTo>
                  <a:pt x="19188" y="15709"/>
                </a:lnTo>
                <a:cubicBezTo>
                  <a:pt x="19188" y="15709"/>
                  <a:pt x="18752" y="17673"/>
                  <a:pt x="18752" y="17673"/>
                </a:cubicBezTo>
                <a:close/>
                <a:moveTo>
                  <a:pt x="17673" y="20618"/>
                </a:moveTo>
                <a:cubicBezTo>
                  <a:pt x="17131" y="20618"/>
                  <a:pt x="16691" y="20179"/>
                  <a:pt x="16691" y="19636"/>
                </a:cubicBezTo>
                <a:cubicBezTo>
                  <a:pt x="16691" y="19095"/>
                  <a:pt x="17131" y="18655"/>
                  <a:pt x="17673" y="18655"/>
                </a:cubicBezTo>
                <a:cubicBezTo>
                  <a:pt x="18215" y="18655"/>
                  <a:pt x="18655" y="19095"/>
                  <a:pt x="18655" y="19636"/>
                </a:cubicBezTo>
                <a:cubicBezTo>
                  <a:pt x="18655" y="20179"/>
                  <a:pt x="18215" y="20618"/>
                  <a:pt x="17673" y="20618"/>
                </a:cubicBezTo>
                <a:moveTo>
                  <a:pt x="16415" y="11782"/>
                </a:moveTo>
                <a:lnTo>
                  <a:pt x="13745" y="11782"/>
                </a:lnTo>
                <a:lnTo>
                  <a:pt x="13745" y="9818"/>
                </a:lnTo>
                <a:lnTo>
                  <a:pt x="16633" y="9818"/>
                </a:lnTo>
                <a:cubicBezTo>
                  <a:pt x="16633" y="9818"/>
                  <a:pt x="16415" y="11782"/>
                  <a:pt x="16415" y="11782"/>
                </a:cubicBezTo>
                <a:close/>
                <a:moveTo>
                  <a:pt x="16088" y="14727"/>
                </a:moveTo>
                <a:lnTo>
                  <a:pt x="13745" y="14727"/>
                </a:lnTo>
                <a:lnTo>
                  <a:pt x="13745" y="12764"/>
                </a:lnTo>
                <a:lnTo>
                  <a:pt x="16306" y="12764"/>
                </a:lnTo>
                <a:cubicBezTo>
                  <a:pt x="16306" y="12764"/>
                  <a:pt x="16088" y="14727"/>
                  <a:pt x="16088" y="14727"/>
                </a:cubicBezTo>
                <a:close/>
                <a:moveTo>
                  <a:pt x="15761" y="17673"/>
                </a:moveTo>
                <a:lnTo>
                  <a:pt x="13745" y="17673"/>
                </a:lnTo>
                <a:lnTo>
                  <a:pt x="13745" y="15709"/>
                </a:lnTo>
                <a:lnTo>
                  <a:pt x="15979" y="15709"/>
                </a:lnTo>
                <a:cubicBezTo>
                  <a:pt x="15979" y="15709"/>
                  <a:pt x="15761" y="17673"/>
                  <a:pt x="15761" y="17673"/>
                </a:cubicBezTo>
                <a:close/>
                <a:moveTo>
                  <a:pt x="12764" y="11782"/>
                </a:moveTo>
                <a:lnTo>
                  <a:pt x="10094" y="11782"/>
                </a:lnTo>
                <a:lnTo>
                  <a:pt x="9876" y="9818"/>
                </a:lnTo>
                <a:lnTo>
                  <a:pt x="12764" y="9818"/>
                </a:lnTo>
                <a:cubicBezTo>
                  <a:pt x="12764" y="9818"/>
                  <a:pt x="12764" y="11782"/>
                  <a:pt x="12764" y="11782"/>
                </a:cubicBezTo>
                <a:close/>
                <a:moveTo>
                  <a:pt x="12764" y="14727"/>
                </a:moveTo>
                <a:lnTo>
                  <a:pt x="10421" y="14727"/>
                </a:lnTo>
                <a:lnTo>
                  <a:pt x="10203" y="12764"/>
                </a:lnTo>
                <a:lnTo>
                  <a:pt x="12764" y="12764"/>
                </a:lnTo>
                <a:cubicBezTo>
                  <a:pt x="12764" y="12764"/>
                  <a:pt x="12764" y="14727"/>
                  <a:pt x="12764" y="14727"/>
                </a:cubicBezTo>
                <a:close/>
                <a:moveTo>
                  <a:pt x="12764" y="17673"/>
                </a:moveTo>
                <a:lnTo>
                  <a:pt x="10748" y="17673"/>
                </a:lnTo>
                <a:lnTo>
                  <a:pt x="10531" y="15709"/>
                </a:lnTo>
                <a:lnTo>
                  <a:pt x="12764" y="15709"/>
                </a:lnTo>
                <a:cubicBezTo>
                  <a:pt x="12764" y="15709"/>
                  <a:pt x="12764" y="17673"/>
                  <a:pt x="12764" y="17673"/>
                </a:cubicBezTo>
                <a:close/>
                <a:moveTo>
                  <a:pt x="8836" y="20618"/>
                </a:moveTo>
                <a:cubicBezTo>
                  <a:pt x="8294" y="20618"/>
                  <a:pt x="7855" y="20179"/>
                  <a:pt x="7855" y="19636"/>
                </a:cubicBezTo>
                <a:cubicBezTo>
                  <a:pt x="7855" y="19095"/>
                  <a:pt x="8294" y="18655"/>
                  <a:pt x="8836" y="18655"/>
                </a:cubicBezTo>
                <a:cubicBezTo>
                  <a:pt x="9379" y="18655"/>
                  <a:pt x="9818" y="19095"/>
                  <a:pt x="9818" y="19636"/>
                </a:cubicBezTo>
                <a:cubicBezTo>
                  <a:pt x="9818" y="20179"/>
                  <a:pt x="9379" y="20618"/>
                  <a:pt x="8836" y="20618"/>
                </a:cubicBezTo>
                <a:moveTo>
                  <a:pt x="7213" y="15709"/>
                </a:moveTo>
                <a:lnTo>
                  <a:pt x="9543" y="15709"/>
                </a:lnTo>
                <a:lnTo>
                  <a:pt x="9761" y="17673"/>
                </a:lnTo>
                <a:lnTo>
                  <a:pt x="7740" y="17673"/>
                </a:lnTo>
                <a:cubicBezTo>
                  <a:pt x="7740" y="17673"/>
                  <a:pt x="7213" y="15709"/>
                  <a:pt x="7213" y="15709"/>
                </a:cubicBezTo>
                <a:close/>
                <a:moveTo>
                  <a:pt x="6950" y="14727"/>
                </a:moveTo>
                <a:lnTo>
                  <a:pt x="6423" y="12764"/>
                </a:lnTo>
                <a:lnTo>
                  <a:pt x="9215" y="12764"/>
                </a:lnTo>
                <a:lnTo>
                  <a:pt x="9434" y="14727"/>
                </a:lnTo>
                <a:cubicBezTo>
                  <a:pt x="9434" y="14727"/>
                  <a:pt x="6950" y="14727"/>
                  <a:pt x="6950" y="14727"/>
                </a:cubicBezTo>
                <a:close/>
                <a:moveTo>
                  <a:pt x="5633" y="9818"/>
                </a:moveTo>
                <a:lnTo>
                  <a:pt x="8888" y="9818"/>
                </a:lnTo>
                <a:lnTo>
                  <a:pt x="9106" y="11782"/>
                </a:lnTo>
                <a:lnTo>
                  <a:pt x="6160" y="11782"/>
                </a:lnTo>
                <a:cubicBezTo>
                  <a:pt x="6160" y="11782"/>
                  <a:pt x="5633" y="9818"/>
                  <a:pt x="5633" y="9818"/>
                </a:cubicBezTo>
                <a:close/>
                <a:moveTo>
                  <a:pt x="17621" y="9818"/>
                </a:moveTo>
                <a:lnTo>
                  <a:pt x="20497" y="9818"/>
                </a:lnTo>
                <a:lnTo>
                  <a:pt x="20061" y="11782"/>
                </a:lnTo>
                <a:lnTo>
                  <a:pt x="17403" y="11782"/>
                </a:lnTo>
                <a:cubicBezTo>
                  <a:pt x="17403" y="11782"/>
                  <a:pt x="17621" y="9818"/>
                  <a:pt x="17621" y="9818"/>
                </a:cubicBezTo>
                <a:close/>
                <a:moveTo>
                  <a:pt x="19619" y="18282"/>
                </a:moveTo>
                <a:lnTo>
                  <a:pt x="19622" y="18283"/>
                </a:lnTo>
                <a:lnTo>
                  <a:pt x="21585" y="9447"/>
                </a:lnTo>
                <a:lnTo>
                  <a:pt x="21577" y="9444"/>
                </a:lnTo>
                <a:cubicBezTo>
                  <a:pt x="21587" y="9406"/>
                  <a:pt x="21600" y="9369"/>
                  <a:pt x="21600" y="9327"/>
                </a:cubicBezTo>
                <a:cubicBezTo>
                  <a:pt x="21600" y="9056"/>
                  <a:pt x="21380" y="8836"/>
                  <a:pt x="21109" y="8836"/>
                </a:cubicBezTo>
                <a:lnTo>
                  <a:pt x="5370" y="8836"/>
                </a:lnTo>
                <a:lnTo>
                  <a:pt x="4674" y="6241"/>
                </a:lnTo>
                <a:lnTo>
                  <a:pt x="4667" y="6243"/>
                </a:lnTo>
                <a:cubicBezTo>
                  <a:pt x="4605" y="6041"/>
                  <a:pt x="4425" y="5891"/>
                  <a:pt x="4203" y="5891"/>
                </a:cubicBezTo>
                <a:lnTo>
                  <a:pt x="491" y="5891"/>
                </a:lnTo>
                <a:cubicBezTo>
                  <a:pt x="220" y="5891"/>
                  <a:pt x="0" y="6110"/>
                  <a:pt x="0" y="6382"/>
                </a:cubicBezTo>
                <a:cubicBezTo>
                  <a:pt x="0" y="6653"/>
                  <a:pt x="220" y="6873"/>
                  <a:pt x="491" y="6873"/>
                </a:cubicBezTo>
                <a:lnTo>
                  <a:pt x="3827" y="6873"/>
                </a:lnTo>
                <a:lnTo>
                  <a:pt x="6893" y="18305"/>
                </a:lnTo>
                <a:lnTo>
                  <a:pt x="6894" y="18305"/>
                </a:lnTo>
                <a:cubicBezTo>
                  <a:pt x="6936" y="18443"/>
                  <a:pt x="7037" y="18555"/>
                  <a:pt x="7168" y="18613"/>
                </a:cubicBezTo>
                <a:cubicBezTo>
                  <a:pt x="6984" y="18912"/>
                  <a:pt x="6873" y="19260"/>
                  <a:pt x="6873" y="19636"/>
                </a:cubicBezTo>
                <a:cubicBezTo>
                  <a:pt x="6873" y="20721"/>
                  <a:pt x="7752" y="21600"/>
                  <a:pt x="8836" y="21600"/>
                </a:cubicBezTo>
                <a:cubicBezTo>
                  <a:pt x="9921" y="21600"/>
                  <a:pt x="10800" y="20721"/>
                  <a:pt x="10800" y="19636"/>
                </a:cubicBezTo>
                <a:cubicBezTo>
                  <a:pt x="10800" y="19277"/>
                  <a:pt x="10696" y="18945"/>
                  <a:pt x="10528" y="18655"/>
                </a:cubicBezTo>
                <a:lnTo>
                  <a:pt x="15981" y="18655"/>
                </a:lnTo>
                <a:cubicBezTo>
                  <a:pt x="15813" y="18945"/>
                  <a:pt x="15709" y="19277"/>
                  <a:pt x="15709" y="19636"/>
                </a:cubicBezTo>
                <a:cubicBezTo>
                  <a:pt x="15709" y="20721"/>
                  <a:pt x="16588" y="21600"/>
                  <a:pt x="17673" y="21600"/>
                </a:cubicBezTo>
                <a:cubicBezTo>
                  <a:pt x="18757" y="21600"/>
                  <a:pt x="19636" y="20721"/>
                  <a:pt x="19636" y="19636"/>
                </a:cubicBezTo>
                <a:cubicBezTo>
                  <a:pt x="19636" y="19260"/>
                  <a:pt x="19525" y="18912"/>
                  <a:pt x="19342" y="18613"/>
                </a:cubicBezTo>
                <a:cubicBezTo>
                  <a:pt x="19479" y="18552"/>
                  <a:pt x="19581" y="18430"/>
                  <a:pt x="19619" y="18282"/>
                </a:cubicBezTo>
                <a:moveTo>
                  <a:pt x="11291" y="2945"/>
                </a:moveTo>
                <a:cubicBezTo>
                  <a:pt x="11427" y="2945"/>
                  <a:pt x="11549" y="2891"/>
                  <a:pt x="11638" y="2802"/>
                </a:cubicBezTo>
                <a:lnTo>
                  <a:pt x="12764" y="1676"/>
                </a:lnTo>
                <a:lnTo>
                  <a:pt x="12764" y="7364"/>
                </a:lnTo>
                <a:cubicBezTo>
                  <a:pt x="12764" y="7634"/>
                  <a:pt x="12983" y="7855"/>
                  <a:pt x="13255" y="7855"/>
                </a:cubicBezTo>
                <a:cubicBezTo>
                  <a:pt x="13526" y="7855"/>
                  <a:pt x="13745" y="7634"/>
                  <a:pt x="13745" y="7364"/>
                </a:cubicBezTo>
                <a:lnTo>
                  <a:pt x="13745" y="1676"/>
                </a:lnTo>
                <a:lnTo>
                  <a:pt x="14871" y="2802"/>
                </a:lnTo>
                <a:cubicBezTo>
                  <a:pt x="14959" y="2891"/>
                  <a:pt x="15082" y="2945"/>
                  <a:pt x="15218" y="2945"/>
                </a:cubicBezTo>
                <a:cubicBezTo>
                  <a:pt x="15490" y="2945"/>
                  <a:pt x="15709" y="2726"/>
                  <a:pt x="15709" y="2455"/>
                </a:cubicBezTo>
                <a:cubicBezTo>
                  <a:pt x="15709" y="2319"/>
                  <a:pt x="15654" y="2196"/>
                  <a:pt x="15565" y="2107"/>
                </a:cubicBezTo>
                <a:lnTo>
                  <a:pt x="13602" y="144"/>
                </a:lnTo>
                <a:cubicBezTo>
                  <a:pt x="13513" y="55"/>
                  <a:pt x="13390" y="0"/>
                  <a:pt x="13255" y="0"/>
                </a:cubicBezTo>
                <a:cubicBezTo>
                  <a:pt x="13118" y="0"/>
                  <a:pt x="12996" y="55"/>
                  <a:pt x="12907" y="144"/>
                </a:cubicBezTo>
                <a:lnTo>
                  <a:pt x="10944" y="2107"/>
                </a:lnTo>
                <a:cubicBezTo>
                  <a:pt x="10855" y="2196"/>
                  <a:pt x="10800" y="2319"/>
                  <a:pt x="10800" y="2455"/>
                </a:cubicBezTo>
                <a:cubicBezTo>
                  <a:pt x="10800" y="2726"/>
                  <a:pt x="11020" y="2945"/>
                  <a:pt x="11291" y="29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2" name="Shape 2810"/>
          <p:cNvSpPr/>
          <p:nvPr/>
        </p:nvSpPr>
        <p:spPr>
          <a:xfrm>
            <a:off x="15022766" y="2375310"/>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5"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9327" y="3240"/>
                </a:moveTo>
                <a:lnTo>
                  <a:pt x="15015" y="3240"/>
                </a:lnTo>
                <a:lnTo>
                  <a:pt x="13889" y="4478"/>
                </a:lnTo>
                <a:cubicBezTo>
                  <a:pt x="13801" y="4577"/>
                  <a:pt x="13745" y="4711"/>
                  <a:pt x="13745" y="4860"/>
                </a:cubicBezTo>
                <a:cubicBezTo>
                  <a:pt x="13745" y="5159"/>
                  <a:pt x="13966" y="5400"/>
                  <a:pt x="14236" y="5400"/>
                </a:cubicBezTo>
                <a:cubicBezTo>
                  <a:pt x="14373" y="5400"/>
                  <a:pt x="14495" y="5340"/>
                  <a:pt x="14583" y="5242"/>
                </a:cubicBezTo>
                <a:lnTo>
                  <a:pt x="16547" y="3082"/>
                </a:lnTo>
                <a:cubicBezTo>
                  <a:pt x="16636" y="2984"/>
                  <a:pt x="16691" y="2849"/>
                  <a:pt x="16691" y="2700"/>
                </a:cubicBezTo>
                <a:cubicBezTo>
                  <a:pt x="16691" y="2552"/>
                  <a:pt x="16636" y="2417"/>
                  <a:pt x="16547" y="2318"/>
                </a:cubicBezTo>
                <a:lnTo>
                  <a:pt x="14583" y="158"/>
                </a:lnTo>
                <a:cubicBezTo>
                  <a:pt x="14495" y="61"/>
                  <a:pt x="14373" y="0"/>
                  <a:pt x="14236" y="0"/>
                </a:cubicBezTo>
                <a:cubicBezTo>
                  <a:pt x="13966" y="0"/>
                  <a:pt x="13745" y="242"/>
                  <a:pt x="13745" y="540"/>
                </a:cubicBezTo>
                <a:cubicBezTo>
                  <a:pt x="13745" y="689"/>
                  <a:pt x="13801" y="824"/>
                  <a:pt x="13889" y="922"/>
                </a:cubicBezTo>
                <a:lnTo>
                  <a:pt x="15015" y="2160"/>
                </a:lnTo>
                <a:lnTo>
                  <a:pt x="9327" y="2160"/>
                </a:lnTo>
                <a:cubicBezTo>
                  <a:pt x="9056" y="2160"/>
                  <a:pt x="8836" y="2402"/>
                  <a:pt x="8836" y="2700"/>
                </a:cubicBezTo>
                <a:cubicBezTo>
                  <a:pt x="8836" y="2999"/>
                  <a:pt x="9056" y="3240"/>
                  <a:pt x="9327" y="32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3" name="Shape 2811"/>
          <p:cNvSpPr/>
          <p:nvPr/>
        </p:nvSpPr>
        <p:spPr>
          <a:xfrm>
            <a:off x="15726006" y="2375310"/>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6" y="18643"/>
                  <a:pt x="19342" y="18314"/>
                </a:cubicBezTo>
                <a:cubicBezTo>
                  <a:pt x="19479" y="18248"/>
                  <a:pt x="19581" y="18113"/>
                  <a:pt x="19619" y="17950"/>
                </a:cubicBezTo>
                <a:moveTo>
                  <a:pt x="10944" y="5242"/>
                </a:moveTo>
                <a:cubicBezTo>
                  <a:pt x="11033" y="5340"/>
                  <a:pt x="11155" y="5400"/>
                  <a:pt x="11291" y="5400"/>
                </a:cubicBezTo>
                <a:cubicBezTo>
                  <a:pt x="11562" y="5400"/>
                  <a:pt x="11782" y="5159"/>
                  <a:pt x="11782" y="4860"/>
                </a:cubicBezTo>
                <a:cubicBezTo>
                  <a:pt x="11782" y="4711"/>
                  <a:pt x="11727" y="4577"/>
                  <a:pt x="11638" y="4478"/>
                </a:cubicBezTo>
                <a:lnTo>
                  <a:pt x="10512" y="3240"/>
                </a:lnTo>
                <a:lnTo>
                  <a:pt x="16200" y="3240"/>
                </a:lnTo>
                <a:cubicBezTo>
                  <a:pt x="16471" y="3240"/>
                  <a:pt x="16691" y="2999"/>
                  <a:pt x="16691" y="2700"/>
                </a:cubicBezTo>
                <a:cubicBezTo>
                  <a:pt x="16691" y="2402"/>
                  <a:pt x="16471" y="2160"/>
                  <a:pt x="16200" y="2160"/>
                </a:cubicBezTo>
                <a:lnTo>
                  <a:pt x="10512" y="2160"/>
                </a:lnTo>
                <a:lnTo>
                  <a:pt x="11638" y="922"/>
                </a:lnTo>
                <a:cubicBezTo>
                  <a:pt x="11727" y="824"/>
                  <a:pt x="11782" y="689"/>
                  <a:pt x="11782" y="540"/>
                </a:cubicBezTo>
                <a:cubicBezTo>
                  <a:pt x="11782" y="242"/>
                  <a:pt x="11562" y="0"/>
                  <a:pt x="11291" y="0"/>
                </a:cubicBezTo>
                <a:cubicBezTo>
                  <a:pt x="11155" y="0"/>
                  <a:pt x="11033" y="61"/>
                  <a:pt x="10944" y="158"/>
                </a:cubicBezTo>
                <a:lnTo>
                  <a:pt x="8980" y="2318"/>
                </a:lnTo>
                <a:cubicBezTo>
                  <a:pt x="8891" y="2417"/>
                  <a:pt x="8836" y="2552"/>
                  <a:pt x="8836" y="2700"/>
                </a:cubicBezTo>
                <a:cubicBezTo>
                  <a:pt x="8836" y="2849"/>
                  <a:pt x="8891" y="2984"/>
                  <a:pt x="8980" y="3082"/>
                </a:cubicBezTo>
                <a:cubicBezTo>
                  <a:pt x="8980" y="3082"/>
                  <a:pt x="10944" y="5242"/>
                  <a:pt x="10944" y="524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4" name="Shape 2812"/>
          <p:cNvSpPr/>
          <p:nvPr/>
        </p:nvSpPr>
        <p:spPr>
          <a:xfrm>
            <a:off x="16429245" y="2375310"/>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17076" y="14040"/>
                </a:moveTo>
                <a:lnTo>
                  <a:pt x="17294" y="11880"/>
                </a:lnTo>
                <a:lnTo>
                  <a:pt x="19843" y="11880"/>
                </a:lnTo>
                <a:lnTo>
                  <a:pt x="19407" y="14040"/>
                </a:lnTo>
                <a:cubicBezTo>
                  <a:pt x="19407" y="14040"/>
                  <a:pt x="17076" y="14040"/>
                  <a:pt x="17076" y="14040"/>
                </a:cubicBezTo>
                <a:close/>
                <a:moveTo>
                  <a:pt x="18752" y="17280"/>
                </a:moveTo>
                <a:lnTo>
                  <a:pt x="16748" y="17280"/>
                </a:lnTo>
                <a:lnTo>
                  <a:pt x="16967" y="15120"/>
                </a:lnTo>
                <a:lnTo>
                  <a:pt x="19188" y="15120"/>
                </a:lnTo>
                <a:cubicBezTo>
                  <a:pt x="19188" y="15120"/>
                  <a:pt x="18752" y="17280"/>
                  <a:pt x="18752" y="17280"/>
                </a:cubicBezTo>
                <a:close/>
                <a:moveTo>
                  <a:pt x="17673" y="20520"/>
                </a:moveTo>
                <a:cubicBezTo>
                  <a:pt x="17131" y="20520"/>
                  <a:pt x="16691" y="20036"/>
                  <a:pt x="16691" y="19440"/>
                </a:cubicBezTo>
                <a:cubicBezTo>
                  <a:pt x="16691" y="18844"/>
                  <a:pt x="17131" y="18360"/>
                  <a:pt x="17673" y="18360"/>
                </a:cubicBezTo>
                <a:cubicBezTo>
                  <a:pt x="18215" y="18360"/>
                  <a:pt x="18655" y="18844"/>
                  <a:pt x="18655" y="19440"/>
                </a:cubicBezTo>
                <a:cubicBezTo>
                  <a:pt x="18655" y="20036"/>
                  <a:pt x="18215" y="20520"/>
                  <a:pt x="17673" y="20520"/>
                </a:cubicBezTo>
                <a:moveTo>
                  <a:pt x="16415" y="10800"/>
                </a:moveTo>
                <a:lnTo>
                  <a:pt x="13745" y="10800"/>
                </a:lnTo>
                <a:lnTo>
                  <a:pt x="13745" y="8640"/>
                </a:lnTo>
                <a:lnTo>
                  <a:pt x="16634" y="8640"/>
                </a:lnTo>
                <a:cubicBezTo>
                  <a:pt x="16634" y="8640"/>
                  <a:pt x="16415" y="10800"/>
                  <a:pt x="16415" y="10800"/>
                </a:cubicBezTo>
                <a:close/>
                <a:moveTo>
                  <a:pt x="16088" y="14040"/>
                </a:moveTo>
                <a:lnTo>
                  <a:pt x="13745" y="14040"/>
                </a:lnTo>
                <a:lnTo>
                  <a:pt x="13745" y="11880"/>
                </a:lnTo>
                <a:lnTo>
                  <a:pt x="16307" y="11880"/>
                </a:lnTo>
                <a:cubicBezTo>
                  <a:pt x="16307" y="11880"/>
                  <a:pt x="16088" y="14040"/>
                  <a:pt x="16088" y="14040"/>
                </a:cubicBezTo>
                <a:close/>
                <a:moveTo>
                  <a:pt x="15761" y="17280"/>
                </a:moveTo>
                <a:lnTo>
                  <a:pt x="13745" y="17280"/>
                </a:lnTo>
                <a:lnTo>
                  <a:pt x="13745" y="15120"/>
                </a:lnTo>
                <a:lnTo>
                  <a:pt x="15979" y="15120"/>
                </a:lnTo>
                <a:cubicBezTo>
                  <a:pt x="15979" y="15120"/>
                  <a:pt x="15761" y="17280"/>
                  <a:pt x="15761" y="17280"/>
                </a:cubicBezTo>
                <a:close/>
                <a:moveTo>
                  <a:pt x="12764" y="10800"/>
                </a:moveTo>
                <a:lnTo>
                  <a:pt x="10094" y="10800"/>
                </a:lnTo>
                <a:lnTo>
                  <a:pt x="9876" y="8640"/>
                </a:lnTo>
                <a:lnTo>
                  <a:pt x="12764" y="8640"/>
                </a:lnTo>
                <a:cubicBezTo>
                  <a:pt x="12764" y="8640"/>
                  <a:pt x="12764" y="10800"/>
                  <a:pt x="12764" y="10800"/>
                </a:cubicBezTo>
                <a:close/>
                <a:moveTo>
                  <a:pt x="12764" y="14040"/>
                </a:moveTo>
                <a:lnTo>
                  <a:pt x="10422" y="14040"/>
                </a:lnTo>
                <a:lnTo>
                  <a:pt x="10203" y="11880"/>
                </a:lnTo>
                <a:lnTo>
                  <a:pt x="12764" y="11880"/>
                </a:lnTo>
                <a:cubicBezTo>
                  <a:pt x="12764" y="11880"/>
                  <a:pt x="12764" y="14040"/>
                  <a:pt x="12764" y="14040"/>
                </a:cubicBezTo>
                <a:close/>
                <a:moveTo>
                  <a:pt x="12764" y="17280"/>
                </a:moveTo>
                <a:lnTo>
                  <a:pt x="10748" y="17280"/>
                </a:lnTo>
                <a:lnTo>
                  <a:pt x="10531" y="15120"/>
                </a:lnTo>
                <a:lnTo>
                  <a:pt x="12764" y="15120"/>
                </a:lnTo>
                <a:cubicBezTo>
                  <a:pt x="12764" y="15120"/>
                  <a:pt x="12764" y="17280"/>
                  <a:pt x="12764" y="17280"/>
                </a:cubicBezTo>
                <a:close/>
                <a:moveTo>
                  <a:pt x="8836" y="20520"/>
                </a:moveTo>
                <a:cubicBezTo>
                  <a:pt x="8294" y="20520"/>
                  <a:pt x="7855" y="20036"/>
                  <a:pt x="7855" y="19440"/>
                </a:cubicBezTo>
                <a:cubicBezTo>
                  <a:pt x="7855" y="18844"/>
                  <a:pt x="8294" y="18360"/>
                  <a:pt x="8836" y="18360"/>
                </a:cubicBezTo>
                <a:cubicBezTo>
                  <a:pt x="9379" y="18360"/>
                  <a:pt x="9818" y="18844"/>
                  <a:pt x="9818" y="19440"/>
                </a:cubicBezTo>
                <a:cubicBezTo>
                  <a:pt x="9818" y="20036"/>
                  <a:pt x="9379" y="20520"/>
                  <a:pt x="8836" y="20520"/>
                </a:cubicBezTo>
                <a:moveTo>
                  <a:pt x="7214" y="15120"/>
                </a:moveTo>
                <a:lnTo>
                  <a:pt x="9543" y="15120"/>
                </a:lnTo>
                <a:lnTo>
                  <a:pt x="9761" y="17280"/>
                </a:lnTo>
                <a:lnTo>
                  <a:pt x="7740" y="17280"/>
                </a:lnTo>
                <a:cubicBezTo>
                  <a:pt x="7740" y="17280"/>
                  <a:pt x="7214" y="15120"/>
                  <a:pt x="7214" y="15120"/>
                </a:cubicBezTo>
                <a:close/>
                <a:moveTo>
                  <a:pt x="6950" y="14040"/>
                </a:moveTo>
                <a:lnTo>
                  <a:pt x="6424" y="11880"/>
                </a:lnTo>
                <a:lnTo>
                  <a:pt x="9215" y="11880"/>
                </a:lnTo>
                <a:lnTo>
                  <a:pt x="9434" y="14040"/>
                </a:lnTo>
                <a:cubicBezTo>
                  <a:pt x="9434" y="14040"/>
                  <a:pt x="6950" y="14040"/>
                  <a:pt x="6950" y="14040"/>
                </a:cubicBezTo>
                <a:close/>
                <a:moveTo>
                  <a:pt x="5633" y="8640"/>
                </a:moveTo>
                <a:lnTo>
                  <a:pt x="8888" y="8640"/>
                </a:lnTo>
                <a:lnTo>
                  <a:pt x="9107" y="10800"/>
                </a:lnTo>
                <a:lnTo>
                  <a:pt x="6160" y="10800"/>
                </a:lnTo>
                <a:cubicBezTo>
                  <a:pt x="6160" y="10800"/>
                  <a:pt x="5633" y="8640"/>
                  <a:pt x="5633" y="8640"/>
                </a:cubicBezTo>
                <a:close/>
                <a:moveTo>
                  <a:pt x="17621" y="8640"/>
                </a:moveTo>
                <a:lnTo>
                  <a:pt x="20498" y="8640"/>
                </a:lnTo>
                <a:lnTo>
                  <a:pt x="20061" y="10800"/>
                </a:lnTo>
                <a:lnTo>
                  <a:pt x="17403" y="10800"/>
                </a:lnTo>
                <a:cubicBezTo>
                  <a:pt x="17403" y="10800"/>
                  <a:pt x="17621" y="8640"/>
                  <a:pt x="17621" y="8640"/>
                </a:cubicBezTo>
                <a:close/>
                <a:moveTo>
                  <a:pt x="19619" y="17950"/>
                </a:moveTo>
                <a:lnTo>
                  <a:pt x="19622" y="17951"/>
                </a:lnTo>
                <a:lnTo>
                  <a:pt x="21586" y="8231"/>
                </a:lnTo>
                <a:lnTo>
                  <a:pt x="21577" y="8229"/>
                </a:lnTo>
                <a:cubicBezTo>
                  <a:pt x="21586" y="8186"/>
                  <a:pt x="21600" y="8145"/>
                  <a:pt x="21600" y="8100"/>
                </a:cubicBezTo>
                <a:cubicBezTo>
                  <a:pt x="21600" y="7802"/>
                  <a:pt x="21380" y="7560"/>
                  <a:pt x="21109" y="7560"/>
                </a:cubicBezTo>
                <a:lnTo>
                  <a:pt x="5370" y="7560"/>
                </a:lnTo>
                <a:lnTo>
                  <a:pt x="4674" y="4705"/>
                </a:lnTo>
                <a:lnTo>
                  <a:pt x="4667" y="4707"/>
                </a:lnTo>
                <a:cubicBezTo>
                  <a:pt x="4606" y="4485"/>
                  <a:pt x="4426" y="4320"/>
                  <a:pt x="4204" y="4320"/>
                </a:cubicBezTo>
                <a:lnTo>
                  <a:pt x="491" y="4320"/>
                </a:lnTo>
                <a:cubicBezTo>
                  <a:pt x="220" y="4320"/>
                  <a:pt x="0" y="4562"/>
                  <a:pt x="0" y="4860"/>
                </a:cubicBezTo>
                <a:cubicBezTo>
                  <a:pt x="0" y="5159"/>
                  <a:pt x="220" y="5400"/>
                  <a:pt x="491" y="5400"/>
                </a:cubicBezTo>
                <a:lnTo>
                  <a:pt x="3827" y="5400"/>
                </a:lnTo>
                <a:lnTo>
                  <a:pt x="6893" y="17975"/>
                </a:lnTo>
                <a:lnTo>
                  <a:pt x="6894" y="17975"/>
                </a:lnTo>
                <a:cubicBezTo>
                  <a:pt x="6936" y="18127"/>
                  <a:pt x="7037" y="18251"/>
                  <a:pt x="7168" y="18314"/>
                </a:cubicBezTo>
                <a:cubicBezTo>
                  <a:pt x="6984" y="18643"/>
                  <a:pt x="6873" y="19026"/>
                  <a:pt x="6873" y="19440"/>
                </a:cubicBezTo>
                <a:cubicBezTo>
                  <a:pt x="6873" y="20633"/>
                  <a:pt x="7752" y="21600"/>
                  <a:pt x="8836" y="21600"/>
                </a:cubicBezTo>
                <a:cubicBezTo>
                  <a:pt x="9921" y="21600"/>
                  <a:pt x="10800" y="20633"/>
                  <a:pt x="10800" y="19440"/>
                </a:cubicBezTo>
                <a:cubicBezTo>
                  <a:pt x="10800" y="19045"/>
                  <a:pt x="10696" y="18679"/>
                  <a:pt x="10528" y="18360"/>
                </a:cubicBezTo>
                <a:lnTo>
                  <a:pt x="15982" y="18360"/>
                </a:lnTo>
                <a:cubicBezTo>
                  <a:pt x="15813" y="18679"/>
                  <a:pt x="15709" y="19045"/>
                  <a:pt x="15709" y="19440"/>
                </a:cubicBezTo>
                <a:cubicBezTo>
                  <a:pt x="15709" y="20633"/>
                  <a:pt x="16588" y="21600"/>
                  <a:pt x="17673" y="21600"/>
                </a:cubicBezTo>
                <a:cubicBezTo>
                  <a:pt x="18757" y="21600"/>
                  <a:pt x="19636" y="20633"/>
                  <a:pt x="19636" y="19440"/>
                </a:cubicBezTo>
                <a:cubicBezTo>
                  <a:pt x="19636" y="19026"/>
                  <a:pt x="19525" y="18643"/>
                  <a:pt x="19341" y="18314"/>
                </a:cubicBezTo>
                <a:cubicBezTo>
                  <a:pt x="19479" y="18248"/>
                  <a:pt x="19581" y="18113"/>
                  <a:pt x="19619" y="17950"/>
                </a:cubicBezTo>
                <a:moveTo>
                  <a:pt x="10800" y="3780"/>
                </a:moveTo>
                <a:lnTo>
                  <a:pt x="12764" y="3780"/>
                </a:lnTo>
                <a:lnTo>
                  <a:pt x="12764" y="5940"/>
                </a:lnTo>
                <a:cubicBezTo>
                  <a:pt x="12764" y="6239"/>
                  <a:pt x="12984" y="6480"/>
                  <a:pt x="13255" y="6480"/>
                </a:cubicBezTo>
                <a:cubicBezTo>
                  <a:pt x="13526" y="6480"/>
                  <a:pt x="13745" y="6239"/>
                  <a:pt x="13745" y="5940"/>
                </a:cubicBezTo>
                <a:lnTo>
                  <a:pt x="13745" y="3780"/>
                </a:lnTo>
                <a:lnTo>
                  <a:pt x="15709" y="3780"/>
                </a:lnTo>
                <a:cubicBezTo>
                  <a:pt x="15980" y="3780"/>
                  <a:pt x="16200" y="3539"/>
                  <a:pt x="16200" y="3240"/>
                </a:cubicBezTo>
                <a:cubicBezTo>
                  <a:pt x="16200" y="2942"/>
                  <a:pt x="15980" y="2700"/>
                  <a:pt x="15709" y="2700"/>
                </a:cubicBezTo>
                <a:lnTo>
                  <a:pt x="13745" y="2700"/>
                </a:lnTo>
                <a:lnTo>
                  <a:pt x="13745" y="540"/>
                </a:lnTo>
                <a:cubicBezTo>
                  <a:pt x="13745" y="242"/>
                  <a:pt x="13526" y="0"/>
                  <a:pt x="13255" y="0"/>
                </a:cubicBezTo>
                <a:cubicBezTo>
                  <a:pt x="12984" y="0"/>
                  <a:pt x="12764" y="242"/>
                  <a:pt x="12764" y="540"/>
                </a:cubicBezTo>
                <a:lnTo>
                  <a:pt x="12764" y="2700"/>
                </a:lnTo>
                <a:lnTo>
                  <a:pt x="10800" y="2700"/>
                </a:lnTo>
                <a:cubicBezTo>
                  <a:pt x="10529" y="2700"/>
                  <a:pt x="10309" y="2942"/>
                  <a:pt x="10309" y="3240"/>
                </a:cubicBezTo>
                <a:cubicBezTo>
                  <a:pt x="10309" y="3539"/>
                  <a:pt x="10529" y="3780"/>
                  <a:pt x="10800" y="378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5" name="Shape 2813"/>
          <p:cNvSpPr/>
          <p:nvPr/>
        </p:nvSpPr>
        <p:spPr>
          <a:xfrm>
            <a:off x="17132485" y="2400426"/>
            <a:ext cx="368364" cy="293016"/>
          </a:xfrm>
          <a:custGeom>
            <a:avLst/>
            <a:gdLst/>
            <a:ahLst/>
            <a:cxnLst>
              <a:cxn ang="0">
                <a:pos x="wd2" y="hd2"/>
              </a:cxn>
              <a:cxn ang="5400000">
                <a:pos x="wd2" y="hd2"/>
              </a:cxn>
              <a:cxn ang="10800000">
                <a:pos x="wd2" y="hd2"/>
              </a:cxn>
              <a:cxn ang="16200000">
                <a:pos x="wd2" y="hd2"/>
              </a:cxn>
            </a:cxnLst>
            <a:rect l="0" t="0" r="r" b="b"/>
            <a:pathLst>
              <a:path w="21600" h="21600" extrusionOk="0">
                <a:moveTo>
                  <a:pt x="17076" y="12960"/>
                </a:moveTo>
                <a:lnTo>
                  <a:pt x="17294" y="10491"/>
                </a:lnTo>
                <a:lnTo>
                  <a:pt x="19843" y="10491"/>
                </a:lnTo>
                <a:lnTo>
                  <a:pt x="19407" y="12960"/>
                </a:lnTo>
                <a:cubicBezTo>
                  <a:pt x="19407" y="12960"/>
                  <a:pt x="17076" y="12960"/>
                  <a:pt x="17076" y="12960"/>
                </a:cubicBezTo>
                <a:close/>
                <a:moveTo>
                  <a:pt x="18752" y="16663"/>
                </a:moveTo>
                <a:lnTo>
                  <a:pt x="16748" y="16663"/>
                </a:lnTo>
                <a:lnTo>
                  <a:pt x="16967" y="14194"/>
                </a:lnTo>
                <a:lnTo>
                  <a:pt x="19188" y="14194"/>
                </a:lnTo>
                <a:cubicBezTo>
                  <a:pt x="19188" y="14194"/>
                  <a:pt x="18752" y="16663"/>
                  <a:pt x="18752" y="16663"/>
                </a:cubicBezTo>
                <a:close/>
                <a:moveTo>
                  <a:pt x="17673" y="20366"/>
                </a:moveTo>
                <a:cubicBezTo>
                  <a:pt x="17131" y="20366"/>
                  <a:pt x="16691" y="19813"/>
                  <a:pt x="16691" y="19131"/>
                </a:cubicBezTo>
                <a:cubicBezTo>
                  <a:pt x="16691" y="18450"/>
                  <a:pt x="17131" y="17897"/>
                  <a:pt x="17673" y="17897"/>
                </a:cubicBezTo>
                <a:cubicBezTo>
                  <a:pt x="18215" y="17897"/>
                  <a:pt x="18655" y="18450"/>
                  <a:pt x="18655" y="19131"/>
                </a:cubicBezTo>
                <a:cubicBezTo>
                  <a:pt x="18655" y="19813"/>
                  <a:pt x="18215" y="20366"/>
                  <a:pt x="17673" y="20366"/>
                </a:cubicBezTo>
                <a:moveTo>
                  <a:pt x="16415" y="9257"/>
                </a:moveTo>
                <a:lnTo>
                  <a:pt x="13745" y="9257"/>
                </a:lnTo>
                <a:lnTo>
                  <a:pt x="13745" y="6789"/>
                </a:lnTo>
                <a:lnTo>
                  <a:pt x="16634" y="6789"/>
                </a:lnTo>
                <a:cubicBezTo>
                  <a:pt x="16634" y="6789"/>
                  <a:pt x="16415" y="9257"/>
                  <a:pt x="16415" y="9257"/>
                </a:cubicBezTo>
                <a:close/>
                <a:moveTo>
                  <a:pt x="16088" y="12960"/>
                </a:moveTo>
                <a:lnTo>
                  <a:pt x="13745" y="12960"/>
                </a:lnTo>
                <a:lnTo>
                  <a:pt x="13745" y="10491"/>
                </a:lnTo>
                <a:lnTo>
                  <a:pt x="16307" y="10491"/>
                </a:lnTo>
                <a:cubicBezTo>
                  <a:pt x="16307" y="10491"/>
                  <a:pt x="16088" y="12960"/>
                  <a:pt x="16088" y="12960"/>
                </a:cubicBezTo>
                <a:close/>
                <a:moveTo>
                  <a:pt x="15761" y="16663"/>
                </a:moveTo>
                <a:lnTo>
                  <a:pt x="13745" y="16663"/>
                </a:lnTo>
                <a:lnTo>
                  <a:pt x="13745" y="14194"/>
                </a:lnTo>
                <a:lnTo>
                  <a:pt x="15979" y="14194"/>
                </a:lnTo>
                <a:cubicBezTo>
                  <a:pt x="15979" y="14194"/>
                  <a:pt x="15761" y="16663"/>
                  <a:pt x="15761" y="16663"/>
                </a:cubicBezTo>
                <a:close/>
                <a:moveTo>
                  <a:pt x="12764" y="9257"/>
                </a:moveTo>
                <a:lnTo>
                  <a:pt x="10094" y="9257"/>
                </a:lnTo>
                <a:lnTo>
                  <a:pt x="9876" y="6789"/>
                </a:lnTo>
                <a:lnTo>
                  <a:pt x="12764" y="6789"/>
                </a:lnTo>
                <a:cubicBezTo>
                  <a:pt x="12764" y="6789"/>
                  <a:pt x="12764" y="9257"/>
                  <a:pt x="12764" y="9257"/>
                </a:cubicBezTo>
                <a:close/>
                <a:moveTo>
                  <a:pt x="12764" y="12960"/>
                </a:moveTo>
                <a:lnTo>
                  <a:pt x="10422" y="12960"/>
                </a:lnTo>
                <a:lnTo>
                  <a:pt x="10203" y="10491"/>
                </a:lnTo>
                <a:lnTo>
                  <a:pt x="12764" y="10491"/>
                </a:lnTo>
                <a:cubicBezTo>
                  <a:pt x="12764" y="10491"/>
                  <a:pt x="12764" y="12960"/>
                  <a:pt x="12764" y="12960"/>
                </a:cubicBezTo>
                <a:close/>
                <a:moveTo>
                  <a:pt x="12764" y="16663"/>
                </a:moveTo>
                <a:lnTo>
                  <a:pt x="10748" y="16663"/>
                </a:lnTo>
                <a:lnTo>
                  <a:pt x="10531" y="14194"/>
                </a:lnTo>
                <a:lnTo>
                  <a:pt x="12764" y="14194"/>
                </a:lnTo>
                <a:cubicBezTo>
                  <a:pt x="12764" y="14194"/>
                  <a:pt x="12764" y="16663"/>
                  <a:pt x="12764" y="16663"/>
                </a:cubicBezTo>
                <a:close/>
                <a:moveTo>
                  <a:pt x="8836" y="20366"/>
                </a:moveTo>
                <a:cubicBezTo>
                  <a:pt x="8294" y="20366"/>
                  <a:pt x="7855" y="19813"/>
                  <a:pt x="7855" y="19131"/>
                </a:cubicBezTo>
                <a:cubicBezTo>
                  <a:pt x="7855" y="18450"/>
                  <a:pt x="8294" y="17897"/>
                  <a:pt x="8836" y="17897"/>
                </a:cubicBezTo>
                <a:cubicBezTo>
                  <a:pt x="9379" y="17897"/>
                  <a:pt x="9818" y="18450"/>
                  <a:pt x="9818" y="19131"/>
                </a:cubicBezTo>
                <a:cubicBezTo>
                  <a:pt x="9818" y="19813"/>
                  <a:pt x="9379" y="20366"/>
                  <a:pt x="8836" y="20366"/>
                </a:cubicBezTo>
                <a:moveTo>
                  <a:pt x="7214" y="14194"/>
                </a:moveTo>
                <a:lnTo>
                  <a:pt x="9543" y="14194"/>
                </a:lnTo>
                <a:lnTo>
                  <a:pt x="9761" y="16663"/>
                </a:lnTo>
                <a:lnTo>
                  <a:pt x="7740" y="16663"/>
                </a:lnTo>
                <a:cubicBezTo>
                  <a:pt x="7740" y="16663"/>
                  <a:pt x="7214" y="14194"/>
                  <a:pt x="7214" y="14194"/>
                </a:cubicBezTo>
                <a:close/>
                <a:moveTo>
                  <a:pt x="6950" y="12960"/>
                </a:moveTo>
                <a:lnTo>
                  <a:pt x="6424" y="10491"/>
                </a:lnTo>
                <a:lnTo>
                  <a:pt x="9215" y="10491"/>
                </a:lnTo>
                <a:lnTo>
                  <a:pt x="9434" y="12960"/>
                </a:lnTo>
                <a:cubicBezTo>
                  <a:pt x="9434" y="12960"/>
                  <a:pt x="6950" y="12960"/>
                  <a:pt x="6950" y="12960"/>
                </a:cubicBezTo>
                <a:close/>
                <a:moveTo>
                  <a:pt x="5633" y="6789"/>
                </a:moveTo>
                <a:lnTo>
                  <a:pt x="8888" y="6789"/>
                </a:lnTo>
                <a:lnTo>
                  <a:pt x="9107" y="9257"/>
                </a:lnTo>
                <a:lnTo>
                  <a:pt x="6160" y="9257"/>
                </a:lnTo>
                <a:cubicBezTo>
                  <a:pt x="6160" y="9257"/>
                  <a:pt x="5633" y="6789"/>
                  <a:pt x="5633" y="6789"/>
                </a:cubicBezTo>
                <a:close/>
                <a:moveTo>
                  <a:pt x="17621" y="6789"/>
                </a:moveTo>
                <a:lnTo>
                  <a:pt x="20498" y="6789"/>
                </a:lnTo>
                <a:lnTo>
                  <a:pt x="20061" y="9257"/>
                </a:lnTo>
                <a:lnTo>
                  <a:pt x="17403" y="9257"/>
                </a:lnTo>
                <a:cubicBezTo>
                  <a:pt x="17403" y="9257"/>
                  <a:pt x="17621" y="6789"/>
                  <a:pt x="17621" y="6789"/>
                </a:cubicBezTo>
                <a:close/>
                <a:moveTo>
                  <a:pt x="19619" y="17429"/>
                </a:moveTo>
                <a:lnTo>
                  <a:pt x="19622" y="17429"/>
                </a:lnTo>
                <a:lnTo>
                  <a:pt x="21585" y="6321"/>
                </a:lnTo>
                <a:lnTo>
                  <a:pt x="21577" y="6318"/>
                </a:lnTo>
                <a:cubicBezTo>
                  <a:pt x="21586" y="6270"/>
                  <a:pt x="21600" y="6224"/>
                  <a:pt x="21600" y="6171"/>
                </a:cubicBezTo>
                <a:cubicBezTo>
                  <a:pt x="21600" y="5830"/>
                  <a:pt x="21380" y="5554"/>
                  <a:pt x="21109" y="5554"/>
                </a:cubicBezTo>
                <a:lnTo>
                  <a:pt x="5370" y="5554"/>
                </a:lnTo>
                <a:lnTo>
                  <a:pt x="4674" y="2291"/>
                </a:lnTo>
                <a:lnTo>
                  <a:pt x="4667" y="2294"/>
                </a:lnTo>
                <a:cubicBezTo>
                  <a:pt x="4606" y="2040"/>
                  <a:pt x="4426" y="1851"/>
                  <a:pt x="4204" y="1851"/>
                </a:cubicBezTo>
                <a:lnTo>
                  <a:pt x="491" y="1851"/>
                </a:lnTo>
                <a:cubicBezTo>
                  <a:pt x="220" y="1851"/>
                  <a:pt x="0" y="2127"/>
                  <a:pt x="0" y="2469"/>
                </a:cubicBezTo>
                <a:cubicBezTo>
                  <a:pt x="0" y="2810"/>
                  <a:pt x="220" y="3086"/>
                  <a:pt x="491" y="3086"/>
                </a:cubicBezTo>
                <a:lnTo>
                  <a:pt x="3827" y="3086"/>
                </a:lnTo>
                <a:lnTo>
                  <a:pt x="6893" y="17457"/>
                </a:lnTo>
                <a:lnTo>
                  <a:pt x="6894" y="17457"/>
                </a:lnTo>
                <a:cubicBezTo>
                  <a:pt x="6936" y="17631"/>
                  <a:pt x="7037" y="17772"/>
                  <a:pt x="7168" y="17845"/>
                </a:cubicBezTo>
                <a:cubicBezTo>
                  <a:pt x="6984" y="18220"/>
                  <a:pt x="6873" y="18658"/>
                  <a:pt x="6873" y="19131"/>
                </a:cubicBezTo>
                <a:cubicBezTo>
                  <a:pt x="6873" y="20495"/>
                  <a:pt x="7752" y="21600"/>
                  <a:pt x="8836" y="21600"/>
                </a:cubicBezTo>
                <a:cubicBezTo>
                  <a:pt x="9921" y="21600"/>
                  <a:pt x="10800" y="20495"/>
                  <a:pt x="10800" y="19131"/>
                </a:cubicBezTo>
                <a:cubicBezTo>
                  <a:pt x="10800" y="18680"/>
                  <a:pt x="10696" y="18262"/>
                  <a:pt x="10528" y="17897"/>
                </a:cubicBezTo>
                <a:lnTo>
                  <a:pt x="15982" y="17897"/>
                </a:lnTo>
                <a:cubicBezTo>
                  <a:pt x="15813" y="18262"/>
                  <a:pt x="15709" y="18680"/>
                  <a:pt x="15709" y="19131"/>
                </a:cubicBezTo>
                <a:cubicBezTo>
                  <a:pt x="15709" y="20495"/>
                  <a:pt x="16588" y="21600"/>
                  <a:pt x="17673" y="21600"/>
                </a:cubicBezTo>
                <a:cubicBezTo>
                  <a:pt x="18757" y="21600"/>
                  <a:pt x="19636" y="20495"/>
                  <a:pt x="19636" y="19131"/>
                </a:cubicBezTo>
                <a:cubicBezTo>
                  <a:pt x="19636" y="18658"/>
                  <a:pt x="19525" y="18220"/>
                  <a:pt x="19341" y="17845"/>
                </a:cubicBezTo>
                <a:cubicBezTo>
                  <a:pt x="19479" y="17769"/>
                  <a:pt x="19581" y="17615"/>
                  <a:pt x="19619" y="17429"/>
                </a:cubicBezTo>
                <a:moveTo>
                  <a:pt x="10800" y="1234"/>
                </a:moveTo>
                <a:lnTo>
                  <a:pt x="15709" y="1234"/>
                </a:lnTo>
                <a:cubicBezTo>
                  <a:pt x="15980" y="1234"/>
                  <a:pt x="16200" y="959"/>
                  <a:pt x="16200" y="617"/>
                </a:cubicBezTo>
                <a:cubicBezTo>
                  <a:pt x="16200" y="276"/>
                  <a:pt x="15980" y="0"/>
                  <a:pt x="15709" y="0"/>
                </a:cubicBezTo>
                <a:lnTo>
                  <a:pt x="10800" y="0"/>
                </a:lnTo>
                <a:cubicBezTo>
                  <a:pt x="10529" y="0"/>
                  <a:pt x="10309" y="276"/>
                  <a:pt x="10309" y="617"/>
                </a:cubicBezTo>
                <a:cubicBezTo>
                  <a:pt x="10309" y="959"/>
                  <a:pt x="10529" y="1234"/>
                  <a:pt x="10800" y="123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6" name="Shape 2814"/>
          <p:cNvSpPr/>
          <p:nvPr/>
        </p:nvSpPr>
        <p:spPr>
          <a:xfrm>
            <a:off x="17869212" y="2358566"/>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4400" y="10800"/>
                </a:moveTo>
                <a:lnTo>
                  <a:pt x="13200" y="10800"/>
                </a:lnTo>
                <a:lnTo>
                  <a:pt x="13200" y="11782"/>
                </a:lnTo>
                <a:lnTo>
                  <a:pt x="14400" y="11782"/>
                </a:lnTo>
                <a:cubicBezTo>
                  <a:pt x="14400" y="11782"/>
                  <a:pt x="14400" y="10800"/>
                  <a:pt x="14400" y="10800"/>
                </a:cubicBezTo>
                <a:close/>
                <a:moveTo>
                  <a:pt x="15600" y="11782"/>
                </a:moveTo>
                <a:lnTo>
                  <a:pt x="16800" y="11782"/>
                </a:lnTo>
                <a:lnTo>
                  <a:pt x="16800" y="10800"/>
                </a:lnTo>
                <a:lnTo>
                  <a:pt x="15600" y="10800"/>
                </a:lnTo>
                <a:cubicBezTo>
                  <a:pt x="15600" y="10800"/>
                  <a:pt x="15600" y="11782"/>
                  <a:pt x="15600" y="11782"/>
                </a:cubicBezTo>
                <a:close/>
                <a:moveTo>
                  <a:pt x="15600" y="15709"/>
                </a:moveTo>
                <a:lnTo>
                  <a:pt x="19200" y="15709"/>
                </a:lnTo>
                <a:lnTo>
                  <a:pt x="19200" y="14727"/>
                </a:lnTo>
                <a:lnTo>
                  <a:pt x="15600" y="14727"/>
                </a:lnTo>
                <a:cubicBezTo>
                  <a:pt x="15600" y="14727"/>
                  <a:pt x="15600" y="15709"/>
                  <a:pt x="15600" y="15709"/>
                </a:cubicBezTo>
                <a:close/>
                <a:moveTo>
                  <a:pt x="14400" y="8836"/>
                </a:moveTo>
                <a:lnTo>
                  <a:pt x="13200" y="8836"/>
                </a:lnTo>
                <a:lnTo>
                  <a:pt x="13200" y="9818"/>
                </a:lnTo>
                <a:lnTo>
                  <a:pt x="14400" y="9818"/>
                </a:lnTo>
                <a:cubicBezTo>
                  <a:pt x="14400" y="9818"/>
                  <a:pt x="14400" y="8836"/>
                  <a:pt x="14400" y="8836"/>
                </a:cubicBezTo>
                <a:close/>
                <a:moveTo>
                  <a:pt x="16800" y="8836"/>
                </a:moveTo>
                <a:lnTo>
                  <a:pt x="15600" y="8836"/>
                </a:lnTo>
                <a:lnTo>
                  <a:pt x="15600" y="9818"/>
                </a:lnTo>
                <a:lnTo>
                  <a:pt x="16800" y="9818"/>
                </a:lnTo>
                <a:cubicBezTo>
                  <a:pt x="16800" y="9818"/>
                  <a:pt x="16800" y="8836"/>
                  <a:pt x="16800" y="8836"/>
                </a:cubicBezTo>
                <a:close/>
                <a:moveTo>
                  <a:pt x="19200" y="6873"/>
                </a:moveTo>
                <a:lnTo>
                  <a:pt x="13200" y="6873"/>
                </a:lnTo>
                <a:lnTo>
                  <a:pt x="13200" y="7855"/>
                </a:lnTo>
                <a:lnTo>
                  <a:pt x="19200" y="7855"/>
                </a:lnTo>
                <a:cubicBezTo>
                  <a:pt x="19200" y="7855"/>
                  <a:pt x="19200" y="6873"/>
                  <a:pt x="19200" y="6873"/>
                </a:cubicBezTo>
                <a:close/>
                <a:moveTo>
                  <a:pt x="18000" y="9818"/>
                </a:moveTo>
                <a:lnTo>
                  <a:pt x="19200" y="9818"/>
                </a:lnTo>
                <a:lnTo>
                  <a:pt x="19200" y="8836"/>
                </a:lnTo>
                <a:lnTo>
                  <a:pt x="18000" y="8836"/>
                </a:lnTo>
                <a:cubicBezTo>
                  <a:pt x="18000" y="8836"/>
                  <a:pt x="18000" y="9818"/>
                  <a:pt x="18000" y="9818"/>
                </a:cubicBezTo>
                <a:close/>
                <a:moveTo>
                  <a:pt x="18000" y="11782"/>
                </a:moveTo>
                <a:lnTo>
                  <a:pt x="19200" y="11782"/>
                </a:lnTo>
                <a:lnTo>
                  <a:pt x="19200" y="10800"/>
                </a:lnTo>
                <a:lnTo>
                  <a:pt x="18000" y="10800"/>
                </a:lnTo>
                <a:cubicBezTo>
                  <a:pt x="18000" y="10800"/>
                  <a:pt x="18000" y="11782"/>
                  <a:pt x="18000" y="11782"/>
                </a:cubicBezTo>
                <a:close/>
                <a:moveTo>
                  <a:pt x="15600" y="13745"/>
                </a:moveTo>
                <a:lnTo>
                  <a:pt x="16800" y="13745"/>
                </a:lnTo>
                <a:lnTo>
                  <a:pt x="16800" y="12764"/>
                </a:lnTo>
                <a:lnTo>
                  <a:pt x="15600" y="12764"/>
                </a:lnTo>
                <a:cubicBezTo>
                  <a:pt x="15600" y="12764"/>
                  <a:pt x="15600" y="13745"/>
                  <a:pt x="15600" y="13745"/>
                </a:cubicBezTo>
                <a:close/>
                <a:moveTo>
                  <a:pt x="18000" y="13745"/>
                </a:moveTo>
                <a:lnTo>
                  <a:pt x="19200" y="13745"/>
                </a:lnTo>
                <a:lnTo>
                  <a:pt x="19200" y="12764"/>
                </a:lnTo>
                <a:lnTo>
                  <a:pt x="18000" y="12764"/>
                </a:lnTo>
                <a:cubicBezTo>
                  <a:pt x="18000" y="12764"/>
                  <a:pt x="18000" y="13745"/>
                  <a:pt x="18000" y="13745"/>
                </a:cubicBezTo>
                <a:close/>
                <a:moveTo>
                  <a:pt x="20400" y="16691"/>
                </a:moveTo>
                <a:lnTo>
                  <a:pt x="1200" y="16691"/>
                </a:lnTo>
                <a:lnTo>
                  <a:pt x="1200" y="5891"/>
                </a:lnTo>
                <a:lnTo>
                  <a:pt x="20400" y="5891"/>
                </a:lnTo>
                <a:cubicBezTo>
                  <a:pt x="20400" y="5891"/>
                  <a:pt x="20400" y="16691"/>
                  <a:pt x="20400" y="16691"/>
                </a:cubicBezTo>
                <a:close/>
                <a:moveTo>
                  <a:pt x="20400" y="20618"/>
                </a:moveTo>
                <a:lnTo>
                  <a:pt x="1200" y="20618"/>
                </a:lnTo>
                <a:lnTo>
                  <a:pt x="1200" y="17673"/>
                </a:lnTo>
                <a:lnTo>
                  <a:pt x="20400" y="17673"/>
                </a:lnTo>
                <a:cubicBezTo>
                  <a:pt x="20400" y="17673"/>
                  <a:pt x="20400" y="20618"/>
                  <a:pt x="20400" y="20618"/>
                </a:cubicBezTo>
                <a:close/>
                <a:moveTo>
                  <a:pt x="15000" y="4909"/>
                </a:moveTo>
                <a:lnTo>
                  <a:pt x="13800" y="4909"/>
                </a:lnTo>
                <a:lnTo>
                  <a:pt x="13800" y="2945"/>
                </a:lnTo>
                <a:lnTo>
                  <a:pt x="15000" y="2945"/>
                </a:lnTo>
                <a:cubicBezTo>
                  <a:pt x="15000" y="2945"/>
                  <a:pt x="15000" y="4909"/>
                  <a:pt x="15000" y="4909"/>
                </a:cubicBezTo>
                <a:close/>
                <a:moveTo>
                  <a:pt x="13200" y="982"/>
                </a:moveTo>
                <a:lnTo>
                  <a:pt x="18000" y="982"/>
                </a:lnTo>
                <a:lnTo>
                  <a:pt x="18000" y="1964"/>
                </a:lnTo>
                <a:lnTo>
                  <a:pt x="13200" y="1964"/>
                </a:lnTo>
                <a:cubicBezTo>
                  <a:pt x="13200" y="1964"/>
                  <a:pt x="13200" y="982"/>
                  <a:pt x="13200" y="982"/>
                </a:cubicBezTo>
                <a:close/>
                <a:moveTo>
                  <a:pt x="12000" y="1964"/>
                </a:moveTo>
                <a:lnTo>
                  <a:pt x="10800" y="1964"/>
                </a:lnTo>
                <a:lnTo>
                  <a:pt x="10800" y="982"/>
                </a:lnTo>
                <a:lnTo>
                  <a:pt x="12000" y="982"/>
                </a:lnTo>
                <a:cubicBezTo>
                  <a:pt x="12000" y="982"/>
                  <a:pt x="12000" y="1964"/>
                  <a:pt x="12000" y="1964"/>
                </a:cubicBezTo>
                <a:close/>
                <a:moveTo>
                  <a:pt x="20400" y="4909"/>
                </a:moveTo>
                <a:lnTo>
                  <a:pt x="16200" y="4909"/>
                </a:lnTo>
                <a:lnTo>
                  <a:pt x="16200" y="2945"/>
                </a:lnTo>
                <a:lnTo>
                  <a:pt x="18000" y="2945"/>
                </a:lnTo>
                <a:cubicBezTo>
                  <a:pt x="18662" y="2945"/>
                  <a:pt x="19200" y="2506"/>
                  <a:pt x="19200" y="1964"/>
                </a:cubicBezTo>
                <a:lnTo>
                  <a:pt x="19200" y="982"/>
                </a:lnTo>
                <a:cubicBezTo>
                  <a:pt x="19200" y="440"/>
                  <a:pt x="18662" y="0"/>
                  <a:pt x="18000" y="0"/>
                </a:cubicBezTo>
                <a:lnTo>
                  <a:pt x="10800" y="0"/>
                </a:lnTo>
                <a:cubicBezTo>
                  <a:pt x="10138" y="0"/>
                  <a:pt x="9600" y="440"/>
                  <a:pt x="9600" y="982"/>
                </a:cubicBezTo>
                <a:lnTo>
                  <a:pt x="9600" y="1964"/>
                </a:lnTo>
                <a:cubicBezTo>
                  <a:pt x="9600" y="2506"/>
                  <a:pt x="10138" y="2945"/>
                  <a:pt x="10800" y="2945"/>
                </a:cubicBezTo>
                <a:lnTo>
                  <a:pt x="12600" y="2945"/>
                </a:lnTo>
                <a:lnTo>
                  <a:pt x="12600" y="4909"/>
                </a:lnTo>
                <a:lnTo>
                  <a:pt x="1200" y="4909"/>
                </a:lnTo>
                <a:cubicBezTo>
                  <a:pt x="538" y="4909"/>
                  <a:pt x="0" y="5349"/>
                  <a:pt x="0" y="5891"/>
                </a:cubicBezTo>
                <a:lnTo>
                  <a:pt x="0" y="20618"/>
                </a:lnTo>
                <a:cubicBezTo>
                  <a:pt x="0" y="21160"/>
                  <a:pt x="538" y="21600"/>
                  <a:pt x="1200" y="21600"/>
                </a:cubicBezTo>
                <a:lnTo>
                  <a:pt x="20400" y="21600"/>
                </a:lnTo>
                <a:cubicBezTo>
                  <a:pt x="21062" y="21600"/>
                  <a:pt x="21600" y="21160"/>
                  <a:pt x="21600" y="20618"/>
                </a:cubicBezTo>
                <a:lnTo>
                  <a:pt x="21600" y="5891"/>
                </a:lnTo>
                <a:cubicBezTo>
                  <a:pt x="21600" y="5349"/>
                  <a:pt x="21062" y="4909"/>
                  <a:pt x="20400" y="4909"/>
                </a:cubicBezTo>
                <a:moveTo>
                  <a:pt x="3600" y="14727"/>
                </a:moveTo>
                <a:lnTo>
                  <a:pt x="2400" y="14727"/>
                </a:lnTo>
                <a:lnTo>
                  <a:pt x="2400" y="15709"/>
                </a:lnTo>
                <a:lnTo>
                  <a:pt x="3600" y="15709"/>
                </a:lnTo>
                <a:cubicBezTo>
                  <a:pt x="3600" y="15709"/>
                  <a:pt x="3600" y="14727"/>
                  <a:pt x="3600" y="14727"/>
                </a:cubicBezTo>
                <a:close/>
                <a:moveTo>
                  <a:pt x="4800" y="15709"/>
                </a:moveTo>
                <a:lnTo>
                  <a:pt x="6000" y="15709"/>
                </a:lnTo>
                <a:lnTo>
                  <a:pt x="6000" y="14727"/>
                </a:lnTo>
                <a:lnTo>
                  <a:pt x="4800" y="14727"/>
                </a:lnTo>
                <a:cubicBezTo>
                  <a:pt x="4800" y="14727"/>
                  <a:pt x="4800" y="15709"/>
                  <a:pt x="4800" y="15709"/>
                </a:cubicBezTo>
                <a:close/>
                <a:moveTo>
                  <a:pt x="9000" y="19636"/>
                </a:moveTo>
                <a:lnTo>
                  <a:pt x="12600" y="19636"/>
                </a:lnTo>
                <a:cubicBezTo>
                  <a:pt x="12931" y="19636"/>
                  <a:pt x="13200" y="19417"/>
                  <a:pt x="13200" y="19145"/>
                </a:cubicBezTo>
                <a:cubicBezTo>
                  <a:pt x="13200" y="18875"/>
                  <a:pt x="12931" y="18655"/>
                  <a:pt x="12600" y="18655"/>
                </a:cubicBezTo>
                <a:lnTo>
                  <a:pt x="9000" y="18655"/>
                </a:lnTo>
                <a:cubicBezTo>
                  <a:pt x="8669" y="18655"/>
                  <a:pt x="8400" y="18875"/>
                  <a:pt x="8400" y="19145"/>
                </a:cubicBezTo>
                <a:cubicBezTo>
                  <a:pt x="8400" y="19417"/>
                  <a:pt x="8669" y="19636"/>
                  <a:pt x="9000" y="19636"/>
                </a:cubicBezTo>
                <a:moveTo>
                  <a:pt x="7200" y="15709"/>
                </a:moveTo>
                <a:lnTo>
                  <a:pt x="8400" y="15709"/>
                </a:lnTo>
                <a:lnTo>
                  <a:pt x="8400" y="14727"/>
                </a:lnTo>
                <a:lnTo>
                  <a:pt x="7200" y="14727"/>
                </a:lnTo>
                <a:cubicBezTo>
                  <a:pt x="7200" y="14727"/>
                  <a:pt x="7200" y="15709"/>
                  <a:pt x="7200" y="15709"/>
                </a:cubicBezTo>
                <a:close/>
                <a:moveTo>
                  <a:pt x="14400" y="12764"/>
                </a:moveTo>
                <a:lnTo>
                  <a:pt x="13200" y="12764"/>
                </a:lnTo>
                <a:lnTo>
                  <a:pt x="13200" y="13745"/>
                </a:lnTo>
                <a:lnTo>
                  <a:pt x="14400" y="13745"/>
                </a:lnTo>
                <a:cubicBezTo>
                  <a:pt x="14400" y="13745"/>
                  <a:pt x="14400" y="12764"/>
                  <a:pt x="14400" y="12764"/>
                </a:cubicBezTo>
                <a:close/>
                <a:moveTo>
                  <a:pt x="10800" y="12764"/>
                </a:moveTo>
                <a:lnTo>
                  <a:pt x="3600" y="12764"/>
                </a:lnTo>
                <a:lnTo>
                  <a:pt x="3600" y="7855"/>
                </a:lnTo>
                <a:lnTo>
                  <a:pt x="10800" y="7855"/>
                </a:lnTo>
                <a:cubicBezTo>
                  <a:pt x="10800" y="7855"/>
                  <a:pt x="10800" y="12764"/>
                  <a:pt x="10800" y="12764"/>
                </a:cubicBezTo>
                <a:close/>
                <a:moveTo>
                  <a:pt x="12000" y="6873"/>
                </a:moveTo>
                <a:lnTo>
                  <a:pt x="2400" y="6873"/>
                </a:lnTo>
                <a:lnTo>
                  <a:pt x="2400" y="13745"/>
                </a:lnTo>
                <a:lnTo>
                  <a:pt x="12000" y="13745"/>
                </a:lnTo>
                <a:cubicBezTo>
                  <a:pt x="12000" y="13745"/>
                  <a:pt x="12000" y="6873"/>
                  <a:pt x="12000" y="6873"/>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7" name="Shape 2815"/>
          <p:cNvSpPr/>
          <p:nvPr/>
        </p:nvSpPr>
        <p:spPr>
          <a:xfrm>
            <a:off x="18555707" y="2358566"/>
            <a:ext cx="334876" cy="368364"/>
          </a:xfrm>
          <a:custGeom>
            <a:avLst/>
            <a:gdLst/>
            <a:ahLst/>
            <a:cxnLst>
              <a:cxn ang="0">
                <a:pos x="wd2" y="hd2"/>
              </a:cxn>
              <a:cxn ang="5400000">
                <a:pos x="wd2" y="hd2"/>
              </a:cxn>
              <a:cxn ang="10800000">
                <a:pos x="wd2" y="hd2"/>
              </a:cxn>
              <a:cxn ang="16200000">
                <a:pos x="wd2" y="hd2"/>
              </a:cxn>
            </a:cxnLst>
            <a:rect l="0" t="0" r="r" b="b"/>
            <a:pathLst>
              <a:path w="21600" h="21600" extrusionOk="0">
                <a:moveTo>
                  <a:pt x="1157" y="20618"/>
                </a:moveTo>
                <a:lnTo>
                  <a:pt x="1300" y="19636"/>
                </a:lnTo>
                <a:lnTo>
                  <a:pt x="20300" y="19636"/>
                </a:lnTo>
                <a:lnTo>
                  <a:pt x="20443" y="20618"/>
                </a:lnTo>
                <a:cubicBezTo>
                  <a:pt x="20443" y="20618"/>
                  <a:pt x="1157" y="20618"/>
                  <a:pt x="1157" y="20618"/>
                </a:cubicBezTo>
                <a:close/>
                <a:moveTo>
                  <a:pt x="3172" y="6873"/>
                </a:moveTo>
                <a:lnTo>
                  <a:pt x="6480" y="6873"/>
                </a:lnTo>
                <a:lnTo>
                  <a:pt x="6480" y="8973"/>
                </a:lnTo>
                <a:cubicBezTo>
                  <a:pt x="6158" y="9143"/>
                  <a:pt x="5940" y="9456"/>
                  <a:pt x="5940" y="9818"/>
                </a:cubicBezTo>
                <a:cubicBezTo>
                  <a:pt x="5940" y="10360"/>
                  <a:pt x="6424" y="10800"/>
                  <a:pt x="7020" y="10800"/>
                </a:cubicBezTo>
                <a:cubicBezTo>
                  <a:pt x="7616" y="10800"/>
                  <a:pt x="8100" y="10360"/>
                  <a:pt x="8100" y="9818"/>
                </a:cubicBezTo>
                <a:cubicBezTo>
                  <a:pt x="8100" y="9456"/>
                  <a:pt x="7882" y="9143"/>
                  <a:pt x="7560" y="8973"/>
                </a:cubicBezTo>
                <a:lnTo>
                  <a:pt x="7560" y="6873"/>
                </a:lnTo>
                <a:lnTo>
                  <a:pt x="14040" y="6873"/>
                </a:lnTo>
                <a:lnTo>
                  <a:pt x="14040" y="8973"/>
                </a:lnTo>
                <a:cubicBezTo>
                  <a:pt x="13718" y="9143"/>
                  <a:pt x="13500" y="9456"/>
                  <a:pt x="13500" y="9818"/>
                </a:cubicBezTo>
                <a:cubicBezTo>
                  <a:pt x="13500" y="10360"/>
                  <a:pt x="13984" y="10800"/>
                  <a:pt x="14580" y="10800"/>
                </a:cubicBezTo>
                <a:cubicBezTo>
                  <a:pt x="15176" y="10800"/>
                  <a:pt x="15660" y="10360"/>
                  <a:pt x="15660" y="9818"/>
                </a:cubicBezTo>
                <a:cubicBezTo>
                  <a:pt x="15660" y="9456"/>
                  <a:pt x="15442" y="9143"/>
                  <a:pt x="15120" y="8973"/>
                </a:cubicBezTo>
                <a:lnTo>
                  <a:pt x="15120" y="6873"/>
                </a:lnTo>
                <a:lnTo>
                  <a:pt x="18428" y="6873"/>
                </a:lnTo>
                <a:lnTo>
                  <a:pt x="20155" y="18655"/>
                </a:lnTo>
                <a:lnTo>
                  <a:pt x="1445" y="18655"/>
                </a:lnTo>
                <a:cubicBezTo>
                  <a:pt x="1445" y="18655"/>
                  <a:pt x="3172" y="6873"/>
                  <a:pt x="3172" y="6873"/>
                </a:cubicBezTo>
                <a:close/>
                <a:moveTo>
                  <a:pt x="7560" y="3927"/>
                </a:moveTo>
                <a:cubicBezTo>
                  <a:pt x="7560" y="2301"/>
                  <a:pt x="9011" y="982"/>
                  <a:pt x="10800" y="982"/>
                </a:cubicBezTo>
                <a:cubicBezTo>
                  <a:pt x="12590" y="982"/>
                  <a:pt x="14040" y="2301"/>
                  <a:pt x="14040" y="3927"/>
                </a:cubicBezTo>
                <a:lnTo>
                  <a:pt x="14040" y="5891"/>
                </a:lnTo>
                <a:lnTo>
                  <a:pt x="7560" y="5891"/>
                </a:lnTo>
                <a:cubicBezTo>
                  <a:pt x="7560" y="5891"/>
                  <a:pt x="7560" y="3927"/>
                  <a:pt x="7560" y="3927"/>
                </a:cubicBezTo>
                <a:close/>
                <a:moveTo>
                  <a:pt x="21586" y="21045"/>
                </a:moveTo>
                <a:lnTo>
                  <a:pt x="21595" y="21044"/>
                </a:lnTo>
                <a:lnTo>
                  <a:pt x="19435" y="6317"/>
                </a:lnTo>
                <a:lnTo>
                  <a:pt x="19426" y="6318"/>
                </a:lnTo>
                <a:cubicBezTo>
                  <a:pt x="19390" y="6079"/>
                  <a:pt x="19173" y="5891"/>
                  <a:pt x="18900" y="5891"/>
                </a:cubicBezTo>
                <a:lnTo>
                  <a:pt x="15120" y="5891"/>
                </a:lnTo>
                <a:lnTo>
                  <a:pt x="15120" y="3927"/>
                </a:lnTo>
                <a:cubicBezTo>
                  <a:pt x="15120" y="1758"/>
                  <a:pt x="13186" y="0"/>
                  <a:pt x="10800" y="0"/>
                </a:cubicBezTo>
                <a:cubicBezTo>
                  <a:pt x="8414" y="0"/>
                  <a:pt x="6480" y="1758"/>
                  <a:pt x="6480" y="3927"/>
                </a:cubicBezTo>
                <a:lnTo>
                  <a:pt x="6480" y="5891"/>
                </a:lnTo>
                <a:lnTo>
                  <a:pt x="2700" y="5891"/>
                </a:lnTo>
                <a:cubicBezTo>
                  <a:pt x="2427" y="5891"/>
                  <a:pt x="2210" y="6079"/>
                  <a:pt x="2174" y="6318"/>
                </a:cubicBezTo>
                <a:lnTo>
                  <a:pt x="2165" y="6317"/>
                </a:lnTo>
                <a:lnTo>
                  <a:pt x="5" y="21044"/>
                </a:lnTo>
                <a:lnTo>
                  <a:pt x="14" y="21045"/>
                </a:lnTo>
                <a:cubicBezTo>
                  <a:pt x="11" y="21067"/>
                  <a:pt x="0" y="21087"/>
                  <a:pt x="0" y="21109"/>
                </a:cubicBezTo>
                <a:cubicBezTo>
                  <a:pt x="0" y="21381"/>
                  <a:pt x="242" y="21600"/>
                  <a:pt x="540" y="21600"/>
                </a:cubicBezTo>
                <a:lnTo>
                  <a:pt x="21060" y="21600"/>
                </a:lnTo>
                <a:cubicBezTo>
                  <a:pt x="21358" y="21600"/>
                  <a:pt x="21600" y="21381"/>
                  <a:pt x="21600" y="21109"/>
                </a:cubicBezTo>
                <a:cubicBezTo>
                  <a:pt x="21600" y="21087"/>
                  <a:pt x="21589" y="21067"/>
                  <a:pt x="21586" y="210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8" name="Shape 2816"/>
          <p:cNvSpPr/>
          <p:nvPr/>
        </p:nvSpPr>
        <p:spPr>
          <a:xfrm>
            <a:off x="19231040" y="2358566"/>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1587" y="18100"/>
                </a:moveTo>
                <a:lnTo>
                  <a:pt x="21596" y="18099"/>
                </a:lnTo>
                <a:lnTo>
                  <a:pt x="20614" y="5335"/>
                </a:lnTo>
                <a:lnTo>
                  <a:pt x="20605" y="5337"/>
                </a:lnTo>
                <a:cubicBezTo>
                  <a:pt x="20573" y="5097"/>
                  <a:pt x="20376" y="4909"/>
                  <a:pt x="20127" y="4909"/>
                </a:cubicBezTo>
                <a:lnTo>
                  <a:pt x="16691" y="4909"/>
                </a:lnTo>
                <a:lnTo>
                  <a:pt x="16691" y="3927"/>
                </a:lnTo>
                <a:cubicBezTo>
                  <a:pt x="16691" y="1758"/>
                  <a:pt x="14932" y="0"/>
                  <a:pt x="12764" y="0"/>
                </a:cubicBezTo>
                <a:cubicBezTo>
                  <a:pt x="11300" y="0"/>
                  <a:pt x="10025" y="803"/>
                  <a:pt x="9350" y="1991"/>
                </a:cubicBezTo>
                <a:cubicBezTo>
                  <a:pt x="9705" y="2027"/>
                  <a:pt x="10048" y="2105"/>
                  <a:pt x="10377" y="2214"/>
                </a:cubicBezTo>
                <a:cubicBezTo>
                  <a:pt x="10911" y="1470"/>
                  <a:pt x="11778" y="982"/>
                  <a:pt x="12764" y="982"/>
                </a:cubicBezTo>
                <a:cubicBezTo>
                  <a:pt x="14390" y="982"/>
                  <a:pt x="15709" y="2301"/>
                  <a:pt x="15709" y="3927"/>
                </a:cubicBezTo>
                <a:lnTo>
                  <a:pt x="15709" y="4909"/>
                </a:lnTo>
                <a:lnTo>
                  <a:pt x="13337" y="4909"/>
                </a:lnTo>
                <a:cubicBezTo>
                  <a:pt x="13474" y="5221"/>
                  <a:pt x="13581" y="5549"/>
                  <a:pt x="13651" y="5891"/>
                </a:cubicBezTo>
                <a:lnTo>
                  <a:pt x="15709" y="5891"/>
                </a:lnTo>
                <a:lnTo>
                  <a:pt x="15709" y="6873"/>
                </a:lnTo>
                <a:lnTo>
                  <a:pt x="16204" y="6873"/>
                </a:lnTo>
                <a:cubicBezTo>
                  <a:pt x="16375" y="6873"/>
                  <a:pt x="16537" y="6905"/>
                  <a:pt x="16691" y="6961"/>
                </a:cubicBezTo>
                <a:lnTo>
                  <a:pt x="16691" y="5891"/>
                </a:lnTo>
                <a:lnTo>
                  <a:pt x="19674" y="5891"/>
                </a:lnTo>
                <a:lnTo>
                  <a:pt x="20429" y="15709"/>
                </a:lnTo>
                <a:lnTo>
                  <a:pt x="18247" y="15709"/>
                </a:lnTo>
                <a:lnTo>
                  <a:pt x="18323" y="16691"/>
                </a:lnTo>
                <a:lnTo>
                  <a:pt x="20504" y="16691"/>
                </a:lnTo>
                <a:lnTo>
                  <a:pt x="20580" y="17673"/>
                </a:lnTo>
                <a:lnTo>
                  <a:pt x="18398" y="17673"/>
                </a:lnTo>
                <a:lnTo>
                  <a:pt x="18474" y="18655"/>
                </a:lnTo>
                <a:lnTo>
                  <a:pt x="21109" y="18655"/>
                </a:lnTo>
                <a:cubicBezTo>
                  <a:pt x="21380" y="18655"/>
                  <a:pt x="21600" y="18435"/>
                  <a:pt x="21600" y="18164"/>
                </a:cubicBezTo>
                <a:cubicBezTo>
                  <a:pt x="21600" y="18141"/>
                  <a:pt x="21590" y="18122"/>
                  <a:pt x="21587" y="18100"/>
                </a:cubicBezTo>
                <a:moveTo>
                  <a:pt x="1020" y="20618"/>
                </a:moveTo>
                <a:lnTo>
                  <a:pt x="1096" y="19636"/>
                </a:lnTo>
                <a:lnTo>
                  <a:pt x="16577" y="19636"/>
                </a:lnTo>
                <a:lnTo>
                  <a:pt x="16653" y="20618"/>
                </a:lnTo>
                <a:cubicBezTo>
                  <a:pt x="16653" y="20618"/>
                  <a:pt x="1020" y="20618"/>
                  <a:pt x="1020" y="20618"/>
                </a:cubicBezTo>
                <a:close/>
                <a:moveTo>
                  <a:pt x="1926" y="8836"/>
                </a:moveTo>
                <a:lnTo>
                  <a:pt x="4909" y="8836"/>
                </a:lnTo>
                <a:lnTo>
                  <a:pt x="4909" y="10936"/>
                </a:lnTo>
                <a:cubicBezTo>
                  <a:pt x="4617" y="11106"/>
                  <a:pt x="4418" y="11420"/>
                  <a:pt x="4418" y="11782"/>
                </a:cubicBezTo>
                <a:cubicBezTo>
                  <a:pt x="4418" y="12324"/>
                  <a:pt x="4858" y="12764"/>
                  <a:pt x="5400" y="12764"/>
                </a:cubicBezTo>
                <a:cubicBezTo>
                  <a:pt x="5942" y="12764"/>
                  <a:pt x="6382" y="12324"/>
                  <a:pt x="6382" y="11782"/>
                </a:cubicBezTo>
                <a:cubicBezTo>
                  <a:pt x="6382" y="11420"/>
                  <a:pt x="6183" y="11106"/>
                  <a:pt x="5891" y="10936"/>
                </a:cubicBezTo>
                <a:lnTo>
                  <a:pt x="5891" y="8836"/>
                </a:lnTo>
                <a:lnTo>
                  <a:pt x="11782" y="8836"/>
                </a:lnTo>
                <a:lnTo>
                  <a:pt x="11782" y="10936"/>
                </a:lnTo>
                <a:cubicBezTo>
                  <a:pt x="11489" y="11106"/>
                  <a:pt x="11291" y="11420"/>
                  <a:pt x="11291" y="11782"/>
                </a:cubicBezTo>
                <a:cubicBezTo>
                  <a:pt x="11291" y="12324"/>
                  <a:pt x="11731" y="12764"/>
                  <a:pt x="12273" y="12764"/>
                </a:cubicBezTo>
                <a:cubicBezTo>
                  <a:pt x="12815" y="12764"/>
                  <a:pt x="13255" y="12324"/>
                  <a:pt x="13255" y="11782"/>
                </a:cubicBezTo>
                <a:cubicBezTo>
                  <a:pt x="13255" y="11420"/>
                  <a:pt x="13056" y="11106"/>
                  <a:pt x="12764" y="10936"/>
                </a:cubicBezTo>
                <a:lnTo>
                  <a:pt x="12764" y="8836"/>
                </a:lnTo>
                <a:lnTo>
                  <a:pt x="15746" y="8836"/>
                </a:lnTo>
                <a:lnTo>
                  <a:pt x="16502" y="18655"/>
                </a:lnTo>
                <a:lnTo>
                  <a:pt x="1172" y="18655"/>
                </a:lnTo>
                <a:cubicBezTo>
                  <a:pt x="1172" y="18655"/>
                  <a:pt x="1926" y="8836"/>
                  <a:pt x="1926" y="8836"/>
                </a:cubicBezTo>
                <a:close/>
                <a:moveTo>
                  <a:pt x="5891" y="6873"/>
                </a:moveTo>
                <a:cubicBezTo>
                  <a:pt x="5891" y="5246"/>
                  <a:pt x="7210" y="3927"/>
                  <a:pt x="8836" y="3927"/>
                </a:cubicBezTo>
                <a:cubicBezTo>
                  <a:pt x="10463" y="3927"/>
                  <a:pt x="11782" y="5246"/>
                  <a:pt x="11782" y="6873"/>
                </a:cubicBezTo>
                <a:lnTo>
                  <a:pt x="11782" y="7855"/>
                </a:lnTo>
                <a:lnTo>
                  <a:pt x="5891" y="7855"/>
                </a:lnTo>
                <a:cubicBezTo>
                  <a:pt x="5891" y="7855"/>
                  <a:pt x="5891" y="6873"/>
                  <a:pt x="5891" y="6873"/>
                </a:cubicBezTo>
                <a:close/>
                <a:moveTo>
                  <a:pt x="17668" y="21044"/>
                </a:moveTo>
                <a:lnTo>
                  <a:pt x="16687" y="8281"/>
                </a:lnTo>
                <a:lnTo>
                  <a:pt x="16678" y="8282"/>
                </a:lnTo>
                <a:cubicBezTo>
                  <a:pt x="16646" y="8043"/>
                  <a:pt x="16448" y="7855"/>
                  <a:pt x="16200" y="7855"/>
                </a:cubicBezTo>
                <a:lnTo>
                  <a:pt x="12764" y="7855"/>
                </a:lnTo>
                <a:lnTo>
                  <a:pt x="12764" y="6873"/>
                </a:lnTo>
                <a:cubicBezTo>
                  <a:pt x="12764" y="4704"/>
                  <a:pt x="11005" y="2945"/>
                  <a:pt x="8836" y="2945"/>
                </a:cubicBezTo>
                <a:cubicBezTo>
                  <a:pt x="6668" y="2945"/>
                  <a:pt x="4909" y="4704"/>
                  <a:pt x="4909" y="6873"/>
                </a:cubicBezTo>
                <a:lnTo>
                  <a:pt x="4909" y="7855"/>
                </a:lnTo>
                <a:lnTo>
                  <a:pt x="1473" y="7855"/>
                </a:lnTo>
                <a:cubicBezTo>
                  <a:pt x="1224" y="7855"/>
                  <a:pt x="1027" y="8043"/>
                  <a:pt x="995" y="8282"/>
                </a:cubicBezTo>
                <a:lnTo>
                  <a:pt x="986" y="8281"/>
                </a:lnTo>
                <a:lnTo>
                  <a:pt x="4" y="21044"/>
                </a:lnTo>
                <a:lnTo>
                  <a:pt x="13" y="21045"/>
                </a:lnTo>
                <a:cubicBezTo>
                  <a:pt x="10" y="21067"/>
                  <a:pt x="0" y="21087"/>
                  <a:pt x="0" y="21109"/>
                </a:cubicBezTo>
                <a:cubicBezTo>
                  <a:pt x="0" y="21381"/>
                  <a:pt x="220" y="21600"/>
                  <a:pt x="491" y="21600"/>
                </a:cubicBezTo>
                <a:lnTo>
                  <a:pt x="17182" y="21600"/>
                </a:lnTo>
                <a:cubicBezTo>
                  <a:pt x="17453" y="21600"/>
                  <a:pt x="17673" y="21381"/>
                  <a:pt x="17673" y="21109"/>
                </a:cubicBezTo>
                <a:cubicBezTo>
                  <a:pt x="17673" y="21087"/>
                  <a:pt x="17663" y="21067"/>
                  <a:pt x="17660" y="21045"/>
                </a:cubicBezTo>
                <a:cubicBezTo>
                  <a:pt x="17660" y="21045"/>
                  <a:pt x="17668" y="21044"/>
                  <a:pt x="17668" y="2104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09" name="Shape 2817"/>
          <p:cNvSpPr/>
          <p:nvPr/>
        </p:nvSpPr>
        <p:spPr>
          <a:xfrm>
            <a:off x="19942651" y="2392054"/>
            <a:ext cx="368364" cy="301388"/>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982" y="9600"/>
                </a:lnTo>
                <a:lnTo>
                  <a:pt x="982" y="8400"/>
                </a:lnTo>
                <a:lnTo>
                  <a:pt x="20618" y="8400"/>
                </a:lnTo>
                <a:cubicBezTo>
                  <a:pt x="20618" y="8400"/>
                  <a:pt x="20618" y="9600"/>
                  <a:pt x="20618" y="9600"/>
                </a:cubicBezTo>
                <a:close/>
                <a:moveTo>
                  <a:pt x="19006" y="13200"/>
                </a:moveTo>
                <a:lnTo>
                  <a:pt x="15735" y="13200"/>
                </a:lnTo>
                <a:lnTo>
                  <a:pt x="16045" y="10800"/>
                </a:lnTo>
                <a:lnTo>
                  <a:pt x="19419" y="10800"/>
                </a:lnTo>
                <a:cubicBezTo>
                  <a:pt x="19419" y="10800"/>
                  <a:pt x="19006" y="13200"/>
                  <a:pt x="19006" y="13200"/>
                </a:cubicBezTo>
                <a:close/>
                <a:moveTo>
                  <a:pt x="18386" y="16800"/>
                </a:moveTo>
                <a:lnTo>
                  <a:pt x="15270" y="16800"/>
                </a:lnTo>
                <a:lnTo>
                  <a:pt x="15580" y="14400"/>
                </a:lnTo>
                <a:lnTo>
                  <a:pt x="18799" y="14400"/>
                </a:lnTo>
                <a:cubicBezTo>
                  <a:pt x="18799" y="14400"/>
                  <a:pt x="18386" y="16800"/>
                  <a:pt x="18386" y="16800"/>
                </a:cubicBezTo>
                <a:close/>
                <a:moveTo>
                  <a:pt x="17766" y="20400"/>
                </a:moveTo>
                <a:lnTo>
                  <a:pt x="14805" y="20400"/>
                </a:lnTo>
                <a:lnTo>
                  <a:pt x="15115" y="18000"/>
                </a:lnTo>
                <a:lnTo>
                  <a:pt x="18179" y="18000"/>
                </a:lnTo>
                <a:cubicBezTo>
                  <a:pt x="18179" y="18000"/>
                  <a:pt x="17766" y="20400"/>
                  <a:pt x="17766" y="20400"/>
                </a:cubicBezTo>
                <a:close/>
                <a:moveTo>
                  <a:pt x="11291" y="13200"/>
                </a:moveTo>
                <a:lnTo>
                  <a:pt x="11291" y="10800"/>
                </a:lnTo>
                <a:lnTo>
                  <a:pt x="15063" y="10800"/>
                </a:lnTo>
                <a:lnTo>
                  <a:pt x="14753" y="13200"/>
                </a:lnTo>
                <a:cubicBezTo>
                  <a:pt x="14753" y="13200"/>
                  <a:pt x="11291" y="13200"/>
                  <a:pt x="11291" y="13200"/>
                </a:cubicBezTo>
                <a:close/>
                <a:moveTo>
                  <a:pt x="14289" y="16800"/>
                </a:moveTo>
                <a:lnTo>
                  <a:pt x="11291" y="16800"/>
                </a:lnTo>
                <a:lnTo>
                  <a:pt x="11291" y="14400"/>
                </a:lnTo>
                <a:lnTo>
                  <a:pt x="14598" y="14400"/>
                </a:lnTo>
                <a:cubicBezTo>
                  <a:pt x="14598" y="14400"/>
                  <a:pt x="14289" y="16800"/>
                  <a:pt x="14289" y="16800"/>
                </a:cubicBezTo>
                <a:close/>
                <a:moveTo>
                  <a:pt x="13823" y="20400"/>
                </a:moveTo>
                <a:lnTo>
                  <a:pt x="11291" y="20400"/>
                </a:lnTo>
                <a:lnTo>
                  <a:pt x="11291" y="18000"/>
                </a:lnTo>
                <a:lnTo>
                  <a:pt x="14133" y="18000"/>
                </a:lnTo>
                <a:cubicBezTo>
                  <a:pt x="14133" y="18000"/>
                  <a:pt x="13823" y="20400"/>
                  <a:pt x="13823" y="20400"/>
                </a:cubicBezTo>
                <a:close/>
                <a:moveTo>
                  <a:pt x="10309" y="13200"/>
                </a:moveTo>
                <a:lnTo>
                  <a:pt x="6847" y="13200"/>
                </a:lnTo>
                <a:lnTo>
                  <a:pt x="6537" y="10800"/>
                </a:lnTo>
                <a:lnTo>
                  <a:pt x="10309" y="10800"/>
                </a:lnTo>
                <a:cubicBezTo>
                  <a:pt x="10309" y="10800"/>
                  <a:pt x="10309" y="13200"/>
                  <a:pt x="10309" y="13200"/>
                </a:cubicBezTo>
                <a:close/>
                <a:moveTo>
                  <a:pt x="10309" y="16800"/>
                </a:moveTo>
                <a:lnTo>
                  <a:pt x="7311" y="16800"/>
                </a:lnTo>
                <a:lnTo>
                  <a:pt x="7002" y="14400"/>
                </a:lnTo>
                <a:lnTo>
                  <a:pt x="10309" y="14400"/>
                </a:lnTo>
                <a:cubicBezTo>
                  <a:pt x="10309" y="14400"/>
                  <a:pt x="10309" y="16800"/>
                  <a:pt x="10309" y="16800"/>
                </a:cubicBezTo>
                <a:close/>
                <a:moveTo>
                  <a:pt x="10309" y="20400"/>
                </a:moveTo>
                <a:lnTo>
                  <a:pt x="7777" y="20400"/>
                </a:lnTo>
                <a:lnTo>
                  <a:pt x="7467" y="18000"/>
                </a:lnTo>
                <a:lnTo>
                  <a:pt x="10309" y="18000"/>
                </a:lnTo>
                <a:cubicBezTo>
                  <a:pt x="10309" y="18000"/>
                  <a:pt x="10309" y="20400"/>
                  <a:pt x="10309" y="20400"/>
                </a:cubicBezTo>
                <a:close/>
                <a:moveTo>
                  <a:pt x="3834" y="20400"/>
                </a:moveTo>
                <a:lnTo>
                  <a:pt x="3421" y="18000"/>
                </a:lnTo>
                <a:lnTo>
                  <a:pt x="6485" y="18000"/>
                </a:lnTo>
                <a:lnTo>
                  <a:pt x="6795" y="20400"/>
                </a:lnTo>
                <a:cubicBezTo>
                  <a:pt x="6795" y="20400"/>
                  <a:pt x="3834" y="20400"/>
                  <a:pt x="3834" y="20400"/>
                </a:cubicBezTo>
                <a:close/>
                <a:moveTo>
                  <a:pt x="2801" y="14400"/>
                </a:moveTo>
                <a:lnTo>
                  <a:pt x="6020" y="14400"/>
                </a:lnTo>
                <a:lnTo>
                  <a:pt x="6330" y="16800"/>
                </a:lnTo>
                <a:lnTo>
                  <a:pt x="3214" y="16800"/>
                </a:lnTo>
                <a:cubicBezTo>
                  <a:pt x="3214" y="16800"/>
                  <a:pt x="2801" y="14400"/>
                  <a:pt x="2801" y="14400"/>
                </a:cubicBezTo>
                <a:close/>
                <a:moveTo>
                  <a:pt x="2181" y="10800"/>
                </a:moveTo>
                <a:lnTo>
                  <a:pt x="5555" y="10800"/>
                </a:lnTo>
                <a:lnTo>
                  <a:pt x="5865" y="13200"/>
                </a:lnTo>
                <a:lnTo>
                  <a:pt x="2594" y="13200"/>
                </a:lnTo>
                <a:cubicBezTo>
                  <a:pt x="2594" y="13200"/>
                  <a:pt x="2181" y="10800"/>
                  <a:pt x="2181" y="10800"/>
                </a:cubicBezTo>
                <a:close/>
                <a:moveTo>
                  <a:pt x="10800" y="1320"/>
                </a:moveTo>
                <a:lnTo>
                  <a:pt x="17616" y="7200"/>
                </a:lnTo>
                <a:lnTo>
                  <a:pt x="3984" y="7200"/>
                </a:lnTo>
                <a:cubicBezTo>
                  <a:pt x="3984" y="7200"/>
                  <a:pt x="10800" y="1320"/>
                  <a:pt x="10800" y="1320"/>
                </a:cubicBezTo>
                <a:close/>
                <a:moveTo>
                  <a:pt x="20618" y="7200"/>
                </a:moveTo>
                <a:lnTo>
                  <a:pt x="19284" y="7200"/>
                </a:lnTo>
                <a:lnTo>
                  <a:pt x="11157" y="188"/>
                </a:lnTo>
                <a:lnTo>
                  <a:pt x="11155" y="190"/>
                </a:lnTo>
                <a:cubicBezTo>
                  <a:pt x="11066" y="74"/>
                  <a:pt x="10941" y="0"/>
                  <a:pt x="10800" y="0"/>
                </a:cubicBezTo>
                <a:cubicBezTo>
                  <a:pt x="10659" y="0"/>
                  <a:pt x="10534" y="74"/>
                  <a:pt x="10445" y="190"/>
                </a:cubicBezTo>
                <a:lnTo>
                  <a:pt x="10443" y="188"/>
                </a:lnTo>
                <a:lnTo>
                  <a:pt x="2316" y="7200"/>
                </a:lnTo>
                <a:lnTo>
                  <a:pt x="982" y="7200"/>
                </a:lnTo>
                <a:cubicBezTo>
                  <a:pt x="439" y="7200"/>
                  <a:pt x="0" y="7738"/>
                  <a:pt x="0" y="8400"/>
                </a:cubicBezTo>
                <a:lnTo>
                  <a:pt x="0" y="9600"/>
                </a:lnTo>
                <a:cubicBezTo>
                  <a:pt x="0" y="10262"/>
                  <a:pt x="439" y="10800"/>
                  <a:pt x="982" y="10800"/>
                </a:cubicBezTo>
                <a:lnTo>
                  <a:pt x="1178" y="10800"/>
                </a:lnTo>
                <a:lnTo>
                  <a:pt x="2960" y="21145"/>
                </a:lnTo>
                <a:lnTo>
                  <a:pt x="2969" y="21143"/>
                </a:lnTo>
                <a:cubicBezTo>
                  <a:pt x="3023" y="21403"/>
                  <a:pt x="3207" y="21600"/>
                  <a:pt x="3436" y="21600"/>
                </a:cubicBezTo>
                <a:lnTo>
                  <a:pt x="18164" y="21600"/>
                </a:lnTo>
                <a:cubicBezTo>
                  <a:pt x="18393" y="21600"/>
                  <a:pt x="18577" y="21403"/>
                  <a:pt x="18631" y="21143"/>
                </a:cubicBezTo>
                <a:lnTo>
                  <a:pt x="18640" y="21145"/>
                </a:lnTo>
                <a:lnTo>
                  <a:pt x="20422" y="10800"/>
                </a:lnTo>
                <a:lnTo>
                  <a:pt x="20618" y="10800"/>
                </a:lnTo>
                <a:cubicBezTo>
                  <a:pt x="21160" y="10800"/>
                  <a:pt x="21600" y="10262"/>
                  <a:pt x="21600" y="9600"/>
                </a:cubicBezTo>
                <a:lnTo>
                  <a:pt x="21600" y="8400"/>
                </a:lnTo>
                <a:cubicBezTo>
                  <a:pt x="21600" y="7738"/>
                  <a:pt x="21160" y="7200"/>
                  <a:pt x="20618" y="7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0" name="Shape 2818"/>
          <p:cNvSpPr/>
          <p:nvPr/>
        </p:nvSpPr>
        <p:spPr>
          <a:xfrm>
            <a:off x="20645890" y="2375310"/>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10453" y="7402"/>
                </a:moveTo>
                <a:cubicBezTo>
                  <a:pt x="10542" y="7500"/>
                  <a:pt x="10665" y="7560"/>
                  <a:pt x="10800" y="7560"/>
                </a:cubicBezTo>
                <a:cubicBezTo>
                  <a:pt x="10936" y="7560"/>
                  <a:pt x="11058" y="7500"/>
                  <a:pt x="11147" y="7402"/>
                </a:cubicBezTo>
                <a:lnTo>
                  <a:pt x="13111" y="5242"/>
                </a:lnTo>
                <a:cubicBezTo>
                  <a:pt x="13200" y="5144"/>
                  <a:pt x="13255" y="5009"/>
                  <a:pt x="13255" y="4860"/>
                </a:cubicBezTo>
                <a:cubicBezTo>
                  <a:pt x="13255" y="4562"/>
                  <a:pt x="13035" y="4320"/>
                  <a:pt x="12764" y="4320"/>
                </a:cubicBezTo>
                <a:cubicBezTo>
                  <a:pt x="12628" y="4320"/>
                  <a:pt x="12506" y="4381"/>
                  <a:pt x="12417" y="4478"/>
                </a:cubicBezTo>
                <a:lnTo>
                  <a:pt x="11291" y="5716"/>
                </a:lnTo>
                <a:lnTo>
                  <a:pt x="11291" y="540"/>
                </a:lnTo>
                <a:cubicBezTo>
                  <a:pt x="11291" y="242"/>
                  <a:pt x="11071" y="0"/>
                  <a:pt x="10800" y="0"/>
                </a:cubicBezTo>
                <a:cubicBezTo>
                  <a:pt x="10529" y="0"/>
                  <a:pt x="10309" y="242"/>
                  <a:pt x="10309" y="540"/>
                </a:cubicBezTo>
                <a:lnTo>
                  <a:pt x="10309" y="5716"/>
                </a:lnTo>
                <a:lnTo>
                  <a:pt x="9183" y="4478"/>
                </a:lnTo>
                <a:cubicBezTo>
                  <a:pt x="9095" y="4381"/>
                  <a:pt x="8972" y="4320"/>
                  <a:pt x="8836" y="4320"/>
                </a:cubicBezTo>
                <a:cubicBezTo>
                  <a:pt x="8565" y="4320"/>
                  <a:pt x="8345" y="4562"/>
                  <a:pt x="8345" y="4860"/>
                </a:cubicBezTo>
                <a:cubicBezTo>
                  <a:pt x="8345" y="5009"/>
                  <a:pt x="8400" y="5144"/>
                  <a:pt x="8489" y="5242"/>
                </a:cubicBezTo>
                <a:cubicBezTo>
                  <a:pt x="8489" y="5242"/>
                  <a:pt x="10453" y="7402"/>
                  <a:pt x="10453" y="740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1" name="Shape 2819"/>
          <p:cNvSpPr/>
          <p:nvPr/>
        </p:nvSpPr>
        <p:spPr>
          <a:xfrm>
            <a:off x="21349130" y="2375310"/>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7"/>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7"/>
                  <a:pt x="21600" y="10800"/>
                </a:cubicBezTo>
                <a:lnTo>
                  <a:pt x="21600" y="9720"/>
                </a:lnTo>
                <a:cubicBezTo>
                  <a:pt x="21600" y="9124"/>
                  <a:pt x="21160" y="8640"/>
                  <a:pt x="20618" y="8640"/>
                </a:cubicBezTo>
                <a:moveTo>
                  <a:pt x="8836" y="3240"/>
                </a:moveTo>
                <a:cubicBezTo>
                  <a:pt x="8972" y="3240"/>
                  <a:pt x="9095" y="3179"/>
                  <a:pt x="9183" y="3082"/>
                </a:cubicBezTo>
                <a:lnTo>
                  <a:pt x="10309" y="1844"/>
                </a:lnTo>
                <a:lnTo>
                  <a:pt x="10309" y="7020"/>
                </a:lnTo>
                <a:cubicBezTo>
                  <a:pt x="10309" y="7318"/>
                  <a:pt x="10529" y="7560"/>
                  <a:pt x="10800" y="7560"/>
                </a:cubicBezTo>
                <a:cubicBezTo>
                  <a:pt x="11071" y="7560"/>
                  <a:pt x="11291" y="7318"/>
                  <a:pt x="11291" y="7020"/>
                </a:cubicBezTo>
                <a:lnTo>
                  <a:pt x="11291" y="1844"/>
                </a:lnTo>
                <a:lnTo>
                  <a:pt x="12417" y="3082"/>
                </a:lnTo>
                <a:cubicBezTo>
                  <a:pt x="12505" y="3179"/>
                  <a:pt x="12628" y="3240"/>
                  <a:pt x="12764" y="3240"/>
                </a:cubicBezTo>
                <a:cubicBezTo>
                  <a:pt x="13035" y="3240"/>
                  <a:pt x="13255" y="2998"/>
                  <a:pt x="13255" y="2700"/>
                </a:cubicBezTo>
                <a:cubicBezTo>
                  <a:pt x="13255" y="2551"/>
                  <a:pt x="13199" y="2416"/>
                  <a:pt x="13111" y="2318"/>
                </a:cubicBezTo>
                <a:lnTo>
                  <a:pt x="11147" y="158"/>
                </a:lnTo>
                <a:cubicBezTo>
                  <a:pt x="11058" y="61"/>
                  <a:pt x="10936" y="0"/>
                  <a:pt x="10800" y="0"/>
                </a:cubicBezTo>
                <a:cubicBezTo>
                  <a:pt x="10664" y="0"/>
                  <a:pt x="10542" y="60"/>
                  <a:pt x="10453" y="158"/>
                </a:cubicBezTo>
                <a:lnTo>
                  <a:pt x="8489" y="2318"/>
                </a:lnTo>
                <a:cubicBezTo>
                  <a:pt x="8400" y="2416"/>
                  <a:pt x="8345" y="2551"/>
                  <a:pt x="8345" y="2700"/>
                </a:cubicBezTo>
                <a:cubicBezTo>
                  <a:pt x="8345" y="2998"/>
                  <a:pt x="8565" y="3240"/>
                  <a:pt x="8836" y="32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2" name="Shape 2820"/>
          <p:cNvSpPr/>
          <p:nvPr/>
        </p:nvSpPr>
        <p:spPr>
          <a:xfrm>
            <a:off x="15022766" y="3078549"/>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507" y="3082"/>
                </a:moveTo>
                <a:lnTo>
                  <a:pt x="7507" y="3082"/>
                </a:lnTo>
                <a:lnTo>
                  <a:pt x="9471" y="5242"/>
                </a:lnTo>
                <a:cubicBezTo>
                  <a:pt x="9560" y="5340"/>
                  <a:pt x="9683" y="5400"/>
                  <a:pt x="9818" y="5400"/>
                </a:cubicBezTo>
                <a:cubicBezTo>
                  <a:pt x="10089" y="5400"/>
                  <a:pt x="10309" y="5158"/>
                  <a:pt x="10309" y="4860"/>
                </a:cubicBezTo>
                <a:cubicBezTo>
                  <a:pt x="10309" y="4712"/>
                  <a:pt x="10254" y="4577"/>
                  <a:pt x="10165" y="4478"/>
                </a:cubicBezTo>
                <a:lnTo>
                  <a:pt x="9040" y="3240"/>
                </a:lnTo>
                <a:lnTo>
                  <a:pt x="13745" y="3240"/>
                </a:lnTo>
                <a:lnTo>
                  <a:pt x="13745" y="3240"/>
                </a:lnTo>
                <a:cubicBezTo>
                  <a:pt x="14016" y="3240"/>
                  <a:pt x="14236" y="2998"/>
                  <a:pt x="14236" y="2700"/>
                </a:cubicBezTo>
                <a:cubicBezTo>
                  <a:pt x="14236" y="2402"/>
                  <a:pt x="14016" y="2160"/>
                  <a:pt x="13745" y="2160"/>
                </a:cubicBezTo>
                <a:lnTo>
                  <a:pt x="9040" y="2160"/>
                </a:lnTo>
                <a:lnTo>
                  <a:pt x="10165" y="922"/>
                </a:lnTo>
                <a:cubicBezTo>
                  <a:pt x="10254" y="824"/>
                  <a:pt x="10309" y="689"/>
                  <a:pt x="10309" y="540"/>
                </a:cubicBezTo>
                <a:cubicBezTo>
                  <a:pt x="10309" y="242"/>
                  <a:pt x="10089" y="0"/>
                  <a:pt x="9818" y="0"/>
                </a:cubicBezTo>
                <a:cubicBezTo>
                  <a:pt x="9683" y="0"/>
                  <a:pt x="9560" y="61"/>
                  <a:pt x="9471" y="158"/>
                </a:cubicBezTo>
                <a:lnTo>
                  <a:pt x="7507" y="2318"/>
                </a:lnTo>
                <a:lnTo>
                  <a:pt x="7507" y="2318"/>
                </a:lnTo>
                <a:cubicBezTo>
                  <a:pt x="7419" y="2417"/>
                  <a:pt x="7364" y="2552"/>
                  <a:pt x="7364" y="2700"/>
                </a:cubicBezTo>
                <a:cubicBezTo>
                  <a:pt x="7364" y="2849"/>
                  <a:pt x="7419" y="2984"/>
                  <a:pt x="7507" y="30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3" name="Shape 2821"/>
          <p:cNvSpPr/>
          <p:nvPr/>
        </p:nvSpPr>
        <p:spPr>
          <a:xfrm>
            <a:off x="15726006" y="3078549"/>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7855" y="3240"/>
                </a:moveTo>
                <a:lnTo>
                  <a:pt x="7855" y="3240"/>
                </a:lnTo>
                <a:lnTo>
                  <a:pt x="12560" y="3240"/>
                </a:lnTo>
                <a:lnTo>
                  <a:pt x="11435" y="4478"/>
                </a:lnTo>
                <a:cubicBezTo>
                  <a:pt x="11346" y="4577"/>
                  <a:pt x="11291" y="4712"/>
                  <a:pt x="11291" y="4860"/>
                </a:cubicBezTo>
                <a:cubicBezTo>
                  <a:pt x="11291" y="5158"/>
                  <a:pt x="11511" y="5400"/>
                  <a:pt x="11782" y="5400"/>
                </a:cubicBezTo>
                <a:cubicBezTo>
                  <a:pt x="11917" y="5400"/>
                  <a:pt x="12040" y="5340"/>
                  <a:pt x="12129" y="5242"/>
                </a:cubicBezTo>
                <a:lnTo>
                  <a:pt x="14093" y="3082"/>
                </a:lnTo>
                <a:cubicBezTo>
                  <a:pt x="14181" y="2984"/>
                  <a:pt x="14236" y="2849"/>
                  <a:pt x="14236" y="2700"/>
                </a:cubicBezTo>
                <a:cubicBezTo>
                  <a:pt x="14236" y="2552"/>
                  <a:pt x="14181" y="2417"/>
                  <a:pt x="14093" y="2318"/>
                </a:cubicBezTo>
                <a:lnTo>
                  <a:pt x="12129" y="158"/>
                </a:lnTo>
                <a:cubicBezTo>
                  <a:pt x="12040" y="61"/>
                  <a:pt x="11917" y="0"/>
                  <a:pt x="11782" y="0"/>
                </a:cubicBezTo>
                <a:cubicBezTo>
                  <a:pt x="11511" y="0"/>
                  <a:pt x="11291" y="242"/>
                  <a:pt x="11291" y="540"/>
                </a:cubicBezTo>
                <a:cubicBezTo>
                  <a:pt x="11291" y="689"/>
                  <a:pt x="11346" y="824"/>
                  <a:pt x="11435" y="922"/>
                </a:cubicBezTo>
                <a:lnTo>
                  <a:pt x="12560" y="2160"/>
                </a:lnTo>
                <a:lnTo>
                  <a:pt x="7855" y="2160"/>
                </a:lnTo>
                <a:cubicBezTo>
                  <a:pt x="7584" y="2160"/>
                  <a:pt x="7364" y="2402"/>
                  <a:pt x="7364" y="2700"/>
                </a:cubicBezTo>
                <a:cubicBezTo>
                  <a:pt x="7364" y="2998"/>
                  <a:pt x="7584" y="3240"/>
                  <a:pt x="7855" y="32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4" name="Shape 2822"/>
          <p:cNvSpPr/>
          <p:nvPr/>
        </p:nvSpPr>
        <p:spPr>
          <a:xfrm>
            <a:off x="16429245" y="3078549"/>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10800"/>
                </a:moveTo>
                <a:lnTo>
                  <a:pt x="982" y="10800"/>
                </a:lnTo>
                <a:lnTo>
                  <a:pt x="982" y="9720"/>
                </a:lnTo>
                <a:lnTo>
                  <a:pt x="20618" y="9720"/>
                </a:lnTo>
                <a:cubicBezTo>
                  <a:pt x="20618" y="9720"/>
                  <a:pt x="20618" y="10800"/>
                  <a:pt x="20618" y="10800"/>
                </a:cubicBezTo>
                <a:close/>
                <a:moveTo>
                  <a:pt x="19006" y="14040"/>
                </a:moveTo>
                <a:lnTo>
                  <a:pt x="15735" y="14040"/>
                </a:lnTo>
                <a:lnTo>
                  <a:pt x="16045" y="11880"/>
                </a:lnTo>
                <a:lnTo>
                  <a:pt x="19419" y="11880"/>
                </a:lnTo>
                <a:cubicBezTo>
                  <a:pt x="19419" y="11880"/>
                  <a:pt x="19006" y="14040"/>
                  <a:pt x="19006" y="14040"/>
                </a:cubicBezTo>
                <a:close/>
                <a:moveTo>
                  <a:pt x="18386" y="17280"/>
                </a:moveTo>
                <a:lnTo>
                  <a:pt x="15270" y="17280"/>
                </a:lnTo>
                <a:lnTo>
                  <a:pt x="15580" y="15120"/>
                </a:lnTo>
                <a:lnTo>
                  <a:pt x="18799" y="15120"/>
                </a:lnTo>
                <a:cubicBezTo>
                  <a:pt x="18799" y="15120"/>
                  <a:pt x="18386" y="17280"/>
                  <a:pt x="18386" y="17280"/>
                </a:cubicBezTo>
                <a:close/>
                <a:moveTo>
                  <a:pt x="17766" y="20520"/>
                </a:moveTo>
                <a:lnTo>
                  <a:pt x="14805" y="20520"/>
                </a:lnTo>
                <a:lnTo>
                  <a:pt x="15115" y="18360"/>
                </a:lnTo>
                <a:lnTo>
                  <a:pt x="18179" y="18360"/>
                </a:lnTo>
                <a:cubicBezTo>
                  <a:pt x="18179" y="18360"/>
                  <a:pt x="17766" y="20520"/>
                  <a:pt x="17766" y="20520"/>
                </a:cubicBezTo>
                <a:close/>
                <a:moveTo>
                  <a:pt x="11291" y="14040"/>
                </a:moveTo>
                <a:lnTo>
                  <a:pt x="11291" y="11880"/>
                </a:lnTo>
                <a:lnTo>
                  <a:pt x="15063" y="11880"/>
                </a:lnTo>
                <a:lnTo>
                  <a:pt x="14753" y="14040"/>
                </a:lnTo>
                <a:cubicBezTo>
                  <a:pt x="14753" y="14040"/>
                  <a:pt x="11291" y="14040"/>
                  <a:pt x="11291" y="14040"/>
                </a:cubicBezTo>
                <a:close/>
                <a:moveTo>
                  <a:pt x="14288" y="17280"/>
                </a:moveTo>
                <a:lnTo>
                  <a:pt x="11291" y="17280"/>
                </a:lnTo>
                <a:lnTo>
                  <a:pt x="11291" y="15120"/>
                </a:lnTo>
                <a:lnTo>
                  <a:pt x="14598" y="15120"/>
                </a:lnTo>
                <a:cubicBezTo>
                  <a:pt x="14598" y="15120"/>
                  <a:pt x="14288" y="17280"/>
                  <a:pt x="14288" y="17280"/>
                </a:cubicBezTo>
                <a:close/>
                <a:moveTo>
                  <a:pt x="13823" y="20520"/>
                </a:moveTo>
                <a:lnTo>
                  <a:pt x="11291" y="20520"/>
                </a:lnTo>
                <a:lnTo>
                  <a:pt x="11291" y="18360"/>
                </a:lnTo>
                <a:lnTo>
                  <a:pt x="14133" y="18360"/>
                </a:lnTo>
                <a:cubicBezTo>
                  <a:pt x="14133" y="18360"/>
                  <a:pt x="13823" y="20520"/>
                  <a:pt x="13823" y="20520"/>
                </a:cubicBezTo>
                <a:close/>
                <a:moveTo>
                  <a:pt x="10309" y="14040"/>
                </a:moveTo>
                <a:lnTo>
                  <a:pt x="6847" y="14040"/>
                </a:lnTo>
                <a:lnTo>
                  <a:pt x="6537" y="11880"/>
                </a:lnTo>
                <a:lnTo>
                  <a:pt x="10309" y="11880"/>
                </a:lnTo>
                <a:cubicBezTo>
                  <a:pt x="10309" y="11880"/>
                  <a:pt x="10309" y="14040"/>
                  <a:pt x="10309" y="14040"/>
                </a:cubicBezTo>
                <a:close/>
                <a:moveTo>
                  <a:pt x="10309" y="17280"/>
                </a:moveTo>
                <a:lnTo>
                  <a:pt x="7312" y="17280"/>
                </a:lnTo>
                <a:lnTo>
                  <a:pt x="7002" y="15120"/>
                </a:lnTo>
                <a:lnTo>
                  <a:pt x="10309" y="15120"/>
                </a:lnTo>
                <a:cubicBezTo>
                  <a:pt x="10309" y="15120"/>
                  <a:pt x="10309" y="17280"/>
                  <a:pt x="10309" y="17280"/>
                </a:cubicBezTo>
                <a:close/>
                <a:moveTo>
                  <a:pt x="10309" y="20520"/>
                </a:moveTo>
                <a:lnTo>
                  <a:pt x="7777" y="20520"/>
                </a:lnTo>
                <a:lnTo>
                  <a:pt x="7467" y="18360"/>
                </a:lnTo>
                <a:lnTo>
                  <a:pt x="10309" y="18360"/>
                </a:lnTo>
                <a:cubicBezTo>
                  <a:pt x="10309" y="18360"/>
                  <a:pt x="10309" y="20520"/>
                  <a:pt x="10309" y="20520"/>
                </a:cubicBezTo>
                <a:close/>
                <a:moveTo>
                  <a:pt x="3834" y="20520"/>
                </a:moveTo>
                <a:lnTo>
                  <a:pt x="3421" y="18360"/>
                </a:lnTo>
                <a:lnTo>
                  <a:pt x="6485" y="18360"/>
                </a:lnTo>
                <a:lnTo>
                  <a:pt x="6795" y="20520"/>
                </a:lnTo>
                <a:cubicBezTo>
                  <a:pt x="6795" y="20520"/>
                  <a:pt x="3834" y="20520"/>
                  <a:pt x="3834" y="20520"/>
                </a:cubicBezTo>
                <a:close/>
                <a:moveTo>
                  <a:pt x="2801" y="15120"/>
                </a:moveTo>
                <a:lnTo>
                  <a:pt x="6020" y="15120"/>
                </a:lnTo>
                <a:lnTo>
                  <a:pt x="6330" y="17280"/>
                </a:lnTo>
                <a:lnTo>
                  <a:pt x="3214" y="17280"/>
                </a:lnTo>
                <a:cubicBezTo>
                  <a:pt x="3214" y="17280"/>
                  <a:pt x="2801" y="15120"/>
                  <a:pt x="2801" y="15120"/>
                </a:cubicBezTo>
                <a:close/>
                <a:moveTo>
                  <a:pt x="2181" y="11880"/>
                </a:moveTo>
                <a:lnTo>
                  <a:pt x="5555" y="11880"/>
                </a:lnTo>
                <a:lnTo>
                  <a:pt x="5865" y="14040"/>
                </a:lnTo>
                <a:lnTo>
                  <a:pt x="2594" y="14040"/>
                </a:lnTo>
                <a:cubicBezTo>
                  <a:pt x="2594" y="14040"/>
                  <a:pt x="2181" y="11880"/>
                  <a:pt x="2181" y="11880"/>
                </a:cubicBezTo>
                <a:close/>
                <a:moveTo>
                  <a:pt x="20618" y="8640"/>
                </a:moveTo>
                <a:lnTo>
                  <a:pt x="982" y="8640"/>
                </a:lnTo>
                <a:cubicBezTo>
                  <a:pt x="440" y="8640"/>
                  <a:pt x="0" y="9124"/>
                  <a:pt x="0" y="9720"/>
                </a:cubicBezTo>
                <a:lnTo>
                  <a:pt x="0" y="10800"/>
                </a:lnTo>
                <a:cubicBezTo>
                  <a:pt x="0" y="11396"/>
                  <a:pt x="440" y="11880"/>
                  <a:pt x="982" y="11880"/>
                </a:cubicBezTo>
                <a:lnTo>
                  <a:pt x="1178" y="11880"/>
                </a:lnTo>
                <a:lnTo>
                  <a:pt x="2960" y="21191"/>
                </a:lnTo>
                <a:lnTo>
                  <a:pt x="2969" y="21189"/>
                </a:lnTo>
                <a:cubicBezTo>
                  <a:pt x="3023" y="21423"/>
                  <a:pt x="3207" y="21600"/>
                  <a:pt x="3436" y="21600"/>
                </a:cubicBezTo>
                <a:lnTo>
                  <a:pt x="18164" y="21600"/>
                </a:lnTo>
                <a:cubicBezTo>
                  <a:pt x="18393" y="21600"/>
                  <a:pt x="18577" y="21423"/>
                  <a:pt x="18631" y="21189"/>
                </a:cubicBezTo>
                <a:lnTo>
                  <a:pt x="18640" y="21191"/>
                </a:lnTo>
                <a:lnTo>
                  <a:pt x="20422" y="11880"/>
                </a:lnTo>
                <a:lnTo>
                  <a:pt x="20618" y="11880"/>
                </a:lnTo>
                <a:cubicBezTo>
                  <a:pt x="21160" y="11880"/>
                  <a:pt x="21600" y="11396"/>
                  <a:pt x="21600" y="10800"/>
                </a:cubicBezTo>
                <a:lnTo>
                  <a:pt x="21600" y="9720"/>
                </a:lnTo>
                <a:cubicBezTo>
                  <a:pt x="21600" y="9124"/>
                  <a:pt x="21160" y="8640"/>
                  <a:pt x="20618" y="8640"/>
                </a:cubicBezTo>
                <a:moveTo>
                  <a:pt x="8345" y="3780"/>
                </a:moveTo>
                <a:lnTo>
                  <a:pt x="10309" y="3780"/>
                </a:lnTo>
                <a:lnTo>
                  <a:pt x="10309" y="5940"/>
                </a:lnTo>
                <a:cubicBezTo>
                  <a:pt x="10309" y="6238"/>
                  <a:pt x="10529" y="6480"/>
                  <a:pt x="10800" y="6480"/>
                </a:cubicBezTo>
                <a:cubicBezTo>
                  <a:pt x="11071" y="6480"/>
                  <a:pt x="11291" y="6238"/>
                  <a:pt x="11291" y="5940"/>
                </a:cubicBezTo>
                <a:lnTo>
                  <a:pt x="11291" y="3780"/>
                </a:lnTo>
                <a:lnTo>
                  <a:pt x="13255" y="3780"/>
                </a:lnTo>
                <a:cubicBezTo>
                  <a:pt x="13525" y="3780"/>
                  <a:pt x="13745" y="3538"/>
                  <a:pt x="13745" y="3240"/>
                </a:cubicBezTo>
                <a:cubicBezTo>
                  <a:pt x="13745" y="2942"/>
                  <a:pt x="13525" y="2700"/>
                  <a:pt x="13255" y="2700"/>
                </a:cubicBezTo>
                <a:lnTo>
                  <a:pt x="11291" y="2700"/>
                </a:lnTo>
                <a:lnTo>
                  <a:pt x="11291" y="540"/>
                </a:lnTo>
                <a:cubicBezTo>
                  <a:pt x="11291" y="242"/>
                  <a:pt x="11071" y="0"/>
                  <a:pt x="10800" y="0"/>
                </a:cubicBezTo>
                <a:cubicBezTo>
                  <a:pt x="10529" y="0"/>
                  <a:pt x="10309" y="242"/>
                  <a:pt x="10309" y="540"/>
                </a:cubicBezTo>
                <a:lnTo>
                  <a:pt x="10309" y="2700"/>
                </a:lnTo>
                <a:lnTo>
                  <a:pt x="8345" y="2700"/>
                </a:lnTo>
                <a:cubicBezTo>
                  <a:pt x="8075" y="2700"/>
                  <a:pt x="7855" y="2942"/>
                  <a:pt x="7855" y="3240"/>
                </a:cubicBezTo>
                <a:cubicBezTo>
                  <a:pt x="7855" y="3538"/>
                  <a:pt x="8075" y="3780"/>
                  <a:pt x="8345" y="378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5" name="Shape 2823"/>
          <p:cNvSpPr/>
          <p:nvPr/>
        </p:nvSpPr>
        <p:spPr>
          <a:xfrm>
            <a:off x="17132485" y="3103666"/>
            <a:ext cx="368364" cy="293016"/>
          </a:xfrm>
          <a:custGeom>
            <a:avLst/>
            <a:gdLst/>
            <a:ahLst/>
            <a:cxnLst>
              <a:cxn ang="0">
                <a:pos x="wd2" y="hd2"/>
              </a:cxn>
              <a:cxn ang="5400000">
                <a:pos x="wd2" y="hd2"/>
              </a:cxn>
              <a:cxn ang="10800000">
                <a:pos x="wd2" y="hd2"/>
              </a:cxn>
              <a:cxn ang="16200000">
                <a:pos x="wd2" y="hd2"/>
              </a:cxn>
            </a:cxnLst>
            <a:rect l="0" t="0" r="r" b="b"/>
            <a:pathLst>
              <a:path w="21600" h="21600" extrusionOk="0">
                <a:moveTo>
                  <a:pt x="20618" y="9257"/>
                </a:moveTo>
                <a:lnTo>
                  <a:pt x="982" y="9257"/>
                </a:lnTo>
                <a:lnTo>
                  <a:pt x="982" y="8023"/>
                </a:lnTo>
                <a:lnTo>
                  <a:pt x="20618" y="8023"/>
                </a:lnTo>
                <a:cubicBezTo>
                  <a:pt x="20618" y="8023"/>
                  <a:pt x="20618" y="9257"/>
                  <a:pt x="20618" y="9257"/>
                </a:cubicBezTo>
                <a:close/>
                <a:moveTo>
                  <a:pt x="19006" y="12960"/>
                </a:moveTo>
                <a:lnTo>
                  <a:pt x="15735" y="12960"/>
                </a:lnTo>
                <a:lnTo>
                  <a:pt x="16045" y="10491"/>
                </a:lnTo>
                <a:lnTo>
                  <a:pt x="19419" y="10491"/>
                </a:lnTo>
                <a:cubicBezTo>
                  <a:pt x="19419" y="10491"/>
                  <a:pt x="19006" y="12960"/>
                  <a:pt x="19006" y="12960"/>
                </a:cubicBezTo>
                <a:close/>
                <a:moveTo>
                  <a:pt x="18386" y="16663"/>
                </a:moveTo>
                <a:lnTo>
                  <a:pt x="15270" y="16663"/>
                </a:lnTo>
                <a:lnTo>
                  <a:pt x="15580" y="14194"/>
                </a:lnTo>
                <a:lnTo>
                  <a:pt x="18799" y="14194"/>
                </a:lnTo>
                <a:cubicBezTo>
                  <a:pt x="18799" y="14194"/>
                  <a:pt x="18386" y="16663"/>
                  <a:pt x="18386" y="16663"/>
                </a:cubicBezTo>
                <a:close/>
                <a:moveTo>
                  <a:pt x="17765" y="20366"/>
                </a:moveTo>
                <a:lnTo>
                  <a:pt x="14805" y="20366"/>
                </a:lnTo>
                <a:lnTo>
                  <a:pt x="15115" y="17897"/>
                </a:lnTo>
                <a:lnTo>
                  <a:pt x="18179" y="17897"/>
                </a:lnTo>
                <a:cubicBezTo>
                  <a:pt x="18179" y="17897"/>
                  <a:pt x="17765" y="20366"/>
                  <a:pt x="17765" y="20366"/>
                </a:cubicBezTo>
                <a:close/>
                <a:moveTo>
                  <a:pt x="11291" y="12960"/>
                </a:moveTo>
                <a:lnTo>
                  <a:pt x="11291" y="10491"/>
                </a:lnTo>
                <a:lnTo>
                  <a:pt x="15063" y="10491"/>
                </a:lnTo>
                <a:lnTo>
                  <a:pt x="14753" y="12960"/>
                </a:lnTo>
                <a:cubicBezTo>
                  <a:pt x="14753" y="12960"/>
                  <a:pt x="11291" y="12960"/>
                  <a:pt x="11291" y="12960"/>
                </a:cubicBezTo>
                <a:close/>
                <a:moveTo>
                  <a:pt x="14288" y="16663"/>
                </a:moveTo>
                <a:lnTo>
                  <a:pt x="11291" y="16663"/>
                </a:lnTo>
                <a:lnTo>
                  <a:pt x="11291" y="14194"/>
                </a:lnTo>
                <a:lnTo>
                  <a:pt x="14598" y="14194"/>
                </a:lnTo>
                <a:cubicBezTo>
                  <a:pt x="14598" y="14194"/>
                  <a:pt x="14288" y="16663"/>
                  <a:pt x="14288" y="16663"/>
                </a:cubicBezTo>
                <a:close/>
                <a:moveTo>
                  <a:pt x="13823" y="20366"/>
                </a:moveTo>
                <a:lnTo>
                  <a:pt x="11291" y="20366"/>
                </a:lnTo>
                <a:lnTo>
                  <a:pt x="11291" y="17897"/>
                </a:lnTo>
                <a:lnTo>
                  <a:pt x="14133" y="17897"/>
                </a:lnTo>
                <a:cubicBezTo>
                  <a:pt x="14133" y="17897"/>
                  <a:pt x="13823" y="20366"/>
                  <a:pt x="13823" y="20366"/>
                </a:cubicBezTo>
                <a:close/>
                <a:moveTo>
                  <a:pt x="10309" y="12960"/>
                </a:moveTo>
                <a:lnTo>
                  <a:pt x="6847" y="12960"/>
                </a:lnTo>
                <a:lnTo>
                  <a:pt x="6537" y="10491"/>
                </a:lnTo>
                <a:lnTo>
                  <a:pt x="10309" y="10491"/>
                </a:lnTo>
                <a:cubicBezTo>
                  <a:pt x="10309" y="10491"/>
                  <a:pt x="10309" y="12960"/>
                  <a:pt x="10309" y="12960"/>
                </a:cubicBezTo>
                <a:close/>
                <a:moveTo>
                  <a:pt x="10309" y="16663"/>
                </a:moveTo>
                <a:lnTo>
                  <a:pt x="7312" y="16663"/>
                </a:lnTo>
                <a:lnTo>
                  <a:pt x="7002" y="14194"/>
                </a:lnTo>
                <a:lnTo>
                  <a:pt x="10309" y="14194"/>
                </a:lnTo>
                <a:cubicBezTo>
                  <a:pt x="10309" y="14194"/>
                  <a:pt x="10309" y="16663"/>
                  <a:pt x="10309" y="16663"/>
                </a:cubicBezTo>
                <a:close/>
                <a:moveTo>
                  <a:pt x="10309" y="20366"/>
                </a:moveTo>
                <a:lnTo>
                  <a:pt x="7777" y="20366"/>
                </a:lnTo>
                <a:lnTo>
                  <a:pt x="7467" y="17897"/>
                </a:lnTo>
                <a:lnTo>
                  <a:pt x="10309" y="17897"/>
                </a:lnTo>
                <a:cubicBezTo>
                  <a:pt x="10309" y="17897"/>
                  <a:pt x="10309" y="20366"/>
                  <a:pt x="10309" y="20366"/>
                </a:cubicBezTo>
                <a:close/>
                <a:moveTo>
                  <a:pt x="3834" y="20366"/>
                </a:moveTo>
                <a:lnTo>
                  <a:pt x="3421" y="17897"/>
                </a:lnTo>
                <a:lnTo>
                  <a:pt x="6485" y="17897"/>
                </a:lnTo>
                <a:lnTo>
                  <a:pt x="6795" y="20366"/>
                </a:lnTo>
                <a:cubicBezTo>
                  <a:pt x="6795" y="20366"/>
                  <a:pt x="3834" y="20366"/>
                  <a:pt x="3834" y="20366"/>
                </a:cubicBezTo>
                <a:close/>
                <a:moveTo>
                  <a:pt x="2801" y="14194"/>
                </a:moveTo>
                <a:lnTo>
                  <a:pt x="6020" y="14194"/>
                </a:lnTo>
                <a:lnTo>
                  <a:pt x="6330" y="16663"/>
                </a:lnTo>
                <a:lnTo>
                  <a:pt x="3214" y="16663"/>
                </a:lnTo>
                <a:cubicBezTo>
                  <a:pt x="3214" y="16663"/>
                  <a:pt x="2801" y="14194"/>
                  <a:pt x="2801" y="14194"/>
                </a:cubicBezTo>
                <a:close/>
                <a:moveTo>
                  <a:pt x="2181" y="10491"/>
                </a:moveTo>
                <a:lnTo>
                  <a:pt x="5555" y="10491"/>
                </a:lnTo>
                <a:lnTo>
                  <a:pt x="5865" y="12960"/>
                </a:lnTo>
                <a:lnTo>
                  <a:pt x="2594" y="12960"/>
                </a:lnTo>
                <a:cubicBezTo>
                  <a:pt x="2594" y="12960"/>
                  <a:pt x="2181" y="10491"/>
                  <a:pt x="2181" y="10491"/>
                </a:cubicBezTo>
                <a:close/>
                <a:moveTo>
                  <a:pt x="20618" y="6789"/>
                </a:moveTo>
                <a:lnTo>
                  <a:pt x="982" y="6789"/>
                </a:lnTo>
                <a:cubicBezTo>
                  <a:pt x="440" y="6789"/>
                  <a:pt x="0" y="7342"/>
                  <a:pt x="0" y="8023"/>
                </a:cubicBezTo>
                <a:lnTo>
                  <a:pt x="0" y="9257"/>
                </a:lnTo>
                <a:cubicBezTo>
                  <a:pt x="0" y="9939"/>
                  <a:pt x="440" y="10491"/>
                  <a:pt x="982" y="10491"/>
                </a:cubicBezTo>
                <a:lnTo>
                  <a:pt x="1178" y="10491"/>
                </a:lnTo>
                <a:lnTo>
                  <a:pt x="2960" y="21133"/>
                </a:lnTo>
                <a:lnTo>
                  <a:pt x="2969" y="21130"/>
                </a:lnTo>
                <a:cubicBezTo>
                  <a:pt x="3023" y="21398"/>
                  <a:pt x="3207" y="21600"/>
                  <a:pt x="3436" y="21600"/>
                </a:cubicBezTo>
                <a:lnTo>
                  <a:pt x="18164" y="21600"/>
                </a:lnTo>
                <a:cubicBezTo>
                  <a:pt x="18393" y="21600"/>
                  <a:pt x="18577" y="21398"/>
                  <a:pt x="18631" y="21130"/>
                </a:cubicBezTo>
                <a:lnTo>
                  <a:pt x="18640" y="21133"/>
                </a:lnTo>
                <a:lnTo>
                  <a:pt x="20422" y="10491"/>
                </a:lnTo>
                <a:lnTo>
                  <a:pt x="20618" y="10491"/>
                </a:lnTo>
                <a:cubicBezTo>
                  <a:pt x="21160" y="10491"/>
                  <a:pt x="21600" y="9939"/>
                  <a:pt x="21600" y="9257"/>
                </a:cubicBezTo>
                <a:lnTo>
                  <a:pt x="21600" y="8023"/>
                </a:lnTo>
                <a:cubicBezTo>
                  <a:pt x="21600" y="7342"/>
                  <a:pt x="21160" y="6789"/>
                  <a:pt x="20618" y="6789"/>
                </a:cubicBezTo>
                <a:moveTo>
                  <a:pt x="8345" y="1234"/>
                </a:moveTo>
                <a:lnTo>
                  <a:pt x="13255" y="1234"/>
                </a:lnTo>
                <a:cubicBezTo>
                  <a:pt x="13525" y="1234"/>
                  <a:pt x="13745" y="958"/>
                  <a:pt x="13745" y="617"/>
                </a:cubicBezTo>
                <a:cubicBezTo>
                  <a:pt x="13745" y="276"/>
                  <a:pt x="13525" y="0"/>
                  <a:pt x="13255" y="0"/>
                </a:cubicBezTo>
                <a:lnTo>
                  <a:pt x="8345" y="0"/>
                </a:lnTo>
                <a:cubicBezTo>
                  <a:pt x="8075" y="0"/>
                  <a:pt x="7855" y="276"/>
                  <a:pt x="7855" y="617"/>
                </a:cubicBezTo>
                <a:cubicBezTo>
                  <a:pt x="7855" y="958"/>
                  <a:pt x="8075" y="1234"/>
                  <a:pt x="8345" y="123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6" name="Shape 2824"/>
          <p:cNvSpPr/>
          <p:nvPr/>
        </p:nvSpPr>
        <p:spPr>
          <a:xfrm>
            <a:off x="17835724" y="3061805"/>
            <a:ext cx="368364" cy="365574"/>
          </a:xfrm>
          <a:custGeom>
            <a:avLst/>
            <a:gdLst/>
            <a:ahLst/>
            <a:cxnLst>
              <a:cxn ang="0">
                <a:pos x="wd2" y="hd2"/>
              </a:cxn>
              <a:cxn ang="5400000">
                <a:pos x="wd2" y="hd2"/>
              </a:cxn>
              <a:cxn ang="10800000">
                <a:pos x="wd2" y="hd2"/>
              </a:cxn>
              <a:cxn ang="16200000">
                <a:pos x="wd2" y="hd2"/>
              </a:cxn>
            </a:cxnLst>
            <a:rect l="0" t="0" r="r" b="b"/>
            <a:pathLst>
              <a:path w="21600" h="21388" extrusionOk="0">
                <a:moveTo>
                  <a:pt x="10309" y="9720"/>
                </a:moveTo>
                <a:lnTo>
                  <a:pt x="9327" y="9720"/>
                </a:lnTo>
                <a:cubicBezTo>
                  <a:pt x="9056" y="9720"/>
                  <a:pt x="8836" y="9937"/>
                  <a:pt x="8836" y="10206"/>
                </a:cubicBezTo>
                <a:cubicBezTo>
                  <a:pt x="8836" y="10475"/>
                  <a:pt x="9056" y="10692"/>
                  <a:pt x="9327" y="10692"/>
                </a:cubicBezTo>
                <a:lnTo>
                  <a:pt x="10309" y="10692"/>
                </a:lnTo>
                <a:cubicBezTo>
                  <a:pt x="10580" y="10692"/>
                  <a:pt x="10800" y="10475"/>
                  <a:pt x="10800" y="10206"/>
                </a:cubicBezTo>
                <a:cubicBezTo>
                  <a:pt x="10800" y="9937"/>
                  <a:pt x="10580" y="9720"/>
                  <a:pt x="10309" y="9720"/>
                </a:cubicBezTo>
                <a:moveTo>
                  <a:pt x="13255" y="18471"/>
                </a:moveTo>
                <a:lnTo>
                  <a:pt x="12273" y="18471"/>
                </a:lnTo>
                <a:cubicBezTo>
                  <a:pt x="12002" y="18471"/>
                  <a:pt x="11782" y="18689"/>
                  <a:pt x="11782" y="18957"/>
                </a:cubicBezTo>
                <a:cubicBezTo>
                  <a:pt x="11782" y="19226"/>
                  <a:pt x="12002" y="19443"/>
                  <a:pt x="12273" y="19443"/>
                </a:cubicBezTo>
                <a:lnTo>
                  <a:pt x="13255" y="19443"/>
                </a:lnTo>
                <a:cubicBezTo>
                  <a:pt x="13525" y="19443"/>
                  <a:pt x="13745" y="19226"/>
                  <a:pt x="13745" y="18957"/>
                </a:cubicBezTo>
                <a:cubicBezTo>
                  <a:pt x="13745" y="18689"/>
                  <a:pt x="13525" y="18471"/>
                  <a:pt x="13255" y="18471"/>
                </a:cubicBezTo>
                <a:moveTo>
                  <a:pt x="10309" y="18471"/>
                </a:moveTo>
                <a:lnTo>
                  <a:pt x="9327" y="18471"/>
                </a:lnTo>
                <a:cubicBezTo>
                  <a:pt x="9056" y="18471"/>
                  <a:pt x="8836" y="18689"/>
                  <a:pt x="8836" y="18957"/>
                </a:cubicBezTo>
                <a:cubicBezTo>
                  <a:pt x="8836" y="19226"/>
                  <a:pt x="9056" y="19443"/>
                  <a:pt x="9327" y="19443"/>
                </a:cubicBezTo>
                <a:lnTo>
                  <a:pt x="10309" y="19443"/>
                </a:lnTo>
                <a:cubicBezTo>
                  <a:pt x="10580" y="19443"/>
                  <a:pt x="10800" y="19226"/>
                  <a:pt x="10800" y="18957"/>
                </a:cubicBezTo>
                <a:cubicBezTo>
                  <a:pt x="10800" y="18689"/>
                  <a:pt x="10580" y="18471"/>
                  <a:pt x="10309" y="18471"/>
                </a:cubicBezTo>
                <a:moveTo>
                  <a:pt x="20618" y="15554"/>
                </a:moveTo>
                <a:cubicBezTo>
                  <a:pt x="20618" y="16091"/>
                  <a:pt x="20178" y="16526"/>
                  <a:pt x="19636" y="16526"/>
                </a:cubicBezTo>
                <a:lnTo>
                  <a:pt x="16691" y="16526"/>
                </a:lnTo>
                <a:cubicBezTo>
                  <a:pt x="16149" y="16526"/>
                  <a:pt x="15709" y="16091"/>
                  <a:pt x="15709" y="15554"/>
                </a:cubicBezTo>
                <a:lnTo>
                  <a:pt x="15709" y="13609"/>
                </a:lnTo>
                <a:cubicBezTo>
                  <a:pt x="15709" y="13073"/>
                  <a:pt x="16149" y="12637"/>
                  <a:pt x="16691" y="12637"/>
                </a:cubicBezTo>
                <a:lnTo>
                  <a:pt x="19636" y="12637"/>
                </a:lnTo>
                <a:cubicBezTo>
                  <a:pt x="20178" y="12637"/>
                  <a:pt x="20618" y="13073"/>
                  <a:pt x="20618" y="13609"/>
                </a:cubicBezTo>
                <a:cubicBezTo>
                  <a:pt x="20618" y="13609"/>
                  <a:pt x="20618" y="15554"/>
                  <a:pt x="20618" y="15554"/>
                </a:cubicBezTo>
                <a:close/>
                <a:moveTo>
                  <a:pt x="18655" y="19443"/>
                </a:moveTo>
                <a:cubicBezTo>
                  <a:pt x="18655" y="19980"/>
                  <a:pt x="18215" y="20416"/>
                  <a:pt x="17673" y="20416"/>
                </a:cubicBezTo>
                <a:lnTo>
                  <a:pt x="1964" y="20416"/>
                </a:lnTo>
                <a:cubicBezTo>
                  <a:pt x="1422" y="20416"/>
                  <a:pt x="982" y="19980"/>
                  <a:pt x="982" y="19443"/>
                </a:cubicBezTo>
                <a:lnTo>
                  <a:pt x="982" y="9720"/>
                </a:lnTo>
                <a:cubicBezTo>
                  <a:pt x="982" y="9183"/>
                  <a:pt x="1422" y="8747"/>
                  <a:pt x="1964" y="8747"/>
                </a:cubicBezTo>
                <a:lnTo>
                  <a:pt x="17673" y="8747"/>
                </a:lnTo>
                <a:cubicBezTo>
                  <a:pt x="18215" y="8747"/>
                  <a:pt x="18655" y="9183"/>
                  <a:pt x="18655" y="9720"/>
                </a:cubicBezTo>
                <a:lnTo>
                  <a:pt x="18655" y="11664"/>
                </a:lnTo>
                <a:lnTo>
                  <a:pt x="16691" y="11664"/>
                </a:lnTo>
                <a:cubicBezTo>
                  <a:pt x="15606" y="11664"/>
                  <a:pt x="14727" y="12535"/>
                  <a:pt x="14727" y="13609"/>
                </a:cubicBezTo>
                <a:lnTo>
                  <a:pt x="14727" y="15554"/>
                </a:lnTo>
                <a:cubicBezTo>
                  <a:pt x="14727" y="16628"/>
                  <a:pt x="15606" y="17499"/>
                  <a:pt x="16691" y="17499"/>
                </a:cubicBezTo>
                <a:lnTo>
                  <a:pt x="18655" y="17499"/>
                </a:lnTo>
                <a:cubicBezTo>
                  <a:pt x="18655" y="17499"/>
                  <a:pt x="18655" y="19443"/>
                  <a:pt x="18655" y="19443"/>
                </a:cubicBezTo>
                <a:close/>
                <a:moveTo>
                  <a:pt x="982" y="7775"/>
                </a:moveTo>
                <a:cubicBezTo>
                  <a:pt x="982" y="7238"/>
                  <a:pt x="1422" y="6803"/>
                  <a:pt x="1964" y="6803"/>
                </a:cubicBezTo>
                <a:lnTo>
                  <a:pt x="2555" y="6803"/>
                </a:lnTo>
                <a:lnTo>
                  <a:pt x="2817" y="7775"/>
                </a:lnTo>
                <a:lnTo>
                  <a:pt x="1964" y="7775"/>
                </a:lnTo>
                <a:cubicBezTo>
                  <a:pt x="1604" y="7775"/>
                  <a:pt x="1271" y="7878"/>
                  <a:pt x="982" y="8045"/>
                </a:cubicBezTo>
                <a:cubicBezTo>
                  <a:pt x="982" y="8045"/>
                  <a:pt x="982" y="7775"/>
                  <a:pt x="982" y="7775"/>
                </a:cubicBezTo>
                <a:close/>
                <a:moveTo>
                  <a:pt x="3721" y="3600"/>
                </a:moveTo>
                <a:lnTo>
                  <a:pt x="13629" y="1005"/>
                </a:lnTo>
                <a:cubicBezTo>
                  <a:pt x="14152" y="866"/>
                  <a:pt x="14690" y="1174"/>
                  <a:pt x="14831" y="1693"/>
                </a:cubicBezTo>
                <a:lnTo>
                  <a:pt x="15085" y="2631"/>
                </a:lnTo>
                <a:lnTo>
                  <a:pt x="3281" y="5731"/>
                </a:lnTo>
                <a:lnTo>
                  <a:pt x="3026" y="4791"/>
                </a:lnTo>
                <a:cubicBezTo>
                  <a:pt x="2886" y="4272"/>
                  <a:pt x="3197" y="3739"/>
                  <a:pt x="3721" y="3600"/>
                </a:cubicBezTo>
                <a:moveTo>
                  <a:pt x="15847" y="5448"/>
                </a:moveTo>
                <a:lnTo>
                  <a:pt x="16476" y="7775"/>
                </a:lnTo>
                <a:lnTo>
                  <a:pt x="6989" y="7775"/>
                </a:lnTo>
                <a:cubicBezTo>
                  <a:pt x="6989" y="7775"/>
                  <a:pt x="15847" y="5448"/>
                  <a:pt x="15847" y="5448"/>
                </a:cubicBezTo>
                <a:close/>
                <a:moveTo>
                  <a:pt x="17673" y="6803"/>
                </a:moveTo>
                <a:cubicBezTo>
                  <a:pt x="18215" y="6803"/>
                  <a:pt x="18655" y="7238"/>
                  <a:pt x="18655" y="7775"/>
                </a:cubicBezTo>
                <a:lnTo>
                  <a:pt x="18655" y="8045"/>
                </a:lnTo>
                <a:cubicBezTo>
                  <a:pt x="18365" y="7878"/>
                  <a:pt x="18032" y="7775"/>
                  <a:pt x="17673" y="7775"/>
                </a:cubicBezTo>
                <a:lnTo>
                  <a:pt x="17493" y="7775"/>
                </a:lnTo>
                <a:lnTo>
                  <a:pt x="17230" y="6803"/>
                </a:lnTo>
                <a:cubicBezTo>
                  <a:pt x="17230" y="6803"/>
                  <a:pt x="17673" y="6803"/>
                  <a:pt x="17673" y="6803"/>
                </a:cubicBezTo>
                <a:close/>
                <a:moveTo>
                  <a:pt x="19636" y="11664"/>
                </a:moveTo>
                <a:lnTo>
                  <a:pt x="19636" y="7775"/>
                </a:lnTo>
                <a:cubicBezTo>
                  <a:pt x="19636" y="6701"/>
                  <a:pt x="18757" y="5830"/>
                  <a:pt x="17673" y="5830"/>
                </a:cubicBezTo>
                <a:lnTo>
                  <a:pt x="16967" y="5830"/>
                </a:lnTo>
                <a:lnTo>
                  <a:pt x="15779" y="1441"/>
                </a:lnTo>
                <a:cubicBezTo>
                  <a:pt x="15498" y="404"/>
                  <a:pt x="14422" y="-212"/>
                  <a:pt x="13374" y="66"/>
                </a:cubicBezTo>
                <a:lnTo>
                  <a:pt x="3467" y="2660"/>
                </a:lnTo>
                <a:cubicBezTo>
                  <a:pt x="2419" y="2939"/>
                  <a:pt x="1798" y="4005"/>
                  <a:pt x="2078" y="5042"/>
                </a:cubicBezTo>
                <a:lnTo>
                  <a:pt x="2291" y="5830"/>
                </a:lnTo>
                <a:lnTo>
                  <a:pt x="1964" y="5830"/>
                </a:lnTo>
                <a:cubicBezTo>
                  <a:pt x="879" y="5830"/>
                  <a:pt x="0" y="6701"/>
                  <a:pt x="0" y="7775"/>
                </a:cubicBezTo>
                <a:lnTo>
                  <a:pt x="0" y="19443"/>
                </a:lnTo>
                <a:cubicBezTo>
                  <a:pt x="0" y="20517"/>
                  <a:pt x="879" y="21388"/>
                  <a:pt x="1964" y="21388"/>
                </a:cubicBezTo>
                <a:lnTo>
                  <a:pt x="17673" y="21388"/>
                </a:lnTo>
                <a:cubicBezTo>
                  <a:pt x="18757" y="21388"/>
                  <a:pt x="19636" y="20517"/>
                  <a:pt x="19636" y="19443"/>
                </a:cubicBezTo>
                <a:lnTo>
                  <a:pt x="19636" y="17499"/>
                </a:lnTo>
                <a:cubicBezTo>
                  <a:pt x="20721" y="17499"/>
                  <a:pt x="21600" y="16628"/>
                  <a:pt x="21600" y="15554"/>
                </a:cubicBezTo>
                <a:lnTo>
                  <a:pt x="21600" y="13609"/>
                </a:lnTo>
                <a:cubicBezTo>
                  <a:pt x="21600" y="12535"/>
                  <a:pt x="20721" y="11664"/>
                  <a:pt x="19636" y="11664"/>
                </a:cubicBezTo>
                <a:moveTo>
                  <a:pt x="13255" y="9720"/>
                </a:moveTo>
                <a:lnTo>
                  <a:pt x="12273" y="9720"/>
                </a:lnTo>
                <a:cubicBezTo>
                  <a:pt x="12002" y="9720"/>
                  <a:pt x="11782" y="9937"/>
                  <a:pt x="11782" y="10206"/>
                </a:cubicBezTo>
                <a:cubicBezTo>
                  <a:pt x="11782" y="10475"/>
                  <a:pt x="12002" y="10692"/>
                  <a:pt x="12273" y="10692"/>
                </a:cubicBezTo>
                <a:lnTo>
                  <a:pt x="13255" y="10692"/>
                </a:lnTo>
                <a:cubicBezTo>
                  <a:pt x="13525" y="10692"/>
                  <a:pt x="13745" y="10475"/>
                  <a:pt x="13745" y="10206"/>
                </a:cubicBezTo>
                <a:cubicBezTo>
                  <a:pt x="13745" y="9937"/>
                  <a:pt x="13525" y="9720"/>
                  <a:pt x="13255" y="9720"/>
                </a:cubicBezTo>
                <a:moveTo>
                  <a:pt x="7364" y="9720"/>
                </a:moveTo>
                <a:lnTo>
                  <a:pt x="6382" y="9720"/>
                </a:lnTo>
                <a:cubicBezTo>
                  <a:pt x="6111" y="9720"/>
                  <a:pt x="5891" y="9937"/>
                  <a:pt x="5891" y="10206"/>
                </a:cubicBezTo>
                <a:cubicBezTo>
                  <a:pt x="5891" y="10475"/>
                  <a:pt x="6111" y="10692"/>
                  <a:pt x="6382" y="10692"/>
                </a:cubicBezTo>
                <a:lnTo>
                  <a:pt x="7364" y="10692"/>
                </a:lnTo>
                <a:cubicBezTo>
                  <a:pt x="7634" y="10692"/>
                  <a:pt x="7855" y="10475"/>
                  <a:pt x="7855" y="10206"/>
                </a:cubicBezTo>
                <a:cubicBezTo>
                  <a:pt x="7855" y="9937"/>
                  <a:pt x="7634" y="9720"/>
                  <a:pt x="7364" y="9720"/>
                </a:cubicBezTo>
                <a:moveTo>
                  <a:pt x="17182" y="14095"/>
                </a:moveTo>
                <a:cubicBezTo>
                  <a:pt x="16911" y="14095"/>
                  <a:pt x="16691" y="14313"/>
                  <a:pt x="16691" y="14581"/>
                </a:cubicBezTo>
                <a:cubicBezTo>
                  <a:pt x="16691" y="14850"/>
                  <a:pt x="16911" y="15068"/>
                  <a:pt x="17182" y="15068"/>
                </a:cubicBezTo>
                <a:cubicBezTo>
                  <a:pt x="17453" y="15068"/>
                  <a:pt x="17673" y="14850"/>
                  <a:pt x="17673" y="14581"/>
                </a:cubicBezTo>
                <a:cubicBezTo>
                  <a:pt x="17673" y="14313"/>
                  <a:pt x="17453" y="14095"/>
                  <a:pt x="17182" y="14095"/>
                </a:cubicBezTo>
                <a:moveTo>
                  <a:pt x="16200" y="18471"/>
                </a:moveTo>
                <a:lnTo>
                  <a:pt x="15218" y="18471"/>
                </a:lnTo>
                <a:cubicBezTo>
                  <a:pt x="14947" y="18471"/>
                  <a:pt x="14727" y="18689"/>
                  <a:pt x="14727" y="18957"/>
                </a:cubicBezTo>
                <a:cubicBezTo>
                  <a:pt x="14727" y="19226"/>
                  <a:pt x="14947" y="19443"/>
                  <a:pt x="15218" y="19443"/>
                </a:cubicBezTo>
                <a:lnTo>
                  <a:pt x="16200" y="19443"/>
                </a:lnTo>
                <a:cubicBezTo>
                  <a:pt x="16471" y="19443"/>
                  <a:pt x="16691" y="19226"/>
                  <a:pt x="16691" y="18957"/>
                </a:cubicBezTo>
                <a:cubicBezTo>
                  <a:pt x="16691" y="18689"/>
                  <a:pt x="16471" y="18471"/>
                  <a:pt x="16200" y="18471"/>
                </a:cubicBezTo>
                <a:moveTo>
                  <a:pt x="15218" y="10692"/>
                </a:moveTo>
                <a:lnTo>
                  <a:pt x="16200" y="10692"/>
                </a:lnTo>
                <a:cubicBezTo>
                  <a:pt x="16471" y="10692"/>
                  <a:pt x="16691" y="10475"/>
                  <a:pt x="16691" y="10206"/>
                </a:cubicBezTo>
                <a:cubicBezTo>
                  <a:pt x="16691" y="9937"/>
                  <a:pt x="16471" y="9720"/>
                  <a:pt x="16200" y="9720"/>
                </a:cubicBezTo>
                <a:lnTo>
                  <a:pt x="15218" y="9720"/>
                </a:lnTo>
                <a:cubicBezTo>
                  <a:pt x="14947" y="9720"/>
                  <a:pt x="14727" y="9937"/>
                  <a:pt x="14727" y="10206"/>
                </a:cubicBezTo>
                <a:cubicBezTo>
                  <a:pt x="14727" y="10475"/>
                  <a:pt x="14947" y="10692"/>
                  <a:pt x="15218" y="10692"/>
                </a:cubicBezTo>
                <a:moveTo>
                  <a:pt x="4418" y="18471"/>
                </a:moveTo>
                <a:lnTo>
                  <a:pt x="3436" y="18471"/>
                </a:lnTo>
                <a:cubicBezTo>
                  <a:pt x="3166" y="18471"/>
                  <a:pt x="2945" y="18689"/>
                  <a:pt x="2945" y="18957"/>
                </a:cubicBezTo>
                <a:cubicBezTo>
                  <a:pt x="2945" y="19226"/>
                  <a:pt x="3166" y="19443"/>
                  <a:pt x="3436" y="19443"/>
                </a:cubicBezTo>
                <a:lnTo>
                  <a:pt x="4418" y="19443"/>
                </a:lnTo>
                <a:cubicBezTo>
                  <a:pt x="4689" y="19443"/>
                  <a:pt x="4909" y="19226"/>
                  <a:pt x="4909" y="18957"/>
                </a:cubicBezTo>
                <a:cubicBezTo>
                  <a:pt x="4909" y="18689"/>
                  <a:pt x="4689" y="18471"/>
                  <a:pt x="4418" y="18471"/>
                </a:cubicBezTo>
                <a:moveTo>
                  <a:pt x="7364" y="18471"/>
                </a:moveTo>
                <a:lnTo>
                  <a:pt x="6382" y="18471"/>
                </a:lnTo>
                <a:cubicBezTo>
                  <a:pt x="6111" y="18471"/>
                  <a:pt x="5891" y="18689"/>
                  <a:pt x="5891" y="18957"/>
                </a:cubicBezTo>
                <a:cubicBezTo>
                  <a:pt x="5891" y="19226"/>
                  <a:pt x="6111" y="19443"/>
                  <a:pt x="6382" y="19443"/>
                </a:cubicBezTo>
                <a:lnTo>
                  <a:pt x="7364" y="19443"/>
                </a:lnTo>
                <a:cubicBezTo>
                  <a:pt x="7634" y="19443"/>
                  <a:pt x="7855" y="19226"/>
                  <a:pt x="7855" y="18957"/>
                </a:cubicBezTo>
                <a:cubicBezTo>
                  <a:pt x="7855" y="18689"/>
                  <a:pt x="7634" y="18471"/>
                  <a:pt x="7364" y="18471"/>
                </a:cubicBezTo>
                <a:moveTo>
                  <a:pt x="4418" y="9720"/>
                </a:moveTo>
                <a:lnTo>
                  <a:pt x="3436" y="9720"/>
                </a:lnTo>
                <a:cubicBezTo>
                  <a:pt x="3166" y="9720"/>
                  <a:pt x="2945" y="9937"/>
                  <a:pt x="2945" y="10206"/>
                </a:cubicBezTo>
                <a:cubicBezTo>
                  <a:pt x="2945" y="10475"/>
                  <a:pt x="3166" y="10692"/>
                  <a:pt x="3436" y="10692"/>
                </a:cubicBezTo>
                <a:lnTo>
                  <a:pt x="4418" y="10692"/>
                </a:lnTo>
                <a:cubicBezTo>
                  <a:pt x="4689" y="10692"/>
                  <a:pt x="4909" y="10475"/>
                  <a:pt x="4909" y="10206"/>
                </a:cubicBezTo>
                <a:cubicBezTo>
                  <a:pt x="4909" y="9937"/>
                  <a:pt x="4689" y="9720"/>
                  <a:pt x="4418" y="972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7" name="Shape 2825"/>
          <p:cNvSpPr/>
          <p:nvPr/>
        </p:nvSpPr>
        <p:spPr>
          <a:xfrm>
            <a:off x="18538964" y="3112037"/>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13255" y="17550"/>
                </a:moveTo>
                <a:lnTo>
                  <a:pt x="12273" y="17550"/>
                </a:lnTo>
                <a:cubicBezTo>
                  <a:pt x="12001" y="17550"/>
                  <a:pt x="11782" y="17853"/>
                  <a:pt x="11782" y="18225"/>
                </a:cubicBezTo>
                <a:cubicBezTo>
                  <a:pt x="11782" y="18598"/>
                  <a:pt x="12001" y="18900"/>
                  <a:pt x="12273" y="18900"/>
                </a:cubicBezTo>
                <a:lnTo>
                  <a:pt x="13255" y="18900"/>
                </a:lnTo>
                <a:cubicBezTo>
                  <a:pt x="13526" y="18900"/>
                  <a:pt x="13745" y="18598"/>
                  <a:pt x="13745" y="18225"/>
                </a:cubicBezTo>
                <a:cubicBezTo>
                  <a:pt x="13745" y="17853"/>
                  <a:pt x="13526" y="17550"/>
                  <a:pt x="13255" y="17550"/>
                </a:cubicBezTo>
                <a:moveTo>
                  <a:pt x="10309" y="5400"/>
                </a:moveTo>
                <a:lnTo>
                  <a:pt x="9327" y="5400"/>
                </a:lnTo>
                <a:cubicBezTo>
                  <a:pt x="9056" y="5400"/>
                  <a:pt x="8836" y="5702"/>
                  <a:pt x="8836" y="6075"/>
                </a:cubicBezTo>
                <a:cubicBezTo>
                  <a:pt x="8836" y="6448"/>
                  <a:pt x="9056" y="6750"/>
                  <a:pt x="9327" y="6750"/>
                </a:cubicBezTo>
                <a:lnTo>
                  <a:pt x="10309" y="6750"/>
                </a:lnTo>
                <a:cubicBezTo>
                  <a:pt x="10580" y="6750"/>
                  <a:pt x="10800" y="6448"/>
                  <a:pt x="10800" y="6075"/>
                </a:cubicBezTo>
                <a:cubicBezTo>
                  <a:pt x="10800" y="5702"/>
                  <a:pt x="10580" y="5400"/>
                  <a:pt x="10309" y="5400"/>
                </a:cubicBezTo>
                <a:moveTo>
                  <a:pt x="16200" y="17550"/>
                </a:moveTo>
                <a:lnTo>
                  <a:pt x="15218" y="17550"/>
                </a:lnTo>
                <a:cubicBezTo>
                  <a:pt x="14947" y="17550"/>
                  <a:pt x="14727" y="17853"/>
                  <a:pt x="14727" y="18225"/>
                </a:cubicBezTo>
                <a:cubicBezTo>
                  <a:pt x="14727" y="18598"/>
                  <a:pt x="14947" y="18900"/>
                  <a:pt x="15218" y="18900"/>
                </a:cubicBezTo>
                <a:lnTo>
                  <a:pt x="16200" y="18900"/>
                </a:lnTo>
                <a:cubicBezTo>
                  <a:pt x="16471" y="18900"/>
                  <a:pt x="16691" y="18598"/>
                  <a:pt x="16691" y="18225"/>
                </a:cubicBezTo>
                <a:cubicBezTo>
                  <a:pt x="16691" y="17853"/>
                  <a:pt x="16471" y="17550"/>
                  <a:pt x="16200" y="17550"/>
                </a:cubicBezTo>
                <a:moveTo>
                  <a:pt x="13255" y="5400"/>
                </a:moveTo>
                <a:lnTo>
                  <a:pt x="12273" y="5400"/>
                </a:lnTo>
                <a:cubicBezTo>
                  <a:pt x="12001" y="5400"/>
                  <a:pt x="11782" y="5702"/>
                  <a:pt x="11782" y="6075"/>
                </a:cubicBezTo>
                <a:cubicBezTo>
                  <a:pt x="11782" y="6448"/>
                  <a:pt x="12001" y="6750"/>
                  <a:pt x="12273" y="6750"/>
                </a:cubicBezTo>
                <a:lnTo>
                  <a:pt x="13255" y="6750"/>
                </a:lnTo>
                <a:cubicBezTo>
                  <a:pt x="13526" y="6750"/>
                  <a:pt x="13745" y="6448"/>
                  <a:pt x="13745" y="6075"/>
                </a:cubicBezTo>
                <a:cubicBezTo>
                  <a:pt x="13745" y="5702"/>
                  <a:pt x="13526" y="5400"/>
                  <a:pt x="13255" y="5400"/>
                </a:cubicBezTo>
                <a:moveTo>
                  <a:pt x="10309" y="17550"/>
                </a:moveTo>
                <a:lnTo>
                  <a:pt x="9327" y="17550"/>
                </a:lnTo>
                <a:cubicBezTo>
                  <a:pt x="9056" y="17550"/>
                  <a:pt x="8836" y="17853"/>
                  <a:pt x="8836" y="18225"/>
                </a:cubicBezTo>
                <a:cubicBezTo>
                  <a:pt x="8836" y="18598"/>
                  <a:pt x="9056" y="18900"/>
                  <a:pt x="9327" y="18900"/>
                </a:cubicBezTo>
                <a:lnTo>
                  <a:pt x="10309" y="18900"/>
                </a:lnTo>
                <a:cubicBezTo>
                  <a:pt x="10580" y="18900"/>
                  <a:pt x="10800" y="18598"/>
                  <a:pt x="10800" y="18225"/>
                </a:cubicBezTo>
                <a:cubicBezTo>
                  <a:pt x="10800" y="17853"/>
                  <a:pt x="10580" y="17550"/>
                  <a:pt x="10309" y="17550"/>
                </a:cubicBezTo>
                <a:moveTo>
                  <a:pt x="4418" y="17550"/>
                </a:moveTo>
                <a:lnTo>
                  <a:pt x="3436" y="17550"/>
                </a:lnTo>
                <a:cubicBezTo>
                  <a:pt x="3165" y="17550"/>
                  <a:pt x="2945" y="17853"/>
                  <a:pt x="2945" y="18225"/>
                </a:cubicBezTo>
                <a:cubicBezTo>
                  <a:pt x="2945" y="18598"/>
                  <a:pt x="3165" y="18900"/>
                  <a:pt x="3436" y="18900"/>
                </a:cubicBezTo>
                <a:lnTo>
                  <a:pt x="4418" y="18900"/>
                </a:lnTo>
                <a:cubicBezTo>
                  <a:pt x="4690" y="18900"/>
                  <a:pt x="4909" y="18598"/>
                  <a:pt x="4909" y="18225"/>
                </a:cubicBezTo>
                <a:cubicBezTo>
                  <a:pt x="4909" y="17853"/>
                  <a:pt x="4690" y="17550"/>
                  <a:pt x="4418" y="17550"/>
                </a:cubicBezTo>
                <a:moveTo>
                  <a:pt x="15218" y="6750"/>
                </a:moveTo>
                <a:lnTo>
                  <a:pt x="16200" y="6750"/>
                </a:lnTo>
                <a:cubicBezTo>
                  <a:pt x="16471" y="6750"/>
                  <a:pt x="16691" y="6448"/>
                  <a:pt x="16691" y="6075"/>
                </a:cubicBezTo>
                <a:cubicBezTo>
                  <a:pt x="16691" y="5702"/>
                  <a:pt x="16471" y="5400"/>
                  <a:pt x="16200" y="5400"/>
                </a:cubicBezTo>
                <a:lnTo>
                  <a:pt x="15218" y="5400"/>
                </a:lnTo>
                <a:cubicBezTo>
                  <a:pt x="14947" y="5400"/>
                  <a:pt x="14727" y="5702"/>
                  <a:pt x="14727" y="6075"/>
                </a:cubicBezTo>
                <a:cubicBezTo>
                  <a:pt x="14727" y="6448"/>
                  <a:pt x="14947" y="6750"/>
                  <a:pt x="15218" y="6750"/>
                </a:cubicBezTo>
                <a:moveTo>
                  <a:pt x="20618" y="13500"/>
                </a:moveTo>
                <a:cubicBezTo>
                  <a:pt x="20618" y="14245"/>
                  <a:pt x="20178" y="14850"/>
                  <a:pt x="19636" y="14850"/>
                </a:cubicBezTo>
                <a:lnTo>
                  <a:pt x="16691" y="14850"/>
                </a:lnTo>
                <a:cubicBezTo>
                  <a:pt x="16149" y="14850"/>
                  <a:pt x="15709" y="14245"/>
                  <a:pt x="15709" y="13500"/>
                </a:cubicBezTo>
                <a:lnTo>
                  <a:pt x="15709" y="10800"/>
                </a:lnTo>
                <a:cubicBezTo>
                  <a:pt x="15709" y="10055"/>
                  <a:pt x="16149" y="9450"/>
                  <a:pt x="16691" y="9450"/>
                </a:cubicBezTo>
                <a:lnTo>
                  <a:pt x="19636" y="9450"/>
                </a:lnTo>
                <a:cubicBezTo>
                  <a:pt x="20178" y="9450"/>
                  <a:pt x="20618" y="10055"/>
                  <a:pt x="20618" y="10800"/>
                </a:cubicBezTo>
                <a:cubicBezTo>
                  <a:pt x="20618" y="10800"/>
                  <a:pt x="20618" y="13500"/>
                  <a:pt x="20618" y="13500"/>
                </a:cubicBezTo>
                <a:close/>
                <a:moveTo>
                  <a:pt x="18655" y="18900"/>
                </a:moveTo>
                <a:cubicBezTo>
                  <a:pt x="18655" y="19645"/>
                  <a:pt x="18214" y="20250"/>
                  <a:pt x="17673" y="20250"/>
                </a:cubicBezTo>
                <a:lnTo>
                  <a:pt x="1964" y="20250"/>
                </a:lnTo>
                <a:cubicBezTo>
                  <a:pt x="1422" y="20250"/>
                  <a:pt x="982" y="19645"/>
                  <a:pt x="982" y="18900"/>
                </a:cubicBezTo>
                <a:lnTo>
                  <a:pt x="982" y="5400"/>
                </a:lnTo>
                <a:cubicBezTo>
                  <a:pt x="982" y="4655"/>
                  <a:pt x="1422" y="4050"/>
                  <a:pt x="1964" y="4050"/>
                </a:cubicBezTo>
                <a:lnTo>
                  <a:pt x="17673" y="4050"/>
                </a:lnTo>
                <a:cubicBezTo>
                  <a:pt x="18214" y="4050"/>
                  <a:pt x="18655" y="4655"/>
                  <a:pt x="18655" y="5400"/>
                </a:cubicBezTo>
                <a:lnTo>
                  <a:pt x="18655" y="8100"/>
                </a:lnTo>
                <a:lnTo>
                  <a:pt x="16691" y="8100"/>
                </a:lnTo>
                <a:cubicBezTo>
                  <a:pt x="15606" y="8100"/>
                  <a:pt x="14727" y="9309"/>
                  <a:pt x="14727" y="10800"/>
                </a:cubicBezTo>
                <a:lnTo>
                  <a:pt x="14727" y="13500"/>
                </a:lnTo>
                <a:cubicBezTo>
                  <a:pt x="14727" y="14991"/>
                  <a:pt x="15606" y="16200"/>
                  <a:pt x="16691" y="16200"/>
                </a:cubicBezTo>
                <a:lnTo>
                  <a:pt x="18655" y="16200"/>
                </a:lnTo>
                <a:cubicBezTo>
                  <a:pt x="18655" y="16200"/>
                  <a:pt x="18655" y="18900"/>
                  <a:pt x="18655" y="18900"/>
                </a:cubicBezTo>
                <a:close/>
                <a:moveTo>
                  <a:pt x="982" y="2700"/>
                </a:moveTo>
                <a:cubicBezTo>
                  <a:pt x="982" y="1955"/>
                  <a:pt x="1422" y="1350"/>
                  <a:pt x="1964" y="1350"/>
                </a:cubicBezTo>
                <a:lnTo>
                  <a:pt x="17673" y="1350"/>
                </a:lnTo>
                <a:cubicBezTo>
                  <a:pt x="18214" y="1350"/>
                  <a:pt x="18655" y="1955"/>
                  <a:pt x="18655" y="2700"/>
                </a:cubicBezTo>
                <a:lnTo>
                  <a:pt x="18655" y="3075"/>
                </a:lnTo>
                <a:cubicBezTo>
                  <a:pt x="18365" y="2842"/>
                  <a:pt x="18032" y="2700"/>
                  <a:pt x="17673" y="2700"/>
                </a:cubicBezTo>
                <a:lnTo>
                  <a:pt x="1964" y="2700"/>
                </a:lnTo>
                <a:cubicBezTo>
                  <a:pt x="1604" y="2700"/>
                  <a:pt x="1271" y="2842"/>
                  <a:pt x="982" y="3075"/>
                </a:cubicBezTo>
                <a:cubicBezTo>
                  <a:pt x="982" y="3075"/>
                  <a:pt x="982" y="2700"/>
                  <a:pt x="982" y="2700"/>
                </a:cubicBezTo>
                <a:close/>
                <a:moveTo>
                  <a:pt x="19636" y="8100"/>
                </a:moveTo>
                <a:lnTo>
                  <a:pt x="19636" y="2700"/>
                </a:lnTo>
                <a:cubicBezTo>
                  <a:pt x="19636" y="1209"/>
                  <a:pt x="18757" y="0"/>
                  <a:pt x="17673" y="0"/>
                </a:cubicBezTo>
                <a:lnTo>
                  <a:pt x="1964" y="0"/>
                </a:lnTo>
                <a:cubicBezTo>
                  <a:pt x="879" y="0"/>
                  <a:pt x="0" y="1209"/>
                  <a:pt x="0" y="2700"/>
                </a:cubicBezTo>
                <a:lnTo>
                  <a:pt x="0" y="18900"/>
                </a:lnTo>
                <a:cubicBezTo>
                  <a:pt x="0" y="20391"/>
                  <a:pt x="879" y="21600"/>
                  <a:pt x="1964" y="21600"/>
                </a:cubicBezTo>
                <a:lnTo>
                  <a:pt x="17673" y="21600"/>
                </a:lnTo>
                <a:cubicBezTo>
                  <a:pt x="18757" y="21600"/>
                  <a:pt x="19636" y="20391"/>
                  <a:pt x="19636" y="18900"/>
                </a:cubicBezTo>
                <a:lnTo>
                  <a:pt x="19636" y="16200"/>
                </a:lnTo>
                <a:cubicBezTo>
                  <a:pt x="20721" y="16200"/>
                  <a:pt x="21600" y="14991"/>
                  <a:pt x="21600" y="13500"/>
                </a:cubicBezTo>
                <a:lnTo>
                  <a:pt x="21600" y="10800"/>
                </a:lnTo>
                <a:cubicBezTo>
                  <a:pt x="21600" y="9309"/>
                  <a:pt x="20721" y="8100"/>
                  <a:pt x="19636" y="8100"/>
                </a:cubicBezTo>
                <a:moveTo>
                  <a:pt x="17182" y="11475"/>
                </a:moveTo>
                <a:cubicBezTo>
                  <a:pt x="16910" y="11475"/>
                  <a:pt x="16691" y="11777"/>
                  <a:pt x="16691" y="12150"/>
                </a:cubicBezTo>
                <a:cubicBezTo>
                  <a:pt x="16691" y="12523"/>
                  <a:pt x="16910" y="12825"/>
                  <a:pt x="17182" y="12825"/>
                </a:cubicBezTo>
                <a:cubicBezTo>
                  <a:pt x="17453" y="12825"/>
                  <a:pt x="17673" y="12523"/>
                  <a:pt x="17673" y="12150"/>
                </a:cubicBezTo>
                <a:cubicBezTo>
                  <a:pt x="17673" y="11777"/>
                  <a:pt x="17453" y="11475"/>
                  <a:pt x="17182" y="11475"/>
                </a:cubicBezTo>
                <a:moveTo>
                  <a:pt x="7364" y="17550"/>
                </a:moveTo>
                <a:lnTo>
                  <a:pt x="6382" y="17550"/>
                </a:lnTo>
                <a:cubicBezTo>
                  <a:pt x="6110" y="17550"/>
                  <a:pt x="5891" y="17853"/>
                  <a:pt x="5891" y="18225"/>
                </a:cubicBezTo>
                <a:cubicBezTo>
                  <a:pt x="5891" y="18598"/>
                  <a:pt x="6110" y="18900"/>
                  <a:pt x="6382" y="18900"/>
                </a:cubicBezTo>
                <a:lnTo>
                  <a:pt x="7364" y="18900"/>
                </a:lnTo>
                <a:cubicBezTo>
                  <a:pt x="7635" y="18900"/>
                  <a:pt x="7855" y="18598"/>
                  <a:pt x="7855" y="18225"/>
                </a:cubicBezTo>
                <a:cubicBezTo>
                  <a:pt x="7855" y="17853"/>
                  <a:pt x="7635" y="17550"/>
                  <a:pt x="7364" y="17550"/>
                </a:cubicBezTo>
                <a:moveTo>
                  <a:pt x="7364" y="5400"/>
                </a:moveTo>
                <a:lnTo>
                  <a:pt x="6382" y="5400"/>
                </a:lnTo>
                <a:cubicBezTo>
                  <a:pt x="6110" y="5400"/>
                  <a:pt x="5891" y="5702"/>
                  <a:pt x="5891" y="6075"/>
                </a:cubicBezTo>
                <a:cubicBezTo>
                  <a:pt x="5891" y="6448"/>
                  <a:pt x="6110" y="6750"/>
                  <a:pt x="6382" y="6750"/>
                </a:cubicBezTo>
                <a:lnTo>
                  <a:pt x="7364" y="6750"/>
                </a:lnTo>
                <a:cubicBezTo>
                  <a:pt x="7635" y="6750"/>
                  <a:pt x="7855" y="6448"/>
                  <a:pt x="7855" y="6075"/>
                </a:cubicBezTo>
                <a:cubicBezTo>
                  <a:pt x="7855" y="5702"/>
                  <a:pt x="7635" y="5400"/>
                  <a:pt x="7364" y="5400"/>
                </a:cubicBezTo>
                <a:moveTo>
                  <a:pt x="4418" y="5400"/>
                </a:moveTo>
                <a:lnTo>
                  <a:pt x="3436" y="5400"/>
                </a:lnTo>
                <a:cubicBezTo>
                  <a:pt x="3165" y="5400"/>
                  <a:pt x="2945" y="5702"/>
                  <a:pt x="2945" y="6075"/>
                </a:cubicBezTo>
                <a:cubicBezTo>
                  <a:pt x="2945" y="6448"/>
                  <a:pt x="3165" y="6750"/>
                  <a:pt x="3436" y="6750"/>
                </a:cubicBezTo>
                <a:lnTo>
                  <a:pt x="4418" y="6750"/>
                </a:lnTo>
                <a:cubicBezTo>
                  <a:pt x="4690" y="6750"/>
                  <a:pt x="4909" y="6448"/>
                  <a:pt x="4909" y="6075"/>
                </a:cubicBezTo>
                <a:cubicBezTo>
                  <a:pt x="4909" y="5702"/>
                  <a:pt x="4690" y="5400"/>
                  <a:pt x="4418" y="5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8" name="Shape 2826"/>
          <p:cNvSpPr/>
          <p:nvPr/>
        </p:nvSpPr>
        <p:spPr>
          <a:xfrm>
            <a:off x="19239411" y="3095293"/>
            <a:ext cx="368364" cy="301388"/>
          </a:xfrm>
          <a:custGeom>
            <a:avLst/>
            <a:gdLst/>
            <a:ahLst/>
            <a:cxnLst>
              <a:cxn ang="0">
                <a:pos x="wd2" y="hd2"/>
              </a:cxn>
              <a:cxn ang="5400000">
                <a:pos x="wd2" y="hd2"/>
              </a:cxn>
              <a:cxn ang="10800000">
                <a:pos x="wd2" y="hd2"/>
              </a:cxn>
              <a:cxn ang="16200000">
                <a:pos x="wd2" y="hd2"/>
              </a:cxn>
            </a:cxnLst>
            <a:rect l="0" t="0" r="r" b="b"/>
            <a:pathLst>
              <a:path w="21600" h="21600" extrusionOk="0">
                <a:moveTo>
                  <a:pt x="10309" y="7214"/>
                </a:moveTo>
                <a:lnTo>
                  <a:pt x="9327" y="7214"/>
                </a:lnTo>
                <a:cubicBezTo>
                  <a:pt x="9056" y="7214"/>
                  <a:pt x="8836" y="7482"/>
                  <a:pt x="8836" y="7813"/>
                </a:cubicBezTo>
                <a:cubicBezTo>
                  <a:pt x="8836" y="8145"/>
                  <a:pt x="9056" y="8413"/>
                  <a:pt x="9327" y="8413"/>
                </a:cubicBezTo>
                <a:lnTo>
                  <a:pt x="10309" y="8413"/>
                </a:lnTo>
                <a:cubicBezTo>
                  <a:pt x="10580" y="8413"/>
                  <a:pt x="10800" y="8145"/>
                  <a:pt x="10800" y="7813"/>
                </a:cubicBezTo>
                <a:cubicBezTo>
                  <a:pt x="10800" y="7482"/>
                  <a:pt x="10580" y="7214"/>
                  <a:pt x="10309" y="7214"/>
                </a:cubicBezTo>
                <a:moveTo>
                  <a:pt x="7364" y="7214"/>
                </a:moveTo>
                <a:lnTo>
                  <a:pt x="6382" y="7214"/>
                </a:lnTo>
                <a:cubicBezTo>
                  <a:pt x="6110" y="7214"/>
                  <a:pt x="5891" y="7482"/>
                  <a:pt x="5891" y="7813"/>
                </a:cubicBezTo>
                <a:cubicBezTo>
                  <a:pt x="5891" y="8145"/>
                  <a:pt x="6110" y="8413"/>
                  <a:pt x="6382" y="8413"/>
                </a:cubicBezTo>
                <a:lnTo>
                  <a:pt x="7364" y="8413"/>
                </a:lnTo>
                <a:cubicBezTo>
                  <a:pt x="7635" y="8413"/>
                  <a:pt x="7855" y="8145"/>
                  <a:pt x="7855" y="7813"/>
                </a:cubicBezTo>
                <a:cubicBezTo>
                  <a:pt x="7855" y="7482"/>
                  <a:pt x="7635" y="7214"/>
                  <a:pt x="7364" y="7214"/>
                </a:cubicBezTo>
                <a:moveTo>
                  <a:pt x="10309" y="18004"/>
                </a:moveTo>
                <a:lnTo>
                  <a:pt x="9327" y="18004"/>
                </a:lnTo>
                <a:cubicBezTo>
                  <a:pt x="9056" y="18004"/>
                  <a:pt x="8836" y="18272"/>
                  <a:pt x="8836" y="18603"/>
                </a:cubicBezTo>
                <a:cubicBezTo>
                  <a:pt x="8836" y="18935"/>
                  <a:pt x="9056" y="19202"/>
                  <a:pt x="9327" y="19202"/>
                </a:cubicBezTo>
                <a:lnTo>
                  <a:pt x="10309" y="19202"/>
                </a:lnTo>
                <a:cubicBezTo>
                  <a:pt x="10580" y="19202"/>
                  <a:pt x="10800" y="18935"/>
                  <a:pt x="10800" y="18603"/>
                </a:cubicBezTo>
                <a:cubicBezTo>
                  <a:pt x="10800" y="18272"/>
                  <a:pt x="10580" y="18004"/>
                  <a:pt x="10309" y="18004"/>
                </a:cubicBezTo>
                <a:moveTo>
                  <a:pt x="13255" y="18004"/>
                </a:moveTo>
                <a:lnTo>
                  <a:pt x="12273" y="18004"/>
                </a:lnTo>
                <a:cubicBezTo>
                  <a:pt x="12001" y="18004"/>
                  <a:pt x="11782" y="18272"/>
                  <a:pt x="11782" y="18603"/>
                </a:cubicBezTo>
                <a:cubicBezTo>
                  <a:pt x="11782" y="18935"/>
                  <a:pt x="12001" y="19202"/>
                  <a:pt x="12273" y="19202"/>
                </a:cubicBezTo>
                <a:lnTo>
                  <a:pt x="13255" y="19202"/>
                </a:lnTo>
                <a:cubicBezTo>
                  <a:pt x="13526" y="19202"/>
                  <a:pt x="13745" y="18935"/>
                  <a:pt x="13745" y="18603"/>
                </a:cubicBezTo>
                <a:cubicBezTo>
                  <a:pt x="13745" y="18272"/>
                  <a:pt x="13526" y="18004"/>
                  <a:pt x="13255" y="18004"/>
                </a:cubicBezTo>
                <a:moveTo>
                  <a:pt x="20618" y="14407"/>
                </a:moveTo>
                <a:cubicBezTo>
                  <a:pt x="20618" y="15069"/>
                  <a:pt x="20178" y="15606"/>
                  <a:pt x="19636" y="15606"/>
                </a:cubicBezTo>
                <a:lnTo>
                  <a:pt x="16691" y="15606"/>
                </a:lnTo>
                <a:cubicBezTo>
                  <a:pt x="16148" y="15606"/>
                  <a:pt x="15709" y="15069"/>
                  <a:pt x="15709" y="14407"/>
                </a:cubicBezTo>
                <a:lnTo>
                  <a:pt x="15709" y="12009"/>
                </a:lnTo>
                <a:cubicBezTo>
                  <a:pt x="15709" y="11348"/>
                  <a:pt x="16148" y="10811"/>
                  <a:pt x="16691" y="10811"/>
                </a:cubicBezTo>
                <a:lnTo>
                  <a:pt x="19636" y="10811"/>
                </a:lnTo>
                <a:cubicBezTo>
                  <a:pt x="20178" y="10811"/>
                  <a:pt x="20618" y="11348"/>
                  <a:pt x="20618" y="12009"/>
                </a:cubicBezTo>
                <a:cubicBezTo>
                  <a:pt x="20618" y="12009"/>
                  <a:pt x="20618" y="14407"/>
                  <a:pt x="20618" y="14407"/>
                </a:cubicBezTo>
                <a:close/>
                <a:moveTo>
                  <a:pt x="18655" y="19202"/>
                </a:moveTo>
                <a:cubicBezTo>
                  <a:pt x="18655" y="19864"/>
                  <a:pt x="18214" y="20401"/>
                  <a:pt x="17673" y="20401"/>
                </a:cubicBezTo>
                <a:lnTo>
                  <a:pt x="1964" y="20401"/>
                </a:lnTo>
                <a:cubicBezTo>
                  <a:pt x="1421" y="20401"/>
                  <a:pt x="982" y="19864"/>
                  <a:pt x="982" y="19202"/>
                </a:cubicBezTo>
                <a:lnTo>
                  <a:pt x="982" y="7214"/>
                </a:lnTo>
                <a:cubicBezTo>
                  <a:pt x="982" y="6553"/>
                  <a:pt x="1421" y="6015"/>
                  <a:pt x="1964" y="6015"/>
                </a:cubicBezTo>
                <a:lnTo>
                  <a:pt x="17673" y="6015"/>
                </a:lnTo>
                <a:cubicBezTo>
                  <a:pt x="18214" y="6015"/>
                  <a:pt x="18655" y="6553"/>
                  <a:pt x="18655" y="7214"/>
                </a:cubicBezTo>
                <a:lnTo>
                  <a:pt x="18655" y="9612"/>
                </a:lnTo>
                <a:lnTo>
                  <a:pt x="16691" y="9612"/>
                </a:lnTo>
                <a:cubicBezTo>
                  <a:pt x="15606" y="9612"/>
                  <a:pt x="14727" y="10685"/>
                  <a:pt x="14727" y="12009"/>
                </a:cubicBezTo>
                <a:lnTo>
                  <a:pt x="14727" y="14407"/>
                </a:lnTo>
                <a:cubicBezTo>
                  <a:pt x="14727" y="15731"/>
                  <a:pt x="15606" y="16805"/>
                  <a:pt x="16691" y="16805"/>
                </a:cubicBezTo>
                <a:lnTo>
                  <a:pt x="18655" y="16805"/>
                </a:lnTo>
                <a:cubicBezTo>
                  <a:pt x="18655" y="16805"/>
                  <a:pt x="18655" y="19202"/>
                  <a:pt x="18655" y="19202"/>
                </a:cubicBezTo>
                <a:close/>
                <a:moveTo>
                  <a:pt x="982" y="4816"/>
                </a:moveTo>
                <a:cubicBezTo>
                  <a:pt x="982" y="4155"/>
                  <a:pt x="1420" y="3618"/>
                  <a:pt x="1963" y="3618"/>
                </a:cubicBezTo>
                <a:lnTo>
                  <a:pt x="1692" y="4850"/>
                </a:lnTo>
                <a:cubicBezTo>
                  <a:pt x="1436" y="4894"/>
                  <a:pt x="1197" y="4996"/>
                  <a:pt x="982" y="5149"/>
                </a:cubicBezTo>
                <a:cubicBezTo>
                  <a:pt x="982" y="5149"/>
                  <a:pt x="982" y="4816"/>
                  <a:pt x="982" y="4816"/>
                </a:cubicBezTo>
                <a:close/>
                <a:moveTo>
                  <a:pt x="3451" y="1468"/>
                </a:moveTo>
                <a:lnTo>
                  <a:pt x="13684" y="4816"/>
                </a:lnTo>
                <a:lnTo>
                  <a:pt x="2716" y="4816"/>
                </a:lnTo>
                <a:cubicBezTo>
                  <a:pt x="2716" y="4816"/>
                  <a:pt x="3451" y="1468"/>
                  <a:pt x="3451" y="1468"/>
                </a:cubicBezTo>
                <a:close/>
                <a:moveTo>
                  <a:pt x="16776" y="2582"/>
                </a:moveTo>
                <a:lnTo>
                  <a:pt x="16982" y="4654"/>
                </a:lnTo>
                <a:lnTo>
                  <a:pt x="12560" y="3208"/>
                </a:lnTo>
                <a:cubicBezTo>
                  <a:pt x="12560" y="3208"/>
                  <a:pt x="16776" y="2582"/>
                  <a:pt x="16776" y="2582"/>
                </a:cubicBezTo>
                <a:close/>
                <a:moveTo>
                  <a:pt x="18655" y="4816"/>
                </a:moveTo>
                <a:lnTo>
                  <a:pt x="18655" y="5149"/>
                </a:lnTo>
                <a:cubicBezTo>
                  <a:pt x="18453" y="5005"/>
                  <a:pt x="18231" y="4904"/>
                  <a:pt x="17992" y="4856"/>
                </a:cubicBezTo>
                <a:lnTo>
                  <a:pt x="17871" y="3642"/>
                </a:lnTo>
                <a:cubicBezTo>
                  <a:pt x="18318" y="3754"/>
                  <a:pt x="18655" y="4237"/>
                  <a:pt x="18655" y="4816"/>
                </a:cubicBezTo>
                <a:moveTo>
                  <a:pt x="19636" y="9612"/>
                </a:moveTo>
                <a:lnTo>
                  <a:pt x="19636" y="4816"/>
                </a:lnTo>
                <a:cubicBezTo>
                  <a:pt x="19636" y="3525"/>
                  <a:pt x="18798" y="2479"/>
                  <a:pt x="17750" y="2428"/>
                </a:cubicBezTo>
                <a:lnTo>
                  <a:pt x="17633" y="1247"/>
                </a:lnTo>
                <a:lnTo>
                  <a:pt x="10020" y="2377"/>
                </a:lnTo>
                <a:lnTo>
                  <a:pt x="2757" y="0"/>
                </a:lnTo>
                <a:lnTo>
                  <a:pt x="2226" y="2419"/>
                </a:lnTo>
                <a:lnTo>
                  <a:pt x="1964" y="2419"/>
                </a:lnTo>
                <a:cubicBezTo>
                  <a:pt x="879" y="2419"/>
                  <a:pt x="0" y="3492"/>
                  <a:pt x="0" y="4816"/>
                </a:cubicBezTo>
                <a:lnTo>
                  <a:pt x="0" y="19202"/>
                </a:lnTo>
                <a:cubicBezTo>
                  <a:pt x="0" y="20526"/>
                  <a:pt x="879" y="21600"/>
                  <a:pt x="1964" y="21600"/>
                </a:cubicBezTo>
                <a:lnTo>
                  <a:pt x="17673" y="21600"/>
                </a:lnTo>
                <a:cubicBezTo>
                  <a:pt x="18757" y="21600"/>
                  <a:pt x="19636" y="20526"/>
                  <a:pt x="19636" y="19202"/>
                </a:cubicBezTo>
                <a:lnTo>
                  <a:pt x="19636" y="16805"/>
                </a:lnTo>
                <a:cubicBezTo>
                  <a:pt x="20721" y="16805"/>
                  <a:pt x="21600" y="15731"/>
                  <a:pt x="21600" y="14407"/>
                </a:cubicBezTo>
                <a:lnTo>
                  <a:pt x="21600" y="12009"/>
                </a:lnTo>
                <a:cubicBezTo>
                  <a:pt x="21600" y="10685"/>
                  <a:pt x="20721" y="9612"/>
                  <a:pt x="19636" y="9612"/>
                </a:cubicBezTo>
                <a:moveTo>
                  <a:pt x="13255" y="7214"/>
                </a:moveTo>
                <a:lnTo>
                  <a:pt x="12273" y="7214"/>
                </a:lnTo>
                <a:cubicBezTo>
                  <a:pt x="12001" y="7214"/>
                  <a:pt x="11782" y="7482"/>
                  <a:pt x="11782" y="7813"/>
                </a:cubicBezTo>
                <a:cubicBezTo>
                  <a:pt x="11782" y="8145"/>
                  <a:pt x="12001" y="8413"/>
                  <a:pt x="12273" y="8413"/>
                </a:cubicBezTo>
                <a:lnTo>
                  <a:pt x="13255" y="8413"/>
                </a:lnTo>
                <a:cubicBezTo>
                  <a:pt x="13526" y="8413"/>
                  <a:pt x="13745" y="8145"/>
                  <a:pt x="13745" y="7813"/>
                </a:cubicBezTo>
                <a:cubicBezTo>
                  <a:pt x="13745" y="7482"/>
                  <a:pt x="13526" y="7214"/>
                  <a:pt x="13255" y="7214"/>
                </a:cubicBezTo>
                <a:moveTo>
                  <a:pt x="16200" y="18004"/>
                </a:moveTo>
                <a:lnTo>
                  <a:pt x="15218" y="18004"/>
                </a:lnTo>
                <a:cubicBezTo>
                  <a:pt x="14947" y="18004"/>
                  <a:pt x="14727" y="18272"/>
                  <a:pt x="14727" y="18603"/>
                </a:cubicBezTo>
                <a:cubicBezTo>
                  <a:pt x="14727" y="18935"/>
                  <a:pt x="14947" y="19202"/>
                  <a:pt x="15218" y="19202"/>
                </a:cubicBezTo>
                <a:lnTo>
                  <a:pt x="16200" y="19202"/>
                </a:lnTo>
                <a:cubicBezTo>
                  <a:pt x="16471" y="19202"/>
                  <a:pt x="16691" y="18935"/>
                  <a:pt x="16691" y="18603"/>
                </a:cubicBezTo>
                <a:cubicBezTo>
                  <a:pt x="16691" y="18272"/>
                  <a:pt x="16471" y="18004"/>
                  <a:pt x="16200" y="18004"/>
                </a:cubicBezTo>
                <a:moveTo>
                  <a:pt x="17182" y="12609"/>
                </a:moveTo>
                <a:cubicBezTo>
                  <a:pt x="16910" y="12609"/>
                  <a:pt x="16691" y="12877"/>
                  <a:pt x="16691" y="13208"/>
                </a:cubicBezTo>
                <a:cubicBezTo>
                  <a:pt x="16691" y="13540"/>
                  <a:pt x="16910" y="13808"/>
                  <a:pt x="17182" y="13808"/>
                </a:cubicBezTo>
                <a:cubicBezTo>
                  <a:pt x="17453" y="13808"/>
                  <a:pt x="17673" y="13540"/>
                  <a:pt x="17673" y="13208"/>
                </a:cubicBezTo>
                <a:cubicBezTo>
                  <a:pt x="17673" y="12877"/>
                  <a:pt x="17453" y="12609"/>
                  <a:pt x="17182" y="12609"/>
                </a:cubicBezTo>
                <a:moveTo>
                  <a:pt x="4418" y="7214"/>
                </a:moveTo>
                <a:lnTo>
                  <a:pt x="3436" y="7214"/>
                </a:lnTo>
                <a:cubicBezTo>
                  <a:pt x="3165" y="7214"/>
                  <a:pt x="2945" y="7482"/>
                  <a:pt x="2945" y="7813"/>
                </a:cubicBezTo>
                <a:cubicBezTo>
                  <a:pt x="2945" y="8145"/>
                  <a:pt x="3165" y="8413"/>
                  <a:pt x="3436" y="8413"/>
                </a:cubicBezTo>
                <a:lnTo>
                  <a:pt x="4418" y="8413"/>
                </a:lnTo>
                <a:cubicBezTo>
                  <a:pt x="4690" y="8413"/>
                  <a:pt x="4909" y="8145"/>
                  <a:pt x="4909" y="7813"/>
                </a:cubicBezTo>
                <a:cubicBezTo>
                  <a:pt x="4909" y="7482"/>
                  <a:pt x="4690" y="7214"/>
                  <a:pt x="4418" y="7214"/>
                </a:cubicBezTo>
                <a:moveTo>
                  <a:pt x="15218" y="8413"/>
                </a:moveTo>
                <a:lnTo>
                  <a:pt x="16200" y="8413"/>
                </a:lnTo>
                <a:cubicBezTo>
                  <a:pt x="16471" y="8413"/>
                  <a:pt x="16691" y="8145"/>
                  <a:pt x="16691" y="7813"/>
                </a:cubicBezTo>
                <a:cubicBezTo>
                  <a:pt x="16691" y="7482"/>
                  <a:pt x="16471" y="7214"/>
                  <a:pt x="16200" y="7214"/>
                </a:cubicBezTo>
                <a:lnTo>
                  <a:pt x="15218" y="7214"/>
                </a:lnTo>
                <a:cubicBezTo>
                  <a:pt x="14947" y="7214"/>
                  <a:pt x="14727" y="7482"/>
                  <a:pt x="14727" y="7813"/>
                </a:cubicBezTo>
                <a:cubicBezTo>
                  <a:pt x="14727" y="8145"/>
                  <a:pt x="14947" y="8413"/>
                  <a:pt x="15218" y="8413"/>
                </a:cubicBezTo>
                <a:moveTo>
                  <a:pt x="7364" y="18004"/>
                </a:moveTo>
                <a:lnTo>
                  <a:pt x="6382" y="18004"/>
                </a:lnTo>
                <a:cubicBezTo>
                  <a:pt x="6110" y="18004"/>
                  <a:pt x="5891" y="18272"/>
                  <a:pt x="5891" y="18603"/>
                </a:cubicBezTo>
                <a:cubicBezTo>
                  <a:pt x="5891" y="18935"/>
                  <a:pt x="6110" y="19202"/>
                  <a:pt x="6382" y="19202"/>
                </a:cubicBezTo>
                <a:lnTo>
                  <a:pt x="7364" y="19202"/>
                </a:lnTo>
                <a:cubicBezTo>
                  <a:pt x="7635" y="19202"/>
                  <a:pt x="7855" y="18935"/>
                  <a:pt x="7855" y="18603"/>
                </a:cubicBezTo>
                <a:cubicBezTo>
                  <a:pt x="7855" y="18272"/>
                  <a:pt x="7635" y="18004"/>
                  <a:pt x="7364" y="18004"/>
                </a:cubicBezTo>
                <a:moveTo>
                  <a:pt x="4418" y="18004"/>
                </a:moveTo>
                <a:lnTo>
                  <a:pt x="3436" y="18004"/>
                </a:lnTo>
                <a:cubicBezTo>
                  <a:pt x="3165" y="18004"/>
                  <a:pt x="2945" y="18272"/>
                  <a:pt x="2945" y="18603"/>
                </a:cubicBezTo>
                <a:cubicBezTo>
                  <a:pt x="2945" y="18935"/>
                  <a:pt x="3165" y="19202"/>
                  <a:pt x="3436" y="19202"/>
                </a:cubicBezTo>
                <a:lnTo>
                  <a:pt x="4418" y="19202"/>
                </a:lnTo>
                <a:cubicBezTo>
                  <a:pt x="4690" y="19202"/>
                  <a:pt x="4909" y="18935"/>
                  <a:pt x="4909" y="18603"/>
                </a:cubicBezTo>
                <a:cubicBezTo>
                  <a:pt x="4909" y="18272"/>
                  <a:pt x="4690" y="18004"/>
                  <a:pt x="4418" y="1800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19" name="Shape 2827"/>
          <p:cNvSpPr/>
          <p:nvPr/>
        </p:nvSpPr>
        <p:spPr>
          <a:xfrm>
            <a:off x="19992882" y="3061805"/>
            <a:ext cx="267901" cy="368364"/>
          </a:xfrm>
          <a:custGeom>
            <a:avLst/>
            <a:gdLst/>
            <a:ahLst/>
            <a:cxnLst>
              <a:cxn ang="0">
                <a:pos x="wd2" y="hd2"/>
              </a:cxn>
              <a:cxn ang="5400000">
                <a:pos x="wd2" y="hd2"/>
              </a:cxn>
              <a:cxn ang="10800000">
                <a:pos x="wd2" y="hd2"/>
              </a:cxn>
              <a:cxn ang="16200000">
                <a:pos x="wd2" y="hd2"/>
              </a:cxn>
            </a:cxnLst>
            <a:rect l="0" t="0" r="r" b="b"/>
            <a:pathLst>
              <a:path w="21600" h="21600" extrusionOk="0">
                <a:moveTo>
                  <a:pt x="13500" y="9818"/>
                </a:moveTo>
                <a:lnTo>
                  <a:pt x="2700" y="9818"/>
                </a:lnTo>
                <a:lnTo>
                  <a:pt x="2700" y="10800"/>
                </a:lnTo>
                <a:lnTo>
                  <a:pt x="13500" y="10800"/>
                </a:lnTo>
                <a:cubicBezTo>
                  <a:pt x="13500" y="10800"/>
                  <a:pt x="13500" y="9818"/>
                  <a:pt x="13500" y="9818"/>
                </a:cubicBezTo>
                <a:close/>
                <a:moveTo>
                  <a:pt x="18900" y="11782"/>
                </a:moveTo>
                <a:lnTo>
                  <a:pt x="2700" y="11782"/>
                </a:lnTo>
                <a:lnTo>
                  <a:pt x="2700" y="12764"/>
                </a:lnTo>
                <a:lnTo>
                  <a:pt x="18900" y="12764"/>
                </a:lnTo>
                <a:cubicBezTo>
                  <a:pt x="18900" y="12764"/>
                  <a:pt x="18900" y="11782"/>
                  <a:pt x="18900" y="11782"/>
                </a:cubicBezTo>
                <a:close/>
                <a:moveTo>
                  <a:pt x="4050" y="1964"/>
                </a:moveTo>
                <a:lnTo>
                  <a:pt x="2700" y="1964"/>
                </a:lnTo>
                <a:lnTo>
                  <a:pt x="2700" y="7855"/>
                </a:lnTo>
                <a:lnTo>
                  <a:pt x="4050" y="7855"/>
                </a:lnTo>
                <a:cubicBezTo>
                  <a:pt x="4050" y="7855"/>
                  <a:pt x="4050" y="1964"/>
                  <a:pt x="4050" y="1964"/>
                </a:cubicBezTo>
                <a:close/>
                <a:moveTo>
                  <a:pt x="18900" y="13745"/>
                </a:moveTo>
                <a:lnTo>
                  <a:pt x="2700" y="13745"/>
                </a:lnTo>
                <a:lnTo>
                  <a:pt x="2700" y="14727"/>
                </a:lnTo>
                <a:lnTo>
                  <a:pt x="18900" y="14727"/>
                </a:lnTo>
                <a:cubicBezTo>
                  <a:pt x="18900" y="14727"/>
                  <a:pt x="18900" y="13745"/>
                  <a:pt x="18900" y="13745"/>
                </a:cubicBezTo>
                <a:close/>
                <a:moveTo>
                  <a:pt x="16200" y="15709"/>
                </a:moveTo>
                <a:lnTo>
                  <a:pt x="2700" y="15709"/>
                </a:lnTo>
                <a:lnTo>
                  <a:pt x="2700" y="16691"/>
                </a:lnTo>
                <a:lnTo>
                  <a:pt x="16200" y="16691"/>
                </a:lnTo>
                <a:cubicBezTo>
                  <a:pt x="16200" y="16691"/>
                  <a:pt x="16200" y="15709"/>
                  <a:pt x="16200" y="15709"/>
                </a:cubicBezTo>
                <a:close/>
                <a:moveTo>
                  <a:pt x="20250" y="19924"/>
                </a:moveTo>
                <a:lnTo>
                  <a:pt x="18702" y="18798"/>
                </a:lnTo>
                <a:cubicBezTo>
                  <a:pt x="18580" y="18710"/>
                  <a:pt x="18412" y="18655"/>
                  <a:pt x="18225" y="18655"/>
                </a:cubicBezTo>
                <a:cubicBezTo>
                  <a:pt x="18039" y="18655"/>
                  <a:pt x="17870" y="18710"/>
                  <a:pt x="17748" y="18798"/>
                </a:cubicBezTo>
                <a:lnTo>
                  <a:pt x="15525" y="20415"/>
                </a:lnTo>
                <a:lnTo>
                  <a:pt x="13302" y="18798"/>
                </a:lnTo>
                <a:cubicBezTo>
                  <a:pt x="13180" y="18710"/>
                  <a:pt x="13012" y="18655"/>
                  <a:pt x="12825" y="18655"/>
                </a:cubicBezTo>
                <a:cubicBezTo>
                  <a:pt x="12604" y="18655"/>
                  <a:pt x="12418" y="18737"/>
                  <a:pt x="12294" y="18856"/>
                </a:cubicBezTo>
                <a:lnTo>
                  <a:pt x="12285" y="18851"/>
                </a:lnTo>
                <a:lnTo>
                  <a:pt x="10800" y="20291"/>
                </a:lnTo>
                <a:lnTo>
                  <a:pt x="9315" y="18851"/>
                </a:lnTo>
                <a:lnTo>
                  <a:pt x="9306" y="18856"/>
                </a:lnTo>
                <a:cubicBezTo>
                  <a:pt x="9182" y="18737"/>
                  <a:pt x="8996" y="18655"/>
                  <a:pt x="8775" y="18655"/>
                </a:cubicBezTo>
                <a:cubicBezTo>
                  <a:pt x="8589" y="18655"/>
                  <a:pt x="8420" y="18710"/>
                  <a:pt x="8298" y="18798"/>
                </a:cubicBezTo>
                <a:lnTo>
                  <a:pt x="6075" y="20415"/>
                </a:lnTo>
                <a:lnTo>
                  <a:pt x="3852" y="18798"/>
                </a:lnTo>
                <a:cubicBezTo>
                  <a:pt x="3730" y="18710"/>
                  <a:pt x="3562" y="18655"/>
                  <a:pt x="3375" y="18655"/>
                </a:cubicBezTo>
                <a:cubicBezTo>
                  <a:pt x="3188" y="18655"/>
                  <a:pt x="3020" y="18710"/>
                  <a:pt x="2898" y="18798"/>
                </a:cubicBezTo>
                <a:lnTo>
                  <a:pt x="1350" y="19924"/>
                </a:lnTo>
                <a:lnTo>
                  <a:pt x="1350" y="982"/>
                </a:lnTo>
                <a:lnTo>
                  <a:pt x="20250" y="982"/>
                </a:lnTo>
                <a:cubicBezTo>
                  <a:pt x="20250" y="982"/>
                  <a:pt x="20250" y="19924"/>
                  <a:pt x="20250" y="19924"/>
                </a:cubicBezTo>
                <a:close/>
                <a:moveTo>
                  <a:pt x="20925" y="0"/>
                </a:moveTo>
                <a:lnTo>
                  <a:pt x="675" y="0"/>
                </a:lnTo>
                <a:cubicBezTo>
                  <a:pt x="302" y="0"/>
                  <a:pt x="0" y="220"/>
                  <a:pt x="0" y="491"/>
                </a:cubicBezTo>
                <a:lnTo>
                  <a:pt x="0" y="21109"/>
                </a:lnTo>
                <a:cubicBezTo>
                  <a:pt x="0" y="21380"/>
                  <a:pt x="302" y="21600"/>
                  <a:pt x="675" y="21600"/>
                </a:cubicBezTo>
                <a:cubicBezTo>
                  <a:pt x="862" y="21600"/>
                  <a:pt x="1031" y="21545"/>
                  <a:pt x="1152" y="21456"/>
                </a:cubicBezTo>
                <a:lnTo>
                  <a:pt x="3375" y="19840"/>
                </a:lnTo>
                <a:lnTo>
                  <a:pt x="5598" y="21456"/>
                </a:lnTo>
                <a:cubicBezTo>
                  <a:pt x="5720" y="21545"/>
                  <a:pt x="5888" y="21600"/>
                  <a:pt x="6075" y="21600"/>
                </a:cubicBezTo>
                <a:cubicBezTo>
                  <a:pt x="6262" y="21600"/>
                  <a:pt x="6431" y="21545"/>
                  <a:pt x="6552" y="21456"/>
                </a:cubicBezTo>
                <a:lnTo>
                  <a:pt x="8702" y="19893"/>
                </a:lnTo>
                <a:lnTo>
                  <a:pt x="10260" y="21404"/>
                </a:lnTo>
                <a:lnTo>
                  <a:pt x="10269" y="21399"/>
                </a:lnTo>
                <a:cubicBezTo>
                  <a:pt x="10393" y="21518"/>
                  <a:pt x="10579" y="21600"/>
                  <a:pt x="10800" y="21600"/>
                </a:cubicBezTo>
                <a:cubicBezTo>
                  <a:pt x="11021" y="21600"/>
                  <a:pt x="11207" y="21518"/>
                  <a:pt x="11331" y="21399"/>
                </a:cubicBezTo>
                <a:lnTo>
                  <a:pt x="11340" y="21404"/>
                </a:lnTo>
                <a:lnTo>
                  <a:pt x="12898" y="19893"/>
                </a:lnTo>
                <a:lnTo>
                  <a:pt x="15048" y="21456"/>
                </a:lnTo>
                <a:cubicBezTo>
                  <a:pt x="15170" y="21545"/>
                  <a:pt x="15338" y="21600"/>
                  <a:pt x="15525" y="21600"/>
                </a:cubicBezTo>
                <a:cubicBezTo>
                  <a:pt x="15712" y="21600"/>
                  <a:pt x="15881" y="21545"/>
                  <a:pt x="16002" y="21456"/>
                </a:cubicBezTo>
                <a:lnTo>
                  <a:pt x="18225" y="19840"/>
                </a:lnTo>
                <a:lnTo>
                  <a:pt x="20448" y="21456"/>
                </a:lnTo>
                <a:cubicBezTo>
                  <a:pt x="20570" y="21545"/>
                  <a:pt x="20738" y="21600"/>
                  <a:pt x="20925" y="21600"/>
                </a:cubicBezTo>
                <a:cubicBezTo>
                  <a:pt x="21298" y="21600"/>
                  <a:pt x="21600" y="21380"/>
                  <a:pt x="21600" y="21109"/>
                </a:cubicBezTo>
                <a:lnTo>
                  <a:pt x="21600" y="491"/>
                </a:lnTo>
                <a:cubicBezTo>
                  <a:pt x="21600" y="220"/>
                  <a:pt x="21298" y="0"/>
                  <a:pt x="20925" y="0"/>
                </a:cubicBezTo>
                <a:moveTo>
                  <a:pt x="16200" y="1964"/>
                </a:moveTo>
                <a:lnTo>
                  <a:pt x="14850" y="1964"/>
                </a:lnTo>
                <a:lnTo>
                  <a:pt x="14850" y="7855"/>
                </a:lnTo>
                <a:lnTo>
                  <a:pt x="16200" y="7855"/>
                </a:lnTo>
                <a:cubicBezTo>
                  <a:pt x="16200" y="7855"/>
                  <a:pt x="16200" y="1964"/>
                  <a:pt x="16200" y="1964"/>
                </a:cubicBezTo>
                <a:close/>
                <a:moveTo>
                  <a:pt x="18900" y="1964"/>
                </a:moveTo>
                <a:lnTo>
                  <a:pt x="17550" y="1964"/>
                </a:lnTo>
                <a:lnTo>
                  <a:pt x="17550" y="7855"/>
                </a:lnTo>
                <a:lnTo>
                  <a:pt x="18900" y="7855"/>
                </a:lnTo>
                <a:cubicBezTo>
                  <a:pt x="18900" y="7855"/>
                  <a:pt x="18900" y="1964"/>
                  <a:pt x="18900" y="1964"/>
                </a:cubicBezTo>
                <a:close/>
                <a:moveTo>
                  <a:pt x="10800" y="1964"/>
                </a:moveTo>
                <a:lnTo>
                  <a:pt x="9450" y="1964"/>
                </a:lnTo>
                <a:lnTo>
                  <a:pt x="9450" y="7855"/>
                </a:lnTo>
                <a:lnTo>
                  <a:pt x="10800" y="7855"/>
                </a:lnTo>
                <a:cubicBezTo>
                  <a:pt x="10800" y="7855"/>
                  <a:pt x="10800" y="1964"/>
                  <a:pt x="10800" y="1964"/>
                </a:cubicBezTo>
                <a:close/>
                <a:moveTo>
                  <a:pt x="8100" y="1964"/>
                </a:moveTo>
                <a:lnTo>
                  <a:pt x="5400" y="1964"/>
                </a:lnTo>
                <a:lnTo>
                  <a:pt x="5400" y="7855"/>
                </a:lnTo>
                <a:lnTo>
                  <a:pt x="8100" y="7855"/>
                </a:lnTo>
                <a:cubicBezTo>
                  <a:pt x="8100" y="7855"/>
                  <a:pt x="8100" y="1964"/>
                  <a:pt x="8100" y="1964"/>
                </a:cubicBezTo>
                <a:close/>
                <a:moveTo>
                  <a:pt x="13500" y="1964"/>
                </a:moveTo>
                <a:lnTo>
                  <a:pt x="12150" y="1964"/>
                </a:lnTo>
                <a:lnTo>
                  <a:pt x="12150" y="7855"/>
                </a:lnTo>
                <a:lnTo>
                  <a:pt x="13500" y="7855"/>
                </a:lnTo>
                <a:cubicBezTo>
                  <a:pt x="13500" y="7855"/>
                  <a:pt x="13500" y="1964"/>
                  <a:pt x="13500" y="196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0" name="Shape 2828"/>
          <p:cNvSpPr/>
          <p:nvPr/>
        </p:nvSpPr>
        <p:spPr>
          <a:xfrm>
            <a:off x="20679378" y="3061805"/>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2400" y="13745"/>
                </a:lnTo>
                <a:lnTo>
                  <a:pt x="2400" y="14727"/>
                </a:lnTo>
                <a:lnTo>
                  <a:pt x="14400" y="14727"/>
                </a:lnTo>
                <a:cubicBezTo>
                  <a:pt x="14400" y="14727"/>
                  <a:pt x="14400" y="13745"/>
                  <a:pt x="14400" y="13745"/>
                </a:cubicBezTo>
                <a:close/>
                <a:moveTo>
                  <a:pt x="15600" y="20092"/>
                </a:moveTo>
                <a:lnTo>
                  <a:pt x="13624" y="18798"/>
                </a:lnTo>
                <a:cubicBezTo>
                  <a:pt x="13515" y="18710"/>
                  <a:pt x="13366" y="18655"/>
                  <a:pt x="13200" y="18655"/>
                </a:cubicBezTo>
                <a:cubicBezTo>
                  <a:pt x="13035" y="18655"/>
                  <a:pt x="12885" y="18710"/>
                  <a:pt x="12776" y="18798"/>
                </a:cubicBezTo>
                <a:lnTo>
                  <a:pt x="10800" y="20415"/>
                </a:lnTo>
                <a:lnTo>
                  <a:pt x="8824" y="18798"/>
                </a:lnTo>
                <a:cubicBezTo>
                  <a:pt x="8716" y="18710"/>
                  <a:pt x="8566" y="18655"/>
                  <a:pt x="8400" y="18655"/>
                </a:cubicBezTo>
                <a:cubicBezTo>
                  <a:pt x="8235" y="18655"/>
                  <a:pt x="8085" y="18710"/>
                  <a:pt x="7976" y="18798"/>
                </a:cubicBezTo>
                <a:lnTo>
                  <a:pt x="6000" y="20415"/>
                </a:lnTo>
                <a:lnTo>
                  <a:pt x="4024" y="18798"/>
                </a:lnTo>
                <a:cubicBezTo>
                  <a:pt x="3915" y="18710"/>
                  <a:pt x="3766" y="18655"/>
                  <a:pt x="3600" y="18655"/>
                </a:cubicBezTo>
                <a:cubicBezTo>
                  <a:pt x="3435" y="18655"/>
                  <a:pt x="3285" y="18710"/>
                  <a:pt x="3176" y="18798"/>
                </a:cubicBezTo>
                <a:lnTo>
                  <a:pt x="1200" y="20092"/>
                </a:lnTo>
                <a:lnTo>
                  <a:pt x="1200" y="3927"/>
                </a:lnTo>
                <a:lnTo>
                  <a:pt x="15600" y="3927"/>
                </a:lnTo>
                <a:cubicBezTo>
                  <a:pt x="15600" y="3927"/>
                  <a:pt x="15600" y="20092"/>
                  <a:pt x="15600" y="20092"/>
                </a:cubicBezTo>
                <a:close/>
                <a:moveTo>
                  <a:pt x="16200" y="2945"/>
                </a:moveTo>
                <a:lnTo>
                  <a:pt x="600" y="2945"/>
                </a:lnTo>
                <a:cubicBezTo>
                  <a:pt x="268" y="2945"/>
                  <a:pt x="0" y="3165"/>
                  <a:pt x="0" y="3436"/>
                </a:cubicBezTo>
                <a:lnTo>
                  <a:pt x="0" y="21109"/>
                </a:lnTo>
                <a:cubicBezTo>
                  <a:pt x="0" y="21380"/>
                  <a:pt x="268" y="21600"/>
                  <a:pt x="600" y="21600"/>
                </a:cubicBezTo>
                <a:cubicBezTo>
                  <a:pt x="766" y="21600"/>
                  <a:pt x="916" y="21545"/>
                  <a:pt x="1024" y="21456"/>
                </a:cubicBezTo>
                <a:lnTo>
                  <a:pt x="3553" y="19801"/>
                </a:lnTo>
                <a:lnTo>
                  <a:pt x="5576" y="21456"/>
                </a:lnTo>
                <a:cubicBezTo>
                  <a:pt x="5684" y="21545"/>
                  <a:pt x="5834" y="21600"/>
                  <a:pt x="6000" y="21600"/>
                </a:cubicBezTo>
                <a:cubicBezTo>
                  <a:pt x="6166" y="21600"/>
                  <a:pt x="6316" y="21545"/>
                  <a:pt x="6424" y="21456"/>
                </a:cubicBezTo>
                <a:lnTo>
                  <a:pt x="8400" y="19840"/>
                </a:lnTo>
                <a:lnTo>
                  <a:pt x="10376" y="21456"/>
                </a:lnTo>
                <a:cubicBezTo>
                  <a:pt x="10484" y="21545"/>
                  <a:pt x="10634" y="21600"/>
                  <a:pt x="10800" y="21600"/>
                </a:cubicBezTo>
                <a:cubicBezTo>
                  <a:pt x="10966" y="21600"/>
                  <a:pt x="11116" y="21545"/>
                  <a:pt x="11224" y="21456"/>
                </a:cubicBezTo>
                <a:lnTo>
                  <a:pt x="13247" y="19801"/>
                </a:lnTo>
                <a:lnTo>
                  <a:pt x="15776" y="21456"/>
                </a:lnTo>
                <a:cubicBezTo>
                  <a:pt x="15884" y="21545"/>
                  <a:pt x="16034" y="21600"/>
                  <a:pt x="16200" y="21600"/>
                </a:cubicBezTo>
                <a:cubicBezTo>
                  <a:pt x="16532" y="21600"/>
                  <a:pt x="16800" y="21380"/>
                  <a:pt x="16800" y="21109"/>
                </a:cubicBezTo>
                <a:lnTo>
                  <a:pt x="16800" y="3436"/>
                </a:lnTo>
                <a:cubicBezTo>
                  <a:pt x="16800" y="3165"/>
                  <a:pt x="16532" y="2945"/>
                  <a:pt x="16200" y="2945"/>
                </a:cubicBezTo>
                <a:moveTo>
                  <a:pt x="8400" y="11782"/>
                </a:moveTo>
                <a:lnTo>
                  <a:pt x="2400" y="11782"/>
                </a:lnTo>
                <a:lnTo>
                  <a:pt x="2400" y="12764"/>
                </a:lnTo>
                <a:lnTo>
                  <a:pt x="8400" y="12764"/>
                </a:lnTo>
                <a:cubicBezTo>
                  <a:pt x="8400" y="12764"/>
                  <a:pt x="8400" y="11782"/>
                  <a:pt x="8400" y="11782"/>
                </a:cubicBezTo>
                <a:close/>
                <a:moveTo>
                  <a:pt x="21000" y="0"/>
                </a:moveTo>
                <a:lnTo>
                  <a:pt x="5400" y="0"/>
                </a:lnTo>
                <a:cubicBezTo>
                  <a:pt x="5068" y="0"/>
                  <a:pt x="4800" y="220"/>
                  <a:pt x="4800" y="491"/>
                </a:cubicBezTo>
                <a:lnTo>
                  <a:pt x="4800" y="1964"/>
                </a:lnTo>
                <a:lnTo>
                  <a:pt x="6000" y="1964"/>
                </a:lnTo>
                <a:lnTo>
                  <a:pt x="6000" y="982"/>
                </a:lnTo>
                <a:lnTo>
                  <a:pt x="20400" y="982"/>
                </a:lnTo>
                <a:lnTo>
                  <a:pt x="20400" y="17146"/>
                </a:lnTo>
                <a:lnTo>
                  <a:pt x="18424" y="15853"/>
                </a:lnTo>
                <a:cubicBezTo>
                  <a:pt x="18316" y="15764"/>
                  <a:pt x="18166" y="15709"/>
                  <a:pt x="18000" y="15709"/>
                </a:cubicBezTo>
                <a:lnTo>
                  <a:pt x="18000" y="16894"/>
                </a:lnTo>
                <a:lnTo>
                  <a:pt x="18047" y="16856"/>
                </a:lnTo>
                <a:lnTo>
                  <a:pt x="20576" y="18511"/>
                </a:lnTo>
                <a:cubicBezTo>
                  <a:pt x="20684" y="18599"/>
                  <a:pt x="20834" y="18655"/>
                  <a:pt x="21000" y="18655"/>
                </a:cubicBezTo>
                <a:cubicBezTo>
                  <a:pt x="21332" y="18655"/>
                  <a:pt x="21600" y="18435"/>
                  <a:pt x="21600" y="18164"/>
                </a:cubicBezTo>
                <a:lnTo>
                  <a:pt x="21600" y="491"/>
                </a:lnTo>
                <a:cubicBezTo>
                  <a:pt x="21600" y="220"/>
                  <a:pt x="21332" y="0"/>
                  <a:pt x="21000" y="0"/>
                </a:cubicBezTo>
                <a:moveTo>
                  <a:pt x="10800" y="15709"/>
                </a:moveTo>
                <a:lnTo>
                  <a:pt x="2400" y="15709"/>
                </a:lnTo>
                <a:lnTo>
                  <a:pt x="2400" y="16691"/>
                </a:lnTo>
                <a:lnTo>
                  <a:pt x="10800" y="16691"/>
                </a:lnTo>
                <a:cubicBezTo>
                  <a:pt x="10800" y="16691"/>
                  <a:pt x="10800" y="15709"/>
                  <a:pt x="10800" y="15709"/>
                </a:cubicBezTo>
                <a:close/>
                <a:moveTo>
                  <a:pt x="12000" y="4909"/>
                </a:moveTo>
                <a:lnTo>
                  <a:pt x="10800" y="4909"/>
                </a:lnTo>
                <a:lnTo>
                  <a:pt x="10800" y="9818"/>
                </a:lnTo>
                <a:lnTo>
                  <a:pt x="12000" y="9818"/>
                </a:lnTo>
                <a:cubicBezTo>
                  <a:pt x="12000" y="9818"/>
                  <a:pt x="12000" y="4909"/>
                  <a:pt x="12000" y="4909"/>
                </a:cubicBezTo>
                <a:close/>
                <a:moveTo>
                  <a:pt x="14400" y="4909"/>
                </a:moveTo>
                <a:lnTo>
                  <a:pt x="13200" y="4909"/>
                </a:lnTo>
                <a:lnTo>
                  <a:pt x="13200" y="9818"/>
                </a:lnTo>
                <a:lnTo>
                  <a:pt x="14400" y="9818"/>
                </a:lnTo>
                <a:cubicBezTo>
                  <a:pt x="14400" y="9818"/>
                  <a:pt x="14400" y="4909"/>
                  <a:pt x="14400" y="4909"/>
                </a:cubicBezTo>
                <a:close/>
                <a:moveTo>
                  <a:pt x="7200" y="4909"/>
                </a:moveTo>
                <a:lnTo>
                  <a:pt x="4800" y="4909"/>
                </a:lnTo>
                <a:lnTo>
                  <a:pt x="4800" y="9818"/>
                </a:lnTo>
                <a:lnTo>
                  <a:pt x="7200" y="9818"/>
                </a:lnTo>
                <a:cubicBezTo>
                  <a:pt x="7200" y="9818"/>
                  <a:pt x="7200" y="4909"/>
                  <a:pt x="7200" y="4909"/>
                </a:cubicBezTo>
                <a:close/>
                <a:moveTo>
                  <a:pt x="3600" y="4909"/>
                </a:moveTo>
                <a:lnTo>
                  <a:pt x="2400" y="4909"/>
                </a:lnTo>
                <a:lnTo>
                  <a:pt x="2400" y="9818"/>
                </a:lnTo>
                <a:lnTo>
                  <a:pt x="3600" y="9818"/>
                </a:lnTo>
                <a:cubicBezTo>
                  <a:pt x="3600" y="9818"/>
                  <a:pt x="3600" y="4909"/>
                  <a:pt x="3600" y="4909"/>
                </a:cubicBezTo>
                <a:close/>
                <a:moveTo>
                  <a:pt x="9600" y="4909"/>
                </a:moveTo>
                <a:lnTo>
                  <a:pt x="8400" y="4909"/>
                </a:lnTo>
                <a:lnTo>
                  <a:pt x="8400" y="9818"/>
                </a:lnTo>
                <a:lnTo>
                  <a:pt x="9600" y="9818"/>
                </a:lnTo>
                <a:cubicBezTo>
                  <a:pt x="9600" y="9818"/>
                  <a:pt x="9600" y="4909"/>
                  <a:pt x="9600" y="49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1" name="Shape 2829"/>
          <p:cNvSpPr/>
          <p:nvPr/>
        </p:nvSpPr>
        <p:spPr>
          <a:xfrm>
            <a:off x="21349130" y="3061805"/>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12764"/>
                </a:moveTo>
                <a:cubicBezTo>
                  <a:pt x="10529" y="12764"/>
                  <a:pt x="10309" y="12544"/>
                  <a:pt x="10309" y="12273"/>
                </a:cubicBezTo>
                <a:cubicBezTo>
                  <a:pt x="10309" y="12001"/>
                  <a:pt x="10529" y="11782"/>
                  <a:pt x="10800" y="11782"/>
                </a:cubicBezTo>
                <a:cubicBezTo>
                  <a:pt x="11071" y="11782"/>
                  <a:pt x="11291" y="12001"/>
                  <a:pt x="11291" y="12273"/>
                </a:cubicBezTo>
                <a:cubicBezTo>
                  <a:pt x="11291" y="12544"/>
                  <a:pt x="11071" y="12764"/>
                  <a:pt x="10800" y="12764"/>
                </a:cubicBezTo>
                <a:moveTo>
                  <a:pt x="10800" y="10800"/>
                </a:moveTo>
                <a:cubicBezTo>
                  <a:pt x="9987" y="10800"/>
                  <a:pt x="9327" y="11460"/>
                  <a:pt x="9327" y="12273"/>
                </a:cubicBezTo>
                <a:cubicBezTo>
                  <a:pt x="9327" y="13086"/>
                  <a:pt x="9987" y="13745"/>
                  <a:pt x="10800" y="13745"/>
                </a:cubicBezTo>
                <a:cubicBezTo>
                  <a:pt x="11613" y="13745"/>
                  <a:pt x="12273" y="13086"/>
                  <a:pt x="12273" y="12273"/>
                </a:cubicBezTo>
                <a:cubicBezTo>
                  <a:pt x="12273" y="11460"/>
                  <a:pt x="11613" y="10800"/>
                  <a:pt x="10800" y="10800"/>
                </a:cubicBezTo>
                <a:moveTo>
                  <a:pt x="20469" y="11563"/>
                </a:moveTo>
                <a:lnTo>
                  <a:pt x="19745" y="13686"/>
                </a:lnTo>
                <a:cubicBezTo>
                  <a:pt x="17492" y="14931"/>
                  <a:pt x="14436" y="15709"/>
                  <a:pt x="11045" y="15709"/>
                </a:cubicBezTo>
                <a:cubicBezTo>
                  <a:pt x="7337" y="15709"/>
                  <a:pt x="4024" y="14783"/>
                  <a:pt x="1732" y="13326"/>
                </a:cubicBezTo>
                <a:lnTo>
                  <a:pt x="1132" y="11568"/>
                </a:lnTo>
                <a:cubicBezTo>
                  <a:pt x="1132" y="11568"/>
                  <a:pt x="982" y="11171"/>
                  <a:pt x="982" y="10800"/>
                </a:cubicBezTo>
                <a:cubicBezTo>
                  <a:pt x="982" y="9718"/>
                  <a:pt x="1863" y="8836"/>
                  <a:pt x="2945" y="8836"/>
                </a:cubicBezTo>
                <a:lnTo>
                  <a:pt x="18655" y="8836"/>
                </a:lnTo>
                <a:cubicBezTo>
                  <a:pt x="19738" y="8836"/>
                  <a:pt x="20618" y="9718"/>
                  <a:pt x="20618" y="10800"/>
                </a:cubicBezTo>
                <a:cubicBezTo>
                  <a:pt x="20618" y="11173"/>
                  <a:pt x="20469" y="11563"/>
                  <a:pt x="20469" y="11563"/>
                </a:cubicBezTo>
                <a:moveTo>
                  <a:pt x="17640" y="19860"/>
                </a:moveTo>
                <a:cubicBezTo>
                  <a:pt x="17636" y="19861"/>
                  <a:pt x="17438" y="20618"/>
                  <a:pt x="16691" y="20618"/>
                </a:cubicBezTo>
                <a:lnTo>
                  <a:pt x="4909" y="20618"/>
                </a:lnTo>
                <a:cubicBezTo>
                  <a:pt x="4169" y="20618"/>
                  <a:pt x="3960" y="19860"/>
                  <a:pt x="3960" y="19860"/>
                </a:cubicBezTo>
                <a:lnTo>
                  <a:pt x="2196" y="14687"/>
                </a:lnTo>
                <a:cubicBezTo>
                  <a:pt x="4567" y="15928"/>
                  <a:pt x="7651" y="16691"/>
                  <a:pt x="11045" y="16691"/>
                </a:cubicBezTo>
                <a:cubicBezTo>
                  <a:pt x="14163" y="16691"/>
                  <a:pt x="17019" y="16046"/>
                  <a:pt x="19304" y="14981"/>
                </a:cubicBezTo>
                <a:cubicBezTo>
                  <a:pt x="19304" y="14981"/>
                  <a:pt x="17640" y="19860"/>
                  <a:pt x="17640" y="19860"/>
                </a:cubicBezTo>
                <a:close/>
                <a:moveTo>
                  <a:pt x="10800" y="982"/>
                </a:moveTo>
                <a:cubicBezTo>
                  <a:pt x="13436" y="982"/>
                  <a:pt x="15657" y="3875"/>
                  <a:pt x="16409" y="7855"/>
                </a:cubicBezTo>
                <a:lnTo>
                  <a:pt x="5191" y="7855"/>
                </a:lnTo>
                <a:cubicBezTo>
                  <a:pt x="5943" y="3875"/>
                  <a:pt x="8164" y="982"/>
                  <a:pt x="10800" y="982"/>
                </a:cubicBezTo>
                <a:moveTo>
                  <a:pt x="18655" y="7855"/>
                </a:moveTo>
                <a:lnTo>
                  <a:pt x="17401" y="7855"/>
                </a:lnTo>
                <a:cubicBezTo>
                  <a:pt x="16584" y="3325"/>
                  <a:pt x="13944" y="0"/>
                  <a:pt x="10800" y="0"/>
                </a:cubicBezTo>
                <a:cubicBezTo>
                  <a:pt x="7656" y="0"/>
                  <a:pt x="5016" y="3325"/>
                  <a:pt x="4200" y="7855"/>
                </a:cubicBezTo>
                <a:lnTo>
                  <a:pt x="2945" y="7855"/>
                </a:lnTo>
                <a:cubicBezTo>
                  <a:pt x="1319" y="7855"/>
                  <a:pt x="0" y="9174"/>
                  <a:pt x="0" y="10800"/>
                </a:cubicBezTo>
                <a:cubicBezTo>
                  <a:pt x="0" y="11348"/>
                  <a:pt x="151" y="11732"/>
                  <a:pt x="151" y="11732"/>
                </a:cubicBezTo>
                <a:lnTo>
                  <a:pt x="3118" y="20435"/>
                </a:lnTo>
                <a:cubicBezTo>
                  <a:pt x="3118" y="20435"/>
                  <a:pt x="3452" y="21600"/>
                  <a:pt x="4909" y="21600"/>
                </a:cubicBezTo>
                <a:lnTo>
                  <a:pt x="16691" y="21600"/>
                </a:lnTo>
                <a:cubicBezTo>
                  <a:pt x="18153" y="21600"/>
                  <a:pt x="18565" y="20194"/>
                  <a:pt x="18570" y="20177"/>
                </a:cubicBezTo>
                <a:lnTo>
                  <a:pt x="21437" y="11727"/>
                </a:lnTo>
                <a:cubicBezTo>
                  <a:pt x="21534" y="11434"/>
                  <a:pt x="21600" y="11126"/>
                  <a:pt x="21600" y="10800"/>
                </a:cubicBezTo>
                <a:cubicBezTo>
                  <a:pt x="21600" y="9174"/>
                  <a:pt x="20281" y="7855"/>
                  <a:pt x="18655"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2" name="Shape 2831"/>
          <p:cNvSpPr/>
          <p:nvPr/>
        </p:nvSpPr>
        <p:spPr>
          <a:xfrm>
            <a:off x="8082234" y="3707924"/>
            <a:ext cx="267901" cy="368364"/>
          </a:xfrm>
          <a:custGeom>
            <a:avLst/>
            <a:gdLst/>
            <a:ahLst/>
            <a:cxnLst>
              <a:cxn ang="0">
                <a:pos x="wd2" y="hd2"/>
              </a:cxn>
              <a:cxn ang="5400000">
                <a:pos x="wd2" y="hd2"/>
              </a:cxn>
              <a:cxn ang="10800000">
                <a:pos x="wd2" y="hd2"/>
              </a:cxn>
              <a:cxn ang="16200000">
                <a:pos x="wd2" y="hd2"/>
              </a:cxn>
            </a:cxnLst>
            <a:rect l="0" t="0" r="r" b="b"/>
            <a:pathLst>
              <a:path w="21600" h="21600" extrusionOk="0">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moveTo>
                  <a:pt x="5400" y="12764"/>
                </a:moveTo>
                <a:cubicBezTo>
                  <a:pt x="5028" y="12764"/>
                  <a:pt x="4725" y="12983"/>
                  <a:pt x="4725" y="13255"/>
                </a:cubicBezTo>
                <a:cubicBezTo>
                  <a:pt x="4725" y="13390"/>
                  <a:pt x="4800" y="13513"/>
                  <a:pt x="4923" y="13602"/>
                </a:cubicBezTo>
                <a:lnTo>
                  <a:pt x="10323" y="17529"/>
                </a:lnTo>
                <a:cubicBezTo>
                  <a:pt x="10445" y="17618"/>
                  <a:pt x="10614" y="17673"/>
                  <a:pt x="10800" y="17673"/>
                </a:cubicBezTo>
                <a:cubicBezTo>
                  <a:pt x="10986" y="17673"/>
                  <a:pt x="11155" y="17618"/>
                  <a:pt x="11277" y="17529"/>
                </a:cubicBezTo>
                <a:lnTo>
                  <a:pt x="16677" y="13602"/>
                </a:lnTo>
                <a:cubicBezTo>
                  <a:pt x="16800" y="13513"/>
                  <a:pt x="16875" y="13390"/>
                  <a:pt x="16875" y="13255"/>
                </a:cubicBezTo>
                <a:cubicBezTo>
                  <a:pt x="16875" y="12983"/>
                  <a:pt x="16572" y="12764"/>
                  <a:pt x="16200" y="12764"/>
                </a:cubicBezTo>
                <a:cubicBezTo>
                  <a:pt x="16014" y="12764"/>
                  <a:pt x="15845" y="12819"/>
                  <a:pt x="15723" y="12907"/>
                </a:cubicBezTo>
                <a:lnTo>
                  <a:pt x="11475" y="15997"/>
                </a:lnTo>
                <a:lnTo>
                  <a:pt x="11475" y="491"/>
                </a:lnTo>
                <a:cubicBezTo>
                  <a:pt x="11475" y="220"/>
                  <a:pt x="11172" y="0"/>
                  <a:pt x="10800" y="0"/>
                </a:cubicBezTo>
                <a:cubicBezTo>
                  <a:pt x="10428" y="0"/>
                  <a:pt x="10125" y="220"/>
                  <a:pt x="10125" y="491"/>
                </a:cubicBezTo>
                <a:lnTo>
                  <a:pt x="10125" y="15997"/>
                </a:lnTo>
                <a:lnTo>
                  <a:pt x="5877" y="12907"/>
                </a:lnTo>
                <a:cubicBezTo>
                  <a:pt x="5755" y="12819"/>
                  <a:pt x="5586" y="12764"/>
                  <a:pt x="5400" y="127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3" name="Shape 2832"/>
          <p:cNvSpPr/>
          <p:nvPr/>
        </p:nvSpPr>
        <p:spPr>
          <a:xfrm>
            <a:off x="8785474" y="3707924"/>
            <a:ext cx="267901" cy="368364"/>
          </a:xfrm>
          <a:custGeom>
            <a:avLst/>
            <a:gdLst/>
            <a:ahLst/>
            <a:cxnLst>
              <a:cxn ang="0">
                <a:pos x="wd2" y="hd2"/>
              </a:cxn>
              <a:cxn ang="5400000">
                <a:pos x="wd2" y="hd2"/>
              </a:cxn>
              <a:cxn ang="10800000">
                <a:pos x="wd2" y="hd2"/>
              </a:cxn>
              <a:cxn ang="16200000">
                <a:pos x="wd2" y="hd2"/>
              </a:cxn>
            </a:cxnLst>
            <a:rect l="0" t="0" r="r" b="b"/>
            <a:pathLst>
              <a:path w="21600" h="21600" extrusionOk="0">
                <a:moveTo>
                  <a:pt x="5400" y="4909"/>
                </a:moveTo>
                <a:cubicBezTo>
                  <a:pt x="5586" y="4909"/>
                  <a:pt x="5755" y="4855"/>
                  <a:pt x="5877" y="4765"/>
                </a:cubicBezTo>
                <a:lnTo>
                  <a:pt x="10125" y="1676"/>
                </a:lnTo>
                <a:lnTo>
                  <a:pt x="10125" y="17182"/>
                </a:lnTo>
                <a:cubicBezTo>
                  <a:pt x="10125" y="17453"/>
                  <a:pt x="10428" y="17673"/>
                  <a:pt x="10800" y="17673"/>
                </a:cubicBezTo>
                <a:cubicBezTo>
                  <a:pt x="11172" y="17673"/>
                  <a:pt x="11475" y="17453"/>
                  <a:pt x="11475" y="17182"/>
                </a:cubicBezTo>
                <a:lnTo>
                  <a:pt x="11475" y="1676"/>
                </a:lnTo>
                <a:lnTo>
                  <a:pt x="15723" y="4765"/>
                </a:lnTo>
                <a:cubicBezTo>
                  <a:pt x="15845" y="4855"/>
                  <a:pt x="16014" y="4909"/>
                  <a:pt x="16200" y="4909"/>
                </a:cubicBezTo>
                <a:cubicBezTo>
                  <a:pt x="16572" y="4909"/>
                  <a:pt x="16875" y="4690"/>
                  <a:pt x="16875" y="4418"/>
                </a:cubicBezTo>
                <a:cubicBezTo>
                  <a:pt x="16875" y="4283"/>
                  <a:pt x="16800" y="4161"/>
                  <a:pt x="16677" y="4071"/>
                </a:cubicBezTo>
                <a:lnTo>
                  <a:pt x="11277" y="144"/>
                </a:lnTo>
                <a:cubicBezTo>
                  <a:pt x="11155" y="55"/>
                  <a:pt x="10986" y="0"/>
                  <a:pt x="10800" y="0"/>
                </a:cubicBezTo>
                <a:cubicBezTo>
                  <a:pt x="10614" y="0"/>
                  <a:pt x="10445" y="55"/>
                  <a:pt x="10323" y="144"/>
                </a:cubicBezTo>
                <a:lnTo>
                  <a:pt x="4923" y="4071"/>
                </a:lnTo>
                <a:cubicBezTo>
                  <a:pt x="4800" y="4161"/>
                  <a:pt x="4725" y="4283"/>
                  <a:pt x="4725" y="4418"/>
                </a:cubicBezTo>
                <a:cubicBezTo>
                  <a:pt x="4725" y="4690"/>
                  <a:pt x="5028" y="4909"/>
                  <a:pt x="5400" y="4909"/>
                </a:cubicBezTo>
                <a:moveTo>
                  <a:pt x="20925" y="6873"/>
                </a:moveTo>
                <a:lnTo>
                  <a:pt x="13500" y="6873"/>
                </a:lnTo>
                <a:cubicBezTo>
                  <a:pt x="13128" y="6873"/>
                  <a:pt x="12825" y="7093"/>
                  <a:pt x="12825" y="7364"/>
                </a:cubicBezTo>
                <a:cubicBezTo>
                  <a:pt x="12825" y="7635"/>
                  <a:pt x="13128" y="7855"/>
                  <a:pt x="13500" y="7855"/>
                </a:cubicBezTo>
                <a:lnTo>
                  <a:pt x="20250" y="7855"/>
                </a:lnTo>
                <a:lnTo>
                  <a:pt x="20250" y="20618"/>
                </a:lnTo>
                <a:lnTo>
                  <a:pt x="1350" y="20618"/>
                </a:lnTo>
                <a:lnTo>
                  <a:pt x="1350" y="7855"/>
                </a:lnTo>
                <a:lnTo>
                  <a:pt x="8100" y="7855"/>
                </a:lnTo>
                <a:cubicBezTo>
                  <a:pt x="8472" y="7855"/>
                  <a:pt x="8775" y="7635"/>
                  <a:pt x="8775" y="7364"/>
                </a:cubicBezTo>
                <a:cubicBezTo>
                  <a:pt x="8775" y="7093"/>
                  <a:pt x="8472" y="6873"/>
                  <a:pt x="8100" y="6873"/>
                </a:cubicBezTo>
                <a:lnTo>
                  <a:pt x="675" y="6873"/>
                </a:lnTo>
                <a:cubicBezTo>
                  <a:pt x="303" y="6873"/>
                  <a:pt x="0" y="7093"/>
                  <a:pt x="0" y="7364"/>
                </a:cubicBezTo>
                <a:lnTo>
                  <a:pt x="0" y="21109"/>
                </a:lnTo>
                <a:cubicBezTo>
                  <a:pt x="0" y="21381"/>
                  <a:pt x="303" y="21600"/>
                  <a:pt x="675" y="21600"/>
                </a:cubicBezTo>
                <a:lnTo>
                  <a:pt x="20925" y="21600"/>
                </a:lnTo>
                <a:cubicBezTo>
                  <a:pt x="21297" y="21600"/>
                  <a:pt x="21600" y="21381"/>
                  <a:pt x="21600" y="21109"/>
                </a:cubicBezTo>
                <a:lnTo>
                  <a:pt x="21600" y="7364"/>
                </a:lnTo>
                <a:cubicBezTo>
                  <a:pt x="21600" y="7093"/>
                  <a:pt x="21297" y="6873"/>
                  <a:pt x="20925"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4" name="Shape 2833"/>
          <p:cNvSpPr/>
          <p:nvPr/>
        </p:nvSpPr>
        <p:spPr>
          <a:xfrm>
            <a:off x="9438482"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moveTo>
                  <a:pt x="7140" y="14181"/>
                </a:moveTo>
                <a:cubicBezTo>
                  <a:pt x="6970" y="13741"/>
                  <a:pt x="6873" y="13264"/>
                  <a:pt x="6873" y="12764"/>
                </a:cubicBezTo>
                <a:cubicBezTo>
                  <a:pt x="6873" y="10595"/>
                  <a:pt x="8631" y="8836"/>
                  <a:pt x="10800" y="8836"/>
                </a:cubicBezTo>
                <a:cubicBezTo>
                  <a:pt x="11300" y="8836"/>
                  <a:pt x="11777" y="8934"/>
                  <a:pt x="12217" y="9104"/>
                </a:cubicBezTo>
                <a:lnTo>
                  <a:pt x="13217" y="8494"/>
                </a:lnTo>
                <a:cubicBezTo>
                  <a:pt x="12503" y="8089"/>
                  <a:pt x="11680" y="7855"/>
                  <a:pt x="10800" y="7855"/>
                </a:cubicBezTo>
                <a:cubicBezTo>
                  <a:pt x="8089" y="7855"/>
                  <a:pt x="5891" y="10053"/>
                  <a:pt x="5891" y="12764"/>
                </a:cubicBezTo>
                <a:cubicBezTo>
                  <a:pt x="5891" y="13643"/>
                  <a:pt x="6125" y="14467"/>
                  <a:pt x="6530" y="15181"/>
                </a:cubicBezTo>
                <a:cubicBezTo>
                  <a:pt x="6530" y="15181"/>
                  <a:pt x="7140" y="14181"/>
                  <a:pt x="7140" y="14181"/>
                </a:cubicBezTo>
                <a:close/>
                <a:moveTo>
                  <a:pt x="14460" y="11347"/>
                </a:moveTo>
                <a:cubicBezTo>
                  <a:pt x="14630" y="11787"/>
                  <a:pt x="14727" y="12263"/>
                  <a:pt x="14727" y="12764"/>
                </a:cubicBezTo>
                <a:cubicBezTo>
                  <a:pt x="14727" y="14932"/>
                  <a:pt x="12969" y="16691"/>
                  <a:pt x="10800" y="16691"/>
                </a:cubicBezTo>
                <a:cubicBezTo>
                  <a:pt x="10300" y="16691"/>
                  <a:pt x="9823" y="16594"/>
                  <a:pt x="9383" y="16423"/>
                </a:cubicBezTo>
                <a:lnTo>
                  <a:pt x="8383" y="17034"/>
                </a:lnTo>
                <a:cubicBezTo>
                  <a:pt x="9097" y="17439"/>
                  <a:pt x="9920" y="17673"/>
                  <a:pt x="10800" y="17673"/>
                </a:cubicBezTo>
                <a:cubicBezTo>
                  <a:pt x="13511" y="17673"/>
                  <a:pt x="15709" y="15475"/>
                  <a:pt x="15709" y="12764"/>
                </a:cubicBezTo>
                <a:cubicBezTo>
                  <a:pt x="15709" y="11884"/>
                  <a:pt x="15475" y="11061"/>
                  <a:pt x="15070" y="10346"/>
                </a:cubicBezTo>
                <a:cubicBezTo>
                  <a:pt x="15070" y="10346"/>
                  <a:pt x="14460" y="11347"/>
                  <a:pt x="14460" y="11347"/>
                </a:cubicBezTo>
                <a:close/>
                <a:moveTo>
                  <a:pt x="10453" y="12417"/>
                </a:moveTo>
                <a:cubicBezTo>
                  <a:pt x="10645" y="12225"/>
                  <a:pt x="10955" y="12225"/>
                  <a:pt x="11147" y="12417"/>
                </a:cubicBezTo>
                <a:cubicBezTo>
                  <a:pt x="11339" y="12609"/>
                  <a:pt x="11339" y="12919"/>
                  <a:pt x="11147" y="13111"/>
                </a:cubicBezTo>
                <a:cubicBezTo>
                  <a:pt x="10955" y="13303"/>
                  <a:pt x="10645" y="13303"/>
                  <a:pt x="10453" y="13111"/>
                </a:cubicBezTo>
                <a:cubicBezTo>
                  <a:pt x="10261" y="12919"/>
                  <a:pt x="10261" y="12609"/>
                  <a:pt x="10453" y="12417"/>
                </a:cubicBezTo>
                <a:moveTo>
                  <a:pt x="6144" y="17420"/>
                </a:moveTo>
                <a:lnTo>
                  <a:pt x="11842" y="13805"/>
                </a:lnTo>
                <a:lnTo>
                  <a:pt x="15456" y="8107"/>
                </a:lnTo>
                <a:lnTo>
                  <a:pt x="9759" y="11722"/>
                </a:lnTo>
                <a:cubicBezTo>
                  <a:pt x="9759" y="11722"/>
                  <a:pt x="6144" y="17420"/>
                  <a:pt x="6144" y="1742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5" name="Shape 2834"/>
          <p:cNvSpPr/>
          <p:nvPr/>
        </p:nvSpPr>
        <p:spPr>
          <a:xfrm>
            <a:off x="10141721"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9145" y="1964"/>
                </a:moveTo>
                <a:lnTo>
                  <a:pt x="8345" y="1964"/>
                </a:lnTo>
                <a:cubicBezTo>
                  <a:pt x="8075" y="1964"/>
                  <a:pt x="7855" y="2184"/>
                  <a:pt x="7855" y="2455"/>
                </a:cubicBezTo>
                <a:cubicBezTo>
                  <a:pt x="7855" y="2726"/>
                  <a:pt x="8075" y="2945"/>
                  <a:pt x="8345" y="2945"/>
                </a:cubicBezTo>
                <a:lnTo>
                  <a:pt x="19145" y="2945"/>
                </a:lnTo>
                <a:cubicBezTo>
                  <a:pt x="19416" y="2945"/>
                  <a:pt x="19636" y="2726"/>
                  <a:pt x="19636" y="2455"/>
                </a:cubicBezTo>
                <a:cubicBezTo>
                  <a:pt x="19636" y="2184"/>
                  <a:pt x="19416" y="1964"/>
                  <a:pt x="19145" y="1964"/>
                </a:cubicBezTo>
                <a:moveTo>
                  <a:pt x="20618" y="3927"/>
                </a:moveTo>
                <a:lnTo>
                  <a:pt x="982" y="3927"/>
                </a:lnTo>
                <a:lnTo>
                  <a:pt x="982" y="1964"/>
                </a:lnTo>
                <a:cubicBezTo>
                  <a:pt x="982" y="1422"/>
                  <a:pt x="1422" y="982"/>
                  <a:pt x="1964" y="982"/>
                </a:cubicBezTo>
                <a:lnTo>
                  <a:pt x="19636" y="982"/>
                </a:lnTo>
                <a:cubicBezTo>
                  <a:pt x="20178" y="982"/>
                  <a:pt x="20618" y="1422"/>
                  <a:pt x="20618" y="1964"/>
                </a:cubicBezTo>
                <a:cubicBezTo>
                  <a:pt x="20618" y="1964"/>
                  <a:pt x="20618" y="3927"/>
                  <a:pt x="20618" y="3927"/>
                </a:cubicBezTo>
                <a:close/>
                <a:moveTo>
                  <a:pt x="20618" y="19636"/>
                </a:moveTo>
                <a:cubicBezTo>
                  <a:pt x="20618" y="20178"/>
                  <a:pt x="20178" y="20618"/>
                  <a:pt x="19636" y="20618"/>
                </a:cubicBezTo>
                <a:lnTo>
                  <a:pt x="1964" y="20618"/>
                </a:lnTo>
                <a:cubicBezTo>
                  <a:pt x="1422" y="20618"/>
                  <a:pt x="982" y="20178"/>
                  <a:pt x="982" y="19636"/>
                </a:cubicBezTo>
                <a:lnTo>
                  <a:pt x="982" y="4909"/>
                </a:lnTo>
                <a:lnTo>
                  <a:pt x="20618" y="4909"/>
                </a:lnTo>
                <a:cubicBezTo>
                  <a:pt x="20618" y="4909"/>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6382" y="1964"/>
                </a:moveTo>
                <a:cubicBezTo>
                  <a:pt x="6111" y="1964"/>
                  <a:pt x="5891" y="2184"/>
                  <a:pt x="5891" y="2455"/>
                </a:cubicBezTo>
                <a:cubicBezTo>
                  <a:pt x="5891" y="2726"/>
                  <a:pt x="6111" y="2945"/>
                  <a:pt x="6382" y="2945"/>
                </a:cubicBezTo>
                <a:cubicBezTo>
                  <a:pt x="6653" y="2945"/>
                  <a:pt x="6873" y="2726"/>
                  <a:pt x="6873" y="2455"/>
                </a:cubicBezTo>
                <a:cubicBezTo>
                  <a:pt x="6873" y="2184"/>
                  <a:pt x="6653" y="1964"/>
                  <a:pt x="6382" y="1964"/>
                </a:cubicBezTo>
                <a:moveTo>
                  <a:pt x="4418" y="1964"/>
                </a:moveTo>
                <a:cubicBezTo>
                  <a:pt x="4147" y="1964"/>
                  <a:pt x="3927" y="2184"/>
                  <a:pt x="3927" y="2455"/>
                </a:cubicBezTo>
                <a:cubicBezTo>
                  <a:pt x="3927" y="2726"/>
                  <a:pt x="4147" y="2945"/>
                  <a:pt x="4418" y="2945"/>
                </a:cubicBezTo>
                <a:cubicBezTo>
                  <a:pt x="4689" y="2945"/>
                  <a:pt x="4909" y="2726"/>
                  <a:pt x="4909" y="2455"/>
                </a:cubicBezTo>
                <a:cubicBezTo>
                  <a:pt x="4909" y="2184"/>
                  <a:pt x="4689" y="1964"/>
                  <a:pt x="4418" y="1964"/>
                </a:cubicBezTo>
                <a:moveTo>
                  <a:pt x="2455" y="1964"/>
                </a:moveTo>
                <a:cubicBezTo>
                  <a:pt x="2184" y="1964"/>
                  <a:pt x="1964" y="2184"/>
                  <a:pt x="1964" y="2455"/>
                </a:cubicBezTo>
                <a:cubicBezTo>
                  <a:pt x="1964" y="2726"/>
                  <a:pt x="2184" y="2945"/>
                  <a:pt x="2455" y="2945"/>
                </a:cubicBezTo>
                <a:cubicBezTo>
                  <a:pt x="2725" y="2945"/>
                  <a:pt x="2945" y="2726"/>
                  <a:pt x="2945" y="2455"/>
                </a:cubicBezTo>
                <a:cubicBezTo>
                  <a:pt x="2945" y="2184"/>
                  <a:pt x="2725" y="1964"/>
                  <a:pt x="2455"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6" name="Shape 2835"/>
          <p:cNvSpPr/>
          <p:nvPr/>
        </p:nvSpPr>
        <p:spPr>
          <a:xfrm>
            <a:off x="10844961"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5218" y="5891"/>
                </a:moveTo>
                <a:lnTo>
                  <a:pt x="8345" y="5891"/>
                </a:lnTo>
                <a:cubicBezTo>
                  <a:pt x="8075" y="5891"/>
                  <a:pt x="7855" y="6111"/>
                  <a:pt x="7855" y="6382"/>
                </a:cubicBezTo>
                <a:cubicBezTo>
                  <a:pt x="7855" y="6653"/>
                  <a:pt x="8075" y="6873"/>
                  <a:pt x="8345" y="6873"/>
                </a:cubicBezTo>
                <a:lnTo>
                  <a:pt x="15218" y="6873"/>
                </a:lnTo>
                <a:cubicBezTo>
                  <a:pt x="15489" y="6873"/>
                  <a:pt x="15709" y="6653"/>
                  <a:pt x="15709" y="6382"/>
                </a:cubicBezTo>
                <a:cubicBezTo>
                  <a:pt x="15709" y="6111"/>
                  <a:pt x="15489" y="5891"/>
                  <a:pt x="15218" y="5891"/>
                </a:cubicBezTo>
                <a:moveTo>
                  <a:pt x="6382" y="5891"/>
                </a:moveTo>
                <a:cubicBezTo>
                  <a:pt x="6111" y="5891"/>
                  <a:pt x="5891" y="6111"/>
                  <a:pt x="5891" y="6382"/>
                </a:cubicBezTo>
                <a:cubicBezTo>
                  <a:pt x="5891" y="6653"/>
                  <a:pt x="6111" y="6873"/>
                  <a:pt x="6382" y="6873"/>
                </a:cubicBezTo>
                <a:cubicBezTo>
                  <a:pt x="6653" y="6873"/>
                  <a:pt x="6873" y="6653"/>
                  <a:pt x="6873" y="6382"/>
                </a:cubicBezTo>
                <a:cubicBezTo>
                  <a:pt x="6873" y="6111"/>
                  <a:pt x="6653" y="5891"/>
                  <a:pt x="6382" y="5891"/>
                </a:cubicBezTo>
                <a:moveTo>
                  <a:pt x="19636" y="0"/>
                </a:moveTo>
                <a:lnTo>
                  <a:pt x="5891" y="0"/>
                </a:lnTo>
                <a:cubicBezTo>
                  <a:pt x="4806" y="0"/>
                  <a:pt x="3927" y="879"/>
                  <a:pt x="3927" y="1964"/>
                </a:cubicBezTo>
                <a:lnTo>
                  <a:pt x="3927" y="2455"/>
                </a:lnTo>
                <a:cubicBezTo>
                  <a:pt x="3927" y="2726"/>
                  <a:pt x="4147" y="2945"/>
                  <a:pt x="4418" y="2945"/>
                </a:cubicBezTo>
                <a:cubicBezTo>
                  <a:pt x="4689"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5" y="16691"/>
                  <a:pt x="18655" y="16910"/>
                  <a:pt x="18655" y="17182"/>
                </a:cubicBezTo>
                <a:cubicBezTo>
                  <a:pt x="18655" y="17453"/>
                  <a:pt x="18875" y="17673"/>
                  <a:pt x="19145" y="17673"/>
                </a:cubicBezTo>
                <a:lnTo>
                  <a:pt x="19636" y="17673"/>
                </a:lnTo>
                <a:cubicBezTo>
                  <a:pt x="20721" y="17673"/>
                  <a:pt x="21600" y="16794"/>
                  <a:pt x="21600" y="15709"/>
                </a:cubicBezTo>
                <a:lnTo>
                  <a:pt x="21600" y="1964"/>
                </a:lnTo>
                <a:cubicBezTo>
                  <a:pt x="21600" y="879"/>
                  <a:pt x="20721" y="0"/>
                  <a:pt x="19636" y="0"/>
                </a:cubicBezTo>
                <a:moveTo>
                  <a:pt x="2455" y="5891"/>
                </a:moveTo>
                <a:cubicBezTo>
                  <a:pt x="2184" y="5891"/>
                  <a:pt x="1964" y="6111"/>
                  <a:pt x="1964" y="6382"/>
                </a:cubicBezTo>
                <a:cubicBezTo>
                  <a:pt x="1964" y="6653"/>
                  <a:pt x="2184" y="6873"/>
                  <a:pt x="2455" y="6873"/>
                </a:cubicBezTo>
                <a:cubicBezTo>
                  <a:pt x="2725" y="6873"/>
                  <a:pt x="2945" y="6653"/>
                  <a:pt x="2945" y="6382"/>
                </a:cubicBezTo>
                <a:cubicBezTo>
                  <a:pt x="2945" y="6111"/>
                  <a:pt x="2725" y="5891"/>
                  <a:pt x="2455" y="5891"/>
                </a:cubicBezTo>
                <a:moveTo>
                  <a:pt x="4418" y="5891"/>
                </a:moveTo>
                <a:cubicBezTo>
                  <a:pt x="4147" y="5891"/>
                  <a:pt x="3927" y="6111"/>
                  <a:pt x="3927" y="6382"/>
                </a:cubicBezTo>
                <a:cubicBezTo>
                  <a:pt x="3927" y="6653"/>
                  <a:pt x="4147" y="6873"/>
                  <a:pt x="4418" y="6873"/>
                </a:cubicBezTo>
                <a:cubicBezTo>
                  <a:pt x="4689" y="6873"/>
                  <a:pt x="4909" y="6653"/>
                  <a:pt x="4909" y="6382"/>
                </a:cubicBezTo>
                <a:cubicBezTo>
                  <a:pt x="4909" y="6111"/>
                  <a:pt x="4689" y="5891"/>
                  <a:pt x="4418" y="5891"/>
                </a:cubicBezTo>
                <a:moveTo>
                  <a:pt x="16691" y="7855"/>
                </a:moveTo>
                <a:lnTo>
                  <a:pt x="982" y="7855"/>
                </a:lnTo>
                <a:lnTo>
                  <a:pt x="982" y="5891"/>
                </a:lnTo>
                <a:cubicBezTo>
                  <a:pt x="982" y="5349"/>
                  <a:pt x="1422" y="4909"/>
                  <a:pt x="1964" y="4909"/>
                </a:cubicBezTo>
                <a:lnTo>
                  <a:pt x="15709" y="4909"/>
                </a:lnTo>
                <a:cubicBezTo>
                  <a:pt x="16251" y="4909"/>
                  <a:pt x="16691" y="5349"/>
                  <a:pt x="16691" y="5891"/>
                </a:cubicBezTo>
                <a:cubicBezTo>
                  <a:pt x="16691" y="5891"/>
                  <a:pt x="16691" y="7855"/>
                  <a:pt x="16691" y="7855"/>
                </a:cubicBezTo>
                <a:close/>
                <a:moveTo>
                  <a:pt x="16691" y="19636"/>
                </a:moveTo>
                <a:cubicBezTo>
                  <a:pt x="16691" y="20178"/>
                  <a:pt x="16251" y="20618"/>
                  <a:pt x="15709" y="20618"/>
                </a:cubicBezTo>
                <a:lnTo>
                  <a:pt x="1964" y="20618"/>
                </a:lnTo>
                <a:cubicBezTo>
                  <a:pt x="1422" y="20618"/>
                  <a:pt x="982" y="20178"/>
                  <a:pt x="982" y="19636"/>
                </a:cubicBezTo>
                <a:lnTo>
                  <a:pt x="982" y="8836"/>
                </a:lnTo>
                <a:lnTo>
                  <a:pt x="16691" y="8836"/>
                </a:lnTo>
                <a:cubicBezTo>
                  <a:pt x="16691" y="8836"/>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7" name="Shape 2836"/>
          <p:cNvSpPr/>
          <p:nvPr/>
        </p:nvSpPr>
        <p:spPr>
          <a:xfrm>
            <a:off x="11548200" y="3758155"/>
            <a:ext cx="368364" cy="267901"/>
          </a:xfrm>
          <a:custGeom>
            <a:avLst/>
            <a:gdLst/>
            <a:ahLst/>
            <a:cxnLst>
              <a:cxn ang="0">
                <a:pos x="wd2" y="hd2"/>
              </a:cxn>
              <a:cxn ang="5400000">
                <a:pos x="wd2" y="hd2"/>
              </a:cxn>
              <a:cxn ang="10800000">
                <a:pos x="wd2" y="hd2"/>
              </a:cxn>
              <a:cxn ang="16200000">
                <a:pos x="wd2" y="hd2"/>
              </a:cxn>
            </a:cxnLst>
            <a:rect l="0" t="0" r="r" b="b"/>
            <a:pathLst>
              <a:path w="21600" h="21600" extrusionOk="0">
                <a:moveTo>
                  <a:pt x="20618" y="18900"/>
                </a:moveTo>
                <a:cubicBezTo>
                  <a:pt x="20618" y="18980"/>
                  <a:pt x="20611" y="19058"/>
                  <a:pt x="20601" y="19135"/>
                </a:cubicBezTo>
                <a:lnTo>
                  <a:pt x="14539" y="10800"/>
                </a:lnTo>
                <a:lnTo>
                  <a:pt x="20601" y="2465"/>
                </a:lnTo>
                <a:cubicBezTo>
                  <a:pt x="20611" y="2542"/>
                  <a:pt x="20618" y="2620"/>
                  <a:pt x="20618" y="2700"/>
                </a:cubicBezTo>
                <a:cubicBezTo>
                  <a:pt x="20618" y="2700"/>
                  <a:pt x="20618" y="18900"/>
                  <a:pt x="20618" y="18900"/>
                </a:cubicBezTo>
                <a:close/>
                <a:moveTo>
                  <a:pt x="19636" y="20250"/>
                </a:moveTo>
                <a:lnTo>
                  <a:pt x="1964" y="20250"/>
                </a:lnTo>
                <a:cubicBezTo>
                  <a:pt x="1849" y="20250"/>
                  <a:pt x="1739" y="20218"/>
                  <a:pt x="1637" y="20168"/>
                </a:cubicBezTo>
                <a:lnTo>
                  <a:pt x="7755" y="11754"/>
                </a:lnTo>
                <a:lnTo>
                  <a:pt x="9440" y="14072"/>
                </a:lnTo>
                <a:cubicBezTo>
                  <a:pt x="9816" y="14589"/>
                  <a:pt x="10308" y="14847"/>
                  <a:pt x="10800" y="14847"/>
                </a:cubicBezTo>
                <a:cubicBezTo>
                  <a:pt x="11292" y="14847"/>
                  <a:pt x="11784" y="14589"/>
                  <a:pt x="12159" y="14072"/>
                </a:cubicBezTo>
                <a:lnTo>
                  <a:pt x="13845" y="11754"/>
                </a:lnTo>
                <a:lnTo>
                  <a:pt x="19964" y="20168"/>
                </a:lnTo>
                <a:cubicBezTo>
                  <a:pt x="19861" y="20218"/>
                  <a:pt x="19752" y="20250"/>
                  <a:pt x="19636" y="20250"/>
                </a:cubicBezTo>
                <a:moveTo>
                  <a:pt x="982" y="18900"/>
                </a:moveTo>
                <a:lnTo>
                  <a:pt x="982" y="2700"/>
                </a:lnTo>
                <a:cubicBezTo>
                  <a:pt x="982" y="2620"/>
                  <a:pt x="989" y="2542"/>
                  <a:pt x="999" y="2465"/>
                </a:cubicBezTo>
                <a:lnTo>
                  <a:pt x="7061" y="10800"/>
                </a:lnTo>
                <a:lnTo>
                  <a:pt x="999" y="19135"/>
                </a:lnTo>
                <a:cubicBezTo>
                  <a:pt x="989" y="19058"/>
                  <a:pt x="982" y="18980"/>
                  <a:pt x="982" y="18900"/>
                </a:cubicBezTo>
                <a:moveTo>
                  <a:pt x="1964" y="1350"/>
                </a:moveTo>
                <a:lnTo>
                  <a:pt x="19636" y="1350"/>
                </a:lnTo>
                <a:cubicBezTo>
                  <a:pt x="19752" y="1350"/>
                  <a:pt x="19861" y="1382"/>
                  <a:pt x="19964" y="1433"/>
                </a:cubicBezTo>
                <a:lnTo>
                  <a:pt x="11465" y="13118"/>
                </a:lnTo>
                <a:cubicBezTo>
                  <a:pt x="11288" y="13362"/>
                  <a:pt x="11051" y="13497"/>
                  <a:pt x="10800" y="13497"/>
                </a:cubicBezTo>
                <a:cubicBezTo>
                  <a:pt x="10549" y="13497"/>
                  <a:pt x="10312" y="13362"/>
                  <a:pt x="10134" y="13118"/>
                </a:cubicBezTo>
                <a:lnTo>
                  <a:pt x="1637" y="1433"/>
                </a:lnTo>
                <a:cubicBezTo>
                  <a:pt x="1739" y="1382"/>
                  <a:pt x="1849" y="1350"/>
                  <a:pt x="1964" y="1350"/>
                </a:cubicBezTo>
                <a:moveTo>
                  <a:pt x="19636" y="0"/>
                </a:moveTo>
                <a:lnTo>
                  <a:pt x="1964" y="0"/>
                </a:lnTo>
                <a:cubicBezTo>
                  <a:pt x="879" y="0"/>
                  <a:pt x="0" y="1209"/>
                  <a:pt x="0" y="2700"/>
                </a:cubicBezTo>
                <a:lnTo>
                  <a:pt x="0" y="18900"/>
                </a:lnTo>
                <a:cubicBezTo>
                  <a:pt x="0" y="20391"/>
                  <a:pt x="879" y="21600"/>
                  <a:pt x="1964" y="21600"/>
                </a:cubicBezTo>
                <a:lnTo>
                  <a:pt x="19636" y="21600"/>
                </a:lnTo>
                <a:cubicBezTo>
                  <a:pt x="20721" y="21600"/>
                  <a:pt x="21600" y="20391"/>
                  <a:pt x="21600" y="18900"/>
                </a:cubicBezTo>
                <a:lnTo>
                  <a:pt x="21600" y="2700"/>
                </a:lnTo>
                <a:cubicBezTo>
                  <a:pt x="21600" y="120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8" name="Shape 2837"/>
          <p:cNvSpPr/>
          <p:nvPr/>
        </p:nvSpPr>
        <p:spPr>
          <a:xfrm>
            <a:off x="12251439" y="3749782"/>
            <a:ext cx="368364" cy="284645"/>
          </a:xfrm>
          <a:custGeom>
            <a:avLst/>
            <a:gdLst/>
            <a:ahLst/>
            <a:cxnLst>
              <a:cxn ang="0">
                <a:pos x="wd2" y="hd2"/>
              </a:cxn>
              <a:cxn ang="5400000">
                <a:pos x="wd2" y="hd2"/>
              </a:cxn>
              <a:cxn ang="10800000">
                <a:pos x="wd2" y="hd2"/>
              </a:cxn>
              <a:cxn ang="16200000">
                <a:pos x="wd2" y="hd2"/>
              </a:cxn>
            </a:cxnLst>
            <a:rect l="0" t="0" r="r" b="b"/>
            <a:pathLst>
              <a:path w="21600" h="21600" extrusionOk="0">
                <a:moveTo>
                  <a:pt x="16691" y="18667"/>
                </a:moveTo>
                <a:lnTo>
                  <a:pt x="12576" y="13341"/>
                </a:lnTo>
                <a:lnTo>
                  <a:pt x="16691" y="8016"/>
                </a:lnTo>
                <a:cubicBezTo>
                  <a:pt x="16691" y="8016"/>
                  <a:pt x="16691" y="18667"/>
                  <a:pt x="16691" y="18667"/>
                </a:cubicBezTo>
                <a:close/>
                <a:moveTo>
                  <a:pt x="15709" y="20329"/>
                </a:moveTo>
                <a:lnTo>
                  <a:pt x="1964" y="20329"/>
                </a:lnTo>
                <a:cubicBezTo>
                  <a:pt x="1719" y="20329"/>
                  <a:pt x="1498" y="20210"/>
                  <a:pt x="1326" y="20018"/>
                </a:cubicBezTo>
                <a:lnTo>
                  <a:pt x="5791" y="14240"/>
                </a:lnTo>
                <a:lnTo>
                  <a:pt x="7477" y="16421"/>
                </a:lnTo>
                <a:cubicBezTo>
                  <a:pt x="7853" y="16907"/>
                  <a:pt x="8344" y="17150"/>
                  <a:pt x="8836" y="17150"/>
                </a:cubicBezTo>
                <a:cubicBezTo>
                  <a:pt x="9329" y="17150"/>
                  <a:pt x="9821" y="16907"/>
                  <a:pt x="10195" y="16421"/>
                </a:cubicBezTo>
                <a:lnTo>
                  <a:pt x="11882" y="14240"/>
                </a:lnTo>
                <a:lnTo>
                  <a:pt x="16347" y="20018"/>
                </a:lnTo>
                <a:cubicBezTo>
                  <a:pt x="16175" y="20210"/>
                  <a:pt x="15954" y="20329"/>
                  <a:pt x="15709" y="20329"/>
                </a:cubicBezTo>
                <a:moveTo>
                  <a:pt x="982" y="8016"/>
                </a:moveTo>
                <a:lnTo>
                  <a:pt x="5097" y="13341"/>
                </a:lnTo>
                <a:lnTo>
                  <a:pt x="982" y="18667"/>
                </a:lnTo>
                <a:cubicBezTo>
                  <a:pt x="982" y="18667"/>
                  <a:pt x="982" y="8016"/>
                  <a:pt x="982" y="8016"/>
                </a:cubicBezTo>
                <a:close/>
                <a:moveTo>
                  <a:pt x="1964" y="6353"/>
                </a:moveTo>
                <a:lnTo>
                  <a:pt x="15709" y="6353"/>
                </a:lnTo>
                <a:cubicBezTo>
                  <a:pt x="15954" y="6353"/>
                  <a:pt x="16175" y="6474"/>
                  <a:pt x="16347" y="6665"/>
                </a:cubicBezTo>
                <a:lnTo>
                  <a:pt x="9502" y="15523"/>
                </a:lnTo>
                <a:cubicBezTo>
                  <a:pt x="9324" y="15752"/>
                  <a:pt x="9088" y="15880"/>
                  <a:pt x="8836" y="15880"/>
                </a:cubicBezTo>
                <a:cubicBezTo>
                  <a:pt x="8585" y="15880"/>
                  <a:pt x="8349" y="15752"/>
                  <a:pt x="8170" y="15523"/>
                </a:cubicBezTo>
                <a:lnTo>
                  <a:pt x="1326" y="6664"/>
                </a:lnTo>
                <a:cubicBezTo>
                  <a:pt x="1498" y="6474"/>
                  <a:pt x="1719" y="6353"/>
                  <a:pt x="1964" y="6353"/>
                </a:cubicBezTo>
                <a:moveTo>
                  <a:pt x="15709" y="5082"/>
                </a:moveTo>
                <a:lnTo>
                  <a:pt x="1964" y="5082"/>
                </a:lnTo>
                <a:cubicBezTo>
                  <a:pt x="879" y="5082"/>
                  <a:pt x="0" y="6220"/>
                  <a:pt x="0" y="7624"/>
                </a:cubicBezTo>
                <a:lnTo>
                  <a:pt x="0" y="19059"/>
                </a:lnTo>
                <a:cubicBezTo>
                  <a:pt x="0" y="20462"/>
                  <a:pt x="879" y="21600"/>
                  <a:pt x="1964" y="21600"/>
                </a:cubicBezTo>
                <a:lnTo>
                  <a:pt x="15709" y="21600"/>
                </a:lnTo>
                <a:cubicBezTo>
                  <a:pt x="16794" y="21600"/>
                  <a:pt x="17673" y="20462"/>
                  <a:pt x="17673" y="19059"/>
                </a:cubicBezTo>
                <a:lnTo>
                  <a:pt x="17673" y="7624"/>
                </a:lnTo>
                <a:cubicBezTo>
                  <a:pt x="17673" y="6220"/>
                  <a:pt x="16794" y="5082"/>
                  <a:pt x="15709" y="5082"/>
                </a:cubicBezTo>
                <a:moveTo>
                  <a:pt x="19636" y="0"/>
                </a:moveTo>
                <a:lnTo>
                  <a:pt x="5891" y="0"/>
                </a:lnTo>
                <a:cubicBezTo>
                  <a:pt x="4806" y="0"/>
                  <a:pt x="3927" y="1138"/>
                  <a:pt x="3927" y="2541"/>
                </a:cubicBezTo>
                <a:lnTo>
                  <a:pt x="3927" y="3176"/>
                </a:lnTo>
                <a:cubicBezTo>
                  <a:pt x="3927" y="3528"/>
                  <a:pt x="4147" y="3812"/>
                  <a:pt x="4418" y="3812"/>
                </a:cubicBezTo>
                <a:cubicBezTo>
                  <a:pt x="4690" y="3812"/>
                  <a:pt x="4909" y="3528"/>
                  <a:pt x="4909" y="3176"/>
                </a:cubicBezTo>
                <a:lnTo>
                  <a:pt x="4909" y="2541"/>
                </a:lnTo>
                <a:cubicBezTo>
                  <a:pt x="4909" y="1840"/>
                  <a:pt x="5348" y="1271"/>
                  <a:pt x="5891" y="1271"/>
                </a:cubicBezTo>
                <a:lnTo>
                  <a:pt x="19636" y="1271"/>
                </a:lnTo>
                <a:cubicBezTo>
                  <a:pt x="20178" y="1271"/>
                  <a:pt x="20618" y="1840"/>
                  <a:pt x="20618" y="2541"/>
                </a:cubicBezTo>
                <a:lnTo>
                  <a:pt x="20618" y="13976"/>
                </a:lnTo>
                <a:cubicBezTo>
                  <a:pt x="20618" y="14678"/>
                  <a:pt x="20178" y="15247"/>
                  <a:pt x="19636" y="15247"/>
                </a:cubicBezTo>
                <a:lnTo>
                  <a:pt x="19145" y="15247"/>
                </a:lnTo>
                <a:cubicBezTo>
                  <a:pt x="18874" y="15247"/>
                  <a:pt x="18655" y="15532"/>
                  <a:pt x="18655" y="15882"/>
                </a:cubicBezTo>
                <a:cubicBezTo>
                  <a:pt x="18655" y="16234"/>
                  <a:pt x="18874" y="16518"/>
                  <a:pt x="19145" y="16518"/>
                </a:cubicBezTo>
                <a:lnTo>
                  <a:pt x="19636" y="16518"/>
                </a:lnTo>
                <a:cubicBezTo>
                  <a:pt x="20721" y="16518"/>
                  <a:pt x="21600" y="15380"/>
                  <a:pt x="21600" y="13976"/>
                </a:cubicBezTo>
                <a:lnTo>
                  <a:pt x="21600" y="2541"/>
                </a:lnTo>
                <a:cubicBezTo>
                  <a:pt x="21600" y="1138"/>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29" name="Shape 2838"/>
          <p:cNvSpPr/>
          <p:nvPr/>
        </p:nvSpPr>
        <p:spPr>
          <a:xfrm>
            <a:off x="12954679" y="3741411"/>
            <a:ext cx="368364" cy="301388"/>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4" y="13200"/>
                </a:cubicBezTo>
                <a:lnTo>
                  <a:pt x="20618" y="13200"/>
                </a:lnTo>
                <a:cubicBezTo>
                  <a:pt x="20618" y="13200"/>
                  <a:pt x="20618" y="20400"/>
                  <a:pt x="20618" y="20400"/>
                </a:cubicBezTo>
                <a:close/>
                <a:moveTo>
                  <a:pt x="5703" y="1200"/>
                </a:moveTo>
                <a:lnTo>
                  <a:pt x="15897" y="1200"/>
                </a:lnTo>
                <a:lnTo>
                  <a:pt x="20315" y="12000"/>
                </a:lnTo>
                <a:lnTo>
                  <a:pt x="14236" y="12000"/>
                </a:lnTo>
                <a:cubicBezTo>
                  <a:pt x="13965" y="12000"/>
                  <a:pt x="13745" y="12269"/>
                  <a:pt x="13745" y="12600"/>
                </a:cubicBezTo>
                <a:cubicBezTo>
                  <a:pt x="13745" y="14589"/>
                  <a:pt x="12426" y="16200"/>
                  <a:pt x="10800" y="16200"/>
                </a:cubicBezTo>
                <a:cubicBezTo>
                  <a:pt x="9173" y="16200"/>
                  <a:pt x="7855" y="14589"/>
                  <a:pt x="7855" y="12600"/>
                </a:cubicBezTo>
                <a:cubicBezTo>
                  <a:pt x="7855" y="12269"/>
                  <a:pt x="7635" y="12000"/>
                  <a:pt x="7364" y="12000"/>
                </a:cubicBezTo>
                <a:lnTo>
                  <a:pt x="1285" y="12000"/>
                </a:lnTo>
                <a:cubicBezTo>
                  <a:pt x="1285" y="12000"/>
                  <a:pt x="5703" y="1200"/>
                  <a:pt x="5703" y="1200"/>
                </a:cubicBezTo>
                <a:close/>
                <a:moveTo>
                  <a:pt x="21543" y="12335"/>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5"/>
                </a:lnTo>
                <a:cubicBezTo>
                  <a:pt x="23" y="12415"/>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5"/>
                  <a:pt x="21543" y="1233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0" name="Shape 2839"/>
          <p:cNvSpPr/>
          <p:nvPr/>
        </p:nvSpPr>
        <p:spPr>
          <a:xfrm>
            <a:off x="13657918" y="3724667"/>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4" y="14040"/>
                </a:cubicBezTo>
                <a:lnTo>
                  <a:pt x="20618" y="14040"/>
                </a:lnTo>
                <a:cubicBezTo>
                  <a:pt x="20618" y="14040"/>
                  <a:pt x="20618" y="20520"/>
                  <a:pt x="20618" y="20520"/>
                </a:cubicBezTo>
                <a:close/>
                <a:moveTo>
                  <a:pt x="21543" y="13261"/>
                </a:moveTo>
                <a:lnTo>
                  <a:pt x="21548" y="13259"/>
                </a:lnTo>
                <a:lnTo>
                  <a:pt x="16639" y="2459"/>
                </a:lnTo>
                <a:lnTo>
                  <a:pt x="16634" y="2461"/>
                </a:lnTo>
                <a:cubicBezTo>
                  <a:pt x="16554" y="2284"/>
                  <a:pt x="16392" y="2160"/>
                  <a:pt x="16200" y="2160"/>
                </a:cubicBezTo>
                <a:lnTo>
                  <a:pt x="12764" y="2160"/>
                </a:lnTo>
                <a:cubicBezTo>
                  <a:pt x="12492" y="2160"/>
                  <a:pt x="12273" y="2402"/>
                  <a:pt x="12273" y="2700"/>
                </a:cubicBezTo>
                <a:cubicBezTo>
                  <a:pt x="12273" y="2999"/>
                  <a:pt x="12492" y="3240"/>
                  <a:pt x="12764"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8836" y="3240"/>
                </a:lnTo>
                <a:cubicBezTo>
                  <a:pt x="9108" y="3240"/>
                  <a:pt x="9327" y="2999"/>
                  <a:pt x="9327" y="2700"/>
                </a:cubicBezTo>
                <a:cubicBezTo>
                  <a:pt x="9327" y="2402"/>
                  <a:pt x="9108" y="2160"/>
                  <a:pt x="8836"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3" y="13261"/>
                </a:cubicBezTo>
                <a:moveTo>
                  <a:pt x="7855" y="8640"/>
                </a:moveTo>
                <a:cubicBezTo>
                  <a:pt x="7583" y="8640"/>
                  <a:pt x="7364" y="8882"/>
                  <a:pt x="7364" y="9180"/>
                </a:cubicBezTo>
                <a:cubicBezTo>
                  <a:pt x="7364" y="9329"/>
                  <a:pt x="7418" y="9464"/>
                  <a:pt x="7507" y="9562"/>
                </a:cubicBezTo>
                <a:lnTo>
                  <a:pt x="10453" y="12802"/>
                </a:lnTo>
                <a:cubicBezTo>
                  <a:pt x="10542" y="12900"/>
                  <a:pt x="10665" y="12960"/>
                  <a:pt x="10800" y="12960"/>
                </a:cubicBezTo>
                <a:cubicBezTo>
                  <a:pt x="10936" y="12960"/>
                  <a:pt x="11058" y="12900"/>
                  <a:pt x="11147" y="12802"/>
                </a:cubicBezTo>
                <a:lnTo>
                  <a:pt x="14093" y="9562"/>
                </a:lnTo>
                <a:cubicBezTo>
                  <a:pt x="14182" y="9464"/>
                  <a:pt x="14236" y="9329"/>
                  <a:pt x="14236" y="9180"/>
                </a:cubicBezTo>
                <a:cubicBezTo>
                  <a:pt x="14236" y="8882"/>
                  <a:pt x="14017" y="8640"/>
                  <a:pt x="13745" y="8640"/>
                </a:cubicBezTo>
                <a:cubicBezTo>
                  <a:pt x="13610" y="8640"/>
                  <a:pt x="13487" y="8701"/>
                  <a:pt x="13398" y="8798"/>
                </a:cubicBezTo>
                <a:lnTo>
                  <a:pt x="11291" y="11116"/>
                </a:lnTo>
                <a:lnTo>
                  <a:pt x="11291" y="540"/>
                </a:lnTo>
                <a:cubicBezTo>
                  <a:pt x="11291" y="242"/>
                  <a:pt x="11071" y="0"/>
                  <a:pt x="10800" y="0"/>
                </a:cubicBezTo>
                <a:cubicBezTo>
                  <a:pt x="10529" y="0"/>
                  <a:pt x="10309" y="242"/>
                  <a:pt x="10309" y="540"/>
                </a:cubicBezTo>
                <a:lnTo>
                  <a:pt x="10309" y="11116"/>
                </a:lnTo>
                <a:lnTo>
                  <a:pt x="8202" y="8798"/>
                </a:lnTo>
                <a:cubicBezTo>
                  <a:pt x="8113" y="8701"/>
                  <a:pt x="7990" y="8640"/>
                  <a:pt x="7855" y="86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1" name="Shape 2840"/>
          <p:cNvSpPr/>
          <p:nvPr/>
        </p:nvSpPr>
        <p:spPr>
          <a:xfrm>
            <a:off x="14361158" y="3724667"/>
            <a:ext cx="368364" cy="334876"/>
          </a:xfrm>
          <a:custGeom>
            <a:avLst/>
            <a:gdLst/>
            <a:ahLst/>
            <a:cxnLst>
              <a:cxn ang="0">
                <a:pos x="wd2" y="hd2"/>
              </a:cxn>
              <a:cxn ang="5400000">
                <a:pos x="wd2" y="hd2"/>
              </a:cxn>
              <a:cxn ang="10800000">
                <a:pos x="wd2" y="hd2"/>
              </a:cxn>
              <a:cxn ang="16200000">
                <a:pos x="wd2" y="hd2"/>
              </a:cxn>
            </a:cxnLst>
            <a:rect l="0" t="0" r="r" b="b"/>
            <a:pathLst>
              <a:path w="21600" h="21600" extrusionOk="0">
                <a:moveTo>
                  <a:pt x="20618" y="20520"/>
                </a:moveTo>
                <a:lnTo>
                  <a:pt x="982" y="20520"/>
                </a:lnTo>
                <a:lnTo>
                  <a:pt x="982" y="14040"/>
                </a:lnTo>
                <a:lnTo>
                  <a:pt x="6907" y="14040"/>
                </a:lnTo>
                <a:cubicBezTo>
                  <a:pt x="7149" y="16170"/>
                  <a:pt x="8798" y="17820"/>
                  <a:pt x="10800" y="17820"/>
                </a:cubicBezTo>
                <a:cubicBezTo>
                  <a:pt x="12802" y="17820"/>
                  <a:pt x="14451" y="16170"/>
                  <a:pt x="14693" y="14040"/>
                </a:cubicBezTo>
                <a:lnTo>
                  <a:pt x="20618" y="14040"/>
                </a:lnTo>
                <a:cubicBezTo>
                  <a:pt x="20618" y="14040"/>
                  <a:pt x="20618" y="20520"/>
                  <a:pt x="20618" y="20520"/>
                </a:cubicBezTo>
                <a:close/>
                <a:moveTo>
                  <a:pt x="21544" y="13261"/>
                </a:moveTo>
                <a:lnTo>
                  <a:pt x="21548" y="13259"/>
                </a:lnTo>
                <a:lnTo>
                  <a:pt x="16639" y="2459"/>
                </a:lnTo>
                <a:lnTo>
                  <a:pt x="16635" y="2461"/>
                </a:lnTo>
                <a:cubicBezTo>
                  <a:pt x="16554" y="2284"/>
                  <a:pt x="16392" y="2160"/>
                  <a:pt x="16200" y="2160"/>
                </a:cubicBezTo>
                <a:lnTo>
                  <a:pt x="15709" y="2160"/>
                </a:lnTo>
                <a:cubicBezTo>
                  <a:pt x="15438" y="2160"/>
                  <a:pt x="15218" y="2402"/>
                  <a:pt x="15218" y="2700"/>
                </a:cubicBezTo>
                <a:cubicBezTo>
                  <a:pt x="15218" y="2999"/>
                  <a:pt x="15438" y="3240"/>
                  <a:pt x="15709" y="3240"/>
                </a:cubicBezTo>
                <a:lnTo>
                  <a:pt x="15897" y="3240"/>
                </a:lnTo>
                <a:lnTo>
                  <a:pt x="20315" y="12960"/>
                </a:lnTo>
                <a:lnTo>
                  <a:pt x="14236" y="12960"/>
                </a:lnTo>
                <a:cubicBezTo>
                  <a:pt x="13965" y="12960"/>
                  <a:pt x="13745" y="13202"/>
                  <a:pt x="13745" y="13500"/>
                </a:cubicBezTo>
                <a:cubicBezTo>
                  <a:pt x="13745" y="15290"/>
                  <a:pt x="12426" y="16740"/>
                  <a:pt x="10800" y="16740"/>
                </a:cubicBezTo>
                <a:cubicBezTo>
                  <a:pt x="9173" y="16740"/>
                  <a:pt x="7855" y="15290"/>
                  <a:pt x="7855" y="13500"/>
                </a:cubicBezTo>
                <a:cubicBezTo>
                  <a:pt x="7855" y="13202"/>
                  <a:pt x="7635" y="12960"/>
                  <a:pt x="7364" y="12960"/>
                </a:cubicBezTo>
                <a:lnTo>
                  <a:pt x="1285" y="12960"/>
                </a:lnTo>
                <a:lnTo>
                  <a:pt x="5703" y="3240"/>
                </a:lnTo>
                <a:lnTo>
                  <a:pt x="5891" y="3240"/>
                </a:lnTo>
                <a:cubicBezTo>
                  <a:pt x="6162" y="3240"/>
                  <a:pt x="6382" y="2999"/>
                  <a:pt x="6382" y="2700"/>
                </a:cubicBezTo>
                <a:cubicBezTo>
                  <a:pt x="6382" y="2402"/>
                  <a:pt x="6162" y="2160"/>
                  <a:pt x="5891" y="2160"/>
                </a:cubicBezTo>
                <a:lnTo>
                  <a:pt x="5400" y="2160"/>
                </a:lnTo>
                <a:cubicBezTo>
                  <a:pt x="5208" y="2160"/>
                  <a:pt x="5046" y="2284"/>
                  <a:pt x="4966" y="2461"/>
                </a:cubicBezTo>
                <a:lnTo>
                  <a:pt x="4961" y="2459"/>
                </a:lnTo>
                <a:lnTo>
                  <a:pt x="52" y="13259"/>
                </a:lnTo>
                <a:lnTo>
                  <a:pt x="57" y="13261"/>
                </a:lnTo>
                <a:cubicBezTo>
                  <a:pt x="23" y="13334"/>
                  <a:pt x="0" y="13413"/>
                  <a:pt x="0" y="13500"/>
                </a:cubicBezTo>
                <a:lnTo>
                  <a:pt x="0" y="21060"/>
                </a:lnTo>
                <a:cubicBezTo>
                  <a:pt x="0" y="21359"/>
                  <a:pt x="220" y="21600"/>
                  <a:pt x="491" y="21600"/>
                </a:cubicBezTo>
                <a:lnTo>
                  <a:pt x="21109" y="21600"/>
                </a:lnTo>
                <a:cubicBezTo>
                  <a:pt x="21380" y="21600"/>
                  <a:pt x="21600" y="21359"/>
                  <a:pt x="21600" y="21060"/>
                </a:cubicBezTo>
                <a:lnTo>
                  <a:pt x="21600" y="13500"/>
                </a:lnTo>
                <a:cubicBezTo>
                  <a:pt x="21600" y="13413"/>
                  <a:pt x="21577" y="13334"/>
                  <a:pt x="21544" y="13261"/>
                </a:cubicBezTo>
                <a:moveTo>
                  <a:pt x="7855" y="4320"/>
                </a:moveTo>
                <a:cubicBezTo>
                  <a:pt x="7990" y="4320"/>
                  <a:pt x="8113" y="4260"/>
                  <a:pt x="8202" y="4162"/>
                </a:cubicBezTo>
                <a:lnTo>
                  <a:pt x="10309" y="1844"/>
                </a:lnTo>
                <a:lnTo>
                  <a:pt x="10309" y="12420"/>
                </a:lnTo>
                <a:cubicBezTo>
                  <a:pt x="10309" y="12719"/>
                  <a:pt x="10529" y="12960"/>
                  <a:pt x="10800" y="12960"/>
                </a:cubicBezTo>
                <a:cubicBezTo>
                  <a:pt x="11071" y="12960"/>
                  <a:pt x="11291" y="12719"/>
                  <a:pt x="11291" y="12420"/>
                </a:cubicBezTo>
                <a:lnTo>
                  <a:pt x="11291" y="1844"/>
                </a:lnTo>
                <a:lnTo>
                  <a:pt x="13398" y="4162"/>
                </a:lnTo>
                <a:cubicBezTo>
                  <a:pt x="13487" y="4260"/>
                  <a:pt x="13610" y="4320"/>
                  <a:pt x="13745" y="4320"/>
                </a:cubicBezTo>
                <a:cubicBezTo>
                  <a:pt x="14017" y="4320"/>
                  <a:pt x="14236" y="4079"/>
                  <a:pt x="14236" y="3780"/>
                </a:cubicBezTo>
                <a:cubicBezTo>
                  <a:pt x="14236" y="3631"/>
                  <a:pt x="14181" y="3497"/>
                  <a:pt x="14093" y="3398"/>
                </a:cubicBezTo>
                <a:lnTo>
                  <a:pt x="11147" y="158"/>
                </a:lnTo>
                <a:cubicBezTo>
                  <a:pt x="11058" y="61"/>
                  <a:pt x="10936" y="0"/>
                  <a:pt x="10800" y="0"/>
                </a:cubicBezTo>
                <a:cubicBezTo>
                  <a:pt x="10664" y="0"/>
                  <a:pt x="10542" y="61"/>
                  <a:pt x="10453" y="158"/>
                </a:cubicBezTo>
                <a:lnTo>
                  <a:pt x="7507" y="3398"/>
                </a:lnTo>
                <a:cubicBezTo>
                  <a:pt x="7419" y="3497"/>
                  <a:pt x="7364" y="3631"/>
                  <a:pt x="7364" y="3780"/>
                </a:cubicBezTo>
                <a:cubicBezTo>
                  <a:pt x="7364" y="4079"/>
                  <a:pt x="7583" y="4320"/>
                  <a:pt x="7855" y="432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2" name="Shape 2841"/>
          <p:cNvSpPr/>
          <p:nvPr/>
        </p:nvSpPr>
        <p:spPr>
          <a:xfrm>
            <a:off x="8032003" y="4444651"/>
            <a:ext cx="368364" cy="301388"/>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982" y="20400"/>
                </a:lnTo>
                <a:lnTo>
                  <a:pt x="982" y="13200"/>
                </a:lnTo>
                <a:lnTo>
                  <a:pt x="6907" y="13200"/>
                </a:lnTo>
                <a:cubicBezTo>
                  <a:pt x="7149" y="15567"/>
                  <a:pt x="8798" y="17400"/>
                  <a:pt x="10800" y="17400"/>
                </a:cubicBezTo>
                <a:cubicBezTo>
                  <a:pt x="12802" y="17400"/>
                  <a:pt x="14451" y="15567"/>
                  <a:pt x="14693" y="13200"/>
                </a:cubicBezTo>
                <a:lnTo>
                  <a:pt x="20618" y="13200"/>
                </a:lnTo>
                <a:cubicBezTo>
                  <a:pt x="20618" y="13200"/>
                  <a:pt x="20618" y="20400"/>
                  <a:pt x="20618" y="20400"/>
                </a:cubicBezTo>
                <a:close/>
                <a:moveTo>
                  <a:pt x="5703" y="1200"/>
                </a:moveTo>
                <a:lnTo>
                  <a:pt x="15897" y="1200"/>
                </a:lnTo>
                <a:lnTo>
                  <a:pt x="20315" y="12000"/>
                </a:lnTo>
                <a:lnTo>
                  <a:pt x="14236" y="12000"/>
                </a:lnTo>
                <a:cubicBezTo>
                  <a:pt x="13966" y="12000"/>
                  <a:pt x="13745" y="12269"/>
                  <a:pt x="13745" y="12600"/>
                </a:cubicBezTo>
                <a:cubicBezTo>
                  <a:pt x="13745" y="14588"/>
                  <a:pt x="12427" y="16200"/>
                  <a:pt x="10800" y="16200"/>
                </a:cubicBezTo>
                <a:cubicBezTo>
                  <a:pt x="9173" y="16200"/>
                  <a:pt x="7855" y="14588"/>
                  <a:pt x="7855" y="12600"/>
                </a:cubicBezTo>
                <a:cubicBezTo>
                  <a:pt x="7855" y="12269"/>
                  <a:pt x="7634" y="12000"/>
                  <a:pt x="7364" y="12000"/>
                </a:cubicBezTo>
                <a:lnTo>
                  <a:pt x="1285" y="12000"/>
                </a:lnTo>
                <a:cubicBezTo>
                  <a:pt x="1285" y="12000"/>
                  <a:pt x="5703" y="1200"/>
                  <a:pt x="5703" y="1200"/>
                </a:cubicBezTo>
                <a:close/>
                <a:moveTo>
                  <a:pt x="21543" y="12334"/>
                </a:moveTo>
                <a:lnTo>
                  <a:pt x="21548" y="12332"/>
                </a:lnTo>
                <a:lnTo>
                  <a:pt x="16639" y="332"/>
                </a:lnTo>
                <a:lnTo>
                  <a:pt x="16634" y="335"/>
                </a:lnTo>
                <a:cubicBezTo>
                  <a:pt x="16554" y="138"/>
                  <a:pt x="16392" y="0"/>
                  <a:pt x="16200" y="0"/>
                </a:cubicBezTo>
                <a:lnTo>
                  <a:pt x="5400" y="0"/>
                </a:lnTo>
                <a:cubicBezTo>
                  <a:pt x="5208" y="0"/>
                  <a:pt x="5046" y="138"/>
                  <a:pt x="4966" y="335"/>
                </a:cubicBezTo>
                <a:lnTo>
                  <a:pt x="4961" y="332"/>
                </a:lnTo>
                <a:lnTo>
                  <a:pt x="52" y="12332"/>
                </a:lnTo>
                <a:lnTo>
                  <a:pt x="57" y="12334"/>
                </a:lnTo>
                <a:cubicBezTo>
                  <a:pt x="23" y="12416"/>
                  <a:pt x="0" y="12503"/>
                  <a:pt x="0" y="12600"/>
                </a:cubicBezTo>
                <a:lnTo>
                  <a:pt x="0" y="21000"/>
                </a:lnTo>
                <a:cubicBezTo>
                  <a:pt x="0" y="21332"/>
                  <a:pt x="220" y="21600"/>
                  <a:pt x="491" y="21600"/>
                </a:cubicBezTo>
                <a:lnTo>
                  <a:pt x="21109" y="21600"/>
                </a:lnTo>
                <a:cubicBezTo>
                  <a:pt x="21380" y="21600"/>
                  <a:pt x="21600" y="21332"/>
                  <a:pt x="21600" y="21000"/>
                </a:cubicBezTo>
                <a:lnTo>
                  <a:pt x="21600" y="12600"/>
                </a:lnTo>
                <a:cubicBezTo>
                  <a:pt x="21600" y="12503"/>
                  <a:pt x="21577" y="12416"/>
                  <a:pt x="21543" y="12334"/>
                </a:cubicBezTo>
                <a:moveTo>
                  <a:pt x="16691" y="9000"/>
                </a:moveTo>
                <a:cubicBezTo>
                  <a:pt x="16691" y="8669"/>
                  <a:pt x="16471" y="8400"/>
                  <a:pt x="16200" y="8400"/>
                </a:cubicBezTo>
                <a:lnTo>
                  <a:pt x="5400" y="8400"/>
                </a:lnTo>
                <a:cubicBezTo>
                  <a:pt x="5129" y="8400"/>
                  <a:pt x="4909" y="8669"/>
                  <a:pt x="4909" y="9000"/>
                </a:cubicBezTo>
                <a:cubicBezTo>
                  <a:pt x="4909" y="9332"/>
                  <a:pt x="5129" y="9600"/>
                  <a:pt x="5400" y="9600"/>
                </a:cubicBezTo>
                <a:lnTo>
                  <a:pt x="16200" y="9600"/>
                </a:lnTo>
                <a:cubicBezTo>
                  <a:pt x="16471" y="9600"/>
                  <a:pt x="16691" y="9332"/>
                  <a:pt x="16691" y="9000"/>
                </a:cubicBezTo>
                <a:moveTo>
                  <a:pt x="6382" y="7200"/>
                </a:moveTo>
                <a:lnTo>
                  <a:pt x="15218" y="7200"/>
                </a:lnTo>
                <a:cubicBezTo>
                  <a:pt x="15489" y="7200"/>
                  <a:pt x="15709" y="6932"/>
                  <a:pt x="15709" y="6600"/>
                </a:cubicBezTo>
                <a:cubicBezTo>
                  <a:pt x="15709" y="6269"/>
                  <a:pt x="15489" y="6000"/>
                  <a:pt x="15218" y="6000"/>
                </a:cubicBezTo>
                <a:lnTo>
                  <a:pt x="6382" y="6000"/>
                </a:lnTo>
                <a:cubicBezTo>
                  <a:pt x="6111" y="6000"/>
                  <a:pt x="5891" y="6269"/>
                  <a:pt x="5891" y="6600"/>
                </a:cubicBezTo>
                <a:cubicBezTo>
                  <a:pt x="5891" y="6932"/>
                  <a:pt x="6111" y="7200"/>
                  <a:pt x="6382" y="7200"/>
                </a:cubicBezTo>
                <a:moveTo>
                  <a:pt x="7364" y="4800"/>
                </a:moveTo>
                <a:lnTo>
                  <a:pt x="14236" y="4800"/>
                </a:lnTo>
                <a:cubicBezTo>
                  <a:pt x="14507" y="4800"/>
                  <a:pt x="14727" y="4532"/>
                  <a:pt x="14727" y="4200"/>
                </a:cubicBezTo>
                <a:cubicBezTo>
                  <a:pt x="14727" y="3869"/>
                  <a:pt x="14507" y="3600"/>
                  <a:pt x="14236" y="3600"/>
                </a:cubicBezTo>
                <a:lnTo>
                  <a:pt x="7364" y="3600"/>
                </a:lnTo>
                <a:cubicBezTo>
                  <a:pt x="7093" y="3600"/>
                  <a:pt x="6873" y="3869"/>
                  <a:pt x="6873" y="4200"/>
                </a:cubicBezTo>
                <a:cubicBezTo>
                  <a:pt x="6873" y="4532"/>
                  <a:pt x="7093" y="4800"/>
                  <a:pt x="7364" y="4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3" name="Shape 2842"/>
          <p:cNvSpPr/>
          <p:nvPr/>
        </p:nvSpPr>
        <p:spPr>
          <a:xfrm>
            <a:off x="8735242"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1782"/>
                </a:moveTo>
                <a:lnTo>
                  <a:pt x="982" y="11782"/>
                </a:lnTo>
                <a:lnTo>
                  <a:pt x="982" y="6873"/>
                </a:lnTo>
                <a:lnTo>
                  <a:pt x="6907" y="6873"/>
                </a:lnTo>
                <a:cubicBezTo>
                  <a:pt x="7149" y="8810"/>
                  <a:pt x="8798" y="10309"/>
                  <a:pt x="10800" y="10309"/>
                </a:cubicBezTo>
                <a:cubicBezTo>
                  <a:pt x="12802" y="10309"/>
                  <a:pt x="14451" y="8810"/>
                  <a:pt x="14693" y="6873"/>
                </a:cubicBezTo>
                <a:lnTo>
                  <a:pt x="20618" y="6873"/>
                </a:lnTo>
                <a:cubicBezTo>
                  <a:pt x="20618" y="6873"/>
                  <a:pt x="20618" y="11782"/>
                  <a:pt x="20618" y="11782"/>
                </a:cubicBezTo>
                <a:close/>
                <a:moveTo>
                  <a:pt x="20264" y="14727"/>
                </a:moveTo>
                <a:lnTo>
                  <a:pt x="14236" y="14727"/>
                </a:lnTo>
                <a:cubicBezTo>
                  <a:pt x="13966" y="14727"/>
                  <a:pt x="13745" y="14947"/>
                  <a:pt x="13745" y="15218"/>
                </a:cubicBezTo>
                <a:cubicBezTo>
                  <a:pt x="13745" y="16845"/>
                  <a:pt x="12427" y="18164"/>
                  <a:pt x="10800" y="18164"/>
                </a:cubicBezTo>
                <a:cubicBezTo>
                  <a:pt x="9173" y="18164"/>
                  <a:pt x="7855" y="16845"/>
                  <a:pt x="7855" y="15218"/>
                </a:cubicBezTo>
                <a:cubicBezTo>
                  <a:pt x="7855" y="14947"/>
                  <a:pt x="7634" y="14727"/>
                  <a:pt x="7364" y="14727"/>
                </a:cubicBezTo>
                <a:lnTo>
                  <a:pt x="1336" y="14727"/>
                </a:lnTo>
                <a:lnTo>
                  <a:pt x="2682" y="12764"/>
                </a:lnTo>
                <a:lnTo>
                  <a:pt x="18918" y="12764"/>
                </a:lnTo>
                <a:cubicBezTo>
                  <a:pt x="18918" y="12764"/>
                  <a:pt x="20264" y="14727"/>
                  <a:pt x="20264" y="14727"/>
                </a:cubicBezTo>
                <a:close/>
                <a:moveTo>
                  <a:pt x="20618" y="20618"/>
                </a:moveTo>
                <a:lnTo>
                  <a:pt x="982" y="20618"/>
                </a:lnTo>
                <a:lnTo>
                  <a:pt x="982" y="15709"/>
                </a:lnTo>
                <a:lnTo>
                  <a:pt x="6907" y="15709"/>
                </a:lnTo>
                <a:cubicBezTo>
                  <a:pt x="7149" y="17646"/>
                  <a:pt x="8798" y="19145"/>
                  <a:pt x="10800" y="19145"/>
                </a:cubicBezTo>
                <a:cubicBezTo>
                  <a:pt x="12802" y="19145"/>
                  <a:pt x="14451" y="17646"/>
                  <a:pt x="14693" y="15709"/>
                </a:cubicBezTo>
                <a:lnTo>
                  <a:pt x="20618" y="15709"/>
                </a:lnTo>
                <a:cubicBezTo>
                  <a:pt x="20618" y="15709"/>
                  <a:pt x="20618" y="20618"/>
                  <a:pt x="20618" y="20618"/>
                </a:cubicBezTo>
                <a:close/>
                <a:moveTo>
                  <a:pt x="4702" y="982"/>
                </a:moveTo>
                <a:lnTo>
                  <a:pt x="16898" y="982"/>
                </a:lnTo>
                <a:lnTo>
                  <a:pt x="20264" y="5891"/>
                </a:lnTo>
                <a:lnTo>
                  <a:pt x="14236" y="5891"/>
                </a:lnTo>
                <a:cubicBezTo>
                  <a:pt x="13966" y="5891"/>
                  <a:pt x="13745" y="6111"/>
                  <a:pt x="13745" y="6382"/>
                </a:cubicBezTo>
                <a:cubicBezTo>
                  <a:pt x="13745" y="8009"/>
                  <a:pt x="12427" y="9327"/>
                  <a:pt x="10800" y="9327"/>
                </a:cubicBezTo>
                <a:cubicBezTo>
                  <a:pt x="9173" y="9327"/>
                  <a:pt x="7855" y="8009"/>
                  <a:pt x="7855" y="6382"/>
                </a:cubicBezTo>
                <a:cubicBezTo>
                  <a:pt x="7855" y="6111"/>
                  <a:pt x="7634" y="5891"/>
                  <a:pt x="7364" y="5891"/>
                </a:cubicBezTo>
                <a:lnTo>
                  <a:pt x="1336" y="5891"/>
                </a:lnTo>
                <a:cubicBezTo>
                  <a:pt x="1336" y="5891"/>
                  <a:pt x="4702" y="982"/>
                  <a:pt x="4702" y="982"/>
                </a:cubicBezTo>
                <a:close/>
                <a:moveTo>
                  <a:pt x="21600" y="12273"/>
                </a:moveTo>
                <a:lnTo>
                  <a:pt x="21600" y="6382"/>
                </a:lnTo>
                <a:cubicBezTo>
                  <a:pt x="21600" y="6303"/>
                  <a:pt x="21577" y="6231"/>
                  <a:pt x="21543" y="6165"/>
                </a:cubicBezTo>
                <a:lnTo>
                  <a:pt x="21548" y="6162"/>
                </a:lnTo>
                <a:lnTo>
                  <a:pt x="17621" y="272"/>
                </a:lnTo>
                <a:lnTo>
                  <a:pt x="17616" y="274"/>
                </a:lnTo>
                <a:cubicBezTo>
                  <a:pt x="17536" y="113"/>
                  <a:pt x="17374" y="0"/>
                  <a:pt x="17182" y="0"/>
                </a:cubicBezTo>
                <a:lnTo>
                  <a:pt x="4418" y="0"/>
                </a:lnTo>
                <a:cubicBezTo>
                  <a:pt x="4226" y="0"/>
                  <a:pt x="4064" y="113"/>
                  <a:pt x="3984" y="274"/>
                </a:cubicBezTo>
                <a:lnTo>
                  <a:pt x="3979" y="272"/>
                </a:lnTo>
                <a:lnTo>
                  <a:pt x="52" y="6162"/>
                </a:lnTo>
                <a:lnTo>
                  <a:pt x="57" y="6165"/>
                </a:lnTo>
                <a:cubicBezTo>
                  <a:pt x="23" y="6231"/>
                  <a:pt x="0" y="6303"/>
                  <a:pt x="0" y="6382"/>
                </a:cubicBezTo>
                <a:lnTo>
                  <a:pt x="0" y="12273"/>
                </a:lnTo>
                <a:cubicBezTo>
                  <a:pt x="0" y="12544"/>
                  <a:pt x="220" y="12764"/>
                  <a:pt x="491" y="12764"/>
                </a:cubicBezTo>
                <a:lnTo>
                  <a:pt x="1542" y="12764"/>
                </a:lnTo>
                <a:lnTo>
                  <a:pt x="52" y="14999"/>
                </a:lnTo>
                <a:lnTo>
                  <a:pt x="57" y="15001"/>
                </a:lnTo>
                <a:cubicBezTo>
                  <a:pt x="23" y="15067"/>
                  <a:pt x="0" y="15139"/>
                  <a:pt x="0" y="15218"/>
                </a:cubicBezTo>
                <a:lnTo>
                  <a:pt x="0" y="21109"/>
                </a:lnTo>
                <a:cubicBezTo>
                  <a:pt x="0" y="21380"/>
                  <a:pt x="220" y="21600"/>
                  <a:pt x="491" y="21600"/>
                </a:cubicBezTo>
                <a:lnTo>
                  <a:pt x="21109" y="21600"/>
                </a:lnTo>
                <a:cubicBezTo>
                  <a:pt x="21380" y="21600"/>
                  <a:pt x="21600" y="21380"/>
                  <a:pt x="21600" y="21109"/>
                </a:cubicBezTo>
                <a:lnTo>
                  <a:pt x="21600" y="15218"/>
                </a:lnTo>
                <a:cubicBezTo>
                  <a:pt x="21600" y="15139"/>
                  <a:pt x="21577" y="15067"/>
                  <a:pt x="21543" y="15001"/>
                </a:cubicBezTo>
                <a:lnTo>
                  <a:pt x="21548" y="14999"/>
                </a:lnTo>
                <a:lnTo>
                  <a:pt x="20058" y="12764"/>
                </a:lnTo>
                <a:lnTo>
                  <a:pt x="21109" y="12764"/>
                </a:lnTo>
                <a:cubicBezTo>
                  <a:pt x="21380" y="12764"/>
                  <a:pt x="21600" y="12544"/>
                  <a:pt x="21600" y="122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4" name="Shape 2843"/>
          <p:cNvSpPr/>
          <p:nvPr/>
        </p:nvSpPr>
        <p:spPr>
          <a:xfrm>
            <a:off x="9438482"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1109" y="10309"/>
                </a:moveTo>
                <a:cubicBezTo>
                  <a:pt x="20838" y="10309"/>
                  <a:pt x="20618" y="10529"/>
                  <a:pt x="20618" y="10800"/>
                </a:cubicBezTo>
                <a:cubicBezTo>
                  <a:pt x="20618" y="16223"/>
                  <a:pt x="16223" y="20618"/>
                  <a:pt x="10800" y="20618"/>
                </a:cubicBezTo>
                <a:cubicBezTo>
                  <a:pt x="5377" y="20618"/>
                  <a:pt x="982" y="16223"/>
                  <a:pt x="982" y="10800"/>
                </a:cubicBezTo>
                <a:cubicBezTo>
                  <a:pt x="982" y="5378"/>
                  <a:pt x="5377" y="982"/>
                  <a:pt x="10800" y="982"/>
                </a:cubicBez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6765"/>
                  <a:pt x="4836" y="21600"/>
                  <a:pt x="10800" y="21600"/>
                </a:cubicBezTo>
                <a:cubicBezTo>
                  <a:pt x="16764" y="21600"/>
                  <a:pt x="21600" y="16765"/>
                  <a:pt x="21600" y="10800"/>
                </a:cubicBezTo>
                <a:cubicBezTo>
                  <a:pt x="21600" y="10529"/>
                  <a:pt x="21380" y="10309"/>
                  <a:pt x="21109" y="103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5" name="Shape 2844"/>
          <p:cNvSpPr/>
          <p:nvPr/>
        </p:nvSpPr>
        <p:spPr>
          <a:xfrm>
            <a:off x="10141721"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982"/>
                </a:moveTo>
                <a:cubicBezTo>
                  <a:pt x="14012" y="982"/>
                  <a:pt x="16860" y="2526"/>
                  <a:pt x="18652" y="4909"/>
                </a:cubicBezTo>
                <a:lnTo>
                  <a:pt x="14727" y="4909"/>
                </a:lnTo>
                <a:cubicBezTo>
                  <a:pt x="14456" y="4909"/>
                  <a:pt x="14236" y="5129"/>
                  <a:pt x="14236" y="5400"/>
                </a:cubicBezTo>
                <a:cubicBezTo>
                  <a:pt x="14236" y="5672"/>
                  <a:pt x="14456" y="5891"/>
                  <a:pt x="14727" y="5891"/>
                </a:cubicBezTo>
                <a:lnTo>
                  <a:pt x="19636" y="5891"/>
                </a:lnTo>
                <a:cubicBezTo>
                  <a:pt x="19907" y="5891"/>
                  <a:pt x="20127" y="5672"/>
                  <a:pt x="20127" y="5400"/>
                </a:cubicBezTo>
                <a:lnTo>
                  <a:pt x="20127" y="491"/>
                </a:lnTo>
                <a:cubicBezTo>
                  <a:pt x="20127" y="220"/>
                  <a:pt x="19907" y="0"/>
                  <a:pt x="19636" y="0"/>
                </a:cubicBezTo>
                <a:cubicBezTo>
                  <a:pt x="19366" y="0"/>
                  <a:pt x="19145" y="220"/>
                  <a:pt x="19145" y="491"/>
                </a:cubicBezTo>
                <a:lnTo>
                  <a:pt x="19145" y="3962"/>
                </a:lnTo>
                <a:cubicBezTo>
                  <a:pt x="17166" y="1546"/>
                  <a:pt x="14167" y="0"/>
                  <a:pt x="10800" y="0"/>
                </a:cubicBezTo>
                <a:cubicBezTo>
                  <a:pt x="4836" y="0"/>
                  <a:pt x="0" y="4836"/>
                  <a:pt x="0" y="10800"/>
                </a:cubicBezTo>
                <a:cubicBezTo>
                  <a:pt x="0" y="11071"/>
                  <a:pt x="220" y="11291"/>
                  <a:pt x="491" y="11291"/>
                </a:cubicBezTo>
                <a:cubicBezTo>
                  <a:pt x="762" y="11291"/>
                  <a:pt x="982" y="11071"/>
                  <a:pt x="982" y="10800"/>
                </a:cubicBezTo>
                <a:cubicBezTo>
                  <a:pt x="982" y="5378"/>
                  <a:pt x="5377" y="982"/>
                  <a:pt x="10800" y="982"/>
                </a:cubicBezTo>
                <a:moveTo>
                  <a:pt x="21109" y="10309"/>
                </a:moveTo>
                <a:cubicBezTo>
                  <a:pt x="20838" y="10309"/>
                  <a:pt x="20618" y="10529"/>
                  <a:pt x="20618" y="10800"/>
                </a:cubicBezTo>
                <a:cubicBezTo>
                  <a:pt x="20618" y="16223"/>
                  <a:pt x="16223" y="20618"/>
                  <a:pt x="10800" y="20618"/>
                </a:cubicBezTo>
                <a:cubicBezTo>
                  <a:pt x="7588" y="20618"/>
                  <a:pt x="4740" y="19075"/>
                  <a:pt x="2948" y="16691"/>
                </a:cubicBezTo>
                <a:lnTo>
                  <a:pt x="6873" y="16691"/>
                </a:lnTo>
                <a:cubicBezTo>
                  <a:pt x="7144" y="16691"/>
                  <a:pt x="7364" y="16471"/>
                  <a:pt x="7364" y="16200"/>
                </a:cubicBezTo>
                <a:cubicBezTo>
                  <a:pt x="7364" y="15929"/>
                  <a:pt x="7144" y="15709"/>
                  <a:pt x="6873" y="15709"/>
                </a:cubicBezTo>
                <a:lnTo>
                  <a:pt x="1964" y="15709"/>
                </a:lnTo>
                <a:cubicBezTo>
                  <a:pt x="1693" y="15709"/>
                  <a:pt x="1473" y="15929"/>
                  <a:pt x="1473" y="16200"/>
                </a:cubicBezTo>
                <a:lnTo>
                  <a:pt x="1473" y="21109"/>
                </a:lnTo>
                <a:cubicBezTo>
                  <a:pt x="1473" y="21380"/>
                  <a:pt x="1693" y="21600"/>
                  <a:pt x="1964" y="21600"/>
                </a:cubicBezTo>
                <a:cubicBezTo>
                  <a:pt x="2234" y="21600"/>
                  <a:pt x="2455" y="21380"/>
                  <a:pt x="2455" y="21109"/>
                </a:cubicBezTo>
                <a:lnTo>
                  <a:pt x="2455" y="17639"/>
                </a:lnTo>
                <a:cubicBezTo>
                  <a:pt x="4434" y="20054"/>
                  <a:pt x="7433" y="21600"/>
                  <a:pt x="10800" y="21600"/>
                </a:cubicBezTo>
                <a:cubicBezTo>
                  <a:pt x="16764" y="21600"/>
                  <a:pt x="21600" y="16765"/>
                  <a:pt x="21600" y="10800"/>
                </a:cubicBezTo>
                <a:cubicBezTo>
                  <a:pt x="21600" y="10529"/>
                  <a:pt x="21380" y="10309"/>
                  <a:pt x="21109" y="103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6" name="Shape 2845"/>
          <p:cNvSpPr/>
          <p:nvPr/>
        </p:nvSpPr>
        <p:spPr>
          <a:xfrm>
            <a:off x="10878448" y="4411163"/>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2000" y="1408"/>
                </a:moveTo>
                <a:lnTo>
                  <a:pt x="17518" y="4418"/>
                </a:lnTo>
                <a:lnTo>
                  <a:pt x="12000" y="7429"/>
                </a:lnTo>
                <a:cubicBezTo>
                  <a:pt x="12000" y="7429"/>
                  <a:pt x="12000" y="1408"/>
                  <a:pt x="12000" y="1408"/>
                </a:cubicBezTo>
                <a:close/>
                <a:moveTo>
                  <a:pt x="21000" y="12273"/>
                </a:moveTo>
                <a:cubicBezTo>
                  <a:pt x="20669"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0800" y="8345"/>
                </a:lnTo>
                <a:cubicBezTo>
                  <a:pt x="10800" y="8617"/>
                  <a:pt x="11069" y="8836"/>
                  <a:pt x="11400" y="8836"/>
                </a:cubicBezTo>
                <a:cubicBezTo>
                  <a:pt x="11524" y="8836"/>
                  <a:pt x="11631" y="8799"/>
                  <a:pt x="11726" y="8747"/>
                </a:cubicBezTo>
                <a:lnTo>
                  <a:pt x="11733" y="8754"/>
                </a:lnTo>
                <a:lnTo>
                  <a:pt x="18933" y="4827"/>
                </a:lnTo>
                <a:lnTo>
                  <a:pt x="18926" y="4819"/>
                </a:lnTo>
                <a:cubicBezTo>
                  <a:pt x="19087" y="4731"/>
                  <a:pt x="19200" y="4589"/>
                  <a:pt x="19200" y="4418"/>
                </a:cubicBezTo>
                <a:cubicBezTo>
                  <a:pt x="19200" y="4248"/>
                  <a:pt x="19087" y="4106"/>
                  <a:pt x="18926" y="4017"/>
                </a:cubicBezTo>
                <a:lnTo>
                  <a:pt x="18933" y="4010"/>
                </a:lnTo>
                <a:lnTo>
                  <a:pt x="11733" y="82"/>
                </a:lnTo>
                <a:lnTo>
                  <a:pt x="11726" y="90"/>
                </a:lnTo>
                <a:cubicBezTo>
                  <a:pt x="11631" y="38"/>
                  <a:pt x="11524" y="0"/>
                  <a:pt x="11400" y="0"/>
                </a:cubicBezTo>
                <a:cubicBezTo>
                  <a:pt x="11069" y="0"/>
                  <a:pt x="10800" y="220"/>
                  <a:pt x="10800" y="491"/>
                </a:cubicBezTo>
                <a:lnTo>
                  <a:pt x="10800" y="3927"/>
                </a:lnTo>
                <a:cubicBezTo>
                  <a:pt x="4835" y="3927"/>
                  <a:pt x="0" y="7883"/>
                  <a:pt x="0" y="12764"/>
                </a:cubicBezTo>
                <a:cubicBezTo>
                  <a:pt x="0" y="17644"/>
                  <a:pt x="4835" y="21600"/>
                  <a:pt x="10800" y="21600"/>
                </a:cubicBezTo>
                <a:cubicBezTo>
                  <a:pt x="16765" y="21600"/>
                  <a:pt x="21600" y="17644"/>
                  <a:pt x="21600" y="12764"/>
                </a:cubicBezTo>
                <a:cubicBezTo>
                  <a:pt x="21600" y="12492"/>
                  <a:pt x="21331" y="12273"/>
                  <a:pt x="21000" y="122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7" name="Shape 2846"/>
          <p:cNvSpPr/>
          <p:nvPr/>
        </p:nvSpPr>
        <p:spPr>
          <a:xfrm>
            <a:off x="11581688" y="4411163"/>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21000" y="12273"/>
                </a:moveTo>
                <a:cubicBezTo>
                  <a:pt x="20668" y="12273"/>
                  <a:pt x="20400" y="12492"/>
                  <a:pt x="20400" y="12764"/>
                </a:cubicBezTo>
                <a:cubicBezTo>
                  <a:pt x="20400" y="17102"/>
                  <a:pt x="16102" y="20618"/>
                  <a:pt x="10800" y="20618"/>
                </a:cubicBezTo>
                <a:cubicBezTo>
                  <a:pt x="5498" y="20618"/>
                  <a:pt x="1200" y="17102"/>
                  <a:pt x="1200" y="12764"/>
                </a:cubicBezTo>
                <a:cubicBezTo>
                  <a:pt x="1200" y="8426"/>
                  <a:pt x="5498" y="4909"/>
                  <a:pt x="10800" y="4909"/>
                </a:cubicBezTo>
                <a:lnTo>
                  <a:pt x="14768" y="4909"/>
                </a:lnTo>
                <a:lnTo>
                  <a:pt x="11067" y="7937"/>
                </a:lnTo>
                <a:lnTo>
                  <a:pt x="11073" y="7945"/>
                </a:lnTo>
                <a:cubicBezTo>
                  <a:pt x="10912" y="8033"/>
                  <a:pt x="10800" y="8175"/>
                  <a:pt x="10800" y="8345"/>
                </a:cubicBezTo>
                <a:cubicBezTo>
                  <a:pt x="10800" y="8617"/>
                  <a:pt x="11068" y="8836"/>
                  <a:pt x="11400" y="8836"/>
                </a:cubicBezTo>
                <a:cubicBezTo>
                  <a:pt x="11523" y="8836"/>
                  <a:pt x="11631" y="8798"/>
                  <a:pt x="11727" y="8747"/>
                </a:cubicBezTo>
                <a:lnTo>
                  <a:pt x="11733" y="8754"/>
                </a:lnTo>
                <a:lnTo>
                  <a:pt x="11774" y="8721"/>
                </a:lnTo>
                <a:cubicBezTo>
                  <a:pt x="11805" y="8700"/>
                  <a:pt x="11832" y="8677"/>
                  <a:pt x="11858" y="8651"/>
                </a:cubicBezTo>
                <a:lnTo>
                  <a:pt x="16533" y="4827"/>
                </a:lnTo>
                <a:lnTo>
                  <a:pt x="16527" y="4819"/>
                </a:lnTo>
                <a:cubicBezTo>
                  <a:pt x="16688" y="4731"/>
                  <a:pt x="16800" y="4589"/>
                  <a:pt x="16800" y="4418"/>
                </a:cubicBezTo>
                <a:cubicBezTo>
                  <a:pt x="16800" y="4248"/>
                  <a:pt x="16688" y="4106"/>
                  <a:pt x="16527" y="4018"/>
                </a:cubicBezTo>
                <a:lnTo>
                  <a:pt x="16533" y="4010"/>
                </a:lnTo>
                <a:lnTo>
                  <a:pt x="11858" y="185"/>
                </a:lnTo>
                <a:cubicBezTo>
                  <a:pt x="11832" y="159"/>
                  <a:pt x="11805" y="137"/>
                  <a:pt x="11774" y="116"/>
                </a:cubicBezTo>
                <a:lnTo>
                  <a:pt x="11733" y="82"/>
                </a:lnTo>
                <a:lnTo>
                  <a:pt x="11727" y="90"/>
                </a:lnTo>
                <a:cubicBezTo>
                  <a:pt x="11631" y="38"/>
                  <a:pt x="11523" y="0"/>
                  <a:pt x="11400" y="0"/>
                </a:cubicBezTo>
                <a:cubicBezTo>
                  <a:pt x="11068" y="0"/>
                  <a:pt x="10800" y="220"/>
                  <a:pt x="10800" y="491"/>
                </a:cubicBezTo>
                <a:cubicBezTo>
                  <a:pt x="10800" y="662"/>
                  <a:pt x="10912" y="804"/>
                  <a:pt x="11073" y="892"/>
                </a:cubicBezTo>
                <a:lnTo>
                  <a:pt x="11067" y="899"/>
                </a:lnTo>
                <a:lnTo>
                  <a:pt x="14768" y="3927"/>
                </a:lnTo>
                <a:lnTo>
                  <a:pt x="10800" y="3927"/>
                </a:lnTo>
                <a:cubicBezTo>
                  <a:pt x="4835" y="3927"/>
                  <a:pt x="0" y="7884"/>
                  <a:pt x="0" y="12764"/>
                </a:cubicBezTo>
                <a:cubicBezTo>
                  <a:pt x="0" y="17644"/>
                  <a:pt x="4835" y="21600"/>
                  <a:pt x="10800" y="21600"/>
                </a:cubicBezTo>
                <a:cubicBezTo>
                  <a:pt x="16765" y="21600"/>
                  <a:pt x="21600" y="17644"/>
                  <a:pt x="21600" y="12764"/>
                </a:cubicBezTo>
                <a:cubicBezTo>
                  <a:pt x="21600" y="12492"/>
                  <a:pt x="21332" y="12273"/>
                  <a:pt x="21000" y="122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8" name="Shape 2847"/>
          <p:cNvSpPr/>
          <p:nvPr/>
        </p:nvSpPr>
        <p:spPr>
          <a:xfrm>
            <a:off x="12251439"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6"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7673"/>
                </a:moveTo>
                <a:cubicBezTo>
                  <a:pt x="13610" y="17673"/>
                  <a:pt x="13488" y="17728"/>
                  <a:pt x="13398" y="17817"/>
                </a:cubicBezTo>
                <a:lnTo>
                  <a:pt x="11291" y="19924"/>
                </a:lnTo>
                <a:lnTo>
                  <a:pt x="11291" y="8346"/>
                </a:lnTo>
                <a:cubicBezTo>
                  <a:pt x="11291" y="8074"/>
                  <a:pt x="11071" y="7855"/>
                  <a:pt x="10800" y="7855"/>
                </a:cubicBezTo>
                <a:cubicBezTo>
                  <a:pt x="10529" y="7855"/>
                  <a:pt x="10309" y="8074"/>
                  <a:pt x="10309" y="8346"/>
                </a:cubicBezTo>
                <a:lnTo>
                  <a:pt x="10309" y="19924"/>
                </a:lnTo>
                <a:lnTo>
                  <a:pt x="8202" y="17817"/>
                </a:lnTo>
                <a:cubicBezTo>
                  <a:pt x="8113" y="17728"/>
                  <a:pt x="7990" y="17673"/>
                  <a:pt x="7855" y="17673"/>
                </a:cubicBezTo>
                <a:cubicBezTo>
                  <a:pt x="7583" y="17673"/>
                  <a:pt x="7364" y="17893"/>
                  <a:pt x="7364" y="18164"/>
                </a:cubicBezTo>
                <a:cubicBezTo>
                  <a:pt x="7364" y="18300"/>
                  <a:pt x="7419" y="18422"/>
                  <a:pt x="7507" y="18511"/>
                </a:cubicBezTo>
                <a:lnTo>
                  <a:pt x="10453" y="21456"/>
                </a:lnTo>
                <a:cubicBezTo>
                  <a:pt x="10542" y="21545"/>
                  <a:pt x="10664" y="21600"/>
                  <a:pt x="10800" y="21600"/>
                </a:cubicBezTo>
                <a:cubicBezTo>
                  <a:pt x="10936" y="21600"/>
                  <a:pt x="11058" y="21545"/>
                  <a:pt x="11147" y="21456"/>
                </a:cubicBezTo>
                <a:lnTo>
                  <a:pt x="14093" y="18511"/>
                </a:lnTo>
                <a:cubicBezTo>
                  <a:pt x="14182" y="18422"/>
                  <a:pt x="14236" y="18300"/>
                  <a:pt x="14236" y="18164"/>
                </a:cubicBezTo>
                <a:cubicBezTo>
                  <a:pt x="14236" y="17893"/>
                  <a:pt x="14017" y="17673"/>
                  <a:pt x="13745" y="176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39" name="Shape 2848"/>
          <p:cNvSpPr/>
          <p:nvPr/>
        </p:nvSpPr>
        <p:spPr>
          <a:xfrm>
            <a:off x="12954679"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8634" y="6292"/>
                </a:moveTo>
                <a:cubicBezTo>
                  <a:pt x="18643" y="6159"/>
                  <a:pt x="18655" y="6026"/>
                  <a:pt x="18655" y="5891"/>
                </a:cubicBezTo>
                <a:cubicBezTo>
                  <a:pt x="18655" y="2638"/>
                  <a:pt x="16017" y="0"/>
                  <a:pt x="12764" y="0"/>
                </a:cubicBezTo>
                <a:cubicBezTo>
                  <a:pt x="10499" y="0"/>
                  <a:pt x="8536" y="1279"/>
                  <a:pt x="7550" y="3153"/>
                </a:cubicBezTo>
                <a:cubicBezTo>
                  <a:pt x="7185" y="3021"/>
                  <a:pt x="6793" y="2945"/>
                  <a:pt x="6382" y="2945"/>
                </a:cubicBezTo>
                <a:cubicBezTo>
                  <a:pt x="4484" y="2945"/>
                  <a:pt x="2945" y="4484"/>
                  <a:pt x="2945" y="6382"/>
                </a:cubicBezTo>
                <a:cubicBezTo>
                  <a:pt x="2945" y="6629"/>
                  <a:pt x="2973" y="6869"/>
                  <a:pt x="3022" y="7101"/>
                </a:cubicBezTo>
                <a:cubicBezTo>
                  <a:pt x="1267" y="7686"/>
                  <a:pt x="0" y="9339"/>
                  <a:pt x="0" y="11291"/>
                </a:cubicBezTo>
                <a:cubicBezTo>
                  <a:pt x="0" y="13731"/>
                  <a:pt x="1978" y="15709"/>
                  <a:pt x="4418" y="15709"/>
                </a:cubicBezTo>
                <a:lnTo>
                  <a:pt x="8836" y="15709"/>
                </a:lnTo>
                <a:cubicBezTo>
                  <a:pt x="9108" y="15709"/>
                  <a:pt x="9327" y="15489"/>
                  <a:pt x="9327" y="15218"/>
                </a:cubicBezTo>
                <a:cubicBezTo>
                  <a:pt x="9327" y="14947"/>
                  <a:pt x="9108" y="14727"/>
                  <a:pt x="8836" y="14727"/>
                </a:cubicBezTo>
                <a:lnTo>
                  <a:pt x="4418" y="14727"/>
                </a:lnTo>
                <a:cubicBezTo>
                  <a:pt x="2524" y="14727"/>
                  <a:pt x="982" y="13185"/>
                  <a:pt x="982" y="11291"/>
                </a:cubicBezTo>
                <a:cubicBezTo>
                  <a:pt x="982" y="9810"/>
                  <a:pt x="1926" y="8502"/>
                  <a:pt x="3333" y="8033"/>
                </a:cubicBezTo>
                <a:lnTo>
                  <a:pt x="4165" y="7756"/>
                </a:lnTo>
                <a:lnTo>
                  <a:pt x="3982" y="6897"/>
                </a:lnTo>
                <a:cubicBezTo>
                  <a:pt x="3946" y="6725"/>
                  <a:pt x="3927" y="6551"/>
                  <a:pt x="3927" y="6382"/>
                </a:cubicBezTo>
                <a:cubicBezTo>
                  <a:pt x="3927" y="5028"/>
                  <a:pt x="5028" y="3927"/>
                  <a:pt x="6382" y="3927"/>
                </a:cubicBezTo>
                <a:cubicBezTo>
                  <a:pt x="6662" y="3927"/>
                  <a:pt x="6942" y="3977"/>
                  <a:pt x="7215" y="4077"/>
                </a:cubicBezTo>
                <a:lnTo>
                  <a:pt x="8019" y="4368"/>
                </a:lnTo>
                <a:lnTo>
                  <a:pt x="8418" y="3611"/>
                </a:lnTo>
                <a:cubicBezTo>
                  <a:pt x="9272" y="1989"/>
                  <a:pt x="10937" y="982"/>
                  <a:pt x="12764" y="982"/>
                </a:cubicBezTo>
                <a:cubicBezTo>
                  <a:pt x="15470" y="982"/>
                  <a:pt x="17673" y="3184"/>
                  <a:pt x="17673" y="5891"/>
                </a:cubicBezTo>
                <a:cubicBezTo>
                  <a:pt x="17673" y="5977"/>
                  <a:pt x="17666" y="6060"/>
                  <a:pt x="17660" y="6145"/>
                </a:cubicBezTo>
                <a:lnTo>
                  <a:pt x="17655" y="6229"/>
                </a:lnTo>
                <a:lnTo>
                  <a:pt x="17610" y="6920"/>
                </a:lnTo>
                <a:lnTo>
                  <a:pt x="18245" y="7194"/>
                </a:lnTo>
                <a:cubicBezTo>
                  <a:pt x="19687" y="7816"/>
                  <a:pt x="20618" y="9232"/>
                  <a:pt x="20618" y="10800"/>
                </a:cubicBezTo>
                <a:cubicBezTo>
                  <a:pt x="20618" y="12965"/>
                  <a:pt x="18856" y="14727"/>
                  <a:pt x="16691" y="14727"/>
                </a:cubicBezTo>
                <a:lnTo>
                  <a:pt x="12764" y="14727"/>
                </a:lnTo>
                <a:cubicBezTo>
                  <a:pt x="12492" y="14727"/>
                  <a:pt x="12273" y="14947"/>
                  <a:pt x="12273" y="15218"/>
                </a:cubicBezTo>
                <a:cubicBezTo>
                  <a:pt x="12273" y="15489"/>
                  <a:pt x="12492" y="15709"/>
                  <a:pt x="12764" y="15709"/>
                </a:cubicBezTo>
                <a:lnTo>
                  <a:pt x="16691" y="15709"/>
                </a:lnTo>
                <a:cubicBezTo>
                  <a:pt x="19401" y="15709"/>
                  <a:pt x="21600" y="13511"/>
                  <a:pt x="21600" y="10800"/>
                </a:cubicBezTo>
                <a:cubicBezTo>
                  <a:pt x="21600" y="8780"/>
                  <a:pt x="20378" y="7045"/>
                  <a:pt x="18634" y="6292"/>
                </a:cubicBezTo>
                <a:moveTo>
                  <a:pt x="13745" y="11782"/>
                </a:moveTo>
                <a:cubicBezTo>
                  <a:pt x="14017" y="11782"/>
                  <a:pt x="14236" y="11562"/>
                  <a:pt x="14236" y="11291"/>
                </a:cubicBezTo>
                <a:cubicBezTo>
                  <a:pt x="14236" y="11156"/>
                  <a:pt x="14182" y="11033"/>
                  <a:pt x="14093" y="10944"/>
                </a:cubicBezTo>
                <a:lnTo>
                  <a:pt x="11147" y="7998"/>
                </a:lnTo>
                <a:cubicBezTo>
                  <a:pt x="11058" y="7910"/>
                  <a:pt x="10936" y="7855"/>
                  <a:pt x="10800" y="7855"/>
                </a:cubicBezTo>
                <a:cubicBezTo>
                  <a:pt x="10665" y="7855"/>
                  <a:pt x="10542" y="7910"/>
                  <a:pt x="10453" y="7998"/>
                </a:cubicBezTo>
                <a:lnTo>
                  <a:pt x="7507" y="10944"/>
                </a:lnTo>
                <a:cubicBezTo>
                  <a:pt x="7419" y="11033"/>
                  <a:pt x="7364" y="11156"/>
                  <a:pt x="7364" y="11291"/>
                </a:cubicBezTo>
                <a:cubicBezTo>
                  <a:pt x="7364" y="11562"/>
                  <a:pt x="7583" y="11782"/>
                  <a:pt x="7855" y="11782"/>
                </a:cubicBezTo>
                <a:cubicBezTo>
                  <a:pt x="7990" y="11782"/>
                  <a:pt x="8113" y="11727"/>
                  <a:pt x="8202" y="11638"/>
                </a:cubicBezTo>
                <a:lnTo>
                  <a:pt x="10309" y="9531"/>
                </a:lnTo>
                <a:lnTo>
                  <a:pt x="10309" y="21109"/>
                </a:lnTo>
                <a:cubicBezTo>
                  <a:pt x="10309" y="21380"/>
                  <a:pt x="10529" y="21600"/>
                  <a:pt x="10800" y="21600"/>
                </a:cubicBezTo>
                <a:cubicBezTo>
                  <a:pt x="11071" y="21600"/>
                  <a:pt x="11291" y="21380"/>
                  <a:pt x="11291" y="21109"/>
                </a:cubicBezTo>
                <a:lnTo>
                  <a:pt x="11291" y="9531"/>
                </a:lnTo>
                <a:lnTo>
                  <a:pt x="13398" y="11638"/>
                </a:lnTo>
                <a:cubicBezTo>
                  <a:pt x="13488" y="11727"/>
                  <a:pt x="13610" y="11782"/>
                  <a:pt x="13745"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0" name="Shape 2849"/>
          <p:cNvSpPr/>
          <p:nvPr/>
        </p:nvSpPr>
        <p:spPr>
          <a:xfrm>
            <a:off x="13657918" y="4436278"/>
            <a:ext cx="368364" cy="318132"/>
          </a:xfrm>
          <a:custGeom>
            <a:avLst/>
            <a:gdLst/>
            <a:ahLst/>
            <a:cxnLst>
              <a:cxn ang="0">
                <a:pos x="wd2" y="hd2"/>
              </a:cxn>
              <a:cxn ang="5400000">
                <a:pos x="wd2" y="hd2"/>
              </a:cxn>
              <a:cxn ang="10800000">
                <a:pos x="wd2" y="hd2"/>
              </a:cxn>
              <a:cxn ang="16200000">
                <a:pos x="wd2" y="hd2"/>
              </a:cxn>
            </a:cxnLst>
            <a:rect l="0" t="0" r="r" b="b"/>
            <a:pathLst>
              <a:path w="21600" h="21582" extrusionOk="0">
                <a:moveTo>
                  <a:pt x="13421" y="20466"/>
                </a:moveTo>
                <a:lnTo>
                  <a:pt x="12630" y="20221"/>
                </a:lnTo>
                <a:cubicBezTo>
                  <a:pt x="13305" y="19604"/>
                  <a:pt x="13745" y="18664"/>
                  <a:pt x="13745" y="17589"/>
                </a:cubicBezTo>
                <a:cubicBezTo>
                  <a:pt x="13745" y="16189"/>
                  <a:pt x="13013" y="14988"/>
                  <a:pt x="11967" y="14465"/>
                </a:cubicBezTo>
                <a:lnTo>
                  <a:pt x="11702" y="15585"/>
                </a:lnTo>
                <a:cubicBezTo>
                  <a:pt x="12330" y="15964"/>
                  <a:pt x="12764" y="16715"/>
                  <a:pt x="12764" y="17589"/>
                </a:cubicBezTo>
                <a:cubicBezTo>
                  <a:pt x="12764" y="18299"/>
                  <a:pt x="12477" y="18923"/>
                  <a:pt x="12035" y="19336"/>
                </a:cubicBezTo>
                <a:lnTo>
                  <a:pt x="12296" y="18213"/>
                </a:lnTo>
                <a:cubicBezTo>
                  <a:pt x="12327" y="18073"/>
                  <a:pt x="12314" y="17918"/>
                  <a:pt x="12246" y="17782"/>
                </a:cubicBezTo>
                <a:cubicBezTo>
                  <a:pt x="12111" y="17511"/>
                  <a:pt x="11811" y="17418"/>
                  <a:pt x="11576" y="17574"/>
                </a:cubicBezTo>
                <a:cubicBezTo>
                  <a:pt x="11459" y="17653"/>
                  <a:pt x="11380" y="17779"/>
                  <a:pt x="11347" y="17920"/>
                </a:cubicBezTo>
                <a:lnTo>
                  <a:pt x="10808" y="20244"/>
                </a:lnTo>
                <a:cubicBezTo>
                  <a:pt x="10776" y="20384"/>
                  <a:pt x="10789" y="20539"/>
                  <a:pt x="10857" y="20675"/>
                </a:cubicBezTo>
                <a:cubicBezTo>
                  <a:pt x="10920" y="20802"/>
                  <a:pt x="11021" y="20885"/>
                  <a:pt x="11133" y="20927"/>
                </a:cubicBezTo>
                <a:lnTo>
                  <a:pt x="11126" y="20956"/>
                </a:lnTo>
                <a:cubicBezTo>
                  <a:pt x="11142" y="20954"/>
                  <a:pt x="11158" y="20948"/>
                  <a:pt x="11173" y="20945"/>
                </a:cubicBezTo>
                <a:lnTo>
                  <a:pt x="13166" y="21562"/>
                </a:lnTo>
                <a:cubicBezTo>
                  <a:pt x="13288" y="21600"/>
                  <a:pt x="13422" y="21584"/>
                  <a:pt x="13539" y="21506"/>
                </a:cubicBezTo>
                <a:cubicBezTo>
                  <a:pt x="13774" y="21350"/>
                  <a:pt x="13855" y="21002"/>
                  <a:pt x="13719" y="20730"/>
                </a:cubicBezTo>
                <a:cubicBezTo>
                  <a:pt x="13651" y="20595"/>
                  <a:pt x="13542" y="20503"/>
                  <a:pt x="13421" y="20466"/>
                </a:cubicBezTo>
                <a:moveTo>
                  <a:pt x="18634" y="7273"/>
                </a:moveTo>
                <a:cubicBezTo>
                  <a:pt x="18643" y="7119"/>
                  <a:pt x="18655" y="6966"/>
                  <a:pt x="18655" y="6809"/>
                </a:cubicBezTo>
                <a:cubicBezTo>
                  <a:pt x="18655" y="3049"/>
                  <a:pt x="16017" y="0"/>
                  <a:pt x="12764" y="0"/>
                </a:cubicBezTo>
                <a:cubicBezTo>
                  <a:pt x="10499" y="0"/>
                  <a:pt x="8536" y="1479"/>
                  <a:pt x="7550" y="3645"/>
                </a:cubicBezTo>
                <a:cubicBezTo>
                  <a:pt x="7185" y="3492"/>
                  <a:pt x="6793" y="3404"/>
                  <a:pt x="6382" y="3404"/>
                </a:cubicBezTo>
                <a:cubicBezTo>
                  <a:pt x="4484" y="3404"/>
                  <a:pt x="2945" y="5183"/>
                  <a:pt x="2945" y="7376"/>
                </a:cubicBezTo>
                <a:cubicBezTo>
                  <a:pt x="2945" y="7662"/>
                  <a:pt x="2973" y="7940"/>
                  <a:pt x="3022" y="8208"/>
                </a:cubicBezTo>
                <a:cubicBezTo>
                  <a:pt x="1267" y="8884"/>
                  <a:pt x="0" y="10794"/>
                  <a:pt x="0" y="13050"/>
                </a:cubicBezTo>
                <a:cubicBezTo>
                  <a:pt x="0" y="15871"/>
                  <a:pt x="1978" y="18157"/>
                  <a:pt x="4418" y="18157"/>
                </a:cubicBezTo>
                <a:lnTo>
                  <a:pt x="6382" y="18157"/>
                </a:lnTo>
                <a:cubicBezTo>
                  <a:pt x="6653" y="18157"/>
                  <a:pt x="6873" y="17903"/>
                  <a:pt x="6873" y="17589"/>
                </a:cubicBezTo>
                <a:cubicBezTo>
                  <a:pt x="6873" y="17276"/>
                  <a:pt x="6653" y="17022"/>
                  <a:pt x="6382" y="17022"/>
                </a:cubicBezTo>
                <a:lnTo>
                  <a:pt x="4418" y="17022"/>
                </a:lnTo>
                <a:cubicBezTo>
                  <a:pt x="2524" y="17022"/>
                  <a:pt x="982" y="15240"/>
                  <a:pt x="982" y="13050"/>
                </a:cubicBezTo>
                <a:cubicBezTo>
                  <a:pt x="982" y="11339"/>
                  <a:pt x="1926" y="9826"/>
                  <a:pt x="3333" y="9284"/>
                </a:cubicBezTo>
                <a:lnTo>
                  <a:pt x="4165" y="8964"/>
                </a:lnTo>
                <a:lnTo>
                  <a:pt x="3982" y="7971"/>
                </a:lnTo>
                <a:cubicBezTo>
                  <a:pt x="3946" y="7773"/>
                  <a:pt x="3927" y="7572"/>
                  <a:pt x="3927" y="7376"/>
                </a:cubicBezTo>
                <a:cubicBezTo>
                  <a:pt x="3927" y="5812"/>
                  <a:pt x="5028" y="4539"/>
                  <a:pt x="6382" y="4539"/>
                </a:cubicBezTo>
                <a:cubicBezTo>
                  <a:pt x="6661" y="4539"/>
                  <a:pt x="6942" y="4597"/>
                  <a:pt x="7215" y="4712"/>
                </a:cubicBezTo>
                <a:lnTo>
                  <a:pt x="8019" y="5049"/>
                </a:lnTo>
                <a:lnTo>
                  <a:pt x="8418" y="4173"/>
                </a:lnTo>
                <a:cubicBezTo>
                  <a:pt x="9272" y="2299"/>
                  <a:pt x="10937" y="1135"/>
                  <a:pt x="12764" y="1135"/>
                </a:cubicBezTo>
                <a:cubicBezTo>
                  <a:pt x="15470" y="1135"/>
                  <a:pt x="17673" y="3680"/>
                  <a:pt x="17673" y="6809"/>
                </a:cubicBezTo>
                <a:cubicBezTo>
                  <a:pt x="17673" y="6908"/>
                  <a:pt x="17666" y="7005"/>
                  <a:pt x="17660" y="7102"/>
                </a:cubicBezTo>
                <a:lnTo>
                  <a:pt x="17655" y="7199"/>
                </a:lnTo>
                <a:lnTo>
                  <a:pt x="17610" y="7998"/>
                </a:lnTo>
                <a:lnTo>
                  <a:pt x="18245" y="8315"/>
                </a:lnTo>
                <a:cubicBezTo>
                  <a:pt x="19687" y="9034"/>
                  <a:pt x="20618" y="10670"/>
                  <a:pt x="20618" y="12483"/>
                </a:cubicBezTo>
                <a:cubicBezTo>
                  <a:pt x="20618" y="14986"/>
                  <a:pt x="18856" y="17022"/>
                  <a:pt x="16691" y="17022"/>
                </a:cubicBezTo>
                <a:lnTo>
                  <a:pt x="15218" y="17022"/>
                </a:lnTo>
                <a:cubicBezTo>
                  <a:pt x="14947" y="17022"/>
                  <a:pt x="14727" y="17276"/>
                  <a:pt x="14727" y="17589"/>
                </a:cubicBezTo>
                <a:cubicBezTo>
                  <a:pt x="14727" y="17903"/>
                  <a:pt x="14947" y="18157"/>
                  <a:pt x="15218" y="18157"/>
                </a:cubicBezTo>
                <a:lnTo>
                  <a:pt x="16691" y="18157"/>
                </a:lnTo>
                <a:cubicBezTo>
                  <a:pt x="19402" y="18157"/>
                  <a:pt x="21600" y="15617"/>
                  <a:pt x="21600" y="12483"/>
                </a:cubicBezTo>
                <a:cubicBezTo>
                  <a:pt x="21600" y="10147"/>
                  <a:pt x="20378" y="8143"/>
                  <a:pt x="18634" y="7273"/>
                </a:cubicBezTo>
                <a:moveTo>
                  <a:pt x="10773" y="14522"/>
                </a:moveTo>
                <a:cubicBezTo>
                  <a:pt x="10711" y="14398"/>
                  <a:pt x="10613" y="14316"/>
                  <a:pt x="10504" y="14274"/>
                </a:cubicBezTo>
                <a:lnTo>
                  <a:pt x="10517" y="14218"/>
                </a:lnTo>
                <a:cubicBezTo>
                  <a:pt x="10484" y="14221"/>
                  <a:pt x="10451" y="14231"/>
                  <a:pt x="10418" y="14240"/>
                </a:cubicBezTo>
                <a:lnTo>
                  <a:pt x="8463" y="13634"/>
                </a:lnTo>
                <a:lnTo>
                  <a:pt x="8463" y="13635"/>
                </a:lnTo>
                <a:cubicBezTo>
                  <a:pt x="8343" y="13598"/>
                  <a:pt x="8209" y="13613"/>
                  <a:pt x="8091" y="13692"/>
                </a:cubicBezTo>
                <a:cubicBezTo>
                  <a:pt x="7856" y="13848"/>
                  <a:pt x="7776" y="14195"/>
                  <a:pt x="7911" y="14466"/>
                </a:cubicBezTo>
                <a:cubicBezTo>
                  <a:pt x="7979" y="14602"/>
                  <a:pt x="8088" y="14693"/>
                  <a:pt x="8210" y="14731"/>
                </a:cubicBezTo>
                <a:lnTo>
                  <a:pt x="8965" y="14964"/>
                </a:lnTo>
                <a:cubicBezTo>
                  <a:pt x="8292" y="15580"/>
                  <a:pt x="7855" y="16518"/>
                  <a:pt x="7855" y="17589"/>
                </a:cubicBezTo>
                <a:cubicBezTo>
                  <a:pt x="7855" y="19007"/>
                  <a:pt x="8604" y="20220"/>
                  <a:pt x="9671" y="20732"/>
                </a:cubicBezTo>
                <a:lnTo>
                  <a:pt x="9934" y="19617"/>
                </a:lnTo>
                <a:cubicBezTo>
                  <a:pt x="9286" y="19246"/>
                  <a:pt x="8836" y="18482"/>
                  <a:pt x="8836" y="17589"/>
                </a:cubicBezTo>
                <a:cubicBezTo>
                  <a:pt x="8836" y="16857"/>
                  <a:pt x="9142" y="16215"/>
                  <a:pt x="9609" y="15802"/>
                </a:cubicBezTo>
                <a:lnTo>
                  <a:pt x="9335" y="16984"/>
                </a:lnTo>
                <a:cubicBezTo>
                  <a:pt x="9303" y="17124"/>
                  <a:pt x="9317" y="17279"/>
                  <a:pt x="9384" y="17415"/>
                </a:cubicBezTo>
                <a:cubicBezTo>
                  <a:pt x="9520" y="17686"/>
                  <a:pt x="9820" y="17779"/>
                  <a:pt x="10055" y="17623"/>
                </a:cubicBezTo>
                <a:cubicBezTo>
                  <a:pt x="10172" y="17544"/>
                  <a:pt x="10251" y="17418"/>
                  <a:pt x="10283" y="17278"/>
                </a:cubicBezTo>
                <a:lnTo>
                  <a:pt x="10823" y="14952"/>
                </a:lnTo>
                <a:cubicBezTo>
                  <a:pt x="10855" y="14812"/>
                  <a:pt x="10841" y="14658"/>
                  <a:pt x="10773" y="1452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1" name="Shape 2850"/>
          <p:cNvSpPr/>
          <p:nvPr/>
        </p:nvSpPr>
        <p:spPr>
          <a:xfrm>
            <a:off x="14361158"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491" y="0"/>
                </a:moveTo>
                <a:cubicBezTo>
                  <a:pt x="220" y="0"/>
                  <a:pt x="0" y="220"/>
                  <a:pt x="0" y="491"/>
                </a:cubicBezTo>
                <a:cubicBezTo>
                  <a:pt x="0" y="762"/>
                  <a:pt x="220" y="982"/>
                  <a:pt x="491" y="982"/>
                </a:cubicBezTo>
                <a:cubicBezTo>
                  <a:pt x="11607" y="982"/>
                  <a:pt x="20618" y="9993"/>
                  <a:pt x="20618" y="21109"/>
                </a:cubicBezTo>
                <a:cubicBezTo>
                  <a:pt x="20618" y="21380"/>
                  <a:pt x="20838" y="21600"/>
                  <a:pt x="21109" y="21600"/>
                </a:cubicBezTo>
                <a:cubicBezTo>
                  <a:pt x="21380" y="21600"/>
                  <a:pt x="21600" y="21380"/>
                  <a:pt x="21600" y="21109"/>
                </a:cubicBezTo>
                <a:cubicBezTo>
                  <a:pt x="21600" y="9451"/>
                  <a:pt x="12149" y="0"/>
                  <a:pt x="491" y="0"/>
                </a:cubicBezTo>
                <a:moveTo>
                  <a:pt x="491" y="9818"/>
                </a:moveTo>
                <a:cubicBezTo>
                  <a:pt x="220" y="9818"/>
                  <a:pt x="0" y="10038"/>
                  <a:pt x="0" y="10309"/>
                </a:cubicBezTo>
                <a:cubicBezTo>
                  <a:pt x="0" y="10581"/>
                  <a:pt x="220" y="10800"/>
                  <a:pt x="491" y="10800"/>
                </a:cubicBezTo>
                <a:cubicBezTo>
                  <a:pt x="6184" y="10800"/>
                  <a:pt x="10800" y="15416"/>
                  <a:pt x="10800" y="21109"/>
                </a:cubicBezTo>
                <a:cubicBezTo>
                  <a:pt x="10800" y="21380"/>
                  <a:pt x="11020" y="21600"/>
                  <a:pt x="11291" y="21600"/>
                </a:cubicBezTo>
                <a:cubicBezTo>
                  <a:pt x="11562" y="21600"/>
                  <a:pt x="11782" y="21380"/>
                  <a:pt x="11782" y="21109"/>
                </a:cubicBezTo>
                <a:cubicBezTo>
                  <a:pt x="11782" y="14873"/>
                  <a:pt x="6727" y="9818"/>
                  <a:pt x="491" y="9818"/>
                </a:cubicBezTo>
                <a:moveTo>
                  <a:pt x="491" y="4909"/>
                </a:moveTo>
                <a:cubicBezTo>
                  <a:pt x="220" y="4909"/>
                  <a:pt x="0" y="5129"/>
                  <a:pt x="0" y="5400"/>
                </a:cubicBezTo>
                <a:cubicBezTo>
                  <a:pt x="0" y="5672"/>
                  <a:pt x="220" y="5891"/>
                  <a:pt x="491" y="5891"/>
                </a:cubicBezTo>
                <a:cubicBezTo>
                  <a:pt x="8896" y="5891"/>
                  <a:pt x="15709" y="12705"/>
                  <a:pt x="15709" y="21109"/>
                </a:cubicBezTo>
                <a:cubicBezTo>
                  <a:pt x="15709" y="21380"/>
                  <a:pt x="15929" y="21600"/>
                  <a:pt x="16200" y="21600"/>
                </a:cubicBezTo>
                <a:cubicBezTo>
                  <a:pt x="16471" y="21600"/>
                  <a:pt x="16691" y="21380"/>
                  <a:pt x="16691" y="21109"/>
                </a:cubicBezTo>
                <a:cubicBezTo>
                  <a:pt x="16691" y="12162"/>
                  <a:pt x="9438" y="4909"/>
                  <a:pt x="491" y="4909"/>
                </a:cubicBezTo>
                <a:moveTo>
                  <a:pt x="2945" y="20618"/>
                </a:moveTo>
                <a:cubicBezTo>
                  <a:pt x="1861" y="20618"/>
                  <a:pt x="982" y="19739"/>
                  <a:pt x="982" y="18655"/>
                </a:cubicBezTo>
                <a:cubicBezTo>
                  <a:pt x="982" y="17570"/>
                  <a:pt x="1861" y="16691"/>
                  <a:pt x="2945" y="16691"/>
                </a:cubicBezTo>
                <a:cubicBezTo>
                  <a:pt x="4030" y="16691"/>
                  <a:pt x="4909" y="17570"/>
                  <a:pt x="4909" y="18655"/>
                </a:cubicBezTo>
                <a:cubicBezTo>
                  <a:pt x="4909" y="19739"/>
                  <a:pt x="4030" y="20618"/>
                  <a:pt x="2945" y="20618"/>
                </a:cubicBezTo>
                <a:moveTo>
                  <a:pt x="2945" y="15709"/>
                </a:moveTo>
                <a:cubicBezTo>
                  <a:pt x="1319" y="15709"/>
                  <a:pt x="0" y="17028"/>
                  <a:pt x="0" y="18655"/>
                </a:cubicBezTo>
                <a:cubicBezTo>
                  <a:pt x="0" y="20281"/>
                  <a:pt x="1319" y="21600"/>
                  <a:pt x="2945" y="21600"/>
                </a:cubicBezTo>
                <a:cubicBezTo>
                  <a:pt x="4573" y="21600"/>
                  <a:pt x="5891" y="20281"/>
                  <a:pt x="5891" y="18655"/>
                </a:cubicBezTo>
                <a:cubicBezTo>
                  <a:pt x="5891" y="17028"/>
                  <a:pt x="4573" y="15709"/>
                  <a:pt x="2945" y="157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2" name="Shape 2851"/>
          <p:cNvSpPr/>
          <p:nvPr/>
        </p:nvSpPr>
        <p:spPr>
          <a:xfrm>
            <a:off x="8032003"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5891" y="10309"/>
                </a:moveTo>
                <a:lnTo>
                  <a:pt x="4909" y="10309"/>
                </a:lnTo>
                <a:cubicBezTo>
                  <a:pt x="4638" y="10309"/>
                  <a:pt x="4418" y="10529"/>
                  <a:pt x="4418" y="10800"/>
                </a:cubicBezTo>
                <a:cubicBezTo>
                  <a:pt x="4418" y="11071"/>
                  <a:pt x="4638" y="11291"/>
                  <a:pt x="4909" y="11291"/>
                </a:cubicBezTo>
                <a:lnTo>
                  <a:pt x="5891" y="11291"/>
                </a:lnTo>
                <a:cubicBezTo>
                  <a:pt x="8331" y="11291"/>
                  <a:pt x="10309" y="13269"/>
                  <a:pt x="10309" y="15709"/>
                </a:cubicBezTo>
                <a:lnTo>
                  <a:pt x="10309" y="16691"/>
                </a:lnTo>
                <a:cubicBezTo>
                  <a:pt x="10309" y="16962"/>
                  <a:pt x="10529" y="17182"/>
                  <a:pt x="10800" y="17182"/>
                </a:cubicBezTo>
                <a:cubicBezTo>
                  <a:pt x="11071" y="17182"/>
                  <a:pt x="11291" y="16962"/>
                  <a:pt x="11291" y="16691"/>
                </a:cubicBezTo>
                <a:lnTo>
                  <a:pt x="11291" y="15709"/>
                </a:lnTo>
                <a:cubicBezTo>
                  <a:pt x="11291" y="12727"/>
                  <a:pt x="8873" y="10309"/>
                  <a:pt x="5891" y="10309"/>
                </a:cubicBezTo>
                <a:moveTo>
                  <a:pt x="5891" y="7364"/>
                </a:moveTo>
                <a:lnTo>
                  <a:pt x="4909" y="7364"/>
                </a:lnTo>
                <a:cubicBezTo>
                  <a:pt x="4638" y="7364"/>
                  <a:pt x="4418" y="7583"/>
                  <a:pt x="4418" y="7855"/>
                </a:cubicBezTo>
                <a:cubicBezTo>
                  <a:pt x="4418" y="8126"/>
                  <a:pt x="4638" y="8345"/>
                  <a:pt x="4909" y="8345"/>
                </a:cubicBezTo>
                <a:lnTo>
                  <a:pt x="5891" y="8345"/>
                </a:lnTo>
                <a:cubicBezTo>
                  <a:pt x="9958" y="8345"/>
                  <a:pt x="13255" y="11642"/>
                  <a:pt x="13255" y="15709"/>
                </a:cubicBezTo>
                <a:lnTo>
                  <a:pt x="13255" y="16691"/>
                </a:lnTo>
                <a:cubicBezTo>
                  <a:pt x="13255" y="16962"/>
                  <a:pt x="13475" y="17182"/>
                  <a:pt x="13745" y="17182"/>
                </a:cubicBezTo>
                <a:cubicBezTo>
                  <a:pt x="14016" y="17182"/>
                  <a:pt x="14236" y="16962"/>
                  <a:pt x="14236" y="16691"/>
                </a:cubicBezTo>
                <a:lnTo>
                  <a:pt x="14236" y="15709"/>
                </a:lnTo>
                <a:cubicBezTo>
                  <a:pt x="14236" y="11100"/>
                  <a:pt x="10500" y="7364"/>
                  <a:pt x="5891" y="7364"/>
                </a:cubicBezTo>
                <a:moveTo>
                  <a:pt x="6382" y="16200"/>
                </a:moveTo>
                <a:cubicBezTo>
                  <a:pt x="5840" y="16200"/>
                  <a:pt x="5400" y="15761"/>
                  <a:pt x="5400" y="15218"/>
                </a:cubicBezTo>
                <a:cubicBezTo>
                  <a:pt x="5400" y="14676"/>
                  <a:pt x="5840" y="14236"/>
                  <a:pt x="6382" y="14236"/>
                </a:cubicBezTo>
                <a:cubicBezTo>
                  <a:pt x="6924" y="14236"/>
                  <a:pt x="7364" y="14676"/>
                  <a:pt x="7364" y="15218"/>
                </a:cubicBezTo>
                <a:cubicBezTo>
                  <a:pt x="7364" y="15761"/>
                  <a:pt x="6924" y="16200"/>
                  <a:pt x="6382" y="16200"/>
                </a:cubicBezTo>
                <a:moveTo>
                  <a:pt x="6382" y="13255"/>
                </a:moveTo>
                <a:cubicBezTo>
                  <a:pt x="5297" y="13255"/>
                  <a:pt x="4418" y="14134"/>
                  <a:pt x="4418" y="15218"/>
                </a:cubicBezTo>
                <a:cubicBezTo>
                  <a:pt x="4418" y="16303"/>
                  <a:pt x="5297" y="17182"/>
                  <a:pt x="6382" y="17182"/>
                </a:cubicBezTo>
                <a:cubicBezTo>
                  <a:pt x="7466" y="17182"/>
                  <a:pt x="8345" y="16303"/>
                  <a:pt x="8345" y="15218"/>
                </a:cubicBezTo>
                <a:cubicBezTo>
                  <a:pt x="8345" y="14134"/>
                  <a:pt x="7466" y="13255"/>
                  <a:pt x="6382" y="13255"/>
                </a:cubicBezTo>
                <a:moveTo>
                  <a:pt x="5891" y="4418"/>
                </a:moveTo>
                <a:lnTo>
                  <a:pt x="4909" y="4418"/>
                </a:lnTo>
                <a:cubicBezTo>
                  <a:pt x="4638" y="4418"/>
                  <a:pt x="4418" y="4638"/>
                  <a:pt x="4418" y="4909"/>
                </a:cubicBezTo>
                <a:cubicBezTo>
                  <a:pt x="4418" y="5180"/>
                  <a:pt x="4638" y="5400"/>
                  <a:pt x="4909" y="5400"/>
                </a:cubicBezTo>
                <a:lnTo>
                  <a:pt x="5891" y="5400"/>
                </a:lnTo>
                <a:cubicBezTo>
                  <a:pt x="11585" y="5400"/>
                  <a:pt x="16200" y="10016"/>
                  <a:pt x="16200" y="15709"/>
                </a:cubicBezTo>
                <a:lnTo>
                  <a:pt x="16200" y="16691"/>
                </a:lnTo>
                <a:cubicBezTo>
                  <a:pt x="16200" y="16962"/>
                  <a:pt x="16420" y="17182"/>
                  <a:pt x="16691" y="17182"/>
                </a:cubicBezTo>
                <a:cubicBezTo>
                  <a:pt x="16962" y="17182"/>
                  <a:pt x="17182" y="16962"/>
                  <a:pt x="17182" y="16691"/>
                </a:cubicBezTo>
                <a:lnTo>
                  <a:pt x="17182" y="15709"/>
                </a:lnTo>
                <a:cubicBezTo>
                  <a:pt x="17182" y="9473"/>
                  <a:pt x="12127" y="4418"/>
                  <a:pt x="5891"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3" name="Shape 2852"/>
          <p:cNvSpPr/>
          <p:nvPr/>
        </p:nvSpPr>
        <p:spPr>
          <a:xfrm>
            <a:off x="8751986" y="5114402"/>
            <a:ext cx="334876" cy="368364"/>
          </a:xfrm>
          <a:custGeom>
            <a:avLst/>
            <a:gdLst/>
            <a:ahLst/>
            <a:cxnLst>
              <a:cxn ang="0">
                <a:pos x="wd2" y="hd2"/>
              </a:cxn>
              <a:cxn ang="5400000">
                <a:pos x="wd2" y="hd2"/>
              </a:cxn>
              <a:cxn ang="10800000">
                <a:pos x="wd2" y="hd2"/>
              </a:cxn>
              <a:cxn ang="16200000">
                <a:pos x="wd2" y="hd2"/>
              </a:cxn>
            </a:cxnLst>
            <a:rect l="0" t="0" r="r" b="b"/>
            <a:pathLst>
              <a:path w="21600" h="21600" extrusionOk="0">
                <a:moveTo>
                  <a:pt x="14244" y="12617"/>
                </a:moveTo>
                <a:cubicBezTo>
                  <a:pt x="14459" y="12872"/>
                  <a:pt x="14634" y="13163"/>
                  <a:pt x="14771" y="13485"/>
                </a:cubicBezTo>
                <a:cubicBezTo>
                  <a:pt x="16295" y="12407"/>
                  <a:pt x="17280" y="10728"/>
                  <a:pt x="17280" y="8836"/>
                </a:cubicBezTo>
                <a:cubicBezTo>
                  <a:pt x="17280" y="5583"/>
                  <a:pt x="14379" y="2945"/>
                  <a:pt x="10800" y="2945"/>
                </a:cubicBezTo>
                <a:cubicBezTo>
                  <a:pt x="7221" y="2945"/>
                  <a:pt x="4320" y="5583"/>
                  <a:pt x="4320" y="8836"/>
                </a:cubicBezTo>
                <a:cubicBezTo>
                  <a:pt x="4320" y="10714"/>
                  <a:pt x="5289" y="12382"/>
                  <a:pt x="6794" y="13461"/>
                </a:cubicBezTo>
                <a:cubicBezTo>
                  <a:pt x="6928" y="13135"/>
                  <a:pt x="7106" y="12845"/>
                  <a:pt x="7323" y="12590"/>
                </a:cubicBezTo>
                <a:cubicBezTo>
                  <a:pt x="6148" y="11689"/>
                  <a:pt x="5400" y="10343"/>
                  <a:pt x="5400" y="8836"/>
                </a:cubicBezTo>
                <a:cubicBezTo>
                  <a:pt x="5400" y="6125"/>
                  <a:pt x="7818" y="3927"/>
                  <a:pt x="10800" y="3927"/>
                </a:cubicBezTo>
                <a:cubicBezTo>
                  <a:pt x="13782" y="3927"/>
                  <a:pt x="16200" y="6125"/>
                  <a:pt x="16200" y="8836"/>
                </a:cubicBezTo>
                <a:cubicBezTo>
                  <a:pt x="16200" y="10358"/>
                  <a:pt x="15439" y="11717"/>
                  <a:pt x="14244" y="12617"/>
                </a:cubicBezTo>
                <a:moveTo>
                  <a:pt x="10800" y="0"/>
                </a:moveTo>
                <a:cubicBezTo>
                  <a:pt x="4836" y="0"/>
                  <a:pt x="0" y="4396"/>
                  <a:pt x="0" y="9818"/>
                </a:cubicBezTo>
                <a:cubicBezTo>
                  <a:pt x="0" y="14007"/>
                  <a:pt x="2891" y="17573"/>
                  <a:pt x="6953" y="18983"/>
                </a:cubicBezTo>
                <a:cubicBezTo>
                  <a:pt x="6874" y="18609"/>
                  <a:pt x="6803" y="18223"/>
                  <a:pt x="6741" y="17840"/>
                </a:cubicBezTo>
                <a:cubicBezTo>
                  <a:pt x="3402" y="16441"/>
                  <a:pt x="1080" y="13379"/>
                  <a:pt x="1080" y="9818"/>
                </a:cubicBezTo>
                <a:cubicBezTo>
                  <a:pt x="1080" y="4938"/>
                  <a:pt x="5432" y="982"/>
                  <a:pt x="10800" y="982"/>
                </a:cubicBezTo>
                <a:cubicBezTo>
                  <a:pt x="16168" y="982"/>
                  <a:pt x="20520" y="4938"/>
                  <a:pt x="20520" y="9818"/>
                </a:cubicBezTo>
                <a:cubicBezTo>
                  <a:pt x="20520" y="13374"/>
                  <a:pt x="18204" y="16431"/>
                  <a:pt x="14874" y="17833"/>
                </a:cubicBezTo>
                <a:cubicBezTo>
                  <a:pt x="14812" y="18216"/>
                  <a:pt x="14740" y="18603"/>
                  <a:pt x="14660" y="18979"/>
                </a:cubicBezTo>
                <a:cubicBezTo>
                  <a:pt x="18716" y="17565"/>
                  <a:pt x="21600" y="14002"/>
                  <a:pt x="21600" y="9818"/>
                </a:cubicBezTo>
                <a:cubicBezTo>
                  <a:pt x="21600" y="4396"/>
                  <a:pt x="16765" y="0"/>
                  <a:pt x="10800" y="0"/>
                </a:cubicBezTo>
                <a:moveTo>
                  <a:pt x="10800" y="7364"/>
                </a:moveTo>
                <a:cubicBezTo>
                  <a:pt x="11695" y="7364"/>
                  <a:pt x="12420" y="8023"/>
                  <a:pt x="12420" y="8836"/>
                </a:cubicBezTo>
                <a:cubicBezTo>
                  <a:pt x="12420" y="9649"/>
                  <a:pt x="11695" y="10309"/>
                  <a:pt x="10800" y="10309"/>
                </a:cubicBezTo>
                <a:cubicBezTo>
                  <a:pt x="9905" y="10309"/>
                  <a:pt x="9180" y="9649"/>
                  <a:pt x="9180" y="8836"/>
                </a:cubicBezTo>
                <a:cubicBezTo>
                  <a:pt x="9180" y="8023"/>
                  <a:pt x="9905" y="7364"/>
                  <a:pt x="10800" y="7364"/>
                </a:cubicBezTo>
                <a:moveTo>
                  <a:pt x="10800" y="11291"/>
                </a:moveTo>
                <a:cubicBezTo>
                  <a:pt x="12292" y="11291"/>
                  <a:pt x="13500" y="10192"/>
                  <a:pt x="13500" y="8836"/>
                </a:cubicBezTo>
                <a:cubicBezTo>
                  <a:pt x="13500" y="7481"/>
                  <a:pt x="12292" y="6382"/>
                  <a:pt x="10800" y="6382"/>
                </a:cubicBezTo>
                <a:cubicBezTo>
                  <a:pt x="9309" y="6382"/>
                  <a:pt x="8100" y="7481"/>
                  <a:pt x="8100" y="8836"/>
                </a:cubicBezTo>
                <a:cubicBezTo>
                  <a:pt x="8100" y="10192"/>
                  <a:pt x="9309" y="11291"/>
                  <a:pt x="10800" y="11291"/>
                </a:cubicBezTo>
                <a:moveTo>
                  <a:pt x="11994" y="20179"/>
                </a:moveTo>
                <a:cubicBezTo>
                  <a:pt x="11855" y="20433"/>
                  <a:pt x="11737" y="20560"/>
                  <a:pt x="11673" y="20618"/>
                </a:cubicBezTo>
                <a:lnTo>
                  <a:pt x="9927" y="20618"/>
                </a:lnTo>
                <a:cubicBezTo>
                  <a:pt x="9862" y="20560"/>
                  <a:pt x="9745" y="20433"/>
                  <a:pt x="9606" y="20179"/>
                </a:cubicBezTo>
                <a:cubicBezTo>
                  <a:pt x="9182" y="19408"/>
                  <a:pt x="8640" y="16626"/>
                  <a:pt x="8640" y="15218"/>
                </a:cubicBezTo>
                <a:cubicBezTo>
                  <a:pt x="8640" y="13768"/>
                  <a:pt x="9205" y="13255"/>
                  <a:pt x="10800" y="13255"/>
                </a:cubicBezTo>
                <a:cubicBezTo>
                  <a:pt x="12395" y="13255"/>
                  <a:pt x="12960" y="13768"/>
                  <a:pt x="12960" y="15218"/>
                </a:cubicBezTo>
                <a:cubicBezTo>
                  <a:pt x="12960" y="16626"/>
                  <a:pt x="12418" y="19408"/>
                  <a:pt x="11994" y="20179"/>
                </a:cubicBezTo>
                <a:moveTo>
                  <a:pt x="10800" y="12273"/>
                </a:moveTo>
                <a:cubicBezTo>
                  <a:pt x="8100" y="12273"/>
                  <a:pt x="7560" y="13745"/>
                  <a:pt x="7560" y="15218"/>
                </a:cubicBezTo>
                <a:cubicBezTo>
                  <a:pt x="7560" y="16691"/>
                  <a:pt x="8100" y="19636"/>
                  <a:pt x="8640" y="20618"/>
                </a:cubicBezTo>
                <a:cubicBezTo>
                  <a:pt x="9180" y="21600"/>
                  <a:pt x="9720" y="21600"/>
                  <a:pt x="9720" y="21600"/>
                </a:cubicBezTo>
                <a:lnTo>
                  <a:pt x="11880" y="21600"/>
                </a:lnTo>
                <a:cubicBezTo>
                  <a:pt x="11880" y="21600"/>
                  <a:pt x="12420" y="21600"/>
                  <a:pt x="12960" y="20618"/>
                </a:cubicBezTo>
                <a:cubicBezTo>
                  <a:pt x="13500" y="19636"/>
                  <a:pt x="14040" y="16691"/>
                  <a:pt x="14040" y="15218"/>
                </a:cubicBezTo>
                <a:cubicBezTo>
                  <a:pt x="14040" y="13745"/>
                  <a:pt x="13500" y="12273"/>
                  <a:pt x="10800" y="122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4" name="Shape 2853"/>
          <p:cNvSpPr/>
          <p:nvPr/>
        </p:nvSpPr>
        <p:spPr>
          <a:xfrm>
            <a:off x="9471969"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9600" y="8836"/>
                </a:moveTo>
                <a:cubicBezTo>
                  <a:pt x="9600" y="8295"/>
                  <a:pt x="10138" y="7855"/>
                  <a:pt x="10800" y="7855"/>
                </a:cubicBezTo>
                <a:cubicBezTo>
                  <a:pt x="11462" y="7855"/>
                  <a:pt x="12000" y="8295"/>
                  <a:pt x="12000" y="8836"/>
                </a:cubicBezTo>
                <a:cubicBezTo>
                  <a:pt x="12000" y="9378"/>
                  <a:pt x="11462" y="9818"/>
                  <a:pt x="10800" y="9818"/>
                </a:cubicBezTo>
                <a:cubicBezTo>
                  <a:pt x="10138" y="9818"/>
                  <a:pt x="9600" y="9378"/>
                  <a:pt x="9600" y="8836"/>
                </a:cubicBezTo>
                <a:moveTo>
                  <a:pt x="13200" y="8836"/>
                </a:moveTo>
                <a:cubicBezTo>
                  <a:pt x="13200" y="7752"/>
                  <a:pt x="12125" y="6873"/>
                  <a:pt x="10800" y="6873"/>
                </a:cubicBezTo>
                <a:cubicBezTo>
                  <a:pt x="9475" y="6873"/>
                  <a:pt x="8400" y="7752"/>
                  <a:pt x="8400" y="8836"/>
                </a:cubicBezTo>
                <a:cubicBezTo>
                  <a:pt x="8400" y="9921"/>
                  <a:pt x="9475" y="10800"/>
                  <a:pt x="10800" y="10800"/>
                </a:cubicBezTo>
                <a:cubicBezTo>
                  <a:pt x="12125" y="10800"/>
                  <a:pt x="13200" y="9921"/>
                  <a:pt x="13200" y="8836"/>
                </a:cubicBezTo>
                <a:moveTo>
                  <a:pt x="17400" y="8836"/>
                </a:moveTo>
                <a:cubicBezTo>
                  <a:pt x="17400" y="5854"/>
                  <a:pt x="14445" y="3436"/>
                  <a:pt x="10800" y="3436"/>
                </a:cubicBezTo>
                <a:cubicBezTo>
                  <a:pt x="7155" y="3436"/>
                  <a:pt x="4200" y="5854"/>
                  <a:pt x="4200" y="8836"/>
                </a:cubicBezTo>
                <a:cubicBezTo>
                  <a:pt x="4200" y="10437"/>
                  <a:pt x="5056" y="11870"/>
                  <a:pt x="6408" y="12860"/>
                </a:cubicBezTo>
                <a:cubicBezTo>
                  <a:pt x="6570" y="12537"/>
                  <a:pt x="6778" y="12249"/>
                  <a:pt x="7035" y="12000"/>
                </a:cubicBezTo>
                <a:cubicBezTo>
                  <a:pt x="6028" y="11198"/>
                  <a:pt x="5400" y="10078"/>
                  <a:pt x="5400" y="8836"/>
                </a:cubicBezTo>
                <a:cubicBezTo>
                  <a:pt x="5400" y="6396"/>
                  <a:pt x="7818" y="4418"/>
                  <a:pt x="10800" y="4418"/>
                </a:cubicBezTo>
                <a:cubicBezTo>
                  <a:pt x="13783" y="4418"/>
                  <a:pt x="16200" y="6396"/>
                  <a:pt x="16200" y="8836"/>
                </a:cubicBezTo>
                <a:cubicBezTo>
                  <a:pt x="16200" y="10094"/>
                  <a:pt x="15555" y="11226"/>
                  <a:pt x="14524" y="12030"/>
                </a:cubicBezTo>
                <a:cubicBezTo>
                  <a:pt x="14780" y="12280"/>
                  <a:pt x="14989" y="12568"/>
                  <a:pt x="15154" y="12887"/>
                </a:cubicBezTo>
                <a:cubicBezTo>
                  <a:pt x="16528" y="11898"/>
                  <a:pt x="17400" y="10452"/>
                  <a:pt x="17400" y="8836"/>
                </a:cubicBezTo>
                <a:moveTo>
                  <a:pt x="10800" y="0"/>
                </a:moveTo>
                <a:cubicBezTo>
                  <a:pt x="4835" y="0"/>
                  <a:pt x="0" y="3957"/>
                  <a:pt x="0" y="8836"/>
                </a:cubicBezTo>
                <a:cubicBezTo>
                  <a:pt x="0" y="12363"/>
                  <a:pt x="2531" y="15397"/>
                  <a:pt x="6181" y="16815"/>
                </a:cubicBezTo>
                <a:cubicBezTo>
                  <a:pt x="6125" y="16401"/>
                  <a:pt x="6080" y="16009"/>
                  <a:pt x="6049" y="15656"/>
                </a:cubicBezTo>
                <a:cubicBezTo>
                  <a:pt x="3155" y="14303"/>
                  <a:pt x="1200" y="11759"/>
                  <a:pt x="1200" y="8836"/>
                </a:cubicBezTo>
                <a:cubicBezTo>
                  <a:pt x="1200" y="4499"/>
                  <a:pt x="5498" y="982"/>
                  <a:pt x="10800" y="982"/>
                </a:cubicBezTo>
                <a:cubicBezTo>
                  <a:pt x="16102" y="982"/>
                  <a:pt x="20400" y="4499"/>
                  <a:pt x="20400" y="8836"/>
                </a:cubicBezTo>
                <a:cubicBezTo>
                  <a:pt x="20400" y="11756"/>
                  <a:pt x="18449" y="14298"/>
                  <a:pt x="15560" y="15652"/>
                </a:cubicBezTo>
                <a:cubicBezTo>
                  <a:pt x="15532" y="16000"/>
                  <a:pt x="15490" y="16392"/>
                  <a:pt x="15433" y="16809"/>
                </a:cubicBezTo>
                <a:cubicBezTo>
                  <a:pt x="19076" y="15390"/>
                  <a:pt x="21600" y="12358"/>
                  <a:pt x="21600" y="8836"/>
                </a:cubicBezTo>
                <a:cubicBezTo>
                  <a:pt x="21600" y="3957"/>
                  <a:pt x="16765" y="0"/>
                  <a:pt x="10800" y="0"/>
                </a:cubicBezTo>
                <a:moveTo>
                  <a:pt x="12127" y="20179"/>
                </a:moveTo>
                <a:cubicBezTo>
                  <a:pt x="11972" y="20432"/>
                  <a:pt x="11842" y="20560"/>
                  <a:pt x="11770" y="20618"/>
                </a:cubicBezTo>
                <a:lnTo>
                  <a:pt x="9830" y="20618"/>
                </a:lnTo>
                <a:cubicBezTo>
                  <a:pt x="9758" y="20560"/>
                  <a:pt x="9628" y="20432"/>
                  <a:pt x="9473" y="20179"/>
                </a:cubicBezTo>
                <a:cubicBezTo>
                  <a:pt x="9032" y="19457"/>
                  <a:pt x="8400" y="16247"/>
                  <a:pt x="8400" y="14727"/>
                </a:cubicBezTo>
                <a:cubicBezTo>
                  <a:pt x="8400" y="13278"/>
                  <a:pt x="9028" y="12764"/>
                  <a:pt x="10800" y="12764"/>
                </a:cubicBezTo>
                <a:cubicBezTo>
                  <a:pt x="12572" y="12764"/>
                  <a:pt x="13200" y="13278"/>
                  <a:pt x="13200" y="14727"/>
                </a:cubicBezTo>
                <a:cubicBezTo>
                  <a:pt x="13200" y="16247"/>
                  <a:pt x="12568" y="19457"/>
                  <a:pt x="12127" y="20179"/>
                </a:cubicBezTo>
                <a:moveTo>
                  <a:pt x="10800" y="11782"/>
                </a:moveTo>
                <a:cubicBezTo>
                  <a:pt x="7800" y="11782"/>
                  <a:pt x="7200" y="13255"/>
                  <a:pt x="7200" y="14727"/>
                </a:cubicBezTo>
                <a:cubicBezTo>
                  <a:pt x="7200" y="16200"/>
                  <a:pt x="7800" y="19636"/>
                  <a:pt x="8400" y="20618"/>
                </a:cubicBezTo>
                <a:cubicBezTo>
                  <a:pt x="9000" y="21600"/>
                  <a:pt x="9600" y="21600"/>
                  <a:pt x="9600" y="21600"/>
                </a:cubicBezTo>
                <a:lnTo>
                  <a:pt x="12000" y="21600"/>
                </a:lnTo>
                <a:cubicBezTo>
                  <a:pt x="12000" y="21600"/>
                  <a:pt x="12600" y="21600"/>
                  <a:pt x="13200" y="20618"/>
                </a:cubicBezTo>
                <a:cubicBezTo>
                  <a:pt x="13800" y="19636"/>
                  <a:pt x="14400" y="16200"/>
                  <a:pt x="14400" y="14727"/>
                </a:cubicBezTo>
                <a:cubicBezTo>
                  <a:pt x="14400" y="13255"/>
                  <a:pt x="13800" y="11782"/>
                  <a:pt x="10800"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5" name="Shape 2854"/>
          <p:cNvSpPr/>
          <p:nvPr/>
        </p:nvSpPr>
        <p:spPr>
          <a:xfrm>
            <a:off x="10141721"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9152" y="3921"/>
                </a:moveTo>
                <a:cubicBezTo>
                  <a:pt x="18338" y="3921"/>
                  <a:pt x="17679" y="3262"/>
                  <a:pt x="17679" y="2448"/>
                </a:cubicBezTo>
                <a:cubicBezTo>
                  <a:pt x="17679" y="1634"/>
                  <a:pt x="18338" y="975"/>
                  <a:pt x="19152" y="975"/>
                </a:cubicBezTo>
                <a:cubicBezTo>
                  <a:pt x="19966" y="975"/>
                  <a:pt x="20625" y="1634"/>
                  <a:pt x="20625" y="2448"/>
                </a:cubicBezTo>
                <a:cubicBezTo>
                  <a:pt x="20625" y="3262"/>
                  <a:pt x="19966" y="3921"/>
                  <a:pt x="19152" y="3921"/>
                </a:cubicBezTo>
                <a:moveTo>
                  <a:pt x="10804" y="12269"/>
                </a:moveTo>
                <a:cubicBezTo>
                  <a:pt x="9991" y="12269"/>
                  <a:pt x="9331" y="11609"/>
                  <a:pt x="9331" y="10795"/>
                </a:cubicBezTo>
                <a:cubicBezTo>
                  <a:pt x="9331" y="9981"/>
                  <a:pt x="9991" y="9322"/>
                  <a:pt x="10804" y="9322"/>
                </a:cubicBezTo>
                <a:cubicBezTo>
                  <a:pt x="11618" y="9322"/>
                  <a:pt x="12278" y="9981"/>
                  <a:pt x="12278" y="10795"/>
                </a:cubicBezTo>
                <a:cubicBezTo>
                  <a:pt x="12278" y="11609"/>
                  <a:pt x="11618" y="12269"/>
                  <a:pt x="10804" y="12269"/>
                </a:cubicBezTo>
                <a:moveTo>
                  <a:pt x="3930" y="19143"/>
                </a:moveTo>
                <a:cubicBezTo>
                  <a:pt x="3930" y="19956"/>
                  <a:pt x="3271" y="20616"/>
                  <a:pt x="2457" y="20616"/>
                </a:cubicBezTo>
                <a:cubicBezTo>
                  <a:pt x="1643" y="20616"/>
                  <a:pt x="984" y="19956"/>
                  <a:pt x="984" y="19143"/>
                </a:cubicBezTo>
                <a:cubicBezTo>
                  <a:pt x="984" y="18329"/>
                  <a:pt x="1643" y="17669"/>
                  <a:pt x="2457" y="17669"/>
                </a:cubicBezTo>
                <a:cubicBezTo>
                  <a:pt x="3271" y="17669"/>
                  <a:pt x="3930" y="18329"/>
                  <a:pt x="3930" y="19143"/>
                </a:cubicBezTo>
                <a:moveTo>
                  <a:pt x="19148" y="0"/>
                </a:moveTo>
                <a:cubicBezTo>
                  <a:pt x="17793" y="0"/>
                  <a:pt x="16695" y="1098"/>
                  <a:pt x="16695" y="2452"/>
                </a:cubicBezTo>
                <a:cubicBezTo>
                  <a:pt x="16695" y="3640"/>
                  <a:pt x="17539" y="4630"/>
                  <a:pt x="18660" y="4856"/>
                </a:cubicBezTo>
                <a:lnTo>
                  <a:pt x="18660" y="10306"/>
                </a:lnTo>
                <a:lnTo>
                  <a:pt x="13203" y="10306"/>
                </a:lnTo>
                <a:cubicBezTo>
                  <a:pt x="12974" y="9187"/>
                  <a:pt x="11985" y="8347"/>
                  <a:pt x="10800" y="8347"/>
                </a:cubicBezTo>
                <a:cubicBezTo>
                  <a:pt x="9615" y="8347"/>
                  <a:pt x="8626" y="9187"/>
                  <a:pt x="8398" y="10306"/>
                </a:cubicBezTo>
                <a:lnTo>
                  <a:pt x="2456" y="10306"/>
                </a:lnTo>
                <a:cubicBezTo>
                  <a:pt x="2184" y="10306"/>
                  <a:pt x="1965" y="10525"/>
                  <a:pt x="1965" y="10796"/>
                </a:cubicBezTo>
                <a:lnTo>
                  <a:pt x="1965" y="16744"/>
                </a:lnTo>
                <a:cubicBezTo>
                  <a:pt x="844" y="16970"/>
                  <a:pt x="0" y="17960"/>
                  <a:pt x="0" y="19147"/>
                </a:cubicBezTo>
                <a:cubicBezTo>
                  <a:pt x="0" y="20502"/>
                  <a:pt x="1098" y="21600"/>
                  <a:pt x="2453" y="21600"/>
                </a:cubicBezTo>
                <a:cubicBezTo>
                  <a:pt x="3807" y="21600"/>
                  <a:pt x="4905" y="20502"/>
                  <a:pt x="4905" y="19147"/>
                </a:cubicBezTo>
                <a:cubicBezTo>
                  <a:pt x="4905" y="17961"/>
                  <a:pt x="4065" y="16973"/>
                  <a:pt x="2947" y="16744"/>
                </a:cubicBezTo>
                <a:lnTo>
                  <a:pt x="2947" y="11287"/>
                </a:lnTo>
                <a:lnTo>
                  <a:pt x="8397" y="11287"/>
                </a:lnTo>
                <a:cubicBezTo>
                  <a:pt x="8623" y="12408"/>
                  <a:pt x="9613" y="13253"/>
                  <a:pt x="10800" y="13253"/>
                </a:cubicBezTo>
                <a:cubicBezTo>
                  <a:pt x="11988" y="13253"/>
                  <a:pt x="12978" y="12408"/>
                  <a:pt x="13203" y="11287"/>
                </a:cubicBezTo>
                <a:lnTo>
                  <a:pt x="19151" y="11287"/>
                </a:lnTo>
                <a:cubicBezTo>
                  <a:pt x="19422" y="11287"/>
                  <a:pt x="19642" y="11068"/>
                  <a:pt x="19642" y="10796"/>
                </a:cubicBezTo>
                <a:lnTo>
                  <a:pt x="19642" y="4855"/>
                </a:lnTo>
                <a:cubicBezTo>
                  <a:pt x="20759" y="4626"/>
                  <a:pt x="21600" y="3638"/>
                  <a:pt x="21600" y="2452"/>
                </a:cubicBezTo>
                <a:cubicBezTo>
                  <a:pt x="21600" y="1098"/>
                  <a:pt x="20502" y="0"/>
                  <a:pt x="19148"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6" name="Shape 2855"/>
          <p:cNvSpPr/>
          <p:nvPr/>
        </p:nvSpPr>
        <p:spPr>
          <a:xfrm>
            <a:off x="10861704" y="5114402"/>
            <a:ext cx="334876" cy="368364"/>
          </a:xfrm>
          <a:custGeom>
            <a:avLst/>
            <a:gdLst/>
            <a:ahLst/>
            <a:cxnLst>
              <a:cxn ang="0">
                <a:pos x="wd2" y="hd2"/>
              </a:cxn>
              <a:cxn ang="5400000">
                <a:pos x="wd2" y="hd2"/>
              </a:cxn>
              <a:cxn ang="10800000">
                <a:pos x="wd2" y="hd2"/>
              </a:cxn>
              <a:cxn ang="16200000">
                <a:pos x="wd2" y="hd2"/>
              </a:cxn>
            </a:cxnLst>
            <a:rect l="0" t="0" r="r" b="b"/>
            <a:pathLst>
              <a:path w="21600" h="21600" extrusionOk="0">
                <a:moveTo>
                  <a:pt x="18907" y="20616"/>
                </a:moveTo>
                <a:cubicBezTo>
                  <a:pt x="18012" y="20616"/>
                  <a:pt x="17287" y="19956"/>
                  <a:pt x="17287" y="19143"/>
                </a:cubicBezTo>
                <a:cubicBezTo>
                  <a:pt x="17287" y="18329"/>
                  <a:pt x="18012" y="17669"/>
                  <a:pt x="18907" y="17669"/>
                </a:cubicBezTo>
                <a:cubicBezTo>
                  <a:pt x="19802" y="17669"/>
                  <a:pt x="20527" y="18329"/>
                  <a:pt x="20527" y="19143"/>
                </a:cubicBezTo>
                <a:cubicBezTo>
                  <a:pt x="20527" y="19956"/>
                  <a:pt x="19802" y="20616"/>
                  <a:pt x="18907" y="20616"/>
                </a:cubicBezTo>
                <a:moveTo>
                  <a:pt x="2703" y="12269"/>
                </a:moveTo>
                <a:cubicBezTo>
                  <a:pt x="1808" y="12269"/>
                  <a:pt x="1082" y="11609"/>
                  <a:pt x="1082" y="10795"/>
                </a:cubicBezTo>
                <a:cubicBezTo>
                  <a:pt x="1082" y="9981"/>
                  <a:pt x="1808" y="9322"/>
                  <a:pt x="2703" y="9322"/>
                </a:cubicBezTo>
                <a:cubicBezTo>
                  <a:pt x="3598" y="9322"/>
                  <a:pt x="4323" y="9981"/>
                  <a:pt x="4323" y="10795"/>
                </a:cubicBezTo>
                <a:cubicBezTo>
                  <a:pt x="4323" y="11609"/>
                  <a:pt x="3598" y="12269"/>
                  <a:pt x="2703" y="12269"/>
                </a:cubicBezTo>
                <a:moveTo>
                  <a:pt x="18907" y="975"/>
                </a:moveTo>
                <a:cubicBezTo>
                  <a:pt x="19802" y="975"/>
                  <a:pt x="20527" y="1634"/>
                  <a:pt x="20527" y="2448"/>
                </a:cubicBezTo>
                <a:cubicBezTo>
                  <a:pt x="20527" y="3262"/>
                  <a:pt x="19802" y="3921"/>
                  <a:pt x="18907" y="3921"/>
                </a:cubicBezTo>
                <a:cubicBezTo>
                  <a:pt x="18012" y="3921"/>
                  <a:pt x="17287" y="3262"/>
                  <a:pt x="17287" y="2448"/>
                </a:cubicBezTo>
                <a:cubicBezTo>
                  <a:pt x="17287" y="1634"/>
                  <a:pt x="18012" y="975"/>
                  <a:pt x="18907" y="975"/>
                </a:cubicBezTo>
                <a:moveTo>
                  <a:pt x="18902" y="16695"/>
                </a:moveTo>
                <a:cubicBezTo>
                  <a:pt x="18092" y="16695"/>
                  <a:pt x="17374" y="17026"/>
                  <a:pt x="16879" y="17540"/>
                </a:cubicBezTo>
                <a:lnTo>
                  <a:pt x="5253" y="11551"/>
                </a:lnTo>
                <a:cubicBezTo>
                  <a:pt x="5338" y="11314"/>
                  <a:pt x="5396" y="11064"/>
                  <a:pt x="5396" y="10800"/>
                </a:cubicBezTo>
                <a:cubicBezTo>
                  <a:pt x="5396" y="10536"/>
                  <a:pt x="5338" y="10286"/>
                  <a:pt x="5253" y="10048"/>
                </a:cubicBezTo>
                <a:lnTo>
                  <a:pt x="16879" y="4059"/>
                </a:lnTo>
                <a:cubicBezTo>
                  <a:pt x="17373" y="4574"/>
                  <a:pt x="18092" y="4905"/>
                  <a:pt x="18902" y="4905"/>
                </a:cubicBezTo>
                <a:cubicBezTo>
                  <a:pt x="20392" y="4905"/>
                  <a:pt x="21600" y="3807"/>
                  <a:pt x="21600" y="2452"/>
                </a:cubicBezTo>
                <a:cubicBezTo>
                  <a:pt x="21600" y="1098"/>
                  <a:pt x="20392" y="0"/>
                  <a:pt x="18902" y="0"/>
                </a:cubicBezTo>
                <a:cubicBezTo>
                  <a:pt x="17412" y="0"/>
                  <a:pt x="16204" y="1098"/>
                  <a:pt x="16204" y="2452"/>
                </a:cubicBezTo>
                <a:cubicBezTo>
                  <a:pt x="16204" y="2716"/>
                  <a:pt x="16262" y="2966"/>
                  <a:pt x="16347" y="3204"/>
                </a:cubicBezTo>
                <a:lnTo>
                  <a:pt x="4722" y="9193"/>
                </a:lnTo>
                <a:cubicBezTo>
                  <a:pt x="4227" y="8679"/>
                  <a:pt x="3509" y="8347"/>
                  <a:pt x="2698" y="8347"/>
                </a:cubicBezTo>
                <a:cubicBezTo>
                  <a:pt x="1208" y="8347"/>
                  <a:pt x="0" y="9445"/>
                  <a:pt x="0" y="10800"/>
                </a:cubicBezTo>
                <a:cubicBezTo>
                  <a:pt x="0" y="12155"/>
                  <a:pt x="1208" y="13253"/>
                  <a:pt x="2698" y="13253"/>
                </a:cubicBezTo>
                <a:cubicBezTo>
                  <a:pt x="3509" y="13253"/>
                  <a:pt x="4227" y="12921"/>
                  <a:pt x="4722" y="12406"/>
                </a:cubicBezTo>
                <a:lnTo>
                  <a:pt x="16347" y="18395"/>
                </a:lnTo>
                <a:cubicBezTo>
                  <a:pt x="16262" y="18633"/>
                  <a:pt x="16204" y="18883"/>
                  <a:pt x="16204" y="19147"/>
                </a:cubicBezTo>
                <a:cubicBezTo>
                  <a:pt x="16204" y="20502"/>
                  <a:pt x="17412" y="21600"/>
                  <a:pt x="18902" y="21600"/>
                </a:cubicBezTo>
                <a:cubicBezTo>
                  <a:pt x="20392" y="21600"/>
                  <a:pt x="21600" y="20502"/>
                  <a:pt x="21600" y="19147"/>
                </a:cubicBezTo>
                <a:cubicBezTo>
                  <a:pt x="21600" y="17792"/>
                  <a:pt x="20392" y="16695"/>
                  <a:pt x="18902" y="1669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7" name="Shape 2856"/>
          <p:cNvSpPr/>
          <p:nvPr/>
        </p:nvSpPr>
        <p:spPr>
          <a:xfrm>
            <a:off x="11548200"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2375" y="14735"/>
                </a:moveTo>
                <a:cubicBezTo>
                  <a:pt x="12008" y="15178"/>
                  <a:pt x="11621" y="15531"/>
                  <a:pt x="11226" y="15783"/>
                </a:cubicBezTo>
                <a:cubicBezTo>
                  <a:pt x="10834" y="16035"/>
                  <a:pt x="10421" y="16209"/>
                  <a:pt x="10002" y="16302"/>
                </a:cubicBezTo>
                <a:cubicBezTo>
                  <a:pt x="9027" y="16517"/>
                  <a:pt x="8105" y="16493"/>
                  <a:pt x="7342" y="16179"/>
                </a:cubicBezTo>
                <a:cubicBezTo>
                  <a:pt x="6912" y="16003"/>
                  <a:pt x="6537" y="15755"/>
                  <a:pt x="6227" y="15442"/>
                </a:cubicBezTo>
                <a:cubicBezTo>
                  <a:pt x="5915" y="15129"/>
                  <a:pt x="5669" y="14758"/>
                  <a:pt x="5493" y="14340"/>
                </a:cubicBezTo>
                <a:cubicBezTo>
                  <a:pt x="5317" y="13924"/>
                  <a:pt x="5228" y="13459"/>
                  <a:pt x="5228" y="12958"/>
                </a:cubicBezTo>
                <a:cubicBezTo>
                  <a:pt x="5228" y="12161"/>
                  <a:pt x="5386" y="11302"/>
                  <a:pt x="5698" y="10406"/>
                </a:cubicBezTo>
                <a:cubicBezTo>
                  <a:pt x="6010" y="9509"/>
                  <a:pt x="6454" y="8665"/>
                  <a:pt x="7018" y="7900"/>
                </a:cubicBezTo>
                <a:cubicBezTo>
                  <a:pt x="7579" y="7140"/>
                  <a:pt x="8265" y="6498"/>
                  <a:pt x="9058" y="5993"/>
                </a:cubicBezTo>
                <a:cubicBezTo>
                  <a:pt x="9839" y="5496"/>
                  <a:pt x="10706" y="5245"/>
                  <a:pt x="11636" y="5245"/>
                </a:cubicBezTo>
                <a:cubicBezTo>
                  <a:pt x="12014" y="5245"/>
                  <a:pt x="12413" y="5288"/>
                  <a:pt x="12821" y="5373"/>
                </a:cubicBezTo>
                <a:cubicBezTo>
                  <a:pt x="13224" y="5457"/>
                  <a:pt x="13613" y="5599"/>
                  <a:pt x="13978" y="5795"/>
                </a:cubicBezTo>
                <a:cubicBezTo>
                  <a:pt x="14337" y="5989"/>
                  <a:pt x="14658" y="6246"/>
                  <a:pt x="14931" y="6561"/>
                </a:cubicBezTo>
                <a:cubicBezTo>
                  <a:pt x="15189" y="6858"/>
                  <a:pt x="15389" y="7238"/>
                  <a:pt x="15526" y="7692"/>
                </a:cubicBezTo>
                <a:lnTo>
                  <a:pt x="13353" y="13035"/>
                </a:lnTo>
                <a:cubicBezTo>
                  <a:pt x="13072" y="13720"/>
                  <a:pt x="12743" y="14292"/>
                  <a:pt x="12375" y="14735"/>
                </a:cubicBezTo>
                <a:moveTo>
                  <a:pt x="20215" y="16108"/>
                </a:moveTo>
                <a:cubicBezTo>
                  <a:pt x="19749" y="16741"/>
                  <a:pt x="19196" y="17344"/>
                  <a:pt x="18569" y="17900"/>
                </a:cubicBezTo>
                <a:cubicBezTo>
                  <a:pt x="17943" y="18456"/>
                  <a:pt x="17242" y="18946"/>
                  <a:pt x="16484" y="19359"/>
                </a:cubicBezTo>
                <a:cubicBezTo>
                  <a:pt x="15729" y="19770"/>
                  <a:pt x="14914" y="20096"/>
                  <a:pt x="14064" y="20327"/>
                </a:cubicBezTo>
                <a:cubicBezTo>
                  <a:pt x="13217" y="20556"/>
                  <a:pt x="12316" y="20673"/>
                  <a:pt x="11388" y="20673"/>
                </a:cubicBezTo>
                <a:cubicBezTo>
                  <a:pt x="9991" y="20673"/>
                  <a:pt x="8647" y="20458"/>
                  <a:pt x="7393" y="20036"/>
                </a:cubicBezTo>
                <a:cubicBezTo>
                  <a:pt x="6143" y="19615"/>
                  <a:pt x="5029" y="18981"/>
                  <a:pt x="4083" y="18149"/>
                </a:cubicBezTo>
                <a:cubicBezTo>
                  <a:pt x="3138" y="17320"/>
                  <a:pt x="2378" y="16274"/>
                  <a:pt x="1823" y="15041"/>
                </a:cubicBezTo>
                <a:cubicBezTo>
                  <a:pt x="1269" y="13809"/>
                  <a:pt x="989" y="12357"/>
                  <a:pt x="989" y="10727"/>
                </a:cubicBezTo>
                <a:cubicBezTo>
                  <a:pt x="989" y="9370"/>
                  <a:pt x="1254" y="8086"/>
                  <a:pt x="1777" y="6911"/>
                </a:cubicBezTo>
                <a:cubicBezTo>
                  <a:pt x="2301" y="5736"/>
                  <a:pt x="3037" y="4693"/>
                  <a:pt x="3964" y="3814"/>
                </a:cubicBezTo>
                <a:cubicBezTo>
                  <a:pt x="4892" y="2933"/>
                  <a:pt x="6002" y="2230"/>
                  <a:pt x="7264" y="1722"/>
                </a:cubicBezTo>
                <a:cubicBezTo>
                  <a:pt x="8526" y="1215"/>
                  <a:pt x="9914" y="958"/>
                  <a:pt x="11388" y="958"/>
                </a:cubicBezTo>
                <a:cubicBezTo>
                  <a:pt x="12700" y="958"/>
                  <a:pt x="13940" y="1156"/>
                  <a:pt x="15072" y="1549"/>
                </a:cubicBezTo>
                <a:cubicBezTo>
                  <a:pt x="16200" y="1942"/>
                  <a:pt x="17185" y="2497"/>
                  <a:pt x="17998" y="3203"/>
                </a:cubicBezTo>
                <a:cubicBezTo>
                  <a:pt x="18809" y="3906"/>
                  <a:pt x="19455" y="4765"/>
                  <a:pt x="19917" y="5754"/>
                </a:cubicBezTo>
                <a:cubicBezTo>
                  <a:pt x="20377" y="6743"/>
                  <a:pt x="20611" y="7843"/>
                  <a:pt x="20611" y="9023"/>
                </a:cubicBezTo>
                <a:cubicBezTo>
                  <a:pt x="20611" y="10070"/>
                  <a:pt x="20418" y="11059"/>
                  <a:pt x="20038" y="11962"/>
                </a:cubicBezTo>
                <a:cubicBezTo>
                  <a:pt x="19656" y="12869"/>
                  <a:pt x="19171" y="13663"/>
                  <a:pt x="18598" y="14320"/>
                </a:cubicBezTo>
                <a:cubicBezTo>
                  <a:pt x="18028" y="14976"/>
                  <a:pt x="17393" y="15502"/>
                  <a:pt x="16714" y="15880"/>
                </a:cubicBezTo>
                <a:cubicBezTo>
                  <a:pt x="16044" y="16255"/>
                  <a:pt x="15398" y="16444"/>
                  <a:pt x="14792" y="16444"/>
                </a:cubicBezTo>
                <a:cubicBezTo>
                  <a:pt x="14424" y="16444"/>
                  <a:pt x="14151" y="16374"/>
                  <a:pt x="13980" y="16235"/>
                </a:cubicBezTo>
                <a:cubicBezTo>
                  <a:pt x="13810" y="16098"/>
                  <a:pt x="13710" y="15916"/>
                  <a:pt x="13675" y="15677"/>
                </a:cubicBezTo>
                <a:cubicBezTo>
                  <a:pt x="13638" y="15420"/>
                  <a:pt x="13667" y="15109"/>
                  <a:pt x="13764" y="14754"/>
                </a:cubicBezTo>
                <a:cubicBezTo>
                  <a:pt x="13864" y="14385"/>
                  <a:pt x="14007" y="13983"/>
                  <a:pt x="14190" y="13556"/>
                </a:cubicBezTo>
                <a:lnTo>
                  <a:pt x="17729" y="4845"/>
                </a:lnTo>
                <a:lnTo>
                  <a:pt x="16677" y="4845"/>
                </a:lnTo>
                <a:lnTo>
                  <a:pt x="16026" y="6544"/>
                </a:lnTo>
                <a:cubicBezTo>
                  <a:pt x="15715" y="5890"/>
                  <a:pt x="15207" y="5363"/>
                  <a:pt x="14512" y="4972"/>
                </a:cubicBezTo>
                <a:cubicBezTo>
                  <a:pt x="13703" y="4517"/>
                  <a:pt x="12777" y="4287"/>
                  <a:pt x="11759" y="4287"/>
                </a:cubicBezTo>
                <a:cubicBezTo>
                  <a:pt x="10637" y="4287"/>
                  <a:pt x="9596" y="4568"/>
                  <a:pt x="8663" y="5121"/>
                </a:cubicBezTo>
                <a:cubicBezTo>
                  <a:pt x="7739" y="5669"/>
                  <a:pt x="6940" y="6381"/>
                  <a:pt x="6289" y="7238"/>
                </a:cubicBezTo>
                <a:cubicBezTo>
                  <a:pt x="5641" y="8091"/>
                  <a:pt x="5132" y="9032"/>
                  <a:pt x="4777" y="10034"/>
                </a:cubicBezTo>
                <a:cubicBezTo>
                  <a:pt x="4420" y="11037"/>
                  <a:pt x="4240" y="12021"/>
                  <a:pt x="4240" y="12958"/>
                </a:cubicBezTo>
                <a:cubicBezTo>
                  <a:pt x="4240" y="13568"/>
                  <a:pt x="4354" y="14151"/>
                  <a:pt x="4579" y="14689"/>
                </a:cubicBezTo>
                <a:cubicBezTo>
                  <a:pt x="4804" y="15227"/>
                  <a:pt x="5113" y="15701"/>
                  <a:pt x="5499" y="16097"/>
                </a:cubicBezTo>
                <a:cubicBezTo>
                  <a:pt x="5887" y="16495"/>
                  <a:pt x="6354" y="16815"/>
                  <a:pt x="6889" y="17048"/>
                </a:cubicBezTo>
                <a:cubicBezTo>
                  <a:pt x="8063" y="17561"/>
                  <a:pt x="9489" y="17484"/>
                  <a:pt x="10904" y="17025"/>
                </a:cubicBezTo>
                <a:cubicBezTo>
                  <a:pt x="11562" y="16811"/>
                  <a:pt x="12160" y="16412"/>
                  <a:pt x="12689" y="15835"/>
                </a:cubicBezTo>
                <a:cubicBezTo>
                  <a:pt x="12715" y="16226"/>
                  <a:pt x="12874" y="16561"/>
                  <a:pt x="13164" y="16837"/>
                </a:cubicBezTo>
                <a:cubicBezTo>
                  <a:pt x="13559" y="17211"/>
                  <a:pt x="14086" y="17402"/>
                  <a:pt x="14731" y="17402"/>
                </a:cubicBezTo>
                <a:cubicBezTo>
                  <a:pt x="15501" y="17402"/>
                  <a:pt x="16307" y="17176"/>
                  <a:pt x="17124" y="16733"/>
                </a:cubicBezTo>
                <a:cubicBezTo>
                  <a:pt x="17934" y="16294"/>
                  <a:pt x="18680" y="15687"/>
                  <a:pt x="19342" y="14930"/>
                </a:cubicBezTo>
                <a:cubicBezTo>
                  <a:pt x="20001" y="14176"/>
                  <a:pt x="20548" y="13284"/>
                  <a:pt x="20967" y="12281"/>
                </a:cubicBezTo>
                <a:cubicBezTo>
                  <a:pt x="21387" y="11274"/>
                  <a:pt x="21600" y="10178"/>
                  <a:pt x="21600" y="9023"/>
                </a:cubicBezTo>
                <a:cubicBezTo>
                  <a:pt x="21600" y="7651"/>
                  <a:pt x="21328" y="6389"/>
                  <a:pt x="20793" y="5274"/>
                </a:cubicBezTo>
                <a:cubicBezTo>
                  <a:pt x="20258" y="4158"/>
                  <a:pt x="19518" y="3199"/>
                  <a:pt x="18594" y="2422"/>
                </a:cubicBezTo>
                <a:cubicBezTo>
                  <a:pt x="17672" y="1647"/>
                  <a:pt x="16579" y="1043"/>
                  <a:pt x="15346" y="627"/>
                </a:cubicBezTo>
                <a:cubicBezTo>
                  <a:pt x="14116" y="211"/>
                  <a:pt x="12784" y="0"/>
                  <a:pt x="11388" y="0"/>
                </a:cubicBezTo>
                <a:cubicBezTo>
                  <a:pt x="9845" y="0"/>
                  <a:pt x="8365" y="271"/>
                  <a:pt x="6989" y="805"/>
                </a:cubicBezTo>
                <a:cubicBezTo>
                  <a:pt x="5612" y="1340"/>
                  <a:pt x="4389" y="2093"/>
                  <a:pt x="3356" y="3045"/>
                </a:cubicBezTo>
                <a:cubicBezTo>
                  <a:pt x="2321" y="3996"/>
                  <a:pt x="1495" y="5137"/>
                  <a:pt x="899" y="6436"/>
                </a:cubicBezTo>
                <a:cubicBezTo>
                  <a:pt x="302" y="7737"/>
                  <a:pt x="0" y="9181"/>
                  <a:pt x="0" y="10727"/>
                </a:cubicBezTo>
                <a:cubicBezTo>
                  <a:pt x="0" y="12605"/>
                  <a:pt x="334" y="14252"/>
                  <a:pt x="993" y="15622"/>
                </a:cubicBezTo>
                <a:cubicBezTo>
                  <a:pt x="1652" y="16992"/>
                  <a:pt x="2528" y="18134"/>
                  <a:pt x="3595" y="19018"/>
                </a:cubicBezTo>
                <a:cubicBezTo>
                  <a:pt x="4661" y="19900"/>
                  <a:pt x="5890" y="20559"/>
                  <a:pt x="7249" y="20975"/>
                </a:cubicBezTo>
                <a:cubicBezTo>
                  <a:pt x="8601" y="21390"/>
                  <a:pt x="9994" y="21600"/>
                  <a:pt x="11388" y="21600"/>
                </a:cubicBezTo>
                <a:cubicBezTo>
                  <a:pt x="12348" y="21600"/>
                  <a:pt x="13317" y="21474"/>
                  <a:pt x="14267" y="21228"/>
                </a:cubicBezTo>
                <a:cubicBezTo>
                  <a:pt x="15214" y="20981"/>
                  <a:pt x="16128" y="20624"/>
                  <a:pt x="16983" y="20169"/>
                </a:cubicBezTo>
                <a:cubicBezTo>
                  <a:pt x="17839" y="19713"/>
                  <a:pt x="18642" y="19152"/>
                  <a:pt x="19372" y="18499"/>
                </a:cubicBezTo>
                <a:cubicBezTo>
                  <a:pt x="20104" y="17845"/>
                  <a:pt x="20729" y="17110"/>
                  <a:pt x="21232" y="16316"/>
                </a:cubicBezTo>
                <a:lnTo>
                  <a:pt x="21411" y="16033"/>
                </a:lnTo>
                <a:lnTo>
                  <a:pt x="20270" y="16033"/>
                </a:lnTo>
                <a:cubicBezTo>
                  <a:pt x="20270" y="16033"/>
                  <a:pt x="20215" y="16108"/>
                  <a:pt x="20215" y="16108"/>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8" name="Shape 2857"/>
          <p:cNvSpPr/>
          <p:nvPr/>
        </p:nvSpPr>
        <p:spPr>
          <a:xfrm>
            <a:off x="12251439"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8429" y="14128"/>
                </a:moveTo>
                <a:cubicBezTo>
                  <a:pt x="17041" y="13430"/>
                  <a:pt x="15777" y="12523"/>
                  <a:pt x="14684" y="11440"/>
                </a:cubicBezTo>
                <a:cubicBezTo>
                  <a:pt x="15214" y="10618"/>
                  <a:pt x="15664" y="9739"/>
                  <a:pt x="16034" y="8820"/>
                </a:cubicBezTo>
                <a:cubicBezTo>
                  <a:pt x="16089" y="8826"/>
                  <a:pt x="16143" y="8836"/>
                  <a:pt x="16200" y="8836"/>
                </a:cubicBezTo>
                <a:cubicBezTo>
                  <a:pt x="17013" y="8836"/>
                  <a:pt x="17673" y="8177"/>
                  <a:pt x="17673" y="7364"/>
                </a:cubicBezTo>
                <a:cubicBezTo>
                  <a:pt x="17673" y="6787"/>
                  <a:pt x="17339" y="6294"/>
                  <a:pt x="16856" y="6052"/>
                </a:cubicBezTo>
                <a:cubicBezTo>
                  <a:pt x="17033" y="5170"/>
                  <a:pt x="17144" y="4264"/>
                  <a:pt x="17167" y="3336"/>
                </a:cubicBezTo>
                <a:cubicBezTo>
                  <a:pt x="19277" y="5136"/>
                  <a:pt x="20618" y="7809"/>
                  <a:pt x="20618" y="10800"/>
                </a:cubicBezTo>
                <a:cubicBezTo>
                  <a:pt x="20618" y="11764"/>
                  <a:pt x="20469" y="12689"/>
                  <a:pt x="20209" y="13568"/>
                </a:cubicBezTo>
                <a:cubicBezTo>
                  <a:pt x="19628" y="13783"/>
                  <a:pt x="19034" y="13971"/>
                  <a:pt x="18429" y="14128"/>
                </a:cubicBezTo>
                <a:moveTo>
                  <a:pt x="10800" y="20618"/>
                </a:moveTo>
                <a:cubicBezTo>
                  <a:pt x="8406" y="20618"/>
                  <a:pt x="6213" y="19759"/>
                  <a:pt x="4509" y="18335"/>
                </a:cubicBezTo>
                <a:cubicBezTo>
                  <a:pt x="6552" y="17934"/>
                  <a:pt x="8450" y="17135"/>
                  <a:pt x="10128" y="16031"/>
                </a:cubicBezTo>
                <a:cubicBezTo>
                  <a:pt x="10330" y="16135"/>
                  <a:pt x="10556" y="16200"/>
                  <a:pt x="10800" y="16200"/>
                </a:cubicBezTo>
                <a:cubicBezTo>
                  <a:pt x="11273" y="16200"/>
                  <a:pt x="11689" y="15973"/>
                  <a:pt x="11959" y="15627"/>
                </a:cubicBezTo>
                <a:cubicBezTo>
                  <a:pt x="12547" y="15680"/>
                  <a:pt x="13142" y="15709"/>
                  <a:pt x="13745" y="15709"/>
                </a:cubicBezTo>
                <a:cubicBezTo>
                  <a:pt x="15323" y="15709"/>
                  <a:pt x="16852" y="15508"/>
                  <a:pt x="18322" y="15156"/>
                </a:cubicBezTo>
                <a:cubicBezTo>
                  <a:pt x="18660" y="15317"/>
                  <a:pt x="18998" y="15480"/>
                  <a:pt x="19350" y="15618"/>
                </a:cubicBezTo>
                <a:cubicBezTo>
                  <a:pt x="17665" y="18601"/>
                  <a:pt x="14470" y="20618"/>
                  <a:pt x="10800" y="20618"/>
                </a:cubicBezTo>
                <a:moveTo>
                  <a:pt x="3539" y="17392"/>
                </a:moveTo>
                <a:cubicBezTo>
                  <a:pt x="3476" y="16840"/>
                  <a:pt x="3436" y="16279"/>
                  <a:pt x="3436" y="15709"/>
                </a:cubicBezTo>
                <a:cubicBezTo>
                  <a:pt x="3436" y="14763"/>
                  <a:pt x="3536" y="13842"/>
                  <a:pt x="3707" y="12946"/>
                </a:cubicBezTo>
                <a:cubicBezTo>
                  <a:pt x="5455" y="13988"/>
                  <a:pt x="7377" y="14767"/>
                  <a:pt x="9421" y="15226"/>
                </a:cubicBezTo>
                <a:cubicBezTo>
                  <a:pt x="9431" y="15253"/>
                  <a:pt x="9436" y="15282"/>
                  <a:pt x="9447" y="15308"/>
                </a:cubicBezTo>
                <a:cubicBezTo>
                  <a:pt x="7724" y="16421"/>
                  <a:pt x="5761" y="17193"/>
                  <a:pt x="3643" y="17506"/>
                </a:cubicBezTo>
                <a:cubicBezTo>
                  <a:pt x="3608" y="17469"/>
                  <a:pt x="3573" y="17430"/>
                  <a:pt x="3539" y="17392"/>
                </a:cubicBezTo>
                <a:moveTo>
                  <a:pt x="3075" y="11369"/>
                </a:moveTo>
                <a:cubicBezTo>
                  <a:pt x="2361" y="10869"/>
                  <a:pt x="1683" y="10321"/>
                  <a:pt x="1046" y="9729"/>
                </a:cubicBezTo>
                <a:cubicBezTo>
                  <a:pt x="1528" y="5299"/>
                  <a:pt x="4955" y="1762"/>
                  <a:pt x="9331" y="1104"/>
                </a:cubicBezTo>
                <a:cubicBezTo>
                  <a:pt x="9335" y="1629"/>
                  <a:pt x="9363" y="2148"/>
                  <a:pt x="9417" y="2660"/>
                </a:cubicBezTo>
                <a:cubicBezTo>
                  <a:pt x="8572" y="3227"/>
                  <a:pt x="7787" y="3879"/>
                  <a:pt x="7069" y="4596"/>
                </a:cubicBezTo>
                <a:cubicBezTo>
                  <a:pt x="6863" y="4486"/>
                  <a:pt x="6632" y="4418"/>
                  <a:pt x="6382" y="4418"/>
                </a:cubicBezTo>
                <a:cubicBezTo>
                  <a:pt x="5569" y="4418"/>
                  <a:pt x="4909" y="5078"/>
                  <a:pt x="4909" y="5891"/>
                </a:cubicBezTo>
                <a:cubicBezTo>
                  <a:pt x="4909" y="6236"/>
                  <a:pt x="5033" y="6549"/>
                  <a:pt x="5231" y="6800"/>
                </a:cubicBezTo>
                <a:cubicBezTo>
                  <a:pt x="4279" y="8179"/>
                  <a:pt x="3550" y="9719"/>
                  <a:pt x="3075" y="11369"/>
                </a:cubicBezTo>
                <a:moveTo>
                  <a:pt x="2466" y="15973"/>
                </a:moveTo>
                <a:cubicBezTo>
                  <a:pt x="1563" y="14521"/>
                  <a:pt x="1025" y="12821"/>
                  <a:pt x="989" y="10995"/>
                </a:cubicBezTo>
                <a:cubicBezTo>
                  <a:pt x="1570" y="11492"/>
                  <a:pt x="2180" y="11955"/>
                  <a:pt x="2817" y="12383"/>
                </a:cubicBezTo>
                <a:cubicBezTo>
                  <a:pt x="2585" y="13456"/>
                  <a:pt x="2455" y="14567"/>
                  <a:pt x="2455" y="15709"/>
                </a:cubicBezTo>
                <a:cubicBezTo>
                  <a:pt x="2455" y="15798"/>
                  <a:pt x="2464" y="15885"/>
                  <a:pt x="2466" y="15973"/>
                </a:cubicBezTo>
                <a:moveTo>
                  <a:pt x="13428" y="11540"/>
                </a:moveTo>
                <a:cubicBezTo>
                  <a:pt x="12907" y="12264"/>
                  <a:pt x="12315" y="12931"/>
                  <a:pt x="11674" y="13548"/>
                </a:cubicBezTo>
                <a:cubicBezTo>
                  <a:pt x="11429" y="13366"/>
                  <a:pt x="11129" y="13255"/>
                  <a:pt x="10800" y="13255"/>
                </a:cubicBezTo>
                <a:cubicBezTo>
                  <a:pt x="10166" y="13255"/>
                  <a:pt x="9631" y="13657"/>
                  <a:pt x="9423" y="14218"/>
                </a:cubicBezTo>
                <a:cubicBezTo>
                  <a:pt x="7455" y="13751"/>
                  <a:pt x="5607" y="12973"/>
                  <a:pt x="3936" y="11937"/>
                </a:cubicBezTo>
                <a:cubicBezTo>
                  <a:pt x="4379" y="10266"/>
                  <a:pt x="5100" y="8708"/>
                  <a:pt x="6060" y="7326"/>
                </a:cubicBezTo>
                <a:cubicBezTo>
                  <a:pt x="6164" y="7349"/>
                  <a:pt x="6271" y="7364"/>
                  <a:pt x="6382" y="7364"/>
                </a:cubicBezTo>
                <a:cubicBezTo>
                  <a:pt x="7195" y="7364"/>
                  <a:pt x="7855" y="6704"/>
                  <a:pt x="7855" y="5891"/>
                </a:cubicBezTo>
                <a:cubicBezTo>
                  <a:pt x="7855" y="5688"/>
                  <a:pt x="7813" y="5493"/>
                  <a:pt x="7739" y="5317"/>
                </a:cubicBezTo>
                <a:cubicBezTo>
                  <a:pt x="8307" y="4747"/>
                  <a:pt x="8920" y="4221"/>
                  <a:pt x="9575" y="3749"/>
                </a:cubicBezTo>
                <a:cubicBezTo>
                  <a:pt x="10104" y="6723"/>
                  <a:pt x="11479" y="9397"/>
                  <a:pt x="13428" y="11540"/>
                </a:cubicBezTo>
                <a:moveTo>
                  <a:pt x="10800" y="982"/>
                </a:moveTo>
                <a:cubicBezTo>
                  <a:pt x="11347" y="982"/>
                  <a:pt x="11881" y="1038"/>
                  <a:pt x="12403" y="1125"/>
                </a:cubicBezTo>
                <a:cubicBezTo>
                  <a:pt x="11696" y="1400"/>
                  <a:pt x="11005" y="1707"/>
                  <a:pt x="10354" y="2081"/>
                </a:cubicBezTo>
                <a:cubicBezTo>
                  <a:pt x="10328" y="1726"/>
                  <a:pt x="10311" y="1368"/>
                  <a:pt x="10310" y="1007"/>
                </a:cubicBezTo>
                <a:cubicBezTo>
                  <a:pt x="10474" y="999"/>
                  <a:pt x="10635" y="982"/>
                  <a:pt x="10800" y="982"/>
                </a:cubicBezTo>
                <a:moveTo>
                  <a:pt x="14120" y="12262"/>
                </a:moveTo>
                <a:cubicBezTo>
                  <a:pt x="14982" y="13097"/>
                  <a:pt x="15950" y="13819"/>
                  <a:pt x="16986" y="14440"/>
                </a:cubicBezTo>
                <a:cubicBezTo>
                  <a:pt x="15933" y="14626"/>
                  <a:pt x="14852" y="14727"/>
                  <a:pt x="13745" y="14727"/>
                </a:cubicBezTo>
                <a:cubicBezTo>
                  <a:pt x="13246" y="14727"/>
                  <a:pt x="12754" y="14702"/>
                  <a:pt x="12265" y="14664"/>
                </a:cubicBezTo>
                <a:cubicBezTo>
                  <a:pt x="12259" y="14569"/>
                  <a:pt x="12250" y="14475"/>
                  <a:pt x="12229" y="14385"/>
                </a:cubicBezTo>
                <a:cubicBezTo>
                  <a:pt x="12921" y="13737"/>
                  <a:pt x="13555" y="13027"/>
                  <a:pt x="14120" y="12262"/>
                </a:cubicBezTo>
                <a:moveTo>
                  <a:pt x="16188" y="2597"/>
                </a:moveTo>
                <a:cubicBezTo>
                  <a:pt x="16191" y="2713"/>
                  <a:pt x="16200" y="2828"/>
                  <a:pt x="16200" y="2945"/>
                </a:cubicBezTo>
                <a:cubicBezTo>
                  <a:pt x="16200" y="3967"/>
                  <a:pt x="16092" y="4962"/>
                  <a:pt x="15894" y="5924"/>
                </a:cubicBezTo>
                <a:cubicBezTo>
                  <a:pt x="15227" y="6065"/>
                  <a:pt x="14727" y="6656"/>
                  <a:pt x="14727" y="7364"/>
                </a:cubicBezTo>
                <a:cubicBezTo>
                  <a:pt x="14727" y="7765"/>
                  <a:pt x="14888" y="8127"/>
                  <a:pt x="15149" y="8393"/>
                </a:cubicBezTo>
                <a:cubicBezTo>
                  <a:pt x="14827" y="9199"/>
                  <a:pt x="14443" y="9973"/>
                  <a:pt x="13991" y="10701"/>
                </a:cubicBezTo>
                <a:cubicBezTo>
                  <a:pt x="12159" y="8620"/>
                  <a:pt x="10894" y="6025"/>
                  <a:pt x="10469" y="3152"/>
                </a:cubicBezTo>
                <a:cubicBezTo>
                  <a:pt x="11590" y="2463"/>
                  <a:pt x="12813" y="1934"/>
                  <a:pt x="14106" y="1565"/>
                </a:cubicBezTo>
                <a:cubicBezTo>
                  <a:pt x="14844" y="1829"/>
                  <a:pt x="15544" y="2173"/>
                  <a:pt x="16188" y="2597"/>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49" name="Shape 2858"/>
          <p:cNvSpPr/>
          <p:nvPr/>
        </p:nvSpPr>
        <p:spPr>
          <a:xfrm>
            <a:off x="12988166"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98" y="4909"/>
                  <a:pt x="1200" y="4030"/>
                  <a:pt x="1200" y="2945"/>
                </a:cubicBezTo>
                <a:cubicBezTo>
                  <a:pt x="1200" y="1861"/>
                  <a:pt x="5498" y="982"/>
                  <a:pt x="10800" y="982"/>
                </a:cubicBezTo>
                <a:cubicBezTo>
                  <a:pt x="16102" y="982"/>
                  <a:pt x="20400" y="1861"/>
                  <a:pt x="20400" y="2945"/>
                </a:cubicBezTo>
                <a:cubicBezTo>
                  <a:pt x="20400" y="4030"/>
                  <a:pt x="16102" y="4909"/>
                  <a:pt x="10800" y="4909"/>
                </a:cubicBezTo>
                <a:moveTo>
                  <a:pt x="20400" y="6873"/>
                </a:moveTo>
                <a:cubicBezTo>
                  <a:pt x="20400" y="7957"/>
                  <a:pt x="16102" y="8836"/>
                  <a:pt x="10800" y="8836"/>
                </a:cubicBezTo>
                <a:cubicBezTo>
                  <a:pt x="5498" y="8836"/>
                  <a:pt x="1200" y="7957"/>
                  <a:pt x="1200" y="6873"/>
                </a:cubicBezTo>
                <a:lnTo>
                  <a:pt x="1200" y="4291"/>
                </a:lnTo>
                <a:cubicBezTo>
                  <a:pt x="2993" y="5240"/>
                  <a:pt x="6615" y="5891"/>
                  <a:pt x="10800" y="5891"/>
                </a:cubicBezTo>
                <a:cubicBezTo>
                  <a:pt x="14986" y="5891"/>
                  <a:pt x="18607" y="5240"/>
                  <a:pt x="20400" y="4291"/>
                </a:cubicBezTo>
                <a:cubicBezTo>
                  <a:pt x="20400" y="4291"/>
                  <a:pt x="20400" y="6873"/>
                  <a:pt x="20400" y="6873"/>
                </a:cubicBezTo>
                <a:close/>
                <a:moveTo>
                  <a:pt x="10800" y="10800"/>
                </a:moveTo>
                <a:cubicBezTo>
                  <a:pt x="5498" y="10800"/>
                  <a:pt x="1200" y="9921"/>
                  <a:pt x="1200" y="8836"/>
                </a:cubicBezTo>
                <a:cubicBezTo>
                  <a:pt x="1200" y="8672"/>
                  <a:pt x="1309" y="8514"/>
                  <a:pt x="1494" y="8362"/>
                </a:cubicBezTo>
                <a:cubicBezTo>
                  <a:pt x="3370" y="9232"/>
                  <a:pt x="6830" y="9818"/>
                  <a:pt x="10800" y="9818"/>
                </a:cubicBezTo>
                <a:cubicBezTo>
                  <a:pt x="14770" y="9818"/>
                  <a:pt x="18230" y="9232"/>
                  <a:pt x="20106" y="8362"/>
                </a:cubicBezTo>
                <a:cubicBezTo>
                  <a:pt x="20291" y="8514"/>
                  <a:pt x="20400" y="8672"/>
                  <a:pt x="20400" y="8836"/>
                </a:cubicBezTo>
                <a:cubicBezTo>
                  <a:pt x="20400" y="9921"/>
                  <a:pt x="16102" y="10800"/>
                  <a:pt x="10800" y="10800"/>
                </a:cubicBezTo>
                <a:moveTo>
                  <a:pt x="20400" y="12764"/>
                </a:moveTo>
                <a:cubicBezTo>
                  <a:pt x="20400" y="13848"/>
                  <a:pt x="16102" y="14727"/>
                  <a:pt x="10800" y="14727"/>
                </a:cubicBezTo>
                <a:cubicBezTo>
                  <a:pt x="5498" y="14727"/>
                  <a:pt x="1200" y="13848"/>
                  <a:pt x="1200" y="12764"/>
                </a:cubicBezTo>
                <a:lnTo>
                  <a:pt x="1200" y="10182"/>
                </a:lnTo>
                <a:cubicBezTo>
                  <a:pt x="2993" y="11131"/>
                  <a:pt x="6615" y="11782"/>
                  <a:pt x="10800" y="11782"/>
                </a:cubicBezTo>
                <a:cubicBezTo>
                  <a:pt x="14986" y="11782"/>
                  <a:pt x="18607" y="11131"/>
                  <a:pt x="20400" y="10182"/>
                </a:cubicBezTo>
                <a:cubicBezTo>
                  <a:pt x="20400" y="10182"/>
                  <a:pt x="20400" y="12764"/>
                  <a:pt x="20400" y="12764"/>
                </a:cubicBezTo>
                <a:close/>
                <a:moveTo>
                  <a:pt x="10800" y="16691"/>
                </a:moveTo>
                <a:cubicBezTo>
                  <a:pt x="5498" y="16691"/>
                  <a:pt x="1200" y="15812"/>
                  <a:pt x="1200" y="14727"/>
                </a:cubicBezTo>
                <a:cubicBezTo>
                  <a:pt x="1200" y="14563"/>
                  <a:pt x="1309" y="14405"/>
                  <a:pt x="1494" y="14253"/>
                </a:cubicBezTo>
                <a:cubicBezTo>
                  <a:pt x="3370" y="15123"/>
                  <a:pt x="6830" y="15709"/>
                  <a:pt x="10800" y="15709"/>
                </a:cubicBezTo>
                <a:cubicBezTo>
                  <a:pt x="14770" y="15709"/>
                  <a:pt x="18230" y="15123"/>
                  <a:pt x="20106" y="14253"/>
                </a:cubicBezTo>
                <a:cubicBezTo>
                  <a:pt x="20291" y="14405"/>
                  <a:pt x="20400" y="14563"/>
                  <a:pt x="20400" y="14727"/>
                </a:cubicBezTo>
                <a:cubicBezTo>
                  <a:pt x="20400" y="15812"/>
                  <a:pt x="16102" y="16691"/>
                  <a:pt x="10800" y="16691"/>
                </a:cubicBezTo>
                <a:moveTo>
                  <a:pt x="20400" y="18655"/>
                </a:moveTo>
                <a:cubicBezTo>
                  <a:pt x="20400" y="19739"/>
                  <a:pt x="16102" y="20618"/>
                  <a:pt x="10800" y="20618"/>
                </a:cubicBezTo>
                <a:cubicBezTo>
                  <a:pt x="5498" y="20618"/>
                  <a:pt x="1200" y="19739"/>
                  <a:pt x="1200" y="18655"/>
                </a:cubicBezTo>
                <a:lnTo>
                  <a:pt x="1200" y="16073"/>
                </a:lnTo>
                <a:cubicBezTo>
                  <a:pt x="2993" y="17022"/>
                  <a:pt x="6615" y="17673"/>
                  <a:pt x="10800" y="17673"/>
                </a:cubicBezTo>
                <a:cubicBezTo>
                  <a:pt x="14986" y="17673"/>
                  <a:pt x="18607" y="17022"/>
                  <a:pt x="20400" y="16073"/>
                </a:cubicBezTo>
                <a:cubicBezTo>
                  <a:pt x="20400" y="16073"/>
                  <a:pt x="20400" y="18655"/>
                  <a:pt x="20400" y="18655"/>
                </a:cubicBezTo>
                <a:close/>
                <a:moveTo>
                  <a:pt x="21600" y="2945"/>
                </a:moveTo>
                <a:cubicBezTo>
                  <a:pt x="21600" y="1319"/>
                  <a:pt x="16765" y="0"/>
                  <a:pt x="10800" y="0"/>
                </a:cubicBezTo>
                <a:cubicBezTo>
                  <a:pt x="4835" y="0"/>
                  <a:pt x="0" y="1319"/>
                  <a:pt x="0" y="2945"/>
                </a:cubicBezTo>
                <a:lnTo>
                  <a:pt x="0" y="6873"/>
                </a:lnTo>
                <a:cubicBezTo>
                  <a:pt x="0" y="7218"/>
                  <a:pt x="229" y="7547"/>
                  <a:pt x="628" y="7855"/>
                </a:cubicBezTo>
                <a:cubicBezTo>
                  <a:pt x="229" y="8162"/>
                  <a:pt x="0" y="8492"/>
                  <a:pt x="0" y="8836"/>
                </a:cubicBezTo>
                <a:lnTo>
                  <a:pt x="0" y="12764"/>
                </a:lnTo>
                <a:cubicBezTo>
                  <a:pt x="0" y="13109"/>
                  <a:pt x="229" y="13438"/>
                  <a:pt x="628" y="13745"/>
                </a:cubicBezTo>
                <a:cubicBezTo>
                  <a:pt x="229" y="14053"/>
                  <a:pt x="0" y="14383"/>
                  <a:pt x="0" y="14727"/>
                </a:cubicBezTo>
                <a:lnTo>
                  <a:pt x="0" y="18655"/>
                </a:lnTo>
                <a:cubicBezTo>
                  <a:pt x="0" y="20281"/>
                  <a:pt x="4835" y="21600"/>
                  <a:pt x="10800" y="21600"/>
                </a:cubicBezTo>
                <a:cubicBezTo>
                  <a:pt x="16765" y="21600"/>
                  <a:pt x="21600" y="20281"/>
                  <a:pt x="21600" y="18655"/>
                </a:cubicBezTo>
                <a:lnTo>
                  <a:pt x="21600" y="14727"/>
                </a:lnTo>
                <a:cubicBezTo>
                  <a:pt x="21600" y="14383"/>
                  <a:pt x="21371" y="14053"/>
                  <a:pt x="20972" y="13745"/>
                </a:cubicBezTo>
                <a:cubicBezTo>
                  <a:pt x="21371" y="13438"/>
                  <a:pt x="21600" y="13109"/>
                  <a:pt x="21600" y="12764"/>
                </a:cubicBezTo>
                <a:lnTo>
                  <a:pt x="21600" y="8836"/>
                </a:lnTo>
                <a:cubicBezTo>
                  <a:pt x="21600" y="8492"/>
                  <a:pt x="21371" y="8162"/>
                  <a:pt x="20972" y="7855"/>
                </a:cubicBezTo>
                <a:cubicBezTo>
                  <a:pt x="21371" y="7547"/>
                  <a:pt x="21600" y="7218"/>
                  <a:pt x="21600" y="6873"/>
                </a:cubicBezTo>
                <a:cubicBezTo>
                  <a:pt x="21600" y="6873"/>
                  <a:pt x="21600" y="2945"/>
                  <a:pt x="21600" y="294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0" name="Shape 2859"/>
          <p:cNvSpPr/>
          <p:nvPr/>
        </p:nvSpPr>
        <p:spPr>
          <a:xfrm>
            <a:off x="13657918"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5929" y="7018"/>
                </a:moveTo>
                <a:cubicBezTo>
                  <a:pt x="15539" y="7246"/>
                  <a:pt x="15108" y="7411"/>
                  <a:pt x="14650" y="7500"/>
                </a:cubicBezTo>
                <a:cubicBezTo>
                  <a:pt x="14282" y="7114"/>
                  <a:pt x="13759" y="6874"/>
                  <a:pt x="13179" y="6874"/>
                </a:cubicBezTo>
                <a:cubicBezTo>
                  <a:pt x="12067" y="6874"/>
                  <a:pt x="11165" y="7762"/>
                  <a:pt x="11165" y="8856"/>
                </a:cubicBezTo>
                <a:cubicBezTo>
                  <a:pt x="11165" y="9011"/>
                  <a:pt x="11183" y="9162"/>
                  <a:pt x="11217" y="9308"/>
                </a:cubicBezTo>
                <a:cubicBezTo>
                  <a:pt x="9543" y="9225"/>
                  <a:pt x="8059" y="8436"/>
                  <a:pt x="7065" y="7236"/>
                </a:cubicBezTo>
                <a:cubicBezTo>
                  <a:pt x="6892" y="7530"/>
                  <a:pt x="6793" y="7869"/>
                  <a:pt x="6793" y="8233"/>
                </a:cubicBezTo>
                <a:cubicBezTo>
                  <a:pt x="6793" y="8921"/>
                  <a:pt x="7148" y="9528"/>
                  <a:pt x="7689" y="9883"/>
                </a:cubicBezTo>
                <a:cubicBezTo>
                  <a:pt x="7359" y="9873"/>
                  <a:pt x="7048" y="9784"/>
                  <a:pt x="6776" y="9635"/>
                </a:cubicBezTo>
                <a:cubicBezTo>
                  <a:pt x="6776" y="9644"/>
                  <a:pt x="6776" y="9651"/>
                  <a:pt x="6776" y="9660"/>
                </a:cubicBezTo>
                <a:cubicBezTo>
                  <a:pt x="6776" y="10621"/>
                  <a:pt x="7471" y="11422"/>
                  <a:pt x="8392" y="11604"/>
                </a:cubicBezTo>
                <a:cubicBezTo>
                  <a:pt x="8223" y="11650"/>
                  <a:pt x="8045" y="11673"/>
                  <a:pt x="7861" y="11673"/>
                </a:cubicBezTo>
                <a:cubicBezTo>
                  <a:pt x="7732" y="11673"/>
                  <a:pt x="7605" y="11661"/>
                  <a:pt x="7483" y="11638"/>
                </a:cubicBezTo>
                <a:cubicBezTo>
                  <a:pt x="7739" y="12426"/>
                  <a:pt x="8483" y="12999"/>
                  <a:pt x="9364" y="13015"/>
                </a:cubicBezTo>
                <a:cubicBezTo>
                  <a:pt x="8674" y="13547"/>
                  <a:pt x="7806" y="13863"/>
                  <a:pt x="6862" y="13863"/>
                </a:cubicBezTo>
                <a:cubicBezTo>
                  <a:pt x="6699" y="13863"/>
                  <a:pt x="6540" y="13855"/>
                  <a:pt x="6382" y="13837"/>
                </a:cubicBezTo>
                <a:cubicBezTo>
                  <a:pt x="7274" y="14398"/>
                  <a:pt x="8332" y="14727"/>
                  <a:pt x="9470" y="14727"/>
                </a:cubicBezTo>
                <a:cubicBezTo>
                  <a:pt x="13175" y="14727"/>
                  <a:pt x="15201" y="11706"/>
                  <a:pt x="15201" y="9086"/>
                </a:cubicBezTo>
                <a:cubicBezTo>
                  <a:pt x="15201" y="9000"/>
                  <a:pt x="15199" y="8915"/>
                  <a:pt x="15195" y="8830"/>
                </a:cubicBezTo>
                <a:cubicBezTo>
                  <a:pt x="15588" y="8550"/>
                  <a:pt x="15930" y="8201"/>
                  <a:pt x="16200" y="7804"/>
                </a:cubicBezTo>
                <a:cubicBezTo>
                  <a:pt x="15839" y="7961"/>
                  <a:pt x="15451" y="8067"/>
                  <a:pt x="15043" y="8115"/>
                </a:cubicBezTo>
                <a:cubicBezTo>
                  <a:pt x="15459" y="7870"/>
                  <a:pt x="15778" y="7482"/>
                  <a:pt x="15929" y="70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1" name="Shape 2860"/>
          <p:cNvSpPr/>
          <p:nvPr/>
        </p:nvSpPr>
        <p:spPr>
          <a:xfrm>
            <a:off x="14361158"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4" y="7858"/>
                </a:lnTo>
                <a:lnTo>
                  <a:pt x="13244" y="6381"/>
                </a:lnTo>
                <a:lnTo>
                  <a:pt x="11938" y="6381"/>
                </a:lnTo>
                <a:cubicBezTo>
                  <a:pt x="10369"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2" name="Shape 2861"/>
          <p:cNvSpPr/>
          <p:nvPr/>
        </p:nvSpPr>
        <p:spPr>
          <a:xfrm>
            <a:off x="15111839"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19" y="12090"/>
                  <a:pt x="14019" y="12428"/>
                  <a:pt x="14019" y="12428"/>
                </a:cubicBezTo>
                <a:lnTo>
                  <a:pt x="14019" y="12863"/>
                </a:lnTo>
                <a:lnTo>
                  <a:pt x="14628" y="12863"/>
                </a:lnTo>
                <a:lnTo>
                  <a:pt x="14628" y="12428"/>
                </a:lnTo>
                <a:cubicBezTo>
                  <a:pt x="14628" y="12428"/>
                  <a:pt x="14628" y="12090"/>
                  <a:pt x="14324" y="12090"/>
                </a:cubicBezTo>
                <a:moveTo>
                  <a:pt x="15287" y="12380"/>
                </a:moveTo>
                <a:lnTo>
                  <a:pt x="15287" y="13348"/>
                </a:lnTo>
                <a:lnTo>
                  <a:pt x="14019" y="13348"/>
                </a:lnTo>
                <a:lnTo>
                  <a:pt x="14019" y="14072"/>
                </a:lnTo>
                <a:cubicBezTo>
                  <a:pt x="14019" y="14072"/>
                  <a:pt x="14019" y="14411"/>
                  <a:pt x="14324" y="14411"/>
                </a:cubicBezTo>
                <a:cubicBezTo>
                  <a:pt x="14628" y="14411"/>
                  <a:pt x="14628" y="14072"/>
                  <a:pt x="14628" y="14072"/>
                </a:cubicBezTo>
                <a:lnTo>
                  <a:pt x="14628" y="13734"/>
                </a:lnTo>
                <a:lnTo>
                  <a:pt x="15287" y="13734"/>
                </a:lnTo>
                <a:lnTo>
                  <a:pt x="15287" y="14266"/>
                </a:lnTo>
                <a:cubicBezTo>
                  <a:pt x="15287" y="14266"/>
                  <a:pt x="15186" y="14943"/>
                  <a:pt x="14375" y="14943"/>
                </a:cubicBezTo>
                <a:cubicBezTo>
                  <a:pt x="13564" y="14943"/>
                  <a:pt x="13411" y="14266"/>
                  <a:pt x="13411" y="14266"/>
                </a:cubicBezTo>
                <a:lnTo>
                  <a:pt x="13411" y="12380"/>
                </a:lnTo>
                <a:cubicBezTo>
                  <a:pt x="13411" y="12380"/>
                  <a:pt x="13411" y="11558"/>
                  <a:pt x="14375" y="11558"/>
                </a:cubicBezTo>
                <a:cubicBezTo>
                  <a:pt x="15338" y="11558"/>
                  <a:pt x="15287" y="12380"/>
                  <a:pt x="15287" y="12380"/>
                </a:cubicBezTo>
                <a:moveTo>
                  <a:pt x="12904" y="14169"/>
                </a:moveTo>
                <a:cubicBezTo>
                  <a:pt x="12904" y="14169"/>
                  <a:pt x="12904" y="14943"/>
                  <a:pt x="12347" y="14943"/>
                </a:cubicBezTo>
                <a:cubicBezTo>
                  <a:pt x="12005" y="14943"/>
                  <a:pt x="11798" y="14762"/>
                  <a:pt x="11687" y="14621"/>
                </a:cubicBezTo>
                <a:lnTo>
                  <a:pt x="11687" y="14895"/>
                </a:lnTo>
                <a:lnTo>
                  <a:pt x="11028" y="14895"/>
                </a:lnTo>
                <a:lnTo>
                  <a:pt x="11028" y="10446"/>
                </a:lnTo>
                <a:lnTo>
                  <a:pt x="11687" y="10446"/>
                </a:lnTo>
                <a:lnTo>
                  <a:pt x="11687" y="11888"/>
                </a:lnTo>
                <a:cubicBezTo>
                  <a:pt x="11788" y="11782"/>
                  <a:pt x="12036" y="11558"/>
                  <a:pt x="12347" y="11558"/>
                </a:cubicBezTo>
                <a:cubicBezTo>
                  <a:pt x="12752" y="11558"/>
                  <a:pt x="12904" y="11896"/>
                  <a:pt x="12904" y="12332"/>
                </a:cubicBezTo>
                <a:cubicBezTo>
                  <a:pt x="12904" y="12332"/>
                  <a:pt x="12904" y="14169"/>
                  <a:pt x="12904"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3" y="11074"/>
                </a:lnTo>
                <a:lnTo>
                  <a:pt x="6363" y="10446"/>
                </a:lnTo>
                <a:lnTo>
                  <a:pt x="8595" y="10446"/>
                </a:lnTo>
                <a:cubicBezTo>
                  <a:pt x="8595" y="10446"/>
                  <a:pt x="8595" y="11074"/>
                  <a:pt x="8595" y="11074"/>
                </a:cubicBezTo>
                <a:close/>
                <a:moveTo>
                  <a:pt x="14527" y="9430"/>
                </a:moveTo>
                <a:cubicBezTo>
                  <a:pt x="14527" y="9430"/>
                  <a:pt x="12667" y="9334"/>
                  <a:pt x="10800" y="9334"/>
                </a:cubicBezTo>
                <a:cubicBezTo>
                  <a:pt x="8940" y="9334"/>
                  <a:pt x="7074" y="9430"/>
                  <a:pt x="7074" y="9430"/>
                </a:cubicBezTo>
                <a:cubicBezTo>
                  <a:pt x="6233" y="9430"/>
                  <a:pt x="5552" y="10080"/>
                  <a:pt x="5552" y="10881"/>
                </a:cubicBezTo>
                <a:cubicBezTo>
                  <a:pt x="5552" y="10881"/>
                  <a:pt x="5400" y="11822"/>
                  <a:pt x="5400" y="12767"/>
                </a:cubicBezTo>
                <a:cubicBezTo>
                  <a:pt x="5400" y="13708"/>
                  <a:pt x="5552" y="14652"/>
                  <a:pt x="5552" y="14652"/>
                </a:cubicBezTo>
                <a:cubicBezTo>
                  <a:pt x="5552" y="15454"/>
                  <a:pt x="6233" y="16103"/>
                  <a:pt x="7074" y="16103"/>
                </a:cubicBezTo>
                <a:cubicBezTo>
                  <a:pt x="7074" y="16103"/>
                  <a:pt x="8905" y="16200"/>
                  <a:pt x="10800" y="16200"/>
                </a:cubicBezTo>
                <a:cubicBezTo>
                  <a:pt x="12630" y="16200"/>
                  <a:pt x="14527" y="16103"/>
                  <a:pt x="14527" y="16103"/>
                </a:cubicBezTo>
                <a:cubicBezTo>
                  <a:pt x="15367" y="16103"/>
                  <a:pt x="16048" y="15454"/>
                  <a:pt x="16048" y="14652"/>
                </a:cubicBezTo>
                <a:cubicBezTo>
                  <a:pt x="16048" y="14652"/>
                  <a:pt x="16200" y="13700"/>
                  <a:pt x="16200" y="12767"/>
                </a:cubicBezTo>
                <a:cubicBezTo>
                  <a:pt x="16200" y="11814"/>
                  <a:pt x="16048" y="10881"/>
                  <a:pt x="16048" y="10881"/>
                </a:cubicBezTo>
                <a:cubicBezTo>
                  <a:pt x="16048" y="10080"/>
                  <a:pt x="15367" y="9430"/>
                  <a:pt x="14527" y="9430"/>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992" y="12090"/>
                </a:moveTo>
                <a:cubicBezTo>
                  <a:pt x="11860" y="12090"/>
                  <a:pt x="11757" y="12168"/>
                  <a:pt x="11687" y="12243"/>
                </a:cubicBezTo>
                <a:lnTo>
                  <a:pt x="11687" y="14276"/>
                </a:lnTo>
                <a:cubicBezTo>
                  <a:pt x="11751" y="14345"/>
                  <a:pt x="11847" y="14411"/>
                  <a:pt x="11992" y="14411"/>
                </a:cubicBezTo>
                <a:cubicBezTo>
                  <a:pt x="12296" y="14411"/>
                  <a:pt x="12296" y="14072"/>
                  <a:pt x="12296" y="14072"/>
                </a:cubicBezTo>
                <a:lnTo>
                  <a:pt x="12296" y="12428"/>
                </a:lnTo>
                <a:cubicBezTo>
                  <a:pt x="12296" y="12428"/>
                  <a:pt x="12245" y="12090"/>
                  <a:pt x="11992" y="1209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2397" y="8801"/>
                </a:moveTo>
                <a:cubicBezTo>
                  <a:pt x="12802" y="8801"/>
                  <a:pt x="13158" y="8449"/>
                  <a:pt x="13158" y="8449"/>
                </a:cubicBezTo>
                <a:lnTo>
                  <a:pt x="13158" y="8751"/>
                </a:lnTo>
                <a:lnTo>
                  <a:pt x="13766" y="8751"/>
                </a:lnTo>
                <a:lnTo>
                  <a:pt x="13766" y="5878"/>
                </a:lnTo>
                <a:lnTo>
                  <a:pt x="13158" y="5878"/>
                </a:lnTo>
                <a:lnTo>
                  <a:pt x="13158" y="8096"/>
                </a:lnTo>
                <a:cubicBezTo>
                  <a:pt x="13158" y="8096"/>
                  <a:pt x="12955" y="8348"/>
                  <a:pt x="12752" y="8348"/>
                </a:cubicBezTo>
                <a:cubicBezTo>
                  <a:pt x="12549" y="8348"/>
                  <a:pt x="12549" y="8196"/>
                  <a:pt x="12549" y="8196"/>
                </a:cubicBezTo>
                <a:lnTo>
                  <a:pt x="12549" y="5878"/>
                </a:lnTo>
                <a:lnTo>
                  <a:pt x="11941" y="5878"/>
                </a:lnTo>
                <a:lnTo>
                  <a:pt x="11941" y="8398"/>
                </a:lnTo>
                <a:cubicBezTo>
                  <a:pt x="11941" y="8398"/>
                  <a:pt x="11992" y="8801"/>
                  <a:pt x="12397" y="8801"/>
                </a:cubicBezTo>
                <a:moveTo>
                  <a:pt x="10166" y="6634"/>
                </a:moveTo>
                <a:cubicBezTo>
                  <a:pt x="10166" y="6467"/>
                  <a:pt x="10302" y="6332"/>
                  <a:pt x="10470" y="6332"/>
                </a:cubicBezTo>
                <a:cubicBezTo>
                  <a:pt x="10639" y="6332"/>
                  <a:pt x="10775" y="6467"/>
                  <a:pt x="10775" y="6634"/>
                </a:cubicBezTo>
                <a:lnTo>
                  <a:pt x="10775" y="8045"/>
                </a:lnTo>
                <a:cubicBezTo>
                  <a:pt x="10775" y="8212"/>
                  <a:pt x="10639" y="8348"/>
                  <a:pt x="10470" y="8348"/>
                </a:cubicBezTo>
                <a:cubicBezTo>
                  <a:pt x="10302"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8"/>
                  <a:pt x="10572" y="5878"/>
                </a:cubicBezTo>
                <a:lnTo>
                  <a:pt x="10369" y="5878"/>
                </a:lnTo>
                <a:cubicBezTo>
                  <a:pt x="9921" y="5878"/>
                  <a:pt x="9558" y="6239"/>
                  <a:pt x="9558" y="6684"/>
                </a:cubicBezTo>
                <a:lnTo>
                  <a:pt x="9558" y="7995"/>
                </a:lnTo>
                <a:cubicBezTo>
                  <a:pt x="9558" y="8440"/>
                  <a:pt x="9921" y="8801"/>
                  <a:pt x="10369" y="880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3" name="Shape 2862"/>
          <p:cNvSpPr/>
          <p:nvPr/>
        </p:nvSpPr>
        <p:spPr>
          <a:xfrm>
            <a:off x="15815078"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672" y="6382"/>
                </a:moveTo>
                <a:cubicBezTo>
                  <a:pt x="10464"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9" y="11643"/>
                </a:cubicBezTo>
                <a:cubicBezTo>
                  <a:pt x="8462" y="11568"/>
                  <a:pt x="8536" y="11425"/>
                  <a:pt x="8519" y="11330"/>
                </a:cubicBezTo>
                <a:cubicBezTo>
                  <a:pt x="8490" y="11170"/>
                  <a:pt x="8318" y="11068"/>
                  <a:pt x="8246" y="10939"/>
                </a:cubicBezTo>
                <a:cubicBezTo>
                  <a:pt x="8099" y="10677"/>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7"/>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7" y="10569"/>
                  <a:pt x="9347" y="10878"/>
                  <a:pt x="9322" y="10986"/>
                </a:cubicBezTo>
                <a:cubicBezTo>
                  <a:pt x="9213" y="11462"/>
                  <a:pt x="9088" y="11974"/>
                  <a:pt x="8953" y="12442"/>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7"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1"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4" name="Shape 2863"/>
          <p:cNvSpPr/>
          <p:nvPr/>
        </p:nvSpPr>
        <p:spPr>
          <a:xfrm>
            <a:off x="16518318"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81" y="6871"/>
                </a:moveTo>
                <a:cubicBezTo>
                  <a:pt x="12915" y="6830"/>
                  <a:pt x="11990" y="7537"/>
                  <a:pt x="11505" y="8992"/>
                </a:cubicBezTo>
                <a:cubicBezTo>
                  <a:pt x="11755" y="8897"/>
                  <a:pt x="11997" y="8849"/>
                  <a:pt x="12232" y="8849"/>
                </a:cubicBezTo>
                <a:cubicBezTo>
                  <a:pt x="12732" y="8849"/>
                  <a:pt x="12952" y="9108"/>
                  <a:pt x="12893" y="9624"/>
                </a:cubicBezTo>
                <a:cubicBezTo>
                  <a:pt x="12864" y="9937"/>
                  <a:pt x="12643" y="10393"/>
                  <a:pt x="12232" y="10991"/>
                </a:cubicBezTo>
                <a:cubicBezTo>
                  <a:pt x="11821" y="11589"/>
                  <a:pt x="11513" y="11888"/>
                  <a:pt x="11307" y="11888"/>
                </a:cubicBezTo>
                <a:cubicBezTo>
                  <a:pt x="11043" y="11888"/>
                  <a:pt x="10800" y="11426"/>
                  <a:pt x="10580" y="10502"/>
                </a:cubicBezTo>
                <a:cubicBezTo>
                  <a:pt x="10506" y="10230"/>
                  <a:pt x="10374" y="9536"/>
                  <a:pt x="10183" y="8421"/>
                </a:cubicBezTo>
                <a:cubicBezTo>
                  <a:pt x="10007" y="7388"/>
                  <a:pt x="9537" y="6905"/>
                  <a:pt x="8774" y="6973"/>
                </a:cubicBezTo>
                <a:cubicBezTo>
                  <a:pt x="8450" y="7000"/>
                  <a:pt x="7966" y="7272"/>
                  <a:pt x="7320" y="7789"/>
                </a:cubicBezTo>
                <a:cubicBezTo>
                  <a:pt x="6849" y="8183"/>
                  <a:pt x="6372" y="8577"/>
                  <a:pt x="5888" y="8972"/>
                </a:cubicBezTo>
                <a:lnTo>
                  <a:pt x="6350" y="9522"/>
                </a:lnTo>
                <a:cubicBezTo>
                  <a:pt x="6790" y="9237"/>
                  <a:pt x="7047" y="9094"/>
                  <a:pt x="7121" y="9094"/>
                </a:cubicBezTo>
                <a:cubicBezTo>
                  <a:pt x="7459" y="9094"/>
                  <a:pt x="7774" y="9583"/>
                  <a:pt x="8068" y="10562"/>
                </a:cubicBezTo>
                <a:cubicBezTo>
                  <a:pt x="8333" y="11460"/>
                  <a:pt x="8597" y="12358"/>
                  <a:pt x="8861" y="13255"/>
                </a:cubicBezTo>
                <a:cubicBezTo>
                  <a:pt x="9258" y="14234"/>
                  <a:pt x="9743" y="14723"/>
                  <a:pt x="10316" y="14723"/>
                </a:cubicBezTo>
                <a:cubicBezTo>
                  <a:pt x="11241" y="14723"/>
                  <a:pt x="12372" y="13921"/>
                  <a:pt x="13709" y="12317"/>
                </a:cubicBezTo>
                <a:cubicBezTo>
                  <a:pt x="15001" y="10780"/>
                  <a:pt x="15669" y="9570"/>
                  <a:pt x="15713" y="8686"/>
                </a:cubicBezTo>
                <a:cubicBezTo>
                  <a:pt x="15772" y="7503"/>
                  <a:pt x="15295" y="6898"/>
                  <a:pt x="14281" y="687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5" name="Shape 2864"/>
          <p:cNvSpPr/>
          <p:nvPr/>
        </p:nvSpPr>
        <p:spPr>
          <a:xfrm>
            <a:off x="17221557"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725" y="7359"/>
                </a:moveTo>
                <a:lnTo>
                  <a:pt x="13743" y="7359"/>
                </a:lnTo>
                <a:lnTo>
                  <a:pt x="13743" y="8833"/>
                </a:lnTo>
                <a:lnTo>
                  <a:pt x="12265" y="8833"/>
                </a:lnTo>
                <a:lnTo>
                  <a:pt x="12265" y="9816"/>
                </a:lnTo>
                <a:lnTo>
                  <a:pt x="13743" y="9816"/>
                </a:lnTo>
                <a:lnTo>
                  <a:pt x="13743" y="11283"/>
                </a:lnTo>
                <a:lnTo>
                  <a:pt x="14725" y="11283"/>
                </a:lnTo>
                <a:lnTo>
                  <a:pt x="14725" y="9816"/>
                </a:lnTo>
                <a:lnTo>
                  <a:pt x="16205" y="9816"/>
                </a:lnTo>
                <a:lnTo>
                  <a:pt x="16205" y="8833"/>
                </a:lnTo>
                <a:lnTo>
                  <a:pt x="14725" y="8833"/>
                </a:lnTo>
                <a:cubicBezTo>
                  <a:pt x="14725" y="8833"/>
                  <a:pt x="14725" y="7359"/>
                  <a:pt x="14725" y="7359"/>
                </a:cubicBezTo>
                <a:close/>
                <a:moveTo>
                  <a:pt x="9321" y="13946"/>
                </a:moveTo>
                <a:cubicBezTo>
                  <a:pt x="8620" y="13946"/>
                  <a:pt x="8071" y="13495"/>
                  <a:pt x="8071" y="12919"/>
                </a:cubicBezTo>
                <a:cubicBezTo>
                  <a:pt x="8071" y="12392"/>
                  <a:pt x="8713" y="11929"/>
                  <a:pt x="9446" y="11929"/>
                </a:cubicBezTo>
                <a:lnTo>
                  <a:pt x="9446" y="11723"/>
                </a:lnTo>
                <a:lnTo>
                  <a:pt x="9447" y="11723"/>
                </a:lnTo>
                <a:lnTo>
                  <a:pt x="9465" y="11929"/>
                </a:lnTo>
                <a:cubicBezTo>
                  <a:pt x="9624" y="11930"/>
                  <a:pt x="9777" y="11954"/>
                  <a:pt x="9922" y="12000"/>
                </a:cubicBezTo>
                <a:lnTo>
                  <a:pt x="10067" y="12104"/>
                </a:lnTo>
                <a:cubicBezTo>
                  <a:pt x="10440" y="12371"/>
                  <a:pt x="10637" y="12521"/>
                  <a:pt x="10695" y="12764"/>
                </a:cubicBezTo>
                <a:cubicBezTo>
                  <a:pt x="10710" y="12827"/>
                  <a:pt x="10717" y="12891"/>
                  <a:pt x="10717" y="12954"/>
                </a:cubicBezTo>
                <a:cubicBezTo>
                  <a:pt x="10717" y="13612"/>
                  <a:pt x="10247" y="13946"/>
                  <a:pt x="9321" y="13946"/>
                </a:cubicBezTo>
                <a:moveTo>
                  <a:pt x="8542" y="8739"/>
                </a:moveTo>
                <a:cubicBezTo>
                  <a:pt x="8495" y="8362"/>
                  <a:pt x="8574" y="8014"/>
                  <a:pt x="8754" y="7806"/>
                </a:cubicBezTo>
                <a:cubicBezTo>
                  <a:pt x="8864" y="7680"/>
                  <a:pt x="9006" y="7613"/>
                  <a:pt x="9164" y="7613"/>
                </a:cubicBezTo>
                <a:lnTo>
                  <a:pt x="9164" y="7409"/>
                </a:lnTo>
                <a:lnTo>
                  <a:pt x="9182" y="7613"/>
                </a:lnTo>
                <a:cubicBezTo>
                  <a:pt x="9653" y="7628"/>
                  <a:pt x="10105" y="8185"/>
                  <a:pt x="10189" y="8855"/>
                </a:cubicBezTo>
                <a:cubicBezTo>
                  <a:pt x="10237" y="9239"/>
                  <a:pt x="10155" y="9596"/>
                  <a:pt x="9970" y="9809"/>
                </a:cubicBezTo>
                <a:cubicBezTo>
                  <a:pt x="9860" y="9935"/>
                  <a:pt x="9722" y="10002"/>
                  <a:pt x="9550" y="10001"/>
                </a:cubicBezTo>
                <a:lnTo>
                  <a:pt x="9549" y="10001"/>
                </a:lnTo>
                <a:cubicBezTo>
                  <a:pt x="9087" y="9988"/>
                  <a:pt x="8626" y="9409"/>
                  <a:pt x="8542" y="8739"/>
                </a:cubicBezTo>
                <a:moveTo>
                  <a:pt x="10838" y="11196"/>
                </a:moveTo>
                <a:cubicBezTo>
                  <a:pt x="10586" y="11009"/>
                  <a:pt x="10351" y="10732"/>
                  <a:pt x="10342" y="10646"/>
                </a:cubicBezTo>
                <a:cubicBezTo>
                  <a:pt x="10342" y="10499"/>
                  <a:pt x="10342" y="10431"/>
                  <a:pt x="10689" y="10148"/>
                </a:cubicBezTo>
                <a:cubicBezTo>
                  <a:pt x="11138" y="9780"/>
                  <a:pt x="11386" y="9295"/>
                  <a:pt x="11386" y="8784"/>
                </a:cubicBezTo>
                <a:cubicBezTo>
                  <a:pt x="11386" y="8342"/>
                  <a:pt x="11262" y="7947"/>
                  <a:pt x="11050" y="7659"/>
                </a:cubicBezTo>
                <a:lnTo>
                  <a:pt x="11238" y="7659"/>
                </a:lnTo>
                <a:lnTo>
                  <a:pt x="12276" y="6873"/>
                </a:lnTo>
                <a:lnTo>
                  <a:pt x="9463" y="6873"/>
                </a:lnTo>
                <a:cubicBezTo>
                  <a:pt x="8335" y="6873"/>
                  <a:pt x="7345" y="7759"/>
                  <a:pt x="7345" y="8769"/>
                </a:cubicBezTo>
                <a:cubicBezTo>
                  <a:pt x="7345" y="9812"/>
                  <a:pt x="8109" y="10605"/>
                  <a:pt x="9137" y="10648"/>
                </a:cubicBezTo>
                <a:cubicBezTo>
                  <a:pt x="9121" y="10722"/>
                  <a:pt x="9113" y="10795"/>
                  <a:pt x="9113" y="10868"/>
                </a:cubicBezTo>
                <a:cubicBezTo>
                  <a:pt x="9113" y="11018"/>
                  <a:pt x="9147" y="11162"/>
                  <a:pt x="9216" y="11300"/>
                </a:cubicBezTo>
                <a:cubicBezTo>
                  <a:pt x="7943" y="11309"/>
                  <a:pt x="6870" y="12161"/>
                  <a:pt x="6870" y="13167"/>
                </a:cubicBezTo>
                <a:cubicBezTo>
                  <a:pt x="6870" y="14071"/>
                  <a:pt x="7903" y="14727"/>
                  <a:pt x="9325" y="14727"/>
                </a:cubicBezTo>
                <a:cubicBezTo>
                  <a:pt x="10861" y="14727"/>
                  <a:pt x="11690" y="13766"/>
                  <a:pt x="11690" y="12860"/>
                </a:cubicBezTo>
                <a:cubicBezTo>
                  <a:pt x="11690" y="12108"/>
                  <a:pt x="11459" y="11656"/>
                  <a:pt x="10838" y="11196"/>
                </a:cubicBezTo>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6" name="Shape 2865"/>
          <p:cNvSpPr/>
          <p:nvPr/>
        </p:nvSpPr>
        <p:spPr>
          <a:xfrm>
            <a:off x="17924796"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3430" y="9320"/>
                </a:moveTo>
                <a:cubicBezTo>
                  <a:pt x="11975" y="9320"/>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0"/>
                  <a:pt x="13430" y="9320"/>
                </a:cubicBezTo>
                <a:moveTo>
                  <a:pt x="6873" y="14727"/>
                </a:moveTo>
                <a:lnTo>
                  <a:pt x="8829" y="14727"/>
                </a:lnTo>
                <a:lnTo>
                  <a:pt x="8829" y="9320"/>
                </a:lnTo>
                <a:lnTo>
                  <a:pt x="6873" y="9320"/>
                </a:lnTo>
                <a:cubicBezTo>
                  <a:pt x="6873" y="9320"/>
                  <a:pt x="6873" y="14727"/>
                  <a:pt x="6873" y="14727"/>
                </a:cubicBezTo>
                <a:close/>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7" name="Shape 2866"/>
          <p:cNvSpPr/>
          <p:nvPr/>
        </p:nvSpPr>
        <p:spPr>
          <a:xfrm>
            <a:off x="18628036"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1591" y="13291"/>
                </a:moveTo>
                <a:cubicBezTo>
                  <a:pt x="11452" y="13214"/>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9" y="13478"/>
                  <a:pt x="9448" y="13667"/>
                </a:cubicBezTo>
                <a:cubicBezTo>
                  <a:pt x="9528" y="13856"/>
                  <a:pt x="9671" y="14034"/>
                  <a:pt x="9879" y="14202"/>
                </a:cubicBezTo>
                <a:cubicBezTo>
                  <a:pt x="10086" y="14370"/>
                  <a:pt x="10336" y="14498"/>
                  <a:pt x="10629" y="14589"/>
                </a:cubicBezTo>
                <a:cubicBezTo>
                  <a:pt x="10922" y="14679"/>
                  <a:pt x="11238" y="14727"/>
                  <a:pt x="11620" y="14727"/>
                </a:cubicBezTo>
                <a:cubicBezTo>
                  <a:pt x="11955" y="14727"/>
                  <a:pt x="12228" y="14693"/>
                  <a:pt x="12517" y="14629"/>
                </a:cubicBezTo>
                <a:cubicBezTo>
                  <a:pt x="12806" y="14566"/>
                  <a:pt x="13221" y="14455"/>
                  <a:pt x="13578" y="14297"/>
                </a:cubicBezTo>
                <a:lnTo>
                  <a:pt x="13583" y="13091"/>
                </a:lnTo>
                <a:cubicBezTo>
                  <a:pt x="13165" y="13349"/>
                  <a:pt x="12648" y="13447"/>
                  <a:pt x="12225" y="13447"/>
                </a:cubicBezTo>
                <a:cubicBezTo>
                  <a:pt x="11987" y="13447"/>
                  <a:pt x="11776" y="13395"/>
                  <a:pt x="11591" y="132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8" name="Shape 2867"/>
          <p:cNvSpPr/>
          <p:nvPr/>
        </p:nvSpPr>
        <p:spPr>
          <a:xfrm>
            <a:off x="19331275"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2"/>
                </a:lnTo>
                <a:cubicBezTo>
                  <a:pt x="13281" y="13032"/>
                  <a:pt x="13386" y="13050"/>
                  <a:pt x="13473" y="13085"/>
                </a:cubicBezTo>
                <a:lnTo>
                  <a:pt x="13579" y="13126"/>
                </a:lnTo>
                <a:lnTo>
                  <a:pt x="13598" y="13012"/>
                </a:lnTo>
                <a:cubicBezTo>
                  <a:pt x="13837" y="11522"/>
                  <a:pt x="14296" y="9525"/>
                  <a:pt x="14542" y="8453"/>
                </a:cubicBezTo>
                <a:cubicBezTo>
                  <a:pt x="14618" y="8121"/>
                  <a:pt x="14675" y="7877"/>
                  <a:pt x="14698" y="7763"/>
                </a:cubicBezTo>
                <a:cubicBezTo>
                  <a:pt x="14745" y="7530"/>
                  <a:pt x="14724" y="7343"/>
                  <a:pt x="14637" y="7206"/>
                </a:cubicBezTo>
                <a:cubicBezTo>
                  <a:pt x="14563" y="7092"/>
                  <a:pt x="14447" y="7018"/>
                  <a:pt x="14291" y="6986"/>
                </a:cubicBezTo>
                <a:moveTo>
                  <a:pt x="13280" y="13606"/>
                </a:moveTo>
                <a:cubicBezTo>
                  <a:pt x="12921" y="13524"/>
                  <a:pt x="12660" y="13682"/>
                  <a:pt x="12569" y="14030"/>
                </a:cubicBezTo>
                <a:cubicBezTo>
                  <a:pt x="12528" y="14187"/>
                  <a:pt x="12550" y="14335"/>
                  <a:pt x="12631" y="14459"/>
                </a:cubicBezTo>
                <a:cubicBezTo>
                  <a:pt x="12706" y="14574"/>
                  <a:pt x="12831" y="14661"/>
                  <a:pt x="12982" y="14701"/>
                </a:cubicBezTo>
                <a:cubicBezTo>
                  <a:pt x="13045" y="14719"/>
                  <a:pt x="13109" y="14728"/>
                  <a:pt x="13172" y="14728"/>
                </a:cubicBezTo>
                <a:cubicBezTo>
                  <a:pt x="13438" y="14728"/>
                  <a:pt x="13639" y="14578"/>
                  <a:pt x="13698" y="14338"/>
                </a:cubicBezTo>
                <a:cubicBezTo>
                  <a:pt x="13741" y="14156"/>
                  <a:pt x="13722" y="13990"/>
                  <a:pt x="13643" y="13857"/>
                </a:cubicBezTo>
                <a:cubicBezTo>
                  <a:pt x="13567" y="13732"/>
                  <a:pt x="13439" y="13644"/>
                  <a:pt x="13280" y="13606"/>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98" y="6884"/>
                </a:moveTo>
                <a:lnTo>
                  <a:pt x="12930" y="6884"/>
                </a:lnTo>
                <a:lnTo>
                  <a:pt x="12906" y="6887"/>
                </a:lnTo>
                <a:cubicBezTo>
                  <a:pt x="12646" y="6961"/>
                  <a:pt x="12244" y="6961"/>
                  <a:pt x="11983" y="6887"/>
                </a:cubicBezTo>
                <a:lnTo>
                  <a:pt x="11902" y="6884"/>
                </a:lnTo>
                <a:lnTo>
                  <a:pt x="9988" y="10156"/>
                </a:lnTo>
                <a:lnTo>
                  <a:pt x="8067" y="6873"/>
                </a:lnTo>
                <a:lnTo>
                  <a:pt x="8000" y="6891"/>
                </a:lnTo>
                <a:cubicBezTo>
                  <a:pt x="7739" y="6962"/>
                  <a:pt x="7347" y="6960"/>
                  <a:pt x="7088" y="6887"/>
                </a:cubicBezTo>
                <a:lnTo>
                  <a:pt x="6878" y="6884"/>
                </a:lnTo>
                <a:lnTo>
                  <a:pt x="9482" y="11392"/>
                </a:lnTo>
                <a:lnTo>
                  <a:pt x="9404" y="14626"/>
                </a:lnTo>
                <a:lnTo>
                  <a:pt x="9407" y="14722"/>
                </a:lnTo>
                <a:lnTo>
                  <a:pt x="9502" y="14722"/>
                </a:lnTo>
                <a:lnTo>
                  <a:pt x="9526" y="14719"/>
                </a:lnTo>
                <a:cubicBezTo>
                  <a:pt x="9786" y="14646"/>
                  <a:pt x="10190" y="14646"/>
                  <a:pt x="10449" y="14719"/>
                </a:cubicBezTo>
                <a:lnTo>
                  <a:pt x="10573" y="14722"/>
                </a:lnTo>
                <a:lnTo>
                  <a:pt x="10512" y="11391"/>
                </a:lnTo>
                <a:cubicBezTo>
                  <a:pt x="10600" y="11229"/>
                  <a:pt x="11150" y="10205"/>
                  <a:pt x="11738" y="9180"/>
                </a:cubicBezTo>
                <a:cubicBezTo>
                  <a:pt x="12342" y="8126"/>
                  <a:pt x="13008" y="7040"/>
                  <a:pt x="13015" y="7029"/>
                </a:cubicBezTo>
                <a:cubicBezTo>
                  <a:pt x="13015" y="7029"/>
                  <a:pt x="13098" y="6884"/>
                  <a:pt x="13098" y="688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59" name="Shape 2868"/>
          <p:cNvSpPr/>
          <p:nvPr/>
        </p:nvSpPr>
        <p:spPr>
          <a:xfrm>
            <a:off x="20034515"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3062" y="5890"/>
                </a:moveTo>
                <a:lnTo>
                  <a:pt x="10786" y="7776"/>
                </a:lnTo>
                <a:lnTo>
                  <a:pt x="13925" y="9725"/>
                </a:lnTo>
                <a:lnTo>
                  <a:pt x="16200" y="7926"/>
                </a:lnTo>
                <a:cubicBezTo>
                  <a:pt x="16200" y="7926"/>
                  <a:pt x="13062" y="5890"/>
                  <a:pt x="13062" y="5890"/>
                </a:cubicBezTo>
                <a:close/>
                <a:moveTo>
                  <a:pt x="5400" y="8027"/>
                </a:moveTo>
                <a:lnTo>
                  <a:pt x="7647" y="9763"/>
                </a:lnTo>
                <a:lnTo>
                  <a:pt x="10786" y="7776"/>
                </a:lnTo>
                <a:lnTo>
                  <a:pt x="8630" y="5891"/>
                </a:lnTo>
                <a:cubicBezTo>
                  <a:pt x="8630" y="5891"/>
                  <a:pt x="5400" y="8027"/>
                  <a:pt x="5400" y="8027"/>
                </a:cubicBezTo>
                <a:close/>
                <a:moveTo>
                  <a:pt x="12965" y="14699"/>
                </a:moveTo>
                <a:lnTo>
                  <a:pt x="12958" y="14707"/>
                </a:lnTo>
                <a:lnTo>
                  <a:pt x="10801" y="13100"/>
                </a:lnTo>
                <a:lnTo>
                  <a:pt x="8731" y="14685"/>
                </a:lnTo>
                <a:lnTo>
                  <a:pt x="8712" y="14715"/>
                </a:lnTo>
                <a:lnTo>
                  <a:pt x="7571" y="14025"/>
                </a:lnTo>
                <a:lnTo>
                  <a:pt x="7571" y="14627"/>
                </a:lnTo>
                <a:lnTo>
                  <a:pt x="10799" y="16692"/>
                </a:lnTo>
                <a:lnTo>
                  <a:pt x="14000" y="14627"/>
                </a:lnTo>
                <a:lnTo>
                  <a:pt x="14000" y="14067"/>
                </a:lnTo>
                <a:lnTo>
                  <a:pt x="12965" y="14699"/>
                </a:lnTo>
                <a:cubicBezTo>
                  <a:pt x="12965" y="14699"/>
                  <a:pt x="12965" y="14699"/>
                  <a:pt x="12965" y="14699"/>
                </a:cubicBezTo>
                <a:close/>
                <a:moveTo>
                  <a:pt x="7642" y="9766"/>
                </a:moveTo>
                <a:lnTo>
                  <a:pt x="5404" y="11577"/>
                </a:lnTo>
                <a:lnTo>
                  <a:pt x="7350" y="12746"/>
                </a:lnTo>
                <a:lnTo>
                  <a:pt x="7351" y="12745"/>
                </a:lnTo>
                <a:lnTo>
                  <a:pt x="7775" y="13002"/>
                </a:lnTo>
                <a:lnTo>
                  <a:pt x="8631" y="13516"/>
                </a:lnTo>
                <a:lnTo>
                  <a:pt x="10063" y="12429"/>
                </a:lnTo>
                <a:lnTo>
                  <a:pt x="10780" y="11880"/>
                </a:lnTo>
                <a:lnTo>
                  <a:pt x="10782" y="11882"/>
                </a:lnTo>
                <a:lnTo>
                  <a:pt x="10786" y="11880"/>
                </a:lnTo>
                <a:lnTo>
                  <a:pt x="10798" y="11888"/>
                </a:lnTo>
                <a:lnTo>
                  <a:pt x="10805" y="11880"/>
                </a:lnTo>
                <a:lnTo>
                  <a:pt x="12509" y="13148"/>
                </a:lnTo>
                <a:lnTo>
                  <a:pt x="13007" y="13515"/>
                </a:lnTo>
                <a:lnTo>
                  <a:pt x="16198" y="11575"/>
                </a:lnTo>
                <a:lnTo>
                  <a:pt x="13925" y="9727"/>
                </a:lnTo>
                <a:lnTo>
                  <a:pt x="10788" y="11715"/>
                </a:lnTo>
                <a:cubicBezTo>
                  <a:pt x="10788" y="11715"/>
                  <a:pt x="7642" y="9766"/>
                  <a:pt x="7642" y="9766"/>
                </a:cubicBezTo>
                <a:close/>
                <a:moveTo>
                  <a:pt x="13925" y="9727"/>
                </a:moveTo>
                <a:lnTo>
                  <a:pt x="13925" y="9725"/>
                </a:lnTo>
                <a:lnTo>
                  <a:pt x="13925" y="9725"/>
                </a:lnTo>
                <a:lnTo>
                  <a:pt x="13924" y="9725"/>
                </a:lnTo>
                <a:cubicBezTo>
                  <a:pt x="13924" y="9725"/>
                  <a:pt x="13925" y="9727"/>
                  <a:pt x="13925" y="9727"/>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0" name="Shape 2869"/>
          <p:cNvSpPr/>
          <p:nvPr/>
        </p:nvSpPr>
        <p:spPr>
          <a:xfrm>
            <a:off x="20737754"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7"/>
                  <a:pt x="14287" y="14727"/>
                  <a:pt x="13745" y="14727"/>
                </a:cubicBezTo>
                <a:lnTo>
                  <a:pt x="7855" y="14727"/>
                </a:lnTo>
                <a:cubicBezTo>
                  <a:pt x="7313" y="14727"/>
                  <a:pt x="6873" y="14287"/>
                  <a:pt x="6873" y="13745"/>
                </a:cubicBezTo>
                <a:lnTo>
                  <a:pt x="6873" y="10309"/>
                </a:lnTo>
                <a:lnTo>
                  <a:pt x="7904" y="10309"/>
                </a:lnTo>
                <a:cubicBezTo>
                  <a:pt x="7877" y="10470"/>
                  <a:pt x="7855" y="10632"/>
                  <a:pt x="7855" y="10800"/>
                </a:cubicBezTo>
                <a:cubicBezTo>
                  <a:pt x="7855" y="12427"/>
                  <a:pt x="9173" y="13745"/>
                  <a:pt x="10800" y="13745"/>
                </a:cubicBezTo>
                <a:cubicBezTo>
                  <a:pt x="12426"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1" name="Shape 2870"/>
          <p:cNvSpPr/>
          <p:nvPr/>
        </p:nvSpPr>
        <p:spPr>
          <a:xfrm>
            <a:off x="21440993" y="3707924"/>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7"/>
                </a:lnTo>
                <a:cubicBezTo>
                  <a:pt x="15118" y="9995"/>
                  <a:pt x="15213" y="9425"/>
                  <a:pt x="15213" y="8919"/>
                </a:cubicBezTo>
                <a:cubicBezTo>
                  <a:pt x="15213" y="8812"/>
                  <a:pt x="15201" y="8718"/>
                  <a:pt x="15194" y="8620"/>
                </a:cubicBezTo>
                <a:cubicBezTo>
                  <a:pt x="15521" y="9277"/>
                  <a:pt x="15709" y="10016"/>
                  <a:pt x="15709" y="10800"/>
                </a:cubicBezTo>
                <a:moveTo>
                  <a:pt x="11487"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1" y="8413"/>
                </a:cubicBezTo>
                <a:cubicBezTo>
                  <a:pt x="9351" y="8413"/>
                  <a:pt x="9605" y="8444"/>
                  <a:pt x="9874" y="8460"/>
                </a:cubicBezTo>
                <a:lnTo>
                  <a:pt x="10651" y="10590"/>
                </a:lnTo>
                <a:lnTo>
                  <a:pt x="9559" y="13866"/>
                </a:lnTo>
                <a:lnTo>
                  <a:pt x="7742" y="8460"/>
                </a:lnTo>
                <a:cubicBezTo>
                  <a:pt x="8042" y="8444"/>
                  <a:pt x="8313" y="8413"/>
                  <a:pt x="8313" y="8413"/>
                </a:cubicBezTo>
                <a:cubicBezTo>
                  <a:pt x="8581" y="8380"/>
                  <a:pt x="8550" y="7986"/>
                  <a:pt x="8281" y="8001"/>
                </a:cubicBezTo>
                <a:cubicBezTo>
                  <a:pt x="8281" y="8001"/>
                  <a:pt x="7473" y="8065"/>
                  <a:pt x="6951" y="8065"/>
                </a:cubicBezTo>
                <a:cubicBezTo>
                  <a:pt x="6885" y="8065"/>
                  <a:pt x="6805" y="8063"/>
                  <a:pt x="6726" y="8060"/>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90" y="12162"/>
                </a:cubicBezTo>
                <a:lnTo>
                  <a:pt x="13291" y="13825"/>
                </a:lnTo>
                <a:cubicBezTo>
                  <a:pt x="13291" y="13825"/>
                  <a:pt x="11487" y="8460"/>
                  <a:pt x="11487" y="8460"/>
                </a:cubicBezTo>
                <a:close/>
                <a:moveTo>
                  <a:pt x="10800" y="15709"/>
                </a:moveTo>
                <a:cubicBezTo>
                  <a:pt x="10320" y="15709"/>
                  <a:pt x="9857" y="15637"/>
                  <a:pt x="9417" y="15508"/>
                </a:cubicBezTo>
                <a:lnTo>
                  <a:pt x="10887" y="11237"/>
                </a:lnTo>
                <a:cubicBezTo>
                  <a:pt x="10887" y="11237"/>
                  <a:pt x="12211" y="14864"/>
                  <a:pt x="12426" y="15428"/>
                </a:cubicBezTo>
                <a:cubicBezTo>
                  <a:pt x="11916" y="15607"/>
                  <a:pt x="11370" y="15709"/>
                  <a:pt x="10800" y="15709"/>
                </a:cubicBezTo>
                <a:moveTo>
                  <a:pt x="5891" y="10800"/>
                </a:moveTo>
                <a:cubicBezTo>
                  <a:pt x="5891" y="10118"/>
                  <a:pt x="6030" y="9470"/>
                  <a:pt x="6281" y="8880"/>
                </a:cubicBezTo>
                <a:lnTo>
                  <a:pt x="8578"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4" y="16691"/>
                  <a:pt x="16691" y="14054"/>
                  <a:pt x="16691" y="10800"/>
                </a:cubicBezTo>
                <a:cubicBezTo>
                  <a:pt x="16691" y="7547"/>
                  <a:pt x="14054" y="4909"/>
                  <a:pt x="10800" y="4909"/>
                </a:cubicBezTo>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2" name="Shape 2871"/>
          <p:cNvSpPr/>
          <p:nvPr/>
        </p:nvSpPr>
        <p:spPr>
          <a:xfrm>
            <a:off x="15111839"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4236" y="10309"/>
                </a:moveTo>
                <a:cubicBezTo>
                  <a:pt x="13552"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9" y="14322"/>
                  <a:pt x="13226" y="15065"/>
                </a:cubicBezTo>
                <a:moveTo>
                  <a:pt x="10800" y="15709"/>
                </a:moveTo>
                <a:cubicBezTo>
                  <a:pt x="9746" y="15709"/>
                  <a:pt x="8772" y="15374"/>
                  <a:pt x="7971" y="14808"/>
                </a:cubicBezTo>
                <a:cubicBezTo>
                  <a:pt x="8822" y="13429"/>
                  <a:pt x="10108" y="12348"/>
                  <a:pt x="11646" y="11769"/>
                </a:cubicBezTo>
                <a:cubicBezTo>
                  <a:pt x="12027" y="12943"/>
                  <a:pt x="12241" y="14191"/>
                  <a:pt x="12264" y="15487"/>
                </a:cubicBezTo>
                <a:cubicBezTo>
                  <a:pt x="11801" y="15631"/>
                  <a:pt x="11310" y="15709"/>
                  <a:pt x="10800" y="15709"/>
                </a:cubicBezTo>
                <a:moveTo>
                  <a:pt x="5891" y="10800"/>
                </a:moveTo>
                <a:cubicBezTo>
                  <a:pt x="7641" y="10800"/>
                  <a:pt x="9313" y="10470"/>
                  <a:pt x="10852" y="9873"/>
                </a:cubicBezTo>
                <a:cubicBezTo>
                  <a:pt x="11016"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9"/>
                  <a:pt x="10353" y="9000"/>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3"/>
                  <a:pt x="7547" y="16691"/>
                  <a:pt x="10800" y="16691"/>
                </a:cubicBezTo>
                <a:cubicBezTo>
                  <a:pt x="14053" y="16691"/>
                  <a:pt x="16691" y="14053"/>
                  <a:pt x="16691" y="10800"/>
                </a:cubicBezTo>
                <a:cubicBezTo>
                  <a:pt x="16691" y="7547"/>
                  <a:pt x="14053" y="4909"/>
                  <a:pt x="10800" y="49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3" name="Shape 2872"/>
          <p:cNvSpPr/>
          <p:nvPr/>
        </p:nvSpPr>
        <p:spPr>
          <a:xfrm>
            <a:off x="15815078"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5929" y="7018"/>
                </a:moveTo>
                <a:cubicBezTo>
                  <a:pt x="15540" y="7246"/>
                  <a:pt x="15108" y="7411"/>
                  <a:pt x="14650" y="7499"/>
                </a:cubicBezTo>
                <a:cubicBezTo>
                  <a:pt x="14282" y="7114"/>
                  <a:pt x="13759" y="6874"/>
                  <a:pt x="13180" y="6874"/>
                </a:cubicBezTo>
                <a:cubicBezTo>
                  <a:pt x="12067" y="6874"/>
                  <a:pt x="11165" y="7762"/>
                  <a:pt x="11165" y="8856"/>
                </a:cubicBezTo>
                <a:cubicBezTo>
                  <a:pt x="11165" y="9011"/>
                  <a:pt x="11183" y="9162"/>
                  <a:pt x="11217" y="9308"/>
                </a:cubicBezTo>
                <a:cubicBezTo>
                  <a:pt x="9543" y="9225"/>
                  <a:pt x="8059" y="8436"/>
                  <a:pt x="7066" y="7236"/>
                </a:cubicBezTo>
                <a:cubicBezTo>
                  <a:pt x="6892" y="7529"/>
                  <a:pt x="6793" y="7870"/>
                  <a:pt x="6793" y="8233"/>
                </a:cubicBezTo>
                <a:cubicBezTo>
                  <a:pt x="6793" y="8921"/>
                  <a:pt x="7148" y="9528"/>
                  <a:pt x="7689" y="9883"/>
                </a:cubicBezTo>
                <a:cubicBezTo>
                  <a:pt x="7359" y="9873"/>
                  <a:pt x="7048" y="9784"/>
                  <a:pt x="6777" y="9635"/>
                </a:cubicBezTo>
                <a:cubicBezTo>
                  <a:pt x="6776" y="9644"/>
                  <a:pt x="6776" y="9652"/>
                  <a:pt x="6776" y="9660"/>
                </a:cubicBezTo>
                <a:cubicBezTo>
                  <a:pt x="6776" y="10621"/>
                  <a:pt x="7471" y="11422"/>
                  <a:pt x="8392" y="11604"/>
                </a:cubicBezTo>
                <a:cubicBezTo>
                  <a:pt x="8223" y="11650"/>
                  <a:pt x="8045" y="11673"/>
                  <a:pt x="7861" y="11673"/>
                </a:cubicBezTo>
                <a:cubicBezTo>
                  <a:pt x="7732" y="11673"/>
                  <a:pt x="7606" y="11661"/>
                  <a:pt x="7483" y="11638"/>
                </a:cubicBezTo>
                <a:cubicBezTo>
                  <a:pt x="7739" y="12426"/>
                  <a:pt x="8482" y="12999"/>
                  <a:pt x="9364" y="13015"/>
                </a:cubicBezTo>
                <a:cubicBezTo>
                  <a:pt x="8674" y="13547"/>
                  <a:pt x="7806" y="13863"/>
                  <a:pt x="6862" y="13863"/>
                </a:cubicBezTo>
                <a:cubicBezTo>
                  <a:pt x="6699" y="13863"/>
                  <a:pt x="6539" y="13855"/>
                  <a:pt x="6382" y="13837"/>
                </a:cubicBezTo>
                <a:cubicBezTo>
                  <a:pt x="7273" y="14398"/>
                  <a:pt x="8332" y="14727"/>
                  <a:pt x="9470" y="14727"/>
                </a:cubicBezTo>
                <a:cubicBezTo>
                  <a:pt x="13174" y="14727"/>
                  <a:pt x="15200" y="11706"/>
                  <a:pt x="15200" y="9086"/>
                </a:cubicBezTo>
                <a:cubicBezTo>
                  <a:pt x="15200" y="9000"/>
                  <a:pt x="15199" y="8914"/>
                  <a:pt x="15195" y="8829"/>
                </a:cubicBezTo>
                <a:cubicBezTo>
                  <a:pt x="15588" y="8550"/>
                  <a:pt x="15930" y="8201"/>
                  <a:pt x="16200" y="7804"/>
                </a:cubicBezTo>
                <a:cubicBezTo>
                  <a:pt x="15839" y="7960"/>
                  <a:pt x="15451" y="8067"/>
                  <a:pt x="15043" y="8115"/>
                </a:cubicBezTo>
                <a:cubicBezTo>
                  <a:pt x="15459" y="7870"/>
                  <a:pt x="15778" y="7482"/>
                  <a:pt x="15929" y="70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4" name="Shape 2873"/>
          <p:cNvSpPr/>
          <p:nvPr/>
        </p:nvSpPr>
        <p:spPr>
          <a:xfrm>
            <a:off x="16518318"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1776" y="8468"/>
                </a:moveTo>
                <a:cubicBezTo>
                  <a:pt x="11776" y="8071"/>
                  <a:pt x="11817" y="7858"/>
                  <a:pt x="12428" y="7858"/>
                </a:cubicBezTo>
                <a:lnTo>
                  <a:pt x="13245" y="7858"/>
                </a:lnTo>
                <a:lnTo>
                  <a:pt x="13245" y="6381"/>
                </a:lnTo>
                <a:lnTo>
                  <a:pt x="11938" y="6381"/>
                </a:lnTo>
                <a:cubicBezTo>
                  <a:pt x="10368" y="6381"/>
                  <a:pt x="9816" y="7120"/>
                  <a:pt x="9816" y="8363"/>
                </a:cubicBezTo>
                <a:lnTo>
                  <a:pt x="9816" y="9322"/>
                </a:lnTo>
                <a:lnTo>
                  <a:pt x="8837" y="9322"/>
                </a:lnTo>
                <a:lnTo>
                  <a:pt x="8837" y="10800"/>
                </a:lnTo>
                <a:lnTo>
                  <a:pt x="9816" y="10800"/>
                </a:lnTo>
                <a:lnTo>
                  <a:pt x="9816" y="15219"/>
                </a:lnTo>
                <a:lnTo>
                  <a:pt x="11774" y="15219"/>
                </a:lnTo>
                <a:lnTo>
                  <a:pt x="11774" y="10800"/>
                </a:lnTo>
                <a:lnTo>
                  <a:pt x="13081" y="10800"/>
                </a:lnTo>
                <a:lnTo>
                  <a:pt x="13254" y="9322"/>
                </a:lnTo>
                <a:lnTo>
                  <a:pt x="11774" y="9322"/>
                </a:lnTo>
                <a:cubicBezTo>
                  <a:pt x="11774" y="9322"/>
                  <a:pt x="11776" y="8468"/>
                  <a:pt x="11776" y="8468"/>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5" name="Shape 2874"/>
          <p:cNvSpPr/>
          <p:nvPr/>
        </p:nvSpPr>
        <p:spPr>
          <a:xfrm>
            <a:off x="17221557"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324" y="12090"/>
                </a:moveTo>
                <a:cubicBezTo>
                  <a:pt x="14020" y="12090"/>
                  <a:pt x="14020" y="12429"/>
                  <a:pt x="14020" y="12429"/>
                </a:cubicBezTo>
                <a:lnTo>
                  <a:pt x="14020" y="12863"/>
                </a:lnTo>
                <a:lnTo>
                  <a:pt x="14629" y="12863"/>
                </a:lnTo>
                <a:lnTo>
                  <a:pt x="14629" y="12429"/>
                </a:lnTo>
                <a:cubicBezTo>
                  <a:pt x="14629" y="12429"/>
                  <a:pt x="14629" y="12090"/>
                  <a:pt x="14324" y="12090"/>
                </a:cubicBezTo>
                <a:moveTo>
                  <a:pt x="15287" y="12380"/>
                </a:moveTo>
                <a:lnTo>
                  <a:pt x="15287" y="13348"/>
                </a:lnTo>
                <a:lnTo>
                  <a:pt x="14020" y="13348"/>
                </a:lnTo>
                <a:lnTo>
                  <a:pt x="14020" y="14072"/>
                </a:lnTo>
                <a:cubicBezTo>
                  <a:pt x="14020" y="14072"/>
                  <a:pt x="14020" y="14411"/>
                  <a:pt x="14324" y="14411"/>
                </a:cubicBezTo>
                <a:cubicBezTo>
                  <a:pt x="14629" y="14411"/>
                  <a:pt x="14629" y="14072"/>
                  <a:pt x="14629" y="14072"/>
                </a:cubicBezTo>
                <a:lnTo>
                  <a:pt x="14629" y="13734"/>
                </a:lnTo>
                <a:lnTo>
                  <a:pt x="15287" y="13734"/>
                </a:lnTo>
                <a:lnTo>
                  <a:pt x="15287" y="14266"/>
                </a:lnTo>
                <a:cubicBezTo>
                  <a:pt x="15287" y="14266"/>
                  <a:pt x="15186" y="14943"/>
                  <a:pt x="14375" y="14943"/>
                </a:cubicBezTo>
                <a:cubicBezTo>
                  <a:pt x="13564" y="14943"/>
                  <a:pt x="13412" y="14266"/>
                  <a:pt x="13412" y="14266"/>
                </a:cubicBezTo>
                <a:lnTo>
                  <a:pt x="13412" y="12380"/>
                </a:lnTo>
                <a:cubicBezTo>
                  <a:pt x="13412" y="12380"/>
                  <a:pt x="13412" y="11558"/>
                  <a:pt x="14375" y="11558"/>
                </a:cubicBezTo>
                <a:cubicBezTo>
                  <a:pt x="15338" y="11558"/>
                  <a:pt x="15287" y="12380"/>
                  <a:pt x="15287" y="12380"/>
                </a:cubicBezTo>
                <a:moveTo>
                  <a:pt x="12905" y="14169"/>
                </a:moveTo>
                <a:cubicBezTo>
                  <a:pt x="12905" y="14169"/>
                  <a:pt x="12905" y="14943"/>
                  <a:pt x="12347" y="14943"/>
                </a:cubicBezTo>
                <a:cubicBezTo>
                  <a:pt x="12005" y="14943"/>
                  <a:pt x="11798" y="14762"/>
                  <a:pt x="11688" y="14621"/>
                </a:cubicBezTo>
                <a:lnTo>
                  <a:pt x="11688" y="14895"/>
                </a:lnTo>
                <a:lnTo>
                  <a:pt x="11028" y="14895"/>
                </a:lnTo>
                <a:lnTo>
                  <a:pt x="11028" y="10446"/>
                </a:lnTo>
                <a:lnTo>
                  <a:pt x="11688" y="10446"/>
                </a:lnTo>
                <a:lnTo>
                  <a:pt x="11688" y="11888"/>
                </a:lnTo>
                <a:cubicBezTo>
                  <a:pt x="11788" y="11782"/>
                  <a:pt x="12037" y="11558"/>
                  <a:pt x="12347" y="11558"/>
                </a:cubicBezTo>
                <a:cubicBezTo>
                  <a:pt x="12752" y="11558"/>
                  <a:pt x="12905" y="11896"/>
                  <a:pt x="12905" y="12332"/>
                </a:cubicBezTo>
                <a:cubicBezTo>
                  <a:pt x="12905" y="12332"/>
                  <a:pt x="12905" y="14169"/>
                  <a:pt x="12905" y="14169"/>
                </a:cubicBezTo>
                <a:close/>
                <a:moveTo>
                  <a:pt x="10521" y="14895"/>
                </a:moveTo>
                <a:lnTo>
                  <a:pt x="9913" y="14895"/>
                </a:lnTo>
                <a:lnTo>
                  <a:pt x="9913" y="14605"/>
                </a:lnTo>
                <a:cubicBezTo>
                  <a:pt x="9913" y="14605"/>
                  <a:pt x="9558" y="14943"/>
                  <a:pt x="9152" y="14943"/>
                </a:cubicBezTo>
                <a:cubicBezTo>
                  <a:pt x="8747" y="14943"/>
                  <a:pt x="8696" y="14556"/>
                  <a:pt x="8696" y="14556"/>
                </a:cubicBezTo>
                <a:lnTo>
                  <a:pt x="8696" y="11558"/>
                </a:lnTo>
                <a:lnTo>
                  <a:pt x="9304" y="11558"/>
                </a:lnTo>
                <a:lnTo>
                  <a:pt x="9304" y="14362"/>
                </a:lnTo>
                <a:cubicBezTo>
                  <a:pt x="9304" y="14362"/>
                  <a:pt x="9304" y="14508"/>
                  <a:pt x="9507" y="14508"/>
                </a:cubicBezTo>
                <a:cubicBezTo>
                  <a:pt x="9710" y="14508"/>
                  <a:pt x="9913" y="14266"/>
                  <a:pt x="9913" y="14266"/>
                </a:cubicBezTo>
                <a:lnTo>
                  <a:pt x="9913" y="11558"/>
                </a:lnTo>
                <a:lnTo>
                  <a:pt x="10521" y="11558"/>
                </a:lnTo>
                <a:cubicBezTo>
                  <a:pt x="10521" y="11558"/>
                  <a:pt x="10521" y="14895"/>
                  <a:pt x="10521" y="14895"/>
                </a:cubicBezTo>
                <a:close/>
                <a:moveTo>
                  <a:pt x="8595" y="11074"/>
                </a:moveTo>
                <a:lnTo>
                  <a:pt x="7834" y="11074"/>
                </a:lnTo>
                <a:lnTo>
                  <a:pt x="7834" y="14895"/>
                </a:lnTo>
                <a:lnTo>
                  <a:pt x="7124" y="14895"/>
                </a:lnTo>
                <a:lnTo>
                  <a:pt x="7124" y="11074"/>
                </a:lnTo>
                <a:lnTo>
                  <a:pt x="6364" y="11074"/>
                </a:lnTo>
                <a:lnTo>
                  <a:pt x="6364" y="10446"/>
                </a:lnTo>
                <a:lnTo>
                  <a:pt x="8595" y="10446"/>
                </a:lnTo>
                <a:cubicBezTo>
                  <a:pt x="8595" y="10446"/>
                  <a:pt x="8595" y="11074"/>
                  <a:pt x="8595" y="11074"/>
                </a:cubicBezTo>
                <a:close/>
                <a:moveTo>
                  <a:pt x="14527" y="9430"/>
                </a:moveTo>
                <a:cubicBezTo>
                  <a:pt x="14527" y="9430"/>
                  <a:pt x="12667" y="9334"/>
                  <a:pt x="10800" y="9334"/>
                </a:cubicBezTo>
                <a:cubicBezTo>
                  <a:pt x="8941" y="9334"/>
                  <a:pt x="7074" y="9430"/>
                  <a:pt x="7074" y="9430"/>
                </a:cubicBezTo>
                <a:cubicBezTo>
                  <a:pt x="6234" y="9430"/>
                  <a:pt x="5552" y="10080"/>
                  <a:pt x="5552" y="10881"/>
                </a:cubicBezTo>
                <a:cubicBezTo>
                  <a:pt x="5552" y="10881"/>
                  <a:pt x="5400" y="11822"/>
                  <a:pt x="5400" y="12767"/>
                </a:cubicBezTo>
                <a:cubicBezTo>
                  <a:pt x="5400" y="13708"/>
                  <a:pt x="5552" y="14652"/>
                  <a:pt x="5552" y="14652"/>
                </a:cubicBezTo>
                <a:cubicBezTo>
                  <a:pt x="5552" y="15454"/>
                  <a:pt x="6234" y="16104"/>
                  <a:pt x="7074" y="16104"/>
                </a:cubicBezTo>
                <a:cubicBezTo>
                  <a:pt x="7074" y="16104"/>
                  <a:pt x="8905" y="16200"/>
                  <a:pt x="10800" y="16200"/>
                </a:cubicBezTo>
                <a:cubicBezTo>
                  <a:pt x="12631" y="16200"/>
                  <a:pt x="14527" y="16104"/>
                  <a:pt x="14527" y="16104"/>
                </a:cubicBezTo>
                <a:cubicBezTo>
                  <a:pt x="15367" y="16104"/>
                  <a:pt x="16049" y="15454"/>
                  <a:pt x="16049" y="14652"/>
                </a:cubicBezTo>
                <a:cubicBezTo>
                  <a:pt x="16049" y="14652"/>
                  <a:pt x="16200" y="13700"/>
                  <a:pt x="16200" y="12767"/>
                </a:cubicBezTo>
                <a:cubicBezTo>
                  <a:pt x="16200" y="11814"/>
                  <a:pt x="16049" y="10881"/>
                  <a:pt x="16049" y="10881"/>
                </a:cubicBezTo>
                <a:cubicBezTo>
                  <a:pt x="16049" y="10080"/>
                  <a:pt x="15367" y="9430"/>
                  <a:pt x="14527" y="9430"/>
                </a:cubicBezTo>
                <a:moveTo>
                  <a:pt x="11992" y="12090"/>
                </a:moveTo>
                <a:cubicBezTo>
                  <a:pt x="11860" y="12090"/>
                  <a:pt x="11757" y="12167"/>
                  <a:pt x="11688" y="12243"/>
                </a:cubicBezTo>
                <a:lnTo>
                  <a:pt x="11688" y="14276"/>
                </a:lnTo>
                <a:cubicBezTo>
                  <a:pt x="11751" y="14345"/>
                  <a:pt x="11848" y="14411"/>
                  <a:pt x="11992" y="14411"/>
                </a:cubicBezTo>
                <a:cubicBezTo>
                  <a:pt x="12296" y="14411"/>
                  <a:pt x="12296" y="14072"/>
                  <a:pt x="12296" y="14072"/>
                </a:cubicBezTo>
                <a:lnTo>
                  <a:pt x="12296" y="12429"/>
                </a:lnTo>
                <a:cubicBezTo>
                  <a:pt x="12296" y="12429"/>
                  <a:pt x="12245" y="12090"/>
                  <a:pt x="11992" y="12090"/>
                </a:cubicBezTo>
                <a:moveTo>
                  <a:pt x="20618" y="19636"/>
                </a:moveTo>
                <a:cubicBezTo>
                  <a:pt x="20618" y="20179"/>
                  <a:pt x="20179"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9"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986" y="8751"/>
                </a:moveTo>
                <a:lnTo>
                  <a:pt x="8696" y="8751"/>
                </a:lnTo>
                <a:lnTo>
                  <a:pt x="8696" y="7188"/>
                </a:lnTo>
                <a:lnTo>
                  <a:pt x="9507" y="4970"/>
                </a:lnTo>
                <a:lnTo>
                  <a:pt x="8848" y="4970"/>
                </a:lnTo>
                <a:lnTo>
                  <a:pt x="8341" y="6433"/>
                </a:lnTo>
                <a:lnTo>
                  <a:pt x="7834" y="4970"/>
                </a:lnTo>
                <a:lnTo>
                  <a:pt x="7124" y="4970"/>
                </a:lnTo>
                <a:lnTo>
                  <a:pt x="7986" y="7188"/>
                </a:lnTo>
                <a:cubicBezTo>
                  <a:pt x="7986" y="7188"/>
                  <a:pt x="7986" y="8751"/>
                  <a:pt x="7986" y="8751"/>
                </a:cubicBezTo>
                <a:close/>
                <a:moveTo>
                  <a:pt x="10166" y="6634"/>
                </a:moveTo>
                <a:cubicBezTo>
                  <a:pt x="10166" y="6467"/>
                  <a:pt x="10303" y="6332"/>
                  <a:pt x="10471" y="6332"/>
                </a:cubicBezTo>
                <a:cubicBezTo>
                  <a:pt x="10639" y="6332"/>
                  <a:pt x="10775" y="6467"/>
                  <a:pt x="10775" y="6634"/>
                </a:cubicBezTo>
                <a:lnTo>
                  <a:pt x="10775" y="8045"/>
                </a:lnTo>
                <a:cubicBezTo>
                  <a:pt x="10775" y="8212"/>
                  <a:pt x="10639" y="8348"/>
                  <a:pt x="10471" y="8348"/>
                </a:cubicBezTo>
                <a:cubicBezTo>
                  <a:pt x="10303" y="8348"/>
                  <a:pt x="10166" y="8212"/>
                  <a:pt x="10166" y="8045"/>
                </a:cubicBezTo>
                <a:cubicBezTo>
                  <a:pt x="10166" y="8045"/>
                  <a:pt x="10166" y="6634"/>
                  <a:pt x="10166" y="6634"/>
                </a:cubicBezTo>
                <a:close/>
                <a:moveTo>
                  <a:pt x="10369" y="8801"/>
                </a:moveTo>
                <a:lnTo>
                  <a:pt x="10572" y="8801"/>
                </a:lnTo>
                <a:cubicBezTo>
                  <a:pt x="11020" y="8801"/>
                  <a:pt x="11383" y="8440"/>
                  <a:pt x="11383" y="7995"/>
                </a:cubicBezTo>
                <a:lnTo>
                  <a:pt x="11383" y="6684"/>
                </a:lnTo>
                <a:cubicBezTo>
                  <a:pt x="11383" y="6239"/>
                  <a:pt x="11020" y="5877"/>
                  <a:pt x="10572" y="5877"/>
                </a:cubicBezTo>
                <a:lnTo>
                  <a:pt x="10369" y="5877"/>
                </a:lnTo>
                <a:cubicBezTo>
                  <a:pt x="9921" y="5877"/>
                  <a:pt x="9558" y="6239"/>
                  <a:pt x="9558" y="6684"/>
                </a:cubicBezTo>
                <a:lnTo>
                  <a:pt x="9558" y="7995"/>
                </a:lnTo>
                <a:cubicBezTo>
                  <a:pt x="9558" y="8440"/>
                  <a:pt x="9921" y="8801"/>
                  <a:pt x="10369" y="8801"/>
                </a:cubicBezTo>
                <a:moveTo>
                  <a:pt x="12398" y="8801"/>
                </a:moveTo>
                <a:cubicBezTo>
                  <a:pt x="12803" y="8801"/>
                  <a:pt x="13158" y="8449"/>
                  <a:pt x="13158" y="8449"/>
                </a:cubicBezTo>
                <a:lnTo>
                  <a:pt x="13158" y="8751"/>
                </a:lnTo>
                <a:lnTo>
                  <a:pt x="13767" y="8751"/>
                </a:lnTo>
                <a:lnTo>
                  <a:pt x="13767" y="5877"/>
                </a:lnTo>
                <a:lnTo>
                  <a:pt x="13158" y="5877"/>
                </a:lnTo>
                <a:lnTo>
                  <a:pt x="13158" y="8096"/>
                </a:lnTo>
                <a:cubicBezTo>
                  <a:pt x="13158" y="8096"/>
                  <a:pt x="12955" y="8348"/>
                  <a:pt x="12752" y="8348"/>
                </a:cubicBezTo>
                <a:cubicBezTo>
                  <a:pt x="12550" y="8348"/>
                  <a:pt x="12550" y="8197"/>
                  <a:pt x="12550" y="8197"/>
                </a:cubicBezTo>
                <a:lnTo>
                  <a:pt x="12550" y="5877"/>
                </a:lnTo>
                <a:lnTo>
                  <a:pt x="11941" y="5877"/>
                </a:lnTo>
                <a:lnTo>
                  <a:pt x="11941" y="8398"/>
                </a:lnTo>
                <a:cubicBezTo>
                  <a:pt x="11941" y="8398"/>
                  <a:pt x="11992" y="8801"/>
                  <a:pt x="12398" y="880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6" name="Shape 2875"/>
          <p:cNvSpPr/>
          <p:nvPr/>
        </p:nvSpPr>
        <p:spPr>
          <a:xfrm>
            <a:off x="17924796"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672" y="6382"/>
                </a:moveTo>
                <a:cubicBezTo>
                  <a:pt x="10463" y="6409"/>
                  <a:pt x="10255" y="6435"/>
                  <a:pt x="10045" y="6460"/>
                </a:cubicBezTo>
                <a:cubicBezTo>
                  <a:pt x="9652" y="6558"/>
                  <a:pt x="9223" y="6650"/>
                  <a:pt x="8905" y="6836"/>
                </a:cubicBezTo>
                <a:cubicBezTo>
                  <a:pt x="8055" y="7333"/>
                  <a:pt x="7467" y="7913"/>
                  <a:pt x="7073" y="8856"/>
                </a:cubicBezTo>
                <a:cubicBezTo>
                  <a:pt x="7009" y="9009"/>
                  <a:pt x="7007" y="9157"/>
                  <a:pt x="6960" y="9326"/>
                </a:cubicBezTo>
                <a:cubicBezTo>
                  <a:pt x="6658" y="10425"/>
                  <a:pt x="7194" y="11563"/>
                  <a:pt x="7844" y="11956"/>
                </a:cubicBezTo>
                <a:cubicBezTo>
                  <a:pt x="7969" y="12032"/>
                  <a:pt x="8254" y="12166"/>
                  <a:pt x="8358" y="11987"/>
                </a:cubicBezTo>
                <a:cubicBezTo>
                  <a:pt x="8416" y="11889"/>
                  <a:pt x="8403" y="11758"/>
                  <a:pt x="8438" y="11643"/>
                </a:cubicBezTo>
                <a:cubicBezTo>
                  <a:pt x="8462" y="11568"/>
                  <a:pt x="8536" y="11424"/>
                  <a:pt x="8519" y="11330"/>
                </a:cubicBezTo>
                <a:cubicBezTo>
                  <a:pt x="8490" y="11170"/>
                  <a:pt x="8318" y="11068"/>
                  <a:pt x="8246" y="10939"/>
                </a:cubicBezTo>
                <a:cubicBezTo>
                  <a:pt x="8099" y="10676"/>
                  <a:pt x="8092" y="10444"/>
                  <a:pt x="8020" y="10093"/>
                </a:cubicBezTo>
                <a:cubicBezTo>
                  <a:pt x="8026" y="10046"/>
                  <a:pt x="8031" y="9999"/>
                  <a:pt x="8037" y="9952"/>
                </a:cubicBezTo>
                <a:cubicBezTo>
                  <a:pt x="8058" y="9559"/>
                  <a:pt x="8124" y="9276"/>
                  <a:pt x="8246" y="8997"/>
                </a:cubicBezTo>
                <a:cubicBezTo>
                  <a:pt x="8601" y="8177"/>
                  <a:pt x="9172" y="7720"/>
                  <a:pt x="10094" y="7447"/>
                </a:cubicBezTo>
                <a:cubicBezTo>
                  <a:pt x="10300" y="7386"/>
                  <a:pt x="10882" y="7288"/>
                  <a:pt x="11187" y="7353"/>
                </a:cubicBezTo>
                <a:cubicBezTo>
                  <a:pt x="11369" y="7385"/>
                  <a:pt x="11551" y="7415"/>
                  <a:pt x="11733" y="7447"/>
                </a:cubicBezTo>
                <a:cubicBezTo>
                  <a:pt x="12393" y="7655"/>
                  <a:pt x="12874" y="8038"/>
                  <a:pt x="13131" y="8637"/>
                </a:cubicBezTo>
                <a:cubicBezTo>
                  <a:pt x="13292" y="9010"/>
                  <a:pt x="13339" y="9724"/>
                  <a:pt x="13227" y="10203"/>
                </a:cubicBezTo>
                <a:cubicBezTo>
                  <a:pt x="13174" y="10429"/>
                  <a:pt x="13183" y="10624"/>
                  <a:pt x="13115" y="10829"/>
                </a:cubicBezTo>
                <a:cubicBezTo>
                  <a:pt x="12865" y="11589"/>
                  <a:pt x="12498" y="12293"/>
                  <a:pt x="11668" y="12488"/>
                </a:cubicBezTo>
                <a:cubicBezTo>
                  <a:pt x="11121" y="12618"/>
                  <a:pt x="10711" y="12284"/>
                  <a:pt x="10576" y="11941"/>
                </a:cubicBezTo>
                <a:cubicBezTo>
                  <a:pt x="10538" y="11846"/>
                  <a:pt x="10474" y="11676"/>
                  <a:pt x="10512" y="11518"/>
                </a:cubicBezTo>
                <a:cubicBezTo>
                  <a:pt x="10656" y="10901"/>
                  <a:pt x="10865" y="10349"/>
                  <a:pt x="11026" y="9733"/>
                </a:cubicBezTo>
                <a:cubicBezTo>
                  <a:pt x="11179" y="9146"/>
                  <a:pt x="10888" y="8683"/>
                  <a:pt x="10431" y="8575"/>
                </a:cubicBezTo>
                <a:cubicBezTo>
                  <a:pt x="9863" y="8439"/>
                  <a:pt x="9424" y="8966"/>
                  <a:pt x="9274" y="9310"/>
                </a:cubicBezTo>
                <a:cubicBezTo>
                  <a:pt x="9155" y="9584"/>
                  <a:pt x="9083" y="10089"/>
                  <a:pt x="9177" y="10453"/>
                </a:cubicBezTo>
                <a:cubicBezTo>
                  <a:pt x="9208" y="10569"/>
                  <a:pt x="9347" y="10878"/>
                  <a:pt x="9322" y="10986"/>
                </a:cubicBezTo>
                <a:cubicBezTo>
                  <a:pt x="9213" y="11462"/>
                  <a:pt x="9088" y="11974"/>
                  <a:pt x="8953" y="12441"/>
                </a:cubicBezTo>
                <a:cubicBezTo>
                  <a:pt x="8812" y="12929"/>
                  <a:pt x="8736" y="13427"/>
                  <a:pt x="8599" y="13898"/>
                </a:cubicBezTo>
                <a:cubicBezTo>
                  <a:pt x="8536" y="14114"/>
                  <a:pt x="8539" y="14346"/>
                  <a:pt x="8487" y="14571"/>
                </a:cubicBezTo>
                <a:lnTo>
                  <a:pt x="8487" y="14900"/>
                </a:lnTo>
                <a:cubicBezTo>
                  <a:pt x="8440" y="15108"/>
                  <a:pt x="8475" y="15478"/>
                  <a:pt x="8519" y="15683"/>
                </a:cubicBezTo>
                <a:cubicBezTo>
                  <a:pt x="8548" y="15815"/>
                  <a:pt x="8502" y="15978"/>
                  <a:pt x="8567" y="16074"/>
                </a:cubicBezTo>
                <a:cubicBezTo>
                  <a:pt x="8568" y="16144"/>
                  <a:pt x="8577" y="16160"/>
                  <a:pt x="8599" y="16200"/>
                </a:cubicBezTo>
                <a:cubicBezTo>
                  <a:pt x="8800" y="16194"/>
                  <a:pt x="9078" y="15665"/>
                  <a:pt x="9177" y="15511"/>
                </a:cubicBezTo>
                <a:cubicBezTo>
                  <a:pt x="9369" y="15216"/>
                  <a:pt x="9546" y="14901"/>
                  <a:pt x="9692" y="14556"/>
                </a:cubicBezTo>
                <a:cubicBezTo>
                  <a:pt x="9823" y="14245"/>
                  <a:pt x="9844" y="13901"/>
                  <a:pt x="9949" y="13569"/>
                </a:cubicBezTo>
                <a:cubicBezTo>
                  <a:pt x="10025" y="13329"/>
                  <a:pt x="10133" y="13049"/>
                  <a:pt x="10158" y="12786"/>
                </a:cubicBezTo>
                <a:lnTo>
                  <a:pt x="10174" y="12786"/>
                </a:lnTo>
                <a:cubicBezTo>
                  <a:pt x="10216" y="12930"/>
                  <a:pt x="10367" y="13035"/>
                  <a:pt x="10480" y="13115"/>
                </a:cubicBezTo>
                <a:cubicBezTo>
                  <a:pt x="10833" y="13367"/>
                  <a:pt x="11442" y="13600"/>
                  <a:pt x="12102" y="13444"/>
                </a:cubicBezTo>
                <a:cubicBezTo>
                  <a:pt x="12850" y="13267"/>
                  <a:pt x="13446" y="12916"/>
                  <a:pt x="13838" y="12394"/>
                </a:cubicBezTo>
                <a:cubicBezTo>
                  <a:pt x="14127" y="12011"/>
                  <a:pt x="14345" y="11567"/>
                  <a:pt x="14513" y="11064"/>
                </a:cubicBezTo>
                <a:cubicBezTo>
                  <a:pt x="14596" y="10817"/>
                  <a:pt x="14613" y="10543"/>
                  <a:pt x="14674" y="10281"/>
                </a:cubicBezTo>
                <a:cubicBezTo>
                  <a:pt x="14827" y="9624"/>
                  <a:pt x="14623" y="8833"/>
                  <a:pt x="14433" y="8402"/>
                </a:cubicBezTo>
                <a:cubicBezTo>
                  <a:pt x="13856" y="7098"/>
                  <a:pt x="12630" y="6354"/>
                  <a:pt x="10672"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7" name="Shape 2876"/>
          <p:cNvSpPr/>
          <p:nvPr/>
        </p:nvSpPr>
        <p:spPr>
          <a:xfrm>
            <a:off x="18628036"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281" y="6871"/>
                </a:moveTo>
                <a:cubicBezTo>
                  <a:pt x="12915" y="6830"/>
                  <a:pt x="11990" y="7537"/>
                  <a:pt x="11505" y="8992"/>
                </a:cubicBezTo>
                <a:cubicBezTo>
                  <a:pt x="11754" y="8897"/>
                  <a:pt x="11998" y="8849"/>
                  <a:pt x="12232" y="8849"/>
                </a:cubicBezTo>
                <a:cubicBezTo>
                  <a:pt x="12732" y="8849"/>
                  <a:pt x="12952" y="9108"/>
                  <a:pt x="12893" y="9624"/>
                </a:cubicBezTo>
                <a:cubicBezTo>
                  <a:pt x="12863" y="9937"/>
                  <a:pt x="12643" y="10393"/>
                  <a:pt x="12232" y="10991"/>
                </a:cubicBezTo>
                <a:cubicBezTo>
                  <a:pt x="11821" y="11589"/>
                  <a:pt x="11512" y="11888"/>
                  <a:pt x="11307" y="11888"/>
                </a:cubicBezTo>
                <a:cubicBezTo>
                  <a:pt x="11043" y="11888"/>
                  <a:pt x="10800" y="11426"/>
                  <a:pt x="10580" y="10502"/>
                </a:cubicBezTo>
                <a:cubicBezTo>
                  <a:pt x="10506" y="10230"/>
                  <a:pt x="10374" y="9536"/>
                  <a:pt x="10183" y="8421"/>
                </a:cubicBezTo>
                <a:cubicBezTo>
                  <a:pt x="10007" y="7388"/>
                  <a:pt x="9537" y="6904"/>
                  <a:pt x="8773" y="6972"/>
                </a:cubicBezTo>
                <a:cubicBezTo>
                  <a:pt x="8450" y="7000"/>
                  <a:pt x="7966" y="7272"/>
                  <a:pt x="7320" y="7788"/>
                </a:cubicBezTo>
                <a:cubicBezTo>
                  <a:pt x="6849" y="8183"/>
                  <a:pt x="6372" y="8577"/>
                  <a:pt x="5887" y="8972"/>
                </a:cubicBezTo>
                <a:lnTo>
                  <a:pt x="6350" y="9522"/>
                </a:lnTo>
                <a:cubicBezTo>
                  <a:pt x="6790" y="9237"/>
                  <a:pt x="7047" y="9094"/>
                  <a:pt x="7121" y="9094"/>
                </a:cubicBezTo>
                <a:cubicBezTo>
                  <a:pt x="7459" y="9094"/>
                  <a:pt x="7774" y="9583"/>
                  <a:pt x="8068" y="10563"/>
                </a:cubicBezTo>
                <a:cubicBezTo>
                  <a:pt x="8333" y="11461"/>
                  <a:pt x="8597" y="12358"/>
                  <a:pt x="8861" y="13255"/>
                </a:cubicBezTo>
                <a:cubicBezTo>
                  <a:pt x="9258" y="14234"/>
                  <a:pt x="9743" y="14723"/>
                  <a:pt x="10316" y="14723"/>
                </a:cubicBezTo>
                <a:cubicBezTo>
                  <a:pt x="11241" y="14723"/>
                  <a:pt x="12371" y="13921"/>
                  <a:pt x="13709" y="12317"/>
                </a:cubicBezTo>
                <a:cubicBezTo>
                  <a:pt x="15001" y="10780"/>
                  <a:pt x="15669" y="9570"/>
                  <a:pt x="15713" y="8686"/>
                </a:cubicBezTo>
                <a:cubicBezTo>
                  <a:pt x="15772" y="7503"/>
                  <a:pt x="15295" y="6899"/>
                  <a:pt x="14281" y="6871"/>
                </a:cubicBezTo>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8" name="Shape 2877"/>
          <p:cNvSpPr/>
          <p:nvPr/>
        </p:nvSpPr>
        <p:spPr>
          <a:xfrm>
            <a:off x="19331275"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724" y="7360"/>
                </a:moveTo>
                <a:lnTo>
                  <a:pt x="13742" y="7360"/>
                </a:lnTo>
                <a:lnTo>
                  <a:pt x="13742" y="8833"/>
                </a:lnTo>
                <a:lnTo>
                  <a:pt x="12265" y="8833"/>
                </a:lnTo>
                <a:lnTo>
                  <a:pt x="12265" y="9815"/>
                </a:lnTo>
                <a:lnTo>
                  <a:pt x="13742" y="9815"/>
                </a:lnTo>
                <a:lnTo>
                  <a:pt x="13742" y="11283"/>
                </a:lnTo>
                <a:lnTo>
                  <a:pt x="14724" y="11283"/>
                </a:lnTo>
                <a:lnTo>
                  <a:pt x="14724" y="9815"/>
                </a:lnTo>
                <a:lnTo>
                  <a:pt x="16204" y="9815"/>
                </a:lnTo>
                <a:lnTo>
                  <a:pt x="16204" y="8833"/>
                </a:lnTo>
                <a:lnTo>
                  <a:pt x="14724" y="8833"/>
                </a:lnTo>
                <a:cubicBezTo>
                  <a:pt x="14724" y="8833"/>
                  <a:pt x="14724" y="7360"/>
                  <a:pt x="14724" y="7360"/>
                </a:cubicBezTo>
                <a:close/>
                <a:moveTo>
                  <a:pt x="9321" y="13946"/>
                </a:moveTo>
                <a:cubicBezTo>
                  <a:pt x="8620" y="13946"/>
                  <a:pt x="8070" y="13495"/>
                  <a:pt x="8070" y="12919"/>
                </a:cubicBezTo>
                <a:cubicBezTo>
                  <a:pt x="8070" y="12392"/>
                  <a:pt x="8713" y="11929"/>
                  <a:pt x="9446" y="11929"/>
                </a:cubicBezTo>
                <a:lnTo>
                  <a:pt x="9446" y="11723"/>
                </a:lnTo>
                <a:lnTo>
                  <a:pt x="9465" y="11929"/>
                </a:lnTo>
                <a:cubicBezTo>
                  <a:pt x="9623" y="11930"/>
                  <a:pt x="9777" y="11954"/>
                  <a:pt x="9922" y="12000"/>
                </a:cubicBezTo>
                <a:lnTo>
                  <a:pt x="10067" y="12104"/>
                </a:lnTo>
                <a:cubicBezTo>
                  <a:pt x="10439" y="12371"/>
                  <a:pt x="10637" y="12521"/>
                  <a:pt x="10695" y="12764"/>
                </a:cubicBezTo>
                <a:cubicBezTo>
                  <a:pt x="10710" y="12827"/>
                  <a:pt x="10717" y="12891"/>
                  <a:pt x="10717" y="12954"/>
                </a:cubicBezTo>
                <a:cubicBezTo>
                  <a:pt x="10717" y="13612"/>
                  <a:pt x="10247" y="13946"/>
                  <a:pt x="9321" y="13946"/>
                </a:cubicBezTo>
                <a:moveTo>
                  <a:pt x="8542" y="8739"/>
                </a:moveTo>
                <a:cubicBezTo>
                  <a:pt x="8494" y="8362"/>
                  <a:pt x="8574" y="8014"/>
                  <a:pt x="8754" y="7806"/>
                </a:cubicBezTo>
                <a:cubicBezTo>
                  <a:pt x="8864" y="7680"/>
                  <a:pt x="9006" y="7612"/>
                  <a:pt x="9163" y="7612"/>
                </a:cubicBezTo>
                <a:lnTo>
                  <a:pt x="9163" y="7409"/>
                </a:lnTo>
                <a:lnTo>
                  <a:pt x="9164" y="7409"/>
                </a:lnTo>
                <a:lnTo>
                  <a:pt x="9182" y="7613"/>
                </a:lnTo>
                <a:cubicBezTo>
                  <a:pt x="9653" y="7628"/>
                  <a:pt x="10105" y="8185"/>
                  <a:pt x="10189" y="8855"/>
                </a:cubicBezTo>
                <a:cubicBezTo>
                  <a:pt x="10237" y="9239"/>
                  <a:pt x="10154" y="9595"/>
                  <a:pt x="9969" y="9809"/>
                </a:cubicBezTo>
                <a:cubicBezTo>
                  <a:pt x="9860" y="9935"/>
                  <a:pt x="9721" y="10002"/>
                  <a:pt x="9550" y="10001"/>
                </a:cubicBezTo>
                <a:lnTo>
                  <a:pt x="9549" y="10001"/>
                </a:lnTo>
                <a:cubicBezTo>
                  <a:pt x="9087" y="9988"/>
                  <a:pt x="8625" y="9409"/>
                  <a:pt x="8542" y="8739"/>
                </a:cubicBezTo>
                <a:moveTo>
                  <a:pt x="10838" y="11196"/>
                </a:moveTo>
                <a:cubicBezTo>
                  <a:pt x="10586" y="11009"/>
                  <a:pt x="10351" y="10732"/>
                  <a:pt x="10342" y="10647"/>
                </a:cubicBezTo>
                <a:cubicBezTo>
                  <a:pt x="10342" y="10499"/>
                  <a:pt x="10342" y="10431"/>
                  <a:pt x="10689" y="10148"/>
                </a:cubicBezTo>
                <a:cubicBezTo>
                  <a:pt x="11138" y="9780"/>
                  <a:pt x="11386" y="9296"/>
                  <a:pt x="11386" y="8784"/>
                </a:cubicBezTo>
                <a:cubicBezTo>
                  <a:pt x="11386" y="8342"/>
                  <a:pt x="11262" y="7947"/>
                  <a:pt x="11049" y="7660"/>
                </a:cubicBezTo>
                <a:lnTo>
                  <a:pt x="11238" y="7660"/>
                </a:lnTo>
                <a:lnTo>
                  <a:pt x="12276" y="6873"/>
                </a:lnTo>
                <a:lnTo>
                  <a:pt x="9463" y="6873"/>
                </a:lnTo>
                <a:cubicBezTo>
                  <a:pt x="8334" y="6873"/>
                  <a:pt x="7345" y="7760"/>
                  <a:pt x="7345" y="8769"/>
                </a:cubicBezTo>
                <a:cubicBezTo>
                  <a:pt x="7345" y="9812"/>
                  <a:pt x="8109" y="10605"/>
                  <a:pt x="9136" y="10648"/>
                </a:cubicBezTo>
                <a:cubicBezTo>
                  <a:pt x="9121" y="10722"/>
                  <a:pt x="9113" y="10795"/>
                  <a:pt x="9113" y="10867"/>
                </a:cubicBezTo>
                <a:cubicBezTo>
                  <a:pt x="9113" y="11018"/>
                  <a:pt x="9147" y="11162"/>
                  <a:pt x="9216" y="11300"/>
                </a:cubicBezTo>
                <a:cubicBezTo>
                  <a:pt x="7942" y="11309"/>
                  <a:pt x="6869" y="12161"/>
                  <a:pt x="6869" y="13167"/>
                </a:cubicBezTo>
                <a:cubicBezTo>
                  <a:pt x="6869" y="14071"/>
                  <a:pt x="7902" y="14727"/>
                  <a:pt x="9325" y="14727"/>
                </a:cubicBezTo>
                <a:cubicBezTo>
                  <a:pt x="10861" y="14727"/>
                  <a:pt x="11690" y="13766"/>
                  <a:pt x="11690" y="12860"/>
                </a:cubicBezTo>
                <a:cubicBezTo>
                  <a:pt x="11690" y="12108"/>
                  <a:pt x="11459" y="11656"/>
                  <a:pt x="10838" y="1119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69" name="Shape 2878"/>
          <p:cNvSpPr/>
          <p:nvPr/>
        </p:nvSpPr>
        <p:spPr>
          <a:xfrm>
            <a:off x="20034515"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3430" y="9321"/>
                </a:moveTo>
                <a:cubicBezTo>
                  <a:pt x="11975" y="9321"/>
                  <a:pt x="11780" y="10196"/>
                  <a:pt x="11780" y="10196"/>
                </a:cubicBezTo>
                <a:lnTo>
                  <a:pt x="11782" y="9327"/>
                </a:lnTo>
                <a:lnTo>
                  <a:pt x="9818" y="9327"/>
                </a:lnTo>
                <a:lnTo>
                  <a:pt x="9818" y="14727"/>
                </a:lnTo>
                <a:lnTo>
                  <a:pt x="11782" y="14727"/>
                </a:lnTo>
                <a:lnTo>
                  <a:pt x="11782" y="11782"/>
                </a:lnTo>
                <a:cubicBezTo>
                  <a:pt x="11782" y="11782"/>
                  <a:pt x="11782" y="10793"/>
                  <a:pt x="12616" y="10793"/>
                </a:cubicBezTo>
                <a:cubicBezTo>
                  <a:pt x="13086" y="10793"/>
                  <a:pt x="13255" y="11232"/>
                  <a:pt x="13255" y="11782"/>
                </a:cubicBezTo>
                <a:lnTo>
                  <a:pt x="13255" y="14727"/>
                </a:lnTo>
                <a:lnTo>
                  <a:pt x="15218" y="14727"/>
                </a:lnTo>
                <a:lnTo>
                  <a:pt x="15218" y="11782"/>
                </a:lnTo>
                <a:cubicBezTo>
                  <a:pt x="15218" y="10245"/>
                  <a:pt x="14550" y="9321"/>
                  <a:pt x="13430" y="9321"/>
                </a:cubicBezTo>
                <a:moveTo>
                  <a:pt x="6873" y="14727"/>
                </a:moveTo>
                <a:lnTo>
                  <a:pt x="8829" y="14727"/>
                </a:lnTo>
                <a:lnTo>
                  <a:pt x="8829" y="9321"/>
                </a:lnTo>
                <a:lnTo>
                  <a:pt x="6873" y="9321"/>
                </a:lnTo>
                <a:cubicBezTo>
                  <a:pt x="6873" y="9321"/>
                  <a:pt x="6873" y="14727"/>
                  <a:pt x="6873" y="14727"/>
                </a:cubicBezTo>
                <a:close/>
                <a:moveTo>
                  <a:pt x="20618" y="19636"/>
                </a:moveTo>
                <a:cubicBezTo>
                  <a:pt x="20618" y="20179"/>
                  <a:pt x="20179" y="20618"/>
                  <a:pt x="19636" y="20618"/>
                </a:cubicBezTo>
                <a:lnTo>
                  <a:pt x="1964" y="20618"/>
                </a:lnTo>
                <a:cubicBezTo>
                  <a:pt x="1421" y="20618"/>
                  <a:pt x="982" y="20179"/>
                  <a:pt x="982" y="19636"/>
                </a:cubicBezTo>
                <a:lnTo>
                  <a:pt x="982" y="1964"/>
                </a:lnTo>
                <a:cubicBezTo>
                  <a:pt x="982" y="1421"/>
                  <a:pt x="1421"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1" y="6873"/>
                </a:moveTo>
                <a:cubicBezTo>
                  <a:pt x="7311" y="6873"/>
                  <a:pt x="6873" y="7313"/>
                  <a:pt x="6873" y="7856"/>
                </a:cubicBezTo>
                <a:cubicBezTo>
                  <a:pt x="6873" y="8399"/>
                  <a:pt x="7311" y="8839"/>
                  <a:pt x="7851" y="8839"/>
                </a:cubicBezTo>
                <a:cubicBezTo>
                  <a:pt x="8391" y="8839"/>
                  <a:pt x="8829" y="8399"/>
                  <a:pt x="8829" y="7856"/>
                </a:cubicBezTo>
                <a:cubicBezTo>
                  <a:pt x="8829" y="7313"/>
                  <a:pt x="8391" y="6873"/>
                  <a:pt x="7851"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0" name="Shape 2879"/>
          <p:cNvSpPr/>
          <p:nvPr/>
        </p:nvSpPr>
        <p:spPr>
          <a:xfrm>
            <a:off x="20737754"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1592" y="13291"/>
                </a:moveTo>
                <a:cubicBezTo>
                  <a:pt x="11452" y="13213"/>
                  <a:pt x="11342" y="13108"/>
                  <a:pt x="11291" y="12978"/>
                </a:cubicBezTo>
                <a:cubicBezTo>
                  <a:pt x="11284" y="12956"/>
                  <a:pt x="11290" y="10299"/>
                  <a:pt x="11290" y="10299"/>
                </a:cubicBezTo>
                <a:lnTo>
                  <a:pt x="13256" y="10299"/>
                </a:lnTo>
                <a:lnTo>
                  <a:pt x="13256" y="8836"/>
                </a:lnTo>
                <a:lnTo>
                  <a:pt x="11292" y="8836"/>
                </a:lnTo>
                <a:lnTo>
                  <a:pt x="11292" y="6873"/>
                </a:lnTo>
                <a:lnTo>
                  <a:pt x="10042" y="6879"/>
                </a:lnTo>
                <a:cubicBezTo>
                  <a:pt x="9988" y="7284"/>
                  <a:pt x="9891" y="7618"/>
                  <a:pt x="9750" y="7879"/>
                </a:cubicBezTo>
                <a:cubicBezTo>
                  <a:pt x="9608" y="8142"/>
                  <a:pt x="9420" y="8366"/>
                  <a:pt x="9187" y="8553"/>
                </a:cubicBezTo>
                <a:cubicBezTo>
                  <a:pt x="8953" y="8740"/>
                  <a:pt x="8672" y="8883"/>
                  <a:pt x="8344" y="8984"/>
                </a:cubicBezTo>
                <a:lnTo>
                  <a:pt x="8345" y="10309"/>
                </a:lnTo>
                <a:lnTo>
                  <a:pt x="9328" y="10299"/>
                </a:lnTo>
                <a:lnTo>
                  <a:pt x="9328" y="12846"/>
                </a:lnTo>
                <a:cubicBezTo>
                  <a:pt x="9328" y="13204"/>
                  <a:pt x="9368" y="13478"/>
                  <a:pt x="9448" y="13666"/>
                </a:cubicBezTo>
                <a:cubicBezTo>
                  <a:pt x="9528" y="13856"/>
                  <a:pt x="9671" y="14034"/>
                  <a:pt x="9879" y="14202"/>
                </a:cubicBezTo>
                <a:cubicBezTo>
                  <a:pt x="10086" y="14370"/>
                  <a:pt x="10336" y="14498"/>
                  <a:pt x="10629" y="14589"/>
                </a:cubicBezTo>
                <a:cubicBezTo>
                  <a:pt x="10922" y="14679"/>
                  <a:pt x="11238" y="14727"/>
                  <a:pt x="11619" y="14727"/>
                </a:cubicBezTo>
                <a:cubicBezTo>
                  <a:pt x="11955" y="14727"/>
                  <a:pt x="12228" y="14693"/>
                  <a:pt x="12517" y="14629"/>
                </a:cubicBezTo>
                <a:cubicBezTo>
                  <a:pt x="12806" y="14565"/>
                  <a:pt x="13221" y="14455"/>
                  <a:pt x="13578" y="14297"/>
                </a:cubicBezTo>
                <a:lnTo>
                  <a:pt x="13583" y="13091"/>
                </a:lnTo>
                <a:cubicBezTo>
                  <a:pt x="13165" y="13349"/>
                  <a:pt x="12648" y="13447"/>
                  <a:pt x="12225" y="13447"/>
                </a:cubicBezTo>
                <a:cubicBezTo>
                  <a:pt x="11987" y="13447"/>
                  <a:pt x="11776" y="13395"/>
                  <a:pt x="11592" y="132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1" name="Shape 2880"/>
          <p:cNvSpPr/>
          <p:nvPr/>
        </p:nvSpPr>
        <p:spPr>
          <a:xfrm>
            <a:off x="21440993" y="4411163"/>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8"/>
                  <a:pt x="19636" y="20618"/>
                </a:cubicBezTo>
                <a:lnTo>
                  <a:pt x="1964" y="20618"/>
                </a:lnTo>
                <a:cubicBezTo>
                  <a:pt x="1422" y="20618"/>
                  <a:pt x="982" y="20179"/>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4291" y="6986"/>
                </a:moveTo>
                <a:cubicBezTo>
                  <a:pt x="14241" y="6976"/>
                  <a:pt x="14187" y="6971"/>
                  <a:pt x="14134" y="6971"/>
                </a:cubicBezTo>
                <a:cubicBezTo>
                  <a:pt x="13808" y="6971"/>
                  <a:pt x="13598" y="7166"/>
                  <a:pt x="13572" y="7494"/>
                </a:cubicBezTo>
                <a:cubicBezTo>
                  <a:pt x="13242" y="11704"/>
                  <a:pt x="13044" y="12909"/>
                  <a:pt x="13042" y="12921"/>
                </a:cubicBezTo>
                <a:lnTo>
                  <a:pt x="13046" y="13020"/>
                </a:lnTo>
                <a:lnTo>
                  <a:pt x="13142" y="13032"/>
                </a:lnTo>
                <a:lnTo>
                  <a:pt x="13172" y="13031"/>
                </a:lnTo>
                <a:cubicBezTo>
                  <a:pt x="13281" y="13031"/>
                  <a:pt x="13386" y="13050"/>
                  <a:pt x="13473" y="13084"/>
                </a:cubicBezTo>
                <a:lnTo>
                  <a:pt x="13579" y="13126"/>
                </a:lnTo>
                <a:lnTo>
                  <a:pt x="13598" y="13012"/>
                </a:lnTo>
                <a:cubicBezTo>
                  <a:pt x="13837" y="11522"/>
                  <a:pt x="14296" y="9525"/>
                  <a:pt x="14542" y="8453"/>
                </a:cubicBezTo>
                <a:cubicBezTo>
                  <a:pt x="14618" y="8121"/>
                  <a:pt x="14675" y="7877"/>
                  <a:pt x="14698" y="7763"/>
                </a:cubicBezTo>
                <a:cubicBezTo>
                  <a:pt x="14745" y="7530"/>
                  <a:pt x="14724" y="7343"/>
                  <a:pt x="14636" y="7206"/>
                </a:cubicBezTo>
                <a:cubicBezTo>
                  <a:pt x="14563" y="7092"/>
                  <a:pt x="14447" y="7018"/>
                  <a:pt x="14291" y="6986"/>
                </a:cubicBezTo>
                <a:moveTo>
                  <a:pt x="13280" y="13606"/>
                </a:moveTo>
                <a:cubicBezTo>
                  <a:pt x="12921" y="13524"/>
                  <a:pt x="12660" y="13682"/>
                  <a:pt x="12569" y="14030"/>
                </a:cubicBezTo>
                <a:cubicBezTo>
                  <a:pt x="12529" y="14187"/>
                  <a:pt x="12549" y="14335"/>
                  <a:pt x="12630" y="14459"/>
                </a:cubicBezTo>
                <a:cubicBezTo>
                  <a:pt x="12706" y="14574"/>
                  <a:pt x="12831" y="14660"/>
                  <a:pt x="12982" y="14701"/>
                </a:cubicBezTo>
                <a:cubicBezTo>
                  <a:pt x="13045" y="14719"/>
                  <a:pt x="13109" y="14728"/>
                  <a:pt x="13172" y="14728"/>
                </a:cubicBezTo>
                <a:cubicBezTo>
                  <a:pt x="13438" y="14728"/>
                  <a:pt x="13639" y="14578"/>
                  <a:pt x="13698" y="14338"/>
                </a:cubicBezTo>
                <a:cubicBezTo>
                  <a:pt x="13741" y="14155"/>
                  <a:pt x="13722" y="13989"/>
                  <a:pt x="13642" y="13858"/>
                </a:cubicBezTo>
                <a:cubicBezTo>
                  <a:pt x="13567" y="13733"/>
                  <a:pt x="13439" y="13643"/>
                  <a:pt x="13280" y="13606"/>
                </a:cubicBezTo>
                <a:moveTo>
                  <a:pt x="13014" y="7028"/>
                </a:moveTo>
                <a:lnTo>
                  <a:pt x="13098" y="6884"/>
                </a:lnTo>
                <a:lnTo>
                  <a:pt x="12931" y="6884"/>
                </a:lnTo>
                <a:lnTo>
                  <a:pt x="12906" y="6887"/>
                </a:lnTo>
                <a:cubicBezTo>
                  <a:pt x="12646" y="6961"/>
                  <a:pt x="12244" y="6961"/>
                  <a:pt x="11983" y="6887"/>
                </a:cubicBezTo>
                <a:lnTo>
                  <a:pt x="11901" y="6884"/>
                </a:lnTo>
                <a:lnTo>
                  <a:pt x="9988" y="10156"/>
                </a:lnTo>
                <a:lnTo>
                  <a:pt x="8067" y="6872"/>
                </a:lnTo>
                <a:lnTo>
                  <a:pt x="8000" y="6890"/>
                </a:lnTo>
                <a:cubicBezTo>
                  <a:pt x="7739" y="6962"/>
                  <a:pt x="7347" y="6961"/>
                  <a:pt x="7088" y="6887"/>
                </a:cubicBezTo>
                <a:lnTo>
                  <a:pt x="6878" y="6884"/>
                </a:lnTo>
                <a:lnTo>
                  <a:pt x="9482" y="11392"/>
                </a:lnTo>
                <a:lnTo>
                  <a:pt x="9404" y="14626"/>
                </a:lnTo>
                <a:lnTo>
                  <a:pt x="9407" y="14722"/>
                </a:lnTo>
                <a:lnTo>
                  <a:pt x="9502" y="14722"/>
                </a:lnTo>
                <a:lnTo>
                  <a:pt x="9526" y="14719"/>
                </a:lnTo>
                <a:cubicBezTo>
                  <a:pt x="9786" y="14645"/>
                  <a:pt x="10190" y="14645"/>
                  <a:pt x="10449" y="14719"/>
                </a:cubicBezTo>
                <a:lnTo>
                  <a:pt x="10573" y="14722"/>
                </a:lnTo>
                <a:lnTo>
                  <a:pt x="10512" y="11390"/>
                </a:lnTo>
                <a:cubicBezTo>
                  <a:pt x="10600" y="11229"/>
                  <a:pt x="11150" y="10205"/>
                  <a:pt x="11738" y="9180"/>
                </a:cubicBezTo>
                <a:cubicBezTo>
                  <a:pt x="12342" y="8126"/>
                  <a:pt x="13008" y="7040"/>
                  <a:pt x="13014" y="702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2" name="Shape 2881"/>
          <p:cNvSpPr/>
          <p:nvPr/>
        </p:nvSpPr>
        <p:spPr>
          <a:xfrm>
            <a:off x="15111839"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3062" y="5890"/>
                </a:moveTo>
                <a:lnTo>
                  <a:pt x="10786" y="7776"/>
                </a:lnTo>
                <a:lnTo>
                  <a:pt x="13925" y="9725"/>
                </a:lnTo>
                <a:lnTo>
                  <a:pt x="16200" y="7926"/>
                </a:lnTo>
                <a:cubicBezTo>
                  <a:pt x="16200" y="7926"/>
                  <a:pt x="13062" y="5890"/>
                  <a:pt x="13062" y="5890"/>
                </a:cubicBezTo>
                <a:close/>
                <a:moveTo>
                  <a:pt x="20618" y="19636"/>
                </a:moveTo>
                <a:cubicBezTo>
                  <a:pt x="20618" y="20179"/>
                  <a:pt x="20179"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9"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5400" y="8027"/>
                </a:moveTo>
                <a:lnTo>
                  <a:pt x="7647" y="9763"/>
                </a:lnTo>
                <a:lnTo>
                  <a:pt x="10786" y="7776"/>
                </a:lnTo>
                <a:lnTo>
                  <a:pt x="8630" y="5891"/>
                </a:lnTo>
                <a:cubicBezTo>
                  <a:pt x="8630" y="5891"/>
                  <a:pt x="5400" y="8027"/>
                  <a:pt x="5400" y="8027"/>
                </a:cubicBezTo>
                <a:close/>
                <a:moveTo>
                  <a:pt x="13925" y="9726"/>
                </a:moveTo>
                <a:lnTo>
                  <a:pt x="13925" y="9725"/>
                </a:lnTo>
                <a:lnTo>
                  <a:pt x="13925" y="9725"/>
                </a:lnTo>
                <a:lnTo>
                  <a:pt x="13924" y="9725"/>
                </a:lnTo>
                <a:cubicBezTo>
                  <a:pt x="13924" y="9725"/>
                  <a:pt x="13925" y="9726"/>
                  <a:pt x="13925" y="9726"/>
                </a:cubicBezTo>
                <a:close/>
                <a:moveTo>
                  <a:pt x="12965" y="14699"/>
                </a:moveTo>
                <a:lnTo>
                  <a:pt x="12959" y="14707"/>
                </a:lnTo>
                <a:lnTo>
                  <a:pt x="10801" y="13101"/>
                </a:lnTo>
                <a:lnTo>
                  <a:pt x="8731" y="14685"/>
                </a:lnTo>
                <a:lnTo>
                  <a:pt x="8712" y="14715"/>
                </a:lnTo>
                <a:lnTo>
                  <a:pt x="7571" y="14025"/>
                </a:lnTo>
                <a:lnTo>
                  <a:pt x="7571" y="14627"/>
                </a:lnTo>
                <a:lnTo>
                  <a:pt x="10799" y="16692"/>
                </a:lnTo>
                <a:lnTo>
                  <a:pt x="14001" y="14627"/>
                </a:lnTo>
                <a:lnTo>
                  <a:pt x="14001" y="14067"/>
                </a:lnTo>
                <a:lnTo>
                  <a:pt x="12965" y="14699"/>
                </a:lnTo>
                <a:cubicBezTo>
                  <a:pt x="12965" y="14699"/>
                  <a:pt x="12965" y="14699"/>
                  <a:pt x="12965" y="14699"/>
                </a:cubicBezTo>
                <a:close/>
                <a:moveTo>
                  <a:pt x="7641" y="9766"/>
                </a:moveTo>
                <a:lnTo>
                  <a:pt x="5404" y="11577"/>
                </a:lnTo>
                <a:lnTo>
                  <a:pt x="7350" y="12746"/>
                </a:lnTo>
                <a:lnTo>
                  <a:pt x="7351" y="12745"/>
                </a:lnTo>
                <a:lnTo>
                  <a:pt x="7742" y="12982"/>
                </a:lnTo>
                <a:lnTo>
                  <a:pt x="8631" y="13516"/>
                </a:lnTo>
                <a:lnTo>
                  <a:pt x="10060" y="12431"/>
                </a:lnTo>
                <a:lnTo>
                  <a:pt x="10780" y="11879"/>
                </a:lnTo>
                <a:lnTo>
                  <a:pt x="10783" y="11882"/>
                </a:lnTo>
                <a:lnTo>
                  <a:pt x="10786" y="11880"/>
                </a:lnTo>
                <a:lnTo>
                  <a:pt x="10798" y="11888"/>
                </a:lnTo>
                <a:lnTo>
                  <a:pt x="10804" y="11879"/>
                </a:lnTo>
                <a:lnTo>
                  <a:pt x="12515" y="13153"/>
                </a:lnTo>
                <a:lnTo>
                  <a:pt x="13007" y="13515"/>
                </a:lnTo>
                <a:lnTo>
                  <a:pt x="16199" y="11575"/>
                </a:lnTo>
                <a:lnTo>
                  <a:pt x="13925" y="9726"/>
                </a:lnTo>
                <a:lnTo>
                  <a:pt x="10787" y="11715"/>
                </a:lnTo>
                <a:cubicBezTo>
                  <a:pt x="10787" y="11715"/>
                  <a:pt x="7641" y="9766"/>
                  <a:pt x="7641" y="976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3" name="Shape 2882"/>
          <p:cNvSpPr/>
          <p:nvPr/>
        </p:nvSpPr>
        <p:spPr>
          <a:xfrm>
            <a:off x="15815078"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727" y="13745"/>
                </a:moveTo>
                <a:cubicBezTo>
                  <a:pt x="14727" y="14288"/>
                  <a:pt x="14287" y="14727"/>
                  <a:pt x="13745" y="14727"/>
                </a:cubicBezTo>
                <a:lnTo>
                  <a:pt x="7855" y="14727"/>
                </a:lnTo>
                <a:cubicBezTo>
                  <a:pt x="7313" y="14727"/>
                  <a:pt x="6873" y="14288"/>
                  <a:pt x="6873" y="13745"/>
                </a:cubicBezTo>
                <a:lnTo>
                  <a:pt x="6873" y="10309"/>
                </a:lnTo>
                <a:lnTo>
                  <a:pt x="7904" y="10309"/>
                </a:lnTo>
                <a:cubicBezTo>
                  <a:pt x="7877" y="10470"/>
                  <a:pt x="7855" y="10632"/>
                  <a:pt x="7855" y="10800"/>
                </a:cubicBezTo>
                <a:cubicBezTo>
                  <a:pt x="7855" y="12427"/>
                  <a:pt x="9173" y="13745"/>
                  <a:pt x="10800" y="13745"/>
                </a:cubicBezTo>
                <a:cubicBezTo>
                  <a:pt x="12427" y="13745"/>
                  <a:pt x="13745" y="12427"/>
                  <a:pt x="13745" y="10800"/>
                </a:cubicBezTo>
                <a:cubicBezTo>
                  <a:pt x="13745" y="10632"/>
                  <a:pt x="13723" y="10470"/>
                  <a:pt x="13696" y="10309"/>
                </a:cubicBezTo>
                <a:lnTo>
                  <a:pt x="14727" y="10309"/>
                </a:lnTo>
                <a:cubicBezTo>
                  <a:pt x="14727" y="10309"/>
                  <a:pt x="14727" y="13745"/>
                  <a:pt x="14727" y="13745"/>
                </a:cubicBezTo>
                <a:close/>
                <a:moveTo>
                  <a:pt x="10800" y="8836"/>
                </a:moveTo>
                <a:cubicBezTo>
                  <a:pt x="11884" y="8836"/>
                  <a:pt x="12764" y="9716"/>
                  <a:pt x="12764" y="10800"/>
                </a:cubicBezTo>
                <a:cubicBezTo>
                  <a:pt x="12764" y="11884"/>
                  <a:pt x="11884" y="12764"/>
                  <a:pt x="10800" y="12764"/>
                </a:cubicBezTo>
                <a:cubicBezTo>
                  <a:pt x="9716" y="12764"/>
                  <a:pt x="8836" y="11884"/>
                  <a:pt x="8836" y="10800"/>
                </a:cubicBezTo>
                <a:cubicBezTo>
                  <a:pt x="8836" y="9716"/>
                  <a:pt x="9716" y="8836"/>
                  <a:pt x="10800" y="8836"/>
                </a:cubicBezTo>
                <a:moveTo>
                  <a:pt x="12764" y="7364"/>
                </a:moveTo>
                <a:lnTo>
                  <a:pt x="14236" y="7364"/>
                </a:lnTo>
                <a:lnTo>
                  <a:pt x="14236" y="8836"/>
                </a:lnTo>
                <a:lnTo>
                  <a:pt x="12764" y="8836"/>
                </a:lnTo>
                <a:cubicBezTo>
                  <a:pt x="12764" y="8836"/>
                  <a:pt x="12764" y="7364"/>
                  <a:pt x="12764" y="7364"/>
                </a:cubicBezTo>
                <a:close/>
                <a:moveTo>
                  <a:pt x="13745" y="5891"/>
                </a:moveTo>
                <a:lnTo>
                  <a:pt x="7855" y="5891"/>
                </a:lnTo>
                <a:cubicBezTo>
                  <a:pt x="6770" y="5891"/>
                  <a:pt x="5891" y="6770"/>
                  <a:pt x="5891" y="7855"/>
                </a:cubicBezTo>
                <a:lnTo>
                  <a:pt x="5891" y="13745"/>
                </a:lnTo>
                <a:cubicBezTo>
                  <a:pt x="5891" y="14830"/>
                  <a:pt x="6770" y="15709"/>
                  <a:pt x="7855" y="15709"/>
                </a:cubicBezTo>
                <a:lnTo>
                  <a:pt x="13745" y="15709"/>
                </a:lnTo>
                <a:cubicBezTo>
                  <a:pt x="14830" y="15709"/>
                  <a:pt x="15709" y="14830"/>
                  <a:pt x="15709" y="13745"/>
                </a:cubicBezTo>
                <a:lnTo>
                  <a:pt x="15709" y="7855"/>
                </a:lnTo>
                <a:cubicBezTo>
                  <a:pt x="15709" y="6770"/>
                  <a:pt x="14830" y="5891"/>
                  <a:pt x="13745" y="5891"/>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4" name="Shape 2883"/>
          <p:cNvSpPr/>
          <p:nvPr/>
        </p:nvSpPr>
        <p:spPr>
          <a:xfrm>
            <a:off x="16518318"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5709" y="10800"/>
                </a:moveTo>
                <a:cubicBezTo>
                  <a:pt x="15709" y="12575"/>
                  <a:pt x="14764" y="14125"/>
                  <a:pt x="13353" y="14987"/>
                </a:cubicBezTo>
                <a:lnTo>
                  <a:pt x="14834" y="10706"/>
                </a:lnTo>
                <a:cubicBezTo>
                  <a:pt x="15118" y="9994"/>
                  <a:pt x="15213" y="9425"/>
                  <a:pt x="15213" y="8918"/>
                </a:cubicBezTo>
                <a:cubicBezTo>
                  <a:pt x="15213" y="8811"/>
                  <a:pt x="15201" y="8718"/>
                  <a:pt x="15194" y="8620"/>
                </a:cubicBezTo>
                <a:cubicBezTo>
                  <a:pt x="15521" y="9277"/>
                  <a:pt x="15709" y="10016"/>
                  <a:pt x="15709" y="10800"/>
                </a:cubicBezTo>
                <a:moveTo>
                  <a:pt x="11488" y="8460"/>
                </a:moveTo>
                <a:cubicBezTo>
                  <a:pt x="11788" y="8444"/>
                  <a:pt x="12059" y="8413"/>
                  <a:pt x="12059" y="8413"/>
                </a:cubicBezTo>
                <a:cubicBezTo>
                  <a:pt x="12328" y="8380"/>
                  <a:pt x="12296" y="7986"/>
                  <a:pt x="12027" y="8001"/>
                </a:cubicBezTo>
                <a:cubicBezTo>
                  <a:pt x="12027" y="8001"/>
                  <a:pt x="11219" y="8065"/>
                  <a:pt x="10697" y="8065"/>
                </a:cubicBezTo>
                <a:cubicBezTo>
                  <a:pt x="10206" y="8065"/>
                  <a:pt x="9382" y="8001"/>
                  <a:pt x="9382" y="8001"/>
                </a:cubicBezTo>
                <a:cubicBezTo>
                  <a:pt x="9113" y="7986"/>
                  <a:pt x="9082" y="8396"/>
                  <a:pt x="9350" y="8413"/>
                </a:cubicBezTo>
                <a:cubicBezTo>
                  <a:pt x="9350" y="8413"/>
                  <a:pt x="9605" y="8444"/>
                  <a:pt x="9874" y="8460"/>
                </a:cubicBezTo>
                <a:lnTo>
                  <a:pt x="10652" y="10591"/>
                </a:lnTo>
                <a:lnTo>
                  <a:pt x="9560" y="13866"/>
                </a:lnTo>
                <a:lnTo>
                  <a:pt x="7742" y="8460"/>
                </a:lnTo>
                <a:cubicBezTo>
                  <a:pt x="8042" y="8444"/>
                  <a:pt x="8313" y="8413"/>
                  <a:pt x="8313" y="8413"/>
                </a:cubicBezTo>
                <a:cubicBezTo>
                  <a:pt x="8582" y="8380"/>
                  <a:pt x="8550" y="7986"/>
                  <a:pt x="8281" y="8001"/>
                </a:cubicBezTo>
                <a:cubicBezTo>
                  <a:pt x="8281" y="8001"/>
                  <a:pt x="7473" y="8065"/>
                  <a:pt x="6951" y="8065"/>
                </a:cubicBezTo>
                <a:cubicBezTo>
                  <a:pt x="6885" y="8065"/>
                  <a:pt x="6804" y="8063"/>
                  <a:pt x="6727" y="8061"/>
                </a:cubicBezTo>
                <a:cubicBezTo>
                  <a:pt x="7608" y="6752"/>
                  <a:pt x="9103" y="5891"/>
                  <a:pt x="10800" y="5891"/>
                </a:cubicBezTo>
                <a:cubicBezTo>
                  <a:pt x="12045" y="5891"/>
                  <a:pt x="13178" y="6358"/>
                  <a:pt x="14044" y="7122"/>
                </a:cubicBezTo>
                <a:cubicBezTo>
                  <a:pt x="13590" y="7157"/>
                  <a:pt x="13299" y="7563"/>
                  <a:pt x="13299" y="8001"/>
                </a:cubicBezTo>
                <a:cubicBezTo>
                  <a:pt x="13299" y="8413"/>
                  <a:pt x="13505" y="8761"/>
                  <a:pt x="13758" y="9172"/>
                </a:cubicBezTo>
                <a:cubicBezTo>
                  <a:pt x="13948" y="9504"/>
                  <a:pt x="14169" y="9931"/>
                  <a:pt x="14169" y="10548"/>
                </a:cubicBezTo>
                <a:cubicBezTo>
                  <a:pt x="14169" y="10975"/>
                  <a:pt x="14005" y="11471"/>
                  <a:pt x="13789" y="12162"/>
                </a:cubicBezTo>
                <a:lnTo>
                  <a:pt x="13291" y="13825"/>
                </a:lnTo>
                <a:cubicBezTo>
                  <a:pt x="13291" y="13825"/>
                  <a:pt x="11488" y="8460"/>
                  <a:pt x="11488" y="8460"/>
                </a:cubicBezTo>
                <a:close/>
                <a:moveTo>
                  <a:pt x="10800" y="15709"/>
                </a:moveTo>
                <a:cubicBezTo>
                  <a:pt x="10319" y="15709"/>
                  <a:pt x="9857" y="15637"/>
                  <a:pt x="9418" y="15508"/>
                </a:cubicBezTo>
                <a:lnTo>
                  <a:pt x="10887" y="11236"/>
                </a:lnTo>
                <a:cubicBezTo>
                  <a:pt x="10887" y="11236"/>
                  <a:pt x="12211" y="14865"/>
                  <a:pt x="12425" y="15428"/>
                </a:cubicBezTo>
                <a:cubicBezTo>
                  <a:pt x="11916" y="15607"/>
                  <a:pt x="11371" y="15709"/>
                  <a:pt x="10800" y="15709"/>
                </a:cubicBezTo>
                <a:moveTo>
                  <a:pt x="5891" y="10800"/>
                </a:moveTo>
                <a:cubicBezTo>
                  <a:pt x="5891" y="10118"/>
                  <a:pt x="6030" y="9470"/>
                  <a:pt x="6281" y="8880"/>
                </a:cubicBezTo>
                <a:lnTo>
                  <a:pt x="8579" y="15174"/>
                </a:lnTo>
                <a:cubicBezTo>
                  <a:pt x="6985" y="14362"/>
                  <a:pt x="5891" y="12711"/>
                  <a:pt x="5891" y="10800"/>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5" name="Shape 2884"/>
          <p:cNvSpPr/>
          <p:nvPr/>
        </p:nvSpPr>
        <p:spPr>
          <a:xfrm>
            <a:off x="17221557" y="5114402"/>
            <a:ext cx="368364" cy="368364"/>
          </a:xfrm>
          <a:custGeom>
            <a:avLst/>
            <a:gdLst/>
            <a:ahLst/>
            <a:cxnLst>
              <a:cxn ang="0">
                <a:pos x="wd2" y="hd2"/>
              </a:cxn>
              <a:cxn ang="5400000">
                <a:pos x="wd2" y="hd2"/>
              </a:cxn>
              <a:cxn ang="10800000">
                <a:pos x="wd2" y="hd2"/>
              </a:cxn>
              <a:cxn ang="16200000">
                <a:pos x="wd2" y="hd2"/>
              </a:cxn>
            </a:cxnLst>
            <a:rect l="0" t="0" r="r" b="b"/>
            <a:pathLst>
              <a:path w="21600" h="21600" extrusionOk="0">
                <a:moveTo>
                  <a:pt x="14236" y="10309"/>
                </a:moveTo>
                <a:cubicBezTo>
                  <a:pt x="13551" y="10309"/>
                  <a:pt x="12889" y="10401"/>
                  <a:pt x="12252" y="10556"/>
                </a:cubicBezTo>
                <a:cubicBezTo>
                  <a:pt x="12104" y="10191"/>
                  <a:pt x="11941" y="9834"/>
                  <a:pt x="11763" y="9484"/>
                </a:cubicBezTo>
                <a:cubicBezTo>
                  <a:pt x="12783" y="9001"/>
                  <a:pt x="13728" y="8390"/>
                  <a:pt x="14592" y="7682"/>
                </a:cubicBezTo>
                <a:cubicBezTo>
                  <a:pt x="15222" y="8448"/>
                  <a:pt x="15619" y="9407"/>
                  <a:pt x="15692" y="10457"/>
                </a:cubicBezTo>
                <a:cubicBezTo>
                  <a:pt x="15218" y="10370"/>
                  <a:pt x="14736" y="10309"/>
                  <a:pt x="14236" y="10309"/>
                </a:cubicBezTo>
                <a:moveTo>
                  <a:pt x="13226" y="15065"/>
                </a:moveTo>
                <a:cubicBezTo>
                  <a:pt x="13168" y="13821"/>
                  <a:pt x="12957" y="12618"/>
                  <a:pt x="12590" y="11483"/>
                </a:cubicBezTo>
                <a:cubicBezTo>
                  <a:pt x="13120" y="11361"/>
                  <a:pt x="13669" y="11291"/>
                  <a:pt x="14236" y="11291"/>
                </a:cubicBezTo>
                <a:cubicBezTo>
                  <a:pt x="14726" y="11291"/>
                  <a:pt x="15199" y="11358"/>
                  <a:pt x="15661" y="11451"/>
                </a:cubicBezTo>
                <a:cubicBezTo>
                  <a:pt x="15455" y="13001"/>
                  <a:pt x="14528" y="14322"/>
                  <a:pt x="13226" y="15065"/>
                </a:cubicBezTo>
                <a:moveTo>
                  <a:pt x="10800" y="15709"/>
                </a:moveTo>
                <a:cubicBezTo>
                  <a:pt x="9746" y="15709"/>
                  <a:pt x="8772" y="15374"/>
                  <a:pt x="7971" y="14808"/>
                </a:cubicBezTo>
                <a:cubicBezTo>
                  <a:pt x="8822" y="13429"/>
                  <a:pt x="10108" y="12348"/>
                  <a:pt x="11646" y="11768"/>
                </a:cubicBezTo>
                <a:cubicBezTo>
                  <a:pt x="12027" y="12943"/>
                  <a:pt x="12241" y="14191"/>
                  <a:pt x="12264" y="15487"/>
                </a:cubicBezTo>
                <a:cubicBezTo>
                  <a:pt x="11801" y="15631"/>
                  <a:pt x="11310" y="15709"/>
                  <a:pt x="10800" y="15709"/>
                </a:cubicBezTo>
                <a:moveTo>
                  <a:pt x="5891" y="10800"/>
                </a:moveTo>
                <a:cubicBezTo>
                  <a:pt x="7640" y="10800"/>
                  <a:pt x="9312" y="10469"/>
                  <a:pt x="10852" y="9873"/>
                </a:cubicBezTo>
                <a:cubicBezTo>
                  <a:pt x="11015" y="10192"/>
                  <a:pt x="11171" y="10515"/>
                  <a:pt x="11309" y="10848"/>
                </a:cubicBezTo>
                <a:cubicBezTo>
                  <a:pt x="9614" y="11484"/>
                  <a:pt x="8190" y="12658"/>
                  <a:pt x="7225" y="14157"/>
                </a:cubicBezTo>
                <a:cubicBezTo>
                  <a:pt x="6400" y="13279"/>
                  <a:pt x="5891" y="12100"/>
                  <a:pt x="5891" y="10800"/>
                </a:cubicBezTo>
                <a:moveTo>
                  <a:pt x="8358" y="6546"/>
                </a:moveTo>
                <a:cubicBezTo>
                  <a:pt x="9117" y="7279"/>
                  <a:pt x="9793" y="8098"/>
                  <a:pt x="10353" y="9001"/>
                </a:cubicBezTo>
                <a:cubicBezTo>
                  <a:pt x="8991" y="9509"/>
                  <a:pt x="7526" y="9801"/>
                  <a:pt x="5990" y="9813"/>
                </a:cubicBezTo>
                <a:cubicBezTo>
                  <a:pt x="6276" y="8414"/>
                  <a:pt x="7158" y="7236"/>
                  <a:pt x="8358" y="6546"/>
                </a:cubicBezTo>
                <a:moveTo>
                  <a:pt x="10800" y="5891"/>
                </a:moveTo>
                <a:cubicBezTo>
                  <a:pt x="11968" y="5891"/>
                  <a:pt x="13040" y="6300"/>
                  <a:pt x="13882" y="6982"/>
                </a:cubicBezTo>
                <a:cubicBezTo>
                  <a:pt x="13087" y="7622"/>
                  <a:pt x="12217" y="8174"/>
                  <a:pt x="11282" y="8612"/>
                </a:cubicBezTo>
                <a:cubicBezTo>
                  <a:pt x="10732" y="7702"/>
                  <a:pt x="10073" y="6869"/>
                  <a:pt x="9333" y="6114"/>
                </a:cubicBezTo>
                <a:cubicBezTo>
                  <a:pt x="9797" y="5970"/>
                  <a:pt x="10289"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6" name="Shape 2885"/>
          <p:cNvSpPr/>
          <p:nvPr/>
        </p:nvSpPr>
        <p:spPr>
          <a:xfrm>
            <a:off x="17958284"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5500" y="13698"/>
                </a:moveTo>
                <a:cubicBezTo>
                  <a:pt x="15500" y="14629"/>
                  <a:pt x="14906" y="15067"/>
                  <a:pt x="13996" y="15061"/>
                </a:cubicBezTo>
                <a:cubicBezTo>
                  <a:pt x="13870" y="15061"/>
                  <a:pt x="13731" y="15061"/>
                  <a:pt x="13646" y="15044"/>
                </a:cubicBezTo>
                <a:lnTo>
                  <a:pt x="13646" y="12497"/>
                </a:lnTo>
                <a:cubicBezTo>
                  <a:pt x="13731" y="12480"/>
                  <a:pt x="13877" y="12463"/>
                  <a:pt x="14101" y="12463"/>
                </a:cubicBezTo>
                <a:cubicBezTo>
                  <a:pt x="14966" y="12463"/>
                  <a:pt x="15507" y="12890"/>
                  <a:pt x="15500" y="13698"/>
                </a:cubicBezTo>
                <a:moveTo>
                  <a:pt x="12636" y="11868"/>
                </a:moveTo>
                <a:lnTo>
                  <a:pt x="12636" y="15691"/>
                </a:lnTo>
                <a:cubicBezTo>
                  <a:pt x="12886" y="15720"/>
                  <a:pt x="13256" y="15748"/>
                  <a:pt x="13778" y="15748"/>
                </a:cubicBezTo>
                <a:cubicBezTo>
                  <a:pt x="14649" y="15748"/>
                  <a:pt x="15362" y="15587"/>
                  <a:pt x="15830" y="15246"/>
                </a:cubicBezTo>
                <a:cubicBezTo>
                  <a:pt x="16260" y="14929"/>
                  <a:pt x="16570" y="14415"/>
                  <a:pt x="16570" y="13670"/>
                </a:cubicBezTo>
                <a:cubicBezTo>
                  <a:pt x="16570" y="12982"/>
                  <a:pt x="16279" y="12503"/>
                  <a:pt x="15817" y="12203"/>
                </a:cubicBezTo>
                <a:cubicBezTo>
                  <a:pt x="15388" y="11919"/>
                  <a:pt x="14840" y="11787"/>
                  <a:pt x="13996" y="11787"/>
                </a:cubicBezTo>
                <a:cubicBezTo>
                  <a:pt x="13487" y="11787"/>
                  <a:pt x="13005" y="11815"/>
                  <a:pt x="12636" y="11868"/>
                </a:cubicBezTo>
                <a:moveTo>
                  <a:pt x="14400" y="5891"/>
                </a:moveTo>
                <a:lnTo>
                  <a:pt x="14400" y="982"/>
                </a:lnTo>
                <a:lnTo>
                  <a:pt x="15000" y="982"/>
                </a:lnTo>
                <a:lnTo>
                  <a:pt x="20400" y="5891"/>
                </a:lnTo>
                <a:cubicBezTo>
                  <a:pt x="20400" y="5891"/>
                  <a:pt x="14400" y="5891"/>
                  <a:pt x="14400" y="5891"/>
                </a:cubicBezTo>
                <a:close/>
                <a:moveTo>
                  <a:pt x="20400" y="19635"/>
                </a:moveTo>
                <a:cubicBezTo>
                  <a:pt x="20400" y="20178"/>
                  <a:pt x="19863" y="20617"/>
                  <a:pt x="19200" y="20617"/>
                </a:cubicBezTo>
                <a:lnTo>
                  <a:pt x="2400" y="20617"/>
                </a:lnTo>
                <a:cubicBezTo>
                  <a:pt x="1738" y="20617"/>
                  <a:pt x="1200" y="20178"/>
                  <a:pt x="1200" y="19635"/>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5"/>
                  <a:pt x="20400" y="19635"/>
                </a:cubicBezTo>
                <a:close/>
                <a:moveTo>
                  <a:pt x="15600" y="0"/>
                </a:moveTo>
                <a:lnTo>
                  <a:pt x="2400" y="0"/>
                </a:lnTo>
                <a:cubicBezTo>
                  <a:pt x="1075" y="0"/>
                  <a:pt x="0" y="878"/>
                  <a:pt x="0" y="1964"/>
                </a:cubicBezTo>
                <a:lnTo>
                  <a:pt x="0" y="19635"/>
                </a:lnTo>
                <a:cubicBezTo>
                  <a:pt x="0" y="20721"/>
                  <a:pt x="1075" y="21600"/>
                  <a:pt x="2400" y="21600"/>
                </a:cubicBezTo>
                <a:lnTo>
                  <a:pt x="19200" y="21600"/>
                </a:lnTo>
                <a:cubicBezTo>
                  <a:pt x="20525" y="21600"/>
                  <a:pt x="21600" y="20721"/>
                  <a:pt x="21600" y="19635"/>
                </a:cubicBezTo>
                <a:lnTo>
                  <a:pt x="21600" y="5400"/>
                </a:lnTo>
                <a:cubicBezTo>
                  <a:pt x="21600" y="5400"/>
                  <a:pt x="15600" y="0"/>
                  <a:pt x="15600" y="0"/>
                </a:cubicBezTo>
                <a:close/>
                <a:moveTo>
                  <a:pt x="6769" y="13658"/>
                </a:moveTo>
                <a:cubicBezTo>
                  <a:pt x="6624" y="13658"/>
                  <a:pt x="6519" y="13652"/>
                  <a:pt x="6433" y="13635"/>
                </a:cubicBezTo>
                <a:lnTo>
                  <a:pt x="6433" y="12486"/>
                </a:lnTo>
                <a:cubicBezTo>
                  <a:pt x="6505" y="12468"/>
                  <a:pt x="6644" y="12451"/>
                  <a:pt x="6848" y="12451"/>
                </a:cubicBezTo>
                <a:cubicBezTo>
                  <a:pt x="7350" y="12451"/>
                  <a:pt x="7634" y="12665"/>
                  <a:pt x="7634" y="13023"/>
                </a:cubicBezTo>
                <a:cubicBezTo>
                  <a:pt x="7634" y="13421"/>
                  <a:pt x="7304" y="13658"/>
                  <a:pt x="6769" y="13658"/>
                </a:cubicBezTo>
                <a:moveTo>
                  <a:pt x="6796" y="11787"/>
                </a:moveTo>
                <a:cubicBezTo>
                  <a:pt x="6182" y="11787"/>
                  <a:pt x="5746" y="11821"/>
                  <a:pt x="5436" y="11868"/>
                </a:cubicBezTo>
                <a:lnTo>
                  <a:pt x="5436" y="15708"/>
                </a:lnTo>
                <a:lnTo>
                  <a:pt x="6433" y="15708"/>
                </a:lnTo>
                <a:lnTo>
                  <a:pt x="6433" y="14316"/>
                </a:lnTo>
                <a:cubicBezTo>
                  <a:pt x="6524" y="14328"/>
                  <a:pt x="6644" y="14334"/>
                  <a:pt x="6776" y="14334"/>
                </a:cubicBezTo>
                <a:cubicBezTo>
                  <a:pt x="7370" y="14334"/>
                  <a:pt x="7878" y="14207"/>
                  <a:pt x="8221" y="13924"/>
                </a:cubicBezTo>
                <a:cubicBezTo>
                  <a:pt x="8485" y="13704"/>
                  <a:pt x="8630" y="13381"/>
                  <a:pt x="8630" y="13000"/>
                </a:cubicBezTo>
                <a:cubicBezTo>
                  <a:pt x="8630" y="12618"/>
                  <a:pt x="8439" y="12296"/>
                  <a:pt x="8155" y="12099"/>
                </a:cubicBezTo>
                <a:cubicBezTo>
                  <a:pt x="7858" y="11891"/>
                  <a:pt x="7416" y="11787"/>
                  <a:pt x="6796" y="11787"/>
                </a:cubicBezTo>
                <a:moveTo>
                  <a:pt x="10765" y="13398"/>
                </a:moveTo>
                <a:cubicBezTo>
                  <a:pt x="10191" y="13208"/>
                  <a:pt x="9940" y="13098"/>
                  <a:pt x="9940" y="12850"/>
                </a:cubicBezTo>
                <a:cubicBezTo>
                  <a:pt x="9940" y="12648"/>
                  <a:pt x="10151" y="12474"/>
                  <a:pt x="10587" y="12474"/>
                </a:cubicBezTo>
                <a:cubicBezTo>
                  <a:pt x="11023" y="12474"/>
                  <a:pt x="11339" y="12583"/>
                  <a:pt x="11517" y="12659"/>
                </a:cubicBezTo>
                <a:lnTo>
                  <a:pt x="11742" y="11949"/>
                </a:lnTo>
                <a:cubicBezTo>
                  <a:pt x="11478" y="11845"/>
                  <a:pt x="11108" y="11752"/>
                  <a:pt x="10607" y="11752"/>
                </a:cubicBezTo>
                <a:cubicBezTo>
                  <a:pt x="9558" y="11752"/>
                  <a:pt x="8924" y="12260"/>
                  <a:pt x="8924" y="12924"/>
                </a:cubicBezTo>
                <a:cubicBezTo>
                  <a:pt x="8924" y="13490"/>
                  <a:pt x="9405" y="13849"/>
                  <a:pt x="10145" y="14074"/>
                </a:cubicBezTo>
                <a:cubicBezTo>
                  <a:pt x="10679" y="14241"/>
                  <a:pt x="10891" y="14380"/>
                  <a:pt x="10891" y="14623"/>
                </a:cubicBezTo>
                <a:cubicBezTo>
                  <a:pt x="10891" y="14877"/>
                  <a:pt x="10646" y="15044"/>
                  <a:pt x="10184" y="15044"/>
                </a:cubicBezTo>
                <a:cubicBezTo>
                  <a:pt x="9755" y="15044"/>
                  <a:pt x="9339" y="14923"/>
                  <a:pt x="9069" y="14802"/>
                </a:cubicBezTo>
                <a:lnTo>
                  <a:pt x="8864" y="15529"/>
                </a:lnTo>
                <a:cubicBezTo>
                  <a:pt x="9115" y="15651"/>
                  <a:pt x="9616" y="15766"/>
                  <a:pt x="10124" y="15766"/>
                </a:cubicBezTo>
                <a:cubicBezTo>
                  <a:pt x="11346" y="15766"/>
                  <a:pt x="11920" y="15211"/>
                  <a:pt x="11920" y="14559"/>
                </a:cubicBezTo>
                <a:cubicBezTo>
                  <a:pt x="11920" y="14010"/>
                  <a:pt x="11551" y="13652"/>
                  <a:pt x="10765" y="1339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7" name="Shape 2886"/>
          <p:cNvSpPr/>
          <p:nvPr/>
        </p:nvSpPr>
        <p:spPr>
          <a:xfrm>
            <a:off x="18661523"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2636" y="15709"/>
                </a:moveTo>
                <a:lnTo>
                  <a:pt x="13646" y="15709"/>
                </a:lnTo>
                <a:lnTo>
                  <a:pt x="13646" y="11816"/>
                </a:lnTo>
                <a:lnTo>
                  <a:pt x="12636" y="11816"/>
                </a:lnTo>
                <a:cubicBezTo>
                  <a:pt x="12636" y="11816"/>
                  <a:pt x="12636" y="15709"/>
                  <a:pt x="126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1"/>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9618" y="14051"/>
                </a:moveTo>
                <a:lnTo>
                  <a:pt x="9881" y="13225"/>
                </a:lnTo>
                <a:cubicBezTo>
                  <a:pt x="9954" y="13000"/>
                  <a:pt x="10020" y="12706"/>
                  <a:pt x="10086" y="12475"/>
                </a:cubicBezTo>
                <a:lnTo>
                  <a:pt x="10099" y="12475"/>
                </a:lnTo>
                <a:cubicBezTo>
                  <a:pt x="10165" y="12706"/>
                  <a:pt x="10245" y="12994"/>
                  <a:pt x="10324" y="13225"/>
                </a:cubicBezTo>
                <a:lnTo>
                  <a:pt x="10601" y="14051"/>
                </a:lnTo>
                <a:cubicBezTo>
                  <a:pt x="10601" y="14051"/>
                  <a:pt x="9618" y="14051"/>
                  <a:pt x="9618" y="14051"/>
                </a:cubicBezTo>
                <a:close/>
                <a:moveTo>
                  <a:pt x="9472" y="11816"/>
                </a:moveTo>
                <a:lnTo>
                  <a:pt x="8113" y="15709"/>
                </a:lnTo>
                <a:lnTo>
                  <a:pt x="9155" y="15709"/>
                </a:lnTo>
                <a:lnTo>
                  <a:pt x="9472" y="14710"/>
                </a:lnTo>
                <a:lnTo>
                  <a:pt x="10746" y="14710"/>
                </a:lnTo>
                <a:lnTo>
                  <a:pt x="11089" y="15709"/>
                </a:lnTo>
                <a:lnTo>
                  <a:pt x="12172" y="15709"/>
                </a:lnTo>
                <a:lnTo>
                  <a:pt x="10792" y="11816"/>
                </a:lnTo>
                <a:cubicBezTo>
                  <a:pt x="10792" y="11816"/>
                  <a:pt x="9472" y="11816"/>
                  <a:pt x="9472" y="1181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8" name="Shape 2887"/>
          <p:cNvSpPr/>
          <p:nvPr/>
        </p:nvSpPr>
        <p:spPr>
          <a:xfrm>
            <a:off x="19364763"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3836" y="15709"/>
                </a:moveTo>
                <a:lnTo>
                  <a:pt x="14845" y="15709"/>
                </a:lnTo>
                <a:lnTo>
                  <a:pt x="14845" y="14144"/>
                </a:lnTo>
                <a:lnTo>
                  <a:pt x="16443" y="14144"/>
                </a:lnTo>
                <a:lnTo>
                  <a:pt x="16443" y="13428"/>
                </a:lnTo>
                <a:lnTo>
                  <a:pt x="14845" y="13428"/>
                </a:lnTo>
                <a:lnTo>
                  <a:pt x="14845" y="12538"/>
                </a:lnTo>
                <a:lnTo>
                  <a:pt x="16555" y="12538"/>
                </a:lnTo>
                <a:lnTo>
                  <a:pt x="16555" y="11816"/>
                </a:lnTo>
                <a:lnTo>
                  <a:pt x="13836" y="11816"/>
                </a:lnTo>
                <a:cubicBezTo>
                  <a:pt x="13836" y="11816"/>
                  <a:pt x="13836" y="15709"/>
                  <a:pt x="138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0396" y="15062"/>
                </a:moveTo>
                <a:cubicBezTo>
                  <a:pt x="10270" y="15062"/>
                  <a:pt x="10131" y="15062"/>
                  <a:pt x="10045" y="15045"/>
                </a:cubicBezTo>
                <a:lnTo>
                  <a:pt x="10045" y="12498"/>
                </a:lnTo>
                <a:cubicBezTo>
                  <a:pt x="10131" y="12480"/>
                  <a:pt x="10277" y="12463"/>
                  <a:pt x="10501" y="12463"/>
                </a:cubicBezTo>
                <a:cubicBezTo>
                  <a:pt x="11366" y="12463"/>
                  <a:pt x="11907" y="12891"/>
                  <a:pt x="11900" y="13699"/>
                </a:cubicBezTo>
                <a:cubicBezTo>
                  <a:pt x="11900" y="14629"/>
                  <a:pt x="11306" y="15068"/>
                  <a:pt x="10396" y="15062"/>
                </a:cubicBezTo>
                <a:moveTo>
                  <a:pt x="10396" y="11787"/>
                </a:moveTo>
                <a:cubicBezTo>
                  <a:pt x="9887" y="11787"/>
                  <a:pt x="9405" y="11816"/>
                  <a:pt x="9036" y="11868"/>
                </a:cubicBezTo>
                <a:lnTo>
                  <a:pt x="9036" y="15691"/>
                </a:lnTo>
                <a:cubicBezTo>
                  <a:pt x="9287" y="15720"/>
                  <a:pt x="9656" y="15749"/>
                  <a:pt x="10178" y="15749"/>
                </a:cubicBezTo>
                <a:cubicBezTo>
                  <a:pt x="11048" y="15749"/>
                  <a:pt x="11762" y="15587"/>
                  <a:pt x="12231" y="15246"/>
                </a:cubicBezTo>
                <a:cubicBezTo>
                  <a:pt x="12660" y="14929"/>
                  <a:pt x="12970" y="14415"/>
                  <a:pt x="12970" y="13670"/>
                </a:cubicBezTo>
                <a:cubicBezTo>
                  <a:pt x="12970" y="12983"/>
                  <a:pt x="12680" y="12503"/>
                  <a:pt x="12217" y="12203"/>
                </a:cubicBezTo>
                <a:cubicBezTo>
                  <a:pt x="11788" y="11920"/>
                  <a:pt x="11241" y="11787"/>
                  <a:pt x="10396" y="11787"/>
                </a:cubicBezTo>
                <a:moveTo>
                  <a:pt x="6769" y="13659"/>
                </a:moveTo>
                <a:cubicBezTo>
                  <a:pt x="6623" y="13659"/>
                  <a:pt x="6518" y="13653"/>
                  <a:pt x="6432" y="13636"/>
                </a:cubicBezTo>
                <a:lnTo>
                  <a:pt x="6432" y="12486"/>
                </a:lnTo>
                <a:cubicBezTo>
                  <a:pt x="6505" y="12469"/>
                  <a:pt x="6643" y="12452"/>
                  <a:pt x="6848" y="12452"/>
                </a:cubicBezTo>
                <a:cubicBezTo>
                  <a:pt x="7350" y="12452"/>
                  <a:pt x="7634" y="12665"/>
                  <a:pt x="7634" y="13023"/>
                </a:cubicBezTo>
                <a:cubicBezTo>
                  <a:pt x="7634" y="13422"/>
                  <a:pt x="7304" y="13659"/>
                  <a:pt x="6769" y="13659"/>
                </a:cubicBezTo>
                <a:moveTo>
                  <a:pt x="6796" y="11787"/>
                </a:moveTo>
                <a:cubicBezTo>
                  <a:pt x="6182" y="11787"/>
                  <a:pt x="5746" y="11822"/>
                  <a:pt x="5436" y="11868"/>
                </a:cubicBezTo>
                <a:lnTo>
                  <a:pt x="5436" y="15709"/>
                </a:lnTo>
                <a:lnTo>
                  <a:pt x="6432" y="15709"/>
                </a:lnTo>
                <a:lnTo>
                  <a:pt x="6432" y="14317"/>
                </a:lnTo>
                <a:cubicBezTo>
                  <a:pt x="6525" y="14328"/>
                  <a:pt x="6643" y="14334"/>
                  <a:pt x="6776" y="14334"/>
                </a:cubicBezTo>
                <a:cubicBezTo>
                  <a:pt x="7370" y="14334"/>
                  <a:pt x="7878" y="14207"/>
                  <a:pt x="8221" y="13924"/>
                </a:cubicBezTo>
                <a:cubicBezTo>
                  <a:pt x="8486" y="13705"/>
                  <a:pt x="8631" y="13381"/>
                  <a:pt x="8631" y="13000"/>
                </a:cubicBezTo>
                <a:cubicBezTo>
                  <a:pt x="8631" y="12619"/>
                  <a:pt x="8439" y="12296"/>
                  <a:pt x="8155" y="12099"/>
                </a:cubicBezTo>
                <a:cubicBezTo>
                  <a:pt x="7859" y="11892"/>
                  <a:pt x="7416" y="11787"/>
                  <a:pt x="6796" y="1178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79" name="Shape 2888"/>
          <p:cNvSpPr/>
          <p:nvPr/>
        </p:nvSpPr>
        <p:spPr>
          <a:xfrm>
            <a:off x="20068002"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2936" y="15709"/>
                </a:moveTo>
                <a:lnTo>
                  <a:pt x="13945" y="15709"/>
                </a:lnTo>
                <a:lnTo>
                  <a:pt x="13945" y="14144"/>
                </a:lnTo>
                <a:lnTo>
                  <a:pt x="15543" y="14144"/>
                </a:lnTo>
                <a:lnTo>
                  <a:pt x="15543" y="13428"/>
                </a:lnTo>
                <a:lnTo>
                  <a:pt x="13945" y="13428"/>
                </a:lnTo>
                <a:lnTo>
                  <a:pt x="13945" y="12538"/>
                </a:lnTo>
                <a:lnTo>
                  <a:pt x="15655" y="12538"/>
                </a:lnTo>
                <a:lnTo>
                  <a:pt x="15655" y="11816"/>
                </a:lnTo>
                <a:lnTo>
                  <a:pt x="12936" y="11816"/>
                </a:lnTo>
                <a:cubicBezTo>
                  <a:pt x="12936" y="11816"/>
                  <a:pt x="12936" y="15709"/>
                  <a:pt x="12936" y="15709"/>
                </a:cubicBezTo>
                <a:close/>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1136" y="15709"/>
                </a:moveTo>
                <a:lnTo>
                  <a:pt x="12145" y="15709"/>
                </a:lnTo>
                <a:lnTo>
                  <a:pt x="12145" y="11816"/>
                </a:lnTo>
                <a:lnTo>
                  <a:pt x="11136" y="11816"/>
                </a:lnTo>
                <a:cubicBezTo>
                  <a:pt x="11136" y="11816"/>
                  <a:pt x="11136" y="15709"/>
                  <a:pt x="11136" y="15709"/>
                </a:cubicBezTo>
                <a:close/>
                <a:moveTo>
                  <a:pt x="8395" y="14167"/>
                </a:moveTo>
                <a:lnTo>
                  <a:pt x="9082" y="14167"/>
                </a:lnTo>
                <a:lnTo>
                  <a:pt x="9082" y="14981"/>
                </a:lnTo>
                <a:cubicBezTo>
                  <a:pt x="9002" y="15015"/>
                  <a:pt x="8818" y="15039"/>
                  <a:pt x="8586" y="15039"/>
                </a:cubicBezTo>
                <a:cubicBezTo>
                  <a:pt x="7761" y="15039"/>
                  <a:pt x="7187" y="14565"/>
                  <a:pt x="7187" y="13762"/>
                </a:cubicBezTo>
                <a:cubicBezTo>
                  <a:pt x="7187" y="12919"/>
                  <a:pt x="7821" y="12503"/>
                  <a:pt x="8659" y="12503"/>
                </a:cubicBezTo>
                <a:cubicBezTo>
                  <a:pt x="9148" y="12503"/>
                  <a:pt x="9451" y="12579"/>
                  <a:pt x="9696" y="12672"/>
                </a:cubicBezTo>
                <a:lnTo>
                  <a:pt x="9907" y="11966"/>
                </a:lnTo>
                <a:cubicBezTo>
                  <a:pt x="9689" y="11874"/>
                  <a:pt x="9247" y="11776"/>
                  <a:pt x="8672" y="11776"/>
                </a:cubicBezTo>
                <a:cubicBezTo>
                  <a:pt x="7213" y="11776"/>
                  <a:pt x="6138" y="12515"/>
                  <a:pt x="6131" y="13809"/>
                </a:cubicBezTo>
                <a:cubicBezTo>
                  <a:pt x="6124" y="14381"/>
                  <a:pt x="6349" y="14888"/>
                  <a:pt x="6758" y="15223"/>
                </a:cubicBezTo>
                <a:cubicBezTo>
                  <a:pt x="7167" y="15570"/>
                  <a:pt x="7755" y="15749"/>
                  <a:pt x="8566" y="15749"/>
                </a:cubicBezTo>
                <a:cubicBezTo>
                  <a:pt x="9155" y="15749"/>
                  <a:pt x="9742" y="15622"/>
                  <a:pt x="10052" y="15530"/>
                </a:cubicBezTo>
                <a:lnTo>
                  <a:pt x="10052" y="13479"/>
                </a:lnTo>
                <a:lnTo>
                  <a:pt x="8395" y="13479"/>
                </a:lnTo>
                <a:cubicBezTo>
                  <a:pt x="8395" y="13479"/>
                  <a:pt x="8395" y="14167"/>
                  <a:pt x="8395" y="14167"/>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80" name="Shape 2889"/>
          <p:cNvSpPr/>
          <p:nvPr/>
        </p:nvSpPr>
        <p:spPr>
          <a:xfrm>
            <a:off x="20771242"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0069" y="13659"/>
                </a:moveTo>
                <a:cubicBezTo>
                  <a:pt x="9923" y="13659"/>
                  <a:pt x="9818" y="13653"/>
                  <a:pt x="9732" y="13636"/>
                </a:cubicBezTo>
                <a:lnTo>
                  <a:pt x="9732" y="12486"/>
                </a:lnTo>
                <a:cubicBezTo>
                  <a:pt x="9805" y="12469"/>
                  <a:pt x="9943" y="12452"/>
                  <a:pt x="10148" y="12452"/>
                </a:cubicBezTo>
                <a:cubicBezTo>
                  <a:pt x="10650" y="12452"/>
                  <a:pt x="10934" y="12665"/>
                  <a:pt x="10934" y="13023"/>
                </a:cubicBezTo>
                <a:cubicBezTo>
                  <a:pt x="10934" y="13422"/>
                  <a:pt x="10604" y="13659"/>
                  <a:pt x="10069" y="13659"/>
                </a:cubicBezTo>
                <a:moveTo>
                  <a:pt x="10096" y="11787"/>
                </a:moveTo>
                <a:cubicBezTo>
                  <a:pt x="9481" y="11787"/>
                  <a:pt x="9046" y="11822"/>
                  <a:pt x="8736" y="11869"/>
                </a:cubicBezTo>
                <a:lnTo>
                  <a:pt x="8736" y="15709"/>
                </a:lnTo>
                <a:lnTo>
                  <a:pt x="9732" y="15709"/>
                </a:lnTo>
                <a:lnTo>
                  <a:pt x="9732" y="14317"/>
                </a:lnTo>
                <a:cubicBezTo>
                  <a:pt x="9825" y="14328"/>
                  <a:pt x="9943" y="14334"/>
                  <a:pt x="10076" y="14334"/>
                </a:cubicBezTo>
                <a:cubicBezTo>
                  <a:pt x="10670" y="14334"/>
                  <a:pt x="11178" y="14207"/>
                  <a:pt x="11521" y="13924"/>
                </a:cubicBezTo>
                <a:cubicBezTo>
                  <a:pt x="11786" y="13705"/>
                  <a:pt x="11931" y="13382"/>
                  <a:pt x="11931" y="13000"/>
                </a:cubicBezTo>
                <a:cubicBezTo>
                  <a:pt x="11931" y="12619"/>
                  <a:pt x="11739" y="12296"/>
                  <a:pt x="11455" y="12099"/>
                </a:cubicBezTo>
                <a:cubicBezTo>
                  <a:pt x="11159" y="11891"/>
                  <a:pt x="10716" y="11787"/>
                  <a:pt x="10096" y="11787"/>
                </a:cubicBezTo>
                <a:moveTo>
                  <a:pt x="12131" y="13809"/>
                </a:moveTo>
                <a:cubicBezTo>
                  <a:pt x="12124" y="14381"/>
                  <a:pt x="12349" y="14888"/>
                  <a:pt x="12758" y="15224"/>
                </a:cubicBezTo>
                <a:cubicBezTo>
                  <a:pt x="13167" y="15571"/>
                  <a:pt x="13755" y="15749"/>
                  <a:pt x="14566" y="15749"/>
                </a:cubicBezTo>
                <a:cubicBezTo>
                  <a:pt x="15155" y="15749"/>
                  <a:pt x="15742" y="15622"/>
                  <a:pt x="16052" y="15530"/>
                </a:cubicBezTo>
                <a:lnTo>
                  <a:pt x="16052" y="13479"/>
                </a:lnTo>
                <a:lnTo>
                  <a:pt x="14395" y="13479"/>
                </a:lnTo>
                <a:lnTo>
                  <a:pt x="14395" y="14167"/>
                </a:lnTo>
                <a:lnTo>
                  <a:pt x="15081" y="14167"/>
                </a:lnTo>
                <a:lnTo>
                  <a:pt x="15081" y="14981"/>
                </a:lnTo>
                <a:cubicBezTo>
                  <a:pt x="15002" y="15015"/>
                  <a:pt x="14818" y="15039"/>
                  <a:pt x="14586" y="15039"/>
                </a:cubicBezTo>
                <a:cubicBezTo>
                  <a:pt x="13761" y="15039"/>
                  <a:pt x="13187" y="14566"/>
                  <a:pt x="13187" y="13762"/>
                </a:cubicBezTo>
                <a:cubicBezTo>
                  <a:pt x="13187" y="12919"/>
                  <a:pt x="13821" y="12503"/>
                  <a:pt x="14659" y="12503"/>
                </a:cubicBezTo>
                <a:cubicBezTo>
                  <a:pt x="15148" y="12503"/>
                  <a:pt x="15451" y="12579"/>
                  <a:pt x="15696" y="12671"/>
                </a:cubicBezTo>
                <a:lnTo>
                  <a:pt x="15906" y="11966"/>
                </a:lnTo>
                <a:cubicBezTo>
                  <a:pt x="15689" y="11874"/>
                  <a:pt x="15247" y="11776"/>
                  <a:pt x="14672" y="11776"/>
                </a:cubicBezTo>
                <a:cubicBezTo>
                  <a:pt x="13213" y="11776"/>
                  <a:pt x="12138" y="12515"/>
                  <a:pt x="12131" y="13809"/>
                </a:cubicBezTo>
                <a:moveTo>
                  <a:pt x="14400" y="5891"/>
                </a:moveTo>
                <a:lnTo>
                  <a:pt x="14400" y="982"/>
                </a:lnTo>
                <a:lnTo>
                  <a:pt x="15000" y="982"/>
                </a:lnTo>
                <a:lnTo>
                  <a:pt x="20400" y="5891"/>
                </a:lnTo>
                <a:cubicBezTo>
                  <a:pt x="20400" y="5891"/>
                  <a:pt x="14400" y="5891"/>
                  <a:pt x="14400" y="5891"/>
                </a:cubicBezTo>
                <a:close/>
                <a:moveTo>
                  <a:pt x="20400" y="19636"/>
                </a:moveTo>
                <a:cubicBezTo>
                  <a:pt x="20400" y="20179"/>
                  <a:pt x="19863" y="20618"/>
                  <a:pt x="19200" y="20618"/>
                </a:cubicBezTo>
                <a:lnTo>
                  <a:pt x="2400" y="20618"/>
                </a:lnTo>
                <a:cubicBezTo>
                  <a:pt x="1737" y="20618"/>
                  <a:pt x="1200" y="20179"/>
                  <a:pt x="1200" y="19636"/>
                </a:cubicBezTo>
                <a:lnTo>
                  <a:pt x="1200" y="1964"/>
                </a:lnTo>
                <a:cubicBezTo>
                  <a:pt x="1200" y="1421"/>
                  <a:pt x="1737" y="982"/>
                  <a:pt x="2400" y="982"/>
                </a:cubicBezTo>
                <a:lnTo>
                  <a:pt x="13200" y="982"/>
                </a:lnTo>
                <a:lnTo>
                  <a:pt x="13200" y="5891"/>
                </a:lnTo>
                <a:cubicBezTo>
                  <a:pt x="13200" y="6433"/>
                  <a:pt x="13737"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6606" y="14265"/>
                </a:moveTo>
                <a:cubicBezTo>
                  <a:pt x="6606" y="14872"/>
                  <a:pt x="6343" y="15039"/>
                  <a:pt x="5920" y="15039"/>
                </a:cubicBezTo>
                <a:cubicBezTo>
                  <a:pt x="5722" y="15039"/>
                  <a:pt x="5544" y="15010"/>
                  <a:pt x="5406" y="14969"/>
                </a:cubicBezTo>
                <a:lnTo>
                  <a:pt x="5293" y="15680"/>
                </a:lnTo>
                <a:cubicBezTo>
                  <a:pt x="5491" y="15738"/>
                  <a:pt x="5795" y="15773"/>
                  <a:pt x="6026" y="15773"/>
                </a:cubicBezTo>
                <a:cubicBezTo>
                  <a:pt x="7003" y="15773"/>
                  <a:pt x="7610" y="15385"/>
                  <a:pt x="7610" y="14276"/>
                </a:cubicBezTo>
                <a:lnTo>
                  <a:pt x="7610" y="11816"/>
                </a:lnTo>
                <a:lnTo>
                  <a:pt x="6606" y="11816"/>
                </a:lnTo>
                <a:cubicBezTo>
                  <a:pt x="6606" y="11816"/>
                  <a:pt x="6606" y="14265"/>
                  <a:pt x="6606" y="1426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581" name="Shape 2890"/>
          <p:cNvSpPr/>
          <p:nvPr/>
        </p:nvSpPr>
        <p:spPr>
          <a:xfrm>
            <a:off x="21474481" y="5114402"/>
            <a:ext cx="301388" cy="368364"/>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8" y="20618"/>
                  <a:pt x="1200" y="20179"/>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13031" y="13809"/>
                </a:moveTo>
                <a:cubicBezTo>
                  <a:pt x="13024" y="14381"/>
                  <a:pt x="13249" y="14888"/>
                  <a:pt x="13658" y="15223"/>
                </a:cubicBezTo>
                <a:cubicBezTo>
                  <a:pt x="14067" y="15570"/>
                  <a:pt x="14655" y="15749"/>
                  <a:pt x="15467" y="15749"/>
                </a:cubicBezTo>
                <a:cubicBezTo>
                  <a:pt x="16054" y="15749"/>
                  <a:pt x="16642" y="15622"/>
                  <a:pt x="16952" y="15530"/>
                </a:cubicBezTo>
                <a:lnTo>
                  <a:pt x="16952" y="13479"/>
                </a:lnTo>
                <a:lnTo>
                  <a:pt x="15295" y="13479"/>
                </a:lnTo>
                <a:lnTo>
                  <a:pt x="15295" y="14167"/>
                </a:lnTo>
                <a:lnTo>
                  <a:pt x="15981" y="14167"/>
                </a:lnTo>
                <a:lnTo>
                  <a:pt x="15981" y="14981"/>
                </a:lnTo>
                <a:cubicBezTo>
                  <a:pt x="15902" y="15015"/>
                  <a:pt x="15718" y="15039"/>
                  <a:pt x="15486" y="15039"/>
                </a:cubicBezTo>
                <a:cubicBezTo>
                  <a:pt x="14661" y="15039"/>
                  <a:pt x="14087" y="14565"/>
                  <a:pt x="14087" y="13762"/>
                </a:cubicBezTo>
                <a:cubicBezTo>
                  <a:pt x="14087" y="12919"/>
                  <a:pt x="14721" y="12503"/>
                  <a:pt x="15559" y="12503"/>
                </a:cubicBezTo>
                <a:cubicBezTo>
                  <a:pt x="16048" y="12503"/>
                  <a:pt x="16351" y="12579"/>
                  <a:pt x="16596" y="12671"/>
                </a:cubicBezTo>
                <a:lnTo>
                  <a:pt x="16807" y="11966"/>
                </a:lnTo>
                <a:cubicBezTo>
                  <a:pt x="16589" y="11874"/>
                  <a:pt x="16147" y="11776"/>
                  <a:pt x="15572" y="11776"/>
                </a:cubicBezTo>
                <a:cubicBezTo>
                  <a:pt x="14113" y="11776"/>
                  <a:pt x="13037" y="12515"/>
                  <a:pt x="13031" y="13809"/>
                </a:cubicBezTo>
                <a:moveTo>
                  <a:pt x="6169" y="13659"/>
                </a:moveTo>
                <a:cubicBezTo>
                  <a:pt x="6023" y="13659"/>
                  <a:pt x="5918" y="13653"/>
                  <a:pt x="5832" y="13636"/>
                </a:cubicBezTo>
                <a:lnTo>
                  <a:pt x="5832" y="12486"/>
                </a:lnTo>
                <a:cubicBezTo>
                  <a:pt x="5905" y="12469"/>
                  <a:pt x="6043" y="12452"/>
                  <a:pt x="6248" y="12452"/>
                </a:cubicBezTo>
                <a:cubicBezTo>
                  <a:pt x="6750" y="12452"/>
                  <a:pt x="7034" y="12665"/>
                  <a:pt x="7034" y="13023"/>
                </a:cubicBezTo>
                <a:cubicBezTo>
                  <a:pt x="7034" y="13422"/>
                  <a:pt x="6704" y="13659"/>
                  <a:pt x="6169" y="13659"/>
                </a:cubicBezTo>
                <a:moveTo>
                  <a:pt x="6196" y="11787"/>
                </a:moveTo>
                <a:cubicBezTo>
                  <a:pt x="5582" y="11787"/>
                  <a:pt x="5146" y="11822"/>
                  <a:pt x="4836" y="11868"/>
                </a:cubicBezTo>
                <a:lnTo>
                  <a:pt x="4836" y="15709"/>
                </a:lnTo>
                <a:lnTo>
                  <a:pt x="5832" y="15709"/>
                </a:lnTo>
                <a:lnTo>
                  <a:pt x="5832" y="14317"/>
                </a:lnTo>
                <a:cubicBezTo>
                  <a:pt x="5925" y="14328"/>
                  <a:pt x="6043" y="14334"/>
                  <a:pt x="6176" y="14334"/>
                </a:cubicBezTo>
                <a:cubicBezTo>
                  <a:pt x="6770" y="14334"/>
                  <a:pt x="7278" y="14207"/>
                  <a:pt x="7621" y="13924"/>
                </a:cubicBezTo>
                <a:cubicBezTo>
                  <a:pt x="7886" y="13705"/>
                  <a:pt x="8031" y="13381"/>
                  <a:pt x="8031" y="13000"/>
                </a:cubicBezTo>
                <a:cubicBezTo>
                  <a:pt x="8031" y="12619"/>
                  <a:pt x="7839" y="12296"/>
                  <a:pt x="7555" y="12099"/>
                </a:cubicBezTo>
                <a:cubicBezTo>
                  <a:pt x="7259" y="11892"/>
                  <a:pt x="6816" y="11787"/>
                  <a:pt x="6196" y="11787"/>
                </a:cubicBezTo>
                <a:moveTo>
                  <a:pt x="11195" y="12954"/>
                </a:moveTo>
                <a:cubicBezTo>
                  <a:pt x="11195" y="13537"/>
                  <a:pt x="11215" y="14063"/>
                  <a:pt x="11280" y="14577"/>
                </a:cubicBezTo>
                <a:lnTo>
                  <a:pt x="11261" y="14577"/>
                </a:lnTo>
                <a:cubicBezTo>
                  <a:pt x="11062" y="14138"/>
                  <a:pt x="10799" y="13653"/>
                  <a:pt x="10535" y="13243"/>
                </a:cubicBezTo>
                <a:lnTo>
                  <a:pt x="9611" y="11816"/>
                </a:lnTo>
                <a:lnTo>
                  <a:pt x="8436" y="11816"/>
                </a:lnTo>
                <a:lnTo>
                  <a:pt x="8436" y="15709"/>
                </a:lnTo>
                <a:lnTo>
                  <a:pt x="9360" y="15709"/>
                </a:lnTo>
                <a:lnTo>
                  <a:pt x="9360" y="14536"/>
                </a:lnTo>
                <a:cubicBezTo>
                  <a:pt x="9360" y="13901"/>
                  <a:pt x="9347" y="13352"/>
                  <a:pt x="9320" y="12838"/>
                </a:cubicBezTo>
                <a:lnTo>
                  <a:pt x="9340" y="12833"/>
                </a:lnTo>
                <a:cubicBezTo>
                  <a:pt x="9558" y="13289"/>
                  <a:pt x="9848" y="13791"/>
                  <a:pt x="10112" y="14207"/>
                </a:cubicBezTo>
                <a:lnTo>
                  <a:pt x="11062" y="15709"/>
                </a:lnTo>
                <a:lnTo>
                  <a:pt x="12119" y="15709"/>
                </a:lnTo>
                <a:lnTo>
                  <a:pt x="12119" y="11816"/>
                </a:lnTo>
                <a:lnTo>
                  <a:pt x="11195" y="11816"/>
                </a:lnTo>
                <a:cubicBezTo>
                  <a:pt x="11195" y="11816"/>
                  <a:pt x="11195" y="12954"/>
                  <a:pt x="11195" y="1295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3" name="Shape 2637"/>
          <p:cNvSpPr/>
          <p:nvPr/>
        </p:nvSpPr>
        <p:spPr>
          <a:xfrm>
            <a:off x="8205950" y="9220200"/>
            <a:ext cx="198510" cy="363936"/>
          </a:xfrm>
          <a:custGeom>
            <a:avLst/>
            <a:gdLst/>
            <a:ahLst/>
            <a:cxnLst>
              <a:cxn ang="0">
                <a:pos x="wd2" y="hd2"/>
              </a:cxn>
              <a:cxn ang="5400000">
                <a:pos x="wd2" y="hd2"/>
              </a:cxn>
              <a:cxn ang="10800000">
                <a:pos x="wd2" y="hd2"/>
              </a:cxn>
              <a:cxn ang="16200000">
                <a:pos x="wd2" y="hd2"/>
              </a:cxn>
            </a:cxnLst>
            <a:rect l="0" t="0" r="r" b="b"/>
            <a:pathLst>
              <a:path w="21600" h="21600" extrusionOk="0">
                <a:moveTo>
                  <a:pt x="5400" y="8836"/>
                </a:moveTo>
                <a:lnTo>
                  <a:pt x="16200" y="8836"/>
                </a:lnTo>
                <a:lnTo>
                  <a:pt x="16200" y="11782"/>
                </a:lnTo>
                <a:cubicBezTo>
                  <a:pt x="16200" y="13409"/>
                  <a:pt x="13783" y="14727"/>
                  <a:pt x="10800" y="14727"/>
                </a:cubicBezTo>
                <a:cubicBezTo>
                  <a:pt x="7817" y="14727"/>
                  <a:pt x="5400" y="13409"/>
                  <a:pt x="5400" y="11782"/>
                </a:cubicBezTo>
                <a:cubicBezTo>
                  <a:pt x="5400" y="11782"/>
                  <a:pt x="5400" y="8836"/>
                  <a:pt x="5400" y="8836"/>
                </a:cubicBezTo>
                <a:close/>
                <a:moveTo>
                  <a:pt x="5400" y="3927"/>
                </a:moveTo>
                <a:cubicBezTo>
                  <a:pt x="5400" y="2301"/>
                  <a:pt x="7817" y="982"/>
                  <a:pt x="10800" y="982"/>
                </a:cubicBezTo>
                <a:cubicBezTo>
                  <a:pt x="13783" y="982"/>
                  <a:pt x="16200" y="2301"/>
                  <a:pt x="16200" y="3927"/>
                </a:cubicBezTo>
                <a:lnTo>
                  <a:pt x="16200" y="7855"/>
                </a:lnTo>
                <a:lnTo>
                  <a:pt x="5400" y="7855"/>
                </a:lnTo>
                <a:cubicBezTo>
                  <a:pt x="5400" y="7855"/>
                  <a:pt x="5400" y="3927"/>
                  <a:pt x="5400" y="3927"/>
                </a:cubicBezTo>
                <a:close/>
                <a:moveTo>
                  <a:pt x="10800" y="15709"/>
                </a:moveTo>
                <a:cubicBezTo>
                  <a:pt x="14777" y="15709"/>
                  <a:pt x="18000" y="13951"/>
                  <a:pt x="18000" y="11782"/>
                </a:cubicBezTo>
                <a:lnTo>
                  <a:pt x="18000" y="3927"/>
                </a:lnTo>
                <a:cubicBezTo>
                  <a:pt x="18000" y="1758"/>
                  <a:pt x="14777" y="0"/>
                  <a:pt x="10800" y="0"/>
                </a:cubicBezTo>
                <a:cubicBezTo>
                  <a:pt x="6823" y="0"/>
                  <a:pt x="3600" y="1758"/>
                  <a:pt x="3600" y="3927"/>
                </a:cubicBezTo>
                <a:lnTo>
                  <a:pt x="3600" y="11782"/>
                </a:lnTo>
                <a:cubicBezTo>
                  <a:pt x="3600" y="13951"/>
                  <a:pt x="6823" y="15709"/>
                  <a:pt x="10800" y="15709"/>
                </a:cubicBezTo>
                <a:moveTo>
                  <a:pt x="21600" y="11782"/>
                </a:moveTo>
                <a:lnTo>
                  <a:pt x="21600" y="10309"/>
                </a:lnTo>
                <a:cubicBezTo>
                  <a:pt x="21600" y="10038"/>
                  <a:pt x="21197" y="9818"/>
                  <a:pt x="20700" y="9818"/>
                </a:cubicBezTo>
                <a:cubicBezTo>
                  <a:pt x="20203" y="9818"/>
                  <a:pt x="19800" y="10038"/>
                  <a:pt x="19800" y="10309"/>
                </a:cubicBezTo>
                <a:lnTo>
                  <a:pt x="19800" y="11782"/>
                </a:lnTo>
                <a:cubicBezTo>
                  <a:pt x="19800" y="14493"/>
                  <a:pt x="15771" y="16691"/>
                  <a:pt x="10800" y="16691"/>
                </a:cubicBezTo>
                <a:cubicBezTo>
                  <a:pt x="5829" y="16691"/>
                  <a:pt x="1800" y="14493"/>
                  <a:pt x="1800" y="11782"/>
                </a:cubicBezTo>
                <a:lnTo>
                  <a:pt x="1800" y="10309"/>
                </a:lnTo>
                <a:cubicBezTo>
                  <a:pt x="1800" y="10038"/>
                  <a:pt x="1397" y="9818"/>
                  <a:pt x="900" y="9818"/>
                </a:cubicBezTo>
                <a:cubicBezTo>
                  <a:pt x="403" y="9818"/>
                  <a:pt x="0" y="10038"/>
                  <a:pt x="0" y="10309"/>
                </a:cubicBezTo>
                <a:lnTo>
                  <a:pt x="0" y="11782"/>
                </a:lnTo>
                <a:cubicBezTo>
                  <a:pt x="0" y="14870"/>
                  <a:pt x="4358" y="17398"/>
                  <a:pt x="9900" y="17648"/>
                </a:cubicBezTo>
                <a:lnTo>
                  <a:pt x="9900" y="20618"/>
                </a:lnTo>
                <a:lnTo>
                  <a:pt x="3600" y="20618"/>
                </a:lnTo>
                <a:cubicBezTo>
                  <a:pt x="3103" y="20618"/>
                  <a:pt x="2700" y="20838"/>
                  <a:pt x="2700" y="21110"/>
                </a:cubicBezTo>
                <a:cubicBezTo>
                  <a:pt x="2700" y="21381"/>
                  <a:pt x="3103" y="21600"/>
                  <a:pt x="3600" y="21600"/>
                </a:cubicBezTo>
                <a:lnTo>
                  <a:pt x="18000" y="21600"/>
                </a:lnTo>
                <a:cubicBezTo>
                  <a:pt x="18497" y="21600"/>
                  <a:pt x="18900" y="21381"/>
                  <a:pt x="18900" y="21110"/>
                </a:cubicBezTo>
                <a:cubicBezTo>
                  <a:pt x="18900" y="20838"/>
                  <a:pt x="18497" y="20618"/>
                  <a:pt x="18000" y="20618"/>
                </a:cubicBezTo>
                <a:lnTo>
                  <a:pt x="11700" y="20618"/>
                </a:lnTo>
                <a:lnTo>
                  <a:pt x="11700" y="17648"/>
                </a:lnTo>
                <a:cubicBezTo>
                  <a:pt x="17243" y="17398"/>
                  <a:pt x="21600" y="14870"/>
                  <a:pt x="21600"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4" name="Shape 2638"/>
          <p:cNvSpPr/>
          <p:nvPr/>
        </p:nvSpPr>
        <p:spPr>
          <a:xfrm>
            <a:off x="8818023" y="9220200"/>
            <a:ext cx="363936" cy="363936"/>
          </a:xfrm>
          <a:custGeom>
            <a:avLst/>
            <a:gdLst/>
            <a:ahLst/>
            <a:cxnLst>
              <a:cxn ang="0">
                <a:pos x="wd2" y="hd2"/>
              </a:cxn>
              <a:cxn ang="5400000">
                <a:pos x="wd2" y="hd2"/>
              </a:cxn>
              <a:cxn ang="10800000">
                <a:pos x="wd2" y="hd2"/>
              </a:cxn>
              <a:cxn ang="16200000">
                <a:pos x="wd2" y="hd2"/>
              </a:cxn>
            </a:cxnLst>
            <a:rect l="0" t="0" r="r" b="b"/>
            <a:pathLst>
              <a:path w="21131" h="21132" extrusionOk="0">
                <a:moveTo>
                  <a:pt x="19045" y="7530"/>
                </a:moveTo>
                <a:cubicBezTo>
                  <a:pt x="17544" y="9030"/>
                  <a:pt x="15110" y="9030"/>
                  <a:pt x="13610" y="7530"/>
                </a:cubicBezTo>
                <a:cubicBezTo>
                  <a:pt x="12108" y="6031"/>
                  <a:pt x="12108" y="3600"/>
                  <a:pt x="13610" y="2100"/>
                </a:cubicBezTo>
                <a:cubicBezTo>
                  <a:pt x="15110" y="600"/>
                  <a:pt x="17544" y="600"/>
                  <a:pt x="19045" y="2100"/>
                </a:cubicBezTo>
                <a:cubicBezTo>
                  <a:pt x="20546" y="3600"/>
                  <a:pt x="20546" y="6031"/>
                  <a:pt x="19045" y="7530"/>
                </a:cubicBezTo>
                <a:moveTo>
                  <a:pt x="7605" y="16245"/>
                </a:moveTo>
                <a:cubicBezTo>
                  <a:pt x="7256" y="16593"/>
                  <a:pt x="6776" y="16807"/>
                  <a:pt x="6245" y="16807"/>
                </a:cubicBezTo>
                <a:cubicBezTo>
                  <a:pt x="5184" y="16807"/>
                  <a:pt x="4324" y="15948"/>
                  <a:pt x="4324" y="14888"/>
                </a:cubicBezTo>
                <a:cubicBezTo>
                  <a:pt x="4324" y="14358"/>
                  <a:pt x="4539" y="13878"/>
                  <a:pt x="4887" y="13530"/>
                </a:cubicBezTo>
                <a:lnTo>
                  <a:pt x="11678" y="5991"/>
                </a:lnTo>
                <a:cubicBezTo>
                  <a:pt x="11884" y="6798"/>
                  <a:pt x="12298" y="7563"/>
                  <a:pt x="12930" y="8194"/>
                </a:cubicBezTo>
                <a:cubicBezTo>
                  <a:pt x="13569" y="8832"/>
                  <a:pt x="14343" y="9248"/>
                  <a:pt x="15160" y="9451"/>
                </a:cubicBezTo>
                <a:cubicBezTo>
                  <a:pt x="15160" y="9451"/>
                  <a:pt x="7605" y="16245"/>
                  <a:pt x="7605" y="16245"/>
                </a:cubicBezTo>
                <a:close/>
                <a:moveTo>
                  <a:pt x="19724" y="1406"/>
                </a:moveTo>
                <a:cubicBezTo>
                  <a:pt x="17848" y="-468"/>
                  <a:pt x="14806" y="-468"/>
                  <a:pt x="12930" y="1406"/>
                </a:cubicBezTo>
                <a:cubicBezTo>
                  <a:pt x="12024" y="2312"/>
                  <a:pt x="11559" y="3489"/>
                  <a:pt x="11529" y="4676"/>
                </a:cubicBezTo>
                <a:lnTo>
                  <a:pt x="4207" y="12851"/>
                </a:lnTo>
                <a:cubicBezTo>
                  <a:pt x="3686" y="13373"/>
                  <a:pt x="3363" y="14093"/>
                  <a:pt x="3363" y="14888"/>
                </a:cubicBezTo>
                <a:cubicBezTo>
                  <a:pt x="3363" y="15420"/>
                  <a:pt x="3518" y="15912"/>
                  <a:pt x="3769" y="16340"/>
                </a:cubicBezTo>
                <a:cubicBezTo>
                  <a:pt x="2436" y="17104"/>
                  <a:pt x="1907" y="17813"/>
                  <a:pt x="2425" y="19364"/>
                </a:cubicBezTo>
                <a:cubicBezTo>
                  <a:pt x="2487" y="19550"/>
                  <a:pt x="2434" y="19622"/>
                  <a:pt x="2409" y="19658"/>
                </a:cubicBezTo>
                <a:cubicBezTo>
                  <a:pt x="2160" y="20003"/>
                  <a:pt x="1132" y="20167"/>
                  <a:pt x="500" y="20172"/>
                </a:cubicBezTo>
                <a:cubicBezTo>
                  <a:pt x="493" y="20171"/>
                  <a:pt x="487" y="20167"/>
                  <a:pt x="480" y="20167"/>
                </a:cubicBezTo>
                <a:cubicBezTo>
                  <a:pt x="215" y="20167"/>
                  <a:pt x="0" y="20383"/>
                  <a:pt x="0" y="20647"/>
                </a:cubicBezTo>
                <a:cubicBezTo>
                  <a:pt x="0" y="20912"/>
                  <a:pt x="214" y="21126"/>
                  <a:pt x="479" y="21127"/>
                </a:cubicBezTo>
                <a:lnTo>
                  <a:pt x="479" y="21132"/>
                </a:lnTo>
                <a:cubicBezTo>
                  <a:pt x="821" y="21132"/>
                  <a:pt x="2562" y="21088"/>
                  <a:pt x="3189" y="20219"/>
                </a:cubicBezTo>
                <a:cubicBezTo>
                  <a:pt x="3355" y="19988"/>
                  <a:pt x="3516" y="19599"/>
                  <a:pt x="3336" y="19060"/>
                </a:cubicBezTo>
                <a:cubicBezTo>
                  <a:pt x="3030" y="18141"/>
                  <a:pt x="3071" y="17806"/>
                  <a:pt x="4399" y="17082"/>
                </a:cubicBezTo>
                <a:cubicBezTo>
                  <a:pt x="4900" y="17504"/>
                  <a:pt x="5539" y="17767"/>
                  <a:pt x="6245" y="17767"/>
                </a:cubicBezTo>
                <a:cubicBezTo>
                  <a:pt x="7042" y="17767"/>
                  <a:pt x="7762" y="17445"/>
                  <a:pt x="8284" y="16924"/>
                </a:cubicBezTo>
                <a:lnTo>
                  <a:pt x="16485" y="9592"/>
                </a:lnTo>
                <a:cubicBezTo>
                  <a:pt x="17662" y="9554"/>
                  <a:pt x="18826" y="9091"/>
                  <a:pt x="19724" y="8194"/>
                </a:cubicBezTo>
                <a:cubicBezTo>
                  <a:pt x="21600" y="6320"/>
                  <a:pt x="21600" y="3281"/>
                  <a:pt x="19724" y="1406"/>
                </a:cubicBezTo>
                <a:moveTo>
                  <a:pt x="8953" y="11504"/>
                </a:moveTo>
                <a:lnTo>
                  <a:pt x="9633" y="12183"/>
                </a:lnTo>
                <a:lnTo>
                  <a:pt x="12690" y="9807"/>
                </a:lnTo>
                <a:lnTo>
                  <a:pt x="11331" y="8449"/>
                </a:lnTo>
                <a:cubicBezTo>
                  <a:pt x="11331" y="8449"/>
                  <a:pt x="8953" y="11504"/>
                  <a:pt x="8953" y="1150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5" name="Shape 2639"/>
          <p:cNvSpPr/>
          <p:nvPr/>
        </p:nvSpPr>
        <p:spPr>
          <a:xfrm>
            <a:off x="9512810" y="9286370"/>
            <a:ext cx="363936" cy="231595"/>
          </a:xfrm>
          <a:custGeom>
            <a:avLst/>
            <a:gdLst/>
            <a:ahLst/>
            <a:cxnLst>
              <a:cxn ang="0">
                <a:pos x="wd2" y="hd2"/>
              </a:cxn>
              <a:cxn ang="5400000">
                <a:pos x="wd2" y="hd2"/>
              </a:cxn>
              <a:cxn ang="10800000">
                <a:pos x="wd2" y="hd2"/>
              </a:cxn>
              <a:cxn ang="16200000">
                <a:pos x="wd2" y="hd2"/>
              </a:cxn>
            </a:cxnLst>
            <a:rect l="0" t="0" r="r" b="b"/>
            <a:pathLst>
              <a:path w="21600" h="21600" extrusionOk="0">
                <a:moveTo>
                  <a:pt x="13255" y="3086"/>
                </a:moveTo>
                <a:cubicBezTo>
                  <a:pt x="12984" y="3086"/>
                  <a:pt x="12764" y="3432"/>
                  <a:pt x="12764" y="3857"/>
                </a:cubicBezTo>
                <a:cubicBezTo>
                  <a:pt x="12764" y="4284"/>
                  <a:pt x="12984" y="4629"/>
                  <a:pt x="13255" y="4629"/>
                </a:cubicBezTo>
                <a:cubicBezTo>
                  <a:pt x="13525" y="4629"/>
                  <a:pt x="13745" y="4284"/>
                  <a:pt x="13745" y="3857"/>
                </a:cubicBezTo>
                <a:cubicBezTo>
                  <a:pt x="13745" y="3432"/>
                  <a:pt x="13525" y="3086"/>
                  <a:pt x="13255" y="3086"/>
                </a:cubicBezTo>
                <a:moveTo>
                  <a:pt x="20618" y="16495"/>
                </a:moveTo>
                <a:lnTo>
                  <a:pt x="15709" y="12638"/>
                </a:lnTo>
                <a:lnTo>
                  <a:pt x="15709" y="8963"/>
                </a:lnTo>
                <a:lnTo>
                  <a:pt x="20618" y="5105"/>
                </a:lnTo>
                <a:cubicBezTo>
                  <a:pt x="20618" y="5105"/>
                  <a:pt x="20618" y="16495"/>
                  <a:pt x="20618" y="16495"/>
                </a:cubicBezTo>
                <a:close/>
                <a:moveTo>
                  <a:pt x="14727" y="16971"/>
                </a:moveTo>
                <a:lnTo>
                  <a:pt x="982" y="16971"/>
                </a:lnTo>
                <a:lnTo>
                  <a:pt x="982" y="3086"/>
                </a:lnTo>
                <a:cubicBezTo>
                  <a:pt x="982" y="2234"/>
                  <a:pt x="1422" y="1543"/>
                  <a:pt x="1964" y="1543"/>
                </a:cubicBezTo>
                <a:lnTo>
                  <a:pt x="13745" y="1543"/>
                </a:lnTo>
                <a:cubicBezTo>
                  <a:pt x="14287" y="1543"/>
                  <a:pt x="14727" y="2234"/>
                  <a:pt x="14727" y="3086"/>
                </a:cubicBezTo>
                <a:cubicBezTo>
                  <a:pt x="14727" y="3086"/>
                  <a:pt x="14727" y="16971"/>
                  <a:pt x="14727" y="16971"/>
                </a:cubicBezTo>
                <a:close/>
                <a:moveTo>
                  <a:pt x="13745" y="20057"/>
                </a:moveTo>
                <a:lnTo>
                  <a:pt x="1964" y="20057"/>
                </a:lnTo>
                <a:cubicBezTo>
                  <a:pt x="1422" y="20057"/>
                  <a:pt x="982" y="19367"/>
                  <a:pt x="982" y="18514"/>
                </a:cubicBezTo>
                <a:lnTo>
                  <a:pt x="14727" y="18514"/>
                </a:lnTo>
                <a:cubicBezTo>
                  <a:pt x="14727" y="19367"/>
                  <a:pt x="14287" y="20057"/>
                  <a:pt x="13745" y="20057"/>
                </a:cubicBezTo>
                <a:moveTo>
                  <a:pt x="21109" y="3086"/>
                </a:moveTo>
                <a:cubicBezTo>
                  <a:pt x="21030" y="3086"/>
                  <a:pt x="20958" y="3122"/>
                  <a:pt x="20892" y="3175"/>
                </a:cubicBezTo>
                <a:lnTo>
                  <a:pt x="20890" y="3167"/>
                </a:lnTo>
                <a:lnTo>
                  <a:pt x="15709" y="7237"/>
                </a:lnTo>
                <a:lnTo>
                  <a:pt x="15709" y="3086"/>
                </a:lnTo>
                <a:cubicBezTo>
                  <a:pt x="15709" y="1382"/>
                  <a:pt x="14830" y="0"/>
                  <a:pt x="13745" y="0"/>
                </a:cubicBezTo>
                <a:lnTo>
                  <a:pt x="1964" y="0"/>
                </a:lnTo>
                <a:cubicBezTo>
                  <a:pt x="879" y="0"/>
                  <a:pt x="0" y="1382"/>
                  <a:pt x="0" y="3086"/>
                </a:cubicBezTo>
                <a:lnTo>
                  <a:pt x="0" y="18514"/>
                </a:lnTo>
                <a:cubicBezTo>
                  <a:pt x="0" y="20219"/>
                  <a:pt x="879" y="21600"/>
                  <a:pt x="1964" y="21600"/>
                </a:cubicBezTo>
                <a:lnTo>
                  <a:pt x="13745" y="21600"/>
                </a:lnTo>
                <a:cubicBezTo>
                  <a:pt x="14830" y="21600"/>
                  <a:pt x="15709" y="20219"/>
                  <a:pt x="15709" y="18514"/>
                </a:cubicBezTo>
                <a:lnTo>
                  <a:pt x="15709" y="14363"/>
                </a:lnTo>
                <a:lnTo>
                  <a:pt x="20890" y="18433"/>
                </a:lnTo>
                <a:lnTo>
                  <a:pt x="20892" y="18427"/>
                </a:lnTo>
                <a:cubicBezTo>
                  <a:pt x="20958" y="18478"/>
                  <a:pt x="21030" y="18514"/>
                  <a:pt x="21109" y="18514"/>
                </a:cubicBezTo>
                <a:cubicBezTo>
                  <a:pt x="21380" y="18514"/>
                  <a:pt x="21600" y="18170"/>
                  <a:pt x="21600" y="17743"/>
                </a:cubicBezTo>
                <a:lnTo>
                  <a:pt x="21600" y="3857"/>
                </a:lnTo>
                <a:cubicBezTo>
                  <a:pt x="21600" y="3432"/>
                  <a:pt x="21380" y="3086"/>
                  <a:pt x="21109" y="3086"/>
                </a:cubicBezTo>
                <a:moveTo>
                  <a:pt x="10309" y="6171"/>
                </a:moveTo>
                <a:cubicBezTo>
                  <a:pt x="10038" y="6171"/>
                  <a:pt x="9818" y="5827"/>
                  <a:pt x="9818" y="5400"/>
                </a:cubicBezTo>
                <a:cubicBezTo>
                  <a:pt x="9818" y="4974"/>
                  <a:pt x="10038" y="4629"/>
                  <a:pt x="10309" y="4629"/>
                </a:cubicBezTo>
                <a:cubicBezTo>
                  <a:pt x="10580" y="4629"/>
                  <a:pt x="10800" y="4974"/>
                  <a:pt x="10800" y="5400"/>
                </a:cubicBezTo>
                <a:cubicBezTo>
                  <a:pt x="10800" y="5827"/>
                  <a:pt x="10580" y="6171"/>
                  <a:pt x="10309" y="6171"/>
                </a:cubicBezTo>
                <a:moveTo>
                  <a:pt x="10309" y="3086"/>
                </a:moveTo>
                <a:cubicBezTo>
                  <a:pt x="9496" y="3086"/>
                  <a:pt x="8836" y="4123"/>
                  <a:pt x="8836" y="5400"/>
                </a:cubicBezTo>
                <a:cubicBezTo>
                  <a:pt x="8836" y="6678"/>
                  <a:pt x="9496" y="7714"/>
                  <a:pt x="10309" y="7714"/>
                </a:cubicBezTo>
                <a:cubicBezTo>
                  <a:pt x="11123" y="7714"/>
                  <a:pt x="11782" y="6678"/>
                  <a:pt x="11782" y="5400"/>
                </a:cubicBezTo>
                <a:cubicBezTo>
                  <a:pt x="11782" y="4123"/>
                  <a:pt x="11123" y="3086"/>
                  <a:pt x="10309" y="308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6" name="Shape 2640"/>
          <p:cNvSpPr/>
          <p:nvPr/>
        </p:nvSpPr>
        <p:spPr>
          <a:xfrm>
            <a:off x="10207596" y="9286370"/>
            <a:ext cx="363936" cy="231595"/>
          </a:xfrm>
          <a:custGeom>
            <a:avLst/>
            <a:gdLst/>
            <a:ahLst/>
            <a:cxnLst>
              <a:cxn ang="0">
                <a:pos x="wd2" y="hd2"/>
              </a:cxn>
              <a:cxn ang="5400000">
                <a:pos x="wd2" y="hd2"/>
              </a:cxn>
              <a:cxn ang="10800000">
                <a:pos x="wd2" y="hd2"/>
              </a:cxn>
              <a:cxn ang="16200000">
                <a:pos x="wd2" y="hd2"/>
              </a:cxn>
            </a:cxnLst>
            <a:rect l="0" t="0" r="r" b="b"/>
            <a:pathLst>
              <a:path w="21600" h="21600" extrusionOk="0">
                <a:moveTo>
                  <a:pt x="20618" y="16495"/>
                </a:moveTo>
                <a:lnTo>
                  <a:pt x="19636" y="15723"/>
                </a:lnTo>
                <a:lnTo>
                  <a:pt x="19636" y="5877"/>
                </a:lnTo>
                <a:lnTo>
                  <a:pt x="20618" y="5105"/>
                </a:lnTo>
                <a:cubicBezTo>
                  <a:pt x="20618" y="5105"/>
                  <a:pt x="20618" y="16495"/>
                  <a:pt x="20618" y="16495"/>
                </a:cubicBezTo>
                <a:close/>
                <a:moveTo>
                  <a:pt x="18655" y="14952"/>
                </a:moveTo>
                <a:lnTo>
                  <a:pt x="16691" y="13409"/>
                </a:lnTo>
                <a:lnTo>
                  <a:pt x="16691" y="8191"/>
                </a:lnTo>
                <a:lnTo>
                  <a:pt x="18655" y="6648"/>
                </a:lnTo>
                <a:cubicBezTo>
                  <a:pt x="18655" y="6648"/>
                  <a:pt x="18655" y="14952"/>
                  <a:pt x="18655" y="14952"/>
                </a:cubicBezTo>
                <a:close/>
                <a:moveTo>
                  <a:pt x="15709" y="6171"/>
                </a:moveTo>
                <a:lnTo>
                  <a:pt x="982" y="6171"/>
                </a:lnTo>
                <a:lnTo>
                  <a:pt x="982" y="3086"/>
                </a:lnTo>
                <a:cubicBezTo>
                  <a:pt x="982" y="2234"/>
                  <a:pt x="1422" y="1543"/>
                  <a:pt x="1964" y="1543"/>
                </a:cubicBezTo>
                <a:lnTo>
                  <a:pt x="14727" y="1543"/>
                </a:lnTo>
                <a:cubicBezTo>
                  <a:pt x="15269" y="1543"/>
                  <a:pt x="15709" y="2234"/>
                  <a:pt x="15709" y="3086"/>
                </a:cubicBezTo>
                <a:cubicBezTo>
                  <a:pt x="15709" y="3086"/>
                  <a:pt x="15709" y="6171"/>
                  <a:pt x="15709" y="6171"/>
                </a:cubicBezTo>
                <a:close/>
                <a:moveTo>
                  <a:pt x="15709" y="18514"/>
                </a:moveTo>
                <a:cubicBezTo>
                  <a:pt x="15709" y="19367"/>
                  <a:pt x="15269" y="20057"/>
                  <a:pt x="14727" y="20057"/>
                </a:cubicBezTo>
                <a:lnTo>
                  <a:pt x="1964" y="20057"/>
                </a:lnTo>
                <a:cubicBezTo>
                  <a:pt x="1422" y="20057"/>
                  <a:pt x="982" y="19367"/>
                  <a:pt x="982" y="18514"/>
                </a:cubicBezTo>
                <a:lnTo>
                  <a:pt x="982" y="7714"/>
                </a:lnTo>
                <a:lnTo>
                  <a:pt x="15709" y="7714"/>
                </a:lnTo>
                <a:cubicBezTo>
                  <a:pt x="15709" y="7714"/>
                  <a:pt x="15709" y="18514"/>
                  <a:pt x="15709" y="18514"/>
                </a:cubicBezTo>
                <a:close/>
                <a:moveTo>
                  <a:pt x="21109" y="3086"/>
                </a:moveTo>
                <a:cubicBezTo>
                  <a:pt x="21030" y="3086"/>
                  <a:pt x="20958" y="3122"/>
                  <a:pt x="20892" y="3175"/>
                </a:cubicBezTo>
                <a:lnTo>
                  <a:pt x="20890" y="3167"/>
                </a:lnTo>
                <a:lnTo>
                  <a:pt x="16691" y="6467"/>
                </a:lnTo>
                <a:lnTo>
                  <a:pt x="16691" y="3086"/>
                </a:lnTo>
                <a:cubicBezTo>
                  <a:pt x="16691" y="1382"/>
                  <a:pt x="15812" y="0"/>
                  <a:pt x="14727" y="0"/>
                </a:cubicBezTo>
                <a:lnTo>
                  <a:pt x="1964" y="0"/>
                </a:lnTo>
                <a:cubicBezTo>
                  <a:pt x="879" y="0"/>
                  <a:pt x="0" y="1382"/>
                  <a:pt x="0" y="3086"/>
                </a:cubicBezTo>
                <a:lnTo>
                  <a:pt x="0" y="18514"/>
                </a:lnTo>
                <a:cubicBezTo>
                  <a:pt x="0" y="20219"/>
                  <a:pt x="879" y="21600"/>
                  <a:pt x="1964" y="21600"/>
                </a:cubicBezTo>
                <a:lnTo>
                  <a:pt x="14727" y="21600"/>
                </a:lnTo>
                <a:cubicBezTo>
                  <a:pt x="15812" y="21600"/>
                  <a:pt x="16691" y="20219"/>
                  <a:pt x="16691" y="18514"/>
                </a:cubicBezTo>
                <a:lnTo>
                  <a:pt x="16691" y="15134"/>
                </a:lnTo>
                <a:lnTo>
                  <a:pt x="20890" y="18433"/>
                </a:lnTo>
                <a:lnTo>
                  <a:pt x="20892" y="18426"/>
                </a:lnTo>
                <a:cubicBezTo>
                  <a:pt x="20958" y="18478"/>
                  <a:pt x="21030" y="18514"/>
                  <a:pt x="21109" y="18514"/>
                </a:cubicBezTo>
                <a:cubicBezTo>
                  <a:pt x="21380" y="18514"/>
                  <a:pt x="21600" y="18169"/>
                  <a:pt x="21600" y="17743"/>
                </a:cubicBezTo>
                <a:lnTo>
                  <a:pt x="21600" y="3857"/>
                </a:lnTo>
                <a:cubicBezTo>
                  <a:pt x="21600" y="3432"/>
                  <a:pt x="21380" y="3086"/>
                  <a:pt x="21109" y="3086"/>
                </a:cubicBezTo>
                <a:moveTo>
                  <a:pt x="12273" y="3086"/>
                </a:moveTo>
                <a:cubicBezTo>
                  <a:pt x="12002" y="3086"/>
                  <a:pt x="11782" y="3432"/>
                  <a:pt x="11782" y="3857"/>
                </a:cubicBezTo>
                <a:cubicBezTo>
                  <a:pt x="11782" y="4284"/>
                  <a:pt x="12002" y="4629"/>
                  <a:pt x="12273" y="4629"/>
                </a:cubicBezTo>
                <a:cubicBezTo>
                  <a:pt x="12544" y="4629"/>
                  <a:pt x="12764" y="4284"/>
                  <a:pt x="12764" y="3857"/>
                </a:cubicBezTo>
                <a:cubicBezTo>
                  <a:pt x="12764" y="3432"/>
                  <a:pt x="12544" y="3086"/>
                  <a:pt x="12273" y="3086"/>
                </a:cubicBezTo>
                <a:moveTo>
                  <a:pt x="14236" y="3086"/>
                </a:moveTo>
                <a:cubicBezTo>
                  <a:pt x="13966" y="3086"/>
                  <a:pt x="13745" y="3432"/>
                  <a:pt x="13745" y="3857"/>
                </a:cubicBezTo>
                <a:cubicBezTo>
                  <a:pt x="13745" y="4284"/>
                  <a:pt x="13966" y="4629"/>
                  <a:pt x="14236" y="4629"/>
                </a:cubicBezTo>
                <a:cubicBezTo>
                  <a:pt x="14507" y="4629"/>
                  <a:pt x="14727" y="4284"/>
                  <a:pt x="14727" y="3857"/>
                </a:cubicBezTo>
                <a:cubicBezTo>
                  <a:pt x="14727" y="3432"/>
                  <a:pt x="14507" y="3086"/>
                  <a:pt x="14236" y="3086"/>
                </a:cubicBezTo>
                <a:moveTo>
                  <a:pt x="5400" y="10800"/>
                </a:moveTo>
                <a:cubicBezTo>
                  <a:pt x="6214" y="10800"/>
                  <a:pt x="6873" y="11837"/>
                  <a:pt x="6873" y="13114"/>
                </a:cubicBezTo>
                <a:cubicBezTo>
                  <a:pt x="6873" y="14393"/>
                  <a:pt x="6214" y="15429"/>
                  <a:pt x="5400" y="15429"/>
                </a:cubicBezTo>
                <a:cubicBezTo>
                  <a:pt x="4586" y="15429"/>
                  <a:pt x="3927" y="14393"/>
                  <a:pt x="3927" y="13114"/>
                </a:cubicBezTo>
                <a:cubicBezTo>
                  <a:pt x="3927" y="11837"/>
                  <a:pt x="4586" y="10800"/>
                  <a:pt x="5400" y="10800"/>
                </a:cubicBezTo>
                <a:moveTo>
                  <a:pt x="11291" y="10800"/>
                </a:moveTo>
                <a:cubicBezTo>
                  <a:pt x="12104" y="10800"/>
                  <a:pt x="12764" y="11837"/>
                  <a:pt x="12764" y="13114"/>
                </a:cubicBezTo>
                <a:cubicBezTo>
                  <a:pt x="12764" y="14393"/>
                  <a:pt x="12104" y="15429"/>
                  <a:pt x="11291" y="15429"/>
                </a:cubicBezTo>
                <a:cubicBezTo>
                  <a:pt x="10477" y="15429"/>
                  <a:pt x="9818" y="14393"/>
                  <a:pt x="9818" y="13114"/>
                </a:cubicBezTo>
                <a:cubicBezTo>
                  <a:pt x="9818" y="11837"/>
                  <a:pt x="10477" y="10800"/>
                  <a:pt x="11291" y="10800"/>
                </a:cubicBezTo>
                <a:moveTo>
                  <a:pt x="5400" y="16971"/>
                </a:moveTo>
                <a:lnTo>
                  <a:pt x="11291" y="16971"/>
                </a:lnTo>
                <a:cubicBezTo>
                  <a:pt x="12647" y="16971"/>
                  <a:pt x="13745" y="15245"/>
                  <a:pt x="13745" y="13114"/>
                </a:cubicBezTo>
                <a:cubicBezTo>
                  <a:pt x="13745" y="10984"/>
                  <a:pt x="12647" y="9257"/>
                  <a:pt x="11291" y="9257"/>
                </a:cubicBezTo>
                <a:cubicBezTo>
                  <a:pt x="9935" y="9257"/>
                  <a:pt x="8836" y="10984"/>
                  <a:pt x="8836" y="13114"/>
                </a:cubicBezTo>
                <a:cubicBezTo>
                  <a:pt x="8836" y="13987"/>
                  <a:pt x="9028" y="14782"/>
                  <a:pt x="9338" y="15429"/>
                </a:cubicBezTo>
                <a:lnTo>
                  <a:pt x="7352" y="15429"/>
                </a:lnTo>
                <a:cubicBezTo>
                  <a:pt x="7663" y="14782"/>
                  <a:pt x="7855" y="13987"/>
                  <a:pt x="7855" y="13114"/>
                </a:cubicBezTo>
                <a:cubicBezTo>
                  <a:pt x="7855" y="10984"/>
                  <a:pt x="6755" y="9257"/>
                  <a:pt x="5400" y="9257"/>
                </a:cubicBezTo>
                <a:cubicBezTo>
                  <a:pt x="4044" y="9257"/>
                  <a:pt x="2945" y="10984"/>
                  <a:pt x="2945" y="13114"/>
                </a:cubicBezTo>
                <a:cubicBezTo>
                  <a:pt x="2945" y="15245"/>
                  <a:pt x="4044" y="16971"/>
                  <a:pt x="5400" y="1697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7" name="Shape 2641"/>
          <p:cNvSpPr/>
          <p:nvPr/>
        </p:nvSpPr>
        <p:spPr>
          <a:xfrm>
            <a:off x="10902382" y="9286370"/>
            <a:ext cx="363936" cy="231595"/>
          </a:xfrm>
          <a:custGeom>
            <a:avLst/>
            <a:gdLst/>
            <a:ahLst/>
            <a:cxnLst>
              <a:cxn ang="0">
                <a:pos x="wd2" y="hd2"/>
              </a:cxn>
              <a:cxn ang="5400000">
                <a:pos x="wd2" y="hd2"/>
              </a:cxn>
              <a:cxn ang="10800000">
                <a:pos x="wd2" y="hd2"/>
              </a:cxn>
              <a:cxn ang="16200000">
                <a:pos x="wd2" y="hd2"/>
              </a:cxn>
            </a:cxnLst>
            <a:rect l="0" t="0" r="r" b="b"/>
            <a:pathLst>
              <a:path w="21600" h="21600" extrusionOk="0">
                <a:moveTo>
                  <a:pt x="20618" y="16606"/>
                </a:moveTo>
                <a:lnTo>
                  <a:pt x="16691" y="14138"/>
                </a:lnTo>
                <a:lnTo>
                  <a:pt x="16691" y="7462"/>
                </a:lnTo>
                <a:lnTo>
                  <a:pt x="20618" y="4994"/>
                </a:lnTo>
                <a:cubicBezTo>
                  <a:pt x="20618" y="4994"/>
                  <a:pt x="20618" y="16606"/>
                  <a:pt x="20618" y="16606"/>
                </a:cubicBezTo>
                <a:close/>
                <a:moveTo>
                  <a:pt x="21109" y="3086"/>
                </a:moveTo>
                <a:cubicBezTo>
                  <a:pt x="21030" y="3086"/>
                  <a:pt x="20958" y="3122"/>
                  <a:pt x="20892" y="3174"/>
                </a:cubicBezTo>
                <a:lnTo>
                  <a:pt x="20890" y="3167"/>
                </a:lnTo>
                <a:lnTo>
                  <a:pt x="16018" y="6229"/>
                </a:lnTo>
                <a:cubicBezTo>
                  <a:pt x="16013" y="6233"/>
                  <a:pt x="16008" y="6235"/>
                  <a:pt x="16003" y="6239"/>
                </a:cubicBezTo>
                <a:lnTo>
                  <a:pt x="15980" y="6252"/>
                </a:lnTo>
                <a:lnTo>
                  <a:pt x="15983" y="6260"/>
                </a:lnTo>
                <a:cubicBezTo>
                  <a:pt x="15822" y="6387"/>
                  <a:pt x="15709" y="6641"/>
                  <a:pt x="15709" y="6943"/>
                </a:cubicBezTo>
                <a:lnTo>
                  <a:pt x="15709" y="14657"/>
                </a:lnTo>
                <a:cubicBezTo>
                  <a:pt x="15709" y="14959"/>
                  <a:pt x="15822" y="15213"/>
                  <a:pt x="15983" y="15340"/>
                </a:cubicBezTo>
                <a:lnTo>
                  <a:pt x="15980" y="15347"/>
                </a:lnTo>
                <a:lnTo>
                  <a:pt x="16002" y="15360"/>
                </a:lnTo>
                <a:cubicBezTo>
                  <a:pt x="16008" y="15365"/>
                  <a:pt x="16013" y="15368"/>
                  <a:pt x="16018" y="15371"/>
                </a:cubicBezTo>
                <a:lnTo>
                  <a:pt x="20890" y="18433"/>
                </a:lnTo>
                <a:lnTo>
                  <a:pt x="20892" y="18426"/>
                </a:lnTo>
                <a:cubicBezTo>
                  <a:pt x="20958" y="18478"/>
                  <a:pt x="21030" y="18514"/>
                  <a:pt x="21109" y="18514"/>
                </a:cubicBezTo>
                <a:cubicBezTo>
                  <a:pt x="21380" y="18514"/>
                  <a:pt x="21600" y="18169"/>
                  <a:pt x="21600" y="17743"/>
                </a:cubicBezTo>
                <a:lnTo>
                  <a:pt x="21600" y="3857"/>
                </a:lnTo>
                <a:cubicBezTo>
                  <a:pt x="21600" y="3431"/>
                  <a:pt x="21380" y="3086"/>
                  <a:pt x="21109" y="3086"/>
                </a:cubicBezTo>
                <a:moveTo>
                  <a:pt x="13745" y="18514"/>
                </a:moveTo>
                <a:cubicBezTo>
                  <a:pt x="13745" y="19367"/>
                  <a:pt x="13306" y="20057"/>
                  <a:pt x="12764" y="20057"/>
                </a:cubicBezTo>
                <a:lnTo>
                  <a:pt x="1964" y="20057"/>
                </a:lnTo>
                <a:cubicBezTo>
                  <a:pt x="1422" y="20057"/>
                  <a:pt x="982" y="19367"/>
                  <a:pt x="982" y="18514"/>
                </a:cubicBezTo>
                <a:lnTo>
                  <a:pt x="982" y="3086"/>
                </a:lnTo>
                <a:cubicBezTo>
                  <a:pt x="982" y="2233"/>
                  <a:pt x="1422" y="1543"/>
                  <a:pt x="1964" y="1543"/>
                </a:cubicBezTo>
                <a:lnTo>
                  <a:pt x="12764" y="1543"/>
                </a:lnTo>
                <a:cubicBezTo>
                  <a:pt x="13306" y="1543"/>
                  <a:pt x="13745" y="2233"/>
                  <a:pt x="13745" y="3086"/>
                </a:cubicBezTo>
                <a:cubicBezTo>
                  <a:pt x="13745" y="3086"/>
                  <a:pt x="13745" y="18514"/>
                  <a:pt x="13745" y="18514"/>
                </a:cubicBezTo>
                <a:close/>
                <a:moveTo>
                  <a:pt x="12764" y="0"/>
                </a:moveTo>
                <a:lnTo>
                  <a:pt x="1964" y="0"/>
                </a:lnTo>
                <a:cubicBezTo>
                  <a:pt x="879" y="0"/>
                  <a:pt x="0" y="1382"/>
                  <a:pt x="0" y="3086"/>
                </a:cubicBezTo>
                <a:lnTo>
                  <a:pt x="0" y="18514"/>
                </a:lnTo>
                <a:cubicBezTo>
                  <a:pt x="0" y="20219"/>
                  <a:pt x="879" y="21600"/>
                  <a:pt x="1964" y="21600"/>
                </a:cubicBezTo>
                <a:lnTo>
                  <a:pt x="12764" y="21600"/>
                </a:lnTo>
                <a:cubicBezTo>
                  <a:pt x="13848" y="21600"/>
                  <a:pt x="14727" y="20219"/>
                  <a:pt x="14727" y="18514"/>
                </a:cubicBezTo>
                <a:lnTo>
                  <a:pt x="14727" y="3086"/>
                </a:lnTo>
                <a:cubicBezTo>
                  <a:pt x="14727" y="1382"/>
                  <a:pt x="13848" y="0"/>
                  <a:pt x="12764"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8" name="Shape 2642"/>
          <p:cNvSpPr/>
          <p:nvPr/>
        </p:nvSpPr>
        <p:spPr>
          <a:xfrm>
            <a:off x="11597168" y="9236743"/>
            <a:ext cx="363936" cy="330851"/>
          </a:xfrm>
          <a:custGeom>
            <a:avLst/>
            <a:gdLst/>
            <a:ahLst/>
            <a:cxnLst>
              <a:cxn ang="0">
                <a:pos x="wd2" y="hd2"/>
              </a:cxn>
              <a:cxn ang="5400000">
                <a:pos x="wd2" y="hd2"/>
              </a:cxn>
              <a:cxn ang="10800000">
                <a:pos x="wd2" y="hd2"/>
              </a:cxn>
              <a:cxn ang="16200000">
                <a:pos x="wd2" y="hd2"/>
              </a:cxn>
            </a:cxnLst>
            <a:rect l="0" t="0" r="r" b="b"/>
            <a:pathLst>
              <a:path w="21600" h="21600" extrusionOk="0">
                <a:moveTo>
                  <a:pt x="6382" y="10800"/>
                </a:moveTo>
                <a:cubicBezTo>
                  <a:pt x="6653" y="10800"/>
                  <a:pt x="6873" y="10559"/>
                  <a:pt x="6873" y="10260"/>
                </a:cubicBezTo>
                <a:cubicBezTo>
                  <a:pt x="6873" y="9962"/>
                  <a:pt x="6653" y="9720"/>
                  <a:pt x="6382" y="9720"/>
                </a:cubicBezTo>
                <a:cubicBezTo>
                  <a:pt x="6110" y="9720"/>
                  <a:pt x="5891" y="9962"/>
                  <a:pt x="5891" y="10260"/>
                </a:cubicBezTo>
                <a:cubicBezTo>
                  <a:pt x="5891" y="10559"/>
                  <a:pt x="6110" y="10800"/>
                  <a:pt x="6382" y="10800"/>
                </a:cubicBezTo>
                <a:moveTo>
                  <a:pt x="3436" y="10800"/>
                </a:moveTo>
                <a:cubicBezTo>
                  <a:pt x="3708" y="10800"/>
                  <a:pt x="3927" y="11042"/>
                  <a:pt x="3927" y="11340"/>
                </a:cubicBezTo>
                <a:cubicBezTo>
                  <a:pt x="3927" y="11639"/>
                  <a:pt x="3708" y="11880"/>
                  <a:pt x="3436" y="11880"/>
                </a:cubicBezTo>
                <a:cubicBezTo>
                  <a:pt x="3165" y="11880"/>
                  <a:pt x="2945" y="11639"/>
                  <a:pt x="2945" y="11340"/>
                </a:cubicBezTo>
                <a:cubicBezTo>
                  <a:pt x="2945" y="11042"/>
                  <a:pt x="3165" y="10800"/>
                  <a:pt x="3436" y="10800"/>
                </a:cubicBezTo>
                <a:moveTo>
                  <a:pt x="3436" y="12960"/>
                </a:moveTo>
                <a:cubicBezTo>
                  <a:pt x="4249" y="12960"/>
                  <a:pt x="4909" y="12235"/>
                  <a:pt x="4909" y="11340"/>
                </a:cubicBezTo>
                <a:cubicBezTo>
                  <a:pt x="4909" y="10446"/>
                  <a:pt x="4249" y="9720"/>
                  <a:pt x="3436" y="9720"/>
                </a:cubicBezTo>
                <a:cubicBezTo>
                  <a:pt x="2623" y="9720"/>
                  <a:pt x="1964" y="10446"/>
                  <a:pt x="1964" y="11340"/>
                </a:cubicBezTo>
                <a:cubicBezTo>
                  <a:pt x="1964" y="12235"/>
                  <a:pt x="2623" y="12960"/>
                  <a:pt x="3436" y="12960"/>
                </a:cubicBezTo>
                <a:moveTo>
                  <a:pt x="14236" y="18360"/>
                </a:moveTo>
                <a:lnTo>
                  <a:pt x="2455" y="18360"/>
                </a:lnTo>
                <a:cubicBezTo>
                  <a:pt x="2183" y="18360"/>
                  <a:pt x="1964" y="18602"/>
                  <a:pt x="1964" y="18900"/>
                </a:cubicBezTo>
                <a:cubicBezTo>
                  <a:pt x="1964" y="19199"/>
                  <a:pt x="2183" y="19440"/>
                  <a:pt x="2455" y="19440"/>
                </a:cubicBezTo>
                <a:lnTo>
                  <a:pt x="14236" y="19440"/>
                </a:lnTo>
                <a:cubicBezTo>
                  <a:pt x="14508" y="19440"/>
                  <a:pt x="14727" y="19199"/>
                  <a:pt x="14727" y="18900"/>
                </a:cubicBezTo>
                <a:cubicBezTo>
                  <a:pt x="14727" y="18602"/>
                  <a:pt x="14508" y="18360"/>
                  <a:pt x="14236" y="18360"/>
                </a:cubicBezTo>
                <a:moveTo>
                  <a:pt x="20618" y="18105"/>
                </a:moveTo>
                <a:lnTo>
                  <a:pt x="16691" y="16377"/>
                </a:lnTo>
                <a:lnTo>
                  <a:pt x="16691" y="12784"/>
                </a:lnTo>
                <a:lnTo>
                  <a:pt x="20618" y="11056"/>
                </a:lnTo>
                <a:cubicBezTo>
                  <a:pt x="20618" y="11056"/>
                  <a:pt x="20618" y="18105"/>
                  <a:pt x="20618" y="18105"/>
                </a:cubicBezTo>
                <a:close/>
                <a:moveTo>
                  <a:pt x="15709" y="19440"/>
                </a:moveTo>
                <a:cubicBezTo>
                  <a:pt x="15709" y="20037"/>
                  <a:pt x="15269" y="20520"/>
                  <a:pt x="14727" y="20520"/>
                </a:cubicBezTo>
                <a:lnTo>
                  <a:pt x="1964" y="20520"/>
                </a:lnTo>
                <a:cubicBezTo>
                  <a:pt x="1422" y="20520"/>
                  <a:pt x="982" y="20037"/>
                  <a:pt x="982" y="19440"/>
                </a:cubicBezTo>
                <a:lnTo>
                  <a:pt x="982" y="9720"/>
                </a:lnTo>
                <a:cubicBezTo>
                  <a:pt x="982" y="9124"/>
                  <a:pt x="1422" y="8640"/>
                  <a:pt x="1964" y="8640"/>
                </a:cubicBezTo>
                <a:lnTo>
                  <a:pt x="14727" y="8640"/>
                </a:lnTo>
                <a:cubicBezTo>
                  <a:pt x="15269" y="8640"/>
                  <a:pt x="15709" y="9124"/>
                  <a:pt x="15709" y="9720"/>
                </a:cubicBezTo>
                <a:cubicBezTo>
                  <a:pt x="15709" y="9720"/>
                  <a:pt x="15709" y="19440"/>
                  <a:pt x="15709" y="19440"/>
                </a:cubicBezTo>
                <a:close/>
                <a:moveTo>
                  <a:pt x="1964" y="4320"/>
                </a:moveTo>
                <a:cubicBezTo>
                  <a:pt x="1964" y="2531"/>
                  <a:pt x="3282" y="1080"/>
                  <a:pt x="4909" y="1080"/>
                </a:cubicBezTo>
                <a:cubicBezTo>
                  <a:pt x="6536" y="1080"/>
                  <a:pt x="7855" y="2531"/>
                  <a:pt x="7855" y="4320"/>
                </a:cubicBezTo>
                <a:cubicBezTo>
                  <a:pt x="7855" y="6110"/>
                  <a:pt x="6536" y="7560"/>
                  <a:pt x="4909" y="7560"/>
                </a:cubicBezTo>
                <a:cubicBezTo>
                  <a:pt x="3282" y="7560"/>
                  <a:pt x="1964" y="6110"/>
                  <a:pt x="1964" y="4320"/>
                </a:cubicBezTo>
                <a:moveTo>
                  <a:pt x="9190" y="7560"/>
                </a:moveTo>
                <a:lnTo>
                  <a:pt x="7501" y="7560"/>
                </a:lnTo>
                <a:cubicBezTo>
                  <a:pt x="7839" y="7233"/>
                  <a:pt x="8122" y="6840"/>
                  <a:pt x="8342" y="6404"/>
                </a:cubicBezTo>
                <a:cubicBezTo>
                  <a:pt x="8562" y="6842"/>
                  <a:pt x="8851" y="7232"/>
                  <a:pt x="9190" y="7560"/>
                </a:cubicBezTo>
                <a:moveTo>
                  <a:pt x="11782" y="1080"/>
                </a:moveTo>
                <a:cubicBezTo>
                  <a:pt x="13409" y="1080"/>
                  <a:pt x="14727" y="2531"/>
                  <a:pt x="14727" y="4320"/>
                </a:cubicBezTo>
                <a:cubicBezTo>
                  <a:pt x="14727" y="6110"/>
                  <a:pt x="13409" y="7560"/>
                  <a:pt x="11782" y="7560"/>
                </a:cubicBezTo>
                <a:cubicBezTo>
                  <a:pt x="10155" y="7560"/>
                  <a:pt x="8836" y="6110"/>
                  <a:pt x="8836" y="4320"/>
                </a:cubicBezTo>
                <a:cubicBezTo>
                  <a:pt x="8836" y="2531"/>
                  <a:pt x="10155" y="1080"/>
                  <a:pt x="11782" y="1080"/>
                </a:cubicBezTo>
                <a:moveTo>
                  <a:pt x="21109" y="9720"/>
                </a:moveTo>
                <a:cubicBezTo>
                  <a:pt x="21030" y="9720"/>
                  <a:pt x="20958" y="9745"/>
                  <a:pt x="20892" y="9782"/>
                </a:cubicBezTo>
                <a:lnTo>
                  <a:pt x="20890" y="9777"/>
                </a:lnTo>
                <a:lnTo>
                  <a:pt x="16691" y="11625"/>
                </a:lnTo>
                <a:lnTo>
                  <a:pt x="16691" y="9720"/>
                </a:lnTo>
                <a:cubicBezTo>
                  <a:pt x="16691" y="8527"/>
                  <a:pt x="15812" y="7560"/>
                  <a:pt x="14727" y="7560"/>
                </a:cubicBezTo>
                <a:lnTo>
                  <a:pt x="14373" y="7560"/>
                </a:lnTo>
                <a:cubicBezTo>
                  <a:pt x="15191" y="6768"/>
                  <a:pt x="15709" y="5612"/>
                  <a:pt x="15709" y="4320"/>
                </a:cubicBezTo>
                <a:cubicBezTo>
                  <a:pt x="15709" y="1934"/>
                  <a:pt x="13951" y="0"/>
                  <a:pt x="11782" y="0"/>
                </a:cubicBezTo>
                <a:cubicBezTo>
                  <a:pt x="10302" y="0"/>
                  <a:pt x="9015" y="901"/>
                  <a:pt x="8345" y="2231"/>
                </a:cubicBezTo>
                <a:cubicBezTo>
                  <a:pt x="7676" y="901"/>
                  <a:pt x="6389" y="0"/>
                  <a:pt x="4909" y="0"/>
                </a:cubicBezTo>
                <a:cubicBezTo>
                  <a:pt x="2740" y="0"/>
                  <a:pt x="982" y="1934"/>
                  <a:pt x="982" y="4320"/>
                </a:cubicBezTo>
                <a:cubicBezTo>
                  <a:pt x="982" y="5612"/>
                  <a:pt x="1501" y="6768"/>
                  <a:pt x="2317" y="7560"/>
                </a:cubicBezTo>
                <a:lnTo>
                  <a:pt x="1964" y="7560"/>
                </a:lnTo>
                <a:cubicBezTo>
                  <a:pt x="879" y="7560"/>
                  <a:pt x="0" y="8527"/>
                  <a:pt x="0" y="9720"/>
                </a:cubicBezTo>
                <a:lnTo>
                  <a:pt x="0" y="19440"/>
                </a:lnTo>
                <a:cubicBezTo>
                  <a:pt x="0" y="20633"/>
                  <a:pt x="879" y="21600"/>
                  <a:pt x="1964" y="21600"/>
                </a:cubicBezTo>
                <a:lnTo>
                  <a:pt x="14727" y="21600"/>
                </a:lnTo>
                <a:cubicBezTo>
                  <a:pt x="15812" y="21600"/>
                  <a:pt x="16691" y="20633"/>
                  <a:pt x="16691" y="19440"/>
                </a:cubicBezTo>
                <a:lnTo>
                  <a:pt x="16691" y="17536"/>
                </a:lnTo>
                <a:lnTo>
                  <a:pt x="20890" y="19383"/>
                </a:lnTo>
                <a:lnTo>
                  <a:pt x="20891" y="19379"/>
                </a:lnTo>
                <a:cubicBezTo>
                  <a:pt x="20958" y="19415"/>
                  <a:pt x="21030" y="19440"/>
                  <a:pt x="21109" y="19440"/>
                </a:cubicBezTo>
                <a:cubicBezTo>
                  <a:pt x="21380" y="19440"/>
                  <a:pt x="21600" y="19199"/>
                  <a:pt x="21600" y="18900"/>
                </a:cubicBezTo>
                <a:lnTo>
                  <a:pt x="21600" y="10260"/>
                </a:lnTo>
                <a:cubicBezTo>
                  <a:pt x="21600" y="9962"/>
                  <a:pt x="21380" y="9720"/>
                  <a:pt x="21109" y="9720"/>
                </a:cubicBezTo>
                <a:moveTo>
                  <a:pt x="11782" y="5400"/>
                </a:moveTo>
                <a:cubicBezTo>
                  <a:pt x="12324" y="5400"/>
                  <a:pt x="12764" y="4916"/>
                  <a:pt x="12764" y="4320"/>
                </a:cubicBezTo>
                <a:cubicBezTo>
                  <a:pt x="12764" y="3724"/>
                  <a:pt x="12324" y="3240"/>
                  <a:pt x="11782" y="3240"/>
                </a:cubicBezTo>
                <a:cubicBezTo>
                  <a:pt x="11240" y="3240"/>
                  <a:pt x="10800" y="3724"/>
                  <a:pt x="10800" y="4320"/>
                </a:cubicBezTo>
                <a:cubicBezTo>
                  <a:pt x="10800" y="4916"/>
                  <a:pt x="11240" y="5400"/>
                  <a:pt x="11782" y="5400"/>
                </a:cubicBezTo>
                <a:moveTo>
                  <a:pt x="4909" y="5400"/>
                </a:moveTo>
                <a:cubicBezTo>
                  <a:pt x="5451" y="5400"/>
                  <a:pt x="5891" y="4916"/>
                  <a:pt x="5891" y="4320"/>
                </a:cubicBezTo>
                <a:cubicBezTo>
                  <a:pt x="5891" y="3724"/>
                  <a:pt x="5451" y="3240"/>
                  <a:pt x="4909" y="3240"/>
                </a:cubicBezTo>
                <a:cubicBezTo>
                  <a:pt x="4367" y="3240"/>
                  <a:pt x="3927" y="3724"/>
                  <a:pt x="3927" y="4320"/>
                </a:cubicBezTo>
                <a:cubicBezTo>
                  <a:pt x="3927" y="4916"/>
                  <a:pt x="4367" y="5400"/>
                  <a:pt x="4909" y="5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9" name="Shape 2643"/>
          <p:cNvSpPr/>
          <p:nvPr/>
        </p:nvSpPr>
        <p:spPr>
          <a:xfrm>
            <a:off x="12374667" y="9220200"/>
            <a:ext cx="198510" cy="363936"/>
          </a:xfrm>
          <a:custGeom>
            <a:avLst/>
            <a:gdLst/>
            <a:ahLst/>
            <a:cxnLst>
              <a:cxn ang="0">
                <a:pos x="wd2" y="hd2"/>
              </a:cxn>
              <a:cxn ang="5400000">
                <a:pos x="wd2" y="hd2"/>
              </a:cxn>
              <a:cxn ang="10800000">
                <a:pos x="wd2" y="hd2"/>
              </a:cxn>
              <a:cxn ang="16200000">
                <a:pos x="wd2" y="hd2"/>
              </a:cxn>
            </a:cxnLst>
            <a:rect l="0" t="0" r="r" b="b"/>
            <a:pathLst>
              <a:path w="21600" h="21600" extrusionOk="0">
                <a:moveTo>
                  <a:pt x="11700" y="1473"/>
                </a:moveTo>
                <a:lnTo>
                  <a:pt x="9900" y="1473"/>
                </a:lnTo>
                <a:cubicBezTo>
                  <a:pt x="9403" y="1473"/>
                  <a:pt x="9000" y="1692"/>
                  <a:pt x="9000" y="1964"/>
                </a:cubicBezTo>
                <a:cubicBezTo>
                  <a:pt x="9000" y="2235"/>
                  <a:pt x="9403" y="2455"/>
                  <a:pt x="9900" y="2455"/>
                </a:cubicBezTo>
                <a:lnTo>
                  <a:pt x="11700" y="2455"/>
                </a:lnTo>
                <a:cubicBezTo>
                  <a:pt x="12197" y="2455"/>
                  <a:pt x="12600" y="2235"/>
                  <a:pt x="12600" y="1964"/>
                </a:cubicBezTo>
                <a:cubicBezTo>
                  <a:pt x="12600" y="1692"/>
                  <a:pt x="12197" y="1473"/>
                  <a:pt x="11700" y="1473"/>
                </a:cubicBezTo>
                <a:moveTo>
                  <a:pt x="19800" y="2945"/>
                </a:moveTo>
                <a:lnTo>
                  <a:pt x="1800" y="2945"/>
                </a:lnTo>
                <a:lnTo>
                  <a:pt x="1800" y="1964"/>
                </a:lnTo>
                <a:cubicBezTo>
                  <a:pt x="1800" y="1422"/>
                  <a:pt x="2605" y="982"/>
                  <a:pt x="3600" y="982"/>
                </a:cubicBezTo>
                <a:lnTo>
                  <a:pt x="18000" y="982"/>
                </a:lnTo>
                <a:cubicBezTo>
                  <a:pt x="18993" y="982"/>
                  <a:pt x="19800" y="1422"/>
                  <a:pt x="19800" y="1964"/>
                </a:cubicBezTo>
                <a:cubicBezTo>
                  <a:pt x="19800" y="1964"/>
                  <a:pt x="19800" y="2945"/>
                  <a:pt x="19800" y="2945"/>
                </a:cubicBezTo>
                <a:close/>
                <a:moveTo>
                  <a:pt x="19800" y="17673"/>
                </a:moveTo>
                <a:lnTo>
                  <a:pt x="1800" y="17673"/>
                </a:lnTo>
                <a:lnTo>
                  <a:pt x="1800" y="3927"/>
                </a:lnTo>
                <a:lnTo>
                  <a:pt x="19800" y="3927"/>
                </a:lnTo>
                <a:cubicBezTo>
                  <a:pt x="19800" y="3927"/>
                  <a:pt x="19800" y="17673"/>
                  <a:pt x="19800" y="17673"/>
                </a:cubicBezTo>
                <a:close/>
                <a:moveTo>
                  <a:pt x="19800" y="19636"/>
                </a:moveTo>
                <a:cubicBezTo>
                  <a:pt x="19800" y="20179"/>
                  <a:pt x="18993" y="20618"/>
                  <a:pt x="18000" y="20618"/>
                </a:cubicBezTo>
                <a:lnTo>
                  <a:pt x="3600" y="20618"/>
                </a:lnTo>
                <a:cubicBezTo>
                  <a:pt x="2605" y="20618"/>
                  <a:pt x="1800" y="20179"/>
                  <a:pt x="1800" y="19636"/>
                </a:cubicBezTo>
                <a:lnTo>
                  <a:pt x="1800" y="18655"/>
                </a:lnTo>
                <a:lnTo>
                  <a:pt x="19800" y="18655"/>
                </a:lnTo>
                <a:cubicBezTo>
                  <a:pt x="19800" y="18655"/>
                  <a:pt x="19800" y="19636"/>
                  <a:pt x="19800" y="19636"/>
                </a:cubicBezTo>
                <a:close/>
                <a:moveTo>
                  <a:pt x="18000" y="0"/>
                </a:moveTo>
                <a:lnTo>
                  <a:pt x="3600" y="0"/>
                </a:lnTo>
                <a:cubicBezTo>
                  <a:pt x="1612" y="0"/>
                  <a:pt x="0" y="879"/>
                  <a:pt x="0" y="1964"/>
                </a:cubicBezTo>
                <a:lnTo>
                  <a:pt x="0" y="19636"/>
                </a:lnTo>
                <a:cubicBezTo>
                  <a:pt x="0" y="20721"/>
                  <a:pt x="1612" y="21600"/>
                  <a:pt x="3600" y="21600"/>
                </a:cubicBezTo>
                <a:lnTo>
                  <a:pt x="18000" y="21600"/>
                </a:lnTo>
                <a:cubicBezTo>
                  <a:pt x="19988" y="21600"/>
                  <a:pt x="21600" y="20721"/>
                  <a:pt x="21600" y="19636"/>
                </a:cubicBezTo>
                <a:lnTo>
                  <a:pt x="21600" y="1964"/>
                </a:lnTo>
                <a:cubicBezTo>
                  <a:pt x="21600" y="879"/>
                  <a:pt x="19988" y="0"/>
                  <a:pt x="18000" y="0"/>
                </a:cubicBezTo>
                <a:moveTo>
                  <a:pt x="10800" y="20127"/>
                </a:moveTo>
                <a:cubicBezTo>
                  <a:pt x="11297" y="20127"/>
                  <a:pt x="11700" y="19908"/>
                  <a:pt x="11700" y="19636"/>
                </a:cubicBezTo>
                <a:cubicBezTo>
                  <a:pt x="11700" y="19366"/>
                  <a:pt x="11297" y="19145"/>
                  <a:pt x="10800" y="19145"/>
                </a:cubicBezTo>
                <a:cubicBezTo>
                  <a:pt x="10303" y="19145"/>
                  <a:pt x="9900" y="19366"/>
                  <a:pt x="9900" y="19636"/>
                </a:cubicBezTo>
                <a:cubicBezTo>
                  <a:pt x="9900" y="19908"/>
                  <a:pt x="10303" y="20127"/>
                  <a:pt x="10800" y="201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0" name="Shape 2644"/>
          <p:cNvSpPr/>
          <p:nvPr/>
        </p:nvSpPr>
        <p:spPr>
          <a:xfrm>
            <a:off x="13036368" y="9220200"/>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9"/>
                  <a:pt x="19645" y="20618"/>
                  <a:pt x="18900" y="20618"/>
                </a:cubicBezTo>
                <a:lnTo>
                  <a:pt x="2700" y="20618"/>
                </a:lnTo>
                <a:cubicBezTo>
                  <a:pt x="1954" y="20618"/>
                  <a:pt x="1350" y="20179"/>
                  <a:pt x="1350" y="19636"/>
                </a:cubicBezTo>
                <a:lnTo>
                  <a:pt x="1350" y="1964"/>
                </a:lnTo>
                <a:cubicBezTo>
                  <a:pt x="1350" y="1422"/>
                  <a:pt x="1954" y="982"/>
                  <a:pt x="2700" y="982"/>
                </a:cubicBezTo>
                <a:lnTo>
                  <a:pt x="18900" y="982"/>
                </a:lnTo>
                <a:cubicBezTo>
                  <a:pt x="19645" y="982"/>
                  <a:pt x="20250" y="1422"/>
                  <a:pt x="20250" y="1964"/>
                </a:cubicBezTo>
                <a:cubicBezTo>
                  <a:pt x="20250" y="1964"/>
                  <a:pt x="20250" y="19636"/>
                  <a:pt x="20250" y="19636"/>
                </a:cubicBezTo>
                <a:close/>
                <a:moveTo>
                  <a:pt x="18900" y="0"/>
                </a:moveTo>
                <a:lnTo>
                  <a:pt x="2700" y="0"/>
                </a:lnTo>
                <a:cubicBezTo>
                  <a:pt x="1209" y="0"/>
                  <a:pt x="0" y="879"/>
                  <a:pt x="0" y="1964"/>
                </a:cubicBezTo>
                <a:lnTo>
                  <a:pt x="0" y="19636"/>
                </a:lnTo>
                <a:cubicBezTo>
                  <a:pt x="0" y="20721"/>
                  <a:pt x="1209" y="21600"/>
                  <a:pt x="2700" y="21600"/>
                </a:cubicBezTo>
                <a:lnTo>
                  <a:pt x="18900" y="21600"/>
                </a:lnTo>
                <a:cubicBezTo>
                  <a:pt x="20391" y="21600"/>
                  <a:pt x="21600" y="20721"/>
                  <a:pt x="21600" y="19636"/>
                </a:cubicBezTo>
                <a:lnTo>
                  <a:pt x="21600" y="1964"/>
                </a:lnTo>
                <a:cubicBezTo>
                  <a:pt x="21600" y="879"/>
                  <a:pt x="20391" y="0"/>
                  <a:pt x="18900" y="0"/>
                </a:cubicBezTo>
                <a:moveTo>
                  <a:pt x="4050" y="3927"/>
                </a:moveTo>
                <a:lnTo>
                  <a:pt x="17550" y="3927"/>
                </a:lnTo>
                <a:lnTo>
                  <a:pt x="17550" y="17673"/>
                </a:lnTo>
                <a:lnTo>
                  <a:pt x="4050" y="17673"/>
                </a:lnTo>
                <a:cubicBezTo>
                  <a:pt x="4050" y="17673"/>
                  <a:pt x="4050" y="3927"/>
                  <a:pt x="4050" y="3927"/>
                </a:cubicBezTo>
                <a:close/>
                <a:moveTo>
                  <a:pt x="2700" y="18655"/>
                </a:moveTo>
                <a:lnTo>
                  <a:pt x="18900" y="18655"/>
                </a:lnTo>
                <a:lnTo>
                  <a:pt x="18900" y="2945"/>
                </a:lnTo>
                <a:lnTo>
                  <a:pt x="2700" y="2945"/>
                </a:lnTo>
                <a:cubicBezTo>
                  <a:pt x="2700" y="2945"/>
                  <a:pt x="2700" y="18655"/>
                  <a:pt x="2700" y="18655"/>
                </a:cubicBezTo>
                <a:close/>
                <a:moveTo>
                  <a:pt x="10125" y="2455"/>
                </a:moveTo>
                <a:lnTo>
                  <a:pt x="11475" y="2455"/>
                </a:lnTo>
                <a:cubicBezTo>
                  <a:pt x="11848" y="2455"/>
                  <a:pt x="12150" y="2235"/>
                  <a:pt x="12150" y="1964"/>
                </a:cubicBezTo>
                <a:cubicBezTo>
                  <a:pt x="12150" y="1692"/>
                  <a:pt x="11848" y="1473"/>
                  <a:pt x="11475" y="1473"/>
                </a:cubicBezTo>
                <a:lnTo>
                  <a:pt x="10125" y="1473"/>
                </a:lnTo>
                <a:cubicBezTo>
                  <a:pt x="9752" y="1473"/>
                  <a:pt x="9450" y="1692"/>
                  <a:pt x="9450" y="1964"/>
                </a:cubicBezTo>
                <a:cubicBezTo>
                  <a:pt x="9450" y="2235"/>
                  <a:pt x="9752" y="2455"/>
                  <a:pt x="10125" y="2455"/>
                </a:cubicBezTo>
                <a:moveTo>
                  <a:pt x="10800" y="19145"/>
                </a:moveTo>
                <a:cubicBezTo>
                  <a:pt x="10427" y="19145"/>
                  <a:pt x="10125" y="19366"/>
                  <a:pt x="10125" y="19636"/>
                </a:cubicBezTo>
                <a:cubicBezTo>
                  <a:pt x="10125" y="19908"/>
                  <a:pt x="10427" y="20127"/>
                  <a:pt x="10800" y="20127"/>
                </a:cubicBezTo>
                <a:cubicBezTo>
                  <a:pt x="11173" y="20127"/>
                  <a:pt x="11475" y="19908"/>
                  <a:pt x="11475" y="19636"/>
                </a:cubicBezTo>
                <a:cubicBezTo>
                  <a:pt x="11475" y="19366"/>
                  <a:pt x="11173" y="19145"/>
                  <a:pt x="10800" y="191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1" name="Shape 2645"/>
          <p:cNvSpPr/>
          <p:nvPr/>
        </p:nvSpPr>
        <p:spPr>
          <a:xfrm>
            <a:off x="13681527" y="9269828"/>
            <a:ext cx="363936" cy="264680"/>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2" name="Shape 2646"/>
          <p:cNvSpPr/>
          <p:nvPr/>
        </p:nvSpPr>
        <p:spPr>
          <a:xfrm>
            <a:off x="14376313"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1"/>
                  <a:pt x="7092" y="21600"/>
                  <a:pt x="7364" y="21600"/>
                </a:cubicBezTo>
                <a:lnTo>
                  <a:pt x="14236" y="21600"/>
                </a:lnTo>
                <a:cubicBezTo>
                  <a:pt x="14508" y="21600"/>
                  <a:pt x="14727" y="21381"/>
                  <a:pt x="14727" y="21109"/>
                </a:cubicBezTo>
                <a:cubicBezTo>
                  <a:pt x="14727" y="20838"/>
                  <a:pt x="14508"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3" name="Shape 2647"/>
          <p:cNvSpPr/>
          <p:nvPr/>
        </p:nvSpPr>
        <p:spPr>
          <a:xfrm>
            <a:off x="8123237"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0773" y="5201"/>
                </a:moveTo>
                <a:cubicBezTo>
                  <a:pt x="10712" y="5093"/>
                  <a:pt x="10614" y="5023"/>
                  <a:pt x="10504" y="4986"/>
                </a:cubicBezTo>
                <a:lnTo>
                  <a:pt x="10517" y="4938"/>
                </a:lnTo>
                <a:cubicBezTo>
                  <a:pt x="10483" y="4941"/>
                  <a:pt x="10451" y="4949"/>
                  <a:pt x="10419" y="4957"/>
                </a:cubicBezTo>
                <a:lnTo>
                  <a:pt x="8464" y="4433"/>
                </a:lnTo>
                <a:cubicBezTo>
                  <a:pt x="8343" y="4400"/>
                  <a:pt x="8209" y="4414"/>
                  <a:pt x="8091" y="4482"/>
                </a:cubicBezTo>
                <a:cubicBezTo>
                  <a:pt x="7856" y="4618"/>
                  <a:pt x="7776" y="4918"/>
                  <a:pt x="7912" y="5153"/>
                </a:cubicBezTo>
                <a:cubicBezTo>
                  <a:pt x="7979" y="5270"/>
                  <a:pt x="8088" y="5349"/>
                  <a:pt x="8210" y="5381"/>
                </a:cubicBezTo>
                <a:lnTo>
                  <a:pt x="8965" y="5584"/>
                </a:lnTo>
                <a:cubicBezTo>
                  <a:pt x="8292" y="6116"/>
                  <a:pt x="7855" y="6927"/>
                  <a:pt x="7855" y="7855"/>
                </a:cubicBezTo>
                <a:cubicBezTo>
                  <a:pt x="7855" y="9081"/>
                  <a:pt x="8605" y="10131"/>
                  <a:pt x="9671" y="10574"/>
                </a:cubicBezTo>
                <a:lnTo>
                  <a:pt x="9934" y="9609"/>
                </a:lnTo>
                <a:cubicBezTo>
                  <a:pt x="9286" y="9288"/>
                  <a:pt x="8836" y="8627"/>
                  <a:pt x="8836" y="7855"/>
                </a:cubicBezTo>
                <a:cubicBezTo>
                  <a:pt x="8836" y="7221"/>
                  <a:pt x="9142" y="6665"/>
                  <a:pt x="9609" y="6309"/>
                </a:cubicBezTo>
                <a:lnTo>
                  <a:pt x="9336" y="7331"/>
                </a:lnTo>
                <a:cubicBezTo>
                  <a:pt x="9303" y="7453"/>
                  <a:pt x="9316" y="7586"/>
                  <a:pt x="9384" y="7704"/>
                </a:cubicBezTo>
                <a:cubicBezTo>
                  <a:pt x="9520" y="7938"/>
                  <a:pt x="9820" y="8019"/>
                  <a:pt x="10055" y="7884"/>
                </a:cubicBezTo>
                <a:cubicBezTo>
                  <a:pt x="10172" y="7815"/>
                  <a:pt x="10251" y="7706"/>
                  <a:pt x="10284" y="7585"/>
                </a:cubicBezTo>
                <a:lnTo>
                  <a:pt x="10823" y="5573"/>
                </a:lnTo>
                <a:cubicBezTo>
                  <a:pt x="10855" y="5452"/>
                  <a:pt x="10841" y="5318"/>
                  <a:pt x="10773" y="5201"/>
                </a:cubicBezTo>
                <a:moveTo>
                  <a:pt x="13421" y="10343"/>
                </a:moveTo>
                <a:lnTo>
                  <a:pt x="12630" y="10132"/>
                </a:lnTo>
                <a:cubicBezTo>
                  <a:pt x="13306" y="9598"/>
                  <a:pt x="13745" y="8785"/>
                  <a:pt x="13745" y="7855"/>
                </a:cubicBezTo>
                <a:cubicBezTo>
                  <a:pt x="13745" y="6643"/>
                  <a:pt x="13013" y="5604"/>
                  <a:pt x="11967" y="5152"/>
                </a:cubicBezTo>
                <a:lnTo>
                  <a:pt x="11702" y="6121"/>
                </a:lnTo>
                <a:cubicBezTo>
                  <a:pt x="12330" y="6448"/>
                  <a:pt x="12764" y="7098"/>
                  <a:pt x="12764" y="7855"/>
                </a:cubicBezTo>
                <a:cubicBezTo>
                  <a:pt x="12764" y="8468"/>
                  <a:pt x="12477" y="9008"/>
                  <a:pt x="12035" y="9366"/>
                </a:cubicBezTo>
                <a:lnTo>
                  <a:pt x="12295" y="8394"/>
                </a:lnTo>
                <a:cubicBezTo>
                  <a:pt x="12328" y="8273"/>
                  <a:pt x="12314" y="8139"/>
                  <a:pt x="12246" y="8021"/>
                </a:cubicBezTo>
                <a:cubicBezTo>
                  <a:pt x="12111" y="7786"/>
                  <a:pt x="11811" y="7706"/>
                  <a:pt x="11576" y="7842"/>
                </a:cubicBezTo>
                <a:cubicBezTo>
                  <a:pt x="11458" y="7910"/>
                  <a:pt x="11380" y="8019"/>
                  <a:pt x="11347" y="8140"/>
                </a:cubicBezTo>
                <a:lnTo>
                  <a:pt x="10808" y="10152"/>
                </a:lnTo>
                <a:lnTo>
                  <a:pt x="10808" y="10152"/>
                </a:lnTo>
                <a:cubicBezTo>
                  <a:pt x="10776" y="10273"/>
                  <a:pt x="10789" y="10407"/>
                  <a:pt x="10857" y="10524"/>
                </a:cubicBezTo>
                <a:cubicBezTo>
                  <a:pt x="10920" y="10634"/>
                  <a:pt x="11021" y="10706"/>
                  <a:pt x="11133" y="10742"/>
                </a:cubicBezTo>
                <a:lnTo>
                  <a:pt x="11126" y="10768"/>
                </a:lnTo>
                <a:cubicBezTo>
                  <a:pt x="11142" y="10766"/>
                  <a:pt x="11157" y="10761"/>
                  <a:pt x="11173" y="10758"/>
                </a:cubicBezTo>
                <a:lnTo>
                  <a:pt x="13167" y="11292"/>
                </a:lnTo>
                <a:cubicBezTo>
                  <a:pt x="13288" y="11324"/>
                  <a:pt x="13422" y="11311"/>
                  <a:pt x="13540" y="11243"/>
                </a:cubicBezTo>
                <a:cubicBezTo>
                  <a:pt x="13774" y="11107"/>
                  <a:pt x="13855" y="10807"/>
                  <a:pt x="13719" y="10572"/>
                </a:cubicBezTo>
                <a:cubicBezTo>
                  <a:pt x="13651" y="10455"/>
                  <a:pt x="13542" y="10376"/>
                  <a:pt x="13421" y="1034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4" name="Shape 2648"/>
          <p:cNvSpPr/>
          <p:nvPr/>
        </p:nvSpPr>
        <p:spPr>
          <a:xfrm>
            <a:off x="8818023"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2764" y="8836"/>
                </a:moveTo>
                <a:cubicBezTo>
                  <a:pt x="12628" y="8836"/>
                  <a:pt x="12505" y="8891"/>
                  <a:pt x="12417" y="8980"/>
                </a:cubicBezTo>
                <a:lnTo>
                  <a:pt x="11291" y="10106"/>
                </a:lnTo>
                <a:lnTo>
                  <a:pt x="11291" y="4419"/>
                </a:lnTo>
                <a:lnTo>
                  <a:pt x="11291" y="4418"/>
                </a:lnTo>
                <a:cubicBezTo>
                  <a:pt x="11291" y="4147"/>
                  <a:pt x="11071" y="3927"/>
                  <a:pt x="10800" y="3927"/>
                </a:cubicBezTo>
                <a:cubicBezTo>
                  <a:pt x="10529" y="3927"/>
                  <a:pt x="10309" y="4147"/>
                  <a:pt x="10309" y="4418"/>
                </a:cubicBezTo>
                <a:lnTo>
                  <a:pt x="10309" y="10106"/>
                </a:lnTo>
                <a:lnTo>
                  <a:pt x="9183" y="8980"/>
                </a:lnTo>
                <a:cubicBezTo>
                  <a:pt x="9095" y="8891"/>
                  <a:pt x="8972" y="8836"/>
                  <a:pt x="8836" y="8836"/>
                </a:cubicBezTo>
                <a:cubicBezTo>
                  <a:pt x="8566" y="8836"/>
                  <a:pt x="8345" y="9056"/>
                  <a:pt x="8345" y="9327"/>
                </a:cubicBezTo>
                <a:cubicBezTo>
                  <a:pt x="8345" y="9463"/>
                  <a:pt x="8400" y="9586"/>
                  <a:pt x="8489" y="9674"/>
                </a:cubicBezTo>
                <a:lnTo>
                  <a:pt x="10453" y="11638"/>
                </a:lnTo>
                <a:cubicBezTo>
                  <a:pt x="10542" y="11727"/>
                  <a:pt x="10665" y="11782"/>
                  <a:pt x="10800" y="11782"/>
                </a:cubicBezTo>
                <a:cubicBezTo>
                  <a:pt x="10935" y="11782"/>
                  <a:pt x="11058" y="11727"/>
                  <a:pt x="11147" y="11638"/>
                </a:cubicBezTo>
                <a:lnTo>
                  <a:pt x="13111" y="9674"/>
                </a:lnTo>
                <a:cubicBezTo>
                  <a:pt x="13200" y="9586"/>
                  <a:pt x="13255" y="9463"/>
                  <a:pt x="13255" y="9327"/>
                </a:cubicBezTo>
                <a:cubicBezTo>
                  <a:pt x="13255" y="9056"/>
                  <a:pt x="13034" y="8836"/>
                  <a:pt x="12764"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5" name="Shape 2649"/>
          <p:cNvSpPr/>
          <p:nvPr/>
        </p:nvSpPr>
        <p:spPr>
          <a:xfrm>
            <a:off x="9512810"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1147" y="4071"/>
                </a:moveTo>
                <a:cubicBezTo>
                  <a:pt x="11058" y="3982"/>
                  <a:pt x="10935" y="3927"/>
                  <a:pt x="10800" y="3927"/>
                </a:cubicBezTo>
                <a:cubicBezTo>
                  <a:pt x="10665" y="3927"/>
                  <a:pt x="10542" y="3982"/>
                  <a:pt x="10453" y="4071"/>
                </a:cubicBezTo>
                <a:lnTo>
                  <a:pt x="8489" y="6035"/>
                </a:lnTo>
                <a:cubicBezTo>
                  <a:pt x="8400" y="6124"/>
                  <a:pt x="8345" y="6247"/>
                  <a:pt x="8345" y="6382"/>
                </a:cubicBezTo>
                <a:cubicBezTo>
                  <a:pt x="8345" y="6653"/>
                  <a:pt x="8566" y="6873"/>
                  <a:pt x="8836" y="6873"/>
                </a:cubicBezTo>
                <a:cubicBezTo>
                  <a:pt x="8972" y="6873"/>
                  <a:pt x="9095" y="6818"/>
                  <a:pt x="9183" y="6729"/>
                </a:cubicBezTo>
                <a:lnTo>
                  <a:pt x="10309" y="5603"/>
                </a:lnTo>
                <a:lnTo>
                  <a:pt x="10309" y="11291"/>
                </a:lnTo>
                <a:cubicBezTo>
                  <a:pt x="10309" y="11562"/>
                  <a:pt x="10529" y="11782"/>
                  <a:pt x="10800" y="11782"/>
                </a:cubicBezTo>
                <a:cubicBezTo>
                  <a:pt x="11071" y="11782"/>
                  <a:pt x="11291" y="11562"/>
                  <a:pt x="11291" y="11291"/>
                </a:cubicBezTo>
                <a:lnTo>
                  <a:pt x="11291" y="5603"/>
                </a:lnTo>
                <a:lnTo>
                  <a:pt x="12417" y="6729"/>
                </a:lnTo>
                <a:cubicBezTo>
                  <a:pt x="12505" y="6818"/>
                  <a:pt x="12628" y="6873"/>
                  <a:pt x="12764" y="6873"/>
                </a:cubicBezTo>
                <a:cubicBezTo>
                  <a:pt x="13034" y="6873"/>
                  <a:pt x="13255" y="6653"/>
                  <a:pt x="13255" y="6382"/>
                </a:cubicBezTo>
                <a:cubicBezTo>
                  <a:pt x="13255" y="6247"/>
                  <a:pt x="13200" y="6124"/>
                  <a:pt x="13111" y="6035"/>
                </a:cubicBezTo>
                <a:cubicBezTo>
                  <a:pt x="13111" y="6035"/>
                  <a:pt x="11147" y="4071"/>
                  <a:pt x="11147" y="4071"/>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6" name="Shape 2650"/>
          <p:cNvSpPr/>
          <p:nvPr/>
        </p:nvSpPr>
        <p:spPr>
          <a:xfrm>
            <a:off x="10207596"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964"/>
                </a:lnTo>
                <a:cubicBezTo>
                  <a:pt x="982" y="1422"/>
                  <a:pt x="1422"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2"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3" y="20618"/>
                  <a:pt x="6873" y="20838"/>
                  <a:pt x="6873" y="21109"/>
                </a:cubicBezTo>
                <a:cubicBezTo>
                  <a:pt x="6873" y="21381"/>
                  <a:pt x="7093" y="21600"/>
                  <a:pt x="7364" y="21600"/>
                </a:cubicBezTo>
                <a:lnTo>
                  <a:pt x="14236" y="21600"/>
                </a:lnTo>
                <a:cubicBezTo>
                  <a:pt x="14507" y="21600"/>
                  <a:pt x="14727" y="21381"/>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moveTo>
                  <a:pt x="14236" y="7364"/>
                </a:moveTo>
                <a:lnTo>
                  <a:pt x="8549" y="7364"/>
                </a:lnTo>
                <a:lnTo>
                  <a:pt x="9674" y="6238"/>
                </a:lnTo>
                <a:cubicBezTo>
                  <a:pt x="9763" y="6149"/>
                  <a:pt x="9818" y="6027"/>
                  <a:pt x="9818" y="5891"/>
                </a:cubicBezTo>
                <a:cubicBezTo>
                  <a:pt x="9818" y="5620"/>
                  <a:pt x="9598" y="5400"/>
                  <a:pt x="9327" y="5400"/>
                </a:cubicBezTo>
                <a:cubicBezTo>
                  <a:pt x="9192" y="5400"/>
                  <a:pt x="9069" y="5455"/>
                  <a:pt x="8980" y="5544"/>
                </a:cubicBezTo>
                <a:lnTo>
                  <a:pt x="7017" y="7507"/>
                </a:lnTo>
                <a:cubicBezTo>
                  <a:pt x="6928" y="7597"/>
                  <a:pt x="6873" y="7720"/>
                  <a:pt x="6873" y="7855"/>
                </a:cubicBezTo>
                <a:cubicBezTo>
                  <a:pt x="6873" y="7990"/>
                  <a:pt x="6928" y="8113"/>
                  <a:pt x="7017" y="8202"/>
                </a:cubicBezTo>
                <a:lnTo>
                  <a:pt x="8980" y="10165"/>
                </a:lnTo>
                <a:cubicBezTo>
                  <a:pt x="9069" y="10255"/>
                  <a:pt x="9192" y="10309"/>
                  <a:pt x="9327" y="10309"/>
                </a:cubicBezTo>
                <a:cubicBezTo>
                  <a:pt x="9598" y="10309"/>
                  <a:pt x="9818" y="10090"/>
                  <a:pt x="9818" y="9818"/>
                </a:cubicBezTo>
                <a:cubicBezTo>
                  <a:pt x="9818" y="9683"/>
                  <a:pt x="9763" y="9560"/>
                  <a:pt x="9674" y="9471"/>
                </a:cubicBezTo>
                <a:lnTo>
                  <a:pt x="8549" y="8345"/>
                </a:lnTo>
                <a:lnTo>
                  <a:pt x="14236" y="8345"/>
                </a:lnTo>
                <a:cubicBezTo>
                  <a:pt x="14507" y="8345"/>
                  <a:pt x="14727" y="8126"/>
                  <a:pt x="14727" y="7855"/>
                </a:cubicBezTo>
                <a:cubicBezTo>
                  <a:pt x="14727" y="7584"/>
                  <a:pt x="14507" y="7364"/>
                  <a:pt x="14236" y="73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7" name="Shape 2651"/>
          <p:cNvSpPr/>
          <p:nvPr/>
        </p:nvSpPr>
        <p:spPr>
          <a:xfrm>
            <a:off x="10902382"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583" y="7507"/>
                </a:moveTo>
                <a:lnTo>
                  <a:pt x="12620" y="5544"/>
                </a:lnTo>
                <a:cubicBezTo>
                  <a:pt x="12531" y="5455"/>
                  <a:pt x="12408" y="5400"/>
                  <a:pt x="12273" y="5400"/>
                </a:cubicBezTo>
                <a:cubicBezTo>
                  <a:pt x="12001" y="5400"/>
                  <a:pt x="11782" y="5620"/>
                  <a:pt x="11782" y="5891"/>
                </a:cubicBezTo>
                <a:cubicBezTo>
                  <a:pt x="11782" y="6027"/>
                  <a:pt x="11837" y="6149"/>
                  <a:pt x="11926" y="6238"/>
                </a:cubicBezTo>
                <a:lnTo>
                  <a:pt x="13051" y="7364"/>
                </a:lnTo>
                <a:lnTo>
                  <a:pt x="7364" y="7364"/>
                </a:lnTo>
                <a:cubicBezTo>
                  <a:pt x="7092" y="7364"/>
                  <a:pt x="6873" y="7584"/>
                  <a:pt x="6873" y="7855"/>
                </a:cubicBezTo>
                <a:cubicBezTo>
                  <a:pt x="6873" y="8126"/>
                  <a:pt x="7092" y="8345"/>
                  <a:pt x="7364" y="8345"/>
                </a:cubicBezTo>
                <a:lnTo>
                  <a:pt x="13051" y="8345"/>
                </a:lnTo>
                <a:lnTo>
                  <a:pt x="11926" y="9471"/>
                </a:lnTo>
                <a:cubicBezTo>
                  <a:pt x="11837" y="9560"/>
                  <a:pt x="11782" y="9683"/>
                  <a:pt x="11782" y="9818"/>
                </a:cubicBezTo>
                <a:cubicBezTo>
                  <a:pt x="11782" y="10090"/>
                  <a:pt x="12001" y="10309"/>
                  <a:pt x="12273" y="10309"/>
                </a:cubicBezTo>
                <a:cubicBezTo>
                  <a:pt x="12408" y="10309"/>
                  <a:pt x="12531" y="10255"/>
                  <a:pt x="12620" y="10165"/>
                </a:cubicBezTo>
                <a:lnTo>
                  <a:pt x="14583" y="8202"/>
                </a:lnTo>
                <a:cubicBezTo>
                  <a:pt x="14672" y="8113"/>
                  <a:pt x="14727" y="7990"/>
                  <a:pt x="14727" y="7855"/>
                </a:cubicBezTo>
                <a:cubicBezTo>
                  <a:pt x="14727" y="7720"/>
                  <a:pt x="14672" y="7597"/>
                  <a:pt x="14583" y="7507"/>
                </a:cubicBezTo>
                <a:close/>
                <a:moveTo>
                  <a:pt x="20618" y="14727"/>
                </a:moveTo>
                <a:lnTo>
                  <a:pt x="982" y="14727"/>
                </a:lnTo>
                <a:lnTo>
                  <a:pt x="982" y="1964"/>
                </a:lnTo>
                <a:cubicBezTo>
                  <a:pt x="982" y="1422"/>
                  <a:pt x="1421" y="982"/>
                  <a:pt x="1964" y="982"/>
                </a:cubicBezTo>
                <a:lnTo>
                  <a:pt x="19636" y="982"/>
                </a:lnTo>
                <a:cubicBezTo>
                  <a:pt x="20178" y="982"/>
                  <a:pt x="20618" y="1422"/>
                  <a:pt x="20618" y="1964"/>
                </a:cubicBezTo>
                <a:cubicBezTo>
                  <a:pt x="20618" y="1964"/>
                  <a:pt x="20618" y="14727"/>
                  <a:pt x="20618" y="14727"/>
                </a:cubicBezTo>
                <a:close/>
                <a:moveTo>
                  <a:pt x="20618" y="16691"/>
                </a:moveTo>
                <a:cubicBezTo>
                  <a:pt x="20618" y="17233"/>
                  <a:pt x="20178" y="17673"/>
                  <a:pt x="19636" y="17673"/>
                </a:cubicBezTo>
                <a:lnTo>
                  <a:pt x="1964" y="17673"/>
                </a:lnTo>
                <a:cubicBezTo>
                  <a:pt x="1421" y="17673"/>
                  <a:pt x="982" y="17233"/>
                  <a:pt x="982" y="16691"/>
                </a:cubicBezTo>
                <a:lnTo>
                  <a:pt x="982" y="15709"/>
                </a:lnTo>
                <a:lnTo>
                  <a:pt x="20618" y="15709"/>
                </a:lnTo>
                <a:cubicBezTo>
                  <a:pt x="20618" y="15709"/>
                  <a:pt x="20618" y="16691"/>
                  <a:pt x="20618" y="16691"/>
                </a:cubicBezTo>
                <a:close/>
                <a:moveTo>
                  <a:pt x="11782" y="20618"/>
                </a:moveTo>
                <a:lnTo>
                  <a:pt x="9818" y="20618"/>
                </a:lnTo>
                <a:lnTo>
                  <a:pt x="9818" y="18655"/>
                </a:lnTo>
                <a:lnTo>
                  <a:pt x="11782" y="18655"/>
                </a:lnTo>
                <a:cubicBezTo>
                  <a:pt x="11782" y="18655"/>
                  <a:pt x="11782" y="20618"/>
                  <a:pt x="11782" y="20618"/>
                </a:cubicBezTo>
                <a:close/>
                <a:moveTo>
                  <a:pt x="19636" y="0"/>
                </a:moveTo>
                <a:lnTo>
                  <a:pt x="1964" y="0"/>
                </a:lnTo>
                <a:cubicBezTo>
                  <a:pt x="879" y="0"/>
                  <a:pt x="0" y="879"/>
                  <a:pt x="0" y="1964"/>
                </a:cubicBezTo>
                <a:lnTo>
                  <a:pt x="0" y="16691"/>
                </a:lnTo>
                <a:cubicBezTo>
                  <a:pt x="0" y="17775"/>
                  <a:pt x="879" y="18655"/>
                  <a:pt x="1964" y="18655"/>
                </a:cubicBezTo>
                <a:lnTo>
                  <a:pt x="8836" y="18655"/>
                </a:lnTo>
                <a:lnTo>
                  <a:pt x="8836" y="20618"/>
                </a:lnTo>
                <a:lnTo>
                  <a:pt x="7364" y="20618"/>
                </a:lnTo>
                <a:cubicBezTo>
                  <a:pt x="7092" y="20618"/>
                  <a:pt x="6873" y="20838"/>
                  <a:pt x="6873" y="21109"/>
                </a:cubicBezTo>
                <a:cubicBezTo>
                  <a:pt x="6873" y="21380"/>
                  <a:pt x="7092" y="21600"/>
                  <a:pt x="7364" y="21600"/>
                </a:cubicBezTo>
                <a:lnTo>
                  <a:pt x="14236" y="21600"/>
                </a:lnTo>
                <a:cubicBezTo>
                  <a:pt x="14507" y="21600"/>
                  <a:pt x="14727" y="21380"/>
                  <a:pt x="14727" y="21109"/>
                </a:cubicBezTo>
                <a:cubicBezTo>
                  <a:pt x="14727" y="20838"/>
                  <a:pt x="14507" y="20618"/>
                  <a:pt x="14236" y="20618"/>
                </a:cubicBezTo>
                <a:lnTo>
                  <a:pt x="12764" y="20618"/>
                </a:lnTo>
                <a:lnTo>
                  <a:pt x="12764" y="18655"/>
                </a:lnTo>
                <a:lnTo>
                  <a:pt x="19636" y="18655"/>
                </a:lnTo>
                <a:cubicBezTo>
                  <a:pt x="20721" y="18655"/>
                  <a:pt x="21600" y="17775"/>
                  <a:pt x="21600" y="16691"/>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8" name="Shape 2652"/>
          <p:cNvSpPr/>
          <p:nvPr/>
        </p:nvSpPr>
        <p:spPr>
          <a:xfrm>
            <a:off x="11597168"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7547" y="14727"/>
                  <a:pt x="4909" y="12969"/>
                  <a:pt x="4909" y="10800"/>
                </a:cubicBezTo>
                <a:cubicBezTo>
                  <a:pt x="4909" y="8631"/>
                  <a:pt x="7547" y="6873"/>
                  <a:pt x="10800" y="6873"/>
                </a:cubicBezTo>
                <a:cubicBezTo>
                  <a:pt x="11895" y="6873"/>
                  <a:pt x="12917" y="7076"/>
                  <a:pt x="13795" y="7423"/>
                </a:cubicBezTo>
                <a:lnTo>
                  <a:pt x="15709" y="5073"/>
                </a:lnTo>
                <a:lnTo>
                  <a:pt x="15709" y="8631"/>
                </a:lnTo>
                <a:cubicBezTo>
                  <a:pt x="16328" y="9253"/>
                  <a:pt x="16691" y="9998"/>
                  <a:pt x="16691" y="10800"/>
                </a:cubicBezTo>
                <a:cubicBezTo>
                  <a:pt x="16691" y="12969"/>
                  <a:pt x="14053" y="14727"/>
                  <a:pt x="10800" y="14727"/>
                </a:cubicBezTo>
                <a:moveTo>
                  <a:pt x="16691" y="1964"/>
                </a:moveTo>
                <a:lnTo>
                  <a:pt x="13360" y="6247"/>
                </a:lnTo>
                <a:cubicBezTo>
                  <a:pt x="12568" y="6020"/>
                  <a:pt x="11706" y="5891"/>
                  <a:pt x="10800" y="5891"/>
                </a:cubicBezTo>
                <a:cubicBezTo>
                  <a:pt x="7004" y="5891"/>
                  <a:pt x="3927" y="8089"/>
                  <a:pt x="3927" y="10800"/>
                </a:cubicBezTo>
                <a:cubicBezTo>
                  <a:pt x="3927" y="13511"/>
                  <a:pt x="7004" y="15709"/>
                  <a:pt x="10800" y="15709"/>
                </a:cubicBezTo>
                <a:cubicBezTo>
                  <a:pt x="14596" y="15709"/>
                  <a:pt x="17673" y="13511"/>
                  <a:pt x="17673" y="10800"/>
                </a:cubicBezTo>
                <a:cubicBezTo>
                  <a:pt x="17673" y="9878"/>
                  <a:pt x="17310" y="9018"/>
                  <a:pt x="16691" y="8281"/>
                </a:cubicBezTo>
                <a:cubicBezTo>
                  <a:pt x="16691" y="8281"/>
                  <a:pt x="16691" y="1964"/>
                  <a:pt x="16691" y="1964"/>
                </a:cubicBezTo>
                <a:close/>
                <a:moveTo>
                  <a:pt x="19145" y="1964"/>
                </a:moveTo>
                <a:cubicBezTo>
                  <a:pt x="18874" y="1964"/>
                  <a:pt x="18655" y="2184"/>
                  <a:pt x="18655" y="2455"/>
                </a:cubicBezTo>
                <a:cubicBezTo>
                  <a:pt x="18655" y="2726"/>
                  <a:pt x="18874" y="2945"/>
                  <a:pt x="19145" y="2945"/>
                </a:cubicBezTo>
                <a:cubicBezTo>
                  <a:pt x="19417" y="2945"/>
                  <a:pt x="19636" y="2726"/>
                  <a:pt x="19636" y="2455"/>
                </a:cubicBezTo>
                <a:cubicBezTo>
                  <a:pt x="19636" y="2184"/>
                  <a:pt x="19417" y="1964"/>
                  <a:pt x="19145" y="1964"/>
                </a:cubicBezTo>
                <a:moveTo>
                  <a:pt x="20618" y="16691"/>
                </a:moveTo>
                <a:cubicBezTo>
                  <a:pt x="20618" y="17233"/>
                  <a:pt x="20178" y="17673"/>
                  <a:pt x="19636" y="17673"/>
                </a:cubicBezTo>
                <a:lnTo>
                  <a:pt x="1964" y="17673"/>
                </a:lnTo>
                <a:cubicBezTo>
                  <a:pt x="1422" y="17673"/>
                  <a:pt x="982" y="17233"/>
                  <a:pt x="982" y="16691"/>
                </a:cubicBezTo>
                <a:lnTo>
                  <a:pt x="982" y="1964"/>
                </a:lnTo>
                <a:cubicBezTo>
                  <a:pt x="982" y="1422"/>
                  <a:pt x="1422" y="982"/>
                  <a:pt x="1964" y="982"/>
                </a:cubicBezTo>
                <a:lnTo>
                  <a:pt x="19636" y="982"/>
                </a:lnTo>
                <a:cubicBezTo>
                  <a:pt x="20178" y="982"/>
                  <a:pt x="20618" y="1422"/>
                  <a:pt x="20618" y="1964"/>
                </a:cubicBezTo>
                <a:cubicBezTo>
                  <a:pt x="20618" y="1964"/>
                  <a:pt x="20618" y="16691"/>
                  <a:pt x="20618" y="16691"/>
                </a:cubicBezTo>
                <a:close/>
                <a:moveTo>
                  <a:pt x="20618" y="19636"/>
                </a:moveTo>
                <a:cubicBezTo>
                  <a:pt x="20618" y="20178"/>
                  <a:pt x="20178" y="20618"/>
                  <a:pt x="19636" y="20618"/>
                </a:cubicBezTo>
                <a:lnTo>
                  <a:pt x="1964" y="20618"/>
                </a:lnTo>
                <a:cubicBezTo>
                  <a:pt x="1422" y="20618"/>
                  <a:pt x="982" y="20178"/>
                  <a:pt x="982" y="19636"/>
                </a:cubicBezTo>
                <a:lnTo>
                  <a:pt x="982" y="18382"/>
                </a:lnTo>
                <a:cubicBezTo>
                  <a:pt x="1271" y="18551"/>
                  <a:pt x="1604" y="18655"/>
                  <a:pt x="1964" y="18655"/>
                </a:cubicBezTo>
                <a:lnTo>
                  <a:pt x="19636" y="18655"/>
                </a:lnTo>
                <a:cubicBezTo>
                  <a:pt x="19996" y="18655"/>
                  <a:pt x="20329" y="18551"/>
                  <a:pt x="20618" y="18382"/>
                </a:cubicBezTo>
                <a:cubicBezTo>
                  <a:pt x="20618" y="18382"/>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0800" y="11291"/>
                </a:moveTo>
                <a:cubicBezTo>
                  <a:pt x="10258" y="11291"/>
                  <a:pt x="9818" y="11072"/>
                  <a:pt x="9818" y="10800"/>
                </a:cubicBezTo>
                <a:cubicBezTo>
                  <a:pt x="9818" y="10529"/>
                  <a:pt x="10258" y="10309"/>
                  <a:pt x="10800" y="10309"/>
                </a:cubicBezTo>
                <a:cubicBezTo>
                  <a:pt x="11342" y="10309"/>
                  <a:pt x="11782" y="10529"/>
                  <a:pt x="11782" y="10800"/>
                </a:cubicBezTo>
                <a:cubicBezTo>
                  <a:pt x="11782" y="11072"/>
                  <a:pt x="11342" y="11291"/>
                  <a:pt x="10800" y="11291"/>
                </a:cubicBezTo>
                <a:moveTo>
                  <a:pt x="10800" y="9327"/>
                </a:moveTo>
                <a:cubicBezTo>
                  <a:pt x="9716" y="9327"/>
                  <a:pt x="8836" y="9986"/>
                  <a:pt x="8836" y="10800"/>
                </a:cubicBezTo>
                <a:cubicBezTo>
                  <a:pt x="8836" y="11614"/>
                  <a:pt x="9716" y="12273"/>
                  <a:pt x="10800" y="12273"/>
                </a:cubicBezTo>
                <a:cubicBezTo>
                  <a:pt x="11884" y="12273"/>
                  <a:pt x="12764" y="11614"/>
                  <a:pt x="12764" y="10800"/>
                </a:cubicBezTo>
                <a:cubicBezTo>
                  <a:pt x="12764" y="9986"/>
                  <a:pt x="11884" y="9327"/>
                  <a:pt x="10800" y="9327"/>
                </a:cubicBezTo>
                <a:moveTo>
                  <a:pt x="19145" y="15709"/>
                </a:moveTo>
                <a:cubicBezTo>
                  <a:pt x="18874" y="15709"/>
                  <a:pt x="18655" y="15929"/>
                  <a:pt x="18655" y="16200"/>
                </a:cubicBezTo>
                <a:cubicBezTo>
                  <a:pt x="18655" y="16472"/>
                  <a:pt x="18874" y="16691"/>
                  <a:pt x="19145" y="16691"/>
                </a:cubicBezTo>
                <a:cubicBezTo>
                  <a:pt x="19417" y="16691"/>
                  <a:pt x="19636" y="16472"/>
                  <a:pt x="19636" y="16200"/>
                </a:cubicBezTo>
                <a:cubicBezTo>
                  <a:pt x="19636" y="15929"/>
                  <a:pt x="19417" y="15709"/>
                  <a:pt x="19145" y="15709"/>
                </a:cubicBezTo>
                <a:moveTo>
                  <a:pt x="2455" y="15709"/>
                </a:moveTo>
                <a:cubicBezTo>
                  <a:pt x="2183" y="15709"/>
                  <a:pt x="1964" y="15929"/>
                  <a:pt x="1964" y="16200"/>
                </a:cubicBezTo>
                <a:cubicBezTo>
                  <a:pt x="1964" y="16472"/>
                  <a:pt x="2183" y="16691"/>
                  <a:pt x="2455" y="16691"/>
                </a:cubicBezTo>
                <a:cubicBezTo>
                  <a:pt x="2726" y="16691"/>
                  <a:pt x="2945" y="16472"/>
                  <a:pt x="2945" y="16200"/>
                </a:cubicBezTo>
                <a:cubicBezTo>
                  <a:pt x="2945" y="15929"/>
                  <a:pt x="2726" y="15709"/>
                  <a:pt x="2455" y="15709"/>
                </a:cubicBezTo>
                <a:moveTo>
                  <a:pt x="5645" y="4418"/>
                </a:moveTo>
                <a:lnTo>
                  <a:pt x="12027" y="4418"/>
                </a:lnTo>
                <a:cubicBezTo>
                  <a:pt x="12434" y="4418"/>
                  <a:pt x="12764" y="4088"/>
                  <a:pt x="12764" y="3682"/>
                </a:cubicBezTo>
                <a:cubicBezTo>
                  <a:pt x="12764" y="3275"/>
                  <a:pt x="12434" y="2945"/>
                  <a:pt x="12027" y="2945"/>
                </a:cubicBezTo>
                <a:lnTo>
                  <a:pt x="5645" y="2945"/>
                </a:lnTo>
                <a:cubicBezTo>
                  <a:pt x="5239" y="2945"/>
                  <a:pt x="4909" y="3275"/>
                  <a:pt x="4909" y="3682"/>
                </a:cubicBezTo>
                <a:cubicBezTo>
                  <a:pt x="4909" y="4088"/>
                  <a:pt x="5239" y="4418"/>
                  <a:pt x="5645" y="4418"/>
                </a:cubicBezTo>
                <a:moveTo>
                  <a:pt x="2455" y="1964"/>
                </a:moveTo>
                <a:cubicBezTo>
                  <a:pt x="2183" y="1964"/>
                  <a:pt x="1964" y="2184"/>
                  <a:pt x="1964" y="2455"/>
                </a:cubicBezTo>
                <a:cubicBezTo>
                  <a:pt x="1964" y="2726"/>
                  <a:pt x="2183" y="2945"/>
                  <a:pt x="2455" y="2945"/>
                </a:cubicBezTo>
                <a:cubicBezTo>
                  <a:pt x="2726" y="2945"/>
                  <a:pt x="2945" y="2726"/>
                  <a:pt x="2945" y="2455"/>
                </a:cubicBezTo>
                <a:cubicBezTo>
                  <a:pt x="2945" y="2184"/>
                  <a:pt x="2726" y="1964"/>
                  <a:pt x="2455"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9" name="Shape 2653"/>
          <p:cNvSpPr/>
          <p:nvPr/>
        </p:nvSpPr>
        <p:spPr>
          <a:xfrm>
            <a:off x="12291955"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764" y="5891"/>
                </a:moveTo>
                <a:lnTo>
                  <a:pt x="14727" y="5891"/>
                </a:lnTo>
                <a:lnTo>
                  <a:pt x="14727" y="1964"/>
                </a:lnTo>
                <a:lnTo>
                  <a:pt x="12764" y="1964"/>
                </a:lnTo>
                <a:cubicBezTo>
                  <a:pt x="12764" y="1964"/>
                  <a:pt x="12764" y="5891"/>
                  <a:pt x="12764" y="5891"/>
                </a:cubicBezTo>
                <a:close/>
                <a:moveTo>
                  <a:pt x="6873" y="2945"/>
                </a:moveTo>
                <a:lnTo>
                  <a:pt x="10800" y="2945"/>
                </a:lnTo>
                <a:lnTo>
                  <a:pt x="10800" y="1964"/>
                </a:lnTo>
                <a:lnTo>
                  <a:pt x="6873" y="1964"/>
                </a:lnTo>
                <a:cubicBezTo>
                  <a:pt x="6873" y="1964"/>
                  <a:pt x="6873" y="2945"/>
                  <a:pt x="6873" y="29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6873" y="4909"/>
                </a:moveTo>
                <a:lnTo>
                  <a:pt x="9818" y="4909"/>
                </a:lnTo>
                <a:lnTo>
                  <a:pt x="9818" y="3927"/>
                </a:lnTo>
                <a:lnTo>
                  <a:pt x="6873" y="3927"/>
                </a:lnTo>
                <a:cubicBezTo>
                  <a:pt x="6873" y="3927"/>
                  <a:pt x="6873" y="4909"/>
                  <a:pt x="6873" y="49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0" name="Shape 2654"/>
          <p:cNvSpPr/>
          <p:nvPr/>
        </p:nvSpPr>
        <p:spPr>
          <a:xfrm>
            <a:off x="12986741"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6691"/>
                </a:lnTo>
                <a:lnTo>
                  <a:pt x="15709" y="16691"/>
                </a:lnTo>
                <a:cubicBezTo>
                  <a:pt x="15709" y="16691"/>
                  <a:pt x="15709" y="15709"/>
                  <a:pt x="15709" y="15709"/>
                </a:cubicBezTo>
                <a:close/>
                <a:moveTo>
                  <a:pt x="15709" y="17673"/>
                </a:moveTo>
                <a:lnTo>
                  <a:pt x="5891" y="17673"/>
                </a:lnTo>
                <a:lnTo>
                  <a:pt x="5891" y="18655"/>
                </a:lnTo>
                <a:lnTo>
                  <a:pt x="15709" y="18655"/>
                </a:lnTo>
                <a:cubicBezTo>
                  <a:pt x="15709" y="18655"/>
                  <a:pt x="15709" y="17673"/>
                  <a:pt x="15709" y="17673"/>
                </a:cubicBezTo>
                <a:close/>
                <a:moveTo>
                  <a:pt x="11782" y="13745"/>
                </a:moveTo>
                <a:lnTo>
                  <a:pt x="5891" y="13745"/>
                </a:lnTo>
                <a:lnTo>
                  <a:pt x="5891" y="14727"/>
                </a:lnTo>
                <a:lnTo>
                  <a:pt x="11782" y="14727"/>
                </a:lnTo>
                <a:cubicBezTo>
                  <a:pt x="11782" y="14727"/>
                  <a:pt x="11782" y="13745"/>
                  <a:pt x="11782" y="13745"/>
                </a:cubicBezTo>
                <a:close/>
                <a:moveTo>
                  <a:pt x="20618" y="19636"/>
                </a:moveTo>
                <a:cubicBezTo>
                  <a:pt x="20618" y="20178"/>
                  <a:pt x="20178" y="20618"/>
                  <a:pt x="19636" y="20618"/>
                </a:cubicBezTo>
                <a:lnTo>
                  <a:pt x="18655" y="20618"/>
                </a:lnTo>
                <a:lnTo>
                  <a:pt x="18655" y="11782"/>
                </a:lnTo>
                <a:cubicBezTo>
                  <a:pt x="18655" y="11240"/>
                  <a:pt x="18214" y="10800"/>
                  <a:pt x="17673" y="10800"/>
                </a:cubicBezTo>
                <a:lnTo>
                  <a:pt x="3927" y="10800"/>
                </a:lnTo>
                <a:cubicBezTo>
                  <a:pt x="3385" y="10800"/>
                  <a:pt x="2945" y="11240"/>
                  <a:pt x="2945" y="11782"/>
                </a:cubicBezTo>
                <a:lnTo>
                  <a:pt x="2945" y="20618"/>
                </a:lnTo>
                <a:lnTo>
                  <a:pt x="1964" y="20618"/>
                </a:lnTo>
                <a:cubicBezTo>
                  <a:pt x="1421" y="20618"/>
                  <a:pt x="982" y="20178"/>
                  <a:pt x="982" y="19636"/>
                </a:cubicBezTo>
                <a:lnTo>
                  <a:pt x="982" y="1964"/>
                </a:lnTo>
                <a:cubicBezTo>
                  <a:pt x="982" y="1422"/>
                  <a:pt x="1421" y="982"/>
                  <a:pt x="1964" y="982"/>
                </a:cubicBezTo>
                <a:lnTo>
                  <a:pt x="4909" y="982"/>
                </a:lnTo>
                <a:lnTo>
                  <a:pt x="4909" y="6873"/>
                </a:lnTo>
                <a:cubicBezTo>
                  <a:pt x="4909" y="7415"/>
                  <a:pt x="5348" y="7855"/>
                  <a:pt x="5891" y="7855"/>
                </a:cubicBezTo>
                <a:lnTo>
                  <a:pt x="15709" y="7855"/>
                </a:lnTo>
                <a:cubicBezTo>
                  <a:pt x="16251" y="7855"/>
                  <a:pt x="16691" y="7415"/>
                  <a:pt x="16691" y="6873"/>
                </a:cubicBezTo>
                <a:lnTo>
                  <a:pt x="16691" y="982"/>
                </a:lnTo>
                <a:lnTo>
                  <a:pt x="17182" y="982"/>
                </a:lnTo>
                <a:lnTo>
                  <a:pt x="20618" y="4418"/>
                </a:lnTo>
                <a:cubicBezTo>
                  <a:pt x="20618" y="4418"/>
                  <a:pt x="20618" y="19636"/>
                  <a:pt x="20618" y="19636"/>
                </a:cubicBezTo>
                <a:close/>
                <a:moveTo>
                  <a:pt x="17673" y="20618"/>
                </a:moveTo>
                <a:lnTo>
                  <a:pt x="3927" y="20618"/>
                </a:lnTo>
                <a:lnTo>
                  <a:pt x="3927" y="11782"/>
                </a:lnTo>
                <a:lnTo>
                  <a:pt x="17673" y="11782"/>
                </a:lnTo>
                <a:cubicBezTo>
                  <a:pt x="17673" y="11782"/>
                  <a:pt x="17673" y="20618"/>
                  <a:pt x="17673" y="20618"/>
                </a:cubicBezTo>
                <a:close/>
                <a:moveTo>
                  <a:pt x="5891" y="982"/>
                </a:moveTo>
                <a:lnTo>
                  <a:pt x="15709" y="982"/>
                </a:lnTo>
                <a:lnTo>
                  <a:pt x="15709" y="6873"/>
                </a:lnTo>
                <a:lnTo>
                  <a:pt x="5891" y="6873"/>
                </a:lnTo>
                <a:cubicBezTo>
                  <a:pt x="5891" y="6873"/>
                  <a:pt x="5891" y="982"/>
                  <a:pt x="5891" y="982"/>
                </a:cubicBezTo>
                <a:close/>
                <a:moveTo>
                  <a:pt x="17673"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3927"/>
                </a:lnTo>
                <a:cubicBezTo>
                  <a:pt x="21600" y="3927"/>
                  <a:pt x="17673" y="0"/>
                  <a:pt x="17673" y="0"/>
                </a:cubicBezTo>
                <a:close/>
                <a:moveTo>
                  <a:pt x="12764" y="5891"/>
                </a:moveTo>
                <a:lnTo>
                  <a:pt x="14727" y="5891"/>
                </a:lnTo>
                <a:lnTo>
                  <a:pt x="14727" y="1964"/>
                </a:lnTo>
                <a:lnTo>
                  <a:pt x="12764" y="1964"/>
                </a:lnTo>
                <a:cubicBezTo>
                  <a:pt x="12764" y="1964"/>
                  <a:pt x="12764" y="5891"/>
                  <a:pt x="12764" y="5891"/>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1" name="Shape 2655"/>
          <p:cNvSpPr/>
          <p:nvPr/>
        </p:nvSpPr>
        <p:spPr>
          <a:xfrm>
            <a:off x="13681527" y="9948071"/>
            <a:ext cx="363936" cy="297766"/>
          </a:xfrm>
          <a:custGeom>
            <a:avLst/>
            <a:gdLst/>
            <a:ahLst/>
            <a:cxnLst>
              <a:cxn ang="0">
                <a:pos x="wd2" y="hd2"/>
              </a:cxn>
              <a:cxn ang="5400000">
                <a:pos x="wd2" y="hd2"/>
              </a:cxn>
              <a:cxn ang="10800000">
                <a:pos x="wd2" y="hd2"/>
              </a:cxn>
              <a:cxn ang="16200000">
                <a:pos x="wd2" y="hd2"/>
              </a:cxn>
            </a:cxnLst>
            <a:rect l="0" t="0" r="r" b="b"/>
            <a:pathLst>
              <a:path w="21600" h="21600" extrusionOk="0">
                <a:moveTo>
                  <a:pt x="20618" y="14400"/>
                </a:moveTo>
                <a:lnTo>
                  <a:pt x="16349" y="14400"/>
                </a:lnTo>
                <a:cubicBezTo>
                  <a:pt x="16227" y="14820"/>
                  <a:pt x="16076" y="15221"/>
                  <a:pt x="15897" y="15600"/>
                </a:cubicBezTo>
                <a:lnTo>
                  <a:pt x="20618" y="15600"/>
                </a:lnTo>
                <a:lnTo>
                  <a:pt x="20618" y="19200"/>
                </a:lnTo>
                <a:cubicBezTo>
                  <a:pt x="20618" y="19862"/>
                  <a:pt x="20178" y="20400"/>
                  <a:pt x="19636" y="20400"/>
                </a:cubicBezTo>
                <a:lnTo>
                  <a:pt x="1964" y="20400"/>
                </a:lnTo>
                <a:cubicBezTo>
                  <a:pt x="1422" y="20400"/>
                  <a:pt x="982" y="19862"/>
                  <a:pt x="982" y="19200"/>
                </a:cubicBezTo>
                <a:lnTo>
                  <a:pt x="982" y="15600"/>
                </a:lnTo>
                <a:lnTo>
                  <a:pt x="5704" y="15600"/>
                </a:lnTo>
                <a:cubicBezTo>
                  <a:pt x="5524" y="15221"/>
                  <a:pt x="5373" y="14820"/>
                  <a:pt x="5251" y="14400"/>
                </a:cubicBezTo>
                <a:lnTo>
                  <a:pt x="982" y="14400"/>
                </a:lnTo>
                <a:lnTo>
                  <a:pt x="982" y="4800"/>
                </a:lnTo>
                <a:cubicBezTo>
                  <a:pt x="982" y="4138"/>
                  <a:pt x="1422" y="3600"/>
                  <a:pt x="1964" y="3600"/>
                </a:cubicBezTo>
                <a:lnTo>
                  <a:pt x="3927" y="3600"/>
                </a:lnTo>
                <a:cubicBezTo>
                  <a:pt x="5891" y="3600"/>
                  <a:pt x="5891" y="1200"/>
                  <a:pt x="7364" y="1200"/>
                </a:cubicBezTo>
                <a:lnTo>
                  <a:pt x="10800" y="1200"/>
                </a:lnTo>
                <a:lnTo>
                  <a:pt x="14236" y="1200"/>
                </a:lnTo>
                <a:cubicBezTo>
                  <a:pt x="15709" y="1200"/>
                  <a:pt x="15709" y="3600"/>
                  <a:pt x="17673" y="3600"/>
                </a:cubicBezTo>
                <a:lnTo>
                  <a:pt x="19636" y="3600"/>
                </a:lnTo>
                <a:cubicBezTo>
                  <a:pt x="20178" y="3600"/>
                  <a:pt x="20618" y="4138"/>
                  <a:pt x="20618" y="4800"/>
                </a:cubicBezTo>
                <a:cubicBezTo>
                  <a:pt x="20618" y="4800"/>
                  <a:pt x="20618" y="14400"/>
                  <a:pt x="20618" y="14400"/>
                </a:cubicBezTo>
                <a:close/>
                <a:moveTo>
                  <a:pt x="19636" y="2400"/>
                </a:moveTo>
                <a:lnTo>
                  <a:pt x="17673" y="2400"/>
                </a:lnTo>
                <a:cubicBezTo>
                  <a:pt x="16200" y="2400"/>
                  <a:pt x="16200" y="0"/>
                  <a:pt x="14236" y="0"/>
                </a:cubicBezTo>
                <a:lnTo>
                  <a:pt x="10800" y="0"/>
                </a:lnTo>
                <a:lnTo>
                  <a:pt x="7364" y="0"/>
                </a:lnTo>
                <a:cubicBezTo>
                  <a:pt x="5400" y="0"/>
                  <a:pt x="5400" y="2400"/>
                  <a:pt x="3927" y="2400"/>
                </a:cubicBezTo>
                <a:lnTo>
                  <a:pt x="1964" y="2400"/>
                </a:lnTo>
                <a:cubicBezTo>
                  <a:pt x="879" y="2400"/>
                  <a:pt x="0" y="3475"/>
                  <a:pt x="0" y="4800"/>
                </a:cubicBezTo>
                <a:lnTo>
                  <a:pt x="0" y="19200"/>
                </a:lnTo>
                <a:cubicBezTo>
                  <a:pt x="0" y="20525"/>
                  <a:pt x="879" y="21600"/>
                  <a:pt x="1964" y="21600"/>
                </a:cubicBezTo>
                <a:lnTo>
                  <a:pt x="19636" y="21600"/>
                </a:lnTo>
                <a:cubicBezTo>
                  <a:pt x="20721" y="21600"/>
                  <a:pt x="21600" y="20525"/>
                  <a:pt x="21600" y="19200"/>
                </a:cubicBezTo>
                <a:lnTo>
                  <a:pt x="21600" y="4800"/>
                </a:lnTo>
                <a:cubicBezTo>
                  <a:pt x="21600" y="3475"/>
                  <a:pt x="20721" y="2400"/>
                  <a:pt x="19636" y="2400"/>
                </a:cubicBezTo>
                <a:moveTo>
                  <a:pt x="18164" y="7200"/>
                </a:moveTo>
                <a:cubicBezTo>
                  <a:pt x="17892" y="7200"/>
                  <a:pt x="17673" y="6932"/>
                  <a:pt x="17673" y="6600"/>
                </a:cubicBezTo>
                <a:cubicBezTo>
                  <a:pt x="17673" y="6269"/>
                  <a:pt x="17892" y="6000"/>
                  <a:pt x="18164" y="6000"/>
                </a:cubicBezTo>
                <a:cubicBezTo>
                  <a:pt x="18435" y="6000"/>
                  <a:pt x="18655" y="6269"/>
                  <a:pt x="18655" y="6600"/>
                </a:cubicBezTo>
                <a:cubicBezTo>
                  <a:pt x="18655" y="6932"/>
                  <a:pt x="18435" y="7200"/>
                  <a:pt x="18164" y="7200"/>
                </a:cubicBezTo>
                <a:moveTo>
                  <a:pt x="18164" y="4800"/>
                </a:moveTo>
                <a:cubicBezTo>
                  <a:pt x="17351" y="4800"/>
                  <a:pt x="16691" y="5607"/>
                  <a:pt x="16691" y="6600"/>
                </a:cubicBezTo>
                <a:cubicBezTo>
                  <a:pt x="16691" y="7594"/>
                  <a:pt x="17351" y="8400"/>
                  <a:pt x="18164" y="8400"/>
                </a:cubicBezTo>
                <a:cubicBezTo>
                  <a:pt x="18977" y="8400"/>
                  <a:pt x="19636" y="7594"/>
                  <a:pt x="19636" y="6600"/>
                </a:cubicBezTo>
                <a:cubicBezTo>
                  <a:pt x="19636" y="5607"/>
                  <a:pt x="18977" y="4800"/>
                  <a:pt x="18164" y="4800"/>
                </a:cubicBezTo>
                <a:moveTo>
                  <a:pt x="18164" y="9600"/>
                </a:moveTo>
                <a:cubicBezTo>
                  <a:pt x="17892" y="9600"/>
                  <a:pt x="17673" y="9869"/>
                  <a:pt x="17673" y="10200"/>
                </a:cubicBezTo>
                <a:cubicBezTo>
                  <a:pt x="17673" y="10532"/>
                  <a:pt x="17892" y="10800"/>
                  <a:pt x="18164" y="10800"/>
                </a:cubicBezTo>
                <a:cubicBezTo>
                  <a:pt x="18435" y="10800"/>
                  <a:pt x="18655" y="10532"/>
                  <a:pt x="18655" y="10200"/>
                </a:cubicBezTo>
                <a:cubicBezTo>
                  <a:pt x="18655" y="9869"/>
                  <a:pt x="18435" y="9600"/>
                  <a:pt x="18164" y="9600"/>
                </a:cubicBezTo>
                <a:moveTo>
                  <a:pt x="10800" y="16800"/>
                </a:moveTo>
                <a:cubicBezTo>
                  <a:pt x="8631" y="16800"/>
                  <a:pt x="6873" y="14651"/>
                  <a:pt x="6873" y="12000"/>
                </a:cubicBezTo>
                <a:cubicBezTo>
                  <a:pt x="6873" y="9349"/>
                  <a:pt x="8631" y="7200"/>
                  <a:pt x="10800" y="7200"/>
                </a:cubicBezTo>
                <a:cubicBezTo>
                  <a:pt x="12969" y="7200"/>
                  <a:pt x="14727" y="9349"/>
                  <a:pt x="14727" y="12000"/>
                </a:cubicBezTo>
                <a:cubicBezTo>
                  <a:pt x="14727" y="14651"/>
                  <a:pt x="12969" y="16800"/>
                  <a:pt x="10800" y="16800"/>
                </a:cubicBezTo>
                <a:moveTo>
                  <a:pt x="10800" y="6000"/>
                </a:moveTo>
                <a:cubicBezTo>
                  <a:pt x="8088" y="6000"/>
                  <a:pt x="5891" y="8687"/>
                  <a:pt x="5891" y="12000"/>
                </a:cubicBezTo>
                <a:cubicBezTo>
                  <a:pt x="5891" y="15314"/>
                  <a:pt x="8088" y="18000"/>
                  <a:pt x="10800" y="18000"/>
                </a:cubicBezTo>
                <a:cubicBezTo>
                  <a:pt x="13512" y="18000"/>
                  <a:pt x="15709" y="15314"/>
                  <a:pt x="15709" y="12000"/>
                </a:cubicBezTo>
                <a:cubicBezTo>
                  <a:pt x="15709" y="8687"/>
                  <a:pt x="13512" y="6000"/>
                  <a:pt x="10800" y="6000"/>
                </a:cubicBezTo>
                <a:moveTo>
                  <a:pt x="10800" y="14400"/>
                </a:moveTo>
                <a:cubicBezTo>
                  <a:pt x="9716" y="14400"/>
                  <a:pt x="8836" y="13325"/>
                  <a:pt x="8836" y="12000"/>
                </a:cubicBezTo>
                <a:cubicBezTo>
                  <a:pt x="8836" y="10675"/>
                  <a:pt x="9716" y="9600"/>
                  <a:pt x="10800" y="9600"/>
                </a:cubicBezTo>
                <a:cubicBezTo>
                  <a:pt x="11884" y="9600"/>
                  <a:pt x="12764" y="10675"/>
                  <a:pt x="12764" y="12000"/>
                </a:cubicBezTo>
                <a:cubicBezTo>
                  <a:pt x="12764" y="13325"/>
                  <a:pt x="11884" y="14400"/>
                  <a:pt x="10800" y="14400"/>
                </a:cubicBezTo>
                <a:moveTo>
                  <a:pt x="10800" y="8400"/>
                </a:moveTo>
                <a:cubicBezTo>
                  <a:pt x="9173" y="8400"/>
                  <a:pt x="7855" y="10012"/>
                  <a:pt x="7855" y="12000"/>
                </a:cubicBezTo>
                <a:cubicBezTo>
                  <a:pt x="7855" y="13988"/>
                  <a:pt x="9173" y="15600"/>
                  <a:pt x="10800" y="15600"/>
                </a:cubicBezTo>
                <a:cubicBezTo>
                  <a:pt x="12426" y="15600"/>
                  <a:pt x="13745" y="13988"/>
                  <a:pt x="13745" y="12000"/>
                </a:cubicBezTo>
                <a:cubicBezTo>
                  <a:pt x="13745" y="10012"/>
                  <a:pt x="12426" y="8400"/>
                  <a:pt x="10800" y="8400"/>
                </a:cubicBezTo>
                <a:moveTo>
                  <a:pt x="8345" y="3600"/>
                </a:moveTo>
                <a:lnTo>
                  <a:pt x="13255" y="3600"/>
                </a:lnTo>
                <a:cubicBezTo>
                  <a:pt x="13526" y="3600"/>
                  <a:pt x="13745" y="3332"/>
                  <a:pt x="13745" y="3000"/>
                </a:cubicBezTo>
                <a:cubicBezTo>
                  <a:pt x="13745" y="2669"/>
                  <a:pt x="13526" y="2400"/>
                  <a:pt x="13255" y="2400"/>
                </a:cubicBezTo>
                <a:lnTo>
                  <a:pt x="8345" y="2400"/>
                </a:lnTo>
                <a:cubicBezTo>
                  <a:pt x="8074" y="2400"/>
                  <a:pt x="7855" y="2669"/>
                  <a:pt x="7855" y="3000"/>
                </a:cubicBezTo>
                <a:cubicBezTo>
                  <a:pt x="7855" y="3332"/>
                  <a:pt x="8074" y="3600"/>
                  <a:pt x="8345" y="36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2" name="Shape 2656"/>
          <p:cNvSpPr/>
          <p:nvPr/>
        </p:nvSpPr>
        <p:spPr>
          <a:xfrm>
            <a:off x="14376313"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10800"/>
                </a:moveTo>
                <a:cubicBezTo>
                  <a:pt x="14186" y="10800"/>
                  <a:pt x="13745" y="11240"/>
                  <a:pt x="13745" y="11782"/>
                </a:cubicBezTo>
                <a:cubicBezTo>
                  <a:pt x="13745" y="12324"/>
                  <a:pt x="14186" y="12764"/>
                  <a:pt x="14727" y="12764"/>
                </a:cubicBezTo>
                <a:cubicBezTo>
                  <a:pt x="15269" y="12764"/>
                  <a:pt x="15709" y="12324"/>
                  <a:pt x="15709" y="11782"/>
                </a:cubicBezTo>
                <a:cubicBezTo>
                  <a:pt x="15709" y="11240"/>
                  <a:pt x="15269" y="10800"/>
                  <a:pt x="14727" y="10800"/>
                </a:cubicBezTo>
                <a:moveTo>
                  <a:pt x="20618" y="0"/>
                </a:moveTo>
                <a:lnTo>
                  <a:pt x="4909" y="0"/>
                </a:lnTo>
                <a:cubicBezTo>
                  <a:pt x="4367" y="0"/>
                  <a:pt x="3927" y="440"/>
                  <a:pt x="3927" y="982"/>
                </a:cubicBezTo>
                <a:lnTo>
                  <a:pt x="3927" y="5891"/>
                </a:lnTo>
                <a:cubicBezTo>
                  <a:pt x="3927" y="6162"/>
                  <a:pt x="4147" y="6382"/>
                  <a:pt x="4418" y="6382"/>
                </a:cubicBezTo>
                <a:cubicBezTo>
                  <a:pt x="4690" y="6382"/>
                  <a:pt x="4909" y="6162"/>
                  <a:pt x="4909" y="5891"/>
                </a:cubicBezTo>
                <a:lnTo>
                  <a:pt x="4909" y="982"/>
                </a:lnTo>
                <a:lnTo>
                  <a:pt x="20618" y="982"/>
                </a:lnTo>
                <a:lnTo>
                  <a:pt x="20618" y="12764"/>
                </a:lnTo>
                <a:lnTo>
                  <a:pt x="19145" y="12764"/>
                </a:lnTo>
                <a:cubicBezTo>
                  <a:pt x="18874" y="12764"/>
                  <a:pt x="18655" y="12984"/>
                  <a:pt x="18655" y="13255"/>
                </a:cubicBezTo>
                <a:cubicBezTo>
                  <a:pt x="18655" y="13526"/>
                  <a:pt x="18874" y="13745"/>
                  <a:pt x="19145" y="13745"/>
                </a:cubicBezTo>
                <a:lnTo>
                  <a:pt x="20618" y="13745"/>
                </a:lnTo>
                <a:lnTo>
                  <a:pt x="20618" y="16691"/>
                </a:lnTo>
                <a:lnTo>
                  <a:pt x="19145" y="16691"/>
                </a:lnTo>
                <a:cubicBezTo>
                  <a:pt x="18874" y="16691"/>
                  <a:pt x="18655" y="16911"/>
                  <a:pt x="18655" y="17182"/>
                </a:cubicBezTo>
                <a:cubicBezTo>
                  <a:pt x="18655" y="17453"/>
                  <a:pt x="18874" y="17673"/>
                  <a:pt x="19145" y="17673"/>
                </a:cubicBezTo>
                <a:lnTo>
                  <a:pt x="20618" y="17673"/>
                </a:lnTo>
                <a:cubicBezTo>
                  <a:pt x="21160" y="17673"/>
                  <a:pt x="21600" y="17234"/>
                  <a:pt x="21600" y="16691"/>
                </a:cubicBezTo>
                <a:lnTo>
                  <a:pt x="21600" y="982"/>
                </a:lnTo>
                <a:cubicBezTo>
                  <a:pt x="21600" y="440"/>
                  <a:pt x="21160" y="0"/>
                  <a:pt x="20618" y="0"/>
                </a:cubicBezTo>
                <a:moveTo>
                  <a:pt x="14727" y="13745"/>
                </a:moveTo>
                <a:cubicBezTo>
                  <a:pt x="14456" y="13745"/>
                  <a:pt x="14236" y="13966"/>
                  <a:pt x="14236" y="14236"/>
                </a:cubicBezTo>
                <a:cubicBezTo>
                  <a:pt x="14236" y="14508"/>
                  <a:pt x="14456" y="14727"/>
                  <a:pt x="14727" y="14727"/>
                </a:cubicBezTo>
                <a:cubicBezTo>
                  <a:pt x="14999" y="14727"/>
                  <a:pt x="15218" y="14508"/>
                  <a:pt x="15218" y="14236"/>
                </a:cubicBezTo>
                <a:cubicBezTo>
                  <a:pt x="15218" y="13966"/>
                  <a:pt x="14999" y="13745"/>
                  <a:pt x="14727" y="13745"/>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6"/>
                  <a:pt x="6668" y="18655"/>
                  <a:pt x="8836" y="18655"/>
                </a:cubicBezTo>
                <a:cubicBezTo>
                  <a:pt x="11005" y="18655"/>
                  <a:pt x="12764" y="16896"/>
                  <a:pt x="12764" y="14727"/>
                </a:cubicBezTo>
                <a:cubicBezTo>
                  <a:pt x="12764" y="12558"/>
                  <a:pt x="11005" y="10800"/>
                  <a:pt x="8836" y="10800"/>
                </a:cubicBezTo>
                <a:moveTo>
                  <a:pt x="8836" y="15709"/>
                </a:moveTo>
                <a:cubicBezTo>
                  <a:pt x="8295" y="15709"/>
                  <a:pt x="7855" y="15269"/>
                  <a:pt x="7855" y="14727"/>
                </a:cubicBezTo>
                <a:cubicBezTo>
                  <a:pt x="7855" y="14186"/>
                  <a:pt x="8295"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3" name="Shape 2657"/>
          <p:cNvSpPr/>
          <p:nvPr/>
        </p:nvSpPr>
        <p:spPr>
          <a:xfrm>
            <a:off x="8123237"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5891" y="4909"/>
                </a:moveTo>
                <a:lnTo>
                  <a:pt x="6873" y="4909"/>
                </a:lnTo>
                <a:lnTo>
                  <a:pt x="6873" y="3927"/>
                </a:lnTo>
                <a:lnTo>
                  <a:pt x="5891" y="3927"/>
                </a:lnTo>
                <a:cubicBezTo>
                  <a:pt x="5891" y="3927"/>
                  <a:pt x="5891" y="4909"/>
                  <a:pt x="5891" y="4909"/>
                </a:cubicBezTo>
                <a:close/>
                <a:moveTo>
                  <a:pt x="18655" y="13745"/>
                </a:moveTo>
                <a:lnTo>
                  <a:pt x="19636" y="13745"/>
                </a:lnTo>
                <a:lnTo>
                  <a:pt x="19636" y="12764"/>
                </a:lnTo>
                <a:lnTo>
                  <a:pt x="18655" y="12764"/>
                </a:lnTo>
                <a:cubicBezTo>
                  <a:pt x="18655" y="12764"/>
                  <a:pt x="18655" y="13745"/>
                  <a:pt x="18655" y="13745"/>
                </a:cubicBezTo>
                <a:close/>
                <a:moveTo>
                  <a:pt x="6873" y="1964"/>
                </a:moveTo>
                <a:lnTo>
                  <a:pt x="5891" y="1964"/>
                </a:lnTo>
                <a:lnTo>
                  <a:pt x="5891" y="2945"/>
                </a:lnTo>
                <a:lnTo>
                  <a:pt x="6873" y="2945"/>
                </a:lnTo>
                <a:cubicBezTo>
                  <a:pt x="6873" y="2945"/>
                  <a:pt x="6873" y="1964"/>
                  <a:pt x="6873" y="1964"/>
                </a:cubicBezTo>
                <a:close/>
                <a:moveTo>
                  <a:pt x="20618" y="0"/>
                </a:moveTo>
                <a:lnTo>
                  <a:pt x="4909" y="0"/>
                </a:lnTo>
                <a:cubicBezTo>
                  <a:pt x="4367" y="0"/>
                  <a:pt x="3927" y="440"/>
                  <a:pt x="3927" y="982"/>
                </a:cubicBezTo>
                <a:lnTo>
                  <a:pt x="3927" y="5891"/>
                </a:lnTo>
                <a:cubicBezTo>
                  <a:pt x="3927" y="6162"/>
                  <a:pt x="4147" y="6382"/>
                  <a:pt x="4418" y="6382"/>
                </a:cubicBezTo>
                <a:cubicBezTo>
                  <a:pt x="4689" y="6382"/>
                  <a:pt x="4909" y="6162"/>
                  <a:pt x="4909" y="5891"/>
                </a:cubicBezTo>
                <a:lnTo>
                  <a:pt x="4909" y="1964"/>
                </a:lnTo>
                <a:cubicBezTo>
                  <a:pt x="4909" y="1422"/>
                  <a:pt x="5349" y="982"/>
                  <a:pt x="5891" y="982"/>
                </a:cubicBezTo>
                <a:lnTo>
                  <a:pt x="7855" y="982"/>
                </a:lnTo>
                <a:lnTo>
                  <a:pt x="7855" y="5400"/>
                </a:lnTo>
                <a:cubicBezTo>
                  <a:pt x="7855" y="5671"/>
                  <a:pt x="8075" y="5891"/>
                  <a:pt x="8345" y="5891"/>
                </a:cubicBezTo>
                <a:cubicBezTo>
                  <a:pt x="8616" y="5891"/>
                  <a:pt x="8836" y="5671"/>
                  <a:pt x="8836" y="5400"/>
                </a:cubicBezTo>
                <a:lnTo>
                  <a:pt x="8836" y="982"/>
                </a:lnTo>
                <a:lnTo>
                  <a:pt x="16691" y="982"/>
                </a:lnTo>
                <a:lnTo>
                  <a:pt x="16691" y="7364"/>
                </a:lnTo>
                <a:cubicBezTo>
                  <a:pt x="16691" y="7635"/>
                  <a:pt x="16911" y="7855"/>
                  <a:pt x="17182" y="7855"/>
                </a:cubicBezTo>
                <a:cubicBezTo>
                  <a:pt x="17453" y="7855"/>
                  <a:pt x="17673" y="7635"/>
                  <a:pt x="17673" y="7364"/>
                </a:cubicBezTo>
                <a:lnTo>
                  <a:pt x="17673" y="982"/>
                </a:lnTo>
                <a:lnTo>
                  <a:pt x="19636" y="982"/>
                </a:lnTo>
                <a:cubicBezTo>
                  <a:pt x="20178" y="982"/>
                  <a:pt x="20618" y="1422"/>
                  <a:pt x="20618" y="1964"/>
                </a:cubicBezTo>
                <a:lnTo>
                  <a:pt x="20618" y="8345"/>
                </a:lnTo>
                <a:lnTo>
                  <a:pt x="19145" y="8345"/>
                </a:lnTo>
                <a:cubicBezTo>
                  <a:pt x="18875" y="8345"/>
                  <a:pt x="18655" y="8566"/>
                  <a:pt x="18655" y="8836"/>
                </a:cubicBezTo>
                <a:cubicBezTo>
                  <a:pt x="18655" y="9108"/>
                  <a:pt x="18875" y="9327"/>
                  <a:pt x="19145" y="9327"/>
                </a:cubicBezTo>
                <a:lnTo>
                  <a:pt x="20618" y="9327"/>
                </a:lnTo>
                <a:lnTo>
                  <a:pt x="20618" y="15709"/>
                </a:lnTo>
                <a:cubicBezTo>
                  <a:pt x="20618" y="16252"/>
                  <a:pt x="20179" y="16691"/>
                  <a:pt x="19636" y="16691"/>
                </a:cubicBezTo>
                <a:lnTo>
                  <a:pt x="19145" y="16691"/>
                </a:lnTo>
                <a:cubicBezTo>
                  <a:pt x="18875" y="16691"/>
                  <a:pt x="18655" y="16911"/>
                  <a:pt x="18655" y="17182"/>
                </a:cubicBezTo>
                <a:cubicBezTo>
                  <a:pt x="18655" y="17453"/>
                  <a:pt x="18875" y="17673"/>
                  <a:pt x="19145" y="17673"/>
                </a:cubicBezTo>
                <a:lnTo>
                  <a:pt x="19145" y="17673"/>
                </a:lnTo>
                <a:lnTo>
                  <a:pt x="19636" y="17673"/>
                </a:lnTo>
                <a:lnTo>
                  <a:pt x="19636" y="17673"/>
                </a:lnTo>
                <a:lnTo>
                  <a:pt x="20618" y="17673"/>
                </a:lnTo>
                <a:cubicBezTo>
                  <a:pt x="21160" y="17673"/>
                  <a:pt x="21600" y="17233"/>
                  <a:pt x="21600" y="16691"/>
                </a:cubicBezTo>
                <a:lnTo>
                  <a:pt x="21600" y="982"/>
                </a:lnTo>
                <a:cubicBezTo>
                  <a:pt x="21600" y="440"/>
                  <a:pt x="21160" y="0"/>
                  <a:pt x="20618" y="0"/>
                </a:cubicBezTo>
                <a:moveTo>
                  <a:pt x="19636" y="10800"/>
                </a:moveTo>
                <a:lnTo>
                  <a:pt x="18655" y="10800"/>
                </a:lnTo>
                <a:lnTo>
                  <a:pt x="18655" y="11782"/>
                </a:lnTo>
                <a:lnTo>
                  <a:pt x="19636" y="11782"/>
                </a:lnTo>
                <a:cubicBezTo>
                  <a:pt x="19636" y="11782"/>
                  <a:pt x="19636" y="10800"/>
                  <a:pt x="19636" y="10800"/>
                </a:cubicBezTo>
                <a:close/>
                <a:moveTo>
                  <a:pt x="18655" y="6873"/>
                </a:moveTo>
                <a:lnTo>
                  <a:pt x="19636" y="6873"/>
                </a:lnTo>
                <a:lnTo>
                  <a:pt x="19636" y="5891"/>
                </a:lnTo>
                <a:lnTo>
                  <a:pt x="18655" y="5891"/>
                </a:lnTo>
                <a:cubicBezTo>
                  <a:pt x="18655" y="5891"/>
                  <a:pt x="18655" y="6873"/>
                  <a:pt x="18655" y="6873"/>
                </a:cubicBezTo>
                <a:close/>
                <a:moveTo>
                  <a:pt x="18655" y="15709"/>
                </a:moveTo>
                <a:lnTo>
                  <a:pt x="19636" y="15709"/>
                </a:lnTo>
                <a:lnTo>
                  <a:pt x="19636" y="14727"/>
                </a:lnTo>
                <a:lnTo>
                  <a:pt x="18655" y="14727"/>
                </a:lnTo>
                <a:cubicBezTo>
                  <a:pt x="18655" y="14727"/>
                  <a:pt x="18655" y="15709"/>
                  <a:pt x="18655" y="15709"/>
                </a:cubicBezTo>
                <a:close/>
                <a:moveTo>
                  <a:pt x="19636" y="1964"/>
                </a:moveTo>
                <a:lnTo>
                  <a:pt x="18655" y="1964"/>
                </a:lnTo>
                <a:lnTo>
                  <a:pt x="18655" y="2945"/>
                </a:lnTo>
                <a:lnTo>
                  <a:pt x="19636" y="2945"/>
                </a:lnTo>
                <a:cubicBezTo>
                  <a:pt x="19636" y="2945"/>
                  <a:pt x="19636" y="1964"/>
                  <a:pt x="19636" y="1964"/>
                </a:cubicBezTo>
                <a:close/>
                <a:moveTo>
                  <a:pt x="18655" y="4909"/>
                </a:moveTo>
                <a:lnTo>
                  <a:pt x="19636" y="4909"/>
                </a:lnTo>
                <a:lnTo>
                  <a:pt x="19636" y="3927"/>
                </a:lnTo>
                <a:lnTo>
                  <a:pt x="18655" y="3927"/>
                </a:lnTo>
                <a:cubicBezTo>
                  <a:pt x="18655" y="3927"/>
                  <a:pt x="18655" y="4909"/>
                  <a:pt x="18655" y="4909"/>
                </a:cubicBezTo>
                <a:close/>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7" y="10800"/>
                  <a:pt x="4909" y="12558"/>
                  <a:pt x="4909" y="14727"/>
                </a:cubicBezTo>
                <a:cubicBezTo>
                  <a:pt x="4909" y="16897"/>
                  <a:pt x="6667" y="18655"/>
                  <a:pt x="8836" y="18655"/>
                </a:cubicBezTo>
                <a:cubicBezTo>
                  <a:pt x="11006" y="18655"/>
                  <a:pt x="12764" y="16897"/>
                  <a:pt x="12764" y="14727"/>
                </a:cubicBezTo>
                <a:cubicBezTo>
                  <a:pt x="12764" y="12558"/>
                  <a:pt x="11006" y="10800"/>
                  <a:pt x="8836" y="10800"/>
                </a:cubicBezTo>
                <a:moveTo>
                  <a:pt x="8836" y="15709"/>
                </a:moveTo>
                <a:cubicBezTo>
                  <a:pt x="8294" y="15709"/>
                  <a:pt x="7855" y="15269"/>
                  <a:pt x="7855" y="14727"/>
                </a:cubicBezTo>
                <a:cubicBezTo>
                  <a:pt x="7855" y="14185"/>
                  <a:pt x="8294" y="13745"/>
                  <a:pt x="8836" y="13745"/>
                </a:cubicBezTo>
                <a:cubicBezTo>
                  <a:pt x="9378" y="13745"/>
                  <a:pt x="9818" y="14185"/>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4727" y="10800"/>
                </a:moveTo>
                <a:cubicBezTo>
                  <a:pt x="14185" y="10800"/>
                  <a:pt x="13745" y="11240"/>
                  <a:pt x="13745" y="11782"/>
                </a:cubicBezTo>
                <a:cubicBezTo>
                  <a:pt x="13745" y="12324"/>
                  <a:pt x="14185" y="12764"/>
                  <a:pt x="14727" y="12764"/>
                </a:cubicBezTo>
                <a:cubicBezTo>
                  <a:pt x="15269" y="12764"/>
                  <a:pt x="15709" y="12324"/>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4" name="Shape 2658"/>
          <p:cNvSpPr/>
          <p:nvPr/>
        </p:nvSpPr>
        <p:spPr>
          <a:xfrm>
            <a:off x="8818023"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6691" y="13745"/>
                </a:moveTo>
                <a:cubicBezTo>
                  <a:pt x="16420" y="13745"/>
                  <a:pt x="16200" y="13966"/>
                  <a:pt x="16200" y="14236"/>
                </a:cubicBezTo>
                <a:cubicBezTo>
                  <a:pt x="16200" y="14508"/>
                  <a:pt x="16420" y="14727"/>
                  <a:pt x="16691" y="14727"/>
                </a:cubicBezTo>
                <a:cubicBezTo>
                  <a:pt x="16962" y="14727"/>
                  <a:pt x="17182" y="14508"/>
                  <a:pt x="17182" y="14236"/>
                </a:cubicBezTo>
                <a:cubicBezTo>
                  <a:pt x="17182" y="13966"/>
                  <a:pt x="16962" y="13745"/>
                  <a:pt x="16691" y="13745"/>
                </a:cubicBezTo>
                <a:moveTo>
                  <a:pt x="16691" y="10800"/>
                </a:moveTo>
                <a:cubicBezTo>
                  <a:pt x="16149" y="10800"/>
                  <a:pt x="15709" y="11240"/>
                  <a:pt x="15709" y="11782"/>
                </a:cubicBezTo>
                <a:cubicBezTo>
                  <a:pt x="15709" y="12325"/>
                  <a:pt x="16149" y="12764"/>
                  <a:pt x="16691" y="12764"/>
                </a:cubicBezTo>
                <a:cubicBezTo>
                  <a:pt x="17233" y="12764"/>
                  <a:pt x="17673" y="12325"/>
                  <a:pt x="17673" y="11782"/>
                </a:cubicBezTo>
                <a:cubicBezTo>
                  <a:pt x="17673" y="11240"/>
                  <a:pt x="17233" y="10800"/>
                  <a:pt x="16691" y="10800"/>
                </a:cubicBezTo>
                <a:moveTo>
                  <a:pt x="14236" y="5891"/>
                </a:moveTo>
                <a:lnTo>
                  <a:pt x="17960" y="5891"/>
                </a:lnTo>
                <a:lnTo>
                  <a:pt x="16835" y="7017"/>
                </a:lnTo>
                <a:cubicBezTo>
                  <a:pt x="16746" y="7106"/>
                  <a:pt x="16691" y="7229"/>
                  <a:pt x="16691" y="7364"/>
                </a:cubicBezTo>
                <a:cubicBezTo>
                  <a:pt x="16691" y="7635"/>
                  <a:pt x="16911" y="7855"/>
                  <a:pt x="17182" y="7855"/>
                </a:cubicBezTo>
                <a:cubicBezTo>
                  <a:pt x="17317" y="7855"/>
                  <a:pt x="17440" y="7800"/>
                  <a:pt x="17529" y="7711"/>
                </a:cubicBezTo>
                <a:lnTo>
                  <a:pt x="19493" y="5748"/>
                </a:lnTo>
                <a:cubicBezTo>
                  <a:pt x="19581" y="5658"/>
                  <a:pt x="19636" y="5536"/>
                  <a:pt x="19636" y="5400"/>
                </a:cubicBezTo>
                <a:cubicBezTo>
                  <a:pt x="19636" y="5265"/>
                  <a:pt x="19581" y="5142"/>
                  <a:pt x="19493" y="5053"/>
                </a:cubicBezTo>
                <a:lnTo>
                  <a:pt x="17529" y="3089"/>
                </a:lnTo>
                <a:cubicBezTo>
                  <a:pt x="17440" y="3001"/>
                  <a:pt x="17317" y="2945"/>
                  <a:pt x="17182" y="2945"/>
                </a:cubicBezTo>
                <a:cubicBezTo>
                  <a:pt x="16911" y="2945"/>
                  <a:pt x="16691" y="3166"/>
                  <a:pt x="16691" y="3436"/>
                </a:cubicBezTo>
                <a:cubicBezTo>
                  <a:pt x="16691" y="3572"/>
                  <a:pt x="16746" y="3695"/>
                  <a:pt x="16835" y="3784"/>
                </a:cubicBezTo>
                <a:lnTo>
                  <a:pt x="17960" y="4909"/>
                </a:lnTo>
                <a:lnTo>
                  <a:pt x="14236" y="4909"/>
                </a:lnTo>
                <a:cubicBezTo>
                  <a:pt x="13966" y="4909"/>
                  <a:pt x="13745" y="5129"/>
                  <a:pt x="13745" y="5400"/>
                </a:cubicBezTo>
                <a:cubicBezTo>
                  <a:pt x="13745" y="5672"/>
                  <a:pt x="13966" y="5891"/>
                  <a:pt x="14236" y="5891"/>
                </a:cubicBezTo>
                <a:moveTo>
                  <a:pt x="10800" y="15709"/>
                </a:moveTo>
                <a:cubicBezTo>
                  <a:pt x="10258" y="15709"/>
                  <a:pt x="9818" y="15269"/>
                  <a:pt x="9818" y="14727"/>
                </a:cubicBezTo>
                <a:cubicBezTo>
                  <a:pt x="9818" y="14186"/>
                  <a:pt x="10258" y="13745"/>
                  <a:pt x="10800" y="13745"/>
                </a:cubicBezTo>
                <a:cubicBezTo>
                  <a:pt x="11342" y="13745"/>
                  <a:pt x="11782" y="14186"/>
                  <a:pt x="11782" y="14727"/>
                </a:cubicBezTo>
                <a:cubicBezTo>
                  <a:pt x="11782" y="15269"/>
                  <a:pt x="11342" y="15709"/>
                  <a:pt x="10800" y="15709"/>
                </a:cubicBezTo>
                <a:moveTo>
                  <a:pt x="10800" y="12764"/>
                </a:moveTo>
                <a:cubicBezTo>
                  <a:pt x="9716" y="12764"/>
                  <a:pt x="8836" y="13643"/>
                  <a:pt x="8836" y="14727"/>
                </a:cubicBezTo>
                <a:cubicBezTo>
                  <a:pt x="8836" y="15812"/>
                  <a:pt x="9716" y="16691"/>
                  <a:pt x="10800" y="16691"/>
                </a:cubicBezTo>
                <a:cubicBezTo>
                  <a:pt x="11884" y="16691"/>
                  <a:pt x="12764" y="15812"/>
                  <a:pt x="12764" y="14727"/>
                </a:cubicBezTo>
                <a:cubicBezTo>
                  <a:pt x="12764" y="13643"/>
                  <a:pt x="11884" y="12764"/>
                  <a:pt x="10800" y="12764"/>
                </a:cubicBezTo>
                <a:moveTo>
                  <a:pt x="4071" y="7711"/>
                </a:moveTo>
                <a:cubicBezTo>
                  <a:pt x="4160" y="7800"/>
                  <a:pt x="4283" y="7855"/>
                  <a:pt x="4418" y="7855"/>
                </a:cubicBezTo>
                <a:cubicBezTo>
                  <a:pt x="4689" y="7855"/>
                  <a:pt x="4909" y="7635"/>
                  <a:pt x="4909" y="7364"/>
                </a:cubicBezTo>
                <a:cubicBezTo>
                  <a:pt x="4909" y="7229"/>
                  <a:pt x="4854" y="7106"/>
                  <a:pt x="4765" y="7017"/>
                </a:cubicBezTo>
                <a:lnTo>
                  <a:pt x="3640" y="5891"/>
                </a:lnTo>
                <a:lnTo>
                  <a:pt x="7364" y="5891"/>
                </a:lnTo>
                <a:cubicBezTo>
                  <a:pt x="7634" y="5891"/>
                  <a:pt x="7855" y="5672"/>
                  <a:pt x="7855" y="5400"/>
                </a:cubicBezTo>
                <a:cubicBezTo>
                  <a:pt x="7855" y="5129"/>
                  <a:pt x="7634" y="4909"/>
                  <a:pt x="7364" y="4909"/>
                </a:cubicBezTo>
                <a:lnTo>
                  <a:pt x="3640" y="4909"/>
                </a:lnTo>
                <a:lnTo>
                  <a:pt x="4765" y="3784"/>
                </a:lnTo>
                <a:cubicBezTo>
                  <a:pt x="4854" y="3695"/>
                  <a:pt x="4909" y="3572"/>
                  <a:pt x="4909" y="3436"/>
                </a:cubicBezTo>
                <a:cubicBezTo>
                  <a:pt x="4909" y="3166"/>
                  <a:pt x="4689" y="2945"/>
                  <a:pt x="4418" y="2945"/>
                </a:cubicBezTo>
                <a:cubicBezTo>
                  <a:pt x="4283" y="2945"/>
                  <a:pt x="4160" y="3001"/>
                  <a:pt x="4071" y="3089"/>
                </a:cubicBezTo>
                <a:lnTo>
                  <a:pt x="2107" y="5053"/>
                </a:lnTo>
                <a:cubicBezTo>
                  <a:pt x="2019" y="5142"/>
                  <a:pt x="1964" y="5265"/>
                  <a:pt x="1964" y="5400"/>
                </a:cubicBezTo>
                <a:cubicBezTo>
                  <a:pt x="1964" y="5536"/>
                  <a:pt x="2019" y="5658"/>
                  <a:pt x="2107" y="5748"/>
                </a:cubicBezTo>
                <a:cubicBezTo>
                  <a:pt x="2107" y="5748"/>
                  <a:pt x="4071" y="7711"/>
                  <a:pt x="4071" y="7711"/>
                </a:cubicBezTo>
                <a:close/>
                <a:moveTo>
                  <a:pt x="20618" y="15709"/>
                </a:moveTo>
                <a:lnTo>
                  <a:pt x="19636" y="15709"/>
                </a:lnTo>
                <a:lnTo>
                  <a:pt x="19636" y="10800"/>
                </a:lnTo>
                <a:cubicBezTo>
                  <a:pt x="19636" y="9716"/>
                  <a:pt x="18757" y="8836"/>
                  <a:pt x="17673" y="8836"/>
                </a:cubicBezTo>
                <a:lnTo>
                  <a:pt x="15709" y="8836"/>
                </a:lnTo>
                <a:cubicBezTo>
                  <a:pt x="14236" y="8836"/>
                  <a:pt x="14236" y="6873"/>
                  <a:pt x="12273" y="6873"/>
                </a:cubicBezTo>
                <a:lnTo>
                  <a:pt x="9327" y="6873"/>
                </a:lnTo>
                <a:cubicBezTo>
                  <a:pt x="7364" y="6873"/>
                  <a:pt x="7364" y="8836"/>
                  <a:pt x="5891" y="8836"/>
                </a:cubicBezTo>
                <a:lnTo>
                  <a:pt x="3927" y="8836"/>
                </a:lnTo>
                <a:cubicBezTo>
                  <a:pt x="2843" y="8836"/>
                  <a:pt x="1964" y="9716"/>
                  <a:pt x="1964" y="10800"/>
                </a:cubicBezTo>
                <a:lnTo>
                  <a:pt x="1964" y="15709"/>
                </a:lnTo>
                <a:lnTo>
                  <a:pt x="982" y="15709"/>
                </a:lnTo>
                <a:lnTo>
                  <a:pt x="982" y="982"/>
                </a:lnTo>
                <a:lnTo>
                  <a:pt x="20618" y="982"/>
                </a:lnTo>
                <a:cubicBezTo>
                  <a:pt x="20618" y="982"/>
                  <a:pt x="20618" y="15709"/>
                  <a:pt x="20618" y="15709"/>
                </a:cubicBezTo>
                <a:close/>
                <a:moveTo>
                  <a:pt x="18655" y="19636"/>
                </a:moveTo>
                <a:cubicBezTo>
                  <a:pt x="18655" y="20178"/>
                  <a:pt x="18215" y="20618"/>
                  <a:pt x="17673" y="20618"/>
                </a:cubicBezTo>
                <a:lnTo>
                  <a:pt x="3927" y="20618"/>
                </a:lnTo>
                <a:cubicBezTo>
                  <a:pt x="3385" y="20618"/>
                  <a:pt x="2945" y="20178"/>
                  <a:pt x="2945" y="19636"/>
                </a:cubicBezTo>
                <a:lnTo>
                  <a:pt x="2945" y="10800"/>
                </a:lnTo>
                <a:cubicBezTo>
                  <a:pt x="2945" y="10258"/>
                  <a:pt x="3385" y="9818"/>
                  <a:pt x="3927" y="9818"/>
                </a:cubicBezTo>
                <a:lnTo>
                  <a:pt x="5891" y="9818"/>
                </a:lnTo>
                <a:cubicBezTo>
                  <a:pt x="7855" y="9818"/>
                  <a:pt x="7855" y="7855"/>
                  <a:pt x="9327" y="7855"/>
                </a:cubicBezTo>
                <a:lnTo>
                  <a:pt x="10800" y="7855"/>
                </a:lnTo>
                <a:lnTo>
                  <a:pt x="12273" y="7855"/>
                </a:lnTo>
                <a:cubicBezTo>
                  <a:pt x="13745" y="7855"/>
                  <a:pt x="13745" y="9818"/>
                  <a:pt x="15709" y="9818"/>
                </a:cubicBezTo>
                <a:lnTo>
                  <a:pt x="17673" y="9818"/>
                </a:lnTo>
                <a:cubicBezTo>
                  <a:pt x="18215" y="9818"/>
                  <a:pt x="18655" y="10258"/>
                  <a:pt x="18655" y="10800"/>
                </a:cubicBezTo>
                <a:cubicBezTo>
                  <a:pt x="18655" y="10800"/>
                  <a:pt x="18655" y="19636"/>
                  <a:pt x="18655" y="19636"/>
                </a:cubicBezTo>
                <a:close/>
                <a:moveTo>
                  <a:pt x="20618" y="0"/>
                </a:moveTo>
                <a:lnTo>
                  <a:pt x="982" y="0"/>
                </a:lnTo>
                <a:cubicBezTo>
                  <a:pt x="440" y="0"/>
                  <a:pt x="0" y="440"/>
                  <a:pt x="0" y="982"/>
                </a:cubicBezTo>
                <a:lnTo>
                  <a:pt x="0" y="15709"/>
                </a:lnTo>
                <a:cubicBezTo>
                  <a:pt x="0" y="16252"/>
                  <a:pt x="440" y="16691"/>
                  <a:pt x="982" y="16691"/>
                </a:cubicBezTo>
                <a:lnTo>
                  <a:pt x="1964" y="16691"/>
                </a:lnTo>
                <a:lnTo>
                  <a:pt x="1964" y="19636"/>
                </a:lnTo>
                <a:cubicBezTo>
                  <a:pt x="1964" y="20721"/>
                  <a:pt x="2843" y="21600"/>
                  <a:pt x="3927" y="21600"/>
                </a:cubicBezTo>
                <a:lnTo>
                  <a:pt x="17673" y="21600"/>
                </a:lnTo>
                <a:cubicBezTo>
                  <a:pt x="18757" y="21600"/>
                  <a:pt x="19636" y="20721"/>
                  <a:pt x="19636" y="19636"/>
                </a:cubicBezTo>
                <a:lnTo>
                  <a:pt x="19636" y="16691"/>
                </a:lnTo>
                <a:lnTo>
                  <a:pt x="20618" y="16691"/>
                </a:lnTo>
                <a:cubicBezTo>
                  <a:pt x="21160" y="16691"/>
                  <a:pt x="21600" y="16252"/>
                  <a:pt x="21600" y="15709"/>
                </a:cubicBezTo>
                <a:lnTo>
                  <a:pt x="21600" y="982"/>
                </a:lnTo>
                <a:cubicBezTo>
                  <a:pt x="21600" y="440"/>
                  <a:pt x="21160" y="0"/>
                  <a:pt x="20618" y="0"/>
                </a:cubicBezTo>
                <a:moveTo>
                  <a:pt x="10800" y="17673"/>
                </a:moveTo>
                <a:cubicBezTo>
                  <a:pt x="9173" y="17673"/>
                  <a:pt x="7855" y="16354"/>
                  <a:pt x="7855" y="14727"/>
                </a:cubicBezTo>
                <a:cubicBezTo>
                  <a:pt x="7855" y="13101"/>
                  <a:pt x="9173" y="11782"/>
                  <a:pt x="10800" y="11782"/>
                </a:cubicBezTo>
                <a:cubicBezTo>
                  <a:pt x="12427" y="11782"/>
                  <a:pt x="13745" y="13101"/>
                  <a:pt x="13745" y="14727"/>
                </a:cubicBezTo>
                <a:cubicBezTo>
                  <a:pt x="13745" y="16354"/>
                  <a:pt x="12427" y="17673"/>
                  <a:pt x="10800" y="17673"/>
                </a:cubicBezTo>
                <a:moveTo>
                  <a:pt x="10800" y="10800"/>
                </a:moveTo>
                <a:cubicBezTo>
                  <a:pt x="8631" y="10800"/>
                  <a:pt x="6873" y="12558"/>
                  <a:pt x="6873" y="14727"/>
                </a:cubicBezTo>
                <a:cubicBezTo>
                  <a:pt x="6873" y="16897"/>
                  <a:pt x="8631" y="18655"/>
                  <a:pt x="10800" y="18655"/>
                </a:cubicBezTo>
                <a:cubicBezTo>
                  <a:pt x="12969" y="18655"/>
                  <a:pt x="14727" y="16897"/>
                  <a:pt x="14727" y="14727"/>
                </a:cubicBezTo>
                <a:cubicBezTo>
                  <a:pt x="14727" y="12558"/>
                  <a:pt x="12969" y="10800"/>
                  <a:pt x="10800"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5" name="Shape 2659"/>
          <p:cNvSpPr/>
          <p:nvPr/>
        </p:nvSpPr>
        <p:spPr>
          <a:xfrm>
            <a:off x="9512810"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7855"/>
                </a:moveTo>
                <a:cubicBezTo>
                  <a:pt x="16052" y="7855"/>
                  <a:pt x="16376" y="7925"/>
                  <a:pt x="16682" y="8033"/>
                </a:cubicBezTo>
                <a:cubicBezTo>
                  <a:pt x="16684" y="7973"/>
                  <a:pt x="16691" y="7915"/>
                  <a:pt x="16691" y="7855"/>
                </a:cubicBezTo>
                <a:cubicBezTo>
                  <a:pt x="16691" y="5686"/>
                  <a:pt x="14932" y="3927"/>
                  <a:pt x="12764" y="3927"/>
                </a:cubicBezTo>
                <a:cubicBezTo>
                  <a:pt x="11311" y="3927"/>
                  <a:pt x="10045" y="4718"/>
                  <a:pt x="9366" y="5891"/>
                </a:cubicBezTo>
                <a:lnTo>
                  <a:pt x="10309" y="5891"/>
                </a:lnTo>
                <a:cubicBezTo>
                  <a:pt x="10401" y="5891"/>
                  <a:pt x="10481" y="5904"/>
                  <a:pt x="10567" y="5910"/>
                </a:cubicBezTo>
                <a:cubicBezTo>
                  <a:pt x="11107" y="5301"/>
                  <a:pt x="11886" y="4909"/>
                  <a:pt x="12764" y="4909"/>
                </a:cubicBezTo>
                <a:cubicBezTo>
                  <a:pt x="14390" y="4909"/>
                  <a:pt x="15709" y="6228"/>
                  <a:pt x="15709" y="7855"/>
                </a:cubicBezTo>
                <a:moveTo>
                  <a:pt x="11716" y="6199"/>
                </a:moveTo>
                <a:cubicBezTo>
                  <a:pt x="12102" y="6387"/>
                  <a:pt x="12403" y="6637"/>
                  <a:pt x="12649" y="6884"/>
                </a:cubicBezTo>
                <a:cubicBezTo>
                  <a:pt x="12687" y="6880"/>
                  <a:pt x="12724" y="6873"/>
                  <a:pt x="12764" y="6873"/>
                </a:cubicBezTo>
                <a:cubicBezTo>
                  <a:pt x="13306" y="6873"/>
                  <a:pt x="13745" y="7313"/>
                  <a:pt x="13745" y="7855"/>
                </a:cubicBezTo>
                <a:lnTo>
                  <a:pt x="14727" y="7855"/>
                </a:lnTo>
                <a:cubicBezTo>
                  <a:pt x="14727" y="6770"/>
                  <a:pt x="13848" y="5891"/>
                  <a:pt x="12764" y="5891"/>
                </a:cubicBezTo>
                <a:cubicBezTo>
                  <a:pt x="12377" y="5891"/>
                  <a:pt x="12020" y="6006"/>
                  <a:pt x="11716" y="6199"/>
                </a:cubicBezTo>
                <a:moveTo>
                  <a:pt x="19636" y="1964"/>
                </a:moveTo>
                <a:lnTo>
                  <a:pt x="17673" y="1964"/>
                </a:lnTo>
                <a:cubicBezTo>
                  <a:pt x="16200" y="1964"/>
                  <a:pt x="16200" y="0"/>
                  <a:pt x="14236" y="0"/>
                </a:cubicBezTo>
                <a:lnTo>
                  <a:pt x="11291" y="0"/>
                </a:lnTo>
                <a:cubicBezTo>
                  <a:pt x="9327" y="0"/>
                  <a:pt x="9327" y="1964"/>
                  <a:pt x="7855" y="1964"/>
                </a:cubicBezTo>
                <a:lnTo>
                  <a:pt x="5891" y="1964"/>
                </a:lnTo>
                <a:cubicBezTo>
                  <a:pt x="4806" y="1964"/>
                  <a:pt x="3927" y="2843"/>
                  <a:pt x="3927" y="3927"/>
                </a:cubicBezTo>
                <a:lnTo>
                  <a:pt x="3927" y="7855"/>
                </a:lnTo>
                <a:cubicBezTo>
                  <a:pt x="4125" y="7855"/>
                  <a:pt x="4236" y="7769"/>
                  <a:pt x="4627" y="7318"/>
                </a:cubicBezTo>
                <a:cubicBezTo>
                  <a:pt x="4712" y="7220"/>
                  <a:pt x="4807" y="7113"/>
                  <a:pt x="4909" y="7005"/>
                </a:cubicBezTo>
                <a:lnTo>
                  <a:pt x="4909" y="3927"/>
                </a:lnTo>
                <a:cubicBezTo>
                  <a:pt x="4909" y="3386"/>
                  <a:pt x="5349" y="2945"/>
                  <a:pt x="5891" y="2945"/>
                </a:cubicBezTo>
                <a:lnTo>
                  <a:pt x="7855" y="2945"/>
                </a:lnTo>
                <a:cubicBezTo>
                  <a:pt x="9818" y="2945"/>
                  <a:pt x="9818" y="982"/>
                  <a:pt x="11291" y="982"/>
                </a:cubicBezTo>
                <a:lnTo>
                  <a:pt x="12764" y="982"/>
                </a:lnTo>
                <a:lnTo>
                  <a:pt x="14236" y="982"/>
                </a:lnTo>
                <a:cubicBezTo>
                  <a:pt x="15709" y="982"/>
                  <a:pt x="15709" y="2945"/>
                  <a:pt x="17673" y="2945"/>
                </a:cubicBezTo>
                <a:lnTo>
                  <a:pt x="19636" y="2945"/>
                </a:lnTo>
                <a:cubicBezTo>
                  <a:pt x="20178" y="2945"/>
                  <a:pt x="20618" y="3386"/>
                  <a:pt x="20618" y="3927"/>
                </a:cubicBezTo>
                <a:lnTo>
                  <a:pt x="20618" y="12764"/>
                </a:lnTo>
                <a:cubicBezTo>
                  <a:pt x="20618" y="13306"/>
                  <a:pt x="20178" y="13745"/>
                  <a:pt x="19636" y="13745"/>
                </a:cubicBezTo>
                <a:lnTo>
                  <a:pt x="18655" y="13745"/>
                </a:lnTo>
                <a:lnTo>
                  <a:pt x="18655" y="14727"/>
                </a:lnTo>
                <a:lnTo>
                  <a:pt x="19636" y="14727"/>
                </a:lnTo>
                <a:cubicBezTo>
                  <a:pt x="20721" y="14727"/>
                  <a:pt x="21600" y="13849"/>
                  <a:pt x="21600" y="12764"/>
                </a:cubicBezTo>
                <a:lnTo>
                  <a:pt x="21600" y="3927"/>
                </a:lnTo>
                <a:cubicBezTo>
                  <a:pt x="21600" y="2843"/>
                  <a:pt x="20721" y="1964"/>
                  <a:pt x="19636" y="1964"/>
                </a:cubicBezTo>
                <a:moveTo>
                  <a:pt x="16691" y="19636"/>
                </a:moveTo>
                <a:cubicBezTo>
                  <a:pt x="16691" y="20178"/>
                  <a:pt x="16251" y="20618"/>
                  <a:pt x="15709" y="20618"/>
                </a:cubicBezTo>
                <a:lnTo>
                  <a:pt x="1964" y="20618"/>
                </a:lnTo>
                <a:cubicBezTo>
                  <a:pt x="1422" y="20618"/>
                  <a:pt x="982" y="20178"/>
                  <a:pt x="982" y="19636"/>
                </a:cubicBezTo>
                <a:lnTo>
                  <a:pt x="982" y="10800"/>
                </a:lnTo>
                <a:cubicBezTo>
                  <a:pt x="982" y="10258"/>
                  <a:pt x="1422" y="9818"/>
                  <a:pt x="1964" y="9818"/>
                </a:cubicBezTo>
                <a:lnTo>
                  <a:pt x="3927" y="9818"/>
                </a:lnTo>
                <a:cubicBezTo>
                  <a:pt x="5891" y="9818"/>
                  <a:pt x="5891" y="7855"/>
                  <a:pt x="7364" y="7855"/>
                </a:cubicBezTo>
                <a:lnTo>
                  <a:pt x="8836" y="7855"/>
                </a:lnTo>
                <a:lnTo>
                  <a:pt x="10309" y="7855"/>
                </a:lnTo>
                <a:cubicBezTo>
                  <a:pt x="11782" y="7855"/>
                  <a:pt x="11782" y="9818"/>
                  <a:pt x="13745" y="9818"/>
                </a:cubicBezTo>
                <a:lnTo>
                  <a:pt x="15709" y="9818"/>
                </a:lnTo>
                <a:cubicBezTo>
                  <a:pt x="16251" y="9818"/>
                  <a:pt x="16691" y="10258"/>
                  <a:pt x="16691" y="10800"/>
                </a:cubicBezTo>
                <a:cubicBezTo>
                  <a:pt x="16691" y="10800"/>
                  <a:pt x="16691" y="19636"/>
                  <a:pt x="16691" y="19636"/>
                </a:cubicBezTo>
                <a:close/>
                <a:moveTo>
                  <a:pt x="15709" y="8836"/>
                </a:moveTo>
                <a:lnTo>
                  <a:pt x="13745" y="8836"/>
                </a:lnTo>
                <a:cubicBezTo>
                  <a:pt x="12273" y="8836"/>
                  <a:pt x="12273" y="6873"/>
                  <a:pt x="10309" y="6873"/>
                </a:cubicBezTo>
                <a:lnTo>
                  <a:pt x="7364" y="6873"/>
                </a:lnTo>
                <a:cubicBezTo>
                  <a:pt x="5400" y="6873"/>
                  <a:pt x="5400" y="8836"/>
                  <a:pt x="3927" y="8836"/>
                </a:cubicBezTo>
                <a:lnTo>
                  <a:pt x="1964" y="8836"/>
                </a:lnTo>
                <a:cubicBezTo>
                  <a:pt x="879" y="8836"/>
                  <a:pt x="0" y="9716"/>
                  <a:pt x="0" y="10800"/>
                </a:cubicBezTo>
                <a:lnTo>
                  <a:pt x="0" y="19636"/>
                </a:lnTo>
                <a:cubicBezTo>
                  <a:pt x="0" y="20721"/>
                  <a:pt x="879" y="21600"/>
                  <a:pt x="1964" y="21600"/>
                </a:cubicBezTo>
                <a:lnTo>
                  <a:pt x="15709" y="21600"/>
                </a:lnTo>
                <a:cubicBezTo>
                  <a:pt x="16794" y="21600"/>
                  <a:pt x="17673" y="20721"/>
                  <a:pt x="17673" y="19636"/>
                </a:cubicBezTo>
                <a:lnTo>
                  <a:pt x="17673" y="10800"/>
                </a:lnTo>
                <a:cubicBezTo>
                  <a:pt x="17673" y="9716"/>
                  <a:pt x="16794" y="8836"/>
                  <a:pt x="15709" y="8836"/>
                </a:cubicBezTo>
                <a:moveTo>
                  <a:pt x="19636" y="4909"/>
                </a:moveTo>
                <a:cubicBezTo>
                  <a:pt x="19636" y="4367"/>
                  <a:pt x="19197" y="3927"/>
                  <a:pt x="18655" y="3927"/>
                </a:cubicBezTo>
                <a:cubicBezTo>
                  <a:pt x="18113" y="3927"/>
                  <a:pt x="17673" y="4367"/>
                  <a:pt x="17673" y="4909"/>
                </a:cubicBezTo>
                <a:cubicBezTo>
                  <a:pt x="17673" y="5451"/>
                  <a:pt x="18113" y="5891"/>
                  <a:pt x="18655" y="5891"/>
                </a:cubicBezTo>
                <a:cubicBezTo>
                  <a:pt x="19197" y="5891"/>
                  <a:pt x="19636" y="5451"/>
                  <a:pt x="19636" y="4909"/>
                </a:cubicBezTo>
                <a:moveTo>
                  <a:pt x="19145" y="7364"/>
                </a:moveTo>
                <a:cubicBezTo>
                  <a:pt x="19145" y="7093"/>
                  <a:pt x="18925" y="6873"/>
                  <a:pt x="18655" y="6873"/>
                </a:cubicBezTo>
                <a:cubicBezTo>
                  <a:pt x="18384" y="6873"/>
                  <a:pt x="18164" y="7093"/>
                  <a:pt x="18164" y="7364"/>
                </a:cubicBezTo>
                <a:cubicBezTo>
                  <a:pt x="18164" y="7635"/>
                  <a:pt x="18384" y="7855"/>
                  <a:pt x="18655" y="7855"/>
                </a:cubicBezTo>
                <a:cubicBezTo>
                  <a:pt x="18925" y="7855"/>
                  <a:pt x="19145" y="7635"/>
                  <a:pt x="19145" y="7364"/>
                </a:cubicBezTo>
                <a:moveTo>
                  <a:pt x="8836" y="15709"/>
                </a:moveTo>
                <a:cubicBezTo>
                  <a:pt x="8294" y="15709"/>
                  <a:pt x="7855" y="15269"/>
                  <a:pt x="7855" y="14727"/>
                </a:cubicBezTo>
                <a:cubicBezTo>
                  <a:pt x="7855" y="14186"/>
                  <a:pt x="8294" y="13745"/>
                  <a:pt x="8836" y="13745"/>
                </a:cubicBezTo>
                <a:cubicBezTo>
                  <a:pt x="9378" y="13745"/>
                  <a:pt x="9818" y="14186"/>
                  <a:pt x="9818" y="14727"/>
                </a:cubicBezTo>
                <a:cubicBezTo>
                  <a:pt x="9818" y="15269"/>
                  <a:pt x="9378" y="15709"/>
                  <a:pt x="8836" y="15709"/>
                </a:cubicBezTo>
                <a:moveTo>
                  <a:pt x="8836" y="12764"/>
                </a:moveTo>
                <a:cubicBezTo>
                  <a:pt x="7752" y="12764"/>
                  <a:pt x="6873" y="13643"/>
                  <a:pt x="6873" y="14727"/>
                </a:cubicBezTo>
                <a:cubicBezTo>
                  <a:pt x="6873" y="15812"/>
                  <a:pt x="7752" y="16691"/>
                  <a:pt x="8836" y="16691"/>
                </a:cubicBezTo>
                <a:cubicBezTo>
                  <a:pt x="9921" y="16691"/>
                  <a:pt x="10800" y="15812"/>
                  <a:pt x="10800" y="14727"/>
                </a:cubicBezTo>
                <a:cubicBezTo>
                  <a:pt x="10800" y="13643"/>
                  <a:pt x="9921" y="12764"/>
                  <a:pt x="8836" y="12764"/>
                </a:cubicBezTo>
                <a:moveTo>
                  <a:pt x="14727" y="10800"/>
                </a:moveTo>
                <a:cubicBezTo>
                  <a:pt x="14185" y="10800"/>
                  <a:pt x="13745" y="11240"/>
                  <a:pt x="13745" y="11782"/>
                </a:cubicBezTo>
                <a:cubicBezTo>
                  <a:pt x="13745" y="12325"/>
                  <a:pt x="14185" y="12764"/>
                  <a:pt x="14727" y="12764"/>
                </a:cubicBezTo>
                <a:cubicBezTo>
                  <a:pt x="15269" y="12764"/>
                  <a:pt x="15709" y="12325"/>
                  <a:pt x="15709" y="11782"/>
                </a:cubicBezTo>
                <a:cubicBezTo>
                  <a:pt x="15709" y="11240"/>
                  <a:pt x="15269" y="10800"/>
                  <a:pt x="14727" y="10800"/>
                </a:cubicBezTo>
                <a:moveTo>
                  <a:pt x="14727" y="13745"/>
                </a:moveTo>
                <a:cubicBezTo>
                  <a:pt x="14456" y="13745"/>
                  <a:pt x="14236" y="13966"/>
                  <a:pt x="14236" y="14236"/>
                </a:cubicBezTo>
                <a:cubicBezTo>
                  <a:pt x="14236" y="14508"/>
                  <a:pt x="14456" y="14727"/>
                  <a:pt x="14727" y="14727"/>
                </a:cubicBezTo>
                <a:cubicBezTo>
                  <a:pt x="14998" y="14727"/>
                  <a:pt x="15218" y="14508"/>
                  <a:pt x="15218" y="14236"/>
                </a:cubicBezTo>
                <a:cubicBezTo>
                  <a:pt x="15218" y="13966"/>
                  <a:pt x="14998" y="13745"/>
                  <a:pt x="14727" y="13745"/>
                </a:cubicBezTo>
                <a:moveTo>
                  <a:pt x="8836" y="17673"/>
                </a:moveTo>
                <a:cubicBezTo>
                  <a:pt x="7210" y="17673"/>
                  <a:pt x="5891" y="16354"/>
                  <a:pt x="5891" y="14727"/>
                </a:cubicBezTo>
                <a:cubicBezTo>
                  <a:pt x="5891" y="13101"/>
                  <a:pt x="7210" y="11782"/>
                  <a:pt x="8836" y="11782"/>
                </a:cubicBezTo>
                <a:cubicBezTo>
                  <a:pt x="10463" y="11782"/>
                  <a:pt x="11782" y="13101"/>
                  <a:pt x="11782" y="14727"/>
                </a:cubicBezTo>
                <a:cubicBezTo>
                  <a:pt x="11782" y="16354"/>
                  <a:pt x="10463" y="17673"/>
                  <a:pt x="8836" y="17673"/>
                </a:cubicBezTo>
                <a:moveTo>
                  <a:pt x="8836" y="10800"/>
                </a:moveTo>
                <a:cubicBezTo>
                  <a:pt x="6668" y="10800"/>
                  <a:pt x="4909" y="12558"/>
                  <a:pt x="4909" y="14727"/>
                </a:cubicBezTo>
                <a:cubicBezTo>
                  <a:pt x="4909" y="16897"/>
                  <a:pt x="6668" y="18655"/>
                  <a:pt x="8836" y="18655"/>
                </a:cubicBezTo>
                <a:cubicBezTo>
                  <a:pt x="11005" y="18655"/>
                  <a:pt x="12764" y="16897"/>
                  <a:pt x="12764" y="14727"/>
                </a:cubicBezTo>
                <a:cubicBezTo>
                  <a:pt x="12764" y="12558"/>
                  <a:pt x="11005" y="10800"/>
                  <a:pt x="8836"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6" name="Shape 2660"/>
          <p:cNvSpPr/>
          <p:nvPr/>
        </p:nvSpPr>
        <p:spPr>
          <a:xfrm>
            <a:off x="10207596"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3"/>
                  <a:pt x="13782" y="1233"/>
                </a:cubicBezTo>
                <a:lnTo>
                  <a:pt x="11088" y="3927"/>
                </a:lnTo>
                <a:lnTo>
                  <a:pt x="10513" y="3927"/>
                </a:lnTo>
                <a:lnTo>
                  <a:pt x="7818" y="1233"/>
                </a:lnTo>
                <a:cubicBezTo>
                  <a:pt x="7839" y="1153"/>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1"/>
                  <a:pt x="4147" y="21600"/>
                  <a:pt x="4418" y="21600"/>
                </a:cubicBezTo>
                <a:cubicBezTo>
                  <a:pt x="4689" y="21600"/>
                  <a:pt x="4909" y="21381"/>
                  <a:pt x="4909" y="21109"/>
                </a:cubicBezTo>
                <a:lnTo>
                  <a:pt x="4909" y="20618"/>
                </a:lnTo>
                <a:lnTo>
                  <a:pt x="16691" y="20618"/>
                </a:lnTo>
                <a:lnTo>
                  <a:pt x="16691" y="21109"/>
                </a:lnTo>
                <a:cubicBezTo>
                  <a:pt x="16691" y="21381"/>
                  <a:pt x="16911" y="21600"/>
                  <a:pt x="17182" y="21600"/>
                </a:cubicBezTo>
                <a:cubicBezTo>
                  <a:pt x="17453" y="21600"/>
                  <a:pt x="17673" y="21381"/>
                  <a:pt x="17673" y="21109"/>
                </a:cubicBezTo>
                <a:lnTo>
                  <a:pt x="17673" y="19637"/>
                </a:lnTo>
                <a:lnTo>
                  <a:pt x="19636" y="19637"/>
                </a:lnTo>
                <a:cubicBezTo>
                  <a:pt x="20721" y="19637"/>
                  <a:pt x="21600" y="18757"/>
                  <a:pt x="21600" y="17673"/>
                </a:cubicBezTo>
                <a:lnTo>
                  <a:pt x="21600" y="5891"/>
                </a:lnTo>
                <a:cubicBezTo>
                  <a:pt x="21600" y="4806"/>
                  <a:pt x="20721" y="3927"/>
                  <a:pt x="19636"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7" name="Shape 2661"/>
          <p:cNvSpPr/>
          <p:nvPr/>
        </p:nvSpPr>
        <p:spPr>
          <a:xfrm>
            <a:off x="10902382"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9818" y="7855"/>
                </a:moveTo>
                <a:lnTo>
                  <a:pt x="7855" y="7855"/>
                </a:lnTo>
                <a:lnTo>
                  <a:pt x="7855" y="9818"/>
                </a:lnTo>
                <a:lnTo>
                  <a:pt x="9818" y="9818"/>
                </a:lnTo>
                <a:cubicBezTo>
                  <a:pt x="9818" y="9818"/>
                  <a:pt x="9818" y="7855"/>
                  <a:pt x="9818" y="7855"/>
                </a:cubicBezTo>
                <a:close/>
                <a:moveTo>
                  <a:pt x="5891" y="7855"/>
                </a:moveTo>
                <a:lnTo>
                  <a:pt x="3927" y="7855"/>
                </a:lnTo>
                <a:lnTo>
                  <a:pt x="3927" y="9818"/>
                </a:lnTo>
                <a:lnTo>
                  <a:pt x="5891" y="9818"/>
                </a:lnTo>
                <a:cubicBezTo>
                  <a:pt x="5891" y="9818"/>
                  <a:pt x="5891" y="7855"/>
                  <a:pt x="5891" y="7855"/>
                </a:cubicBezTo>
                <a:close/>
                <a:moveTo>
                  <a:pt x="13745" y="7855"/>
                </a:moveTo>
                <a:lnTo>
                  <a:pt x="11782" y="7855"/>
                </a:lnTo>
                <a:lnTo>
                  <a:pt x="11782" y="9818"/>
                </a:lnTo>
                <a:lnTo>
                  <a:pt x="13745" y="9818"/>
                </a:lnTo>
                <a:cubicBezTo>
                  <a:pt x="13745" y="9818"/>
                  <a:pt x="13745" y="7855"/>
                  <a:pt x="13745" y="7855"/>
                </a:cubicBezTo>
                <a:close/>
                <a:moveTo>
                  <a:pt x="7855" y="13745"/>
                </a:moveTo>
                <a:lnTo>
                  <a:pt x="9818" y="13745"/>
                </a:lnTo>
                <a:lnTo>
                  <a:pt x="9818" y="11782"/>
                </a:lnTo>
                <a:lnTo>
                  <a:pt x="7855" y="11782"/>
                </a:lnTo>
                <a:cubicBezTo>
                  <a:pt x="7855" y="11782"/>
                  <a:pt x="7855" y="13745"/>
                  <a:pt x="7855" y="13745"/>
                </a:cubicBezTo>
                <a:close/>
                <a:moveTo>
                  <a:pt x="13745" y="11782"/>
                </a:moveTo>
                <a:lnTo>
                  <a:pt x="15709" y="11782"/>
                </a:lnTo>
                <a:lnTo>
                  <a:pt x="15709" y="9818"/>
                </a:lnTo>
                <a:lnTo>
                  <a:pt x="13745" y="9818"/>
                </a:lnTo>
                <a:cubicBezTo>
                  <a:pt x="13745" y="9818"/>
                  <a:pt x="13745" y="11782"/>
                  <a:pt x="13745" y="11782"/>
                </a:cubicBezTo>
                <a:close/>
                <a:moveTo>
                  <a:pt x="5891" y="11782"/>
                </a:moveTo>
                <a:lnTo>
                  <a:pt x="3927" y="11782"/>
                </a:lnTo>
                <a:lnTo>
                  <a:pt x="3927" y="13745"/>
                </a:lnTo>
                <a:lnTo>
                  <a:pt x="5891" y="13745"/>
                </a:lnTo>
                <a:cubicBezTo>
                  <a:pt x="5891" y="13745"/>
                  <a:pt x="5891" y="11782"/>
                  <a:pt x="5891" y="11782"/>
                </a:cubicBezTo>
                <a:close/>
                <a:moveTo>
                  <a:pt x="11782" y="13745"/>
                </a:moveTo>
                <a:lnTo>
                  <a:pt x="13745" y="13745"/>
                </a:lnTo>
                <a:lnTo>
                  <a:pt x="13745" y="11782"/>
                </a:lnTo>
                <a:lnTo>
                  <a:pt x="11782" y="11782"/>
                </a:lnTo>
                <a:cubicBezTo>
                  <a:pt x="11782" y="11782"/>
                  <a:pt x="11782" y="13745"/>
                  <a:pt x="11782" y="13745"/>
                </a:cubicBezTo>
                <a:close/>
                <a:moveTo>
                  <a:pt x="13745" y="15709"/>
                </a:moveTo>
                <a:lnTo>
                  <a:pt x="15709" y="15709"/>
                </a:lnTo>
                <a:lnTo>
                  <a:pt x="15709" y="13745"/>
                </a:lnTo>
                <a:lnTo>
                  <a:pt x="13745" y="13745"/>
                </a:lnTo>
                <a:cubicBezTo>
                  <a:pt x="13745" y="13745"/>
                  <a:pt x="13745" y="15709"/>
                  <a:pt x="13745" y="15709"/>
                </a:cubicBezTo>
                <a:close/>
                <a:moveTo>
                  <a:pt x="17673" y="7855"/>
                </a:moveTo>
                <a:lnTo>
                  <a:pt x="19636" y="7855"/>
                </a:lnTo>
                <a:lnTo>
                  <a:pt x="19636" y="5891"/>
                </a:lnTo>
                <a:lnTo>
                  <a:pt x="17673" y="5891"/>
                </a:lnTo>
                <a:cubicBezTo>
                  <a:pt x="17673" y="5891"/>
                  <a:pt x="17673" y="7855"/>
                  <a:pt x="17673" y="7855"/>
                </a:cubicBezTo>
                <a:close/>
                <a:moveTo>
                  <a:pt x="15709" y="9818"/>
                </a:moveTo>
                <a:lnTo>
                  <a:pt x="17673" y="9818"/>
                </a:lnTo>
                <a:lnTo>
                  <a:pt x="17673" y="7855"/>
                </a:lnTo>
                <a:lnTo>
                  <a:pt x="15709" y="7855"/>
                </a:lnTo>
                <a:cubicBezTo>
                  <a:pt x="15709" y="7855"/>
                  <a:pt x="15709" y="9818"/>
                  <a:pt x="15709" y="9818"/>
                </a:cubicBezTo>
                <a:close/>
                <a:moveTo>
                  <a:pt x="20618" y="17673"/>
                </a:moveTo>
                <a:cubicBezTo>
                  <a:pt x="20618" y="18215"/>
                  <a:pt x="20178" y="18655"/>
                  <a:pt x="19636" y="18655"/>
                </a:cubicBezTo>
                <a:lnTo>
                  <a:pt x="1964" y="18655"/>
                </a:lnTo>
                <a:cubicBezTo>
                  <a:pt x="1422" y="18655"/>
                  <a:pt x="982" y="18215"/>
                  <a:pt x="982" y="17673"/>
                </a:cubicBezTo>
                <a:lnTo>
                  <a:pt x="982" y="5891"/>
                </a:lnTo>
                <a:cubicBezTo>
                  <a:pt x="982" y="5349"/>
                  <a:pt x="1422" y="4909"/>
                  <a:pt x="1964" y="4909"/>
                </a:cubicBezTo>
                <a:lnTo>
                  <a:pt x="19636" y="4909"/>
                </a:lnTo>
                <a:cubicBezTo>
                  <a:pt x="20178" y="4909"/>
                  <a:pt x="20618" y="5349"/>
                  <a:pt x="20618" y="5891"/>
                </a:cubicBezTo>
                <a:cubicBezTo>
                  <a:pt x="20618" y="5891"/>
                  <a:pt x="20618" y="17673"/>
                  <a:pt x="20618" y="17673"/>
                </a:cubicBezTo>
                <a:close/>
                <a:moveTo>
                  <a:pt x="19636" y="3927"/>
                </a:moveTo>
                <a:lnTo>
                  <a:pt x="12476" y="3927"/>
                </a:lnTo>
                <a:lnTo>
                  <a:pt x="14476" y="1927"/>
                </a:lnTo>
                <a:cubicBezTo>
                  <a:pt x="14557" y="1949"/>
                  <a:pt x="14640" y="1964"/>
                  <a:pt x="14727" y="1964"/>
                </a:cubicBezTo>
                <a:cubicBezTo>
                  <a:pt x="15269" y="1964"/>
                  <a:pt x="15709" y="1524"/>
                  <a:pt x="15709" y="982"/>
                </a:cubicBezTo>
                <a:cubicBezTo>
                  <a:pt x="15709" y="440"/>
                  <a:pt x="15269" y="0"/>
                  <a:pt x="14727" y="0"/>
                </a:cubicBezTo>
                <a:cubicBezTo>
                  <a:pt x="14185" y="0"/>
                  <a:pt x="13745" y="440"/>
                  <a:pt x="13745" y="982"/>
                </a:cubicBezTo>
                <a:cubicBezTo>
                  <a:pt x="13745" y="1069"/>
                  <a:pt x="13761" y="1152"/>
                  <a:pt x="13782" y="1233"/>
                </a:cubicBezTo>
                <a:lnTo>
                  <a:pt x="11088" y="3927"/>
                </a:lnTo>
                <a:lnTo>
                  <a:pt x="10513" y="3927"/>
                </a:lnTo>
                <a:lnTo>
                  <a:pt x="7818" y="1233"/>
                </a:lnTo>
                <a:cubicBezTo>
                  <a:pt x="7839" y="1152"/>
                  <a:pt x="7855" y="1069"/>
                  <a:pt x="7855" y="982"/>
                </a:cubicBezTo>
                <a:cubicBezTo>
                  <a:pt x="7855" y="440"/>
                  <a:pt x="7415" y="0"/>
                  <a:pt x="6873" y="0"/>
                </a:cubicBezTo>
                <a:cubicBezTo>
                  <a:pt x="6331" y="0"/>
                  <a:pt x="5891" y="440"/>
                  <a:pt x="5891" y="982"/>
                </a:cubicBezTo>
                <a:cubicBezTo>
                  <a:pt x="5891" y="1524"/>
                  <a:pt x="6331" y="1964"/>
                  <a:pt x="6873" y="1964"/>
                </a:cubicBezTo>
                <a:cubicBezTo>
                  <a:pt x="6960" y="1964"/>
                  <a:pt x="7043" y="1949"/>
                  <a:pt x="7124" y="1927"/>
                </a:cubicBezTo>
                <a:lnTo>
                  <a:pt x="9124" y="3927"/>
                </a:lnTo>
                <a:lnTo>
                  <a:pt x="1964" y="3927"/>
                </a:lnTo>
                <a:cubicBezTo>
                  <a:pt x="879" y="3927"/>
                  <a:pt x="0" y="4806"/>
                  <a:pt x="0" y="5891"/>
                </a:cubicBezTo>
                <a:lnTo>
                  <a:pt x="0" y="17673"/>
                </a:lnTo>
                <a:cubicBezTo>
                  <a:pt x="0" y="18757"/>
                  <a:pt x="879" y="19637"/>
                  <a:pt x="1964" y="19637"/>
                </a:cubicBezTo>
                <a:lnTo>
                  <a:pt x="3927" y="19637"/>
                </a:lnTo>
                <a:lnTo>
                  <a:pt x="3927" y="21109"/>
                </a:lnTo>
                <a:cubicBezTo>
                  <a:pt x="3927" y="21380"/>
                  <a:pt x="4147" y="21600"/>
                  <a:pt x="4418" y="21600"/>
                </a:cubicBezTo>
                <a:cubicBezTo>
                  <a:pt x="4689" y="21600"/>
                  <a:pt x="4909" y="21380"/>
                  <a:pt x="4909" y="21109"/>
                </a:cubicBezTo>
                <a:lnTo>
                  <a:pt x="4909" y="20618"/>
                </a:lnTo>
                <a:lnTo>
                  <a:pt x="16691" y="20618"/>
                </a:lnTo>
                <a:lnTo>
                  <a:pt x="16691" y="21109"/>
                </a:lnTo>
                <a:cubicBezTo>
                  <a:pt x="16691" y="21380"/>
                  <a:pt x="16911" y="21600"/>
                  <a:pt x="17182" y="21600"/>
                </a:cubicBezTo>
                <a:cubicBezTo>
                  <a:pt x="17453" y="21600"/>
                  <a:pt x="17673" y="21380"/>
                  <a:pt x="17673" y="21109"/>
                </a:cubicBezTo>
                <a:lnTo>
                  <a:pt x="17673" y="19637"/>
                </a:lnTo>
                <a:lnTo>
                  <a:pt x="19636" y="19637"/>
                </a:lnTo>
                <a:cubicBezTo>
                  <a:pt x="20721" y="19637"/>
                  <a:pt x="21600" y="18757"/>
                  <a:pt x="21600" y="17673"/>
                </a:cubicBezTo>
                <a:lnTo>
                  <a:pt x="21600" y="5891"/>
                </a:lnTo>
                <a:cubicBezTo>
                  <a:pt x="21600" y="4806"/>
                  <a:pt x="20721" y="3927"/>
                  <a:pt x="19636" y="3927"/>
                </a:cubicBezTo>
                <a:moveTo>
                  <a:pt x="5891" y="15709"/>
                </a:moveTo>
                <a:lnTo>
                  <a:pt x="7855" y="15709"/>
                </a:lnTo>
                <a:lnTo>
                  <a:pt x="7855" y="13745"/>
                </a:lnTo>
                <a:lnTo>
                  <a:pt x="5891" y="13745"/>
                </a:lnTo>
                <a:cubicBezTo>
                  <a:pt x="5891" y="13745"/>
                  <a:pt x="5891" y="15709"/>
                  <a:pt x="5891" y="15709"/>
                </a:cubicBezTo>
                <a:close/>
                <a:moveTo>
                  <a:pt x="9818" y="15709"/>
                </a:moveTo>
                <a:lnTo>
                  <a:pt x="11782" y="15709"/>
                </a:lnTo>
                <a:lnTo>
                  <a:pt x="11782" y="13745"/>
                </a:lnTo>
                <a:lnTo>
                  <a:pt x="9818" y="13745"/>
                </a:lnTo>
                <a:cubicBezTo>
                  <a:pt x="9818" y="13745"/>
                  <a:pt x="9818" y="15709"/>
                  <a:pt x="9818" y="15709"/>
                </a:cubicBezTo>
                <a:close/>
                <a:moveTo>
                  <a:pt x="7855" y="9818"/>
                </a:moveTo>
                <a:lnTo>
                  <a:pt x="5891" y="9818"/>
                </a:lnTo>
                <a:lnTo>
                  <a:pt x="5891" y="11782"/>
                </a:lnTo>
                <a:lnTo>
                  <a:pt x="7855" y="11782"/>
                </a:lnTo>
                <a:cubicBezTo>
                  <a:pt x="7855" y="11782"/>
                  <a:pt x="7855" y="9818"/>
                  <a:pt x="7855" y="9818"/>
                </a:cubicBezTo>
                <a:close/>
                <a:moveTo>
                  <a:pt x="15709" y="13745"/>
                </a:moveTo>
                <a:lnTo>
                  <a:pt x="17673" y="13745"/>
                </a:lnTo>
                <a:lnTo>
                  <a:pt x="17673" y="11782"/>
                </a:lnTo>
                <a:lnTo>
                  <a:pt x="15709" y="11782"/>
                </a:lnTo>
                <a:cubicBezTo>
                  <a:pt x="15709" y="11782"/>
                  <a:pt x="15709" y="13745"/>
                  <a:pt x="15709" y="13745"/>
                </a:cubicBezTo>
                <a:close/>
                <a:moveTo>
                  <a:pt x="1964" y="7855"/>
                </a:moveTo>
                <a:lnTo>
                  <a:pt x="3927" y="7855"/>
                </a:lnTo>
                <a:lnTo>
                  <a:pt x="3927" y="5891"/>
                </a:lnTo>
                <a:lnTo>
                  <a:pt x="1964" y="5891"/>
                </a:lnTo>
                <a:cubicBezTo>
                  <a:pt x="1964" y="5891"/>
                  <a:pt x="1964" y="7855"/>
                  <a:pt x="1964" y="7855"/>
                </a:cubicBezTo>
                <a:close/>
                <a:moveTo>
                  <a:pt x="3927" y="17673"/>
                </a:moveTo>
                <a:lnTo>
                  <a:pt x="5891" y="17673"/>
                </a:lnTo>
                <a:lnTo>
                  <a:pt x="5891" y="15709"/>
                </a:lnTo>
                <a:lnTo>
                  <a:pt x="3927" y="15709"/>
                </a:lnTo>
                <a:cubicBezTo>
                  <a:pt x="3927" y="15709"/>
                  <a:pt x="3927" y="17673"/>
                  <a:pt x="3927" y="17673"/>
                </a:cubicBezTo>
                <a:close/>
                <a:moveTo>
                  <a:pt x="11782" y="5891"/>
                </a:moveTo>
                <a:lnTo>
                  <a:pt x="9818" y="5891"/>
                </a:lnTo>
                <a:lnTo>
                  <a:pt x="9818" y="7855"/>
                </a:lnTo>
                <a:lnTo>
                  <a:pt x="11782" y="7855"/>
                </a:lnTo>
                <a:cubicBezTo>
                  <a:pt x="11782" y="7855"/>
                  <a:pt x="11782" y="5891"/>
                  <a:pt x="11782" y="5891"/>
                </a:cubicBezTo>
                <a:close/>
                <a:moveTo>
                  <a:pt x="7855" y="5891"/>
                </a:moveTo>
                <a:lnTo>
                  <a:pt x="5891" y="5891"/>
                </a:lnTo>
                <a:lnTo>
                  <a:pt x="5891" y="7855"/>
                </a:lnTo>
                <a:lnTo>
                  <a:pt x="7855" y="7855"/>
                </a:lnTo>
                <a:cubicBezTo>
                  <a:pt x="7855" y="7855"/>
                  <a:pt x="7855" y="5891"/>
                  <a:pt x="7855" y="5891"/>
                </a:cubicBezTo>
                <a:close/>
                <a:moveTo>
                  <a:pt x="1964" y="15709"/>
                </a:moveTo>
                <a:lnTo>
                  <a:pt x="3927" y="15709"/>
                </a:lnTo>
                <a:lnTo>
                  <a:pt x="3927" y="13745"/>
                </a:lnTo>
                <a:lnTo>
                  <a:pt x="1964" y="13745"/>
                </a:lnTo>
                <a:cubicBezTo>
                  <a:pt x="1964" y="13745"/>
                  <a:pt x="1964" y="15709"/>
                  <a:pt x="1964" y="15709"/>
                </a:cubicBezTo>
                <a:close/>
                <a:moveTo>
                  <a:pt x="1964" y="11782"/>
                </a:moveTo>
                <a:lnTo>
                  <a:pt x="3927" y="11782"/>
                </a:lnTo>
                <a:lnTo>
                  <a:pt x="3927" y="9818"/>
                </a:lnTo>
                <a:lnTo>
                  <a:pt x="1964" y="9818"/>
                </a:lnTo>
                <a:cubicBezTo>
                  <a:pt x="1964" y="9818"/>
                  <a:pt x="1964" y="11782"/>
                  <a:pt x="1964" y="11782"/>
                </a:cubicBezTo>
                <a:close/>
                <a:moveTo>
                  <a:pt x="7855" y="17673"/>
                </a:moveTo>
                <a:lnTo>
                  <a:pt x="9818" y="17673"/>
                </a:lnTo>
                <a:lnTo>
                  <a:pt x="9818" y="15709"/>
                </a:lnTo>
                <a:lnTo>
                  <a:pt x="7855" y="15709"/>
                </a:lnTo>
                <a:cubicBezTo>
                  <a:pt x="7855" y="15709"/>
                  <a:pt x="7855" y="17673"/>
                  <a:pt x="7855" y="17673"/>
                </a:cubicBezTo>
                <a:close/>
                <a:moveTo>
                  <a:pt x="11782" y="17673"/>
                </a:moveTo>
                <a:lnTo>
                  <a:pt x="13745" y="17673"/>
                </a:lnTo>
                <a:lnTo>
                  <a:pt x="13745" y="15709"/>
                </a:lnTo>
                <a:lnTo>
                  <a:pt x="11782" y="15709"/>
                </a:lnTo>
                <a:cubicBezTo>
                  <a:pt x="11782" y="15709"/>
                  <a:pt x="11782" y="17673"/>
                  <a:pt x="11782" y="17673"/>
                </a:cubicBezTo>
                <a:close/>
                <a:moveTo>
                  <a:pt x="15709" y="17673"/>
                </a:moveTo>
                <a:lnTo>
                  <a:pt x="17673" y="17673"/>
                </a:lnTo>
                <a:lnTo>
                  <a:pt x="17673" y="15709"/>
                </a:lnTo>
                <a:lnTo>
                  <a:pt x="15709" y="15709"/>
                </a:lnTo>
                <a:cubicBezTo>
                  <a:pt x="15709" y="15709"/>
                  <a:pt x="15709" y="17673"/>
                  <a:pt x="15709" y="17673"/>
                </a:cubicBezTo>
                <a:close/>
                <a:moveTo>
                  <a:pt x="11782" y="9818"/>
                </a:moveTo>
                <a:lnTo>
                  <a:pt x="9818" y="9818"/>
                </a:lnTo>
                <a:lnTo>
                  <a:pt x="9818" y="11782"/>
                </a:lnTo>
                <a:lnTo>
                  <a:pt x="11782" y="11782"/>
                </a:lnTo>
                <a:cubicBezTo>
                  <a:pt x="11782" y="11782"/>
                  <a:pt x="11782" y="9818"/>
                  <a:pt x="11782" y="9818"/>
                </a:cubicBezTo>
                <a:close/>
                <a:moveTo>
                  <a:pt x="19636" y="9818"/>
                </a:moveTo>
                <a:lnTo>
                  <a:pt x="17673" y="9818"/>
                </a:lnTo>
                <a:lnTo>
                  <a:pt x="17673" y="11782"/>
                </a:lnTo>
                <a:lnTo>
                  <a:pt x="19636" y="11782"/>
                </a:lnTo>
                <a:cubicBezTo>
                  <a:pt x="19636" y="11782"/>
                  <a:pt x="19636" y="9818"/>
                  <a:pt x="19636" y="9818"/>
                </a:cubicBezTo>
                <a:close/>
                <a:moveTo>
                  <a:pt x="19636" y="13745"/>
                </a:moveTo>
                <a:lnTo>
                  <a:pt x="17673" y="13745"/>
                </a:lnTo>
                <a:lnTo>
                  <a:pt x="17673" y="15709"/>
                </a:lnTo>
                <a:lnTo>
                  <a:pt x="19636" y="15709"/>
                </a:lnTo>
                <a:cubicBezTo>
                  <a:pt x="19636" y="15709"/>
                  <a:pt x="19636" y="13745"/>
                  <a:pt x="19636" y="13745"/>
                </a:cubicBezTo>
                <a:close/>
                <a:moveTo>
                  <a:pt x="15709" y="5891"/>
                </a:moveTo>
                <a:lnTo>
                  <a:pt x="13745" y="5891"/>
                </a:lnTo>
                <a:lnTo>
                  <a:pt x="13745" y="7855"/>
                </a:lnTo>
                <a:lnTo>
                  <a:pt x="15709" y="7855"/>
                </a:lnTo>
                <a:cubicBezTo>
                  <a:pt x="15709" y="7855"/>
                  <a:pt x="15709" y="5891"/>
                  <a:pt x="15709" y="5891"/>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8" name="Shape 2662"/>
          <p:cNvSpPr/>
          <p:nvPr/>
        </p:nvSpPr>
        <p:spPr>
          <a:xfrm>
            <a:off x="11597168"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8655" y="11782"/>
                </a:moveTo>
                <a:cubicBezTo>
                  <a:pt x="18383" y="11782"/>
                  <a:pt x="18164" y="12002"/>
                  <a:pt x="18164" y="12273"/>
                </a:cubicBezTo>
                <a:cubicBezTo>
                  <a:pt x="18164" y="12544"/>
                  <a:pt x="18383" y="12764"/>
                  <a:pt x="18655" y="12764"/>
                </a:cubicBezTo>
                <a:cubicBezTo>
                  <a:pt x="18926" y="12764"/>
                  <a:pt x="19145" y="12544"/>
                  <a:pt x="19145" y="12273"/>
                </a:cubicBezTo>
                <a:cubicBezTo>
                  <a:pt x="19145" y="12002"/>
                  <a:pt x="18926" y="11782"/>
                  <a:pt x="18655" y="11782"/>
                </a:cubicBezTo>
                <a:moveTo>
                  <a:pt x="18655" y="13745"/>
                </a:moveTo>
                <a:cubicBezTo>
                  <a:pt x="18383" y="13745"/>
                  <a:pt x="18164" y="13966"/>
                  <a:pt x="18164" y="14236"/>
                </a:cubicBezTo>
                <a:cubicBezTo>
                  <a:pt x="18164" y="14508"/>
                  <a:pt x="18383" y="14727"/>
                  <a:pt x="18655" y="14727"/>
                </a:cubicBezTo>
                <a:cubicBezTo>
                  <a:pt x="18926" y="14727"/>
                  <a:pt x="19145" y="14508"/>
                  <a:pt x="19145" y="14236"/>
                </a:cubicBezTo>
                <a:cubicBezTo>
                  <a:pt x="19145" y="13966"/>
                  <a:pt x="18926" y="13745"/>
                  <a:pt x="18655" y="13745"/>
                </a:cubicBezTo>
                <a:moveTo>
                  <a:pt x="20618" y="19636"/>
                </a:moveTo>
                <a:cubicBezTo>
                  <a:pt x="20618" y="20178"/>
                  <a:pt x="20178" y="20618"/>
                  <a:pt x="19636" y="20618"/>
                </a:cubicBezTo>
                <a:lnTo>
                  <a:pt x="16691" y="20618"/>
                </a:lnTo>
                <a:lnTo>
                  <a:pt x="16691" y="6873"/>
                </a:lnTo>
                <a:lnTo>
                  <a:pt x="19636" y="6873"/>
                </a:lnTo>
                <a:cubicBezTo>
                  <a:pt x="20178" y="6873"/>
                  <a:pt x="20618" y="7313"/>
                  <a:pt x="20618" y="7855"/>
                </a:cubicBezTo>
                <a:cubicBezTo>
                  <a:pt x="20618" y="7855"/>
                  <a:pt x="20618" y="19636"/>
                  <a:pt x="20618" y="19636"/>
                </a:cubicBezTo>
                <a:close/>
                <a:moveTo>
                  <a:pt x="15709" y="20618"/>
                </a:moveTo>
                <a:lnTo>
                  <a:pt x="1964" y="20618"/>
                </a:lnTo>
                <a:cubicBezTo>
                  <a:pt x="1422" y="20618"/>
                  <a:pt x="982" y="20178"/>
                  <a:pt x="982" y="19636"/>
                </a:cubicBezTo>
                <a:lnTo>
                  <a:pt x="982" y="7855"/>
                </a:lnTo>
                <a:cubicBezTo>
                  <a:pt x="982" y="7313"/>
                  <a:pt x="1422" y="6873"/>
                  <a:pt x="1964" y="6873"/>
                </a:cubicBezTo>
                <a:lnTo>
                  <a:pt x="15709" y="6873"/>
                </a:lnTo>
                <a:cubicBezTo>
                  <a:pt x="15709" y="6873"/>
                  <a:pt x="15709" y="20618"/>
                  <a:pt x="15709" y="20618"/>
                </a:cubicBezTo>
                <a:close/>
                <a:moveTo>
                  <a:pt x="19636" y="5891"/>
                </a:moveTo>
                <a:lnTo>
                  <a:pt x="13205" y="5891"/>
                </a:lnTo>
                <a:cubicBezTo>
                  <a:pt x="13069" y="5222"/>
                  <a:pt x="12657" y="4657"/>
                  <a:pt x="12097" y="4306"/>
                </a:cubicBezTo>
                <a:lnTo>
                  <a:pt x="14476" y="1927"/>
                </a:lnTo>
                <a:cubicBezTo>
                  <a:pt x="14557" y="1949"/>
                  <a:pt x="14640" y="1964"/>
                  <a:pt x="14727" y="1964"/>
                </a:cubicBezTo>
                <a:cubicBezTo>
                  <a:pt x="15269" y="1964"/>
                  <a:pt x="15709" y="1524"/>
                  <a:pt x="15709" y="982"/>
                </a:cubicBezTo>
                <a:cubicBezTo>
                  <a:pt x="15709" y="440"/>
                  <a:pt x="15269" y="0"/>
                  <a:pt x="14727" y="0"/>
                </a:cubicBezTo>
                <a:cubicBezTo>
                  <a:pt x="14186" y="0"/>
                  <a:pt x="13745" y="440"/>
                  <a:pt x="13745" y="982"/>
                </a:cubicBezTo>
                <a:cubicBezTo>
                  <a:pt x="13745" y="1070"/>
                  <a:pt x="13761" y="1153"/>
                  <a:pt x="13782" y="1233"/>
                </a:cubicBezTo>
                <a:lnTo>
                  <a:pt x="11061" y="3954"/>
                </a:lnTo>
                <a:cubicBezTo>
                  <a:pt x="10975" y="3945"/>
                  <a:pt x="10889" y="3927"/>
                  <a:pt x="10800" y="3927"/>
                </a:cubicBezTo>
                <a:cubicBezTo>
                  <a:pt x="10711" y="3927"/>
                  <a:pt x="10625" y="3945"/>
                  <a:pt x="10539" y="3954"/>
                </a:cubicBezTo>
                <a:lnTo>
                  <a:pt x="7818" y="1233"/>
                </a:lnTo>
                <a:cubicBezTo>
                  <a:pt x="7839" y="1153"/>
                  <a:pt x="7855" y="1070"/>
                  <a:pt x="7855" y="982"/>
                </a:cubicBezTo>
                <a:cubicBezTo>
                  <a:pt x="7855" y="440"/>
                  <a:pt x="7414" y="0"/>
                  <a:pt x="6873" y="0"/>
                </a:cubicBezTo>
                <a:cubicBezTo>
                  <a:pt x="6331" y="0"/>
                  <a:pt x="5891" y="440"/>
                  <a:pt x="5891" y="982"/>
                </a:cubicBezTo>
                <a:cubicBezTo>
                  <a:pt x="5891" y="1524"/>
                  <a:pt x="6331" y="1964"/>
                  <a:pt x="6873" y="1964"/>
                </a:cubicBezTo>
                <a:cubicBezTo>
                  <a:pt x="6960" y="1964"/>
                  <a:pt x="7043" y="1949"/>
                  <a:pt x="7124" y="1927"/>
                </a:cubicBezTo>
                <a:lnTo>
                  <a:pt x="9503" y="4306"/>
                </a:lnTo>
                <a:cubicBezTo>
                  <a:pt x="8943" y="4657"/>
                  <a:pt x="8531" y="5222"/>
                  <a:pt x="8395" y="5891"/>
                </a:cubicBez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2764" y="17673"/>
                </a:moveTo>
                <a:lnTo>
                  <a:pt x="3927" y="17673"/>
                </a:lnTo>
                <a:lnTo>
                  <a:pt x="3927" y="9818"/>
                </a:lnTo>
                <a:lnTo>
                  <a:pt x="12764" y="9818"/>
                </a:lnTo>
                <a:cubicBezTo>
                  <a:pt x="12764" y="9818"/>
                  <a:pt x="12764" y="17673"/>
                  <a:pt x="12764" y="17673"/>
                </a:cubicBezTo>
                <a:close/>
                <a:moveTo>
                  <a:pt x="13745" y="8836"/>
                </a:moveTo>
                <a:lnTo>
                  <a:pt x="2945" y="8836"/>
                </a:lnTo>
                <a:lnTo>
                  <a:pt x="2945" y="18655"/>
                </a:lnTo>
                <a:lnTo>
                  <a:pt x="13745" y="18655"/>
                </a:lnTo>
                <a:cubicBezTo>
                  <a:pt x="13745" y="18655"/>
                  <a:pt x="13745" y="8836"/>
                  <a:pt x="13745" y="8836"/>
                </a:cubicBezTo>
                <a:close/>
                <a:moveTo>
                  <a:pt x="18655" y="8836"/>
                </a:moveTo>
                <a:cubicBezTo>
                  <a:pt x="18113" y="8836"/>
                  <a:pt x="17673" y="9276"/>
                  <a:pt x="17673" y="9818"/>
                </a:cubicBezTo>
                <a:cubicBezTo>
                  <a:pt x="17673" y="10360"/>
                  <a:pt x="18113" y="10800"/>
                  <a:pt x="18655" y="10800"/>
                </a:cubicBezTo>
                <a:cubicBezTo>
                  <a:pt x="19196" y="10800"/>
                  <a:pt x="19636" y="10360"/>
                  <a:pt x="19636" y="9818"/>
                </a:cubicBezTo>
                <a:cubicBezTo>
                  <a:pt x="19636" y="9276"/>
                  <a:pt x="19196" y="8836"/>
                  <a:pt x="18655"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9" name="Shape 2663"/>
          <p:cNvSpPr/>
          <p:nvPr/>
        </p:nvSpPr>
        <p:spPr>
          <a:xfrm>
            <a:off x="12291955" y="10692485"/>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0800" y="5400"/>
                </a:moveTo>
                <a:lnTo>
                  <a:pt x="3927" y="10800"/>
                </a:lnTo>
                <a:lnTo>
                  <a:pt x="8836" y="10800"/>
                </a:lnTo>
                <a:lnTo>
                  <a:pt x="9818" y="16200"/>
                </a:lnTo>
                <a:lnTo>
                  <a:pt x="16691" y="10800"/>
                </a:lnTo>
                <a:lnTo>
                  <a:pt x="11782" y="10800"/>
                </a:lnTo>
                <a:cubicBezTo>
                  <a:pt x="11782" y="10800"/>
                  <a:pt x="10800" y="5400"/>
                  <a:pt x="10800" y="54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0" name="Shape 2664"/>
          <p:cNvSpPr/>
          <p:nvPr/>
        </p:nvSpPr>
        <p:spPr>
          <a:xfrm>
            <a:off x="12986741" y="10692485"/>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1" y="19800"/>
                  <a:pt x="982" y="18995"/>
                  <a:pt x="982" y="18000"/>
                </a:cubicBezTo>
                <a:lnTo>
                  <a:pt x="982" y="3600"/>
                </a:lnTo>
                <a:cubicBezTo>
                  <a:pt x="982" y="2607"/>
                  <a:pt x="1421"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1" name="Shape 2665"/>
          <p:cNvSpPr/>
          <p:nvPr/>
        </p:nvSpPr>
        <p:spPr>
          <a:xfrm>
            <a:off x="13681527" y="10692485"/>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6873" y="18000"/>
                </a:lnTo>
                <a:lnTo>
                  <a:pt x="6873" y="3600"/>
                </a:lnTo>
                <a:lnTo>
                  <a:pt x="1964" y="3600"/>
                </a:lnTo>
                <a:cubicBezTo>
                  <a:pt x="1964" y="3600"/>
                  <a:pt x="1964" y="18000"/>
                  <a:pt x="1964" y="180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2" name="Shape 2666"/>
          <p:cNvSpPr/>
          <p:nvPr/>
        </p:nvSpPr>
        <p:spPr>
          <a:xfrm>
            <a:off x="14376313" y="10692485"/>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36" y="18000"/>
                </a:moveTo>
                <a:cubicBezTo>
                  <a:pt x="19636" y="18995"/>
                  <a:pt x="19196" y="19800"/>
                  <a:pt x="18655" y="19800"/>
                </a:cubicBezTo>
                <a:lnTo>
                  <a:pt x="1964" y="19800"/>
                </a:lnTo>
                <a:cubicBezTo>
                  <a:pt x="1422" y="19800"/>
                  <a:pt x="982" y="18995"/>
                  <a:pt x="982" y="18000"/>
                </a:cubicBezTo>
                <a:lnTo>
                  <a:pt x="982" y="3600"/>
                </a:lnTo>
                <a:cubicBezTo>
                  <a:pt x="982" y="2607"/>
                  <a:pt x="1422" y="1800"/>
                  <a:pt x="1964" y="1800"/>
                </a:cubicBezTo>
                <a:lnTo>
                  <a:pt x="18655" y="1800"/>
                </a:lnTo>
                <a:cubicBezTo>
                  <a:pt x="19196" y="1800"/>
                  <a:pt x="19636" y="2607"/>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9"/>
                  <a:pt x="879" y="21600"/>
                  <a:pt x="1964" y="21600"/>
                </a:cubicBezTo>
                <a:lnTo>
                  <a:pt x="18655" y="21600"/>
                </a:lnTo>
                <a:cubicBezTo>
                  <a:pt x="19739" y="21600"/>
                  <a:pt x="20618" y="19989"/>
                  <a:pt x="20618" y="18000"/>
                </a:cubicBezTo>
                <a:lnTo>
                  <a:pt x="20618" y="14400"/>
                </a:lnTo>
                <a:cubicBezTo>
                  <a:pt x="21160" y="14400"/>
                  <a:pt x="21600" y="13595"/>
                  <a:pt x="21600" y="12600"/>
                </a:cubicBezTo>
                <a:lnTo>
                  <a:pt x="21600" y="9000"/>
                </a:lnTo>
                <a:cubicBezTo>
                  <a:pt x="21600" y="8007"/>
                  <a:pt x="21160" y="7200"/>
                  <a:pt x="20618" y="7200"/>
                </a:cubicBezTo>
                <a:moveTo>
                  <a:pt x="1964" y="18000"/>
                </a:moveTo>
                <a:lnTo>
                  <a:pt x="10800" y="18000"/>
                </a:lnTo>
                <a:lnTo>
                  <a:pt x="10800" y="3600"/>
                </a:lnTo>
                <a:lnTo>
                  <a:pt x="1964" y="3600"/>
                </a:lnTo>
                <a:cubicBezTo>
                  <a:pt x="1964" y="3600"/>
                  <a:pt x="1964" y="18000"/>
                  <a:pt x="1964" y="180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3" name="Shape 2667"/>
          <p:cNvSpPr/>
          <p:nvPr/>
        </p:nvSpPr>
        <p:spPr>
          <a:xfrm>
            <a:off x="8123237" y="11387271"/>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4727" y="18000"/>
                </a:lnTo>
                <a:lnTo>
                  <a:pt x="14727"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4" name="Shape 2668"/>
          <p:cNvSpPr/>
          <p:nvPr/>
        </p:nvSpPr>
        <p:spPr>
          <a:xfrm>
            <a:off x="8818023" y="11387271"/>
            <a:ext cx="363936" cy="198510"/>
          </a:xfrm>
          <a:custGeom>
            <a:avLst/>
            <a:gdLst/>
            <a:ahLst/>
            <a:cxnLst>
              <a:cxn ang="0">
                <a:pos x="wd2" y="hd2"/>
              </a:cxn>
              <a:cxn ang="5400000">
                <a:pos x="wd2" y="hd2"/>
              </a:cxn>
              <a:cxn ang="10800000">
                <a:pos x="wd2" y="hd2"/>
              </a:cxn>
              <a:cxn ang="16200000">
                <a:pos x="wd2" y="hd2"/>
              </a:cxn>
            </a:cxnLst>
            <a:rect l="0" t="0" r="r" b="b"/>
            <a:pathLst>
              <a:path w="21600" h="21600" extrusionOk="0">
                <a:moveTo>
                  <a:pt x="1964" y="18000"/>
                </a:moveTo>
                <a:lnTo>
                  <a:pt x="18655" y="18000"/>
                </a:lnTo>
                <a:lnTo>
                  <a:pt x="18655" y="3600"/>
                </a:lnTo>
                <a:lnTo>
                  <a:pt x="1964" y="3600"/>
                </a:lnTo>
                <a:cubicBezTo>
                  <a:pt x="1964" y="3600"/>
                  <a:pt x="1964" y="18000"/>
                  <a:pt x="1964" y="18000"/>
                </a:cubicBezTo>
                <a:close/>
                <a:moveTo>
                  <a:pt x="19636" y="18000"/>
                </a:moveTo>
                <a:cubicBezTo>
                  <a:pt x="19636" y="18994"/>
                  <a:pt x="19197" y="19800"/>
                  <a:pt x="18655" y="19800"/>
                </a:cubicBezTo>
                <a:lnTo>
                  <a:pt x="1964" y="19800"/>
                </a:lnTo>
                <a:cubicBezTo>
                  <a:pt x="1422" y="19800"/>
                  <a:pt x="982" y="18994"/>
                  <a:pt x="982" y="18000"/>
                </a:cubicBezTo>
                <a:lnTo>
                  <a:pt x="982" y="3600"/>
                </a:lnTo>
                <a:cubicBezTo>
                  <a:pt x="982" y="2606"/>
                  <a:pt x="1422" y="1800"/>
                  <a:pt x="1964" y="1800"/>
                </a:cubicBezTo>
                <a:lnTo>
                  <a:pt x="18655" y="1800"/>
                </a:lnTo>
                <a:cubicBezTo>
                  <a:pt x="19197" y="1800"/>
                  <a:pt x="19636" y="2606"/>
                  <a:pt x="19636" y="3600"/>
                </a:cubicBezTo>
                <a:cubicBezTo>
                  <a:pt x="19636" y="3600"/>
                  <a:pt x="19636" y="18000"/>
                  <a:pt x="19636" y="18000"/>
                </a:cubicBezTo>
                <a:close/>
                <a:moveTo>
                  <a:pt x="20618" y="7200"/>
                </a:moveTo>
                <a:lnTo>
                  <a:pt x="20618" y="3600"/>
                </a:lnTo>
                <a:cubicBezTo>
                  <a:pt x="20618" y="1612"/>
                  <a:pt x="19739" y="0"/>
                  <a:pt x="18655" y="0"/>
                </a:cubicBezTo>
                <a:lnTo>
                  <a:pt x="1964" y="0"/>
                </a:lnTo>
                <a:cubicBezTo>
                  <a:pt x="879" y="0"/>
                  <a:pt x="0" y="1612"/>
                  <a:pt x="0" y="3600"/>
                </a:cubicBezTo>
                <a:lnTo>
                  <a:pt x="0" y="18000"/>
                </a:lnTo>
                <a:cubicBezTo>
                  <a:pt x="0" y="19988"/>
                  <a:pt x="879" y="21600"/>
                  <a:pt x="1964" y="21600"/>
                </a:cubicBezTo>
                <a:lnTo>
                  <a:pt x="18655" y="21600"/>
                </a:lnTo>
                <a:cubicBezTo>
                  <a:pt x="19739" y="21600"/>
                  <a:pt x="20618" y="19988"/>
                  <a:pt x="20618" y="18000"/>
                </a:cubicBezTo>
                <a:lnTo>
                  <a:pt x="20618" y="14401"/>
                </a:lnTo>
                <a:cubicBezTo>
                  <a:pt x="21160" y="14401"/>
                  <a:pt x="21600" y="13594"/>
                  <a:pt x="21600" y="12600"/>
                </a:cubicBezTo>
                <a:lnTo>
                  <a:pt x="21600" y="9000"/>
                </a:lnTo>
                <a:cubicBezTo>
                  <a:pt x="21600" y="8006"/>
                  <a:pt x="21160" y="7200"/>
                  <a:pt x="20618" y="7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5" name="Shape 2669"/>
          <p:cNvSpPr/>
          <p:nvPr/>
        </p:nvSpPr>
        <p:spPr>
          <a:xfrm>
            <a:off x="9529352" y="11304559"/>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12960" y="2161"/>
                </a:moveTo>
                <a:lnTo>
                  <a:pt x="12960" y="2178"/>
                </a:lnTo>
                <a:cubicBezTo>
                  <a:pt x="12662" y="2178"/>
                  <a:pt x="12420" y="2398"/>
                  <a:pt x="12420" y="2669"/>
                </a:cubicBezTo>
                <a:cubicBezTo>
                  <a:pt x="12420" y="2940"/>
                  <a:pt x="12662" y="3160"/>
                  <a:pt x="12960" y="3160"/>
                </a:cubicBezTo>
                <a:lnTo>
                  <a:pt x="12960" y="3172"/>
                </a:lnTo>
                <a:cubicBezTo>
                  <a:pt x="17287" y="4066"/>
                  <a:pt x="20520" y="7577"/>
                  <a:pt x="20520" y="11782"/>
                </a:cubicBezTo>
                <a:cubicBezTo>
                  <a:pt x="20520" y="16662"/>
                  <a:pt x="16168" y="20618"/>
                  <a:pt x="10800" y="20618"/>
                </a:cubicBezTo>
                <a:cubicBezTo>
                  <a:pt x="5432" y="20618"/>
                  <a:pt x="1080" y="16662"/>
                  <a:pt x="1080" y="11782"/>
                </a:cubicBezTo>
                <a:cubicBezTo>
                  <a:pt x="1080" y="7577"/>
                  <a:pt x="4313" y="4066"/>
                  <a:pt x="8640" y="3172"/>
                </a:cubicBezTo>
                <a:lnTo>
                  <a:pt x="8640" y="3160"/>
                </a:lnTo>
                <a:cubicBezTo>
                  <a:pt x="8938" y="3160"/>
                  <a:pt x="9180" y="2940"/>
                  <a:pt x="9180" y="2669"/>
                </a:cubicBezTo>
                <a:cubicBezTo>
                  <a:pt x="9180" y="2398"/>
                  <a:pt x="8938" y="2178"/>
                  <a:pt x="8640" y="2178"/>
                </a:cubicBezTo>
                <a:lnTo>
                  <a:pt x="8640" y="2161"/>
                </a:lnTo>
                <a:cubicBezTo>
                  <a:pt x="3710" y="3071"/>
                  <a:pt x="0" y="7031"/>
                  <a:pt x="0" y="11782"/>
                </a:cubicBezTo>
                <a:cubicBezTo>
                  <a:pt x="0" y="17204"/>
                  <a:pt x="4835" y="21600"/>
                  <a:pt x="10800" y="21600"/>
                </a:cubicBezTo>
                <a:cubicBezTo>
                  <a:pt x="16765" y="21600"/>
                  <a:pt x="21600" y="17204"/>
                  <a:pt x="21600" y="11782"/>
                </a:cubicBezTo>
                <a:cubicBezTo>
                  <a:pt x="21600" y="7031"/>
                  <a:pt x="17890" y="3071"/>
                  <a:pt x="12960" y="2161"/>
                </a:cubicBezTo>
                <a:moveTo>
                  <a:pt x="10800" y="12763"/>
                </a:moveTo>
                <a:cubicBezTo>
                  <a:pt x="11098" y="12763"/>
                  <a:pt x="11340" y="12544"/>
                  <a:pt x="11340" y="12272"/>
                </a:cubicBezTo>
                <a:lnTo>
                  <a:pt x="11340" y="491"/>
                </a:lnTo>
                <a:cubicBezTo>
                  <a:pt x="11340" y="220"/>
                  <a:pt x="11098" y="0"/>
                  <a:pt x="10800" y="0"/>
                </a:cubicBezTo>
                <a:cubicBezTo>
                  <a:pt x="10502" y="0"/>
                  <a:pt x="10260" y="220"/>
                  <a:pt x="10260" y="491"/>
                </a:cubicBezTo>
                <a:lnTo>
                  <a:pt x="10260" y="12272"/>
                </a:lnTo>
                <a:cubicBezTo>
                  <a:pt x="10260" y="12544"/>
                  <a:pt x="10502" y="12763"/>
                  <a:pt x="10800" y="1276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6" name="Shape 2670"/>
          <p:cNvSpPr/>
          <p:nvPr/>
        </p:nvSpPr>
        <p:spPr>
          <a:xfrm>
            <a:off x="10207596" y="11354186"/>
            <a:ext cx="363936" cy="264680"/>
          </a:xfrm>
          <a:custGeom>
            <a:avLst/>
            <a:gdLst/>
            <a:ahLst/>
            <a:cxnLst>
              <a:cxn ang="0">
                <a:pos x="wd2" y="hd2"/>
              </a:cxn>
              <a:cxn ang="5400000">
                <a:pos x="wd2" y="hd2"/>
              </a:cxn>
              <a:cxn ang="10800000">
                <a:pos x="wd2" y="hd2"/>
              </a:cxn>
              <a:cxn ang="16200000">
                <a:pos x="wd2" y="hd2"/>
              </a:cxn>
            </a:cxnLst>
            <a:rect l="0" t="0" r="r" b="b"/>
            <a:pathLst>
              <a:path w="21600" h="21600" extrusionOk="0">
                <a:moveTo>
                  <a:pt x="12273" y="21600"/>
                </a:moveTo>
                <a:lnTo>
                  <a:pt x="13255" y="21600"/>
                </a:lnTo>
                <a:lnTo>
                  <a:pt x="13255" y="0"/>
                </a:lnTo>
                <a:lnTo>
                  <a:pt x="12273" y="0"/>
                </a:lnTo>
                <a:cubicBezTo>
                  <a:pt x="12273" y="0"/>
                  <a:pt x="12273" y="21600"/>
                  <a:pt x="12273" y="21600"/>
                </a:cubicBezTo>
                <a:close/>
                <a:moveTo>
                  <a:pt x="14236" y="21600"/>
                </a:moveTo>
                <a:lnTo>
                  <a:pt x="16691" y="21600"/>
                </a:lnTo>
                <a:lnTo>
                  <a:pt x="16691" y="0"/>
                </a:lnTo>
                <a:lnTo>
                  <a:pt x="14236" y="0"/>
                </a:lnTo>
                <a:cubicBezTo>
                  <a:pt x="14236" y="0"/>
                  <a:pt x="14236" y="21600"/>
                  <a:pt x="14236" y="21600"/>
                </a:cubicBezTo>
                <a:close/>
                <a:moveTo>
                  <a:pt x="17673" y="21600"/>
                </a:moveTo>
                <a:lnTo>
                  <a:pt x="18655" y="21600"/>
                </a:lnTo>
                <a:lnTo>
                  <a:pt x="18655" y="0"/>
                </a:lnTo>
                <a:lnTo>
                  <a:pt x="17673" y="0"/>
                </a:lnTo>
                <a:cubicBezTo>
                  <a:pt x="17673" y="0"/>
                  <a:pt x="17673" y="21600"/>
                  <a:pt x="17673" y="21600"/>
                </a:cubicBezTo>
                <a:close/>
                <a:moveTo>
                  <a:pt x="20618" y="0"/>
                </a:moveTo>
                <a:lnTo>
                  <a:pt x="19636" y="0"/>
                </a:lnTo>
                <a:lnTo>
                  <a:pt x="19636" y="21600"/>
                </a:lnTo>
                <a:lnTo>
                  <a:pt x="20618" y="21600"/>
                </a:lnTo>
                <a:cubicBezTo>
                  <a:pt x="21160" y="21600"/>
                  <a:pt x="21600" y="20996"/>
                  <a:pt x="21600" y="20250"/>
                </a:cubicBezTo>
                <a:lnTo>
                  <a:pt x="21600" y="1350"/>
                </a:lnTo>
                <a:cubicBezTo>
                  <a:pt x="21600" y="605"/>
                  <a:pt x="21160" y="0"/>
                  <a:pt x="20618" y="0"/>
                </a:cubicBezTo>
                <a:moveTo>
                  <a:pt x="4909" y="21600"/>
                </a:moveTo>
                <a:lnTo>
                  <a:pt x="5891" y="21600"/>
                </a:lnTo>
                <a:lnTo>
                  <a:pt x="5891" y="0"/>
                </a:lnTo>
                <a:lnTo>
                  <a:pt x="4909" y="0"/>
                </a:lnTo>
                <a:cubicBezTo>
                  <a:pt x="4909" y="0"/>
                  <a:pt x="4909" y="21600"/>
                  <a:pt x="4909" y="21600"/>
                </a:cubicBezTo>
                <a:close/>
                <a:moveTo>
                  <a:pt x="0" y="1350"/>
                </a:moveTo>
                <a:lnTo>
                  <a:pt x="0" y="20250"/>
                </a:lnTo>
                <a:cubicBezTo>
                  <a:pt x="0" y="20996"/>
                  <a:pt x="440" y="21600"/>
                  <a:pt x="982" y="21600"/>
                </a:cubicBezTo>
                <a:lnTo>
                  <a:pt x="982" y="0"/>
                </a:lnTo>
                <a:cubicBezTo>
                  <a:pt x="440" y="0"/>
                  <a:pt x="0" y="605"/>
                  <a:pt x="0" y="1350"/>
                </a:cubicBezTo>
                <a:moveTo>
                  <a:pt x="1964" y="21600"/>
                </a:moveTo>
                <a:lnTo>
                  <a:pt x="3927" y="21600"/>
                </a:lnTo>
                <a:lnTo>
                  <a:pt x="3927" y="0"/>
                </a:lnTo>
                <a:lnTo>
                  <a:pt x="1964" y="0"/>
                </a:lnTo>
                <a:cubicBezTo>
                  <a:pt x="1964" y="0"/>
                  <a:pt x="1964" y="21600"/>
                  <a:pt x="1964" y="21600"/>
                </a:cubicBezTo>
                <a:close/>
                <a:moveTo>
                  <a:pt x="6873" y="21600"/>
                </a:moveTo>
                <a:lnTo>
                  <a:pt x="9327" y="21600"/>
                </a:lnTo>
                <a:lnTo>
                  <a:pt x="9327" y="0"/>
                </a:lnTo>
                <a:lnTo>
                  <a:pt x="6873" y="0"/>
                </a:lnTo>
                <a:cubicBezTo>
                  <a:pt x="6873" y="0"/>
                  <a:pt x="6873" y="21600"/>
                  <a:pt x="6873" y="21600"/>
                </a:cubicBezTo>
                <a:close/>
                <a:moveTo>
                  <a:pt x="10309" y="21600"/>
                </a:moveTo>
                <a:lnTo>
                  <a:pt x="11291" y="21600"/>
                </a:lnTo>
                <a:lnTo>
                  <a:pt x="11291" y="0"/>
                </a:lnTo>
                <a:lnTo>
                  <a:pt x="10309" y="0"/>
                </a:lnTo>
                <a:cubicBezTo>
                  <a:pt x="10309" y="0"/>
                  <a:pt x="10309" y="21600"/>
                  <a:pt x="10309" y="216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7" name="Shape 2671"/>
          <p:cNvSpPr/>
          <p:nvPr/>
        </p:nvSpPr>
        <p:spPr>
          <a:xfrm>
            <a:off x="10902382" y="1130455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309" y="15421"/>
                </a:moveTo>
                <a:cubicBezTo>
                  <a:pt x="10666" y="15276"/>
                  <a:pt x="10995" y="15082"/>
                  <a:pt x="11291" y="14845"/>
                </a:cubicBezTo>
                <a:lnTo>
                  <a:pt x="11291" y="8719"/>
                </a:lnTo>
                <a:cubicBezTo>
                  <a:pt x="10995" y="8482"/>
                  <a:pt x="10666" y="8287"/>
                  <a:pt x="10309" y="8143"/>
                </a:cubicBezTo>
                <a:cubicBezTo>
                  <a:pt x="10309" y="8143"/>
                  <a:pt x="10309" y="15421"/>
                  <a:pt x="10309" y="15421"/>
                </a:cubicBezTo>
                <a:close/>
                <a:moveTo>
                  <a:pt x="12273" y="13681"/>
                </a:moveTo>
                <a:cubicBezTo>
                  <a:pt x="12585" y="13118"/>
                  <a:pt x="12764" y="12471"/>
                  <a:pt x="12764" y="11782"/>
                </a:cubicBezTo>
                <a:cubicBezTo>
                  <a:pt x="12764" y="11092"/>
                  <a:pt x="12585" y="10445"/>
                  <a:pt x="12273" y="9882"/>
                </a:cubicBezTo>
                <a:cubicBezTo>
                  <a:pt x="12273" y="9882"/>
                  <a:pt x="12273" y="13681"/>
                  <a:pt x="12273" y="13681"/>
                </a:cubicBezTo>
                <a:close/>
                <a:moveTo>
                  <a:pt x="5891" y="14373"/>
                </a:moveTo>
                <a:lnTo>
                  <a:pt x="5891" y="9190"/>
                </a:lnTo>
                <a:cubicBezTo>
                  <a:pt x="5282" y="9882"/>
                  <a:pt x="4909" y="10788"/>
                  <a:pt x="4909" y="11782"/>
                </a:cubicBezTo>
                <a:cubicBezTo>
                  <a:pt x="4909" y="12776"/>
                  <a:pt x="5282" y="13681"/>
                  <a:pt x="5891" y="14373"/>
                </a:cubicBezTo>
                <a:moveTo>
                  <a:pt x="6873" y="8384"/>
                </a:moveTo>
                <a:lnTo>
                  <a:pt x="6873" y="15179"/>
                </a:lnTo>
                <a:cubicBezTo>
                  <a:pt x="7451" y="15514"/>
                  <a:pt x="8120" y="15709"/>
                  <a:pt x="8836" y="15709"/>
                </a:cubicBezTo>
                <a:cubicBezTo>
                  <a:pt x="9003" y="15709"/>
                  <a:pt x="9166" y="15696"/>
                  <a:pt x="9327" y="15675"/>
                </a:cubicBezTo>
                <a:lnTo>
                  <a:pt x="9327" y="7888"/>
                </a:lnTo>
                <a:cubicBezTo>
                  <a:pt x="9166" y="7868"/>
                  <a:pt x="9003" y="7854"/>
                  <a:pt x="8836" y="7854"/>
                </a:cubicBezTo>
                <a:cubicBezTo>
                  <a:pt x="8120" y="7854"/>
                  <a:pt x="7451" y="8049"/>
                  <a:pt x="6873" y="8384"/>
                </a:cubicBezTo>
                <a:moveTo>
                  <a:pt x="20618" y="0"/>
                </a:moveTo>
                <a:lnTo>
                  <a:pt x="19636" y="0"/>
                </a:lnTo>
                <a:lnTo>
                  <a:pt x="19636" y="15709"/>
                </a:lnTo>
                <a:lnTo>
                  <a:pt x="20618" y="15709"/>
                </a:lnTo>
                <a:cubicBezTo>
                  <a:pt x="21160" y="15709"/>
                  <a:pt x="21600" y="15270"/>
                  <a:pt x="21600" y="14727"/>
                </a:cubicBezTo>
                <a:lnTo>
                  <a:pt x="21600" y="982"/>
                </a:lnTo>
                <a:cubicBezTo>
                  <a:pt x="21600" y="440"/>
                  <a:pt x="21160" y="0"/>
                  <a:pt x="20618" y="0"/>
                </a:cubicBezTo>
                <a:moveTo>
                  <a:pt x="8836" y="17672"/>
                </a:moveTo>
                <a:cubicBezTo>
                  <a:pt x="5583" y="17672"/>
                  <a:pt x="2945" y="15035"/>
                  <a:pt x="2945" y="11782"/>
                </a:cubicBezTo>
                <a:cubicBezTo>
                  <a:pt x="2945" y="8528"/>
                  <a:pt x="5583" y="5891"/>
                  <a:pt x="8836" y="5891"/>
                </a:cubicBezTo>
                <a:cubicBezTo>
                  <a:pt x="12090" y="5891"/>
                  <a:pt x="14727" y="8528"/>
                  <a:pt x="14727" y="11782"/>
                </a:cubicBezTo>
                <a:cubicBezTo>
                  <a:pt x="14727" y="15035"/>
                  <a:pt x="12090" y="17672"/>
                  <a:pt x="8836" y="17672"/>
                </a:cubicBezTo>
                <a:moveTo>
                  <a:pt x="14027" y="16277"/>
                </a:moveTo>
                <a:cubicBezTo>
                  <a:pt x="15072" y="15072"/>
                  <a:pt x="15709" y="13503"/>
                  <a:pt x="15709" y="11782"/>
                </a:cubicBezTo>
                <a:cubicBezTo>
                  <a:pt x="15709" y="7986"/>
                  <a:pt x="12632" y="4909"/>
                  <a:pt x="8836" y="4909"/>
                </a:cubicBezTo>
                <a:cubicBezTo>
                  <a:pt x="5041" y="4909"/>
                  <a:pt x="1964" y="7986"/>
                  <a:pt x="1964" y="11782"/>
                </a:cubicBezTo>
                <a:cubicBezTo>
                  <a:pt x="1964" y="15577"/>
                  <a:pt x="5041" y="18654"/>
                  <a:pt x="8836" y="18654"/>
                </a:cubicBezTo>
                <a:cubicBezTo>
                  <a:pt x="10557" y="18654"/>
                  <a:pt x="12127" y="18017"/>
                  <a:pt x="13333" y="16972"/>
                </a:cubicBezTo>
                <a:lnTo>
                  <a:pt x="17817" y="21456"/>
                </a:lnTo>
                <a:cubicBezTo>
                  <a:pt x="17905" y="21545"/>
                  <a:pt x="18028" y="21600"/>
                  <a:pt x="18164" y="21600"/>
                </a:cubicBezTo>
                <a:cubicBezTo>
                  <a:pt x="18434" y="21600"/>
                  <a:pt x="18655" y="21380"/>
                  <a:pt x="18655" y="21109"/>
                </a:cubicBezTo>
                <a:cubicBezTo>
                  <a:pt x="18655" y="20974"/>
                  <a:pt x="18600" y="20851"/>
                  <a:pt x="18511" y="20762"/>
                </a:cubicBezTo>
                <a:cubicBezTo>
                  <a:pt x="18511" y="20762"/>
                  <a:pt x="14027" y="16277"/>
                  <a:pt x="14027" y="16277"/>
                </a:cubicBezTo>
                <a:close/>
                <a:moveTo>
                  <a:pt x="17673" y="15709"/>
                </a:moveTo>
                <a:lnTo>
                  <a:pt x="18655" y="15709"/>
                </a:lnTo>
                <a:lnTo>
                  <a:pt x="18655" y="0"/>
                </a:lnTo>
                <a:lnTo>
                  <a:pt x="17673" y="0"/>
                </a:lnTo>
                <a:cubicBezTo>
                  <a:pt x="17673" y="0"/>
                  <a:pt x="17673" y="15709"/>
                  <a:pt x="17673" y="15709"/>
                </a:cubicBezTo>
                <a:close/>
                <a:moveTo>
                  <a:pt x="16691" y="15709"/>
                </a:moveTo>
                <a:lnTo>
                  <a:pt x="16691" y="11783"/>
                </a:lnTo>
                <a:cubicBezTo>
                  <a:pt x="16691" y="13214"/>
                  <a:pt x="16301" y="14553"/>
                  <a:pt x="15631" y="15709"/>
                </a:cubicBezTo>
                <a:cubicBezTo>
                  <a:pt x="15631" y="15709"/>
                  <a:pt x="16691" y="15709"/>
                  <a:pt x="16691" y="15709"/>
                </a:cubicBezTo>
                <a:close/>
                <a:moveTo>
                  <a:pt x="16691" y="0"/>
                </a:moveTo>
                <a:lnTo>
                  <a:pt x="14236" y="0"/>
                </a:lnTo>
                <a:lnTo>
                  <a:pt x="14236" y="6088"/>
                </a:lnTo>
                <a:cubicBezTo>
                  <a:pt x="15745" y="7519"/>
                  <a:pt x="16691" y="9538"/>
                  <a:pt x="16691" y="11781"/>
                </a:cubicBezTo>
                <a:cubicBezTo>
                  <a:pt x="16691" y="11781"/>
                  <a:pt x="16691" y="0"/>
                  <a:pt x="16691" y="0"/>
                </a:cubicBezTo>
                <a:close/>
                <a:moveTo>
                  <a:pt x="11291" y="0"/>
                </a:moveTo>
                <a:lnTo>
                  <a:pt x="10309" y="0"/>
                </a:lnTo>
                <a:lnTo>
                  <a:pt x="10309" y="4070"/>
                </a:lnTo>
                <a:cubicBezTo>
                  <a:pt x="10645" y="4134"/>
                  <a:pt x="10972" y="4219"/>
                  <a:pt x="11291" y="4324"/>
                </a:cubicBezTo>
                <a:cubicBezTo>
                  <a:pt x="11291" y="4324"/>
                  <a:pt x="11291" y="0"/>
                  <a:pt x="11291" y="0"/>
                </a:cubicBezTo>
                <a:close/>
                <a:moveTo>
                  <a:pt x="1964" y="15709"/>
                </a:moveTo>
                <a:lnTo>
                  <a:pt x="2041" y="15709"/>
                </a:lnTo>
                <a:cubicBezTo>
                  <a:pt x="2016" y="15666"/>
                  <a:pt x="1988" y="15625"/>
                  <a:pt x="1964" y="15581"/>
                </a:cubicBezTo>
                <a:cubicBezTo>
                  <a:pt x="1964" y="15581"/>
                  <a:pt x="1964" y="15709"/>
                  <a:pt x="1964" y="15709"/>
                </a:cubicBezTo>
                <a:close/>
                <a:moveTo>
                  <a:pt x="13255" y="0"/>
                </a:moveTo>
                <a:lnTo>
                  <a:pt x="12273" y="0"/>
                </a:lnTo>
                <a:lnTo>
                  <a:pt x="12273" y="4727"/>
                </a:lnTo>
                <a:cubicBezTo>
                  <a:pt x="12613" y="4894"/>
                  <a:pt x="12944" y="5077"/>
                  <a:pt x="13255" y="5289"/>
                </a:cubicBezTo>
                <a:cubicBezTo>
                  <a:pt x="13255" y="5289"/>
                  <a:pt x="13255" y="0"/>
                  <a:pt x="13255" y="0"/>
                </a:cubicBezTo>
                <a:close/>
                <a:moveTo>
                  <a:pt x="9327" y="3952"/>
                </a:moveTo>
                <a:lnTo>
                  <a:pt x="9327" y="0"/>
                </a:lnTo>
                <a:lnTo>
                  <a:pt x="6873" y="0"/>
                </a:lnTo>
                <a:lnTo>
                  <a:pt x="6873" y="4185"/>
                </a:lnTo>
                <a:cubicBezTo>
                  <a:pt x="7501" y="4023"/>
                  <a:pt x="8157" y="3927"/>
                  <a:pt x="8836" y="3927"/>
                </a:cubicBezTo>
                <a:cubicBezTo>
                  <a:pt x="9002" y="3927"/>
                  <a:pt x="9164" y="3942"/>
                  <a:pt x="9327" y="3952"/>
                </a:cubicBezTo>
                <a:moveTo>
                  <a:pt x="5891" y="0"/>
                </a:moveTo>
                <a:lnTo>
                  <a:pt x="4909" y="0"/>
                </a:lnTo>
                <a:lnTo>
                  <a:pt x="4909" y="4987"/>
                </a:lnTo>
                <a:cubicBezTo>
                  <a:pt x="5224" y="4804"/>
                  <a:pt x="5551" y="4641"/>
                  <a:pt x="5891" y="4504"/>
                </a:cubicBezTo>
                <a:cubicBezTo>
                  <a:pt x="5891" y="4504"/>
                  <a:pt x="5891" y="0"/>
                  <a:pt x="5891" y="0"/>
                </a:cubicBezTo>
                <a:close/>
                <a:moveTo>
                  <a:pt x="0" y="982"/>
                </a:moveTo>
                <a:lnTo>
                  <a:pt x="0" y="14727"/>
                </a:lnTo>
                <a:cubicBezTo>
                  <a:pt x="0" y="15270"/>
                  <a:pt x="440" y="15709"/>
                  <a:pt x="982" y="15709"/>
                </a:cubicBezTo>
                <a:lnTo>
                  <a:pt x="982" y="0"/>
                </a:lnTo>
                <a:cubicBezTo>
                  <a:pt x="440" y="0"/>
                  <a:pt x="0" y="440"/>
                  <a:pt x="0" y="982"/>
                </a:cubicBezTo>
                <a:moveTo>
                  <a:pt x="3927" y="5656"/>
                </a:moveTo>
                <a:lnTo>
                  <a:pt x="3927" y="0"/>
                </a:lnTo>
                <a:lnTo>
                  <a:pt x="1964" y="0"/>
                </a:lnTo>
                <a:lnTo>
                  <a:pt x="1964" y="7982"/>
                </a:lnTo>
                <a:cubicBezTo>
                  <a:pt x="2462" y="7084"/>
                  <a:pt x="3131" y="6294"/>
                  <a:pt x="3927" y="565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8" name="Shape 2672"/>
          <p:cNvSpPr/>
          <p:nvPr/>
        </p:nvSpPr>
        <p:spPr>
          <a:xfrm>
            <a:off x="11597168" y="11354186"/>
            <a:ext cx="363936" cy="264680"/>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1782" y="21600"/>
                </a:lnTo>
                <a:lnTo>
                  <a:pt x="11782" y="17550"/>
                </a:lnTo>
                <a:lnTo>
                  <a:pt x="9818" y="17550"/>
                </a:lnTo>
                <a:cubicBezTo>
                  <a:pt x="9818" y="17550"/>
                  <a:pt x="9818" y="21600"/>
                  <a:pt x="9818" y="21600"/>
                </a:cubicBezTo>
                <a:close/>
                <a:moveTo>
                  <a:pt x="7855" y="21600"/>
                </a:moveTo>
                <a:lnTo>
                  <a:pt x="8836" y="21600"/>
                </a:lnTo>
                <a:lnTo>
                  <a:pt x="8836" y="17550"/>
                </a:lnTo>
                <a:lnTo>
                  <a:pt x="7855" y="17550"/>
                </a:lnTo>
                <a:cubicBezTo>
                  <a:pt x="7855" y="17550"/>
                  <a:pt x="7855" y="21600"/>
                  <a:pt x="7855" y="21600"/>
                </a:cubicBezTo>
                <a:close/>
                <a:moveTo>
                  <a:pt x="2945" y="21600"/>
                </a:moveTo>
                <a:lnTo>
                  <a:pt x="3927" y="21600"/>
                </a:lnTo>
                <a:lnTo>
                  <a:pt x="3927" y="17550"/>
                </a:lnTo>
                <a:lnTo>
                  <a:pt x="2945" y="17550"/>
                </a:lnTo>
                <a:cubicBezTo>
                  <a:pt x="2945" y="17550"/>
                  <a:pt x="2945" y="21600"/>
                  <a:pt x="2945" y="21600"/>
                </a:cubicBezTo>
                <a:close/>
                <a:moveTo>
                  <a:pt x="4909" y="21600"/>
                </a:moveTo>
                <a:lnTo>
                  <a:pt x="6873" y="21600"/>
                </a:lnTo>
                <a:lnTo>
                  <a:pt x="6873" y="17550"/>
                </a:lnTo>
                <a:lnTo>
                  <a:pt x="4909" y="17550"/>
                </a:lnTo>
                <a:cubicBezTo>
                  <a:pt x="4909" y="17550"/>
                  <a:pt x="4909" y="21600"/>
                  <a:pt x="4909" y="21600"/>
                </a:cubicBezTo>
                <a:close/>
                <a:moveTo>
                  <a:pt x="12764" y="21600"/>
                </a:moveTo>
                <a:lnTo>
                  <a:pt x="13745" y="21600"/>
                </a:lnTo>
                <a:lnTo>
                  <a:pt x="13745" y="17550"/>
                </a:lnTo>
                <a:lnTo>
                  <a:pt x="12764" y="17550"/>
                </a:lnTo>
                <a:cubicBezTo>
                  <a:pt x="12764" y="17550"/>
                  <a:pt x="12764" y="21600"/>
                  <a:pt x="12764" y="21600"/>
                </a:cubicBezTo>
                <a:close/>
                <a:moveTo>
                  <a:pt x="20618" y="14850"/>
                </a:moveTo>
                <a:lnTo>
                  <a:pt x="982" y="14850"/>
                </a:lnTo>
                <a:lnTo>
                  <a:pt x="982" y="13500"/>
                </a:lnTo>
                <a:lnTo>
                  <a:pt x="20618" y="13500"/>
                </a:lnTo>
                <a:cubicBezTo>
                  <a:pt x="20618" y="13500"/>
                  <a:pt x="20618" y="14850"/>
                  <a:pt x="20618" y="14850"/>
                </a:cubicBezTo>
                <a:close/>
                <a:moveTo>
                  <a:pt x="20618" y="12150"/>
                </a:moveTo>
                <a:lnTo>
                  <a:pt x="982" y="12150"/>
                </a:lnTo>
                <a:cubicBezTo>
                  <a:pt x="440" y="12150"/>
                  <a:pt x="0" y="12755"/>
                  <a:pt x="0" y="13500"/>
                </a:cubicBezTo>
                <a:lnTo>
                  <a:pt x="0" y="14850"/>
                </a:lnTo>
                <a:cubicBezTo>
                  <a:pt x="0" y="15595"/>
                  <a:pt x="440" y="16200"/>
                  <a:pt x="982" y="16200"/>
                </a:cubicBezTo>
                <a:lnTo>
                  <a:pt x="20618" y="16200"/>
                </a:lnTo>
                <a:cubicBezTo>
                  <a:pt x="21160" y="16200"/>
                  <a:pt x="21600" y="15595"/>
                  <a:pt x="21600" y="14850"/>
                </a:cubicBezTo>
                <a:lnTo>
                  <a:pt x="21600" y="13500"/>
                </a:lnTo>
                <a:cubicBezTo>
                  <a:pt x="21600" y="12755"/>
                  <a:pt x="21160" y="12150"/>
                  <a:pt x="20618" y="12150"/>
                </a:cubicBezTo>
                <a:moveTo>
                  <a:pt x="982" y="20250"/>
                </a:moveTo>
                <a:cubicBezTo>
                  <a:pt x="982" y="20996"/>
                  <a:pt x="1422" y="21600"/>
                  <a:pt x="1964" y="21600"/>
                </a:cubicBezTo>
                <a:lnTo>
                  <a:pt x="1964" y="17550"/>
                </a:lnTo>
                <a:lnTo>
                  <a:pt x="982" y="17550"/>
                </a:lnTo>
                <a:cubicBezTo>
                  <a:pt x="982" y="17550"/>
                  <a:pt x="982" y="20250"/>
                  <a:pt x="982" y="20250"/>
                </a:cubicBezTo>
                <a:close/>
                <a:moveTo>
                  <a:pt x="16691" y="21600"/>
                </a:moveTo>
                <a:lnTo>
                  <a:pt x="17673" y="21600"/>
                </a:lnTo>
                <a:lnTo>
                  <a:pt x="17673" y="17550"/>
                </a:lnTo>
                <a:lnTo>
                  <a:pt x="16691" y="17550"/>
                </a:lnTo>
                <a:cubicBezTo>
                  <a:pt x="16691" y="17550"/>
                  <a:pt x="16691" y="21600"/>
                  <a:pt x="16691" y="21600"/>
                </a:cubicBezTo>
                <a:close/>
                <a:moveTo>
                  <a:pt x="14727" y="21600"/>
                </a:moveTo>
                <a:lnTo>
                  <a:pt x="15709" y="21600"/>
                </a:lnTo>
                <a:lnTo>
                  <a:pt x="15709" y="17550"/>
                </a:lnTo>
                <a:lnTo>
                  <a:pt x="14727" y="17550"/>
                </a:lnTo>
                <a:cubicBezTo>
                  <a:pt x="14727" y="17550"/>
                  <a:pt x="14727" y="21600"/>
                  <a:pt x="14727" y="21600"/>
                </a:cubicBezTo>
                <a:close/>
                <a:moveTo>
                  <a:pt x="18655" y="21600"/>
                </a:moveTo>
                <a:lnTo>
                  <a:pt x="19636" y="21600"/>
                </a:lnTo>
                <a:cubicBezTo>
                  <a:pt x="20178" y="21600"/>
                  <a:pt x="20618" y="20996"/>
                  <a:pt x="20618" y="20250"/>
                </a:cubicBezTo>
                <a:lnTo>
                  <a:pt x="20618" y="17550"/>
                </a:lnTo>
                <a:lnTo>
                  <a:pt x="18655" y="17550"/>
                </a:lnTo>
                <a:cubicBezTo>
                  <a:pt x="18655" y="17550"/>
                  <a:pt x="18655" y="21600"/>
                  <a:pt x="18655" y="21600"/>
                </a:cubicBezTo>
                <a:close/>
                <a:moveTo>
                  <a:pt x="15709" y="0"/>
                </a:moveTo>
                <a:lnTo>
                  <a:pt x="14727" y="0"/>
                </a:lnTo>
                <a:lnTo>
                  <a:pt x="14727" y="10800"/>
                </a:lnTo>
                <a:lnTo>
                  <a:pt x="15709" y="10800"/>
                </a:lnTo>
                <a:cubicBezTo>
                  <a:pt x="15709" y="10800"/>
                  <a:pt x="15709" y="0"/>
                  <a:pt x="15709" y="0"/>
                </a:cubicBezTo>
                <a:close/>
                <a:moveTo>
                  <a:pt x="20618" y="1350"/>
                </a:moveTo>
                <a:cubicBezTo>
                  <a:pt x="20618" y="605"/>
                  <a:pt x="20178" y="0"/>
                  <a:pt x="19636" y="0"/>
                </a:cubicBezTo>
                <a:lnTo>
                  <a:pt x="18655" y="0"/>
                </a:lnTo>
                <a:lnTo>
                  <a:pt x="18655" y="10800"/>
                </a:lnTo>
                <a:lnTo>
                  <a:pt x="20618" y="10800"/>
                </a:lnTo>
                <a:cubicBezTo>
                  <a:pt x="20618" y="10800"/>
                  <a:pt x="20618" y="1350"/>
                  <a:pt x="20618" y="1350"/>
                </a:cubicBezTo>
                <a:close/>
                <a:moveTo>
                  <a:pt x="13745" y="0"/>
                </a:moveTo>
                <a:lnTo>
                  <a:pt x="12764" y="0"/>
                </a:lnTo>
                <a:lnTo>
                  <a:pt x="12764" y="10800"/>
                </a:lnTo>
                <a:lnTo>
                  <a:pt x="13745" y="10800"/>
                </a:lnTo>
                <a:cubicBezTo>
                  <a:pt x="13745" y="10800"/>
                  <a:pt x="13745" y="0"/>
                  <a:pt x="13745" y="0"/>
                </a:cubicBezTo>
                <a:close/>
                <a:moveTo>
                  <a:pt x="17673" y="0"/>
                </a:moveTo>
                <a:lnTo>
                  <a:pt x="16691" y="0"/>
                </a:lnTo>
                <a:lnTo>
                  <a:pt x="16691" y="10800"/>
                </a:lnTo>
                <a:lnTo>
                  <a:pt x="17673" y="10800"/>
                </a:lnTo>
                <a:cubicBezTo>
                  <a:pt x="17673" y="10800"/>
                  <a:pt x="17673" y="0"/>
                  <a:pt x="17673" y="0"/>
                </a:cubicBezTo>
                <a:close/>
                <a:moveTo>
                  <a:pt x="1964" y="0"/>
                </a:moveTo>
                <a:cubicBezTo>
                  <a:pt x="1422" y="0"/>
                  <a:pt x="982" y="605"/>
                  <a:pt x="982" y="1350"/>
                </a:cubicBezTo>
                <a:lnTo>
                  <a:pt x="982" y="10800"/>
                </a:lnTo>
                <a:lnTo>
                  <a:pt x="1964" y="10800"/>
                </a:lnTo>
                <a:cubicBezTo>
                  <a:pt x="1964" y="10800"/>
                  <a:pt x="1964" y="0"/>
                  <a:pt x="1964" y="0"/>
                </a:cubicBezTo>
                <a:close/>
                <a:moveTo>
                  <a:pt x="3927" y="0"/>
                </a:moveTo>
                <a:lnTo>
                  <a:pt x="2945" y="0"/>
                </a:lnTo>
                <a:lnTo>
                  <a:pt x="2945" y="10800"/>
                </a:lnTo>
                <a:lnTo>
                  <a:pt x="3927" y="10800"/>
                </a:lnTo>
                <a:cubicBezTo>
                  <a:pt x="3927" y="10800"/>
                  <a:pt x="3927" y="0"/>
                  <a:pt x="3927" y="0"/>
                </a:cubicBezTo>
                <a:close/>
                <a:moveTo>
                  <a:pt x="6873" y="0"/>
                </a:moveTo>
                <a:lnTo>
                  <a:pt x="4909" y="0"/>
                </a:lnTo>
                <a:lnTo>
                  <a:pt x="4909" y="10800"/>
                </a:lnTo>
                <a:lnTo>
                  <a:pt x="6873" y="10800"/>
                </a:lnTo>
                <a:cubicBezTo>
                  <a:pt x="6873" y="10800"/>
                  <a:pt x="6873" y="0"/>
                  <a:pt x="6873" y="0"/>
                </a:cubicBezTo>
                <a:close/>
                <a:moveTo>
                  <a:pt x="8836" y="0"/>
                </a:moveTo>
                <a:lnTo>
                  <a:pt x="7855" y="0"/>
                </a:lnTo>
                <a:lnTo>
                  <a:pt x="7855" y="10800"/>
                </a:lnTo>
                <a:lnTo>
                  <a:pt x="8836" y="10800"/>
                </a:lnTo>
                <a:cubicBezTo>
                  <a:pt x="8836" y="10800"/>
                  <a:pt x="8836" y="0"/>
                  <a:pt x="8836" y="0"/>
                </a:cubicBezTo>
                <a:close/>
                <a:moveTo>
                  <a:pt x="11782" y="0"/>
                </a:moveTo>
                <a:lnTo>
                  <a:pt x="9818" y="0"/>
                </a:lnTo>
                <a:lnTo>
                  <a:pt x="9818" y="10800"/>
                </a:lnTo>
                <a:lnTo>
                  <a:pt x="11782" y="10800"/>
                </a:lnTo>
                <a:cubicBezTo>
                  <a:pt x="11782" y="10800"/>
                  <a:pt x="11782" y="0"/>
                  <a:pt x="11782" y="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9" name="Shape 2673"/>
          <p:cNvSpPr/>
          <p:nvPr/>
        </p:nvSpPr>
        <p:spPr>
          <a:xfrm>
            <a:off x="12291955" y="1130455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455" y="10309"/>
                </a:moveTo>
                <a:cubicBezTo>
                  <a:pt x="2726" y="10309"/>
                  <a:pt x="2945" y="10090"/>
                  <a:pt x="2945" y="9818"/>
                </a:cubicBezTo>
                <a:cubicBezTo>
                  <a:pt x="2945" y="9547"/>
                  <a:pt x="2726" y="9327"/>
                  <a:pt x="2455" y="9327"/>
                </a:cubicBezTo>
                <a:cubicBezTo>
                  <a:pt x="2183" y="9327"/>
                  <a:pt x="1964" y="9547"/>
                  <a:pt x="1964" y="9818"/>
                </a:cubicBezTo>
                <a:cubicBezTo>
                  <a:pt x="1964" y="10090"/>
                  <a:pt x="2183" y="10309"/>
                  <a:pt x="2455" y="10309"/>
                </a:cubicBezTo>
                <a:moveTo>
                  <a:pt x="20618" y="11782"/>
                </a:moveTo>
                <a:lnTo>
                  <a:pt x="982" y="11782"/>
                </a:lnTo>
                <a:lnTo>
                  <a:pt x="982" y="7855"/>
                </a:lnTo>
                <a:lnTo>
                  <a:pt x="20618" y="7855"/>
                </a:lnTo>
                <a:cubicBezTo>
                  <a:pt x="20618" y="7855"/>
                  <a:pt x="20618" y="11782"/>
                  <a:pt x="20618" y="11782"/>
                </a:cubicBezTo>
                <a:close/>
                <a:moveTo>
                  <a:pt x="2945" y="982"/>
                </a:moveTo>
                <a:lnTo>
                  <a:pt x="14727" y="982"/>
                </a:lnTo>
                <a:lnTo>
                  <a:pt x="14727" y="4418"/>
                </a:lnTo>
                <a:cubicBezTo>
                  <a:pt x="14727" y="4690"/>
                  <a:pt x="14947" y="4909"/>
                  <a:pt x="15218" y="4909"/>
                </a:cubicBezTo>
                <a:lnTo>
                  <a:pt x="18655" y="4909"/>
                </a:lnTo>
                <a:lnTo>
                  <a:pt x="18655" y="6873"/>
                </a:lnTo>
                <a:lnTo>
                  <a:pt x="2945" y="6873"/>
                </a:lnTo>
                <a:cubicBezTo>
                  <a:pt x="2945" y="6873"/>
                  <a:pt x="2945" y="982"/>
                  <a:pt x="2945" y="982"/>
                </a:cubicBezTo>
                <a:close/>
                <a:moveTo>
                  <a:pt x="15709" y="1473"/>
                </a:moveTo>
                <a:lnTo>
                  <a:pt x="18164" y="3927"/>
                </a:lnTo>
                <a:lnTo>
                  <a:pt x="15709" y="3927"/>
                </a:lnTo>
                <a:cubicBezTo>
                  <a:pt x="15709" y="3927"/>
                  <a:pt x="15709" y="1473"/>
                  <a:pt x="15709" y="1473"/>
                </a:cubicBezTo>
                <a:close/>
                <a:moveTo>
                  <a:pt x="20618" y="6873"/>
                </a:moveTo>
                <a:lnTo>
                  <a:pt x="19636" y="6873"/>
                </a:lnTo>
                <a:lnTo>
                  <a:pt x="19636" y="3927"/>
                </a:lnTo>
                <a:lnTo>
                  <a:pt x="15709" y="0"/>
                </a:lnTo>
                <a:lnTo>
                  <a:pt x="2945" y="0"/>
                </a:lnTo>
                <a:cubicBezTo>
                  <a:pt x="2403" y="0"/>
                  <a:pt x="1964" y="440"/>
                  <a:pt x="1964" y="982"/>
                </a:cubicBezTo>
                <a:lnTo>
                  <a:pt x="1964" y="6873"/>
                </a:lnTo>
                <a:lnTo>
                  <a:pt x="982" y="6873"/>
                </a:lnTo>
                <a:cubicBezTo>
                  <a:pt x="439" y="6873"/>
                  <a:pt x="0" y="7313"/>
                  <a:pt x="0" y="7855"/>
                </a:cubicBezTo>
                <a:lnTo>
                  <a:pt x="0" y="11782"/>
                </a:lnTo>
                <a:cubicBezTo>
                  <a:pt x="0" y="12324"/>
                  <a:pt x="439" y="12764"/>
                  <a:pt x="982" y="12764"/>
                </a:cubicBezTo>
                <a:lnTo>
                  <a:pt x="1964" y="12764"/>
                </a:lnTo>
                <a:lnTo>
                  <a:pt x="1964" y="21109"/>
                </a:lnTo>
                <a:cubicBezTo>
                  <a:pt x="1964" y="21381"/>
                  <a:pt x="2183" y="21600"/>
                  <a:pt x="2455" y="21600"/>
                </a:cubicBezTo>
                <a:cubicBezTo>
                  <a:pt x="2726" y="21600"/>
                  <a:pt x="2945" y="21381"/>
                  <a:pt x="2945" y="21109"/>
                </a:cubicBezTo>
                <a:lnTo>
                  <a:pt x="2945" y="12764"/>
                </a:lnTo>
                <a:lnTo>
                  <a:pt x="3927" y="12764"/>
                </a:lnTo>
                <a:lnTo>
                  <a:pt x="3927" y="18164"/>
                </a:lnTo>
                <a:cubicBezTo>
                  <a:pt x="3927" y="18435"/>
                  <a:pt x="4147" y="18655"/>
                  <a:pt x="4418" y="18655"/>
                </a:cubicBezTo>
                <a:cubicBezTo>
                  <a:pt x="4690" y="18655"/>
                  <a:pt x="4909" y="18435"/>
                  <a:pt x="4909" y="18164"/>
                </a:cubicBezTo>
                <a:lnTo>
                  <a:pt x="4909" y="12764"/>
                </a:lnTo>
                <a:lnTo>
                  <a:pt x="5891" y="12764"/>
                </a:lnTo>
                <a:lnTo>
                  <a:pt x="5891" y="15218"/>
                </a:lnTo>
                <a:cubicBezTo>
                  <a:pt x="5891" y="15490"/>
                  <a:pt x="6110" y="15709"/>
                  <a:pt x="6382" y="15709"/>
                </a:cubicBezTo>
                <a:cubicBezTo>
                  <a:pt x="6653" y="15709"/>
                  <a:pt x="6873" y="15490"/>
                  <a:pt x="6873" y="15218"/>
                </a:cubicBezTo>
                <a:lnTo>
                  <a:pt x="6873" y="12764"/>
                </a:lnTo>
                <a:lnTo>
                  <a:pt x="7855" y="12764"/>
                </a:lnTo>
                <a:lnTo>
                  <a:pt x="7855" y="20127"/>
                </a:lnTo>
                <a:cubicBezTo>
                  <a:pt x="7855" y="20399"/>
                  <a:pt x="8074" y="20618"/>
                  <a:pt x="8345" y="20618"/>
                </a:cubicBezTo>
                <a:cubicBezTo>
                  <a:pt x="8617" y="20618"/>
                  <a:pt x="8836" y="20399"/>
                  <a:pt x="8836" y="20127"/>
                </a:cubicBezTo>
                <a:lnTo>
                  <a:pt x="8836" y="12764"/>
                </a:lnTo>
                <a:lnTo>
                  <a:pt x="10309" y="12764"/>
                </a:lnTo>
                <a:lnTo>
                  <a:pt x="10309" y="19145"/>
                </a:lnTo>
                <a:cubicBezTo>
                  <a:pt x="10309" y="19417"/>
                  <a:pt x="10529" y="19636"/>
                  <a:pt x="10800" y="19636"/>
                </a:cubicBezTo>
                <a:cubicBezTo>
                  <a:pt x="11071" y="19636"/>
                  <a:pt x="11291" y="19417"/>
                  <a:pt x="11291" y="19145"/>
                </a:cubicBezTo>
                <a:lnTo>
                  <a:pt x="11291" y="12764"/>
                </a:lnTo>
                <a:lnTo>
                  <a:pt x="12764" y="12764"/>
                </a:lnTo>
                <a:lnTo>
                  <a:pt x="12764" y="16200"/>
                </a:lnTo>
                <a:cubicBezTo>
                  <a:pt x="12764" y="16472"/>
                  <a:pt x="12983" y="16691"/>
                  <a:pt x="13255" y="16691"/>
                </a:cubicBezTo>
                <a:cubicBezTo>
                  <a:pt x="13526" y="16691"/>
                  <a:pt x="13745" y="16472"/>
                  <a:pt x="13745" y="16200"/>
                </a:cubicBezTo>
                <a:lnTo>
                  <a:pt x="13745" y="12764"/>
                </a:lnTo>
                <a:lnTo>
                  <a:pt x="14727" y="12764"/>
                </a:lnTo>
                <a:lnTo>
                  <a:pt x="14727" y="17182"/>
                </a:lnTo>
                <a:cubicBezTo>
                  <a:pt x="14727" y="17453"/>
                  <a:pt x="14947" y="17673"/>
                  <a:pt x="15218" y="17673"/>
                </a:cubicBezTo>
                <a:cubicBezTo>
                  <a:pt x="15490" y="17673"/>
                  <a:pt x="15709" y="17453"/>
                  <a:pt x="15709" y="17182"/>
                </a:cubicBezTo>
                <a:lnTo>
                  <a:pt x="15709" y="12764"/>
                </a:lnTo>
                <a:lnTo>
                  <a:pt x="16691" y="12764"/>
                </a:lnTo>
                <a:lnTo>
                  <a:pt x="16691" y="20127"/>
                </a:lnTo>
                <a:cubicBezTo>
                  <a:pt x="16691" y="20399"/>
                  <a:pt x="16910" y="20618"/>
                  <a:pt x="17182" y="20618"/>
                </a:cubicBezTo>
                <a:cubicBezTo>
                  <a:pt x="17453" y="20618"/>
                  <a:pt x="17673" y="20399"/>
                  <a:pt x="17673" y="20127"/>
                </a:cubicBezTo>
                <a:lnTo>
                  <a:pt x="17673" y="12764"/>
                </a:lnTo>
                <a:lnTo>
                  <a:pt x="18655" y="12764"/>
                </a:lnTo>
                <a:lnTo>
                  <a:pt x="18655" y="19145"/>
                </a:lnTo>
                <a:cubicBezTo>
                  <a:pt x="18655" y="19417"/>
                  <a:pt x="18874" y="19636"/>
                  <a:pt x="19145" y="19636"/>
                </a:cubicBezTo>
                <a:cubicBezTo>
                  <a:pt x="19417" y="19636"/>
                  <a:pt x="19636" y="19417"/>
                  <a:pt x="19636" y="19145"/>
                </a:cubicBezTo>
                <a:lnTo>
                  <a:pt x="19636" y="12764"/>
                </a:lnTo>
                <a:lnTo>
                  <a:pt x="20618" y="12764"/>
                </a:lnTo>
                <a:cubicBezTo>
                  <a:pt x="21160" y="12764"/>
                  <a:pt x="21600" y="12324"/>
                  <a:pt x="21600" y="11782"/>
                </a:cubicBezTo>
                <a:lnTo>
                  <a:pt x="21600" y="7855"/>
                </a:lnTo>
                <a:cubicBezTo>
                  <a:pt x="21600" y="7313"/>
                  <a:pt x="21160" y="6873"/>
                  <a:pt x="20618" y="6873"/>
                </a:cubicBezTo>
                <a:moveTo>
                  <a:pt x="4418" y="10309"/>
                </a:moveTo>
                <a:cubicBezTo>
                  <a:pt x="4690" y="10309"/>
                  <a:pt x="4909" y="10090"/>
                  <a:pt x="4909" y="9818"/>
                </a:cubicBezTo>
                <a:cubicBezTo>
                  <a:pt x="4909" y="9547"/>
                  <a:pt x="4690" y="9327"/>
                  <a:pt x="4418" y="9327"/>
                </a:cubicBezTo>
                <a:cubicBezTo>
                  <a:pt x="4147" y="9327"/>
                  <a:pt x="3927" y="9547"/>
                  <a:pt x="3927" y="9818"/>
                </a:cubicBezTo>
                <a:cubicBezTo>
                  <a:pt x="3927" y="10090"/>
                  <a:pt x="4147" y="10309"/>
                  <a:pt x="4418" y="10309"/>
                </a:cubicBezTo>
                <a:moveTo>
                  <a:pt x="12273" y="3927"/>
                </a:moveTo>
                <a:lnTo>
                  <a:pt x="5400" y="3927"/>
                </a:lnTo>
                <a:cubicBezTo>
                  <a:pt x="5129" y="3927"/>
                  <a:pt x="4909" y="4147"/>
                  <a:pt x="4909" y="4418"/>
                </a:cubicBezTo>
                <a:cubicBezTo>
                  <a:pt x="4909" y="4690"/>
                  <a:pt x="5129" y="4909"/>
                  <a:pt x="5400" y="4909"/>
                </a:cubicBezTo>
                <a:lnTo>
                  <a:pt x="12273" y="4909"/>
                </a:lnTo>
                <a:cubicBezTo>
                  <a:pt x="12544" y="4909"/>
                  <a:pt x="12764" y="4690"/>
                  <a:pt x="12764" y="4418"/>
                </a:cubicBezTo>
                <a:cubicBezTo>
                  <a:pt x="12764" y="4147"/>
                  <a:pt x="12544" y="3927"/>
                  <a:pt x="12273"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0" name="Shape 2674"/>
          <p:cNvSpPr/>
          <p:nvPr/>
        </p:nvSpPr>
        <p:spPr>
          <a:xfrm>
            <a:off x="13003283" y="11304559"/>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11880" y="20121"/>
                </a:moveTo>
                <a:cubicBezTo>
                  <a:pt x="11880" y="20393"/>
                  <a:pt x="11637" y="20612"/>
                  <a:pt x="11337" y="20612"/>
                </a:cubicBezTo>
                <a:cubicBezTo>
                  <a:pt x="11181" y="20612"/>
                  <a:pt x="11043" y="20552"/>
                  <a:pt x="10944" y="20457"/>
                </a:cubicBezTo>
                <a:lnTo>
                  <a:pt x="10941" y="20459"/>
                </a:lnTo>
                <a:lnTo>
                  <a:pt x="10800" y="20342"/>
                </a:lnTo>
                <a:lnTo>
                  <a:pt x="10800" y="1256"/>
                </a:lnTo>
                <a:lnTo>
                  <a:pt x="10958" y="1126"/>
                </a:lnTo>
                <a:lnTo>
                  <a:pt x="10960" y="1127"/>
                </a:lnTo>
                <a:cubicBezTo>
                  <a:pt x="11057" y="1042"/>
                  <a:pt x="11190" y="987"/>
                  <a:pt x="11337" y="987"/>
                </a:cubicBezTo>
                <a:cubicBezTo>
                  <a:pt x="11637" y="987"/>
                  <a:pt x="11880" y="1208"/>
                  <a:pt x="11880" y="1479"/>
                </a:cubicBezTo>
                <a:cubicBezTo>
                  <a:pt x="11880" y="1479"/>
                  <a:pt x="11880" y="20121"/>
                  <a:pt x="11880" y="20121"/>
                </a:cubicBezTo>
                <a:close/>
                <a:moveTo>
                  <a:pt x="9720" y="19448"/>
                </a:moveTo>
                <a:lnTo>
                  <a:pt x="4320" y="14979"/>
                </a:lnTo>
                <a:lnTo>
                  <a:pt x="4320" y="6606"/>
                </a:lnTo>
                <a:lnTo>
                  <a:pt x="4562" y="6407"/>
                </a:lnTo>
                <a:lnTo>
                  <a:pt x="4559" y="6406"/>
                </a:lnTo>
                <a:lnTo>
                  <a:pt x="9720" y="2147"/>
                </a:lnTo>
                <a:cubicBezTo>
                  <a:pt x="9720" y="2147"/>
                  <a:pt x="9720" y="19448"/>
                  <a:pt x="9720" y="19448"/>
                </a:cubicBezTo>
                <a:close/>
                <a:moveTo>
                  <a:pt x="3240" y="14649"/>
                </a:moveTo>
                <a:cubicBezTo>
                  <a:pt x="2008" y="14285"/>
                  <a:pt x="1080" y="12700"/>
                  <a:pt x="1080" y="10800"/>
                </a:cubicBezTo>
                <a:cubicBezTo>
                  <a:pt x="1080" y="8900"/>
                  <a:pt x="2008" y="7315"/>
                  <a:pt x="3240" y="6952"/>
                </a:cubicBezTo>
                <a:cubicBezTo>
                  <a:pt x="3240" y="6952"/>
                  <a:pt x="3240" y="14649"/>
                  <a:pt x="3240" y="14649"/>
                </a:cubicBezTo>
                <a:close/>
                <a:moveTo>
                  <a:pt x="12966" y="1472"/>
                </a:moveTo>
                <a:cubicBezTo>
                  <a:pt x="12966" y="658"/>
                  <a:pt x="12238" y="0"/>
                  <a:pt x="11339" y="0"/>
                </a:cubicBezTo>
                <a:cubicBezTo>
                  <a:pt x="10880" y="0"/>
                  <a:pt x="10467" y="174"/>
                  <a:pt x="10170" y="451"/>
                </a:cubicBezTo>
                <a:lnTo>
                  <a:pt x="3565" y="5905"/>
                </a:lnTo>
                <a:cubicBezTo>
                  <a:pt x="1578" y="6050"/>
                  <a:pt x="0" y="8183"/>
                  <a:pt x="0" y="10800"/>
                </a:cubicBezTo>
                <a:cubicBezTo>
                  <a:pt x="0" y="13425"/>
                  <a:pt x="1588" y="15563"/>
                  <a:pt x="3585" y="15696"/>
                </a:cubicBezTo>
                <a:lnTo>
                  <a:pt x="10170" y="21149"/>
                </a:lnTo>
                <a:cubicBezTo>
                  <a:pt x="10466" y="21426"/>
                  <a:pt x="10879" y="21600"/>
                  <a:pt x="11339" y="21600"/>
                </a:cubicBezTo>
                <a:cubicBezTo>
                  <a:pt x="12238" y="21600"/>
                  <a:pt x="12966" y="20941"/>
                  <a:pt x="12966" y="20129"/>
                </a:cubicBezTo>
                <a:cubicBezTo>
                  <a:pt x="12966" y="20110"/>
                  <a:pt x="12961" y="20092"/>
                  <a:pt x="12960" y="20073"/>
                </a:cubicBezTo>
                <a:lnTo>
                  <a:pt x="12960" y="1527"/>
                </a:lnTo>
                <a:cubicBezTo>
                  <a:pt x="12961" y="1508"/>
                  <a:pt x="12966" y="1490"/>
                  <a:pt x="12966" y="1472"/>
                </a:cubicBezTo>
                <a:moveTo>
                  <a:pt x="19124" y="10800"/>
                </a:moveTo>
                <a:lnTo>
                  <a:pt x="21442" y="8693"/>
                </a:lnTo>
                <a:cubicBezTo>
                  <a:pt x="21540" y="8604"/>
                  <a:pt x="21600" y="8481"/>
                  <a:pt x="21600" y="8345"/>
                </a:cubicBezTo>
                <a:cubicBezTo>
                  <a:pt x="21600" y="8074"/>
                  <a:pt x="21358" y="7855"/>
                  <a:pt x="21060" y="7855"/>
                </a:cubicBezTo>
                <a:cubicBezTo>
                  <a:pt x="20911" y="7855"/>
                  <a:pt x="20776" y="7909"/>
                  <a:pt x="20678" y="7998"/>
                </a:cubicBezTo>
                <a:lnTo>
                  <a:pt x="18360" y="10106"/>
                </a:lnTo>
                <a:lnTo>
                  <a:pt x="16042" y="7998"/>
                </a:lnTo>
                <a:cubicBezTo>
                  <a:pt x="15944" y="7909"/>
                  <a:pt x="15809" y="7855"/>
                  <a:pt x="15660" y="7855"/>
                </a:cubicBezTo>
                <a:cubicBezTo>
                  <a:pt x="15362" y="7855"/>
                  <a:pt x="15120" y="8074"/>
                  <a:pt x="15120" y="8345"/>
                </a:cubicBezTo>
                <a:cubicBezTo>
                  <a:pt x="15120" y="8481"/>
                  <a:pt x="15180" y="8604"/>
                  <a:pt x="15278" y="8693"/>
                </a:cubicBezTo>
                <a:lnTo>
                  <a:pt x="17596" y="10800"/>
                </a:lnTo>
                <a:lnTo>
                  <a:pt x="15278" y="12907"/>
                </a:lnTo>
                <a:cubicBezTo>
                  <a:pt x="15180" y="12996"/>
                  <a:pt x="15120" y="13119"/>
                  <a:pt x="15120" y="13255"/>
                </a:cubicBezTo>
                <a:cubicBezTo>
                  <a:pt x="15120" y="13526"/>
                  <a:pt x="15362" y="13745"/>
                  <a:pt x="15660" y="13745"/>
                </a:cubicBezTo>
                <a:cubicBezTo>
                  <a:pt x="15809" y="13745"/>
                  <a:pt x="15944" y="13691"/>
                  <a:pt x="16042" y="13602"/>
                </a:cubicBezTo>
                <a:lnTo>
                  <a:pt x="18360" y="11494"/>
                </a:lnTo>
                <a:lnTo>
                  <a:pt x="20678" y="13602"/>
                </a:lnTo>
                <a:cubicBezTo>
                  <a:pt x="20776" y="13691"/>
                  <a:pt x="20911" y="13745"/>
                  <a:pt x="21060" y="13745"/>
                </a:cubicBezTo>
                <a:cubicBezTo>
                  <a:pt x="21358" y="13745"/>
                  <a:pt x="21600" y="13526"/>
                  <a:pt x="21600" y="13255"/>
                </a:cubicBezTo>
                <a:cubicBezTo>
                  <a:pt x="21600" y="13119"/>
                  <a:pt x="21540" y="12996"/>
                  <a:pt x="21442" y="12907"/>
                </a:cubicBezTo>
                <a:cubicBezTo>
                  <a:pt x="21442" y="12907"/>
                  <a:pt x="19124" y="10800"/>
                  <a:pt x="19124" y="108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1" name="Shape 2675"/>
          <p:cNvSpPr/>
          <p:nvPr/>
        </p:nvSpPr>
        <p:spPr>
          <a:xfrm>
            <a:off x="13764240" y="11304559"/>
            <a:ext cx="198510" cy="363936"/>
          </a:xfrm>
          <a:custGeom>
            <a:avLst/>
            <a:gdLst/>
            <a:ahLst/>
            <a:cxnLst>
              <a:cxn ang="0">
                <a:pos x="wd2" y="hd2"/>
              </a:cxn>
              <a:cxn ang="5400000">
                <a:pos x="wd2" y="hd2"/>
              </a:cxn>
              <a:cxn ang="10800000">
                <a:pos x="wd2" y="hd2"/>
              </a:cxn>
              <a:cxn ang="16200000">
                <a:pos x="wd2" y="hd2"/>
              </a:cxn>
            </a:cxnLst>
            <a:rect l="0" t="0" r="r" b="b"/>
            <a:pathLst>
              <a:path w="21600" h="21600" extrusionOk="0">
                <a:moveTo>
                  <a:pt x="19790" y="20121"/>
                </a:moveTo>
                <a:cubicBezTo>
                  <a:pt x="19790" y="20393"/>
                  <a:pt x="19385" y="20612"/>
                  <a:pt x="18886" y="20612"/>
                </a:cubicBezTo>
                <a:cubicBezTo>
                  <a:pt x="18626" y="20612"/>
                  <a:pt x="18396" y="20552"/>
                  <a:pt x="18231" y="20457"/>
                </a:cubicBezTo>
                <a:lnTo>
                  <a:pt x="18227" y="20459"/>
                </a:lnTo>
                <a:lnTo>
                  <a:pt x="17991" y="20342"/>
                </a:lnTo>
                <a:lnTo>
                  <a:pt x="17991" y="1256"/>
                </a:lnTo>
                <a:lnTo>
                  <a:pt x="18255" y="1126"/>
                </a:lnTo>
                <a:lnTo>
                  <a:pt x="18258" y="1127"/>
                </a:lnTo>
                <a:cubicBezTo>
                  <a:pt x="18421" y="1042"/>
                  <a:pt x="18641" y="987"/>
                  <a:pt x="18886" y="987"/>
                </a:cubicBezTo>
                <a:cubicBezTo>
                  <a:pt x="19385" y="987"/>
                  <a:pt x="19790" y="1208"/>
                  <a:pt x="19790" y="1479"/>
                </a:cubicBezTo>
                <a:cubicBezTo>
                  <a:pt x="19790" y="1479"/>
                  <a:pt x="19790" y="20121"/>
                  <a:pt x="19790" y="20121"/>
                </a:cubicBezTo>
                <a:close/>
                <a:moveTo>
                  <a:pt x="16192" y="19448"/>
                </a:moveTo>
                <a:lnTo>
                  <a:pt x="7196" y="14978"/>
                </a:lnTo>
                <a:lnTo>
                  <a:pt x="7196" y="6607"/>
                </a:lnTo>
                <a:lnTo>
                  <a:pt x="7599" y="6407"/>
                </a:lnTo>
                <a:lnTo>
                  <a:pt x="7595" y="6406"/>
                </a:lnTo>
                <a:lnTo>
                  <a:pt x="16192" y="2147"/>
                </a:lnTo>
                <a:cubicBezTo>
                  <a:pt x="16192" y="2147"/>
                  <a:pt x="16192" y="19448"/>
                  <a:pt x="16192" y="19448"/>
                </a:cubicBezTo>
                <a:close/>
                <a:moveTo>
                  <a:pt x="5397" y="14648"/>
                </a:moveTo>
                <a:cubicBezTo>
                  <a:pt x="3344" y="14284"/>
                  <a:pt x="1799" y="12700"/>
                  <a:pt x="1799" y="10800"/>
                </a:cubicBezTo>
                <a:cubicBezTo>
                  <a:pt x="1799" y="8900"/>
                  <a:pt x="3344" y="7315"/>
                  <a:pt x="5397" y="6952"/>
                </a:cubicBezTo>
                <a:cubicBezTo>
                  <a:pt x="5397" y="6952"/>
                  <a:pt x="5397" y="14648"/>
                  <a:pt x="5397" y="14648"/>
                </a:cubicBezTo>
                <a:close/>
                <a:moveTo>
                  <a:pt x="21589" y="1527"/>
                </a:moveTo>
                <a:cubicBezTo>
                  <a:pt x="21591" y="1508"/>
                  <a:pt x="21600" y="1490"/>
                  <a:pt x="21600" y="1472"/>
                </a:cubicBezTo>
                <a:cubicBezTo>
                  <a:pt x="21600" y="658"/>
                  <a:pt x="20386" y="0"/>
                  <a:pt x="18889" y="0"/>
                </a:cubicBezTo>
                <a:cubicBezTo>
                  <a:pt x="18123" y="0"/>
                  <a:pt x="17435" y="174"/>
                  <a:pt x="16942" y="451"/>
                </a:cubicBezTo>
                <a:lnTo>
                  <a:pt x="5939" y="5905"/>
                </a:lnTo>
                <a:cubicBezTo>
                  <a:pt x="2628" y="6050"/>
                  <a:pt x="0" y="8183"/>
                  <a:pt x="0" y="10800"/>
                </a:cubicBezTo>
                <a:cubicBezTo>
                  <a:pt x="0" y="13425"/>
                  <a:pt x="2646" y="15563"/>
                  <a:pt x="5972" y="15696"/>
                </a:cubicBezTo>
                <a:lnTo>
                  <a:pt x="16942" y="21148"/>
                </a:lnTo>
                <a:cubicBezTo>
                  <a:pt x="17434" y="21426"/>
                  <a:pt x="18123" y="21600"/>
                  <a:pt x="18889" y="21600"/>
                </a:cubicBezTo>
                <a:cubicBezTo>
                  <a:pt x="20386" y="21600"/>
                  <a:pt x="21600" y="20941"/>
                  <a:pt x="21600" y="20129"/>
                </a:cubicBezTo>
                <a:cubicBezTo>
                  <a:pt x="21600" y="20110"/>
                  <a:pt x="21591" y="20092"/>
                  <a:pt x="21589" y="20073"/>
                </a:cubicBezTo>
                <a:cubicBezTo>
                  <a:pt x="21589" y="20073"/>
                  <a:pt x="21589" y="1527"/>
                  <a:pt x="21589" y="1527"/>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2" name="Shape 2676"/>
          <p:cNvSpPr/>
          <p:nvPr/>
        </p:nvSpPr>
        <p:spPr>
          <a:xfrm>
            <a:off x="14425941" y="11304559"/>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14850" y="20121"/>
                </a:moveTo>
                <a:cubicBezTo>
                  <a:pt x="14850" y="20393"/>
                  <a:pt x="14546" y="20612"/>
                  <a:pt x="14171" y="20612"/>
                </a:cubicBezTo>
                <a:cubicBezTo>
                  <a:pt x="13977" y="20612"/>
                  <a:pt x="13804" y="20552"/>
                  <a:pt x="13680" y="20457"/>
                </a:cubicBezTo>
                <a:lnTo>
                  <a:pt x="13677" y="20459"/>
                </a:lnTo>
                <a:lnTo>
                  <a:pt x="13500" y="20342"/>
                </a:lnTo>
                <a:lnTo>
                  <a:pt x="13500" y="1256"/>
                </a:lnTo>
                <a:lnTo>
                  <a:pt x="13698" y="1126"/>
                </a:lnTo>
                <a:lnTo>
                  <a:pt x="13700" y="1127"/>
                </a:lnTo>
                <a:cubicBezTo>
                  <a:pt x="13822" y="1042"/>
                  <a:pt x="13988" y="987"/>
                  <a:pt x="14171" y="987"/>
                </a:cubicBezTo>
                <a:cubicBezTo>
                  <a:pt x="14546" y="987"/>
                  <a:pt x="14850" y="1208"/>
                  <a:pt x="14850" y="1479"/>
                </a:cubicBezTo>
                <a:cubicBezTo>
                  <a:pt x="14850" y="1479"/>
                  <a:pt x="14850" y="20121"/>
                  <a:pt x="14850" y="20121"/>
                </a:cubicBezTo>
                <a:close/>
                <a:moveTo>
                  <a:pt x="12150" y="19448"/>
                </a:moveTo>
                <a:lnTo>
                  <a:pt x="5400" y="14978"/>
                </a:lnTo>
                <a:lnTo>
                  <a:pt x="5400" y="6607"/>
                </a:lnTo>
                <a:lnTo>
                  <a:pt x="5702" y="6407"/>
                </a:lnTo>
                <a:lnTo>
                  <a:pt x="5699" y="6406"/>
                </a:lnTo>
                <a:lnTo>
                  <a:pt x="12150" y="2147"/>
                </a:lnTo>
                <a:cubicBezTo>
                  <a:pt x="12150" y="2147"/>
                  <a:pt x="12150" y="19448"/>
                  <a:pt x="12150" y="19448"/>
                </a:cubicBezTo>
                <a:close/>
                <a:moveTo>
                  <a:pt x="4050" y="14648"/>
                </a:moveTo>
                <a:cubicBezTo>
                  <a:pt x="2509" y="14284"/>
                  <a:pt x="1350" y="12700"/>
                  <a:pt x="1350" y="10800"/>
                </a:cubicBezTo>
                <a:cubicBezTo>
                  <a:pt x="1350" y="8900"/>
                  <a:pt x="2509" y="7315"/>
                  <a:pt x="4050" y="6952"/>
                </a:cubicBezTo>
                <a:cubicBezTo>
                  <a:pt x="4050" y="6952"/>
                  <a:pt x="4050" y="14648"/>
                  <a:pt x="4050" y="14648"/>
                </a:cubicBezTo>
                <a:close/>
                <a:moveTo>
                  <a:pt x="16208" y="1472"/>
                </a:moveTo>
                <a:cubicBezTo>
                  <a:pt x="16208" y="658"/>
                  <a:pt x="15297" y="0"/>
                  <a:pt x="14174" y="0"/>
                </a:cubicBezTo>
                <a:cubicBezTo>
                  <a:pt x="13599" y="0"/>
                  <a:pt x="13083" y="174"/>
                  <a:pt x="12713" y="451"/>
                </a:cubicBezTo>
                <a:lnTo>
                  <a:pt x="4456" y="5905"/>
                </a:lnTo>
                <a:cubicBezTo>
                  <a:pt x="1972" y="6050"/>
                  <a:pt x="0" y="8183"/>
                  <a:pt x="0" y="10800"/>
                </a:cubicBezTo>
                <a:cubicBezTo>
                  <a:pt x="0" y="13425"/>
                  <a:pt x="1985" y="15563"/>
                  <a:pt x="4481" y="15696"/>
                </a:cubicBezTo>
                <a:lnTo>
                  <a:pt x="12713" y="21148"/>
                </a:lnTo>
                <a:cubicBezTo>
                  <a:pt x="13083" y="21426"/>
                  <a:pt x="13599" y="21600"/>
                  <a:pt x="14174" y="21600"/>
                </a:cubicBezTo>
                <a:cubicBezTo>
                  <a:pt x="15297" y="21600"/>
                  <a:pt x="16208" y="20941"/>
                  <a:pt x="16208" y="20129"/>
                </a:cubicBezTo>
                <a:cubicBezTo>
                  <a:pt x="16208" y="20110"/>
                  <a:pt x="16201" y="20092"/>
                  <a:pt x="16200" y="20073"/>
                </a:cubicBezTo>
                <a:lnTo>
                  <a:pt x="16200" y="1527"/>
                </a:lnTo>
                <a:cubicBezTo>
                  <a:pt x="16201" y="1508"/>
                  <a:pt x="16208" y="1490"/>
                  <a:pt x="16208" y="1472"/>
                </a:cubicBezTo>
                <a:moveTo>
                  <a:pt x="18225" y="7855"/>
                </a:moveTo>
                <a:cubicBezTo>
                  <a:pt x="17852" y="7855"/>
                  <a:pt x="17550" y="8074"/>
                  <a:pt x="17550" y="8345"/>
                </a:cubicBezTo>
                <a:cubicBezTo>
                  <a:pt x="17550" y="8617"/>
                  <a:pt x="17852" y="8836"/>
                  <a:pt x="18225" y="8836"/>
                </a:cubicBezTo>
                <a:cubicBezTo>
                  <a:pt x="19344" y="8836"/>
                  <a:pt x="20250" y="9716"/>
                  <a:pt x="20250" y="10800"/>
                </a:cubicBezTo>
                <a:cubicBezTo>
                  <a:pt x="20250" y="11884"/>
                  <a:pt x="19344" y="12764"/>
                  <a:pt x="18225" y="12764"/>
                </a:cubicBezTo>
                <a:cubicBezTo>
                  <a:pt x="17852" y="12764"/>
                  <a:pt x="17550" y="12983"/>
                  <a:pt x="17550" y="13255"/>
                </a:cubicBezTo>
                <a:cubicBezTo>
                  <a:pt x="17550" y="13526"/>
                  <a:pt x="17852" y="13745"/>
                  <a:pt x="18225" y="13745"/>
                </a:cubicBezTo>
                <a:cubicBezTo>
                  <a:pt x="20089" y="13745"/>
                  <a:pt x="21600" y="12426"/>
                  <a:pt x="21600" y="10800"/>
                </a:cubicBezTo>
                <a:cubicBezTo>
                  <a:pt x="21600" y="9173"/>
                  <a:pt x="20089" y="7855"/>
                  <a:pt x="18225"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3" name="Shape 2677"/>
          <p:cNvSpPr/>
          <p:nvPr/>
        </p:nvSpPr>
        <p:spPr>
          <a:xfrm>
            <a:off x="15170355" y="9220200"/>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15660" y="7855"/>
                </a:moveTo>
                <a:cubicBezTo>
                  <a:pt x="15362" y="7855"/>
                  <a:pt x="15120" y="8075"/>
                  <a:pt x="15120" y="8345"/>
                </a:cubicBezTo>
                <a:cubicBezTo>
                  <a:pt x="15120" y="8617"/>
                  <a:pt x="15362" y="8836"/>
                  <a:pt x="15660" y="8836"/>
                </a:cubicBezTo>
                <a:cubicBezTo>
                  <a:pt x="16555" y="8836"/>
                  <a:pt x="17280" y="9716"/>
                  <a:pt x="17280" y="10800"/>
                </a:cubicBezTo>
                <a:cubicBezTo>
                  <a:pt x="17280" y="11884"/>
                  <a:pt x="16555" y="12764"/>
                  <a:pt x="15660" y="12764"/>
                </a:cubicBezTo>
                <a:cubicBezTo>
                  <a:pt x="15362" y="12764"/>
                  <a:pt x="15120" y="12984"/>
                  <a:pt x="15120" y="13255"/>
                </a:cubicBezTo>
                <a:cubicBezTo>
                  <a:pt x="15120" y="13526"/>
                  <a:pt x="15362" y="13745"/>
                  <a:pt x="15660" y="13745"/>
                </a:cubicBezTo>
                <a:cubicBezTo>
                  <a:pt x="17151" y="13745"/>
                  <a:pt x="18360" y="12427"/>
                  <a:pt x="18360" y="10800"/>
                </a:cubicBezTo>
                <a:cubicBezTo>
                  <a:pt x="18360" y="9174"/>
                  <a:pt x="17151" y="7855"/>
                  <a:pt x="15660" y="7855"/>
                </a:cubicBezTo>
                <a:moveTo>
                  <a:pt x="18472" y="5611"/>
                </a:moveTo>
                <a:lnTo>
                  <a:pt x="18463" y="5625"/>
                </a:lnTo>
                <a:cubicBezTo>
                  <a:pt x="18383" y="5584"/>
                  <a:pt x="18296" y="5554"/>
                  <a:pt x="18198" y="5554"/>
                </a:cubicBezTo>
                <a:cubicBezTo>
                  <a:pt x="17900" y="5554"/>
                  <a:pt x="17660" y="5774"/>
                  <a:pt x="17660" y="6044"/>
                </a:cubicBezTo>
                <a:cubicBezTo>
                  <a:pt x="17660" y="6216"/>
                  <a:pt x="17763" y="6361"/>
                  <a:pt x="17910" y="6449"/>
                </a:cubicBezTo>
                <a:lnTo>
                  <a:pt x="17909" y="6451"/>
                </a:lnTo>
                <a:cubicBezTo>
                  <a:pt x="19460" y="7271"/>
                  <a:pt x="20520" y="8909"/>
                  <a:pt x="20520" y="10800"/>
                </a:cubicBezTo>
                <a:cubicBezTo>
                  <a:pt x="20520" y="12689"/>
                  <a:pt x="19463" y="14325"/>
                  <a:pt x="17915" y="15147"/>
                </a:cubicBezTo>
                <a:lnTo>
                  <a:pt x="17919" y="15152"/>
                </a:lnTo>
                <a:cubicBezTo>
                  <a:pt x="17771" y="15239"/>
                  <a:pt x="17668" y="15384"/>
                  <a:pt x="17668" y="15556"/>
                </a:cubicBezTo>
                <a:cubicBezTo>
                  <a:pt x="17668" y="15827"/>
                  <a:pt x="17910" y="16046"/>
                  <a:pt x="18208" y="16046"/>
                </a:cubicBezTo>
                <a:cubicBezTo>
                  <a:pt x="18306" y="16046"/>
                  <a:pt x="18393" y="16016"/>
                  <a:pt x="18473" y="15975"/>
                </a:cubicBezTo>
                <a:lnTo>
                  <a:pt x="18480" y="15985"/>
                </a:lnTo>
                <a:cubicBezTo>
                  <a:pt x="20338" y="14990"/>
                  <a:pt x="21600" y="13041"/>
                  <a:pt x="21600" y="10800"/>
                </a:cubicBezTo>
                <a:cubicBezTo>
                  <a:pt x="21600" y="8556"/>
                  <a:pt x="20334" y="6606"/>
                  <a:pt x="18472" y="5611"/>
                </a:cubicBezTo>
                <a:moveTo>
                  <a:pt x="11880" y="20121"/>
                </a:moveTo>
                <a:cubicBezTo>
                  <a:pt x="11880" y="20393"/>
                  <a:pt x="11637" y="20612"/>
                  <a:pt x="11337" y="20612"/>
                </a:cubicBezTo>
                <a:cubicBezTo>
                  <a:pt x="11181" y="20612"/>
                  <a:pt x="11043" y="20552"/>
                  <a:pt x="10944" y="20457"/>
                </a:cubicBezTo>
                <a:lnTo>
                  <a:pt x="10942" y="20459"/>
                </a:lnTo>
                <a:lnTo>
                  <a:pt x="10800" y="20342"/>
                </a:lnTo>
                <a:lnTo>
                  <a:pt x="10800" y="1256"/>
                </a:lnTo>
                <a:lnTo>
                  <a:pt x="10958" y="1126"/>
                </a:lnTo>
                <a:lnTo>
                  <a:pt x="10960" y="1127"/>
                </a:lnTo>
                <a:cubicBezTo>
                  <a:pt x="11058" y="1042"/>
                  <a:pt x="11190" y="988"/>
                  <a:pt x="11337" y="988"/>
                </a:cubicBezTo>
                <a:cubicBezTo>
                  <a:pt x="11637" y="988"/>
                  <a:pt x="11880" y="1208"/>
                  <a:pt x="11880" y="1480"/>
                </a:cubicBezTo>
                <a:cubicBezTo>
                  <a:pt x="11880" y="1480"/>
                  <a:pt x="11880" y="20121"/>
                  <a:pt x="11880" y="20121"/>
                </a:cubicBezTo>
                <a:close/>
                <a:moveTo>
                  <a:pt x="9720" y="19448"/>
                </a:moveTo>
                <a:lnTo>
                  <a:pt x="4320" y="14979"/>
                </a:lnTo>
                <a:lnTo>
                  <a:pt x="4320" y="6607"/>
                </a:lnTo>
                <a:lnTo>
                  <a:pt x="4561" y="6407"/>
                </a:lnTo>
                <a:lnTo>
                  <a:pt x="4560" y="6406"/>
                </a:lnTo>
                <a:lnTo>
                  <a:pt x="9720" y="2147"/>
                </a:lnTo>
                <a:cubicBezTo>
                  <a:pt x="9720" y="2147"/>
                  <a:pt x="9720" y="19448"/>
                  <a:pt x="9720" y="19448"/>
                </a:cubicBezTo>
                <a:close/>
                <a:moveTo>
                  <a:pt x="3240" y="14649"/>
                </a:moveTo>
                <a:cubicBezTo>
                  <a:pt x="2008" y="14285"/>
                  <a:pt x="1080" y="12700"/>
                  <a:pt x="1080" y="10800"/>
                </a:cubicBezTo>
                <a:cubicBezTo>
                  <a:pt x="1080" y="8900"/>
                  <a:pt x="2008" y="7316"/>
                  <a:pt x="3240" y="6952"/>
                </a:cubicBezTo>
                <a:cubicBezTo>
                  <a:pt x="3240" y="6952"/>
                  <a:pt x="3240" y="14649"/>
                  <a:pt x="3240" y="14649"/>
                </a:cubicBezTo>
                <a:close/>
                <a:moveTo>
                  <a:pt x="12966" y="1472"/>
                </a:moveTo>
                <a:cubicBezTo>
                  <a:pt x="12966" y="659"/>
                  <a:pt x="12238" y="0"/>
                  <a:pt x="11339" y="0"/>
                </a:cubicBezTo>
                <a:cubicBezTo>
                  <a:pt x="10879" y="0"/>
                  <a:pt x="10466" y="175"/>
                  <a:pt x="10170" y="451"/>
                </a:cubicBezTo>
                <a:lnTo>
                  <a:pt x="3565" y="5905"/>
                </a:lnTo>
                <a:cubicBezTo>
                  <a:pt x="1578" y="6051"/>
                  <a:pt x="0" y="8183"/>
                  <a:pt x="0" y="10800"/>
                </a:cubicBezTo>
                <a:cubicBezTo>
                  <a:pt x="0" y="13426"/>
                  <a:pt x="1588" y="15564"/>
                  <a:pt x="3585" y="15697"/>
                </a:cubicBezTo>
                <a:lnTo>
                  <a:pt x="10170" y="21148"/>
                </a:lnTo>
                <a:cubicBezTo>
                  <a:pt x="10466" y="21426"/>
                  <a:pt x="10879" y="21600"/>
                  <a:pt x="11339" y="21600"/>
                </a:cubicBezTo>
                <a:cubicBezTo>
                  <a:pt x="12238" y="21600"/>
                  <a:pt x="12966" y="20941"/>
                  <a:pt x="12966" y="20129"/>
                </a:cubicBezTo>
                <a:cubicBezTo>
                  <a:pt x="12966" y="20110"/>
                  <a:pt x="12961" y="20093"/>
                  <a:pt x="12960" y="20074"/>
                </a:cubicBezTo>
                <a:lnTo>
                  <a:pt x="12960" y="1527"/>
                </a:lnTo>
                <a:cubicBezTo>
                  <a:pt x="12961" y="1508"/>
                  <a:pt x="12966" y="1490"/>
                  <a:pt x="12966" y="147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4" name="Shape 2678"/>
          <p:cNvSpPr/>
          <p:nvPr/>
        </p:nvSpPr>
        <p:spPr>
          <a:xfrm>
            <a:off x="15845842"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121"/>
                </a:moveTo>
                <a:cubicBezTo>
                  <a:pt x="10800" y="20393"/>
                  <a:pt x="10579" y="20612"/>
                  <a:pt x="10306" y="20612"/>
                </a:cubicBezTo>
                <a:cubicBezTo>
                  <a:pt x="10165" y="20612"/>
                  <a:pt x="10039" y="20552"/>
                  <a:pt x="9949" y="20457"/>
                </a:cubicBezTo>
                <a:lnTo>
                  <a:pt x="9947" y="20459"/>
                </a:lnTo>
                <a:lnTo>
                  <a:pt x="9818" y="20342"/>
                </a:lnTo>
                <a:lnTo>
                  <a:pt x="9818" y="1256"/>
                </a:lnTo>
                <a:lnTo>
                  <a:pt x="9962" y="1126"/>
                </a:lnTo>
                <a:lnTo>
                  <a:pt x="9963" y="1127"/>
                </a:lnTo>
                <a:cubicBezTo>
                  <a:pt x="10052" y="1042"/>
                  <a:pt x="10173" y="987"/>
                  <a:pt x="10306" y="987"/>
                </a:cubicBezTo>
                <a:cubicBezTo>
                  <a:pt x="10579" y="987"/>
                  <a:pt x="10800" y="1208"/>
                  <a:pt x="10800" y="1479"/>
                </a:cubicBezTo>
                <a:cubicBezTo>
                  <a:pt x="10800" y="1479"/>
                  <a:pt x="10800" y="20121"/>
                  <a:pt x="10800" y="20121"/>
                </a:cubicBezTo>
                <a:close/>
                <a:moveTo>
                  <a:pt x="8836" y="19448"/>
                </a:moveTo>
                <a:lnTo>
                  <a:pt x="3927" y="14979"/>
                </a:lnTo>
                <a:lnTo>
                  <a:pt x="3927" y="6607"/>
                </a:lnTo>
                <a:lnTo>
                  <a:pt x="4147" y="6407"/>
                </a:lnTo>
                <a:lnTo>
                  <a:pt x="4145" y="6406"/>
                </a:lnTo>
                <a:lnTo>
                  <a:pt x="8836" y="2147"/>
                </a:lnTo>
                <a:cubicBezTo>
                  <a:pt x="8836" y="2147"/>
                  <a:pt x="8836" y="19448"/>
                  <a:pt x="8836" y="19448"/>
                </a:cubicBezTo>
                <a:close/>
                <a:moveTo>
                  <a:pt x="2945" y="14649"/>
                </a:moveTo>
                <a:cubicBezTo>
                  <a:pt x="1825" y="14285"/>
                  <a:pt x="982" y="12700"/>
                  <a:pt x="982" y="10800"/>
                </a:cubicBezTo>
                <a:cubicBezTo>
                  <a:pt x="982" y="8900"/>
                  <a:pt x="1825" y="7315"/>
                  <a:pt x="2945" y="6952"/>
                </a:cubicBezTo>
                <a:cubicBezTo>
                  <a:pt x="2945" y="6952"/>
                  <a:pt x="2945" y="14649"/>
                  <a:pt x="2945" y="14649"/>
                </a:cubicBezTo>
                <a:close/>
                <a:moveTo>
                  <a:pt x="11787" y="1472"/>
                </a:moveTo>
                <a:cubicBezTo>
                  <a:pt x="11787" y="658"/>
                  <a:pt x="11126" y="0"/>
                  <a:pt x="10308" y="0"/>
                </a:cubicBezTo>
                <a:cubicBezTo>
                  <a:pt x="9890" y="0"/>
                  <a:pt x="9515" y="174"/>
                  <a:pt x="9246" y="451"/>
                </a:cubicBezTo>
                <a:lnTo>
                  <a:pt x="3241" y="5905"/>
                </a:lnTo>
                <a:cubicBezTo>
                  <a:pt x="1434" y="6051"/>
                  <a:pt x="0" y="8183"/>
                  <a:pt x="0" y="10800"/>
                </a:cubicBezTo>
                <a:cubicBezTo>
                  <a:pt x="0" y="13425"/>
                  <a:pt x="1444" y="15563"/>
                  <a:pt x="3259" y="15696"/>
                </a:cubicBezTo>
                <a:lnTo>
                  <a:pt x="9245" y="21148"/>
                </a:lnTo>
                <a:cubicBezTo>
                  <a:pt x="9514" y="21426"/>
                  <a:pt x="9890" y="21600"/>
                  <a:pt x="10308" y="21600"/>
                </a:cubicBezTo>
                <a:cubicBezTo>
                  <a:pt x="11126" y="21600"/>
                  <a:pt x="11787" y="20941"/>
                  <a:pt x="11787" y="20129"/>
                </a:cubicBezTo>
                <a:cubicBezTo>
                  <a:pt x="11787" y="20110"/>
                  <a:pt x="11782" y="20092"/>
                  <a:pt x="11782" y="20073"/>
                </a:cubicBezTo>
                <a:lnTo>
                  <a:pt x="11782" y="1527"/>
                </a:lnTo>
                <a:cubicBezTo>
                  <a:pt x="11782" y="1508"/>
                  <a:pt x="11787" y="1490"/>
                  <a:pt x="11787" y="1472"/>
                </a:cubicBezTo>
                <a:moveTo>
                  <a:pt x="13255" y="7855"/>
                </a:moveTo>
                <a:cubicBezTo>
                  <a:pt x="12984" y="7855"/>
                  <a:pt x="12764" y="8074"/>
                  <a:pt x="12764" y="8345"/>
                </a:cubicBezTo>
                <a:cubicBezTo>
                  <a:pt x="12764" y="8617"/>
                  <a:pt x="12984" y="8836"/>
                  <a:pt x="13255" y="8836"/>
                </a:cubicBezTo>
                <a:cubicBezTo>
                  <a:pt x="14068" y="8836"/>
                  <a:pt x="14727" y="9716"/>
                  <a:pt x="14727" y="10800"/>
                </a:cubicBezTo>
                <a:cubicBezTo>
                  <a:pt x="14727" y="11884"/>
                  <a:pt x="14068" y="12764"/>
                  <a:pt x="13255" y="12764"/>
                </a:cubicBezTo>
                <a:cubicBezTo>
                  <a:pt x="12984" y="12764"/>
                  <a:pt x="12764" y="12983"/>
                  <a:pt x="12764" y="13255"/>
                </a:cubicBezTo>
                <a:cubicBezTo>
                  <a:pt x="12764" y="13526"/>
                  <a:pt x="12984" y="13745"/>
                  <a:pt x="13255" y="13745"/>
                </a:cubicBezTo>
                <a:cubicBezTo>
                  <a:pt x="14610" y="13745"/>
                  <a:pt x="15709" y="12427"/>
                  <a:pt x="15709" y="10800"/>
                </a:cubicBezTo>
                <a:cubicBezTo>
                  <a:pt x="15709" y="9173"/>
                  <a:pt x="14610" y="7855"/>
                  <a:pt x="13255" y="7855"/>
                </a:cubicBezTo>
                <a:moveTo>
                  <a:pt x="17948" y="3495"/>
                </a:moveTo>
                <a:lnTo>
                  <a:pt x="17938" y="3509"/>
                </a:lnTo>
                <a:cubicBezTo>
                  <a:pt x="17860" y="3458"/>
                  <a:pt x="17773" y="3421"/>
                  <a:pt x="17674" y="3421"/>
                </a:cubicBezTo>
                <a:cubicBezTo>
                  <a:pt x="17403" y="3421"/>
                  <a:pt x="17184" y="3641"/>
                  <a:pt x="17184" y="3912"/>
                </a:cubicBezTo>
                <a:cubicBezTo>
                  <a:pt x="17184" y="4073"/>
                  <a:pt x="17266" y="4209"/>
                  <a:pt x="17386" y="4298"/>
                </a:cubicBezTo>
                <a:cubicBezTo>
                  <a:pt x="19336" y="5711"/>
                  <a:pt x="20618" y="8095"/>
                  <a:pt x="20618" y="10800"/>
                </a:cubicBezTo>
                <a:cubicBezTo>
                  <a:pt x="20618" y="13505"/>
                  <a:pt x="19336" y="15889"/>
                  <a:pt x="17385" y="17302"/>
                </a:cubicBezTo>
                <a:lnTo>
                  <a:pt x="17389" y="17309"/>
                </a:lnTo>
                <a:cubicBezTo>
                  <a:pt x="17275" y="17398"/>
                  <a:pt x="17197" y="17531"/>
                  <a:pt x="17197" y="17688"/>
                </a:cubicBezTo>
                <a:cubicBezTo>
                  <a:pt x="17197" y="17959"/>
                  <a:pt x="17417" y="18179"/>
                  <a:pt x="17688" y="18179"/>
                </a:cubicBezTo>
                <a:cubicBezTo>
                  <a:pt x="17788" y="18179"/>
                  <a:pt x="17875" y="18142"/>
                  <a:pt x="17952" y="18091"/>
                </a:cubicBezTo>
                <a:lnTo>
                  <a:pt x="17957" y="18098"/>
                </a:lnTo>
                <a:cubicBezTo>
                  <a:pt x="17982" y="18080"/>
                  <a:pt x="18004" y="18057"/>
                  <a:pt x="18029" y="18039"/>
                </a:cubicBezTo>
                <a:cubicBezTo>
                  <a:pt x="18031" y="18037"/>
                  <a:pt x="18034" y="18035"/>
                  <a:pt x="18037" y="18033"/>
                </a:cubicBezTo>
                <a:cubicBezTo>
                  <a:pt x="20189" y="16435"/>
                  <a:pt x="21600" y="13794"/>
                  <a:pt x="21600" y="10800"/>
                </a:cubicBezTo>
                <a:cubicBezTo>
                  <a:pt x="21600" y="7763"/>
                  <a:pt x="20152" y="5085"/>
                  <a:pt x="17948" y="3495"/>
                </a:cubicBezTo>
                <a:moveTo>
                  <a:pt x="15811" y="5611"/>
                </a:moveTo>
                <a:lnTo>
                  <a:pt x="15802" y="5625"/>
                </a:lnTo>
                <a:cubicBezTo>
                  <a:pt x="15730" y="5584"/>
                  <a:pt x="15651" y="5553"/>
                  <a:pt x="15562" y="5553"/>
                </a:cubicBezTo>
                <a:cubicBezTo>
                  <a:pt x="15291" y="5553"/>
                  <a:pt x="15072" y="5773"/>
                  <a:pt x="15072" y="6044"/>
                </a:cubicBezTo>
                <a:cubicBezTo>
                  <a:pt x="15072" y="6216"/>
                  <a:pt x="15166" y="6361"/>
                  <a:pt x="15300" y="6448"/>
                </a:cubicBezTo>
                <a:lnTo>
                  <a:pt x="15299" y="6450"/>
                </a:lnTo>
                <a:cubicBezTo>
                  <a:pt x="16709" y="7270"/>
                  <a:pt x="17673" y="8909"/>
                  <a:pt x="17673" y="10800"/>
                </a:cubicBezTo>
                <a:cubicBezTo>
                  <a:pt x="17673" y="12688"/>
                  <a:pt x="16712" y="14325"/>
                  <a:pt x="15305" y="15146"/>
                </a:cubicBezTo>
                <a:lnTo>
                  <a:pt x="15309" y="15151"/>
                </a:lnTo>
                <a:cubicBezTo>
                  <a:pt x="15174" y="15239"/>
                  <a:pt x="15080" y="15384"/>
                  <a:pt x="15080" y="15555"/>
                </a:cubicBezTo>
                <a:cubicBezTo>
                  <a:pt x="15080" y="15827"/>
                  <a:pt x="15300" y="16046"/>
                  <a:pt x="15571" y="16046"/>
                </a:cubicBezTo>
                <a:cubicBezTo>
                  <a:pt x="15660" y="16046"/>
                  <a:pt x="15740" y="16016"/>
                  <a:pt x="15812" y="15975"/>
                </a:cubicBezTo>
                <a:lnTo>
                  <a:pt x="15819" y="15985"/>
                </a:lnTo>
                <a:cubicBezTo>
                  <a:pt x="17507" y="14989"/>
                  <a:pt x="18655" y="13041"/>
                  <a:pt x="18655" y="10800"/>
                </a:cubicBezTo>
                <a:cubicBezTo>
                  <a:pt x="18655" y="8556"/>
                  <a:pt x="17504" y="6606"/>
                  <a:pt x="15811" y="561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5" name="Shape 2679"/>
          <p:cNvSpPr/>
          <p:nvPr/>
        </p:nvSpPr>
        <p:spPr>
          <a:xfrm>
            <a:off x="16540629" y="9236743"/>
            <a:ext cx="363936" cy="330851"/>
          </a:xfrm>
          <a:custGeom>
            <a:avLst/>
            <a:gdLst/>
            <a:ahLst/>
            <a:cxnLst>
              <a:cxn ang="0">
                <a:pos x="wd2" y="hd2"/>
              </a:cxn>
              <a:cxn ang="5400000">
                <a:pos x="wd2" y="hd2"/>
              </a:cxn>
              <a:cxn ang="10800000">
                <a:pos x="wd2" y="hd2"/>
              </a:cxn>
              <a:cxn ang="16200000">
                <a:pos x="wd2" y="hd2"/>
              </a:cxn>
            </a:cxnLst>
            <a:rect l="0" t="0" r="r" b="b"/>
            <a:pathLst>
              <a:path w="21600" h="21524" extrusionOk="0">
                <a:moveTo>
                  <a:pt x="17182" y="13452"/>
                </a:moveTo>
                <a:cubicBezTo>
                  <a:pt x="16640" y="13452"/>
                  <a:pt x="16200" y="13935"/>
                  <a:pt x="16200" y="14529"/>
                </a:cubicBezTo>
                <a:cubicBezTo>
                  <a:pt x="16200" y="15123"/>
                  <a:pt x="16640" y="15605"/>
                  <a:pt x="17182" y="15605"/>
                </a:cubicBezTo>
                <a:cubicBezTo>
                  <a:pt x="17724" y="15605"/>
                  <a:pt x="18164" y="15123"/>
                  <a:pt x="18164" y="14529"/>
                </a:cubicBezTo>
                <a:cubicBezTo>
                  <a:pt x="18164" y="13935"/>
                  <a:pt x="17724" y="13452"/>
                  <a:pt x="17182" y="13452"/>
                </a:cubicBezTo>
                <a:moveTo>
                  <a:pt x="15218" y="15605"/>
                </a:moveTo>
                <a:cubicBezTo>
                  <a:pt x="14676" y="15605"/>
                  <a:pt x="14236" y="16087"/>
                  <a:pt x="14236" y="16681"/>
                </a:cubicBezTo>
                <a:cubicBezTo>
                  <a:pt x="14236" y="17276"/>
                  <a:pt x="14676" y="17757"/>
                  <a:pt x="15218" y="17757"/>
                </a:cubicBezTo>
                <a:cubicBezTo>
                  <a:pt x="15760" y="17757"/>
                  <a:pt x="16200" y="17276"/>
                  <a:pt x="16200" y="16681"/>
                </a:cubicBezTo>
                <a:cubicBezTo>
                  <a:pt x="16200" y="16087"/>
                  <a:pt x="15760" y="15605"/>
                  <a:pt x="15218" y="15605"/>
                </a:cubicBezTo>
                <a:moveTo>
                  <a:pt x="16200" y="20448"/>
                </a:moveTo>
                <a:cubicBezTo>
                  <a:pt x="14668" y="20448"/>
                  <a:pt x="13319" y="19593"/>
                  <a:pt x="12527" y="18295"/>
                </a:cubicBezTo>
                <a:lnTo>
                  <a:pt x="9073" y="18295"/>
                </a:lnTo>
                <a:cubicBezTo>
                  <a:pt x="8281" y="19593"/>
                  <a:pt x="6932" y="20448"/>
                  <a:pt x="5400" y="20448"/>
                </a:cubicBezTo>
                <a:cubicBezTo>
                  <a:pt x="2960" y="20448"/>
                  <a:pt x="982" y="18280"/>
                  <a:pt x="982" y="15605"/>
                </a:cubicBezTo>
                <a:cubicBezTo>
                  <a:pt x="982" y="12930"/>
                  <a:pt x="2960" y="10762"/>
                  <a:pt x="5400" y="10762"/>
                </a:cubicBezTo>
                <a:lnTo>
                  <a:pt x="16200" y="10762"/>
                </a:lnTo>
                <a:cubicBezTo>
                  <a:pt x="18640" y="10762"/>
                  <a:pt x="20618" y="12930"/>
                  <a:pt x="20618" y="15605"/>
                </a:cubicBezTo>
                <a:cubicBezTo>
                  <a:pt x="20618" y="18280"/>
                  <a:pt x="18640" y="20448"/>
                  <a:pt x="16200" y="20448"/>
                </a:cubicBezTo>
                <a:moveTo>
                  <a:pt x="16200" y="9686"/>
                </a:moveTo>
                <a:lnTo>
                  <a:pt x="11319" y="9686"/>
                </a:lnTo>
                <a:cubicBezTo>
                  <a:pt x="10837" y="8713"/>
                  <a:pt x="11227" y="8217"/>
                  <a:pt x="11943" y="7448"/>
                </a:cubicBezTo>
                <a:cubicBezTo>
                  <a:pt x="12528" y="6820"/>
                  <a:pt x="13255" y="6038"/>
                  <a:pt x="13255" y="4843"/>
                </a:cubicBezTo>
                <a:cubicBezTo>
                  <a:pt x="13255" y="1854"/>
                  <a:pt x="10169" y="128"/>
                  <a:pt x="10038" y="56"/>
                </a:cubicBezTo>
                <a:cubicBezTo>
                  <a:pt x="9796" y="-76"/>
                  <a:pt x="9501" y="32"/>
                  <a:pt x="9379" y="297"/>
                </a:cubicBezTo>
                <a:cubicBezTo>
                  <a:pt x="9258" y="562"/>
                  <a:pt x="9356" y="886"/>
                  <a:pt x="9598" y="1019"/>
                </a:cubicBezTo>
                <a:cubicBezTo>
                  <a:pt x="9625" y="1034"/>
                  <a:pt x="12273" y="2523"/>
                  <a:pt x="12273" y="4843"/>
                </a:cubicBezTo>
                <a:cubicBezTo>
                  <a:pt x="12273" y="5586"/>
                  <a:pt x="11779" y="6117"/>
                  <a:pt x="11255" y="6679"/>
                </a:cubicBezTo>
                <a:cubicBezTo>
                  <a:pt x="10584" y="7401"/>
                  <a:pt x="9775" y="8296"/>
                  <a:pt x="10277" y="9686"/>
                </a:cubicBezTo>
                <a:lnTo>
                  <a:pt x="5400" y="9686"/>
                </a:lnTo>
                <a:cubicBezTo>
                  <a:pt x="2418" y="9686"/>
                  <a:pt x="0" y="12336"/>
                  <a:pt x="0" y="15605"/>
                </a:cubicBezTo>
                <a:cubicBezTo>
                  <a:pt x="0" y="18874"/>
                  <a:pt x="2418" y="21524"/>
                  <a:pt x="5400" y="21524"/>
                </a:cubicBezTo>
                <a:cubicBezTo>
                  <a:pt x="7077" y="21524"/>
                  <a:pt x="8575" y="20686"/>
                  <a:pt x="9565" y="19372"/>
                </a:cubicBezTo>
                <a:lnTo>
                  <a:pt x="12035" y="19372"/>
                </a:lnTo>
                <a:cubicBezTo>
                  <a:pt x="13025" y="20686"/>
                  <a:pt x="14523" y="21524"/>
                  <a:pt x="16200" y="21524"/>
                </a:cubicBezTo>
                <a:cubicBezTo>
                  <a:pt x="19182" y="21524"/>
                  <a:pt x="21600" y="18874"/>
                  <a:pt x="21600" y="15605"/>
                </a:cubicBezTo>
                <a:cubicBezTo>
                  <a:pt x="21600" y="12336"/>
                  <a:pt x="19182" y="9686"/>
                  <a:pt x="16200" y="9686"/>
                </a:cubicBezTo>
                <a:moveTo>
                  <a:pt x="6873" y="15067"/>
                </a:moveTo>
                <a:lnTo>
                  <a:pt x="5891" y="15067"/>
                </a:lnTo>
                <a:lnTo>
                  <a:pt x="5891" y="13990"/>
                </a:lnTo>
                <a:cubicBezTo>
                  <a:pt x="5891" y="13694"/>
                  <a:pt x="5671" y="13452"/>
                  <a:pt x="5400" y="13452"/>
                </a:cubicBezTo>
                <a:cubicBezTo>
                  <a:pt x="5129" y="13452"/>
                  <a:pt x="4909" y="13694"/>
                  <a:pt x="4909" y="13990"/>
                </a:cubicBezTo>
                <a:lnTo>
                  <a:pt x="4909" y="15067"/>
                </a:lnTo>
                <a:lnTo>
                  <a:pt x="3927" y="15067"/>
                </a:lnTo>
                <a:cubicBezTo>
                  <a:pt x="3656" y="15067"/>
                  <a:pt x="3436" y="15307"/>
                  <a:pt x="3436" y="15605"/>
                </a:cubicBezTo>
                <a:cubicBezTo>
                  <a:pt x="3436" y="15903"/>
                  <a:pt x="3656" y="16143"/>
                  <a:pt x="3927" y="16143"/>
                </a:cubicBezTo>
                <a:lnTo>
                  <a:pt x="4909" y="16143"/>
                </a:lnTo>
                <a:lnTo>
                  <a:pt x="4909" y="17219"/>
                </a:lnTo>
                <a:cubicBezTo>
                  <a:pt x="4909" y="17517"/>
                  <a:pt x="5129" y="17757"/>
                  <a:pt x="5400" y="17757"/>
                </a:cubicBezTo>
                <a:cubicBezTo>
                  <a:pt x="5671" y="17757"/>
                  <a:pt x="5891" y="17517"/>
                  <a:pt x="5891" y="17219"/>
                </a:cubicBezTo>
                <a:lnTo>
                  <a:pt x="5891" y="16143"/>
                </a:lnTo>
                <a:lnTo>
                  <a:pt x="6873" y="16143"/>
                </a:lnTo>
                <a:cubicBezTo>
                  <a:pt x="7144" y="16143"/>
                  <a:pt x="7364" y="15903"/>
                  <a:pt x="7364" y="15605"/>
                </a:cubicBezTo>
                <a:cubicBezTo>
                  <a:pt x="7364" y="15307"/>
                  <a:pt x="7144" y="15067"/>
                  <a:pt x="6873" y="15067"/>
                </a:cubicBezTo>
                <a:moveTo>
                  <a:pt x="12273" y="12376"/>
                </a:moveTo>
                <a:cubicBezTo>
                  <a:pt x="12002" y="12376"/>
                  <a:pt x="11782" y="12617"/>
                  <a:pt x="11782" y="12914"/>
                </a:cubicBezTo>
                <a:cubicBezTo>
                  <a:pt x="11782" y="13212"/>
                  <a:pt x="12002" y="13452"/>
                  <a:pt x="12273" y="13452"/>
                </a:cubicBezTo>
                <a:cubicBezTo>
                  <a:pt x="12544" y="13452"/>
                  <a:pt x="12764" y="13212"/>
                  <a:pt x="12764" y="12914"/>
                </a:cubicBezTo>
                <a:cubicBezTo>
                  <a:pt x="12764" y="12617"/>
                  <a:pt x="12544" y="12376"/>
                  <a:pt x="12273" y="12376"/>
                </a:cubicBezTo>
                <a:moveTo>
                  <a:pt x="9327" y="12376"/>
                </a:moveTo>
                <a:cubicBezTo>
                  <a:pt x="9056" y="12376"/>
                  <a:pt x="8836" y="12617"/>
                  <a:pt x="8836" y="12914"/>
                </a:cubicBezTo>
                <a:cubicBezTo>
                  <a:pt x="8836" y="13212"/>
                  <a:pt x="9056" y="13452"/>
                  <a:pt x="9327" y="13452"/>
                </a:cubicBezTo>
                <a:cubicBezTo>
                  <a:pt x="9598" y="13452"/>
                  <a:pt x="9818" y="13212"/>
                  <a:pt x="9818" y="12914"/>
                </a:cubicBezTo>
                <a:cubicBezTo>
                  <a:pt x="9818" y="12617"/>
                  <a:pt x="9598" y="12376"/>
                  <a:pt x="9327" y="1237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6" name="Shape 2680"/>
          <p:cNvSpPr/>
          <p:nvPr/>
        </p:nvSpPr>
        <p:spPr>
          <a:xfrm>
            <a:off x="17235415"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3255" y="15709"/>
                </a:moveTo>
                <a:lnTo>
                  <a:pt x="10309" y="15709"/>
                </a:lnTo>
                <a:cubicBezTo>
                  <a:pt x="10038" y="15709"/>
                  <a:pt x="9818" y="15929"/>
                  <a:pt x="9818" y="16200"/>
                </a:cubicBezTo>
                <a:cubicBezTo>
                  <a:pt x="9818" y="16472"/>
                  <a:pt x="10038" y="16691"/>
                  <a:pt x="10309" y="16691"/>
                </a:cubicBezTo>
                <a:lnTo>
                  <a:pt x="13255" y="16691"/>
                </a:lnTo>
                <a:cubicBezTo>
                  <a:pt x="13525" y="16691"/>
                  <a:pt x="13745" y="16472"/>
                  <a:pt x="13745" y="16200"/>
                </a:cubicBezTo>
                <a:cubicBezTo>
                  <a:pt x="13745" y="15929"/>
                  <a:pt x="13525" y="15709"/>
                  <a:pt x="13255" y="15709"/>
                </a:cubicBezTo>
                <a:moveTo>
                  <a:pt x="9818" y="12273"/>
                </a:moveTo>
                <a:cubicBezTo>
                  <a:pt x="9818" y="12112"/>
                  <a:pt x="9736" y="11976"/>
                  <a:pt x="9617" y="11887"/>
                </a:cubicBezTo>
                <a:lnTo>
                  <a:pt x="9622" y="11880"/>
                </a:lnTo>
                <a:lnTo>
                  <a:pt x="5695" y="8935"/>
                </a:lnTo>
                <a:lnTo>
                  <a:pt x="5690" y="8941"/>
                </a:lnTo>
                <a:cubicBezTo>
                  <a:pt x="5608" y="8880"/>
                  <a:pt x="5511" y="8836"/>
                  <a:pt x="5400" y="8836"/>
                </a:cubicBezTo>
                <a:cubicBezTo>
                  <a:pt x="5129" y="8836"/>
                  <a:pt x="4909" y="9056"/>
                  <a:pt x="4909" y="9327"/>
                </a:cubicBezTo>
                <a:cubicBezTo>
                  <a:pt x="4909" y="9488"/>
                  <a:pt x="4991" y="9624"/>
                  <a:pt x="5110" y="9713"/>
                </a:cubicBezTo>
                <a:lnTo>
                  <a:pt x="5105" y="9720"/>
                </a:lnTo>
                <a:lnTo>
                  <a:pt x="8509" y="12273"/>
                </a:lnTo>
                <a:lnTo>
                  <a:pt x="5105" y="14826"/>
                </a:lnTo>
                <a:lnTo>
                  <a:pt x="5110" y="14832"/>
                </a:lnTo>
                <a:cubicBezTo>
                  <a:pt x="4991" y="14922"/>
                  <a:pt x="4909" y="15058"/>
                  <a:pt x="4909" y="15218"/>
                </a:cubicBezTo>
                <a:cubicBezTo>
                  <a:pt x="4909" y="15490"/>
                  <a:pt x="5129" y="15709"/>
                  <a:pt x="5400" y="15709"/>
                </a:cubicBezTo>
                <a:cubicBezTo>
                  <a:pt x="5511" y="15709"/>
                  <a:pt x="5607" y="15666"/>
                  <a:pt x="5690" y="15604"/>
                </a:cubicBezTo>
                <a:lnTo>
                  <a:pt x="5695" y="15611"/>
                </a:lnTo>
                <a:lnTo>
                  <a:pt x="9622" y="12666"/>
                </a:lnTo>
                <a:lnTo>
                  <a:pt x="9617" y="12659"/>
                </a:lnTo>
                <a:cubicBezTo>
                  <a:pt x="9736" y="12569"/>
                  <a:pt x="9818" y="12433"/>
                  <a:pt x="9818" y="12273"/>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7" name="Shape 2681"/>
          <p:cNvSpPr/>
          <p:nvPr/>
        </p:nvSpPr>
        <p:spPr>
          <a:xfrm>
            <a:off x="17930201"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6382" y="19636"/>
                </a:moveTo>
                <a:lnTo>
                  <a:pt x="11291" y="19636"/>
                </a:lnTo>
                <a:cubicBezTo>
                  <a:pt x="11562" y="19636"/>
                  <a:pt x="11782" y="19416"/>
                  <a:pt x="11782" y="19146"/>
                </a:cubicBezTo>
                <a:cubicBezTo>
                  <a:pt x="11782" y="18874"/>
                  <a:pt x="11562" y="18655"/>
                  <a:pt x="11291" y="18655"/>
                </a:cubicBezTo>
                <a:lnTo>
                  <a:pt x="6382" y="18655"/>
                </a:lnTo>
                <a:cubicBezTo>
                  <a:pt x="6111" y="18655"/>
                  <a:pt x="5891" y="18874"/>
                  <a:pt x="5891" y="19146"/>
                </a:cubicBezTo>
                <a:cubicBezTo>
                  <a:pt x="5891" y="19416"/>
                  <a:pt x="6111" y="19636"/>
                  <a:pt x="6382" y="19636"/>
                </a:cubicBezTo>
                <a:moveTo>
                  <a:pt x="20618" y="19636"/>
                </a:moveTo>
                <a:cubicBezTo>
                  <a:pt x="20618" y="20178"/>
                  <a:pt x="20178" y="20618"/>
                  <a:pt x="19636" y="20618"/>
                </a:cubicBezTo>
                <a:lnTo>
                  <a:pt x="1964" y="20618"/>
                </a:lnTo>
                <a:cubicBezTo>
                  <a:pt x="1422" y="20618"/>
                  <a:pt x="982" y="20178"/>
                  <a:pt x="982" y="19636"/>
                </a:cubicBezTo>
                <a:lnTo>
                  <a:pt x="982" y="17673"/>
                </a:lnTo>
                <a:lnTo>
                  <a:pt x="20618" y="17673"/>
                </a:lnTo>
                <a:cubicBezTo>
                  <a:pt x="20618" y="17673"/>
                  <a:pt x="20618" y="19636"/>
                  <a:pt x="20618" y="19636"/>
                </a:cubicBezTo>
                <a:close/>
                <a:moveTo>
                  <a:pt x="2822" y="10800"/>
                </a:moveTo>
                <a:lnTo>
                  <a:pt x="18778" y="10800"/>
                </a:lnTo>
                <a:lnTo>
                  <a:pt x="20461" y="16691"/>
                </a:lnTo>
                <a:lnTo>
                  <a:pt x="1139" y="16691"/>
                </a:lnTo>
                <a:cubicBezTo>
                  <a:pt x="1139" y="16691"/>
                  <a:pt x="2822" y="10800"/>
                  <a:pt x="2822" y="10800"/>
                </a:cubicBezTo>
                <a:close/>
                <a:moveTo>
                  <a:pt x="21600" y="17182"/>
                </a:moveTo>
                <a:cubicBezTo>
                  <a:pt x="21600" y="17118"/>
                  <a:pt x="21586" y="17057"/>
                  <a:pt x="21563" y="17000"/>
                </a:cubicBezTo>
                <a:lnTo>
                  <a:pt x="21565" y="17000"/>
                </a:lnTo>
                <a:lnTo>
                  <a:pt x="19602" y="10127"/>
                </a:lnTo>
                <a:lnTo>
                  <a:pt x="19599" y="10128"/>
                </a:lnTo>
                <a:cubicBezTo>
                  <a:pt x="19527" y="9947"/>
                  <a:pt x="19352" y="9818"/>
                  <a:pt x="19145" y="9818"/>
                </a:cubicBezTo>
                <a:lnTo>
                  <a:pt x="18164" y="9818"/>
                </a:lnTo>
                <a:lnTo>
                  <a:pt x="18164" y="3927"/>
                </a:lnTo>
                <a:cubicBezTo>
                  <a:pt x="18164" y="3656"/>
                  <a:pt x="17944" y="3436"/>
                  <a:pt x="17673" y="3436"/>
                </a:cubicBezTo>
                <a:cubicBezTo>
                  <a:pt x="17402" y="3436"/>
                  <a:pt x="17182" y="3656"/>
                  <a:pt x="17182" y="3927"/>
                </a:cubicBezTo>
                <a:lnTo>
                  <a:pt x="17182" y="9818"/>
                </a:lnTo>
                <a:lnTo>
                  <a:pt x="4418" y="9818"/>
                </a:lnTo>
                <a:lnTo>
                  <a:pt x="4418" y="3927"/>
                </a:lnTo>
                <a:cubicBezTo>
                  <a:pt x="4418" y="3656"/>
                  <a:pt x="4198" y="3436"/>
                  <a:pt x="3927" y="3436"/>
                </a:cubicBezTo>
                <a:cubicBezTo>
                  <a:pt x="3656" y="3436"/>
                  <a:pt x="3436" y="3656"/>
                  <a:pt x="3436" y="3927"/>
                </a:cubicBezTo>
                <a:lnTo>
                  <a:pt x="3436" y="9818"/>
                </a:lnTo>
                <a:lnTo>
                  <a:pt x="2455" y="9818"/>
                </a:lnTo>
                <a:cubicBezTo>
                  <a:pt x="2248" y="9818"/>
                  <a:pt x="2073" y="9947"/>
                  <a:pt x="2001" y="10128"/>
                </a:cubicBezTo>
                <a:lnTo>
                  <a:pt x="1998" y="10127"/>
                </a:lnTo>
                <a:lnTo>
                  <a:pt x="35" y="17000"/>
                </a:lnTo>
                <a:lnTo>
                  <a:pt x="37" y="17001"/>
                </a:lnTo>
                <a:cubicBezTo>
                  <a:pt x="14" y="17057"/>
                  <a:pt x="0" y="17118"/>
                  <a:pt x="0" y="17182"/>
                </a:cubicBezTo>
                <a:lnTo>
                  <a:pt x="0" y="18164"/>
                </a:lnTo>
                <a:lnTo>
                  <a:pt x="68" y="18164"/>
                </a:lnTo>
                <a:cubicBezTo>
                  <a:pt x="25" y="18320"/>
                  <a:pt x="0" y="18484"/>
                  <a:pt x="0" y="18655"/>
                </a:cubicBezTo>
                <a:lnTo>
                  <a:pt x="0" y="19636"/>
                </a:lnTo>
                <a:cubicBezTo>
                  <a:pt x="0" y="20721"/>
                  <a:pt x="879" y="21600"/>
                  <a:pt x="1964" y="21600"/>
                </a:cubicBezTo>
                <a:lnTo>
                  <a:pt x="19636" y="21600"/>
                </a:lnTo>
                <a:cubicBezTo>
                  <a:pt x="20721" y="21600"/>
                  <a:pt x="21600" y="20721"/>
                  <a:pt x="21600" y="19636"/>
                </a:cubicBezTo>
                <a:lnTo>
                  <a:pt x="21600" y="18655"/>
                </a:lnTo>
                <a:cubicBezTo>
                  <a:pt x="21600" y="18484"/>
                  <a:pt x="21575" y="18320"/>
                  <a:pt x="21532" y="18164"/>
                </a:cubicBezTo>
                <a:lnTo>
                  <a:pt x="21600" y="18164"/>
                </a:lnTo>
                <a:cubicBezTo>
                  <a:pt x="21600" y="18164"/>
                  <a:pt x="21600" y="17182"/>
                  <a:pt x="21600" y="17182"/>
                </a:cubicBezTo>
                <a:close/>
                <a:moveTo>
                  <a:pt x="4418" y="19636"/>
                </a:moveTo>
                <a:cubicBezTo>
                  <a:pt x="4689" y="19636"/>
                  <a:pt x="4909" y="19416"/>
                  <a:pt x="4909" y="19146"/>
                </a:cubicBezTo>
                <a:cubicBezTo>
                  <a:pt x="4909" y="18874"/>
                  <a:pt x="4689" y="18655"/>
                  <a:pt x="4418" y="18655"/>
                </a:cubicBezTo>
                <a:cubicBezTo>
                  <a:pt x="4147" y="18655"/>
                  <a:pt x="3927" y="18874"/>
                  <a:pt x="3927" y="19146"/>
                </a:cubicBezTo>
                <a:cubicBezTo>
                  <a:pt x="3927" y="19416"/>
                  <a:pt x="4147" y="19636"/>
                  <a:pt x="4418" y="19636"/>
                </a:cubicBezTo>
                <a:moveTo>
                  <a:pt x="2455" y="19636"/>
                </a:moveTo>
                <a:cubicBezTo>
                  <a:pt x="2725" y="19636"/>
                  <a:pt x="2945" y="19416"/>
                  <a:pt x="2945" y="19146"/>
                </a:cubicBezTo>
                <a:cubicBezTo>
                  <a:pt x="2945" y="18874"/>
                  <a:pt x="2725" y="18655"/>
                  <a:pt x="2455" y="18655"/>
                </a:cubicBezTo>
                <a:cubicBezTo>
                  <a:pt x="2184" y="18655"/>
                  <a:pt x="1964" y="18874"/>
                  <a:pt x="1964" y="19146"/>
                </a:cubicBezTo>
                <a:cubicBezTo>
                  <a:pt x="1964" y="19416"/>
                  <a:pt x="2184" y="19636"/>
                  <a:pt x="2455" y="19636"/>
                </a:cubicBezTo>
                <a:moveTo>
                  <a:pt x="12003" y="3573"/>
                </a:moveTo>
                <a:lnTo>
                  <a:pt x="12664" y="2838"/>
                </a:lnTo>
                <a:cubicBezTo>
                  <a:pt x="12214" y="2308"/>
                  <a:pt x="11550" y="1964"/>
                  <a:pt x="10800" y="1964"/>
                </a:cubicBezTo>
                <a:cubicBezTo>
                  <a:pt x="9997" y="1964"/>
                  <a:pt x="9290" y="2355"/>
                  <a:pt x="8842" y="2952"/>
                </a:cubicBezTo>
                <a:lnTo>
                  <a:pt x="9546" y="3655"/>
                </a:lnTo>
                <a:cubicBezTo>
                  <a:pt x="9805" y="3231"/>
                  <a:pt x="10267" y="2945"/>
                  <a:pt x="10800" y="2945"/>
                </a:cubicBezTo>
                <a:cubicBezTo>
                  <a:pt x="11298" y="2945"/>
                  <a:pt x="11736" y="3194"/>
                  <a:pt x="12003" y="3573"/>
                </a:cubicBezTo>
                <a:moveTo>
                  <a:pt x="10309" y="4418"/>
                </a:moveTo>
                <a:cubicBezTo>
                  <a:pt x="10309" y="4690"/>
                  <a:pt x="10529" y="4909"/>
                  <a:pt x="10800" y="4909"/>
                </a:cubicBezTo>
                <a:cubicBezTo>
                  <a:pt x="11071" y="4909"/>
                  <a:pt x="11291" y="4690"/>
                  <a:pt x="11291" y="4418"/>
                </a:cubicBezTo>
                <a:cubicBezTo>
                  <a:pt x="11291" y="4147"/>
                  <a:pt x="11071" y="3927"/>
                  <a:pt x="10800" y="3927"/>
                </a:cubicBezTo>
                <a:cubicBezTo>
                  <a:pt x="10529" y="3927"/>
                  <a:pt x="10309" y="4147"/>
                  <a:pt x="10309" y="4418"/>
                </a:cubicBezTo>
                <a:moveTo>
                  <a:pt x="10800" y="982"/>
                </a:moveTo>
                <a:cubicBezTo>
                  <a:pt x="11802" y="982"/>
                  <a:pt x="12701" y="1414"/>
                  <a:pt x="13330" y="2098"/>
                </a:cubicBezTo>
                <a:lnTo>
                  <a:pt x="13989" y="1366"/>
                </a:lnTo>
                <a:cubicBezTo>
                  <a:pt x="13185" y="525"/>
                  <a:pt x="12055" y="0"/>
                  <a:pt x="10800" y="0"/>
                </a:cubicBezTo>
                <a:cubicBezTo>
                  <a:pt x="9455" y="0"/>
                  <a:pt x="8252" y="603"/>
                  <a:pt x="7442" y="1551"/>
                </a:cubicBezTo>
                <a:lnTo>
                  <a:pt x="8138" y="2246"/>
                </a:lnTo>
                <a:cubicBezTo>
                  <a:pt x="8768" y="1475"/>
                  <a:pt x="9726" y="982"/>
                  <a:pt x="10800" y="9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8" name="Shape 2682"/>
          <p:cNvSpPr/>
          <p:nvPr/>
        </p:nvSpPr>
        <p:spPr>
          <a:xfrm>
            <a:off x="18624987"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6691"/>
                </a:moveTo>
                <a:cubicBezTo>
                  <a:pt x="20618" y="17775"/>
                  <a:pt x="19739" y="18655"/>
                  <a:pt x="18655" y="18655"/>
                </a:cubicBezTo>
                <a:lnTo>
                  <a:pt x="17673" y="18655"/>
                </a:lnTo>
                <a:lnTo>
                  <a:pt x="17673" y="14727"/>
                </a:lnTo>
                <a:cubicBezTo>
                  <a:pt x="17673" y="14186"/>
                  <a:pt x="17233" y="13745"/>
                  <a:pt x="16691" y="13745"/>
                </a:cubicBezTo>
                <a:lnTo>
                  <a:pt x="4909" y="13745"/>
                </a:lnTo>
                <a:cubicBezTo>
                  <a:pt x="4367" y="13745"/>
                  <a:pt x="3927" y="14186"/>
                  <a:pt x="3927" y="14727"/>
                </a:cubicBezTo>
                <a:lnTo>
                  <a:pt x="3927" y="18655"/>
                </a:lnTo>
                <a:lnTo>
                  <a:pt x="2945" y="18655"/>
                </a:lnTo>
                <a:cubicBezTo>
                  <a:pt x="1861" y="18655"/>
                  <a:pt x="982" y="17775"/>
                  <a:pt x="982" y="16691"/>
                </a:cubicBezTo>
                <a:lnTo>
                  <a:pt x="982" y="8836"/>
                </a:lnTo>
                <a:cubicBezTo>
                  <a:pt x="982" y="7752"/>
                  <a:pt x="1861" y="6873"/>
                  <a:pt x="2945" y="6873"/>
                </a:cubicBezTo>
                <a:lnTo>
                  <a:pt x="18655" y="6873"/>
                </a:lnTo>
                <a:cubicBezTo>
                  <a:pt x="19739" y="6873"/>
                  <a:pt x="20618" y="7752"/>
                  <a:pt x="20618" y="8836"/>
                </a:cubicBezTo>
                <a:cubicBezTo>
                  <a:pt x="20618" y="8836"/>
                  <a:pt x="20618" y="16691"/>
                  <a:pt x="20618" y="16691"/>
                </a:cubicBezTo>
                <a:close/>
                <a:moveTo>
                  <a:pt x="16691" y="20618"/>
                </a:moveTo>
                <a:lnTo>
                  <a:pt x="4909" y="20618"/>
                </a:lnTo>
                <a:lnTo>
                  <a:pt x="4909" y="14727"/>
                </a:lnTo>
                <a:lnTo>
                  <a:pt x="16691" y="14727"/>
                </a:lnTo>
                <a:cubicBezTo>
                  <a:pt x="16691" y="14727"/>
                  <a:pt x="16691" y="20618"/>
                  <a:pt x="16691" y="20618"/>
                </a:cubicBezTo>
                <a:close/>
                <a:moveTo>
                  <a:pt x="4909" y="982"/>
                </a:moveTo>
                <a:lnTo>
                  <a:pt x="16691" y="982"/>
                </a:lnTo>
                <a:lnTo>
                  <a:pt x="16691" y="5891"/>
                </a:lnTo>
                <a:lnTo>
                  <a:pt x="4909" y="5891"/>
                </a:lnTo>
                <a:cubicBezTo>
                  <a:pt x="4909" y="5891"/>
                  <a:pt x="4909" y="982"/>
                  <a:pt x="4909" y="982"/>
                </a:cubicBezTo>
                <a:close/>
                <a:moveTo>
                  <a:pt x="18655" y="5891"/>
                </a:moveTo>
                <a:lnTo>
                  <a:pt x="17673" y="5891"/>
                </a:lnTo>
                <a:lnTo>
                  <a:pt x="17673" y="982"/>
                </a:lnTo>
                <a:cubicBezTo>
                  <a:pt x="17673" y="440"/>
                  <a:pt x="17233" y="0"/>
                  <a:pt x="16691" y="0"/>
                </a:cubicBezTo>
                <a:lnTo>
                  <a:pt x="4909" y="0"/>
                </a:lnTo>
                <a:cubicBezTo>
                  <a:pt x="4367" y="0"/>
                  <a:pt x="3927" y="440"/>
                  <a:pt x="3927" y="982"/>
                </a:cubicBezTo>
                <a:lnTo>
                  <a:pt x="3927" y="5891"/>
                </a:lnTo>
                <a:lnTo>
                  <a:pt x="2945" y="5891"/>
                </a:lnTo>
                <a:cubicBezTo>
                  <a:pt x="1318" y="5891"/>
                  <a:pt x="0" y="7210"/>
                  <a:pt x="0" y="8836"/>
                </a:cubicBezTo>
                <a:lnTo>
                  <a:pt x="0" y="16691"/>
                </a:lnTo>
                <a:cubicBezTo>
                  <a:pt x="0" y="18318"/>
                  <a:pt x="1318" y="19636"/>
                  <a:pt x="2945" y="19636"/>
                </a:cubicBezTo>
                <a:lnTo>
                  <a:pt x="3927" y="19636"/>
                </a:lnTo>
                <a:lnTo>
                  <a:pt x="3927" y="20618"/>
                </a:lnTo>
                <a:cubicBezTo>
                  <a:pt x="3927" y="21161"/>
                  <a:pt x="4367" y="21600"/>
                  <a:pt x="4909" y="21600"/>
                </a:cubicBezTo>
                <a:lnTo>
                  <a:pt x="16691" y="21600"/>
                </a:lnTo>
                <a:cubicBezTo>
                  <a:pt x="17233" y="21600"/>
                  <a:pt x="17673" y="21161"/>
                  <a:pt x="17673" y="20618"/>
                </a:cubicBezTo>
                <a:lnTo>
                  <a:pt x="17673" y="19636"/>
                </a:lnTo>
                <a:lnTo>
                  <a:pt x="18655" y="19636"/>
                </a:lnTo>
                <a:cubicBezTo>
                  <a:pt x="20282" y="19636"/>
                  <a:pt x="21600" y="18318"/>
                  <a:pt x="21600" y="16691"/>
                </a:cubicBezTo>
                <a:lnTo>
                  <a:pt x="21600" y="8836"/>
                </a:lnTo>
                <a:cubicBezTo>
                  <a:pt x="21600" y="7210"/>
                  <a:pt x="20282" y="5891"/>
                  <a:pt x="18655" y="5891"/>
                </a:cubicBezTo>
                <a:moveTo>
                  <a:pt x="17673" y="8836"/>
                </a:moveTo>
                <a:cubicBezTo>
                  <a:pt x="17131" y="8836"/>
                  <a:pt x="16691" y="9276"/>
                  <a:pt x="16691" y="9818"/>
                </a:cubicBezTo>
                <a:cubicBezTo>
                  <a:pt x="16691" y="10360"/>
                  <a:pt x="17131" y="10800"/>
                  <a:pt x="17673" y="10800"/>
                </a:cubicBezTo>
                <a:cubicBezTo>
                  <a:pt x="18214" y="10800"/>
                  <a:pt x="18655" y="10360"/>
                  <a:pt x="18655" y="9818"/>
                </a:cubicBezTo>
                <a:cubicBezTo>
                  <a:pt x="18655" y="9276"/>
                  <a:pt x="18214" y="8836"/>
                  <a:pt x="17673" y="8836"/>
                </a:cubicBezTo>
                <a:moveTo>
                  <a:pt x="14727" y="8836"/>
                </a:moveTo>
                <a:cubicBezTo>
                  <a:pt x="14186" y="8836"/>
                  <a:pt x="13745" y="9276"/>
                  <a:pt x="13745" y="9818"/>
                </a:cubicBezTo>
                <a:cubicBezTo>
                  <a:pt x="13745" y="10360"/>
                  <a:pt x="14186" y="10800"/>
                  <a:pt x="14727" y="10800"/>
                </a:cubicBezTo>
                <a:cubicBezTo>
                  <a:pt x="15269" y="10800"/>
                  <a:pt x="15709" y="10360"/>
                  <a:pt x="15709" y="9818"/>
                </a:cubicBezTo>
                <a:cubicBezTo>
                  <a:pt x="15709" y="9276"/>
                  <a:pt x="15269" y="8836"/>
                  <a:pt x="14727" y="8836"/>
                </a:cubicBezTo>
                <a:moveTo>
                  <a:pt x="7364" y="16691"/>
                </a:moveTo>
                <a:lnTo>
                  <a:pt x="12273" y="16691"/>
                </a:lnTo>
                <a:cubicBezTo>
                  <a:pt x="12544" y="16691"/>
                  <a:pt x="12764" y="16472"/>
                  <a:pt x="12764" y="16200"/>
                </a:cubicBezTo>
                <a:cubicBezTo>
                  <a:pt x="12764" y="15929"/>
                  <a:pt x="12544" y="15709"/>
                  <a:pt x="12273" y="15709"/>
                </a:cubicBezTo>
                <a:lnTo>
                  <a:pt x="7364" y="15709"/>
                </a:lnTo>
                <a:cubicBezTo>
                  <a:pt x="7092" y="15709"/>
                  <a:pt x="6873" y="15929"/>
                  <a:pt x="6873" y="16200"/>
                </a:cubicBezTo>
                <a:cubicBezTo>
                  <a:pt x="6873" y="16472"/>
                  <a:pt x="7092" y="16691"/>
                  <a:pt x="7364" y="16691"/>
                </a:cubicBezTo>
                <a:moveTo>
                  <a:pt x="7364" y="18655"/>
                </a:moveTo>
                <a:lnTo>
                  <a:pt x="14236" y="18655"/>
                </a:lnTo>
                <a:cubicBezTo>
                  <a:pt x="14508" y="18655"/>
                  <a:pt x="14727" y="18435"/>
                  <a:pt x="14727" y="18164"/>
                </a:cubicBezTo>
                <a:cubicBezTo>
                  <a:pt x="14727" y="17893"/>
                  <a:pt x="14508" y="17673"/>
                  <a:pt x="14236" y="17673"/>
                </a:cubicBezTo>
                <a:lnTo>
                  <a:pt x="7364" y="17673"/>
                </a:lnTo>
                <a:cubicBezTo>
                  <a:pt x="7092" y="17673"/>
                  <a:pt x="6873" y="17893"/>
                  <a:pt x="6873" y="18164"/>
                </a:cubicBezTo>
                <a:cubicBezTo>
                  <a:pt x="6873" y="18435"/>
                  <a:pt x="7092" y="18655"/>
                  <a:pt x="7364" y="186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9" name="Shape 2683"/>
          <p:cNvSpPr/>
          <p:nvPr/>
        </p:nvSpPr>
        <p:spPr>
          <a:xfrm>
            <a:off x="19369401" y="9220200"/>
            <a:ext cx="264680" cy="363936"/>
          </a:xfrm>
          <a:custGeom>
            <a:avLst/>
            <a:gdLst/>
            <a:ahLst/>
            <a:cxnLst>
              <a:cxn ang="0">
                <a:pos x="wd2" y="hd2"/>
              </a:cxn>
              <a:cxn ang="5400000">
                <a:pos x="wd2" y="hd2"/>
              </a:cxn>
              <a:cxn ang="10800000">
                <a:pos x="wd2" y="hd2"/>
              </a:cxn>
              <a:cxn ang="16200000">
                <a:pos x="wd2" y="hd2"/>
              </a:cxn>
            </a:cxnLst>
            <a:rect l="0" t="0" r="r" b="b"/>
            <a:pathLst>
              <a:path w="21505" h="21528" extrusionOk="0">
                <a:moveTo>
                  <a:pt x="13441" y="9294"/>
                </a:moveTo>
                <a:lnTo>
                  <a:pt x="13441" y="9784"/>
                </a:lnTo>
                <a:lnTo>
                  <a:pt x="1344" y="9784"/>
                </a:lnTo>
                <a:lnTo>
                  <a:pt x="1344" y="9294"/>
                </a:lnTo>
                <a:cubicBezTo>
                  <a:pt x="1344" y="7028"/>
                  <a:pt x="3696" y="5163"/>
                  <a:pt x="6720" y="4919"/>
                </a:cubicBezTo>
                <a:lnTo>
                  <a:pt x="6720" y="9784"/>
                </a:lnTo>
                <a:lnTo>
                  <a:pt x="8065" y="9784"/>
                </a:lnTo>
                <a:lnTo>
                  <a:pt x="8065" y="4919"/>
                </a:lnTo>
                <a:cubicBezTo>
                  <a:pt x="11089" y="5163"/>
                  <a:pt x="13441" y="7028"/>
                  <a:pt x="13441" y="9294"/>
                </a:cubicBezTo>
                <a:moveTo>
                  <a:pt x="13441" y="16145"/>
                </a:moveTo>
                <a:cubicBezTo>
                  <a:pt x="13441" y="18578"/>
                  <a:pt x="10733" y="20549"/>
                  <a:pt x="7393" y="20549"/>
                </a:cubicBezTo>
                <a:cubicBezTo>
                  <a:pt x="4052" y="20549"/>
                  <a:pt x="1344" y="18578"/>
                  <a:pt x="1344" y="16145"/>
                </a:cubicBezTo>
                <a:lnTo>
                  <a:pt x="1344" y="10762"/>
                </a:lnTo>
                <a:lnTo>
                  <a:pt x="13441" y="10762"/>
                </a:lnTo>
                <a:cubicBezTo>
                  <a:pt x="13441" y="10762"/>
                  <a:pt x="13441" y="16145"/>
                  <a:pt x="13441" y="16145"/>
                </a:cubicBezTo>
                <a:close/>
                <a:moveTo>
                  <a:pt x="21134" y="48"/>
                </a:moveTo>
                <a:cubicBezTo>
                  <a:pt x="20801" y="-72"/>
                  <a:pt x="20436" y="41"/>
                  <a:pt x="20232" y="268"/>
                </a:cubicBezTo>
                <a:cubicBezTo>
                  <a:pt x="18723" y="1944"/>
                  <a:pt x="16716" y="3504"/>
                  <a:pt x="13069" y="2006"/>
                </a:cubicBezTo>
                <a:cubicBezTo>
                  <a:pt x="10993" y="1153"/>
                  <a:pt x="9603" y="1431"/>
                  <a:pt x="8642" y="1862"/>
                </a:cubicBezTo>
                <a:cubicBezTo>
                  <a:pt x="7655" y="2307"/>
                  <a:pt x="6969" y="3089"/>
                  <a:pt x="6778" y="3935"/>
                </a:cubicBezTo>
                <a:cubicBezTo>
                  <a:pt x="2984" y="4162"/>
                  <a:pt x="0" y="6473"/>
                  <a:pt x="0" y="9294"/>
                </a:cubicBezTo>
                <a:lnTo>
                  <a:pt x="0" y="16145"/>
                </a:lnTo>
                <a:cubicBezTo>
                  <a:pt x="0" y="19118"/>
                  <a:pt x="3310" y="21528"/>
                  <a:pt x="7393" y="21528"/>
                </a:cubicBezTo>
                <a:cubicBezTo>
                  <a:pt x="11475" y="21528"/>
                  <a:pt x="14785" y="19118"/>
                  <a:pt x="14785" y="16145"/>
                </a:cubicBezTo>
                <a:lnTo>
                  <a:pt x="14785" y="9294"/>
                </a:lnTo>
                <a:cubicBezTo>
                  <a:pt x="14785" y="6507"/>
                  <a:pt x="11875" y="4215"/>
                  <a:pt x="8146" y="3940"/>
                </a:cubicBezTo>
                <a:cubicBezTo>
                  <a:pt x="8301" y="3479"/>
                  <a:pt x="8690" y="2991"/>
                  <a:pt x="9348" y="2695"/>
                </a:cubicBezTo>
                <a:cubicBezTo>
                  <a:pt x="10308" y="2263"/>
                  <a:pt x="10946" y="2328"/>
                  <a:pt x="12468" y="2882"/>
                </a:cubicBezTo>
                <a:cubicBezTo>
                  <a:pt x="15022" y="3811"/>
                  <a:pt x="16657" y="3572"/>
                  <a:pt x="17947" y="3206"/>
                </a:cubicBezTo>
                <a:cubicBezTo>
                  <a:pt x="19526" y="2759"/>
                  <a:pt x="20650" y="1847"/>
                  <a:pt x="21434" y="705"/>
                </a:cubicBezTo>
                <a:cubicBezTo>
                  <a:pt x="21600" y="463"/>
                  <a:pt x="21466" y="170"/>
                  <a:pt x="21134" y="48"/>
                </a:cubicBezTo>
                <a:moveTo>
                  <a:pt x="7393" y="18592"/>
                </a:moveTo>
                <a:cubicBezTo>
                  <a:pt x="8134" y="18592"/>
                  <a:pt x="8737" y="18153"/>
                  <a:pt x="8737" y="17613"/>
                </a:cubicBezTo>
                <a:cubicBezTo>
                  <a:pt x="8737" y="17073"/>
                  <a:pt x="8134" y="16635"/>
                  <a:pt x="7393" y="16635"/>
                </a:cubicBezTo>
                <a:cubicBezTo>
                  <a:pt x="6650" y="16635"/>
                  <a:pt x="6048" y="17073"/>
                  <a:pt x="6048" y="17613"/>
                </a:cubicBezTo>
                <a:cubicBezTo>
                  <a:pt x="6048" y="18153"/>
                  <a:pt x="6650" y="18592"/>
                  <a:pt x="7393" y="1859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0" name="Shape 2684"/>
          <p:cNvSpPr/>
          <p:nvPr/>
        </p:nvSpPr>
        <p:spPr>
          <a:xfrm>
            <a:off x="20014560" y="9220200"/>
            <a:ext cx="363936" cy="363936"/>
          </a:xfrm>
          <a:custGeom>
            <a:avLst/>
            <a:gdLst/>
            <a:ahLst/>
            <a:cxnLst>
              <a:cxn ang="0">
                <a:pos x="wd2" y="hd2"/>
              </a:cxn>
              <a:cxn ang="5400000">
                <a:pos x="wd2" y="hd2"/>
              </a:cxn>
              <a:cxn ang="10800000">
                <a:pos x="wd2" y="hd2"/>
              </a:cxn>
              <a:cxn ang="16200000">
                <a:pos x="wd2" y="hd2"/>
              </a:cxn>
            </a:cxnLst>
            <a:rect l="0" t="0" r="r" b="b"/>
            <a:pathLst>
              <a:path w="21600" h="21540" extrusionOk="0">
                <a:moveTo>
                  <a:pt x="4418" y="19095"/>
                </a:moveTo>
                <a:lnTo>
                  <a:pt x="5400" y="19095"/>
                </a:lnTo>
                <a:lnTo>
                  <a:pt x="5400" y="18117"/>
                </a:lnTo>
                <a:lnTo>
                  <a:pt x="4418" y="18117"/>
                </a:lnTo>
                <a:cubicBezTo>
                  <a:pt x="4418" y="18117"/>
                  <a:pt x="4418" y="19095"/>
                  <a:pt x="4418" y="19095"/>
                </a:cubicBezTo>
                <a:close/>
                <a:moveTo>
                  <a:pt x="6382" y="16160"/>
                </a:moveTo>
                <a:lnTo>
                  <a:pt x="5400" y="16160"/>
                </a:lnTo>
                <a:lnTo>
                  <a:pt x="5400" y="17139"/>
                </a:lnTo>
                <a:lnTo>
                  <a:pt x="6382" y="17139"/>
                </a:lnTo>
                <a:cubicBezTo>
                  <a:pt x="6382" y="17139"/>
                  <a:pt x="6382" y="16160"/>
                  <a:pt x="6382" y="16160"/>
                </a:cubicBezTo>
                <a:close/>
                <a:moveTo>
                  <a:pt x="2455" y="19095"/>
                </a:moveTo>
                <a:lnTo>
                  <a:pt x="3436" y="19095"/>
                </a:lnTo>
                <a:lnTo>
                  <a:pt x="3436" y="18117"/>
                </a:lnTo>
                <a:lnTo>
                  <a:pt x="2455" y="18117"/>
                </a:lnTo>
                <a:cubicBezTo>
                  <a:pt x="2455" y="18117"/>
                  <a:pt x="2455" y="19095"/>
                  <a:pt x="2455" y="19095"/>
                </a:cubicBezTo>
                <a:close/>
                <a:moveTo>
                  <a:pt x="4418" y="16160"/>
                </a:moveTo>
                <a:lnTo>
                  <a:pt x="2455" y="16160"/>
                </a:lnTo>
                <a:lnTo>
                  <a:pt x="2455" y="17139"/>
                </a:lnTo>
                <a:lnTo>
                  <a:pt x="4418" y="17139"/>
                </a:lnTo>
                <a:cubicBezTo>
                  <a:pt x="4418" y="17139"/>
                  <a:pt x="4418" y="16160"/>
                  <a:pt x="4418" y="16160"/>
                </a:cubicBezTo>
                <a:close/>
                <a:moveTo>
                  <a:pt x="3436" y="12248"/>
                </a:moveTo>
                <a:lnTo>
                  <a:pt x="2455" y="12248"/>
                </a:lnTo>
                <a:lnTo>
                  <a:pt x="2455" y="13226"/>
                </a:lnTo>
                <a:lnTo>
                  <a:pt x="3436" y="13226"/>
                </a:lnTo>
                <a:cubicBezTo>
                  <a:pt x="3436" y="13226"/>
                  <a:pt x="3436" y="12248"/>
                  <a:pt x="3436" y="12248"/>
                </a:cubicBezTo>
                <a:close/>
                <a:moveTo>
                  <a:pt x="3436" y="14204"/>
                </a:moveTo>
                <a:lnTo>
                  <a:pt x="2455" y="14204"/>
                </a:lnTo>
                <a:lnTo>
                  <a:pt x="2455" y="15182"/>
                </a:lnTo>
                <a:lnTo>
                  <a:pt x="3436" y="15182"/>
                </a:lnTo>
                <a:cubicBezTo>
                  <a:pt x="3436" y="15182"/>
                  <a:pt x="3436" y="14204"/>
                  <a:pt x="3436" y="14204"/>
                </a:cubicBezTo>
                <a:close/>
                <a:moveTo>
                  <a:pt x="6382" y="19095"/>
                </a:moveTo>
                <a:lnTo>
                  <a:pt x="13255" y="19095"/>
                </a:lnTo>
                <a:lnTo>
                  <a:pt x="13255" y="18117"/>
                </a:lnTo>
                <a:lnTo>
                  <a:pt x="6382" y="18117"/>
                </a:lnTo>
                <a:cubicBezTo>
                  <a:pt x="6382" y="18117"/>
                  <a:pt x="6382" y="19095"/>
                  <a:pt x="6382" y="19095"/>
                </a:cubicBezTo>
                <a:close/>
                <a:moveTo>
                  <a:pt x="18164" y="15182"/>
                </a:moveTo>
                <a:lnTo>
                  <a:pt x="19145" y="15182"/>
                </a:lnTo>
                <a:lnTo>
                  <a:pt x="19145" y="14204"/>
                </a:lnTo>
                <a:lnTo>
                  <a:pt x="18164" y="14204"/>
                </a:lnTo>
                <a:cubicBezTo>
                  <a:pt x="18164" y="14204"/>
                  <a:pt x="18164" y="15182"/>
                  <a:pt x="18164" y="15182"/>
                </a:cubicBezTo>
                <a:close/>
                <a:moveTo>
                  <a:pt x="5400" y="14204"/>
                </a:moveTo>
                <a:lnTo>
                  <a:pt x="4418" y="14204"/>
                </a:lnTo>
                <a:lnTo>
                  <a:pt x="4418" y="15182"/>
                </a:lnTo>
                <a:lnTo>
                  <a:pt x="5400" y="15182"/>
                </a:lnTo>
                <a:cubicBezTo>
                  <a:pt x="5400" y="15182"/>
                  <a:pt x="5400" y="14204"/>
                  <a:pt x="5400" y="14204"/>
                </a:cubicBezTo>
                <a:close/>
                <a:moveTo>
                  <a:pt x="14236" y="16160"/>
                </a:moveTo>
                <a:lnTo>
                  <a:pt x="13255" y="16160"/>
                </a:lnTo>
                <a:lnTo>
                  <a:pt x="13255" y="17139"/>
                </a:lnTo>
                <a:lnTo>
                  <a:pt x="14236" y="17139"/>
                </a:lnTo>
                <a:cubicBezTo>
                  <a:pt x="14236" y="17139"/>
                  <a:pt x="14236" y="16160"/>
                  <a:pt x="14236" y="16160"/>
                </a:cubicBezTo>
                <a:close/>
                <a:moveTo>
                  <a:pt x="20618" y="19584"/>
                </a:moveTo>
                <a:cubicBezTo>
                  <a:pt x="20618" y="20124"/>
                  <a:pt x="20178" y="20562"/>
                  <a:pt x="19636" y="20562"/>
                </a:cubicBezTo>
                <a:lnTo>
                  <a:pt x="1964" y="20562"/>
                </a:lnTo>
                <a:cubicBezTo>
                  <a:pt x="1421" y="20562"/>
                  <a:pt x="982" y="20124"/>
                  <a:pt x="982" y="19584"/>
                </a:cubicBezTo>
                <a:lnTo>
                  <a:pt x="982" y="11759"/>
                </a:lnTo>
                <a:cubicBezTo>
                  <a:pt x="982" y="11219"/>
                  <a:pt x="1421" y="10781"/>
                  <a:pt x="1964" y="10781"/>
                </a:cubicBezTo>
                <a:lnTo>
                  <a:pt x="19636" y="10781"/>
                </a:lnTo>
                <a:cubicBezTo>
                  <a:pt x="20178" y="10781"/>
                  <a:pt x="20618" y="11219"/>
                  <a:pt x="20618" y="11759"/>
                </a:cubicBezTo>
                <a:cubicBezTo>
                  <a:pt x="20618" y="11759"/>
                  <a:pt x="20618" y="19584"/>
                  <a:pt x="20618" y="19584"/>
                </a:cubicBezTo>
                <a:close/>
                <a:moveTo>
                  <a:pt x="19636" y="9803"/>
                </a:moveTo>
                <a:lnTo>
                  <a:pt x="10965" y="9803"/>
                </a:lnTo>
                <a:cubicBezTo>
                  <a:pt x="10831" y="9456"/>
                  <a:pt x="10774" y="9056"/>
                  <a:pt x="10870" y="8651"/>
                </a:cubicBezTo>
                <a:cubicBezTo>
                  <a:pt x="11059" y="7853"/>
                  <a:pt x="11782" y="7224"/>
                  <a:pt x="12961" y="6833"/>
                </a:cubicBezTo>
                <a:cubicBezTo>
                  <a:pt x="14940" y="6175"/>
                  <a:pt x="15841" y="4938"/>
                  <a:pt x="16249" y="4015"/>
                </a:cubicBezTo>
                <a:cubicBezTo>
                  <a:pt x="16747" y="2886"/>
                  <a:pt x="16801" y="1546"/>
                  <a:pt x="16396" y="335"/>
                </a:cubicBezTo>
                <a:cubicBezTo>
                  <a:pt x="16310" y="79"/>
                  <a:pt x="16032" y="-60"/>
                  <a:pt x="15774" y="25"/>
                </a:cubicBezTo>
                <a:cubicBezTo>
                  <a:pt x="15517" y="112"/>
                  <a:pt x="15378" y="388"/>
                  <a:pt x="15464" y="644"/>
                </a:cubicBezTo>
                <a:cubicBezTo>
                  <a:pt x="16091" y="2519"/>
                  <a:pt x="15480" y="4964"/>
                  <a:pt x="12650" y="5904"/>
                </a:cubicBezTo>
                <a:cubicBezTo>
                  <a:pt x="10733" y="6542"/>
                  <a:pt x="10105" y="7627"/>
                  <a:pt x="9915" y="8427"/>
                </a:cubicBezTo>
                <a:cubicBezTo>
                  <a:pt x="9809" y="8876"/>
                  <a:pt x="9824" y="9351"/>
                  <a:pt x="9937" y="9803"/>
                </a:cubicBezTo>
                <a:lnTo>
                  <a:pt x="1964" y="9803"/>
                </a:lnTo>
                <a:cubicBezTo>
                  <a:pt x="879" y="9803"/>
                  <a:pt x="0" y="10679"/>
                  <a:pt x="0" y="11759"/>
                </a:cubicBezTo>
                <a:lnTo>
                  <a:pt x="0" y="19584"/>
                </a:lnTo>
                <a:cubicBezTo>
                  <a:pt x="0" y="20664"/>
                  <a:pt x="879" y="21540"/>
                  <a:pt x="1964" y="21540"/>
                </a:cubicBezTo>
                <a:lnTo>
                  <a:pt x="19636" y="21540"/>
                </a:lnTo>
                <a:cubicBezTo>
                  <a:pt x="20721" y="21540"/>
                  <a:pt x="21600" y="20664"/>
                  <a:pt x="21600" y="19584"/>
                </a:cubicBezTo>
                <a:lnTo>
                  <a:pt x="21600" y="11759"/>
                </a:lnTo>
                <a:cubicBezTo>
                  <a:pt x="21600" y="10679"/>
                  <a:pt x="20721" y="9803"/>
                  <a:pt x="19636" y="9803"/>
                </a:cubicBezTo>
                <a:moveTo>
                  <a:pt x="17182" y="17139"/>
                </a:moveTo>
                <a:lnTo>
                  <a:pt x="19145" y="17139"/>
                </a:lnTo>
                <a:lnTo>
                  <a:pt x="19145" y="16160"/>
                </a:lnTo>
                <a:lnTo>
                  <a:pt x="17182" y="16160"/>
                </a:lnTo>
                <a:cubicBezTo>
                  <a:pt x="17182" y="16160"/>
                  <a:pt x="17182" y="17139"/>
                  <a:pt x="17182" y="17139"/>
                </a:cubicBezTo>
                <a:close/>
                <a:moveTo>
                  <a:pt x="14236" y="19095"/>
                </a:moveTo>
                <a:lnTo>
                  <a:pt x="15218" y="19095"/>
                </a:lnTo>
                <a:lnTo>
                  <a:pt x="15218" y="18117"/>
                </a:lnTo>
                <a:lnTo>
                  <a:pt x="14236" y="18117"/>
                </a:lnTo>
                <a:cubicBezTo>
                  <a:pt x="14236" y="18117"/>
                  <a:pt x="14236" y="19095"/>
                  <a:pt x="14236" y="19095"/>
                </a:cubicBezTo>
                <a:close/>
                <a:moveTo>
                  <a:pt x="16200" y="19095"/>
                </a:moveTo>
                <a:lnTo>
                  <a:pt x="17182" y="19095"/>
                </a:lnTo>
                <a:lnTo>
                  <a:pt x="17182" y="18117"/>
                </a:lnTo>
                <a:lnTo>
                  <a:pt x="16200" y="18117"/>
                </a:lnTo>
                <a:cubicBezTo>
                  <a:pt x="16200" y="18117"/>
                  <a:pt x="16200" y="19095"/>
                  <a:pt x="16200" y="19095"/>
                </a:cubicBezTo>
                <a:close/>
                <a:moveTo>
                  <a:pt x="18164" y="19095"/>
                </a:moveTo>
                <a:lnTo>
                  <a:pt x="19145" y="19095"/>
                </a:lnTo>
                <a:lnTo>
                  <a:pt x="19145" y="18117"/>
                </a:lnTo>
                <a:lnTo>
                  <a:pt x="18164" y="18117"/>
                </a:lnTo>
                <a:cubicBezTo>
                  <a:pt x="18164" y="18117"/>
                  <a:pt x="18164" y="19095"/>
                  <a:pt x="18164" y="19095"/>
                </a:cubicBezTo>
                <a:close/>
                <a:moveTo>
                  <a:pt x="16200" y="16160"/>
                </a:moveTo>
                <a:lnTo>
                  <a:pt x="15218" y="16160"/>
                </a:lnTo>
                <a:lnTo>
                  <a:pt x="15218" y="17139"/>
                </a:lnTo>
                <a:lnTo>
                  <a:pt x="16200" y="17139"/>
                </a:lnTo>
                <a:cubicBezTo>
                  <a:pt x="16200" y="17139"/>
                  <a:pt x="16200" y="16160"/>
                  <a:pt x="16200" y="16160"/>
                </a:cubicBezTo>
                <a:close/>
                <a:moveTo>
                  <a:pt x="18164" y="13226"/>
                </a:moveTo>
                <a:lnTo>
                  <a:pt x="19145" y="13226"/>
                </a:lnTo>
                <a:lnTo>
                  <a:pt x="19145" y="12248"/>
                </a:lnTo>
                <a:lnTo>
                  <a:pt x="18164" y="12248"/>
                </a:lnTo>
                <a:cubicBezTo>
                  <a:pt x="18164" y="12248"/>
                  <a:pt x="18164" y="13226"/>
                  <a:pt x="18164" y="13226"/>
                </a:cubicBezTo>
                <a:close/>
                <a:moveTo>
                  <a:pt x="13255" y="12248"/>
                </a:moveTo>
                <a:lnTo>
                  <a:pt x="12273" y="12248"/>
                </a:lnTo>
                <a:lnTo>
                  <a:pt x="12273" y="13226"/>
                </a:lnTo>
                <a:lnTo>
                  <a:pt x="13255" y="13226"/>
                </a:lnTo>
                <a:cubicBezTo>
                  <a:pt x="13255" y="13226"/>
                  <a:pt x="13255" y="12248"/>
                  <a:pt x="13255" y="12248"/>
                </a:cubicBezTo>
                <a:close/>
                <a:moveTo>
                  <a:pt x="13255" y="14204"/>
                </a:moveTo>
                <a:lnTo>
                  <a:pt x="12273" y="14204"/>
                </a:lnTo>
                <a:lnTo>
                  <a:pt x="12273" y="15182"/>
                </a:lnTo>
                <a:lnTo>
                  <a:pt x="13255" y="15182"/>
                </a:lnTo>
                <a:cubicBezTo>
                  <a:pt x="13255" y="15182"/>
                  <a:pt x="13255" y="14204"/>
                  <a:pt x="13255" y="14204"/>
                </a:cubicBezTo>
                <a:close/>
                <a:moveTo>
                  <a:pt x="15218" y="14204"/>
                </a:moveTo>
                <a:lnTo>
                  <a:pt x="14236" y="14204"/>
                </a:lnTo>
                <a:lnTo>
                  <a:pt x="14236" y="15182"/>
                </a:lnTo>
                <a:lnTo>
                  <a:pt x="15218" y="15182"/>
                </a:lnTo>
                <a:cubicBezTo>
                  <a:pt x="15218" y="15182"/>
                  <a:pt x="15218" y="14204"/>
                  <a:pt x="15218" y="14204"/>
                </a:cubicBezTo>
                <a:close/>
                <a:moveTo>
                  <a:pt x="17182" y="14204"/>
                </a:moveTo>
                <a:lnTo>
                  <a:pt x="16200" y="14204"/>
                </a:lnTo>
                <a:lnTo>
                  <a:pt x="16200" y="15182"/>
                </a:lnTo>
                <a:lnTo>
                  <a:pt x="17182" y="15182"/>
                </a:lnTo>
                <a:cubicBezTo>
                  <a:pt x="17182" y="15182"/>
                  <a:pt x="17182" y="14204"/>
                  <a:pt x="17182" y="14204"/>
                </a:cubicBezTo>
                <a:close/>
                <a:moveTo>
                  <a:pt x="15218" y="12248"/>
                </a:moveTo>
                <a:lnTo>
                  <a:pt x="14236" y="12248"/>
                </a:lnTo>
                <a:lnTo>
                  <a:pt x="14236" y="13226"/>
                </a:lnTo>
                <a:lnTo>
                  <a:pt x="15218" y="13226"/>
                </a:lnTo>
                <a:cubicBezTo>
                  <a:pt x="15218" y="13226"/>
                  <a:pt x="15218" y="12248"/>
                  <a:pt x="15218" y="12248"/>
                </a:cubicBezTo>
                <a:close/>
                <a:moveTo>
                  <a:pt x="17182" y="12248"/>
                </a:moveTo>
                <a:lnTo>
                  <a:pt x="16200" y="12248"/>
                </a:lnTo>
                <a:lnTo>
                  <a:pt x="16200" y="13226"/>
                </a:lnTo>
                <a:lnTo>
                  <a:pt x="17182" y="13226"/>
                </a:lnTo>
                <a:cubicBezTo>
                  <a:pt x="17182" y="13226"/>
                  <a:pt x="17182" y="12248"/>
                  <a:pt x="17182" y="12248"/>
                </a:cubicBezTo>
                <a:close/>
                <a:moveTo>
                  <a:pt x="11291" y="12248"/>
                </a:moveTo>
                <a:lnTo>
                  <a:pt x="10309" y="12248"/>
                </a:lnTo>
                <a:lnTo>
                  <a:pt x="10309" y="13226"/>
                </a:lnTo>
                <a:lnTo>
                  <a:pt x="11291" y="13226"/>
                </a:lnTo>
                <a:cubicBezTo>
                  <a:pt x="11291" y="13226"/>
                  <a:pt x="11291" y="12248"/>
                  <a:pt x="11291" y="12248"/>
                </a:cubicBezTo>
                <a:close/>
                <a:moveTo>
                  <a:pt x="5400" y="12248"/>
                </a:moveTo>
                <a:lnTo>
                  <a:pt x="4418" y="12248"/>
                </a:lnTo>
                <a:lnTo>
                  <a:pt x="4418" y="13226"/>
                </a:lnTo>
                <a:lnTo>
                  <a:pt x="5400" y="13226"/>
                </a:lnTo>
                <a:cubicBezTo>
                  <a:pt x="5400" y="13226"/>
                  <a:pt x="5400" y="12248"/>
                  <a:pt x="5400" y="12248"/>
                </a:cubicBezTo>
                <a:close/>
                <a:moveTo>
                  <a:pt x="7364" y="17139"/>
                </a:moveTo>
                <a:lnTo>
                  <a:pt x="8345" y="17139"/>
                </a:lnTo>
                <a:lnTo>
                  <a:pt x="8345" y="16160"/>
                </a:lnTo>
                <a:lnTo>
                  <a:pt x="7364" y="16160"/>
                </a:lnTo>
                <a:cubicBezTo>
                  <a:pt x="7364" y="16160"/>
                  <a:pt x="7364" y="17139"/>
                  <a:pt x="7364" y="17139"/>
                </a:cubicBezTo>
                <a:close/>
                <a:moveTo>
                  <a:pt x="7364" y="14204"/>
                </a:moveTo>
                <a:lnTo>
                  <a:pt x="6382" y="14204"/>
                </a:lnTo>
                <a:lnTo>
                  <a:pt x="6382" y="15182"/>
                </a:lnTo>
                <a:lnTo>
                  <a:pt x="7364" y="15182"/>
                </a:lnTo>
                <a:cubicBezTo>
                  <a:pt x="7364" y="15182"/>
                  <a:pt x="7364" y="14204"/>
                  <a:pt x="7364" y="14204"/>
                </a:cubicBezTo>
                <a:close/>
                <a:moveTo>
                  <a:pt x="7364" y="12248"/>
                </a:moveTo>
                <a:lnTo>
                  <a:pt x="6382" y="12248"/>
                </a:lnTo>
                <a:lnTo>
                  <a:pt x="6382" y="13226"/>
                </a:lnTo>
                <a:lnTo>
                  <a:pt x="7364" y="13226"/>
                </a:lnTo>
                <a:cubicBezTo>
                  <a:pt x="7364" y="13226"/>
                  <a:pt x="7364" y="12248"/>
                  <a:pt x="7364" y="12248"/>
                </a:cubicBezTo>
                <a:close/>
                <a:moveTo>
                  <a:pt x="9327" y="14204"/>
                </a:moveTo>
                <a:lnTo>
                  <a:pt x="8345" y="14204"/>
                </a:lnTo>
                <a:lnTo>
                  <a:pt x="8345" y="15182"/>
                </a:lnTo>
                <a:lnTo>
                  <a:pt x="9327" y="15182"/>
                </a:lnTo>
                <a:cubicBezTo>
                  <a:pt x="9327" y="15182"/>
                  <a:pt x="9327" y="14204"/>
                  <a:pt x="9327" y="14204"/>
                </a:cubicBezTo>
                <a:close/>
                <a:moveTo>
                  <a:pt x="11291" y="14204"/>
                </a:moveTo>
                <a:lnTo>
                  <a:pt x="10309" y="14204"/>
                </a:lnTo>
                <a:lnTo>
                  <a:pt x="10309" y="15182"/>
                </a:lnTo>
                <a:lnTo>
                  <a:pt x="11291" y="15182"/>
                </a:lnTo>
                <a:cubicBezTo>
                  <a:pt x="11291" y="15182"/>
                  <a:pt x="11291" y="14204"/>
                  <a:pt x="11291" y="14204"/>
                </a:cubicBezTo>
                <a:close/>
                <a:moveTo>
                  <a:pt x="9327" y="12248"/>
                </a:moveTo>
                <a:lnTo>
                  <a:pt x="8345" y="12248"/>
                </a:lnTo>
                <a:lnTo>
                  <a:pt x="8345" y="13226"/>
                </a:lnTo>
                <a:lnTo>
                  <a:pt x="9327" y="13226"/>
                </a:lnTo>
                <a:cubicBezTo>
                  <a:pt x="9327" y="13226"/>
                  <a:pt x="9327" y="12248"/>
                  <a:pt x="9327" y="12248"/>
                </a:cubicBezTo>
                <a:close/>
                <a:moveTo>
                  <a:pt x="11291" y="17139"/>
                </a:moveTo>
                <a:lnTo>
                  <a:pt x="12273" y="17139"/>
                </a:lnTo>
                <a:lnTo>
                  <a:pt x="12273" y="16160"/>
                </a:lnTo>
                <a:lnTo>
                  <a:pt x="11291" y="16160"/>
                </a:lnTo>
                <a:cubicBezTo>
                  <a:pt x="11291" y="16160"/>
                  <a:pt x="11291" y="17139"/>
                  <a:pt x="11291" y="17139"/>
                </a:cubicBezTo>
                <a:close/>
                <a:moveTo>
                  <a:pt x="9327" y="17139"/>
                </a:moveTo>
                <a:lnTo>
                  <a:pt x="10309" y="17139"/>
                </a:lnTo>
                <a:lnTo>
                  <a:pt x="10309" y="16160"/>
                </a:lnTo>
                <a:lnTo>
                  <a:pt x="9327" y="16160"/>
                </a:lnTo>
                <a:cubicBezTo>
                  <a:pt x="9327" y="16160"/>
                  <a:pt x="9327" y="17139"/>
                  <a:pt x="9327" y="1713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1" name="Shape 2685"/>
          <p:cNvSpPr/>
          <p:nvPr/>
        </p:nvSpPr>
        <p:spPr>
          <a:xfrm>
            <a:off x="20709346"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9145"/>
                </a:moveTo>
                <a:cubicBezTo>
                  <a:pt x="20618" y="19959"/>
                  <a:pt x="19959" y="20618"/>
                  <a:pt x="19145" y="20618"/>
                </a:cubicBezTo>
                <a:cubicBezTo>
                  <a:pt x="18332" y="20618"/>
                  <a:pt x="17673" y="19959"/>
                  <a:pt x="17673" y="19145"/>
                </a:cubicBezTo>
                <a:lnTo>
                  <a:pt x="17673" y="14236"/>
                </a:lnTo>
                <a:cubicBezTo>
                  <a:pt x="17673" y="13424"/>
                  <a:pt x="18332" y="12764"/>
                  <a:pt x="19145" y="12764"/>
                </a:cubicBezTo>
                <a:cubicBezTo>
                  <a:pt x="19959" y="12764"/>
                  <a:pt x="20618" y="13424"/>
                  <a:pt x="20618" y="14236"/>
                </a:cubicBezTo>
                <a:cubicBezTo>
                  <a:pt x="20618" y="14236"/>
                  <a:pt x="20618" y="19145"/>
                  <a:pt x="20618" y="19145"/>
                </a:cubicBezTo>
                <a:close/>
                <a:moveTo>
                  <a:pt x="3927" y="14236"/>
                </a:moveTo>
                <a:lnTo>
                  <a:pt x="3927" y="19145"/>
                </a:lnTo>
                <a:cubicBezTo>
                  <a:pt x="3927" y="19959"/>
                  <a:pt x="3268" y="20618"/>
                  <a:pt x="2455" y="20618"/>
                </a:cubicBezTo>
                <a:cubicBezTo>
                  <a:pt x="1641" y="20618"/>
                  <a:pt x="982" y="19959"/>
                  <a:pt x="982" y="19145"/>
                </a:cubicBezTo>
                <a:lnTo>
                  <a:pt x="982" y="14236"/>
                </a:lnTo>
                <a:cubicBezTo>
                  <a:pt x="982" y="13424"/>
                  <a:pt x="1641" y="12764"/>
                  <a:pt x="2455" y="12764"/>
                </a:cubicBezTo>
                <a:cubicBezTo>
                  <a:pt x="3268" y="12764"/>
                  <a:pt x="3927" y="13424"/>
                  <a:pt x="3927" y="14236"/>
                </a:cubicBezTo>
                <a:moveTo>
                  <a:pt x="19636" y="11831"/>
                </a:moveTo>
                <a:lnTo>
                  <a:pt x="19636" y="5891"/>
                </a:lnTo>
                <a:cubicBezTo>
                  <a:pt x="19636" y="2638"/>
                  <a:pt x="16999" y="0"/>
                  <a:pt x="13745" y="0"/>
                </a:cubicBezTo>
                <a:lnTo>
                  <a:pt x="7855" y="0"/>
                </a:lnTo>
                <a:cubicBezTo>
                  <a:pt x="4601" y="0"/>
                  <a:pt x="1964" y="2638"/>
                  <a:pt x="1964" y="5891"/>
                </a:cubicBezTo>
                <a:lnTo>
                  <a:pt x="1964" y="11831"/>
                </a:lnTo>
                <a:cubicBezTo>
                  <a:pt x="843" y="12059"/>
                  <a:pt x="0" y="13049"/>
                  <a:pt x="0" y="14236"/>
                </a:cubicBezTo>
                <a:lnTo>
                  <a:pt x="0" y="19145"/>
                </a:lnTo>
                <a:cubicBezTo>
                  <a:pt x="0" y="20501"/>
                  <a:pt x="1099" y="21600"/>
                  <a:pt x="2455" y="21600"/>
                </a:cubicBezTo>
                <a:cubicBezTo>
                  <a:pt x="3810" y="21600"/>
                  <a:pt x="4909" y="20501"/>
                  <a:pt x="4909" y="19145"/>
                </a:cubicBezTo>
                <a:lnTo>
                  <a:pt x="4909" y="14236"/>
                </a:lnTo>
                <a:cubicBezTo>
                  <a:pt x="4909" y="13049"/>
                  <a:pt x="4066" y="12059"/>
                  <a:pt x="2945" y="11831"/>
                </a:cubicBezTo>
                <a:lnTo>
                  <a:pt x="2945" y="5891"/>
                </a:lnTo>
                <a:cubicBezTo>
                  <a:pt x="2945" y="3180"/>
                  <a:pt x="5144" y="982"/>
                  <a:pt x="7855" y="982"/>
                </a:cubicBezTo>
                <a:lnTo>
                  <a:pt x="13745" y="982"/>
                </a:lnTo>
                <a:cubicBezTo>
                  <a:pt x="16457" y="982"/>
                  <a:pt x="18655" y="3180"/>
                  <a:pt x="18655" y="5891"/>
                </a:cubicBezTo>
                <a:lnTo>
                  <a:pt x="18655" y="11831"/>
                </a:lnTo>
                <a:cubicBezTo>
                  <a:pt x="17534" y="12059"/>
                  <a:pt x="16691" y="13049"/>
                  <a:pt x="16691" y="14236"/>
                </a:cubicBezTo>
                <a:lnTo>
                  <a:pt x="16691" y="19145"/>
                </a:lnTo>
                <a:cubicBezTo>
                  <a:pt x="16691" y="20501"/>
                  <a:pt x="17790" y="21600"/>
                  <a:pt x="19145" y="21600"/>
                </a:cubicBezTo>
                <a:cubicBezTo>
                  <a:pt x="20501" y="21600"/>
                  <a:pt x="21600" y="20501"/>
                  <a:pt x="21600" y="19145"/>
                </a:cubicBezTo>
                <a:lnTo>
                  <a:pt x="21600" y="14236"/>
                </a:lnTo>
                <a:cubicBezTo>
                  <a:pt x="21600" y="13049"/>
                  <a:pt x="20757" y="12059"/>
                  <a:pt x="19636" y="1183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2" name="Shape 2686"/>
          <p:cNvSpPr/>
          <p:nvPr/>
        </p:nvSpPr>
        <p:spPr>
          <a:xfrm>
            <a:off x="21404132" y="9220200"/>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7673"/>
                </a:moveTo>
                <a:cubicBezTo>
                  <a:pt x="20618" y="18215"/>
                  <a:pt x="20178" y="18655"/>
                  <a:pt x="19636" y="18655"/>
                </a:cubicBezTo>
                <a:lnTo>
                  <a:pt x="19636" y="14727"/>
                </a:lnTo>
                <a:cubicBezTo>
                  <a:pt x="20178" y="14727"/>
                  <a:pt x="20618" y="15167"/>
                  <a:pt x="20618" y="15709"/>
                </a:cubicBezTo>
                <a:cubicBezTo>
                  <a:pt x="20618" y="15709"/>
                  <a:pt x="20618" y="17673"/>
                  <a:pt x="20618" y="17673"/>
                </a:cubicBezTo>
                <a:close/>
                <a:moveTo>
                  <a:pt x="18655" y="19145"/>
                </a:moveTo>
                <a:cubicBezTo>
                  <a:pt x="18655" y="19959"/>
                  <a:pt x="17995" y="20618"/>
                  <a:pt x="17182" y="20618"/>
                </a:cubicBezTo>
                <a:cubicBezTo>
                  <a:pt x="16368" y="20618"/>
                  <a:pt x="15709" y="19959"/>
                  <a:pt x="15709" y="19145"/>
                </a:cubicBezTo>
                <a:lnTo>
                  <a:pt x="15709" y="14236"/>
                </a:lnTo>
                <a:cubicBezTo>
                  <a:pt x="15709" y="13424"/>
                  <a:pt x="16368" y="12764"/>
                  <a:pt x="17182" y="12764"/>
                </a:cubicBezTo>
                <a:cubicBezTo>
                  <a:pt x="17995" y="12764"/>
                  <a:pt x="18655" y="13424"/>
                  <a:pt x="18655" y="14236"/>
                </a:cubicBezTo>
                <a:cubicBezTo>
                  <a:pt x="18655" y="14236"/>
                  <a:pt x="18655" y="19145"/>
                  <a:pt x="18655" y="19145"/>
                </a:cubicBezTo>
                <a:close/>
                <a:moveTo>
                  <a:pt x="4418" y="12764"/>
                </a:moveTo>
                <a:cubicBezTo>
                  <a:pt x="5231" y="12764"/>
                  <a:pt x="5891" y="13424"/>
                  <a:pt x="5891" y="14236"/>
                </a:cubicBezTo>
                <a:lnTo>
                  <a:pt x="5891" y="19145"/>
                </a:lnTo>
                <a:cubicBezTo>
                  <a:pt x="5891" y="19959"/>
                  <a:pt x="5231" y="20618"/>
                  <a:pt x="4418" y="20618"/>
                </a:cubicBezTo>
                <a:cubicBezTo>
                  <a:pt x="3605" y="20618"/>
                  <a:pt x="2945" y="19959"/>
                  <a:pt x="2945" y="19145"/>
                </a:cubicBezTo>
                <a:lnTo>
                  <a:pt x="2945" y="14236"/>
                </a:lnTo>
                <a:cubicBezTo>
                  <a:pt x="2945" y="13424"/>
                  <a:pt x="3605" y="12764"/>
                  <a:pt x="4418" y="12764"/>
                </a:cubicBezTo>
                <a:moveTo>
                  <a:pt x="1964" y="18655"/>
                </a:moveTo>
                <a:cubicBezTo>
                  <a:pt x="1422" y="18655"/>
                  <a:pt x="982" y="18215"/>
                  <a:pt x="982" y="17673"/>
                </a:cubicBezTo>
                <a:lnTo>
                  <a:pt x="982" y="15709"/>
                </a:lnTo>
                <a:cubicBezTo>
                  <a:pt x="982" y="15167"/>
                  <a:pt x="1422" y="14727"/>
                  <a:pt x="1964" y="14727"/>
                </a:cubicBezTo>
                <a:cubicBezTo>
                  <a:pt x="1964" y="14727"/>
                  <a:pt x="1964" y="18655"/>
                  <a:pt x="1964" y="18655"/>
                </a:cubicBezTo>
                <a:close/>
                <a:moveTo>
                  <a:pt x="19636" y="13745"/>
                </a:moveTo>
                <a:lnTo>
                  <a:pt x="19636" y="5891"/>
                </a:lnTo>
                <a:cubicBezTo>
                  <a:pt x="19636" y="2638"/>
                  <a:pt x="16999" y="0"/>
                  <a:pt x="13745" y="0"/>
                </a:cubicBezTo>
                <a:lnTo>
                  <a:pt x="7855" y="0"/>
                </a:lnTo>
                <a:cubicBezTo>
                  <a:pt x="4601" y="0"/>
                  <a:pt x="1964" y="2638"/>
                  <a:pt x="1964" y="5891"/>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3" y="11782"/>
                  <a:pt x="3357" y="11973"/>
                  <a:pt x="2945" y="12284"/>
                </a:cubicBezTo>
                <a:lnTo>
                  <a:pt x="2945" y="5891"/>
                </a:lnTo>
                <a:cubicBezTo>
                  <a:pt x="2945" y="3180"/>
                  <a:pt x="5144" y="982"/>
                  <a:pt x="7855" y="982"/>
                </a:cubicBezTo>
                <a:lnTo>
                  <a:pt x="13745" y="982"/>
                </a:lnTo>
                <a:cubicBezTo>
                  <a:pt x="16456" y="982"/>
                  <a:pt x="18655" y="3180"/>
                  <a:pt x="18655" y="5891"/>
                </a:cubicBezTo>
                <a:lnTo>
                  <a:pt x="18655" y="12284"/>
                </a:lnTo>
                <a:cubicBezTo>
                  <a:pt x="18243" y="11973"/>
                  <a:pt x="17737" y="11782"/>
                  <a:pt x="17182" y="11782"/>
                </a:cubicBezTo>
                <a:cubicBezTo>
                  <a:pt x="15826" y="11782"/>
                  <a:pt x="14727" y="12881"/>
                  <a:pt x="14727" y="14236"/>
                </a:cubicBezTo>
                <a:lnTo>
                  <a:pt x="14727" y="19145"/>
                </a:lnTo>
                <a:cubicBezTo>
                  <a:pt x="14727" y="20501"/>
                  <a:pt x="15826" y="21600"/>
                  <a:pt x="17182" y="21600"/>
                </a:cubicBezTo>
                <a:cubicBezTo>
                  <a:pt x="18369" y="21600"/>
                  <a:pt x="19359"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3" name="Shape 2687"/>
          <p:cNvSpPr/>
          <p:nvPr/>
        </p:nvSpPr>
        <p:spPr>
          <a:xfrm>
            <a:off x="15153812"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8655" y="16200"/>
                </a:moveTo>
                <a:lnTo>
                  <a:pt x="15709" y="16200"/>
                </a:lnTo>
                <a:lnTo>
                  <a:pt x="15709" y="14727"/>
                </a:lnTo>
                <a:lnTo>
                  <a:pt x="18655" y="14727"/>
                </a:lnTo>
                <a:cubicBezTo>
                  <a:pt x="18655" y="14727"/>
                  <a:pt x="18655" y="16200"/>
                  <a:pt x="18655" y="16200"/>
                </a:cubicBezTo>
                <a:close/>
                <a:moveTo>
                  <a:pt x="18655" y="18655"/>
                </a:moveTo>
                <a:lnTo>
                  <a:pt x="15709" y="18655"/>
                </a:lnTo>
                <a:lnTo>
                  <a:pt x="15709" y="17182"/>
                </a:lnTo>
                <a:lnTo>
                  <a:pt x="18655" y="17182"/>
                </a:lnTo>
                <a:cubicBezTo>
                  <a:pt x="18655" y="17182"/>
                  <a:pt x="18655" y="18655"/>
                  <a:pt x="18655" y="18655"/>
                </a:cubicBezTo>
                <a:close/>
                <a:moveTo>
                  <a:pt x="17182" y="20618"/>
                </a:moveTo>
                <a:cubicBezTo>
                  <a:pt x="16542" y="20618"/>
                  <a:pt x="16002" y="20207"/>
                  <a:pt x="15799" y="19636"/>
                </a:cubicBezTo>
                <a:lnTo>
                  <a:pt x="18564" y="19636"/>
                </a:lnTo>
                <a:cubicBezTo>
                  <a:pt x="18361" y="20207"/>
                  <a:pt x="17822" y="20618"/>
                  <a:pt x="17182" y="20618"/>
                </a:cubicBezTo>
                <a:moveTo>
                  <a:pt x="17182" y="12764"/>
                </a:moveTo>
                <a:cubicBezTo>
                  <a:pt x="17822" y="12764"/>
                  <a:pt x="18361" y="13175"/>
                  <a:pt x="18564" y="13745"/>
                </a:cubicBezTo>
                <a:lnTo>
                  <a:pt x="15799" y="13745"/>
                </a:lnTo>
                <a:cubicBezTo>
                  <a:pt x="16002" y="13175"/>
                  <a:pt x="16542" y="12764"/>
                  <a:pt x="17182" y="12764"/>
                </a:cubicBezTo>
                <a:moveTo>
                  <a:pt x="5891" y="16200"/>
                </a:moveTo>
                <a:lnTo>
                  <a:pt x="2945" y="16200"/>
                </a:lnTo>
                <a:lnTo>
                  <a:pt x="2945" y="14727"/>
                </a:lnTo>
                <a:lnTo>
                  <a:pt x="5891" y="14727"/>
                </a:lnTo>
                <a:cubicBezTo>
                  <a:pt x="5891" y="14727"/>
                  <a:pt x="5891" y="16200"/>
                  <a:pt x="5891" y="16200"/>
                </a:cubicBezTo>
                <a:close/>
                <a:moveTo>
                  <a:pt x="4418" y="12764"/>
                </a:moveTo>
                <a:cubicBezTo>
                  <a:pt x="5058" y="12764"/>
                  <a:pt x="5598" y="13175"/>
                  <a:pt x="5801" y="13745"/>
                </a:cubicBezTo>
                <a:lnTo>
                  <a:pt x="3036" y="13745"/>
                </a:lnTo>
                <a:cubicBezTo>
                  <a:pt x="3239" y="13175"/>
                  <a:pt x="3778" y="12764"/>
                  <a:pt x="4418" y="12764"/>
                </a:cubicBezTo>
                <a:moveTo>
                  <a:pt x="5891" y="18655"/>
                </a:moveTo>
                <a:lnTo>
                  <a:pt x="2945" y="18655"/>
                </a:lnTo>
                <a:lnTo>
                  <a:pt x="2945" y="17182"/>
                </a:lnTo>
                <a:lnTo>
                  <a:pt x="5891" y="17182"/>
                </a:lnTo>
                <a:cubicBezTo>
                  <a:pt x="5891" y="17182"/>
                  <a:pt x="5891" y="18655"/>
                  <a:pt x="5891" y="18655"/>
                </a:cubicBezTo>
                <a:close/>
                <a:moveTo>
                  <a:pt x="4418" y="20618"/>
                </a:moveTo>
                <a:cubicBezTo>
                  <a:pt x="3778" y="20618"/>
                  <a:pt x="3239" y="20207"/>
                  <a:pt x="3036" y="19636"/>
                </a:cubicBezTo>
                <a:lnTo>
                  <a:pt x="5801" y="19636"/>
                </a:lnTo>
                <a:cubicBezTo>
                  <a:pt x="5598" y="20207"/>
                  <a:pt x="5058" y="20618"/>
                  <a:pt x="4418" y="20618"/>
                </a:cubicBezTo>
                <a:moveTo>
                  <a:pt x="19636" y="13745"/>
                </a:moveTo>
                <a:lnTo>
                  <a:pt x="19636" y="8836"/>
                </a:lnTo>
                <a:cubicBezTo>
                  <a:pt x="19636" y="3956"/>
                  <a:pt x="15680" y="0"/>
                  <a:pt x="10800" y="0"/>
                </a:cubicBezTo>
                <a:cubicBezTo>
                  <a:pt x="5920" y="0"/>
                  <a:pt x="1964" y="3956"/>
                  <a:pt x="1964" y="8836"/>
                </a:cubicBezTo>
                <a:lnTo>
                  <a:pt x="1964" y="13745"/>
                </a:lnTo>
                <a:cubicBezTo>
                  <a:pt x="879" y="13745"/>
                  <a:pt x="0" y="14625"/>
                  <a:pt x="0" y="15709"/>
                </a:cubicBezTo>
                <a:lnTo>
                  <a:pt x="0" y="17673"/>
                </a:lnTo>
                <a:cubicBezTo>
                  <a:pt x="0" y="18757"/>
                  <a:pt x="879" y="19636"/>
                  <a:pt x="1964" y="19636"/>
                </a:cubicBezTo>
                <a:lnTo>
                  <a:pt x="2013" y="19636"/>
                </a:lnTo>
                <a:cubicBezTo>
                  <a:pt x="2241" y="20757"/>
                  <a:pt x="3231" y="21600"/>
                  <a:pt x="4418" y="21600"/>
                </a:cubicBezTo>
                <a:cubicBezTo>
                  <a:pt x="5774" y="21600"/>
                  <a:pt x="6873" y="20501"/>
                  <a:pt x="6873" y="19145"/>
                </a:cubicBezTo>
                <a:lnTo>
                  <a:pt x="6873" y="14236"/>
                </a:lnTo>
                <a:cubicBezTo>
                  <a:pt x="6873" y="12881"/>
                  <a:pt x="5774" y="11782"/>
                  <a:pt x="4418" y="11782"/>
                </a:cubicBezTo>
                <a:cubicBezTo>
                  <a:pt x="3864" y="11782"/>
                  <a:pt x="3356" y="11971"/>
                  <a:pt x="2945" y="12282"/>
                </a:cubicBezTo>
                <a:lnTo>
                  <a:pt x="2945" y="8836"/>
                </a:lnTo>
                <a:cubicBezTo>
                  <a:pt x="2945" y="4499"/>
                  <a:pt x="6462" y="982"/>
                  <a:pt x="10800" y="982"/>
                </a:cubicBezTo>
                <a:cubicBezTo>
                  <a:pt x="15138" y="982"/>
                  <a:pt x="18655" y="4499"/>
                  <a:pt x="18655" y="8836"/>
                </a:cubicBezTo>
                <a:lnTo>
                  <a:pt x="18655" y="12282"/>
                </a:lnTo>
                <a:cubicBezTo>
                  <a:pt x="18244" y="11971"/>
                  <a:pt x="17736" y="11782"/>
                  <a:pt x="17182" y="11782"/>
                </a:cubicBezTo>
                <a:cubicBezTo>
                  <a:pt x="15826" y="11782"/>
                  <a:pt x="14727" y="12881"/>
                  <a:pt x="14727" y="14236"/>
                </a:cubicBezTo>
                <a:lnTo>
                  <a:pt x="14727" y="19145"/>
                </a:lnTo>
                <a:cubicBezTo>
                  <a:pt x="14727" y="20501"/>
                  <a:pt x="15826" y="21600"/>
                  <a:pt x="17182" y="21600"/>
                </a:cubicBezTo>
                <a:cubicBezTo>
                  <a:pt x="18369" y="21600"/>
                  <a:pt x="19360" y="20757"/>
                  <a:pt x="19587" y="19636"/>
                </a:cubicBezTo>
                <a:lnTo>
                  <a:pt x="19636" y="19636"/>
                </a:lnTo>
                <a:cubicBezTo>
                  <a:pt x="20721" y="19636"/>
                  <a:pt x="21600" y="18757"/>
                  <a:pt x="21600" y="17673"/>
                </a:cubicBezTo>
                <a:lnTo>
                  <a:pt x="21600" y="15709"/>
                </a:lnTo>
                <a:cubicBezTo>
                  <a:pt x="21600" y="14625"/>
                  <a:pt x="20721" y="13745"/>
                  <a:pt x="19636"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4" name="Shape 2688"/>
          <p:cNvSpPr/>
          <p:nvPr/>
        </p:nvSpPr>
        <p:spPr>
          <a:xfrm>
            <a:off x="15845842"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0309"/>
                </a:moveTo>
                <a:cubicBezTo>
                  <a:pt x="20618" y="10851"/>
                  <a:pt x="20178" y="11291"/>
                  <a:pt x="19636" y="11291"/>
                </a:cubicBezTo>
                <a:lnTo>
                  <a:pt x="19636" y="7364"/>
                </a:lnTo>
                <a:cubicBezTo>
                  <a:pt x="20178" y="7364"/>
                  <a:pt x="20618" y="7804"/>
                  <a:pt x="20618" y="8345"/>
                </a:cubicBezTo>
                <a:cubicBezTo>
                  <a:pt x="20618" y="8345"/>
                  <a:pt x="20618" y="10309"/>
                  <a:pt x="20618" y="10309"/>
                </a:cubicBezTo>
                <a:close/>
                <a:moveTo>
                  <a:pt x="18655" y="17182"/>
                </a:moveTo>
                <a:cubicBezTo>
                  <a:pt x="18655" y="17453"/>
                  <a:pt x="18434" y="17673"/>
                  <a:pt x="18164" y="17673"/>
                </a:cubicBezTo>
                <a:cubicBezTo>
                  <a:pt x="17893" y="17673"/>
                  <a:pt x="17673" y="17453"/>
                  <a:pt x="17673" y="17182"/>
                </a:cubicBezTo>
                <a:lnTo>
                  <a:pt x="17673" y="1473"/>
                </a:lnTo>
                <a:cubicBezTo>
                  <a:pt x="17673" y="1202"/>
                  <a:pt x="17893" y="982"/>
                  <a:pt x="18164" y="982"/>
                </a:cubicBezTo>
                <a:cubicBezTo>
                  <a:pt x="18434" y="982"/>
                  <a:pt x="18655" y="1202"/>
                  <a:pt x="18655" y="1473"/>
                </a:cubicBezTo>
                <a:cubicBezTo>
                  <a:pt x="18655" y="1473"/>
                  <a:pt x="18655" y="17182"/>
                  <a:pt x="18655" y="17182"/>
                </a:cubicBezTo>
                <a:close/>
                <a:moveTo>
                  <a:pt x="16691" y="15788"/>
                </a:moveTo>
                <a:lnTo>
                  <a:pt x="2945" y="11745"/>
                </a:lnTo>
                <a:lnTo>
                  <a:pt x="2945" y="6910"/>
                </a:lnTo>
                <a:lnTo>
                  <a:pt x="16691" y="2867"/>
                </a:lnTo>
                <a:cubicBezTo>
                  <a:pt x="16691" y="2867"/>
                  <a:pt x="16691" y="15788"/>
                  <a:pt x="16691" y="15788"/>
                </a:cubicBezTo>
                <a:close/>
                <a:moveTo>
                  <a:pt x="8251" y="18655"/>
                </a:moveTo>
                <a:lnTo>
                  <a:pt x="5357" y="18655"/>
                </a:lnTo>
                <a:lnTo>
                  <a:pt x="4126" y="13116"/>
                </a:lnTo>
                <a:lnTo>
                  <a:pt x="7167" y="14010"/>
                </a:lnTo>
                <a:cubicBezTo>
                  <a:pt x="7167" y="14010"/>
                  <a:pt x="8251" y="18655"/>
                  <a:pt x="8251" y="18655"/>
                </a:cubicBezTo>
                <a:close/>
                <a:moveTo>
                  <a:pt x="8709" y="20618"/>
                </a:moveTo>
                <a:lnTo>
                  <a:pt x="5794" y="20618"/>
                </a:lnTo>
                <a:lnTo>
                  <a:pt x="5576" y="19636"/>
                </a:lnTo>
                <a:lnTo>
                  <a:pt x="8479" y="19636"/>
                </a:lnTo>
                <a:cubicBezTo>
                  <a:pt x="8479" y="19636"/>
                  <a:pt x="8709" y="20618"/>
                  <a:pt x="8709" y="20618"/>
                </a:cubicBezTo>
                <a:close/>
                <a:moveTo>
                  <a:pt x="1964" y="11782"/>
                </a:moveTo>
                <a:lnTo>
                  <a:pt x="982" y="11782"/>
                </a:lnTo>
                <a:lnTo>
                  <a:pt x="982" y="6873"/>
                </a:lnTo>
                <a:lnTo>
                  <a:pt x="1964" y="6873"/>
                </a:lnTo>
                <a:cubicBezTo>
                  <a:pt x="1964" y="6873"/>
                  <a:pt x="1964" y="11782"/>
                  <a:pt x="1964" y="11782"/>
                </a:cubicBezTo>
                <a:close/>
                <a:moveTo>
                  <a:pt x="19636" y="6382"/>
                </a:moveTo>
                <a:lnTo>
                  <a:pt x="19636" y="1473"/>
                </a:lnTo>
                <a:cubicBezTo>
                  <a:pt x="19636" y="659"/>
                  <a:pt x="18977" y="0"/>
                  <a:pt x="18164" y="0"/>
                </a:cubicBezTo>
                <a:cubicBezTo>
                  <a:pt x="17350" y="0"/>
                  <a:pt x="16691" y="659"/>
                  <a:pt x="16691" y="1473"/>
                </a:cubicBezTo>
                <a:lnTo>
                  <a:pt x="16691" y="1844"/>
                </a:lnTo>
                <a:lnTo>
                  <a:pt x="2459" y="6029"/>
                </a:lnTo>
                <a:cubicBezTo>
                  <a:pt x="2313" y="5944"/>
                  <a:pt x="2145" y="5891"/>
                  <a:pt x="1964" y="5891"/>
                </a:cubicBezTo>
                <a:lnTo>
                  <a:pt x="982" y="5891"/>
                </a:lnTo>
                <a:cubicBezTo>
                  <a:pt x="440" y="5891"/>
                  <a:pt x="0" y="6331"/>
                  <a:pt x="0" y="6873"/>
                </a:cubicBezTo>
                <a:lnTo>
                  <a:pt x="0" y="11782"/>
                </a:lnTo>
                <a:cubicBezTo>
                  <a:pt x="0" y="12324"/>
                  <a:pt x="440" y="12764"/>
                  <a:pt x="982" y="12764"/>
                </a:cubicBezTo>
                <a:lnTo>
                  <a:pt x="1964" y="12764"/>
                </a:lnTo>
                <a:cubicBezTo>
                  <a:pt x="2145" y="12764"/>
                  <a:pt x="2313" y="12711"/>
                  <a:pt x="2458" y="12626"/>
                </a:cubicBezTo>
                <a:lnTo>
                  <a:pt x="3050" y="12799"/>
                </a:lnTo>
                <a:lnTo>
                  <a:pt x="4921" y="21216"/>
                </a:lnTo>
                <a:lnTo>
                  <a:pt x="4930" y="21214"/>
                </a:lnTo>
                <a:cubicBezTo>
                  <a:pt x="4979" y="21433"/>
                  <a:pt x="5166" y="21600"/>
                  <a:pt x="5400" y="21600"/>
                </a:cubicBezTo>
                <a:lnTo>
                  <a:pt x="9327" y="21600"/>
                </a:lnTo>
                <a:cubicBezTo>
                  <a:pt x="9598" y="21600"/>
                  <a:pt x="9818" y="21381"/>
                  <a:pt x="9818" y="21109"/>
                </a:cubicBezTo>
                <a:cubicBezTo>
                  <a:pt x="9818" y="21072"/>
                  <a:pt x="9805" y="21039"/>
                  <a:pt x="9797" y="21005"/>
                </a:cubicBezTo>
                <a:lnTo>
                  <a:pt x="9806" y="21003"/>
                </a:lnTo>
                <a:lnTo>
                  <a:pt x="8249" y="14329"/>
                </a:lnTo>
                <a:lnTo>
                  <a:pt x="16691" y="16811"/>
                </a:lnTo>
                <a:lnTo>
                  <a:pt x="16691" y="17182"/>
                </a:lnTo>
                <a:cubicBezTo>
                  <a:pt x="16691" y="17995"/>
                  <a:pt x="17350" y="18655"/>
                  <a:pt x="18164" y="18655"/>
                </a:cubicBezTo>
                <a:cubicBezTo>
                  <a:pt x="18977" y="18655"/>
                  <a:pt x="19636" y="17995"/>
                  <a:pt x="19636" y="17182"/>
                </a:cubicBezTo>
                <a:lnTo>
                  <a:pt x="19636" y="12273"/>
                </a:lnTo>
                <a:cubicBezTo>
                  <a:pt x="20721" y="12273"/>
                  <a:pt x="21600" y="11394"/>
                  <a:pt x="21600" y="10309"/>
                </a:cubicBezTo>
                <a:lnTo>
                  <a:pt x="21600" y="8345"/>
                </a:lnTo>
                <a:cubicBezTo>
                  <a:pt x="21600" y="7261"/>
                  <a:pt x="20721" y="6382"/>
                  <a:pt x="19636"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5" name="Shape 2689"/>
          <p:cNvSpPr/>
          <p:nvPr/>
        </p:nvSpPr>
        <p:spPr>
          <a:xfrm>
            <a:off x="16540629"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8655" y="11291"/>
                </a:moveTo>
                <a:lnTo>
                  <a:pt x="18655" y="7364"/>
                </a:lnTo>
                <a:cubicBezTo>
                  <a:pt x="19739" y="7364"/>
                  <a:pt x="20618" y="8243"/>
                  <a:pt x="20618" y="9327"/>
                </a:cubicBezTo>
                <a:cubicBezTo>
                  <a:pt x="20618" y="10412"/>
                  <a:pt x="19739" y="11291"/>
                  <a:pt x="18655" y="11291"/>
                </a:cubicBezTo>
                <a:moveTo>
                  <a:pt x="17673" y="17182"/>
                </a:moveTo>
                <a:cubicBezTo>
                  <a:pt x="17673" y="17453"/>
                  <a:pt x="17453" y="17673"/>
                  <a:pt x="17182" y="17673"/>
                </a:cubicBezTo>
                <a:cubicBezTo>
                  <a:pt x="16911" y="17673"/>
                  <a:pt x="16691" y="17453"/>
                  <a:pt x="16691" y="17182"/>
                </a:cubicBezTo>
                <a:lnTo>
                  <a:pt x="16691" y="1473"/>
                </a:lnTo>
                <a:cubicBezTo>
                  <a:pt x="16691" y="1202"/>
                  <a:pt x="16911" y="982"/>
                  <a:pt x="17182" y="982"/>
                </a:cubicBezTo>
                <a:cubicBezTo>
                  <a:pt x="17453" y="982"/>
                  <a:pt x="17673" y="1202"/>
                  <a:pt x="17673" y="1473"/>
                </a:cubicBezTo>
                <a:cubicBezTo>
                  <a:pt x="17673" y="1473"/>
                  <a:pt x="17673" y="17182"/>
                  <a:pt x="17673" y="17182"/>
                </a:cubicBezTo>
                <a:close/>
                <a:moveTo>
                  <a:pt x="15709" y="15780"/>
                </a:moveTo>
                <a:lnTo>
                  <a:pt x="8836" y="13718"/>
                </a:lnTo>
                <a:lnTo>
                  <a:pt x="8836" y="4937"/>
                </a:lnTo>
                <a:lnTo>
                  <a:pt x="15709" y="2875"/>
                </a:lnTo>
                <a:cubicBezTo>
                  <a:pt x="15709" y="2875"/>
                  <a:pt x="15709" y="15780"/>
                  <a:pt x="15709" y="15780"/>
                </a:cubicBezTo>
                <a:close/>
                <a:moveTo>
                  <a:pt x="9479" y="19636"/>
                </a:moveTo>
                <a:lnTo>
                  <a:pt x="9697" y="20618"/>
                </a:lnTo>
                <a:lnTo>
                  <a:pt x="6775" y="20618"/>
                </a:lnTo>
                <a:lnTo>
                  <a:pt x="6558" y="19636"/>
                </a:lnTo>
                <a:cubicBezTo>
                  <a:pt x="6558" y="19636"/>
                  <a:pt x="9479" y="19636"/>
                  <a:pt x="9479" y="19636"/>
                </a:cubicBezTo>
                <a:close/>
                <a:moveTo>
                  <a:pt x="6339" y="18655"/>
                </a:moveTo>
                <a:lnTo>
                  <a:pt x="5356" y="14232"/>
                </a:lnTo>
                <a:lnTo>
                  <a:pt x="8176" y="14545"/>
                </a:lnTo>
                <a:lnTo>
                  <a:pt x="8360" y="14600"/>
                </a:lnTo>
                <a:lnTo>
                  <a:pt x="9260" y="18655"/>
                </a:lnTo>
                <a:cubicBezTo>
                  <a:pt x="9260" y="18655"/>
                  <a:pt x="6339" y="18655"/>
                  <a:pt x="6339" y="18655"/>
                </a:cubicBezTo>
                <a:close/>
                <a:moveTo>
                  <a:pt x="982" y="12764"/>
                </a:moveTo>
                <a:lnTo>
                  <a:pt x="982" y="10800"/>
                </a:lnTo>
                <a:lnTo>
                  <a:pt x="3436" y="10800"/>
                </a:lnTo>
                <a:cubicBezTo>
                  <a:pt x="3707" y="10800"/>
                  <a:pt x="3927" y="10581"/>
                  <a:pt x="3927" y="10309"/>
                </a:cubicBezTo>
                <a:cubicBezTo>
                  <a:pt x="3927" y="10038"/>
                  <a:pt x="3707" y="9818"/>
                  <a:pt x="3436" y="9818"/>
                </a:cubicBezTo>
                <a:lnTo>
                  <a:pt x="982" y="9818"/>
                </a:lnTo>
                <a:lnTo>
                  <a:pt x="982" y="8836"/>
                </a:lnTo>
                <a:lnTo>
                  <a:pt x="2455" y="8836"/>
                </a:lnTo>
                <a:cubicBezTo>
                  <a:pt x="2725" y="8836"/>
                  <a:pt x="2945" y="8617"/>
                  <a:pt x="2945" y="8345"/>
                </a:cubicBezTo>
                <a:cubicBezTo>
                  <a:pt x="2945" y="8075"/>
                  <a:pt x="2725" y="7855"/>
                  <a:pt x="2455" y="7855"/>
                </a:cubicBezTo>
                <a:lnTo>
                  <a:pt x="982" y="7855"/>
                </a:lnTo>
                <a:lnTo>
                  <a:pt x="982" y="5891"/>
                </a:lnTo>
                <a:lnTo>
                  <a:pt x="7855" y="5128"/>
                </a:lnTo>
                <a:lnTo>
                  <a:pt x="7855" y="13528"/>
                </a:lnTo>
                <a:cubicBezTo>
                  <a:pt x="7855" y="13528"/>
                  <a:pt x="982" y="12764"/>
                  <a:pt x="982" y="12764"/>
                </a:cubicBezTo>
                <a:close/>
                <a:moveTo>
                  <a:pt x="18655" y="6382"/>
                </a:moveTo>
                <a:lnTo>
                  <a:pt x="18655" y="1473"/>
                </a:lnTo>
                <a:cubicBezTo>
                  <a:pt x="18655" y="659"/>
                  <a:pt x="17995" y="0"/>
                  <a:pt x="17182" y="0"/>
                </a:cubicBezTo>
                <a:cubicBezTo>
                  <a:pt x="16368" y="0"/>
                  <a:pt x="15709" y="659"/>
                  <a:pt x="15709" y="1473"/>
                </a:cubicBezTo>
                <a:lnTo>
                  <a:pt x="15709" y="1850"/>
                </a:lnTo>
                <a:lnTo>
                  <a:pt x="8175" y="4110"/>
                </a:lnTo>
                <a:lnTo>
                  <a:pt x="982" y="4909"/>
                </a:lnTo>
                <a:cubicBezTo>
                  <a:pt x="440" y="4909"/>
                  <a:pt x="0" y="5349"/>
                  <a:pt x="0" y="5891"/>
                </a:cubicBezTo>
                <a:lnTo>
                  <a:pt x="0" y="12764"/>
                </a:lnTo>
                <a:cubicBezTo>
                  <a:pt x="0" y="13306"/>
                  <a:pt x="440" y="13745"/>
                  <a:pt x="982" y="13745"/>
                </a:cubicBezTo>
                <a:lnTo>
                  <a:pt x="4325" y="14117"/>
                </a:lnTo>
                <a:lnTo>
                  <a:pt x="5903" y="21216"/>
                </a:lnTo>
                <a:lnTo>
                  <a:pt x="5912" y="21214"/>
                </a:lnTo>
                <a:cubicBezTo>
                  <a:pt x="5961" y="21433"/>
                  <a:pt x="6148" y="21600"/>
                  <a:pt x="6382" y="21600"/>
                </a:cubicBezTo>
                <a:lnTo>
                  <a:pt x="10309" y="21600"/>
                </a:lnTo>
                <a:cubicBezTo>
                  <a:pt x="10580" y="21600"/>
                  <a:pt x="10800" y="21381"/>
                  <a:pt x="10800" y="21109"/>
                </a:cubicBezTo>
                <a:cubicBezTo>
                  <a:pt x="10800" y="21072"/>
                  <a:pt x="10787" y="21039"/>
                  <a:pt x="10779" y="21005"/>
                </a:cubicBezTo>
                <a:lnTo>
                  <a:pt x="10788" y="21003"/>
                </a:lnTo>
                <a:lnTo>
                  <a:pt x="9437" y="14923"/>
                </a:lnTo>
                <a:lnTo>
                  <a:pt x="15709" y="16805"/>
                </a:lnTo>
                <a:lnTo>
                  <a:pt x="15709" y="17182"/>
                </a:lnTo>
                <a:cubicBezTo>
                  <a:pt x="15709" y="17995"/>
                  <a:pt x="16368" y="18655"/>
                  <a:pt x="17182" y="18655"/>
                </a:cubicBezTo>
                <a:cubicBezTo>
                  <a:pt x="17995" y="18655"/>
                  <a:pt x="18655" y="17995"/>
                  <a:pt x="18655" y="17182"/>
                </a:cubicBezTo>
                <a:lnTo>
                  <a:pt x="18655" y="12273"/>
                </a:lnTo>
                <a:cubicBezTo>
                  <a:pt x="20281" y="12273"/>
                  <a:pt x="21600" y="10954"/>
                  <a:pt x="21600" y="9327"/>
                </a:cubicBezTo>
                <a:cubicBezTo>
                  <a:pt x="21600" y="7701"/>
                  <a:pt x="20281" y="6382"/>
                  <a:pt x="18655"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6" name="Shape 2690"/>
          <p:cNvSpPr/>
          <p:nvPr/>
        </p:nvSpPr>
        <p:spPr>
          <a:xfrm>
            <a:off x="17235415" y="9931529"/>
            <a:ext cx="363936" cy="330851"/>
          </a:xfrm>
          <a:custGeom>
            <a:avLst/>
            <a:gdLst/>
            <a:ahLst/>
            <a:cxnLst>
              <a:cxn ang="0">
                <a:pos x="wd2" y="hd2"/>
              </a:cxn>
              <a:cxn ang="5400000">
                <a:pos x="wd2" y="hd2"/>
              </a:cxn>
              <a:cxn ang="10800000">
                <a:pos x="wd2" y="hd2"/>
              </a:cxn>
              <a:cxn ang="16200000">
                <a:pos x="wd2" y="hd2"/>
              </a:cxn>
            </a:cxnLst>
            <a:rect l="0" t="0" r="r" b="b"/>
            <a:pathLst>
              <a:path w="21600" h="21600" extrusionOk="0">
                <a:moveTo>
                  <a:pt x="20618" y="11880"/>
                </a:moveTo>
                <a:cubicBezTo>
                  <a:pt x="20618" y="12476"/>
                  <a:pt x="20178" y="12960"/>
                  <a:pt x="19636" y="12960"/>
                </a:cubicBezTo>
                <a:lnTo>
                  <a:pt x="19636" y="8640"/>
                </a:lnTo>
                <a:cubicBezTo>
                  <a:pt x="20178" y="8640"/>
                  <a:pt x="20618" y="9124"/>
                  <a:pt x="20618" y="9720"/>
                </a:cubicBezTo>
                <a:cubicBezTo>
                  <a:pt x="20618" y="9720"/>
                  <a:pt x="20618" y="11880"/>
                  <a:pt x="20618" y="11880"/>
                </a:cubicBezTo>
                <a:close/>
                <a:moveTo>
                  <a:pt x="18655" y="19980"/>
                </a:moveTo>
                <a:cubicBezTo>
                  <a:pt x="18655" y="20279"/>
                  <a:pt x="18434" y="20520"/>
                  <a:pt x="18164" y="20520"/>
                </a:cubicBezTo>
                <a:cubicBezTo>
                  <a:pt x="17893" y="20520"/>
                  <a:pt x="17673" y="20279"/>
                  <a:pt x="17673" y="19980"/>
                </a:cubicBezTo>
                <a:lnTo>
                  <a:pt x="17673" y="1620"/>
                </a:lnTo>
                <a:cubicBezTo>
                  <a:pt x="17673" y="1322"/>
                  <a:pt x="17893" y="1080"/>
                  <a:pt x="18164" y="1080"/>
                </a:cubicBezTo>
                <a:cubicBezTo>
                  <a:pt x="18434" y="1080"/>
                  <a:pt x="18655" y="1322"/>
                  <a:pt x="18655" y="1620"/>
                </a:cubicBezTo>
                <a:cubicBezTo>
                  <a:pt x="18655" y="1620"/>
                  <a:pt x="18655" y="19980"/>
                  <a:pt x="18655" y="19980"/>
                </a:cubicBezTo>
                <a:close/>
                <a:moveTo>
                  <a:pt x="16691" y="18404"/>
                </a:moveTo>
                <a:lnTo>
                  <a:pt x="2944" y="13512"/>
                </a:lnTo>
                <a:cubicBezTo>
                  <a:pt x="2944" y="13508"/>
                  <a:pt x="2945" y="13504"/>
                  <a:pt x="2945" y="13500"/>
                </a:cubicBezTo>
                <a:lnTo>
                  <a:pt x="2945" y="8100"/>
                </a:lnTo>
                <a:cubicBezTo>
                  <a:pt x="2945" y="8096"/>
                  <a:pt x="2944" y="8093"/>
                  <a:pt x="2944" y="8089"/>
                </a:cubicBezTo>
                <a:lnTo>
                  <a:pt x="16691" y="3197"/>
                </a:lnTo>
                <a:cubicBezTo>
                  <a:pt x="16691" y="3197"/>
                  <a:pt x="16691" y="18404"/>
                  <a:pt x="16691" y="18404"/>
                </a:cubicBezTo>
                <a:close/>
                <a:moveTo>
                  <a:pt x="12480" y="18725"/>
                </a:moveTo>
                <a:cubicBezTo>
                  <a:pt x="12316" y="19294"/>
                  <a:pt x="11764" y="19608"/>
                  <a:pt x="11247" y="19428"/>
                </a:cubicBezTo>
                <a:lnTo>
                  <a:pt x="6102" y="17625"/>
                </a:lnTo>
                <a:cubicBezTo>
                  <a:pt x="5585" y="17444"/>
                  <a:pt x="5299" y="16837"/>
                  <a:pt x="5464" y="16269"/>
                </a:cubicBezTo>
                <a:lnTo>
                  <a:pt x="5654" y="15610"/>
                </a:lnTo>
                <a:lnTo>
                  <a:pt x="12661" y="18104"/>
                </a:lnTo>
                <a:cubicBezTo>
                  <a:pt x="12661" y="18104"/>
                  <a:pt x="12480" y="18725"/>
                  <a:pt x="12480" y="18725"/>
                </a:cubicBezTo>
                <a:close/>
                <a:moveTo>
                  <a:pt x="1964" y="13500"/>
                </a:moveTo>
                <a:lnTo>
                  <a:pt x="982" y="13500"/>
                </a:lnTo>
                <a:lnTo>
                  <a:pt x="982" y="8100"/>
                </a:lnTo>
                <a:lnTo>
                  <a:pt x="1964" y="8100"/>
                </a:lnTo>
                <a:cubicBezTo>
                  <a:pt x="1964" y="8100"/>
                  <a:pt x="1964" y="13500"/>
                  <a:pt x="1964" y="13500"/>
                </a:cubicBezTo>
                <a:close/>
                <a:moveTo>
                  <a:pt x="19636" y="7560"/>
                </a:moveTo>
                <a:lnTo>
                  <a:pt x="19636" y="1620"/>
                </a:lnTo>
                <a:cubicBezTo>
                  <a:pt x="19636" y="725"/>
                  <a:pt x="18977" y="0"/>
                  <a:pt x="18164" y="0"/>
                </a:cubicBezTo>
                <a:cubicBezTo>
                  <a:pt x="17350" y="0"/>
                  <a:pt x="16691" y="725"/>
                  <a:pt x="16691" y="1620"/>
                </a:cubicBezTo>
                <a:lnTo>
                  <a:pt x="16691" y="2062"/>
                </a:lnTo>
                <a:lnTo>
                  <a:pt x="2411" y="7144"/>
                </a:lnTo>
                <a:cubicBezTo>
                  <a:pt x="2276" y="7067"/>
                  <a:pt x="2126" y="7020"/>
                  <a:pt x="1964" y="7020"/>
                </a:cubicBezTo>
                <a:lnTo>
                  <a:pt x="982" y="7020"/>
                </a:lnTo>
                <a:cubicBezTo>
                  <a:pt x="440" y="7020"/>
                  <a:pt x="0" y="7504"/>
                  <a:pt x="0" y="8100"/>
                </a:cubicBezTo>
                <a:lnTo>
                  <a:pt x="0" y="13500"/>
                </a:lnTo>
                <a:cubicBezTo>
                  <a:pt x="0" y="14097"/>
                  <a:pt x="440" y="14580"/>
                  <a:pt x="982" y="14580"/>
                </a:cubicBezTo>
                <a:lnTo>
                  <a:pt x="1964" y="14580"/>
                </a:lnTo>
                <a:cubicBezTo>
                  <a:pt x="2126" y="14580"/>
                  <a:pt x="2276" y="14533"/>
                  <a:pt x="2411" y="14457"/>
                </a:cubicBezTo>
                <a:lnTo>
                  <a:pt x="4720" y="15278"/>
                </a:lnTo>
                <a:lnTo>
                  <a:pt x="4529" y="15941"/>
                </a:lnTo>
                <a:cubicBezTo>
                  <a:pt x="4199" y="17078"/>
                  <a:pt x="4770" y="18292"/>
                  <a:pt x="5803" y="18654"/>
                </a:cubicBezTo>
                <a:lnTo>
                  <a:pt x="10949" y="20456"/>
                </a:lnTo>
                <a:cubicBezTo>
                  <a:pt x="11983" y="20819"/>
                  <a:pt x="13087" y="20190"/>
                  <a:pt x="13416" y="19053"/>
                </a:cubicBezTo>
                <a:lnTo>
                  <a:pt x="13595" y="18437"/>
                </a:lnTo>
                <a:lnTo>
                  <a:pt x="16691" y="19538"/>
                </a:lnTo>
                <a:lnTo>
                  <a:pt x="16691" y="19980"/>
                </a:lnTo>
                <a:cubicBezTo>
                  <a:pt x="16691" y="20875"/>
                  <a:pt x="17350" y="21600"/>
                  <a:pt x="18164" y="21600"/>
                </a:cubicBezTo>
                <a:cubicBezTo>
                  <a:pt x="18977" y="21600"/>
                  <a:pt x="19636" y="20875"/>
                  <a:pt x="19636" y="19980"/>
                </a:cubicBezTo>
                <a:lnTo>
                  <a:pt x="19636" y="14040"/>
                </a:lnTo>
                <a:cubicBezTo>
                  <a:pt x="20721" y="14040"/>
                  <a:pt x="21600" y="13073"/>
                  <a:pt x="21600" y="11880"/>
                </a:cubicBezTo>
                <a:lnTo>
                  <a:pt x="21600" y="9720"/>
                </a:lnTo>
                <a:cubicBezTo>
                  <a:pt x="21600" y="8527"/>
                  <a:pt x="20721" y="7560"/>
                  <a:pt x="19636" y="756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7" name="Shape 2691"/>
          <p:cNvSpPr/>
          <p:nvPr/>
        </p:nvSpPr>
        <p:spPr>
          <a:xfrm>
            <a:off x="18012914" y="9914986"/>
            <a:ext cx="198510" cy="363936"/>
          </a:xfrm>
          <a:custGeom>
            <a:avLst/>
            <a:gdLst/>
            <a:ahLst/>
            <a:cxnLst>
              <a:cxn ang="0">
                <a:pos x="wd2" y="hd2"/>
              </a:cxn>
              <a:cxn ang="5400000">
                <a:pos x="wd2" y="hd2"/>
              </a:cxn>
              <a:cxn ang="10800000">
                <a:pos x="wd2" y="hd2"/>
              </a:cxn>
              <a:cxn ang="16200000">
                <a:pos x="wd2" y="hd2"/>
              </a:cxn>
            </a:cxnLst>
            <a:rect l="0" t="0" r="r" b="b"/>
            <a:pathLst>
              <a:path w="21600" h="21600" extrusionOk="0">
                <a:moveTo>
                  <a:pt x="12600" y="19924"/>
                </a:moveTo>
                <a:lnTo>
                  <a:pt x="12600" y="12476"/>
                </a:lnTo>
                <a:lnTo>
                  <a:pt x="19427" y="16200"/>
                </a:lnTo>
                <a:cubicBezTo>
                  <a:pt x="19427" y="16200"/>
                  <a:pt x="12600" y="19924"/>
                  <a:pt x="12600" y="19924"/>
                </a:cubicBezTo>
                <a:close/>
                <a:moveTo>
                  <a:pt x="12600" y="1676"/>
                </a:moveTo>
                <a:lnTo>
                  <a:pt x="19427" y="5400"/>
                </a:lnTo>
                <a:lnTo>
                  <a:pt x="12600" y="9124"/>
                </a:lnTo>
                <a:cubicBezTo>
                  <a:pt x="12600" y="9124"/>
                  <a:pt x="12600" y="1676"/>
                  <a:pt x="12600" y="1676"/>
                </a:cubicBezTo>
                <a:close/>
                <a:moveTo>
                  <a:pt x="21352" y="15862"/>
                </a:moveTo>
                <a:lnTo>
                  <a:pt x="21337" y="15854"/>
                </a:lnTo>
                <a:cubicBezTo>
                  <a:pt x="21336" y="15853"/>
                  <a:pt x="21335" y="15853"/>
                  <a:pt x="21335" y="15852"/>
                </a:cubicBezTo>
                <a:lnTo>
                  <a:pt x="12600" y="11088"/>
                </a:lnTo>
                <a:lnTo>
                  <a:pt x="12600" y="10512"/>
                </a:lnTo>
                <a:lnTo>
                  <a:pt x="21335" y="5748"/>
                </a:lnTo>
                <a:lnTo>
                  <a:pt x="21336" y="5747"/>
                </a:lnTo>
                <a:lnTo>
                  <a:pt x="21352" y="5739"/>
                </a:lnTo>
                <a:lnTo>
                  <a:pt x="21349" y="5738"/>
                </a:lnTo>
                <a:cubicBezTo>
                  <a:pt x="21503" y="5649"/>
                  <a:pt x="21600" y="5532"/>
                  <a:pt x="21600" y="5400"/>
                </a:cubicBezTo>
                <a:cubicBezTo>
                  <a:pt x="21600" y="5265"/>
                  <a:pt x="21499" y="5142"/>
                  <a:pt x="21336" y="5053"/>
                </a:cubicBezTo>
                <a:lnTo>
                  <a:pt x="12336" y="144"/>
                </a:lnTo>
                <a:cubicBezTo>
                  <a:pt x="12173" y="55"/>
                  <a:pt x="11948" y="0"/>
                  <a:pt x="11700" y="0"/>
                </a:cubicBezTo>
                <a:cubicBezTo>
                  <a:pt x="11203" y="0"/>
                  <a:pt x="10800" y="220"/>
                  <a:pt x="10800" y="491"/>
                </a:cubicBezTo>
                <a:lnTo>
                  <a:pt x="10800" y="10106"/>
                </a:lnTo>
                <a:lnTo>
                  <a:pt x="1552" y="5062"/>
                </a:lnTo>
                <a:lnTo>
                  <a:pt x="1549" y="5063"/>
                </a:lnTo>
                <a:cubicBezTo>
                  <a:pt x="1385" y="4969"/>
                  <a:pt x="1157" y="4909"/>
                  <a:pt x="900" y="4909"/>
                </a:cubicBezTo>
                <a:cubicBezTo>
                  <a:pt x="403" y="4909"/>
                  <a:pt x="0" y="5129"/>
                  <a:pt x="0" y="5400"/>
                </a:cubicBezTo>
                <a:cubicBezTo>
                  <a:pt x="0" y="5532"/>
                  <a:pt x="97" y="5649"/>
                  <a:pt x="251" y="5738"/>
                </a:cubicBezTo>
                <a:lnTo>
                  <a:pt x="248" y="5739"/>
                </a:lnTo>
                <a:lnTo>
                  <a:pt x="264" y="5747"/>
                </a:lnTo>
                <a:lnTo>
                  <a:pt x="264" y="5748"/>
                </a:lnTo>
                <a:lnTo>
                  <a:pt x="9527" y="10800"/>
                </a:lnTo>
                <a:lnTo>
                  <a:pt x="265" y="15852"/>
                </a:lnTo>
                <a:cubicBezTo>
                  <a:pt x="265" y="15853"/>
                  <a:pt x="264" y="15853"/>
                  <a:pt x="263" y="15854"/>
                </a:cubicBezTo>
                <a:lnTo>
                  <a:pt x="248" y="15862"/>
                </a:lnTo>
                <a:lnTo>
                  <a:pt x="251" y="15863"/>
                </a:lnTo>
                <a:cubicBezTo>
                  <a:pt x="97" y="15951"/>
                  <a:pt x="0" y="16069"/>
                  <a:pt x="0" y="16200"/>
                </a:cubicBezTo>
                <a:cubicBezTo>
                  <a:pt x="0" y="16471"/>
                  <a:pt x="403" y="16691"/>
                  <a:pt x="900" y="16691"/>
                </a:cubicBezTo>
                <a:cubicBezTo>
                  <a:pt x="1157" y="16691"/>
                  <a:pt x="1385" y="16631"/>
                  <a:pt x="1549" y="16537"/>
                </a:cubicBezTo>
                <a:lnTo>
                  <a:pt x="1552" y="16539"/>
                </a:lnTo>
                <a:lnTo>
                  <a:pt x="10800" y="11494"/>
                </a:lnTo>
                <a:lnTo>
                  <a:pt x="10800" y="21109"/>
                </a:lnTo>
                <a:cubicBezTo>
                  <a:pt x="10800" y="21380"/>
                  <a:pt x="11203" y="21600"/>
                  <a:pt x="11700" y="21600"/>
                </a:cubicBezTo>
                <a:cubicBezTo>
                  <a:pt x="11948" y="21600"/>
                  <a:pt x="12173" y="21546"/>
                  <a:pt x="12336" y="21456"/>
                </a:cubicBezTo>
                <a:lnTo>
                  <a:pt x="21336" y="16547"/>
                </a:lnTo>
                <a:cubicBezTo>
                  <a:pt x="21499" y="16458"/>
                  <a:pt x="21600" y="16336"/>
                  <a:pt x="21600" y="16200"/>
                </a:cubicBezTo>
                <a:cubicBezTo>
                  <a:pt x="21600" y="16069"/>
                  <a:pt x="21503" y="15951"/>
                  <a:pt x="21349" y="15863"/>
                </a:cubicBezTo>
                <a:cubicBezTo>
                  <a:pt x="21349" y="15863"/>
                  <a:pt x="21352" y="15862"/>
                  <a:pt x="21352" y="1586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8" name="Shape 2692"/>
          <p:cNvSpPr/>
          <p:nvPr/>
        </p:nvSpPr>
        <p:spPr>
          <a:xfrm>
            <a:off x="18658072" y="9914986"/>
            <a:ext cx="297766" cy="363936"/>
          </a:xfrm>
          <a:custGeom>
            <a:avLst/>
            <a:gdLst/>
            <a:ahLst/>
            <a:cxnLst>
              <a:cxn ang="0">
                <a:pos x="wd2" y="hd2"/>
              </a:cxn>
              <a:cxn ang="5400000">
                <a:pos x="wd2" y="hd2"/>
              </a:cxn>
              <a:cxn ang="10800000">
                <a:pos x="wd2" y="hd2"/>
              </a:cxn>
              <a:cxn ang="16200000">
                <a:pos x="wd2" y="hd2"/>
              </a:cxn>
            </a:cxnLst>
            <a:rect l="0" t="0" r="r" b="b"/>
            <a:pathLst>
              <a:path w="21600" h="21600" extrusionOk="0">
                <a:moveTo>
                  <a:pt x="13200" y="16691"/>
                </a:moveTo>
                <a:lnTo>
                  <a:pt x="15600" y="16691"/>
                </a:lnTo>
                <a:lnTo>
                  <a:pt x="15600" y="14727"/>
                </a:lnTo>
                <a:lnTo>
                  <a:pt x="13200" y="14727"/>
                </a:lnTo>
                <a:cubicBezTo>
                  <a:pt x="13200" y="14727"/>
                  <a:pt x="13200" y="16691"/>
                  <a:pt x="13200" y="16691"/>
                </a:cubicBezTo>
                <a:close/>
                <a:moveTo>
                  <a:pt x="9600" y="10800"/>
                </a:moveTo>
                <a:lnTo>
                  <a:pt x="12000" y="10800"/>
                </a:lnTo>
                <a:lnTo>
                  <a:pt x="12000" y="8836"/>
                </a:lnTo>
                <a:lnTo>
                  <a:pt x="9600" y="8836"/>
                </a:lnTo>
                <a:cubicBezTo>
                  <a:pt x="9600" y="8836"/>
                  <a:pt x="9600" y="10800"/>
                  <a:pt x="9600" y="10800"/>
                </a:cubicBezTo>
                <a:close/>
                <a:moveTo>
                  <a:pt x="13200" y="19636"/>
                </a:moveTo>
                <a:lnTo>
                  <a:pt x="15600" y="19636"/>
                </a:lnTo>
                <a:lnTo>
                  <a:pt x="15600" y="17673"/>
                </a:lnTo>
                <a:lnTo>
                  <a:pt x="13200" y="17673"/>
                </a:lnTo>
                <a:cubicBezTo>
                  <a:pt x="13200" y="17673"/>
                  <a:pt x="13200" y="19636"/>
                  <a:pt x="13200" y="19636"/>
                </a:cubicBezTo>
                <a:close/>
                <a:moveTo>
                  <a:pt x="13200" y="13745"/>
                </a:moveTo>
                <a:lnTo>
                  <a:pt x="15600" y="13745"/>
                </a:lnTo>
                <a:lnTo>
                  <a:pt x="15600" y="11782"/>
                </a:lnTo>
                <a:lnTo>
                  <a:pt x="13200" y="11782"/>
                </a:lnTo>
                <a:cubicBezTo>
                  <a:pt x="13200" y="11782"/>
                  <a:pt x="13200" y="13745"/>
                  <a:pt x="13200" y="13745"/>
                </a:cubicBezTo>
                <a:close/>
                <a:moveTo>
                  <a:pt x="16800" y="10800"/>
                </a:moveTo>
                <a:lnTo>
                  <a:pt x="19200" y="10800"/>
                </a:lnTo>
                <a:lnTo>
                  <a:pt x="19200" y="8836"/>
                </a:lnTo>
                <a:lnTo>
                  <a:pt x="16800" y="8836"/>
                </a:lnTo>
                <a:cubicBezTo>
                  <a:pt x="16800" y="8836"/>
                  <a:pt x="16800" y="10800"/>
                  <a:pt x="16800" y="10800"/>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13200" y="10800"/>
                </a:moveTo>
                <a:lnTo>
                  <a:pt x="15600" y="10800"/>
                </a:lnTo>
                <a:lnTo>
                  <a:pt x="15600" y="8836"/>
                </a:lnTo>
                <a:lnTo>
                  <a:pt x="13200" y="8836"/>
                </a:lnTo>
                <a:cubicBezTo>
                  <a:pt x="13200" y="8836"/>
                  <a:pt x="13200" y="10800"/>
                  <a:pt x="13200" y="10800"/>
                </a:cubicBezTo>
                <a:close/>
                <a:moveTo>
                  <a:pt x="3600" y="2945"/>
                </a:moveTo>
                <a:lnTo>
                  <a:pt x="18000" y="2945"/>
                </a:lnTo>
                <a:lnTo>
                  <a:pt x="18000" y="6873"/>
                </a:lnTo>
                <a:lnTo>
                  <a:pt x="3600" y="6873"/>
                </a:lnTo>
                <a:cubicBezTo>
                  <a:pt x="3600" y="6873"/>
                  <a:pt x="3600" y="2945"/>
                  <a:pt x="3600" y="2945"/>
                </a:cubicBezTo>
                <a:close/>
                <a:moveTo>
                  <a:pt x="2400" y="7855"/>
                </a:moveTo>
                <a:lnTo>
                  <a:pt x="19200" y="7855"/>
                </a:lnTo>
                <a:lnTo>
                  <a:pt x="19200" y="1964"/>
                </a:lnTo>
                <a:lnTo>
                  <a:pt x="2400" y="1964"/>
                </a:lnTo>
                <a:cubicBezTo>
                  <a:pt x="2400" y="1964"/>
                  <a:pt x="2400" y="7855"/>
                  <a:pt x="2400" y="7855"/>
                </a:cubicBezTo>
                <a:close/>
                <a:moveTo>
                  <a:pt x="9600" y="13745"/>
                </a:moveTo>
                <a:lnTo>
                  <a:pt x="12000" y="13745"/>
                </a:lnTo>
                <a:lnTo>
                  <a:pt x="12000" y="11782"/>
                </a:lnTo>
                <a:lnTo>
                  <a:pt x="9600" y="11782"/>
                </a:lnTo>
                <a:cubicBezTo>
                  <a:pt x="9600" y="11782"/>
                  <a:pt x="9600" y="13745"/>
                  <a:pt x="9600" y="13745"/>
                </a:cubicBezTo>
                <a:close/>
                <a:moveTo>
                  <a:pt x="16800" y="19636"/>
                </a:moveTo>
                <a:lnTo>
                  <a:pt x="19200" y="19636"/>
                </a:lnTo>
                <a:lnTo>
                  <a:pt x="19200" y="11782"/>
                </a:lnTo>
                <a:lnTo>
                  <a:pt x="16800" y="11782"/>
                </a:lnTo>
                <a:cubicBezTo>
                  <a:pt x="16800" y="11782"/>
                  <a:pt x="16800" y="19636"/>
                  <a:pt x="16800" y="19636"/>
                </a:cubicBezTo>
                <a:close/>
                <a:moveTo>
                  <a:pt x="2400" y="16691"/>
                </a:moveTo>
                <a:lnTo>
                  <a:pt x="4800" y="16691"/>
                </a:lnTo>
                <a:lnTo>
                  <a:pt x="4800" y="14727"/>
                </a:lnTo>
                <a:lnTo>
                  <a:pt x="2400" y="14727"/>
                </a:lnTo>
                <a:cubicBezTo>
                  <a:pt x="2400" y="14727"/>
                  <a:pt x="2400" y="16691"/>
                  <a:pt x="2400" y="16691"/>
                </a:cubicBezTo>
                <a:close/>
                <a:moveTo>
                  <a:pt x="2400" y="10800"/>
                </a:moveTo>
                <a:lnTo>
                  <a:pt x="4800" y="10800"/>
                </a:lnTo>
                <a:lnTo>
                  <a:pt x="4800" y="8836"/>
                </a:lnTo>
                <a:lnTo>
                  <a:pt x="2400" y="8836"/>
                </a:lnTo>
                <a:cubicBezTo>
                  <a:pt x="2400" y="8836"/>
                  <a:pt x="2400" y="10800"/>
                  <a:pt x="2400" y="10800"/>
                </a:cubicBezTo>
                <a:close/>
                <a:moveTo>
                  <a:pt x="2400" y="19636"/>
                </a:moveTo>
                <a:lnTo>
                  <a:pt x="4800" y="19636"/>
                </a:lnTo>
                <a:lnTo>
                  <a:pt x="4800" y="17673"/>
                </a:lnTo>
                <a:lnTo>
                  <a:pt x="2400" y="17673"/>
                </a:lnTo>
                <a:cubicBezTo>
                  <a:pt x="2400" y="17673"/>
                  <a:pt x="2400" y="19636"/>
                  <a:pt x="2400" y="19636"/>
                </a:cubicBezTo>
                <a:close/>
                <a:moveTo>
                  <a:pt x="2400" y="13745"/>
                </a:moveTo>
                <a:lnTo>
                  <a:pt x="4800" y="13745"/>
                </a:lnTo>
                <a:lnTo>
                  <a:pt x="4800" y="11782"/>
                </a:lnTo>
                <a:lnTo>
                  <a:pt x="2400" y="11782"/>
                </a:lnTo>
                <a:cubicBezTo>
                  <a:pt x="2400" y="11782"/>
                  <a:pt x="2400" y="13745"/>
                  <a:pt x="2400" y="13745"/>
                </a:cubicBezTo>
                <a:close/>
                <a:moveTo>
                  <a:pt x="9600" y="16691"/>
                </a:moveTo>
                <a:lnTo>
                  <a:pt x="12000" y="16691"/>
                </a:lnTo>
                <a:lnTo>
                  <a:pt x="12000" y="14727"/>
                </a:lnTo>
                <a:lnTo>
                  <a:pt x="9600" y="14727"/>
                </a:lnTo>
                <a:cubicBezTo>
                  <a:pt x="9600" y="14727"/>
                  <a:pt x="9600" y="16691"/>
                  <a:pt x="9600" y="16691"/>
                </a:cubicBezTo>
                <a:close/>
                <a:moveTo>
                  <a:pt x="6000" y="19636"/>
                </a:moveTo>
                <a:lnTo>
                  <a:pt x="8400" y="19636"/>
                </a:lnTo>
                <a:lnTo>
                  <a:pt x="8400" y="17673"/>
                </a:lnTo>
                <a:lnTo>
                  <a:pt x="6000" y="17673"/>
                </a:lnTo>
                <a:cubicBezTo>
                  <a:pt x="6000" y="17673"/>
                  <a:pt x="6000" y="19636"/>
                  <a:pt x="6000" y="19636"/>
                </a:cubicBezTo>
                <a:close/>
                <a:moveTo>
                  <a:pt x="9600" y="19636"/>
                </a:moveTo>
                <a:lnTo>
                  <a:pt x="12000" y="19636"/>
                </a:lnTo>
                <a:lnTo>
                  <a:pt x="12000" y="17673"/>
                </a:lnTo>
                <a:lnTo>
                  <a:pt x="9600" y="17673"/>
                </a:lnTo>
                <a:cubicBezTo>
                  <a:pt x="9600" y="17673"/>
                  <a:pt x="9600" y="19636"/>
                  <a:pt x="9600" y="19636"/>
                </a:cubicBezTo>
                <a:close/>
                <a:moveTo>
                  <a:pt x="6000" y="16691"/>
                </a:moveTo>
                <a:lnTo>
                  <a:pt x="8400" y="16691"/>
                </a:lnTo>
                <a:lnTo>
                  <a:pt x="8400" y="14727"/>
                </a:lnTo>
                <a:lnTo>
                  <a:pt x="6000" y="14727"/>
                </a:lnTo>
                <a:cubicBezTo>
                  <a:pt x="6000" y="14727"/>
                  <a:pt x="6000" y="16691"/>
                  <a:pt x="6000" y="16691"/>
                </a:cubicBezTo>
                <a:close/>
                <a:moveTo>
                  <a:pt x="6000" y="13745"/>
                </a:moveTo>
                <a:lnTo>
                  <a:pt x="8400" y="13745"/>
                </a:lnTo>
                <a:lnTo>
                  <a:pt x="8400" y="11782"/>
                </a:lnTo>
                <a:lnTo>
                  <a:pt x="6000" y="11782"/>
                </a:lnTo>
                <a:cubicBezTo>
                  <a:pt x="6000" y="11782"/>
                  <a:pt x="6000" y="13745"/>
                  <a:pt x="6000" y="13745"/>
                </a:cubicBezTo>
                <a:close/>
                <a:moveTo>
                  <a:pt x="6000" y="10800"/>
                </a:moveTo>
                <a:lnTo>
                  <a:pt x="8400" y="10800"/>
                </a:lnTo>
                <a:lnTo>
                  <a:pt x="8400" y="8836"/>
                </a:lnTo>
                <a:lnTo>
                  <a:pt x="6000" y="8836"/>
                </a:lnTo>
                <a:cubicBezTo>
                  <a:pt x="6000" y="8836"/>
                  <a:pt x="6000" y="10800"/>
                  <a:pt x="6000" y="108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9" name="Shape 2693"/>
          <p:cNvSpPr/>
          <p:nvPr/>
        </p:nvSpPr>
        <p:spPr>
          <a:xfrm>
            <a:off x="19319774"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1782" y="11782"/>
                </a:moveTo>
                <a:lnTo>
                  <a:pt x="9818" y="11782"/>
                </a:lnTo>
                <a:lnTo>
                  <a:pt x="9818" y="13745"/>
                </a:lnTo>
                <a:lnTo>
                  <a:pt x="11782" y="13745"/>
                </a:lnTo>
                <a:cubicBezTo>
                  <a:pt x="11782" y="13745"/>
                  <a:pt x="11782" y="11782"/>
                  <a:pt x="11782" y="11782"/>
                </a:cubicBezTo>
                <a:close/>
                <a:moveTo>
                  <a:pt x="7855" y="17673"/>
                </a:moveTo>
                <a:lnTo>
                  <a:pt x="9818" y="17673"/>
                </a:lnTo>
                <a:lnTo>
                  <a:pt x="9818" y="16691"/>
                </a:lnTo>
                <a:lnTo>
                  <a:pt x="7855" y="16691"/>
                </a:lnTo>
                <a:cubicBezTo>
                  <a:pt x="7855" y="16691"/>
                  <a:pt x="7855" y="17673"/>
                  <a:pt x="7855" y="17673"/>
                </a:cubicBezTo>
                <a:close/>
                <a:moveTo>
                  <a:pt x="11782" y="17673"/>
                </a:moveTo>
                <a:lnTo>
                  <a:pt x="13745" y="17673"/>
                </a:lnTo>
                <a:lnTo>
                  <a:pt x="13745" y="16691"/>
                </a:lnTo>
                <a:lnTo>
                  <a:pt x="11782" y="16691"/>
                </a:lnTo>
                <a:cubicBezTo>
                  <a:pt x="11782" y="16691"/>
                  <a:pt x="11782" y="17673"/>
                  <a:pt x="11782" y="17673"/>
                </a:cubicBezTo>
                <a:close/>
                <a:moveTo>
                  <a:pt x="12764" y="8836"/>
                </a:moveTo>
                <a:cubicBezTo>
                  <a:pt x="12492" y="8836"/>
                  <a:pt x="12273" y="9056"/>
                  <a:pt x="12273" y="9327"/>
                </a:cubicBezTo>
                <a:cubicBezTo>
                  <a:pt x="12273" y="9599"/>
                  <a:pt x="12492" y="9818"/>
                  <a:pt x="12764" y="9818"/>
                </a:cubicBezTo>
                <a:cubicBezTo>
                  <a:pt x="13035" y="9818"/>
                  <a:pt x="13255" y="9599"/>
                  <a:pt x="13255" y="9327"/>
                </a:cubicBezTo>
                <a:cubicBezTo>
                  <a:pt x="13255" y="9056"/>
                  <a:pt x="13035" y="8836"/>
                  <a:pt x="12764" y="8836"/>
                </a:cubicBezTo>
                <a:moveTo>
                  <a:pt x="3927" y="12764"/>
                </a:moveTo>
                <a:cubicBezTo>
                  <a:pt x="3927" y="11679"/>
                  <a:pt x="4806" y="10800"/>
                  <a:pt x="5891" y="10800"/>
                </a:cubicBezTo>
                <a:cubicBezTo>
                  <a:pt x="6975" y="10800"/>
                  <a:pt x="7855" y="11679"/>
                  <a:pt x="7855" y="12764"/>
                </a:cubicBezTo>
                <a:cubicBezTo>
                  <a:pt x="7855" y="13848"/>
                  <a:pt x="6975" y="14727"/>
                  <a:pt x="5891" y="14727"/>
                </a:cubicBezTo>
                <a:cubicBezTo>
                  <a:pt x="4806" y="14727"/>
                  <a:pt x="3927" y="13848"/>
                  <a:pt x="3927" y="12764"/>
                </a:cubicBezTo>
                <a:moveTo>
                  <a:pt x="17673" y="12764"/>
                </a:moveTo>
                <a:cubicBezTo>
                  <a:pt x="17673" y="13848"/>
                  <a:pt x="16794" y="14727"/>
                  <a:pt x="15709" y="14727"/>
                </a:cubicBezTo>
                <a:cubicBezTo>
                  <a:pt x="14625" y="14727"/>
                  <a:pt x="13745" y="13848"/>
                  <a:pt x="13745" y="12764"/>
                </a:cubicBezTo>
                <a:cubicBezTo>
                  <a:pt x="13745" y="11679"/>
                  <a:pt x="14625" y="10800"/>
                  <a:pt x="15709" y="10800"/>
                </a:cubicBezTo>
                <a:cubicBezTo>
                  <a:pt x="16794" y="10800"/>
                  <a:pt x="17673" y="11679"/>
                  <a:pt x="17673" y="12764"/>
                </a:cubicBezTo>
                <a:moveTo>
                  <a:pt x="20618" y="8836"/>
                </a:moveTo>
                <a:lnTo>
                  <a:pt x="19145" y="8836"/>
                </a:lnTo>
                <a:cubicBezTo>
                  <a:pt x="18874" y="8836"/>
                  <a:pt x="18655" y="9056"/>
                  <a:pt x="18655" y="9327"/>
                </a:cubicBezTo>
                <a:cubicBezTo>
                  <a:pt x="18655" y="9599"/>
                  <a:pt x="18874" y="9818"/>
                  <a:pt x="19145" y="9818"/>
                </a:cubicBezTo>
                <a:lnTo>
                  <a:pt x="20618" y="9818"/>
                </a:lnTo>
                <a:lnTo>
                  <a:pt x="20618" y="12273"/>
                </a:lnTo>
                <a:lnTo>
                  <a:pt x="18605" y="12273"/>
                </a:lnTo>
                <a:cubicBezTo>
                  <a:pt x="18370" y="10881"/>
                  <a:pt x="17167" y="9818"/>
                  <a:pt x="15709" y="9818"/>
                </a:cubicBezTo>
                <a:cubicBezTo>
                  <a:pt x="14082" y="9818"/>
                  <a:pt x="12764" y="11137"/>
                  <a:pt x="12764" y="12764"/>
                </a:cubicBezTo>
                <a:cubicBezTo>
                  <a:pt x="12764" y="14390"/>
                  <a:pt x="14082" y="15709"/>
                  <a:pt x="15709" y="15709"/>
                </a:cubicBezTo>
                <a:cubicBezTo>
                  <a:pt x="17167" y="15709"/>
                  <a:pt x="18370" y="14646"/>
                  <a:pt x="18605" y="13255"/>
                </a:cubicBezTo>
                <a:lnTo>
                  <a:pt x="20618" y="13255"/>
                </a:lnTo>
                <a:lnTo>
                  <a:pt x="20618" y="18655"/>
                </a:lnTo>
                <a:lnTo>
                  <a:pt x="982" y="18655"/>
                </a:lnTo>
                <a:lnTo>
                  <a:pt x="982" y="13255"/>
                </a:lnTo>
                <a:lnTo>
                  <a:pt x="2995" y="13255"/>
                </a:lnTo>
                <a:cubicBezTo>
                  <a:pt x="3230" y="14646"/>
                  <a:pt x="4433" y="15709"/>
                  <a:pt x="5891" y="15709"/>
                </a:cubicBezTo>
                <a:cubicBezTo>
                  <a:pt x="7517" y="15709"/>
                  <a:pt x="8836" y="14390"/>
                  <a:pt x="8836" y="12764"/>
                </a:cubicBezTo>
                <a:cubicBezTo>
                  <a:pt x="8836" y="11137"/>
                  <a:pt x="7517" y="9818"/>
                  <a:pt x="5891" y="9818"/>
                </a:cubicBezTo>
                <a:cubicBezTo>
                  <a:pt x="4433" y="9818"/>
                  <a:pt x="3230" y="10881"/>
                  <a:pt x="2995" y="12273"/>
                </a:cubicBezTo>
                <a:lnTo>
                  <a:pt x="982" y="12273"/>
                </a:lnTo>
                <a:lnTo>
                  <a:pt x="982" y="9818"/>
                </a:lnTo>
                <a:lnTo>
                  <a:pt x="2455" y="9818"/>
                </a:lnTo>
                <a:cubicBezTo>
                  <a:pt x="2726" y="9818"/>
                  <a:pt x="2945" y="9599"/>
                  <a:pt x="2945" y="9327"/>
                </a:cubicBezTo>
                <a:cubicBezTo>
                  <a:pt x="2945" y="9056"/>
                  <a:pt x="2726" y="8836"/>
                  <a:pt x="2455" y="8836"/>
                </a:cubicBezTo>
                <a:lnTo>
                  <a:pt x="982" y="8836"/>
                </a:lnTo>
                <a:lnTo>
                  <a:pt x="982" y="7855"/>
                </a:lnTo>
                <a:cubicBezTo>
                  <a:pt x="982" y="7313"/>
                  <a:pt x="1421" y="6873"/>
                  <a:pt x="1964" y="6873"/>
                </a:cubicBezTo>
                <a:lnTo>
                  <a:pt x="19636" y="6873"/>
                </a:lnTo>
                <a:cubicBezTo>
                  <a:pt x="20178" y="6873"/>
                  <a:pt x="20618" y="7313"/>
                  <a:pt x="20618" y="7855"/>
                </a:cubicBezTo>
                <a:cubicBezTo>
                  <a:pt x="20618" y="7855"/>
                  <a:pt x="20618" y="8836"/>
                  <a:pt x="20618" y="8836"/>
                </a:cubicBezTo>
                <a:close/>
                <a:moveTo>
                  <a:pt x="19636" y="20618"/>
                </a:moveTo>
                <a:lnTo>
                  <a:pt x="1964" y="20618"/>
                </a:lnTo>
                <a:cubicBezTo>
                  <a:pt x="1421" y="20618"/>
                  <a:pt x="982" y="20178"/>
                  <a:pt x="982" y="19636"/>
                </a:cubicBezTo>
                <a:lnTo>
                  <a:pt x="20618" y="19636"/>
                </a:lnTo>
                <a:cubicBezTo>
                  <a:pt x="20618" y="20178"/>
                  <a:pt x="20178" y="20618"/>
                  <a:pt x="19636" y="20618"/>
                </a:cubicBezTo>
                <a:moveTo>
                  <a:pt x="5891" y="4909"/>
                </a:moveTo>
                <a:lnTo>
                  <a:pt x="15709" y="4909"/>
                </a:lnTo>
                <a:lnTo>
                  <a:pt x="15709" y="5891"/>
                </a:lnTo>
                <a:lnTo>
                  <a:pt x="5891" y="5891"/>
                </a:lnTo>
                <a:cubicBezTo>
                  <a:pt x="5891" y="5891"/>
                  <a:pt x="5891" y="4909"/>
                  <a:pt x="5891" y="4909"/>
                </a:cubicBezTo>
                <a:close/>
                <a:moveTo>
                  <a:pt x="19636" y="5891"/>
                </a:moveTo>
                <a:lnTo>
                  <a:pt x="19636" y="2855"/>
                </a:lnTo>
                <a:cubicBezTo>
                  <a:pt x="20207" y="2653"/>
                  <a:pt x="20618" y="2113"/>
                  <a:pt x="20618" y="1473"/>
                </a:cubicBezTo>
                <a:cubicBezTo>
                  <a:pt x="20618" y="659"/>
                  <a:pt x="19959" y="0"/>
                  <a:pt x="19145" y="0"/>
                </a:cubicBezTo>
                <a:cubicBezTo>
                  <a:pt x="18332" y="0"/>
                  <a:pt x="17673" y="659"/>
                  <a:pt x="17673" y="1473"/>
                </a:cubicBezTo>
                <a:cubicBezTo>
                  <a:pt x="17673" y="2113"/>
                  <a:pt x="18084" y="2653"/>
                  <a:pt x="18655" y="2855"/>
                </a:cubicBezTo>
                <a:lnTo>
                  <a:pt x="18655" y="5891"/>
                </a:lnTo>
                <a:lnTo>
                  <a:pt x="16691" y="5891"/>
                </a:lnTo>
                <a:lnTo>
                  <a:pt x="16691" y="4909"/>
                </a:lnTo>
                <a:cubicBezTo>
                  <a:pt x="16691" y="4367"/>
                  <a:pt x="16251" y="3927"/>
                  <a:pt x="15709" y="3927"/>
                </a:cubicBezTo>
                <a:lnTo>
                  <a:pt x="5891" y="3927"/>
                </a:lnTo>
                <a:cubicBezTo>
                  <a:pt x="5348" y="3927"/>
                  <a:pt x="4909" y="4367"/>
                  <a:pt x="4909" y="4909"/>
                </a:cubicBezTo>
                <a:lnTo>
                  <a:pt x="4909" y="5891"/>
                </a:lnTo>
                <a:lnTo>
                  <a:pt x="1964" y="5891"/>
                </a:lnTo>
                <a:cubicBezTo>
                  <a:pt x="879" y="5891"/>
                  <a:pt x="0" y="6770"/>
                  <a:pt x="0" y="7855"/>
                </a:cubicBezTo>
                <a:lnTo>
                  <a:pt x="0" y="19636"/>
                </a:lnTo>
                <a:cubicBezTo>
                  <a:pt x="0" y="20721"/>
                  <a:pt x="879" y="21600"/>
                  <a:pt x="1964" y="21600"/>
                </a:cubicBezTo>
                <a:lnTo>
                  <a:pt x="19636" y="21600"/>
                </a:lnTo>
                <a:cubicBezTo>
                  <a:pt x="20721" y="21600"/>
                  <a:pt x="21600" y="20721"/>
                  <a:pt x="21600" y="19636"/>
                </a:cubicBezTo>
                <a:lnTo>
                  <a:pt x="21600" y="7855"/>
                </a:lnTo>
                <a:cubicBezTo>
                  <a:pt x="21600" y="6770"/>
                  <a:pt x="20721" y="5891"/>
                  <a:pt x="19636" y="5891"/>
                </a:cubicBezTo>
                <a:moveTo>
                  <a:pt x="10800" y="9818"/>
                </a:moveTo>
                <a:cubicBezTo>
                  <a:pt x="11071" y="9818"/>
                  <a:pt x="11291" y="9599"/>
                  <a:pt x="11291" y="9327"/>
                </a:cubicBezTo>
                <a:cubicBezTo>
                  <a:pt x="11291" y="9056"/>
                  <a:pt x="11071" y="8836"/>
                  <a:pt x="10800" y="8836"/>
                </a:cubicBezTo>
                <a:cubicBezTo>
                  <a:pt x="10529" y="8836"/>
                  <a:pt x="10309" y="9056"/>
                  <a:pt x="10309" y="9327"/>
                </a:cubicBezTo>
                <a:cubicBezTo>
                  <a:pt x="10309" y="9599"/>
                  <a:pt x="10529" y="9818"/>
                  <a:pt x="10800" y="9818"/>
                </a:cubicBezTo>
                <a:moveTo>
                  <a:pt x="9327" y="9327"/>
                </a:moveTo>
                <a:cubicBezTo>
                  <a:pt x="9327" y="9056"/>
                  <a:pt x="9108" y="8836"/>
                  <a:pt x="8836" y="8836"/>
                </a:cubicBezTo>
                <a:cubicBezTo>
                  <a:pt x="8565" y="8836"/>
                  <a:pt x="8345" y="9056"/>
                  <a:pt x="8345" y="9327"/>
                </a:cubicBezTo>
                <a:cubicBezTo>
                  <a:pt x="8345" y="9599"/>
                  <a:pt x="8565" y="9818"/>
                  <a:pt x="8836" y="9818"/>
                </a:cubicBezTo>
                <a:cubicBezTo>
                  <a:pt x="9108" y="9818"/>
                  <a:pt x="9327" y="9599"/>
                  <a:pt x="9327" y="93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0" name="Shape 2694"/>
          <p:cNvSpPr/>
          <p:nvPr/>
        </p:nvSpPr>
        <p:spPr>
          <a:xfrm>
            <a:off x="20014560"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3538" y="14727"/>
                </a:moveTo>
                <a:cubicBezTo>
                  <a:pt x="13628" y="14411"/>
                  <a:pt x="13690" y="14083"/>
                  <a:pt x="13721" y="13745"/>
                </a:cubicBezTo>
                <a:lnTo>
                  <a:pt x="2970" y="13745"/>
                </a:lnTo>
                <a:cubicBezTo>
                  <a:pt x="3001" y="14083"/>
                  <a:pt x="3063" y="14411"/>
                  <a:pt x="3153" y="14727"/>
                </a:cubicBezTo>
                <a:cubicBezTo>
                  <a:pt x="3153" y="14727"/>
                  <a:pt x="13538" y="14727"/>
                  <a:pt x="13538" y="14727"/>
                </a:cubicBezTo>
                <a:close/>
                <a:moveTo>
                  <a:pt x="18655" y="12764"/>
                </a:moveTo>
                <a:cubicBezTo>
                  <a:pt x="18383" y="12764"/>
                  <a:pt x="18164" y="12984"/>
                  <a:pt x="18164" y="13255"/>
                </a:cubicBezTo>
                <a:cubicBezTo>
                  <a:pt x="18164" y="13526"/>
                  <a:pt x="18383" y="13745"/>
                  <a:pt x="18655" y="13745"/>
                </a:cubicBezTo>
                <a:cubicBezTo>
                  <a:pt x="18926" y="13745"/>
                  <a:pt x="19145" y="13526"/>
                  <a:pt x="19145" y="13255"/>
                </a:cubicBezTo>
                <a:cubicBezTo>
                  <a:pt x="19145" y="12984"/>
                  <a:pt x="18926" y="12764"/>
                  <a:pt x="18655" y="12764"/>
                </a:cubicBezTo>
                <a:moveTo>
                  <a:pt x="18655" y="8836"/>
                </a:moveTo>
                <a:cubicBezTo>
                  <a:pt x="18112" y="8836"/>
                  <a:pt x="17673" y="9276"/>
                  <a:pt x="17673" y="9818"/>
                </a:cubicBezTo>
                <a:cubicBezTo>
                  <a:pt x="17673" y="10360"/>
                  <a:pt x="18112" y="10800"/>
                  <a:pt x="18655" y="10800"/>
                </a:cubicBezTo>
                <a:cubicBezTo>
                  <a:pt x="19197" y="10800"/>
                  <a:pt x="19636" y="10360"/>
                  <a:pt x="19636" y="9818"/>
                </a:cubicBezTo>
                <a:cubicBezTo>
                  <a:pt x="19636" y="9276"/>
                  <a:pt x="19197" y="8836"/>
                  <a:pt x="18655" y="8836"/>
                </a:cubicBezTo>
                <a:moveTo>
                  <a:pt x="20618" y="19636"/>
                </a:moveTo>
                <a:cubicBezTo>
                  <a:pt x="20618" y="20178"/>
                  <a:pt x="20179" y="20618"/>
                  <a:pt x="19636" y="20618"/>
                </a:cubicBezTo>
                <a:lnTo>
                  <a:pt x="16691" y="20618"/>
                </a:lnTo>
                <a:lnTo>
                  <a:pt x="16691" y="5891"/>
                </a:lnTo>
                <a:lnTo>
                  <a:pt x="19636" y="5891"/>
                </a:lnTo>
                <a:cubicBezTo>
                  <a:pt x="20179" y="5891"/>
                  <a:pt x="20618" y="6331"/>
                  <a:pt x="20618" y="6873"/>
                </a:cubicBezTo>
                <a:cubicBezTo>
                  <a:pt x="20618" y="6873"/>
                  <a:pt x="20618" y="19636"/>
                  <a:pt x="20618" y="19636"/>
                </a:cubicBezTo>
                <a:close/>
                <a:moveTo>
                  <a:pt x="15709" y="20618"/>
                </a:moveTo>
                <a:lnTo>
                  <a:pt x="1964" y="20618"/>
                </a:lnTo>
                <a:cubicBezTo>
                  <a:pt x="1421" y="20618"/>
                  <a:pt x="982" y="20178"/>
                  <a:pt x="982" y="19636"/>
                </a:cubicBezTo>
                <a:lnTo>
                  <a:pt x="982" y="6873"/>
                </a:lnTo>
                <a:cubicBezTo>
                  <a:pt x="982" y="6331"/>
                  <a:pt x="1421" y="5891"/>
                  <a:pt x="1964" y="5891"/>
                </a:cubicBezTo>
                <a:lnTo>
                  <a:pt x="15709" y="5891"/>
                </a:lnTo>
                <a:cubicBezTo>
                  <a:pt x="15709" y="5891"/>
                  <a:pt x="15709" y="20618"/>
                  <a:pt x="15709" y="20618"/>
                </a:cubicBezTo>
                <a:close/>
                <a:moveTo>
                  <a:pt x="19636" y="4909"/>
                </a:moveTo>
                <a:lnTo>
                  <a:pt x="4909" y="4909"/>
                </a:lnTo>
                <a:lnTo>
                  <a:pt x="4909" y="2855"/>
                </a:lnTo>
                <a:cubicBezTo>
                  <a:pt x="5480" y="2653"/>
                  <a:pt x="5891" y="2113"/>
                  <a:pt x="5891" y="1473"/>
                </a:cubicBezTo>
                <a:cubicBezTo>
                  <a:pt x="5891" y="659"/>
                  <a:pt x="5231" y="0"/>
                  <a:pt x="4418" y="0"/>
                </a:cubicBezTo>
                <a:cubicBezTo>
                  <a:pt x="3605" y="0"/>
                  <a:pt x="2945" y="659"/>
                  <a:pt x="2945" y="1473"/>
                </a:cubicBezTo>
                <a:cubicBezTo>
                  <a:pt x="2945" y="2113"/>
                  <a:pt x="3357" y="2653"/>
                  <a:pt x="3927" y="2855"/>
                </a:cubicBezTo>
                <a:lnTo>
                  <a:pt x="3927" y="4909"/>
                </a:lnTo>
                <a:lnTo>
                  <a:pt x="1964" y="4909"/>
                </a:lnTo>
                <a:cubicBezTo>
                  <a:pt x="879" y="4909"/>
                  <a:pt x="0" y="5788"/>
                  <a:pt x="0" y="6873"/>
                </a:cubicBezTo>
                <a:lnTo>
                  <a:pt x="0" y="19636"/>
                </a:lnTo>
                <a:cubicBezTo>
                  <a:pt x="0" y="20721"/>
                  <a:pt x="879" y="21600"/>
                  <a:pt x="1964" y="21600"/>
                </a:cubicBezTo>
                <a:lnTo>
                  <a:pt x="19636" y="21600"/>
                </a:lnTo>
                <a:cubicBezTo>
                  <a:pt x="20721" y="21600"/>
                  <a:pt x="21600" y="20721"/>
                  <a:pt x="21600" y="19636"/>
                </a:cubicBezTo>
                <a:lnTo>
                  <a:pt x="21600" y="6873"/>
                </a:lnTo>
                <a:cubicBezTo>
                  <a:pt x="21600" y="5788"/>
                  <a:pt x="20721" y="4909"/>
                  <a:pt x="19636" y="4909"/>
                </a:cubicBezTo>
                <a:moveTo>
                  <a:pt x="18655" y="15709"/>
                </a:moveTo>
                <a:cubicBezTo>
                  <a:pt x="18383" y="15709"/>
                  <a:pt x="18164" y="15929"/>
                  <a:pt x="18164" y="16200"/>
                </a:cubicBezTo>
                <a:cubicBezTo>
                  <a:pt x="18164" y="16471"/>
                  <a:pt x="18383" y="16691"/>
                  <a:pt x="18655" y="16691"/>
                </a:cubicBezTo>
                <a:cubicBezTo>
                  <a:pt x="18926" y="16691"/>
                  <a:pt x="19145" y="16471"/>
                  <a:pt x="19145" y="16200"/>
                </a:cubicBezTo>
                <a:cubicBezTo>
                  <a:pt x="19145" y="15929"/>
                  <a:pt x="18926" y="15709"/>
                  <a:pt x="18655" y="15709"/>
                </a:cubicBezTo>
                <a:moveTo>
                  <a:pt x="4199" y="16691"/>
                </a:moveTo>
                <a:lnTo>
                  <a:pt x="12492" y="16691"/>
                </a:lnTo>
                <a:cubicBezTo>
                  <a:pt x="12744" y="16387"/>
                  <a:pt x="12971" y="16064"/>
                  <a:pt x="13152" y="15709"/>
                </a:cubicBezTo>
                <a:lnTo>
                  <a:pt x="3539" y="15709"/>
                </a:lnTo>
                <a:cubicBezTo>
                  <a:pt x="3720" y="16064"/>
                  <a:pt x="3947" y="16387"/>
                  <a:pt x="4199" y="16691"/>
                </a:cubicBezTo>
                <a:moveTo>
                  <a:pt x="8345" y="7855"/>
                </a:moveTo>
                <a:cubicBezTo>
                  <a:pt x="7196" y="7855"/>
                  <a:pt x="6138" y="8224"/>
                  <a:pt x="5263" y="8836"/>
                </a:cubicBezTo>
                <a:lnTo>
                  <a:pt x="11428" y="8836"/>
                </a:lnTo>
                <a:cubicBezTo>
                  <a:pt x="10553" y="8224"/>
                  <a:pt x="9495" y="7855"/>
                  <a:pt x="8345" y="7855"/>
                </a:cubicBezTo>
                <a:moveTo>
                  <a:pt x="8345" y="18655"/>
                </a:moveTo>
                <a:cubicBezTo>
                  <a:pt x="9495" y="18655"/>
                  <a:pt x="10553" y="18285"/>
                  <a:pt x="11428" y="17673"/>
                </a:cubicBezTo>
                <a:lnTo>
                  <a:pt x="5263" y="17673"/>
                </a:lnTo>
                <a:cubicBezTo>
                  <a:pt x="6138" y="18285"/>
                  <a:pt x="7196" y="18655"/>
                  <a:pt x="8345" y="18655"/>
                </a:cubicBezTo>
                <a:moveTo>
                  <a:pt x="12492" y="9818"/>
                </a:moveTo>
                <a:lnTo>
                  <a:pt x="4199" y="9818"/>
                </a:lnTo>
                <a:cubicBezTo>
                  <a:pt x="3947" y="10122"/>
                  <a:pt x="3720" y="10446"/>
                  <a:pt x="3539" y="10800"/>
                </a:cubicBezTo>
                <a:lnTo>
                  <a:pt x="13152" y="10800"/>
                </a:lnTo>
                <a:cubicBezTo>
                  <a:pt x="12971" y="10446"/>
                  <a:pt x="12744" y="10122"/>
                  <a:pt x="12492" y="9818"/>
                </a:cubicBezTo>
                <a:moveTo>
                  <a:pt x="13538" y="11782"/>
                </a:moveTo>
                <a:lnTo>
                  <a:pt x="3153" y="11782"/>
                </a:lnTo>
                <a:cubicBezTo>
                  <a:pt x="3063" y="12098"/>
                  <a:pt x="3001" y="12427"/>
                  <a:pt x="2970" y="12764"/>
                </a:cubicBezTo>
                <a:lnTo>
                  <a:pt x="13721" y="12764"/>
                </a:lnTo>
                <a:cubicBezTo>
                  <a:pt x="13690" y="12427"/>
                  <a:pt x="13628" y="12098"/>
                  <a:pt x="13538"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1" name="Shape 2695"/>
          <p:cNvSpPr/>
          <p:nvPr/>
        </p:nvSpPr>
        <p:spPr>
          <a:xfrm>
            <a:off x="20709346"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15218"/>
                </a:moveTo>
                <a:cubicBezTo>
                  <a:pt x="14727" y="15490"/>
                  <a:pt x="14947" y="15709"/>
                  <a:pt x="15218" y="15709"/>
                </a:cubicBezTo>
                <a:cubicBezTo>
                  <a:pt x="15490" y="15709"/>
                  <a:pt x="15709" y="15490"/>
                  <a:pt x="15709" y="15218"/>
                </a:cubicBezTo>
                <a:cubicBezTo>
                  <a:pt x="15709" y="14947"/>
                  <a:pt x="15490" y="14727"/>
                  <a:pt x="15218" y="14727"/>
                </a:cubicBezTo>
                <a:cubicBezTo>
                  <a:pt x="14947" y="14727"/>
                  <a:pt x="14727" y="14947"/>
                  <a:pt x="14727" y="15218"/>
                </a:cubicBezTo>
                <a:moveTo>
                  <a:pt x="20618" y="12764"/>
                </a:moveTo>
                <a:lnTo>
                  <a:pt x="17673" y="12764"/>
                </a:lnTo>
                <a:lnTo>
                  <a:pt x="17673" y="3927"/>
                </a:lnTo>
                <a:lnTo>
                  <a:pt x="3927" y="3927"/>
                </a:lnTo>
                <a:lnTo>
                  <a:pt x="3927" y="9510"/>
                </a:lnTo>
                <a:cubicBezTo>
                  <a:pt x="3308" y="10442"/>
                  <a:pt x="2945" y="11560"/>
                  <a:pt x="2945" y="12764"/>
                </a:cubicBezTo>
                <a:lnTo>
                  <a:pt x="982" y="12764"/>
                </a:lnTo>
                <a:lnTo>
                  <a:pt x="982" y="1964"/>
                </a:lnTo>
                <a:cubicBezTo>
                  <a:pt x="982" y="1422"/>
                  <a:pt x="1422" y="982"/>
                  <a:pt x="1964" y="982"/>
                </a:cubicBezTo>
                <a:lnTo>
                  <a:pt x="19636" y="982"/>
                </a:lnTo>
                <a:cubicBezTo>
                  <a:pt x="20178" y="982"/>
                  <a:pt x="20618" y="1422"/>
                  <a:pt x="20618" y="1964"/>
                </a:cubicBezTo>
                <a:cubicBezTo>
                  <a:pt x="20618" y="1964"/>
                  <a:pt x="20618" y="12764"/>
                  <a:pt x="20618" y="12764"/>
                </a:cubicBezTo>
                <a:close/>
                <a:moveTo>
                  <a:pt x="9327" y="12764"/>
                </a:moveTo>
                <a:cubicBezTo>
                  <a:pt x="9327" y="13035"/>
                  <a:pt x="9108" y="13255"/>
                  <a:pt x="8836" y="13255"/>
                </a:cubicBezTo>
                <a:cubicBezTo>
                  <a:pt x="8565" y="13255"/>
                  <a:pt x="8345" y="13035"/>
                  <a:pt x="8345" y="12764"/>
                </a:cubicBezTo>
                <a:cubicBezTo>
                  <a:pt x="8345" y="12493"/>
                  <a:pt x="8565" y="12273"/>
                  <a:pt x="8836" y="12273"/>
                </a:cubicBezTo>
                <a:cubicBezTo>
                  <a:pt x="9108" y="12273"/>
                  <a:pt x="9327" y="12493"/>
                  <a:pt x="9327" y="12764"/>
                </a:cubicBezTo>
                <a:moveTo>
                  <a:pt x="8836" y="7855"/>
                </a:moveTo>
                <a:cubicBezTo>
                  <a:pt x="10295" y="7855"/>
                  <a:pt x="11601" y="8494"/>
                  <a:pt x="12500" y="9504"/>
                </a:cubicBezTo>
                <a:lnTo>
                  <a:pt x="10301" y="12846"/>
                </a:lnTo>
                <a:cubicBezTo>
                  <a:pt x="10302" y="12818"/>
                  <a:pt x="10309" y="12792"/>
                  <a:pt x="10309" y="12764"/>
                </a:cubicBezTo>
                <a:cubicBezTo>
                  <a:pt x="10309" y="11951"/>
                  <a:pt x="9649" y="11291"/>
                  <a:pt x="8836" y="11291"/>
                </a:cubicBezTo>
                <a:cubicBezTo>
                  <a:pt x="8023" y="11291"/>
                  <a:pt x="7364" y="11951"/>
                  <a:pt x="7364" y="12764"/>
                </a:cubicBezTo>
                <a:cubicBezTo>
                  <a:pt x="7364" y="13577"/>
                  <a:pt x="8023" y="14236"/>
                  <a:pt x="8836" y="14236"/>
                </a:cubicBezTo>
                <a:cubicBezTo>
                  <a:pt x="9072" y="14236"/>
                  <a:pt x="9293" y="14175"/>
                  <a:pt x="9491" y="14076"/>
                </a:cubicBezTo>
                <a:lnTo>
                  <a:pt x="8925" y="14938"/>
                </a:lnTo>
                <a:lnTo>
                  <a:pt x="8639" y="14741"/>
                </a:lnTo>
                <a:lnTo>
                  <a:pt x="7962" y="16664"/>
                </a:lnTo>
                <a:lnTo>
                  <a:pt x="8494" y="17043"/>
                </a:lnTo>
                <a:lnTo>
                  <a:pt x="8881" y="16700"/>
                </a:lnTo>
                <a:lnTo>
                  <a:pt x="10064" y="16936"/>
                </a:lnTo>
                <a:lnTo>
                  <a:pt x="9561" y="16099"/>
                </a:lnTo>
                <a:lnTo>
                  <a:pt x="10020" y="15694"/>
                </a:lnTo>
                <a:lnTo>
                  <a:pt x="9423" y="15282"/>
                </a:lnTo>
                <a:lnTo>
                  <a:pt x="9736" y="15491"/>
                </a:lnTo>
                <a:lnTo>
                  <a:pt x="13114" y="10359"/>
                </a:lnTo>
                <a:cubicBezTo>
                  <a:pt x="13514" y="11069"/>
                  <a:pt x="13745" y="11889"/>
                  <a:pt x="13745" y="12764"/>
                </a:cubicBezTo>
                <a:cubicBezTo>
                  <a:pt x="13745" y="15475"/>
                  <a:pt x="11548" y="17673"/>
                  <a:pt x="8836" y="17673"/>
                </a:cubicBezTo>
                <a:cubicBezTo>
                  <a:pt x="6125" y="17673"/>
                  <a:pt x="3927" y="15475"/>
                  <a:pt x="3927" y="12764"/>
                </a:cubicBezTo>
                <a:cubicBezTo>
                  <a:pt x="3927" y="10053"/>
                  <a:pt x="6125" y="7855"/>
                  <a:pt x="8836" y="7855"/>
                </a:cubicBezTo>
                <a:moveTo>
                  <a:pt x="14727" y="5891"/>
                </a:moveTo>
                <a:cubicBezTo>
                  <a:pt x="14186" y="5891"/>
                  <a:pt x="13745" y="6331"/>
                  <a:pt x="13745" y="6873"/>
                </a:cubicBezTo>
                <a:cubicBezTo>
                  <a:pt x="13745" y="7062"/>
                  <a:pt x="13802" y="7237"/>
                  <a:pt x="13894" y="7386"/>
                </a:cubicBezTo>
                <a:lnTo>
                  <a:pt x="13057" y="8659"/>
                </a:lnTo>
                <a:cubicBezTo>
                  <a:pt x="11987" y="7558"/>
                  <a:pt x="10492" y="6873"/>
                  <a:pt x="8836" y="6873"/>
                </a:cubicBezTo>
                <a:cubicBezTo>
                  <a:pt x="7325" y="6873"/>
                  <a:pt x="5952" y="7447"/>
                  <a:pt x="4909" y="8382"/>
                </a:cubicBezTo>
                <a:lnTo>
                  <a:pt x="4909" y="4909"/>
                </a:lnTo>
                <a:lnTo>
                  <a:pt x="16691" y="4909"/>
                </a:lnTo>
                <a:lnTo>
                  <a:pt x="16691" y="16691"/>
                </a:lnTo>
                <a:lnTo>
                  <a:pt x="13219" y="16691"/>
                </a:lnTo>
                <a:cubicBezTo>
                  <a:pt x="14154" y="15648"/>
                  <a:pt x="14727" y="14275"/>
                  <a:pt x="14727" y="12764"/>
                </a:cubicBezTo>
                <a:cubicBezTo>
                  <a:pt x="14727" y="11536"/>
                  <a:pt x="14351" y="10398"/>
                  <a:pt x="13709" y="9453"/>
                </a:cubicBezTo>
                <a:lnTo>
                  <a:pt x="14764" y="7851"/>
                </a:lnTo>
                <a:cubicBezTo>
                  <a:pt x="15288" y="7832"/>
                  <a:pt x="15709" y="7402"/>
                  <a:pt x="15709" y="6873"/>
                </a:cubicBezTo>
                <a:cubicBezTo>
                  <a:pt x="15709" y="6331"/>
                  <a:pt x="15269" y="5891"/>
                  <a:pt x="14727" y="5891"/>
                </a:cubicBezTo>
                <a:moveTo>
                  <a:pt x="20618" y="19636"/>
                </a:moveTo>
                <a:cubicBezTo>
                  <a:pt x="20618" y="20178"/>
                  <a:pt x="20178" y="20618"/>
                  <a:pt x="19636" y="20618"/>
                </a:cubicBezTo>
                <a:lnTo>
                  <a:pt x="1964" y="20618"/>
                </a:lnTo>
                <a:cubicBezTo>
                  <a:pt x="1422" y="20618"/>
                  <a:pt x="982" y="20178"/>
                  <a:pt x="982" y="19636"/>
                </a:cubicBezTo>
                <a:lnTo>
                  <a:pt x="982" y="13745"/>
                </a:lnTo>
                <a:lnTo>
                  <a:pt x="3034" y="13745"/>
                </a:lnTo>
                <a:cubicBezTo>
                  <a:pt x="3502" y="16531"/>
                  <a:pt x="5918" y="18655"/>
                  <a:pt x="8836" y="18655"/>
                </a:cubicBezTo>
                <a:cubicBezTo>
                  <a:pt x="10040" y="18655"/>
                  <a:pt x="11158" y="18292"/>
                  <a:pt x="12090" y="17673"/>
                </a:cubicBezTo>
                <a:lnTo>
                  <a:pt x="17673" y="17673"/>
                </a:lnTo>
                <a:lnTo>
                  <a:pt x="17673" y="13745"/>
                </a:lnTo>
                <a:lnTo>
                  <a:pt x="20618" y="13745"/>
                </a:lnTo>
                <a:cubicBezTo>
                  <a:pt x="20618" y="13745"/>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2" name="Shape 2696"/>
          <p:cNvSpPr/>
          <p:nvPr/>
        </p:nvSpPr>
        <p:spPr>
          <a:xfrm>
            <a:off x="21404132" y="9914986"/>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764" y="19636"/>
                </a:moveTo>
                <a:cubicBezTo>
                  <a:pt x="12764" y="20178"/>
                  <a:pt x="12324" y="20618"/>
                  <a:pt x="11782" y="20618"/>
                </a:cubicBezTo>
                <a:lnTo>
                  <a:pt x="9818" y="20618"/>
                </a:lnTo>
                <a:cubicBezTo>
                  <a:pt x="9276" y="20618"/>
                  <a:pt x="8836" y="20178"/>
                  <a:pt x="8836" y="19636"/>
                </a:cubicBezTo>
                <a:lnTo>
                  <a:pt x="8836" y="17673"/>
                </a:lnTo>
                <a:cubicBezTo>
                  <a:pt x="8836" y="17131"/>
                  <a:pt x="9276" y="16691"/>
                  <a:pt x="9818" y="16691"/>
                </a:cubicBezTo>
                <a:lnTo>
                  <a:pt x="11782" y="16691"/>
                </a:lnTo>
                <a:cubicBezTo>
                  <a:pt x="12324" y="16691"/>
                  <a:pt x="12764" y="17131"/>
                  <a:pt x="12764" y="17673"/>
                </a:cubicBezTo>
                <a:cubicBezTo>
                  <a:pt x="12764" y="17673"/>
                  <a:pt x="12764" y="19636"/>
                  <a:pt x="12764" y="19636"/>
                </a:cubicBezTo>
                <a:close/>
                <a:moveTo>
                  <a:pt x="11782" y="15709"/>
                </a:moveTo>
                <a:lnTo>
                  <a:pt x="9818" y="15709"/>
                </a:lnTo>
                <a:cubicBezTo>
                  <a:pt x="8734" y="15709"/>
                  <a:pt x="7855" y="16588"/>
                  <a:pt x="7855" y="17673"/>
                </a:cubicBezTo>
                <a:lnTo>
                  <a:pt x="7855" y="19636"/>
                </a:lnTo>
                <a:cubicBezTo>
                  <a:pt x="7855" y="20721"/>
                  <a:pt x="8734" y="21600"/>
                  <a:pt x="9818" y="21600"/>
                </a:cubicBezTo>
                <a:lnTo>
                  <a:pt x="11782" y="21600"/>
                </a:lnTo>
                <a:cubicBezTo>
                  <a:pt x="12866" y="21600"/>
                  <a:pt x="13745" y="20721"/>
                  <a:pt x="13745" y="19636"/>
                </a:cubicBezTo>
                <a:lnTo>
                  <a:pt x="13745" y="17673"/>
                </a:lnTo>
                <a:cubicBezTo>
                  <a:pt x="13745" y="16588"/>
                  <a:pt x="12866" y="15709"/>
                  <a:pt x="11782" y="15709"/>
                </a:cubicBezTo>
                <a:moveTo>
                  <a:pt x="20618" y="19636"/>
                </a:moveTo>
                <a:cubicBezTo>
                  <a:pt x="20618" y="20178"/>
                  <a:pt x="20178" y="20618"/>
                  <a:pt x="19636" y="20618"/>
                </a:cubicBezTo>
                <a:lnTo>
                  <a:pt x="17673" y="20618"/>
                </a:lnTo>
                <a:cubicBezTo>
                  <a:pt x="17131" y="20618"/>
                  <a:pt x="16691" y="20178"/>
                  <a:pt x="16691" y="19636"/>
                </a:cubicBezTo>
                <a:lnTo>
                  <a:pt x="16691" y="17673"/>
                </a:lnTo>
                <a:cubicBezTo>
                  <a:pt x="16691" y="17131"/>
                  <a:pt x="17131" y="16691"/>
                  <a:pt x="17673" y="16691"/>
                </a:cubicBezTo>
                <a:lnTo>
                  <a:pt x="19636" y="16691"/>
                </a:lnTo>
                <a:cubicBezTo>
                  <a:pt x="20178" y="16691"/>
                  <a:pt x="20618" y="17131"/>
                  <a:pt x="20618" y="17673"/>
                </a:cubicBezTo>
                <a:cubicBezTo>
                  <a:pt x="20618" y="17673"/>
                  <a:pt x="20618" y="19636"/>
                  <a:pt x="20618" y="19636"/>
                </a:cubicBezTo>
                <a:close/>
                <a:moveTo>
                  <a:pt x="19636" y="15709"/>
                </a:moveTo>
                <a:lnTo>
                  <a:pt x="17673" y="15709"/>
                </a:lnTo>
                <a:cubicBezTo>
                  <a:pt x="16588" y="15709"/>
                  <a:pt x="15709" y="16588"/>
                  <a:pt x="15709" y="17673"/>
                </a:cubicBezTo>
                <a:lnTo>
                  <a:pt x="15709" y="19636"/>
                </a:lnTo>
                <a:cubicBezTo>
                  <a:pt x="15709" y="20721"/>
                  <a:pt x="16588" y="21600"/>
                  <a:pt x="17673" y="21600"/>
                </a:cubicBezTo>
                <a:lnTo>
                  <a:pt x="19636" y="21600"/>
                </a:lnTo>
                <a:cubicBezTo>
                  <a:pt x="20721" y="21600"/>
                  <a:pt x="21600" y="20721"/>
                  <a:pt x="21600" y="19636"/>
                </a:cubicBezTo>
                <a:lnTo>
                  <a:pt x="21600" y="17673"/>
                </a:lnTo>
                <a:cubicBezTo>
                  <a:pt x="21600" y="16588"/>
                  <a:pt x="20721" y="15709"/>
                  <a:pt x="19636" y="15709"/>
                </a:cubicBezTo>
                <a:moveTo>
                  <a:pt x="4909" y="19636"/>
                </a:moveTo>
                <a:cubicBezTo>
                  <a:pt x="4909" y="20178"/>
                  <a:pt x="4469" y="20618"/>
                  <a:pt x="3927" y="20618"/>
                </a:cubicBezTo>
                <a:lnTo>
                  <a:pt x="1964" y="20618"/>
                </a:lnTo>
                <a:cubicBezTo>
                  <a:pt x="1422" y="20618"/>
                  <a:pt x="982" y="20178"/>
                  <a:pt x="982" y="19636"/>
                </a:cubicBezTo>
                <a:lnTo>
                  <a:pt x="982" y="17673"/>
                </a:lnTo>
                <a:cubicBezTo>
                  <a:pt x="982" y="17131"/>
                  <a:pt x="1422" y="16691"/>
                  <a:pt x="1964" y="16691"/>
                </a:cubicBezTo>
                <a:lnTo>
                  <a:pt x="3927" y="16691"/>
                </a:lnTo>
                <a:cubicBezTo>
                  <a:pt x="4469" y="16691"/>
                  <a:pt x="4909" y="17131"/>
                  <a:pt x="4909" y="17673"/>
                </a:cubicBezTo>
                <a:cubicBezTo>
                  <a:pt x="4909" y="17673"/>
                  <a:pt x="4909" y="19636"/>
                  <a:pt x="4909" y="19636"/>
                </a:cubicBezTo>
                <a:close/>
                <a:moveTo>
                  <a:pt x="3927" y="15709"/>
                </a:moveTo>
                <a:lnTo>
                  <a:pt x="1964" y="15709"/>
                </a:lnTo>
                <a:cubicBezTo>
                  <a:pt x="879" y="15709"/>
                  <a:pt x="0" y="16588"/>
                  <a:pt x="0" y="17673"/>
                </a:cubicBezTo>
                <a:lnTo>
                  <a:pt x="0" y="19636"/>
                </a:lnTo>
                <a:cubicBezTo>
                  <a:pt x="0" y="20721"/>
                  <a:pt x="879" y="21600"/>
                  <a:pt x="1964" y="21600"/>
                </a:cubicBezTo>
                <a:lnTo>
                  <a:pt x="3927" y="21600"/>
                </a:lnTo>
                <a:cubicBezTo>
                  <a:pt x="5012" y="21600"/>
                  <a:pt x="5891" y="20721"/>
                  <a:pt x="5891" y="19636"/>
                </a:cubicBezTo>
                <a:lnTo>
                  <a:pt x="5891" y="17673"/>
                </a:lnTo>
                <a:cubicBezTo>
                  <a:pt x="5891" y="16588"/>
                  <a:pt x="5012" y="15709"/>
                  <a:pt x="3927" y="15709"/>
                </a:cubicBezTo>
                <a:moveTo>
                  <a:pt x="2945" y="14727"/>
                </a:moveTo>
                <a:cubicBezTo>
                  <a:pt x="3217" y="14727"/>
                  <a:pt x="3436" y="14507"/>
                  <a:pt x="3436" y="14236"/>
                </a:cubicBezTo>
                <a:lnTo>
                  <a:pt x="3436" y="10800"/>
                </a:lnTo>
                <a:lnTo>
                  <a:pt x="10309" y="10800"/>
                </a:lnTo>
                <a:lnTo>
                  <a:pt x="10309" y="14236"/>
                </a:lnTo>
                <a:cubicBezTo>
                  <a:pt x="10309" y="14507"/>
                  <a:pt x="10529" y="14727"/>
                  <a:pt x="10800" y="14727"/>
                </a:cubicBezTo>
                <a:cubicBezTo>
                  <a:pt x="11071" y="14727"/>
                  <a:pt x="11291" y="14507"/>
                  <a:pt x="11291" y="14236"/>
                </a:cubicBezTo>
                <a:lnTo>
                  <a:pt x="11291" y="10800"/>
                </a:lnTo>
                <a:lnTo>
                  <a:pt x="18164" y="10800"/>
                </a:lnTo>
                <a:lnTo>
                  <a:pt x="18164" y="14236"/>
                </a:lnTo>
                <a:cubicBezTo>
                  <a:pt x="18164" y="14507"/>
                  <a:pt x="18384" y="14727"/>
                  <a:pt x="18655" y="14727"/>
                </a:cubicBezTo>
                <a:cubicBezTo>
                  <a:pt x="18926" y="14727"/>
                  <a:pt x="19145" y="14507"/>
                  <a:pt x="19145" y="14236"/>
                </a:cubicBezTo>
                <a:lnTo>
                  <a:pt x="19145" y="10309"/>
                </a:lnTo>
                <a:cubicBezTo>
                  <a:pt x="19145" y="10038"/>
                  <a:pt x="18926" y="9818"/>
                  <a:pt x="18655" y="9818"/>
                </a:cubicBezTo>
                <a:lnTo>
                  <a:pt x="11291" y="9818"/>
                </a:lnTo>
                <a:lnTo>
                  <a:pt x="11291" y="7364"/>
                </a:lnTo>
                <a:cubicBezTo>
                  <a:pt x="11291" y="7093"/>
                  <a:pt x="11071" y="6873"/>
                  <a:pt x="10800" y="6873"/>
                </a:cubicBezTo>
                <a:cubicBezTo>
                  <a:pt x="10529" y="6873"/>
                  <a:pt x="10309" y="7093"/>
                  <a:pt x="10309" y="7364"/>
                </a:cubicBezTo>
                <a:lnTo>
                  <a:pt x="10309" y="9818"/>
                </a:lnTo>
                <a:lnTo>
                  <a:pt x="2945" y="9818"/>
                </a:lnTo>
                <a:cubicBezTo>
                  <a:pt x="2674" y="9818"/>
                  <a:pt x="2455" y="10038"/>
                  <a:pt x="2455" y="10309"/>
                </a:cubicBezTo>
                <a:lnTo>
                  <a:pt x="2455" y="14236"/>
                </a:lnTo>
                <a:cubicBezTo>
                  <a:pt x="2455" y="14507"/>
                  <a:pt x="2674" y="14727"/>
                  <a:pt x="2945" y="14727"/>
                </a:cubicBezTo>
                <a:moveTo>
                  <a:pt x="8836" y="1964"/>
                </a:moveTo>
                <a:cubicBezTo>
                  <a:pt x="8836" y="1422"/>
                  <a:pt x="9276" y="982"/>
                  <a:pt x="9818" y="982"/>
                </a:cubicBezTo>
                <a:lnTo>
                  <a:pt x="11782" y="982"/>
                </a:lnTo>
                <a:cubicBezTo>
                  <a:pt x="12324" y="982"/>
                  <a:pt x="12764" y="1422"/>
                  <a:pt x="12764" y="1964"/>
                </a:cubicBezTo>
                <a:lnTo>
                  <a:pt x="12764" y="3927"/>
                </a:lnTo>
                <a:cubicBezTo>
                  <a:pt x="12764" y="4469"/>
                  <a:pt x="12324" y="4909"/>
                  <a:pt x="11782" y="4909"/>
                </a:cubicBezTo>
                <a:lnTo>
                  <a:pt x="9818" y="4909"/>
                </a:lnTo>
                <a:cubicBezTo>
                  <a:pt x="9276" y="4909"/>
                  <a:pt x="8836" y="4469"/>
                  <a:pt x="8836" y="3927"/>
                </a:cubicBezTo>
                <a:cubicBezTo>
                  <a:pt x="8836" y="3927"/>
                  <a:pt x="8836" y="1964"/>
                  <a:pt x="8836" y="1964"/>
                </a:cubicBezTo>
                <a:close/>
                <a:moveTo>
                  <a:pt x="9818" y="5891"/>
                </a:moveTo>
                <a:lnTo>
                  <a:pt x="11782" y="5891"/>
                </a:lnTo>
                <a:cubicBezTo>
                  <a:pt x="12866" y="5891"/>
                  <a:pt x="13745" y="5012"/>
                  <a:pt x="13745" y="3927"/>
                </a:cubicBezTo>
                <a:lnTo>
                  <a:pt x="13745" y="1964"/>
                </a:lnTo>
                <a:cubicBezTo>
                  <a:pt x="13745" y="879"/>
                  <a:pt x="12866" y="0"/>
                  <a:pt x="11782" y="0"/>
                </a:cubicBezTo>
                <a:lnTo>
                  <a:pt x="9818" y="0"/>
                </a:lnTo>
                <a:cubicBezTo>
                  <a:pt x="8734" y="0"/>
                  <a:pt x="7855" y="879"/>
                  <a:pt x="7855" y="1964"/>
                </a:cubicBezTo>
                <a:lnTo>
                  <a:pt x="7855" y="3927"/>
                </a:lnTo>
                <a:cubicBezTo>
                  <a:pt x="7855" y="5012"/>
                  <a:pt x="8734" y="5891"/>
                  <a:pt x="9818"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3" name="Shape 2697"/>
          <p:cNvSpPr/>
          <p:nvPr/>
        </p:nvSpPr>
        <p:spPr>
          <a:xfrm>
            <a:off x="15170355" y="10609772"/>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7020" y="13745"/>
                </a:moveTo>
                <a:lnTo>
                  <a:pt x="4860" y="13745"/>
                </a:lnTo>
                <a:lnTo>
                  <a:pt x="4860" y="15709"/>
                </a:lnTo>
                <a:lnTo>
                  <a:pt x="7020" y="15709"/>
                </a:lnTo>
                <a:cubicBezTo>
                  <a:pt x="7020" y="15709"/>
                  <a:pt x="7020" y="13745"/>
                  <a:pt x="7020" y="13745"/>
                </a:cubicBezTo>
                <a:close/>
                <a:moveTo>
                  <a:pt x="5400" y="10800"/>
                </a:moveTo>
                <a:lnTo>
                  <a:pt x="3240" y="10800"/>
                </a:lnTo>
                <a:lnTo>
                  <a:pt x="3240" y="12764"/>
                </a:lnTo>
                <a:lnTo>
                  <a:pt x="5400" y="12764"/>
                </a:lnTo>
                <a:cubicBezTo>
                  <a:pt x="5400" y="12764"/>
                  <a:pt x="5400" y="10800"/>
                  <a:pt x="5400" y="10800"/>
                </a:cubicBezTo>
                <a:close/>
                <a:moveTo>
                  <a:pt x="5940" y="18655"/>
                </a:moveTo>
                <a:lnTo>
                  <a:pt x="15660" y="18655"/>
                </a:lnTo>
                <a:lnTo>
                  <a:pt x="15660" y="16691"/>
                </a:lnTo>
                <a:lnTo>
                  <a:pt x="5940" y="16691"/>
                </a:lnTo>
                <a:cubicBezTo>
                  <a:pt x="5940" y="16691"/>
                  <a:pt x="5940" y="18655"/>
                  <a:pt x="5940" y="18655"/>
                </a:cubicBezTo>
                <a:close/>
                <a:moveTo>
                  <a:pt x="20520" y="19636"/>
                </a:moveTo>
                <a:cubicBezTo>
                  <a:pt x="20520" y="20179"/>
                  <a:pt x="20036" y="20618"/>
                  <a:pt x="19440" y="20618"/>
                </a:cubicBezTo>
                <a:lnTo>
                  <a:pt x="2160" y="20618"/>
                </a:lnTo>
                <a:cubicBezTo>
                  <a:pt x="1564" y="20618"/>
                  <a:pt x="1080" y="20179"/>
                  <a:pt x="1080" y="19636"/>
                </a:cubicBezTo>
                <a:lnTo>
                  <a:pt x="1080" y="9818"/>
                </a:lnTo>
                <a:cubicBezTo>
                  <a:pt x="1080" y="9276"/>
                  <a:pt x="1564" y="8836"/>
                  <a:pt x="2160" y="8836"/>
                </a:cubicBezTo>
                <a:lnTo>
                  <a:pt x="19440" y="8836"/>
                </a:lnTo>
                <a:cubicBezTo>
                  <a:pt x="20036" y="8836"/>
                  <a:pt x="20520" y="9276"/>
                  <a:pt x="20520" y="9818"/>
                </a:cubicBezTo>
                <a:cubicBezTo>
                  <a:pt x="20520" y="9818"/>
                  <a:pt x="20520" y="19636"/>
                  <a:pt x="20520" y="19636"/>
                </a:cubicBezTo>
                <a:close/>
                <a:moveTo>
                  <a:pt x="19440" y="7855"/>
                </a:moveTo>
                <a:lnTo>
                  <a:pt x="2160" y="7855"/>
                </a:lnTo>
                <a:cubicBezTo>
                  <a:pt x="967" y="7855"/>
                  <a:pt x="0" y="8734"/>
                  <a:pt x="0" y="9818"/>
                </a:cubicBezTo>
                <a:lnTo>
                  <a:pt x="0" y="19636"/>
                </a:lnTo>
                <a:cubicBezTo>
                  <a:pt x="0" y="20721"/>
                  <a:pt x="967" y="21600"/>
                  <a:pt x="2160" y="21600"/>
                </a:cubicBezTo>
                <a:lnTo>
                  <a:pt x="19440" y="21600"/>
                </a:lnTo>
                <a:cubicBezTo>
                  <a:pt x="20633" y="21600"/>
                  <a:pt x="21600" y="20721"/>
                  <a:pt x="21600" y="19636"/>
                </a:cubicBezTo>
                <a:lnTo>
                  <a:pt x="21600" y="9818"/>
                </a:lnTo>
                <a:cubicBezTo>
                  <a:pt x="21600" y="8734"/>
                  <a:pt x="20633" y="7855"/>
                  <a:pt x="19440" y="7855"/>
                </a:cubicBezTo>
                <a:moveTo>
                  <a:pt x="16200" y="12764"/>
                </a:moveTo>
                <a:lnTo>
                  <a:pt x="18360" y="12764"/>
                </a:lnTo>
                <a:lnTo>
                  <a:pt x="18360" y="10800"/>
                </a:lnTo>
                <a:lnTo>
                  <a:pt x="16200" y="10800"/>
                </a:lnTo>
                <a:cubicBezTo>
                  <a:pt x="16200" y="10800"/>
                  <a:pt x="16200" y="12764"/>
                  <a:pt x="16200" y="12764"/>
                </a:cubicBezTo>
                <a:close/>
                <a:moveTo>
                  <a:pt x="14580" y="15709"/>
                </a:moveTo>
                <a:lnTo>
                  <a:pt x="16740" y="15709"/>
                </a:lnTo>
                <a:lnTo>
                  <a:pt x="16740" y="13745"/>
                </a:lnTo>
                <a:lnTo>
                  <a:pt x="14580" y="13745"/>
                </a:lnTo>
                <a:cubicBezTo>
                  <a:pt x="14580" y="13745"/>
                  <a:pt x="14580" y="15709"/>
                  <a:pt x="14580" y="15709"/>
                </a:cubicBezTo>
                <a:close/>
                <a:moveTo>
                  <a:pt x="10800" y="0"/>
                </a:moveTo>
                <a:lnTo>
                  <a:pt x="6480" y="3927"/>
                </a:lnTo>
                <a:lnTo>
                  <a:pt x="15120" y="3927"/>
                </a:lnTo>
                <a:cubicBezTo>
                  <a:pt x="15120" y="3927"/>
                  <a:pt x="10800" y="0"/>
                  <a:pt x="10800" y="0"/>
                </a:cubicBezTo>
                <a:close/>
                <a:moveTo>
                  <a:pt x="8640" y="10800"/>
                </a:moveTo>
                <a:lnTo>
                  <a:pt x="6480" y="10800"/>
                </a:lnTo>
                <a:lnTo>
                  <a:pt x="6480" y="12764"/>
                </a:lnTo>
                <a:lnTo>
                  <a:pt x="8640" y="12764"/>
                </a:lnTo>
                <a:cubicBezTo>
                  <a:pt x="8640" y="12764"/>
                  <a:pt x="8640" y="10800"/>
                  <a:pt x="8640" y="10800"/>
                </a:cubicBezTo>
                <a:close/>
                <a:moveTo>
                  <a:pt x="11340" y="15709"/>
                </a:moveTo>
                <a:lnTo>
                  <a:pt x="13500" y="15709"/>
                </a:lnTo>
                <a:lnTo>
                  <a:pt x="13500" y="13745"/>
                </a:lnTo>
                <a:lnTo>
                  <a:pt x="11340" y="13745"/>
                </a:lnTo>
                <a:cubicBezTo>
                  <a:pt x="11340" y="13745"/>
                  <a:pt x="11340" y="15709"/>
                  <a:pt x="11340" y="15709"/>
                </a:cubicBezTo>
                <a:close/>
                <a:moveTo>
                  <a:pt x="15120" y="10800"/>
                </a:moveTo>
                <a:lnTo>
                  <a:pt x="12960" y="10800"/>
                </a:lnTo>
                <a:lnTo>
                  <a:pt x="12960" y="12764"/>
                </a:lnTo>
                <a:lnTo>
                  <a:pt x="15120" y="12764"/>
                </a:lnTo>
                <a:cubicBezTo>
                  <a:pt x="15120" y="12764"/>
                  <a:pt x="15120" y="10800"/>
                  <a:pt x="15120" y="10800"/>
                </a:cubicBezTo>
                <a:close/>
                <a:moveTo>
                  <a:pt x="11880" y="10800"/>
                </a:moveTo>
                <a:lnTo>
                  <a:pt x="9720" y="10800"/>
                </a:lnTo>
                <a:lnTo>
                  <a:pt x="9720" y="12764"/>
                </a:lnTo>
                <a:lnTo>
                  <a:pt x="11880" y="12764"/>
                </a:lnTo>
                <a:cubicBezTo>
                  <a:pt x="11880" y="12764"/>
                  <a:pt x="11880" y="10800"/>
                  <a:pt x="11880" y="10800"/>
                </a:cubicBezTo>
                <a:close/>
                <a:moveTo>
                  <a:pt x="8100" y="15709"/>
                </a:moveTo>
                <a:lnTo>
                  <a:pt x="10260" y="15709"/>
                </a:lnTo>
                <a:lnTo>
                  <a:pt x="10260" y="13745"/>
                </a:lnTo>
                <a:lnTo>
                  <a:pt x="8100" y="13745"/>
                </a:lnTo>
                <a:cubicBezTo>
                  <a:pt x="8100" y="13745"/>
                  <a:pt x="8100" y="15709"/>
                  <a:pt x="8100" y="157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4" name="Shape 2698"/>
          <p:cNvSpPr/>
          <p:nvPr/>
        </p:nvSpPr>
        <p:spPr>
          <a:xfrm>
            <a:off x="15862385" y="10609772"/>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5940" y="10800"/>
                </a:moveTo>
                <a:lnTo>
                  <a:pt x="15660" y="10800"/>
                </a:lnTo>
                <a:lnTo>
                  <a:pt x="15660" y="8836"/>
                </a:lnTo>
                <a:lnTo>
                  <a:pt x="5940" y="8836"/>
                </a:lnTo>
                <a:cubicBezTo>
                  <a:pt x="5940" y="8836"/>
                  <a:pt x="5940" y="10800"/>
                  <a:pt x="5940" y="10800"/>
                </a:cubicBezTo>
                <a:close/>
                <a:moveTo>
                  <a:pt x="5400" y="2945"/>
                </a:moveTo>
                <a:lnTo>
                  <a:pt x="3240" y="2945"/>
                </a:lnTo>
                <a:lnTo>
                  <a:pt x="3240" y="4909"/>
                </a:lnTo>
                <a:lnTo>
                  <a:pt x="5400" y="4909"/>
                </a:lnTo>
                <a:cubicBezTo>
                  <a:pt x="5400" y="4909"/>
                  <a:pt x="5400" y="2945"/>
                  <a:pt x="5400" y="2945"/>
                </a:cubicBezTo>
                <a:close/>
                <a:moveTo>
                  <a:pt x="7020" y="5891"/>
                </a:moveTo>
                <a:lnTo>
                  <a:pt x="4860" y="5891"/>
                </a:lnTo>
                <a:lnTo>
                  <a:pt x="4860" y="7855"/>
                </a:lnTo>
                <a:lnTo>
                  <a:pt x="7020" y="7855"/>
                </a:lnTo>
                <a:cubicBezTo>
                  <a:pt x="7020" y="7855"/>
                  <a:pt x="7020" y="5891"/>
                  <a:pt x="7020" y="5891"/>
                </a:cubicBezTo>
                <a:close/>
                <a:moveTo>
                  <a:pt x="14580" y="7855"/>
                </a:moveTo>
                <a:lnTo>
                  <a:pt x="16740" y="7855"/>
                </a:lnTo>
                <a:lnTo>
                  <a:pt x="16740" y="5891"/>
                </a:lnTo>
                <a:lnTo>
                  <a:pt x="14580" y="5891"/>
                </a:lnTo>
                <a:cubicBezTo>
                  <a:pt x="14580" y="5891"/>
                  <a:pt x="14580" y="7855"/>
                  <a:pt x="14580" y="7855"/>
                </a:cubicBezTo>
                <a:close/>
                <a:moveTo>
                  <a:pt x="20520" y="11782"/>
                </a:moveTo>
                <a:cubicBezTo>
                  <a:pt x="20520" y="12324"/>
                  <a:pt x="20036" y="12764"/>
                  <a:pt x="19440" y="12764"/>
                </a:cubicBezTo>
                <a:lnTo>
                  <a:pt x="2160" y="12764"/>
                </a:lnTo>
                <a:cubicBezTo>
                  <a:pt x="1564" y="12764"/>
                  <a:pt x="1080" y="12324"/>
                  <a:pt x="1080" y="11782"/>
                </a:cubicBezTo>
                <a:lnTo>
                  <a:pt x="1080" y="1964"/>
                </a:lnTo>
                <a:cubicBezTo>
                  <a:pt x="1080" y="1422"/>
                  <a:pt x="1564" y="982"/>
                  <a:pt x="2160" y="982"/>
                </a:cubicBezTo>
                <a:lnTo>
                  <a:pt x="19440" y="982"/>
                </a:lnTo>
                <a:cubicBezTo>
                  <a:pt x="20036" y="982"/>
                  <a:pt x="20520" y="1422"/>
                  <a:pt x="20520" y="1964"/>
                </a:cubicBezTo>
                <a:cubicBezTo>
                  <a:pt x="20520" y="1964"/>
                  <a:pt x="20520" y="11782"/>
                  <a:pt x="20520" y="11782"/>
                </a:cubicBezTo>
                <a:close/>
                <a:moveTo>
                  <a:pt x="19440" y="0"/>
                </a:moveTo>
                <a:lnTo>
                  <a:pt x="2160" y="0"/>
                </a:lnTo>
                <a:cubicBezTo>
                  <a:pt x="967" y="0"/>
                  <a:pt x="0" y="879"/>
                  <a:pt x="0" y="1964"/>
                </a:cubicBezTo>
                <a:lnTo>
                  <a:pt x="0" y="11782"/>
                </a:lnTo>
                <a:cubicBezTo>
                  <a:pt x="0" y="12866"/>
                  <a:pt x="967" y="13745"/>
                  <a:pt x="2160" y="13745"/>
                </a:cubicBezTo>
                <a:lnTo>
                  <a:pt x="19440" y="13745"/>
                </a:lnTo>
                <a:cubicBezTo>
                  <a:pt x="20633" y="13745"/>
                  <a:pt x="21600" y="12866"/>
                  <a:pt x="21600" y="11782"/>
                </a:cubicBezTo>
                <a:lnTo>
                  <a:pt x="21600" y="1964"/>
                </a:lnTo>
                <a:cubicBezTo>
                  <a:pt x="21600" y="879"/>
                  <a:pt x="20633" y="0"/>
                  <a:pt x="19440" y="0"/>
                </a:cubicBezTo>
                <a:moveTo>
                  <a:pt x="16200" y="4909"/>
                </a:moveTo>
                <a:lnTo>
                  <a:pt x="18360" y="4909"/>
                </a:lnTo>
                <a:lnTo>
                  <a:pt x="18360" y="2945"/>
                </a:lnTo>
                <a:lnTo>
                  <a:pt x="16200" y="2945"/>
                </a:lnTo>
                <a:cubicBezTo>
                  <a:pt x="16200" y="2945"/>
                  <a:pt x="16200" y="4909"/>
                  <a:pt x="16200" y="4909"/>
                </a:cubicBezTo>
                <a:close/>
                <a:moveTo>
                  <a:pt x="8640" y="2945"/>
                </a:moveTo>
                <a:lnTo>
                  <a:pt x="6480" y="2945"/>
                </a:lnTo>
                <a:lnTo>
                  <a:pt x="6480" y="4909"/>
                </a:lnTo>
                <a:lnTo>
                  <a:pt x="8640" y="4909"/>
                </a:lnTo>
                <a:cubicBezTo>
                  <a:pt x="8640" y="4909"/>
                  <a:pt x="8640" y="2945"/>
                  <a:pt x="8640" y="2945"/>
                </a:cubicBezTo>
                <a:close/>
                <a:moveTo>
                  <a:pt x="11340" y="7855"/>
                </a:moveTo>
                <a:lnTo>
                  <a:pt x="13500" y="7855"/>
                </a:lnTo>
                <a:lnTo>
                  <a:pt x="13500" y="5891"/>
                </a:lnTo>
                <a:lnTo>
                  <a:pt x="11340" y="5891"/>
                </a:lnTo>
                <a:cubicBezTo>
                  <a:pt x="11340" y="5891"/>
                  <a:pt x="11340" y="7855"/>
                  <a:pt x="11340" y="7855"/>
                </a:cubicBezTo>
                <a:close/>
                <a:moveTo>
                  <a:pt x="10800" y="21600"/>
                </a:moveTo>
                <a:lnTo>
                  <a:pt x="15120" y="17673"/>
                </a:lnTo>
                <a:lnTo>
                  <a:pt x="6480" y="17673"/>
                </a:lnTo>
                <a:cubicBezTo>
                  <a:pt x="6480" y="17673"/>
                  <a:pt x="10800" y="21600"/>
                  <a:pt x="10800" y="21600"/>
                </a:cubicBezTo>
                <a:close/>
                <a:moveTo>
                  <a:pt x="15120" y="2945"/>
                </a:moveTo>
                <a:lnTo>
                  <a:pt x="12960" y="2945"/>
                </a:lnTo>
                <a:lnTo>
                  <a:pt x="12960" y="4909"/>
                </a:lnTo>
                <a:lnTo>
                  <a:pt x="15120" y="4909"/>
                </a:lnTo>
                <a:cubicBezTo>
                  <a:pt x="15120" y="4909"/>
                  <a:pt x="15120" y="2945"/>
                  <a:pt x="15120" y="2945"/>
                </a:cubicBezTo>
                <a:close/>
                <a:moveTo>
                  <a:pt x="8100" y="7855"/>
                </a:moveTo>
                <a:lnTo>
                  <a:pt x="10260" y="7855"/>
                </a:lnTo>
                <a:lnTo>
                  <a:pt x="10260" y="5891"/>
                </a:lnTo>
                <a:lnTo>
                  <a:pt x="8100" y="5891"/>
                </a:lnTo>
                <a:cubicBezTo>
                  <a:pt x="8100" y="5891"/>
                  <a:pt x="8100" y="7855"/>
                  <a:pt x="8100" y="7855"/>
                </a:cubicBezTo>
                <a:close/>
                <a:moveTo>
                  <a:pt x="11880" y="2945"/>
                </a:moveTo>
                <a:lnTo>
                  <a:pt x="9720" y="2945"/>
                </a:lnTo>
                <a:lnTo>
                  <a:pt x="9720" y="4909"/>
                </a:lnTo>
                <a:lnTo>
                  <a:pt x="11880" y="4909"/>
                </a:lnTo>
                <a:cubicBezTo>
                  <a:pt x="11880" y="4909"/>
                  <a:pt x="11880" y="2945"/>
                  <a:pt x="11880" y="294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5" name="Shape 2699"/>
          <p:cNvSpPr/>
          <p:nvPr/>
        </p:nvSpPr>
        <p:spPr>
          <a:xfrm>
            <a:off x="16540629" y="10642858"/>
            <a:ext cx="363936" cy="297766"/>
          </a:xfrm>
          <a:custGeom>
            <a:avLst/>
            <a:gdLst/>
            <a:ahLst/>
            <a:cxnLst>
              <a:cxn ang="0">
                <a:pos x="wd2" y="hd2"/>
              </a:cxn>
              <a:cxn ang="5400000">
                <a:pos x="wd2" y="hd2"/>
              </a:cxn>
              <a:cxn ang="10800000">
                <a:pos x="wd2" y="hd2"/>
              </a:cxn>
              <a:cxn ang="16200000">
                <a:pos x="wd2" y="hd2"/>
              </a:cxn>
            </a:cxnLst>
            <a:rect l="0" t="0" r="r" b="b"/>
            <a:pathLst>
              <a:path w="21600" h="21600" extrusionOk="0">
                <a:moveTo>
                  <a:pt x="5976" y="20400"/>
                </a:moveTo>
                <a:lnTo>
                  <a:pt x="10800" y="13522"/>
                </a:lnTo>
                <a:lnTo>
                  <a:pt x="15623" y="20400"/>
                </a:lnTo>
                <a:cubicBezTo>
                  <a:pt x="15623" y="20400"/>
                  <a:pt x="5976" y="20400"/>
                  <a:pt x="5976" y="20400"/>
                </a:cubicBezTo>
                <a:close/>
                <a:moveTo>
                  <a:pt x="17063" y="20610"/>
                </a:moveTo>
                <a:lnTo>
                  <a:pt x="11172" y="12210"/>
                </a:lnTo>
                <a:lnTo>
                  <a:pt x="11168" y="12214"/>
                </a:lnTo>
                <a:cubicBezTo>
                  <a:pt x="11078" y="12086"/>
                  <a:pt x="10949" y="12000"/>
                  <a:pt x="10800" y="12000"/>
                </a:cubicBezTo>
                <a:cubicBezTo>
                  <a:pt x="10651" y="12000"/>
                  <a:pt x="10521" y="12086"/>
                  <a:pt x="10432" y="12214"/>
                </a:cubicBezTo>
                <a:lnTo>
                  <a:pt x="10427" y="12210"/>
                </a:lnTo>
                <a:lnTo>
                  <a:pt x="4536" y="20610"/>
                </a:lnTo>
                <a:lnTo>
                  <a:pt x="4540" y="20614"/>
                </a:lnTo>
                <a:cubicBezTo>
                  <a:pt x="4467" y="20719"/>
                  <a:pt x="4418" y="20851"/>
                  <a:pt x="4418" y="21000"/>
                </a:cubicBezTo>
                <a:cubicBezTo>
                  <a:pt x="4418" y="21332"/>
                  <a:pt x="4638" y="21600"/>
                  <a:pt x="4909" y="21600"/>
                </a:cubicBezTo>
                <a:lnTo>
                  <a:pt x="16691" y="21600"/>
                </a:lnTo>
                <a:cubicBezTo>
                  <a:pt x="16962" y="21600"/>
                  <a:pt x="17182" y="21332"/>
                  <a:pt x="17182" y="21000"/>
                </a:cubicBezTo>
                <a:cubicBezTo>
                  <a:pt x="17182" y="20851"/>
                  <a:pt x="17133" y="20719"/>
                  <a:pt x="17059" y="20614"/>
                </a:cubicBezTo>
                <a:cubicBezTo>
                  <a:pt x="17059" y="20614"/>
                  <a:pt x="17063" y="20610"/>
                  <a:pt x="17063" y="20610"/>
                </a:cubicBezTo>
                <a:close/>
                <a:moveTo>
                  <a:pt x="21109" y="0"/>
                </a:moveTo>
                <a:lnTo>
                  <a:pt x="491" y="0"/>
                </a:lnTo>
                <a:cubicBezTo>
                  <a:pt x="220" y="0"/>
                  <a:pt x="0" y="269"/>
                  <a:pt x="0" y="600"/>
                </a:cubicBezTo>
                <a:lnTo>
                  <a:pt x="0" y="17400"/>
                </a:lnTo>
                <a:cubicBezTo>
                  <a:pt x="0" y="17732"/>
                  <a:pt x="220" y="18000"/>
                  <a:pt x="491" y="18000"/>
                </a:cubicBezTo>
                <a:lnTo>
                  <a:pt x="4418" y="18000"/>
                </a:lnTo>
                <a:cubicBezTo>
                  <a:pt x="4689" y="18000"/>
                  <a:pt x="4909" y="17732"/>
                  <a:pt x="4909" y="17400"/>
                </a:cubicBezTo>
                <a:cubicBezTo>
                  <a:pt x="4909" y="17068"/>
                  <a:pt x="4689" y="16800"/>
                  <a:pt x="4418" y="16800"/>
                </a:cubicBezTo>
                <a:lnTo>
                  <a:pt x="982" y="16800"/>
                </a:lnTo>
                <a:lnTo>
                  <a:pt x="982" y="1200"/>
                </a:lnTo>
                <a:lnTo>
                  <a:pt x="20618" y="1200"/>
                </a:lnTo>
                <a:lnTo>
                  <a:pt x="20618" y="16800"/>
                </a:lnTo>
                <a:lnTo>
                  <a:pt x="17182" y="16800"/>
                </a:lnTo>
                <a:cubicBezTo>
                  <a:pt x="16911" y="16800"/>
                  <a:pt x="16691" y="17068"/>
                  <a:pt x="16691" y="17400"/>
                </a:cubicBezTo>
                <a:cubicBezTo>
                  <a:pt x="16691" y="17732"/>
                  <a:pt x="16911" y="18000"/>
                  <a:pt x="17182" y="18000"/>
                </a:cubicBezTo>
                <a:lnTo>
                  <a:pt x="21109" y="18000"/>
                </a:lnTo>
                <a:cubicBezTo>
                  <a:pt x="21380" y="18000"/>
                  <a:pt x="21600" y="17732"/>
                  <a:pt x="21600" y="17400"/>
                </a:cubicBezTo>
                <a:lnTo>
                  <a:pt x="21600" y="600"/>
                </a:lnTo>
                <a:cubicBezTo>
                  <a:pt x="21600" y="269"/>
                  <a:pt x="21380" y="0"/>
                  <a:pt x="21109"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6" name="Shape 2700"/>
          <p:cNvSpPr/>
          <p:nvPr/>
        </p:nvSpPr>
        <p:spPr>
          <a:xfrm>
            <a:off x="17235415"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4" y="20618"/>
                </a:moveTo>
                <a:lnTo>
                  <a:pt x="15069" y="13232"/>
                </a:lnTo>
                <a:lnTo>
                  <a:pt x="15063" y="13228"/>
                </a:lnTo>
                <a:cubicBezTo>
                  <a:pt x="15472" y="12512"/>
                  <a:pt x="15709" y="11684"/>
                  <a:pt x="15709" y="10800"/>
                </a:cubicBezTo>
                <a:cubicBezTo>
                  <a:pt x="15709" y="9192"/>
                  <a:pt x="14932" y="7768"/>
                  <a:pt x="13737" y="6873"/>
                </a:cubicBezTo>
                <a:lnTo>
                  <a:pt x="19796" y="6873"/>
                </a:lnTo>
                <a:cubicBezTo>
                  <a:pt x="20322" y="8076"/>
                  <a:pt x="20618" y="9403"/>
                  <a:pt x="20618" y="10800"/>
                </a:cubicBezTo>
                <a:cubicBezTo>
                  <a:pt x="20618" y="16221"/>
                  <a:pt x="16225" y="20615"/>
                  <a:pt x="10804" y="20618"/>
                </a:cubicBezTo>
                <a:moveTo>
                  <a:pt x="9708" y="20554"/>
                </a:moveTo>
                <a:cubicBezTo>
                  <a:pt x="4800" y="20010"/>
                  <a:pt x="982" y="15853"/>
                  <a:pt x="982" y="10800"/>
                </a:cubicBezTo>
                <a:cubicBezTo>
                  <a:pt x="982" y="9010"/>
                  <a:pt x="1468" y="7337"/>
                  <a:pt x="2305" y="5892"/>
                </a:cubicBezTo>
                <a:lnTo>
                  <a:pt x="6452" y="13076"/>
                </a:lnTo>
                <a:cubicBezTo>
                  <a:pt x="7273" y="14640"/>
                  <a:pt x="8911" y="15709"/>
                  <a:pt x="10800" y="15709"/>
                </a:cubicBezTo>
                <a:cubicBezTo>
                  <a:pt x="11487" y="15709"/>
                  <a:pt x="12141" y="15567"/>
                  <a:pt x="12734" y="15312"/>
                </a:cubicBezTo>
                <a:cubicBezTo>
                  <a:pt x="12734" y="15312"/>
                  <a:pt x="9708" y="20554"/>
                  <a:pt x="9708" y="20554"/>
                </a:cubicBezTo>
                <a:close/>
                <a:moveTo>
                  <a:pt x="7315" y="12607"/>
                </a:moveTo>
                <a:cubicBezTo>
                  <a:pt x="7034" y="12065"/>
                  <a:pt x="6873" y="11452"/>
                  <a:pt x="6873" y="10800"/>
                </a:cubicBezTo>
                <a:cubicBezTo>
                  <a:pt x="6873" y="8631"/>
                  <a:pt x="8631" y="6873"/>
                  <a:pt x="10800" y="6873"/>
                </a:cubicBezTo>
                <a:cubicBezTo>
                  <a:pt x="12969" y="6873"/>
                  <a:pt x="14727" y="8631"/>
                  <a:pt x="14727" y="10800"/>
                </a:cubicBezTo>
                <a:cubicBezTo>
                  <a:pt x="14727" y="12969"/>
                  <a:pt x="12969" y="14727"/>
                  <a:pt x="10800" y="14727"/>
                </a:cubicBezTo>
                <a:cubicBezTo>
                  <a:pt x="9318" y="14727"/>
                  <a:pt x="8029" y="13906"/>
                  <a:pt x="7360" y="12694"/>
                </a:cubicBezTo>
                <a:lnTo>
                  <a:pt x="7364" y="12691"/>
                </a:lnTo>
                <a:cubicBezTo>
                  <a:pt x="7364" y="12691"/>
                  <a:pt x="7315" y="12607"/>
                  <a:pt x="7315" y="12607"/>
                </a:cubicBezTo>
                <a:close/>
                <a:moveTo>
                  <a:pt x="10800" y="982"/>
                </a:moveTo>
                <a:cubicBezTo>
                  <a:pt x="14432" y="982"/>
                  <a:pt x="17596" y="2959"/>
                  <a:pt x="19294" y="5891"/>
                </a:cubicBezTo>
                <a:lnTo>
                  <a:pt x="10800" y="5891"/>
                </a:lnTo>
                <a:cubicBezTo>
                  <a:pt x="8290" y="5891"/>
                  <a:pt x="6223" y="7776"/>
                  <a:pt x="5930" y="10207"/>
                </a:cubicBezTo>
                <a:lnTo>
                  <a:pt x="2909" y="4975"/>
                </a:lnTo>
                <a:cubicBezTo>
                  <a:pt x="4697" y="2557"/>
                  <a:pt x="7561" y="982"/>
                  <a:pt x="10800" y="982"/>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7" name="Shape 2701"/>
          <p:cNvSpPr/>
          <p:nvPr/>
        </p:nvSpPr>
        <p:spPr>
          <a:xfrm>
            <a:off x="17930201" y="10700757"/>
            <a:ext cx="363936" cy="165425"/>
          </a:xfrm>
          <a:custGeom>
            <a:avLst/>
            <a:gdLst/>
            <a:ahLst/>
            <a:cxnLst>
              <a:cxn ang="0">
                <a:pos x="wd2" y="hd2"/>
              </a:cxn>
              <a:cxn ang="5400000">
                <a:pos x="wd2" y="hd2"/>
              </a:cxn>
              <a:cxn ang="10800000">
                <a:pos x="wd2" y="hd2"/>
              </a:cxn>
              <a:cxn ang="16200000">
                <a:pos x="wd2" y="hd2"/>
              </a:cxn>
            </a:cxnLst>
            <a:rect l="0" t="0" r="r" b="b"/>
            <a:pathLst>
              <a:path w="21600" h="21600" extrusionOk="0">
                <a:moveTo>
                  <a:pt x="16724" y="15100"/>
                </a:moveTo>
                <a:lnTo>
                  <a:pt x="17582" y="15100"/>
                </a:lnTo>
                <a:lnTo>
                  <a:pt x="17582" y="8844"/>
                </a:lnTo>
                <a:lnTo>
                  <a:pt x="16724" y="8844"/>
                </a:lnTo>
                <a:cubicBezTo>
                  <a:pt x="16724" y="8844"/>
                  <a:pt x="16724" y="15100"/>
                  <a:pt x="16724" y="15100"/>
                </a:cubicBezTo>
                <a:close/>
                <a:moveTo>
                  <a:pt x="13336" y="15100"/>
                </a:moveTo>
                <a:lnTo>
                  <a:pt x="14199" y="15100"/>
                </a:lnTo>
                <a:lnTo>
                  <a:pt x="14199" y="11633"/>
                </a:lnTo>
                <a:lnTo>
                  <a:pt x="15565" y="11633"/>
                </a:lnTo>
                <a:lnTo>
                  <a:pt x="15565" y="10047"/>
                </a:lnTo>
                <a:lnTo>
                  <a:pt x="14199" y="10047"/>
                </a:lnTo>
                <a:lnTo>
                  <a:pt x="14199" y="8077"/>
                </a:lnTo>
                <a:lnTo>
                  <a:pt x="15661" y="8077"/>
                </a:lnTo>
                <a:lnTo>
                  <a:pt x="15661" y="6478"/>
                </a:lnTo>
                <a:lnTo>
                  <a:pt x="13336" y="6478"/>
                </a:lnTo>
                <a:cubicBezTo>
                  <a:pt x="13336" y="6478"/>
                  <a:pt x="13336" y="15100"/>
                  <a:pt x="13336" y="15100"/>
                </a:cubicBezTo>
                <a:close/>
                <a:moveTo>
                  <a:pt x="20618" y="12960"/>
                </a:moveTo>
                <a:cubicBezTo>
                  <a:pt x="20618" y="16538"/>
                  <a:pt x="19299" y="19440"/>
                  <a:pt x="17673" y="19440"/>
                </a:cubicBezTo>
                <a:lnTo>
                  <a:pt x="7855" y="19440"/>
                </a:lnTo>
                <a:cubicBezTo>
                  <a:pt x="9481" y="19440"/>
                  <a:pt x="10800" y="16538"/>
                  <a:pt x="10800" y="12960"/>
                </a:cubicBezTo>
                <a:lnTo>
                  <a:pt x="10800" y="8640"/>
                </a:lnTo>
                <a:cubicBezTo>
                  <a:pt x="10800" y="5062"/>
                  <a:pt x="12119" y="2160"/>
                  <a:pt x="13745" y="2160"/>
                </a:cubicBezTo>
                <a:lnTo>
                  <a:pt x="17673" y="2160"/>
                </a:lnTo>
                <a:cubicBezTo>
                  <a:pt x="19299" y="2160"/>
                  <a:pt x="20618" y="5062"/>
                  <a:pt x="20618" y="8640"/>
                </a:cubicBezTo>
                <a:cubicBezTo>
                  <a:pt x="20618" y="8640"/>
                  <a:pt x="20618" y="12960"/>
                  <a:pt x="20618" y="12960"/>
                </a:cubicBezTo>
                <a:close/>
                <a:moveTo>
                  <a:pt x="6607" y="15121"/>
                </a:moveTo>
                <a:lnTo>
                  <a:pt x="5673" y="15121"/>
                </a:lnTo>
                <a:lnTo>
                  <a:pt x="5350" y="11399"/>
                </a:lnTo>
                <a:cubicBezTo>
                  <a:pt x="5276" y="10527"/>
                  <a:pt x="5214" y="9718"/>
                  <a:pt x="5169" y="8730"/>
                </a:cubicBezTo>
                <a:lnTo>
                  <a:pt x="5157" y="8730"/>
                </a:lnTo>
                <a:cubicBezTo>
                  <a:pt x="5090" y="9705"/>
                  <a:pt x="5028" y="10527"/>
                  <a:pt x="4937" y="11399"/>
                </a:cubicBezTo>
                <a:lnTo>
                  <a:pt x="4574" y="15121"/>
                </a:lnTo>
                <a:lnTo>
                  <a:pt x="3629" y="15121"/>
                </a:lnTo>
                <a:lnTo>
                  <a:pt x="2723" y="6471"/>
                </a:lnTo>
                <a:lnTo>
                  <a:pt x="3646" y="6471"/>
                </a:lnTo>
                <a:lnTo>
                  <a:pt x="3935" y="10039"/>
                </a:lnTo>
                <a:cubicBezTo>
                  <a:pt x="4020" y="11066"/>
                  <a:pt x="4099" y="12182"/>
                  <a:pt x="4161" y="13055"/>
                </a:cubicBezTo>
                <a:lnTo>
                  <a:pt x="4172" y="13055"/>
                </a:lnTo>
                <a:cubicBezTo>
                  <a:pt x="4235" y="12118"/>
                  <a:pt x="4325" y="11078"/>
                  <a:pt x="4422" y="10013"/>
                </a:cubicBezTo>
                <a:lnTo>
                  <a:pt x="4744" y="6471"/>
                </a:lnTo>
                <a:lnTo>
                  <a:pt x="5662" y="6471"/>
                </a:lnTo>
                <a:lnTo>
                  <a:pt x="5967" y="10117"/>
                </a:lnTo>
                <a:cubicBezTo>
                  <a:pt x="6052" y="11130"/>
                  <a:pt x="6114" y="12054"/>
                  <a:pt x="6171" y="13017"/>
                </a:cubicBezTo>
                <a:lnTo>
                  <a:pt x="6182" y="13017"/>
                </a:lnTo>
                <a:cubicBezTo>
                  <a:pt x="6239" y="12054"/>
                  <a:pt x="6324" y="11040"/>
                  <a:pt x="6403" y="10013"/>
                </a:cubicBezTo>
                <a:lnTo>
                  <a:pt x="6715" y="6471"/>
                </a:lnTo>
                <a:lnTo>
                  <a:pt x="7592" y="6471"/>
                </a:lnTo>
                <a:cubicBezTo>
                  <a:pt x="7592" y="6471"/>
                  <a:pt x="6607" y="15121"/>
                  <a:pt x="6607" y="15121"/>
                </a:cubicBezTo>
                <a:close/>
                <a:moveTo>
                  <a:pt x="8940" y="15121"/>
                </a:moveTo>
                <a:lnTo>
                  <a:pt x="8080" y="15121"/>
                </a:lnTo>
                <a:lnTo>
                  <a:pt x="8080" y="8845"/>
                </a:lnTo>
                <a:lnTo>
                  <a:pt x="8940" y="8845"/>
                </a:lnTo>
                <a:cubicBezTo>
                  <a:pt x="8940" y="8845"/>
                  <a:pt x="8940" y="15121"/>
                  <a:pt x="8940" y="15121"/>
                </a:cubicBezTo>
                <a:close/>
                <a:moveTo>
                  <a:pt x="8510" y="6111"/>
                </a:moveTo>
                <a:cubicBezTo>
                  <a:pt x="8788" y="6111"/>
                  <a:pt x="8963" y="6535"/>
                  <a:pt x="8969" y="7100"/>
                </a:cubicBezTo>
                <a:cubicBezTo>
                  <a:pt x="8969" y="7638"/>
                  <a:pt x="8788" y="8076"/>
                  <a:pt x="8505" y="8076"/>
                </a:cubicBezTo>
                <a:cubicBezTo>
                  <a:pt x="8233" y="8076"/>
                  <a:pt x="8052" y="7638"/>
                  <a:pt x="8058" y="7100"/>
                </a:cubicBezTo>
                <a:cubicBezTo>
                  <a:pt x="8052" y="6535"/>
                  <a:pt x="8233" y="6111"/>
                  <a:pt x="8510" y="6111"/>
                </a:cubicBezTo>
                <a:moveTo>
                  <a:pt x="17673" y="0"/>
                </a:moveTo>
                <a:lnTo>
                  <a:pt x="3927" y="0"/>
                </a:lnTo>
                <a:cubicBezTo>
                  <a:pt x="1758" y="0"/>
                  <a:pt x="0" y="3869"/>
                  <a:pt x="0" y="8640"/>
                </a:cubicBezTo>
                <a:lnTo>
                  <a:pt x="0" y="12960"/>
                </a:lnTo>
                <a:cubicBezTo>
                  <a:pt x="0" y="17731"/>
                  <a:pt x="1758" y="21600"/>
                  <a:pt x="3927" y="21600"/>
                </a:cubicBezTo>
                <a:lnTo>
                  <a:pt x="17673" y="21600"/>
                </a:lnTo>
                <a:cubicBezTo>
                  <a:pt x="19842" y="21600"/>
                  <a:pt x="21600" y="17731"/>
                  <a:pt x="21600" y="12960"/>
                </a:cubicBezTo>
                <a:lnTo>
                  <a:pt x="21600" y="8640"/>
                </a:lnTo>
                <a:cubicBezTo>
                  <a:pt x="21600" y="3869"/>
                  <a:pt x="19842" y="0"/>
                  <a:pt x="17673" y="0"/>
                </a:cubicBezTo>
                <a:moveTo>
                  <a:pt x="17153" y="6119"/>
                </a:moveTo>
                <a:cubicBezTo>
                  <a:pt x="16876" y="6119"/>
                  <a:pt x="16696" y="6543"/>
                  <a:pt x="16701" y="7104"/>
                </a:cubicBezTo>
                <a:cubicBezTo>
                  <a:pt x="16696" y="7642"/>
                  <a:pt x="16876" y="8077"/>
                  <a:pt x="17147" y="8077"/>
                </a:cubicBezTo>
                <a:cubicBezTo>
                  <a:pt x="17429" y="8077"/>
                  <a:pt x="17610" y="7642"/>
                  <a:pt x="17610" y="7104"/>
                </a:cubicBezTo>
                <a:cubicBezTo>
                  <a:pt x="17604" y="6543"/>
                  <a:pt x="17429" y="6119"/>
                  <a:pt x="17153" y="611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8" name="Shape 2702"/>
          <p:cNvSpPr/>
          <p:nvPr/>
        </p:nvSpPr>
        <p:spPr>
          <a:xfrm>
            <a:off x="18624987" y="10626315"/>
            <a:ext cx="363936" cy="330851"/>
          </a:xfrm>
          <a:custGeom>
            <a:avLst/>
            <a:gdLst/>
            <a:ahLst/>
            <a:cxnLst>
              <a:cxn ang="0">
                <a:pos x="wd2" y="hd2"/>
              </a:cxn>
              <a:cxn ang="5400000">
                <a:pos x="wd2" y="hd2"/>
              </a:cxn>
              <a:cxn ang="10800000">
                <a:pos x="wd2" y="hd2"/>
              </a:cxn>
              <a:cxn ang="16200000">
                <a:pos x="wd2" y="hd2"/>
              </a:cxn>
            </a:cxnLst>
            <a:rect l="0" t="0" r="r" b="b"/>
            <a:pathLst>
              <a:path w="21600" h="21600" extrusionOk="0">
                <a:moveTo>
                  <a:pt x="10800" y="20520"/>
                </a:moveTo>
                <a:cubicBezTo>
                  <a:pt x="7396" y="20520"/>
                  <a:pt x="4399" y="18805"/>
                  <a:pt x="2638" y="16200"/>
                </a:cubicBezTo>
                <a:lnTo>
                  <a:pt x="9966" y="16200"/>
                </a:lnTo>
                <a:cubicBezTo>
                  <a:pt x="10478" y="17309"/>
                  <a:pt x="12251" y="18900"/>
                  <a:pt x="13500" y="18900"/>
                </a:cubicBezTo>
                <a:cubicBezTo>
                  <a:pt x="14973" y="18900"/>
                  <a:pt x="16200" y="17820"/>
                  <a:pt x="16200" y="15660"/>
                </a:cubicBezTo>
                <a:cubicBezTo>
                  <a:pt x="16200" y="13500"/>
                  <a:pt x="14973" y="12420"/>
                  <a:pt x="13500" y="12420"/>
                </a:cubicBezTo>
                <a:cubicBezTo>
                  <a:pt x="12241" y="12420"/>
                  <a:pt x="10447" y="13973"/>
                  <a:pt x="9953" y="15120"/>
                </a:cubicBezTo>
                <a:lnTo>
                  <a:pt x="2014" y="15120"/>
                </a:lnTo>
                <a:cubicBezTo>
                  <a:pt x="1359" y="13817"/>
                  <a:pt x="982" y="12354"/>
                  <a:pt x="982" y="10800"/>
                </a:cubicBezTo>
                <a:cubicBezTo>
                  <a:pt x="982" y="9246"/>
                  <a:pt x="1359" y="7783"/>
                  <a:pt x="2014" y="6480"/>
                </a:cubicBezTo>
                <a:lnTo>
                  <a:pt x="9966" y="6480"/>
                </a:lnTo>
                <a:cubicBezTo>
                  <a:pt x="10478" y="7589"/>
                  <a:pt x="12252" y="9180"/>
                  <a:pt x="13500" y="9180"/>
                </a:cubicBezTo>
                <a:cubicBezTo>
                  <a:pt x="14973" y="9180"/>
                  <a:pt x="16200" y="8100"/>
                  <a:pt x="16200" y="5940"/>
                </a:cubicBezTo>
                <a:cubicBezTo>
                  <a:pt x="16200" y="3780"/>
                  <a:pt x="14973" y="2700"/>
                  <a:pt x="13500" y="2700"/>
                </a:cubicBezTo>
                <a:cubicBezTo>
                  <a:pt x="12241" y="2700"/>
                  <a:pt x="10447" y="4253"/>
                  <a:pt x="9953" y="5400"/>
                </a:cubicBezTo>
                <a:lnTo>
                  <a:pt x="2638" y="5400"/>
                </a:lnTo>
                <a:cubicBezTo>
                  <a:pt x="4399" y="2796"/>
                  <a:pt x="7396" y="1080"/>
                  <a:pt x="10800" y="1080"/>
                </a:cubicBezTo>
                <a:cubicBezTo>
                  <a:pt x="16038" y="1080"/>
                  <a:pt x="20306" y="5145"/>
                  <a:pt x="20590" y="10260"/>
                </a:cubicBezTo>
                <a:lnTo>
                  <a:pt x="10652" y="10260"/>
                </a:lnTo>
                <a:cubicBezTo>
                  <a:pt x="10140" y="9151"/>
                  <a:pt x="8367" y="7560"/>
                  <a:pt x="7118" y="7560"/>
                </a:cubicBezTo>
                <a:cubicBezTo>
                  <a:pt x="5645" y="7560"/>
                  <a:pt x="4418" y="8640"/>
                  <a:pt x="4418" y="10800"/>
                </a:cubicBezTo>
                <a:cubicBezTo>
                  <a:pt x="4418" y="12960"/>
                  <a:pt x="5645" y="14040"/>
                  <a:pt x="7118" y="14040"/>
                </a:cubicBezTo>
                <a:cubicBezTo>
                  <a:pt x="8377" y="14040"/>
                  <a:pt x="10171" y="12488"/>
                  <a:pt x="10665" y="11340"/>
                </a:cubicBezTo>
                <a:lnTo>
                  <a:pt x="20590" y="11340"/>
                </a:lnTo>
                <a:cubicBezTo>
                  <a:pt x="20306" y="16456"/>
                  <a:pt x="16038" y="20520"/>
                  <a:pt x="10800" y="20520"/>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9" name="Shape 2703"/>
          <p:cNvSpPr/>
          <p:nvPr/>
        </p:nvSpPr>
        <p:spPr>
          <a:xfrm>
            <a:off x="19336316" y="10609772"/>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15660" y="8839"/>
                </a:moveTo>
                <a:cubicBezTo>
                  <a:pt x="15958" y="8839"/>
                  <a:pt x="16200" y="8619"/>
                  <a:pt x="16200" y="8348"/>
                </a:cubicBezTo>
                <a:lnTo>
                  <a:pt x="16200" y="6386"/>
                </a:lnTo>
                <a:cubicBezTo>
                  <a:pt x="16200" y="6115"/>
                  <a:pt x="15958" y="5896"/>
                  <a:pt x="15660" y="5896"/>
                </a:cubicBezTo>
                <a:cubicBezTo>
                  <a:pt x="15362" y="5896"/>
                  <a:pt x="15120" y="6115"/>
                  <a:pt x="15120" y="6386"/>
                </a:cubicBezTo>
                <a:lnTo>
                  <a:pt x="15120" y="8348"/>
                </a:lnTo>
                <a:cubicBezTo>
                  <a:pt x="15120" y="8619"/>
                  <a:pt x="15362" y="8839"/>
                  <a:pt x="15660" y="8839"/>
                </a:cubicBezTo>
                <a:moveTo>
                  <a:pt x="20520" y="17666"/>
                </a:moveTo>
                <a:lnTo>
                  <a:pt x="13048" y="17666"/>
                </a:lnTo>
                <a:cubicBezTo>
                  <a:pt x="12910" y="16942"/>
                  <a:pt x="12848" y="16231"/>
                  <a:pt x="12830" y="15570"/>
                </a:cubicBezTo>
                <a:cubicBezTo>
                  <a:pt x="16149" y="15233"/>
                  <a:pt x="18453" y="14207"/>
                  <a:pt x="18568" y="14155"/>
                </a:cubicBezTo>
                <a:lnTo>
                  <a:pt x="18085" y="13278"/>
                </a:lnTo>
                <a:cubicBezTo>
                  <a:pt x="18059" y="13289"/>
                  <a:pt x="15906" y="14245"/>
                  <a:pt x="12837" y="14581"/>
                </a:cubicBezTo>
                <a:cubicBezTo>
                  <a:pt x="12896" y="13028"/>
                  <a:pt x="13167" y="11927"/>
                  <a:pt x="13173" y="11902"/>
                </a:cubicBezTo>
                <a:lnTo>
                  <a:pt x="13325" y="11301"/>
                </a:lnTo>
                <a:lnTo>
                  <a:pt x="9308" y="11301"/>
                </a:lnTo>
                <a:cubicBezTo>
                  <a:pt x="9741" y="8291"/>
                  <a:pt x="10857" y="5772"/>
                  <a:pt x="11921" y="3934"/>
                </a:cubicBezTo>
                <a:lnTo>
                  <a:pt x="20520" y="3934"/>
                </a:lnTo>
                <a:cubicBezTo>
                  <a:pt x="20520" y="3934"/>
                  <a:pt x="20520" y="17666"/>
                  <a:pt x="20520" y="17666"/>
                </a:cubicBezTo>
                <a:close/>
                <a:moveTo>
                  <a:pt x="10766" y="15678"/>
                </a:moveTo>
                <a:cubicBezTo>
                  <a:pt x="11096" y="15678"/>
                  <a:pt x="11418" y="15668"/>
                  <a:pt x="11734" y="15653"/>
                </a:cubicBezTo>
                <a:cubicBezTo>
                  <a:pt x="11753" y="16291"/>
                  <a:pt x="11808" y="16967"/>
                  <a:pt x="11933" y="17666"/>
                </a:cubicBezTo>
                <a:lnTo>
                  <a:pt x="1080" y="17666"/>
                </a:lnTo>
                <a:lnTo>
                  <a:pt x="1080" y="3934"/>
                </a:lnTo>
                <a:lnTo>
                  <a:pt x="10689" y="3934"/>
                </a:lnTo>
                <a:cubicBezTo>
                  <a:pt x="9598" y="5921"/>
                  <a:pt x="8520" y="8577"/>
                  <a:pt x="8164" y="11742"/>
                </a:cubicBezTo>
                <a:lnTo>
                  <a:pt x="8103" y="12282"/>
                </a:lnTo>
                <a:lnTo>
                  <a:pt x="11993" y="12282"/>
                </a:lnTo>
                <a:cubicBezTo>
                  <a:pt x="11893" y="12823"/>
                  <a:pt x="11771" y="13665"/>
                  <a:pt x="11736" y="14669"/>
                </a:cubicBezTo>
                <a:cubicBezTo>
                  <a:pt x="11418" y="14686"/>
                  <a:pt x="11097" y="14697"/>
                  <a:pt x="10766" y="14697"/>
                </a:cubicBezTo>
                <a:cubicBezTo>
                  <a:pt x="6636" y="14697"/>
                  <a:pt x="3478" y="13292"/>
                  <a:pt x="3447" y="13278"/>
                </a:cubicBezTo>
                <a:lnTo>
                  <a:pt x="2965" y="14155"/>
                </a:lnTo>
                <a:cubicBezTo>
                  <a:pt x="3102" y="14218"/>
                  <a:pt x="6369" y="15678"/>
                  <a:pt x="10766" y="15678"/>
                </a:cubicBezTo>
                <a:moveTo>
                  <a:pt x="20520" y="2954"/>
                </a:moveTo>
                <a:lnTo>
                  <a:pt x="12519" y="2954"/>
                </a:lnTo>
                <a:cubicBezTo>
                  <a:pt x="13470" y="1490"/>
                  <a:pt x="14254" y="661"/>
                  <a:pt x="14273" y="641"/>
                </a:cubicBezTo>
                <a:lnTo>
                  <a:pt x="13456" y="0"/>
                </a:lnTo>
                <a:cubicBezTo>
                  <a:pt x="13366" y="95"/>
                  <a:pt x="12371" y="1151"/>
                  <a:pt x="11260" y="2954"/>
                </a:cubicBezTo>
                <a:lnTo>
                  <a:pt x="1080" y="2954"/>
                </a:lnTo>
                <a:cubicBezTo>
                  <a:pt x="483" y="2954"/>
                  <a:pt x="0" y="3393"/>
                  <a:pt x="0" y="3934"/>
                </a:cubicBezTo>
                <a:lnTo>
                  <a:pt x="0" y="17666"/>
                </a:lnTo>
                <a:cubicBezTo>
                  <a:pt x="0" y="18207"/>
                  <a:pt x="483" y="18646"/>
                  <a:pt x="1080" y="18646"/>
                </a:cubicBezTo>
                <a:lnTo>
                  <a:pt x="12155" y="18646"/>
                </a:lnTo>
                <a:cubicBezTo>
                  <a:pt x="12423" y="19645"/>
                  <a:pt x="12834" y="20653"/>
                  <a:pt x="13465" y="21600"/>
                </a:cubicBezTo>
                <a:lnTo>
                  <a:pt x="14389" y="21092"/>
                </a:lnTo>
                <a:cubicBezTo>
                  <a:pt x="13874" y="20318"/>
                  <a:pt x="13522" y="19485"/>
                  <a:pt x="13281" y="18646"/>
                </a:cubicBezTo>
                <a:lnTo>
                  <a:pt x="20520" y="18646"/>
                </a:lnTo>
                <a:cubicBezTo>
                  <a:pt x="21116" y="18646"/>
                  <a:pt x="21600" y="18207"/>
                  <a:pt x="21600" y="17666"/>
                </a:cubicBezTo>
                <a:lnTo>
                  <a:pt x="21600" y="3934"/>
                </a:lnTo>
                <a:cubicBezTo>
                  <a:pt x="21600" y="3393"/>
                  <a:pt x="21116" y="2954"/>
                  <a:pt x="20520" y="2954"/>
                </a:cubicBezTo>
                <a:moveTo>
                  <a:pt x="5940" y="8839"/>
                </a:moveTo>
                <a:cubicBezTo>
                  <a:pt x="6238" y="8839"/>
                  <a:pt x="6480" y="8619"/>
                  <a:pt x="6480" y="8348"/>
                </a:cubicBezTo>
                <a:lnTo>
                  <a:pt x="6480" y="6386"/>
                </a:lnTo>
                <a:cubicBezTo>
                  <a:pt x="6480" y="6115"/>
                  <a:pt x="6238" y="5896"/>
                  <a:pt x="5940" y="5896"/>
                </a:cubicBezTo>
                <a:cubicBezTo>
                  <a:pt x="5642" y="5896"/>
                  <a:pt x="5400" y="6115"/>
                  <a:pt x="5400" y="6386"/>
                </a:cubicBezTo>
                <a:lnTo>
                  <a:pt x="5400" y="8348"/>
                </a:lnTo>
                <a:cubicBezTo>
                  <a:pt x="5400" y="8619"/>
                  <a:pt x="5642" y="8839"/>
                  <a:pt x="5940" y="883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0" name="Shape 2704"/>
          <p:cNvSpPr/>
          <p:nvPr/>
        </p:nvSpPr>
        <p:spPr>
          <a:xfrm>
            <a:off x="20014560"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8"/>
                  <a:pt x="5378" y="982"/>
                  <a:pt x="10800" y="982"/>
                </a:cubicBezTo>
                <a:cubicBezTo>
                  <a:pt x="16223" y="982"/>
                  <a:pt x="20618" y="5378"/>
                  <a:pt x="20618" y="10800"/>
                </a:cubicBezTo>
                <a:cubicBezTo>
                  <a:pt x="20618" y="16222"/>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5628" y="4904"/>
                </a:moveTo>
                <a:lnTo>
                  <a:pt x="14334" y="4904"/>
                </a:lnTo>
                <a:lnTo>
                  <a:pt x="10776" y="9842"/>
                </a:lnTo>
                <a:lnTo>
                  <a:pt x="7337" y="4904"/>
                </a:lnTo>
                <a:lnTo>
                  <a:pt x="5975" y="4904"/>
                </a:lnTo>
                <a:lnTo>
                  <a:pt x="10094" y="10618"/>
                </a:lnTo>
                <a:lnTo>
                  <a:pt x="5736" y="16696"/>
                </a:lnTo>
                <a:lnTo>
                  <a:pt x="7030" y="16696"/>
                </a:lnTo>
                <a:lnTo>
                  <a:pt x="10776" y="11493"/>
                </a:lnTo>
                <a:lnTo>
                  <a:pt x="14470" y="16696"/>
                </a:lnTo>
                <a:lnTo>
                  <a:pt x="15866" y="16696"/>
                </a:lnTo>
                <a:lnTo>
                  <a:pt x="11474" y="10651"/>
                </a:lnTo>
                <a:cubicBezTo>
                  <a:pt x="11474" y="10651"/>
                  <a:pt x="15628" y="4904"/>
                  <a:pt x="15628" y="490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1" name="Shape 2705"/>
          <p:cNvSpPr/>
          <p:nvPr/>
        </p:nvSpPr>
        <p:spPr>
          <a:xfrm>
            <a:off x="20709346" y="10609772"/>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982" y="3820"/>
                </a:moveTo>
                <a:lnTo>
                  <a:pt x="7853" y="2877"/>
                </a:lnTo>
                <a:lnTo>
                  <a:pt x="7853" y="8838"/>
                </a:lnTo>
                <a:lnTo>
                  <a:pt x="982" y="8838"/>
                </a:lnTo>
                <a:cubicBezTo>
                  <a:pt x="982" y="8838"/>
                  <a:pt x="982" y="3820"/>
                  <a:pt x="982" y="3820"/>
                </a:cubicBezTo>
                <a:close/>
                <a:moveTo>
                  <a:pt x="0" y="9819"/>
                </a:moveTo>
                <a:lnTo>
                  <a:pt x="8835" y="9819"/>
                </a:lnTo>
                <a:lnTo>
                  <a:pt x="8835" y="1752"/>
                </a:lnTo>
                <a:lnTo>
                  <a:pt x="0" y="2964"/>
                </a:lnTo>
                <a:cubicBezTo>
                  <a:pt x="0" y="2964"/>
                  <a:pt x="0" y="9819"/>
                  <a:pt x="0" y="9819"/>
                </a:cubicBezTo>
                <a:close/>
                <a:moveTo>
                  <a:pt x="20618" y="8838"/>
                </a:moveTo>
                <a:lnTo>
                  <a:pt x="11771" y="8838"/>
                </a:lnTo>
                <a:lnTo>
                  <a:pt x="11771" y="2339"/>
                </a:lnTo>
                <a:lnTo>
                  <a:pt x="20618" y="1125"/>
                </a:lnTo>
                <a:cubicBezTo>
                  <a:pt x="20618" y="1125"/>
                  <a:pt x="20618" y="8838"/>
                  <a:pt x="20618" y="8838"/>
                </a:cubicBezTo>
                <a:close/>
                <a:moveTo>
                  <a:pt x="10789" y="1484"/>
                </a:moveTo>
                <a:lnTo>
                  <a:pt x="10789" y="9819"/>
                </a:lnTo>
                <a:lnTo>
                  <a:pt x="21600" y="9819"/>
                </a:lnTo>
                <a:lnTo>
                  <a:pt x="21600" y="0"/>
                </a:lnTo>
                <a:cubicBezTo>
                  <a:pt x="21600" y="0"/>
                  <a:pt x="10789" y="1484"/>
                  <a:pt x="10789" y="1484"/>
                </a:cubicBezTo>
                <a:close/>
                <a:moveTo>
                  <a:pt x="982" y="12763"/>
                </a:moveTo>
                <a:lnTo>
                  <a:pt x="7853" y="12763"/>
                </a:lnTo>
                <a:lnTo>
                  <a:pt x="7853" y="18722"/>
                </a:lnTo>
                <a:lnTo>
                  <a:pt x="982" y="17780"/>
                </a:lnTo>
                <a:cubicBezTo>
                  <a:pt x="982" y="17780"/>
                  <a:pt x="982" y="12763"/>
                  <a:pt x="982" y="12763"/>
                </a:cubicBezTo>
                <a:close/>
                <a:moveTo>
                  <a:pt x="0" y="18635"/>
                </a:moveTo>
                <a:lnTo>
                  <a:pt x="8835" y="19848"/>
                </a:lnTo>
                <a:lnTo>
                  <a:pt x="8835" y="11782"/>
                </a:lnTo>
                <a:lnTo>
                  <a:pt x="0" y="11782"/>
                </a:lnTo>
                <a:cubicBezTo>
                  <a:pt x="0" y="11782"/>
                  <a:pt x="0" y="18635"/>
                  <a:pt x="0" y="18635"/>
                </a:cubicBezTo>
                <a:close/>
                <a:moveTo>
                  <a:pt x="11771" y="12763"/>
                </a:moveTo>
                <a:lnTo>
                  <a:pt x="20618" y="12763"/>
                </a:lnTo>
                <a:lnTo>
                  <a:pt x="20618" y="20475"/>
                </a:lnTo>
                <a:lnTo>
                  <a:pt x="11771" y="19261"/>
                </a:lnTo>
                <a:cubicBezTo>
                  <a:pt x="11771" y="19261"/>
                  <a:pt x="11771" y="12763"/>
                  <a:pt x="11771" y="12763"/>
                </a:cubicBezTo>
                <a:close/>
                <a:moveTo>
                  <a:pt x="10789" y="20116"/>
                </a:moveTo>
                <a:lnTo>
                  <a:pt x="21600" y="21600"/>
                </a:lnTo>
                <a:lnTo>
                  <a:pt x="21600" y="11782"/>
                </a:lnTo>
                <a:lnTo>
                  <a:pt x="10789" y="11782"/>
                </a:lnTo>
                <a:cubicBezTo>
                  <a:pt x="10789" y="11782"/>
                  <a:pt x="10789" y="20116"/>
                  <a:pt x="10789" y="2011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2" name="Shape 2706"/>
          <p:cNvSpPr/>
          <p:nvPr/>
        </p:nvSpPr>
        <p:spPr>
          <a:xfrm>
            <a:off x="21453760" y="10609772"/>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20250" y="13745"/>
                </a:moveTo>
                <a:cubicBezTo>
                  <a:pt x="20250" y="14016"/>
                  <a:pt x="19948" y="14236"/>
                  <a:pt x="19575" y="14236"/>
                </a:cubicBezTo>
                <a:cubicBezTo>
                  <a:pt x="19202" y="14236"/>
                  <a:pt x="18900" y="14016"/>
                  <a:pt x="18900" y="13745"/>
                </a:cubicBezTo>
                <a:lnTo>
                  <a:pt x="18900" y="6873"/>
                </a:lnTo>
                <a:cubicBezTo>
                  <a:pt x="18900" y="6602"/>
                  <a:pt x="19202" y="6382"/>
                  <a:pt x="19575" y="6382"/>
                </a:cubicBezTo>
                <a:cubicBezTo>
                  <a:pt x="19948" y="6382"/>
                  <a:pt x="20250" y="6602"/>
                  <a:pt x="20250" y="6873"/>
                </a:cubicBezTo>
                <a:cubicBezTo>
                  <a:pt x="20250" y="6873"/>
                  <a:pt x="20250" y="13745"/>
                  <a:pt x="20250" y="13745"/>
                </a:cubicBezTo>
                <a:close/>
                <a:moveTo>
                  <a:pt x="17550" y="16691"/>
                </a:moveTo>
                <a:lnTo>
                  <a:pt x="4050" y="16691"/>
                </a:lnTo>
                <a:lnTo>
                  <a:pt x="4050" y="6382"/>
                </a:lnTo>
                <a:lnTo>
                  <a:pt x="17550" y="6382"/>
                </a:lnTo>
                <a:cubicBezTo>
                  <a:pt x="17550" y="6382"/>
                  <a:pt x="17550" y="16691"/>
                  <a:pt x="17550" y="16691"/>
                </a:cubicBezTo>
                <a:close/>
                <a:moveTo>
                  <a:pt x="14850" y="20127"/>
                </a:moveTo>
                <a:cubicBezTo>
                  <a:pt x="14850" y="20399"/>
                  <a:pt x="14548" y="20618"/>
                  <a:pt x="14175" y="20618"/>
                </a:cubicBezTo>
                <a:cubicBezTo>
                  <a:pt x="13802" y="20618"/>
                  <a:pt x="13500" y="20399"/>
                  <a:pt x="13500" y="20127"/>
                </a:cubicBezTo>
                <a:lnTo>
                  <a:pt x="13500" y="17673"/>
                </a:lnTo>
                <a:lnTo>
                  <a:pt x="14850" y="17673"/>
                </a:lnTo>
                <a:cubicBezTo>
                  <a:pt x="14850" y="17673"/>
                  <a:pt x="14850" y="20127"/>
                  <a:pt x="14850" y="20127"/>
                </a:cubicBezTo>
                <a:close/>
                <a:moveTo>
                  <a:pt x="8100" y="20127"/>
                </a:moveTo>
                <a:cubicBezTo>
                  <a:pt x="8100" y="20399"/>
                  <a:pt x="7798" y="20618"/>
                  <a:pt x="7425" y="20618"/>
                </a:cubicBezTo>
                <a:cubicBezTo>
                  <a:pt x="7052" y="20618"/>
                  <a:pt x="6750" y="20399"/>
                  <a:pt x="6750" y="20127"/>
                </a:cubicBezTo>
                <a:lnTo>
                  <a:pt x="6750" y="17673"/>
                </a:lnTo>
                <a:lnTo>
                  <a:pt x="8100" y="17673"/>
                </a:lnTo>
                <a:cubicBezTo>
                  <a:pt x="8100" y="17673"/>
                  <a:pt x="8100" y="20127"/>
                  <a:pt x="8100" y="20127"/>
                </a:cubicBezTo>
                <a:close/>
                <a:moveTo>
                  <a:pt x="10800" y="1964"/>
                </a:moveTo>
                <a:cubicBezTo>
                  <a:pt x="14242" y="1964"/>
                  <a:pt x="17075" y="3464"/>
                  <a:pt x="17492" y="5400"/>
                </a:cubicBezTo>
                <a:lnTo>
                  <a:pt x="4108" y="5400"/>
                </a:lnTo>
                <a:cubicBezTo>
                  <a:pt x="4525" y="3464"/>
                  <a:pt x="7358" y="1964"/>
                  <a:pt x="10800" y="1964"/>
                </a:cubicBezTo>
                <a:moveTo>
                  <a:pt x="2700" y="13745"/>
                </a:moveTo>
                <a:cubicBezTo>
                  <a:pt x="2700" y="14016"/>
                  <a:pt x="2398" y="14236"/>
                  <a:pt x="2025" y="14236"/>
                </a:cubicBezTo>
                <a:cubicBezTo>
                  <a:pt x="1652" y="14236"/>
                  <a:pt x="1350" y="14016"/>
                  <a:pt x="1350" y="13745"/>
                </a:cubicBezTo>
                <a:lnTo>
                  <a:pt x="1350" y="6873"/>
                </a:lnTo>
                <a:cubicBezTo>
                  <a:pt x="1350" y="6602"/>
                  <a:pt x="1652" y="6382"/>
                  <a:pt x="2025" y="6382"/>
                </a:cubicBezTo>
                <a:cubicBezTo>
                  <a:pt x="2398" y="6382"/>
                  <a:pt x="2700" y="6602"/>
                  <a:pt x="2700" y="6873"/>
                </a:cubicBezTo>
                <a:cubicBezTo>
                  <a:pt x="2700" y="6873"/>
                  <a:pt x="2700" y="13745"/>
                  <a:pt x="2700" y="13745"/>
                </a:cubicBezTo>
                <a:close/>
                <a:moveTo>
                  <a:pt x="19575" y="5400"/>
                </a:moveTo>
                <a:cubicBezTo>
                  <a:pt x="19336" y="5400"/>
                  <a:pt x="19112" y="5435"/>
                  <a:pt x="18900" y="5491"/>
                </a:cubicBezTo>
                <a:lnTo>
                  <a:pt x="18900" y="5400"/>
                </a:lnTo>
                <a:lnTo>
                  <a:pt x="18847" y="5400"/>
                </a:lnTo>
                <a:cubicBezTo>
                  <a:pt x="18595" y="3873"/>
                  <a:pt x="17191" y="2553"/>
                  <a:pt x="15171" y="1763"/>
                </a:cubicBezTo>
                <a:lnTo>
                  <a:pt x="16087" y="763"/>
                </a:lnTo>
                <a:lnTo>
                  <a:pt x="16076" y="758"/>
                </a:lnTo>
                <a:cubicBezTo>
                  <a:pt x="16148" y="681"/>
                  <a:pt x="16200" y="592"/>
                  <a:pt x="16200" y="491"/>
                </a:cubicBezTo>
                <a:cubicBezTo>
                  <a:pt x="16200" y="220"/>
                  <a:pt x="15898" y="0"/>
                  <a:pt x="15525" y="0"/>
                </a:cubicBezTo>
                <a:cubicBezTo>
                  <a:pt x="15291" y="0"/>
                  <a:pt x="15095" y="93"/>
                  <a:pt x="14974" y="223"/>
                </a:cubicBezTo>
                <a:lnTo>
                  <a:pt x="14963" y="219"/>
                </a:lnTo>
                <a:lnTo>
                  <a:pt x="13915" y="1362"/>
                </a:lnTo>
                <a:cubicBezTo>
                  <a:pt x="12956" y="1119"/>
                  <a:pt x="11905" y="982"/>
                  <a:pt x="10800" y="982"/>
                </a:cubicBezTo>
                <a:cubicBezTo>
                  <a:pt x="9695" y="982"/>
                  <a:pt x="8644" y="1119"/>
                  <a:pt x="7685" y="1362"/>
                </a:cubicBezTo>
                <a:lnTo>
                  <a:pt x="6637" y="219"/>
                </a:lnTo>
                <a:lnTo>
                  <a:pt x="6626" y="223"/>
                </a:lnTo>
                <a:cubicBezTo>
                  <a:pt x="6505" y="93"/>
                  <a:pt x="6309" y="0"/>
                  <a:pt x="6075" y="0"/>
                </a:cubicBezTo>
                <a:cubicBezTo>
                  <a:pt x="5702" y="0"/>
                  <a:pt x="5400" y="220"/>
                  <a:pt x="5400" y="491"/>
                </a:cubicBezTo>
                <a:cubicBezTo>
                  <a:pt x="5400" y="592"/>
                  <a:pt x="5452" y="681"/>
                  <a:pt x="5524" y="758"/>
                </a:cubicBezTo>
                <a:lnTo>
                  <a:pt x="5513" y="763"/>
                </a:lnTo>
                <a:lnTo>
                  <a:pt x="6430" y="1763"/>
                </a:lnTo>
                <a:cubicBezTo>
                  <a:pt x="4409" y="2553"/>
                  <a:pt x="3005" y="3873"/>
                  <a:pt x="2753" y="5400"/>
                </a:cubicBezTo>
                <a:lnTo>
                  <a:pt x="2700" y="5400"/>
                </a:lnTo>
                <a:lnTo>
                  <a:pt x="2700" y="5491"/>
                </a:lnTo>
                <a:cubicBezTo>
                  <a:pt x="2488" y="5435"/>
                  <a:pt x="2263" y="5400"/>
                  <a:pt x="2025" y="5400"/>
                </a:cubicBezTo>
                <a:cubicBezTo>
                  <a:pt x="907" y="5400"/>
                  <a:pt x="0" y="6060"/>
                  <a:pt x="0" y="6873"/>
                </a:cubicBezTo>
                <a:lnTo>
                  <a:pt x="0" y="13745"/>
                </a:lnTo>
                <a:cubicBezTo>
                  <a:pt x="0" y="14559"/>
                  <a:pt x="907" y="15218"/>
                  <a:pt x="2025" y="15218"/>
                </a:cubicBezTo>
                <a:cubicBezTo>
                  <a:pt x="2263" y="15218"/>
                  <a:pt x="2488" y="15183"/>
                  <a:pt x="2700" y="15128"/>
                </a:cubicBezTo>
                <a:lnTo>
                  <a:pt x="2700" y="16691"/>
                </a:lnTo>
                <a:cubicBezTo>
                  <a:pt x="2700" y="17233"/>
                  <a:pt x="3305" y="17673"/>
                  <a:pt x="4050" y="17673"/>
                </a:cubicBezTo>
                <a:lnTo>
                  <a:pt x="5400" y="17673"/>
                </a:lnTo>
                <a:lnTo>
                  <a:pt x="5400" y="20127"/>
                </a:lnTo>
                <a:cubicBezTo>
                  <a:pt x="5400" y="20941"/>
                  <a:pt x="6307" y="21600"/>
                  <a:pt x="7425" y="21600"/>
                </a:cubicBezTo>
                <a:cubicBezTo>
                  <a:pt x="8543" y="21600"/>
                  <a:pt x="9450" y="20941"/>
                  <a:pt x="9450" y="20127"/>
                </a:cubicBezTo>
                <a:lnTo>
                  <a:pt x="9450" y="17673"/>
                </a:lnTo>
                <a:lnTo>
                  <a:pt x="12150" y="17673"/>
                </a:lnTo>
                <a:lnTo>
                  <a:pt x="12150" y="20127"/>
                </a:lnTo>
                <a:cubicBezTo>
                  <a:pt x="12150" y="20941"/>
                  <a:pt x="13056" y="21600"/>
                  <a:pt x="14175" y="21600"/>
                </a:cubicBezTo>
                <a:cubicBezTo>
                  <a:pt x="15294" y="21600"/>
                  <a:pt x="16200" y="20941"/>
                  <a:pt x="16200" y="20127"/>
                </a:cubicBezTo>
                <a:lnTo>
                  <a:pt x="16200" y="17673"/>
                </a:lnTo>
                <a:lnTo>
                  <a:pt x="17550" y="17673"/>
                </a:lnTo>
                <a:cubicBezTo>
                  <a:pt x="18295" y="17673"/>
                  <a:pt x="18900" y="17233"/>
                  <a:pt x="18900" y="16691"/>
                </a:cubicBezTo>
                <a:lnTo>
                  <a:pt x="18900" y="15128"/>
                </a:lnTo>
                <a:cubicBezTo>
                  <a:pt x="19112" y="15183"/>
                  <a:pt x="19336" y="15218"/>
                  <a:pt x="19575" y="15218"/>
                </a:cubicBezTo>
                <a:cubicBezTo>
                  <a:pt x="20694" y="15218"/>
                  <a:pt x="21600" y="14559"/>
                  <a:pt x="21600" y="13745"/>
                </a:cubicBezTo>
                <a:lnTo>
                  <a:pt x="21600" y="6873"/>
                </a:lnTo>
                <a:cubicBezTo>
                  <a:pt x="21600" y="6060"/>
                  <a:pt x="20694" y="5400"/>
                  <a:pt x="19575" y="5400"/>
                </a:cubicBezTo>
                <a:moveTo>
                  <a:pt x="12825" y="3436"/>
                </a:moveTo>
                <a:cubicBezTo>
                  <a:pt x="12452" y="3436"/>
                  <a:pt x="12150" y="3656"/>
                  <a:pt x="12150" y="3927"/>
                </a:cubicBezTo>
                <a:cubicBezTo>
                  <a:pt x="12150" y="4199"/>
                  <a:pt x="12452" y="4418"/>
                  <a:pt x="12825" y="4418"/>
                </a:cubicBezTo>
                <a:cubicBezTo>
                  <a:pt x="13198" y="4418"/>
                  <a:pt x="13500" y="4199"/>
                  <a:pt x="13500" y="3927"/>
                </a:cubicBezTo>
                <a:cubicBezTo>
                  <a:pt x="13500" y="3656"/>
                  <a:pt x="13198" y="3436"/>
                  <a:pt x="12825" y="3436"/>
                </a:cubicBezTo>
                <a:moveTo>
                  <a:pt x="8775" y="3436"/>
                </a:moveTo>
                <a:cubicBezTo>
                  <a:pt x="8402" y="3436"/>
                  <a:pt x="8100" y="3656"/>
                  <a:pt x="8100" y="3927"/>
                </a:cubicBezTo>
                <a:cubicBezTo>
                  <a:pt x="8100" y="4199"/>
                  <a:pt x="8402" y="4418"/>
                  <a:pt x="8775" y="4418"/>
                </a:cubicBezTo>
                <a:cubicBezTo>
                  <a:pt x="9148" y="4418"/>
                  <a:pt x="9450" y="4199"/>
                  <a:pt x="9450" y="3927"/>
                </a:cubicBezTo>
                <a:cubicBezTo>
                  <a:pt x="9450" y="3656"/>
                  <a:pt x="9148" y="3436"/>
                  <a:pt x="8775" y="34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Tree>
    <p:extLst>
      <p:ext uri="{BB962C8B-B14F-4D97-AF65-F5344CB8AC3E}">
        <p14:creationId xmlns:p14="http://schemas.microsoft.com/office/powerpoint/2010/main" val="354714153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617" name="Shape 2708"/>
          <p:cNvSpPr/>
          <p:nvPr/>
        </p:nvSpPr>
        <p:spPr>
          <a:xfrm>
            <a:off x="7710633"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888"/>
                </a:moveTo>
                <a:lnTo>
                  <a:pt x="8836" y="7712"/>
                </a:lnTo>
                <a:lnTo>
                  <a:pt x="14241" y="10800"/>
                </a:lnTo>
                <a:cubicBezTo>
                  <a:pt x="14241" y="10800"/>
                  <a:pt x="8836" y="13888"/>
                  <a:pt x="8836" y="13888"/>
                </a:cubicBezTo>
                <a:close/>
                <a:moveTo>
                  <a:pt x="15520" y="10422"/>
                </a:moveTo>
                <a:lnTo>
                  <a:pt x="15525" y="10416"/>
                </a:lnTo>
                <a:lnTo>
                  <a:pt x="15438" y="10367"/>
                </a:lnTo>
                <a:cubicBezTo>
                  <a:pt x="15425" y="10361"/>
                  <a:pt x="15414" y="10351"/>
                  <a:pt x="15401" y="10346"/>
                </a:cubicBezTo>
                <a:lnTo>
                  <a:pt x="8652" y="6489"/>
                </a:lnTo>
                <a:lnTo>
                  <a:pt x="8647" y="6495"/>
                </a:lnTo>
                <a:cubicBezTo>
                  <a:pt x="8563" y="6428"/>
                  <a:pt x="8461" y="6382"/>
                  <a:pt x="8345" y="6382"/>
                </a:cubicBezTo>
                <a:cubicBezTo>
                  <a:pt x="8075" y="6382"/>
                  <a:pt x="7855" y="6601"/>
                  <a:pt x="7855" y="6873"/>
                </a:cubicBezTo>
                <a:lnTo>
                  <a:pt x="7855" y="14727"/>
                </a:lnTo>
                <a:cubicBezTo>
                  <a:pt x="7855" y="14999"/>
                  <a:pt x="8075" y="15218"/>
                  <a:pt x="8345" y="15218"/>
                </a:cubicBezTo>
                <a:cubicBezTo>
                  <a:pt x="8461" y="15218"/>
                  <a:pt x="8563" y="15172"/>
                  <a:pt x="8647" y="15105"/>
                </a:cubicBezTo>
                <a:lnTo>
                  <a:pt x="8652" y="15111"/>
                </a:lnTo>
                <a:lnTo>
                  <a:pt x="15401" y="11254"/>
                </a:lnTo>
                <a:cubicBezTo>
                  <a:pt x="15414" y="11249"/>
                  <a:pt x="15425" y="11240"/>
                  <a:pt x="15438" y="11233"/>
                </a:cubicBezTo>
                <a:lnTo>
                  <a:pt x="15525" y="11184"/>
                </a:lnTo>
                <a:lnTo>
                  <a:pt x="15520" y="11178"/>
                </a:lnTo>
                <a:cubicBezTo>
                  <a:pt x="15632" y="11088"/>
                  <a:pt x="15709" y="10955"/>
                  <a:pt x="15709" y="10800"/>
                </a:cubicBezTo>
                <a:cubicBezTo>
                  <a:pt x="15709" y="10645"/>
                  <a:pt x="15632" y="10512"/>
                  <a:pt x="15520" y="1042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18" name="Shape 2709"/>
          <p:cNvSpPr/>
          <p:nvPr/>
        </p:nvSpPr>
        <p:spPr>
          <a:xfrm>
            <a:off x="8405419"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12764" y="13745"/>
                </a:lnTo>
                <a:lnTo>
                  <a:pt x="12764" y="7855"/>
                </a:lnTo>
                <a:lnTo>
                  <a:pt x="13745" y="7855"/>
                </a:lnTo>
                <a:cubicBezTo>
                  <a:pt x="13745" y="7855"/>
                  <a:pt x="13745" y="13745"/>
                  <a:pt x="13745" y="13745"/>
                </a:cubicBezTo>
                <a:close/>
                <a:moveTo>
                  <a:pt x="14236" y="6873"/>
                </a:moveTo>
                <a:lnTo>
                  <a:pt x="12273" y="6873"/>
                </a:lnTo>
                <a:cubicBezTo>
                  <a:pt x="12002" y="6873"/>
                  <a:pt x="11782" y="7092"/>
                  <a:pt x="11782" y="7364"/>
                </a:cubicBezTo>
                <a:lnTo>
                  <a:pt x="11782" y="14236"/>
                </a:lnTo>
                <a:cubicBezTo>
                  <a:pt x="11782" y="14508"/>
                  <a:pt x="12002" y="14727"/>
                  <a:pt x="12273"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8836" y="13745"/>
                </a:moveTo>
                <a:lnTo>
                  <a:pt x="7855" y="13745"/>
                </a:lnTo>
                <a:lnTo>
                  <a:pt x="7855" y="7855"/>
                </a:lnTo>
                <a:lnTo>
                  <a:pt x="8836" y="7855"/>
                </a:lnTo>
                <a:cubicBezTo>
                  <a:pt x="8836" y="7855"/>
                  <a:pt x="8836" y="13745"/>
                  <a:pt x="8836" y="13745"/>
                </a:cubicBezTo>
                <a:close/>
                <a:moveTo>
                  <a:pt x="9327" y="6873"/>
                </a:moveTo>
                <a:lnTo>
                  <a:pt x="7364" y="6873"/>
                </a:lnTo>
                <a:cubicBezTo>
                  <a:pt x="7093" y="6873"/>
                  <a:pt x="6873" y="7092"/>
                  <a:pt x="6873" y="7364"/>
                </a:cubicBezTo>
                <a:lnTo>
                  <a:pt x="6873" y="14236"/>
                </a:lnTo>
                <a:cubicBezTo>
                  <a:pt x="6873" y="14508"/>
                  <a:pt x="7093" y="14727"/>
                  <a:pt x="7364" y="14727"/>
                </a:cubicBezTo>
                <a:lnTo>
                  <a:pt x="9327" y="14727"/>
                </a:lnTo>
                <a:cubicBezTo>
                  <a:pt x="9598" y="14727"/>
                  <a:pt x="9818" y="14508"/>
                  <a:pt x="9818" y="14236"/>
                </a:cubicBezTo>
                <a:lnTo>
                  <a:pt x="9818" y="7364"/>
                </a:lnTo>
                <a:cubicBezTo>
                  <a:pt x="9818" y="7092"/>
                  <a:pt x="9598" y="6873"/>
                  <a:pt x="9327"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19" name="Shape 2710"/>
          <p:cNvSpPr/>
          <p:nvPr/>
        </p:nvSpPr>
        <p:spPr>
          <a:xfrm>
            <a:off x="9100206"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3" y="6873"/>
                  <a:pt x="6873" y="7092"/>
                  <a:pt x="6873" y="7364"/>
                </a:cubicBezTo>
                <a:lnTo>
                  <a:pt x="6873" y="14236"/>
                </a:lnTo>
                <a:cubicBezTo>
                  <a:pt x="6873" y="14508"/>
                  <a:pt x="7093" y="14727"/>
                  <a:pt x="7364" y="14727"/>
                </a:cubicBezTo>
                <a:lnTo>
                  <a:pt x="14236" y="14727"/>
                </a:lnTo>
                <a:cubicBezTo>
                  <a:pt x="14507" y="14727"/>
                  <a:pt x="14727" y="14508"/>
                  <a:pt x="14727" y="14236"/>
                </a:cubicBezTo>
                <a:lnTo>
                  <a:pt x="14727" y="7364"/>
                </a:lnTo>
                <a:cubicBezTo>
                  <a:pt x="14727" y="7092"/>
                  <a:pt x="14507" y="6873"/>
                  <a:pt x="14236" y="6873"/>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0" name="Shape 2711"/>
          <p:cNvSpPr/>
          <p:nvPr/>
        </p:nvSpPr>
        <p:spPr>
          <a:xfrm>
            <a:off x="9794992"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10800" y="13745"/>
                </a:moveTo>
                <a:cubicBezTo>
                  <a:pt x="9173" y="13745"/>
                  <a:pt x="7855" y="12427"/>
                  <a:pt x="7855" y="10800"/>
                </a:cubicBezTo>
                <a:cubicBezTo>
                  <a:pt x="7855" y="9173"/>
                  <a:pt x="9173" y="7855"/>
                  <a:pt x="10800" y="7855"/>
                </a:cubicBezTo>
                <a:cubicBezTo>
                  <a:pt x="12427" y="7855"/>
                  <a:pt x="13745" y="9173"/>
                  <a:pt x="13745" y="10800"/>
                </a:cubicBezTo>
                <a:cubicBezTo>
                  <a:pt x="13745" y="12427"/>
                  <a:pt x="12427" y="13745"/>
                  <a:pt x="10800" y="13745"/>
                </a:cubicBezTo>
                <a:moveTo>
                  <a:pt x="10800" y="6873"/>
                </a:moveTo>
                <a:cubicBezTo>
                  <a:pt x="8631" y="6873"/>
                  <a:pt x="6873" y="8631"/>
                  <a:pt x="6873" y="10800"/>
                </a:cubicBezTo>
                <a:cubicBezTo>
                  <a:pt x="6873" y="12969"/>
                  <a:pt x="8631" y="14727"/>
                  <a:pt x="10800" y="14727"/>
                </a:cubicBezTo>
                <a:cubicBezTo>
                  <a:pt x="12969" y="14727"/>
                  <a:pt x="14727" y="12969"/>
                  <a:pt x="14727" y="10800"/>
                </a:cubicBezTo>
                <a:cubicBezTo>
                  <a:pt x="14727" y="8631"/>
                  <a:pt x="12969" y="6873"/>
                  <a:pt x="10800" y="6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1" name="Shape 2712"/>
          <p:cNvSpPr/>
          <p:nvPr/>
        </p:nvSpPr>
        <p:spPr>
          <a:xfrm>
            <a:off x="10489778"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13888"/>
                </a:moveTo>
                <a:lnTo>
                  <a:pt x="10800" y="7712"/>
                </a:lnTo>
                <a:lnTo>
                  <a:pt x="16204" y="10800"/>
                </a:lnTo>
                <a:cubicBezTo>
                  <a:pt x="16204" y="10800"/>
                  <a:pt x="10800" y="13888"/>
                  <a:pt x="10800" y="13888"/>
                </a:cubicBezTo>
                <a:close/>
                <a:moveTo>
                  <a:pt x="17484" y="10422"/>
                </a:moveTo>
                <a:lnTo>
                  <a:pt x="17489" y="10416"/>
                </a:lnTo>
                <a:lnTo>
                  <a:pt x="17402" y="10367"/>
                </a:lnTo>
                <a:cubicBezTo>
                  <a:pt x="17389" y="10361"/>
                  <a:pt x="17378" y="10351"/>
                  <a:pt x="17365" y="10346"/>
                </a:cubicBezTo>
                <a:lnTo>
                  <a:pt x="10616" y="6489"/>
                </a:lnTo>
                <a:lnTo>
                  <a:pt x="10611" y="6495"/>
                </a:lnTo>
                <a:cubicBezTo>
                  <a:pt x="10527" y="6428"/>
                  <a:pt x="10425" y="6382"/>
                  <a:pt x="10309" y="6382"/>
                </a:cubicBezTo>
                <a:cubicBezTo>
                  <a:pt x="10038" y="6382"/>
                  <a:pt x="9818" y="6601"/>
                  <a:pt x="9818" y="6873"/>
                </a:cubicBezTo>
                <a:lnTo>
                  <a:pt x="9818" y="14727"/>
                </a:lnTo>
                <a:cubicBezTo>
                  <a:pt x="9818" y="14999"/>
                  <a:pt x="10038" y="15218"/>
                  <a:pt x="10309" y="15218"/>
                </a:cubicBezTo>
                <a:cubicBezTo>
                  <a:pt x="10425" y="15218"/>
                  <a:pt x="10527" y="15172"/>
                  <a:pt x="10611" y="15105"/>
                </a:cubicBezTo>
                <a:lnTo>
                  <a:pt x="10616" y="15111"/>
                </a:lnTo>
                <a:lnTo>
                  <a:pt x="17365" y="11254"/>
                </a:lnTo>
                <a:cubicBezTo>
                  <a:pt x="17378" y="11249"/>
                  <a:pt x="17388" y="11239"/>
                  <a:pt x="17401" y="11233"/>
                </a:cubicBezTo>
                <a:lnTo>
                  <a:pt x="17489" y="11184"/>
                </a:lnTo>
                <a:lnTo>
                  <a:pt x="17484" y="11178"/>
                </a:lnTo>
                <a:cubicBezTo>
                  <a:pt x="17596" y="11088"/>
                  <a:pt x="17673" y="10955"/>
                  <a:pt x="17673" y="10800"/>
                </a:cubicBezTo>
                <a:cubicBezTo>
                  <a:pt x="17673" y="10645"/>
                  <a:pt x="17596" y="10512"/>
                  <a:pt x="17484" y="10422"/>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6" y="0"/>
                  <a:pt x="0" y="4835"/>
                  <a:pt x="0" y="10800"/>
                </a:cubicBezTo>
                <a:cubicBezTo>
                  <a:pt x="0" y="16765"/>
                  <a:pt x="4836" y="21600"/>
                  <a:pt x="10800" y="21600"/>
                </a:cubicBezTo>
                <a:cubicBezTo>
                  <a:pt x="16764" y="21600"/>
                  <a:pt x="21600" y="16765"/>
                  <a:pt x="21600" y="10800"/>
                </a:cubicBezTo>
                <a:cubicBezTo>
                  <a:pt x="21600" y="4835"/>
                  <a:pt x="16764" y="0"/>
                  <a:pt x="10800" y="0"/>
                </a:cubicBezTo>
                <a:moveTo>
                  <a:pt x="6684" y="6495"/>
                </a:moveTo>
                <a:cubicBezTo>
                  <a:pt x="6600" y="6428"/>
                  <a:pt x="6498" y="6382"/>
                  <a:pt x="6382" y="6382"/>
                </a:cubicBezTo>
                <a:cubicBezTo>
                  <a:pt x="6111" y="6382"/>
                  <a:pt x="5891" y="6601"/>
                  <a:pt x="5891" y="6873"/>
                </a:cubicBezTo>
                <a:lnTo>
                  <a:pt x="5891" y="14727"/>
                </a:lnTo>
                <a:cubicBezTo>
                  <a:pt x="5891" y="14999"/>
                  <a:pt x="6111" y="15218"/>
                  <a:pt x="6382" y="15218"/>
                </a:cubicBezTo>
                <a:cubicBezTo>
                  <a:pt x="6498" y="15218"/>
                  <a:pt x="6600" y="15172"/>
                  <a:pt x="6684" y="15105"/>
                </a:cubicBezTo>
                <a:lnTo>
                  <a:pt x="6689" y="15111"/>
                </a:lnTo>
                <a:lnTo>
                  <a:pt x="8836" y="13883"/>
                </a:lnTo>
                <a:lnTo>
                  <a:pt x="8836" y="12766"/>
                </a:lnTo>
                <a:lnTo>
                  <a:pt x="6873" y="13888"/>
                </a:lnTo>
                <a:lnTo>
                  <a:pt x="6873" y="7712"/>
                </a:lnTo>
                <a:lnTo>
                  <a:pt x="8836" y="8834"/>
                </a:lnTo>
                <a:lnTo>
                  <a:pt x="8836" y="7716"/>
                </a:lnTo>
                <a:lnTo>
                  <a:pt x="6689" y="6489"/>
                </a:lnTo>
                <a:cubicBezTo>
                  <a:pt x="6689" y="6489"/>
                  <a:pt x="6684" y="6495"/>
                  <a:pt x="6684" y="649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2" name="Shape 2713"/>
          <p:cNvSpPr/>
          <p:nvPr/>
        </p:nvSpPr>
        <p:spPr>
          <a:xfrm>
            <a:off x="11184564"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14236"/>
                </a:moveTo>
                <a:lnTo>
                  <a:pt x="13745" y="14236"/>
                </a:lnTo>
                <a:lnTo>
                  <a:pt x="13745" y="7364"/>
                </a:lnTo>
                <a:lnTo>
                  <a:pt x="14727" y="7364"/>
                </a:lnTo>
                <a:cubicBezTo>
                  <a:pt x="14727" y="7364"/>
                  <a:pt x="14727" y="14236"/>
                  <a:pt x="14727" y="14236"/>
                </a:cubicBezTo>
                <a:close/>
                <a:moveTo>
                  <a:pt x="6873" y="13888"/>
                </a:moveTo>
                <a:lnTo>
                  <a:pt x="6873" y="7712"/>
                </a:lnTo>
                <a:lnTo>
                  <a:pt x="12277" y="10800"/>
                </a:lnTo>
                <a:cubicBezTo>
                  <a:pt x="12277" y="10800"/>
                  <a:pt x="6873" y="13888"/>
                  <a:pt x="6873" y="13888"/>
                </a:cubicBezTo>
                <a:close/>
                <a:moveTo>
                  <a:pt x="15218" y="6382"/>
                </a:moveTo>
                <a:lnTo>
                  <a:pt x="13255" y="6382"/>
                </a:lnTo>
                <a:cubicBezTo>
                  <a:pt x="12983" y="6382"/>
                  <a:pt x="12764" y="6601"/>
                  <a:pt x="12764" y="6873"/>
                </a:cubicBezTo>
                <a:lnTo>
                  <a:pt x="12764" y="9961"/>
                </a:lnTo>
                <a:lnTo>
                  <a:pt x="6689" y="6489"/>
                </a:lnTo>
                <a:lnTo>
                  <a:pt x="6684" y="6495"/>
                </a:lnTo>
                <a:cubicBezTo>
                  <a:pt x="6600" y="6428"/>
                  <a:pt x="6498" y="6382"/>
                  <a:pt x="6382" y="6382"/>
                </a:cubicBezTo>
                <a:cubicBezTo>
                  <a:pt x="6110" y="6382"/>
                  <a:pt x="5891" y="6601"/>
                  <a:pt x="5891" y="6873"/>
                </a:cubicBezTo>
                <a:lnTo>
                  <a:pt x="5891" y="14727"/>
                </a:lnTo>
                <a:cubicBezTo>
                  <a:pt x="5891" y="14999"/>
                  <a:pt x="6110" y="15218"/>
                  <a:pt x="6382" y="15218"/>
                </a:cubicBezTo>
                <a:cubicBezTo>
                  <a:pt x="6498" y="15218"/>
                  <a:pt x="6600" y="15172"/>
                  <a:pt x="6684" y="15105"/>
                </a:cubicBezTo>
                <a:lnTo>
                  <a:pt x="6689" y="15111"/>
                </a:lnTo>
                <a:lnTo>
                  <a:pt x="12764" y="11639"/>
                </a:lnTo>
                <a:lnTo>
                  <a:pt x="12764" y="14727"/>
                </a:lnTo>
                <a:cubicBezTo>
                  <a:pt x="12764" y="14999"/>
                  <a:pt x="12983" y="15218"/>
                  <a:pt x="13255" y="15218"/>
                </a:cubicBezTo>
                <a:lnTo>
                  <a:pt x="15218" y="15218"/>
                </a:lnTo>
                <a:cubicBezTo>
                  <a:pt x="15490" y="15218"/>
                  <a:pt x="15709" y="14999"/>
                  <a:pt x="15709" y="14727"/>
                </a:cubicBezTo>
                <a:lnTo>
                  <a:pt x="15709" y="6873"/>
                </a:lnTo>
                <a:cubicBezTo>
                  <a:pt x="15709" y="6601"/>
                  <a:pt x="15490" y="6382"/>
                  <a:pt x="15218" y="6382"/>
                </a:cubicBezTo>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3" name="Shape 2714"/>
          <p:cNvSpPr/>
          <p:nvPr/>
        </p:nvSpPr>
        <p:spPr>
          <a:xfrm>
            <a:off x="11879351"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2"/>
                  <a:pt x="982" y="10800"/>
                </a:cubicBezTo>
                <a:cubicBezTo>
                  <a:pt x="982" y="5377"/>
                  <a:pt x="5378"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8054" y="9818"/>
                </a:moveTo>
                <a:lnTo>
                  <a:pt x="10800" y="7072"/>
                </a:lnTo>
                <a:lnTo>
                  <a:pt x="13547" y="9818"/>
                </a:lnTo>
                <a:cubicBezTo>
                  <a:pt x="13547" y="9818"/>
                  <a:pt x="8054" y="9818"/>
                  <a:pt x="8054" y="9818"/>
                </a:cubicBezTo>
                <a:close/>
                <a:moveTo>
                  <a:pt x="15111" y="10002"/>
                </a:moveTo>
                <a:lnTo>
                  <a:pt x="15083" y="9975"/>
                </a:lnTo>
                <a:cubicBezTo>
                  <a:pt x="15076" y="9968"/>
                  <a:pt x="15069" y="9960"/>
                  <a:pt x="15061" y="9953"/>
                </a:cubicBezTo>
                <a:lnTo>
                  <a:pt x="11184" y="6075"/>
                </a:lnTo>
                <a:lnTo>
                  <a:pt x="11177" y="6080"/>
                </a:lnTo>
                <a:cubicBezTo>
                  <a:pt x="11088" y="5968"/>
                  <a:pt x="10955" y="5891"/>
                  <a:pt x="10800" y="5891"/>
                </a:cubicBezTo>
                <a:cubicBezTo>
                  <a:pt x="10645" y="5891"/>
                  <a:pt x="10512" y="5968"/>
                  <a:pt x="10422" y="6080"/>
                </a:cubicBezTo>
                <a:lnTo>
                  <a:pt x="10416" y="6075"/>
                </a:lnTo>
                <a:lnTo>
                  <a:pt x="6539" y="9953"/>
                </a:lnTo>
                <a:cubicBezTo>
                  <a:pt x="6531" y="9960"/>
                  <a:pt x="6524" y="9968"/>
                  <a:pt x="6517" y="9975"/>
                </a:cubicBezTo>
                <a:lnTo>
                  <a:pt x="6489" y="10002"/>
                </a:lnTo>
                <a:lnTo>
                  <a:pt x="6495" y="10007"/>
                </a:lnTo>
                <a:cubicBezTo>
                  <a:pt x="6428" y="10091"/>
                  <a:pt x="6382" y="10193"/>
                  <a:pt x="6382" y="10309"/>
                </a:cubicBezTo>
                <a:cubicBezTo>
                  <a:pt x="6382" y="10580"/>
                  <a:pt x="6601" y="10800"/>
                  <a:pt x="6873" y="10800"/>
                </a:cubicBezTo>
                <a:lnTo>
                  <a:pt x="14727" y="10800"/>
                </a:lnTo>
                <a:cubicBezTo>
                  <a:pt x="14999" y="10800"/>
                  <a:pt x="15218" y="10580"/>
                  <a:pt x="15218" y="10309"/>
                </a:cubicBezTo>
                <a:cubicBezTo>
                  <a:pt x="15218" y="10193"/>
                  <a:pt x="15172" y="10091"/>
                  <a:pt x="15105" y="10007"/>
                </a:cubicBezTo>
                <a:cubicBezTo>
                  <a:pt x="15105" y="10007"/>
                  <a:pt x="15111" y="10002"/>
                  <a:pt x="15111" y="10002"/>
                </a:cubicBezTo>
                <a:close/>
                <a:moveTo>
                  <a:pt x="14236" y="13745"/>
                </a:moveTo>
                <a:lnTo>
                  <a:pt x="7364" y="13745"/>
                </a:lnTo>
                <a:lnTo>
                  <a:pt x="7364" y="12764"/>
                </a:lnTo>
                <a:lnTo>
                  <a:pt x="14236" y="12764"/>
                </a:lnTo>
                <a:cubicBezTo>
                  <a:pt x="14236" y="12764"/>
                  <a:pt x="14236" y="13745"/>
                  <a:pt x="14236" y="13745"/>
                </a:cubicBezTo>
                <a:close/>
                <a:moveTo>
                  <a:pt x="14727" y="11782"/>
                </a:moveTo>
                <a:lnTo>
                  <a:pt x="6873" y="11782"/>
                </a:lnTo>
                <a:cubicBezTo>
                  <a:pt x="6601" y="11782"/>
                  <a:pt x="6382" y="12001"/>
                  <a:pt x="6382" y="12273"/>
                </a:cubicBezTo>
                <a:lnTo>
                  <a:pt x="6382" y="14236"/>
                </a:lnTo>
                <a:cubicBezTo>
                  <a:pt x="6382" y="14508"/>
                  <a:pt x="6601" y="14727"/>
                  <a:pt x="6873" y="14727"/>
                </a:cubicBezTo>
                <a:lnTo>
                  <a:pt x="14727" y="14727"/>
                </a:lnTo>
                <a:cubicBezTo>
                  <a:pt x="14999" y="14727"/>
                  <a:pt x="15218" y="14508"/>
                  <a:pt x="15218" y="14236"/>
                </a:cubicBezTo>
                <a:lnTo>
                  <a:pt x="15218" y="12273"/>
                </a:lnTo>
                <a:cubicBezTo>
                  <a:pt x="15218" y="12001"/>
                  <a:pt x="14999" y="11782"/>
                  <a:pt x="14727"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4" name="Shape 2715"/>
          <p:cNvSpPr/>
          <p:nvPr/>
        </p:nvSpPr>
        <p:spPr>
          <a:xfrm>
            <a:off x="12574137"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7855" y="982"/>
                </a:moveTo>
                <a:lnTo>
                  <a:pt x="9818" y="982"/>
                </a:lnTo>
                <a:lnTo>
                  <a:pt x="9818" y="0"/>
                </a:lnTo>
                <a:lnTo>
                  <a:pt x="7855" y="0"/>
                </a:lnTo>
                <a:cubicBezTo>
                  <a:pt x="7855" y="0"/>
                  <a:pt x="7855" y="982"/>
                  <a:pt x="7855" y="982"/>
                </a:cubicBezTo>
                <a:close/>
                <a:moveTo>
                  <a:pt x="11782" y="982"/>
                </a:moveTo>
                <a:lnTo>
                  <a:pt x="13745" y="982"/>
                </a:lnTo>
                <a:lnTo>
                  <a:pt x="13745" y="0"/>
                </a:lnTo>
                <a:lnTo>
                  <a:pt x="11782" y="0"/>
                </a:lnTo>
                <a:cubicBezTo>
                  <a:pt x="11782" y="0"/>
                  <a:pt x="11782" y="982"/>
                  <a:pt x="11782" y="982"/>
                </a:cubicBezTo>
                <a:close/>
                <a:moveTo>
                  <a:pt x="15709" y="982"/>
                </a:moveTo>
                <a:lnTo>
                  <a:pt x="17673" y="982"/>
                </a:lnTo>
                <a:lnTo>
                  <a:pt x="17673" y="0"/>
                </a:lnTo>
                <a:lnTo>
                  <a:pt x="15709" y="0"/>
                </a:lnTo>
                <a:cubicBezTo>
                  <a:pt x="15709" y="0"/>
                  <a:pt x="15709" y="982"/>
                  <a:pt x="15709"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3745"/>
                </a:moveTo>
                <a:lnTo>
                  <a:pt x="21600" y="13745"/>
                </a:lnTo>
                <a:lnTo>
                  <a:pt x="21600" y="11782"/>
                </a:lnTo>
                <a:lnTo>
                  <a:pt x="20618" y="11782"/>
                </a:lnTo>
                <a:cubicBezTo>
                  <a:pt x="20618" y="11782"/>
                  <a:pt x="20618" y="13745"/>
                  <a:pt x="20618" y="13745"/>
                </a:cubicBezTo>
                <a:close/>
                <a:moveTo>
                  <a:pt x="20618" y="17673"/>
                </a:moveTo>
                <a:lnTo>
                  <a:pt x="21600" y="17673"/>
                </a:lnTo>
                <a:lnTo>
                  <a:pt x="21600" y="15709"/>
                </a:lnTo>
                <a:lnTo>
                  <a:pt x="20618" y="15709"/>
                </a:lnTo>
                <a:cubicBezTo>
                  <a:pt x="20618" y="15709"/>
                  <a:pt x="20618" y="17673"/>
                  <a:pt x="20618" y="17673"/>
                </a:cubicBezTo>
                <a:close/>
                <a:moveTo>
                  <a:pt x="1250" y="19636"/>
                </a:moveTo>
                <a:lnTo>
                  <a:pt x="175" y="19636"/>
                </a:lnTo>
                <a:cubicBezTo>
                  <a:pt x="472" y="20467"/>
                  <a:pt x="1130" y="21123"/>
                  <a:pt x="1964" y="21420"/>
                </a:cubicBezTo>
                <a:lnTo>
                  <a:pt x="1964" y="20346"/>
                </a:lnTo>
                <a:cubicBezTo>
                  <a:pt x="1669" y="20174"/>
                  <a:pt x="1423" y="19929"/>
                  <a:pt x="1250" y="19636"/>
                </a:cubicBezTo>
                <a:moveTo>
                  <a:pt x="20350" y="1964"/>
                </a:moveTo>
                <a:lnTo>
                  <a:pt x="21426" y="1964"/>
                </a:lnTo>
                <a:cubicBezTo>
                  <a:pt x="21128" y="1133"/>
                  <a:pt x="20470" y="477"/>
                  <a:pt x="19636" y="180"/>
                </a:cubicBezTo>
                <a:lnTo>
                  <a:pt x="19636" y="1254"/>
                </a:lnTo>
                <a:cubicBezTo>
                  <a:pt x="19931" y="1426"/>
                  <a:pt x="20177" y="1670"/>
                  <a:pt x="20350" y="1964"/>
                </a:cubicBezTo>
                <a:moveTo>
                  <a:pt x="982" y="15709"/>
                </a:moveTo>
                <a:lnTo>
                  <a:pt x="0" y="15709"/>
                </a:lnTo>
                <a:lnTo>
                  <a:pt x="0" y="17673"/>
                </a:lnTo>
                <a:lnTo>
                  <a:pt x="982" y="17673"/>
                </a:lnTo>
                <a:cubicBezTo>
                  <a:pt x="982" y="17673"/>
                  <a:pt x="982" y="15709"/>
                  <a:pt x="982" y="15709"/>
                </a:cubicBezTo>
                <a:close/>
                <a:moveTo>
                  <a:pt x="982" y="7855"/>
                </a:moveTo>
                <a:lnTo>
                  <a:pt x="0" y="7855"/>
                </a:lnTo>
                <a:lnTo>
                  <a:pt x="0" y="9818"/>
                </a:lnTo>
                <a:lnTo>
                  <a:pt x="982" y="9818"/>
                </a:lnTo>
                <a:cubicBezTo>
                  <a:pt x="982" y="9818"/>
                  <a:pt x="982" y="7855"/>
                  <a:pt x="982" y="7855"/>
                </a:cubicBezTo>
                <a:close/>
                <a:moveTo>
                  <a:pt x="982" y="3927"/>
                </a:moveTo>
                <a:lnTo>
                  <a:pt x="0" y="3927"/>
                </a:lnTo>
                <a:lnTo>
                  <a:pt x="0" y="5891"/>
                </a:lnTo>
                <a:lnTo>
                  <a:pt x="982" y="5891"/>
                </a:lnTo>
                <a:cubicBezTo>
                  <a:pt x="982" y="5891"/>
                  <a:pt x="982" y="3927"/>
                  <a:pt x="982" y="3927"/>
                </a:cubicBezTo>
                <a:close/>
                <a:moveTo>
                  <a:pt x="982" y="11782"/>
                </a:moveTo>
                <a:lnTo>
                  <a:pt x="0" y="11782"/>
                </a:lnTo>
                <a:lnTo>
                  <a:pt x="0" y="13745"/>
                </a:lnTo>
                <a:lnTo>
                  <a:pt x="982" y="13745"/>
                </a:lnTo>
                <a:cubicBezTo>
                  <a:pt x="982" y="13745"/>
                  <a:pt x="982" y="11782"/>
                  <a:pt x="982" y="11782"/>
                </a:cubicBezTo>
                <a:close/>
                <a:moveTo>
                  <a:pt x="3927" y="982"/>
                </a:moveTo>
                <a:lnTo>
                  <a:pt x="5891" y="982"/>
                </a:lnTo>
                <a:lnTo>
                  <a:pt x="5891" y="0"/>
                </a:lnTo>
                <a:lnTo>
                  <a:pt x="3927" y="0"/>
                </a:lnTo>
                <a:cubicBezTo>
                  <a:pt x="3927" y="0"/>
                  <a:pt x="3927" y="982"/>
                  <a:pt x="3927" y="982"/>
                </a:cubicBezTo>
                <a:close/>
                <a:moveTo>
                  <a:pt x="7855" y="21600"/>
                </a:moveTo>
                <a:lnTo>
                  <a:pt x="9818" y="21600"/>
                </a:lnTo>
                <a:lnTo>
                  <a:pt x="9818" y="20618"/>
                </a:lnTo>
                <a:lnTo>
                  <a:pt x="7855" y="20618"/>
                </a:lnTo>
                <a:cubicBezTo>
                  <a:pt x="7855" y="20618"/>
                  <a:pt x="7855" y="21600"/>
                  <a:pt x="7855" y="21600"/>
                </a:cubicBezTo>
                <a:close/>
                <a:moveTo>
                  <a:pt x="3927" y="21600"/>
                </a:moveTo>
                <a:lnTo>
                  <a:pt x="5891" y="21600"/>
                </a:lnTo>
                <a:lnTo>
                  <a:pt x="5891" y="20618"/>
                </a:lnTo>
                <a:lnTo>
                  <a:pt x="3927" y="20618"/>
                </a:lnTo>
                <a:cubicBezTo>
                  <a:pt x="3927" y="20618"/>
                  <a:pt x="3927" y="21600"/>
                  <a:pt x="3927" y="21600"/>
                </a:cubicBezTo>
                <a:close/>
                <a:moveTo>
                  <a:pt x="175" y="1964"/>
                </a:moveTo>
                <a:lnTo>
                  <a:pt x="1250" y="1964"/>
                </a:lnTo>
                <a:cubicBezTo>
                  <a:pt x="1423" y="1670"/>
                  <a:pt x="1669" y="1426"/>
                  <a:pt x="1964" y="1254"/>
                </a:cubicBezTo>
                <a:lnTo>
                  <a:pt x="1964" y="180"/>
                </a:lnTo>
                <a:cubicBezTo>
                  <a:pt x="1130" y="477"/>
                  <a:pt x="472" y="1133"/>
                  <a:pt x="175"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5" name="Shape 2716"/>
          <p:cNvSpPr/>
          <p:nvPr/>
        </p:nvSpPr>
        <p:spPr>
          <a:xfrm>
            <a:off x="13268923"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3745" y="13745"/>
                </a:moveTo>
                <a:lnTo>
                  <a:pt x="7855" y="13745"/>
                </a:lnTo>
                <a:lnTo>
                  <a:pt x="7855" y="7855"/>
                </a:lnTo>
                <a:lnTo>
                  <a:pt x="13745" y="7855"/>
                </a:lnTo>
                <a:cubicBezTo>
                  <a:pt x="13745" y="7855"/>
                  <a:pt x="13745" y="13745"/>
                  <a:pt x="13745" y="13745"/>
                </a:cubicBezTo>
                <a:close/>
                <a:moveTo>
                  <a:pt x="14236" y="6873"/>
                </a:moveTo>
                <a:lnTo>
                  <a:pt x="7364" y="6873"/>
                </a:lnTo>
                <a:cubicBezTo>
                  <a:pt x="7092" y="6873"/>
                  <a:pt x="6873" y="7092"/>
                  <a:pt x="6873" y="7364"/>
                </a:cubicBezTo>
                <a:lnTo>
                  <a:pt x="6873" y="14236"/>
                </a:lnTo>
                <a:cubicBezTo>
                  <a:pt x="6873" y="14508"/>
                  <a:pt x="7092" y="14727"/>
                  <a:pt x="7364" y="14727"/>
                </a:cubicBezTo>
                <a:lnTo>
                  <a:pt x="14236" y="14727"/>
                </a:lnTo>
                <a:cubicBezTo>
                  <a:pt x="14508" y="14727"/>
                  <a:pt x="14727" y="14508"/>
                  <a:pt x="14727" y="14236"/>
                </a:cubicBezTo>
                <a:lnTo>
                  <a:pt x="14727" y="7364"/>
                </a:lnTo>
                <a:cubicBezTo>
                  <a:pt x="14727" y="7092"/>
                  <a:pt x="14508" y="6873"/>
                  <a:pt x="14236" y="6873"/>
                </a:cubicBezTo>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11782" y="21600"/>
                </a:moveTo>
                <a:lnTo>
                  <a:pt x="13745" y="21600"/>
                </a:lnTo>
                <a:lnTo>
                  <a:pt x="13745" y="20618"/>
                </a:lnTo>
                <a:lnTo>
                  <a:pt x="11782" y="20618"/>
                </a:lnTo>
                <a:cubicBezTo>
                  <a:pt x="11782" y="20618"/>
                  <a:pt x="11782" y="21600"/>
                  <a:pt x="11782" y="21600"/>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9818"/>
                </a:moveTo>
                <a:lnTo>
                  <a:pt x="21600" y="9818"/>
                </a:lnTo>
                <a:lnTo>
                  <a:pt x="21600" y="7855"/>
                </a:lnTo>
                <a:lnTo>
                  <a:pt x="20618" y="7855"/>
                </a:lnTo>
                <a:cubicBezTo>
                  <a:pt x="20618" y="7855"/>
                  <a:pt x="20618" y="9818"/>
                  <a:pt x="20618" y="9818"/>
                </a:cubicBezTo>
                <a:close/>
                <a:moveTo>
                  <a:pt x="20618" y="17673"/>
                </a:moveTo>
                <a:lnTo>
                  <a:pt x="21600" y="17673"/>
                </a:lnTo>
                <a:lnTo>
                  <a:pt x="21600" y="15709"/>
                </a:lnTo>
                <a:lnTo>
                  <a:pt x="20618" y="15709"/>
                </a:lnTo>
                <a:cubicBezTo>
                  <a:pt x="20618" y="15709"/>
                  <a:pt x="20618" y="17673"/>
                  <a:pt x="20618" y="17673"/>
                </a:cubicBezTo>
                <a:close/>
                <a:moveTo>
                  <a:pt x="15709" y="982"/>
                </a:moveTo>
                <a:lnTo>
                  <a:pt x="17673" y="982"/>
                </a:lnTo>
                <a:lnTo>
                  <a:pt x="17673" y="0"/>
                </a:lnTo>
                <a:lnTo>
                  <a:pt x="15709" y="0"/>
                </a:lnTo>
                <a:cubicBezTo>
                  <a:pt x="15709" y="0"/>
                  <a:pt x="15709" y="982"/>
                  <a:pt x="15709" y="982"/>
                </a:cubicBezTo>
                <a:close/>
                <a:moveTo>
                  <a:pt x="3927" y="982"/>
                </a:moveTo>
                <a:lnTo>
                  <a:pt x="5891" y="982"/>
                </a:lnTo>
                <a:lnTo>
                  <a:pt x="5891" y="0"/>
                </a:lnTo>
                <a:lnTo>
                  <a:pt x="3927" y="0"/>
                </a:lnTo>
                <a:cubicBezTo>
                  <a:pt x="3927" y="0"/>
                  <a:pt x="3927" y="982"/>
                  <a:pt x="3927" y="982"/>
                </a:cubicBezTo>
                <a:close/>
                <a:moveTo>
                  <a:pt x="20618" y="13745"/>
                </a:moveTo>
                <a:lnTo>
                  <a:pt x="21600" y="13745"/>
                </a:lnTo>
                <a:lnTo>
                  <a:pt x="21600" y="11782"/>
                </a:lnTo>
                <a:lnTo>
                  <a:pt x="20618" y="11782"/>
                </a:lnTo>
                <a:cubicBezTo>
                  <a:pt x="20618" y="11782"/>
                  <a:pt x="20618" y="13745"/>
                  <a:pt x="20618" y="13745"/>
                </a:cubicBezTo>
                <a:close/>
                <a:moveTo>
                  <a:pt x="982" y="7855"/>
                </a:moveTo>
                <a:lnTo>
                  <a:pt x="0" y="7855"/>
                </a:lnTo>
                <a:lnTo>
                  <a:pt x="0" y="9818"/>
                </a:lnTo>
                <a:lnTo>
                  <a:pt x="982" y="9818"/>
                </a:lnTo>
                <a:cubicBezTo>
                  <a:pt x="982" y="9818"/>
                  <a:pt x="982" y="7855"/>
                  <a:pt x="982" y="7855"/>
                </a:cubicBezTo>
                <a:close/>
                <a:moveTo>
                  <a:pt x="9818" y="0"/>
                </a:moveTo>
                <a:lnTo>
                  <a:pt x="7855" y="0"/>
                </a:lnTo>
                <a:lnTo>
                  <a:pt x="7855" y="982"/>
                </a:lnTo>
                <a:lnTo>
                  <a:pt x="9818" y="982"/>
                </a:lnTo>
                <a:cubicBezTo>
                  <a:pt x="9818" y="982"/>
                  <a:pt x="9818" y="0"/>
                  <a:pt x="9818" y="0"/>
                </a:cubicBezTo>
                <a:close/>
                <a:moveTo>
                  <a:pt x="982" y="3927"/>
                </a:moveTo>
                <a:lnTo>
                  <a:pt x="0" y="3927"/>
                </a:lnTo>
                <a:lnTo>
                  <a:pt x="0" y="5891"/>
                </a:lnTo>
                <a:lnTo>
                  <a:pt x="982" y="5891"/>
                </a:lnTo>
                <a:cubicBezTo>
                  <a:pt x="982" y="5891"/>
                  <a:pt x="982" y="3927"/>
                  <a:pt x="982" y="3927"/>
                </a:cubicBezTo>
                <a:close/>
                <a:moveTo>
                  <a:pt x="20350" y="1964"/>
                </a:moveTo>
                <a:lnTo>
                  <a:pt x="21426" y="1964"/>
                </a:lnTo>
                <a:cubicBezTo>
                  <a:pt x="21128" y="1133"/>
                  <a:pt x="20470" y="477"/>
                  <a:pt x="19636" y="180"/>
                </a:cubicBezTo>
                <a:lnTo>
                  <a:pt x="19636" y="1254"/>
                </a:lnTo>
                <a:cubicBezTo>
                  <a:pt x="19931" y="1426"/>
                  <a:pt x="20177" y="1670"/>
                  <a:pt x="20350" y="1964"/>
                </a:cubicBezTo>
                <a:moveTo>
                  <a:pt x="13745" y="0"/>
                </a:moveTo>
                <a:lnTo>
                  <a:pt x="11782" y="0"/>
                </a:lnTo>
                <a:lnTo>
                  <a:pt x="11782" y="982"/>
                </a:lnTo>
                <a:lnTo>
                  <a:pt x="13745" y="982"/>
                </a:lnTo>
                <a:cubicBezTo>
                  <a:pt x="13745" y="982"/>
                  <a:pt x="13745" y="0"/>
                  <a:pt x="13745" y="0"/>
                </a:cubicBezTo>
                <a:close/>
                <a:moveTo>
                  <a:pt x="3927" y="21600"/>
                </a:moveTo>
                <a:lnTo>
                  <a:pt x="5891" y="21600"/>
                </a:lnTo>
                <a:lnTo>
                  <a:pt x="5891" y="20618"/>
                </a:lnTo>
                <a:lnTo>
                  <a:pt x="3927" y="20618"/>
                </a:lnTo>
                <a:cubicBezTo>
                  <a:pt x="3927" y="20618"/>
                  <a:pt x="3927" y="21600"/>
                  <a:pt x="3927" y="21600"/>
                </a:cubicBezTo>
                <a:close/>
                <a:moveTo>
                  <a:pt x="1250" y="19636"/>
                </a:moveTo>
                <a:lnTo>
                  <a:pt x="175" y="19636"/>
                </a:lnTo>
                <a:cubicBezTo>
                  <a:pt x="472" y="20467"/>
                  <a:pt x="1130" y="21123"/>
                  <a:pt x="1964" y="21420"/>
                </a:cubicBezTo>
                <a:lnTo>
                  <a:pt x="1964" y="20346"/>
                </a:lnTo>
                <a:cubicBezTo>
                  <a:pt x="1669" y="20174"/>
                  <a:pt x="1423" y="19929"/>
                  <a:pt x="1250" y="19636"/>
                </a:cubicBezTo>
                <a:moveTo>
                  <a:pt x="175" y="1964"/>
                </a:moveTo>
                <a:lnTo>
                  <a:pt x="1250" y="1964"/>
                </a:lnTo>
                <a:cubicBezTo>
                  <a:pt x="1423" y="1670"/>
                  <a:pt x="1669" y="1426"/>
                  <a:pt x="1964" y="1254"/>
                </a:cubicBezTo>
                <a:lnTo>
                  <a:pt x="1964" y="180"/>
                </a:lnTo>
                <a:cubicBezTo>
                  <a:pt x="1130" y="477"/>
                  <a:pt x="472" y="1133"/>
                  <a:pt x="175" y="1964"/>
                </a:cubicBezTo>
                <a:moveTo>
                  <a:pt x="982" y="15709"/>
                </a:moveTo>
                <a:lnTo>
                  <a:pt x="0" y="15709"/>
                </a:lnTo>
                <a:lnTo>
                  <a:pt x="0" y="17673"/>
                </a:lnTo>
                <a:lnTo>
                  <a:pt x="982" y="17673"/>
                </a:lnTo>
                <a:cubicBezTo>
                  <a:pt x="982" y="17673"/>
                  <a:pt x="982" y="15709"/>
                  <a:pt x="982" y="15709"/>
                </a:cubicBezTo>
                <a:close/>
                <a:moveTo>
                  <a:pt x="982" y="11782"/>
                </a:moveTo>
                <a:lnTo>
                  <a:pt x="0" y="11782"/>
                </a:lnTo>
                <a:lnTo>
                  <a:pt x="0" y="13745"/>
                </a:lnTo>
                <a:lnTo>
                  <a:pt x="982" y="13745"/>
                </a:lnTo>
                <a:cubicBezTo>
                  <a:pt x="982" y="13745"/>
                  <a:pt x="982" y="11782"/>
                  <a:pt x="982" y="1178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6" name="Shape 2717"/>
          <p:cNvSpPr/>
          <p:nvPr/>
        </p:nvSpPr>
        <p:spPr>
          <a:xfrm>
            <a:off x="13963709"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11782"/>
                </a:moveTo>
                <a:cubicBezTo>
                  <a:pt x="14592" y="11782"/>
                  <a:pt x="14469" y="11837"/>
                  <a:pt x="14380" y="11926"/>
                </a:cubicBezTo>
                <a:lnTo>
                  <a:pt x="11291" y="15015"/>
                </a:lnTo>
                <a:lnTo>
                  <a:pt x="11291" y="5400"/>
                </a:lnTo>
                <a:cubicBezTo>
                  <a:pt x="11291" y="5129"/>
                  <a:pt x="11071" y="4909"/>
                  <a:pt x="10800" y="4909"/>
                </a:cubicBezTo>
                <a:cubicBezTo>
                  <a:pt x="10529" y="4909"/>
                  <a:pt x="10309" y="5129"/>
                  <a:pt x="10309" y="5400"/>
                </a:cubicBezTo>
                <a:lnTo>
                  <a:pt x="10309" y="15015"/>
                </a:lnTo>
                <a:lnTo>
                  <a:pt x="7220" y="11926"/>
                </a:lnTo>
                <a:cubicBezTo>
                  <a:pt x="7131" y="11837"/>
                  <a:pt x="7008" y="11782"/>
                  <a:pt x="6873" y="11782"/>
                </a:cubicBezTo>
                <a:cubicBezTo>
                  <a:pt x="6601" y="11782"/>
                  <a:pt x="6382" y="12001"/>
                  <a:pt x="6382" y="12273"/>
                </a:cubicBezTo>
                <a:cubicBezTo>
                  <a:pt x="6382" y="12408"/>
                  <a:pt x="6437" y="12531"/>
                  <a:pt x="6526" y="12620"/>
                </a:cubicBezTo>
                <a:lnTo>
                  <a:pt x="10453" y="16547"/>
                </a:lnTo>
                <a:cubicBezTo>
                  <a:pt x="10542" y="16636"/>
                  <a:pt x="10664" y="16691"/>
                  <a:pt x="10800" y="16691"/>
                </a:cubicBezTo>
                <a:cubicBezTo>
                  <a:pt x="10936" y="16691"/>
                  <a:pt x="11058" y="16636"/>
                  <a:pt x="11147" y="16547"/>
                </a:cubicBezTo>
                <a:lnTo>
                  <a:pt x="15074" y="12620"/>
                </a:lnTo>
                <a:cubicBezTo>
                  <a:pt x="15163" y="12531"/>
                  <a:pt x="15218" y="12408"/>
                  <a:pt x="15218" y="12273"/>
                </a:cubicBezTo>
                <a:cubicBezTo>
                  <a:pt x="15218" y="12001"/>
                  <a:pt x="14999" y="11782"/>
                  <a:pt x="14727" y="11782"/>
                </a:cubicBezTo>
                <a:moveTo>
                  <a:pt x="11782" y="21600"/>
                </a:moveTo>
                <a:lnTo>
                  <a:pt x="13745" y="21600"/>
                </a:lnTo>
                <a:lnTo>
                  <a:pt x="13745" y="20618"/>
                </a:lnTo>
                <a:lnTo>
                  <a:pt x="11782" y="20618"/>
                </a:lnTo>
                <a:cubicBezTo>
                  <a:pt x="11782" y="20618"/>
                  <a:pt x="11782" y="21600"/>
                  <a:pt x="11782" y="21600"/>
                </a:cubicBezTo>
                <a:close/>
                <a:moveTo>
                  <a:pt x="7855" y="21600"/>
                </a:moveTo>
                <a:lnTo>
                  <a:pt x="9818" y="21600"/>
                </a:lnTo>
                <a:lnTo>
                  <a:pt x="9818" y="20618"/>
                </a:lnTo>
                <a:lnTo>
                  <a:pt x="7855" y="20618"/>
                </a:lnTo>
                <a:cubicBezTo>
                  <a:pt x="7855" y="20618"/>
                  <a:pt x="7855" y="21600"/>
                  <a:pt x="7855" y="21600"/>
                </a:cubicBezTo>
                <a:close/>
                <a:moveTo>
                  <a:pt x="15709" y="21600"/>
                </a:moveTo>
                <a:lnTo>
                  <a:pt x="17673" y="21600"/>
                </a:lnTo>
                <a:lnTo>
                  <a:pt x="17673" y="20618"/>
                </a:lnTo>
                <a:lnTo>
                  <a:pt x="15709" y="20618"/>
                </a:lnTo>
                <a:cubicBezTo>
                  <a:pt x="15709" y="20618"/>
                  <a:pt x="15709" y="21600"/>
                  <a:pt x="15709" y="21600"/>
                </a:cubicBezTo>
                <a:close/>
                <a:moveTo>
                  <a:pt x="20618" y="9818"/>
                </a:moveTo>
                <a:lnTo>
                  <a:pt x="21600" y="9818"/>
                </a:lnTo>
                <a:lnTo>
                  <a:pt x="21600" y="7855"/>
                </a:lnTo>
                <a:lnTo>
                  <a:pt x="20618" y="7855"/>
                </a:lnTo>
                <a:cubicBezTo>
                  <a:pt x="20618" y="7855"/>
                  <a:pt x="20618" y="9818"/>
                  <a:pt x="20618" y="9818"/>
                </a:cubicBezTo>
                <a:close/>
                <a:moveTo>
                  <a:pt x="3927" y="982"/>
                </a:moveTo>
                <a:lnTo>
                  <a:pt x="5891" y="982"/>
                </a:lnTo>
                <a:lnTo>
                  <a:pt x="5891" y="0"/>
                </a:lnTo>
                <a:lnTo>
                  <a:pt x="3927" y="0"/>
                </a:lnTo>
                <a:cubicBezTo>
                  <a:pt x="3927" y="0"/>
                  <a:pt x="3927" y="982"/>
                  <a:pt x="3927" y="982"/>
                </a:cubicBezTo>
                <a:close/>
                <a:moveTo>
                  <a:pt x="19636" y="20346"/>
                </a:moveTo>
                <a:lnTo>
                  <a:pt x="19636" y="21420"/>
                </a:lnTo>
                <a:cubicBezTo>
                  <a:pt x="20470" y="21123"/>
                  <a:pt x="21128" y="20467"/>
                  <a:pt x="21426" y="19636"/>
                </a:cubicBezTo>
                <a:lnTo>
                  <a:pt x="20350" y="19636"/>
                </a:lnTo>
                <a:cubicBezTo>
                  <a:pt x="20177" y="19929"/>
                  <a:pt x="19931" y="20174"/>
                  <a:pt x="19636" y="20346"/>
                </a:cubicBezTo>
                <a:moveTo>
                  <a:pt x="20618" y="5891"/>
                </a:moveTo>
                <a:lnTo>
                  <a:pt x="21600" y="5891"/>
                </a:lnTo>
                <a:lnTo>
                  <a:pt x="21600" y="3927"/>
                </a:lnTo>
                <a:lnTo>
                  <a:pt x="20618" y="3927"/>
                </a:lnTo>
                <a:cubicBezTo>
                  <a:pt x="20618" y="3927"/>
                  <a:pt x="20618" y="5891"/>
                  <a:pt x="20618" y="5891"/>
                </a:cubicBezTo>
                <a:close/>
                <a:moveTo>
                  <a:pt x="20618" y="17673"/>
                </a:moveTo>
                <a:lnTo>
                  <a:pt x="21600" y="17673"/>
                </a:lnTo>
                <a:lnTo>
                  <a:pt x="21600" y="15709"/>
                </a:lnTo>
                <a:lnTo>
                  <a:pt x="20618" y="15709"/>
                </a:lnTo>
                <a:cubicBezTo>
                  <a:pt x="20618" y="15709"/>
                  <a:pt x="20618" y="17673"/>
                  <a:pt x="20618" y="1767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982" y="3927"/>
                </a:moveTo>
                <a:lnTo>
                  <a:pt x="0" y="3927"/>
                </a:lnTo>
                <a:lnTo>
                  <a:pt x="0" y="5891"/>
                </a:lnTo>
                <a:lnTo>
                  <a:pt x="982" y="5891"/>
                </a:lnTo>
                <a:cubicBezTo>
                  <a:pt x="982" y="5891"/>
                  <a:pt x="982" y="3927"/>
                  <a:pt x="982" y="3927"/>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8" y="1133"/>
                  <a:pt x="20470" y="477"/>
                  <a:pt x="19636" y="180"/>
                </a:cubicBezTo>
                <a:lnTo>
                  <a:pt x="19636" y="1254"/>
                </a:lnTo>
                <a:cubicBezTo>
                  <a:pt x="19931" y="1426"/>
                  <a:pt x="20177" y="1670"/>
                  <a:pt x="20350" y="1964"/>
                </a:cubicBezTo>
                <a:moveTo>
                  <a:pt x="982" y="7855"/>
                </a:moveTo>
                <a:lnTo>
                  <a:pt x="0" y="7855"/>
                </a:lnTo>
                <a:lnTo>
                  <a:pt x="0" y="9818"/>
                </a:lnTo>
                <a:lnTo>
                  <a:pt x="982" y="9818"/>
                </a:lnTo>
                <a:cubicBezTo>
                  <a:pt x="982" y="9818"/>
                  <a:pt x="982" y="7855"/>
                  <a:pt x="982" y="7855"/>
                </a:cubicBezTo>
                <a:close/>
                <a:moveTo>
                  <a:pt x="13745" y="0"/>
                </a:moveTo>
                <a:lnTo>
                  <a:pt x="11782" y="0"/>
                </a:lnTo>
                <a:lnTo>
                  <a:pt x="11782" y="982"/>
                </a:lnTo>
                <a:lnTo>
                  <a:pt x="13745" y="982"/>
                </a:lnTo>
                <a:cubicBezTo>
                  <a:pt x="13745" y="982"/>
                  <a:pt x="13745" y="0"/>
                  <a:pt x="13745" y="0"/>
                </a:cubicBezTo>
                <a:close/>
                <a:moveTo>
                  <a:pt x="982" y="11782"/>
                </a:moveTo>
                <a:lnTo>
                  <a:pt x="0" y="11782"/>
                </a:lnTo>
                <a:lnTo>
                  <a:pt x="0" y="13745"/>
                </a:lnTo>
                <a:lnTo>
                  <a:pt x="982" y="13745"/>
                </a:lnTo>
                <a:cubicBezTo>
                  <a:pt x="982" y="13745"/>
                  <a:pt x="982" y="11782"/>
                  <a:pt x="982" y="11782"/>
                </a:cubicBezTo>
                <a:close/>
                <a:moveTo>
                  <a:pt x="175" y="1964"/>
                </a:moveTo>
                <a:lnTo>
                  <a:pt x="1250" y="1964"/>
                </a:lnTo>
                <a:cubicBezTo>
                  <a:pt x="1423" y="1670"/>
                  <a:pt x="1669" y="1426"/>
                  <a:pt x="1964" y="1254"/>
                </a:cubicBezTo>
                <a:lnTo>
                  <a:pt x="1964" y="180"/>
                </a:lnTo>
                <a:cubicBezTo>
                  <a:pt x="1130" y="477"/>
                  <a:pt x="472" y="1133"/>
                  <a:pt x="175" y="1964"/>
                </a:cubicBezTo>
                <a:moveTo>
                  <a:pt x="1250" y="19636"/>
                </a:moveTo>
                <a:lnTo>
                  <a:pt x="175" y="19636"/>
                </a:lnTo>
                <a:cubicBezTo>
                  <a:pt x="472" y="20467"/>
                  <a:pt x="1130" y="21123"/>
                  <a:pt x="1964" y="21420"/>
                </a:cubicBezTo>
                <a:lnTo>
                  <a:pt x="1964" y="20346"/>
                </a:lnTo>
                <a:cubicBezTo>
                  <a:pt x="1669" y="20174"/>
                  <a:pt x="1423" y="19929"/>
                  <a:pt x="1250" y="19636"/>
                </a:cubicBezTo>
                <a:moveTo>
                  <a:pt x="3927" y="21600"/>
                </a:moveTo>
                <a:lnTo>
                  <a:pt x="5891" y="21600"/>
                </a:lnTo>
                <a:lnTo>
                  <a:pt x="5891" y="20618"/>
                </a:lnTo>
                <a:lnTo>
                  <a:pt x="3927" y="20618"/>
                </a:lnTo>
                <a:cubicBezTo>
                  <a:pt x="3927" y="20618"/>
                  <a:pt x="3927" y="21600"/>
                  <a:pt x="3927" y="21600"/>
                </a:cubicBezTo>
                <a:close/>
                <a:moveTo>
                  <a:pt x="982" y="15709"/>
                </a:moveTo>
                <a:lnTo>
                  <a:pt x="0" y="15709"/>
                </a:lnTo>
                <a:lnTo>
                  <a:pt x="0" y="17673"/>
                </a:lnTo>
                <a:lnTo>
                  <a:pt x="982" y="17673"/>
                </a:lnTo>
                <a:cubicBezTo>
                  <a:pt x="982" y="17673"/>
                  <a:pt x="982" y="15709"/>
                  <a:pt x="982" y="157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7" name="Shape 2718"/>
          <p:cNvSpPr/>
          <p:nvPr/>
        </p:nvSpPr>
        <p:spPr>
          <a:xfrm>
            <a:off x="7710633"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3927" y="982"/>
                </a:moveTo>
                <a:lnTo>
                  <a:pt x="5891" y="982"/>
                </a:lnTo>
                <a:lnTo>
                  <a:pt x="5891" y="0"/>
                </a:lnTo>
                <a:lnTo>
                  <a:pt x="3927" y="0"/>
                </a:lnTo>
                <a:cubicBezTo>
                  <a:pt x="3927" y="0"/>
                  <a:pt x="3927" y="982"/>
                  <a:pt x="3927" y="982"/>
                </a:cubicBezTo>
                <a:close/>
                <a:moveTo>
                  <a:pt x="11782" y="21600"/>
                </a:moveTo>
                <a:lnTo>
                  <a:pt x="13745" y="21600"/>
                </a:lnTo>
                <a:lnTo>
                  <a:pt x="13745" y="20618"/>
                </a:lnTo>
                <a:lnTo>
                  <a:pt x="11782" y="20618"/>
                </a:lnTo>
                <a:cubicBezTo>
                  <a:pt x="11782" y="20618"/>
                  <a:pt x="11782" y="21600"/>
                  <a:pt x="11782" y="21600"/>
                </a:cubicBezTo>
                <a:close/>
                <a:moveTo>
                  <a:pt x="15709" y="21600"/>
                </a:moveTo>
                <a:lnTo>
                  <a:pt x="17673" y="21600"/>
                </a:lnTo>
                <a:lnTo>
                  <a:pt x="17673" y="20618"/>
                </a:lnTo>
                <a:lnTo>
                  <a:pt x="15709" y="20618"/>
                </a:lnTo>
                <a:cubicBezTo>
                  <a:pt x="15709" y="20618"/>
                  <a:pt x="15709" y="21600"/>
                  <a:pt x="15709" y="21600"/>
                </a:cubicBezTo>
                <a:close/>
                <a:moveTo>
                  <a:pt x="20618" y="5891"/>
                </a:moveTo>
                <a:lnTo>
                  <a:pt x="21600" y="5891"/>
                </a:lnTo>
                <a:lnTo>
                  <a:pt x="21600" y="3927"/>
                </a:lnTo>
                <a:lnTo>
                  <a:pt x="20618" y="3927"/>
                </a:lnTo>
                <a:cubicBezTo>
                  <a:pt x="20618" y="3927"/>
                  <a:pt x="20618" y="5891"/>
                  <a:pt x="20618" y="5891"/>
                </a:cubicBezTo>
                <a:close/>
                <a:moveTo>
                  <a:pt x="11147" y="5053"/>
                </a:moveTo>
                <a:cubicBezTo>
                  <a:pt x="11058" y="4964"/>
                  <a:pt x="10935" y="4909"/>
                  <a:pt x="10800" y="4909"/>
                </a:cubicBezTo>
                <a:cubicBezTo>
                  <a:pt x="10665" y="4909"/>
                  <a:pt x="10542" y="4964"/>
                  <a:pt x="10453" y="5053"/>
                </a:cubicBezTo>
                <a:lnTo>
                  <a:pt x="6526" y="8980"/>
                </a:lnTo>
                <a:cubicBezTo>
                  <a:pt x="6437" y="9069"/>
                  <a:pt x="6382" y="9192"/>
                  <a:pt x="6382" y="9327"/>
                </a:cubicBezTo>
                <a:cubicBezTo>
                  <a:pt x="6382" y="9599"/>
                  <a:pt x="6602" y="9818"/>
                  <a:pt x="6873" y="9818"/>
                </a:cubicBezTo>
                <a:cubicBezTo>
                  <a:pt x="7008" y="9818"/>
                  <a:pt x="7131" y="9764"/>
                  <a:pt x="7220" y="9674"/>
                </a:cubicBezTo>
                <a:lnTo>
                  <a:pt x="10309" y="6585"/>
                </a:lnTo>
                <a:lnTo>
                  <a:pt x="10309" y="16200"/>
                </a:lnTo>
                <a:cubicBezTo>
                  <a:pt x="10309" y="16471"/>
                  <a:pt x="10529" y="16691"/>
                  <a:pt x="10800" y="16691"/>
                </a:cubicBezTo>
                <a:cubicBezTo>
                  <a:pt x="11071" y="16691"/>
                  <a:pt x="11291" y="16471"/>
                  <a:pt x="11291" y="16200"/>
                </a:cubicBezTo>
                <a:lnTo>
                  <a:pt x="11291" y="6585"/>
                </a:lnTo>
                <a:lnTo>
                  <a:pt x="14380" y="9674"/>
                </a:lnTo>
                <a:cubicBezTo>
                  <a:pt x="14469" y="9764"/>
                  <a:pt x="14592" y="9818"/>
                  <a:pt x="14727" y="9818"/>
                </a:cubicBezTo>
                <a:cubicBezTo>
                  <a:pt x="14998" y="9818"/>
                  <a:pt x="15218" y="9599"/>
                  <a:pt x="15218" y="9327"/>
                </a:cubicBezTo>
                <a:cubicBezTo>
                  <a:pt x="15218" y="9192"/>
                  <a:pt x="15163" y="9069"/>
                  <a:pt x="15074" y="8980"/>
                </a:cubicBezTo>
                <a:cubicBezTo>
                  <a:pt x="15074" y="8980"/>
                  <a:pt x="11147" y="5053"/>
                  <a:pt x="11147" y="5053"/>
                </a:cubicBezTo>
                <a:close/>
                <a:moveTo>
                  <a:pt x="20618" y="13745"/>
                </a:moveTo>
                <a:lnTo>
                  <a:pt x="21600" y="13745"/>
                </a:lnTo>
                <a:lnTo>
                  <a:pt x="21600" y="11782"/>
                </a:lnTo>
                <a:lnTo>
                  <a:pt x="20618" y="11782"/>
                </a:lnTo>
                <a:cubicBezTo>
                  <a:pt x="20618" y="11782"/>
                  <a:pt x="20618" y="13745"/>
                  <a:pt x="20618" y="13745"/>
                </a:cubicBezTo>
                <a:close/>
                <a:moveTo>
                  <a:pt x="15709" y="982"/>
                </a:moveTo>
                <a:lnTo>
                  <a:pt x="17673" y="982"/>
                </a:lnTo>
                <a:lnTo>
                  <a:pt x="17673" y="0"/>
                </a:lnTo>
                <a:lnTo>
                  <a:pt x="15709" y="0"/>
                </a:lnTo>
                <a:cubicBezTo>
                  <a:pt x="15709" y="0"/>
                  <a:pt x="15709" y="982"/>
                  <a:pt x="15709" y="982"/>
                </a:cubicBezTo>
                <a:close/>
                <a:moveTo>
                  <a:pt x="20618" y="9818"/>
                </a:moveTo>
                <a:lnTo>
                  <a:pt x="21600" y="9818"/>
                </a:lnTo>
                <a:lnTo>
                  <a:pt x="21600" y="7855"/>
                </a:lnTo>
                <a:lnTo>
                  <a:pt x="20618" y="7855"/>
                </a:lnTo>
                <a:cubicBezTo>
                  <a:pt x="20618" y="7855"/>
                  <a:pt x="20618" y="9818"/>
                  <a:pt x="20618" y="9818"/>
                </a:cubicBezTo>
                <a:close/>
                <a:moveTo>
                  <a:pt x="19636" y="20346"/>
                </a:moveTo>
                <a:lnTo>
                  <a:pt x="19636" y="21420"/>
                </a:lnTo>
                <a:cubicBezTo>
                  <a:pt x="20469" y="21123"/>
                  <a:pt x="21129" y="20467"/>
                  <a:pt x="21426" y="19636"/>
                </a:cubicBezTo>
                <a:lnTo>
                  <a:pt x="20350" y="19636"/>
                </a:lnTo>
                <a:cubicBezTo>
                  <a:pt x="20177" y="19929"/>
                  <a:pt x="19931" y="20174"/>
                  <a:pt x="19636" y="20346"/>
                </a:cubicBezTo>
                <a:moveTo>
                  <a:pt x="20618" y="17673"/>
                </a:moveTo>
                <a:lnTo>
                  <a:pt x="21600" y="17673"/>
                </a:lnTo>
                <a:lnTo>
                  <a:pt x="21600" y="15709"/>
                </a:lnTo>
                <a:lnTo>
                  <a:pt x="20618" y="15709"/>
                </a:lnTo>
                <a:cubicBezTo>
                  <a:pt x="20618" y="15709"/>
                  <a:pt x="20618" y="17673"/>
                  <a:pt x="20618" y="17673"/>
                </a:cubicBezTo>
                <a:close/>
                <a:moveTo>
                  <a:pt x="7855" y="21600"/>
                </a:moveTo>
                <a:lnTo>
                  <a:pt x="9818" y="21600"/>
                </a:lnTo>
                <a:lnTo>
                  <a:pt x="9818" y="20618"/>
                </a:lnTo>
                <a:lnTo>
                  <a:pt x="7855" y="20618"/>
                </a:lnTo>
                <a:cubicBezTo>
                  <a:pt x="7855" y="20618"/>
                  <a:pt x="7855" y="21600"/>
                  <a:pt x="7855" y="21600"/>
                </a:cubicBezTo>
                <a:close/>
                <a:moveTo>
                  <a:pt x="9818" y="0"/>
                </a:moveTo>
                <a:lnTo>
                  <a:pt x="7855" y="0"/>
                </a:lnTo>
                <a:lnTo>
                  <a:pt x="7855" y="982"/>
                </a:lnTo>
                <a:lnTo>
                  <a:pt x="9818" y="982"/>
                </a:lnTo>
                <a:cubicBezTo>
                  <a:pt x="9818" y="982"/>
                  <a:pt x="9818" y="0"/>
                  <a:pt x="9818" y="0"/>
                </a:cubicBezTo>
                <a:close/>
                <a:moveTo>
                  <a:pt x="20350" y="1964"/>
                </a:moveTo>
                <a:lnTo>
                  <a:pt x="21426" y="1964"/>
                </a:lnTo>
                <a:cubicBezTo>
                  <a:pt x="21129" y="1133"/>
                  <a:pt x="20469" y="477"/>
                  <a:pt x="19636" y="180"/>
                </a:cubicBezTo>
                <a:lnTo>
                  <a:pt x="19636" y="1254"/>
                </a:lnTo>
                <a:cubicBezTo>
                  <a:pt x="19931" y="1426"/>
                  <a:pt x="20177" y="1670"/>
                  <a:pt x="20350" y="1964"/>
                </a:cubicBezTo>
                <a:moveTo>
                  <a:pt x="982" y="3927"/>
                </a:moveTo>
                <a:lnTo>
                  <a:pt x="0" y="3927"/>
                </a:lnTo>
                <a:lnTo>
                  <a:pt x="0" y="5891"/>
                </a:lnTo>
                <a:lnTo>
                  <a:pt x="982" y="5891"/>
                </a:lnTo>
                <a:cubicBezTo>
                  <a:pt x="982" y="5891"/>
                  <a:pt x="982" y="3927"/>
                  <a:pt x="982" y="3927"/>
                </a:cubicBezTo>
                <a:close/>
                <a:moveTo>
                  <a:pt x="3927" y="21600"/>
                </a:moveTo>
                <a:lnTo>
                  <a:pt x="5891" y="21600"/>
                </a:lnTo>
                <a:lnTo>
                  <a:pt x="5891" y="20618"/>
                </a:lnTo>
                <a:lnTo>
                  <a:pt x="3927" y="20618"/>
                </a:lnTo>
                <a:cubicBezTo>
                  <a:pt x="3927" y="20618"/>
                  <a:pt x="3927" y="21600"/>
                  <a:pt x="3927" y="21600"/>
                </a:cubicBezTo>
                <a:close/>
                <a:moveTo>
                  <a:pt x="13745" y="0"/>
                </a:moveTo>
                <a:lnTo>
                  <a:pt x="11782" y="0"/>
                </a:lnTo>
                <a:lnTo>
                  <a:pt x="11782" y="982"/>
                </a:lnTo>
                <a:lnTo>
                  <a:pt x="13745" y="982"/>
                </a:lnTo>
                <a:cubicBezTo>
                  <a:pt x="13745" y="982"/>
                  <a:pt x="13745" y="0"/>
                  <a:pt x="13745" y="0"/>
                </a:cubicBezTo>
                <a:close/>
                <a:moveTo>
                  <a:pt x="174" y="1964"/>
                </a:moveTo>
                <a:lnTo>
                  <a:pt x="1250" y="1964"/>
                </a:lnTo>
                <a:cubicBezTo>
                  <a:pt x="1423" y="1670"/>
                  <a:pt x="1669" y="1426"/>
                  <a:pt x="1964" y="1254"/>
                </a:cubicBezTo>
                <a:lnTo>
                  <a:pt x="1964" y="180"/>
                </a:lnTo>
                <a:cubicBezTo>
                  <a:pt x="1131" y="477"/>
                  <a:pt x="472" y="1133"/>
                  <a:pt x="174" y="1964"/>
                </a:cubicBezTo>
                <a:moveTo>
                  <a:pt x="1250" y="19636"/>
                </a:moveTo>
                <a:lnTo>
                  <a:pt x="174" y="19636"/>
                </a:lnTo>
                <a:cubicBezTo>
                  <a:pt x="472" y="20467"/>
                  <a:pt x="1131" y="21123"/>
                  <a:pt x="1964" y="21420"/>
                </a:cubicBezTo>
                <a:lnTo>
                  <a:pt x="1964" y="20346"/>
                </a:lnTo>
                <a:cubicBezTo>
                  <a:pt x="1669" y="20174"/>
                  <a:pt x="1423" y="19929"/>
                  <a:pt x="1250" y="19636"/>
                </a:cubicBezTo>
                <a:moveTo>
                  <a:pt x="982" y="11782"/>
                </a:moveTo>
                <a:lnTo>
                  <a:pt x="0" y="11782"/>
                </a:lnTo>
                <a:lnTo>
                  <a:pt x="0" y="13745"/>
                </a:lnTo>
                <a:lnTo>
                  <a:pt x="982" y="13745"/>
                </a:lnTo>
                <a:cubicBezTo>
                  <a:pt x="982" y="13745"/>
                  <a:pt x="982" y="11782"/>
                  <a:pt x="982" y="11782"/>
                </a:cubicBezTo>
                <a:close/>
                <a:moveTo>
                  <a:pt x="982" y="7855"/>
                </a:moveTo>
                <a:lnTo>
                  <a:pt x="0" y="7855"/>
                </a:lnTo>
                <a:lnTo>
                  <a:pt x="0" y="9818"/>
                </a:lnTo>
                <a:lnTo>
                  <a:pt x="982" y="9818"/>
                </a:lnTo>
                <a:cubicBezTo>
                  <a:pt x="982" y="9818"/>
                  <a:pt x="982" y="7855"/>
                  <a:pt x="982" y="7855"/>
                </a:cubicBezTo>
                <a:close/>
                <a:moveTo>
                  <a:pt x="982" y="15709"/>
                </a:moveTo>
                <a:lnTo>
                  <a:pt x="0" y="15709"/>
                </a:lnTo>
                <a:lnTo>
                  <a:pt x="0" y="17673"/>
                </a:lnTo>
                <a:lnTo>
                  <a:pt x="982" y="17673"/>
                </a:lnTo>
                <a:cubicBezTo>
                  <a:pt x="982" y="17673"/>
                  <a:pt x="982" y="15709"/>
                  <a:pt x="982" y="157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8" name="Shape 2719"/>
          <p:cNvSpPr/>
          <p:nvPr/>
        </p:nvSpPr>
        <p:spPr>
          <a:xfrm>
            <a:off x="8405419" y="3094135"/>
            <a:ext cx="363936" cy="36117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600"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7446" y="18078"/>
                </a:moveTo>
                <a:lnTo>
                  <a:pt x="18081" y="18771"/>
                </a:lnTo>
                <a:cubicBezTo>
                  <a:pt x="18572" y="18323"/>
                  <a:pt x="19024" y="17827"/>
                  <a:pt x="19424" y="17297"/>
                </a:cubicBezTo>
                <a:lnTo>
                  <a:pt x="18672" y="16732"/>
                </a:lnTo>
                <a:cubicBezTo>
                  <a:pt x="18307" y="17216"/>
                  <a:pt x="17894" y="17669"/>
                  <a:pt x="17446" y="18078"/>
                </a:cubicBezTo>
                <a:moveTo>
                  <a:pt x="19632" y="15184"/>
                </a:moveTo>
                <a:lnTo>
                  <a:pt x="20474" y="15602"/>
                </a:lnTo>
                <a:cubicBezTo>
                  <a:pt x="20770" y="15008"/>
                  <a:pt x="21012" y="14383"/>
                  <a:pt x="21194" y="13743"/>
                </a:cubicBezTo>
                <a:lnTo>
                  <a:pt x="20288" y="13487"/>
                </a:lnTo>
                <a:cubicBezTo>
                  <a:pt x="20123" y="14071"/>
                  <a:pt x="19901" y="14642"/>
                  <a:pt x="19632" y="15184"/>
                </a:cubicBezTo>
                <a:moveTo>
                  <a:pt x="2873" y="4886"/>
                </a:moveTo>
                <a:lnTo>
                  <a:pt x="2120" y="4322"/>
                </a:lnTo>
                <a:cubicBezTo>
                  <a:pt x="1721" y="4854"/>
                  <a:pt x="1369" y="5424"/>
                  <a:pt x="1074" y="6018"/>
                </a:cubicBezTo>
                <a:lnTo>
                  <a:pt x="1917" y="6435"/>
                </a:lnTo>
                <a:cubicBezTo>
                  <a:pt x="2186" y="5892"/>
                  <a:pt x="2508" y="5371"/>
                  <a:pt x="2873" y="4886"/>
                </a:cubicBezTo>
                <a:moveTo>
                  <a:pt x="943" y="11741"/>
                </a:moveTo>
                <a:lnTo>
                  <a:pt x="6" y="11829"/>
                </a:lnTo>
                <a:cubicBezTo>
                  <a:pt x="69" y="12492"/>
                  <a:pt x="194" y="13151"/>
                  <a:pt x="377" y="13786"/>
                </a:cubicBezTo>
                <a:lnTo>
                  <a:pt x="1281" y="13527"/>
                </a:lnTo>
                <a:cubicBezTo>
                  <a:pt x="1114" y="12946"/>
                  <a:pt x="1000" y="12346"/>
                  <a:pt x="943" y="11741"/>
                </a:cubicBezTo>
                <a:moveTo>
                  <a:pt x="1265" y="8133"/>
                </a:moveTo>
                <a:lnTo>
                  <a:pt x="359" y="7879"/>
                </a:lnTo>
                <a:cubicBezTo>
                  <a:pt x="179" y="8516"/>
                  <a:pt x="59" y="9176"/>
                  <a:pt x="0" y="9838"/>
                </a:cubicBezTo>
                <a:lnTo>
                  <a:pt x="938" y="9921"/>
                </a:lnTo>
                <a:cubicBezTo>
                  <a:pt x="991" y="9316"/>
                  <a:pt x="1101" y="8714"/>
                  <a:pt x="1265" y="8133"/>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765" y="182"/>
                </a:moveTo>
                <a:cubicBezTo>
                  <a:pt x="12115" y="61"/>
                  <a:pt x="11448" y="0"/>
                  <a:pt x="10788" y="0"/>
                </a:cubicBezTo>
                <a:lnTo>
                  <a:pt x="10787" y="0"/>
                </a:lnTo>
                <a:lnTo>
                  <a:pt x="10736" y="0"/>
                </a:lnTo>
                <a:lnTo>
                  <a:pt x="10779" y="940"/>
                </a:lnTo>
                <a:cubicBezTo>
                  <a:pt x="11389" y="940"/>
                  <a:pt x="12000" y="995"/>
                  <a:pt x="12594" y="1105"/>
                </a:cubicBezTo>
                <a:cubicBezTo>
                  <a:pt x="12594" y="1105"/>
                  <a:pt x="12765" y="182"/>
                  <a:pt x="12765" y="182"/>
                </a:cubicBezTo>
                <a:close/>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29" name="Shape 2720"/>
          <p:cNvSpPr/>
          <p:nvPr/>
        </p:nvSpPr>
        <p:spPr>
          <a:xfrm>
            <a:off x="9100206" y="3094135"/>
            <a:ext cx="361179" cy="36117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14735"/>
                </a:moveTo>
                <a:cubicBezTo>
                  <a:pt x="8622" y="14735"/>
                  <a:pt x="6857" y="12973"/>
                  <a:pt x="6857" y="10800"/>
                </a:cubicBezTo>
                <a:cubicBezTo>
                  <a:pt x="6857" y="8627"/>
                  <a:pt x="8622" y="6865"/>
                  <a:pt x="10800" y="6865"/>
                </a:cubicBezTo>
                <a:cubicBezTo>
                  <a:pt x="12978" y="6865"/>
                  <a:pt x="14743" y="8627"/>
                  <a:pt x="14743" y="10800"/>
                </a:cubicBezTo>
                <a:cubicBezTo>
                  <a:pt x="14743" y="12973"/>
                  <a:pt x="12978" y="14735"/>
                  <a:pt x="10800" y="14735"/>
                </a:cubicBezTo>
                <a:moveTo>
                  <a:pt x="10800" y="5881"/>
                </a:moveTo>
                <a:cubicBezTo>
                  <a:pt x="8078" y="5881"/>
                  <a:pt x="5871" y="8083"/>
                  <a:pt x="5871" y="10800"/>
                </a:cubicBezTo>
                <a:cubicBezTo>
                  <a:pt x="5871" y="13517"/>
                  <a:pt x="8078" y="15719"/>
                  <a:pt x="10800" y="15719"/>
                </a:cubicBezTo>
                <a:cubicBezTo>
                  <a:pt x="13522" y="15719"/>
                  <a:pt x="15729" y="13517"/>
                  <a:pt x="15729" y="10800"/>
                </a:cubicBezTo>
                <a:cubicBezTo>
                  <a:pt x="15729" y="8083"/>
                  <a:pt x="13522" y="5881"/>
                  <a:pt x="10800" y="5881"/>
                </a:cubicBezTo>
                <a:moveTo>
                  <a:pt x="10800" y="20661"/>
                </a:moveTo>
                <a:lnTo>
                  <a:pt x="10801" y="21600"/>
                </a:lnTo>
                <a:cubicBezTo>
                  <a:pt x="11469" y="21598"/>
                  <a:pt x="12137" y="21536"/>
                  <a:pt x="12788" y="21415"/>
                </a:cubicBezTo>
                <a:lnTo>
                  <a:pt x="12614" y="20491"/>
                </a:lnTo>
                <a:cubicBezTo>
                  <a:pt x="12020" y="20603"/>
                  <a:pt x="11409" y="20660"/>
                  <a:pt x="10800" y="20661"/>
                </a:cubicBezTo>
                <a:moveTo>
                  <a:pt x="18660" y="4854"/>
                </a:moveTo>
                <a:lnTo>
                  <a:pt x="19411" y="4287"/>
                </a:lnTo>
                <a:cubicBezTo>
                  <a:pt x="19011" y="3759"/>
                  <a:pt x="18558" y="3264"/>
                  <a:pt x="18065" y="2816"/>
                </a:cubicBezTo>
                <a:lnTo>
                  <a:pt x="17432" y="3510"/>
                </a:lnTo>
                <a:cubicBezTo>
                  <a:pt x="17882" y="3919"/>
                  <a:pt x="18295" y="4371"/>
                  <a:pt x="18660" y="485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5546" y="2435"/>
                </a:moveTo>
                <a:lnTo>
                  <a:pt x="5048" y="1639"/>
                </a:lnTo>
                <a:cubicBezTo>
                  <a:pt x="4484" y="1991"/>
                  <a:pt x="3950" y="2397"/>
                  <a:pt x="3460" y="2846"/>
                </a:cubicBezTo>
                <a:lnTo>
                  <a:pt x="4096" y="3538"/>
                </a:lnTo>
                <a:cubicBezTo>
                  <a:pt x="4544" y="3127"/>
                  <a:pt x="5032" y="2756"/>
                  <a:pt x="5546" y="2435"/>
                </a:cubicBezTo>
                <a:moveTo>
                  <a:pt x="8924" y="1113"/>
                </a:moveTo>
                <a:lnTo>
                  <a:pt x="8748" y="190"/>
                </a:lnTo>
                <a:cubicBezTo>
                  <a:pt x="8093" y="315"/>
                  <a:pt x="7448" y="501"/>
                  <a:pt x="6830" y="743"/>
                </a:cubicBezTo>
                <a:lnTo>
                  <a:pt x="7173" y="1617"/>
                </a:lnTo>
                <a:cubicBezTo>
                  <a:pt x="7738" y="1396"/>
                  <a:pt x="8327" y="1226"/>
                  <a:pt x="8924" y="1113"/>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2873" y="4886"/>
                </a:moveTo>
                <a:lnTo>
                  <a:pt x="2120" y="4322"/>
                </a:lnTo>
                <a:cubicBezTo>
                  <a:pt x="1721" y="4854"/>
                  <a:pt x="1369" y="5424"/>
                  <a:pt x="1074" y="6018"/>
                </a:cubicBezTo>
                <a:lnTo>
                  <a:pt x="1917" y="6435"/>
                </a:lnTo>
                <a:cubicBezTo>
                  <a:pt x="2186" y="5892"/>
                  <a:pt x="2508" y="5371"/>
                  <a:pt x="2873" y="4886"/>
                </a:cubicBezTo>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0" name="Shape 2721"/>
          <p:cNvSpPr/>
          <p:nvPr/>
        </p:nvSpPr>
        <p:spPr>
          <a:xfrm>
            <a:off x="9794992" y="3094135"/>
            <a:ext cx="361179" cy="361179"/>
          </a:xfrm>
          <a:custGeom>
            <a:avLst/>
            <a:gdLst/>
            <a:ahLst/>
            <a:cxnLst>
              <a:cxn ang="0">
                <a:pos x="wd2" y="hd2"/>
              </a:cxn>
              <a:cxn ang="5400000">
                <a:pos x="wd2" y="hd2"/>
              </a:cxn>
              <a:cxn ang="10800000">
                <a:pos x="wd2" y="hd2"/>
              </a:cxn>
              <a:cxn ang="16200000">
                <a:pos x="wd2" y="hd2"/>
              </a:cxn>
            </a:cxnLst>
            <a:rect l="0" t="0" r="r" b="b"/>
            <a:pathLst>
              <a:path w="21600" h="21600" extrusionOk="0">
                <a:moveTo>
                  <a:pt x="14365" y="19991"/>
                </a:moveTo>
                <a:lnTo>
                  <a:pt x="14707" y="20866"/>
                </a:lnTo>
                <a:cubicBezTo>
                  <a:pt x="15328" y="20625"/>
                  <a:pt x="15928" y="20324"/>
                  <a:pt x="16492" y="19973"/>
                </a:cubicBezTo>
                <a:lnTo>
                  <a:pt x="15994" y="19176"/>
                </a:lnTo>
                <a:cubicBezTo>
                  <a:pt x="15479" y="19497"/>
                  <a:pt x="14931" y="19771"/>
                  <a:pt x="14365" y="19991"/>
                </a:cubicBezTo>
                <a:moveTo>
                  <a:pt x="10800" y="20661"/>
                </a:moveTo>
                <a:lnTo>
                  <a:pt x="10801" y="21600"/>
                </a:lnTo>
                <a:cubicBezTo>
                  <a:pt x="11469" y="21598"/>
                  <a:pt x="12137" y="21536"/>
                  <a:pt x="12788" y="21415"/>
                </a:cubicBezTo>
                <a:lnTo>
                  <a:pt x="12614" y="20491"/>
                </a:lnTo>
                <a:cubicBezTo>
                  <a:pt x="12020" y="20603"/>
                  <a:pt x="11409" y="20660"/>
                  <a:pt x="10800" y="20661"/>
                </a:cubicBezTo>
                <a:moveTo>
                  <a:pt x="11148" y="16559"/>
                </a:moveTo>
                <a:lnTo>
                  <a:pt x="15092" y="12624"/>
                </a:lnTo>
                <a:cubicBezTo>
                  <a:pt x="15181" y="12535"/>
                  <a:pt x="15236" y="12412"/>
                  <a:pt x="15236" y="12276"/>
                </a:cubicBezTo>
                <a:cubicBezTo>
                  <a:pt x="15236" y="12004"/>
                  <a:pt x="15015" y="11784"/>
                  <a:pt x="14743" y="11784"/>
                </a:cubicBezTo>
                <a:cubicBezTo>
                  <a:pt x="14607" y="11784"/>
                  <a:pt x="14483" y="11839"/>
                  <a:pt x="14395" y="11928"/>
                </a:cubicBezTo>
                <a:lnTo>
                  <a:pt x="11293" y="15024"/>
                </a:lnTo>
                <a:lnTo>
                  <a:pt x="11293" y="5389"/>
                </a:lnTo>
                <a:cubicBezTo>
                  <a:pt x="11293" y="5117"/>
                  <a:pt x="11072" y="4897"/>
                  <a:pt x="10800" y="4897"/>
                </a:cubicBezTo>
                <a:cubicBezTo>
                  <a:pt x="10528" y="4897"/>
                  <a:pt x="10307" y="5117"/>
                  <a:pt x="10307" y="5389"/>
                </a:cubicBezTo>
                <a:lnTo>
                  <a:pt x="10307" y="15024"/>
                </a:lnTo>
                <a:lnTo>
                  <a:pt x="7206" y="11928"/>
                </a:lnTo>
                <a:cubicBezTo>
                  <a:pt x="7117" y="11839"/>
                  <a:pt x="6993" y="11784"/>
                  <a:pt x="6857" y="11784"/>
                </a:cubicBezTo>
                <a:cubicBezTo>
                  <a:pt x="6585" y="11784"/>
                  <a:pt x="6364" y="12004"/>
                  <a:pt x="6364" y="12276"/>
                </a:cubicBezTo>
                <a:cubicBezTo>
                  <a:pt x="6364" y="12412"/>
                  <a:pt x="6419" y="12535"/>
                  <a:pt x="6508" y="12624"/>
                </a:cubicBezTo>
                <a:lnTo>
                  <a:pt x="10452" y="16559"/>
                </a:lnTo>
                <a:cubicBezTo>
                  <a:pt x="10541" y="16648"/>
                  <a:pt x="10664" y="16703"/>
                  <a:pt x="10800" y="16703"/>
                </a:cubicBezTo>
                <a:cubicBezTo>
                  <a:pt x="10936" y="16703"/>
                  <a:pt x="11059" y="16648"/>
                  <a:pt x="11148" y="16559"/>
                </a:cubicBezTo>
                <a:moveTo>
                  <a:pt x="18660" y="4854"/>
                </a:moveTo>
                <a:lnTo>
                  <a:pt x="19411" y="4287"/>
                </a:lnTo>
                <a:cubicBezTo>
                  <a:pt x="19011" y="3759"/>
                  <a:pt x="18558" y="3264"/>
                  <a:pt x="18065" y="2816"/>
                </a:cubicBezTo>
                <a:lnTo>
                  <a:pt x="17432" y="3510"/>
                </a:lnTo>
                <a:cubicBezTo>
                  <a:pt x="17882" y="3919"/>
                  <a:pt x="18295" y="4371"/>
                  <a:pt x="18660" y="4854"/>
                </a:cubicBezTo>
                <a:moveTo>
                  <a:pt x="6893" y="20882"/>
                </a:moveTo>
                <a:cubicBezTo>
                  <a:pt x="7514" y="21121"/>
                  <a:pt x="8160" y="21302"/>
                  <a:pt x="8814" y="21422"/>
                </a:cubicBezTo>
                <a:lnTo>
                  <a:pt x="8985" y="20499"/>
                </a:lnTo>
                <a:cubicBezTo>
                  <a:pt x="8387" y="20389"/>
                  <a:pt x="7797" y="20223"/>
                  <a:pt x="7231" y="20006"/>
                </a:cubicBezTo>
                <a:cubicBezTo>
                  <a:pt x="7231" y="20006"/>
                  <a:pt x="6893" y="20882"/>
                  <a:pt x="6893" y="20882"/>
                </a:cubicBezTo>
                <a:close/>
                <a:moveTo>
                  <a:pt x="21553" y="9794"/>
                </a:moveTo>
                <a:lnTo>
                  <a:pt x="20617" y="9880"/>
                </a:lnTo>
                <a:cubicBezTo>
                  <a:pt x="20644" y="10182"/>
                  <a:pt x="20659" y="10492"/>
                  <a:pt x="20659" y="10800"/>
                </a:cubicBezTo>
                <a:cubicBezTo>
                  <a:pt x="20659" y="11099"/>
                  <a:pt x="20645" y="11401"/>
                  <a:pt x="20619" y="11699"/>
                </a:cubicBezTo>
                <a:lnTo>
                  <a:pt x="21556" y="11784"/>
                </a:lnTo>
                <a:cubicBezTo>
                  <a:pt x="21585" y="11458"/>
                  <a:pt x="21600" y="11127"/>
                  <a:pt x="21600" y="10800"/>
                </a:cubicBezTo>
                <a:cubicBezTo>
                  <a:pt x="21599" y="10462"/>
                  <a:pt x="21584" y="10124"/>
                  <a:pt x="21553" y="9794"/>
                </a:cubicBezTo>
                <a:moveTo>
                  <a:pt x="21187" y="7835"/>
                </a:moveTo>
                <a:cubicBezTo>
                  <a:pt x="21005" y="7197"/>
                  <a:pt x="20761" y="6573"/>
                  <a:pt x="20463" y="5978"/>
                </a:cubicBezTo>
                <a:lnTo>
                  <a:pt x="19622" y="6399"/>
                </a:lnTo>
                <a:cubicBezTo>
                  <a:pt x="19893" y="6941"/>
                  <a:pt x="20115" y="7510"/>
                  <a:pt x="20282" y="8094"/>
                </a:cubicBezTo>
                <a:cubicBezTo>
                  <a:pt x="20282" y="8094"/>
                  <a:pt x="21187" y="7835"/>
                  <a:pt x="21187" y="7835"/>
                </a:cubicBezTo>
                <a:close/>
                <a:moveTo>
                  <a:pt x="19632" y="15184"/>
                </a:moveTo>
                <a:lnTo>
                  <a:pt x="20474" y="15602"/>
                </a:lnTo>
                <a:cubicBezTo>
                  <a:pt x="20770" y="15008"/>
                  <a:pt x="21012" y="14383"/>
                  <a:pt x="21194" y="13743"/>
                </a:cubicBezTo>
                <a:lnTo>
                  <a:pt x="20288" y="13487"/>
                </a:lnTo>
                <a:cubicBezTo>
                  <a:pt x="20123" y="14071"/>
                  <a:pt x="19901" y="14642"/>
                  <a:pt x="19632" y="15184"/>
                </a:cubicBezTo>
                <a:moveTo>
                  <a:pt x="17446" y="18078"/>
                </a:moveTo>
                <a:lnTo>
                  <a:pt x="18081" y="18771"/>
                </a:lnTo>
                <a:cubicBezTo>
                  <a:pt x="18572" y="18323"/>
                  <a:pt x="19024" y="17827"/>
                  <a:pt x="19424" y="17297"/>
                </a:cubicBezTo>
                <a:lnTo>
                  <a:pt x="18672" y="16732"/>
                </a:lnTo>
                <a:cubicBezTo>
                  <a:pt x="18307" y="17216"/>
                  <a:pt x="17894" y="17669"/>
                  <a:pt x="17446" y="18078"/>
                </a:cubicBezTo>
                <a:moveTo>
                  <a:pt x="8924" y="1113"/>
                </a:moveTo>
                <a:lnTo>
                  <a:pt x="8748" y="190"/>
                </a:lnTo>
                <a:cubicBezTo>
                  <a:pt x="8093" y="315"/>
                  <a:pt x="7448" y="501"/>
                  <a:pt x="6830" y="743"/>
                </a:cubicBezTo>
                <a:lnTo>
                  <a:pt x="7173" y="1617"/>
                </a:lnTo>
                <a:cubicBezTo>
                  <a:pt x="7738" y="1396"/>
                  <a:pt x="8327" y="1226"/>
                  <a:pt x="8924" y="1113"/>
                </a:cubicBezTo>
                <a:moveTo>
                  <a:pt x="12594" y="1105"/>
                </a:moveTo>
                <a:lnTo>
                  <a:pt x="12765" y="182"/>
                </a:lnTo>
                <a:cubicBezTo>
                  <a:pt x="12115" y="61"/>
                  <a:pt x="11448" y="0"/>
                  <a:pt x="10788" y="0"/>
                </a:cubicBezTo>
                <a:lnTo>
                  <a:pt x="10787" y="0"/>
                </a:lnTo>
                <a:lnTo>
                  <a:pt x="10736" y="0"/>
                </a:lnTo>
                <a:lnTo>
                  <a:pt x="10779" y="940"/>
                </a:lnTo>
                <a:cubicBezTo>
                  <a:pt x="11389" y="940"/>
                  <a:pt x="12000" y="995"/>
                  <a:pt x="12594" y="1105"/>
                </a:cubicBezTo>
                <a:moveTo>
                  <a:pt x="16473" y="1615"/>
                </a:moveTo>
                <a:cubicBezTo>
                  <a:pt x="15908" y="1264"/>
                  <a:pt x="15306" y="966"/>
                  <a:pt x="14686" y="726"/>
                </a:cubicBezTo>
                <a:lnTo>
                  <a:pt x="14347" y="1602"/>
                </a:lnTo>
                <a:cubicBezTo>
                  <a:pt x="14912" y="1821"/>
                  <a:pt x="15462" y="2094"/>
                  <a:pt x="15978" y="2413"/>
                </a:cubicBezTo>
                <a:cubicBezTo>
                  <a:pt x="15978" y="2413"/>
                  <a:pt x="16473" y="1615"/>
                  <a:pt x="16473" y="1615"/>
                </a:cubicBezTo>
                <a:close/>
                <a:moveTo>
                  <a:pt x="3510" y="18800"/>
                </a:moveTo>
                <a:cubicBezTo>
                  <a:pt x="4003" y="19247"/>
                  <a:pt x="4539" y="19650"/>
                  <a:pt x="5105" y="19997"/>
                </a:cubicBezTo>
                <a:lnTo>
                  <a:pt x="5599" y="19198"/>
                </a:lnTo>
                <a:cubicBezTo>
                  <a:pt x="5083" y="18881"/>
                  <a:pt x="4592" y="18513"/>
                  <a:pt x="4142" y="18105"/>
                </a:cubicBezTo>
                <a:cubicBezTo>
                  <a:pt x="4142" y="18105"/>
                  <a:pt x="3510" y="18800"/>
                  <a:pt x="3510" y="18800"/>
                </a:cubicBezTo>
                <a:close/>
                <a:moveTo>
                  <a:pt x="2873" y="4886"/>
                </a:moveTo>
                <a:lnTo>
                  <a:pt x="2120" y="4322"/>
                </a:lnTo>
                <a:cubicBezTo>
                  <a:pt x="1721" y="4854"/>
                  <a:pt x="1369" y="5424"/>
                  <a:pt x="1074" y="6018"/>
                </a:cubicBezTo>
                <a:lnTo>
                  <a:pt x="1917" y="6435"/>
                </a:lnTo>
                <a:cubicBezTo>
                  <a:pt x="2186" y="5892"/>
                  <a:pt x="2508" y="5371"/>
                  <a:pt x="2873" y="4886"/>
                </a:cubicBezTo>
                <a:moveTo>
                  <a:pt x="5546" y="2435"/>
                </a:moveTo>
                <a:lnTo>
                  <a:pt x="5048" y="1639"/>
                </a:lnTo>
                <a:cubicBezTo>
                  <a:pt x="4484" y="1991"/>
                  <a:pt x="3950" y="2397"/>
                  <a:pt x="3460" y="2846"/>
                </a:cubicBezTo>
                <a:lnTo>
                  <a:pt x="4096" y="3538"/>
                </a:lnTo>
                <a:cubicBezTo>
                  <a:pt x="4544" y="3127"/>
                  <a:pt x="5032" y="2756"/>
                  <a:pt x="5546" y="2435"/>
                </a:cubicBezTo>
                <a:moveTo>
                  <a:pt x="1105" y="15642"/>
                </a:moveTo>
                <a:cubicBezTo>
                  <a:pt x="1403" y="16235"/>
                  <a:pt x="1759" y="16804"/>
                  <a:pt x="2161" y="17332"/>
                </a:cubicBezTo>
                <a:lnTo>
                  <a:pt x="2910" y="16763"/>
                </a:lnTo>
                <a:cubicBezTo>
                  <a:pt x="2542" y="16281"/>
                  <a:pt x="2218" y="15762"/>
                  <a:pt x="1945" y="15220"/>
                </a:cubicBezTo>
                <a:cubicBezTo>
                  <a:pt x="1945" y="15220"/>
                  <a:pt x="1105" y="15642"/>
                  <a:pt x="1105" y="15642"/>
                </a:cubicBezTo>
                <a:close/>
                <a:moveTo>
                  <a:pt x="1265" y="8133"/>
                </a:moveTo>
                <a:lnTo>
                  <a:pt x="359" y="7879"/>
                </a:lnTo>
                <a:cubicBezTo>
                  <a:pt x="179" y="8516"/>
                  <a:pt x="59" y="9176"/>
                  <a:pt x="0" y="9838"/>
                </a:cubicBezTo>
                <a:lnTo>
                  <a:pt x="938" y="9921"/>
                </a:lnTo>
                <a:cubicBezTo>
                  <a:pt x="991" y="9316"/>
                  <a:pt x="1101" y="8714"/>
                  <a:pt x="1265" y="8133"/>
                </a:cubicBezTo>
                <a:moveTo>
                  <a:pt x="943" y="11741"/>
                </a:moveTo>
                <a:lnTo>
                  <a:pt x="6" y="11829"/>
                </a:lnTo>
                <a:cubicBezTo>
                  <a:pt x="69" y="12492"/>
                  <a:pt x="194" y="13151"/>
                  <a:pt x="377" y="13786"/>
                </a:cubicBezTo>
                <a:lnTo>
                  <a:pt x="1281" y="13527"/>
                </a:lnTo>
                <a:cubicBezTo>
                  <a:pt x="1114" y="12946"/>
                  <a:pt x="1000" y="12346"/>
                  <a:pt x="943" y="1174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1" name="Shape 2722"/>
          <p:cNvSpPr/>
          <p:nvPr/>
        </p:nvSpPr>
        <p:spPr>
          <a:xfrm>
            <a:off x="10489778" y="3094135"/>
            <a:ext cx="361179" cy="361179"/>
          </a:xfrm>
          <a:custGeom>
            <a:avLst/>
            <a:gdLst/>
            <a:ahLst/>
            <a:cxnLst>
              <a:cxn ang="0">
                <a:pos x="wd2" y="hd2"/>
              </a:cxn>
              <a:cxn ang="5400000">
                <a:pos x="wd2" y="hd2"/>
              </a:cxn>
              <a:cxn ang="10800000">
                <a:pos x="wd2" y="hd2"/>
              </a:cxn>
              <a:cxn ang="16200000">
                <a:pos x="wd2" y="hd2"/>
              </a:cxn>
            </a:cxnLst>
            <a:rect l="0" t="0" r="r" b="b"/>
            <a:pathLst>
              <a:path w="21600" h="21600" extrusionOk="0">
                <a:moveTo>
                  <a:pt x="10800" y="20661"/>
                </a:moveTo>
                <a:lnTo>
                  <a:pt x="10802" y="21600"/>
                </a:lnTo>
                <a:cubicBezTo>
                  <a:pt x="11469" y="21598"/>
                  <a:pt x="12137" y="21536"/>
                  <a:pt x="12788" y="21415"/>
                </a:cubicBezTo>
                <a:lnTo>
                  <a:pt x="12615" y="20491"/>
                </a:lnTo>
                <a:cubicBezTo>
                  <a:pt x="12020" y="20603"/>
                  <a:pt x="11409" y="20660"/>
                  <a:pt x="10800" y="20661"/>
                </a:cubicBezTo>
                <a:moveTo>
                  <a:pt x="14365" y="19991"/>
                </a:moveTo>
                <a:lnTo>
                  <a:pt x="14707" y="20866"/>
                </a:lnTo>
                <a:cubicBezTo>
                  <a:pt x="15328" y="20625"/>
                  <a:pt x="15928" y="20324"/>
                  <a:pt x="16492" y="19973"/>
                </a:cubicBezTo>
                <a:lnTo>
                  <a:pt x="15994" y="19176"/>
                </a:lnTo>
                <a:cubicBezTo>
                  <a:pt x="15479" y="19497"/>
                  <a:pt x="14932" y="19771"/>
                  <a:pt x="14365" y="19991"/>
                </a:cubicBezTo>
                <a:moveTo>
                  <a:pt x="11293" y="16211"/>
                </a:moveTo>
                <a:lnTo>
                  <a:pt x="11293" y="6576"/>
                </a:lnTo>
                <a:lnTo>
                  <a:pt x="14395" y="9672"/>
                </a:lnTo>
                <a:cubicBezTo>
                  <a:pt x="14484" y="9761"/>
                  <a:pt x="14607" y="9816"/>
                  <a:pt x="14743" y="9816"/>
                </a:cubicBezTo>
                <a:cubicBezTo>
                  <a:pt x="15016" y="9816"/>
                  <a:pt x="15236" y="9596"/>
                  <a:pt x="15236" y="9324"/>
                </a:cubicBezTo>
                <a:cubicBezTo>
                  <a:pt x="15236" y="9189"/>
                  <a:pt x="15181" y="9065"/>
                  <a:pt x="15092" y="8976"/>
                </a:cubicBezTo>
                <a:lnTo>
                  <a:pt x="11149" y="5041"/>
                </a:lnTo>
                <a:cubicBezTo>
                  <a:pt x="11059" y="4952"/>
                  <a:pt x="10936" y="4897"/>
                  <a:pt x="10800" y="4897"/>
                </a:cubicBezTo>
                <a:cubicBezTo>
                  <a:pt x="10664" y="4897"/>
                  <a:pt x="10541" y="4952"/>
                  <a:pt x="10452" y="5041"/>
                </a:cubicBezTo>
                <a:lnTo>
                  <a:pt x="6509" y="8976"/>
                </a:lnTo>
                <a:cubicBezTo>
                  <a:pt x="6419" y="9065"/>
                  <a:pt x="6364" y="9189"/>
                  <a:pt x="6364" y="9324"/>
                </a:cubicBezTo>
                <a:cubicBezTo>
                  <a:pt x="6364" y="9596"/>
                  <a:pt x="6584" y="9816"/>
                  <a:pt x="6857" y="9816"/>
                </a:cubicBezTo>
                <a:cubicBezTo>
                  <a:pt x="6993" y="9816"/>
                  <a:pt x="7116" y="9761"/>
                  <a:pt x="7206" y="9672"/>
                </a:cubicBezTo>
                <a:lnTo>
                  <a:pt x="10307" y="6576"/>
                </a:lnTo>
                <a:lnTo>
                  <a:pt x="10307" y="16211"/>
                </a:lnTo>
                <a:cubicBezTo>
                  <a:pt x="10307" y="16483"/>
                  <a:pt x="10528" y="16703"/>
                  <a:pt x="10800" y="16703"/>
                </a:cubicBezTo>
                <a:cubicBezTo>
                  <a:pt x="11072" y="16703"/>
                  <a:pt x="11293" y="16483"/>
                  <a:pt x="11293" y="16211"/>
                </a:cubicBezTo>
                <a:moveTo>
                  <a:pt x="17446" y="18078"/>
                </a:moveTo>
                <a:lnTo>
                  <a:pt x="18081" y="18770"/>
                </a:lnTo>
                <a:cubicBezTo>
                  <a:pt x="18572" y="18323"/>
                  <a:pt x="19024" y="17827"/>
                  <a:pt x="19424" y="17297"/>
                </a:cubicBezTo>
                <a:lnTo>
                  <a:pt x="18673" y="16732"/>
                </a:lnTo>
                <a:cubicBezTo>
                  <a:pt x="18307" y="17216"/>
                  <a:pt x="17894" y="17669"/>
                  <a:pt x="17446" y="18078"/>
                </a:cubicBezTo>
                <a:moveTo>
                  <a:pt x="21553" y="9794"/>
                </a:moveTo>
                <a:lnTo>
                  <a:pt x="20617" y="9880"/>
                </a:lnTo>
                <a:cubicBezTo>
                  <a:pt x="20645" y="10182"/>
                  <a:pt x="20659" y="10492"/>
                  <a:pt x="20659" y="10800"/>
                </a:cubicBezTo>
                <a:cubicBezTo>
                  <a:pt x="20659" y="11099"/>
                  <a:pt x="20646" y="11401"/>
                  <a:pt x="20619" y="11699"/>
                </a:cubicBezTo>
                <a:lnTo>
                  <a:pt x="21556" y="11784"/>
                </a:lnTo>
                <a:cubicBezTo>
                  <a:pt x="21586" y="11458"/>
                  <a:pt x="21600" y="11127"/>
                  <a:pt x="21600" y="10800"/>
                </a:cubicBezTo>
                <a:cubicBezTo>
                  <a:pt x="21600" y="10462"/>
                  <a:pt x="21584" y="10124"/>
                  <a:pt x="21553" y="9794"/>
                </a:cubicBezTo>
                <a:moveTo>
                  <a:pt x="18660" y="4853"/>
                </a:moveTo>
                <a:lnTo>
                  <a:pt x="19412" y="4287"/>
                </a:lnTo>
                <a:cubicBezTo>
                  <a:pt x="19011" y="3759"/>
                  <a:pt x="18558" y="3264"/>
                  <a:pt x="18066" y="2816"/>
                </a:cubicBezTo>
                <a:lnTo>
                  <a:pt x="17432" y="3510"/>
                </a:lnTo>
                <a:cubicBezTo>
                  <a:pt x="17882" y="3919"/>
                  <a:pt x="18295" y="4371"/>
                  <a:pt x="18660" y="4853"/>
                </a:cubicBezTo>
                <a:moveTo>
                  <a:pt x="6893" y="20882"/>
                </a:moveTo>
                <a:cubicBezTo>
                  <a:pt x="7513" y="21121"/>
                  <a:pt x="8160" y="21302"/>
                  <a:pt x="8814" y="21422"/>
                </a:cubicBezTo>
                <a:lnTo>
                  <a:pt x="8984" y="20499"/>
                </a:lnTo>
                <a:cubicBezTo>
                  <a:pt x="8387" y="20389"/>
                  <a:pt x="7797" y="20223"/>
                  <a:pt x="7231" y="20006"/>
                </a:cubicBezTo>
                <a:cubicBezTo>
                  <a:pt x="7231" y="20006"/>
                  <a:pt x="6893" y="20882"/>
                  <a:pt x="6893" y="20882"/>
                </a:cubicBezTo>
                <a:close/>
                <a:moveTo>
                  <a:pt x="19632" y="15184"/>
                </a:moveTo>
                <a:lnTo>
                  <a:pt x="20474" y="15602"/>
                </a:lnTo>
                <a:cubicBezTo>
                  <a:pt x="20770" y="15008"/>
                  <a:pt x="21013" y="14383"/>
                  <a:pt x="21194" y="13743"/>
                </a:cubicBezTo>
                <a:lnTo>
                  <a:pt x="20288" y="13487"/>
                </a:lnTo>
                <a:cubicBezTo>
                  <a:pt x="20123" y="14071"/>
                  <a:pt x="19902" y="14642"/>
                  <a:pt x="19632" y="15184"/>
                </a:cubicBezTo>
                <a:moveTo>
                  <a:pt x="21187" y="7835"/>
                </a:moveTo>
                <a:cubicBezTo>
                  <a:pt x="21005" y="7197"/>
                  <a:pt x="20761" y="6573"/>
                  <a:pt x="20464" y="5978"/>
                </a:cubicBezTo>
                <a:lnTo>
                  <a:pt x="19622" y="6399"/>
                </a:lnTo>
                <a:cubicBezTo>
                  <a:pt x="19893" y="6941"/>
                  <a:pt x="20115" y="7510"/>
                  <a:pt x="20282" y="8094"/>
                </a:cubicBezTo>
                <a:cubicBezTo>
                  <a:pt x="20282" y="8094"/>
                  <a:pt x="21187" y="7835"/>
                  <a:pt x="21187" y="7835"/>
                </a:cubicBezTo>
                <a:close/>
                <a:moveTo>
                  <a:pt x="8923" y="1113"/>
                </a:moveTo>
                <a:lnTo>
                  <a:pt x="8747" y="190"/>
                </a:lnTo>
                <a:cubicBezTo>
                  <a:pt x="8093" y="315"/>
                  <a:pt x="7448" y="501"/>
                  <a:pt x="6829" y="743"/>
                </a:cubicBezTo>
                <a:lnTo>
                  <a:pt x="7174" y="1617"/>
                </a:lnTo>
                <a:cubicBezTo>
                  <a:pt x="7737" y="1396"/>
                  <a:pt x="8326" y="1226"/>
                  <a:pt x="8923" y="1113"/>
                </a:cubicBezTo>
                <a:moveTo>
                  <a:pt x="16474" y="1615"/>
                </a:moveTo>
                <a:cubicBezTo>
                  <a:pt x="15907" y="1264"/>
                  <a:pt x="15307" y="966"/>
                  <a:pt x="14687" y="726"/>
                </a:cubicBezTo>
                <a:lnTo>
                  <a:pt x="14346" y="1602"/>
                </a:lnTo>
                <a:cubicBezTo>
                  <a:pt x="14913" y="1821"/>
                  <a:pt x="15462" y="2094"/>
                  <a:pt x="15978" y="2413"/>
                </a:cubicBezTo>
                <a:cubicBezTo>
                  <a:pt x="15978" y="2413"/>
                  <a:pt x="16474" y="1615"/>
                  <a:pt x="16474" y="1615"/>
                </a:cubicBezTo>
                <a:close/>
                <a:moveTo>
                  <a:pt x="2873" y="4886"/>
                </a:moveTo>
                <a:lnTo>
                  <a:pt x="2120" y="4322"/>
                </a:lnTo>
                <a:cubicBezTo>
                  <a:pt x="1720" y="4853"/>
                  <a:pt x="1368" y="5424"/>
                  <a:pt x="1074" y="6018"/>
                </a:cubicBezTo>
                <a:lnTo>
                  <a:pt x="1917" y="6435"/>
                </a:lnTo>
                <a:cubicBezTo>
                  <a:pt x="2186" y="5892"/>
                  <a:pt x="2508" y="5371"/>
                  <a:pt x="2873" y="4886"/>
                </a:cubicBezTo>
                <a:moveTo>
                  <a:pt x="3509" y="18800"/>
                </a:moveTo>
                <a:cubicBezTo>
                  <a:pt x="4003" y="19247"/>
                  <a:pt x="4539" y="19650"/>
                  <a:pt x="5104" y="19997"/>
                </a:cubicBezTo>
                <a:lnTo>
                  <a:pt x="5598" y="19198"/>
                </a:lnTo>
                <a:cubicBezTo>
                  <a:pt x="5082" y="18881"/>
                  <a:pt x="4592" y="18513"/>
                  <a:pt x="4142" y="18105"/>
                </a:cubicBezTo>
                <a:cubicBezTo>
                  <a:pt x="4142" y="18105"/>
                  <a:pt x="3509" y="18800"/>
                  <a:pt x="3509" y="18800"/>
                </a:cubicBezTo>
                <a:close/>
                <a:moveTo>
                  <a:pt x="12594" y="1105"/>
                </a:moveTo>
                <a:lnTo>
                  <a:pt x="12765" y="182"/>
                </a:lnTo>
                <a:cubicBezTo>
                  <a:pt x="12116" y="61"/>
                  <a:pt x="11448" y="0"/>
                  <a:pt x="10788" y="0"/>
                </a:cubicBezTo>
                <a:lnTo>
                  <a:pt x="10787" y="0"/>
                </a:lnTo>
                <a:lnTo>
                  <a:pt x="10736" y="0"/>
                </a:lnTo>
                <a:lnTo>
                  <a:pt x="10779" y="940"/>
                </a:lnTo>
                <a:cubicBezTo>
                  <a:pt x="11389" y="940"/>
                  <a:pt x="12000" y="995"/>
                  <a:pt x="12594" y="1105"/>
                </a:cubicBezTo>
                <a:moveTo>
                  <a:pt x="1104" y="15642"/>
                </a:moveTo>
                <a:cubicBezTo>
                  <a:pt x="1403" y="16235"/>
                  <a:pt x="1758" y="16804"/>
                  <a:pt x="2161" y="17332"/>
                </a:cubicBezTo>
                <a:lnTo>
                  <a:pt x="2910" y="16763"/>
                </a:lnTo>
                <a:cubicBezTo>
                  <a:pt x="2542" y="16281"/>
                  <a:pt x="2218" y="15762"/>
                  <a:pt x="1945" y="15220"/>
                </a:cubicBezTo>
                <a:cubicBezTo>
                  <a:pt x="1945" y="15220"/>
                  <a:pt x="1104" y="15642"/>
                  <a:pt x="1104" y="15642"/>
                </a:cubicBezTo>
                <a:close/>
                <a:moveTo>
                  <a:pt x="5546" y="2435"/>
                </a:moveTo>
                <a:lnTo>
                  <a:pt x="5047" y="1639"/>
                </a:lnTo>
                <a:cubicBezTo>
                  <a:pt x="4484" y="1991"/>
                  <a:pt x="3950" y="2397"/>
                  <a:pt x="3460" y="2846"/>
                </a:cubicBezTo>
                <a:lnTo>
                  <a:pt x="4096" y="3538"/>
                </a:lnTo>
                <a:cubicBezTo>
                  <a:pt x="4544" y="3127"/>
                  <a:pt x="5031" y="2756"/>
                  <a:pt x="5546" y="2435"/>
                </a:cubicBezTo>
                <a:moveTo>
                  <a:pt x="1264" y="8133"/>
                </a:moveTo>
                <a:lnTo>
                  <a:pt x="358" y="7879"/>
                </a:lnTo>
                <a:cubicBezTo>
                  <a:pt x="179" y="8516"/>
                  <a:pt x="59" y="9176"/>
                  <a:pt x="0" y="9838"/>
                </a:cubicBezTo>
                <a:lnTo>
                  <a:pt x="938" y="9921"/>
                </a:lnTo>
                <a:cubicBezTo>
                  <a:pt x="991" y="9317"/>
                  <a:pt x="1101" y="8714"/>
                  <a:pt x="1264" y="8133"/>
                </a:cubicBezTo>
                <a:moveTo>
                  <a:pt x="942" y="11741"/>
                </a:moveTo>
                <a:lnTo>
                  <a:pt x="6" y="11829"/>
                </a:lnTo>
                <a:cubicBezTo>
                  <a:pt x="69" y="12492"/>
                  <a:pt x="194" y="13151"/>
                  <a:pt x="377" y="13786"/>
                </a:cubicBezTo>
                <a:lnTo>
                  <a:pt x="1281" y="13527"/>
                </a:lnTo>
                <a:cubicBezTo>
                  <a:pt x="1114" y="12946"/>
                  <a:pt x="1000" y="12346"/>
                  <a:pt x="942" y="1174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2" name="Shape 2723"/>
          <p:cNvSpPr/>
          <p:nvPr/>
        </p:nvSpPr>
        <p:spPr>
          <a:xfrm>
            <a:off x="11184564"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8345" y="10309"/>
                </a:moveTo>
                <a:lnTo>
                  <a:pt x="7899" y="10309"/>
                </a:lnTo>
                <a:cubicBezTo>
                  <a:pt x="7974" y="9863"/>
                  <a:pt x="8153" y="9453"/>
                  <a:pt x="8405" y="9099"/>
                </a:cubicBezTo>
                <a:lnTo>
                  <a:pt x="8717" y="9412"/>
                </a:lnTo>
                <a:cubicBezTo>
                  <a:pt x="8909" y="9604"/>
                  <a:pt x="9220" y="9604"/>
                  <a:pt x="9412" y="9412"/>
                </a:cubicBezTo>
                <a:cubicBezTo>
                  <a:pt x="9603" y="9220"/>
                  <a:pt x="9603" y="8909"/>
                  <a:pt x="9412" y="8717"/>
                </a:cubicBezTo>
                <a:lnTo>
                  <a:pt x="9101" y="8407"/>
                </a:lnTo>
                <a:cubicBezTo>
                  <a:pt x="9454" y="8157"/>
                  <a:pt x="9864" y="7979"/>
                  <a:pt x="10309" y="7904"/>
                </a:cubicBezTo>
                <a:lnTo>
                  <a:pt x="10309" y="8345"/>
                </a:lnTo>
                <a:cubicBezTo>
                  <a:pt x="10309" y="8617"/>
                  <a:pt x="10529" y="8836"/>
                  <a:pt x="10800" y="8836"/>
                </a:cubicBezTo>
                <a:cubicBezTo>
                  <a:pt x="11071" y="8836"/>
                  <a:pt x="11291" y="8617"/>
                  <a:pt x="11291" y="8345"/>
                </a:cubicBezTo>
                <a:lnTo>
                  <a:pt x="11291" y="7904"/>
                </a:lnTo>
                <a:cubicBezTo>
                  <a:pt x="11737" y="7979"/>
                  <a:pt x="12146" y="8157"/>
                  <a:pt x="12499" y="8407"/>
                </a:cubicBezTo>
                <a:lnTo>
                  <a:pt x="12188" y="8717"/>
                </a:lnTo>
                <a:cubicBezTo>
                  <a:pt x="11997" y="8909"/>
                  <a:pt x="11997" y="9220"/>
                  <a:pt x="12188" y="9412"/>
                </a:cubicBezTo>
                <a:cubicBezTo>
                  <a:pt x="12380" y="9604"/>
                  <a:pt x="12691" y="9604"/>
                  <a:pt x="12883" y="9412"/>
                </a:cubicBezTo>
                <a:lnTo>
                  <a:pt x="13195" y="9099"/>
                </a:lnTo>
                <a:cubicBezTo>
                  <a:pt x="13447" y="9453"/>
                  <a:pt x="13626" y="9863"/>
                  <a:pt x="13701" y="10309"/>
                </a:cubicBezTo>
                <a:lnTo>
                  <a:pt x="13255" y="10309"/>
                </a:lnTo>
                <a:cubicBezTo>
                  <a:pt x="12983" y="10309"/>
                  <a:pt x="12764" y="10529"/>
                  <a:pt x="12764" y="10800"/>
                </a:cubicBezTo>
                <a:cubicBezTo>
                  <a:pt x="12764" y="11071"/>
                  <a:pt x="12983" y="11291"/>
                  <a:pt x="13255" y="11291"/>
                </a:cubicBezTo>
                <a:lnTo>
                  <a:pt x="13701" y="11291"/>
                </a:lnTo>
                <a:cubicBezTo>
                  <a:pt x="13626" y="11738"/>
                  <a:pt x="13447" y="12147"/>
                  <a:pt x="13195" y="12501"/>
                </a:cubicBezTo>
                <a:lnTo>
                  <a:pt x="12883" y="12188"/>
                </a:lnTo>
                <a:cubicBezTo>
                  <a:pt x="12691" y="11997"/>
                  <a:pt x="12380" y="11997"/>
                  <a:pt x="12188" y="12188"/>
                </a:cubicBezTo>
                <a:cubicBezTo>
                  <a:pt x="11997" y="12380"/>
                  <a:pt x="11997" y="12691"/>
                  <a:pt x="12188" y="12883"/>
                </a:cubicBezTo>
                <a:lnTo>
                  <a:pt x="12499" y="13193"/>
                </a:lnTo>
                <a:cubicBezTo>
                  <a:pt x="12146" y="13444"/>
                  <a:pt x="11737" y="13621"/>
                  <a:pt x="11291" y="13696"/>
                </a:cubicBezTo>
                <a:lnTo>
                  <a:pt x="11291" y="13255"/>
                </a:lnTo>
                <a:cubicBezTo>
                  <a:pt x="11291" y="12983"/>
                  <a:pt x="11071" y="12764"/>
                  <a:pt x="10800" y="12764"/>
                </a:cubicBezTo>
                <a:cubicBezTo>
                  <a:pt x="10529" y="12764"/>
                  <a:pt x="10309" y="12983"/>
                  <a:pt x="10309" y="13255"/>
                </a:cubicBezTo>
                <a:lnTo>
                  <a:pt x="10309" y="13696"/>
                </a:lnTo>
                <a:cubicBezTo>
                  <a:pt x="9864" y="13621"/>
                  <a:pt x="9454" y="13444"/>
                  <a:pt x="9101" y="13193"/>
                </a:cubicBezTo>
                <a:lnTo>
                  <a:pt x="9412" y="12883"/>
                </a:lnTo>
                <a:cubicBezTo>
                  <a:pt x="9603" y="12691"/>
                  <a:pt x="9603" y="12380"/>
                  <a:pt x="9412" y="12188"/>
                </a:cubicBezTo>
                <a:cubicBezTo>
                  <a:pt x="9220" y="11997"/>
                  <a:pt x="8909" y="11997"/>
                  <a:pt x="8717" y="12188"/>
                </a:cubicBezTo>
                <a:lnTo>
                  <a:pt x="8405" y="12501"/>
                </a:lnTo>
                <a:cubicBezTo>
                  <a:pt x="8153" y="12147"/>
                  <a:pt x="7974" y="11738"/>
                  <a:pt x="7899" y="11291"/>
                </a:cubicBezTo>
                <a:lnTo>
                  <a:pt x="8345" y="11291"/>
                </a:lnTo>
                <a:cubicBezTo>
                  <a:pt x="8617" y="11291"/>
                  <a:pt x="8836" y="11071"/>
                  <a:pt x="8836" y="10800"/>
                </a:cubicBezTo>
                <a:cubicBezTo>
                  <a:pt x="8836" y="10529"/>
                  <a:pt x="8617" y="10309"/>
                  <a:pt x="8345" y="10309"/>
                </a:cubicBezTo>
                <a:moveTo>
                  <a:pt x="8023" y="13577"/>
                </a:moveTo>
                <a:lnTo>
                  <a:pt x="8023" y="13578"/>
                </a:lnTo>
                <a:cubicBezTo>
                  <a:pt x="8734" y="14288"/>
                  <a:pt x="9716" y="14727"/>
                  <a:pt x="10800" y="14727"/>
                </a:cubicBezTo>
                <a:cubicBezTo>
                  <a:pt x="11884" y="14727"/>
                  <a:pt x="12866" y="14288"/>
                  <a:pt x="13577" y="13578"/>
                </a:cubicBezTo>
                <a:lnTo>
                  <a:pt x="13577" y="13577"/>
                </a:lnTo>
                <a:lnTo>
                  <a:pt x="13577" y="13577"/>
                </a:lnTo>
                <a:cubicBezTo>
                  <a:pt x="14288" y="12866"/>
                  <a:pt x="14727" y="11884"/>
                  <a:pt x="14727" y="10800"/>
                </a:cubicBezTo>
                <a:cubicBezTo>
                  <a:pt x="14727" y="8631"/>
                  <a:pt x="12969" y="6873"/>
                  <a:pt x="10800" y="6873"/>
                </a:cubicBezTo>
                <a:cubicBezTo>
                  <a:pt x="8631" y="6873"/>
                  <a:pt x="6873" y="8631"/>
                  <a:pt x="6873" y="10800"/>
                </a:cubicBezTo>
                <a:cubicBezTo>
                  <a:pt x="6873" y="11884"/>
                  <a:pt x="7311" y="12866"/>
                  <a:pt x="8023" y="13577"/>
                </a:cubicBezTo>
                <a:cubicBezTo>
                  <a:pt x="8023" y="13577"/>
                  <a:pt x="8023" y="13577"/>
                  <a:pt x="8023" y="13577"/>
                </a:cubicBezTo>
                <a:close/>
                <a:moveTo>
                  <a:pt x="10800" y="11782"/>
                </a:moveTo>
                <a:cubicBezTo>
                  <a:pt x="11342" y="11782"/>
                  <a:pt x="11782" y="11342"/>
                  <a:pt x="11782" y="10800"/>
                </a:cubicBezTo>
                <a:cubicBezTo>
                  <a:pt x="11782" y="10258"/>
                  <a:pt x="11342" y="9818"/>
                  <a:pt x="10800" y="9818"/>
                </a:cubicBezTo>
                <a:cubicBezTo>
                  <a:pt x="10258" y="9818"/>
                  <a:pt x="9818" y="10258"/>
                  <a:pt x="9818" y="10800"/>
                </a:cubicBezTo>
                <a:cubicBezTo>
                  <a:pt x="9818" y="11342"/>
                  <a:pt x="10258" y="11782"/>
                  <a:pt x="10800" y="11782"/>
                </a:cubicBezTo>
                <a:moveTo>
                  <a:pt x="17673" y="5891"/>
                </a:moveTo>
                <a:cubicBezTo>
                  <a:pt x="17131" y="5891"/>
                  <a:pt x="16691" y="6331"/>
                  <a:pt x="16691" y="6873"/>
                </a:cubicBezTo>
                <a:lnTo>
                  <a:pt x="16691" y="7855"/>
                </a:lnTo>
                <a:cubicBezTo>
                  <a:pt x="16691" y="8396"/>
                  <a:pt x="17131" y="8836"/>
                  <a:pt x="17673" y="8836"/>
                </a:cubicBezTo>
                <a:lnTo>
                  <a:pt x="17673" y="12764"/>
                </a:lnTo>
                <a:cubicBezTo>
                  <a:pt x="17131" y="12764"/>
                  <a:pt x="16691" y="13204"/>
                  <a:pt x="16691" y="13745"/>
                </a:cubicBezTo>
                <a:lnTo>
                  <a:pt x="16691" y="14727"/>
                </a:lnTo>
                <a:cubicBezTo>
                  <a:pt x="16691" y="15270"/>
                  <a:pt x="17131" y="15709"/>
                  <a:pt x="17673" y="15709"/>
                </a:cubicBezTo>
                <a:lnTo>
                  <a:pt x="17673" y="17673"/>
                </a:lnTo>
                <a:lnTo>
                  <a:pt x="3927" y="17673"/>
                </a:lnTo>
                <a:lnTo>
                  <a:pt x="3927" y="3927"/>
                </a:lnTo>
                <a:lnTo>
                  <a:pt x="17673" y="3927"/>
                </a:lnTo>
                <a:cubicBezTo>
                  <a:pt x="17673" y="3927"/>
                  <a:pt x="17673" y="5891"/>
                  <a:pt x="17673" y="5891"/>
                </a:cubicBezTo>
                <a:close/>
                <a:moveTo>
                  <a:pt x="18655" y="5891"/>
                </a:moveTo>
                <a:lnTo>
                  <a:pt x="18655" y="2945"/>
                </a:lnTo>
                <a:lnTo>
                  <a:pt x="2945" y="2945"/>
                </a:lnTo>
                <a:lnTo>
                  <a:pt x="2945" y="18655"/>
                </a:lnTo>
                <a:lnTo>
                  <a:pt x="18655" y="18655"/>
                </a:lnTo>
                <a:lnTo>
                  <a:pt x="18655" y="15709"/>
                </a:lnTo>
                <a:cubicBezTo>
                  <a:pt x="19196" y="15709"/>
                  <a:pt x="19636" y="15270"/>
                  <a:pt x="19636" y="14727"/>
                </a:cubicBezTo>
                <a:lnTo>
                  <a:pt x="19636" y="13745"/>
                </a:lnTo>
                <a:cubicBezTo>
                  <a:pt x="19636" y="13204"/>
                  <a:pt x="19196" y="12764"/>
                  <a:pt x="18655" y="12764"/>
                </a:cubicBezTo>
                <a:lnTo>
                  <a:pt x="18655" y="8836"/>
                </a:lnTo>
                <a:cubicBezTo>
                  <a:pt x="19196" y="8836"/>
                  <a:pt x="19636" y="8396"/>
                  <a:pt x="19636" y="7855"/>
                </a:cubicBezTo>
                <a:lnTo>
                  <a:pt x="19636" y="6873"/>
                </a:lnTo>
                <a:cubicBezTo>
                  <a:pt x="19636" y="6331"/>
                  <a:pt x="19196" y="5891"/>
                  <a:pt x="18655"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3" name="Shape 2724"/>
          <p:cNvSpPr/>
          <p:nvPr/>
        </p:nvSpPr>
        <p:spPr>
          <a:xfrm>
            <a:off x="11879351"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15709"/>
                </a:moveTo>
                <a:lnTo>
                  <a:pt x="5891" y="15709"/>
                </a:lnTo>
                <a:lnTo>
                  <a:pt x="5891" y="11782"/>
                </a:lnTo>
                <a:lnTo>
                  <a:pt x="15709" y="11782"/>
                </a:lnTo>
                <a:cubicBezTo>
                  <a:pt x="15709" y="11782"/>
                  <a:pt x="15709" y="15709"/>
                  <a:pt x="15709" y="15709"/>
                </a:cubicBezTo>
                <a:close/>
                <a:moveTo>
                  <a:pt x="16691" y="10800"/>
                </a:moveTo>
                <a:lnTo>
                  <a:pt x="4909" y="10800"/>
                </a:lnTo>
                <a:lnTo>
                  <a:pt x="4909" y="16691"/>
                </a:lnTo>
                <a:lnTo>
                  <a:pt x="16691" y="16691"/>
                </a:lnTo>
                <a:cubicBezTo>
                  <a:pt x="16691" y="16691"/>
                  <a:pt x="16691" y="10800"/>
                  <a:pt x="16691" y="10800"/>
                </a:cubicBezTo>
                <a:close/>
                <a:moveTo>
                  <a:pt x="11782" y="13745"/>
                </a:moveTo>
                <a:lnTo>
                  <a:pt x="9818" y="13745"/>
                </a:lnTo>
                <a:lnTo>
                  <a:pt x="9818" y="14727"/>
                </a:lnTo>
                <a:lnTo>
                  <a:pt x="11782" y="14727"/>
                </a:lnTo>
                <a:cubicBezTo>
                  <a:pt x="11782" y="14727"/>
                  <a:pt x="11782" y="13745"/>
                  <a:pt x="11782" y="13745"/>
                </a:cubicBezTo>
                <a:close/>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1782" y="5891"/>
                </a:moveTo>
                <a:lnTo>
                  <a:pt x="9818" y="5891"/>
                </a:lnTo>
                <a:lnTo>
                  <a:pt x="9818" y="6873"/>
                </a:lnTo>
                <a:lnTo>
                  <a:pt x="11782" y="6873"/>
                </a:lnTo>
                <a:cubicBezTo>
                  <a:pt x="11782" y="6873"/>
                  <a:pt x="11782" y="5891"/>
                  <a:pt x="11782" y="5891"/>
                </a:cubicBezTo>
                <a:close/>
                <a:moveTo>
                  <a:pt x="15709" y="7855"/>
                </a:moveTo>
                <a:lnTo>
                  <a:pt x="5891" y="7855"/>
                </a:lnTo>
                <a:lnTo>
                  <a:pt x="5891" y="3927"/>
                </a:lnTo>
                <a:lnTo>
                  <a:pt x="15709" y="3927"/>
                </a:lnTo>
                <a:cubicBezTo>
                  <a:pt x="15709" y="3927"/>
                  <a:pt x="15709" y="7855"/>
                  <a:pt x="15709" y="7855"/>
                </a:cubicBezTo>
                <a:close/>
                <a:moveTo>
                  <a:pt x="16691" y="2945"/>
                </a:moveTo>
                <a:lnTo>
                  <a:pt x="4909" y="2945"/>
                </a:lnTo>
                <a:lnTo>
                  <a:pt x="4909" y="8836"/>
                </a:lnTo>
                <a:lnTo>
                  <a:pt x="16691" y="8836"/>
                </a:lnTo>
                <a:cubicBezTo>
                  <a:pt x="16691" y="8836"/>
                  <a:pt x="16691" y="2945"/>
                  <a:pt x="16691" y="294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4" name="Shape 2725"/>
          <p:cNvSpPr/>
          <p:nvPr/>
        </p:nvSpPr>
        <p:spPr>
          <a:xfrm>
            <a:off x="12574137"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8655" y="17673"/>
                </a:moveTo>
                <a:cubicBezTo>
                  <a:pt x="18655" y="18214"/>
                  <a:pt x="18214" y="18655"/>
                  <a:pt x="17673" y="18655"/>
                </a:cubicBezTo>
                <a:lnTo>
                  <a:pt x="3927" y="18655"/>
                </a:lnTo>
                <a:cubicBezTo>
                  <a:pt x="3385" y="18655"/>
                  <a:pt x="2945" y="18214"/>
                  <a:pt x="2945" y="17673"/>
                </a:cubicBezTo>
                <a:lnTo>
                  <a:pt x="2945" y="982"/>
                </a:lnTo>
                <a:lnTo>
                  <a:pt x="18655" y="982"/>
                </a:lnTo>
                <a:cubicBezTo>
                  <a:pt x="18655" y="982"/>
                  <a:pt x="18655" y="17673"/>
                  <a:pt x="18655" y="17673"/>
                </a:cubicBezTo>
                <a:close/>
                <a:moveTo>
                  <a:pt x="21109" y="0"/>
                </a:moveTo>
                <a:lnTo>
                  <a:pt x="491" y="0"/>
                </a:lnTo>
                <a:cubicBezTo>
                  <a:pt x="220" y="0"/>
                  <a:pt x="0" y="220"/>
                  <a:pt x="0" y="491"/>
                </a:cubicBezTo>
                <a:cubicBezTo>
                  <a:pt x="0" y="762"/>
                  <a:pt x="220" y="982"/>
                  <a:pt x="491" y="982"/>
                </a:cubicBezTo>
                <a:lnTo>
                  <a:pt x="1964" y="982"/>
                </a:lnTo>
                <a:lnTo>
                  <a:pt x="1964" y="17673"/>
                </a:lnTo>
                <a:cubicBezTo>
                  <a:pt x="1964" y="18757"/>
                  <a:pt x="2843" y="19636"/>
                  <a:pt x="3927" y="19636"/>
                </a:cubicBezTo>
                <a:lnTo>
                  <a:pt x="4909" y="19636"/>
                </a:lnTo>
                <a:lnTo>
                  <a:pt x="4909" y="21109"/>
                </a:lnTo>
                <a:cubicBezTo>
                  <a:pt x="4909" y="21380"/>
                  <a:pt x="5129" y="21600"/>
                  <a:pt x="5400" y="21600"/>
                </a:cubicBezTo>
                <a:cubicBezTo>
                  <a:pt x="5671" y="21600"/>
                  <a:pt x="5891" y="21380"/>
                  <a:pt x="5891" y="21109"/>
                </a:cubicBezTo>
                <a:lnTo>
                  <a:pt x="5891" y="19636"/>
                </a:lnTo>
                <a:lnTo>
                  <a:pt x="15709" y="19636"/>
                </a:lnTo>
                <a:lnTo>
                  <a:pt x="15709" y="21109"/>
                </a:lnTo>
                <a:cubicBezTo>
                  <a:pt x="15709" y="21380"/>
                  <a:pt x="15929" y="21600"/>
                  <a:pt x="16200" y="21600"/>
                </a:cubicBezTo>
                <a:cubicBezTo>
                  <a:pt x="16471" y="21600"/>
                  <a:pt x="16691" y="21380"/>
                  <a:pt x="16691" y="21109"/>
                </a:cubicBezTo>
                <a:lnTo>
                  <a:pt x="16691" y="19636"/>
                </a:lnTo>
                <a:lnTo>
                  <a:pt x="17673" y="19636"/>
                </a:lnTo>
                <a:cubicBezTo>
                  <a:pt x="18757" y="19636"/>
                  <a:pt x="19636" y="18757"/>
                  <a:pt x="19636" y="17673"/>
                </a:cubicBezTo>
                <a:lnTo>
                  <a:pt x="19636" y="982"/>
                </a:lnTo>
                <a:lnTo>
                  <a:pt x="21109" y="982"/>
                </a:lnTo>
                <a:cubicBezTo>
                  <a:pt x="21380" y="982"/>
                  <a:pt x="21600" y="762"/>
                  <a:pt x="21600" y="491"/>
                </a:cubicBezTo>
                <a:cubicBezTo>
                  <a:pt x="21600" y="220"/>
                  <a:pt x="21380" y="0"/>
                  <a:pt x="21109" y="0"/>
                </a:cubicBezTo>
                <a:moveTo>
                  <a:pt x="15709" y="10800"/>
                </a:moveTo>
                <a:lnTo>
                  <a:pt x="11782" y="10800"/>
                </a:lnTo>
                <a:lnTo>
                  <a:pt x="11782" y="9818"/>
                </a:lnTo>
                <a:lnTo>
                  <a:pt x="9818" y="9818"/>
                </a:lnTo>
                <a:lnTo>
                  <a:pt x="9818" y="10800"/>
                </a:lnTo>
                <a:lnTo>
                  <a:pt x="5891" y="10800"/>
                </a:lnTo>
                <a:lnTo>
                  <a:pt x="5891" y="8836"/>
                </a:lnTo>
                <a:lnTo>
                  <a:pt x="15709" y="8836"/>
                </a:lnTo>
                <a:cubicBezTo>
                  <a:pt x="15709" y="8836"/>
                  <a:pt x="15709" y="10800"/>
                  <a:pt x="15709" y="10800"/>
                </a:cubicBezTo>
                <a:close/>
                <a:moveTo>
                  <a:pt x="16691" y="7855"/>
                </a:moveTo>
                <a:lnTo>
                  <a:pt x="4909" y="7855"/>
                </a:lnTo>
                <a:lnTo>
                  <a:pt x="4909" y="11782"/>
                </a:lnTo>
                <a:lnTo>
                  <a:pt x="16691" y="11782"/>
                </a:lnTo>
                <a:cubicBezTo>
                  <a:pt x="16691" y="11782"/>
                  <a:pt x="16691" y="7855"/>
                  <a:pt x="16691" y="7855"/>
                </a:cubicBezTo>
                <a:close/>
                <a:moveTo>
                  <a:pt x="15709" y="15709"/>
                </a:moveTo>
                <a:lnTo>
                  <a:pt x="11782" y="15709"/>
                </a:lnTo>
                <a:lnTo>
                  <a:pt x="11782" y="14727"/>
                </a:lnTo>
                <a:lnTo>
                  <a:pt x="9818" y="14727"/>
                </a:lnTo>
                <a:lnTo>
                  <a:pt x="9818" y="15709"/>
                </a:lnTo>
                <a:lnTo>
                  <a:pt x="5891" y="15709"/>
                </a:lnTo>
                <a:lnTo>
                  <a:pt x="5891" y="13745"/>
                </a:lnTo>
                <a:lnTo>
                  <a:pt x="15709" y="13745"/>
                </a:lnTo>
                <a:cubicBezTo>
                  <a:pt x="15709" y="13745"/>
                  <a:pt x="15709" y="15709"/>
                  <a:pt x="15709" y="15709"/>
                </a:cubicBezTo>
                <a:close/>
                <a:moveTo>
                  <a:pt x="16691" y="12764"/>
                </a:moveTo>
                <a:lnTo>
                  <a:pt x="4909" y="12764"/>
                </a:lnTo>
                <a:lnTo>
                  <a:pt x="4909" y="16691"/>
                </a:lnTo>
                <a:lnTo>
                  <a:pt x="16691" y="16691"/>
                </a:lnTo>
                <a:cubicBezTo>
                  <a:pt x="16691" y="16691"/>
                  <a:pt x="16691" y="12764"/>
                  <a:pt x="16691" y="12764"/>
                </a:cubicBezTo>
                <a:close/>
                <a:moveTo>
                  <a:pt x="15709" y="5891"/>
                </a:moveTo>
                <a:lnTo>
                  <a:pt x="11782" y="5891"/>
                </a:lnTo>
                <a:lnTo>
                  <a:pt x="11782" y="4909"/>
                </a:lnTo>
                <a:lnTo>
                  <a:pt x="9818" y="4909"/>
                </a:lnTo>
                <a:lnTo>
                  <a:pt x="9818" y="5891"/>
                </a:lnTo>
                <a:lnTo>
                  <a:pt x="5891" y="5891"/>
                </a:lnTo>
                <a:lnTo>
                  <a:pt x="5891" y="3927"/>
                </a:lnTo>
                <a:lnTo>
                  <a:pt x="15709" y="3927"/>
                </a:lnTo>
                <a:cubicBezTo>
                  <a:pt x="15709" y="3927"/>
                  <a:pt x="15709" y="5891"/>
                  <a:pt x="15709" y="5891"/>
                </a:cubicBezTo>
                <a:close/>
                <a:moveTo>
                  <a:pt x="16691" y="2945"/>
                </a:moveTo>
                <a:lnTo>
                  <a:pt x="4909" y="2945"/>
                </a:lnTo>
                <a:lnTo>
                  <a:pt x="4909" y="6873"/>
                </a:lnTo>
                <a:lnTo>
                  <a:pt x="16691" y="6873"/>
                </a:lnTo>
                <a:cubicBezTo>
                  <a:pt x="16691" y="6873"/>
                  <a:pt x="16691" y="2945"/>
                  <a:pt x="16691" y="294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5" name="Shape 2726"/>
          <p:cNvSpPr/>
          <p:nvPr/>
        </p:nvSpPr>
        <p:spPr>
          <a:xfrm>
            <a:off x="13302008" y="3094135"/>
            <a:ext cx="297766" cy="363936"/>
          </a:xfrm>
          <a:custGeom>
            <a:avLst/>
            <a:gdLst/>
            <a:ahLst/>
            <a:cxnLst>
              <a:cxn ang="0">
                <a:pos x="wd2" y="hd2"/>
              </a:cxn>
              <a:cxn ang="5400000">
                <a:pos x="wd2" y="hd2"/>
              </a:cxn>
              <a:cxn ang="10800000">
                <a:pos x="wd2" y="hd2"/>
              </a:cxn>
              <a:cxn ang="16200000">
                <a:pos x="wd2" y="hd2"/>
              </a:cxn>
            </a:cxnLst>
            <a:rect l="0" t="0" r="r" b="b"/>
            <a:pathLst>
              <a:path w="21600" h="21600" extrusionOk="0">
                <a:moveTo>
                  <a:pt x="4800" y="13745"/>
                </a:moveTo>
                <a:lnTo>
                  <a:pt x="16800" y="13745"/>
                </a:lnTo>
                <a:lnTo>
                  <a:pt x="16800" y="17673"/>
                </a:lnTo>
                <a:lnTo>
                  <a:pt x="4800" y="17673"/>
                </a:lnTo>
                <a:cubicBezTo>
                  <a:pt x="4800" y="17673"/>
                  <a:pt x="4800" y="13745"/>
                  <a:pt x="4800" y="13745"/>
                </a:cubicBezTo>
                <a:close/>
                <a:moveTo>
                  <a:pt x="4800" y="8836"/>
                </a:moveTo>
                <a:lnTo>
                  <a:pt x="16800" y="8836"/>
                </a:lnTo>
                <a:lnTo>
                  <a:pt x="16800" y="12764"/>
                </a:lnTo>
                <a:lnTo>
                  <a:pt x="4800" y="12764"/>
                </a:lnTo>
                <a:cubicBezTo>
                  <a:pt x="4800" y="12764"/>
                  <a:pt x="4800" y="8836"/>
                  <a:pt x="4800" y="8836"/>
                </a:cubicBezTo>
                <a:close/>
                <a:moveTo>
                  <a:pt x="4800" y="3927"/>
                </a:moveTo>
                <a:lnTo>
                  <a:pt x="16800" y="3927"/>
                </a:lnTo>
                <a:lnTo>
                  <a:pt x="16800" y="7855"/>
                </a:lnTo>
                <a:lnTo>
                  <a:pt x="4800" y="7855"/>
                </a:lnTo>
                <a:cubicBezTo>
                  <a:pt x="4800" y="7855"/>
                  <a:pt x="4800" y="3927"/>
                  <a:pt x="4800" y="3927"/>
                </a:cubicBezTo>
                <a:close/>
                <a:moveTo>
                  <a:pt x="3600" y="18655"/>
                </a:moveTo>
                <a:lnTo>
                  <a:pt x="18000" y="18655"/>
                </a:lnTo>
                <a:lnTo>
                  <a:pt x="18000" y="2945"/>
                </a:lnTo>
                <a:lnTo>
                  <a:pt x="3600" y="2945"/>
                </a:lnTo>
                <a:cubicBezTo>
                  <a:pt x="3600" y="2945"/>
                  <a:pt x="3600" y="18655"/>
                  <a:pt x="3600" y="18655"/>
                </a:cubicBezTo>
                <a:close/>
                <a:moveTo>
                  <a:pt x="20400" y="19636"/>
                </a:moveTo>
                <a:cubicBezTo>
                  <a:pt x="20400" y="20178"/>
                  <a:pt x="19862" y="20618"/>
                  <a:pt x="19200" y="20618"/>
                </a:cubicBezTo>
                <a:lnTo>
                  <a:pt x="2400" y="20618"/>
                </a:lnTo>
                <a:cubicBezTo>
                  <a:pt x="1738" y="20618"/>
                  <a:pt x="1200" y="20178"/>
                  <a:pt x="1200" y="19636"/>
                </a:cubicBezTo>
                <a:lnTo>
                  <a:pt x="1200" y="1964"/>
                </a:lnTo>
                <a:cubicBezTo>
                  <a:pt x="1200" y="1422"/>
                  <a:pt x="1738" y="982"/>
                  <a:pt x="2400" y="982"/>
                </a:cubicBezTo>
                <a:lnTo>
                  <a:pt x="19200" y="982"/>
                </a:lnTo>
                <a:cubicBezTo>
                  <a:pt x="19862" y="982"/>
                  <a:pt x="20400" y="1422"/>
                  <a:pt x="20400" y="1964"/>
                </a:cubicBezTo>
                <a:cubicBezTo>
                  <a:pt x="20400" y="1964"/>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9600" y="16691"/>
                </a:moveTo>
                <a:lnTo>
                  <a:pt x="12000" y="16691"/>
                </a:lnTo>
                <a:lnTo>
                  <a:pt x="12000" y="15709"/>
                </a:lnTo>
                <a:lnTo>
                  <a:pt x="9600" y="15709"/>
                </a:lnTo>
                <a:cubicBezTo>
                  <a:pt x="9600" y="15709"/>
                  <a:pt x="9600" y="16691"/>
                  <a:pt x="9600" y="16691"/>
                </a:cubicBezTo>
                <a:close/>
                <a:moveTo>
                  <a:pt x="9600" y="6873"/>
                </a:moveTo>
                <a:lnTo>
                  <a:pt x="12000" y="6873"/>
                </a:lnTo>
                <a:lnTo>
                  <a:pt x="12000" y="5891"/>
                </a:lnTo>
                <a:lnTo>
                  <a:pt x="9600" y="5891"/>
                </a:lnTo>
                <a:cubicBezTo>
                  <a:pt x="9600" y="5891"/>
                  <a:pt x="9600" y="6873"/>
                  <a:pt x="9600" y="6873"/>
                </a:cubicBezTo>
                <a:close/>
                <a:moveTo>
                  <a:pt x="9600" y="11782"/>
                </a:moveTo>
                <a:lnTo>
                  <a:pt x="12000" y="11782"/>
                </a:lnTo>
                <a:lnTo>
                  <a:pt x="12000" y="10800"/>
                </a:lnTo>
                <a:lnTo>
                  <a:pt x="9600" y="10800"/>
                </a:lnTo>
                <a:cubicBezTo>
                  <a:pt x="9600" y="10800"/>
                  <a:pt x="9600" y="11782"/>
                  <a:pt x="9600" y="1178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6" name="Shape 2727"/>
          <p:cNvSpPr/>
          <p:nvPr/>
        </p:nvSpPr>
        <p:spPr>
          <a:xfrm>
            <a:off x="13963709"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5"/>
                  <a:pt x="7532" y="13745"/>
                  <a:pt x="8345" y="13745"/>
                </a:cubicBezTo>
                <a:lnTo>
                  <a:pt x="9327" y="13745"/>
                </a:lnTo>
                <a:cubicBezTo>
                  <a:pt x="10140" y="13745"/>
                  <a:pt x="10800" y="14405"/>
                  <a:pt x="10800" y="15218"/>
                </a:cubicBezTo>
                <a:cubicBezTo>
                  <a:pt x="10800" y="16031"/>
                  <a:pt x="10140" y="16691"/>
                  <a:pt x="9327" y="16691"/>
                </a:cubicBezTo>
                <a:moveTo>
                  <a:pt x="15218" y="4418"/>
                </a:moveTo>
                <a:cubicBezTo>
                  <a:pt x="15192" y="4418"/>
                  <a:pt x="15170" y="4429"/>
                  <a:pt x="15145" y="4433"/>
                </a:cubicBezTo>
                <a:lnTo>
                  <a:pt x="15143" y="4424"/>
                </a:lnTo>
                <a:lnTo>
                  <a:pt x="11483" y="3967"/>
                </a:lnTo>
                <a:cubicBezTo>
                  <a:pt x="11424" y="3942"/>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6" y="8306"/>
                </a:lnTo>
                <a:cubicBezTo>
                  <a:pt x="15085" y="8332"/>
                  <a:pt x="15150" y="8345"/>
                  <a:pt x="15218" y="8345"/>
                </a:cubicBezTo>
                <a:cubicBezTo>
                  <a:pt x="15234" y="8345"/>
                  <a:pt x="15248" y="8338"/>
                  <a:pt x="15264" y="8336"/>
                </a:cubicBezTo>
                <a:lnTo>
                  <a:pt x="15293" y="8340"/>
                </a:lnTo>
                <a:lnTo>
                  <a:pt x="15292" y="8331"/>
                </a:lnTo>
                <a:cubicBezTo>
                  <a:pt x="15526" y="8294"/>
                  <a:pt x="15709" y="8100"/>
                  <a:pt x="15709" y="7855"/>
                </a:cubicBezTo>
                <a:lnTo>
                  <a:pt x="15709" y="4909"/>
                </a:lnTo>
                <a:cubicBezTo>
                  <a:pt x="15709" y="4638"/>
                  <a:pt x="15490" y="4418"/>
                  <a:pt x="15218" y="44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7" name="Shape 2728"/>
          <p:cNvSpPr/>
          <p:nvPr/>
        </p:nvSpPr>
        <p:spPr>
          <a:xfrm>
            <a:off x="7710633"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7318"/>
                </a:moveTo>
                <a:lnTo>
                  <a:pt x="11782" y="6949"/>
                </a:lnTo>
                <a:lnTo>
                  <a:pt x="11782" y="4956"/>
                </a:lnTo>
                <a:lnTo>
                  <a:pt x="14727" y="5324"/>
                </a:lnTo>
                <a:cubicBezTo>
                  <a:pt x="14727" y="5324"/>
                  <a:pt x="14727" y="7318"/>
                  <a:pt x="14727" y="7318"/>
                </a:cubicBezTo>
                <a:close/>
                <a:moveTo>
                  <a:pt x="9327" y="16691"/>
                </a:moveTo>
                <a:lnTo>
                  <a:pt x="8345" y="16691"/>
                </a:lnTo>
                <a:cubicBezTo>
                  <a:pt x="7532" y="16691"/>
                  <a:pt x="6873" y="16031"/>
                  <a:pt x="6873" y="15218"/>
                </a:cubicBezTo>
                <a:cubicBezTo>
                  <a:pt x="6873" y="14406"/>
                  <a:pt x="7532" y="13745"/>
                  <a:pt x="8345" y="13745"/>
                </a:cubicBezTo>
                <a:lnTo>
                  <a:pt x="9327" y="13745"/>
                </a:lnTo>
                <a:cubicBezTo>
                  <a:pt x="10141" y="13745"/>
                  <a:pt x="10800" y="14406"/>
                  <a:pt x="10800" y="15218"/>
                </a:cubicBezTo>
                <a:cubicBezTo>
                  <a:pt x="10800" y="16031"/>
                  <a:pt x="10141" y="16691"/>
                  <a:pt x="9327" y="16691"/>
                </a:cubicBezTo>
                <a:moveTo>
                  <a:pt x="15218" y="4418"/>
                </a:moveTo>
                <a:cubicBezTo>
                  <a:pt x="15192" y="4418"/>
                  <a:pt x="15170" y="4429"/>
                  <a:pt x="15145" y="4433"/>
                </a:cubicBezTo>
                <a:lnTo>
                  <a:pt x="15144" y="4424"/>
                </a:lnTo>
                <a:lnTo>
                  <a:pt x="11483" y="3967"/>
                </a:lnTo>
                <a:cubicBezTo>
                  <a:pt x="11424" y="3941"/>
                  <a:pt x="11359" y="3927"/>
                  <a:pt x="11291" y="3927"/>
                </a:cubicBezTo>
                <a:cubicBezTo>
                  <a:pt x="11275" y="3927"/>
                  <a:pt x="11261" y="3935"/>
                  <a:pt x="11245" y="3937"/>
                </a:cubicBezTo>
                <a:lnTo>
                  <a:pt x="11216" y="3933"/>
                </a:lnTo>
                <a:lnTo>
                  <a:pt x="11218" y="3942"/>
                </a:lnTo>
                <a:cubicBezTo>
                  <a:pt x="10983" y="3979"/>
                  <a:pt x="10800" y="4173"/>
                  <a:pt x="10800" y="4418"/>
                </a:cubicBezTo>
                <a:lnTo>
                  <a:pt x="10800" y="13266"/>
                </a:lnTo>
                <a:cubicBezTo>
                  <a:pt x="10389" y="12955"/>
                  <a:pt x="9882" y="12764"/>
                  <a:pt x="9327" y="12764"/>
                </a:cubicBezTo>
                <a:lnTo>
                  <a:pt x="8345" y="12764"/>
                </a:lnTo>
                <a:cubicBezTo>
                  <a:pt x="6990" y="12764"/>
                  <a:pt x="5891" y="13862"/>
                  <a:pt x="5891" y="15218"/>
                </a:cubicBezTo>
                <a:cubicBezTo>
                  <a:pt x="5891" y="16574"/>
                  <a:pt x="6990" y="17673"/>
                  <a:pt x="8345" y="17673"/>
                </a:cubicBezTo>
                <a:lnTo>
                  <a:pt x="9327" y="17673"/>
                </a:lnTo>
                <a:cubicBezTo>
                  <a:pt x="10683" y="17673"/>
                  <a:pt x="11782" y="16574"/>
                  <a:pt x="11782" y="15218"/>
                </a:cubicBezTo>
                <a:lnTo>
                  <a:pt x="11782" y="7901"/>
                </a:lnTo>
                <a:lnTo>
                  <a:pt x="15027" y="8307"/>
                </a:lnTo>
                <a:cubicBezTo>
                  <a:pt x="15085" y="8332"/>
                  <a:pt x="15150" y="8345"/>
                  <a:pt x="15218" y="8345"/>
                </a:cubicBezTo>
                <a:cubicBezTo>
                  <a:pt x="15234" y="8345"/>
                  <a:pt x="15248" y="8338"/>
                  <a:pt x="15264" y="8336"/>
                </a:cubicBezTo>
                <a:lnTo>
                  <a:pt x="15293" y="8340"/>
                </a:lnTo>
                <a:lnTo>
                  <a:pt x="15291" y="8331"/>
                </a:lnTo>
                <a:cubicBezTo>
                  <a:pt x="15526" y="8294"/>
                  <a:pt x="15709" y="8100"/>
                  <a:pt x="15709" y="7855"/>
                </a:cubicBezTo>
                <a:lnTo>
                  <a:pt x="15709" y="4909"/>
                </a:lnTo>
                <a:cubicBezTo>
                  <a:pt x="15709" y="4638"/>
                  <a:pt x="15489" y="4418"/>
                  <a:pt x="15218" y="4418"/>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8" name="Shape 2729"/>
          <p:cNvSpPr/>
          <p:nvPr/>
        </p:nvSpPr>
        <p:spPr>
          <a:xfrm>
            <a:off x="8405419"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7673" y="7318"/>
                </a:moveTo>
                <a:lnTo>
                  <a:pt x="14727" y="6949"/>
                </a:lnTo>
                <a:lnTo>
                  <a:pt x="14727" y="4956"/>
                </a:lnTo>
                <a:lnTo>
                  <a:pt x="17673" y="5324"/>
                </a:lnTo>
                <a:cubicBezTo>
                  <a:pt x="17673" y="5324"/>
                  <a:pt x="17673" y="7318"/>
                  <a:pt x="17673" y="7318"/>
                </a:cubicBezTo>
                <a:close/>
                <a:moveTo>
                  <a:pt x="12273" y="16691"/>
                </a:moveTo>
                <a:lnTo>
                  <a:pt x="11291" y="16691"/>
                </a:lnTo>
                <a:cubicBezTo>
                  <a:pt x="10477" y="16691"/>
                  <a:pt x="9818" y="16031"/>
                  <a:pt x="9818" y="15218"/>
                </a:cubicBezTo>
                <a:cubicBezTo>
                  <a:pt x="9818" y="14406"/>
                  <a:pt x="10477" y="13745"/>
                  <a:pt x="11291" y="13745"/>
                </a:cubicBezTo>
                <a:lnTo>
                  <a:pt x="12273" y="13745"/>
                </a:lnTo>
                <a:cubicBezTo>
                  <a:pt x="13086" y="13745"/>
                  <a:pt x="13745" y="14406"/>
                  <a:pt x="13745" y="15218"/>
                </a:cubicBezTo>
                <a:cubicBezTo>
                  <a:pt x="13745" y="16031"/>
                  <a:pt x="13086" y="16691"/>
                  <a:pt x="12273" y="16691"/>
                </a:cubicBezTo>
                <a:moveTo>
                  <a:pt x="18164" y="4418"/>
                </a:moveTo>
                <a:cubicBezTo>
                  <a:pt x="18138" y="4418"/>
                  <a:pt x="18115" y="4429"/>
                  <a:pt x="18091" y="4433"/>
                </a:cubicBezTo>
                <a:lnTo>
                  <a:pt x="18089" y="4424"/>
                </a:lnTo>
                <a:lnTo>
                  <a:pt x="14428" y="3967"/>
                </a:lnTo>
                <a:cubicBezTo>
                  <a:pt x="14369" y="3941"/>
                  <a:pt x="14305" y="3927"/>
                  <a:pt x="14236" y="3927"/>
                </a:cubicBezTo>
                <a:cubicBezTo>
                  <a:pt x="14220" y="3927"/>
                  <a:pt x="14206" y="3935"/>
                  <a:pt x="14191" y="3937"/>
                </a:cubicBezTo>
                <a:lnTo>
                  <a:pt x="14162" y="3933"/>
                </a:lnTo>
                <a:lnTo>
                  <a:pt x="14163" y="3942"/>
                </a:lnTo>
                <a:cubicBezTo>
                  <a:pt x="13929" y="3979"/>
                  <a:pt x="13745" y="4173"/>
                  <a:pt x="13745" y="4418"/>
                </a:cubicBezTo>
                <a:lnTo>
                  <a:pt x="13745" y="13266"/>
                </a:lnTo>
                <a:cubicBezTo>
                  <a:pt x="13335" y="12955"/>
                  <a:pt x="12828" y="12764"/>
                  <a:pt x="12273" y="12764"/>
                </a:cubicBezTo>
                <a:lnTo>
                  <a:pt x="11291" y="12764"/>
                </a:lnTo>
                <a:cubicBezTo>
                  <a:pt x="9935" y="12764"/>
                  <a:pt x="8836" y="13862"/>
                  <a:pt x="8836" y="15218"/>
                </a:cubicBezTo>
                <a:cubicBezTo>
                  <a:pt x="8836" y="16574"/>
                  <a:pt x="9935" y="17673"/>
                  <a:pt x="11291" y="17673"/>
                </a:cubicBezTo>
                <a:lnTo>
                  <a:pt x="12273" y="17673"/>
                </a:lnTo>
                <a:cubicBezTo>
                  <a:pt x="13629" y="17673"/>
                  <a:pt x="14727" y="16574"/>
                  <a:pt x="14727" y="15218"/>
                </a:cubicBezTo>
                <a:lnTo>
                  <a:pt x="14727" y="7901"/>
                </a:lnTo>
                <a:lnTo>
                  <a:pt x="17972" y="8307"/>
                </a:lnTo>
                <a:cubicBezTo>
                  <a:pt x="18031" y="8332"/>
                  <a:pt x="18095" y="8345"/>
                  <a:pt x="18164" y="8345"/>
                </a:cubicBezTo>
                <a:cubicBezTo>
                  <a:pt x="18180" y="8345"/>
                  <a:pt x="18194" y="8338"/>
                  <a:pt x="18210" y="8336"/>
                </a:cubicBezTo>
                <a:lnTo>
                  <a:pt x="18238" y="8340"/>
                </a:lnTo>
                <a:lnTo>
                  <a:pt x="18237" y="8331"/>
                </a:lnTo>
                <a:cubicBezTo>
                  <a:pt x="18471" y="8294"/>
                  <a:pt x="18655" y="8100"/>
                  <a:pt x="18655" y="7855"/>
                </a:cubicBezTo>
                <a:lnTo>
                  <a:pt x="18655" y="4909"/>
                </a:lnTo>
                <a:cubicBezTo>
                  <a:pt x="18655" y="4638"/>
                  <a:pt x="18434" y="4418"/>
                  <a:pt x="18164" y="4418"/>
                </a:cubicBezTo>
                <a:moveTo>
                  <a:pt x="10800" y="10309"/>
                </a:moveTo>
                <a:cubicBezTo>
                  <a:pt x="10800" y="10038"/>
                  <a:pt x="10580" y="9818"/>
                  <a:pt x="10309" y="9818"/>
                </a:cubicBezTo>
                <a:lnTo>
                  <a:pt x="4418" y="9818"/>
                </a:lnTo>
                <a:cubicBezTo>
                  <a:pt x="4147" y="9818"/>
                  <a:pt x="3927" y="10038"/>
                  <a:pt x="3927" y="10309"/>
                </a:cubicBezTo>
                <a:cubicBezTo>
                  <a:pt x="3927" y="10580"/>
                  <a:pt x="4147" y="10800"/>
                  <a:pt x="4418" y="10800"/>
                </a:cubicBezTo>
                <a:lnTo>
                  <a:pt x="10309" y="10800"/>
                </a:lnTo>
                <a:cubicBezTo>
                  <a:pt x="10580" y="10800"/>
                  <a:pt x="10800" y="10580"/>
                  <a:pt x="10800" y="10309"/>
                </a:cubicBezTo>
                <a:moveTo>
                  <a:pt x="4418" y="6873"/>
                </a:moveTo>
                <a:lnTo>
                  <a:pt x="10309" y="6873"/>
                </a:lnTo>
                <a:cubicBezTo>
                  <a:pt x="10580" y="6873"/>
                  <a:pt x="10800" y="6653"/>
                  <a:pt x="10800" y="6382"/>
                </a:cubicBezTo>
                <a:cubicBezTo>
                  <a:pt x="10800" y="6110"/>
                  <a:pt x="10580" y="5891"/>
                  <a:pt x="10309" y="5891"/>
                </a:cubicBezTo>
                <a:lnTo>
                  <a:pt x="4418" y="5891"/>
                </a:lnTo>
                <a:cubicBezTo>
                  <a:pt x="4147" y="5891"/>
                  <a:pt x="3927" y="6110"/>
                  <a:pt x="3927" y="6382"/>
                </a:cubicBezTo>
                <a:cubicBezTo>
                  <a:pt x="3927" y="6653"/>
                  <a:pt x="4147" y="6873"/>
                  <a:pt x="4418" y="6873"/>
                </a:cubicBezTo>
                <a:moveTo>
                  <a:pt x="4418" y="8836"/>
                </a:moveTo>
                <a:lnTo>
                  <a:pt x="10309" y="8836"/>
                </a:lnTo>
                <a:cubicBezTo>
                  <a:pt x="10580" y="8836"/>
                  <a:pt x="10800" y="8617"/>
                  <a:pt x="10800" y="8345"/>
                </a:cubicBezTo>
                <a:cubicBezTo>
                  <a:pt x="10800" y="8074"/>
                  <a:pt x="10580" y="7855"/>
                  <a:pt x="10309" y="7855"/>
                </a:cubicBezTo>
                <a:lnTo>
                  <a:pt x="4418" y="7855"/>
                </a:lnTo>
                <a:cubicBezTo>
                  <a:pt x="4147" y="7855"/>
                  <a:pt x="3927" y="8074"/>
                  <a:pt x="3927" y="8345"/>
                </a:cubicBezTo>
                <a:cubicBezTo>
                  <a:pt x="3927" y="8617"/>
                  <a:pt x="4147" y="8836"/>
                  <a:pt x="4418" y="8836"/>
                </a:cubicBezTo>
                <a:moveTo>
                  <a:pt x="20618" y="19636"/>
                </a:moveTo>
                <a:cubicBezTo>
                  <a:pt x="20618" y="20179"/>
                  <a:pt x="20178" y="20618"/>
                  <a:pt x="19636" y="20618"/>
                </a:cubicBezTo>
                <a:lnTo>
                  <a:pt x="1964" y="20618"/>
                </a:lnTo>
                <a:cubicBezTo>
                  <a:pt x="1422" y="20618"/>
                  <a:pt x="982" y="20179"/>
                  <a:pt x="982" y="19636"/>
                </a:cubicBezTo>
                <a:lnTo>
                  <a:pt x="982" y="1964"/>
                </a:lnTo>
                <a:cubicBezTo>
                  <a:pt x="982" y="1421"/>
                  <a:pt x="1422" y="982"/>
                  <a:pt x="1964" y="982"/>
                </a:cubicBezTo>
                <a:lnTo>
                  <a:pt x="19636" y="982"/>
                </a:lnTo>
                <a:cubicBezTo>
                  <a:pt x="20178" y="982"/>
                  <a:pt x="20618" y="1421"/>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39" name="Shape 2730"/>
          <p:cNvSpPr/>
          <p:nvPr/>
        </p:nvSpPr>
        <p:spPr>
          <a:xfrm>
            <a:off x="9100206"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6691" y="5988"/>
                </a:moveTo>
                <a:lnTo>
                  <a:pt x="8836" y="7734"/>
                </a:lnTo>
                <a:lnTo>
                  <a:pt x="8836" y="5794"/>
                </a:lnTo>
                <a:lnTo>
                  <a:pt x="16691" y="4048"/>
                </a:lnTo>
                <a:cubicBezTo>
                  <a:pt x="16691" y="4048"/>
                  <a:pt x="16691" y="5988"/>
                  <a:pt x="16691" y="5988"/>
                </a:cubicBezTo>
                <a:close/>
                <a:moveTo>
                  <a:pt x="15218" y="15709"/>
                </a:moveTo>
                <a:lnTo>
                  <a:pt x="14236" y="15709"/>
                </a:lnTo>
                <a:cubicBezTo>
                  <a:pt x="13423" y="15709"/>
                  <a:pt x="12764" y="15050"/>
                  <a:pt x="12764" y="14236"/>
                </a:cubicBezTo>
                <a:cubicBezTo>
                  <a:pt x="12764" y="13423"/>
                  <a:pt x="13423" y="12764"/>
                  <a:pt x="14236" y="12764"/>
                </a:cubicBezTo>
                <a:lnTo>
                  <a:pt x="15218" y="12764"/>
                </a:lnTo>
                <a:cubicBezTo>
                  <a:pt x="16032" y="12764"/>
                  <a:pt x="16691" y="13423"/>
                  <a:pt x="16691" y="14236"/>
                </a:cubicBezTo>
                <a:cubicBezTo>
                  <a:pt x="16691" y="15050"/>
                  <a:pt x="16032" y="15709"/>
                  <a:pt x="15218" y="15709"/>
                </a:cubicBezTo>
                <a:moveTo>
                  <a:pt x="6382" y="17673"/>
                </a:moveTo>
                <a:lnTo>
                  <a:pt x="5400" y="17673"/>
                </a:lnTo>
                <a:cubicBezTo>
                  <a:pt x="4586" y="17673"/>
                  <a:pt x="3927" y="17014"/>
                  <a:pt x="3927" y="16200"/>
                </a:cubicBezTo>
                <a:cubicBezTo>
                  <a:pt x="3927" y="15387"/>
                  <a:pt x="4586" y="14727"/>
                  <a:pt x="5400" y="14727"/>
                </a:cubicBezTo>
                <a:lnTo>
                  <a:pt x="6382" y="14727"/>
                </a:lnTo>
                <a:cubicBezTo>
                  <a:pt x="7195" y="14727"/>
                  <a:pt x="7855" y="15387"/>
                  <a:pt x="7855" y="16200"/>
                </a:cubicBezTo>
                <a:cubicBezTo>
                  <a:pt x="7855" y="17014"/>
                  <a:pt x="7195" y="17673"/>
                  <a:pt x="6382" y="17673"/>
                </a:cubicBezTo>
                <a:moveTo>
                  <a:pt x="17182" y="2945"/>
                </a:moveTo>
                <a:cubicBezTo>
                  <a:pt x="17148" y="2945"/>
                  <a:pt x="17119" y="2958"/>
                  <a:pt x="17088" y="2965"/>
                </a:cubicBezTo>
                <a:lnTo>
                  <a:pt x="17086" y="2955"/>
                </a:lnTo>
                <a:lnTo>
                  <a:pt x="8249" y="4919"/>
                </a:lnTo>
                <a:lnTo>
                  <a:pt x="8251" y="4928"/>
                </a:lnTo>
                <a:cubicBezTo>
                  <a:pt x="8027" y="4973"/>
                  <a:pt x="7855" y="5162"/>
                  <a:pt x="7855" y="5400"/>
                </a:cubicBezTo>
                <a:lnTo>
                  <a:pt x="7855" y="14248"/>
                </a:lnTo>
                <a:cubicBezTo>
                  <a:pt x="7444" y="13937"/>
                  <a:pt x="6937" y="13745"/>
                  <a:pt x="6382" y="13745"/>
                </a:cubicBezTo>
                <a:lnTo>
                  <a:pt x="5400" y="13745"/>
                </a:lnTo>
                <a:cubicBezTo>
                  <a:pt x="4044" y="13745"/>
                  <a:pt x="2945" y="14844"/>
                  <a:pt x="2945" y="16200"/>
                </a:cubicBezTo>
                <a:cubicBezTo>
                  <a:pt x="2945" y="17556"/>
                  <a:pt x="4044" y="18655"/>
                  <a:pt x="5400" y="18655"/>
                </a:cubicBezTo>
                <a:lnTo>
                  <a:pt x="6382" y="18655"/>
                </a:lnTo>
                <a:cubicBezTo>
                  <a:pt x="7737" y="18655"/>
                  <a:pt x="8836" y="17556"/>
                  <a:pt x="8836" y="16200"/>
                </a:cubicBezTo>
                <a:lnTo>
                  <a:pt x="8836" y="8739"/>
                </a:lnTo>
                <a:lnTo>
                  <a:pt x="16691" y="6994"/>
                </a:lnTo>
                <a:lnTo>
                  <a:pt x="16691" y="12284"/>
                </a:lnTo>
                <a:cubicBezTo>
                  <a:pt x="16280" y="11974"/>
                  <a:pt x="15773" y="11782"/>
                  <a:pt x="15218" y="11782"/>
                </a:cubicBezTo>
                <a:lnTo>
                  <a:pt x="14236" y="11782"/>
                </a:lnTo>
                <a:cubicBezTo>
                  <a:pt x="12881" y="11782"/>
                  <a:pt x="11782" y="12881"/>
                  <a:pt x="11782" y="14236"/>
                </a:cubicBezTo>
                <a:cubicBezTo>
                  <a:pt x="11782" y="15592"/>
                  <a:pt x="12881" y="16691"/>
                  <a:pt x="14236" y="16691"/>
                </a:cubicBezTo>
                <a:lnTo>
                  <a:pt x="15218" y="16691"/>
                </a:lnTo>
                <a:cubicBezTo>
                  <a:pt x="16573" y="16691"/>
                  <a:pt x="17673" y="15592"/>
                  <a:pt x="17673" y="14236"/>
                </a:cubicBezTo>
                <a:lnTo>
                  <a:pt x="17673" y="3436"/>
                </a:lnTo>
                <a:cubicBezTo>
                  <a:pt x="17673" y="3165"/>
                  <a:pt x="17453" y="2945"/>
                  <a:pt x="17182" y="29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0" name="Shape 2731"/>
          <p:cNvSpPr/>
          <p:nvPr/>
        </p:nvSpPr>
        <p:spPr>
          <a:xfrm>
            <a:off x="9794992" y="3805464"/>
            <a:ext cx="363936" cy="330851"/>
          </a:xfrm>
          <a:custGeom>
            <a:avLst/>
            <a:gdLst/>
            <a:ahLst/>
            <a:cxnLst>
              <a:cxn ang="0">
                <a:pos x="wd2" y="hd2"/>
              </a:cxn>
              <a:cxn ang="5400000">
                <a:pos x="wd2" y="hd2"/>
              </a:cxn>
              <a:cxn ang="10800000">
                <a:pos x="wd2" y="hd2"/>
              </a:cxn>
              <a:cxn ang="16200000">
                <a:pos x="wd2" y="hd2"/>
              </a:cxn>
            </a:cxnLst>
            <a:rect l="0" t="0" r="r" b="b"/>
            <a:pathLst>
              <a:path w="21600" h="21600" extrusionOk="0">
                <a:moveTo>
                  <a:pt x="20474" y="6862"/>
                </a:moveTo>
                <a:lnTo>
                  <a:pt x="18121" y="9450"/>
                </a:lnTo>
                <a:lnTo>
                  <a:pt x="17427" y="8686"/>
                </a:lnTo>
                <a:lnTo>
                  <a:pt x="19780" y="6098"/>
                </a:lnTo>
                <a:cubicBezTo>
                  <a:pt x="19869" y="6000"/>
                  <a:pt x="19992" y="5940"/>
                  <a:pt x="20127" y="5940"/>
                </a:cubicBezTo>
                <a:cubicBezTo>
                  <a:pt x="20398" y="5940"/>
                  <a:pt x="20618" y="6182"/>
                  <a:pt x="20618" y="6480"/>
                </a:cubicBezTo>
                <a:cubicBezTo>
                  <a:pt x="20618" y="6629"/>
                  <a:pt x="20563" y="6764"/>
                  <a:pt x="20474" y="6862"/>
                </a:cubicBezTo>
                <a:moveTo>
                  <a:pt x="21600" y="6480"/>
                </a:moveTo>
                <a:cubicBezTo>
                  <a:pt x="21600" y="5586"/>
                  <a:pt x="20941" y="4860"/>
                  <a:pt x="20127" y="4860"/>
                </a:cubicBezTo>
                <a:cubicBezTo>
                  <a:pt x="19720" y="4860"/>
                  <a:pt x="19352" y="5041"/>
                  <a:pt x="19086" y="5335"/>
                </a:cubicBezTo>
                <a:lnTo>
                  <a:pt x="6813" y="18835"/>
                </a:lnTo>
                <a:cubicBezTo>
                  <a:pt x="6547" y="19128"/>
                  <a:pt x="6382" y="19533"/>
                  <a:pt x="6382" y="19980"/>
                </a:cubicBezTo>
                <a:cubicBezTo>
                  <a:pt x="6382" y="20874"/>
                  <a:pt x="7041" y="21600"/>
                  <a:pt x="7855" y="21600"/>
                </a:cubicBezTo>
                <a:cubicBezTo>
                  <a:pt x="8262" y="21600"/>
                  <a:pt x="8630" y="21419"/>
                  <a:pt x="8896" y="21125"/>
                </a:cubicBezTo>
                <a:lnTo>
                  <a:pt x="21169" y="7625"/>
                </a:lnTo>
                <a:cubicBezTo>
                  <a:pt x="21435" y="7332"/>
                  <a:pt x="21600" y="6927"/>
                  <a:pt x="21600" y="6480"/>
                </a:cubicBezTo>
                <a:moveTo>
                  <a:pt x="20127" y="14040"/>
                </a:moveTo>
                <a:lnTo>
                  <a:pt x="18655" y="14040"/>
                </a:lnTo>
                <a:lnTo>
                  <a:pt x="18655" y="11918"/>
                </a:lnTo>
                <a:lnTo>
                  <a:pt x="15744" y="15120"/>
                </a:lnTo>
                <a:lnTo>
                  <a:pt x="20127" y="15120"/>
                </a:lnTo>
                <a:cubicBezTo>
                  <a:pt x="20398" y="15120"/>
                  <a:pt x="20618" y="15362"/>
                  <a:pt x="20618" y="15660"/>
                </a:cubicBezTo>
                <a:cubicBezTo>
                  <a:pt x="20618" y="15958"/>
                  <a:pt x="20398" y="16200"/>
                  <a:pt x="20127" y="16200"/>
                </a:cubicBezTo>
                <a:lnTo>
                  <a:pt x="14762" y="16200"/>
                </a:lnTo>
                <a:lnTo>
                  <a:pt x="13780" y="17280"/>
                </a:lnTo>
                <a:lnTo>
                  <a:pt x="20127" y="17280"/>
                </a:lnTo>
                <a:cubicBezTo>
                  <a:pt x="20941" y="17280"/>
                  <a:pt x="21600" y="16554"/>
                  <a:pt x="21600" y="15660"/>
                </a:cubicBezTo>
                <a:cubicBezTo>
                  <a:pt x="21600" y="14766"/>
                  <a:pt x="20941" y="14040"/>
                  <a:pt x="20127" y="14040"/>
                </a:cubicBezTo>
                <a:moveTo>
                  <a:pt x="7820" y="16200"/>
                </a:moveTo>
                <a:lnTo>
                  <a:pt x="1473" y="16200"/>
                </a:lnTo>
                <a:cubicBezTo>
                  <a:pt x="1202" y="16200"/>
                  <a:pt x="982" y="15958"/>
                  <a:pt x="982" y="15660"/>
                </a:cubicBezTo>
                <a:cubicBezTo>
                  <a:pt x="982" y="15362"/>
                  <a:pt x="1202" y="15120"/>
                  <a:pt x="1473" y="15120"/>
                </a:cubicBezTo>
                <a:lnTo>
                  <a:pt x="8802" y="15120"/>
                </a:lnTo>
                <a:lnTo>
                  <a:pt x="12729" y="10800"/>
                </a:lnTo>
                <a:lnTo>
                  <a:pt x="3927" y="10800"/>
                </a:lnTo>
                <a:lnTo>
                  <a:pt x="3927" y="1080"/>
                </a:lnTo>
                <a:lnTo>
                  <a:pt x="17673" y="1080"/>
                </a:lnTo>
                <a:lnTo>
                  <a:pt x="17673" y="5362"/>
                </a:lnTo>
                <a:lnTo>
                  <a:pt x="18655" y="4282"/>
                </a:lnTo>
                <a:lnTo>
                  <a:pt x="18655" y="540"/>
                </a:lnTo>
                <a:cubicBezTo>
                  <a:pt x="18655" y="242"/>
                  <a:pt x="18434" y="0"/>
                  <a:pt x="18164" y="0"/>
                </a:cubicBezTo>
                <a:lnTo>
                  <a:pt x="3436" y="0"/>
                </a:lnTo>
                <a:cubicBezTo>
                  <a:pt x="3166" y="0"/>
                  <a:pt x="2945" y="242"/>
                  <a:pt x="2945" y="540"/>
                </a:cubicBezTo>
                <a:lnTo>
                  <a:pt x="2945" y="14040"/>
                </a:lnTo>
                <a:lnTo>
                  <a:pt x="1473" y="14040"/>
                </a:lnTo>
                <a:cubicBezTo>
                  <a:pt x="659" y="14040"/>
                  <a:pt x="0" y="14766"/>
                  <a:pt x="0" y="15660"/>
                </a:cubicBezTo>
                <a:cubicBezTo>
                  <a:pt x="0" y="16554"/>
                  <a:pt x="659" y="17280"/>
                  <a:pt x="1473" y="17280"/>
                </a:cubicBezTo>
                <a:lnTo>
                  <a:pt x="6838" y="17280"/>
                </a:lnTo>
                <a:cubicBezTo>
                  <a:pt x="6838" y="17280"/>
                  <a:pt x="7820" y="16200"/>
                  <a:pt x="7820" y="162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1" name="Shape 2732"/>
          <p:cNvSpPr/>
          <p:nvPr/>
        </p:nvSpPr>
        <p:spPr>
          <a:xfrm>
            <a:off x="10489778" y="3888176"/>
            <a:ext cx="363936" cy="165425"/>
          </a:xfrm>
          <a:custGeom>
            <a:avLst/>
            <a:gdLst/>
            <a:ahLst/>
            <a:cxnLst>
              <a:cxn ang="0">
                <a:pos x="wd2" y="hd2"/>
              </a:cxn>
              <a:cxn ang="5400000">
                <a:pos x="wd2" y="hd2"/>
              </a:cxn>
              <a:cxn ang="10800000">
                <a:pos x="wd2" y="hd2"/>
              </a:cxn>
              <a:cxn ang="16200000">
                <a:pos x="wd2" y="hd2"/>
              </a:cxn>
            </a:cxnLst>
            <a:rect l="0" t="0" r="r" b="b"/>
            <a:pathLst>
              <a:path w="21600" h="21600" extrusionOk="0">
                <a:moveTo>
                  <a:pt x="19236" y="19413"/>
                </a:moveTo>
                <a:lnTo>
                  <a:pt x="13945" y="13593"/>
                </a:lnTo>
                <a:cubicBezTo>
                  <a:pt x="14130" y="12747"/>
                  <a:pt x="14236" y="11802"/>
                  <a:pt x="14236" y="10800"/>
                </a:cubicBezTo>
                <a:cubicBezTo>
                  <a:pt x="14236" y="9799"/>
                  <a:pt x="14130" y="8854"/>
                  <a:pt x="13945" y="8007"/>
                </a:cubicBezTo>
                <a:lnTo>
                  <a:pt x="19236" y="2187"/>
                </a:lnTo>
                <a:cubicBezTo>
                  <a:pt x="20007" y="2465"/>
                  <a:pt x="20618" y="6209"/>
                  <a:pt x="20618" y="10800"/>
                </a:cubicBezTo>
                <a:cubicBezTo>
                  <a:pt x="20618" y="15392"/>
                  <a:pt x="20007" y="19136"/>
                  <a:pt x="19236" y="19413"/>
                </a:cubicBezTo>
                <a:moveTo>
                  <a:pt x="11291" y="15120"/>
                </a:moveTo>
                <a:lnTo>
                  <a:pt x="10309" y="15120"/>
                </a:lnTo>
                <a:cubicBezTo>
                  <a:pt x="9225" y="15120"/>
                  <a:pt x="8345" y="13186"/>
                  <a:pt x="8345" y="10800"/>
                </a:cubicBezTo>
                <a:cubicBezTo>
                  <a:pt x="8345" y="8414"/>
                  <a:pt x="9225" y="6480"/>
                  <a:pt x="10309" y="6480"/>
                </a:cubicBezTo>
                <a:lnTo>
                  <a:pt x="11291" y="6480"/>
                </a:lnTo>
                <a:cubicBezTo>
                  <a:pt x="12375" y="6480"/>
                  <a:pt x="13255" y="8414"/>
                  <a:pt x="13255" y="10800"/>
                </a:cubicBezTo>
                <a:cubicBezTo>
                  <a:pt x="13255" y="13186"/>
                  <a:pt x="12375" y="15120"/>
                  <a:pt x="11291" y="15120"/>
                </a:cubicBezTo>
                <a:moveTo>
                  <a:pt x="7654" y="13593"/>
                </a:moveTo>
                <a:lnTo>
                  <a:pt x="2363" y="19413"/>
                </a:lnTo>
                <a:cubicBezTo>
                  <a:pt x="1593" y="19135"/>
                  <a:pt x="982" y="15391"/>
                  <a:pt x="982" y="10800"/>
                </a:cubicBezTo>
                <a:cubicBezTo>
                  <a:pt x="982" y="6209"/>
                  <a:pt x="1593" y="2465"/>
                  <a:pt x="2363" y="2187"/>
                </a:cubicBezTo>
                <a:lnTo>
                  <a:pt x="7654" y="8007"/>
                </a:lnTo>
                <a:cubicBezTo>
                  <a:pt x="7470" y="8854"/>
                  <a:pt x="7364" y="9799"/>
                  <a:pt x="7364" y="10800"/>
                </a:cubicBezTo>
                <a:cubicBezTo>
                  <a:pt x="7364" y="11802"/>
                  <a:pt x="7470" y="12747"/>
                  <a:pt x="7654" y="13593"/>
                </a:cubicBezTo>
                <a:moveTo>
                  <a:pt x="19145" y="0"/>
                </a:moveTo>
                <a:cubicBezTo>
                  <a:pt x="19066" y="0"/>
                  <a:pt x="18994" y="51"/>
                  <a:pt x="18928" y="124"/>
                </a:cubicBezTo>
                <a:lnTo>
                  <a:pt x="18925" y="114"/>
                </a:lnTo>
                <a:lnTo>
                  <a:pt x="13374" y="6221"/>
                </a:lnTo>
                <a:cubicBezTo>
                  <a:pt x="12841" y="5047"/>
                  <a:pt x="12105" y="4320"/>
                  <a:pt x="11291" y="4320"/>
                </a:cubicBezTo>
                <a:lnTo>
                  <a:pt x="10309" y="4320"/>
                </a:lnTo>
                <a:cubicBezTo>
                  <a:pt x="9495" y="4320"/>
                  <a:pt x="8758" y="5047"/>
                  <a:pt x="8225" y="6221"/>
                </a:cubicBezTo>
                <a:lnTo>
                  <a:pt x="2674" y="114"/>
                </a:lnTo>
                <a:lnTo>
                  <a:pt x="2671" y="124"/>
                </a:lnTo>
                <a:cubicBezTo>
                  <a:pt x="2606" y="51"/>
                  <a:pt x="2534" y="0"/>
                  <a:pt x="2455" y="0"/>
                </a:cubicBezTo>
                <a:cubicBezTo>
                  <a:pt x="1099" y="0"/>
                  <a:pt x="0" y="4835"/>
                  <a:pt x="0" y="10800"/>
                </a:cubicBezTo>
                <a:cubicBezTo>
                  <a:pt x="0" y="16765"/>
                  <a:pt x="1099" y="21600"/>
                  <a:pt x="2455" y="21600"/>
                </a:cubicBezTo>
                <a:cubicBezTo>
                  <a:pt x="2534" y="21600"/>
                  <a:pt x="2605" y="21549"/>
                  <a:pt x="2671" y="21477"/>
                </a:cubicBezTo>
                <a:lnTo>
                  <a:pt x="2674" y="21486"/>
                </a:lnTo>
                <a:lnTo>
                  <a:pt x="8225" y="15379"/>
                </a:lnTo>
                <a:cubicBezTo>
                  <a:pt x="8758" y="16554"/>
                  <a:pt x="9495" y="17280"/>
                  <a:pt x="10309" y="17280"/>
                </a:cubicBezTo>
                <a:lnTo>
                  <a:pt x="11291" y="17280"/>
                </a:lnTo>
                <a:cubicBezTo>
                  <a:pt x="12105" y="17280"/>
                  <a:pt x="12842" y="16554"/>
                  <a:pt x="13375" y="15379"/>
                </a:cubicBezTo>
                <a:lnTo>
                  <a:pt x="18940" y="21501"/>
                </a:lnTo>
                <a:lnTo>
                  <a:pt x="18941" y="21496"/>
                </a:lnTo>
                <a:cubicBezTo>
                  <a:pt x="19003" y="21560"/>
                  <a:pt x="19072" y="21600"/>
                  <a:pt x="19145" y="21600"/>
                </a:cubicBezTo>
                <a:cubicBezTo>
                  <a:pt x="20501" y="21600"/>
                  <a:pt x="21600" y="16765"/>
                  <a:pt x="21600" y="10800"/>
                </a:cubicBezTo>
                <a:cubicBezTo>
                  <a:pt x="21600" y="4835"/>
                  <a:pt x="20501" y="0"/>
                  <a:pt x="19145"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2" name="Shape 2733"/>
          <p:cNvSpPr/>
          <p:nvPr/>
        </p:nvSpPr>
        <p:spPr>
          <a:xfrm>
            <a:off x="11300362" y="3788921"/>
            <a:ext cx="132340"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364"/>
                </a:moveTo>
                <a:lnTo>
                  <a:pt x="2804" y="17041"/>
                </a:lnTo>
                <a:lnTo>
                  <a:pt x="9142" y="5518"/>
                </a:lnTo>
                <a:lnTo>
                  <a:pt x="9803" y="5724"/>
                </a:lnTo>
                <a:cubicBezTo>
                  <a:pt x="9859" y="5747"/>
                  <a:pt x="9925" y="5764"/>
                  <a:pt x="9991" y="5783"/>
                </a:cubicBezTo>
                <a:lnTo>
                  <a:pt x="10130" y="5826"/>
                </a:lnTo>
                <a:lnTo>
                  <a:pt x="10141" y="5820"/>
                </a:lnTo>
                <a:cubicBezTo>
                  <a:pt x="10339" y="5861"/>
                  <a:pt x="10555" y="5891"/>
                  <a:pt x="10800" y="5891"/>
                </a:cubicBezTo>
                <a:cubicBezTo>
                  <a:pt x="11045" y="5891"/>
                  <a:pt x="11261" y="5861"/>
                  <a:pt x="11459" y="5820"/>
                </a:cubicBezTo>
                <a:lnTo>
                  <a:pt x="11470" y="5826"/>
                </a:lnTo>
                <a:lnTo>
                  <a:pt x="11609" y="5783"/>
                </a:lnTo>
                <a:cubicBezTo>
                  <a:pt x="11675" y="5764"/>
                  <a:pt x="11741" y="5747"/>
                  <a:pt x="11797" y="5724"/>
                </a:cubicBezTo>
                <a:lnTo>
                  <a:pt x="12457" y="5518"/>
                </a:lnTo>
                <a:lnTo>
                  <a:pt x="14283" y="8836"/>
                </a:lnTo>
                <a:lnTo>
                  <a:pt x="10800" y="8836"/>
                </a:lnTo>
                <a:cubicBezTo>
                  <a:pt x="10054" y="8836"/>
                  <a:pt x="9450" y="9056"/>
                  <a:pt x="9450" y="9327"/>
                </a:cubicBezTo>
                <a:cubicBezTo>
                  <a:pt x="9450" y="9599"/>
                  <a:pt x="10054" y="9818"/>
                  <a:pt x="10800" y="9818"/>
                </a:cubicBezTo>
                <a:lnTo>
                  <a:pt x="14824" y="9818"/>
                </a:lnTo>
                <a:lnTo>
                  <a:pt x="18796" y="17041"/>
                </a:lnTo>
                <a:cubicBezTo>
                  <a:pt x="18796" y="17041"/>
                  <a:pt x="10800" y="20364"/>
                  <a:pt x="10800" y="20364"/>
                </a:cubicBezTo>
                <a:close/>
                <a:moveTo>
                  <a:pt x="2776" y="2264"/>
                </a:moveTo>
                <a:cubicBezTo>
                  <a:pt x="3291" y="1541"/>
                  <a:pt x="6683" y="982"/>
                  <a:pt x="10800" y="982"/>
                </a:cubicBezTo>
                <a:cubicBezTo>
                  <a:pt x="14917" y="982"/>
                  <a:pt x="18308" y="1541"/>
                  <a:pt x="18825" y="2264"/>
                </a:cubicBezTo>
                <a:lnTo>
                  <a:pt x="10800" y="4765"/>
                </a:lnTo>
                <a:cubicBezTo>
                  <a:pt x="10800" y="4765"/>
                  <a:pt x="2776" y="2264"/>
                  <a:pt x="2776" y="2264"/>
                </a:cubicBezTo>
                <a:close/>
                <a:moveTo>
                  <a:pt x="21551" y="17094"/>
                </a:moveTo>
                <a:lnTo>
                  <a:pt x="21578" y="17093"/>
                </a:lnTo>
                <a:lnTo>
                  <a:pt x="17575" y="9818"/>
                </a:lnTo>
                <a:lnTo>
                  <a:pt x="18900" y="9818"/>
                </a:lnTo>
                <a:cubicBezTo>
                  <a:pt x="19646" y="9818"/>
                  <a:pt x="20250" y="9599"/>
                  <a:pt x="20250" y="9327"/>
                </a:cubicBezTo>
                <a:cubicBezTo>
                  <a:pt x="20250" y="9056"/>
                  <a:pt x="19646" y="8836"/>
                  <a:pt x="18900" y="8836"/>
                </a:cubicBezTo>
                <a:lnTo>
                  <a:pt x="17036" y="8836"/>
                </a:lnTo>
                <a:lnTo>
                  <a:pt x="14828" y="4820"/>
                </a:lnTo>
                <a:lnTo>
                  <a:pt x="14801" y="4822"/>
                </a:lnTo>
                <a:cubicBezTo>
                  <a:pt x="14795" y="4812"/>
                  <a:pt x="14792" y="4803"/>
                  <a:pt x="14785" y="4793"/>
                </a:cubicBezTo>
                <a:lnTo>
                  <a:pt x="20920" y="2881"/>
                </a:lnTo>
                <a:lnTo>
                  <a:pt x="20909" y="2874"/>
                </a:lnTo>
                <a:cubicBezTo>
                  <a:pt x="21315" y="2789"/>
                  <a:pt x="21600" y="2637"/>
                  <a:pt x="21600" y="2455"/>
                </a:cubicBezTo>
                <a:cubicBezTo>
                  <a:pt x="21600" y="1099"/>
                  <a:pt x="16764" y="0"/>
                  <a:pt x="10800" y="0"/>
                </a:cubicBezTo>
                <a:cubicBezTo>
                  <a:pt x="4836" y="0"/>
                  <a:pt x="0" y="1099"/>
                  <a:pt x="0" y="2455"/>
                </a:cubicBezTo>
                <a:cubicBezTo>
                  <a:pt x="0" y="2637"/>
                  <a:pt x="285" y="2789"/>
                  <a:pt x="691" y="2874"/>
                </a:cubicBezTo>
                <a:lnTo>
                  <a:pt x="680" y="2881"/>
                </a:lnTo>
                <a:lnTo>
                  <a:pt x="6815" y="4793"/>
                </a:lnTo>
                <a:cubicBezTo>
                  <a:pt x="6808" y="4802"/>
                  <a:pt x="6805" y="4812"/>
                  <a:pt x="6799" y="4822"/>
                </a:cubicBezTo>
                <a:lnTo>
                  <a:pt x="6772" y="4820"/>
                </a:lnTo>
                <a:lnTo>
                  <a:pt x="22" y="17093"/>
                </a:lnTo>
                <a:lnTo>
                  <a:pt x="49" y="17094"/>
                </a:lnTo>
                <a:cubicBezTo>
                  <a:pt x="34" y="17123"/>
                  <a:pt x="0" y="17151"/>
                  <a:pt x="0" y="17182"/>
                </a:cubicBezTo>
                <a:cubicBezTo>
                  <a:pt x="0" y="17306"/>
                  <a:pt x="137" y="17416"/>
                  <a:pt x="345" y="17502"/>
                </a:cubicBezTo>
                <a:lnTo>
                  <a:pt x="335" y="17505"/>
                </a:lnTo>
                <a:lnTo>
                  <a:pt x="9785" y="21432"/>
                </a:lnTo>
                <a:lnTo>
                  <a:pt x="9795" y="21429"/>
                </a:lnTo>
                <a:cubicBezTo>
                  <a:pt x="10041" y="21532"/>
                  <a:pt x="10394" y="21600"/>
                  <a:pt x="10800" y="21600"/>
                </a:cubicBezTo>
                <a:cubicBezTo>
                  <a:pt x="11206" y="21600"/>
                  <a:pt x="11557" y="21532"/>
                  <a:pt x="11805" y="21429"/>
                </a:cubicBezTo>
                <a:lnTo>
                  <a:pt x="11815" y="21432"/>
                </a:lnTo>
                <a:lnTo>
                  <a:pt x="21265" y="17505"/>
                </a:lnTo>
                <a:lnTo>
                  <a:pt x="21255" y="17502"/>
                </a:lnTo>
                <a:cubicBezTo>
                  <a:pt x="21463" y="17416"/>
                  <a:pt x="21600" y="17306"/>
                  <a:pt x="21600" y="17182"/>
                </a:cubicBezTo>
                <a:cubicBezTo>
                  <a:pt x="21600" y="17151"/>
                  <a:pt x="21566" y="17123"/>
                  <a:pt x="21551" y="1709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3" name="Shape 2734"/>
          <p:cNvSpPr/>
          <p:nvPr/>
        </p:nvSpPr>
        <p:spPr>
          <a:xfrm>
            <a:off x="11879351" y="3838549"/>
            <a:ext cx="363936" cy="264680"/>
          </a:xfrm>
          <a:custGeom>
            <a:avLst/>
            <a:gdLst/>
            <a:ahLst/>
            <a:cxnLst>
              <a:cxn ang="0">
                <a:pos x="wd2" y="hd2"/>
              </a:cxn>
              <a:cxn ang="5400000">
                <a:pos x="wd2" y="hd2"/>
              </a:cxn>
              <a:cxn ang="10800000">
                <a:pos x="wd2" y="hd2"/>
              </a:cxn>
              <a:cxn ang="16200000">
                <a:pos x="wd2" y="hd2"/>
              </a:cxn>
            </a:cxnLst>
            <a:rect l="0" t="0" r="r" b="b"/>
            <a:pathLst>
              <a:path w="21600" h="21600" extrusionOk="0">
                <a:moveTo>
                  <a:pt x="10309" y="9450"/>
                </a:moveTo>
                <a:lnTo>
                  <a:pt x="9140" y="9450"/>
                </a:lnTo>
                <a:lnTo>
                  <a:pt x="8293" y="7123"/>
                </a:lnTo>
                <a:lnTo>
                  <a:pt x="8289" y="7126"/>
                </a:lnTo>
                <a:cubicBezTo>
                  <a:pt x="8208" y="6906"/>
                  <a:pt x="8046" y="6750"/>
                  <a:pt x="7855" y="6750"/>
                </a:cubicBezTo>
                <a:cubicBezTo>
                  <a:pt x="7663" y="6750"/>
                  <a:pt x="7501" y="6906"/>
                  <a:pt x="7420" y="7126"/>
                </a:cubicBezTo>
                <a:lnTo>
                  <a:pt x="7415" y="7123"/>
                </a:lnTo>
                <a:lnTo>
                  <a:pt x="6569" y="9450"/>
                </a:lnTo>
                <a:lnTo>
                  <a:pt x="5400" y="9450"/>
                </a:lnTo>
                <a:cubicBezTo>
                  <a:pt x="5129" y="9450"/>
                  <a:pt x="4909" y="9752"/>
                  <a:pt x="4909" y="10125"/>
                </a:cubicBezTo>
                <a:cubicBezTo>
                  <a:pt x="4909" y="10571"/>
                  <a:pt x="5128" y="10687"/>
                  <a:pt x="5128" y="10687"/>
                </a:cubicBezTo>
                <a:lnTo>
                  <a:pt x="6405" y="11857"/>
                </a:lnTo>
                <a:lnTo>
                  <a:pt x="5914" y="14014"/>
                </a:lnTo>
                <a:cubicBezTo>
                  <a:pt x="5905" y="14067"/>
                  <a:pt x="5891" y="14118"/>
                  <a:pt x="5891" y="14175"/>
                </a:cubicBezTo>
                <a:cubicBezTo>
                  <a:pt x="5891" y="14548"/>
                  <a:pt x="6110" y="14850"/>
                  <a:pt x="6382" y="14850"/>
                </a:cubicBezTo>
                <a:cubicBezTo>
                  <a:pt x="6483" y="14850"/>
                  <a:pt x="6574" y="14801"/>
                  <a:pt x="6650" y="14727"/>
                </a:cubicBezTo>
                <a:lnTo>
                  <a:pt x="7855" y="13636"/>
                </a:lnTo>
                <a:lnTo>
                  <a:pt x="9055" y="14737"/>
                </a:lnTo>
                <a:cubicBezTo>
                  <a:pt x="9055" y="14737"/>
                  <a:pt x="9127" y="14850"/>
                  <a:pt x="9327" y="14850"/>
                </a:cubicBezTo>
                <a:cubicBezTo>
                  <a:pt x="9599" y="14850"/>
                  <a:pt x="9818" y="14548"/>
                  <a:pt x="9818" y="14175"/>
                </a:cubicBezTo>
                <a:cubicBezTo>
                  <a:pt x="9818" y="14117"/>
                  <a:pt x="9798" y="14070"/>
                  <a:pt x="9787" y="14017"/>
                </a:cubicBezTo>
                <a:lnTo>
                  <a:pt x="9304" y="11857"/>
                </a:lnTo>
                <a:lnTo>
                  <a:pt x="10581" y="10687"/>
                </a:lnTo>
                <a:cubicBezTo>
                  <a:pt x="10581" y="10687"/>
                  <a:pt x="10800" y="10571"/>
                  <a:pt x="10800" y="10125"/>
                </a:cubicBezTo>
                <a:cubicBezTo>
                  <a:pt x="10800" y="9752"/>
                  <a:pt x="10580" y="9450"/>
                  <a:pt x="10309" y="9450"/>
                </a:cubicBezTo>
                <a:moveTo>
                  <a:pt x="13255" y="11475"/>
                </a:moveTo>
                <a:lnTo>
                  <a:pt x="15218" y="11475"/>
                </a:lnTo>
                <a:cubicBezTo>
                  <a:pt x="15490" y="11475"/>
                  <a:pt x="15709" y="11173"/>
                  <a:pt x="15709" y="10800"/>
                </a:cubicBezTo>
                <a:cubicBezTo>
                  <a:pt x="15709" y="10427"/>
                  <a:pt x="15490" y="10125"/>
                  <a:pt x="15218" y="10125"/>
                </a:cubicBezTo>
                <a:lnTo>
                  <a:pt x="13255" y="10125"/>
                </a:lnTo>
                <a:cubicBezTo>
                  <a:pt x="12983" y="10125"/>
                  <a:pt x="12764" y="10427"/>
                  <a:pt x="12764" y="10800"/>
                </a:cubicBezTo>
                <a:cubicBezTo>
                  <a:pt x="12764" y="11173"/>
                  <a:pt x="12983" y="11475"/>
                  <a:pt x="13255" y="11475"/>
                </a:cubicBezTo>
                <a:moveTo>
                  <a:pt x="16200" y="12150"/>
                </a:moveTo>
                <a:lnTo>
                  <a:pt x="13255" y="12150"/>
                </a:lnTo>
                <a:cubicBezTo>
                  <a:pt x="12983" y="12150"/>
                  <a:pt x="12764" y="12452"/>
                  <a:pt x="12764" y="12825"/>
                </a:cubicBezTo>
                <a:cubicBezTo>
                  <a:pt x="12764" y="13198"/>
                  <a:pt x="12983" y="13500"/>
                  <a:pt x="13255" y="13500"/>
                </a:cubicBezTo>
                <a:lnTo>
                  <a:pt x="16200" y="13500"/>
                </a:lnTo>
                <a:cubicBezTo>
                  <a:pt x="16471" y="13500"/>
                  <a:pt x="16691" y="13198"/>
                  <a:pt x="16691" y="12825"/>
                </a:cubicBezTo>
                <a:cubicBezTo>
                  <a:pt x="16691" y="12452"/>
                  <a:pt x="16471" y="12150"/>
                  <a:pt x="16200" y="12150"/>
                </a:cubicBezTo>
                <a:moveTo>
                  <a:pt x="20618" y="14768"/>
                </a:moveTo>
                <a:lnTo>
                  <a:pt x="20618" y="17550"/>
                </a:lnTo>
                <a:lnTo>
                  <a:pt x="982" y="17550"/>
                </a:lnTo>
                <a:lnTo>
                  <a:pt x="982" y="14768"/>
                </a:lnTo>
                <a:cubicBezTo>
                  <a:pt x="2102" y="14393"/>
                  <a:pt x="2945" y="12759"/>
                  <a:pt x="2945" y="10800"/>
                </a:cubicBezTo>
                <a:cubicBezTo>
                  <a:pt x="2945" y="8841"/>
                  <a:pt x="2102" y="7207"/>
                  <a:pt x="982" y="6832"/>
                </a:cubicBezTo>
                <a:lnTo>
                  <a:pt x="982" y="4050"/>
                </a:lnTo>
                <a:lnTo>
                  <a:pt x="20618" y="4050"/>
                </a:lnTo>
                <a:lnTo>
                  <a:pt x="20618" y="6832"/>
                </a:lnTo>
                <a:cubicBezTo>
                  <a:pt x="19498" y="7207"/>
                  <a:pt x="18655" y="8841"/>
                  <a:pt x="18655" y="10800"/>
                </a:cubicBezTo>
                <a:cubicBezTo>
                  <a:pt x="18655" y="12759"/>
                  <a:pt x="19498" y="14393"/>
                  <a:pt x="20618" y="14768"/>
                </a:cubicBezTo>
                <a:moveTo>
                  <a:pt x="20618" y="20250"/>
                </a:moveTo>
                <a:lnTo>
                  <a:pt x="18655" y="20250"/>
                </a:lnTo>
                <a:lnTo>
                  <a:pt x="18655" y="18900"/>
                </a:lnTo>
                <a:lnTo>
                  <a:pt x="20618" y="18900"/>
                </a:lnTo>
                <a:cubicBezTo>
                  <a:pt x="20618" y="18900"/>
                  <a:pt x="20618" y="20250"/>
                  <a:pt x="20618" y="20250"/>
                </a:cubicBezTo>
                <a:close/>
                <a:moveTo>
                  <a:pt x="17673" y="20250"/>
                </a:moveTo>
                <a:lnTo>
                  <a:pt x="982" y="20250"/>
                </a:lnTo>
                <a:lnTo>
                  <a:pt x="982" y="18900"/>
                </a:lnTo>
                <a:lnTo>
                  <a:pt x="17673" y="18900"/>
                </a:lnTo>
                <a:cubicBezTo>
                  <a:pt x="17673" y="18900"/>
                  <a:pt x="17673" y="20250"/>
                  <a:pt x="17673" y="20250"/>
                </a:cubicBezTo>
                <a:close/>
                <a:moveTo>
                  <a:pt x="982" y="1350"/>
                </a:moveTo>
                <a:lnTo>
                  <a:pt x="17673" y="1350"/>
                </a:lnTo>
                <a:lnTo>
                  <a:pt x="17673" y="2700"/>
                </a:lnTo>
                <a:lnTo>
                  <a:pt x="982" y="2700"/>
                </a:lnTo>
                <a:cubicBezTo>
                  <a:pt x="982" y="2700"/>
                  <a:pt x="982" y="1350"/>
                  <a:pt x="982" y="1350"/>
                </a:cubicBezTo>
                <a:close/>
                <a:moveTo>
                  <a:pt x="18655" y="1350"/>
                </a:moveTo>
                <a:lnTo>
                  <a:pt x="20618" y="1350"/>
                </a:lnTo>
                <a:lnTo>
                  <a:pt x="20618" y="2700"/>
                </a:lnTo>
                <a:lnTo>
                  <a:pt x="18655" y="2700"/>
                </a:lnTo>
                <a:cubicBezTo>
                  <a:pt x="18655" y="2700"/>
                  <a:pt x="18655" y="1350"/>
                  <a:pt x="18655" y="1350"/>
                </a:cubicBezTo>
                <a:close/>
                <a:moveTo>
                  <a:pt x="21109" y="8100"/>
                </a:moveTo>
                <a:cubicBezTo>
                  <a:pt x="21380" y="8100"/>
                  <a:pt x="21600" y="7798"/>
                  <a:pt x="21600" y="7425"/>
                </a:cubicBezTo>
                <a:lnTo>
                  <a:pt x="21600" y="1350"/>
                </a:lnTo>
                <a:cubicBezTo>
                  <a:pt x="21600" y="605"/>
                  <a:pt x="21160" y="0"/>
                  <a:pt x="20618" y="0"/>
                </a:cubicBezTo>
                <a:lnTo>
                  <a:pt x="982" y="0"/>
                </a:lnTo>
                <a:cubicBezTo>
                  <a:pt x="439" y="0"/>
                  <a:pt x="0" y="605"/>
                  <a:pt x="0" y="1350"/>
                </a:cubicBezTo>
                <a:lnTo>
                  <a:pt x="0" y="7425"/>
                </a:lnTo>
                <a:cubicBezTo>
                  <a:pt x="0" y="7798"/>
                  <a:pt x="220" y="8100"/>
                  <a:pt x="491" y="8100"/>
                </a:cubicBezTo>
                <a:cubicBezTo>
                  <a:pt x="1304" y="8100"/>
                  <a:pt x="1964" y="9309"/>
                  <a:pt x="1964" y="10800"/>
                </a:cubicBezTo>
                <a:cubicBezTo>
                  <a:pt x="1964" y="12291"/>
                  <a:pt x="1304" y="13500"/>
                  <a:pt x="491" y="13500"/>
                </a:cubicBezTo>
                <a:cubicBezTo>
                  <a:pt x="220" y="13500"/>
                  <a:pt x="0" y="13802"/>
                  <a:pt x="0" y="14175"/>
                </a:cubicBezTo>
                <a:lnTo>
                  <a:pt x="0" y="20250"/>
                </a:lnTo>
                <a:cubicBezTo>
                  <a:pt x="0" y="20995"/>
                  <a:pt x="439" y="21600"/>
                  <a:pt x="982" y="21600"/>
                </a:cubicBezTo>
                <a:lnTo>
                  <a:pt x="20618" y="21600"/>
                </a:lnTo>
                <a:cubicBezTo>
                  <a:pt x="21160" y="21600"/>
                  <a:pt x="21600" y="20995"/>
                  <a:pt x="21600" y="20250"/>
                </a:cubicBezTo>
                <a:lnTo>
                  <a:pt x="21600" y="14175"/>
                </a:lnTo>
                <a:cubicBezTo>
                  <a:pt x="21600" y="13802"/>
                  <a:pt x="21380" y="13500"/>
                  <a:pt x="21109" y="13500"/>
                </a:cubicBezTo>
                <a:cubicBezTo>
                  <a:pt x="20296" y="13500"/>
                  <a:pt x="19636" y="12291"/>
                  <a:pt x="19636" y="10800"/>
                </a:cubicBezTo>
                <a:cubicBezTo>
                  <a:pt x="19636" y="9309"/>
                  <a:pt x="20296" y="8100"/>
                  <a:pt x="21109" y="8100"/>
                </a:cubicBezTo>
                <a:moveTo>
                  <a:pt x="16200" y="8100"/>
                </a:moveTo>
                <a:lnTo>
                  <a:pt x="13255" y="8100"/>
                </a:lnTo>
                <a:cubicBezTo>
                  <a:pt x="12983" y="8100"/>
                  <a:pt x="12764" y="8402"/>
                  <a:pt x="12764" y="8775"/>
                </a:cubicBezTo>
                <a:cubicBezTo>
                  <a:pt x="12764" y="9148"/>
                  <a:pt x="12983" y="9450"/>
                  <a:pt x="13255" y="9450"/>
                </a:cubicBezTo>
                <a:lnTo>
                  <a:pt x="16200" y="9450"/>
                </a:lnTo>
                <a:cubicBezTo>
                  <a:pt x="16471" y="9450"/>
                  <a:pt x="16691" y="9148"/>
                  <a:pt x="16691" y="8775"/>
                </a:cubicBezTo>
                <a:cubicBezTo>
                  <a:pt x="16691" y="8402"/>
                  <a:pt x="16471" y="8100"/>
                  <a:pt x="16200" y="81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4" name="Shape 2735"/>
          <p:cNvSpPr/>
          <p:nvPr/>
        </p:nvSpPr>
        <p:spPr>
          <a:xfrm>
            <a:off x="12574137" y="3822006"/>
            <a:ext cx="363936" cy="297766"/>
          </a:xfrm>
          <a:custGeom>
            <a:avLst/>
            <a:gdLst/>
            <a:ahLst/>
            <a:cxnLst>
              <a:cxn ang="0">
                <a:pos x="wd2" y="hd2"/>
              </a:cxn>
              <a:cxn ang="5400000">
                <a:pos x="wd2" y="hd2"/>
              </a:cxn>
              <a:cxn ang="10800000">
                <a:pos x="wd2" y="hd2"/>
              </a:cxn>
              <a:cxn ang="16200000">
                <a:pos x="wd2" y="hd2"/>
              </a:cxn>
            </a:cxnLst>
            <a:rect l="0" t="0" r="r" b="b"/>
            <a:pathLst>
              <a:path w="21600" h="21600" extrusionOk="0">
                <a:moveTo>
                  <a:pt x="11291" y="12000"/>
                </a:moveTo>
                <a:lnTo>
                  <a:pt x="13255" y="12000"/>
                </a:lnTo>
                <a:cubicBezTo>
                  <a:pt x="13526" y="12000"/>
                  <a:pt x="13745" y="11732"/>
                  <a:pt x="13745" y="11400"/>
                </a:cubicBezTo>
                <a:cubicBezTo>
                  <a:pt x="13745" y="11068"/>
                  <a:pt x="13526" y="10800"/>
                  <a:pt x="13255" y="10800"/>
                </a:cubicBezTo>
                <a:lnTo>
                  <a:pt x="11291" y="10800"/>
                </a:lnTo>
                <a:cubicBezTo>
                  <a:pt x="11020" y="10800"/>
                  <a:pt x="10800" y="11068"/>
                  <a:pt x="10800" y="11400"/>
                </a:cubicBezTo>
                <a:cubicBezTo>
                  <a:pt x="10800" y="11732"/>
                  <a:pt x="11020" y="12000"/>
                  <a:pt x="11291" y="12000"/>
                </a:cubicBezTo>
                <a:moveTo>
                  <a:pt x="11291" y="13800"/>
                </a:moveTo>
                <a:lnTo>
                  <a:pt x="12273" y="13800"/>
                </a:lnTo>
                <a:cubicBezTo>
                  <a:pt x="12544" y="13800"/>
                  <a:pt x="12764" y="13532"/>
                  <a:pt x="12764" y="13200"/>
                </a:cubicBezTo>
                <a:cubicBezTo>
                  <a:pt x="12764" y="12868"/>
                  <a:pt x="12544" y="12600"/>
                  <a:pt x="12273" y="12600"/>
                </a:cubicBezTo>
                <a:lnTo>
                  <a:pt x="11291" y="12600"/>
                </a:lnTo>
                <a:cubicBezTo>
                  <a:pt x="11020" y="12600"/>
                  <a:pt x="10800" y="12868"/>
                  <a:pt x="10800" y="13200"/>
                </a:cubicBezTo>
                <a:cubicBezTo>
                  <a:pt x="10800" y="13532"/>
                  <a:pt x="11020" y="13800"/>
                  <a:pt x="11291" y="13800"/>
                </a:cubicBezTo>
                <a:moveTo>
                  <a:pt x="11291" y="15600"/>
                </a:moveTo>
                <a:lnTo>
                  <a:pt x="13255" y="15600"/>
                </a:lnTo>
                <a:cubicBezTo>
                  <a:pt x="13526" y="15600"/>
                  <a:pt x="13745" y="15332"/>
                  <a:pt x="13745" y="15000"/>
                </a:cubicBezTo>
                <a:cubicBezTo>
                  <a:pt x="13745" y="14668"/>
                  <a:pt x="13526" y="14400"/>
                  <a:pt x="13255" y="14400"/>
                </a:cubicBezTo>
                <a:lnTo>
                  <a:pt x="11291" y="14400"/>
                </a:lnTo>
                <a:cubicBezTo>
                  <a:pt x="11020" y="14400"/>
                  <a:pt x="10800" y="14668"/>
                  <a:pt x="10800" y="15000"/>
                </a:cubicBezTo>
                <a:cubicBezTo>
                  <a:pt x="10800" y="15332"/>
                  <a:pt x="11020" y="15600"/>
                  <a:pt x="11291" y="15600"/>
                </a:cubicBezTo>
                <a:moveTo>
                  <a:pt x="20618" y="0"/>
                </a:moveTo>
                <a:lnTo>
                  <a:pt x="3927" y="0"/>
                </a:lnTo>
                <a:cubicBezTo>
                  <a:pt x="3385" y="0"/>
                  <a:pt x="2945" y="538"/>
                  <a:pt x="2945" y="1200"/>
                </a:cubicBezTo>
                <a:lnTo>
                  <a:pt x="2945" y="3000"/>
                </a:lnTo>
                <a:cubicBezTo>
                  <a:pt x="2945" y="3332"/>
                  <a:pt x="3165" y="3600"/>
                  <a:pt x="3436" y="3600"/>
                </a:cubicBezTo>
                <a:cubicBezTo>
                  <a:pt x="3708" y="3600"/>
                  <a:pt x="3927" y="3332"/>
                  <a:pt x="3927" y="3000"/>
                </a:cubicBezTo>
                <a:lnTo>
                  <a:pt x="3927" y="1200"/>
                </a:lnTo>
                <a:lnTo>
                  <a:pt x="20618" y="1200"/>
                </a:lnTo>
                <a:lnTo>
                  <a:pt x="20618" y="15600"/>
                </a:lnTo>
                <a:lnTo>
                  <a:pt x="20127" y="15600"/>
                </a:lnTo>
                <a:cubicBezTo>
                  <a:pt x="19856" y="15600"/>
                  <a:pt x="19636" y="15868"/>
                  <a:pt x="19636" y="16200"/>
                </a:cubicBezTo>
                <a:cubicBezTo>
                  <a:pt x="19636" y="16532"/>
                  <a:pt x="19856" y="16800"/>
                  <a:pt x="20127" y="16800"/>
                </a:cubicBezTo>
                <a:lnTo>
                  <a:pt x="20618" y="16800"/>
                </a:lnTo>
                <a:cubicBezTo>
                  <a:pt x="21160" y="16800"/>
                  <a:pt x="21600" y="16263"/>
                  <a:pt x="21600" y="15600"/>
                </a:cubicBezTo>
                <a:lnTo>
                  <a:pt x="21600" y="1200"/>
                </a:lnTo>
                <a:cubicBezTo>
                  <a:pt x="21600" y="538"/>
                  <a:pt x="21160" y="0"/>
                  <a:pt x="20618" y="0"/>
                </a:cubicBezTo>
                <a:moveTo>
                  <a:pt x="5091" y="13116"/>
                </a:moveTo>
                <a:lnTo>
                  <a:pt x="6156" y="13983"/>
                </a:lnTo>
                <a:lnTo>
                  <a:pt x="5747" y="15581"/>
                </a:lnTo>
                <a:cubicBezTo>
                  <a:pt x="5738" y="15620"/>
                  <a:pt x="5727" y="15657"/>
                  <a:pt x="5727" y="15700"/>
                </a:cubicBezTo>
                <a:cubicBezTo>
                  <a:pt x="5727" y="15976"/>
                  <a:pt x="5911" y="16200"/>
                  <a:pt x="6136" y="16200"/>
                </a:cubicBezTo>
                <a:cubicBezTo>
                  <a:pt x="6221" y="16200"/>
                  <a:pt x="6296" y="16164"/>
                  <a:pt x="6360" y="16110"/>
                </a:cubicBezTo>
                <a:lnTo>
                  <a:pt x="7364" y="15301"/>
                </a:lnTo>
                <a:lnTo>
                  <a:pt x="8364" y="16116"/>
                </a:lnTo>
                <a:cubicBezTo>
                  <a:pt x="8364" y="16116"/>
                  <a:pt x="8424" y="16200"/>
                  <a:pt x="8591" y="16200"/>
                </a:cubicBezTo>
                <a:cubicBezTo>
                  <a:pt x="8817" y="16200"/>
                  <a:pt x="9000" y="15976"/>
                  <a:pt x="9000" y="15700"/>
                </a:cubicBezTo>
                <a:cubicBezTo>
                  <a:pt x="9000" y="15657"/>
                  <a:pt x="8983" y="15622"/>
                  <a:pt x="8974" y="15583"/>
                </a:cubicBezTo>
                <a:lnTo>
                  <a:pt x="8572" y="13983"/>
                </a:lnTo>
                <a:lnTo>
                  <a:pt x="9636" y="13116"/>
                </a:lnTo>
                <a:cubicBezTo>
                  <a:pt x="9636" y="13116"/>
                  <a:pt x="9818" y="13030"/>
                  <a:pt x="9818" y="12700"/>
                </a:cubicBezTo>
                <a:cubicBezTo>
                  <a:pt x="9818" y="12424"/>
                  <a:pt x="9635" y="12200"/>
                  <a:pt x="9409" y="12200"/>
                </a:cubicBezTo>
                <a:lnTo>
                  <a:pt x="8435" y="12200"/>
                </a:lnTo>
                <a:lnTo>
                  <a:pt x="7730" y="10477"/>
                </a:lnTo>
                <a:lnTo>
                  <a:pt x="7726" y="10479"/>
                </a:lnTo>
                <a:cubicBezTo>
                  <a:pt x="7658" y="10315"/>
                  <a:pt x="7524" y="10200"/>
                  <a:pt x="7364" y="10200"/>
                </a:cubicBezTo>
                <a:cubicBezTo>
                  <a:pt x="7204" y="10200"/>
                  <a:pt x="7069" y="10315"/>
                  <a:pt x="7001" y="10479"/>
                </a:cubicBezTo>
                <a:lnTo>
                  <a:pt x="6998" y="10477"/>
                </a:lnTo>
                <a:lnTo>
                  <a:pt x="6293" y="12200"/>
                </a:lnTo>
                <a:lnTo>
                  <a:pt x="5319" y="12200"/>
                </a:lnTo>
                <a:cubicBezTo>
                  <a:pt x="5092" y="12200"/>
                  <a:pt x="4909" y="12424"/>
                  <a:pt x="4909" y="12700"/>
                </a:cubicBezTo>
                <a:cubicBezTo>
                  <a:pt x="4909" y="13030"/>
                  <a:pt x="5091" y="13116"/>
                  <a:pt x="5091" y="13116"/>
                </a:cubicBezTo>
                <a:moveTo>
                  <a:pt x="17673" y="7200"/>
                </a:moveTo>
                <a:lnTo>
                  <a:pt x="16691" y="7200"/>
                </a:lnTo>
                <a:lnTo>
                  <a:pt x="16691" y="6000"/>
                </a:lnTo>
                <a:lnTo>
                  <a:pt x="17673" y="6000"/>
                </a:lnTo>
                <a:cubicBezTo>
                  <a:pt x="17673" y="6000"/>
                  <a:pt x="17673" y="7200"/>
                  <a:pt x="17673" y="7200"/>
                </a:cubicBezTo>
                <a:close/>
                <a:moveTo>
                  <a:pt x="17673" y="10947"/>
                </a:moveTo>
                <a:cubicBezTo>
                  <a:pt x="17102" y="11278"/>
                  <a:pt x="16691" y="12157"/>
                  <a:pt x="16691" y="13200"/>
                </a:cubicBezTo>
                <a:cubicBezTo>
                  <a:pt x="16691" y="14244"/>
                  <a:pt x="17102" y="15122"/>
                  <a:pt x="17673" y="15453"/>
                </a:cubicBezTo>
                <a:lnTo>
                  <a:pt x="17673" y="18000"/>
                </a:lnTo>
                <a:lnTo>
                  <a:pt x="982" y="18000"/>
                </a:lnTo>
                <a:lnTo>
                  <a:pt x="982" y="15453"/>
                </a:lnTo>
                <a:cubicBezTo>
                  <a:pt x="1552" y="15122"/>
                  <a:pt x="1964" y="14244"/>
                  <a:pt x="1964" y="13200"/>
                </a:cubicBezTo>
                <a:cubicBezTo>
                  <a:pt x="1964" y="12157"/>
                  <a:pt x="1552" y="11278"/>
                  <a:pt x="982" y="10947"/>
                </a:cubicBezTo>
                <a:lnTo>
                  <a:pt x="982" y="8400"/>
                </a:lnTo>
                <a:lnTo>
                  <a:pt x="17673" y="8400"/>
                </a:lnTo>
                <a:cubicBezTo>
                  <a:pt x="17673" y="8400"/>
                  <a:pt x="17673" y="10947"/>
                  <a:pt x="17673" y="10947"/>
                </a:cubicBezTo>
                <a:close/>
                <a:moveTo>
                  <a:pt x="17673" y="20400"/>
                </a:moveTo>
                <a:lnTo>
                  <a:pt x="16691" y="20400"/>
                </a:lnTo>
                <a:lnTo>
                  <a:pt x="16691" y="19200"/>
                </a:lnTo>
                <a:lnTo>
                  <a:pt x="17673" y="19200"/>
                </a:lnTo>
                <a:cubicBezTo>
                  <a:pt x="17673" y="19200"/>
                  <a:pt x="17673" y="20400"/>
                  <a:pt x="17673" y="20400"/>
                </a:cubicBezTo>
                <a:close/>
                <a:moveTo>
                  <a:pt x="15709" y="20400"/>
                </a:moveTo>
                <a:lnTo>
                  <a:pt x="982" y="20400"/>
                </a:lnTo>
                <a:lnTo>
                  <a:pt x="982" y="19200"/>
                </a:lnTo>
                <a:lnTo>
                  <a:pt x="15709" y="19200"/>
                </a:lnTo>
                <a:cubicBezTo>
                  <a:pt x="15709" y="19200"/>
                  <a:pt x="15709" y="20400"/>
                  <a:pt x="15709" y="20400"/>
                </a:cubicBezTo>
                <a:close/>
                <a:moveTo>
                  <a:pt x="982" y="6000"/>
                </a:moveTo>
                <a:lnTo>
                  <a:pt x="15709" y="6000"/>
                </a:lnTo>
                <a:lnTo>
                  <a:pt x="15709" y="7200"/>
                </a:lnTo>
                <a:lnTo>
                  <a:pt x="982" y="7200"/>
                </a:lnTo>
                <a:cubicBezTo>
                  <a:pt x="982" y="7200"/>
                  <a:pt x="982" y="6000"/>
                  <a:pt x="982" y="6000"/>
                </a:cubicBezTo>
                <a:close/>
                <a:moveTo>
                  <a:pt x="17673" y="4800"/>
                </a:moveTo>
                <a:lnTo>
                  <a:pt x="982" y="4800"/>
                </a:lnTo>
                <a:cubicBezTo>
                  <a:pt x="439" y="4800"/>
                  <a:pt x="0" y="5338"/>
                  <a:pt x="0" y="6000"/>
                </a:cubicBezTo>
                <a:lnTo>
                  <a:pt x="0" y="11400"/>
                </a:lnTo>
                <a:cubicBezTo>
                  <a:pt x="0" y="11732"/>
                  <a:pt x="220" y="12000"/>
                  <a:pt x="491" y="12000"/>
                </a:cubicBezTo>
                <a:cubicBezTo>
                  <a:pt x="762" y="12000"/>
                  <a:pt x="982" y="12538"/>
                  <a:pt x="982" y="13200"/>
                </a:cubicBezTo>
                <a:cubicBezTo>
                  <a:pt x="982" y="13862"/>
                  <a:pt x="762" y="14400"/>
                  <a:pt x="491" y="14400"/>
                </a:cubicBezTo>
                <a:cubicBezTo>
                  <a:pt x="220" y="14400"/>
                  <a:pt x="0" y="14668"/>
                  <a:pt x="0" y="15000"/>
                </a:cubicBezTo>
                <a:lnTo>
                  <a:pt x="0" y="20400"/>
                </a:lnTo>
                <a:cubicBezTo>
                  <a:pt x="0" y="21063"/>
                  <a:pt x="439" y="21600"/>
                  <a:pt x="982" y="21600"/>
                </a:cubicBezTo>
                <a:lnTo>
                  <a:pt x="17673" y="21600"/>
                </a:lnTo>
                <a:cubicBezTo>
                  <a:pt x="18214" y="21600"/>
                  <a:pt x="18655" y="21063"/>
                  <a:pt x="18655" y="20400"/>
                </a:cubicBezTo>
                <a:lnTo>
                  <a:pt x="18655" y="15000"/>
                </a:lnTo>
                <a:cubicBezTo>
                  <a:pt x="18655" y="14668"/>
                  <a:pt x="18435" y="14400"/>
                  <a:pt x="18164" y="14400"/>
                </a:cubicBezTo>
                <a:cubicBezTo>
                  <a:pt x="17892" y="14400"/>
                  <a:pt x="17673" y="13862"/>
                  <a:pt x="17673" y="13200"/>
                </a:cubicBezTo>
                <a:cubicBezTo>
                  <a:pt x="17673" y="12538"/>
                  <a:pt x="17892" y="12000"/>
                  <a:pt x="18164" y="12000"/>
                </a:cubicBezTo>
                <a:cubicBezTo>
                  <a:pt x="18435" y="12000"/>
                  <a:pt x="18655" y="11732"/>
                  <a:pt x="18655" y="11400"/>
                </a:cubicBezTo>
                <a:lnTo>
                  <a:pt x="18655" y="6000"/>
                </a:lnTo>
                <a:cubicBezTo>
                  <a:pt x="18655" y="5338"/>
                  <a:pt x="18214" y="4800"/>
                  <a:pt x="17673" y="4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5" name="Shape 2736"/>
          <p:cNvSpPr/>
          <p:nvPr/>
        </p:nvSpPr>
        <p:spPr>
          <a:xfrm>
            <a:off x="13268923"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18655"/>
                </a:lnTo>
                <a:lnTo>
                  <a:pt x="2945" y="18655"/>
                </a:lnTo>
                <a:cubicBezTo>
                  <a:pt x="2945" y="18655"/>
                  <a:pt x="2945" y="2945"/>
                  <a:pt x="2945" y="2945"/>
                </a:cubicBezTo>
                <a:close/>
                <a:moveTo>
                  <a:pt x="1964" y="19636"/>
                </a:moveTo>
                <a:lnTo>
                  <a:pt x="19636" y="19636"/>
                </a:lnTo>
                <a:lnTo>
                  <a:pt x="19636"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6" name="Shape 2737"/>
          <p:cNvSpPr/>
          <p:nvPr/>
        </p:nvSpPr>
        <p:spPr>
          <a:xfrm>
            <a:off x="13963709"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7" name="Shape 2738"/>
          <p:cNvSpPr/>
          <p:nvPr/>
        </p:nvSpPr>
        <p:spPr>
          <a:xfrm>
            <a:off x="7710633"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8" name="Shape 2739"/>
          <p:cNvSpPr/>
          <p:nvPr/>
        </p:nvSpPr>
        <p:spPr>
          <a:xfrm>
            <a:off x="8405419"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49" name="Shape 2740"/>
          <p:cNvSpPr/>
          <p:nvPr/>
        </p:nvSpPr>
        <p:spPr>
          <a:xfrm>
            <a:off x="9100206"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273" y="2945"/>
                </a:moveTo>
                <a:lnTo>
                  <a:pt x="18655" y="2945"/>
                </a:lnTo>
                <a:lnTo>
                  <a:pt x="18655" y="18655"/>
                </a:lnTo>
                <a:lnTo>
                  <a:pt x="12273" y="18655"/>
                </a:lnTo>
                <a:cubicBezTo>
                  <a:pt x="12273" y="18655"/>
                  <a:pt x="12273" y="2945"/>
                  <a:pt x="12273" y="2945"/>
                </a:cubicBezTo>
                <a:close/>
                <a:moveTo>
                  <a:pt x="11291" y="19636"/>
                </a:moveTo>
                <a:lnTo>
                  <a:pt x="19636" y="19636"/>
                </a:lnTo>
                <a:lnTo>
                  <a:pt x="19636" y="1964"/>
                </a:lnTo>
                <a:lnTo>
                  <a:pt x="11291" y="1964"/>
                </a:lnTo>
                <a:cubicBezTo>
                  <a:pt x="11291" y="1964"/>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2945"/>
                </a:moveTo>
                <a:lnTo>
                  <a:pt x="9327" y="2945"/>
                </a:lnTo>
                <a:lnTo>
                  <a:pt x="9327" y="9327"/>
                </a:lnTo>
                <a:lnTo>
                  <a:pt x="2945" y="9327"/>
                </a:lnTo>
                <a:cubicBezTo>
                  <a:pt x="2945" y="9327"/>
                  <a:pt x="2945" y="2945"/>
                  <a:pt x="2945" y="2945"/>
                </a:cubicBezTo>
                <a:close/>
                <a:moveTo>
                  <a:pt x="1964" y="10309"/>
                </a:moveTo>
                <a:lnTo>
                  <a:pt x="10309" y="10309"/>
                </a:lnTo>
                <a:lnTo>
                  <a:pt x="10309"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0" name="Shape 2741"/>
          <p:cNvSpPr/>
          <p:nvPr/>
        </p:nvSpPr>
        <p:spPr>
          <a:xfrm>
            <a:off x="9794992"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12273"/>
                </a:moveTo>
                <a:lnTo>
                  <a:pt x="18655" y="12273"/>
                </a:lnTo>
                <a:lnTo>
                  <a:pt x="18655" y="18655"/>
                </a:lnTo>
                <a:lnTo>
                  <a:pt x="2945" y="18655"/>
                </a:lnTo>
                <a:cubicBezTo>
                  <a:pt x="2945" y="18655"/>
                  <a:pt x="2945" y="12273"/>
                  <a:pt x="2945" y="12273"/>
                </a:cubicBezTo>
                <a:close/>
                <a:moveTo>
                  <a:pt x="1964" y="19636"/>
                </a:moveTo>
                <a:lnTo>
                  <a:pt x="19636" y="19636"/>
                </a:lnTo>
                <a:lnTo>
                  <a:pt x="19636" y="11291"/>
                </a:lnTo>
                <a:lnTo>
                  <a:pt x="1964" y="11291"/>
                </a:lnTo>
                <a:cubicBezTo>
                  <a:pt x="1964" y="11291"/>
                  <a:pt x="1964" y="19636"/>
                  <a:pt x="1964" y="19636"/>
                </a:cubicBezTo>
                <a:close/>
                <a:moveTo>
                  <a:pt x="9327" y="9327"/>
                </a:moveTo>
                <a:lnTo>
                  <a:pt x="2945" y="9327"/>
                </a:lnTo>
                <a:lnTo>
                  <a:pt x="2945" y="2945"/>
                </a:lnTo>
                <a:lnTo>
                  <a:pt x="9327" y="2945"/>
                </a:lnTo>
                <a:cubicBezTo>
                  <a:pt x="9327" y="2945"/>
                  <a:pt x="9327" y="9327"/>
                  <a:pt x="9327" y="9327"/>
                </a:cubicBezTo>
                <a:close/>
                <a:moveTo>
                  <a:pt x="10309" y="1964"/>
                </a:moveTo>
                <a:lnTo>
                  <a:pt x="1964" y="1964"/>
                </a:lnTo>
                <a:lnTo>
                  <a:pt x="1964" y="10309"/>
                </a:lnTo>
                <a:lnTo>
                  <a:pt x="10309" y="10309"/>
                </a:lnTo>
                <a:cubicBezTo>
                  <a:pt x="10309" y="10309"/>
                  <a:pt x="10309" y="1964"/>
                  <a:pt x="10309" y="196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1" name="Shape 2742"/>
          <p:cNvSpPr/>
          <p:nvPr/>
        </p:nvSpPr>
        <p:spPr>
          <a:xfrm>
            <a:off x="10489778"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2273" y="2945"/>
                </a:moveTo>
                <a:lnTo>
                  <a:pt x="18655" y="2945"/>
                </a:lnTo>
                <a:lnTo>
                  <a:pt x="18655" y="9327"/>
                </a:lnTo>
                <a:lnTo>
                  <a:pt x="12273" y="9327"/>
                </a:lnTo>
                <a:cubicBezTo>
                  <a:pt x="12273" y="9327"/>
                  <a:pt x="12273" y="2945"/>
                  <a:pt x="12273" y="2945"/>
                </a:cubicBezTo>
                <a:close/>
                <a:moveTo>
                  <a:pt x="11291" y="10309"/>
                </a:moveTo>
                <a:lnTo>
                  <a:pt x="19636" y="10309"/>
                </a:lnTo>
                <a:lnTo>
                  <a:pt x="19636" y="1964"/>
                </a:lnTo>
                <a:lnTo>
                  <a:pt x="11291" y="1964"/>
                </a:lnTo>
                <a:cubicBezTo>
                  <a:pt x="11291" y="1964"/>
                  <a:pt x="11291" y="10309"/>
                  <a:pt x="11291" y="10309"/>
                </a:cubicBezTo>
                <a:close/>
                <a:moveTo>
                  <a:pt x="2945" y="2945"/>
                </a:moveTo>
                <a:lnTo>
                  <a:pt x="9327" y="2945"/>
                </a:lnTo>
                <a:lnTo>
                  <a:pt x="9327" y="18655"/>
                </a:lnTo>
                <a:lnTo>
                  <a:pt x="2945" y="18655"/>
                </a:lnTo>
                <a:cubicBezTo>
                  <a:pt x="2945" y="18655"/>
                  <a:pt x="2945" y="2945"/>
                  <a:pt x="2945" y="2945"/>
                </a:cubicBezTo>
                <a:close/>
                <a:moveTo>
                  <a:pt x="1964" y="19636"/>
                </a:moveTo>
                <a:lnTo>
                  <a:pt x="10309" y="19636"/>
                </a:lnTo>
                <a:lnTo>
                  <a:pt x="10309" y="1964"/>
                </a:lnTo>
                <a:lnTo>
                  <a:pt x="1964" y="1964"/>
                </a:lnTo>
                <a:cubicBezTo>
                  <a:pt x="1964" y="1964"/>
                  <a:pt x="1964" y="19636"/>
                  <a:pt x="1964" y="196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2" name="Shape 2743"/>
          <p:cNvSpPr/>
          <p:nvPr/>
        </p:nvSpPr>
        <p:spPr>
          <a:xfrm>
            <a:off x="11184564"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2273" y="12273"/>
                </a:moveTo>
                <a:lnTo>
                  <a:pt x="18655" y="12273"/>
                </a:lnTo>
                <a:lnTo>
                  <a:pt x="18655" y="18655"/>
                </a:lnTo>
                <a:lnTo>
                  <a:pt x="12273" y="18655"/>
                </a:lnTo>
                <a:cubicBezTo>
                  <a:pt x="12273" y="18655"/>
                  <a:pt x="12273" y="12273"/>
                  <a:pt x="12273" y="12273"/>
                </a:cubicBezTo>
                <a:close/>
                <a:moveTo>
                  <a:pt x="11291" y="19636"/>
                </a:moveTo>
                <a:lnTo>
                  <a:pt x="19636" y="19636"/>
                </a:lnTo>
                <a:lnTo>
                  <a:pt x="19636" y="11291"/>
                </a:lnTo>
                <a:lnTo>
                  <a:pt x="11291" y="11291"/>
                </a:lnTo>
                <a:cubicBezTo>
                  <a:pt x="11291" y="11291"/>
                  <a:pt x="11291" y="19636"/>
                  <a:pt x="11291" y="19636"/>
                </a:cubicBezTo>
                <a:close/>
                <a:moveTo>
                  <a:pt x="2945" y="2945"/>
                </a:moveTo>
                <a:lnTo>
                  <a:pt x="18655" y="2945"/>
                </a:lnTo>
                <a:lnTo>
                  <a:pt x="18655" y="9327"/>
                </a:lnTo>
                <a:lnTo>
                  <a:pt x="2945" y="9327"/>
                </a:lnTo>
                <a:cubicBezTo>
                  <a:pt x="2945" y="9327"/>
                  <a:pt x="2945" y="2945"/>
                  <a:pt x="2945" y="2945"/>
                </a:cubicBezTo>
                <a:close/>
                <a:moveTo>
                  <a:pt x="1964" y="10309"/>
                </a:moveTo>
                <a:lnTo>
                  <a:pt x="19636" y="10309"/>
                </a:lnTo>
                <a:lnTo>
                  <a:pt x="19636" y="1964"/>
                </a:lnTo>
                <a:lnTo>
                  <a:pt x="1964" y="1964"/>
                </a:lnTo>
                <a:cubicBezTo>
                  <a:pt x="1964" y="1964"/>
                  <a:pt x="1964" y="10309"/>
                  <a:pt x="1964" y="10309"/>
                </a:cubicBezTo>
                <a:close/>
                <a:moveTo>
                  <a:pt x="2945" y="12273"/>
                </a:moveTo>
                <a:lnTo>
                  <a:pt x="9327" y="12273"/>
                </a:lnTo>
                <a:lnTo>
                  <a:pt x="9327" y="18655"/>
                </a:lnTo>
                <a:lnTo>
                  <a:pt x="2945" y="18655"/>
                </a:lnTo>
                <a:cubicBezTo>
                  <a:pt x="2945" y="18655"/>
                  <a:pt x="2945" y="12273"/>
                  <a:pt x="2945" y="12273"/>
                </a:cubicBezTo>
                <a:close/>
                <a:moveTo>
                  <a:pt x="1964" y="19636"/>
                </a:moveTo>
                <a:lnTo>
                  <a:pt x="10309" y="19636"/>
                </a:lnTo>
                <a:lnTo>
                  <a:pt x="10309" y="11291"/>
                </a:lnTo>
                <a:lnTo>
                  <a:pt x="1964" y="11291"/>
                </a:lnTo>
                <a:cubicBezTo>
                  <a:pt x="1964" y="11291"/>
                  <a:pt x="1964" y="19636"/>
                  <a:pt x="1964" y="19636"/>
                </a:cubicBezTo>
                <a:close/>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3" name="Shape 2744"/>
          <p:cNvSpPr/>
          <p:nvPr/>
        </p:nvSpPr>
        <p:spPr>
          <a:xfrm>
            <a:off x="11879351"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9327" y="9327"/>
                </a:moveTo>
                <a:lnTo>
                  <a:pt x="12273" y="9327"/>
                </a:lnTo>
                <a:lnTo>
                  <a:pt x="12273" y="12273"/>
                </a:lnTo>
                <a:lnTo>
                  <a:pt x="9327" y="12273"/>
                </a:lnTo>
                <a:cubicBezTo>
                  <a:pt x="9327" y="12273"/>
                  <a:pt x="9327" y="9327"/>
                  <a:pt x="9327" y="9327"/>
                </a:cubicBezTo>
                <a:close/>
                <a:moveTo>
                  <a:pt x="8345" y="13255"/>
                </a:moveTo>
                <a:lnTo>
                  <a:pt x="13255" y="13255"/>
                </a:lnTo>
                <a:lnTo>
                  <a:pt x="13255" y="8345"/>
                </a:lnTo>
                <a:lnTo>
                  <a:pt x="8345" y="8345"/>
                </a:lnTo>
                <a:cubicBezTo>
                  <a:pt x="8345" y="8345"/>
                  <a:pt x="8345" y="13255"/>
                  <a:pt x="8345" y="13255"/>
                </a:cubicBezTo>
                <a:close/>
                <a:moveTo>
                  <a:pt x="9327" y="15709"/>
                </a:moveTo>
                <a:lnTo>
                  <a:pt x="12273" y="15709"/>
                </a:lnTo>
                <a:lnTo>
                  <a:pt x="12273" y="18655"/>
                </a:lnTo>
                <a:lnTo>
                  <a:pt x="9327" y="18655"/>
                </a:lnTo>
                <a:cubicBezTo>
                  <a:pt x="9327" y="18655"/>
                  <a:pt x="9327" y="15709"/>
                  <a:pt x="9327" y="15709"/>
                </a:cubicBezTo>
                <a:close/>
                <a:moveTo>
                  <a:pt x="8345" y="19636"/>
                </a:moveTo>
                <a:lnTo>
                  <a:pt x="13255" y="19636"/>
                </a:lnTo>
                <a:lnTo>
                  <a:pt x="13255" y="14727"/>
                </a:lnTo>
                <a:lnTo>
                  <a:pt x="8345" y="14727"/>
                </a:lnTo>
                <a:cubicBezTo>
                  <a:pt x="8345" y="14727"/>
                  <a:pt x="8345" y="19636"/>
                  <a:pt x="8345" y="19636"/>
                </a:cubicBezTo>
                <a:close/>
                <a:moveTo>
                  <a:pt x="15709" y="2945"/>
                </a:moveTo>
                <a:lnTo>
                  <a:pt x="18655" y="2945"/>
                </a:lnTo>
                <a:lnTo>
                  <a:pt x="18655" y="5891"/>
                </a:lnTo>
                <a:lnTo>
                  <a:pt x="15709" y="5891"/>
                </a:lnTo>
                <a:cubicBezTo>
                  <a:pt x="15709" y="5891"/>
                  <a:pt x="15709" y="2945"/>
                  <a:pt x="15709" y="2945"/>
                </a:cubicBezTo>
                <a:close/>
                <a:moveTo>
                  <a:pt x="14727" y="6873"/>
                </a:moveTo>
                <a:lnTo>
                  <a:pt x="19636" y="6873"/>
                </a:lnTo>
                <a:lnTo>
                  <a:pt x="19636" y="1964"/>
                </a:lnTo>
                <a:lnTo>
                  <a:pt x="14727" y="1964"/>
                </a:lnTo>
                <a:cubicBezTo>
                  <a:pt x="14727" y="1964"/>
                  <a:pt x="14727" y="6873"/>
                  <a:pt x="14727" y="6873"/>
                </a:cubicBezTo>
                <a:close/>
                <a:moveTo>
                  <a:pt x="15709" y="9327"/>
                </a:moveTo>
                <a:lnTo>
                  <a:pt x="18655" y="9327"/>
                </a:lnTo>
                <a:lnTo>
                  <a:pt x="18655" y="12273"/>
                </a:lnTo>
                <a:lnTo>
                  <a:pt x="15709" y="12273"/>
                </a:lnTo>
                <a:cubicBezTo>
                  <a:pt x="15709" y="12273"/>
                  <a:pt x="15709" y="9327"/>
                  <a:pt x="15709" y="9327"/>
                </a:cubicBezTo>
                <a:close/>
                <a:moveTo>
                  <a:pt x="14727" y="13255"/>
                </a:moveTo>
                <a:lnTo>
                  <a:pt x="19636" y="13255"/>
                </a:lnTo>
                <a:lnTo>
                  <a:pt x="19636" y="8345"/>
                </a:lnTo>
                <a:lnTo>
                  <a:pt x="14727" y="8345"/>
                </a:lnTo>
                <a:cubicBezTo>
                  <a:pt x="14727" y="8345"/>
                  <a:pt x="14727" y="13255"/>
                  <a:pt x="14727" y="13255"/>
                </a:cubicBezTo>
                <a:close/>
                <a:moveTo>
                  <a:pt x="9327" y="2945"/>
                </a:moveTo>
                <a:lnTo>
                  <a:pt x="12273" y="2945"/>
                </a:lnTo>
                <a:lnTo>
                  <a:pt x="12273" y="5891"/>
                </a:lnTo>
                <a:lnTo>
                  <a:pt x="9327" y="5891"/>
                </a:lnTo>
                <a:cubicBezTo>
                  <a:pt x="9327" y="5891"/>
                  <a:pt x="9327" y="2945"/>
                  <a:pt x="9327" y="2945"/>
                </a:cubicBezTo>
                <a:close/>
                <a:moveTo>
                  <a:pt x="8345" y="6873"/>
                </a:moveTo>
                <a:lnTo>
                  <a:pt x="13255" y="6873"/>
                </a:lnTo>
                <a:lnTo>
                  <a:pt x="13255" y="1964"/>
                </a:lnTo>
                <a:lnTo>
                  <a:pt x="8345" y="1964"/>
                </a:lnTo>
                <a:cubicBezTo>
                  <a:pt x="8345" y="1964"/>
                  <a:pt x="8345" y="6873"/>
                  <a:pt x="8345" y="6873"/>
                </a:cubicBezTo>
                <a:close/>
                <a:moveTo>
                  <a:pt x="2945" y="9327"/>
                </a:moveTo>
                <a:lnTo>
                  <a:pt x="5891" y="9327"/>
                </a:lnTo>
                <a:lnTo>
                  <a:pt x="5891" y="12273"/>
                </a:lnTo>
                <a:lnTo>
                  <a:pt x="2945" y="12273"/>
                </a:lnTo>
                <a:cubicBezTo>
                  <a:pt x="2945" y="12273"/>
                  <a:pt x="2945" y="9327"/>
                  <a:pt x="2945" y="9327"/>
                </a:cubicBezTo>
                <a:close/>
                <a:moveTo>
                  <a:pt x="1964" y="13255"/>
                </a:moveTo>
                <a:lnTo>
                  <a:pt x="6873" y="13255"/>
                </a:lnTo>
                <a:lnTo>
                  <a:pt x="6873" y="8345"/>
                </a:lnTo>
                <a:lnTo>
                  <a:pt x="1964" y="8345"/>
                </a:lnTo>
                <a:cubicBezTo>
                  <a:pt x="1964" y="8345"/>
                  <a:pt x="1964" y="13255"/>
                  <a:pt x="1964" y="13255"/>
                </a:cubicBezTo>
                <a:close/>
                <a:moveTo>
                  <a:pt x="2945" y="2945"/>
                </a:moveTo>
                <a:lnTo>
                  <a:pt x="5891" y="2945"/>
                </a:lnTo>
                <a:lnTo>
                  <a:pt x="5891" y="5891"/>
                </a:lnTo>
                <a:lnTo>
                  <a:pt x="2945" y="5891"/>
                </a:lnTo>
                <a:cubicBezTo>
                  <a:pt x="2945" y="5891"/>
                  <a:pt x="2945" y="2945"/>
                  <a:pt x="2945" y="2945"/>
                </a:cubicBezTo>
                <a:close/>
                <a:moveTo>
                  <a:pt x="1964" y="6873"/>
                </a:moveTo>
                <a:lnTo>
                  <a:pt x="6873" y="6873"/>
                </a:lnTo>
                <a:lnTo>
                  <a:pt x="6873" y="1964"/>
                </a:lnTo>
                <a:lnTo>
                  <a:pt x="1964" y="1964"/>
                </a:lnTo>
                <a:cubicBezTo>
                  <a:pt x="1964" y="1964"/>
                  <a:pt x="1964" y="6873"/>
                  <a:pt x="1964" y="6873"/>
                </a:cubicBezTo>
                <a:close/>
                <a:moveTo>
                  <a:pt x="20618" y="19636"/>
                </a:moveTo>
                <a:cubicBezTo>
                  <a:pt x="20618" y="20178"/>
                  <a:pt x="20178" y="20618"/>
                  <a:pt x="19636" y="20618"/>
                </a:cubicBezTo>
                <a:lnTo>
                  <a:pt x="1964" y="20618"/>
                </a:lnTo>
                <a:cubicBezTo>
                  <a:pt x="1421" y="20618"/>
                  <a:pt x="982" y="20178"/>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2945" y="15709"/>
                </a:moveTo>
                <a:lnTo>
                  <a:pt x="5891" y="15709"/>
                </a:lnTo>
                <a:lnTo>
                  <a:pt x="5891" y="18655"/>
                </a:lnTo>
                <a:lnTo>
                  <a:pt x="2945" y="18655"/>
                </a:lnTo>
                <a:cubicBezTo>
                  <a:pt x="2945" y="18655"/>
                  <a:pt x="2945" y="15709"/>
                  <a:pt x="2945" y="15709"/>
                </a:cubicBezTo>
                <a:close/>
                <a:moveTo>
                  <a:pt x="1964" y="19636"/>
                </a:moveTo>
                <a:lnTo>
                  <a:pt x="6873" y="19636"/>
                </a:lnTo>
                <a:lnTo>
                  <a:pt x="6873" y="14727"/>
                </a:lnTo>
                <a:lnTo>
                  <a:pt x="1964" y="14727"/>
                </a:lnTo>
                <a:cubicBezTo>
                  <a:pt x="1964" y="14727"/>
                  <a:pt x="1964" y="19636"/>
                  <a:pt x="1964" y="19636"/>
                </a:cubicBezTo>
                <a:close/>
                <a:moveTo>
                  <a:pt x="15709" y="15709"/>
                </a:moveTo>
                <a:lnTo>
                  <a:pt x="18655" y="15709"/>
                </a:lnTo>
                <a:lnTo>
                  <a:pt x="18655" y="18655"/>
                </a:lnTo>
                <a:lnTo>
                  <a:pt x="15709" y="18655"/>
                </a:lnTo>
                <a:cubicBezTo>
                  <a:pt x="15709" y="18655"/>
                  <a:pt x="15709" y="15709"/>
                  <a:pt x="15709" y="15709"/>
                </a:cubicBezTo>
                <a:close/>
                <a:moveTo>
                  <a:pt x="14727" y="19636"/>
                </a:moveTo>
                <a:lnTo>
                  <a:pt x="19636" y="19636"/>
                </a:lnTo>
                <a:lnTo>
                  <a:pt x="19636" y="14727"/>
                </a:lnTo>
                <a:lnTo>
                  <a:pt x="14727" y="14727"/>
                </a:lnTo>
                <a:cubicBezTo>
                  <a:pt x="14727" y="14727"/>
                  <a:pt x="14727" y="19636"/>
                  <a:pt x="14727" y="196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4" name="Shape 2745"/>
          <p:cNvSpPr/>
          <p:nvPr/>
        </p:nvSpPr>
        <p:spPr>
          <a:xfrm>
            <a:off x="12574137"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8"/>
                  <a:pt x="19636" y="20618"/>
                </a:cubicBezTo>
                <a:lnTo>
                  <a:pt x="13745" y="20618"/>
                </a:lnTo>
                <a:cubicBezTo>
                  <a:pt x="13204" y="20618"/>
                  <a:pt x="12764" y="20178"/>
                  <a:pt x="12764" y="19636"/>
                </a:cubicBezTo>
                <a:lnTo>
                  <a:pt x="12764" y="13745"/>
                </a:lnTo>
                <a:cubicBezTo>
                  <a:pt x="12764" y="13204"/>
                  <a:pt x="13204" y="12764"/>
                  <a:pt x="13745" y="12764"/>
                </a:cubicBezTo>
                <a:lnTo>
                  <a:pt x="19636" y="12764"/>
                </a:lnTo>
                <a:cubicBezTo>
                  <a:pt x="20178" y="12764"/>
                  <a:pt x="20618" y="13204"/>
                  <a:pt x="20618" y="13745"/>
                </a:cubicBezTo>
                <a:cubicBezTo>
                  <a:pt x="20618" y="13745"/>
                  <a:pt x="20618" y="19636"/>
                  <a:pt x="20618" y="19636"/>
                </a:cubicBezTo>
                <a:close/>
                <a:moveTo>
                  <a:pt x="19636" y="11782"/>
                </a:moveTo>
                <a:lnTo>
                  <a:pt x="13745" y="11782"/>
                </a:lnTo>
                <a:cubicBezTo>
                  <a:pt x="12661" y="11782"/>
                  <a:pt x="11782" y="12661"/>
                  <a:pt x="11782" y="13745"/>
                </a:cubicBezTo>
                <a:lnTo>
                  <a:pt x="11782" y="19636"/>
                </a:lnTo>
                <a:cubicBezTo>
                  <a:pt x="11782" y="20721"/>
                  <a:pt x="12661" y="21600"/>
                  <a:pt x="13745" y="21600"/>
                </a:cubicBezTo>
                <a:lnTo>
                  <a:pt x="19636" y="21600"/>
                </a:lnTo>
                <a:cubicBezTo>
                  <a:pt x="20721" y="21600"/>
                  <a:pt x="21600" y="20721"/>
                  <a:pt x="21600" y="19636"/>
                </a:cubicBezTo>
                <a:lnTo>
                  <a:pt x="21600" y="13745"/>
                </a:lnTo>
                <a:cubicBezTo>
                  <a:pt x="21600" y="12661"/>
                  <a:pt x="20721" y="11782"/>
                  <a:pt x="19636" y="11782"/>
                </a:cubicBezTo>
                <a:moveTo>
                  <a:pt x="20618" y="7855"/>
                </a:moveTo>
                <a:cubicBezTo>
                  <a:pt x="20618" y="8396"/>
                  <a:pt x="20178" y="8836"/>
                  <a:pt x="19636" y="8836"/>
                </a:cubicBezTo>
                <a:lnTo>
                  <a:pt x="13745" y="8836"/>
                </a:lnTo>
                <a:cubicBezTo>
                  <a:pt x="13204" y="8836"/>
                  <a:pt x="12764" y="8396"/>
                  <a:pt x="12764" y="7855"/>
                </a:cubicBezTo>
                <a:lnTo>
                  <a:pt x="12764" y="1964"/>
                </a:lnTo>
                <a:cubicBezTo>
                  <a:pt x="12764" y="1422"/>
                  <a:pt x="13204" y="982"/>
                  <a:pt x="13745" y="982"/>
                </a:cubicBezTo>
                <a:lnTo>
                  <a:pt x="19636" y="982"/>
                </a:lnTo>
                <a:cubicBezTo>
                  <a:pt x="20178" y="982"/>
                  <a:pt x="20618" y="1422"/>
                  <a:pt x="20618" y="1964"/>
                </a:cubicBezTo>
                <a:cubicBezTo>
                  <a:pt x="20618" y="1964"/>
                  <a:pt x="20618" y="7855"/>
                  <a:pt x="20618" y="7855"/>
                </a:cubicBezTo>
                <a:close/>
                <a:moveTo>
                  <a:pt x="19636" y="0"/>
                </a:moveTo>
                <a:lnTo>
                  <a:pt x="13745" y="0"/>
                </a:lnTo>
                <a:cubicBezTo>
                  <a:pt x="12661" y="0"/>
                  <a:pt x="11782" y="879"/>
                  <a:pt x="11782" y="1964"/>
                </a:cubicBezTo>
                <a:lnTo>
                  <a:pt x="11782" y="7855"/>
                </a:lnTo>
                <a:cubicBezTo>
                  <a:pt x="11782" y="8939"/>
                  <a:pt x="12661" y="9818"/>
                  <a:pt x="13745" y="9818"/>
                </a:cubicBezTo>
                <a:lnTo>
                  <a:pt x="19636" y="9818"/>
                </a:lnTo>
                <a:cubicBezTo>
                  <a:pt x="20721" y="9818"/>
                  <a:pt x="21600" y="8939"/>
                  <a:pt x="21600" y="7855"/>
                </a:cubicBezTo>
                <a:lnTo>
                  <a:pt x="21600" y="1964"/>
                </a:lnTo>
                <a:cubicBezTo>
                  <a:pt x="21600" y="879"/>
                  <a:pt x="20721" y="0"/>
                  <a:pt x="19636" y="0"/>
                </a:cubicBezTo>
                <a:moveTo>
                  <a:pt x="8836" y="7855"/>
                </a:moveTo>
                <a:cubicBezTo>
                  <a:pt x="8836" y="8396"/>
                  <a:pt x="8396" y="8836"/>
                  <a:pt x="7855" y="8836"/>
                </a:cubicBezTo>
                <a:lnTo>
                  <a:pt x="1964" y="8836"/>
                </a:lnTo>
                <a:cubicBezTo>
                  <a:pt x="1421" y="8836"/>
                  <a:pt x="982" y="8396"/>
                  <a:pt x="982" y="7855"/>
                </a:cubicBezTo>
                <a:lnTo>
                  <a:pt x="982" y="1964"/>
                </a:lnTo>
                <a:cubicBezTo>
                  <a:pt x="982" y="1422"/>
                  <a:pt x="1421" y="982"/>
                  <a:pt x="1964" y="982"/>
                </a:cubicBezTo>
                <a:lnTo>
                  <a:pt x="7855" y="982"/>
                </a:lnTo>
                <a:cubicBezTo>
                  <a:pt x="8396" y="982"/>
                  <a:pt x="8836" y="1422"/>
                  <a:pt x="8836" y="1964"/>
                </a:cubicBezTo>
                <a:cubicBezTo>
                  <a:pt x="8836" y="1964"/>
                  <a:pt x="8836" y="7855"/>
                  <a:pt x="8836" y="7855"/>
                </a:cubicBezTo>
                <a:close/>
                <a:moveTo>
                  <a:pt x="7855" y="0"/>
                </a:moveTo>
                <a:lnTo>
                  <a:pt x="1964" y="0"/>
                </a:lnTo>
                <a:cubicBezTo>
                  <a:pt x="879" y="0"/>
                  <a:pt x="0" y="879"/>
                  <a:pt x="0" y="1964"/>
                </a:cubicBezTo>
                <a:lnTo>
                  <a:pt x="0" y="7855"/>
                </a:lnTo>
                <a:cubicBezTo>
                  <a:pt x="0" y="8939"/>
                  <a:pt x="879" y="9818"/>
                  <a:pt x="1964" y="9818"/>
                </a:cubicBezTo>
                <a:lnTo>
                  <a:pt x="7855" y="9818"/>
                </a:lnTo>
                <a:cubicBezTo>
                  <a:pt x="8939" y="9818"/>
                  <a:pt x="9818" y="8939"/>
                  <a:pt x="9818" y="7855"/>
                </a:cubicBezTo>
                <a:lnTo>
                  <a:pt x="9818" y="1964"/>
                </a:lnTo>
                <a:cubicBezTo>
                  <a:pt x="9818" y="879"/>
                  <a:pt x="8939" y="0"/>
                  <a:pt x="7855" y="0"/>
                </a:cubicBezTo>
                <a:moveTo>
                  <a:pt x="8836" y="19636"/>
                </a:moveTo>
                <a:cubicBezTo>
                  <a:pt x="8836" y="20178"/>
                  <a:pt x="8396" y="20618"/>
                  <a:pt x="7855" y="20618"/>
                </a:cubicBezTo>
                <a:lnTo>
                  <a:pt x="1964" y="20618"/>
                </a:lnTo>
                <a:cubicBezTo>
                  <a:pt x="1421" y="20618"/>
                  <a:pt x="982" y="20178"/>
                  <a:pt x="982" y="19636"/>
                </a:cubicBezTo>
                <a:lnTo>
                  <a:pt x="982" y="13745"/>
                </a:lnTo>
                <a:cubicBezTo>
                  <a:pt x="982" y="13204"/>
                  <a:pt x="1421" y="12764"/>
                  <a:pt x="1964" y="12764"/>
                </a:cubicBezTo>
                <a:lnTo>
                  <a:pt x="7855" y="12764"/>
                </a:lnTo>
                <a:cubicBezTo>
                  <a:pt x="8396" y="12764"/>
                  <a:pt x="8836" y="13204"/>
                  <a:pt x="8836" y="13745"/>
                </a:cubicBezTo>
                <a:cubicBezTo>
                  <a:pt x="8836" y="13745"/>
                  <a:pt x="8836" y="19636"/>
                  <a:pt x="8836" y="19636"/>
                </a:cubicBezTo>
                <a:close/>
                <a:moveTo>
                  <a:pt x="7855" y="11782"/>
                </a:moveTo>
                <a:lnTo>
                  <a:pt x="1964" y="11782"/>
                </a:lnTo>
                <a:cubicBezTo>
                  <a:pt x="879" y="11782"/>
                  <a:pt x="0" y="12661"/>
                  <a:pt x="0" y="13745"/>
                </a:cubicBezTo>
                <a:lnTo>
                  <a:pt x="0" y="19636"/>
                </a:lnTo>
                <a:cubicBezTo>
                  <a:pt x="0" y="20721"/>
                  <a:pt x="879" y="21600"/>
                  <a:pt x="1964" y="21600"/>
                </a:cubicBezTo>
                <a:lnTo>
                  <a:pt x="7855" y="21600"/>
                </a:lnTo>
                <a:cubicBezTo>
                  <a:pt x="8939" y="21600"/>
                  <a:pt x="9818" y="20721"/>
                  <a:pt x="9818" y="19636"/>
                </a:cubicBezTo>
                <a:lnTo>
                  <a:pt x="9818" y="13745"/>
                </a:lnTo>
                <a:cubicBezTo>
                  <a:pt x="9818" y="12661"/>
                  <a:pt x="8939" y="11782"/>
                  <a:pt x="7855"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5" name="Shape 2746"/>
          <p:cNvSpPr/>
          <p:nvPr/>
        </p:nvSpPr>
        <p:spPr>
          <a:xfrm>
            <a:off x="13268923"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2764"/>
                </a:moveTo>
                <a:lnTo>
                  <a:pt x="16691" y="12764"/>
                </a:lnTo>
                <a:lnTo>
                  <a:pt x="16691" y="8836"/>
                </a:lnTo>
                <a:lnTo>
                  <a:pt x="20618" y="8836"/>
                </a:lnTo>
                <a:cubicBezTo>
                  <a:pt x="20618" y="8836"/>
                  <a:pt x="20618" y="12764"/>
                  <a:pt x="20618" y="12764"/>
                </a:cubicBezTo>
                <a:close/>
                <a:moveTo>
                  <a:pt x="20618" y="7855"/>
                </a:moveTo>
                <a:lnTo>
                  <a:pt x="16691" y="7855"/>
                </a:lnTo>
                <a:cubicBezTo>
                  <a:pt x="16149" y="7855"/>
                  <a:pt x="15709" y="8295"/>
                  <a:pt x="15709" y="8836"/>
                </a:cubicBezTo>
                <a:lnTo>
                  <a:pt x="15709" y="12764"/>
                </a:lnTo>
                <a:cubicBezTo>
                  <a:pt x="15709" y="13305"/>
                  <a:pt x="16149" y="13745"/>
                  <a:pt x="16691" y="13745"/>
                </a:cubicBezTo>
                <a:lnTo>
                  <a:pt x="20618" y="13745"/>
                </a:lnTo>
                <a:cubicBezTo>
                  <a:pt x="21160" y="13745"/>
                  <a:pt x="21600" y="13305"/>
                  <a:pt x="21600" y="12764"/>
                </a:cubicBezTo>
                <a:lnTo>
                  <a:pt x="21600" y="8836"/>
                </a:lnTo>
                <a:cubicBezTo>
                  <a:pt x="21600" y="8295"/>
                  <a:pt x="21160" y="7855"/>
                  <a:pt x="20618" y="7855"/>
                </a:cubicBezTo>
                <a:moveTo>
                  <a:pt x="12764" y="20618"/>
                </a:moveTo>
                <a:lnTo>
                  <a:pt x="8836" y="20618"/>
                </a:lnTo>
                <a:lnTo>
                  <a:pt x="8836" y="16691"/>
                </a:lnTo>
                <a:lnTo>
                  <a:pt x="12764" y="16691"/>
                </a:lnTo>
                <a:cubicBezTo>
                  <a:pt x="12764" y="16691"/>
                  <a:pt x="12764" y="20618"/>
                  <a:pt x="12764" y="20618"/>
                </a:cubicBezTo>
                <a:close/>
                <a:moveTo>
                  <a:pt x="12764" y="15709"/>
                </a:moveTo>
                <a:lnTo>
                  <a:pt x="8836" y="15709"/>
                </a:lnTo>
                <a:cubicBezTo>
                  <a:pt x="8295" y="15709"/>
                  <a:pt x="7855" y="16149"/>
                  <a:pt x="7855" y="16691"/>
                </a:cubicBezTo>
                <a:lnTo>
                  <a:pt x="7855" y="20618"/>
                </a:lnTo>
                <a:cubicBezTo>
                  <a:pt x="7855" y="21160"/>
                  <a:pt x="8295" y="21600"/>
                  <a:pt x="8836" y="21600"/>
                </a:cubicBezTo>
                <a:lnTo>
                  <a:pt x="12764" y="21600"/>
                </a:lnTo>
                <a:cubicBezTo>
                  <a:pt x="13305" y="21600"/>
                  <a:pt x="13745" y="21160"/>
                  <a:pt x="13745" y="20618"/>
                </a:cubicBezTo>
                <a:lnTo>
                  <a:pt x="13745" y="16691"/>
                </a:lnTo>
                <a:cubicBezTo>
                  <a:pt x="13745" y="16149"/>
                  <a:pt x="13305" y="15709"/>
                  <a:pt x="12764" y="15709"/>
                </a:cubicBezTo>
                <a:moveTo>
                  <a:pt x="12764" y="12764"/>
                </a:moveTo>
                <a:lnTo>
                  <a:pt x="8836" y="12764"/>
                </a:lnTo>
                <a:lnTo>
                  <a:pt x="8836" y="8836"/>
                </a:lnTo>
                <a:lnTo>
                  <a:pt x="12764" y="8836"/>
                </a:lnTo>
                <a:cubicBezTo>
                  <a:pt x="12764" y="8836"/>
                  <a:pt x="12764" y="12764"/>
                  <a:pt x="12764" y="12764"/>
                </a:cubicBezTo>
                <a:close/>
                <a:moveTo>
                  <a:pt x="12764" y="7855"/>
                </a:moveTo>
                <a:lnTo>
                  <a:pt x="8836" y="7855"/>
                </a:lnTo>
                <a:cubicBezTo>
                  <a:pt x="8295" y="7855"/>
                  <a:pt x="7855" y="8295"/>
                  <a:pt x="7855" y="8836"/>
                </a:cubicBezTo>
                <a:lnTo>
                  <a:pt x="7855" y="12764"/>
                </a:lnTo>
                <a:cubicBezTo>
                  <a:pt x="7855" y="13305"/>
                  <a:pt x="8295" y="13745"/>
                  <a:pt x="8836" y="13745"/>
                </a:cubicBezTo>
                <a:lnTo>
                  <a:pt x="12764" y="13745"/>
                </a:lnTo>
                <a:cubicBezTo>
                  <a:pt x="13305" y="13745"/>
                  <a:pt x="13745" y="13305"/>
                  <a:pt x="13745" y="12764"/>
                </a:cubicBezTo>
                <a:lnTo>
                  <a:pt x="13745" y="8836"/>
                </a:lnTo>
                <a:cubicBezTo>
                  <a:pt x="13745" y="8295"/>
                  <a:pt x="13305" y="7855"/>
                  <a:pt x="12764" y="7855"/>
                </a:cubicBezTo>
                <a:moveTo>
                  <a:pt x="4909" y="4909"/>
                </a:moveTo>
                <a:lnTo>
                  <a:pt x="982" y="4909"/>
                </a:lnTo>
                <a:lnTo>
                  <a:pt x="982" y="982"/>
                </a:lnTo>
                <a:lnTo>
                  <a:pt x="4909" y="982"/>
                </a:lnTo>
                <a:cubicBezTo>
                  <a:pt x="4909" y="982"/>
                  <a:pt x="4909" y="4909"/>
                  <a:pt x="4909" y="4909"/>
                </a:cubicBezTo>
                <a:close/>
                <a:moveTo>
                  <a:pt x="4909" y="0"/>
                </a:moveTo>
                <a:lnTo>
                  <a:pt x="982" y="0"/>
                </a:lnTo>
                <a:cubicBezTo>
                  <a:pt x="440" y="0"/>
                  <a:pt x="0" y="440"/>
                  <a:pt x="0" y="982"/>
                </a:cubicBezTo>
                <a:lnTo>
                  <a:pt x="0" y="4909"/>
                </a:lnTo>
                <a:cubicBezTo>
                  <a:pt x="0" y="5451"/>
                  <a:pt x="440" y="5891"/>
                  <a:pt x="982" y="5891"/>
                </a:cubicBezTo>
                <a:lnTo>
                  <a:pt x="4909" y="5891"/>
                </a:lnTo>
                <a:cubicBezTo>
                  <a:pt x="5451" y="5891"/>
                  <a:pt x="5891" y="5451"/>
                  <a:pt x="5891" y="4909"/>
                </a:cubicBezTo>
                <a:lnTo>
                  <a:pt x="5891" y="982"/>
                </a:lnTo>
                <a:cubicBezTo>
                  <a:pt x="5891" y="440"/>
                  <a:pt x="5451" y="0"/>
                  <a:pt x="4909" y="0"/>
                </a:cubicBezTo>
                <a:moveTo>
                  <a:pt x="20618" y="20618"/>
                </a:moveTo>
                <a:lnTo>
                  <a:pt x="16691" y="20618"/>
                </a:lnTo>
                <a:lnTo>
                  <a:pt x="16691" y="16691"/>
                </a:lnTo>
                <a:lnTo>
                  <a:pt x="20618" y="16691"/>
                </a:lnTo>
                <a:cubicBezTo>
                  <a:pt x="20618" y="16691"/>
                  <a:pt x="20618" y="20618"/>
                  <a:pt x="20618" y="20618"/>
                </a:cubicBezTo>
                <a:close/>
                <a:moveTo>
                  <a:pt x="20618" y="15709"/>
                </a:moveTo>
                <a:lnTo>
                  <a:pt x="16691" y="15709"/>
                </a:lnTo>
                <a:cubicBezTo>
                  <a:pt x="16149" y="15709"/>
                  <a:pt x="15709" y="16149"/>
                  <a:pt x="15709" y="16691"/>
                </a:cubicBezTo>
                <a:lnTo>
                  <a:pt x="15709" y="20618"/>
                </a:lnTo>
                <a:cubicBezTo>
                  <a:pt x="15709" y="21160"/>
                  <a:pt x="16149" y="21600"/>
                  <a:pt x="16691" y="21600"/>
                </a:cubicBezTo>
                <a:lnTo>
                  <a:pt x="20618" y="21600"/>
                </a:lnTo>
                <a:cubicBezTo>
                  <a:pt x="21160" y="21600"/>
                  <a:pt x="21600" y="21160"/>
                  <a:pt x="21600" y="20618"/>
                </a:cubicBezTo>
                <a:lnTo>
                  <a:pt x="21600" y="16691"/>
                </a:lnTo>
                <a:cubicBezTo>
                  <a:pt x="21600" y="16149"/>
                  <a:pt x="21160" y="15709"/>
                  <a:pt x="20618" y="15709"/>
                </a:cubicBezTo>
                <a:moveTo>
                  <a:pt x="20618" y="4909"/>
                </a:moveTo>
                <a:lnTo>
                  <a:pt x="16691" y="4909"/>
                </a:lnTo>
                <a:lnTo>
                  <a:pt x="16691" y="982"/>
                </a:lnTo>
                <a:lnTo>
                  <a:pt x="20618" y="982"/>
                </a:lnTo>
                <a:cubicBezTo>
                  <a:pt x="20618" y="982"/>
                  <a:pt x="20618" y="4909"/>
                  <a:pt x="20618" y="4909"/>
                </a:cubicBezTo>
                <a:close/>
                <a:moveTo>
                  <a:pt x="20618" y="0"/>
                </a:moveTo>
                <a:lnTo>
                  <a:pt x="16691" y="0"/>
                </a:lnTo>
                <a:cubicBezTo>
                  <a:pt x="16149" y="0"/>
                  <a:pt x="15709" y="440"/>
                  <a:pt x="15709" y="982"/>
                </a:cubicBezTo>
                <a:lnTo>
                  <a:pt x="15709" y="4909"/>
                </a:lnTo>
                <a:cubicBezTo>
                  <a:pt x="15709" y="5451"/>
                  <a:pt x="16149" y="5891"/>
                  <a:pt x="16691"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16691"/>
                </a:lnTo>
                <a:lnTo>
                  <a:pt x="4909" y="16691"/>
                </a:lnTo>
                <a:cubicBezTo>
                  <a:pt x="4909" y="16691"/>
                  <a:pt x="4909" y="20618"/>
                  <a:pt x="4909" y="20618"/>
                </a:cubicBezTo>
                <a:close/>
                <a:moveTo>
                  <a:pt x="4909" y="15709"/>
                </a:moveTo>
                <a:lnTo>
                  <a:pt x="982" y="15709"/>
                </a:lnTo>
                <a:cubicBezTo>
                  <a:pt x="440" y="15709"/>
                  <a:pt x="0" y="16149"/>
                  <a:pt x="0" y="16691"/>
                </a:cubicBezTo>
                <a:lnTo>
                  <a:pt x="0" y="20618"/>
                </a:lnTo>
                <a:cubicBezTo>
                  <a:pt x="0" y="21160"/>
                  <a:pt x="440" y="21600"/>
                  <a:pt x="982" y="21600"/>
                </a:cubicBezTo>
                <a:lnTo>
                  <a:pt x="4909" y="21600"/>
                </a:lnTo>
                <a:cubicBezTo>
                  <a:pt x="5451" y="21600"/>
                  <a:pt x="5891" y="21160"/>
                  <a:pt x="5891" y="20618"/>
                </a:cubicBezTo>
                <a:lnTo>
                  <a:pt x="5891" y="16691"/>
                </a:lnTo>
                <a:cubicBezTo>
                  <a:pt x="5891" y="16149"/>
                  <a:pt x="5451" y="15709"/>
                  <a:pt x="4909" y="15709"/>
                </a:cubicBezTo>
                <a:moveTo>
                  <a:pt x="12764" y="4909"/>
                </a:moveTo>
                <a:lnTo>
                  <a:pt x="8836" y="4909"/>
                </a:lnTo>
                <a:lnTo>
                  <a:pt x="8836" y="982"/>
                </a:lnTo>
                <a:lnTo>
                  <a:pt x="12764" y="982"/>
                </a:lnTo>
                <a:cubicBezTo>
                  <a:pt x="12764" y="982"/>
                  <a:pt x="12764" y="4909"/>
                  <a:pt x="12764" y="4909"/>
                </a:cubicBezTo>
                <a:close/>
                <a:moveTo>
                  <a:pt x="12764" y="0"/>
                </a:moveTo>
                <a:lnTo>
                  <a:pt x="8836" y="0"/>
                </a:lnTo>
                <a:cubicBezTo>
                  <a:pt x="8295" y="0"/>
                  <a:pt x="7855" y="440"/>
                  <a:pt x="7855" y="982"/>
                </a:cubicBezTo>
                <a:lnTo>
                  <a:pt x="7855" y="4909"/>
                </a:lnTo>
                <a:cubicBezTo>
                  <a:pt x="7855" y="5451"/>
                  <a:pt x="8295" y="5891"/>
                  <a:pt x="8836" y="5891"/>
                </a:cubicBezTo>
                <a:lnTo>
                  <a:pt x="12764" y="5891"/>
                </a:lnTo>
                <a:cubicBezTo>
                  <a:pt x="13305" y="5891"/>
                  <a:pt x="13745" y="5451"/>
                  <a:pt x="13745" y="4909"/>
                </a:cubicBezTo>
                <a:lnTo>
                  <a:pt x="13745" y="982"/>
                </a:lnTo>
                <a:cubicBezTo>
                  <a:pt x="13745" y="440"/>
                  <a:pt x="13305" y="0"/>
                  <a:pt x="12764" y="0"/>
                </a:cubicBezTo>
                <a:moveTo>
                  <a:pt x="4909" y="12764"/>
                </a:moveTo>
                <a:lnTo>
                  <a:pt x="982" y="12764"/>
                </a:lnTo>
                <a:lnTo>
                  <a:pt x="982" y="8836"/>
                </a:lnTo>
                <a:lnTo>
                  <a:pt x="4909" y="8836"/>
                </a:lnTo>
                <a:cubicBezTo>
                  <a:pt x="4909" y="8836"/>
                  <a:pt x="4909" y="12764"/>
                  <a:pt x="4909" y="12764"/>
                </a:cubicBezTo>
                <a:close/>
                <a:moveTo>
                  <a:pt x="4909" y="7855"/>
                </a:moveTo>
                <a:lnTo>
                  <a:pt x="982" y="7855"/>
                </a:lnTo>
                <a:cubicBezTo>
                  <a:pt x="440" y="7855"/>
                  <a:pt x="0" y="8295"/>
                  <a:pt x="0" y="8836"/>
                </a:cubicBezTo>
                <a:lnTo>
                  <a:pt x="0" y="12764"/>
                </a:lnTo>
                <a:cubicBezTo>
                  <a:pt x="0" y="13305"/>
                  <a:pt x="440" y="13745"/>
                  <a:pt x="982" y="13745"/>
                </a:cubicBezTo>
                <a:lnTo>
                  <a:pt x="4909" y="13745"/>
                </a:lnTo>
                <a:cubicBezTo>
                  <a:pt x="5451" y="13745"/>
                  <a:pt x="5891" y="13305"/>
                  <a:pt x="5891" y="12764"/>
                </a:cubicBezTo>
                <a:lnTo>
                  <a:pt x="5891" y="8836"/>
                </a:lnTo>
                <a:cubicBezTo>
                  <a:pt x="5891" y="8295"/>
                  <a:pt x="5451" y="7855"/>
                  <a:pt x="4909"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6" name="Shape 2747"/>
          <p:cNvSpPr/>
          <p:nvPr/>
        </p:nvSpPr>
        <p:spPr>
          <a:xfrm>
            <a:off x="13963709"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0618"/>
                </a:moveTo>
                <a:lnTo>
                  <a:pt x="8836" y="20618"/>
                </a:lnTo>
                <a:lnTo>
                  <a:pt x="8836" y="8836"/>
                </a:lnTo>
                <a:lnTo>
                  <a:pt x="20618" y="8836"/>
                </a:lnTo>
                <a:cubicBezTo>
                  <a:pt x="20618" y="8836"/>
                  <a:pt x="20618" y="20618"/>
                  <a:pt x="20618" y="20618"/>
                </a:cubicBezTo>
                <a:close/>
                <a:moveTo>
                  <a:pt x="20618" y="7855"/>
                </a:moveTo>
                <a:lnTo>
                  <a:pt x="8836" y="7855"/>
                </a:lnTo>
                <a:cubicBezTo>
                  <a:pt x="8295" y="7855"/>
                  <a:pt x="7855" y="8295"/>
                  <a:pt x="7855" y="8836"/>
                </a:cubicBezTo>
                <a:lnTo>
                  <a:pt x="7855" y="20618"/>
                </a:lnTo>
                <a:cubicBezTo>
                  <a:pt x="7855" y="21160"/>
                  <a:pt x="8295" y="21600"/>
                  <a:pt x="8836" y="21600"/>
                </a:cubicBezTo>
                <a:lnTo>
                  <a:pt x="20618" y="21600"/>
                </a:lnTo>
                <a:cubicBezTo>
                  <a:pt x="21160" y="21600"/>
                  <a:pt x="21600" y="21160"/>
                  <a:pt x="21600" y="20618"/>
                </a:cubicBezTo>
                <a:lnTo>
                  <a:pt x="21600" y="8836"/>
                </a:lnTo>
                <a:cubicBezTo>
                  <a:pt x="21600" y="8295"/>
                  <a:pt x="21160" y="7855"/>
                  <a:pt x="20618" y="7855"/>
                </a:cubicBezTo>
                <a:moveTo>
                  <a:pt x="20618" y="4909"/>
                </a:moveTo>
                <a:lnTo>
                  <a:pt x="982" y="4909"/>
                </a:lnTo>
                <a:lnTo>
                  <a:pt x="982" y="982"/>
                </a:lnTo>
                <a:lnTo>
                  <a:pt x="20618" y="982"/>
                </a:lnTo>
                <a:cubicBezTo>
                  <a:pt x="20618" y="982"/>
                  <a:pt x="20618" y="4909"/>
                  <a:pt x="20618" y="4909"/>
                </a:cubicBezTo>
                <a:close/>
                <a:moveTo>
                  <a:pt x="20618" y="0"/>
                </a:moveTo>
                <a:lnTo>
                  <a:pt x="982" y="0"/>
                </a:lnTo>
                <a:cubicBezTo>
                  <a:pt x="440" y="0"/>
                  <a:pt x="0" y="440"/>
                  <a:pt x="0" y="982"/>
                </a:cubicBezTo>
                <a:lnTo>
                  <a:pt x="0" y="4909"/>
                </a:lnTo>
                <a:cubicBezTo>
                  <a:pt x="0" y="5451"/>
                  <a:pt x="440" y="5891"/>
                  <a:pt x="982" y="5891"/>
                </a:cubicBezTo>
                <a:lnTo>
                  <a:pt x="20618" y="5891"/>
                </a:lnTo>
                <a:cubicBezTo>
                  <a:pt x="21160" y="5891"/>
                  <a:pt x="21600" y="5451"/>
                  <a:pt x="21600" y="4909"/>
                </a:cubicBezTo>
                <a:lnTo>
                  <a:pt x="21600" y="982"/>
                </a:lnTo>
                <a:cubicBezTo>
                  <a:pt x="21600" y="440"/>
                  <a:pt x="21160" y="0"/>
                  <a:pt x="20618" y="0"/>
                </a:cubicBezTo>
                <a:moveTo>
                  <a:pt x="4909" y="20618"/>
                </a:moveTo>
                <a:lnTo>
                  <a:pt x="982" y="20618"/>
                </a:lnTo>
                <a:lnTo>
                  <a:pt x="982" y="8836"/>
                </a:lnTo>
                <a:lnTo>
                  <a:pt x="4909" y="8836"/>
                </a:lnTo>
                <a:cubicBezTo>
                  <a:pt x="4909" y="8836"/>
                  <a:pt x="4909" y="20618"/>
                  <a:pt x="4909" y="20618"/>
                </a:cubicBezTo>
                <a:close/>
                <a:moveTo>
                  <a:pt x="4909" y="7855"/>
                </a:moveTo>
                <a:lnTo>
                  <a:pt x="982" y="7855"/>
                </a:lnTo>
                <a:cubicBezTo>
                  <a:pt x="440" y="7855"/>
                  <a:pt x="0" y="8295"/>
                  <a:pt x="0" y="8836"/>
                </a:cubicBezTo>
                <a:lnTo>
                  <a:pt x="0" y="20618"/>
                </a:lnTo>
                <a:cubicBezTo>
                  <a:pt x="0" y="21160"/>
                  <a:pt x="440" y="21600"/>
                  <a:pt x="982" y="21600"/>
                </a:cubicBezTo>
                <a:lnTo>
                  <a:pt x="4909" y="21600"/>
                </a:lnTo>
                <a:cubicBezTo>
                  <a:pt x="5451" y="21600"/>
                  <a:pt x="5891" y="21160"/>
                  <a:pt x="5891" y="20618"/>
                </a:cubicBezTo>
                <a:lnTo>
                  <a:pt x="5891" y="8836"/>
                </a:lnTo>
                <a:cubicBezTo>
                  <a:pt x="5891" y="8295"/>
                  <a:pt x="5451" y="7855"/>
                  <a:pt x="4909"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7" name="Shape 2748"/>
          <p:cNvSpPr/>
          <p:nvPr/>
        </p:nvSpPr>
        <p:spPr>
          <a:xfrm>
            <a:off x="14688824" y="2399349"/>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8280" y="18579"/>
                </a:moveTo>
                <a:cubicBezTo>
                  <a:pt x="20323" y="16614"/>
                  <a:pt x="21600" y="13859"/>
                  <a:pt x="21600" y="10800"/>
                </a:cubicBezTo>
                <a:cubicBezTo>
                  <a:pt x="21600" y="4835"/>
                  <a:pt x="16764" y="0"/>
                  <a:pt x="10800" y="0"/>
                </a:cubicBezTo>
                <a:cubicBezTo>
                  <a:pt x="4836" y="0"/>
                  <a:pt x="0" y="4835"/>
                  <a:pt x="0" y="10800"/>
                </a:cubicBezTo>
                <a:cubicBezTo>
                  <a:pt x="0" y="13859"/>
                  <a:pt x="1277" y="16614"/>
                  <a:pt x="3320" y="18579"/>
                </a:cubicBezTo>
                <a:lnTo>
                  <a:pt x="2107" y="20762"/>
                </a:lnTo>
                <a:cubicBezTo>
                  <a:pt x="2019" y="20851"/>
                  <a:pt x="1964" y="20974"/>
                  <a:pt x="1964" y="21109"/>
                </a:cubicBezTo>
                <a:cubicBezTo>
                  <a:pt x="1964" y="21380"/>
                  <a:pt x="2184" y="21600"/>
                  <a:pt x="2455" y="21600"/>
                </a:cubicBezTo>
                <a:cubicBezTo>
                  <a:pt x="2590" y="21600"/>
                  <a:pt x="2713" y="21545"/>
                  <a:pt x="2802" y="21456"/>
                </a:cubicBezTo>
                <a:cubicBezTo>
                  <a:pt x="2858" y="21400"/>
                  <a:pt x="2894" y="21327"/>
                  <a:pt x="2917" y="21248"/>
                </a:cubicBezTo>
                <a:lnTo>
                  <a:pt x="4044" y="19219"/>
                </a:lnTo>
                <a:cubicBezTo>
                  <a:pt x="5895" y="20706"/>
                  <a:pt x="8242" y="21600"/>
                  <a:pt x="10800" y="21600"/>
                </a:cubicBezTo>
                <a:cubicBezTo>
                  <a:pt x="13358" y="21600"/>
                  <a:pt x="15705" y="20706"/>
                  <a:pt x="17555" y="19219"/>
                </a:cubicBezTo>
                <a:lnTo>
                  <a:pt x="18683" y="21248"/>
                </a:lnTo>
                <a:cubicBezTo>
                  <a:pt x="18743" y="21450"/>
                  <a:pt x="18923" y="21600"/>
                  <a:pt x="19145" y="21600"/>
                </a:cubicBezTo>
                <a:cubicBezTo>
                  <a:pt x="19416" y="21600"/>
                  <a:pt x="19636" y="21380"/>
                  <a:pt x="19636" y="21109"/>
                </a:cubicBezTo>
                <a:cubicBezTo>
                  <a:pt x="19636" y="20974"/>
                  <a:pt x="19581" y="20851"/>
                  <a:pt x="19493" y="20762"/>
                </a:cubicBezTo>
                <a:cubicBezTo>
                  <a:pt x="19493" y="20762"/>
                  <a:pt x="18280" y="18579"/>
                  <a:pt x="18280" y="18579"/>
                </a:cubicBezTo>
                <a:close/>
                <a:moveTo>
                  <a:pt x="10800" y="16691"/>
                </a:moveTo>
                <a:cubicBezTo>
                  <a:pt x="7547" y="16691"/>
                  <a:pt x="4909" y="14053"/>
                  <a:pt x="4909" y="10800"/>
                </a:cubicBezTo>
                <a:cubicBezTo>
                  <a:pt x="4909" y="7547"/>
                  <a:pt x="7547" y="4909"/>
                  <a:pt x="10800" y="4909"/>
                </a:cubicBezTo>
                <a:cubicBezTo>
                  <a:pt x="14053" y="4909"/>
                  <a:pt x="16691" y="7547"/>
                  <a:pt x="16691" y="10800"/>
                </a:cubicBezTo>
                <a:cubicBezTo>
                  <a:pt x="16691" y="14053"/>
                  <a:pt x="14053" y="16691"/>
                  <a:pt x="10800" y="16691"/>
                </a:cubicBezTo>
                <a:moveTo>
                  <a:pt x="10800" y="3927"/>
                </a:moveTo>
                <a:cubicBezTo>
                  <a:pt x="7004" y="3927"/>
                  <a:pt x="3927" y="7004"/>
                  <a:pt x="3927" y="10800"/>
                </a:cubicBezTo>
                <a:cubicBezTo>
                  <a:pt x="3927" y="14596"/>
                  <a:pt x="7004" y="17673"/>
                  <a:pt x="10800" y="17673"/>
                </a:cubicBezTo>
                <a:cubicBezTo>
                  <a:pt x="14596" y="17673"/>
                  <a:pt x="17673" y="14596"/>
                  <a:pt x="17673" y="10800"/>
                </a:cubicBezTo>
                <a:cubicBezTo>
                  <a:pt x="17673" y="7004"/>
                  <a:pt x="14596" y="3927"/>
                  <a:pt x="10800" y="3927"/>
                </a:cubicBezTo>
                <a:moveTo>
                  <a:pt x="10800" y="12764"/>
                </a:moveTo>
                <a:cubicBezTo>
                  <a:pt x="9716" y="12764"/>
                  <a:pt x="8836" y="11884"/>
                  <a:pt x="8836" y="10800"/>
                </a:cubicBezTo>
                <a:cubicBezTo>
                  <a:pt x="8836" y="9716"/>
                  <a:pt x="9716" y="8836"/>
                  <a:pt x="10800" y="8836"/>
                </a:cubicBezTo>
                <a:cubicBezTo>
                  <a:pt x="11884" y="8836"/>
                  <a:pt x="12764" y="9716"/>
                  <a:pt x="12764" y="10800"/>
                </a:cubicBezTo>
                <a:cubicBezTo>
                  <a:pt x="12764" y="11884"/>
                  <a:pt x="11884" y="12764"/>
                  <a:pt x="10800" y="12764"/>
                </a:cubicBezTo>
                <a:moveTo>
                  <a:pt x="10800" y="7855"/>
                </a:moveTo>
                <a:cubicBezTo>
                  <a:pt x="9173" y="7855"/>
                  <a:pt x="7855" y="9173"/>
                  <a:pt x="7855" y="10800"/>
                </a:cubicBezTo>
                <a:cubicBezTo>
                  <a:pt x="7855" y="12427"/>
                  <a:pt x="9173" y="13745"/>
                  <a:pt x="10800" y="13745"/>
                </a:cubicBezTo>
                <a:cubicBezTo>
                  <a:pt x="12427" y="13745"/>
                  <a:pt x="13745" y="12427"/>
                  <a:pt x="13745" y="10800"/>
                </a:cubicBezTo>
                <a:cubicBezTo>
                  <a:pt x="13745" y="9173"/>
                  <a:pt x="12427" y="7855"/>
                  <a:pt x="10800"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8" name="Shape 2749"/>
          <p:cNvSpPr/>
          <p:nvPr/>
        </p:nvSpPr>
        <p:spPr>
          <a:xfrm>
            <a:off x="15449781" y="2399349"/>
            <a:ext cx="231595" cy="363936"/>
          </a:xfrm>
          <a:custGeom>
            <a:avLst/>
            <a:gdLst/>
            <a:ahLst/>
            <a:cxnLst>
              <a:cxn ang="0">
                <a:pos x="wd2" y="hd2"/>
              </a:cxn>
              <a:cxn ang="5400000">
                <a:pos x="wd2" y="hd2"/>
              </a:cxn>
              <a:cxn ang="10800000">
                <a:pos x="wd2" y="hd2"/>
              </a:cxn>
              <a:cxn ang="16200000">
                <a:pos x="wd2" y="hd2"/>
              </a:cxn>
            </a:cxnLst>
            <a:rect l="0" t="0" r="r" b="b"/>
            <a:pathLst>
              <a:path w="21600" h="21600" extrusionOk="0">
                <a:moveTo>
                  <a:pt x="20057" y="2884"/>
                </a:moveTo>
                <a:cubicBezTo>
                  <a:pt x="19862" y="3005"/>
                  <a:pt x="15661" y="5580"/>
                  <a:pt x="11606" y="4718"/>
                </a:cubicBezTo>
                <a:cubicBezTo>
                  <a:pt x="9681" y="4310"/>
                  <a:pt x="8390" y="3899"/>
                  <a:pt x="7251" y="3535"/>
                </a:cubicBezTo>
                <a:cubicBezTo>
                  <a:pt x="5426" y="2953"/>
                  <a:pt x="4042" y="2513"/>
                  <a:pt x="1543" y="2647"/>
                </a:cubicBezTo>
                <a:lnTo>
                  <a:pt x="1543" y="982"/>
                </a:lnTo>
                <a:lnTo>
                  <a:pt x="20057" y="982"/>
                </a:lnTo>
                <a:cubicBezTo>
                  <a:pt x="20057" y="982"/>
                  <a:pt x="20057" y="2884"/>
                  <a:pt x="20057" y="2884"/>
                </a:cubicBezTo>
                <a:close/>
                <a:moveTo>
                  <a:pt x="20057" y="5891"/>
                </a:moveTo>
                <a:cubicBezTo>
                  <a:pt x="20057" y="9144"/>
                  <a:pt x="15912" y="11782"/>
                  <a:pt x="10800" y="11782"/>
                </a:cubicBezTo>
                <a:cubicBezTo>
                  <a:pt x="5688" y="11782"/>
                  <a:pt x="1543" y="9144"/>
                  <a:pt x="1543" y="5891"/>
                </a:cubicBezTo>
                <a:lnTo>
                  <a:pt x="1543" y="3634"/>
                </a:lnTo>
                <a:cubicBezTo>
                  <a:pt x="3681" y="3500"/>
                  <a:pt x="4767" y="3841"/>
                  <a:pt x="6560" y="4413"/>
                </a:cubicBezTo>
                <a:cubicBezTo>
                  <a:pt x="7686" y="4772"/>
                  <a:pt x="9088" y="5219"/>
                  <a:pt x="11118" y="5650"/>
                </a:cubicBezTo>
                <a:cubicBezTo>
                  <a:pt x="11869" y="5809"/>
                  <a:pt x="12616" y="5877"/>
                  <a:pt x="13343" y="5877"/>
                </a:cubicBezTo>
                <a:cubicBezTo>
                  <a:pt x="16154" y="5877"/>
                  <a:pt x="18675" y="4862"/>
                  <a:pt x="20057" y="4176"/>
                </a:cubicBezTo>
                <a:cubicBezTo>
                  <a:pt x="20057" y="4176"/>
                  <a:pt x="20057" y="5891"/>
                  <a:pt x="20057" y="5891"/>
                </a:cubicBezTo>
                <a:close/>
                <a:moveTo>
                  <a:pt x="20829" y="0"/>
                </a:moveTo>
                <a:lnTo>
                  <a:pt x="771" y="0"/>
                </a:lnTo>
                <a:cubicBezTo>
                  <a:pt x="346" y="0"/>
                  <a:pt x="0" y="220"/>
                  <a:pt x="0" y="491"/>
                </a:cubicBezTo>
                <a:lnTo>
                  <a:pt x="0" y="5891"/>
                </a:lnTo>
                <a:cubicBezTo>
                  <a:pt x="0" y="9521"/>
                  <a:pt x="4426" y="12486"/>
                  <a:pt x="10029" y="12739"/>
                </a:cubicBezTo>
                <a:lnTo>
                  <a:pt x="10029" y="20618"/>
                </a:lnTo>
                <a:lnTo>
                  <a:pt x="3857" y="20618"/>
                </a:lnTo>
                <a:cubicBezTo>
                  <a:pt x="3432" y="20618"/>
                  <a:pt x="3086" y="20838"/>
                  <a:pt x="3086" y="21109"/>
                </a:cubicBezTo>
                <a:cubicBezTo>
                  <a:pt x="3086" y="21380"/>
                  <a:pt x="3432" y="21600"/>
                  <a:pt x="3857" y="21600"/>
                </a:cubicBezTo>
                <a:lnTo>
                  <a:pt x="17743" y="21600"/>
                </a:lnTo>
                <a:cubicBezTo>
                  <a:pt x="18168" y="21600"/>
                  <a:pt x="18514" y="21380"/>
                  <a:pt x="18514" y="21109"/>
                </a:cubicBezTo>
                <a:cubicBezTo>
                  <a:pt x="18514" y="20838"/>
                  <a:pt x="18168" y="20618"/>
                  <a:pt x="17743" y="20618"/>
                </a:cubicBezTo>
                <a:lnTo>
                  <a:pt x="11571" y="20618"/>
                </a:lnTo>
                <a:lnTo>
                  <a:pt x="11571" y="12739"/>
                </a:lnTo>
                <a:cubicBezTo>
                  <a:pt x="17174" y="12486"/>
                  <a:pt x="21600" y="9521"/>
                  <a:pt x="21600" y="5891"/>
                </a:cubicBezTo>
                <a:lnTo>
                  <a:pt x="21600" y="491"/>
                </a:lnTo>
                <a:cubicBezTo>
                  <a:pt x="21600" y="220"/>
                  <a:pt x="21254" y="0"/>
                  <a:pt x="20829"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59" name="Shape 2750"/>
          <p:cNvSpPr/>
          <p:nvPr/>
        </p:nvSpPr>
        <p:spPr>
          <a:xfrm>
            <a:off x="16177652" y="2399349"/>
            <a:ext cx="165425" cy="363936"/>
          </a:xfrm>
          <a:custGeom>
            <a:avLst/>
            <a:gdLst/>
            <a:ahLst/>
            <a:cxnLst>
              <a:cxn ang="0">
                <a:pos x="wd2" y="hd2"/>
              </a:cxn>
              <a:cxn ang="5400000">
                <a:pos x="wd2" y="hd2"/>
              </a:cxn>
              <a:cxn ang="10800000">
                <a:pos x="wd2" y="hd2"/>
              </a:cxn>
              <a:cxn ang="16200000">
                <a:pos x="wd2" y="hd2"/>
              </a:cxn>
            </a:cxnLst>
            <a:rect l="0" t="0" r="r" b="b"/>
            <a:pathLst>
              <a:path w="21600" h="21600" extrusionOk="0">
                <a:moveTo>
                  <a:pt x="19440" y="10800"/>
                </a:moveTo>
                <a:lnTo>
                  <a:pt x="2160" y="10800"/>
                </a:lnTo>
                <a:lnTo>
                  <a:pt x="2160" y="8836"/>
                </a:lnTo>
                <a:cubicBezTo>
                  <a:pt x="2160" y="7752"/>
                  <a:pt x="4094" y="6873"/>
                  <a:pt x="6480" y="6873"/>
                </a:cubicBezTo>
                <a:lnTo>
                  <a:pt x="15120" y="6873"/>
                </a:lnTo>
                <a:cubicBezTo>
                  <a:pt x="17506" y="6873"/>
                  <a:pt x="19440" y="7752"/>
                  <a:pt x="19440" y="8836"/>
                </a:cubicBezTo>
                <a:cubicBezTo>
                  <a:pt x="19440" y="8836"/>
                  <a:pt x="19440" y="10800"/>
                  <a:pt x="19440" y="10800"/>
                </a:cubicBezTo>
                <a:close/>
                <a:moveTo>
                  <a:pt x="19440" y="15709"/>
                </a:moveTo>
                <a:lnTo>
                  <a:pt x="2160" y="15709"/>
                </a:lnTo>
                <a:lnTo>
                  <a:pt x="2160" y="11782"/>
                </a:lnTo>
                <a:lnTo>
                  <a:pt x="19440" y="11782"/>
                </a:lnTo>
                <a:cubicBezTo>
                  <a:pt x="19440" y="11782"/>
                  <a:pt x="19440" y="15709"/>
                  <a:pt x="19440" y="15709"/>
                </a:cubicBezTo>
                <a:close/>
                <a:moveTo>
                  <a:pt x="19440" y="18655"/>
                </a:moveTo>
                <a:cubicBezTo>
                  <a:pt x="19440" y="19739"/>
                  <a:pt x="17506" y="20618"/>
                  <a:pt x="15120" y="20618"/>
                </a:cubicBezTo>
                <a:lnTo>
                  <a:pt x="6480" y="20618"/>
                </a:lnTo>
                <a:cubicBezTo>
                  <a:pt x="4094" y="20618"/>
                  <a:pt x="2160" y="19739"/>
                  <a:pt x="2160" y="18655"/>
                </a:cubicBezTo>
                <a:lnTo>
                  <a:pt x="2160" y="16691"/>
                </a:lnTo>
                <a:lnTo>
                  <a:pt x="19440" y="16691"/>
                </a:lnTo>
                <a:cubicBezTo>
                  <a:pt x="19440" y="16691"/>
                  <a:pt x="19440" y="18655"/>
                  <a:pt x="19440" y="18655"/>
                </a:cubicBezTo>
                <a:close/>
                <a:moveTo>
                  <a:pt x="8640" y="2945"/>
                </a:moveTo>
                <a:lnTo>
                  <a:pt x="12960" y="2945"/>
                </a:lnTo>
                <a:lnTo>
                  <a:pt x="12960" y="5891"/>
                </a:lnTo>
                <a:lnTo>
                  <a:pt x="8640" y="5891"/>
                </a:lnTo>
                <a:cubicBezTo>
                  <a:pt x="8640" y="5891"/>
                  <a:pt x="8640" y="2945"/>
                  <a:pt x="8640" y="2945"/>
                </a:cubicBezTo>
                <a:close/>
                <a:moveTo>
                  <a:pt x="8640" y="982"/>
                </a:moveTo>
                <a:lnTo>
                  <a:pt x="12960" y="982"/>
                </a:lnTo>
                <a:lnTo>
                  <a:pt x="12960" y="1964"/>
                </a:lnTo>
                <a:lnTo>
                  <a:pt x="8640" y="1964"/>
                </a:lnTo>
                <a:cubicBezTo>
                  <a:pt x="8640" y="1964"/>
                  <a:pt x="8640" y="982"/>
                  <a:pt x="8640" y="982"/>
                </a:cubicBezTo>
                <a:close/>
                <a:moveTo>
                  <a:pt x="15120" y="5891"/>
                </a:moveTo>
                <a:lnTo>
                  <a:pt x="15120" y="982"/>
                </a:lnTo>
                <a:cubicBezTo>
                  <a:pt x="15120" y="440"/>
                  <a:pt x="14152" y="0"/>
                  <a:pt x="12960" y="0"/>
                </a:cubicBezTo>
                <a:lnTo>
                  <a:pt x="8640" y="0"/>
                </a:lnTo>
                <a:cubicBezTo>
                  <a:pt x="7448" y="0"/>
                  <a:pt x="6480" y="440"/>
                  <a:pt x="6480" y="982"/>
                </a:cubicBezTo>
                <a:lnTo>
                  <a:pt x="6480" y="5891"/>
                </a:lnTo>
                <a:cubicBezTo>
                  <a:pt x="2901" y="5891"/>
                  <a:pt x="0" y="7209"/>
                  <a:pt x="0" y="8836"/>
                </a:cubicBezTo>
                <a:lnTo>
                  <a:pt x="0" y="18655"/>
                </a:lnTo>
                <a:cubicBezTo>
                  <a:pt x="0" y="20281"/>
                  <a:pt x="2901" y="21600"/>
                  <a:pt x="6480" y="21600"/>
                </a:cubicBezTo>
                <a:lnTo>
                  <a:pt x="15120" y="21600"/>
                </a:lnTo>
                <a:cubicBezTo>
                  <a:pt x="18698" y="21600"/>
                  <a:pt x="21600" y="20281"/>
                  <a:pt x="21600" y="18655"/>
                </a:cubicBezTo>
                <a:lnTo>
                  <a:pt x="21600" y="8836"/>
                </a:lnTo>
                <a:cubicBezTo>
                  <a:pt x="21600" y="7209"/>
                  <a:pt x="18698" y="5891"/>
                  <a:pt x="15120"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0" name="Shape 2751"/>
          <p:cNvSpPr/>
          <p:nvPr/>
        </p:nvSpPr>
        <p:spPr>
          <a:xfrm>
            <a:off x="16839353" y="2399349"/>
            <a:ext cx="231595" cy="363936"/>
          </a:xfrm>
          <a:custGeom>
            <a:avLst/>
            <a:gdLst/>
            <a:ahLst/>
            <a:cxnLst>
              <a:cxn ang="0">
                <a:pos x="wd2" y="hd2"/>
              </a:cxn>
              <a:cxn ang="5400000">
                <a:pos x="wd2" y="hd2"/>
              </a:cxn>
              <a:cxn ang="10800000">
                <a:pos x="wd2" y="hd2"/>
              </a:cxn>
              <a:cxn ang="16200000">
                <a:pos x="wd2" y="hd2"/>
              </a:cxn>
            </a:cxnLst>
            <a:rect l="0" t="0" r="r" b="b"/>
            <a:pathLst>
              <a:path w="21600" h="21600" extrusionOk="0">
                <a:moveTo>
                  <a:pt x="13114" y="15709"/>
                </a:moveTo>
                <a:cubicBezTo>
                  <a:pt x="12689" y="15709"/>
                  <a:pt x="12343" y="15929"/>
                  <a:pt x="12343" y="16200"/>
                </a:cubicBezTo>
                <a:cubicBezTo>
                  <a:pt x="12343" y="16471"/>
                  <a:pt x="12689" y="16691"/>
                  <a:pt x="13114" y="16691"/>
                </a:cubicBezTo>
                <a:cubicBezTo>
                  <a:pt x="13540" y="16691"/>
                  <a:pt x="13886" y="16471"/>
                  <a:pt x="13886" y="16200"/>
                </a:cubicBezTo>
                <a:cubicBezTo>
                  <a:pt x="13886" y="15929"/>
                  <a:pt x="13540" y="15709"/>
                  <a:pt x="13114" y="15709"/>
                </a:cubicBezTo>
                <a:moveTo>
                  <a:pt x="13886" y="7855"/>
                </a:moveTo>
                <a:cubicBezTo>
                  <a:pt x="13034" y="7855"/>
                  <a:pt x="12343" y="8295"/>
                  <a:pt x="12343" y="8836"/>
                </a:cubicBezTo>
                <a:cubicBezTo>
                  <a:pt x="12343" y="9379"/>
                  <a:pt x="13034" y="9818"/>
                  <a:pt x="13886" y="9818"/>
                </a:cubicBezTo>
                <a:cubicBezTo>
                  <a:pt x="14737" y="9818"/>
                  <a:pt x="15429" y="9379"/>
                  <a:pt x="15429" y="8836"/>
                </a:cubicBezTo>
                <a:cubicBezTo>
                  <a:pt x="15429" y="8295"/>
                  <a:pt x="14737" y="7855"/>
                  <a:pt x="13886" y="7855"/>
                </a:cubicBezTo>
                <a:moveTo>
                  <a:pt x="8486" y="17673"/>
                </a:moveTo>
                <a:cubicBezTo>
                  <a:pt x="8060" y="17673"/>
                  <a:pt x="7714" y="17892"/>
                  <a:pt x="7714" y="18164"/>
                </a:cubicBezTo>
                <a:cubicBezTo>
                  <a:pt x="7714" y="18435"/>
                  <a:pt x="8060" y="18655"/>
                  <a:pt x="8486" y="18655"/>
                </a:cubicBezTo>
                <a:cubicBezTo>
                  <a:pt x="8911" y="18655"/>
                  <a:pt x="9257" y="18435"/>
                  <a:pt x="9257" y="18164"/>
                </a:cubicBezTo>
                <a:cubicBezTo>
                  <a:pt x="9257" y="17892"/>
                  <a:pt x="8911" y="17673"/>
                  <a:pt x="8486" y="17673"/>
                </a:cubicBezTo>
                <a:moveTo>
                  <a:pt x="9257" y="10800"/>
                </a:moveTo>
                <a:cubicBezTo>
                  <a:pt x="9257" y="10258"/>
                  <a:pt x="8566" y="9818"/>
                  <a:pt x="7714" y="9818"/>
                </a:cubicBezTo>
                <a:cubicBezTo>
                  <a:pt x="6863" y="9818"/>
                  <a:pt x="6171" y="10258"/>
                  <a:pt x="6171" y="10800"/>
                </a:cubicBezTo>
                <a:cubicBezTo>
                  <a:pt x="6171" y="11343"/>
                  <a:pt x="6863" y="11782"/>
                  <a:pt x="7714" y="11782"/>
                </a:cubicBezTo>
                <a:cubicBezTo>
                  <a:pt x="8566" y="11782"/>
                  <a:pt x="9257" y="11343"/>
                  <a:pt x="9257" y="10800"/>
                </a:cubicBezTo>
                <a:moveTo>
                  <a:pt x="10029" y="13745"/>
                </a:moveTo>
                <a:cubicBezTo>
                  <a:pt x="9603" y="13745"/>
                  <a:pt x="9257" y="13965"/>
                  <a:pt x="9257" y="14236"/>
                </a:cubicBezTo>
                <a:cubicBezTo>
                  <a:pt x="9257" y="14508"/>
                  <a:pt x="9603" y="14727"/>
                  <a:pt x="10029" y="14727"/>
                </a:cubicBezTo>
                <a:cubicBezTo>
                  <a:pt x="10454" y="14727"/>
                  <a:pt x="10800" y="14508"/>
                  <a:pt x="10800" y="14236"/>
                </a:cubicBezTo>
                <a:cubicBezTo>
                  <a:pt x="10800" y="13965"/>
                  <a:pt x="10454" y="13745"/>
                  <a:pt x="10029" y="13745"/>
                </a:cubicBezTo>
                <a:moveTo>
                  <a:pt x="20057" y="1964"/>
                </a:moveTo>
                <a:lnTo>
                  <a:pt x="1543" y="1964"/>
                </a:lnTo>
                <a:lnTo>
                  <a:pt x="1543" y="982"/>
                </a:lnTo>
                <a:lnTo>
                  <a:pt x="20057" y="982"/>
                </a:lnTo>
                <a:cubicBezTo>
                  <a:pt x="20057" y="982"/>
                  <a:pt x="20057" y="1964"/>
                  <a:pt x="20057" y="1964"/>
                </a:cubicBezTo>
                <a:close/>
                <a:moveTo>
                  <a:pt x="16971" y="4033"/>
                </a:moveTo>
                <a:cubicBezTo>
                  <a:pt x="16079" y="4186"/>
                  <a:pt x="15266" y="4419"/>
                  <a:pt x="14349" y="4691"/>
                </a:cubicBezTo>
                <a:cubicBezTo>
                  <a:pt x="13209" y="5030"/>
                  <a:pt x="11919" y="5413"/>
                  <a:pt x="9994" y="5794"/>
                </a:cubicBezTo>
                <a:cubicBezTo>
                  <a:pt x="8093" y="6170"/>
                  <a:pt x="6167" y="5840"/>
                  <a:pt x="4629" y="5373"/>
                </a:cubicBezTo>
                <a:lnTo>
                  <a:pt x="4629" y="2945"/>
                </a:lnTo>
                <a:lnTo>
                  <a:pt x="16971" y="2945"/>
                </a:lnTo>
                <a:cubicBezTo>
                  <a:pt x="16971" y="2945"/>
                  <a:pt x="16971" y="4033"/>
                  <a:pt x="16971" y="4033"/>
                </a:cubicBezTo>
                <a:close/>
                <a:moveTo>
                  <a:pt x="16971" y="16691"/>
                </a:moveTo>
                <a:cubicBezTo>
                  <a:pt x="16971" y="18860"/>
                  <a:pt x="14208" y="20618"/>
                  <a:pt x="10800" y="20618"/>
                </a:cubicBezTo>
                <a:cubicBezTo>
                  <a:pt x="7391" y="20618"/>
                  <a:pt x="4629" y="18860"/>
                  <a:pt x="4629" y="16691"/>
                </a:cubicBezTo>
                <a:lnTo>
                  <a:pt x="4629" y="6384"/>
                </a:lnTo>
                <a:cubicBezTo>
                  <a:pt x="5722" y="6667"/>
                  <a:pt x="6954" y="6874"/>
                  <a:pt x="8257" y="6874"/>
                </a:cubicBezTo>
                <a:cubicBezTo>
                  <a:pt x="8984" y="6874"/>
                  <a:pt x="9731" y="6811"/>
                  <a:pt x="10481" y="6662"/>
                </a:cubicBezTo>
                <a:cubicBezTo>
                  <a:pt x="12512" y="6261"/>
                  <a:pt x="13914" y="5844"/>
                  <a:pt x="15040" y="5510"/>
                </a:cubicBezTo>
                <a:cubicBezTo>
                  <a:pt x="15760" y="5295"/>
                  <a:pt x="16366" y="5119"/>
                  <a:pt x="16971" y="4989"/>
                </a:cubicBezTo>
                <a:cubicBezTo>
                  <a:pt x="16971" y="4989"/>
                  <a:pt x="16971" y="16691"/>
                  <a:pt x="16971" y="16691"/>
                </a:cubicBezTo>
                <a:close/>
                <a:moveTo>
                  <a:pt x="20057" y="0"/>
                </a:moveTo>
                <a:lnTo>
                  <a:pt x="1543" y="0"/>
                </a:lnTo>
                <a:cubicBezTo>
                  <a:pt x="691" y="0"/>
                  <a:pt x="0" y="440"/>
                  <a:pt x="0" y="982"/>
                </a:cubicBezTo>
                <a:lnTo>
                  <a:pt x="0" y="1964"/>
                </a:lnTo>
                <a:cubicBezTo>
                  <a:pt x="0" y="2506"/>
                  <a:pt x="691" y="2945"/>
                  <a:pt x="1543" y="2945"/>
                </a:cubicBezTo>
                <a:lnTo>
                  <a:pt x="3086" y="2945"/>
                </a:lnTo>
                <a:lnTo>
                  <a:pt x="3086" y="16691"/>
                </a:lnTo>
                <a:cubicBezTo>
                  <a:pt x="3086" y="19402"/>
                  <a:pt x="6539" y="21600"/>
                  <a:pt x="10800" y="21600"/>
                </a:cubicBezTo>
                <a:cubicBezTo>
                  <a:pt x="15061" y="21600"/>
                  <a:pt x="18514" y="19402"/>
                  <a:pt x="18514" y="16691"/>
                </a:cubicBezTo>
                <a:lnTo>
                  <a:pt x="18514" y="2945"/>
                </a:lnTo>
                <a:lnTo>
                  <a:pt x="20057" y="2945"/>
                </a:lnTo>
                <a:cubicBezTo>
                  <a:pt x="20909" y="2945"/>
                  <a:pt x="21600" y="2506"/>
                  <a:pt x="21600" y="1964"/>
                </a:cubicBezTo>
                <a:lnTo>
                  <a:pt x="21600" y="982"/>
                </a:lnTo>
                <a:cubicBezTo>
                  <a:pt x="21600" y="440"/>
                  <a:pt x="20909" y="0"/>
                  <a:pt x="20057"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1" name="Shape 2752"/>
          <p:cNvSpPr/>
          <p:nvPr/>
        </p:nvSpPr>
        <p:spPr>
          <a:xfrm>
            <a:off x="17501055" y="2399349"/>
            <a:ext cx="297766" cy="363936"/>
          </a:xfrm>
          <a:custGeom>
            <a:avLst/>
            <a:gdLst/>
            <a:ahLst/>
            <a:cxnLst>
              <a:cxn ang="0">
                <a:pos x="wd2" y="hd2"/>
              </a:cxn>
              <a:cxn ang="5400000">
                <a:pos x="wd2" y="hd2"/>
              </a:cxn>
              <a:cxn ang="10800000">
                <a:pos x="wd2" y="hd2"/>
              </a:cxn>
              <a:cxn ang="16200000">
                <a:pos x="wd2" y="hd2"/>
              </a:cxn>
            </a:cxnLst>
            <a:rect l="0" t="0" r="r" b="b"/>
            <a:pathLst>
              <a:path w="21600" h="21600" extrusionOk="0">
                <a:moveTo>
                  <a:pt x="12600" y="17673"/>
                </a:moveTo>
                <a:cubicBezTo>
                  <a:pt x="12269" y="17673"/>
                  <a:pt x="12000" y="17892"/>
                  <a:pt x="12000" y="18164"/>
                </a:cubicBezTo>
                <a:cubicBezTo>
                  <a:pt x="12000" y="18435"/>
                  <a:pt x="12269" y="18655"/>
                  <a:pt x="12600" y="18655"/>
                </a:cubicBezTo>
                <a:cubicBezTo>
                  <a:pt x="12931" y="18655"/>
                  <a:pt x="13200" y="18435"/>
                  <a:pt x="13200" y="18164"/>
                </a:cubicBezTo>
                <a:cubicBezTo>
                  <a:pt x="13200" y="17892"/>
                  <a:pt x="12931" y="17673"/>
                  <a:pt x="12600" y="17673"/>
                </a:cubicBezTo>
                <a:moveTo>
                  <a:pt x="10800" y="13745"/>
                </a:moveTo>
                <a:cubicBezTo>
                  <a:pt x="10138" y="13745"/>
                  <a:pt x="9600" y="14186"/>
                  <a:pt x="9600" y="14727"/>
                </a:cubicBezTo>
                <a:cubicBezTo>
                  <a:pt x="9600" y="15269"/>
                  <a:pt x="10138" y="15709"/>
                  <a:pt x="10800" y="15709"/>
                </a:cubicBezTo>
                <a:cubicBezTo>
                  <a:pt x="11462" y="15709"/>
                  <a:pt x="12000" y="15269"/>
                  <a:pt x="12000" y="14727"/>
                </a:cubicBezTo>
                <a:cubicBezTo>
                  <a:pt x="12000" y="14186"/>
                  <a:pt x="11462" y="13745"/>
                  <a:pt x="10800" y="13745"/>
                </a:cubicBezTo>
                <a:moveTo>
                  <a:pt x="12600" y="10800"/>
                </a:moveTo>
                <a:cubicBezTo>
                  <a:pt x="12269" y="10800"/>
                  <a:pt x="12000" y="10580"/>
                  <a:pt x="12000" y="10309"/>
                </a:cubicBezTo>
                <a:cubicBezTo>
                  <a:pt x="12000" y="10038"/>
                  <a:pt x="12269" y="9818"/>
                  <a:pt x="12600" y="9818"/>
                </a:cubicBezTo>
                <a:cubicBezTo>
                  <a:pt x="12931" y="9818"/>
                  <a:pt x="13200" y="10038"/>
                  <a:pt x="13200" y="10309"/>
                </a:cubicBezTo>
                <a:cubicBezTo>
                  <a:pt x="13200" y="10580"/>
                  <a:pt x="12931" y="10800"/>
                  <a:pt x="12600" y="10800"/>
                </a:cubicBezTo>
                <a:moveTo>
                  <a:pt x="12600" y="8836"/>
                </a:moveTo>
                <a:cubicBezTo>
                  <a:pt x="11606" y="8836"/>
                  <a:pt x="10800" y="9496"/>
                  <a:pt x="10800" y="10309"/>
                </a:cubicBezTo>
                <a:cubicBezTo>
                  <a:pt x="10800" y="11123"/>
                  <a:pt x="11606" y="11782"/>
                  <a:pt x="12600" y="11782"/>
                </a:cubicBezTo>
                <a:cubicBezTo>
                  <a:pt x="13594" y="11782"/>
                  <a:pt x="14400" y="11123"/>
                  <a:pt x="14400" y="10309"/>
                </a:cubicBezTo>
                <a:cubicBezTo>
                  <a:pt x="14400" y="9496"/>
                  <a:pt x="13594" y="8836"/>
                  <a:pt x="12600" y="8836"/>
                </a:cubicBezTo>
                <a:moveTo>
                  <a:pt x="17760" y="20618"/>
                </a:moveTo>
                <a:lnTo>
                  <a:pt x="3840" y="20618"/>
                </a:lnTo>
                <a:cubicBezTo>
                  <a:pt x="2134" y="19151"/>
                  <a:pt x="1200" y="17248"/>
                  <a:pt x="1200" y="15218"/>
                </a:cubicBezTo>
                <a:cubicBezTo>
                  <a:pt x="1200" y="12593"/>
                  <a:pt x="2796" y="10152"/>
                  <a:pt x="5468" y="8688"/>
                </a:cubicBezTo>
                <a:cubicBezTo>
                  <a:pt x="5800" y="8506"/>
                  <a:pt x="6000" y="8199"/>
                  <a:pt x="6000" y="7872"/>
                </a:cubicBezTo>
                <a:lnTo>
                  <a:pt x="6000" y="6529"/>
                </a:lnTo>
                <a:cubicBezTo>
                  <a:pt x="6729" y="6758"/>
                  <a:pt x="7567" y="6924"/>
                  <a:pt x="8484" y="6924"/>
                </a:cubicBezTo>
                <a:cubicBezTo>
                  <a:pt x="9499" y="6924"/>
                  <a:pt x="10603" y="6723"/>
                  <a:pt x="11748" y="6188"/>
                </a:cubicBezTo>
                <a:cubicBezTo>
                  <a:pt x="13252" y="5485"/>
                  <a:pt x="14575" y="5306"/>
                  <a:pt x="15600" y="5323"/>
                </a:cubicBezTo>
                <a:lnTo>
                  <a:pt x="15600" y="7872"/>
                </a:lnTo>
                <a:cubicBezTo>
                  <a:pt x="15600" y="8199"/>
                  <a:pt x="15800" y="8506"/>
                  <a:pt x="16132" y="8688"/>
                </a:cubicBezTo>
                <a:cubicBezTo>
                  <a:pt x="18804" y="10152"/>
                  <a:pt x="20400" y="12593"/>
                  <a:pt x="20400" y="15218"/>
                </a:cubicBezTo>
                <a:cubicBezTo>
                  <a:pt x="20400" y="17248"/>
                  <a:pt x="19466" y="19151"/>
                  <a:pt x="17760" y="20618"/>
                </a:cubicBezTo>
                <a:moveTo>
                  <a:pt x="15600" y="2945"/>
                </a:moveTo>
                <a:lnTo>
                  <a:pt x="15600" y="4340"/>
                </a:lnTo>
                <a:cubicBezTo>
                  <a:pt x="14391" y="4322"/>
                  <a:pt x="12860" y="4538"/>
                  <a:pt x="11152" y="5336"/>
                </a:cubicBezTo>
                <a:cubicBezTo>
                  <a:pt x="9163" y="6265"/>
                  <a:pt x="7312" y="5965"/>
                  <a:pt x="6000" y="5473"/>
                </a:cubicBezTo>
                <a:lnTo>
                  <a:pt x="6000" y="2945"/>
                </a:lnTo>
                <a:cubicBezTo>
                  <a:pt x="6000" y="2945"/>
                  <a:pt x="15600" y="2945"/>
                  <a:pt x="15600" y="2945"/>
                </a:cubicBezTo>
                <a:close/>
                <a:moveTo>
                  <a:pt x="3600" y="982"/>
                </a:moveTo>
                <a:lnTo>
                  <a:pt x="18000" y="982"/>
                </a:lnTo>
                <a:lnTo>
                  <a:pt x="18000" y="1964"/>
                </a:lnTo>
                <a:lnTo>
                  <a:pt x="3600" y="1964"/>
                </a:lnTo>
                <a:cubicBezTo>
                  <a:pt x="3600" y="1964"/>
                  <a:pt x="3600" y="982"/>
                  <a:pt x="3600" y="982"/>
                </a:cubicBezTo>
                <a:close/>
                <a:moveTo>
                  <a:pt x="16800" y="7872"/>
                </a:moveTo>
                <a:lnTo>
                  <a:pt x="16800" y="2945"/>
                </a:ln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800" y="2945"/>
                </a:lnTo>
                <a:lnTo>
                  <a:pt x="4800" y="7872"/>
                </a:lnTo>
                <a:cubicBezTo>
                  <a:pt x="1906" y="9457"/>
                  <a:pt x="0" y="12155"/>
                  <a:pt x="0" y="15218"/>
                </a:cubicBezTo>
                <a:cubicBezTo>
                  <a:pt x="0" y="17730"/>
                  <a:pt x="1286" y="19991"/>
                  <a:pt x="3342" y="21600"/>
                </a:cubicBezTo>
                <a:lnTo>
                  <a:pt x="18258" y="21600"/>
                </a:lnTo>
                <a:cubicBezTo>
                  <a:pt x="20313" y="19991"/>
                  <a:pt x="21600" y="17730"/>
                  <a:pt x="21600" y="15218"/>
                </a:cubicBezTo>
                <a:cubicBezTo>
                  <a:pt x="21600" y="12155"/>
                  <a:pt x="19693" y="9457"/>
                  <a:pt x="16800" y="7872"/>
                </a:cubicBezTo>
                <a:moveTo>
                  <a:pt x="16200" y="15709"/>
                </a:moveTo>
                <a:cubicBezTo>
                  <a:pt x="15869" y="15709"/>
                  <a:pt x="15600" y="15929"/>
                  <a:pt x="15600" y="16200"/>
                </a:cubicBezTo>
                <a:cubicBezTo>
                  <a:pt x="15600" y="16471"/>
                  <a:pt x="15869" y="16691"/>
                  <a:pt x="16200" y="16691"/>
                </a:cubicBezTo>
                <a:cubicBezTo>
                  <a:pt x="16531" y="16691"/>
                  <a:pt x="16800" y="16471"/>
                  <a:pt x="16800" y="16200"/>
                </a:cubicBezTo>
                <a:cubicBezTo>
                  <a:pt x="16800" y="15929"/>
                  <a:pt x="16531" y="15709"/>
                  <a:pt x="16200" y="15709"/>
                </a:cubicBezTo>
                <a:moveTo>
                  <a:pt x="7800" y="11782"/>
                </a:moveTo>
                <a:cubicBezTo>
                  <a:pt x="7469" y="11782"/>
                  <a:pt x="7200" y="12001"/>
                  <a:pt x="7200" y="12273"/>
                </a:cubicBezTo>
                <a:cubicBezTo>
                  <a:pt x="7200" y="12544"/>
                  <a:pt x="7469" y="12764"/>
                  <a:pt x="7800" y="12764"/>
                </a:cubicBezTo>
                <a:cubicBezTo>
                  <a:pt x="8131" y="12764"/>
                  <a:pt x="8400" y="12544"/>
                  <a:pt x="8400" y="12273"/>
                </a:cubicBezTo>
                <a:cubicBezTo>
                  <a:pt x="8400" y="12001"/>
                  <a:pt x="8131" y="11782"/>
                  <a:pt x="7800" y="11782"/>
                </a:cubicBezTo>
                <a:moveTo>
                  <a:pt x="6000" y="15709"/>
                </a:moveTo>
                <a:cubicBezTo>
                  <a:pt x="5338" y="15709"/>
                  <a:pt x="4800" y="16149"/>
                  <a:pt x="4800" y="16691"/>
                </a:cubicBezTo>
                <a:cubicBezTo>
                  <a:pt x="4800" y="17233"/>
                  <a:pt x="5338" y="17673"/>
                  <a:pt x="6000" y="17673"/>
                </a:cubicBezTo>
                <a:cubicBezTo>
                  <a:pt x="6662" y="17673"/>
                  <a:pt x="7200" y="17233"/>
                  <a:pt x="7200" y="16691"/>
                </a:cubicBezTo>
                <a:cubicBezTo>
                  <a:pt x="7200" y="16149"/>
                  <a:pt x="6662" y="15709"/>
                  <a:pt x="6000" y="157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2" name="Shape 2753"/>
          <p:cNvSpPr/>
          <p:nvPr/>
        </p:nvSpPr>
        <p:spPr>
          <a:xfrm>
            <a:off x="18195841" y="2399349"/>
            <a:ext cx="297766" cy="363936"/>
          </a:xfrm>
          <a:custGeom>
            <a:avLst/>
            <a:gdLst/>
            <a:ahLst/>
            <a:cxnLst>
              <a:cxn ang="0">
                <a:pos x="wd2" y="hd2"/>
              </a:cxn>
              <a:cxn ang="5400000">
                <a:pos x="wd2" y="hd2"/>
              </a:cxn>
              <a:cxn ang="10800000">
                <a:pos x="wd2" y="hd2"/>
              </a:cxn>
              <a:cxn ang="16200000">
                <a:pos x="wd2" y="hd2"/>
              </a:cxn>
            </a:cxnLst>
            <a:rect l="0" t="0" r="r" b="b"/>
            <a:pathLst>
              <a:path w="21600" h="21600" extrusionOk="0">
                <a:moveTo>
                  <a:pt x="13800" y="18655"/>
                </a:moveTo>
                <a:cubicBezTo>
                  <a:pt x="13468" y="18655"/>
                  <a:pt x="13200" y="18874"/>
                  <a:pt x="13200" y="19145"/>
                </a:cubicBezTo>
                <a:cubicBezTo>
                  <a:pt x="13200" y="19417"/>
                  <a:pt x="13468" y="19636"/>
                  <a:pt x="13800" y="19636"/>
                </a:cubicBezTo>
                <a:cubicBezTo>
                  <a:pt x="14132" y="19636"/>
                  <a:pt x="14400" y="19417"/>
                  <a:pt x="14400" y="19145"/>
                </a:cubicBezTo>
                <a:cubicBezTo>
                  <a:pt x="14400" y="18874"/>
                  <a:pt x="14132" y="18655"/>
                  <a:pt x="13800" y="18655"/>
                </a:cubicBezTo>
                <a:moveTo>
                  <a:pt x="10200" y="15709"/>
                </a:moveTo>
                <a:cubicBezTo>
                  <a:pt x="9868" y="15709"/>
                  <a:pt x="9600" y="15490"/>
                  <a:pt x="9600" y="15218"/>
                </a:cubicBezTo>
                <a:cubicBezTo>
                  <a:pt x="9600" y="14947"/>
                  <a:pt x="9868" y="14727"/>
                  <a:pt x="10200" y="14727"/>
                </a:cubicBezTo>
                <a:cubicBezTo>
                  <a:pt x="10532" y="14727"/>
                  <a:pt x="10800" y="14947"/>
                  <a:pt x="10800" y="15218"/>
                </a:cubicBezTo>
                <a:cubicBezTo>
                  <a:pt x="10800" y="15490"/>
                  <a:pt x="10532" y="15709"/>
                  <a:pt x="10200" y="15709"/>
                </a:cubicBezTo>
                <a:moveTo>
                  <a:pt x="10200" y="13745"/>
                </a:moveTo>
                <a:cubicBezTo>
                  <a:pt x="9206" y="13745"/>
                  <a:pt x="8400" y="14405"/>
                  <a:pt x="8400" y="15218"/>
                </a:cubicBezTo>
                <a:cubicBezTo>
                  <a:pt x="8400" y="16031"/>
                  <a:pt x="9206" y="16691"/>
                  <a:pt x="10200" y="16691"/>
                </a:cubicBezTo>
                <a:cubicBezTo>
                  <a:pt x="11194" y="16691"/>
                  <a:pt x="12000" y="16031"/>
                  <a:pt x="12000" y="15218"/>
                </a:cubicBezTo>
                <a:cubicBezTo>
                  <a:pt x="12000" y="14405"/>
                  <a:pt x="11194" y="13745"/>
                  <a:pt x="10200" y="13745"/>
                </a:cubicBezTo>
                <a:moveTo>
                  <a:pt x="15600" y="13745"/>
                </a:moveTo>
                <a:cubicBezTo>
                  <a:pt x="14938" y="13745"/>
                  <a:pt x="14400" y="14186"/>
                  <a:pt x="14400" y="14727"/>
                </a:cubicBezTo>
                <a:cubicBezTo>
                  <a:pt x="14400" y="15269"/>
                  <a:pt x="14938" y="15709"/>
                  <a:pt x="15600" y="15709"/>
                </a:cubicBezTo>
                <a:cubicBezTo>
                  <a:pt x="16262" y="15709"/>
                  <a:pt x="16800" y="15269"/>
                  <a:pt x="16800" y="14727"/>
                </a:cubicBezTo>
                <a:cubicBezTo>
                  <a:pt x="16800" y="14186"/>
                  <a:pt x="16262" y="13745"/>
                  <a:pt x="15600" y="13745"/>
                </a:cubicBezTo>
                <a:moveTo>
                  <a:pt x="14400" y="20618"/>
                </a:moveTo>
                <a:lnTo>
                  <a:pt x="7200" y="20618"/>
                </a:lnTo>
                <a:cubicBezTo>
                  <a:pt x="3892" y="20618"/>
                  <a:pt x="1200" y="18416"/>
                  <a:pt x="1200" y="15709"/>
                </a:cubicBezTo>
                <a:cubicBezTo>
                  <a:pt x="1200" y="13123"/>
                  <a:pt x="2182" y="11620"/>
                  <a:pt x="3320" y="9880"/>
                </a:cubicBezTo>
                <a:cubicBezTo>
                  <a:pt x="3477" y="9639"/>
                  <a:pt x="3636" y="9392"/>
                  <a:pt x="3797" y="9140"/>
                </a:cubicBezTo>
                <a:cubicBezTo>
                  <a:pt x="3905" y="9093"/>
                  <a:pt x="6420" y="8038"/>
                  <a:pt x="9814" y="9625"/>
                </a:cubicBezTo>
                <a:cubicBezTo>
                  <a:pt x="10959" y="10160"/>
                  <a:pt x="12064" y="10360"/>
                  <a:pt x="13079" y="10360"/>
                </a:cubicBezTo>
                <a:cubicBezTo>
                  <a:pt x="15152" y="10360"/>
                  <a:pt x="16846" y="9523"/>
                  <a:pt x="17711" y="8991"/>
                </a:cubicBezTo>
                <a:cubicBezTo>
                  <a:pt x="17902" y="9295"/>
                  <a:pt x="18093" y="9592"/>
                  <a:pt x="18280" y="9880"/>
                </a:cubicBezTo>
                <a:cubicBezTo>
                  <a:pt x="19418" y="11620"/>
                  <a:pt x="20400" y="13123"/>
                  <a:pt x="20400" y="15709"/>
                </a:cubicBezTo>
                <a:cubicBezTo>
                  <a:pt x="20400" y="18416"/>
                  <a:pt x="17708" y="20618"/>
                  <a:pt x="14400" y="20618"/>
                </a:cubicBezTo>
                <a:moveTo>
                  <a:pt x="5967" y="2945"/>
                </a:moveTo>
                <a:lnTo>
                  <a:pt x="15633" y="2945"/>
                </a:lnTo>
                <a:cubicBezTo>
                  <a:pt x="15782" y="5133"/>
                  <a:pt x="16425" y="6735"/>
                  <a:pt x="17180" y="8090"/>
                </a:cubicBezTo>
                <a:cubicBezTo>
                  <a:pt x="16281" y="8690"/>
                  <a:pt x="13509" y="10220"/>
                  <a:pt x="10410" y="8772"/>
                </a:cubicBezTo>
                <a:cubicBezTo>
                  <a:pt x="7921" y="7609"/>
                  <a:pt x="5800" y="7679"/>
                  <a:pt x="4520" y="7912"/>
                </a:cubicBezTo>
                <a:cubicBezTo>
                  <a:pt x="5231" y="6594"/>
                  <a:pt x="5824" y="5037"/>
                  <a:pt x="5967" y="2945"/>
                </a:cubicBezTo>
                <a:moveTo>
                  <a:pt x="3600" y="982"/>
                </a:moveTo>
                <a:lnTo>
                  <a:pt x="18000" y="982"/>
                </a:lnTo>
                <a:lnTo>
                  <a:pt x="18000" y="1964"/>
                </a:lnTo>
                <a:lnTo>
                  <a:pt x="3600" y="1964"/>
                </a:lnTo>
                <a:cubicBezTo>
                  <a:pt x="3600" y="1964"/>
                  <a:pt x="3600" y="982"/>
                  <a:pt x="3600" y="982"/>
                </a:cubicBezTo>
                <a:close/>
                <a:moveTo>
                  <a:pt x="16843" y="2945"/>
                </a:moveTo>
                <a:lnTo>
                  <a:pt x="18000" y="2945"/>
                </a:lnTo>
                <a:cubicBezTo>
                  <a:pt x="18662" y="2945"/>
                  <a:pt x="19200" y="2505"/>
                  <a:pt x="19200" y="1964"/>
                </a:cubicBezTo>
                <a:lnTo>
                  <a:pt x="19200" y="982"/>
                </a:lnTo>
                <a:cubicBezTo>
                  <a:pt x="19200" y="440"/>
                  <a:pt x="18662" y="0"/>
                  <a:pt x="18000" y="0"/>
                </a:cubicBezTo>
                <a:lnTo>
                  <a:pt x="3600" y="0"/>
                </a:lnTo>
                <a:cubicBezTo>
                  <a:pt x="2938" y="0"/>
                  <a:pt x="2400" y="440"/>
                  <a:pt x="2400" y="982"/>
                </a:cubicBezTo>
                <a:lnTo>
                  <a:pt x="2400" y="1964"/>
                </a:lnTo>
                <a:cubicBezTo>
                  <a:pt x="2400" y="2505"/>
                  <a:pt x="2938" y="2945"/>
                  <a:pt x="3600" y="2945"/>
                </a:cubicBezTo>
                <a:lnTo>
                  <a:pt x="4757" y="2945"/>
                </a:lnTo>
                <a:cubicBezTo>
                  <a:pt x="4322" y="8937"/>
                  <a:pt x="0" y="10114"/>
                  <a:pt x="0" y="15709"/>
                </a:cubicBezTo>
                <a:cubicBezTo>
                  <a:pt x="0" y="18962"/>
                  <a:pt x="3224" y="21600"/>
                  <a:pt x="7200" y="21600"/>
                </a:cubicBezTo>
                <a:lnTo>
                  <a:pt x="14400" y="21600"/>
                </a:lnTo>
                <a:cubicBezTo>
                  <a:pt x="18376" y="21600"/>
                  <a:pt x="21600" y="18962"/>
                  <a:pt x="21600" y="15709"/>
                </a:cubicBezTo>
                <a:cubicBezTo>
                  <a:pt x="21600" y="10114"/>
                  <a:pt x="17278" y="8937"/>
                  <a:pt x="16843" y="2945"/>
                </a:cubicBezTo>
                <a:moveTo>
                  <a:pt x="17400" y="11782"/>
                </a:moveTo>
                <a:cubicBezTo>
                  <a:pt x="17068" y="11782"/>
                  <a:pt x="16800" y="12001"/>
                  <a:pt x="16800" y="12273"/>
                </a:cubicBezTo>
                <a:cubicBezTo>
                  <a:pt x="16800" y="12544"/>
                  <a:pt x="17068" y="12764"/>
                  <a:pt x="17400" y="12764"/>
                </a:cubicBezTo>
                <a:cubicBezTo>
                  <a:pt x="17732" y="12764"/>
                  <a:pt x="18000" y="12544"/>
                  <a:pt x="18000" y="12273"/>
                </a:cubicBezTo>
                <a:cubicBezTo>
                  <a:pt x="18000" y="12001"/>
                  <a:pt x="17732" y="11782"/>
                  <a:pt x="17400" y="11782"/>
                </a:cubicBezTo>
                <a:moveTo>
                  <a:pt x="6000" y="10800"/>
                </a:moveTo>
                <a:cubicBezTo>
                  <a:pt x="5338" y="10800"/>
                  <a:pt x="4800" y="11240"/>
                  <a:pt x="4800" y="11782"/>
                </a:cubicBezTo>
                <a:cubicBezTo>
                  <a:pt x="4800" y="12324"/>
                  <a:pt x="5338" y="12764"/>
                  <a:pt x="6000" y="12764"/>
                </a:cubicBezTo>
                <a:cubicBezTo>
                  <a:pt x="6662" y="12764"/>
                  <a:pt x="7200" y="12324"/>
                  <a:pt x="7200" y="11782"/>
                </a:cubicBezTo>
                <a:cubicBezTo>
                  <a:pt x="7200" y="11240"/>
                  <a:pt x="6662" y="10800"/>
                  <a:pt x="6000" y="10800"/>
                </a:cubicBezTo>
                <a:moveTo>
                  <a:pt x="5400" y="16691"/>
                </a:moveTo>
                <a:cubicBezTo>
                  <a:pt x="5068" y="16691"/>
                  <a:pt x="4800" y="16910"/>
                  <a:pt x="4800" y="17182"/>
                </a:cubicBezTo>
                <a:cubicBezTo>
                  <a:pt x="4800" y="17453"/>
                  <a:pt x="5068" y="17673"/>
                  <a:pt x="5400" y="17673"/>
                </a:cubicBezTo>
                <a:cubicBezTo>
                  <a:pt x="5732" y="17673"/>
                  <a:pt x="6000" y="17453"/>
                  <a:pt x="6000" y="17182"/>
                </a:cubicBezTo>
                <a:cubicBezTo>
                  <a:pt x="6000" y="16910"/>
                  <a:pt x="5732" y="16691"/>
                  <a:pt x="5400" y="166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3" name="Shape 2754"/>
          <p:cNvSpPr/>
          <p:nvPr/>
        </p:nvSpPr>
        <p:spPr>
          <a:xfrm>
            <a:off x="18874085" y="2399349"/>
            <a:ext cx="330851" cy="363936"/>
          </a:xfrm>
          <a:custGeom>
            <a:avLst/>
            <a:gdLst/>
            <a:ahLst/>
            <a:cxnLst>
              <a:cxn ang="0">
                <a:pos x="wd2" y="hd2"/>
              </a:cxn>
              <a:cxn ang="5400000">
                <a:pos x="wd2" y="hd2"/>
              </a:cxn>
              <a:cxn ang="10800000">
                <a:pos x="wd2" y="hd2"/>
              </a:cxn>
              <a:cxn ang="16200000">
                <a:pos x="wd2" y="hd2"/>
              </a:cxn>
            </a:cxnLst>
            <a:rect l="0" t="0" r="r" b="b"/>
            <a:pathLst>
              <a:path w="21600" h="21600" extrusionOk="0">
                <a:moveTo>
                  <a:pt x="10800" y="15709"/>
                </a:moveTo>
                <a:cubicBezTo>
                  <a:pt x="10203" y="15709"/>
                  <a:pt x="9720" y="16149"/>
                  <a:pt x="9720" y="16691"/>
                </a:cubicBezTo>
                <a:cubicBezTo>
                  <a:pt x="9720" y="17233"/>
                  <a:pt x="10203" y="17673"/>
                  <a:pt x="10800" y="17673"/>
                </a:cubicBezTo>
                <a:cubicBezTo>
                  <a:pt x="11396" y="17673"/>
                  <a:pt x="11880" y="17233"/>
                  <a:pt x="11880" y="16691"/>
                </a:cubicBezTo>
                <a:cubicBezTo>
                  <a:pt x="11880" y="16149"/>
                  <a:pt x="11396" y="15709"/>
                  <a:pt x="10800" y="15709"/>
                </a:cubicBezTo>
                <a:moveTo>
                  <a:pt x="12960" y="10800"/>
                </a:moveTo>
                <a:cubicBezTo>
                  <a:pt x="12363" y="10800"/>
                  <a:pt x="11880" y="11240"/>
                  <a:pt x="11880" y="11782"/>
                </a:cubicBezTo>
                <a:cubicBezTo>
                  <a:pt x="11880" y="12324"/>
                  <a:pt x="12363" y="12764"/>
                  <a:pt x="12960" y="12764"/>
                </a:cubicBezTo>
                <a:cubicBezTo>
                  <a:pt x="13556" y="12764"/>
                  <a:pt x="14040" y="12324"/>
                  <a:pt x="14040" y="11782"/>
                </a:cubicBezTo>
                <a:cubicBezTo>
                  <a:pt x="14040" y="11240"/>
                  <a:pt x="13556" y="10800"/>
                  <a:pt x="12960" y="10800"/>
                </a:cubicBezTo>
                <a:moveTo>
                  <a:pt x="15660" y="14727"/>
                </a:moveTo>
                <a:cubicBezTo>
                  <a:pt x="15362" y="14727"/>
                  <a:pt x="15120" y="14947"/>
                  <a:pt x="15120" y="15218"/>
                </a:cubicBezTo>
                <a:cubicBezTo>
                  <a:pt x="15120" y="15490"/>
                  <a:pt x="15362" y="15709"/>
                  <a:pt x="15660" y="15709"/>
                </a:cubicBezTo>
                <a:cubicBezTo>
                  <a:pt x="15958" y="15709"/>
                  <a:pt x="16200" y="15490"/>
                  <a:pt x="16200" y="15218"/>
                </a:cubicBezTo>
                <a:cubicBezTo>
                  <a:pt x="16200" y="14947"/>
                  <a:pt x="15958" y="14727"/>
                  <a:pt x="15660" y="14727"/>
                </a:cubicBezTo>
                <a:moveTo>
                  <a:pt x="16740" y="17673"/>
                </a:moveTo>
                <a:cubicBezTo>
                  <a:pt x="16442" y="17673"/>
                  <a:pt x="16200" y="17892"/>
                  <a:pt x="16200" y="18164"/>
                </a:cubicBezTo>
                <a:cubicBezTo>
                  <a:pt x="16200" y="18435"/>
                  <a:pt x="16442" y="18655"/>
                  <a:pt x="16740" y="18655"/>
                </a:cubicBezTo>
                <a:cubicBezTo>
                  <a:pt x="17038" y="18655"/>
                  <a:pt x="17280" y="18435"/>
                  <a:pt x="17280" y="18164"/>
                </a:cubicBezTo>
                <a:cubicBezTo>
                  <a:pt x="17280" y="17892"/>
                  <a:pt x="17038" y="17673"/>
                  <a:pt x="16740" y="17673"/>
                </a:cubicBezTo>
                <a:moveTo>
                  <a:pt x="7020" y="13745"/>
                </a:moveTo>
                <a:cubicBezTo>
                  <a:pt x="6722" y="13745"/>
                  <a:pt x="6480" y="13525"/>
                  <a:pt x="6480" y="13255"/>
                </a:cubicBezTo>
                <a:cubicBezTo>
                  <a:pt x="6480" y="12983"/>
                  <a:pt x="6722" y="12764"/>
                  <a:pt x="7020" y="12764"/>
                </a:cubicBezTo>
                <a:cubicBezTo>
                  <a:pt x="7318" y="12764"/>
                  <a:pt x="7560" y="12983"/>
                  <a:pt x="7560" y="13255"/>
                </a:cubicBezTo>
                <a:cubicBezTo>
                  <a:pt x="7560" y="13525"/>
                  <a:pt x="7318" y="13745"/>
                  <a:pt x="7020" y="13745"/>
                </a:cubicBezTo>
                <a:moveTo>
                  <a:pt x="7020" y="11782"/>
                </a:moveTo>
                <a:cubicBezTo>
                  <a:pt x="6126" y="11782"/>
                  <a:pt x="5400" y="12441"/>
                  <a:pt x="5400" y="13255"/>
                </a:cubicBezTo>
                <a:cubicBezTo>
                  <a:pt x="5400" y="14068"/>
                  <a:pt x="6126" y="14727"/>
                  <a:pt x="7020" y="14727"/>
                </a:cubicBezTo>
                <a:cubicBezTo>
                  <a:pt x="7914" y="14727"/>
                  <a:pt x="8640" y="14068"/>
                  <a:pt x="8640" y="13255"/>
                </a:cubicBezTo>
                <a:cubicBezTo>
                  <a:pt x="8640" y="12441"/>
                  <a:pt x="7914" y="11782"/>
                  <a:pt x="7020" y="11782"/>
                </a:cubicBezTo>
                <a:moveTo>
                  <a:pt x="16200" y="20618"/>
                </a:moveTo>
                <a:lnTo>
                  <a:pt x="5400" y="20618"/>
                </a:lnTo>
                <a:cubicBezTo>
                  <a:pt x="5224" y="20618"/>
                  <a:pt x="1080" y="20574"/>
                  <a:pt x="1080" y="16691"/>
                </a:cubicBezTo>
                <a:cubicBezTo>
                  <a:pt x="1080" y="12965"/>
                  <a:pt x="3149" y="11214"/>
                  <a:pt x="4975" y="9670"/>
                </a:cubicBezTo>
                <a:cubicBezTo>
                  <a:pt x="6031" y="8777"/>
                  <a:pt x="7028" y="7920"/>
                  <a:pt x="7400" y="6808"/>
                </a:cubicBezTo>
                <a:cubicBezTo>
                  <a:pt x="7683" y="6848"/>
                  <a:pt x="7974" y="6878"/>
                  <a:pt x="8279" y="6878"/>
                </a:cubicBezTo>
                <a:cubicBezTo>
                  <a:pt x="9182" y="6878"/>
                  <a:pt x="10166" y="6687"/>
                  <a:pt x="11184" y="6177"/>
                </a:cubicBezTo>
                <a:cubicBezTo>
                  <a:pt x="12256" y="5642"/>
                  <a:pt x="13226" y="5425"/>
                  <a:pt x="14040" y="5367"/>
                </a:cubicBezTo>
                <a:lnTo>
                  <a:pt x="14040" y="5891"/>
                </a:lnTo>
                <a:cubicBezTo>
                  <a:pt x="14040" y="7483"/>
                  <a:pt x="15296" y="8546"/>
                  <a:pt x="16625" y="9670"/>
                </a:cubicBezTo>
                <a:cubicBezTo>
                  <a:pt x="18451" y="11214"/>
                  <a:pt x="20520" y="12965"/>
                  <a:pt x="20520" y="16691"/>
                </a:cubicBezTo>
                <a:cubicBezTo>
                  <a:pt x="20520" y="20474"/>
                  <a:pt x="16637" y="20614"/>
                  <a:pt x="16200" y="20618"/>
                </a:cubicBezTo>
                <a:moveTo>
                  <a:pt x="14040" y="2945"/>
                </a:moveTo>
                <a:lnTo>
                  <a:pt x="14040" y="4432"/>
                </a:lnTo>
                <a:cubicBezTo>
                  <a:pt x="13069" y="4489"/>
                  <a:pt x="11917" y="4734"/>
                  <a:pt x="10654" y="5365"/>
                </a:cubicBezTo>
                <a:cubicBezTo>
                  <a:pt x="9547" y="5920"/>
                  <a:pt x="8485" y="6015"/>
                  <a:pt x="7560" y="5894"/>
                </a:cubicBezTo>
                <a:lnTo>
                  <a:pt x="7560" y="5891"/>
                </a:lnTo>
                <a:lnTo>
                  <a:pt x="7560" y="2945"/>
                </a:lnTo>
                <a:cubicBezTo>
                  <a:pt x="7560" y="2945"/>
                  <a:pt x="14040" y="2945"/>
                  <a:pt x="14040" y="2945"/>
                </a:cubicBezTo>
                <a:close/>
                <a:moveTo>
                  <a:pt x="5400" y="982"/>
                </a:moveTo>
                <a:lnTo>
                  <a:pt x="16200" y="982"/>
                </a:lnTo>
                <a:lnTo>
                  <a:pt x="16200" y="1964"/>
                </a:lnTo>
                <a:lnTo>
                  <a:pt x="5400" y="1964"/>
                </a:lnTo>
                <a:cubicBezTo>
                  <a:pt x="5400" y="1964"/>
                  <a:pt x="5400" y="982"/>
                  <a:pt x="5400" y="982"/>
                </a:cubicBezTo>
                <a:close/>
                <a:moveTo>
                  <a:pt x="15120" y="5891"/>
                </a:moveTo>
                <a:lnTo>
                  <a:pt x="15120" y="2945"/>
                </a:lnTo>
                <a:lnTo>
                  <a:pt x="16200" y="2945"/>
                </a:lnTo>
                <a:cubicBezTo>
                  <a:pt x="16796" y="2945"/>
                  <a:pt x="17280" y="2505"/>
                  <a:pt x="17280" y="1964"/>
                </a:cubicBezTo>
                <a:lnTo>
                  <a:pt x="17280" y="982"/>
                </a:lnTo>
                <a:cubicBezTo>
                  <a:pt x="17280" y="440"/>
                  <a:pt x="16796" y="0"/>
                  <a:pt x="16200" y="0"/>
                </a:cubicBezTo>
                <a:lnTo>
                  <a:pt x="5400" y="0"/>
                </a:lnTo>
                <a:cubicBezTo>
                  <a:pt x="4803" y="0"/>
                  <a:pt x="4320" y="440"/>
                  <a:pt x="4320" y="982"/>
                </a:cubicBezTo>
                <a:lnTo>
                  <a:pt x="4320" y="1964"/>
                </a:lnTo>
                <a:cubicBezTo>
                  <a:pt x="4320" y="2505"/>
                  <a:pt x="4803" y="2945"/>
                  <a:pt x="5400" y="2945"/>
                </a:cubicBezTo>
                <a:lnTo>
                  <a:pt x="6480" y="2945"/>
                </a:lnTo>
                <a:lnTo>
                  <a:pt x="6480" y="5891"/>
                </a:lnTo>
                <a:cubicBezTo>
                  <a:pt x="6480" y="8836"/>
                  <a:pt x="0" y="9818"/>
                  <a:pt x="0" y="16691"/>
                </a:cubicBezTo>
                <a:cubicBezTo>
                  <a:pt x="0" y="21600"/>
                  <a:pt x="5400" y="21600"/>
                  <a:pt x="5400" y="21600"/>
                </a:cubicBezTo>
                <a:lnTo>
                  <a:pt x="16200" y="21600"/>
                </a:lnTo>
                <a:cubicBezTo>
                  <a:pt x="16200" y="21600"/>
                  <a:pt x="21600" y="21600"/>
                  <a:pt x="21600" y="16691"/>
                </a:cubicBezTo>
                <a:cubicBezTo>
                  <a:pt x="21600" y="9818"/>
                  <a:pt x="15120" y="8836"/>
                  <a:pt x="15120" y="5891"/>
                </a:cubicBezTo>
                <a:moveTo>
                  <a:pt x="5940" y="16691"/>
                </a:moveTo>
                <a:cubicBezTo>
                  <a:pt x="5642" y="16691"/>
                  <a:pt x="5400" y="16910"/>
                  <a:pt x="5400" y="17182"/>
                </a:cubicBezTo>
                <a:cubicBezTo>
                  <a:pt x="5400" y="17453"/>
                  <a:pt x="5642" y="17673"/>
                  <a:pt x="5940" y="17673"/>
                </a:cubicBezTo>
                <a:cubicBezTo>
                  <a:pt x="6238" y="17673"/>
                  <a:pt x="6480" y="17453"/>
                  <a:pt x="6480" y="17182"/>
                </a:cubicBezTo>
                <a:cubicBezTo>
                  <a:pt x="6480" y="16910"/>
                  <a:pt x="6238" y="16691"/>
                  <a:pt x="5940" y="166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4" name="Shape 2755"/>
          <p:cNvSpPr/>
          <p:nvPr/>
        </p:nvSpPr>
        <p:spPr>
          <a:xfrm>
            <a:off x="19585413" y="2399349"/>
            <a:ext cx="297766" cy="363936"/>
          </a:xfrm>
          <a:custGeom>
            <a:avLst/>
            <a:gdLst/>
            <a:ahLst/>
            <a:cxnLst>
              <a:cxn ang="0">
                <a:pos x="wd2" y="hd2"/>
              </a:cxn>
              <a:cxn ang="5400000">
                <a:pos x="wd2" y="hd2"/>
              </a:cxn>
              <a:cxn ang="10800000">
                <a:pos x="wd2" y="hd2"/>
              </a:cxn>
              <a:cxn ang="16200000">
                <a:pos x="wd2" y="hd2"/>
              </a:cxn>
            </a:cxnLst>
            <a:rect l="0" t="0" r="r" b="b"/>
            <a:pathLst>
              <a:path w="21600" h="21600" extrusionOk="0">
                <a:moveTo>
                  <a:pt x="20400" y="4909"/>
                </a:moveTo>
                <a:lnTo>
                  <a:pt x="19200" y="4909"/>
                </a:lnTo>
                <a:lnTo>
                  <a:pt x="19200" y="2945"/>
                </a:lnTo>
                <a:cubicBezTo>
                  <a:pt x="19200" y="2674"/>
                  <a:pt x="18932" y="2455"/>
                  <a:pt x="18600" y="2455"/>
                </a:cubicBezTo>
                <a:cubicBezTo>
                  <a:pt x="18268" y="2455"/>
                  <a:pt x="18000" y="2674"/>
                  <a:pt x="18000" y="2945"/>
                </a:cubicBezTo>
                <a:lnTo>
                  <a:pt x="18000" y="4909"/>
                </a:lnTo>
                <a:lnTo>
                  <a:pt x="16800" y="4909"/>
                </a:lnTo>
                <a:lnTo>
                  <a:pt x="16800" y="2945"/>
                </a:lnTo>
                <a:cubicBezTo>
                  <a:pt x="16800" y="2674"/>
                  <a:pt x="16532" y="2455"/>
                  <a:pt x="16200" y="2455"/>
                </a:cubicBezTo>
                <a:cubicBezTo>
                  <a:pt x="15868" y="2455"/>
                  <a:pt x="15600" y="2674"/>
                  <a:pt x="15600" y="2945"/>
                </a:cubicBezTo>
                <a:lnTo>
                  <a:pt x="15600" y="4909"/>
                </a:lnTo>
                <a:lnTo>
                  <a:pt x="14400" y="4909"/>
                </a:lnTo>
                <a:lnTo>
                  <a:pt x="14400" y="2455"/>
                </a:lnTo>
                <a:cubicBezTo>
                  <a:pt x="14400" y="2183"/>
                  <a:pt x="14132" y="1964"/>
                  <a:pt x="13800" y="1964"/>
                </a:cubicBezTo>
                <a:cubicBezTo>
                  <a:pt x="13468" y="1964"/>
                  <a:pt x="13200" y="2183"/>
                  <a:pt x="13200" y="2455"/>
                </a:cubicBezTo>
                <a:lnTo>
                  <a:pt x="13200" y="4909"/>
                </a:lnTo>
                <a:lnTo>
                  <a:pt x="12000" y="4909"/>
                </a:lnTo>
                <a:lnTo>
                  <a:pt x="12000" y="2945"/>
                </a:lnTo>
                <a:cubicBezTo>
                  <a:pt x="12000" y="2674"/>
                  <a:pt x="11732" y="2455"/>
                  <a:pt x="11400" y="2455"/>
                </a:cubicBezTo>
                <a:cubicBezTo>
                  <a:pt x="11068" y="2455"/>
                  <a:pt x="10800" y="2674"/>
                  <a:pt x="10800" y="2945"/>
                </a:cubicBezTo>
                <a:lnTo>
                  <a:pt x="10800" y="4909"/>
                </a:lnTo>
                <a:lnTo>
                  <a:pt x="9600" y="4909"/>
                </a:lnTo>
                <a:lnTo>
                  <a:pt x="9600" y="2455"/>
                </a:lnTo>
                <a:cubicBezTo>
                  <a:pt x="9600" y="2183"/>
                  <a:pt x="9332" y="1964"/>
                  <a:pt x="9000" y="1964"/>
                </a:cubicBezTo>
                <a:cubicBezTo>
                  <a:pt x="8668" y="1964"/>
                  <a:pt x="8400" y="2183"/>
                  <a:pt x="8400" y="2455"/>
                </a:cubicBezTo>
                <a:lnTo>
                  <a:pt x="8400" y="4909"/>
                </a:lnTo>
                <a:lnTo>
                  <a:pt x="6000" y="4909"/>
                </a:lnTo>
                <a:lnTo>
                  <a:pt x="6000" y="2945"/>
                </a:lnTo>
                <a:cubicBezTo>
                  <a:pt x="6000" y="2674"/>
                  <a:pt x="5732" y="2455"/>
                  <a:pt x="5400" y="2455"/>
                </a:cubicBezTo>
                <a:cubicBezTo>
                  <a:pt x="5068" y="2455"/>
                  <a:pt x="4800" y="2674"/>
                  <a:pt x="4800" y="2945"/>
                </a:cubicBezTo>
                <a:lnTo>
                  <a:pt x="4800" y="4909"/>
                </a:lnTo>
                <a:lnTo>
                  <a:pt x="3600" y="4909"/>
                </a:lnTo>
                <a:lnTo>
                  <a:pt x="3600" y="2455"/>
                </a:lnTo>
                <a:cubicBezTo>
                  <a:pt x="3600" y="2183"/>
                  <a:pt x="3332" y="1964"/>
                  <a:pt x="3000" y="1964"/>
                </a:cubicBezTo>
                <a:cubicBezTo>
                  <a:pt x="2668" y="1964"/>
                  <a:pt x="2400" y="2183"/>
                  <a:pt x="2400" y="2455"/>
                </a:cubicBezTo>
                <a:lnTo>
                  <a:pt x="2400" y="4909"/>
                </a:lnTo>
                <a:lnTo>
                  <a:pt x="1200" y="4909"/>
                </a:lnTo>
                <a:lnTo>
                  <a:pt x="1200" y="982"/>
                </a:lnTo>
                <a:lnTo>
                  <a:pt x="20400" y="982"/>
                </a:lnTo>
                <a:cubicBezTo>
                  <a:pt x="20400" y="982"/>
                  <a:pt x="20400" y="4909"/>
                  <a:pt x="20400" y="4909"/>
                </a:cubicBezTo>
                <a:close/>
                <a:moveTo>
                  <a:pt x="20400" y="10309"/>
                </a:moveTo>
                <a:lnTo>
                  <a:pt x="19200" y="10309"/>
                </a:lnTo>
                <a:lnTo>
                  <a:pt x="19200" y="7855"/>
                </a:lnTo>
                <a:cubicBezTo>
                  <a:pt x="19200" y="7583"/>
                  <a:pt x="18932" y="7364"/>
                  <a:pt x="18600" y="7364"/>
                </a:cubicBezTo>
                <a:cubicBezTo>
                  <a:pt x="18268" y="7364"/>
                  <a:pt x="18000" y="7583"/>
                  <a:pt x="18000" y="7855"/>
                </a:cubicBezTo>
                <a:lnTo>
                  <a:pt x="18000" y="10309"/>
                </a:lnTo>
                <a:lnTo>
                  <a:pt x="16800" y="10309"/>
                </a:lnTo>
                <a:lnTo>
                  <a:pt x="16800" y="7364"/>
                </a:lnTo>
                <a:cubicBezTo>
                  <a:pt x="16800" y="7092"/>
                  <a:pt x="16532" y="6873"/>
                  <a:pt x="16200" y="6873"/>
                </a:cubicBezTo>
                <a:cubicBezTo>
                  <a:pt x="15868" y="6873"/>
                  <a:pt x="15600" y="7092"/>
                  <a:pt x="15600" y="7364"/>
                </a:cubicBezTo>
                <a:lnTo>
                  <a:pt x="15600" y="10309"/>
                </a:lnTo>
                <a:lnTo>
                  <a:pt x="14400" y="10309"/>
                </a:lnTo>
                <a:lnTo>
                  <a:pt x="14400" y="7855"/>
                </a:lnTo>
                <a:cubicBezTo>
                  <a:pt x="14400" y="7583"/>
                  <a:pt x="14132" y="7364"/>
                  <a:pt x="13800" y="7364"/>
                </a:cubicBezTo>
                <a:cubicBezTo>
                  <a:pt x="13468" y="7364"/>
                  <a:pt x="13200" y="7583"/>
                  <a:pt x="13200" y="7855"/>
                </a:cubicBezTo>
                <a:lnTo>
                  <a:pt x="13200" y="10309"/>
                </a:lnTo>
                <a:lnTo>
                  <a:pt x="12000" y="10309"/>
                </a:lnTo>
                <a:lnTo>
                  <a:pt x="12000" y="7364"/>
                </a:lnTo>
                <a:cubicBezTo>
                  <a:pt x="12000" y="7092"/>
                  <a:pt x="11732" y="6873"/>
                  <a:pt x="11400" y="6873"/>
                </a:cubicBezTo>
                <a:cubicBezTo>
                  <a:pt x="11068" y="6873"/>
                  <a:pt x="10800" y="7092"/>
                  <a:pt x="10800" y="7364"/>
                </a:cubicBezTo>
                <a:lnTo>
                  <a:pt x="10800" y="10309"/>
                </a:lnTo>
                <a:lnTo>
                  <a:pt x="8400" y="10309"/>
                </a:lnTo>
                <a:lnTo>
                  <a:pt x="8400" y="7855"/>
                </a:lnTo>
                <a:cubicBezTo>
                  <a:pt x="8400" y="7583"/>
                  <a:pt x="8132" y="7364"/>
                  <a:pt x="7800" y="7364"/>
                </a:cubicBezTo>
                <a:cubicBezTo>
                  <a:pt x="7468" y="7364"/>
                  <a:pt x="7200" y="7583"/>
                  <a:pt x="7200" y="7855"/>
                </a:cubicBezTo>
                <a:lnTo>
                  <a:pt x="7200" y="10309"/>
                </a:lnTo>
                <a:lnTo>
                  <a:pt x="6000" y="10309"/>
                </a:lnTo>
                <a:lnTo>
                  <a:pt x="6000" y="7855"/>
                </a:lnTo>
                <a:cubicBezTo>
                  <a:pt x="6000" y="7583"/>
                  <a:pt x="5732" y="7364"/>
                  <a:pt x="5400" y="7364"/>
                </a:cubicBezTo>
                <a:cubicBezTo>
                  <a:pt x="5068" y="7364"/>
                  <a:pt x="4800" y="7583"/>
                  <a:pt x="4800" y="7855"/>
                </a:cubicBezTo>
                <a:lnTo>
                  <a:pt x="4800" y="10309"/>
                </a:lnTo>
                <a:lnTo>
                  <a:pt x="3600" y="10309"/>
                </a:lnTo>
                <a:lnTo>
                  <a:pt x="3600" y="7364"/>
                </a:lnTo>
                <a:cubicBezTo>
                  <a:pt x="3600" y="7092"/>
                  <a:pt x="3332" y="6873"/>
                  <a:pt x="3000" y="6873"/>
                </a:cubicBezTo>
                <a:cubicBezTo>
                  <a:pt x="2668" y="6873"/>
                  <a:pt x="2400" y="7092"/>
                  <a:pt x="2400" y="7364"/>
                </a:cubicBezTo>
                <a:lnTo>
                  <a:pt x="2400" y="10309"/>
                </a:lnTo>
                <a:lnTo>
                  <a:pt x="1200" y="10309"/>
                </a:lnTo>
                <a:lnTo>
                  <a:pt x="1200" y="5891"/>
                </a:lnTo>
                <a:lnTo>
                  <a:pt x="20400" y="5891"/>
                </a:lnTo>
                <a:cubicBezTo>
                  <a:pt x="20400" y="5891"/>
                  <a:pt x="20400" y="10309"/>
                  <a:pt x="20400" y="10309"/>
                </a:cubicBezTo>
                <a:close/>
                <a:moveTo>
                  <a:pt x="20400" y="15709"/>
                </a:moveTo>
                <a:lnTo>
                  <a:pt x="19200" y="15709"/>
                </a:lnTo>
                <a:lnTo>
                  <a:pt x="19200" y="13255"/>
                </a:lnTo>
                <a:cubicBezTo>
                  <a:pt x="19200" y="12983"/>
                  <a:pt x="18932" y="12764"/>
                  <a:pt x="18600" y="12764"/>
                </a:cubicBezTo>
                <a:cubicBezTo>
                  <a:pt x="18268" y="12764"/>
                  <a:pt x="18000" y="12983"/>
                  <a:pt x="18000" y="13255"/>
                </a:cubicBezTo>
                <a:lnTo>
                  <a:pt x="18000" y="15709"/>
                </a:lnTo>
                <a:lnTo>
                  <a:pt x="16800" y="15709"/>
                </a:lnTo>
                <a:lnTo>
                  <a:pt x="16800" y="13255"/>
                </a:lnTo>
                <a:cubicBezTo>
                  <a:pt x="16800" y="12983"/>
                  <a:pt x="16532" y="12764"/>
                  <a:pt x="16200" y="12764"/>
                </a:cubicBezTo>
                <a:cubicBezTo>
                  <a:pt x="15868" y="12764"/>
                  <a:pt x="15600" y="12983"/>
                  <a:pt x="15600" y="13255"/>
                </a:cubicBezTo>
                <a:lnTo>
                  <a:pt x="15600" y="15709"/>
                </a:lnTo>
                <a:lnTo>
                  <a:pt x="13200" y="15709"/>
                </a:lnTo>
                <a:lnTo>
                  <a:pt x="13200" y="13745"/>
                </a:lnTo>
                <a:cubicBezTo>
                  <a:pt x="13200" y="13474"/>
                  <a:pt x="12932" y="13255"/>
                  <a:pt x="12600" y="13255"/>
                </a:cubicBezTo>
                <a:cubicBezTo>
                  <a:pt x="12268" y="13255"/>
                  <a:pt x="12000" y="13474"/>
                  <a:pt x="12000" y="13745"/>
                </a:cubicBezTo>
                <a:lnTo>
                  <a:pt x="12000" y="15709"/>
                </a:lnTo>
                <a:lnTo>
                  <a:pt x="10800" y="15709"/>
                </a:lnTo>
                <a:lnTo>
                  <a:pt x="10800" y="13745"/>
                </a:lnTo>
                <a:cubicBezTo>
                  <a:pt x="10800" y="13474"/>
                  <a:pt x="10532" y="13255"/>
                  <a:pt x="10200" y="13255"/>
                </a:cubicBezTo>
                <a:cubicBezTo>
                  <a:pt x="9868" y="13255"/>
                  <a:pt x="9600" y="13474"/>
                  <a:pt x="9600" y="13745"/>
                </a:cubicBezTo>
                <a:lnTo>
                  <a:pt x="9600" y="15709"/>
                </a:lnTo>
                <a:lnTo>
                  <a:pt x="8400" y="15709"/>
                </a:lnTo>
                <a:lnTo>
                  <a:pt x="8400" y="13255"/>
                </a:lnTo>
                <a:cubicBezTo>
                  <a:pt x="8400" y="12983"/>
                  <a:pt x="8132" y="12764"/>
                  <a:pt x="7800" y="12764"/>
                </a:cubicBezTo>
                <a:cubicBezTo>
                  <a:pt x="7468" y="12764"/>
                  <a:pt x="7200" y="12983"/>
                  <a:pt x="7200" y="13255"/>
                </a:cubicBezTo>
                <a:lnTo>
                  <a:pt x="7200" y="15709"/>
                </a:lnTo>
                <a:lnTo>
                  <a:pt x="6000" y="15709"/>
                </a:lnTo>
                <a:lnTo>
                  <a:pt x="6000" y="13745"/>
                </a:lnTo>
                <a:cubicBezTo>
                  <a:pt x="6000" y="13474"/>
                  <a:pt x="5732" y="13255"/>
                  <a:pt x="5400" y="13255"/>
                </a:cubicBezTo>
                <a:cubicBezTo>
                  <a:pt x="5068" y="13255"/>
                  <a:pt x="4800" y="13474"/>
                  <a:pt x="4800" y="13745"/>
                </a:cubicBezTo>
                <a:lnTo>
                  <a:pt x="4800" y="15709"/>
                </a:lnTo>
                <a:lnTo>
                  <a:pt x="1200" y="15709"/>
                </a:lnTo>
                <a:lnTo>
                  <a:pt x="1200" y="11291"/>
                </a:lnTo>
                <a:lnTo>
                  <a:pt x="20400" y="11291"/>
                </a:lnTo>
                <a:cubicBezTo>
                  <a:pt x="20400" y="11291"/>
                  <a:pt x="20400" y="15709"/>
                  <a:pt x="20400" y="15709"/>
                </a:cubicBezTo>
                <a:close/>
                <a:moveTo>
                  <a:pt x="20400" y="20618"/>
                </a:moveTo>
                <a:lnTo>
                  <a:pt x="19200" y="20618"/>
                </a:lnTo>
                <a:lnTo>
                  <a:pt x="19200" y="18655"/>
                </a:lnTo>
                <a:cubicBezTo>
                  <a:pt x="19200" y="18383"/>
                  <a:pt x="18932" y="18164"/>
                  <a:pt x="18600" y="18164"/>
                </a:cubicBezTo>
                <a:cubicBezTo>
                  <a:pt x="18268" y="18164"/>
                  <a:pt x="18000" y="18383"/>
                  <a:pt x="18000" y="18655"/>
                </a:cubicBezTo>
                <a:lnTo>
                  <a:pt x="18000" y="20618"/>
                </a:lnTo>
                <a:lnTo>
                  <a:pt x="16800" y="20618"/>
                </a:lnTo>
                <a:lnTo>
                  <a:pt x="16800" y="18655"/>
                </a:lnTo>
                <a:cubicBezTo>
                  <a:pt x="16800" y="18383"/>
                  <a:pt x="16532" y="18164"/>
                  <a:pt x="16200" y="18164"/>
                </a:cubicBezTo>
                <a:cubicBezTo>
                  <a:pt x="15868" y="18164"/>
                  <a:pt x="15600" y="18383"/>
                  <a:pt x="15600" y="18655"/>
                </a:cubicBezTo>
                <a:lnTo>
                  <a:pt x="15600" y="20618"/>
                </a:lnTo>
                <a:lnTo>
                  <a:pt x="14400" y="20618"/>
                </a:lnTo>
                <a:lnTo>
                  <a:pt x="14400" y="18164"/>
                </a:lnTo>
                <a:cubicBezTo>
                  <a:pt x="14400" y="17892"/>
                  <a:pt x="14132" y="17673"/>
                  <a:pt x="13800" y="17673"/>
                </a:cubicBezTo>
                <a:cubicBezTo>
                  <a:pt x="13468" y="17673"/>
                  <a:pt x="13200" y="17892"/>
                  <a:pt x="13200" y="18164"/>
                </a:cubicBezTo>
                <a:lnTo>
                  <a:pt x="13200" y="20618"/>
                </a:lnTo>
                <a:lnTo>
                  <a:pt x="10800" y="20618"/>
                </a:lnTo>
                <a:lnTo>
                  <a:pt x="10800" y="18164"/>
                </a:lnTo>
                <a:cubicBezTo>
                  <a:pt x="10800" y="17892"/>
                  <a:pt x="10532" y="17673"/>
                  <a:pt x="10200" y="17673"/>
                </a:cubicBezTo>
                <a:cubicBezTo>
                  <a:pt x="9868" y="17673"/>
                  <a:pt x="9600" y="17892"/>
                  <a:pt x="9600" y="18164"/>
                </a:cubicBezTo>
                <a:lnTo>
                  <a:pt x="9600" y="20618"/>
                </a:lnTo>
                <a:lnTo>
                  <a:pt x="8400" y="20618"/>
                </a:lnTo>
                <a:lnTo>
                  <a:pt x="8400" y="18655"/>
                </a:lnTo>
                <a:cubicBezTo>
                  <a:pt x="8400" y="18383"/>
                  <a:pt x="8132" y="18164"/>
                  <a:pt x="7800" y="18164"/>
                </a:cubicBezTo>
                <a:cubicBezTo>
                  <a:pt x="7468" y="18164"/>
                  <a:pt x="7200" y="18383"/>
                  <a:pt x="7200" y="18655"/>
                </a:cubicBezTo>
                <a:lnTo>
                  <a:pt x="7200" y="20618"/>
                </a:lnTo>
                <a:lnTo>
                  <a:pt x="6000" y="20618"/>
                </a:lnTo>
                <a:lnTo>
                  <a:pt x="6000" y="18164"/>
                </a:lnTo>
                <a:cubicBezTo>
                  <a:pt x="6000" y="17892"/>
                  <a:pt x="5732" y="17673"/>
                  <a:pt x="5400" y="17673"/>
                </a:cubicBezTo>
                <a:cubicBezTo>
                  <a:pt x="5068" y="17673"/>
                  <a:pt x="4800" y="17892"/>
                  <a:pt x="4800" y="18164"/>
                </a:cubicBezTo>
                <a:lnTo>
                  <a:pt x="4800" y="20618"/>
                </a:lnTo>
                <a:lnTo>
                  <a:pt x="3600" y="20618"/>
                </a:lnTo>
                <a:lnTo>
                  <a:pt x="3600" y="18655"/>
                </a:lnTo>
                <a:cubicBezTo>
                  <a:pt x="3600" y="18383"/>
                  <a:pt x="3332" y="18164"/>
                  <a:pt x="3000" y="18164"/>
                </a:cubicBezTo>
                <a:cubicBezTo>
                  <a:pt x="2668" y="18164"/>
                  <a:pt x="2400" y="18383"/>
                  <a:pt x="2400" y="18655"/>
                </a:cubicBezTo>
                <a:lnTo>
                  <a:pt x="2400" y="20618"/>
                </a:lnTo>
                <a:lnTo>
                  <a:pt x="1200" y="20618"/>
                </a:lnTo>
                <a:lnTo>
                  <a:pt x="1200" y="16691"/>
                </a:lnTo>
                <a:lnTo>
                  <a:pt x="20400" y="16691"/>
                </a:lnTo>
                <a:cubicBezTo>
                  <a:pt x="20400" y="16691"/>
                  <a:pt x="20400" y="20618"/>
                  <a:pt x="20400" y="20618"/>
                </a:cubicBezTo>
                <a:close/>
                <a:moveTo>
                  <a:pt x="20400" y="0"/>
                </a:moveTo>
                <a:lnTo>
                  <a:pt x="1200" y="0"/>
                </a:lnTo>
                <a:cubicBezTo>
                  <a:pt x="537" y="0"/>
                  <a:pt x="0" y="440"/>
                  <a:pt x="0" y="982"/>
                </a:cubicBezTo>
                <a:lnTo>
                  <a:pt x="0" y="20618"/>
                </a:lnTo>
                <a:cubicBezTo>
                  <a:pt x="0" y="21160"/>
                  <a:pt x="537" y="21600"/>
                  <a:pt x="1200" y="21600"/>
                </a:cubicBezTo>
                <a:lnTo>
                  <a:pt x="20400" y="21600"/>
                </a:lnTo>
                <a:cubicBezTo>
                  <a:pt x="21062" y="21600"/>
                  <a:pt x="21600" y="21160"/>
                  <a:pt x="21600" y="20618"/>
                </a:cubicBezTo>
                <a:lnTo>
                  <a:pt x="21600" y="982"/>
                </a:lnTo>
                <a:cubicBezTo>
                  <a:pt x="21600" y="440"/>
                  <a:pt x="21062" y="0"/>
                  <a:pt x="204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5" name="Shape 2756"/>
          <p:cNvSpPr/>
          <p:nvPr/>
        </p:nvSpPr>
        <p:spPr>
          <a:xfrm>
            <a:off x="20247114" y="2498604"/>
            <a:ext cx="363936" cy="165425"/>
          </a:xfrm>
          <a:custGeom>
            <a:avLst/>
            <a:gdLst/>
            <a:ahLst/>
            <a:cxnLst>
              <a:cxn ang="0">
                <a:pos x="wd2" y="hd2"/>
              </a:cxn>
              <a:cxn ang="5400000">
                <a:pos x="wd2" y="hd2"/>
              </a:cxn>
              <a:cxn ang="10800000">
                <a:pos x="wd2" y="hd2"/>
              </a:cxn>
              <a:cxn ang="16200000">
                <a:pos x="wd2" y="hd2"/>
              </a:cxn>
            </a:cxnLst>
            <a:rect l="0" t="0" r="r" b="b"/>
            <a:pathLst>
              <a:path w="21600" h="21600" extrusionOk="0">
                <a:moveTo>
                  <a:pt x="18900" y="19440"/>
                </a:moveTo>
                <a:cubicBezTo>
                  <a:pt x="17951" y="19440"/>
                  <a:pt x="17182" y="17747"/>
                  <a:pt x="17182" y="15660"/>
                </a:cubicBezTo>
                <a:cubicBezTo>
                  <a:pt x="17182" y="14601"/>
                  <a:pt x="17381" y="13647"/>
                  <a:pt x="17700" y="12960"/>
                </a:cubicBezTo>
                <a:lnTo>
                  <a:pt x="3900" y="12960"/>
                </a:lnTo>
                <a:cubicBezTo>
                  <a:pt x="4219" y="13647"/>
                  <a:pt x="4418" y="14601"/>
                  <a:pt x="4418" y="15660"/>
                </a:cubicBezTo>
                <a:cubicBezTo>
                  <a:pt x="4418" y="17747"/>
                  <a:pt x="3649" y="19440"/>
                  <a:pt x="2700" y="19440"/>
                </a:cubicBezTo>
                <a:cubicBezTo>
                  <a:pt x="1751" y="19440"/>
                  <a:pt x="982" y="17747"/>
                  <a:pt x="982" y="15660"/>
                </a:cubicBezTo>
                <a:cubicBezTo>
                  <a:pt x="982" y="13757"/>
                  <a:pt x="1623" y="12199"/>
                  <a:pt x="2455" y="11935"/>
                </a:cubicBezTo>
                <a:lnTo>
                  <a:pt x="2455" y="11880"/>
                </a:lnTo>
                <a:cubicBezTo>
                  <a:pt x="2726" y="11880"/>
                  <a:pt x="2945" y="11397"/>
                  <a:pt x="2945" y="10800"/>
                </a:cubicBezTo>
                <a:cubicBezTo>
                  <a:pt x="2945" y="10203"/>
                  <a:pt x="2726" y="9720"/>
                  <a:pt x="2455" y="9720"/>
                </a:cubicBezTo>
                <a:lnTo>
                  <a:pt x="2455" y="9665"/>
                </a:lnTo>
                <a:cubicBezTo>
                  <a:pt x="1623" y="9401"/>
                  <a:pt x="982" y="7843"/>
                  <a:pt x="982" y="5940"/>
                </a:cubicBezTo>
                <a:cubicBezTo>
                  <a:pt x="982" y="3852"/>
                  <a:pt x="1751" y="2160"/>
                  <a:pt x="2700" y="2160"/>
                </a:cubicBezTo>
                <a:cubicBezTo>
                  <a:pt x="3649" y="2160"/>
                  <a:pt x="4418" y="3852"/>
                  <a:pt x="4418" y="5940"/>
                </a:cubicBezTo>
                <a:cubicBezTo>
                  <a:pt x="4418" y="6999"/>
                  <a:pt x="4219" y="7954"/>
                  <a:pt x="3900" y="8640"/>
                </a:cubicBezTo>
                <a:lnTo>
                  <a:pt x="17700" y="8640"/>
                </a:lnTo>
                <a:cubicBezTo>
                  <a:pt x="17381" y="7954"/>
                  <a:pt x="17182" y="6999"/>
                  <a:pt x="17182" y="5940"/>
                </a:cubicBezTo>
                <a:cubicBezTo>
                  <a:pt x="17182" y="3852"/>
                  <a:pt x="17951" y="2160"/>
                  <a:pt x="18900" y="2160"/>
                </a:cubicBezTo>
                <a:cubicBezTo>
                  <a:pt x="19849" y="2160"/>
                  <a:pt x="20618" y="3852"/>
                  <a:pt x="20618" y="5940"/>
                </a:cubicBezTo>
                <a:cubicBezTo>
                  <a:pt x="20618" y="7843"/>
                  <a:pt x="19977" y="9401"/>
                  <a:pt x="19145" y="9665"/>
                </a:cubicBezTo>
                <a:lnTo>
                  <a:pt x="19145" y="9720"/>
                </a:lnTo>
                <a:cubicBezTo>
                  <a:pt x="18874" y="9720"/>
                  <a:pt x="18655" y="10203"/>
                  <a:pt x="18655" y="10800"/>
                </a:cubicBezTo>
                <a:cubicBezTo>
                  <a:pt x="18655" y="11397"/>
                  <a:pt x="18874" y="11880"/>
                  <a:pt x="19145" y="11880"/>
                </a:cubicBezTo>
                <a:lnTo>
                  <a:pt x="19145" y="11935"/>
                </a:lnTo>
                <a:cubicBezTo>
                  <a:pt x="19977" y="12199"/>
                  <a:pt x="20618" y="13757"/>
                  <a:pt x="20618" y="15660"/>
                </a:cubicBezTo>
                <a:cubicBezTo>
                  <a:pt x="20618" y="17747"/>
                  <a:pt x="19849" y="19440"/>
                  <a:pt x="18900" y="19440"/>
                </a:cubicBezTo>
                <a:moveTo>
                  <a:pt x="20449" y="10800"/>
                </a:moveTo>
                <a:cubicBezTo>
                  <a:pt x="21145" y="9725"/>
                  <a:pt x="21600" y="7950"/>
                  <a:pt x="21600" y="5940"/>
                </a:cubicBezTo>
                <a:cubicBezTo>
                  <a:pt x="21600" y="2660"/>
                  <a:pt x="20391" y="0"/>
                  <a:pt x="18900" y="0"/>
                </a:cubicBezTo>
                <a:cubicBezTo>
                  <a:pt x="17409" y="0"/>
                  <a:pt x="16200" y="2660"/>
                  <a:pt x="16200" y="5940"/>
                </a:cubicBezTo>
                <a:cubicBezTo>
                  <a:pt x="16200" y="6124"/>
                  <a:pt x="16208" y="6301"/>
                  <a:pt x="16215" y="6480"/>
                </a:cubicBezTo>
                <a:lnTo>
                  <a:pt x="5385" y="6480"/>
                </a:lnTo>
                <a:cubicBezTo>
                  <a:pt x="5392" y="6301"/>
                  <a:pt x="5400" y="6124"/>
                  <a:pt x="5400" y="5940"/>
                </a:cubicBezTo>
                <a:cubicBezTo>
                  <a:pt x="5400" y="2660"/>
                  <a:pt x="4191" y="0"/>
                  <a:pt x="2700" y="0"/>
                </a:cubicBezTo>
                <a:cubicBezTo>
                  <a:pt x="1209" y="0"/>
                  <a:pt x="0" y="2660"/>
                  <a:pt x="0" y="5940"/>
                </a:cubicBezTo>
                <a:cubicBezTo>
                  <a:pt x="0" y="7950"/>
                  <a:pt x="455" y="9725"/>
                  <a:pt x="1151" y="10800"/>
                </a:cubicBezTo>
                <a:cubicBezTo>
                  <a:pt x="455" y="11875"/>
                  <a:pt x="0" y="13649"/>
                  <a:pt x="0" y="15660"/>
                </a:cubicBezTo>
                <a:cubicBezTo>
                  <a:pt x="0" y="18940"/>
                  <a:pt x="1209" y="21600"/>
                  <a:pt x="2700" y="21600"/>
                </a:cubicBezTo>
                <a:cubicBezTo>
                  <a:pt x="4191" y="21600"/>
                  <a:pt x="5400" y="18940"/>
                  <a:pt x="5400" y="15660"/>
                </a:cubicBezTo>
                <a:cubicBezTo>
                  <a:pt x="5400" y="15476"/>
                  <a:pt x="5392" y="15298"/>
                  <a:pt x="5385" y="15120"/>
                </a:cubicBezTo>
                <a:lnTo>
                  <a:pt x="16215" y="15120"/>
                </a:lnTo>
                <a:cubicBezTo>
                  <a:pt x="16208" y="15298"/>
                  <a:pt x="16200" y="15476"/>
                  <a:pt x="16200" y="15660"/>
                </a:cubicBezTo>
                <a:cubicBezTo>
                  <a:pt x="16200" y="18940"/>
                  <a:pt x="17409" y="21600"/>
                  <a:pt x="18900" y="21600"/>
                </a:cubicBezTo>
                <a:cubicBezTo>
                  <a:pt x="20391" y="21600"/>
                  <a:pt x="21600" y="18940"/>
                  <a:pt x="21600" y="15660"/>
                </a:cubicBezTo>
                <a:cubicBezTo>
                  <a:pt x="21600" y="13649"/>
                  <a:pt x="21145" y="11875"/>
                  <a:pt x="20449"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6" name="Shape 2757"/>
          <p:cNvSpPr/>
          <p:nvPr/>
        </p:nvSpPr>
        <p:spPr>
          <a:xfrm>
            <a:off x="20941901" y="2399349"/>
            <a:ext cx="363936" cy="363936"/>
          </a:xfrm>
          <a:custGeom>
            <a:avLst/>
            <a:gdLst/>
            <a:ahLst/>
            <a:cxnLst>
              <a:cxn ang="0">
                <a:pos x="wd2" y="hd2"/>
              </a:cxn>
              <a:cxn ang="5400000">
                <a:pos x="wd2" y="hd2"/>
              </a:cxn>
              <a:cxn ang="10800000">
                <a:pos x="wd2" y="hd2"/>
              </a:cxn>
              <a:cxn ang="16200000">
                <a:pos x="wd2" y="hd2"/>
              </a:cxn>
            </a:cxnLst>
            <a:rect l="0" t="0" r="r" b="b"/>
            <a:pathLst>
              <a:path w="21084" h="21085" extrusionOk="0">
                <a:moveTo>
                  <a:pt x="6690" y="19632"/>
                </a:moveTo>
                <a:cubicBezTo>
                  <a:pt x="6035" y="20288"/>
                  <a:pt x="4973" y="20288"/>
                  <a:pt x="4318" y="19632"/>
                </a:cubicBezTo>
                <a:cubicBezTo>
                  <a:pt x="3731" y="19043"/>
                  <a:pt x="3675" y="18127"/>
                  <a:pt x="4141" y="17471"/>
                </a:cubicBezTo>
                <a:lnTo>
                  <a:pt x="4127" y="17458"/>
                </a:lnTo>
                <a:cubicBezTo>
                  <a:pt x="4237" y="17311"/>
                  <a:pt x="4231" y="17106"/>
                  <a:pt x="4096" y="16973"/>
                </a:cubicBezTo>
                <a:cubicBezTo>
                  <a:pt x="3963" y="16842"/>
                  <a:pt x="3758" y="16835"/>
                  <a:pt x="3610" y="16939"/>
                </a:cubicBezTo>
                <a:lnTo>
                  <a:pt x="3601" y="16931"/>
                </a:lnTo>
                <a:cubicBezTo>
                  <a:pt x="2946" y="17395"/>
                  <a:pt x="2036" y="17338"/>
                  <a:pt x="1449" y="16752"/>
                </a:cubicBezTo>
                <a:cubicBezTo>
                  <a:pt x="794" y="16097"/>
                  <a:pt x="794" y="15035"/>
                  <a:pt x="1449" y="14381"/>
                </a:cubicBezTo>
                <a:cubicBezTo>
                  <a:pt x="2104" y="13726"/>
                  <a:pt x="3166" y="13726"/>
                  <a:pt x="3821" y="14381"/>
                </a:cubicBezTo>
                <a:cubicBezTo>
                  <a:pt x="4110" y="14670"/>
                  <a:pt x="4264" y="15040"/>
                  <a:pt x="4297" y="15418"/>
                </a:cubicBezTo>
                <a:lnTo>
                  <a:pt x="9862" y="9852"/>
                </a:lnTo>
                <a:lnTo>
                  <a:pt x="15417" y="4298"/>
                </a:lnTo>
                <a:cubicBezTo>
                  <a:pt x="15038" y="4264"/>
                  <a:pt x="14669" y="4111"/>
                  <a:pt x="14380" y="3821"/>
                </a:cubicBezTo>
                <a:cubicBezTo>
                  <a:pt x="13725" y="3166"/>
                  <a:pt x="13725" y="2105"/>
                  <a:pt x="14380" y="1450"/>
                </a:cubicBezTo>
                <a:cubicBezTo>
                  <a:pt x="15034" y="795"/>
                  <a:pt x="16096" y="795"/>
                  <a:pt x="16751" y="1450"/>
                </a:cubicBezTo>
                <a:cubicBezTo>
                  <a:pt x="17332" y="2031"/>
                  <a:pt x="17394" y="2932"/>
                  <a:pt x="16943" y="3585"/>
                </a:cubicBezTo>
                <a:lnTo>
                  <a:pt x="16949" y="3592"/>
                </a:lnTo>
                <a:cubicBezTo>
                  <a:pt x="16829" y="3738"/>
                  <a:pt x="16832" y="3953"/>
                  <a:pt x="16971" y="4089"/>
                </a:cubicBezTo>
                <a:cubicBezTo>
                  <a:pt x="17109" y="4225"/>
                  <a:pt x="17323" y="4230"/>
                  <a:pt x="17473" y="4114"/>
                </a:cubicBezTo>
                <a:lnTo>
                  <a:pt x="17487" y="4129"/>
                </a:lnTo>
                <a:cubicBezTo>
                  <a:pt x="18142" y="3675"/>
                  <a:pt x="19047" y="3737"/>
                  <a:pt x="19631" y="4319"/>
                </a:cubicBezTo>
                <a:cubicBezTo>
                  <a:pt x="20287" y="4974"/>
                  <a:pt x="20287" y="6036"/>
                  <a:pt x="19631" y="6691"/>
                </a:cubicBezTo>
                <a:cubicBezTo>
                  <a:pt x="18974" y="7346"/>
                  <a:pt x="17909" y="7346"/>
                  <a:pt x="17253" y="6691"/>
                </a:cubicBezTo>
                <a:cubicBezTo>
                  <a:pt x="16962" y="6400"/>
                  <a:pt x="16807" y="6029"/>
                  <a:pt x="16775" y="5650"/>
                </a:cubicBezTo>
                <a:lnTo>
                  <a:pt x="5650" y="16775"/>
                </a:lnTo>
                <a:cubicBezTo>
                  <a:pt x="6029" y="16808"/>
                  <a:pt x="6400" y="16963"/>
                  <a:pt x="6690" y="17254"/>
                </a:cubicBezTo>
                <a:cubicBezTo>
                  <a:pt x="7344" y="17910"/>
                  <a:pt x="7344" y="18975"/>
                  <a:pt x="6690" y="19632"/>
                </a:cubicBezTo>
                <a:moveTo>
                  <a:pt x="7277" y="16503"/>
                </a:moveTo>
                <a:lnTo>
                  <a:pt x="16501" y="7278"/>
                </a:lnTo>
                <a:cubicBezTo>
                  <a:pt x="16528" y="7307"/>
                  <a:pt x="16545" y="7340"/>
                  <a:pt x="16573" y="7368"/>
                </a:cubicBezTo>
                <a:cubicBezTo>
                  <a:pt x="17605" y="8397"/>
                  <a:pt x="19278" y="8397"/>
                  <a:pt x="20310" y="7368"/>
                </a:cubicBezTo>
                <a:cubicBezTo>
                  <a:pt x="21342" y="6339"/>
                  <a:pt x="21342" y="4671"/>
                  <a:pt x="20310" y="3641"/>
                </a:cubicBezTo>
                <a:cubicBezTo>
                  <a:pt x="19726" y="3059"/>
                  <a:pt x="18937" y="2818"/>
                  <a:pt x="18175" y="2895"/>
                </a:cubicBezTo>
                <a:cubicBezTo>
                  <a:pt x="18250" y="2137"/>
                  <a:pt x="18009" y="1353"/>
                  <a:pt x="17428" y="772"/>
                </a:cubicBezTo>
                <a:cubicBezTo>
                  <a:pt x="16399" y="-257"/>
                  <a:pt x="14731" y="-257"/>
                  <a:pt x="13702" y="772"/>
                </a:cubicBezTo>
                <a:cubicBezTo>
                  <a:pt x="12673" y="1802"/>
                  <a:pt x="12673" y="3470"/>
                  <a:pt x="13702" y="4498"/>
                </a:cubicBezTo>
                <a:cubicBezTo>
                  <a:pt x="13729" y="4526"/>
                  <a:pt x="13763" y="4543"/>
                  <a:pt x="13791" y="4569"/>
                </a:cubicBezTo>
                <a:lnTo>
                  <a:pt x="4568" y="13791"/>
                </a:lnTo>
                <a:cubicBezTo>
                  <a:pt x="4542" y="13763"/>
                  <a:pt x="4526" y="13730"/>
                  <a:pt x="4498" y="13703"/>
                </a:cubicBezTo>
                <a:cubicBezTo>
                  <a:pt x="3469" y="12674"/>
                  <a:pt x="1801" y="12674"/>
                  <a:pt x="772" y="13703"/>
                </a:cubicBezTo>
                <a:cubicBezTo>
                  <a:pt x="-258" y="14732"/>
                  <a:pt x="-258" y="16400"/>
                  <a:pt x="772" y="17429"/>
                </a:cubicBezTo>
                <a:cubicBezTo>
                  <a:pt x="1353" y="18010"/>
                  <a:pt x="2136" y="18251"/>
                  <a:pt x="2895" y="18176"/>
                </a:cubicBezTo>
                <a:cubicBezTo>
                  <a:pt x="2818" y="18938"/>
                  <a:pt x="3058" y="19727"/>
                  <a:pt x="3641" y="20311"/>
                </a:cubicBezTo>
                <a:cubicBezTo>
                  <a:pt x="4670" y="21343"/>
                  <a:pt x="6338" y="21343"/>
                  <a:pt x="7367" y="20311"/>
                </a:cubicBezTo>
                <a:cubicBezTo>
                  <a:pt x="8396" y="19279"/>
                  <a:pt x="8396" y="17606"/>
                  <a:pt x="7367" y="16574"/>
                </a:cubicBezTo>
                <a:cubicBezTo>
                  <a:pt x="7339" y="16546"/>
                  <a:pt x="7306" y="16529"/>
                  <a:pt x="7277" y="16503"/>
                </a:cubicBezTo>
                <a:moveTo>
                  <a:pt x="16558" y="13703"/>
                </a:moveTo>
                <a:cubicBezTo>
                  <a:pt x="16530" y="13731"/>
                  <a:pt x="16513" y="13764"/>
                  <a:pt x="16487" y="13793"/>
                </a:cubicBezTo>
                <a:lnTo>
                  <a:pt x="14254" y="11560"/>
                </a:lnTo>
                <a:cubicBezTo>
                  <a:pt x="14067" y="11391"/>
                  <a:pt x="13780" y="11393"/>
                  <a:pt x="13601" y="11573"/>
                </a:cubicBezTo>
                <a:cubicBezTo>
                  <a:pt x="13421" y="11753"/>
                  <a:pt x="13419" y="12039"/>
                  <a:pt x="13588" y="12226"/>
                </a:cubicBezTo>
                <a:lnTo>
                  <a:pt x="13576" y="12237"/>
                </a:lnTo>
                <a:lnTo>
                  <a:pt x="16759" y="15420"/>
                </a:lnTo>
                <a:cubicBezTo>
                  <a:pt x="16792" y="15041"/>
                  <a:pt x="16947" y="14671"/>
                  <a:pt x="17238" y="14381"/>
                </a:cubicBezTo>
                <a:cubicBezTo>
                  <a:pt x="17895" y="13726"/>
                  <a:pt x="18959" y="13726"/>
                  <a:pt x="19615" y="14381"/>
                </a:cubicBezTo>
                <a:cubicBezTo>
                  <a:pt x="20273" y="15035"/>
                  <a:pt x="20273" y="16097"/>
                  <a:pt x="19615" y="16752"/>
                </a:cubicBezTo>
                <a:cubicBezTo>
                  <a:pt x="19027" y="17339"/>
                  <a:pt x="18112" y="17395"/>
                  <a:pt x="17455" y="16929"/>
                </a:cubicBezTo>
                <a:lnTo>
                  <a:pt x="17442" y="16942"/>
                </a:lnTo>
                <a:cubicBezTo>
                  <a:pt x="17295" y="16832"/>
                  <a:pt x="17090" y="16839"/>
                  <a:pt x="16957" y="16974"/>
                </a:cubicBezTo>
                <a:cubicBezTo>
                  <a:pt x="16826" y="17107"/>
                  <a:pt x="16819" y="17312"/>
                  <a:pt x="16923" y="17460"/>
                </a:cubicBezTo>
                <a:lnTo>
                  <a:pt x="16915" y="17469"/>
                </a:lnTo>
                <a:cubicBezTo>
                  <a:pt x="17379" y="18124"/>
                  <a:pt x="17322" y="19034"/>
                  <a:pt x="16736" y="19621"/>
                </a:cubicBezTo>
                <a:cubicBezTo>
                  <a:pt x="16081" y="20276"/>
                  <a:pt x="15019" y="20276"/>
                  <a:pt x="14365" y="19621"/>
                </a:cubicBezTo>
                <a:cubicBezTo>
                  <a:pt x="13710" y="18966"/>
                  <a:pt x="13710" y="17904"/>
                  <a:pt x="14365" y="17250"/>
                </a:cubicBezTo>
                <a:cubicBezTo>
                  <a:pt x="14654" y="16960"/>
                  <a:pt x="15024" y="16807"/>
                  <a:pt x="15402" y="16773"/>
                </a:cubicBezTo>
                <a:lnTo>
                  <a:pt x="12222" y="13592"/>
                </a:lnTo>
                <a:lnTo>
                  <a:pt x="12218" y="13596"/>
                </a:lnTo>
                <a:cubicBezTo>
                  <a:pt x="12031" y="13427"/>
                  <a:pt x="11744" y="13428"/>
                  <a:pt x="11565" y="13609"/>
                </a:cubicBezTo>
                <a:cubicBezTo>
                  <a:pt x="11385" y="13789"/>
                  <a:pt x="11383" y="14075"/>
                  <a:pt x="11552" y="14262"/>
                </a:cubicBezTo>
                <a:lnTo>
                  <a:pt x="13776" y="16501"/>
                </a:lnTo>
                <a:cubicBezTo>
                  <a:pt x="13748" y="16528"/>
                  <a:pt x="13714" y="16544"/>
                  <a:pt x="13687" y="16572"/>
                </a:cubicBezTo>
                <a:cubicBezTo>
                  <a:pt x="12658" y="17601"/>
                  <a:pt x="12658" y="19269"/>
                  <a:pt x="13687" y="20298"/>
                </a:cubicBezTo>
                <a:cubicBezTo>
                  <a:pt x="14716" y="21328"/>
                  <a:pt x="16384" y="21328"/>
                  <a:pt x="17413" y="20298"/>
                </a:cubicBezTo>
                <a:cubicBezTo>
                  <a:pt x="17994" y="19717"/>
                  <a:pt x="18235" y="18934"/>
                  <a:pt x="18160" y="18175"/>
                </a:cubicBezTo>
                <a:cubicBezTo>
                  <a:pt x="18922" y="18252"/>
                  <a:pt x="19711" y="18011"/>
                  <a:pt x="20295" y="17429"/>
                </a:cubicBezTo>
                <a:cubicBezTo>
                  <a:pt x="21327" y="16400"/>
                  <a:pt x="21327" y="14732"/>
                  <a:pt x="20295" y="13703"/>
                </a:cubicBezTo>
                <a:cubicBezTo>
                  <a:pt x="19263" y="12674"/>
                  <a:pt x="17590" y="12674"/>
                  <a:pt x="16558" y="13703"/>
                </a:cubicBezTo>
                <a:moveTo>
                  <a:pt x="4511" y="7368"/>
                </a:moveTo>
                <a:cubicBezTo>
                  <a:pt x="4539" y="7340"/>
                  <a:pt x="4556" y="7306"/>
                  <a:pt x="4582" y="7278"/>
                </a:cubicBezTo>
                <a:lnTo>
                  <a:pt x="6815" y="9511"/>
                </a:lnTo>
                <a:cubicBezTo>
                  <a:pt x="7002" y="9679"/>
                  <a:pt x="7289" y="9678"/>
                  <a:pt x="7468" y="9498"/>
                </a:cubicBezTo>
                <a:cubicBezTo>
                  <a:pt x="7649" y="9318"/>
                  <a:pt x="7650" y="9031"/>
                  <a:pt x="7481" y="8844"/>
                </a:cubicBezTo>
                <a:lnTo>
                  <a:pt x="7493" y="8833"/>
                </a:lnTo>
                <a:lnTo>
                  <a:pt x="4309" y="5650"/>
                </a:lnTo>
                <a:cubicBezTo>
                  <a:pt x="4277" y="6029"/>
                  <a:pt x="4122" y="6400"/>
                  <a:pt x="3831" y="6691"/>
                </a:cubicBezTo>
                <a:cubicBezTo>
                  <a:pt x="3175" y="7346"/>
                  <a:pt x="2110" y="7346"/>
                  <a:pt x="1453" y="6691"/>
                </a:cubicBezTo>
                <a:cubicBezTo>
                  <a:pt x="797" y="6036"/>
                  <a:pt x="797" y="4974"/>
                  <a:pt x="1453" y="4319"/>
                </a:cubicBezTo>
                <a:cubicBezTo>
                  <a:pt x="2042" y="3732"/>
                  <a:pt x="2957" y="3676"/>
                  <a:pt x="3614" y="4142"/>
                </a:cubicBezTo>
                <a:lnTo>
                  <a:pt x="3627" y="4128"/>
                </a:lnTo>
                <a:cubicBezTo>
                  <a:pt x="3774" y="4238"/>
                  <a:pt x="3979" y="4232"/>
                  <a:pt x="4112" y="4097"/>
                </a:cubicBezTo>
                <a:cubicBezTo>
                  <a:pt x="4243" y="3963"/>
                  <a:pt x="4250" y="3759"/>
                  <a:pt x="4146" y="3610"/>
                </a:cubicBezTo>
                <a:lnTo>
                  <a:pt x="4154" y="3602"/>
                </a:lnTo>
                <a:cubicBezTo>
                  <a:pt x="3690" y="2947"/>
                  <a:pt x="3746" y="2036"/>
                  <a:pt x="4333" y="1450"/>
                </a:cubicBezTo>
                <a:cubicBezTo>
                  <a:pt x="4988" y="795"/>
                  <a:pt x="6050" y="795"/>
                  <a:pt x="6705" y="1450"/>
                </a:cubicBezTo>
                <a:cubicBezTo>
                  <a:pt x="7359" y="2105"/>
                  <a:pt x="7359" y="3166"/>
                  <a:pt x="6705" y="3821"/>
                </a:cubicBezTo>
                <a:cubicBezTo>
                  <a:pt x="6415" y="4111"/>
                  <a:pt x="6046" y="4264"/>
                  <a:pt x="5667" y="4298"/>
                </a:cubicBezTo>
                <a:lnTo>
                  <a:pt x="8847" y="7478"/>
                </a:lnTo>
                <a:lnTo>
                  <a:pt x="8851" y="7475"/>
                </a:lnTo>
                <a:cubicBezTo>
                  <a:pt x="9038" y="7644"/>
                  <a:pt x="9325" y="7642"/>
                  <a:pt x="9504" y="7462"/>
                </a:cubicBezTo>
                <a:cubicBezTo>
                  <a:pt x="9684" y="7282"/>
                  <a:pt x="9686" y="6995"/>
                  <a:pt x="9517" y="6808"/>
                </a:cubicBezTo>
                <a:lnTo>
                  <a:pt x="7293" y="4569"/>
                </a:lnTo>
                <a:cubicBezTo>
                  <a:pt x="7321" y="4543"/>
                  <a:pt x="7355" y="4526"/>
                  <a:pt x="7382" y="4498"/>
                </a:cubicBezTo>
                <a:cubicBezTo>
                  <a:pt x="8411" y="3470"/>
                  <a:pt x="8411" y="1802"/>
                  <a:pt x="7382" y="772"/>
                </a:cubicBezTo>
                <a:cubicBezTo>
                  <a:pt x="6353" y="-257"/>
                  <a:pt x="4685" y="-257"/>
                  <a:pt x="3656" y="772"/>
                </a:cubicBezTo>
                <a:cubicBezTo>
                  <a:pt x="3075" y="1353"/>
                  <a:pt x="2834" y="2137"/>
                  <a:pt x="2909" y="2895"/>
                </a:cubicBezTo>
                <a:cubicBezTo>
                  <a:pt x="2147" y="2818"/>
                  <a:pt x="1358" y="3059"/>
                  <a:pt x="774" y="3641"/>
                </a:cubicBezTo>
                <a:cubicBezTo>
                  <a:pt x="-258" y="4671"/>
                  <a:pt x="-258" y="6339"/>
                  <a:pt x="774" y="7368"/>
                </a:cubicBezTo>
                <a:cubicBezTo>
                  <a:pt x="1806" y="8397"/>
                  <a:pt x="3479" y="8397"/>
                  <a:pt x="4511" y="736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7" name="Shape 2758"/>
          <p:cNvSpPr/>
          <p:nvPr/>
        </p:nvSpPr>
        <p:spPr>
          <a:xfrm>
            <a:off x="14688824"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982" y="6873"/>
                </a:moveTo>
                <a:lnTo>
                  <a:pt x="14727" y="6873"/>
                </a:lnTo>
                <a:lnTo>
                  <a:pt x="14727" y="8836"/>
                </a:lnTo>
                <a:lnTo>
                  <a:pt x="982" y="8836"/>
                </a:lnTo>
                <a:cubicBezTo>
                  <a:pt x="982" y="8836"/>
                  <a:pt x="982" y="6873"/>
                  <a:pt x="982" y="6873"/>
                </a:cubicBezTo>
                <a:close/>
                <a:moveTo>
                  <a:pt x="982" y="9818"/>
                </a:moveTo>
                <a:lnTo>
                  <a:pt x="14727" y="9818"/>
                </a:lnTo>
                <a:cubicBezTo>
                  <a:pt x="15269" y="9818"/>
                  <a:pt x="15709" y="9378"/>
                  <a:pt x="15709" y="8836"/>
                </a:cubicBezTo>
                <a:lnTo>
                  <a:pt x="15709" y="6873"/>
                </a:lnTo>
                <a:cubicBezTo>
                  <a:pt x="15709" y="6331"/>
                  <a:pt x="15269" y="5891"/>
                  <a:pt x="14727" y="5891"/>
                </a:cubicBezTo>
                <a:lnTo>
                  <a:pt x="982" y="5891"/>
                </a:lnTo>
                <a:cubicBezTo>
                  <a:pt x="440" y="5891"/>
                  <a:pt x="0" y="6331"/>
                  <a:pt x="0" y="6873"/>
                </a:cubicBezTo>
                <a:lnTo>
                  <a:pt x="0" y="8836"/>
                </a:lnTo>
                <a:cubicBezTo>
                  <a:pt x="0" y="9378"/>
                  <a:pt x="440" y="9818"/>
                  <a:pt x="982" y="9818"/>
                </a:cubicBezTo>
                <a:moveTo>
                  <a:pt x="14727" y="20618"/>
                </a:moveTo>
                <a:lnTo>
                  <a:pt x="982" y="20618"/>
                </a:lnTo>
                <a:lnTo>
                  <a:pt x="982" y="18655"/>
                </a:lnTo>
                <a:lnTo>
                  <a:pt x="14727" y="18655"/>
                </a:lnTo>
                <a:cubicBezTo>
                  <a:pt x="14727" y="18655"/>
                  <a:pt x="14727" y="20618"/>
                  <a:pt x="14727" y="20618"/>
                </a:cubicBezTo>
                <a:close/>
                <a:moveTo>
                  <a:pt x="14727" y="17673"/>
                </a:moveTo>
                <a:lnTo>
                  <a:pt x="982" y="17673"/>
                </a:lnTo>
                <a:cubicBezTo>
                  <a:pt x="440" y="17673"/>
                  <a:pt x="0" y="18113"/>
                  <a:pt x="0" y="18655"/>
                </a:cubicBezTo>
                <a:lnTo>
                  <a:pt x="0" y="20618"/>
                </a:lnTo>
                <a:cubicBezTo>
                  <a:pt x="0" y="21160"/>
                  <a:pt x="440" y="21600"/>
                  <a:pt x="982" y="21600"/>
                </a:cubicBezTo>
                <a:lnTo>
                  <a:pt x="14727" y="21600"/>
                </a:lnTo>
                <a:cubicBezTo>
                  <a:pt x="15269" y="21600"/>
                  <a:pt x="15709" y="21160"/>
                  <a:pt x="15709" y="20618"/>
                </a:cubicBezTo>
                <a:lnTo>
                  <a:pt x="15709" y="18655"/>
                </a:lnTo>
                <a:cubicBezTo>
                  <a:pt x="15709" y="18113"/>
                  <a:pt x="15269" y="17673"/>
                  <a:pt x="14727" y="176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8" name="Shape 2759"/>
          <p:cNvSpPr/>
          <p:nvPr/>
        </p:nvSpPr>
        <p:spPr>
          <a:xfrm>
            <a:off x="15383611"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3927" y="6873"/>
                </a:moveTo>
                <a:lnTo>
                  <a:pt x="17673" y="6873"/>
                </a:lnTo>
                <a:lnTo>
                  <a:pt x="17673" y="8836"/>
                </a:lnTo>
                <a:lnTo>
                  <a:pt x="3927" y="8836"/>
                </a:lnTo>
                <a:cubicBezTo>
                  <a:pt x="3927" y="8836"/>
                  <a:pt x="3927" y="6873"/>
                  <a:pt x="3927" y="6873"/>
                </a:cubicBezTo>
                <a:close/>
                <a:moveTo>
                  <a:pt x="17673" y="9818"/>
                </a:moveTo>
                <a:cubicBezTo>
                  <a:pt x="18215" y="9818"/>
                  <a:pt x="18655" y="9378"/>
                  <a:pt x="18655" y="8836"/>
                </a:cubicBezTo>
                <a:lnTo>
                  <a:pt x="18655" y="6873"/>
                </a:lnTo>
                <a:cubicBezTo>
                  <a:pt x="18655" y="6331"/>
                  <a:pt x="18215" y="5891"/>
                  <a:pt x="17673" y="5891"/>
                </a:cubicBezTo>
                <a:lnTo>
                  <a:pt x="3927" y="5891"/>
                </a:lnTo>
                <a:cubicBezTo>
                  <a:pt x="3385" y="5891"/>
                  <a:pt x="2945" y="6331"/>
                  <a:pt x="2945" y="6873"/>
                </a:cubicBezTo>
                <a:lnTo>
                  <a:pt x="2945" y="8836"/>
                </a:lnTo>
                <a:cubicBezTo>
                  <a:pt x="2945" y="9378"/>
                  <a:pt x="3385" y="9818"/>
                  <a:pt x="3927" y="9818"/>
                </a:cubicBezTo>
                <a:cubicBezTo>
                  <a:pt x="3927" y="9818"/>
                  <a:pt x="17673" y="9818"/>
                  <a:pt x="17673" y="9818"/>
                </a:cubicBezTo>
                <a:close/>
                <a:moveTo>
                  <a:pt x="17673" y="20618"/>
                </a:moveTo>
                <a:lnTo>
                  <a:pt x="3927" y="20618"/>
                </a:lnTo>
                <a:lnTo>
                  <a:pt x="3927" y="18655"/>
                </a:lnTo>
                <a:lnTo>
                  <a:pt x="17673" y="18655"/>
                </a:lnTo>
                <a:cubicBezTo>
                  <a:pt x="17673" y="18655"/>
                  <a:pt x="17673" y="20618"/>
                  <a:pt x="17673" y="20618"/>
                </a:cubicBezTo>
                <a:close/>
                <a:moveTo>
                  <a:pt x="17673" y="17673"/>
                </a:moveTo>
                <a:lnTo>
                  <a:pt x="3927" y="17673"/>
                </a:lnTo>
                <a:cubicBezTo>
                  <a:pt x="3385" y="17673"/>
                  <a:pt x="2945" y="18113"/>
                  <a:pt x="2945" y="18655"/>
                </a:cubicBezTo>
                <a:lnTo>
                  <a:pt x="2945" y="20618"/>
                </a:lnTo>
                <a:cubicBezTo>
                  <a:pt x="2945" y="21160"/>
                  <a:pt x="3385" y="21600"/>
                  <a:pt x="3927" y="21600"/>
                </a:cubicBezTo>
                <a:lnTo>
                  <a:pt x="17673" y="21600"/>
                </a:lnTo>
                <a:cubicBezTo>
                  <a:pt x="18215" y="21600"/>
                  <a:pt x="18655" y="21160"/>
                  <a:pt x="18655" y="20618"/>
                </a:cubicBezTo>
                <a:lnTo>
                  <a:pt x="18655" y="18655"/>
                </a:lnTo>
                <a:cubicBezTo>
                  <a:pt x="18655" y="18113"/>
                  <a:pt x="18215" y="17673"/>
                  <a:pt x="17673" y="176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69" name="Shape 2760"/>
          <p:cNvSpPr/>
          <p:nvPr/>
        </p:nvSpPr>
        <p:spPr>
          <a:xfrm>
            <a:off x="16078397"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6873" y="8836"/>
                </a:lnTo>
                <a:lnTo>
                  <a:pt x="6873" y="6873"/>
                </a:lnTo>
                <a:lnTo>
                  <a:pt x="20618" y="6873"/>
                </a:lnTo>
                <a:cubicBezTo>
                  <a:pt x="20618" y="6873"/>
                  <a:pt x="20618" y="8836"/>
                  <a:pt x="20618" y="8836"/>
                </a:cubicBezTo>
                <a:close/>
                <a:moveTo>
                  <a:pt x="20618" y="5891"/>
                </a:moveTo>
                <a:lnTo>
                  <a:pt x="6873" y="5891"/>
                </a:lnTo>
                <a:cubicBezTo>
                  <a:pt x="6331" y="5891"/>
                  <a:pt x="5891" y="6331"/>
                  <a:pt x="5891" y="6873"/>
                </a:cubicBezTo>
                <a:lnTo>
                  <a:pt x="5891" y="8836"/>
                </a:lnTo>
                <a:cubicBezTo>
                  <a:pt x="5891" y="9378"/>
                  <a:pt x="6331" y="9818"/>
                  <a:pt x="6873" y="9818"/>
                </a:cubicBezTo>
                <a:lnTo>
                  <a:pt x="20618" y="9818"/>
                </a:lnTo>
                <a:cubicBezTo>
                  <a:pt x="21160" y="9818"/>
                  <a:pt x="21600" y="9378"/>
                  <a:pt x="21600" y="8836"/>
                </a:cubicBezTo>
                <a:lnTo>
                  <a:pt x="21600" y="6873"/>
                </a:lnTo>
                <a:cubicBezTo>
                  <a:pt x="21600" y="6331"/>
                  <a:pt x="21160" y="5891"/>
                  <a:pt x="20618" y="5891"/>
                </a:cubicBezTo>
                <a:moveTo>
                  <a:pt x="20618" y="20618"/>
                </a:moveTo>
                <a:lnTo>
                  <a:pt x="6873" y="20618"/>
                </a:lnTo>
                <a:lnTo>
                  <a:pt x="6873" y="18655"/>
                </a:lnTo>
                <a:lnTo>
                  <a:pt x="20618" y="18655"/>
                </a:lnTo>
                <a:cubicBezTo>
                  <a:pt x="20618" y="18655"/>
                  <a:pt x="20618" y="20618"/>
                  <a:pt x="20618" y="20618"/>
                </a:cubicBezTo>
                <a:close/>
                <a:moveTo>
                  <a:pt x="20618" y="17673"/>
                </a:moveTo>
                <a:lnTo>
                  <a:pt x="6873" y="17673"/>
                </a:lnTo>
                <a:cubicBezTo>
                  <a:pt x="6331" y="17673"/>
                  <a:pt x="5891" y="18113"/>
                  <a:pt x="5891" y="18655"/>
                </a:cubicBezTo>
                <a:lnTo>
                  <a:pt x="5891" y="20618"/>
                </a:lnTo>
                <a:cubicBezTo>
                  <a:pt x="5891" y="21160"/>
                  <a:pt x="6331" y="21600"/>
                  <a:pt x="6873" y="21600"/>
                </a:cubicBezTo>
                <a:lnTo>
                  <a:pt x="20618" y="21600"/>
                </a:lnTo>
                <a:cubicBezTo>
                  <a:pt x="21160" y="21600"/>
                  <a:pt x="21600" y="21160"/>
                  <a:pt x="21600" y="20618"/>
                </a:cubicBezTo>
                <a:lnTo>
                  <a:pt x="21600" y="18655"/>
                </a:lnTo>
                <a:cubicBezTo>
                  <a:pt x="21600" y="18113"/>
                  <a:pt x="21160" y="17673"/>
                  <a:pt x="20618" y="176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0" name="Shape 2761"/>
          <p:cNvSpPr/>
          <p:nvPr/>
        </p:nvSpPr>
        <p:spPr>
          <a:xfrm>
            <a:off x="16773183"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14727"/>
                </a:moveTo>
                <a:lnTo>
                  <a:pt x="982" y="14727"/>
                </a:lnTo>
                <a:lnTo>
                  <a:pt x="982" y="12764"/>
                </a:lnTo>
                <a:lnTo>
                  <a:pt x="20618" y="12764"/>
                </a:lnTo>
                <a:cubicBezTo>
                  <a:pt x="20618" y="12764"/>
                  <a:pt x="20618" y="14727"/>
                  <a:pt x="20618" y="14727"/>
                </a:cubicBezTo>
                <a:close/>
                <a:moveTo>
                  <a:pt x="20618" y="11782"/>
                </a:moveTo>
                <a:lnTo>
                  <a:pt x="982" y="11782"/>
                </a:lnTo>
                <a:cubicBezTo>
                  <a:pt x="440" y="11782"/>
                  <a:pt x="0" y="12222"/>
                  <a:pt x="0" y="12764"/>
                </a:cubicBezTo>
                <a:lnTo>
                  <a:pt x="0" y="14727"/>
                </a:lnTo>
                <a:cubicBezTo>
                  <a:pt x="0" y="15270"/>
                  <a:pt x="440" y="15709"/>
                  <a:pt x="982" y="15709"/>
                </a:cubicBezTo>
                <a:lnTo>
                  <a:pt x="20618" y="15709"/>
                </a:lnTo>
                <a:cubicBezTo>
                  <a:pt x="21160" y="15709"/>
                  <a:pt x="21600" y="15270"/>
                  <a:pt x="21600" y="14727"/>
                </a:cubicBezTo>
                <a:lnTo>
                  <a:pt x="21600" y="12764"/>
                </a:lnTo>
                <a:cubicBezTo>
                  <a:pt x="21600" y="12222"/>
                  <a:pt x="21160" y="11782"/>
                  <a:pt x="20618" y="11782"/>
                </a:cubicBezTo>
                <a:moveTo>
                  <a:pt x="20618" y="8836"/>
                </a:moveTo>
                <a:lnTo>
                  <a:pt x="982" y="8836"/>
                </a:lnTo>
                <a:lnTo>
                  <a:pt x="982" y="6873"/>
                </a:lnTo>
                <a:lnTo>
                  <a:pt x="20618" y="6873"/>
                </a:lnTo>
                <a:cubicBezTo>
                  <a:pt x="20618" y="6873"/>
                  <a:pt x="20618" y="8836"/>
                  <a:pt x="20618" y="8836"/>
                </a:cubicBezTo>
                <a:close/>
                <a:moveTo>
                  <a:pt x="20618" y="5891"/>
                </a:moveTo>
                <a:lnTo>
                  <a:pt x="982" y="5891"/>
                </a:lnTo>
                <a:cubicBezTo>
                  <a:pt x="440" y="5891"/>
                  <a:pt x="0" y="6331"/>
                  <a:pt x="0" y="6873"/>
                </a:cubicBezTo>
                <a:lnTo>
                  <a:pt x="0" y="8836"/>
                </a:lnTo>
                <a:cubicBezTo>
                  <a:pt x="0" y="9378"/>
                  <a:pt x="440" y="9818"/>
                  <a:pt x="982" y="9818"/>
                </a:cubicBezTo>
                <a:lnTo>
                  <a:pt x="20618" y="9818"/>
                </a:lnTo>
                <a:cubicBezTo>
                  <a:pt x="21160" y="9818"/>
                  <a:pt x="21600" y="9378"/>
                  <a:pt x="21600" y="8836"/>
                </a:cubicBezTo>
                <a:lnTo>
                  <a:pt x="21600" y="6873"/>
                </a:lnTo>
                <a:cubicBezTo>
                  <a:pt x="21600" y="6331"/>
                  <a:pt x="21160" y="5891"/>
                  <a:pt x="20618" y="5891"/>
                </a:cubicBezTo>
                <a:moveTo>
                  <a:pt x="20618" y="2945"/>
                </a:moveTo>
                <a:lnTo>
                  <a:pt x="982" y="2945"/>
                </a:lnTo>
                <a:lnTo>
                  <a:pt x="982" y="982"/>
                </a:lnTo>
                <a:lnTo>
                  <a:pt x="20618" y="982"/>
                </a:lnTo>
                <a:cubicBezTo>
                  <a:pt x="20618" y="982"/>
                  <a:pt x="20618" y="2945"/>
                  <a:pt x="20618" y="2945"/>
                </a:cubicBezTo>
                <a:close/>
                <a:moveTo>
                  <a:pt x="20618" y="0"/>
                </a:moveTo>
                <a:lnTo>
                  <a:pt x="982" y="0"/>
                </a:lnTo>
                <a:cubicBezTo>
                  <a:pt x="440" y="0"/>
                  <a:pt x="0" y="440"/>
                  <a:pt x="0" y="982"/>
                </a:cubicBezTo>
                <a:lnTo>
                  <a:pt x="0" y="2945"/>
                </a:lnTo>
                <a:cubicBezTo>
                  <a:pt x="0" y="3487"/>
                  <a:pt x="440" y="3927"/>
                  <a:pt x="982" y="3927"/>
                </a:cubicBezTo>
                <a:lnTo>
                  <a:pt x="20618" y="3927"/>
                </a:lnTo>
                <a:cubicBezTo>
                  <a:pt x="21160" y="3927"/>
                  <a:pt x="21600" y="3487"/>
                  <a:pt x="21600" y="2945"/>
                </a:cubicBezTo>
                <a:lnTo>
                  <a:pt x="21600" y="982"/>
                </a:lnTo>
                <a:cubicBezTo>
                  <a:pt x="21600" y="440"/>
                  <a:pt x="21160" y="0"/>
                  <a:pt x="20618" y="0"/>
                </a:cubicBezTo>
                <a:moveTo>
                  <a:pt x="20618" y="20618"/>
                </a:moveTo>
                <a:lnTo>
                  <a:pt x="982" y="20618"/>
                </a:lnTo>
                <a:lnTo>
                  <a:pt x="982" y="18655"/>
                </a:lnTo>
                <a:lnTo>
                  <a:pt x="20618" y="18655"/>
                </a:lnTo>
                <a:cubicBezTo>
                  <a:pt x="20618" y="18655"/>
                  <a:pt x="20618" y="20618"/>
                  <a:pt x="20618" y="20618"/>
                </a:cubicBezTo>
                <a:close/>
                <a:moveTo>
                  <a:pt x="20618" y="17673"/>
                </a:moveTo>
                <a:lnTo>
                  <a:pt x="982" y="17673"/>
                </a:lnTo>
                <a:cubicBezTo>
                  <a:pt x="440" y="17673"/>
                  <a:pt x="0" y="18113"/>
                  <a:pt x="0" y="18655"/>
                </a:cubicBezTo>
                <a:lnTo>
                  <a:pt x="0" y="20618"/>
                </a:lnTo>
                <a:cubicBezTo>
                  <a:pt x="0" y="21160"/>
                  <a:pt x="440" y="21600"/>
                  <a:pt x="982" y="21600"/>
                </a:cubicBezTo>
                <a:lnTo>
                  <a:pt x="20618" y="21600"/>
                </a:lnTo>
                <a:cubicBezTo>
                  <a:pt x="21160" y="21600"/>
                  <a:pt x="21600" y="21160"/>
                  <a:pt x="21600" y="20618"/>
                </a:cubicBezTo>
                <a:lnTo>
                  <a:pt x="21600" y="18655"/>
                </a:lnTo>
                <a:cubicBezTo>
                  <a:pt x="21600" y="18113"/>
                  <a:pt x="21160" y="17673"/>
                  <a:pt x="20618" y="176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1" name="Shape 2762"/>
          <p:cNvSpPr/>
          <p:nvPr/>
        </p:nvSpPr>
        <p:spPr>
          <a:xfrm>
            <a:off x="17467969"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8164" y="982"/>
                </a:moveTo>
                <a:cubicBezTo>
                  <a:pt x="19520" y="982"/>
                  <a:pt x="20618" y="2081"/>
                  <a:pt x="20618" y="3436"/>
                </a:cubicBezTo>
                <a:cubicBezTo>
                  <a:pt x="20618" y="4792"/>
                  <a:pt x="19520" y="5891"/>
                  <a:pt x="18164" y="5891"/>
                </a:cubicBezTo>
                <a:cubicBezTo>
                  <a:pt x="16808" y="5891"/>
                  <a:pt x="15709" y="4792"/>
                  <a:pt x="15709" y="3436"/>
                </a:cubicBezTo>
                <a:cubicBezTo>
                  <a:pt x="15709" y="2081"/>
                  <a:pt x="16808" y="982"/>
                  <a:pt x="18164" y="982"/>
                </a:cubicBezTo>
                <a:moveTo>
                  <a:pt x="18164" y="6873"/>
                </a:moveTo>
                <a:cubicBezTo>
                  <a:pt x="20062" y="6873"/>
                  <a:pt x="21600" y="5334"/>
                  <a:pt x="21600" y="3436"/>
                </a:cubicBezTo>
                <a:cubicBezTo>
                  <a:pt x="21600" y="1538"/>
                  <a:pt x="20062" y="0"/>
                  <a:pt x="18164" y="0"/>
                </a:cubicBezTo>
                <a:cubicBezTo>
                  <a:pt x="16266" y="0"/>
                  <a:pt x="14727" y="1538"/>
                  <a:pt x="14727" y="3436"/>
                </a:cubicBezTo>
                <a:cubicBezTo>
                  <a:pt x="14727" y="5334"/>
                  <a:pt x="16266" y="6873"/>
                  <a:pt x="18164" y="6873"/>
                </a:cubicBezTo>
                <a:moveTo>
                  <a:pt x="18164" y="3927"/>
                </a:moveTo>
                <a:lnTo>
                  <a:pt x="18655" y="3927"/>
                </a:lnTo>
                <a:cubicBezTo>
                  <a:pt x="18925" y="3927"/>
                  <a:pt x="19145" y="3708"/>
                  <a:pt x="19145" y="3436"/>
                </a:cubicBezTo>
                <a:cubicBezTo>
                  <a:pt x="19145" y="3165"/>
                  <a:pt x="18925" y="2945"/>
                  <a:pt x="18655" y="2945"/>
                </a:cubicBezTo>
                <a:lnTo>
                  <a:pt x="18655" y="2455"/>
                </a:lnTo>
                <a:cubicBezTo>
                  <a:pt x="18655" y="2183"/>
                  <a:pt x="18434" y="1964"/>
                  <a:pt x="18164" y="1964"/>
                </a:cubicBezTo>
                <a:cubicBezTo>
                  <a:pt x="17893" y="1964"/>
                  <a:pt x="17673" y="2183"/>
                  <a:pt x="17673" y="2455"/>
                </a:cubicBezTo>
                <a:lnTo>
                  <a:pt x="17673" y="3436"/>
                </a:lnTo>
                <a:cubicBezTo>
                  <a:pt x="17673" y="3708"/>
                  <a:pt x="17893" y="3927"/>
                  <a:pt x="18164" y="3927"/>
                </a:cubicBezTo>
                <a:moveTo>
                  <a:pt x="9818" y="11782"/>
                </a:moveTo>
                <a:lnTo>
                  <a:pt x="4909" y="11782"/>
                </a:lnTo>
                <a:lnTo>
                  <a:pt x="4909" y="8836"/>
                </a:lnTo>
                <a:lnTo>
                  <a:pt x="9818" y="8836"/>
                </a:lnTo>
                <a:cubicBezTo>
                  <a:pt x="9818" y="8836"/>
                  <a:pt x="9818" y="11782"/>
                  <a:pt x="9818" y="11782"/>
                </a:cubicBezTo>
                <a:close/>
                <a:moveTo>
                  <a:pt x="21109" y="12764"/>
                </a:moveTo>
                <a:lnTo>
                  <a:pt x="11291" y="12764"/>
                </a:lnTo>
                <a:cubicBezTo>
                  <a:pt x="11562" y="12764"/>
                  <a:pt x="11782" y="12544"/>
                  <a:pt x="11782" y="12273"/>
                </a:cubicBezTo>
                <a:cubicBezTo>
                  <a:pt x="11782" y="12001"/>
                  <a:pt x="11562" y="11782"/>
                  <a:pt x="11291" y="11782"/>
                </a:cubicBezTo>
                <a:lnTo>
                  <a:pt x="10800" y="11782"/>
                </a:lnTo>
                <a:lnTo>
                  <a:pt x="10800" y="8836"/>
                </a:lnTo>
                <a:cubicBezTo>
                  <a:pt x="10800" y="8295"/>
                  <a:pt x="10360" y="7855"/>
                  <a:pt x="9818" y="7855"/>
                </a:cubicBezTo>
                <a:lnTo>
                  <a:pt x="4909" y="7855"/>
                </a:lnTo>
                <a:cubicBezTo>
                  <a:pt x="4367" y="7855"/>
                  <a:pt x="3927" y="8295"/>
                  <a:pt x="3927" y="8836"/>
                </a:cubicBezTo>
                <a:lnTo>
                  <a:pt x="3927" y="11782"/>
                </a:lnTo>
                <a:lnTo>
                  <a:pt x="3436" y="11782"/>
                </a:lnTo>
                <a:cubicBezTo>
                  <a:pt x="3166" y="11782"/>
                  <a:pt x="2945" y="12001"/>
                  <a:pt x="2945" y="12273"/>
                </a:cubicBezTo>
                <a:cubicBezTo>
                  <a:pt x="2945" y="12544"/>
                  <a:pt x="3166" y="12764"/>
                  <a:pt x="3436" y="12764"/>
                </a:cubicBezTo>
                <a:lnTo>
                  <a:pt x="491" y="12764"/>
                </a:lnTo>
                <a:cubicBezTo>
                  <a:pt x="220" y="12764"/>
                  <a:pt x="0" y="12983"/>
                  <a:pt x="0" y="13255"/>
                </a:cubicBezTo>
                <a:cubicBezTo>
                  <a:pt x="0" y="13526"/>
                  <a:pt x="220" y="13745"/>
                  <a:pt x="491" y="13745"/>
                </a:cubicBezTo>
                <a:lnTo>
                  <a:pt x="2945" y="13745"/>
                </a:lnTo>
                <a:lnTo>
                  <a:pt x="2945" y="21109"/>
                </a:lnTo>
                <a:cubicBezTo>
                  <a:pt x="2945" y="21380"/>
                  <a:pt x="3166" y="21600"/>
                  <a:pt x="3436" y="21600"/>
                </a:cubicBezTo>
                <a:cubicBezTo>
                  <a:pt x="3707" y="21600"/>
                  <a:pt x="3927" y="21380"/>
                  <a:pt x="3927" y="21109"/>
                </a:cubicBezTo>
                <a:lnTo>
                  <a:pt x="3927" y="13745"/>
                </a:lnTo>
                <a:lnTo>
                  <a:pt x="17673" y="13745"/>
                </a:lnTo>
                <a:lnTo>
                  <a:pt x="17673" y="21109"/>
                </a:lnTo>
                <a:cubicBezTo>
                  <a:pt x="17673" y="21380"/>
                  <a:pt x="17893" y="21600"/>
                  <a:pt x="18164" y="21600"/>
                </a:cubicBezTo>
                <a:cubicBezTo>
                  <a:pt x="18434" y="21600"/>
                  <a:pt x="18655" y="21380"/>
                  <a:pt x="18655" y="21109"/>
                </a:cubicBezTo>
                <a:lnTo>
                  <a:pt x="18655" y="13745"/>
                </a:lnTo>
                <a:lnTo>
                  <a:pt x="21109" y="13745"/>
                </a:lnTo>
                <a:cubicBezTo>
                  <a:pt x="21380" y="13745"/>
                  <a:pt x="21600" y="13526"/>
                  <a:pt x="21600" y="13255"/>
                </a:cubicBezTo>
                <a:cubicBezTo>
                  <a:pt x="21600" y="12983"/>
                  <a:pt x="21380" y="12764"/>
                  <a:pt x="21109" y="127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2" name="Shape 2763"/>
          <p:cNvSpPr/>
          <p:nvPr/>
        </p:nvSpPr>
        <p:spPr>
          <a:xfrm>
            <a:off x="18162756"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5"/>
                  <a:pt x="3404" y="982"/>
                  <a:pt x="6382" y="982"/>
                </a:cubicBezTo>
                <a:cubicBezTo>
                  <a:pt x="7780" y="982"/>
                  <a:pt x="9107" y="1518"/>
                  <a:pt x="10120" y="2491"/>
                </a:cubicBezTo>
                <a:lnTo>
                  <a:pt x="10585" y="2939"/>
                </a:lnTo>
                <a:lnTo>
                  <a:pt x="8836" y="6873"/>
                </a:lnTo>
                <a:lnTo>
                  <a:pt x="11291" y="9818"/>
                </a:lnTo>
                <a:lnTo>
                  <a:pt x="9327" y="14236"/>
                </a:lnTo>
                <a:lnTo>
                  <a:pt x="10800" y="16691"/>
                </a:lnTo>
                <a:lnTo>
                  <a:pt x="10432" y="14236"/>
                </a:lnTo>
                <a:lnTo>
                  <a:pt x="12365" y="9542"/>
                </a:lnTo>
                <a:lnTo>
                  <a:pt x="10002" y="6781"/>
                </a:lnTo>
                <a:lnTo>
                  <a:pt x="12069" y="2007"/>
                </a:lnTo>
                <a:cubicBezTo>
                  <a:pt x="12984" y="1345"/>
                  <a:pt x="14076" y="982"/>
                  <a:pt x="15218" y="982"/>
                </a:cubicBezTo>
                <a:cubicBezTo>
                  <a:pt x="18196" y="982"/>
                  <a:pt x="20618" y="3405"/>
                  <a:pt x="20618" y="6382"/>
                </a:cubicBezTo>
                <a:cubicBezTo>
                  <a:pt x="20618" y="6725"/>
                  <a:pt x="20579" y="7008"/>
                  <a:pt x="20579" y="7008"/>
                </a:cubicBezTo>
                <a:moveTo>
                  <a:pt x="21600" y="6382"/>
                </a:moveTo>
                <a:cubicBezTo>
                  <a:pt x="21600" y="2857"/>
                  <a:pt x="18743" y="0"/>
                  <a:pt x="15218" y="0"/>
                </a:cubicBezTo>
                <a:cubicBezTo>
                  <a:pt x="13502" y="0"/>
                  <a:pt x="11947" y="681"/>
                  <a:pt x="10800" y="1783"/>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3" name="Shape 2764"/>
          <p:cNvSpPr/>
          <p:nvPr/>
        </p:nvSpPr>
        <p:spPr>
          <a:xfrm>
            <a:off x="18857542" y="3110677"/>
            <a:ext cx="363936" cy="330851"/>
          </a:xfrm>
          <a:custGeom>
            <a:avLst/>
            <a:gdLst/>
            <a:ahLst/>
            <a:cxnLst>
              <a:cxn ang="0">
                <a:pos x="wd2" y="hd2"/>
              </a:cxn>
              <a:cxn ang="5400000">
                <a:pos x="wd2" y="hd2"/>
              </a:cxn>
              <a:cxn ang="10800000">
                <a:pos x="wd2" y="hd2"/>
              </a:cxn>
              <a:cxn ang="16200000">
                <a:pos x="wd2" y="hd2"/>
              </a:cxn>
            </a:cxnLst>
            <a:rect l="0" t="0" r="r" b="b"/>
            <a:pathLst>
              <a:path w="21600" h="21600" extrusionOk="0">
                <a:moveTo>
                  <a:pt x="20588" y="6611"/>
                </a:moveTo>
                <a:cubicBezTo>
                  <a:pt x="20587" y="6619"/>
                  <a:pt x="20587" y="6627"/>
                  <a:pt x="20586" y="6635"/>
                </a:cubicBezTo>
                <a:cubicBezTo>
                  <a:pt x="20585" y="6640"/>
                  <a:pt x="20582" y="6674"/>
                  <a:pt x="20581" y="6680"/>
                </a:cubicBezTo>
                <a:cubicBezTo>
                  <a:pt x="20107" y="11287"/>
                  <a:pt x="14607" y="17428"/>
                  <a:pt x="12595" y="19086"/>
                </a:cubicBezTo>
                <a:lnTo>
                  <a:pt x="11905" y="15660"/>
                </a:lnTo>
                <a:lnTo>
                  <a:pt x="13960" y="10631"/>
                </a:lnTo>
                <a:lnTo>
                  <a:pt x="11429" y="7425"/>
                </a:lnTo>
                <a:lnTo>
                  <a:pt x="12699" y="2550"/>
                </a:lnTo>
                <a:cubicBezTo>
                  <a:pt x="12708" y="2540"/>
                  <a:pt x="12713" y="2534"/>
                  <a:pt x="12723" y="2524"/>
                </a:cubicBezTo>
                <a:cubicBezTo>
                  <a:pt x="13572" y="1625"/>
                  <a:pt x="14916" y="1080"/>
                  <a:pt x="16088" y="1080"/>
                </a:cubicBezTo>
                <a:cubicBezTo>
                  <a:pt x="18586" y="1080"/>
                  <a:pt x="20618" y="3315"/>
                  <a:pt x="20618" y="6063"/>
                </a:cubicBezTo>
                <a:cubicBezTo>
                  <a:pt x="20618" y="6262"/>
                  <a:pt x="20598" y="6506"/>
                  <a:pt x="20588" y="6611"/>
                </a:cubicBezTo>
                <a:moveTo>
                  <a:pt x="21600" y="6063"/>
                </a:moveTo>
                <a:cubicBezTo>
                  <a:pt x="21600" y="2715"/>
                  <a:pt x="19132" y="0"/>
                  <a:pt x="16088" y="0"/>
                </a:cubicBezTo>
                <a:cubicBezTo>
                  <a:pt x="14607" y="0"/>
                  <a:pt x="12974" y="748"/>
                  <a:pt x="11983" y="1794"/>
                </a:cubicBezTo>
                <a:lnTo>
                  <a:pt x="11985" y="1802"/>
                </a:lnTo>
                <a:cubicBezTo>
                  <a:pt x="11900" y="1871"/>
                  <a:pt x="11839" y="1965"/>
                  <a:pt x="11809" y="2079"/>
                </a:cubicBezTo>
                <a:lnTo>
                  <a:pt x="11797" y="2076"/>
                </a:lnTo>
                <a:lnTo>
                  <a:pt x="10309" y="7560"/>
                </a:lnTo>
                <a:lnTo>
                  <a:pt x="12764" y="10800"/>
                </a:lnTo>
                <a:lnTo>
                  <a:pt x="10800" y="15660"/>
                </a:lnTo>
                <a:lnTo>
                  <a:pt x="11797" y="20098"/>
                </a:lnTo>
                <a:lnTo>
                  <a:pt x="11803" y="20097"/>
                </a:lnTo>
                <a:cubicBezTo>
                  <a:pt x="11853" y="20337"/>
                  <a:pt x="12039" y="20520"/>
                  <a:pt x="12273" y="20520"/>
                </a:cubicBezTo>
                <a:cubicBezTo>
                  <a:pt x="12410" y="20520"/>
                  <a:pt x="12534" y="20457"/>
                  <a:pt x="12623" y="20357"/>
                </a:cubicBezTo>
                <a:cubicBezTo>
                  <a:pt x="14361" y="19225"/>
                  <a:pt x="20995" y="12270"/>
                  <a:pt x="21558" y="6787"/>
                </a:cubicBezTo>
                <a:lnTo>
                  <a:pt x="21558" y="6791"/>
                </a:lnTo>
                <a:cubicBezTo>
                  <a:pt x="21559" y="6791"/>
                  <a:pt x="21600" y="6399"/>
                  <a:pt x="21600" y="6063"/>
                </a:cubicBezTo>
                <a:moveTo>
                  <a:pt x="1019" y="7760"/>
                </a:moveTo>
                <a:cubicBezTo>
                  <a:pt x="1018" y="7754"/>
                  <a:pt x="1015" y="7720"/>
                  <a:pt x="1014" y="7715"/>
                </a:cubicBezTo>
                <a:cubicBezTo>
                  <a:pt x="1013" y="7707"/>
                  <a:pt x="1013" y="7699"/>
                  <a:pt x="1012" y="7691"/>
                </a:cubicBezTo>
                <a:cubicBezTo>
                  <a:pt x="1002" y="7586"/>
                  <a:pt x="982" y="7342"/>
                  <a:pt x="982" y="7143"/>
                </a:cubicBezTo>
                <a:cubicBezTo>
                  <a:pt x="982" y="4395"/>
                  <a:pt x="3014" y="2160"/>
                  <a:pt x="5512" y="2160"/>
                </a:cubicBezTo>
                <a:cubicBezTo>
                  <a:pt x="6634" y="2160"/>
                  <a:pt x="7908" y="2664"/>
                  <a:pt x="8760" y="3495"/>
                </a:cubicBezTo>
                <a:lnTo>
                  <a:pt x="7364" y="8640"/>
                </a:lnTo>
                <a:lnTo>
                  <a:pt x="9818" y="11880"/>
                </a:lnTo>
                <a:lnTo>
                  <a:pt x="7855" y="16740"/>
                </a:lnTo>
                <a:lnTo>
                  <a:pt x="8531" y="19752"/>
                </a:lnTo>
                <a:cubicBezTo>
                  <a:pt x="6242" y="17649"/>
                  <a:pt x="1459" y="12041"/>
                  <a:pt x="1019" y="7760"/>
                </a:cubicBezTo>
                <a:moveTo>
                  <a:pt x="9803" y="20925"/>
                </a:moveTo>
                <a:lnTo>
                  <a:pt x="8959" y="16740"/>
                </a:lnTo>
                <a:lnTo>
                  <a:pt x="11015" y="11711"/>
                </a:lnTo>
                <a:lnTo>
                  <a:pt x="8484" y="8505"/>
                </a:lnTo>
                <a:lnTo>
                  <a:pt x="9799" y="3457"/>
                </a:lnTo>
                <a:lnTo>
                  <a:pt x="9791" y="3454"/>
                </a:lnTo>
                <a:cubicBezTo>
                  <a:pt x="9804" y="3407"/>
                  <a:pt x="9818" y="3360"/>
                  <a:pt x="9818" y="3308"/>
                </a:cubicBezTo>
                <a:cubicBezTo>
                  <a:pt x="9818" y="3130"/>
                  <a:pt x="9736" y="2981"/>
                  <a:pt x="9615" y="2882"/>
                </a:cubicBezTo>
                <a:lnTo>
                  <a:pt x="9617" y="2874"/>
                </a:lnTo>
                <a:cubicBezTo>
                  <a:pt x="8626" y="1827"/>
                  <a:pt x="6993" y="1080"/>
                  <a:pt x="5512" y="1080"/>
                </a:cubicBezTo>
                <a:cubicBezTo>
                  <a:pt x="2468" y="1080"/>
                  <a:pt x="0" y="3795"/>
                  <a:pt x="0" y="7143"/>
                </a:cubicBezTo>
                <a:cubicBezTo>
                  <a:pt x="0" y="7479"/>
                  <a:pt x="41" y="7871"/>
                  <a:pt x="42" y="7871"/>
                </a:cubicBezTo>
                <a:lnTo>
                  <a:pt x="42" y="7867"/>
                </a:lnTo>
                <a:cubicBezTo>
                  <a:pt x="605" y="13350"/>
                  <a:pt x="7239" y="20305"/>
                  <a:pt x="8977" y="21437"/>
                </a:cubicBezTo>
                <a:cubicBezTo>
                  <a:pt x="9066" y="21537"/>
                  <a:pt x="9190" y="21600"/>
                  <a:pt x="9327" y="21600"/>
                </a:cubicBezTo>
                <a:cubicBezTo>
                  <a:pt x="9599" y="21600"/>
                  <a:pt x="9818" y="21358"/>
                  <a:pt x="9818" y="21060"/>
                </a:cubicBezTo>
                <a:cubicBezTo>
                  <a:pt x="9818" y="21013"/>
                  <a:pt x="9804" y="20971"/>
                  <a:pt x="9794" y="20927"/>
                </a:cubicBezTo>
                <a:cubicBezTo>
                  <a:pt x="9794" y="20927"/>
                  <a:pt x="9803" y="20925"/>
                  <a:pt x="9803" y="2092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4" name="Shape 2765"/>
          <p:cNvSpPr/>
          <p:nvPr/>
        </p:nvSpPr>
        <p:spPr>
          <a:xfrm>
            <a:off x="19552328"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1782" y="12764"/>
                </a:moveTo>
                <a:cubicBezTo>
                  <a:pt x="11510" y="12764"/>
                  <a:pt x="11291" y="12984"/>
                  <a:pt x="11291" y="13255"/>
                </a:cubicBezTo>
                <a:cubicBezTo>
                  <a:pt x="11291" y="13526"/>
                  <a:pt x="11510" y="13745"/>
                  <a:pt x="11782" y="13745"/>
                </a:cubicBezTo>
                <a:cubicBezTo>
                  <a:pt x="12053" y="13745"/>
                  <a:pt x="12273" y="13526"/>
                  <a:pt x="12273" y="13255"/>
                </a:cubicBezTo>
                <a:cubicBezTo>
                  <a:pt x="12273" y="12984"/>
                  <a:pt x="12053" y="12764"/>
                  <a:pt x="11782" y="12764"/>
                </a:cubicBezTo>
                <a:moveTo>
                  <a:pt x="14727" y="10800"/>
                </a:moveTo>
                <a:cubicBezTo>
                  <a:pt x="14999" y="10800"/>
                  <a:pt x="15218" y="10580"/>
                  <a:pt x="15218" y="10309"/>
                </a:cubicBezTo>
                <a:cubicBezTo>
                  <a:pt x="15218" y="10038"/>
                  <a:pt x="14999" y="9818"/>
                  <a:pt x="14727" y="9818"/>
                </a:cubicBezTo>
                <a:cubicBezTo>
                  <a:pt x="14456" y="9818"/>
                  <a:pt x="14236" y="10038"/>
                  <a:pt x="14236" y="10309"/>
                </a:cubicBezTo>
                <a:cubicBezTo>
                  <a:pt x="14236" y="10580"/>
                  <a:pt x="14456" y="10800"/>
                  <a:pt x="14727" y="10800"/>
                </a:cubicBezTo>
                <a:moveTo>
                  <a:pt x="19913" y="7150"/>
                </a:moveTo>
                <a:lnTo>
                  <a:pt x="19959" y="7195"/>
                </a:lnTo>
                <a:lnTo>
                  <a:pt x="19468" y="7686"/>
                </a:lnTo>
                <a:lnTo>
                  <a:pt x="19468" y="7687"/>
                </a:lnTo>
                <a:lnTo>
                  <a:pt x="17606" y="9549"/>
                </a:lnTo>
                <a:lnTo>
                  <a:pt x="12052" y="3994"/>
                </a:lnTo>
                <a:lnTo>
                  <a:pt x="13913" y="2132"/>
                </a:lnTo>
                <a:cubicBezTo>
                  <a:pt x="13914" y="2132"/>
                  <a:pt x="13914" y="2132"/>
                  <a:pt x="13914" y="2132"/>
                </a:cubicBezTo>
                <a:lnTo>
                  <a:pt x="14405" y="1641"/>
                </a:lnTo>
                <a:lnTo>
                  <a:pt x="14450" y="1687"/>
                </a:lnTo>
                <a:cubicBezTo>
                  <a:pt x="15086" y="1244"/>
                  <a:pt x="15857" y="982"/>
                  <a:pt x="16691" y="982"/>
                </a:cubicBezTo>
                <a:cubicBezTo>
                  <a:pt x="18860" y="982"/>
                  <a:pt x="20618" y="2740"/>
                  <a:pt x="20618" y="4909"/>
                </a:cubicBezTo>
                <a:cubicBezTo>
                  <a:pt x="20618" y="5743"/>
                  <a:pt x="20356" y="6514"/>
                  <a:pt x="19913" y="7150"/>
                </a:cubicBezTo>
                <a:moveTo>
                  <a:pt x="10242" y="16912"/>
                </a:moveTo>
                <a:lnTo>
                  <a:pt x="4689" y="11358"/>
                </a:lnTo>
                <a:lnTo>
                  <a:pt x="11358" y="4689"/>
                </a:lnTo>
                <a:lnTo>
                  <a:pt x="16911" y="10243"/>
                </a:lnTo>
                <a:cubicBezTo>
                  <a:pt x="16911" y="10243"/>
                  <a:pt x="10242" y="16912"/>
                  <a:pt x="10242" y="16912"/>
                </a:cubicBezTo>
                <a:close/>
                <a:moveTo>
                  <a:pt x="7686" y="19468"/>
                </a:moveTo>
                <a:cubicBezTo>
                  <a:pt x="6975" y="20179"/>
                  <a:pt x="5994" y="20618"/>
                  <a:pt x="4909" y="20618"/>
                </a:cubicBezTo>
                <a:cubicBezTo>
                  <a:pt x="2740" y="20618"/>
                  <a:pt x="982" y="18860"/>
                  <a:pt x="982" y="16691"/>
                </a:cubicBezTo>
                <a:cubicBezTo>
                  <a:pt x="982" y="15606"/>
                  <a:pt x="1421" y="14625"/>
                  <a:pt x="2132" y="13914"/>
                </a:cubicBezTo>
                <a:lnTo>
                  <a:pt x="3994" y="12052"/>
                </a:lnTo>
                <a:lnTo>
                  <a:pt x="9548" y="17606"/>
                </a:lnTo>
                <a:cubicBezTo>
                  <a:pt x="9548" y="17606"/>
                  <a:pt x="7686" y="19468"/>
                  <a:pt x="7686" y="19468"/>
                </a:cubicBezTo>
                <a:close/>
                <a:moveTo>
                  <a:pt x="21600" y="4909"/>
                </a:moveTo>
                <a:cubicBezTo>
                  <a:pt x="21600" y="2198"/>
                  <a:pt x="19402" y="0"/>
                  <a:pt x="16691" y="0"/>
                </a:cubicBezTo>
                <a:cubicBezTo>
                  <a:pt x="15586" y="0"/>
                  <a:pt x="14570" y="370"/>
                  <a:pt x="13749" y="986"/>
                </a:cubicBezTo>
                <a:lnTo>
                  <a:pt x="13710" y="947"/>
                </a:lnTo>
                <a:lnTo>
                  <a:pt x="13221" y="1437"/>
                </a:lnTo>
                <a:cubicBezTo>
                  <a:pt x="13220" y="1438"/>
                  <a:pt x="13220" y="1438"/>
                  <a:pt x="13219" y="1439"/>
                </a:cubicBezTo>
                <a:lnTo>
                  <a:pt x="1438" y="13220"/>
                </a:lnTo>
                <a:cubicBezTo>
                  <a:pt x="549" y="14108"/>
                  <a:pt x="0" y="15336"/>
                  <a:pt x="0" y="16691"/>
                </a:cubicBezTo>
                <a:cubicBezTo>
                  <a:pt x="0" y="19402"/>
                  <a:pt x="2198" y="21600"/>
                  <a:pt x="4909" y="21600"/>
                </a:cubicBezTo>
                <a:cubicBezTo>
                  <a:pt x="6265" y="21600"/>
                  <a:pt x="7492" y="21051"/>
                  <a:pt x="8380" y="20162"/>
                </a:cubicBezTo>
                <a:lnTo>
                  <a:pt x="20162" y="8381"/>
                </a:lnTo>
                <a:lnTo>
                  <a:pt x="20163" y="8380"/>
                </a:lnTo>
                <a:lnTo>
                  <a:pt x="20653" y="7890"/>
                </a:lnTo>
                <a:lnTo>
                  <a:pt x="20614" y="7851"/>
                </a:lnTo>
                <a:cubicBezTo>
                  <a:pt x="21230" y="7030"/>
                  <a:pt x="21600" y="6015"/>
                  <a:pt x="21600" y="4909"/>
                </a:cubicBezTo>
                <a:moveTo>
                  <a:pt x="10800" y="6873"/>
                </a:moveTo>
                <a:cubicBezTo>
                  <a:pt x="10800" y="7144"/>
                  <a:pt x="11020" y="7364"/>
                  <a:pt x="11291" y="7364"/>
                </a:cubicBezTo>
                <a:cubicBezTo>
                  <a:pt x="11562" y="7364"/>
                  <a:pt x="11782" y="7144"/>
                  <a:pt x="11782" y="6873"/>
                </a:cubicBezTo>
                <a:cubicBezTo>
                  <a:pt x="11782" y="6602"/>
                  <a:pt x="11562" y="6382"/>
                  <a:pt x="11291" y="6382"/>
                </a:cubicBezTo>
                <a:cubicBezTo>
                  <a:pt x="11020" y="6382"/>
                  <a:pt x="10800" y="6602"/>
                  <a:pt x="10800" y="6873"/>
                </a:cubicBezTo>
                <a:moveTo>
                  <a:pt x="13255" y="12273"/>
                </a:moveTo>
                <a:cubicBezTo>
                  <a:pt x="13526" y="12273"/>
                  <a:pt x="13745" y="12053"/>
                  <a:pt x="13745" y="11782"/>
                </a:cubicBezTo>
                <a:cubicBezTo>
                  <a:pt x="13745" y="11511"/>
                  <a:pt x="13526" y="11291"/>
                  <a:pt x="13255" y="11291"/>
                </a:cubicBezTo>
                <a:cubicBezTo>
                  <a:pt x="12983" y="11291"/>
                  <a:pt x="12764" y="11511"/>
                  <a:pt x="12764" y="11782"/>
                </a:cubicBezTo>
                <a:cubicBezTo>
                  <a:pt x="12764" y="12053"/>
                  <a:pt x="12983" y="12273"/>
                  <a:pt x="13255" y="12273"/>
                </a:cubicBezTo>
                <a:moveTo>
                  <a:pt x="12273" y="9818"/>
                </a:moveTo>
                <a:cubicBezTo>
                  <a:pt x="12544" y="9818"/>
                  <a:pt x="12764" y="9599"/>
                  <a:pt x="12764" y="9327"/>
                </a:cubicBezTo>
                <a:cubicBezTo>
                  <a:pt x="12764" y="9056"/>
                  <a:pt x="12544" y="8836"/>
                  <a:pt x="12273" y="8836"/>
                </a:cubicBezTo>
                <a:cubicBezTo>
                  <a:pt x="12001" y="8836"/>
                  <a:pt x="11782" y="9056"/>
                  <a:pt x="11782" y="9327"/>
                </a:cubicBezTo>
                <a:cubicBezTo>
                  <a:pt x="11782" y="9599"/>
                  <a:pt x="12001" y="9818"/>
                  <a:pt x="12273" y="9818"/>
                </a:cubicBezTo>
                <a:moveTo>
                  <a:pt x="10800" y="10309"/>
                </a:moveTo>
                <a:cubicBezTo>
                  <a:pt x="10529" y="10309"/>
                  <a:pt x="10309" y="10529"/>
                  <a:pt x="10309" y="10800"/>
                </a:cubicBezTo>
                <a:cubicBezTo>
                  <a:pt x="10309" y="11071"/>
                  <a:pt x="10529" y="11291"/>
                  <a:pt x="10800" y="11291"/>
                </a:cubicBezTo>
                <a:cubicBezTo>
                  <a:pt x="11071" y="11291"/>
                  <a:pt x="11291" y="11071"/>
                  <a:pt x="11291" y="10800"/>
                </a:cubicBezTo>
                <a:cubicBezTo>
                  <a:pt x="11291" y="10529"/>
                  <a:pt x="11071" y="10309"/>
                  <a:pt x="10800" y="10309"/>
                </a:cubicBezTo>
                <a:moveTo>
                  <a:pt x="10309" y="14236"/>
                </a:moveTo>
                <a:cubicBezTo>
                  <a:pt x="10038" y="14236"/>
                  <a:pt x="9818" y="14456"/>
                  <a:pt x="9818" y="14727"/>
                </a:cubicBezTo>
                <a:cubicBezTo>
                  <a:pt x="9818" y="14999"/>
                  <a:pt x="10038" y="15218"/>
                  <a:pt x="10309" y="15218"/>
                </a:cubicBezTo>
                <a:cubicBezTo>
                  <a:pt x="10580" y="15218"/>
                  <a:pt x="10800" y="14999"/>
                  <a:pt x="10800" y="14727"/>
                </a:cubicBezTo>
                <a:cubicBezTo>
                  <a:pt x="10800" y="14456"/>
                  <a:pt x="10580" y="14236"/>
                  <a:pt x="10309" y="14236"/>
                </a:cubicBezTo>
                <a:moveTo>
                  <a:pt x="9818" y="8836"/>
                </a:moveTo>
                <a:cubicBezTo>
                  <a:pt x="10090" y="8836"/>
                  <a:pt x="10309" y="8617"/>
                  <a:pt x="10309" y="8345"/>
                </a:cubicBezTo>
                <a:cubicBezTo>
                  <a:pt x="10309" y="8075"/>
                  <a:pt x="10090" y="7855"/>
                  <a:pt x="9818" y="7855"/>
                </a:cubicBezTo>
                <a:cubicBezTo>
                  <a:pt x="9547" y="7855"/>
                  <a:pt x="9327" y="8075"/>
                  <a:pt x="9327" y="8345"/>
                </a:cubicBezTo>
                <a:cubicBezTo>
                  <a:pt x="9327" y="8617"/>
                  <a:pt x="9547" y="8836"/>
                  <a:pt x="9818" y="8836"/>
                </a:cubicBezTo>
                <a:moveTo>
                  <a:pt x="6873" y="10800"/>
                </a:moveTo>
                <a:cubicBezTo>
                  <a:pt x="6601" y="10800"/>
                  <a:pt x="6382" y="11020"/>
                  <a:pt x="6382" y="11291"/>
                </a:cubicBezTo>
                <a:cubicBezTo>
                  <a:pt x="6382" y="11562"/>
                  <a:pt x="6601" y="11782"/>
                  <a:pt x="6873" y="11782"/>
                </a:cubicBezTo>
                <a:cubicBezTo>
                  <a:pt x="7144" y="11782"/>
                  <a:pt x="7364" y="11562"/>
                  <a:pt x="7364" y="11291"/>
                </a:cubicBezTo>
                <a:cubicBezTo>
                  <a:pt x="7364" y="11020"/>
                  <a:pt x="7144" y="10800"/>
                  <a:pt x="6873" y="10800"/>
                </a:cubicBezTo>
                <a:moveTo>
                  <a:pt x="8345" y="9327"/>
                </a:moveTo>
                <a:cubicBezTo>
                  <a:pt x="8074" y="9327"/>
                  <a:pt x="7855" y="9547"/>
                  <a:pt x="7855" y="9818"/>
                </a:cubicBezTo>
                <a:cubicBezTo>
                  <a:pt x="7855" y="10090"/>
                  <a:pt x="8074" y="10309"/>
                  <a:pt x="8345" y="10309"/>
                </a:cubicBezTo>
                <a:cubicBezTo>
                  <a:pt x="8617" y="10309"/>
                  <a:pt x="8836" y="10090"/>
                  <a:pt x="8836" y="9818"/>
                </a:cubicBezTo>
                <a:cubicBezTo>
                  <a:pt x="8836" y="9547"/>
                  <a:pt x="8617" y="9327"/>
                  <a:pt x="8345" y="9327"/>
                </a:cubicBezTo>
                <a:moveTo>
                  <a:pt x="9327" y="11782"/>
                </a:moveTo>
                <a:cubicBezTo>
                  <a:pt x="9056" y="11782"/>
                  <a:pt x="8836" y="12001"/>
                  <a:pt x="8836" y="12273"/>
                </a:cubicBezTo>
                <a:cubicBezTo>
                  <a:pt x="8836" y="12544"/>
                  <a:pt x="9056" y="12764"/>
                  <a:pt x="9327" y="12764"/>
                </a:cubicBezTo>
                <a:cubicBezTo>
                  <a:pt x="9599" y="12764"/>
                  <a:pt x="9818" y="12544"/>
                  <a:pt x="9818" y="12273"/>
                </a:cubicBezTo>
                <a:cubicBezTo>
                  <a:pt x="9818" y="12001"/>
                  <a:pt x="9599" y="11782"/>
                  <a:pt x="9327"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5" name="Shape 2766"/>
          <p:cNvSpPr/>
          <p:nvPr/>
        </p:nvSpPr>
        <p:spPr>
          <a:xfrm>
            <a:off x="20247114"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20618" y="19636"/>
                </a:moveTo>
                <a:cubicBezTo>
                  <a:pt x="20618" y="20178"/>
                  <a:pt x="20178" y="20618"/>
                  <a:pt x="19636" y="20618"/>
                </a:cubicBezTo>
                <a:lnTo>
                  <a:pt x="1964" y="20618"/>
                </a:lnTo>
                <a:cubicBezTo>
                  <a:pt x="1422" y="20618"/>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6" name="Shape 2767"/>
          <p:cNvSpPr/>
          <p:nvPr/>
        </p:nvSpPr>
        <p:spPr>
          <a:xfrm>
            <a:off x="20941901" y="3094135"/>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5709" y="11782"/>
                </a:moveTo>
                <a:lnTo>
                  <a:pt x="11782" y="11782"/>
                </a:lnTo>
                <a:lnTo>
                  <a:pt x="11782" y="15709"/>
                </a:lnTo>
                <a:lnTo>
                  <a:pt x="9818" y="15709"/>
                </a:lnTo>
                <a:lnTo>
                  <a:pt x="9818" y="11782"/>
                </a:lnTo>
                <a:lnTo>
                  <a:pt x="5891" y="11782"/>
                </a:lnTo>
                <a:lnTo>
                  <a:pt x="5891" y="9818"/>
                </a:lnTo>
                <a:lnTo>
                  <a:pt x="9818" y="9818"/>
                </a:lnTo>
                <a:lnTo>
                  <a:pt x="9818" y="5891"/>
                </a:lnTo>
                <a:lnTo>
                  <a:pt x="11782" y="5891"/>
                </a:lnTo>
                <a:lnTo>
                  <a:pt x="11782" y="9818"/>
                </a:lnTo>
                <a:lnTo>
                  <a:pt x="15709" y="9818"/>
                </a:lnTo>
                <a:cubicBezTo>
                  <a:pt x="15709" y="9818"/>
                  <a:pt x="15709" y="11782"/>
                  <a:pt x="15709" y="11782"/>
                </a:cubicBezTo>
                <a:close/>
                <a:moveTo>
                  <a:pt x="15709" y="8836"/>
                </a:moveTo>
                <a:lnTo>
                  <a:pt x="12764" y="8836"/>
                </a:lnTo>
                <a:lnTo>
                  <a:pt x="12764" y="5891"/>
                </a:lnTo>
                <a:cubicBezTo>
                  <a:pt x="12764" y="5349"/>
                  <a:pt x="12324" y="4909"/>
                  <a:pt x="11782" y="4909"/>
                </a:cubicBezTo>
                <a:lnTo>
                  <a:pt x="9818" y="4909"/>
                </a:lnTo>
                <a:cubicBezTo>
                  <a:pt x="9276" y="4909"/>
                  <a:pt x="8836" y="5349"/>
                  <a:pt x="8836" y="5891"/>
                </a:cubicBezTo>
                <a:lnTo>
                  <a:pt x="8836" y="8836"/>
                </a:lnTo>
                <a:lnTo>
                  <a:pt x="5891" y="8836"/>
                </a:lnTo>
                <a:cubicBezTo>
                  <a:pt x="5349" y="8836"/>
                  <a:pt x="4909" y="9276"/>
                  <a:pt x="4909" y="9818"/>
                </a:cubicBezTo>
                <a:lnTo>
                  <a:pt x="4909" y="11782"/>
                </a:lnTo>
                <a:cubicBezTo>
                  <a:pt x="4909" y="12324"/>
                  <a:pt x="5349" y="12764"/>
                  <a:pt x="5891" y="12764"/>
                </a:cubicBezTo>
                <a:lnTo>
                  <a:pt x="8836" y="12764"/>
                </a:lnTo>
                <a:lnTo>
                  <a:pt x="8836" y="15709"/>
                </a:lnTo>
                <a:cubicBezTo>
                  <a:pt x="8836" y="16251"/>
                  <a:pt x="9276" y="16691"/>
                  <a:pt x="9818" y="16691"/>
                </a:cubicBezTo>
                <a:lnTo>
                  <a:pt x="11782" y="16691"/>
                </a:lnTo>
                <a:cubicBezTo>
                  <a:pt x="12324" y="16691"/>
                  <a:pt x="12764" y="16251"/>
                  <a:pt x="12764" y="15709"/>
                </a:cubicBezTo>
                <a:lnTo>
                  <a:pt x="12764" y="12764"/>
                </a:lnTo>
                <a:lnTo>
                  <a:pt x="15709" y="12764"/>
                </a:lnTo>
                <a:cubicBezTo>
                  <a:pt x="16251" y="12764"/>
                  <a:pt x="16691" y="12324"/>
                  <a:pt x="16691" y="11782"/>
                </a:cubicBezTo>
                <a:lnTo>
                  <a:pt x="16691" y="9818"/>
                </a:lnTo>
                <a:cubicBezTo>
                  <a:pt x="16691" y="9276"/>
                  <a:pt x="16251" y="8836"/>
                  <a:pt x="15709" y="8836"/>
                </a:cubicBezTo>
                <a:moveTo>
                  <a:pt x="10800" y="20618"/>
                </a:moveTo>
                <a:cubicBezTo>
                  <a:pt x="5377" y="20618"/>
                  <a:pt x="982" y="16222"/>
                  <a:pt x="982" y="10800"/>
                </a:cubicBezTo>
                <a:cubicBezTo>
                  <a:pt x="982" y="5377"/>
                  <a:pt x="5377" y="982"/>
                  <a:pt x="10800" y="982"/>
                </a:cubicBezTo>
                <a:cubicBezTo>
                  <a:pt x="16223" y="982"/>
                  <a:pt x="20618" y="5377"/>
                  <a:pt x="20618" y="10800"/>
                </a:cubicBezTo>
                <a:cubicBezTo>
                  <a:pt x="20618" y="16222"/>
                  <a:pt x="16223" y="20618"/>
                  <a:pt x="10800" y="20618"/>
                </a:cubicBezTo>
                <a:moveTo>
                  <a:pt x="10800" y="0"/>
                </a:moveTo>
                <a:cubicBezTo>
                  <a:pt x="4835" y="0"/>
                  <a:pt x="0" y="4835"/>
                  <a:pt x="0" y="10800"/>
                </a:cubicBezTo>
                <a:cubicBezTo>
                  <a:pt x="0" y="16765"/>
                  <a:pt x="4835" y="21600"/>
                  <a:pt x="10800" y="21600"/>
                </a:cubicBezTo>
                <a:cubicBezTo>
                  <a:pt x="16765" y="21600"/>
                  <a:pt x="21600" y="16765"/>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7" name="Shape 2768"/>
          <p:cNvSpPr/>
          <p:nvPr/>
        </p:nvSpPr>
        <p:spPr>
          <a:xfrm>
            <a:off x="14688824" y="3904719"/>
            <a:ext cx="363936" cy="132340"/>
          </a:xfrm>
          <a:custGeom>
            <a:avLst/>
            <a:gdLst/>
            <a:ahLst/>
            <a:cxnLst>
              <a:cxn ang="0">
                <a:pos x="wd2" y="hd2"/>
              </a:cxn>
              <a:cxn ang="5400000">
                <a:pos x="wd2" y="hd2"/>
              </a:cxn>
              <a:cxn ang="10800000">
                <a:pos x="wd2" y="hd2"/>
              </a:cxn>
              <a:cxn ang="16200000">
                <a:pos x="wd2" y="hd2"/>
              </a:cxn>
            </a:cxnLst>
            <a:rect l="0" t="0" r="r" b="b"/>
            <a:pathLst>
              <a:path w="21600" h="21600" extrusionOk="0">
                <a:moveTo>
                  <a:pt x="17673" y="18900"/>
                </a:moveTo>
                <a:lnTo>
                  <a:pt x="11291" y="18900"/>
                </a:lnTo>
                <a:lnTo>
                  <a:pt x="11291" y="2700"/>
                </a:lnTo>
                <a:lnTo>
                  <a:pt x="17673" y="2700"/>
                </a:lnTo>
                <a:cubicBezTo>
                  <a:pt x="19300" y="2700"/>
                  <a:pt x="20618" y="6328"/>
                  <a:pt x="20618" y="10800"/>
                </a:cubicBezTo>
                <a:cubicBezTo>
                  <a:pt x="20618" y="15273"/>
                  <a:pt x="19300" y="18900"/>
                  <a:pt x="17673" y="18900"/>
                </a:cubicBezTo>
                <a:moveTo>
                  <a:pt x="6382" y="13500"/>
                </a:moveTo>
                <a:cubicBezTo>
                  <a:pt x="6111" y="13500"/>
                  <a:pt x="5891" y="12896"/>
                  <a:pt x="5891" y="12150"/>
                </a:cubicBezTo>
                <a:cubicBezTo>
                  <a:pt x="5891" y="11404"/>
                  <a:pt x="6111" y="10800"/>
                  <a:pt x="6382" y="10800"/>
                </a:cubicBezTo>
                <a:cubicBezTo>
                  <a:pt x="6653" y="10800"/>
                  <a:pt x="6873" y="11404"/>
                  <a:pt x="6873" y="12150"/>
                </a:cubicBezTo>
                <a:cubicBezTo>
                  <a:pt x="6873" y="12896"/>
                  <a:pt x="6653" y="13500"/>
                  <a:pt x="6382" y="13500"/>
                </a:cubicBezTo>
                <a:moveTo>
                  <a:pt x="3927" y="10800"/>
                </a:moveTo>
                <a:cubicBezTo>
                  <a:pt x="3385" y="10800"/>
                  <a:pt x="2945" y="9592"/>
                  <a:pt x="2945" y="8100"/>
                </a:cubicBezTo>
                <a:cubicBezTo>
                  <a:pt x="2945" y="6610"/>
                  <a:pt x="3385" y="5400"/>
                  <a:pt x="3927" y="5400"/>
                </a:cubicBezTo>
                <a:cubicBezTo>
                  <a:pt x="4469" y="5400"/>
                  <a:pt x="4909" y="6610"/>
                  <a:pt x="4909" y="8100"/>
                </a:cubicBezTo>
                <a:cubicBezTo>
                  <a:pt x="4909" y="9592"/>
                  <a:pt x="4469" y="10800"/>
                  <a:pt x="3927" y="10800"/>
                </a:cubicBezTo>
                <a:moveTo>
                  <a:pt x="17673" y="0"/>
                </a:moveTo>
                <a:lnTo>
                  <a:pt x="3927" y="0"/>
                </a:lnTo>
                <a:cubicBezTo>
                  <a:pt x="1758" y="0"/>
                  <a:pt x="0" y="4836"/>
                  <a:pt x="0" y="10800"/>
                </a:cubicBezTo>
                <a:cubicBezTo>
                  <a:pt x="0" y="16764"/>
                  <a:pt x="1758" y="21600"/>
                  <a:pt x="3927" y="21600"/>
                </a:cubicBezTo>
                <a:lnTo>
                  <a:pt x="17673" y="21600"/>
                </a:lnTo>
                <a:cubicBezTo>
                  <a:pt x="19842" y="21600"/>
                  <a:pt x="21600" y="16764"/>
                  <a:pt x="21600" y="10800"/>
                </a:cubicBezTo>
                <a:cubicBezTo>
                  <a:pt x="21600" y="4836"/>
                  <a:pt x="19842" y="0"/>
                  <a:pt x="17673"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8" name="Shape 2769"/>
          <p:cNvSpPr/>
          <p:nvPr/>
        </p:nvSpPr>
        <p:spPr>
          <a:xfrm>
            <a:off x="15433238" y="3788921"/>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1350" y="8836"/>
                </a:moveTo>
                <a:cubicBezTo>
                  <a:pt x="1350" y="7752"/>
                  <a:pt x="2559" y="6873"/>
                  <a:pt x="4050" y="6873"/>
                </a:cubicBezTo>
                <a:lnTo>
                  <a:pt x="17550" y="6873"/>
                </a:lnTo>
                <a:cubicBezTo>
                  <a:pt x="19041" y="6873"/>
                  <a:pt x="20250" y="7752"/>
                  <a:pt x="20250" y="8836"/>
                </a:cubicBezTo>
                <a:cubicBezTo>
                  <a:pt x="20250" y="8836"/>
                  <a:pt x="1350" y="8836"/>
                  <a:pt x="1350" y="8836"/>
                </a:cubicBezTo>
                <a:close/>
                <a:moveTo>
                  <a:pt x="14850" y="12764"/>
                </a:moveTo>
                <a:lnTo>
                  <a:pt x="14850" y="14727"/>
                </a:lnTo>
                <a:lnTo>
                  <a:pt x="12150" y="14727"/>
                </a:lnTo>
                <a:lnTo>
                  <a:pt x="12150" y="16691"/>
                </a:lnTo>
                <a:lnTo>
                  <a:pt x="9450" y="16691"/>
                </a:lnTo>
                <a:lnTo>
                  <a:pt x="9450" y="14727"/>
                </a:lnTo>
                <a:lnTo>
                  <a:pt x="6750" y="14727"/>
                </a:lnTo>
                <a:lnTo>
                  <a:pt x="6750" y="12764"/>
                </a:lnTo>
                <a:lnTo>
                  <a:pt x="9450" y="12764"/>
                </a:lnTo>
                <a:lnTo>
                  <a:pt x="9450" y="10800"/>
                </a:lnTo>
                <a:lnTo>
                  <a:pt x="12150" y="10800"/>
                </a:lnTo>
                <a:lnTo>
                  <a:pt x="12150" y="12764"/>
                </a:lnTo>
                <a:cubicBezTo>
                  <a:pt x="12150" y="12764"/>
                  <a:pt x="14850" y="12764"/>
                  <a:pt x="14850" y="12764"/>
                </a:cubicBezTo>
                <a:close/>
                <a:moveTo>
                  <a:pt x="17550" y="20618"/>
                </a:moveTo>
                <a:lnTo>
                  <a:pt x="4050" y="20618"/>
                </a:lnTo>
                <a:cubicBezTo>
                  <a:pt x="2559" y="20618"/>
                  <a:pt x="1350" y="19739"/>
                  <a:pt x="1350" y="18655"/>
                </a:cubicBezTo>
                <a:lnTo>
                  <a:pt x="20250" y="18655"/>
                </a:lnTo>
                <a:cubicBezTo>
                  <a:pt x="20250" y="19739"/>
                  <a:pt x="19041" y="20618"/>
                  <a:pt x="17550" y="20618"/>
                </a:cubicBezTo>
                <a:moveTo>
                  <a:pt x="6750" y="2945"/>
                </a:moveTo>
                <a:lnTo>
                  <a:pt x="14850" y="2945"/>
                </a:lnTo>
                <a:lnTo>
                  <a:pt x="14850" y="4909"/>
                </a:lnTo>
                <a:lnTo>
                  <a:pt x="6750" y="4909"/>
                </a:lnTo>
                <a:cubicBezTo>
                  <a:pt x="6750" y="4909"/>
                  <a:pt x="6750" y="2945"/>
                  <a:pt x="6750" y="2945"/>
                </a:cubicBezTo>
                <a:close/>
                <a:moveTo>
                  <a:pt x="6750" y="982"/>
                </a:moveTo>
                <a:lnTo>
                  <a:pt x="14850" y="982"/>
                </a:lnTo>
                <a:lnTo>
                  <a:pt x="14850" y="1964"/>
                </a:lnTo>
                <a:lnTo>
                  <a:pt x="6750" y="1964"/>
                </a:lnTo>
                <a:cubicBezTo>
                  <a:pt x="6750" y="1964"/>
                  <a:pt x="6750" y="982"/>
                  <a:pt x="6750" y="982"/>
                </a:cubicBezTo>
                <a:close/>
                <a:moveTo>
                  <a:pt x="17550" y="5891"/>
                </a:moveTo>
                <a:lnTo>
                  <a:pt x="16200" y="5891"/>
                </a:lnTo>
                <a:lnTo>
                  <a:pt x="16200" y="4909"/>
                </a:lnTo>
                <a:lnTo>
                  <a:pt x="16200" y="982"/>
                </a:lnTo>
                <a:cubicBezTo>
                  <a:pt x="16200" y="440"/>
                  <a:pt x="15595" y="0"/>
                  <a:pt x="14850" y="0"/>
                </a:cubicBezTo>
                <a:lnTo>
                  <a:pt x="6750" y="0"/>
                </a:lnTo>
                <a:cubicBezTo>
                  <a:pt x="6005" y="0"/>
                  <a:pt x="5400" y="440"/>
                  <a:pt x="5400" y="982"/>
                </a:cubicBezTo>
                <a:lnTo>
                  <a:pt x="5400" y="4909"/>
                </a:lnTo>
                <a:lnTo>
                  <a:pt x="5400" y="5891"/>
                </a:lnTo>
                <a:lnTo>
                  <a:pt x="4050" y="5891"/>
                </a:lnTo>
                <a:cubicBezTo>
                  <a:pt x="1813" y="5891"/>
                  <a:pt x="0" y="7210"/>
                  <a:pt x="0" y="8836"/>
                </a:cubicBezTo>
                <a:lnTo>
                  <a:pt x="0" y="18655"/>
                </a:lnTo>
                <a:cubicBezTo>
                  <a:pt x="0" y="20282"/>
                  <a:pt x="1813" y="21600"/>
                  <a:pt x="4050" y="21600"/>
                </a:cubicBezTo>
                <a:lnTo>
                  <a:pt x="17550" y="21600"/>
                </a:lnTo>
                <a:cubicBezTo>
                  <a:pt x="19787" y="21600"/>
                  <a:pt x="21600" y="20282"/>
                  <a:pt x="21600" y="18655"/>
                </a:cubicBezTo>
                <a:lnTo>
                  <a:pt x="21600" y="8836"/>
                </a:lnTo>
                <a:cubicBezTo>
                  <a:pt x="21600" y="7210"/>
                  <a:pt x="19787" y="5891"/>
                  <a:pt x="17550"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79" name="Shape 2770"/>
          <p:cNvSpPr/>
          <p:nvPr/>
        </p:nvSpPr>
        <p:spPr>
          <a:xfrm>
            <a:off x="16078397"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0" name="Shape 2771"/>
          <p:cNvSpPr/>
          <p:nvPr/>
        </p:nvSpPr>
        <p:spPr>
          <a:xfrm>
            <a:off x="16773183"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4727" y="8836"/>
                </a:moveTo>
                <a:cubicBezTo>
                  <a:pt x="15812" y="8836"/>
                  <a:pt x="16691" y="9716"/>
                  <a:pt x="16691" y="10800"/>
                </a:cubicBezTo>
                <a:cubicBezTo>
                  <a:pt x="16691" y="11884"/>
                  <a:pt x="15812" y="12764"/>
                  <a:pt x="14727" y="12764"/>
                </a:cubicBezTo>
                <a:cubicBezTo>
                  <a:pt x="13643" y="12764"/>
                  <a:pt x="12764" y="11884"/>
                  <a:pt x="12764" y="10800"/>
                </a:cubicBezTo>
                <a:cubicBezTo>
                  <a:pt x="12764" y="9716"/>
                  <a:pt x="13643" y="8836"/>
                  <a:pt x="14727" y="8836"/>
                </a:cubicBezTo>
                <a:moveTo>
                  <a:pt x="14727" y="13745"/>
                </a:moveTo>
                <a:cubicBezTo>
                  <a:pt x="16354" y="13745"/>
                  <a:pt x="17673" y="12427"/>
                  <a:pt x="17673" y="10800"/>
                </a:cubicBezTo>
                <a:cubicBezTo>
                  <a:pt x="17673" y="9174"/>
                  <a:pt x="16354" y="7855"/>
                  <a:pt x="14727" y="7855"/>
                </a:cubicBezTo>
                <a:cubicBezTo>
                  <a:pt x="13100" y="7855"/>
                  <a:pt x="11782" y="9174"/>
                  <a:pt x="11782" y="10800"/>
                </a:cubicBezTo>
                <a:cubicBezTo>
                  <a:pt x="11782" y="12427"/>
                  <a:pt x="13100" y="13745"/>
                  <a:pt x="14727" y="13745"/>
                </a:cubicBezTo>
                <a:moveTo>
                  <a:pt x="6873" y="7308"/>
                </a:moveTo>
                <a:lnTo>
                  <a:pt x="8442" y="9818"/>
                </a:lnTo>
                <a:lnTo>
                  <a:pt x="5304" y="9818"/>
                </a:lnTo>
                <a:cubicBezTo>
                  <a:pt x="5304" y="9818"/>
                  <a:pt x="6873" y="7308"/>
                  <a:pt x="6873" y="7308"/>
                </a:cubicBezTo>
                <a:close/>
                <a:moveTo>
                  <a:pt x="4418" y="10800"/>
                </a:moveTo>
                <a:lnTo>
                  <a:pt x="9327" y="10800"/>
                </a:lnTo>
                <a:cubicBezTo>
                  <a:pt x="9598" y="10800"/>
                  <a:pt x="9818" y="10580"/>
                  <a:pt x="9818" y="10309"/>
                </a:cubicBezTo>
                <a:cubicBezTo>
                  <a:pt x="9818" y="10208"/>
                  <a:pt x="9780" y="10120"/>
                  <a:pt x="9728" y="10042"/>
                </a:cubicBezTo>
                <a:lnTo>
                  <a:pt x="9736" y="10037"/>
                </a:lnTo>
                <a:lnTo>
                  <a:pt x="7281" y="6110"/>
                </a:lnTo>
                <a:lnTo>
                  <a:pt x="7274" y="6114"/>
                </a:lnTo>
                <a:cubicBezTo>
                  <a:pt x="7186" y="5983"/>
                  <a:pt x="7043" y="5891"/>
                  <a:pt x="6873" y="5891"/>
                </a:cubicBezTo>
                <a:cubicBezTo>
                  <a:pt x="6702" y="5891"/>
                  <a:pt x="6560" y="5983"/>
                  <a:pt x="6472" y="6114"/>
                </a:cubicBezTo>
                <a:lnTo>
                  <a:pt x="6464" y="6110"/>
                </a:lnTo>
                <a:lnTo>
                  <a:pt x="4010" y="10037"/>
                </a:lnTo>
                <a:lnTo>
                  <a:pt x="4018" y="10042"/>
                </a:lnTo>
                <a:cubicBezTo>
                  <a:pt x="3965" y="10120"/>
                  <a:pt x="3927" y="10208"/>
                  <a:pt x="3927" y="10309"/>
                </a:cubicBezTo>
                <a:cubicBezTo>
                  <a:pt x="3927" y="10580"/>
                  <a:pt x="4147" y="10800"/>
                  <a:pt x="4418" y="10800"/>
                </a:cubicBezTo>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1" name="Shape 2772"/>
          <p:cNvSpPr/>
          <p:nvPr/>
        </p:nvSpPr>
        <p:spPr>
          <a:xfrm>
            <a:off x="17467969"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9" y="20851"/>
                  <a:pt x="7364" y="20974"/>
                  <a:pt x="7364" y="21109"/>
                </a:cubicBezTo>
                <a:cubicBezTo>
                  <a:pt x="7364" y="21380"/>
                  <a:pt x="7584" y="21600"/>
                  <a:pt x="7855" y="21600"/>
                </a:cubicBezTo>
                <a:cubicBezTo>
                  <a:pt x="7990" y="21600"/>
                  <a:pt x="8113" y="21545"/>
                  <a:pt x="8202" y="21456"/>
                </a:cubicBezTo>
                <a:lnTo>
                  <a:pt x="10800" y="18858"/>
                </a:lnTo>
                <a:lnTo>
                  <a:pt x="13398" y="21456"/>
                </a:lnTo>
                <a:cubicBezTo>
                  <a:pt x="13487" y="21545"/>
                  <a:pt x="13610" y="21600"/>
                  <a:pt x="13745" y="21600"/>
                </a:cubicBezTo>
                <a:cubicBezTo>
                  <a:pt x="14016" y="21600"/>
                  <a:pt x="14236" y="21380"/>
                  <a:pt x="14236" y="21109"/>
                </a:cubicBezTo>
                <a:cubicBezTo>
                  <a:pt x="14236" y="20974"/>
                  <a:pt x="14181"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2273" y="12764"/>
                </a:moveTo>
                <a:lnTo>
                  <a:pt x="17182" y="12764"/>
                </a:lnTo>
                <a:cubicBezTo>
                  <a:pt x="17453" y="12764"/>
                  <a:pt x="17673" y="12544"/>
                  <a:pt x="17673" y="12273"/>
                </a:cubicBezTo>
                <a:cubicBezTo>
                  <a:pt x="17673" y="12002"/>
                  <a:pt x="17453" y="11782"/>
                  <a:pt x="17182" y="11782"/>
                </a:cubicBezTo>
                <a:lnTo>
                  <a:pt x="12273" y="11782"/>
                </a:lnTo>
                <a:cubicBezTo>
                  <a:pt x="12002" y="11782"/>
                  <a:pt x="11782" y="12002"/>
                  <a:pt x="11782" y="12273"/>
                </a:cubicBezTo>
                <a:cubicBezTo>
                  <a:pt x="11782" y="12544"/>
                  <a:pt x="12002" y="12764"/>
                  <a:pt x="12273" y="12764"/>
                </a:cubicBezTo>
                <a:moveTo>
                  <a:pt x="4909" y="6873"/>
                </a:moveTo>
                <a:lnTo>
                  <a:pt x="8836" y="6873"/>
                </a:lnTo>
                <a:lnTo>
                  <a:pt x="8836" y="11782"/>
                </a:lnTo>
                <a:lnTo>
                  <a:pt x="4909" y="11782"/>
                </a:lnTo>
                <a:cubicBezTo>
                  <a:pt x="4909" y="11782"/>
                  <a:pt x="4909" y="6873"/>
                  <a:pt x="4909" y="6873"/>
                </a:cubicBezTo>
                <a:close/>
                <a:moveTo>
                  <a:pt x="4909" y="12764"/>
                </a:moveTo>
                <a:lnTo>
                  <a:pt x="8836" y="12764"/>
                </a:lnTo>
                <a:cubicBezTo>
                  <a:pt x="9378" y="12764"/>
                  <a:pt x="9818" y="12325"/>
                  <a:pt x="9818" y="11782"/>
                </a:cubicBezTo>
                <a:lnTo>
                  <a:pt x="9818" y="6873"/>
                </a:lnTo>
                <a:cubicBezTo>
                  <a:pt x="9818" y="6331"/>
                  <a:pt x="9378" y="5891"/>
                  <a:pt x="8836" y="5891"/>
                </a:cubicBezTo>
                <a:lnTo>
                  <a:pt x="4909" y="5891"/>
                </a:lnTo>
                <a:cubicBezTo>
                  <a:pt x="4367" y="5891"/>
                  <a:pt x="3927" y="6331"/>
                  <a:pt x="3927" y="6873"/>
                </a:cubicBezTo>
                <a:lnTo>
                  <a:pt x="3927" y="11782"/>
                </a:lnTo>
                <a:cubicBezTo>
                  <a:pt x="3927" y="12325"/>
                  <a:pt x="4367" y="12764"/>
                  <a:pt x="4909" y="12764"/>
                </a:cubicBezTo>
                <a:moveTo>
                  <a:pt x="12273" y="10800"/>
                </a:moveTo>
                <a:lnTo>
                  <a:pt x="14236" y="10800"/>
                </a:lnTo>
                <a:cubicBezTo>
                  <a:pt x="14507" y="10800"/>
                  <a:pt x="14727" y="10580"/>
                  <a:pt x="14727" y="10309"/>
                </a:cubicBezTo>
                <a:cubicBezTo>
                  <a:pt x="14727" y="10038"/>
                  <a:pt x="14507" y="9818"/>
                  <a:pt x="14236" y="9818"/>
                </a:cubicBezTo>
                <a:lnTo>
                  <a:pt x="12273" y="9818"/>
                </a:lnTo>
                <a:cubicBezTo>
                  <a:pt x="12002" y="9818"/>
                  <a:pt x="11782" y="10038"/>
                  <a:pt x="11782" y="10309"/>
                </a:cubicBezTo>
                <a:cubicBezTo>
                  <a:pt x="11782" y="10580"/>
                  <a:pt x="12002" y="10800"/>
                  <a:pt x="12273" y="10800"/>
                </a:cubicBezTo>
                <a:moveTo>
                  <a:pt x="12273" y="6873"/>
                </a:moveTo>
                <a:lnTo>
                  <a:pt x="15218" y="6873"/>
                </a:lnTo>
                <a:cubicBezTo>
                  <a:pt x="15489" y="6873"/>
                  <a:pt x="15709" y="6653"/>
                  <a:pt x="15709" y="6382"/>
                </a:cubicBezTo>
                <a:cubicBezTo>
                  <a:pt x="15709" y="6111"/>
                  <a:pt x="15489" y="5891"/>
                  <a:pt x="15218" y="5891"/>
                </a:cubicBezTo>
                <a:lnTo>
                  <a:pt x="12273" y="5891"/>
                </a:lnTo>
                <a:cubicBezTo>
                  <a:pt x="12002" y="5891"/>
                  <a:pt x="11782" y="6111"/>
                  <a:pt x="11782" y="6382"/>
                </a:cubicBezTo>
                <a:cubicBezTo>
                  <a:pt x="11782" y="6653"/>
                  <a:pt x="12002" y="6873"/>
                  <a:pt x="12273" y="6873"/>
                </a:cubicBezTo>
                <a:moveTo>
                  <a:pt x="12273" y="8836"/>
                </a:moveTo>
                <a:lnTo>
                  <a:pt x="17182" y="8836"/>
                </a:lnTo>
                <a:cubicBezTo>
                  <a:pt x="17453" y="8836"/>
                  <a:pt x="17673" y="8617"/>
                  <a:pt x="17673" y="8345"/>
                </a:cubicBezTo>
                <a:cubicBezTo>
                  <a:pt x="17673" y="8075"/>
                  <a:pt x="17453" y="7855"/>
                  <a:pt x="17182" y="7855"/>
                </a:cubicBezTo>
                <a:lnTo>
                  <a:pt x="12273" y="7855"/>
                </a:lnTo>
                <a:cubicBezTo>
                  <a:pt x="12002" y="7855"/>
                  <a:pt x="11782" y="8075"/>
                  <a:pt x="11782" y="8345"/>
                </a:cubicBezTo>
                <a:cubicBezTo>
                  <a:pt x="11782" y="8617"/>
                  <a:pt x="12002" y="8836"/>
                  <a:pt x="12273"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2" name="Shape 2773"/>
          <p:cNvSpPr/>
          <p:nvPr/>
        </p:nvSpPr>
        <p:spPr>
          <a:xfrm>
            <a:off x="18162756"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8" y="0"/>
                  <a:pt x="9818" y="440"/>
                  <a:pt x="9818" y="982"/>
                </a:cubicBezTo>
                <a:lnTo>
                  <a:pt x="982" y="982"/>
                </a:lnTo>
                <a:cubicBezTo>
                  <a:pt x="440" y="982"/>
                  <a:pt x="0" y="1422"/>
                  <a:pt x="0" y="1964"/>
                </a:cubicBezTo>
                <a:lnTo>
                  <a:pt x="0" y="2945"/>
                </a:lnTo>
                <a:cubicBezTo>
                  <a:pt x="0" y="3488"/>
                  <a:pt x="440" y="3927"/>
                  <a:pt x="982" y="3927"/>
                </a:cubicBezTo>
                <a:lnTo>
                  <a:pt x="982" y="15709"/>
                </a:lnTo>
                <a:cubicBezTo>
                  <a:pt x="982" y="16252"/>
                  <a:pt x="1422" y="16691"/>
                  <a:pt x="1964" y="16691"/>
                </a:cubicBezTo>
                <a:lnTo>
                  <a:pt x="10309" y="16691"/>
                </a:lnTo>
                <a:lnTo>
                  <a:pt x="10309" y="17960"/>
                </a:lnTo>
                <a:lnTo>
                  <a:pt x="7507" y="20762"/>
                </a:lnTo>
                <a:cubicBezTo>
                  <a:pt x="7418"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4909" y="12764"/>
                </a:moveTo>
                <a:cubicBezTo>
                  <a:pt x="5180" y="12764"/>
                  <a:pt x="5400" y="12544"/>
                  <a:pt x="5400" y="12273"/>
                </a:cubicBezTo>
                <a:cubicBezTo>
                  <a:pt x="5400" y="9290"/>
                  <a:pt x="7818" y="6873"/>
                  <a:pt x="10800" y="6873"/>
                </a:cubicBezTo>
                <a:cubicBezTo>
                  <a:pt x="13782" y="6873"/>
                  <a:pt x="16200" y="9290"/>
                  <a:pt x="16200" y="12273"/>
                </a:cubicBezTo>
                <a:cubicBezTo>
                  <a:pt x="16200" y="12544"/>
                  <a:pt x="16420" y="12764"/>
                  <a:pt x="16691" y="12764"/>
                </a:cubicBezTo>
                <a:cubicBezTo>
                  <a:pt x="16962" y="12764"/>
                  <a:pt x="17182" y="12544"/>
                  <a:pt x="17182" y="12273"/>
                </a:cubicBezTo>
                <a:cubicBezTo>
                  <a:pt x="17182" y="8748"/>
                  <a:pt x="14325" y="5891"/>
                  <a:pt x="10800" y="5891"/>
                </a:cubicBezTo>
                <a:cubicBezTo>
                  <a:pt x="7275" y="5891"/>
                  <a:pt x="4418" y="8748"/>
                  <a:pt x="4418" y="12273"/>
                </a:cubicBezTo>
                <a:cubicBezTo>
                  <a:pt x="4418" y="12544"/>
                  <a:pt x="4638" y="12764"/>
                  <a:pt x="4909" y="12764"/>
                </a:cubicBezTo>
                <a:moveTo>
                  <a:pt x="10800" y="11782"/>
                </a:moveTo>
                <a:cubicBezTo>
                  <a:pt x="10529" y="11782"/>
                  <a:pt x="10309" y="12002"/>
                  <a:pt x="10309" y="12273"/>
                </a:cubicBezTo>
                <a:cubicBezTo>
                  <a:pt x="10309" y="12544"/>
                  <a:pt x="10529" y="12764"/>
                  <a:pt x="10800" y="12764"/>
                </a:cubicBezTo>
                <a:cubicBezTo>
                  <a:pt x="11071" y="12764"/>
                  <a:pt x="11291" y="12544"/>
                  <a:pt x="11291" y="12273"/>
                </a:cubicBezTo>
                <a:cubicBezTo>
                  <a:pt x="11291" y="12002"/>
                  <a:pt x="11071" y="11782"/>
                  <a:pt x="10800" y="11782"/>
                </a:cubicBezTo>
                <a:moveTo>
                  <a:pt x="10800" y="8836"/>
                </a:moveTo>
                <a:cubicBezTo>
                  <a:pt x="8903" y="8836"/>
                  <a:pt x="7364" y="10375"/>
                  <a:pt x="7364" y="12273"/>
                </a:cubicBezTo>
                <a:cubicBezTo>
                  <a:pt x="7364" y="12544"/>
                  <a:pt x="7583" y="12764"/>
                  <a:pt x="7855" y="12764"/>
                </a:cubicBezTo>
                <a:cubicBezTo>
                  <a:pt x="8126" y="12764"/>
                  <a:pt x="8345" y="12544"/>
                  <a:pt x="8345" y="12273"/>
                </a:cubicBezTo>
                <a:cubicBezTo>
                  <a:pt x="8345" y="10917"/>
                  <a:pt x="9444" y="9818"/>
                  <a:pt x="10800" y="9818"/>
                </a:cubicBezTo>
                <a:cubicBezTo>
                  <a:pt x="12156" y="9818"/>
                  <a:pt x="13255" y="10917"/>
                  <a:pt x="13255" y="12273"/>
                </a:cubicBezTo>
                <a:cubicBezTo>
                  <a:pt x="13255" y="12544"/>
                  <a:pt x="13474" y="12764"/>
                  <a:pt x="13745" y="12764"/>
                </a:cubicBezTo>
                <a:cubicBezTo>
                  <a:pt x="14017" y="12764"/>
                  <a:pt x="14236" y="12544"/>
                  <a:pt x="14236" y="12273"/>
                </a:cubicBezTo>
                <a:cubicBezTo>
                  <a:pt x="14236" y="10375"/>
                  <a:pt x="12698" y="8836"/>
                  <a:pt x="10800"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3" name="Shape 2774"/>
          <p:cNvSpPr/>
          <p:nvPr/>
        </p:nvSpPr>
        <p:spPr>
          <a:xfrm>
            <a:off x="18857542" y="3788921"/>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618" y="2945"/>
                </a:moveTo>
                <a:lnTo>
                  <a:pt x="982" y="2945"/>
                </a:lnTo>
                <a:lnTo>
                  <a:pt x="982" y="1964"/>
                </a:lnTo>
                <a:lnTo>
                  <a:pt x="20618" y="1964"/>
                </a:lnTo>
                <a:cubicBezTo>
                  <a:pt x="20618" y="1964"/>
                  <a:pt x="20618" y="2945"/>
                  <a:pt x="20618" y="2945"/>
                </a:cubicBezTo>
                <a:close/>
                <a:moveTo>
                  <a:pt x="19636" y="15709"/>
                </a:moveTo>
                <a:lnTo>
                  <a:pt x="1964" y="15709"/>
                </a:lnTo>
                <a:lnTo>
                  <a:pt x="1964" y="3927"/>
                </a:lnTo>
                <a:lnTo>
                  <a:pt x="19636" y="3927"/>
                </a:lnTo>
                <a:cubicBezTo>
                  <a:pt x="19636" y="3927"/>
                  <a:pt x="19636" y="15709"/>
                  <a:pt x="19636" y="15709"/>
                </a:cubicBezTo>
                <a:close/>
                <a:moveTo>
                  <a:pt x="20618" y="982"/>
                </a:moveTo>
                <a:lnTo>
                  <a:pt x="11782" y="982"/>
                </a:lnTo>
                <a:cubicBezTo>
                  <a:pt x="11782" y="440"/>
                  <a:pt x="11342" y="0"/>
                  <a:pt x="10800" y="0"/>
                </a:cubicBezTo>
                <a:cubicBezTo>
                  <a:pt x="10257" y="0"/>
                  <a:pt x="9818" y="440"/>
                  <a:pt x="9818" y="982"/>
                </a:cubicBezTo>
                <a:lnTo>
                  <a:pt x="982" y="982"/>
                </a:lnTo>
                <a:cubicBezTo>
                  <a:pt x="439" y="982"/>
                  <a:pt x="0" y="1422"/>
                  <a:pt x="0" y="1964"/>
                </a:cubicBezTo>
                <a:lnTo>
                  <a:pt x="0" y="2945"/>
                </a:lnTo>
                <a:cubicBezTo>
                  <a:pt x="0" y="3488"/>
                  <a:pt x="439" y="3927"/>
                  <a:pt x="982" y="3927"/>
                </a:cubicBezTo>
                <a:lnTo>
                  <a:pt x="982" y="15709"/>
                </a:lnTo>
                <a:cubicBezTo>
                  <a:pt x="982" y="16252"/>
                  <a:pt x="1421" y="16691"/>
                  <a:pt x="1964" y="16691"/>
                </a:cubicBezTo>
                <a:lnTo>
                  <a:pt x="10309" y="16691"/>
                </a:lnTo>
                <a:lnTo>
                  <a:pt x="10309" y="17960"/>
                </a:lnTo>
                <a:lnTo>
                  <a:pt x="7507" y="20762"/>
                </a:lnTo>
                <a:cubicBezTo>
                  <a:pt x="7419" y="20851"/>
                  <a:pt x="7364" y="20974"/>
                  <a:pt x="7364" y="21109"/>
                </a:cubicBezTo>
                <a:cubicBezTo>
                  <a:pt x="7364" y="21380"/>
                  <a:pt x="7583" y="21600"/>
                  <a:pt x="7855" y="21600"/>
                </a:cubicBezTo>
                <a:cubicBezTo>
                  <a:pt x="7990" y="21600"/>
                  <a:pt x="8113" y="21545"/>
                  <a:pt x="8202" y="21456"/>
                </a:cubicBezTo>
                <a:lnTo>
                  <a:pt x="10800" y="18858"/>
                </a:lnTo>
                <a:lnTo>
                  <a:pt x="13398" y="21456"/>
                </a:lnTo>
                <a:cubicBezTo>
                  <a:pt x="13488" y="21545"/>
                  <a:pt x="13610" y="21600"/>
                  <a:pt x="13745" y="21600"/>
                </a:cubicBezTo>
                <a:cubicBezTo>
                  <a:pt x="14017" y="21600"/>
                  <a:pt x="14236" y="21380"/>
                  <a:pt x="14236" y="21109"/>
                </a:cubicBezTo>
                <a:cubicBezTo>
                  <a:pt x="14236" y="20974"/>
                  <a:pt x="14182" y="20851"/>
                  <a:pt x="14093" y="20762"/>
                </a:cubicBezTo>
                <a:lnTo>
                  <a:pt x="11291" y="17960"/>
                </a:lnTo>
                <a:lnTo>
                  <a:pt x="11291" y="16691"/>
                </a:lnTo>
                <a:lnTo>
                  <a:pt x="19636" y="16691"/>
                </a:lnTo>
                <a:cubicBezTo>
                  <a:pt x="20178" y="16691"/>
                  <a:pt x="20618" y="16252"/>
                  <a:pt x="20618" y="15709"/>
                </a:cubicBezTo>
                <a:lnTo>
                  <a:pt x="20618" y="3927"/>
                </a:lnTo>
                <a:cubicBezTo>
                  <a:pt x="21160" y="3927"/>
                  <a:pt x="21600" y="3488"/>
                  <a:pt x="21600" y="2945"/>
                </a:cubicBezTo>
                <a:lnTo>
                  <a:pt x="21600" y="1964"/>
                </a:lnTo>
                <a:cubicBezTo>
                  <a:pt x="21600" y="1422"/>
                  <a:pt x="21160" y="982"/>
                  <a:pt x="20618" y="982"/>
                </a:cubicBezTo>
                <a:moveTo>
                  <a:pt x="16200" y="5891"/>
                </a:moveTo>
                <a:cubicBezTo>
                  <a:pt x="16471" y="5891"/>
                  <a:pt x="16691" y="6111"/>
                  <a:pt x="16691" y="6382"/>
                </a:cubicBezTo>
                <a:cubicBezTo>
                  <a:pt x="16691" y="6653"/>
                  <a:pt x="16471" y="6873"/>
                  <a:pt x="16200" y="6873"/>
                </a:cubicBezTo>
                <a:cubicBezTo>
                  <a:pt x="15929" y="6873"/>
                  <a:pt x="15709" y="6653"/>
                  <a:pt x="15709" y="6382"/>
                </a:cubicBezTo>
                <a:cubicBezTo>
                  <a:pt x="15709" y="6111"/>
                  <a:pt x="15929" y="5891"/>
                  <a:pt x="16200" y="5891"/>
                </a:cubicBezTo>
                <a:moveTo>
                  <a:pt x="16200" y="7855"/>
                </a:moveTo>
                <a:cubicBezTo>
                  <a:pt x="17013" y="7855"/>
                  <a:pt x="17673" y="7196"/>
                  <a:pt x="17673" y="6382"/>
                </a:cubicBezTo>
                <a:cubicBezTo>
                  <a:pt x="17673" y="5569"/>
                  <a:pt x="17013" y="4909"/>
                  <a:pt x="16200" y="4909"/>
                </a:cubicBezTo>
                <a:cubicBezTo>
                  <a:pt x="15387" y="4909"/>
                  <a:pt x="14727" y="5569"/>
                  <a:pt x="14727" y="6382"/>
                </a:cubicBezTo>
                <a:cubicBezTo>
                  <a:pt x="14727" y="7196"/>
                  <a:pt x="15387" y="7855"/>
                  <a:pt x="16200" y="7855"/>
                </a:cubicBezTo>
                <a:moveTo>
                  <a:pt x="8422" y="8135"/>
                </a:moveTo>
                <a:lnTo>
                  <a:pt x="11926" y="11638"/>
                </a:lnTo>
                <a:cubicBezTo>
                  <a:pt x="12015" y="11727"/>
                  <a:pt x="12138" y="11782"/>
                  <a:pt x="12273" y="11782"/>
                </a:cubicBezTo>
                <a:cubicBezTo>
                  <a:pt x="12408" y="11782"/>
                  <a:pt x="12531" y="11727"/>
                  <a:pt x="12620" y="11638"/>
                </a:cubicBezTo>
                <a:lnTo>
                  <a:pt x="14183" y="10075"/>
                </a:lnTo>
                <a:lnTo>
                  <a:pt x="16200" y="12764"/>
                </a:lnTo>
                <a:lnTo>
                  <a:pt x="5336" y="12764"/>
                </a:lnTo>
                <a:cubicBezTo>
                  <a:pt x="5336" y="12764"/>
                  <a:pt x="8422" y="8135"/>
                  <a:pt x="8422" y="8135"/>
                </a:cubicBezTo>
                <a:close/>
                <a:moveTo>
                  <a:pt x="4418" y="13745"/>
                </a:moveTo>
                <a:lnTo>
                  <a:pt x="17182" y="13745"/>
                </a:lnTo>
                <a:cubicBezTo>
                  <a:pt x="17453" y="13745"/>
                  <a:pt x="17673" y="13526"/>
                  <a:pt x="17673" y="13255"/>
                </a:cubicBezTo>
                <a:cubicBezTo>
                  <a:pt x="17673" y="13144"/>
                  <a:pt x="17630" y="13047"/>
                  <a:pt x="17568" y="12965"/>
                </a:cubicBezTo>
                <a:lnTo>
                  <a:pt x="17575" y="12960"/>
                </a:lnTo>
                <a:lnTo>
                  <a:pt x="14629" y="9033"/>
                </a:lnTo>
                <a:lnTo>
                  <a:pt x="14622" y="9038"/>
                </a:lnTo>
                <a:cubicBezTo>
                  <a:pt x="14533" y="8919"/>
                  <a:pt x="14397" y="8836"/>
                  <a:pt x="14236" y="8836"/>
                </a:cubicBezTo>
                <a:cubicBezTo>
                  <a:pt x="14101" y="8836"/>
                  <a:pt x="13978" y="8891"/>
                  <a:pt x="13889" y="8980"/>
                </a:cubicBezTo>
                <a:lnTo>
                  <a:pt x="12273" y="10597"/>
                </a:lnTo>
                <a:lnTo>
                  <a:pt x="8693" y="7017"/>
                </a:lnTo>
                <a:cubicBezTo>
                  <a:pt x="8604" y="6928"/>
                  <a:pt x="8481" y="6873"/>
                  <a:pt x="8345" y="6873"/>
                </a:cubicBezTo>
                <a:cubicBezTo>
                  <a:pt x="8175" y="6873"/>
                  <a:pt x="8033" y="6965"/>
                  <a:pt x="7945" y="7097"/>
                </a:cubicBezTo>
                <a:lnTo>
                  <a:pt x="7937" y="7091"/>
                </a:lnTo>
                <a:lnTo>
                  <a:pt x="4010" y="12982"/>
                </a:lnTo>
                <a:lnTo>
                  <a:pt x="4017" y="12988"/>
                </a:lnTo>
                <a:cubicBezTo>
                  <a:pt x="3965" y="13066"/>
                  <a:pt x="3927" y="13154"/>
                  <a:pt x="3927" y="13255"/>
                </a:cubicBezTo>
                <a:cubicBezTo>
                  <a:pt x="3927" y="13526"/>
                  <a:pt x="4147" y="13745"/>
                  <a:pt x="4418"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4" name="Shape 2775"/>
          <p:cNvSpPr/>
          <p:nvPr/>
        </p:nvSpPr>
        <p:spPr>
          <a:xfrm>
            <a:off x="19552328" y="3846821"/>
            <a:ext cx="363936" cy="264680"/>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5" name="Shape 2776"/>
          <p:cNvSpPr/>
          <p:nvPr/>
        </p:nvSpPr>
        <p:spPr>
          <a:xfrm>
            <a:off x="20329827" y="3788921"/>
            <a:ext cx="198510" cy="363936"/>
          </a:xfrm>
          <a:custGeom>
            <a:avLst/>
            <a:gdLst/>
            <a:ahLst/>
            <a:cxnLst>
              <a:cxn ang="0">
                <a:pos x="wd2" y="hd2"/>
              </a:cxn>
              <a:cxn ang="5400000">
                <a:pos x="wd2" y="hd2"/>
              </a:cxn>
              <a:cxn ang="10800000">
                <a:pos x="wd2" y="hd2"/>
              </a:cxn>
              <a:cxn ang="16200000">
                <a:pos x="wd2" y="hd2"/>
              </a:cxn>
            </a:cxnLst>
            <a:rect l="0" t="0" r="r" b="b"/>
            <a:pathLst>
              <a:path w="21600" h="21600" extrusionOk="0">
                <a:moveTo>
                  <a:pt x="6300" y="7855"/>
                </a:moveTo>
                <a:lnTo>
                  <a:pt x="9900" y="7855"/>
                </a:lnTo>
                <a:lnTo>
                  <a:pt x="9900" y="9818"/>
                </a:lnTo>
                <a:cubicBezTo>
                  <a:pt x="9900" y="10090"/>
                  <a:pt x="10303" y="10309"/>
                  <a:pt x="10800" y="10309"/>
                </a:cubicBezTo>
                <a:cubicBezTo>
                  <a:pt x="11297" y="10309"/>
                  <a:pt x="11700" y="10090"/>
                  <a:pt x="11700" y="9818"/>
                </a:cubicBezTo>
                <a:lnTo>
                  <a:pt x="11700" y="7855"/>
                </a:lnTo>
                <a:lnTo>
                  <a:pt x="15300" y="7855"/>
                </a:lnTo>
                <a:cubicBezTo>
                  <a:pt x="15797" y="7855"/>
                  <a:pt x="16200" y="7635"/>
                  <a:pt x="16200" y="7364"/>
                </a:cubicBezTo>
                <a:cubicBezTo>
                  <a:pt x="16200" y="7092"/>
                  <a:pt x="15797" y="6873"/>
                  <a:pt x="15300" y="6873"/>
                </a:cubicBezTo>
                <a:lnTo>
                  <a:pt x="11700" y="6873"/>
                </a:lnTo>
                <a:lnTo>
                  <a:pt x="11700" y="4909"/>
                </a:lnTo>
                <a:cubicBezTo>
                  <a:pt x="11700" y="4638"/>
                  <a:pt x="11297" y="4418"/>
                  <a:pt x="10800" y="4418"/>
                </a:cubicBezTo>
                <a:cubicBezTo>
                  <a:pt x="10303" y="4418"/>
                  <a:pt x="9900" y="4638"/>
                  <a:pt x="9900" y="4909"/>
                </a:cubicBezTo>
                <a:lnTo>
                  <a:pt x="9900" y="6873"/>
                </a:lnTo>
                <a:lnTo>
                  <a:pt x="6300" y="6873"/>
                </a:lnTo>
                <a:cubicBezTo>
                  <a:pt x="5803" y="6873"/>
                  <a:pt x="5400" y="7092"/>
                  <a:pt x="5400" y="7364"/>
                </a:cubicBezTo>
                <a:cubicBezTo>
                  <a:pt x="5400" y="7635"/>
                  <a:pt x="5803" y="7855"/>
                  <a:pt x="6300" y="7855"/>
                </a:cubicBezTo>
                <a:moveTo>
                  <a:pt x="19800" y="19847"/>
                </a:moveTo>
                <a:lnTo>
                  <a:pt x="11464" y="14886"/>
                </a:lnTo>
                <a:lnTo>
                  <a:pt x="11457" y="14889"/>
                </a:lnTo>
                <a:cubicBezTo>
                  <a:pt x="11294" y="14791"/>
                  <a:pt x="11063" y="14727"/>
                  <a:pt x="10800" y="14727"/>
                </a:cubicBezTo>
                <a:cubicBezTo>
                  <a:pt x="10537" y="14727"/>
                  <a:pt x="10306" y="14791"/>
                  <a:pt x="10142" y="14889"/>
                </a:cubicBezTo>
                <a:lnTo>
                  <a:pt x="10136" y="14886"/>
                </a:lnTo>
                <a:lnTo>
                  <a:pt x="1800" y="19847"/>
                </a:lnTo>
                <a:lnTo>
                  <a:pt x="1800" y="982"/>
                </a:lnTo>
                <a:lnTo>
                  <a:pt x="19800" y="982"/>
                </a:lnTo>
                <a:cubicBezTo>
                  <a:pt x="19800" y="982"/>
                  <a:pt x="19800" y="19847"/>
                  <a:pt x="19800" y="19847"/>
                </a:cubicBezTo>
                <a:close/>
                <a:moveTo>
                  <a:pt x="20700" y="0"/>
                </a:moveTo>
                <a:lnTo>
                  <a:pt x="900" y="0"/>
                </a:lnTo>
                <a:cubicBezTo>
                  <a:pt x="403" y="0"/>
                  <a:pt x="0" y="220"/>
                  <a:pt x="0" y="491"/>
                </a:cubicBezTo>
                <a:lnTo>
                  <a:pt x="0" y="21109"/>
                </a:lnTo>
                <a:cubicBezTo>
                  <a:pt x="0" y="21380"/>
                  <a:pt x="403" y="21600"/>
                  <a:pt x="900" y="21600"/>
                </a:cubicBezTo>
                <a:cubicBezTo>
                  <a:pt x="1163" y="21600"/>
                  <a:pt x="1394" y="21536"/>
                  <a:pt x="1559" y="21438"/>
                </a:cubicBezTo>
                <a:lnTo>
                  <a:pt x="1564" y="21441"/>
                </a:lnTo>
                <a:lnTo>
                  <a:pt x="10800" y="15945"/>
                </a:lnTo>
                <a:lnTo>
                  <a:pt x="20036" y="21441"/>
                </a:lnTo>
                <a:lnTo>
                  <a:pt x="20041" y="21438"/>
                </a:lnTo>
                <a:cubicBezTo>
                  <a:pt x="20206" y="21536"/>
                  <a:pt x="20437" y="21600"/>
                  <a:pt x="20700" y="21600"/>
                </a:cubicBezTo>
                <a:cubicBezTo>
                  <a:pt x="21197" y="21600"/>
                  <a:pt x="21600" y="21380"/>
                  <a:pt x="21600" y="21109"/>
                </a:cubicBezTo>
                <a:lnTo>
                  <a:pt x="21600" y="491"/>
                </a:lnTo>
                <a:cubicBezTo>
                  <a:pt x="21600" y="220"/>
                  <a:pt x="21197" y="0"/>
                  <a:pt x="207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6" name="Shape 2777"/>
          <p:cNvSpPr/>
          <p:nvPr/>
        </p:nvSpPr>
        <p:spPr>
          <a:xfrm>
            <a:off x="20991528" y="3788921"/>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20250" y="20095"/>
                </a:moveTo>
                <a:lnTo>
                  <a:pt x="11298" y="14886"/>
                </a:lnTo>
                <a:lnTo>
                  <a:pt x="11293" y="14890"/>
                </a:lnTo>
                <a:cubicBezTo>
                  <a:pt x="11170" y="14791"/>
                  <a:pt x="10997" y="14727"/>
                  <a:pt x="10800" y="14727"/>
                </a:cubicBezTo>
                <a:cubicBezTo>
                  <a:pt x="10603" y="14727"/>
                  <a:pt x="10430" y="14791"/>
                  <a:pt x="10306" y="14890"/>
                </a:cubicBezTo>
                <a:lnTo>
                  <a:pt x="10302" y="14886"/>
                </a:lnTo>
                <a:lnTo>
                  <a:pt x="1350" y="20095"/>
                </a:lnTo>
                <a:lnTo>
                  <a:pt x="1350" y="982"/>
                </a:lnTo>
                <a:lnTo>
                  <a:pt x="20250" y="982"/>
                </a:lnTo>
                <a:cubicBezTo>
                  <a:pt x="20250" y="982"/>
                  <a:pt x="20250" y="20095"/>
                  <a:pt x="20250" y="20095"/>
                </a:cubicBezTo>
                <a:close/>
                <a:moveTo>
                  <a:pt x="20925" y="0"/>
                </a:moveTo>
                <a:lnTo>
                  <a:pt x="675" y="0"/>
                </a:lnTo>
                <a:cubicBezTo>
                  <a:pt x="302" y="0"/>
                  <a:pt x="0" y="220"/>
                  <a:pt x="0" y="491"/>
                </a:cubicBezTo>
                <a:lnTo>
                  <a:pt x="0" y="21109"/>
                </a:lnTo>
                <a:cubicBezTo>
                  <a:pt x="0" y="21380"/>
                  <a:pt x="302" y="21600"/>
                  <a:pt x="675" y="21600"/>
                </a:cubicBezTo>
                <a:cubicBezTo>
                  <a:pt x="872" y="21600"/>
                  <a:pt x="1045" y="21537"/>
                  <a:pt x="1169" y="21438"/>
                </a:cubicBezTo>
                <a:lnTo>
                  <a:pt x="1173" y="21441"/>
                </a:lnTo>
                <a:lnTo>
                  <a:pt x="10800" y="15839"/>
                </a:lnTo>
                <a:lnTo>
                  <a:pt x="20427" y="21441"/>
                </a:lnTo>
                <a:lnTo>
                  <a:pt x="20431" y="21438"/>
                </a:lnTo>
                <a:cubicBezTo>
                  <a:pt x="20555" y="21537"/>
                  <a:pt x="20728" y="21600"/>
                  <a:pt x="20925" y="21600"/>
                </a:cubicBezTo>
                <a:cubicBezTo>
                  <a:pt x="21298" y="21600"/>
                  <a:pt x="21600" y="21380"/>
                  <a:pt x="21600" y="21109"/>
                </a:cubicBezTo>
                <a:lnTo>
                  <a:pt x="21600" y="491"/>
                </a:lnTo>
                <a:cubicBezTo>
                  <a:pt x="21600" y="220"/>
                  <a:pt x="21298" y="0"/>
                  <a:pt x="20925" y="0"/>
                </a:cubicBezTo>
                <a:moveTo>
                  <a:pt x="7337" y="7850"/>
                </a:moveTo>
                <a:lnTo>
                  <a:pt x="9710" y="7850"/>
                </a:lnTo>
                <a:lnTo>
                  <a:pt x="10039" y="7213"/>
                </a:lnTo>
                <a:lnTo>
                  <a:pt x="10800" y="5738"/>
                </a:lnTo>
                <a:lnTo>
                  <a:pt x="11561" y="7213"/>
                </a:lnTo>
                <a:lnTo>
                  <a:pt x="11890" y="7850"/>
                </a:lnTo>
                <a:lnTo>
                  <a:pt x="14263" y="7850"/>
                </a:lnTo>
                <a:lnTo>
                  <a:pt x="13014" y="8550"/>
                </a:lnTo>
                <a:lnTo>
                  <a:pt x="12253" y="8976"/>
                </a:lnTo>
                <a:lnTo>
                  <a:pt x="12557" y="9638"/>
                </a:lnTo>
                <a:lnTo>
                  <a:pt x="13240" y="11130"/>
                </a:lnTo>
                <a:lnTo>
                  <a:pt x="11598" y="10254"/>
                </a:lnTo>
                <a:lnTo>
                  <a:pt x="10800" y="9828"/>
                </a:lnTo>
                <a:lnTo>
                  <a:pt x="10002" y="10254"/>
                </a:lnTo>
                <a:lnTo>
                  <a:pt x="8360" y="11130"/>
                </a:lnTo>
                <a:lnTo>
                  <a:pt x="9043" y="9638"/>
                </a:lnTo>
                <a:lnTo>
                  <a:pt x="9347" y="8976"/>
                </a:lnTo>
                <a:lnTo>
                  <a:pt x="8586" y="8550"/>
                </a:lnTo>
                <a:cubicBezTo>
                  <a:pt x="8586" y="8550"/>
                  <a:pt x="7337" y="7850"/>
                  <a:pt x="7337" y="7850"/>
                </a:cubicBezTo>
                <a:close/>
                <a:moveTo>
                  <a:pt x="5737" y="13745"/>
                </a:moveTo>
                <a:lnTo>
                  <a:pt x="10800" y="11045"/>
                </a:lnTo>
                <a:lnTo>
                  <a:pt x="15863" y="13745"/>
                </a:lnTo>
                <a:lnTo>
                  <a:pt x="13838" y="9328"/>
                </a:lnTo>
                <a:lnTo>
                  <a:pt x="18225" y="6868"/>
                </a:lnTo>
                <a:lnTo>
                  <a:pt x="12825" y="6868"/>
                </a:lnTo>
                <a:lnTo>
                  <a:pt x="10800" y="2945"/>
                </a:lnTo>
                <a:lnTo>
                  <a:pt x="8775" y="6868"/>
                </a:lnTo>
                <a:lnTo>
                  <a:pt x="3375" y="6868"/>
                </a:lnTo>
                <a:lnTo>
                  <a:pt x="7762" y="9328"/>
                </a:lnTo>
                <a:cubicBezTo>
                  <a:pt x="7762" y="9328"/>
                  <a:pt x="5737" y="13745"/>
                  <a:pt x="5737" y="1374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7" name="Shape 2778"/>
          <p:cNvSpPr/>
          <p:nvPr/>
        </p:nvSpPr>
        <p:spPr>
          <a:xfrm>
            <a:off x="14688824"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17481" y="12956"/>
                </a:moveTo>
                <a:cubicBezTo>
                  <a:pt x="17070" y="12258"/>
                  <a:pt x="16576" y="11533"/>
                  <a:pt x="16011" y="10795"/>
                </a:cubicBezTo>
                <a:cubicBezTo>
                  <a:pt x="16573" y="10063"/>
                  <a:pt x="17072" y="9339"/>
                  <a:pt x="17481" y="8644"/>
                </a:cubicBezTo>
                <a:cubicBezTo>
                  <a:pt x="19410" y="9181"/>
                  <a:pt x="20618" y="9948"/>
                  <a:pt x="20618" y="10800"/>
                </a:cubicBezTo>
                <a:cubicBezTo>
                  <a:pt x="20618" y="11652"/>
                  <a:pt x="19410" y="12419"/>
                  <a:pt x="17481" y="12956"/>
                </a:cubicBezTo>
                <a:moveTo>
                  <a:pt x="17742" y="17743"/>
                </a:moveTo>
                <a:cubicBezTo>
                  <a:pt x="17140" y="18345"/>
                  <a:pt x="15740" y="18028"/>
                  <a:pt x="13996" y="17045"/>
                </a:cubicBezTo>
                <a:cubicBezTo>
                  <a:pt x="14198" y="16261"/>
                  <a:pt x="14365" y="15406"/>
                  <a:pt x="14487" y="14488"/>
                </a:cubicBezTo>
                <a:cubicBezTo>
                  <a:pt x="15405" y="14366"/>
                  <a:pt x="16261" y="14198"/>
                  <a:pt x="17044" y="13996"/>
                </a:cubicBezTo>
                <a:cubicBezTo>
                  <a:pt x="18028" y="15740"/>
                  <a:pt x="18345" y="17140"/>
                  <a:pt x="17742" y="17743"/>
                </a:cubicBezTo>
                <a:moveTo>
                  <a:pt x="15404" y="11561"/>
                </a:moveTo>
                <a:cubicBezTo>
                  <a:pt x="15837" y="12119"/>
                  <a:pt x="16219" y="12662"/>
                  <a:pt x="16554" y="13185"/>
                </a:cubicBezTo>
                <a:cubicBezTo>
                  <a:pt x="15950" y="13317"/>
                  <a:pt x="15295" y="13429"/>
                  <a:pt x="14597" y="13517"/>
                </a:cubicBezTo>
                <a:cubicBezTo>
                  <a:pt x="14631" y="13155"/>
                  <a:pt x="14655" y="12784"/>
                  <a:pt x="14677" y="12409"/>
                </a:cubicBezTo>
                <a:cubicBezTo>
                  <a:pt x="14930" y="12127"/>
                  <a:pt x="15170" y="11844"/>
                  <a:pt x="15404" y="11561"/>
                </a:cubicBezTo>
                <a:moveTo>
                  <a:pt x="15402" y="10032"/>
                </a:moveTo>
                <a:cubicBezTo>
                  <a:pt x="15170" y="9752"/>
                  <a:pt x="14928" y="9471"/>
                  <a:pt x="14677" y="9191"/>
                </a:cubicBezTo>
                <a:cubicBezTo>
                  <a:pt x="14655" y="8817"/>
                  <a:pt x="14631" y="8445"/>
                  <a:pt x="14597" y="8084"/>
                </a:cubicBezTo>
                <a:cubicBezTo>
                  <a:pt x="15295" y="8171"/>
                  <a:pt x="15950" y="8283"/>
                  <a:pt x="16554" y="8415"/>
                </a:cubicBezTo>
                <a:cubicBezTo>
                  <a:pt x="16221" y="8935"/>
                  <a:pt x="15832" y="9478"/>
                  <a:pt x="15402" y="10032"/>
                </a:cubicBezTo>
                <a:moveTo>
                  <a:pt x="17742" y="3857"/>
                </a:moveTo>
                <a:cubicBezTo>
                  <a:pt x="18345" y="4460"/>
                  <a:pt x="18028" y="5860"/>
                  <a:pt x="17044" y="7604"/>
                </a:cubicBezTo>
                <a:cubicBezTo>
                  <a:pt x="16261" y="7402"/>
                  <a:pt x="15405" y="7234"/>
                  <a:pt x="14487" y="7112"/>
                </a:cubicBezTo>
                <a:cubicBezTo>
                  <a:pt x="14365" y="6194"/>
                  <a:pt x="14198" y="5339"/>
                  <a:pt x="13996" y="4555"/>
                </a:cubicBezTo>
                <a:cubicBezTo>
                  <a:pt x="15740" y="3572"/>
                  <a:pt x="17140" y="3255"/>
                  <a:pt x="17742" y="3857"/>
                </a:cubicBezTo>
                <a:moveTo>
                  <a:pt x="13718" y="12012"/>
                </a:moveTo>
                <a:cubicBezTo>
                  <a:pt x="13448" y="12303"/>
                  <a:pt x="13172" y="12593"/>
                  <a:pt x="12882" y="12883"/>
                </a:cubicBezTo>
                <a:cubicBezTo>
                  <a:pt x="12593" y="13172"/>
                  <a:pt x="12303" y="13449"/>
                  <a:pt x="12012" y="13719"/>
                </a:cubicBezTo>
                <a:cubicBezTo>
                  <a:pt x="11614" y="13733"/>
                  <a:pt x="11212" y="13745"/>
                  <a:pt x="10800" y="13745"/>
                </a:cubicBezTo>
                <a:cubicBezTo>
                  <a:pt x="10387" y="13745"/>
                  <a:pt x="9985" y="13733"/>
                  <a:pt x="9587" y="13719"/>
                </a:cubicBezTo>
                <a:cubicBezTo>
                  <a:pt x="9297" y="13449"/>
                  <a:pt x="9006" y="13172"/>
                  <a:pt x="8717" y="12883"/>
                </a:cubicBezTo>
                <a:cubicBezTo>
                  <a:pt x="8428" y="12593"/>
                  <a:pt x="8152" y="12303"/>
                  <a:pt x="7881" y="12012"/>
                </a:cubicBezTo>
                <a:cubicBezTo>
                  <a:pt x="7866" y="11614"/>
                  <a:pt x="7855" y="11212"/>
                  <a:pt x="7855" y="10800"/>
                </a:cubicBezTo>
                <a:cubicBezTo>
                  <a:pt x="7855" y="10388"/>
                  <a:pt x="7866" y="9986"/>
                  <a:pt x="7881" y="9587"/>
                </a:cubicBezTo>
                <a:cubicBezTo>
                  <a:pt x="8152" y="9297"/>
                  <a:pt x="8428" y="9007"/>
                  <a:pt x="8717" y="8717"/>
                </a:cubicBezTo>
                <a:cubicBezTo>
                  <a:pt x="9006" y="8428"/>
                  <a:pt x="9297" y="8151"/>
                  <a:pt x="9587" y="7881"/>
                </a:cubicBezTo>
                <a:cubicBezTo>
                  <a:pt x="9985" y="7867"/>
                  <a:pt x="10387" y="7855"/>
                  <a:pt x="10800" y="7855"/>
                </a:cubicBezTo>
                <a:cubicBezTo>
                  <a:pt x="11212" y="7855"/>
                  <a:pt x="11614" y="7867"/>
                  <a:pt x="12012" y="7881"/>
                </a:cubicBezTo>
                <a:cubicBezTo>
                  <a:pt x="12303" y="8151"/>
                  <a:pt x="12593" y="8428"/>
                  <a:pt x="12882" y="8717"/>
                </a:cubicBezTo>
                <a:cubicBezTo>
                  <a:pt x="13172" y="9007"/>
                  <a:pt x="13448" y="9297"/>
                  <a:pt x="13718" y="9587"/>
                </a:cubicBezTo>
                <a:cubicBezTo>
                  <a:pt x="13733" y="9986"/>
                  <a:pt x="13745" y="10388"/>
                  <a:pt x="13745" y="10800"/>
                </a:cubicBezTo>
                <a:cubicBezTo>
                  <a:pt x="13745" y="11212"/>
                  <a:pt x="13733" y="11614"/>
                  <a:pt x="13718" y="12012"/>
                </a:cubicBezTo>
                <a:moveTo>
                  <a:pt x="13185" y="16555"/>
                </a:moveTo>
                <a:cubicBezTo>
                  <a:pt x="12662" y="16219"/>
                  <a:pt x="12120" y="15837"/>
                  <a:pt x="11561" y="15404"/>
                </a:cubicBezTo>
                <a:cubicBezTo>
                  <a:pt x="11844" y="15170"/>
                  <a:pt x="12127" y="14931"/>
                  <a:pt x="12409" y="14677"/>
                </a:cubicBezTo>
                <a:cubicBezTo>
                  <a:pt x="12783" y="14655"/>
                  <a:pt x="13155" y="14631"/>
                  <a:pt x="13517" y="14597"/>
                </a:cubicBezTo>
                <a:cubicBezTo>
                  <a:pt x="13429" y="15295"/>
                  <a:pt x="13316" y="15950"/>
                  <a:pt x="13185" y="16555"/>
                </a:cubicBezTo>
                <a:moveTo>
                  <a:pt x="10800" y="20618"/>
                </a:moveTo>
                <a:cubicBezTo>
                  <a:pt x="9948" y="20618"/>
                  <a:pt x="9181" y="19410"/>
                  <a:pt x="8643" y="17481"/>
                </a:cubicBezTo>
                <a:cubicBezTo>
                  <a:pt x="9339" y="17072"/>
                  <a:pt x="10062" y="16573"/>
                  <a:pt x="10795" y="16011"/>
                </a:cubicBezTo>
                <a:cubicBezTo>
                  <a:pt x="11532" y="16576"/>
                  <a:pt x="12258" y="17070"/>
                  <a:pt x="12957" y="17481"/>
                </a:cubicBezTo>
                <a:cubicBezTo>
                  <a:pt x="12419" y="19410"/>
                  <a:pt x="11652" y="20618"/>
                  <a:pt x="10800" y="20618"/>
                </a:cubicBezTo>
                <a:moveTo>
                  <a:pt x="8083" y="14597"/>
                </a:moveTo>
                <a:cubicBezTo>
                  <a:pt x="8445" y="14631"/>
                  <a:pt x="8816" y="14655"/>
                  <a:pt x="9190" y="14677"/>
                </a:cubicBezTo>
                <a:cubicBezTo>
                  <a:pt x="9471" y="14929"/>
                  <a:pt x="9751" y="15170"/>
                  <a:pt x="10032" y="15403"/>
                </a:cubicBezTo>
                <a:cubicBezTo>
                  <a:pt x="9478" y="15832"/>
                  <a:pt x="8935" y="16221"/>
                  <a:pt x="8415" y="16555"/>
                </a:cubicBezTo>
                <a:cubicBezTo>
                  <a:pt x="8283" y="15950"/>
                  <a:pt x="8171" y="15295"/>
                  <a:pt x="8083" y="14597"/>
                </a:cubicBezTo>
                <a:moveTo>
                  <a:pt x="8415" y="5045"/>
                </a:moveTo>
                <a:cubicBezTo>
                  <a:pt x="8938" y="5381"/>
                  <a:pt x="9480" y="5762"/>
                  <a:pt x="10038" y="6196"/>
                </a:cubicBezTo>
                <a:cubicBezTo>
                  <a:pt x="9756" y="6430"/>
                  <a:pt x="9473" y="6670"/>
                  <a:pt x="9190" y="6924"/>
                </a:cubicBezTo>
                <a:cubicBezTo>
                  <a:pt x="8816" y="6945"/>
                  <a:pt x="8445" y="6969"/>
                  <a:pt x="8083" y="7003"/>
                </a:cubicBezTo>
                <a:cubicBezTo>
                  <a:pt x="8171" y="6305"/>
                  <a:pt x="8283" y="5650"/>
                  <a:pt x="8415" y="5045"/>
                </a:cubicBezTo>
                <a:moveTo>
                  <a:pt x="10800" y="982"/>
                </a:moveTo>
                <a:cubicBezTo>
                  <a:pt x="11652" y="982"/>
                  <a:pt x="12419" y="2191"/>
                  <a:pt x="12957" y="4119"/>
                </a:cubicBezTo>
                <a:cubicBezTo>
                  <a:pt x="12261" y="4528"/>
                  <a:pt x="11537" y="5027"/>
                  <a:pt x="10804" y="5589"/>
                </a:cubicBezTo>
                <a:cubicBezTo>
                  <a:pt x="10067" y="5024"/>
                  <a:pt x="9341" y="4530"/>
                  <a:pt x="8643" y="4119"/>
                </a:cubicBezTo>
                <a:cubicBezTo>
                  <a:pt x="9181" y="2191"/>
                  <a:pt x="9948" y="982"/>
                  <a:pt x="10800" y="982"/>
                </a:cubicBezTo>
                <a:moveTo>
                  <a:pt x="13517" y="7003"/>
                </a:moveTo>
                <a:cubicBezTo>
                  <a:pt x="13155" y="6969"/>
                  <a:pt x="12783" y="6945"/>
                  <a:pt x="12409" y="6924"/>
                </a:cubicBezTo>
                <a:cubicBezTo>
                  <a:pt x="12129" y="6671"/>
                  <a:pt x="11848" y="6430"/>
                  <a:pt x="11568" y="6198"/>
                </a:cubicBezTo>
                <a:cubicBezTo>
                  <a:pt x="12122" y="5768"/>
                  <a:pt x="12665" y="5379"/>
                  <a:pt x="13185" y="5045"/>
                </a:cubicBezTo>
                <a:cubicBezTo>
                  <a:pt x="13316" y="5650"/>
                  <a:pt x="13429" y="6305"/>
                  <a:pt x="13517" y="7003"/>
                </a:cubicBezTo>
                <a:moveTo>
                  <a:pt x="7112" y="7112"/>
                </a:moveTo>
                <a:cubicBezTo>
                  <a:pt x="6194" y="7234"/>
                  <a:pt x="5339" y="7402"/>
                  <a:pt x="4555" y="7604"/>
                </a:cubicBezTo>
                <a:cubicBezTo>
                  <a:pt x="3572" y="5860"/>
                  <a:pt x="3255" y="4460"/>
                  <a:pt x="3858" y="3857"/>
                </a:cubicBezTo>
                <a:cubicBezTo>
                  <a:pt x="4460" y="3255"/>
                  <a:pt x="5860" y="3572"/>
                  <a:pt x="7604" y="4555"/>
                </a:cubicBezTo>
                <a:cubicBezTo>
                  <a:pt x="7402" y="5339"/>
                  <a:pt x="7234" y="6194"/>
                  <a:pt x="7112" y="7112"/>
                </a:cubicBezTo>
                <a:moveTo>
                  <a:pt x="3858" y="17743"/>
                </a:moveTo>
                <a:cubicBezTo>
                  <a:pt x="3255" y="17140"/>
                  <a:pt x="3572" y="15740"/>
                  <a:pt x="4555" y="13996"/>
                </a:cubicBezTo>
                <a:cubicBezTo>
                  <a:pt x="5339" y="14198"/>
                  <a:pt x="6194" y="14366"/>
                  <a:pt x="7112" y="14488"/>
                </a:cubicBezTo>
                <a:cubicBezTo>
                  <a:pt x="7234" y="15406"/>
                  <a:pt x="7402" y="16261"/>
                  <a:pt x="7604" y="17045"/>
                </a:cubicBezTo>
                <a:cubicBezTo>
                  <a:pt x="5860" y="18028"/>
                  <a:pt x="4460" y="18345"/>
                  <a:pt x="3858" y="17743"/>
                </a:cubicBezTo>
                <a:moveTo>
                  <a:pt x="7003" y="13517"/>
                </a:moveTo>
                <a:cubicBezTo>
                  <a:pt x="6305" y="13429"/>
                  <a:pt x="5650" y="13317"/>
                  <a:pt x="5045" y="13185"/>
                </a:cubicBezTo>
                <a:cubicBezTo>
                  <a:pt x="5379" y="12665"/>
                  <a:pt x="5768" y="12122"/>
                  <a:pt x="6197" y="11568"/>
                </a:cubicBezTo>
                <a:cubicBezTo>
                  <a:pt x="6429" y="11848"/>
                  <a:pt x="6671" y="12129"/>
                  <a:pt x="6923" y="12409"/>
                </a:cubicBezTo>
                <a:cubicBezTo>
                  <a:pt x="6944" y="12784"/>
                  <a:pt x="6968" y="13155"/>
                  <a:pt x="7003" y="13517"/>
                </a:cubicBezTo>
                <a:moveTo>
                  <a:pt x="6923" y="9191"/>
                </a:moveTo>
                <a:cubicBezTo>
                  <a:pt x="6669" y="9473"/>
                  <a:pt x="6429" y="9756"/>
                  <a:pt x="6196" y="10039"/>
                </a:cubicBezTo>
                <a:cubicBezTo>
                  <a:pt x="5763" y="9481"/>
                  <a:pt x="5381" y="8938"/>
                  <a:pt x="5045" y="8415"/>
                </a:cubicBezTo>
                <a:cubicBezTo>
                  <a:pt x="5650" y="8283"/>
                  <a:pt x="6305" y="8171"/>
                  <a:pt x="7003" y="8084"/>
                </a:cubicBezTo>
                <a:cubicBezTo>
                  <a:pt x="6968" y="8445"/>
                  <a:pt x="6944" y="8816"/>
                  <a:pt x="6923" y="9191"/>
                </a:cubicBezTo>
                <a:moveTo>
                  <a:pt x="982" y="10800"/>
                </a:moveTo>
                <a:cubicBezTo>
                  <a:pt x="982" y="9948"/>
                  <a:pt x="2190" y="9181"/>
                  <a:pt x="4119" y="8644"/>
                </a:cubicBezTo>
                <a:cubicBezTo>
                  <a:pt x="4530" y="9342"/>
                  <a:pt x="5023" y="10067"/>
                  <a:pt x="5588" y="10805"/>
                </a:cubicBezTo>
                <a:cubicBezTo>
                  <a:pt x="5027" y="11537"/>
                  <a:pt x="4528" y="12262"/>
                  <a:pt x="4119" y="12956"/>
                </a:cubicBezTo>
                <a:cubicBezTo>
                  <a:pt x="2190" y="12419"/>
                  <a:pt x="982" y="11652"/>
                  <a:pt x="982" y="10800"/>
                </a:cubicBezTo>
                <a:moveTo>
                  <a:pt x="21600" y="10800"/>
                </a:moveTo>
                <a:cubicBezTo>
                  <a:pt x="21600" y="9624"/>
                  <a:pt x="20173" y="8571"/>
                  <a:pt x="17918" y="7853"/>
                </a:cubicBezTo>
                <a:cubicBezTo>
                  <a:pt x="19002" y="5750"/>
                  <a:pt x="19269" y="3995"/>
                  <a:pt x="18437" y="3163"/>
                </a:cubicBezTo>
                <a:cubicBezTo>
                  <a:pt x="17605" y="2332"/>
                  <a:pt x="15850" y="2598"/>
                  <a:pt x="13748" y="3682"/>
                </a:cubicBezTo>
                <a:cubicBezTo>
                  <a:pt x="13029" y="1427"/>
                  <a:pt x="11976" y="0"/>
                  <a:pt x="10800" y="0"/>
                </a:cubicBezTo>
                <a:cubicBezTo>
                  <a:pt x="9623" y="0"/>
                  <a:pt x="8571" y="1427"/>
                  <a:pt x="7852" y="3682"/>
                </a:cubicBezTo>
                <a:cubicBezTo>
                  <a:pt x="5750" y="2598"/>
                  <a:pt x="3995" y="2332"/>
                  <a:pt x="3163" y="3163"/>
                </a:cubicBezTo>
                <a:cubicBezTo>
                  <a:pt x="2331" y="3995"/>
                  <a:pt x="2598" y="5750"/>
                  <a:pt x="3682" y="7853"/>
                </a:cubicBezTo>
                <a:cubicBezTo>
                  <a:pt x="1426" y="8571"/>
                  <a:pt x="0" y="9624"/>
                  <a:pt x="0" y="10800"/>
                </a:cubicBezTo>
                <a:cubicBezTo>
                  <a:pt x="0" y="11976"/>
                  <a:pt x="1426" y="13029"/>
                  <a:pt x="3682" y="13748"/>
                </a:cubicBezTo>
                <a:cubicBezTo>
                  <a:pt x="2598" y="15851"/>
                  <a:pt x="2331" y="17605"/>
                  <a:pt x="3163" y="18437"/>
                </a:cubicBezTo>
                <a:cubicBezTo>
                  <a:pt x="3995" y="19268"/>
                  <a:pt x="5750" y="19002"/>
                  <a:pt x="7852" y="17918"/>
                </a:cubicBezTo>
                <a:cubicBezTo>
                  <a:pt x="8571" y="20173"/>
                  <a:pt x="9623" y="21600"/>
                  <a:pt x="10800" y="21600"/>
                </a:cubicBezTo>
                <a:cubicBezTo>
                  <a:pt x="11976" y="21600"/>
                  <a:pt x="13029" y="20173"/>
                  <a:pt x="13748" y="17918"/>
                </a:cubicBezTo>
                <a:cubicBezTo>
                  <a:pt x="15850" y="19002"/>
                  <a:pt x="17605" y="19268"/>
                  <a:pt x="18437" y="18437"/>
                </a:cubicBezTo>
                <a:cubicBezTo>
                  <a:pt x="19269" y="17605"/>
                  <a:pt x="19002" y="15851"/>
                  <a:pt x="17918" y="13748"/>
                </a:cubicBezTo>
                <a:cubicBezTo>
                  <a:pt x="20173" y="13029"/>
                  <a:pt x="21600" y="11976"/>
                  <a:pt x="21600" y="10800"/>
                </a:cubicBezTo>
                <a:moveTo>
                  <a:pt x="10800" y="9818"/>
                </a:moveTo>
                <a:cubicBezTo>
                  <a:pt x="10258" y="9818"/>
                  <a:pt x="9818" y="10258"/>
                  <a:pt x="9818" y="10800"/>
                </a:cubicBezTo>
                <a:cubicBezTo>
                  <a:pt x="9818" y="11342"/>
                  <a:pt x="10258" y="11782"/>
                  <a:pt x="10800" y="11782"/>
                </a:cubicBezTo>
                <a:cubicBezTo>
                  <a:pt x="11342" y="11782"/>
                  <a:pt x="11782" y="11342"/>
                  <a:pt x="11782" y="10800"/>
                </a:cubicBezTo>
                <a:cubicBezTo>
                  <a:pt x="11782" y="10258"/>
                  <a:pt x="11342" y="9818"/>
                  <a:pt x="10800" y="98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8" name="Shape 2779"/>
          <p:cNvSpPr/>
          <p:nvPr/>
        </p:nvSpPr>
        <p:spPr>
          <a:xfrm>
            <a:off x="15433238" y="4483707"/>
            <a:ext cx="264680" cy="363936"/>
          </a:xfrm>
          <a:custGeom>
            <a:avLst/>
            <a:gdLst/>
            <a:ahLst/>
            <a:cxnLst>
              <a:cxn ang="0">
                <a:pos x="wd2" y="hd2"/>
              </a:cxn>
              <a:cxn ang="5400000">
                <a:pos x="wd2" y="hd2"/>
              </a:cxn>
              <a:cxn ang="10800000">
                <a:pos x="wd2" y="hd2"/>
              </a:cxn>
              <a:cxn ang="16200000">
                <a:pos x="wd2" y="hd2"/>
              </a:cxn>
            </a:cxnLst>
            <a:rect l="0" t="0" r="r" b="b"/>
            <a:pathLst>
              <a:path w="21600" h="21600" extrusionOk="0">
                <a:moveTo>
                  <a:pt x="1867" y="16691"/>
                </a:moveTo>
                <a:lnTo>
                  <a:pt x="5303" y="12525"/>
                </a:lnTo>
                <a:lnTo>
                  <a:pt x="5294" y="12521"/>
                </a:lnTo>
                <a:cubicBezTo>
                  <a:pt x="5355" y="12447"/>
                  <a:pt x="5400" y="12365"/>
                  <a:pt x="5400" y="12273"/>
                </a:cubicBezTo>
                <a:cubicBezTo>
                  <a:pt x="5400" y="12001"/>
                  <a:pt x="5098" y="11782"/>
                  <a:pt x="4725" y="11782"/>
                </a:cubicBezTo>
                <a:lnTo>
                  <a:pt x="3375" y="11782"/>
                </a:lnTo>
                <a:lnTo>
                  <a:pt x="6615" y="8640"/>
                </a:lnTo>
                <a:lnTo>
                  <a:pt x="6606" y="8635"/>
                </a:lnTo>
                <a:cubicBezTo>
                  <a:pt x="6691" y="8553"/>
                  <a:pt x="6750" y="8456"/>
                  <a:pt x="6750" y="8345"/>
                </a:cubicBezTo>
                <a:cubicBezTo>
                  <a:pt x="6750" y="8075"/>
                  <a:pt x="6448" y="7855"/>
                  <a:pt x="6075" y="7855"/>
                </a:cubicBezTo>
                <a:lnTo>
                  <a:pt x="4855" y="7855"/>
                </a:lnTo>
                <a:lnTo>
                  <a:pt x="8548" y="4785"/>
                </a:lnTo>
                <a:lnTo>
                  <a:pt x="8544" y="4782"/>
                </a:lnTo>
                <a:cubicBezTo>
                  <a:pt x="8683" y="4691"/>
                  <a:pt x="8775" y="4564"/>
                  <a:pt x="8775" y="4418"/>
                </a:cubicBezTo>
                <a:cubicBezTo>
                  <a:pt x="8775" y="4147"/>
                  <a:pt x="8473" y="3927"/>
                  <a:pt x="8100" y="3927"/>
                </a:cubicBezTo>
                <a:lnTo>
                  <a:pt x="7029" y="3927"/>
                </a:lnTo>
                <a:lnTo>
                  <a:pt x="10800" y="1185"/>
                </a:lnTo>
                <a:lnTo>
                  <a:pt x="14571" y="3927"/>
                </a:lnTo>
                <a:lnTo>
                  <a:pt x="13500" y="3927"/>
                </a:lnTo>
                <a:cubicBezTo>
                  <a:pt x="13128" y="3927"/>
                  <a:pt x="12825" y="4147"/>
                  <a:pt x="12825" y="4418"/>
                </a:cubicBezTo>
                <a:cubicBezTo>
                  <a:pt x="12825" y="4564"/>
                  <a:pt x="12917" y="4691"/>
                  <a:pt x="13056" y="4782"/>
                </a:cubicBezTo>
                <a:lnTo>
                  <a:pt x="13052" y="4785"/>
                </a:lnTo>
                <a:lnTo>
                  <a:pt x="16744" y="7855"/>
                </a:lnTo>
                <a:lnTo>
                  <a:pt x="15525" y="7855"/>
                </a:lnTo>
                <a:cubicBezTo>
                  <a:pt x="15153" y="7855"/>
                  <a:pt x="14850" y="8075"/>
                  <a:pt x="14850" y="8345"/>
                </a:cubicBezTo>
                <a:cubicBezTo>
                  <a:pt x="14850" y="8456"/>
                  <a:pt x="14909" y="8553"/>
                  <a:pt x="14994" y="8635"/>
                </a:cubicBezTo>
                <a:lnTo>
                  <a:pt x="14985" y="8640"/>
                </a:lnTo>
                <a:lnTo>
                  <a:pt x="18225" y="11782"/>
                </a:lnTo>
                <a:lnTo>
                  <a:pt x="16875" y="11782"/>
                </a:lnTo>
                <a:cubicBezTo>
                  <a:pt x="16503" y="11782"/>
                  <a:pt x="16200" y="12001"/>
                  <a:pt x="16200" y="12273"/>
                </a:cubicBezTo>
                <a:cubicBezTo>
                  <a:pt x="16200" y="12365"/>
                  <a:pt x="16244" y="12447"/>
                  <a:pt x="16306" y="12521"/>
                </a:cubicBezTo>
                <a:lnTo>
                  <a:pt x="16296" y="12525"/>
                </a:lnTo>
                <a:lnTo>
                  <a:pt x="19733" y="16691"/>
                </a:lnTo>
                <a:cubicBezTo>
                  <a:pt x="19733" y="16691"/>
                  <a:pt x="1867" y="16691"/>
                  <a:pt x="1867" y="16691"/>
                </a:cubicBezTo>
                <a:close/>
                <a:moveTo>
                  <a:pt x="12150" y="20618"/>
                </a:moveTo>
                <a:lnTo>
                  <a:pt x="9450" y="20618"/>
                </a:lnTo>
                <a:lnTo>
                  <a:pt x="9450" y="17673"/>
                </a:lnTo>
                <a:lnTo>
                  <a:pt x="12150" y="17673"/>
                </a:lnTo>
                <a:cubicBezTo>
                  <a:pt x="12150" y="17673"/>
                  <a:pt x="12150" y="20618"/>
                  <a:pt x="12150" y="20618"/>
                </a:cubicBezTo>
                <a:close/>
                <a:moveTo>
                  <a:pt x="21494" y="16933"/>
                </a:moveTo>
                <a:lnTo>
                  <a:pt x="21503" y="16929"/>
                </a:lnTo>
                <a:lnTo>
                  <a:pt x="18067" y="12764"/>
                </a:lnTo>
                <a:lnTo>
                  <a:pt x="19575" y="12764"/>
                </a:lnTo>
                <a:cubicBezTo>
                  <a:pt x="19948" y="12764"/>
                  <a:pt x="20250" y="12544"/>
                  <a:pt x="20250" y="12273"/>
                </a:cubicBezTo>
                <a:cubicBezTo>
                  <a:pt x="20250" y="12162"/>
                  <a:pt x="20191" y="12066"/>
                  <a:pt x="20106" y="11983"/>
                </a:cubicBezTo>
                <a:lnTo>
                  <a:pt x="20115" y="11978"/>
                </a:lnTo>
                <a:lnTo>
                  <a:pt x="16875" y="8836"/>
                </a:lnTo>
                <a:lnTo>
                  <a:pt x="18225" y="8836"/>
                </a:lnTo>
                <a:cubicBezTo>
                  <a:pt x="18598" y="8836"/>
                  <a:pt x="18900" y="8617"/>
                  <a:pt x="18900" y="8345"/>
                </a:cubicBezTo>
                <a:cubicBezTo>
                  <a:pt x="18900" y="8200"/>
                  <a:pt x="18808" y="8072"/>
                  <a:pt x="18669" y="7982"/>
                </a:cubicBezTo>
                <a:lnTo>
                  <a:pt x="18673" y="7978"/>
                </a:lnTo>
                <a:lnTo>
                  <a:pt x="14980" y="4909"/>
                </a:lnTo>
                <a:lnTo>
                  <a:pt x="16200" y="4909"/>
                </a:lnTo>
                <a:cubicBezTo>
                  <a:pt x="16573" y="4909"/>
                  <a:pt x="16875" y="4690"/>
                  <a:pt x="16875" y="4418"/>
                </a:cubicBezTo>
                <a:cubicBezTo>
                  <a:pt x="16875" y="4283"/>
                  <a:pt x="16800" y="4160"/>
                  <a:pt x="16677" y="4071"/>
                </a:cubicBezTo>
                <a:lnTo>
                  <a:pt x="11277" y="144"/>
                </a:lnTo>
                <a:cubicBezTo>
                  <a:pt x="11155" y="55"/>
                  <a:pt x="10986" y="0"/>
                  <a:pt x="10800" y="0"/>
                </a:cubicBezTo>
                <a:cubicBezTo>
                  <a:pt x="10614" y="0"/>
                  <a:pt x="10445" y="55"/>
                  <a:pt x="10323" y="144"/>
                </a:cubicBezTo>
                <a:lnTo>
                  <a:pt x="4923" y="4071"/>
                </a:lnTo>
                <a:cubicBezTo>
                  <a:pt x="4801" y="4160"/>
                  <a:pt x="4725" y="4283"/>
                  <a:pt x="4725" y="4418"/>
                </a:cubicBezTo>
                <a:cubicBezTo>
                  <a:pt x="4725" y="4690"/>
                  <a:pt x="5028" y="4909"/>
                  <a:pt x="5400" y="4909"/>
                </a:cubicBezTo>
                <a:lnTo>
                  <a:pt x="6619" y="4909"/>
                </a:lnTo>
                <a:lnTo>
                  <a:pt x="2927" y="7978"/>
                </a:lnTo>
                <a:lnTo>
                  <a:pt x="2931" y="7982"/>
                </a:lnTo>
                <a:cubicBezTo>
                  <a:pt x="2792" y="8072"/>
                  <a:pt x="2700" y="8200"/>
                  <a:pt x="2700" y="8345"/>
                </a:cubicBezTo>
                <a:cubicBezTo>
                  <a:pt x="2700" y="8617"/>
                  <a:pt x="3003" y="8836"/>
                  <a:pt x="3375" y="8836"/>
                </a:cubicBezTo>
                <a:lnTo>
                  <a:pt x="4725" y="8836"/>
                </a:lnTo>
                <a:lnTo>
                  <a:pt x="1485" y="11978"/>
                </a:lnTo>
                <a:lnTo>
                  <a:pt x="1494" y="11983"/>
                </a:lnTo>
                <a:cubicBezTo>
                  <a:pt x="1409" y="12066"/>
                  <a:pt x="1350" y="12162"/>
                  <a:pt x="1350" y="12273"/>
                </a:cubicBezTo>
                <a:cubicBezTo>
                  <a:pt x="1350" y="12544"/>
                  <a:pt x="1653" y="12764"/>
                  <a:pt x="2025" y="12764"/>
                </a:cubicBezTo>
                <a:lnTo>
                  <a:pt x="3533" y="12764"/>
                </a:lnTo>
                <a:lnTo>
                  <a:pt x="96" y="16929"/>
                </a:lnTo>
                <a:lnTo>
                  <a:pt x="106" y="16933"/>
                </a:lnTo>
                <a:cubicBezTo>
                  <a:pt x="44" y="17007"/>
                  <a:pt x="0" y="17089"/>
                  <a:pt x="0" y="17182"/>
                </a:cubicBezTo>
                <a:cubicBezTo>
                  <a:pt x="0" y="17453"/>
                  <a:pt x="303" y="17673"/>
                  <a:pt x="675" y="17673"/>
                </a:cubicBezTo>
                <a:lnTo>
                  <a:pt x="8100" y="17673"/>
                </a:lnTo>
                <a:lnTo>
                  <a:pt x="8100" y="21109"/>
                </a:lnTo>
                <a:cubicBezTo>
                  <a:pt x="8100" y="21380"/>
                  <a:pt x="8403" y="21600"/>
                  <a:pt x="8775" y="21600"/>
                </a:cubicBezTo>
                <a:lnTo>
                  <a:pt x="12825" y="21600"/>
                </a:lnTo>
                <a:cubicBezTo>
                  <a:pt x="13198" y="21600"/>
                  <a:pt x="13500" y="21380"/>
                  <a:pt x="13500" y="21109"/>
                </a:cubicBezTo>
                <a:lnTo>
                  <a:pt x="13500" y="17673"/>
                </a:lnTo>
                <a:lnTo>
                  <a:pt x="20925" y="17673"/>
                </a:lnTo>
                <a:cubicBezTo>
                  <a:pt x="21298" y="17673"/>
                  <a:pt x="21600" y="17453"/>
                  <a:pt x="21600" y="17182"/>
                </a:cubicBezTo>
                <a:cubicBezTo>
                  <a:pt x="21600" y="17089"/>
                  <a:pt x="21555" y="17007"/>
                  <a:pt x="21494" y="1693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89" name="Shape 2780"/>
          <p:cNvSpPr/>
          <p:nvPr/>
        </p:nvSpPr>
        <p:spPr>
          <a:xfrm>
            <a:off x="16177652" y="4483707"/>
            <a:ext cx="165425" cy="363936"/>
          </a:xfrm>
          <a:custGeom>
            <a:avLst/>
            <a:gdLst/>
            <a:ahLst/>
            <a:cxnLst>
              <a:cxn ang="0">
                <a:pos x="wd2" y="hd2"/>
              </a:cxn>
              <a:cxn ang="5400000">
                <a:pos x="wd2" y="hd2"/>
              </a:cxn>
              <a:cxn ang="10800000">
                <a:pos x="wd2" y="hd2"/>
              </a:cxn>
              <a:cxn ang="16200000">
                <a:pos x="wd2" y="hd2"/>
              </a:cxn>
            </a:cxnLst>
            <a:rect l="0" t="0" r="r" b="b"/>
            <a:pathLst>
              <a:path w="21600" h="21600" extrusionOk="0">
                <a:moveTo>
                  <a:pt x="19440" y="14727"/>
                </a:moveTo>
                <a:lnTo>
                  <a:pt x="2160" y="14727"/>
                </a:lnTo>
                <a:lnTo>
                  <a:pt x="2160" y="4909"/>
                </a:lnTo>
                <a:cubicBezTo>
                  <a:pt x="2160" y="2740"/>
                  <a:pt x="6028" y="982"/>
                  <a:pt x="10800" y="982"/>
                </a:cubicBezTo>
                <a:cubicBezTo>
                  <a:pt x="15571" y="982"/>
                  <a:pt x="19440" y="2740"/>
                  <a:pt x="19440" y="4909"/>
                </a:cubicBezTo>
                <a:cubicBezTo>
                  <a:pt x="19440" y="4909"/>
                  <a:pt x="19440" y="14727"/>
                  <a:pt x="19440" y="14727"/>
                </a:cubicBezTo>
                <a:close/>
                <a:moveTo>
                  <a:pt x="10800" y="0"/>
                </a:moveTo>
                <a:cubicBezTo>
                  <a:pt x="4835" y="0"/>
                  <a:pt x="0" y="2198"/>
                  <a:pt x="0" y="4909"/>
                </a:cubicBezTo>
                <a:lnTo>
                  <a:pt x="0" y="14727"/>
                </a:lnTo>
                <a:cubicBezTo>
                  <a:pt x="0" y="15269"/>
                  <a:pt x="968" y="15709"/>
                  <a:pt x="2160" y="15709"/>
                </a:cubicBezTo>
                <a:lnTo>
                  <a:pt x="9720" y="15709"/>
                </a:lnTo>
                <a:lnTo>
                  <a:pt x="9720" y="21109"/>
                </a:lnTo>
                <a:cubicBezTo>
                  <a:pt x="9720" y="21380"/>
                  <a:pt x="10204" y="21600"/>
                  <a:pt x="10800" y="21600"/>
                </a:cubicBezTo>
                <a:cubicBezTo>
                  <a:pt x="11396" y="21600"/>
                  <a:pt x="11880" y="21380"/>
                  <a:pt x="11880" y="21109"/>
                </a:cubicBezTo>
                <a:lnTo>
                  <a:pt x="11880" y="15709"/>
                </a:lnTo>
                <a:lnTo>
                  <a:pt x="19440" y="15709"/>
                </a:lnTo>
                <a:cubicBezTo>
                  <a:pt x="20632" y="15709"/>
                  <a:pt x="21600" y="15269"/>
                  <a:pt x="21600" y="14727"/>
                </a:cubicBezTo>
                <a:lnTo>
                  <a:pt x="21600" y="4909"/>
                </a:lnTo>
                <a:cubicBezTo>
                  <a:pt x="21600" y="2198"/>
                  <a:pt x="16765" y="0"/>
                  <a:pt x="10800" y="0"/>
                </a:cubicBezTo>
                <a:moveTo>
                  <a:pt x="7560" y="4909"/>
                </a:moveTo>
                <a:cubicBezTo>
                  <a:pt x="6964" y="4909"/>
                  <a:pt x="6480" y="5129"/>
                  <a:pt x="6480" y="5400"/>
                </a:cubicBezTo>
                <a:lnTo>
                  <a:pt x="6480" y="12273"/>
                </a:lnTo>
                <a:cubicBezTo>
                  <a:pt x="6480" y="12544"/>
                  <a:pt x="6964" y="12764"/>
                  <a:pt x="7560" y="12764"/>
                </a:cubicBezTo>
                <a:cubicBezTo>
                  <a:pt x="8156" y="12764"/>
                  <a:pt x="8640" y="12544"/>
                  <a:pt x="8640" y="12273"/>
                </a:cubicBezTo>
                <a:lnTo>
                  <a:pt x="8640" y="5400"/>
                </a:lnTo>
                <a:cubicBezTo>
                  <a:pt x="8640" y="5129"/>
                  <a:pt x="8156" y="4909"/>
                  <a:pt x="7560" y="4909"/>
                </a:cubicBezTo>
                <a:moveTo>
                  <a:pt x="14040" y="4909"/>
                </a:moveTo>
                <a:cubicBezTo>
                  <a:pt x="13444" y="4909"/>
                  <a:pt x="12960" y="5129"/>
                  <a:pt x="12960" y="5400"/>
                </a:cubicBezTo>
                <a:lnTo>
                  <a:pt x="12960" y="12273"/>
                </a:lnTo>
                <a:cubicBezTo>
                  <a:pt x="12960" y="12544"/>
                  <a:pt x="13444" y="12764"/>
                  <a:pt x="14040" y="12764"/>
                </a:cubicBezTo>
                <a:cubicBezTo>
                  <a:pt x="14636" y="12764"/>
                  <a:pt x="15120" y="12544"/>
                  <a:pt x="15120" y="12273"/>
                </a:cubicBezTo>
                <a:lnTo>
                  <a:pt x="15120" y="5400"/>
                </a:lnTo>
                <a:cubicBezTo>
                  <a:pt x="15120" y="5129"/>
                  <a:pt x="14636" y="4909"/>
                  <a:pt x="14040" y="49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0" name="Shape 2781"/>
          <p:cNvSpPr/>
          <p:nvPr/>
        </p:nvSpPr>
        <p:spPr>
          <a:xfrm>
            <a:off x="16773183"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5891" y="6873"/>
                </a:moveTo>
                <a:cubicBezTo>
                  <a:pt x="6162" y="6873"/>
                  <a:pt x="6382" y="6653"/>
                  <a:pt x="6382" y="6382"/>
                </a:cubicBezTo>
                <a:lnTo>
                  <a:pt x="6382" y="1473"/>
                </a:lnTo>
                <a:cubicBezTo>
                  <a:pt x="6382" y="1201"/>
                  <a:pt x="6162" y="982"/>
                  <a:pt x="5891" y="982"/>
                </a:cubicBezTo>
                <a:cubicBezTo>
                  <a:pt x="5620" y="982"/>
                  <a:pt x="5400" y="1201"/>
                  <a:pt x="5400" y="1473"/>
                </a:cubicBezTo>
                <a:lnTo>
                  <a:pt x="5400" y="6382"/>
                </a:lnTo>
                <a:cubicBezTo>
                  <a:pt x="5400" y="6653"/>
                  <a:pt x="5620" y="6873"/>
                  <a:pt x="5891" y="6873"/>
                </a:cubicBezTo>
                <a:moveTo>
                  <a:pt x="2945" y="5891"/>
                </a:moveTo>
                <a:cubicBezTo>
                  <a:pt x="3216" y="5891"/>
                  <a:pt x="3436" y="5671"/>
                  <a:pt x="3436" y="5400"/>
                </a:cubicBezTo>
                <a:lnTo>
                  <a:pt x="3436" y="2455"/>
                </a:lnTo>
                <a:cubicBezTo>
                  <a:pt x="3436" y="2183"/>
                  <a:pt x="3216" y="1964"/>
                  <a:pt x="2945" y="1964"/>
                </a:cubicBezTo>
                <a:cubicBezTo>
                  <a:pt x="2675" y="1964"/>
                  <a:pt x="2455" y="2183"/>
                  <a:pt x="2455" y="2455"/>
                </a:cubicBezTo>
                <a:lnTo>
                  <a:pt x="2455" y="5400"/>
                </a:lnTo>
                <a:cubicBezTo>
                  <a:pt x="2455" y="5671"/>
                  <a:pt x="2675" y="5891"/>
                  <a:pt x="2945" y="5891"/>
                </a:cubicBezTo>
                <a:moveTo>
                  <a:pt x="18655" y="15218"/>
                </a:moveTo>
                <a:lnTo>
                  <a:pt x="17648" y="15218"/>
                </a:lnTo>
                <a:cubicBezTo>
                  <a:pt x="17660" y="15056"/>
                  <a:pt x="17673" y="14893"/>
                  <a:pt x="17673" y="14727"/>
                </a:cubicBezTo>
                <a:lnTo>
                  <a:pt x="17673" y="11291"/>
                </a:lnTo>
                <a:lnTo>
                  <a:pt x="18655" y="11291"/>
                </a:lnTo>
                <a:cubicBezTo>
                  <a:pt x="19739" y="11291"/>
                  <a:pt x="20618" y="12170"/>
                  <a:pt x="20618" y="13255"/>
                </a:cubicBezTo>
                <a:cubicBezTo>
                  <a:pt x="20618" y="14339"/>
                  <a:pt x="19739" y="15218"/>
                  <a:pt x="18655" y="15218"/>
                </a:cubicBezTo>
                <a:moveTo>
                  <a:pt x="16691" y="14727"/>
                </a:moveTo>
                <a:cubicBezTo>
                  <a:pt x="16691" y="15802"/>
                  <a:pt x="16399" y="16805"/>
                  <a:pt x="15896" y="17673"/>
                </a:cubicBezTo>
                <a:lnTo>
                  <a:pt x="1777" y="17673"/>
                </a:lnTo>
                <a:cubicBezTo>
                  <a:pt x="1274" y="16805"/>
                  <a:pt x="982" y="15802"/>
                  <a:pt x="982" y="14727"/>
                </a:cubicBezTo>
                <a:lnTo>
                  <a:pt x="982" y="8836"/>
                </a:lnTo>
                <a:lnTo>
                  <a:pt x="16691" y="8836"/>
                </a:lnTo>
                <a:cubicBezTo>
                  <a:pt x="16691" y="8836"/>
                  <a:pt x="16691" y="14727"/>
                  <a:pt x="16691" y="14727"/>
                </a:cubicBezTo>
                <a:close/>
                <a:moveTo>
                  <a:pt x="10800" y="20618"/>
                </a:moveTo>
                <a:lnTo>
                  <a:pt x="6873" y="20618"/>
                </a:lnTo>
                <a:cubicBezTo>
                  <a:pt x="5131" y="20618"/>
                  <a:pt x="3569" y="19857"/>
                  <a:pt x="2491" y="18655"/>
                </a:cubicBezTo>
                <a:lnTo>
                  <a:pt x="15182" y="18655"/>
                </a:lnTo>
                <a:cubicBezTo>
                  <a:pt x="14103" y="19857"/>
                  <a:pt x="12542" y="20618"/>
                  <a:pt x="10800" y="20618"/>
                </a:cubicBezTo>
                <a:moveTo>
                  <a:pt x="18655" y="10309"/>
                </a:moveTo>
                <a:lnTo>
                  <a:pt x="17673" y="10309"/>
                </a:lnTo>
                <a:lnTo>
                  <a:pt x="17673" y="8836"/>
                </a:lnTo>
                <a:cubicBezTo>
                  <a:pt x="17673" y="8295"/>
                  <a:pt x="17233" y="7855"/>
                  <a:pt x="16691" y="7855"/>
                </a:cubicBezTo>
                <a:lnTo>
                  <a:pt x="982" y="7855"/>
                </a:lnTo>
                <a:cubicBezTo>
                  <a:pt x="440" y="7855"/>
                  <a:pt x="0" y="8295"/>
                  <a:pt x="0" y="8836"/>
                </a:cubicBezTo>
                <a:lnTo>
                  <a:pt x="0" y="14727"/>
                </a:lnTo>
                <a:cubicBezTo>
                  <a:pt x="0" y="17232"/>
                  <a:pt x="1344" y="19417"/>
                  <a:pt x="3346" y="20618"/>
                </a:cubicBezTo>
                <a:lnTo>
                  <a:pt x="491" y="20618"/>
                </a:lnTo>
                <a:cubicBezTo>
                  <a:pt x="220" y="20618"/>
                  <a:pt x="0" y="20838"/>
                  <a:pt x="0" y="21109"/>
                </a:cubicBezTo>
                <a:cubicBezTo>
                  <a:pt x="0" y="21380"/>
                  <a:pt x="220" y="21600"/>
                  <a:pt x="491" y="21600"/>
                </a:cubicBezTo>
                <a:lnTo>
                  <a:pt x="17182" y="21600"/>
                </a:lnTo>
                <a:cubicBezTo>
                  <a:pt x="17453" y="21600"/>
                  <a:pt x="17673" y="21380"/>
                  <a:pt x="17673" y="21109"/>
                </a:cubicBezTo>
                <a:cubicBezTo>
                  <a:pt x="17673" y="20838"/>
                  <a:pt x="17453" y="20618"/>
                  <a:pt x="17182" y="20618"/>
                </a:cubicBezTo>
                <a:lnTo>
                  <a:pt x="14330" y="20618"/>
                </a:lnTo>
                <a:cubicBezTo>
                  <a:pt x="15925" y="19659"/>
                  <a:pt x="17101" y="18074"/>
                  <a:pt x="17511" y="16200"/>
                </a:cubicBezTo>
                <a:lnTo>
                  <a:pt x="18655" y="16200"/>
                </a:lnTo>
                <a:cubicBezTo>
                  <a:pt x="20281" y="16200"/>
                  <a:pt x="21600" y="14882"/>
                  <a:pt x="21600" y="13255"/>
                </a:cubicBezTo>
                <a:cubicBezTo>
                  <a:pt x="21600" y="11628"/>
                  <a:pt x="20281" y="10309"/>
                  <a:pt x="18655" y="10309"/>
                </a:cubicBezTo>
                <a:moveTo>
                  <a:pt x="11782" y="5891"/>
                </a:moveTo>
                <a:cubicBezTo>
                  <a:pt x="12053" y="5891"/>
                  <a:pt x="12273" y="5671"/>
                  <a:pt x="12273" y="5400"/>
                </a:cubicBezTo>
                <a:lnTo>
                  <a:pt x="12273" y="2455"/>
                </a:lnTo>
                <a:cubicBezTo>
                  <a:pt x="12273" y="2183"/>
                  <a:pt x="12053" y="1964"/>
                  <a:pt x="11782" y="1964"/>
                </a:cubicBezTo>
                <a:cubicBezTo>
                  <a:pt x="11511" y="1964"/>
                  <a:pt x="11291" y="2183"/>
                  <a:pt x="11291" y="2455"/>
                </a:cubicBezTo>
                <a:lnTo>
                  <a:pt x="11291" y="5400"/>
                </a:lnTo>
                <a:cubicBezTo>
                  <a:pt x="11291" y="5671"/>
                  <a:pt x="11511" y="5891"/>
                  <a:pt x="11782" y="5891"/>
                </a:cubicBezTo>
                <a:moveTo>
                  <a:pt x="14727" y="6873"/>
                </a:moveTo>
                <a:cubicBezTo>
                  <a:pt x="14998" y="6873"/>
                  <a:pt x="15218" y="6653"/>
                  <a:pt x="15218" y="6382"/>
                </a:cubicBezTo>
                <a:lnTo>
                  <a:pt x="15218" y="1473"/>
                </a:lnTo>
                <a:cubicBezTo>
                  <a:pt x="15218" y="1201"/>
                  <a:pt x="14998" y="982"/>
                  <a:pt x="14727" y="982"/>
                </a:cubicBezTo>
                <a:cubicBezTo>
                  <a:pt x="14456" y="982"/>
                  <a:pt x="14236" y="1201"/>
                  <a:pt x="14236" y="1473"/>
                </a:cubicBezTo>
                <a:lnTo>
                  <a:pt x="14236" y="6382"/>
                </a:lnTo>
                <a:cubicBezTo>
                  <a:pt x="14236" y="6653"/>
                  <a:pt x="14456" y="6873"/>
                  <a:pt x="14727" y="6873"/>
                </a:cubicBezTo>
                <a:moveTo>
                  <a:pt x="8836" y="5891"/>
                </a:moveTo>
                <a:cubicBezTo>
                  <a:pt x="9107" y="5891"/>
                  <a:pt x="9327" y="5671"/>
                  <a:pt x="9327" y="5400"/>
                </a:cubicBezTo>
                <a:lnTo>
                  <a:pt x="9327" y="491"/>
                </a:lnTo>
                <a:cubicBezTo>
                  <a:pt x="9327" y="220"/>
                  <a:pt x="9107" y="0"/>
                  <a:pt x="8836" y="0"/>
                </a:cubicBezTo>
                <a:cubicBezTo>
                  <a:pt x="8566" y="0"/>
                  <a:pt x="8345" y="220"/>
                  <a:pt x="8345" y="491"/>
                </a:cubicBezTo>
                <a:lnTo>
                  <a:pt x="8345" y="5400"/>
                </a:lnTo>
                <a:cubicBezTo>
                  <a:pt x="8345" y="5671"/>
                  <a:pt x="8566" y="5891"/>
                  <a:pt x="8836"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1" name="Shape 2782"/>
          <p:cNvSpPr/>
          <p:nvPr/>
        </p:nvSpPr>
        <p:spPr>
          <a:xfrm>
            <a:off x="17467969" y="4508522"/>
            <a:ext cx="363936" cy="314308"/>
          </a:xfrm>
          <a:custGeom>
            <a:avLst/>
            <a:gdLst/>
            <a:ahLst/>
            <a:cxnLst>
              <a:cxn ang="0">
                <a:pos x="wd2" y="hd2"/>
              </a:cxn>
              <a:cxn ang="5400000">
                <a:pos x="wd2" y="hd2"/>
              </a:cxn>
              <a:cxn ang="10800000">
                <a:pos x="wd2" y="hd2"/>
              </a:cxn>
              <a:cxn ang="16200000">
                <a:pos x="wd2" y="hd2"/>
              </a:cxn>
            </a:cxnLst>
            <a:rect l="0" t="0" r="r" b="b"/>
            <a:pathLst>
              <a:path w="20683" h="20545" extrusionOk="0">
                <a:moveTo>
                  <a:pt x="9621" y="9676"/>
                </a:moveTo>
                <a:cubicBezTo>
                  <a:pt x="9621" y="9676"/>
                  <a:pt x="9621" y="9675"/>
                  <a:pt x="9621" y="9675"/>
                </a:cubicBezTo>
                <a:lnTo>
                  <a:pt x="9620" y="9674"/>
                </a:lnTo>
                <a:cubicBezTo>
                  <a:pt x="9620" y="9674"/>
                  <a:pt x="9621" y="9676"/>
                  <a:pt x="9621" y="9676"/>
                </a:cubicBezTo>
                <a:close/>
                <a:moveTo>
                  <a:pt x="19582" y="1266"/>
                </a:moveTo>
                <a:cubicBezTo>
                  <a:pt x="18115" y="-422"/>
                  <a:pt x="15737" y="-422"/>
                  <a:pt x="14270" y="1266"/>
                </a:cubicBezTo>
                <a:lnTo>
                  <a:pt x="14934" y="2030"/>
                </a:lnTo>
                <a:cubicBezTo>
                  <a:pt x="16034" y="765"/>
                  <a:pt x="17818" y="765"/>
                  <a:pt x="18918" y="2030"/>
                </a:cubicBezTo>
                <a:cubicBezTo>
                  <a:pt x="20019" y="3297"/>
                  <a:pt x="20019" y="5351"/>
                  <a:pt x="18918" y="6618"/>
                </a:cubicBezTo>
                <a:lnTo>
                  <a:pt x="8956" y="17881"/>
                </a:lnTo>
                <a:lnTo>
                  <a:pt x="9621" y="18645"/>
                </a:lnTo>
                <a:lnTo>
                  <a:pt x="19582" y="7382"/>
                </a:lnTo>
                <a:cubicBezTo>
                  <a:pt x="21050" y="5693"/>
                  <a:pt x="21050" y="2955"/>
                  <a:pt x="19582" y="1266"/>
                </a:cubicBezTo>
                <a:moveTo>
                  <a:pt x="2315" y="17881"/>
                </a:moveTo>
                <a:cubicBezTo>
                  <a:pt x="481" y="15770"/>
                  <a:pt x="481" y="12551"/>
                  <a:pt x="2315" y="10439"/>
                </a:cubicBezTo>
                <a:cubicBezTo>
                  <a:pt x="2317" y="10437"/>
                  <a:pt x="2320" y="10434"/>
                  <a:pt x="2323" y="10431"/>
                </a:cubicBezTo>
                <a:lnTo>
                  <a:pt x="2323" y="10431"/>
                </a:lnTo>
                <a:lnTo>
                  <a:pt x="9289" y="2413"/>
                </a:lnTo>
                <a:cubicBezTo>
                  <a:pt x="9472" y="2201"/>
                  <a:pt x="9472" y="1859"/>
                  <a:pt x="9289" y="1648"/>
                </a:cubicBezTo>
                <a:cubicBezTo>
                  <a:pt x="9105" y="1437"/>
                  <a:pt x="8808" y="1437"/>
                  <a:pt x="8624" y="1648"/>
                </a:cubicBezTo>
                <a:lnTo>
                  <a:pt x="1651" y="9675"/>
                </a:lnTo>
                <a:cubicBezTo>
                  <a:pt x="-550" y="12208"/>
                  <a:pt x="-550" y="16112"/>
                  <a:pt x="1651" y="18645"/>
                </a:cubicBezTo>
                <a:cubicBezTo>
                  <a:pt x="3852" y="21178"/>
                  <a:pt x="7420" y="21178"/>
                  <a:pt x="9621" y="18645"/>
                </a:cubicBezTo>
                <a:lnTo>
                  <a:pt x="8948" y="17889"/>
                </a:lnTo>
                <a:cubicBezTo>
                  <a:pt x="7114" y="19991"/>
                  <a:pt x="4147" y="19989"/>
                  <a:pt x="2315" y="17881"/>
                </a:cubicBezTo>
                <a:moveTo>
                  <a:pt x="6300" y="13497"/>
                </a:moveTo>
                <a:cubicBezTo>
                  <a:pt x="7033" y="14341"/>
                  <a:pt x="8223" y="14341"/>
                  <a:pt x="8956" y="13497"/>
                </a:cubicBezTo>
                <a:lnTo>
                  <a:pt x="13937" y="7764"/>
                </a:lnTo>
                <a:cubicBezTo>
                  <a:pt x="14121" y="7553"/>
                  <a:pt x="14121" y="7211"/>
                  <a:pt x="13937" y="7000"/>
                </a:cubicBezTo>
                <a:cubicBezTo>
                  <a:pt x="13754" y="6789"/>
                  <a:pt x="13457" y="6789"/>
                  <a:pt x="13273" y="7000"/>
                </a:cubicBezTo>
                <a:lnTo>
                  <a:pt x="8292" y="12732"/>
                </a:lnTo>
                <a:cubicBezTo>
                  <a:pt x="7926" y="13155"/>
                  <a:pt x="7331" y="13155"/>
                  <a:pt x="6964" y="12732"/>
                </a:cubicBezTo>
                <a:cubicBezTo>
                  <a:pt x="6597" y="12310"/>
                  <a:pt x="6597" y="11626"/>
                  <a:pt x="6964" y="11204"/>
                </a:cubicBezTo>
                <a:lnTo>
                  <a:pt x="8292" y="9675"/>
                </a:lnTo>
                <a:lnTo>
                  <a:pt x="14934" y="2030"/>
                </a:lnTo>
                <a:lnTo>
                  <a:pt x="14270" y="1266"/>
                </a:lnTo>
                <a:lnTo>
                  <a:pt x="6300" y="10439"/>
                </a:lnTo>
                <a:cubicBezTo>
                  <a:pt x="5566" y="11284"/>
                  <a:pt x="5566" y="12653"/>
                  <a:pt x="6300" y="1349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2" name="Shape 2783"/>
          <p:cNvSpPr/>
          <p:nvPr/>
        </p:nvSpPr>
        <p:spPr>
          <a:xfrm>
            <a:off x="18162756" y="4508522"/>
            <a:ext cx="363936" cy="314308"/>
          </a:xfrm>
          <a:custGeom>
            <a:avLst/>
            <a:gdLst/>
            <a:ahLst/>
            <a:cxnLst>
              <a:cxn ang="0">
                <a:pos x="wd2" y="hd2"/>
              </a:cxn>
              <a:cxn ang="5400000">
                <a:pos x="wd2" y="hd2"/>
              </a:cxn>
              <a:cxn ang="10800000">
                <a:pos x="wd2" y="hd2"/>
              </a:cxn>
              <a:cxn ang="16200000">
                <a:pos x="wd2" y="hd2"/>
              </a:cxn>
            </a:cxnLst>
            <a:rect l="0" t="0" r="r" b="b"/>
            <a:pathLst>
              <a:path w="21600" h="21600" extrusionOk="0">
                <a:moveTo>
                  <a:pt x="10800" y="15855"/>
                </a:moveTo>
                <a:lnTo>
                  <a:pt x="1633" y="10800"/>
                </a:lnTo>
                <a:lnTo>
                  <a:pt x="4615" y="9156"/>
                </a:lnTo>
                <a:lnTo>
                  <a:pt x="10589" y="12450"/>
                </a:lnTo>
                <a:lnTo>
                  <a:pt x="10591" y="12446"/>
                </a:lnTo>
                <a:cubicBezTo>
                  <a:pt x="10654" y="12482"/>
                  <a:pt x="10724" y="12505"/>
                  <a:pt x="10800" y="12505"/>
                </a:cubicBezTo>
                <a:cubicBezTo>
                  <a:pt x="10876" y="12505"/>
                  <a:pt x="10946" y="12482"/>
                  <a:pt x="11009" y="12446"/>
                </a:cubicBezTo>
                <a:lnTo>
                  <a:pt x="11011" y="12450"/>
                </a:lnTo>
                <a:lnTo>
                  <a:pt x="16985" y="9156"/>
                </a:lnTo>
                <a:lnTo>
                  <a:pt x="19967" y="10800"/>
                </a:lnTo>
                <a:cubicBezTo>
                  <a:pt x="19967" y="10800"/>
                  <a:pt x="10800" y="15855"/>
                  <a:pt x="10800" y="15855"/>
                </a:cubicBezTo>
                <a:close/>
                <a:moveTo>
                  <a:pt x="19967" y="15347"/>
                </a:moveTo>
                <a:lnTo>
                  <a:pt x="10800" y="20402"/>
                </a:lnTo>
                <a:lnTo>
                  <a:pt x="1633" y="15347"/>
                </a:lnTo>
                <a:lnTo>
                  <a:pt x="4615" y="13703"/>
                </a:lnTo>
                <a:lnTo>
                  <a:pt x="10589" y="16997"/>
                </a:lnTo>
                <a:lnTo>
                  <a:pt x="10591" y="16994"/>
                </a:lnTo>
                <a:cubicBezTo>
                  <a:pt x="10654" y="17029"/>
                  <a:pt x="10724" y="17053"/>
                  <a:pt x="10800" y="17053"/>
                </a:cubicBezTo>
                <a:cubicBezTo>
                  <a:pt x="10876" y="17053"/>
                  <a:pt x="10946" y="17029"/>
                  <a:pt x="11009" y="16994"/>
                </a:cubicBezTo>
                <a:lnTo>
                  <a:pt x="11011" y="16997"/>
                </a:lnTo>
                <a:lnTo>
                  <a:pt x="16985" y="13703"/>
                </a:lnTo>
                <a:cubicBezTo>
                  <a:pt x="16985" y="13703"/>
                  <a:pt x="19967" y="15347"/>
                  <a:pt x="19967" y="15347"/>
                </a:cubicBezTo>
                <a:close/>
                <a:moveTo>
                  <a:pt x="1633" y="6253"/>
                </a:moveTo>
                <a:lnTo>
                  <a:pt x="10800" y="1198"/>
                </a:lnTo>
                <a:lnTo>
                  <a:pt x="19967" y="6253"/>
                </a:lnTo>
                <a:lnTo>
                  <a:pt x="10800" y="11307"/>
                </a:lnTo>
                <a:cubicBezTo>
                  <a:pt x="10800" y="11307"/>
                  <a:pt x="1633" y="6253"/>
                  <a:pt x="1633" y="6253"/>
                </a:cubicBezTo>
                <a:close/>
                <a:moveTo>
                  <a:pt x="21600" y="10800"/>
                </a:moveTo>
                <a:cubicBezTo>
                  <a:pt x="21600" y="10574"/>
                  <a:pt x="21484" y="10383"/>
                  <a:pt x="21319" y="10290"/>
                </a:cubicBezTo>
                <a:lnTo>
                  <a:pt x="21320" y="10287"/>
                </a:lnTo>
                <a:lnTo>
                  <a:pt x="18127" y="8526"/>
                </a:lnTo>
                <a:lnTo>
                  <a:pt x="21320" y="6766"/>
                </a:lnTo>
                <a:lnTo>
                  <a:pt x="21319" y="6762"/>
                </a:lnTo>
                <a:cubicBezTo>
                  <a:pt x="21484" y="6671"/>
                  <a:pt x="21600" y="6479"/>
                  <a:pt x="21600" y="6253"/>
                </a:cubicBezTo>
                <a:cubicBezTo>
                  <a:pt x="21600" y="6027"/>
                  <a:pt x="21484" y="5835"/>
                  <a:pt x="21319" y="5743"/>
                </a:cubicBezTo>
                <a:lnTo>
                  <a:pt x="21320" y="5740"/>
                </a:lnTo>
                <a:lnTo>
                  <a:pt x="11011" y="56"/>
                </a:lnTo>
                <a:lnTo>
                  <a:pt x="11009" y="59"/>
                </a:lnTo>
                <a:cubicBezTo>
                  <a:pt x="10946" y="23"/>
                  <a:pt x="10876" y="0"/>
                  <a:pt x="10800" y="0"/>
                </a:cubicBezTo>
                <a:cubicBezTo>
                  <a:pt x="10724" y="0"/>
                  <a:pt x="10654" y="23"/>
                  <a:pt x="10591" y="59"/>
                </a:cubicBezTo>
                <a:lnTo>
                  <a:pt x="10589" y="56"/>
                </a:lnTo>
                <a:lnTo>
                  <a:pt x="280" y="5740"/>
                </a:lnTo>
                <a:lnTo>
                  <a:pt x="281" y="5743"/>
                </a:lnTo>
                <a:cubicBezTo>
                  <a:pt x="116" y="5835"/>
                  <a:pt x="0" y="6027"/>
                  <a:pt x="0" y="6253"/>
                </a:cubicBezTo>
                <a:cubicBezTo>
                  <a:pt x="0" y="6479"/>
                  <a:pt x="116" y="6671"/>
                  <a:pt x="281" y="6762"/>
                </a:cubicBezTo>
                <a:lnTo>
                  <a:pt x="280" y="6766"/>
                </a:lnTo>
                <a:lnTo>
                  <a:pt x="3473" y="8526"/>
                </a:lnTo>
                <a:lnTo>
                  <a:pt x="280" y="10287"/>
                </a:lnTo>
                <a:lnTo>
                  <a:pt x="281" y="10290"/>
                </a:lnTo>
                <a:cubicBezTo>
                  <a:pt x="116" y="10383"/>
                  <a:pt x="0" y="10574"/>
                  <a:pt x="0" y="10800"/>
                </a:cubicBezTo>
                <a:cubicBezTo>
                  <a:pt x="0" y="11026"/>
                  <a:pt x="116" y="11218"/>
                  <a:pt x="281" y="11310"/>
                </a:cubicBezTo>
                <a:lnTo>
                  <a:pt x="280" y="11313"/>
                </a:lnTo>
                <a:lnTo>
                  <a:pt x="3473" y="13074"/>
                </a:lnTo>
                <a:lnTo>
                  <a:pt x="280" y="14834"/>
                </a:lnTo>
                <a:lnTo>
                  <a:pt x="281" y="14838"/>
                </a:lnTo>
                <a:cubicBezTo>
                  <a:pt x="116" y="14930"/>
                  <a:pt x="0" y="15121"/>
                  <a:pt x="0" y="15347"/>
                </a:cubicBezTo>
                <a:cubicBezTo>
                  <a:pt x="0" y="15574"/>
                  <a:pt x="116" y="15765"/>
                  <a:pt x="281" y="15857"/>
                </a:cubicBezTo>
                <a:lnTo>
                  <a:pt x="280" y="15860"/>
                </a:lnTo>
                <a:lnTo>
                  <a:pt x="10589" y="21544"/>
                </a:lnTo>
                <a:lnTo>
                  <a:pt x="10591" y="21541"/>
                </a:lnTo>
                <a:cubicBezTo>
                  <a:pt x="10654" y="21577"/>
                  <a:pt x="10724" y="21600"/>
                  <a:pt x="10800" y="21600"/>
                </a:cubicBezTo>
                <a:cubicBezTo>
                  <a:pt x="10876" y="21600"/>
                  <a:pt x="10946" y="21577"/>
                  <a:pt x="11009" y="21541"/>
                </a:cubicBezTo>
                <a:lnTo>
                  <a:pt x="11011" y="21544"/>
                </a:lnTo>
                <a:lnTo>
                  <a:pt x="21320" y="15860"/>
                </a:lnTo>
                <a:lnTo>
                  <a:pt x="21319" y="15857"/>
                </a:lnTo>
                <a:cubicBezTo>
                  <a:pt x="21484" y="15765"/>
                  <a:pt x="21600" y="15574"/>
                  <a:pt x="21600" y="15347"/>
                </a:cubicBezTo>
                <a:cubicBezTo>
                  <a:pt x="21600" y="15121"/>
                  <a:pt x="21484" y="14930"/>
                  <a:pt x="21319" y="14838"/>
                </a:cubicBezTo>
                <a:lnTo>
                  <a:pt x="21320" y="14834"/>
                </a:lnTo>
                <a:lnTo>
                  <a:pt x="18127" y="13074"/>
                </a:lnTo>
                <a:lnTo>
                  <a:pt x="21320" y="11313"/>
                </a:lnTo>
                <a:lnTo>
                  <a:pt x="21319" y="11310"/>
                </a:lnTo>
                <a:cubicBezTo>
                  <a:pt x="21484" y="11218"/>
                  <a:pt x="21600" y="11026"/>
                  <a:pt x="21600"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3" name="Shape 2784"/>
          <p:cNvSpPr/>
          <p:nvPr/>
        </p:nvSpPr>
        <p:spPr>
          <a:xfrm>
            <a:off x="18857542" y="4483707"/>
            <a:ext cx="363936" cy="363936"/>
          </a:xfrm>
          <a:custGeom>
            <a:avLst/>
            <a:gdLst/>
            <a:ahLst/>
            <a:cxnLst>
              <a:cxn ang="0">
                <a:pos x="wd2" y="hd2"/>
              </a:cxn>
              <a:cxn ang="5400000">
                <a:pos x="wd2" y="hd2"/>
              </a:cxn>
              <a:cxn ang="10800000">
                <a:pos x="wd2" y="hd2"/>
              </a:cxn>
              <a:cxn ang="16200000">
                <a:pos x="wd2" y="hd2"/>
              </a:cxn>
            </a:cxnLst>
            <a:rect l="0" t="0" r="r" b="b"/>
            <a:pathLst>
              <a:path w="21600" h="21600" extrusionOk="0">
                <a:moveTo>
                  <a:pt x="20353" y="11229"/>
                </a:moveTo>
                <a:lnTo>
                  <a:pt x="20356" y="11234"/>
                </a:lnTo>
                <a:lnTo>
                  <a:pt x="11029" y="16143"/>
                </a:lnTo>
                <a:lnTo>
                  <a:pt x="11026" y="16138"/>
                </a:lnTo>
                <a:cubicBezTo>
                  <a:pt x="10957" y="16174"/>
                  <a:pt x="10883" y="16200"/>
                  <a:pt x="10800" y="16200"/>
                </a:cubicBezTo>
                <a:cubicBezTo>
                  <a:pt x="10717" y="16200"/>
                  <a:pt x="10643" y="16174"/>
                  <a:pt x="10574" y="16138"/>
                </a:cubicBezTo>
                <a:lnTo>
                  <a:pt x="10571" y="16143"/>
                </a:lnTo>
                <a:lnTo>
                  <a:pt x="1244" y="11234"/>
                </a:lnTo>
                <a:lnTo>
                  <a:pt x="1247" y="11229"/>
                </a:lnTo>
                <a:cubicBezTo>
                  <a:pt x="1091" y="11147"/>
                  <a:pt x="982" y="10988"/>
                  <a:pt x="982" y="10800"/>
                </a:cubicBezTo>
                <a:cubicBezTo>
                  <a:pt x="982" y="10612"/>
                  <a:pt x="1091" y="10453"/>
                  <a:pt x="1247" y="10371"/>
                </a:cubicBezTo>
                <a:lnTo>
                  <a:pt x="1244" y="10366"/>
                </a:lnTo>
                <a:lnTo>
                  <a:pt x="3562" y="9146"/>
                </a:lnTo>
                <a:lnTo>
                  <a:pt x="10113" y="12594"/>
                </a:lnTo>
                <a:lnTo>
                  <a:pt x="10117" y="12588"/>
                </a:lnTo>
                <a:cubicBezTo>
                  <a:pt x="10322" y="12697"/>
                  <a:pt x="10552" y="12764"/>
                  <a:pt x="10800" y="12764"/>
                </a:cubicBezTo>
                <a:cubicBezTo>
                  <a:pt x="11048" y="12764"/>
                  <a:pt x="11278" y="12697"/>
                  <a:pt x="11483" y="12588"/>
                </a:cubicBezTo>
                <a:lnTo>
                  <a:pt x="11486" y="12594"/>
                </a:lnTo>
                <a:lnTo>
                  <a:pt x="18038" y="9146"/>
                </a:lnTo>
                <a:lnTo>
                  <a:pt x="20356" y="10366"/>
                </a:lnTo>
                <a:lnTo>
                  <a:pt x="20353" y="10371"/>
                </a:lnTo>
                <a:cubicBezTo>
                  <a:pt x="20509" y="10453"/>
                  <a:pt x="20618" y="10612"/>
                  <a:pt x="20618" y="10800"/>
                </a:cubicBezTo>
                <a:cubicBezTo>
                  <a:pt x="20618" y="10988"/>
                  <a:pt x="20509" y="11147"/>
                  <a:pt x="20353" y="11229"/>
                </a:cubicBezTo>
                <a:moveTo>
                  <a:pt x="20356" y="14784"/>
                </a:moveTo>
                <a:lnTo>
                  <a:pt x="20353" y="14790"/>
                </a:lnTo>
                <a:cubicBezTo>
                  <a:pt x="20509" y="14872"/>
                  <a:pt x="20618" y="15030"/>
                  <a:pt x="20618" y="15218"/>
                </a:cubicBezTo>
                <a:cubicBezTo>
                  <a:pt x="20618" y="15407"/>
                  <a:pt x="20509" y="15565"/>
                  <a:pt x="20353" y="15647"/>
                </a:cubicBezTo>
                <a:lnTo>
                  <a:pt x="20356" y="15653"/>
                </a:lnTo>
                <a:lnTo>
                  <a:pt x="11029" y="20562"/>
                </a:lnTo>
                <a:lnTo>
                  <a:pt x="11026" y="20556"/>
                </a:lnTo>
                <a:cubicBezTo>
                  <a:pt x="10957" y="20592"/>
                  <a:pt x="10883" y="20618"/>
                  <a:pt x="10800" y="20618"/>
                </a:cubicBezTo>
                <a:cubicBezTo>
                  <a:pt x="10717" y="20618"/>
                  <a:pt x="10643" y="20592"/>
                  <a:pt x="10574" y="20556"/>
                </a:cubicBezTo>
                <a:lnTo>
                  <a:pt x="10571" y="20562"/>
                </a:lnTo>
                <a:lnTo>
                  <a:pt x="1244" y="15653"/>
                </a:lnTo>
                <a:lnTo>
                  <a:pt x="1247" y="15647"/>
                </a:lnTo>
                <a:cubicBezTo>
                  <a:pt x="1091" y="15565"/>
                  <a:pt x="982" y="15407"/>
                  <a:pt x="982" y="15218"/>
                </a:cubicBezTo>
                <a:cubicBezTo>
                  <a:pt x="982" y="15030"/>
                  <a:pt x="1091" y="14872"/>
                  <a:pt x="1247" y="14790"/>
                </a:cubicBezTo>
                <a:lnTo>
                  <a:pt x="1244" y="14784"/>
                </a:lnTo>
                <a:lnTo>
                  <a:pt x="3562" y="13564"/>
                </a:lnTo>
                <a:lnTo>
                  <a:pt x="10113" y="17012"/>
                </a:lnTo>
                <a:lnTo>
                  <a:pt x="10117" y="17006"/>
                </a:lnTo>
                <a:cubicBezTo>
                  <a:pt x="10322" y="17115"/>
                  <a:pt x="10552" y="17182"/>
                  <a:pt x="10800" y="17182"/>
                </a:cubicBezTo>
                <a:cubicBezTo>
                  <a:pt x="11048" y="17182"/>
                  <a:pt x="11278" y="17115"/>
                  <a:pt x="11483" y="17006"/>
                </a:cubicBezTo>
                <a:lnTo>
                  <a:pt x="11486" y="17012"/>
                </a:lnTo>
                <a:lnTo>
                  <a:pt x="18038" y="13564"/>
                </a:lnTo>
                <a:cubicBezTo>
                  <a:pt x="18038" y="13564"/>
                  <a:pt x="20356" y="14784"/>
                  <a:pt x="20356" y="14784"/>
                </a:cubicBezTo>
                <a:close/>
                <a:moveTo>
                  <a:pt x="1244" y="6816"/>
                </a:moveTo>
                <a:lnTo>
                  <a:pt x="1247" y="6811"/>
                </a:lnTo>
                <a:cubicBezTo>
                  <a:pt x="1091" y="6728"/>
                  <a:pt x="982" y="6570"/>
                  <a:pt x="982" y="6382"/>
                </a:cubicBezTo>
                <a:cubicBezTo>
                  <a:pt x="982" y="6194"/>
                  <a:pt x="1091" y="6035"/>
                  <a:pt x="1247" y="5953"/>
                </a:cubicBezTo>
                <a:lnTo>
                  <a:pt x="1244" y="5947"/>
                </a:lnTo>
                <a:lnTo>
                  <a:pt x="10571" y="1038"/>
                </a:lnTo>
                <a:lnTo>
                  <a:pt x="10574" y="1044"/>
                </a:lnTo>
                <a:cubicBezTo>
                  <a:pt x="10643" y="1008"/>
                  <a:pt x="10717" y="982"/>
                  <a:pt x="10800" y="982"/>
                </a:cubicBezTo>
                <a:cubicBezTo>
                  <a:pt x="10883" y="982"/>
                  <a:pt x="10957" y="1008"/>
                  <a:pt x="11026" y="1044"/>
                </a:cubicBezTo>
                <a:lnTo>
                  <a:pt x="11029" y="1038"/>
                </a:lnTo>
                <a:lnTo>
                  <a:pt x="20356" y="5947"/>
                </a:lnTo>
                <a:lnTo>
                  <a:pt x="20353" y="5953"/>
                </a:lnTo>
                <a:cubicBezTo>
                  <a:pt x="20509" y="6035"/>
                  <a:pt x="20618" y="6194"/>
                  <a:pt x="20618" y="6382"/>
                </a:cubicBezTo>
                <a:cubicBezTo>
                  <a:pt x="20618" y="6570"/>
                  <a:pt x="20509" y="6728"/>
                  <a:pt x="20353" y="6811"/>
                </a:cubicBezTo>
                <a:lnTo>
                  <a:pt x="20356" y="6816"/>
                </a:lnTo>
                <a:lnTo>
                  <a:pt x="11029" y="11725"/>
                </a:lnTo>
                <a:lnTo>
                  <a:pt x="11026" y="11720"/>
                </a:lnTo>
                <a:cubicBezTo>
                  <a:pt x="10957" y="11756"/>
                  <a:pt x="10883" y="11782"/>
                  <a:pt x="10800" y="11782"/>
                </a:cubicBezTo>
                <a:cubicBezTo>
                  <a:pt x="10717" y="11782"/>
                  <a:pt x="10643" y="11756"/>
                  <a:pt x="10574" y="11720"/>
                </a:cubicBezTo>
                <a:lnTo>
                  <a:pt x="10571" y="11725"/>
                </a:lnTo>
                <a:cubicBezTo>
                  <a:pt x="10571" y="11725"/>
                  <a:pt x="1244" y="6816"/>
                  <a:pt x="1244" y="6816"/>
                </a:cubicBezTo>
                <a:close/>
                <a:moveTo>
                  <a:pt x="21600" y="10800"/>
                </a:moveTo>
                <a:cubicBezTo>
                  <a:pt x="21600" y="10234"/>
                  <a:pt x="21278" y="9749"/>
                  <a:pt x="20810" y="9503"/>
                </a:cubicBezTo>
                <a:lnTo>
                  <a:pt x="20813" y="9497"/>
                </a:lnTo>
                <a:lnTo>
                  <a:pt x="19092" y="8591"/>
                </a:lnTo>
                <a:lnTo>
                  <a:pt x="20813" y="7685"/>
                </a:lnTo>
                <a:lnTo>
                  <a:pt x="20810" y="7679"/>
                </a:lnTo>
                <a:cubicBezTo>
                  <a:pt x="21278" y="7433"/>
                  <a:pt x="21600" y="6948"/>
                  <a:pt x="21600" y="6382"/>
                </a:cubicBezTo>
                <a:cubicBezTo>
                  <a:pt x="21600" y="5816"/>
                  <a:pt x="21278" y="5331"/>
                  <a:pt x="20810" y="5085"/>
                </a:cubicBezTo>
                <a:lnTo>
                  <a:pt x="20813" y="5079"/>
                </a:lnTo>
                <a:lnTo>
                  <a:pt x="11486" y="170"/>
                </a:lnTo>
                <a:lnTo>
                  <a:pt x="11483" y="175"/>
                </a:lnTo>
                <a:cubicBezTo>
                  <a:pt x="11278" y="67"/>
                  <a:pt x="11048" y="0"/>
                  <a:pt x="10800" y="0"/>
                </a:cubicBezTo>
                <a:cubicBezTo>
                  <a:pt x="10552" y="0"/>
                  <a:pt x="10322" y="67"/>
                  <a:pt x="10117" y="175"/>
                </a:cubicBezTo>
                <a:lnTo>
                  <a:pt x="10113" y="170"/>
                </a:lnTo>
                <a:lnTo>
                  <a:pt x="786" y="5079"/>
                </a:lnTo>
                <a:lnTo>
                  <a:pt x="790" y="5085"/>
                </a:lnTo>
                <a:cubicBezTo>
                  <a:pt x="322" y="5331"/>
                  <a:pt x="0" y="5816"/>
                  <a:pt x="0" y="6382"/>
                </a:cubicBezTo>
                <a:cubicBezTo>
                  <a:pt x="0" y="6948"/>
                  <a:pt x="322" y="7433"/>
                  <a:pt x="790" y="7679"/>
                </a:cubicBezTo>
                <a:lnTo>
                  <a:pt x="786" y="7685"/>
                </a:lnTo>
                <a:lnTo>
                  <a:pt x="2508" y="8591"/>
                </a:lnTo>
                <a:lnTo>
                  <a:pt x="786" y="9497"/>
                </a:lnTo>
                <a:lnTo>
                  <a:pt x="790" y="9503"/>
                </a:lnTo>
                <a:cubicBezTo>
                  <a:pt x="322" y="9749"/>
                  <a:pt x="0" y="10234"/>
                  <a:pt x="0" y="10800"/>
                </a:cubicBezTo>
                <a:cubicBezTo>
                  <a:pt x="0" y="11366"/>
                  <a:pt x="322" y="11851"/>
                  <a:pt x="790" y="12097"/>
                </a:cubicBezTo>
                <a:lnTo>
                  <a:pt x="786" y="12103"/>
                </a:lnTo>
                <a:lnTo>
                  <a:pt x="2508" y="13009"/>
                </a:lnTo>
                <a:lnTo>
                  <a:pt x="786" y="13915"/>
                </a:lnTo>
                <a:lnTo>
                  <a:pt x="790" y="13921"/>
                </a:lnTo>
                <a:cubicBezTo>
                  <a:pt x="322" y="14167"/>
                  <a:pt x="0" y="14652"/>
                  <a:pt x="0" y="15218"/>
                </a:cubicBezTo>
                <a:cubicBezTo>
                  <a:pt x="0" y="15784"/>
                  <a:pt x="322" y="16269"/>
                  <a:pt x="790" y="16515"/>
                </a:cubicBezTo>
                <a:lnTo>
                  <a:pt x="786" y="16521"/>
                </a:lnTo>
                <a:lnTo>
                  <a:pt x="10113" y="21430"/>
                </a:lnTo>
                <a:lnTo>
                  <a:pt x="10117" y="21425"/>
                </a:lnTo>
                <a:cubicBezTo>
                  <a:pt x="10322" y="21533"/>
                  <a:pt x="10552" y="21600"/>
                  <a:pt x="10800" y="21600"/>
                </a:cubicBezTo>
                <a:cubicBezTo>
                  <a:pt x="11048" y="21600"/>
                  <a:pt x="11278" y="21533"/>
                  <a:pt x="11483" y="21425"/>
                </a:cubicBezTo>
                <a:lnTo>
                  <a:pt x="11486" y="21430"/>
                </a:lnTo>
                <a:lnTo>
                  <a:pt x="20813" y="16521"/>
                </a:lnTo>
                <a:lnTo>
                  <a:pt x="20810" y="16515"/>
                </a:lnTo>
                <a:cubicBezTo>
                  <a:pt x="21278" y="16269"/>
                  <a:pt x="21600" y="15784"/>
                  <a:pt x="21600" y="15218"/>
                </a:cubicBezTo>
                <a:cubicBezTo>
                  <a:pt x="21600" y="14652"/>
                  <a:pt x="21278" y="14167"/>
                  <a:pt x="20810" y="13921"/>
                </a:cubicBezTo>
                <a:lnTo>
                  <a:pt x="20813" y="13915"/>
                </a:lnTo>
                <a:lnTo>
                  <a:pt x="19092" y="13009"/>
                </a:lnTo>
                <a:lnTo>
                  <a:pt x="20813" y="12103"/>
                </a:lnTo>
                <a:lnTo>
                  <a:pt x="20810" y="12097"/>
                </a:lnTo>
                <a:cubicBezTo>
                  <a:pt x="21278" y="11851"/>
                  <a:pt x="21600" y="11366"/>
                  <a:pt x="21600"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4" name="Shape 2785"/>
          <p:cNvSpPr/>
          <p:nvPr/>
        </p:nvSpPr>
        <p:spPr>
          <a:xfrm>
            <a:off x="19552328" y="4516792"/>
            <a:ext cx="363936" cy="297766"/>
          </a:xfrm>
          <a:custGeom>
            <a:avLst/>
            <a:gdLst/>
            <a:ahLst/>
            <a:cxnLst>
              <a:cxn ang="0">
                <a:pos x="wd2" y="hd2"/>
              </a:cxn>
              <a:cxn ang="5400000">
                <a:pos x="wd2" y="hd2"/>
              </a:cxn>
              <a:cxn ang="10800000">
                <a:pos x="wd2" y="hd2"/>
              </a:cxn>
              <a:cxn ang="16200000">
                <a:pos x="wd2" y="hd2"/>
              </a:cxn>
            </a:cxnLst>
            <a:rect l="0" t="0" r="r" b="b"/>
            <a:pathLst>
              <a:path w="21600" h="21600" extrusionOk="0">
                <a:moveTo>
                  <a:pt x="16691" y="20400"/>
                </a:moveTo>
                <a:cubicBezTo>
                  <a:pt x="14522" y="20400"/>
                  <a:pt x="12764" y="18251"/>
                  <a:pt x="12764" y="15600"/>
                </a:cubicBezTo>
                <a:cubicBezTo>
                  <a:pt x="12764" y="12949"/>
                  <a:pt x="14522" y="10800"/>
                  <a:pt x="16691" y="10800"/>
                </a:cubicBezTo>
                <a:cubicBezTo>
                  <a:pt x="18860" y="10800"/>
                  <a:pt x="20618" y="12949"/>
                  <a:pt x="20618" y="15600"/>
                </a:cubicBezTo>
                <a:cubicBezTo>
                  <a:pt x="20618" y="18251"/>
                  <a:pt x="18860" y="20400"/>
                  <a:pt x="16691" y="20400"/>
                </a:cubicBezTo>
                <a:moveTo>
                  <a:pt x="12762" y="3393"/>
                </a:moveTo>
                <a:lnTo>
                  <a:pt x="12781" y="3388"/>
                </a:lnTo>
                <a:cubicBezTo>
                  <a:pt x="12870" y="2164"/>
                  <a:pt x="13702" y="1200"/>
                  <a:pt x="14727" y="1200"/>
                </a:cubicBezTo>
                <a:cubicBezTo>
                  <a:pt x="15521" y="1200"/>
                  <a:pt x="16202" y="1779"/>
                  <a:pt x="16511" y="2609"/>
                </a:cubicBezTo>
                <a:lnTo>
                  <a:pt x="16509" y="2609"/>
                </a:lnTo>
                <a:lnTo>
                  <a:pt x="19162" y="10421"/>
                </a:lnTo>
                <a:cubicBezTo>
                  <a:pt x="18436" y="9902"/>
                  <a:pt x="17593" y="9600"/>
                  <a:pt x="16691" y="9600"/>
                </a:cubicBezTo>
                <a:cubicBezTo>
                  <a:pt x="15082" y="9600"/>
                  <a:pt x="13658" y="10550"/>
                  <a:pt x="12763" y="12012"/>
                </a:cubicBezTo>
                <a:cubicBezTo>
                  <a:pt x="12763" y="12012"/>
                  <a:pt x="12762" y="3393"/>
                  <a:pt x="12762" y="3393"/>
                </a:cubicBezTo>
                <a:close/>
                <a:moveTo>
                  <a:pt x="11782" y="13200"/>
                </a:moveTo>
                <a:lnTo>
                  <a:pt x="9818" y="13200"/>
                </a:lnTo>
                <a:lnTo>
                  <a:pt x="9818" y="4800"/>
                </a:lnTo>
                <a:lnTo>
                  <a:pt x="11782" y="4800"/>
                </a:lnTo>
                <a:cubicBezTo>
                  <a:pt x="11782" y="4800"/>
                  <a:pt x="11782" y="13200"/>
                  <a:pt x="11782" y="13200"/>
                </a:cubicBezTo>
                <a:close/>
                <a:moveTo>
                  <a:pt x="11782" y="15600"/>
                </a:moveTo>
                <a:lnTo>
                  <a:pt x="9818" y="15600"/>
                </a:lnTo>
                <a:lnTo>
                  <a:pt x="9818" y="14400"/>
                </a:lnTo>
                <a:lnTo>
                  <a:pt x="11782" y="14400"/>
                </a:lnTo>
                <a:cubicBezTo>
                  <a:pt x="11782" y="14400"/>
                  <a:pt x="11782" y="15600"/>
                  <a:pt x="11782" y="15600"/>
                </a:cubicBezTo>
                <a:close/>
                <a:moveTo>
                  <a:pt x="8837" y="12012"/>
                </a:moveTo>
                <a:cubicBezTo>
                  <a:pt x="7942" y="10550"/>
                  <a:pt x="6518" y="9600"/>
                  <a:pt x="4909" y="9600"/>
                </a:cubicBezTo>
                <a:cubicBezTo>
                  <a:pt x="4007" y="9600"/>
                  <a:pt x="3164" y="9902"/>
                  <a:pt x="2438" y="10421"/>
                </a:cubicBezTo>
                <a:lnTo>
                  <a:pt x="5091" y="2609"/>
                </a:lnTo>
                <a:lnTo>
                  <a:pt x="5089" y="2609"/>
                </a:lnTo>
                <a:cubicBezTo>
                  <a:pt x="5398" y="1779"/>
                  <a:pt x="6079" y="1200"/>
                  <a:pt x="6873" y="1200"/>
                </a:cubicBezTo>
                <a:cubicBezTo>
                  <a:pt x="7898" y="1200"/>
                  <a:pt x="8730" y="2164"/>
                  <a:pt x="8819" y="3388"/>
                </a:cubicBezTo>
                <a:lnTo>
                  <a:pt x="8838" y="3393"/>
                </a:lnTo>
                <a:cubicBezTo>
                  <a:pt x="8838" y="3393"/>
                  <a:pt x="8837" y="12012"/>
                  <a:pt x="8837" y="12012"/>
                </a:cubicBezTo>
                <a:close/>
                <a:moveTo>
                  <a:pt x="4909" y="20400"/>
                </a:moveTo>
                <a:cubicBezTo>
                  <a:pt x="2740" y="20400"/>
                  <a:pt x="982" y="18251"/>
                  <a:pt x="982" y="15600"/>
                </a:cubicBezTo>
                <a:cubicBezTo>
                  <a:pt x="982" y="12949"/>
                  <a:pt x="2740" y="10800"/>
                  <a:pt x="4909" y="10800"/>
                </a:cubicBezTo>
                <a:cubicBezTo>
                  <a:pt x="7078" y="10800"/>
                  <a:pt x="8836" y="12949"/>
                  <a:pt x="8836" y="15600"/>
                </a:cubicBezTo>
                <a:cubicBezTo>
                  <a:pt x="8836" y="18251"/>
                  <a:pt x="7078" y="20400"/>
                  <a:pt x="4909" y="20400"/>
                </a:cubicBezTo>
                <a:moveTo>
                  <a:pt x="21102" y="12980"/>
                </a:moveTo>
                <a:lnTo>
                  <a:pt x="17504" y="2400"/>
                </a:lnTo>
                <a:lnTo>
                  <a:pt x="17493" y="2402"/>
                </a:lnTo>
                <a:cubicBezTo>
                  <a:pt x="17088" y="1006"/>
                  <a:pt x="16009" y="0"/>
                  <a:pt x="14727" y="0"/>
                </a:cubicBezTo>
                <a:cubicBezTo>
                  <a:pt x="13101" y="0"/>
                  <a:pt x="11782" y="1612"/>
                  <a:pt x="11782" y="3600"/>
                </a:cubicBezTo>
                <a:lnTo>
                  <a:pt x="9818" y="3600"/>
                </a:lnTo>
                <a:cubicBezTo>
                  <a:pt x="9818" y="1612"/>
                  <a:pt x="8499" y="0"/>
                  <a:pt x="6873" y="0"/>
                </a:cubicBezTo>
                <a:cubicBezTo>
                  <a:pt x="5592" y="0"/>
                  <a:pt x="4512" y="1006"/>
                  <a:pt x="4107" y="2402"/>
                </a:cubicBezTo>
                <a:lnTo>
                  <a:pt x="4096" y="2400"/>
                </a:lnTo>
                <a:lnTo>
                  <a:pt x="498" y="12980"/>
                </a:lnTo>
                <a:cubicBezTo>
                  <a:pt x="182" y="13772"/>
                  <a:pt x="0" y="14659"/>
                  <a:pt x="0" y="15600"/>
                </a:cubicBezTo>
                <a:cubicBezTo>
                  <a:pt x="0" y="18914"/>
                  <a:pt x="2198" y="21600"/>
                  <a:pt x="4909" y="21600"/>
                </a:cubicBezTo>
                <a:cubicBezTo>
                  <a:pt x="7284" y="21600"/>
                  <a:pt x="9265" y="19539"/>
                  <a:pt x="9719" y="16800"/>
                </a:cubicBezTo>
                <a:lnTo>
                  <a:pt x="11881" y="16800"/>
                </a:lnTo>
                <a:cubicBezTo>
                  <a:pt x="12335" y="19539"/>
                  <a:pt x="14316" y="21600"/>
                  <a:pt x="16691" y="21600"/>
                </a:cubicBezTo>
                <a:cubicBezTo>
                  <a:pt x="19402" y="21600"/>
                  <a:pt x="21600" y="18914"/>
                  <a:pt x="21600" y="15600"/>
                </a:cubicBezTo>
                <a:cubicBezTo>
                  <a:pt x="21600" y="14659"/>
                  <a:pt x="21418" y="13772"/>
                  <a:pt x="21102" y="12980"/>
                </a:cubicBezTo>
                <a:moveTo>
                  <a:pt x="16691" y="12000"/>
                </a:moveTo>
                <a:cubicBezTo>
                  <a:pt x="15064" y="12000"/>
                  <a:pt x="13745" y="13612"/>
                  <a:pt x="13745" y="15600"/>
                </a:cubicBezTo>
                <a:cubicBezTo>
                  <a:pt x="13745" y="15932"/>
                  <a:pt x="13965" y="16200"/>
                  <a:pt x="14236" y="16200"/>
                </a:cubicBezTo>
                <a:cubicBezTo>
                  <a:pt x="14508" y="16200"/>
                  <a:pt x="14727" y="15932"/>
                  <a:pt x="14727" y="15600"/>
                </a:cubicBezTo>
                <a:cubicBezTo>
                  <a:pt x="14727" y="14275"/>
                  <a:pt x="15606" y="13200"/>
                  <a:pt x="16691" y="13200"/>
                </a:cubicBezTo>
                <a:cubicBezTo>
                  <a:pt x="16962" y="13200"/>
                  <a:pt x="17182" y="12932"/>
                  <a:pt x="17182" y="12600"/>
                </a:cubicBezTo>
                <a:cubicBezTo>
                  <a:pt x="17182" y="12268"/>
                  <a:pt x="16962" y="12000"/>
                  <a:pt x="16691" y="12000"/>
                </a:cubicBezTo>
                <a:moveTo>
                  <a:pt x="4909" y="12000"/>
                </a:moveTo>
                <a:cubicBezTo>
                  <a:pt x="3282" y="12000"/>
                  <a:pt x="1964" y="13612"/>
                  <a:pt x="1964" y="15600"/>
                </a:cubicBezTo>
                <a:cubicBezTo>
                  <a:pt x="1964" y="15932"/>
                  <a:pt x="2183" y="16200"/>
                  <a:pt x="2455" y="16200"/>
                </a:cubicBezTo>
                <a:cubicBezTo>
                  <a:pt x="2726" y="16200"/>
                  <a:pt x="2945" y="15932"/>
                  <a:pt x="2945" y="15600"/>
                </a:cubicBezTo>
                <a:cubicBezTo>
                  <a:pt x="2945" y="14275"/>
                  <a:pt x="3825" y="13200"/>
                  <a:pt x="4909" y="13200"/>
                </a:cubicBezTo>
                <a:cubicBezTo>
                  <a:pt x="5180" y="13200"/>
                  <a:pt x="5400" y="12932"/>
                  <a:pt x="5400" y="12600"/>
                </a:cubicBezTo>
                <a:cubicBezTo>
                  <a:pt x="5400" y="12268"/>
                  <a:pt x="5180" y="12000"/>
                  <a:pt x="4909" y="120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5" name="Shape 2786"/>
          <p:cNvSpPr/>
          <p:nvPr/>
        </p:nvSpPr>
        <p:spPr>
          <a:xfrm>
            <a:off x="20247114" y="4500250"/>
            <a:ext cx="363936" cy="330851"/>
          </a:xfrm>
          <a:custGeom>
            <a:avLst/>
            <a:gdLst/>
            <a:ahLst/>
            <a:cxnLst>
              <a:cxn ang="0">
                <a:pos x="wd2" y="hd2"/>
              </a:cxn>
              <a:cxn ang="5400000">
                <a:pos x="wd2" y="hd2"/>
              </a:cxn>
              <a:cxn ang="10800000">
                <a:pos x="wd2" y="hd2"/>
              </a:cxn>
              <a:cxn ang="16200000">
                <a:pos x="wd2" y="hd2"/>
              </a:cxn>
            </a:cxnLst>
            <a:rect l="0" t="0" r="r" b="b"/>
            <a:pathLst>
              <a:path w="21079" h="20458" extrusionOk="0">
                <a:moveTo>
                  <a:pt x="8629" y="9718"/>
                </a:moveTo>
                <a:cubicBezTo>
                  <a:pt x="8364" y="9718"/>
                  <a:pt x="8150" y="9946"/>
                  <a:pt x="8150" y="10229"/>
                </a:cubicBezTo>
                <a:cubicBezTo>
                  <a:pt x="8150" y="10512"/>
                  <a:pt x="8364" y="10740"/>
                  <a:pt x="8629" y="10740"/>
                </a:cubicBezTo>
                <a:cubicBezTo>
                  <a:pt x="8894" y="10740"/>
                  <a:pt x="9109" y="10512"/>
                  <a:pt x="9109" y="10229"/>
                </a:cubicBezTo>
                <a:cubicBezTo>
                  <a:pt x="9109" y="9946"/>
                  <a:pt x="8894" y="9718"/>
                  <a:pt x="8629" y="9718"/>
                </a:cubicBezTo>
                <a:moveTo>
                  <a:pt x="19841" y="17227"/>
                </a:moveTo>
                <a:cubicBezTo>
                  <a:pt x="18962" y="17974"/>
                  <a:pt x="18122" y="17900"/>
                  <a:pt x="18122" y="17900"/>
                </a:cubicBezTo>
                <a:cubicBezTo>
                  <a:pt x="17681" y="17900"/>
                  <a:pt x="16277" y="16919"/>
                  <a:pt x="9448" y="11852"/>
                </a:cubicBezTo>
                <a:lnTo>
                  <a:pt x="10866" y="10844"/>
                </a:lnTo>
                <a:cubicBezTo>
                  <a:pt x="10866" y="10844"/>
                  <a:pt x="19841" y="17227"/>
                  <a:pt x="19841" y="17227"/>
                </a:cubicBezTo>
                <a:close/>
                <a:moveTo>
                  <a:pt x="6661" y="12605"/>
                </a:moveTo>
                <a:cubicBezTo>
                  <a:pt x="6010" y="12349"/>
                  <a:pt x="5264" y="12239"/>
                  <a:pt x="4521" y="12267"/>
                </a:cubicBezTo>
                <a:cubicBezTo>
                  <a:pt x="15686" y="3965"/>
                  <a:pt x="17591" y="2558"/>
                  <a:pt x="18122" y="2558"/>
                </a:cubicBezTo>
                <a:cubicBezTo>
                  <a:pt x="18122" y="2558"/>
                  <a:pt x="18962" y="2484"/>
                  <a:pt x="19841" y="3231"/>
                </a:cubicBezTo>
                <a:cubicBezTo>
                  <a:pt x="19841" y="3231"/>
                  <a:pt x="6661" y="12605"/>
                  <a:pt x="6661" y="12605"/>
                </a:cubicBezTo>
                <a:close/>
                <a:moveTo>
                  <a:pt x="5586" y="19031"/>
                </a:moveTo>
                <a:cubicBezTo>
                  <a:pt x="4111" y="19863"/>
                  <a:pt x="2224" y="19369"/>
                  <a:pt x="1372" y="17927"/>
                </a:cubicBezTo>
                <a:cubicBezTo>
                  <a:pt x="520" y="16485"/>
                  <a:pt x="1026" y="14640"/>
                  <a:pt x="2501" y="13808"/>
                </a:cubicBezTo>
                <a:cubicBezTo>
                  <a:pt x="3977" y="12975"/>
                  <a:pt x="6532" y="13092"/>
                  <a:pt x="7383" y="14534"/>
                </a:cubicBezTo>
                <a:cubicBezTo>
                  <a:pt x="8235" y="15977"/>
                  <a:pt x="7062" y="18198"/>
                  <a:pt x="5586" y="19031"/>
                </a:cubicBezTo>
                <a:moveTo>
                  <a:pt x="4521" y="8191"/>
                </a:moveTo>
                <a:cubicBezTo>
                  <a:pt x="5264" y="8219"/>
                  <a:pt x="6010" y="8109"/>
                  <a:pt x="6661" y="7853"/>
                </a:cubicBezTo>
                <a:lnTo>
                  <a:pt x="7765" y="8638"/>
                </a:lnTo>
                <a:cubicBezTo>
                  <a:pt x="7345" y="8950"/>
                  <a:pt x="6901" y="9281"/>
                  <a:pt x="6443" y="9621"/>
                </a:cubicBezTo>
                <a:cubicBezTo>
                  <a:pt x="5833" y="9167"/>
                  <a:pt x="5200" y="8696"/>
                  <a:pt x="4521" y="8191"/>
                </a:cubicBezTo>
                <a:moveTo>
                  <a:pt x="2501" y="6650"/>
                </a:moveTo>
                <a:cubicBezTo>
                  <a:pt x="1026" y="5818"/>
                  <a:pt x="520" y="3973"/>
                  <a:pt x="1372" y="2531"/>
                </a:cubicBezTo>
                <a:cubicBezTo>
                  <a:pt x="2224" y="1089"/>
                  <a:pt x="4111" y="595"/>
                  <a:pt x="5586" y="1427"/>
                </a:cubicBezTo>
                <a:cubicBezTo>
                  <a:pt x="7062" y="2260"/>
                  <a:pt x="8235" y="4481"/>
                  <a:pt x="7383" y="5924"/>
                </a:cubicBezTo>
                <a:cubicBezTo>
                  <a:pt x="6532" y="7366"/>
                  <a:pt x="3977" y="7483"/>
                  <a:pt x="2501" y="6650"/>
                </a:cubicBezTo>
                <a:moveTo>
                  <a:pt x="21079" y="3580"/>
                </a:moveTo>
                <a:cubicBezTo>
                  <a:pt x="21079" y="2451"/>
                  <a:pt x="19262" y="1535"/>
                  <a:pt x="18203" y="1535"/>
                </a:cubicBezTo>
                <a:lnTo>
                  <a:pt x="18122" y="1535"/>
                </a:lnTo>
                <a:cubicBezTo>
                  <a:pt x="17404" y="1535"/>
                  <a:pt x="17139" y="1673"/>
                  <a:pt x="8610" y="8009"/>
                </a:cubicBezTo>
                <a:lnTo>
                  <a:pt x="7613" y="7300"/>
                </a:lnTo>
                <a:cubicBezTo>
                  <a:pt x="7876" y="7084"/>
                  <a:pt x="8104" y="6833"/>
                  <a:pt x="8275" y="6534"/>
                </a:cubicBezTo>
                <a:cubicBezTo>
                  <a:pt x="9372" y="4611"/>
                  <a:pt x="7861" y="1650"/>
                  <a:pt x="5960" y="539"/>
                </a:cubicBezTo>
                <a:cubicBezTo>
                  <a:pt x="4060" y="-571"/>
                  <a:pt x="1629" y="88"/>
                  <a:pt x="532" y="2011"/>
                </a:cubicBezTo>
                <a:cubicBezTo>
                  <a:pt x="-521" y="3857"/>
                  <a:pt x="41" y="6194"/>
                  <a:pt x="1769" y="7361"/>
                </a:cubicBezTo>
                <a:cubicBezTo>
                  <a:pt x="3185" y="8414"/>
                  <a:pt x="4458" y="9360"/>
                  <a:pt x="5626" y="10229"/>
                </a:cubicBezTo>
                <a:cubicBezTo>
                  <a:pt x="4461" y="11096"/>
                  <a:pt x="3178" y="12049"/>
                  <a:pt x="1769" y="13097"/>
                </a:cubicBezTo>
                <a:cubicBezTo>
                  <a:pt x="40" y="14264"/>
                  <a:pt x="-521" y="16601"/>
                  <a:pt x="532" y="18447"/>
                </a:cubicBezTo>
                <a:cubicBezTo>
                  <a:pt x="1629" y="20371"/>
                  <a:pt x="4060" y="21029"/>
                  <a:pt x="5960" y="19919"/>
                </a:cubicBezTo>
                <a:cubicBezTo>
                  <a:pt x="7861" y="18808"/>
                  <a:pt x="9372" y="15847"/>
                  <a:pt x="8275" y="13924"/>
                </a:cubicBezTo>
                <a:cubicBezTo>
                  <a:pt x="8104" y="13625"/>
                  <a:pt x="7876" y="13374"/>
                  <a:pt x="7613" y="13158"/>
                </a:cubicBezTo>
                <a:lnTo>
                  <a:pt x="8610" y="12449"/>
                </a:lnTo>
                <a:cubicBezTo>
                  <a:pt x="17134" y="18781"/>
                  <a:pt x="17404" y="18923"/>
                  <a:pt x="18122" y="18923"/>
                </a:cubicBezTo>
                <a:lnTo>
                  <a:pt x="18203" y="18923"/>
                </a:lnTo>
                <a:cubicBezTo>
                  <a:pt x="19262" y="18923"/>
                  <a:pt x="21079" y="18007"/>
                  <a:pt x="21079" y="16878"/>
                </a:cubicBezTo>
                <a:lnTo>
                  <a:pt x="11731" y="10229"/>
                </a:lnTo>
                <a:cubicBezTo>
                  <a:pt x="11731" y="10229"/>
                  <a:pt x="21079" y="3580"/>
                  <a:pt x="21079" y="3580"/>
                </a:cubicBezTo>
                <a:close/>
                <a:moveTo>
                  <a:pt x="4639" y="16789"/>
                </a:moveTo>
                <a:cubicBezTo>
                  <a:pt x="4496" y="16859"/>
                  <a:pt x="4332" y="16897"/>
                  <a:pt x="4162" y="16897"/>
                </a:cubicBezTo>
                <a:cubicBezTo>
                  <a:pt x="3846" y="16897"/>
                  <a:pt x="3544" y="16764"/>
                  <a:pt x="3411" y="16567"/>
                </a:cubicBezTo>
                <a:cubicBezTo>
                  <a:pt x="3347" y="16471"/>
                  <a:pt x="3351" y="16406"/>
                  <a:pt x="3362" y="16361"/>
                </a:cubicBezTo>
                <a:cubicBezTo>
                  <a:pt x="3392" y="16240"/>
                  <a:pt x="3511" y="16117"/>
                  <a:pt x="3682" y="16034"/>
                </a:cubicBezTo>
                <a:cubicBezTo>
                  <a:pt x="3891" y="15930"/>
                  <a:pt x="4198" y="15869"/>
                  <a:pt x="4503" y="15869"/>
                </a:cubicBezTo>
                <a:cubicBezTo>
                  <a:pt x="4935" y="15869"/>
                  <a:pt x="5194" y="15988"/>
                  <a:pt x="5273" y="16050"/>
                </a:cubicBezTo>
                <a:cubicBezTo>
                  <a:pt x="5252" y="16207"/>
                  <a:pt x="5019" y="16601"/>
                  <a:pt x="4639" y="16789"/>
                </a:cubicBezTo>
                <a:moveTo>
                  <a:pt x="4503" y="14845"/>
                </a:moveTo>
                <a:cubicBezTo>
                  <a:pt x="4065" y="14845"/>
                  <a:pt x="3621" y="14936"/>
                  <a:pt x="3279" y="15105"/>
                </a:cubicBezTo>
                <a:cubicBezTo>
                  <a:pt x="2435" y="15522"/>
                  <a:pt x="2147" y="16443"/>
                  <a:pt x="2633" y="17165"/>
                </a:cubicBezTo>
                <a:cubicBezTo>
                  <a:pt x="2960" y="17649"/>
                  <a:pt x="3553" y="17919"/>
                  <a:pt x="4162" y="17919"/>
                </a:cubicBezTo>
                <a:cubicBezTo>
                  <a:pt x="4461" y="17919"/>
                  <a:pt x="4764" y="17854"/>
                  <a:pt x="5041" y="17717"/>
                </a:cubicBezTo>
                <a:cubicBezTo>
                  <a:pt x="5885" y="17300"/>
                  <a:pt x="6555" y="16190"/>
                  <a:pt x="6069" y="15469"/>
                </a:cubicBezTo>
                <a:cubicBezTo>
                  <a:pt x="5779" y="15040"/>
                  <a:pt x="5146" y="14845"/>
                  <a:pt x="4503" y="14845"/>
                </a:cubicBezTo>
                <a:moveTo>
                  <a:pt x="4503" y="4590"/>
                </a:moveTo>
                <a:cubicBezTo>
                  <a:pt x="4198" y="4590"/>
                  <a:pt x="3891" y="4528"/>
                  <a:pt x="3682" y="4425"/>
                </a:cubicBezTo>
                <a:cubicBezTo>
                  <a:pt x="3511" y="4341"/>
                  <a:pt x="3392" y="4219"/>
                  <a:pt x="3362" y="4098"/>
                </a:cubicBezTo>
                <a:cubicBezTo>
                  <a:pt x="3351" y="4052"/>
                  <a:pt x="3347" y="3987"/>
                  <a:pt x="3411" y="3891"/>
                </a:cubicBezTo>
                <a:cubicBezTo>
                  <a:pt x="3544" y="3694"/>
                  <a:pt x="3846" y="3561"/>
                  <a:pt x="4162" y="3561"/>
                </a:cubicBezTo>
                <a:cubicBezTo>
                  <a:pt x="4332" y="3561"/>
                  <a:pt x="4496" y="3599"/>
                  <a:pt x="4639" y="3669"/>
                </a:cubicBezTo>
                <a:cubicBezTo>
                  <a:pt x="5019" y="3857"/>
                  <a:pt x="5252" y="4252"/>
                  <a:pt x="5273" y="4408"/>
                </a:cubicBezTo>
                <a:cubicBezTo>
                  <a:pt x="5194" y="4470"/>
                  <a:pt x="4935" y="4590"/>
                  <a:pt x="4503" y="4590"/>
                </a:cubicBezTo>
                <a:moveTo>
                  <a:pt x="5041" y="2741"/>
                </a:moveTo>
                <a:cubicBezTo>
                  <a:pt x="4764" y="2604"/>
                  <a:pt x="4461" y="2539"/>
                  <a:pt x="4162" y="2539"/>
                </a:cubicBezTo>
                <a:cubicBezTo>
                  <a:pt x="3553" y="2539"/>
                  <a:pt x="2960" y="2809"/>
                  <a:pt x="2633" y="3294"/>
                </a:cubicBezTo>
                <a:cubicBezTo>
                  <a:pt x="2147" y="4015"/>
                  <a:pt x="2435" y="4937"/>
                  <a:pt x="3279" y="5353"/>
                </a:cubicBezTo>
                <a:cubicBezTo>
                  <a:pt x="3621" y="5522"/>
                  <a:pt x="4065" y="5613"/>
                  <a:pt x="4503" y="5613"/>
                </a:cubicBezTo>
                <a:cubicBezTo>
                  <a:pt x="5146" y="5613"/>
                  <a:pt x="5779" y="5418"/>
                  <a:pt x="6069" y="4990"/>
                </a:cubicBezTo>
                <a:cubicBezTo>
                  <a:pt x="6555" y="4268"/>
                  <a:pt x="5885" y="3158"/>
                  <a:pt x="5041" y="274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6" name="Shape 2787"/>
          <p:cNvSpPr/>
          <p:nvPr/>
        </p:nvSpPr>
        <p:spPr>
          <a:xfrm>
            <a:off x="20941901" y="4483707"/>
            <a:ext cx="363936" cy="363936"/>
          </a:xfrm>
          <a:custGeom>
            <a:avLst/>
            <a:gdLst/>
            <a:ahLst/>
            <a:cxnLst>
              <a:cxn ang="0">
                <a:pos x="wd2" y="hd2"/>
              </a:cxn>
              <a:cxn ang="5400000">
                <a:pos x="wd2" y="hd2"/>
              </a:cxn>
              <a:cxn ang="10800000">
                <a:pos x="wd2" y="hd2"/>
              </a:cxn>
              <a:cxn ang="16200000">
                <a:pos x="wd2" y="hd2"/>
              </a:cxn>
            </a:cxnLst>
            <a:rect l="0" t="0" r="r" b="b"/>
            <a:pathLst>
              <a:path w="21086" h="21600" extrusionOk="0">
                <a:moveTo>
                  <a:pt x="11502" y="10309"/>
                </a:moveTo>
                <a:cubicBezTo>
                  <a:pt x="11767" y="10309"/>
                  <a:pt x="11981" y="10090"/>
                  <a:pt x="11981" y="9818"/>
                </a:cubicBezTo>
                <a:cubicBezTo>
                  <a:pt x="11981" y="9547"/>
                  <a:pt x="11767" y="9327"/>
                  <a:pt x="11502" y="9327"/>
                </a:cubicBezTo>
                <a:cubicBezTo>
                  <a:pt x="11237" y="9327"/>
                  <a:pt x="11022" y="9547"/>
                  <a:pt x="11022" y="9818"/>
                </a:cubicBezTo>
                <a:cubicBezTo>
                  <a:pt x="11022" y="10090"/>
                  <a:pt x="11237" y="10309"/>
                  <a:pt x="11502" y="10309"/>
                </a:cubicBezTo>
                <a:moveTo>
                  <a:pt x="15818" y="4909"/>
                </a:moveTo>
                <a:cubicBezTo>
                  <a:pt x="16083" y="4909"/>
                  <a:pt x="16297" y="5129"/>
                  <a:pt x="16297" y="5400"/>
                </a:cubicBezTo>
                <a:cubicBezTo>
                  <a:pt x="16297" y="5672"/>
                  <a:pt x="16083" y="5891"/>
                  <a:pt x="15818" y="5891"/>
                </a:cubicBezTo>
                <a:cubicBezTo>
                  <a:pt x="15553" y="5891"/>
                  <a:pt x="15338" y="5672"/>
                  <a:pt x="15338" y="5400"/>
                </a:cubicBezTo>
                <a:cubicBezTo>
                  <a:pt x="15338" y="5129"/>
                  <a:pt x="15553" y="4909"/>
                  <a:pt x="15818" y="4909"/>
                </a:cubicBezTo>
                <a:moveTo>
                  <a:pt x="15818" y="6873"/>
                </a:moveTo>
                <a:cubicBezTo>
                  <a:pt x="16612" y="6873"/>
                  <a:pt x="17256" y="6213"/>
                  <a:pt x="17256" y="5400"/>
                </a:cubicBezTo>
                <a:cubicBezTo>
                  <a:pt x="17256" y="4587"/>
                  <a:pt x="16612" y="3928"/>
                  <a:pt x="15818" y="3928"/>
                </a:cubicBezTo>
                <a:cubicBezTo>
                  <a:pt x="15023" y="3928"/>
                  <a:pt x="14379" y="4587"/>
                  <a:pt x="14379" y="5400"/>
                </a:cubicBezTo>
                <a:cubicBezTo>
                  <a:pt x="14379" y="6213"/>
                  <a:pt x="15023" y="6873"/>
                  <a:pt x="15818" y="6873"/>
                </a:cubicBezTo>
                <a:moveTo>
                  <a:pt x="12941" y="11782"/>
                </a:moveTo>
                <a:cubicBezTo>
                  <a:pt x="13206" y="11782"/>
                  <a:pt x="13420" y="11562"/>
                  <a:pt x="13420" y="11291"/>
                </a:cubicBezTo>
                <a:cubicBezTo>
                  <a:pt x="13420" y="11020"/>
                  <a:pt x="13206" y="10800"/>
                  <a:pt x="12941" y="10800"/>
                </a:cubicBezTo>
                <a:cubicBezTo>
                  <a:pt x="12675" y="10800"/>
                  <a:pt x="12461" y="11020"/>
                  <a:pt x="12461" y="11291"/>
                </a:cubicBezTo>
                <a:cubicBezTo>
                  <a:pt x="12461" y="11562"/>
                  <a:pt x="12675" y="11782"/>
                  <a:pt x="12941" y="11782"/>
                </a:cubicBezTo>
                <a:moveTo>
                  <a:pt x="10063" y="7855"/>
                </a:moveTo>
                <a:cubicBezTo>
                  <a:pt x="9798" y="7855"/>
                  <a:pt x="9584" y="8074"/>
                  <a:pt x="9584" y="8346"/>
                </a:cubicBezTo>
                <a:cubicBezTo>
                  <a:pt x="9584" y="8617"/>
                  <a:pt x="9798" y="8836"/>
                  <a:pt x="10063" y="8836"/>
                </a:cubicBezTo>
                <a:cubicBezTo>
                  <a:pt x="10328" y="8836"/>
                  <a:pt x="10543" y="8617"/>
                  <a:pt x="10543" y="8346"/>
                </a:cubicBezTo>
                <a:cubicBezTo>
                  <a:pt x="10543" y="8074"/>
                  <a:pt x="10328" y="7855"/>
                  <a:pt x="10063" y="7855"/>
                </a:cubicBezTo>
                <a:moveTo>
                  <a:pt x="1718" y="19842"/>
                </a:moveTo>
                <a:lnTo>
                  <a:pt x="3451" y="15392"/>
                </a:lnTo>
                <a:cubicBezTo>
                  <a:pt x="3684" y="15834"/>
                  <a:pt x="3973" y="16253"/>
                  <a:pt x="4312" y="16642"/>
                </a:cubicBezTo>
                <a:cubicBezTo>
                  <a:pt x="4824" y="17230"/>
                  <a:pt x="5418" y="17711"/>
                  <a:pt x="6061" y="18068"/>
                </a:cubicBezTo>
                <a:cubicBezTo>
                  <a:pt x="6061" y="18068"/>
                  <a:pt x="1718" y="19842"/>
                  <a:pt x="1718" y="19842"/>
                </a:cubicBezTo>
                <a:close/>
                <a:moveTo>
                  <a:pt x="3717" y="12060"/>
                </a:moveTo>
                <a:lnTo>
                  <a:pt x="0" y="21600"/>
                </a:lnTo>
                <a:lnTo>
                  <a:pt x="9319" y="17795"/>
                </a:lnTo>
                <a:cubicBezTo>
                  <a:pt x="9153" y="17815"/>
                  <a:pt x="8987" y="17824"/>
                  <a:pt x="8822" y="17824"/>
                </a:cubicBezTo>
                <a:cubicBezTo>
                  <a:pt x="5971" y="17824"/>
                  <a:pt x="3389" y="15002"/>
                  <a:pt x="3717" y="12060"/>
                </a:cubicBezTo>
                <a:moveTo>
                  <a:pt x="16115" y="10657"/>
                </a:moveTo>
                <a:cubicBezTo>
                  <a:pt x="15925" y="10851"/>
                  <a:pt x="15627" y="11171"/>
                  <a:pt x="15280" y="11542"/>
                </a:cubicBezTo>
                <a:cubicBezTo>
                  <a:pt x="14662" y="12204"/>
                  <a:pt x="13712" y="13221"/>
                  <a:pt x="13147" y="13753"/>
                </a:cubicBezTo>
                <a:lnTo>
                  <a:pt x="7665" y="8141"/>
                </a:lnTo>
                <a:cubicBezTo>
                  <a:pt x="8185" y="7563"/>
                  <a:pt x="9179" y="6590"/>
                  <a:pt x="9825" y="5958"/>
                </a:cubicBezTo>
                <a:cubicBezTo>
                  <a:pt x="10188" y="5603"/>
                  <a:pt x="10500" y="5298"/>
                  <a:pt x="10690" y="5103"/>
                </a:cubicBezTo>
                <a:cubicBezTo>
                  <a:pt x="13284" y="2447"/>
                  <a:pt x="18271" y="993"/>
                  <a:pt x="20136" y="982"/>
                </a:cubicBezTo>
                <a:cubicBezTo>
                  <a:pt x="20132" y="2572"/>
                  <a:pt x="18824" y="7884"/>
                  <a:pt x="16115" y="10657"/>
                </a:cubicBezTo>
                <a:moveTo>
                  <a:pt x="12477" y="14563"/>
                </a:moveTo>
                <a:cubicBezTo>
                  <a:pt x="12127" y="15873"/>
                  <a:pt x="11665" y="17072"/>
                  <a:pt x="11154" y="18035"/>
                </a:cubicBezTo>
                <a:cubicBezTo>
                  <a:pt x="10943" y="17454"/>
                  <a:pt x="10642" y="16798"/>
                  <a:pt x="10214" y="16110"/>
                </a:cubicBezTo>
                <a:cubicBezTo>
                  <a:pt x="10035" y="15823"/>
                  <a:pt x="9728" y="15656"/>
                  <a:pt x="9405" y="15656"/>
                </a:cubicBezTo>
                <a:cubicBezTo>
                  <a:pt x="9329" y="15656"/>
                  <a:pt x="9252" y="15665"/>
                  <a:pt x="9176" y="15684"/>
                </a:cubicBezTo>
                <a:cubicBezTo>
                  <a:pt x="8990" y="15731"/>
                  <a:pt x="8799" y="15755"/>
                  <a:pt x="8610" y="15755"/>
                </a:cubicBezTo>
                <a:cubicBezTo>
                  <a:pt x="7905" y="15755"/>
                  <a:pt x="7217" y="15432"/>
                  <a:pt x="6621" y="14822"/>
                </a:cubicBezTo>
                <a:cubicBezTo>
                  <a:pt x="5861" y="14044"/>
                  <a:pt x="5561" y="13114"/>
                  <a:pt x="5779" y="12206"/>
                </a:cubicBezTo>
                <a:cubicBezTo>
                  <a:pt x="5877" y="11797"/>
                  <a:pt x="5709" y="11370"/>
                  <a:pt x="5363" y="11144"/>
                </a:cubicBezTo>
                <a:cubicBezTo>
                  <a:pt x="4690" y="10706"/>
                  <a:pt x="4050" y="10398"/>
                  <a:pt x="3482" y="10183"/>
                </a:cubicBezTo>
                <a:cubicBezTo>
                  <a:pt x="4423" y="9658"/>
                  <a:pt x="5594" y="9186"/>
                  <a:pt x="6874" y="8827"/>
                </a:cubicBezTo>
                <a:cubicBezTo>
                  <a:pt x="6900" y="8820"/>
                  <a:pt x="6921" y="8803"/>
                  <a:pt x="6946" y="8793"/>
                </a:cubicBezTo>
                <a:lnTo>
                  <a:pt x="12510" y="14490"/>
                </a:lnTo>
                <a:cubicBezTo>
                  <a:pt x="12501" y="14515"/>
                  <a:pt x="12484" y="14536"/>
                  <a:pt x="12477" y="14563"/>
                </a:cubicBezTo>
                <a:moveTo>
                  <a:pt x="20922" y="167"/>
                </a:moveTo>
                <a:cubicBezTo>
                  <a:pt x="20813" y="55"/>
                  <a:pt x="20545" y="0"/>
                  <a:pt x="20157" y="0"/>
                </a:cubicBezTo>
                <a:cubicBezTo>
                  <a:pt x="18131" y="0"/>
                  <a:pt x="12842" y="1511"/>
                  <a:pt x="10012" y="4409"/>
                </a:cubicBezTo>
                <a:cubicBezTo>
                  <a:pt x="9345" y="5092"/>
                  <a:pt x="7134" y="7175"/>
                  <a:pt x="6621" y="7880"/>
                </a:cubicBezTo>
                <a:cubicBezTo>
                  <a:pt x="4961" y="8346"/>
                  <a:pt x="2544" y="9277"/>
                  <a:pt x="1196" y="10657"/>
                </a:cubicBezTo>
                <a:cubicBezTo>
                  <a:pt x="1196" y="10657"/>
                  <a:pt x="2841" y="10663"/>
                  <a:pt x="4848" y="11972"/>
                </a:cubicBezTo>
                <a:cubicBezTo>
                  <a:pt x="4556" y="13190"/>
                  <a:pt x="4926" y="14475"/>
                  <a:pt x="5943" y="15516"/>
                </a:cubicBezTo>
                <a:cubicBezTo>
                  <a:pt x="6735" y="16327"/>
                  <a:pt x="7672" y="16737"/>
                  <a:pt x="8610" y="16737"/>
                </a:cubicBezTo>
                <a:cubicBezTo>
                  <a:pt x="8876" y="16737"/>
                  <a:pt x="9142" y="16704"/>
                  <a:pt x="9405" y="16637"/>
                </a:cubicBezTo>
                <a:cubicBezTo>
                  <a:pt x="10683" y="18692"/>
                  <a:pt x="10690" y="20376"/>
                  <a:pt x="10690" y="20376"/>
                </a:cubicBezTo>
                <a:cubicBezTo>
                  <a:pt x="12038" y="18996"/>
                  <a:pt x="12948" y="16521"/>
                  <a:pt x="13402" y="14822"/>
                </a:cubicBezTo>
                <a:cubicBezTo>
                  <a:pt x="14091" y="14297"/>
                  <a:pt x="16126" y="12034"/>
                  <a:pt x="16793" y="11351"/>
                </a:cubicBezTo>
                <a:cubicBezTo>
                  <a:pt x="20164" y="7900"/>
                  <a:pt x="21600" y="861"/>
                  <a:pt x="20922" y="16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7" name="Shape 2525"/>
          <p:cNvSpPr/>
          <p:nvPr/>
        </p:nvSpPr>
        <p:spPr>
          <a:xfrm>
            <a:off x="7742237"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562" y="17673"/>
                  <a:pt x="11782" y="17453"/>
                  <a:pt x="11782" y="17182"/>
                </a:cubicBezTo>
                <a:cubicBezTo>
                  <a:pt x="11782" y="16911"/>
                  <a:pt x="11562" y="16691"/>
                  <a:pt x="11291" y="16691"/>
                </a:cubicBezTo>
                <a:cubicBezTo>
                  <a:pt x="11020" y="16691"/>
                  <a:pt x="10800" y="16911"/>
                  <a:pt x="10800" y="17182"/>
                </a:cubicBezTo>
                <a:cubicBezTo>
                  <a:pt x="10800" y="17453"/>
                  <a:pt x="11020" y="17673"/>
                  <a:pt x="11291" y="17673"/>
                </a:cubicBezTo>
                <a:moveTo>
                  <a:pt x="17673" y="18655"/>
                </a:moveTo>
                <a:lnTo>
                  <a:pt x="13745" y="18655"/>
                </a:lnTo>
                <a:lnTo>
                  <a:pt x="13745" y="12273"/>
                </a:lnTo>
                <a:cubicBezTo>
                  <a:pt x="13745" y="12002"/>
                  <a:pt x="13525" y="11782"/>
                  <a:pt x="13255" y="11782"/>
                </a:cubicBezTo>
                <a:lnTo>
                  <a:pt x="8345" y="11782"/>
                </a:lnTo>
                <a:cubicBezTo>
                  <a:pt x="8075" y="11782"/>
                  <a:pt x="7855" y="12002"/>
                  <a:pt x="7855" y="12273"/>
                </a:cubicBezTo>
                <a:lnTo>
                  <a:pt x="7855" y="18655"/>
                </a:lnTo>
                <a:lnTo>
                  <a:pt x="3927" y="18655"/>
                </a:lnTo>
                <a:lnTo>
                  <a:pt x="3927" y="8058"/>
                </a:lnTo>
                <a:lnTo>
                  <a:pt x="10800" y="1185"/>
                </a:lnTo>
                <a:lnTo>
                  <a:pt x="17673" y="8058"/>
                </a:lnTo>
                <a:cubicBezTo>
                  <a:pt x="17673" y="8058"/>
                  <a:pt x="17673" y="18655"/>
                  <a:pt x="17673" y="18655"/>
                </a:cubicBezTo>
                <a:close/>
                <a:moveTo>
                  <a:pt x="17673" y="20618"/>
                </a:moveTo>
                <a:lnTo>
                  <a:pt x="13745" y="20618"/>
                </a:lnTo>
                <a:lnTo>
                  <a:pt x="13745" y="19636"/>
                </a:lnTo>
                <a:lnTo>
                  <a:pt x="17673" y="19636"/>
                </a:lnTo>
                <a:cubicBezTo>
                  <a:pt x="17673" y="19636"/>
                  <a:pt x="17673" y="20618"/>
                  <a:pt x="17673" y="20618"/>
                </a:cubicBezTo>
                <a:close/>
                <a:moveTo>
                  <a:pt x="12764" y="20618"/>
                </a:moveTo>
                <a:lnTo>
                  <a:pt x="8836" y="20618"/>
                </a:lnTo>
                <a:lnTo>
                  <a:pt x="8836" y="12764"/>
                </a:lnTo>
                <a:lnTo>
                  <a:pt x="12764" y="12764"/>
                </a:lnTo>
                <a:cubicBezTo>
                  <a:pt x="12764" y="12764"/>
                  <a:pt x="12764" y="20618"/>
                  <a:pt x="12764" y="20618"/>
                </a:cubicBezTo>
                <a:close/>
                <a:moveTo>
                  <a:pt x="7855" y="20618"/>
                </a:moveTo>
                <a:lnTo>
                  <a:pt x="3927" y="20618"/>
                </a:lnTo>
                <a:lnTo>
                  <a:pt x="3927" y="19636"/>
                </a:lnTo>
                <a:lnTo>
                  <a:pt x="7855" y="19636"/>
                </a:lnTo>
                <a:cubicBezTo>
                  <a:pt x="7855" y="19636"/>
                  <a:pt x="7855" y="20618"/>
                  <a:pt x="7855" y="20618"/>
                </a:cubicBezTo>
                <a:close/>
                <a:moveTo>
                  <a:pt x="14727" y="1964"/>
                </a:moveTo>
                <a:lnTo>
                  <a:pt x="16691" y="1964"/>
                </a:lnTo>
                <a:lnTo>
                  <a:pt x="16691" y="5688"/>
                </a:lnTo>
                <a:lnTo>
                  <a:pt x="14727" y="3724"/>
                </a:lnTo>
                <a:cubicBezTo>
                  <a:pt x="14727" y="3724"/>
                  <a:pt x="14727" y="1964"/>
                  <a:pt x="14727" y="1964"/>
                </a:cubicBezTo>
                <a:close/>
                <a:moveTo>
                  <a:pt x="21456" y="10453"/>
                </a:moveTo>
                <a:lnTo>
                  <a:pt x="17673" y="6670"/>
                </a:lnTo>
                <a:lnTo>
                  <a:pt x="17673" y="1473"/>
                </a:lnTo>
                <a:cubicBezTo>
                  <a:pt x="17673" y="1202"/>
                  <a:pt x="17453" y="982"/>
                  <a:pt x="17182" y="982"/>
                </a:cubicBezTo>
                <a:lnTo>
                  <a:pt x="14236" y="982"/>
                </a:lnTo>
                <a:cubicBezTo>
                  <a:pt x="13966" y="982"/>
                  <a:pt x="13745" y="1202"/>
                  <a:pt x="13745" y="1473"/>
                </a:cubicBezTo>
                <a:lnTo>
                  <a:pt x="13745" y="2742"/>
                </a:lnTo>
                <a:lnTo>
                  <a:pt x="11147" y="144"/>
                </a:lnTo>
                <a:cubicBezTo>
                  <a:pt x="11058" y="55"/>
                  <a:pt x="10935" y="0"/>
                  <a:pt x="10800" y="0"/>
                </a:cubicBezTo>
                <a:cubicBezTo>
                  <a:pt x="10665" y="0"/>
                  <a:pt x="10542" y="55"/>
                  <a:pt x="10453" y="144"/>
                </a:cubicBezTo>
                <a:lnTo>
                  <a:pt x="144" y="10453"/>
                </a:lnTo>
                <a:cubicBezTo>
                  <a:pt x="55" y="10542"/>
                  <a:pt x="0" y="10665"/>
                  <a:pt x="0" y="10800"/>
                </a:cubicBezTo>
                <a:cubicBezTo>
                  <a:pt x="0" y="11072"/>
                  <a:pt x="220" y="11291"/>
                  <a:pt x="491" y="11291"/>
                </a:cubicBezTo>
                <a:cubicBezTo>
                  <a:pt x="626" y="11291"/>
                  <a:pt x="749" y="11236"/>
                  <a:pt x="838" y="11147"/>
                </a:cubicBezTo>
                <a:lnTo>
                  <a:pt x="2945" y="9040"/>
                </a:lnTo>
                <a:lnTo>
                  <a:pt x="2945" y="21109"/>
                </a:lnTo>
                <a:cubicBezTo>
                  <a:pt x="2945" y="21381"/>
                  <a:pt x="3166" y="21600"/>
                  <a:pt x="3436" y="21600"/>
                </a:cubicBezTo>
                <a:lnTo>
                  <a:pt x="18164" y="21600"/>
                </a:lnTo>
                <a:cubicBezTo>
                  <a:pt x="18434" y="21600"/>
                  <a:pt x="18655" y="21381"/>
                  <a:pt x="18655" y="21109"/>
                </a:cubicBezTo>
                <a:lnTo>
                  <a:pt x="18655" y="9040"/>
                </a:lnTo>
                <a:lnTo>
                  <a:pt x="20762" y="11147"/>
                </a:lnTo>
                <a:cubicBezTo>
                  <a:pt x="20851" y="11236"/>
                  <a:pt x="20974" y="11291"/>
                  <a:pt x="21109" y="11291"/>
                </a:cubicBezTo>
                <a:cubicBezTo>
                  <a:pt x="21380" y="11291"/>
                  <a:pt x="21600" y="11072"/>
                  <a:pt x="21600" y="10800"/>
                </a:cubicBezTo>
                <a:cubicBezTo>
                  <a:pt x="21600" y="10665"/>
                  <a:pt x="21545" y="10542"/>
                  <a:pt x="21456" y="1045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8" name="Shape 2526"/>
          <p:cNvSpPr/>
          <p:nvPr/>
        </p:nvSpPr>
        <p:spPr>
          <a:xfrm>
            <a:off x="8434566"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4236" y="16752"/>
                </a:moveTo>
                <a:cubicBezTo>
                  <a:pt x="14001" y="16887"/>
                  <a:pt x="13921" y="17188"/>
                  <a:pt x="14057" y="17422"/>
                </a:cubicBezTo>
                <a:cubicBezTo>
                  <a:pt x="14192" y="17658"/>
                  <a:pt x="14493" y="17738"/>
                  <a:pt x="14727" y="17602"/>
                </a:cubicBezTo>
                <a:cubicBezTo>
                  <a:pt x="14962" y="17467"/>
                  <a:pt x="15042" y="17167"/>
                  <a:pt x="14907" y="16932"/>
                </a:cubicBezTo>
                <a:cubicBezTo>
                  <a:pt x="14771" y="16697"/>
                  <a:pt x="14472" y="16617"/>
                  <a:pt x="14236" y="16752"/>
                </a:cubicBezTo>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5218" y="10309"/>
                </a:moveTo>
                <a:lnTo>
                  <a:pt x="12694" y="10309"/>
                </a:lnTo>
                <a:cubicBezTo>
                  <a:pt x="12515" y="9624"/>
                  <a:pt x="11978" y="9084"/>
                  <a:pt x="11291" y="8906"/>
                </a:cubicBezTo>
                <a:lnTo>
                  <a:pt x="11291" y="3436"/>
                </a:lnTo>
                <a:cubicBezTo>
                  <a:pt x="11291" y="3166"/>
                  <a:pt x="11071" y="2945"/>
                  <a:pt x="10800" y="2945"/>
                </a:cubicBezTo>
                <a:cubicBezTo>
                  <a:pt x="10529" y="2945"/>
                  <a:pt x="10309" y="3166"/>
                  <a:pt x="10309" y="3436"/>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5218" y="11291"/>
                </a:lnTo>
                <a:cubicBezTo>
                  <a:pt x="15489" y="11291"/>
                  <a:pt x="15709" y="11072"/>
                  <a:pt x="15709" y="10800"/>
                </a:cubicBezTo>
                <a:cubicBezTo>
                  <a:pt x="15709" y="10529"/>
                  <a:pt x="15489" y="10309"/>
                  <a:pt x="15218" y="10309"/>
                </a:cubicBezTo>
                <a:moveTo>
                  <a:pt x="16932" y="6693"/>
                </a:moveTo>
                <a:cubicBezTo>
                  <a:pt x="16697" y="6829"/>
                  <a:pt x="16616" y="7129"/>
                  <a:pt x="16752" y="7364"/>
                </a:cubicBezTo>
                <a:cubicBezTo>
                  <a:pt x="16887" y="7599"/>
                  <a:pt x="17188" y="7679"/>
                  <a:pt x="17422" y="7543"/>
                </a:cubicBezTo>
                <a:cubicBezTo>
                  <a:pt x="17657" y="7408"/>
                  <a:pt x="17737" y="7108"/>
                  <a:pt x="17602" y="6873"/>
                </a:cubicBezTo>
                <a:cubicBezTo>
                  <a:pt x="17467" y="6638"/>
                  <a:pt x="17166" y="6557"/>
                  <a:pt x="16932" y="6693"/>
                </a:cubicBezTo>
                <a:moveTo>
                  <a:pt x="10800" y="17673"/>
                </a:moveTo>
                <a:cubicBezTo>
                  <a:pt x="10529" y="17673"/>
                  <a:pt x="10309" y="17893"/>
                  <a:pt x="10309" y="18164"/>
                </a:cubicBezTo>
                <a:cubicBezTo>
                  <a:pt x="10309" y="18435"/>
                  <a:pt x="10529" y="18655"/>
                  <a:pt x="10800" y="18655"/>
                </a:cubicBezTo>
                <a:cubicBezTo>
                  <a:pt x="11071" y="18655"/>
                  <a:pt x="11291" y="18435"/>
                  <a:pt x="11291" y="18164"/>
                </a:cubicBezTo>
                <a:cubicBezTo>
                  <a:pt x="11291" y="17893"/>
                  <a:pt x="11071" y="17673"/>
                  <a:pt x="10800" y="17673"/>
                </a:cubicBezTo>
                <a:moveTo>
                  <a:pt x="17422" y="14057"/>
                </a:moveTo>
                <a:cubicBezTo>
                  <a:pt x="17188" y="13921"/>
                  <a:pt x="16887" y="14001"/>
                  <a:pt x="16752" y="14236"/>
                </a:cubicBezTo>
                <a:cubicBezTo>
                  <a:pt x="16616" y="14472"/>
                  <a:pt x="16697" y="14772"/>
                  <a:pt x="16932" y="14907"/>
                </a:cubicBezTo>
                <a:cubicBezTo>
                  <a:pt x="17166" y="15043"/>
                  <a:pt x="17467" y="14962"/>
                  <a:pt x="17602" y="14727"/>
                </a:cubicBezTo>
                <a:cubicBezTo>
                  <a:pt x="17737" y="14492"/>
                  <a:pt x="17657" y="14192"/>
                  <a:pt x="17422" y="14057"/>
                </a:cubicBezTo>
                <a:moveTo>
                  <a:pt x="4668" y="6693"/>
                </a:moveTo>
                <a:cubicBezTo>
                  <a:pt x="4433" y="6557"/>
                  <a:pt x="4133" y="6638"/>
                  <a:pt x="3998" y="6873"/>
                </a:cubicBezTo>
                <a:cubicBezTo>
                  <a:pt x="3863" y="7108"/>
                  <a:pt x="3942" y="7408"/>
                  <a:pt x="4178" y="7543"/>
                </a:cubicBezTo>
                <a:cubicBezTo>
                  <a:pt x="4412" y="7679"/>
                  <a:pt x="4713" y="7599"/>
                  <a:pt x="4848" y="7364"/>
                </a:cubicBezTo>
                <a:cubicBezTo>
                  <a:pt x="4984" y="7129"/>
                  <a:pt x="4903" y="6829"/>
                  <a:pt x="4668" y="6693"/>
                </a:cubicBezTo>
                <a:moveTo>
                  <a:pt x="14236" y="4848"/>
                </a:moveTo>
                <a:cubicBezTo>
                  <a:pt x="14472" y="4984"/>
                  <a:pt x="14771" y="4903"/>
                  <a:pt x="14907" y="4669"/>
                </a:cubicBezTo>
                <a:cubicBezTo>
                  <a:pt x="15042" y="4434"/>
                  <a:pt x="14962" y="4134"/>
                  <a:pt x="14727" y="3998"/>
                </a:cubicBezTo>
                <a:cubicBezTo>
                  <a:pt x="14493" y="3863"/>
                  <a:pt x="14192" y="3943"/>
                  <a:pt x="14057" y="4178"/>
                </a:cubicBezTo>
                <a:cubicBezTo>
                  <a:pt x="13921" y="4412"/>
                  <a:pt x="14001" y="4713"/>
                  <a:pt x="14236" y="4848"/>
                </a:cubicBezTo>
                <a:moveTo>
                  <a:pt x="3436" y="10309"/>
                </a:moveTo>
                <a:cubicBezTo>
                  <a:pt x="3166" y="10309"/>
                  <a:pt x="2945" y="10529"/>
                  <a:pt x="2945" y="10800"/>
                </a:cubicBezTo>
                <a:cubicBezTo>
                  <a:pt x="2945" y="11072"/>
                  <a:pt x="3166" y="11291"/>
                  <a:pt x="3436" y="11291"/>
                </a:cubicBezTo>
                <a:cubicBezTo>
                  <a:pt x="3707" y="11291"/>
                  <a:pt x="3927" y="11072"/>
                  <a:pt x="3927" y="10800"/>
                </a:cubicBezTo>
                <a:cubicBezTo>
                  <a:pt x="3927" y="10529"/>
                  <a:pt x="3707" y="10309"/>
                  <a:pt x="3436" y="10309"/>
                </a:cubicBezTo>
                <a:moveTo>
                  <a:pt x="6873" y="3998"/>
                </a:moveTo>
                <a:cubicBezTo>
                  <a:pt x="6638" y="4134"/>
                  <a:pt x="6558" y="4434"/>
                  <a:pt x="6693" y="4669"/>
                </a:cubicBezTo>
                <a:cubicBezTo>
                  <a:pt x="6829" y="4903"/>
                  <a:pt x="7129" y="4984"/>
                  <a:pt x="7364" y="4848"/>
                </a:cubicBezTo>
                <a:cubicBezTo>
                  <a:pt x="7599" y="4713"/>
                  <a:pt x="7679" y="4412"/>
                  <a:pt x="7543" y="4178"/>
                </a:cubicBezTo>
                <a:cubicBezTo>
                  <a:pt x="7408" y="3943"/>
                  <a:pt x="7108" y="3863"/>
                  <a:pt x="6873" y="3998"/>
                </a:cubicBezTo>
                <a:moveTo>
                  <a:pt x="4178" y="14057"/>
                </a:moveTo>
                <a:cubicBezTo>
                  <a:pt x="3942" y="14192"/>
                  <a:pt x="3863" y="14492"/>
                  <a:pt x="3998" y="14727"/>
                </a:cubicBezTo>
                <a:cubicBezTo>
                  <a:pt x="4133" y="14962"/>
                  <a:pt x="4433" y="15043"/>
                  <a:pt x="4668" y="14907"/>
                </a:cubicBezTo>
                <a:cubicBezTo>
                  <a:pt x="4903" y="14772"/>
                  <a:pt x="4984" y="14472"/>
                  <a:pt x="4848" y="14236"/>
                </a:cubicBezTo>
                <a:cubicBezTo>
                  <a:pt x="4713" y="14001"/>
                  <a:pt x="4412" y="13921"/>
                  <a:pt x="4178" y="14057"/>
                </a:cubicBezTo>
                <a:moveTo>
                  <a:pt x="7364" y="16752"/>
                </a:moveTo>
                <a:cubicBezTo>
                  <a:pt x="7129" y="16617"/>
                  <a:pt x="6829" y="16697"/>
                  <a:pt x="6693" y="16932"/>
                </a:cubicBezTo>
                <a:cubicBezTo>
                  <a:pt x="6558" y="17167"/>
                  <a:pt x="6638" y="17467"/>
                  <a:pt x="6873" y="17602"/>
                </a:cubicBezTo>
                <a:cubicBezTo>
                  <a:pt x="7108" y="17738"/>
                  <a:pt x="7408" y="17658"/>
                  <a:pt x="7543" y="17422"/>
                </a:cubicBezTo>
                <a:cubicBezTo>
                  <a:pt x="7679" y="17188"/>
                  <a:pt x="7599" y="16887"/>
                  <a:pt x="7364" y="16752"/>
                </a:cubicBezTo>
                <a:moveTo>
                  <a:pt x="18164" y="10309"/>
                </a:moveTo>
                <a:cubicBezTo>
                  <a:pt x="17893" y="10309"/>
                  <a:pt x="17673" y="10529"/>
                  <a:pt x="17673" y="10800"/>
                </a:cubicBezTo>
                <a:cubicBezTo>
                  <a:pt x="17673" y="11072"/>
                  <a:pt x="17893" y="11291"/>
                  <a:pt x="18164" y="11291"/>
                </a:cubicBezTo>
                <a:cubicBezTo>
                  <a:pt x="18434" y="11291"/>
                  <a:pt x="18655" y="11072"/>
                  <a:pt x="18655" y="10800"/>
                </a:cubicBezTo>
                <a:cubicBezTo>
                  <a:pt x="18655" y="10529"/>
                  <a:pt x="18434" y="10309"/>
                  <a:pt x="18164" y="103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699" name="Shape 2527"/>
          <p:cNvSpPr/>
          <p:nvPr/>
        </p:nvSpPr>
        <p:spPr>
          <a:xfrm>
            <a:off x="9126894"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11782"/>
                </a:moveTo>
                <a:cubicBezTo>
                  <a:pt x="10258" y="11782"/>
                  <a:pt x="9818" y="11342"/>
                  <a:pt x="9818" y="10800"/>
                </a:cubicBezTo>
                <a:cubicBezTo>
                  <a:pt x="9818" y="10258"/>
                  <a:pt x="10258" y="9818"/>
                  <a:pt x="10800" y="9818"/>
                </a:cubicBezTo>
                <a:cubicBezTo>
                  <a:pt x="11342" y="9818"/>
                  <a:pt x="11782" y="10258"/>
                  <a:pt x="11782" y="10800"/>
                </a:cubicBezTo>
                <a:cubicBezTo>
                  <a:pt x="11782" y="11342"/>
                  <a:pt x="11342" y="11782"/>
                  <a:pt x="10800" y="11782"/>
                </a:cubicBezTo>
                <a:moveTo>
                  <a:pt x="14236" y="10309"/>
                </a:moveTo>
                <a:lnTo>
                  <a:pt x="12694" y="10309"/>
                </a:lnTo>
                <a:cubicBezTo>
                  <a:pt x="12516" y="9622"/>
                  <a:pt x="11979" y="9084"/>
                  <a:pt x="11291" y="8906"/>
                </a:cubicBezTo>
                <a:lnTo>
                  <a:pt x="11291" y="5400"/>
                </a:lnTo>
                <a:cubicBezTo>
                  <a:pt x="11291" y="5129"/>
                  <a:pt x="11071" y="4909"/>
                  <a:pt x="10800" y="4909"/>
                </a:cubicBezTo>
                <a:cubicBezTo>
                  <a:pt x="10529" y="4909"/>
                  <a:pt x="10309" y="5129"/>
                  <a:pt x="10309" y="5400"/>
                </a:cubicBezTo>
                <a:lnTo>
                  <a:pt x="10309" y="8906"/>
                </a:lnTo>
                <a:cubicBezTo>
                  <a:pt x="9464" y="9125"/>
                  <a:pt x="8836" y="9886"/>
                  <a:pt x="8836" y="10800"/>
                </a:cubicBezTo>
                <a:cubicBezTo>
                  <a:pt x="8836" y="11885"/>
                  <a:pt x="9716" y="12764"/>
                  <a:pt x="10800" y="12764"/>
                </a:cubicBezTo>
                <a:cubicBezTo>
                  <a:pt x="11714" y="12764"/>
                  <a:pt x="12476" y="12137"/>
                  <a:pt x="12694" y="11291"/>
                </a:cubicBezTo>
                <a:lnTo>
                  <a:pt x="14236" y="11291"/>
                </a:lnTo>
                <a:cubicBezTo>
                  <a:pt x="14507" y="11291"/>
                  <a:pt x="14727" y="11072"/>
                  <a:pt x="14727" y="10800"/>
                </a:cubicBezTo>
                <a:cubicBezTo>
                  <a:pt x="14727" y="10529"/>
                  <a:pt x="14507" y="10309"/>
                  <a:pt x="14236" y="10309"/>
                </a:cubicBezTo>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8655"/>
                </a:moveTo>
                <a:cubicBezTo>
                  <a:pt x="6462" y="18655"/>
                  <a:pt x="2945" y="15138"/>
                  <a:pt x="2945" y="10800"/>
                </a:cubicBezTo>
                <a:cubicBezTo>
                  <a:pt x="2945" y="6462"/>
                  <a:pt x="6462" y="2945"/>
                  <a:pt x="10800" y="2945"/>
                </a:cubicBezTo>
                <a:cubicBezTo>
                  <a:pt x="15138" y="2945"/>
                  <a:pt x="18655" y="6462"/>
                  <a:pt x="18655" y="10800"/>
                </a:cubicBezTo>
                <a:cubicBezTo>
                  <a:pt x="18655" y="15138"/>
                  <a:pt x="15138" y="18655"/>
                  <a:pt x="10800" y="18655"/>
                </a:cubicBezTo>
                <a:moveTo>
                  <a:pt x="10800" y="1964"/>
                </a:moveTo>
                <a:cubicBezTo>
                  <a:pt x="5920" y="1964"/>
                  <a:pt x="1964" y="5920"/>
                  <a:pt x="1964" y="10800"/>
                </a:cubicBezTo>
                <a:cubicBezTo>
                  <a:pt x="1964" y="15680"/>
                  <a:pt x="5920" y="19636"/>
                  <a:pt x="10800" y="19636"/>
                </a:cubicBezTo>
                <a:cubicBezTo>
                  <a:pt x="15680" y="19636"/>
                  <a:pt x="19636" y="15680"/>
                  <a:pt x="19636" y="10800"/>
                </a:cubicBezTo>
                <a:cubicBezTo>
                  <a:pt x="19636" y="5920"/>
                  <a:pt x="15680" y="1964"/>
                  <a:pt x="10800"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0" name="Shape 2528"/>
          <p:cNvSpPr/>
          <p:nvPr/>
        </p:nvSpPr>
        <p:spPr>
          <a:xfrm>
            <a:off x="9868675" y="5395908"/>
            <a:ext cx="263744" cy="362648"/>
          </a:xfrm>
          <a:custGeom>
            <a:avLst/>
            <a:gdLst/>
            <a:ahLst/>
            <a:cxnLst>
              <a:cxn ang="0">
                <a:pos x="wd2" y="hd2"/>
              </a:cxn>
              <a:cxn ang="5400000">
                <a:pos x="wd2" y="hd2"/>
              </a:cxn>
              <a:cxn ang="10800000">
                <a:pos x="wd2" y="hd2"/>
              </a:cxn>
              <a:cxn ang="16200000">
                <a:pos x="wd2" y="hd2"/>
              </a:cxn>
            </a:cxnLst>
            <a:rect l="0" t="0" r="r" b="b"/>
            <a:pathLst>
              <a:path w="21600" h="21600" extrusionOk="0">
                <a:moveTo>
                  <a:pt x="20250" y="19636"/>
                </a:moveTo>
                <a:cubicBezTo>
                  <a:pt x="20250" y="20178"/>
                  <a:pt x="19645" y="20618"/>
                  <a:pt x="18900" y="20618"/>
                </a:cubicBezTo>
                <a:lnTo>
                  <a:pt x="2700" y="20618"/>
                </a:lnTo>
                <a:cubicBezTo>
                  <a:pt x="1955" y="20618"/>
                  <a:pt x="1350" y="20178"/>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4050" y="5891"/>
                </a:moveTo>
                <a:cubicBezTo>
                  <a:pt x="4050" y="3180"/>
                  <a:pt x="7072" y="982"/>
                  <a:pt x="10800" y="982"/>
                </a:cubicBezTo>
                <a:cubicBezTo>
                  <a:pt x="14528" y="982"/>
                  <a:pt x="17550" y="3180"/>
                  <a:pt x="17550" y="5891"/>
                </a:cubicBezTo>
                <a:lnTo>
                  <a:pt x="17550" y="8836"/>
                </a:lnTo>
                <a:lnTo>
                  <a:pt x="4050" y="8836"/>
                </a:lnTo>
                <a:cubicBezTo>
                  <a:pt x="4050" y="8836"/>
                  <a:pt x="4050" y="5891"/>
                  <a:pt x="4050" y="5891"/>
                </a:cubicBezTo>
                <a:close/>
                <a:moveTo>
                  <a:pt x="18900" y="8836"/>
                </a:moveTo>
                <a:lnTo>
                  <a:pt x="18900" y="5891"/>
                </a:lnTo>
                <a:cubicBezTo>
                  <a:pt x="18900" y="2638"/>
                  <a:pt x="15273" y="0"/>
                  <a:pt x="10800" y="0"/>
                </a:cubicBezTo>
                <a:cubicBezTo>
                  <a:pt x="6327" y="0"/>
                  <a:pt x="2700" y="2638"/>
                  <a:pt x="2700" y="5891"/>
                </a:cubicBez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moveTo>
                  <a:pt x="11475" y="15573"/>
                </a:moveTo>
                <a:lnTo>
                  <a:pt x="11475" y="16200"/>
                </a:lnTo>
                <a:cubicBezTo>
                  <a:pt x="11475" y="16472"/>
                  <a:pt x="11172" y="16691"/>
                  <a:pt x="10800" y="16691"/>
                </a:cubicBezTo>
                <a:cubicBezTo>
                  <a:pt x="10428" y="16691"/>
                  <a:pt x="10125" y="16472"/>
                  <a:pt x="10125" y="16200"/>
                </a:cubicBezTo>
                <a:lnTo>
                  <a:pt x="10125" y="15573"/>
                </a:lnTo>
                <a:cubicBezTo>
                  <a:pt x="9723" y="15403"/>
                  <a:pt x="9450" y="15090"/>
                  <a:pt x="9450" y="14727"/>
                </a:cubicBezTo>
                <a:cubicBezTo>
                  <a:pt x="9450" y="14186"/>
                  <a:pt x="10055" y="13745"/>
                  <a:pt x="10800" y="13745"/>
                </a:cubicBezTo>
                <a:cubicBezTo>
                  <a:pt x="11545" y="13745"/>
                  <a:pt x="12150" y="14186"/>
                  <a:pt x="12150" y="14727"/>
                </a:cubicBezTo>
                <a:cubicBezTo>
                  <a:pt x="12150" y="15090"/>
                  <a:pt x="11876" y="15403"/>
                  <a:pt x="11475" y="15573"/>
                </a:cubicBezTo>
                <a:moveTo>
                  <a:pt x="10800" y="12764"/>
                </a:moveTo>
                <a:cubicBezTo>
                  <a:pt x="9309" y="12764"/>
                  <a:pt x="8100" y="13643"/>
                  <a:pt x="8100" y="14727"/>
                </a:cubicBezTo>
                <a:cubicBezTo>
                  <a:pt x="8100" y="15232"/>
                  <a:pt x="8369" y="15687"/>
                  <a:pt x="8798" y="16034"/>
                </a:cubicBezTo>
                <a:cubicBezTo>
                  <a:pt x="8789" y="16089"/>
                  <a:pt x="8775" y="16144"/>
                  <a:pt x="8775" y="16200"/>
                </a:cubicBezTo>
                <a:cubicBezTo>
                  <a:pt x="8775" y="17014"/>
                  <a:pt x="9681" y="17673"/>
                  <a:pt x="10800" y="17673"/>
                </a:cubicBezTo>
                <a:cubicBezTo>
                  <a:pt x="11919" y="17673"/>
                  <a:pt x="12825" y="17014"/>
                  <a:pt x="12825" y="16200"/>
                </a:cubicBezTo>
                <a:cubicBezTo>
                  <a:pt x="12825" y="16144"/>
                  <a:pt x="12810" y="16089"/>
                  <a:pt x="12802" y="16034"/>
                </a:cubicBezTo>
                <a:cubicBezTo>
                  <a:pt x="13231" y="15686"/>
                  <a:pt x="13500" y="15232"/>
                  <a:pt x="13500" y="14727"/>
                </a:cubicBezTo>
                <a:cubicBezTo>
                  <a:pt x="13500" y="13643"/>
                  <a:pt x="12291" y="12764"/>
                  <a:pt x="10800" y="127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1" name="Shape 2529"/>
          <p:cNvSpPr/>
          <p:nvPr/>
        </p:nvSpPr>
        <p:spPr>
          <a:xfrm>
            <a:off x="10561004" y="5395908"/>
            <a:ext cx="263744" cy="362648"/>
          </a:xfrm>
          <a:custGeom>
            <a:avLst/>
            <a:gdLst/>
            <a:ahLst/>
            <a:cxnLst>
              <a:cxn ang="0">
                <a:pos x="wd2" y="hd2"/>
              </a:cxn>
              <a:cxn ang="5400000">
                <a:pos x="wd2" y="hd2"/>
              </a:cxn>
              <a:cxn ang="10800000">
                <a:pos x="wd2" y="hd2"/>
              </a:cxn>
              <a:cxn ang="16200000">
                <a:pos x="wd2" y="hd2"/>
              </a:cxn>
            </a:cxnLst>
            <a:rect l="0" t="0" r="r" b="b"/>
            <a:pathLst>
              <a:path w="21600" h="21600" extrusionOk="0">
                <a:moveTo>
                  <a:pt x="11475" y="15573"/>
                </a:moveTo>
                <a:lnTo>
                  <a:pt x="11475" y="16200"/>
                </a:lnTo>
                <a:cubicBezTo>
                  <a:pt x="11475" y="16471"/>
                  <a:pt x="11172" y="16691"/>
                  <a:pt x="10800" y="16691"/>
                </a:cubicBezTo>
                <a:cubicBezTo>
                  <a:pt x="10428" y="16691"/>
                  <a:pt x="10125" y="16471"/>
                  <a:pt x="10125" y="16200"/>
                </a:cubicBezTo>
                <a:lnTo>
                  <a:pt x="10125" y="15573"/>
                </a:lnTo>
                <a:cubicBezTo>
                  <a:pt x="9723" y="15403"/>
                  <a:pt x="9450" y="15090"/>
                  <a:pt x="9450" y="14727"/>
                </a:cubicBezTo>
                <a:cubicBezTo>
                  <a:pt x="9450" y="14185"/>
                  <a:pt x="10055" y="13745"/>
                  <a:pt x="10800" y="13745"/>
                </a:cubicBezTo>
                <a:cubicBezTo>
                  <a:pt x="11545" y="13745"/>
                  <a:pt x="12150" y="14185"/>
                  <a:pt x="12150" y="14727"/>
                </a:cubicBezTo>
                <a:cubicBezTo>
                  <a:pt x="12150" y="15090"/>
                  <a:pt x="11876" y="15403"/>
                  <a:pt x="11475" y="15573"/>
                </a:cubicBezTo>
                <a:moveTo>
                  <a:pt x="10800" y="12764"/>
                </a:moveTo>
                <a:cubicBezTo>
                  <a:pt x="9309" y="12764"/>
                  <a:pt x="8100" y="13643"/>
                  <a:pt x="8100" y="14727"/>
                </a:cubicBezTo>
                <a:cubicBezTo>
                  <a:pt x="8100" y="15232"/>
                  <a:pt x="8369" y="15686"/>
                  <a:pt x="8798" y="16034"/>
                </a:cubicBezTo>
                <a:cubicBezTo>
                  <a:pt x="8789" y="16089"/>
                  <a:pt x="8775" y="16143"/>
                  <a:pt x="8775" y="16200"/>
                </a:cubicBezTo>
                <a:cubicBezTo>
                  <a:pt x="8775" y="17014"/>
                  <a:pt x="9681" y="17673"/>
                  <a:pt x="10800" y="17673"/>
                </a:cubicBezTo>
                <a:cubicBezTo>
                  <a:pt x="11919" y="17673"/>
                  <a:pt x="12825" y="17014"/>
                  <a:pt x="12825" y="16200"/>
                </a:cubicBezTo>
                <a:cubicBezTo>
                  <a:pt x="12825" y="16143"/>
                  <a:pt x="12810" y="16089"/>
                  <a:pt x="12802" y="16034"/>
                </a:cubicBezTo>
                <a:cubicBezTo>
                  <a:pt x="13231" y="15687"/>
                  <a:pt x="13500" y="15232"/>
                  <a:pt x="13500" y="14727"/>
                </a:cubicBezTo>
                <a:cubicBezTo>
                  <a:pt x="13500" y="13643"/>
                  <a:pt x="12291" y="12764"/>
                  <a:pt x="10800" y="12764"/>
                </a:cubicBezTo>
                <a:moveTo>
                  <a:pt x="20250" y="19636"/>
                </a:moveTo>
                <a:cubicBezTo>
                  <a:pt x="20250" y="20179"/>
                  <a:pt x="19645" y="20618"/>
                  <a:pt x="18900" y="20618"/>
                </a:cubicBezTo>
                <a:lnTo>
                  <a:pt x="2700" y="20618"/>
                </a:lnTo>
                <a:cubicBezTo>
                  <a:pt x="1955" y="20618"/>
                  <a:pt x="1350" y="20179"/>
                  <a:pt x="1350" y="19636"/>
                </a:cubicBezTo>
                <a:lnTo>
                  <a:pt x="1350" y="10800"/>
                </a:lnTo>
                <a:cubicBezTo>
                  <a:pt x="1350" y="10258"/>
                  <a:pt x="1955" y="9818"/>
                  <a:pt x="2700" y="9818"/>
                </a:cubicBezTo>
                <a:lnTo>
                  <a:pt x="18900" y="9818"/>
                </a:lnTo>
                <a:cubicBezTo>
                  <a:pt x="19645" y="9818"/>
                  <a:pt x="20250" y="10258"/>
                  <a:pt x="20250" y="10800"/>
                </a:cubicBezTo>
                <a:cubicBezTo>
                  <a:pt x="20250" y="10800"/>
                  <a:pt x="20250" y="19636"/>
                  <a:pt x="20250" y="19636"/>
                </a:cubicBezTo>
                <a:close/>
                <a:moveTo>
                  <a:pt x="18900" y="8836"/>
                </a:moveTo>
                <a:lnTo>
                  <a:pt x="18900" y="5891"/>
                </a:lnTo>
                <a:cubicBezTo>
                  <a:pt x="18900" y="2638"/>
                  <a:pt x="15273" y="0"/>
                  <a:pt x="10800" y="0"/>
                </a:cubicBezTo>
                <a:cubicBezTo>
                  <a:pt x="6327" y="0"/>
                  <a:pt x="2700" y="2638"/>
                  <a:pt x="2700" y="5891"/>
                </a:cubicBezTo>
                <a:cubicBezTo>
                  <a:pt x="2700" y="6162"/>
                  <a:pt x="3003" y="6382"/>
                  <a:pt x="3375" y="6382"/>
                </a:cubicBezTo>
                <a:cubicBezTo>
                  <a:pt x="3747" y="6382"/>
                  <a:pt x="4050" y="6162"/>
                  <a:pt x="4050" y="5891"/>
                </a:cubicBezTo>
                <a:cubicBezTo>
                  <a:pt x="4050" y="3180"/>
                  <a:pt x="7072" y="982"/>
                  <a:pt x="10800" y="982"/>
                </a:cubicBezTo>
                <a:cubicBezTo>
                  <a:pt x="14528" y="982"/>
                  <a:pt x="17550" y="3180"/>
                  <a:pt x="17550" y="5891"/>
                </a:cubicBezTo>
                <a:lnTo>
                  <a:pt x="17550" y="8836"/>
                </a:lnTo>
                <a:lnTo>
                  <a:pt x="2700" y="8836"/>
                </a:lnTo>
                <a:cubicBezTo>
                  <a:pt x="1209" y="8836"/>
                  <a:pt x="0" y="9716"/>
                  <a:pt x="0" y="10800"/>
                </a:cubicBezTo>
                <a:lnTo>
                  <a:pt x="0" y="19636"/>
                </a:lnTo>
                <a:cubicBezTo>
                  <a:pt x="0" y="20721"/>
                  <a:pt x="1209" y="21600"/>
                  <a:pt x="2700" y="21600"/>
                </a:cubicBezTo>
                <a:lnTo>
                  <a:pt x="18900" y="21600"/>
                </a:lnTo>
                <a:cubicBezTo>
                  <a:pt x="20391" y="21600"/>
                  <a:pt x="21600" y="20721"/>
                  <a:pt x="21600" y="19636"/>
                </a:cubicBezTo>
                <a:lnTo>
                  <a:pt x="21600" y="10800"/>
                </a:lnTo>
                <a:cubicBezTo>
                  <a:pt x="21600" y="9716"/>
                  <a:pt x="20391" y="8836"/>
                  <a:pt x="18900"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2" name="Shape 2530"/>
          <p:cNvSpPr/>
          <p:nvPr/>
        </p:nvSpPr>
        <p:spPr>
          <a:xfrm>
            <a:off x="11236849"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8"/>
                  <a:pt x="19862" y="20617"/>
                  <a:pt x="19200" y="20617"/>
                </a:cubicBezTo>
                <a:lnTo>
                  <a:pt x="6000" y="20617"/>
                </a:lnTo>
                <a:lnTo>
                  <a:pt x="6000" y="982"/>
                </a:lnTo>
                <a:lnTo>
                  <a:pt x="13200" y="982"/>
                </a:lnTo>
                <a:lnTo>
                  <a:pt x="13200" y="6872"/>
                </a:lnTo>
                <a:lnTo>
                  <a:pt x="15600" y="4909"/>
                </a:lnTo>
                <a:lnTo>
                  <a:pt x="18000" y="6872"/>
                </a:lnTo>
                <a:lnTo>
                  <a:pt x="18000" y="982"/>
                </a:lnTo>
                <a:lnTo>
                  <a:pt x="19200" y="982"/>
                </a:lnTo>
                <a:cubicBezTo>
                  <a:pt x="19862" y="982"/>
                  <a:pt x="20400" y="1422"/>
                  <a:pt x="20400" y="1964"/>
                </a:cubicBezTo>
                <a:cubicBezTo>
                  <a:pt x="20400" y="1964"/>
                  <a:pt x="20400" y="19636"/>
                  <a:pt x="20400" y="19636"/>
                </a:cubicBezTo>
                <a:close/>
                <a:moveTo>
                  <a:pt x="4800" y="20617"/>
                </a:moveTo>
                <a:lnTo>
                  <a:pt x="2400" y="20617"/>
                </a:lnTo>
                <a:cubicBezTo>
                  <a:pt x="1738" y="20617"/>
                  <a:pt x="1200" y="20178"/>
                  <a:pt x="1200" y="19636"/>
                </a:cubicBezTo>
                <a:lnTo>
                  <a:pt x="1200" y="1964"/>
                </a:lnTo>
                <a:cubicBezTo>
                  <a:pt x="1200" y="1422"/>
                  <a:pt x="1738" y="982"/>
                  <a:pt x="2400" y="982"/>
                </a:cubicBezTo>
                <a:lnTo>
                  <a:pt x="4800" y="982"/>
                </a:lnTo>
                <a:cubicBezTo>
                  <a:pt x="4800" y="982"/>
                  <a:pt x="4800" y="20617"/>
                  <a:pt x="4800" y="20617"/>
                </a:cubicBezTo>
                <a:close/>
                <a:moveTo>
                  <a:pt x="14400" y="982"/>
                </a:moveTo>
                <a:lnTo>
                  <a:pt x="16800" y="982"/>
                </a:lnTo>
                <a:lnTo>
                  <a:pt x="16800" y="4418"/>
                </a:lnTo>
                <a:lnTo>
                  <a:pt x="15600" y="3436"/>
                </a:lnTo>
                <a:lnTo>
                  <a:pt x="14400" y="4418"/>
                </a:lnTo>
                <a:cubicBezTo>
                  <a:pt x="14400" y="4418"/>
                  <a:pt x="14400" y="982"/>
                  <a:pt x="14400" y="982"/>
                </a:cubicBezTo>
                <a:close/>
                <a:moveTo>
                  <a:pt x="192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1964"/>
                </a:lnTo>
                <a:cubicBezTo>
                  <a:pt x="21600" y="879"/>
                  <a:pt x="20525" y="0"/>
                  <a:pt x="192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3" name="Shape 2531"/>
          <p:cNvSpPr/>
          <p:nvPr/>
        </p:nvSpPr>
        <p:spPr>
          <a:xfrm>
            <a:off x="11929177"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20400" y="19636"/>
                </a:moveTo>
                <a:cubicBezTo>
                  <a:pt x="20400" y="20179"/>
                  <a:pt x="19862" y="20618"/>
                  <a:pt x="19200" y="20618"/>
                </a:cubicBezTo>
                <a:lnTo>
                  <a:pt x="7200" y="20618"/>
                </a:lnTo>
                <a:lnTo>
                  <a:pt x="7200" y="982"/>
                </a:lnTo>
                <a:lnTo>
                  <a:pt x="19200" y="982"/>
                </a:lnTo>
                <a:cubicBezTo>
                  <a:pt x="19862" y="982"/>
                  <a:pt x="20400" y="1422"/>
                  <a:pt x="20400" y="1964"/>
                </a:cubicBezTo>
                <a:cubicBezTo>
                  <a:pt x="20400" y="1964"/>
                  <a:pt x="20400" y="19636"/>
                  <a:pt x="20400" y="19636"/>
                </a:cubicBezTo>
                <a:close/>
                <a:moveTo>
                  <a:pt x="6000" y="20618"/>
                </a:moveTo>
                <a:lnTo>
                  <a:pt x="3600" y="20618"/>
                </a:lnTo>
                <a:cubicBezTo>
                  <a:pt x="2937" y="20618"/>
                  <a:pt x="2400" y="20179"/>
                  <a:pt x="2400" y="19636"/>
                </a:cubicBezTo>
                <a:lnTo>
                  <a:pt x="2400" y="18655"/>
                </a:lnTo>
                <a:lnTo>
                  <a:pt x="3000" y="18655"/>
                </a:lnTo>
                <a:cubicBezTo>
                  <a:pt x="3332" y="18655"/>
                  <a:pt x="3600" y="18435"/>
                  <a:pt x="3600" y="18164"/>
                </a:cubicBezTo>
                <a:cubicBezTo>
                  <a:pt x="3600" y="17893"/>
                  <a:pt x="3332" y="17673"/>
                  <a:pt x="3000" y="17673"/>
                </a:cubicBezTo>
                <a:lnTo>
                  <a:pt x="2400" y="17673"/>
                </a:lnTo>
                <a:lnTo>
                  <a:pt x="2400" y="15709"/>
                </a:lnTo>
                <a:lnTo>
                  <a:pt x="3000" y="15709"/>
                </a:lnTo>
                <a:cubicBezTo>
                  <a:pt x="3332" y="15709"/>
                  <a:pt x="3600" y="15490"/>
                  <a:pt x="3600" y="15218"/>
                </a:cubicBezTo>
                <a:cubicBezTo>
                  <a:pt x="3600" y="14947"/>
                  <a:pt x="3332" y="14727"/>
                  <a:pt x="3000" y="14727"/>
                </a:cubicBezTo>
                <a:lnTo>
                  <a:pt x="2400" y="14727"/>
                </a:lnTo>
                <a:lnTo>
                  <a:pt x="2400" y="12764"/>
                </a:lnTo>
                <a:lnTo>
                  <a:pt x="3000" y="12764"/>
                </a:lnTo>
                <a:cubicBezTo>
                  <a:pt x="3332" y="12764"/>
                  <a:pt x="3600" y="12544"/>
                  <a:pt x="3600" y="12273"/>
                </a:cubicBezTo>
                <a:cubicBezTo>
                  <a:pt x="3600" y="12002"/>
                  <a:pt x="3332" y="11782"/>
                  <a:pt x="3000" y="11782"/>
                </a:cubicBezTo>
                <a:lnTo>
                  <a:pt x="2400" y="11782"/>
                </a:lnTo>
                <a:lnTo>
                  <a:pt x="2400" y="9818"/>
                </a:lnTo>
                <a:lnTo>
                  <a:pt x="3000" y="9818"/>
                </a:lnTo>
                <a:cubicBezTo>
                  <a:pt x="3332" y="9818"/>
                  <a:pt x="3600" y="9599"/>
                  <a:pt x="3600" y="9327"/>
                </a:cubicBezTo>
                <a:cubicBezTo>
                  <a:pt x="3600" y="9056"/>
                  <a:pt x="3332" y="8836"/>
                  <a:pt x="3000" y="8836"/>
                </a:cubicBezTo>
                <a:lnTo>
                  <a:pt x="2400" y="8836"/>
                </a:lnTo>
                <a:lnTo>
                  <a:pt x="2400" y="6873"/>
                </a:lnTo>
                <a:lnTo>
                  <a:pt x="3000" y="6873"/>
                </a:lnTo>
                <a:cubicBezTo>
                  <a:pt x="3332" y="6873"/>
                  <a:pt x="3600" y="6653"/>
                  <a:pt x="3600" y="6382"/>
                </a:cubicBezTo>
                <a:cubicBezTo>
                  <a:pt x="3600" y="6111"/>
                  <a:pt x="3332" y="5891"/>
                  <a:pt x="3000" y="5891"/>
                </a:cubicBezTo>
                <a:lnTo>
                  <a:pt x="2400" y="5891"/>
                </a:lnTo>
                <a:lnTo>
                  <a:pt x="2400" y="3927"/>
                </a:lnTo>
                <a:lnTo>
                  <a:pt x="3000" y="3927"/>
                </a:lnTo>
                <a:cubicBezTo>
                  <a:pt x="3332" y="3927"/>
                  <a:pt x="3600" y="3708"/>
                  <a:pt x="3600" y="3436"/>
                </a:cubicBezTo>
                <a:cubicBezTo>
                  <a:pt x="3600" y="3166"/>
                  <a:pt x="3332" y="2945"/>
                  <a:pt x="3000" y="2945"/>
                </a:cubicBezTo>
                <a:lnTo>
                  <a:pt x="2400" y="2945"/>
                </a:lnTo>
                <a:lnTo>
                  <a:pt x="2400" y="1964"/>
                </a:lnTo>
                <a:cubicBezTo>
                  <a:pt x="2400" y="1422"/>
                  <a:pt x="2937" y="982"/>
                  <a:pt x="3600" y="982"/>
                </a:cubicBezTo>
                <a:lnTo>
                  <a:pt x="6000" y="982"/>
                </a:lnTo>
                <a:cubicBezTo>
                  <a:pt x="6000" y="982"/>
                  <a:pt x="6000" y="20618"/>
                  <a:pt x="6000" y="20618"/>
                </a:cubicBezTo>
                <a:close/>
                <a:moveTo>
                  <a:pt x="19200" y="0"/>
                </a:moveTo>
                <a:lnTo>
                  <a:pt x="3600" y="0"/>
                </a:lnTo>
                <a:cubicBezTo>
                  <a:pt x="2275" y="0"/>
                  <a:pt x="1200" y="879"/>
                  <a:pt x="1200" y="1964"/>
                </a:cubicBezTo>
                <a:lnTo>
                  <a:pt x="1200" y="2945"/>
                </a:lnTo>
                <a:lnTo>
                  <a:pt x="600" y="2945"/>
                </a:lnTo>
                <a:cubicBezTo>
                  <a:pt x="268" y="2945"/>
                  <a:pt x="0" y="3166"/>
                  <a:pt x="0" y="3436"/>
                </a:cubicBezTo>
                <a:cubicBezTo>
                  <a:pt x="0" y="3708"/>
                  <a:pt x="268" y="3927"/>
                  <a:pt x="600" y="3927"/>
                </a:cubicBezTo>
                <a:lnTo>
                  <a:pt x="1200" y="3927"/>
                </a:lnTo>
                <a:lnTo>
                  <a:pt x="1200" y="5891"/>
                </a:lnTo>
                <a:lnTo>
                  <a:pt x="600" y="5891"/>
                </a:lnTo>
                <a:cubicBezTo>
                  <a:pt x="268" y="5891"/>
                  <a:pt x="0" y="6111"/>
                  <a:pt x="0" y="6382"/>
                </a:cubicBezTo>
                <a:cubicBezTo>
                  <a:pt x="0" y="6653"/>
                  <a:pt x="268" y="6873"/>
                  <a:pt x="600" y="6873"/>
                </a:cubicBezTo>
                <a:lnTo>
                  <a:pt x="1200" y="6873"/>
                </a:lnTo>
                <a:lnTo>
                  <a:pt x="1200" y="8836"/>
                </a:lnTo>
                <a:lnTo>
                  <a:pt x="600" y="8836"/>
                </a:lnTo>
                <a:cubicBezTo>
                  <a:pt x="268" y="8836"/>
                  <a:pt x="0" y="9056"/>
                  <a:pt x="0" y="9327"/>
                </a:cubicBezTo>
                <a:cubicBezTo>
                  <a:pt x="0" y="9599"/>
                  <a:pt x="268" y="9818"/>
                  <a:pt x="600" y="9818"/>
                </a:cubicBezTo>
                <a:lnTo>
                  <a:pt x="1200" y="9818"/>
                </a:lnTo>
                <a:lnTo>
                  <a:pt x="1200" y="11782"/>
                </a:lnTo>
                <a:lnTo>
                  <a:pt x="600" y="11782"/>
                </a:lnTo>
                <a:cubicBezTo>
                  <a:pt x="268" y="11782"/>
                  <a:pt x="0" y="12002"/>
                  <a:pt x="0" y="12273"/>
                </a:cubicBezTo>
                <a:cubicBezTo>
                  <a:pt x="0" y="12544"/>
                  <a:pt x="268" y="12764"/>
                  <a:pt x="600" y="12764"/>
                </a:cubicBezTo>
                <a:lnTo>
                  <a:pt x="1200" y="12764"/>
                </a:lnTo>
                <a:lnTo>
                  <a:pt x="1200" y="14727"/>
                </a:lnTo>
                <a:lnTo>
                  <a:pt x="600" y="14727"/>
                </a:lnTo>
                <a:cubicBezTo>
                  <a:pt x="268" y="14727"/>
                  <a:pt x="0" y="14947"/>
                  <a:pt x="0" y="15218"/>
                </a:cubicBezTo>
                <a:cubicBezTo>
                  <a:pt x="0" y="15490"/>
                  <a:pt x="268" y="15709"/>
                  <a:pt x="600" y="15709"/>
                </a:cubicBezTo>
                <a:lnTo>
                  <a:pt x="1200" y="15709"/>
                </a:lnTo>
                <a:lnTo>
                  <a:pt x="1200" y="17673"/>
                </a:lnTo>
                <a:lnTo>
                  <a:pt x="600" y="17673"/>
                </a:lnTo>
                <a:cubicBezTo>
                  <a:pt x="268" y="17673"/>
                  <a:pt x="0" y="17893"/>
                  <a:pt x="0" y="18164"/>
                </a:cubicBezTo>
                <a:cubicBezTo>
                  <a:pt x="0" y="18435"/>
                  <a:pt x="268" y="18655"/>
                  <a:pt x="600" y="18655"/>
                </a:cubicBezTo>
                <a:lnTo>
                  <a:pt x="1200" y="18655"/>
                </a:lnTo>
                <a:lnTo>
                  <a:pt x="1200" y="19636"/>
                </a:lnTo>
                <a:cubicBezTo>
                  <a:pt x="1200" y="20721"/>
                  <a:pt x="2275" y="21600"/>
                  <a:pt x="3600" y="21600"/>
                </a:cubicBezTo>
                <a:lnTo>
                  <a:pt x="19200" y="21600"/>
                </a:lnTo>
                <a:cubicBezTo>
                  <a:pt x="20525" y="21600"/>
                  <a:pt x="21600" y="20721"/>
                  <a:pt x="21600" y="19636"/>
                </a:cubicBezTo>
                <a:lnTo>
                  <a:pt x="21600" y="1964"/>
                </a:lnTo>
                <a:cubicBezTo>
                  <a:pt x="21600" y="879"/>
                  <a:pt x="20525" y="0"/>
                  <a:pt x="192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4" name="Shape 2532"/>
          <p:cNvSpPr/>
          <p:nvPr/>
        </p:nvSpPr>
        <p:spPr>
          <a:xfrm>
            <a:off x="12621506"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9"/>
                  <a:pt x="19862" y="20618"/>
                  <a:pt x="19200" y="20618"/>
                </a:cubicBezTo>
                <a:lnTo>
                  <a:pt x="2400" y="20618"/>
                </a:lnTo>
                <a:cubicBezTo>
                  <a:pt x="1737" y="20618"/>
                  <a:pt x="1200" y="20179"/>
                  <a:pt x="1200" y="19636"/>
                </a:cubicBezTo>
                <a:lnTo>
                  <a:pt x="1200" y="1964"/>
                </a:lnTo>
                <a:cubicBezTo>
                  <a:pt x="1200" y="1422"/>
                  <a:pt x="1737" y="982"/>
                  <a:pt x="2400" y="982"/>
                </a:cubicBezTo>
                <a:lnTo>
                  <a:pt x="13200" y="982"/>
                </a:lnTo>
                <a:lnTo>
                  <a:pt x="13200" y="5891"/>
                </a:lnTo>
                <a:cubicBezTo>
                  <a:pt x="13200" y="6433"/>
                  <a:pt x="13738" y="6873"/>
                  <a:pt x="14400" y="6873"/>
                </a:cubicBezTo>
                <a:lnTo>
                  <a:pt x="20400" y="6873"/>
                </a:lnTo>
                <a:cubicBezTo>
                  <a:pt x="20400" y="6873"/>
                  <a:pt x="20400" y="19636"/>
                  <a:pt x="20400" y="19636"/>
                </a:cubicBezTo>
                <a:close/>
                <a:moveTo>
                  <a:pt x="156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5400"/>
                </a:lnTo>
                <a:cubicBezTo>
                  <a:pt x="21600" y="5400"/>
                  <a:pt x="15600" y="0"/>
                  <a:pt x="15600" y="0"/>
                </a:cubicBezTo>
                <a:close/>
                <a:moveTo>
                  <a:pt x="4800" y="8836"/>
                </a:moveTo>
                <a:cubicBezTo>
                  <a:pt x="4800" y="9108"/>
                  <a:pt x="5068" y="9327"/>
                  <a:pt x="5400" y="9327"/>
                </a:cubicBezTo>
                <a:lnTo>
                  <a:pt x="16200" y="9327"/>
                </a:lnTo>
                <a:cubicBezTo>
                  <a:pt x="16532" y="9327"/>
                  <a:pt x="16800" y="9108"/>
                  <a:pt x="16800" y="8836"/>
                </a:cubicBezTo>
                <a:cubicBezTo>
                  <a:pt x="16800" y="8566"/>
                  <a:pt x="16532" y="8345"/>
                  <a:pt x="16200" y="8345"/>
                </a:cubicBezTo>
                <a:lnTo>
                  <a:pt x="5400" y="8345"/>
                </a:lnTo>
                <a:cubicBezTo>
                  <a:pt x="5068" y="8345"/>
                  <a:pt x="4800" y="8566"/>
                  <a:pt x="4800" y="8836"/>
                </a:cubicBezTo>
                <a:moveTo>
                  <a:pt x="16200" y="12273"/>
                </a:moveTo>
                <a:lnTo>
                  <a:pt x="5400" y="12273"/>
                </a:lnTo>
                <a:cubicBezTo>
                  <a:pt x="5068" y="12273"/>
                  <a:pt x="4800" y="12493"/>
                  <a:pt x="4800" y="12764"/>
                </a:cubicBezTo>
                <a:cubicBezTo>
                  <a:pt x="4800" y="13035"/>
                  <a:pt x="5068" y="13255"/>
                  <a:pt x="5400" y="13255"/>
                </a:cubicBezTo>
                <a:lnTo>
                  <a:pt x="16200" y="13255"/>
                </a:lnTo>
                <a:cubicBezTo>
                  <a:pt x="16532" y="13255"/>
                  <a:pt x="16800" y="13035"/>
                  <a:pt x="16800" y="12764"/>
                </a:cubicBezTo>
                <a:cubicBezTo>
                  <a:pt x="16800" y="12493"/>
                  <a:pt x="16532" y="12273"/>
                  <a:pt x="16200" y="12273"/>
                </a:cubicBezTo>
                <a:moveTo>
                  <a:pt x="5400" y="5400"/>
                </a:moveTo>
                <a:lnTo>
                  <a:pt x="8400" y="5400"/>
                </a:lnTo>
                <a:cubicBezTo>
                  <a:pt x="8732" y="5400"/>
                  <a:pt x="9000" y="5181"/>
                  <a:pt x="9000" y="4909"/>
                </a:cubicBezTo>
                <a:cubicBezTo>
                  <a:pt x="9000" y="4638"/>
                  <a:pt x="8732" y="4418"/>
                  <a:pt x="8400" y="4418"/>
                </a:cubicBezTo>
                <a:lnTo>
                  <a:pt x="5400" y="4418"/>
                </a:lnTo>
                <a:cubicBezTo>
                  <a:pt x="5068" y="4418"/>
                  <a:pt x="4800" y="4638"/>
                  <a:pt x="4800" y="4909"/>
                </a:cubicBezTo>
                <a:cubicBezTo>
                  <a:pt x="4800" y="5181"/>
                  <a:pt x="5068" y="5400"/>
                  <a:pt x="5400" y="5400"/>
                </a:cubicBezTo>
                <a:moveTo>
                  <a:pt x="12600" y="16200"/>
                </a:moveTo>
                <a:lnTo>
                  <a:pt x="5400" y="16200"/>
                </a:lnTo>
                <a:cubicBezTo>
                  <a:pt x="5068" y="16200"/>
                  <a:pt x="4800" y="16420"/>
                  <a:pt x="4800" y="16691"/>
                </a:cubicBezTo>
                <a:cubicBezTo>
                  <a:pt x="4800" y="16962"/>
                  <a:pt x="5068" y="17182"/>
                  <a:pt x="5400" y="17182"/>
                </a:cubicBezTo>
                <a:lnTo>
                  <a:pt x="12600" y="17182"/>
                </a:lnTo>
                <a:cubicBezTo>
                  <a:pt x="12932" y="17182"/>
                  <a:pt x="13200" y="16962"/>
                  <a:pt x="13200" y="16691"/>
                </a:cubicBezTo>
                <a:cubicBezTo>
                  <a:pt x="13200" y="16420"/>
                  <a:pt x="12932" y="16200"/>
                  <a:pt x="12600" y="16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5" name="Shape 2533"/>
          <p:cNvSpPr/>
          <p:nvPr/>
        </p:nvSpPr>
        <p:spPr>
          <a:xfrm>
            <a:off x="13313835"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7"/>
                </a:lnTo>
                <a:lnTo>
                  <a:pt x="13929" y="8836"/>
                </a:lnTo>
                <a:cubicBezTo>
                  <a:pt x="13929" y="8836"/>
                  <a:pt x="10800" y="8836"/>
                  <a:pt x="10800" y="8836"/>
                </a:cubicBezTo>
                <a:close/>
                <a:moveTo>
                  <a:pt x="14400" y="19636"/>
                </a:moveTo>
                <a:cubicBezTo>
                  <a:pt x="14400" y="20179"/>
                  <a:pt x="13862" y="20618"/>
                  <a:pt x="13200" y="20618"/>
                </a:cubicBezTo>
                <a:lnTo>
                  <a:pt x="2400" y="20618"/>
                </a:lnTo>
                <a:cubicBezTo>
                  <a:pt x="1738" y="20618"/>
                  <a:pt x="1200" y="20179"/>
                  <a:pt x="1200" y="19636"/>
                </a:cubicBezTo>
                <a:lnTo>
                  <a:pt x="1200" y="6873"/>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3"/>
                </a:cubicBezTo>
                <a:lnTo>
                  <a:pt x="0" y="19636"/>
                </a:lnTo>
                <a:cubicBezTo>
                  <a:pt x="0" y="20721"/>
                  <a:pt x="1075" y="21600"/>
                  <a:pt x="2400" y="21600"/>
                </a:cubicBezTo>
                <a:lnTo>
                  <a:pt x="13200" y="21600"/>
                </a:lnTo>
                <a:cubicBezTo>
                  <a:pt x="14525" y="21600"/>
                  <a:pt x="15600" y="20721"/>
                  <a:pt x="15600" y="19636"/>
                </a:cubicBezTo>
                <a:lnTo>
                  <a:pt x="15600" y="8836"/>
                </a:lnTo>
                <a:lnTo>
                  <a:pt x="11400" y="4909"/>
                </a:lnTo>
                <a:cubicBezTo>
                  <a:pt x="11400" y="4909"/>
                  <a:pt x="2400" y="4909"/>
                  <a:pt x="2400" y="4909"/>
                </a:cubicBezTo>
                <a:close/>
                <a:moveTo>
                  <a:pt x="16800" y="3927"/>
                </a:moveTo>
                <a:lnTo>
                  <a:pt x="16800" y="1058"/>
                </a:lnTo>
                <a:lnTo>
                  <a:pt x="19929" y="3927"/>
                </a:lnTo>
                <a:cubicBezTo>
                  <a:pt x="19929" y="3927"/>
                  <a:pt x="16800" y="3927"/>
                  <a:pt x="16800" y="3927"/>
                </a:cubicBezTo>
                <a:close/>
                <a:moveTo>
                  <a:pt x="17400" y="0"/>
                </a:moveTo>
                <a:lnTo>
                  <a:pt x="8400" y="0"/>
                </a:lnTo>
                <a:cubicBezTo>
                  <a:pt x="7075" y="0"/>
                  <a:pt x="6000" y="879"/>
                  <a:pt x="6000" y="1964"/>
                </a:cubicBezTo>
                <a:lnTo>
                  <a:pt x="6000" y="3436"/>
                </a:lnTo>
                <a:cubicBezTo>
                  <a:pt x="6000" y="3708"/>
                  <a:pt x="6268" y="3927"/>
                  <a:pt x="6600" y="3927"/>
                </a:cubicBezTo>
                <a:cubicBezTo>
                  <a:pt x="6932"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8" y="15709"/>
                  <a:pt x="16800" y="15929"/>
                  <a:pt x="16800" y="16200"/>
                </a:cubicBezTo>
                <a:cubicBezTo>
                  <a:pt x="16800" y="16472"/>
                  <a:pt x="17068" y="16691"/>
                  <a:pt x="17400" y="16691"/>
                </a:cubicBezTo>
                <a:lnTo>
                  <a:pt x="19200" y="16691"/>
                </a:lnTo>
                <a:cubicBezTo>
                  <a:pt x="20525" y="16691"/>
                  <a:pt x="21600" y="15812"/>
                  <a:pt x="21600" y="14727"/>
                </a:cubicBezTo>
                <a:lnTo>
                  <a:pt x="21600" y="3927"/>
                </a:lnTo>
                <a:cubicBezTo>
                  <a:pt x="21600" y="3927"/>
                  <a:pt x="17400" y="0"/>
                  <a:pt x="17400" y="0"/>
                </a:cubicBezTo>
                <a:close/>
                <a:moveTo>
                  <a:pt x="3600" y="12273"/>
                </a:moveTo>
                <a:cubicBezTo>
                  <a:pt x="3600" y="12544"/>
                  <a:pt x="3868" y="12764"/>
                  <a:pt x="4200" y="12764"/>
                </a:cubicBezTo>
                <a:lnTo>
                  <a:pt x="11400" y="12764"/>
                </a:lnTo>
                <a:cubicBezTo>
                  <a:pt x="11732" y="12764"/>
                  <a:pt x="12000" y="12544"/>
                  <a:pt x="12000" y="12273"/>
                </a:cubicBezTo>
                <a:cubicBezTo>
                  <a:pt x="12000" y="12002"/>
                  <a:pt x="11732" y="11782"/>
                  <a:pt x="11400" y="11782"/>
                </a:cubicBezTo>
                <a:lnTo>
                  <a:pt x="4200" y="11782"/>
                </a:lnTo>
                <a:cubicBezTo>
                  <a:pt x="3868" y="11782"/>
                  <a:pt x="3600" y="12002"/>
                  <a:pt x="3600" y="12273"/>
                </a:cubicBezTo>
                <a:moveTo>
                  <a:pt x="4200" y="9818"/>
                </a:moveTo>
                <a:lnTo>
                  <a:pt x="6600" y="9818"/>
                </a:lnTo>
                <a:cubicBezTo>
                  <a:pt x="6932" y="9818"/>
                  <a:pt x="7200" y="9599"/>
                  <a:pt x="7200" y="9327"/>
                </a:cubicBezTo>
                <a:cubicBezTo>
                  <a:pt x="7200" y="9056"/>
                  <a:pt x="6932" y="8836"/>
                  <a:pt x="6600" y="8836"/>
                </a:cubicBezTo>
                <a:lnTo>
                  <a:pt x="4200" y="8836"/>
                </a:lnTo>
                <a:cubicBezTo>
                  <a:pt x="3868" y="8836"/>
                  <a:pt x="3600" y="9056"/>
                  <a:pt x="3600" y="9327"/>
                </a:cubicBezTo>
                <a:cubicBezTo>
                  <a:pt x="3600" y="9599"/>
                  <a:pt x="3868" y="9818"/>
                  <a:pt x="4200" y="9818"/>
                </a:cubicBezTo>
                <a:moveTo>
                  <a:pt x="9000" y="17673"/>
                </a:moveTo>
                <a:lnTo>
                  <a:pt x="4200" y="17673"/>
                </a:lnTo>
                <a:cubicBezTo>
                  <a:pt x="3868" y="17673"/>
                  <a:pt x="3600" y="17893"/>
                  <a:pt x="3600" y="18164"/>
                </a:cubicBezTo>
                <a:cubicBezTo>
                  <a:pt x="3600" y="18435"/>
                  <a:pt x="3868" y="18655"/>
                  <a:pt x="4200" y="18655"/>
                </a:cubicBezTo>
                <a:lnTo>
                  <a:pt x="9000" y="18655"/>
                </a:lnTo>
                <a:cubicBezTo>
                  <a:pt x="9332" y="18655"/>
                  <a:pt x="9600" y="18435"/>
                  <a:pt x="9600" y="18164"/>
                </a:cubicBezTo>
                <a:cubicBezTo>
                  <a:pt x="9600" y="17893"/>
                  <a:pt x="9332" y="17673"/>
                  <a:pt x="9000" y="17673"/>
                </a:cubicBezTo>
                <a:moveTo>
                  <a:pt x="11400" y="14727"/>
                </a:moveTo>
                <a:lnTo>
                  <a:pt x="4200" y="14727"/>
                </a:lnTo>
                <a:cubicBezTo>
                  <a:pt x="3868" y="14727"/>
                  <a:pt x="3600" y="14947"/>
                  <a:pt x="3600" y="15218"/>
                </a:cubicBezTo>
                <a:cubicBezTo>
                  <a:pt x="3600" y="15490"/>
                  <a:pt x="3868" y="15709"/>
                  <a:pt x="4200" y="15709"/>
                </a:cubicBezTo>
                <a:lnTo>
                  <a:pt x="11400" y="15709"/>
                </a:lnTo>
                <a:cubicBezTo>
                  <a:pt x="11732" y="15709"/>
                  <a:pt x="12000" y="15490"/>
                  <a:pt x="12000" y="15218"/>
                </a:cubicBezTo>
                <a:cubicBezTo>
                  <a:pt x="12000" y="14947"/>
                  <a:pt x="11732" y="14727"/>
                  <a:pt x="11400" y="147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6" name="Shape 2534"/>
          <p:cNvSpPr/>
          <p:nvPr/>
        </p:nvSpPr>
        <p:spPr>
          <a:xfrm>
            <a:off x="14006164"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4400" y="5891"/>
                </a:moveTo>
                <a:lnTo>
                  <a:pt x="14400" y="982"/>
                </a:lnTo>
                <a:lnTo>
                  <a:pt x="15000" y="982"/>
                </a:lnTo>
                <a:lnTo>
                  <a:pt x="20400" y="5891"/>
                </a:lnTo>
                <a:cubicBezTo>
                  <a:pt x="20400" y="5891"/>
                  <a:pt x="14400" y="5891"/>
                  <a:pt x="14400" y="5891"/>
                </a:cubicBezTo>
                <a:close/>
                <a:moveTo>
                  <a:pt x="20400" y="19636"/>
                </a:moveTo>
                <a:cubicBezTo>
                  <a:pt x="20400" y="20178"/>
                  <a:pt x="19862" y="20617"/>
                  <a:pt x="19200" y="20617"/>
                </a:cubicBezTo>
                <a:lnTo>
                  <a:pt x="2400" y="20617"/>
                </a:lnTo>
                <a:cubicBezTo>
                  <a:pt x="1738" y="20617"/>
                  <a:pt x="1200" y="20178"/>
                  <a:pt x="1200" y="19636"/>
                </a:cubicBezTo>
                <a:lnTo>
                  <a:pt x="1200" y="1964"/>
                </a:lnTo>
                <a:cubicBezTo>
                  <a:pt x="1200" y="1422"/>
                  <a:pt x="1738" y="982"/>
                  <a:pt x="2400" y="982"/>
                </a:cubicBezTo>
                <a:lnTo>
                  <a:pt x="13200" y="982"/>
                </a:lnTo>
                <a:lnTo>
                  <a:pt x="13200" y="5891"/>
                </a:lnTo>
                <a:cubicBezTo>
                  <a:pt x="13200" y="6433"/>
                  <a:pt x="13738" y="6872"/>
                  <a:pt x="14400" y="6872"/>
                </a:cubicBezTo>
                <a:lnTo>
                  <a:pt x="20400" y="6872"/>
                </a:lnTo>
                <a:cubicBezTo>
                  <a:pt x="20400" y="6872"/>
                  <a:pt x="20400" y="19636"/>
                  <a:pt x="20400" y="19636"/>
                </a:cubicBezTo>
                <a:close/>
                <a:moveTo>
                  <a:pt x="15600" y="0"/>
                </a:moveTo>
                <a:lnTo>
                  <a:pt x="2400" y="0"/>
                </a:lnTo>
                <a:cubicBezTo>
                  <a:pt x="1075" y="0"/>
                  <a:pt x="0" y="879"/>
                  <a:pt x="0" y="1964"/>
                </a:cubicBezTo>
                <a:lnTo>
                  <a:pt x="0" y="19636"/>
                </a:lnTo>
                <a:cubicBezTo>
                  <a:pt x="0" y="20720"/>
                  <a:pt x="1075" y="21600"/>
                  <a:pt x="2400" y="21600"/>
                </a:cubicBezTo>
                <a:lnTo>
                  <a:pt x="19200" y="21600"/>
                </a:lnTo>
                <a:cubicBezTo>
                  <a:pt x="20525" y="21600"/>
                  <a:pt x="21600" y="20720"/>
                  <a:pt x="21600" y="19636"/>
                </a:cubicBezTo>
                <a:lnTo>
                  <a:pt x="21600" y="5400"/>
                </a:lnTo>
                <a:cubicBezTo>
                  <a:pt x="21600" y="5400"/>
                  <a:pt x="15600" y="0"/>
                  <a:pt x="15600" y="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7" name="Shape 2535"/>
          <p:cNvSpPr/>
          <p:nvPr/>
        </p:nvSpPr>
        <p:spPr>
          <a:xfrm>
            <a:off x="7775205" y="6088237"/>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8836"/>
                </a:moveTo>
                <a:lnTo>
                  <a:pt x="10800" y="5966"/>
                </a:lnTo>
                <a:lnTo>
                  <a:pt x="13928" y="8836"/>
                </a:lnTo>
                <a:cubicBezTo>
                  <a:pt x="13928" y="8836"/>
                  <a:pt x="10800" y="8836"/>
                  <a:pt x="10800" y="8836"/>
                </a:cubicBezTo>
                <a:close/>
                <a:moveTo>
                  <a:pt x="14400" y="19636"/>
                </a:moveTo>
                <a:cubicBezTo>
                  <a:pt x="14400" y="20178"/>
                  <a:pt x="13862" y="20617"/>
                  <a:pt x="13200" y="20617"/>
                </a:cubicBezTo>
                <a:lnTo>
                  <a:pt x="2400" y="20617"/>
                </a:lnTo>
                <a:cubicBezTo>
                  <a:pt x="1738" y="20617"/>
                  <a:pt x="1200" y="20178"/>
                  <a:pt x="1200" y="19636"/>
                </a:cubicBezTo>
                <a:lnTo>
                  <a:pt x="1200" y="6872"/>
                </a:lnTo>
                <a:cubicBezTo>
                  <a:pt x="1200" y="6331"/>
                  <a:pt x="1738" y="5891"/>
                  <a:pt x="2400" y="5891"/>
                </a:cubicBezTo>
                <a:lnTo>
                  <a:pt x="9600" y="5891"/>
                </a:lnTo>
                <a:lnTo>
                  <a:pt x="9600" y="8836"/>
                </a:lnTo>
                <a:cubicBezTo>
                  <a:pt x="9600" y="9378"/>
                  <a:pt x="10138" y="9818"/>
                  <a:pt x="10800" y="9818"/>
                </a:cubicBezTo>
                <a:lnTo>
                  <a:pt x="14400" y="9818"/>
                </a:lnTo>
                <a:cubicBezTo>
                  <a:pt x="14400" y="9818"/>
                  <a:pt x="14400" y="19636"/>
                  <a:pt x="14400" y="19636"/>
                </a:cubicBezTo>
                <a:close/>
                <a:moveTo>
                  <a:pt x="2400" y="4909"/>
                </a:moveTo>
                <a:cubicBezTo>
                  <a:pt x="1075" y="4909"/>
                  <a:pt x="0" y="5788"/>
                  <a:pt x="0" y="6872"/>
                </a:cubicBezTo>
                <a:lnTo>
                  <a:pt x="0" y="19636"/>
                </a:lnTo>
                <a:cubicBezTo>
                  <a:pt x="0" y="20720"/>
                  <a:pt x="1075" y="21600"/>
                  <a:pt x="2400" y="21600"/>
                </a:cubicBezTo>
                <a:lnTo>
                  <a:pt x="13200" y="21600"/>
                </a:lnTo>
                <a:cubicBezTo>
                  <a:pt x="14525" y="21600"/>
                  <a:pt x="15600" y="20720"/>
                  <a:pt x="15600" y="19636"/>
                </a:cubicBezTo>
                <a:lnTo>
                  <a:pt x="15600" y="8836"/>
                </a:lnTo>
                <a:lnTo>
                  <a:pt x="11400" y="4909"/>
                </a:lnTo>
                <a:cubicBezTo>
                  <a:pt x="11400" y="4909"/>
                  <a:pt x="2400" y="4909"/>
                  <a:pt x="2400" y="4909"/>
                </a:cubicBezTo>
                <a:close/>
                <a:moveTo>
                  <a:pt x="16800" y="3927"/>
                </a:moveTo>
                <a:lnTo>
                  <a:pt x="16800" y="1058"/>
                </a:lnTo>
                <a:lnTo>
                  <a:pt x="19928" y="3927"/>
                </a:lnTo>
                <a:cubicBezTo>
                  <a:pt x="19928" y="3927"/>
                  <a:pt x="16800" y="3927"/>
                  <a:pt x="16800" y="3927"/>
                </a:cubicBezTo>
                <a:close/>
                <a:moveTo>
                  <a:pt x="17400" y="0"/>
                </a:moveTo>
                <a:lnTo>
                  <a:pt x="8400" y="0"/>
                </a:lnTo>
                <a:cubicBezTo>
                  <a:pt x="7075" y="0"/>
                  <a:pt x="6000" y="879"/>
                  <a:pt x="6000" y="1964"/>
                </a:cubicBezTo>
                <a:lnTo>
                  <a:pt x="6000" y="3436"/>
                </a:lnTo>
                <a:cubicBezTo>
                  <a:pt x="6000" y="3708"/>
                  <a:pt x="6269" y="3927"/>
                  <a:pt x="6600" y="3927"/>
                </a:cubicBezTo>
                <a:cubicBezTo>
                  <a:pt x="6931" y="3927"/>
                  <a:pt x="7200" y="3708"/>
                  <a:pt x="7200" y="3436"/>
                </a:cubicBezTo>
                <a:lnTo>
                  <a:pt x="7200" y="1964"/>
                </a:lnTo>
                <a:cubicBezTo>
                  <a:pt x="7200" y="1422"/>
                  <a:pt x="7738" y="982"/>
                  <a:pt x="8400" y="982"/>
                </a:cubicBezTo>
                <a:lnTo>
                  <a:pt x="15600" y="982"/>
                </a:lnTo>
                <a:lnTo>
                  <a:pt x="15600" y="3927"/>
                </a:lnTo>
                <a:cubicBezTo>
                  <a:pt x="15600" y="4469"/>
                  <a:pt x="16138" y="4909"/>
                  <a:pt x="16800" y="4909"/>
                </a:cubicBezTo>
                <a:lnTo>
                  <a:pt x="20400" y="4909"/>
                </a:lnTo>
                <a:lnTo>
                  <a:pt x="20400" y="14727"/>
                </a:lnTo>
                <a:cubicBezTo>
                  <a:pt x="20400" y="15269"/>
                  <a:pt x="19862" y="15709"/>
                  <a:pt x="19200" y="15709"/>
                </a:cubicBezTo>
                <a:lnTo>
                  <a:pt x="17400" y="15709"/>
                </a:lnTo>
                <a:cubicBezTo>
                  <a:pt x="17069" y="15709"/>
                  <a:pt x="16800" y="15929"/>
                  <a:pt x="16800" y="16199"/>
                </a:cubicBezTo>
                <a:cubicBezTo>
                  <a:pt x="16800" y="16471"/>
                  <a:pt x="17069" y="16690"/>
                  <a:pt x="17400" y="16690"/>
                </a:cubicBezTo>
                <a:lnTo>
                  <a:pt x="19200" y="16690"/>
                </a:lnTo>
                <a:cubicBezTo>
                  <a:pt x="20525" y="16690"/>
                  <a:pt x="21600" y="15811"/>
                  <a:pt x="21600" y="14727"/>
                </a:cubicBezTo>
                <a:lnTo>
                  <a:pt x="21600" y="3927"/>
                </a:lnTo>
                <a:cubicBezTo>
                  <a:pt x="21600" y="3927"/>
                  <a:pt x="17400" y="0"/>
                  <a:pt x="17400" y="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8" name="Shape 2536"/>
          <p:cNvSpPr/>
          <p:nvPr/>
        </p:nvSpPr>
        <p:spPr>
          <a:xfrm>
            <a:off x="8434566"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4418" y="11782"/>
                </a:moveTo>
                <a:lnTo>
                  <a:pt x="14236" y="11782"/>
                </a:lnTo>
                <a:cubicBezTo>
                  <a:pt x="14507" y="11782"/>
                  <a:pt x="14727" y="11562"/>
                  <a:pt x="14727" y="11291"/>
                </a:cubicBezTo>
                <a:cubicBezTo>
                  <a:pt x="14727" y="11020"/>
                  <a:pt x="14507" y="10800"/>
                  <a:pt x="14236" y="10800"/>
                </a:cubicBezTo>
                <a:lnTo>
                  <a:pt x="4418" y="10800"/>
                </a:lnTo>
                <a:cubicBezTo>
                  <a:pt x="4147" y="10800"/>
                  <a:pt x="3927" y="11020"/>
                  <a:pt x="3927" y="11291"/>
                </a:cubicBezTo>
                <a:cubicBezTo>
                  <a:pt x="3927" y="11562"/>
                  <a:pt x="4147" y="11782"/>
                  <a:pt x="4418" y="11782"/>
                </a:cubicBezTo>
                <a:moveTo>
                  <a:pt x="20618" y="20618"/>
                </a:moveTo>
                <a:lnTo>
                  <a:pt x="5891" y="20618"/>
                </a:lnTo>
                <a:lnTo>
                  <a:pt x="5891" y="16200"/>
                </a:lnTo>
                <a:cubicBezTo>
                  <a:pt x="5891" y="15929"/>
                  <a:pt x="5671" y="15709"/>
                  <a:pt x="5400" y="15709"/>
                </a:cubicBezTo>
                <a:lnTo>
                  <a:pt x="982" y="15709"/>
                </a:lnTo>
                <a:lnTo>
                  <a:pt x="982" y="982"/>
                </a:lnTo>
                <a:lnTo>
                  <a:pt x="20618" y="982"/>
                </a:lnTo>
                <a:cubicBezTo>
                  <a:pt x="20618" y="982"/>
                  <a:pt x="20618" y="20618"/>
                  <a:pt x="20618" y="20618"/>
                </a:cubicBezTo>
                <a:close/>
                <a:moveTo>
                  <a:pt x="4909" y="20127"/>
                </a:moveTo>
                <a:lnTo>
                  <a:pt x="1473" y="16691"/>
                </a:lnTo>
                <a:lnTo>
                  <a:pt x="4909" y="16691"/>
                </a:lnTo>
                <a:cubicBezTo>
                  <a:pt x="4909" y="16691"/>
                  <a:pt x="4909" y="20127"/>
                  <a:pt x="4909" y="20127"/>
                </a:cubicBezTo>
                <a:close/>
                <a:moveTo>
                  <a:pt x="20618" y="0"/>
                </a:moveTo>
                <a:lnTo>
                  <a:pt x="982" y="0"/>
                </a:lnTo>
                <a:cubicBezTo>
                  <a:pt x="440" y="0"/>
                  <a:pt x="0" y="440"/>
                  <a:pt x="0" y="982"/>
                </a:cubicBezTo>
                <a:lnTo>
                  <a:pt x="0" y="16691"/>
                </a:lnTo>
                <a:lnTo>
                  <a:pt x="4909" y="21600"/>
                </a:lnTo>
                <a:lnTo>
                  <a:pt x="20618" y="21600"/>
                </a:lnTo>
                <a:cubicBezTo>
                  <a:pt x="21160" y="21600"/>
                  <a:pt x="21600" y="21161"/>
                  <a:pt x="21600" y="20618"/>
                </a:cubicBezTo>
                <a:lnTo>
                  <a:pt x="21600" y="982"/>
                </a:lnTo>
                <a:cubicBezTo>
                  <a:pt x="21600" y="440"/>
                  <a:pt x="21160" y="0"/>
                  <a:pt x="20618" y="0"/>
                </a:cubicBezTo>
                <a:moveTo>
                  <a:pt x="4418" y="8836"/>
                </a:moveTo>
                <a:lnTo>
                  <a:pt x="17182" y="8836"/>
                </a:lnTo>
                <a:cubicBezTo>
                  <a:pt x="17453" y="8836"/>
                  <a:pt x="17673" y="8617"/>
                  <a:pt x="17673" y="8345"/>
                </a:cubicBezTo>
                <a:cubicBezTo>
                  <a:pt x="17673" y="8075"/>
                  <a:pt x="17453" y="7855"/>
                  <a:pt x="17182" y="7855"/>
                </a:cubicBezTo>
                <a:lnTo>
                  <a:pt x="4418" y="7855"/>
                </a:lnTo>
                <a:cubicBezTo>
                  <a:pt x="4147" y="7855"/>
                  <a:pt x="3927" y="8075"/>
                  <a:pt x="3927" y="8345"/>
                </a:cubicBezTo>
                <a:cubicBezTo>
                  <a:pt x="3927" y="8617"/>
                  <a:pt x="4147" y="8836"/>
                  <a:pt x="4418" y="8836"/>
                </a:cubicBezTo>
                <a:moveTo>
                  <a:pt x="4418" y="5891"/>
                </a:moveTo>
                <a:lnTo>
                  <a:pt x="10309" y="5891"/>
                </a:lnTo>
                <a:cubicBezTo>
                  <a:pt x="10580" y="5891"/>
                  <a:pt x="10800" y="5672"/>
                  <a:pt x="10800" y="5400"/>
                </a:cubicBezTo>
                <a:cubicBezTo>
                  <a:pt x="10800" y="5129"/>
                  <a:pt x="10580" y="4909"/>
                  <a:pt x="10309" y="4909"/>
                </a:cubicBezTo>
                <a:lnTo>
                  <a:pt x="4418" y="4909"/>
                </a:lnTo>
                <a:cubicBezTo>
                  <a:pt x="4147" y="4909"/>
                  <a:pt x="3927" y="5129"/>
                  <a:pt x="3927" y="5400"/>
                </a:cubicBezTo>
                <a:cubicBezTo>
                  <a:pt x="3927" y="5672"/>
                  <a:pt x="4147" y="5891"/>
                  <a:pt x="4418"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09" name="Shape 2537"/>
          <p:cNvSpPr/>
          <p:nvPr/>
        </p:nvSpPr>
        <p:spPr>
          <a:xfrm>
            <a:off x="9159863" y="6088237"/>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4400" y="13745"/>
                </a:moveTo>
                <a:lnTo>
                  <a:pt x="3600" y="13745"/>
                </a:lnTo>
                <a:cubicBezTo>
                  <a:pt x="3269" y="13745"/>
                  <a:pt x="3000" y="13966"/>
                  <a:pt x="3000" y="14236"/>
                </a:cubicBezTo>
                <a:cubicBezTo>
                  <a:pt x="3000" y="14508"/>
                  <a:pt x="3269" y="14727"/>
                  <a:pt x="3600" y="14727"/>
                </a:cubicBezTo>
                <a:lnTo>
                  <a:pt x="14400" y="14727"/>
                </a:lnTo>
                <a:cubicBezTo>
                  <a:pt x="14731" y="14727"/>
                  <a:pt x="15000" y="14508"/>
                  <a:pt x="15000" y="14236"/>
                </a:cubicBezTo>
                <a:cubicBezTo>
                  <a:pt x="15000" y="13966"/>
                  <a:pt x="14731" y="13745"/>
                  <a:pt x="14400" y="13745"/>
                </a:cubicBezTo>
                <a:moveTo>
                  <a:pt x="3000" y="11291"/>
                </a:moveTo>
                <a:cubicBezTo>
                  <a:pt x="3000" y="11562"/>
                  <a:pt x="3269" y="11782"/>
                  <a:pt x="3600" y="11782"/>
                </a:cubicBezTo>
                <a:lnTo>
                  <a:pt x="18000" y="11782"/>
                </a:lnTo>
                <a:cubicBezTo>
                  <a:pt x="18331" y="11782"/>
                  <a:pt x="18600" y="11562"/>
                  <a:pt x="18600" y="11291"/>
                </a:cubicBezTo>
                <a:cubicBezTo>
                  <a:pt x="18600" y="11020"/>
                  <a:pt x="18331" y="10800"/>
                  <a:pt x="18000" y="10800"/>
                </a:cubicBezTo>
                <a:lnTo>
                  <a:pt x="3600" y="10800"/>
                </a:lnTo>
                <a:cubicBezTo>
                  <a:pt x="3269" y="10800"/>
                  <a:pt x="3000" y="11020"/>
                  <a:pt x="3000" y="11291"/>
                </a:cubicBezTo>
                <a:moveTo>
                  <a:pt x="20400" y="20618"/>
                </a:moveTo>
                <a:lnTo>
                  <a:pt x="6600" y="20618"/>
                </a:lnTo>
                <a:lnTo>
                  <a:pt x="1200" y="16200"/>
                </a:lnTo>
                <a:lnTo>
                  <a:pt x="1200" y="2945"/>
                </a:lnTo>
                <a:lnTo>
                  <a:pt x="4200" y="2945"/>
                </a:lnTo>
                <a:lnTo>
                  <a:pt x="4200" y="4418"/>
                </a:lnTo>
                <a:cubicBezTo>
                  <a:pt x="4200" y="4690"/>
                  <a:pt x="4469" y="4909"/>
                  <a:pt x="4800" y="4909"/>
                </a:cubicBezTo>
                <a:cubicBezTo>
                  <a:pt x="5131" y="4909"/>
                  <a:pt x="5400" y="4690"/>
                  <a:pt x="5400" y="4418"/>
                </a:cubicBezTo>
                <a:lnTo>
                  <a:pt x="5400" y="2945"/>
                </a:lnTo>
                <a:lnTo>
                  <a:pt x="6600" y="2945"/>
                </a:lnTo>
                <a:lnTo>
                  <a:pt x="6600" y="4418"/>
                </a:lnTo>
                <a:cubicBezTo>
                  <a:pt x="6600" y="4690"/>
                  <a:pt x="6869" y="4909"/>
                  <a:pt x="7200" y="4909"/>
                </a:cubicBezTo>
                <a:cubicBezTo>
                  <a:pt x="7531" y="4909"/>
                  <a:pt x="7800" y="4690"/>
                  <a:pt x="7800" y="4418"/>
                </a:cubicBezTo>
                <a:lnTo>
                  <a:pt x="7800" y="2945"/>
                </a:lnTo>
                <a:lnTo>
                  <a:pt x="9000" y="2945"/>
                </a:lnTo>
                <a:lnTo>
                  <a:pt x="9000" y="4418"/>
                </a:lnTo>
                <a:cubicBezTo>
                  <a:pt x="9000" y="4690"/>
                  <a:pt x="9269" y="4909"/>
                  <a:pt x="9600" y="4909"/>
                </a:cubicBezTo>
                <a:cubicBezTo>
                  <a:pt x="9931" y="4909"/>
                  <a:pt x="10200" y="4690"/>
                  <a:pt x="10200" y="4418"/>
                </a:cubicBezTo>
                <a:lnTo>
                  <a:pt x="10200" y="2945"/>
                </a:lnTo>
                <a:lnTo>
                  <a:pt x="11400" y="2945"/>
                </a:lnTo>
                <a:lnTo>
                  <a:pt x="11400" y="4418"/>
                </a:lnTo>
                <a:cubicBezTo>
                  <a:pt x="11400" y="4690"/>
                  <a:pt x="11669" y="4909"/>
                  <a:pt x="12000" y="4909"/>
                </a:cubicBezTo>
                <a:cubicBezTo>
                  <a:pt x="12331" y="4909"/>
                  <a:pt x="12600" y="4690"/>
                  <a:pt x="12600" y="4418"/>
                </a:cubicBezTo>
                <a:lnTo>
                  <a:pt x="12600" y="2945"/>
                </a:lnTo>
                <a:lnTo>
                  <a:pt x="13800" y="2945"/>
                </a:lnTo>
                <a:lnTo>
                  <a:pt x="13800" y="4418"/>
                </a:lnTo>
                <a:cubicBezTo>
                  <a:pt x="13800" y="4690"/>
                  <a:pt x="14069" y="4909"/>
                  <a:pt x="14400" y="4909"/>
                </a:cubicBezTo>
                <a:cubicBezTo>
                  <a:pt x="14731" y="4909"/>
                  <a:pt x="15000" y="4690"/>
                  <a:pt x="15000" y="4418"/>
                </a:cubicBezTo>
                <a:lnTo>
                  <a:pt x="15000" y="2945"/>
                </a:lnTo>
                <a:lnTo>
                  <a:pt x="16200" y="2945"/>
                </a:lnTo>
                <a:lnTo>
                  <a:pt x="16200" y="4418"/>
                </a:lnTo>
                <a:cubicBezTo>
                  <a:pt x="16200" y="4690"/>
                  <a:pt x="16469" y="4909"/>
                  <a:pt x="16800" y="4909"/>
                </a:cubicBezTo>
                <a:cubicBezTo>
                  <a:pt x="17131" y="4909"/>
                  <a:pt x="17400" y="4690"/>
                  <a:pt x="17400" y="4418"/>
                </a:cubicBezTo>
                <a:lnTo>
                  <a:pt x="17400" y="2945"/>
                </a:lnTo>
                <a:lnTo>
                  <a:pt x="20400" y="2945"/>
                </a:lnTo>
                <a:cubicBezTo>
                  <a:pt x="20400" y="2945"/>
                  <a:pt x="20400" y="20618"/>
                  <a:pt x="20400" y="20618"/>
                </a:cubicBezTo>
                <a:close/>
                <a:moveTo>
                  <a:pt x="1200" y="20618"/>
                </a:moveTo>
                <a:lnTo>
                  <a:pt x="1200" y="17673"/>
                </a:lnTo>
                <a:lnTo>
                  <a:pt x="4800" y="20618"/>
                </a:lnTo>
                <a:cubicBezTo>
                  <a:pt x="4800" y="20618"/>
                  <a:pt x="1200" y="20618"/>
                  <a:pt x="1200" y="20618"/>
                </a:cubicBezTo>
                <a:close/>
                <a:moveTo>
                  <a:pt x="20400" y="1964"/>
                </a:moveTo>
                <a:lnTo>
                  <a:pt x="17400" y="1964"/>
                </a:lnTo>
                <a:lnTo>
                  <a:pt x="17400" y="491"/>
                </a:lnTo>
                <a:cubicBezTo>
                  <a:pt x="17400" y="220"/>
                  <a:pt x="17131" y="0"/>
                  <a:pt x="16800" y="0"/>
                </a:cubicBezTo>
                <a:cubicBezTo>
                  <a:pt x="16469" y="0"/>
                  <a:pt x="16200" y="220"/>
                  <a:pt x="16200" y="491"/>
                </a:cubicBezTo>
                <a:lnTo>
                  <a:pt x="16200" y="1964"/>
                </a:lnTo>
                <a:lnTo>
                  <a:pt x="15000" y="1964"/>
                </a:lnTo>
                <a:lnTo>
                  <a:pt x="15000" y="491"/>
                </a:lnTo>
                <a:cubicBezTo>
                  <a:pt x="15000" y="220"/>
                  <a:pt x="14731" y="0"/>
                  <a:pt x="14400" y="0"/>
                </a:cubicBezTo>
                <a:cubicBezTo>
                  <a:pt x="14069" y="0"/>
                  <a:pt x="13800" y="220"/>
                  <a:pt x="13800" y="491"/>
                </a:cubicBezTo>
                <a:lnTo>
                  <a:pt x="13800" y="1964"/>
                </a:lnTo>
                <a:lnTo>
                  <a:pt x="12600" y="1964"/>
                </a:lnTo>
                <a:lnTo>
                  <a:pt x="12600" y="491"/>
                </a:lnTo>
                <a:cubicBezTo>
                  <a:pt x="12600" y="220"/>
                  <a:pt x="12331" y="0"/>
                  <a:pt x="12000" y="0"/>
                </a:cubicBezTo>
                <a:cubicBezTo>
                  <a:pt x="11669" y="0"/>
                  <a:pt x="11400" y="220"/>
                  <a:pt x="11400" y="491"/>
                </a:cubicBezTo>
                <a:lnTo>
                  <a:pt x="11400" y="1964"/>
                </a:lnTo>
                <a:lnTo>
                  <a:pt x="10200" y="1964"/>
                </a:lnTo>
                <a:lnTo>
                  <a:pt x="10200" y="491"/>
                </a:lnTo>
                <a:cubicBezTo>
                  <a:pt x="10200" y="220"/>
                  <a:pt x="9931" y="0"/>
                  <a:pt x="9600" y="0"/>
                </a:cubicBezTo>
                <a:cubicBezTo>
                  <a:pt x="9269" y="0"/>
                  <a:pt x="9000" y="220"/>
                  <a:pt x="9000" y="491"/>
                </a:cubicBezTo>
                <a:lnTo>
                  <a:pt x="9000" y="1964"/>
                </a:lnTo>
                <a:lnTo>
                  <a:pt x="7800" y="1964"/>
                </a:lnTo>
                <a:lnTo>
                  <a:pt x="7800" y="491"/>
                </a:lnTo>
                <a:cubicBezTo>
                  <a:pt x="7800" y="220"/>
                  <a:pt x="7531" y="0"/>
                  <a:pt x="7200" y="0"/>
                </a:cubicBezTo>
                <a:cubicBezTo>
                  <a:pt x="6869" y="0"/>
                  <a:pt x="6600" y="220"/>
                  <a:pt x="6600" y="491"/>
                </a:cubicBezTo>
                <a:lnTo>
                  <a:pt x="6600" y="1964"/>
                </a:lnTo>
                <a:lnTo>
                  <a:pt x="5400" y="1964"/>
                </a:lnTo>
                <a:lnTo>
                  <a:pt x="5400" y="491"/>
                </a:lnTo>
                <a:cubicBezTo>
                  <a:pt x="5400" y="220"/>
                  <a:pt x="5131" y="0"/>
                  <a:pt x="4800" y="0"/>
                </a:cubicBezTo>
                <a:cubicBezTo>
                  <a:pt x="4469" y="0"/>
                  <a:pt x="4200" y="220"/>
                  <a:pt x="4200" y="491"/>
                </a:cubicBezTo>
                <a:lnTo>
                  <a:pt x="4200" y="1964"/>
                </a:lnTo>
                <a:lnTo>
                  <a:pt x="1200" y="1964"/>
                </a:lnTo>
                <a:cubicBezTo>
                  <a:pt x="538" y="1964"/>
                  <a:pt x="0" y="2404"/>
                  <a:pt x="0" y="2945"/>
                </a:cubicBezTo>
                <a:lnTo>
                  <a:pt x="0" y="20618"/>
                </a:lnTo>
                <a:cubicBezTo>
                  <a:pt x="0" y="21161"/>
                  <a:pt x="538" y="21600"/>
                  <a:pt x="1200" y="21600"/>
                </a:cubicBezTo>
                <a:lnTo>
                  <a:pt x="20400" y="21600"/>
                </a:lnTo>
                <a:cubicBezTo>
                  <a:pt x="21062" y="21600"/>
                  <a:pt x="21600" y="21161"/>
                  <a:pt x="21600" y="20618"/>
                </a:cubicBezTo>
                <a:lnTo>
                  <a:pt x="21600" y="2945"/>
                </a:lnTo>
                <a:cubicBezTo>
                  <a:pt x="21600" y="2404"/>
                  <a:pt x="21062" y="1964"/>
                  <a:pt x="20400" y="1964"/>
                </a:cubicBezTo>
                <a:moveTo>
                  <a:pt x="3600" y="8836"/>
                </a:moveTo>
                <a:lnTo>
                  <a:pt x="10800" y="8836"/>
                </a:lnTo>
                <a:cubicBezTo>
                  <a:pt x="11131" y="8836"/>
                  <a:pt x="11400" y="8617"/>
                  <a:pt x="11400" y="8345"/>
                </a:cubicBezTo>
                <a:cubicBezTo>
                  <a:pt x="11400" y="8075"/>
                  <a:pt x="11131" y="7855"/>
                  <a:pt x="10800" y="7855"/>
                </a:cubicBezTo>
                <a:lnTo>
                  <a:pt x="3600" y="7855"/>
                </a:lnTo>
                <a:cubicBezTo>
                  <a:pt x="3269" y="7855"/>
                  <a:pt x="3000" y="8075"/>
                  <a:pt x="3000" y="8345"/>
                </a:cubicBezTo>
                <a:cubicBezTo>
                  <a:pt x="3000" y="8617"/>
                  <a:pt x="3269" y="8836"/>
                  <a:pt x="3600"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0" name="Shape 2538"/>
          <p:cNvSpPr/>
          <p:nvPr/>
        </p:nvSpPr>
        <p:spPr>
          <a:xfrm>
            <a:off x="9852191" y="6088237"/>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20400" y="5891"/>
                </a:moveTo>
                <a:lnTo>
                  <a:pt x="1200" y="5891"/>
                </a:lnTo>
                <a:lnTo>
                  <a:pt x="1200" y="3927"/>
                </a:lnTo>
                <a:lnTo>
                  <a:pt x="6000" y="3927"/>
                </a:lnTo>
                <a:cubicBezTo>
                  <a:pt x="6000" y="4469"/>
                  <a:pt x="6538" y="4909"/>
                  <a:pt x="7200" y="4909"/>
                </a:cubicBezTo>
                <a:lnTo>
                  <a:pt x="14400" y="4909"/>
                </a:lnTo>
                <a:cubicBezTo>
                  <a:pt x="15062" y="4909"/>
                  <a:pt x="15600" y="4469"/>
                  <a:pt x="15600" y="3927"/>
                </a:cubicBezTo>
                <a:lnTo>
                  <a:pt x="20400" y="3927"/>
                </a:lnTo>
                <a:cubicBezTo>
                  <a:pt x="20400" y="3927"/>
                  <a:pt x="20400" y="5891"/>
                  <a:pt x="20400" y="5891"/>
                </a:cubicBezTo>
                <a:close/>
                <a:moveTo>
                  <a:pt x="20400" y="20618"/>
                </a:moveTo>
                <a:lnTo>
                  <a:pt x="1200" y="20618"/>
                </a:lnTo>
                <a:lnTo>
                  <a:pt x="1200" y="6873"/>
                </a:lnTo>
                <a:lnTo>
                  <a:pt x="20400" y="6873"/>
                </a:lnTo>
                <a:cubicBezTo>
                  <a:pt x="20400" y="6873"/>
                  <a:pt x="20400" y="20618"/>
                  <a:pt x="20400" y="20618"/>
                </a:cubicBezTo>
                <a:close/>
                <a:moveTo>
                  <a:pt x="7200" y="1964"/>
                </a:moveTo>
                <a:lnTo>
                  <a:pt x="14400" y="1964"/>
                </a:lnTo>
                <a:lnTo>
                  <a:pt x="14400" y="3927"/>
                </a:lnTo>
                <a:lnTo>
                  <a:pt x="7200" y="3927"/>
                </a:lnTo>
                <a:cubicBezTo>
                  <a:pt x="7200" y="3927"/>
                  <a:pt x="7200" y="1964"/>
                  <a:pt x="7200" y="1964"/>
                </a:cubicBezTo>
                <a:close/>
                <a:moveTo>
                  <a:pt x="20400" y="2945"/>
                </a:moveTo>
                <a:lnTo>
                  <a:pt x="15600" y="2945"/>
                </a:lnTo>
                <a:lnTo>
                  <a:pt x="15600" y="1964"/>
                </a:lnTo>
                <a:cubicBezTo>
                  <a:pt x="15600" y="1422"/>
                  <a:pt x="15062" y="982"/>
                  <a:pt x="14400" y="982"/>
                </a:cubicBezTo>
                <a:lnTo>
                  <a:pt x="12000" y="982"/>
                </a:lnTo>
                <a:cubicBezTo>
                  <a:pt x="12000" y="440"/>
                  <a:pt x="11462" y="0"/>
                  <a:pt x="10800" y="0"/>
                </a:cubicBezTo>
                <a:cubicBezTo>
                  <a:pt x="10138" y="0"/>
                  <a:pt x="9600" y="440"/>
                  <a:pt x="9600" y="982"/>
                </a:cubicBezTo>
                <a:lnTo>
                  <a:pt x="7200" y="982"/>
                </a:lnTo>
                <a:cubicBezTo>
                  <a:pt x="6538" y="982"/>
                  <a:pt x="6000" y="1422"/>
                  <a:pt x="6000" y="1964"/>
                </a:cubicBezTo>
                <a:lnTo>
                  <a:pt x="6000" y="2945"/>
                </a:lnTo>
                <a:lnTo>
                  <a:pt x="1200" y="2945"/>
                </a:lnTo>
                <a:cubicBezTo>
                  <a:pt x="538" y="2945"/>
                  <a:pt x="0" y="3386"/>
                  <a:pt x="0" y="3927"/>
                </a:cubicBezTo>
                <a:lnTo>
                  <a:pt x="0" y="20618"/>
                </a:lnTo>
                <a:cubicBezTo>
                  <a:pt x="0" y="21160"/>
                  <a:pt x="538" y="21600"/>
                  <a:pt x="1200" y="21600"/>
                </a:cubicBezTo>
                <a:lnTo>
                  <a:pt x="20400" y="21600"/>
                </a:lnTo>
                <a:cubicBezTo>
                  <a:pt x="21062" y="21600"/>
                  <a:pt x="21600" y="21160"/>
                  <a:pt x="21600" y="20618"/>
                </a:cubicBezTo>
                <a:lnTo>
                  <a:pt x="21600" y="3927"/>
                </a:lnTo>
                <a:cubicBezTo>
                  <a:pt x="21600" y="3386"/>
                  <a:pt x="21062" y="2945"/>
                  <a:pt x="20400" y="2945"/>
                </a:cubicBezTo>
                <a:moveTo>
                  <a:pt x="4200" y="16691"/>
                </a:moveTo>
                <a:lnTo>
                  <a:pt x="15000" y="16691"/>
                </a:lnTo>
                <a:cubicBezTo>
                  <a:pt x="15331" y="16691"/>
                  <a:pt x="15600" y="16472"/>
                  <a:pt x="15600" y="16200"/>
                </a:cubicBezTo>
                <a:cubicBezTo>
                  <a:pt x="15600" y="15929"/>
                  <a:pt x="15331" y="15709"/>
                  <a:pt x="15000" y="15709"/>
                </a:cubicBezTo>
                <a:lnTo>
                  <a:pt x="4200" y="15709"/>
                </a:lnTo>
                <a:cubicBezTo>
                  <a:pt x="3869" y="15709"/>
                  <a:pt x="3600" y="15929"/>
                  <a:pt x="3600" y="16200"/>
                </a:cubicBezTo>
                <a:cubicBezTo>
                  <a:pt x="3600" y="16472"/>
                  <a:pt x="3869" y="16691"/>
                  <a:pt x="4200" y="16691"/>
                </a:cubicBezTo>
                <a:moveTo>
                  <a:pt x="4200" y="13745"/>
                </a:moveTo>
                <a:lnTo>
                  <a:pt x="17400" y="13745"/>
                </a:lnTo>
                <a:cubicBezTo>
                  <a:pt x="17731" y="13745"/>
                  <a:pt x="18000" y="13526"/>
                  <a:pt x="18000" y="13255"/>
                </a:cubicBezTo>
                <a:cubicBezTo>
                  <a:pt x="18000" y="12984"/>
                  <a:pt x="17731" y="12764"/>
                  <a:pt x="17400" y="12764"/>
                </a:cubicBezTo>
                <a:lnTo>
                  <a:pt x="4200" y="12764"/>
                </a:lnTo>
                <a:cubicBezTo>
                  <a:pt x="3869" y="12764"/>
                  <a:pt x="3600" y="12984"/>
                  <a:pt x="3600" y="13255"/>
                </a:cubicBezTo>
                <a:cubicBezTo>
                  <a:pt x="3600" y="13526"/>
                  <a:pt x="3869" y="13745"/>
                  <a:pt x="4200" y="13745"/>
                </a:cubicBezTo>
                <a:moveTo>
                  <a:pt x="4200" y="10800"/>
                </a:moveTo>
                <a:lnTo>
                  <a:pt x="11400" y="10800"/>
                </a:lnTo>
                <a:cubicBezTo>
                  <a:pt x="11731" y="10800"/>
                  <a:pt x="12000" y="10581"/>
                  <a:pt x="12000" y="10309"/>
                </a:cubicBezTo>
                <a:cubicBezTo>
                  <a:pt x="12000" y="10038"/>
                  <a:pt x="11731" y="9818"/>
                  <a:pt x="11400" y="9818"/>
                </a:cubicBezTo>
                <a:lnTo>
                  <a:pt x="4200" y="9818"/>
                </a:lnTo>
                <a:cubicBezTo>
                  <a:pt x="3869" y="9818"/>
                  <a:pt x="3600" y="10038"/>
                  <a:pt x="3600" y="10309"/>
                </a:cubicBezTo>
                <a:cubicBezTo>
                  <a:pt x="3600" y="10581"/>
                  <a:pt x="3869" y="10800"/>
                  <a:pt x="4200" y="10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1" name="Shape 2539"/>
          <p:cNvSpPr/>
          <p:nvPr/>
        </p:nvSpPr>
        <p:spPr>
          <a:xfrm>
            <a:off x="10511552" y="6145932"/>
            <a:ext cx="362648" cy="247260"/>
          </a:xfrm>
          <a:custGeom>
            <a:avLst/>
            <a:gdLst/>
            <a:ahLst/>
            <a:cxnLst>
              <a:cxn ang="0">
                <a:pos x="wd2" y="hd2"/>
              </a:cxn>
              <a:cxn ang="5400000">
                <a:pos x="wd2" y="hd2"/>
              </a:cxn>
              <a:cxn ang="10800000">
                <a:pos x="wd2" y="hd2"/>
              </a:cxn>
              <a:cxn ang="16200000">
                <a:pos x="wd2" y="hd2"/>
              </a:cxn>
            </a:cxnLst>
            <a:rect l="0" t="0" r="r" b="b"/>
            <a:pathLst>
              <a:path w="21600" h="21600" extrusionOk="0">
                <a:moveTo>
                  <a:pt x="21600" y="720"/>
                </a:moveTo>
                <a:cubicBezTo>
                  <a:pt x="21600" y="323"/>
                  <a:pt x="21380" y="0"/>
                  <a:pt x="21109" y="0"/>
                </a:cubicBezTo>
                <a:cubicBezTo>
                  <a:pt x="20969" y="0"/>
                  <a:pt x="20845" y="88"/>
                  <a:pt x="20756" y="226"/>
                </a:cubicBezTo>
                <a:lnTo>
                  <a:pt x="20754" y="223"/>
                </a:lnTo>
                <a:lnTo>
                  <a:pt x="7848" y="19853"/>
                </a:lnTo>
                <a:lnTo>
                  <a:pt x="838" y="9571"/>
                </a:lnTo>
                <a:cubicBezTo>
                  <a:pt x="749" y="9441"/>
                  <a:pt x="626" y="9360"/>
                  <a:pt x="491" y="9360"/>
                </a:cubicBezTo>
                <a:cubicBezTo>
                  <a:pt x="220" y="9360"/>
                  <a:pt x="0" y="9683"/>
                  <a:pt x="0" y="10080"/>
                </a:cubicBezTo>
                <a:cubicBezTo>
                  <a:pt x="0" y="10279"/>
                  <a:pt x="55" y="10459"/>
                  <a:pt x="144" y="10589"/>
                </a:cubicBezTo>
                <a:lnTo>
                  <a:pt x="7507" y="21390"/>
                </a:lnTo>
                <a:cubicBezTo>
                  <a:pt x="7596" y="21520"/>
                  <a:pt x="7719" y="21600"/>
                  <a:pt x="7855" y="21600"/>
                </a:cubicBezTo>
                <a:cubicBezTo>
                  <a:pt x="7995" y="21600"/>
                  <a:pt x="8119" y="21513"/>
                  <a:pt x="8208" y="21376"/>
                </a:cubicBezTo>
                <a:lnTo>
                  <a:pt x="8210" y="21377"/>
                </a:lnTo>
                <a:lnTo>
                  <a:pt x="21465" y="1217"/>
                </a:lnTo>
                <a:lnTo>
                  <a:pt x="21462" y="1215"/>
                </a:lnTo>
                <a:cubicBezTo>
                  <a:pt x="21547" y="1087"/>
                  <a:pt x="21600" y="913"/>
                  <a:pt x="21600" y="72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2" name="Shape 2540"/>
          <p:cNvSpPr/>
          <p:nvPr/>
        </p:nvSpPr>
        <p:spPr>
          <a:xfrm>
            <a:off x="11203881"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3" name="Shape 2541"/>
          <p:cNvSpPr/>
          <p:nvPr/>
        </p:nvSpPr>
        <p:spPr>
          <a:xfrm>
            <a:off x="11929177" y="6121205"/>
            <a:ext cx="296712" cy="296712"/>
          </a:xfrm>
          <a:custGeom>
            <a:avLst/>
            <a:gdLst/>
            <a:ahLst/>
            <a:cxnLst>
              <a:cxn ang="0">
                <a:pos x="wd2" y="hd2"/>
              </a:cxn>
              <a:cxn ang="5400000">
                <a:pos x="wd2" y="hd2"/>
              </a:cxn>
              <a:cxn ang="10800000">
                <a:pos x="wd2" y="hd2"/>
              </a:cxn>
              <a:cxn ang="16200000">
                <a:pos x="wd2" y="hd2"/>
              </a:cxn>
            </a:cxnLst>
            <a:rect l="0" t="0" r="r" b="b"/>
            <a:pathLst>
              <a:path w="21600" h="21600" extrusionOk="0">
                <a:moveTo>
                  <a:pt x="11648" y="10800"/>
                </a:moveTo>
                <a:lnTo>
                  <a:pt x="21424" y="1024"/>
                </a:lnTo>
                <a:cubicBezTo>
                  <a:pt x="21533" y="916"/>
                  <a:pt x="21600" y="766"/>
                  <a:pt x="21600" y="600"/>
                </a:cubicBezTo>
                <a:cubicBezTo>
                  <a:pt x="21600" y="269"/>
                  <a:pt x="21332" y="0"/>
                  <a:pt x="21000" y="0"/>
                </a:cubicBezTo>
                <a:cubicBezTo>
                  <a:pt x="20835" y="0"/>
                  <a:pt x="20685" y="67"/>
                  <a:pt x="20576" y="176"/>
                </a:cubicBezTo>
                <a:lnTo>
                  <a:pt x="10800" y="9952"/>
                </a:lnTo>
                <a:lnTo>
                  <a:pt x="1024" y="176"/>
                </a:lnTo>
                <a:cubicBezTo>
                  <a:pt x="916" y="67"/>
                  <a:pt x="766" y="0"/>
                  <a:pt x="600" y="0"/>
                </a:cubicBezTo>
                <a:cubicBezTo>
                  <a:pt x="268" y="0"/>
                  <a:pt x="0" y="269"/>
                  <a:pt x="0" y="600"/>
                </a:cubicBezTo>
                <a:cubicBezTo>
                  <a:pt x="0" y="766"/>
                  <a:pt x="67" y="916"/>
                  <a:pt x="176" y="1025"/>
                </a:cubicBezTo>
                <a:lnTo>
                  <a:pt x="9952" y="10800"/>
                </a:lnTo>
                <a:lnTo>
                  <a:pt x="176" y="20576"/>
                </a:lnTo>
                <a:cubicBezTo>
                  <a:pt x="67" y="20684"/>
                  <a:pt x="0" y="20834"/>
                  <a:pt x="0" y="21000"/>
                </a:cubicBezTo>
                <a:cubicBezTo>
                  <a:pt x="0" y="21332"/>
                  <a:pt x="268" y="21600"/>
                  <a:pt x="600" y="21600"/>
                </a:cubicBezTo>
                <a:cubicBezTo>
                  <a:pt x="766" y="21600"/>
                  <a:pt x="916" y="21533"/>
                  <a:pt x="1024" y="21424"/>
                </a:cubicBezTo>
                <a:lnTo>
                  <a:pt x="10800" y="11648"/>
                </a:lnTo>
                <a:lnTo>
                  <a:pt x="20576" y="21424"/>
                </a:lnTo>
                <a:cubicBezTo>
                  <a:pt x="20685" y="21533"/>
                  <a:pt x="20835" y="21600"/>
                  <a:pt x="21000" y="21600"/>
                </a:cubicBezTo>
                <a:cubicBezTo>
                  <a:pt x="21332" y="21600"/>
                  <a:pt x="21600" y="21332"/>
                  <a:pt x="21600" y="21000"/>
                </a:cubicBezTo>
                <a:cubicBezTo>
                  <a:pt x="21600" y="20834"/>
                  <a:pt x="21533" y="20684"/>
                  <a:pt x="21424" y="20576"/>
                </a:cubicBezTo>
                <a:cubicBezTo>
                  <a:pt x="21424" y="20576"/>
                  <a:pt x="11648" y="10800"/>
                  <a:pt x="11648" y="108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4" name="Shape 2542"/>
          <p:cNvSpPr/>
          <p:nvPr/>
        </p:nvSpPr>
        <p:spPr>
          <a:xfrm>
            <a:off x="12588538"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8655" y="4909"/>
                </a:moveTo>
                <a:lnTo>
                  <a:pt x="19636" y="4909"/>
                </a:lnTo>
                <a:lnTo>
                  <a:pt x="19636" y="3927"/>
                </a:lnTo>
                <a:lnTo>
                  <a:pt x="18655" y="3927"/>
                </a:lnTo>
                <a:cubicBezTo>
                  <a:pt x="18655" y="3927"/>
                  <a:pt x="18655" y="4909"/>
                  <a:pt x="18655" y="4909"/>
                </a:cubicBezTo>
                <a:close/>
                <a:moveTo>
                  <a:pt x="19636" y="12764"/>
                </a:moveTo>
                <a:lnTo>
                  <a:pt x="18655" y="12764"/>
                </a:lnTo>
                <a:lnTo>
                  <a:pt x="18655" y="13745"/>
                </a:lnTo>
                <a:lnTo>
                  <a:pt x="19636" y="13745"/>
                </a:lnTo>
                <a:cubicBezTo>
                  <a:pt x="19636" y="13745"/>
                  <a:pt x="19636" y="12764"/>
                  <a:pt x="19636" y="12764"/>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2"/>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10309"/>
                </a:moveTo>
                <a:lnTo>
                  <a:pt x="4909" y="10309"/>
                </a:lnTo>
                <a:lnTo>
                  <a:pt x="4909" y="982"/>
                </a:lnTo>
                <a:lnTo>
                  <a:pt x="16691" y="982"/>
                </a:lnTo>
                <a:cubicBezTo>
                  <a:pt x="16691" y="982"/>
                  <a:pt x="16691" y="10309"/>
                  <a:pt x="16691" y="10309"/>
                </a:cubicBezTo>
                <a:close/>
                <a:moveTo>
                  <a:pt x="16691" y="20618"/>
                </a:moveTo>
                <a:lnTo>
                  <a:pt x="4909" y="20618"/>
                </a:lnTo>
                <a:lnTo>
                  <a:pt x="4909" y="11291"/>
                </a:lnTo>
                <a:lnTo>
                  <a:pt x="16691" y="11291"/>
                </a:lnTo>
                <a:cubicBezTo>
                  <a:pt x="16691" y="11291"/>
                  <a:pt x="16691" y="20618"/>
                  <a:pt x="16691" y="20618"/>
                </a:cubicBezTo>
                <a:close/>
                <a:moveTo>
                  <a:pt x="3927" y="10309"/>
                </a:moveTo>
                <a:lnTo>
                  <a:pt x="982" y="10309"/>
                </a:lnTo>
                <a:lnTo>
                  <a:pt x="982" y="1964"/>
                </a:lnTo>
                <a:cubicBezTo>
                  <a:pt x="982" y="1422"/>
                  <a:pt x="1421" y="982"/>
                  <a:pt x="1964" y="982"/>
                </a:cubicBezTo>
                <a:lnTo>
                  <a:pt x="3927" y="982"/>
                </a:lnTo>
                <a:cubicBezTo>
                  <a:pt x="3927" y="982"/>
                  <a:pt x="3927" y="10309"/>
                  <a:pt x="3927" y="10309"/>
                </a:cubicBezTo>
                <a:close/>
                <a:moveTo>
                  <a:pt x="3927" y="20618"/>
                </a:moveTo>
                <a:lnTo>
                  <a:pt x="1964" y="20618"/>
                </a:lnTo>
                <a:cubicBezTo>
                  <a:pt x="1421"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9636" y="14727"/>
                </a:moveTo>
                <a:lnTo>
                  <a:pt x="18655" y="14727"/>
                </a:lnTo>
                <a:lnTo>
                  <a:pt x="18655" y="15709"/>
                </a:lnTo>
                <a:lnTo>
                  <a:pt x="19636" y="15709"/>
                </a:lnTo>
                <a:cubicBezTo>
                  <a:pt x="19636" y="15709"/>
                  <a:pt x="19636" y="14727"/>
                  <a:pt x="19636" y="14727"/>
                </a:cubicBezTo>
                <a:close/>
                <a:moveTo>
                  <a:pt x="18655" y="6873"/>
                </a:moveTo>
                <a:lnTo>
                  <a:pt x="19636" y="6873"/>
                </a:lnTo>
                <a:lnTo>
                  <a:pt x="19636" y="5891"/>
                </a:lnTo>
                <a:lnTo>
                  <a:pt x="18655" y="5891"/>
                </a:lnTo>
                <a:cubicBezTo>
                  <a:pt x="18655" y="5891"/>
                  <a:pt x="18655" y="6873"/>
                  <a:pt x="18655" y="6873"/>
                </a:cubicBezTo>
                <a:close/>
                <a:moveTo>
                  <a:pt x="18655" y="8836"/>
                </a:moveTo>
                <a:lnTo>
                  <a:pt x="19636" y="8836"/>
                </a:lnTo>
                <a:lnTo>
                  <a:pt x="19636" y="7855"/>
                </a:lnTo>
                <a:lnTo>
                  <a:pt x="18655" y="7855"/>
                </a:lnTo>
                <a:cubicBezTo>
                  <a:pt x="18655" y="7855"/>
                  <a:pt x="18655" y="8836"/>
                  <a:pt x="18655" y="8836"/>
                </a:cubicBezTo>
                <a:close/>
                <a:moveTo>
                  <a:pt x="19636" y="16691"/>
                </a:moveTo>
                <a:lnTo>
                  <a:pt x="18655" y="16691"/>
                </a:lnTo>
                <a:lnTo>
                  <a:pt x="18655" y="17673"/>
                </a:lnTo>
                <a:lnTo>
                  <a:pt x="19636" y="17673"/>
                </a:lnTo>
                <a:cubicBezTo>
                  <a:pt x="19636" y="17673"/>
                  <a:pt x="19636" y="16691"/>
                  <a:pt x="19636" y="16691"/>
                </a:cubicBezTo>
                <a:close/>
                <a:moveTo>
                  <a:pt x="19636" y="18655"/>
                </a:moveTo>
                <a:lnTo>
                  <a:pt x="18655" y="18655"/>
                </a:lnTo>
                <a:lnTo>
                  <a:pt x="18655" y="19636"/>
                </a:lnTo>
                <a:lnTo>
                  <a:pt x="19636" y="19636"/>
                </a:lnTo>
                <a:cubicBezTo>
                  <a:pt x="19636" y="19636"/>
                  <a:pt x="19636" y="18655"/>
                  <a:pt x="19636" y="18655"/>
                </a:cubicBezTo>
                <a:close/>
                <a:moveTo>
                  <a:pt x="2945" y="18655"/>
                </a:moveTo>
                <a:lnTo>
                  <a:pt x="1964" y="18655"/>
                </a:lnTo>
                <a:lnTo>
                  <a:pt x="1964" y="19636"/>
                </a:lnTo>
                <a:lnTo>
                  <a:pt x="2945" y="19636"/>
                </a:lnTo>
                <a:cubicBezTo>
                  <a:pt x="2945" y="19636"/>
                  <a:pt x="2945" y="18655"/>
                  <a:pt x="2945" y="18655"/>
                </a:cubicBezTo>
                <a:close/>
                <a:moveTo>
                  <a:pt x="2945" y="16691"/>
                </a:moveTo>
                <a:lnTo>
                  <a:pt x="1964" y="16691"/>
                </a:lnTo>
                <a:lnTo>
                  <a:pt x="1964" y="17673"/>
                </a:lnTo>
                <a:lnTo>
                  <a:pt x="2945" y="17673"/>
                </a:lnTo>
                <a:cubicBezTo>
                  <a:pt x="2945" y="17673"/>
                  <a:pt x="2945" y="16691"/>
                  <a:pt x="2945" y="16691"/>
                </a:cubicBezTo>
                <a:close/>
                <a:moveTo>
                  <a:pt x="1964" y="2945"/>
                </a:moveTo>
                <a:lnTo>
                  <a:pt x="2945" y="2945"/>
                </a:lnTo>
                <a:lnTo>
                  <a:pt x="2945" y="1964"/>
                </a:lnTo>
                <a:lnTo>
                  <a:pt x="1964" y="1964"/>
                </a:lnTo>
                <a:cubicBezTo>
                  <a:pt x="1964" y="1964"/>
                  <a:pt x="1964" y="2945"/>
                  <a:pt x="1964" y="2945"/>
                </a:cubicBezTo>
                <a:close/>
                <a:moveTo>
                  <a:pt x="2945" y="14727"/>
                </a:moveTo>
                <a:lnTo>
                  <a:pt x="1964" y="14727"/>
                </a:lnTo>
                <a:lnTo>
                  <a:pt x="1964" y="15709"/>
                </a:lnTo>
                <a:lnTo>
                  <a:pt x="2945" y="15709"/>
                </a:lnTo>
                <a:cubicBezTo>
                  <a:pt x="2945" y="15709"/>
                  <a:pt x="2945" y="14727"/>
                  <a:pt x="2945" y="14727"/>
                </a:cubicBezTo>
                <a:close/>
                <a:moveTo>
                  <a:pt x="2945" y="12764"/>
                </a:moveTo>
                <a:lnTo>
                  <a:pt x="1964" y="12764"/>
                </a:lnTo>
                <a:lnTo>
                  <a:pt x="1964" y="13745"/>
                </a:lnTo>
                <a:lnTo>
                  <a:pt x="2945" y="13745"/>
                </a:lnTo>
                <a:cubicBezTo>
                  <a:pt x="2945" y="13745"/>
                  <a:pt x="2945" y="12764"/>
                  <a:pt x="2945" y="12764"/>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moveTo>
                  <a:pt x="1964" y="8836"/>
                </a:moveTo>
                <a:lnTo>
                  <a:pt x="2945" y="8836"/>
                </a:lnTo>
                <a:lnTo>
                  <a:pt x="2945" y="7855"/>
                </a:lnTo>
                <a:lnTo>
                  <a:pt x="1964" y="7855"/>
                </a:lnTo>
                <a:cubicBezTo>
                  <a:pt x="1964" y="7855"/>
                  <a:pt x="1964" y="8836"/>
                  <a:pt x="1964" y="88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5" name="Shape 2543"/>
          <p:cNvSpPr/>
          <p:nvPr/>
        </p:nvSpPr>
        <p:spPr>
          <a:xfrm>
            <a:off x="13280867"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5709" y="18655"/>
                </a:moveTo>
                <a:lnTo>
                  <a:pt x="14727" y="18655"/>
                </a:lnTo>
                <a:lnTo>
                  <a:pt x="14727" y="19636"/>
                </a:lnTo>
                <a:lnTo>
                  <a:pt x="15709" y="19636"/>
                </a:lnTo>
                <a:cubicBezTo>
                  <a:pt x="15709" y="19636"/>
                  <a:pt x="15709" y="18655"/>
                  <a:pt x="15709" y="18655"/>
                </a:cubicBezTo>
                <a:close/>
                <a:moveTo>
                  <a:pt x="15709" y="14727"/>
                </a:moveTo>
                <a:lnTo>
                  <a:pt x="14727" y="14727"/>
                </a:lnTo>
                <a:lnTo>
                  <a:pt x="14727" y="15709"/>
                </a:lnTo>
                <a:lnTo>
                  <a:pt x="15709" y="15709"/>
                </a:lnTo>
                <a:cubicBezTo>
                  <a:pt x="15709" y="15709"/>
                  <a:pt x="15709" y="14727"/>
                  <a:pt x="15709" y="14727"/>
                </a:cubicBezTo>
                <a:close/>
                <a:moveTo>
                  <a:pt x="14727" y="10800"/>
                </a:moveTo>
                <a:lnTo>
                  <a:pt x="15709" y="10800"/>
                </a:lnTo>
                <a:lnTo>
                  <a:pt x="15709" y="9818"/>
                </a:lnTo>
                <a:lnTo>
                  <a:pt x="14727" y="9818"/>
                </a:lnTo>
                <a:cubicBezTo>
                  <a:pt x="14727" y="9818"/>
                  <a:pt x="14727" y="10800"/>
                  <a:pt x="14727" y="10800"/>
                </a:cubicBezTo>
                <a:close/>
                <a:moveTo>
                  <a:pt x="15709" y="16691"/>
                </a:moveTo>
                <a:lnTo>
                  <a:pt x="14727" y="16691"/>
                </a:lnTo>
                <a:lnTo>
                  <a:pt x="14727" y="17673"/>
                </a:lnTo>
                <a:lnTo>
                  <a:pt x="15709" y="17673"/>
                </a:lnTo>
                <a:cubicBezTo>
                  <a:pt x="15709" y="17673"/>
                  <a:pt x="15709" y="16691"/>
                  <a:pt x="15709" y="16691"/>
                </a:cubicBezTo>
                <a:close/>
                <a:moveTo>
                  <a:pt x="14727" y="8836"/>
                </a:moveTo>
                <a:lnTo>
                  <a:pt x="15709" y="8836"/>
                </a:lnTo>
                <a:lnTo>
                  <a:pt x="15709" y="7855"/>
                </a:lnTo>
                <a:lnTo>
                  <a:pt x="14727" y="7855"/>
                </a:lnTo>
                <a:cubicBezTo>
                  <a:pt x="14727" y="7855"/>
                  <a:pt x="14727" y="8836"/>
                  <a:pt x="14727" y="8836"/>
                </a:cubicBezTo>
                <a:close/>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1"/>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14727" y="6873"/>
                </a:moveTo>
                <a:lnTo>
                  <a:pt x="15709" y="6873"/>
                </a:lnTo>
                <a:lnTo>
                  <a:pt x="15709" y="5891"/>
                </a:lnTo>
                <a:lnTo>
                  <a:pt x="14727" y="5891"/>
                </a:lnTo>
                <a:cubicBezTo>
                  <a:pt x="14727" y="5891"/>
                  <a:pt x="14727" y="6873"/>
                  <a:pt x="14727" y="6873"/>
                </a:cubicBezTo>
                <a:close/>
                <a:moveTo>
                  <a:pt x="16691" y="12273"/>
                </a:moveTo>
                <a:lnTo>
                  <a:pt x="13745" y="12273"/>
                </a:lnTo>
                <a:lnTo>
                  <a:pt x="13745" y="4909"/>
                </a:lnTo>
                <a:lnTo>
                  <a:pt x="15709" y="4909"/>
                </a:lnTo>
                <a:cubicBezTo>
                  <a:pt x="16251" y="4909"/>
                  <a:pt x="16691" y="5349"/>
                  <a:pt x="16691" y="5891"/>
                </a:cubicBezTo>
                <a:cubicBezTo>
                  <a:pt x="16691" y="5891"/>
                  <a:pt x="16691" y="12273"/>
                  <a:pt x="16691" y="12273"/>
                </a:cubicBezTo>
                <a:close/>
                <a:moveTo>
                  <a:pt x="16691" y="19636"/>
                </a:moveTo>
                <a:cubicBezTo>
                  <a:pt x="16691" y="20178"/>
                  <a:pt x="16251" y="20618"/>
                  <a:pt x="15709" y="20618"/>
                </a:cubicBezTo>
                <a:lnTo>
                  <a:pt x="13745" y="20618"/>
                </a:lnTo>
                <a:lnTo>
                  <a:pt x="13745" y="13255"/>
                </a:lnTo>
                <a:lnTo>
                  <a:pt x="16691" y="13255"/>
                </a:lnTo>
                <a:cubicBezTo>
                  <a:pt x="16691" y="13255"/>
                  <a:pt x="16691" y="19636"/>
                  <a:pt x="16691" y="19636"/>
                </a:cubicBezTo>
                <a:close/>
                <a:moveTo>
                  <a:pt x="12764" y="12273"/>
                </a:moveTo>
                <a:lnTo>
                  <a:pt x="4909" y="12273"/>
                </a:lnTo>
                <a:lnTo>
                  <a:pt x="4909" y="4909"/>
                </a:lnTo>
                <a:lnTo>
                  <a:pt x="12764" y="4909"/>
                </a:lnTo>
                <a:cubicBezTo>
                  <a:pt x="12764" y="4909"/>
                  <a:pt x="12764" y="12273"/>
                  <a:pt x="12764" y="12273"/>
                </a:cubicBezTo>
                <a:close/>
                <a:moveTo>
                  <a:pt x="12764" y="20618"/>
                </a:moveTo>
                <a:lnTo>
                  <a:pt x="4909" y="20618"/>
                </a:lnTo>
                <a:lnTo>
                  <a:pt x="4909" y="13255"/>
                </a:lnTo>
                <a:lnTo>
                  <a:pt x="12764" y="13255"/>
                </a:lnTo>
                <a:cubicBezTo>
                  <a:pt x="12764" y="13255"/>
                  <a:pt x="12764" y="20618"/>
                  <a:pt x="12764" y="20618"/>
                </a:cubicBezTo>
                <a:close/>
                <a:moveTo>
                  <a:pt x="3927" y="12273"/>
                </a:moveTo>
                <a:lnTo>
                  <a:pt x="982" y="12273"/>
                </a:lnTo>
                <a:lnTo>
                  <a:pt x="982" y="5891"/>
                </a:lnTo>
                <a:cubicBezTo>
                  <a:pt x="982" y="5349"/>
                  <a:pt x="1422" y="4909"/>
                  <a:pt x="1964" y="4909"/>
                </a:cubicBezTo>
                <a:lnTo>
                  <a:pt x="3927" y="4909"/>
                </a:lnTo>
                <a:cubicBezTo>
                  <a:pt x="3927" y="4909"/>
                  <a:pt x="3927" y="12273"/>
                  <a:pt x="3927" y="12273"/>
                </a:cubicBezTo>
                <a:close/>
                <a:moveTo>
                  <a:pt x="3927" y="20618"/>
                </a:moveTo>
                <a:lnTo>
                  <a:pt x="1964" y="20618"/>
                </a:lnTo>
                <a:cubicBezTo>
                  <a:pt x="1422" y="20618"/>
                  <a:pt x="982" y="20178"/>
                  <a:pt x="982" y="19636"/>
                </a:cubicBezTo>
                <a:lnTo>
                  <a:pt x="982" y="13255"/>
                </a:lnTo>
                <a:lnTo>
                  <a:pt x="3927" y="13255"/>
                </a:lnTo>
                <a:cubicBezTo>
                  <a:pt x="3927" y="13255"/>
                  <a:pt x="3927" y="20618"/>
                  <a:pt x="3927" y="20618"/>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moveTo>
                  <a:pt x="1964" y="8836"/>
                </a:moveTo>
                <a:lnTo>
                  <a:pt x="2945" y="8836"/>
                </a:lnTo>
                <a:lnTo>
                  <a:pt x="2945" y="7855"/>
                </a:lnTo>
                <a:lnTo>
                  <a:pt x="1964" y="7855"/>
                </a:lnTo>
                <a:cubicBezTo>
                  <a:pt x="1964" y="7855"/>
                  <a:pt x="1964" y="8836"/>
                  <a:pt x="1964" y="8836"/>
                </a:cubicBezTo>
                <a:close/>
                <a:moveTo>
                  <a:pt x="1964" y="10800"/>
                </a:moveTo>
                <a:lnTo>
                  <a:pt x="2945" y="10800"/>
                </a:lnTo>
                <a:lnTo>
                  <a:pt x="2945" y="9818"/>
                </a:lnTo>
                <a:lnTo>
                  <a:pt x="1964" y="9818"/>
                </a:lnTo>
                <a:cubicBezTo>
                  <a:pt x="1964" y="9818"/>
                  <a:pt x="1964" y="10800"/>
                  <a:pt x="1964" y="10800"/>
                </a:cubicBezTo>
                <a:close/>
                <a:moveTo>
                  <a:pt x="2945" y="16691"/>
                </a:moveTo>
                <a:lnTo>
                  <a:pt x="1964" y="16691"/>
                </a:lnTo>
                <a:lnTo>
                  <a:pt x="1964" y="17673"/>
                </a:lnTo>
                <a:lnTo>
                  <a:pt x="2945" y="17673"/>
                </a:lnTo>
                <a:cubicBezTo>
                  <a:pt x="2945" y="17673"/>
                  <a:pt x="2945" y="16691"/>
                  <a:pt x="2945" y="16691"/>
                </a:cubicBezTo>
                <a:close/>
                <a:moveTo>
                  <a:pt x="1964" y="6873"/>
                </a:moveTo>
                <a:lnTo>
                  <a:pt x="2945" y="6873"/>
                </a:lnTo>
                <a:lnTo>
                  <a:pt x="2945" y="5891"/>
                </a:lnTo>
                <a:lnTo>
                  <a:pt x="1964" y="5891"/>
                </a:lnTo>
                <a:cubicBezTo>
                  <a:pt x="1964" y="5891"/>
                  <a:pt x="1964" y="6873"/>
                  <a:pt x="1964" y="6873"/>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6" name="Shape 2544"/>
          <p:cNvSpPr/>
          <p:nvPr/>
        </p:nvSpPr>
        <p:spPr>
          <a:xfrm>
            <a:off x="13973196"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8836" y="8255"/>
                </a:moveTo>
                <a:lnTo>
                  <a:pt x="12837" y="10800"/>
                </a:lnTo>
                <a:lnTo>
                  <a:pt x="8836" y="13345"/>
                </a:lnTo>
                <a:cubicBezTo>
                  <a:pt x="8836" y="13345"/>
                  <a:pt x="8836" y="8255"/>
                  <a:pt x="8836" y="8255"/>
                </a:cubicBezTo>
                <a:close/>
                <a:moveTo>
                  <a:pt x="8345" y="14727"/>
                </a:moveTo>
                <a:cubicBezTo>
                  <a:pt x="8461" y="14727"/>
                  <a:pt x="8564" y="14681"/>
                  <a:pt x="8647" y="14614"/>
                </a:cubicBezTo>
                <a:lnTo>
                  <a:pt x="8652" y="14620"/>
                </a:lnTo>
                <a:lnTo>
                  <a:pt x="14052" y="11184"/>
                </a:lnTo>
                <a:lnTo>
                  <a:pt x="14047" y="11178"/>
                </a:lnTo>
                <a:cubicBezTo>
                  <a:pt x="14160" y="11088"/>
                  <a:pt x="14236" y="10955"/>
                  <a:pt x="14236" y="10800"/>
                </a:cubicBezTo>
                <a:cubicBezTo>
                  <a:pt x="14236" y="10645"/>
                  <a:pt x="14160" y="10512"/>
                  <a:pt x="14047" y="10422"/>
                </a:cubicBezTo>
                <a:lnTo>
                  <a:pt x="14052" y="10417"/>
                </a:lnTo>
                <a:lnTo>
                  <a:pt x="8652" y="6980"/>
                </a:lnTo>
                <a:lnTo>
                  <a:pt x="8647" y="6986"/>
                </a:lnTo>
                <a:cubicBezTo>
                  <a:pt x="8564" y="6919"/>
                  <a:pt x="8461" y="6873"/>
                  <a:pt x="8345" y="6873"/>
                </a:cubicBezTo>
                <a:cubicBezTo>
                  <a:pt x="8074" y="6873"/>
                  <a:pt x="7855" y="7093"/>
                  <a:pt x="7855" y="7364"/>
                </a:cubicBezTo>
                <a:lnTo>
                  <a:pt x="7855" y="14236"/>
                </a:lnTo>
                <a:cubicBezTo>
                  <a:pt x="7855" y="14507"/>
                  <a:pt x="8074" y="14727"/>
                  <a:pt x="8345" y="14727"/>
                </a:cubicBezTo>
                <a:moveTo>
                  <a:pt x="19636" y="18655"/>
                </a:moveTo>
                <a:lnTo>
                  <a:pt x="18655" y="18655"/>
                </a:lnTo>
                <a:lnTo>
                  <a:pt x="18655" y="19636"/>
                </a:lnTo>
                <a:lnTo>
                  <a:pt x="19636" y="19636"/>
                </a:lnTo>
                <a:cubicBezTo>
                  <a:pt x="19636" y="19636"/>
                  <a:pt x="19636" y="18655"/>
                  <a:pt x="19636" y="18655"/>
                </a:cubicBezTo>
                <a:close/>
                <a:moveTo>
                  <a:pt x="19636" y="14727"/>
                </a:moveTo>
                <a:lnTo>
                  <a:pt x="18655" y="14727"/>
                </a:lnTo>
                <a:lnTo>
                  <a:pt x="18655" y="15709"/>
                </a:lnTo>
                <a:lnTo>
                  <a:pt x="19636" y="15709"/>
                </a:lnTo>
                <a:cubicBezTo>
                  <a:pt x="19636" y="15709"/>
                  <a:pt x="19636" y="14727"/>
                  <a:pt x="19636" y="14727"/>
                </a:cubicBezTo>
                <a:close/>
                <a:moveTo>
                  <a:pt x="19636" y="12764"/>
                </a:moveTo>
                <a:lnTo>
                  <a:pt x="18655" y="12764"/>
                </a:lnTo>
                <a:lnTo>
                  <a:pt x="18655" y="13745"/>
                </a:lnTo>
                <a:lnTo>
                  <a:pt x="19636" y="13745"/>
                </a:lnTo>
                <a:cubicBezTo>
                  <a:pt x="19636" y="13745"/>
                  <a:pt x="19636" y="12764"/>
                  <a:pt x="19636" y="12764"/>
                </a:cubicBezTo>
                <a:close/>
                <a:moveTo>
                  <a:pt x="19636" y="16691"/>
                </a:moveTo>
                <a:lnTo>
                  <a:pt x="18655" y="16691"/>
                </a:lnTo>
                <a:lnTo>
                  <a:pt x="18655" y="17673"/>
                </a:lnTo>
                <a:lnTo>
                  <a:pt x="19636" y="17673"/>
                </a:lnTo>
                <a:cubicBezTo>
                  <a:pt x="19636" y="17673"/>
                  <a:pt x="19636" y="16691"/>
                  <a:pt x="19636" y="16691"/>
                </a:cubicBezTo>
                <a:close/>
                <a:moveTo>
                  <a:pt x="18655" y="2945"/>
                </a:moveTo>
                <a:lnTo>
                  <a:pt x="19636" y="2945"/>
                </a:lnTo>
                <a:lnTo>
                  <a:pt x="19636" y="1964"/>
                </a:lnTo>
                <a:lnTo>
                  <a:pt x="18655" y="1964"/>
                </a:lnTo>
                <a:cubicBezTo>
                  <a:pt x="18655" y="1964"/>
                  <a:pt x="18655" y="2945"/>
                  <a:pt x="18655" y="2945"/>
                </a:cubicBezTo>
                <a:close/>
                <a:moveTo>
                  <a:pt x="20618" y="10309"/>
                </a:moveTo>
                <a:lnTo>
                  <a:pt x="17673" y="10309"/>
                </a:lnTo>
                <a:lnTo>
                  <a:pt x="17673" y="982"/>
                </a:lnTo>
                <a:lnTo>
                  <a:pt x="19636" y="982"/>
                </a:lnTo>
                <a:cubicBezTo>
                  <a:pt x="20178" y="982"/>
                  <a:pt x="20618" y="1421"/>
                  <a:pt x="20618" y="1964"/>
                </a:cubicBezTo>
                <a:cubicBezTo>
                  <a:pt x="20618" y="1964"/>
                  <a:pt x="20618" y="10309"/>
                  <a:pt x="20618" y="10309"/>
                </a:cubicBezTo>
                <a:close/>
                <a:moveTo>
                  <a:pt x="20618" y="19636"/>
                </a:moveTo>
                <a:cubicBezTo>
                  <a:pt x="20618" y="20178"/>
                  <a:pt x="20178" y="20618"/>
                  <a:pt x="19636" y="20618"/>
                </a:cubicBezTo>
                <a:lnTo>
                  <a:pt x="17673" y="20618"/>
                </a:lnTo>
                <a:lnTo>
                  <a:pt x="17673" y="11291"/>
                </a:lnTo>
                <a:lnTo>
                  <a:pt x="20618" y="11291"/>
                </a:lnTo>
                <a:cubicBezTo>
                  <a:pt x="20618" y="11291"/>
                  <a:pt x="20618" y="19636"/>
                  <a:pt x="20618" y="19636"/>
                </a:cubicBezTo>
                <a:close/>
                <a:moveTo>
                  <a:pt x="16691" y="20618"/>
                </a:moveTo>
                <a:lnTo>
                  <a:pt x="4909" y="20618"/>
                </a:lnTo>
                <a:lnTo>
                  <a:pt x="4909" y="982"/>
                </a:lnTo>
                <a:lnTo>
                  <a:pt x="16691" y="982"/>
                </a:lnTo>
                <a:cubicBezTo>
                  <a:pt x="16691" y="982"/>
                  <a:pt x="16691" y="20618"/>
                  <a:pt x="16691" y="20618"/>
                </a:cubicBezTo>
                <a:close/>
                <a:moveTo>
                  <a:pt x="3927" y="10309"/>
                </a:moveTo>
                <a:lnTo>
                  <a:pt x="982" y="10309"/>
                </a:lnTo>
                <a:lnTo>
                  <a:pt x="982" y="1964"/>
                </a:lnTo>
                <a:cubicBezTo>
                  <a:pt x="982" y="1421"/>
                  <a:pt x="1422" y="982"/>
                  <a:pt x="1964" y="982"/>
                </a:cubicBezTo>
                <a:lnTo>
                  <a:pt x="3927" y="982"/>
                </a:lnTo>
                <a:cubicBezTo>
                  <a:pt x="3927" y="982"/>
                  <a:pt x="3927" y="10309"/>
                  <a:pt x="3927" y="10309"/>
                </a:cubicBezTo>
                <a:close/>
                <a:moveTo>
                  <a:pt x="3927" y="20618"/>
                </a:moveTo>
                <a:lnTo>
                  <a:pt x="1964" y="20618"/>
                </a:lnTo>
                <a:cubicBezTo>
                  <a:pt x="1422" y="20618"/>
                  <a:pt x="982" y="20178"/>
                  <a:pt x="982" y="19636"/>
                </a:cubicBezTo>
                <a:lnTo>
                  <a:pt x="982" y="11291"/>
                </a:lnTo>
                <a:lnTo>
                  <a:pt x="3927" y="11291"/>
                </a:lnTo>
                <a:cubicBezTo>
                  <a:pt x="3927" y="11291"/>
                  <a:pt x="3927" y="20618"/>
                  <a:pt x="3927" y="20618"/>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655" y="8836"/>
                </a:moveTo>
                <a:lnTo>
                  <a:pt x="19636" y="8836"/>
                </a:lnTo>
                <a:lnTo>
                  <a:pt x="19636" y="7855"/>
                </a:lnTo>
                <a:lnTo>
                  <a:pt x="18655" y="7855"/>
                </a:lnTo>
                <a:cubicBezTo>
                  <a:pt x="18655" y="7855"/>
                  <a:pt x="18655" y="8836"/>
                  <a:pt x="18655" y="8836"/>
                </a:cubicBezTo>
                <a:close/>
                <a:moveTo>
                  <a:pt x="18655" y="6873"/>
                </a:moveTo>
                <a:lnTo>
                  <a:pt x="19636" y="6873"/>
                </a:lnTo>
                <a:lnTo>
                  <a:pt x="19636" y="5891"/>
                </a:lnTo>
                <a:lnTo>
                  <a:pt x="18655" y="5891"/>
                </a:lnTo>
                <a:cubicBezTo>
                  <a:pt x="18655" y="5891"/>
                  <a:pt x="18655" y="6873"/>
                  <a:pt x="18655" y="6873"/>
                </a:cubicBezTo>
                <a:close/>
                <a:moveTo>
                  <a:pt x="18655" y="4909"/>
                </a:moveTo>
                <a:lnTo>
                  <a:pt x="19636" y="4909"/>
                </a:lnTo>
                <a:lnTo>
                  <a:pt x="19636" y="3927"/>
                </a:lnTo>
                <a:lnTo>
                  <a:pt x="18655" y="3927"/>
                </a:lnTo>
                <a:cubicBezTo>
                  <a:pt x="18655" y="3927"/>
                  <a:pt x="18655" y="4909"/>
                  <a:pt x="18655" y="4909"/>
                </a:cubicBezTo>
                <a:close/>
                <a:moveTo>
                  <a:pt x="1964" y="2945"/>
                </a:moveTo>
                <a:lnTo>
                  <a:pt x="2945" y="2945"/>
                </a:lnTo>
                <a:lnTo>
                  <a:pt x="2945" y="1964"/>
                </a:lnTo>
                <a:lnTo>
                  <a:pt x="1964" y="1964"/>
                </a:lnTo>
                <a:cubicBezTo>
                  <a:pt x="1964" y="1964"/>
                  <a:pt x="1964" y="2945"/>
                  <a:pt x="1964" y="2945"/>
                </a:cubicBezTo>
                <a:close/>
                <a:moveTo>
                  <a:pt x="1964" y="8836"/>
                </a:moveTo>
                <a:lnTo>
                  <a:pt x="2945" y="8836"/>
                </a:lnTo>
                <a:lnTo>
                  <a:pt x="2945" y="7855"/>
                </a:lnTo>
                <a:lnTo>
                  <a:pt x="1964" y="7855"/>
                </a:lnTo>
                <a:cubicBezTo>
                  <a:pt x="1964" y="7855"/>
                  <a:pt x="1964" y="8836"/>
                  <a:pt x="1964" y="8836"/>
                </a:cubicBezTo>
                <a:close/>
                <a:moveTo>
                  <a:pt x="2945" y="16691"/>
                </a:moveTo>
                <a:lnTo>
                  <a:pt x="1964" y="16691"/>
                </a:lnTo>
                <a:lnTo>
                  <a:pt x="1964" y="17673"/>
                </a:lnTo>
                <a:lnTo>
                  <a:pt x="2945" y="17673"/>
                </a:lnTo>
                <a:cubicBezTo>
                  <a:pt x="2945" y="17673"/>
                  <a:pt x="2945" y="16691"/>
                  <a:pt x="2945" y="16691"/>
                </a:cubicBezTo>
                <a:close/>
                <a:moveTo>
                  <a:pt x="2945" y="12764"/>
                </a:moveTo>
                <a:lnTo>
                  <a:pt x="1964" y="12764"/>
                </a:lnTo>
                <a:lnTo>
                  <a:pt x="1964" y="13745"/>
                </a:lnTo>
                <a:lnTo>
                  <a:pt x="2945" y="13745"/>
                </a:lnTo>
                <a:cubicBezTo>
                  <a:pt x="2945" y="13745"/>
                  <a:pt x="2945" y="12764"/>
                  <a:pt x="2945" y="12764"/>
                </a:cubicBezTo>
                <a:close/>
                <a:moveTo>
                  <a:pt x="2945" y="14727"/>
                </a:moveTo>
                <a:lnTo>
                  <a:pt x="1964" y="14727"/>
                </a:lnTo>
                <a:lnTo>
                  <a:pt x="1964" y="15709"/>
                </a:lnTo>
                <a:lnTo>
                  <a:pt x="2945" y="15709"/>
                </a:lnTo>
                <a:cubicBezTo>
                  <a:pt x="2945" y="15709"/>
                  <a:pt x="2945" y="14727"/>
                  <a:pt x="2945" y="14727"/>
                </a:cubicBezTo>
                <a:close/>
                <a:moveTo>
                  <a:pt x="2945" y="18655"/>
                </a:moveTo>
                <a:lnTo>
                  <a:pt x="1964" y="18655"/>
                </a:lnTo>
                <a:lnTo>
                  <a:pt x="1964" y="19636"/>
                </a:lnTo>
                <a:lnTo>
                  <a:pt x="2945" y="19636"/>
                </a:lnTo>
                <a:cubicBezTo>
                  <a:pt x="2945" y="19636"/>
                  <a:pt x="2945" y="18655"/>
                  <a:pt x="2945" y="18655"/>
                </a:cubicBezTo>
                <a:close/>
                <a:moveTo>
                  <a:pt x="1964" y="6873"/>
                </a:moveTo>
                <a:lnTo>
                  <a:pt x="2945" y="6873"/>
                </a:lnTo>
                <a:lnTo>
                  <a:pt x="2945" y="5891"/>
                </a:lnTo>
                <a:lnTo>
                  <a:pt x="1964" y="5891"/>
                </a:lnTo>
                <a:cubicBezTo>
                  <a:pt x="1964" y="5891"/>
                  <a:pt x="1964" y="6873"/>
                  <a:pt x="1964" y="6873"/>
                </a:cubicBezTo>
                <a:close/>
                <a:moveTo>
                  <a:pt x="1964" y="4909"/>
                </a:moveTo>
                <a:lnTo>
                  <a:pt x="2945" y="4909"/>
                </a:lnTo>
                <a:lnTo>
                  <a:pt x="2945" y="3927"/>
                </a:lnTo>
                <a:lnTo>
                  <a:pt x="1964" y="3927"/>
                </a:lnTo>
                <a:cubicBezTo>
                  <a:pt x="1964" y="3927"/>
                  <a:pt x="1964" y="4909"/>
                  <a:pt x="1964" y="4909"/>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7" name="Shape 2545"/>
          <p:cNvSpPr/>
          <p:nvPr/>
        </p:nvSpPr>
        <p:spPr>
          <a:xfrm>
            <a:off x="7742237"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9"/>
                </a:moveTo>
                <a:cubicBezTo>
                  <a:pt x="5377" y="20619"/>
                  <a:pt x="982" y="16223"/>
                  <a:pt x="982" y="10800"/>
                </a:cubicBezTo>
                <a:cubicBezTo>
                  <a:pt x="982" y="5378"/>
                  <a:pt x="5377" y="982"/>
                  <a:pt x="10800" y="982"/>
                </a:cubicBezTo>
                <a:cubicBezTo>
                  <a:pt x="13336" y="982"/>
                  <a:pt x="15638" y="1950"/>
                  <a:pt x="17377" y="3529"/>
                </a:cubicBezTo>
                <a:lnTo>
                  <a:pt x="10453" y="10453"/>
                </a:lnTo>
                <a:cubicBezTo>
                  <a:pt x="10364" y="10542"/>
                  <a:pt x="10309" y="10665"/>
                  <a:pt x="10309" y="10800"/>
                </a:cubicBezTo>
                <a:cubicBezTo>
                  <a:pt x="10309" y="11072"/>
                  <a:pt x="10529" y="11291"/>
                  <a:pt x="10800" y="11291"/>
                </a:cubicBezTo>
                <a:lnTo>
                  <a:pt x="20594" y="11291"/>
                </a:lnTo>
                <a:cubicBezTo>
                  <a:pt x="20336" y="16484"/>
                  <a:pt x="16057" y="20619"/>
                  <a:pt x="10800" y="20619"/>
                </a:cubicBezTo>
                <a:moveTo>
                  <a:pt x="20594" y="10309"/>
                </a:moveTo>
                <a:lnTo>
                  <a:pt x="11985" y="10309"/>
                </a:lnTo>
                <a:lnTo>
                  <a:pt x="18071" y="4223"/>
                </a:lnTo>
                <a:cubicBezTo>
                  <a:pt x="19541" y="5852"/>
                  <a:pt x="20477" y="7971"/>
                  <a:pt x="20594" y="10309"/>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8" name="Shape 2546"/>
          <p:cNvSpPr/>
          <p:nvPr/>
        </p:nvSpPr>
        <p:spPr>
          <a:xfrm>
            <a:off x="8434566"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0618" y="20400"/>
                </a:moveTo>
                <a:lnTo>
                  <a:pt x="18655" y="20400"/>
                </a:lnTo>
                <a:lnTo>
                  <a:pt x="18655" y="1200"/>
                </a:lnTo>
                <a:lnTo>
                  <a:pt x="20618" y="1200"/>
                </a:lnTo>
                <a:cubicBezTo>
                  <a:pt x="20618" y="1200"/>
                  <a:pt x="20618" y="20400"/>
                  <a:pt x="20618" y="20400"/>
                </a:cubicBezTo>
                <a:close/>
                <a:moveTo>
                  <a:pt x="21109" y="0"/>
                </a:moveTo>
                <a:lnTo>
                  <a:pt x="18164" y="0"/>
                </a:lnTo>
                <a:cubicBezTo>
                  <a:pt x="17893" y="0"/>
                  <a:pt x="17673" y="269"/>
                  <a:pt x="17673" y="600"/>
                </a:cubicBezTo>
                <a:lnTo>
                  <a:pt x="17673" y="21000"/>
                </a:lnTo>
                <a:cubicBezTo>
                  <a:pt x="17673" y="21332"/>
                  <a:pt x="17893" y="21600"/>
                  <a:pt x="18164" y="21600"/>
                </a:cubicBezTo>
                <a:lnTo>
                  <a:pt x="21109" y="21600"/>
                </a:lnTo>
                <a:cubicBezTo>
                  <a:pt x="21380" y="21600"/>
                  <a:pt x="21600" y="21332"/>
                  <a:pt x="21600" y="21000"/>
                </a:cubicBezTo>
                <a:lnTo>
                  <a:pt x="21600" y="600"/>
                </a:lnTo>
                <a:cubicBezTo>
                  <a:pt x="21600" y="269"/>
                  <a:pt x="21380" y="0"/>
                  <a:pt x="21109" y="0"/>
                </a:cubicBezTo>
                <a:moveTo>
                  <a:pt x="8836" y="20400"/>
                </a:moveTo>
                <a:lnTo>
                  <a:pt x="6873" y="20400"/>
                </a:lnTo>
                <a:lnTo>
                  <a:pt x="6873" y="3600"/>
                </a:lnTo>
                <a:lnTo>
                  <a:pt x="8836" y="3600"/>
                </a:lnTo>
                <a:cubicBezTo>
                  <a:pt x="8836" y="3600"/>
                  <a:pt x="8836" y="20400"/>
                  <a:pt x="8836" y="20400"/>
                </a:cubicBezTo>
                <a:close/>
                <a:moveTo>
                  <a:pt x="9327" y="2400"/>
                </a:moveTo>
                <a:lnTo>
                  <a:pt x="6382" y="2400"/>
                </a:lnTo>
                <a:cubicBezTo>
                  <a:pt x="6111" y="2400"/>
                  <a:pt x="5891" y="2669"/>
                  <a:pt x="5891" y="3000"/>
                </a:cubicBezTo>
                <a:lnTo>
                  <a:pt x="5891" y="21000"/>
                </a:lnTo>
                <a:cubicBezTo>
                  <a:pt x="5891" y="21332"/>
                  <a:pt x="6111" y="21600"/>
                  <a:pt x="6382" y="21600"/>
                </a:cubicBezTo>
                <a:lnTo>
                  <a:pt x="9327" y="21600"/>
                </a:lnTo>
                <a:cubicBezTo>
                  <a:pt x="9598" y="21600"/>
                  <a:pt x="9818" y="21332"/>
                  <a:pt x="9818" y="21000"/>
                </a:cubicBezTo>
                <a:lnTo>
                  <a:pt x="9818" y="3000"/>
                </a:lnTo>
                <a:cubicBezTo>
                  <a:pt x="9818" y="2669"/>
                  <a:pt x="9598" y="2400"/>
                  <a:pt x="9327" y="2400"/>
                </a:cubicBezTo>
                <a:moveTo>
                  <a:pt x="14727" y="20400"/>
                </a:moveTo>
                <a:lnTo>
                  <a:pt x="12764" y="20400"/>
                </a:lnTo>
                <a:lnTo>
                  <a:pt x="12764" y="10800"/>
                </a:lnTo>
                <a:lnTo>
                  <a:pt x="14727" y="10800"/>
                </a:lnTo>
                <a:cubicBezTo>
                  <a:pt x="14727" y="10800"/>
                  <a:pt x="14727" y="20400"/>
                  <a:pt x="14727" y="20400"/>
                </a:cubicBezTo>
                <a:close/>
                <a:moveTo>
                  <a:pt x="15218" y="9600"/>
                </a:moveTo>
                <a:lnTo>
                  <a:pt x="12273" y="9600"/>
                </a:lnTo>
                <a:cubicBezTo>
                  <a:pt x="12002" y="9600"/>
                  <a:pt x="11782" y="9869"/>
                  <a:pt x="11782" y="10200"/>
                </a:cubicBezTo>
                <a:lnTo>
                  <a:pt x="11782" y="21000"/>
                </a:lnTo>
                <a:cubicBezTo>
                  <a:pt x="11782" y="21332"/>
                  <a:pt x="12002" y="21600"/>
                  <a:pt x="12273" y="21600"/>
                </a:cubicBezTo>
                <a:lnTo>
                  <a:pt x="15218" y="21600"/>
                </a:lnTo>
                <a:cubicBezTo>
                  <a:pt x="15489" y="21600"/>
                  <a:pt x="15709" y="21332"/>
                  <a:pt x="15709" y="21000"/>
                </a:cubicBezTo>
                <a:lnTo>
                  <a:pt x="15709" y="10200"/>
                </a:lnTo>
                <a:cubicBezTo>
                  <a:pt x="15709" y="9869"/>
                  <a:pt x="15489" y="9600"/>
                  <a:pt x="15218" y="9600"/>
                </a:cubicBezTo>
                <a:moveTo>
                  <a:pt x="2945" y="20400"/>
                </a:moveTo>
                <a:lnTo>
                  <a:pt x="982" y="20400"/>
                </a:lnTo>
                <a:lnTo>
                  <a:pt x="982" y="14400"/>
                </a:lnTo>
                <a:lnTo>
                  <a:pt x="2945" y="14400"/>
                </a:lnTo>
                <a:cubicBezTo>
                  <a:pt x="2945" y="14400"/>
                  <a:pt x="2945" y="20400"/>
                  <a:pt x="2945" y="20400"/>
                </a:cubicBezTo>
                <a:close/>
                <a:moveTo>
                  <a:pt x="3436" y="13200"/>
                </a:moveTo>
                <a:lnTo>
                  <a:pt x="491" y="13200"/>
                </a:lnTo>
                <a:cubicBezTo>
                  <a:pt x="220" y="13200"/>
                  <a:pt x="0" y="13469"/>
                  <a:pt x="0" y="13800"/>
                </a:cubicBezTo>
                <a:lnTo>
                  <a:pt x="0" y="21000"/>
                </a:lnTo>
                <a:cubicBezTo>
                  <a:pt x="0" y="21332"/>
                  <a:pt x="220" y="21600"/>
                  <a:pt x="491" y="21600"/>
                </a:cubicBezTo>
                <a:lnTo>
                  <a:pt x="3436" y="21600"/>
                </a:lnTo>
                <a:cubicBezTo>
                  <a:pt x="3707" y="21600"/>
                  <a:pt x="3927" y="21332"/>
                  <a:pt x="3927" y="21000"/>
                </a:cubicBezTo>
                <a:lnTo>
                  <a:pt x="3927" y="13800"/>
                </a:lnTo>
                <a:cubicBezTo>
                  <a:pt x="3927" y="13469"/>
                  <a:pt x="3707" y="13200"/>
                  <a:pt x="3436" y="13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19" name="Shape 2547"/>
          <p:cNvSpPr/>
          <p:nvPr/>
        </p:nvSpPr>
        <p:spPr>
          <a:xfrm>
            <a:off x="9126894"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15643" y="14949"/>
                </a:lnTo>
                <a:cubicBezTo>
                  <a:pt x="16600" y="13832"/>
                  <a:pt x="17182" y="12386"/>
                  <a:pt x="17182" y="10800"/>
                </a:cubicBezTo>
                <a:cubicBezTo>
                  <a:pt x="17182" y="9214"/>
                  <a:pt x="16600" y="7767"/>
                  <a:pt x="15643" y="6651"/>
                </a:cubicBezTo>
                <a:lnTo>
                  <a:pt x="18073" y="4221"/>
                </a:lnTo>
                <a:cubicBezTo>
                  <a:pt x="19649" y="5963"/>
                  <a:pt x="20618" y="8266"/>
                  <a:pt x="20618" y="10800"/>
                </a:cubicBezTo>
                <a:cubicBezTo>
                  <a:pt x="20618" y="13335"/>
                  <a:pt x="19649" y="15637"/>
                  <a:pt x="18073" y="17379"/>
                </a:cubicBezTo>
                <a:moveTo>
                  <a:pt x="10800" y="20619"/>
                </a:moveTo>
                <a:cubicBezTo>
                  <a:pt x="8265" y="20619"/>
                  <a:pt x="5963" y="19650"/>
                  <a:pt x="4221" y="18073"/>
                </a:cubicBezTo>
                <a:lnTo>
                  <a:pt x="6651" y="15643"/>
                </a:lnTo>
                <a:cubicBezTo>
                  <a:pt x="7767" y="16600"/>
                  <a:pt x="9214" y="17182"/>
                  <a:pt x="10800" y="17182"/>
                </a:cubicBezTo>
                <a:cubicBezTo>
                  <a:pt x="12386" y="17182"/>
                  <a:pt x="13833" y="16600"/>
                  <a:pt x="14949" y="15643"/>
                </a:cubicBezTo>
                <a:lnTo>
                  <a:pt x="17379" y="18073"/>
                </a:lnTo>
                <a:cubicBezTo>
                  <a:pt x="15637" y="19650"/>
                  <a:pt x="13334" y="20619"/>
                  <a:pt x="10800" y="20619"/>
                </a:cubicBezTo>
                <a:moveTo>
                  <a:pt x="982" y="10800"/>
                </a:moveTo>
                <a:cubicBezTo>
                  <a:pt x="982" y="8266"/>
                  <a:pt x="1950" y="5963"/>
                  <a:pt x="3527" y="4221"/>
                </a:cubicBezTo>
                <a:lnTo>
                  <a:pt x="5957" y="6651"/>
                </a:lnTo>
                <a:cubicBezTo>
                  <a:pt x="4999" y="7767"/>
                  <a:pt x="4418" y="9214"/>
                  <a:pt x="4418" y="10800"/>
                </a:cubicBezTo>
                <a:cubicBezTo>
                  <a:pt x="4418" y="12386"/>
                  <a:pt x="4999" y="13832"/>
                  <a:pt x="5957" y="14949"/>
                </a:cubicBezTo>
                <a:lnTo>
                  <a:pt x="3527" y="17379"/>
                </a:lnTo>
                <a:cubicBezTo>
                  <a:pt x="1950" y="15637"/>
                  <a:pt x="982" y="13335"/>
                  <a:pt x="982" y="10800"/>
                </a:cubicBezTo>
                <a:moveTo>
                  <a:pt x="16200" y="10800"/>
                </a:moveTo>
                <a:cubicBezTo>
                  <a:pt x="16200" y="13782"/>
                  <a:pt x="13782" y="16200"/>
                  <a:pt x="10800" y="16200"/>
                </a:cubicBezTo>
                <a:cubicBezTo>
                  <a:pt x="7817" y="16200"/>
                  <a:pt x="5400" y="13782"/>
                  <a:pt x="5400" y="10800"/>
                </a:cubicBezTo>
                <a:cubicBezTo>
                  <a:pt x="5400" y="7817"/>
                  <a:pt x="7817" y="5400"/>
                  <a:pt x="10800" y="5400"/>
                </a:cubicBezTo>
                <a:cubicBezTo>
                  <a:pt x="13782" y="5400"/>
                  <a:pt x="16200" y="7817"/>
                  <a:pt x="16200" y="10800"/>
                </a:cubicBezTo>
                <a:moveTo>
                  <a:pt x="10800" y="982"/>
                </a:moveTo>
                <a:cubicBezTo>
                  <a:pt x="13334" y="982"/>
                  <a:pt x="15637" y="1950"/>
                  <a:pt x="17379" y="3527"/>
                </a:cubicBezTo>
                <a:lnTo>
                  <a:pt x="14949" y="5957"/>
                </a:lnTo>
                <a:cubicBezTo>
                  <a:pt x="13832" y="4999"/>
                  <a:pt x="12386" y="4418"/>
                  <a:pt x="10800" y="4418"/>
                </a:cubicBezTo>
                <a:cubicBezTo>
                  <a:pt x="9214" y="4418"/>
                  <a:pt x="7767" y="4999"/>
                  <a:pt x="6651" y="5957"/>
                </a:cubicBezTo>
                <a:lnTo>
                  <a:pt x="4221" y="3527"/>
                </a:lnTo>
                <a:cubicBezTo>
                  <a:pt x="5963" y="1950"/>
                  <a:pt x="8265" y="982"/>
                  <a:pt x="10800" y="982"/>
                </a:cubicBezTo>
                <a:moveTo>
                  <a:pt x="10800" y="0"/>
                </a:moveTo>
                <a:cubicBezTo>
                  <a:pt x="4835" y="0"/>
                  <a:pt x="0" y="4835"/>
                  <a:pt x="0" y="10800"/>
                </a:cubicBezTo>
                <a:cubicBezTo>
                  <a:pt x="0" y="16764"/>
                  <a:pt x="4835" y="21600"/>
                  <a:pt x="10800" y="21600"/>
                </a:cubicBezTo>
                <a:cubicBezTo>
                  <a:pt x="16764" y="21600"/>
                  <a:pt x="21600" y="16764"/>
                  <a:pt x="21600" y="10800"/>
                </a:cubicBezTo>
                <a:cubicBezTo>
                  <a:pt x="21600" y="4835"/>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0" name="Shape 2548"/>
          <p:cNvSpPr/>
          <p:nvPr/>
        </p:nvSpPr>
        <p:spPr>
          <a:xfrm>
            <a:off x="9819223" y="6920680"/>
            <a:ext cx="362648" cy="82420"/>
          </a:xfrm>
          <a:custGeom>
            <a:avLst/>
            <a:gdLst/>
            <a:ahLst/>
            <a:cxnLst>
              <a:cxn ang="0">
                <a:pos x="wd2" y="hd2"/>
              </a:cxn>
              <a:cxn ang="5400000">
                <a:pos x="wd2" y="hd2"/>
              </a:cxn>
              <a:cxn ang="10800000">
                <a:pos x="wd2" y="hd2"/>
              </a:cxn>
              <a:cxn ang="16200000">
                <a:pos x="wd2" y="hd2"/>
              </a:cxn>
            </a:cxnLst>
            <a:rect l="0" t="0" r="r" b="b"/>
            <a:pathLst>
              <a:path w="21600" h="21600" extrusionOk="0">
                <a:moveTo>
                  <a:pt x="19145" y="17280"/>
                </a:moveTo>
                <a:cubicBezTo>
                  <a:pt x="18332" y="17280"/>
                  <a:pt x="17673" y="14380"/>
                  <a:pt x="17673" y="10800"/>
                </a:cubicBezTo>
                <a:cubicBezTo>
                  <a:pt x="17673" y="7224"/>
                  <a:pt x="18332" y="4320"/>
                  <a:pt x="19145" y="4320"/>
                </a:cubicBezTo>
                <a:cubicBezTo>
                  <a:pt x="19959" y="4320"/>
                  <a:pt x="20618" y="7224"/>
                  <a:pt x="20618" y="10800"/>
                </a:cubicBezTo>
                <a:cubicBezTo>
                  <a:pt x="20618" y="14380"/>
                  <a:pt x="19959" y="17280"/>
                  <a:pt x="19145" y="17280"/>
                </a:cubicBezTo>
                <a:moveTo>
                  <a:pt x="19145" y="0"/>
                </a:moveTo>
                <a:cubicBezTo>
                  <a:pt x="17790" y="0"/>
                  <a:pt x="16691" y="4837"/>
                  <a:pt x="16691" y="10800"/>
                </a:cubicBezTo>
                <a:cubicBezTo>
                  <a:pt x="16691" y="16766"/>
                  <a:pt x="17790" y="21600"/>
                  <a:pt x="19145" y="21600"/>
                </a:cubicBezTo>
                <a:cubicBezTo>
                  <a:pt x="20501" y="21600"/>
                  <a:pt x="21600" y="16766"/>
                  <a:pt x="21600" y="10800"/>
                </a:cubicBezTo>
                <a:cubicBezTo>
                  <a:pt x="21600" y="4837"/>
                  <a:pt x="20501" y="0"/>
                  <a:pt x="19145" y="0"/>
                </a:cubicBezTo>
                <a:moveTo>
                  <a:pt x="10800" y="17280"/>
                </a:moveTo>
                <a:cubicBezTo>
                  <a:pt x="9986" y="17280"/>
                  <a:pt x="9327" y="14380"/>
                  <a:pt x="9327" y="10800"/>
                </a:cubicBezTo>
                <a:cubicBezTo>
                  <a:pt x="9327" y="7224"/>
                  <a:pt x="9986" y="4320"/>
                  <a:pt x="10800" y="4320"/>
                </a:cubicBezTo>
                <a:cubicBezTo>
                  <a:pt x="11614" y="4320"/>
                  <a:pt x="12273" y="7224"/>
                  <a:pt x="12273" y="10800"/>
                </a:cubicBezTo>
                <a:cubicBezTo>
                  <a:pt x="12273" y="14380"/>
                  <a:pt x="11614" y="17280"/>
                  <a:pt x="10800" y="17280"/>
                </a:cubicBezTo>
                <a:moveTo>
                  <a:pt x="10800" y="0"/>
                </a:moveTo>
                <a:cubicBezTo>
                  <a:pt x="9444" y="0"/>
                  <a:pt x="8345" y="4837"/>
                  <a:pt x="8345" y="10800"/>
                </a:cubicBezTo>
                <a:cubicBezTo>
                  <a:pt x="8345" y="16766"/>
                  <a:pt x="9444" y="21600"/>
                  <a:pt x="10800" y="21600"/>
                </a:cubicBezTo>
                <a:cubicBezTo>
                  <a:pt x="12156" y="21600"/>
                  <a:pt x="13255" y="16766"/>
                  <a:pt x="13255" y="10800"/>
                </a:cubicBezTo>
                <a:cubicBezTo>
                  <a:pt x="13255" y="4837"/>
                  <a:pt x="12156" y="0"/>
                  <a:pt x="10800" y="0"/>
                </a:cubicBezTo>
                <a:moveTo>
                  <a:pt x="2455" y="17280"/>
                </a:moveTo>
                <a:cubicBezTo>
                  <a:pt x="1641" y="17280"/>
                  <a:pt x="982" y="14380"/>
                  <a:pt x="982" y="10800"/>
                </a:cubicBezTo>
                <a:cubicBezTo>
                  <a:pt x="982" y="7224"/>
                  <a:pt x="1641" y="4320"/>
                  <a:pt x="2455" y="4320"/>
                </a:cubicBezTo>
                <a:cubicBezTo>
                  <a:pt x="3268" y="4320"/>
                  <a:pt x="3927" y="7224"/>
                  <a:pt x="3927" y="10800"/>
                </a:cubicBezTo>
                <a:cubicBezTo>
                  <a:pt x="3927" y="14380"/>
                  <a:pt x="3268" y="17280"/>
                  <a:pt x="2455" y="17280"/>
                </a:cubicBezTo>
                <a:moveTo>
                  <a:pt x="2455" y="0"/>
                </a:moveTo>
                <a:cubicBezTo>
                  <a:pt x="1099" y="0"/>
                  <a:pt x="0" y="4837"/>
                  <a:pt x="0" y="10800"/>
                </a:cubicBezTo>
                <a:cubicBezTo>
                  <a:pt x="0" y="16766"/>
                  <a:pt x="1099" y="21600"/>
                  <a:pt x="2455" y="21600"/>
                </a:cubicBezTo>
                <a:cubicBezTo>
                  <a:pt x="3811" y="21600"/>
                  <a:pt x="4909" y="16766"/>
                  <a:pt x="4909" y="10800"/>
                </a:cubicBezTo>
                <a:cubicBezTo>
                  <a:pt x="4909" y="4837"/>
                  <a:pt x="3811" y="0"/>
                  <a:pt x="2455"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1" name="Shape 2549"/>
          <p:cNvSpPr/>
          <p:nvPr/>
        </p:nvSpPr>
        <p:spPr>
          <a:xfrm>
            <a:off x="10511552"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8"/>
                  <a:pt x="5377" y="982"/>
                  <a:pt x="10800" y="982"/>
                </a:cubicBezTo>
                <a:cubicBezTo>
                  <a:pt x="16223" y="982"/>
                  <a:pt x="20618" y="5378"/>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0800" y="11291"/>
                </a:moveTo>
                <a:cubicBezTo>
                  <a:pt x="10529" y="11291"/>
                  <a:pt x="10309" y="11072"/>
                  <a:pt x="10309" y="10800"/>
                </a:cubicBezTo>
                <a:cubicBezTo>
                  <a:pt x="10309" y="10529"/>
                  <a:pt x="10529" y="10309"/>
                  <a:pt x="10800" y="10309"/>
                </a:cubicBezTo>
                <a:cubicBezTo>
                  <a:pt x="11071" y="10309"/>
                  <a:pt x="11291" y="10529"/>
                  <a:pt x="11291" y="10800"/>
                </a:cubicBezTo>
                <a:cubicBezTo>
                  <a:pt x="11291" y="11072"/>
                  <a:pt x="11071" y="11291"/>
                  <a:pt x="10800" y="11291"/>
                </a:cubicBezTo>
                <a:moveTo>
                  <a:pt x="10800" y="9327"/>
                </a:moveTo>
                <a:cubicBezTo>
                  <a:pt x="9986" y="9327"/>
                  <a:pt x="9327" y="9987"/>
                  <a:pt x="9327" y="10800"/>
                </a:cubicBezTo>
                <a:cubicBezTo>
                  <a:pt x="9327" y="11614"/>
                  <a:pt x="9986" y="12273"/>
                  <a:pt x="10800" y="12273"/>
                </a:cubicBezTo>
                <a:cubicBezTo>
                  <a:pt x="11614" y="12273"/>
                  <a:pt x="12273" y="11614"/>
                  <a:pt x="12273" y="10800"/>
                </a:cubicBezTo>
                <a:cubicBezTo>
                  <a:pt x="12273" y="9987"/>
                  <a:pt x="11614" y="9327"/>
                  <a:pt x="10800" y="9327"/>
                </a:cubicBezTo>
                <a:moveTo>
                  <a:pt x="5400" y="11291"/>
                </a:moveTo>
                <a:cubicBezTo>
                  <a:pt x="5129" y="11291"/>
                  <a:pt x="4909" y="11072"/>
                  <a:pt x="4909" y="10800"/>
                </a:cubicBezTo>
                <a:cubicBezTo>
                  <a:pt x="4909" y="10529"/>
                  <a:pt x="5129" y="10309"/>
                  <a:pt x="5400" y="10309"/>
                </a:cubicBezTo>
                <a:cubicBezTo>
                  <a:pt x="5671" y="10309"/>
                  <a:pt x="5891" y="10529"/>
                  <a:pt x="5891" y="10800"/>
                </a:cubicBezTo>
                <a:cubicBezTo>
                  <a:pt x="5891" y="11072"/>
                  <a:pt x="5671" y="11291"/>
                  <a:pt x="5400" y="11291"/>
                </a:cubicBezTo>
                <a:moveTo>
                  <a:pt x="5400" y="9327"/>
                </a:moveTo>
                <a:cubicBezTo>
                  <a:pt x="4586" y="9327"/>
                  <a:pt x="3927" y="9987"/>
                  <a:pt x="3927" y="10800"/>
                </a:cubicBezTo>
                <a:cubicBezTo>
                  <a:pt x="3927" y="11614"/>
                  <a:pt x="4586" y="12273"/>
                  <a:pt x="5400" y="12273"/>
                </a:cubicBezTo>
                <a:cubicBezTo>
                  <a:pt x="6214" y="12273"/>
                  <a:pt x="6873" y="11614"/>
                  <a:pt x="6873" y="10800"/>
                </a:cubicBezTo>
                <a:cubicBezTo>
                  <a:pt x="6873" y="9987"/>
                  <a:pt x="6214" y="9327"/>
                  <a:pt x="5400" y="9327"/>
                </a:cubicBezTo>
                <a:moveTo>
                  <a:pt x="16200" y="11291"/>
                </a:moveTo>
                <a:cubicBezTo>
                  <a:pt x="15929" y="11291"/>
                  <a:pt x="15709" y="11072"/>
                  <a:pt x="15709" y="10800"/>
                </a:cubicBezTo>
                <a:cubicBezTo>
                  <a:pt x="15709" y="10529"/>
                  <a:pt x="15929" y="10309"/>
                  <a:pt x="16200" y="10309"/>
                </a:cubicBezTo>
                <a:cubicBezTo>
                  <a:pt x="16471" y="10309"/>
                  <a:pt x="16691" y="10529"/>
                  <a:pt x="16691" y="10800"/>
                </a:cubicBezTo>
                <a:cubicBezTo>
                  <a:pt x="16691" y="11072"/>
                  <a:pt x="16471" y="11291"/>
                  <a:pt x="16200" y="11291"/>
                </a:cubicBezTo>
                <a:moveTo>
                  <a:pt x="16200" y="9327"/>
                </a:moveTo>
                <a:cubicBezTo>
                  <a:pt x="15386" y="9327"/>
                  <a:pt x="14727" y="9987"/>
                  <a:pt x="14727" y="10800"/>
                </a:cubicBezTo>
                <a:cubicBezTo>
                  <a:pt x="14727" y="11614"/>
                  <a:pt x="15386" y="12273"/>
                  <a:pt x="16200" y="12273"/>
                </a:cubicBezTo>
                <a:cubicBezTo>
                  <a:pt x="17014" y="12273"/>
                  <a:pt x="17673" y="11614"/>
                  <a:pt x="17673" y="10800"/>
                </a:cubicBezTo>
                <a:cubicBezTo>
                  <a:pt x="17673" y="9987"/>
                  <a:pt x="17014" y="9327"/>
                  <a:pt x="16200" y="93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2" name="Shape 2550"/>
          <p:cNvSpPr/>
          <p:nvPr/>
        </p:nvSpPr>
        <p:spPr>
          <a:xfrm>
            <a:off x="11203881"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1109" y="7364"/>
                </a:moveTo>
                <a:cubicBezTo>
                  <a:pt x="20838" y="7364"/>
                  <a:pt x="20618" y="7584"/>
                  <a:pt x="20618" y="7855"/>
                </a:cubicBezTo>
                <a:lnTo>
                  <a:pt x="20618" y="18655"/>
                </a:lnTo>
                <a:cubicBezTo>
                  <a:pt x="20618" y="19739"/>
                  <a:pt x="19739" y="20618"/>
                  <a:pt x="18655" y="20618"/>
                </a:cubicBezTo>
                <a:lnTo>
                  <a:pt x="2945" y="20618"/>
                </a:lnTo>
                <a:cubicBezTo>
                  <a:pt x="1861" y="20618"/>
                  <a:pt x="982" y="19739"/>
                  <a:pt x="982" y="18655"/>
                </a:cubicBezTo>
                <a:lnTo>
                  <a:pt x="982" y="2945"/>
                </a:lnTo>
                <a:cubicBezTo>
                  <a:pt x="982" y="1861"/>
                  <a:pt x="1861" y="982"/>
                  <a:pt x="2945" y="982"/>
                </a:cubicBezTo>
                <a:lnTo>
                  <a:pt x="13745" y="982"/>
                </a:lnTo>
                <a:cubicBezTo>
                  <a:pt x="14017" y="982"/>
                  <a:pt x="14236" y="762"/>
                  <a:pt x="14236" y="491"/>
                </a:cubicBezTo>
                <a:cubicBezTo>
                  <a:pt x="14236" y="220"/>
                  <a:pt x="14017" y="0"/>
                  <a:pt x="13745" y="0"/>
                </a:cubicBezTo>
                <a:lnTo>
                  <a:pt x="2945" y="0"/>
                </a:lnTo>
                <a:cubicBezTo>
                  <a:pt x="1318" y="0"/>
                  <a:pt x="0" y="1319"/>
                  <a:pt x="0" y="2945"/>
                </a:cubicBezTo>
                <a:lnTo>
                  <a:pt x="0" y="18655"/>
                </a:lnTo>
                <a:cubicBezTo>
                  <a:pt x="0" y="20282"/>
                  <a:pt x="1318" y="21600"/>
                  <a:pt x="2945" y="21600"/>
                </a:cubicBezTo>
                <a:lnTo>
                  <a:pt x="18655" y="21600"/>
                </a:lnTo>
                <a:cubicBezTo>
                  <a:pt x="20282" y="21600"/>
                  <a:pt x="21600" y="20282"/>
                  <a:pt x="21600" y="18655"/>
                </a:cubicBezTo>
                <a:lnTo>
                  <a:pt x="21600" y="7855"/>
                </a:lnTo>
                <a:cubicBezTo>
                  <a:pt x="21600" y="7584"/>
                  <a:pt x="21380" y="7364"/>
                  <a:pt x="21109" y="7364"/>
                </a:cubicBezTo>
                <a:moveTo>
                  <a:pt x="7006" y="12764"/>
                </a:moveTo>
                <a:lnTo>
                  <a:pt x="8836" y="12764"/>
                </a:lnTo>
                <a:lnTo>
                  <a:pt x="8836" y="14594"/>
                </a:lnTo>
                <a:lnTo>
                  <a:pt x="6627" y="14973"/>
                </a:lnTo>
                <a:cubicBezTo>
                  <a:pt x="6627" y="14973"/>
                  <a:pt x="7006" y="12764"/>
                  <a:pt x="7006" y="12764"/>
                </a:cubicBezTo>
                <a:close/>
                <a:moveTo>
                  <a:pt x="16775" y="2742"/>
                </a:moveTo>
                <a:lnTo>
                  <a:pt x="18858" y="4825"/>
                </a:lnTo>
                <a:lnTo>
                  <a:pt x="9818" y="13865"/>
                </a:lnTo>
                <a:lnTo>
                  <a:pt x="9818" y="11782"/>
                </a:lnTo>
                <a:lnTo>
                  <a:pt x="7736" y="11782"/>
                </a:lnTo>
                <a:cubicBezTo>
                  <a:pt x="7736" y="11782"/>
                  <a:pt x="16775" y="2742"/>
                  <a:pt x="16775" y="2742"/>
                </a:cubicBezTo>
                <a:close/>
                <a:moveTo>
                  <a:pt x="18104" y="1414"/>
                </a:moveTo>
                <a:cubicBezTo>
                  <a:pt x="18371" y="1147"/>
                  <a:pt x="18739" y="982"/>
                  <a:pt x="19145" y="982"/>
                </a:cubicBezTo>
                <a:cubicBezTo>
                  <a:pt x="19959" y="982"/>
                  <a:pt x="20618" y="1642"/>
                  <a:pt x="20618" y="2455"/>
                </a:cubicBezTo>
                <a:cubicBezTo>
                  <a:pt x="20618" y="2861"/>
                  <a:pt x="20453" y="3230"/>
                  <a:pt x="20187" y="3496"/>
                </a:cubicBezTo>
                <a:lnTo>
                  <a:pt x="19552" y="4131"/>
                </a:lnTo>
                <a:lnTo>
                  <a:pt x="17469" y="2048"/>
                </a:lnTo>
                <a:cubicBezTo>
                  <a:pt x="17469" y="2048"/>
                  <a:pt x="18104" y="1414"/>
                  <a:pt x="18104" y="1414"/>
                </a:cubicBezTo>
                <a:close/>
                <a:moveTo>
                  <a:pt x="5400" y="16200"/>
                </a:moveTo>
                <a:lnTo>
                  <a:pt x="9590" y="15481"/>
                </a:lnTo>
                <a:lnTo>
                  <a:pt x="20881" y="4190"/>
                </a:lnTo>
                <a:cubicBezTo>
                  <a:pt x="21325" y="3746"/>
                  <a:pt x="21600" y="3133"/>
                  <a:pt x="21600" y="2455"/>
                </a:cubicBezTo>
                <a:cubicBezTo>
                  <a:pt x="21600" y="1099"/>
                  <a:pt x="20501" y="0"/>
                  <a:pt x="19145" y="0"/>
                </a:cubicBezTo>
                <a:cubicBezTo>
                  <a:pt x="18468" y="0"/>
                  <a:pt x="17854" y="275"/>
                  <a:pt x="17410" y="719"/>
                </a:cubicBezTo>
                <a:lnTo>
                  <a:pt x="6119" y="12010"/>
                </a:lnTo>
                <a:cubicBezTo>
                  <a:pt x="6119" y="12010"/>
                  <a:pt x="5400" y="16200"/>
                  <a:pt x="5400" y="16200"/>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3" name="Shape 2551"/>
          <p:cNvSpPr/>
          <p:nvPr/>
        </p:nvSpPr>
        <p:spPr>
          <a:xfrm>
            <a:off x="11896209"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9755" y="6010"/>
                </a:moveTo>
                <a:lnTo>
                  <a:pt x="18630" y="7136"/>
                </a:lnTo>
                <a:lnTo>
                  <a:pt x="14465" y="2970"/>
                </a:lnTo>
                <a:lnTo>
                  <a:pt x="15590" y="1845"/>
                </a:lnTo>
                <a:cubicBezTo>
                  <a:pt x="15590" y="1845"/>
                  <a:pt x="16391" y="982"/>
                  <a:pt x="17673" y="982"/>
                </a:cubicBezTo>
                <a:cubicBezTo>
                  <a:pt x="19300" y="982"/>
                  <a:pt x="20618" y="2300"/>
                  <a:pt x="20618" y="3927"/>
                </a:cubicBezTo>
                <a:cubicBezTo>
                  <a:pt x="20618" y="4741"/>
                  <a:pt x="20288" y="5477"/>
                  <a:pt x="19755" y="6010"/>
                </a:cubicBezTo>
                <a:moveTo>
                  <a:pt x="7364" y="18402"/>
                </a:moveTo>
                <a:lnTo>
                  <a:pt x="7364" y="14727"/>
                </a:lnTo>
                <a:cubicBezTo>
                  <a:pt x="7364" y="14456"/>
                  <a:pt x="7144" y="14236"/>
                  <a:pt x="6873" y="14236"/>
                </a:cubicBezTo>
                <a:lnTo>
                  <a:pt x="3198" y="14236"/>
                </a:lnTo>
                <a:lnTo>
                  <a:pt x="13770" y="3665"/>
                </a:lnTo>
                <a:lnTo>
                  <a:pt x="17935" y="7830"/>
                </a:lnTo>
                <a:cubicBezTo>
                  <a:pt x="17935" y="7830"/>
                  <a:pt x="7364" y="18402"/>
                  <a:pt x="7364" y="18402"/>
                </a:cubicBezTo>
                <a:close/>
                <a:moveTo>
                  <a:pt x="6382" y="19042"/>
                </a:moveTo>
                <a:lnTo>
                  <a:pt x="2945" y="19845"/>
                </a:lnTo>
                <a:lnTo>
                  <a:pt x="2945" y="18655"/>
                </a:lnTo>
                <a:lnTo>
                  <a:pt x="1755" y="18655"/>
                </a:lnTo>
                <a:lnTo>
                  <a:pt x="2558" y="15218"/>
                </a:lnTo>
                <a:lnTo>
                  <a:pt x="6382" y="15218"/>
                </a:lnTo>
                <a:cubicBezTo>
                  <a:pt x="6382" y="15218"/>
                  <a:pt x="6382" y="19042"/>
                  <a:pt x="6382" y="19042"/>
                </a:cubicBezTo>
                <a:close/>
                <a:moveTo>
                  <a:pt x="17673" y="0"/>
                </a:moveTo>
                <a:cubicBezTo>
                  <a:pt x="16588" y="0"/>
                  <a:pt x="15606" y="439"/>
                  <a:pt x="14896" y="1151"/>
                </a:cubicBezTo>
                <a:lnTo>
                  <a:pt x="1641" y="14405"/>
                </a:lnTo>
                <a:lnTo>
                  <a:pt x="0" y="21600"/>
                </a:lnTo>
                <a:lnTo>
                  <a:pt x="7195" y="19959"/>
                </a:lnTo>
                <a:lnTo>
                  <a:pt x="20449" y="6704"/>
                </a:lnTo>
                <a:cubicBezTo>
                  <a:pt x="21160" y="5994"/>
                  <a:pt x="21600" y="5012"/>
                  <a:pt x="21600" y="3927"/>
                </a:cubicBezTo>
                <a:cubicBezTo>
                  <a:pt x="21600" y="1758"/>
                  <a:pt x="19842" y="0"/>
                  <a:pt x="17673"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4" name="Shape 2552"/>
          <p:cNvSpPr/>
          <p:nvPr/>
        </p:nvSpPr>
        <p:spPr>
          <a:xfrm>
            <a:off x="12588538" y="6797049"/>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5" name="Shape 2553"/>
          <p:cNvSpPr/>
          <p:nvPr/>
        </p:nvSpPr>
        <p:spPr>
          <a:xfrm>
            <a:off x="13280867" y="6797049"/>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5709" y="8100"/>
                </a:moveTo>
                <a:cubicBezTo>
                  <a:pt x="14896" y="8100"/>
                  <a:pt x="14236" y="8826"/>
                  <a:pt x="14236" y="9720"/>
                </a:cubicBezTo>
                <a:cubicBezTo>
                  <a:pt x="14236" y="10615"/>
                  <a:pt x="14896" y="11340"/>
                  <a:pt x="15709" y="11340"/>
                </a:cubicBezTo>
                <a:cubicBezTo>
                  <a:pt x="16522" y="11340"/>
                  <a:pt x="17182" y="10615"/>
                  <a:pt x="17182" y="9720"/>
                </a:cubicBezTo>
                <a:cubicBezTo>
                  <a:pt x="17182" y="8826"/>
                  <a:pt x="16522" y="8100"/>
                  <a:pt x="15709" y="8100"/>
                </a:cubicBezTo>
                <a:moveTo>
                  <a:pt x="10800" y="18360"/>
                </a:moveTo>
                <a:cubicBezTo>
                  <a:pt x="9864" y="18360"/>
                  <a:pt x="8922" y="18237"/>
                  <a:pt x="7998" y="17995"/>
                </a:cubicBezTo>
                <a:cubicBezTo>
                  <a:pt x="7923" y="17975"/>
                  <a:pt x="7846" y="17965"/>
                  <a:pt x="7770" y="17965"/>
                </a:cubicBezTo>
                <a:cubicBezTo>
                  <a:pt x="7646" y="17965"/>
                  <a:pt x="7522" y="17991"/>
                  <a:pt x="7406" y="18043"/>
                </a:cubicBezTo>
                <a:lnTo>
                  <a:pt x="3352" y="19826"/>
                </a:lnTo>
                <a:lnTo>
                  <a:pt x="4013" y="16735"/>
                </a:lnTo>
                <a:cubicBezTo>
                  <a:pt x="4098" y="16339"/>
                  <a:pt x="3972" y="15924"/>
                  <a:pt x="3689" y="15662"/>
                </a:cubicBezTo>
                <a:cubicBezTo>
                  <a:pt x="1944" y="14045"/>
                  <a:pt x="982" y="11934"/>
                  <a:pt x="982" y="9720"/>
                </a:cubicBezTo>
                <a:cubicBezTo>
                  <a:pt x="982" y="4956"/>
                  <a:pt x="5387" y="1080"/>
                  <a:pt x="10800" y="1080"/>
                </a:cubicBezTo>
                <a:cubicBezTo>
                  <a:pt x="16214" y="1080"/>
                  <a:pt x="20618" y="4956"/>
                  <a:pt x="20618" y="9720"/>
                </a:cubicBezTo>
                <a:cubicBezTo>
                  <a:pt x="20618" y="14484"/>
                  <a:pt x="16214" y="18360"/>
                  <a:pt x="10800" y="18360"/>
                </a:cubicBezTo>
                <a:moveTo>
                  <a:pt x="10800" y="0"/>
                </a:moveTo>
                <a:cubicBezTo>
                  <a:pt x="4835" y="0"/>
                  <a:pt x="0" y="4352"/>
                  <a:pt x="0" y="9720"/>
                </a:cubicBezTo>
                <a:cubicBezTo>
                  <a:pt x="0" y="12353"/>
                  <a:pt x="1168" y="14738"/>
                  <a:pt x="3057" y="16488"/>
                </a:cubicBezTo>
                <a:lnTo>
                  <a:pt x="1964" y="21600"/>
                </a:lnTo>
                <a:lnTo>
                  <a:pt x="7770" y="19046"/>
                </a:lnTo>
                <a:cubicBezTo>
                  <a:pt x="8732" y="19298"/>
                  <a:pt x="9747" y="19440"/>
                  <a:pt x="10800" y="19440"/>
                </a:cubicBezTo>
                <a:cubicBezTo>
                  <a:pt x="16765" y="19440"/>
                  <a:pt x="21600" y="15089"/>
                  <a:pt x="21600" y="9720"/>
                </a:cubicBezTo>
                <a:cubicBezTo>
                  <a:pt x="21600" y="4352"/>
                  <a:pt x="16765" y="0"/>
                  <a:pt x="10800" y="0"/>
                </a:cubicBezTo>
                <a:moveTo>
                  <a:pt x="10800" y="8100"/>
                </a:moveTo>
                <a:cubicBezTo>
                  <a:pt x="9987" y="8100"/>
                  <a:pt x="9327" y="8826"/>
                  <a:pt x="9327" y="9720"/>
                </a:cubicBezTo>
                <a:cubicBezTo>
                  <a:pt x="9327" y="10615"/>
                  <a:pt x="9987" y="11340"/>
                  <a:pt x="10800" y="11340"/>
                </a:cubicBezTo>
                <a:cubicBezTo>
                  <a:pt x="11613" y="11340"/>
                  <a:pt x="12273" y="10615"/>
                  <a:pt x="12273" y="9720"/>
                </a:cubicBezTo>
                <a:cubicBezTo>
                  <a:pt x="12273" y="8826"/>
                  <a:pt x="11613" y="8100"/>
                  <a:pt x="10800" y="8100"/>
                </a:cubicBezTo>
                <a:moveTo>
                  <a:pt x="5891" y="8100"/>
                </a:moveTo>
                <a:cubicBezTo>
                  <a:pt x="5078" y="8100"/>
                  <a:pt x="4418" y="8826"/>
                  <a:pt x="4418" y="9720"/>
                </a:cubicBezTo>
                <a:cubicBezTo>
                  <a:pt x="4418" y="10615"/>
                  <a:pt x="5078" y="11340"/>
                  <a:pt x="5891" y="11340"/>
                </a:cubicBezTo>
                <a:cubicBezTo>
                  <a:pt x="6704" y="11340"/>
                  <a:pt x="7364" y="10615"/>
                  <a:pt x="7364" y="9720"/>
                </a:cubicBezTo>
                <a:cubicBezTo>
                  <a:pt x="7364" y="8826"/>
                  <a:pt x="6704" y="8100"/>
                  <a:pt x="5891" y="81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6" name="Shape 2554"/>
          <p:cNvSpPr/>
          <p:nvPr/>
        </p:nvSpPr>
        <p:spPr>
          <a:xfrm>
            <a:off x="13973196" y="6797049"/>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7855" y="18900"/>
                </a:moveTo>
                <a:cubicBezTo>
                  <a:pt x="7279" y="18900"/>
                  <a:pt x="6684" y="18827"/>
                  <a:pt x="6086" y="18683"/>
                </a:cubicBezTo>
                <a:cubicBezTo>
                  <a:pt x="6017" y="18666"/>
                  <a:pt x="5946" y="18658"/>
                  <a:pt x="5876" y="18658"/>
                </a:cubicBezTo>
                <a:cubicBezTo>
                  <a:pt x="5756" y="18658"/>
                  <a:pt x="5636" y="18682"/>
                  <a:pt x="5523" y="18729"/>
                </a:cubicBezTo>
                <a:lnTo>
                  <a:pt x="2957" y="19815"/>
                </a:lnTo>
                <a:lnTo>
                  <a:pt x="3365" y="18243"/>
                </a:lnTo>
                <a:cubicBezTo>
                  <a:pt x="3474" y="17827"/>
                  <a:pt x="3345" y="17380"/>
                  <a:pt x="3039" y="17108"/>
                </a:cubicBezTo>
                <a:cubicBezTo>
                  <a:pt x="1712" y="15926"/>
                  <a:pt x="982" y="14358"/>
                  <a:pt x="982" y="12690"/>
                </a:cubicBezTo>
                <a:cubicBezTo>
                  <a:pt x="982" y="9266"/>
                  <a:pt x="4065" y="6480"/>
                  <a:pt x="7855" y="6480"/>
                </a:cubicBezTo>
                <a:cubicBezTo>
                  <a:pt x="11644" y="6480"/>
                  <a:pt x="14727" y="9266"/>
                  <a:pt x="14727" y="12690"/>
                </a:cubicBezTo>
                <a:cubicBezTo>
                  <a:pt x="14727" y="16114"/>
                  <a:pt x="11644" y="18900"/>
                  <a:pt x="7855" y="18900"/>
                </a:cubicBezTo>
                <a:moveTo>
                  <a:pt x="7855" y="5400"/>
                </a:moveTo>
                <a:cubicBezTo>
                  <a:pt x="3517" y="5400"/>
                  <a:pt x="0" y="8664"/>
                  <a:pt x="0" y="12690"/>
                </a:cubicBezTo>
                <a:cubicBezTo>
                  <a:pt x="0" y="14758"/>
                  <a:pt x="932" y="16620"/>
                  <a:pt x="2422" y="17947"/>
                </a:cubicBezTo>
                <a:lnTo>
                  <a:pt x="1473" y="21600"/>
                </a:lnTo>
                <a:lnTo>
                  <a:pt x="5876" y="19738"/>
                </a:lnTo>
                <a:cubicBezTo>
                  <a:pt x="6509" y="19891"/>
                  <a:pt x="7169" y="19980"/>
                  <a:pt x="7855" y="19980"/>
                </a:cubicBezTo>
                <a:cubicBezTo>
                  <a:pt x="12192" y="19980"/>
                  <a:pt x="15709" y="16716"/>
                  <a:pt x="15709" y="12690"/>
                </a:cubicBezTo>
                <a:cubicBezTo>
                  <a:pt x="15709" y="8664"/>
                  <a:pt x="12192" y="5400"/>
                  <a:pt x="7855" y="5400"/>
                </a:cubicBezTo>
                <a:moveTo>
                  <a:pt x="21600" y="7290"/>
                </a:moveTo>
                <a:cubicBezTo>
                  <a:pt x="21600" y="3264"/>
                  <a:pt x="18084" y="0"/>
                  <a:pt x="13745" y="0"/>
                </a:cubicBezTo>
                <a:cubicBezTo>
                  <a:pt x="10506" y="0"/>
                  <a:pt x="7725" y="1821"/>
                  <a:pt x="6525" y="4422"/>
                </a:cubicBezTo>
                <a:cubicBezTo>
                  <a:pt x="6912" y="4367"/>
                  <a:pt x="7306" y="4332"/>
                  <a:pt x="7708" y="4326"/>
                </a:cubicBezTo>
                <a:cubicBezTo>
                  <a:pt x="8875" y="2394"/>
                  <a:pt x="11143" y="1080"/>
                  <a:pt x="13745" y="1080"/>
                </a:cubicBezTo>
                <a:cubicBezTo>
                  <a:pt x="17535" y="1080"/>
                  <a:pt x="20618" y="3866"/>
                  <a:pt x="20618" y="7290"/>
                </a:cubicBezTo>
                <a:cubicBezTo>
                  <a:pt x="20618" y="8958"/>
                  <a:pt x="19888" y="10526"/>
                  <a:pt x="18561" y="11707"/>
                </a:cubicBezTo>
                <a:cubicBezTo>
                  <a:pt x="18255" y="11980"/>
                  <a:pt x="18126" y="12428"/>
                  <a:pt x="18234" y="12843"/>
                </a:cubicBezTo>
                <a:lnTo>
                  <a:pt x="18643" y="14415"/>
                </a:lnTo>
                <a:lnTo>
                  <a:pt x="16613" y="13556"/>
                </a:lnTo>
                <a:cubicBezTo>
                  <a:pt x="16573" y="13922"/>
                  <a:pt x="16500" y="14278"/>
                  <a:pt x="16411" y="14628"/>
                </a:cubicBezTo>
                <a:lnTo>
                  <a:pt x="20127" y="16200"/>
                </a:lnTo>
                <a:lnTo>
                  <a:pt x="19178" y="12547"/>
                </a:lnTo>
                <a:cubicBezTo>
                  <a:pt x="20669" y="11220"/>
                  <a:pt x="21600" y="9358"/>
                  <a:pt x="21600" y="729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7" name="Shape 2555"/>
          <p:cNvSpPr/>
          <p:nvPr/>
        </p:nvSpPr>
        <p:spPr>
          <a:xfrm>
            <a:off x="7742237"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8073" y="17379"/>
                </a:moveTo>
                <a:lnTo>
                  <a:pt x="4221" y="3527"/>
                </a:lnTo>
                <a:cubicBezTo>
                  <a:pt x="5963" y="1950"/>
                  <a:pt x="8265" y="982"/>
                  <a:pt x="10800" y="982"/>
                </a:cubicBezTo>
                <a:cubicBezTo>
                  <a:pt x="16223" y="982"/>
                  <a:pt x="20618" y="5377"/>
                  <a:pt x="20618" y="10800"/>
                </a:cubicBezTo>
                <a:cubicBezTo>
                  <a:pt x="20618" y="13335"/>
                  <a:pt x="19650" y="15637"/>
                  <a:pt x="18073" y="17379"/>
                </a:cubicBezTo>
                <a:moveTo>
                  <a:pt x="10800" y="20618"/>
                </a:moveTo>
                <a:cubicBezTo>
                  <a:pt x="5377" y="20618"/>
                  <a:pt x="982" y="16223"/>
                  <a:pt x="982" y="10800"/>
                </a:cubicBezTo>
                <a:cubicBezTo>
                  <a:pt x="982" y="8266"/>
                  <a:pt x="1950" y="5963"/>
                  <a:pt x="3527" y="4221"/>
                </a:cubicBezTo>
                <a:lnTo>
                  <a:pt x="17379" y="18073"/>
                </a:lnTo>
                <a:cubicBezTo>
                  <a:pt x="15637" y="19650"/>
                  <a:pt x="13334"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8" name="Shape 2556"/>
          <p:cNvSpPr/>
          <p:nvPr/>
        </p:nvSpPr>
        <p:spPr>
          <a:xfrm>
            <a:off x="8434566"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874" y="5396"/>
                </a:moveTo>
                <a:cubicBezTo>
                  <a:pt x="11493" y="5396"/>
                  <a:pt x="11166" y="5519"/>
                  <a:pt x="10894" y="5766"/>
                </a:cubicBezTo>
                <a:cubicBezTo>
                  <a:pt x="10621" y="6013"/>
                  <a:pt x="10484" y="6310"/>
                  <a:pt x="10484" y="6658"/>
                </a:cubicBezTo>
                <a:cubicBezTo>
                  <a:pt x="10484" y="7005"/>
                  <a:pt x="10621" y="7301"/>
                  <a:pt x="10894" y="7545"/>
                </a:cubicBezTo>
                <a:cubicBezTo>
                  <a:pt x="11166" y="7790"/>
                  <a:pt x="11493" y="7912"/>
                  <a:pt x="11874" y="7912"/>
                </a:cubicBezTo>
                <a:cubicBezTo>
                  <a:pt x="12255" y="7912"/>
                  <a:pt x="12581" y="7790"/>
                  <a:pt x="12852" y="7545"/>
                </a:cubicBezTo>
                <a:cubicBezTo>
                  <a:pt x="13122" y="7301"/>
                  <a:pt x="13257" y="7005"/>
                  <a:pt x="13257" y="6658"/>
                </a:cubicBezTo>
                <a:cubicBezTo>
                  <a:pt x="13257" y="6310"/>
                  <a:pt x="13122" y="6013"/>
                  <a:pt x="12852" y="5766"/>
                </a:cubicBezTo>
                <a:cubicBezTo>
                  <a:pt x="12581" y="5519"/>
                  <a:pt x="12255" y="5396"/>
                  <a:pt x="11874" y="5396"/>
                </a:cubicBezTo>
                <a:moveTo>
                  <a:pt x="12242" y="15228"/>
                </a:moveTo>
                <a:cubicBezTo>
                  <a:pt x="11942" y="15228"/>
                  <a:pt x="11730" y="15180"/>
                  <a:pt x="11608" y="15083"/>
                </a:cubicBezTo>
                <a:cubicBezTo>
                  <a:pt x="11486" y="14987"/>
                  <a:pt x="11425" y="14807"/>
                  <a:pt x="11425" y="14542"/>
                </a:cubicBezTo>
                <a:cubicBezTo>
                  <a:pt x="11425" y="14436"/>
                  <a:pt x="11444" y="14281"/>
                  <a:pt x="11482" y="14076"/>
                </a:cubicBezTo>
                <a:cubicBezTo>
                  <a:pt x="11519" y="13870"/>
                  <a:pt x="11562" y="13687"/>
                  <a:pt x="11609" y="13527"/>
                </a:cubicBezTo>
                <a:lnTo>
                  <a:pt x="12189" y="11532"/>
                </a:lnTo>
                <a:cubicBezTo>
                  <a:pt x="12246" y="11349"/>
                  <a:pt x="12284" y="11148"/>
                  <a:pt x="12306" y="10929"/>
                </a:cubicBezTo>
                <a:cubicBezTo>
                  <a:pt x="12327" y="10709"/>
                  <a:pt x="12337" y="10557"/>
                  <a:pt x="12337" y="10469"/>
                </a:cubicBezTo>
                <a:cubicBezTo>
                  <a:pt x="12337" y="10049"/>
                  <a:pt x="12185" y="9707"/>
                  <a:pt x="11882" y="9444"/>
                </a:cubicBezTo>
                <a:cubicBezTo>
                  <a:pt x="11578" y="9182"/>
                  <a:pt x="11146" y="9050"/>
                  <a:pt x="10586" y="9050"/>
                </a:cubicBezTo>
                <a:cubicBezTo>
                  <a:pt x="10275" y="9050"/>
                  <a:pt x="9945" y="9104"/>
                  <a:pt x="9597" y="9211"/>
                </a:cubicBezTo>
                <a:cubicBezTo>
                  <a:pt x="9248" y="9319"/>
                  <a:pt x="8884" y="9448"/>
                  <a:pt x="8502" y="9599"/>
                </a:cubicBezTo>
                <a:lnTo>
                  <a:pt x="8347" y="10216"/>
                </a:lnTo>
                <a:cubicBezTo>
                  <a:pt x="8460" y="10175"/>
                  <a:pt x="8595" y="10131"/>
                  <a:pt x="8753" y="10085"/>
                </a:cubicBezTo>
                <a:cubicBezTo>
                  <a:pt x="8911" y="10040"/>
                  <a:pt x="9066" y="10017"/>
                  <a:pt x="9217" y="10017"/>
                </a:cubicBezTo>
                <a:cubicBezTo>
                  <a:pt x="9524" y="10017"/>
                  <a:pt x="9731" y="10068"/>
                  <a:pt x="9839" y="10168"/>
                </a:cubicBezTo>
                <a:cubicBezTo>
                  <a:pt x="9948" y="10269"/>
                  <a:pt x="10002" y="10447"/>
                  <a:pt x="10002" y="10703"/>
                </a:cubicBezTo>
                <a:cubicBezTo>
                  <a:pt x="10002" y="10844"/>
                  <a:pt x="9985" y="11001"/>
                  <a:pt x="9949" y="11172"/>
                </a:cubicBezTo>
                <a:cubicBezTo>
                  <a:pt x="9914" y="11343"/>
                  <a:pt x="9870" y="11526"/>
                  <a:pt x="9818" y="11717"/>
                </a:cubicBezTo>
                <a:lnTo>
                  <a:pt x="9235" y="13719"/>
                </a:lnTo>
                <a:cubicBezTo>
                  <a:pt x="9184" y="13929"/>
                  <a:pt x="9146" y="14118"/>
                  <a:pt x="9123" y="14285"/>
                </a:cubicBezTo>
                <a:cubicBezTo>
                  <a:pt x="9100" y="14451"/>
                  <a:pt x="9088" y="14615"/>
                  <a:pt x="9088" y="14775"/>
                </a:cubicBezTo>
                <a:cubicBezTo>
                  <a:pt x="9088" y="15186"/>
                  <a:pt x="9244" y="15526"/>
                  <a:pt x="9556" y="15793"/>
                </a:cubicBezTo>
                <a:cubicBezTo>
                  <a:pt x="9869" y="16060"/>
                  <a:pt x="10308" y="16194"/>
                  <a:pt x="10872" y="16194"/>
                </a:cubicBezTo>
                <a:cubicBezTo>
                  <a:pt x="11239" y="16194"/>
                  <a:pt x="11561" y="16147"/>
                  <a:pt x="11839" y="16053"/>
                </a:cubicBezTo>
                <a:cubicBezTo>
                  <a:pt x="12117" y="15960"/>
                  <a:pt x="12488" y="15824"/>
                  <a:pt x="12954" y="15645"/>
                </a:cubicBezTo>
                <a:lnTo>
                  <a:pt x="13109" y="15028"/>
                </a:lnTo>
                <a:cubicBezTo>
                  <a:pt x="13029" y="15065"/>
                  <a:pt x="12900" y="15107"/>
                  <a:pt x="12721" y="15155"/>
                </a:cubicBezTo>
                <a:cubicBezTo>
                  <a:pt x="12543" y="15204"/>
                  <a:pt x="12383" y="15228"/>
                  <a:pt x="12242" y="1522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29" name="Shape 2557"/>
          <p:cNvSpPr/>
          <p:nvPr/>
        </p:nvSpPr>
        <p:spPr>
          <a:xfrm>
            <a:off x="9126894"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2991" y="6559"/>
                </a:moveTo>
                <a:cubicBezTo>
                  <a:pt x="12727" y="6341"/>
                  <a:pt x="12420" y="6172"/>
                  <a:pt x="12078" y="6058"/>
                </a:cubicBezTo>
                <a:cubicBezTo>
                  <a:pt x="11737" y="5946"/>
                  <a:pt x="11367" y="5889"/>
                  <a:pt x="10978" y="5889"/>
                </a:cubicBezTo>
                <a:cubicBezTo>
                  <a:pt x="10477" y="5889"/>
                  <a:pt x="10025" y="5967"/>
                  <a:pt x="9633" y="6120"/>
                </a:cubicBezTo>
                <a:cubicBezTo>
                  <a:pt x="9239" y="6275"/>
                  <a:pt x="8900" y="6494"/>
                  <a:pt x="8623" y="6771"/>
                </a:cubicBezTo>
                <a:cubicBezTo>
                  <a:pt x="8346" y="7049"/>
                  <a:pt x="8133" y="7392"/>
                  <a:pt x="7992" y="7788"/>
                </a:cubicBezTo>
                <a:cubicBezTo>
                  <a:pt x="7853" y="8180"/>
                  <a:pt x="7782" y="8620"/>
                  <a:pt x="7782" y="9096"/>
                </a:cubicBezTo>
                <a:lnTo>
                  <a:pt x="7782" y="9217"/>
                </a:lnTo>
                <a:lnTo>
                  <a:pt x="8880" y="9217"/>
                </a:lnTo>
                <a:lnTo>
                  <a:pt x="8877" y="9093"/>
                </a:lnTo>
                <a:cubicBezTo>
                  <a:pt x="8868" y="8767"/>
                  <a:pt x="8908" y="8461"/>
                  <a:pt x="8993" y="8187"/>
                </a:cubicBezTo>
                <a:cubicBezTo>
                  <a:pt x="9079" y="7914"/>
                  <a:pt x="9207" y="7675"/>
                  <a:pt x="9377" y="7473"/>
                </a:cubicBezTo>
                <a:cubicBezTo>
                  <a:pt x="9545" y="7274"/>
                  <a:pt x="9762" y="7115"/>
                  <a:pt x="10024" y="7000"/>
                </a:cubicBezTo>
                <a:cubicBezTo>
                  <a:pt x="10287" y="6884"/>
                  <a:pt x="10594" y="6827"/>
                  <a:pt x="10937" y="6827"/>
                </a:cubicBezTo>
                <a:cubicBezTo>
                  <a:pt x="11182" y="6827"/>
                  <a:pt x="11418" y="6868"/>
                  <a:pt x="11639" y="6950"/>
                </a:cubicBezTo>
                <a:cubicBezTo>
                  <a:pt x="11858" y="7032"/>
                  <a:pt x="12053" y="7146"/>
                  <a:pt x="12218" y="7289"/>
                </a:cubicBezTo>
                <a:cubicBezTo>
                  <a:pt x="12381" y="7431"/>
                  <a:pt x="12512" y="7605"/>
                  <a:pt x="12609" y="7808"/>
                </a:cubicBezTo>
                <a:cubicBezTo>
                  <a:pt x="12704" y="8011"/>
                  <a:pt x="12752" y="8236"/>
                  <a:pt x="12752" y="8478"/>
                </a:cubicBezTo>
                <a:cubicBezTo>
                  <a:pt x="12752" y="8797"/>
                  <a:pt x="12674" y="9089"/>
                  <a:pt x="12519" y="9350"/>
                </a:cubicBezTo>
                <a:cubicBezTo>
                  <a:pt x="12359" y="9618"/>
                  <a:pt x="12154" y="9865"/>
                  <a:pt x="11913" y="10082"/>
                </a:cubicBezTo>
                <a:cubicBezTo>
                  <a:pt x="11624" y="10337"/>
                  <a:pt x="11374" y="10568"/>
                  <a:pt x="11170" y="10771"/>
                </a:cubicBezTo>
                <a:cubicBezTo>
                  <a:pt x="10959" y="10979"/>
                  <a:pt x="10789" y="11200"/>
                  <a:pt x="10662" y="11428"/>
                </a:cubicBezTo>
                <a:cubicBezTo>
                  <a:pt x="10534" y="11657"/>
                  <a:pt x="10441" y="11916"/>
                  <a:pt x="10385" y="12199"/>
                </a:cubicBezTo>
                <a:cubicBezTo>
                  <a:pt x="10329" y="12478"/>
                  <a:pt x="10305" y="12827"/>
                  <a:pt x="10315" y="13237"/>
                </a:cubicBezTo>
                <a:lnTo>
                  <a:pt x="10318" y="13355"/>
                </a:lnTo>
                <a:lnTo>
                  <a:pt x="11407" y="13355"/>
                </a:lnTo>
                <a:lnTo>
                  <a:pt x="11410" y="13237"/>
                </a:lnTo>
                <a:cubicBezTo>
                  <a:pt x="11418" y="12838"/>
                  <a:pt x="11436" y="12531"/>
                  <a:pt x="11463" y="12322"/>
                </a:cubicBezTo>
                <a:cubicBezTo>
                  <a:pt x="11488" y="12125"/>
                  <a:pt x="11538" y="11956"/>
                  <a:pt x="11611" y="11821"/>
                </a:cubicBezTo>
                <a:cubicBezTo>
                  <a:pt x="11687" y="11684"/>
                  <a:pt x="11803" y="11541"/>
                  <a:pt x="11959" y="11399"/>
                </a:cubicBezTo>
                <a:cubicBezTo>
                  <a:pt x="12127" y="11245"/>
                  <a:pt x="12351" y="11031"/>
                  <a:pt x="12630" y="10762"/>
                </a:cubicBezTo>
                <a:cubicBezTo>
                  <a:pt x="12979" y="10441"/>
                  <a:pt x="13270" y="10102"/>
                  <a:pt x="13495" y="9753"/>
                </a:cubicBezTo>
                <a:cubicBezTo>
                  <a:pt x="13729" y="9393"/>
                  <a:pt x="13847" y="8952"/>
                  <a:pt x="13847" y="8439"/>
                </a:cubicBezTo>
                <a:cubicBezTo>
                  <a:pt x="13847" y="8038"/>
                  <a:pt x="13770" y="7675"/>
                  <a:pt x="13618" y="7362"/>
                </a:cubicBezTo>
                <a:cubicBezTo>
                  <a:pt x="13467" y="7050"/>
                  <a:pt x="13256" y="6780"/>
                  <a:pt x="12991" y="6559"/>
                </a:cubicBezTo>
                <a:moveTo>
                  <a:pt x="10179" y="15706"/>
                </a:moveTo>
                <a:lnTo>
                  <a:pt x="11558" y="15706"/>
                </a:lnTo>
                <a:lnTo>
                  <a:pt x="11558" y="14072"/>
                </a:lnTo>
                <a:lnTo>
                  <a:pt x="10179" y="14072"/>
                </a:lnTo>
                <a:cubicBezTo>
                  <a:pt x="10179" y="14072"/>
                  <a:pt x="10179" y="15706"/>
                  <a:pt x="10179" y="15706"/>
                </a:cubicBezTo>
                <a:close/>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4"/>
                  <a:pt x="4835" y="21600"/>
                  <a:pt x="10800" y="21600"/>
                </a:cubicBezTo>
                <a:cubicBezTo>
                  <a:pt x="16764" y="21600"/>
                  <a:pt x="21600" y="16764"/>
                  <a:pt x="21600" y="10800"/>
                </a:cubicBezTo>
                <a:cubicBezTo>
                  <a:pt x="21600" y="4836"/>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0" name="Shape 2558"/>
          <p:cNvSpPr/>
          <p:nvPr/>
        </p:nvSpPr>
        <p:spPr>
          <a:xfrm>
            <a:off x="9819223"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7" y="20618"/>
                  <a:pt x="982" y="16223"/>
                  <a:pt x="982" y="10800"/>
                </a:cubicBezTo>
                <a:cubicBezTo>
                  <a:pt x="982" y="5377"/>
                  <a:pt x="5377" y="982"/>
                  <a:pt x="10800" y="982"/>
                </a:cubicBezTo>
                <a:cubicBezTo>
                  <a:pt x="16223" y="982"/>
                  <a:pt x="20618" y="5377"/>
                  <a:pt x="20618" y="10800"/>
                </a:cubicBezTo>
                <a:cubicBezTo>
                  <a:pt x="20618" y="16223"/>
                  <a:pt x="16223" y="20618"/>
                  <a:pt x="10800" y="20618"/>
                </a:cubicBezTo>
                <a:moveTo>
                  <a:pt x="10800" y="0"/>
                </a:moveTo>
                <a:cubicBezTo>
                  <a:pt x="4836" y="0"/>
                  <a:pt x="0" y="4836"/>
                  <a:pt x="0" y="10800"/>
                </a:cubicBezTo>
                <a:cubicBezTo>
                  <a:pt x="0" y="16765"/>
                  <a:pt x="4836" y="21600"/>
                  <a:pt x="10800" y="21600"/>
                </a:cubicBezTo>
                <a:cubicBezTo>
                  <a:pt x="16764" y="21600"/>
                  <a:pt x="21600" y="16765"/>
                  <a:pt x="21600" y="10800"/>
                </a:cubicBezTo>
                <a:cubicBezTo>
                  <a:pt x="21600" y="4836"/>
                  <a:pt x="16764" y="0"/>
                  <a:pt x="10800" y="0"/>
                </a:cubicBezTo>
                <a:moveTo>
                  <a:pt x="11782" y="5891"/>
                </a:moveTo>
                <a:lnTo>
                  <a:pt x="9818" y="5891"/>
                </a:lnTo>
                <a:cubicBezTo>
                  <a:pt x="9547" y="5891"/>
                  <a:pt x="9327" y="6111"/>
                  <a:pt x="9327" y="6382"/>
                </a:cubicBezTo>
                <a:cubicBezTo>
                  <a:pt x="9327" y="6394"/>
                  <a:pt x="9334" y="6405"/>
                  <a:pt x="9334" y="6417"/>
                </a:cubicBezTo>
                <a:lnTo>
                  <a:pt x="9328" y="6417"/>
                </a:lnTo>
                <a:lnTo>
                  <a:pt x="9819" y="12308"/>
                </a:lnTo>
                <a:lnTo>
                  <a:pt x="9825" y="12307"/>
                </a:lnTo>
                <a:cubicBezTo>
                  <a:pt x="9844" y="12562"/>
                  <a:pt x="10050" y="12764"/>
                  <a:pt x="10309" y="12764"/>
                </a:cubicBezTo>
                <a:lnTo>
                  <a:pt x="11291" y="12764"/>
                </a:lnTo>
                <a:cubicBezTo>
                  <a:pt x="11550" y="12764"/>
                  <a:pt x="11756" y="12562"/>
                  <a:pt x="11775" y="12307"/>
                </a:cubicBezTo>
                <a:lnTo>
                  <a:pt x="11781" y="12308"/>
                </a:lnTo>
                <a:lnTo>
                  <a:pt x="12272" y="6417"/>
                </a:lnTo>
                <a:lnTo>
                  <a:pt x="12266" y="6417"/>
                </a:lnTo>
                <a:cubicBezTo>
                  <a:pt x="12267" y="6405"/>
                  <a:pt x="12273" y="6394"/>
                  <a:pt x="12273" y="6382"/>
                </a:cubicBezTo>
                <a:cubicBezTo>
                  <a:pt x="12273" y="6111"/>
                  <a:pt x="12053" y="5891"/>
                  <a:pt x="11782" y="5891"/>
                </a:cubicBezTo>
                <a:moveTo>
                  <a:pt x="10800" y="13745"/>
                </a:moveTo>
                <a:cubicBezTo>
                  <a:pt x="10258" y="13745"/>
                  <a:pt x="9818" y="14186"/>
                  <a:pt x="9818" y="14727"/>
                </a:cubicBezTo>
                <a:cubicBezTo>
                  <a:pt x="9818" y="15269"/>
                  <a:pt x="10258" y="15709"/>
                  <a:pt x="10800" y="15709"/>
                </a:cubicBezTo>
                <a:cubicBezTo>
                  <a:pt x="11342" y="15709"/>
                  <a:pt x="11782" y="15269"/>
                  <a:pt x="11782" y="14727"/>
                </a:cubicBezTo>
                <a:cubicBezTo>
                  <a:pt x="11782" y="14186"/>
                  <a:pt x="11342" y="13745"/>
                  <a:pt x="10800" y="137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1" name="Shape 2559"/>
          <p:cNvSpPr/>
          <p:nvPr/>
        </p:nvSpPr>
        <p:spPr>
          <a:xfrm>
            <a:off x="10511552" y="7505862"/>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0"/>
                  <a:pt x="982" y="16800"/>
                </a:cubicBezTo>
                <a:lnTo>
                  <a:pt x="2455" y="16800"/>
                </a:lnTo>
                <a:cubicBezTo>
                  <a:pt x="2725" y="16800"/>
                  <a:pt x="2945" y="16532"/>
                  <a:pt x="2945" y="16200"/>
                </a:cubicBezTo>
                <a:cubicBezTo>
                  <a:pt x="2945" y="15869"/>
                  <a:pt x="2725" y="15600"/>
                  <a:pt x="2455" y="15600"/>
                </a:cubicBezTo>
                <a:moveTo>
                  <a:pt x="20618" y="20400"/>
                </a:move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2" name="Shape 2560"/>
          <p:cNvSpPr/>
          <p:nvPr/>
        </p:nvSpPr>
        <p:spPr>
          <a:xfrm>
            <a:off x="11203881"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455" y="13745"/>
                </a:moveTo>
                <a:cubicBezTo>
                  <a:pt x="2726" y="13745"/>
                  <a:pt x="2945" y="13526"/>
                  <a:pt x="2945" y="13255"/>
                </a:cubicBezTo>
                <a:cubicBezTo>
                  <a:pt x="2945" y="12984"/>
                  <a:pt x="2726" y="12764"/>
                  <a:pt x="2455" y="12764"/>
                </a:cubicBezTo>
                <a:lnTo>
                  <a:pt x="982" y="12764"/>
                </a:lnTo>
                <a:lnTo>
                  <a:pt x="982" y="982"/>
                </a:lnTo>
                <a:lnTo>
                  <a:pt x="16691" y="982"/>
                </a:lnTo>
                <a:lnTo>
                  <a:pt x="16691" y="2455"/>
                </a:lnTo>
                <a:cubicBezTo>
                  <a:pt x="16691" y="2726"/>
                  <a:pt x="16910" y="2945"/>
                  <a:pt x="17182" y="2945"/>
                </a:cubicBezTo>
                <a:cubicBezTo>
                  <a:pt x="17453" y="2945"/>
                  <a:pt x="17673" y="2726"/>
                  <a:pt x="17673" y="2455"/>
                </a:cubicBezTo>
                <a:lnTo>
                  <a:pt x="17673" y="982"/>
                </a:lnTo>
                <a:cubicBezTo>
                  <a:pt x="17673" y="440"/>
                  <a:pt x="17233" y="0"/>
                  <a:pt x="16691" y="0"/>
                </a:cubicBezTo>
                <a:lnTo>
                  <a:pt x="982" y="0"/>
                </a:lnTo>
                <a:cubicBezTo>
                  <a:pt x="440" y="0"/>
                  <a:pt x="0" y="440"/>
                  <a:pt x="0" y="982"/>
                </a:cubicBezTo>
                <a:lnTo>
                  <a:pt x="0" y="16691"/>
                </a:lnTo>
                <a:cubicBezTo>
                  <a:pt x="0" y="17233"/>
                  <a:pt x="440" y="17673"/>
                  <a:pt x="982" y="17673"/>
                </a:cubicBezTo>
                <a:lnTo>
                  <a:pt x="2455" y="17673"/>
                </a:lnTo>
                <a:cubicBezTo>
                  <a:pt x="2726" y="17673"/>
                  <a:pt x="2945" y="17453"/>
                  <a:pt x="2945" y="17182"/>
                </a:cubicBezTo>
                <a:cubicBezTo>
                  <a:pt x="2945" y="16911"/>
                  <a:pt x="2726" y="16691"/>
                  <a:pt x="2455" y="16691"/>
                </a:cubicBezTo>
                <a:lnTo>
                  <a:pt x="982" y="16691"/>
                </a:lnTo>
                <a:lnTo>
                  <a:pt x="982" y="13745"/>
                </a:lnTo>
                <a:cubicBezTo>
                  <a:pt x="982" y="13745"/>
                  <a:pt x="2455" y="13745"/>
                  <a:pt x="2455" y="13745"/>
                </a:cubicBezTo>
                <a:close/>
                <a:moveTo>
                  <a:pt x="20618" y="16691"/>
                </a:moveTo>
                <a:lnTo>
                  <a:pt x="4909" y="16691"/>
                </a:lnTo>
                <a:lnTo>
                  <a:pt x="4909" y="4909"/>
                </a:lnTo>
                <a:lnTo>
                  <a:pt x="20618" y="4909"/>
                </a:lnTo>
                <a:cubicBezTo>
                  <a:pt x="20618" y="4909"/>
                  <a:pt x="20618" y="16691"/>
                  <a:pt x="20618" y="16691"/>
                </a:cubicBezTo>
                <a:close/>
                <a:moveTo>
                  <a:pt x="20618" y="20618"/>
                </a:moveTo>
                <a:lnTo>
                  <a:pt x="4909" y="20618"/>
                </a:lnTo>
                <a:lnTo>
                  <a:pt x="4909" y="17673"/>
                </a:lnTo>
                <a:lnTo>
                  <a:pt x="20618" y="17673"/>
                </a:lnTo>
                <a:cubicBezTo>
                  <a:pt x="20618" y="17673"/>
                  <a:pt x="20618" y="20618"/>
                  <a:pt x="20618" y="20618"/>
                </a:cubicBezTo>
                <a:close/>
                <a:moveTo>
                  <a:pt x="20618" y="3927"/>
                </a:moveTo>
                <a:lnTo>
                  <a:pt x="4909" y="3927"/>
                </a:lnTo>
                <a:cubicBezTo>
                  <a:pt x="4367" y="3927"/>
                  <a:pt x="3927" y="4367"/>
                  <a:pt x="3927" y="4909"/>
                </a:cubicBezTo>
                <a:lnTo>
                  <a:pt x="3927" y="20618"/>
                </a:lnTo>
                <a:cubicBezTo>
                  <a:pt x="3927" y="21160"/>
                  <a:pt x="4367" y="21600"/>
                  <a:pt x="4909" y="21600"/>
                </a:cubicBezTo>
                <a:lnTo>
                  <a:pt x="20618" y="21600"/>
                </a:lnTo>
                <a:cubicBezTo>
                  <a:pt x="21160" y="21600"/>
                  <a:pt x="21600" y="21160"/>
                  <a:pt x="21600" y="20618"/>
                </a:cubicBezTo>
                <a:lnTo>
                  <a:pt x="21600" y="4909"/>
                </a:lnTo>
                <a:cubicBezTo>
                  <a:pt x="21600" y="4367"/>
                  <a:pt x="21160" y="3927"/>
                  <a:pt x="20618"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3" name="Shape 2561"/>
          <p:cNvSpPr/>
          <p:nvPr/>
        </p:nvSpPr>
        <p:spPr>
          <a:xfrm>
            <a:off x="11896209" y="7505862"/>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455" y="3600"/>
                </a:moveTo>
                <a:lnTo>
                  <a:pt x="19145" y="3600"/>
                </a:lnTo>
                <a:cubicBezTo>
                  <a:pt x="19417" y="3600"/>
                  <a:pt x="19636" y="3332"/>
                  <a:pt x="19636" y="3000"/>
                </a:cubicBezTo>
                <a:cubicBezTo>
                  <a:pt x="19636" y="2669"/>
                  <a:pt x="19417" y="2400"/>
                  <a:pt x="19145" y="2400"/>
                </a:cubicBezTo>
                <a:lnTo>
                  <a:pt x="2455" y="2400"/>
                </a:lnTo>
                <a:cubicBezTo>
                  <a:pt x="2183" y="2400"/>
                  <a:pt x="1964" y="2669"/>
                  <a:pt x="1964" y="3000"/>
                </a:cubicBezTo>
                <a:cubicBezTo>
                  <a:pt x="1964" y="3332"/>
                  <a:pt x="2183" y="3600"/>
                  <a:pt x="2455" y="3600"/>
                </a:cubicBezTo>
                <a:moveTo>
                  <a:pt x="20618" y="20400"/>
                </a:moveTo>
                <a:lnTo>
                  <a:pt x="982" y="20400"/>
                </a:lnTo>
                <a:lnTo>
                  <a:pt x="982" y="6000"/>
                </a:lnTo>
                <a:lnTo>
                  <a:pt x="20618" y="6000"/>
                </a:lnTo>
                <a:cubicBezTo>
                  <a:pt x="20618" y="6000"/>
                  <a:pt x="20618" y="20400"/>
                  <a:pt x="20618" y="20400"/>
                </a:cubicBezTo>
                <a:close/>
                <a:moveTo>
                  <a:pt x="20618" y="4800"/>
                </a:moveTo>
                <a:lnTo>
                  <a:pt x="982" y="4800"/>
                </a:lnTo>
                <a:cubicBezTo>
                  <a:pt x="439" y="4800"/>
                  <a:pt x="0" y="5338"/>
                  <a:pt x="0" y="6000"/>
                </a:cubicBezTo>
                <a:lnTo>
                  <a:pt x="0" y="20400"/>
                </a:lnTo>
                <a:cubicBezTo>
                  <a:pt x="0" y="21062"/>
                  <a:pt x="439" y="21600"/>
                  <a:pt x="982" y="21600"/>
                </a:cubicBezTo>
                <a:lnTo>
                  <a:pt x="20618" y="21600"/>
                </a:lnTo>
                <a:cubicBezTo>
                  <a:pt x="21160" y="21600"/>
                  <a:pt x="21600" y="21062"/>
                  <a:pt x="21600" y="20400"/>
                </a:cubicBezTo>
                <a:lnTo>
                  <a:pt x="21600" y="6000"/>
                </a:lnTo>
                <a:cubicBezTo>
                  <a:pt x="21600" y="5338"/>
                  <a:pt x="21160" y="4800"/>
                  <a:pt x="20618" y="4800"/>
                </a:cubicBezTo>
                <a:moveTo>
                  <a:pt x="4418" y="1200"/>
                </a:moveTo>
                <a:lnTo>
                  <a:pt x="17182" y="1200"/>
                </a:lnTo>
                <a:cubicBezTo>
                  <a:pt x="17453" y="1200"/>
                  <a:pt x="17673" y="932"/>
                  <a:pt x="17673" y="600"/>
                </a:cubicBezTo>
                <a:cubicBezTo>
                  <a:pt x="17673" y="269"/>
                  <a:pt x="17453" y="0"/>
                  <a:pt x="17182" y="0"/>
                </a:cubicBezTo>
                <a:lnTo>
                  <a:pt x="4418" y="0"/>
                </a:lnTo>
                <a:cubicBezTo>
                  <a:pt x="4147" y="0"/>
                  <a:pt x="3927" y="269"/>
                  <a:pt x="3927" y="600"/>
                </a:cubicBezTo>
                <a:cubicBezTo>
                  <a:pt x="3927" y="932"/>
                  <a:pt x="4147" y="1200"/>
                  <a:pt x="4418" y="1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4" name="Shape 2562"/>
          <p:cNvSpPr/>
          <p:nvPr/>
        </p:nvSpPr>
        <p:spPr>
          <a:xfrm>
            <a:off x="12588538"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9"/>
                  <a:pt x="20178" y="20619"/>
                  <a:pt x="19636" y="20619"/>
                </a:cubicBezTo>
                <a:lnTo>
                  <a:pt x="1964" y="20619"/>
                </a:lnTo>
                <a:cubicBezTo>
                  <a:pt x="1421" y="20619"/>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4294" y="17673"/>
                </a:moveTo>
                <a:lnTo>
                  <a:pt x="8376" y="10732"/>
                </a:lnTo>
                <a:lnTo>
                  <a:pt x="10838" y="14425"/>
                </a:lnTo>
                <a:cubicBezTo>
                  <a:pt x="10862" y="14484"/>
                  <a:pt x="10898" y="14536"/>
                  <a:pt x="10942" y="14581"/>
                </a:cubicBezTo>
                <a:lnTo>
                  <a:pt x="10944" y="14583"/>
                </a:lnTo>
                <a:cubicBezTo>
                  <a:pt x="11033" y="14673"/>
                  <a:pt x="11155" y="14727"/>
                  <a:pt x="11291" y="14727"/>
                </a:cubicBezTo>
                <a:cubicBezTo>
                  <a:pt x="11427" y="14727"/>
                  <a:pt x="11549" y="14673"/>
                  <a:pt x="11638" y="14583"/>
                </a:cubicBezTo>
                <a:lnTo>
                  <a:pt x="13686" y="12536"/>
                </a:lnTo>
                <a:lnTo>
                  <a:pt x="17242" y="17673"/>
                </a:lnTo>
                <a:cubicBezTo>
                  <a:pt x="17242" y="17673"/>
                  <a:pt x="4294" y="17673"/>
                  <a:pt x="4294" y="17673"/>
                </a:cubicBezTo>
                <a:close/>
                <a:moveTo>
                  <a:pt x="18620" y="17982"/>
                </a:moveTo>
                <a:lnTo>
                  <a:pt x="18617" y="17978"/>
                </a:lnTo>
                <a:cubicBezTo>
                  <a:pt x="18590" y="17913"/>
                  <a:pt x="18551" y="17858"/>
                  <a:pt x="18501" y="17810"/>
                </a:cubicBezTo>
                <a:lnTo>
                  <a:pt x="14201" y="11600"/>
                </a:lnTo>
                <a:lnTo>
                  <a:pt x="14200" y="11601"/>
                </a:lnTo>
                <a:cubicBezTo>
                  <a:pt x="14127" y="11420"/>
                  <a:pt x="13952" y="11291"/>
                  <a:pt x="13745" y="11291"/>
                </a:cubicBezTo>
                <a:cubicBezTo>
                  <a:pt x="13610" y="11291"/>
                  <a:pt x="13488" y="11346"/>
                  <a:pt x="13398" y="11435"/>
                </a:cubicBezTo>
                <a:lnTo>
                  <a:pt x="11360" y="13473"/>
                </a:lnTo>
                <a:lnTo>
                  <a:pt x="8798" y="9630"/>
                </a:lnTo>
                <a:cubicBezTo>
                  <a:pt x="8724" y="9453"/>
                  <a:pt x="8550" y="9327"/>
                  <a:pt x="8345" y="9327"/>
                </a:cubicBezTo>
                <a:cubicBezTo>
                  <a:pt x="8175" y="9327"/>
                  <a:pt x="8033" y="9420"/>
                  <a:pt x="7945" y="9551"/>
                </a:cubicBezTo>
                <a:lnTo>
                  <a:pt x="7937" y="9546"/>
                </a:lnTo>
                <a:lnTo>
                  <a:pt x="3028" y="17891"/>
                </a:lnTo>
                <a:lnTo>
                  <a:pt x="3036" y="17897"/>
                </a:lnTo>
                <a:cubicBezTo>
                  <a:pt x="2983" y="17974"/>
                  <a:pt x="2945" y="18063"/>
                  <a:pt x="2945" y="18164"/>
                </a:cubicBezTo>
                <a:cubicBezTo>
                  <a:pt x="2945" y="18435"/>
                  <a:pt x="3165" y="18655"/>
                  <a:pt x="3436" y="18655"/>
                </a:cubicBezTo>
                <a:lnTo>
                  <a:pt x="18164" y="18655"/>
                </a:lnTo>
                <a:cubicBezTo>
                  <a:pt x="18435" y="18655"/>
                  <a:pt x="18655" y="18435"/>
                  <a:pt x="18655" y="18164"/>
                </a:cubicBezTo>
                <a:cubicBezTo>
                  <a:pt x="18655" y="18099"/>
                  <a:pt x="18640" y="18039"/>
                  <a:pt x="18618" y="17983"/>
                </a:cubicBezTo>
                <a:cubicBezTo>
                  <a:pt x="18618" y="17983"/>
                  <a:pt x="18620" y="17982"/>
                  <a:pt x="18620" y="17982"/>
                </a:cubicBezTo>
                <a:close/>
                <a:moveTo>
                  <a:pt x="5400" y="3927"/>
                </a:moveTo>
                <a:cubicBezTo>
                  <a:pt x="6213" y="3927"/>
                  <a:pt x="6873" y="4587"/>
                  <a:pt x="6873" y="5400"/>
                </a:cubicBezTo>
                <a:cubicBezTo>
                  <a:pt x="6873" y="6214"/>
                  <a:pt x="6213" y="6873"/>
                  <a:pt x="5400" y="6873"/>
                </a:cubicBezTo>
                <a:cubicBezTo>
                  <a:pt x="4587" y="6873"/>
                  <a:pt x="3927" y="6214"/>
                  <a:pt x="3927" y="5400"/>
                </a:cubicBezTo>
                <a:cubicBezTo>
                  <a:pt x="3927" y="4587"/>
                  <a:pt x="4587" y="3927"/>
                  <a:pt x="5400" y="3927"/>
                </a:cubicBezTo>
                <a:moveTo>
                  <a:pt x="5400" y="7855"/>
                </a:moveTo>
                <a:cubicBezTo>
                  <a:pt x="6756" y="7855"/>
                  <a:pt x="7855" y="6756"/>
                  <a:pt x="7855" y="5400"/>
                </a:cubicBezTo>
                <a:cubicBezTo>
                  <a:pt x="7855" y="4045"/>
                  <a:pt x="6756" y="2945"/>
                  <a:pt x="5400" y="2945"/>
                </a:cubicBezTo>
                <a:cubicBezTo>
                  <a:pt x="4044" y="2945"/>
                  <a:pt x="2945" y="4045"/>
                  <a:pt x="2945" y="5400"/>
                </a:cubicBezTo>
                <a:cubicBezTo>
                  <a:pt x="2945" y="6756"/>
                  <a:pt x="4044" y="7855"/>
                  <a:pt x="5400" y="78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5" name="Shape 2563"/>
          <p:cNvSpPr/>
          <p:nvPr/>
        </p:nvSpPr>
        <p:spPr>
          <a:xfrm>
            <a:off x="13280867"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9636" y="0"/>
                </a:moveTo>
                <a:lnTo>
                  <a:pt x="5891" y="0"/>
                </a:lnTo>
                <a:cubicBezTo>
                  <a:pt x="4806" y="0"/>
                  <a:pt x="3927" y="879"/>
                  <a:pt x="3927" y="1964"/>
                </a:cubicBezTo>
                <a:lnTo>
                  <a:pt x="3927" y="2455"/>
                </a:lnTo>
                <a:cubicBezTo>
                  <a:pt x="3927" y="2726"/>
                  <a:pt x="4147" y="2945"/>
                  <a:pt x="4418" y="2945"/>
                </a:cubicBezTo>
                <a:cubicBezTo>
                  <a:pt x="4690" y="2945"/>
                  <a:pt x="4909" y="2726"/>
                  <a:pt x="4909" y="2455"/>
                </a:cubicBezTo>
                <a:lnTo>
                  <a:pt x="4909" y="1964"/>
                </a:lnTo>
                <a:cubicBezTo>
                  <a:pt x="4909" y="1422"/>
                  <a:pt x="5349" y="982"/>
                  <a:pt x="5891" y="982"/>
                </a:cubicBezTo>
                <a:lnTo>
                  <a:pt x="19636" y="982"/>
                </a:lnTo>
                <a:cubicBezTo>
                  <a:pt x="20178" y="982"/>
                  <a:pt x="20618" y="1422"/>
                  <a:pt x="20618" y="1964"/>
                </a:cubicBezTo>
                <a:lnTo>
                  <a:pt x="20618" y="15709"/>
                </a:lnTo>
                <a:cubicBezTo>
                  <a:pt x="20618" y="16252"/>
                  <a:pt x="20178" y="16691"/>
                  <a:pt x="19636" y="16691"/>
                </a:cubicBezTo>
                <a:lnTo>
                  <a:pt x="19145" y="16691"/>
                </a:lnTo>
                <a:cubicBezTo>
                  <a:pt x="18874" y="16691"/>
                  <a:pt x="18655" y="16911"/>
                  <a:pt x="18655" y="17182"/>
                </a:cubicBezTo>
                <a:cubicBezTo>
                  <a:pt x="18655" y="17453"/>
                  <a:pt x="18874" y="17673"/>
                  <a:pt x="19145" y="17673"/>
                </a:cubicBezTo>
                <a:lnTo>
                  <a:pt x="19636" y="17673"/>
                </a:lnTo>
                <a:cubicBezTo>
                  <a:pt x="20721" y="17673"/>
                  <a:pt x="21600" y="16794"/>
                  <a:pt x="21600" y="15709"/>
                </a:cubicBezTo>
                <a:lnTo>
                  <a:pt x="21600" y="1964"/>
                </a:lnTo>
                <a:cubicBezTo>
                  <a:pt x="21600" y="879"/>
                  <a:pt x="20721" y="0"/>
                  <a:pt x="19636" y="0"/>
                </a:cubicBezTo>
                <a:moveTo>
                  <a:pt x="4354" y="17673"/>
                </a:moveTo>
                <a:lnTo>
                  <a:pt x="7369" y="13149"/>
                </a:lnTo>
                <a:lnTo>
                  <a:pt x="8875" y="15407"/>
                </a:lnTo>
                <a:cubicBezTo>
                  <a:pt x="8949" y="15584"/>
                  <a:pt x="9123" y="15709"/>
                  <a:pt x="9327" y="15709"/>
                </a:cubicBezTo>
                <a:cubicBezTo>
                  <a:pt x="9463" y="15709"/>
                  <a:pt x="9586" y="15655"/>
                  <a:pt x="9674" y="15565"/>
                </a:cubicBezTo>
                <a:lnTo>
                  <a:pt x="11198" y="14042"/>
                </a:lnTo>
                <a:lnTo>
                  <a:pt x="13376" y="17673"/>
                </a:lnTo>
                <a:cubicBezTo>
                  <a:pt x="13376" y="17673"/>
                  <a:pt x="4354" y="17673"/>
                  <a:pt x="4354" y="17673"/>
                </a:cubicBezTo>
                <a:close/>
                <a:moveTo>
                  <a:pt x="14692" y="17982"/>
                </a:moveTo>
                <a:lnTo>
                  <a:pt x="14690" y="17977"/>
                </a:lnTo>
                <a:cubicBezTo>
                  <a:pt x="14685" y="17967"/>
                  <a:pt x="14677" y="17959"/>
                  <a:pt x="14673" y="17949"/>
                </a:cubicBezTo>
                <a:lnTo>
                  <a:pt x="11747" y="13073"/>
                </a:lnTo>
                <a:lnTo>
                  <a:pt x="11745" y="13073"/>
                </a:lnTo>
                <a:cubicBezTo>
                  <a:pt x="11673" y="12892"/>
                  <a:pt x="11498" y="12764"/>
                  <a:pt x="11291" y="12764"/>
                </a:cubicBezTo>
                <a:cubicBezTo>
                  <a:pt x="11155" y="12764"/>
                  <a:pt x="11033" y="12819"/>
                  <a:pt x="10944" y="12908"/>
                </a:cubicBezTo>
                <a:lnTo>
                  <a:pt x="9397" y="14454"/>
                </a:lnTo>
                <a:lnTo>
                  <a:pt x="7816" y="12084"/>
                </a:lnTo>
                <a:cubicBezTo>
                  <a:pt x="7742" y="11907"/>
                  <a:pt x="7568" y="11782"/>
                  <a:pt x="7364" y="11782"/>
                </a:cubicBezTo>
                <a:cubicBezTo>
                  <a:pt x="7193" y="11782"/>
                  <a:pt x="7051" y="11874"/>
                  <a:pt x="6963" y="12006"/>
                </a:cubicBezTo>
                <a:lnTo>
                  <a:pt x="6955" y="12000"/>
                </a:lnTo>
                <a:lnTo>
                  <a:pt x="3028" y="17891"/>
                </a:lnTo>
                <a:lnTo>
                  <a:pt x="3036" y="17897"/>
                </a:lnTo>
                <a:cubicBezTo>
                  <a:pt x="2983" y="17974"/>
                  <a:pt x="2945" y="18063"/>
                  <a:pt x="2945" y="18164"/>
                </a:cubicBezTo>
                <a:cubicBezTo>
                  <a:pt x="2945" y="18435"/>
                  <a:pt x="3165" y="18655"/>
                  <a:pt x="3436" y="18655"/>
                </a:cubicBezTo>
                <a:lnTo>
                  <a:pt x="14236" y="18655"/>
                </a:lnTo>
                <a:cubicBezTo>
                  <a:pt x="14508" y="18655"/>
                  <a:pt x="14727" y="18435"/>
                  <a:pt x="14727" y="18164"/>
                </a:cubicBezTo>
                <a:cubicBezTo>
                  <a:pt x="14727" y="18099"/>
                  <a:pt x="14713" y="18039"/>
                  <a:pt x="14691" y="17983"/>
                </a:cubicBezTo>
                <a:cubicBezTo>
                  <a:pt x="14691" y="17983"/>
                  <a:pt x="14692" y="17982"/>
                  <a:pt x="14692" y="17982"/>
                </a:cubicBezTo>
                <a:close/>
                <a:moveTo>
                  <a:pt x="4909" y="7855"/>
                </a:moveTo>
                <a:cubicBezTo>
                  <a:pt x="5451" y="7855"/>
                  <a:pt x="5891" y="8295"/>
                  <a:pt x="5891" y="8836"/>
                </a:cubicBezTo>
                <a:cubicBezTo>
                  <a:pt x="5891" y="9379"/>
                  <a:pt x="5451" y="9818"/>
                  <a:pt x="4909" y="9818"/>
                </a:cubicBezTo>
                <a:cubicBezTo>
                  <a:pt x="4367" y="9818"/>
                  <a:pt x="3927" y="9379"/>
                  <a:pt x="3927" y="8836"/>
                </a:cubicBezTo>
                <a:cubicBezTo>
                  <a:pt x="3927" y="8295"/>
                  <a:pt x="4367" y="7855"/>
                  <a:pt x="4909" y="7855"/>
                </a:cubicBezTo>
                <a:moveTo>
                  <a:pt x="4909" y="10800"/>
                </a:moveTo>
                <a:cubicBezTo>
                  <a:pt x="5994" y="10800"/>
                  <a:pt x="6873" y="9921"/>
                  <a:pt x="6873" y="8836"/>
                </a:cubicBezTo>
                <a:cubicBezTo>
                  <a:pt x="6873" y="7752"/>
                  <a:pt x="5994" y="6873"/>
                  <a:pt x="4909" y="6873"/>
                </a:cubicBezTo>
                <a:cubicBezTo>
                  <a:pt x="3825" y="6873"/>
                  <a:pt x="2945" y="7752"/>
                  <a:pt x="2945" y="8836"/>
                </a:cubicBezTo>
                <a:cubicBezTo>
                  <a:pt x="2945" y="9921"/>
                  <a:pt x="3825" y="10800"/>
                  <a:pt x="4909" y="10800"/>
                </a:cubicBezTo>
                <a:moveTo>
                  <a:pt x="16691" y="19636"/>
                </a:moveTo>
                <a:cubicBezTo>
                  <a:pt x="16691" y="20179"/>
                  <a:pt x="16251" y="20619"/>
                  <a:pt x="15709" y="20619"/>
                </a:cubicBezTo>
                <a:lnTo>
                  <a:pt x="1964" y="20619"/>
                </a:lnTo>
                <a:cubicBezTo>
                  <a:pt x="1422" y="20619"/>
                  <a:pt x="982" y="20179"/>
                  <a:pt x="982" y="19636"/>
                </a:cubicBezTo>
                <a:lnTo>
                  <a:pt x="982" y="5891"/>
                </a:lnTo>
                <a:cubicBezTo>
                  <a:pt x="982" y="5349"/>
                  <a:pt x="1422" y="4909"/>
                  <a:pt x="1964" y="4909"/>
                </a:cubicBezTo>
                <a:lnTo>
                  <a:pt x="15709" y="4909"/>
                </a:lnTo>
                <a:cubicBezTo>
                  <a:pt x="16251" y="4909"/>
                  <a:pt x="16691" y="5349"/>
                  <a:pt x="16691" y="5891"/>
                </a:cubicBezTo>
                <a:cubicBezTo>
                  <a:pt x="16691" y="5891"/>
                  <a:pt x="16691" y="19636"/>
                  <a:pt x="16691" y="19636"/>
                </a:cubicBezTo>
                <a:close/>
                <a:moveTo>
                  <a:pt x="15709" y="3927"/>
                </a:moveTo>
                <a:lnTo>
                  <a:pt x="1964" y="3927"/>
                </a:lnTo>
                <a:cubicBezTo>
                  <a:pt x="879" y="3927"/>
                  <a:pt x="0" y="4806"/>
                  <a:pt x="0" y="5891"/>
                </a:cubicBezTo>
                <a:lnTo>
                  <a:pt x="0" y="19636"/>
                </a:lnTo>
                <a:cubicBezTo>
                  <a:pt x="0" y="20721"/>
                  <a:pt x="879" y="21600"/>
                  <a:pt x="1964" y="21600"/>
                </a:cubicBezTo>
                <a:lnTo>
                  <a:pt x="15709" y="21600"/>
                </a:lnTo>
                <a:cubicBezTo>
                  <a:pt x="16794" y="21600"/>
                  <a:pt x="17673" y="20721"/>
                  <a:pt x="17673" y="19636"/>
                </a:cubicBezTo>
                <a:lnTo>
                  <a:pt x="17673" y="5891"/>
                </a:lnTo>
                <a:cubicBezTo>
                  <a:pt x="17673" y="4806"/>
                  <a:pt x="16794" y="3927"/>
                  <a:pt x="15709"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6" name="Shape 2564"/>
          <p:cNvSpPr/>
          <p:nvPr/>
        </p:nvSpPr>
        <p:spPr>
          <a:xfrm>
            <a:off x="13973196"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818" y="10800"/>
                </a:moveTo>
                <a:lnTo>
                  <a:pt x="11782" y="10800"/>
                </a:lnTo>
                <a:lnTo>
                  <a:pt x="11782" y="12764"/>
                </a:lnTo>
                <a:lnTo>
                  <a:pt x="9818" y="12764"/>
                </a:lnTo>
                <a:cubicBezTo>
                  <a:pt x="9818" y="12764"/>
                  <a:pt x="9818" y="10800"/>
                  <a:pt x="9818" y="10800"/>
                </a:cubicBezTo>
                <a:close/>
                <a:moveTo>
                  <a:pt x="9327" y="13745"/>
                </a:moveTo>
                <a:lnTo>
                  <a:pt x="12273" y="13745"/>
                </a:lnTo>
                <a:cubicBezTo>
                  <a:pt x="12544" y="13745"/>
                  <a:pt x="12764" y="13526"/>
                  <a:pt x="12764" y="13255"/>
                </a:cubicBezTo>
                <a:lnTo>
                  <a:pt x="12764" y="10309"/>
                </a:lnTo>
                <a:cubicBezTo>
                  <a:pt x="12764" y="10038"/>
                  <a:pt x="12544" y="9818"/>
                  <a:pt x="12273" y="9818"/>
                </a:cubicBezTo>
                <a:lnTo>
                  <a:pt x="9327" y="9818"/>
                </a:lnTo>
                <a:cubicBezTo>
                  <a:pt x="9056" y="9818"/>
                  <a:pt x="8836" y="10038"/>
                  <a:pt x="8836" y="10309"/>
                </a:cubicBezTo>
                <a:lnTo>
                  <a:pt x="8836" y="13255"/>
                </a:lnTo>
                <a:cubicBezTo>
                  <a:pt x="8836" y="13526"/>
                  <a:pt x="9056" y="13745"/>
                  <a:pt x="9327" y="13745"/>
                </a:cubicBezTo>
                <a:moveTo>
                  <a:pt x="14727" y="15709"/>
                </a:moveTo>
                <a:lnTo>
                  <a:pt x="16691" y="15709"/>
                </a:lnTo>
                <a:lnTo>
                  <a:pt x="16691" y="17673"/>
                </a:lnTo>
                <a:lnTo>
                  <a:pt x="14727" y="17673"/>
                </a:lnTo>
                <a:cubicBezTo>
                  <a:pt x="14727" y="17673"/>
                  <a:pt x="14727" y="15709"/>
                  <a:pt x="14727" y="15709"/>
                </a:cubicBezTo>
                <a:close/>
                <a:moveTo>
                  <a:pt x="14236" y="18655"/>
                </a:moveTo>
                <a:lnTo>
                  <a:pt x="17182" y="18655"/>
                </a:lnTo>
                <a:cubicBezTo>
                  <a:pt x="17453" y="18655"/>
                  <a:pt x="17673" y="18435"/>
                  <a:pt x="17673" y="18164"/>
                </a:cubicBezTo>
                <a:lnTo>
                  <a:pt x="17673" y="15218"/>
                </a:lnTo>
                <a:cubicBezTo>
                  <a:pt x="17673" y="14947"/>
                  <a:pt x="17453" y="14727"/>
                  <a:pt x="17182" y="14727"/>
                </a:cubicBezTo>
                <a:lnTo>
                  <a:pt x="14236" y="14727"/>
                </a:lnTo>
                <a:cubicBezTo>
                  <a:pt x="13965" y="14727"/>
                  <a:pt x="13745" y="14947"/>
                  <a:pt x="13745" y="15218"/>
                </a:cubicBezTo>
                <a:lnTo>
                  <a:pt x="13745" y="18164"/>
                </a:lnTo>
                <a:cubicBezTo>
                  <a:pt x="13745" y="18435"/>
                  <a:pt x="13965" y="18655"/>
                  <a:pt x="14236" y="18655"/>
                </a:cubicBezTo>
                <a:moveTo>
                  <a:pt x="9818" y="5891"/>
                </a:moveTo>
                <a:lnTo>
                  <a:pt x="11782" y="5891"/>
                </a:lnTo>
                <a:lnTo>
                  <a:pt x="11782" y="7855"/>
                </a:lnTo>
                <a:lnTo>
                  <a:pt x="9818" y="7855"/>
                </a:lnTo>
                <a:cubicBezTo>
                  <a:pt x="9818" y="7855"/>
                  <a:pt x="9818" y="5891"/>
                  <a:pt x="9818" y="5891"/>
                </a:cubicBezTo>
                <a:close/>
                <a:moveTo>
                  <a:pt x="9327" y="8836"/>
                </a:moveTo>
                <a:lnTo>
                  <a:pt x="12273" y="8836"/>
                </a:lnTo>
                <a:cubicBezTo>
                  <a:pt x="12544" y="8836"/>
                  <a:pt x="12764" y="8617"/>
                  <a:pt x="12764" y="8345"/>
                </a:cubicBezTo>
                <a:lnTo>
                  <a:pt x="12764" y="5400"/>
                </a:lnTo>
                <a:cubicBezTo>
                  <a:pt x="12764" y="5129"/>
                  <a:pt x="12544" y="4909"/>
                  <a:pt x="12273" y="4909"/>
                </a:cubicBezTo>
                <a:lnTo>
                  <a:pt x="9327" y="4909"/>
                </a:lnTo>
                <a:cubicBezTo>
                  <a:pt x="9056" y="4909"/>
                  <a:pt x="8836" y="5129"/>
                  <a:pt x="8836" y="5400"/>
                </a:cubicBezTo>
                <a:lnTo>
                  <a:pt x="8836" y="8345"/>
                </a:lnTo>
                <a:cubicBezTo>
                  <a:pt x="8836" y="8617"/>
                  <a:pt x="9056" y="8836"/>
                  <a:pt x="9327" y="8836"/>
                </a:cubicBezTo>
                <a:moveTo>
                  <a:pt x="4909" y="15709"/>
                </a:moveTo>
                <a:lnTo>
                  <a:pt x="6873" y="15709"/>
                </a:lnTo>
                <a:lnTo>
                  <a:pt x="6873" y="17673"/>
                </a:lnTo>
                <a:lnTo>
                  <a:pt x="4909" y="17673"/>
                </a:lnTo>
                <a:cubicBezTo>
                  <a:pt x="4909" y="17673"/>
                  <a:pt x="4909" y="15709"/>
                  <a:pt x="4909" y="15709"/>
                </a:cubicBezTo>
                <a:close/>
                <a:moveTo>
                  <a:pt x="4418" y="18655"/>
                </a:moveTo>
                <a:lnTo>
                  <a:pt x="7364" y="18655"/>
                </a:lnTo>
                <a:cubicBezTo>
                  <a:pt x="7635" y="18655"/>
                  <a:pt x="7855" y="18435"/>
                  <a:pt x="7855" y="18164"/>
                </a:cubicBezTo>
                <a:lnTo>
                  <a:pt x="7855" y="15218"/>
                </a:lnTo>
                <a:cubicBezTo>
                  <a:pt x="7855" y="14947"/>
                  <a:pt x="7635" y="14727"/>
                  <a:pt x="7364" y="14727"/>
                </a:cubicBezTo>
                <a:lnTo>
                  <a:pt x="4418" y="14727"/>
                </a:lnTo>
                <a:cubicBezTo>
                  <a:pt x="4147" y="14727"/>
                  <a:pt x="3927" y="14947"/>
                  <a:pt x="3927" y="15218"/>
                </a:cubicBezTo>
                <a:lnTo>
                  <a:pt x="3927" y="18164"/>
                </a:lnTo>
                <a:cubicBezTo>
                  <a:pt x="3927" y="18435"/>
                  <a:pt x="4147" y="18655"/>
                  <a:pt x="4418" y="18655"/>
                </a:cubicBezTo>
                <a:moveTo>
                  <a:pt x="14727" y="10800"/>
                </a:moveTo>
                <a:lnTo>
                  <a:pt x="16691" y="10800"/>
                </a:lnTo>
                <a:lnTo>
                  <a:pt x="16691" y="12764"/>
                </a:lnTo>
                <a:lnTo>
                  <a:pt x="14727" y="12764"/>
                </a:lnTo>
                <a:cubicBezTo>
                  <a:pt x="14727" y="12764"/>
                  <a:pt x="14727" y="10800"/>
                  <a:pt x="14727" y="10800"/>
                </a:cubicBezTo>
                <a:close/>
                <a:moveTo>
                  <a:pt x="14236" y="13745"/>
                </a:moveTo>
                <a:lnTo>
                  <a:pt x="17182" y="13745"/>
                </a:lnTo>
                <a:cubicBezTo>
                  <a:pt x="17453" y="13745"/>
                  <a:pt x="17673" y="13526"/>
                  <a:pt x="17673" y="13255"/>
                </a:cubicBezTo>
                <a:lnTo>
                  <a:pt x="17673" y="10309"/>
                </a:lnTo>
                <a:cubicBezTo>
                  <a:pt x="17673" y="10038"/>
                  <a:pt x="17453" y="9818"/>
                  <a:pt x="17182" y="9818"/>
                </a:cubicBezTo>
                <a:lnTo>
                  <a:pt x="14236" y="9818"/>
                </a:lnTo>
                <a:cubicBezTo>
                  <a:pt x="13965" y="9818"/>
                  <a:pt x="13745" y="10038"/>
                  <a:pt x="13745" y="10309"/>
                </a:cubicBezTo>
                <a:lnTo>
                  <a:pt x="13745" y="13255"/>
                </a:lnTo>
                <a:cubicBezTo>
                  <a:pt x="13745" y="13526"/>
                  <a:pt x="13965" y="13745"/>
                  <a:pt x="14236" y="13745"/>
                </a:cubicBezTo>
                <a:moveTo>
                  <a:pt x="4909" y="10800"/>
                </a:moveTo>
                <a:lnTo>
                  <a:pt x="6873" y="10800"/>
                </a:lnTo>
                <a:lnTo>
                  <a:pt x="6873" y="12764"/>
                </a:lnTo>
                <a:lnTo>
                  <a:pt x="4909" y="12764"/>
                </a:lnTo>
                <a:cubicBezTo>
                  <a:pt x="4909" y="12764"/>
                  <a:pt x="4909" y="10800"/>
                  <a:pt x="4909" y="10800"/>
                </a:cubicBezTo>
                <a:close/>
                <a:moveTo>
                  <a:pt x="4418" y="13745"/>
                </a:moveTo>
                <a:lnTo>
                  <a:pt x="7364" y="13745"/>
                </a:lnTo>
                <a:cubicBezTo>
                  <a:pt x="7635" y="13745"/>
                  <a:pt x="7855" y="13526"/>
                  <a:pt x="7855" y="13255"/>
                </a:cubicBezTo>
                <a:lnTo>
                  <a:pt x="7855" y="10309"/>
                </a:lnTo>
                <a:cubicBezTo>
                  <a:pt x="7855" y="10038"/>
                  <a:pt x="7635" y="9818"/>
                  <a:pt x="7364" y="9818"/>
                </a:cubicBezTo>
                <a:lnTo>
                  <a:pt x="4418" y="9818"/>
                </a:lnTo>
                <a:cubicBezTo>
                  <a:pt x="4147" y="9818"/>
                  <a:pt x="3927" y="10038"/>
                  <a:pt x="3927" y="10309"/>
                </a:cubicBezTo>
                <a:lnTo>
                  <a:pt x="3927" y="13255"/>
                </a:lnTo>
                <a:cubicBezTo>
                  <a:pt x="3927" y="13526"/>
                  <a:pt x="4147" y="13745"/>
                  <a:pt x="4418" y="13745"/>
                </a:cubicBezTo>
                <a:moveTo>
                  <a:pt x="4909" y="5891"/>
                </a:moveTo>
                <a:lnTo>
                  <a:pt x="6873" y="5891"/>
                </a:lnTo>
                <a:lnTo>
                  <a:pt x="6873" y="7855"/>
                </a:lnTo>
                <a:lnTo>
                  <a:pt x="4909" y="7855"/>
                </a:lnTo>
                <a:cubicBezTo>
                  <a:pt x="4909" y="7855"/>
                  <a:pt x="4909" y="5891"/>
                  <a:pt x="4909" y="5891"/>
                </a:cubicBezTo>
                <a:close/>
                <a:moveTo>
                  <a:pt x="4418" y="8836"/>
                </a:moveTo>
                <a:lnTo>
                  <a:pt x="7364" y="8836"/>
                </a:lnTo>
                <a:cubicBezTo>
                  <a:pt x="7635" y="8836"/>
                  <a:pt x="7855" y="8617"/>
                  <a:pt x="7855" y="8345"/>
                </a:cubicBezTo>
                <a:lnTo>
                  <a:pt x="7855" y="5400"/>
                </a:lnTo>
                <a:cubicBezTo>
                  <a:pt x="7855" y="5129"/>
                  <a:pt x="7635" y="4909"/>
                  <a:pt x="7364" y="4909"/>
                </a:cubicBezTo>
                <a:lnTo>
                  <a:pt x="4418" y="4909"/>
                </a:lnTo>
                <a:cubicBezTo>
                  <a:pt x="4147" y="4909"/>
                  <a:pt x="3927" y="5129"/>
                  <a:pt x="3927" y="5400"/>
                </a:cubicBezTo>
                <a:lnTo>
                  <a:pt x="3927" y="8345"/>
                </a:lnTo>
                <a:cubicBezTo>
                  <a:pt x="3927" y="8617"/>
                  <a:pt x="4147" y="8836"/>
                  <a:pt x="4418" y="8836"/>
                </a:cubicBezTo>
                <a:moveTo>
                  <a:pt x="14727" y="5891"/>
                </a:moveTo>
                <a:lnTo>
                  <a:pt x="16691" y="5891"/>
                </a:lnTo>
                <a:lnTo>
                  <a:pt x="16691" y="7855"/>
                </a:lnTo>
                <a:lnTo>
                  <a:pt x="14727" y="7855"/>
                </a:lnTo>
                <a:cubicBezTo>
                  <a:pt x="14727" y="7855"/>
                  <a:pt x="14727" y="5891"/>
                  <a:pt x="14727" y="5891"/>
                </a:cubicBezTo>
                <a:close/>
                <a:moveTo>
                  <a:pt x="14236" y="8836"/>
                </a:moveTo>
                <a:lnTo>
                  <a:pt x="17182" y="8836"/>
                </a:lnTo>
                <a:cubicBezTo>
                  <a:pt x="17453" y="8836"/>
                  <a:pt x="17673" y="8617"/>
                  <a:pt x="17673" y="8345"/>
                </a:cubicBezTo>
                <a:lnTo>
                  <a:pt x="17673" y="5400"/>
                </a:lnTo>
                <a:cubicBezTo>
                  <a:pt x="17673" y="5129"/>
                  <a:pt x="17453" y="4909"/>
                  <a:pt x="17182" y="4909"/>
                </a:cubicBezTo>
                <a:lnTo>
                  <a:pt x="14236" y="4909"/>
                </a:lnTo>
                <a:cubicBezTo>
                  <a:pt x="13965" y="4909"/>
                  <a:pt x="13745" y="5129"/>
                  <a:pt x="13745" y="5400"/>
                </a:cubicBezTo>
                <a:lnTo>
                  <a:pt x="13745" y="8345"/>
                </a:lnTo>
                <a:cubicBezTo>
                  <a:pt x="13745" y="8617"/>
                  <a:pt x="13965" y="8836"/>
                  <a:pt x="14236" y="8836"/>
                </a:cubicBezTo>
                <a:moveTo>
                  <a:pt x="19636" y="1964"/>
                </a:moveTo>
                <a:lnTo>
                  <a:pt x="1964" y="1964"/>
                </a:lnTo>
                <a:lnTo>
                  <a:pt x="1964" y="982"/>
                </a:lnTo>
                <a:lnTo>
                  <a:pt x="19636" y="982"/>
                </a:lnTo>
                <a:cubicBezTo>
                  <a:pt x="19636" y="982"/>
                  <a:pt x="19636" y="1964"/>
                  <a:pt x="19636" y="1964"/>
                </a:cubicBezTo>
                <a:close/>
                <a:moveTo>
                  <a:pt x="19636" y="20618"/>
                </a:moveTo>
                <a:lnTo>
                  <a:pt x="12764" y="20618"/>
                </a:lnTo>
                <a:lnTo>
                  <a:pt x="12764" y="15218"/>
                </a:lnTo>
                <a:cubicBezTo>
                  <a:pt x="12764" y="14947"/>
                  <a:pt x="12544" y="14727"/>
                  <a:pt x="12273" y="14727"/>
                </a:cubicBezTo>
                <a:lnTo>
                  <a:pt x="9327" y="14727"/>
                </a:lnTo>
                <a:cubicBezTo>
                  <a:pt x="9056" y="14727"/>
                  <a:pt x="8836" y="14947"/>
                  <a:pt x="8836" y="15218"/>
                </a:cubicBezTo>
                <a:lnTo>
                  <a:pt x="8836" y="20618"/>
                </a:lnTo>
                <a:lnTo>
                  <a:pt x="1964" y="20618"/>
                </a:lnTo>
                <a:lnTo>
                  <a:pt x="1964" y="2945"/>
                </a:lnTo>
                <a:lnTo>
                  <a:pt x="19636" y="2945"/>
                </a:lnTo>
                <a:cubicBezTo>
                  <a:pt x="19636" y="2945"/>
                  <a:pt x="19636" y="20618"/>
                  <a:pt x="19636" y="20618"/>
                </a:cubicBezTo>
                <a:close/>
                <a:moveTo>
                  <a:pt x="11782" y="20618"/>
                </a:moveTo>
                <a:lnTo>
                  <a:pt x="9818" y="20618"/>
                </a:lnTo>
                <a:lnTo>
                  <a:pt x="9818" y="15709"/>
                </a:lnTo>
                <a:lnTo>
                  <a:pt x="11782" y="15709"/>
                </a:lnTo>
                <a:cubicBezTo>
                  <a:pt x="11782" y="15709"/>
                  <a:pt x="11782" y="20618"/>
                  <a:pt x="11782" y="20618"/>
                </a:cubicBezTo>
                <a:close/>
                <a:moveTo>
                  <a:pt x="21109" y="1964"/>
                </a:moveTo>
                <a:lnTo>
                  <a:pt x="20618" y="1964"/>
                </a:lnTo>
                <a:lnTo>
                  <a:pt x="20618" y="491"/>
                </a:lnTo>
                <a:cubicBezTo>
                  <a:pt x="20618" y="220"/>
                  <a:pt x="20399" y="0"/>
                  <a:pt x="20127" y="0"/>
                </a:cubicBezTo>
                <a:lnTo>
                  <a:pt x="1473" y="0"/>
                </a:lnTo>
                <a:cubicBezTo>
                  <a:pt x="1201" y="0"/>
                  <a:pt x="982" y="220"/>
                  <a:pt x="982" y="491"/>
                </a:cubicBezTo>
                <a:lnTo>
                  <a:pt x="982" y="1964"/>
                </a:lnTo>
                <a:lnTo>
                  <a:pt x="491" y="1964"/>
                </a:lnTo>
                <a:cubicBezTo>
                  <a:pt x="220" y="1964"/>
                  <a:pt x="0" y="2184"/>
                  <a:pt x="0" y="2455"/>
                </a:cubicBezTo>
                <a:cubicBezTo>
                  <a:pt x="0" y="2726"/>
                  <a:pt x="220" y="2945"/>
                  <a:pt x="491" y="2945"/>
                </a:cubicBezTo>
                <a:lnTo>
                  <a:pt x="982" y="2945"/>
                </a:lnTo>
                <a:lnTo>
                  <a:pt x="982" y="21109"/>
                </a:lnTo>
                <a:cubicBezTo>
                  <a:pt x="982" y="21381"/>
                  <a:pt x="1201" y="21600"/>
                  <a:pt x="1473" y="21600"/>
                </a:cubicBezTo>
                <a:lnTo>
                  <a:pt x="20127" y="21600"/>
                </a:lnTo>
                <a:cubicBezTo>
                  <a:pt x="20399" y="21600"/>
                  <a:pt x="20618" y="21381"/>
                  <a:pt x="20618" y="21109"/>
                </a:cubicBezTo>
                <a:lnTo>
                  <a:pt x="20618" y="2945"/>
                </a:lnTo>
                <a:lnTo>
                  <a:pt x="21109" y="2945"/>
                </a:lnTo>
                <a:cubicBezTo>
                  <a:pt x="21380" y="2945"/>
                  <a:pt x="21600" y="2726"/>
                  <a:pt x="21600" y="2455"/>
                </a:cubicBezTo>
                <a:cubicBezTo>
                  <a:pt x="21600" y="2184"/>
                  <a:pt x="21380" y="1964"/>
                  <a:pt x="21109"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7" name="Shape 2565"/>
          <p:cNvSpPr/>
          <p:nvPr/>
        </p:nvSpPr>
        <p:spPr>
          <a:xfrm>
            <a:off x="7742237" y="8198191"/>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7855" y="8400"/>
                </a:moveTo>
                <a:lnTo>
                  <a:pt x="13745" y="8400"/>
                </a:lnTo>
                <a:lnTo>
                  <a:pt x="13745" y="9600"/>
                </a:lnTo>
                <a:lnTo>
                  <a:pt x="7855" y="9600"/>
                </a:lnTo>
                <a:cubicBezTo>
                  <a:pt x="7855" y="9600"/>
                  <a:pt x="7855" y="8400"/>
                  <a:pt x="7855" y="8400"/>
                </a:cubicBezTo>
                <a:close/>
                <a:moveTo>
                  <a:pt x="7855" y="10800"/>
                </a:moveTo>
                <a:lnTo>
                  <a:pt x="13745" y="10800"/>
                </a:lnTo>
                <a:cubicBezTo>
                  <a:pt x="14287" y="10800"/>
                  <a:pt x="14727" y="10262"/>
                  <a:pt x="14727" y="9600"/>
                </a:cubicBezTo>
                <a:lnTo>
                  <a:pt x="14727" y="8400"/>
                </a:lnTo>
                <a:cubicBezTo>
                  <a:pt x="14727" y="7737"/>
                  <a:pt x="14287" y="7200"/>
                  <a:pt x="13745" y="7200"/>
                </a:cubicBezTo>
                <a:lnTo>
                  <a:pt x="7855" y="7200"/>
                </a:lnTo>
                <a:cubicBezTo>
                  <a:pt x="7313" y="7200"/>
                  <a:pt x="6873" y="7737"/>
                  <a:pt x="6873" y="8400"/>
                </a:cubicBezTo>
                <a:lnTo>
                  <a:pt x="6873" y="9600"/>
                </a:lnTo>
                <a:cubicBezTo>
                  <a:pt x="6873" y="10262"/>
                  <a:pt x="7313" y="10800"/>
                  <a:pt x="7855" y="10800"/>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8" name="Shape 2566"/>
          <p:cNvSpPr/>
          <p:nvPr/>
        </p:nvSpPr>
        <p:spPr>
          <a:xfrm>
            <a:off x="8434566" y="8198191"/>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6382" y="12000"/>
                </a:moveTo>
                <a:cubicBezTo>
                  <a:pt x="6653" y="12000"/>
                  <a:pt x="6873" y="12268"/>
                  <a:pt x="6873" y="12599"/>
                </a:cubicBezTo>
                <a:cubicBezTo>
                  <a:pt x="6873" y="12931"/>
                  <a:pt x="6653" y="13199"/>
                  <a:pt x="6382" y="13199"/>
                </a:cubicBezTo>
                <a:cubicBezTo>
                  <a:pt x="6111" y="13199"/>
                  <a:pt x="5891" y="12931"/>
                  <a:pt x="5891" y="12599"/>
                </a:cubicBezTo>
                <a:cubicBezTo>
                  <a:pt x="5891" y="12268"/>
                  <a:pt x="6111" y="12000"/>
                  <a:pt x="6382" y="12000"/>
                </a:cubicBezTo>
                <a:moveTo>
                  <a:pt x="6382" y="14399"/>
                </a:moveTo>
                <a:cubicBezTo>
                  <a:pt x="7195" y="14399"/>
                  <a:pt x="7855" y="13594"/>
                  <a:pt x="7855" y="12599"/>
                </a:cubicBezTo>
                <a:cubicBezTo>
                  <a:pt x="7855" y="11606"/>
                  <a:pt x="7195" y="10800"/>
                  <a:pt x="6382" y="10800"/>
                </a:cubicBezTo>
                <a:cubicBezTo>
                  <a:pt x="5568" y="10800"/>
                  <a:pt x="4909" y="11606"/>
                  <a:pt x="4909" y="12599"/>
                </a:cubicBezTo>
                <a:cubicBezTo>
                  <a:pt x="4909" y="13594"/>
                  <a:pt x="5568" y="14399"/>
                  <a:pt x="6382" y="14399"/>
                </a:cubicBezTo>
                <a:moveTo>
                  <a:pt x="20618" y="3600"/>
                </a:moveTo>
                <a:lnTo>
                  <a:pt x="982" y="3600"/>
                </a:lnTo>
                <a:lnTo>
                  <a:pt x="982" y="1200"/>
                </a:lnTo>
                <a:lnTo>
                  <a:pt x="20618" y="1200"/>
                </a:lnTo>
                <a:cubicBezTo>
                  <a:pt x="20618" y="1200"/>
                  <a:pt x="20618" y="3600"/>
                  <a:pt x="20618" y="3600"/>
                </a:cubicBezTo>
                <a:close/>
                <a:moveTo>
                  <a:pt x="18655" y="20399"/>
                </a:moveTo>
                <a:lnTo>
                  <a:pt x="2945" y="20399"/>
                </a:lnTo>
                <a:lnTo>
                  <a:pt x="2945" y="4800"/>
                </a:lnTo>
                <a:lnTo>
                  <a:pt x="18655" y="4800"/>
                </a:lnTo>
                <a:cubicBezTo>
                  <a:pt x="18655" y="4800"/>
                  <a:pt x="18655" y="20399"/>
                  <a:pt x="18655" y="20399"/>
                </a:cubicBezTo>
                <a:close/>
                <a:moveTo>
                  <a:pt x="20618" y="0"/>
                </a:moveTo>
                <a:lnTo>
                  <a:pt x="982" y="0"/>
                </a:lnTo>
                <a:cubicBezTo>
                  <a:pt x="440" y="0"/>
                  <a:pt x="0" y="538"/>
                  <a:pt x="0" y="1200"/>
                </a:cubicBezTo>
                <a:lnTo>
                  <a:pt x="0" y="3600"/>
                </a:lnTo>
                <a:cubicBezTo>
                  <a:pt x="0" y="4263"/>
                  <a:pt x="440" y="4800"/>
                  <a:pt x="982" y="4800"/>
                </a:cubicBezTo>
                <a:lnTo>
                  <a:pt x="1964" y="4800"/>
                </a:lnTo>
                <a:lnTo>
                  <a:pt x="1964" y="20399"/>
                </a:lnTo>
                <a:cubicBezTo>
                  <a:pt x="1964" y="21062"/>
                  <a:pt x="2403" y="21600"/>
                  <a:pt x="2945" y="21600"/>
                </a:cubicBezTo>
                <a:lnTo>
                  <a:pt x="18655" y="21600"/>
                </a:lnTo>
                <a:cubicBezTo>
                  <a:pt x="19197" y="21600"/>
                  <a:pt x="19636" y="21062"/>
                  <a:pt x="19636" y="20399"/>
                </a:cubicBezTo>
                <a:lnTo>
                  <a:pt x="19636" y="4800"/>
                </a:lnTo>
                <a:lnTo>
                  <a:pt x="20618" y="4800"/>
                </a:lnTo>
                <a:cubicBezTo>
                  <a:pt x="21160" y="4800"/>
                  <a:pt x="21600" y="4263"/>
                  <a:pt x="21600" y="3600"/>
                </a:cubicBezTo>
                <a:lnTo>
                  <a:pt x="21600" y="1200"/>
                </a:lnTo>
                <a:cubicBezTo>
                  <a:pt x="21600" y="538"/>
                  <a:pt x="21160" y="0"/>
                  <a:pt x="20618" y="0"/>
                </a:cubicBezTo>
                <a:moveTo>
                  <a:pt x="10800" y="12000"/>
                </a:moveTo>
                <a:cubicBezTo>
                  <a:pt x="11071" y="12000"/>
                  <a:pt x="11291" y="12268"/>
                  <a:pt x="11291" y="12599"/>
                </a:cubicBezTo>
                <a:cubicBezTo>
                  <a:pt x="11291" y="12931"/>
                  <a:pt x="11071" y="13199"/>
                  <a:pt x="10800" y="13199"/>
                </a:cubicBezTo>
                <a:cubicBezTo>
                  <a:pt x="10529" y="13199"/>
                  <a:pt x="10309" y="12931"/>
                  <a:pt x="10309" y="12599"/>
                </a:cubicBezTo>
                <a:cubicBezTo>
                  <a:pt x="10309" y="12268"/>
                  <a:pt x="10529" y="12000"/>
                  <a:pt x="10800" y="12000"/>
                </a:cubicBezTo>
                <a:moveTo>
                  <a:pt x="10800" y="14399"/>
                </a:moveTo>
                <a:cubicBezTo>
                  <a:pt x="11614" y="14399"/>
                  <a:pt x="12273" y="13594"/>
                  <a:pt x="12273" y="12599"/>
                </a:cubicBezTo>
                <a:cubicBezTo>
                  <a:pt x="12273" y="11606"/>
                  <a:pt x="11614" y="10800"/>
                  <a:pt x="10800" y="10800"/>
                </a:cubicBezTo>
                <a:cubicBezTo>
                  <a:pt x="9986" y="10800"/>
                  <a:pt x="9327" y="11606"/>
                  <a:pt x="9327" y="12599"/>
                </a:cubicBezTo>
                <a:cubicBezTo>
                  <a:pt x="9327" y="13594"/>
                  <a:pt x="9986" y="14399"/>
                  <a:pt x="10800" y="14399"/>
                </a:cubicBezTo>
                <a:moveTo>
                  <a:pt x="15218" y="12000"/>
                </a:moveTo>
                <a:cubicBezTo>
                  <a:pt x="15489" y="12000"/>
                  <a:pt x="15709" y="12268"/>
                  <a:pt x="15709" y="12599"/>
                </a:cubicBezTo>
                <a:cubicBezTo>
                  <a:pt x="15709" y="12931"/>
                  <a:pt x="15489" y="13199"/>
                  <a:pt x="15218" y="13199"/>
                </a:cubicBezTo>
                <a:cubicBezTo>
                  <a:pt x="14947" y="13199"/>
                  <a:pt x="14727" y="12931"/>
                  <a:pt x="14727" y="12599"/>
                </a:cubicBezTo>
                <a:cubicBezTo>
                  <a:pt x="14727" y="12268"/>
                  <a:pt x="14947" y="12000"/>
                  <a:pt x="15218" y="12000"/>
                </a:cubicBezTo>
                <a:moveTo>
                  <a:pt x="15218" y="14399"/>
                </a:moveTo>
                <a:cubicBezTo>
                  <a:pt x="16032" y="14399"/>
                  <a:pt x="16691" y="13594"/>
                  <a:pt x="16691" y="12599"/>
                </a:cubicBezTo>
                <a:cubicBezTo>
                  <a:pt x="16691" y="11606"/>
                  <a:pt x="16032" y="10800"/>
                  <a:pt x="15218" y="10800"/>
                </a:cubicBezTo>
                <a:cubicBezTo>
                  <a:pt x="14405" y="10800"/>
                  <a:pt x="13745" y="11606"/>
                  <a:pt x="13745" y="12599"/>
                </a:cubicBezTo>
                <a:cubicBezTo>
                  <a:pt x="13745" y="13594"/>
                  <a:pt x="14405" y="14399"/>
                  <a:pt x="15218" y="1439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39" name="Shape 2567"/>
          <p:cNvSpPr/>
          <p:nvPr/>
        </p:nvSpPr>
        <p:spPr>
          <a:xfrm>
            <a:off x="9126894"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11782"/>
                </a:moveTo>
                <a:cubicBezTo>
                  <a:pt x="7584" y="11782"/>
                  <a:pt x="7364" y="12001"/>
                  <a:pt x="7364" y="12272"/>
                </a:cubicBezTo>
                <a:cubicBezTo>
                  <a:pt x="7364" y="12408"/>
                  <a:pt x="7419" y="12531"/>
                  <a:pt x="7507" y="12619"/>
                </a:cubicBezTo>
                <a:lnTo>
                  <a:pt x="10453" y="15565"/>
                </a:lnTo>
                <a:cubicBezTo>
                  <a:pt x="10542" y="15654"/>
                  <a:pt x="10665" y="15709"/>
                  <a:pt x="10800" y="15709"/>
                </a:cubicBezTo>
                <a:cubicBezTo>
                  <a:pt x="10935" y="15709"/>
                  <a:pt x="11058" y="15654"/>
                  <a:pt x="11147" y="15565"/>
                </a:cubicBezTo>
                <a:lnTo>
                  <a:pt x="14093" y="12619"/>
                </a:lnTo>
                <a:cubicBezTo>
                  <a:pt x="14181" y="12531"/>
                  <a:pt x="14236" y="12408"/>
                  <a:pt x="14236" y="12272"/>
                </a:cubicBezTo>
                <a:cubicBezTo>
                  <a:pt x="14236" y="12001"/>
                  <a:pt x="14016" y="11782"/>
                  <a:pt x="13745" y="11782"/>
                </a:cubicBezTo>
                <a:cubicBezTo>
                  <a:pt x="13610" y="11782"/>
                  <a:pt x="13487" y="11837"/>
                  <a:pt x="13398" y="11925"/>
                </a:cubicBezTo>
                <a:lnTo>
                  <a:pt x="11291" y="14033"/>
                </a:lnTo>
                <a:lnTo>
                  <a:pt x="11291" y="492"/>
                </a:lnTo>
                <a:lnTo>
                  <a:pt x="11291" y="491"/>
                </a:lnTo>
                <a:cubicBezTo>
                  <a:pt x="11291" y="220"/>
                  <a:pt x="11071" y="0"/>
                  <a:pt x="10800" y="0"/>
                </a:cubicBezTo>
                <a:cubicBezTo>
                  <a:pt x="10529" y="0"/>
                  <a:pt x="10309" y="220"/>
                  <a:pt x="10309" y="491"/>
                </a:cubicBezTo>
                <a:lnTo>
                  <a:pt x="10309" y="14033"/>
                </a:lnTo>
                <a:lnTo>
                  <a:pt x="8202" y="11925"/>
                </a:lnTo>
                <a:cubicBezTo>
                  <a:pt x="8113" y="11837"/>
                  <a:pt x="7990" y="11782"/>
                  <a:pt x="7855" y="117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0" name="Shape 2568"/>
          <p:cNvSpPr/>
          <p:nvPr/>
        </p:nvSpPr>
        <p:spPr>
          <a:xfrm>
            <a:off x="9819223"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4909"/>
                </a:moveTo>
                <a:lnTo>
                  <a:pt x="12764" y="4909"/>
                </a:lnTo>
                <a:cubicBezTo>
                  <a:pt x="12493" y="4909"/>
                  <a:pt x="12273" y="5129"/>
                  <a:pt x="12273" y="5400"/>
                </a:cubicBezTo>
                <a:cubicBezTo>
                  <a:pt x="12273" y="5671"/>
                  <a:pt x="12493" y="5891"/>
                  <a:pt x="12764" y="5891"/>
                </a:cubicBezTo>
                <a:lnTo>
                  <a:pt x="20618" y="5891"/>
                </a:lnTo>
                <a:lnTo>
                  <a:pt x="20618" y="7854"/>
                </a:lnTo>
                <a:lnTo>
                  <a:pt x="12764" y="7854"/>
                </a:lnTo>
                <a:cubicBezTo>
                  <a:pt x="12493" y="7854"/>
                  <a:pt x="12273" y="8074"/>
                  <a:pt x="12273" y="8345"/>
                </a:cubicBezTo>
                <a:cubicBezTo>
                  <a:pt x="12273" y="8617"/>
                  <a:pt x="12493" y="8836"/>
                  <a:pt x="12764" y="8836"/>
                </a:cubicBezTo>
                <a:lnTo>
                  <a:pt x="18655" y="8836"/>
                </a:lnTo>
                <a:lnTo>
                  <a:pt x="18655" y="20617"/>
                </a:lnTo>
                <a:lnTo>
                  <a:pt x="2945" y="20617"/>
                </a:lnTo>
                <a:lnTo>
                  <a:pt x="2945" y="8836"/>
                </a:lnTo>
                <a:lnTo>
                  <a:pt x="8836" y="8836"/>
                </a:lnTo>
                <a:cubicBezTo>
                  <a:pt x="9107" y="8836"/>
                  <a:pt x="9327" y="8617"/>
                  <a:pt x="9327" y="8345"/>
                </a:cubicBezTo>
                <a:cubicBezTo>
                  <a:pt x="9327" y="8074"/>
                  <a:pt x="9107" y="7854"/>
                  <a:pt x="8836" y="7854"/>
                </a:cubicBezTo>
                <a:lnTo>
                  <a:pt x="982" y="7854"/>
                </a:lnTo>
                <a:lnTo>
                  <a:pt x="982" y="5891"/>
                </a:lnTo>
                <a:lnTo>
                  <a:pt x="8836" y="5891"/>
                </a:lnTo>
                <a:cubicBezTo>
                  <a:pt x="9107" y="5891"/>
                  <a:pt x="9327" y="5671"/>
                  <a:pt x="9327" y="5400"/>
                </a:cubicBezTo>
                <a:cubicBezTo>
                  <a:pt x="9327" y="5129"/>
                  <a:pt x="9107" y="4909"/>
                  <a:pt x="8836" y="4909"/>
                </a:cubicBezTo>
                <a:lnTo>
                  <a:pt x="982" y="4909"/>
                </a:lnTo>
                <a:cubicBezTo>
                  <a:pt x="440" y="4909"/>
                  <a:pt x="0" y="5349"/>
                  <a:pt x="0" y="5891"/>
                </a:cubicBezTo>
                <a:lnTo>
                  <a:pt x="0" y="7854"/>
                </a:lnTo>
                <a:cubicBezTo>
                  <a:pt x="0" y="8396"/>
                  <a:pt x="440" y="8836"/>
                  <a:pt x="982" y="8836"/>
                </a:cubicBezTo>
                <a:lnTo>
                  <a:pt x="1964" y="8836"/>
                </a:lnTo>
                <a:lnTo>
                  <a:pt x="1964" y="20617"/>
                </a:lnTo>
                <a:cubicBezTo>
                  <a:pt x="1964" y="21159"/>
                  <a:pt x="2403" y="21600"/>
                  <a:pt x="2945" y="21600"/>
                </a:cubicBezTo>
                <a:lnTo>
                  <a:pt x="18655" y="21600"/>
                </a:lnTo>
                <a:cubicBezTo>
                  <a:pt x="19197" y="21600"/>
                  <a:pt x="19636" y="21159"/>
                  <a:pt x="19636" y="20617"/>
                </a:cubicBezTo>
                <a:lnTo>
                  <a:pt x="19636" y="8836"/>
                </a:lnTo>
                <a:lnTo>
                  <a:pt x="20618" y="8836"/>
                </a:lnTo>
                <a:cubicBezTo>
                  <a:pt x="21160" y="8836"/>
                  <a:pt x="21600" y="8396"/>
                  <a:pt x="21600" y="7854"/>
                </a:cubicBezTo>
                <a:lnTo>
                  <a:pt x="21600" y="5891"/>
                </a:lnTo>
                <a:cubicBezTo>
                  <a:pt x="21600" y="5349"/>
                  <a:pt x="21160" y="4909"/>
                  <a:pt x="20618" y="4909"/>
                </a:cubicBezTo>
                <a:moveTo>
                  <a:pt x="7855" y="3927"/>
                </a:moveTo>
                <a:cubicBezTo>
                  <a:pt x="7990" y="3927"/>
                  <a:pt x="8113" y="3872"/>
                  <a:pt x="8202" y="3784"/>
                </a:cubicBezTo>
                <a:lnTo>
                  <a:pt x="10309" y="1676"/>
                </a:lnTo>
                <a:lnTo>
                  <a:pt x="10309" y="15218"/>
                </a:lnTo>
                <a:lnTo>
                  <a:pt x="10309" y="15218"/>
                </a:lnTo>
                <a:cubicBezTo>
                  <a:pt x="10309" y="15489"/>
                  <a:pt x="10529" y="15709"/>
                  <a:pt x="10800" y="15709"/>
                </a:cubicBezTo>
                <a:cubicBezTo>
                  <a:pt x="11071" y="15709"/>
                  <a:pt x="11291" y="15489"/>
                  <a:pt x="11291" y="15218"/>
                </a:cubicBezTo>
                <a:lnTo>
                  <a:pt x="11291" y="1676"/>
                </a:lnTo>
                <a:lnTo>
                  <a:pt x="13398" y="3784"/>
                </a:lnTo>
                <a:cubicBezTo>
                  <a:pt x="13487" y="3872"/>
                  <a:pt x="13610" y="3927"/>
                  <a:pt x="13745" y="3927"/>
                </a:cubicBezTo>
                <a:cubicBezTo>
                  <a:pt x="14016" y="3927"/>
                  <a:pt x="14236" y="3708"/>
                  <a:pt x="14236" y="3436"/>
                </a:cubicBezTo>
                <a:cubicBezTo>
                  <a:pt x="14236" y="3301"/>
                  <a:pt x="14181" y="3178"/>
                  <a:pt x="14093" y="3089"/>
                </a:cubicBezTo>
                <a:lnTo>
                  <a:pt x="11147" y="144"/>
                </a:lnTo>
                <a:cubicBezTo>
                  <a:pt x="11058" y="55"/>
                  <a:pt x="10935" y="0"/>
                  <a:pt x="10800" y="0"/>
                </a:cubicBezTo>
                <a:cubicBezTo>
                  <a:pt x="10665" y="0"/>
                  <a:pt x="10542" y="55"/>
                  <a:pt x="10453" y="144"/>
                </a:cubicBezTo>
                <a:lnTo>
                  <a:pt x="7507" y="3089"/>
                </a:lnTo>
                <a:cubicBezTo>
                  <a:pt x="7419" y="3178"/>
                  <a:pt x="7364" y="3301"/>
                  <a:pt x="7364" y="3436"/>
                </a:cubicBezTo>
                <a:cubicBezTo>
                  <a:pt x="7364" y="3708"/>
                  <a:pt x="7584" y="3927"/>
                  <a:pt x="7855" y="39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1" name="Shape 2569"/>
          <p:cNvSpPr/>
          <p:nvPr/>
        </p:nvSpPr>
        <p:spPr>
          <a:xfrm>
            <a:off x="10511552"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8836"/>
                </a:moveTo>
                <a:lnTo>
                  <a:pt x="982" y="8836"/>
                </a:lnTo>
                <a:lnTo>
                  <a:pt x="982" y="6873"/>
                </a:lnTo>
                <a:lnTo>
                  <a:pt x="20618" y="6873"/>
                </a:lnTo>
                <a:cubicBezTo>
                  <a:pt x="20618" y="6873"/>
                  <a:pt x="20618" y="8836"/>
                  <a:pt x="20618" y="8836"/>
                </a:cubicBezTo>
                <a:close/>
                <a:moveTo>
                  <a:pt x="18655" y="20618"/>
                </a:moveTo>
                <a:lnTo>
                  <a:pt x="2945" y="20618"/>
                </a:lnTo>
                <a:lnTo>
                  <a:pt x="2945" y="9818"/>
                </a:lnTo>
                <a:lnTo>
                  <a:pt x="18655" y="9818"/>
                </a:lnTo>
                <a:cubicBezTo>
                  <a:pt x="18655" y="9818"/>
                  <a:pt x="18655" y="20618"/>
                  <a:pt x="18655" y="20618"/>
                </a:cubicBezTo>
                <a:close/>
                <a:moveTo>
                  <a:pt x="3927" y="982"/>
                </a:moveTo>
                <a:lnTo>
                  <a:pt x="11782" y="982"/>
                </a:lnTo>
                <a:lnTo>
                  <a:pt x="11782" y="3436"/>
                </a:lnTo>
                <a:cubicBezTo>
                  <a:pt x="11782" y="3708"/>
                  <a:pt x="12002" y="3927"/>
                  <a:pt x="12273" y="3927"/>
                </a:cubicBezTo>
                <a:lnTo>
                  <a:pt x="14727" y="3927"/>
                </a:lnTo>
                <a:lnTo>
                  <a:pt x="14727" y="5891"/>
                </a:lnTo>
                <a:lnTo>
                  <a:pt x="3927" y="5891"/>
                </a:lnTo>
                <a:cubicBezTo>
                  <a:pt x="3927" y="5891"/>
                  <a:pt x="3927" y="982"/>
                  <a:pt x="3927" y="982"/>
                </a:cubicBezTo>
                <a:close/>
                <a:moveTo>
                  <a:pt x="12764" y="1473"/>
                </a:moveTo>
                <a:lnTo>
                  <a:pt x="14236" y="2945"/>
                </a:lnTo>
                <a:lnTo>
                  <a:pt x="12764" y="2945"/>
                </a:lnTo>
                <a:cubicBezTo>
                  <a:pt x="12764" y="2945"/>
                  <a:pt x="12764" y="1473"/>
                  <a:pt x="12764" y="1473"/>
                </a:cubicBezTo>
                <a:close/>
                <a:moveTo>
                  <a:pt x="17673" y="1964"/>
                </a:moveTo>
                <a:lnTo>
                  <a:pt x="17673" y="5891"/>
                </a:lnTo>
                <a:lnTo>
                  <a:pt x="15709" y="5891"/>
                </a:lnTo>
                <a:lnTo>
                  <a:pt x="15709" y="2945"/>
                </a:lnTo>
                <a:lnTo>
                  <a:pt x="14727" y="1964"/>
                </a:lnTo>
                <a:cubicBezTo>
                  <a:pt x="14727" y="1964"/>
                  <a:pt x="17673" y="1964"/>
                  <a:pt x="17673" y="1964"/>
                </a:cubicBezTo>
                <a:close/>
                <a:moveTo>
                  <a:pt x="20618" y="5891"/>
                </a:moveTo>
                <a:lnTo>
                  <a:pt x="18655" y="5891"/>
                </a:lnTo>
                <a:lnTo>
                  <a:pt x="18655" y="1964"/>
                </a:lnTo>
                <a:cubicBezTo>
                  <a:pt x="18655" y="1422"/>
                  <a:pt x="18215" y="982"/>
                  <a:pt x="17673" y="982"/>
                </a:cubicBezTo>
                <a:lnTo>
                  <a:pt x="13745" y="982"/>
                </a:lnTo>
                <a:lnTo>
                  <a:pt x="12764" y="0"/>
                </a:lnTo>
                <a:lnTo>
                  <a:pt x="3927" y="0"/>
                </a:lnTo>
                <a:cubicBezTo>
                  <a:pt x="3385" y="0"/>
                  <a:pt x="2945" y="440"/>
                  <a:pt x="2945" y="982"/>
                </a:cubicBezTo>
                <a:lnTo>
                  <a:pt x="2945" y="5891"/>
                </a:lnTo>
                <a:lnTo>
                  <a:pt x="982" y="5891"/>
                </a:lnTo>
                <a:cubicBezTo>
                  <a:pt x="440" y="5891"/>
                  <a:pt x="0" y="6331"/>
                  <a:pt x="0" y="6873"/>
                </a:cubicBezTo>
                <a:lnTo>
                  <a:pt x="0" y="8836"/>
                </a:lnTo>
                <a:cubicBezTo>
                  <a:pt x="0" y="9379"/>
                  <a:pt x="440" y="9818"/>
                  <a:pt x="982" y="9818"/>
                </a:cubicBezTo>
                <a:lnTo>
                  <a:pt x="1964" y="9818"/>
                </a:lnTo>
                <a:lnTo>
                  <a:pt x="1964" y="20618"/>
                </a:lnTo>
                <a:cubicBezTo>
                  <a:pt x="1964" y="21160"/>
                  <a:pt x="2403" y="21600"/>
                  <a:pt x="2945" y="21600"/>
                </a:cubicBezTo>
                <a:lnTo>
                  <a:pt x="18655" y="21600"/>
                </a:lnTo>
                <a:cubicBezTo>
                  <a:pt x="19197" y="21600"/>
                  <a:pt x="19636" y="21160"/>
                  <a:pt x="19636" y="20618"/>
                </a:cubicBezTo>
                <a:lnTo>
                  <a:pt x="19636" y="9818"/>
                </a:lnTo>
                <a:lnTo>
                  <a:pt x="20618" y="9818"/>
                </a:lnTo>
                <a:cubicBezTo>
                  <a:pt x="21160" y="9818"/>
                  <a:pt x="21600" y="9379"/>
                  <a:pt x="21600" y="8836"/>
                </a:cubicBezTo>
                <a:lnTo>
                  <a:pt x="21600" y="6873"/>
                </a:lnTo>
                <a:cubicBezTo>
                  <a:pt x="21600" y="6331"/>
                  <a:pt x="21160" y="5891"/>
                  <a:pt x="20618" y="5891"/>
                </a:cubicBezTo>
                <a:moveTo>
                  <a:pt x="7855" y="12763"/>
                </a:moveTo>
                <a:lnTo>
                  <a:pt x="13745" y="12763"/>
                </a:lnTo>
                <a:lnTo>
                  <a:pt x="13745" y="13745"/>
                </a:lnTo>
                <a:lnTo>
                  <a:pt x="7855" y="13745"/>
                </a:lnTo>
                <a:cubicBezTo>
                  <a:pt x="7855" y="13745"/>
                  <a:pt x="7855" y="12763"/>
                  <a:pt x="7855" y="12763"/>
                </a:cubicBezTo>
                <a:close/>
                <a:moveTo>
                  <a:pt x="7855" y="14727"/>
                </a:moveTo>
                <a:lnTo>
                  <a:pt x="13745" y="14727"/>
                </a:lnTo>
                <a:cubicBezTo>
                  <a:pt x="14287" y="14727"/>
                  <a:pt x="14727" y="14287"/>
                  <a:pt x="14727" y="13745"/>
                </a:cubicBezTo>
                <a:lnTo>
                  <a:pt x="14727" y="12763"/>
                </a:lnTo>
                <a:cubicBezTo>
                  <a:pt x="14727" y="12221"/>
                  <a:pt x="14287" y="11782"/>
                  <a:pt x="13745" y="11782"/>
                </a:cubicBezTo>
                <a:lnTo>
                  <a:pt x="7855" y="11782"/>
                </a:lnTo>
                <a:cubicBezTo>
                  <a:pt x="7313" y="11782"/>
                  <a:pt x="6873" y="12221"/>
                  <a:pt x="6873" y="12763"/>
                </a:cubicBezTo>
                <a:lnTo>
                  <a:pt x="6873" y="13745"/>
                </a:lnTo>
                <a:cubicBezTo>
                  <a:pt x="6873" y="14287"/>
                  <a:pt x="7313" y="14727"/>
                  <a:pt x="7855" y="1472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2" name="Shape 2570"/>
          <p:cNvSpPr/>
          <p:nvPr/>
        </p:nvSpPr>
        <p:spPr>
          <a:xfrm>
            <a:off x="11203881" y="8173466"/>
            <a:ext cx="362648" cy="354406"/>
          </a:xfrm>
          <a:custGeom>
            <a:avLst/>
            <a:gdLst/>
            <a:ahLst/>
            <a:cxnLst>
              <a:cxn ang="0">
                <a:pos x="wd2" y="hd2"/>
              </a:cxn>
              <a:cxn ang="5400000">
                <a:pos x="wd2" y="hd2"/>
              </a:cxn>
              <a:cxn ang="10800000">
                <a:pos x="wd2" y="hd2"/>
              </a:cxn>
              <a:cxn ang="16200000">
                <a:pos x="wd2" y="hd2"/>
              </a:cxn>
            </a:cxnLst>
            <a:rect l="0" t="0" r="r" b="b"/>
            <a:pathLst>
              <a:path w="21600" h="21319" extrusionOk="0">
                <a:moveTo>
                  <a:pt x="7530" y="4197"/>
                </a:moveTo>
                <a:lnTo>
                  <a:pt x="6680" y="3701"/>
                </a:lnTo>
                <a:lnTo>
                  <a:pt x="6189" y="4560"/>
                </a:lnTo>
                <a:lnTo>
                  <a:pt x="7040" y="5056"/>
                </a:lnTo>
                <a:cubicBezTo>
                  <a:pt x="7040" y="5056"/>
                  <a:pt x="7530" y="4197"/>
                  <a:pt x="7530" y="4197"/>
                </a:cubicBezTo>
                <a:close/>
                <a:moveTo>
                  <a:pt x="8512" y="2479"/>
                </a:moveTo>
                <a:lnTo>
                  <a:pt x="7662" y="1984"/>
                </a:lnTo>
                <a:lnTo>
                  <a:pt x="7171" y="2843"/>
                </a:lnTo>
                <a:lnTo>
                  <a:pt x="8021" y="3339"/>
                </a:lnTo>
                <a:cubicBezTo>
                  <a:pt x="8021" y="3339"/>
                  <a:pt x="8512" y="2479"/>
                  <a:pt x="8512" y="2479"/>
                </a:cubicBezTo>
                <a:close/>
                <a:moveTo>
                  <a:pt x="20618" y="8428"/>
                </a:moveTo>
                <a:lnTo>
                  <a:pt x="982" y="8428"/>
                </a:lnTo>
                <a:lnTo>
                  <a:pt x="982" y="6445"/>
                </a:lnTo>
                <a:lnTo>
                  <a:pt x="20618" y="6445"/>
                </a:lnTo>
                <a:cubicBezTo>
                  <a:pt x="20618" y="6445"/>
                  <a:pt x="20618" y="8428"/>
                  <a:pt x="20618" y="8428"/>
                </a:cubicBezTo>
                <a:close/>
                <a:moveTo>
                  <a:pt x="18655" y="20327"/>
                </a:moveTo>
                <a:lnTo>
                  <a:pt x="2945" y="20327"/>
                </a:lnTo>
                <a:lnTo>
                  <a:pt x="2945" y="9420"/>
                </a:lnTo>
                <a:lnTo>
                  <a:pt x="18655" y="9420"/>
                </a:lnTo>
                <a:cubicBezTo>
                  <a:pt x="18655" y="9420"/>
                  <a:pt x="18655" y="20327"/>
                  <a:pt x="18655" y="20327"/>
                </a:cubicBezTo>
                <a:close/>
                <a:moveTo>
                  <a:pt x="6811" y="1488"/>
                </a:moveTo>
                <a:cubicBezTo>
                  <a:pt x="7083" y="1014"/>
                  <a:pt x="7683" y="851"/>
                  <a:pt x="8153" y="1125"/>
                </a:cubicBezTo>
                <a:lnTo>
                  <a:pt x="9854" y="2117"/>
                </a:lnTo>
                <a:lnTo>
                  <a:pt x="7946" y="5454"/>
                </a:lnTo>
                <a:lnTo>
                  <a:pt x="5759" y="5454"/>
                </a:lnTo>
                <a:lnTo>
                  <a:pt x="5698" y="5419"/>
                </a:lnTo>
                <a:lnTo>
                  <a:pt x="5678" y="5454"/>
                </a:lnTo>
                <a:lnTo>
                  <a:pt x="4545" y="5454"/>
                </a:lnTo>
                <a:cubicBezTo>
                  <a:pt x="4545" y="5454"/>
                  <a:pt x="6811" y="1488"/>
                  <a:pt x="6811" y="1488"/>
                </a:cubicBezTo>
                <a:close/>
                <a:moveTo>
                  <a:pt x="15577" y="5454"/>
                </a:moveTo>
                <a:lnTo>
                  <a:pt x="9079" y="5454"/>
                </a:lnTo>
                <a:lnTo>
                  <a:pt x="10704" y="2612"/>
                </a:lnTo>
                <a:cubicBezTo>
                  <a:pt x="10704" y="2612"/>
                  <a:pt x="15577" y="5454"/>
                  <a:pt x="15577" y="5454"/>
                </a:cubicBezTo>
                <a:close/>
                <a:moveTo>
                  <a:pt x="15930" y="2759"/>
                </a:moveTo>
                <a:cubicBezTo>
                  <a:pt x="16454" y="2617"/>
                  <a:pt x="16991" y="2931"/>
                  <a:pt x="17132" y="3460"/>
                </a:cubicBezTo>
                <a:lnTo>
                  <a:pt x="17661" y="5454"/>
                </a:lnTo>
                <a:lnTo>
                  <a:pt x="17540" y="5454"/>
                </a:lnTo>
                <a:lnTo>
                  <a:pt x="16279" y="4718"/>
                </a:lnTo>
                <a:lnTo>
                  <a:pt x="16438" y="4674"/>
                </a:lnTo>
                <a:lnTo>
                  <a:pt x="16184" y="3716"/>
                </a:lnTo>
                <a:lnTo>
                  <a:pt x="15236" y="3973"/>
                </a:lnTo>
                <a:lnTo>
                  <a:pt x="15279" y="4135"/>
                </a:lnTo>
                <a:lnTo>
                  <a:pt x="14076" y="3434"/>
                </a:lnTo>
                <a:lnTo>
                  <a:pt x="14033" y="3272"/>
                </a:lnTo>
                <a:cubicBezTo>
                  <a:pt x="14033" y="3272"/>
                  <a:pt x="15930" y="2759"/>
                  <a:pt x="15930" y="2759"/>
                </a:cubicBezTo>
                <a:close/>
                <a:moveTo>
                  <a:pt x="20618" y="5454"/>
                </a:moveTo>
                <a:lnTo>
                  <a:pt x="18678" y="5454"/>
                </a:lnTo>
                <a:lnTo>
                  <a:pt x="18081" y="3203"/>
                </a:lnTo>
                <a:cubicBezTo>
                  <a:pt x="17800" y="2145"/>
                  <a:pt x="16724" y="1518"/>
                  <a:pt x="15676" y="1801"/>
                </a:cubicBezTo>
                <a:lnTo>
                  <a:pt x="12671" y="2615"/>
                </a:lnTo>
                <a:lnTo>
                  <a:pt x="8644" y="266"/>
                </a:lnTo>
                <a:cubicBezTo>
                  <a:pt x="7704" y="-281"/>
                  <a:pt x="6504" y="44"/>
                  <a:pt x="5961" y="992"/>
                </a:cubicBezTo>
                <a:lnTo>
                  <a:pt x="3410" y="5454"/>
                </a:lnTo>
                <a:lnTo>
                  <a:pt x="982" y="5454"/>
                </a:lnTo>
                <a:cubicBezTo>
                  <a:pt x="440" y="5454"/>
                  <a:pt x="0" y="5898"/>
                  <a:pt x="0" y="6445"/>
                </a:cubicBezTo>
                <a:lnTo>
                  <a:pt x="0" y="8428"/>
                </a:lnTo>
                <a:cubicBezTo>
                  <a:pt x="0" y="8977"/>
                  <a:pt x="440" y="9420"/>
                  <a:pt x="982" y="9420"/>
                </a:cubicBezTo>
                <a:lnTo>
                  <a:pt x="1964" y="9420"/>
                </a:lnTo>
                <a:lnTo>
                  <a:pt x="1964" y="20327"/>
                </a:lnTo>
                <a:cubicBezTo>
                  <a:pt x="1964" y="20875"/>
                  <a:pt x="2403" y="21319"/>
                  <a:pt x="2945" y="21319"/>
                </a:cubicBezTo>
                <a:lnTo>
                  <a:pt x="18655" y="21319"/>
                </a:lnTo>
                <a:cubicBezTo>
                  <a:pt x="19197" y="21319"/>
                  <a:pt x="19636" y="20875"/>
                  <a:pt x="19636" y="20327"/>
                </a:cubicBezTo>
                <a:lnTo>
                  <a:pt x="19636" y="9420"/>
                </a:lnTo>
                <a:lnTo>
                  <a:pt x="20618" y="9420"/>
                </a:lnTo>
                <a:cubicBezTo>
                  <a:pt x="21160" y="9420"/>
                  <a:pt x="21600" y="8977"/>
                  <a:pt x="21600" y="8428"/>
                </a:cubicBezTo>
                <a:lnTo>
                  <a:pt x="21600" y="6445"/>
                </a:lnTo>
                <a:cubicBezTo>
                  <a:pt x="21600" y="5898"/>
                  <a:pt x="21160" y="5454"/>
                  <a:pt x="20618" y="5454"/>
                </a:cubicBezTo>
                <a:moveTo>
                  <a:pt x="7855" y="12395"/>
                </a:moveTo>
                <a:lnTo>
                  <a:pt x="13745" y="12395"/>
                </a:lnTo>
                <a:lnTo>
                  <a:pt x="13745" y="13386"/>
                </a:lnTo>
                <a:lnTo>
                  <a:pt x="7855" y="13386"/>
                </a:lnTo>
                <a:cubicBezTo>
                  <a:pt x="7855" y="13386"/>
                  <a:pt x="7855" y="12395"/>
                  <a:pt x="7855" y="12395"/>
                </a:cubicBezTo>
                <a:close/>
                <a:moveTo>
                  <a:pt x="7855" y="14378"/>
                </a:moveTo>
                <a:lnTo>
                  <a:pt x="13745" y="14378"/>
                </a:lnTo>
                <a:cubicBezTo>
                  <a:pt x="14288" y="14378"/>
                  <a:pt x="14727" y="13934"/>
                  <a:pt x="14727" y="13386"/>
                </a:cubicBezTo>
                <a:lnTo>
                  <a:pt x="14727" y="12395"/>
                </a:lnTo>
                <a:cubicBezTo>
                  <a:pt x="14727" y="11847"/>
                  <a:pt x="14288" y="11403"/>
                  <a:pt x="13745" y="11403"/>
                </a:cubicBezTo>
                <a:lnTo>
                  <a:pt x="7855" y="11403"/>
                </a:lnTo>
                <a:cubicBezTo>
                  <a:pt x="7312" y="11403"/>
                  <a:pt x="6873" y="11847"/>
                  <a:pt x="6873" y="12395"/>
                </a:cubicBezTo>
                <a:lnTo>
                  <a:pt x="6873" y="13386"/>
                </a:lnTo>
                <a:cubicBezTo>
                  <a:pt x="6873" y="13934"/>
                  <a:pt x="7312" y="14378"/>
                  <a:pt x="7855" y="1437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3" name="Shape 2571"/>
          <p:cNvSpPr/>
          <p:nvPr/>
        </p:nvSpPr>
        <p:spPr>
          <a:xfrm>
            <a:off x="11896209"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4" name="Shape 2572"/>
          <p:cNvSpPr/>
          <p:nvPr/>
        </p:nvSpPr>
        <p:spPr>
          <a:xfrm>
            <a:off x="12588538"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9818" y="8836"/>
                </a:lnTo>
                <a:lnTo>
                  <a:pt x="9818" y="4909"/>
                </a:lnTo>
                <a:cubicBezTo>
                  <a:pt x="9818" y="4638"/>
                  <a:pt x="9599" y="4418"/>
                  <a:pt x="9327" y="4418"/>
                </a:cubicBezTo>
                <a:cubicBezTo>
                  <a:pt x="9056" y="4418"/>
                  <a:pt x="8836" y="4638"/>
                  <a:pt x="8836" y="4909"/>
                </a:cubicBezTo>
                <a:lnTo>
                  <a:pt x="8836" y="8836"/>
                </a:lnTo>
                <a:lnTo>
                  <a:pt x="4909" y="8836"/>
                </a:lnTo>
                <a:cubicBezTo>
                  <a:pt x="4638" y="8836"/>
                  <a:pt x="4418" y="9056"/>
                  <a:pt x="4418" y="9327"/>
                </a:cubicBezTo>
                <a:cubicBezTo>
                  <a:pt x="4418" y="9599"/>
                  <a:pt x="4638" y="9818"/>
                  <a:pt x="4909" y="9818"/>
                </a:cubicBezTo>
                <a:lnTo>
                  <a:pt x="8836" y="9818"/>
                </a:lnTo>
                <a:lnTo>
                  <a:pt x="8836" y="13745"/>
                </a:lnTo>
                <a:cubicBezTo>
                  <a:pt x="8836" y="14017"/>
                  <a:pt x="9056" y="14236"/>
                  <a:pt x="9327" y="14236"/>
                </a:cubicBezTo>
                <a:cubicBezTo>
                  <a:pt x="9599" y="14236"/>
                  <a:pt x="9818" y="14017"/>
                  <a:pt x="9818" y="13745"/>
                </a:cubicBezTo>
                <a:lnTo>
                  <a:pt x="9818" y="9818"/>
                </a:lnTo>
                <a:lnTo>
                  <a:pt x="13745" y="9818"/>
                </a:lnTo>
                <a:cubicBezTo>
                  <a:pt x="14017" y="9818"/>
                  <a:pt x="14236" y="9599"/>
                  <a:pt x="14236" y="9327"/>
                </a:cubicBezTo>
                <a:cubicBezTo>
                  <a:pt x="14236" y="9056"/>
                  <a:pt x="14017" y="8836"/>
                  <a:pt x="13745"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5" name="Shape 2573"/>
          <p:cNvSpPr/>
          <p:nvPr/>
        </p:nvSpPr>
        <p:spPr>
          <a:xfrm>
            <a:off x="13280867"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327" y="17673"/>
                </a:moveTo>
                <a:cubicBezTo>
                  <a:pt x="4718" y="17673"/>
                  <a:pt x="982" y="13936"/>
                  <a:pt x="982" y="9327"/>
                </a:cubicBezTo>
                <a:cubicBezTo>
                  <a:pt x="982" y="4718"/>
                  <a:pt x="4718" y="982"/>
                  <a:pt x="9327" y="982"/>
                </a:cubicBezTo>
                <a:cubicBezTo>
                  <a:pt x="13936" y="982"/>
                  <a:pt x="17673" y="4718"/>
                  <a:pt x="17673" y="9327"/>
                </a:cubicBezTo>
                <a:cubicBezTo>
                  <a:pt x="17673" y="13936"/>
                  <a:pt x="13936" y="17673"/>
                  <a:pt x="9327" y="17673"/>
                </a:cubicBezTo>
                <a:moveTo>
                  <a:pt x="21456" y="20762"/>
                </a:moveTo>
                <a:lnTo>
                  <a:pt x="16253" y="15559"/>
                </a:lnTo>
                <a:cubicBezTo>
                  <a:pt x="17741" y="13907"/>
                  <a:pt x="18655" y="11726"/>
                  <a:pt x="18655" y="9327"/>
                </a:cubicBezTo>
                <a:cubicBezTo>
                  <a:pt x="18655" y="4176"/>
                  <a:pt x="14479" y="0"/>
                  <a:pt x="9327" y="0"/>
                </a:cubicBezTo>
                <a:cubicBezTo>
                  <a:pt x="4176" y="0"/>
                  <a:pt x="0" y="4176"/>
                  <a:pt x="0" y="9327"/>
                </a:cubicBezTo>
                <a:cubicBezTo>
                  <a:pt x="0" y="14479"/>
                  <a:pt x="4176" y="18655"/>
                  <a:pt x="9327" y="18655"/>
                </a:cubicBezTo>
                <a:cubicBezTo>
                  <a:pt x="11726" y="18655"/>
                  <a:pt x="13907" y="17742"/>
                  <a:pt x="15559" y="16253"/>
                </a:cubicBezTo>
                <a:lnTo>
                  <a:pt x="20762" y="21456"/>
                </a:lnTo>
                <a:cubicBezTo>
                  <a:pt x="20851" y="21546"/>
                  <a:pt x="20973" y="21600"/>
                  <a:pt x="21109" y="21600"/>
                </a:cubicBezTo>
                <a:cubicBezTo>
                  <a:pt x="21380" y="21600"/>
                  <a:pt x="21600" y="21381"/>
                  <a:pt x="21600" y="21109"/>
                </a:cubicBezTo>
                <a:cubicBezTo>
                  <a:pt x="21600" y="20974"/>
                  <a:pt x="21545" y="20851"/>
                  <a:pt x="21456" y="20762"/>
                </a:cubicBezTo>
                <a:moveTo>
                  <a:pt x="13745" y="8836"/>
                </a:moveTo>
                <a:lnTo>
                  <a:pt x="4909" y="8836"/>
                </a:lnTo>
                <a:cubicBezTo>
                  <a:pt x="4638" y="8836"/>
                  <a:pt x="4418" y="9056"/>
                  <a:pt x="4418" y="9327"/>
                </a:cubicBezTo>
                <a:cubicBezTo>
                  <a:pt x="4418" y="9599"/>
                  <a:pt x="4638" y="9818"/>
                  <a:pt x="4909" y="9818"/>
                </a:cubicBezTo>
                <a:lnTo>
                  <a:pt x="13745" y="9818"/>
                </a:lnTo>
                <a:cubicBezTo>
                  <a:pt x="14017" y="9818"/>
                  <a:pt x="14236" y="9599"/>
                  <a:pt x="14236" y="9327"/>
                </a:cubicBezTo>
                <a:cubicBezTo>
                  <a:pt x="14236" y="9056"/>
                  <a:pt x="14017" y="8836"/>
                  <a:pt x="13745" y="88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6" name="Shape 2574"/>
          <p:cNvSpPr/>
          <p:nvPr/>
        </p:nvSpPr>
        <p:spPr>
          <a:xfrm>
            <a:off x="13989680" y="8165223"/>
            <a:ext cx="329680"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4909"/>
                </a:moveTo>
                <a:cubicBezTo>
                  <a:pt x="5432" y="4909"/>
                  <a:pt x="1080" y="4030"/>
                  <a:pt x="1080" y="2945"/>
                </a:cubicBezTo>
                <a:cubicBezTo>
                  <a:pt x="1080" y="1861"/>
                  <a:pt x="5432" y="982"/>
                  <a:pt x="10800" y="982"/>
                </a:cubicBezTo>
                <a:cubicBezTo>
                  <a:pt x="16168" y="982"/>
                  <a:pt x="20520" y="1861"/>
                  <a:pt x="20520" y="2945"/>
                </a:cubicBezTo>
                <a:cubicBezTo>
                  <a:pt x="20520" y="4030"/>
                  <a:pt x="16168" y="4909"/>
                  <a:pt x="10800" y="4909"/>
                </a:cubicBezTo>
                <a:moveTo>
                  <a:pt x="16305" y="8659"/>
                </a:moveTo>
                <a:cubicBezTo>
                  <a:pt x="14130" y="10260"/>
                  <a:pt x="11880" y="11916"/>
                  <a:pt x="11880" y="14727"/>
                </a:cubicBezTo>
                <a:cubicBezTo>
                  <a:pt x="11880" y="17561"/>
                  <a:pt x="11880" y="19270"/>
                  <a:pt x="11642" y="20135"/>
                </a:cubicBezTo>
                <a:cubicBezTo>
                  <a:pt x="11522" y="20573"/>
                  <a:pt x="11509" y="20618"/>
                  <a:pt x="10800" y="20618"/>
                </a:cubicBezTo>
                <a:cubicBezTo>
                  <a:pt x="10091" y="20618"/>
                  <a:pt x="10078" y="20573"/>
                  <a:pt x="9957" y="20135"/>
                </a:cubicBezTo>
                <a:cubicBezTo>
                  <a:pt x="9818" y="19627"/>
                  <a:pt x="9761" y="18820"/>
                  <a:pt x="9738" y="17673"/>
                </a:cubicBezTo>
                <a:lnTo>
                  <a:pt x="10260" y="17673"/>
                </a:lnTo>
                <a:cubicBezTo>
                  <a:pt x="10558" y="17673"/>
                  <a:pt x="10800" y="17453"/>
                  <a:pt x="10800" y="17182"/>
                </a:cubicBezTo>
                <a:cubicBezTo>
                  <a:pt x="10800" y="16911"/>
                  <a:pt x="10558" y="16691"/>
                  <a:pt x="10260" y="16691"/>
                </a:cubicBezTo>
                <a:lnTo>
                  <a:pt x="9724" y="16691"/>
                </a:lnTo>
                <a:cubicBezTo>
                  <a:pt x="9722" y="16381"/>
                  <a:pt x="9721" y="16059"/>
                  <a:pt x="9721" y="15709"/>
                </a:cubicBezTo>
                <a:lnTo>
                  <a:pt x="10260" y="15709"/>
                </a:lnTo>
                <a:cubicBezTo>
                  <a:pt x="10558" y="15709"/>
                  <a:pt x="10800" y="15489"/>
                  <a:pt x="10800" y="15218"/>
                </a:cubicBezTo>
                <a:cubicBezTo>
                  <a:pt x="10800" y="14947"/>
                  <a:pt x="10558" y="14727"/>
                  <a:pt x="10260" y="14727"/>
                </a:cubicBezTo>
                <a:lnTo>
                  <a:pt x="9720" y="14727"/>
                </a:lnTo>
                <a:cubicBezTo>
                  <a:pt x="9720" y="11916"/>
                  <a:pt x="7470" y="10260"/>
                  <a:pt x="5295" y="8659"/>
                </a:cubicBezTo>
                <a:cubicBezTo>
                  <a:pt x="3543" y="7370"/>
                  <a:pt x="1872" y="6139"/>
                  <a:pt x="1294" y="4344"/>
                </a:cubicBezTo>
                <a:cubicBezTo>
                  <a:pt x="3119" y="5266"/>
                  <a:pt x="6691" y="5891"/>
                  <a:pt x="10800" y="5891"/>
                </a:cubicBezTo>
                <a:cubicBezTo>
                  <a:pt x="14905" y="5891"/>
                  <a:pt x="18475" y="5266"/>
                  <a:pt x="20302" y="4347"/>
                </a:cubicBezTo>
                <a:cubicBezTo>
                  <a:pt x="19721" y="6143"/>
                  <a:pt x="18053" y="7373"/>
                  <a:pt x="16305" y="8659"/>
                </a:cubicBezTo>
                <a:moveTo>
                  <a:pt x="10800" y="0"/>
                </a:moveTo>
                <a:cubicBezTo>
                  <a:pt x="4835" y="0"/>
                  <a:pt x="0" y="1319"/>
                  <a:pt x="0" y="2945"/>
                </a:cubicBezTo>
                <a:cubicBezTo>
                  <a:pt x="0" y="8836"/>
                  <a:pt x="8640" y="9818"/>
                  <a:pt x="8640" y="14727"/>
                </a:cubicBezTo>
                <a:lnTo>
                  <a:pt x="8640" y="15217"/>
                </a:lnTo>
                <a:lnTo>
                  <a:pt x="8640" y="15218"/>
                </a:lnTo>
                <a:lnTo>
                  <a:pt x="8640" y="15219"/>
                </a:lnTo>
                <a:cubicBezTo>
                  <a:pt x="8641" y="15938"/>
                  <a:pt x="8642" y="16572"/>
                  <a:pt x="8649" y="17142"/>
                </a:cubicBezTo>
                <a:cubicBezTo>
                  <a:pt x="8647" y="17155"/>
                  <a:pt x="8640" y="17168"/>
                  <a:pt x="8640" y="17182"/>
                </a:cubicBezTo>
                <a:cubicBezTo>
                  <a:pt x="8640" y="17199"/>
                  <a:pt x="8648" y="17212"/>
                  <a:pt x="8651" y="17230"/>
                </a:cubicBezTo>
                <a:cubicBezTo>
                  <a:pt x="8699" y="20896"/>
                  <a:pt x="8995" y="21600"/>
                  <a:pt x="10800" y="21600"/>
                </a:cubicBezTo>
                <a:cubicBezTo>
                  <a:pt x="12960" y="21600"/>
                  <a:pt x="12960" y="20618"/>
                  <a:pt x="12960" y="14727"/>
                </a:cubicBezTo>
                <a:cubicBezTo>
                  <a:pt x="12960" y="9818"/>
                  <a:pt x="21600" y="8836"/>
                  <a:pt x="21600" y="2945"/>
                </a:cubicBezTo>
                <a:cubicBezTo>
                  <a:pt x="21600" y="1319"/>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7" name="Shape 2575"/>
          <p:cNvSpPr/>
          <p:nvPr/>
        </p:nvSpPr>
        <p:spPr>
          <a:xfrm>
            <a:off x="7742237"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8655" y="14727"/>
                </a:lnTo>
                <a:lnTo>
                  <a:pt x="18655" y="12273"/>
                </a:lnTo>
                <a:cubicBezTo>
                  <a:pt x="18655" y="12002"/>
                  <a:pt x="18434" y="11782"/>
                  <a:pt x="18164" y="11782"/>
                </a:cubicBezTo>
                <a:cubicBezTo>
                  <a:pt x="17893" y="11782"/>
                  <a:pt x="17673" y="12002"/>
                  <a:pt x="17673" y="12273"/>
                </a:cubicBezTo>
                <a:lnTo>
                  <a:pt x="17673" y="14727"/>
                </a:lnTo>
                <a:lnTo>
                  <a:pt x="15218" y="14727"/>
                </a:lnTo>
                <a:cubicBezTo>
                  <a:pt x="14947" y="14727"/>
                  <a:pt x="14727" y="14947"/>
                  <a:pt x="14727" y="15218"/>
                </a:cubicBezTo>
                <a:cubicBezTo>
                  <a:pt x="14727" y="15490"/>
                  <a:pt x="14947" y="15709"/>
                  <a:pt x="15218" y="15709"/>
                </a:cubicBezTo>
                <a:lnTo>
                  <a:pt x="17673" y="15709"/>
                </a:lnTo>
                <a:lnTo>
                  <a:pt x="17673" y="18164"/>
                </a:lnTo>
                <a:cubicBezTo>
                  <a:pt x="17673" y="18435"/>
                  <a:pt x="17893" y="18655"/>
                  <a:pt x="18164" y="18655"/>
                </a:cubicBezTo>
                <a:cubicBezTo>
                  <a:pt x="18434" y="18655"/>
                  <a:pt x="18655" y="18435"/>
                  <a:pt x="18655" y="18164"/>
                </a:cubicBezTo>
                <a:lnTo>
                  <a:pt x="18655" y="15709"/>
                </a:ln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8" name="Shape 2576"/>
          <p:cNvSpPr/>
          <p:nvPr/>
        </p:nvSpPr>
        <p:spPr>
          <a:xfrm>
            <a:off x="8434566"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1109" y="14727"/>
                </a:moveTo>
                <a:lnTo>
                  <a:pt x="15218" y="14727"/>
                </a:lnTo>
                <a:cubicBezTo>
                  <a:pt x="14947" y="14727"/>
                  <a:pt x="14727" y="14947"/>
                  <a:pt x="14727" y="15218"/>
                </a:cubicBezTo>
                <a:cubicBezTo>
                  <a:pt x="14727" y="15490"/>
                  <a:pt x="14947" y="15709"/>
                  <a:pt x="15218" y="15709"/>
                </a:cubicBezTo>
                <a:lnTo>
                  <a:pt x="21109" y="15709"/>
                </a:lnTo>
                <a:cubicBezTo>
                  <a:pt x="21380" y="15709"/>
                  <a:pt x="21600" y="15490"/>
                  <a:pt x="21600" y="15218"/>
                </a:cubicBezTo>
                <a:cubicBezTo>
                  <a:pt x="21600" y="14947"/>
                  <a:pt x="21380" y="14727"/>
                  <a:pt x="21109" y="14727"/>
                </a:cubicBezTo>
                <a:moveTo>
                  <a:pt x="14823" y="8659"/>
                </a:moveTo>
                <a:cubicBezTo>
                  <a:pt x="12845" y="10260"/>
                  <a:pt x="10800" y="11916"/>
                  <a:pt x="10800" y="14727"/>
                </a:cubicBezTo>
                <a:cubicBezTo>
                  <a:pt x="10800" y="17561"/>
                  <a:pt x="10800" y="19270"/>
                  <a:pt x="10584" y="20135"/>
                </a:cubicBezTo>
                <a:cubicBezTo>
                  <a:pt x="10474" y="20573"/>
                  <a:pt x="10463" y="20618"/>
                  <a:pt x="9818" y="20618"/>
                </a:cubicBezTo>
                <a:cubicBezTo>
                  <a:pt x="9173" y="20618"/>
                  <a:pt x="9162" y="20573"/>
                  <a:pt x="9052" y="20135"/>
                </a:cubicBezTo>
                <a:cubicBezTo>
                  <a:pt x="8926" y="19627"/>
                  <a:pt x="8874" y="18820"/>
                  <a:pt x="8853" y="17673"/>
                </a:cubicBezTo>
                <a:lnTo>
                  <a:pt x="9327" y="17673"/>
                </a:lnTo>
                <a:cubicBezTo>
                  <a:pt x="9598" y="17673"/>
                  <a:pt x="9818" y="17453"/>
                  <a:pt x="9818" y="17182"/>
                </a:cubicBezTo>
                <a:cubicBezTo>
                  <a:pt x="9818" y="16910"/>
                  <a:pt x="9598" y="16691"/>
                  <a:pt x="9327" y="16691"/>
                </a:cubicBezTo>
                <a:lnTo>
                  <a:pt x="8840" y="16691"/>
                </a:lnTo>
                <a:cubicBezTo>
                  <a:pt x="8838" y="16381"/>
                  <a:pt x="8837" y="16059"/>
                  <a:pt x="8837" y="15709"/>
                </a:cubicBezTo>
                <a:lnTo>
                  <a:pt x="9327" y="15709"/>
                </a:lnTo>
                <a:cubicBezTo>
                  <a:pt x="9598" y="15709"/>
                  <a:pt x="9818" y="15490"/>
                  <a:pt x="9818" y="15218"/>
                </a:cubicBezTo>
                <a:cubicBezTo>
                  <a:pt x="9818" y="14947"/>
                  <a:pt x="9598" y="14727"/>
                  <a:pt x="9327" y="14727"/>
                </a:cubicBezTo>
                <a:lnTo>
                  <a:pt x="8836" y="14727"/>
                </a:lnTo>
                <a:cubicBezTo>
                  <a:pt x="8836" y="11916"/>
                  <a:pt x="6791" y="10260"/>
                  <a:pt x="4813" y="8659"/>
                </a:cubicBezTo>
                <a:cubicBezTo>
                  <a:pt x="3221" y="7370"/>
                  <a:pt x="1702" y="6139"/>
                  <a:pt x="1176" y="4344"/>
                </a:cubicBezTo>
                <a:cubicBezTo>
                  <a:pt x="2835" y="5266"/>
                  <a:pt x="6083" y="5891"/>
                  <a:pt x="9818" y="5891"/>
                </a:cubicBezTo>
                <a:cubicBezTo>
                  <a:pt x="13550" y="5891"/>
                  <a:pt x="16795" y="5266"/>
                  <a:pt x="18456" y="4347"/>
                </a:cubicBezTo>
                <a:cubicBezTo>
                  <a:pt x="17928" y="6143"/>
                  <a:pt x="16412" y="7373"/>
                  <a:pt x="14823" y="8659"/>
                </a:cubicBezTo>
                <a:moveTo>
                  <a:pt x="982" y="2945"/>
                </a:moveTo>
                <a:cubicBezTo>
                  <a:pt x="982" y="1861"/>
                  <a:pt x="4938" y="982"/>
                  <a:pt x="9818" y="982"/>
                </a:cubicBezTo>
                <a:cubicBezTo>
                  <a:pt x="14698" y="982"/>
                  <a:pt x="18655" y="1861"/>
                  <a:pt x="18655" y="2945"/>
                </a:cubicBezTo>
                <a:cubicBezTo>
                  <a:pt x="18655" y="4031"/>
                  <a:pt x="14698" y="4909"/>
                  <a:pt x="9818" y="4909"/>
                </a:cubicBezTo>
                <a:cubicBezTo>
                  <a:pt x="4938" y="4909"/>
                  <a:pt x="982" y="4031"/>
                  <a:pt x="982" y="2945"/>
                </a:cubicBezTo>
                <a:moveTo>
                  <a:pt x="19636" y="2945"/>
                </a:moveTo>
                <a:cubicBezTo>
                  <a:pt x="19636" y="1319"/>
                  <a:pt x="15241" y="0"/>
                  <a:pt x="9818" y="0"/>
                </a:cubicBezTo>
                <a:cubicBezTo>
                  <a:pt x="4396" y="0"/>
                  <a:pt x="0" y="1319"/>
                  <a:pt x="0" y="2945"/>
                </a:cubicBezTo>
                <a:cubicBezTo>
                  <a:pt x="0" y="8836"/>
                  <a:pt x="7855" y="9818"/>
                  <a:pt x="7855" y="14727"/>
                </a:cubicBezTo>
                <a:cubicBezTo>
                  <a:pt x="7855" y="14900"/>
                  <a:pt x="7855" y="15053"/>
                  <a:pt x="7855" y="15217"/>
                </a:cubicBezTo>
                <a:cubicBezTo>
                  <a:pt x="7855" y="15217"/>
                  <a:pt x="7855" y="15218"/>
                  <a:pt x="7855" y="15218"/>
                </a:cubicBezTo>
                <a:cubicBezTo>
                  <a:pt x="7855" y="15219"/>
                  <a:pt x="7855" y="15219"/>
                  <a:pt x="7855" y="15219"/>
                </a:cubicBezTo>
                <a:cubicBezTo>
                  <a:pt x="7855" y="15938"/>
                  <a:pt x="7856" y="16572"/>
                  <a:pt x="7863" y="17142"/>
                </a:cubicBezTo>
                <a:cubicBezTo>
                  <a:pt x="7861" y="17155"/>
                  <a:pt x="7855" y="17168"/>
                  <a:pt x="7855" y="17182"/>
                </a:cubicBezTo>
                <a:cubicBezTo>
                  <a:pt x="7855" y="17199"/>
                  <a:pt x="7862" y="17212"/>
                  <a:pt x="7864" y="17229"/>
                </a:cubicBezTo>
                <a:cubicBezTo>
                  <a:pt x="7908" y="20896"/>
                  <a:pt x="8177" y="21600"/>
                  <a:pt x="9818" y="21600"/>
                </a:cubicBezTo>
                <a:cubicBezTo>
                  <a:pt x="11782" y="21600"/>
                  <a:pt x="11782" y="20618"/>
                  <a:pt x="11782" y="14727"/>
                </a:cubicBezTo>
                <a:cubicBezTo>
                  <a:pt x="11782" y="9818"/>
                  <a:pt x="19636" y="8836"/>
                  <a:pt x="19636" y="29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49" name="Shape 2577"/>
          <p:cNvSpPr/>
          <p:nvPr/>
        </p:nvSpPr>
        <p:spPr>
          <a:xfrm>
            <a:off x="9143378" y="8857552"/>
            <a:ext cx="329680" cy="362648"/>
          </a:xfrm>
          <a:custGeom>
            <a:avLst/>
            <a:gdLst/>
            <a:ahLst/>
            <a:cxnLst>
              <a:cxn ang="0">
                <a:pos x="wd2" y="hd2"/>
              </a:cxn>
              <a:cxn ang="5400000">
                <a:pos x="wd2" y="hd2"/>
              </a:cxn>
              <a:cxn ang="10800000">
                <a:pos x="wd2" y="hd2"/>
              </a:cxn>
              <a:cxn ang="16200000">
                <a:pos x="wd2" y="hd2"/>
              </a:cxn>
            </a:cxnLst>
            <a:rect l="0" t="0" r="r" b="b"/>
            <a:pathLst>
              <a:path w="21600" h="21600" extrusionOk="0">
                <a:moveTo>
                  <a:pt x="20520" y="4979"/>
                </a:moveTo>
                <a:lnTo>
                  <a:pt x="7560" y="6792"/>
                </a:lnTo>
                <a:lnTo>
                  <a:pt x="7560" y="2876"/>
                </a:lnTo>
                <a:lnTo>
                  <a:pt x="20520" y="1063"/>
                </a:lnTo>
                <a:cubicBezTo>
                  <a:pt x="20520" y="1063"/>
                  <a:pt x="20520" y="4979"/>
                  <a:pt x="20520" y="4979"/>
                </a:cubicBezTo>
                <a:close/>
                <a:moveTo>
                  <a:pt x="18900" y="17673"/>
                </a:moveTo>
                <a:lnTo>
                  <a:pt x="16740" y="17673"/>
                </a:lnTo>
                <a:cubicBezTo>
                  <a:pt x="15845" y="17673"/>
                  <a:pt x="15120" y="17014"/>
                  <a:pt x="15120" y="16200"/>
                </a:cubicBezTo>
                <a:cubicBezTo>
                  <a:pt x="15120" y="15387"/>
                  <a:pt x="15845" y="14727"/>
                  <a:pt x="16740" y="14727"/>
                </a:cubicBezTo>
                <a:lnTo>
                  <a:pt x="18900" y="14727"/>
                </a:lnTo>
                <a:cubicBezTo>
                  <a:pt x="19795" y="14727"/>
                  <a:pt x="20520" y="15387"/>
                  <a:pt x="20520" y="16200"/>
                </a:cubicBezTo>
                <a:cubicBezTo>
                  <a:pt x="20520" y="17014"/>
                  <a:pt x="19795" y="17673"/>
                  <a:pt x="18900" y="17673"/>
                </a:cubicBezTo>
                <a:moveTo>
                  <a:pt x="4860" y="20618"/>
                </a:moveTo>
                <a:lnTo>
                  <a:pt x="2700" y="20618"/>
                </a:lnTo>
                <a:cubicBezTo>
                  <a:pt x="1805" y="20618"/>
                  <a:pt x="1080" y="19959"/>
                  <a:pt x="1080" y="19146"/>
                </a:cubicBezTo>
                <a:cubicBezTo>
                  <a:pt x="1080" y="18332"/>
                  <a:pt x="1805" y="17673"/>
                  <a:pt x="2700" y="17673"/>
                </a:cubicBezTo>
                <a:lnTo>
                  <a:pt x="4860" y="17673"/>
                </a:lnTo>
                <a:cubicBezTo>
                  <a:pt x="5755" y="17673"/>
                  <a:pt x="6480" y="18332"/>
                  <a:pt x="6480" y="19146"/>
                </a:cubicBezTo>
                <a:cubicBezTo>
                  <a:pt x="6480" y="19959"/>
                  <a:pt x="5755" y="20618"/>
                  <a:pt x="4860" y="20618"/>
                </a:cubicBezTo>
                <a:moveTo>
                  <a:pt x="21060" y="0"/>
                </a:moveTo>
                <a:cubicBezTo>
                  <a:pt x="21031" y="0"/>
                  <a:pt x="21006" y="11"/>
                  <a:pt x="20980" y="15"/>
                </a:cubicBezTo>
                <a:lnTo>
                  <a:pt x="20978" y="6"/>
                </a:lnTo>
                <a:lnTo>
                  <a:pt x="6938" y="1969"/>
                </a:lnTo>
                <a:lnTo>
                  <a:pt x="6940" y="1979"/>
                </a:lnTo>
                <a:cubicBezTo>
                  <a:pt x="6681" y="2016"/>
                  <a:pt x="6480" y="2210"/>
                  <a:pt x="6480" y="2455"/>
                </a:cubicBezTo>
                <a:lnTo>
                  <a:pt x="6480" y="17193"/>
                </a:lnTo>
                <a:cubicBezTo>
                  <a:pt x="6028" y="16882"/>
                  <a:pt x="5471" y="16691"/>
                  <a:pt x="4860" y="16691"/>
                </a:cubicBezTo>
                <a:lnTo>
                  <a:pt x="2700" y="16691"/>
                </a:lnTo>
                <a:cubicBezTo>
                  <a:pt x="1209" y="16691"/>
                  <a:pt x="0" y="17790"/>
                  <a:pt x="0" y="19146"/>
                </a:cubicBezTo>
                <a:cubicBezTo>
                  <a:pt x="0" y="20501"/>
                  <a:pt x="1209" y="21600"/>
                  <a:pt x="2700" y="21600"/>
                </a:cubicBezTo>
                <a:lnTo>
                  <a:pt x="4860" y="21600"/>
                </a:lnTo>
                <a:cubicBezTo>
                  <a:pt x="6352" y="21600"/>
                  <a:pt x="7560" y="20501"/>
                  <a:pt x="7560" y="19146"/>
                </a:cubicBezTo>
                <a:lnTo>
                  <a:pt x="7560" y="7785"/>
                </a:lnTo>
                <a:lnTo>
                  <a:pt x="20520" y="5972"/>
                </a:lnTo>
                <a:lnTo>
                  <a:pt x="20520" y="14248"/>
                </a:lnTo>
                <a:cubicBezTo>
                  <a:pt x="20068" y="13937"/>
                  <a:pt x="19511" y="13745"/>
                  <a:pt x="18900" y="13745"/>
                </a:cubicBezTo>
                <a:lnTo>
                  <a:pt x="16740" y="13745"/>
                </a:lnTo>
                <a:cubicBezTo>
                  <a:pt x="15249" y="13745"/>
                  <a:pt x="14040" y="14845"/>
                  <a:pt x="14040" y="16200"/>
                </a:cubicBezTo>
                <a:cubicBezTo>
                  <a:pt x="14040" y="17556"/>
                  <a:pt x="15249" y="18655"/>
                  <a:pt x="16740" y="18655"/>
                </a:cubicBezTo>
                <a:lnTo>
                  <a:pt x="18900" y="18655"/>
                </a:lnTo>
                <a:cubicBezTo>
                  <a:pt x="20392" y="18655"/>
                  <a:pt x="21600" y="17556"/>
                  <a:pt x="21600" y="16200"/>
                </a:cubicBezTo>
                <a:lnTo>
                  <a:pt x="21600" y="491"/>
                </a:lnTo>
                <a:cubicBezTo>
                  <a:pt x="21600" y="220"/>
                  <a:pt x="21358" y="0"/>
                  <a:pt x="2106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0" name="Shape 2578"/>
          <p:cNvSpPr/>
          <p:nvPr/>
        </p:nvSpPr>
        <p:spPr>
          <a:xfrm>
            <a:off x="9885159" y="8857552"/>
            <a:ext cx="230776" cy="362648"/>
          </a:xfrm>
          <a:custGeom>
            <a:avLst/>
            <a:gdLst/>
            <a:ahLst/>
            <a:cxnLst>
              <a:cxn ang="0">
                <a:pos x="wd2" y="hd2"/>
              </a:cxn>
              <a:cxn ang="5400000">
                <a:pos x="wd2" y="hd2"/>
              </a:cxn>
              <a:cxn ang="10800000">
                <a:pos x="wd2" y="hd2"/>
              </a:cxn>
              <a:cxn ang="16200000">
                <a:pos x="wd2" y="hd2"/>
              </a:cxn>
            </a:cxnLst>
            <a:rect l="0" t="0" r="r" b="b"/>
            <a:pathLst>
              <a:path w="21600" h="21600" extrusionOk="0">
                <a:moveTo>
                  <a:pt x="20057" y="5837"/>
                </a:moveTo>
                <a:lnTo>
                  <a:pt x="10800" y="4996"/>
                </a:lnTo>
                <a:lnTo>
                  <a:pt x="10800" y="1036"/>
                </a:lnTo>
                <a:lnTo>
                  <a:pt x="20057" y="1878"/>
                </a:lnTo>
                <a:cubicBezTo>
                  <a:pt x="20057" y="1878"/>
                  <a:pt x="20057" y="5837"/>
                  <a:pt x="20057" y="5837"/>
                </a:cubicBezTo>
                <a:close/>
                <a:moveTo>
                  <a:pt x="6943" y="20618"/>
                </a:moveTo>
                <a:lnTo>
                  <a:pt x="3857" y="20618"/>
                </a:lnTo>
                <a:cubicBezTo>
                  <a:pt x="2579" y="20618"/>
                  <a:pt x="1543" y="19959"/>
                  <a:pt x="1543" y="19146"/>
                </a:cubicBezTo>
                <a:cubicBezTo>
                  <a:pt x="1543" y="18332"/>
                  <a:pt x="2579" y="17673"/>
                  <a:pt x="3857" y="17673"/>
                </a:cubicBezTo>
                <a:lnTo>
                  <a:pt x="6943" y="17673"/>
                </a:lnTo>
                <a:cubicBezTo>
                  <a:pt x="8221" y="17673"/>
                  <a:pt x="9257" y="18332"/>
                  <a:pt x="9257" y="19146"/>
                </a:cubicBezTo>
                <a:cubicBezTo>
                  <a:pt x="9257" y="19959"/>
                  <a:pt x="8221" y="20618"/>
                  <a:pt x="6943" y="20618"/>
                </a:cubicBezTo>
                <a:moveTo>
                  <a:pt x="20829" y="982"/>
                </a:moveTo>
                <a:cubicBezTo>
                  <a:pt x="20788" y="982"/>
                  <a:pt x="20752" y="993"/>
                  <a:pt x="20714" y="997"/>
                </a:cubicBezTo>
                <a:lnTo>
                  <a:pt x="20711" y="988"/>
                </a:lnTo>
                <a:lnTo>
                  <a:pt x="10344" y="45"/>
                </a:lnTo>
                <a:cubicBezTo>
                  <a:pt x="10248" y="17"/>
                  <a:pt x="10141" y="0"/>
                  <a:pt x="10029" y="0"/>
                </a:cubicBezTo>
                <a:cubicBezTo>
                  <a:pt x="10002" y="0"/>
                  <a:pt x="9979" y="8"/>
                  <a:pt x="9954" y="10"/>
                </a:cubicBezTo>
                <a:lnTo>
                  <a:pt x="9911" y="6"/>
                </a:lnTo>
                <a:lnTo>
                  <a:pt x="9914" y="15"/>
                </a:lnTo>
                <a:cubicBezTo>
                  <a:pt x="9545" y="52"/>
                  <a:pt x="9257" y="246"/>
                  <a:pt x="9257" y="491"/>
                </a:cubicBezTo>
                <a:lnTo>
                  <a:pt x="9257" y="17193"/>
                </a:lnTo>
                <a:cubicBezTo>
                  <a:pt x="8612" y="16882"/>
                  <a:pt x="7815" y="16691"/>
                  <a:pt x="6943" y="16691"/>
                </a:cubicBezTo>
                <a:lnTo>
                  <a:pt x="3857" y="16691"/>
                </a:lnTo>
                <a:cubicBezTo>
                  <a:pt x="1727" y="16691"/>
                  <a:pt x="0" y="17790"/>
                  <a:pt x="0" y="19146"/>
                </a:cubicBezTo>
                <a:cubicBezTo>
                  <a:pt x="0" y="20501"/>
                  <a:pt x="1727" y="21600"/>
                  <a:pt x="3857" y="21600"/>
                </a:cubicBezTo>
                <a:lnTo>
                  <a:pt x="6943" y="21600"/>
                </a:lnTo>
                <a:cubicBezTo>
                  <a:pt x="9074" y="21600"/>
                  <a:pt x="10800" y="20501"/>
                  <a:pt x="10800" y="19146"/>
                </a:cubicBezTo>
                <a:lnTo>
                  <a:pt x="10800" y="5945"/>
                </a:lnTo>
                <a:lnTo>
                  <a:pt x="20513" y="6828"/>
                </a:lnTo>
                <a:cubicBezTo>
                  <a:pt x="20610" y="6855"/>
                  <a:pt x="20715" y="6873"/>
                  <a:pt x="20829" y="6873"/>
                </a:cubicBezTo>
                <a:cubicBezTo>
                  <a:pt x="20855" y="6873"/>
                  <a:pt x="20877" y="6865"/>
                  <a:pt x="20904" y="6864"/>
                </a:cubicBezTo>
                <a:lnTo>
                  <a:pt x="20946" y="6867"/>
                </a:lnTo>
                <a:lnTo>
                  <a:pt x="20943" y="6858"/>
                </a:lnTo>
                <a:cubicBezTo>
                  <a:pt x="21313" y="6822"/>
                  <a:pt x="21600" y="6627"/>
                  <a:pt x="21600" y="6382"/>
                </a:cubicBezTo>
                <a:lnTo>
                  <a:pt x="21600" y="1473"/>
                </a:lnTo>
                <a:cubicBezTo>
                  <a:pt x="21600" y="1202"/>
                  <a:pt x="21254" y="982"/>
                  <a:pt x="20829" y="9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1" name="Shape 2579"/>
          <p:cNvSpPr/>
          <p:nvPr/>
        </p:nvSpPr>
        <p:spPr>
          <a:xfrm>
            <a:off x="10511552"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6257" y="18984"/>
                </a:moveTo>
                <a:lnTo>
                  <a:pt x="11380" y="15408"/>
                </a:lnTo>
                <a:lnTo>
                  <a:pt x="10800" y="14983"/>
                </a:lnTo>
                <a:lnTo>
                  <a:pt x="10219" y="15408"/>
                </a:lnTo>
                <a:lnTo>
                  <a:pt x="5343" y="18984"/>
                </a:lnTo>
                <a:lnTo>
                  <a:pt x="7313" y="13075"/>
                </a:lnTo>
                <a:lnTo>
                  <a:pt x="7534" y="12411"/>
                </a:lnTo>
                <a:lnTo>
                  <a:pt x="6980" y="11985"/>
                </a:lnTo>
                <a:lnTo>
                  <a:pt x="2887" y="8836"/>
                </a:lnTo>
                <a:lnTo>
                  <a:pt x="8535" y="8836"/>
                </a:lnTo>
                <a:lnTo>
                  <a:pt x="8774" y="8199"/>
                </a:lnTo>
                <a:lnTo>
                  <a:pt x="10800" y="2796"/>
                </a:lnTo>
                <a:lnTo>
                  <a:pt x="12826" y="8199"/>
                </a:lnTo>
                <a:lnTo>
                  <a:pt x="13065" y="8836"/>
                </a:lnTo>
                <a:lnTo>
                  <a:pt x="18714" y="8836"/>
                </a:lnTo>
                <a:lnTo>
                  <a:pt x="14619" y="11985"/>
                </a:lnTo>
                <a:lnTo>
                  <a:pt x="14066" y="12411"/>
                </a:lnTo>
                <a:cubicBezTo>
                  <a:pt x="14066" y="12411"/>
                  <a:pt x="16257" y="18984"/>
                  <a:pt x="16257" y="18984"/>
                </a:cubicBezTo>
                <a:close/>
                <a:moveTo>
                  <a:pt x="21600" y="7855"/>
                </a:moveTo>
                <a:lnTo>
                  <a:pt x="13745" y="7855"/>
                </a:lnTo>
                <a:lnTo>
                  <a:pt x="10800" y="0"/>
                </a:lnTo>
                <a:lnTo>
                  <a:pt x="7855" y="7855"/>
                </a:lnTo>
                <a:lnTo>
                  <a:pt x="0" y="7855"/>
                </a:lnTo>
                <a:lnTo>
                  <a:pt x="6382" y="12764"/>
                </a:lnTo>
                <a:lnTo>
                  <a:pt x="3436" y="21600"/>
                </a:lnTo>
                <a:lnTo>
                  <a:pt x="10800" y="16200"/>
                </a:lnTo>
                <a:lnTo>
                  <a:pt x="18164" y="21600"/>
                </a:lnTo>
                <a:lnTo>
                  <a:pt x="15218" y="12764"/>
                </a:lnTo>
                <a:cubicBezTo>
                  <a:pt x="15218" y="12764"/>
                  <a:pt x="21600" y="7855"/>
                  <a:pt x="21600" y="785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2" name="Shape 2580"/>
          <p:cNvSpPr/>
          <p:nvPr/>
        </p:nvSpPr>
        <p:spPr>
          <a:xfrm>
            <a:off x="11203881"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445" y="15886"/>
                </a:moveTo>
                <a:lnTo>
                  <a:pt x="10478" y="18984"/>
                </a:lnTo>
                <a:lnTo>
                  <a:pt x="7944" y="17126"/>
                </a:lnTo>
                <a:lnTo>
                  <a:pt x="7364" y="16700"/>
                </a:lnTo>
                <a:lnTo>
                  <a:pt x="6783" y="17126"/>
                </a:lnTo>
                <a:lnTo>
                  <a:pt x="4249" y="18984"/>
                </a:lnTo>
                <a:lnTo>
                  <a:pt x="5283" y="15886"/>
                </a:lnTo>
                <a:lnTo>
                  <a:pt x="5505" y="15220"/>
                </a:lnTo>
                <a:lnTo>
                  <a:pt x="4946" y="14794"/>
                </a:lnTo>
                <a:lnTo>
                  <a:pt x="2908" y="13240"/>
                </a:lnTo>
                <a:lnTo>
                  <a:pt x="6037" y="13240"/>
                </a:lnTo>
                <a:lnTo>
                  <a:pt x="6275" y="12602"/>
                </a:lnTo>
                <a:lnTo>
                  <a:pt x="7364" y="9683"/>
                </a:lnTo>
                <a:lnTo>
                  <a:pt x="8452" y="12602"/>
                </a:lnTo>
                <a:lnTo>
                  <a:pt x="8690" y="13240"/>
                </a:lnTo>
                <a:lnTo>
                  <a:pt x="11820" y="13240"/>
                </a:lnTo>
                <a:lnTo>
                  <a:pt x="9781" y="14794"/>
                </a:lnTo>
                <a:lnTo>
                  <a:pt x="9223" y="15220"/>
                </a:lnTo>
                <a:cubicBezTo>
                  <a:pt x="9223" y="15220"/>
                  <a:pt x="9445" y="15886"/>
                  <a:pt x="9445" y="15886"/>
                </a:cubicBezTo>
                <a:close/>
                <a:moveTo>
                  <a:pt x="9372" y="12259"/>
                </a:moveTo>
                <a:lnTo>
                  <a:pt x="7364" y="6873"/>
                </a:lnTo>
                <a:lnTo>
                  <a:pt x="5355" y="12259"/>
                </a:lnTo>
                <a:lnTo>
                  <a:pt x="0" y="12259"/>
                </a:lnTo>
                <a:lnTo>
                  <a:pt x="4351" y="15575"/>
                </a:lnTo>
                <a:lnTo>
                  <a:pt x="2343" y="21600"/>
                </a:lnTo>
                <a:lnTo>
                  <a:pt x="7364" y="17918"/>
                </a:lnTo>
                <a:lnTo>
                  <a:pt x="12384" y="21600"/>
                </a:lnTo>
                <a:lnTo>
                  <a:pt x="10376" y="15575"/>
                </a:lnTo>
                <a:lnTo>
                  <a:pt x="14727" y="12259"/>
                </a:lnTo>
                <a:cubicBezTo>
                  <a:pt x="14727" y="12259"/>
                  <a:pt x="9372" y="12259"/>
                  <a:pt x="9372" y="12259"/>
                </a:cubicBezTo>
                <a:close/>
                <a:moveTo>
                  <a:pt x="16781" y="7308"/>
                </a:moveTo>
                <a:lnTo>
                  <a:pt x="16200" y="6883"/>
                </a:lnTo>
                <a:lnTo>
                  <a:pt x="15619" y="7308"/>
                </a:lnTo>
                <a:lnTo>
                  <a:pt x="14426" y="8184"/>
                </a:lnTo>
                <a:lnTo>
                  <a:pt x="14922" y="6693"/>
                </a:lnTo>
                <a:lnTo>
                  <a:pt x="15143" y="6031"/>
                </a:lnTo>
                <a:lnTo>
                  <a:pt x="14590" y="5605"/>
                </a:lnTo>
                <a:lnTo>
                  <a:pt x="13682" y="4905"/>
                </a:lnTo>
                <a:lnTo>
                  <a:pt x="15408" y="4905"/>
                </a:lnTo>
                <a:lnTo>
                  <a:pt x="15647" y="4267"/>
                </a:lnTo>
                <a:lnTo>
                  <a:pt x="16200" y="2793"/>
                </a:lnTo>
                <a:lnTo>
                  <a:pt x="16754" y="4267"/>
                </a:lnTo>
                <a:lnTo>
                  <a:pt x="16992" y="4905"/>
                </a:lnTo>
                <a:lnTo>
                  <a:pt x="18718" y="4905"/>
                </a:lnTo>
                <a:lnTo>
                  <a:pt x="17810" y="5605"/>
                </a:lnTo>
                <a:lnTo>
                  <a:pt x="17257" y="6031"/>
                </a:lnTo>
                <a:lnTo>
                  <a:pt x="17478" y="6693"/>
                </a:lnTo>
                <a:lnTo>
                  <a:pt x="17975" y="8184"/>
                </a:lnTo>
                <a:cubicBezTo>
                  <a:pt x="17975" y="8184"/>
                  <a:pt x="16781" y="7308"/>
                  <a:pt x="16781" y="7308"/>
                </a:cubicBezTo>
                <a:close/>
                <a:moveTo>
                  <a:pt x="21600" y="3922"/>
                </a:moveTo>
                <a:lnTo>
                  <a:pt x="17673" y="3922"/>
                </a:lnTo>
                <a:lnTo>
                  <a:pt x="16200" y="0"/>
                </a:lnTo>
                <a:lnTo>
                  <a:pt x="14727" y="3922"/>
                </a:lnTo>
                <a:lnTo>
                  <a:pt x="10800" y="3922"/>
                </a:lnTo>
                <a:lnTo>
                  <a:pt x="13991" y="6382"/>
                </a:lnTo>
                <a:lnTo>
                  <a:pt x="12518" y="10800"/>
                </a:lnTo>
                <a:lnTo>
                  <a:pt x="16200" y="8100"/>
                </a:lnTo>
                <a:lnTo>
                  <a:pt x="19882" y="10800"/>
                </a:lnTo>
                <a:lnTo>
                  <a:pt x="18409" y="6382"/>
                </a:lnTo>
                <a:cubicBezTo>
                  <a:pt x="18409" y="6382"/>
                  <a:pt x="21600" y="3922"/>
                  <a:pt x="21600" y="3922"/>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3" name="Shape 2581"/>
          <p:cNvSpPr/>
          <p:nvPr/>
        </p:nvSpPr>
        <p:spPr>
          <a:xfrm>
            <a:off x="11896209"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2133" y="11950"/>
                </a:moveTo>
                <a:lnTo>
                  <a:pt x="12831" y="14044"/>
                </a:lnTo>
                <a:lnTo>
                  <a:pt x="11135" y="12801"/>
                </a:lnTo>
                <a:lnTo>
                  <a:pt x="10555" y="12375"/>
                </a:lnTo>
                <a:lnTo>
                  <a:pt x="9974" y="12801"/>
                </a:lnTo>
                <a:lnTo>
                  <a:pt x="8277" y="14044"/>
                </a:lnTo>
                <a:lnTo>
                  <a:pt x="8976" y="11950"/>
                </a:lnTo>
                <a:lnTo>
                  <a:pt x="9195" y="11291"/>
                </a:lnTo>
                <a:lnTo>
                  <a:pt x="8647" y="10864"/>
                </a:lnTo>
                <a:lnTo>
                  <a:pt x="7280" y="9801"/>
                </a:lnTo>
                <a:lnTo>
                  <a:pt x="9560" y="9801"/>
                </a:lnTo>
                <a:lnTo>
                  <a:pt x="9799" y="9167"/>
                </a:lnTo>
                <a:lnTo>
                  <a:pt x="10555" y="7167"/>
                </a:lnTo>
                <a:lnTo>
                  <a:pt x="11310" y="9167"/>
                </a:lnTo>
                <a:lnTo>
                  <a:pt x="11549" y="9801"/>
                </a:lnTo>
                <a:lnTo>
                  <a:pt x="13829" y="9801"/>
                </a:lnTo>
                <a:lnTo>
                  <a:pt x="12462" y="10864"/>
                </a:lnTo>
                <a:lnTo>
                  <a:pt x="11914" y="11291"/>
                </a:lnTo>
                <a:cubicBezTo>
                  <a:pt x="11914" y="11291"/>
                  <a:pt x="12133" y="11950"/>
                  <a:pt x="12133" y="11950"/>
                </a:cubicBezTo>
                <a:close/>
                <a:moveTo>
                  <a:pt x="12228" y="8820"/>
                </a:moveTo>
                <a:lnTo>
                  <a:pt x="10555" y="4388"/>
                </a:lnTo>
                <a:lnTo>
                  <a:pt x="8881" y="8820"/>
                </a:lnTo>
                <a:lnTo>
                  <a:pt x="4418" y="8820"/>
                </a:lnTo>
                <a:lnTo>
                  <a:pt x="8044" y="11639"/>
                </a:lnTo>
                <a:lnTo>
                  <a:pt x="6371" y="16660"/>
                </a:lnTo>
                <a:lnTo>
                  <a:pt x="10555" y="13592"/>
                </a:lnTo>
                <a:lnTo>
                  <a:pt x="14738" y="16660"/>
                </a:lnTo>
                <a:lnTo>
                  <a:pt x="13065" y="11639"/>
                </a:lnTo>
                <a:lnTo>
                  <a:pt x="16691" y="8820"/>
                </a:lnTo>
                <a:cubicBezTo>
                  <a:pt x="16691" y="8820"/>
                  <a:pt x="12228" y="8820"/>
                  <a:pt x="12228" y="8820"/>
                </a:cubicBezTo>
                <a:close/>
                <a:moveTo>
                  <a:pt x="10800" y="20618"/>
                </a:moveTo>
                <a:cubicBezTo>
                  <a:pt x="5378" y="20618"/>
                  <a:pt x="982" y="16223"/>
                  <a:pt x="982" y="10800"/>
                </a:cubicBezTo>
                <a:cubicBezTo>
                  <a:pt x="982" y="5377"/>
                  <a:pt x="5378" y="982"/>
                  <a:pt x="10800" y="982"/>
                </a:cubicBezTo>
                <a:cubicBezTo>
                  <a:pt x="16223" y="982"/>
                  <a:pt x="20618" y="5377"/>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4" name="Shape 2582"/>
          <p:cNvSpPr/>
          <p:nvPr/>
        </p:nvSpPr>
        <p:spPr>
          <a:xfrm>
            <a:off x="12588538"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8164" y="4419"/>
                </a:moveTo>
                <a:lnTo>
                  <a:pt x="9327" y="4419"/>
                </a:lnTo>
                <a:cubicBezTo>
                  <a:pt x="9056" y="4419"/>
                  <a:pt x="8836" y="4638"/>
                  <a:pt x="8836" y="4909"/>
                </a:cubicBezTo>
                <a:cubicBezTo>
                  <a:pt x="8836" y="5181"/>
                  <a:pt x="9056" y="5400"/>
                  <a:pt x="9327" y="5400"/>
                </a:cubicBezTo>
                <a:lnTo>
                  <a:pt x="18164" y="5400"/>
                </a:lnTo>
                <a:cubicBezTo>
                  <a:pt x="18435" y="5400"/>
                  <a:pt x="18655" y="5181"/>
                  <a:pt x="18655" y="4909"/>
                </a:cubicBezTo>
                <a:cubicBezTo>
                  <a:pt x="18655" y="4638"/>
                  <a:pt x="18435" y="4419"/>
                  <a:pt x="18164" y="4419"/>
                </a:cubicBezTo>
                <a:moveTo>
                  <a:pt x="20618" y="19636"/>
                </a:moveTo>
                <a:cubicBezTo>
                  <a:pt x="20618" y="20179"/>
                  <a:pt x="20178" y="20618"/>
                  <a:pt x="19636" y="20618"/>
                </a:cubicBezTo>
                <a:lnTo>
                  <a:pt x="1964" y="20618"/>
                </a:lnTo>
                <a:cubicBezTo>
                  <a:pt x="1421" y="20618"/>
                  <a:pt x="982" y="20179"/>
                  <a:pt x="982" y="19636"/>
                </a:cubicBezTo>
                <a:lnTo>
                  <a:pt x="982" y="1964"/>
                </a:lnTo>
                <a:cubicBezTo>
                  <a:pt x="982" y="1422"/>
                  <a:pt x="1421"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18164" y="10310"/>
                </a:moveTo>
                <a:lnTo>
                  <a:pt x="9327" y="10310"/>
                </a:lnTo>
                <a:cubicBezTo>
                  <a:pt x="9056" y="10310"/>
                  <a:pt x="8836" y="10529"/>
                  <a:pt x="8836" y="10800"/>
                </a:cubicBezTo>
                <a:cubicBezTo>
                  <a:pt x="8836" y="11072"/>
                  <a:pt x="9056" y="11291"/>
                  <a:pt x="9327" y="11291"/>
                </a:cubicBezTo>
                <a:lnTo>
                  <a:pt x="18164" y="11291"/>
                </a:lnTo>
                <a:cubicBezTo>
                  <a:pt x="18435" y="11291"/>
                  <a:pt x="18655" y="11072"/>
                  <a:pt x="18655" y="10800"/>
                </a:cubicBezTo>
                <a:cubicBezTo>
                  <a:pt x="18655" y="10529"/>
                  <a:pt x="18435" y="10310"/>
                  <a:pt x="18164" y="10310"/>
                </a:cubicBezTo>
                <a:moveTo>
                  <a:pt x="5445" y="16155"/>
                </a:moveTo>
                <a:lnTo>
                  <a:pt x="4909" y="14728"/>
                </a:lnTo>
                <a:lnTo>
                  <a:pt x="4374" y="16155"/>
                </a:lnTo>
                <a:lnTo>
                  <a:pt x="2945" y="16155"/>
                </a:lnTo>
                <a:lnTo>
                  <a:pt x="4106" y="17048"/>
                </a:lnTo>
                <a:lnTo>
                  <a:pt x="3571" y="18655"/>
                </a:lnTo>
                <a:lnTo>
                  <a:pt x="4909" y="17673"/>
                </a:lnTo>
                <a:lnTo>
                  <a:pt x="6248" y="18655"/>
                </a:lnTo>
                <a:lnTo>
                  <a:pt x="5713" y="17048"/>
                </a:lnTo>
                <a:lnTo>
                  <a:pt x="6873" y="16155"/>
                </a:lnTo>
                <a:cubicBezTo>
                  <a:pt x="6873" y="16155"/>
                  <a:pt x="5445" y="16155"/>
                  <a:pt x="5445" y="16155"/>
                </a:cubicBezTo>
                <a:close/>
                <a:moveTo>
                  <a:pt x="4909" y="8836"/>
                </a:moveTo>
                <a:lnTo>
                  <a:pt x="4374" y="10265"/>
                </a:lnTo>
                <a:lnTo>
                  <a:pt x="2945" y="10265"/>
                </a:lnTo>
                <a:lnTo>
                  <a:pt x="4106" y="11157"/>
                </a:lnTo>
                <a:lnTo>
                  <a:pt x="3571" y="12764"/>
                </a:lnTo>
                <a:lnTo>
                  <a:pt x="4909" y="11782"/>
                </a:lnTo>
                <a:lnTo>
                  <a:pt x="6248" y="12764"/>
                </a:lnTo>
                <a:lnTo>
                  <a:pt x="5713" y="11157"/>
                </a:lnTo>
                <a:lnTo>
                  <a:pt x="6873" y="10265"/>
                </a:lnTo>
                <a:lnTo>
                  <a:pt x="5445" y="10265"/>
                </a:lnTo>
                <a:cubicBezTo>
                  <a:pt x="5445" y="10265"/>
                  <a:pt x="4909" y="8836"/>
                  <a:pt x="4909" y="8836"/>
                </a:cubicBezTo>
                <a:close/>
                <a:moveTo>
                  <a:pt x="4909" y="2945"/>
                </a:moveTo>
                <a:lnTo>
                  <a:pt x="4374" y="4374"/>
                </a:lnTo>
                <a:lnTo>
                  <a:pt x="2945" y="4374"/>
                </a:lnTo>
                <a:lnTo>
                  <a:pt x="4106" y="5266"/>
                </a:lnTo>
                <a:lnTo>
                  <a:pt x="3571" y="6873"/>
                </a:lnTo>
                <a:lnTo>
                  <a:pt x="4909" y="5891"/>
                </a:lnTo>
                <a:lnTo>
                  <a:pt x="6248" y="6873"/>
                </a:lnTo>
                <a:lnTo>
                  <a:pt x="5713" y="5266"/>
                </a:lnTo>
                <a:lnTo>
                  <a:pt x="6873" y="4374"/>
                </a:lnTo>
                <a:lnTo>
                  <a:pt x="5445" y="4374"/>
                </a:lnTo>
                <a:cubicBezTo>
                  <a:pt x="5445" y="4374"/>
                  <a:pt x="4909" y="2945"/>
                  <a:pt x="4909" y="2945"/>
                </a:cubicBezTo>
                <a:close/>
                <a:moveTo>
                  <a:pt x="18164" y="16200"/>
                </a:moveTo>
                <a:lnTo>
                  <a:pt x="9327" y="16200"/>
                </a:lnTo>
                <a:cubicBezTo>
                  <a:pt x="9056" y="16200"/>
                  <a:pt x="8836" y="16420"/>
                  <a:pt x="8836" y="16691"/>
                </a:cubicBezTo>
                <a:cubicBezTo>
                  <a:pt x="8836" y="16962"/>
                  <a:pt x="9056" y="17182"/>
                  <a:pt x="9327" y="17182"/>
                </a:cubicBezTo>
                <a:lnTo>
                  <a:pt x="18164" y="17182"/>
                </a:lnTo>
                <a:cubicBezTo>
                  <a:pt x="18435" y="17182"/>
                  <a:pt x="18655" y="16962"/>
                  <a:pt x="18655" y="16691"/>
                </a:cubicBezTo>
                <a:cubicBezTo>
                  <a:pt x="18655" y="16420"/>
                  <a:pt x="18435" y="16200"/>
                  <a:pt x="18164" y="16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5" name="Shape 2583"/>
          <p:cNvSpPr/>
          <p:nvPr/>
        </p:nvSpPr>
        <p:spPr>
          <a:xfrm>
            <a:off x="13280867"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1291" y="17673"/>
                </a:moveTo>
                <a:cubicBezTo>
                  <a:pt x="11427" y="17673"/>
                  <a:pt x="11549" y="17618"/>
                  <a:pt x="11638" y="17529"/>
                </a:cubicBezTo>
                <a:lnTo>
                  <a:pt x="14583" y="14583"/>
                </a:lnTo>
                <a:cubicBezTo>
                  <a:pt x="14673" y="14495"/>
                  <a:pt x="14727" y="14372"/>
                  <a:pt x="14727" y="14236"/>
                </a:cubicBezTo>
                <a:cubicBezTo>
                  <a:pt x="14727" y="13966"/>
                  <a:pt x="14508" y="13745"/>
                  <a:pt x="14236" y="13745"/>
                </a:cubicBezTo>
                <a:cubicBezTo>
                  <a:pt x="14101" y="13745"/>
                  <a:pt x="13978" y="13801"/>
                  <a:pt x="13889" y="13890"/>
                </a:cubicBezTo>
                <a:lnTo>
                  <a:pt x="10944" y="16835"/>
                </a:lnTo>
                <a:cubicBezTo>
                  <a:pt x="10855" y="16924"/>
                  <a:pt x="10800" y="17047"/>
                  <a:pt x="10800" y="17183"/>
                </a:cubicBezTo>
                <a:cubicBezTo>
                  <a:pt x="10800" y="17453"/>
                  <a:pt x="11020" y="17673"/>
                  <a:pt x="11291" y="17673"/>
                </a:cubicBezTo>
                <a:moveTo>
                  <a:pt x="8980" y="14871"/>
                </a:moveTo>
                <a:cubicBezTo>
                  <a:pt x="8891" y="14961"/>
                  <a:pt x="8836" y="15083"/>
                  <a:pt x="8836" y="15218"/>
                </a:cubicBezTo>
                <a:cubicBezTo>
                  <a:pt x="8836" y="15490"/>
                  <a:pt x="9056" y="15709"/>
                  <a:pt x="9327" y="15709"/>
                </a:cubicBezTo>
                <a:cubicBezTo>
                  <a:pt x="9463" y="15709"/>
                  <a:pt x="9586" y="15655"/>
                  <a:pt x="9674" y="15565"/>
                </a:cubicBezTo>
                <a:lnTo>
                  <a:pt x="10656" y="14583"/>
                </a:lnTo>
                <a:cubicBezTo>
                  <a:pt x="10745" y="14495"/>
                  <a:pt x="10800" y="14372"/>
                  <a:pt x="10800" y="14236"/>
                </a:cubicBezTo>
                <a:cubicBezTo>
                  <a:pt x="10800" y="13966"/>
                  <a:pt x="10580" y="13745"/>
                  <a:pt x="10309" y="13745"/>
                </a:cubicBezTo>
                <a:cubicBezTo>
                  <a:pt x="10174" y="13745"/>
                  <a:pt x="10051" y="13801"/>
                  <a:pt x="9962" y="13890"/>
                </a:cubicBezTo>
                <a:cubicBezTo>
                  <a:pt x="9962" y="13890"/>
                  <a:pt x="8980" y="14871"/>
                  <a:pt x="8980" y="14871"/>
                </a:cubicBezTo>
                <a:close/>
                <a:moveTo>
                  <a:pt x="11291" y="20415"/>
                </a:moveTo>
                <a:lnTo>
                  <a:pt x="982" y="10106"/>
                </a:lnTo>
                <a:lnTo>
                  <a:pt x="982" y="1473"/>
                </a:lnTo>
                <a:cubicBezTo>
                  <a:pt x="982" y="1202"/>
                  <a:pt x="1201" y="982"/>
                  <a:pt x="1473" y="982"/>
                </a:cubicBezTo>
                <a:lnTo>
                  <a:pt x="10106" y="982"/>
                </a:lnTo>
                <a:lnTo>
                  <a:pt x="20415" y="11291"/>
                </a:lnTo>
                <a:cubicBezTo>
                  <a:pt x="20415" y="11291"/>
                  <a:pt x="11291" y="20415"/>
                  <a:pt x="11291" y="20415"/>
                </a:cubicBezTo>
                <a:close/>
                <a:moveTo>
                  <a:pt x="21456" y="10944"/>
                </a:moveTo>
                <a:lnTo>
                  <a:pt x="10656" y="144"/>
                </a:lnTo>
                <a:cubicBezTo>
                  <a:pt x="10567" y="55"/>
                  <a:pt x="10445" y="0"/>
                  <a:pt x="10309" y="0"/>
                </a:cubicBezTo>
                <a:lnTo>
                  <a:pt x="1473" y="0"/>
                </a:lnTo>
                <a:cubicBezTo>
                  <a:pt x="660" y="0"/>
                  <a:pt x="0" y="660"/>
                  <a:pt x="0" y="1473"/>
                </a:cubicBezTo>
                <a:lnTo>
                  <a:pt x="0" y="10310"/>
                </a:lnTo>
                <a:cubicBezTo>
                  <a:pt x="0" y="10445"/>
                  <a:pt x="55" y="10567"/>
                  <a:pt x="144" y="10656"/>
                </a:cubicBezTo>
                <a:lnTo>
                  <a:pt x="10944" y="21456"/>
                </a:lnTo>
                <a:cubicBezTo>
                  <a:pt x="11033" y="21546"/>
                  <a:pt x="11155" y="21600"/>
                  <a:pt x="11291" y="21600"/>
                </a:cubicBezTo>
                <a:cubicBezTo>
                  <a:pt x="11427" y="21600"/>
                  <a:pt x="11549" y="21546"/>
                  <a:pt x="11638" y="21456"/>
                </a:cubicBezTo>
                <a:lnTo>
                  <a:pt x="21456" y="11638"/>
                </a:lnTo>
                <a:cubicBezTo>
                  <a:pt x="21545" y="11549"/>
                  <a:pt x="21600" y="11427"/>
                  <a:pt x="21600" y="11291"/>
                </a:cubicBezTo>
                <a:cubicBezTo>
                  <a:pt x="21600" y="11156"/>
                  <a:pt x="21545" y="11033"/>
                  <a:pt x="21456" y="10944"/>
                </a:cubicBezTo>
                <a:moveTo>
                  <a:pt x="11782" y="13255"/>
                </a:moveTo>
                <a:cubicBezTo>
                  <a:pt x="11917" y="13255"/>
                  <a:pt x="12040" y="13200"/>
                  <a:pt x="12129" y="13111"/>
                </a:cubicBezTo>
                <a:lnTo>
                  <a:pt x="14093" y="11147"/>
                </a:lnTo>
                <a:cubicBezTo>
                  <a:pt x="14182" y="11058"/>
                  <a:pt x="14236" y="10936"/>
                  <a:pt x="14236" y="10800"/>
                </a:cubicBezTo>
                <a:cubicBezTo>
                  <a:pt x="14236" y="10529"/>
                  <a:pt x="14017" y="10310"/>
                  <a:pt x="13745" y="10310"/>
                </a:cubicBezTo>
                <a:cubicBezTo>
                  <a:pt x="13610" y="10310"/>
                  <a:pt x="13487" y="10364"/>
                  <a:pt x="13398" y="10453"/>
                </a:cubicBezTo>
                <a:lnTo>
                  <a:pt x="11435" y="12417"/>
                </a:lnTo>
                <a:cubicBezTo>
                  <a:pt x="11346" y="12506"/>
                  <a:pt x="11291" y="12629"/>
                  <a:pt x="11291" y="12764"/>
                </a:cubicBezTo>
                <a:cubicBezTo>
                  <a:pt x="11291" y="13035"/>
                  <a:pt x="11510" y="13255"/>
                  <a:pt x="11782" y="13255"/>
                </a:cubicBezTo>
                <a:moveTo>
                  <a:pt x="4418" y="4909"/>
                </a:moveTo>
                <a:cubicBezTo>
                  <a:pt x="4147" y="4909"/>
                  <a:pt x="3927" y="4690"/>
                  <a:pt x="3927" y="4418"/>
                </a:cubicBezTo>
                <a:cubicBezTo>
                  <a:pt x="3927" y="4147"/>
                  <a:pt x="4147" y="3927"/>
                  <a:pt x="4418" y="3927"/>
                </a:cubicBezTo>
                <a:cubicBezTo>
                  <a:pt x="4690" y="3927"/>
                  <a:pt x="4909" y="4147"/>
                  <a:pt x="4909" y="4418"/>
                </a:cubicBezTo>
                <a:cubicBezTo>
                  <a:pt x="4909" y="4690"/>
                  <a:pt x="4690" y="4909"/>
                  <a:pt x="4418" y="4909"/>
                </a:cubicBezTo>
                <a:moveTo>
                  <a:pt x="4418" y="2945"/>
                </a:moveTo>
                <a:cubicBezTo>
                  <a:pt x="3605" y="2945"/>
                  <a:pt x="2945" y="3605"/>
                  <a:pt x="2945" y="4418"/>
                </a:cubicBezTo>
                <a:cubicBezTo>
                  <a:pt x="2945" y="5232"/>
                  <a:pt x="3605" y="5891"/>
                  <a:pt x="4418" y="5891"/>
                </a:cubicBezTo>
                <a:cubicBezTo>
                  <a:pt x="5231" y="5891"/>
                  <a:pt x="5891" y="5232"/>
                  <a:pt x="5891" y="4418"/>
                </a:cubicBezTo>
                <a:cubicBezTo>
                  <a:pt x="5891" y="3605"/>
                  <a:pt x="5231" y="2945"/>
                  <a:pt x="4418" y="29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6" name="Shape 2584"/>
          <p:cNvSpPr/>
          <p:nvPr/>
        </p:nvSpPr>
        <p:spPr>
          <a:xfrm>
            <a:off x="13973196" y="8857552"/>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309" y="17673"/>
                </a:moveTo>
                <a:cubicBezTo>
                  <a:pt x="10445" y="17673"/>
                  <a:pt x="10567" y="17618"/>
                  <a:pt x="10656" y="17529"/>
                </a:cubicBezTo>
                <a:lnTo>
                  <a:pt x="12620" y="15565"/>
                </a:lnTo>
                <a:cubicBezTo>
                  <a:pt x="12709" y="15477"/>
                  <a:pt x="12764" y="15354"/>
                  <a:pt x="12764" y="15218"/>
                </a:cubicBezTo>
                <a:cubicBezTo>
                  <a:pt x="12764" y="14947"/>
                  <a:pt x="12544" y="14728"/>
                  <a:pt x="12273" y="14728"/>
                </a:cubicBezTo>
                <a:cubicBezTo>
                  <a:pt x="12137" y="14728"/>
                  <a:pt x="12014" y="14782"/>
                  <a:pt x="11926" y="14871"/>
                </a:cubicBezTo>
                <a:lnTo>
                  <a:pt x="9962" y="16835"/>
                </a:lnTo>
                <a:cubicBezTo>
                  <a:pt x="9873" y="16924"/>
                  <a:pt x="9818" y="17046"/>
                  <a:pt x="9818" y="17183"/>
                </a:cubicBezTo>
                <a:cubicBezTo>
                  <a:pt x="9818" y="17453"/>
                  <a:pt x="10038" y="17673"/>
                  <a:pt x="10309" y="17673"/>
                </a:cubicBezTo>
                <a:moveTo>
                  <a:pt x="10309" y="20415"/>
                </a:moveTo>
                <a:lnTo>
                  <a:pt x="982" y="11088"/>
                </a:lnTo>
                <a:lnTo>
                  <a:pt x="982" y="4418"/>
                </a:lnTo>
                <a:cubicBezTo>
                  <a:pt x="982" y="4147"/>
                  <a:pt x="1201" y="3927"/>
                  <a:pt x="1473" y="3927"/>
                </a:cubicBezTo>
                <a:lnTo>
                  <a:pt x="8142" y="3927"/>
                </a:lnTo>
                <a:lnTo>
                  <a:pt x="17469" y="13255"/>
                </a:lnTo>
                <a:cubicBezTo>
                  <a:pt x="17469" y="13255"/>
                  <a:pt x="10309" y="20415"/>
                  <a:pt x="10309" y="20415"/>
                </a:cubicBezTo>
                <a:close/>
                <a:moveTo>
                  <a:pt x="8693" y="3090"/>
                </a:moveTo>
                <a:cubicBezTo>
                  <a:pt x="8604" y="3001"/>
                  <a:pt x="8481" y="2945"/>
                  <a:pt x="8345" y="2945"/>
                </a:cubicBezTo>
                <a:lnTo>
                  <a:pt x="1473" y="2945"/>
                </a:lnTo>
                <a:cubicBezTo>
                  <a:pt x="660" y="2945"/>
                  <a:pt x="0" y="3605"/>
                  <a:pt x="0" y="4418"/>
                </a:cubicBezTo>
                <a:lnTo>
                  <a:pt x="0" y="11291"/>
                </a:lnTo>
                <a:cubicBezTo>
                  <a:pt x="0" y="11427"/>
                  <a:pt x="55" y="11549"/>
                  <a:pt x="144" y="11638"/>
                </a:cubicBezTo>
                <a:lnTo>
                  <a:pt x="9962" y="21456"/>
                </a:lnTo>
                <a:cubicBezTo>
                  <a:pt x="10051" y="21546"/>
                  <a:pt x="10174" y="21600"/>
                  <a:pt x="10309" y="21600"/>
                </a:cubicBezTo>
                <a:cubicBezTo>
                  <a:pt x="10445" y="21600"/>
                  <a:pt x="10567" y="21546"/>
                  <a:pt x="10656" y="21456"/>
                </a:cubicBezTo>
                <a:lnTo>
                  <a:pt x="18511" y="13602"/>
                </a:lnTo>
                <a:cubicBezTo>
                  <a:pt x="18600" y="13513"/>
                  <a:pt x="18655" y="13390"/>
                  <a:pt x="18655" y="13255"/>
                </a:cubicBezTo>
                <a:cubicBezTo>
                  <a:pt x="18655" y="13119"/>
                  <a:pt x="18599" y="12997"/>
                  <a:pt x="18511" y="12908"/>
                </a:cubicBezTo>
                <a:cubicBezTo>
                  <a:pt x="18511" y="12908"/>
                  <a:pt x="8693" y="3090"/>
                  <a:pt x="8693" y="3090"/>
                </a:cubicBezTo>
                <a:close/>
                <a:moveTo>
                  <a:pt x="7855" y="15218"/>
                </a:moveTo>
                <a:cubicBezTo>
                  <a:pt x="7855" y="15490"/>
                  <a:pt x="8074" y="15709"/>
                  <a:pt x="8345" y="15709"/>
                </a:cubicBezTo>
                <a:cubicBezTo>
                  <a:pt x="8481" y="15709"/>
                  <a:pt x="8604" y="15655"/>
                  <a:pt x="8693" y="15565"/>
                </a:cubicBezTo>
                <a:lnTo>
                  <a:pt x="9183" y="15074"/>
                </a:lnTo>
                <a:cubicBezTo>
                  <a:pt x="9273" y="14986"/>
                  <a:pt x="9327" y="14863"/>
                  <a:pt x="9327" y="14728"/>
                </a:cubicBezTo>
                <a:cubicBezTo>
                  <a:pt x="9327" y="14456"/>
                  <a:pt x="9108" y="14236"/>
                  <a:pt x="8836" y="14236"/>
                </a:cubicBezTo>
                <a:cubicBezTo>
                  <a:pt x="8701" y="14236"/>
                  <a:pt x="8578" y="14291"/>
                  <a:pt x="8489" y="14381"/>
                </a:cubicBezTo>
                <a:lnTo>
                  <a:pt x="7998" y="14871"/>
                </a:lnTo>
                <a:cubicBezTo>
                  <a:pt x="7910" y="14961"/>
                  <a:pt x="7855" y="15083"/>
                  <a:pt x="7855" y="15218"/>
                </a:cubicBezTo>
                <a:moveTo>
                  <a:pt x="21456" y="9962"/>
                </a:moveTo>
                <a:lnTo>
                  <a:pt x="11638" y="144"/>
                </a:lnTo>
                <a:cubicBezTo>
                  <a:pt x="11549" y="55"/>
                  <a:pt x="11427" y="0"/>
                  <a:pt x="11291" y="0"/>
                </a:cubicBezTo>
                <a:lnTo>
                  <a:pt x="4418" y="0"/>
                </a:lnTo>
                <a:cubicBezTo>
                  <a:pt x="3605" y="0"/>
                  <a:pt x="2945" y="660"/>
                  <a:pt x="2945" y="1473"/>
                </a:cubicBezTo>
                <a:cubicBezTo>
                  <a:pt x="2945" y="1744"/>
                  <a:pt x="3165" y="1964"/>
                  <a:pt x="3436" y="1964"/>
                </a:cubicBezTo>
                <a:cubicBezTo>
                  <a:pt x="3708" y="1964"/>
                  <a:pt x="3927" y="1744"/>
                  <a:pt x="3927" y="1473"/>
                </a:cubicBezTo>
                <a:cubicBezTo>
                  <a:pt x="3927" y="1202"/>
                  <a:pt x="4147" y="982"/>
                  <a:pt x="4418" y="982"/>
                </a:cubicBezTo>
                <a:lnTo>
                  <a:pt x="11088" y="982"/>
                </a:lnTo>
                <a:lnTo>
                  <a:pt x="20415" y="10310"/>
                </a:lnTo>
                <a:lnTo>
                  <a:pt x="19289" y="11435"/>
                </a:lnTo>
                <a:cubicBezTo>
                  <a:pt x="19201" y="11524"/>
                  <a:pt x="19145" y="11646"/>
                  <a:pt x="19145" y="11782"/>
                </a:cubicBezTo>
                <a:cubicBezTo>
                  <a:pt x="19145" y="12053"/>
                  <a:pt x="19366" y="12273"/>
                  <a:pt x="19636" y="12273"/>
                </a:cubicBezTo>
                <a:cubicBezTo>
                  <a:pt x="19772" y="12273"/>
                  <a:pt x="19895" y="12218"/>
                  <a:pt x="19983" y="12129"/>
                </a:cubicBezTo>
                <a:lnTo>
                  <a:pt x="21456" y="10656"/>
                </a:lnTo>
                <a:cubicBezTo>
                  <a:pt x="21545" y="10567"/>
                  <a:pt x="21600" y="10445"/>
                  <a:pt x="21600" y="10310"/>
                </a:cubicBezTo>
                <a:cubicBezTo>
                  <a:pt x="21600" y="10174"/>
                  <a:pt x="21545" y="10051"/>
                  <a:pt x="21456" y="9962"/>
                </a:cubicBezTo>
                <a:moveTo>
                  <a:pt x="10309" y="13745"/>
                </a:moveTo>
                <a:cubicBezTo>
                  <a:pt x="10445" y="13745"/>
                  <a:pt x="10567" y="13691"/>
                  <a:pt x="10656" y="13602"/>
                </a:cubicBezTo>
                <a:lnTo>
                  <a:pt x="11638" y="12620"/>
                </a:lnTo>
                <a:cubicBezTo>
                  <a:pt x="11727" y="12531"/>
                  <a:pt x="11782" y="12408"/>
                  <a:pt x="11782" y="12273"/>
                </a:cubicBezTo>
                <a:cubicBezTo>
                  <a:pt x="11782" y="12002"/>
                  <a:pt x="11562" y="11782"/>
                  <a:pt x="11291" y="11782"/>
                </a:cubicBezTo>
                <a:cubicBezTo>
                  <a:pt x="11156" y="11782"/>
                  <a:pt x="11033" y="11837"/>
                  <a:pt x="10944" y="11926"/>
                </a:cubicBezTo>
                <a:lnTo>
                  <a:pt x="9962" y="12908"/>
                </a:lnTo>
                <a:cubicBezTo>
                  <a:pt x="9873" y="12997"/>
                  <a:pt x="9818" y="13119"/>
                  <a:pt x="9818" y="13255"/>
                </a:cubicBezTo>
                <a:cubicBezTo>
                  <a:pt x="9818" y="13526"/>
                  <a:pt x="10038" y="13745"/>
                  <a:pt x="10309" y="13745"/>
                </a:cubicBezTo>
                <a:moveTo>
                  <a:pt x="4418" y="7855"/>
                </a:moveTo>
                <a:cubicBezTo>
                  <a:pt x="4147" y="7855"/>
                  <a:pt x="3927" y="7635"/>
                  <a:pt x="3927" y="7364"/>
                </a:cubicBezTo>
                <a:cubicBezTo>
                  <a:pt x="3927" y="7093"/>
                  <a:pt x="4147" y="6873"/>
                  <a:pt x="4418" y="6873"/>
                </a:cubicBezTo>
                <a:cubicBezTo>
                  <a:pt x="4690" y="6873"/>
                  <a:pt x="4909" y="7093"/>
                  <a:pt x="4909" y="7364"/>
                </a:cubicBezTo>
                <a:cubicBezTo>
                  <a:pt x="4909" y="7635"/>
                  <a:pt x="4690" y="7855"/>
                  <a:pt x="4418" y="7855"/>
                </a:cubicBezTo>
                <a:moveTo>
                  <a:pt x="4418" y="5891"/>
                </a:moveTo>
                <a:cubicBezTo>
                  <a:pt x="3605" y="5891"/>
                  <a:pt x="2945" y="6551"/>
                  <a:pt x="2945" y="7364"/>
                </a:cubicBezTo>
                <a:cubicBezTo>
                  <a:pt x="2945" y="8177"/>
                  <a:pt x="3605" y="8837"/>
                  <a:pt x="4418" y="8837"/>
                </a:cubicBezTo>
                <a:cubicBezTo>
                  <a:pt x="5232" y="8837"/>
                  <a:pt x="5891" y="8177"/>
                  <a:pt x="5891" y="7364"/>
                </a:cubicBezTo>
                <a:cubicBezTo>
                  <a:pt x="5891" y="6551"/>
                  <a:pt x="5232" y="5891"/>
                  <a:pt x="4418" y="58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7" name="Shape 2585"/>
          <p:cNvSpPr/>
          <p:nvPr/>
        </p:nvSpPr>
        <p:spPr>
          <a:xfrm>
            <a:off x="14745198"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9000" y="14727"/>
                </a:moveTo>
                <a:lnTo>
                  <a:pt x="5400" y="14727"/>
                </a:lnTo>
                <a:cubicBezTo>
                  <a:pt x="5069" y="14727"/>
                  <a:pt x="4800" y="14947"/>
                  <a:pt x="4800" y="15218"/>
                </a:cubicBezTo>
                <a:cubicBezTo>
                  <a:pt x="4800" y="15490"/>
                  <a:pt x="5069" y="15709"/>
                  <a:pt x="5400" y="15709"/>
                </a:cubicBezTo>
                <a:lnTo>
                  <a:pt x="9000" y="15709"/>
                </a:lnTo>
                <a:cubicBezTo>
                  <a:pt x="9331" y="15709"/>
                  <a:pt x="9600" y="15490"/>
                  <a:pt x="9600" y="15218"/>
                </a:cubicBezTo>
                <a:cubicBezTo>
                  <a:pt x="9600" y="14947"/>
                  <a:pt x="9331" y="14727"/>
                  <a:pt x="9000" y="14727"/>
                </a:cubicBezTo>
                <a:moveTo>
                  <a:pt x="20400" y="2579"/>
                </a:moveTo>
                <a:cubicBezTo>
                  <a:pt x="18840" y="3757"/>
                  <a:pt x="15638" y="4614"/>
                  <a:pt x="12466" y="4845"/>
                </a:cubicBezTo>
                <a:cubicBezTo>
                  <a:pt x="12197" y="4307"/>
                  <a:pt x="11554" y="3927"/>
                  <a:pt x="10800" y="3927"/>
                </a:cubicBezTo>
                <a:cubicBezTo>
                  <a:pt x="10046" y="3927"/>
                  <a:pt x="9403" y="4307"/>
                  <a:pt x="9135" y="4845"/>
                </a:cubicBezTo>
                <a:cubicBezTo>
                  <a:pt x="5962" y="4614"/>
                  <a:pt x="2760" y="3757"/>
                  <a:pt x="1200" y="2579"/>
                </a:cubicBezTo>
                <a:lnTo>
                  <a:pt x="1200" y="1964"/>
                </a:lnTo>
                <a:cubicBezTo>
                  <a:pt x="1200" y="1422"/>
                  <a:pt x="1738" y="982"/>
                  <a:pt x="2400" y="982"/>
                </a:cubicBezTo>
                <a:lnTo>
                  <a:pt x="19200" y="982"/>
                </a:lnTo>
                <a:cubicBezTo>
                  <a:pt x="19862" y="982"/>
                  <a:pt x="20400" y="1422"/>
                  <a:pt x="20400" y="1964"/>
                </a:cubicBezTo>
                <a:cubicBezTo>
                  <a:pt x="20400" y="1964"/>
                  <a:pt x="20400" y="2579"/>
                  <a:pt x="20400" y="2579"/>
                </a:cubicBezTo>
                <a:close/>
                <a:moveTo>
                  <a:pt x="10200" y="5400"/>
                </a:moveTo>
                <a:cubicBezTo>
                  <a:pt x="10200" y="5129"/>
                  <a:pt x="10469" y="4909"/>
                  <a:pt x="10800" y="4909"/>
                </a:cubicBezTo>
                <a:cubicBezTo>
                  <a:pt x="11131" y="4909"/>
                  <a:pt x="11400" y="5129"/>
                  <a:pt x="11400" y="5400"/>
                </a:cubicBezTo>
                <a:cubicBezTo>
                  <a:pt x="11400" y="5672"/>
                  <a:pt x="11131" y="5891"/>
                  <a:pt x="10800" y="5891"/>
                </a:cubicBezTo>
                <a:cubicBezTo>
                  <a:pt x="10469" y="5891"/>
                  <a:pt x="10200" y="5672"/>
                  <a:pt x="10200" y="5400"/>
                </a:cubicBezTo>
                <a:moveTo>
                  <a:pt x="20400" y="19636"/>
                </a:moveTo>
                <a:cubicBezTo>
                  <a:pt x="20400" y="20178"/>
                  <a:pt x="19862" y="20619"/>
                  <a:pt x="19200" y="20619"/>
                </a:cubicBezTo>
                <a:lnTo>
                  <a:pt x="2400" y="20619"/>
                </a:lnTo>
                <a:cubicBezTo>
                  <a:pt x="1738" y="20619"/>
                  <a:pt x="1200" y="20178"/>
                  <a:pt x="1200" y="19636"/>
                </a:cubicBezTo>
                <a:lnTo>
                  <a:pt x="1200" y="3859"/>
                </a:lnTo>
                <a:cubicBezTo>
                  <a:pt x="3007" y="4894"/>
                  <a:pt x="6118" y="5617"/>
                  <a:pt x="9086" y="5827"/>
                </a:cubicBezTo>
                <a:cubicBezTo>
                  <a:pt x="9311" y="6431"/>
                  <a:pt x="9988" y="6873"/>
                  <a:pt x="10800" y="6873"/>
                </a:cubicBezTo>
                <a:cubicBezTo>
                  <a:pt x="11611" y="6873"/>
                  <a:pt x="12289" y="6431"/>
                  <a:pt x="12514" y="5827"/>
                </a:cubicBezTo>
                <a:cubicBezTo>
                  <a:pt x="15482" y="5617"/>
                  <a:pt x="18593" y="4894"/>
                  <a:pt x="20400" y="3859"/>
                </a:cubicBezTo>
                <a:cubicBezTo>
                  <a:pt x="20400" y="3859"/>
                  <a:pt x="20400" y="19636"/>
                  <a:pt x="20400" y="19636"/>
                </a:cubicBezTo>
                <a:close/>
                <a:moveTo>
                  <a:pt x="19200" y="0"/>
                </a:moveTo>
                <a:lnTo>
                  <a:pt x="2400" y="0"/>
                </a:lnTo>
                <a:cubicBezTo>
                  <a:pt x="1075" y="0"/>
                  <a:pt x="0" y="879"/>
                  <a:pt x="0" y="1964"/>
                </a:cubicBezTo>
                <a:lnTo>
                  <a:pt x="0" y="19636"/>
                </a:lnTo>
                <a:cubicBezTo>
                  <a:pt x="0" y="20721"/>
                  <a:pt x="1075" y="21600"/>
                  <a:pt x="2400" y="21600"/>
                </a:cubicBezTo>
                <a:lnTo>
                  <a:pt x="19200" y="21600"/>
                </a:lnTo>
                <a:cubicBezTo>
                  <a:pt x="20525" y="21600"/>
                  <a:pt x="21600" y="20721"/>
                  <a:pt x="21600" y="19636"/>
                </a:cubicBezTo>
                <a:lnTo>
                  <a:pt x="21600" y="1964"/>
                </a:lnTo>
                <a:cubicBezTo>
                  <a:pt x="21600" y="879"/>
                  <a:pt x="20525" y="0"/>
                  <a:pt x="19200" y="0"/>
                </a:cubicBezTo>
                <a:moveTo>
                  <a:pt x="7800" y="16691"/>
                </a:moveTo>
                <a:lnTo>
                  <a:pt x="5400" y="16691"/>
                </a:lnTo>
                <a:cubicBezTo>
                  <a:pt x="5069" y="16691"/>
                  <a:pt x="4800" y="16911"/>
                  <a:pt x="4800" y="17182"/>
                </a:cubicBezTo>
                <a:cubicBezTo>
                  <a:pt x="4800" y="17453"/>
                  <a:pt x="5069" y="17673"/>
                  <a:pt x="5400" y="17673"/>
                </a:cubicBezTo>
                <a:lnTo>
                  <a:pt x="7800" y="17673"/>
                </a:lnTo>
                <a:cubicBezTo>
                  <a:pt x="8131" y="17673"/>
                  <a:pt x="8400" y="17453"/>
                  <a:pt x="8400" y="17182"/>
                </a:cubicBezTo>
                <a:cubicBezTo>
                  <a:pt x="8400" y="16911"/>
                  <a:pt x="8131" y="16691"/>
                  <a:pt x="7800" y="1669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8" name="Shape 2586"/>
          <p:cNvSpPr/>
          <p:nvPr/>
        </p:nvSpPr>
        <p:spPr>
          <a:xfrm>
            <a:off x="15437527" y="5395908"/>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5600" y="6076"/>
                </a:moveTo>
                <a:cubicBezTo>
                  <a:pt x="14428" y="7109"/>
                  <a:pt x="12685" y="7649"/>
                  <a:pt x="10071" y="7803"/>
                </a:cubicBezTo>
                <a:cubicBezTo>
                  <a:pt x="9806" y="7259"/>
                  <a:pt x="9160" y="6873"/>
                  <a:pt x="8400" y="6873"/>
                </a:cubicBezTo>
                <a:cubicBezTo>
                  <a:pt x="7640" y="6873"/>
                  <a:pt x="6994" y="7259"/>
                  <a:pt x="6729" y="7803"/>
                </a:cubicBezTo>
                <a:cubicBezTo>
                  <a:pt x="4115" y="7649"/>
                  <a:pt x="2372" y="7109"/>
                  <a:pt x="1200" y="6076"/>
                </a:cubicBezTo>
                <a:lnTo>
                  <a:pt x="1200" y="5891"/>
                </a:lnTo>
                <a:cubicBezTo>
                  <a:pt x="1200" y="5349"/>
                  <a:pt x="1738" y="4909"/>
                  <a:pt x="2400" y="4909"/>
                </a:cubicBezTo>
                <a:lnTo>
                  <a:pt x="14400" y="4909"/>
                </a:lnTo>
                <a:cubicBezTo>
                  <a:pt x="15062" y="4909"/>
                  <a:pt x="15600" y="5349"/>
                  <a:pt x="15600" y="5891"/>
                </a:cubicBezTo>
                <a:cubicBezTo>
                  <a:pt x="15600" y="5891"/>
                  <a:pt x="15600" y="6076"/>
                  <a:pt x="15600" y="6076"/>
                </a:cubicBezTo>
                <a:close/>
                <a:moveTo>
                  <a:pt x="7800" y="8346"/>
                </a:moveTo>
                <a:cubicBezTo>
                  <a:pt x="7800" y="8074"/>
                  <a:pt x="8069" y="7855"/>
                  <a:pt x="8400" y="7855"/>
                </a:cubicBezTo>
                <a:cubicBezTo>
                  <a:pt x="8731" y="7855"/>
                  <a:pt x="9000" y="8074"/>
                  <a:pt x="9000" y="8346"/>
                </a:cubicBezTo>
                <a:cubicBezTo>
                  <a:pt x="9000" y="8617"/>
                  <a:pt x="8731" y="8836"/>
                  <a:pt x="8400" y="8836"/>
                </a:cubicBezTo>
                <a:cubicBezTo>
                  <a:pt x="8069" y="8836"/>
                  <a:pt x="7800" y="8617"/>
                  <a:pt x="7800" y="8346"/>
                </a:cubicBezTo>
                <a:moveTo>
                  <a:pt x="15600" y="19636"/>
                </a:moveTo>
                <a:cubicBezTo>
                  <a:pt x="15600" y="20179"/>
                  <a:pt x="15062" y="20619"/>
                  <a:pt x="14400" y="20619"/>
                </a:cubicBezTo>
                <a:lnTo>
                  <a:pt x="2400" y="20619"/>
                </a:lnTo>
                <a:cubicBezTo>
                  <a:pt x="1738" y="20619"/>
                  <a:pt x="1200" y="20179"/>
                  <a:pt x="1200" y="19636"/>
                </a:cubicBezTo>
                <a:lnTo>
                  <a:pt x="1200" y="7318"/>
                </a:lnTo>
                <a:cubicBezTo>
                  <a:pt x="2658" y="8244"/>
                  <a:pt x="4301" y="8666"/>
                  <a:pt x="6693" y="8790"/>
                </a:cubicBezTo>
                <a:cubicBezTo>
                  <a:pt x="6924" y="9385"/>
                  <a:pt x="7597" y="9819"/>
                  <a:pt x="8400" y="9819"/>
                </a:cubicBezTo>
                <a:cubicBezTo>
                  <a:pt x="9203" y="9819"/>
                  <a:pt x="9875" y="9385"/>
                  <a:pt x="10108" y="8790"/>
                </a:cubicBezTo>
                <a:cubicBezTo>
                  <a:pt x="12499" y="8666"/>
                  <a:pt x="14142" y="8244"/>
                  <a:pt x="15600" y="7318"/>
                </a:cubicBezTo>
                <a:cubicBezTo>
                  <a:pt x="15600" y="7318"/>
                  <a:pt x="15600" y="19636"/>
                  <a:pt x="15600" y="19636"/>
                </a:cubicBezTo>
                <a:close/>
                <a:moveTo>
                  <a:pt x="14400" y="3927"/>
                </a:moveTo>
                <a:lnTo>
                  <a:pt x="2400" y="3927"/>
                </a:lnTo>
                <a:cubicBezTo>
                  <a:pt x="1075" y="3927"/>
                  <a:pt x="0" y="4806"/>
                  <a:pt x="0" y="5891"/>
                </a:cubicBezTo>
                <a:lnTo>
                  <a:pt x="0" y="19636"/>
                </a:lnTo>
                <a:cubicBezTo>
                  <a:pt x="0" y="20721"/>
                  <a:pt x="1075" y="21600"/>
                  <a:pt x="2400" y="21600"/>
                </a:cubicBezTo>
                <a:lnTo>
                  <a:pt x="14400" y="21600"/>
                </a:lnTo>
                <a:cubicBezTo>
                  <a:pt x="15725" y="21600"/>
                  <a:pt x="16800" y="20721"/>
                  <a:pt x="16800" y="19636"/>
                </a:cubicBezTo>
                <a:lnTo>
                  <a:pt x="16800" y="5891"/>
                </a:lnTo>
                <a:cubicBezTo>
                  <a:pt x="16800" y="4806"/>
                  <a:pt x="15725" y="3927"/>
                  <a:pt x="14400" y="3927"/>
                </a:cubicBezTo>
                <a:moveTo>
                  <a:pt x="5400" y="17673"/>
                </a:moveTo>
                <a:lnTo>
                  <a:pt x="4200" y="17673"/>
                </a:lnTo>
                <a:cubicBezTo>
                  <a:pt x="3869" y="17673"/>
                  <a:pt x="3600" y="17893"/>
                  <a:pt x="3600" y="18164"/>
                </a:cubicBezTo>
                <a:cubicBezTo>
                  <a:pt x="3600" y="18435"/>
                  <a:pt x="3869" y="18655"/>
                  <a:pt x="4200" y="18655"/>
                </a:cubicBezTo>
                <a:lnTo>
                  <a:pt x="5400" y="18655"/>
                </a:lnTo>
                <a:cubicBezTo>
                  <a:pt x="5731" y="18655"/>
                  <a:pt x="6000" y="18435"/>
                  <a:pt x="6000" y="18164"/>
                </a:cubicBezTo>
                <a:cubicBezTo>
                  <a:pt x="6000" y="17893"/>
                  <a:pt x="5731" y="17673"/>
                  <a:pt x="5400" y="17673"/>
                </a:cubicBezTo>
                <a:moveTo>
                  <a:pt x="6600" y="15709"/>
                </a:moveTo>
                <a:lnTo>
                  <a:pt x="4200" y="15709"/>
                </a:lnTo>
                <a:cubicBezTo>
                  <a:pt x="3869" y="15709"/>
                  <a:pt x="3600" y="15929"/>
                  <a:pt x="3600" y="16200"/>
                </a:cubicBezTo>
                <a:cubicBezTo>
                  <a:pt x="3600" y="16472"/>
                  <a:pt x="3869" y="16691"/>
                  <a:pt x="4200" y="16691"/>
                </a:cubicBezTo>
                <a:lnTo>
                  <a:pt x="6600" y="16691"/>
                </a:lnTo>
                <a:cubicBezTo>
                  <a:pt x="6931" y="16691"/>
                  <a:pt x="7200" y="16472"/>
                  <a:pt x="7200" y="16200"/>
                </a:cubicBezTo>
                <a:cubicBezTo>
                  <a:pt x="7200" y="15929"/>
                  <a:pt x="6931" y="15709"/>
                  <a:pt x="6600" y="15709"/>
                </a:cubicBezTo>
                <a:moveTo>
                  <a:pt x="19200" y="0"/>
                </a:moveTo>
                <a:lnTo>
                  <a:pt x="7200" y="0"/>
                </a:lnTo>
                <a:cubicBezTo>
                  <a:pt x="5875" y="0"/>
                  <a:pt x="4800" y="879"/>
                  <a:pt x="4800" y="1964"/>
                </a:cubicBezTo>
                <a:lnTo>
                  <a:pt x="4800" y="2455"/>
                </a:lnTo>
                <a:cubicBezTo>
                  <a:pt x="4800" y="2726"/>
                  <a:pt x="5069" y="2945"/>
                  <a:pt x="5400" y="2945"/>
                </a:cubicBezTo>
                <a:cubicBezTo>
                  <a:pt x="5731" y="2945"/>
                  <a:pt x="6000" y="2726"/>
                  <a:pt x="6000" y="2455"/>
                </a:cubicBezTo>
                <a:lnTo>
                  <a:pt x="6000" y="1964"/>
                </a:lnTo>
                <a:cubicBezTo>
                  <a:pt x="6000" y="1422"/>
                  <a:pt x="6538" y="982"/>
                  <a:pt x="7200" y="982"/>
                </a:cubicBezTo>
                <a:lnTo>
                  <a:pt x="19200" y="982"/>
                </a:lnTo>
                <a:cubicBezTo>
                  <a:pt x="19862" y="982"/>
                  <a:pt x="20400" y="1422"/>
                  <a:pt x="20400" y="1964"/>
                </a:cubicBezTo>
                <a:lnTo>
                  <a:pt x="20400" y="15709"/>
                </a:lnTo>
                <a:cubicBezTo>
                  <a:pt x="20400" y="16252"/>
                  <a:pt x="19862" y="16691"/>
                  <a:pt x="19200" y="16691"/>
                </a:cubicBezTo>
                <a:lnTo>
                  <a:pt x="18600" y="16691"/>
                </a:lnTo>
                <a:cubicBezTo>
                  <a:pt x="18269" y="16691"/>
                  <a:pt x="18000" y="16911"/>
                  <a:pt x="18000" y="17182"/>
                </a:cubicBezTo>
                <a:cubicBezTo>
                  <a:pt x="18000" y="17453"/>
                  <a:pt x="18269" y="17673"/>
                  <a:pt x="18600" y="17673"/>
                </a:cubicBezTo>
                <a:lnTo>
                  <a:pt x="19200" y="17673"/>
                </a:lnTo>
                <a:cubicBezTo>
                  <a:pt x="20525" y="17673"/>
                  <a:pt x="21600" y="16794"/>
                  <a:pt x="21600" y="15709"/>
                </a:cubicBezTo>
                <a:lnTo>
                  <a:pt x="21600" y="1964"/>
                </a:lnTo>
                <a:cubicBezTo>
                  <a:pt x="21600" y="879"/>
                  <a:pt x="20525" y="0"/>
                  <a:pt x="192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59" name="Shape 2587"/>
          <p:cNvSpPr/>
          <p:nvPr/>
        </p:nvSpPr>
        <p:spPr>
          <a:xfrm>
            <a:off x="16096887"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0" name="Shape 2588"/>
          <p:cNvSpPr/>
          <p:nvPr/>
        </p:nvSpPr>
        <p:spPr>
          <a:xfrm>
            <a:off x="16789216" y="5412392"/>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7182" y="12420"/>
                </a:moveTo>
                <a:cubicBezTo>
                  <a:pt x="16368" y="12420"/>
                  <a:pt x="15709" y="11694"/>
                  <a:pt x="15709" y="10800"/>
                </a:cubicBezTo>
                <a:cubicBezTo>
                  <a:pt x="15709" y="9906"/>
                  <a:pt x="16368" y="9180"/>
                  <a:pt x="17182" y="9180"/>
                </a:cubicBezTo>
                <a:cubicBezTo>
                  <a:pt x="17995" y="9180"/>
                  <a:pt x="18655" y="9906"/>
                  <a:pt x="18655" y="10800"/>
                </a:cubicBezTo>
                <a:cubicBezTo>
                  <a:pt x="18655" y="11694"/>
                  <a:pt x="17995" y="12420"/>
                  <a:pt x="17182" y="12420"/>
                </a:cubicBezTo>
                <a:moveTo>
                  <a:pt x="21109" y="10260"/>
                </a:moveTo>
                <a:lnTo>
                  <a:pt x="19587" y="10260"/>
                </a:lnTo>
                <a:cubicBezTo>
                  <a:pt x="19360" y="9028"/>
                  <a:pt x="18369" y="8100"/>
                  <a:pt x="17182" y="8100"/>
                </a:cubicBezTo>
                <a:cubicBezTo>
                  <a:pt x="15994" y="8100"/>
                  <a:pt x="15004" y="9028"/>
                  <a:pt x="14777" y="10260"/>
                </a:cubicBezTo>
                <a:lnTo>
                  <a:pt x="491" y="10260"/>
                </a:lnTo>
                <a:cubicBezTo>
                  <a:pt x="220" y="10260"/>
                  <a:pt x="0" y="10502"/>
                  <a:pt x="0" y="10800"/>
                </a:cubicBezTo>
                <a:cubicBezTo>
                  <a:pt x="0" y="11098"/>
                  <a:pt x="220" y="11340"/>
                  <a:pt x="491" y="11340"/>
                </a:cubicBezTo>
                <a:lnTo>
                  <a:pt x="14777" y="11340"/>
                </a:lnTo>
                <a:cubicBezTo>
                  <a:pt x="15004" y="12572"/>
                  <a:pt x="15994" y="13500"/>
                  <a:pt x="17182" y="13500"/>
                </a:cubicBezTo>
                <a:cubicBezTo>
                  <a:pt x="18369" y="13500"/>
                  <a:pt x="19360" y="12572"/>
                  <a:pt x="19587" y="11340"/>
                </a:cubicBezTo>
                <a:lnTo>
                  <a:pt x="21109" y="11340"/>
                </a:lnTo>
                <a:cubicBezTo>
                  <a:pt x="21380" y="11340"/>
                  <a:pt x="21600" y="11098"/>
                  <a:pt x="21600" y="10800"/>
                </a:cubicBezTo>
                <a:cubicBezTo>
                  <a:pt x="21600" y="10502"/>
                  <a:pt x="21380" y="10260"/>
                  <a:pt x="21109" y="10260"/>
                </a:cubicBezTo>
                <a:moveTo>
                  <a:pt x="5400" y="1080"/>
                </a:moveTo>
                <a:cubicBezTo>
                  <a:pt x="6214" y="1080"/>
                  <a:pt x="6873" y="1806"/>
                  <a:pt x="6873" y="2700"/>
                </a:cubicBezTo>
                <a:cubicBezTo>
                  <a:pt x="6873" y="3595"/>
                  <a:pt x="6214" y="4320"/>
                  <a:pt x="5400" y="4320"/>
                </a:cubicBezTo>
                <a:cubicBezTo>
                  <a:pt x="4586" y="4320"/>
                  <a:pt x="3927" y="3595"/>
                  <a:pt x="3927" y="2700"/>
                </a:cubicBezTo>
                <a:cubicBezTo>
                  <a:pt x="3927" y="1806"/>
                  <a:pt x="4586" y="1080"/>
                  <a:pt x="5400" y="1080"/>
                </a:cubicBezTo>
                <a:moveTo>
                  <a:pt x="491" y="3240"/>
                </a:moveTo>
                <a:lnTo>
                  <a:pt x="2995" y="3240"/>
                </a:lnTo>
                <a:cubicBezTo>
                  <a:pt x="3222" y="4472"/>
                  <a:pt x="4213" y="5400"/>
                  <a:pt x="5400" y="5400"/>
                </a:cubicBezTo>
                <a:cubicBezTo>
                  <a:pt x="6587" y="5400"/>
                  <a:pt x="7578" y="4472"/>
                  <a:pt x="7805" y="3240"/>
                </a:cubicBezTo>
                <a:lnTo>
                  <a:pt x="21109" y="3240"/>
                </a:lnTo>
                <a:cubicBezTo>
                  <a:pt x="21380" y="3240"/>
                  <a:pt x="21600" y="2999"/>
                  <a:pt x="21600" y="2700"/>
                </a:cubicBezTo>
                <a:cubicBezTo>
                  <a:pt x="21600" y="2402"/>
                  <a:pt x="21380" y="2160"/>
                  <a:pt x="21109" y="2160"/>
                </a:cubicBezTo>
                <a:lnTo>
                  <a:pt x="7805" y="2160"/>
                </a:lnTo>
                <a:cubicBezTo>
                  <a:pt x="7578" y="928"/>
                  <a:pt x="6587" y="0"/>
                  <a:pt x="5400" y="0"/>
                </a:cubicBezTo>
                <a:cubicBezTo>
                  <a:pt x="4213" y="0"/>
                  <a:pt x="3222" y="928"/>
                  <a:pt x="2995" y="2160"/>
                </a:cubicBezTo>
                <a:lnTo>
                  <a:pt x="491" y="2160"/>
                </a:lnTo>
                <a:cubicBezTo>
                  <a:pt x="220" y="2160"/>
                  <a:pt x="0" y="2402"/>
                  <a:pt x="0" y="2700"/>
                </a:cubicBezTo>
                <a:cubicBezTo>
                  <a:pt x="0" y="2999"/>
                  <a:pt x="220" y="3240"/>
                  <a:pt x="491" y="3240"/>
                </a:cubicBezTo>
                <a:moveTo>
                  <a:pt x="9327" y="20519"/>
                </a:moveTo>
                <a:cubicBezTo>
                  <a:pt x="8514" y="20519"/>
                  <a:pt x="7855" y="19794"/>
                  <a:pt x="7855" y="18899"/>
                </a:cubicBezTo>
                <a:cubicBezTo>
                  <a:pt x="7855" y="18005"/>
                  <a:pt x="8514" y="17279"/>
                  <a:pt x="9327" y="17279"/>
                </a:cubicBezTo>
                <a:cubicBezTo>
                  <a:pt x="10141" y="17279"/>
                  <a:pt x="10800" y="18005"/>
                  <a:pt x="10800" y="18899"/>
                </a:cubicBezTo>
                <a:cubicBezTo>
                  <a:pt x="10800" y="19794"/>
                  <a:pt x="10141" y="20519"/>
                  <a:pt x="9327" y="20519"/>
                </a:cubicBezTo>
                <a:moveTo>
                  <a:pt x="21109" y="18359"/>
                </a:moveTo>
                <a:lnTo>
                  <a:pt x="11732" y="18359"/>
                </a:lnTo>
                <a:cubicBezTo>
                  <a:pt x="11505" y="17127"/>
                  <a:pt x="10515" y="16199"/>
                  <a:pt x="9327" y="16199"/>
                </a:cubicBezTo>
                <a:cubicBezTo>
                  <a:pt x="8140" y="16199"/>
                  <a:pt x="7150" y="17127"/>
                  <a:pt x="6922" y="18359"/>
                </a:cubicBezTo>
                <a:lnTo>
                  <a:pt x="491" y="18359"/>
                </a:lnTo>
                <a:cubicBezTo>
                  <a:pt x="220" y="18359"/>
                  <a:pt x="0" y="18601"/>
                  <a:pt x="0" y="18899"/>
                </a:cubicBezTo>
                <a:cubicBezTo>
                  <a:pt x="0" y="19198"/>
                  <a:pt x="220" y="19439"/>
                  <a:pt x="491" y="19439"/>
                </a:cubicBezTo>
                <a:lnTo>
                  <a:pt x="6922" y="19439"/>
                </a:lnTo>
                <a:cubicBezTo>
                  <a:pt x="7150" y="20672"/>
                  <a:pt x="8140" y="21600"/>
                  <a:pt x="9327" y="21600"/>
                </a:cubicBezTo>
                <a:cubicBezTo>
                  <a:pt x="10515" y="21600"/>
                  <a:pt x="11505" y="20672"/>
                  <a:pt x="11732" y="19439"/>
                </a:cubicBezTo>
                <a:lnTo>
                  <a:pt x="21109" y="19439"/>
                </a:lnTo>
                <a:cubicBezTo>
                  <a:pt x="21380" y="19439"/>
                  <a:pt x="21600" y="19198"/>
                  <a:pt x="21600" y="18899"/>
                </a:cubicBezTo>
                <a:cubicBezTo>
                  <a:pt x="21600" y="18601"/>
                  <a:pt x="21380" y="18359"/>
                  <a:pt x="21109" y="1835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1" name="Shape 2589"/>
          <p:cNvSpPr/>
          <p:nvPr/>
        </p:nvSpPr>
        <p:spPr>
          <a:xfrm>
            <a:off x="17481545" y="5412392"/>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6382" y="15119"/>
                </a:moveTo>
                <a:cubicBezTo>
                  <a:pt x="7195" y="15119"/>
                  <a:pt x="7855" y="14394"/>
                  <a:pt x="7855" y="13500"/>
                </a:cubicBezTo>
                <a:cubicBezTo>
                  <a:pt x="7855" y="12605"/>
                  <a:pt x="7195" y="11880"/>
                  <a:pt x="6382" y="11880"/>
                </a:cubicBezTo>
                <a:cubicBezTo>
                  <a:pt x="5568" y="11880"/>
                  <a:pt x="4909" y="12605"/>
                  <a:pt x="4909" y="13500"/>
                </a:cubicBezTo>
                <a:cubicBezTo>
                  <a:pt x="4909" y="14394"/>
                  <a:pt x="5568" y="15119"/>
                  <a:pt x="6382" y="15119"/>
                </a:cubicBezTo>
                <a:moveTo>
                  <a:pt x="2455" y="3240"/>
                </a:moveTo>
                <a:cubicBezTo>
                  <a:pt x="2725" y="3240"/>
                  <a:pt x="2945" y="2999"/>
                  <a:pt x="2945" y="2700"/>
                </a:cubicBezTo>
                <a:cubicBezTo>
                  <a:pt x="2945" y="2402"/>
                  <a:pt x="2725" y="2160"/>
                  <a:pt x="2455" y="2160"/>
                </a:cubicBezTo>
                <a:cubicBezTo>
                  <a:pt x="2184" y="2160"/>
                  <a:pt x="1964" y="2402"/>
                  <a:pt x="1964" y="2700"/>
                </a:cubicBezTo>
                <a:cubicBezTo>
                  <a:pt x="1964" y="2999"/>
                  <a:pt x="2184" y="3240"/>
                  <a:pt x="2455" y="3240"/>
                </a:cubicBezTo>
                <a:moveTo>
                  <a:pt x="3927" y="8100"/>
                </a:moveTo>
                <a:cubicBezTo>
                  <a:pt x="3927" y="6609"/>
                  <a:pt x="5026" y="5400"/>
                  <a:pt x="6382" y="5400"/>
                </a:cubicBezTo>
                <a:cubicBezTo>
                  <a:pt x="7738" y="5400"/>
                  <a:pt x="8836" y="6609"/>
                  <a:pt x="8836" y="8100"/>
                </a:cubicBezTo>
                <a:lnTo>
                  <a:pt x="8836" y="13500"/>
                </a:lnTo>
                <a:cubicBezTo>
                  <a:pt x="8836" y="14991"/>
                  <a:pt x="7738" y="16199"/>
                  <a:pt x="6382" y="16199"/>
                </a:cubicBezTo>
                <a:cubicBezTo>
                  <a:pt x="5026" y="16199"/>
                  <a:pt x="3927" y="14991"/>
                  <a:pt x="3927" y="13500"/>
                </a:cubicBezTo>
                <a:cubicBezTo>
                  <a:pt x="3927" y="13500"/>
                  <a:pt x="3927" y="8100"/>
                  <a:pt x="3927" y="8100"/>
                </a:cubicBezTo>
                <a:close/>
                <a:moveTo>
                  <a:pt x="2945" y="13500"/>
                </a:moveTo>
                <a:cubicBezTo>
                  <a:pt x="2945" y="15587"/>
                  <a:pt x="4484" y="17279"/>
                  <a:pt x="6382" y="17279"/>
                </a:cubicBezTo>
                <a:cubicBezTo>
                  <a:pt x="8280" y="17279"/>
                  <a:pt x="9818" y="15587"/>
                  <a:pt x="9818" y="13500"/>
                </a:cubicBezTo>
                <a:lnTo>
                  <a:pt x="9818" y="8100"/>
                </a:lnTo>
                <a:cubicBezTo>
                  <a:pt x="9818" y="6012"/>
                  <a:pt x="8280" y="4320"/>
                  <a:pt x="6382" y="4320"/>
                </a:cubicBezTo>
                <a:cubicBezTo>
                  <a:pt x="4484" y="4320"/>
                  <a:pt x="2945" y="6012"/>
                  <a:pt x="2945" y="8100"/>
                </a:cubicBezTo>
                <a:cubicBezTo>
                  <a:pt x="2945" y="8100"/>
                  <a:pt x="2945" y="13500"/>
                  <a:pt x="2945" y="13500"/>
                </a:cubicBezTo>
                <a:close/>
                <a:moveTo>
                  <a:pt x="2455" y="19439"/>
                </a:moveTo>
                <a:cubicBezTo>
                  <a:pt x="2725" y="19439"/>
                  <a:pt x="2945" y="19198"/>
                  <a:pt x="2945" y="18899"/>
                </a:cubicBezTo>
                <a:cubicBezTo>
                  <a:pt x="2945" y="18601"/>
                  <a:pt x="2725" y="18359"/>
                  <a:pt x="2455" y="18359"/>
                </a:cubicBezTo>
                <a:cubicBezTo>
                  <a:pt x="2184" y="18359"/>
                  <a:pt x="1964" y="18601"/>
                  <a:pt x="1964" y="18899"/>
                </a:cubicBezTo>
                <a:cubicBezTo>
                  <a:pt x="1964" y="19198"/>
                  <a:pt x="2184" y="19439"/>
                  <a:pt x="2455" y="19439"/>
                </a:cubicBezTo>
                <a:moveTo>
                  <a:pt x="20618" y="20519"/>
                </a:moveTo>
                <a:lnTo>
                  <a:pt x="982" y="20519"/>
                </a:lnTo>
                <a:lnTo>
                  <a:pt x="982" y="1080"/>
                </a:lnTo>
                <a:lnTo>
                  <a:pt x="20618" y="1080"/>
                </a:lnTo>
                <a:cubicBezTo>
                  <a:pt x="20618" y="1080"/>
                  <a:pt x="20618" y="20519"/>
                  <a:pt x="20618" y="20519"/>
                </a:cubicBezTo>
                <a:close/>
                <a:moveTo>
                  <a:pt x="20618" y="0"/>
                </a:moveTo>
                <a:lnTo>
                  <a:pt x="982" y="0"/>
                </a:lnTo>
                <a:cubicBezTo>
                  <a:pt x="440" y="0"/>
                  <a:pt x="0" y="484"/>
                  <a:pt x="0" y="1080"/>
                </a:cubicBezTo>
                <a:lnTo>
                  <a:pt x="0" y="20519"/>
                </a:lnTo>
                <a:cubicBezTo>
                  <a:pt x="0" y="21115"/>
                  <a:pt x="440" y="21600"/>
                  <a:pt x="982" y="21600"/>
                </a:cubicBezTo>
                <a:lnTo>
                  <a:pt x="20618" y="21600"/>
                </a:lnTo>
                <a:cubicBezTo>
                  <a:pt x="21160" y="21600"/>
                  <a:pt x="21600" y="21115"/>
                  <a:pt x="21600" y="20519"/>
                </a:cubicBezTo>
                <a:lnTo>
                  <a:pt x="21600" y="1080"/>
                </a:lnTo>
                <a:cubicBezTo>
                  <a:pt x="21600" y="484"/>
                  <a:pt x="21160" y="0"/>
                  <a:pt x="20618" y="0"/>
                </a:cubicBezTo>
                <a:moveTo>
                  <a:pt x="19145" y="3240"/>
                </a:moveTo>
                <a:cubicBezTo>
                  <a:pt x="19416" y="3240"/>
                  <a:pt x="19636" y="2999"/>
                  <a:pt x="19636" y="2700"/>
                </a:cubicBezTo>
                <a:cubicBezTo>
                  <a:pt x="19636" y="2402"/>
                  <a:pt x="19416" y="2160"/>
                  <a:pt x="19145" y="2160"/>
                </a:cubicBezTo>
                <a:cubicBezTo>
                  <a:pt x="18875" y="2160"/>
                  <a:pt x="18655" y="2402"/>
                  <a:pt x="18655" y="2700"/>
                </a:cubicBezTo>
                <a:cubicBezTo>
                  <a:pt x="18655" y="2999"/>
                  <a:pt x="18875" y="3240"/>
                  <a:pt x="19145" y="3240"/>
                </a:cubicBezTo>
                <a:moveTo>
                  <a:pt x="12764" y="8100"/>
                </a:moveTo>
                <a:cubicBezTo>
                  <a:pt x="12764" y="6609"/>
                  <a:pt x="13863" y="5400"/>
                  <a:pt x="15218" y="5400"/>
                </a:cubicBezTo>
                <a:cubicBezTo>
                  <a:pt x="16574" y="5400"/>
                  <a:pt x="17673" y="6609"/>
                  <a:pt x="17673" y="8100"/>
                </a:cubicBezTo>
                <a:lnTo>
                  <a:pt x="17673" y="13500"/>
                </a:lnTo>
                <a:cubicBezTo>
                  <a:pt x="17673" y="14991"/>
                  <a:pt x="16574" y="16199"/>
                  <a:pt x="15218" y="16199"/>
                </a:cubicBezTo>
                <a:cubicBezTo>
                  <a:pt x="13863" y="16199"/>
                  <a:pt x="12764" y="14991"/>
                  <a:pt x="12764" y="13500"/>
                </a:cubicBezTo>
                <a:cubicBezTo>
                  <a:pt x="12764" y="13500"/>
                  <a:pt x="12764" y="8100"/>
                  <a:pt x="12764" y="8100"/>
                </a:cubicBezTo>
                <a:close/>
                <a:moveTo>
                  <a:pt x="15218" y="17279"/>
                </a:moveTo>
                <a:cubicBezTo>
                  <a:pt x="17116" y="17279"/>
                  <a:pt x="18655" y="15587"/>
                  <a:pt x="18655" y="13500"/>
                </a:cubicBezTo>
                <a:lnTo>
                  <a:pt x="18655" y="8100"/>
                </a:lnTo>
                <a:cubicBezTo>
                  <a:pt x="18655" y="6012"/>
                  <a:pt x="17116" y="4320"/>
                  <a:pt x="15218" y="4320"/>
                </a:cubicBezTo>
                <a:cubicBezTo>
                  <a:pt x="13320" y="4320"/>
                  <a:pt x="11782" y="6012"/>
                  <a:pt x="11782" y="8100"/>
                </a:cubicBezTo>
                <a:lnTo>
                  <a:pt x="11782" y="13500"/>
                </a:lnTo>
                <a:cubicBezTo>
                  <a:pt x="11782" y="15587"/>
                  <a:pt x="13320" y="17279"/>
                  <a:pt x="15218" y="17279"/>
                </a:cubicBezTo>
                <a:moveTo>
                  <a:pt x="15218" y="9720"/>
                </a:moveTo>
                <a:cubicBezTo>
                  <a:pt x="16032" y="9720"/>
                  <a:pt x="16691" y="8995"/>
                  <a:pt x="16691" y="8100"/>
                </a:cubicBezTo>
                <a:cubicBezTo>
                  <a:pt x="16691" y="7206"/>
                  <a:pt x="16032" y="6480"/>
                  <a:pt x="15218" y="6480"/>
                </a:cubicBezTo>
                <a:cubicBezTo>
                  <a:pt x="14405" y="6480"/>
                  <a:pt x="13745" y="7206"/>
                  <a:pt x="13745" y="8100"/>
                </a:cubicBezTo>
                <a:cubicBezTo>
                  <a:pt x="13745" y="8995"/>
                  <a:pt x="14405" y="9720"/>
                  <a:pt x="15218" y="9720"/>
                </a:cubicBezTo>
                <a:moveTo>
                  <a:pt x="19145" y="18359"/>
                </a:moveTo>
                <a:cubicBezTo>
                  <a:pt x="18875" y="18359"/>
                  <a:pt x="18655" y="18601"/>
                  <a:pt x="18655" y="18899"/>
                </a:cubicBezTo>
                <a:cubicBezTo>
                  <a:pt x="18655" y="19198"/>
                  <a:pt x="18875" y="19439"/>
                  <a:pt x="19145" y="19439"/>
                </a:cubicBezTo>
                <a:cubicBezTo>
                  <a:pt x="19416" y="19439"/>
                  <a:pt x="19636" y="19198"/>
                  <a:pt x="19636" y="18899"/>
                </a:cubicBezTo>
                <a:cubicBezTo>
                  <a:pt x="19636" y="18601"/>
                  <a:pt x="19416" y="18359"/>
                  <a:pt x="19145" y="1835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2" name="Shape 2590"/>
          <p:cNvSpPr/>
          <p:nvPr/>
        </p:nvSpPr>
        <p:spPr>
          <a:xfrm>
            <a:off x="18173874"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19636"/>
                </a:moveTo>
                <a:cubicBezTo>
                  <a:pt x="20618" y="20178"/>
                  <a:pt x="20178" y="20619"/>
                  <a:pt x="19636" y="20619"/>
                </a:cubicBezTo>
                <a:lnTo>
                  <a:pt x="1964" y="20619"/>
                </a:lnTo>
                <a:cubicBezTo>
                  <a:pt x="1422" y="20619"/>
                  <a:pt x="982" y="20178"/>
                  <a:pt x="982" y="19636"/>
                </a:cubicBezTo>
                <a:lnTo>
                  <a:pt x="982" y="1964"/>
                </a:lnTo>
                <a:cubicBezTo>
                  <a:pt x="982" y="1422"/>
                  <a:pt x="1422" y="982"/>
                  <a:pt x="1964" y="982"/>
                </a:cubicBezTo>
                <a:lnTo>
                  <a:pt x="19636" y="982"/>
                </a:lnTo>
                <a:cubicBezTo>
                  <a:pt x="20178" y="982"/>
                  <a:pt x="20618" y="1422"/>
                  <a:pt x="20618" y="1964"/>
                </a:cubicBezTo>
                <a:cubicBezTo>
                  <a:pt x="20618" y="1964"/>
                  <a:pt x="20618" y="19636"/>
                  <a:pt x="20618" y="19636"/>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moveTo>
                  <a:pt x="7855" y="6382"/>
                </a:moveTo>
                <a:cubicBezTo>
                  <a:pt x="7313" y="6382"/>
                  <a:pt x="6873" y="5943"/>
                  <a:pt x="6873" y="5400"/>
                </a:cubicBezTo>
                <a:cubicBezTo>
                  <a:pt x="6873" y="4858"/>
                  <a:pt x="7313" y="4418"/>
                  <a:pt x="7855" y="4418"/>
                </a:cubicBezTo>
                <a:cubicBezTo>
                  <a:pt x="8396" y="4418"/>
                  <a:pt x="8836" y="4858"/>
                  <a:pt x="8836" y="5400"/>
                </a:cubicBezTo>
                <a:cubicBezTo>
                  <a:pt x="8836" y="5943"/>
                  <a:pt x="8396" y="6382"/>
                  <a:pt x="7855" y="6382"/>
                </a:cubicBezTo>
                <a:moveTo>
                  <a:pt x="18164" y="4909"/>
                </a:moveTo>
                <a:lnTo>
                  <a:pt x="9749" y="4909"/>
                </a:lnTo>
                <a:cubicBezTo>
                  <a:pt x="9530" y="4064"/>
                  <a:pt x="8768" y="3436"/>
                  <a:pt x="7855" y="3436"/>
                </a:cubicBezTo>
                <a:cubicBezTo>
                  <a:pt x="6941" y="3436"/>
                  <a:pt x="6180" y="4064"/>
                  <a:pt x="5960" y="4909"/>
                </a:cubicBezTo>
                <a:lnTo>
                  <a:pt x="3436" y="4909"/>
                </a:lnTo>
                <a:cubicBezTo>
                  <a:pt x="3165" y="4909"/>
                  <a:pt x="2945" y="5129"/>
                  <a:pt x="2945" y="5400"/>
                </a:cubicBezTo>
                <a:cubicBezTo>
                  <a:pt x="2945" y="5672"/>
                  <a:pt x="3165" y="5891"/>
                  <a:pt x="3436" y="5891"/>
                </a:cubicBezTo>
                <a:lnTo>
                  <a:pt x="5960" y="5891"/>
                </a:lnTo>
                <a:cubicBezTo>
                  <a:pt x="6180" y="6737"/>
                  <a:pt x="6941" y="7364"/>
                  <a:pt x="7855" y="7364"/>
                </a:cubicBezTo>
                <a:cubicBezTo>
                  <a:pt x="8768" y="7364"/>
                  <a:pt x="9530" y="6737"/>
                  <a:pt x="9749" y="5891"/>
                </a:cubicBezTo>
                <a:lnTo>
                  <a:pt x="18164" y="5891"/>
                </a:lnTo>
                <a:cubicBezTo>
                  <a:pt x="18435" y="5891"/>
                  <a:pt x="18655" y="5672"/>
                  <a:pt x="18655" y="5400"/>
                </a:cubicBezTo>
                <a:cubicBezTo>
                  <a:pt x="18655" y="5129"/>
                  <a:pt x="18435" y="4909"/>
                  <a:pt x="18164" y="4909"/>
                </a:cubicBezTo>
                <a:moveTo>
                  <a:pt x="14727" y="11782"/>
                </a:moveTo>
                <a:cubicBezTo>
                  <a:pt x="14186" y="11782"/>
                  <a:pt x="13745" y="11342"/>
                  <a:pt x="13745" y="10800"/>
                </a:cubicBezTo>
                <a:cubicBezTo>
                  <a:pt x="13745" y="10258"/>
                  <a:pt x="14186" y="9818"/>
                  <a:pt x="14727" y="9818"/>
                </a:cubicBezTo>
                <a:cubicBezTo>
                  <a:pt x="15269" y="9818"/>
                  <a:pt x="15709" y="10258"/>
                  <a:pt x="15709" y="10800"/>
                </a:cubicBezTo>
                <a:cubicBezTo>
                  <a:pt x="15709" y="11342"/>
                  <a:pt x="15269" y="11782"/>
                  <a:pt x="14727" y="11782"/>
                </a:cubicBezTo>
                <a:moveTo>
                  <a:pt x="18164" y="10310"/>
                </a:moveTo>
                <a:lnTo>
                  <a:pt x="16621" y="10310"/>
                </a:lnTo>
                <a:cubicBezTo>
                  <a:pt x="16402" y="9464"/>
                  <a:pt x="15641" y="8836"/>
                  <a:pt x="14727" y="8836"/>
                </a:cubicBezTo>
                <a:cubicBezTo>
                  <a:pt x="13814" y="8836"/>
                  <a:pt x="13052" y="9464"/>
                  <a:pt x="12833" y="10310"/>
                </a:cubicBezTo>
                <a:lnTo>
                  <a:pt x="3436" y="10310"/>
                </a:lnTo>
                <a:cubicBezTo>
                  <a:pt x="3165" y="10310"/>
                  <a:pt x="2945" y="10529"/>
                  <a:pt x="2945" y="10800"/>
                </a:cubicBezTo>
                <a:cubicBezTo>
                  <a:pt x="2945" y="11072"/>
                  <a:pt x="3165" y="11291"/>
                  <a:pt x="3436" y="11291"/>
                </a:cubicBezTo>
                <a:lnTo>
                  <a:pt x="12833" y="11291"/>
                </a:lnTo>
                <a:cubicBezTo>
                  <a:pt x="13052" y="12137"/>
                  <a:pt x="13814" y="12764"/>
                  <a:pt x="14727" y="12764"/>
                </a:cubicBezTo>
                <a:cubicBezTo>
                  <a:pt x="15641" y="12764"/>
                  <a:pt x="16402" y="12137"/>
                  <a:pt x="16621" y="11291"/>
                </a:cubicBezTo>
                <a:lnTo>
                  <a:pt x="18164" y="11291"/>
                </a:lnTo>
                <a:cubicBezTo>
                  <a:pt x="18435" y="11291"/>
                  <a:pt x="18655" y="11072"/>
                  <a:pt x="18655" y="10800"/>
                </a:cubicBezTo>
                <a:cubicBezTo>
                  <a:pt x="18655" y="10529"/>
                  <a:pt x="18435" y="10310"/>
                  <a:pt x="18164" y="10310"/>
                </a:cubicBezTo>
                <a:moveTo>
                  <a:pt x="9818" y="17182"/>
                </a:moveTo>
                <a:cubicBezTo>
                  <a:pt x="9276" y="17182"/>
                  <a:pt x="8836" y="16743"/>
                  <a:pt x="8836" y="16200"/>
                </a:cubicBezTo>
                <a:cubicBezTo>
                  <a:pt x="8836" y="15658"/>
                  <a:pt x="9276" y="15218"/>
                  <a:pt x="9818" y="15218"/>
                </a:cubicBezTo>
                <a:cubicBezTo>
                  <a:pt x="10360" y="15218"/>
                  <a:pt x="10800" y="15658"/>
                  <a:pt x="10800" y="16200"/>
                </a:cubicBezTo>
                <a:cubicBezTo>
                  <a:pt x="10800" y="16743"/>
                  <a:pt x="10360" y="17182"/>
                  <a:pt x="9818" y="17182"/>
                </a:cubicBezTo>
                <a:moveTo>
                  <a:pt x="18164" y="15709"/>
                </a:moveTo>
                <a:lnTo>
                  <a:pt x="11712" y="15709"/>
                </a:lnTo>
                <a:cubicBezTo>
                  <a:pt x="11493" y="14863"/>
                  <a:pt x="10732" y="14237"/>
                  <a:pt x="9818" y="14237"/>
                </a:cubicBezTo>
                <a:cubicBezTo>
                  <a:pt x="8904" y="14237"/>
                  <a:pt x="8143" y="14863"/>
                  <a:pt x="7924" y="15709"/>
                </a:cubicBezTo>
                <a:lnTo>
                  <a:pt x="3436" y="15709"/>
                </a:lnTo>
                <a:cubicBezTo>
                  <a:pt x="3165" y="15709"/>
                  <a:pt x="2945" y="15929"/>
                  <a:pt x="2945" y="16200"/>
                </a:cubicBezTo>
                <a:cubicBezTo>
                  <a:pt x="2945" y="16472"/>
                  <a:pt x="3165" y="16691"/>
                  <a:pt x="3436" y="16691"/>
                </a:cubicBezTo>
                <a:lnTo>
                  <a:pt x="7924" y="16691"/>
                </a:lnTo>
                <a:cubicBezTo>
                  <a:pt x="8143" y="17537"/>
                  <a:pt x="8904" y="18164"/>
                  <a:pt x="9818" y="18164"/>
                </a:cubicBezTo>
                <a:cubicBezTo>
                  <a:pt x="10732" y="18164"/>
                  <a:pt x="11493" y="17537"/>
                  <a:pt x="11712" y="16691"/>
                </a:cubicBezTo>
                <a:lnTo>
                  <a:pt x="18164" y="16691"/>
                </a:lnTo>
                <a:cubicBezTo>
                  <a:pt x="18435" y="16691"/>
                  <a:pt x="18655" y="16472"/>
                  <a:pt x="18655" y="16200"/>
                </a:cubicBezTo>
                <a:cubicBezTo>
                  <a:pt x="18655" y="15929"/>
                  <a:pt x="18435" y="15709"/>
                  <a:pt x="18164" y="157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3" name="Shape 2591"/>
          <p:cNvSpPr/>
          <p:nvPr/>
        </p:nvSpPr>
        <p:spPr>
          <a:xfrm>
            <a:off x="18866202"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14727"/>
                </a:moveTo>
                <a:cubicBezTo>
                  <a:pt x="8631" y="14727"/>
                  <a:pt x="6873" y="12969"/>
                  <a:pt x="6873" y="10800"/>
                </a:cubicBezTo>
                <a:cubicBezTo>
                  <a:pt x="6873" y="8631"/>
                  <a:pt x="8631" y="6873"/>
                  <a:pt x="10800" y="6873"/>
                </a:cubicBezTo>
                <a:cubicBezTo>
                  <a:pt x="12969" y="6873"/>
                  <a:pt x="14727" y="8631"/>
                  <a:pt x="14727" y="10800"/>
                </a:cubicBezTo>
                <a:cubicBezTo>
                  <a:pt x="14727" y="12969"/>
                  <a:pt x="12969" y="14727"/>
                  <a:pt x="10800" y="14727"/>
                </a:cubicBezTo>
                <a:moveTo>
                  <a:pt x="10800" y="5891"/>
                </a:moveTo>
                <a:cubicBezTo>
                  <a:pt x="8088" y="5891"/>
                  <a:pt x="5891" y="8089"/>
                  <a:pt x="5891" y="10800"/>
                </a:cubicBezTo>
                <a:cubicBezTo>
                  <a:pt x="5891" y="13512"/>
                  <a:pt x="8088" y="15709"/>
                  <a:pt x="10800" y="15709"/>
                </a:cubicBezTo>
                <a:cubicBezTo>
                  <a:pt x="13512" y="15709"/>
                  <a:pt x="15709" y="13512"/>
                  <a:pt x="15709" y="10800"/>
                </a:cubicBezTo>
                <a:cubicBezTo>
                  <a:pt x="15709" y="8089"/>
                  <a:pt x="13512" y="5891"/>
                  <a:pt x="10800" y="5891"/>
                </a:cubicBezTo>
                <a:moveTo>
                  <a:pt x="20618" y="12013"/>
                </a:moveTo>
                <a:cubicBezTo>
                  <a:pt x="20614" y="12014"/>
                  <a:pt x="20611" y="12016"/>
                  <a:pt x="20607" y="12016"/>
                </a:cubicBezTo>
                <a:lnTo>
                  <a:pt x="19602" y="12268"/>
                </a:lnTo>
                <a:cubicBezTo>
                  <a:pt x="19256" y="12354"/>
                  <a:pt x="18984" y="12622"/>
                  <a:pt x="18892" y="12966"/>
                </a:cubicBezTo>
                <a:cubicBezTo>
                  <a:pt x="18703" y="13672"/>
                  <a:pt x="18421" y="14351"/>
                  <a:pt x="18053" y="14986"/>
                </a:cubicBezTo>
                <a:cubicBezTo>
                  <a:pt x="17873" y="15295"/>
                  <a:pt x="17876" y="15677"/>
                  <a:pt x="18060" y="15984"/>
                </a:cubicBezTo>
                <a:lnTo>
                  <a:pt x="18601" y="16885"/>
                </a:lnTo>
                <a:lnTo>
                  <a:pt x="16886" y="18600"/>
                </a:lnTo>
                <a:cubicBezTo>
                  <a:pt x="16882" y="18599"/>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1" y="18415"/>
                  <a:pt x="6617" y="18049"/>
                </a:cubicBezTo>
                <a:cubicBezTo>
                  <a:pt x="6465" y="17961"/>
                  <a:pt x="6296" y="17917"/>
                  <a:pt x="6127" y="17917"/>
                </a:cubicBezTo>
                <a:cubicBezTo>
                  <a:pt x="5951" y="17917"/>
                  <a:pt x="5777" y="17964"/>
                  <a:pt x="5621" y="18057"/>
                </a:cubicBezTo>
                <a:lnTo>
                  <a:pt x="4725" y="18595"/>
                </a:lnTo>
                <a:cubicBezTo>
                  <a:pt x="4722" y="18597"/>
                  <a:pt x="4718" y="18599"/>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3"/>
                </a:cubicBezTo>
                <a:lnTo>
                  <a:pt x="982" y="9587"/>
                </a:lnTo>
                <a:lnTo>
                  <a:pt x="1998" y="9333"/>
                </a:lnTo>
                <a:cubicBezTo>
                  <a:pt x="2343" y="9246"/>
                  <a:pt x="2616" y="8979"/>
                  <a:pt x="2708" y="8634"/>
                </a:cubicBezTo>
                <a:cubicBezTo>
                  <a:pt x="2897" y="7928"/>
                  <a:pt x="3179" y="7249"/>
                  <a:pt x="3548" y="6615"/>
                </a:cubicBezTo>
                <a:cubicBezTo>
                  <a:pt x="3727" y="6305"/>
                  <a:pt x="3724" y="5923"/>
                  <a:pt x="3540" y="5617"/>
                </a:cubicBezTo>
                <a:lnTo>
                  <a:pt x="3005" y="4725"/>
                </a:lnTo>
                <a:cubicBezTo>
                  <a:pt x="3004" y="4722"/>
                  <a:pt x="3002" y="4718"/>
                  <a:pt x="3000" y="4715"/>
                </a:cubicBezTo>
                <a:lnTo>
                  <a:pt x="4715" y="3000"/>
                </a:lnTo>
                <a:lnTo>
                  <a:pt x="5621" y="3544"/>
                </a:lnTo>
                <a:cubicBezTo>
                  <a:pt x="5777" y="3636"/>
                  <a:pt x="5951" y="3683"/>
                  <a:pt x="6127" y="3683"/>
                </a:cubicBezTo>
                <a:cubicBezTo>
                  <a:pt x="6296" y="3683"/>
                  <a:pt x="6465" y="3639"/>
                  <a:pt x="6618" y="3551"/>
                </a:cubicBezTo>
                <a:cubicBezTo>
                  <a:pt x="7251" y="3185"/>
                  <a:pt x="7929" y="2904"/>
                  <a:pt x="8632" y="2717"/>
                </a:cubicBezTo>
                <a:cubicBezTo>
                  <a:pt x="8976" y="2624"/>
                  <a:pt x="9244" y="2353"/>
                  <a:pt x="9331" y="2007"/>
                </a:cubicBezTo>
                <a:lnTo>
                  <a:pt x="9587" y="982"/>
                </a:lnTo>
                <a:lnTo>
                  <a:pt x="12012" y="982"/>
                </a:lnTo>
                <a:cubicBezTo>
                  <a:pt x="12014" y="986"/>
                  <a:pt x="12015" y="989"/>
                  <a:pt x="12016" y="993"/>
                </a:cubicBezTo>
                <a:lnTo>
                  <a:pt x="12269" y="2007"/>
                </a:lnTo>
                <a:cubicBezTo>
                  <a:pt x="12356" y="2353"/>
                  <a:pt x="12624" y="2624"/>
                  <a:pt x="12968" y="2717"/>
                </a:cubicBezTo>
                <a:cubicBezTo>
                  <a:pt x="13671" y="2904"/>
                  <a:pt x="14348" y="3185"/>
                  <a:pt x="14982" y="3551"/>
                </a:cubicBezTo>
                <a:cubicBezTo>
                  <a:pt x="15134" y="3639"/>
                  <a:pt x="15304" y="3683"/>
                  <a:pt x="15473" y="3683"/>
                </a:cubicBezTo>
                <a:cubicBezTo>
                  <a:pt x="15648" y="3683"/>
                  <a:pt x="15822" y="3636"/>
                  <a:pt x="15978" y="3544"/>
                </a:cubicBezTo>
                <a:lnTo>
                  <a:pt x="16884" y="3000"/>
                </a:lnTo>
                <a:lnTo>
                  <a:pt x="18600" y="4715"/>
                </a:lnTo>
                <a:cubicBezTo>
                  <a:pt x="18598" y="4718"/>
                  <a:pt x="18597" y="4722"/>
                  <a:pt x="18595" y="4726"/>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3"/>
                  <a:pt x="20618" y="12013"/>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8"/>
                  <a:pt x="17136" y="1969"/>
                  <a:pt x="16975" y="1969"/>
                </a:cubicBezTo>
                <a:cubicBezTo>
                  <a:pt x="16778" y="1969"/>
                  <a:pt x="16572" y="2043"/>
                  <a:pt x="16400" y="2145"/>
                </a:cubicBezTo>
                <a:lnTo>
                  <a:pt x="15473" y="2702"/>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2"/>
                </a:cubicBezTo>
                <a:lnTo>
                  <a:pt x="5200" y="2145"/>
                </a:lnTo>
                <a:cubicBezTo>
                  <a:pt x="5028" y="2043"/>
                  <a:pt x="4822" y="1969"/>
                  <a:pt x="4625" y="1969"/>
                </a:cubicBezTo>
                <a:cubicBezTo>
                  <a:pt x="4464" y="1969"/>
                  <a:pt x="4308" y="2018"/>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3"/>
                  <a:pt x="0" y="9360"/>
                </a:cubicBezTo>
                <a:lnTo>
                  <a:pt x="0" y="12240"/>
                </a:lnTo>
                <a:cubicBezTo>
                  <a:pt x="0" y="12638"/>
                  <a:pt x="367" y="12848"/>
                  <a:pt x="720" y="12960"/>
                </a:cubicBezTo>
                <a:lnTo>
                  <a:pt x="1759" y="13220"/>
                </a:lnTo>
                <a:cubicBezTo>
                  <a:pt x="1973" y="14021"/>
                  <a:pt x="2292" y="14778"/>
                  <a:pt x="2698" y="15478"/>
                </a:cubicBezTo>
                <a:lnTo>
                  <a:pt x="2145" y="16400"/>
                </a:lnTo>
                <a:cubicBezTo>
                  <a:pt x="1959" y="16714"/>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4"/>
                  <a:pt x="19455" y="16400"/>
                </a:cubicBezTo>
                <a:lnTo>
                  <a:pt x="18902" y="15478"/>
                </a:lnTo>
                <a:cubicBezTo>
                  <a:pt x="19308" y="14778"/>
                  <a:pt x="19626" y="14021"/>
                  <a:pt x="19841" y="13220"/>
                </a:cubicBezTo>
                <a:lnTo>
                  <a:pt x="20880" y="12960"/>
                </a:lnTo>
                <a:cubicBezTo>
                  <a:pt x="21233" y="12848"/>
                  <a:pt x="21600" y="12638"/>
                  <a:pt x="21600" y="12240"/>
                </a:cubicBezTo>
                <a:lnTo>
                  <a:pt x="21600" y="9360"/>
                </a:lnTo>
                <a:cubicBezTo>
                  <a:pt x="21600" y="8963"/>
                  <a:pt x="21233" y="8730"/>
                  <a:pt x="20880" y="864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4" name="Shape 2592"/>
          <p:cNvSpPr/>
          <p:nvPr/>
        </p:nvSpPr>
        <p:spPr>
          <a:xfrm>
            <a:off x="19558531"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12012"/>
                </a:moveTo>
                <a:cubicBezTo>
                  <a:pt x="20614" y="12014"/>
                  <a:pt x="20611" y="12016"/>
                  <a:pt x="20607" y="12016"/>
                </a:cubicBezTo>
                <a:lnTo>
                  <a:pt x="19602" y="12268"/>
                </a:lnTo>
                <a:cubicBezTo>
                  <a:pt x="19256" y="12354"/>
                  <a:pt x="18984" y="12622"/>
                  <a:pt x="18892" y="12966"/>
                </a:cubicBezTo>
                <a:cubicBezTo>
                  <a:pt x="18703" y="13672"/>
                  <a:pt x="18421" y="14352"/>
                  <a:pt x="18053" y="14986"/>
                </a:cubicBezTo>
                <a:cubicBezTo>
                  <a:pt x="17873" y="15295"/>
                  <a:pt x="17876" y="15677"/>
                  <a:pt x="18060" y="15984"/>
                </a:cubicBezTo>
                <a:lnTo>
                  <a:pt x="18601" y="16885"/>
                </a:lnTo>
                <a:lnTo>
                  <a:pt x="16886" y="18600"/>
                </a:lnTo>
                <a:cubicBezTo>
                  <a:pt x="16882" y="18598"/>
                  <a:pt x="16878" y="18597"/>
                  <a:pt x="16875" y="18595"/>
                </a:cubicBezTo>
                <a:lnTo>
                  <a:pt x="15978" y="18057"/>
                </a:lnTo>
                <a:cubicBezTo>
                  <a:pt x="15822" y="17964"/>
                  <a:pt x="15648" y="17917"/>
                  <a:pt x="15473" y="17917"/>
                </a:cubicBezTo>
                <a:cubicBezTo>
                  <a:pt x="15304" y="17917"/>
                  <a:pt x="15134" y="17961"/>
                  <a:pt x="14982" y="18049"/>
                </a:cubicBezTo>
                <a:cubicBezTo>
                  <a:pt x="14348" y="18415"/>
                  <a:pt x="13671" y="18696"/>
                  <a:pt x="12968" y="18884"/>
                </a:cubicBezTo>
                <a:cubicBezTo>
                  <a:pt x="12624" y="18976"/>
                  <a:pt x="12356" y="19248"/>
                  <a:pt x="12269" y="19594"/>
                </a:cubicBezTo>
                <a:lnTo>
                  <a:pt x="12016" y="20607"/>
                </a:lnTo>
                <a:cubicBezTo>
                  <a:pt x="12015" y="20611"/>
                  <a:pt x="12014" y="20614"/>
                  <a:pt x="12012" y="20619"/>
                </a:cubicBezTo>
                <a:lnTo>
                  <a:pt x="9587" y="20619"/>
                </a:lnTo>
                <a:lnTo>
                  <a:pt x="9331" y="19594"/>
                </a:lnTo>
                <a:cubicBezTo>
                  <a:pt x="9244" y="19248"/>
                  <a:pt x="8976" y="18976"/>
                  <a:pt x="8632" y="18884"/>
                </a:cubicBezTo>
                <a:cubicBezTo>
                  <a:pt x="7929" y="18696"/>
                  <a:pt x="7252" y="18415"/>
                  <a:pt x="6617" y="18049"/>
                </a:cubicBezTo>
                <a:cubicBezTo>
                  <a:pt x="6465" y="17961"/>
                  <a:pt x="6296" y="17917"/>
                  <a:pt x="6127" y="17917"/>
                </a:cubicBezTo>
                <a:cubicBezTo>
                  <a:pt x="5951" y="17917"/>
                  <a:pt x="5777" y="17964"/>
                  <a:pt x="5621" y="18057"/>
                </a:cubicBezTo>
                <a:lnTo>
                  <a:pt x="4725" y="18595"/>
                </a:lnTo>
                <a:cubicBezTo>
                  <a:pt x="4722" y="18597"/>
                  <a:pt x="4718" y="18598"/>
                  <a:pt x="4714" y="18600"/>
                </a:cubicBezTo>
                <a:lnTo>
                  <a:pt x="3000" y="16885"/>
                </a:lnTo>
                <a:lnTo>
                  <a:pt x="3540" y="15984"/>
                </a:lnTo>
                <a:cubicBezTo>
                  <a:pt x="3724" y="15677"/>
                  <a:pt x="3727" y="15295"/>
                  <a:pt x="3548" y="14986"/>
                </a:cubicBezTo>
                <a:cubicBezTo>
                  <a:pt x="3179" y="14351"/>
                  <a:pt x="2897" y="13672"/>
                  <a:pt x="2708" y="12966"/>
                </a:cubicBezTo>
                <a:cubicBezTo>
                  <a:pt x="2616" y="12622"/>
                  <a:pt x="2343" y="12354"/>
                  <a:pt x="1998" y="12268"/>
                </a:cubicBezTo>
                <a:lnTo>
                  <a:pt x="993" y="12016"/>
                </a:lnTo>
                <a:cubicBezTo>
                  <a:pt x="989" y="12016"/>
                  <a:pt x="986" y="12014"/>
                  <a:pt x="982" y="12012"/>
                </a:cubicBezTo>
                <a:lnTo>
                  <a:pt x="982" y="9587"/>
                </a:lnTo>
                <a:lnTo>
                  <a:pt x="1998" y="9333"/>
                </a:lnTo>
                <a:cubicBezTo>
                  <a:pt x="2343" y="9246"/>
                  <a:pt x="2616" y="8979"/>
                  <a:pt x="2708" y="8634"/>
                </a:cubicBezTo>
                <a:cubicBezTo>
                  <a:pt x="2897" y="7929"/>
                  <a:pt x="3179" y="7249"/>
                  <a:pt x="3548" y="6615"/>
                </a:cubicBezTo>
                <a:cubicBezTo>
                  <a:pt x="3727" y="6305"/>
                  <a:pt x="3724" y="5923"/>
                  <a:pt x="3540" y="5617"/>
                </a:cubicBezTo>
                <a:lnTo>
                  <a:pt x="3005" y="4725"/>
                </a:lnTo>
                <a:cubicBezTo>
                  <a:pt x="3004" y="4722"/>
                  <a:pt x="3002" y="4719"/>
                  <a:pt x="3000" y="4715"/>
                </a:cubicBezTo>
                <a:lnTo>
                  <a:pt x="4715" y="3000"/>
                </a:lnTo>
                <a:lnTo>
                  <a:pt x="5621" y="3543"/>
                </a:lnTo>
                <a:cubicBezTo>
                  <a:pt x="5777" y="3637"/>
                  <a:pt x="5951" y="3683"/>
                  <a:pt x="6127" y="3683"/>
                </a:cubicBezTo>
                <a:cubicBezTo>
                  <a:pt x="6296" y="3683"/>
                  <a:pt x="6465" y="3639"/>
                  <a:pt x="6618" y="3552"/>
                </a:cubicBezTo>
                <a:cubicBezTo>
                  <a:pt x="7251" y="3185"/>
                  <a:pt x="7929" y="2904"/>
                  <a:pt x="8632" y="2717"/>
                </a:cubicBezTo>
                <a:cubicBezTo>
                  <a:pt x="8976" y="2624"/>
                  <a:pt x="9244" y="2352"/>
                  <a:pt x="9331" y="2006"/>
                </a:cubicBezTo>
                <a:lnTo>
                  <a:pt x="9587" y="982"/>
                </a:lnTo>
                <a:lnTo>
                  <a:pt x="12012" y="982"/>
                </a:lnTo>
                <a:cubicBezTo>
                  <a:pt x="12014" y="986"/>
                  <a:pt x="12015" y="989"/>
                  <a:pt x="12016" y="993"/>
                </a:cubicBezTo>
                <a:lnTo>
                  <a:pt x="12269" y="2006"/>
                </a:lnTo>
                <a:cubicBezTo>
                  <a:pt x="12356" y="2352"/>
                  <a:pt x="12624" y="2624"/>
                  <a:pt x="12968" y="2717"/>
                </a:cubicBezTo>
                <a:cubicBezTo>
                  <a:pt x="13671" y="2904"/>
                  <a:pt x="14348" y="3185"/>
                  <a:pt x="14982" y="3552"/>
                </a:cubicBezTo>
                <a:cubicBezTo>
                  <a:pt x="15134" y="3639"/>
                  <a:pt x="15304" y="3683"/>
                  <a:pt x="15473" y="3683"/>
                </a:cubicBezTo>
                <a:cubicBezTo>
                  <a:pt x="15648" y="3683"/>
                  <a:pt x="15822" y="3637"/>
                  <a:pt x="15978" y="3543"/>
                </a:cubicBezTo>
                <a:lnTo>
                  <a:pt x="16884" y="3000"/>
                </a:lnTo>
                <a:lnTo>
                  <a:pt x="18600" y="4715"/>
                </a:lnTo>
                <a:cubicBezTo>
                  <a:pt x="18598" y="4719"/>
                  <a:pt x="18597" y="4722"/>
                  <a:pt x="18595" y="4725"/>
                </a:cubicBezTo>
                <a:lnTo>
                  <a:pt x="18060" y="5616"/>
                </a:lnTo>
                <a:cubicBezTo>
                  <a:pt x="17876" y="5923"/>
                  <a:pt x="17873" y="6305"/>
                  <a:pt x="18053" y="6615"/>
                </a:cubicBezTo>
                <a:cubicBezTo>
                  <a:pt x="18421" y="7249"/>
                  <a:pt x="18703" y="7928"/>
                  <a:pt x="18892" y="8634"/>
                </a:cubicBezTo>
                <a:cubicBezTo>
                  <a:pt x="18984" y="8979"/>
                  <a:pt x="19256" y="9246"/>
                  <a:pt x="19602" y="9333"/>
                </a:cubicBezTo>
                <a:lnTo>
                  <a:pt x="20618" y="9587"/>
                </a:lnTo>
                <a:cubicBezTo>
                  <a:pt x="20618" y="9587"/>
                  <a:pt x="20618" y="12012"/>
                  <a:pt x="20618" y="12012"/>
                </a:cubicBezTo>
                <a:close/>
                <a:moveTo>
                  <a:pt x="20880" y="8641"/>
                </a:moveTo>
                <a:lnTo>
                  <a:pt x="19841" y="8380"/>
                </a:lnTo>
                <a:cubicBezTo>
                  <a:pt x="19626" y="7580"/>
                  <a:pt x="19308" y="6822"/>
                  <a:pt x="18902" y="6122"/>
                </a:cubicBezTo>
                <a:lnTo>
                  <a:pt x="19455" y="5200"/>
                </a:lnTo>
                <a:cubicBezTo>
                  <a:pt x="19625" y="4871"/>
                  <a:pt x="19736" y="4463"/>
                  <a:pt x="19455" y="4182"/>
                </a:cubicBezTo>
                <a:lnTo>
                  <a:pt x="17419" y="2145"/>
                </a:lnTo>
                <a:cubicBezTo>
                  <a:pt x="17292" y="2019"/>
                  <a:pt x="17136" y="1968"/>
                  <a:pt x="16975" y="1968"/>
                </a:cubicBezTo>
                <a:cubicBezTo>
                  <a:pt x="16778" y="1968"/>
                  <a:pt x="16572" y="2043"/>
                  <a:pt x="16400" y="2145"/>
                </a:cubicBezTo>
                <a:lnTo>
                  <a:pt x="15473" y="2701"/>
                </a:lnTo>
                <a:cubicBezTo>
                  <a:pt x="14775" y="2298"/>
                  <a:pt x="14020" y="1982"/>
                  <a:pt x="13222" y="1768"/>
                </a:cubicBezTo>
                <a:lnTo>
                  <a:pt x="12960" y="720"/>
                </a:lnTo>
                <a:cubicBezTo>
                  <a:pt x="12848" y="367"/>
                  <a:pt x="12638" y="0"/>
                  <a:pt x="12240" y="0"/>
                </a:cubicBezTo>
                <a:lnTo>
                  <a:pt x="9360" y="0"/>
                </a:lnTo>
                <a:cubicBezTo>
                  <a:pt x="8962" y="0"/>
                  <a:pt x="8730" y="367"/>
                  <a:pt x="8640" y="720"/>
                </a:cubicBezTo>
                <a:lnTo>
                  <a:pt x="8378" y="1768"/>
                </a:lnTo>
                <a:cubicBezTo>
                  <a:pt x="7580" y="1982"/>
                  <a:pt x="6825" y="2298"/>
                  <a:pt x="6127" y="2701"/>
                </a:cubicBezTo>
                <a:lnTo>
                  <a:pt x="5200" y="2145"/>
                </a:lnTo>
                <a:cubicBezTo>
                  <a:pt x="5028" y="2043"/>
                  <a:pt x="4822" y="1968"/>
                  <a:pt x="4625" y="1968"/>
                </a:cubicBezTo>
                <a:cubicBezTo>
                  <a:pt x="4464" y="1968"/>
                  <a:pt x="4308" y="2019"/>
                  <a:pt x="4181" y="2145"/>
                </a:cubicBezTo>
                <a:lnTo>
                  <a:pt x="2145" y="4182"/>
                </a:lnTo>
                <a:cubicBezTo>
                  <a:pt x="1864" y="4463"/>
                  <a:pt x="1975" y="4871"/>
                  <a:pt x="2145" y="5200"/>
                </a:cubicBezTo>
                <a:lnTo>
                  <a:pt x="2698" y="6122"/>
                </a:lnTo>
                <a:cubicBezTo>
                  <a:pt x="2292" y="6822"/>
                  <a:pt x="1973" y="7580"/>
                  <a:pt x="1759" y="8380"/>
                </a:cubicBezTo>
                <a:lnTo>
                  <a:pt x="720" y="8641"/>
                </a:lnTo>
                <a:cubicBezTo>
                  <a:pt x="367" y="8730"/>
                  <a:pt x="0" y="8962"/>
                  <a:pt x="0" y="9361"/>
                </a:cubicBezTo>
                <a:lnTo>
                  <a:pt x="0" y="12240"/>
                </a:lnTo>
                <a:cubicBezTo>
                  <a:pt x="0" y="12638"/>
                  <a:pt x="367" y="12848"/>
                  <a:pt x="720" y="12960"/>
                </a:cubicBezTo>
                <a:lnTo>
                  <a:pt x="1759" y="13220"/>
                </a:lnTo>
                <a:cubicBezTo>
                  <a:pt x="1973" y="14021"/>
                  <a:pt x="2292" y="14778"/>
                  <a:pt x="2698" y="15479"/>
                </a:cubicBezTo>
                <a:lnTo>
                  <a:pt x="2145" y="16400"/>
                </a:lnTo>
                <a:cubicBezTo>
                  <a:pt x="1959" y="16713"/>
                  <a:pt x="1864" y="17137"/>
                  <a:pt x="2145" y="17419"/>
                </a:cubicBezTo>
                <a:lnTo>
                  <a:pt x="4181" y="19455"/>
                </a:lnTo>
                <a:cubicBezTo>
                  <a:pt x="4305" y="19579"/>
                  <a:pt x="4454" y="19627"/>
                  <a:pt x="4610" y="19627"/>
                </a:cubicBezTo>
                <a:cubicBezTo>
                  <a:pt x="4807" y="19627"/>
                  <a:pt x="5016" y="19550"/>
                  <a:pt x="5200" y="19455"/>
                </a:cubicBezTo>
                <a:lnTo>
                  <a:pt x="6127" y="18899"/>
                </a:lnTo>
                <a:cubicBezTo>
                  <a:pt x="6825" y="19302"/>
                  <a:pt x="7580" y="19619"/>
                  <a:pt x="8378" y="19832"/>
                </a:cubicBezTo>
                <a:lnTo>
                  <a:pt x="8640" y="20880"/>
                </a:lnTo>
                <a:cubicBezTo>
                  <a:pt x="8730" y="21233"/>
                  <a:pt x="8962" y="21600"/>
                  <a:pt x="9360" y="21600"/>
                </a:cubicBezTo>
                <a:lnTo>
                  <a:pt x="12240" y="21600"/>
                </a:lnTo>
                <a:cubicBezTo>
                  <a:pt x="12638" y="21600"/>
                  <a:pt x="12848" y="21233"/>
                  <a:pt x="12960" y="20880"/>
                </a:cubicBezTo>
                <a:lnTo>
                  <a:pt x="13222" y="19832"/>
                </a:lnTo>
                <a:cubicBezTo>
                  <a:pt x="14020" y="19619"/>
                  <a:pt x="14775" y="19302"/>
                  <a:pt x="15473" y="18899"/>
                </a:cubicBezTo>
                <a:lnTo>
                  <a:pt x="16400" y="19455"/>
                </a:lnTo>
                <a:cubicBezTo>
                  <a:pt x="16584" y="19550"/>
                  <a:pt x="16793" y="19627"/>
                  <a:pt x="16990" y="19627"/>
                </a:cubicBezTo>
                <a:cubicBezTo>
                  <a:pt x="17146" y="19627"/>
                  <a:pt x="17294" y="19579"/>
                  <a:pt x="17419" y="19455"/>
                </a:cubicBezTo>
                <a:lnTo>
                  <a:pt x="19455" y="17419"/>
                </a:lnTo>
                <a:cubicBezTo>
                  <a:pt x="19736" y="17137"/>
                  <a:pt x="19641" y="16713"/>
                  <a:pt x="19455" y="16400"/>
                </a:cubicBezTo>
                <a:lnTo>
                  <a:pt x="18902" y="15479"/>
                </a:lnTo>
                <a:cubicBezTo>
                  <a:pt x="19308" y="14778"/>
                  <a:pt x="19626" y="14021"/>
                  <a:pt x="19841" y="13220"/>
                </a:cubicBezTo>
                <a:lnTo>
                  <a:pt x="20880" y="12960"/>
                </a:lnTo>
                <a:cubicBezTo>
                  <a:pt x="21233" y="12848"/>
                  <a:pt x="21600" y="12638"/>
                  <a:pt x="21600" y="12240"/>
                </a:cubicBezTo>
                <a:lnTo>
                  <a:pt x="21600" y="9361"/>
                </a:lnTo>
                <a:cubicBezTo>
                  <a:pt x="21600" y="8962"/>
                  <a:pt x="21233" y="8730"/>
                  <a:pt x="20880" y="8641"/>
                </a:cubicBezTo>
                <a:moveTo>
                  <a:pt x="15709" y="10800"/>
                </a:moveTo>
                <a:cubicBezTo>
                  <a:pt x="15709" y="13346"/>
                  <a:pt x="13771" y="15438"/>
                  <a:pt x="11291" y="15685"/>
                </a:cubicBezTo>
                <a:lnTo>
                  <a:pt x="11291" y="12694"/>
                </a:lnTo>
                <a:cubicBezTo>
                  <a:pt x="12137" y="12476"/>
                  <a:pt x="12764" y="11714"/>
                  <a:pt x="12764" y="10800"/>
                </a:cubicBezTo>
                <a:cubicBezTo>
                  <a:pt x="12764" y="10630"/>
                  <a:pt x="12735" y="10468"/>
                  <a:pt x="12694" y="10310"/>
                </a:cubicBezTo>
                <a:lnTo>
                  <a:pt x="15308" y="8857"/>
                </a:lnTo>
                <a:cubicBezTo>
                  <a:pt x="15565" y="9453"/>
                  <a:pt x="15709" y="10110"/>
                  <a:pt x="15709" y="10800"/>
                </a:cubicBezTo>
                <a:moveTo>
                  <a:pt x="9818" y="10800"/>
                </a:moveTo>
                <a:cubicBezTo>
                  <a:pt x="9818" y="10258"/>
                  <a:pt x="10258" y="9818"/>
                  <a:pt x="10800" y="9818"/>
                </a:cubicBezTo>
                <a:cubicBezTo>
                  <a:pt x="11342" y="9818"/>
                  <a:pt x="11782" y="10258"/>
                  <a:pt x="11782" y="10800"/>
                </a:cubicBezTo>
                <a:cubicBezTo>
                  <a:pt x="11782" y="11342"/>
                  <a:pt x="11342" y="11782"/>
                  <a:pt x="10800" y="11782"/>
                </a:cubicBezTo>
                <a:cubicBezTo>
                  <a:pt x="10258" y="11782"/>
                  <a:pt x="9818" y="11342"/>
                  <a:pt x="9818" y="10800"/>
                </a:cubicBezTo>
                <a:moveTo>
                  <a:pt x="10309" y="15685"/>
                </a:moveTo>
                <a:cubicBezTo>
                  <a:pt x="7829" y="15438"/>
                  <a:pt x="5891" y="13346"/>
                  <a:pt x="5891" y="10800"/>
                </a:cubicBezTo>
                <a:cubicBezTo>
                  <a:pt x="5891" y="10110"/>
                  <a:pt x="6035" y="9453"/>
                  <a:pt x="6292" y="8857"/>
                </a:cubicBezTo>
                <a:lnTo>
                  <a:pt x="8906" y="10310"/>
                </a:lnTo>
                <a:cubicBezTo>
                  <a:pt x="8865" y="10468"/>
                  <a:pt x="8836" y="10630"/>
                  <a:pt x="8836" y="10800"/>
                </a:cubicBezTo>
                <a:cubicBezTo>
                  <a:pt x="8836" y="11714"/>
                  <a:pt x="9463" y="12476"/>
                  <a:pt x="10309" y="12694"/>
                </a:cubicBezTo>
                <a:cubicBezTo>
                  <a:pt x="10309" y="12694"/>
                  <a:pt x="10309" y="15685"/>
                  <a:pt x="10309" y="15685"/>
                </a:cubicBezTo>
                <a:close/>
                <a:moveTo>
                  <a:pt x="10800" y="5891"/>
                </a:moveTo>
                <a:cubicBezTo>
                  <a:pt x="12470" y="5891"/>
                  <a:pt x="13942" y="6727"/>
                  <a:pt x="14829" y="8000"/>
                </a:cubicBezTo>
                <a:lnTo>
                  <a:pt x="12220" y="9450"/>
                </a:lnTo>
                <a:cubicBezTo>
                  <a:pt x="11862" y="9074"/>
                  <a:pt x="11360" y="8836"/>
                  <a:pt x="10800" y="8836"/>
                </a:cubicBezTo>
                <a:cubicBezTo>
                  <a:pt x="10240" y="8836"/>
                  <a:pt x="9738" y="9074"/>
                  <a:pt x="9380" y="9450"/>
                </a:cubicBezTo>
                <a:lnTo>
                  <a:pt x="6771" y="8000"/>
                </a:lnTo>
                <a:cubicBezTo>
                  <a:pt x="7658" y="6727"/>
                  <a:pt x="9130" y="5891"/>
                  <a:pt x="10800" y="5891"/>
                </a:cubicBezTo>
                <a:moveTo>
                  <a:pt x="10800" y="4909"/>
                </a:moveTo>
                <a:cubicBezTo>
                  <a:pt x="7547" y="4909"/>
                  <a:pt x="4909" y="7547"/>
                  <a:pt x="4909" y="10800"/>
                </a:cubicBezTo>
                <a:cubicBezTo>
                  <a:pt x="4909" y="14054"/>
                  <a:pt x="7547" y="16691"/>
                  <a:pt x="10800" y="16691"/>
                </a:cubicBezTo>
                <a:cubicBezTo>
                  <a:pt x="14053" y="16691"/>
                  <a:pt x="16691" y="14054"/>
                  <a:pt x="16691" y="10800"/>
                </a:cubicBezTo>
                <a:cubicBezTo>
                  <a:pt x="16691" y="7547"/>
                  <a:pt x="14053" y="4909"/>
                  <a:pt x="10800" y="49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5" name="Shape 2593"/>
          <p:cNvSpPr/>
          <p:nvPr/>
        </p:nvSpPr>
        <p:spPr>
          <a:xfrm>
            <a:off x="20250860" y="5395908"/>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618" y="8095"/>
                </a:moveTo>
                <a:lnTo>
                  <a:pt x="20091" y="8640"/>
                </a:lnTo>
                <a:cubicBezTo>
                  <a:pt x="19294" y="8426"/>
                  <a:pt x="18482" y="8322"/>
                  <a:pt x="17675" y="8322"/>
                </a:cubicBezTo>
                <a:lnTo>
                  <a:pt x="17150" y="7377"/>
                </a:lnTo>
                <a:cubicBezTo>
                  <a:pt x="17052" y="7203"/>
                  <a:pt x="16911" y="7035"/>
                  <a:pt x="16741" y="6937"/>
                </a:cubicBezTo>
                <a:cubicBezTo>
                  <a:pt x="16601" y="6856"/>
                  <a:pt x="16442" y="6822"/>
                  <a:pt x="16268" y="6868"/>
                </a:cubicBezTo>
                <a:lnTo>
                  <a:pt x="13487" y="7613"/>
                </a:lnTo>
                <a:cubicBezTo>
                  <a:pt x="13102" y="7716"/>
                  <a:pt x="12995" y="8125"/>
                  <a:pt x="12977" y="8495"/>
                </a:cubicBezTo>
                <a:lnTo>
                  <a:pt x="12996" y="9570"/>
                </a:lnTo>
                <a:cubicBezTo>
                  <a:pt x="12293" y="9973"/>
                  <a:pt x="11639" y="10471"/>
                  <a:pt x="11053" y="11057"/>
                </a:cubicBezTo>
                <a:lnTo>
                  <a:pt x="10023" y="10762"/>
                </a:lnTo>
                <a:cubicBezTo>
                  <a:pt x="9673" y="10664"/>
                  <a:pt x="9239" y="10682"/>
                  <a:pt x="9040" y="11026"/>
                </a:cubicBezTo>
                <a:lnTo>
                  <a:pt x="7600" y="13520"/>
                </a:lnTo>
                <a:cubicBezTo>
                  <a:pt x="7401" y="13864"/>
                  <a:pt x="7614" y="14229"/>
                  <a:pt x="7863" y="14504"/>
                </a:cubicBezTo>
                <a:lnTo>
                  <a:pt x="8633" y="15248"/>
                </a:lnTo>
                <a:cubicBezTo>
                  <a:pt x="8419" y="16049"/>
                  <a:pt x="8315" y="16864"/>
                  <a:pt x="8317" y="17674"/>
                </a:cubicBezTo>
                <a:lnTo>
                  <a:pt x="7377" y="18196"/>
                </a:lnTo>
                <a:cubicBezTo>
                  <a:pt x="7060" y="18373"/>
                  <a:pt x="6765" y="18693"/>
                  <a:pt x="6868" y="19077"/>
                </a:cubicBezTo>
                <a:lnTo>
                  <a:pt x="7281" y="20619"/>
                </a:lnTo>
                <a:lnTo>
                  <a:pt x="1964" y="20619"/>
                </a:lnTo>
                <a:cubicBezTo>
                  <a:pt x="1422" y="20619"/>
                  <a:pt x="982" y="20178"/>
                  <a:pt x="982" y="19636"/>
                </a:cubicBezTo>
                <a:lnTo>
                  <a:pt x="982" y="11291"/>
                </a:lnTo>
                <a:lnTo>
                  <a:pt x="1931" y="11291"/>
                </a:lnTo>
                <a:cubicBezTo>
                  <a:pt x="2328" y="11291"/>
                  <a:pt x="2538" y="10924"/>
                  <a:pt x="2651" y="10571"/>
                </a:cubicBezTo>
                <a:lnTo>
                  <a:pt x="2913" y="9523"/>
                </a:lnTo>
                <a:cubicBezTo>
                  <a:pt x="3711" y="9310"/>
                  <a:pt x="4466" y="8993"/>
                  <a:pt x="5164" y="8590"/>
                </a:cubicBezTo>
                <a:lnTo>
                  <a:pt x="6091" y="9146"/>
                </a:lnTo>
                <a:cubicBezTo>
                  <a:pt x="6275" y="9241"/>
                  <a:pt x="6484" y="9317"/>
                  <a:pt x="6681" y="9317"/>
                </a:cubicBezTo>
                <a:cubicBezTo>
                  <a:pt x="6837" y="9317"/>
                  <a:pt x="6985" y="9270"/>
                  <a:pt x="7110" y="9146"/>
                </a:cubicBezTo>
                <a:lnTo>
                  <a:pt x="9146" y="7109"/>
                </a:lnTo>
                <a:cubicBezTo>
                  <a:pt x="9427" y="6828"/>
                  <a:pt x="9332" y="6404"/>
                  <a:pt x="9146" y="6091"/>
                </a:cubicBezTo>
                <a:lnTo>
                  <a:pt x="8593" y="5169"/>
                </a:lnTo>
                <a:cubicBezTo>
                  <a:pt x="8999" y="4469"/>
                  <a:pt x="9317" y="3711"/>
                  <a:pt x="9531" y="2911"/>
                </a:cubicBezTo>
                <a:lnTo>
                  <a:pt x="10571" y="2651"/>
                </a:lnTo>
                <a:cubicBezTo>
                  <a:pt x="10924" y="2538"/>
                  <a:pt x="11291" y="2328"/>
                  <a:pt x="11291" y="1931"/>
                </a:cubicBezTo>
                <a:lnTo>
                  <a:pt x="11291" y="982"/>
                </a:lnTo>
                <a:lnTo>
                  <a:pt x="19636" y="982"/>
                </a:lnTo>
                <a:cubicBezTo>
                  <a:pt x="20178" y="982"/>
                  <a:pt x="20618" y="1421"/>
                  <a:pt x="20618" y="1964"/>
                </a:cubicBezTo>
                <a:cubicBezTo>
                  <a:pt x="20618" y="1964"/>
                  <a:pt x="20618" y="8095"/>
                  <a:pt x="20618" y="8095"/>
                </a:cubicBezTo>
                <a:close/>
                <a:moveTo>
                  <a:pt x="20618" y="12594"/>
                </a:moveTo>
                <a:cubicBezTo>
                  <a:pt x="19750" y="12088"/>
                  <a:pt x="18750" y="11782"/>
                  <a:pt x="17673" y="11782"/>
                </a:cubicBezTo>
                <a:cubicBezTo>
                  <a:pt x="14419" y="11782"/>
                  <a:pt x="11782" y="14419"/>
                  <a:pt x="11782" y="17673"/>
                </a:cubicBezTo>
                <a:cubicBezTo>
                  <a:pt x="11782" y="18751"/>
                  <a:pt x="12088" y="19750"/>
                  <a:pt x="12594" y="20619"/>
                </a:cubicBezTo>
                <a:lnTo>
                  <a:pt x="8298" y="20619"/>
                </a:lnTo>
                <a:lnTo>
                  <a:pt x="7875" y="19042"/>
                </a:lnTo>
                <a:lnTo>
                  <a:pt x="8794" y="18532"/>
                </a:lnTo>
                <a:cubicBezTo>
                  <a:pt x="9106" y="18358"/>
                  <a:pt x="9299" y="18028"/>
                  <a:pt x="9299" y="17671"/>
                </a:cubicBezTo>
                <a:cubicBezTo>
                  <a:pt x="9298" y="16938"/>
                  <a:pt x="9392" y="16208"/>
                  <a:pt x="9582" y="15502"/>
                </a:cubicBezTo>
                <a:cubicBezTo>
                  <a:pt x="9674" y="15158"/>
                  <a:pt x="9572" y="14791"/>
                  <a:pt x="9316" y="14543"/>
                </a:cubicBezTo>
                <a:lnTo>
                  <a:pt x="8572" y="13823"/>
                </a:lnTo>
                <a:cubicBezTo>
                  <a:pt x="8569" y="13820"/>
                  <a:pt x="8566" y="13817"/>
                  <a:pt x="8564" y="13813"/>
                </a:cubicBezTo>
                <a:lnTo>
                  <a:pt x="9776" y="11713"/>
                </a:lnTo>
                <a:lnTo>
                  <a:pt x="10783" y="12001"/>
                </a:lnTo>
                <a:cubicBezTo>
                  <a:pt x="11126" y="12099"/>
                  <a:pt x="11495" y="12003"/>
                  <a:pt x="11748" y="11751"/>
                </a:cubicBezTo>
                <a:cubicBezTo>
                  <a:pt x="12264" y="11234"/>
                  <a:pt x="12848" y="10787"/>
                  <a:pt x="13485" y="10421"/>
                </a:cubicBezTo>
                <a:cubicBezTo>
                  <a:pt x="13794" y="10243"/>
                  <a:pt x="13983" y="9911"/>
                  <a:pt x="13977" y="9554"/>
                </a:cubicBezTo>
                <a:lnTo>
                  <a:pt x="13960" y="8514"/>
                </a:lnTo>
                <a:lnTo>
                  <a:pt x="13960" y="8503"/>
                </a:lnTo>
                <a:lnTo>
                  <a:pt x="16304" y="7875"/>
                </a:lnTo>
                <a:lnTo>
                  <a:pt x="16817" y="8799"/>
                </a:lnTo>
                <a:cubicBezTo>
                  <a:pt x="16905" y="8958"/>
                  <a:pt x="17032" y="9085"/>
                  <a:pt x="17184" y="9172"/>
                </a:cubicBezTo>
                <a:cubicBezTo>
                  <a:pt x="17330" y="9257"/>
                  <a:pt x="17499" y="9304"/>
                  <a:pt x="17675" y="9304"/>
                </a:cubicBezTo>
                <a:cubicBezTo>
                  <a:pt x="18407" y="9304"/>
                  <a:pt x="19135" y="9399"/>
                  <a:pt x="19837" y="9589"/>
                </a:cubicBezTo>
                <a:cubicBezTo>
                  <a:pt x="20106" y="9660"/>
                  <a:pt x="20389" y="9611"/>
                  <a:pt x="20618" y="9464"/>
                </a:cubicBezTo>
                <a:cubicBezTo>
                  <a:pt x="20618" y="9464"/>
                  <a:pt x="20618" y="12594"/>
                  <a:pt x="20618" y="12594"/>
                </a:cubicBezTo>
                <a:close/>
                <a:moveTo>
                  <a:pt x="20618" y="15475"/>
                </a:moveTo>
                <a:lnTo>
                  <a:pt x="19093" y="16323"/>
                </a:lnTo>
                <a:cubicBezTo>
                  <a:pt x="18735" y="15946"/>
                  <a:pt x="18233" y="15709"/>
                  <a:pt x="17673" y="15709"/>
                </a:cubicBezTo>
                <a:cubicBezTo>
                  <a:pt x="17113" y="15709"/>
                  <a:pt x="16610" y="15946"/>
                  <a:pt x="16253" y="16323"/>
                </a:cubicBezTo>
                <a:lnTo>
                  <a:pt x="13643" y="14873"/>
                </a:lnTo>
                <a:cubicBezTo>
                  <a:pt x="14530" y="13599"/>
                  <a:pt x="16003" y="12764"/>
                  <a:pt x="17673" y="12764"/>
                </a:cubicBezTo>
                <a:cubicBezTo>
                  <a:pt x="18783" y="12764"/>
                  <a:pt x="19798" y="13141"/>
                  <a:pt x="20618" y="13764"/>
                </a:cubicBezTo>
                <a:cubicBezTo>
                  <a:pt x="20618" y="13764"/>
                  <a:pt x="20618" y="15475"/>
                  <a:pt x="20618" y="15475"/>
                </a:cubicBezTo>
                <a:close/>
                <a:moveTo>
                  <a:pt x="20618" y="19636"/>
                </a:moveTo>
                <a:cubicBezTo>
                  <a:pt x="20618" y="20178"/>
                  <a:pt x="20178" y="20619"/>
                  <a:pt x="19636" y="20619"/>
                </a:cubicBezTo>
                <a:lnTo>
                  <a:pt x="18164" y="20619"/>
                </a:lnTo>
                <a:lnTo>
                  <a:pt x="18164" y="19567"/>
                </a:lnTo>
                <a:cubicBezTo>
                  <a:pt x="19009" y="19348"/>
                  <a:pt x="19636" y="18587"/>
                  <a:pt x="19636" y="17673"/>
                </a:cubicBezTo>
                <a:cubicBezTo>
                  <a:pt x="19636" y="17502"/>
                  <a:pt x="19608" y="17339"/>
                  <a:pt x="19567" y="17182"/>
                </a:cubicBezTo>
                <a:lnTo>
                  <a:pt x="20618" y="16598"/>
                </a:lnTo>
                <a:cubicBezTo>
                  <a:pt x="20618" y="16598"/>
                  <a:pt x="20618" y="19636"/>
                  <a:pt x="20618" y="19636"/>
                </a:cubicBezTo>
                <a:close/>
                <a:moveTo>
                  <a:pt x="16691" y="17673"/>
                </a:moveTo>
                <a:cubicBezTo>
                  <a:pt x="16691" y="17131"/>
                  <a:pt x="17131" y="16691"/>
                  <a:pt x="17673" y="16691"/>
                </a:cubicBezTo>
                <a:cubicBezTo>
                  <a:pt x="18214" y="16691"/>
                  <a:pt x="18655" y="17131"/>
                  <a:pt x="18655" y="17673"/>
                </a:cubicBezTo>
                <a:cubicBezTo>
                  <a:pt x="18655" y="18215"/>
                  <a:pt x="18214" y="18655"/>
                  <a:pt x="17673" y="18655"/>
                </a:cubicBezTo>
                <a:cubicBezTo>
                  <a:pt x="17131" y="18655"/>
                  <a:pt x="16691" y="18215"/>
                  <a:pt x="16691" y="17673"/>
                </a:cubicBezTo>
                <a:moveTo>
                  <a:pt x="17182" y="20619"/>
                </a:moveTo>
                <a:lnTo>
                  <a:pt x="13757" y="20619"/>
                </a:lnTo>
                <a:cubicBezTo>
                  <a:pt x="13138" y="19797"/>
                  <a:pt x="12764" y="18781"/>
                  <a:pt x="12764" y="17673"/>
                </a:cubicBezTo>
                <a:cubicBezTo>
                  <a:pt x="12764" y="16982"/>
                  <a:pt x="12907" y="16326"/>
                  <a:pt x="13165" y="15730"/>
                </a:cubicBezTo>
                <a:lnTo>
                  <a:pt x="15779" y="17182"/>
                </a:lnTo>
                <a:cubicBezTo>
                  <a:pt x="15738" y="17339"/>
                  <a:pt x="15709" y="17502"/>
                  <a:pt x="15709" y="17673"/>
                </a:cubicBezTo>
                <a:cubicBezTo>
                  <a:pt x="15709" y="18587"/>
                  <a:pt x="16336" y="19348"/>
                  <a:pt x="17182" y="19567"/>
                </a:cubicBezTo>
                <a:cubicBezTo>
                  <a:pt x="17182" y="19567"/>
                  <a:pt x="17182" y="20619"/>
                  <a:pt x="17182" y="20619"/>
                </a:cubicBezTo>
                <a:close/>
                <a:moveTo>
                  <a:pt x="982" y="5376"/>
                </a:moveTo>
                <a:cubicBezTo>
                  <a:pt x="3301" y="5145"/>
                  <a:pt x="5145" y="3301"/>
                  <a:pt x="5375" y="982"/>
                </a:cubicBezTo>
                <a:lnTo>
                  <a:pt x="10309" y="982"/>
                </a:lnTo>
                <a:lnTo>
                  <a:pt x="10309" y="1703"/>
                </a:lnTo>
                <a:cubicBezTo>
                  <a:pt x="10305" y="1705"/>
                  <a:pt x="10302" y="1706"/>
                  <a:pt x="10298" y="1707"/>
                </a:cubicBezTo>
                <a:lnTo>
                  <a:pt x="9293" y="1958"/>
                </a:lnTo>
                <a:cubicBezTo>
                  <a:pt x="8947" y="2045"/>
                  <a:pt x="8675" y="2313"/>
                  <a:pt x="8583" y="2657"/>
                </a:cubicBezTo>
                <a:cubicBezTo>
                  <a:pt x="8394" y="3363"/>
                  <a:pt x="8112" y="4042"/>
                  <a:pt x="7744" y="4676"/>
                </a:cubicBezTo>
                <a:cubicBezTo>
                  <a:pt x="7564" y="4986"/>
                  <a:pt x="7567" y="5368"/>
                  <a:pt x="7751" y="5674"/>
                </a:cubicBezTo>
                <a:lnTo>
                  <a:pt x="8292" y="6575"/>
                </a:lnTo>
                <a:lnTo>
                  <a:pt x="6576" y="8291"/>
                </a:lnTo>
                <a:cubicBezTo>
                  <a:pt x="6573" y="8290"/>
                  <a:pt x="6569" y="8288"/>
                  <a:pt x="6566" y="8286"/>
                </a:cubicBezTo>
                <a:lnTo>
                  <a:pt x="5669" y="7748"/>
                </a:lnTo>
                <a:cubicBezTo>
                  <a:pt x="5513" y="7655"/>
                  <a:pt x="5339" y="7608"/>
                  <a:pt x="5164" y="7608"/>
                </a:cubicBezTo>
                <a:cubicBezTo>
                  <a:pt x="4995" y="7608"/>
                  <a:pt x="4825" y="7652"/>
                  <a:pt x="4673" y="7739"/>
                </a:cubicBezTo>
                <a:cubicBezTo>
                  <a:pt x="4039" y="8106"/>
                  <a:pt x="3362" y="8387"/>
                  <a:pt x="2659" y="8575"/>
                </a:cubicBezTo>
                <a:cubicBezTo>
                  <a:pt x="2315" y="8666"/>
                  <a:pt x="2047" y="8938"/>
                  <a:pt x="1960" y="9285"/>
                </a:cubicBezTo>
                <a:lnTo>
                  <a:pt x="1707" y="10298"/>
                </a:lnTo>
                <a:cubicBezTo>
                  <a:pt x="1706" y="10302"/>
                  <a:pt x="1705" y="10305"/>
                  <a:pt x="1703" y="10310"/>
                </a:cubicBezTo>
                <a:lnTo>
                  <a:pt x="982" y="10310"/>
                </a:lnTo>
                <a:cubicBezTo>
                  <a:pt x="982" y="10310"/>
                  <a:pt x="982" y="5376"/>
                  <a:pt x="982" y="5376"/>
                </a:cubicBezTo>
                <a:close/>
                <a:moveTo>
                  <a:pt x="982" y="1964"/>
                </a:moveTo>
                <a:cubicBezTo>
                  <a:pt x="982" y="1421"/>
                  <a:pt x="1422" y="982"/>
                  <a:pt x="1964" y="982"/>
                </a:cubicBezTo>
                <a:lnTo>
                  <a:pt x="4384" y="982"/>
                </a:lnTo>
                <a:cubicBezTo>
                  <a:pt x="4162" y="2758"/>
                  <a:pt x="2758" y="4162"/>
                  <a:pt x="982" y="4384"/>
                </a:cubicBezTo>
                <a:cubicBezTo>
                  <a:pt x="982" y="4384"/>
                  <a:pt x="982" y="1964"/>
                  <a:pt x="982" y="1964"/>
                </a:cubicBezTo>
                <a:close/>
                <a:moveTo>
                  <a:pt x="19636" y="0"/>
                </a:moveTo>
                <a:lnTo>
                  <a:pt x="1964" y="0"/>
                </a:lnTo>
                <a:cubicBezTo>
                  <a:pt x="879" y="0"/>
                  <a:pt x="0" y="879"/>
                  <a:pt x="0" y="1964"/>
                </a:cubicBezTo>
                <a:lnTo>
                  <a:pt x="0" y="19636"/>
                </a:lnTo>
                <a:cubicBezTo>
                  <a:pt x="0" y="20721"/>
                  <a:pt x="879" y="21600"/>
                  <a:pt x="1964" y="21600"/>
                </a:cubicBezTo>
                <a:lnTo>
                  <a:pt x="19636" y="21600"/>
                </a:lnTo>
                <a:cubicBezTo>
                  <a:pt x="20721" y="21600"/>
                  <a:pt x="21600" y="20721"/>
                  <a:pt x="21600" y="19636"/>
                </a:cubicBezTo>
                <a:lnTo>
                  <a:pt x="21600" y="1964"/>
                </a:lnTo>
                <a:cubicBezTo>
                  <a:pt x="21600" y="879"/>
                  <a:pt x="20721" y="0"/>
                  <a:pt x="19636"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6" name="Shape 2594"/>
          <p:cNvSpPr/>
          <p:nvPr/>
        </p:nvSpPr>
        <p:spPr>
          <a:xfrm>
            <a:off x="20943189" y="5428876"/>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3436" y="8400"/>
                </a:moveTo>
                <a:lnTo>
                  <a:pt x="18164" y="8400"/>
                </a:lnTo>
                <a:cubicBezTo>
                  <a:pt x="18435" y="8400"/>
                  <a:pt x="18655" y="8132"/>
                  <a:pt x="18655" y="7800"/>
                </a:cubicBezTo>
                <a:cubicBezTo>
                  <a:pt x="18655" y="7468"/>
                  <a:pt x="18435" y="7200"/>
                  <a:pt x="18164" y="7200"/>
                </a:cubicBezTo>
                <a:lnTo>
                  <a:pt x="3436" y="7200"/>
                </a:lnTo>
                <a:cubicBezTo>
                  <a:pt x="3165" y="7200"/>
                  <a:pt x="2945" y="7468"/>
                  <a:pt x="2945" y="7800"/>
                </a:cubicBezTo>
                <a:cubicBezTo>
                  <a:pt x="2945" y="8132"/>
                  <a:pt x="3165" y="8400"/>
                  <a:pt x="3436" y="8400"/>
                </a:cubicBezTo>
                <a:moveTo>
                  <a:pt x="3436" y="10800"/>
                </a:moveTo>
                <a:lnTo>
                  <a:pt x="18164" y="10800"/>
                </a:lnTo>
                <a:cubicBezTo>
                  <a:pt x="18435" y="10800"/>
                  <a:pt x="18655" y="10532"/>
                  <a:pt x="18655" y="10200"/>
                </a:cubicBezTo>
                <a:cubicBezTo>
                  <a:pt x="18655" y="9868"/>
                  <a:pt x="18435" y="9600"/>
                  <a:pt x="18164" y="9600"/>
                </a:cubicBezTo>
                <a:lnTo>
                  <a:pt x="3436" y="9600"/>
                </a:lnTo>
                <a:cubicBezTo>
                  <a:pt x="3165" y="9600"/>
                  <a:pt x="2945" y="9868"/>
                  <a:pt x="2945" y="10200"/>
                </a:cubicBezTo>
                <a:cubicBezTo>
                  <a:pt x="2945" y="10532"/>
                  <a:pt x="3165" y="10800"/>
                  <a:pt x="3436" y="10800"/>
                </a:cubicBezTo>
                <a:moveTo>
                  <a:pt x="3436" y="13200"/>
                </a:moveTo>
                <a:lnTo>
                  <a:pt x="13255" y="13200"/>
                </a:lnTo>
                <a:cubicBezTo>
                  <a:pt x="13526" y="13200"/>
                  <a:pt x="13745" y="12931"/>
                  <a:pt x="13745" y="12601"/>
                </a:cubicBezTo>
                <a:cubicBezTo>
                  <a:pt x="13745" y="12268"/>
                  <a:pt x="13526" y="12000"/>
                  <a:pt x="13255" y="12000"/>
                </a:cubicBezTo>
                <a:lnTo>
                  <a:pt x="3436" y="12000"/>
                </a:lnTo>
                <a:cubicBezTo>
                  <a:pt x="3165" y="12000"/>
                  <a:pt x="2945" y="12268"/>
                  <a:pt x="2945" y="12601"/>
                </a:cubicBezTo>
                <a:cubicBezTo>
                  <a:pt x="2945" y="12931"/>
                  <a:pt x="3165" y="13200"/>
                  <a:pt x="3436" y="13200"/>
                </a:cubicBezTo>
                <a:moveTo>
                  <a:pt x="20618" y="19200"/>
                </a:moveTo>
                <a:lnTo>
                  <a:pt x="18114" y="19200"/>
                </a:lnTo>
                <a:cubicBezTo>
                  <a:pt x="17887" y="17831"/>
                  <a:pt x="16897" y="16800"/>
                  <a:pt x="15709" y="16800"/>
                </a:cubicBezTo>
                <a:cubicBezTo>
                  <a:pt x="14522" y="16800"/>
                  <a:pt x="13532" y="17831"/>
                  <a:pt x="13304" y="19200"/>
                </a:cubicBezTo>
                <a:lnTo>
                  <a:pt x="8296" y="19200"/>
                </a:lnTo>
                <a:cubicBezTo>
                  <a:pt x="8068" y="17831"/>
                  <a:pt x="7078" y="16800"/>
                  <a:pt x="5891" y="16800"/>
                </a:cubicBezTo>
                <a:cubicBezTo>
                  <a:pt x="4703" y="16800"/>
                  <a:pt x="3713" y="17831"/>
                  <a:pt x="3486" y="19200"/>
                </a:cubicBezTo>
                <a:lnTo>
                  <a:pt x="982" y="19200"/>
                </a:lnTo>
                <a:lnTo>
                  <a:pt x="982" y="1200"/>
                </a:lnTo>
                <a:lnTo>
                  <a:pt x="20618" y="1200"/>
                </a:lnTo>
                <a:cubicBezTo>
                  <a:pt x="20618" y="1200"/>
                  <a:pt x="20618" y="19200"/>
                  <a:pt x="20618" y="19200"/>
                </a:cubicBezTo>
                <a:close/>
                <a:moveTo>
                  <a:pt x="20618" y="0"/>
                </a:moveTo>
                <a:lnTo>
                  <a:pt x="982" y="0"/>
                </a:lnTo>
                <a:cubicBezTo>
                  <a:pt x="440" y="0"/>
                  <a:pt x="0" y="538"/>
                  <a:pt x="0" y="1200"/>
                </a:cubicBezTo>
                <a:lnTo>
                  <a:pt x="0" y="19200"/>
                </a:lnTo>
                <a:cubicBezTo>
                  <a:pt x="0" y="19862"/>
                  <a:pt x="440" y="20400"/>
                  <a:pt x="982" y="20400"/>
                </a:cubicBezTo>
                <a:lnTo>
                  <a:pt x="3927" y="20400"/>
                </a:lnTo>
                <a:cubicBezTo>
                  <a:pt x="4199" y="20400"/>
                  <a:pt x="4418" y="20132"/>
                  <a:pt x="4418" y="19800"/>
                </a:cubicBezTo>
                <a:cubicBezTo>
                  <a:pt x="4418" y="18807"/>
                  <a:pt x="5078" y="18000"/>
                  <a:pt x="5891" y="18000"/>
                </a:cubicBezTo>
                <a:cubicBezTo>
                  <a:pt x="6704" y="18000"/>
                  <a:pt x="7364" y="18807"/>
                  <a:pt x="7364" y="19800"/>
                </a:cubicBezTo>
                <a:cubicBezTo>
                  <a:pt x="7364" y="20132"/>
                  <a:pt x="7583" y="20400"/>
                  <a:pt x="7855" y="20400"/>
                </a:cubicBezTo>
                <a:lnTo>
                  <a:pt x="13745" y="20400"/>
                </a:lnTo>
                <a:cubicBezTo>
                  <a:pt x="14017" y="20400"/>
                  <a:pt x="14236" y="20132"/>
                  <a:pt x="14236" y="19800"/>
                </a:cubicBezTo>
                <a:cubicBezTo>
                  <a:pt x="14236" y="18807"/>
                  <a:pt x="14896" y="18000"/>
                  <a:pt x="15709" y="18000"/>
                </a:cubicBezTo>
                <a:cubicBezTo>
                  <a:pt x="16523" y="18000"/>
                  <a:pt x="17182" y="18807"/>
                  <a:pt x="17182" y="19800"/>
                </a:cubicBezTo>
                <a:cubicBezTo>
                  <a:pt x="17182" y="20132"/>
                  <a:pt x="17401" y="20400"/>
                  <a:pt x="17673" y="20400"/>
                </a:cubicBezTo>
                <a:lnTo>
                  <a:pt x="20618" y="20400"/>
                </a:lnTo>
                <a:cubicBezTo>
                  <a:pt x="21160" y="20400"/>
                  <a:pt x="21600" y="19862"/>
                  <a:pt x="21600" y="19200"/>
                </a:cubicBezTo>
                <a:lnTo>
                  <a:pt x="21600" y="1200"/>
                </a:lnTo>
                <a:cubicBezTo>
                  <a:pt x="21600" y="538"/>
                  <a:pt x="21160" y="0"/>
                  <a:pt x="20618" y="0"/>
                </a:cubicBezTo>
                <a:moveTo>
                  <a:pt x="5891" y="19200"/>
                </a:moveTo>
                <a:cubicBezTo>
                  <a:pt x="5620" y="19200"/>
                  <a:pt x="5400" y="19468"/>
                  <a:pt x="5400" y="19800"/>
                </a:cubicBezTo>
                <a:lnTo>
                  <a:pt x="5400" y="21000"/>
                </a:lnTo>
                <a:cubicBezTo>
                  <a:pt x="5400" y="21332"/>
                  <a:pt x="5620" y="21600"/>
                  <a:pt x="5891" y="21600"/>
                </a:cubicBezTo>
                <a:cubicBezTo>
                  <a:pt x="6162" y="21600"/>
                  <a:pt x="6382" y="21332"/>
                  <a:pt x="6382" y="21000"/>
                </a:cubicBezTo>
                <a:lnTo>
                  <a:pt x="6382" y="19800"/>
                </a:lnTo>
                <a:cubicBezTo>
                  <a:pt x="6382" y="19468"/>
                  <a:pt x="6162" y="19200"/>
                  <a:pt x="5891" y="19200"/>
                </a:cubicBezTo>
                <a:moveTo>
                  <a:pt x="3436" y="6000"/>
                </a:moveTo>
                <a:lnTo>
                  <a:pt x="18164" y="6000"/>
                </a:lnTo>
                <a:cubicBezTo>
                  <a:pt x="18435" y="6000"/>
                  <a:pt x="18655" y="5732"/>
                  <a:pt x="18655" y="5400"/>
                </a:cubicBezTo>
                <a:cubicBezTo>
                  <a:pt x="18655" y="5069"/>
                  <a:pt x="18435" y="4800"/>
                  <a:pt x="18164" y="4800"/>
                </a:cubicBezTo>
                <a:lnTo>
                  <a:pt x="3436" y="4800"/>
                </a:lnTo>
                <a:cubicBezTo>
                  <a:pt x="3165" y="4800"/>
                  <a:pt x="2945" y="5069"/>
                  <a:pt x="2945" y="5400"/>
                </a:cubicBezTo>
                <a:cubicBezTo>
                  <a:pt x="2945" y="5732"/>
                  <a:pt x="3165" y="6000"/>
                  <a:pt x="3436" y="6000"/>
                </a:cubicBezTo>
                <a:moveTo>
                  <a:pt x="15709" y="19200"/>
                </a:moveTo>
                <a:cubicBezTo>
                  <a:pt x="15438" y="19200"/>
                  <a:pt x="15218" y="19468"/>
                  <a:pt x="15218" y="19800"/>
                </a:cubicBezTo>
                <a:lnTo>
                  <a:pt x="15218" y="21000"/>
                </a:lnTo>
                <a:cubicBezTo>
                  <a:pt x="15218" y="21332"/>
                  <a:pt x="15438" y="21600"/>
                  <a:pt x="15709" y="21600"/>
                </a:cubicBezTo>
                <a:cubicBezTo>
                  <a:pt x="15980" y="21600"/>
                  <a:pt x="16200" y="21332"/>
                  <a:pt x="16200" y="21000"/>
                </a:cubicBezTo>
                <a:lnTo>
                  <a:pt x="16200" y="19800"/>
                </a:lnTo>
                <a:cubicBezTo>
                  <a:pt x="16200" y="19468"/>
                  <a:pt x="15980" y="19200"/>
                  <a:pt x="15709" y="19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7" name="Shape 2595"/>
          <p:cNvSpPr/>
          <p:nvPr/>
        </p:nvSpPr>
        <p:spPr>
          <a:xfrm>
            <a:off x="14712230" y="6104721"/>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7364" y="14040"/>
                </a:moveTo>
                <a:lnTo>
                  <a:pt x="14236" y="14040"/>
                </a:lnTo>
                <a:cubicBezTo>
                  <a:pt x="14507" y="14040"/>
                  <a:pt x="14727" y="13799"/>
                  <a:pt x="14727" y="13500"/>
                </a:cubicBezTo>
                <a:cubicBezTo>
                  <a:pt x="14727" y="13202"/>
                  <a:pt x="14507" y="12960"/>
                  <a:pt x="14236" y="12960"/>
                </a:cubicBezTo>
                <a:lnTo>
                  <a:pt x="7364" y="12960"/>
                </a:lnTo>
                <a:cubicBezTo>
                  <a:pt x="7093" y="12960"/>
                  <a:pt x="6873" y="13202"/>
                  <a:pt x="6873" y="13500"/>
                </a:cubicBezTo>
                <a:cubicBezTo>
                  <a:pt x="6873" y="13799"/>
                  <a:pt x="7093" y="14040"/>
                  <a:pt x="7364" y="14040"/>
                </a:cubicBezTo>
                <a:moveTo>
                  <a:pt x="7364" y="11880"/>
                </a:moveTo>
                <a:lnTo>
                  <a:pt x="18164" y="11880"/>
                </a:lnTo>
                <a:cubicBezTo>
                  <a:pt x="18434" y="11880"/>
                  <a:pt x="18655" y="11639"/>
                  <a:pt x="18655" y="11340"/>
                </a:cubicBezTo>
                <a:cubicBezTo>
                  <a:pt x="18655" y="11042"/>
                  <a:pt x="18434" y="10800"/>
                  <a:pt x="18164" y="10800"/>
                </a:cubicBezTo>
                <a:lnTo>
                  <a:pt x="7364" y="10800"/>
                </a:lnTo>
                <a:cubicBezTo>
                  <a:pt x="7093" y="10800"/>
                  <a:pt x="6873" y="11042"/>
                  <a:pt x="6873" y="11340"/>
                </a:cubicBezTo>
                <a:cubicBezTo>
                  <a:pt x="6873" y="11639"/>
                  <a:pt x="7093" y="11880"/>
                  <a:pt x="7364" y="11880"/>
                </a:cubicBezTo>
                <a:moveTo>
                  <a:pt x="20618" y="19440"/>
                </a:moveTo>
                <a:lnTo>
                  <a:pt x="18605" y="19440"/>
                </a:lnTo>
                <a:cubicBezTo>
                  <a:pt x="18378" y="18208"/>
                  <a:pt x="17387" y="17280"/>
                  <a:pt x="16200" y="17280"/>
                </a:cubicBezTo>
                <a:cubicBezTo>
                  <a:pt x="15013" y="17280"/>
                  <a:pt x="14022" y="18208"/>
                  <a:pt x="13795" y="19440"/>
                </a:cubicBezTo>
                <a:lnTo>
                  <a:pt x="11732" y="19440"/>
                </a:lnTo>
                <a:cubicBezTo>
                  <a:pt x="11505" y="18208"/>
                  <a:pt x="10515" y="17280"/>
                  <a:pt x="9327" y="17280"/>
                </a:cubicBezTo>
                <a:cubicBezTo>
                  <a:pt x="8140" y="17280"/>
                  <a:pt x="7150" y="18208"/>
                  <a:pt x="6922" y="19440"/>
                </a:cubicBezTo>
                <a:lnTo>
                  <a:pt x="4909" y="19440"/>
                </a:lnTo>
                <a:lnTo>
                  <a:pt x="4909" y="5400"/>
                </a:lnTo>
                <a:lnTo>
                  <a:pt x="20618" y="5400"/>
                </a:lnTo>
                <a:cubicBezTo>
                  <a:pt x="20618" y="5400"/>
                  <a:pt x="20618" y="19440"/>
                  <a:pt x="20618" y="19440"/>
                </a:cubicBezTo>
                <a:close/>
                <a:moveTo>
                  <a:pt x="20618" y="4320"/>
                </a:moveTo>
                <a:lnTo>
                  <a:pt x="4909" y="4320"/>
                </a:lnTo>
                <a:cubicBezTo>
                  <a:pt x="4367" y="4320"/>
                  <a:pt x="3927" y="4804"/>
                  <a:pt x="3927" y="5400"/>
                </a:cubicBezTo>
                <a:lnTo>
                  <a:pt x="3927" y="19440"/>
                </a:lnTo>
                <a:cubicBezTo>
                  <a:pt x="3927" y="20036"/>
                  <a:pt x="4367" y="20520"/>
                  <a:pt x="4909" y="20520"/>
                </a:cubicBezTo>
                <a:lnTo>
                  <a:pt x="7364" y="20520"/>
                </a:lnTo>
                <a:cubicBezTo>
                  <a:pt x="7634" y="20520"/>
                  <a:pt x="7855" y="20279"/>
                  <a:pt x="7855" y="19980"/>
                </a:cubicBezTo>
                <a:cubicBezTo>
                  <a:pt x="7855" y="19085"/>
                  <a:pt x="8514" y="18360"/>
                  <a:pt x="9327" y="18360"/>
                </a:cubicBezTo>
                <a:cubicBezTo>
                  <a:pt x="10141" y="18360"/>
                  <a:pt x="10800" y="19085"/>
                  <a:pt x="10800" y="19980"/>
                </a:cubicBezTo>
                <a:cubicBezTo>
                  <a:pt x="10800" y="20279"/>
                  <a:pt x="11020" y="20520"/>
                  <a:pt x="11291" y="20520"/>
                </a:cubicBezTo>
                <a:lnTo>
                  <a:pt x="14236" y="20520"/>
                </a:lnTo>
                <a:cubicBezTo>
                  <a:pt x="14507" y="20520"/>
                  <a:pt x="14727" y="20279"/>
                  <a:pt x="14727" y="19980"/>
                </a:cubicBezTo>
                <a:cubicBezTo>
                  <a:pt x="14727" y="19085"/>
                  <a:pt x="15386" y="18360"/>
                  <a:pt x="16200" y="18360"/>
                </a:cubicBezTo>
                <a:cubicBezTo>
                  <a:pt x="17014" y="18360"/>
                  <a:pt x="17673" y="19085"/>
                  <a:pt x="17673" y="19980"/>
                </a:cubicBezTo>
                <a:cubicBezTo>
                  <a:pt x="17673" y="20279"/>
                  <a:pt x="17893" y="20520"/>
                  <a:pt x="18164" y="20520"/>
                </a:cubicBezTo>
                <a:lnTo>
                  <a:pt x="20618" y="20520"/>
                </a:lnTo>
                <a:cubicBezTo>
                  <a:pt x="21160" y="20520"/>
                  <a:pt x="21600" y="20036"/>
                  <a:pt x="21600" y="19440"/>
                </a:cubicBezTo>
                <a:lnTo>
                  <a:pt x="21600" y="5400"/>
                </a:lnTo>
                <a:cubicBezTo>
                  <a:pt x="21600" y="4804"/>
                  <a:pt x="21160" y="4320"/>
                  <a:pt x="20618" y="4320"/>
                </a:cubicBezTo>
                <a:moveTo>
                  <a:pt x="7364" y="9720"/>
                </a:moveTo>
                <a:lnTo>
                  <a:pt x="18164" y="9720"/>
                </a:lnTo>
                <a:cubicBezTo>
                  <a:pt x="18434" y="9720"/>
                  <a:pt x="18655" y="9479"/>
                  <a:pt x="18655" y="9180"/>
                </a:cubicBezTo>
                <a:cubicBezTo>
                  <a:pt x="18655" y="8882"/>
                  <a:pt x="18434" y="8640"/>
                  <a:pt x="18164" y="8640"/>
                </a:cubicBezTo>
                <a:lnTo>
                  <a:pt x="7364" y="8640"/>
                </a:lnTo>
                <a:cubicBezTo>
                  <a:pt x="7093" y="8640"/>
                  <a:pt x="6873" y="8882"/>
                  <a:pt x="6873" y="9180"/>
                </a:cubicBezTo>
                <a:cubicBezTo>
                  <a:pt x="6873" y="9479"/>
                  <a:pt x="7093" y="9720"/>
                  <a:pt x="7364" y="9720"/>
                </a:cubicBezTo>
                <a:moveTo>
                  <a:pt x="9327" y="19440"/>
                </a:moveTo>
                <a:cubicBezTo>
                  <a:pt x="9056" y="19440"/>
                  <a:pt x="8836" y="19682"/>
                  <a:pt x="8836" y="19980"/>
                </a:cubicBezTo>
                <a:lnTo>
                  <a:pt x="8836" y="21060"/>
                </a:lnTo>
                <a:cubicBezTo>
                  <a:pt x="8836" y="21359"/>
                  <a:pt x="9056" y="21600"/>
                  <a:pt x="9327" y="21600"/>
                </a:cubicBezTo>
                <a:cubicBezTo>
                  <a:pt x="9598" y="21600"/>
                  <a:pt x="9818" y="21359"/>
                  <a:pt x="9818" y="21060"/>
                </a:cubicBezTo>
                <a:lnTo>
                  <a:pt x="9818" y="19980"/>
                </a:lnTo>
                <a:cubicBezTo>
                  <a:pt x="9818" y="19682"/>
                  <a:pt x="9598" y="19440"/>
                  <a:pt x="9327" y="19440"/>
                </a:cubicBezTo>
                <a:moveTo>
                  <a:pt x="2455" y="15120"/>
                </a:moveTo>
                <a:lnTo>
                  <a:pt x="982" y="15120"/>
                </a:lnTo>
                <a:lnTo>
                  <a:pt x="982" y="1080"/>
                </a:lnTo>
                <a:lnTo>
                  <a:pt x="16691" y="1080"/>
                </a:lnTo>
                <a:lnTo>
                  <a:pt x="16691" y="2700"/>
                </a:lnTo>
                <a:cubicBezTo>
                  <a:pt x="16691" y="2999"/>
                  <a:pt x="16911" y="3240"/>
                  <a:pt x="17182" y="3240"/>
                </a:cubicBezTo>
                <a:cubicBezTo>
                  <a:pt x="17453" y="3240"/>
                  <a:pt x="17673" y="2999"/>
                  <a:pt x="17673" y="2700"/>
                </a:cubicBezTo>
                <a:lnTo>
                  <a:pt x="17673" y="1080"/>
                </a:lnTo>
                <a:cubicBezTo>
                  <a:pt x="17673" y="484"/>
                  <a:pt x="17233" y="0"/>
                  <a:pt x="16691" y="0"/>
                </a:cubicBezTo>
                <a:lnTo>
                  <a:pt x="982" y="0"/>
                </a:lnTo>
                <a:cubicBezTo>
                  <a:pt x="440" y="0"/>
                  <a:pt x="0" y="484"/>
                  <a:pt x="0" y="1080"/>
                </a:cubicBezTo>
                <a:lnTo>
                  <a:pt x="0" y="15120"/>
                </a:lnTo>
                <a:cubicBezTo>
                  <a:pt x="0" y="15716"/>
                  <a:pt x="440" y="16201"/>
                  <a:pt x="982" y="16201"/>
                </a:cubicBezTo>
                <a:lnTo>
                  <a:pt x="2455" y="16201"/>
                </a:lnTo>
                <a:cubicBezTo>
                  <a:pt x="2725" y="16201"/>
                  <a:pt x="2945" y="15959"/>
                  <a:pt x="2945" y="15660"/>
                </a:cubicBezTo>
                <a:cubicBezTo>
                  <a:pt x="2945" y="15362"/>
                  <a:pt x="2725" y="15120"/>
                  <a:pt x="2455" y="15120"/>
                </a:cubicBezTo>
                <a:moveTo>
                  <a:pt x="16200" y="19440"/>
                </a:moveTo>
                <a:cubicBezTo>
                  <a:pt x="15929" y="19440"/>
                  <a:pt x="15709" y="19682"/>
                  <a:pt x="15709" y="19980"/>
                </a:cubicBezTo>
                <a:lnTo>
                  <a:pt x="15709" y="21060"/>
                </a:lnTo>
                <a:cubicBezTo>
                  <a:pt x="15709" y="21359"/>
                  <a:pt x="15929" y="21600"/>
                  <a:pt x="16200" y="21600"/>
                </a:cubicBezTo>
                <a:cubicBezTo>
                  <a:pt x="16471" y="21600"/>
                  <a:pt x="16691" y="21359"/>
                  <a:pt x="16691" y="21060"/>
                </a:cubicBezTo>
                <a:lnTo>
                  <a:pt x="16691" y="19980"/>
                </a:lnTo>
                <a:cubicBezTo>
                  <a:pt x="16691" y="19682"/>
                  <a:pt x="16471" y="19440"/>
                  <a:pt x="16200" y="1944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8" name="Shape 2596"/>
          <p:cNvSpPr/>
          <p:nvPr/>
        </p:nvSpPr>
        <p:spPr>
          <a:xfrm>
            <a:off x="15404559" y="6137689"/>
            <a:ext cx="362648" cy="263744"/>
          </a:xfrm>
          <a:custGeom>
            <a:avLst/>
            <a:gdLst/>
            <a:ahLst/>
            <a:cxnLst>
              <a:cxn ang="0">
                <a:pos x="wd2" y="hd2"/>
              </a:cxn>
              <a:cxn ang="5400000">
                <a:pos x="wd2" y="hd2"/>
              </a:cxn>
              <a:cxn ang="10800000">
                <a:pos x="wd2" y="hd2"/>
              </a:cxn>
              <a:cxn ang="16200000">
                <a:pos x="wd2" y="hd2"/>
              </a:cxn>
            </a:cxnLst>
            <a:rect l="0" t="0" r="r" b="b"/>
            <a:pathLst>
              <a:path w="21600" h="21600" extrusionOk="0">
                <a:moveTo>
                  <a:pt x="3436" y="5400"/>
                </a:moveTo>
                <a:lnTo>
                  <a:pt x="9327" y="5400"/>
                </a:lnTo>
                <a:cubicBezTo>
                  <a:pt x="9598" y="5400"/>
                  <a:pt x="9818" y="5098"/>
                  <a:pt x="9818" y="4725"/>
                </a:cubicBezTo>
                <a:cubicBezTo>
                  <a:pt x="9818" y="4353"/>
                  <a:pt x="9598" y="4050"/>
                  <a:pt x="9327" y="4050"/>
                </a:cubicBezTo>
                <a:lnTo>
                  <a:pt x="3436" y="4050"/>
                </a:lnTo>
                <a:cubicBezTo>
                  <a:pt x="3166" y="4050"/>
                  <a:pt x="2945" y="4353"/>
                  <a:pt x="2945" y="4725"/>
                </a:cubicBezTo>
                <a:cubicBezTo>
                  <a:pt x="2945" y="5098"/>
                  <a:pt x="3166" y="5400"/>
                  <a:pt x="3436" y="5400"/>
                </a:cubicBezTo>
                <a:moveTo>
                  <a:pt x="3436" y="8100"/>
                </a:moveTo>
                <a:lnTo>
                  <a:pt x="7364" y="8100"/>
                </a:lnTo>
                <a:cubicBezTo>
                  <a:pt x="7634" y="8100"/>
                  <a:pt x="7855" y="7798"/>
                  <a:pt x="7855" y="7425"/>
                </a:cubicBezTo>
                <a:cubicBezTo>
                  <a:pt x="7855" y="7053"/>
                  <a:pt x="7634" y="6750"/>
                  <a:pt x="7364" y="6750"/>
                </a:cubicBezTo>
                <a:lnTo>
                  <a:pt x="3436" y="6750"/>
                </a:lnTo>
                <a:cubicBezTo>
                  <a:pt x="3166" y="6750"/>
                  <a:pt x="2945" y="7053"/>
                  <a:pt x="2945" y="7425"/>
                </a:cubicBezTo>
                <a:cubicBezTo>
                  <a:pt x="2945" y="7798"/>
                  <a:pt x="3166" y="8100"/>
                  <a:pt x="3436" y="8100"/>
                </a:cubicBezTo>
                <a:moveTo>
                  <a:pt x="3436" y="10800"/>
                </a:moveTo>
                <a:lnTo>
                  <a:pt x="9327" y="10800"/>
                </a:lnTo>
                <a:cubicBezTo>
                  <a:pt x="9598" y="10800"/>
                  <a:pt x="9818" y="10498"/>
                  <a:pt x="9818" y="10125"/>
                </a:cubicBezTo>
                <a:cubicBezTo>
                  <a:pt x="9818" y="9753"/>
                  <a:pt x="9598" y="9450"/>
                  <a:pt x="9327" y="9450"/>
                </a:cubicBezTo>
                <a:lnTo>
                  <a:pt x="3436" y="9450"/>
                </a:lnTo>
                <a:cubicBezTo>
                  <a:pt x="3166" y="9450"/>
                  <a:pt x="2945" y="9753"/>
                  <a:pt x="2945" y="10125"/>
                </a:cubicBezTo>
                <a:cubicBezTo>
                  <a:pt x="2945" y="10498"/>
                  <a:pt x="3166" y="10800"/>
                  <a:pt x="3436" y="10800"/>
                </a:cubicBezTo>
                <a:moveTo>
                  <a:pt x="20618" y="20250"/>
                </a:moveTo>
                <a:lnTo>
                  <a:pt x="15709" y="20250"/>
                </a:lnTo>
                <a:lnTo>
                  <a:pt x="15709" y="17551"/>
                </a:lnTo>
                <a:lnTo>
                  <a:pt x="16691" y="17551"/>
                </a:lnTo>
                <a:cubicBezTo>
                  <a:pt x="16962" y="17551"/>
                  <a:pt x="17182" y="17248"/>
                  <a:pt x="17182" y="16875"/>
                </a:cubicBezTo>
                <a:cubicBezTo>
                  <a:pt x="17182" y="16503"/>
                  <a:pt x="16962" y="16200"/>
                  <a:pt x="16691" y="16200"/>
                </a:cubicBezTo>
                <a:lnTo>
                  <a:pt x="13745" y="16200"/>
                </a:lnTo>
                <a:cubicBezTo>
                  <a:pt x="13475" y="16200"/>
                  <a:pt x="13255" y="16503"/>
                  <a:pt x="13255" y="16875"/>
                </a:cubicBezTo>
                <a:cubicBezTo>
                  <a:pt x="13255" y="17248"/>
                  <a:pt x="13475" y="17551"/>
                  <a:pt x="13745" y="17551"/>
                </a:cubicBezTo>
                <a:lnTo>
                  <a:pt x="14727" y="17551"/>
                </a:lnTo>
                <a:lnTo>
                  <a:pt x="14727" y="20250"/>
                </a:lnTo>
                <a:lnTo>
                  <a:pt x="6873" y="20250"/>
                </a:lnTo>
                <a:lnTo>
                  <a:pt x="6873" y="17551"/>
                </a:lnTo>
                <a:lnTo>
                  <a:pt x="7855" y="17551"/>
                </a:lnTo>
                <a:cubicBezTo>
                  <a:pt x="8125" y="17551"/>
                  <a:pt x="8345" y="17248"/>
                  <a:pt x="8345" y="16875"/>
                </a:cubicBezTo>
                <a:cubicBezTo>
                  <a:pt x="8345" y="16503"/>
                  <a:pt x="8125" y="16200"/>
                  <a:pt x="7855" y="16200"/>
                </a:cubicBezTo>
                <a:lnTo>
                  <a:pt x="4909" y="16200"/>
                </a:lnTo>
                <a:cubicBezTo>
                  <a:pt x="4638" y="16200"/>
                  <a:pt x="4418" y="16503"/>
                  <a:pt x="4418" y="16875"/>
                </a:cubicBezTo>
                <a:cubicBezTo>
                  <a:pt x="4418" y="17248"/>
                  <a:pt x="4638" y="17551"/>
                  <a:pt x="4909" y="17551"/>
                </a:cubicBezTo>
                <a:lnTo>
                  <a:pt x="5891" y="17551"/>
                </a:lnTo>
                <a:lnTo>
                  <a:pt x="5891" y="20250"/>
                </a:lnTo>
                <a:lnTo>
                  <a:pt x="982" y="20250"/>
                </a:lnTo>
                <a:lnTo>
                  <a:pt x="982" y="1350"/>
                </a:lnTo>
                <a:lnTo>
                  <a:pt x="20618" y="1350"/>
                </a:lnTo>
                <a:cubicBezTo>
                  <a:pt x="20618" y="1350"/>
                  <a:pt x="20618" y="20250"/>
                  <a:pt x="20618" y="20250"/>
                </a:cubicBezTo>
                <a:close/>
                <a:moveTo>
                  <a:pt x="20618" y="0"/>
                </a:moveTo>
                <a:lnTo>
                  <a:pt x="982" y="0"/>
                </a:lnTo>
                <a:cubicBezTo>
                  <a:pt x="440" y="0"/>
                  <a:pt x="0" y="605"/>
                  <a:pt x="0" y="1350"/>
                </a:cubicBezTo>
                <a:lnTo>
                  <a:pt x="0" y="20250"/>
                </a:lnTo>
                <a:cubicBezTo>
                  <a:pt x="0" y="20995"/>
                  <a:pt x="440" y="21600"/>
                  <a:pt x="982" y="21600"/>
                </a:cubicBezTo>
                <a:lnTo>
                  <a:pt x="20618" y="21600"/>
                </a:lnTo>
                <a:cubicBezTo>
                  <a:pt x="21160" y="21600"/>
                  <a:pt x="21600" y="20995"/>
                  <a:pt x="21600" y="20250"/>
                </a:cubicBezTo>
                <a:lnTo>
                  <a:pt x="21600" y="1350"/>
                </a:lnTo>
                <a:cubicBezTo>
                  <a:pt x="21600" y="605"/>
                  <a:pt x="21160" y="0"/>
                  <a:pt x="20618" y="0"/>
                </a:cubicBezTo>
                <a:moveTo>
                  <a:pt x="3436" y="13500"/>
                </a:moveTo>
                <a:lnTo>
                  <a:pt x="7364" y="13500"/>
                </a:lnTo>
                <a:cubicBezTo>
                  <a:pt x="7634" y="13500"/>
                  <a:pt x="7855" y="13198"/>
                  <a:pt x="7855" y="12825"/>
                </a:cubicBezTo>
                <a:cubicBezTo>
                  <a:pt x="7855" y="12452"/>
                  <a:pt x="7634" y="12150"/>
                  <a:pt x="7364" y="12150"/>
                </a:cubicBezTo>
                <a:lnTo>
                  <a:pt x="3436" y="12150"/>
                </a:lnTo>
                <a:cubicBezTo>
                  <a:pt x="3166" y="12150"/>
                  <a:pt x="2945" y="12452"/>
                  <a:pt x="2945" y="12825"/>
                </a:cubicBezTo>
                <a:cubicBezTo>
                  <a:pt x="2945" y="13198"/>
                  <a:pt x="3166" y="13500"/>
                  <a:pt x="3436" y="13500"/>
                </a:cubicBezTo>
                <a:moveTo>
                  <a:pt x="12273" y="5400"/>
                </a:moveTo>
                <a:lnTo>
                  <a:pt x="16200" y="5400"/>
                </a:lnTo>
                <a:cubicBezTo>
                  <a:pt x="16471" y="5400"/>
                  <a:pt x="16691" y="5098"/>
                  <a:pt x="16691" y="4725"/>
                </a:cubicBezTo>
                <a:cubicBezTo>
                  <a:pt x="16691" y="4353"/>
                  <a:pt x="16471" y="4050"/>
                  <a:pt x="16200" y="4050"/>
                </a:cubicBezTo>
                <a:lnTo>
                  <a:pt x="12273" y="4050"/>
                </a:lnTo>
                <a:cubicBezTo>
                  <a:pt x="12002" y="4050"/>
                  <a:pt x="11782" y="4353"/>
                  <a:pt x="11782" y="4725"/>
                </a:cubicBezTo>
                <a:cubicBezTo>
                  <a:pt x="11782" y="5098"/>
                  <a:pt x="12002" y="5400"/>
                  <a:pt x="12273" y="5400"/>
                </a:cubicBezTo>
                <a:moveTo>
                  <a:pt x="12273" y="10800"/>
                </a:moveTo>
                <a:lnTo>
                  <a:pt x="16200" y="10800"/>
                </a:lnTo>
                <a:cubicBezTo>
                  <a:pt x="16471" y="10800"/>
                  <a:pt x="16691" y="10498"/>
                  <a:pt x="16691" y="10125"/>
                </a:cubicBezTo>
                <a:cubicBezTo>
                  <a:pt x="16691" y="9753"/>
                  <a:pt x="16471" y="9450"/>
                  <a:pt x="16200" y="9450"/>
                </a:cubicBezTo>
                <a:lnTo>
                  <a:pt x="12273" y="9450"/>
                </a:lnTo>
                <a:cubicBezTo>
                  <a:pt x="12002" y="9450"/>
                  <a:pt x="11782" y="9753"/>
                  <a:pt x="11782" y="10125"/>
                </a:cubicBezTo>
                <a:cubicBezTo>
                  <a:pt x="11782" y="10498"/>
                  <a:pt x="12002" y="10800"/>
                  <a:pt x="12273" y="10800"/>
                </a:cubicBezTo>
                <a:moveTo>
                  <a:pt x="12273" y="13500"/>
                </a:moveTo>
                <a:lnTo>
                  <a:pt x="18164" y="13500"/>
                </a:lnTo>
                <a:cubicBezTo>
                  <a:pt x="18434" y="13500"/>
                  <a:pt x="18655" y="13198"/>
                  <a:pt x="18655" y="12825"/>
                </a:cubicBezTo>
                <a:cubicBezTo>
                  <a:pt x="18655" y="12452"/>
                  <a:pt x="18434" y="12150"/>
                  <a:pt x="18164" y="12150"/>
                </a:cubicBezTo>
                <a:lnTo>
                  <a:pt x="12273" y="12150"/>
                </a:lnTo>
                <a:cubicBezTo>
                  <a:pt x="12002" y="12150"/>
                  <a:pt x="11782" y="12452"/>
                  <a:pt x="11782" y="12825"/>
                </a:cubicBezTo>
                <a:cubicBezTo>
                  <a:pt x="11782" y="13198"/>
                  <a:pt x="12002" y="13500"/>
                  <a:pt x="12273" y="13500"/>
                </a:cubicBezTo>
                <a:moveTo>
                  <a:pt x="12273" y="8100"/>
                </a:moveTo>
                <a:lnTo>
                  <a:pt x="18164" y="8100"/>
                </a:lnTo>
                <a:cubicBezTo>
                  <a:pt x="18434" y="8100"/>
                  <a:pt x="18655" y="7798"/>
                  <a:pt x="18655" y="7425"/>
                </a:cubicBezTo>
                <a:cubicBezTo>
                  <a:pt x="18655" y="7053"/>
                  <a:pt x="18434" y="6750"/>
                  <a:pt x="18164" y="6750"/>
                </a:cubicBezTo>
                <a:lnTo>
                  <a:pt x="12273" y="6750"/>
                </a:lnTo>
                <a:cubicBezTo>
                  <a:pt x="12002" y="6750"/>
                  <a:pt x="11782" y="7053"/>
                  <a:pt x="11782" y="7425"/>
                </a:cubicBezTo>
                <a:cubicBezTo>
                  <a:pt x="11782" y="7798"/>
                  <a:pt x="12002" y="8100"/>
                  <a:pt x="12273" y="81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69" name="Shape 2597"/>
          <p:cNvSpPr/>
          <p:nvPr/>
        </p:nvSpPr>
        <p:spPr>
          <a:xfrm>
            <a:off x="16096887" y="6121205"/>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7364" y="9600"/>
                </a:moveTo>
                <a:lnTo>
                  <a:pt x="11291" y="9600"/>
                </a:lnTo>
                <a:cubicBezTo>
                  <a:pt x="11562" y="9600"/>
                  <a:pt x="11782" y="9332"/>
                  <a:pt x="11782" y="9000"/>
                </a:cubicBezTo>
                <a:cubicBezTo>
                  <a:pt x="11782" y="8669"/>
                  <a:pt x="11562" y="8400"/>
                  <a:pt x="11291" y="8400"/>
                </a:cubicBezTo>
                <a:lnTo>
                  <a:pt x="7364" y="8400"/>
                </a:lnTo>
                <a:cubicBezTo>
                  <a:pt x="7093" y="8400"/>
                  <a:pt x="6873" y="8669"/>
                  <a:pt x="6873" y="9000"/>
                </a:cubicBezTo>
                <a:cubicBezTo>
                  <a:pt x="6873" y="9332"/>
                  <a:pt x="7093" y="9600"/>
                  <a:pt x="7364" y="9600"/>
                </a:cubicBezTo>
                <a:moveTo>
                  <a:pt x="7364" y="12000"/>
                </a:moveTo>
                <a:lnTo>
                  <a:pt x="9327" y="12000"/>
                </a:lnTo>
                <a:cubicBezTo>
                  <a:pt x="9598" y="12000"/>
                  <a:pt x="9818" y="11732"/>
                  <a:pt x="9818" y="11400"/>
                </a:cubicBezTo>
                <a:cubicBezTo>
                  <a:pt x="9818" y="11069"/>
                  <a:pt x="9598" y="10800"/>
                  <a:pt x="9327" y="10800"/>
                </a:cubicBezTo>
                <a:lnTo>
                  <a:pt x="7364" y="10800"/>
                </a:lnTo>
                <a:cubicBezTo>
                  <a:pt x="7093" y="10800"/>
                  <a:pt x="6873" y="11069"/>
                  <a:pt x="6873" y="11400"/>
                </a:cubicBezTo>
                <a:cubicBezTo>
                  <a:pt x="6873" y="11732"/>
                  <a:pt x="7093" y="12000"/>
                  <a:pt x="7364" y="12000"/>
                </a:cubicBezTo>
                <a:moveTo>
                  <a:pt x="20618" y="20400"/>
                </a:moveTo>
                <a:lnTo>
                  <a:pt x="16691" y="20400"/>
                </a:lnTo>
                <a:lnTo>
                  <a:pt x="16691" y="19200"/>
                </a:lnTo>
                <a:lnTo>
                  <a:pt x="17182" y="19200"/>
                </a:lnTo>
                <a:cubicBezTo>
                  <a:pt x="17453" y="19200"/>
                  <a:pt x="17673" y="18932"/>
                  <a:pt x="17673" y="18600"/>
                </a:cubicBezTo>
                <a:cubicBezTo>
                  <a:pt x="17673" y="18269"/>
                  <a:pt x="17453" y="18000"/>
                  <a:pt x="17182" y="18000"/>
                </a:cubicBezTo>
                <a:lnTo>
                  <a:pt x="15218" y="18000"/>
                </a:lnTo>
                <a:cubicBezTo>
                  <a:pt x="14947" y="18000"/>
                  <a:pt x="14727" y="18269"/>
                  <a:pt x="14727" y="18600"/>
                </a:cubicBezTo>
                <a:cubicBezTo>
                  <a:pt x="14727" y="18932"/>
                  <a:pt x="14947" y="19200"/>
                  <a:pt x="15218" y="19200"/>
                </a:cubicBezTo>
                <a:lnTo>
                  <a:pt x="15709" y="19200"/>
                </a:lnTo>
                <a:lnTo>
                  <a:pt x="15709" y="20400"/>
                </a:lnTo>
                <a:lnTo>
                  <a:pt x="9818" y="20400"/>
                </a:lnTo>
                <a:lnTo>
                  <a:pt x="9818" y="19200"/>
                </a:lnTo>
                <a:lnTo>
                  <a:pt x="10309" y="19200"/>
                </a:lnTo>
                <a:cubicBezTo>
                  <a:pt x="10580" y="19200"/>
                  <a:pt x="10800" y="18932"/>
                  <a:pt x="10800" y="18600"/>
                </a:cubicBezTo>
                <a:cubicBezTo>
                  <a:pt x="10800" y="18269"/>
                  <a:pt x="10580" y="18000"/>
                  <a:pt x="10309" y="18000"/>
                </a:cubicBezTo>
                <a:lnTo>
                  <a:pt x="8345" y="18000"/>
                </a:lnTo>
                <a:cubicBezTo>
                  <a:pt x="8075" y="18000"/>
                  <a:pt x="7855" y="18269"/>
                  <a:pt x="7855" y="18600"/>
                </a:cubicBezTo>
                <a:cubicBezTo>
                  <a:pt x="7855" y="18932"/>
                  <a:pt x="8075" y="19200"/>
                  <a:pt x="8345" y="19200"/>
                </a:cubicBezTo>
                <a:lnTo>
                  <a:pt x="8836" y="19200"/>
                </a:lnTo>
                <a:lnTo>
                  <a:pt x="8836" y="20400"/>
                </a:lnTo>
                <a:lnTo>
                  <a:pt x="4909" y="20400"/>
                </a:lnTo>
                <a:lnTo>
                  <a:pt x="4909" y="6000"/>
                </a:lnTo>
                <a:lnTo>
                  <a:pt x="20618" y="6000"/>
                </a:lnTo>
                <a:cubicBezTo>
                  <a:pt x="20618" y="6000"/>
                  <a:pt x="20618" y="20400"/>
                  <a:pt x="20618" y="20400"/>
                </a:cubicBezTo>
                <a:close/>
                <a:moveTo>
                  <a:pt x="20618" y="4800"/>
                </a:moveTo>
                <a:lnTo>
                  <a:pt x="4909" y="4800"/>
                </a:lnTo>
                <a:cubicBezTo>
                  <a:pt x="4367" y="4800"/>
                  <a:pt x="3927" y="5338"/>
                  <a:pt x="3927" y="6000"/>
                </a:cubicBezTo>
                <a:lnTo>
                  <a:pt x="3927" y="20400"/>
                </a:lnTo>
                <a:cubicBezTo>
                  <a:pt x="3927" y="21062"/>
                  <a:pt x="4367" y="21600"/>
                  <a:pt x="4909" y="21600"/>
                </a:cubicBezTo>
                <a:lnTo>
                  <a:pt x="20618" y="21600"/>
                </a:lnTo>
                <a:cubicBezTo>
                  <a:pt x="21160" y="21600"/>
                  <a:pt x="21600" y="21062"/>
                  <a:pt x="21600" y="20400"/>
                </a:cubicBezTo>
                <a:lnTo>
                  <a:pt x="21600" y="6000"/>
                </a:lnTo>
                <a:cubicBezTo>
                  <a:pt x="21600" y="5338"/>
                  <a:pt x="21160" y="4800"/>
                  <a:pt x="20618" y="4800"/>
                </a:cubicBezTo>
                <a:moveTo>
                  <a:pt x="7364" y="14400"/>
                </a:moveTo>
                <a:lnTo>
                  <a:pt x="11291" y="14400"/>
                </a:lnTo>
                <a:cubicBezTo>
                  <a:pt x="11562" y="14400"/>
                  <a:pt x="11782" y="14132"/>
                  <a:pt x="11782" y="13800"/>
                </a:cubicBezTo>
                <a:cubicBezTo>
                  <a:pt x="11782" y="13469"/>
                  <a:pt x="11562" y="13200"/>
                  <a:pt x="11291" y="13200"/>
                </a:cubicBezTo>
                <a:lnTo>
                  <a:pt x="7364" y="13200"/>
                </a:lnTo>
                <a:cubicBezTo>
                  <a:pt x="7093" y="13200"/>
                  <a:pt x="6873" y="13469"/>
                  <a:pt x="6873" y="13800"/>
                </a:cubicBezTo>
                <a:cubicBezTo>
                  <a:pt x="6873" y="14132"/>
                  <a:pt x="7093" y="14400"/>
                  <a:pt x="7364" y="14400"/>
                </a:cubicBezTo>
                <a:moveTo>
                  <a:pt x="2455" y="15600"/>
                </a:moveTo>
                <a:lnTo>
                  <a:pt x="982" y="15600"/>
                </a:lnTo>
                <a:lnTo>
                  <a:pt x="982" y="1200"/>
                </a:lnTo>
                <a:lnTo>
                  <a:pt x="16691" y="1200"/>
                </a:lnTo>
                <a:lnTo>
                  <a:pt x="16691" y="3000"/>
                </a:lnTo>
                <a:cubicBezTo>
                  <a:pt x="16691" y="3332"/>
                  <a:pt x="16911" y="3600"/>
                  <a:pt x="17182" y="3600"/>
                </a:cubicBezTo>
                <a:cubicBezTo>
                  <a:pt x="17453" y="3600"/>
                  <a:pt x="17673" y="3332"/>
                  <a:pt x="17673" y="3000"/>
                </a:cubicBezTo>
                <a:lnTo>
                  <a:pt x="17673" y="1200"/>
                </a:lnTo>
                <a:cubicBezTo>
                  <a:pt x="17673" y="538"/>
                  <a:pt x="17233" y="0"/>
                  <a:pt x="16691" y="0"/>
                </a:cubicBezTo>
                <a:lnTo>
                  <a:pt x="982" y="0"/>
                </a:lnTo>
                <a:cubicBezTo>
                  <a:pt x="440" y="0"/>
                  <a:pt x="0" y="538"/>
                  <a:pt x="0" y="1200"/>
                </a:cubicBezTo>
                <a:lnTo>
                  <a:pt x="0" y="15600"/>
                </a:lnTo>
                <a:cubicBezTo>
                  <a:pt x="0" y="16262"/>
                  <a:pt x="440" y="16801"/>
                  <a:pt x="982" y="16801"/>
                </a:cubicBezTo>
                <a:lnTo>
                  <a:pt x="2455" y="16801"/>
                </a:lnTo>
                <a:cubicBezTo>
                  <a:pt x="2725" y="16801"/>
                  <a:pt x="2945" y="16532"/>
                  <a:pt x="2945" y="16200"/>
                </a:cubicBezTo>
                <a:cubicBezTo>
                  <a:pt x="2945" y="15869"/>
                  <a:pt x="2725" y="15600"/>
                  <a:pt x="2455" y="15600"/>
                </a:cubicBezTo>
                <a:moveTo>
                  <a:pt x="14236" y="14400"/>
                </a:moveTo>
                <a:lnTo>
                  <a:pt x="16200" y="14400"/>
                </a:lnTo>
                <a:cubicBezTo>
                  <a:pt x="16471" y="14400"/>
                  <a:pt x="16691" y="14132"/>
                  <a:pt x="16691" y="13800"/>
                </a:cubicBezTo>
                <a:cubicBezTo>
                  <a:pt x="16691" y="13469"/>
                  <a:pt x="16471" y="13200"/>
                  <a:pt x="16200" y="13200"/>
                </a:cubicBezTo>
                <a:lnTo>
                  <a:pt x="14236" y="13200"/>
                </a:lnTo>
                <a:cubicBezTo>
                  <a:pt x="13966" y="13200"/>
                  <a:pt x="13745" y="13469"/>
                  <a:pt x="13745" y="13800"/>
                </a:cubicBezTo>
                <a:cubicBezTo>
                  <a:pt x="13745" y="14132"/>
                  <a:pt x="13966" y="14400"/>
                  <a:pt x="14236" y="14400"/>
                </a:cubicBezTo>
                <a:moveTo>
                  <a:pt x="14236" y="9600"/>
                </a:moveTo>
                <a:lnTo>
                  <a:pt x="16200" y="9600"/>
                </a:lnTo>
                <a:cubicBezTo>
                  <a:pt x="16471" y="9600"/>
                  <a:pt x="16691" y="9332"/>
                  <a:pt x="16691" y="9000"/>
                </a:cubicBezTo>
                <a:cubicBezTo>
                  <a:pt x="16691" y="8669"/>
                  <a:pt x="16471" y="8400"/>
                  <a:pt x="16200" y="8400"/>
                </a:cubicBezTo>
                <a:lnTo>
                  <a:pt x="14236" y="8400"/>
                </a:lnTo>
                <a:cubicBezTo>
                  <a:pt x="13966" y="8400"/>
                  <a:pt x="13745" y="8669"/>
                  <a:pt x="13745" y="9000"/>
                </a:cubicBezTo>
                <a:cubicBezTo>
                  <a:pt x="13745" y="9332"/>
                  <a:pt x="13966" y="9600"/>
                  <a:pt x="14236" y="9600"/>
                </a:cubicBezTo>
                <a:moveTo>
                  <a:pt x="14236" y="12000"/>
                </a:moveTo>
                <a:lnTo>
                  <a:pt x="18164" y="12000"/>
                </a:lnTo>
                <a:cubicBezTo>
                  <a:pt x="18434" y="12000"/>
                  <a:pt x="18655" y="11732"/>
                  <a:pt x="18655" y="11400"/>
                </a:cubicBezTo>
                <a:cubicBezTo>
                  <a:pt x="18655" y="11069"/>
                  <a:pt x="18434" y="10800"/>
                  <a:pt x="18164" y="10800"/>
                </a:cubicBezTo>
                <a:lnTo>
                  <a:pt x="14236" y="10800"/>
                </a:lnTo>
                <a:cubicBezTo>
                  <a:pt x="13966" y="10800"/>
                  <a:pt x="13745" y="11069"/>
                  <a:pt x="13745" y="11400"/>
                </a:cubicBezTo>
                <a:cubicBezTo>
                  <a:pt x="13745" y="11732"/>
                  <a:pt x="13966" y="12000"/>
                  <a:pt x="14236" y="120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0" name="Shape 2598"/>
          <p:cNvSpPr/>
          <p:nvPr/>
        </p:nvSpPr>
        <p:spPr>
          <a:xfrm>
            <a:off x="16789216" y="6121205"/>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6873" y="8400"/>
                </a:moveTo>
                <a:lnTo>
                  <a:pt x="10800" y="8400"/>
                </a:lnTo>
                <a:lnTo>
                  <a:pt x="10800" y="12001"/>
                </a:lnTo>
                <a:lnTo>
                  <a:pt x="6873" y="12001"/>
                </a:lnTo>
                <a:cubicBezTo>
                  <a:pt x="6873" y="12001"/>
                  <a:pt x="6873" y="8400"/>
                  <a:pt x="6873" y="8400"/>
                </a:cubicBezTo>
                <a:close/>
                <a:moveTo>
                  <a:pt x="6382" y="13200"/>
                </a:moveTo>
                <a:lnTo>
                  <a:pt x="11291" y="13200"/>
                </a:lnTo>
                <a:cubicBezTo>
                  <a:pt x="11562" y="13200"/>
                  <a:pt x="11782" y="12932"/>
                  <a:pt x="11782" y="12600"/>
                </a:cubicBezTo>
                <a:lnTo>
                  <a:pt x="11782" y="7800"/>
                </a:lnTo>
                <a:cubicBezTo>
                  <a:pt x="11782" y="7469"/>
                  <a:pt x="11562" y="7200"/>
                  <a:pt x="11291" y="7200"/>
                </a:cubicBezTo>
                <a:lnTo>
                  <a:pt x="6382" y="7200"/>
                </a:lnTo>
                <a:cubicBezTo>
                  <a:pt x="6111" y="7200"/>
                  <a:pt x="5891" y="7469"/>
                  <a:pt x="5891" y="7800"/>
                </a:cubicBezTo>
                <a:lnTo>
                  <a:pt x="5891" y="12600"/>
                </a:lnTo>
                <a:cubicBezTo>
                  <a:pt x="5891" y="12932"/>
                  <a:pt x="6111" y="13200"/>
                  <a:pt x="6382" y="13200"/>
                </a:cubicBezTo>
                <a:moveTo>
                  <a:pt x="6382" y="4800"/>
                </a:moveTo>
                <a:cubicBezTo>
                  <a:pt x="6653" y="4800"/>
                  <a:pt x="6873" y="4531"/>
                  <a:pt x="6873" y="4200"/>
                </a:cubicBezTo>
                <a:cubicBezTo>
                  <a:pt x="6873" y="3868"/>
                  <a:pt x="6653" y="3600"/>
                  <a:pt x="6382" y="3600"/>
                </a:cubicBezTo>
                <a:cubicBezTo>
                  <a:pt x="6111" y="3600"/>
                  <a:pt x="5891" y="3868"/>
                  <a:pt x="5891" y="4200"/>
                </a:cubicBezTo>
                <a:cubicBezTo>
                  <a:pt x="5891" y="4531"/>
                  <a:pt x="6111" y="4800"/>
                  <a:pt x="6382" y="4800"/>
                </a:cubicBezTo>
                <a:moveTo>
                  <a:pt x="20618" y="20400"/>
                </a:moveTo>
                <a:lnTo>
                  <a:pt x="2945" y="20400"/>
                </a:lnTo>
                <a:cubicBezTo>
                  <a:pt x="1861" y="20400"/>
                  <a:pt x="982" y="19325"/>
                  <a:pt x="982" y="18000"/>
                </a:cubicBezTo>
                <a:lnTo>
                  <a:pt x="982" y="4800"/>
                </a:lnTo>
                <a:lnTo>
                  <a:pt x="2945" y="4800"/>
                </a:lnTo>
                <a:lnTo>
                  <a:pt x="2945" y="17400"/>
                </a:lnTo>
                <a:cubicBezTo>
                  <a:pt x="2945" y="17732"/>
                  <a:pt x="3166" y="18000"/>
                  <a:pt x="3436" y="18000"/>
                </a:cubicBezTo>
                <a:cubicBezTo>
                  <a:pt x="3707" y="18000"/>
                  <a:pt x="3927" y="17732"/>
                  <a:pt x="3927" y="17400"/>
                </a:cubicBezTo>
                <a:lnTo>
                  <a:pt x="3927" y="1200"/>
                </a:lnTo>
                <a:lnTo>
                  <a:pt x="20618" y="1200"/>
                </a:lnTo>
                <a:cubicBezTo>
                  <a:pt x="20618" y="1200"/>
                  <a:pt x="20618" y="20400"/>
                  <a:pt x="20618" y="20400"/>
                </a:cubicBezTo>
                <a:close/>
                <a:moveTo>
                  <a:pt x="20618" y="0"/>
                </a:moveTo>
                <a:lnTo>
                  <a:pt x="3927" y="0"/>
                </a:lnTo>
                <a:cubicBezTo>
                  <a:pt x="3385" y="0"/>
                  <a:pt x="2945" y="538"/>
                  <a:pt x="2945" y="1200"/>
                </a:cubicBezTo>
                <a:lnTo>
                  <a:pt x="2945" y="3600"/>
                </a:lnTo>
                <a:lnTo>
                  <a:pt x="982" y="3600"/>
                </a:lnTo>
                <a:cubicBezTo>
                  <a:pt x="440" y="3600"/>
                  <a:pt x="0" y="4138"/>
                  <a:pt x="0" y="4800"/>
                </a:cubicBezTo>
                <a:lnTo>
                  <a:pt x="0" y="18000"/>
                </a:lnTo>
                <a:cubicBezTo>
                  <a:pt x="0" y="19988"/>
                  <a:pt x="1319" y="21600"/>
                  <a:pt x="2945" y="21600"/>
                </a:cubicBezTo>
                <a:lnTo>
                  <a:pt x="20618" y="21600"/>
                </a:lnTo>
                <a:cubicBezTo>
                  <a:pt x="21160" y="21600"/>
                  <a:pt x="21600" y="21062"/>
                  <a:pt x="21600" y="20400"/>
                </a:cubicBezTo>
                <a:lnTo>
                  <a:pt x="21600" y="1200"/>
                </a:lnTo>
                <a:cubicBezTo>
                  <a:pt x="21600" y="538"/>
                  <a:pt x="21160" y="0"/>
                  <a:pt x="20618" y="0"/>
                </a:cubicBezTo>
                <a:moveTo>
                  <a:pt x="6382" y="18000"/>
                </a:moveTo>
                <a:lnTo>
                  <a:pt x="18164" y="18000"/>
                </a:lnTo>
                <a:cubicBezTo>
                  <a:pt x="18434" y="18000"/>
                  <a:pt x="18655" y="17732"/>
                  <a:pt x="18655" y="17400"/>
                </a:cubicBezTo>
                <a:cubicBezTo>
                  <a:pt x="18655" y="17068"/>
                  <a:pt x="18434" y="16801"/>
                  <a:pt x="18164" y="16801"/>
                </a:cubicBezTo>
                <a:lnTo>
                  <a:pt x="6382" y="16801"/>
                </a:lnTo>
                <a:cubicBezTo>
                  <a:pt x="6111" y="16801"/>
                  <a:pt x="5891" y="17068"/>
                  <a:pt x="5891" y="17400"/>
                </a:cubicBezTo>
                <a:cubicBezTo>
                  <a:pt x="5891" y="17732"/>
                  <a:pt x="6111" y="18000"/>
                  <a:pt x="6382" y="18000"/>
                </a:cubicBezTo>
                <a:moveTo>
                  <a:pt x="6382" y="15600"/>
                </a:moveTo>
                <a:lnTo>
                  <a:pt x="18164" y="15600"/>
                </a:lnTo>
                <a:cubicBezTo>
                  <a:pt x="18434" y="15600"/>
                  <a:pt x="18655" y="15332"/>
                  <a:pt x="18655" y="15000"/>
                </a:cubicBezTo>
                <a:cubicBezTo>
                  <a:pt x="18655" y="14668"/>
                  <a:pt x="18434" y="14401"/>
                  <a:pt x="18164" y="14401"/>
                </a:cubicBezTo>
                <a:lnTo>
                  <a:pt x="6382" y="14401"/>
                </a:lnTo>
                <a:cubicBezTo>
                  <a:pt x="6111" y="14401"/>
                  <a:pt x="5891" y="14668"/>
                  <a:pt x="5891" y="15000"/>
                </a:cubicBezTo>
                <a:cubicBezTo>
                  <a:pt x="5891" y="15332"/>
                  <a:pt x="6111" y="15600"/>
                  <a:pt x="6382" y="15600"/>
                </a:cubicBezTo>
                <a:moveTo>
                  <a:pt x="8345" y="4800"/>
                </a:moveTo>
                <a:cubicBezTo>
                  <a:pt x="8616" y="4800"/>
                  <a:pt x="8836" y="4531"/>
                  <a:pt x="8836" y="4200"/>
                </a:cubicBezTo>
                <a:cubicBezTo>
                  <a:pt x="8836" y="3868"/>
                  <a:pt x="8616" y="3600"/>
                  <a:pt x="8345" y="3600"/>
                </a:cubicBezTo>
                <a:cubicBezTo>
                  <a:pt x="8075" y="3600"/>
                  <a:pt x="7855" y="3868"/>
                  <a:pt x="7855" y="4200"/>
                </a:cubicBezTo>
                <a:cubicBezTo>
                  <a:pt x="7855" y="4531"/>
                  <a:pt x="8075" y="4800"/>
                  <a:pt x="8345" y="4800"/>
                </a:cubicBezTo>
                <a:moveTo>
                  <a:pt x="18164" y="7200"/>
                </a:moveTo>
                <a:lnTo>
                  <a:pt x="14236" y="7200"/>
                </a:lnTo>
                <a:cubicBezTo>
                  <a:pt x="13966" y="7200"/>
                  <a:pt x="13745" y="7469"/>
                  <a:pt x="13745" y="7800"/>
                </a:cubicBezTo>
                <a:cubicBezTo>
                  <a:pt x="13745" y="8132"/>
                  <a:pt x="13966" y="8400"/>
                  <a:pt x="14236" y="8400"/>
                </a:cubicBezTo>
                <a:lnTo>
                  <a:pt x="18164" y="8400"/>
                </a:lnTo>
                <a:cubicBezTo>
                  <a:pt x="18434" y="8400"/>
                  <a:pt x="18655" y="8132"/>
                  <a:pt x="18655" y="7800"/>
                </a:cubicBezTo>
                <a:cubicBezTo>
                  <a:pt x="18655" y="7469"/>
                  <a:pt x="18434" y="7200"/>
                  <a:pt x="18164" y="7200"/>
                </a:cubicBezTo>
                <a:moveTo>
                  <a:pt x="18164" y="12001"/>
                </a:moveTo>
                <a:lnTo>
                  <a:pt x="14236" y="12001"/>
                </a:lnTo>
                <a:cubicBezTo>
                  <a:pt x="13966" y="12001"/>
                  <a:pt x="13745" y="12268"/>
                  <a:pt x="13745" y="12600"/>
                </a:cubicBezTo>
                <a:cubicBezTo>
                  <a:pt x="13745" y="12932"/>
                  <a:pt x="13966" y="13200"/>
                  <a:pt x="14236" y="13200"/>
                </a:cubicBezTo>
                <a:lnTo>
                  <a:pt x="18164" y="13200"/>
                </a:lnTo>
                <a:cubicBezTo>
                  <a:pt x="18434" y="13200"/>
                  <a:pt x="18655" y="12932"/>
                  <a:pt x="18655" y="12600"/>
                </a:cubicBezTo>
                <a:cubicBezTo>
                  <a:pt x="18655" y="12268"/>
                  <a:pt x="18434" y="12001"/>
                  <a:pt x="18164" y="12001"/>
                </a:cubicBezTo>
                <a:moveTo>
                  <a:pt x="18164" y="9600"/>
                </a:moveTo>
                <a:lnTo>
                  <a:pt x="14236" y="9600"/>
                </a:lnTo>
                <a:cubicBezTo>
                  <a:pt x="13966" y="9600"/>
                  <a:pt x="13745" y="9869"/>
                  <a:pt x="13745" y="10200"/>
                </a:cubicBezTo>
                <a:cubicBezTo>
                  <a:pt x="13745" y="10532"/>
                  <a:pt x="13966" y="10800"/>
                  <a:pt x="14236" y="10800"/>
                </a:cubicBezTo>
                <a:lnTo>
                  <a:pt x="18164" y="10800"/>
                </a:lnTo>
                <a:cubicBezTo>
                  <a:pt x="18434" y="10800"/>
                  <a:pt x="18655" y="10532"/>
                  <a:pt x="18655" y="10200"/>
                </a:cubicBezTo>
                <a:cubicBezTo>
                  <a:pt x="18655" y="9869"/>
                  <a:pt x="18434" y="9600"/>
                  <a:pt x="18164" y="9600"/>
                </a:cubicBezTo>
                <a:moveTo>
                  <a:pt x="18164" y="4800"/>
                </a:moveTo>
                <a:cubicBezTo>
                  <a:pt x="18434" y="4800"/>
                  <a:pt x="18655" y="4531"/>
                  <a:pt x="18655" y="4200"/>
                </a:cubicBezTo>
                <a:cubicBezTo>
                  <a:pt x="18655" y="3868"/>
                  <a:pt x="18434" y="3600"/>
                  <a:pt x="18164" y="3600"/>
                </a:cubicBezTo>
                <a:cubicBezTo>
                  <a:pt x="17893" y="3600"/>
                  <a:pt x="17673" y="3868"/>
                  <a:pt x="17673" y="4200"/>
                </a:cubicBezTo>
                <a:cubicBezTo>
                  <a:pt x="17673" y="4531"/>
                  <a:pt x="17893" y="4800"/>
                  <a:pt x="18164" y="4800"/>
                </a:cubicBezTo>
                <a:moveTo>
                  <a:pt x="16200" y="4800"/>
                </a:moveTo>
                <a:cubicBezTo>
                  <a:pt x="16471" y="4800"/>
                  <a:pt x="16691" y="4531"/>
                  <a:pt x="16691" y="4200"/>
                </a:cubicBezTo>
                <a:cubicBezTo>
                  <a:pt x="16691" y="3868"/>
                  <a:pt x="16471" y="3600"/>
                  <a:pt x="16200" y="3600"/>
                </a:cubicBezTo>
                <a:cubicBezTo>
                  <a:pt x="15929" y="3600"/>
                  <a:pt x="15709" y="3868"/>
                  <a:pt x="15709" y="4200"/>
                </a:cubicBezTo>
                <a:cubicBezTo>
                  <a:pt x="15709" y="4531"/>
                  <a:pt x="15929" y="4800"/>
                  <a:pt x="16200" y="4800"/>
                </a:cubicBezTo>
                <a:moveTo>
                  <a:pt x="10309" y="4800"/>
                </a:moveTo>
                <a:lnTo>
                  <a:pt x="14236" y="4800"/>
                </a:lnTo>
                <a:cubicBezTo>
                  <a:pt x="14507" y="4800"/>
                  <a:pt x="14727" y="4531"/>
                  <a:pt x="14727" y="4200"/>
                </a:cubicBezTo>
                <a:cubicBezTo>
                  <a:pt x="14727" y="3868"/>
                  <a:pt x="14507" y="3600"/>
                  <a:pt x="14236" y="3600"/>
                </a:cubicBezTo>
                <a:lnTo>
                  <a:pt x="10309" y="3600"/>
                </a:lnTo>
                <a:cubicBezTo>
                  <a:pt x="10038" y="3600"/>
                  <a:pt x="9818" y="3868"/>
                  <a:pt x="9818" y="4200"/>
                </a:cubicBezTo>
                <a:cubicBezTo>
                  <a:pt x="9818" y="4531"/>
                  <a:pt x="10038" y="4800"/>
                  <a:pt x="10309" y="4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1" name="Shape 2599"/>
          <p:cNvSpPr/>
          <p:nvPr/>
        </p:nvSpPr>
        <p:spPr>
          <a:xfrm>
            <a:off x="17481545"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6382" y="7855"/>
                </a:moveTo>
                <a:cubicBezTo>
                  <a:pt x="6653" y="7855"/>
                  <a:pt x="6873" y="7635"/>
                  <a:pt x="6873" y="7364"/>
                </a:cubicBezTo>
                <a:cubicBezTo>
                  <a:pt x="6873" y="7092"/>
                  <a:pt x="6653" y="6873"/>
                  <a:pt x="6382" y="6873"/>
                </a:cubicBezTo>
                <a:cubicBezTo>
                  <a:pt x="6111" y="6873"/>
                  <a:pt x="5891" y="7092"/>
                  <a:pt x="5891" y="7364"/>
                </a:cubicBezTo>
                <a:cubicBezTo>
                  <a:pt x="5891" y="7635"/>
                  <a:pt x="6111" y="7855"/>
                  <a:pt x="6382" y="7855"/>
                </a:cubicBezTo>
                <a:moveTo>
                  <a:pt x="6873" y="10800"/>
                </a:moveTo>
                <a:lnTo>
                  <a:pt x="10800" y="10800"/>
                </a:lnTo>
                <a:lnTo>
                  <a:pt x="10800" y="13746"/>
                </a:lnTo>
                <a:lnTo>
                  <a:pt x="6873" y="13746"/>
                </a:lnTo>
                <a:cubicBezTo>
                  <a:pt x="6873" y="13746"/>
                  <a:pt x="6873" y="10800"/>
                  <a:pt x="6873" y="10800"/>
                </a:cubicBezTo>
                <a:close/>
                <a:moveTo>
                  <a:pt x="6382" y="14727"/>
                </a:moveTo>
                <a:lnTo>
                  <a:pt x="11291" y="14727"/>
                </a:lnTo>
                <a:cubicBezTo>
                  <a:pt x="11562" y="14727"/>
                  <a:pt x="11782" y="14508"/>
                  <a:pt x="11782" y="14236"/>
                </a:cubicBezTo>
                <a:lnTo>
                  <a:pt x="11782" y="10309"/>
                </a:lnTo>
                <a:cubicBezTo>
                  <a:pt x="11782" y="10038"/>
                  <a:pt x="11562" y="9818"/>
                  <a:pt x="11291" y="9818"/>
                </a:cubicBezTo>
                <a:lnTo>
                  <a:pt x="6382" y="9818"/>
                </a:lnTo>
                <a:cubicBezTo>
                  <a:pt x="6111" y="9818"/>
                  <a:pt x="5891" y="10038"/>
                  <a:pt x="5891" y="10309"/>
                </a:cubicBezTo>
                <a:lnTo>
                  <a:pt x="5891" y="14236"/>
                </a:lnTo>
                <a:cubicBezTo>
                  <a:pt x="5891" y="14508"/>
                  <a:pt x="6111" y="14727"/>
                  <a:pt x="6382" y="14727"/>
                </a:cubicBezTo>
                <a:moveTo>
                  <a:pt x="8345" y="7855"/>
                </a:moveTo>
                <a:cubicBezTo>
                  <a:pt x="8616" y="7855"/>
                  <a:pt x="8836" y="7635"/>
                  <a:pt x="8836" y="7364"/>
                </a:cubicBezTo>
                <a:cubicBezTo>
                  <a:pt x="8836" y="7092"/>
                  <a:pt x="8616" y="6873"/>
                  <a:pt x="8345" y="6873"/>
                </a:cubicBezTo>
                <a:cubicBezTo>
                  <a:pt x="8075" y="6873"/>
                  <a:pt x="7855" y="7092"/>
                  <a:pt x="7855" y="7364"/>
                </a:cubicBezTo>
                <a:cubicBezTo>
                  <a:pt x="7855" y="7635"/>
                  <a:pt x="8075" y="7855"/>
                  <a:pt x="8345" y="7855"/>
                </a:cubicBezTo>
                <a:moveTo>
                  <a:pt x="20618" y="20618"/>
                </a:moveTo>
                <a:lnTo>
                  <a:pt x="2945" y="20618"/>
                </a:lnTo>
                <a:cubicBezTo>
                  <a:pt x="1861" y="20618"/>
                  <a:pt x="982" y="19739"/>
                  <a:pt x="982" y="18655"/>
                </a:cubicBezTo>
                <a:lnTo>
                  <a:pt x="982" y="7855"/>
                </a:lnTo>
                <a:lnTo>
                  <a:pt x="2945" y="7855"/>
                </a:lnTo>
                <a:lnTo>
                  <a:pt x="2945" y="18164"/>
                </a:lnTo>
                <a:cubicBezTo>
                  <a:pt x="2945" y="18435"/>
                  <a:pt x="3166" y="18655"/>
                  <a:pt x="3436" y="18655"/>
                </a:cubicBezTo>
                <a:cubicBezTo>
                  <a:pt x="3707" y="18655"/>
                  <a:pt x="3927" y="18435"/>
                  <a:pt x="3927" y="18164"/>
                </a:cubicBezTo>
                <a:lnTo>
                  <a:pt x="3927" y="4909"/>
                </a:lnTo>
                <a:lnTo>
                  <a:pt x="20618" y="4909"/>
                </a:lnTo>
                <a:cubicBezTo>
                  <a:pt x="20618" y="4909"/>
                  <a:pt x="20618" y="20618"/>
                  <a:pt x="20618" y="20618"/>
                </a:cubicBezTo>
                <a:close/>
                <a:moveTo>
                  <a:pt x="20618" y="3927"/>
                </a:moveTo>
                <a:lnTo>
                  <a:pt x="3927" y="3927"/>
                </a:lnTo>
                <a:cubicBezTo>
                  <a:pt x="3385" y="3927"/>
                  <a:pt x="2945" y="4367"/>
                  <a:pt x="2945" y="4909"/>
                </a:cubicBezTo>
                <a:lnTo>
                  <a:pt x="2945" y="6873"/>
                </a:lnTo>
                <a:lnTo>
                  <a:pt x="982" y="6873"/>
                </a:lnTo>
                <a:cubicBezTo>
                  <a:pt x="440" y="6873"/>
                  <a:pt x="0" y="7313"/>
                  <a:pt x="0" y="7855"/>
                </a:cubicBezTo>
                <a:lnTo>
                  <a:pt x="0" y="18655"/>
                </a:lnTo>
                <a:cubicBezTo>
                  <a:pt x="0" y="20282"/>
                  <a:pt x="1319" y="21600"/>
                  <a:pt x="2945" y="21600"/>
                </a:cubicBezTo>
                <a:lnTo>
                  <a:pt x="20618" y="21600"/>
                </a:lnTo>
                <a:cubicBezTo>
                  <a:pt x="21160" y="21600"/>
                  <a:pt x="21600" y="21160"/>
                  <a:pt x="21600" y="20618"/>
                </a:cubicBezTo>
                <a:lnTo>
                  <a:pt x="21600" y="4909"/>
                </a:lnTo>
                <a:cubicBezTo>
                  <a:pt x="21600" y="4367"/>
                  <a:pt x="21160" y="3927"/>
                  <a:pt x="20618" y="3927"/>
                </a:cubicBezTo>
                <a:moveTo>
                  <a:pt x="6382" y="16691"/>
                </a:moveTo>
                <a:lnTo>
                  <a:pt x="18164" y="16691"/>
                </a:lnTo>
                <a:cubicBezTo>
                  <a:pt x="18434" y="16691"/>
                  <a:pt x="18655" y="16472"/>
                  <a:pt x="18655" y="16200"/>
                </a:cubicBezTo>
                <a:cubicBezTo>
                  <a:pt x="18655" y="15929"/>
                  <a:pt x="18434" y="15710"/>
                  <a:pt x="18164" y="15710"/>
                </a:cubicBezTo>
                <a:lnTo>
                  <a:pt x="6382" y="15710"/>
                </a:lnTo>
                <a:cubicBezTo>
                  <a:pt x="6111" y="15710"/>
                  <a:pt x="5891" y="15929"/>
                  <a:pt x="5891" y="16200"/>
                </a:cubicBezTo>
                <a:cubicBezTo>
                  <a:pt x="5891" y="16472"/>
                  <a:pt x="6111" y="16691"/>
                  <a:pt x="6382" y="16691"/>
                </a:cubicBezTo>
                <a:moveTo>
                  <a:pt x="10309" y="7855"/>
                </a:moveTo>
                <a:lnTo>
                  <a:pt x="14236" y="7855"/>
                </a:lnTo>
                <a:cubicBezTo>
                  <a:pt x="14507" y="7855"/>
                  <a:pt x="14727" y="7635"/>
                  <a:pt x="14727" y="7364"/>
                </a:cubicBezTo>
                <a:cubicBezTo>
                  <a:pt x="14727" y="7092"/>
                  <a:pt x="14507" y="6873"/>
                  <a:pt x="14236" y="6873"/>
                </a:cubicBezTo>
                <a:lnTo>
                  <a:pt x="10309" y="6873"/>
                </a:lnTo>
                <a:cubicBezTo>
                  <a:pt x="10038" y="6873"/>
                  <a:pt x="9818" y="7092"/>
                  <a:pt x="9818" y="7364"/>
                </a:cubicBezTo>
                <a:cubicBezTo>
                  <a:pt x="9818" y="7635"/>
                  <a:pt x="10038" y="7855"/>
                  <a:pt x="10309" y="7855"/>
                </a:cubicBezTo>
                <a:moveTo>
                  <a:pt x="6382" y="18655"/>
                </a:moveTo>
                <a:lnTo>
                  <a:pt x="18164" y="18655"/>
                </a:lnTo>
                <a:cubicBezTo>
                  <a:pt x="18434" y="18655"/>
                  <a:pt x="18655" y="18435"/>
                  <a:pt x="18655" y="18164"/>
                </a:cubicBezTo>
                <a:cubicBezTo>
                  <a:pt x="18655" y="17893"/>
                  <a:pt x="18434" y="17673"/>
                  <a:pt x="18164" y="17673"/>
                </a:cubicBezTo>
                <a:lnTo>
                  <a:pt x="6382" y="17673"/>
                </a:lnTo>
                <a:cubicBezTo>
                  <a:pt x="6111" y="17673"/>
                  <a:pt x="5891" y="17893"/>
                  <a:pt x="5891" y="18164"/>
                </a:cubicBezTo>
                <a:cubicBezTo>
                  <a:pt x="5891" y="18435"/>
                  <a:pt x="6111" y="18655"/>
                  <a:pt x="6382" y="18655"/>
                </a:cubicBezTo>
                <a:moveTo>
                  <a:pt x="4909" y="2945"/>
                </a:moveTo>
                <a:lnTo>
                  <a:pt x="20127" y="2945"/>
                </a:lnTo>
                <a:cubicBezTo>
                  <a:pt x="20398" y="2945"/>
                  <a:pt x="20618" y="2726"/>
                  <a:pt x="20618" y="2455"/>
                </a:cubicBezTo>
                <a:cubicBezTo>
                  <a:pt x="20618" y="2184"/>
                  <a:pt x="20398" y="1964"/>
                  <a:pt x="20127" y="1964"/>
                </a:cubicBezTo>
                <a:lnTo>
                  <a:pt x="4909" y="1964"/>
                </a:lnTo>
                <a:cubicBezTo>
                  <a:pt x="4638" y="1964"/>
                  <a:pt x="4418" y="2184"/>
                  <a:pt x="4418" y="2455"/>
                </a:cubicBezTo>
                <a:cubicBezTo>
                  <a:pt x="4418" y="2726"/>
                  <a:pt x="4638" y="2945"/>
                  <a:pt x="4909" y="2945"/>
                </a:cubicBezTo>
                <a:moveTo>
                  <a:pt x="18164" y="11783"/>
                </a:moveTo>
                <a:lnTo>
                  <a:pt x="14236" y="11783"/>
                </a:lnTo>
                <a:cubicBezTo>
                  <a:pt x="13966" y="11783"/>
                  <a:pt x="13745" y="12001"/>
                  <a:pt x="13745" y="12273"/>
                </a:cubicBezTo>
                <a:cubicBezTo>
                  <a:pt x="13745" y="12544"/>
                  <a:pt x="13966" y="12764"/>
                  <a:pt x="14236" y="12764"/>
                </a:cubicBezTo>
                <a:lnTo>
                  <a:pt x="18164" y="12764"/>
                </a:lnTo>
                <a:cubicBezTo>
                  <a:pt x="18434" y="12764"/>
                  <a:pt x="18655" y="12544"/>
                  <a:pt x="18655" y="12273"/>
                </a:cubicBezTo>
                <a:cubicBezTo>
                  <a:pt x="18655" y="12001"/>
                  <a:pt x="18434" y="11783"/>
                  <a:pt x="18164" y="11783"/>
                </a:cubicBezTo>
                <a:moveTo>
                  <a:pt x="6382" y="982"/>
                </a:moveTo>
                <a:lnTo>
                  <a:pt x="19145" y="982"/>
                </a:lnTo>
                <a:cubicBezTo>
                  <a:pt x="19416" y="982"/>
                  <a:pt x="19636" y="762"/>
                  <a:pt x="19636" y="491"/>
                </a:cubicBezTo>
                <a:cubicBezTo>
                  <a:pt x="19636" y="220"/>
                  <a:pt x="19416" y="0"/>
                  <a:pt x="19145" y="0"/>
                </a:cubicBezTo>
                <a:lnTo>
                  <a:pt x="6382" y="0"/>
                </a:lnTo>
                <a:cubicBezTo>
                  <a:pt x="6111" y="0"/>
                  <a:pt x="5891" y="220"/>
                  <a:pt x="5891" y="491"/>
                </a:cubicBezTo>
                <a:cubicBezTo>
                  <a:pt x="5891" y="762"/>
                  <a:pt x="6111" y="982"/>
                  <a:pt x="6382" y="982"/>
                </a:cubicBezTo>
                <a:moveTo>
                  <a:pt x="18164" y="13746"/>
                </a:moveTo>
                <a:lnTo>
                  <a:pt x="14236" y="13746"/>
                </a:lnTo>
                <a:cubicBezTo>
                  <a:pt x="13966" y="13746"/>
                  <a:pt x="13745" y="13965"/>
                  <a:pt x="13745" y="14236"/>
                </a:cubicBezTo>
                <a:cubicBezTo>
                  <a:pt x="13745" y="14508"/>
                  <a:pt x="13966" y="14727"/>
                  <a:pt x="14236" y="14727"/>
                </a:cubicBezTo>
                <a:lnTo>
                  <a:pt x="18164" y="14727"/>
                </a:lnTo>
                <a:cubicBezTo>
                  <a:pt x="18434" y="14727"/>
                  <a:pt x="18655" y="14508"/>
                  <a:pt x="18655" y="14236"/>
                </a:cubicBezTo>
                <a:cubicBezTo>
                  <a:pt x="18655" y="13965"/>
                  <a:pt x="18434" y="13746"/>
                  <a:pt x="18164" y="13746"/>
                </a:cubicBezTo>
                <a:moveTo>
                  <a:pt x="16200" y="7855"/>
                </a:moveTo>
                <a:cubicBezTo>
                  <a:pt x="16471" y="7855"/>
                  <a:pt x="16691" y="7635"/>
                  <a:pt x="16691" y="7364"/>
                </a:cubicBezTo>
                <a:cubicBezTo>
                  <a:pt x="16691" y="7092"/>
                  <a:pt x="16471" y="6873"/>
                  <a:pt x="16200" y="6873"/>
                </a:cubicBezTo>
                <a:cubicBezTo>
                  <a:pt x="15929" y="6873"/>
                  <a:pt x="15709" y="7092"/>
                  <a:pt x="15709" y="7364"/>
                </a:cubicBezTo>
                <a:cubicBezTo>
                  <a:pt x="15709" y="7635"/>
                  <a:pt x="15929" y="7855"/>
                  <a:pt x="16200" y="7855"/>
                </a:cubicBezTo>
                <a:moveTo>
                  <a:pt x="18164" y="7855"/>
                </a:moveTo>
                <a:cubicBezTo>
                  <a:pt x="18434" y="7855"/>
                  <a:pt x="18655" y="7635"/>
                  <a:pt x="18655" y="7364"/>
                </a:cubicBezTo>
                <a:cubicBezTo>
                  <a:pt x="18655" y="7092"/>
                  <a:pt x="18434" y="6873"/>
                  <a:pt x="18164" y="6873"/>
                </a:cubicBezTo>
                <a:cubicBezTo>
                  <a:pt x="17893" y="6873"/>
                  <a:pt x="17673" y="7092"/>
                  <a:pt x="17673" y="7364"/>
                </a:cubicBezTo>
                <a:cubicBezTo>
                  <a:pt x="17673" y="7635"/>
                  <a:pt x="17893" y="7855"/>
                  <a:pt x="18164" y="7855"/>
                </a:cubicBezTo>
                <a:moveTo>
                  <a:pt x="18164" y="9818"/>
                </a:moveTo>
                <a:lnTo>
                  <a:pt x="14236" y="9818"/>
                </a:lnTo>
                <a:cubicBezTo>
                  <a:pt x="13966" y="9818"/>
                  <a:pt x="13745" y="10038"/>
                  <a:pt x="13745" y="10309"/>
                </a:cubicBezTo>
                <a:cubicBezTo>
                  <a:pt x="13745" y="10581"/>
                  <a:pt x="13966" y="10800"/>
                  <a:pt x="14236" y="10800"/>
                </a:cubicBezTo>
                <a:lnTo>
                  <a:pt x="18164" y="10800"/>
                </a:lnTo>
                <a:cubicBezTo>
                  <a:pt x="18434" y="10800"/>
                  <a:pt x="18655" y="10581"/>
                  <a:pt x="18655" y="10309"/>
                </a:cubicBezTo>
                <a:cubicBezTo>
                  <a:pt x="18655" y="10038"/>
                  <a:pt x="18434" y="9818"/>
                  <a:pt x="18164" y="98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2" name="Shape 2600"/>
          <p:cNvSpPr/>
          <p:nvPr/>
        </p:nvSpPr>
        <p:spPr>
          <a:xfrm>
            <a:off x="18173874"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11291" y="10309"/>
                </a:lnTo>
                <a:lnTo>
                  <a:pt x="11291" y="5401"/>
                </a:lnTo>
                <a:cubicBezTo>
                  <a:pt x="11291" y="5129"/>
                  <a:pt x="11071" y="4909"/>
                  <a:pt x="10800" y="4909"/>
                </a:cubicBezTo>
                <a:cubicBezTo>
                  <a:pt x="10529" y="4909"/>
                  <a:pt x="10309" y="5129"/>
                  <a:pt x="10309" y="5401"/>
                </a:cubicBezTo>
                <a:lnTo>
                  <a:pt x="10309" y="10309"/>
                </a:lnTo>
                <a:lnTo>
                  <a:pt x="5400" y="10309"/>
                </a:lnTo>
                <a:cubicBezTo>
                  <a:pt x="5129" y="10309"/>
                  <a:pt x="4909" y="10529"/>
                  <a:pt x="4909" y="10800"/>
                </a:cubicBezTo>
                <a:cubicBezTo>
                  <a:pt x="4909" y="11072"/>
                  <a:pt x="5129" y="11292"/>
                  <a:pt x="5400" y="11292"/>
                </a:cubicBezTo>
                <a:lnTo>
                  <a:pt x="10309" y="11292"/>
                </a:lnTo>
                <a:lnTo>
                  <a:pt x="10309" y="16200"/>
                </a:lnTo>
                <a:cubicBezTo>
                  <a:pt x="10309" y="16472"/>
                  <a:pt x="10529" y="16691"/>
                  <a:pt x="10800" y="16691"/>
                </a:cubicBezTo>
                <a:cubicBezTo>
                  <a:pt x="11071" y="16691"/>
                  <a:pt x="11291" y="16472"/>
                  <a:pt x="11291" y="16200"/>
                </a:cubicBezTo>
                <a:lnTo>
                  <a:pt x="11291" y="11292"/>
                </a:lnTo>
                <a:lnTo>
                  <a:pt x="16200" y="11292"/>
                </a:lnTo>
                <a:cubicBezTo>
                  <a:pt x="16471" y="11292"/>
                  <a:pt x="16691" y="11072"/>
                  <a:pt x="16691" y="10800"/>
                </a:cubicBezTo>
                <a:cubicBezTo>
                  <a:pt x="16691" y="10529"/>
                  <a:pt x="16471" y="10309"/>
                  <a:pt x="16200" y="103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3" name="Shape 2601"/>
          <p:cNvSpPr/>
          <p:nvPr/>
        </p:nvSpPr>
        <p:spPr>
          <a:xfrm>
            <a:off x="18866202" y="6088237"/>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20618"/>
                </a:moveTo>
                <a:cubicBezTo>
                  <a:pt x="5378" y="20618"/>
                  <a:pt x="982" y="16223"/>
                  <a:pt x="982" y="10800"/>
                </a:cubicBezTo>
                <a:cubicBezTo>
                  <a:pt x="982" y="5378"/>
                  <a:pt x="5378" y="982"/>
                  <a:pt x="10800" y="982"/>
                </a:cubicBezTo>
                <a:cubicBezTo>
                  <a:pt x="16223" y="982"/>
                  <a:pt x="20618" y="5378"/>
                  <a:pt x="20618" y="10800"/>
                </a:cubicBezTo>
                <a:cubicBezTo>
                  <a:pt x="20618" y="16223"/>
                  <a:pt x="16223" y="20618"/>
                  <a:pt x="10800" y="20618"/>
                </a:cubicBezTo>
                <a:moveTo>
                  <a:pt x="10800" y="0"/>
                </a:moveTo>
                <a:cubicBezTo>
                  <a:pt x="4835" y="0"/>
                  <a:pt x="0" y="4836"/>
                  <a:pt x="0" y="10800"/>
                </a:cubicBezTo>
                <a:cubicBezTo>
                  <a:pt x="0" y="16765"/>
                  <a:pt x="4835" y="21600"/>
                  <a:pt x="10800" y="21600"/>
                </a:cubicBezTo>
                <a:cubicBezTo>
                  <a:pt x="16765" y="21600"/>
                  <a:pt x="21600" y="16765"/>
                  <a:pt x="21600" y="10800"/>
                </a:cubicBezTo>
                <a:cubicBezTo>
                  <a:pt x="21600" y="4836"/>
                  <a:pt x="16765" y="0"/>
                  <a:pt x="10800" y="0"/>
                </a:cubicBezTo>
                <a:moveTo>
                  <a:pt x="16200" y="10309"/>
                </a:moveTo>
                <a:lnTo>
                  <a:pt x="5400" y="10309"/>
                </a:lnTo>
                <a:cubicBezTo>
                  <a:pt x="5129" y="10309"/>
                  <a:pt x="4909" y="10529"/>
                  <a:pt x="4909" y="10800"/>
                </a:cubicBezTo>
                <a:cubicBezTo>
                  <a:pt x="4909" y="11072"/>
                  <a:pt x="5129" y="11292"/>
                  <a:pt x="5400" y="11292"/>
                </a:cubicBezTo>
                <a:lnTo>
                  <a:pt x="16200" y="11292"/>
                </a:lnTo>
                <a:cubicBezTo>
                  <a:pt x="16471" y="11292"/>
                  <a:pt x="16691" y="11072"/>
                  <a:pt x="16691" y="10800"/>
                </a:cubicBezTo>
                <a:cubicBezTo>
                  <a:pt x="16691" y="10529"/>
                  <a:pt x="16471" y="10309"/>
                  <a:pt x="16200" y="1030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4" name="Shape 2602"/>
          <p:cNvSpPr/>
          <p:nvPr/>
        </p:nvSpPr>
        <p:spPr>
          <a:xfrm>
            <a:off x="19558531" y="6121205"/>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5400" y="6001"/>
                </a:moveTo>
                <a:lnTo>
                  <a:pt x="8345" y="6001"/>
                </a:lnTo>
                <a:cubicBezTo>
                  <a:pt x="8617" y="6001"/>
                  <a:pt x="8836" y="5732"/>
                  <a:pt x="8836" y="5400"/>
                </a:cubicBezTo>
                <a:cubicBezTo>
                  <a:pt x="8836" y="5069"/>
                  <a:pt x="8617" y="4800"/>
                  <a:pt x="8345" y="4800"/>
                </a:cubicBezTo>
                <a:lnTo>
                  <a:pt x="5400" y="4800"/>
                </a:lnTo>
                <a:cubicBezTo>
                  <a:pt x="5129" y="4800"/>
                  <a:pt x="4909" y="5069"/>
                  <a:pt x="4909" y="5400"/>
                </a:cubicBezTo>
                <a:cubicBezTo>
                  <a:pt x="4909" y="5732"/>
                  <a:pt x="5129" y="6001"/>
                  <a:pt x="5400" y="6001"/>
                </a:cubicBezTo>
                <a:moveTo>
                  <a:pt x="20618" y="20400"/>
                </a:moveTo>
                <a:lnTo>
                  <a:pt x="18655" y="20400"/>
                </a:lnTo>
                <a:lnTo>
                  <a:pt x="18655" y="18000"/>
                </a:lnTo>
                <a:cubicBezTo>
                  <a:pt x="18926" y="18000"/>
                  <a:pt x="19145" y="17732"/>
                  <a:pt x="19145" y="17400"/>
                </a:cubicBezTo>
                <a:cubicBezTo>
                  <a:pt x="19145" y="17069"/>
                  <a:pt x="18926" y="16801"/>
                  <a:pt x="18655" y="16801"/>
                </a:cubicBezTo>
                <a:lnTo>
                  <a:pt x="18655" y="3601"/>
                </a:lnTo>
                <a:lnTo>
                  <a:pt x="20618" y="3601"/>
                </a:lnTo>
                <a:cubicBezTo>
                  <a:pt x="20618" y="3601"/>
                  <a:pt x="20618" y="20400"/>
                  <a:pt x="20618" y="20400"/>
                </a:cubicBezTo>
                <a:close/>
                <a:moveTo>
                  <a:pt x="17673" y="16801"/>
                </a:moveTo>
                <a:cubicBezTo>
                  <a:pt x="17401" y="16801"/>
                  <a:pt x="17182" y="17069"/>
                  <a:pt x="17182" y="17400"/>
                </a:cubicBezTo>
                <a:cubicBezTo>
                  <a:pt x="17182" y="17732"/>
                  <a:pt x="17401" y="18000"/>
                  <a:pt x="17673" y="18000"/>
                </a:cubicBezTo>
                <a:lnTo>
                  <a:pt x="17673" y="20400"/>
                </a:lnTo>
                <a:lnTo>
                  <a:pt x="3927" y="20400"/>
                </a:lnTo>
                <a:lnTo>
                  <a:pt x="3927" y="18000"/>
                </a:lnTo>
                <a:cubicBezTo>
                  <a:pt x="4199" y="18000"/>
                  <a:pt x="4418" y="17732"/>
                  <a:pt x="4418" y="17400"/>
                </a:cubicBezTo>
                <a:cubicBezTo>
                  <a:pt x="4418" y="17069"/>
                  <a:pt x="4199" y="16801"/>
                  <a:pt x="3927" y="16801"/>
                </a:cubicBezTo>
                <a:lnTo>
                  <a:pt x="3927" y="3601"/>
                </a:lnTo>
                <a:lnTo>
                  <a:pt x="17673" y="3601"/>
                </a:lnTo>
                <a:cubicBezTo>
                  <a:pt x="17673" y="3601"/>
                  <a:pt x="17673" y="16801"/>
                  <a:pt x="17673" y="16801"/>
                </a:cubicBezTo>
                <a:close/>
                <a:moveTo>
                  <a:pt x="2945" y="16801"/>
                </a:moveTo>
                <a:cubicBezTo>
                  <a:pt x="2674" y="16801"/>
                  <a:pt x="2455" y="17069"/>
                  <a:pt x="2455" y="17400"/>
                </a:cubicBezTo>
                <a:cubicBezTo>
                  <a:pt x="2455" y="17732"/>
                  <a:pt x="2674" y="18000"/>
                  <a:pt x="2945" y="18000"/>
                </a:cubicBezTo>
                <a:lnTo>
                  <a:pt x="2945" y="20400"/>
                </a:lnTo>
                <a:lnTo>
                  <a:pt x="982" y="20400"/>
                </a:lnTo>
                <a:lnTo>
                  <a:pt x="982" y="3601"/>
                </a:lnTo>
                <a:lnTo>
                  <a:pt x="2945" y="3601"/>
                </a:lnTo>
                <a:cubicBezTo>
                  <a:pt x="2945" y="3601"/>
                  <a:pt x="2945" y="16801"/>
                  <a:pt x="2945" y="16801"/>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39" y="2400"/>
                  <a:pt x="0" y="2938"/>
                  <a:pt x="0" y="3601"/>
                </a:cubicBezTo>
                <a:lnTo>
                  <a:pt x="0" y="20400"/>
                </a:lnTo>
                <a:cubicBezTo>
                  <a:pt x="0" y="21063"/>
                  <a:pt x="439" y="21600"/>
                  <a:pt x="982" y="21600"/>
                </a:cubicBezTo>
                <a:lnTo>
                  <a:pt x="20618" y="21600"/>
                </a:lnTo>
                <a:cubicBezTo>
                  <a:pt x="21160" y="21600"/>
                  <a:pt x="21600" y="21063"/>
                  <a:pt x="21600" y="20400"/>
                </a:cubicBezTo>
                <a:lnTo>
                  <a:pt x="21600" y="3601"/>
                </a:lnTo>
                <a:cubicBezTo>
                  <a:pt x="21600" y="2938"/>
                  <a:pt x="21160" y="2400"/>
                  <a:pt x="20618" y="2400"/>
                </a:cubicBezTo>
                <a:moveTo>
                  <a:pt x="5400" y="8400"/>
                </a:moveTo>
                <a:lnTo>
                  <a:pt x="6382" y="8400"/>
                </a:lnTo>
                <a:cubicBezTo>
                  <a:pt x="6653" y="8400"/>
                  <a:pt x="6873" y="8132"/>
                  <a:pt x="6873" y="7800"/>
                </a:cubicBezTo>
                <a:cubicBezTo>
                  <a:pt x="6873" y="7469"/>
                  <a:pt x="6653" y="7200"/>
                  <a:pt x="6382" y="7200"/>
                </a:cubicBezTo>
                <a:lnTo>
                  <a:pt x="5400" y="7200"/>
                </a:lnTo>
                <a:cubicBezTo>
                  <a:pt x="5129" y="7200"/>
                  <a:pt x="4909" y="7469"/>
                  <a:pt x="4909" y="7800"/>
                </a:cubicBezTo>
                <a:cubicBezTo>
                  <a:pt x="4909" y="8132"/>
                  <a:pt x="5129" y="8400"/>
                  <a:pt x="5400" y="8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5" name="Shape 2603"/>
          <p:cNvSpPr/>
          <p:nvPr/>
        </p:nvSpPr>
        <p:spPr>
          <a:xfrm>
            <a:off x="20250860" y="6104721"/>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6691" y="20520"/>
                </a:moveTo>
                <a:lnTo>
                  <a:pt x="14727" y="20520"/>
                </a:lnTo>
                <a:lnTo>
                  <a:pt x="14727" y="18360"/>
                </a:lnTo>
                <a:cubicBezTo>
                  <a:pt x="14999" y="18360"/>
                  <a:pt x="15218" y="18119"/>
                  <a:pt x="15218" y="17820"/>
                </a:cubicBezTo>
                <a:cubicBezTo>
                  <a:pt x="15218" y="17522"/>
                  <a:pt x="14999" y="17280"/>
                  <a:pt x="14727" y="17280"/>
                </a:cubicBezTo>
                <a:lnTo>
                  <a:pt x="14727" y="7560"/>
                </a:lnTo>
                <a:lnTo>
                  <a:pt x="16691" y="7560"/>
                </a:lnTo>
                <a:cubicBezTo>
                  <a:pt x="16691" y="7560"/>
                  <a:pt x="16691" y="20520"/>
                  <a:pt x="16691" y="20520"/>
                </a:cubicBezTo>
                <a:close/>
                <a:moveTo>
                  <a:pt x="13745" y="17280"/>
                </a:moveTo>
                <a:cubicBezTo>
                  <a:pt x="13474" y="17280"/>
                  <a:pt x="13255" y="17522"/>
                  <a:pt x="13255" y="17820"/>
                </a:cubicBezTo>
                <a:cubicBezTo>
                  <a:pt x="13255" y="18119"/>
                  <a:pt x="13474" y="18360"/>
                  <a:pt x="13745" y="18360"/>
                </a:cubicBezTo>
                <a:lnTo>
                  <a:pt x="13745" y="20520"/>
                </a:lnTo>
                <a:lnTo>
                  <a:pt x="3927" y="20520"/>
                </a:lnTo>
                <a:lnTo>
                  <a:pt x="3927" y="18360"/>
                </a:lnTo>
                <a:cubicBezTo>
                  <a:pt x="4199" y="18360"/>
                  <a:pt x="4418" y="18119"/>
                  <a:pt x="4418" y="17820"/>
                </a:cubicBezTo>
                <a:cubicBezTo>
                  <a:pt x="4418" y="17522"/>
                  <a:pt x="4199" y="17280"/>
                  <a:pt x="3927" y="17280"/>
                </a:cubicBezTo>
                <a:lnTo>
                  <a:pt x="3927" y="7560"/>
                </a:lnTo>
                <a:lnTo>
                  <a:pt x="13745" y="7560"/>
                </a:lnTo>
                <a:cubicBezTo>
                  <a:pt x="13745" y="7560"/>
                  <a:pt x="13745" y="17280"/>
                  <a:pt x="13745" y="17280"/>
                </a:cubicBezTo>
                <a:close/>
                <a:moveTo>
                  <a:pt x="2945" y="17280"/>
                </a:moveTo>
                <a:cubicBezTo>
                  <a:pt x="2674" y="17280"/>
                  <a:pt x="2455" y="17522"/>
                  <a:pt x="2455" y="17820"/>
                </a:cubicBezTo>
                <a:cubicBezTo>
                  <a:pt x="2455" y="18119"/>
                  <a:pt x="2674" y="18360"/>
                  <a:pt x="2945" y="18360"/>
                </a:cubicBezTo>
                <a:lnTo>
                  <a:pt x="2945" y="20520"/>
                </a:lnTo>
                <a:lnTo>
                  <a:pt x="982" y="20520"/>
                </a:lnTo>
                <a:lnTo>
                  <a:pt x="982" y="7560"/>
                </a:lnTo>
                <a:lnTo>
                  <a:pt x="2945" y="7560"/>
                </a:lnTo>
                <a:cubicBezTo>
                  <a:pt x="2945" y="7560"/>
                  <a:pt x="2945" y="17280"/>
                  <a:pt x="2945" y="17280"/>
                </a:cubicBezTo>
                <a:close/>
                <a:moveTo>
                  <a:pt x="7855" y="5400"/>
                </a:moveTo>
                <a:lnTo>
                  <a:pt x="9818" y="5400"/>
                </a:lnTo>
                <a:cubicBezTo>
                  <a:pt x="10360" y="5400"/>
                  <a:pt x="10800" y="5884"/>
                  <a:pt x="10800" y="6481"/>
                </a:cubicBezTo>
                <a:lnTo>
                  <a:pt x="6873" y="6481"/>
                </a:lnTo>
                <a:cubicBezTo>
                  <a:pt x="6873" y="5884"/>
                  <a:pt x="7313" y="5400"/>
                  <a:pt x="7855" y="5400"/>
                </a:cubicBezTo>
                <a:moveTo>
                  <a:pt x="16691" y="6481"/>
                </a:moveTo>
                <a:lnTo>
                  <a:pt x="11782" y="6481"/>
                </a:lnTo>
                <a:cubicBezTo>
                  <a:pt x="11782" y="5287"/>
                  <a:pt x="10903" y="4321"/>
                  <a:pt x="9818" y="4321"/>
                </a:cubicBezTo>
                <a:lnTo>
                  <a:pt x="7855" y="4321"/>
                </a:lnTo>
                <a:cubicBezTo>
                  <a:pt x="6770" y="4321"/>
                  <a:pt x="5891" y="5287"/>
                  <a:pt x="5891" y="6481"/>
                </a:cubicBezTo>
                <a:lnTo>
                  <a:pt x="982" y="6481"/>
                </a:lnTo>
                <a:cubicBezTo>
                  <a:pt x="440" y="6481"/>
                  <a:pt x="0" y="6964"/>
                  <a:pt x="0" y="7560"/>
                </a:cubicBezTo>
                <a:lnTo>
                  <a:pt x="0" y="20520"/>
                </a:lnTo>
                <a:cubicBezTo>
                  <a:pt x="0" y="21116"/>
                  <a:pt x="440" y="21600"/>
                  <a:pt x="982" y="21600"/>
                </a:cubicBezTo>
                <a:lnTo>
                  <a:pt x="16691" y="21600"/>
                </a:lnTo>
                <a:cubicBezTo>
                  <a:pt x="17233" y="21600"/>
                  <a:pt x="17673" y="21116"/>
                  <a:pt x="17673" y="20520"/>
                </a:cubicBezTo>
                <a:lnTo>
                  <a:pt x="17673" y="7560"/>
                </a:lnTo>
                <a:cubicBezTo>
                  <a:pt x="17673" y="6964"/>
                  <a:pt x="17233" y="6481"/>
                  <a:pt x="16691" y="6481"/>
                </a:cubicBezTo>
                <a:moveTo>
                  <a:pt x="10800" y="2161"/>
                </a:moveTo>
                <a:cubicBezTo>
                  <a:pt x="10800" y="1564"/>
                  <a:pt x="11240" y="1080"/>
                  <a:pt x="11782" y="1080"/>
                </a:cubicBezTo>
                <a:lnTo>
                  <a:pt x="13745" y="1080"/>
                </a:lnTo>
                <a:cubicBezTo>
                  <a:pt x="14287" y="1080"/>
                  <a:pt x="14727" y="1564"/>
                  <a:pt x="14727" y="2161"/>
                </a:cubicBezTo>
                <a:cubicBezTo>
                  <a:pt x="14727" y="2161"/>
                  <a:pt x="10800" y="2161"/>
                  <a:pt x="10800" y="2161"/>
                </a:cubicBezTo>
                <a:close/>
                <a:moveTo>
                  <a:pt x="20618" y="2161"/>
                </a:moveTo>
                <a:lnTo>
                  <a:pt x="15709" y="2161"/>
                </a:lnTo>
                <a:cubicBezTo>
                  <a:pt x="15709" y="967"/>
                  <a:pt x="14830" y="0"/>
                  <a:pt x="13745" y="0"/>
                </a:cubicBezTo>
                <a:lnTo>
                  <a:pt x="11782" y="0"/>
                </a:lnTo>
                <a:cubicBezTo>
                  <a:pt x="10697" y="0"/>
                  <a:pt x="9818" y="967"/>
                  <a:pt x="9818" y="2161"/>
                </a:cubicBezTo>
                <a:lnTo>
                  <a:pt x="4909" y="2161"/>
                </a:lnTo>
                <a:cubicBezTo>
                  <a:pt x="4367" y="2161"/>
                  <a:pt x="3927" y="2644"/>
                  <a:pt x="3927" y="3240"/>
                </a:cubicBezTo>
                <a:lnTo>
                  <a:pt x="3927" y="4860"/>
                </a:lnTo>
                <a:cubicBezTo>
                  <a:pt x="3927" y="5159"/>
                  <a:pt x="4147" y="5400"/>
                  <a:pt x="4418" y="5400"/>
                </a:cubicBezTo>
                <a:cubicBezTo>
                  <a:pt x="4690" y="5400"/>
                  <a:pt x="4909" y="5159"/>
                  <a:pt x="4909" y="4860"/>
                </a:cubicBezTo>
                <a:lnTo>
                  <a:pt x="4909" y="3240"/>
                </a:lnTo>
                <a:lnTo>
                  <a:pt x="20618" y="3240"/>
                </a:lnTo>
                <a:lnTo>
                  <a:pt x="20618" y="16201"/>
                </a:lnTo>
                <a:lnTo>
                  <a:pt x="19145" y="16201"/>
                </a:lnTo>
                <a:cubicBezTo>
                  <a:pt x="18874" y="16201"/>
                  <a:pt x="18655" y="16442"/>
                  <a:pt x="18655" y="16740"/>
                </a:cubicBezTo>
                <a:cubicBezTo>
                  <a:pt x="18655" y="17039"/>
                  <a:pt x="18874" y="17280"/>
                  <a:pt x="19145" y="17280"/>
                </a:cubicBezTo>
                <a:lnTo>
                  <a:pt x="20618" y="17280"/>
                </a:lnTo>
                <a:cubicBezTo>
                  <a:pt x="21160" y="17280"/>
                  <a:pt x="21600" y="16796"/>
                  <a:pt x="21600" y="16201"/>
                </a:cubicBezTo>
                <a:lnTo>
                  <a:pt x="21600" y="3240"/>
                </a:lnTo>
                <a:cubicBezTo>
                  <a:pt x="21600" y="2644"/>
                  <a:pt x="21160" y="2161"/>
                  <a:pt x="20618" y="2161"/>
                </a:cubicBezTo>
                <a:moveTo>
                  <a:pt x="5400" y="11881"/>
                </a:moveTo>
                <a:lnTo>
                  <a:pt x="6382" y="11881"/>
                </a:lnTo>
                <a:cubicBezTo>
                  <a:pt x="6653" y="11881"/>
                  <a:pt x="6873" y="11639"/>
                  <a:pt x="6873" y="11341"/>
                </a:cubicBezTo>
                <a:cubicBezTo>
                  <a:pt x="6873" y="11042"/>
                  <a:pt x="6653" y="10800"/>
                  <a:pt x="6382" y="10800"/>
                </a:cubicBezTo>
                <a:lnTo>
                  <a:pt x="5400" y="10800"/>
                </a:lnTo>
                <a:cubicBezTo>
                  <a:pt x="5129" y="10800"/>
                  <a:pt x="4909" y="11042"/>
                  <a:pt x="4909" y="11341"/>
                </a:cubicBezTo>
                <a:cubicBezTo>
                  <a:pt x="4909" y="11639"/>
                  <a:pt x="5129" y="11881"/>
                  <a:pt x="5400" y="11881"/>
                </a:cubicBezTo>
                <a:moveTo>
                  <a:pt x="5400" y="9720"/>
                </a:moveTo>
                <a:lnTo>
                  <a:pt x="8345" y="9720"/>
                </a:lnTo>
                <a:cubicBezTo>
                  <a:pt x="8617" y="9720"/>
                  <a:pt x="8836" y="9479"/>
                  <a:pt x="8836" y="9181"/>
                </a:cubicBezTo>
                <a:cubicBezTo>
                  <a:pt x="8836" y="8882"/>
                  <a:pt x="8617" y="8640"/>
                  <a:pt x="8345" y="8640"/>
                </a:cubicBezTo>
                <a:lnTo>
                  <a:pt x="5400" y="8640"/>
                </a:lnTo>
                <a:cubicBezTo>
                  <a:pt x="5129" y="8640"/>
                  <a:pt x="4909" y="8882"/>
                  <a:pt x="4909" y="9181"/>
                </a:cubicBezTo>
                <a:cubicBezTo>
                  <a:pt x="4909" y="9479"/>
                  <a:pt x="5129" y="9720"/>
                  <a:pt x="5400" y="972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6" name="Shape 2604"/>
          <p:cNvSpPr/>
          <p:nvPr/>
        </p:nvSpPr>
        <p:spPr>
          <a:xfrm>
            <a:off x="20943189" y="6121205"/>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0618" y="9600"/>
                </a:moveTo>
                <a:lnTo>
                  <a:pt x="17673" y="9600"/>
                </a:lnTo>
                <a:lnTo>
                  <a:pt x="17673" y="8400"/>
                </a:lnTo>
                <a:cubicBezTo>
                  <a:pt x="17673" y="7738"/>
                  <a:pt x="17233" y="7200"/>
                  <a:pt x="16691" y="7200"/>
                </a:cubicBezTo>
                <a:lnTo>
                  <a:pt x="14727" y="7200"/>
                </a:lnTo>
                <a:cubicBezTo>
                  <a:pt x="14186" y="7200"/>
                  <a:pt x="13745" y="7738"/>
                  <a:pt x="13745" y="8400"/>
                </a:cubicBezTo>
                <a:lnTo>
                  <a:pt x="13745" y="9600"/>
                </a:lnTo>
                <a:lnTo>
                  <a:pt x="7855" y="9600"/>
                </a:lnTo>
                <a:lnTo>
                  <a:pt x="7855" y="8400"/>
                </a:lnTo>
                <a:cubicBezTo>
                  <a:pt x="7855" y="7738"/>
                  <a:pt x="7414" y="7200"/>
                  <a:pt x="6873" y="7200"/>
                </a:cubicBezTo>
                <a:lnTo>
                  <a:pt x="4909" y="7200"/>
                </a:lnTo>
                <a:cubicBezTo>
                  <a:pt x="4367" y="7200"/>
                  <a:pt x="3927" y="7738"/>
                  <a:pt x="3927" y="8400"/>
                </a:cubicBezTo>
                <a:lnTo>
                  <a:pt x="3927" y="9600"/>
                </a:lnTo>
                <a:lnTo>
                  <a:pt x="982" y="9600"/>
                </a:lnTo>
                <a:lnTo>
                  <a:pt x="982" y="3601"/>
                </a:lnTo>
                <a:lnTo>
                  <a:pt x="20618" y="3601"/>
                </a:lnTo>
                <a:cubicBezTo>
                  <a:pt x="20618" y="3601"/>
                  <a:pt x="20618" y="9600"/>
                  <a:pt x="20618" y="9600"/>
                </a:cubicBezTo>
                <a:close/>
                <a:moveTo>
                  <a:pt x="14727" y="8400"/>
                </a:moveTo>
                <a:lnTo>
                  <a:pt x="16691" y="8400"/>
                </a:lnTo>
                <a:lnTo>
                  <a:pt x="16691" y="12001"/>
                </a:lnTo>
                <a:lnTo>
                  <a:pt x="14727" y="12001"/>
                </a:lnTo>
                <a:cubicBezTo>
                  <a:pt x="14727" y="12001"/>
                  <a:pt x="14727" y="8400"/>
                  <a:pt x="14727" y="8400"/>
                </a:cubicBezTo>
                <a:close/>
                <a:moveTo>
                  <a:pt x="4909" y="8400"/>
                </a:moveTo>
                <a:lnTo>
                  <a:pt x="6873" y="8400"/>
                </a:lnTo>
                <a:lnTo>
                  <a:pt x="6873" y="12001"/>
                </a:lnTo>
                <a:lnTo>
                  <a:pt x="4909" y="12001"/>
                </a:lnTo>
                <a:cubicBezTo>
                  <a:pt x="4909" y="12001"/>
                  <a:pt x="4909" y="8400"/>
                  <a:pt x="4909" y="8400"/>
                </a:cubicBezTo>
                <a:close/>
                <a:moveTo>
                  <a:pt x="19636" y="20400"/>
                </a:moveTo>
                <a:lnTo>
                  <a:pt x="1964" y="20400"/>
                </a:lnTo>
                <a:lnTo>
                  <a:pt x="1964" y="10800"/>
                </a:lnTo>
                <a:lnTo>
                  <a:pt x="3927" y="10800"/>
                </a:lnTo>
                <a:lnTo>
                  <a:pt x="3927" y="12001"/>
                </a:lnTo>
                <a:cubicBezTo>
                  <a:pt x="3927" y="12662"/>
                  <a:pt x="4367" y="13200"/>
                  <a:pt x="4909" y="13200"/>
                </a:cubicBezTo>
                <a:lnTo>
                  <a:pt x="6873" y="13200"/>
                </a:lnTo>
                <a:cubicBezTo>
                  <a:pt x="7414" y="13200"/>
                  <a:pt x="7855" y="12662"/>
                  <a:pt x="7855" y="12001"/>
                </a:cubicBezTo>
                <a:lnTo>
                  <a:pt x="7855" y="10800"/>
                </a:lnTo>
                <a:lnTo>
                  <a:pt x="13745" y="10800"/>
                </a:lnTo>
                <a:lnTo>
                  <a:pt x="13745" y="12001"/>
                </a:lnTo>
                <a:cubicBezTo>
                  <a:pt x="13745" y="12662"/>
                  <a:pt x="14186" y="13200"/>
                  <a:pt x="14727" y="13200"/>
                </a:cubicBezTo>
                <a:lnTo>
                  <a:pt x="16691" y="13200"/>
                </a:lnTo>
                <a:cubicBezTo>
                  <a:pt x="17233" y="13200"/>
                  <a:pt x="17673" y="12662"/>
                  <a:pt x="17673" y="12001"/>
                </a:cubicBezTo>
                <a:lnTo>
                  <a:pt x="17673" y="10800"/>
                </a:lnTo>
                <a:lnTo>
                  <a:pt x="19636" y="10800"/>
                </a:lnTo>
                <a:cubicBezTo>
                  <a:pt x="19636" y="10800"/>
                  <a:pt x="19636" y="20400"/>
                  <a:pt x="19636" y="20400"/>
                </a:cubicBezTo>
                <a:close/>
                <a:moveTo>
                  <a:pt x="8836" y="1200"/>
                </a:moveTo>
                <a:lnTo>
                  <a:pt x="12764" y="1200"/>
                </a:lnTo>
                <a:cubicBezTo>
                  <a:pt x="13305" y="1200"/>
                  <a:pt x="13745" y="1738"/>
                  <a:pt x="13745" y="2400"/>
                </a:cubicBezTo>
                <a:lnTo>
                  <a:pt x="7855" y="2400"/>
                </a:lnTo>
                <a:cubicBezTo>
                  <a:pt x="7855" y="1738"/>
                  <a:pt x="8295" y="1200"/>
                  <a:pt x="8836" y="1200"/>
                </a:cubicBezTo>
                <a:moveTo>
                  <a:pt x="20618" y="2400"/>
                </a:moveTo>
                <a:lnTo>
                  <a:pt x="14727" y="2400"/>
                </a:lnTo>
                <a:cubicBezTo>
                  <a:pt x="14727" y="1075"/>
                  <a:pt x="13848" y="0"/>
                  <a:pt x="12764" y="0"/>
                </a:cubicBezTo>
                <a:lnTo>
                  <a:pt x="8836" y="0"/>
                </a:lnTo>
                <a:cubicBezTo>
                  <a:pt x="7752" y="0"/>
                  <a:pt x="6873" y="1075"/>
                  <a:pt x="6873" y="2400"/>
                </a:cubicBezTo>
                <a:lnTo>
                  <a:pt x="982" y="2400"/>
                </a:lnTo>
                <a:cubicBezTo>
                  <a:pt x="440" y="2400"/>
                  <a:pt x="0" y="2938"/>
                  <a:pt x="0" y="3601"/>
                </a:cubicBezTo>
                <a:lnTo>
                  <a:pt x="0" y="9600"/>
                </a:lnTo>
                <a:cubicBezTo>
                  <a:pt x="0" y="10262"/>
                  <a:pt x="440" y="10800"/>
                  <a:pt x="982" y="10800"/>
                </a:cubicBezTo>
                <a:lnTo>
                  <a:pt x="982" y="20400"/>
                </a:lnTo>
                <a:cubicBezTo>
                  <a:pt x="982" y="21062"/>
                  <a:pt x="1422" y="21600"/>
                  <a:pt x="1964" y="21600"/>
                </a:cubicBezTo>
                <a:lnTo>
                  <a:pt x="19636" y="21600"/>
                </a:lnTo>
                <a:cubicBezTo>
                  <a:pt x="20178" y="21600"/>
                  <a:pt x="20618" y="21062"/>
                  <a:pt x="20618" y="20400"/>
                </a:cubicBezTo>
                <a:lnTo>
                  <a:pt x="20618" y="10800"/>
                </a:lnTo>
                <a:cubicBezTo>
                  <a:pt x="21160" y="10800"/>
                  <a:pt x="21600" y="10262"/>
                  <a:pt x="21600" y="9600"/>
                </a:cubicBezTo>
                <a:lnTo>
                  <a:pt x="21600" y="3601"/>
                </a:lnTo>
                <a:cubicBezTo>
                  <a:pt x="21600" y="2938"/>
                  <a:pt x="21160" y="2400"/>
                  <a:pt x="20618" y="2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7" name="Shape 2605"/>
          <p:cNvSpPr/>
          <p:nvPr/>
        </p:nvSpPr>
        <p:spPr>
          <a:xfrm>
            <a:off x="14712230" y="6780565"/>
            <a:ext cx="365395" cy="362648"/>
          </a:xfrm>
          <a:custGeom>
            <a:avLst/>
            <a:gdLst/>
            <a:ahLst/>
            <a:cxnLst>
              <a:cxn ang="0">
                <a:pos x="wd2" y="hd2"/>
              </a:cxn>
              <a:cxn ang="5400000">
                <a:pos x="wd2" y="hd2"/>
              </a:cxn>
              <a:cxn ang="10800000">
                <a:pos x="wd2" y="hd2"/>
              </a:cxn>
              <a:cxn ang="16200000">
                <a:pos x="wd2" y="hd2"/>
              </a:cxn>
            </a:cxnLst>
            <a:rect l="0" t="0" r="r" b="b"/>
            <a:pathLst>
              <a:path w="21410" h="21410" extrusionOk="0">
                <a:moveTo>
                  <a:pt x="20437" y="20437"/>
                </a:moveTo>
                <a:lnTo>
                  <a:pt x="17519" y="20437"/>
                </a:lnTo>
                <a:lnTo>
                  <a:pt x="17519" y="18978"/>
                </a:lnTo>
                <a:cubicBezTo>
                  <a:pt x="17519" y="18710"/>
                  <a:pt x="17301" y="18492"/>
                  <a:pt x="17033" y="18492"/>
                </a:cubicBezTo>
                <a:lnTo>
                  <a:pt x="15574" y="18492"/>
                </a:lnTo>
                <a:lnTo>
                  <a:pt x="15574" y="17033"/>
                </a:lnTo>
                <a:cubicBezTo>
                  <a:pt x="15574" y="16764"/>
                  <a:pt x="15356" y="16546"/>
                  <a:pt x="15087" y="16546"/>
                </a:cubicBezTo>
                <a:lnTo>
                  <a:pt x="13344" y="16546"/>
                </a:lnTo>
                <a:lnTo>
                  <a:pt x="10309" y="13497"/>
                </a:lnTo>
                <a:cubicBezTo>
                  <a:pt x="10221" y="13409"/>
                  <a:pt x="10100" y="13354"/>
                  <a:pt x="9965" y="13354"/>
                </a:cubicBezTo>
                <a:cubicBezTo>
                  <a:pt x="9819" y="13354"/>
                  <a:pt x="9693" y="13422"/>
                  <a:pt x="9604" y="13524"/>
                </a:cubicBezTo>
                <a:lnTo>
                  <a:pt x="8815" y="14312"/>
                </a:lnTo>
                <a:cubicBezTo>
                  <a:pt x="8435" y="14692"/>
                  <a:pt x="7820" y="14692"/>
                  <a:pt x="7441" y="14312"/>
                </a:cubicBezTo>
                <a:lnTo>
                  <a:pt x="1256" y="8128"/>
                </a:lnTo>
                <a:cubicBezTo>
                  <a:pt x="877" y="7748"/>
                  <a:pt x="877" y="7133"/>
                  <a:pt x="1256" y="6753"/>
                </a:cubicBezTo>
                <a:lnTo>
                  <a:pt x="6754" y="1255"/>
                </a:lnTo>
                <a:cubicBezTo>
                  <a:pt x="7133" y="876"/>
                  <a:pt x="7749" y="876"/>
                  <a:pt x="8128" y="1255"/>
                </a:cubicBezTo>
                <a:lnTo>
                  <a:pt x="14312" y="7440"/>
                </a:lnTo>
                <a:cubicBezTo>
                  <a:pt x="14691" y="7820"/>
                  <a:pt x="14691" y="8435"/>
                  <a:pt x="14312" y="8815"/>
                </a:cubicBezTo>
                <a:lnTo>
                  <a:pt x="13539" y="9588"/>
                </a:lnTo>
                <a:cubicBezTo>
                  <a:pt x="13437" y="9677"/>
                  <a:pt x="13370" y="9804"/>
                  <a:pt x="13370" y="9950"/>
                </a:cubicBezTo>
                <a:cubicBezTo>
                  <a:pt x="13370" y="10084"/>
                  <a:pt x="13424" y="10206"/>
                  <a:pt x="13513" y="10294"/>
                </a:cubicBezTo>
                <a:lnTo>
                  <a:pt x="20437" y="17234"/>
                </a:lnTo>
                <a:cubicBezTo>
                  <a:pt x="20437" y="17234"/>
                  <a:pt x="20437" y="20437"/>
                  <a:pt x="20437" y="20437"/>
                </a:cubicBezTo>
                <a:close/>
                <a:moveTo>
                  <a:pt x="21268" y="16689"/>
                </a:moveTo>
                <a:lnTo>
                  <a:pt x="14547" y="9954"/>
                </a:lnTo>
                <a:lnTo>
                  <a:pt x="14999" y="9502"/>
                </a:lnTo>
                <a:cubicBezTo>
                  <a:pt x="15758" y="8743"/>
                  <a:pt x="15758" y="7512"/>
                  <a:pt x="14999" y="6753"/>
                </a:cubicBezTo>
                <a:lnTo>
                  <a:pt x="8815" y="569"/>
                </a:lnTo>
                <a:cubicBezTo>
                  <a:pt x="8056" y="-190"/>
                  <a:pt x="6825" y="-190"/>
                  <a:pt x="6066" y="569"/>
                </a:cubicBezTo>
                <a:lnTo>
                  <a:pt x="569" y="6066"/>
                </a:lnTo>
                <a:cubicBezTo>
                  <a:pt x="-190" y="6825"/>
                  <a:pt x="-190" y="8056"/>
                  <a:pt x="569" y="8815"/>
                </a:cubicBezTo>
                <a:lnTo>
                  <a:pt x="6754" y="14999"/>
                </a:lnTo>
                <a:cubicBezTo>
                  <a:pt x="7513" y="15758"/>
                  <a:pt x="8743" y="15758"/>
                  <a:pt x="9502" y="14999"/>
                </a:cubicBezTo>
                <a:lnTo>
                  <a:pt x="9968" y="14533"/>
                </a:lnTo>
                <a:lnTo>
                  <a:pt x="12798" y="17376"/>
                </a:lnTo>
                <a:cubicBezTo>
                  <a:pt x="12886" y="17465"/>
                  <a:pt x="13008" y="17519"/>
                  <a:pt x="13142" y="17519"/>
                </a:cubicBezTo>
                <a:lnTo>
                  <a:pt x="14601" y="17519"/>
                </a:lnTo>
                <a:lnTo>
                  <a:pt x="14601" y="18978"/>
                </a:lnTo>
                <a:cubicBezTo>
                  <a:pt x="14601" y="19247"/>
                  <a:pt x="14819" y="19464"/>
                  <a:pt x="15087" y="19464"/>
                </a:cubicBezTo>
                <a:lnTo>
                  <a:pt x="16546" y="19464"/>
                </a:lnTo>
                <a:lnTo>
                  <a:pt x="16546" y="20924"/>
                </a:lnTo>
                <a:cubicBezTo>
                  <a:pt x="16546" y="21193"/>
                  <a:pt x="16764" y="21410"/>
                  <a:pt x="17033" y="21410"/>
                </a:cubicBezTo>
                <a:lnTo>
                  <a:pt x="20924" y="21410"/>
                </a:lnTo>
                <a:cubicBezTo>
                  <a:pt x="21192" y="21410"/>
                  <a:pt x="21410" y="21193"/>
                  <a:pt x="21410" y="20924"/>
                </a:cubicBezTo>
                <a:lnTo>
                  <a:pt x="21410" y="17033"/>
                </a:lnTo>
                <a:cubicBezTo>
                  <a:pt x="21410" y="16899"/>
                  <a:pt x="21356" y="16777"/>
                  <a:pt x="21268" y="16689"/>
                </a:cubicBezTo>
                <a:moveTo>
                  <a:pt x="6819" y="7791"/>
                </a:moveTo>
                <a:cubicBezTo>
                  <a:pt x="6282" y="7791"/>
                  <a:pt x="5846" y="7356"/>
                  <a:pt x="5846" y="6819"/>
                </a:cubicBezTo>
                <a:cubicBezTo>
                  <a:pt x="5846" y="6282"/>
                  <a:pt x="6282" y="5846"/>
                  <a:pt x="6819" y="5846"/>
                </a:cubicBezTo>
                <a:cubicBezTo>
                  <a:pt x="7356" y="5846"/>
                  <a:pt x="7792" y="6282"/>
                  <a:pt x="7792" y="6819"/>
                </a:cubicBezTo>
                <a:cubicBezTo>
                  <a:pt x="7792" y="7356"/>
                  <a:pt x="7356" y="7791"/>
                  <a:pt x="6819" y="7791"/>
                </a:cubicBezTo>
                <a:moveTo>
                  <a:pt x="6819" y="4873"/>
                </a:moveTo>
                <a:cubicBezTo>
                  <a:pt x="5745" y="4873"/>
                  <a:pt x="4874" y="5744"/>
                  <a:pt x="4874" y="6819"/>
                </a:cubicBezTo>
                <a:cubicBezTo>
                  <a:pt x="4874" y="7893"/>
                  <a:pt x="5745" y="8765"/>
                  <a:pt x="6819" y="8765"/>
                </a:cubicBezTo>
                <a:cubicBezTo>
                  <a:pt x="7893" y="8765"/>
                  <a:pt x="8765" y="7893"/>
                  <a:pt x="8765" y="6819"/>
                </a:cubicBezTo>
                <a:cubicBezTo>
                  <a:pt x="8765" y="5744"/>
                  <a:pt x="7893" y="4873"/>
                  <a:pt x="6819" y="4873"/>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8" name="Shape 2606"/>
          <p:cNvSpPr/>
          <p:nvPr/>
        </p:nvSpPr>
        <p:spPr>
          <a:xfrm>
            <a:off x="15404559"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10309"/>
                </a:moveTo>
                <a:cubicBezTo>
                  <a:pt x="10800" y="10581"/>
                  <a:pt x="10580" y="10800"/>
                  <a:pt x="10309" y="10800"/>
                </a:cubicBezTo>
                <a:cubicBezTo>
                  <a:pt x="10038" y="10800"/>
                  <a:pt x="9818" y="10581"/>
                  <a:pt x="9818" y="10309"/>
                </a:cubicBezTo>
                <a:cubicBezTo>
                  <a:pt x="9818" y="10038"/>
                  <a:pt x="10038" y="9818"/>
                  <a:pt x="10309" y="9818"/>
                </a:cubicBezTo>
                <a:cubicBezTo>
                  <a:pt x="10580" y="9818"/>
                  <a:pt x="10800" y="10038"/>
                  <a:pt x="10800" y="10309"/>
                </a:cubicBezTo>
                <a:moveTo>
                  <a:pt x="20618" y="20618"/>
                </a:moveTo>
                <a:lnTo>
                  <a:pt x="18655" y="20618"/>
                </a:lnTo>
                <a:lnTo>
                  <a:pt x="18655" y="19145"/>
                </a:lnTo>
                <a:cubicBezTo>
                  <a:pt x="18655" y="18875"/>
                  <a:pt x="18434" y="18655"/>
                  <a:pt x="18164" y="18655"/>
                </a:cubicBezTo>
                <a:lnTo>
                  <a:pt x="16691" y="18655"/>
                </a:lnTo>
                <a:lnTo>
                  <a:pt x="16691" y="17182"/>
                </a:lnTo>
                <a:cubicBezTo>
                  <a:pt x="16691" y="16911"/>
                  <a:pt x="16471" y="16691"/>
                  <a:pt x="16200" y="16691"/>
                </a:cubicBezTo>
                <a:lnTo>
                  <a:pt x="14441" y="16691"/>
                </a:lnTo>
                <a:lnTo>
                  <a:pt x="12850" y="15086"/>
                </a:lnTo>
                <a:cubicBezTo>
                  <a:pt x="12761" y="14997"/>
                  <a:pt x="12639" y="14943"/>
                  <a:pt x="12503" y="14943"/>
                </a:cubicBezTo>
                <a:cubicBezTo>
                  <a:pt x="12356" y="14943"/>
                  <a:pt x="12228" y="15010"/>
                  <a:pt x="12138" y="15113"/>
                </a:cubicBezTo>
                <a:lnTo>
                  <a:pt x="11833" y="15418"/>
                </a:lnTo>
                <a:cubicBezTo>
                  <a:pt x="11450" y="15801"/>
                  <a:pt x="10829" y="15801"/>
                  <a:pt x="10445" y="15418"/>
                </a:cubicBezTo>
                <a:lnTo>
                  <a:pt x="6167" y="11139"/>
                </a:lnTo>
                <a:cubicBezTo>
                  <a:pt x="5784" y="10756"/>
                  <a:pt x="5784" y="10136"/>
                  <a:pt x="6167" y="9752"/>
                </a:cubicBezTo>
                <a:lnTo>
                  <a:pt x="9752" y="6167"/>
                </a:lnTo>
                <a:cubicBezTo>
                  <a:pt x="10135" y="5784"/>
                  <a:pt x="10756" y="5784"/>
                  <a:pt x="11139" y="6167"/>
                </a:cubicBezTo>
                <a:lnTo>
                  <a:pt x="11761" y="6789"/>
                </a:lnTo>
                <a:cubicBezTo>
                  <a:pt x="11699" y="7609"/>
                  <a:pt x="11457" y="8377"/>
                  <a:pt x="11069" y="9054"/>
                </a:cubicBezTo>
                <a:cubicBezTo>
                  <a:pt x="10847" y="8919"/>
                  <a:pt x="10588" y="8837"/>
                  <a:pt x="10309" y="8837"/>
                </a:cubicBezTo>
                <a:cubicBezTo>
                  <a:pt x="9496" y="8837"/>
                  <a:pt x="8836" y="9496"/>
                  <a:pt x="8836" y="10309"/>
                </a:cubicBezTo>
                <a:cubicBezTo>
                  <a:pt x="8836" y="11123"/>
                  <a:pt x="9496" y="11782"/>
                  <a:pt x="10309" y="11782"/>
                </a:cubicBezTo>
                <a:cubicBezTo>
                  <a:pt x="11123" y="11782"/>
                  <a:pt x="11782" y="11123"/>
                  <a:pt x="11782" y="10309"/>
                </a:cubicBezTo>
                <a:cubicBezTo>
                  <a:pt x="11782" y="10156"/>
                  <a:pt x="11752" y="10012"/>
                  <a:pt x="11709" y="9873"/>
                </a:cubicBezTo>
                <a:cubicBezTo>
                  <a:pt x="12146" y="9210"/>
                  <a:pt x="12466" y="8463"/>
                  <a:pt x="12631" y="7659"/>
                </a:cubicBezTo>
                <a:lnTo>
                  <a:pt x="15417" y="10446"/>
                </a:lnTo>
                <a:cubicBezTo>
                  <a:pt x="15800" y="10829"/>
                  <a:pt x="15800" y="11450"/>
                  <a:pt x="15417" y="11833"/>
                </a:cubicBezTo>
                <a:lnTo>
                  <a:pt x="15128" y="12122"/>
                </a:lnTo>
                <a:cubicBezTo>
                  <a:pt x="15025" y="12213"/>
                  <a:pt x="14957" y="12341"/>
                  <a:pt x="14957" y="12487"/>
                </a:cubicBezTo>
                <a:cubicBezTo>
                  <a:pt x="14957" y="12623"/>
                  <a:pt x="15013" y="12746"/>
                  <a:pt x="15101" y="12835"/>
                </a:cubicBezTo>
                <a:lnTo>
                  <a:pt x="20618" y="18367"/>
                </a:lnTo>
                <a:cubicBezTo>
                  <a:pt x="20618" y="18367"/>
                  <a:pt x="20618" y="20618"/>
                  <a:pt x="20618" y="20618"/>
                </a:cubicBezTo>
                <a:close/>
                <a:moveTo>
                  <a:pt x="5343" y="11673"/>
                </a:moveTo>
                <a:cubicBezTo>
                  <a:pt x="2859" y="11190"/>
                  <a:pt x="982" y="9008"/>
                  <a:pt x="982" y="6383"/>
                </a:cubicBezTo>
                <a:cubicBezTo>
                  <a:pt x="982" y="3400"/>
                  <a:pt x="3399" y="982"/>
                  <a:pt x="6382" y="982"/>
                </a:cubicBezTo>
                <a:cubicBezTo>
                  <a:pt x="9011" y="982"/>
                  <a:pt x="11198" y="2862"/>
                  <a:pt x="11681" y="5349"/>
                </a:cubicBezTo>
                <a:cubicBezTo>
                  <a:pt x="10910" y="4719"/>
                  <a:pt x="9777" y="4755"/>
                  <a:pt x="9058" y="5473"/>
                </a:cubicBezTo>
                <a:lnTo>
                  <a:pt x="5474" y="9058"/>
                </a:lnTo>
                <a:cubicBezTo>
                  <a:pt x="4757" y="9775"/>
                  <a:pt x="4719" y="10904"/>
                  <a:pt x="5343" y="11673"/>
                </a:cubicBezTo>
                <a:moveTo>
                  <a:pt x="21456" y="17817"/>
                </a:moveTo>
                <a:lnTo>
                  <a:pt x="16142" y="12488"/>
                </a:lnTo>
                <a:cubicBezTo>
                  <a:pt x="16874" y="11720"/>
                  <a:pt x="16865" y="10507"/>
                  <a:pt x="16111" y="9752"/>
                </a:cubicBezTo>
                <a:lnTo>
                  <a:pt x="12763" y="6404"/>
                </a:lnTo>
                <a:cubicBezTo>
                  <a:pt x="12763" y="6396"/>
                  <a:pt x="12764" y="6389"/>
                  <a:pt x="12764" y="6383"/>
                </a:cubicBezTo>
                <a:cubicBezTo>
                  <a:pt x="12764" y="2857"/>
                  <a:pt x="9907" y="0"/>
                  <a:pt x="6382" y="0"/>
                </a:cubicBezTo>
                <a:cubicBezTo>
                  <a:pt x="2857" y="0"/>
                  <a:pt x="0" y="2857"/>
                  <a:pt x="0" y="6383"/>
                </a:cubicBezTo>
                <a:cubicBezTo>
                  <a:pt x="0" y="9907"/>
                  <a:pt x="2857" y="12764"/>
                  <a:pt x="6382" y="12764"/>
                </a:cubicBezTo>
                <a:cubicBezTo>
                  <a:pt x="6389" y="12764"/>
                  <a:pt x="6396" y="12763"/>
                  <a:pt x="6403" y="12763"/>
                </a:cubicBezTo>
                <a:lnTo>
                  <a:pt x="9752" y="16111"/>
                </a:lnTo>
                <a:cubicBezTo>
                  <a:pt x="10511" y="16870"/>
                  <a:pt x="11735" y="16875"/>
                  <a:pt x="12503" y="16130"/>
                </a:cubicBezTo>
                <a:lnTo>
                  <a:pt x="13889" y="17529"/>
                </a:lnTo>
                <a:cubicBezTo>
                  <a:pt x="13978" y="17618"/>
                  <a:pt x="14101" y="17673"/>
                  <a:pt x="14236" y="17673"/>
                </a:cubicBezTo>
                <a:lnTo>
                  <a:pt x="15709" y="17673"/>
                </a:lnTo>
                <a:lnTo>
                  <a:pt x="15709" y="19145"/>
                </a:lnTo>
                <a:cubicBezTo>
                  <a:pt x="15709" y="19417"/>
                  <a:pt x="15929" y="19636"/>
                  <a:pt x="16200" y="19636"/>
                </a:cubicBezTo>
                <a:lnTo>
                  <a:pt x="17673" y="19636"/>
                </a:lnTo>
                <a:lnTo>
                  <a:pt x="17673" y="21109"/>
                </a:lnTo>
                <a:cubicBezTo>
                  <a:pt x="17673" y="21381"/>
                  <a:pt x="17893" y="21600"/>
                  <a:pt x="18164" y="21600"/>
                </a:cubicBezTo>
                <a:lnTo>
                  <a:pt x="21109" y="21600"/>
                </a:lnTo>
                <a:cubicBezTo>
                  <a:pt x="21380" y="21600"/>
                  <a:pt x="21600" y="21381"/>
                  <a:pt x="21600" y="21109"/>
                </a:cubicBezTo>
                <a:lnTo>
                  <a:pt x="21600" y="18164"/>
                </a:lnTo>
                <a:cubicBezTo>
                  <a:pt x="21600" y="18029"/>
                  <a:pt x="21545" y="17906"/>
                  <a:pt x="21456" y="17817"/>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79" name="Shape 2607"/>
          <p:cNvSpPr/>
          <p:nvPr/>
        </p:nvSpPr>
        <p:spPr>
          <a:xfrm>
            <a:off x="16096887"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538"/>
                  <a:pt x="1422" y="18000"/>
                  <a:pt x="1964" y="18000"/>
                </a:cubicBezTo>
                <a:lnTo>
                  <a:pt x="19636" y="18000"/>
                </a:lnTo>
                <a:cubicBezTo>
                  <a:pt x="20178" y="18000"/>
                  <a:pt x="20618" y="18538"/>
                  <a:pt x="20618" y="19200"/>
                </a:cubicBezTo>
                <a:cubicBezTo>
                  <a:pt x="20618" y="19862"/>
                  <a:pt x="20178" y="20400"/>
                  <a:pt x="19636" y="20400"/>
                </a:cubicBezTo>
                <a:moveTo>
                  <a:pt x="19636" y="16800"/>
                </a:moveTo>
                <a:lnTo>
                  <a:pt x="1964" y="16800"/>
                </a:lnTo>
                <a:cubicBezTo>
                  <a:pt x="879" y="16800"/>
                  <a:pt x="0" y="17874"/>
                  <a:pt x="0" y="19200"/>
                </a:cubicBezTo>
                <a:cubicBezTo>
                  <a:pt x="0" y="20526"/>
                  <a:pt x="879" y="21600"/>
                  <a:pt x="1964" y="21600"/>
                </a:cubicBezTo>
                <a:lnTo>
                  <a:pt x="19636" y="21600"/>
                </a:lnTo>
                <a:cubicBezTo>
                  <a:pt x="20721" y="21600"/>
                  <a:pt x="21600" y="20526"/>
                  <a:pt x="21600" y="19200"/>
                </a:cubicBezTo>
                <a:cubicBezTo>
                  <a:pt x="21600" y="17874"/>
                  <a:pt x="20721" y="16800"/>
                  <a:pt x="19636" y="16800"/>
                </a:cubicBezTo>
                <a:moveTo>
                  <a:pt x="1964" y="1200"/>
                </a:moveTo>
                <a:lnTo>
                  <a:pt x="19636" y="1200"/>
                </a:lnTo>
                <a:cubicBezTo>
                  <a:pt x="20178" y="1200"/>
                  <a:pt x="20618" y="1737"/>
                  <a:pt x="20618" y="2399"/>
                </a:cubicBezTo>
                <a:cubicBezTo>
                  <a:pt x="20618" y="3063"/>
                  <a:pt x="20178" y="3599"/>
                  <a:pt x="19636" y="3599"/>
                </a:cubicBezTo>
                <a:lnTo>
                  <a:pt x="1964" y="3599"/>
                </a:lnTo>
                <a:cubicBezTo>
                  <a:pt x="1422" y="3599"/>
                  <a:pt x="982" y="3063"/>
                  <a:pt x="982" y="2399"/>
                </a:cubicBezTo>
                <a:cubicBezTo>
                  <a:pt x="982" y="1737"/>
                  <a:pt x="1422" y="1200"/>
                  <a:pt x="1964" y="1200"/>
                </a:cubicBezTo>
                <a:moveTo>
                  <a:pt x="1964" y="4799"/>
                </a:moveTo>
                <a:lnTo>
                  <a:pt x="19636" y="4799"/>
                </a:lnTo>
                <a:cubicBezTo>
                  <a:pt x="20721" y="4799"/>
                  <a:pt x="21600" y="3725"/>
                  <a:pt x="21600" y="2399"/>
                </a:cubicBezTo>
                <a:cubicBezTo>
                  <a:pt x="21600" y="1074"/>
                  <a:pt x="20721" y="0"/>
                  <a:pt x="19636" y="0"/>
                </a:cubicBezTo>
                <a:lnTo>
                  <a:pt x="1964" y="0"/>
                </a:lnTo>
                <a:cubicBezTo>
                  <a:pt x="879" y="0"/>
                  <a:pt x="0" y="1074"/>
                  <a:pt x="0" y="2399"/>
                </a:cubicBezTo>
                <a:cubicBezTo>
                  <a:pt x="0" y="3725"/>
                  <a:pt x="879" y="4799"/>
                  <a:pt x="1964" y="4799"/>
                </a:cubicBezTo>
                <a:moveTo>
                  <a:pt x="19636" y="12000"/>
                </a:moveTo>
                <a:lnTo>
                  <a:pt x="1964" y="12000"/>
                </a:lnTo>
                <a:cubicBezTo>
                  <a:pt x="1422" y="12000"/>
                  <a:pt x="982" y="11463"/>
                  <a:pt x="982" y="10800"/>
                </a:cubicBezTo>
                <a:cubicBezTo>
                  <a:pt x="982" y="10137"/>
                  <a:pt x="1422" y="9600"/>
                  <a:pt x="1964" y="9600"/>
                </a:cubicBezTo>
                <a:lnTo>
                  <a:pt x="19636" y="9600"/>
                </a:lnTo>
                <a:cubicBezTo>
                  <a:pt x="20178" y="9600"/>
                  <a:pt x="20618" y="10137"/>
                  <a:pt x="20618" y="10800"/>
                </a:cubicBezTo>
                <a:cubicBezTo>
                  <a:pt x="20618" y="11463"/>
                  <a:pt x="20178" y="12000"/>
                  <a:pt x="19636" y="12000"/>
                </a:cubicBezTo>
                <a:moveTo>
                  <a:pt x="19636" y="8400"/>
                </a:moveTo>
                <a:lnTo>
                  <a:pt x="1964" y="8400"/>
                </a:lnTo>
                <a:cubicBezTo>
                  <a:pt x="879" y="8400"/>
                  <a:pt x="0" y="9474"/>
                  <a:pt x="0" y="10800"/>
                </a:cubicBezTo>
                <a:cubicBezTo>
                  <a:pt x="0" y="12125"/>
                  <a:pt x="879" y="13200"/>
                  <a:pt x="1964" y="13200"/>
                </a:cubicBezTo>
                <a:lnTo>
                  <a:pt x="19636" y="13200"/>
                </a:lnTo>
                <a:cubicBezTo>
                  <a:pt x="20721" y="13200"/>
                  <a:pt x="21600" y="12125"/>
                  <a:pt x="21600" y="10800"/>
                </a:cubicBezTo>
                <a:cubicBezTo>
                  <a:pt x="21600" y="9474"/>
                  <a:pt x="20721" y="8400"/>
                  <a:pt x="19636" y="84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0" name="Shape 2608"/>
          <p:cNvSpPr/>
          <p:nvPr/>
        </p:nvSpPr>
        <p:spPr>
          <a:xfrm>
            <a:off x="16789216"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1964" y="3600"/>
                </a:moveTo>
                <a:cubicBezTo>
                  <a:pt x="1422" y="3600"/>
                  <a:pt x="982" y="3063"/>
                  <a:pt x="982" y="2400"/>
                </a:cubicBezTo>
                <a:cubicBezTo>
                  <a:pt x="982" y="1738"/>
                  <a:pt x="1422" y="1200"/>
                  <a:pt x="1964" y="1200"/>
                </a:cubicBezTo>
                <a:cubicBezTo>
                  <a:pt x="2506" y="1200"/>
                  <a:pt x="2945" y="1738"/>
                  <a:pt x="2945" y="2400"/>
                </a:cubicBezTo>
                <a:cubicBezTo>
                  <a:pt x="2945" y="3063"/>
                  <a:pt x="2506" y="3600"/>
                  <a:pt x="1964" y="3600"/>
                </a:cubicBezTo>
                <a:moveTo>
                  <a:pt x="1964" y="0"/>
                </a:moveTo>
                <a:cubicBezTo>
                  <a:pt x="879" y="0"/>
                  <a:pt x="0" y="1075"/>
                  <a:pt x="0" y="2400"/>
                </a:cubicBezTo>
                <a:cubicBezTo>
                  <a:pt x="0" y="3726"/>
                  <a:pt x="879" y="4800"/>
                  <a:pt x="1964" y="4800"/>
                </a:cubicBezTo>
                <a:cubicBezTo>
                  <a:pt x="3048" y="4800"/>
                  <a:pt x="3927" y="3726"/>
                  <a:pt x="3927" y="2400"/>
                </a:cubicBezTo>
                <a:cubicBezTo>
                  <a:pt x="3927" y="1075"/>
                  <a:pt x="3048" y="0"/>
                  <a:pt x="1964" y="0"/>
                </a:cubicBezTo>
                <a:moveTo>
                  <a:pt x="1964" y="12000"/>
                </a:moveTo>
                <a:cubicBezTo>
                  <a:pt x="1422" y="12000"/>
                  <a:pt x="982" y="11463"/>
                  <a:pt x="982" y="10800"/>
                </a:cubicBezTo>
                <a:cubicBezTo>
                  <a:pt x="982" y="10138"/>
                  <a:pt x="1422" y="9600"/>
                  <a:pt x="1964" y="9600"/>
                </a:cubicBezTo>
                <a:cubicBezTo>
                  <a:pt x="2506" y="9600"/>
                  <a:pt x="2945" y="10138"/>
                  <a:pt x="2945" y="10800"/>
                </a:cubicBezTo>
                <a:cubicBezTo>
                  <a:pt x="2945" y="11463"/>
                  <a:pt x="2506" y="12000"/>
                  <a:pt x="1964" y="12000"/>
                </a:cubicBezTo>
                <a:moveTo>
                  <a:pt x="1964" y="8401"/>
                </a:moveTo>
                <a:cubicBezTo>
                  <a:pt x="879" y="8401"/>
                  <a:pt x="0" y="9475"/>
                  <a:pt x="0" y="10800"/>
                </a:cubicBezTo>
                <a:cubicBezTo>
                  <a:pt x="0" y="12126"/>
                  <a:pt x="879" y="13200"/>
                  <a:pt x="1964" y="13200"/>
                </a:cubicBezTo>
                <a:cubicBezTo>
                  <a:pt x="3048" y="13200"/>
                  <a:pt x="3927" y="12126"/>
                  <a:pt x="3927" y="10800"/>
                </a:cubicBezTo>
                <a:cubicBezTo>
                  <a:pt x="3927" y="9475"/>
                  <a:pt x="3048" y="8401"/>
                  <a:pt x="1964" y="8401"/>
                </a:cubicBezTo>
                <a:moveTo>
                  <a:pt x="19636" y="12000"/>
                </a:moveTo>
                <a:lnTo>
                  <a:pt x="7855" y="12000"/>
                </a:lnTo>
                <a:cubicBezTo>
                  <a:pt x="7313" y="12000"/>
                  <a:pt x="6873" y="11463"/>
                  <a:pt x="6873" y="10801"/>
                </a:cubicBezTo>
                <a:cubicBezTo>
                  <a:pt x="6873" y="10138"/>
                  <a:pt x="7313" y="9600"/>
                  <a:pt x="7855" y="9600"/>
                </a:cubicBezTo>
                <a:lnTo>
                  <a:pt x="19636" y="9600"/>
                </a:lnTo>
                <a:cubicBezTo>
                  <a:pt x="20178" y="9600"/>
                  <a:pt x="20618" y="10138"/>
                  <a:pt x="20618" y="10801"/>
                </a:cubicBezTo>
                <a:cubicBezTo>
                  <a:pt x="20618" y="11463"/>
                  <a:pt x="20178" y="12000"/>
                  <a:pt x="19636" y="12000"/>
                </a:cubicBezTo>
                <a:moveTo>
                  <a:pt x="19636" y="8401"/>
                </a:moveTo>
                <a:lnTo>
                  <a:pt x="7855" y="8401"/>
                </a:lnTo>
                <a:cubicBezTo>
                  <a:pt x="6770" y="8401"/>
                  <a:pt x="5891" y="9475"/>
                  <a:pt x="5891" y="10801"/>
                </a:cubicBezTo>
                <a:cubicBezTo>
                  <a:pt x="5891" y="12126"/>
                  <a:pt x="6770" y="13200"/>
                  <a:pt x="7855" y="13200"/>
                </a:cubicBezTo>
                <a:lnTo>
                  <a:pt x="19636" y="13200"/>
                </a:lnTo>
                <a:cubicBezTo>
                  <a:pt x="20721" y="13200"/>
                  <a:pt x="21600" y="12126"/>
                  <a:pt x="21600" y="10801"/>
                </a:cubicBezTo>
                <a:cubicBezTo>
                  <a:pt x="21600" y="9475"/>
                  <a:pt x="20721" y="8401"/>
                  <a:pt x="19636" y="8401"/>
                </a:cubicBezTo>
                <a:moveTo>
                  <a:pt x="19636" y="20400"/>
                </a:moveTo>
                <a:lnTo>
                  <a:pt x="7855" y="20400"/>
                </a:lnTo>
                <a:cubicBezTo>
                  <a:pt x="7313" y="20400"/>
                  <a:pt x="6873" y="19862"/>
                  <a:pt x="6873" y="19200"/>
                </a:cubicBezTo>
                <a:cubicBezTo>
                  <a:pt x="6873" y="18538"/>
                  <a:pt x="7313" y="18000"/>
                  <a:pt x="7855" y="18000"/>
                </a:cubicBezTo>
                <a:lnTo>
                  <a:pt x="19636" y="18000"/>
                </a:lnTo>
                <a:cubicBezTo>
                  <a:pt x="20178" y="18000"/>
                  <a:pt x="20618" y="18538"/>
                  <a:pt x="20618" y="19200"/>
                </a:cubicBezTo>
                <a:cubicBezTo>
                  <a:pt x="20618" y="19862"/>
                  <a:pt x="20178" y="20400"/>
                  <a:pt x="19636" y="20400"/>
                </a:cubicBezTo>
                <a:moveTo>
                  <a:pt x="19636" y="16800"/>
                </a:moveTo>
                <a:lnTo>
                  <a:pt x="7855" y="16800"/>
                </a:lnTo>
                <a:cubicBezTo>
                  <a:pt x="6770" y="16800"/>
                  <a:pt x="5891" y="17875"/>
                  <a:pt x="5891" y="19200"/>
                </a:cubicBezTo>
                <a:cubicBezTo>
                  <a:pt x="5891" y="20526"/>
                  <a:pt x="6770" y="21600"/>
                  <a:pt x="7855" y="21600"/>
                </a:cubicBezTo>
                <a:lnTo>
                  <a:pt x="19636" y="21600"/>
                </a:lnTo>
                <a:cubicBezTo>
                  <a:pt x="20721" y="21600"/>
                  <a:pt x="21600" y="20526"/>
                  <a:pt x="21600" y="19200"/>
                </a:cubicBezTo>
                <a:cubicBezTo>
                  <a:pt x="21600" y="17875"/>
                  <a:pt x="20721" y="16800"/>
                  <a:pt x="19636" y="16800"/>
                </a:cubicBezTo>
                <a:moveTo>
                  <a:pt x="7855" y="1201"/>
                </a:moveTo>
                <a:lnTo>
                  <a:pt x="19636" y="1201"/>
                </a:lnTo>
                <a:cubicBezTo>
                  <a:pt x="20178" y="1201"/>
                  <a:pt x="20618" y="1738"/>
                  <a:pt x="20618" y="2400"/>
                </a:cubicBezTo>
                <a:cubicBezTo>
                  <a:pt x="20618" y="3063"/>
                  <a:pt x="20178" y="3600"/>
                  <a:pt x="19636" y="3600"/>
                </a:cubicBezTo>
                <a:lnTo>
                  <a:pt x="7855" y="3600"/>
                </a:lnTo>
                <a:cubicBezTo>
                  <a:pt x="7313" y="3600"/>
                  <a:pt x="6873" y="3063"/>
                  <a:pt x="6873" y="2400"/>
                </a:cubicBezTo>
                <a:cubicBezTo>
                  <a:pt x="6873" y="1738"/>
                  <a:pt x="7313" y="1201"/>
                  <a:pt x="7855" y="1201"/>
                </a:cubicBezTo>
                <a:moveTo>
                  <a:pt x="7855" y="4800"/>
                </a:moveTo>
                <a:lnTo>
                  <a:pt x="19636" y="4800"/>
                </a:lnTo>
                <a:cubicBezTo>
                  <a:pt x="20721" y="4800"/>
                  <a:pt x="21600" y="3726"/>
                  <a:pt x="21600" y="2400"/>
                </a:cubicBezTo>
                <a:cubicBezTo>
                  <a:pt x="21600" y="1075"/>
                  <a:pt x="20721" y="1"/>
                  <a:pt x="19636" y="1"/>
                </a:cubicBezTo>
                <a:lnTo>
                  <a:pt x="7855" y="1"/>
                </a:lnTo>
                <a:cubicBezTo>
                  <a:pt x="6770" y="1"/>
                  <a:pt x="5891" y="1075"/>
                  <a:pt x="5891" y="2400"/>
                </a:cubicBezTo>
                <a:cubicBezTo>
                  <a:pt x="5891" y="3726"/>
                  <a:pt x="6770" y="4800"/>
                  <a:pt x="7855" y="4800"/>
                </a:cubicBezTo>
                <a:moveTo>
                  <a:pt x="1964" y="20400"/>
                </a:moveTo>
                <a:cubicBezTo>
                  <a:pt x="1422" y="20400"/>
                  <a:pt x="982" y="19862"/>
                  <a:pt x="982" y="19200"/>
                </a:cubicBezTo>
                <a:cubicBezTo>
                  <a:pt x="982" y="18538"/>
                  <a:pt x="1422" y="18000"/>
                  <a:pt x="1964" y="18000"/>
                </a:cubicBezTo>
                <a:cubicBezTo>
                  <a:pt x="2506" y="18000"/>
                  <a:pt x="2945" y="18538"/>
                  <a:pt x="2945" y="19200"/>
                </a:cubicBezTo>
                <a:cubicBezTo>
                  <a:pt x="2945" y="19862"/>
                  <a:pt x="2506" y="20400"/>
                  <a:pt x="1964" y="20400"/>
                </a:cubicBezTo>
                <a:moveTo>
                  <a:pt x="1964" y="16800"/>
                </a:moveTo>
                <a:cubicBezTo>
                  <a:pt x="879" y="16800"/>
                  <a:pt x="0" y="17875"/>
                  <a:pt x="0" y="19200"/>
                </a:cubicBezTo>
                <a:cubicBezTo>
                  <a:pt x="0" y="20526"/>
                  <a:pt x="879" y="21600"/>
                  <a:pt x="1964" y="21600"/>
                </a:cubicBezTo>
                <a:cubicBezTo>
                  <a:pt x="3048" y="21600"/>
                  <a:pt x="3927" y="20526"/>
                  <a:pt x="3927" y="19200"/>
                </a:cubicBezTo>
                <a:cubicBezTo>
                  <a:pt x="3927" y="17875"/>
                  <a:pt x="3048" y="16800"/>
                  <a:pt x="1964" y="168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1" name="Shape 2609"/>
          <p:cNvSpPr/>
          <p:nvPr/>
        </p:nvSpPr>
        <p:spPr>
          <a:xfrm>
            <a:off x="17481545"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1109" y="13200"/>
                </a:moveTo>
                <a:lnTo>
                  <a:pt x="5400" y="13200"/>
                </a:lnTo>
                <a:cubicBezTo>
                  <a:pt x="5129" y="13200"/>
                  <a:pt x="4909" y="13469"/>
                  <a:pt x="4909" y="13800"/>
                </a:cubicBezTo>
                <a:cubicBezTo>
                  <a:pt x="4909" y="14132"/>
                  <a:pt x="5129" y="14400"/>
                  <a:pt x="5400" y="14400"/>
                </a:cubicBezTo>
                <a:lnTo>
                  <a:pt x="21109" y="14400"/>
                </a:lnTo>
                <a:cubicBezTo>
                  <a:pt x="21380" y="14400"/>
                  <a:pt x="21600" y="14132"/>
                  <a:pt x="21600" y="13800"/>
                </a:cubicBezTo>
                <a:cubicBezTo>
                  <a:pt x="21600" y="13469"/>
                  <a:pt x="21380" y="13200"/>
                  <a:pt x="21109" y="13200"/>
                </a:cubicBezTo>
                <a:moveTo>
                  <a:pt x="21109" y="7200"/>
                </a:moveTo>
                <a:lnTo>
                  <a:pt x="5400" y="7200"/>
                </a:lnTo>
                <a:cubicBezTo>
                  <a:pt x="5129" y="7200"/>
                  <a:pt x="4909" y="7469"/>
                  <a:pt x="4909" y="7800"/>
                </a:cubicBezTo>
                <a:cubicBezTo>
                  <a:pt x="4909" y="8132"/>
                  <a:pt x="5129" y="8401"/>
                  <a:pt x="5400" y="8401"/>
                </a:cubicBezTo>
                <a:lnTo>
                  <a:pt x="21109" y="8401"/>
                </a:lnTo>
                <a:cubicBezTo>
                  <a:pt x="21380" y="8401"/>
                  <a:pt x="21600" y="8132"/>
                  <a:pt x="21600" y="7800"/>
                </a:cubicBezTo>
                <a:cubicBezTo>
                  <a:pt x="21600" y="7469"/>
                  <a:pt x="21380" y="7200"/>
                  <a:pt x="21109" y="7200"/>
                </a:cubicBezTo>
                <a:moveTo>
                  <a:pt x="1473" y="0"/>
                </a:moveTo>
                <a:cubicBezTo>
                  <a:pt x="659" y="0"/>
                  <a:pt x="0" y="807"/>
                  <a:pt x="0" y="1800"/>
                </a:cubicBezTo>
                <a:cubicBezTo>
                  <a:pt x="0" y="2794"/>
                  <a:pt x="659" y="3600"/>
                  <a:pt x="1473" y="3600"/>
                </a:cubicBezTo>
                <a:cubicBezTo>
                  <a:pt x="2286" y="3600"/>
                  <a:pt x="2945" y="2794"/>
                  <a:pt x="2945" y="1800"/>
                </a:cubicBezTo>
                <a:cubicBezTo>
                  <a:pt x="2945" y="807"/>
                  <a:pt x="2286" y="0"/>
                  <a:pt x="1473" y="0"/>
                </a:cubicBezTo>
                <a:moveTo>
                  <a:pt x="21109" y="19200"/>
                </a:moveTo>
                <a:lnTo>
                  <a:pt x="5400" y="19200"/>
                </a:lnTo>
                <a:cubicBezTo>
                  <a:pt x="5129" y="19200"/>
                  <a:pt x="4909" y="19469"/>
                  <a:pt x="4909" y="19800"/>
                </a:cubicBezTo>
                <a:cubicBezTo>
                  <a:pt x="4909" y="20132"/>
                  <a:pt x="5129" y="20400"/>
                  <a:pt x="5400" y="20400"/>
                </a:cubicBezTo>
                <a:lnTo>
                  <a:pt x="21109" y="20400"/>
                </a:lnTo>
                <a:cubicBezTo>
                  <a:pt x="21380" y="20400"/>
                  <a:pt x="21600" y="20132"/>
                  <a:pt x="21600" y="19800"/>
                </a:cubicBezTo>
                <a:cubicBezTo>
                  <a:pt x="21600" y="19469"/>
                  <a:pt x="21380" y="19200"/>
                  <a:pt x="21109" y="19200"/>
                </a:cubicBezTo>
                <a:moveTo>
                  <a:pt x="5400" y="2400"/>
                </a:moveTo>
                <a:lnTo>
                  <a:pt x="21109" y="2400"/>
                </a:lnTo>
                <a:cubicBezTo>
                  <a:pt x="21380" y="2400"/>
                  <a:pt x="21600" y="2132"/>
                  <a:pt x="21600" y="1800"/>
                </a:cubicBezTo>
                <a:cubicBezTo>
                  <a:pt x="21600" y="1469"/>
                  <a:pt x="21380" y="1200"/>
                  <a:pt x="21109" y="1200"/>
                </a:cubicBezTo>
                <a:lnTo>
                  <a:pt x="5400" y="1200"/>
                </a:lnTo>
                <a:cubicBezTo>
                  <a:pt x="5129" y="1200"/>
                  <a:pt x="4909" y="1469"/>
                  <a:pt x="4909" y="1800"/>
                </a:cubicBezTo>
                <a:cubicBezTo>
                  <a:pt x="4909" y="2132"/>
                  <a:pt x="5129" y="2400"/>
                  <a:pt x="5400" y="2400"/>
                </a:cubicBezTo>
                <a:moveTo>
                  <a:pt x="1473" y="18000"/>
                </a:moveTo>
                <a:cubicBezTo>
                  <a:pt x="659" y="18000"/>
                  <a:pt x="0" y="18806"/>
                  <a:pt x="0" y="19800"/>
                </a:cubicBezTo>
                <a:cubicBezTo>
                  <a:pt x="0" y="20794"/>
                  <a:pt x="659" y="21600"/>
                  <a:pt x="1473" y="21600"/>
                </a:cubicBezTo>
                <a:cubicBezTo>
                  <a:pt x="2286" y="21600"/>
                  <a:pt x="2945" y="20794"/>
                  <a:pt x="2945" y="19800"/>
                </a:cubicBezTo>
                <a:cubicBezTo>
                  <a:pt x="2945" y="18806"/>
                  <a:pt x="2286" y="18000"/>
                  <a:pt x="1473" y="18000"/>
                </a:cubicBezTo>
                <a:moveTo>
                  <a:pt x="1473" y="6000"/>
                </a:moveTo>
                <a:cubicBezTo>
                  <a:pt x="659" y="6000"/>
                  <a:pt x="0" y="6807"/>
                  <a:pt x="0" y="7800"/>
                </a:cubicBezTo>
                <a:cubicBezTo>
                  <a:pt x="0" y="8794"/>
                  <a:pt x="659" y="9600"/>
                  <a:pt x="1473" y="9600"/>
                </a:cubicBezTo>
                <a:cubicBezTo>
                  <a:pt x="2286" y="9600"/>
                  <a:pt x="2945" y="8794"/>
                  <a:pt x="2945" y="7800"/>
                </a:cubicBezTo>
                <a:cubicBezTo>
                  <a:pt x="2945" y="6807"/>
                  <a:pt x="2286" y="6000"/>
                  <a:pt x="1473" y="6000"/>
                </a:cubicBezTo>
                <a:moveTo>
                  <a:pt x="1473" y="12000"/>
                </a:moveTo>
                <a:cubicBezTo>
                  <a:pt x="659" y="12000"/>
                  <a:pt x="0" y="12807"/>
                  <a:pt x="0" y="13800"/>
                </a:cubicBezTo>
                <a:cubicBezTo>
                  <a:pt x="0" y="14794"/>
                  <a:pt x="659" y="15600"/>
                  <a:pt x="1473" y="15600"/>
                </a:cubicBezTo>
                <a:cubicBezTo>
                  <a:pt x="2286" y="15600"/>
                  <a:pt x="2945" y="14794"/>
                  <a:pt x="2945" y="13800"/>
                </a:cubicBezTo>
                <a:cubicBezTo>
                  <a:pt x="2945" y="12807"/>
                  <a:pt x="2286" y="12000"/>
                  <a:pt x="1473" y="120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2" name="Shape 2610"/>
          <p:cNvSpPr/>
          <p:nvPr/>
        </p:nvSpPr>
        <p:spPr>
          <a:xfrm>
            <a:off x="18173874"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20618" y="6000"/>
                </a:moveTo>
                <a:lnTo>
                  <a:pt x="982" y="6000"/>
                </a:lnTo>
                <a:lnTo>
                  <a:pt x="982" y="2399"/>
                </a:lnTo>
                <a:cubicBezTo>
                  <a:pt x="982" y="1737"/>
                  <a:pt x="1422" y="1200"/>
                  <a:pt x="1964" y="1200"/>
                </a:cubicBezTo>
                <a:lnTo>
                  <a:pt x="6873" y="1200"/>
                </a:lnTo>
                <a:cubicBezTo>
                  <a:pt x="8345" y="1200"/>
                  <a:pt x="8345" y="3600"/>
                  <a:pt x="10800" y="3600"/>
                </a:cubicBezTo>
                <a:lnTo>
                  <a:pt x="19636" y="3600"/>
                </a:lnTo>
                <a:cubicBezTo>
                  <a:pt x="20178" y="3600"/>
                  <a:pt x="20618" y="4137"/>
                  <a:pt x="20618" y="4800"/>
                </a:cubicBezTo>
                <a:cubicBezTo>
                  <a:pt x="20618" y="4800"/>
                  <a:pt x="20618" y="6000"/>
                  <a:pt x="20618" y="6000"/>
                </a:cubicBezTo>
                <a:close/>
                <a:moveTo>
                  <a:pt x="20618" y="19200"/>
                </a:moveTo>
                <a:cubicBezTo>
                  <a:pt x="20618" y="19863"/>
                  <a:pt x="20178" y="20400"/>
                  <a:pt x="19636" y="20400"/>
                </a:cubicBezTo>
                <a:lnTo>
                  <a:pt x="1964" y="20400"/>
                </a:lnTo>
                <a:cubicBezTo>
                  <a:pt x="1422" y="20400"/>
                  <a:pt x="982" y="19863"/>
                  <a:pt x="982" y="19200"/>
                </a:cubicBezTo>
                <a:lnTo>
                  <a:pt x="982" y="7200"/>
                </a:lnTo>
                <a:lnTo>
                  <a:pt x="20618" y="7200"/>
                </a:lnTo>
                <a:cubicBezTo>
                  <a:pt x="20618" y="7200"/>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800"/>
                </a:lnTo>
                <a:cubicBezTo>
                  <a:pt x="21600" y="3474"/>
                  <a:pt x="20721" y="2399"/>
                  <a:pt x="19636" y="239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3" name="Shape 2611"/>
          <p:cNvSpPr/>
          <p:nvPr/>
        </p:nvSpPr>
        <p:spPr>
          <a:xfrm>
            <a:off x="18866202" y="6797049"/>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9636" y="2161"/>
                </a:moveTo>
                <a:lnTo>
                  <a:pt x="13745" y="2161"/>
                </a:lnTo>
                <a:cubicBezTo>
                  <a:pt x="11782" y="2160"/>
                  <a:pt x="11782" y="0"/>
                  <a:pt x="9818" y="0"/>
                </a:cubicBezTo>
                <a:lnTo>
                  <a:pt x="5891" y="0"/>
                </a:lnTo>
                <a:cubicBezTo>
                  <a:pt x="4806" y="0"/>
                  <a:pt x="3927" y="967"/>
                  <a:pt x="3927" y="2161"/>
                </a:cubicBezTo>
                <a:lnTo>
                  <a:pt x="3927" y="2700"/>
                </a:lnTo>
                <a:cubicBezTo>
                  <a:pt x="3927" y="2999"/>
                  <a:pt x="4147" y="3240"/>
                  <a:pt x="4418" y="3240"/>
                </a:cubicBezTo>
                <a:cubicBezTo>
                  <a:pt x="4690" y="3240"/>
                  <a:pt x="4909" y="2999"/>
                  <a:pt x="4909" y="2700"/>
                </a:cubicBezTo>
                <a:lnTo>
                  <a:pt x="4909" y="2161"/>
                </a:lnTo>
                <a:cubicBezTo>
                  <a:pt x="4909" y="1564"/>
                  <a:pt x="5348" y="1080"/>
                  <a:pt x="5891" y="1080"/>
                </a:cubicBezTo>
                <a:lnTo>
                  <a:pt x="9818" y="1080"/>
                </a:lnTo>
                <a:cubicBezTo>
                  <a:pt x="11291" y="1080"/>
                  <a:pt x="11291" y="3239"/>
                  <a:pt x="13744" y="3240"/>
                </a:cubicBezTo>
                <a:lnTo>
                  <a:pt x="19636" y="3240"/>
                </a:lnTo>
                <a:cubicBezTo>
                  <a:pt x="20178" y="3240"/>
                  <a:pt x="20618" y="3724"/>
                  <a:pt x="20618" y="4321"/>
                </a:cubicBezTo>
                <a:lnTo>
                  <a:pt x="20618" y="15120"/>
                </a:lnTo>
                <a:cubicBezTo>
                  <a:pt x="20618" y="15717"/>
                  <a:pt x="20178" y="16200"/>
                  <a:pt x="19636" y="16200"/>
                </a:cubicBezTo>
                <a:lnTo>
                  <a:pt x="19145" y="16200"/>
                </a:lnTo>
                <a:cubicBezTo>
                  <a:pt x="18874" y="16200"/>
                  <a:pt x="18655" y="16442"/>
                  <a:pt x="18655" y="16740"/>
                </a:cubicBezTo>
                <a:cubicBezTo>
                  <a:pt x="18655" y="17039"/>
                  <a:pt x="18874" y="17280"/>
                  <a:pt x="19145" y="17280"/>
                </a:cubicBezTo>
                <a:lnTo>
                  <a:pt x="19636" y="17280"/>
                </a:lnTo>
                <a:cubicBezTo>
                  <a:pt x="20721" y="17280"/>
                  <a:pt x="21600" y="16314"/>
                  <a:pt x="21600" y="15120"/>
                </a:cubicBezTo>
                <a:lnTo>
                  <a:pt x="21600" y="4321"/>
                </a:lnTo>
                <a:cubicBezTo>
                  <a:pt x="21600" y="3127"/>
                  <a:pt x="20721" y="2161"/>
                  <a:pt x="19636" y="2161"/>
                </a:cubicBezTo>
                <a:moveTo>
                  <a:pt x="16691" y="9720"/>
                </a:moveTo>
                <a:lnTo>
                  <a:pt x="982" y="9720"/>
                </a:lnTo>
                <a:lnTo>
                  <a:pt x="982" y="6481"/>
                </a:lnTo>
                <a:cubicBezTo>
                  <a:pt x="982" y="5884"/>
                  <a:pt x="1421" y="5400"/>
                  <a:pt x="1964" y="5400"/>
                </a:cubicBezTo>
                <a:lnTo>
                  <a:pt x="5891" y="5400"/>
                </a:lnTo>
                <a:cubicBezTo>
                  <a:pt x="7364" y="5400"/>
                  <a:pt x="7364" y="7560"/>
                  <a:pt x="9818" y="7560"/>
                </a:cubicBezTo>
                <a:lnTo>
                  <a:pt x="15709" y="7560"/>
                </a:lnTo>
                <a:cubicBezTo>
                  <a:pt x="16251" y="7560"/>
                  <a:pt x="16691" y="8044"/>
                  <a:pt x="16691" y="8641"/>
                </a:cubicBezTo>
                <a:cubicBezTo>
                  <a:pt x="16691" y="8641"/>
                  <a:pt x="16691" y="9720"/>
                  <a:pt x="16691" y="9720"/>
                </a:cubicBezTo>
                <a:close/>
                <a:moveTo>
                  <a:pt x="16691" y="19440"/>
                </a:moveTo>
                <a:cubicBezTo>
                  <a:pt x="16691" y="20037"/>
                  <a:pt x="16251" y="20520"/>
                  <a:pt x="15709" y="20520"/>
                </a:cubicBezTo>
                <a:lnTo>
                  <a:pt x="1964" y="20520"/>
                </a:lnTo>
                <a:cubicBezTo>
                  <a:pt x="1421" y="20520"/>
                  <a:pt x="982" y="20037"/>
                  <a:pt x="982" y="19440"/>
                </a:cubicBezTo>
                <a:lnTo>
                  <a:pt x="982" y="10801"/>
                </a:lnTo>
                <a:lnTo>
                  <a:pt x="16691" y="10801"/>
                </a:lnTo>
                <a:cubicBezTo>
                  <a:pt x="16691" y="10801"/>
                  <a:pt x="16691" y="19440"/>
                  <a:pt x="16691" y="19440"/>
                </a:cubicBezTo>
                <a:close/>
                <a:moveTo>
                  <a:pt x="15709" y="6481"/>
                </a:moveTo>
                <a:lnTo>
                  <a:pt x="9818" y="6481"/>
                </a:lnTo>
                <a:cubicBezTo>
                  <a:pt x="7855" y="6480"/>
                  <a:pt x="7855" y="4320"/>
                  <a:pt x="5891" y="4320"/>
                </a:cubicBezTo>
                <a:lnTo>
                  <a:pt x="1964" y="4320"/>
                </a:lnTo>
                <a:cubicBezTo>
                  <a:pt x="879" y="4320"/>
                  <a:pt x="0" y="5287"/>
                  <a:pt x="0" y="6481"/>
                </a:cubicBezTo>
                <a:lnTo>
                  <a:pt x="0" y="19440"/>
                </a:lnTo>
                <a:cubicBezTo>
                  <a:pt x="0" y="20634"/>
                  <a:pt x="879" y="21600"/>
                  <a:pt x="1964" y="21600"/>
                </a:cubicBezTo>
                <a:lnTo>
                  <a:pt x="15709" y="21600"/>
                </a:lnTo>
                <a:cubicBezTo>
                  <a:pt x="16794" y="21600"/>
                  <a:pt x="17673" y="20634"/>
                  <a:pt x="17673" y="19440"/>
                </a:cubicBezTo>
                <a:lnTo>
                  <a:pt x="17673" y="8641"/>
                </a:lnTo>
                <a:cubicBezTo>
                  <a:pt x="17673" y="7447"/>
                  <a:pt x="16794" y="6481"/>
                  <a:pt x="15709" y="6481"/>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4" name="Shape 2612"/>
          <p:cNvSpPr/>
          <p:nvPr/>
        </p:nvSpPr>
        <p:spPr>
          <a:xfrm>
            <a:off x="19558531" y="6813533"/>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10800" y="13200"/>
                </a:moveTo>
                <a:cubicBezTo>
                  <a:pt x="11071" y="13200"/>
                  <a:pt x="11291" y="13469"/>
                  <a:pt x="11291" y="13800"/>
                </a:cubicBezTo>
                <a:cubicBezTo>
                  <a:pt x="11291" y="14132"/>
                  <a:pt x="11071" y="14400"/>
                  <a:pt x="10800" y="14400"/>
                </a:cubicBezTo>
                <a:cubicBezTo>
                  <a:pt x="10529" y="14400"/>
                  <a:pt x="10309" y="14132"/>
                  <a:pt x="10309" y="13800"/>
                </a:cubicBezTo>
                <a:cubicBezTo>
                  <a:pt x="10309" y="13469"/>
                  <a:pt x="10529" y="13200"/>
                  <a:pt x="10800" y="13200"/>
                </a:cubicBezTo>
                <a:moveTo>
                  <a:pt x="10800" y="15600"/>
                </a:moveTo>
                <a:cubicBezTo>
                  <a:pt x="11613" y="15600"/>
                  <a:pt x="12273" y="14794"/>
                  <a:pt x="12273" y="13800"/>
                </a:cubicBezTo>
                <a:cubicBezTo>
                  <a:pt x="12273" y="12806"/>
                  <a:pt x="11613" y="12000"/>
                  <a:pt x="10800" y="12000"/>
                </a:cubicBezTo>
                <a:cubicBezTo>
                  <a:pt x="9987" y="12000"/>
                  <a:pt x="9327" y="12806"/>
                  <a:pt x="9327" y="13800"/>
                </a:cubicBezTo>
                <a:cubicBezTo>
                  <a:pt x="9327" y="14794"/>
                  <a:pt x="9987" y="15600"/>
                  <a:pt x="10800" y="15600"/>
                </a:cubicBezTo>
                <a:moveTo>
                  <a:pt x="5400" y="13200"/>
                </a:moveTo>
                <a:cubicBezTo>
                  <a:pt x="5671" y="13200"/>
                  <a:pt x="5891" y="13469"/>
                  <a:pt x="5891" y="13800"/>
                </a:cubicBezTo>
                <a:cubicBezTo>
                  <a:pt x="5891" y="14132"/>
                  <a:pt x="5671" y="14400"/>
                  <a:pt x="5400" y="14400"/>
                </a:cubicBezTo>
                <a:cubicBezTo>
                  <a:pt x="5129" y="14400"/>
                  <a:pt x="4909" y="14132"/>
                  <a:pt x="4909" y="13800"/>
                </a:cubicBezTo>
                <a:cubicBezTo>
                  <a:pt x="4909" y="13469"/>
                  <a:pt x="5129" y="13200"/>
                  <a:pt x="5400" y="13200"/>
                </a:cubicBezTo>
                <a:moveTo>
                  <a:pt x="5400" y="15600"/>
                </a:moveTo>
                <a:cubicBezTo>
                  <a:pt x="6213" y="15600"/>
                  <a:pt x="6873" y="14794"/>
                  <a:pt x="6873" y="13800"/>
                </a:cubicBezTo>
                <a:cubicBezTo>
                  <a:pt x="6873" y="12806"/>
                  <a:pt x="6213" y="12000"/>
                  <a:pt x="5400" y="12000"/>
                </a:cubicBezTo>
                <a:cubicBezTo>
                  <a:pt x="4587" y="12000"/>
                  <a:pt x="3927" y="12806"/>
                  <a:pt x="3927" y="13800"/>
                </a:cubicBezTo>
                <a:cubicBezTo>
                  <a:pt x="3927" y="14794"/>
                  <a:pt x="4587" y="15600"/>
                  <a:pt x="5400" y="15600"/>
                </a:cubicBezTo>
                <a:moveTo>
                  <a:pt x="20618" y="6000"/>
                </a:moveTo>
                <a:lnTo>
                  <a:pt x="982" y="6000"/>
                </a:lnTo>
                <a:lnTo>
                  <a:pt x="982" y="2399"/>
                </a:lnTo>
                <a:cubicBezTo>
                  <a:pt x="982" y="1737"/>
                  <a:pt x="1421" y="1200"/>
                  <a:pt x="1964" y="1200"/>
                </a:cubicBezTo>
                <a:lnTo>
                  <a:pt x="6873" y="1200"/>
                </a:lnTo>
                <a:cubicBezTo>
                  <a:pt x="8345" y="1200"/>
                  <a:pt x="8345" y="3600"/>
                  <a:pt x="10800" y="3600"/>
                </a:cubicBezTo>
                <a:lnTo>
                  <a:pt x="19636" y="3600"/>
                </a:lnTo>
                <a:cubicBezTo>
                  <a:pt x="20178" y="3600"/>
                  <a:pt x="20618" y="4137"/>
                  <a:pt x="20618" y="4799"/>
                </a:cubicBezTo>
                <a:cubicBezTo>
                  <a:pt x="20618" y="4799"/>
                  <a:pt x="20618" y="6000"/>
                  <a:pt x="20618" y="6000"/>
                </a:cubicBezTo>
                <a:close/>
                <a:moveTo>
                  <a:pt x="20618" y="19200"/>
                </a:moveTo>
                <a:cubicBezTo>
                  <a:pt x="20618" y="19862"/>
                  <a:pt x="20178" y="20400"/>
                  <a:pt x="19636" y="20400"/>
                </a:cubicBezTo>
                <a:lnTo>
                  <a:pt x="1964" y="20400"/>
                </a:lnTo>
                <a:cubicBezTo>
                  <a:pt x="1421" y="20400"/>
                  <a:pt x="982" y="19862"/>
                  <a:pt x="982" y="19200"/>
                </a:cubicBezTo>
                <a:lnTo>
                  <a:pt x="982" y="7199"/>
                </a:lnTo>
                <a:lnTo>
                  <a:pt x="20618" y="7199"/>
                </a:lnTo>
                <a:cubicBezTo>
                  <a:pt x="20618" y="7199"/>
                  <a:pt x="20618" y="19200"/>
                  <a:pt x="20618" y="19200"/>
                </a:cubicBezTo>
                <a:close/>
                <a:moveTo>
                  <a:pt x="19636" y="2399"/>
                </a:moveTo>
                <a:lnTo>
                  <a:pt x="10800" y="2399"/>
                </a:lnTo>
                <a:cubicBezTo>
                  <a:pt x="8836" y="2399"/>
                  <a:pt x="8836" y="0"/>
                  <a:pt x="6873" y="0"/>
                </a:cubicBezTo>
                <a:lnTo>
                  <a:pt x="1964" y="0"/>
                </a:lnTo>
                <a:cubicBezTo>
                  <a:pt x="879" y="0"/>
                  <a:pt x="0" y="1074"/>
                  <a:pt x="0" y="2399"/>
                </a:cubicBezTo>
                <a:lnTo>
                  <a:pt x="0" y="19200"/>
                </a:lnTo>
                <a:cubicBezTo>
                  <a:pt x="0" y="20526"/>
                  <a:pt x="879" y="21600"/>
                  <a:pt x="1964" y="21600"/>
                </a:cubicBezTo>
                <a:lnTo>
                  <a:pt x="19636" y="21600"/>
                </a:lnTo>
                <a:cubicBezTo>
                  <a:pt x="20721" y="21600"/>
                  <a:pt x="21600" y="20526"/>
                  <a:pt x="21600" y="19200"/>
                </a:cubicBezTo>
                <a:lnTo>
                  <a:pt x="21600" y="4799"/>
                </a:lnTo>
                <a:cubicBezTo>
                  <a:pt x="21600" y="3474"/>
                  <a:pt x="20721" y="2399"/>
                  <a:pt x="19636" y="2399"/>
                </a:cubicBezTo>
                <a:moveTo>
                  <a:pt x="16200" y="13200"/>
                </a:moveTo>
                <a:cubicBezTo>
                  <a:pt x="16471" y="13200"/>
                  <a:pt x="16691" y="13469"/>
                  <a:pt x="16691" y="13800"/>
                </a:cubicBezTo>
                <a:cubicBezTo>
                  <a:pt x="16691" y="14132"/>
                  <a:pt x="16471" y="14400"/>
                  <a:pt x="16200" y="14400"/>
                </a:cubicBezTo>
                <a:cubicBezTo>
                  <a:pt x="15929" y="14400"/>
                  <a:pt x="15709" y="14132"/>
                  <a:pt x="15709" y="13800"/>
                </a:cubicBezTo>
                <a:cubicBezTo>
                  <a:pt x="15709" y="13469"/>
                  <a:pt x="15929" y="13200"/>
                  <a:pt x="16200" y="13200"/>
                </a:cubicBezTo>
                <a:moveTo>
                  <a:pt x="16200" y="15600"/>
                </a:moveTo>
                <a:cubicBezTo>
                  <a:pt x="17013" y="15600"/>
                  <a:pt x="17673" y="14794"/>
                  <a:pt x="17673" y="13800"/>
                </a:cubicBezTo>
                <a:cubicBezTo>
                  <a:pt x="17673" y="12806"/>
                  <a:pt x="17013" y="12000"/>
                  <a:pt x="16200" y="12000"/>
                </a:cubicBezTo>
                <a:cubicBezTo>
                  <a:pt x="15387" y="12000"/>
                  <a:pt x="14727" y="12806"/>
                  <a:pt x="14727" y="13800"/>
                </a:cubicBezTo>
                <a:cubicBezTo>
                  <a:pt x="14727" y="14794"/>
                  <a:pt x="15387" y="15600"/>
                  <a:pt x="16200" y="156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5" name="Shape 2613"/>
          <p:cNvSpPr/>
          <p:nvPr/>
        </p:nvSpPr>
        <p:spPr>
          <a:xfrm>
            <a:off x="20250860"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9636" y="1964"/>
                </a:moveTo>
                <a:lnTo>
                  <a:pt x="10800" y="1964"/>
                </a:lnTo>
                <a:cubicBezTo>
                  <a:pt x="8836" y="1964"/>
                  <a:pt x="8836" y="0"/>
                  <a:pt x="6873" y="0"/>
                </a:cubicBezTo>
                <a:lnTo>
                  <a:pt x="1964" y="0"/>
                </a:lnTo>
                <a:cubicBezTo>
                  <a:pt x="879" y="0"/>
                  <a:pt x="0" y="879"/>
                  <a:pt x="0" y="1964"/>
                </a:cubicBezTo>
                <a:lnTo>
                  <a:pt x="0" y="15709"/>
                </a:lnTo>
                <a:cubicBezTo>
                  <a:pt x="0" y="16794"/>
                  <a:pt x="879" y="17673"/>
                  <a:pt x="1964" y="17673"/>
                </a:cubicBezTo>
                <a:lnTo>
                  <a:pt x="6599" y="17673"/>
                </a:lnTo>
                <a:cubicBezTo>
                  <a:pt x="6257" y="17372"/>
                  <a:pt x="5941" y="17046"/>
                  <a:pt x="5656" y="16691"/>
                </a:cubicBezTo>
                <a:lnTo>
                  <a:pt x="1964" y="16691"/>
                </a:lnTo>
                <a:cubicBezTo>
                  <a:pt x="1422" y="16691"/>
                  <a:pt x="982" y="16252"/>
                  <a:pt x="982" y="15709"/>
                </a:cubicBezTo>
                <a:lnTo>
                  <a:pt x="982" y="5891"/>
                </a:lnTo>
                <a:lnTo>
                  <a:pt x="6599" y="5891"/>
                </a:lnTo>
                <a:cubicBezTo>
                  <a:pt x="7023" y="5517"/>
                  <a:pt x="7484" y="5185"/>
                  <a:pt x="7982" y="4909"/>
                </a:cubicBezTo>
                <a:lnTo>
                  <a:pt x="982" y="4909"/>
                </a:lnTo>
                <a:lnTo>
                  <a:pt x="982" y="1964"/>
                </a:lnTo>
                <a:cubicBezTo>
                  <a:pt x="982" y="1422"/>
                  <a:pt x="1422" y="982"/>
                  <a:pt x="1964" y="982"/>
                </a:cubicBezTo>
                <a:lnTo>
                  <a:pt x="6873" y="982"/>
                </a:lnTo>
                <a:cubicBezTo>
                  <a:pt x="8345" y="982"/>
                  <a:pt x="8345" y="2946"/>
                  <a:pt x="10800" y="2946"/>
                </a:cubicBezTo>
                <a:lnTo>
                  <a:pt x="19636" y="2946"/>
                </a:lnTo>
                <a:cubicBezTo>
                  <a:pt x="20178" y="2946"/>
                  <a:pt x="20618" y="3385"/>
                  <a:pt x="20618" y="3927"/>
                </a:cubicBezTo>
                <a:lnTo>
                  <a:pt x="20618" y="4909"/>
                </a:lnTo>
                <a:lnTo>
                  <a:pt x="15582" y="4909"/>
                </a:lnTo>
                <a:cubicBezTo>
                  <a:pt x="16080" y="5185"/>
                  <a:pt x="16541" y="5517"/>
                  <a:pt x="16965" y="5891"/>
                </a:cubicBezTo>
                <a:lnTo>
                  <a:pt x="20618" y="5891"/>
                </a:lnTo>
                <a:lnTo>
                  <a:pt x="20618" y="15709"/>
                </a:lnTo>
                <a:cubicBezTo>
                  <a:pt x="20618" y="16252"/>
                  <a:pt x="20178" y="16691"/>
                  <a:pt x="19636" y="16691"/>
                </a:cubicBezTo>
                <a:lnTo>
                  <a:pt x="18766" y="16691"/>
                </a:lnTo>
                <a:lnTo>
                  <a:pt x="19738" y="17663"/>
                </a:lnTo>
                <a:cubicBezTo>
                  <a:pt x="20774" y="17609"/>
                  <a:pt x="21600" y="16759"/>
                  <a:pt x="21600" y="15709"/>
                </a:cubicBezTo>
                <a:lnTo>
                  <a:pt x="21600" y="3927"/>
                </a:lnTo>
                <a:cubicBezTo>
                  <a:pt x="21600" y="2843"/>
                  <a:pt x="20721" y="1964"/>
                  <a:pt x="19636" y="1964"/>
                </a:cubicBezTo>
                <a:moveTo>
                  <a:pt x="11782" y="17673"/>
                </a:moveTo>
                <a:cubicBezTo>
                  <a:pt x="8529" y="17673"/>
                  <a:pt x="5891" y="15036"/>
                  <a:pt x="5891" y="11782"/>
                </a:cubicBezTo>
                <a:cubicBezTo>
                  <a:pt x="5891" y="8529"/>
                  <a:pt x="8529" y="5891"/>
                  <a:pt x="11782" y="5891"/>
                </a:cubicBezTo>
                <a:cubicBezTo>
                  <a:pt x="15035" y="5891"/>
                  <a:pt x="17673" y="8529"/>
                  <a:pt x="17673" y="11782"/>
                </a:cubicBezTo>
                <a:cubicBezTo>
                  <a:pt x="17673" y="15036"/>
                  <a:pt x="15035" y="17673"/>
                  <a:pt x="11782" y="17673"/>
                </a:cubicBezTo>
                <a:moveTo>
                  <a:pt x="16972" y="16278"/>
                </a:moveTo>
                <a:cubicBezTo>
                  <a:pt x="18018" y="15072"/>
                  <a:pt x="18655" y="13503"/>
                  <a:pt x="18655" y="11782"/>
                </a:cubicBezTo>
                <a:cubicBezTo>
                  <a:pt x="18655" y="7987"/>
                  <a:pt x="15578" y="4910"/>
                  <a:pt x="11782" y="4910"/>
                </a:cubicBezTo>
                <a:cubicBezTo>
                  <a:pt x="7986" y="4910"/>
                  <a:pt x="4909" y="7987"/>
                  <a:pt x="4909" y="11782"/>
                </a:cubicBezTo>
                <a:cubicBezTo>
                  <a:pt x="4909" y="15578"/>
                  <a:pt x="7986" y="18655"/>
                  <a:pt x="11782" y="18655"/>
                </a:cubicBezTo>
                <a:cubicBezTo>
                  <a:pt x="13503" y="18655"/>
                  <a:pt x="15072" y="18017"/>
                  <a:pt x="16278" y="16972"/>
                </a:cubicBezTo>
                <a:lnTo>
                  <a:pt x="16972" y="17666"/>
                </a:lnTo>
                <a:cubicBezTo>
                  <a:pt x="16969" y="17668"/>
                  <a:pt x="16967" y="17671"/>
                  <a:pt x="16965" y="17673"/>
                </a:cubicBezTo>
                <a:lnTo>
                  <a:pt x="16979" y="17673"/>
                </a:lnTo>
                <a:lnTo>
                  <a:pt x="20762" y="21457"/>
                </a:lnTo>
                <a:cubicBezTo>
                  <a:pt x="20851" y="21546"/>
                  <a:pt x="20974" y="21600"/>
                  <a:pt x="21109" y="21600"/>
                </a:cubicBezTo>
                <a:cubicBezTo>
                  <a:pt x="21380" y="21600"/>
                  <a:pt x="21600" y="21381"/>
                  <a:pt x="21600" y="21109"/>
                </a:cubicBezTo>
                <a:cubicBezTo>
                  <a:pt x="21600" y="20974"/>
                  <a:pt x="21545" y="20851"/>
                  <a:pt x="21456" y="20762"/>
                </a:cubicBezTo>
                <a:cubicBezTo>
                  <a:pt x="21456" y="20762"/>
                  <a:pt x="16972" y="16278"/>
                  <a:pt x="16972" y="16278"/>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6" name="Shape 2614"/>
          <p:cNvSpPr/>
          <p:nvPr/>
        </p:nvSpPr>
        <p:spPr>
          <a:xfrm>
            <a:off x="20943189" y="6780565"/>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7" name="Shape 2615"/>
          <p:cNvSpPr/>
          <p:nvPr/>
        </p:nvSpPr>
        <p:spPr>
          <a:xfrm>
            <a:off x="14712230"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7593" y="17878"/>
                </a:moveTo>
                <a:cubicBezTo>
                  <a:pt x="16514" y="16546"/>
                  <a:pt x="15177" y="15812"/>
                  <a:pt x="14084" y="15323"/>
                </a:cubicBezTo>
                <a:cubicBezTo>
                  <a:pt x="13842" y="15214"/>
                  <a:pt x="13687" y="15099"/>
                  <a:pt x="13598" y="14990"/>
                </a:cubicBezTo>
                <a:cubicBezTo>
                  <a:pt x="15238" y="14959"/>
                  <a:pt x="16521" y="14237"/>
                  <a:pt x="16581" y="14203"/>
                </a:cubicBezTo>
                <a:cubicBezTo>
                  <a:pt x="16751" y="14106"/>
                  <a:pt x="16846" y="13918"/>
                  <a:pt x="16826" y="13724"/>
                </a:cubicBezTo>
                <a:cubicBezTo>
                  <a:pt x="16807" y="13546"/>
                  <a:pt x="16693" y="13394"/>
                  <a:pt x="16530" y="13325"/>
                </a:cubicBezTo>
                <a:cubicBezTo>
                  <a:pt x="16461" y="13275"/>
                  <a:pt x="15663" y="12629"/>
                  <a:pt x="15663" y="9051"/>
                </a:cubicBezTo>
                <a:cubicBezTo>
                  <a:pt x="15663" y="5000"/>
                  <a:pt x="14115" y="2945"/>
                  <a:pt x="11061" y="2945"/>
                </a:cubicBezTo>
                <a:cubicBezTo>
                  <a:pt x="8481" y="2945"/>
                  <a:pt x="5845" y="3642"/>
                  <a:pt x="5845" y="8806"/>
                </a:cubicBezTo>
                <a:cubicBezTo>
                  <a:pt x="5845" y="12555"/>
                  <a:pt x="5219" y="13278"/>
                  <a:pt x="5122" y="13367"/>
                </a:cubicBezTo>
                <a:cubicBezTo>
                  <a:pt x="4957" y="13416"/>
                  <a:pt x="4826" y="13551"/>
                  <a:pt x="4784" y="13723"/>
                </a:cubicBezTo>
                <a:cubicBezTo>
                  <a:pt x="4734" y="13935"/>
                  <a:pt x="4828" y="14153"/>
                  <a:pt x="5015" y="14262"/>
                </a:cubicBezTo>
                <a:cubicBezTo>
                  <a:pt x="6396" y="15064"/>
                  <a:pt x="7482" y="15136"/>
                  <a:pt x="8065" y="15091"/>
                </a:cubicBezTo>
                <a:cubicBezTo>
                  <a:pt x="7994" y="15151"/>
                  <a:pt x="7850" y="15241"/>
                  <a:pt x="7564" y="15335"/>
                </a:cubicBezTo>
                <a:cubicBezTo>
                  <a:pt x="6211" y="15776"/>
                  <a:pt x="4766" y="16807"/>
                  <a:pt x="3958" y="17834"/>
                </a:cubicBezTo>
                <a:cubicBezTo>
                  <a:pt x="2125" y="16050"/>
                  <a:pt x="982" y="13560"/>
                  <a:pt x="982" y="10800"/>
                </a:cubicBezTo>
                <a:cubicBezTo>
                  <a:pt x="982" y="5377"/>
                  <a:pt x="5377" y="982"/>
                  <a:pt x="10800" y="982"/>
                </a:cubicBezTo>
                <a:cubicBezTo>
                  <a:pt x="16222" y="982"/>
                  <a:pt x="20618" y="5377"/>
                  <a:pt x="20618" y="10800"/>
                </a:cubicBezTo>
                <a:cubicBezTo>
                  <a:pt x="20618" y="13584"/>
                  <a:pt x="19454" y="16092"/>
                  <a:pt x="17593" y="17878"/>
                </a:cubicBezTo>
                <a:moveTo>
                  <a:pt x="10800" y="20618"/>
                </a:moveTo>
                <a:cubicBezTo>
                  <a:pt x="8489" y="20618"/>
                  <a:pt x="6370" y="19815"/>
                  <a:pt x="4693" y="18480"/>
                </a:cubicBezTo>
                <a:cubicBezTo>
                  <a:pt x="5360" y="17604"/>
                  <a:pt x="6693" y="16652"/>
                  <a:pt x="7869" y="16268"/>
                </a:cubicBezTo>
                <a:cubicBezTo>
                  <a:pt x="8578" y="16037"/>
                  <a:pt x="8988" y="15688"/>
                  <a:pt x="9087" y="15232"/>
                </a:cubicBezTo>
                <a:cubicBezTo>
                  <a:pt x="9214" y="14656"/>
                  <a:pt x="8775" y="14230"/>
                  <a:pt x="8725" y="14183"/>
                </a:cubicBezTo>
                <a:cubicBezTo>
                  <a:pt x="8597" y="14065"/>
                  <a:pt x="8412" y="14025"/>
                  <a:pt x="8246" y="14075"/>
                </a:cubicBezTo>
                <a:cubicBezTo>
                  <a:pt x="8208" y="14086"/>
                  <a:pt x="7406" y="14309"/>
                  <a:pt x="6089" y="13714"/>
                </a:cubicBezTo>
                <a:cubicBezTo>
                  <a:pt x="6486" y="13026"/>
                  <a:pt x="6826" y="11618"/>
                  <a:pt x="6826" y="8806"/>
                </a:cubicBezTo>
                <a:cubicBezTo>
                  <a:pt x="6826" y="4301"/>
                  <a:pt x="8829" y="3928"/>
                  <a:pt x="11061" y="3928"/>
                </a:cubicBezTo>
                <a:cubicBezTo>
                  <a:pt x="12615" y="3928"/>
                  <a:pt x="14681" y="4458"/>
                  <a:pt x="14681" y="9051"/>
                </a:cubicBezTo>
                <a:cubicBezTo>
                  <a:pt x="14681" y="11662"/>
                  <a:pt x="15092" y="12966"/>
                  <a:pt x="15499" y="13617"/>
                </a:cubicBezTo>
                <a:cubicBezTo>
                  <a:pt x="14943" y="13829"/>
                  <a:pt x="14058" y="14076"/>
                  <a:pt x="13097" y="13993"/>
                </a:cubicBezTo>
                <a:cubicBezTo>
                  <a:pt x="12883" y="13971"/>
                  <a:pt x="12690" y="14092"/>
                  <a:pt x="12605" y="14285"/>
                </a:cubicBezTo>
                <a:cubicBezTo>
                  <a:pt x="12420" y="14704"/>
                  <a:pt x="12408" y="15649"/>
                  <a:pt x="13683" y="16219"/>
                </a:cubicBezTo>
                <a:cubicBezTo>
                  <a:pt x="14677" y="16664"/>
                  <a:pt x="15893" y="17331"/>
                  <a:pt x="16850" y="18522"/>
                </a:cubicBezTo>
                <a:cubicBezTo>
                  <a:pt x="15182" y="19831"/>
                  <a:pt x="13085" y="20618"/>
                  <a:pt x="10800" y="20618"/>
                </a:cubicBezTo>
                <a:moveTo>
                  <a:pt x="10800" y="0"/>
                </a:moveTo>
                <a:cubicBezTo>
                  <a:pt x="4835" y="0"/>
                  <a:pt x="0" y="4836"/>
                  <a:pt x="0" y="10800"/>
                </a:cubicBezTo>
                <a:cubicBezTo>
                  <a:pt x="0" y="16765"/>
                  <a:pt x="4835" y="21600"/>
                  <a:pt x="10800" y="21600"/>
                </a:cubicBezTo>
                <a:cubicBezTo>
                  <a:pt x="16764" y="21600"/>
                  <a:pt x="21600" y="16765"/>
                  <a:pt x="21600" y="10800"/>
                </a:cubicBezTo>
                <a:cubicBezTo>
                  <a:pt x="21600" y="4836"/>
                  <a:pt x="16764" y="0"/>
                  <a:pt x="10800" y="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8" name="Shape 2616"/>
          <p:cNvSpPr/>
          <p:nvPr/>
        </p:nvSpPr>
        <p:spPr>
          <a:xfrm>
            <a:off x="15404559" y="7489378"/>
            <a:ext cx="362648" cy="329680"/>
          </a:xfrm>
          <a:custGeom>
            <a:avLst/>
            <a:gdLst/>
            <a:ahLst/>
            <a:cxnLst>
              <a:cxn ang="0">
                <a:pos x="wd2" y="hd2"/>
              </a:cxn>
              <a:cxn ang="5400000">
                <a:pos x="wd2" y="hd2"/>
              </a:cxn>
              <a:cxn ang="10800000">
                <a:pos x="wd2" y="hd2"/>
              </a:cxn>
              <a:cxn ang="16200000">
                <a:pos x="wd2" y="hd2"/>
              </a:cxn>
            </a:cxnLst>
            <a:rect l="0" t="0" r="r" b="b"/>
            <a:pathLst>
              <a:path w="21600" h="21600" extrusionOk="0">
                <a:moveTo>
                  <a:pt x="1016" y="20520"/>
                </a:moveTo>
                <a:cubicBezTo>
                  <a:pt x="1258" y="18675"/>
                  <a:pt x="2752" y="17923"/>
                  <a:pt x="4191" y="17361"/>
                </a:cubicBezTo>
                <a:cubicBezTo>
                  <a:pt x="5156" y="17087"/>
                  <a:pt x="6884" y="15971"/>
                  <a:pt x="6884" y="13567"/>
                </a:cubicBezTo>
                <a:cubicBezTo>
                  <a:pt x="6884" y="11510"/>
                  <a:pt x="6113" y="10507"/>
                  <a:pt x="5698" y="9969"/>
                </a:cubicBezTo>
                <a:cubicBezTo>
                  <a:pt x="5646" y="9902"/>
                  <a:pt x="5599" y="9842"/>
                  <a:pt x="5562" y="9786"/>
                </a:cubicBezTo>
                <a:cubicBezTo>
                  <a:pt x="5550" y="9769"/>
                  <a:pt x="5538" y="9752"/>
                  <a:pt x="5526" y="9735"/>
                </a:cubicBezTo>
                <a:cubicBezTo>
                  <a:pt x="5491" y="9662"/>
                  <a:pt x="5297" y="9177"/>
                  <a:pt x="5553" y="8011"/>
                </a:cubicBezTo>
                <a:cubicBezTo>
                  <a:pt x="5604" y="7777"/>
                  <a:pt x="5583" y="7531"/>
                  <a:pt x="5493" y="7312"/>
                </a:cubicBezTo>
                <a:cubicBezTo>
                  <a:pt x="5249" y="6721"/>
                  <a:pt x="4603" y="5151"/>
                  <a:pt x="5035" y="3988"/>
                </a:cubicBezTo>
                <a:cubicBezTo>
                  <a:pt x="5619" y="2411"/>
                  <a:pt x="6140" y="2099"/>
                  <a:pt x="7085" y="1642"/>
                </a:cubicBezTo>
                <a:cubicBezTo>
                  <a:pt x="7132" y="1619"/>
                  <a:pt x="7177" y="1592"/>
                  <a:pt x="7220" y="1562"/>
                </a:cubicBezTo>
                <a:cubicBezTo>
                  <a:pt x="7458" y="1393"/>
                  <a:pt x="8233" y="1080"/>
                  <a:pt x="9029" y="1080"/>
                </a:cubicBezTo>
                <a:cubicBezTo>
                  <a:pt x="9467" y="1080"/>
                  <a:pt x="9840" y="1172"/>
                  <a:pt x="10137" y="1353"/>
                </a:cubicBezTo>
                <a:cubicBezTo>
                  <a:pt x="10491" y="1569"/>
                  <a:pt x="10825" y="1968"/>
                  <a:pt x="11308" y="3213"/>
                </a:cubicBezTo>
                <a:cubicBezTo>
                  <a:pt x="11991" y="4974"/>
                  <a:pt x="11820" y="6477"/>
                  <a:pt x="11347" y="7186"/>
                </a:cubicBezTo>
                <a:cubicBezTo>
                  <a:pt x="11175" y="7442"/>
                  <a:pt x="11116" y="7769"/>
                  <a:pt x="11184" y="8078"/>
                </a:cubicBezTo>
                <a:cubicBezTo>
                  <a:pt x="11422" y="9164"/>
                  <a:pt x="11247" y="9602"/>
                  <a:pt x="11210" y="9679"/>
                </a:cubicBezTo>
                <a:cubicBezTo>
                  <a:pt x="11181" y="9712"/>
                  <a:pt x="11153" y="9748"/>
                  <a:pt x="11129" y="9786"/>
                </a:cubicBezTo>
                <a:cubicBezTo>
                  <a:pt x="11091" y="9842"/>
                  <a:pt x="11044" y="9902"/>
                  <a:pt x="10992" y="9969"/>
                </a:cubicBezTo>
                <a:cubicBezTo>
                  <a:pt x="10578" y="10507"/>
                  <a:pt x="9806" y="11510"/>
                  <a:pt x="9806" y="13567"/>
                </a:cubicBezTo>
                <a:cubicBezTo>
                  <a:pt x="9806" y="15972"/>
                  <a:pt x="11535" y="17087"/>
                  <a:pt x="12500" y="17361"/>
                </a:cubicBezTo>
                <a:cubicBezTo>
                  <a:pt x="13925" y="17916"/>
                  <a:pt x="15432" y="18665"/>
                  <a:pt x="15675" y="20520"/>
                </a:cubicBezTo>
                <a:cubicBezTo>
                  <a:pt x="15675" y="20520"/>
                  <a:pt x="1016" y="20520"/>
                  <a:pt x="1016" y="20520"/>
                </a:cubicBezTo>
                <a:close/>
                <a:moveTo>
                  <a:pt x="12782" y="16326"/>
                </a:moveTo>
                <a:cubicBezTo>
                  <a:pt x="12782" y="16326"/>
                  <a:pt x="10788" y="15813"/>
                  <a:pt x="10788" y="13567"/>
                </a:cubicBezTo>
                <a:cubicBezTo>
                  <a:pt x="10788" y="11595"/>
                  <a:pt x="11607" y="10900"/>
                  <a:pt x="11923" y="10420"/>
                </a:cubicBezTo>
                <a:cubicBezTo>
                  <a:pt x="11923" y="10420"/>
                  <a:pt x="12573" y="9806"/>
                  <a:pt x="12138" y="7825"/>
                </a:cubicBezTo>
                <a:cubicBezTo>
                  <a:pt x="12863" y="6740"/>
                  <a:pt x="12999" y="4821"/>
                  <a:pt x="12211" y="2789"/>
                </a:cubicBezTo>
                <a:cubicBezTo>
                  <a:pt x="11716" y="1514"/>
                  <a:pt x="11279" y="815"/>
                  <a:pt x="10613" y="409"/>
                </a:cubicBezTo>
                <a:cubicBezTo>
                  <a:pt x="10124" y="111"/>
                  <a:pt x="9569" y="0"/>
                  <a:pt x="9029" y="0"/>
                </a:cubicBezTo>
                <a:cubicBezTo>
                  <a:pt x="8023" y="0"/>
                  <a:pt x="7070" y="384"/>
                  <a:pt x="6690" y="653"/>
                </a:cubicBezTo>
                <a:cubicBezTo>
                  <a:pt x="5576" y="1192"/>
                  <a:pt x="4828" y="1688"/>
                  <a:pt x="4126" y="3579"/>
                </a:cubicBezTo>
                <a:cubicBezTo>
                  <a:pt x="3556" y="5114"/>
                  <a:pt x="4241" y="6891"/>
                  <a:pt x="4598" y="7757"/>
                </a:cubicBezTo>
                <a:cubicBezTo>
                  <a:pt x="4163" y="9739"/>
                  <a:pt x="4767" y="10420"/>
                  <a:pt x="4767" y="10420"/>
                </a:cubicBezTo>
                <a:cubicBezTo>
                  <a:pt x="5083" y="10900"/>
                  <a:pt x="5903" y="11595"/>
                  <a:pt x="5903" y="13567"/>
                </a:cubicBezTo>
                <a:cubicBezTo>
                  <a:pt x="5903" y="15813"/>
                  <a:pt x="3909" y="16326"/>
                  <a:pt x="3909" y="16326"/>
                </a:cubicBezTo>
                <a:cubicBezTo>
                  <a:pt x="2642" y="16817"/>
                  <a:pt x="0" y="17821"/>
                  <a:pt x="0" y="21060"/>
                </a:cubicBezTo>
                <a:cubicBezTo>
                  <a:pt x="0" y="21060"/>
                  <a:pt x="0" y="21600"/>
                  <a:pt x="491" y="21600"/>
                </a:cubicBezTo>
                <a:lnTo>
                  <a:pt x="16200" y="21600"/>
                </a:lnTo>
                <a:cubicBezTo>
                  <a:pt x="16691" y="21600"/>
                  <a:pt x="16691" y="21060"/>
                  <a:pt x="16691" y="21060"/>
                </a:cubicBezTo>
                <a:cubicBezTo>
                  <a:pt x="16691" y="17821"/>
                  <a:pt x="14048" y="16817"/>
                  <a:pt x="12782" y="16326"/>
                </a:cubicBezTo>
                <a:moveTo>
                  <a:pt x="18035" y="15774"/>
                </a:moveTo>
                <a:cubicBezTo>
                  <a:pt x="18035" y="15774"/>
                  <a:pt x="16217" y="15312"/>
                  <a:pt x="16217" y="13291"/>
                </a:cubicBezTo>
                <a:cubicBezTo>
                  <a:pt x="16217" y="11515"/>
                  <a:pt x="17087" y="10890"/>
                  <a:pt x="17376" y="10458"/>
                </a:cubicBezTo>
                <a:cubicBezTo>
                  <a:pt x="17376" y="10458"/>
                  <a:pt x="17968" y="9906"/>
                  <a:pt x="17572" y="8122"/>
                </a:cubicBezTo>
                <a:cubicBezTo>
                  <a:pt x="18232" y="7146"/>
                  <a:pt x="18387" y="5419"/>
                  <a:pt x="17669" y="3590"/>
                </a:cubicBezTo>
                <a:cubicBezTo>
                  <a:pt x="17218" y="2442"/>
                  <a:pt x="16666" y="1814"/>
                  <a:pt x="16059" y="1449"/>
                </a:cubicBezTo>
                <a:cubicBezTo>
                  <a:pt x="15612" y="1180"/>
                  <a:pt x="15107" y="1081"/>
                  <a:pt x="14614" y="1081"/>
                </a:cubicBezTo>
                <a:cubicBezTo>
                  <a:pt x="13880" y="1081"/>
                  <a:pt x="13182" y="1301"/>
                  <a:pt x="12753" y="1514"/>
                </a:cubicBezTo>
                <a:cubicBezTo>
                  <a:pt x="12878" y="1781"/>
                  <a:pt x="12997" y="2064"/>
                  <a:pt x="13115" y="2366"/>
                </a:cubicBezTo>
                <a:cubicBezTo>
                  <a:pt x="13131" y="2409"/>
                  <a:pt x="13143" y="2453"/>
                  <a:pt x="13159" y="2496"/>
                </a:cubicBezTo>
                <a:cubicBezTo>
                  <a:pt x="13436" y="2360"/>
                  <a:pt x="13994" y="2160"/>
                  <a:pt x="14614" y="2160"/>
                </a:cubicBezTo>
                <a:cubicBezTo>
                  <a:pt x="15001" y="2160"/>
                  <a:pt x="15328" y="2239"/>
                  <a:pt x="15588" y="2396"/>
                </a:cubicBezTo>
                <a:cubicBezTo>
                  <a:pt x="15893" y="2579"/>
                  <a:pt x="16347" y="2947"/>
                  <a:pt x="16767" y="4019"/>
                </a:cubicBezTo>
                <a:cubicBezTo>
                  <a:pt x="17366" y="5541"/>
                  <a:pt x="17207" y="6853"/>
                  <a:pt x="16784" y="7478"/>
                </a:cubicBezTo>
                <a:cubicBezTo>
                  <a:pt x="16610" y="7736"/>
                  <a:pt x="16549" y="8067"/>
                  <a:pt x="16618" y="8379"/>
                </a:cubicBezTo>
                <a:cubicBezTo>
                  <a:pt x="16817" y="9273"/>
                  <a:pt x="16689" y="9648"/>
                  <a:pt x="16656" y="9723"/>
                </a:cubicBezTo>
                <a:cubicBezTo>
                  <a:pt x="16631" y="9754"/>
                  <a:pt x="16607" y="9786"/>
                  <a:pt x="16584" y="9820"/>
                </a:cubicBezTo>
                <a:cubicBezTo>
                  <a:pt x="16565" y="9848"/>
                  <a:pt x="16497" y="9929"/>
                  <a:pt x="16447" y="9988"/>
                </a:cubicBezTo>
                <a:cubicBezTo>
                  <a:pt x="16023" y="10488"/>
                  <a:pt x="15236" y="11419"/>
                  <a:pt x="15236" y="13291"/>
                </a:cubicBezTo>
                <a:cubicBezTo>
                  <a:pt x="15236" y="15520"/>
                  <a:pt x="16851" y="16555"/>
                  <a:pt x="17757" y="16810"/>
                </a:cubicBezTo>
                <a:cubicBezTo>
                  <a:pt x="19050" y="17307"/>
                  <a:pt x="20311" y="17926"/>
                  <a:pt x="20570" y="19440"/>
                </a:cubicBezTo>
                <a:lnTo>
                  <a:pt x="17464" y="19440"/>
                </a:lnTo>
                <a:cubicBezTo>
                  <a:pt x="17553" y="19773"/>
                  <a:pt x="17615" y="20132"/>
                  <a:pt x="17645" y="20520"/>
                </a:cubicBezTo>
                <a:lnTo>
                  <a:pt x="21152" y="20520"/>
                </a:lnTo>
                <a:cubicBezTo>
                  <a:pt x="21600" y="20520"/>
                  <a:pt x="21600" y="20034"/>
                  <a:pt x="21600" y="20034"/>
                </a:cubicBezTo>
                <a:cubicBezTo>
                  <a:pt x="21600" y="17119"/>
                  <a:pt x="19191" y="16215"/>
                  <a:pt x="18035" y="1577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89" name="Shape 2617"/>
          <p:cNvSpPr/>
          <p:nvPr/>
        </p:nvSpPr>
        <p:spPr>
          <a:xfrm>
            <a:off x="16096887" y="7505862"/>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4457" y="20400"/>
                </a:moveTo>
                <a:cubicBezTo>
                  <a:pt x="4686" y="18711"/>
                  <a:pt x="5897" y="18036"/>
                  <a:pt x="7134" y="17493"/>
                </a:cubicBezTo>
                <a:lnTo>
                  <a:pt x="7173" y="17477"/>
                </a:lnTo>
                <a:cubicBezTo>
                  <a:pt x="8055" y="17190"/>
                  <a:pt x="9626" y="16039"/>
                  <a:pt x="9626" y="13569"/>
                </a:cubicBezTo>
                <a:cubicBezTo>
                  <a:pt x="9626" y="11474"/>
                  <a:pt x="8932" y="10452"/>
                  <a:pt x="8558" y="9902"/>
                </a:cubicBezTo>
                <a:cubicBezTo>
                  <a:pt x="8484" y="9791"/>
                  <a:pt x="8394" y="9649"/>
                  <a:pt x="8414" y="9680"/>
                </a:cubicBezTo>
                <a:cubicBezTo>
                  <a:pt x="8384" y="9599"/>
                  <a:pt x="8237" y="9129"/>
                  <a:pt x="8449" y="8035"/>
                </a:cubicBezTo>
                <a:cubicBezTo>
                  <a:pt x="8549" y="7522"/>
                  <a:pt x="8380" y="7241"/>
                  <a:pt x="8380" y="7241"/>
                </a:cubicBezTo>
                <a:cubicBezTo>
                  <a:pt x="8112" y="6505"/>
                  <a:pt x="7614" y="5133"/>
                  <a:pt x="7988" y="4025"/>
                </a:cubicBezTo>
                <a:cubicBezTo>
                  <a:pt x="8490" y="2492"/>
                  <a:pt x="8935" y="2190"/>
                  <a:pt x="9741" y="1747"/>
                </a:cubicBezTo>
                <a:cubicBezTo>
                  <a:pt x="9788" y="1721"/>
                  <a:pt x="9834" y="1691"/>
                  <a:pt x="9877" y="1657"/>
                </a:cubicBezTo>
                <a:cubicBezTo>
                  <a:pt x="10029" y="1535"/>
                  <a:pt x="10674" y="1200"/>
                  <a:pt x="11403" y="1200"/>
                </a:cubicBezTo>
                <a:cubicBezTo>
                  <a:pt x="11768" y="1200"/>
                  <a:pt x="12075" y="1285"/>
                  <a:pt x="12318" y="1454"/>
                </a:cubicBezTo>
                <a:cubicBezTo>
                  <a:pt x="12610" y="1655"/>
                  <a:pt x="12890" y="2039"/>
                  <a:pt x="13313" y="3271"/>
                </a:cubicBezTo>
                <a:cubicBezTo>
                  <a:pt x="14101" y="5469"/>
                  <a:pt x="13602" y="6698"/>
                  <a:pt x="13350" y="7124"/>
                </a:cubicBezTo>
                <a:cubicBezTo>
                  <a:pt x="13183" y="7407"/>
                  <a:pt x="13126" y="7764"/>
                  <a:pt x="13191" y="8102"/>
                </a:cubicBezTo>
                <a:cubicBezTo>
                  <a:pt x="13386" y="9109"/>
                  <a:pt x="13260" y="9534"/>
                  <a:pt x="13227" y="9619"/>
                </a:cubicBezTo>
                <a:cubicBezTo>
                  <a:pt x="13219" y="9631"/>
                  <a:pt x="13101" y="9814"/>
                  <a:pt x="13041" y="9902"/>
                </a:cubicBezTo>
                <a:cubicBezTo>
                  <a:pt x="12668" y="10452"/>
                  <a:pt x="11973" y="11474"/>
                  <a:pt x="11973" y="13569"/>
                </a:cubicBezTo>
                <a:cubicBezTo>
                  <a:pt x="11973" y="16039"/>
                  <a:pt x="13545" y="17190"/>
                  <a:pt x="14427" y="17477"/>
                </a:cubicBezTo>
                <a:lnTo>
                  <a:pt x="14466" y="17493"/>
                </a:lnTo>
                <a:cubicBezTo>
                  <a:pt x="15703" y="18036"/>
                  <a:pt x="16914" y="18711"/>
                  <a:pt x="17143" y="20400"/>
                </a:cubicBezTo>
                <a:cubicBezTo>
                  <a:pt x="17143" y="20400"/>
                  <a:pt x="4457" y="20400"/>
                  <a:pt x="4457" y="20400"/>
                </a:cubicBezTo>
                <a:close/>
                <a:moveTo>
                  <a:pt x="14715" y="16328"/>
                </a:moveTo>
                <a:cubicBezTo>
                  <a:pt x="14715" y="16328"/>
                  <a:pt x="12955" y="15815"/>
                  <a:pt x="12955" y="13569"/>
                </a:cubicBezTo>
                <a:cubicBezTo>
                  <a:pt x="12955" y="11596"/>
                  <a:pt x="13678" y="10901"/>
                  <a:pt x="13957" y="10421"/>
                </a:cubicBezTo>
                <a:cubicBezTo>
                  <a:pt x="13957" y="10421"/>
                  <a:pt x="14531" y="9807"/>
                  <a:pt x="14146" y="7826"/>
                </a:cubicBezTo>
                <a:cubicBezTo>
                  <a:pt x="14787" y="6740"/>
                  <a:pt x="14995" y="4972"/>
                  <a:pt x="14211" y="2789"/>
                </a:cubicBezTo>
                <a:cubicBezTo>
                  <a:pt x="13774" y="1514"/>
                  <a:pt x="13389" y="815"/>
                  <a:pt x="12801" y="409"/>
                </a:cubicBezTo>
                <a:cubicBezTo>
                  <a:pt x="12370" y="110"/>
                  <a:pt x="11880" y="0"/>
                  <a:pt x="11403" y="0"/>
                </a:cubicBezTo>
                <a:cubicBezTo>
                  <a:pt x="10516" y="0"/>
                  <a:pt x="9675" y="384"/>
                  <a:pt x="9339" y="653"/>
                </a:cubicBezTo>
                <a:cubicBezTo>
                  <a:pt x="8357" y="1192"/>
                  <a:pt x="7697" y="1688"/>
                  <a:pt x="7077" y="3579"/>
                </a:cubicBezTo>
                <a:cubicBezTo>
                  <a:pt x="6540" y="5168"/>
                  <a:pt x="7179" y="6892"/>
                  <a:pt x="7494" y="7758"/>
                </a:cubicBezTo>
                <a:cubicBezTo>
                  <a:pt x="7110" y="9740"/>
                  <a:pt x="7642" y="10421"/>
                  <a:pt x="7642" y="10421"/>
                </a:cubicBezTo>
                <a:cubicBezTo>
                  <a:pt x="7922" y="10901"/>
                  <a:pt x="8644" y="11596"/>
                  <a:pt x="8644" y="13569"/>
                </a:cubicBezTo>
                <a:cubicBezTo>
                  <a:pt x="8644" y="15815"/>
                  <a:pt x="6885" y="16328"/>
                  <a:pt x="6885" y="16328"/>
                </a:cubicBezTo>
                <a:cubicBezTo>
                  <a:pt x="5768" y="16819"/>
                  <a:pt x="3436" y="17760"/>
                  <a:pt x="3436" y="21000"/>
                </a:cubicBezTo>
                <a:cubicBezTo>
                  <a:pt x="3436" y="21000"/>
                  <a:pt x="3436" y="21600"/>
                  <a:pt x="3927" y="21600"/>
                </a:cubicBezTo>
                <a:lnTo>
                  <a:pt x="17673" y="21600"/>
                </a:lnTo>
                <a:cubicBezTo>
                  <a:pt x="18164" y="21600"/>
                  <a:pt x="18164" y="21000"/>
                  <a:pt x="18164" y="21000"/>
                </a:cubicBezTo>
                <a:cubicBezTo>
                  <a:pt x="18164" y="17760"/>
                  <a:pt x="15832" y="16819"/>
                  <a:pt x="14715" y="16328"/>
                </a:cubicBezTo>
                <a:moveTo>
                  <a:pt x="19516" y="15006"/>
                </a:moveTo>
                <a:cubicBezTo>
                  <a:pt x="19516" y="15006"/>
                  <a:pt x="18416" y="14701"/>
                  <a:pt x="18416" y="12954"/>
                </a:cubicBezTo>
                <a:cubicBezTo>
                  <a:pt x="18416" y="11419"/>
                  <a:pt x="18794" y="10879"/>
                  <a:pt x="19017" y="10506"/>
                </a:cubicBezTo>
                <a:cubicBezTo>
                  <a:pt x="19017" y="10506"/>
                  <a:pt x="19443" y="9975"/>
                  <a:pt x="19136" y="8435"/>
                </a:cubicBezTo>
                <a:cubicBezTo>
                  <a:pt x="19388" y="7760"/>
                  <a:pt x="19900" y="6419"/>
                  <a:pt x="19470" y="5184"/>
                </a:cubicBezTo>
                <a:cubicBezTo>
                  <a:pt x="18974" y="3714"/>
                  <a:pt x="18645" y="3327"/>
                  <a:pt x="17860" y="2908"/>
                </a:cubicBezTo>
                <a:cubicBezTo>
                  <a:pt x="17591" y="2699"/>
                  <a:pt x="16918" y="2400"/>
                  <a:pt x="16208" y="2400"/>
                </a:cubicBezTo>
                <a:cubicBezTo>
                  <a:pt x="15873" y="2400"/>
                  <a:pt x="15531" y="2473"/>
                  <a:pt x="15218" y="2647"/>
                </a:cubicBezTo>
                <a:cubicBezTo>
                  <a:pt x="15343" y="3035"/>
                  <a:pt x="15449" y="3420"/>
                  <a:pt x="15525" y="3799"/>
                </a:cubicBezTo>
                <a:cubicBezTo>
                  <a:pt x="15537" y="3790"/>
                  <a:pt x="15550" y="3779"/>
                  <a:pt x="15563" y="3770"/>
                </a:cubicBezTo>
                <a:cubicBezTo>
                  <a:pt x="15730" y="3657"/>
                  <a:pt x="15948" y="3600"/>
                  <a:pt x="16208" y="3600"/>
                </a:cubicBezTo>
                <a:cubicBezTo>
                  <a:pt x="16716" y="3600"/>
                  <a:pt x="17211" y="3825"/>
                  <a:pt x="17332" y="3919"/>
                </a:cubicBezTo>
                <a:cubicBezTo>
                  <a:pt x="17375" y="3953"/>
                  <a:pt x="17421" y="3983"/>
                  <a:pt x="17467" y="4008"/>
                </a:cubicBezTo>
                <a:cubicBezTo>
                  <a:pt x="17950" y="4265"/>
                  <a:pt x="18131" y="4362"/>
                  <a:pt x="18562" y="5641"/>
                </a:cubicBezTo>
                <a:cubicBezTo>
                  <a:pt x="18822" y="6387"/>
                  <a:pt x="18452" y="7378"/>
                  <a:pt x="18253" y="7911"/>
                </a:cubicBezTo>
                <a:cubicBezTo>
                  <a:pt x="18161" y="8156"/>
                  <a:pt x="18130" y="8457"/>
                  <a:pt x="18182" y="8718"/>
                </a:cubicBezTo>
                <a:cubicBezTo>
                  <a:pt x="18316" y="9392"/>
                  <a:pt x="18254" y="9706"/>
                  <a:pt x="18232" y="9784"/>
                </a:cubicBezTo>
                <a:cubicBezTo>
                  <a:pt x="18230" y="9788"/>
                  <a:pt x="18227" y="9793"/>
                  <a:pt x="18224" y="9798"/>
                </a:cubicBezTo>
                <a:lnTo>
                  <a:pt x="18191" y="9853"/>
                </a:lnTo>
                <a:cubicBezTo>
                  <a:pt x="17926" y="10290"/>
                  <a:pt x="17434" y="11106"/>
                  <a:pt x="17434" y="12954"/>
                </a:cubicBezTo>
                <a:cubicBezTo>
                  <a:pt x="17434" y="15019"/>
                  <a:pt x="18570" y="15933"/>
                  <a:pt x="19229" y="16155"/>
                </a:cubicBezTo>
                <a:cubicBezTo>
                  <a:pt x="19856" y="16429"/>
                  <a:pt x="20435" y="16859"/>
                  <a:pt x="20582" y="17999"/>
                </a:cubicBezTo>
                <a:lnTo>
                  <a:pt x="18459" y="18000"/>
                </a:lnTo>
                <a:cubicBezTo>
                  <a:pt x="18647" y="18353"/>
                  <a:pt x="18802" y="18755"/>
                  <a:pt x="18920" y="19200"/>
                </a:cubicBezTo>
                <a:lnTo>
                  <a:pt x="21109" y="19199"/>
                </a:lnTo>
                <a:cubicBezTo>
                  <a:pt x="21600" y="19199"/>
                  <a:pt x="21600" y="18599"/>
                  <a:pt x="21600" y="18599"/>
                </a:cubicBezTo>
                <a:cubicBezTo>
                  <a:pt x="21600" y="16199"/>
                  <a:pt x="20410" y="15388"/>
                  <a:pt x="19516" y="15006"/>
                </a:cubicBezTo>
                <a:moveTo>
                  <a:pt x="2371" y="16155"/>
                </a:moveTo>
                <a:cubicBezTo>
                  <a:pt x="3030" y="15933"/>
                  <a:pt x="4166" y="15019"/>
                  <a:pt x="4166" y="12954"/>
                </a:cubicBezTo>
                <a:cubicBezTo>
                  <a:pt x="4166" y="11106"/>
                  <a:pt x="3673" y="10290"/>
                  <a:pt x="3409" y="9853"/>
                </a:cubicBezTo>
                <a:lnTo>
                  <a:pt x="3376" y="9798"/>
                </a:lnTo>
                <a:cubicBezTo>
                  <a:pt x="3373" y="9793"/>
                  <a:pt x="3370" y="9788"/>
                  <a:pt x="3367" y="9784"/>
                </a:cubicBezTo>
                <a:cubicBezTo>
                  <a:pt x="3346" y="9706"/>
                  <a:pt x="3283" y="9392"/>
                  <a:pt x="3418" y="8718"/>
                </a:cubicBezTo>
                <a:cubicBezTo>
                  <a:pt x="3470" y="8457"/>
                  <a:pt x="3439" y="8156"/>
                  <a:pt x="3347" y="7911"/>
                </a:cubicBezTo>
                <a:cubicBezTo>
                  <a:pt x="3148" y="7378"/>
                  <a:pt x="2778" y="6387"/>
                  <a:pt x="3038" y="5641"/>
                </a:cubicBezTo>
                <a:cubicBezTo>
                  <a:pt x="3469" y="4362"/>
                  <a:pt x="3649" y="4265"/>
                  <a:pt x="4133" y="4008"/>
                </a:cubicBezTo>
                <a:cubicBezTo>
                  <a:pt x="4180" y="3983"/>
                  <a:pt x="4225" y="3953"/>
                  <a:pt x="4268" y="3919"/>
                </a:cubicBezTo>
                <a:cubicBezTo>
                  <a:pt x="4389" y="3825"/>
                  <a:pt x="4884" y="3600"/>
                  <a:pt x="5392" y="3600"/>
                </a:cubicBezTo>
                <a:cubicBezTo>
                  <a:pt x="5636" y="3600"/>
                  <a:pt x="5839" y="3655"/>
                  <a:pt x="6002" y="3755"/>
                </a:cubicBezTo>
                <a:cubicBezTo>
                  <a:pt x="6045" y="3548"/>
                  <a:pt x="6096" y="3341"/>
                  <a:pt x="6165" y="3134"/>
                </a:cubicBezTo>
                <a:cubicBezTo>
                  <a:pt x="6225" y="2950"/>
                  <a:pt x="6289" y="2793"/>
                  <a:pt x="6351" y="2630"/>
                </a:cubicBezTo>
                <a:cubicBezTo>
                  <a:pt x="6046" y="2468"/>
                  <a:pt x="5716" y="2400"/>
                  <a:pt x="5392" y="2400"/>
                </a:cubicBezTo>
                <a:cubicBezTo>
                  <a:pt x="4682" y="2400"/>
                  <a:pt x="4009" y="2699"/>
                  <a:pt x="3740" y="2908"/>
                </a:cubicBezTo>
                <a:cubicBezTo>
                  <a:pt x="2955" y="3327"/>
                  <a:pt x="2625" y="3714"/>
                  <a:pt x="2130" y="5184"/>
                </a:cubicBezTo>
                <a:cubicBezTo>
                  <a:pt x="1700" y="6419"/>
                  <a:pt x="2212" y="7760"/>
                  <a:pt x="2464" y="8435"/>
                </a:cubicBezTo>
                <a:cubicBezTo>
                  <a:pt x="2156" y="9975"/>
                  <a:pt x="2583" y="10506"/>
                  <a:pt x="2583" y="10506"/>
                </a:cubicBezTo>
                <a:cubicBezTo>
                  <a:pt x="2806" y="10879"/>
                  <a:pt x="3185" y="11419"/>
                  <a:pt x="3185" y="12954"/>
                </a:cubicBezTo>
                <a:cubicBezTo>
                  <a:pt x="3185" y="14701"/>
                  <a:pt x="2084" y="15006"/>
                  <a:pt x="2084" y="15006"/>
                </a:cubicBezTo>
                <a:cubicBezTo>
                  <a:pt x="1191" y="15388"/>
                  <a:pt x="0" y="16199"/>
                  <a:pt x="0" y="18599"/>
                </a:cubicBezTo>
                <a:cubicBezTo>
                  <a:pt x="0" y="18599"/>
                  <a:pt x="0" y="19199"/>
                  <a:pt x="491" y="19199"/>
                </a:cubicBezTo>
                <a:lnTo>
                  <a:pt x="2680" y="19200"/>
                </a:lnTo>
                <a:cubicBezTo>
                  <a:pt x="2798" y="18755"/>
                  <a:pt x="2952" y="18353"/>
                  <a:pt x="3141" y="18000"/>
                </a:cubicBezTo>
                <a:lnTo>
                  <a:pt x="1018" y="17999"/>
                </a:lnTo>
                <a:cubicBezTo>
                  <a:pt x="1165" y="16859"/>
                  <a:pt x="1744" y="16429"/>
                  <a:pt x="2371" y="161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0" name="Shape 2618"/>
          <p:cNvSpPr/>
          <p:nvPr/>
        </p:nvSpPr>
        <p:spPr>
          <a:xfrm>
            <a:off x="16789216" y="7472894"/>
            <a:ext cx="362648" cy="362648"/>
          </a:xfrm>
          <a:custGeom>
            <a:avLst/>
            <a:gdLst/>
            <a:ahLst/>
            <a:cxnLst>
              <a:cxn ang="0">
                <a:pos x="wd2" y="hd2"/>
              </a:cxn>
              <a:cxn ang="5400000">
                <a:pos x="wd2" y="hd2"/>
              </a:cxn>
              <a:cxn ang="10800000">
                <a:pos x="wd2" y="hd2"/>
              </a:cxn>
              <a:cxn ang="16200000">
                <a:pos x="wd2" y="hd2"/>
              </a:cxn>
            </a:cxnLst>
            <a:rect l="0" t="0" r="r" b="b"/>
            <a:pathLst>
              <a:path w="21278" h="21600" extrusionOk="0">
                <a:moveTo>
                  <a:pt x="2560" y="18308"/>
                </a:moveTo>
                <a:cubicBezTo>
                  <a:pt x="2472" y="18397"/>
                  <a:pt x="2418" y="18520"/>
                  <a:pt x="2418" y="18655"/>
                </a:cubicBezTo>
                <a:cubicBezTo>
                  <a:pt x="2418" y="18926"/>
                  <a:pt x="2635" y="19146"/>
                  <a:pt x="2902" y="19146"/>
                </a:cubicBezTo>
                <a:cubicBezTo>
                  <a:pt x="3169" y="19146"/>
                  <a:pt x="3385" y="18926"/>
                  <a:pt x="3385" y="18655"/>
                </a:cubicBezTo>
                <a:cubicBezTo>
                  <a:pt x="3385" y="18384"/>
                  <a:pt x="3169" y="18164"/>
                  <a:pt x="2902" y="18164"/>
                </a:cubicBezTo>
                <a:cubicBezTo>
                  <a:pt x="2768" y="18164"/>
                  <a:pt x="2647" y="18219"/>
                  <a:pt x="2560" y="18308"/>
                </a:cubicBezTo>
                <a:moveTo>
                  <a:pt x="20499" y="4279"/>
                </a:moveTo>
                <a:lnTo>
                  <a:pt x="20091" y="4692"/>
                </a:lnTo>
                <a:lnTo>
                  <a:pt x="20088" y="4688"/>
                </a:lnTo>
                <a:lnTo>
                  <a:pt x="17670" y="7143"/>
                </a:lnTo>
                <a:lnTo>
                  <a:pt x="17664" y="7137"/>
                </a:lnTo>
                <a:cubicBezTo>
                  <a:pt x="17227" y="7580"/>
                  <a:pt x="16624" y="7853"/>
                  <a:pt x="15958" y="7853"/>
                </a:cubicBezTo>
                <a:cubicBezTo>
                  <a:pt x="14624" y="7853"/>
                  <a:pt x="13543" y="6755"/>
                  <a:pt x="13543" y="5401"/>
                </a:cubicBezTo>
                <a:cubicBezTo>
                  <a:pt x="13543" y="4725"/>
                  <a:pt x="13813" y="4113"/>
                  <a:pt x="14248" y="3670"/>
                </a:cubicBezTo>
                <a:lnTo>
                  <a:pt x="13563" y="2975"/>
                </a:lnTo>
                <a:cubicBezTo>
                  <a:pt x="12951" y="3596"/>
                  <a:pt x="12571" y="4452"/>
                  <a:pt x="12571" y="5401"/>
                </a:cubicBezTo>
                <a:cubicBezTo>
                  <a:pt x="12571" y="7300"/>
                  <a:pt x="14087" y="8840"/>
                  <a:pt x="15958" y="8840"/>
                </a:cubicBezTo>
                <a:cubicBezTo>
                  <a:pt x="16893" y="8840"/>
                  <a:pt x="17737" y="8454"/>
                  <a:pt x="18348" y="7832"/>
                </a:cubicBezTo>
                <a:lnTo>
                  <a:pt x="18353" y="7837"/>
                </a:lnTo>
                <a:lnTo>
                  <a:pt x="20152" y="6011"/>
                </a:lnTo>
                <a:cubicBezTo>
                  <a:pt x="20516" y="7368"/>
                  <a:pt x="20343" y="8670"/>
                  <a:pt x="19540" y="9505"/>
                </a:cubicBezTo>
                <a:lnTo>
                  <a:pt x="16947" y="12198"/>
                </a:lnTo>
                <a:cubicBezTo>
                  <a:pt x="16605" y="12553"/>
                  <a:pt x="16104" y="12766"/>
                  <a:pt x="15610" y="12766"/>
                </a:cubicBezTo>
                <a:cubicBezTo>
                  <a:pt x="15590" y="12765"/>
                  <a:pt x="13953" y="12652"/>
                  <a:pt x="12318" y="11611"/>
                </a:cubicBezTo>
                <a:lnTo>
                  <a:pt x="12314" y="11620"/>
                </a:lnTo>
                <a:cubicBezTo>
                  <a:pt x="12239" y="11572"/>
                  <a:pt x="12155" y="11537"/>
                  <a:pt x="12060" y="11537"/>
                </a:cubicBezTo>
                <a:cubicBezTo>
                  <a:pt x="11897" y="11537"/>
                  <a:pt x="11759" y="11625"/>
                  <a:pt x="11671" y="11753"/>
                </a:cubicBezTo>
                <a:lnTo>
                  <a:pt x="11654" y="11742"/>
                </a:lnTo>
                <a:lnTo>
                  <a:pt x="4270" y="20043"/>
                </a:lnTo>
                <a:cubicBezTo>
                  <a:pt x="3919" y="20399"/>
                  <a:pt x="3436" y="20618"/>
                  <a:pt x="2902" y="20618"/>
                </a:cubicBezTo>
                <a:cubicBezTo>
                  <a:pt x="1833" y="20618"/>
                  <a:pt x="967" y="19740"/>
                  <a:pt x="967" y="18655"/>
                </a:cubicBezTo>
                <a:cubicBezTo>
                  <a:pt x="967" y="18113"/>
                  <a:pt x="1184" y="17622"/>
                  <a:pt x="1534" y="17267"/>
                </a:cubicBezTo>
                <a:lnTo>
                  <a:pt x="9684" y="9801"/>
                </a:lnTo>
                <a:lnTo>
                  <a:pt x="9671" y="9786"/>
                </a:lnTo>
                <a:cubicBezTo>
                  <a:pt x="9796" y="9698"/>
                  <a:pt x="9884" y="9557"/>
                  <a:pt x="9884" y="9389"/>
                </a:cubicBezTo>
                <a:cubicBezTo>
                  <a:pt x="9884" y="9283"/>
                  <a:pt x="9844" y="9190"/>
                  <a:pt x="9787" y="9110"/>
                </a:cubicBezTo>
                <a:lnTo>
                  <a:pt x="9790" y="9107"/>
                </a:lnTo>
                <a:cubicBezTo>
                  <a:pt x="8390" y="7219"/>
                  <a:pt x="8340" y="5816"/>
                  <a:pt x="9546" y="4488"/>
                </a:cubicBezTo>
                <a:lnTo>
                  <a:pt x="12130" y="1805"/>
                </a:lnTo>
                <a:cubicBezTo>
                  <a:pt x="12785" y="1125"/>
                  <a:pt x="13641" y="982"/>
                  <a:pt x="14244" y="982"/>
                </a:cubicBezTo>
                <a:lnTo>
                  <a:pt x="14246" y="982"/>
                </a:lnTo>
                <a:cubicBezTo>
                  <a:pt x="14611" y="982"/>
                  <a:pt x="14988" y="1037"/>
                  <a:pt x="15366" y="1136"/>
                </a:cubicBezTo>
                <a:lnTo>
                  <a:pt x="13559" y="2970"/>
                </a:lnTo>
                <a:lnTo>
                  <a:pt x="14243" y="3664"/>
                </a:lnTo>
                <a:lnTo>
                  <a:pt x="16661" y="1210"/>
                </a:lnTo>
                <a:lnTo>
                  <a:pt x="16657" y="1206"/>
                </a:lnTo>
                <a:lnTo>
                  <a:pt x="17082" y="775"/>
                </a:lnTo>
                <a:cubicBezTo>
                  <a:pt x="16139" y="269"/>
                  <a:pt x="15160" y="0"/>
                  <a:pt x="14246" y="0"/>
                </a:cubicBezTo>
                <a:lnTo>
                  <a:pt x="14244" y="0"/>
                </a:lnTo>
                <a:cubicBezTo>
                  <a:pt x="13167" y="0"/>
                  <a:pt x="12182" y="361"/>
                  <a:pt x="11460" y="1111"/>
                </a:cubicBezTo>
                <a:lnTo>
                  <a:pt x="8867" y="3804"/>
                </a:lnTo>
                <a:cubicBezTo>
                  <a:pt x="7163" y="5672"/>
                  <a:pt x="7613" y="7584"/>
                  <a:pt x="8769" y="9315"/>
                </a:cubicBezTo>
                <a:lnTo>
                  <a:pt x="850" y="16572"/>
                </a:lnTo>
                <a:cubicBezTo>
                  <a:pt x="325" y="17106"/>
                  <a:pt x="0" y="17842"/>
                  <a:pt x="0" y="18655"/>
                </a:cubicBezTo>
                <a:cubicBezTo>
                  <a:pt x="0" y="20282"/>
                  <a:pt x="1299" y="21600"/>
                  <a:pt x="2902" y="21600"/>
                </a:cubicBezTo>
                <a:cubicBezTo>
                  <a:pt x="3703" y="21600"/>
                  <a:pt x="4429" y="21271"/>
                  <a:pt x="4954" y="20738"/>
                </a:cubicBezTo>
                <a:lnTo>
                  <a:pt x="12160" y="12652"/>
                </a:lnTo>
                <a:cubicBezTo>
                  <a:pt x="13800" y="13590"/>
                  <a:pt x="15363" y="13747"/>
                  <a:pt x="15606" y="13747"/>
                </a:cubicBezTo>
                <a:cubicBezTo>
                  <a:pt x="16313" y="13747"/>
                  <a:pt x="17067" y="13463"/>
                  <a:pt x="17617" y="12892"/>
                </a:cubicBezTo>
                <a:lnTo>
                  <a:pt x="20209" y="10198"/>
                </a:lnTo>
                <a:cubicBezTo>
                  <a:pt x="21560" y="8795"/>
                  <a:pt x="21600" y="6433"/>
                  <a:pt x="20499" y="4279"/>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1" name="Shape 2619"/>
          <p:cNvSpPr/>
          <p:nvPr/>
        </p:nvSpPr>
        <p:spPr>
          <a:xfrm>
            <a:off x="17481545" y="7472894"/>
            <a:ext cx="362648" cy="362648"/>
          </a:xfrm>
          <a:custGeom>
            <a:avLst/>
            <a:gdLst/>
            <a:ahLst/>
            <a:cxnLst>
              <a:cxn ang="0">
                <a:pos x="wd2" y="hd2"/>
              </a:cxn>
              <a:cxn ang="5400000">
                <a:pos x="wd2" y="hd2"/>
              </a:cxn>
              <a:cxn ang="10800000">
                <a:pos x="wd2" y="hd2"/>
              </a:cxn>
              <a:cxn ang="16200000">
                <a:pos x="wd2" y="hd2"/>
              </a:cxn>
            </a:cxnLst>
            <a:rect l="0" t="0" r="r" b="b"/>
            <a:pathLst>
              <a:path w="21600" h="21583" extrusionOk="0">
                <a:moveTo>
                  <a:pt x="12364" y="11941"/>
                </a:moveTo>
                <a:lnTo>
                  <a:pt x="13062" y="14033"/>
                </a:lnTo>
                <a:lnTo>
                  <a:pt x="11365" y="12790"/>
                </a:lnTo>
                <a:lnTo>
                  <a:pt x="10785" y="12365"/>
                </a:lnTo>
                <a:lnTo>
                  <a:pt x="10205" y="12790"/>
                </a:lnTo>
                <a:lnTo>
                  <a:pt x="8508" y="14033"/>
                </a:lnTo>
                <a:lnTo>
                  <a:pt x="9206" y="11941"/>
                </a:lnTo>
                <a:lnTo>
                  <a:pt x="9426" y="11282"/>
                </a:lnTo>
                <a:lnTo>
                  <a:pt x="8877" y="10856"/>
                </a:lnTo>
                <a:lnTo>
                  <a:pt x="7511" y="9794"/>
                </a:lnTo>
                <a:lnTo>
                  <a:pt x="9790" y="9794"/>
                </a:lnTo>
                <a:lnTo>
                  <a:pt x="10030" y="9160"/>
                </a:lnTo>
                <a:lnTo>
                  <a:pt x="10785" y="7162"/>
                </a:lnTo>
                <a:lnTo>
                  <a:pt x="11540" y="9160"/>
                </a:lnTo>
                <a:lnTo>
                  <a:pt x="11779" y="9794"/>
                </a:lnTo>
                <a:lnTo>
                  <a:pt x="14059" y="9794"/>
                </a:lnTo>
                <a:lnTo>
                  <a:pt x="12692" y="10856"/>
                </a:lnTo>
                <a:lnTo>
                  <a:pt x="12144" y="11282"/>
                </a:lnTo>
                <a:cubicBezTo>
                  <a:pt x="12144" y="11282"/>
                  <a:pt x="12364" y="11941"/>
                  <a:pt x="12364" y="11941"/>
                </a:cubicBezTo>
                <a:close/>
                <a:moveTo>
                  <a:pt x="12458" y="8813"/>
                </a:moveTo>
                <a:lnTo>
                  <a:pt x="10785" y="4384"/>
                </a:lnTo>
                <a:lnTo>
                  <a:pt x="9111" y="8813"/>
                </a:lnTo>
                <a:lnTo>
                  <a:pt x="4649" y="8813"/>
                </a:lnTo>
                <a:lnTo>
                  <a:pt x="8275" y="11631"/>
                </a:lnTo>
                <a:lnTo>
                  <a:pt x="6601" y="16647"/>
                </a:lnTo>
                <a:lnTo>
                  <a:pt x="10785" y="13582"/>
                </a:lnTo>
                <a:lnTo>
                  <a:pt x="14969" y="16647"/>
                </a:lnTo>
                <a:lnTo>
                  <a:pt x="13295" y="11631"/>
                </a:lnTo>
                <a:lnTo>
                  <a:pt x="16921" y="8813"/>
                </a:lnTo>
                <a:cubicBezTo>
                  <a:pt x="16921" y="8813"/>
                  <a:pt x="12458" y="8813"/>
                  <a:pt x="12458" y="8813"/>
                </a:cubicBezTo>
                <a:close/>
                <a:moveTo>
                  <a:pt x="10800" y="20592"/>
                </a:moveTo>
                <a:cubicBezTo>
                  <a:pt x="9796" y="20381"/>
                  <a:pt x="982" y="17399"/>
                  <a:pt x="982" y="12263"/>
                </a:cubicBezTo>
                <a:cubicBezTo>
                  <a:pt x="982" y="7469"/>
                  <a:pt x="2322" y="2919"/>
                  <a:pt x="2778" y="1179"/>
                </a:cubicBezTo>
                <a:cubicBezTo>
                  <a:pt x="4022" y="1719"/>
                  <a:pt x="7232" y="2943"/>
                  <a:pt x="10800" y="2943"/>
                </a:cubicBezTo>
                <a:cubicBezTo>
                  <a:pt x="14368" y="2943"/>
                  <a:pt x="17579" y="1719"/>
                  <a:pt x="18823" y="1179"/>
                </a:cubicBezTo>
                <a:cubicBezTo>
                  <a:pt x="19278" y="2918"/>
                  <a:pt x="20618" y="7466"/>
                  <a:pt x="20618" y="12263"/>
                </a:cubicBezTo>
                <a:cubicBezTo>
                  <a:pt x="20618" y="17393"/>
                  <a:pt x="11803" y="20381"/>
                  <a:pt x="10800" y="20592"/>
                </a:cubicBezTo>
                <a:moveTo>
                  <a:pt x="19618" y="356"/>
                </a:moveTo>
                <a:cubicBezTo>
                  <a:pt x="19577" y="216"/>
                  <a:pt x="19477" y="101"/>
                  <a:pt x="19343" y="42"/>
                </a:cubicBezTo>
                <a:cubicBezTo>
                  <a:pt x="19210" y="-17"/>
                  <a:pt x="19057" y="-13"/>
                  <a:pt x="18926" y="52"/>
                </a:cubicBezTo>
                <a:cubicBezTo>
                  <a:pt x="18888" y="71"/>
                  <a:pt x="15053" y="1962"/>
                  <a:pt x="10800" y="1962"/>
                </a:cubicBezTo>
                <a:cubicBezTo>
                  <a:pt x="6556" y="1962"/>
                  <a:pt x="2712" y="71"/>
                  <a:pt x="2674" y="52"/>
                </a:cubicBezTo>
                <a:cubicBezTo>
                  <a:pt x="2543" y="-13"/>
                  <a:pt x="2391" y="-17"/>
                  <a:pt x="2257" y="42"/>
                </a:cubicBezTo>
                <a:cubicBezTo>
                  <a:pt x="2124" y="101"/>
                  <a:pt x="2023" y="216"/>
                  <a:pt x="1983" y="356"/>
                </a:cubicBezTo>
                <a:cubicBezTo>
                  <a:pt x="1963" y="426"/>
                  <a:pt x="0" y="6376"/>
                  <a:pt x="0" y="12263"/>
                </a:cubicBezTo>
                <a:cubicBezTo>
                  <a:pt x="0" y="18484"/>
                  <a:pt x="10271" y="21491"/>
                  <a:pt x="10708" y="21575"/>
                </a:cubicBezTo>
                <a:cubicBezTo>
                  <a:pt x="10739" y="21580"/>
                  <a:pt x="10770" y="21583"/>
                  <a:pt x="10800" y="21583"/>
                </a:cubicBezTo>
                <a:cubicBezTo>
                  <a:pt x="10831" y="21583"/>
                  <a:pt x="10862" y="21580"/>
                  <a:pt x="10892" y="21575"/>
                </a:cubicBezTo>
                <a:cubicBezTo>
                  <a:pt x="11329" y="21491"/>
                  <a:pt x="21600" y="18484"/>
                  <a:pt x="21600" y="12263"/>
                </a:cubicBezTo>
                <a:cubicBezTo>
                  <a:pt x="21600" y="6376"/>
                  <a:pt x="19637" y="426"/>
                  <a:pt x="19618" y="35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2" name="Shape 2620"/>
          <p:cNvSpPr/>
          <p:nvPr/>
        </p:nvSpPr>
        <p:spPr>
          <a:xfrm>
            <a:off x="18173874" y="7489378"/>
            <a:ext cx="362648" cy="329680"/>
          </a:xfrm>
          <a:custGeom>
            <a:avLst/>
            <a:gdLst/>
            <a:ahLst/>
            <a:cxnLst>
              <a:cxn ang="0">
                <a:pos x="wd2" y="hd2"/>
              </a:cxn>
              <a:cxn ang="5400000">
                <a:pos x="wd2" y="hd2"/>
              </a:cxn>
              <a:cxn ang="10800000">
                <a:pos x="wd2" y="hd2"/>
              </a:cxn>
              <a:cxn ang="16200000">
                <a:pos x="wd2" y="hd2"/>
              </a:cxn>
            </a:cxnLst>
            <a:rect l="0" t="0" r="r" b="b"/>
            <a:pathLst>
              <a:path w="21600" h="21144" extrusionOk="0">
                <a:moveTo>
                  <a:pt x="20618" y="7406"/>
                </a:moveTo>
                <a:lnTo>
                  <a:pt x="13580" y="7406"/>
                </a:lnTo>
                <a:cubicBezTo>
                  <a:pt x="13156" y="6803"/>
                  <a:pt x="12718" y="6095"/>
                  <a:pt x="12319" y="5293"/>
                </a:cubicBezTo>
                <a:lnTo>
                  <a:pt x="20618" y="5293"/>
                </a:lnTo>
                <a:cubicBezTo>
                  <a:pt x="20618" y="5293"/>
                  <a:pt x="20618" y="7406"/>
                  <a:pt x="20618" y="7406"/>
                </a:cubicBezTo>
                <a:close/>
                <a:moveTo>
                  <a:pt x="19636" y="13747"/>
                </a:moveTo>
                <a:lnTo>
                  <a:pt x="11291" y="13747"/>
                </a:lnTo>
                <a:lnTo>
                  <a:pt x="11291" y="8463"/>
                </a:lnTo>
                <a:lnTo>
                  <a:pt x="13090" y="8463"/>
                </a:lnTo>
                <a:cubicBezTo>
                  <a:pt x="14022" y="9712"/>
                  <a:pt x="14815" y="10437"/>
                  <a:pt x="14882" y="10497"/>
                </a:cubicBezTo>
                <a:cubicBezTo>
                  <a:pt x="15009" y="10610"/>
                  <a:pt x="15174" y="10644"/>
                  <a:pt x="15323" y="10601"/>
                </a:cubicBezTo>
                <a:cubicBezTo>
                  <a:pt x="15418" y="10574"/>
                  <a:pt x="15505" y="10516"/>
                  <a:pt x="15573" y="10429"/>
                </a:cubicBezTo>
                <a:cubicBezTo>
                  <a:pt x="15746" y="10205"/>
                  <a:pt x="15718" y="9871"/>
                  <a:pt x="15510" y="9684"/>
                </a:cubicBezTo>
                <a:cubicBezTo>
                  <a:pt x="15498" y="9674"/>
                  <a:pt x="15023" y="9238"/>
                  <a:pt x="14383" y="8463"/>
                </a:cubicBezTo>
                <a:lnTo>
                  <a:pt x="19636" y="8463"/>
                </a:lnTo>
                <a:cubicBezTo>
                  <a:pt x="19636" y="8463"/>
                  <a:pt x="19636" y="13747"/>
                  <a:pt x="19636" y="13747"/>
                </a:cubicBezTo>
                <a:close/>
                <a:moveTo>
                  <a:pt x="19636" y="20087"/>
                </a:moveTo>
                <a:lnTo>
                  <a:pt x="11291" y="20087"/>
                </a:lnTo>
                <a:lnTo>
                  <a:pt x="11291" y="14803"/>
                </a:lnTo>
                <a:lnTo>
                  <a:pt x="19636" y="14803"/>
                </a:lnTo>
                <a:cubicBezTo>
                  <a:pt x="19636" y="14803"/>
                  <a:pt x="19636" y="20087"/>
                  <a:pt x="19636" y="20087"/>
                </a:cubicBezTo>
                <a:close/>
                <a:moveTo>
                  <a:pt x="11291" y="5461"/>
                </a:moveTo>
                <a:cubicBezTo>
                  <a:pt x="11626" y="6178"/>
                  <a:pt x="11991" y="6828"/>
                  <a:pt x="12360" y="7406"/>
                </a:cubicBezTo>
                <a:lnTo>
                  <a:pt x="11291" y="7406"/>
                </a:lnTo>
                <a:cubicBezTo>
                  <a:pt x="11291" y="7406"/>
                  <a:pt x="11291" y="5461"/>
                  <a:pt x="11291" y="5461"/>
                </a:cubicBezTo>
                <a:close/>
                <a:moveTo>
                  <a:pt x="12871" y="1481"/>
                </a:moveTo>
                <a:cubicBezTo>
                  <a:pt x="14045" y="751"/>
                  <a:pt x="15436" y="979"/>
                  <a:pt x="15979" y="1990"/>
                </a:cubicBezTo>
                <a:cubicBezTo>
                  <a:pt x="16343" y="2668"/>
                  <a:pt x="16223" y="3523"/>
                  <a:pt x="15755" y="4236"/>
                </a:cubicBezTo>
                <a:lnTo>
                  <a:pt x="11845" y="4236"/>
                </a:lnTo>
                <a:cubicBezTo>
                  <a:pt x="11740" y="3975"/>
                  <a:pt x="11641" y="3708"/>
                  <a:pt x="11550" y="3432"/>
                </a:cubicBezTo>
                <a:cubicBezTo>
                  <a:pt x="11653" y="2691"/>
                  <a:pt x="12120" y="1947"/>
                  <a:pt x="12871" y="1481"/>
                </a:cubicBezTo>
                <a:moveTo>
                  <a:pt x="10309" y="7406"/>
                </a:moveTo>
                <a:lnTo>
                  <a:pt x="9224" y="7406"/>
                </a:lnTo>
                <a:cubicBezTo>
                  <a:pt x="9600" y="6819"/>
                  <a:pt x="9970" y="6158"/>
                  <a:pt x="10309" y="5429"/>
                </a:cubicBezTo>
                <a:cubicBezTo>
                  <a:pt x="10309" y="5429"/>
                  <a:pt x="10309" y="7406"/>
                  <a:pt x="10309" y="7406"/>
                </a:cubicBezTo>
                <a:close/>
                <a:moveTo>
                  <a:pt x="10309" y="13747"/>
                </a:moveTo>
                <a:lnTo>
                  <a:pt x="1964" y="13747"/>
                </a:lnTo>
                <a:lnTo>
                  <a:pt x="1964" y="8463"/>
                </a:lnTo>
                <a:lnTo>
                  <a:pt x="7202" y="8463"/>
                </a:lnTo>
                <a:cubicBezTo>
                  <a:pt x="6563" y="9238"/>
                  <a:pt x="6087" y="9674"/>
                  <a:pt x="6075" y="9684"/>
                </a:cubicBezTo>
                <a:cubicBezTo>
                  <a:pt x="5867" y="9871"/>
                  <a:pt x="5839" y="10205"/>
                  <a:pt x="6012" y="10429"/>
                </a:cubicBezTo>
                <a:cubicBezTo>
                  <a:pt x="6080" y="10516"/>
                  <a:pt x="6167" y="10574"/>
                  <a:pt x="6261" y="10601"/>
                </a:cubicBezTo>
                <a:cubicBezTo>
                  <a:pt x="6411" y="10644"/>
                  <a:pt x="6575" y="10610"/>
                  <a:pt x="6703" y="10497"/>
                </a:cubicBezTo>
                <a:cubicBezTo>
                  <a:pt x="6770" y="10437"/>
                  <a:pt x="7563" y="9712"/>
                  <a:pt x="8495" y="8463"/>
                </a:cubicBezTo>
                <a:lnTo>
                  <a:pt x="10309" y="8463"/>
                </a:lnTo>
                <a:cubicBezTo>
                  <a:pt x="10309" y="8463"/>
                  <a:pt x="10309" y="13747"/>
                  <a:pt x="10309" y="13747"/>
                </a:cubicBezTo>
                <a:close/>
                <a:moveTo>
                  <a:pt x="10309" y="20087"/>
                </a:moveTo>
                <a:lnTo>
                  <a:pt x="1964" y="20087"/>
                </a:lnTo>
                <a:lnTo>
                  <a:pt x="1964" y="14803"/>
                </a:lnTo>
                <a:lnTo>
                  <a:pt x="10309" y="14803"/>
                </a:lnTo>
                <a:cubicBezTo>
                  <a:pt x="10309" y="14803"/>
                  <a:pt x="10309" y="20087"/>
                  <a:pt x="10309" y="20087"/>
                </a:cubicBezTo>
                <a:close/>
                <a:moveTo>
                  <a:pt x="982" y="7406"/>
                </a:moveTo>
                <a:lnTo>
                  <a:pt x="982" y="5293"/>
                </a:lnTo>
                <a:lnTo>
                  <a:pt x="9266" y="5293"/>
                </a:lnTo>
                <a:cubicBezTo>
                  <a:pt x="8867" y="6095"/>
                  <a:pt x="8429" y="6803"/>
                  <a:pt x="8005" y="7406"/>
                </a:cubicBezTo>
                <a:cubicBezTo>
                  <a:pt x="8005" y="7406"/>
                  <a:pt x="982" y="7406"/>
                  <a:pt x="982" y="7406"/>
                </a:cubicBezTo>
                <a:close/>
                <a:moveTo>
                  <a:pt x="5606" y="1990"/>
                </a:moveTo>
                <a:cubicBezTo>
                  <a:pt x="6148" y="980"/>
                  <a:pt x="7540" y="751"/>
                  <a:pt x="8714" y="1481"/>
                </a:cubicBezTo>
                <a:cubicBezTo>
                  <a:pt x="9465" y="1948"/>
                  <a:pt x="9931" y="2692"/>
                  <a:pt x="10035" y="3433"/>
                </a:cubicBezTo>
                <a:cubicBezTo>
                  <a:pt x="9944" y="3708"/>
                  <a:pt x="9845" y="3975"/>
                  <a:pt x="9740" y="4236"/>
                </a:cubicBezTo>
                <a:lnTo>
                  <a:pt x="5830" y="4236"/>
                </a:lnTo>
                <a:cubicBezTo>
                  <a:pt x="5362" y="3523"/>
                  <a:pt x="5242" y="2668"/>
                  <a:pt x="5606" y="1990"/>
                </a:cubicBezTo>
                <a:moveTo>
                  <a:pt x="20618" y="4236"/>
                </a:moveTo>
                <a:lnTo>
                  <a:pt x="16874" y="4236"/>
                </a:lnTo>
                <a:cubicBezTo>
                  <a:pt x="17259" y="3325"/>
                  <a:pt x="17284" y="2310"/>
                  <a:pt x="16829" y="1461"/>
                </a:cubicBezTo>
                <a:cubicBezTo>
                  <a:pt x="16015" y="-54"/>
                  <a:pt x="14024" y="-456"/>
                  <a:pt x="12380" y="565"/>
                </a:cubicBezTo>
                <a:cubicBezTo>
                  <a:pt x="11747" y="959"/>
                  <a:pt x="11277" y="1511"/>
                  <a:pt x="10965" y="2122"/>
                </a:cubicBezTo>
                <a:cubicBezTo>
                  <a:pt x="10949" y="2115"/>
                  <a:pt x="10937" y="2103"/>
                  <a:pt x="10920" y="2098"/>
                </a:cubicBezTo>
                <a:cubicBezTo>
                  <a:pt x="10909" y="2095"/>
                  <a:pt x="10899" y="2097"/>
                  <a:pt x="10888" y="2095"/>
                </a:cubicBezTo>
                <a:cubicBezTo>
                  <a:pt x="10861" y="2089"/>
                  <a:pt x="10834" y="2089"/>
                  <a:pt x="10806" y="2088"/>
                </a:cubicBezTo>
                <a:cubicBezTo>
                  <a:pt x="10782" y="2089"/>
                  <a:pt x="10759" y="2089"/>
                  <a:pt x="10735" y="2093"/>
                </a:cubicBezTo>
                <a:cubicBezTo>
                  <a:pt x="10712" y="2096"/>
                  <a:pt x="10689" y="2090"/>
                  <a:pt x="10665" y="2098"/>
                </a:cubicBezTo>
                <a:cubicBezTo>
                  <a:pt x="10648" y="2103"/>
                  <a:pt x="10636" y="2115"/>
                  <a:pt x="10620" y="2122"/>
                </a:cubicBezTo>
                <a:cubicBezTo>
                  <a:pt x="10307" y="1511"/>
                  <a:pt x="9837" y="959"/>
                  <a:pt x="9205" y="566"/>
                </a:cubicBezTo>
                <a:cubicBezTo>
                  <a:pt x="7561" y="-456"/>
                  <a:pt x="5569" y="-54"/>
                  <a:pt x="4755" y="1461"/>
                </a:cubicBezTo>
                <a:cubicBezTo>
                  <a:pt x="4301" y="2310"/>
                  <a:pt x="4325" y="3325"/>
                  <a:pt x="4711" y="4236"/>
                </a:cubicBezTo>
                <a:lnTo>
                  <a:pt x="982" y="4236"/>
                </a:lnTo>
                <a:cubicBezTo>
                  <a:pt x="440" y="4236"/>
                  <a:pt x="0" y="4709"/>
                  <a:pt x="0" y="5293"/>
                </a:cubicBezTo>
                <a:lnTo>
                  <a:pt x="0" y="7406"/>
                </a:lnTo>
                <a:cubicBezTo>
                  <a:pt x="0" y="7990"/>
                  <a:pt x="440" y="8463"/>
                  <a:pt x="982" y="8463"/>
                </a:cubicBezTo>
                <a:lnTo>
                  <a:pt x="982" y="20087"/>
                </a:lnTo>
                <a:cubicBezTo>
                  <a:pt x="982" y="20671"/>
                  <a:pt x="1422" y="21144"/>
                  <a:pt x="1964" y="21144"/>
                </a:cubicBezTo>
                <a:lnTo>
                  <a:pt x="19636" y="21144"/>
                </a:lnTo>
                <a:cubicBezTo>
                  <a:pt x="20178" y="21144"/>
                  <a:pt x="20618" y="20671"/>
                  <a:pt x="20618" y="20087"/>
                </a:cubicBezTo>
                <a:lnTo>
                  <a:pt x="20618" y="8463"/>
                </a:lnTo>
                <a:cubicBezTo>
                  <a:pt x="21160" y="8463"/>
                  <a:pt x="21600" y="7990"/>
                  <a:pt x="21600" y="7406"/>
                </a:cubicBezTo>
                <a:lnTo>
                  <a:pt x="21600" y="5293"/>
                </a:lnTo>
                <a:cubicBezTo>
                  <a:pt x="21600" y="4709"/>
                  <a:pt x="21160" y="4236"/>
                  <a:pt x="20618" y="423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3" name="Shape 2621"/>
          <p:cNvSpPr/>
          <p:nvPr/>
        </p:nvSpPr>
        <p:spPr>
          <a:xfrm>
            <a:off x="18866202" y="7538830"/>
            <a:ext cx="362648" cy="230776"/>
          </a:xfrm>
          <a:custGeom>
            <a:avLst/>
            <a:gdLst/>
            <a:ahLst/>
            <a:cxnLst>
              <a:cxn ang="0">
                <a:pos x="wd2" y="hd2"/>
              </a:cxn>
              <a:cxn ang="5400000">
                <a:pos x="wd2" y="hd2"/>
              </a:cxn>
              <a:cxn ang="10800000">
                <a:pos x="wd2" y="hd2"/>
              </a:cxn>
              <a:cxn ang="16200000">
                <a:pos x="wd2" y="hd2"/>
              </a:cxn>
            </a:cxnLst>
            <a:rect l="0" t="0" r="r" b="b"/>
            <a:pathLst>
              <a:path w="21600" h="21600" extrusionOk="0">
                <a:moveTo>
                  <a:pt x="10800" y="20057"/>
                </a:moveTo>
                <a:cubicBezTo>
                  <a:pt x="5378" y="20057"/>
                  <a:pt x="982" y="13445"/>
                  <a:pt x="982" y="10800"/>
                </a:cubicBezTo>
                <a:cubicBezTo>
                  <a:pt x="982" y="8155"/>
                  <a:pt x="5378" y="1543"/>
                  <a:pt x="10800" y="1543"/>
                </a:cubicBezTo>
                <a:cubicBezTo>
                  <a:pt x="16223" y="1543"/>
                  <a:pt x="20618" y="8155"/>
                  <a:pt x="20618" y="10800"/>
                </a:cubicBezTo>
                <a:cubicBezTo>
                  <a:pt x="20618" y="13445"/>
                  <a:pt x="16223" y="20057"/>
                  <a:pt x="10800" y="20057"/>
                </a:cubicBezTo>
                <a:moveTo>
                  <a:pt x="10800" y="0"/>
                </a:moveTo>
                <a:cubicBezTo>
                  <a:pt x="4835" y="0"/>
                  <a:pt x="0" y="7714"/>
                  <a:pt x="0" y="10800"/>
                </a:cubicBezTo>
                <a:cubicBezTo>
                  <a:pt x="0" y="13886"/>
                  <a:pt x="4835" y="21600"/>
                  <a:pt x="10800" y="21600"/>
                </a:cubicBezTo>
                <a:cubicBezTo>
                  <a:pt x="16765" y="21600"/>
                  <a:pt x="21600" y="13886"/>
                  <a:pt x="21600" y="10800"/>
                </a:cubicBezTo>
                <a:cubicBezTo>
                  <a:pt x="21600" y="7714"/>
                  <a:pt x="16765" y="0"/>
                  <a:pt x="10800" y="0"/>
                </a:cubicBezTo>
                <a:moveTo>
                  <a:pt x="10800" y="16971"/>
                </a:moveTo>
                <a:cubicBezTo>
                  <a:pt x="8631" y="16971"/>
                  <a:pt x="6873" y="14209"/>
                  <a:pt x="6873" y="10800"/>
                </a:cubicBezTo>
                <a:cubicBezTo>
                  <a:pt x="6873" y="7392"/>
                  <a:pt x="8631" y="4629"/>
                  <a:pt x="10800" y="4629"/>
                </a:cubicBezTo>
                <a:cubicBezTo>
                  <a:pt x="12969" y="4629"/>
                  <a:pt x="14727" y="7392"/>
                  <a:pt x="14727" y="10800"/>
                </a:cubicBezTo>
                <a:cubicBezTo>
                  <a:pt x="14727" y="14209"/>
                  <a:pt x="12969" y="16971"/>
                  <a:pt x="10800" y="16971"/>
                </a:cubicBezTo>
                <a:moveTo>
                  <a:pt x="10800" y="3087"/>
                </a:moveTo>
                <a:cubicBezTo>
                  <a:pt x="8088" y="3087"/>
                  <a:pt x="5891" y="6540"/>
                  <a:pt x="5891" y="10800"/>
                </a:cubicBezTo>
                <a:cubicBezTo>
                  <a:pt x="5891" y="15061"/>
                  <a:pt x="8088" y="18514"/>
                  <a:pt x="10800" y="18514"/>
                </a:cubicBezTo>
                <a:cubicBezTo>
                  <a:pt x="13512" y="18514"/>
                  <a:pt x="15709" y="15061"/>
                  <a:pt x="15709" y="10800"/>
                </a:cubicBezTo>
                <a:cubicBezTo>
                  <a:pt x="15709" y="6540"/>
                  <a:pt x="13512" y="3087"/>
                  <a:pt x="10800" y="3087"/>
                </a:cubicBezTo>
                <a:moveTo>
                  <a:pt x="10800" y="8486"/>
                </a:moveTo>
                <a:cubicBezTo>
                  <a:pt x="9987" y="8486"/>
                  <a:pt x="9327" y="9523"/>
                  <a:pt x="9327" y="10800"/>
                </a:cubicBezTo>
                <a:cubicBezTo>
                  <a:pt x="9327" y="12078"/>
                  <a:pt x="9987" y="13114"/>
                  <a:pt x="10800" y="13114"/>
                </a:cubicBezTo>
                <a:cubicBezTo>
                  <a:pt x="11613" y="13114"/>
                  <a:pt x="12273" y="12078"/>
                  <a:pt x="12273" y="10800"/>
                </a:cubicBezTo>
                <a:cubicBezTo>
                  <a:pt x="12273" y="9523"/>
                  <a:pt x="11613" y="8486"/>
                  <a:pt x="10800" y="8486"/>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4" name="Shape 2622"/>
          <p:cNvSpPr/>
          <p:nvPr/>
        </p:nvSpPr>
        <p:spPr>
          <a:xfrm>
            <a:off x="19558531"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579" y="17044"/>
                </a:moveTo>
                <a:cubicBezTo>
                  <a:pt x="9428" y="17174"/>
                  <a:pt x="9252" y="17274"/>
                  <a:pt x="9050" y="17344"/>
                </a:cubicBezTo>
                <a:cubicBezTo>
                  <a:pt x="8849" y="17415"/>
                  <a:pt x="8636" y="17450"/>
                  <a:pt x="8413" y="17450"/>
                </a:cubicBezTo>
                <a:cubicBezTo>
                  <a:pt x="7887" y="17450"/>
                  <a:pt x="7488" y="17288"/>
                  <a:pt x="7214" y="16966"/>
                </a:cubicBezTo>
                <a:cubicBezTo>
                  <a:pt x="6941" y="16644"/>
                  <a:pt x="6797" y="16226"/>
                  <a:pt x="6782" y="15715"/>
                </a:cubicBezTo>
                <a:lnTo>
                  <a:pt x="5864" y="15715"/>
                </a:lnTo>
                <a:cubicBezTo>
                  <a:pt x="5857" y="16122"/>
                  <a:pt x="5913" y="16486"/>
                  <a:pt x="6032" y="16805"/>
                </a:cubicBezTo>
                <a:cubicBezTo>
                  <a:pt x="6151" y="17123"/>
                  <a:pt x="6321" y="17393"/>
                  <a:pt x="6545" y="17611"/>
                </a:cubicBezTo>
                <a:cubicBezTo>
                  <a:pt x="6767" y="17830"/>
                  <a:pt x="7038" y="17995"/>
                  <a:pt x="7355" y="18106"/>
                </a:cubicBezTo>
                <a:cubicBezTo>
                  <a:pt x="7671" y="18218"/>
                  <a:pt x="8024" y="18273"/>
                  <a:pt x="8413" y="18273"/>
                </a:cubicBezTo>
                <a:cubicBezTo>
                  <a:pt x="8773" y="18273"/>
                  <a:pt x="9113" y="18223"/>
                  <a:pt x="9434" y="18123"/>
                </a:cubicBezTo>
                <a:cubicBezTo>
                  <a:pt x="9754" y="18023"/>
                  <a:pt x="10033" y="17873"/>
                  <a:pt x="10271" y="17672"/>
                </a:cubicBezTo>
                <a:cubicBezTo>
                  <a:pt x="10509" y="17472"/>
                  <a:pt x="10697" y="17222"/>
                  <a:pt x="10837" y="16922"/>
                </a:cubicBezTo>
                <a:cubicBezTo>
                  <a:pt x="10978" y="16621"/>
                  <a:pt x="11048" y="16275"/>
                  <a:pt x="11048" y="15881"/>
                </a:cubicBezTo>
                <a:cubicBezTo>
                  <a:pt x="11048" y="15407"/>
                  <a:pt x="10935" y="14995"/>
                  <a:pt x="10708" y="14646"/>
                </a:cubicBezTo>
                <a:cubicBezTo>
                  <a:pt x="10481" y="14298"/>
                  <a:pt x="10134" y="14072"/>
                  <a:pt x="9666" y="13968"/>
                </a:cubicBezTo>
                <a:lnTo>
                  <a:pt x="9666" y="13946"/>
                </a:lnTo>
                <a:cubicBezTo>
                  <a:pt x="9968" y="13805"/>
                  <a:pt x="10220" y="13597"/>
                  <a:pt x="10422" y="13323"/>
                </a:cubicBezTo>
                <a:cubicBezTo>
                  <a:pt x="10624" y="13048"/>
                  <a:pt x="10724" y="12734"/>
                  <a:pt x="10724" y="12377"/>
                </a:cubicBezTo>
                <a:cubicBezTo>
                  <a:pt x="10724" y="12014"/>
                  <a:pt x="10665" y="11698"/>
                  <a:pt x="10546" y="11432"/>
                </a:cubicBezTo>
                <a:cubicBezTo>
                  <a:pt x="10427" y="11165"/>
                  <a:pt x="10263" y="10946"/>
                  <a:pt x="10055" y="10776"/>
                </a:cubicBezTo>
                <a:cubicBezTo>
                  <a:pt x="9846" y="10605"/>
                  <a:pt x="9599" y="10477"/>
                  <a:pt x="9315" y="10392"/>
                </a:cubicBezTo>
                <a:cubicBezTo>
                  <a:pt x="9030" y="10306"/>
                  <a:pt x="8722" y="10264"/>
                  <a:pt x="8391" y="10264"/>
                </a:cubicBezTo>
                <a:cubicBezTo>
                  <a:pt x="8010" y="10264"/>
                  <a:pt x="7673" y="10326"/>
                  <a:pt x="7382" y="10453"/>
                </a:cubicBezTo>
                <a:cubicBezTo>
                  <a:pt x="7090" y="10579"/>
                  <a:pt x="6847" y="10753"/>
                  <a:pt x="6653" y="10976"/>
                </a:cubicBezTo>
                <a:cubicBezTo>
                  <a:pt x="6459" y="11198"/>
                  <a:pt x="6309" y="11466"/>
                  <a:pt x="6204" y="11777"/>
                </a:cubicBezTo>
                <a:cubicBezTo>
                  <a:pt x="6100" y="12088"/>
                  <a:pt x="6040" y="12433"/>
                  <a:pt x="6026" y="12811"/>
                </a:cubicBezTo>
                <a:lnTo>
                  <a:pt x="6944" y="12811"/>
                </a:lnTo>
                <a:cubicBezTo>
                  <a:pt x="6944" y="12581"/>
                  <a:pt x="6972" y="12363"/>
                  <a:pt x="7031" y="12155"/>
                </a:cubicBezTo>
                <a:cubicBezTo>
                  <a:pt x="7088" y="11947"/>
                  <a:pt x="7177" y="11766"/>
                  <a:pt x="7296" y="11610"/>
                </a:cubicBezTo>
                <a:cubicBezTo>
                  <a:pt x="7414" y="11454"/>
                  <a:pt x="7565" y="11330"/>
                  <a:pt x="7749" y="11237"/>
                </a:cubicBezTo>
                <a:cubicBezTo>
                  <a:pt x="7932" y="11144"/>
                  <a:pt x="8147" y="11098"/>
                  <a:pt x="8391" y="11098"/>
                </a:cubicBezTo>
                <a:cubicBezTo>
                  <a:pt x="8780" y="11098"/>
                  <a:pt x="9104" y="11204"/>
                  <a:pt x="9364" y="11415"/>
                </a:cubicBezTo>
                <a:cubicBezTo>
                  <a:pt x="9623" y="11627"/>
                  <a:pt x="9752" y="11943"/>
                  <a:pt x="9752" y="12366"/>
                </a:cubicBezTo>
                <a:cubicBezTo>
                  <a:pt x="9752" y="12574"/>
                  <a:pt x="9713" y="12759"/>
                  <a:pt x="9634" y="12922"/>
                </a:cubicBezTo>
                <a:cubicBezTo>
                  <a:pt x="9554" y="13086"/>
                  <a:pt x="9448" y="13221"/>
                  <a:pt x="9315" y="13329"/>
                </a:cubicBezTo>
                <a:cubicBezTo>
                  <a:pt x="9182" y="13436"/>
                  <a:pt x="9027" y="13517"/>
                  <a:pt x="8851" y="13574"/>
                </a:cubicBezTo>
                <a:cubicBezTo>
                  <a:pt x="8674" y="13629"/>
                  <a:pt x="8488" y="13657"/>
                  <a:pt x="8294" y="13657"/>
                </a:cubicBezTo>
                <a:lnTo>
                  <a:pt x="7992" y="13657"/>
                </a:lnTo>
                <a:cubicBezTo>
                  <a:pt x="7963" y="13657"/>
                  <a:pt x="7930" y="13653"/>
                  <a:pt x="7895" y="13645"/>
                </a:cubicBezTo>
                <a:lnTo>
                  <a:pt x="7895" y="14447"/>
                </a:lnTo>
                <a:cubicBezTo>
                  <a:pt x="8067" y="14424"/>
                  <a:pt x="8251" y="14413"/>
                  <a:pt x="8445" y="14413"/>
                </a:cubicBezTo>
                <a:cubicBezTo>
                  <a:pt x="8676" y="14413"/>
                  <a:pt x="8890" y="14444"/>
                  <a:pt x="9088" y="14507"/>
                </a:cubicBezTo>
                <a:cubicBezTo>
                  <a:pt x="9286" y="14571"/>
                  <a:pt x="9457" y="14667"/>
                  <a:pt x="9601" y="14797"/>
                </a:cubicBezTo>
                <a:cubicBezTo>
                  <a:pt x="9745" y="14927"/>
                  <a:pt x="9860" y="15086"/>
                  <a:pt x="9947" y="15275"/>
                </a:cubicBezTo>
                <a:cubicBezTo>
                  <a:pt x="10033" y="15464"/>
                  <a:pt x="10076" y="15682"/>
                  <a:pt x="10076" y="15926"/>
                </a:cubicBezTo>
                <a:cubicBezTo>
                  <a:pt x="10076" y="16163"/>
                  <a:pt x="10031" y="16377"/>
                  <a:pt x="9941" y="16565"/>
                </a:cubicBezTo>
                <a:cubicBezTo>
                  <a:pt x="9851" y="16754"/>
                  <a:pt x="9731" y="16914"/>
                  <a:pt x="9579" y="17044"/>
                </a:cubicBezTo>
                <a:moveTo>
                  <a:pt x="14257" y="18151"/>
                </a:moveTo>
                <a:lnTo>
                  <a:pt x="15175" y="18151"/>
                </a:lnTo>
                <a:lnTo>
                  <a:pt x="15175" y="10264"/>
                </a:lnTo>
                <a:lnTo>
                  <a:pt x="14473" y="10264"/>
                </a:lnTo>
                <a:cubicBezTo>
                  <a:pt x="14422" y="10561"/>
                  <a:pt x="14329" y="10805"/>
                  <a:pt x="14192" y="10998"/>
                </a:cubicBezTo>
                <a:cubicBezTo>
                  <a:pt x="14055" y="11191"/>
                  <a:pt x="13888" y="11343"/>
                  <a:pt x="13690" y="11454"/>
                </a:cubicBezTo>
                <a:cubicBezTo>
                  <a:pt x="13492" y="11565"/>
                  <a:pt x="13271" y="11641"/>
                  <a:pt x="13026" y="11682"/>
                </a:cubicBezTo>
                <a:cubicBezTo>
                  <a:pt x="12781" y="11723"/>
                  <a:pt x="12529" y="11743"/>
                  <a:pt x="12270" y="11743"/>
                </a:cubicBezTo>
                <a:lnTo>
                  <a:pt x="12270" y="12499"/>
                </a:lnTo>
                <a:lnTo>
                  <a:pt x="14257" y="12499"/>
                </a:lnTo>
                <a:cubicBezTo>
                  <a:pt x="14257" y="12499"/>
                  <a:pt x="14257" y="18151"/>
                  <a:pt x="14257" y="18151"/>
                </a:cubicBezTo>
                <a:close/>
                <a:moveTo>
                  <a:pt x="20618" y="6873"/>
                </a:moveTo>
                <a:lnTo>
                  <a:pt x="982" y="6873"/>
                </a:lnTo>
                <a:lnTo>
                  <a:pt x="982" y="3928"/>
                </a:lnTo>
                <a:cubicBezTo>
                  <a:pt x="982" y="3385"/>
                  <a:pt x="1421"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9" y="2945"/>
                  <a:pt x="20618" y="3385"/>
                  <a:pt x="20618" y="3928"/>
                </a:cubicBezTo>
                <a:cubicBezTo>
                  <a:pt x="20618" y="3928"/>
                  <a:pt x="20618" y="6873"/>
                  <a:pt x="20618" y="6873"/>
                </a:cubicBezTo>
                <a:close/>
                <a:moveTo>
                  <a:pt x="20618" y="19636"/>
                </a:moveTo>
                <a:cubicBezTo>
                  <a:pt x="20618" y="20179"/>
                  <a:pt x="20179" y="20618"/>
                  <a:pt x="19636" y="20618"/>
                </a:cubicBezTo>
                <a:lnTo>
                  <a:pt x="1964" y="20618"/>
                </a:lnTo>
                <a:cubicBezTo>
                  <a:pt x="1421" y="20618"/>
                  <a:pt x="982" y="20179"/>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5" name="Shape 2623"/>
          <p:cNvSpPr/>
          <p:nvPr/>
        </p:nvSpPr>
        <p:spPr>
          <a:xfrm>
            <a:off x="20250860"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7364" y="13255"/>
                </a:moveTo>
                <a:lnTo>
                  <a:pt x="5400" y="13255"/>
                </a:lnTo>
                <a:lnTo>
                  <a:pt x="5400" y="15218"/>
                </a:lnTo>
                <a:lnTo>
                  <a:pt x="7364" y="15218"/>
                </a:lnTo>
                <a:cubicBezTo>
                  <a:pt x="7364" y="15218"/>
                  <a:pt x="7364" y="13255"/>
                  <a:pt x="7364" y="13255"/>
                </a:cubicBezTo>
                <a:close/>
                <a:moveTo>
                  <a:pt x="7364" y="16691"/>
                </a:moveTo>
                <a:lnTo>
                  <a:pt x="5400" y="16691"/>
                </a:lnTo>
                <a:lnTo>
                  <a:pt x="5400" y="18655"/>
                </a:lnTo>
                <a:lnTo>
                  <a:pt x="7364" y="18655"/>
                </a:lnTo>
                <a:cubicBezTo>
                  <a:pt x="7364" y="18655"/>
                  <a:pt x="7364" y="16691"/>
                  <a:pt x="7364" y="16691"/>
                </a:cubicBezTo>
                <a:close/>
                <a:moveTo>
                  <a:pt x="7364" y="9818"/>
                </a:moveTo>
                <a:lnTo>
                  <a:pt x="5400" y="9818"/>
                </a:lnTo>
                <a:lnTo>
                  <a:pt x="5400" y="11782"/>
                </a:lnTo>
                <a:lnTo>
                  <a:pt x="7364" y="11782"/>
                </a:lnTo>
                <a:cubicBezTo>
                  <a:pt x="7364" y="11782"/>
                  <a:pt x="7364" y="9818"/>
                  <a:pt x="7364" y="9818"/>
                </a:cubicBezTo>
                <a:close/>
                <a:moveTo>
                  <a:pt x="4418" y="16691"/>
                </a:moveTo>
                <a:lnTo>
                  <a:pt x="2455" y="16691"/>
                </a:lnTo>
                <a:lnTo>
                  <a:pt x="2455" y="18655"/>
                </a:lnTo>
                <a:lnTo>
                  <a:pt x="4418" y="18655"/>
                </a:lnTo>
                <a:cubicBezTo>
                  <a:pt x="4418" y="18655"/>
                  <a:pt x="4418" y="16691"/>
                  <a:pt x="4418" y="16691"/>
                </a:cubicBezTo>
                <a:close/>
                <a:moveTo>
                  <a:pt x="20618" y="6873"/>
                </a:moveTo>
                <a:lnTo>
                  <a:pt x="982" y="6873"/>
                </a:lnTo>
                <a:lnTo>
                  <a:pt x="982" y="3928"/>
                </a:lnTo>
                <a:cubicBezTo>
                  <a:pt x="982" y="3385"/>
                  <a:pt x="1422" y="2945"/>
                  <a:pt x="1964" y="2945"/>
                </a:cubicBezTo>
                <a:lnTo>
                  <a:pt x="3927" y="2945"/>
                </a:lnTo>
                <a:lnTo>
                  <a:pt x="3927" y="4418"/>
                </a:lnTo>
                <a:cubicBezTo>
                  <a:pt x="3927" y="4690"/>
                  <a:pt x="4147" y="4909"/>
                  <a:pt x="4418" y="4909"/>
                </a:cubicBezTo>
                <a:cubicBezTo>
                  <a:pt x="4690" y="4909"/>
                  <a:pt x="4909" y="4690"/>
                  <a:pt x="4909" y="4418"/>
                </a:cubicBezTo>
                <a:lnTo>
                  <a:pt x="4909" y="2945"/>
                </a:lnTo>
                <a:lnTo>
                  <a:pt x="16691" y="2945"/>
                </a:lnTo>
                <a:lnTo>
                  <a:pt x="16691" y="4418"/>
                </a:lnTo>
                <a:cubicBezTo>
                  <a:pt x="16691" y="4690"/>
                  <a:pt x="16910" y="4909"/>
                  <a:pt x="17182" y="4909"/>
                </a:cubicBezTo>
                <a:cubicBezTo>
                  <a:pt x="17453" y="4909"/>
                  <a:pt x="17673" y="4690"/>
                  <a:pt x="17673" y="4418"/>
                </a:cubicBezTo>
                <a:lnTo>
                  <a:pt x="17673" y="2945"/>
                </a:lnTo>
                <a:lnTo>
                  <a:pt x="19636" y="2945"/>
                </a:lnTo>
                <a:cubicBezTo>
                  <a:pt x="20178" y="2945"/>
                  <a:pt x="20618" y="3385"/>
                  <a:pt x="20618" y="3928"/>
                </a:cubicBezTo>
                <a:cubicBezTo>
                  <a:pt x="20618" y="3928"/>
                  <a:pt x="20618" y="6873"/>
                  <a:pt x="20618" y="6873"/>
                </a:cubicBezTo>
                <a:close/>
                <a:moveTo>
                  <a:pt x="20618" y="19636"/>
                </a:moveTo>
                <a:cubicBezTo>
                  <a:pt x="20618" y="20178"/>
                  <a:pt x="20178" y="20618"/>
                  <a:pt x="19636" y="20618"/>
                </a:cubicBezTo>
                <a:lnTo>
                  <a:pt x="1964" y="20618"/>
                </a:lnTo>
                <a:cubicBezTo>
                  <a:pt x="1422" y="20618"/>
                  <a:pt x="982" y="20178"/>
                  <a:pt x="982" y="19636"/>
                </a:cubicBezTo>
                <a:lnTo>
                  <a:pt x="982" y="7855"/>
                </a:lnTo>
                <a:lnTo>
                  <a:pt x="20618" y="7855"/>
                </a:lnTo>
                <a:cubicBezTo>
                  <a:pt x="20618" y="7855"/>
                  <a:pt x="20618" y="19636"/>
                  <a:pt x="20618" y="19636"/>
                </a:cubicBezTo>
                <a:close/>
                <a:moveTo>
                  <a:pt x="19636" y="1964"/>
                </a:moveTo>
                <a:lnTo>
                  <a:pt x="17673" y="1964"/>
                </a:lnTo>
                <a:lnTo>
                  <a:pt x="17673" y="491"/>
                </a:lnTo>
                <a:cubicBezTo>
                  <a:pt x="17673" y="220"/>
                  <a:pt x="17453" y="0"/>
                  <a:pt x="17182" y="0"/>
                </a:cubicBezTo>
                <a:cubicBezTo>
                  <a:pt x="16910" y="0"/>
                  <a:pt x="16691" y="220"/>
                  <a:pt x="16691" y="491"/>
                </a:cubicBezTo>
                <a:lnTo>
                  <a:pt x="16691" y="1964"/>
                </a:lnTo>
                <a:lnTo>
                  <a:pt x="4909" y="1964"/>
                </a:lnTo>
                <a:lnTo>
                  <a:pt x="4909" y="491"/>
                </a:lnTo>
                <a:cubicBezTo>
                  <a:pt x="4909" y="220"/>
                  <a:pt x="4690" y="0"/>
                  <a:pt x="4418" y="0"/>
                </a:cubicBezTo>
                <a:cubicBezTo>
                  <a:pt x="4147" y="0"/>
                  <a:pt x="3927" y="220"/>
                  <a:pt x="3927" y="491"/>
                </a:cubicBezTo>
                <a:lnTo>
                  <a:pt x="3927" y="1964"/>
                </a:lnTo>
                <a:lnTo>
                  <a:pt x="1964" y="1964"/>
                </a:lnTo>
                <a:cubicBezTo>
                  <a:pt x="879" y="1964"/>
                  <a:pt x="0" y="2843"/>
                  <a:pt x="0" y="3928"/>
                </a:cubicBezTo>
                <a:lnTo>
                  <a:pt x="0" y="19636"/>
                </a:lnTo>
                <a:cubicBezTo>
                  <a:pt x="0" y="20721"/>
                  <a:pt x="879" y="21600"/>
                  <a:pt x="1964" y="21600"/>
                </a:cubicBezTo>
                <a:lnTo>
                  <a:pt x="19636" y="21600"/>
                </a:lnTo>
                <a:cubicBezTo>
                  <a:pt x="20721" y="21600"/>
                  <a:pt x="21600" y="20721"/>
                  <a:pt x="21600" y="19636"/>
                </a:cubicBezTo>
                <a:lnTo>
                  <a:pt x="21600" y="3928"/>
                </a:lnTo>
                <a:cubicBezTo>
                  <a:pt x="21600" y="2843"/>
                  <a:pt x="20721" y="1964"/>
                  <a:pt x="19636" y="1964"/>
                </a:cubicBezTo>
                <a:moveTo>
                  <a:pt x="4418" y="9818"/>
                </a:moveTo>
                <a:lnTo>
                  <a:pt x="2455" y="9818"/>
                </a:lnTo>
                <a:lnTo>
                  <a:pt x="2455" y="11782"/>
                </a:lnTo>
                <a:lnTo>
                  <a:pt x="4418" y="11782"/>
                </a:lnTo>
                <a:cubicBezTo>
                  <a:pt x="4418" y="11782"/>
                  <a:pt x="4418" y="9818"/>
                  <a:pt x="4418" y="9818"/>
                </a:cubicBezTo>
                <a:close/>
                <a:moveTo>
                  <a:pt x="4418" y="13255"/>
                </a:moveTo>
                <a:lnTo>
                  <a:pt x="2455" y="13255"/>
                </a:lnTo>
                <a:lnTo>
                  <a:pt x="2455" y="15218"/>
                </a:lnTo>
                <a:lnTo>
                  <a:pt x="4418" y="15218"/>
                </a:lnTo>
                <a:cubicBezTo>
                  <a:pt x="4418" y="15218"/>
                  <a:pt x="4418" y="13255"/>
                  <a:pt x="4418" y="13255"/>
                </a:cubicBezTo>
                <a:close/>
                <a:moveTo>
                  <a:pt x="10309" y="16691"/>
                </a:moveTo>
                <a:lnTo>
                  <a:pt x="8345" y="16691"/>
                </a:lnTo>
                <a:lnTo>
                  <a:pt x="8345" y="18655"/>
                </a:lnTo>
                <a:lnTo>
                  <a:pt x="10309" y="18655"/>
                </a:lnTo>
                <a:cubicBezTo>
                  <a:pt x="10309" y="18655"/>
                  <a:pt x="10309" y="16691"/>
                  <a:pt x="10309" y="16691"/>
                </a:cubicBezTo>
                <a:close/>
                <a:moveTo>
                  <a:pt x="10309" y="9818"/>
                </a:moveTo>
                <a:lnTo>
                  <a:pt x="8345" y="9818"/>
                </a:lnTo>
                <a:lnTo>
                  <a:pt x="8345" y="11782"/>
                </a:lnTo>
                <a:lnTo>
                  <a:pt x="10309" y="11782"/>
                </a:lnTo>
                <a:cubicBezTo>
                  <a:pt x="10309" y="11782"/>
                  <a:pt x="10309" y="9818"/>
                  <a:pt x="10309" y="9818"/>
                </a:cubicBezTo>
                <a:close/>
                <a:moveTo>
                  <a:pt x="10309" y="13255"/>
                </a:moveTo>
                <a:lnTo>
                  <a:pt x="8345" y="13255"/>
                </a:lnTo>
                <a:lnTo>
                  <a:pt x="8345" y="15218"/>
                </a:lnTo>
                <a:lnTo>
                  <a:pt x="10309" y="15218"/>
                </a:lnTo>
                <a:cubicBezTo>
                  <a:pt x="10309" y="15218"/>
                  <a:pt x="10309" y="13255"/>
                  <a:pt x="10309" y="13255"/>
                </a:cubicBezTo>
                <a:close/>
                <a:moveTo>
                  <a:pt x="19145" y="13255"/>
                </a:moveTo>
                <a:lnTo>
                  <a:pt x="17182" y="13255"/>
                </a:lnTo>
                <a:lnTo>
                  <a:pt x="17182" y="15218"/>
                </a:lnTo>
                <a:lnTo>
                  <a:pt x="19145" y="15218"/>
                </a:lnTo>
                <a:cubicBezTo>
                  <a:pt x="19145" y="15218"/>
                  <a:pt x="19145" y="13255"/>
                  <a:pt x="19145" y="13255"/>
                </a:cubicBezTo>
                <a:close/>
                <a:moveTo>
                  <a:pt x="16200" y="13255"/>
                </a:moveTo>
                <a:lnTo>
                  <a:pt x="14236" y="13255"/>
                </a:lnTo>
                <a:lnTo>
                  <a:pt x="14236" y="15218"/>
                </a:lnTo>
                <a:lnTo>
                  <a:pt x="16200" y="15218"/>
                </a:lnTo>
                <a:cubicBezTo>
                  <a:pt x="16200" y="15218"/>
                  <a:pt x="16200" y="13255"/>
                  <a:pt x="16200" y="13255"/>
                </a:cubicBezTo>
                <a:close/>
                <a:moveTo>
                  <a:pt x="19145" y="9818"/>
                </a:moveTo>
                <a:lnTo>
                  <a:pt x="17182" y="9818"/>
                </a:lnTo>
                <a:lnTo>
                  <a:pt x="17182" y="11782"/>
                </a:lnTo>
                <a:lnTo>
                  <a:pt x="19145" y="11782"/>
                </a:lnTo>
                <a:cubicBezTo>
                  <a:pt x="19145" y="11782"/>
                  <a:pt x="19145" y="9818"/>
                  <a:pt x="19145" y="9818"/>
                </a:cubicBezTo>
                <a:close/>
                <a:moveTo>
                  <a:pt x="16200" y="9818"/>
                </a:moveTo>
                <a:lnTo>
                  <a:pt x="14236" y="9818"/>
                </a:lnTo>
                <a:lnTo>
                  <a:pt x="14236" y="11782"/>
                </a:lnTo>
                <a:lnTo>
                  <a:pt x="16200" y="11782"/>
                </a:lnTo>
                <a:cubicBezTo>
                  <a:pt x="16200" y="11782"/>
                  <a:pt x="16200" y="9818"/>
                  <a:pt x="16200" y="9818"/>
                </a:cubicBezTo>
                <a:close/>
                <a:moveTo>
                  <a:pt x="13255" y="16691"/>
                </a:moveTo>
                <a:lnTo>
                  <a:pt x="11291" y="16691"/>
                </a:lnTo>
                <a:lnTo>
                  <a:pt x="11291" y="18655"/>
                </a:lnTo>
                <a:lnTo>
                  <a:pt x="13255" y="18655"/>
                </a:lnTo>
                <a:cubicBezTo>
                  <a:pt x="13255" y="18655"/>
                  <a:pt x="13255" y="16691"/>
                  <a:pt x="13255" y="16691"/>
                </a:cubicBezTo>
                <a:close/>
                <a:moveTo>
                  <a:pt x="13255" y="9818"/>
                </a:moveTo>
                <a:lnTo>
                  <a:pt x="11291" y="9818"/>
                </a:lnTo>
                <a:lnTo>
                  <a:pt x="11291" y="11782"/>
                </a:lnTo>
                <a:lnTo>
                  <a:pt x="13255" y="11782"/>
                </a:lnTo>
                <a:cubicBezTo>
                  <a:pt x="13255" y="11782"/>
                  <a:pt x="13255" y="9818"/>
                  <a:pt x="13255" y="9818"/>
                </a:cubicBezTo>
                <a:close/>
                <a:moveTo>
                  <a:pt x="13255" y="13255"/>
                </a:moveTo>
                <a:lnTo>
                  <a:pt x="11291" y="13255"/>
                </a:lnTo>
                <a:lnTo>
                  <a:pt x="11291" y="15218"/>
                </a:lnTo>
                <a:lnTo>
                  <a:pt x="13255" y="15218"/>
                </a:lnTo>
                <a:cubicBezTo>
                  <a:pt x="13255" y="15218"/>
                  <a:pt x="13255" y="13255"/>
                  <a:pt x="13255" y="13255"/>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6" name="Shape 2624"/>
          <p:cNvSpPr/>
          <p:nvPr/>
        </p:nvSpPr>
        <p:spPr>
          <a:xfrm>
            <a:off x="20943189" y="7472894"/>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982" y="6873"/>
                </a:moveTo>
                <a:lnTo>
                  <a:pt x="20618" y="6873"/>
                </a:lnTo>
                <a:lnTo>
                  <a:pt x="20618" y="7855"/>
                </a:lnTo>
                <a:lnTo>
                  <a:pt x="982" y="7855"/>
                </a:lnTo>
                <a:cubicBezTo>
                  <a:pt x="982" y="7855"/>
                  <a:pt x="982" y="6873"/>
                  <a:pt x="982" y="6873"/>
                </a:cubicBezTo>
                <a:close/>
                <a:moveTo>
                  <a:pt x="16691" y="8836"/>
                </a:moveTo>
                <a:lnTo>
                  <a:pt x="18655" y="8836"/>
                </a:lnTo>
                <a:lnTo>
                  <a:pt x="18655" y="17673"/>
                </a:lnTo>
                <a:lnTo>
                  <a:pt x="16691" y="17673"/>
                </a:lnTo>
                <a:cubicBezTo>
                  <a:pt x="16691" y="17673"/>
                  <a:pt x="16691" y="8836"/>
                  <a:pt x="16691" y="8836"/>
                </a:cubicBezTo>
                <a:close/>
                <a:moveTo>
                  <a:pt x="13745" y="8836"/>
                </a:moveTo>
                <a:lnTo>
                  <a:pt x="15709" y="8836"/>
                </a:lnTo>
                <a:lnTo>
                  <a:pt x="15709" y="17673"/>
                </a:lnTo>
                <a:lnTo>
                  <a:pt x="13745" y="17673"/>
                </a:lnTo>
                <a:cubicBezTo>
                  <a:pt x="13745" y="17673"/>
                  <a:pt x="13745" y="8836"/>
                  <a:pt x="13745" y="8836"/>
                </a:cubicBezTo>
                <a:close/>
                <a:moveTo>
                  <a:pt x="8836" y="8836"/>
                </a:moveTo>
                <a:lnTo>
                  <a:pt x="12764" y="8836"/>
                </a:lnTo>
                <a:lnTo>
                  <a:pt x="12764" y="17673"/>
                </a:lnTo>
                <a:lnTo>
                  <a:pt x="8836" y="17673"/>
                </a:lnTo>
                <a:cubicBezTo>
                  <a:pt x="8836" y="17673"/>
                  <a:pt x="8836" y="8836"/>
                  <a:pt x="8836" y="8836"/>
                </a:cubicBezTo>
                <a:close/>
                <a:moveTo>
                  <a:pt x="5891" y="8836"/>
                </a:moveTo>
                <a:lnTo>
                  <a:pt x="7855" y="8836"/>
                </a:lnTo>
                <a:lnTo>
                  <a:pt x="7855" y="17673"/>
                </a:lnTo>
                <a:lnTo>
                  <a:pt x="5891" y="17673"/>
                </a:lnTo>
                <a:cubicBezTo>
                  <a:pt x="5891" y="17673"/>
                  <a:pt x="5891" y="8836"/>
                  <a:pt x="5891" y="8836"/>
                </a:cubicBezTo>
                <a:close/>
                <a:moveTo>
                  <a:pt x="2945" y="8836"/>
                </a:moveTo>
                <a:lnTo>
                  <a:pt x="4909" y="8836"/>
                </a:lnTo>
                <a:lnTo>
                  <a:pt x="4909" y="17673"/>
                </a:lnTo>
                <a:lnTo>
                  <a:pt x="2945" y="17673"/>
                </a:lnTo>
                <a:cubicBezTo>
                  <a:pt x="2945" y="17673"/>
                  <a:pt x="2945" y="8836"/>
                  <a:pt x="2945" y="8836"/>
                </a:cubicBezTo>
                <a:close/>
                <a:moveTo>
                  <a:pt x="19773" y="18655"/>
                </a:moveTo>
                <a:lnTo>
                  <a:pt x="20428" y="20618"/>
                </a:lnTo>
                <a:lnTo>
                  <a:pt x="1172" y="20618"/>
                </a:lnTo>
                <a:lnTo>
                  <a:pt x="1827" y="18655"/>
                </a:lnTo>
                <a:cubicBezTo>
                  <a:pt x="1827" y="18655"/>
                  <a:pt x="19773" y="18655"/>
                  <a:pt x="19773" y="18655"/>
                </a:cubicBezTo>
                <a:close/>
                <a:moveTo>
                  <a:pt x="10800" y="1056"/>
                </a:moveTo>
                <a:lnTo>
                  <a:pt x="19261" y="5891"/>
                </a:lnTo>
                <a:lnTo>
                  <a:pt x="2339" y="5891"/>
                </a:lnTo>
                <a:cubicBezTo>
                  <a:pt x="2339" y="5891"/>
                  <a:pt x="10800" y="1056"/>
                  <a:pt x="10800" y="1056"/>
                </a:cubicBezTo>
                <a:close/>
                <a:moveTo>
                  <a:pt x="21109" y="8836"/>
                </a:moveTo>
                <a:cubicBezTo>
                  <a:pt x="21380" y="8836"/>
                  <a:pt x="21600" y="8617"/>
                  <a:pt x="21600" y="8345"/>
                </a:cubicBezTo>
                <a:lnTo>
                  <a:pt x="21600" y="6382"/>
                </a:lnTo>
                <a:cubicBezTo>
                  <a:pt x="21600" y="6200"/>
                  <a:pt x="21496" y="6047"/>
                  <a:pt x="21349" y="5963"/>
                </a:cubicBezTo>
                <a:lnTo>
                  <a:pt x="21353" y="5956"/>
                </a:lnTo>
                <a:lnTo>
                  <a:pt x="11044" y="65"/>
                </a:lnTo>
                <a:lnTo>
                  <a:pt x="11040" y="72"/>
                </a:lnTo>
                <a:cubicBezTo>
                  <a:pt x="10968" y="30"/>
                  <a:pt x="10889" y="0"/>
                  <a:pt x="10800" y="0"/>
                </a:cubicBezTo>
                <a:cubicBezTo>
                  <a:pt x="10711" y="0"/>
                  <a:pt x="10632" y="30"/>
                  <a:pt x="10560" y="72"/>
                </a:cubicBezTo>
                <a:lnTo>
                  <a:pt x="10556" y="65"/>
                </a:lnTo>
                <a:lnTo>
                  <a:pt x="247" y="5956"/>
                </a:lnTo>
                <a:lnTo>
                  <a:pt x="251" y="5963"/>
                </a:lnTo>
                <a:cubicBezTo>
                  <a:pt x="104" y="6047"/>
                  <a:pt x="0" y="6200"/>
                  <a:pt x="0" y="6382"/>
                </a:cubicBezTo>
                <a:lnTo>
                  <a:pt x="0" y="8345"/>
                </a:lnTo>
                <a:cubicBezTo>
                  <a:pt x="0" y="8617"/>
                  <a:pt x="220" y="8836"/>
                  <a:pt x="491" y="8836"/>
                </a:cubicBezTo>
                <a:lnTo>
                  <a:pt x="1964" y="8836"/>
                </a:lnTo>
                <a:lnTo>
                  <a:pt x="1964" y="17673"/>
                </a:lnTo>
                <a:lnTo>
                  <a:pt x="1473" y="17673"/>
                </a:lnTo>
                <a:cubicBezTo>
                  <a:pt x="1256" y="17673"/>
                  <a:pt x="1078" y="17816"/>
                  <a:pt x="1013" y="18010"/>
                </a:cubicBezTo>
                <a:lnTo>
                  <a:pt x="1007" y="18009"/>
                </a:lnTo>
                <a:lnTo>
                  <a:pt x="25" y="20954"/>
                </a:lnTo>
                <a:lnTo>
                  <a:pt x="31" y="20955"/>
                </a:lnTo>
                <a:cubicBezTo>
                  <a:pt x="14" y="21005"/>
                  <a:pt x="0" y="21055"/>
                  <a:pt x="0" y="21109"/>
                </a:cubicBezTo>
                <a:cubicBezTo>
                  <a:pt x="0" y="21381"/>
                  <a:pt x="220" y="21600"/>
                  <a:pt x="491" y="21600"/>
                </a:cubicBezTo>
                <a:lnTo>
                  <a:pt x="21109" y="21600"/>
                </a:lnTo>
                <a:cubicBezTo>
                  <a:pt x="21380" y="21600"/>
                  <a:pt x="21600" y="21381"/>
                  <a:pt x="21600" y="21109"/>
                </a:cubicBezTo>
                <a:cubicBezTo>
                  <a:pt x="21600" y="21055"/>
                  <a:pt x="21586" y="21005"/>
                  <a:pt x="21569" y="20955"/>
                </a:cubicBezTo>
                <a:lnTo>
                  <a:pt x="21575" y="20954"/>
                </a:lnTo>
                <a:lnTo>
                  <a:pt x="20593" y="18009"/>
                </a:lnTo>
                <a:lnTo>
                  <a:pt x="20587" y="18010"/>
                </a:lnTo>
                <a:cubicBezTo>
                  <a:pt x="20522" y="17816"/>
                  <a:pt x="20344" y="17673"/>
                  <a:pt x="20127" y="17673"/>
                </a:cubicBezTo>
                <a:lnTo>
                  <a:pt x="19636" y="17673"/>
                </a:lnTo>
                <a:lnTo>
                  <a:pt x="19636" y="8836"/>
                </a:lnTo>
                <a:cubicBezTo>
                  <a:pt x="19636" y="8836"/>
                  <a:pt x="21109" y="8836"/>
                  <a:pt x="21109" y="8836"/>
                </a:cubicBezTo>
                <a:close/>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7" name="Shape 2625"/>
          <p:cNvSpPr/>
          <p:nvPr/>
        </p:nvSpPr>
        <p:spPr>
          <a:xfrm>
            <a:off x="14712230" y="8198191"/>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8" name="Shape 2626"/>
          <p:cNvSpPr/>
          <p:nvPr/>
        </p:nvSpPr>
        <p:spPr>
          <a:xfrm>
            <a:off x="15437527" y="8165223"/>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7222" y="18655"/>
                </a:moveTo>
                <a:cubicBezTo>
                  <a:pt x="7553" y="18644"/>
                  <a:pt x="7811" y="18417"/>
                  <a:pt x="7799" y="18146"/>
                </a:cubicBezTo>
                <a:lnTo>
                  <a:pt x="6916" y="6377"/>
                </a:lnTo>
                <a:cubicBezTo>
                  <a:pt x="6904" y="6106"/>
                  <a:pt x="6626" y="5895"/>
                  <a:pt x="6295" y="5904"/>
                </a:cubicBezTo>
                <a:cubicBezTo>
                  <a:pt x="5963" y="5915"/>
                  <a:pt x="5705" y="6142"/>
                  <a:pt x="5717" y="6413"/>
                </a:cubicBezTo>
                <a:lnTo>
                  <a:pt x="6601" y="18182"/>
                </a:lnTo>
                <a:cubicBezTo>
                  <a:pt x="6613" y="18453"/>
                  <a:pt x="6891" y="18664"/>
                  <a:pt x="7222" y="18655"/>
                </a:cubicBezTo>
                <a:moveTo>
                  <a:pt x="17400" y="19636"/>
                </a:moveTo>
                <a:cubicBezTo>
                  <a:pt x="17319" y="20154"/>
                  <a:pt x="16862" y="20618"/>
                  <a:pt x="16200" y="20618"/>
                </a:cubicBezTo>
                <a:lnTo>
                  <a:pt x="5400" y="20618"/>
                </a:lnTo>
                <a:cubicBezTo>
                  <a:pt x="4737" y="20618"/>
                  <a:pt x="4291" y="20160"/>
                  <a:pt x="4200" y="19636"/>
                </a:cubicBezTo>
                <a:lnTo>
                  <a:pt x="3000" y="3927"/>
                </a:lnTo>
                <a:lnTo>
                  <a:pt x="18600" y="3927"/>
                </a:lnTo>
                <a:cubicBezTo>
                  <a:pt x="18600" y="3927"/>
                  <a:pt x="17400" y="19636"/>
                  <a:pt x="17400" y="19636"/>
                </a:cubicBezTo>
                <a:close/>
                <a:moveTo>
                  <a:pt x="7800" y="983"/>
                </a:moveTo>
                <a:lnTo>
                  <a:pt x="13800" y="983"/>
                </a:lnTo>
                <a:lnTo>
                  <a:pt x="13800" y="2945"/>
                </a:lnTo>
                <a:lnTo>
                  <a:pt x="7800" y="2945"/>
                </a:lnTo>
                <a:cubicBezTo>
                  <a:pt x="7800" y="2945"/>
                  <a:pt x="7800" y="983"/>
                  <a:pt x="7800" y="983"/>
                </a:cubicBezTo>
                <a:close/>
                <a:moveTo>
                  <a:pt x="21000" y="2945"/>
                </a:moveTo>
                <a:lnTo>
                  <a:pt x="15000" y="2945"/>
                </a:lnTo>
                <a:lnTo>
                  <a:pt x="15000" y="983"/>
                </a:lnTo>
                <a:cubicBezTo>
                  <a:pt x="15000" y="440"/>
                  <a:pt x="14462" y="0"/>
                  <a:pt x="13800" y="0"/>
                </a:cubicBezTo>
                <a:lnTo>
                  <a:pt x="7800" y="0"/>
                </a:lnTo>
                <a:cubicBezTo>
                  <a:pt x="7137" y="0"/>
                  <a:pt x="6600" y="440"/>
                  <a:pt x="6600" y="983"/>
                </a:cubicBezTo>
                <a:lnTo>
                  <a:pt x="6600" y="2945"/>
                </a:lnTo>
                <a:lnTo>
                  <a:pt x="600" y="2945"/>
                </a:lnTo>
                <a:cubicBezTo>
                  <a:pt x="269" y="2945"/>
                  <a:pt x="0" y="3166"/>
                  <a:pt x="0" y="3437"/>
                </a:cubicBezTo>
                <a:cubicBezTo>
                  <a:pt x="0" y="3708"/>
                  <a:pt x="269" y="3927"/>
                  <a:pt x="600" y="3927"/>
                </a:cubicBezTo>
                <a:lnTo>
                  <a:pt x="1800" y="3927"/>
                </a:lnTo>
                <a:lnTo>
                  <a:pt x="3000" y="19636"/>
                </a:lnTo>
                <a:cubicBezTo>
                  <a:pt x="3193" y="20711"/>
                  <a:pt x="4075" y="21600"/>
                  <a:pt x="5400" y="21600"/>
                </a:cubicBezTo>
                <a:lnTo>
                  <a:pt x="16200" y="21600"/>
                </a:lnTo>
                <a:cubicBezTo>
                  <a:pt x="17525" y="21600"/>
                  <a:pt x="18374" y="20700"/>
                  <a:pt x="18600" y="19636"/>
                </a:cubicBezTo>
                <a:lnTo>
                  <a:pt x="19800" y="3927"/>
                </a:lnTo>
                <a:lnTo>
                  <a:pt x="21000" y="3927"/>
                </a:lnTo>
                <a:cubicBezTo>
                  <a:pt x="21331" y="3927"/>
                  <a:pt x="21600" y="3708"/>
                  <a:pt x="21600" y="3437"/>
                </a:cubicBezTo>
                <a:cubicBezTo>
                  <a:pt x="21600" y="3166"/>
                  <a:pt x="21331" y="2945"/>
                  <a:pt x="21000" y="2945"/>
                </a:cubicBezTo>
                <a:moveTo>
                  <a:pt x="14380" y="18654"/>
                </a:moveTo>
                <a:cubicBezTo>
                  <a:pt x="14711" y="18664"/>
                  <a:pt x="14989" y="18452"/>
                  <a:pt x="15001" y="18181"/>
                </a:cubicBezTo>
                <a:lnTo>
                  <a:pt x="15871" y="6413"/>
                </a:lnTo>
                <a:cubicBezTo>
                  <a:pt x="15883" y="6142"/>
                  <a:pt x="15625" y="5914"/>
                  <a:pt x="15294" y="5904"/>
                </a:cubicBezTo>
                <a:cubicBezTo>
                  <a:pt x="14962" y="5895"/>
                  <a:pt x="14684" y="6106"/>
                  <a:pt x="14672" y="6377"/>
                </a:cubicBezTo>
                <a:lnTo>
                  <a:pt x="13802" y="18146"/>
                </a:lnTo>
                <a:cubicBezTo>
                  <a:pt x="13790" y="18417"/>
                  <a:pt x="14049" y="18644"/>
                  <a:pt x="14380" y="18654"/>
                </a:cubicBezTo>
                <a:moveTo>
                  <a:pt x="10800" y="18655"/>
                </a:moveTo>
                <a:cubicBezTo>
                  <a:pt x="11131" y="18655"/>
                  <a:pt x="11400" y="18435"/>
                  <a:pt x="11400" y="18164"/>
                </a:cubicBezTo>
                <a:lnTo>
                  <a:pt x="11400" y="6382"/>
                </a:lnTo>
                <a:cubicBezTo>
                  <a:pt x="11400" y="6110"/>
                  <a:pt x="11131" y="5891"/>
                  <a:pt x="10800" y="5891"/>
                </a:cubicBezTo>
                <a:cubicBezTo>
                  <a:pt x="10469" y="5891"/>
                  <a:pt x="10200" y="6110"/>
                  <a:pt x="10200" y="6382"/>
                </a:cubicBezTo>
                <a:lnTo>
                  <a:pt x="10200" y="18164"/>
                </a:lnTo>
                <a:cubicBezTo>
                  <a:pt x="10200" y="18435"/>
                  <a:pt x="10469" y="18655"/>
                  <a:pt x="10800" y="1865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799" name="Shape 2627"/>
          <p:cNvSpPr/>
          <p:nvPr/>
        </p:nvSpPr>
        <p:spPr>
          <a:xfrm>
            <a:off x="16154581" y="8165223"/>
            <a:ext cx="247260" cy="362648"/>
          </a:xfrm>
          <a:custGeom>
            <a:avLst/>
            <a:gdLst/>
            <a:ahLst/>
            <a:cxnLst>
              <a:cxn ang="0">
                <a:pos x="wd2" y="hd2"/>
              </a:cxn>
              <a:cxn ang="5400000">
                <a:pos x="wd2" y="hd2"/>
              </a:cxn>
              <a:cxn ang="10800000">
                <a:pos x="wd2" y="hd2"/>
              </a:cxn>
              <a:cxn ang="16200000">
                <a:pos x="wd2" y="hd2"/>
              </a:cxn>
            </a:cxnLst>
            <a:rect l="0" t="0" r="r" b="b"/>
            <a:pathLst>
              <a:path w="21600" h="21600" extrusionOk="0">
                <a:moveTo>
                  <a:pt x="18720" y="19636"/>
                </a:moveTo>
                <a:cubicBezTo>
                  <a:pt x="18623" y="20154"/>
                  <a:pt x="18075" y="20618"/>
                  <a:pt x="17280" y="20618"/>
                </a:cubicBezTo>
                <a:lnTo>
                  <a:pt x="4320" y="20618"/>
                </a:lnTo>
                <a:cubicBezTo>
                  <a:pt x="3525" y="20618"/>
                  <a:pt x="2989" y="20160"/>
                  <a:pt x="2880" y="19636"/>
                </a:cubicBezTo>
                <a:lnTo>
                  <a:pt x="1483" y="3927"/>
                </a:lnTo>
                <a:lnTo>
                  <a:pt x="20117" y="3927"/>
                </a:lnTo>
                <a:cubicBezTo>
                  <a:pt x="20117" y="3927"/>
                  <a:pt x="18720" y="19636"/>
                  <a:pt x="18720" y="19636"/>
                </a:cubicBezTo>
                <a:close/>
                <a:moveTo>
                  <a:pt x="4529" y="2227"/>
                </a:moveTo>
                <a:cubicBezTo>
                  <a:pt x="4971" y="2122"/>
                  <a:pt x="5311" y="1878"/>
                  <a:pt x="5440" y="1571"/>
                </a:cubicBezTo>
                <a:cubicBezTo>
                  <a:pt x="5563" y="1278"/>
                  <a:pt x="6084" y="982"/>
                  <a:pt x="6840" y="982"/>
                </a:cubicBezTo>
                <a:cubicBezTo>
                  <a:pt x="7596" y="982"/>
                  <a:pt x="8117" y="1094"/>
                  <a:pt x="8240" y="1387"/>
                </a:cubicBezTo>
                <a:cubicBezTo>
                  <a:pt x="8286" y="1495"/>
                  <a:pt x="8358" y="1598"/>
                  <a:pt x="8454" y="1688"/>
                </a:cubicBezTo>
                <a:cubicBezTo>
                  <a:pt x="8957" y="2167"/>
                  <a:pt x="9732" y="2442"/>
                  <a:pt x="10577" y="2442"/>
                </a:cubicBezTo>
                <a:cubicBezTo>
                  <a:pt x="11235" y="2442"/>
                  <a:pt x="11854" y="2268"/>
                  <a:pt x="12300" y="1947"/>
                </a:cubicBezTo>
                <a:cubicBezTo>
                  <a:pt x="12697" y="1647"/>
                  <a:pt x="13446" y="1473"/>
                  <a:pt x="14760" y="1473"/>
                </a:cubicBezTo>
                <a:cubicBezTo>
                  <a:pt x="16059" y="1473"/>
                  <a:pt x="16752" y="1940"/>
                  <a:pt x="16920" y="2209"/>
                </a:cubicBezTo>
                <a:cubicBezTo>
                  <a:pt x="17107" y="2509"/>
                  <a:pt x="17391" y="2750"/>
                  <a:pt x="17688" y="2945"/>
                </a:cubicBezTo>
                <a:lnTo>
                  <a:pt x="2830" y="2945"/>
                </a:lnTo>
                <a:cubicBezTo>
                  <a:pt x="3170" y="2668"/>
                  <a:pt x="3770" y="2408"/>
                  <a:pt x="4529" y="2227"/>
                </a:cubicBezTo>
                <a:moveTo>
                  <a:pt x="20880" y="2945"/>
                </a:moveTo>
                <a:lnTo>
                  <a:pt x="19676" y="2945"/>
                </a:lnTo>
                <a:cubicBezTo>
                  <a:pt x="19217" y="2693"/>
                  <a:pt x="18780" y="2403"/>
                  <a:pt x="18405" y="1964"/>
                </a:cubicBezTo>
                <a:cubicBezTo>
                  <a:pt x="17787" y="1241"/>
                  <a:pt x="16749" y="491"/>
                  <a:pt x="14760" y="491"/>
                </a:cubicBezTo>
                <a:cubicBezTo>
                  <a:pt x="13012" y="491"/>
                  <a:pt x="11880" y="798"/>
                  <a:pt x="11231" y="1289"/>
                </a:cubicBezTo>
                <a:cubicBezTo>
                  <a:pt x="11081" y="1397"/>
                  <a:pt x="10839" y="1461"/>
                  <a:pt x="10577" y="1461"/>
                </a:cubicBezTo>
                <a:cubicBezTo>
                  <a:pt x="10245" y="1461"/>
                  <a:pt x="9879" y="1359"/>
                  <a:pt x="9624" y="1116"/>
                </a:cubicBezTo>
                <a:cubicBezTo>
                  <a:pt x="9310" y="370"/>
                  <a:pt x="8188" y="0"/>
                  <a:pt x="6840" y="0"/>
                </a:cubicBezTo>
                <a:cubicBezTo>
                  <a:pt x="5492" y="0"/>
                  <a:pt x="4370" y="554"/>
                  <a:pt x="4056" y="1300"/>
                </a:cubicBezTo>
                <a:cubicBezTo>
                  <a:pt x="2613" y="1643"/>
                  <a:pt x="1555" y="2238"/>
                  <a:pt x="1211" y="2945"/>
                </a:cubicBezTo>
                <a:lnTo>
                  <a:pt x="720" y="2945"/>
                </a:lnTo>
                <a:cubicBezTo>
                  <a:pt x="323" y="2945"/>
                  <a:pt x="0" y="3165"/>
                  <a:pt x="0" y="3436"/>
                </a:cubicBezTo>
                <a:lnTo>
                  <a:pt x="0" y="3437"/>
                </a:lnTo>
                <a:lnTo>
                  <a:pt x="1440" y="19636"/>
                </a:lnTo>
                <a:cubicBezTo>
                  <a:pt x="1672" y="20711"/>
                  <a:pt x="2730" y="21600"/>
                  <a:pt x="4320" y="21600"/>
                </a:cubicBezTo>
                <a:lnTo>
                  <a:pt x="17280" y="21600"/>
                </a:lnTo>
                <a:cubicBezTo>
                  <a:pt x="18870" y="21600"/>
                  <a:pt x="19890" y="20700"/>
                  <a:pt x="20160" y="19636"/>
                </a:cubicBezTo>
                <a:lnTo>
                  <a:pt x="21600" y="3437"/>
                </a:lnTo>
                <a:lnTo>
                  <a:pt x="21600" y="3436"/>
                </a:lnTo>
                <a:cubicBezTo>
                  <a:pt x="21600" y="3165"/>
                  <a:pt x="21277" y="2945"/>
                  <a:pt x="20880" y="2945"/>
                </a:cubicBezTo>
                <a:moveTo>
                  <a:pt x="6507" y="18655"/>
                </a:moveTo>
                <a:cubicBezTo>
                  <a:pt x="6904" y="18644"/>
                  <a:pt x="7214" y="18417"/>
                  <a:pt x="7200" y="18146"/>
                </a:cubicBezTo>
                <a:lnTo>
                  <a:pt x="6139" y="6377"/>
                </a:lnTo>
                <a:cubicBezTo>
                  <a:pt x="6125" y="6106"/>
                  <a:pt x="5791" y="5895"/>
                  <a:pt x="5394" y="5904"/>
                </a:cubicBezTo>
                <a:cubicBezTo>
                  <a:pt x="4996" y="5915"/>
                  <a:pt x="4686" y="6142"/>
                  <a:pt x="4700" y="6413"/>
                </a:cubicBezTo>
                <a:lnTo>
                  <a:pt x="5761" y="18182"/>
                </a:lnTo>
                <a:cubicBezTo>
                  <a:pt x="5775" y="18453"/>
                  <a:pt x="6109" y="18664"/>
                  <a:pt x="6507" y="18655"/>
                </a:cubicBezTo>
                <a:moveTo>
                  <a:pt x="10800" y="18655"/>
                </a:moveTo>
                <a:cubicBezTo>
                  <a:pt x="11197" y="18655"/>
                  <a:pt x="11520" y="18435"/>
                  <a:pt x="11520" y="18164"/>
                </a:cubicBezTo>
                <a:lnTo>
                  <a:pt x="11520" y="6382"/>
                </a:lnTo>
                <a:cubicBezTo>
                  <a:pt x="11520" y="6110"/>
                  <a:pt x="11197" y="5891"/>
                  <a:pt x="10800" y="5891"/>
                </a:cubicBezTo>
                <a:cubicBezTo>
                  <a:pt x="10403" y="5891"/>
                  <a:pt x="10080" y="6110"/>
                  <a:pt x="10080" y="6382"/>
                </a:cubicBezTo>
                <a:lnTo>
                  <a:pt x="10080" y="18164"/>
                </a:lnTo>
                <a:cubicBezTo>
                  <a:pt x="10080" y="18435"/>
                  <a:pt x="10403" y="18655"/>
                  <a:pt x="10800" y="18655"/>
                </a:cubicBezTo>
                <a:moveTo>
                  <a:pt x="15095" y="18654"/>
                </a:moveTo>
                <a:cubicBezTo>
                  <a:pt x="15494" y="18664"/>
                  <a:pt x="15827" y="18452"/>
                  <a:pt x="15841" y="18181"/>
                </a:cubicBezTo>
                <a:lnTo>
                  <a:pt x="16886" y="6413"/>
                </a:lnTo>
                <a:cubicBezTo>
                  <a:pt x="16900" y="6142"/>
                  <a:pt x="16590" y="5914"/>
                  <a:pt x="16192" y="5904"/>
                </a:cubicBezTo>
                <a:cubicBezTo>
                  <a:pt x="15795" y="5895"/>
                  <a:pt x="15461" y="6106"/>
                  <a:pt x="15447" y="6377"/>
                </a:cubicBezTo>
                <a:lnTo>
                  <a:pt x="14402" y="18146"/>
                </a:lnTo>
                <a:cubicBezTo>
                  <a:pt x="14388" y="18417"/>
                  <a:pt x="14699" y="18644"/>
                  <a:pt x="15095" y="1865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0" name="Shape 2628"/>
          <p:cNvSpPr/>
          <p:nvPr/>
        </p:nvSpPr>
        <p:spPr>
          <a:xfrm>
            <a:off x="16789216"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6445" y="20618"/>
                </a:moveTo>
                <a:cubicBezTo>
                  <a:pt x="15830" y="20618"/>
                  <a:pt x="15230" y="20482"/>
                  <a:pt x="14664" y="20214"/>
                </a:cubicBezTo>
                <a:cubicBezTo>
                  <a:pt x="14611" y="20189"/>
                  <a:pt x="14556" y="20170"/>
                  <a:pt x="14501" y="20155"/>
                </a:cubicBezTo>
                <a:cubicBezTo>
                  <a:pt x="8920" y="17308"/>
                  <a:pt x="4296" y="12685"/>
                  <a:pt x="1448" y="7105"/>
                </a:cubicBezTo>
                <a:cubicBezTo>
                  <a:pt x="1432" y="7048"/>
                  <a:pt x="1412" y="6991"/>
                  <a:pt x="1386" y="6936"/>
                </a:cubicBezTo>
                <a:cubicBezTo>
                  <a:pt x="1118" y="6369"/>
                  <a:pt x="982" y="5770"/>
                  <a:pt x="982" y="5155"/>
                </a:cubicBezTo>
                <a:cubicBezTo>
                  <a:pt x="982" y="2774"/>
                  <a:pt x="3067" y="982"/>
                  <a:pt x="4418" y="982"/>
                </a:cubicBezTo>
                <a:cubicBezTo>
                  <a:pt x="4595" y="982"/>
                  <a:pt x="4712" y="1072"/>
                  <a:pt x="4765" y="1126"/>
                </a:cubicBezTo>
                <a:cubicBezTo>
                  <a:pt x="4777" y="1139"/>
                  <a:pt x="4800" y="1164"/>
                  <a:pt x="4832" y="1216"/>
                </a:cubicBezTo>
                <a:cubicBezTo>
                  <a:pt x="4849" y="1244"/>
                  <a:pt x="4868" y="1271"/>
                  <a:pt x="4888" y="1297"/>
                </a:cubicBezTo>
                <a:lnTo>
                  <a:pt x="8121" y="5453"/>
                </a:lnTo>
                <a:cubicBezTo>
                  <a:pt x="8146" y="5485"/>
                  <a:pt x="8173" y="5515"/>
                  <a:pt x="8202" y="5544"/>
                </a:cubicBezTo>
                <a:cubicBezTo>
                  <a:pt x="8255" y="5598"/>
                  <a:pt x="8345" y="5715"/>
                  <a:pt x="8345" y="5891"/>
                </a:cubicBezTo>
                <a:cubicBezTo>
                  <a:pt x="8345" y="5978"/>
                  <a:pt x="8321" y="6060"/>
                  <a:pt x="8274" y="6135"/>
                </a:cubicBezTo>
                <a:lnTo>
                  <a:pt x="7180" y="7221"/>
                </a:lnTo>
                <a:cubicBezTo>
                  <a:pt x="7175" y="7226"/>
                  <a:pt x="7170" y="7231"/>
                  <a:pt x="7165" y="7236"/>
                </a:cubicBezTo>
                <a:cubicBezTo>
                  <a:pt x="6769" y="7609"/>
                  <a:pt x="6543" y="8126"/>
                  <a:pt x="6543" y="8668"/>
                </a:cubicBezTo>
                <a:cubicBezTo>
                  <a:pt x="6543" y="9175"/>
                  <a:pt x="6740" y="9658"/>
                  <a:pt x="7082" y="10020"/>
                </a:cubicBezTo>
                <a:cubicBezTo>
                  <a:pt x="7094" y="10040"/>
                  <a:pt x="7107" y="10059"/>
                  <a:pt x="7121" y="10078"/>
                </a:cubicBezTo>
                <a:cubicBezTo>
                  <a:pt x="8327" y="11745"/>
                  <a:pt x="9810" y="13222"/>
                  <a:pt x="11528" y="14469"/>
                </a:cubicBezTo>
                <a:cubicBezTo>
                  <a:pt x="11541" y="14478"/>
                  <a:pt x="11555" y="14487"/>
                  <a:pt x="11568" y="14496"/>
                </a:cubicBezTo>
                <a:cubicBezTo>
                  <a:pt x="11931" y="14844"/>
                  <a:pt x="12418" y="15045"/>
                  <a:pt x="12928" y="15045"/>
                </a:cubicBezTo>
                <a:cubicBezTo>
                  <a:pt x="13440" y="15045"/>
                  <a:pt x="13934" y="14840"/>
                  <a:pt x="14301" y="14479"/>
                </a:cubicBezTo>
                <a:cubicBezTo>
                  <a:pt x="14320" y="14463"/>
                  <a:pt x="14338" y="14446"/>
                  <a:pt x="14356" y="14427"/>
                </a:cubicBezTo>
                <a:lnTo>
                  <a:pt x="15456" y="13320"/>
                </a:lnTo>
                <a:cubicBezTo>
                  <a:pt x="15533" y="13271"/>
                  <a:pt x="15615" y="13247"/>
                  <a:pt x="15701" y="13247"/>
                </a:cubicBezTo>
                <a:cubicBezTo>
                  <a:pt x="15878" y="13247"/>
                  <a:pt x="15995" y="13337"/>
                  <a:pt x="16048" y="13391"/>
                </a:cubicBezTo>
                <a:cubicBezTo>
                  <a:pt x="16077" y="13420"/>
                  <a:pt x="16108" y="13447"/>
                  <a:pt x="16140" y="13472"/>
                </a:cubicBezTo>
                <a:lnTo>
                  <a:pt x="20296" y="16704"/>
                </a:lnTo>
                <a:cubicBezTo>
                  <a:pt x="20323" y="16725"/>
                  <a:pt x="20351" y="16744"/>
                  <a:pt x="20379" y="16762"/>
                </a:cubicBezTo>
                <a:cubicBezTo>
                  <a:pt x="20431" y="16795"/>
                  <a:pt x="20455" y="16816"/>
                  <a:pt x="20466" y="16827"/>
                </a:cubicBezTo>
                <a:cubicBezTo>
                  <a:pt x="20520" y="16881"/>
                  <a:pt x="20610" y="16997"/>
                  <a:pt x="20610" y="17174"/>
                </a:cubicBezTo>
                <a:cubicBezTo>
                  <a:pt x="20610" y="17207"/>
                  <a:pt x="20612" y="17240"/>
                  <a:pt x="20616" y="17273"/>
                </a:cubicBezTo>
                <a:cubicBezTo>
                  <a:pt x="20539" y="18625"/>
                  <a:pt x="18774" y="20618"/>
                  <a:pt x="16445" y="20618"/>
                </a:cubicBezTo>
                <a:moveTo>
                  <a:pt x="21600" y="17174"/>
                </a:moveTo>
                <a:lnTo>
                  <a:pt x="21592" y="17174"/>
                </a:lnTo>
                <a:cubicBezTo>
                  <a:pt x="21592" y="16768"/>
                  <a:pt x="21427" y="16399"/>
                  <a:pt x="21161" y="16133"/>
                </a:cubicBezTo>
                <a:cubicBezTo>
                  <a:pt x="21082" y="16054"/>
                  <a:pt x="20994" y="15988"/>
                  <a:pt x="20899" y="15929"/>
                </a:cubicBezTo>
                <a:lnTo>
                  <a:pt x="16743" y="12697"/>
                </a:lnTo>
                <a:cubicBezTo>
                  <a:pt x="16476" y="12430"/>
                  <a:pt x="16108" y="12265"/>
                  <a:pt x="15701" y="12265"/>
                </a:cubicBezTo>
                <a:cubicBezTo>
                  <a:pt x="15368" y="12265"/>
                  <a:pt x="15065" y="12380"/>
                  <a:pt x="14819" y="12567"/>
                </a:cubicBezTo>
                <a:lnTo>
                  <a:pt x="13659" y="13736"/>
                </a:lnTo>
                <a:lnTo>
                  <a:pt x="13656" y="13733"/>
                </a:lnTo>
                <a:cubicBezTo>
                  <a:pt x="13477" y="13934"/>
                  <a:pt x="13218" y="14063"/>
                  <a:pt x="12928" y="14063"/>
                </a:cubicBezTo>
                <a:cubicBezTo>
                  <a:pt x="12595" y="14063"/>
                  <a:pt x="12303" y="13897"/>
                  <a:pt x="12125" y="13645"/>
                </a:cubicBezTo>
                <a:cubicBezTo>
                  <a:pt x="12119" y="13654"/>
                  <a:pt x="12111" y="13663"/>
                  <a:pt x="12104" y="13674"/>
                </a:cubicBezTo>
                <a:cubicBezTo>
                  <a:pt x="10500" y="12510"/>
                  <a:pt x="9078" y="11108"/>
                  <a:pt x="7916" y="9502"/>
                </a:cubicBezTo>
                <a:cubicBezTo>
                  <a:pt x="7927" y="9495"/>
                  <a:pt x="7937" y="9486"/>
                  <a:pt x="7949" y="9479"/>
                </a:cubicBezTo>
                <a:cubicBezTo>
                  <a:pt x="7693" y="9299"/>
                  <a:pt x="7525" y="9004"/>
                  <a:pt x="7525" y="8668"/>
                </a:cubicBezTo>
                <a:cubicBezTo>
                  <a:pt x="7525" y="8367"/>
                  <a:pt x="7662" y="8101"/>
                  <a:pt x="7873" y="7920"/>
                </a:cubicBezTo>
                <a:lnTo>
                  <a:pt x="7872" y="7918"/>
                </a:lnTo>
                <a:lnTo>
                  <a:pt x="9026" y="6773"/>
                </a:lnTo>
                <a:cubicBezTo>
                  <a:pt x="9213" y="6528"/>
                  <a:pt x="9327" y="6224"/>
                  <a:pt x="9327" y="5891"/>
                </a:cubicBezTo>
                <a:cubicBezTo>
                  <a:pt x="9327" y="5485"/>
                  <a:pt x="9162" y="5116"/>
                  <a:pt x="8896" y="4850"/>
                </a:cubicBezTo>
                <a:lnTo>
                  <a:pt x="5663" y="693"/>
                </a:lnTo>
                <a:cubicBezTo>
                  <a:pt x="5604" y="599"/>
                  <a:pt x="5538" y="510"/>
                  <a:pt x="5459" y="432"/>
                </a:cubicBezTo>
                <a:cubicBezTo>
                  <a:pt x="5193" y="165"/>
                  <a:pt x="4825" y="0"/>
                  <a:pt x="4418" y="0"/>
                </a:cubicBezTo>
                <a:cubicBezTo>
                  <a:pt x="2455" y="0"/>
                  <a:pt x="0" y="2308"/>
                  <a:pt x="0" y="5155"/>
                </a:cubicBezTo>
                <a:cubicBezTo>
                  <a:pt x="0" y="5943"/>
                  <a:pt x="183" y="6688"/>
                  <a:pt x="499" y="7356"/>
                </a:cubicBezTo>
                <a:lnTo>
                  <a:pt x="483" y="7373"/>
                </a:lnTo>
                <a:cubicBezTo>
                  <a:pt x="3436" y="13255"/>
                  <a:pt x="8345" y="18164"/>
                  <a:pt x="14228" y="21117"/>
                </a:cubicBezTo>
                <a:lnTo>
                  <a:pt x="14244" y="21101"/>
                </a:lnTo>
                <a:cubicBezTo>
                  <a:pt x="14912" y="21418"/>
                  <a:pt x="15657" y="21600"/>
                  <a:pt x="16445" y="21600"/>
                </a:cubicBezTo>
                <a:cubicBezTo>
                  <a:pt x="19292" y="21600"/>
                  <a:pt x="21600" y="19145"/>
                  <a:pt x="21600" y="17182"/>
                </a:cubicBezTo>
                <a:cubicBezTo>
                  <a:pt x="21600" y="17179"/>
                  <a:pt x="21600" y="17177"/>
                  <a:pt x="21600" y="17174"/>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1" name="Shape 2629"/>
          <p:cNvSpPr/>
          <p:nvPr/>
        </p:nvSpPr>
        <p:spPr>
          <a:xfrm>
            <a:off x="17481545"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6441" y="20618"/>
                </a:moveTo>
                <a:cubicBezTo>
                  <a:pt x="15826" y="20618"/>
                  <a:pt x="15226" y="20482"/>
                  <a:pt x="14660" y="20214"/>
                </a:cubicBezTo>
                <a:cubicBezTo>
                  <a:pt x="14607" y="20189"/>
                  <a:pt x="14552" y="20170"/>
                  <a:pt x="14497" y="20155"/>
                </a:cubicBezTo>
                <a:cubicBezTo>
                  <a:pt x="8918" y="17308"/>
                  <a:pt x="4295" y="12685"/>
                  <a:pt x="1448" y="7105"/>
                </a:cubicBezTo>
                <a:cubicBezTo>
                  <a:pt x="1432" y="7048"/>
                  <a:pt x="1412" y="6991"/>
                  <a:pt x="1386" y="6936"/>
                </a:cubicBezTo>
                <a:cubicBezTo>
                  <a:pt x="1117" y="6369"/>
                  <a:pt x="982" y="5770"/>
                  <a:pt x="982" y="5155"/>
                </a:cubicBezTo>
                <a:cubicBezTo>
                  <a:pt x="982" y="2774"/>
                  <a:pt x="3066" y="982"/>
                  <a:pt x="4417" y="982"/>
                </a:cubicBezTo>
                <a:cubicBezTo>
                  <a:pt x="4594" y="982"/>
                  <a:pt x="4711" y="1072"/>
                  <a:pt x="4764" y="1126"/>
                </a:cubicBezTo>
                <a:cubicBezTo>
                  <a:pt x="4776" y="1139"/>
                  <a:pt x="4798" y="1164"/>
                  <a:pt x="4831" y="1216"/>
                </a:cubicBezTo>
                <a:cubicBezTo>
                  <a:pt x="4848" y="1244"/>
                  <a:pt x="4867" y="1271"/>
                  <a:pt x="4887" y="1297"/>
                </a:cubicBezTo>
                <a:lnTo>
                  <a:pt x="8118" y="5453"/>
                </a:lnTo>
                <a:cubicBezTo>
                  <a:pt x="8143" y="5485"/>
                  <a:pt x="8170" y="5515"/>
                  <a:pt x="8199" y="5544"/>
                </a:cubicBezTo>
                <a:cubicBezTo>
                  <a:pt x="8253" y="5598"/>
                  <a:pt x="8343" y="5715"/>
                  <a:pt x="8343" y="5891"/>
                </a:cubicBezTo>
                <a:cubicBezTo>
                  <a:pt x="8343" y="5978"/>
                  <a:pt x="8319" y="6060"/>
                  <a:pt x="8272" y="6135"/>
                </a:cubicBezTo>
                <a:lnTo>
                  <a:pt x="7178" y="7221"/>
                </a:lnTo>
                <a:cubicBezTo>
                  <a:pt x="7173" y="7226"/>
                  <a:pt x="7168" y="7231"/>
                  <a:pt x="7163" y="7236"/>
                </a:cubicBezTo>
                <a:cubicBezTo>
                  <a:pt x="6767" y="7609"/>
                  <a:pt x="6541" y="8126"/>
                  <a:pt x="6541" y="8668"/>
                </a:cubicBezTo>
                <a:cubicBezTo>
                  <a:pt x="6541" y="9175"/>
                  <a:pt x="6738" y="9658"/>
                  <a:pt x="7080" y="10020"/>
                </a:cubicBezTo>
                <a:cubicBezTo>
                  <a:pt x="7092" y="10040"/>
                  <a:pt x="7105" y="10059"/>
                  <a:pt x="7119" y="10078"/>
                </a:cubicBezTo>
                <a:cubicBezTo>
                  <a:pt x="8325" y="11745"/>
                  <a:pt x="9807" y="13222"/>
                  <a:pt x="11525" y="14469"/>
                </a:cubicBezTo>
                <a:cubicBezTo>
                  <a:pt x="11538" y="14478"/>
                  <a:pt x="11551" y="14487"/>
                  <a:pt x="11565" y="14496"/>
                </a:cubicBezTo>
                <a:cubicBezTo>
                  <a:pt x="11928" y="14844"/>
                  <a:pt x="12414" y="15045"/>
                  <a:pt x="12924" y="15045"/>
                </a:cubicBezTo>
                <a:cubicBezTo>
                  <a:pt x="13436" y="15045"/>
                  <a:pt x="13930" y="14840"/>
                  <a:pt x="14297" y="14479"/>
                </a:cubicBezTo>
                <a:cubicBezTo>
                  <a:pt x="14316" y="14463"/>
                  <a:pt x="14335" y="14446"/>
                  <a:pt x="14352" y="14427"/>
                </a:cubicBezTo>
                <a:lnTo>
                  <a:pt x="15451" y="13320"/>
                </a:lnTo>
                <a:cubicBezTo>
                  <a:pt x="15529" y="13271"/>
                  <a:pt x="15611" y="13247"/>
                  <a:pt x="15697" y="13247"/>
                </a:cubicBezTo>
                <a:cubicBezTo>
                  <a:pt x="15874" y="13247"/>
                  <a:pt x="15990" y="13337"/>
                  <a:pt x="16044" y="13391"/>
                </a:cubicBezTo>
                <a:cubicBezTo>
                  <a:pt x="16073" y="13420"/>
                  <a:pt x="16103" y="13447"/>
                  <a:pt x="16135" y="13472"/>
                </a:cubicBezTo>
                <a:lnTo>
                  <a:pt x="20291" y="16704"/>
                </a:lnTo>
                <a:cubicBezTo>
                  <a:pt x="20317" y="16725"/>
                  <a:pt x="20345" y="16744"/>
                  <a:pt x="20374" y="16762"/>
                </a:cubicBezTo>
                <a:cubicBezTo>
                  <a:pt x="20426" y="16795"/>
                  <a:pt x="20449" y="16816"/>
                  <a:pt x="20461" y="16827"/>
                </a:cubicBezTo>
                <a:cubicBezTo>
                  <a:pt x="20515" y="16881"/>
                  <a:pt x="20605" y="16997"/>
                  <a:pt x="20605" y="17174"/>
                </a:cubicBezTo>
                <a:cubicBezTo>
                  <a:pt x="20605" y="17207"/>
                  <a:pt x="20606" y="17240"/>
                  <a:pt x="20610" y="17273"/>
                </a:cubicBezTo>
                <a:cubicBezTo>
                  <a:pt x="20533" y="18625"/>
                  <a:pt x="18769" y="20618"/>
                  <a:pt x="16441" y="20618"/>
                </a:cubicBezTo>
                <a:moveTo>
                  <a:pt x="21586" y="17174"/>
                </a:moveTo>
                <a:cubicBezTo>
                  <a:pt x="21586" y="16768"/>
                  <a:pt x="21421" y="16399"/>
                  <a:pt x="21155" y="16133"/>
                </a:cubicBezTo>
                <a:cubicBezTo>
                  <a:pt x="21077" y="16054"/>
                  <a:pt x="20988" y="15988"/>
                  <a:pt x="20893" y="15929"/>
                </a:cubicBezTo>
                <a:lnTo>
                  <a:pt x="16738" y="12697"/>
                </a:lnTo>
                <a:cubicBezTo>
                  <a:pt x="16471" y="12430"/>
                  <a:pt x="16104" y="12265"/>
                  <a:pt x="15697" y="12265"/>
                </a:cubicBezTo>
                <a:cubicBezTo>
                  <a:pt x="15364" y="12265"/>
                  <a:pt x="15060" y="12380"/>
                  <a:pt x="14815" y="12567"/>
                </a:cubicBezTo>
                <a:lnTo>
                  <a:pt x="13655" y="13736"/>
                </a:lnTo>
                <a:lnTo>
                  <a:pt x="13652" y="13733"/>
                </a:lnTo>
                <a:cubicBezTo>
                  <a:pt x="13473" y="13934"/>
                  <a:pt x="13214" y="14063"/>
                  <a:pt x="12924" y="14063"/>
                </a:cubicBezTo>
                <a:cubicBezTo>
                  <a:pt x="12592" y="14063"/>
                  <a:pt x="12300" y="13897"/>
                  <a:pt x="12122" y="13645"/>
                </a:cubicBezTo>
                <a:cubicBezTo>
                  <a:pt x="12116" y="13654"/>
                  <a:pt x="12107" y="13663"/>
                  <a:pt x="12101" y="13674"/>
                </a:cubicBezTo>
                <a:cubicBezTo>
                  <a:pt x="10497" y="12510"/>
                  <a:pt x="9076" y="11108"/>
                  <a:pt x="7914" y="9502"/>
                </a:cubicBezTo>
                <a:cubicBezTo>
                  <a:pt x="7925" y="9495"/>
                  <a:pt x="7935" y="9486"/>
                  <a:pt x="7947" y="9479"/>
                </a:cubicBezTo>
                <a:cubicBezTo>
                  <a:pt x="7691" y="9299"/>
                  <a:pt x="7523" y="9004"/>
                  <a:pt x="7523" y="8668"/>
                </a:cubicBezTo>
                <a:cubicBezTo>
                  <a:pt x="7523" y="8367"/>
                  <a:pt x="7659" y="8101"/>
                  <a:pt x="7871" y="7920"/>
                </a:cubicBezTo>
                <a:lnTo>
                  <a:pt x="7870" y="7918"/>
                </a:lnTo>
                <a:lnTo>
                  <a:pt x="9023" y="6773"/>
                </a:lnTo>
                <a:cubicBezTo>
                  <a:pt x="9211" y="6528"/>
                  <a:pt x="9325" y="6224"/>
                  <a:pt x="9325" y="5891"/>
                </a:cubicBezTo>
                <a:cubicBezTo>
                  <a:pt x="9325" y="5485"/>
                  <a:pt x="9160" y="5116"/>
                  <a:pt x="8893" y="4850"/>
                </a:cubicBezTo>
                <a:lnTo>
                  <a:pt x="5662" y="693"/>
                </a:lnTo>
                <a:cubicBezTo>
                  <a:pt x="5603" y="599"/>
                  <a:pt x="5537" y="510"/>
                  <a:pt x="5458" y="432"/>
                </a:cubicBezTo>
                <a:cubicBezTo>
                  <a:pt x="5191" y="165"/>
                  <a:pt x="4823" y="0"/>
                  <a:pt x="4417" y="0"/>
                </a:cubicBezTo>
                <a:cubicBezTo>
                  <a:pt x="2454" y="0"/>
                  <a:pt x="0" y="2308"/>
                  <a:pt x="0" y="5155"/>
                </a:cubicBezTo>
                <a:cubicBezTo>
                  <a:pt x="0" y="5943"/>
                  <a:pt x="183" y="6688"/>
                  <a:pt x="499" y="7356"/>
                </a:cubicBezTo>
                <a:lnTo>
                  <a:pt x="482" y="7373"/>
                </a:lnTo>
                <a:cubicBezTo>
                  <a:pt x="3435" y="13255"/>
                  <a:pt x="8343" y="18164"/>
                  <a:pt x="14224" y="21117"/>
                </a:cubicBezTo>
                <a:lnTo>
                  <a:pt x="14240" y="21101"/>
                </a:lnTo>
                <a:cubicBezTo>
                  <a:pt x="14908" y="21418"/>
                  <a:pt x="15652" y="21600"/>
                  <a:pt x="16441" y="21600"/>
                </a:cubicBezTo>
                <a:cubicBezTo>
                  <a:pt x="19287" y="21600"/>
                  <a:pt x="21594" y="19145"/>
                  <a:pt x="21594" y="17182"/>
                </a:cubicBezTo>
                <a:cubicBezTo>
                  <a:pt x="21594" y="17179"/>
                  <a:pt x="21594" y="17177"/>
                  <a:pt x="21594" y="17174"/>
                </a:cubicBezTo>
                <a:cubicBezTo>
                  <a:pt x="21594" y="17174"/>
                  <a:pt x="21586" y="17174"/>
                  <a:pt x="21586" y="17174"/>
                </a:cubicBezTo>
                <a:close/>
                <a:moveTo>
                  <a:pt x="11785" y="10800"/>
                </a:moveTo>
                <a:cubicBezTo>
                  <a:pt x="12326" y="10800"/>
                  <a:pt x="12766" y="10360"/>
                  <a:pt x="12766" y="9819"/>
                </a:cubicBezTo>
                <a:cubicBezTo>
                  <a:pt x="12766" y="9276"/>
                  <a:pt x="12326" y="8836"/>
                  <a:pt x="11785" y="8836"/>
                </a:cubicBezTo>
                <a:cubicBezTo>
                  <a:pt x="11242" y="8836"/>
                  <a:pt x="10803" y="9276"/>
                  <a:pt x="10803" y="9819"/>
                </a:cubicBezTo>
                <a:cubicBezTo>
                  <a:pt x="10803" y="10360"/>
                  <a:pt x="11242" y="10800"/>
                  <a:pt x="11785" y="10800"/>
                </a:cubicBezTo>
                <a:moveTo>
                  <a:pt x="11785" y="5891"/>
                </a:moveTo>
                <a:cubicBezTo>
                  <a:pt x="13953" y="5891"/>
                  <a:pt x="15711" y="7649"/>
                  <a:pt x="15711" y="9819"/>
                </a:cubicBezTo>
                <a:cubicBezTo>
                  <a:pt x="15711" y="10090"/>
                  <a:pt x="15930" y="10309"/>
                  <a:pt x="16201" y="10309"/>
                </a:cubicBezTo>
                <a:cubicBezTo>
                  <a:pt x="16472" y="10309"/>
                  <a:pt x="16692" y="10090"/>
                  <a:pt x="16692" y="9819"/>
                </a:cubicBezTo>
                <a:cubicBezTo>
                  <a:pt x="16692" y="7107"/>
                  <a:pt x="14495" y="4909"/>
                  <a:pt x="11785" y="4909"/>
                </a:cubicBezTo>
                <a:cubicBezTo>
                  <a:pt x="11513" y="4909"/>
                  <a:pt x="11294" y="5129"/>
                  <a:pt x="11294" y="5400"/>
                </a:cubicBezTo>
                <a:cubicBezTo>
                  <a:pt x="11294" y="5672"/>
                  <a:pt x="11513" y="5891"/>
                  <a:pt x="11785" y="5891"/>
                </a:cubicBezTo>
                <a:moveTo>
                  <a:pt x="11785" y="982"/>
                </a:moveTo>
                <a:cubicBezTo>
                  <a:pt x="16663" y="982"/>
                  <a:pt x="20618" y="4939"/>
                  <a:pt x="20618" y="9819"/>
                </a:cubicBezTo>
                <a:cubicBezTo>
                  <a:pt x="20618" y="10090"/>
                  <a:pt x="20838" y="10309"/>
                  <a:pt x="21109" y="10309"/>
                </a:cubicBezTo>
                <a:cubicBezTo>
                  <a:pt x="21380" y="10309"/>
                  <a:pt x="21600" y="10090"/>
                  <a:pt x="21600" y="9819"/>
                </a:cubicBezTo>
                <a:cubicBezTo>
                  <a:pt x="21600" y="4396"/>
                  <a:pt x="17206" y="0"/>
                  <a:pt x="11785" y="0"/>
                </a:cubicBezTo>
                <a:cubicBezTo>
                  <a:pt x="11513" y="0"/>
                  <a:pt x="11294" y="220"/>
                  <a:pt x="11294" y="491"/>
                </a:cubicBezTo>
                <a:cubicBezTo>
                  <a:pt x="11294" y="762"/>
                  <a:pt x="11513" y="982"/>
                  <a:pt x="11785" y="9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2" name="Shape 2630"/>
          <p:cNvSpPr/>
          <p:nvPr/>
        </p:nvSpPr>
        <p:spPr>
          <a:xfrm>
            <a:off x="18256294" y="8165223"/>
            <a:ext cx="197808" cy="362648"/>
          </a:xfrm>
          <a:custGeom>
            <a:avLst/>
            <a:gdLst/>
            <a:ahLst/>
            <a:cxnLst>
              <a:cxn ang="0">
                <a:pos x="wd2" y="hd2"/>
              </a:cxn>
              <a:cxn ang="5400000">
                <a:pos x="wd2" y="hd2"/>
              </a:cxn>
              <a:cxn ang="10800000">
                <a:pos x="wd2" y="hd2"/>
              </a:cxn>
              <a:cxn ang="16200000">
                <a:pos x="wd2" y="hd2"/>
              </a:cxn>
            </a:cxnLst>
            <a:rect l="0" t="0" r="r" b="b"/>
            <a:pathLst>
              <a:path w="21600" h="21600" extrusionOk="0">
                <a:moveTo>
                  <a:pt x="9507" y="18651"/>
                </a:moveTo>
                <a:lnTo>
                  <a:pt x="10795" y="12327"/>
                </a:lnTo>
                <a:lnTo>
                  <a:pt x="10781" y="12326"/>
                </a:lnTo>
                <a:cubicBezTo>
                  <a:pt x="10785" y="12307"/>
                  <a:pt x="10800" y="12292"/>
                  <a:pt x="10800" y="12273"/>
                </a:cubicBezTo>
                <a:cubicBezTo>
                  <a:pt x="10800" y="12001"/>
                  <a:pt x="10398" y="11782"/>
                  <a:pt x="9900" y="11782"/>
                </a:cubicBezTo>
                <a:lnTo>
                  <a:pt x="2149" y="11782"/>
                </a:lnTo>
                <a:lnTo>
                  <a:pt x="8749" y="982"/>
                </a:lnTo>
                <a:lnTo>
                  <a:pt x="15850" y="982"/>
                </a:lnTo>
                <a:lnTo>
                  <a:pt x="11436" y="8190"/>
                </a:lnTo>
                <a:lnTo>
                  <a:pt x="11447" y="8192"/>
                </a:lnTo>
                <a:cubicBezTo>
                  <a:pt x="11417" y="8241"/>
                  <a:pt x="11391" y="8291"/>
                  <a:pt x="11391" y="8345"/>
                </a:cubicBezTo>
                <a:cubicBezTo>
                  <a:pt x="11391" y="8617"/>
                  <a:pt x="11794" y="8836"/>
                  <a:pt x="12291" y="8836"/>
                </a:cubicBezTo>
                <a:lnTo>
                  <a:pt x="19195" y="8836"/>
                </a:lnTo>
                <a:cubicBezTo>
                  <a:pt x="19195" y="8836"/>
                  <a:pt x="9507" y="18651"/>
                  <a:pt x="9507" y="18651"/>
                </a:cubicBezTo>
                <a:close/>
                <a:moveTo>
                  <a:pt x="21600" y="8345"/>
                </a:moveTo>
                <a:cubicBezTo>
                  <a:pt x="21600" y="8074"/>
                  <a:pt x="21197" y="7855"/>
                  <a:pt x="20700" y="7855"/>
                </a:cubicBezTo>
                <a:lnTo>
                  <a:pt x="13541" y="7855"/>
                </a:lnTo>
                <a:lnTo>
                  <a:pt x="17954" y="646"/>
                </a:lnTo>
                <a:lnTo>
                  <a:pt x="17944" y="644"/>
                </a:lnTo>
                <a:cubicBezTo>
                  <a:pt x="17974" y="595"/>
                  <a:pt x="18000" y="545"/>
                  <a:pt x="18000" y="491"/>
                </a:cubicBezTo>
                <a:cubicBezTo>
                  <a:pt x="18000" y="220"/>
                  <a:pt x="17598" y="0"/>
                  <a:pt x="17100" y="0"/>
                </a:cubicBezTo>
                <a:lnTo>
                  <a:pt x="8101" y="0"/>
                </a:lnTo>
                <a:cubicBezTo>
                  <a:pt x="7703" y="0"/>
                  <a:pt x="7376" y="143"/>
                  <a:pt x="7257" y="337"/>
                </a:cubicBezTo>
                <a:lnTo>
                  <a:pt x="7246" y="335"/>
                </a:lnTo>
                <a:lnTo>
                  <a:pt x="47" y="12117"/>
                </a:lnTo>
                <a:lnTo>
                  <a:pt x="57" y="12120"/>
                </a:lnTo>
                <a:cubicBezTo>
                  <a:pt x="27" y="12168"/>
                  <a:pt x="0" y="12218"/>
                  <a:pt x="0" y="12273"/>
                </a:cubicBezTo>
                <a:cubicBezTo>
                  <a:pt x="0" y="12544"/>
                  <a:pt x="403" y="12764"/>
                  <a:pt x="900" y="12764"/>
                </a:cubicBezTo>
                <a:lnTo>
                  <a:pt x="8895" y="12764"/>
                </a:lnTo>
                <a:lnTo>
                  <a:pt x="7206" y="21055"/>
                </a:lnTo>
                <a:lnTo>
                  <a:pt x="7220" y="21056"/>
                </a:lnTo>
                <a:cubicBezTo>
                  <a:pt x="7216" y="21074"/>
                  <a:pt x="7200" y="21090"/>
                  <a:pt x="7200" y="21109"/>
                </a:cubicBezTo>
                <a:cubicBezTo>
                  <a:pt x="7200" y="21380"/>
                  <a:pt x="7603" y="21600"/>
                  <a:pt x="8101" y="21600"/>
                </a:cubicBezTo>
                <a:cubicBezTo>
                  <a:pt x="8464" y="21600"/>
                  <a:pt x="8761" y="21480"/>
                  <a:pt x="8900" y="21310"/>
                </a:cubicBezTo>
                <a:lnTo>
                  <a:pt x="8918" y="21315"/>
                </a:lnTo>
                <a:lnTo>
                  <a:pt x="21517" y="8551"/>
                </a:lnTo>
                <a:lnTo>
                  <a:pt x="21513" y="8550"/>
                </a:lnTo>
                <a:cubicBezTo>
                  <a:pt x="21567" y="8487"/>
                  <a:pt x="21600" y="8419"/>
                  <a:pt x="21600" y="8345"/>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3" name="Shape 2631"/>
          <p:cNvSpPr/>
          <p:nvPr/>
        </p:nvSpPr>
        <p:spPr>
          <a:xfrm>
            <a:off x="18866202" y="8198191"/>
            <a:ext cx="362648" cy="296712"/>
          </a:xfrm>
          <a:custGeom>
            <a:avLst/>
            <a:gdLst/>
            <a:ahLst/>
            <a:cxnLst>
              <a:cxn ang="0">
                <a:pos x="wd2" y="hd2"/>
              </a:cxn>
              <a:cxn ang="5400000">
                <a:pos x="wd2" y="hd2"/>
              </a:cxn>
              <a:cxn ang="10800000">
                <a:pos x="wd2" y="hd2"/>
              </a:cxn>
              <a:cxn ang="16200000">
                <a:pos x="wd2" y="hd2"/>
              </a:cxn>
            </a:cxnLst>
            <a:rect l="0" t="0" r="r" b="b"/>
            <a:pathLst>
              <a:path w="21600" h="21600" extrusionOk="0">
                <a:moveTo>
                  <a:pt x="19636" y="3600"/>
                </a:moveTo>
                <a:lnTo>
                  <a:pt x="1964" y="3600"/>
                </a:lnTo>
                <a:lnTo>
                  <a:pt x="1964" y="1200"/>
                </a:lnTo>
                <a:lnTo>
                  <a:pt x="19636" y="1200"/>
                </a:lnTo>
                <a:cubicBezTo>
                  <a:pt x="19636" y="1200"/>
                  <a:pt x="19636" y="3600"/>
                  <a:pt x="19636" y="3600"/>
                </a:cubicBezTo>
                <a:close/>
                <a:moveTo>
                  <a:pt x="17182" y="6000"/>
                </a:moveTo>
                <a:lnTo>
                  <a:pt x="17182" y="4800"/>
                </a:lnTo>
                <a:lnTo>
                  <a:pt x="19145" y="4800"/>
                </a:lnTo>
                <a:lnTo>
                  <a:pt x="19145" y="6000"/>
                </a:lnTo>
                <a:cubicBezTo>
                  <a:pt x="19145" y="6662"/>
                  <a:pt x="18705" y="7200"/>
                  <a:pt x="18164" y="7200"/>
                </a:cubicBezTo>
                <a:cubicBezTo>
                  <a:pt x="17621" y="7200"/>
                  <a:pt x="17182" y="6662"/>
                  <a:pt x="17182" y="6000"/>
                </a:cubicBezTo>
                <a:moveTo>
                  <a:pt x="14236" y="6000"/>
                </a:moveTo>
                <a:lnTo>
                  <a:pt x="14236" y="4800"/>
                </a:lnTo>
                <a:lnTo>
                  <a:pt x="16200" y="4800"/>
                </a:lnTo>
                <a:lnTo>
                  <a:pt x="16200" y="6000"/>
                </a:lnTo>
                <a:cubicBezTo>
                  <a:pt x="16200" y="6662"/>
                  <a:pt x="15760" y="7200"/>
                  <a:pt x="15218" y="7200"/>
                </a:cubicBezTo>
                <a:cubicBezTo>
                  <a:pt x="14675" y="7200"/>
                  <a:pt x="14236" y="6662"/>
                  <a:pt x="14236" y="6000"/>
                </a:cubicBezTo>
                <a:moveTo>
                  <a:pt x="11291" y="6000"/>
                </a:moveTo>
                <a:lnTo>
                  <a:pt x="11291" y="4800"/>
                </a:lnTo>
                <a:lnTo>
                  <a:pt x="13255" y="4800"/>
                </a:lnTo>
                <a:lnTo>
                  <a:pt x="13255" y="6000"/>
                </a:lnTo>
                <a:cubicBezTo>
                  <a:pt x="13255" y="6662"/>
                  <a:pt x="12814" y="7200"/>
                  <a:pt x="12273" y="7200"/>
                </a:cubicBezTo>
                <a:cubicBezTo>
                  <a:pt x="11730" y="7200"/>
                  <a:pt x="11291" y="6662"/>
                  <a:pt x="11291" y="6000"/>
                </a:cubicBezTo>
                <a:moveTo>
                  <a:pt x="8345" y="6000"/>
                </a:moveTo>
                <a:lnTo>
                  <a:pt x="8345" y="4800"/>
                </a:lnTo>
                <a:lnTo>
                  <a:pt x="10309" y="4800"/>
                </a:lnTo>
                <a:lnTo>
                  <a:pt x="10309" y="6000"/>
                </a:lnTo>
                <a:cubicBezTo>
                  <a:pt x="10309" y="6662"/>
                  <a:pt x="9869" y="7200"/>
                  <a:pt x="9327" y="7200"/>
                </a:cubicBezTo>
                <a:cubicBezTo>
                  <a:pt x="8785" y="7200"/>
                  <a:pt x="8345" y="6662"/>
                  <a:pt x="8345" y="6000"/>
                </a:cubicBezTo>
                <a:moveTo>
                  <a:pt x="5400" y="6000"/>
                </a:moveTo>
                <a:lnTo>
                  <a:pt x="5400" y="4800"/>
                </a:lnTo>
                <a:lnTo>
                  <a:pt x="7364" y="4800"/>
                </a:lnTo>
                <a:lnTo>
                  <a:pt x="7364" y="6000"/>
                </a:lnTo>
                <a:cubicBezTo>
                  <a:pt x="7364" y="6662"/>
                  <a:pt x="6924" y="7200"/>
                  <a:pt x="6382" y="7200"/>
                </a:cubicBezTo>
                <a:cubicBezTo>
                  <a:pt x="5839" y="7200"/>
                  <a:pt x="5400" y="6662"/>
                  <a:pt x="5400" y="6000"/>
                </a:cubicBezTo>
                <a:moveTo>
                  <a:pt x="2455" y="6000"/>
                </a:moveTo>
                <a:lnTo>
                  <a:pt x="2455" y="4800"/>
                </a:lnTo>
                <a:lnTo>
                  <a:pt x="4418" y="4800"/>
                </a:lnTo>
                <a:lnTo>
                  <a:pt x="4418" y="6000"/>
                </a:lnTo>
                <a:cubicBezTo>
                  <a:pt x="4418" y="6662"/>
                  <a:pt x="3978" y="7200"/>
                  <a:pt x="3436" y="7200"/>
                </a:cubicBezTo>
                <a:cubicBezTo>
                  <a:pt x="2894" y="7200"/>
                  <a:pt x="2455" y="6662"/>
                  <a:pt x="2455" y="6000"/>
                </a:cubicBezTo>
                <a:moveTo>
                  <a:pt x="19636" y="20400"/>
                </a:moveTo>
                <a:lnTo>
                  <a:pt x="12764" y="20400"/>
                </a:lnTo>
                <a:lnTo>
                  <a:pt x="12764" y="13800"/>
                </a:lnTo>
                <a:cubicBezTo>
                  <a:pt x="12764" y="13469"/>
                  <a:pt x="12544" y="13200"/>
                  <a:pt x="12273" y="13200"/>
                </a:cubicBezTo>
                <a:lnTo>
                  <a:pt x="9327" y="13200"/>
                </a:lnTo>
                <a:cubicBezTo>
                  <a:pt x="9056" y="13200"/>
                  <a:pt x="8836" y="13469"/>
                  <a:pt x="8836" y="13800"/>
                </a:cubicBezTo>
                <a:lnTo>
                  <a:pt x="8836" y="20400"/>
                </a:lnTo>
                <a:lnTo>
                  <a:pt x="1964" y="20400"/>
                </a:lnTo>
                <a:lnTo>
                  <a:pt x="1964" y="7573"/>
                </a:lnTo>
                <a:cubicBezTo>
                  <a:pt x="2324" y="8076"/>
                  <a:pt x="2847" y="8400"/>
                  <a:pt x="3436" y="8400"/>
                </a:cubicBezTo>
                <a:cubicBezTo>
                  <a:pt x="4026" y="8400"/>
                  <a:pt x="4549" y="8076"/>
                  <a:pt x="4909" y="7573"/>
                </a:cubicBezTo>
                <a:cubicBezTo>
                  <a:pt x="5269" y="8076"/>
                  <a:pt x="5792" y="8400"/>
                  <a:pt x="6382" y="8400"/>
                </a:cubicBezTo>
                <a:cubicBezTo>
                  <a:pt x="6971" y="8400"/>
                  <a:pt x="7495" y="8076"/>
                  <a:pt x="7855" y="7573"/>
                </a:cubicBezTo>
                <a:cubicBezTo>
                  <a:pt x="8215" y="8076"/>
                  <a:pt x="8738" y="8400"/>
                  <a:pt x="9327" y="8400"/>
                </a:cubicBezTo>
                <a:cubicBezTo>
                  <a:pt x="9917" y="8400"/>
                  <a:pt x="10440" y="8076"/>
                  <a:pt x="10800" y="7573"/>
                </a:cubicBezTo>
                <a:cubicBezTo>
                  <a:pt x="11160" y="8076"/>
                  <a:pt x="11683" y="8400"/>
                  <a:pt x="12273" y="8400"/>
                </a:cubicBezTo>
                <a:cubicBezTo>
                  <a:pt x="12862" y="8400"/>
                  <a:pt x="13385" y="8076"/>
                  <a:pt x="13745" y="7573"/>
                </a:cubicBezTo>
                <a:cubicBezTo>
                  <a:pt x="14105" y="8076"/>
                  <a:pt x="14629" y="8400"/>
                  <a:pt x="15218" y="8400"/>
                </a:cubicBezTo>
                <a:cubicBezTo>
                  <a:pt x="15808" y="8400"/>
                  <a:pt x="16331" y="8076"/>
                  <a:pt x="16691" y="7573"/>
                </a:cubicBezTo>
                <a:cubicBezTo>
                  <a:pt x="17051" y="8076"/>
                  <a:pt x="17574" y="8400"/>
                  <a:pt x="18164" y="8400"/>
                </a:cubicBezTo>
                <a:cubicBezTo>
                  <a:pt x="18753" y="8400"/>
                  <a:pt x="19276" y="8076"/>
                  <a:pt x="19636" y="7573"/>
                </a:cubicBezTo>
                <a:cubicBezTo>
                  <a:pt x="19636" y="7573"/>
                  <a:pt x="19636" y="20400"/>
                  <a:pt x="19636" y="20400"/>
                </a:cubicBezTo>
                <a:close/>
                <a:moveTo>
                  <a:pt x="11782" y="20400"/>
                </a:moveTo>
                <a:lnTo>
                  <a:pt x="9818" y="20400"/>
                </a:lnTo>
                <a:lnTo>
                  <a:pt x="9818" y="14400"/>
                </a:lnTo>
                <a:lnTo>
                  <a:pt x="11782" y="14400"/>
                </a:lnTo>
                <a:cubicBezTo>
                  <a:pt x="11782" y="14400"/>
                  <a:pt x="11782" y="20400"/>
                  <a:pt x="11782" y="20400"/>
                </a:cubicBezTo>
                <a:close/>
                <a:moveTo>
                  <a:pt x="21109" y="20400"/>
                </a:moveTo>
                <a:lnTo>
                  <a:pt x="20618" y="20400"/>
                </a:lnTo>
                <a:lnTo>
                  <a:pt x="20618" y="4800"/>
                </a:lnTo>
                <a:lnTo>
                  <a:pt x="21109" y="4800"/>
                </a:lnTo>
                <a:cubicBezTo>
                  <a:pt x="21380" y="4800"/>
                  <a:pt x="21600" y="4532"/>
                  <a:pt x="21600" y="4200"/>
                </a:cubicBezTo>
                <a:cubicBezTo>
                  <a:pt x="21600" y="3868"/>
                  <a:pt x="21380" y="3600"/>
                  <a:pt x="21109" y="3600"/>
                </a:cubicBezTo>
                <a:lnTo>
                  <a:pt x="20618" y="3600"/>
                </a:lnTo>
                <a:lnTo>
                  <a:pt x="20618" y="1200"/>
                </a:lnTo>
                <a:cubicBezTo>
                  <a:pt x="20618" y="538"/>
                  <a:pt x="20178" y="0"/>
                  <a:pt x="19636" y="0"/>
                </a:cubicBezTo>
                <a:lnTo>
                  <a:pt x="1964" y="0"/>
                </a:lnTo>
                <a:cubicBezTo>
                  <a:pt x="1421" y="0"/>
                  <a:pt x="982" y="538"/>
                  <a:pt x="982" y="1200"/>
                </a:cubicBezTo>
                <a:lnTo>
                  <a:pt x="982" y="3600"/>
                </a:lnTo>
                <a:lnTo>
                  <a:pt x="491" y="3600"/>
                </a:lnTo>
                <a:cubicBezTo>
                  <a:pt x="220" y="3600"/>
                  <a:pt x="0" y="3868"/>
                  <a:pt x="0" y="4200"/>
                </a:cubicBezTo>
                <a:cubicBezTo>
                  <a:pt x="0" y="4532"/>
                  <a:pt x="220" y="4800"/>
                  <a:pt x="491" y="4800"/>
                </a:cubicBezTo>
                <a:lnTo>
                  <a:pt x="982" y="4800"/>
                </a:lnTo>
                <a:lnTo>
                  <a:pt x="982" y="20400"/>
                </a:lnTo>
                <a:lnTo>
                  <a:pt x="491" y="20400"/>
                </a:lnTo>
                <a:cubicBezTo>
                  <a:pt x="220" y="20400"/>
                  <a:pt x="0" y="20669"/>
                  <a:pt x="0" y="21000"/>
                </a:cubicBezTo>
                <a:cubicBezTo>
                  <a:pt x="0" y="21332"/>
                  <a:pt x="220" y="21600"/>
                  <a:pt x="491" y="21600"/>
                </a:cubicBezTo>
                <a:lnTo>
                  <a:pt x="21109" y="21600"/>
                </a:lnTo>
                <a:cubicBezTo>
                  <a:pt x="21380" y="21600"/>
                  <a:pt x="21600" y="21332"/>
                  <a:pt x="21600" y="21000"/>
                </a:cubicBezTo>
                <a:cubicBezTo>
                  <a:pt x="21600" y="20669"/>
                  <a:pt x="21380" y="20400"/>
                  <a:pt x="21109" y="20400"/>
                </a:cubicBezTo>
                <a:moveTo>
                  <a:pt x="16691" y="16800"/>
                </a:moveTo>
                <a:lnTo>
                  <a:pt x="14727" y="16800"/>
                </a:lnTo>
                <a:lnTo>
                  <a:pt x="14727" y="14400"/>
                </a:lnTo>
                <a:lnTo>
                  <a:pt x="16691" y="14400"/>
                </a:lnTo>
                <a:cubicBezTo>
                  <a:pt x="16691" y="14400"/>
                  <a:pt x="16691" y="16800"/>
                  <a:pt x="16691" y="16800"/>
                </a:cubicBezTo>
                <a:close/>
                <a:moveTo>
                  <a:pt x="17182" y="13200"/>
                </a:moveTo>
                <a:lnTo>
                  <a:pt x="14236" y="13200"/>
                </a:lnTo>
                <a:cubicBezTo>
                  <a:pt x="13965" y="13200"/>
                  <a:pt x="13745" y="13469"/>
                  <a:pt x="13745" y="13800"/>
                </a:cubicBezTo>
                <a:lnTo>
                  <a:pt x="13745" y="17400"/>
                </a:lnTo>
                <a:cubicBezTo>
                  <a:pt x="13745" y="17732"/>
                  <a:pt x="13965" y="18000"/>
                  <a:pt x="14236" y="18000"/>
                </a:cubicBezTo>
                <a:lnTo>
                  <a:pt x="17182" y="18000"/>
                </a:lnTo>
                <a:cubicBezTo>
                  <a:pt x="17453" y="18000"/>
                  <a:pt x="17673" y="17732"/>
                  <a:pt x="17673" y="17400"/>
                </a:cubicBezTo>
                <a:lnTo>
                  <a:pt x="17673" y="13800"/>
                </a:lnTo>
                <a:cubicBezTo>
                  <a:pt x="17673" y="13469"/>
                  <a:pt x="17453" y="13200"/>
                  <a:pt x="17182" y="13200"/>
                </a:cubicBezTo>
                <a:moveTo>
                  <a:pt x="6873" y="16800"/>
                </a:moveTo>
                <a:lnTo>
                  <a:pt x="4909" y="16800"/>
                </a:lnTo>
                <a:lnTo>
                  <a:pt x="4909" y="14400"/>
                </a:lnTo>
                <a:lnTo>
                  <a:pt x="6873" y="14400"/>
                </a:lnTo>
                <a:cubicBezTo>
                  <a:pt x="6873" y="14400"/>
                  <a:pt x="6873" y="16800"/>
                  <a:pt x="6873" y="16800"/>
                </a:cubicBezTo>
                <a:close/>
                <a:moveTo>
                  <a:pt x="7364" y="13200"/>
                </a:moveTo>
                <a:lnTo>
                  <a:pt x="4418" y="13200"/>
                </a:lnTo>
                <a:cubicBezTo>
                  <a:pt x="4147" y="13200"/>
                  <a:pt x="3927" y="13469"/>
                  <a:pt x="3927" y="13800"/>
                </a:cubicBezTo>
                <a:lnTo>
                  <a:pt x="3927" y="17400"/>
                </a:lnTo>
                <a:cubicBezTo>
                  <a:pt x="3927" y="17732"/>
                  <a:pt x="4147" y="18000"/>
                  <a:pt x="4418" y="18000"/>
                </a:cubicBezTo>
                <a:lnTo>
                  <a:pt x="7364" y="18000"/>
                </a:lnTo>
                <a:cubicBezTo>
                  <a:pt x="7635" y="18000"/>
                  <a:pt x="7855" y="17732"/>
                  <a:pt x="7855" y="17400"/>
                </a:cubicBezTo>
                <a:lnTo>
                  <a:pt x="7855" y="13800"/>
                </a:lnTo>
                <a:cubicBezTo>
                  <a:pt x="7855" y="13469"/>
                  <a:pt x="7635" y="13200"/>
                  <a:pt x="7364" y="13200"/>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4" name="Shape 2632"/>
          <p:cNvSpPr/>
          <p:nvPr/>
        </p:nvSpPr>
        <p:spPr>
          <a:xfrm>
            <a:off x="19591499" y="8165223"/>
            <a:ext cx="296712" cy="362648"/>
          </a:xfrm>
          <a:custGeom>
            <a:avLst/>
            <a:gdLst/>
            <a:ahLst/>
            <a:cxnLst>
              <a:cxn ang="0">
                <a:pos x="wd2" y="hd2"/>
              </a:cxn>
              <a:cxn ang="5400000">
                <a:pos x="wd2" y="hd2"/>
              </a:cxn>
              <a:cxn ang="10800000">
                <a:pos x="wd2" y="hd2"/>
              </a:cxn>
              <a:cxn ang="16200000">
                <a:pos x="wd2" y="hd2"/>
              </a:cxn>
            </a:cxnLst>
            <a:rect l="0" t="0" r="r" b="b"/>
            <a:pathLst>
              <a:path w="21600" h="21600" extrusionOk="0">
                <a:moveTo>
                  <a:pt x="10800" y="17673"/>
                </a:moveTo>
                <a:cubicBezTo>
                  <a:pt x="4588" y="17673"/>
                  <a:pt x="1200" y="16051"/>
                  <a:pt x="1200" y="15218"/>
                </a:cubicBezTo>
                <a:cubicBezTo>
                  <a:pt x="1200" y="14690"/>
                  <a:pt x="1355" y="14275"/>
                  <a:pt x="1611" y="13896"/>
                </a:cubicBezTo>
                <a:cubicBezTo>
                  <a:pt x="3255" y="14967"/>
                  <a:pt x="6746" y="15709"/>
                  <a:pt x="10800" y="15709"/>
                </a:cubicBezTo>
                <a:cubicBezTo>
                  <a:pt x="14856" y="15709"/>
                  <a:pt x="18345" y="14966"/>
                  <a:pt x="19987" y="13894"/>
                </a:cubicBezTo>
                <a:cubicBezTo>
                  <a:pt x="20244" y="14273"/>
                  <a:pt x="20400" y="14689"/>
                  <a:pt x="20400" y="15218"/>
                </a:cubicBezTo>
                <a:cubicBezTo>
                  <a:pt x="20400" y="16051"/>
                  <a:pt x="17011" y="17673"/>
                  <a:pt x="10800" y="17673"/>
                </a:cubicBezTo>
                <a:moveTo>
                  <a:pt x="10800" y="20618"/>
                </a:moveTo>
                <a:cubicBezTo>
                  <a:pt x="9475" y="20618"/>
                  <a:pt x="8400" y="19739"/>
                  <a:pt x="8400" y="18655"/>
                </a:cubicBezTo>
                <a:cubicBezTo>
                  <a:pt x="8400" y="18625"/>
                  <a:pt x="8408" y="18597"/>
                  <a:pt x="8409" y="18567"/>
                </a:cubicBezTo>
                <a:cubicBezTo>
                  <a:pt x="9179" y="18623"/>
                  <a:pt x="9977" y="18655"/>
                  <a:pt x="10800" y="18655"/>
                </a:cubicBezTo>
                <a:cubicBezTo>
                  <a:pt x="11623" y="18655"/>
                  <a:pt x="12421" y="18623"/>
                  <a:pt x="13191" y="18567"/>
                </a:cubicBezTo>
                <a:cubicBezTo>
                  <a:pt x="13192" y="18597"/>
                  <a:pt x="13200" y="18625"/>
                  <a:pt x="13200" y="18655"/>
                </a:cubicBezTo>
                <a:cubicBezTo>
                  <a:pt x="13200" y="19739"/>
                  <a:pt x="12125" y="20618"/>
                  <a:pt x="10800" y="20618"/>
                </a:cubicBezTo>
                <a:moveTo>
                  <a:pt x="2948" y="12551"/>
                </a:moveTo>
                <a:cubicBezTo>
                  <a:pt x="4308" y="11388"/>
                  <a:pt x="6000" y="9939"/>
                  <a:pt x="6000" y="6873"/>
                </a:cubicBezTo>
                <a:cubicBezTo>
                  <a:pt x="6000" y="5232"/>
                  <a:pt x="7238" y="3825"/>
                  <a:pt x="8988" y="3239"/>
                </a:cubicBezTo>
                <a:cubicBezTo>
                  <a:pt x="9428" y="3657"/>
                  <a:pt x="10072" y="3927"/>
                  <a:pt x="10800" y="3927"/>
                </a:cubicBezTo>
                <a:cubicBezTo>
                  <a:pt x="11528" y="3927"/>
                  <a:pt x="12172" y="3657"/>
                  <a:pt x="12611" y="3239"/>
                </a:cubicBezTo>
                <a:cubicBezTo>
                  <a:pt x="14362" y="3825"/>
                  <a:pt x="15600" y="5232"/>
                  <a:pt x="15600" y="6873"/>
                </a:cubicBezTo>
                <a:cubicBezTo>
                  <a:pt x="15600" y="9939"/>
                  <a:pt x="17292" y="11388"/>
                  <a:pt x="18652" y="12551"/>
                </a:cubicBezTo>
                <a:cubicBezTo>
                  <a:pt x="18911" y="12773"/>
                  <a:pt x="19152" y="12979"/>
                  <a:pt x="19366" y="13183"/>
                </a:cubicBezTo>
                <a:cubicBezTo>
                  <a:pt x="18217" y="14077"/>
                  <a:pt x="14825" y="14727"/>
                  <a:pt x="10800" y="14727"/>
                </a:cubicBezTo>
                <a:cubicBezTo>
                  <a:pt x="6779" y="14727"/>
                  <a:pt x="3383" y="14079"/>
                  <a:pt x="2230" y="13186"/>
                </a:cubicBezTo>
                <a:cubicBezTo>
                  <a:pt x="2446" y="12981"/>
                  <a:pt x="2687" y="12774"/>
                  <a:pt x="2948" y="12551"/>
                </a:cubicBezTo>
                <a:moveTo>
                  <a:pt x="10800" y="982"/>
                </a:moveTo>
                <a:cubicBezTo>
                  <a:pt x="11462" y="982"/>
                  <a:pt x="12000" y="1422"/>
                  <a:pt x="12000" y="1964"/>
                </a:cubicBezTo>
                <a:cubicBezTo>
                  <a:pt x="12000" y="2506"/>
                  <a:pt x="11462" y="2945"/>
                  <a:pt x="10800" y="2945"/>
                </a:cubicBezTo>
                <a:cubicBezTo>
                  <a:pt x="10138" y="2945"/>
                  <a:pt x="9600" y="2506"/>
                  <a:pt x="9600" y="1964"/>
                </a:cubicBezTo>
                <a:cubicBezTo>
                  <a:pt x="9600" y="1422"/>
                  <a:pt x="10138" y="982"/>
                  <a:pt x="10800" y="982"/>
                </a:cubicBezTo>
                <a:moveTo>
                  <a:pt x="21600" y="15218"/>
                </a:moveTo>
                <a:cubicBezTo>
                  <a:pt x="21600" y="11782"/>
                  <a:pt x="16800" y="11782"/>
                  <a:pt x="16800" y="6873"/>
                </a:cubicBezTo>
                <a:cubicBezTo>
                  <a:pt x="16800" y="4845"/>
                  <a:pt x="15296" y="3105"/>
                  <a:pt x="13152" y="2356"/>
                </a:cubicBezTo>
                <a:cubicBezTo>
                  <a:pt x="13183" y="2229"/>
                  <a:pt x="13200" y="2098"/>
                  <a:pt x="13200" y="1964"/>
                </a:cubicBezTo>
                <a:cubicBezTo>
                  <a:pt x="13200" y="879"/>
                  <a:pt x="12125" y="0"/>
                  <a:pt x="10800" y="0"/>
                </a:cubicBezTo>
                <a:cubicBezTo>
                  <a:pt x="9475" y="0"/>
                  <a:pt x="8400" y="879"/>
                  <a:pt x="8400" y="1964"/>
                </a:cubicBezTo>
                <a:cubicBezTo>
                  <a:pt x="8400" y="2098"/>
                  <a:pt x="8417" y="2229"/>
                  <a:pt x="8448" y="2356"/>
                </a:cubicBezTo>
                <a:cubicBezTo>
                  <a:pt x="6304" y="3105"/>
                  <a:pt x="4800" y="4845"/>
                  <a:pt x="4800" y="6873"/>
                </a:cubicBezTo>
                <a:cubicBezTo>
                  <a:pt x="4800" y="11782"/>
                  <a:pt x="0" y="11782"/>
                  <a:pt x="0" y="15218"/>
                </a:cubicBezTo>
                <a:cubicBezTo>
                  <a:pt x="0" y="16716"/>
                  <a:pt x="3016" y="17986"/>
                  <a:pt x="7217" y="18457"/>
                </a:cubicBezTo>
                <a:cubicBezTo>
                  <a:pt x="7211" y="18523"/>
                  <a:pt x="7200" y="18587"/>
                  <a:pt x="7200" y="18655"/>
                </a:cubicBezTo>
                <a:cubicBezTo>
                  <a:pt x="7200" y="20282"/>
                  <a:pt x="8812" y="21600"/>
                  <a:pt x="10800" y="21600"/>
                </a:cubicBezTo>
                <a:cubicBezTo>
                  <a:pt x="12788" y="21600"/>
                  <a:pt x="14400" y="20282"/>
                  <a:pt x="14400" y="18655"/>
                </a:cubicBezTo>
                <a:cubicBezTo>
                  <a:pt x="14400" y="18587"/>
                  <a:pt x="14389" y="18523"/>
                  <a:pt x="14383" y="18457"/>
                </a:cubicBezTo>
                <a:cubicBezTo>
                  <a:pt x="18584" y="17986"/>
                  <a:pt x="21600" y="16716"/>
                  <a:pt x="21600" y="15218"/>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5" name="Shape 2633"/>
          <p:cNvSpPr/>
          <p:nvPr/>
        </p:nvSpPr>
        <p:spPr>
          <a:xfrm>
            <a:off x="20250860"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12144" y="18334"/>
                </a:moveTo>
                <a:lnTo>
                  <a:pt x="15583" y="6873"/>
                </a:lnTo>
                <a:lnTo>
                  <a:pt x="20168" y="6873"/>
                </a:lnTo>
                <a:cubicBezTo>
                  <a:pt x="20168" y="6873"/>
                  <a:pt x="12144" y="18334"/>
                  <a:pt x="12144" y="18334"/>
                </a:cubicBezTo>
                <a:close/>
                <a:moveTo>
                  <a:pt x="10800" y="19403"/>
                </a:moveTo>
                <a:lnTo>
                  <a:pt x="7041" y="6873"/>
                </a:lnTo>
                <a:lnTo>
                  <a:pt x="14559" y="6873"/>
                </a:lnTo>
                <a:cubicBezTo>
                  <a:pt x="14559" y="6873"/>
                  <a:pt x="10800" y="19403"/>
                  <a:pt x="10800" y="19403"/>
                </a:cubicBezTo>
                <a:close/>
                <a:moveTo>
                  <a:pt x="1432" y="6873"/>
                </a:moveTo>
                <a:lnTo>
                  <a:pt x="6017" y="6873"/>
                </a:lnTo>
                <a:lnTo>
                  <a:pt x="9456" y="18334"/>
                </a:lnTo>
                <a:cubicBezTo>
                  <a:pt x="9456" y="18334"/>
                  <a:pt x="1432" y="6873"/>
                  <a:pt x="1432" y="6873"/>
                </a:cubicBezTo>
                <a:close/>
                <a:moveTo>
                  <a:pt x="6578" y="982"/>
                </a:moveTo>
                <a:lnTo>
                  <a:pt x="8536" y="982"/>
                </a:lnTo>
                <a:lnTo>
                  <a:pt x="6082" y="5891"/>
                </a:lnTo>
                <a:lnTo>
                  <a:pt x="1669" y="5891"/>
                </a:lnTo>
                <a:cubicBezTo>
                  <a:pt x="1669" y="5891"/>
                  <a:pt x="6578" y="982"/>
                  <a:pt x="6578" y="982"/>
                </a:cubicBezTo>
                <a:close/>
                <a:moveTo>
                  <a:pt x="11973" y="982"/>
                </a:moveTo>
                <a:lnTo>
                  <a:pt x="14427" y="5891"/>
                </a:lnTo>
                <a:lnTo>
                  <a:pt x="7173" y="5891"/>
                </a:lnTo>
                <a:lnTo>
                  <a:pt x="9627" y="982"/>
                </a:lnTo>
                <a:cubicBezTo>
                  <a:pt x="9627" y="982"/>
                  <a:pt x="11973" y="982"/>
                  <a:pt x="11973" y="982"/>
                </a:cubicBezTo>
                <a:close/>
                <a:moveTo>
                  <a:pt x="15022" y="982"/>
                </a:moveTo>
                <a:lnTo>
                  <a:pt x="19931" y="5891"/>
                </a:lnTo>
                <a:lnTo>
                  <a:pt x="15518" y="5891"/>
                </a:lnTo>
                <a:lnTo>
                  <a:pt x="13064" y="982"/>
                </a:lnTo>
                <a:cubicBezTo>
                  <a:pt x="13064" y="982"/>
                  <a:pt x="15022" y="982"/>
                  <a:pt x="15022" y="982"/>
                </a:cubicBezTo>
                <a:close/>
                <a:moveTo>
                  <a:pt x="21600" y="6382"/>
                </a:moveTo>
                <a:cubicBezTo>
                  <a:pt x="21600" y="6272"/>
                  <a:pt x="21557" y="6175"/>
                  <a:pt x="21495" y="6093"/>
                </a:cubicBezTo>
                <a:lnTo>
                  <a:pt x="21502" y="6088"/>
                </a:lnTo>
                <a:lnTo>
                  <a:pt x="21471" y="6057"/>
                </a:lnTo>
                <a:cubicBezTo>
                  <a:pt x="21459" y="6044"/>
                  <a:pt x="21448" y="6032"/>
                  <a:pt x="21434" y="6020"/>
                </a:cubicBezTo>
                <a:lnTo>
                  <a:pt x="15611" y="197"/>
                </a:lnTo>
                <a:lnTo>
                  <a:pt x="15604" y="201"/>
                </a:lnTo>
                <a:cubicBezTo>
                  <a:pt x="15514" y="82"/>
                  <a:pt x="15379" y="0"/>
                  <a:pt x="15218" y="0"/>
                </a:cubicBezTo>
                <a:lnTo>
                  <a:pt x="6382" y="0"/>
                </a:lnTo>
                <a:cubicBezTo>
                  <a:pt x="6221" y="0"/>
                  <a:pt x="6086" y="82"/>
                  <a:pt x="5996" y="201"/>
                </a:cubicBezTo>
                <a:lnTo>
                  <a:pt x="5989" y="197"/>
                </a:lnTo>
                <a:lnTo>
                  <a:pt x="166" y="6020"/>
                </a:lnTo>
                <a:cubicBezTo>
                  <a:pt x="152" y="6032"/>
                  <a:pt x="141" y="6044"/>
                  <a:pt x="129" y="6057"/>
                </a:cubicBezTo>
                <a:lnTo>
                  <a:pt x="98" y="6088"/>
                </a:lnTo>
                <a:lnTo>
                  <a:pt x="105" y="6093"/>
                </a:lnTo>
                <a:cubicBezTo>
                  <a:pt x="43" y="6175"/>
                  <a:pt x="0" y="6272"/>
                  <a:pt x="0" y="6382"/>
                </a:cubicBezTo>
                <a:cubicBezTo>
                  <a:pt x="0" y="6499"/>
                  <a:pt x="46" y="6602"/>
                  <a:pt x="115" y="6686"/>
                </a:cubicBezTo>
                <a:lnTo>
                  <a:pt x="109" y="6690"/>
                </a:lnTo>
                <a:lnTo>
                  <a:pt x="10418" y="21418"/>
                </a:lnTo>
                <a:lnTo>
                  <a:pt x="10424" y="21413"/>
                </a:lnTo>
                <a:cubicBezTo>
                  <a:pt x="10514" y="21525"/>
                  <a:pt x="10646" y="21600"/>
                  <a:pt x="10800" y="21600"/>
                </a:cubicBezTo>
                <a:cubicBezTo>
                  <a:pt x="10954" y="21600"/>
                  <a:pt x="11086" y="21525"/>
                  <a:pt x="11176" y="21413"/>
                </a:cubicBezTo>
                <a:lnTo>
                  <a:pt x="11182" y="21418"/>
                </a:lnTo>
                <a:lnTo>
                  <a:pt x="21491" y="6690"/>
                </a:lnTo>
                <a:lnTo>
                  <a:pt x="21485" y="6686"/>
                </a:lnTo>
                <a:cubicBezTo>
                  <a:pt x="21553" y="6602"/>
                  <a:pt x="21600" y="6499"/>
                  <a:pt x="21600"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
        <p:nvSpPr>
          <p:cNvPr id="806" name="Shape 2634"/>
          <p:cNvSpPr/>
          <p:nvPr/>
        </p:nvSpPr>
        <p:spPr>
          <a:xfrm>
            <a:off x="20943189" y="8165223"/>
            <a:ext cx="362648" cy="362648"/>
          </a:xfrm>
          <a:custGeom>
            <a:avLst/>
            <a:gdLst/>
            <a:ahLst/>
            <a:cxnLst>
              <a:cxn ang="0">
                <a:pos x="wd2" y="hd2"/>
              </a:cxn>
              <a:cxn ang="5400000">
                <a:pos x="wd2" y="hd2"/>
              </a:cxn>
              <a:cxn ang="10800000">
                <a:pos x="wd2" y="hd2"/>
              </a:cxn>
              <a:cxn ang="16200000">
                <a:pos x="wd2" y="hd2"/>
              </a:cxn>
            </a:cxnLst>
            <a:rect l="0" t="0" r="r" b="b"/>
            <a:pathLst>
              <a:path w="21600" h="21600" extrusionOk="0">
                <a:moveTo>
                  <a:pt x="20579" y="7008"/>
                </a:moveTo>
                <a:cubicBezTo>
                  <a:pt x="20006" y="12260"/>
                  <a:pt x="12624" y="19436"/>
                  <a:pt x="10800" y="20538"/>
                </a:cubicBezTo>
                <a:cubicBezTo>
                  <a:pt x="8976" y="19436"/>
                  <a:pt x="1594" y="12260"/>
                  <a:pt x="1021" y="7001"/>
                </a:cubicBezTo>
                <a:cubicBezTo>
                  <a:pt x="1021" y="7001"/>
                  <a:pt x="982" y="6718"/>
                  <a:pt x="982" y="6382"/>
                </a:cubicBezTo>
                <a:cubicBezTo>
                  <a:pt x="982" y="3404"/>
                  <a:pt x="3404" y="982"/>
                  <a:pt x="6382" y="982"/>
                </a:cubicBezTo>
                <a:cubicBezTo>
                  <a:pt x="7780" y="982"/>
                  <a:pt x="9107" y="1518"/>
                  <a:pt x="10120" y="2491"/>
                </a:cubicBezTo>
                <a:lnTo>
                  <a:pt x="10800" y="3145"/>
                </a:lnTo>
                <a:lnTo>
                  <a:pt x="11480" y="2491"/>
                </a:lnTo>
                <a:cubicBezTo>
                  <a:pt x="12493" y="1518"/>
                  <a:pt x="13820" y="982"/>
                  <a:pt x="15218" y="982"/>
                </a:cubicBezTo>
                <a:cubicBezTo>
                  <a:pt x="18196" y="982"/>
                  <a:pt x="20618" y="3404"/>
                  <a:pt x="20618" y="6382"/>
                </a:cubicBezTo>
                <a:cubicBezTo>
                  <a:pt x="20618" y="6725"/>
                  <a:pt x="20579" y="7008"/>
                  <a:pt x="20579" y="7008"/>
                </a:cubicBezTo>
                <a:moveTo>
                  <a:pt x="21600" y="6382"/>
                </a:moveTo>
                <a:cubicBezTo>
                  <a:pt x="21600" y="2857"/>
                  <a:pt x="18743" y="0"/>
                  <a:pt x="15218" y="0"/>
                </a:cubicBezTo>
                <a:cubicBezTo>
                  <a:pt x="13502" y="0"/>
                  <a:pt x="11947" y="681"/>
                  <a:pt x="10800" y="1784"/>
                </a:cubicBezTo>
                <a:cubicBezTo>
                  <a:pt x="9653" y="681"/>
                  <a:pt x="8098" y="0"/>
                  <a:pt x="6382" y="0"/>
                </a:cubicBezTo>
                <a:cubicBezTo>
                  <a:pt x="2857" y="0"/>
                  <a:pt x="0" y="2857"/>
                  <a:pt x="0" y="6382"/>
                </a:cubicBezTo>
                <a:cubicBezTo>
                  <a:pt x="0" y="6792"/>
                  <a:pt x="65" y="7282"/>
                  <a:pt x="45" y="7115"/>
                </a:cubicBezTo>
                <a:cubicBezTo>
                  <a:pt x="733" y="13419"/>
                  <a:pt x="9855" y="21600"/>
                  <a:pt x="10800" y="21600"/>
                </a:cubicBezTo>
                <a:cubicBezTo>
                  <a:pt x="11745" y="21600"/>
                  <a:pt x="20867" y="13419"/>
                  <a:pt x="21555" y="7115"/>
                </a:cubicBezTo>
                <a:cubicBezTo>
                  <a:pt x="21536" y="7282"/>
                  <a:pt x="21600" y="6792"/>
                  <a:pt x="21600" y="6382"/>
                </a:cubicBezTo>
              </a:path>
            </a:pathLst>
          </a:custGeom>
          <a:solidFill>
            <a:schemeClr val="tx1"/>
          </a:solidFill>
          <a:ln w="12700">
            <a:miter lim="400000"/>
          </a:ln>
        </p:spPr>
        <p:txBody>
          <a:bodyPr lIns="14284" tIns="14284" rIns="14284" bIns="14284" anchor="ctr"/>
          <a:lstStyle/>
          <a:p>
            <a:pPr defTabSz="171399" eaLnBrk="1" hangingPunct="1">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1125">
              <a:solidFill>
                <a:srgbClr val="FFFFFF"/>
              </a:solidFill>
              <a:effectLst>
                <a:outerShdw blurRad="38100" dist="12700" dir="5400000" rotWithShape="0">
                  <a:srgbClr val="000000">
                    <a:alpha val="50000"/>
                  </a:srgbClr>
                </a:outerShdw>
              </a:effectLst>
              <a:latin typeface="Gill Sans"/>
              <a:ea typeface="Calibri" charset="0"/>
              <a:cs typeface="Calibri" charset="0"/>
              <a:sym typeface="Gill Sans"/>
            </a:endParaRPr>
          </a:p>
        </p:txBody>
      </p:sp>
    </p:spTree>
    <p:extLst>
      <p:ext uri="{BB962C8B-B14F-4D97-AF65-F5344CB8AC3E}">
        <p14:creationId xmlns:p14="http://schemas.microsoft.com/office/powerpoint/2010/main" val="125033192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RETRO</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VECTOR DESIGN</a:t>
                </a:r>
              </a:p>
            </p:txBody>
          </p:sp>
        </p:grpSp>
      </p:grpSp>
      <p:grpSp>
        <p:nvGrpSpPr>
          <p:cNvPr id="201" name="กลุ่ม 200"/>
          <p:cNvGrpSpPr/>
          <p:nvPr/>
        </p:nvGrpSpPr>
        <p:grpSpPr>
          <a:xfrm>
            <a:off x="17038636" y="1828800"/>
            <a:ext cx="4602163" cy="4668838"/>
            <a:chOff x="19738976" y="4878387"/>
            <a:chExt cx="4602163" cy="4668838"/>
          </a:xfrm>
        </p:grpSpPr>
        <p:sp>
          <p:nvSpPr>
            <p:cNvPr id="202" name="Freeform 70547"/>
            <p:cNvSpPr>
              <a:spLocks noEditPoints="1"/>
            </p:cNvSpPr>
            <p:nvPr/>
          </p:nvSpPr>
          <p:spPr bwMode="auto">
            <a:xfrm>
              <a:off x="19897726" y="5070475"/>
              <a:ext cx="4443413" cy="4410075"/>
            </a:xfrm>
            <a:custGeom>
              <a:avLst/>
              <a:gdLst>
                <a:gd name="T0" fmla="*/ 346 w 395"/>
                <a:gd name="T1" fmla="*/ 74 h 392"/>
                <a:gd name="T2" fmla="*/ 334 w 395"/>
                <a:gd name="T3" fmla="*/ 63 h 392"/>
                <a:gd name="T4" fmla="*/ 270 w 395"/>
                <a:gd name="T5" fmla="*/ 23 h 392"/>
                <a:gd name="T6" fmla="*/ 260 w 395"/>
                <a:gd name="T7" fmla="*/ 20 h 392"/>
                <a:gd name="T8" fmla="*/ 260 w 395"/>
                <a:gd name="T9" fmla="*/ 18 h 392"/>
                <a:gd name="T10" fmla="*/ 260 w 395"/>
                <a:gd name="T11" fmla="*/ 16 h 392"/>
                <a:gd name="T12" fmla="*/ 259 w 395"/>
                <a:gd name="T13" fmla="*/ 19 h 392"/>
                <a:gd name="T14" fmla="*/ 253 w 395"/>
                <a:gd name="T15" fmla="*/ 17 h 392"/>
                <a:gd name="T16" fmla="*/ 85 w 395"/>
                <a:gd name="T17" fmla="*/ 45 h 392"/>
                <a:gd name="T18" fmla="*/ 83 w 395"/>
                <a:gd name="T19" fmla="*/ 47 h 392"/>
                <a:gd name="T20" fmla="*/ 86 w 395"/>
                <a:gd name="T21" fmla="*/ 40 h 392"/>
                <a:gd name="T22" fmla="*/ 2 w 395"/>
                <a:gd name="T23" fmla="*/ 183 h 392"/>
                <a:gd name="T24" fmla="*/ 363 w 395"/>
                <a:gd name="T25" fmla="*/ 281 h 392"/>
                <a:gd name="T26" fmla="*/ 263 w 395"/>
                <a:gd name="T27" fmla="*/ 368 h 392"/>
                <a:gd name="T28" fmla="*/ 357 w 395"/>
                <a:gd name="T29" fmla="*/ 267 h 392"/>
                <a:gd name="T30" fmla="*/ 258 w 395"/>
                <a:gd name="T31" fmla="*/ 361 h 392"/>
                <a:gd name="T32" fmla="*/ 253 w 395"/>
                <a:gd name="T33" fmla="*/ 363 h 392"/>
                <a:gd name="T34" fmla="*/ 207 w 395"/>
                <a:gd name="T35" fmla="*/ 372 h 392"/>
                <a:gd name="T36" fmla="*/ 49 w 395"/>
                <a:gd name="T37" fmla="*/ 301 h 392"/>
                <a:gd name="T38" fmla="*/ 13 w 395"/>
                <a:gd name="T39" fmla="*/ 196 h 392"/>
                <a:gd name="T40" fmla="*/ 55 w 395"/>
                <a:gd name="T41" fmla="*/ 303 h 392"/>
                <a:gd name="T42" fmla="*/ 127 w 395"/>
                <a:gd name="T43" fmla="*/ 356 h 392"/>
                <a:gd name="T44" fmla="*/ 197 w 395"/>
                <a:gd name="T45" fmla="*/ 370 h 392"/>
                <a:gd name="T46" fmla="*/ 264 w 395"/>
                <a:gd name="T47" fmla="*/ 356 h 392"/>
                <a:gd name="T48" fmla="*/ 282 w 395"/>
                <a:gd name="T49" fmla="*/ 347 h 392"/>
                <a:gd name="T50" fmla="*/ 291 w 395"/>
                <a:gd name="T51" fmla="*/ 341 h 392"/>
                <a:gd name="T52" fmla="*/ 371 w 395"/>
                <a:gd name="T53" fmla="*/ 195 h 392"/>
                <a:gd name="T54" fmla="*/ 346 w 395"/>
                <a:gd name="T55" fmla="*/ 105 h 392"/>
                <a:gd name="T56" fmla="*/ 332 w 395"/>
                <a:gd name="T57" fmla="*/ 84 h 392"/>
                <a:gd name="T58" fmla="*/ 345 w 395"/>
                <a:gd name="T59" fmla="*/ 100 h 392"/>
                <a:gd name="T60" fmla="*/ 351 w 395"/>
                <a:gd name="T61" fmla="*/ 112 h 392"/>
                <a:gd name="T62" fmla="*/ 370 w 395"/>
                <a:gd name="T63" fmla="*/ 142 h 392"/>
                <a:gd name="T64" fmla="*/ 343 w 395"/>
                <a:gd name="T65" fmla="*/ 89 h 392"/>
                <a:gd name="T66" fmla="*/ 331 w 395"/>
                <a:gd name="T67" fmla="*/ 75 h 392"/>
                <a:gd name="T68" fmla="*/ 278 w 395"/>
                <a:gd name="T69" fmla="*/ 35 h 392"/>
                <a:gd name="T70" fmla="*/ 255 w 395"/>
                <a:gd name="T71" fmla="*/ 25 h 392"/>
                <a:gd name="T72" fmla="*/ 244 w 395"/>
                <a:gd name="T73" fmla="*/ 22 h 392"/>
                <a:gd name="T74" fmla="*/ 239 w 395"/>
                <a:gd name="T75" fmla="*/ 21 h 392"/>
                <a:gd name="T76" fmla="*/ 229 w 395"/>
                <a:gd name="T77" fmla="*/ 19 h 392"/>
                <a:gd name="T78" fmla="*/ 206 w 395"/>
                <a:gd name="T79" fmla="*/ 16 h 392"/>
                <a:gd name="T80" fmla="*/ 202 w 395"/>
                <a:gd name="T81" fmla="*/ 16 h 392"/>
                <a:gd name="T82" fmla="*/ 93 w 395"/>
                <a:gd name="T83" fmla="*/ 47 h 392"/>
                <a:gd name="T84" fmla="*/ 87 w 395"/>
                <a:gd name="T85" fmla="*/ 50 h 392"/>
                <a:gd name="T86" fmla="*/ 74 w 395"/>
                <a:gd name="T87" fmla="*/ 61 h 392"/>
                <a:gd name="T88" fmla="*/ 38 w 395"/>
                <a:gd name="T89" fmla="*/ 102 h 392"/>
                <a:gd name="T90" fmla="*/ 79 w 395"/>
                <a:gd name="T91" fmla="*/ 55 h 392"/>
                <a:gd name="T92" fmla="*/ 86 w 395"/>
                <a:gd name="T93" fmla="*/ 49 h 392"/>
                <a:gd name="T94" fmla="*/ 216 w 395"/>
                <a:gd name="T95" fmla="*/ 14 h 392"/>
                <a:gd name="T96" fmla="*/ 237 w 395"/>
                <a:gd name="T97" fmla="*/ 16 h 392"/>
                <a:gd name="T98" fmla="*/ 255 w 395"/>
                <a:gd name="T99" fmla="*/ 20 h 392"/>
                <a:gd name="T100" fmla="*/ 268 w 395"/>
                <a:gd name="T101" fmla="*/ 25 h 392"/>
                <a:gd name="T102" fmla="*/ 276 w 395"/>
                <a:gd name="T103" fmla="*/ 28 h 392"/>
                <a:gd name="T104" fmla="*/ 277 w 395"/>
                <a:gd name="T105" fmla="*/ 30 h 392"/>
                <a:gd name="T106" fmla="*/ 282 w 395"/>
                <a:gd name="T107" fmla="*/ 31 h 392"/>
                <a:gd name="T108" fmla="*/ 280 w 395"/>
                <a:gd name="T109" fmla="*/ 36 h 392"/>
                <a:gd name="T110" fmla="*/ 394 w 395"/>
                <a:gd name="T111" fmla="*/ 186 h 392"/>
                <a:gd name="T112" fmla="*/ 35 w 395"/>
                <a:gd name="T113" fmla="*/ 99 h 392"/>
                <a:gd name="T114" fmla="*/ 69 w 395"/>
                <a:gd name="T115" fmla="*/ 5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5" h="392">
                  <a:moveTo>
                    <a:pt x="394" y="186"/>
                  </a:moveTo>
                  <a:cubicBezTo>
                    <a:pt x="391" y="144"/>
                    <a:pt x="374" y="109"/>
                    <a:pt x="351" y="81"/>
                  </a:cubicBezTo>
                  <a:cubicBezTo>
                    <a:pt x="349" y="79"/>
                    <a:pt x="347" y="76"/>
                    <a:pt x="345" y="74"/>
                  </a:cubicBezTo>
                  <a:cubicBezTo>
                    <a:pt x="345" y="74"/>
                    <a:pt x="345" y="74"/>
                    <a:pt x="346" y="74"/>
                  </a:cubicBezTo>
                  <a:cubicBezTo>
                    <a:pt x="346" y="74"/>
                    <a:pt x="346" y="73"/>
                    <a:pt x="346" y="73"/>
                  </a:cubicBezTo>
                  <a:cubicBezTo>
                    <a:pt x="345" y="73"/>
                    <a:pt x="345" y="73"/>
                    <a:pt x="344" y="73"/>
                  </a:cubicBezTo>
                  <a:cubicBezTo>
                    <a:pt x="344" y="73"/>
                    <a:pt x="344" y="73"/>
                    <a:pt x="344" y="74"/>
                  </a:cubicBezTo>
                  <a:cubicBezTo>
                    <a:pt x="341" y="70"/>
                    <a:pt x="338" y="67"/>
                    <a:pt x="334" y="63"/>
                  </a:cubicBezTo>
                  <a:cubicBezTo>
                    <a:pt x="334" y="63"/>
                    <a:pt x="335" y="63"/>
                    <a:pt x="334" y="61"/>
                  </a:cubicBezTo>
                  <a:cubicBezTo>
                    <a:pt x="334" y="62"/>
                    <a:pt x="333" y="62"/>
                    <a:pt x="333" y="63"/>
                  </a:cubicBezTo>
                  <a:cubicBezTo>
                    <a:pt x="316" y="46"/>
                    <a:pt x="295" y="33"/>
                    <a:pt x="270" y="23"/>
                  </a:cubicBezTo>
                  <a:cubicBezTo>
                    <a:pt x="270" y="23"/>
                    <a:pt x="270" y="23"/>
                    <a:pt x="270" y="23"/>
                  </a:cubicBezTo>
                  <a:cubicBezTo>
                    <a:pt x="270" y="23"/>
                    <a:pt x="270" y="23"/>
                    <a:pt x="270" y="23"/>
                  </a:cubicBezTo>
                  <a:cubicBezTo>
                    <a:pt x="267" y="22"/>
                    <a:pt x="264" y="21"/>
                    <a:pt x="261" y="20"/>
                  </a:cubicBezTo>
                  <a:cubicBezTo>
                    <a:pt x="262" y="19"/>
                    <a:pt x="263" y="17"/>
                    <a:pt x="262" y="16"/>
                  </a:cubicBezTo>
                  <a:cubicBezTo>
                    <a:pt x="262" y="17"/>
                    <a:pt x="261" y="18"/>
                    <a:pt x="260" y="20"/>
                  </a:cubicBezTo>
                  <a:cubicBezTo>
                    <a:pt x="260" y="19"/>
                    <a:pt x="260" y="19"/>
                    <a:pt x="259" y="19"/>
                  </a:cubicBezTo>
                  <a:cubicBezTo>
                    <a:pt x="259" y="19"/>
                    <a:pt x="260" y="19"/>
                    <a:pt x="260" y="19"/>
                  </a:cubicBezTo>
                  <a:cubicBezTo>
                    <a:pt x="260" y="18"/>
                    <a:pt x="259" y="18"/>
                    <a:pt x="260" y="18"/>
                  </a:cubicBezTo>
                  <a:cubicBezTo>
                    <a:pt x="260" y="18"/>
                    <a:pt x="260" y="18"/>
                    <a:pt x="260" y="18"/>
                  </a:cubicBezTo>
                  <a:cubicBezTo>
                    <a:pt x="260" y="18"/>
                    <a:pt x="260" y="18"/>
                    <a:pt x="260" y="18"/>
                  </a:cubicBezTo>
                  <a:cubicBezTo>
                    <a:pt x="260" y="18"/>
                    <a:pt x="260" y="18"/>
                    <a:pt x="260" y="18"/>
                  </a:cubicBezTo>
                  <a:cubicBezTo>
                    <a:pt x="260" y="17"/>
                    <a:pt x="260" y="17"/>
                    <a:pt x="260" y="17"/>
                  </a:cubicBezTo>
                  <a:cubicBezTo>
                    <a:pt x="260" y="17"/>
                    <a:pt x="260" y="16"/>
                    <a:pt x="260" y="16"/>
                  </a:cubicBezTo>
                  <a:cubicBezTo>
                    <a:pt x="259" y="16"/>
                    <a:pt x="259" y="16"/>
                    <a:pt x="258" y="16"/>
                  </a:cubicBezTo>
                  <a:cubicBezTo>
                    <a:pt x="258" y="17"/>
                    <a:pt x="258" y="17"/>
                    <a:pt x="258" y="18"/>
                  </a:cubicBezTo>
                  <a:cubicBezTo>
                    <a:pt x="258" y="18"/>
                    <a:pt x="259" y="18"/>
                    <a:pt x="259" y="18"/>
                  </a:cubicBezTo>
                  <a:cubicBezTo>
                    <a:pt x="259" y="18"/>
                    <a:pt x="259" y="19"/>
                    <a:pt x="259" y="19"/>
                  </a:cubicBezTo>
                  <a:cubicBezTo>
                    <a:pt x="259" y="19"/>
                    <a:pt x="259" y="19"/>
                    <a:pt x="259" y="19"/>
                  </a:cubicBezTo>
                  <a:cubicBezTo>
                    <a:pt x="258" y="19"/>
                    <a:pt x="256" y="18"/>
                    <a:pt x="255" y="18"/>
                  </a:cubicBezTo>
                  <a:cubicBezTo>
                    <a:pt x="254" y="18"/>
                    <a:pt x="254" y="17"/>
                    <a:pt x="253" y="17"/>
                  </a:cubicBezTo>
                  <a:cubicBezTo>
                    <a:pt x="253" y="17"/>
                    <a:pt x="253" y="17"/>
                    <a:pt x="253" y="17"/>
                  </a:cubicBezTo>
                  <a:cubicBezTo>
                    <a:pt x="252" y="17"/>
                    <a:pt x="252" y="17"/>
                    <a:pt x="252" y="17"/>
                  </a:cubicBezTo>
                  <a:cubicBezTo>
                    <a:pt x="194" y="0"/>
                    <a:pt x="133" y="11"/>
                    <a:pt x="86" y="45"/>
                  </a:cubicBezTo>
                  <a:cubicBezTo>
                    <a:pt x="86" y="44"/>
                    <a:pt x="87" y="43"/>
                    <a:pt x="87" y="42"/>
                  </a:cubicBezTo>
                  <a:cubicBezTo>
                    <a:pt x="86" y="41"/>
                    <a:pt x="85" y="44"/>
                    <a:pt x="85" y="45"/>
                  </a:cubicBezTo>
                  <a:cubicBezTo>
                    <a:pt x="84" y="46"/>
                    <a:pt x="84" y="46"/>
                    <a:pt x="83" y="46"/>
                  </a:cubicBezTo>
                  <a:cubicBezTo>
                    <a:pt x="83" y="45"/>
                    <a:pt x="82" y="44"/>
                    <a:pt x="84" y="42"/>
                  </a:cubicBezTo>
                  <a:cubicBezTo>
                    <a:pt x="82" y="42"/>
                    <a:pt x="82" y="44"/>
                    <a:pt x="82" y="46"/>
                  </a:cubicBezTo>
                  <a:cubicBezTo>
                    <a:pt x="83" y="46"/>
                    <a:pt x="83" y="46"/>
                    <a:pt x="83" y="47"/>
                  </a:cubicBezTo>
                  <a:cubicBezTo>
                    <a:pt x="79" y="50"/>
                    <a:pt x="75" y="53"/>
                    <a:pt x="71" y="56"/>
                  </a:cubicBezTo>
                  <a:cubicBezTo>
                    <a:pt x="71" y="56"/>
                    <a:pt x="71" y="55"/>
                    <a:pt x="69" y="54"/>
                  </a:cubicBezTo>
                  <a:cubicBezTo>
                    <a:pt x="74" y="49"/>
                    <a:pt x="79" y="45"/>
                    <a:pt x="85" y="41"/>
                  </a:cubicBezTo>
                  <a:cubicBezTo>
                    <a:pt x="85" y="42"/>
                    <a:pt x="86" y="41"/>
                    <a:pt x="86" y="40"/>
                  </a:cubicBezTo>
                  <a:cubicBezTo>
                    <a:pt x="96" y="33"/>
                    <a:pt x="106" y="27"/>
                    <a:pt x="117" y="22"/>
                  </a:cubicBezTo>
                  <a:cubicBezTo>
                    <a:pt x="127" y="18"/>
                    <a:pt x="134" y="14"/>
                    <a:pt x="134" y="13"/>
                  </a:cubicBezTo>
                  <a:cubicBezTo>
                    <a:pt x="134" y="12"/>
                    <a:pt x="125" y="13"/>
                    <a:pt x="116" y="18"/>
                  </a:cubicBezTo>
                  <a:cubicBezTo>
                    <a:pt x="51" y="46"/>
                    <a:pt x="5" y="112"/>
                    <a:pt x="2" y="183"/>
                  </a:cubicBezTo>
                  <a:cubicBezTo>
                    <a:pt x="0" y="228"/>
                    <a:pt x="13" y="273"/>
                    <a:pt x="40" y="309"/>
                  </a:cubicBezTo>
                  <a:cubicBezTo>
                    <a:pt x="66" y="344"/>
                    <a:pt x="105" y="370"/>
                    <a:pt x="147" y="381"/>
                  </a:cubicBezTo>
                  <a:cubicBezTo>
                    <a:pt x="190" y="392"/>
                    <a:pt x="236" y="387"/>
                    <a:pt x="274" y="369"/>
                  </a:cubicBezTo>
                  <a:cubicBezTo>
                    <a:pt x="313" y="350"/>
                    <a:pt x="345" y="318"/>
                    <a:pt x="363" y="281"/>
                  </a:cubicBezTo>
                  <a:cubicBezTo>
                    <a:pt x="364" y="277"/>
                    <a:pt x="365" y="274"/>
                    <a:pt x="365" y="274"/>
                  </a:cubicBezTo>
                  <a:cubicBezTo>
                    <a:pt x="364" y="274"/>
                    <a:pt x="362" y="277"/>
                    <a:pt x="361" y="281"/>
                  </a:cubicBezTo>
                  <a:cubicBezTo>
                    <a:pt x="362" y="279"/>
                    <a:pt x="362" y="279"/>
                    <a:pt x="362" y="279"/>
                  </a:cubicBezTo>
                  <a:cubicBezTo>
                    <a:pt x="341" y="318"/>
                    <a:pt x="306" y="352"/>
                    <a:pt x="263" y="368"/>
                  </a:cubicBezTo>
                  <a:cubicBezTo>
                    <a:pt x="248" y="373"/>
                    <a:pt x="231" y="376"/>
                    <a:pt x="214" y="377"/>
                  </a:cubicBezTo>
                  <a:cubicBezTo>
                    <a:pt x="231" y="375"/>
                    <a:pt x="248" y="371"/>
                    <a:pt x="264" y="365"/>
                  </a:cubicBezTo>
                  <a:cubicBezTo>
                    <a:pt x="310" y="345"/>
                    <a:pt x="341" y="309"/>
                    <a:pt x="358" y="267"/>
                  </a:cubicBezTo>
                  <a:cubicBezTo>
                    <a:pt x="358" y="266"/>
                    <a:pt x="357" y="267"/>
                    <a:pt x="357" y="267"/>
                  </a:cubicBezTo>
                  <a:cubicBezTo>
                    <a:pt x="358" y="265"/>
                    <a:pt x="357" y="265"/>
                    <a:pt x="357" y="266"/>
                  </a:cubicBezTo>
                  <a:cubicBezTo>
                    <a:pt x="356" y="267"/>
                    <a:pt x="355" y="269"/>
                    <a:pt x="354" y="271"/>
                  </a:cubicBezTo>
                  <a:cubicBezTo>
                    <a:pt x="336" y="312"/>
                    <a:pt x="300" y="344"/>
                    <a:pt x="259" y="360"/>
                  </a:cubicBezTo>
                  <a:cubicBezTo>
                    <a:pt x="259" y="359"/>
                    <a:pt x="257" y="358"/>
                    <a:pt x="258" y="361"/>
                  </a:cubicBezTo>
                  <a:cubicBezTo>
                    <a:pt x="257" y="361"/>
                    <a:pt x="256" y="362"/>
                    <a:pt x="255" y="362"/>
                  </a:cubicBezTo>
                  <a:cubicBezTo>
                    <a:pt x="255" y="362"/>
                    <a:pt x="255" y="362"/>
                    <a:pt x="255" y="361"/>
                  </a:cubicBezTo>
                  <a:cubicBezTo>
                    <a:pt x="254" y="361"/>
                    <a:pt x="254" y="361"/>
                    <a:pt x="253" y="361"/>
                  </a:cubicBezTo>
                  <a:cubicBezTo>
                    <a:pt x="253" y="362"/>
                    <a:pt x="253" y="362"/>
                    <a:pt x="253" y="363"/>
                  </a:cubicBezTo>
                  <a:cubicBezTo>
                    <a:pt x="253" y="363"/>
                    <a:pt x="253" y="363"/>
                    <a:pt x="253" y="363"/>
                  </a:cubicBezTo>
                  <a:cubicBezTo>
                    <a:pt x="240" y="367"/>
                    <a:pt x="226" y="371"/>
                    <a:pt x="212" y="372"/>
                  </a:cubicBezTo>
                  <a:cubicBezTo>
                    <a:pt x="211" y="372"/>
                    <a:pt x="210" y="372"/>
                    <a:pt x="208" y="372"/>
                  </a:cubicBezTo>
                  <a:cubicBezTo>
                    <a:pt x="208" y="371"/>
                    <a:pt x="206" y="371"/>
                    <a:pt x="207" y="372"/>
                  </a:cubicBezTo>
                  <a:cubicBezTo>
                    <a:pt x="206" y="372"/>
                    <a:pt x="206" y="372"/>
                    <a:pt x="205" y="372"/>
                  </a:cubicBezTo>
                  <a:cubicBezTo>
                    <a:pt x="206" y="371"/>
                    <a:pt x="203" y="371"/>
                    <a:pt x="204" y="373"/>
                  </a:cubicBezTo>
                  <a:cubicBezTo>
                    <a:pt x="146" y="376"/>
                    <a:pt x="86" y="349"/>
                    <a:pt x="50" y="302"/>
                  </a:cubicBezTo>
                  <a:cubicBezTo>
                    <a:pt x="49" y="301"/>
                    <a:pt x="49" y="301"/>
                    <a:pt x="49" y="301"/>
                  </a:cubicBezTo>
                  <a:cubicBezTo>
                    <a:pt x="35" y="280"/>
                    <a:pt x="24" y="257"/>
                    <a:pt x="19" y="233"/>
                  </a:cubicBezTo>
                  <a:cubicBezTo>
                    <a:pt x="18" y="228"/>
                    <a:pt x="17" y="225"/>
                    <a:pt x="17" y="225"/>
                  </a:cubicBezTo>
                  <a:cubicBezTo>
                    <a:pt x="16" y="225"/>
                    <a:pt x="16" y="225"/>
                    <a:pt x="16" y="226"/>
                  </a:cubicBezTo>
                  <a:cubicBezTo>
                    <a:pt x="14" y="216"/>
                    <a:pt x="13" y="206"/>
                    <a:pt x="13" y="196"/>
                  </a:cubicBezTo>
                  <a:cubicBezTo>
                    <a:pt x="13" y="192"/>
                    <a:pt x="13" y="188"/>
                    <a:pt x="13" y="186"/>
                  </a:cubicBezTo>
                  <a:cubicBezTo>
                    <a:pt x="14" y="165"/>
                    <a:pt x="20" y="145"/>
                    <a:pt x="28" y="126"/>
                  </a:cubicBezTo>
                  <a:cubicBezTo>
                    <a:pt x="25" y="133"/>
                    <a:pt x="23" y="139"/>
                    <a:pt x="21" y="146"/>
                  </a:cubicBezTo>
                  <a:cubicBezTo>
                    <a:pt x="6" y="202"/>
                    <a:pt x="21" y="263"/>
                    <a:pt x="55" y="303"/>
                  </a:cubicBezTo>
                  <a:cubicBezTo>
                    <a:pt x="68" y="319"/>
                    <a:pt x="83" y="331"/>
                    <a:pt x="99" y="341"/>
                  </a:cubicBezTo>
                  <a:cubicBezTo>
                    <a:pt x="108" y="346"/>
                    <a:pt x="117" y="351"/>
                    <a:pt x="126" y="355"/>
                  </a:cubicBezTo>
                  <a:cubicBezTo>
                    <a:pt x="126" y="355"/>
                    <a:pt x="126" y="355"/>
                    <a:pt x="126" y="356"/>
                  </a:cubicBezTo>
                  <a:cubicBezTo>
                    <a:pt x="126" y="356"/>
                    <a:pt x="127" y="356"/>
                    <a:pt x="127" y="356"/>
                  </a:cubicBezTo>
                  <a:cubicBezTo>
                    <a:pt x="148" y="365"/>
                    <a:pt x="171" y="370"/>
                    <a:pt x="196" y="370"/>
                  </a:cubicBezTo>
                  <a:cubicBezTo>
                    <a:pt x="196" y="370"/>
                    <a:pt x="196" y="370"/>
                    <a:pt x="196" y="370"/>
                  </a:cubicBezTo>
                  <a:cubicBezTo>
                    <a:pt x="196" y="370"/>
                    <a:pt x="197" y="370"/>
                    <a:pt x="197" y="370"/>
                  </a:cubicBezTo>
                  <a:cubicBezTo>
                    <a:pt x="197" y="370"/>
                    <a:pt x="197" y="370"/>
                    <a:pt x="197" y="370"/>
                  </a:cubicBezTo>
                  <a:cubicBezTo>
                    <a:pt x="219" y="370"/>
                    <a:pt x="240" y="365"/>
                    <a:pt x="260" y="358"/>
                  </a:cubicBezTo>
                  <a:cubicBezTo>
                    <a:pt x="260" y="358"/>
                    <a:pt x="260" y="358"/>
                    <a:pt x="261" y="358"/>
                  </a:cubicBezTo>
                  <a:cubicBezTo>
                    <a:pt x="261" y="358"/>
                    <a:pt x="261" y="358"/>
                    <a:pt x="261" y="357"/>
                  </a:cubicBezTo>
                  <a:cubicBezTo>
                    <a:pt x="262" y="357"/>
                    <a:pt x="263" y="356"/>
                    <a:pt x="264" y="356"/>
                  </a:cubicBezTo>
                  <a:cubicBezTo>
                    <a:pt x="265" y="356"/>
                    <a:pt x="265" y="356"/>
                    <a:pt x="266" y="356"/>
                  </a:cubicBezTo>
                  <a:cubicBezTo>
                    <a:pt x="265" y="356"/>
                    <a:pt x="265" y="356"/>
                    <a:pt x="265" y="355"/>
                  </a:cubicBezTo>
                  <a:cubicBezTo>
                    <a:pt x="271" y="353"/>
                    <a:pt x="276" y="350"/>
                    <a:pt x="281" y="347"/>
                  </a:cubicBezTo>
                  <a:cubicBezTo>
                    <a:pt x="280" y="349"/>
                    <a:pt x="284" y="349"/>
                    <a:pt x="282" y="347"/>
                  </a:cubicBezTo>
                  <a:cubicBezTo>
                    <a:pt x="282" y="347"/>
                    <a:pt x="283" y="347"/>
                    <a:pt x="283" y="346"/>
                  </a:cubicBezTo>
                  <a:cubicBezTo>
                    <a:pt x="283" y="346"/>
                    <a:pt x="284" y="346"/>
                    <a:pt x="284" y="346"/>
                  </a:cubicBezTo>
                  <a:cubicBezTo>
                    <a:pt x="284" y="346"/>
                    <a:pt x="284" y="346"/>
                    <a:pt x="284" y="346"/>
                  </a:cubicBezTo>
                  <a:cubicBezTo>
                    <a:pt x="286" y="344"/>
                    <a:pt x="289" y="343"/>
                    <a:pt x="291" y="341"/>
                  </a:cubicBezTo>
                  <a:cubicBezTo>
                    <a:pt x="292" y="342"/>
                    <a:pt x="292" y="342"/>
                    <a:pt x="292" y="342"/>
                  </a:cubicBezTo>
                  <a:cubicBezTo>
                    <a:pt x="293" y="342"/>
                    <a:pt x="293" y="342"/>
                    <a:pt x="293" y="341"/>
                  </a:cubicBezTo>
                  <a:cubicBezTo>
                    <a:pt x="293" y="341"/>
                    <a:pt x="293" y="341"/>
                    <a:pt x="293" y="340"/>
                  </a:cubicBezTo>
                  <a:cubicBezTo>
                    <a:pt x="340" y="309"/>
                    <a:pt x="371" y="256"/>
                    <a:pt x="371" y="195"/>
                  </a:cubicBezTo>
                  <a:cubicBezTo>
                    <a:pt x="371" y="167"/>
                    <a:pt x="364" y="142"/>
                    <a:pt x="353" y="118"/>
                  </a:cubicBezTo>
                  <a:cubicBezTo>
                    <a:pt x="353" y="119"/>
                    <a:pt x="353" y="119"/>
                    <a:pt x="354" y="119"/>
                  </a:cubicBezTo>
                  <a:cubicBezTo>
                    <a:pt x="355" y="118"/>
                    <a:pt x="353" y="117"/>
                    <a:pt x="353" y="118"/>
                  </a:cubicBezTo>
                  <a:cubicBezTo>
                    <a:pt x="351" y="113"/>
                    <a:pt x="348" y="109"/>
                    <a:pt x="346" y="105"/>
                  </a:cubicBezTo>
                  <a:cubicBezTo>
                    <a:pt x="346" y="105"/>
                    <a:pt x="346" y="105"/>
                    <a:pt x="346" y="105"/>
                  </a:cubicBezTo>
                  <a:cubicBezTo>
                    <a:pt x="346" y="105"/>
                    <a:pt x="346" y="105"/>
                    <a:pt x="346" y="105"/>
                  </a:cubicBezTo>
                  <a:cubicBezTo>
                    <a:pt x="342" y="98"/>
                    <a:pt x="337" y="91"/>
                    <a:pt x="332" y="85"/>
                  </a:cubicBezTo>
                  <a:cubicBezTo>
                    <a:pt x="332" y="85"/>
                    <a:pt x="332" y="84"/>
                    <a:pt x="332" y="84"/>
                  </a:cubicBezTo>
                  <a:cubicBezTo>
                    <a:pt x="332" y="84"/>
                    <a:pt x="332" y="84"/>
                    <a:pt x="331" y="84"/>
                  </a:cubicBezTo>
                  <a:cubicBezTo>
                    <a:pt x="318" y="68"/>
                    <a:pt x="302" y="54"/>
                    <a:pt x="284" y="44"/>
                  </a:cubicBezTo>
                  <a:cubicBezTo>
                    <a:pt x="284" y="44"/>
                    <a:pt x="284" y="44"/>
                    <a:pt x="284" y="44"/>
                  </a:cubicBezTo>
                  <a:cubicBezTo>
                    <a:pt x="308" y="57"/>
                    <a:pt x="329" y="77"/>
                    <a:pt x="345" y="100"/>
                  </a:cubicBezTo>
                  <a:cubicBezTo>
                    <a:pt x="344" y="100"/>
                    <a:pt x="344" y="103"/>
                    <a:pt x="346" y="102"/>
                  </a:cubicBezTo>
                  <a:cubicBezTo>
                    <a:pt x="346" y="102"/>
                    <a:pt x="346" y="102"/>
                    <a:pt x="346" y="102"/>
                  </a:cubicBezTo>
                  <a:cubicBezTo>
                    <a:pt x="348" y="105"/>
                    <a:pt x="350" y="108"/>
                    <a:pt x="351" y="111"/>
                  </a:cubicBezTo>
                  <a:cubicBezTo>
                    <a:pt x="351" y="111"/>
                    <a:pt x="351" y="111"/>
                    <a:pt x="351" y="112"/>
                  </a:cubicBezTo>
                  <a:cubicBezTo>
                    <a:pt x="352" y="112"/>
                    <a:pt x="352" y="112"/>
                    <a:pt x="352" y="112"/>
                  </a:cubicBezTo>
                  <a:cubicBezTo>
                    <a:pt x="359" y="123"/>
                    <a:pt x="364" y="135"/>
                    <a:pt x="368" y="147"/>
                  </a:cubicBezTo>
                  <a:cubicBezTo>
                    <a:pt x="370" y="154"/>
                    <a:pt x="372" y="159"/>
                    <a:pt x="372" y="157"/>
                  </a:cubicBezTo>
                  <a:cubicBezTo>
                    <a:pt x="373" y="156"/>
                    <a:pt x="372" y="149"/>
                    <a:pt x="370" y="142"/>
                  </a:cubicBezTo>
                  <a:cubicBezTo>
                    <a:pt x="364" y="123"/>
                    <a:pt x="355" y="106"/>
                    <a:pt x="343" y="90"/>
                  </a:cubicBezTo>
                  <a:cubicBezTo>
                    <a:pt x="344" y="90"/>
                    <a:pt x="344" y="90"/>
                    <a:pt x="344" y="90"/>
                  </a:cubicBezTo>
                  <a:cubicBezTo>
                    <a:pt x="344" y="90"/>
                    <a:pt x="344" y="89"/>
                    <a:pt x="344" y="89"/>
                  </a:cubicBezTo>
                  <a:cubicBezTo>
                    <a:pt x="344" y="89"/>
                    <a:pt x="343" y="89"/>
                    <a:pt x="343" y="89"/>
                  </a:cubicBezTo>
                  <a:cubicBezTo>
                    <a:pt x="343" y="89"/>
                    <a:pt x="343" y="89"/>
                    <a:pt x="343" y="90"/>
                  </a:cubicBezTo>
                  <a:cubicBezTo>
                    <a:pt x="339" y="85"/>
                    <a:pt x="336" y="81"/>
                    <a:pt x="332" y="76"/>
                  </a:cubicBezTo>
                  <a:cubicBezTo>
                    <a:pt x="332" y="76"/>
                    <a:pt x="332" y="76"/>
                    <a:pt x="332" y="76"/>
                  </a:cubicBezTo>
                  <a:cubicBezTo>
                    <a:pt x="331" y="76"/>
                    <a:pt x="331" y="75"/>
                    <a:pt x="331" y="75"/>
                  </a:cubicBezTo>
                  <a:cubicBezTo>
                    <a:pt x="331" y="75"/>
                    <a:pt x="331" y="75"/>
                    <a:pt x="331" y="75"/>
                  </a:cubicBezTo>
                  <a:cubicBezTo>
                    <a:pt x="316" y="59"/>
                    <a:pt x="298" y="46"/>
                    <a:pt x="279" y="36"/>
                  </a:cubicBezTo>
                  <a:cubicBezTo>
                    <a:pt x="279" y="36"/>
                    <a:pt x="279" y="35"/>
                    <a:pt x="278" y="35"/>
                  </a:cubicBezTo>
                  <a:cubicBezTo>
                    <a:pt x="278" y="35"/>
                    <a:pt x="278" y="35"/>
                    <a:pt x="278" y="35"/>
                  </a:cubicBezTo>
                  <a:cubicBezTo>
                    <a:pt x="272" y="32"/>
                    <a:pt x="265" y="29"/>
                    <a:pt x="259" y="27"/>
                  </a:cubicBezTo>
                  <a:cubicBezTo>
                    <a:pt x="258" y="27"/>
                    <a:pt x="257" y="27"/>
                    <a:pt x="257" y="26"/>
                  </a:cubicBezTo>
                  <a:cubicBezTo>
                    <a:pt x="257" y="26"/>
                    <a:pt x="257" y="26"/>
                    <a:pt x="257" y="25"/>
                  </a:cubicBezTo>
                  <a:cubicBezTo>
                    <a:pt x="256" y="25"/>
                    <a:pt x="256" y="25"/>
                    <a:pt x="255" y="25"/>
                  </a:cubicBezTo>
                  <a:cubicBezTo>
                    <a:pt x="255" y="26"/>
                    <a:pt x="255" y="26"/>
                    <a:pt x="255" y="26"/>
                  </a:cubicBezTo>
                  <a:cubicBezTo>
                    <a:pt x="252" y="25"/>
                    <a:pt x="248" y="23"/>
                    <a:pt x="245" y="22"/>
                  </a:cubicBezTo>
                  <a:cubicBezTo>
                    <a:pt x="245" y="22"/>
                    <a:pt x="245" y="22"/>
                    <a:pt x="245" y="22"/>
                  </a:cubicBezTo>
                  <a:cubicBezTo>
                    <a:pt x="245" y="21"/>
                    <a:pt x="244" y="21"/>
                    <a:pt x="244" y="22"/>
                  </a:cubicBezTo>
                  <a:cubicBezTo>
                    <a:pt x="243" y="22"/>
                    <a:pt x="241" y="22"/>
                    <a:pt x="240" y="21"/>
                  </a:cubicBezTo>
                  <a:cubicBezTo>
                    <a:pt x="240" y="21"/>
                    <a:pt x="240" y="21"/>
                    <a:pt x="240" y="20"/>
                  </a:cubicBezTo>
                  <a:cubicBezTo>
                    <a:pt x="240" y="20"/>
                    <a:pt x="239" y="20"/>
                    <a:pt x="239" y="20"/>
                  </a:cubicBezTo>
                  <a:cubicBezTo>
                    <a:pt x="239" y="21"/>
                    <a:pt x="239" y="21"/>
                    <a:pt x="239" y="21"/>
                  </a:cubicBezTo>
                  <a:cubicBezTo>
                    <a:pt x="237" y="20"/>
                    <a:pt x="235" y="20"/>
                    <a:pt x="234" y="20"/>
                  </a:cubicBezTo>
                  <a:cubicBezTo>
                    <a:pt x="234" y="20"/>
                    <a:pt x="234" y="20"/>
                    <a:pt x="234" y="20"/>
                  </a:cubicBezTo>
                  <a:cubicBezTo>
                    <a:pt x="234" y="20"/>
                    <a:pt x="234" y="20"/>
                    <a:pt x="234" y="20"/>
                  </a:cubicBezTo>
                  <a:cubicBezTo>
                    <a:pt x="232" y="19"/>
                    <a:pt x="231" y="19"/>
                    <a:pt x="229" y="19"/>
                  </a:cubicBezTo>
                  <a:cubicBezTo>
                    <a:pt x="230" y="18"/>
                    <a:pt x="230" y="17"/>
                    <a:pt x="231" y="15"/>
                  </a:cubicBezTo>
                  <a:cubicBezTo>
                    <a:pt x="229" y="15"/>
                    <a:pt x="230" y="18"/>
                    <a:pt x="228" y="18"/>
                  </a:cubicBezTo>
                  <a:cubicBezTo>
                    <a:pt x="228" y="18"/>
                    <a:pt x="228" y="18"/>
                    <a:pt x="228" y="18"/>
                  </a:cubicBezTo>
                  <a:cubicBezTo>
                    <a:pt x="220" y="17"/>
                    <a:pt x="213" y="16"/>
                    <a:pt x="206" y="16"/>
                  </a:cubicBezTo>
                  <a:cubicBezTo>
                    <a:pt x="205" y="15"/>
                    <a:pt x="205" y="15"/>
                    <a:pt x="205" y="16"/>
                  </a:cubicBezTo>
                  <a:cubicBezTo>
                    <a:pt x="204" y="16"/>
                    <a:pt x="203" y="16"/>
                    <a:pt x="203" y="16"/>
                  </a:cubicBezTo>
                  <a:cubicBezTo>
                    <a:pt x="203" y="16"/>
                    <a:pt x="203" y="16"/>
                    <a:pt x="203" y="16"/>
                  </a:cubicBezTo>
                  <a:cubicBezTo>
                    <a:pt x="202" y="16"/>
                    <a:pt x="202" y="16"/>
                    <a:pt x="202" y="16"/>
                  </a:cubicBezTo>
                  <a:cubicBezTo>
                    <a:pt x="164" y="14"/>
                    <a:pt x="126" y="25"/>
                    <a:pt x="95" y="45"/>
                  </a:cubicBezTo>
                  <a:cubicBezTo>
                    <a:pt x="95" y="45"/>
                    <a:pt x="95" y="44"/>
                    <a:pt x="95" y="44"/>
                  </a:cubicBezTo>
                  <a:cubicBezTo>
                    <a:pt x="92" y="43"/>
                    <a:pt x="94" y="46"/>
                    <a:pt x="93" y="46"/>
                  </a:cubicBezTo>
                  <a:cubicBezTo>
                    <a:pt x="92" y="46"/>
                    <a:pt x="92" y="47"/>
                    <a:pt x="93" y="47"/>
                  </a:cubicBezTo>
                  <a:cubicBezTo>
                    <a:pt x="91" y="47"/>
                    <a:pt x="90" y="48"/>
                    <a:pt x="89" y="49"/>
                  </a:cubicBezTo>
                  <a:cubicBezTo>
                    <a:pt x="89" y="49"/>
                    <a:pt x="89" y="49"/>
                    <a:pt x="89" y="49"/>
                  </a:cubicBezTo>
                  <a:cubicBezTo>
                    <a:pt x="88" y="49"/>
                    <a:pt x="88" y="49"/>
                    <a:pt x="87" y="49"/>
                  </a:cubicBezTo>
                  <a:cubicBezTo>
                    <a:pt x="87" y="49"/>
                    <a:pt x="87" y="50"/>
                    <a:pt x="87" y="50"/>
                  </a:cubicBezTo>
                  <a:cubicBezTo>
                    <a:pt x="85" y="52"/>
                    <a:pt x="84" y="53"/>
                    <a:pt x="82" y="55"/>
                  </a:cubicBezTo>
                  <a:cubicBezTo>
                    <a:pt x="82" y="54"/>
                    <a:pt x="82" y="54"/>
                    <a:pt x="82" y="55"/>
                  </a:cubicBezTo>
                  <a:cubicBezTo>
                    <a:pt x="79" y="57"/>
                    <a:pt x="77" y="59"/>
                    <a:pt x="74" y="61"/>
                  </a:cubicBezTo>
                  <a:cubicBezTo>
                    <a:pt x="74" y="61"/>
                    <a:pt x="74" y="61"/>
                    <a:pt x="74" y="61"/>
                  </a:cubicBezTo>
                  <a:cubicBezTo>
                    <a:pt x="74" y="61"/>
                    <a:pt x="74" y="61"/>
                    <a:pt x="74" y="61"/>
                  </a:cubicBezTo>
                  <a:cubicBezTo>
                    <a:pt x="70" y="65"/>
                    <a:pt x="66" y="69"/>
                    <a:pt x="63" y="72"/>
                  </a:cubicBezTo>
                  <a:cubicBezTo>
                    <a:pt x="49" y="85"/>
                    <a:pt x="38" y="100"/>
                    <a:pt x="29" y="117"/>
                  </a:cubicBezTo>
                  <a:cubicBezTo>
                    <a:pt x="32" y="112"/>
                    <a:pt x="34" y="107"/>
                    <a:pt x="38" y="102"/>
                  </a:cubicBezTo>
                  <a:cubicBezTo>
                    <a:pt x="47" y="86"/>
                    <a:pt x="59" y="72"/>
                    <a:pt x="72" y="60"/>
                  </a:cubicBezTo>
                  <a:cubicBezTo>
                    <a:pt x="73" y="60"/>
                    <a:pt x="73" y="60"/>
                    <a:pt x="73" y="59"/>
                  </a:cubicBezTo>
                  <a:cubicBezTo>
                    <a:pt x="75" y="58"/>
                    <a:pt x="76" y="56"/>
                    <a:pt x="78" y="55"/>
                  </a:cubicBezTo>
                  <a:cubicBezTo>
                    <a:pt x="78" y="55"/>
                    <a:pt x="79" y="56"/>
                    <a:pt x="79" y="55"/>
                  </a:cubicBezTo>
                  <a:cubicBezTo>
                    <a:pt x="79" y="55"/>
                    <a:pt x="79" y="54"/>
                    <a:pt x="79" y="54"/>
                  </a:cubicBezTo>
                  <a:cubicBezTo>
                    <a:pt x="81" y="53"/>
                    <a:pt x="83" y="51"/>
                    <a:pt x="85" y="50"/>
                  </a:cubicBezTo>
                  <a:cubicBezTo>
                    <a:pt x="85" y="50"/>
                    <a:pt x="85" y="51"/>
                    <a:pt x="85" y="51"/>
                  </a:cubicBezTo>
                  <a:cubicBezTo>
                    <a:pt x="85" y="50"/>
                    <a:pt x="86" y="50"/>
                    <a:pt x="86" y="49"/>
                  </a:cubicBezTo>
                  <a:cubicBezTo>
                    <a:pt x="123" y="22"/>
                    <a:pt x="169" y="9"/>
                    <a:pt x="215" y="13"/>
                  </a:cubicBezTo>
                  <a:cubicBezTo>
                    <a:pt x="215" y="13"/>
                    <a:pt x="215" y="13"/>
                    <a:pt x="215" y="13"/>
                  </a:cubicBezTo>
                  <a:cubicBezTo>
                    <a:pt x="215" y="13"/>
                    <a:pt x="215" y="14"/>
                    <a:pt x="215" y="14"/>
                  </a:cubicBezTo>
                  <a:cubicBezTo>
                    <a:pt x="216" y="14"/>
                    <a:pt x="216" y="14"/>
                    <a:pt x="216" y="14"/>
                  </a:cubicBezTo>
                  <a:cubicBezTo>
                    <a:pt x="216" y="14"/>
                    <a:pt x="216" y="13"/>
                    <a:pt x="216" y="13"/>
                  </a:cubicBezTo>
                  <a:cubicBezTo>
                    <a:pt x="223" y="13"/>
                    <a:pt x="229" y="14"/>
                    <a:pt x="236" y="16"/>
                  </a:cubicBezTo>
                  <a:cubicBezTo>
                    <a:pt x="235" y="18"/>
                    <a:pt x="238" y="17"/>
                    <a:pt x="237" y="19"/>
                  </a:cubicBezTo>
                  <a:cubicBezTo>
                    <a:pt x="238" y="19"/>
                    <a:pt x="238" y="17"/>
                    <a:pt x="237" y="16"/>
                  </a:cubicBezTo>
                  <a:cubicBezTo>
                    <a:pt x="239" y="16"/>
                    <a:pt x="240" y="16"/>
                    <a:pt x="242" y="17"/>
                  </a:cubicBezTo>
                  <a:cubicBezTo>
                    <a:pt x="242" y="17"/>
                    <a:pt x="242" y="17"/>
                    <a:pt x="242" y="18"/>
                  </a:cubicBezTo>
                  <a:cubicBezTo>
                    <a:pt x="242" y="17"/>
                    <a:pt x="242" y="17"/>
                    <a:pt x="243" y="17"/>
                  </a:cubicBezTo>
                  <a:cubicBezTo>
                    <a:pt x="247" y="18"/>
                    <a:pt x="251" y="19"/>
                    <a:pt x="255" y="20"/>
                  </a:cubicBezTo>
                  <a:cubicBezTo>
                    <a:pt x="254" y="22"/>
                    <a:pt x="255" y="21"/>
                    <a:pt x="255" y="20"/>
                  </a:cubicBezTo>
                  <a:cubicBezTo>
                    <a:pt x="256" y="21"/>
                    <a:pt x="257" y="21"/>
                    <a:pt x="258" y="21"/>
                  </a:cubicBezTo>
                  <a:cubicBezTo>
                    <a:pt x="261" y="22"/>
                    <a:pt x="264" y="23"/>
                    <a:pt x="267" y="24"/>
                  </a:cubicBezTo>
                  <a:cubicBezTo>
                    <a:pt x="266" y="26"/>
                    <a:pt x="268" y="26"/>
                    <a:pt x="268" y="25"/>
                  </a:cubicBezTo>
                  <a:cubicBezTo>
                    <a:pt x="269" y="25"/>
                    <a:pt x="270" y="25"/>
                    <a:pt x="270" y="26"/>
                  </a:cubicBezTo>
                  <a:cubicBezTo>
                    <a:pt x="271" y="26"/>
                    <a:pt x="272" y="27"/>
                    <a:pt x="272" y="27"/>
                  </a:cubicBezTo>
                  <a:cubicBezTo>
                    <a:pt x="272" y="27"/>
                    <a:pt x="272" y="26"/>
                    <a:pt x="272" y="26"/>
                  </a:cubicBezTo>
                  <a:cubicBezTo>
                    <a:pt x="273" y="27"/>
                    <a:pt x="275" y="27"/>
                    <a:pt x="276" y="28"/>
                  </a:cubicBezTo>
                  <a:cubicBezTo>
                    <a:pt x="276" y="28"/>
                    <a:pt x="276" y="29"/>
                    <a:pt x="276" y="29"/>
                  </a:cubicBezTo>
                  <a:cubicBezTo>
                    <a:pt x="276" y="29"/>
                    <a:pt x="277" y="29"/>
                    <a:pt x="277" y="28"/>
                  </a:cubicBezTo>
                  <a:cubicBezTo>
                    <a:pt x="277" y="28"/>
                    <a:pt x="278" y="29"/>
                    <a:pt x="278" y="29"/>
                  </a:cubicBezTo>
                  <a:cubicBezTo>
                    <a:pt x="278" y="30"/>
                    <a:pt x="278" y="30"/>
                    <a:pt x="277" y="30"/>
                  </a:cubicBezTo>
                  <a:cubicBezTo>
                    <a:pt x="278" y="32"/>
                    <a:pt x="279" y="31"/>
                    <a:pt x="279" y="29"/>
                  </a:cubicBezTo>
                  <a:cubicBezTo>
                    <a:pt x="279" y="29"/>
                    <a:pt x="280" y="30"/>
                    <a:pt x="280" y="30"/>
                  </a:cubicBezTo>
                  <a:cubicBezTo>
                    <a:pt x="280" y="30"/>
                    <a:pt x="280" y="31"/>
                    <a:pt x="280" y="31"/>
                  </a:cubicBezTo>
                  <a:cubicBezTo>
                    <a:pt x="281" y="31"/>
                    <a:pt x="281" y="31"/>
                    <a:pt x="282" y="31"/>
                  </a:cubicBezTo>
                  <a:cubicBezTo>
                    <a:pt x="282" y="31"/>
                    <a:pt x="282" y="31"/>
                    <a:pt x="282" y="31"/>
                  </a:cubicBezTo>
                  <a:cubicBezTo>
                    <a:pt x="282" y="31"/>
                    <a:pt x="282" y="31"/>
                    <a:pt x="283" y="31"/>
                  </a:cubicBezTo>
                  <a:cubicBezTo>
                    <a:pt x="282" y="32"/>
                    <a:pt x="282" y="34"/>
                    <a:pt x="280" y="34"/>
                  </a:cubicBezTo>
                  <a:cubicBezTo>
                    <a:pt x="280" y="35"/>
                    <a:pt x="280" y="35"/>
                    <a:pt x="280" y="36"/>
                  </a:cubicBezTo>
                  <a:cubicBezTo>
                    <a:pt x="282" y="35"/>
                    <a:pt x="283" y="33"/>
                    <a:pt x="284" y="32"/>
                  </a:cubicBezTo>
                  <a:cubicBezTo>
                    <a:pt x="346" y="62"/>
                    <a:pt x="388" y="121"/>
                    <a:pt x="393" y="191"/>
                  </a:cubicBezTo>
                  <a:cubicBezTo>
                    <a:pt x="393" y="195"/>
                    <a:pt x="394" y="196"/>
                    <a:pt x="394" y="195"/>
                  </a:cubicBezTo>
                  <a:cubicBezTo>
                    <a:pt x="395" y="194"/>
                    <a:pt x="395" y="189"/>
                    <a:pt x="394" y="186"/>
                  </a:cubicBezTo>
                  <a:close/>
                  <a:moveTo>
                    <a:pt x="61" y="66"/>
                  </a:moveTo>
                  <a:cubicBezTo>
                    <a:pt x="61" y="66"/>
                    <a:pt x="61" y="66"/>
                    <a:pt x="61" y="66"/>
                  </a:cubicBezTo>
                  <a:cubicBezTo>
                    <a:pt x="61" y="66"/>
                    <a:pt x="61" y="66"/>
                    <a:pt x="61" y="66"/>
                  </a:cubicBezTo>
                  <a:cubicBezTo>
                    <a:pt x="51" y="76"/>
                    <a:pt x="43" y="87"/>
                    <a:pt x="35" y="99"/>
                  </a:cubicBezTo>
                  <a:cubicBezTo>
                    <a:pt x="16" y="130"/>
                    <a:pt x="8" y="166"/>
                    <a:pt x="9" y="201"/>
                  </a:cubicBezTo>
                  <a:cubicBezTo>
                    <a:pt x="9" y="223"/>
                    <a:pt x="14" y="246"/>
                    <a:pt x="22" y="268"/>
                  </a:cubicBezTo>
                  <a:cubicBezTo>
                    <a:pt x="11" y="240"/>
                    <a:pt x="6" y="211"/>
                    <a:pt x="8" y="181"/>
                  </a:cubicBezTo>
                  <a:cubicBezTo>
                    <a:pt x="10" y="132"/>
                    <a:pt x="33" y="87"/>
                    <a:pt x="69" y="54"/>
                  </a:cubicBezTo>
                  <a:cubicBezTo>
                    <a:pt x="69" y="56"/>
                    <a:pt x="70" y="56"/>
                    <a:pt x="71" y="56"/>
                  </a:cubicBezTo>
                  <a:cubicBezTo>
                    <a:pt x="68" y="59"/>
                    <a:pt x="64" y="63"/>
                    <a:pt x="61" y="6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3" name="Freeform 70548"/>
            <p:cNvSpPr>
              <a:spLocks/>
            </p:cNvSpPr>
            <p:nvPr/>
          </p:nvSpPr>
          <p:spPr bwMode="auto">
            <a:xfrm>
              <a:off x="19738976" y="4878387"/>
              <a:ext cx="3622675" cy="4208463"/>
            </a:xfrm>
            <a:custGeom>
              <a:avLst/>
              <a:gdLst>
                <a:gd name="T0" fmla="*/ 91 w 322"/>
                <a:gd name="T1" fmla="*/ 371 h 374"/>
                <a:gd name="T2" fmla="*/ 11 w 322"/>
                <a:gd name="T3" fmla="*/ 254 h 374"/>
                <a:gd name="T4" fmla="*/ 36 w 322"/>
                <a:gd name="T5" fmla="*/ 108 h 374"/>
                <a:gd name="T6" fmla="*/ 245 w 322"/>
                <a:gd name="T7" fmla="*/ 14 h 374"/>
                <a:gd name="T8" fmla="*/ 319 w 322"/>
                <a:gd name="T9" fmla="*/ 40 h 374"/>
                <a:gd name="T10" fmla="*/ 321 w 322"/>
                <a:gd name="T11" fmla="*/ 41 h 374"/>
                <a:gd name="T12" fmla="*/ 317 w 322"/>
                <a:gd name="T13" fmla="*/ 38 h 374"/>
                <a:gd name="T14" fmla="*/ 163 w 322"/>
                <a:gd name="T15" fmla="*/ 15 h 374"/>
                <a:gd name="T16" fmla="*/ 35 w 322"/>
                <a:gd name="T17" fmla="*/ 107 h 374"/>
                <a:gd name="T18" fmla="*/ 11 w 322"/>
                <a:gd name="T19" fmla="*/ 255 h 374"/>
                <a:gd name="T20" fmla="*/ 92 w 322"/>
                <a:gd name="T21" fmla="*/ 373 h 374"/>
                <a:gd name="T22" fmla="*/ 94 w 322"/>
                <a:gd name="T23" fmla="*/ 374 h 374"/>
                <a:gd name="T24" fmla="*/ 91 w 322"/>
                <a:gd name="T25" fmla="*/ 37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2" h="374">
                  <a:moveTo>
                    <a:pt x="91" y="371"/>
                  </a:moveTo>
                  <a:cubicBezTo>
                    <a:pt x="52" y="345"/>
                    <a:pt x="22" y="303"/>
                    <a:pt x="11" y="254"/>
                  </a:cubicBezTo>
                  <a:cubicBezTo>
                    <a:pt x="1" y="205"/>
                    <a:pt x="9" y="152"/>
                    <a:pt x="36" y="108"/>
                  </a:cubicBezTo>
                  <a:cubicBezTo>
                    <a:pt x="80" y="37"/>
                    <a:pt x="164" y="0"/>
                    <a:pt x="245" y="14"/>
                  </a:cubicBezTo>
                  <a:cubicBezTo>
                    <a:pt x="272" y="18"/>
                    <a:pt x="297" y="28"/>
                    <a:pt x="319" y="40"/>
                  </a:cubicBezTo>
                  <a:cubicBezTo>
                    <a:pt x="320" y="41"/>
                    <a:pt x="322" y="42"/>
                    <a:pt x="321" y="41"/>
                  </a:cubicBezTo>
                  <a:cubicBezTo>
                    <a:pt x="320" y="41"/>
                    <a:pt x="319" y="39"/>
                    <a:pt x="317" y="38"/>
                  </a:cubicBezTo>
                  <a:cubicBezTo>
                    <a:pt x="271" y="12"/>
                    <a:pt x="215" y="3"/>
                    <a:pt x="163" y="15"/>
                  </a:cubicBezTo>
                  <a:cubicBezTo>
                    <a:pt x="111" y="27"/>
                    <a:pt x="63" y="61"/>
                    <a:pt x="35" y="107"/>
                  </a:cubicBezTo>
                  <a:cubicBezTo>
                    <a:pt x="8" y="151"/>
                    <a:pt x="0" y="205"/>
                    <a:pt x="11" y="255"/>
                  </a:cubicBezTo>
                  <a:cubicBezTo>
                    <a:pt x="22" y="304"/>
                    <a:pt x="53" y="347"/>
                    <a:pt x="92" y="373"/>
                  </a:cubicBezTo>
                  <a:cubicBezTo>
                    <a:pt x="93" y="374"/>
                    <a:pt x="94" y="374"/>
                    <a:pt x="94" y="374"/>
                  </a:cubicBezTo>
                  <a:cubicBezTo>
                    <a:pt x="93" y="373"/>
                    <a:pt x="92" y="372"/>
                    <a:pt x="91" y="37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 name="Freeform 70549"/>
            <p:cNvSpPr>
              <a:spLocks/>
            </p:cNvSpPr>
            <p:nvPr/>
          </p:nvSpPr>
          <p:spPr bwMode="auto">
            <a:xfrm>
              <a:off x="19829463" y="5070475"/>
              <a:ext cx="1789113" cy="3554413"/>
            </a:xfrm>
            <a:custGeom>
              <a:avLst/>
              <a:gdLst>
                <a:gd name="T0" fmla="*/ 49 w 159"/>
                <a:gd name="T1" fmla="*/ 67 h 316"/>
                <a:gd name="T2" fmla="*/ 156 w 159"/>
                <a:gd name="T3" fmla="*/ 1 h 316"/>
                <a:gd name="T4" fmla="*/ 159 w 159"/>
                <a:gd name="T5" fmla="*/ 0 h 316"/>
                <a:gd name="T6" fmla="*/ 155 w 159"/>
                <a:gd name="T7" fmla="*/ 0 h 316"/>
                <a:gd name="T8" fmla="*/ 23 w 159"/>
                <a:gd name="T9" fmla="*/ 105 h 316"/>
                <a:gd name="T10" fmla="*/ 1 w 159"/>
                <a:gd name="T11" fmla="*/ 197 h 316"/>
                <a:gd name="T12" fmla="*/ 43 w 159"/>
                <a:gd name="T13" fmla="*/ 313 h 316"/>
                <a:gd name="T14" fmla="*/ 45 w 159"/>
                <a:gd name="T15" fmla="*/ 316 h 316"/>
                <a:gd name="T16" fmla="*/ 44 w 159"/>
                <a:gd name="T17" fmla="*/ 314 h 316"/>
                <a:gd name="T18" fmla="*/ 3 w 159"/>
                <a:gd name="T19" fmla="*/ 185 h 316"/>
                <a:gd name="T20" fmla="*/ 49 w 159"/>
                <a:gd name="T21" fmla="*/ 6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316">
                  <a:moveTo>
                    <a:pt x="49" y="67"/>
                  </a:moveTo>
                  <a:cubicBezTo>
                    <a:pt x="76" y="35"/>
                    <a:pt x="114" y="11"/>
                    <a:pt x="156" y="1"/>
                  </a:cubicBezTo>
                  <a:cubicBezTo>
                    <a:pt x="157" y="0"/>
                    <a:pt x="158" y="0"/>
                    <a:pt x="159" y="0"/>
                  </a:cubicBezTo>
                  <a:cubicBezTo>
                    <a:pt x="158" y="0"/>
                    <a:pt x="157" y="0"/>
                    <a:pt x="155" y="0"/>
                  </a:cubicBezTo>
                  <a:cubicBezTo>
                    <a:pt x="99" y="14"/>
                    <a:pt x="50" y="53"/>
                    <a:pt x="23" y="105"/>
                  </a:cubicBezTo>
                  <a:cubicBezTo>
                    <a:pt x="8" y="133"/>
                    <a:pt x="0" y="164"/>
                    <a:pt x="1" y="197"/>
                  </a:cubicBezTo>
                  <a:cubicBezTo>
                    <a:pt x="3" y="241"/>
                    <a:pt x="18" y="278"/>
                    <a:pt x="43" y="313"/>
                  </a:cubicBezTo>
                  <a:cubicBezTo>
                    <a:pt x="44" y="315"/>
                    <a:pt x="45" y="316"/>
                    <a:pt x="45" y="316"/>
                  </a:cubicBezTo>
                  <a:cubicBezTo>
                    <a:pt x="45" y="316"/>
                    <a:pt x="45" y="315"/>
                    <a:pt x="44" y="314"/>
                  </a:cubicBezTo>
                  <a:cubicBezTo>
                    <a:pt x="17" y="276"/>
                    <a:pt x="1" y="232"/>
                    <a:pt x="3" y="185"/>
                  </a:cubicBezTo>
                  <a:cubicBezTo>
                    <a:pt x="4" y="142"/>
                    <a:pt x="21" y="100"/>
                    <a:pt x="49" y="6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 name="Freeform 70550"/>
            <p:cNvSpPr>
              <a:spLocks/>
            </p:cNvSpPr>
            <p:nvPr/>
          </p:nvSpPr>
          <p:spPr bwMode="auto">
            <a:xfrm>
              <a:off x="19796126" y="6430962"/>
              <a:ext cx="4454525" cy="3116263"/>
            </a:xfrm>
            <a:custGeom>
              <a:avLst/>
              <a:gdLst>
                <a:gd name="T0" fmla="*/ 394 w 396"/>
                <a:gd name="T1" fmla="*/ 74 h 277"/>
                <a:gd name="T2" fmla="*/ 394 w 396"/>
                <a:gd name="T3" fmla="*/ 78 h 277"/>
                <a:gd name="T4" fmla="*/ 385 w 396"/>
                <a:gd name="T5" fmla="*/ 146 h 277"/>
                <a:gd name="T6" fmla="*/ 352 w 396"/>
                <a:gd name="T7" fmla="*/ 201 h 277"/>
                <a:gd name="T8" fmla="*/ 352 w 396"/>
                <a:gd name="T9" fmla="*/ 201 h 277"/>
                <a:gd name="T10" fmla="*/ 300 w 396"/>
                <a:gd name="T11" fmla="*/ 245 h 277"/>
                <a:gd name="T12" fmla="*/ 202 w 396"/>
                <a:gd name="T13" fmla="*/ 267 h 277"/>
                <a:gd name="T14" fmla="*/ 48 w 396"/>
                <a:gd name="T15" fmla="*/ 188 h 277"/>
                <a:gd name="T16" fmla="*/ 15 w 396"/>
                <a:gd name="T17" fmla="*/ 112 h 277"/>
                <a:gd name="T18" fmla="*/ 13 w 396"/>
                <a:gd name="T19" fmla="*/ 105 h 277"/>
                <a:gd name="T20" fmla="*/ 13 w 396"/>
                <a:gd name="T21" fmla="*/ 112 h 277"/>
                <a:gd name="T22" fmla="*/ 26 w 396"/>
                <a:gd name="T23" fmla="*/ 153 h 277"/>
                <a:gd name="T24" fmla="*/ 25 w 396"/>
                <a:gd name="T25" fmla="*/ 153 h 277"/>
                <a:gd name="T26" fmla="*/ 20 w 396"/>
                <a:gd name="T27" fmla="*/ 5 h 277"/>
                <a:gd name="T28" fmla="*/ 21 w 396"/>
                <a:gd name="T29" fmla="*/ 0 h 277"/>
                <a:gd name="T30" fmla="*/ 19 w 396"/>
                <a:gd name="T31" fmla="*/ 5 h 277"/>
                <a:gd name="T32" fmla="*/ 26 w 396"/>
                <a:gd name="T33" fmla="*/ 158 h 277"/>
                <a:gd name="T34" fmla="*/ 29 w 396"/>
                <a:gd name="T35" fmla="*/ 164 h 277"/>
                <a:gd name="T36" fmla="*/ 123 w 396"/>
                <a:gd name="T37" fmla="*/ 251 h 277"/>
                <a:gd name="T38" fmla="*/ 301 w 396"/>
                <a:gd name="T39" fmla="*/ 245 h 277"/>
                <a:gd name="T40" fmla="*/ 352 w 396"/>
                <a:gd name="T41" fmla="*/ 202 h 277"/>
                <a:gd name="T42" fmla="*/ 353 w 396"/>
                <a:gd name="T43" fmla="*/ 202 h 277"/>
                <a:gd name="T44" fmla="*/ 353 w 396"/>
                <a:gd name="T45" fmla="*/ 201 h 277"/>
                <a:gd name="T46" fmla="*/ 352 w 396"/>
                <a:gd name="T47" fmla="*/ 201 h 277"/>
                <a:gd name="T48" fmla="*/ 356 w 396"/>
                <a:gd name="T49" fmla="*/ 197 h 277"/>
                <a:gd name="T50" fmla="*/ 386 w 396"/>
                <a:gd name="T51" fmla="*/ 145 h 277"/>
                <a:gd name="T52" fmla="*/ 394 w 396"/>
                <a:gd name="T53" fmla="*/ 74 h 277"/>
                <a:gd name="T54" fmla="*/ 394 w 396"/>
                <a:gd name="T55" fmla="*/ 7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6" h="277">
                  <a:moveTo>
                    <a:pt x="394" y="74"/>
                  </a:moveTo>
                  <a:cubicBezTo>
                    <a:pt x="394" y="75"/>
                    <a:pt x="394" y="77"/>
                    <a:pt x="394" y="78"/>
                  </a:cubicBezTo>
                  <a:cubicBezTo>
                    <a:pt x="395" y="100"/>
                    <a:pt x="392" y="124"/>
                    <a:pt x="385" y="146"/>
                  </a:cubicBezTo>
                  <a:cubicBezTo>
                    <a:pt x="377" y="166"/>
                    <a:pt x="366" y="185"/>
                    <a:pt x="352" y="201"/>
                  </a:cubicBezTo>
                  <a:cubicBezTo>
                    <a:pt x="352" y="200"/>
                    <a:pt x="352" y="201"/>
                    <a:pt x="352" y="201"/>
                  </a:cubicBezTo>
                  <a:cubicBezTo>
                    <a:pt x="337" y="219"/>
                    <a:pt x="319" y="233"/>
                    <a:pt x="300" y="245"/>
                  </a:cubicBezTo>
                  <a:cubicBezTo>
                    <a:pt x="269" y="261"/>
                    <a:pt x="236" y="267"/>
                    <a:pt x="202" y="267"/>
                  </a:cubicBezTo>
                  <a:cubicBezTo>
                    <a:pt x="141" y="266"/>
                    <a:pt x="84" y="235"/>
                    <a:pt x="48" y="188"/>
                  </a:cubicBezTo>
                  <a:cubicBezTo>
                    <a:pt x="32" y="165"/>
                    <a:pt x="20" y="139"/>
                    <a:pt x="15" y="112"/>
                  </a:cubicBezTo>
                  <a:cubicBezTo>
                    <a:pt x="14" y="108"/>
                    <a:pt x="13" y="105"/>
                    <a:pt x="13" y="105"/>
                  </a:cubicBezTo>
                  <a:cubicBezTo>
                    <a:pt x="12" y="105"/>
                    <a:pt x="12" y="108"/>
                    <a:pt x="13" y="112"/>
                  </a:cubicBezTo>
                  <a:cubicBezTo>
                    <a:pt x="16" y="126"/>
                    <a:pt x="20" y="140"/>
                    <a:pt x="26" y="153"/>
                  </a:cubicBezTo>
                  <a:cubicBezTo>
                    <a:pt x="25" y="152"/>
                    <a:pt x="25" y="152"/>
                    <a:pt x="25" y="153"/>
                  </a:cubicBezTo>
                  <a:cubicBezTo>
                    <a:pt x="4" y="107"/>
                    <a:pt x="2" y="53"/>
                    <a:pt x="20" y="5"/>
                  </a:cubicBezTo>
                  <a:cubicBezTo>
                    <a:pt x="21" y="3"/>
                    <a:pt x="22" y="1"/>
                    <a:pt x="21" y="0"/>
                  </a:cubicBezTo>
                  <a:cubicBezTo>
                    <a:pt x="21" y="0"/>
                    <a:pt x="20" y="2"/>
                    <a:pt x="19" y="5"/>
                  </a:cubicBezTo>
                  <a:cubicBezTo>
                    <a:pt x="0" y="54"/>
                    <a:pt x="3" y="111"/>
                    <a:pt x="26" y="158"/>
                  </a:cubicBezTo>
                  <a:cubicBezTo>
                    <a:pt x="27" y="160"/>
                    <a:pt x="28" y="162"/>
                    <a:pt x="29" y="164"/>
                  </a:cubicBezTo>
                  <a:cubicBezTo>
                    <a:pt x="50" y="203"/>
                    <a:pt x="83" y="233"/>
                    <a:pt x="123" y="251"/>
                  </a:cubicBezTo>
                  <a:cubicBezTo>
                    <a:pt x="180" y="277"/>
                    <a:pt x="247" y="275"/>
                    <a:pt x="301" y="245"/>
                  </a:cubicBezTo>
                  <a:cubicBezTo>
                    <a:pt x="320" y="234"/>
                    <a:pt x="337" y="219"/>
                    <a:pt x="352" y="202"/>
                  </a:cubicBezTo>
                  <a:cubicBezTo>
                    <a:pt x="352" y="202"/>
                    <a:pt x="352" y="202"/>
                    <a:pt x="353" y="202"/>
                  </a:cubicBezTo>
                  <a:cubicBezTo>
                    <a:pt x="354" y="202"/>
                    <a:pt x="353" y="202"/>
                    <a:pt x="353" y="201"/>
                  </a:cubicBezTo>
                  <a:cubicBezTo>
                    <a:pt x="353" y="201"/>
                    <a:pt x="353" y="201"/>
                    <a:pt x="352" y="201"/>
                  </a:cubicBezTo>
                  <a:cubicBezTo>
                    <a:pt x="354" y="200"/>
                    <a:pt x="355" y="199"/>
                    <a:pt x="356" y="197"/>
                  </a:cubicBezTo>
                  <a:cubicBezTo>
                    <a:pt x="369" y="181"/>
                    <a:pt x="380" y="163"/>
                    <a:pt x="386" y="145"/>
                  </a:cubicBezTo>
                  <a:cubicBezTo>
                    <a:pt x="394" y="120"/>
                    <a:pt x="396" y="96"/>
                    <a:pt x="394" y="74"/>
                  </a:cubicBezTo>
                  <a:cubicBezTo>
                    <a:pt x="394" y="73"/>
                    <a:pt x="394" y="73"/>
                    <a:pt x="394" y="7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6" name="กลุ่ม 205"/>
          <p:cNvGrpSpPr/>
          <p:nvPr/>
        </p:nvGrpSpPr>
        <p:grpSpPr>
          <a:xfrm>
            <a:off x="7433798" y="1970086"/>
            <a:ext cx="4264025" cy="4330700"/>
            <a:chOff x="7691767" y="1373186"/>
            <a:chExt cx="4264025" cy="4330700"/>
          </a:xfrm>
        </p:grpSpPr>
        <p:sp>
          <p:nvSpPr>
            <p:cNvPr id="207" name="Freeform 70383"/>
            <p:cNvSpPr>
              <a:spLocks/>
            </p:cNvSpPr>
            <p:nvPr/>
          </p:nvSpPr>
          <p:spPr bwMode="auto">
            <a:xfrm>
              <a:off x="11889117" y="3184524"/>
              <a:ext cx="55563" cy="349250"/>
            </a:xfrm>
            <a:custGeom>
              <a:avLst/>
              <a:gdLst>
                <a:gd name="T0" fmla="*/ 5 w 5"/>
                <a:gd name="T1" fmla="*/ 14 h 31"/>
                <a:gd name="T2" fmla="*/ 0 w 5"/>
                <a:gd name="T3" fmla="*/ 0 h 31"/>
                <a:gd name="T4" fmla="*/ 1 w 5"/>
                <a:gd name="T5" fmla="*/ 3 h 31"/>
                <a:gd name="T6" fmla="*/ 0 w 5"/>
                <a:gd name="T7" fmla="*/ 7 h 31"/>
                <a:gd name="T8" fmla="*/ 3 w 5"/>
                <a:gd name="T9" fmla="*/ 12 h 31"/>
                <a:gd name="T10" fmla="*/ 2 w 5"/>
                <a:gd name="T11" fmla="*/ 16 h 31"/>
                <a:gd name="T12" fmla="*/ 3 w 5"/>
                <a:gd name="T13" fmla="*/ 25 h 31"/>
                <a:gd name="T14" fmla="*/ 3 w 5"/>
                <a:gd name="T15" fmla="*/ 19 h 31"/>
                <a:gd name="T16" fmla="*/ 5 w 5"/>
                <a:gd name="T17" fmla="*/ 31 h 31"/>
                <a:gd name="T18" fmla="*/ 5 w 5"/>
                <a:gd name="T19" fmla="*/ 20 h 31"/>
                <a:gd name="T20" fmla="*/ 5 w 5"/>
                <a:gd name="T21" fmla="*/ 20 h 31"/>
                <a:gd name="T22" fmla="*/ 4 w 5"/>
                <a:gd name="T23" fmla="*/ 12 h 31"/>
                <a:gd name="T24" fmla="*/ 5 w 5"/>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1">
                  <a:moveTo>
                    <a:pt x="5" y="14"/>
                  </a:moveTo>
                  <a:cubicBezTo>
                    <a:pt x="4" y="1"/>
                    <a:pt x="2" y="10"/>
                    <a:pt x="0" y="0"/>
                  </a:cubicBezTo>
                  <a:cubicBezTo>
                    <a:pt x="0" y="1"/>
                    <a:pt x="1" y="1"/>
                    <a:pt x="1" y="3"/>
                  </a:cubicBezTo>
                  <a:cubicBezTo>
                    <a:pt x="1" y="5"/>
                    <a:pt x="1" y="7"/>
                    <a:pt x="0" y="7"/>
                  </a:cubicBezTo>
                  <a:cubicBezTo>
                    <a:pt x="2" y="12"/>
                    <a:pt x="1" y="12"/>
                    <a:pt x="3" y="12"/>
                  </a:cubicBezTo>
                  <a:cubicBezTo>
                    <a:pt x="4" y="16"/>
                    <a:pt x="3" y="19"/>
                    <a:pt x="2" y="16"/>
                  </a:cubicBezTo>
                  <a:cubicBezTo>
                    <a:pt x="2" y="19"/>
                    <a:pt x="3" y="22"/>
                    <a:pt x="3" y="25"/>
                  </a:cubicBezTo>
                  <a:cubicBezTo>
                    <a:pt x="3" y="23"/>
                    <a:pt x="3" y="21"/>
                    <a:pt x="3" y="19"/>
                  </a:cubicBezTo>
                  <a:cubicBezTo>
                    <a:pt x="5" y="21"/>
                    <a:pt x="3" y="29"/>
                    <a:pt x="5" y="31"/>
                  </a:cubicBezTo>
                  <a:cubicBezTo>
                    <a:pt x="5" y="27"/>
                    <a:pt x="5" y="23"/>
                    <a:pt x="5" y="20"/>
                  </a:cubicBezTo>
                  <a:cubicBezTo>
                    <a:pt x="5" y="20"/>
                    <a:pt x="5" y="20"/>
                    <a:pt x="5" y="20"/>
                  </a:cubicBezTo>
                  <a:cubicBezTo>
                    <a:pt x="4" y="18"/>
                    <a:pt x="4" y="13"/>
                    <a:pt x="4" y="12"/>
                  </a:cubicBezTo>
                  <a:cubicBezTo>
                    <a:pt x="5" y="12"/>
                    <a:pt x="5" y="12"/>
                    <a:pt x="5"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8" name="Freeform 70384"/>
            <p:cNvSpPr>
              <a:spLocks/>
            </p:cNvSpPr>
            <p:nvPr/>
          </p:nvSpPr>
          <p:spPr bwMode="auto">
            <a:xfrm>
              <a:off x="11809742" y="2868611"/>
              <a:ext cx="146050" cy="327025"/>
            </a:xfrm>
            <a:custGeom>
              <a:avLst/>
              <a:gdLst>
                <a:gd name="T0" fmla="*/ 9 w 13"/>
                <a:gd name="T1" fmla="*/ 26 h 29"/>
                <a:gd name="T2" fmla="*/ 8 w 13"/>
                <a:gd name="T3" fmla="*/ 21 h 29"/>
                <a:gd name="T4" fmla="*/ 12 w 13"/>
                <a:gd name="T5" fmla="*/ 29 h 29"/>
                <a:gd name="T6" fmla="*/ 10 w 13"/>
                <a:gd name="T7" fmla="*/ 14 h 29"/>
                <a:gd name="T8" fmla="*/ 9 w 13"/>
                <a:gd name="T9" fmla="*/ 19 h 29"/>
                <a:gd name="T10" fmla="*/ 6 w 13"/>
                <a:gd name="T11" fmla="*/ 15 h 29"/>
                <a:gd name="T12" fmla="*/ 5 w 13"/>
                <a:gd name="T13" fmla="*/ 8 h 29"/>
                <a:gd name="T14" fmla="*/ 3 w 13"/>
                <a:gd name="T15" fmla="*/ 7 h 29"/>
                <a:gd name="T16" fmla="*/ 4 w 13"/>
                <a:gd name="T17" fmla="*/ 10 h 29"/>
                <a:gd name="T18" fmla="*/ 0 w 13"/>
                <a:gd name="T19" fmla="*/ 3 h 29"/>
                <a:gd name="T20" fmla="*/ 4 w 13"/>
                <a:gd name="T21" fmla="*/ 13 h 29"/>
                <a:gd name="T22" fmla="*/ 5 w 13"/>
                <a:gd name="T23" fmla="*/ 24 h 29"/>
                <a:gd name="T24" fmla="*/ 7 w 13"/>
                <a:gd name="T25" fmla="*/ 28 h 29"/>
                <a:gd name="T26" fmla="*/ 7 w 13"/>
                <a:gd name="T27" fmla="*/ 26 h 29"/>
                <a:gd name="T28" fmla="*/ 9 w 13"/>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9">
                  <a:moveTo>
                    <a:pt x="9" y="26"/>
                  </a:moveTo>
                  <a:cubicBezTo>
                    <a:pt x="8" y="24"/>
                    <a:pt x="8" y="23"/>
                    <a:pt x="8" y="21"/>
                  </a:cubicBezTo>
                  <a:cubicBezTo>
                    <a:pt x="9" y="23"/>
                    <a:pt x="10" y="26"/>
                    <a:pt x="12" y="29"/>
                  </a:cubicBezTo>
                  <a:cubicBezTo>
                    <a:pt x="13" y="26"/>
                    <a:pt x="10" y="17"/>
                    <a:pt x="10" y="14"/>
                  </a:cubicBezTo>
                  <a:cubicBezTo>
                    <a:pt x="10" y="18"/>
                    <a:pt x="9" y="11"/>
                    <a:pt x="9" y="19"/>
                  </a:cubicBezTo>
                  <a:cubicBezTo>
                    <a:pt x="6" y="15"/>
                    <a:pt x="6" y="15"/>
                    <a:pt x="6" y="15"/>
                  </a:cubicBezTo>
                  <a:cubicBezTo>
                    <a:pt x="6" y="13"/>
                    <a:pt x="5" y="10"/>
                    <a:pt x="5" y="8"/>
                  </a:cubicBezTo>
                  <a:cubicBezTo>
                    <a:pt x="4" y="8"/>
                    <a:pt x="2" y="3"/>
                    <a:pt x="3" y="7"/>
                  </a:cubicBezTo>
                  <a:cubicBezTo>
                    <a:pt x="3" y="7"/>
                    <a:pt x="4" y="9"/>
                    <a:pt x="4" y="10"/>
                  </a:cubicBezTo>
                  <a:cubicBezTo>
                    <a:pt x="2" y="9"/>
                    <a:pt x="0" y="0"/>
                    <a:pt x="0" y="3"/>
                  </a:cubicBezTo>
                  <a:cubicBezTo>
                    <a:pt x="2" y="8"/>
                    <a:pt x="2" y="9"/>
                    <a:pt x="4" y="13"/>
                  </a:cubicBezTo>
                  <a:cubicBezTo>
                    <a:pt x="5" y="18"/>
                    <a:pt x="5" y="22"/>
                    <a:pt x="5" y="24"/>
                  </a:cubicBezTo>
                  <a:cubicBezTo>
                    <a:pt x="6" y="26"/>
                    <a:pt x="7" y="26"/>
                    <a:pt x="7" y="28"/>
                  </a:cubicBezTo>
                  <a:cubicBezTo>
                    <a:pt x="7" y="27"/>
                    <a:pt x="7" y="27"/>
                    <a:pt x="7" y="26"/>
                  </a:cubicBezTo>
                  <a:lnTo>
                    <a:pt x="9" y="2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9" name="Line 70385"/>
            <p:cNvSpPr>
              <a:spLocks noChangeShapeType="1"/>
            </p:cNvSpPr>
            <p:nvPr/>
          </p:nvSpPr>
          <p:spPr bwMode="auto">
            <a:xfrm>
              <a:off x="11889117" y="318452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0" name="Line 70386"/>
            <p:cNvSpPr>
              <a:spLocks noChangeShapeType="1"/>
            </p:cNvSpPr>
            <p:nvPr/>
          </p:nvSpPr>
          <p:spPr bwMode="auto">
            <a:xfrm>
              <a:off x="11889117" y="318452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1" name="Freeform 70387"/>
            <p:cNvSpPr>
              <a:spLocks/>
            </p:cNvSpPr>
            <p:nvPr/>
          </p:nvSpPr>
          <p:spPr bwMode="auto">
            <a:xfrm>
              <a:off x="8063242" y="4579936"/>
              <a:ext cx="22225" cy="22225"/>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cubicBezTo>
                    <a:pt x="1" y="1"/>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2" name="Freeform 70388"/>
            <p:cNvSpPr>
              <a:spLocks/>
            </p:cNvSpPr>
            <p:nvPr/>
          </p:nvSpPr>
          <p:spPr bwMode="auto">
            <a:xfrm>
              <a:off x="7748917" y="3994149"/>
              <a:ext cx="123825" cy="236538"/>
            </a:xfrm>
            <a:custGeom>
              <a:avLst/>
              <a:gdLst>
                <a:gd name="T0" fmla="*/ 0 w 11"/>
                <a:gd name="T1" fmla="*/ 0 h 21"/>
                <a:gd name="T2" fmla="*/ 4 w 11"/>
                <a:gd name="T3" fmla="*/ 9 h 21"/>
                <a:gd name="T4" fmla="*/ 3 w 11"/>
                <a:gd name="T5" fmla="*/ 11 h 21"/>
                <a:gd name="T6" fmla="*/ 4 w 11"/>
                <a:gd name="T7" fmla="*/ 14 h 21"/>
                <a:gd name="T8" fmla="*/ 4 w 11"/>
                <a:gd name="T9" fmla="*/ 12 h 21"/>
                <a:gd name="T10" fmla="*/ 11 w 11"/>
                <a:gd name="T11" fmla="*/ 21 h 21"/>
                <a:gd name="T12" fmla="*/ 7 w 11"/>
                <a:gd name="T13" fmla="*/ 11 h 21"/>
                <a:gd name="T14" fmla="*/ 6 w 11"/>
                <a:gd name="T15" fmla="*/ 9 h 21"/>
                <a:gd name="T16" fmla="*/ 2 w 11"/>
                <a:gd name="T17" fmla="*/ 1 h 21"/>
                <a:gd name="T18" fmla="*/ 0 w 11"/>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1">
                  <a:moveTo>
                    <a:pt x="0" y="0"/>
                  </a:moveTo>
                  <a:cubicBezTo>
                    <a:pt x="1" y="3"/>
                    <a:pt x="2" y="6"/>
                    <a:pt x="4" y="9"/>
                  </a:cubicBezTo>
                  <a:cubicBezTo>
                    <a:pt x="3" y="8"/>
                    <a:pt x="4" y="13"/>
                    <a:pt x="3" y="11"/>
                  </a:cubicBezTo>
                  <a:cubicBezTo>
                    <a:pt x="3" y="11"/>
                    <a:pt x="4" y="15"/>
                    <a:pt x="4" y="14"/>
                  </a:cubicBezTo>
                  <a:cubicBezTo>
                    <a:pt x="4" y="12"/>
                    <a:pt x="4" y="12"/>
                    <a:pt x="4" y="12"/>
                  </a:cubicBezTo>
                  <a:cubicBezTo>
                    <a:pt x="7" y="16"/>
                    <a:pt x="7" y="13"/>
                    <a:pt x="11" y="21"/>
                  </a:cubicBezTo>
                  <a:cubicBezTo>
                    <a:pt x="10" y="15"/>
                    <a:pt x="8" y="14"/>
                    <a:pt x="7" y="11"/>
                  </a:cubicBezTo>
                  <a:cubicBezTo>
                    <a:pt x="6" y="10"/>
                    <a:pt x="6" y="9"/>
                    <a:pt x="6" y="9"/>
                  </a:cubicBezTo>
                  <a:cubicBezTo>
                    <a:pt x="4" y="6"/>
                    <a:pt x="3" y="4"/>
                    <a:pt x="2" y="1"/>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3" name="Line 70389"/>
            <p:cNvSpPr>
              <a:spLocks noChangeShapeType="1"/>
            </p:cNvSpPr>
            <p:nvPr/>
          </p:nvSpPr>
          <p:spPr bwMode="auto">
            <a:xfrm>
              <a:off x="11179505" y="50974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4" name="Line 70390"/>
            <p:cNvSpPr>
              <a:spLocks noChangeShapeType="1"/>
            </p:cNvSpPr>
            <p:nvPr/>
          </p:nvSpPr>
          <p:spPr bwMode="auto">
            <a:xfrm>
              <a:off x="11179505" y="50974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5" name="Freeform 70391"/>
            <p:cNvSpPr>
              <a:spLocks/>
            </p:cNvSpPr>
            <p:nvPr/>
          </p:nvSpPr>
          <p:spPr bwMode="auto">
            <a:xfrm>
              <a:off x="11157280" y="5097461"/>
              <a:ext cx="22225" cy="22225"/>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2" y="0"/>
                    <a:pt x="2" y="0"/>
                    <a:pt x="2" y="0"/>
                  </a:cubicBezTo>
                  <a:cubicBezTo>
                    <a:pt x="2" y="1"/>
                    <a:pt x="0" y="2"/>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6" name="Freeform 70392"/>
            <p:cNvSpPr>
              <a:spLocks/>
            </p:cNvSpPr>
            <p:nvPr/>
          </p:nvSpPr>
          <p:spPr bwMode="auto">
            <a:xfrm>
              <a:off x="11663692" y="2452686"/>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7" name="Freeform 70393"/>
            <p:cNvSpPr>
              <a:spLocks/>
            </p:cNvSpPr>
            <p:nvPr/>
          </p:nvSpPr>
          <p:spPr bwMode="auto">
            <a:xfrm>
              <a:off x="8052130" y="2498724"/>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1"/>
                    <a:pt x="1"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8" name="Freeform 70394"/>
            <p:cNvSpPr>
              <a:spLocks/>
            </p:cNvSpPr>
            <p:nvPr/>
          </p:nvSpPr>
          <p:spPr bwMode="auto">
            <a:xfrm>
              <a:off x="8388680" y="1924049"/>
              <a:ext cx="23813" cy="33338"/>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9" name="Freeform 70395"/>
            <p:cNvSpPr>
              <a:spLocks/>
            </p:cNvSpPr>
            <p:nvPr/>
          </p:nvSpPr>
          <p:spPr bwMode="auto">
            <a:xfrm>
              <a:off x="11449380" y="2171699"/>
              <a:ext cx="11113" cy="11113"/>
            </a:xfrm>
            <a:custGeom>
              <a:avLst/>
              <a:gdLst>
                <a:gd name="T0" fmla="*/ 7 w 7"/>
                <a:gd name="T1" fmla="*/ 7 h 7"/>
                <a:gd name="T2" fmla="*/ 7 w 7"/>
                <a:gd name="T3" fmla="*/ 0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0"/>
                  </a:lnTo>
                  <a:lnTo>
                    <a:pt x="0" y="0"/>
                  </a:lnTo>
                  <a:lnTo>
                    <a:pt x="7"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0" name="Freeform 70396"/>
            <p:cNvSpPr>
              <a:spLocks/>
            </p:cNvSpPr>
            <p:nvPr/>
          </p:nvSpPr>
          <p:spPr bwMode="auto">
            <a:xfrm>
              <a:off x="9571367" y="1439861"/>
              <a:ext cx="33338"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2"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1" name="Freeform 70397"/>
            <p:cNvSpPr>
              <a:spLocks/>
            </p:cNvSpPr>
            <p:nvPr/>
          </p:nvSpPr>
          <p:spPr bwMode="auto">
            <a:xfrm>
              <a:off x="8388680" y="1957386"/>
              <a:ext cx="0" cy="12700"/>
            </a:xfrm>
            <a:custGeom>
              <a:avLst/>
              <a:gdLst>
                <a:gd name="T0" fmla="*/ 8 h 8"/>
                <a:gd name="T1" fmla="*/ 8 h 8"/>
                <a:gd name="T2" fmla="*/ 0 h 8"/>
                <a:gd name="T3" fmla="*/ 8 h 8"/>
              </a:gdLst>
              <a:ahLst/>
              <a:cxnLst>
                <a:cxn ang="0">
                  <a:pos x="0" y="T0"/>
                </a:cxn>
                <a:cxn ang="0">
                  <a:pos x="0" y="T1"/>
                </a:cxn>
                <a:cxn ang="0">
                  <a:pos x="0" y="T2"/>
                </a:cxn>
                <a:cxn ang="0">
                  <a:pos x="0" y="T3"/>
                </a:cxn>
              </a:cxnLst>
              <a:rect l="0" t="0" r="r" b="b"/>
              <a:pathLst>
                <a:path h="8">
                  <a:moveTo>
                    <a:pt x="0" y="8"/>
                  </a:moveTo>
                  <a:lnTo>
                    <a:pt x="0" y="8"/>
                  </a:lnTo>
                  <a:lnTo>
                    <a:pt x="0" y="0"/>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2" name="Freeform 70398"/>
            <p:cNvSpPr>
              <a:spLocks/>
            </p:cNvSpPr>
            <p:nvPr/>
          </p:nvSpPr>
          <p:spPr bwMode="auto">
            <a:xfrm>
              <a:off x="7860042" y="2746374"/>
              <a:ext cx="12700"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3" name="Freeform 70399"/>
            <p:cNvSpPr>
              <a:spLocks/>
            </p:cNvSpPr>
            <p:nvPr/>
          </p:nvSpPr>
          <p:spPr bwMode="auto">
            <a:xfrm>
              <a:off x="7939417" y="2733674"/>
              <a:ext cx="11113" cy="23813"/>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4" name="Freeform 70400"/>
            <p:cNvSpPr>
              <a:spLocks/>
            </p:cNvSpPr>
            <p:nvPr/>
          </p:nvSpPr>
          <p:spPr bwMode="auto">
            <a:xfrm>
              <a:off x="7760030" y="3702049"/>
              <a:ext cx="0" cy="44450"/>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4"/>
                    <a:pt x="0" y="4"/>
                    <a:pt x="0" y="4"/>
                  </a:cubicBezTo>
                  <a:cubicBezTo>
                    <a:pt x="0" y="2"/>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5" name="Freeform 70401"/>
            <p:cNvSpPr>
              <a:spLocks/>
            </p:cNvSpPr>
            <p:nvPr/>
          </p:nvSpPr>
          <p:spPr bwMode="auto">
            <a:xfrm>
              <a:off x="7894967" y="282416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6" name="Freeform 70402"/>
            <p:cNvSpPr>
              <a:spLocks/>
            </p:cNvSpPr>
            <p:nvPr/>
          </p:nvSpPr>
          <p:spPr bwMode="auto">
            <a:xfrm>
              <a:off x="11697030" y="2700336"/>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7" name="Freeform 70403"/>
            <p:cNvSpPr>
              <a:spLocks/>
            </p:cNvSpPr>
            <p:nvPr/>
          </p:nvSpPr>
          <p:spPr bwMode="auto">
            <a:xfrm>
              <a:off x="11776405" y="2768599"/>
              <a:ext cx="11113" cy="3333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8" name="Freeform 70404"/>
            <p:cNvSpPr>
              <a:spLocks/>
            </p:cNvSpPr>
            <p:nvPr/>
          </p:nvSpPr>
          <p:spPr bwMode="auto">
            <a:xfrm>
              <a:off x="10133342" y="1474786"/>
              <a:ext cx="44450" cy="11113"/>
            </a:xfrm>
            <a:custGeom>
              <a:avLst/>
              <a:gdLst>
                <a:gd name="T0" fmla="*/ 0 w 4"/>
                <a:gd name="T1" fmla="*/ 0 h 1"/>
                <a:gd name="T2" fmla="*/ 2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2" y="1"/>
                  </a:cubicBezTo>
                  <a:cubicBezTo>
                    <a:pt x="4" y="1"/>
                    <a:pt x="4"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9" name="Freeform 70405"/>
            <p:cNvSpPr>
              <a:spLocks/>
            </p:cNvSpPr>
            <p:nvPr/>
          </p:nvSpPr>
          <p:spPr bwMode="auto">
            <a:xfrm>
              <a:off x="11506530" y="2622549"/>
              <a:ext cx="22225" cy="11113"/>
            </a:xfrm>
            <a:custGeom>
              <a:avLst/>
              <a:gdLst>
                <a:gd name="T0" fmla="*/ 14 w 14"/>
                <a:gd name="T1" fmla="*/ 7 h 7"/>
                <a:gd name="T2" fmla="*/ 0 w 14"/>
                <a:gd name="T3" fmla="*/ 0 h 7"/>
                <a:gd name="T4" fmla="*/ 14 w 14"/>
                <a:gd name="T5" fmla="*/ 7 h 7"/>
              </a:gdLst>
              <a:ahLst/>
              <a:cxnLst>
                <a:cxn ang="0">
                  <a:pos x="T0" y="T1"/>
                </a:cxn>
                <a:cxn ang="0">
                  <a:pos x="T2" y="T3"/>
                </a:cxn>
                <a:cxn ang="0">
                  <a:pos x="T4" y="T5"/>
                </a:cxn>
              </a:cxnLst>
              <a:rect l="0" t="0" r="r" b="b"/>
              <a:pathLst>
                <a:path w="14" h="7">
                  <a:moveTo>
                    <a:pt x="14" y="7"/>
                  </a:moveTo>
                  <a:lnTo>
                    <a:pt x="0" y="0"/>
                  </a:lnTo>
                  <a:lnTo>
                    <a:pt x="1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0" name="Line 70406"/>
            <p:cNvSpPr>
              <a:spLocks noChangeShapeType="1"/>
            </p:cNvSpPr>
            <p:nvPr/>
          </p:nvSpPr>
          <p:spPr bwMode="auto">
            <a:xfrm flipH="1" flipV="1">
              <a:off x="11506530" y="2622549"/>
              <a:ext cx="22225" cy="111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1" name="Freeform 70407"/>
            <p:cNvSpPr>
              <a:spLocks/>
            </p:cNvSpPr>
            <p:nvPr/>
          </p:nvSpPr>
          <p:spPr bwMode="auto">
            <a:xfrm>
              <a:off x="11776405" y="2666999"/>
              <a:ext cx="146050" cy="314325"/>
            </a:xfrm>
            <a:custGeom>
              <a:avLst/>
              <a:gdLst>
                <a:gd name="T0" fmla="*/ 2 w 13"/>
                <a:gd name="T1" fmla="*/ 14 h 28"/>
                <a:gd name="T2" fmla="*/ 4 w 13"/>
                <a:gd name="T3" fmla="*/ 16 h 28"/>
                <a:gd name="T4" fmla="*/ 8 w 13"/>
                <a:gd name="T5" fmla="*/ 25 h 28"/>
                <a:gd name="T6" fmla="*/ 10 w 13"/>
                <a:gd name="T7" fmla="*/ 25 h 28"/>
                <a:gd name="T8" fmla="*/ 8 w 13"/>
                <a:gd name="T9" fmla="*/ 19 h 28"/>
                <a:gd name="T10" fmla="*/ 10 w 13"/>
                <a:gd name="T11" fmla="*/ 24 h 28"/>
                <a:gd name="T12" fmla="*/ 12 w 13"/>
                <a:gd name="T13" fmla="*/ 23 h 28"/>
                <a:gd name="T14" fmla="*/ 0 w 13"/>
                <a:gd name="T15" fmla="*/ 0 h 28"/>
                <a:gd name="T16" fmla="*/ 6 w 13"/>
                <a:gd name="T17" fmla="*/ 17 h 28"/>
                <a:gd name="T18" fmla="*/ 5 w 13"/>
                <a:gd name="T19" fmla="*/ 15 h 28"/>
                <a:gd name="T20" fmla="*/ 0 w 13"/>
                <a:gd name="T21" fmla="*/ 2 h 28"/>
                <a:gd name="T22" fmla="*/ 4 w 13"/>
                <a:gd name="T23" fmla="*/ 13 h 28"/>
                <a:gd name="T24" fmla="*/ 1 w 13"/>
                <a:gd name="T25" fmla="*/ 12 h 28"/>
                <a:gd name="T26" fmla="*/ 2 w 13"/>
                <a:gd name="T2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8">
                  <a:moveTo>
                    <a:pt x="2" y="14"/>
                  </a:moveTo>
                  <a:cubicBezTo>
                    <a:pt x="2" y="14"/>
                    <a:pt x="7" y="26"/>
                    <a:pt x="4" y="16"/>
                  </a:cubicBezTo>
                  <a:cubicBezTo>
                    <a:pt x="6" y="16"/>
                    <a:pt x="7" y="22"/>
                    <a:pt x="8" y="25"/>
                  </a:cubicBezTo>
                  <a:cubicBezTo>
                    <a:pt x="8" y="23"/>
                    <a:pt x="10" y="25"/>
                    <a:pt x="10" y="25"/>
                  </a:cubicBezTo>
                  <a:cubicBezTo>
                    <a:pt x="9" y="23"/>
                    <a:pt x="8" y="22"/>
                    <a:pt x="8" y="19"/>
                  </a:cubicBezTo>
                  <a:cubicBezTo>
                    <a:pt x="8" y="18"/>
                    <a:pt x="10" y="21"/>
                    <a:pt x="10" y="24"/>
                  </a:cubicBezTo>
                  <a:cubicBezTo>
                    <a:pt x="10" y="21"/>
                    <a:pt x="13" y="28"/>
                    <a:pt x="12" y="23"/>
                  </a:cubicBezTo>
                  <a:cubicBezTo>
                    <a:pt x="8" y="13"/>
                    <a:pt x="5" y="6"/>
                    <a:pt x="0" y="0"/>
                  </a:cubicBezTo>
                  <a:cubicBezTo>
                    <a:pt x="3" y="6"/>
                    <a:pt x="6" y="12"/>
                    <a:pt x="6" y="17"/>
                  </a:cubicBezTo>
                  <a:cubicBezTo>
                    <a:pt x="5" y="15"/>
                    <a:pt x="5" y="15"/>
                    <a:pt x="5" y="15"/>
                  </a:cubicBezTo>
                  <a:cubicBezTo>
                    <a:pt x="4" y="10"/>
                    <a:pt x="2" y="7"/>
                    <a:pt x="0" y="2"/>
                  </a:cubicBezTo>
                  <a:cubicBezTo>
                    <a:pt x="1" y="6"/>
                    <a:pt x="2" y="10"/>
                    <a:pt x="4" y="13"/>
                  </a:cubicBezTo>
                  <a:cubicBezTo>
                    <a:pt x="4" y="19"/>
                    <a:pt x="3" y="16"/>
                    <a:pt x="1" y="12"/>
                  </a:cubicBezTo>
                  <a:cubicBezTo>
                    <a:pt x="1" y="13"/>
                    <a:pt x="2" y="14"/>
                    <a:pt x="2"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2" name="Freeform 70408"/>
            <p:cNvSpPr>
              <a:spLocks/>
            </p:cNvSpPr>
            <p:nvPr/>
          </p:nvSpPr>
          <p:spPr bwMode="auto">
            <a:xfrm>
              <a:off x="11674805" y="2689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3" name="Line 70409"/>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4" name="Line 70410"/>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5" name="Freeform 70411"/>
            <p:cNvSpPr>
              <a:spLocks/>
            </p:cNvSpPr>
            <p:nvPr/>
          </p:nvSpPr>
          <p:spPr bwMode="auto">
            <a:xfrm>
              <a:off x="7736217" y="33194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6" name="Line 70412"/>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7" name="Line 70413"/>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8" name="Freeform 70414"/>
            <p:cNvSpPr>
              <a:spLocks/>
            </p:cNvSpPr>
            <p:nvPr/>
          </p:nvSpPr>
          <p:spPr bwMode="auto">
            <a:xfrm>
              <a:off x="8322005" y="2430461"/>
              <a:ext cx="11113" cy="0"/>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9" name="Line 70415"/>
            <p:cNvSpPr>
              <a:spLocks noChangeShapeType="1"/>
            </p:cNvSpPr>
            <p:nvPr/>
          </p:nvSpPr>
          <p:spPr bwMode="auto">
            <a:xfrm flipH="1">
              <a:off x="8322005" y="2430461"/>
              <a:ext cx="111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0" name="Freeform 70416"/>
            <p:cNvSpPr>
              <a:spLocks/>
            </p:cNvSpPr>
            <p:nvPr/>
          </p:nvSpPr>
          <p:spPr bwMode="auto">
            <a:xfrm>
              <a:off x="10042855" y="1395411"/>
              <a:ext cx="3492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0" y="0"/>
                    <a:pt x="1" y="0"/>
                    <a:pt x="3"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1" name="Freeform 70417"/>
            <p:cNvSpPr>
              <a:spLocks/>
            </p:cNvSpPr>
            <p:nvPr/>
          </p:nvSpPr>
          <p:spPr bwMode="auto">
            <a:xfrm>
              <a:off x="10606417" y="1676399"/>
              <a:ext cx="22225" cy="11113"/>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0" y="0"/>
                  </a:cubicBezTo>
                  <a:cubicBezTo>
                    <a:pt x="0" y="1"/>
                    <a:pt x="1"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2" name="Freeform 70418"/>
            <p:cNvSpPr>
              <a:spLocks/>
            </p:cNvSpPr>
            <p:nvPr/>
          </p:nvSpPr>
          <p:spPr bwMode="auto">
            <a:xfrm>
              <a:off x="8918905" y="1789111"/>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3" name="Line 70419"/>
            <p:cNvSpPr>
              <a:spLocks noChangeShapeType="1"/>
            </p:cNvSpPr>
            <p:nvPr/>
          </p:nvSpPr>
          <p:spPr bwMode="auto">
            <a:xfrm>
              <a:off x="10695317" y="175577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4" name="Line 70420"/>
            <p:cNvSpPr>
              <a:spLocks noChangeShapeType="1"/>
            </p:cNvSpPr>
            <p:nvPr/>
          </p:nvSpPr>
          <p:spPr bwMode="auto">
            <a:xfrm>
              <a:off x="10695317" y="175577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5" name="Freeform 70421"/>
            <p:cNvSpPr>
              <a:spLocks noEditPoints="1"/>
            </p:cNvSpPr>
            <p:nvPr/>
          </p:nvSpPr>
          <p:spPr bwMode="auto">
            <a:xfrm>
              <a:off x="7691767" y="1373186"/>
              <a:ext cx="4197350" cy="4252913"/>
            </a:xfrm>
            <a:custGeom>
              <a:avLst/>
              <a:gdLst>
                <a:gd name="T0" fmla="*/ 336 w 373"/>
                <a:gd name="T1" fmla="*/ 89 h 378"/>
                <a:gd name="T2" fmla="*/ 357 w 373"/>
                <a:gd name="T3" fmla="*/ 118 h 378"/>
                <a:gd name="T4" fmla="*/ 360 w 373"/>
                <a:gd name="T5" fmla="*/ 108 h 378"/>
                <a:gd name="T6" fmla="*/ 338 w 373"/>
                <a:gd name="T7" fmla="*/ 70 h 378"/>
                <a:gd name="T8" fmla="*/ 341 w 373"/>
                <a:gd name="T9" fmla="*/ 81 h 378"/>
                <a:gd name="T10" fmla="*/ 335 w 373"/>
                <a:gd name="T11" fmla="*/ 67 h 378"/>
                <a:gd name="T12" fmla="*/ 313 w 373"/>
                <a:gd name="T13" fmla="*/ 50 h 378"/>
                <a:gd name="T14" fmla="*/ 319 w 373"/>
                <a:gd name="T15" fmla="*/ 51 h 378"/>
                <a:gd name="T16" fmla="*/ 239 w 373"/>
                <a:gd name="T17" fmla="*/ 10 h 378"/>
                <a:gd name="T18" fmla="*/ 199 w 373"/>
                <a:gd name="T19" fmla="*/ 6 h 378"/>
                <a:gd name="T20" fmla="*/ 184 w 373"/>
                <a:gd name="T21" fmla="*/ 3 h 378"/>
                <a:gd name="T22" fmla="*/ 184 w 373"/>
                <a:gd name="T23" fmla="*/ 4 h 378"/>
                <a:gd name="T24" fmla="*/ 156 w 373"/>
                <a:gd name="T25" fmla="*/ 9 h 378"/>
                <a:gd name="T26" fmla="*/ 153 w 373"/>
                <a:gd name="T27" fmla="*/ 9 h 378"/>
                <a:gd name="T28" fmla="*/ 126 w 373"/>
                <a:gd name="T29" fmla="*/ 13 h 378"/>
                <a:gd name="T30" fmla="*/ 108 w 373"/>
                <a:gd name="T31" fmla="*/ 24 h 378"/>
                <a:gd name="T32" fmla="*/ 86 w 373"/>
                <a:gd name="T33" fmla="*/ 35 h 378"/>
                <a:gd name="T34" fmla="*/ 108 w 373"/>
                <a:gd name="T35" fmla="*/ 20 h 378"/>
                <a:gd name="T36" fmla="*/ 51 w 373"/>
                <a:gd name="T37" fmla="*/ 73 h 378"/>
                <a:gd name="T38" fmla="*/ 25 w 373"/>
                <a:gd name="T39" fmla="*/ 116 h 378"/>
                <a:gd name="T40" fmla="*/ 20 w 373"/>
                <a:gd name="T41" fmla="*/ 118 h 378"/>
                <a:gd name="T42" fmla="*/ 21 w 373"/>
                <a:gd name="T43" fmla="*/ 118 h 378"/>
                <a:gd name="T44" fmla="*/ 40 w 373"/>
                <a:gd name="T45" fmla="*/ 77 h 378"/>
                <a:gd name="T46" fmla="*/ 4 w 373"/>
                <a:gd name="T47" fmla="*/ 168 h 378"/>
                <a:gd name="T48" fmla="*/ 4 w 373"/>
                <a:gd name="T49" fmla="*/ 215 h 378"/>
                <a:gd name="T50" fmla="*/ 5 w 373"/>
                <a:gd name="T51" fmla="*/ 184 h 378"/>
                <a:gd name="T52" fmla="*/ 9 w 373"/>
                <a:gd name="T53" fmla="*/ 190 h 378"/>
                <a:gd name="T54" fmla="*/ 9 w 373"/>
                <a:gd name="T55" fmla="*/ 222 h 378"/>
                <a:gd name="T56" fmla="*/ 22 w 373"/>
                <a:gd name="T57" fmla="*/ 259 h 378"/>
                <a:gd name="T58" fmla="*/ 10 w 373"/>
                <a:gd name="T59" fmla="*/ 249 h 378"/>
                <a:gd name="T60" fmla="*/ 28 w 373"/>
                <a:gd name="T61" fmla="*/ 293 h 378"/>
                <a:gd name="T62" fmla="*/ 52 w 373"/>
                <a:gd name="T63" fmla="*/ 320 h 378"/>
                <a:gd name="T64" fmla="*/ 64 w 373"/>
                <a:gd name="T65" fmla="*/ 326 h 378"/>
                <a:gd name="T66" fmla="*/ 38 w 373"/>
                <a:gd name="T67" fmla="*/ 301 h 378"/>
                <a:gd name="T68" fmla="*/ 31 w 373"/>
                <a:gd name="T69" fmla="*/ 285 h 378"/>
                <a:gd name="T70" fmla="*/ 39 w 373"/>
                <a:gd name="T71" fmla="*/ 294 h 378"/>
                <a:gd name="T72" fmla="*/ 88 w 373"/>
                <a:gd name="T73" fmla="*/ 344 h 378"/>
                <a:gd name="T74" fmla="*/ 136 w 373"/>
                <a:gd name="T75" fmla="*/ 365 h 378"/>
                <a:gd name="T76" fmla="*/ 188 w 373"/>
                <a:gd name="T77" fmla="*/ 375 h 378"/>
                <a:gd name="T78" fmla="*/ 220 w 373"/>
                <a:gd name="T79" fmla="*/ 374 h 378"/>
                <a:gd name="T80" fmla="*/ 296 w 373"/>
                <a:gd name="T81" fmla="*/ 344 h 378"/>
                <a:gd name="T82" fmla="*/ 310 w 373"/>
                <a:gd name="T83" fmla="*/ 331 h 378"/>
                <a:gd name="T84" fmla="*/ 332 w 373"/>
                <a:gd name="T85" fmla="*/ 308 h 378"/>
                <a:gd name="T86" fmla="*/ 368 w 373"/>
                <a:gd name="T87" fmla="*/ 241 h 378"/>
                <a:gd name="T88" fmla="*/ 339 w 373"/>
                <a:gd name="T89" fmla="*/ 111 h 378"/>
                <a:gd name="T90" fmla="*/ 33 w 373"/>
                <a:gd name="T91" fmla="*/ 182 h 378"/>
                <a:gd name="T92" fmla="*/ 337 w 373"/>
                <a:gd name="T93" fmla="*/ 90 h 378"/>
                <a:gd name="T94" fmla="*/ 264 w 373"/>
                <a:gd name="T95" fmla="*/ 30 h 378"/>
                <a:gd name="T96" fmla="*/ 148 w 373"/>
                <a:gd name="T97" fmla="*/ 19 h 378"/>
                <a:gd name="T98" fmla="*/ 195 w 373"/>
                <a:gd name="T99" fmla="*/ 15 h 378"/>
                <a:gd name="T100" fmla="*/ 145 w 373"/>
                <a:gd name="T101" fmla="*/ 24 h 378"/>
                <a:gd name="T102" fmla="*/ 82 w 373"/>
                <a:gd name="T103" fmla="*/ 51 h 378"/>
                <a:gd name="T104" fmla="*/ 127 w 373"/>
                <a:gd name="T105" fmla="*/ 29 h 378"/>
                <a:gd name="T106" fmla="*/ 98 w 373"/>
                <a:gd name="T107" fmla="*/ 46 h 378"/>
                <a:gd name="T108" fmla="*/ 59 w 373"/>
                <a:gd name="T109" fmla="*/ 75 h 378"/>
                <a:gd name="T110" fmla="*/ 37 w 373"/>
                <a:gd name="T111" fmla="*/ 115 h 378"/>
                <a:gd name="T112" fmla="*/ 16 w 373"/>
                <a:gd name="T113" fmla="*/ 193 h 378"/>
                <a:gd name="T114" fmla="*/ 40 w 373"/>
                <a:gd name="T115" fmla="*/ 277 h 378"/>
                <a:gd name="T116" fmla="*/ 40 w 373"/>
                <a:gd name="T117" fmla="*/ 277 h 378"/>
                <a:gd name="T118" fmla="*/ 238 w 373"/>
                <a:gd name="T119" fmla="*/ 36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378">
                  <a:moveTo>
                    <a:pt x="371" y="198"/>
                  </a:moveTo>
                  <a:cubicBezTo>
                    <a:pt x="371" y="202"/>
                    <a:pt x="372" y="202"/>
                    <a:pt x="371" y="206"/>
                  </a:cubicBezTo>
                  <a:cubicBezTo>
                    <a:pt x="371" y="206"/>
                    <a:pt x="371" y="204"/>
                    <a:pt x="371" y="203"/>
                  </a:cubicBezTo>
                  <a:cubicBezTo>
                    <a:pt x="369" y="203"/>
                    <a:pt x="371" y="207"/>
                    <a:pt x="370" y="212"/>
                  </a:cubicBezTo>
                  <a:cubicBezTo>
                    <a:pt x="370" y="209"/>
                    <a:pt x="369" y="207"/>
                    <a:pt x="369" y="204"/>
                  </a:cubicBezTo>
                  <a:cubicBezTo>
                    <a:pt x="369" y="200"/>
                    <a:pt x="369" y="196"/>
                    <a:pt x="369" y="192"/>
                  </a:cubicBezTo>
                  <a:cubicBezTo>
                    <a:pt x="369" y="153"/>
                    <a:pt x="357" y="118"/>
                    <a:pt x="336" y="89"/>
                  </a:cubicBezTo>
                  <a:cubicBezTo>
                    <a:pt x="341" y="93"/>
                    <a:pt x="343" y="99"/>
                    <a:pt x="347" y="103"/>
                  </a:cubicBezTo>
                  <a:cubicBezTo>
                    <a:pt x="346" y="103"/>
                    <a:pt x="346" y="102"/>
                    <a:pt x="346" y="103"/>
                  </a:cubicBezTo>
                  <a:cubicBezTo>
                    <a:pt x="350" y="110"/>
                    <a:pt x="353" y="111"/>
                    <a:pt x="355" y="117"/>
                  </a:cubicBezTo>
                  <a:cubicBezTo>
                    <a:pt x="354" y="117"/>
                    <a:pt x="354" y="117"/>
                    <a:pt x="354" y="117"/>
                  </a:cubicBezTo>
                  <a:cubicBezTo>
                    <a:pt x="354" y="117"/>
                    <a:pt x="356" y="120"/>
                    <a:pt x="357" y="119"/>
                  </a:cubicBezTo>
                  <a:cubicBezTo>
                    <a:pt x="354" y="115"/>
                    <a:pt x="354" y="114"/>
                    <a:pt x="352" y="110"/>
                  </a:cubicBezTo>
                  <a:cubicBezTo>
                    <a:pt x="353" y="111"/>
                    <a:pt x="356" y="115"/>
                    <a:pt x="357" y="118"/>
                  </a:cubicBezTo>
                  <a:cubicBezTo>
                    <a:pt x="358" y="117"/>
                    <a:pt x="358" y="117"/>
                    <a:pt x="358" y="117"/>
                  </a:cubicBezTo>
                  <a:cubicBezTo>
                    <a:pt x="361" y="120"/>
                    <a:pt x="361" y="125"/>
                    <a:pt x="363" y="128"/>
                  </a:cubicBezTo>
                  <a:cubicBezTo>
                    <a:pt x="362" y="123"/>
                    <a:pt x="362" y="123"/>
                    <a:pt x="362" y="123"/>
                  </a:cubicBezTo>
                  <a:cubicBezTo>
                    <a:pt x="362" y="123"/>
                    <a:pt x="363" y="124"/>
                    <a:pt x="363" y="124"/>
                  </a:cubicBezTo>
                  <a:cubicBezTo>
                    <a:pt x="362" y="122"/>
                    <a:pt x="361" y="120"/>
                    <a:pt x="361" y="120"/>
                  </a:cubicBezTo>
                  <a:cubicBezTo>
                    <a:pt x="357" y="114"/>
                    <a:pt x="357" y="110"/>
                    <a:pt x="357" y="109"/>
                  </a:cubicBezTo>
                  <a:cubicBezTo>
                    <a:pt x="356" y="106"/>
                    <a:pt x="359" y="109"/>
                    <a:pt x="360" y="108"/>
                  </a:cubicBezTo>
                  <a:cubicBezTo>
                    <a:pt x="357" y="104"/>
                    <a:pt x="356" y="105"/>
                    <a:pt x="353" y="100"/>
                  </a:cubicBezTo>
                  <a:cubicBezTo>
                    <a:pt x="353" y="99"/>
                    <a:pt x="353" y="99"/>
                    <a:pt x="354" y="100"/>
                  </a:cubicBezTo>
                  <a:cubicBezTo>
                    <a:pt x="351" y="97"/>
                    <a:pt x="351" y="97"/>
                    <a:pt x="351" y="97"/>
                  </a:cubicBezTo>
                  <a:cubicBezTo>
                    <a:pt x="352" y="97"/>
                    <a:pt x="347" y="89"/>
                    <a:pt x="351" y="93"/>
                  </a:cubicBezTo>
                  <a:cubicBezTo>
                    <a:pt x="351" y="94"/>
                    <a:pt x="352" y="95"/>
                    <a:pt x="353" y="96"/>
                  </a:cubicBezTo>
                  <a:cubicBezTo>
                    <a:pt x="350" y="89"/>
                    <a:pt x="343" y="78"/>
                    <a:pt x="344" y="78"/>
                  </a:cubicBezTo>
                  <a:cubicBezTo>
                    <a:pt x="342" y="74"/>
                    <a:pt x="342" y="75"/>
                    <a:pt x="338" y="70"/>
                  </a:cubicBezTo>
                  <a:cubicBezTo>
                    <a:pt x="336" y="69"/>
                    <a:pt x="337" y="72"/>
                    <a:pt x="332" y="67"/>
                  </a:cubicBezTo>
                  <a:cubicBezTo>
                    <a:pt x="335" y="71"/>
                    <a:pt x="335" y="71"/>
                    <a:pt x="335" y="71"/>
                  </a:cubicBezTo>
                  <a:cubicBezTo>
                    <a:pt x="336" y="72"/>
                    <a:pt x="337" y="73"/>
                    <a:pt x="338" y="74"/>
                  </a:cubicBezTo>
                  <a:cubicBezTo>
                    <a:pt x="334" y="69"/>
                    <a:pt x="334" y="69"/>
                    <a:pt x="334" y="69"/>
                  </a:cubicBezTo>
                  <a:cubicBezTo>
                    <a:pt x="336" y="72"/>
                    <a:pt x="336" y="71"/>
                    <a:pt x="338" y="71"/>
                  </a:cubicBezTo>
                  <a:cubicBezTo>
                    <a:pt x="344" y="78"/>
                    <a:pt x="344" y="81"/>
                    <a:pt x="346" y="85"/>
                  </a:cubicBezTo>
                  <a:cubicBezTo>
                    <a:pt x="344" y="83"/>
                    <a:pt x="341" y="79"/>
                    <a:pt x="341" y="81"/>
                  </a:cubicBezTo>
                  <a:cubicBezTo>
                    <a:pt x="339" y="77"/>
                    <a:pt x="337" y="78"/>
                    <a:pt x="335" y="74"/>
                  </a:cubicBezTo>
                  <a:cubicBezTo>
                    <a:pt x="336" y="74"/>
                    <a:pt x="336" y="74"/>
                    <a:pt x="336" y="74"/>
                  </a:cubicBezTo>
                  <a:cubicBezTo>
                    <a:pt x="332" y="72"/>
                    <a:pt x="333" y="71"/>
                    <a:pt x="330" y="69"/>
                  </a:cubicBezTo>
                  <a:cubicBezTo>
                    <a:pt x="330" y="69"/>
                    <a:pt x="330" y="68"/>
                    <a:pt x="330" y="68"/>
                  </a:cubicBezTo>
                  <a:cubicBezTo>
                    <a:pt x="324" y="63"/>
                    <a:pt x="331" y="70"/>
                    <a:pt x="325" y="65"/>
                  </a:cubicBezTo>
                  <a:cubicBezTo>
                    <a:pt x="320" y="61"/>
                    <a:pt x="325" y="62"/>
                    <a:pt x="324" y="61"/>
                  </a:cubicBezTo>
                  <a:cubicBezTo>
                    <a:pt x="333" y="67"/>
                    <a:pt x="325" y="59"/>
                    <a:pt x="335" y="67"/>
                  </a:cubicBezTo>
                  <a:cubicBezTo>
                    <a:pt x="336" y="66"/>
                    <a:pt x="333" y="62"/>
                    <a:pt x="328" y="57"/>
                  </a:cubicBezTo>
                  <a:cubicBezTo>
                    <a:pt x="331" y="61"/>
                    <a:pt x="325" y="57"/>
                    <a:pt x="328" y="62"/>
                  </a:cubicBezTo>
                  <a:cubicBezTo>
                    <a:pt x="320" y="56"/>
                    <a:pt x="318" y="59"/>
                    <a:pt x="311" y="51"/>
                  </a:cubicBezTo>
                  <a:cubicBezTo>
                    <a:pt x="312" y="51"/>
                    <a:pt x="312" y="51"/>
                    <a:pt x="312" y="51"/>
                  </a:cubicBezTo>
                  <a:cubicBezTo>
                    <a:pt x="310" y="50"/>
                    <a:pt x="309" y="49"/>
                    <a:pt x="308" y="49"/>
                  </a:cubicBezTo>
                  <a:cubicBezTo>
                    <a:pt x="303" y="45"/>
                    <a:pt x="303" y="45"/>
                    <a:pt x="303" y="45"/>
                  </a:cubicBezTo>
                  <a:cubicBezTo>
                    <a:pt x="307" y="45"/>
                    <a:pt x="310" y="49"/>
                    <a:pt x="313" y="50"/>
                  </a:cubicBezTo>
                  <a:cubicBezTo>
                    <a:pt x="309" y="44"/>
                    <a:pt x="305" y="45"/>
                    <a:pt x="298" y="40"/>
                  </a:cubicBezTo>
                  <a:cubicBezTo>
                    <a:pt x="293" y="35"/>
                    <a:pt x="306" y="44"/>
                    <a:pt x="306" y="43"/>
                  </a:cubicBezTo>
                  <a:cubicBezTo>
                    <a:pt x="305" y="42"/>
                    <a:pt x="302" y="39"/>
                    <a:pt x="302" y="39"/>
                  </a:cubicBezTo>
                  <a:cubicBezTo>
                    <a:pt x="308" y="44"/>
                    <a:pt x="307" y="41"/>
                    <a:pt x="313" y="47"/>
                  </a:cubicBezTo>
                  <a:cubicBezTo>
                    <a:pt x="310" y="45"/>
                    <a:pt x="314" y="48"/>
                    <a:pt x="313" y="48"/>
                  </a:cubicBezTo>
                  <a:cubicBezTo>
                    <a:pt x="314" y="48"/>
                    <a:pt x="321" y="54"/>
                    <a:pt x="325" y="58"/>
                  </a:cubicBezTo>
                  <a:cubicBezTo>
                    <a:pt x="326" y="58"/>
                    <a:pt x="322" y="54"/>
                    <a:pt x="319" y="51"/>
                  </a:cubicBezTo>
                  <a:cubicBezTo>
                    <a:pt x="313" y="47"/>
                    <a:pt x="308" y="41"/>
                    <a:pt x="303" y="39"/>
                  </a:cubicBezTo>
                  <a:cubicBezTo>
                    <a:pt x="297" y="34"/>
                    <a:pt x="303" y="37"/>
                    <a:pt x="303" y="37"/>
                  </a:cubicBezTo>
                  <a:cubicBezTo>
                    <a:pt x="298" y="32"/>
                    <a:pt x="300" y="36"/>
                    <a:pt x="298" y="35"/>
                  </a:cubicBezTo>
                  <a:cubicBezTo>
                    <a:pt x="289" y="30"/>
                    <a:pt x="289" y="28"/>
                    <a:pt x="282" y="24"/>
                  </a:cubicBezTo>
                  <a:cubicBezTo>
                    <a:pt x="276" y="22"/>
                    <a:pt x="262" y="16"/>
                    <a:pt x="252" y="12"/>
                  </a:cubicBezTo>
                  <a:cubicBezTo>
                    <a:pt x="253" y="12"/>
                    <a:pt x="252" y="11"/>
                    <a:pt x="252" y="11"/>
                  </a:cubicBezTo>
                  <a:cubicBezTo>
                    <a:pt x="245" y="11"/>
                    <a:pt x="247" y="11"/>
                    <a:pt x="239" y="10"/>
                  </a:cubicBezTo>
                  <a:cubicBezTo>
                    <a:pt x="242" y="11"/>
                    <a:pt x="244" y="12"/>
                    <a:pt x="246" y="13"/>
                  </a:cubicBezTo>
                  <a:cubicBezTo>
                    <a:pt x="240" y="11"/>
                    <a:pt x="236" y="12"/>
                    <a:pt x="231" y="10"/>
                  </a:cubicBezTo>
                  <a:cubicBezTo>
                    <a:pt x="237" y="13"/>
                    <a:pt x="223" y="10"/>
                    <a:pt x="219" y="10"/>
                  </a:cubicBezTo>
                  <a:cubicBezTo>
                    <a:pt x="214" y="9"/>
                    <a:pt x="208" y="10"/>
                    <a:pt x="205" y="8"/>
                  </a:cubicBezTo>
                  <a:cubicBezTo>
                    <a:pt x="206" y="8"/>
                    <a:pt x="206" y="8"/>
                    <a:pt x="206" y="8"/>
                  </a:cubicBezTo>
                  <a:cubicBezTo>
                    <a:pt x="203" y="8"/>
                    <a:pt x="201" y="8"/>
                    <a:pt x="198" y="8"/>
                  </a:cubicBezTo>
                  <a:cubicBezTo>
                    <a:pt x="199" y="6"/>
                    <a:pt x="199" y="6"/>
                    <a:pt x="199" y="6"/>
                  </a:cubicBezTo>
                  <a:cubicBezTo>
                    <a:pt x="194" y="5"/>
                    <a:pt x="187" y="7"/>
                    <a:pt x="189" y="7"/>
                  </a:cubicBezTo>
                  <a:cubicBezTo>
                    <a:pt x="183" y="7"/>
                    <a:pt x="187" y="6"/>
                    <a:pt x="186" y="5"/>
                  </a:cubicBezTo>
                  <a:cubicBezTo>
                    <a:pt x="189" y="5"/>
                    <a:pt x="196" y="3"/>
                    <a:pt x="198" y="5"/>
                  </a:cubicBezTo>
                  <a:cubicBezTo>
                    <a:pt x="198" y="4"/>
                    <a:pt x="196" y="4"/>
                    <a:pt x="196" y="5"/>
                  </a:cubicBezTo>
                  <a:cubicBezTo>
                    <a:pt x="211" y="6"/>
                    <a:pt x="201" y="2"/>
                    <a:pt x="209" y="2"/>
                  </a:cubicBezTo>
                  <a:cubicBezTo>
                    <a:pt x="205" y="2"/>
                    <a:pt x="202" y="0"/>
                    <a:pt x="197" y="1"/>
                  </a:cubicBezTo>
                  <a:cubicBezTo>
                    <a:pt x="196" y="1"/>
                    <a:pt x="188" y="2"/>
                    <a:pt x="184" y="3"/>
                  </a:cubicBezTo>
                  <a:cubicBezTo>
                    <a:pt x="189" y="2"/>
                    <a:pt x="192" y="2"/>
                    <a:pt x="196" y="3"/>
                  </a:cubicBezTo>
                  <a:cubicBezTo>
                    <a:pt x="193" y="3"/>
                    <a:pt x="192" y="4"/>
                    <a:pt x="189" y="4"/>
                  </a:cubicBezTo>
                  <a:cubicBezTo>
                    <a:pt x="190" y="3"/>
                    <a:pt x="190" y="3"/>
                    <a:pt x="190" y="3"/>
                  </a:cubicBezTo>
                  <a:cubicBezTo>
                    <a:pt x="186" y="4"/>
                    <a:pt x="186" y="4"/>
                    <a:pt x="186" y="4"/>
                  </a:cubicBezTo>
                  <a:cubicBezTo>
                    <a:pt x="185" y="3"/>
                    <a:pt x="175" y="4"/>
                    <a:pt x="181" y="2"/>
                  </a:cubicBezTo>
                  <a:cubicBezTo>
                    <a:pt x="176" y="3"/>
                    <a:pt x="179" y="4"/>
                    <a:pt x="174" y="5"/>
                  </a:cubicBezTo>
                  <a:cubicBezTo>
                    <a:pt x="178" y="4"/>
                    <a:pt x="181" y="4"/>
                    <a:pt x="184" y="4"/>
                  </a:cubicBezTo>
                  <a:cubicBezTo>
                    <a:pt x="184" y="6"/>
                    <a:pt x="184" y="6"/>
                    <a:pt x="184" y="6"/>
                  </a:cubicBezTo>
                  <a:cubicBezTo>
                    <a:pt x="181" y="7"/>
                    <a:pt x="180" y="6"/>
                    <a:pt x="176" y="6"/>
                  </a:cubicBezTo>
                  <a:cubicBezTo>
                    <a:pt x="176" y="8"/>
                    <a:pt x="176" y="8"/>
                    <a:pt x="176" y="8"/>
                  </a:cubicBezTo>
                  <a:cubicBezTo>
                    <a:pt x="174" y="7"/>
                    <a:pt x="172" y="7"/>
                    <a:pt x="169" y="7"/>
                  </a:cubicBezTo>
                  <a:cubicBezTo>
                    <a:pt x="170" y="8"/>
                    <a:pt x="165" y="8"/>
                    <a:pt x="164" y="9"/>
                  </a:cubicBezTo>
                  <a:cubicBezTo>
                    <a:pt x="160" y="9"/>
                    <a:pt x="162" y="6"/>
                    <a:pt x="156" y="9"/>
                  </a:cubicBezTo>
                  <a:cubicBezTo>
                    <a:pt x="156" y="9"/>
                    <a:pt x="156" y="9"/>
                    <a:pt x="156" y="9"/>
                  </a:cubicBezTo>
                  <a:cubicBezTo>
                    <a:pt x="153" y="10"/>
                    <a:pt x="151" y="11"/>
                    <a:pt x="146" y="12"/>
                  </a:cubicBezTo>
                  <a:cubicBezTo>
                    <a:pt x="146" y="11"/>
                    <a:pt x="147" y="11"/>
                    <a:pt x="148" y="11"/>
                  </a:cubicBezTo>
                  <a:cubicBezTo>
                    <a:pt x="140" y="12"/>
                    <a:pt x="130" y="18"/>
                    <a:pt x="126" y="17"/>
                  </a:cubicBezTo>
                  <a:cubicBezTo>
                    <a:pt x="126" y="16"/>
                    <a:pt x="129" y="15"/>
                    <a:pt x="129" y="14"/>
                  </a:cubicBezTo>
                  <a:cubicBezTo>
                    <a:pt x="141" y="12"/>
                    <a:pt x="136" y="9"/>
                    <a:pt x="150" y="7"/>
                  </a:cubicBezTo>
                  <a:cubicBezTo>
                    <a:pt x="151" y="9"/>
                    <a:pt x="160" y="2"/>
                    <a:pt x="164" y="5"/>
                  </a:cubicBezTo>
                  <a:cubicBezTo>
                    <a:pt x="158" y="5"/>
                    <a:pt x="152" y="9"/>
                    <a:pt x="153" y="9"/>
                  </a:cubicBezTo>
                  <a:cubicBezTo>
                    <a:pt x="157" y="7"/>
                    <a:pt x="164" y="6"/>
                    <a:pt x="167" y="6"/>
                  </a:cubicBezTo>
                  <a:cubicBezTo>
                    <a:pt x="164" y="6"/>
                    <a:pt x="165" y="4"/>
                    <a:pt x="167" y="2"/>
                  </a:cubicBezTo>
                  <a:cubicBezTo>
                    <a:pt x="159" y="4"/>
                    <a:pt x="145" y="5"/>
                    <a:pt x="134" y="9"/>
                  </a:cubicBezTo>
                  <a:cubicBezTo>
                    <a:pt x="136" y="10"/>
                    <a:pt x="136" y="10"/>
                    <a:pt x="136" y="10"/>
                  </a:cubicBezTo>
                  <a:cubicBezTo>
                    <a:pt x="127" y="15"/>
                    <a:pt x="136" y="8"/>
                    <a:pt x="129" y="11"/>
                  </a:cubicBezTo>
                  <a:cubicBezTo>
                    <a:pt x="126" y="13"/>
                    <a:pt x="126" y="13"/>
                    <a:pt x="126" y="13"/>
                  </a:cubicBezTo>
                  <a:cubicBezTo>
                    <a:pt x="126" y="13"/>
                    <a:pt x="126" y="13"/>
                    <a:pt x="126" y="13"/>
                  </a:cubicBezTo>
                  <a:cubicBezTo>
                    <a:pt x="121" y="17"/>
                    <a:pt x="121" y="17"/>
                    <a:pt x="121" y="17"/>
                  </a:cubicBezTo>
                  <a:cubicBezTo>
                    <a:pt x="125" y="15"/>
                    <a:pt x="123" y="15"/>
                    <a:pt x="127" y="14"/>
                  </a:cubicBezTo>
                  <a:cubicBezTo>
                    <a:pt x="131" y="13"/>
                    <a:pt x="127" y="15"/>
                    <a:pt x="126" y="16"/>
                  </a:cubicBezTo>
                  <a:cubicBezTo>
                    <a:pt x="124" y="17"/>
                    <a:pt x="115" y="21"/>
                    <a:pt x="120" y="17"/>
                  </a:cubicBezTo>
                  <a:cubicBezTo>
                    <a:pt x="117" y="19"/>
                    <a:pt x="115" y="21"/>
                    <a:pt x="112" y="23"/>
                  </a:cubicBezTo>
                  <a:cubicBezTo>
                    <a:pt x="112" y="23"/>
                    <a:pt x="113" y="21"/>
                    <a:pt x="114" y="21"/>
                  </a:cubicBezTo>
                  <a:cubicBezTo>
                    <a:pt x="112" y="22"/>
                    <a:pt x="110" y="23"/>
                    <a:pt x="108" y="24"/>
                  </a:cubicBezTo>
                  <a:cubicBezTo>
                    <a:pt x="108" y="24"/>
                    <a:pt x="108" y="24"/>
                    <a:pt x="108" y="24"/>
                  </a:cubicBezTo>
                  <a:cubicBezTo>
                    <a:pt x="103" y="27"/>
                    <a:pt x="96" y="31"/>
                    <a:pt x="93" y="35"/>
                  </a:cubicBezTo>
                  <a:cubicBezTo>
                    <a:pt x="102" y="31"/>
                    <a:pt x="90" y="39"/>
                    <a:pt x="91" y="39"/>
                  </a:cubicBezTo>
                  <a:cubicBezTo>
                    <a:pt x="88" y="41"/>
                    <a:pt x="85" y="39"/>
                    <a:pt x="91" y="34"/>
                  </a:cubicBezTo>
                  <a:cubicBezTo>
                    <a:pt x="93" y="34"/>
                    <a:pt x="97" y="29"/>
                    <a:pt x="100" y="28"/>
                  </a:cubicBezTo>
                  <a:cubicBezTo>
                    <a:pt x="96" y="29"/>
                    <a:pt x="95" y="31"/>
                    <a:pt x="91" y="33"/>
                  </a:cubicBezTo>
                  <a:cubicBezTo>
                    <a:pt x="93" y="31"/>
                    <a:pt x="86" y="35"/>
                    <a:pt x="86" y="35"/>
                  </a:cubicBezTo>
                  <a:cubicBezTo>
                    <a:pt x="86" y="34"/>
                    <a:pt x="87" y="32"/>
                    <a:pt x="91" y="30"/>
                  </a:cubicBezTo>
                  <a:cubicBezTo>
                    <a:pt x="98" y="26"/>
                    <a:pt x="93" y="31"/>
                    <a:pt x="95" y="29"/>
                  </a:cubicBezTo>
                  <a:cubicBezTo>
                    <a:pt x="97" y="29"/>
                    <a:pt x="104" y="23"/>
                    <a:pt x="108" y="22"/>
                  </a:cubicBezTo>
                  <a:cubicBezTo>
                    <a:pt x="109" y="22"/>
                    <a:pt x="107" y="23"/>
                    <a:pt x="107" y="23"/>
                  </a:cubicBezTo>
                  <a:cubicBezTo>
                    <a:pt x="110" y="21"/>
                    <a:pt x="118" y="18"/>
                    <a:pt x="118" y="16"/>
                  </a:cubicBezTo>
                  <a:cubicBezTo>
                    <a:pt x="115" y="18"/>
                    <a:pt x="112" y="19"/>
                    <a:pt x="109" y="21"/>
                  </a:cubicBezTo>
                  <a:cubicBezTo>
                    <a:pt x="107" y="22"/>
                    <a:pt x="112" y="19"/>
                    <a:pt x="108" y="20"/>
                  </a:cubicBezTo>
                  <a:cubicBezTo>
                    <a:pt x="107" y="21"/>
                    <a:pt x="104" y="22"/>
                    <a:pt x="101" y="24"/>
                  </a:cubicBezTo>
                  <a:cubicBezTo>
                    <a:pt x="102" y="23"/>
                    <a:pt x="102" y="23"/>
                    <a:pt x="102" y="23"/>
                  </a:cubicBezTo>
                  <a:cubicBezTo>
                    <a:pt x="96" y="25"/>
                    <a:pt x="88" y="30"/>
                    <a:pt x="83" y="35"/>
                  </a:cubicBezTo>
                  <a:cubicBezTo>
                    <a:pt x="83" y="38"/>
                    <a:pt x="81" y="41"/>
                    <a:pt x="80" y="45"/>
                  </a:cubicBezTo>
                  <a:cubicBezTo>
                    <a:pt x="72" y="52"/>
                    <a:pt x="64" y="59"/>
                    <a:pt x="57" y="66"/>
                  </a:cubicBezTo>
                  <a:cubicBezTo>
                    <a:pt x="57" y="66"/>
                    <a:pt x="58" y="67"/>
                    <a:pt x="58" y="67"/>
                  </a:cubicBezTo>
                  <a:cubicBezTo>
                    <a:pt x="55" y="69"/>
                    <a:pt x="52" y="74"/>
                    <a:pt x="51" y="73"/>
                  </a:cubicBezTo>
                  <a:cubicBezTo>
                    <a:pt x="50" y="76"/>
                    <a:pt x="45" y="84"/>
                    <a:pt x="47" y="84"/>
                  </a:cubicBezTo>
                  <a:cubicBezTo>
                    <a:pt x="47" y="85"/>
                    <a:pt x="47" y="85"/>
                    <a:pt x="47" y="85"/>
                  </a:cubicBezTo>
                  <a:cubicBezTo>
                    <a:pt x="43" y="87"/>
                    <a:pt x="39" y="91"/>
                    <a:pt x="34" y="100"/>
                  </a:cubicBezTo>
                  <a:cubicBezTo>
                    <a:pt x="33" y="102"/>
                    <a:pt x="33" y="102"/>
                    <a:pt x="34" y="102"/>
                  </a:cubicBezTo>
                  <a:cubicBezTo>
                    <a:pt x="33" y="104"/>
                    <a:pt x="32" y="106"/>
                    <a:pt x="31" y="108"/>
                  </a:cubicBezTo>
                  <a:cubicBezTo>
                    <a:pt x="31" y="106"/>
                    <a:pt x="31" y="105"/>
                    <a:pt x="32" y="102"/>
                  </a:cubicBezTo>
                  <a:cubicBezTo>
                    <a:pt x="30" y="107"/>
                    <a:pt x="27" y="111"/>
                    <a:pt x="25" y="116"/>
                  </a:cubicBezTo>
                  <a:cubicBezTo>
                    <a:pt x="25" y="115"/>
                    <a:pt x="25" y="115"/>
                    <a:pt x="25" y="115"/>
                  </a:cubicBezTo>
                  <a:cubicBezTo>
                    <a:pt x="24" y="117"/>
                    <a:pt x="23" y="119"/>
                    <a:pt x="23" y="121"/>
                  </a:cubicBezTo>
                  <a:cubicBezTo>
                    <a:pt x="24" y="118"/>
                    <a:pt x="27" y="113"/>
                    <a:pt x="27" y="115"/>
                  </a:cubicBezTo>
                  <a:cubicBezTo>
                    <a:pt x="25" y="122"/>
                    <a:pt x="22" y="125"/>
                    <a:pt x="22" y="131"/>
                  </a:cubicBezTo>
                  <a:cubicBezTo>
                    <a:pt x="20" y="130"/>
                    <a:pt x="19" y="132"/>
                    <a:pt x="18" y="130"/>
                  </a:cubicBezTo>
                  <a:cubicBezTo>
                    <a:pt x="18" y="130"/>
                    <a:pt x="18" y="129"/>
                    <a:pt x="18" y="129"/>
                  </a:cubicBezTo>
                  <a:cubicBezTo>
                    <a:pt x="18" y="127"/>
                    <a:pt x="18" y="121"/>
                    <a:pt x="20" y="118"/>
                  </a:cubicBezTo>
                  <a:cubicBezTo>
                    <a:pt x="14" y="130"/>
                    <a:pt x="16" y="127"/>
                    <a:pt x="12" y="139"/>
                  </a:cubicBezTo>
                  <a:cubicBezTo>
                    <a:pt x="10" y="139"/>
                    <a:pt x="14" y="127"/>
                    <a:pt x="12" y="130"/>
                  </a:cubicBezTo>
                  <a:cubicBezTo>
                    <a:pt x="13" y="126"/>
                    <a:pt x="15" y="123"/>
                    <a:pt x="16" y="119"/>
                  </a:cubicBezTo>
                  <a:cubicBezTo>
                    <a:pt x="16" y="121"/>
                    <a:pt x="16" y="121"/>
                    <a:pt x="16" y="122"/>
                  </a:cubicBezTo>
                  <a:cubicBezTo>
                    <a:pt x="18" y="115"/>
                    <a:pt x="20" y="113"/>
                    <a:pt x="21" y="106"/>
                  </a:cubicBezTo>
                  <a:cubicBezTo>
                    <a:pt x="24" y="103"/>
                    <a:pt x="20" y="112"/>
                    <a:pt x="22" y="109"/>
                  </a:cubicBezTo>
                  <a:cubicBezTo>
                    <a:pt x="21" y="112"/>
                    <a:pt x="21" y="116"/>
                    <a:pt x="21" y="118"/>
                  </a:cubicBezTo>
                  <a:cubicBezTo>
                    <a:pt x="25" y="110"/>
                    <a:pt x="21" y="112"/>
                    <a:pt x="24" y="105"/>
                  </a:cubicBezTo>
                  <a:cubicBezTo>
                    <a:pt x="28" y="101"/>
                    <a:pt x="28" y="101"/>
                    <a:pt x="28" y="101"/>
                  </a:cubicBezTo>
                  <a:cubicBezTo>
                    <a:pt x="29" y="97"/>
                    <a:pt x="27" y="101"/>
                    <a:pt x="26" y="101"/>
                  </a:cubicBezTo>
                  <a:cubicBezTo>
                    <a:pt x="28" y="97"/>
                    <a:pt x="30" y="96"/>
                    <a:pt x="31" y="94"/>
                  </a:cubicBezTo>
                  <a:cubicBezTo>
                    <a:pt x="31" y="94"/>
                    <a:pt x="29" y="96"/>
                    <a:pt x="29" y="95"/>
                  </a:cubicBezTo>
                  <a:cubicBezTo>
                    <a:pt x="32" y="91"/>
                    <a:pt x="35" y="86"/>
                    <a:pt x="39" y="83"/>
                  </a:cubicBezTo>
                  <a:cubicBezTo>
                    <a:pt x="37" y="85"/>
                    <a:pt x="39" y="79"/>
                    <a:pt x="40" y="77"/>
                  </a:cubicBezTo>
                  <a:cubicBezTo>
                    <a:pt x="38" y="80"/>
                    <a:pt x="35" y="82"/>
                    <a:pt x="33" y="85"/>
                  </a:cubicBezTo>
                  <a:cubicBezTo>
                    <a:pt x="26" y="96"/>
                    <a:pt x="21" y="103"/>
                    <a:pt x="17" y="116"/>
                  </a:cubicBezTo>
                  <a:cubicBezTo>
                    <a:pt x="16" y="115"/>
                    <a:pt x="16" y="115"/>
                    <a:pt x="16" y="115"/>
                  </a:cubicBezTo>
                  <a:cubicBezTo>
                    <a:pt x="6" y="135"/>
                    <a:pt x="13" y="133"/>
                    <a:pt x="9" y="151"/>
                  </a:cubicBezTo>
                  <a:cubicBezTo>
                    <a:pt x="6" y="151"/>
                    <a:pt x="7" y="160"/>
                    <a:pt x="6" y="159"/>
                  </a:cubicBezTo>
                  <a:cubicBezTo>
                    <a:pt x="7" y="153"/>
                    <a:pt x="6" y="154"/>
                    <a:pt x="5" y="156"/>
                  </a:cubicBezTo>
                  <a:cubicBezTo>
                    <a:pt x="5" y="159"/>
                    <a:pt x="6" y="161"/>
                    <a:pt x="4" y="168"/>
                  </a:cubicBezTo>
                  <a:cubicBezTo>
                    <a:pt x="3" y="165"/>
                    <a:pt x="2" y="171"/>
                    <a:pt x="2" y="164"/>
                  </a:cubicBezTo>
                  <a:cubicBezTo>
                    <a:pt x="1" y="173"/>
                    <a:pt x="1" y="178"/>
                    <a:pt x="2" y="182"/>
                  </a:cubicBezTo>
                  <a:cubicBezTo>
                    <a:pt x="3" y="196"/>
                    <a:pt x="0" y="187"/>
                    <a:pt x="1" y="201"/>
                  </a:cubicBezTo>
                  <a:cubicBezTo>
                    <a:pt x="0" y="199"/>
                    <a:pt x="0" y="199"/>
                    <a:pt x="0" y="199"/>
                  </a:cubicBezTo>
                  <a:cubicBezTo>
                    <a:pt x="0" y="201"/>
                    <a:pt x="1" y="204"/>
                    <a:pt x="1" y="207"/>
                  </a:cubicBezTo>
                  <a:cubicBezTo>
                    <a:pt x="2" y="204"/>
                    <a:pt x="2" y="204"/>
                    <a:pt x="2" y="204"/>
                  </a:cubicBezTo>
                  <a:cubicBezTo>
                    <a:pt x="2" y="208"/>
                    <a:pt x="3" y="211"/>
                    <a:pt x="4" y="215"/>
                  </a:cubicBezTo>
                  <a:cubicBezTo>
                    <a:pt x="6" y="221"/>
                    <a:pt x="5" y="212"/>
                    <a:pt x="5" y="213"/>
                  </a:cubicBezTo>
                  <a:cubicBezTo>
                    <a:pt x="4" y="211"/>
                    <a:pt x="4" y="211"/>
                    <a:pt x="4" y="211"/>
                  </a:cubicBezTo>
                  <a:cubicBezTo>
                    <a:pt x="4" y="206"/>
                    <a:pt x="2" y="201"/>
                    <a:pt x="3" y="200"/>
                  </a:cubicBezTo>
                  <a:cubicBezTo>
                    <a:pt x="4" y="207"/>
                    <a:pt x="5" y="205"/>
                    <a:pt x="6" y="207"/>
                  </a:cubicBezTo>
                  <a:cubicBezTo>
                    <a:pt x="5" y="201"/>
                    <a:pt x="5" y="201"/>
                    <a:pt x="5" y="201"/>
                  </a:cubicBezTo>
                  <a:cubicBezTo>
                    <a:pt x="6" y="199"/>
                    <a:pt x="6" y="199"/>
                    <a:pt x="6" y="199"/>
                  </a:cubicBezTo>
                  <a:cubicBezTo>
                    <a:pt x="5" y="193"/>
                    <a:pt x="6" y="188"/>
                    <a:pt x="5" y="184"/>
                  </a:cubicBezTo>
                  <a:cubicBezTo>
                    <a:pt x="4" y="187"/>
                    <a:pt x="6" y="188"/>
                    <a:pt x="5" y="191"/>
                  </a:cubicBezTo>
                  <a:cubicBezTo>
                    <a:pt x="3" y="187"/>
                    <a:pt x="3" y="180"/>
                    <a:pt x="3" y="172"/>
                  </a:cubicBezTo>
                  <a:cubicBezTo>
                    <a:pt x="4" y="172"/>
                    <a:pt x="4" y="169"/>
                    <a:pt x="4" y="170"/>
                  </a:cubicBezTo>
                  <a:cubicBezTo>
                    <a:pt x="4" y="170"/>
                    <a:pt x="4" y="172"/>
                    <a:pt x="4" y="173"/>
                  </a:cubicBezTo>
                  <a:cubicBezTo>
                    <a:pt x="5" y="172"/>
                    <a:pt x="5" y="176"/>
                    <a:pt x="6" y="169"/>
                  </a:cubicBezTo>
                  <a:cubicBezTo>
                    <a:pt x="7" y="172"/>
                    <a:pt x="9" y="177"/>
                    <a:pt x="9" y="177"/>
                  </a:cubicBezTo>
                  <a:cubicBezTo>
                    <a:pt x="9" y="181"/>
                    <a:pt x="9" y="187"/>
                    <a:pt x="9" y="190"/>
                  </a:cubicBezTo>
                  <a:cubicBezTo>
                    <a:pt x="8" y="190"/>
                    <a:pt x="8" y="190"/>
                    <a:pt x="8" y="190"/>
                  </a:cubicBezTo>
                  <a:cubicBezTo>
                    <a:pt x="8" y="194"/>
                    <a:pt x="10" y="201"/>
                    <a:pt x="8" y="202"/>
                  </a:cubicBezTo>
                  <a:cubicBezTo>
                    <a:pt x="9" y="204"/>
                    <a:pt x="10" y="210"/>
                    <a:pt x="10" y="204"/>
                  </a:cubicBezTo>
                  <a:cubicBezTo>
                    <a:pt x="10" y="207"/>
                    <a:pt x="11" y="211"/>
                    <a:pt x="12" y="214"/>
                  </a:cubicBezTo>
                  <a:cubicBezTo>
                    <a:pt x="9" y="212"/>
                    <a:pt x="10" y="222"/>
                    <a:pt x="7" y="212"/>
                  </a:cubicBezTo>
                  <a:cubicBezTo>
                    <a:pt x="7" y="212"/>
                    <a:pt x="8" y="216"/>
                    <a:pt x="9" y="222"/>
                  </a:cubicBezTo>
                  <a:cubicBezTo>
                    <a:pt x="9" y="222"/>
                    <a:pt x="9" y="222"/>
                    <a:pt x="9" y="222"/>
                  </a:cubicBezTo>
                  <a:cubicBezTo>
                    <a:pt x="9" y="221"/>
                    <a:pt x="8" y="221"/>
                    <a:pt x="8" y="221"/>
                  </a:cubicBezTo>
                  <a:cubicBezTo>
                    <a:pt x="8" y="220"/>
                    <a:pt x="8" y="219"/>
                    <a:pt x="8" y="219"/>
                  </a:cubicBezTo>
                  <a:cubicBezTo>
                    <a:pt x="6" y="216"/>
                    <a:pt x="6" y="221"/>
                    <a:pt x="7" y="226"/>
                  </a:cubicBezTo>
                  <a:cubicBezTo>
                    <a:pt x="9" y="228"/>
                    <a:pt x="9" y="228"/>
                    <a:pt x="9" y="228"/>
                  </a:cubicBezTo>
                  <a:cubicBezTo>
                    <a:pt x="9" y="232"/>
                    <a:pt x="9" y="236"/>
                    <a:pt x="11" y="242"/>
                  </a:cubicBezTo>
                  <a:cubicBezTo>
                    <a:pt x="14" y="246"/>
                    <a:pt x="17" y="251"/>
                    <a:pt x="20" y="255"/>
                  </a:cubicBezTo>
                  <a:cubicBezTo>
                    <a:pt x="20" y="256"/>
                    <a:pt x="21" y="257"/>
                    <a:pt x="22" y="259"/>
                  </a:cubicBezTo>
                  <a:cubicBezTo>
                    <a:pt x="22" y="261"/>
                    <a:pt x="25" y="267"/>
                    <a:pt x="22" y="265"/>
                  </a:cubicBezTo>
                  <a:cubicBezTo>
                    <a:pt x="22" y="266"/>
                    <a:pt x="21" y="264"/>
                    <a:pt x="20" y="261"/>
                  </a:cubicBezTo>
                  <a:cubicBezTo>
                    <a:pt x="20" y="260"/>
                    <a:pt x="20" y="261"/>
                    <a:pt x="20" y="261"/>
                  </a:cubicBezTo>
                  <a:cubicBezTo>
                    <a:pt x="19" y="260"/>
                    <a:pt x="18" y="260"/>
                    <a:pt x="19" y="264"/>
                  </a:cubicBezTo>
                  <a:cubicBezTo>
                    <a:pt x="18" y="260"/>
                    <a:pt x="18" y="260"/>
                    <a:pt x="16" y="258"/>
                  </a:cubicBezTo>
                  <a:cubicBezTo>
                    <a:pt x="18" y="261"/>
                    <a:pt x="18" y="261"/>
                    <a:pt x="18" y="261"/>
                  </a:cubicBezTo>
                  <a:cubicBezTo>
                    <a:pt x="15" y="256"/>
                    <a:pt x="11" y="249"/>
                    <a:pt x="10" y="249"/>
                  </a:cubicBezTo>
                  <a:cubicBezTo>
                    <a:pt x="12" y="250"/>
                    <a:pt x="12" y="254"/>
                    <a:pt x="12" y="257"/>
                  </a:cubicBezTo>
                  <a:cubicBezTo>
                    <a:pt x="11" y="255"/>
                    <a:pt x="9" y="251"/>
                    <a:pt x="10" y="254"/>
                  </a:cubicBezTo>
                  <a:cubicBezTo>
                    <a:pt x="11" y="255"/>
                    <a:pt x="15" y="264"/>
                    <a:pt x="13" y="258"/>
                  </a:cubicBezTo>
                  <a:cubicBezTo>
                    <a:pt x="15" y="260"/>
                    <a:pt x="17" y="264"/>
                    <a:pt x="18" y="267"/>
                  </a:cubicBezTo>
                  <a:cubicBezTo>
                    <a:pt x="16" y="264"/>
                    <a:pt x="16" y="266"/>
                    <a:pt x="15" y="266"/>
                  </a:cubicBezTo>
                  <a:cubicBezTo>
                    <a:pt x="17" y="269"/>
                    <a:pt x="18" y="268"/>
                    <a:pt x="19" y="268"/>
                  </a:cubicBezTo>
                  <a:cubicBezTo>
                    <a:pt x="22" y="278"/>
                    <a:pt x="21" y="283"/>
                    <a:pt x="28" y="293"/>
                  </a:cubicBezTo>
                  <a:cubicBezTo>
                    <a:pt x="29" y="294"/>
                    <a:pt x="24" y="287"/>
                    <a:pt x="26" y="287"/>
                  </a:cubicBezTo>
                  <a:cubicBezTo>
                    <a:pt x="31" y="294"/>
                    <a:pt x="30" y="298"/>
                    <a:pt x="35" y="304"/>
                  </a:cubicBezTo>
                  <a:cubicBezTo>
                    <a:pt x="35" y="301"/>
                    <a:pt x="35" y="301"/>
                    <a:pt x="35" y="301"/>
                  </a:cubicBezTo>
                  <a:cubicBezTo>
                    <a:pt x="36" y="303"/>
                    <a:pt x="40" y="307"/>
                    <a:pt x="42" y="309"/>
                  </a:cubicBezTo>
                  <a:cubicBezTo>
                    <a:pt x="41" y="310"/>
                    <a:pt x="45" y="317"/>
                    <a:pt x="41" y="313"/>
                  </a:cubicBezTo>
                  <a:cubicBezTo>
                    <a:pt x="49" y="323"/>
                    <a:pt x="51" y="319"/>
                    <a:pt x="61" y="329"/>
                  </a:cubicBezTo>
                  <a:cubicBezTo>
                    <a:pt x="56" y="325"/>
                    <a:pt x="56" y="324"/>
                    <a:pt x="52" y="320"/>
                  </a:cubicBezTo>
                  <a:cubicBezTo>
                    <a:pt x="57" y="324"/>
                    <a:pt x="53" y="320"/>
                    <a:pt x="55" y="320"/>
                  </a:cubicBezTo>
                  <a:cubicBezTo>
                    <a:pt x="56" y="323"/>
                    <a:pt x="64" y="330"/>
                    <a:pt x="58" y="326"/>
                  </a:cubicBezTo>
                  <a:cubicBezTo>
                    <a:pt x="61" y="329"/>
                    <a:pt x="68" y="335"/>
                    <a:pt x="70" y="336"/>
                  </a:cubicBezTo>
                  <a:cubicBezTo>
                    <a:pt x="67" y="333"/>
                    <a:pt x="67" y="333"/>
                    <a:pt x="67" y="333"/>
                  </a:cubicBezTo>
                  <a:cubicBezTo>
                    <a:pt x="72" y="337"/>
                    <a:pt x="78" y="340"/>
                    <a:pt x="80" y="341"/>
                  </a:cubicBezTo>
                  <a:cubicBezTo>
                    <a:pt x="74" y="336"/>
                    <a:pt x="73" y="338"/>
                    <a:pt x="66" y="331"/>
                  </a:cubicBezTo>
                  <a:cubicBezTo>
                    <a:pt x="58" y="323"/>
                    <a:pt x="68" y="332"/>
                    <a:pt x="64" y="326"/>
                  </a:cubicBezTo>
                  <a:cubicBezTo>
                    <a:pt x="62" y="325"/>
                    <a:pt x="60" y="323"/>
                    <a:pt x="58" y="322"/>
                  </a:cubicBezTo>
                  <a:cubicBezTo>
                    <a:pt x="60" y="324"/>
                    <a:pt x="60" y="324"/>
                    <a:pt x="60" y="324"/>
                  </a:cubicBezTo>
                  <a:cubicBezTo>
                    <a:pt x="58" y="325"/>
                    <a:pt x="52" y="316"/>
                    <a:pt x="52" y="318"/>
                  </a:cubicBezTo>
                  <a:cubicBezTo>
                    <a:pt x="48" y="311"/>
                    <a:pt x="45" y="309"/>
                    <a:pt x="41" y="302"/>
                  </a:cubicBezTo>
                  <a:cubicBezTo>
                    <a:pt x="40" y="300"/>
                    <a:pt x="41" y="303"/>
                    <a:pt x="43" y="305"/>
                  </a:cubicBezTo>
                  <a:cubicBezTo>
                    <a:pt x="40" y="301"/>
                    <a:pt x="39" y="302"/>
                    <a:pt x="36" y="297"/>
                  </a:cubicBezTo>
                  <a:cubicBezTo>
                    <a:pt x="35" y="294"/>
                    <a:pt x="34" y="297"/>
                    <a:pt x="38" y="301"/>
                  </a:cubicBezTo>
                  <a:cubicBezTo>
                    <a:pt x="35" y="297"/>
                    <a:pt x="33" y="294"/>
                    <a:pt x="30" y="290"/>
                  </a:cubicBezTo>
                  <a:cubicBezTo>
                    <a:pt x="31" y="291"/>
                    <a:pt x="31" y="293"/>
                    <a:pt x="32" y="295"/>
                  </a:cubicBezTo>
                  <a:cubicBezTo>
                    <a:pt x="31" y="293"/>
                    <a:pt x="30" y="292"/>
                    <a:pt x="29" y="290"/>
                  </a:cubicBezTo>
                  <a:cubicBezTo>
                    <a:pt x="29" y="292"/>
                    <a:pt x="30" y="293"/>
                    <a:pt x="31" y="294"/>
                  </a:cubicBezTo>
                  <a:cubicBezTo>
                    <a:pt x="25" y="286"/>
                    <a:pt x="20" y="276"/>
                    <a:pt x="20" y="270"/>
                  </a:cubicBezTo>
                  <a:cubicBezTo>
                    <a:pt x="24" y="277"/>
                    <a:pt x="31" y="290"/>
                    <a:pt x="35" y="293"/>
                  </a:cubicBezTo>
                  <a:cubicBezTo>
                    <a:pt x="35" y="291"/>
                    <a:pt x="30" y="288"/>
                    <a:pt x="31" y="285"/>
                  </a:cubicBezTo>
                  <a:cubicBezTo>
                    <a:pt x="28" y="283"/>
                    <a:pt x="28" y="283"/>
                    <a:pt x="28" y="283"/>
                  </a:cubicBezTo>
                  <a:cubicBezTo>
                    <a:pt x="27" y="281"/>
                    <a:pt x="23" y="275"/>
                    <a:pt x="24" y="274"/>
                  </a:cubicBezTo>
                  <a:cubicBezTo>
                    <a:pt x="28" y="281"/>
                    <a:pt x="30" y="282"/>
                    <a:pt x="33" y="285"/>
                  </a:cubicBezTo>
                  <a:cubicBezTo>
                    <a:pt x="34" y="285"/>
                    <a:pt x="34" y="286"/>
                    <a:pt x="35" y="287"/>
                  </a:cubicBezTo>
                  <a:cubicBezTo>
                    <a:pt x="35" y="287"/>
                    <a:pt x="35" y="287"/>
                    <a:pt x="35" y="287"/>
                  </a:cubicBezTo>
                  <a:cubicBezTo>
                    <a:pt x="35" y="287"/>
                    <a:pt x="35" y="287"/>
                    <a:pt x="35" y="287"/>
                  </a:cubicBezTo>
                  <a:cubicBezTo>
                    <a:pt x="36" y="289"/>
                    <a:pt x="38" y="292"/>
                    <a:pt x="39" y="294"/>
                  </a:cubicBezTo>
                  <a:cubicBezTo>
                    <a:pt x="41" y="296"/>
                    <a:pt x="39" y="295"/>
                    <a:pt x="39" y="295"/>
                  </a:cubicBezTo>
                  <a:cubicBezTo>
                    <a:pt x="43" y="304"/>
                    <a:pt x="50" y="307"/>
                    <a:pt x="56" y="315"/>
                  </a:cubicBezTo>
                  <a:cubicBezTo>
                    <a:pt x="55" y="316"/>
                    <a:pt x="61" y="322"/>
                    <a:pt x="58" y="320"/>
                  </a:cubicBezTo>
                  <a:cubicBezTo>
                    <a:pt x="62" y="325"/>
                    <a:pt x="66" y="326"/>
                    <a:pt x="69" y="328"/>
                  </a:cubicBezTo>
                  <a:cubicBezTo>
                    <a:pt x="69" y="330"/>
                    <a:pt x="76" y="334"/>
                    <a:pt x="73" y="333"/>
                  </a:cubicBezTo>
                  <a:cubicBezTo>
                    <a:pt x="74" y="334"/>
                    <a:pt x="76" y="335"/>
                    <a:pt x="78" y="336"/>
                  </a:cubicBezTo>
                  <a:cubicBezTo>
                    <a:pt x="80" y="338"/>
                    <a:pt x="87" y="342"/>
                    <a:pt x="88" y="344"/>
                  </a:cubicBezTo>
                  <a:cubicBezTo>
                    <a:pt x="91" y="346"/>
                    <a:pt x="89" y="343"/>
                    <a:pt x="94" y="347"/>
                  </a:cubicBezTo>
                  <a:cubicBezTo>
                    <a:pt x="94" y="347"/>
                    <a:pt x="94" y="347"/>
                    <a:pt x="93" y="347"/>
                  </a:cubicBezTo>
                  <a:cubicBezTo>
                    <a:pt x="95" y="349"/>
                    <a:pt x="100" y="352"/>
                    <a:pt x="103" y="352"/>
                  </a:cubicBezTo>
                  <a:cubicBezTo>
                    <a:pt x="100" y="350"/>
                    <a:pt x="102" y="352"/>
                    <a:pt x="98" y="349"/>
                  </a:cubicBezTo>
                  <a:cubicBezTo>
                    <a:pt x="99" y="349"/>
                    <a:pt x="104" y="351"/>
                    <a:pt x="108" y="354"/>
                  </a:cubicBezTo>
                  <a:cubicBezTo>
                    <a:pt x="101" y="352"/>
                    <a:pt x="112" y="358"/>
                    <a:pt x="109" y="357"/>
                  </a:cubicBezTo>
                  <a:cubicBezTo>
                    <a:pt x="119" y="363"/>
                    <a:pt x="127" y="363"/>
                    <a:pt x="136" y="365"/>
                  </a:cubicBezTo>
                  <a:cubicBezTo>
                    <a:pt x="147" y="368"/>
                    <a:pt x="161" y="372"/>
                    <a:pt x="170" y="372"/>
                  </a:cubicBezTo>
                  <a:cubicBezTo>
                    <a:pt x="168" y="371"/>
                    <a:pt x="168" y="371"/>
                    <a:pt x="168" y="371"/>
                  </a:cubicBezTo>
                  <a:cubicBezTo>
                    <a:pt x="174" y="371"/>
                    <a:pt x="174" y="371"/>
                    <a:pt x="174" y="371"/>
                  </a:cubicBezTo>
                  <a:cubicBezTo>
                    <a:pt x="177" y="372"/>
                    <a:pt x="174" y="373"/>
                    <a:pt x="178" y="373"/>
                  </a:cubicBezTo>
                  <a:cubicBezTo>
                    <a:pt x="177" y="374"/>
                    <a:pt x="170" y="372"/>
                    <a:pt x="165" y="373"/>
                  </a:cubicBezTo>
                  <a:cubicBezTo>
                    <a:pt x="173" y="376"/>
                    <a:pt x="157" y="373"/>
                    <a:pt x="163" y="375"/>
                  </a:cubicBezTo>
                  <a:cubicBezTo>
                    <a:pt x="166" y="373"/>
                    <a:pt x="180" y="377"/>
                    <a:pt x="188" y="375"/>
                  </a:cubicBezTo>
                  <a:cubicBezTo>
                    <a:pt x="195" y="376"/>
                    <a:pt x="185" y="377"/>
                    <a:pt x="188" y="377"/>
                  </a:cubicBezTo>
                  <a:cubicBezTo>
                    <a:pt x="190" y="376"/>
                    <a:pt x="190" y="376"/>
                    <a:pt x="190" y="376"/>
                  </a:cubicBezTo>
                  <a:cubicBezTo>
                    <a:pt x="193" y="376"/>
                    <a:pt x="194" y="377"/>
                    <a:pt x="194" y="377"/>
                  </a:cubicBezTo>
                  <a:cubicBezTo>
                    <a:pt x="202" y="378"/>
                    <a:pt x="210" y="377"/>
                    <a:pt x="217" y="375"/>
                  </a:cubicBezTo>
                  <a:cubicBezTo>
                    <a:pt x="208" y="376"/>
                    <a:pt x="219" y="373"/>
                    <a:pt x="211" y="374"/>
                  </a:cubicBezTo>
                  <a:cubicBezTo>
                    <a:pt x="214" y="373"/>
                    <a:pt x="219" y="372"/>
                    <a:pt x="223" y="371"/>
                  </a:cubicBezTo>
                  <a:cubicBezTo>
                    <a:pt x="219" y="373"/>
                    <a:pt x="230" y="373"/>
                    <a:pt x="220" y="374"/>
                  </a:cubicBezTo>
                  <a:cubicBezTo>
                    <a:pt x="221" y="375"/>
                    <a:pt x="225" y="373"/>
                    <a:pt x="229" y="372"/>
                  </a:cubicBezTo>
                  <a:cubicBezTo>
                    <a:pt x="227" y="373"/>
                    <a:pt x="222" y="375"/>
                    <a:pt x="222" y="375"/>
                  </a:cubicBezTo>
                  <a:cubicBezTo>
                    <a:pt x="229" y="372"/>
                    <a:pt x="245" y="371"/>
                    <a:pt x="248" y="369"/>
                  </a:cubicBezTo>
                  <a:cubicBezTo>
                    <a:pt x="252" y="366"/>
                    <a:pt x="259" y="363"/>
                    <a:pt x="265" y="359"/>
                  </a:cubicBezTo>
                  <a:cubicBezTo>
                    <a:pt x="271" y="358"/>
                    <a:pt x="277" y="354"/>
                    <a:pt x="283" y="351"/>
                  </a:cubicBezTo>
                  <a:cubicBezTo>
                    <a:pt x="282" y="352"/>
                    <a:pt x="282" y="352"/>
                    <a:pt x="282" y="352"/>
                  </a:cubicBezTo>
                  <a:cubicBezTo>
                    <a:pt x="286" y="350"/>
                    <a:pt x="291" y="347"/>
                    <a:pt x="296" y="344"/>
                  </a:cubicBezTo>
                  <a:cubicBezTo>
                    <a:pt x="298" y="344"/>
                    <a:pt x="298" y="344"/>
                    <a:pt x="298" y="344"/>
                  </a:cubicBezTo>
                  <a:cubicBezTo>
                    <a:pt x="301" y="341"/>
                    <a:pt x="307" y="337"/>
                    <a:pt x="312" y="333"/>
                  </a:cubicBezTo>
                  <a:cubicBezTo>
                    <a:pt x="311" y="332"/>
                    <a:pt x="307" y="336"/>
                    <a:pt x="308" y="334"/>
                  </a:cubicBezTo>
                  <a:cubicBezTo>
                    <a:pt x="306" y="336"/>
                    <a:pt x="304" y="337"/>
                    <a:pt x="305" y="337"/>
                  </a:cubicBezTo>
                  <a:cubicBezTo>
                    <a:pt x="303" y="339"/>
                    <a:pt x="302" y="338"/>
                    <a:pt x="300" y="339"/>
                  </a:cubicBezTo>
                  <a:cubicBezTo>
                    <a:pt x="303" y="337"/>
                    <a:pt x="306" y="334"/>
                    <a:pt x="309" y="332"/>
                  </a:cubicBezTo>
                  <a:cubicBezTo>
                    <a:pt x="309" y="331"/>
                    <a:pt x="310" y="331"/>
                    <a:pt x="310" y="331"/>
                  </a:cubicBezTo>
                  <a:cubicBezTo>
                    <a:pt x="310" y="329"/>
                    <a:pt x="310" y="329"/>
                    <a:pt x="310" y="329"/>
                  </a:cubicBezTo>
                  <a:cubicBezTo>
                    <a:pt x="312" y="327"/>
                    <a:pt x="313" y="327"/>
                    <a:pt x="313" y="328"/>
                  </a:cubicBezTo>
                  <a:cubicBezTo>
                    <a:pt x="318" y="323"/>
                    <a:pt x="318" y="320"/>
                    <a:pt x="323" y="316"/>
                  </a:cubicBezTo>
                  <a:cubicBezTo>
                    <a:pt x="322" y="319"/>
                    <a:pt x="321" y="320"/>
                    <a:pt x="317" y="324"/>
                  </a:cubicBezTo>
                  <a:cubicBezTo>
                    <a:pt x="319" y="322"/>
                    <a:pt x="321" y="320"/>
                    <a:pt x="323" y="318"/>
                  </a:cubicBezTo>
                  <a:cubicBezTo>
                    <a:pt x="321" y="322"/>
                    <a:pt x="311" y="331"/>
                    <a:pt x="314" y="331"/>
                  </a:cubicBezTo>
                  <a:cubicBezTo>
                    <a:pt x="320" y="324"/>
                    <a:pt x="328" y="314"/>
                    <a:pt x="332" y="308"/>
                  </a:cubicBezTo>
                  <a:cubicBezTo>
                    <a:pt x="336" y="305"/>
                    <a:pt x="338" y="300"/>
                    <a:pt x="342" y="295"/>
                  </a:cubicBezTo>
                  <a:cubicBezTo>
                    <a:pt x="343" y="294"/>
                    <a:pt x="345" y="292"/>
                    <a:pt x="344" y="294"/>
                  </a:cubicBezTo>
                  <a:cubicBezTo>
                    <a:pt x="343" y="295"/>
                    <a:pt x="343" y="295"/>
                    <a:pt x="343" y="295"/>
                  </a:cubicBezTo>
                  <a:cubicBezTo>
                    <a:pt x="349" y="288"/>
                    <a:pt x="353" y="279"/>
                    <a:pt x="356" y="272"/>
                  </a:cubicBezTo>
                  <a:cubicBezTo>
                    <a:pt x="357" y="271"/>
                    <a:pt x="358" y="270"/>
                    <a:pt x="359" y="269"/>
                  </a:cubicBezTo>
                  <a:cubicBezTo>
                    <a:pt x="365" y="256"/>
                    <a:pt x="356" y="270"/>
                    <a:pt x="361" y="257"/>
                  </a:cubicBezTo>
                  <a:cubicBezTo>
                    <a:pt x="363" y="255"/>
                    <a:pt x="367" y="242"/>
                    <a:pt x="368" y="241"/>
                  </a:cubicBezTo>
                  <a:cubicBezTo>
                    <a:pt x="369" y="239"/>
                    <a:pt x="369" y="238"/>
                    <a:pt x="368" y="237"/>
                  </a:cubicBezTo>
                  <a:cubicBezTo>
                    <a:pt x="367" y="239"/>
                    <a:pt x="366" y="244"/>
                    <a:pt x="366" y="241"/>
                  </a:cubicBezTo>
                  <a:cubicBezTo>
                    <a:pt x="367" y="237"/>
                    <a:pt x="368" y="235"/>
                    <a:pt x="369" y="231"/>
                  </a:cubicBezTo>
                  <a:cubicBezTo>
                    <a:pt x="369" y="231"/>
                    <a:pt x="369" y="234"/>
                    <a:pt x="369" y="233"/>
                  </a:cubicBezTo>
                  <a:cubicBezTo>
                    <a:pt x="371" y="224"/>
                    <a:pt x="373" y="207"/>
                    <a:pt x="371" y="198"/>
                  </a:cubicBezTo>
                  <a:close/>
                  <a:moveTo>
                    <a:pt x="341" y="112"/>
                  </a:moveTo>
                  <a:cubicBezTo>
                    <a:pt x="339" y="111"/>
                    <a:pt x="339" y="111"/>
                    <a:pt x="339" y="111"/>
                  </a:cubicBezTo>
                  <a:lnTo>
                    <a:pt x="341" y="112"/>
                  </a:lnTo>
                  <a:close/>
                  <a:moveTo>
                    <a:pt x="267" y="34"/>
                  </a:moveTo>
                  <a:cubicBezTo>
                    <a:pt x="267" y="34"/>
                    <a:pt x="267" y="34"/>
                    <a:pt x="267" y="34"/>
                  </a:cubicBezTo>
                  <a:close/>
                  <a:moveTo>
                    <a:pt x="33" y="182"/>
                  </a:moveTo>
                  <a:cubicBezTo>
                    <a:pt x="33" y="182"/>
                    <a:pt x="33" y="182"/>
                    <a:pt x="33" y="182"/>
                  </a:cubicBezTo>
                  <a:cubicBezTo>
                    <a:pt x="33" y="182"/>
                    <a:pt x="33" y="182"/>
                    <a:pt x="33" y="182"/>
                  </a:cubicBezTo>
                  <a:cubicBezTo>
                    <a:pt x="33" y="182"/>
                    <a:pt x="33" y="182"/>
                    <a:pt x="33" y="182"/>
                  </a:cubicBezTo>
                  <a:close/>
                  <a:moveTo>
                    <a:pt x="56" y="94"/>
                  </a:moveTo>
                  <a:cubicBezTo>
                    <a:pt x="57" y="94"/>
                    <a:pt x="57" y="94"/>
                    <a:pt x="57" y="94"/>
                  </a:cubicBezTo>
                  <a:lnTo>
                    <a:pt x="56" y="94"/>
                  </a:lnTo>
                  <a:close/>
                  <a:moveTo>
                    <a:pt x="337" y="90"/>
                  </a:moveTo>
                  <a:cubicBezTo>
                    <a:pt x="336" y="89"/>
                    <a:pt x="336" y="89"/>
                    <a:pt x="336" y="89"/>
                  </a:cubicBezTo>
                  <a:cubicBezTo>
                    <a:pt x="336" y="88"/>
                    <a:pt x="335" y="88"/>
                    <a:pt x="335" y="87"/>
                  </a:cubicBezTo>
                  <a:cubicBezTo>
                    <a:pt x="336" y="88"/>
                    <a:pt x="337" y="89"/>
                    <a:pt x="337" y="90"/>
                  </a:cubicBezTo>
                  <a:close/>
                  <a:moveTo>
                    <a:pt x="237" y="20"/>
                  </a:moveTo>
                  <a:cubicBezTo>
                    <a:pt x="237" y="20"/>
                    <a:pt x="237" y="20"/>
                    <a:pt x="236" y="20"/>
                  </a:cubicBezTo>
                  <a:cubicBezTo>
                    <a:pt x="244" y="22"/>
                    <a:pt x="245" y="22"/>
                    <a:pt x="251" y="24"/>
                  </a:cubicBezTo>
                  <a:cubicBezTo>
                    <a:pt x="248" y="24"/>
                    <a:pt x="248" y="24"/>
                    <a:pt x="248" y="24"/>
                  </a:cubicBezTo>
                  <a:cubicBezTo>
                    <a:pt x="249" y="25"/>
                    <a:pt x="254" y="25"/>
                    <a:pt x="259" y="27"/>
                  </a:cubicBezTo>
                  <a:cubicBezTo>
                    <a:pt x="261" y="27"/>
                    <a:pt x="264" y="28"/>
                    <a:pt x="265" y="29"/>
                  </a:cubicBezTo>
                  <a:cubicBezTo>
                    <a:pt x="264" y="30"/>
                    <a:pt x="264" y="30"/>
                    <a:pt x="264" y="30"/>
                  </a:cubicBezTo>
                  <a:cubicBezTo>
                    <a:pt x="265" y="31"/>
                    <a:pt x="269" y="33"/>
                    <a:pt x="274" y="35"/>
                  </a:cubicBezTo>
                  <a:cubicBezTo>
                    <a:pt x="274" y="35"/>
                    <a:pt x="273" y="35"/>
                    <a:pt x="273" y="35"/>
                  </a:cubicBezTo>
                  <a:cubicBezTo>
                    <a:pt x="257" y="27"/>
                    <a:pt x="241" y="22"/>
                    <a:pt x="224" y="19"/>
                  </a:cubicBezTo>
                  <a:cubicBezTo>
                    <a:pt x="228" y="19"/>
                    <a:pt x="232" y="19"/>
                    <a:pt x="237" y="20"/>
                  </a:cubicBezTo>
                  <a:close/>
                  <a:moveTo>
                    <a:pt x="139" y="22"/>
                  </a:moveTo>
                  <a:cubicBezTo>
                    <a:pt x="139" y="22"/>
                    <a:pt x="139" y="22"/>
                    <a:pt x="139" y="22"/>
                  </a:cubicBezTo>
                  <a:cubicBezTo>
                    <a:pt x="142" y="21"/>
                    <a:pt x="145" y="20"/>
                    <a:pt x="148" y="19"/>
                  </a:cubicBezTo>
                  <a:cubicBezTo>
                    <a:pt x="147" y="20"/>
                    <a:pt x="147" y="20"/>
                    <a:pt x="147" y="20"/>
                  </a:cubicBezTo>
                  <a:cubicBezTo>
                    <a:pt x="149" y="19"/>
                    <a:pt x="151" y="18"/>
                    <a:pt x="153" y="17"/>
                  </a:cubicBezTo>
                  <a:cubicBezTo>
                    <a:pt x="153" y="19"/>
                    <a:pt x="155" y="17"/>
                    <a:pt x="155" y="18"/>
                  </a:cubicBezTo>
                  <a:cubicBezTo>
                    <a:pt x="158" y="20"/>
                    <a:pt x="167" y="15"/>
                    <a:pt x="175" y="15"/>
                  </a:cubicBezTo>
                  <a:cubicBezTo>
                    <a:pt x="174" y="16"/>
                    <a:pt x="174" y="16"/>
                    <a:pt x="174" y="16"/>
                  </a:cubicBezTo>
                  <a:cubicBezTo>
                    <a:pt x="178" y="14"/>
                    <a:pt x="189" y="15"/>
                    <a:pt x="195" y="15"/>
                  </a:cubicBezTo>
                  <a:cubicBezTo>
                    <a:pt x="195" y="15"/>
                    <a:pt x="195" y="15"/>
                    <a:pt x="195" y="15"/>
                  </a:cubicBezTo>
                  <a:cubicBezTo>
                    <a:pt x="192" y="16"/>
                    <a:pt x="191" y="16"/>
                    <a:pt x="191" y="17"/>
                  </a:cubicBezTo>
                  <a:cubicBezTo>
                    <a:pt x="188" y="17"/>
                    <a:pt x="185" y="17"/>
                    <a:pt x="182" y="17"/>
                  </a:cubicBezTo>
                  <a:cubicBezTo>
                    <a:pt x="181" y="17"/>
                    <a:pt x="181" y="17"/>
                    <a:pt x="180" y="17"/>
                  </a:cubicBezTo>
                  <a:cubicBezTo>
                    <a:pt x="179" y="17"/>
                    <a:pt x="177" y="17"/>
                    <a:pt x="176" y="18"/>
                  </a:cubicBezTo>
                  <a:cubicBezTo>
                    <a:pt x="171" y="18"/>
                    <a:pt x="166" y="19"/>
                    <a:pt x="161" y="20"/>
                  </a:cubicBezTo>
                  <a:cubicBezTo>
                    <a:pt x="162" y="20"/>
                    <a:pt x="163" y="19"/>
                    <a:pt x="163" y="19"/>
                  </a:cubicBezTo>
                  <a:cubicBezTo>
                    <a:pt x="157" y="20"/>
                    <a:pt x="151" y="22"/>
                    <a:pt x="145" y="24"/>
                  </a:cubicBezTo>
                  <a:cubicBezTo>
                    <a:pt x="145" y="24"/>
                    <a:pt x="145" y="24"/>
                    <a:pt x="145" y="24"/>
                  </a:cubicBezTo>
                  <a:cubicBezTo>
                    <a:pt x="140" y="25"/>
                    <a:pt x="135" y="27"/>
                    <a:pt x="129" y="29"/>
                  </a:cubicBezTo>
                  <a:cubicBezTo>
                    <a:pt x="130" y="29"/>
                    <a:pt x="130" y="29"/>
                    <a:pt x="129" y="28"/>
                  </a:cubicBezTo>
                  <a:cubicBezTo>
                    <a:pt x="132" y="26"/>
                    <a:pt x="135" y="24"/>
                    <a:pt x="139" y="22"/>
                  </a:cubicBezTo>
                  <a:close/>
                  <a:moveTo>
                    <a:pt x="59" y="75"/>
                  </a:moveTo>
                  <a:cubicBezTo>
                    <a:pt x="60" y="76"/>
                    <a:pt x="60" y="76"/>
                    <a:pt x="60" y="76"/>
                  </a:cubicBezTo>
                  <a:cubicBezTo>
                    <a:pt x="68" y="67"/>
                    <a:pt x="72" y="59"/>
                    <a:pt x="82" y="51"/>
                  </a:cubicBezTo>
                  <a:cubicBezTo>
                    <a:pt x="82" y="53"/>
                    <a:pt x="78" y="56"/>
                    <a:pt x="79" y="56"/>
                  </a:cubicBezTo>
                  <a:cubicBezTo>
                    <a:pt x="85" y="51"/>
                    <a:pt x="82" y="49"/>
                    <a:pt x="89" y="46"/>
                  </a:cubicBezTo>
                  <a:cubicBezTo>
                    <a:pt x="81" y="52"/>
                    <a:pt x="93" y="43"/>
                    <a:pt x="88" y="48"/>
                  </a:cubicBezTo>
                  <a:cubicBezTo>
                    <a:pt x="98" y="39"/>
                    <a:pt x="111" y="34"/>
                    <a:pt x="119" y="31"/>
                  </a:cubicBezTo>
                  <a:cubicBezTo>
                    <a:pt x="116" y="31"/>
                    <a:pt x="121" y="28"/>
                    <a:pt x="121" y="28"/>
                  </a:cubicBezTo>
                  <a:cubicBezTo>
                    <a:pt x="124" y="27"/>
                    <a:pt x="123" y="28"/>
                    <a:pt x="122" y="29"/>
                  </a:cubicBezTo>
                  <a:cubicBezTo>
                    <a:pt x="126" y="27"/>
                    <a:pt x="127" y="28"/>
                    <a:pt x="127" y="29"/>
                  </a:cubicBezTo>
                  <a:cubicBezTo>
                    <a:pt x="118" y="33"/>
                    <a:pt x="118" y="33"/>
                    <a:pt x="118" y="33"/>
                  </a:cubicBezTo>
                  <a:cubicBezTo>
                    <a:pt x="120" y="33"/>
                    <a:pt x="121" y="32"/>
                    <a:pt x="122" y="32"/>
                  </a:cubicBezTo>
                  <a:cubicBezTo>
                    <a:pt x="118" y="34"/>
                    <a:pt x="114" y="36"/>
                    <a:pt x="110" y="39"/>
                  </a:cubicBezTo>
                  <a:cubicBezTo>
                    <a:pt x="109" y="39"/>
                    <a:pt x="109" y="39"/>
                    <a:pt x="109" y="38"/>
                  </a:cubicBezTo>
                  <a:cubicBezTo>
                    <a:pt x="106" y="40"/>
                    <a:pt x="102" y="42"/>
                    <a:pt x="101" y="43"/>
                  </a:cubicBezTo>
                  <a:cubicBezTo>
                    <a:pt x="103" y="41"/>
                    <a:pt x="103" y="42"/>
                    <a:pt x="102" y="43"/>
                  </a:cubicBezTo>
                  <a:cubicBezTo>
                    <a:pt x="100" y="44"/>
                    <a:pt x="99" y="45"/>
                    <a:pt x="98" y="46"/>
                  </a:cubicBezTo>
                  <a:cubicBezTo>
                    <a:pt x="97" y="46"/>
                    <a:pt x="98" y="45"/>
                    <a:pt x="96" y="46"/>
                  </a:cubicBezTo>
                  <a:cubicBezTo>
                    <a:pt x="91" y="50"/>
                    <a:pt x="91" y="50"/>
                    <a:pt x="91" y="50"/>
                  </a:cubicBezTo>
                  <a:cubicBezTo>
                    <a:pt x="96" y="47"/>
                    <a:pt x="96" y="47"/>
                    <a:pt x="96" y="47"/>
                  </a:cubicBezTo>
                  <a:cubicBezTo>
                    <a:pt x="96" y="47"/>
                    <a:pt x="96" y="47"/>
                    <a:pt x="96" y="47"/>
                  </a:cubicBezTo>
                  <a:cubicBezTo>
                    <a:pt x="83" y="56"/>
                    <a:pt x="72" y="66"/>
                    <a:pt x="62" y="78"/>
                  </a:cubicBezTo>
                  <a:cubicBezTo>
                    <a:pt x="59" y="80"/>
                    <a:pt x="56" y="81"/>
                    <a:pt x="54" y="81"/>
                  </a:cubicBezTo>
                  <a:cubicBezTo>
                    <a:pt x="56" y="79"/>
                    <a:pt x="57" y="77"/>
                    <a:pt x="59" y="75"/>
                  </a:cubicBezTo>
                  <a:close/>
                  <a:moveTo>
                    <a:pt x="39" y="108"/>
                  </a:moveTo>
                  <a:cubicBezTo>
                    <a:pt x="40" y="106"/>
                    <a:pt x="41" y="104"/>
                    <a:pt x="42" y="102"/>
                  </a:cubicBezTo>
                  <a:cubicBezTo>
                    <a:pt x="43" y="102"/>
                    <a:pt x="44" y="102"/>
                    <a:pt x="44" y="103"/>
                  </a:cubicBezTo>
                  <a:cubicBezTo>
                    <a:pt x="42" y="106"/>
                    <a:pt x="40" y="109"/>
                    <a:pt x="39" y="112"/>
                  </a:cubicBezTo>
                  <a:cubicBezTo>
                    <a:pt x="38" y="113"/>
                    <a:pt x="38" y="113"/>
                    <a:pt x="37" y="114"/>
                  </a:cubicBezTo>
                  <a:cubicBezTo>
                    <a:pt x="39" y="108"/>
                    <a:pt x="39" y="108"/>
                    <a:pt x="39" y="108"/>
                  </a:cubicBezTo>
                  <a:close/>
                  <a:moveTo>
                    <a:pt x="37" y="115"/>
                  </a:moveTo>
                  <a:cubicBezTo>
                    <a:pt x="36" y="118"/>
                    <a:pt x="35" y="120"/>
                    <a:pt x="34" y="123"/>
                  </a:cubicBezTo>
                  <a:cubicBezTo>
                    <a:pt x="34" y="122"/>
                    <a:pt x="35" y="118"/>
                    <a:pt x="37" y="115"/>
                  </a:cubicBezTo>
                  <a:close/>
                  <a:moveTo>
                    <a:pt x="17" y="169"/>
                  </a:moveTo>
                  <a:cubicBezTo>
                    <a:pt x="18" y="166"/>
                    <a:pt x="17" y="164"/>
                    <a:pt x="19" y="162"/>
                  </a:cubicBezTo>
                  <a:cubicBezTo>
                    <a:pt x="19" y="162"/>
                    <a:pt x="20" y="168"/>
                    <a:pt x="21" y="173"/>
                  </a:cubicBezTo>
                  <a:cubicBezTo>
                    <a:pt x="20" y="175"/>
                    <a:pt x="20" y="176"/>
                    <a:pt x="20" y="178"/>
                  </a:cubicBezTo>
                  <a:cubicBezTo>
                    <a:pt x="19" y="179"/>
                    <a:pt x="18" y="185"/>
                    <a:pt x="16" y="193"/>
                  </a:cubicBezTo>
                  <a:cubicBezTo>
                    <a:pt x="16" y="185"/>
                    <a:pt x="17" y="176"/>
                    <a:pt x="18" y="168"/>
                  </a:cubicBezTo>
                  <a:lnTo>
                    <a:pt x="17" y="169"/>
                  </a:lnTo>
                  <a:close/>
                  <a:moveTo>
                    <a:pt x="29" y="249"/>
                  </a:moveTo>
                  <a:cubicBezTo>
                    <a:pt x="29" y="249"/>
                    <a:pt x="29" y="249"/>
                    <a:pt x="29" y="249"/>
                  </a:cubicBezTo>
                  <a:cubicBezTo>
                    <a:pt x="30" y="251"/>
                    <a:pt x="30" y="252"/>
                    <a:pt x="30" y="252"/>
                  </a:cubicBezTo>
                  <a:lnTo>
                    <a:pt x="29" y="249"/>
                  </a:lnTo>
                  <a:close/>
                  <a:moveTo>
                    <a:pt x="40" y="277"/>
                  </a:moveTo>
                  <a:cubicBezTo>
                    <a:pt x="37" y="271"/>
                    <a:pt x="35" y="265"/>
                    <a:pt x="32" y="259"/>
                  </a:cubicBezTo>
                  <a:cubicBezTo>
                    <a:pt x="34" y="261"/>
                    <a:pt x="35" y="263"/>
                    <a:pt x="36" y="266"/>
                  </a:cubicBezTo>
                  <a:cubicBezTo>
                    <a:pt x="36" y="265"/>
                    <a:pt x="36" y="264"/>
                    <a:pt x="35" y="264"/>
                  </a:cubicBezTo>
                  <a:cubicBezTo>
                    <a:pt x="37" y="269"/>
                    <a:pt x="40" y="273"/>
                    <a:pt x="42" y="278"/>
                  </a:cubicBezTo>
                  <a:cubicBezTo>
                    <a:pt x="41" y="276"/>
                    <a:pt x="39" y="274"/>
                    <a:pt x="38" y="271"/>
                  </a:cubicBezTo>
                  <a:cubicBezTo>
                    <a:pt x="38" y="271"/>
                    <a:pt x="39" y="274"/>
                    <a:pt x="42" y="278"/>
                  </a:cubicBezTo>
                  <a:lnTo>
                    <a:pt x="40" y="277"/>
                  </a:lnTo>
                  <a:close/>
                  <a:moveTo>
                    <a:pt x="230" y="364"/>
                  </a:moveTo>
                  <a:cubicBezTo>
                    <a:pt x="230" y="363"/>
                    <a:pt x="231" y="363"/>
                    <a:pt x="231" y="363"/>
                  </a:cubicBezTo>
                  <a:cubicBezTo>
                    <a:pt x="232" y="362"/>
                    <a:pt x="233" y="362"/>
                    <a:pt x="235" y="362"/>
                  </a:cubicBezTo>
                  <a:cubicBezTo>
                    <a:pt x="235" y="362"/>
                    <a:pt x="235" y="363"/>
                    <a:pt x="230" y="364"/>
                  </a:cubicBezTo>
                  <a:close/>
                  <a:moveTo>
                    <a:pt x="237" y="361"/>
                  </a:moveTo>
                  <a:cubicBezTo>
                    <a:pt x="238" y="361"/>
                    <a:pt x="239" y="361"/>
                    <a:pt x="240" y="360"/>
                  </a:cubicBezTo>
                  <a:cubicBezTo>
                    <a:pt x="240" y="361"/>
                    <a:pt x="239" y="361"/>
                    <a:pt x="238" y="361"/>
                  </a:cubicBezTo>
                  <a:cubicBezTo>
                    <a:pt x="238" y="361"/>
                    <a:pt x="237" y="361"/>
                    <a:pt x="237" y="36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6" name="Freeform 70422"/>
            <p:cNvSpPr>
              <a:spLocks/>
            </p:cNvSpPr>
            <p:nvPr/>
          </p:nvSpPr>
          <p:spPr bwMode="auto">
            <a:xfrm>
              <a:off x="8107692" y="1833561"/>
              <a:ext cx="484188" cy="574675"/>
            </a:xfrm>
            <a:custGeom>
              <a:avLst/>
              <a:gdLst>
                <a:gd name="T0" fmla="*/ 31 w 43"/>
                <a:gd name="T1" fmla="*/ 12 h 51"/>
                <a:gd name="T2" fmla="*/ 29 w 43"/>
                <a:gd name="T3" fmla="*/ 15 h 51"/>
                <a:gd name="T4" fmla="*/ 36 w 43"/>
                <a:gd name="T5" fmla="*/ 7 h 51"/>
                <a:gd name="T6" fmla="*/ 37 w 43"/>
                <a:gd name="T7" fmla="*/ 6 h 51"/>
                <a:gd name="T8" fmla="*/ 40 w 43"/>
                <a:gd name="T9" fmla="*/ 1 h 51"/>
                <a:gd name="T10" fmla="*/ 39 w 43"/>
                <a:gd name="T11" fmla="*/ 2 h 51"/>
                <a:gd name="T12" fmla="*/ 35 w 43"/>
                <a:gd name="T13" fmla="*/ 4 h 51"/>
                <a:gd name="T14" fmla="*/ 23 w 43"/>
                <a:gd name="T15" fmla="*/ 18 h 51"/>
                <a:gd name="T16" fmla="*/ 31 w 43"/>
                <a:gd name="T17" fmla="*/ 8 h 51"/>
                <a:gd name="T18" fmla="*/ 30 w 43"/>
                <a:gd name="T19" fmla="*/ 7 h 51"/>
                <a:gd name="T20" fmla="*/ 38 w 43"/>
                <a:gd name="T21" fmla="*/ 0 h 51"/>
                <a:gd name="T22" fmla="*/ 34 w 43"/>
                <a:gd name="T23" fmla="*/ 4 h 51"/>
                <a:gd name="T24" fmla="*/ 34 w 43"/>
                <a:gd name="T25" fmla="*/ 3 h 51"/>
                <a:gd name="T26" fmla="*/ 25 w 43"/>
                <a:gd name="T27" fmla="*/ 12 h 51"/>
                <a:gd name="T28" fmla="*/ 16 w 43"/>
                <a:gd name="T29" fmla="*/ 23 h 51"/>
                <a:gd name="T30" fmla="*/ 16 w 43"/>
                <a:gd name="T31" fmla="*/ 23 h 51"/>
                <a:gd name="T32" fmla="*/ 3 w 43"/>
                <a:gd name="T33" fmla="*/ 38 h 51"/>
                <a:gd name="T34" fmla="*/ 12 w 43"/>
                <a:gd name="T35" fmla="*/ 30 h 51"/>
                <a:gd name="T36" fmla="*/ 10 w 43"/>
                <a:gd name="T37" fmla="*/ 34 h 51"/>
                <a:gd name="T38" fmla="*/ 3 w 43"/>
                <a:gd name="T39" fmla="*/ 43 h 51"/>
                <a:gd name="T40" fmla="*/ 5 w 43"/>
                <a:gd name="T41" fmla="*/ 40 h 51"/>
                <a:gd name="T42" fmla="*/ 0 w 43"/>
                <a:gd name="T43" fmla="*/ 50 h 51"/>
                <a:gd name="T44" fmla="*/ 7 w 43"/>
                <a:gd name="T45" fmla="*/ 41 h 51"/>
                <a:gd name="T46" fmla="*/ 6 w 43"/>
                <a:gd name="T47" fmla="*/ 44 h 51"/>
                <a:gd name="T48" fmla="*/ 12 w 43"/>
                <a:gd name="T49" fmla="*/ 34 h 51"/>
                <a:gd name="T50" fmla="*/ 14 w 43"/>
                <a:gd name="T51" fmla="*/ 26 h 51"/>
                <a:gd name="T52" fmla="*/ 20 w 43"/>
                <a:gd name="T53" fmla="*/ 25 h 51"/>
                <a:gd name="T54" fmla="*/ 31 w 43"/>
                <a:gd name="T5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51">
                  <a:moveTo>
                    <a:pt x="31" y="12"/>
                  </a:moveTo>
                  <a:cubicBezTo>
                    <a:pt x="29" y="15"/>
                    <a:pt x="29" y="15"/>
                    <a:pt x="29" y="15"/>
                  </a:cubicBezTo>
                  <a:cubicBezTo>
                    <a:pt x="33" y="11"/>
                    <a:pt x="34" y="9"/>
                    <a:pt x="36" y="7"/>
                  </a:cubicBezTo>
                  <a:cubicBezTo>
                    <a:pt x="36" y="7"/>
                    <a:pt x="36" y="7"/>
                    <a:pt x="37" y="6"/>
                  </a:cubicBezTo>
                  <a:cubicBezTo>
                    <a:pt x="41" y="3"/>
                    <a:pt x="43" y="0"/>
                    <a:pt x="40" y="1"/>
                  </a:cubicBezTo>
                  <a:cubicBezTo>
                    <a:pt x="39" y="2"/>
                    <a:pt x="39" y="2"/>
                    <a:pt x="39" y="2"/>
                  </a:cubicBezTo>
                  <a:cubicBezTo>
                    <a:pt x="37" y="3"/>
                    <a:pt x="36" y="3"/>
                    <a:pt x="35" y="4"/>
                  </a:cubicBezTo>
                  <a:cubicBezTo>
                    <a:pt x="35" y="7"/>
                    <a:pt x="26" y="13"/>
                    <a:pt x="23" y="18"/>
                  </a:cubicBezTo>
                  <a:cubicBezTo>
                    <a:pt x="25" y="14"/>
                    <a:pt x="26" y="10"/>
                    <a:pt x="31" y="8"/>
                  </a:cubicBezTo>
                  <a:cubicBezTo>
                    <a:pt x="30" y="7"/>
                    <a:pt x="30" y="7"/>
                    <a:pt x="30" y="7"/>
                  </a:cubicBezTo>
                  <a:cubicBezTo>
                    <a:pt x="33" y="4"/>
                    <a:pt x="37" y="2"/>
                    <a:pt x="38" y="0"/>
                  </a:cubicBezTo>
                  <a:cubicBezTo>
                    <a:pt x="37" y="1"/>
                    <a:pt x="35" y="2"/>
                    <a:pt x="34" y="4"/>
                  </a:cubicBezTo>
                  <a:cubicBezTo>
                    <a:pt x="34" y="3"/>
                    <a:pt x="34" y="3"/>
                    <a:pt x="34" y="3"/>
                  </a:cubicBezTo>
                  <a:cubicBezTo>
                    <a:pt x="31" y="6"/>
                    <a:pt x="28" y="10"/>
                    <a:pt x="25" y="12"/>
                  </a:cubicBezTo>
                  <a:cubicBezTo>
                    <a:pt x="23" y="14"/>
                    <a:pt x="22" y="17"/>
                    <a:pt x="16" y="23"/>
                  </a:cubicBezTo>
                  <a:cubicBezTo>
                    <a:pt x="16" y="23"/>
                    <a:pt x="16" y="23"/>
                    <a:pt x="16" y="23"/>
                  </a:cubicBezTo>
                  <a:cubicBezTo>
                    <a:pt x="14" y="28"/>
                    <a:pt x="5" y="34"/>
                    <a:pt x="3" y="38"/>
                  </a:cubicBezTo>
                  <a:cubicBezTo>
                    <a:pt x="3" y="42"/>
                    <a:pt x="9" y="31"/>
                    <a:pt x="12" y="30"/>
                  </a:cubicBezTo>
                  <a:cubicBezTo>
                    <a:pt x="10" y="33"/>
                    <a:pt x="7" y="35"/>
                    <a:pt x="10" y="34"/>
                  </a:cubicBezTo>
                  <a:cubicBezTo>
                    <a:pt x="6" y="41"/>
                    <a:pt x="5" y="37"/>
                    <a:pt x="3" y="43"/>
                  </a:cubicBezTo>
                  <a:cubicBezTo>
                    <a:pt x="5" y="40"/>
                    <a:pt x="5" y="40"/>
                    <a:pt x="5" y="40"/>
                  </a:cubicBezTo>
                  <a:cubicBezTo>
                    <a:pt x="4" y="43"/>
                    <a:pt x="1" y="47"/>
                    <a:pt x="0" y="50"/>
                  </a:cubicBezTo>
                  <a:cubicBezTo>
                    <a:pt x="1" y="51"/>
                    <a:pt x="3" y="46"/>
                    <a:pt x="7" y="41"/>
                  </a:cubicBezTo>
                  <a:cubicBezTo>
                    <a:pt x="6" y="44"/>
                    <a:pt x="6" y="44"/>
                    <a:pt x="6" y="44"/>
                  </a:cubicBezTo>
                  <a:cubicBezTo>
                    <a:pt x="8" y="41"/>
                    <a:pt x="10" y="38"/>
                    <a:pt x="12" y="34"/>
                  </a:cubicBezTo>
                  <a:cubicBezTo>
                    <a:pt x="13" y="30"/>
                    <a:pt x="11" y="33"/>
                    <a:pt x="14" y="26"/>
                  </a:cubicBezTo>
                  <a:cubicBezTo>
                    <a:pt x="17" y="25"/>
                    <a:pt x="19" y="25"/>
                    <a:pt x="20" y="25"/>
                  </a:cubicBezTo>
                  <a:cubicBezTo>
                    <a:pt x="21" y="22"/>
                    <a:pt x="25" y="17"/>
                    <a:pt x="31"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7" name="Freeform 70423"/>
            <p:cNvSpPr>
              <a:spLocks/>
            </p:cNvSpPr>
            <p:nvPr/>
          </p:nvSpPr>
          <p:spPr bwMode="auto">
            <a:xfrm>
              <a:off x="8333117" y="21161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8" name="Freeform 70424"/>
            <p:cNvSpPr>
              <a:spLocks/>
            </p:cNvSpPr>
            <p:nvPr/>
          </p:nvSpPr>
          <p:spPr bwMode="auto">
            <a:xfrm>
              <a:off x="11674805" y="24987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49" name="Freeform 70425"/>
            <p:cNvSpPr>
              <a:spLocks/>
            </p:cNvSpPr>
            <p:nvPr/>
          </p:nvSpPr>
          <p:spPr bwMode="auto">
            <a:xfrm>
              <a:off x="8671255" y="1912936"/>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0" name="Freeform 70426"/>
            <p:cNvSpPr>
              <a:spLocks/>
            </p:cNvSpPr>
            <p:nvPr/>
          </p:nvSpPr>
          <p:spPr bwMode="auto">
            <a:xfrm>
              <a:off x="11719255" y="2700336"/>
              <a:ext cx="33338" cy="90488"/>
            </a:xfrm>
            <a:custGeom>
              <a:avLst/>
              <a:gdLst>
                <a:gd name="T0" fmla="*/ 3 w 3"/>
                <a:gd name="T1" fmla="*/ 7 h 8"/>
                <a:gd name="T2" fmla="*/ 0 w 3"/>
                <a:gd name="T3" fmla="*/ 3 h 8"/>
                <a:gd name="T4" fmla="*/ 3 w 3"/>
                <a:gd name="T5" fmla="*/ 7 h 8"/>
              </a:gdLst>
              <a:ahLst/>
              <a:cxnLst>
                <a:cxn ang="0">
                  <a:pos x="T0" y="T1"/>
                </a:cxn>
                <a:cxn ang="0">
                  <a:pos x="T2" y="T3"/>
                </a:cxn>
                <a:cxn ang="0">
                  <a:pos x="T4" y="T5"/>
                </a:cxn>
              </a:cxnLst>
              <a:rect l="0" t="0" r="r" b="b"/>
              <a:pathLst>
                <a:path w="3" h="8">
                  <a:moveTo>
                    <a:pt x="3" y="7"/>
                  </a:moveTo>
                  <a:cubicBezTo>
                    <a:pt x="2" y="7"/>
                    <a:pt x="0" y="0"/>
                    <a:pt x="0" y="3"/>
                  </a:cubicBezTo>
                  <a:cubicBezTo>
                    <a:pt x="1" y="4"/>
                    <a:pt x="3" y="8"/>
                    <a:pt x="3"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1" name="Freeform 70427"/>
            <p:cNvSpPr>
              <a:spLocks/>
            </p:cNvSpPr>
            <p:nvPr/>
          </p:nvSpPr>
          <p:spPr bwMode="auto">
            <a:xfrm>
              <a:off x="11741480" y="280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2" name="Freeform 70428"/>
            <p:cNvSpPr>
              <a:spLocks/>
            </p:cNvSpPr>
            <p:nvPr/>
          </p:nvSpPr>
          <p:spPr bwMode="auto">
            <a:xfrm>
              <a:off x="11719255" y="2757486"/>
              <a:ext cx="22225" cy="44450"/>
            </a:xfrm>
            <a:custGeom>
              <a:avLst/>
              <a:gdLst>
                <a:gd name="T0" fmla="*/ 1 w 2"/>
                <a:gd name="T1" fmla="*/ 3 h 4"/>
                <a:gd name="T2" fmla="*/ 2 w 2"/>
                <a:gd name="T3" fmla="*/ 4 h 4"/>
                <a:gd name="T4" fmla="*/ 0 w 2"/>
                <a:gd name="T5" fmla="*/ 0 h 4"/>
                <a:gd name="T6" fmla="*/ 1 w 2"/>
                <a:gd name="T7" fmla="*/ 3 h 4"/>
              </a:gdLst>
              <a:ahLst/>
              <a:cxnLst>
                <a:cxn ang="0">
                  <a:pos x="T0" y="T1"/>
                </a:cxn>
                <a:cxn ang="0">
                  <a:pos x="T2" y="T3"/>
                </a:cxn>
                <a:cxn ang="0">
                  <a:pos x="T4" y="T5"/>
                </a:cxn>
                <a:cxn ang="0">
                  <a:pos x="T6" y="T7"/>
                </a:cxn>
              </a:cxnLst>
              <a:rect l="0" t="0" r="r" b="b"/>
              <a:pathLst>
                <a:path w="2" h="4">
                  <a:moveTo>
                    <a:pt x="1" y="3"/>
                  </a:moveTo>
                  <a:cubicBezTo>
                    <a:pt x="1" y="3"/>
                    <a:pt x="2" y="3"/>
                    <a:pt x="2" y="4"/>
                  </a:cubicBezTo>
                  <a:cubicBezTo>
                    <a:pt x="0" y="0"/>
                    <a:pt x="0" y="0"/>
                    <a:pt x="0" y="0"/>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3" name="Freeform 70429"/>
            <p:cNvSpPr>
              <a:spLocks/>
            </p:cNvSpPr>
            <p:nvPr/>
          </p:nvSpPr>
          <p:spPr bwMode="auto">
            <a:xfrm>
              <a:off x="11190617" y="1857374"/>
              <a:ext cx="44450" cy="33338"/>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4" y="2"/>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4" name="Freeform 70430"/>
            <p:cNvSpPr>
              <a:spLocks/>
            </p:cNvSpPr>
            <p:nvPr/>
          </p:nvSpPr>
          <p:spPr bwMode="auto">
            <a:xfrm>
              <a:off x="11416042" y="4714874"/>
              <a:ext cx="236538" cy="303213"/>
            </a:xfrm>
            <a:custGeom>
              <a:avLst/>
              <a:gdLst>
                <a:gd name="T0" fmla="*/ 21 w 21"/>
                <a:gd name="T1" fmla="*/ 0 h 27"/>
                <a:gd name="T2" fmla="*/ 0 w 21"/>
                <a:gd name="T3" fmla="*/ 27 h 27"/>
                <a:gd name="T4" fmla="*/ 21 w 21"/>
                <a:gd name="T5" fmla="*/ 0 h 27"/>
              </a:gdLst>
              <a:ahLst/>
              <a:cxnLst>
                <a:cxn ang="0">
                  <a:pos x="T0" y="T1"/>
                </a:cxn>
                <a:cxn ang="0">
                  <a:pos x="T2" y="T3"/>
                </a:cxn>
                <a:cxn ang="0">
                  <a:pos x="T4" y="T5"/>
                </a:cxn>
              </a:cxnLst>
              <a:rect l="0" t="0" r="r" b="b"/>
              <a:pathLst>
                <a:path w="21" h="27">
                  <a:moveTo>
                    <a:pt x="21" y="0"/>
                  </a:moveTo>
                  <a:cubicBezTo>
                    <a:pt x="15" y="8"/>
                    <a:pt x="10" y="16"/>
                    <a:pt x="0" y="27"/>
                  </a:cubicBezTo>
                  <a:cubicBezTo>
                    <a:pt x="7" y="19"/>
                    <a:pt x="14" y="10"/>
                    <a:pt x="2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5" name="Freeform 70431"/>
            <p:cNvSpPr>
              <a:spLocks/>
            </p:cNvSpPr>
            <p:nvPr/>
          </p:nvSpPr>
          <p:spPr bwMode="auto">
            <a:xfrm>
              <a:off x="10031742" y="1439861"/>
              <a:ext cx="292100" cy="34925"/>
            </a:xfrm>
            <a:custGeom>
              <a:avLst/>
              <a:gdLst>
                <a:gd name="T0" fmla="*/ 0 w 26"/>
                <a:gd name="T1" fmla="*/ 1 h 3"/>
                <a:gd name="T2" fmla="*/ 4 w 26"/>
                <a:gd name="T3" fmla="*/ 3 h 3"/>
                <a:gd name="T4" fmla="*/ 26 w 26"/>
                <a:gd name="T5" fmla="*/ 3 h 3"/>
                <a:gd name="T6" fmla="*/ 0 w 26"/>
                <a:gd name="T7" fmla="*/ 1 h 3"/>
              </a:gdLst>
              <a:ahLst/>
              <a:cxnLst>
                <a:cxn ang="0">
                  <a:pos x="T0" y="T1"/>
                </a:cxn>
                <a:cxn ang="0">
                  <a:pos x="T2" y="T3"/>
                </a:cxn>
                <a:cxn ang="0">
                  <a:pos x="T4" y="T5"/>
                </a:cxn>
                <a:cxn ang="0">
                  <a:pos x="T6" y="T7"/>
                </a:cxn>
              </a:cxnLst>
              <a:rect l="0" t="0" r="r" b="b"/>
              <a:pathLst>
                <a:path w="26" h="3">
                  <a:moveTo>
                    <a:pt x="0" y="1"/>
                  </a:moveTo>
                  <a:cubicBezTo>
                    <a:pt x="4" y="3"/>
                    <a:pt x="4" y="3"/>
                    <a:pt x="4" y="3"/>
                  </a:cubicBezTo>
                  <a:cubicBezTo>
                    <a:pt x="13" y="3"/>
                    <a:pt x="17" y="2"/>
                    <a:pt x="26" y="3"/>
                  </a:cubicBezTo>
                  <a:cubicBezTo>
                    <a:pt x="14" y="0"/>
                    <a:pt x="10" y="3"/>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Freeform 70432"/>
            <p:cNvSpPr>
              <a:spLocks/>
            </p:cNvSpPr>
            <p:nvPr/>
          </p:nvSpPr>
          <p:spPr bwMode="auto">
            <a:xfrm>
              <a:off x="10031742" y="1395411"/>
              <a:ext cx="112713" cy="33338"/>
            </a:xfrm>
            <a:custGeom>
              <a:avLst/>
              <a:gdLst>
                <a:gd name="T0" fmla="*/ 2 w 10"/>
                <a:gd name="T1" fmla="*/ 3 h 3"/>
                <a:gd name="T2" fmla="*/ 10 w 10"/>
                <a:gd name="T3" fmla="*/ 2 h 3"/>
                <a:gd name="T4" fmla="*/ 8 w 10"/>
                <a:gd name="T5" fmla="*/ 0 h 3"/>
                <a:gd name="T6" fmla="*/ 2 w 10"/>
                <a:gd name="T7" fmla="*/ 3 h 3"/>
              </a:gdLst>
              <a:ahLst/>
              <a:cxnLst>
                <a:cxn ang="0">
                  <a:pos x="T0" y="T1"/>
                </a:cxn>
                <a:cxn ang="0">
                  <a:pos x="T2" y="T3"/>
                </a:cxn>
                <a:cxn ang="0">
                  <a:pos x="T4" y="T5"/>
                </a:cxn>
                <a:cxn ang="0">
                  <a:pos x="T6" y="T7"/>
                </a:cxn>
              </a:cxnLst>
              <a:rect l="0" t="0" r="r" b="b"/>
              <a:pathLst>
                <a:path w="10" h="3">
                  <a:moveTo>
                    <a:pt x="2" y="3"/>
                  </a:moveTo>
                  <a:cubicBezTo>
                    <a:pt x="8" y="3"/>
                    <a:pt x="5" y="2"/>
                    <a:pt x="10" y="2"/>
                  </a:cubicBezTo>
                  <a:cubicBezTo>
                    <a:pt x="8" y="0"/>
                    <a:pt x="8" y="0"/>
                    <a:pt x="8" y="0"/>
                  </a:cubicBezTo>
                  <a:cubicBezTo>
                    <a:pt x="9" y="2"/>
                    <a:pt x="0" y="2"/>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7" name="Freeform 70433"/>
            <p:cNvSpPr>
              <a:spLocks/>
            </p:cNvSpPr>
            <p:nvPr/>
          </p:nvSpPr>
          <p:spPr bwMode="auto">
            <a:xfrm>
              <a:off x="9604705" y="1406524"/>
              <a:ext cx="55563" cy="11113"/>
            </a:xfrm>
            <a:custGeom>
              <a:avLst/>
              <a:gdLst>
                <a:gd name="T0" fmla="*/ 35 w 35"/>
                <a:gd name="T1" fmla="*/ 0 h 7"/>
                <a:gd name="T2" fmla="*/ 0 w 35"/>
                <a:gd name="T3" fmla="*/ 0 h 7"/>
                <a:gd name="T4" fmla="*/ 28 w 35"/>
                <a:gd name="T5" fmla="*/ 7 h 7"/>
                <a:gd name="T6" fmla="*/ 35 w 35"/>
                <a:gd name="T7" fmla="*/ 0 h 7"/>
              </a:gdLst>
              <a:ahLst/>
              <a:cxnLst>
                <a:cxn ang="0">
                  <a:pos x="T0" y="T1"/>
                </a:cxn>
                <a:cxn ang="0">
                  <a:pos x="T2" y="T3"/>
                </a:cxn>
                <a:cxn ang="0">
                  <a:pos x="T4" y="T5"/>
                </a:cxn>
                <a:cxn ang="0">
                  <a:pos x="T6" y="T7"/>
                </a:cxn>
              </a:cxnLst>
              <a:rect l="0" t="0" r="r" b="b"/>
              <a:pathLst>
                <a:path w="35" h="7">
                  <a:moveTo>
                    <a:pt x="35" y="0"/>
                  </a:moveTo>
                  <a:lnTo>
                    <a:pt x="0" y="0"/>
                  </a:lnTo>
                  <a:lnTo>
                    <a:pt x="28" y="7"/>
                  </a:lnTo>
                  <a:lnTo>
                    <a:pt x="35"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Freeform 70434"/>
            <p:cNvSpPr>
              <a:spLocks/>
            </p:cNvSpPr>
            <p:nvPr/>
          </p:nvSpPr>
          <p:spPr bwMode="auto">
            <a:xfrm>
              <a:off x="9660267" y="1406524"/>
              <a:ext cx="11113" cy="0"/>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Line 70435"/>
            <p:cNvSpPr>
              <a:spLocks noChangeShapeType="1"/>
            </p:cNvSpPr>
            <p:nvPr/>
          </p:nvSpPr>
          <p:spPr bwMode="auto">
            <a:xfrm>
              <a:off x="9660267" y="1406524"/>
              <a:ext cx="111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Freeform 70436"/>
            <p:cNvSpPr>
              <a:spLocks/>
            </p:cNvSpPr>
            <p:nvPr/>
          </p:nvSpPr>
          <p:spPr bwMode="auto">
            <a:xfrm>
              <a:off x="9288792" y="1463674"/>
              <a:ext cx="57150" cy="22225"/>
            </a:xfrm>
            <a:custGeom>
              <a:avLst/>
              <a:gdLst>
                <a:gd name="T0" fmla="*/ 8 w 36"/>
                <a:gd name="T1" fmla="*/ 14 h 14"/>
                <a:gd name="T2" fmla="*/ 36 w 36"/>
                <a:gd name="T3" fmla="*/ 0 h 14"/>
                <a:gd name="T4" fmla="*/ 29 w 36"/>
                <a:gd name="T5" fmla="*/ 0 h 14"/>
                <a:gd name="T6" fmla="*/ 0 w 36"/>
                <a:gd name="T7" fmla="*/ 14 h 14"/>
                <a:gd name="T8" fmla="*/ 8 w 36"/>
                <a:gd name="T9" fmla="*/ 14 h 14"/>
              </a:gdLst>
              <a:ahLst/>
              <a:cxnLst>
                <a:cxn ang="0">
                  <a:pos x="T0" y="T1"/>
                </a:cxn>
                <a:cxn ang="0">
                  <a:pos x="T2" y="T3"/>
                </a:cxn>
                <a:cxn ang="0">
                  <a:pos x="T4" y="T5"/>
                </a:cxn>
                <a:cxn ang="0">
                  <a:pos x="T6" y="T7"/>
                </a:cxn>
                <a:cxn ang="0">
                  <a:pos x="T8" y="T9"/>
                </a:cxn>
              </a:cxnLst>
              <a:rect l="0" t="0" r="r" b="b"/>
              <a:pathLst>
                <a:path w="36" h="14">
                  <a:moveTo>
                    <a:pt x="8" y="14"/>
                  </a:moveTo>
                  <a:lnTo>
                    <a:pt x="36" y="0"/>
                  </a:lnTo>
                  <a:lnTo>
                    <a:pt x="29" y="0"/>
                  </a:lnTo>
                  <a:lnTo>
                    <a:pt x="0" y="14"/>
                  </a:lnTo>
                  <a:lnTo>
                    <a:pt x="8"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1" name="Freeform 70437"/>
            <p:cNvSpPr>
              <a:spLocks/>
            </p:cNvSpPr>
            <p:nvPr/>
          </p:nvSpPr>
          <p:spPr bwMode="auto">
            <a:xfrm>
              <a:off x="8209292" y="1992311"/>
              <a:ext cx="134938" cy="146050"/>
            </a:xfrm>
            <a:custGeom>
              <a:avLst/>
              <a:gdLst>
                <a:gd name="T0" fmla="*/ 7 w 12"/>
                <a:gd name="T1" fmla="*/ 8 h 13"/>
                <a:gd name="T2" fmla="*/ 12 w 12"/>
                <a:gd name="T3" fmla="*/ 0 h 13"/>
                <a:gd name="T4" fmla="*/ 0 w 12"/>
                <a:gd name="T5" fmla="*/ 13 h 13"/>
                <a:gd name="T6" fmla="*/ 7 w 12"/>
                <a:gd name="T7" fmla="*/ 8 h 13"/>
              </a:gdLst>
              <a:ahLst/>
              <a:cxnLst>
                <a:cxn ang="0">
                  <a:pos x="T0" y="T1"/>
                </a:cxn>
                <a:cxn ang="0">
                  <a:pos x="T2" y="T3"/>
                </a:cxn>
                <a:cxn ang="0">
                  <a:pos x="T4" y="T5"/>
                </a:cxn>
                <a:cxn ang="0">
                  <a:pos x="T6" y="T7"/>
                </a:cxn>
              </a:cxnLst>
              <a:rect l="0" t="0" r="r" b="b"/>
              <a:pathLst>
                <a:path w="12" h="13">
                  <a:moveTo>
                    <a:pt x="7" y="8"/>
                  </a:moveTo>
                  <a:cubicBezTo>
                    <a:pt x="11" y="4"/>
                    <a:pt x="9" y="3"/>
                    <a:pt x="12" y="0"/>
                  </a:cubicBezTo>
                  <a:cubicBezTo>
                    <a:pt x="7" y="5"/>
                    <a:pt x="5" y="6"/>
                    <a:pt x="0" y="13"/>
                  </a:cubicBezTo>
                  <a:cubicBezTo>
                    <a:pt x="5" y="8"/>
                    <a:pt x="6" y="7"/>
                    <a:pt x="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Freeform 70438"/>
            <p:cNvSpPr>
              <a:spLocks/>
            </p:cNvSpPr>
            <p:nvPr/>
          </p:nvSpPr>
          <p:spPr bwMode="auto">
            <a:xfrm>
              <a:off x="8344230" y="1970086"/>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0" y="2"/>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3" name="Freeform 70439"/>
            <p:cNvSpPr>
              <a:spLocks/>
            </p:cNvSpPr>
            <p:nvPr/>
          </p:nvSpPr>
          <p:spPr bwMode="auto">
            <a:xfrm>
              <a:off x="8131505" y="2171699"/>
              <a:ext cx="33338" cy="57150"/>
            </a:xfrm>
            <a:custGeom>
              <a:avLst/>
              <a:gdLst>
                <a:gd name="T0" fmla="*/ 1 w 3"/>
                <a:gd name="T1" fmla="*/ 4 h 5"/>
                <a:gd name="T2" fmla="*/ 3 w 3"/>
                <a:gd name="T3" fmla="*/ 1 h 5"/>
                <a:gd name="T4" fmla="*/ 1 w 3"/>
                <a:gd name="T5" fmla="*/ 4 h 5"/>
              </a:gdLst>
              <a:ahLst/>
              <a:cxnLst>
                <a:cxn ang="0">
                  <a:pos x="T0" y="T1"/>
                </a:cxn>
                <a:cxn ang="0">
                  <a:pos x="T2" y="T3"/>
                </a:cxn>
                <a:cxn ang="0">
                  <a:pos x="T4" y="T5"/>
                </a:cxn>
              </a:cxnLst>
              <a:rect l="0" t="0" r="r" b="b"/>
              <a:pathLst>
                <a:path w="3" h="5">
                  <a:moveTo>
                    <a:pt x="1" y="4"/>
                  </a:moveTo>
                  <a:cubicBezTo>
                    <a:pt x="1" y="4"/>
                    <a:pt x="3" y="2"/>
                    <a:pt x="3" y="1"/>
                  </a:cubicBezTo>
                  <a:cubicBezTo>
                    <a:pt x="3" y="0"/>
                    <a:pt x="0" y="5"/>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Freeform 70440"/>
            <p:cNvSpPr>
              <a:spLocks/>
            </p:cNvSpPr>
            <p:nvPr/>
          </p:nvSpPr>
          <p:spPr bwMode="auto">
            <a:xfrm>
              <a:off x="8468055" y="2105024"/>
              <a:ext cx="57150" cy="44450"/>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cubicBezTo>
                    <a:pt x="1" y="3"/>
                    <a:pt x="4" y="1"/>
                    <a:pt x="5" y="0"/>
                  </a:cubicBezTo>
                  <a:cubicBezTo>
                    <a:pt x="3" y="1"/>
                    <a:pt x="1" y="1"/>
                    <a:pt x="0"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5" name="Freeform 70441"/>
            <p:cNvSpPr>
              <a:spLocks/>
            </p:cNvSpPr>
            <p:nvPr/>
          </p:nvSpPr>
          <p:spPr bwMode="auto">
            <a:xfrm>
              <a:off x="8052130" y="2363786"/>
              <a:ext cx="33338" cy="55563"/>
            </a:xfrm>
            <a:custGeom>
              <a:avLst/>
              <a:gdLst>
                <a:gd name="T0" fmla="*/ 0 w 3"/>
                <a:gd name="T1" fmla="*/ 5 h 5"/>
                <a:gd name="T2" fmla="*/ 3 w 3"/>
                <a:gd name="T3" fmla="*/ 4 h 5"/>
                <a:gd name="T4" fmla="*/ 0 w 3"/>
                <a:gd name="T5" fmla="*/ 5 h 5"/>
              </a:gdLst>
              <a:ahLst/>
              <a:cxnLst>
                <a:cxn ang="0">
                  <a:pos x="T0" y="T1"/>
                </a:cxn>
                <a:cxn ang="0">
                  <a:pos x="T2" y="T3"/>
                </a:cxn>
                <a:cxn ang="0">
                  <a:pos x="T4" y="T5"/>
                </a:cxn>
              </a:cxnLst>
              <a:rect l="0" t="0" r="r" b="b"/>
              <a:pathLst>
                <a:path w="3" h="5">
                  <a:moveTo>
                    <a:pt x="0" y="5"/>
                  </a:moveTo>
                  <a:cubicBezTo>
                    <a:pt x="1" y="4"/>
                    <a:pt x="2" y="3"/>
                    <a:pt x="3" y="4"/>
                  </a:cubicBezTo>
                  <a:cubicBezTo>
                    <a:pt x="3" y="2"/>
                    <a:pt x="3" y="0"/>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6" name="Freeform 70442"/>
            <p:cNvSpPr>
              <a:spLocks/>
            </p:cNvSpPr>
            <p:nvPr/>
          </p:nvSpPr>
          <p:spPr bwMode="auto">
            <a:xfrm>
              <a:off x="8388680" y="2193924"/>
              <a:ext cx="34925" cy="46038"/>
            </a:xfrm>
            <a:custGeom>
              <a:avLst/>
              <a:gdLst>
                <a:gd name="T0" fmla="*/ 22 w 22"/>
                <a:gd name="T1" fmla="*/ 0 h 29"/>
                <a:gd name="T2" fmla="*/ 0 w 22"/>
                <a:gd name="T3" fmla="*/ 29 h 29"/>
                <a:gd name="T4" fmla="*/ 0 w 22"/>
                <a:gd name="T5" fmla="*/ 22 h 29"/>
                <a:gd name="T6" fmla="*/ 22 w 22"/>
                <a:gd name="T7" fmla="*/ 0 h 29"/>
              </a:gdLst>
              <a:ahLst/>
              <a:cxnLst>
                <a:cxn ang="0">
                  <a:pos x="T0" y="T1"/>
                </a:cxn>
                <a:cxn ang="0">
                  <a:pos x="T2" y="T3"/>
                </a:cxn>
                <a:cxn ang="0">
                  <a:pos x="T4" y="T5"/>
                </a:cxn>
                <a:cxn ang="0">
                  <a:pos x="T6" y="T7"/>
                </a:cxn>
              </a:cxnLst>
              <a:rect l="0" t="0" r="r" b="b"/>
              <a:pathLst>
                <a:path w="22" h="29">
                  <a:moveTo>
                    <a:pt x="22" y="0"/>
                  </a:moveTo>
                  <a:lnTo>
                    <a:pt x="0" y="29"/>
                  </a:lnTo>
                  <a:lnTo>
                    <a:pt x="0" y="22"/>
                  </a:lnTo>
                  <a:lnTo>
                    <a:pt x="2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Freeform 70443"/>
            <p:cNvSpPr>
              <a:spLocks/>
            </p:cNvSpPr>
            <p:nvPr/>
          </p:nvSpPr>
          <p:spPr bwMode="auto">
            <a:xfrm>
              <a:off x="7725105" y="3127374"/>
              <a:ext cx="11113" cy="68263"/>
            </a:xfrm>
            <a:custGeom>
              <a:avLst/>
              <a:gdLst>
                <a:gd name="T0" fmla="*/ 1 w 1"/>
                <a:gd name="T1" fmla="*/ 4 h 6"/>
                <a:gd name="T2" fmla="*/ 1 w 1"/>
                <a:gd name="T3" fmla="*/ 0 h 6"/>
                <a:gd name="T4" fmla="*/ 0 w 1"/>
                <a:gd name="T5" fmla="*/ 4 h 6"/>
                <a:gd name="T6" fmla="*/ 1 w 1"/>
                <a:gd name="T7" fmla="*/ 4 h 6"/>
              </a:gdLst>
              <a:ahLst/>
              <a:cxnLst>
                <a:cxn ang="0">
                  <a:pos x="T0" y="T1"/>
                </a:cxn>
                <a:cxn ang="0">
                  <a:pos x="T2" y="T3"/>
                </a:cxn>
                <a:cxn ang="0">
                  <a:pos x="T4" y="T5"/>
                </a:cxn>
                <a:cxn ang="0">
                  <a:pos x="T6" y="T7"/>
                </a:cxn>
              </a:cxnLst>
              <a:rect l="0" t="0" r="r" b="b"/>
              <a:pathLst>
                <a:path w="1" h="6">
                  <a:moveTo>
                    <a:pt x="1" y="4"/>
                  </a:moveTo>
                  <a:cubicBezTo>
                    <a:pt x="1" y="0"/>
                    <a:pt x="1" y="0"/>
                    <a:pt x="1" y="0"/>
                  </a:cubicBezTo>
                  <a:cubicBezTo>
                    <a:pt x="0" y="4"/>
                    <a:pt x="0" y="4"/>
                    <a:pt x="0" y="4"/>
                  </a:cubicBezTo>
                  <a:cubicBezTo>
                    <a:pt x="0" y="3"/>
                    <a:pt x="1" y="6"/>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Freeform 70444"/>
            <p:cNvSpPr>
              <a:spLocks/>
            </p:cNvSpPr>
            <p:nvPr/>
          </p:nvSpPr>
          <p:spPr bwMode="auto">
            <a:xfrm>
              <a:off x="7725105" y="3173411"/>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Freeform 70445"/>
            <p:cNvSpPr>
              <a:spLocks/>
            </p:cNvSpPr>
            <p:nvPr/>
          </p:nvSpPr>
          <p:spPr bwMode="auto">
            <a:xfrm>
              <a:off x="7736217" y="3375024"/>
              <a:ext cx="0" cy="68263"/>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5"/>
                    <a:pt x="0" y="5"/>
                    <a:pt x="0" y="5"/>
                  </a:cubicBezTo>
                  <a:cubicBezTo>
                    <a:pt x="0" y="3"/>
                    <a:pt x="0" y="1"/>
                    <a:pt x="0" y="0"/>
                  </a:cubicBezTo>
                  <a:cubicBezTo>
                    <a:pt x="0" y="2"/>
                    <a:pt x="0" y="4"/>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0" name="Freeform 70446"/>
            <p:cNvSpPr>
              <a:spLocks/>
            </p:cNvSpPr>
            <p:nvPr/>
          </p:nvSpPr>
          <p:spPr bwMode="auto">
            <a:xfrm>
              <a:off x="7702880" y="3724274"/>
              <a:ext cx="22225" cy="57150"/>
            </a:xfrm>
            <a:custGeom>
              <a:avLst/>
              <a:gdLst>
                <a:gd name="T0" fmla="*/ 0 w 2"/>
                <a:gd name="T1" fmla="*/ 1 h 5"/>
                <a:gd name="T2" fmla="*/ 2 w 2"/>
                <a:gd name="T3" fmla="*/ 5 h 5"/>
                <a:gd name="T4" fmla="*/ 2 w 2"/>
                <a:gd name="T5" fmla="*/ 4 h 5"/>
                <a:gd name="T6" fmla="*/ 1 w 2"/>
                <a:gd name="T7" fmla="*/ 0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2"/>
                    <a:pt x="1" y="4"/>
                    <a:pt x="2" y="5"/>
                  </a:cubicBezTo>
                  <a:cubicBezTo>
                    <a:pt x="2" y="4"/>
                    <a:pt x="2" y="4"/>
                    <a:pt x="2" y="4"/>
                  </a:cubicBezTo>
                  <a:cubicBezTo>
                    <a:pt x="1" y="3"/>
                    <a:pt x="1" y="1"/>
                    <a:pt x="1" y="0"/>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Freeform 70447"/>
            <p:cNvSpPr>
              <a:spLocks/>
            </p:cNvSpPr>
            <p:nvPr/>
          </p:nvSpPr>
          <p:spPr bwMode="auto">
            <a:xfrm>
              <a:off x="9018917" y="5457824"/>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70448"/>
            <p:cNvSpPr>
              <a:spLocks/>
            </p:cNvSpPr>
            <p:nvPr/>
          </p:nvSpPr>
          <p:spPr bwMode="auto">
            <a:xfrm>
              <a:off x="8512505" y="5221286"/>
              <a:ext cx="1406525" cy="482600"/>
            </a:xfrm>
            <a:custGeom>
              <a:avLst/>
              <a:gdLst>
                <a:gd name="T0" fmla="*/ 110 w 125"/>
                <a:gd name="T1" fmla="*/ 40 h 43"/>
                <a:gd name="T2" fmla="*/ 119 w 125"/>
                <a:gd name="T3" fmla="*/ 40 h 43"/>
                <a:gd name="T4" fmla="*/ 117 w 125"/>
                <a:gd name="T5" fmla="*/ 38 h 43"/>
                <a:gd name="T6" fmla="*/ 97 w 125"/>
                <a:gd name="T7" fmla="*/ 38 h 43"/>
                <a:gd name="T8" fmla="*/ 95 w 125"/>
                <a:gd name="T9" fmla="*/ 36 h 43"/>
                <a:gd name="T10" fmla="*/ 96 w 125"/>
                <a:gd name="T11" fmla="*/ 36 h 43"/>
                <a:gd name="T12" fmla="*/ 83 w 125"/>
                <a:gd name="T13" fmla="*/ 35 h 43"/>
                <a:gd name="T14" fmla="*/ 83 w 125"/>
                <a:gd name="T15" fmla="*/ 33 h 43"/>
                <a:gd name="T16" fmla="*/ 67 w 125"/>
                <a:gd name="T17" fmla="*/ 30 h 43"/>
                <a:gd name="T18" fmla="*/ 67 w 125"/>
                <a:gd name="T19" fmla="*/ 30 h 43"/>
                <a:gd name="T20" fmla="*/ 46 w 125"/>
                <a:gd name="T21" fmla="*/ 23 h 43"/>
                <a:gd name="T22" fmla="*/ 53 w 125"/>
                <a:gd name="T23" fmla="*/ 24 h 43"/>
                <a:gd name="T24" fmla="*/ 43 w 125"/>
                <a:gd name="T25" fmla="*/ 21 h 43"/>
                <a:gd name="T26" fmla="*/ 45 w 125"/>
                <a:gd name="T27" fmla="*/ 21 h 43"/>
                <a:gd name="T28" fmla="*/ 29 w 125"/>
                <a:gd name="T29" fmla="*/ 15 h 43"/>
                <a:gd name="T30" fmla="*/ 30 w 125"/>
                <a:gd name="T31" fmla="*/ 18 h 43"/>
                <a:gd name="T32" fmla="*/ 22 w 125"/>
                <a:gd name="T33" fmla="*/ 12 h 43"/>
                <a:gd name="T34" fmla="*/ 25 w 125"/>
                <a:gd name="T35" fmla="*/ 13 h 43"/>
                <a:gd name="T36" fmla="*/ 18 w 125"/>
                <a:gd name="T37" fmla="*/ 11 h 43"/>
                <a:gd name="T38" fmla="*/ 29 w 125"/>
                <a:gd name="T39" fmla="*/ 13 h 43"/>
                <a:gd name="T40" fmla="*/ 12 w 125"/>
                <a:gd name="T41" fmla="*/ 4 h 43"/>
                <a:gd name="T42" fmla="*/ 16 w 125"/>
                <a:gd name="T43" fmla="*/ 8 h 43"/>
                <a:gd name="T44" fmla="*/ 4 w 125"/>
                <a:gd name="T45" fmla="*/ 1 h 43"/>
                <a:gd name="T46" fmla="*/ 2 w 125"/>
                <a:gd name="T47" fmla="*/ 1 h 43"/>
                <a:gd name="T48" fmla="*/ 1 w 125"/>
                <a:gd name="T49" fmla="*/ 1 h 43"/>
                <a:gd name="T50" fmla="*/ 0 w 125"/>
                <a:gd name="T51" fmla="*/ 0 h 43"/>
                <a:gd name="T52" fmla="*/ 1 w 125"/>
                <a:gd name="T53" fmla="*/ 1 h 43"/>
                <a:gd name="T54" fmla="*/ 1 w 125"/>
                <a:gd name="T55" fmla="*/ 2 h 43"/>
                <a:gd name="T56" fmla="*/ 10 w 125"/>
                <a:gd name="T57" fmla="*/ 10 h 43"/>
                <a:gd name="T58" fmla="*/ 24 w 125"/>
                <a:gd name="T59" fmla="*/ 17 h 43"/>
                <a:gd name="T60" fmla="*/ 28 w 125"/>
                <a:gd name="T61" fmla="*/ 19 h 43"/>
                <a:gd name="T62" fmla="*/ 29 w 125"/>
                <a:gd name="T63" fmla="*/ 20 h 43"/>
                <a:gd name="T64" fmla="*/ 26 w 125"/>
                <a:gd name="T65" fmla="*/ 19 h 43"/>
                <a:gd name="T66" fmla="*/ 35 w 125"/>
                <a:gd name="T67" fmla="*/ 23 h 43"/>
                <a:gd name="T68" fmla="*/ 50 w 125"/>
                <a:gd name="T69" fmla="*/ 29 h 43"/>
                <a:gd name="T70" fmla="*/ 52 w 125"/>
                <a:gd name="T71" fmla="*/ 30 h 43"/>
                <a:gd name="T72" fmla="*/ 52 w 125"/>
                <a:gd name="T73" fmla="*/ 30 h 43"/>
                <a:gd name="T74" fmla="*/ 125 w 125"/>
                <a:gd name="T75" fmla="*/ 43 h 43"/>
                <a:gd name="T76" fmla="*/ 115 w 125"/>
                <a:gd name="T77" fmla="*/ 42 h 43"/>
                <a:gd name="T78" fmla="*/ 110 w 125"/>
                <a:gd name="T79"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43">
                  <a:moveTo>
                    <a:pt x="110" y="40"/>
                  </a:moveTo>
                  <a:cubicBezTo>
                    <a:pt x="113" y="39"/>
                    <a:pt x="116" y="40"/>
                    <a:pt x="119" y="40"/>
                  </a:cubicBezTo>
                  <a:cubicBezTo>
                    <a:pt x="119" y="39"/>
                    <a:pt x="116" y="38"/>
                    <a:pt x="117" y="38"/>
                  </a:cubicBezTo>
                  <a:cubicBezTo>
                    <a:pt x="108" y="36"/>
                    <a:pt x="106" y="40"/>
                    <a:pt x="97" y="38"/>
                  </a:cubicBezTo>
                  <a:cubicBezTo>
                    <a:pt x="98" y="37"/>
                    <a:pt x="100" y="37"/>
                    <a:pt x="95" y="36"/>
                  </a:cubicBezTo>
                  <a:cubicBezTo>
                    <a:pt x="96" y="36"/>
                    <a:pt x="96" y="36"/>
                    <a:pt x="96" y="36"/>
                  </a:cubicBezTo>
                  <a:cubicBezTo>
                    <a:pt x="87" y="36"/>
                    <a:pt x="89" y="33"/>
                    <a:pt x="83" y="35"/>
                  </a:cubicBezTo>
                  <a:cubicBezTo>
                    <a:pt x="83" y="33"/>
                    <a:pt x="83" y="33"/>
                    <a:pt x="83" y="33"/>
                  </a:cubicBezTo>
                  <a:cubicBezTo>
                    <a:pt x="79" y="33"/>
                    <a:pt x="71" y="31"/>
                    <a:pt x="67" y="30"/>
                  </a:cubicBezTo>
                  <a:cubicBezTo>
                    <a:pt x="67" y="30"/>
                    <a:pt x="67" y="30"/>
                    <a:pt x="67" y="30"/>
                  </a:cubicBezTo>
                  <a:cubicBezTo>
                    <a:pt x="54" y="27"/>
                    <a:pt x="60" y="28"/>
                    <a:pt x="46" y="23"/>
                  </a:cubicBezTo>
                  <a:cubicBezTo>
                    <a:pt x="48" y="24"/>
                    <a:pt x="50" y="24"/>
                    <a:pt x="53" y="24"/>
                  </a:cubicBezTo>
                  <a:cubicBezTo>
                    <a:pt x="48" y="22"/>
                    <a:pt x="47" y="23"/>
                    <a:pt x="43" y="21"/>
                  </a:cubicBezTo>
                  <a:cubicBezTo>
                    <a:pt x="44" y="21"/>
                    <a:pt x="43" y="20"/>
                    <a:pt x="45" y="21"/>
                  </a:cubicBezTo>
                  <a:cubicBezTo>
                    <a:pt x="40" y="19"/>
                    <a:pt x="35" y="17"/>
                    <a:pt x="29" y="15"/>
                  </a:cubicBezTo>
                  <a:cubicBezTo>
                    <a:pt x="25" y="14"/>
                    <a:pt x="30" y="17"/>
                    <a:pt x="30" y="18"/>
                  </a:cubicBezTo>
                  <a:cubicBezTo>
                    <a:pt x="28" y="17"/>
                    <a:pt x="22" y="13"/>
                    <a:pt x="22" y="12"/>
                  </a:cubicBezTo>
                  <a:cubicBezTo>
                    <a:pt x="23" y="13"/>
                    <a:pt x="27" y="14"/>
                    <a:pt x="25" y="13"/>
                  </a:cubicBezTo>
                  <a:cubicBezTo>
                    <a:pt x="23" y="12"/>
                    <a:pt x="20" y="12"/>
                    <a:pt x="18" y="11"/>
                  </a:cubicBezTo>
                  <a:cubicBezTo>
                    <a:pt x="12" y="6"/>
                    <a:pt x="25" y="12"/>
                    <a:pt x="29" y="13"/>
                  </a:cubicBezTo>
                  <a:cubicBezTo>
                    <a:pt x="22" y="9"/>
                    <a:pt x="19" y="9"/>
                    <a:pt x="12" y="4"/>
                  </a:cubicBezTo>
                  <a:cubicBezTo>
                    <a:pt x="14" y="5"/>
                    <a:pt x="15" y="7"/>
                    <a:pt x="16" y="8"/>
                  </a:cubicBezTo>
                  <a:cubicBezTo>
                    <a:pt x="15" y="9"/>
                    <a:pt x="9" y="4"/>
                    <a:pt x="4" y="1"/>
                  </a:cubicBezTo>
                  <a:cubicBezTo>
                    <a:pt x="7" y="3"/>
                    <a:pt x="5" y="3"/>
                    <a:pt x="2" y="1"/>
                  </a:cubicBezTo>
                  <a:cubicBezTo>
                    <a:pt x="2" y="1"/>
                    <a:pt x="1" y="1"/>
                    <a:pt x="1" y="1"/>
                  </a:cubicBezTo>
                  <a:cubicBezTo>
                    <a:pt x="0" y="0"/>
                    <a:pt x="0" y="0"/>
                    <a:pt x="0" y="0"/>
                  </a:cubicBezTo>
                  <a:cubicBezTo>
                    <a:pt x="1" y="1"/>
                    <a:pt x="1" y="1"/>
                    <a:pt x="1" y="1"/>
                  </a:cubicBezTo>
                  <a:cubicBezTo>
                    <a:pt x="1" y="1"/>
                    <a:pt x="1" y="1"/>
                    <a:pt x="1" y="2"/>
                  </a:cubicBezTo>
                  <a:cubicBezTo>
                    <a:pt x="5" y="5"/>
                    <a:pt x="7" y="8"/>
                    <a:pt x="10" y="10"/>
                  </a:cubicBezTo>
                  <a:cubicBezTo>
                    <a:pt x="9" y="6"/>
                    <a:pt x="20" y="15"/>
                    <a:pt x="24" y="17"/>
                  </a:cubicBezTo>
                  <a:cubicBezTo>
                    <a:pt x="28" y="19"/>
                    <a:pt x="28" y="19"/>
                    <a:pt x="28" y="19"/>
                  </a:cubicBezTo>
                  <a:cubicBezTo>
                    <a:pt x="29" y="20"/>
                    <a:pt x="29" y="20"/>
                    <a:pt x="29" y="20"/>
                  </a:cubicBezTo>
                  <a:cubicBezTo>
                    <a:pt x="30" y="20"/>
                    <a:pt x="29" y="20"/>
                    <a:pt x="26" y="19"/>
                  </a:cubicBezTo>
                  <a:cubicBezTo>
                    <a:pt x="29" y="20"/>
                    <a:pt x="35" y="24"/>
                    <a:pt x="35" y="23"/>
                  </a:cubicBezTo>
                  <a:cubicBezTo>
                    <a:pt x="40" y="25"/>
                    <a:pt x="45" y="27"/>
                    <a:pt x="50" y="29"/>
                  </a:cubicBezTo>
                  <a:cubicBezTo>
                    <a:pt x="51" y="30"/>
                    <a:pt x="51" y="30"/>
                    <a:pt x="52" y="30"/>
                  </a:cubicBezTo>
                  <a:cubicBezTo>
                    <a:pt x="52" y="30"/>
                    <a:pt x="52" y="30"/>
                    <a:pt x="52" y="30"/>
                  </a:cubicBezTo>
                  <a:cubicBezTo>
                    <a:pt x="76" y="39"/>
                    <a:pt x="100" y="43"/>
                    <a:pt x="125" y="43"/>
                  </a:cubicBezTo>
                  <a:cubicBezTo>
                    <a:pt x="121" y="43"/>
                    <a:pt x="118" y="42"/>
                    <a:pt x="115" y="42"/>
                  </a:cubicBezTo>
                  <a:cubicBezTo>
                    <a:pt x="120" y="40"/>
                    <a:pt x="108" y="41"/>
                    <a:pt x="110" y="4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5" name="Freeform 70449"/>
            <p:cNvSpPr>
              <a:spLocks/>
            </p:cNvSpPr>
            <p:nvPr/>
          </p:nvSpPr>
          <p:spPr bwMode="auto">
            <a:xfrm>
              <a:off x="8614105" y="5243511"/>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1"/>
                    <a:pt x="1" y="1"/>
                    <a:pt x="0" y="0"/>
                  </a:cubicBezTo>
                  <a:cubicBezTo>
                    <a:pt x="1" y="1"/>
                    <a:pt x="2" y="1"/>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6" name="Freeform 70450"/>
            <p:cNvSpPr>
              <a:spLocks/>
            </p:cNvSpPr>
            <p:nvPr/>
          </p:nvSpPr>
          <p:spPr bwMode="auto">
            <a:xfrm>
              <a:off x="9919030" y="5703886"/>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7" name="Freeform 70451"/>
            <p:cNvSpPr>
              <a:spLocks/>
            </p:cNvSpPr>
            <p:nvPr/>
          </p:nvSpPr>
          <p:spPr bwMode="auto">
            <a:xfrm>
              <a:off x="8366455" y="5097461"/>
              <a:ext cx="112713" cy="77788"/>
            </a:xfrm>
            <a:custGeom>
              <a:avLst/>
              <a:gdLst>
                <a:gd name="T0" fmla="*/ 10 w 10"/>
                <a:gd name="T1" fmla="*/ 7 h 7"/>
                <a:gd name="T2" fmla="*/ 3 w 10"/>
                <a:gd name="T3" fmla="*/ 1 h 7"/>
                <a:gd name="T4" fmla="*/ 0 w 10"/>
                <a:gd name="T5" fmla="*/ 0 h 7"/>
                <a:gd name="T6" fmla="*/ 8 w 10"/>
                <a:gd name="T7" fmla="*/ 7 h 7"/>
                <a:gd name="T8" fmla="*/ 10 w 10"/>
                <a:gd name="T9" fmla="*/ 7 h 7"/>
              </a:gdLst>
              <a:ahLst/>
              <a:cxnLst>
                <a:cxn ang="0">
                  <a:pos x="T0" y="T1"/>
                </a:cxn>
                <a:cxn ang="0">
                  <a:pos x="T2" y="T3"/>
                </a:cxn>
                <a:cxn ang="0">
                  <a:pos x="T4" y="T5"/>
                </a:cxn>
                <a:cxn ang="0">
                  <a:pos x="T6" y="T7"/>
                </a:cxn>
                <a:cxn ang="0">
                  <a:pos x="T8" y="T9"/>
                </a:cxn>
              </a:cxnLst>
              <a:rect l="0" t="0" r="r" b="b"/>
              <a:pathLst>
                <a:path w="10" h="7">
                  <a:moveTo>
                    <a:pt x="10" y="7"/>
                  </a:moveTo>
                  <a:cubicBezTo>
                    <a:pt x="8" y="5"/>
                    <a:pt x="5" y="3"/>
                    <a:pt x="3" y="1"/>
                  </a:cubicBezTo>
                  <a:cubicBezTo>
                    <a:pt x="5" y="3"/>
                    <a:pt x="1" y="0"/>
                    <a:pt x="0" y="0"/>
                  </a:cubicBezTo>
                  <a:cubicBezTo>
                    <a:pt x="3" y="2"/>
                    <a:pt x="6" y="5"/>
                    <a:pt x="8" y="7"/>
                  </a:cubicBezTo>
                  <a:cubicBezTo>
                    <a:pt x="9" y="7"/>
                    <a:pt x="10" y="7"/>
                    <a:pt x="10"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Freeform 70452"/>
            <p:cNvSpPr>
              <a:spLocks/>
            </p:cNvSpPr>
            <p:nvPr/>
          </p:nvSpPr>
          <p:spPr bwMode="auto">
            <a:xfrm>
              <a:off x="8456942" y="5175249"/>
              <a:ext cx="55563" cy="46038"/>
            </a:xfrm>
            <a:custGeom>
              <a:avLst/>
              <a:gdLst>
                <a:gd name="T0" fmla="*/ 2 w 5"/>
                <a:gd name="T1" fmla="*/ 3 h 4"/>
                <a:gd name="T2" fmla="*/ 5 w 5"/>
                <a:gd name="T3" fmla="*/ 4 h 4"/>
                <a:gd name="T4" fmla="*/ 0 w 5"/>
                <a:gd name="T5" fmla="*/ 0 h 4"/>
                <a:gd name="T6" fmla="*/ 2 w 5"/>
                <a:gd name="T7" fmla="*/ 3 h 4"/>
              </a:gdLst>
              <a:ahLst/>
              <a:cxnLst>
                <a:cxn ang="0">
                  <a:pos x="T0" y="T1"/>
                </a:cxn>
                <a:cxn ang="0">
                  <a:pos x="T2" y="T3"/>
                </a:cxn>
                <a:cxn ang="0">
                  <a:pos x="T4" y="T5"/>
                </a:cxn>
                <a:cxn ang="0">
                  <a:pos x="T6" y="T7"/>
                </a:cxn>
              </a:cxnLst>
              <a:rect l="0" t="0" r="r" b="b"/>
              <a:pathLst>
                <a:path w="5" h="4">
                  <a:moveTo>
                    <a:pt x="2" y="3"/>
                  </a:moveTo>
                  <a:cubicBezTo>
                    <a:pt x="3" y="3"/>
                    <a:pt x="4" y="4"/>
                    <a:pt x="5" y="4"/>
                  </a:cubicBezTo>
                  <a:cubicBezTo>
                    <a:pt x="4" y="3"/>
                    <a:pt x="2" y="2"/>
                    <a:pt x="0" y="0"/>
                  </a:cubicBezTo>
                  <a:cubicBezTo>
                    <a:pt x="0" y="1"/>
                    <a:pt x="1" y="1"/>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9" name="Freeform 70453"/>
            <p:cNvSpPr>
              <a:spLocks/>
            </p:cNvSpPr>
            <p:nvPr/>
          </p:nvSpPr>
          <p:spPr bwMode="auto">
            <a:xfrm>
              <a:off x="10392105" y="5568949"/>
              <a:ext cx="22225" cy="12700"/>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0" name="Freeform 70454"/>
            <p:cNvSpPr>
              <a:spLocks/>
            </p:cNvSpPr>
            <p:nvPr/>
          </p:nvSpPr>
          <p:spPr bwMode="auto">
            <a:xfrm>
              <a:off x="9841242" y="5491161"/>
              <a:ext cx="933450" cy="201613"/>
            </a:xfrm>
            <a:custGeom>
              <a:avLst/>
              <a:gdLst>
                <a:gd name="T0" fmla="*/ 77 w 83"/>
                <a:gd name="T1" fmla="*/ 0 h 18"/>
                <a:gd name="T2" fmla="*/ 57 w 83"/>
                <a:gd name="T3" fmla="*/ 7 h 18"/>
                <a:gd name="T4" fmla="*/ 56 w 83"/>
                <a:gd name="T5" fmla="*/ 7 h 18"/>
                <a:gd name="T6" fmla="*/ 52 w 83"/>
                <a:gd name="T7" fmla="*/ 10 h 18"/>
                <a:gd name="T8" fmla="*/ 56 w 83"/>
                <a:gd name="T9" fmla="*/ 9 h 18"/>
                <a:gd name="T10" fmla="*/ 33 w 83"/>
                <a:gd name="T11" fmla="*/ 14 h 18"/>
                <a:gd name="T12" fmla="*/ 50 w 83"/>
                <a:gd name="T13" fmla="*/ 10 h 18"/>
                <a:gd name="T14" fmla="*/ 49 w 83"/>
                <a:gd name="T15" fmla="*/ 8 h 18"/>
                <a:gd name="T16" fmla="*/ 8 w 83"/>
                <a:gd name="T17" fmla="*/ 15 h 18"/>
                <a:gd name="T18" fmla="*/ 3 w 83"/>
                <a:gd name="T19" fmla="*/ 18 h 18"/>
                <a:gd name="T20" fmla="*/ 10 w 83"/>
                <a:gd name="T21" fmla="*/ 17 h 18"/>
                <a:gd name="T22" fmla="*/ 9 w 83"/>
                <a:gd name="T23" fmla="*/ 18 h 18"/>
                <a:gd name="T24" fmla="*/ 17 w 83"/>
                <a:gd name="T25" fmla="*/ 17 h 18"/>
                <a:gd name="T26" fmla="*/ 15 w 83"/>
                <a:gd name="T27" fmla="*/ 16 h 18"/>
                <a:gd name="T28" fmla="*/ 26 w 83"/>
                <a:gd name="T29" fmla="*/ 17 h 18"/>
                <a:gd name="T30" fmla="*/ 38 w 83"/>
                <a:gd name="T31" fmla="*/ 15 h 18"/>
                <a:gd name="T32" fmla="*/ 37 w 83"/>
                <a:gd name="T33" fmla="*/ 15 h 18"/>
                <a:gd name="T34" fmla="*/ 39 w 83"/>
                <a:gd name="T35" fmla="*/ 15 h 18"/>
                <a:gd name="T36" fmla="*/ 77 w 83"/>
                <a:gd name="T37" fmla="*/ 3 h 18"/>
                <a:gd name="T38" fmla="*/ 77 w 83"/>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18">
                  <a:moveTo>
                    <a:pt x="77" y="0"/>
                  </a:moveTo>
                  <a:cubicBezTo>
                    <a:pt x="70" y="3"/>
                    <a:pt x="58" y="5"/>
                    <a:pt x="57" y="7"/>
                  </a:cubicBezTo>
                  <a:cubicBezTo>
                    <a:pt x="57" y="7"/>
                    <a:pt x="57" y="7"/>
                    <a:pt x="56" y="7"/>
                  </a:cubicBezTo>
                  <a:cubicBezTo>
                    <a:pt x="52" y="10"/>
                    <a:pt x="52" y="10"/>
                    <a:pt x="52" y="10"/>
                  </a:cubicBezTo>
                  <a:cubicBezTo>
                    <a:pt x="56" y="9"/>
                    <a:pt x="56" y="9"/>
                    <a:pt x="56" y="9"/>
                  </a:cubicBezTo>
                  <a:cubicBezTo>
                    <a:pt x="52" y="12"/>
                    <a:pt x="36" y="15"/>
                    <a:pt x="33" y="14"/>
                  </a:cubicBezTo>
                  <a:cubicBezTo>
                    <a:pt x="42" y="12"/>
                    <a:pt x="37" y="11"/>
                    <a:pt x="50" y="10"/>
                  </a:cubicBezTo>
                  <a:cubicBezTo>
                    <a:pt x="49" y="9"/>
                    <a:pt x="47" y="9"/>
                    <a:pt x="49" y="8"/>
                  </a:cubicBezTo>
                  <a:cubicBezTo>
                    <a:pt x="35" y="12"/>
                    <a:pt x="22" y="13"/>
                    <a:pt x="8" y="15"/>
                  </a:cubicBezTo>
                  <a:cubicBezTo>
                    <a:pt x="19" y="16"/>
                    <a:pt x="0" y="16"/>
                    <a:pt x="3" y="18"/>
                  </a:cubicBezTo>
                  <a:cubicBezTo>
                    <a:pt x="10" y="17"/>
                    <a:pt x="10" y="17"/>
                    <a:pt x="10" y="17"/>
                  </a:cubicBezTo>
                  <a:cubicBezTo>
                    <a:pt x="9" y="18"/>
                    <a:pt x="9" y="18"/>
                    <a:pt x="9" y="18"/>
                  </a:cubicBezTo>
                  <a:cubicBezTo>
                    <a:pt x="12" y="18"/>
                    <a:pt x="15" y="18"/>
                    <a:pt x="17" y="17"/>
                  </a:cubicBezTo>
                  <a:cubicBezTo>
                    <a:pt x="16" y="16"/>
                    <a:pt x="14" y="17"/>
                    <a:pt x="15" y="16"/>
                  </a:cubicBezTo>
                  <a:cubicBezTo>
                    <a:pt x="25" y="15"/>
                    <a:pt x="18" y="17"/>
                    <a:pt x="26" y="17"/>
                  </a:cubicBezTo>
                  <a:cubicBezTo>
                    <a:pt x="30" y="16"/>
                    <a:pt x="34" y="16"/>
                    <a:pt x="38" y="15"/>
                  </a:cubicBezTo>
                  <a:cubicBezTo>
                    <a:pt x="37" y="15"/>
                    <a:pt x="37" y="15"/>
                    <a:pt x="37" y="15"/>
                  </a:cubicBezTo>
                  <a:cubicBezTo>
                    <a:pt x="38" y="15"/>
                    <a:pt x="38" y="15"/>
                    <a:pt x="39" y="15"/>
                  </a:cubicBezTo>
                  <a:cubicBezTo>
                    <a:pt x="52" y="12"/>
                    <a:pt x="64" y="8"/>
                    <a:pt x="77" y="3"/>
                  </a:cubicBezTo>
                  <a:cubicBezTo>
                    <a:pt x="83" y="0"/>
                    <a:pt x="72" y="3"/>
                    <a:pt x="7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1" name="Freeform 70455"/>
            <p:cNvSpPr>
              <a:spLocks/>
            </p:cNvSpPr>
            <p:nvPr/>
          </p:nvSpPr>
          <p:spPr bwMode="auto">
            <a:xfrm>
              <a:off x="11382705" y="5018086"/>
              <a:ext cx="0" cy="1111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70456"/>
            <p:cNvSpPr>
              <a:spLocks/>
            </p:cNvSpPr>
            <p:nvPr/>
          </p:nvSpPr>
          <p:spPr bwMode="auto">
            <a:xfrm>
              <a:off x="11303330" y="5029199"/>
              <a:ext cx="79375" cy="101600"/>
            </a:xfrm>
            <a:custGeom>
              <a:avLst/>
              <a:gdLst>
                <a:gd name="T0" fmla="*/ 3 w 7"/>
                <a:gd name="T1" fmla="*/ 4 h 9"/>
                <a:gd name="T2" fmla="*/ 3 w 7"/>
                <a:gd name="T3" fmla="*/ 3 h 9"/>
                <a:gd name="T4" fmla="*/ 0 w 7"/>
                <a:gd name="T5" fmla="*/ 9 h 9"/>
                <a:gd name="T6" fmla="*/ 7 w 7"/>
                <a:gd name="T7" fmla="*/ 1 h 9"/>
                <a:gd name="T8" fmla="*/ 7 w 7"/>
                <a:gd name="T9" fmla="*/ 0 h 9"/>
                <a:gd name="T10" fmla="*/ 3 w 7"/>
                <a:gd name="T11" fmla="*/ 4 h 9"/>
              </a:gdLst>
              <a:ahLst/>
              <a:cxnLst>
                <a:cxn ang="0">
                  <a:pos x="T0" y="T1"/>
                </a:cxn>
                <a:cxn ang="0">
                  <a:pos x="T2" y="T3"/>
                </a:cxn>
                <a:cxn ang="0">
                  <a:pos x="T4" y="T5"/>
                </a:cxn>
                <a:cxn ang="0">
                  <a:pos x="T6" y="T7"/>
                </a:cxn>
                <a:cxn ang="0">
                  <a:pos x="T8" y="T9"/>
                </a:cxn>
                <a:cxn ang="0">
                  <a:pos x="T10" y="T11"/>
                </a:cxn>
              </a:cxnLst>
              <a:rect l="0" t="0" r="r" b="b"/>
              <a:pathLst>
                <a:path w="7" h="9">
                  <a:moveTo>
                    <a:pt x="3" y="4"/>
                  </a:moveTo>
                  <a:cubicBezTo>
                    <a:pt x="3" y="3"/>
                    <a:pt x="3" y="3"/>
                    <a:pt x="3" y="3"/>
                  </a:cubicBezTo>
                  <a:cubicBezTo>
                    <a:pt x="2" y="5"/>
                    <a:pt x="1" y="7"/>
                    <a:pt x="0" y="9"/>
                  </a:cubicBezTo>
                  <a:cubicBezTo>
                    <a:pt x="2" y="6"/>
                    <a:pt x="5" y="4"/>
                    <a:pt x="7" y="1"/>
                  </a:cubicBezTo>
                  <a:cubicBezTo>
                    <a:pt x="7" y="0"/>
                    <a:pt x="7" y="0"/>
                    <a:pt x="7" y="0"/>
                  </a:cubicBezTo>
                  <a:cubicBezTo>
                    <a:pt x="7" y="1"/>
                    <a:pt x="4" y="4"/>
                    <a:pt x="3"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70457"/>
            <p:cNvSpPr>
              <a:spLocks/>
            </p:cNvSpPr>
            <p:nvPr/>
          </p:nvSpPr>
          <p:spPr bwMode="auto">
            <a:xfrm>
              <a:off x="11223955" y="5108574"/>
              <a:ext cx="68263" cy="90488"/>
            </a:xfrm>
            <a:custGeom>
              <a:avLst/>
              <a:gdLst>
                <a:gd name="T0" fmla="*/ 0 w 6"/>
                <a:gd name="T1" fmla="*/ 5 h 8"/>
                <a:gd name="T2" fmla="*/ 1 w 6"/>
                <a:gd name="T3" fmla="*/ 8 h 8"/>
                <a:gd name="T4" fmla="*/ 1 w 6"/>
                <a:gd name="T5" fmla="*/ 5 h 8"/>
                <a:gd name="T6" fmla="*/ 6 w 6"/>
                <a:gd name="T7" fmla="*/ 0 h 8"/>
                <a:gd name="T8" fmla="*/ 0 w 6"/>
                <a:gd name="T9" fmla="*/ 5 h 8"/>
              </a:gdLst>
              <a:ahLst/>
              <a:cxnLst>
                <a:cxn ang="0">
                  <a:pos x="T0" y="T1"/>
                </a:cxn>
                <a:cxn ang="0">
                  <a:pos x="T2" y="T3"/>
                </a:cxn>
                <a:cxn ang="0">
                  <a:pos x="T4" y="T5"/>
                </a:cxn>
                <a:cxn ang="0">
                  <a:pos x="T6" y="T7"/>
                </a:cxn>
                <a:cxn ang="0">
                  <a:pos x="T8" y="T9"/>
                </a:cxn>
              </a:cxnLst>
              <a:rect l="0" t="0" r="r" b="b"/>
              <a:pathLst>
                <a:path w="6" h="8">
                  <a:moveTo>
                    <a:pt x="0" y="5"/>
                  </a:moveTo>
                  <a:cubicBezTo>
                    <a:pt x="1" y="8"/>
                    <a:pt x="1" y="8"/>
                    <a:pt x="1" y="8"/>
                  </a:cubicBezTo>
                  <a:cubicBezTo>
                    <a:pt x="5" y="4"/>
                    <a:pt x="4" y="3"/>
                    <a:pt x="1" y="5"/>
                  </a:cubicBezTo>
                  <a:cubicBezTo>
                    <a:pt x="4" y="1"/>
                    <a:pt x="4" y="4"/>
                    <a:pt x="6" y="0"/>
                  </a:cubicBezTo>
                  <a:cubicBezTo>
                    <a:pt x="5" y="0"/>
                    <a:pt x="1" y="4"/>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Freeform 70458"/>
            <p:cNvSpPr>
              <a:spLocks/>
            </p:cNvSpPr>
            <p:nvPr/>
          </p:nvSpPr>
          <p:spPr bwMode="auto">
            <a:xfrm>
              <a:off x="10808030" y="5434011"/>
              <a:ext cx="33338" cy="23813"/>
            </a:xfrm>
            <a:custGeom>
              <a:avLst/>
              <a:gdLst>
                <a:gd name="T0" fmla="*/ 14 w 21"/>
                <a:gd name="T1" fmla="*/ 7 h 15"/>
                <a:gd name="T2" fmla="*/ 21 w 21"/>
                <a:gd name="T3" fmla="*/ 0 h 15"/>
                <a:gd name="T4" fmla="*/ 0 w 21"/>
                <a:gd name="T5" fmla="*/ 15 h 15"/>
                <a:gd name="T6" fmla="*/ 14 w 21"/>
                <a:gd name="T7" fmla="*/ 7 h 15"/>
              </a:gdLst>
              <a:ahLst/>
              <a:cxnLst>
                <a:cxn ang="0">
                  <a:pos x="T0" y="T1"/>
                </a:cxn>
                <a:cxn ang="0">
                  <a:pos x="T2" y="T3"/>
                </a:cxn>
                <a:cxn ang="0">
                  <a:pos x="T4" y="T5"/>
                </a:cxn>
                <a:cxn ang="0">
                  <a:pos x="T6" y="T7"/>
                </a:cxn>
              </a:cxnLst>
              <a:rect l="0" t="0" r="r" b="b"/>
              <a:pathLst>
                <a:path w="21" h="15">
                  <a:moveTo>
                    <a:pt x="14" y="7"/>
                  </a:moveTo>
                  <a:lnTo>
                    <a:pt x="21" y="0"/>
                  </a:lnTo>
                  <a:lnTo>
                    <a:pt x="0" y="15"/>
                  </a:lnTo>
                  <a:lnTo>
                    <a:pt x="1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70459"/>
            <p:cNvSpPr>
              <a:spLocks/>
            </p:cNvSpPr>
            <p:nvPr/>
          </p:nvSpPr>
          <p:spPr bwMode="auto">
            <a:xfrm>
              <a:off x="10841367" y="5411786"/>
              <a:ext cx="46038" cy="22225"/>
            </a:xfrm>
            <a:custGeom>
              <a:avLst/>
              <a:gdLst>
                <a:gd name="T0" fmla="*/ 0 w 4"/>
                <a:gd name="T1" fmla="*/ 2 h 2"/>
                <a:gd name="T2" fmla="*/ 4 w 4"/>
                <a:gd name="T3" fmla="*/ 0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4" y="0"/>
                    <a:pt x="4" y="0"/>
                    <a:pt x="4" y="0"/>
                  </a:cubicBezTo>
                  <a:cubicBezTo>
                    <a:pt x="3" y="0"/>
                    <a:pt x="3" y="0"/>
                    <a:pt x="2" y="0"/>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Freeform 70460"/>
            <p:cNvSpPr>
              <a:spLocks/>
            </p:cNvSpPr>
            <p:nvPr/>
          </p:nvSpPr>
          <p:spPr bwMode="auto">
            <a:xfrm>
              <a:off x="10989005" y="5333999"/>
              <a:ext cx="55563" cy="33338"/>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cubicBezTo>
                    <a:pt x="0" y="3"/>
                    <a:pt x="0" y="3"/>
                    <a:pt x="0" y="3"/>
                  </a:cubicBezTo>
                  <a:cubicBezTo>
                    <a:pt x="1" y="2"/>
                    <a:pt x="3" y="1"/>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7" name="Freeform 70461"/>
            <p:cNvSpPr>
              <a:spLocks/>
            </p:cNvSpPr>
            <p:nvPr/>
          </p:nvSpPr>
          <p:spPr bwMode="auto">
            <a:xfrm>
              <a:off x="10942967" y="5367336"/>
              <a:ext cx="46038" cy="22225"/>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cubicBezTo>
                    <a:pt x="4" y="0"/>
                    <a:pt x="4" y="0"/>
                    <a:pt x="4" y="0"/>
                  </a:cubicBezTo>
                  <a:cubicBezTo>
                    <a:pt x="3" y="0"/>
                    <a:pt x="1" y="1"/>
                    <a:pt x="0"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Freeform 70462"/>
            <p:cNvSpPr>
              <a:spLocks/>
            </p:cNvSpPr>
            <p:nvPr/>
          </p:nvSpPr>
          <p:spPr bwMode="auto">
            <a:xfrm>
              <a:off x="10887405" y="5389561"/>
              <a:ext cx="77788" cy="33338"/>
            </a:xfrm>
            <a:custGeom>
              <a:avLst/>
              <a:gdLst>
                <a:gd name="T0" fmla="*/ 7 w 7"/>
                <a:gd name="T1" fmla="*/ 0 h 3"/>
                <a:gd name="T2" fmla="*/ 5 w 7"/>
                <a:gd name="T3" fmla="*/ 0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cubicBezTo>
                    <a:pt x="5" y="0"/>
                    <a:pt x="5" y="0"/>
                    <a:pt x="5" y="0"/>
                  </a:cubicBezTo>
                  <a:cubicBezTo>
                    <a:pt x="3" y="0"/>
                    <a:pt x="2" y="1"/>
                    <a:pt x="0" y="2"/>
                  </a:cubicBezTo>
                  <a:cubicBezTo>
                    <a:pt x="1" y="3"/>
                    <a:pt x="2" y="3"/>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Freeform 70463"/>
            <p:cNvSpPr>
              <a:spLocks/>
            </p:cNvSpPr>
            <p:nvPr/>
          </p:nvSpPr>
          <p:spPr bwMode="auto">
            <a:xfrm>
              <a:off x="11146167" y="5232399"/>
              <a:ext cx="33338" cy="44450"/>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2" y="1"/>
                    <a:pt x="1" y="2"/>
                    <a:pt x="0" y="3"/>
                  </a:cubicBezTo>
                  <a:cubicBezTo>
                    <a:pt x="0" y="4"/>
                    <a:pt x="2"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Freeform 70464"/>
            <p:cNvSpPr>
              <a:spLocks/>
            </p:cNvSpPr>
            <p:nvPr/>
          </p:nvSpPr>
          <p:spPr bwMode="auto">
            <a:xfrm>
              <a:off x="11865305" y="4230686"/>
              <a:ext cx="23813"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1" name="Freeform 70465"/>
            <p:cNvSpPr>
              <a:spLocks/>
            </p:cNvSpPr>
            <p:nvPr/>
          </p:nvSpPr>
          <p:spPr bwMode="auto">
            <a:xfrm>
              <a:off x="11889117" y="3184524"/>
              <a:ext cx="55563" cy="349250"/>
            </a:xfrm>
            <a:custGeom>
              <a:avLst/>
              <a:gdLst>
                <a:gd name="T0" fmla="*/ 5 w 5"/>
                <a:gd name="T1" fmla="*/ 14 h 31"/>
                <a:gd name="T2" fmla="*/ 0 w 5"/>
                <a:gd name="T3" fmla="*/ 0 h 31"/>
                <a:gd name="T4" fmla="*/ 1 w 5"/>
                <a:gd name="T5" fmla="*/ 3 h 31"/>
                <a:gd name="T6" fmla="*/ 0 w 5"/>
                <a:gd name="T7" fmla="*/ 7 h 31"/>
                <a:gd name="T8" fmla="*/ 3 w 5"/>
                <a:gd name="T9" fmla="*/ 12 h 31"/>
                <a:gd name="T10" fmla="*/ 2 w 5"/>
                <a:gd name="T11" fmla="*/ 16 h 31"/>
                <a:gd name="T12" fmla="*/ 3 w 5"/>
                <a:gd name="T13" fmla="*/ 25 h 31"/>
                <a:gd name="T14" fmla="*/ 3 w 5"/>
                <a:gd name="T15" fmla="*/ 19 h 31"/>
                <a:gd name="T16" fmla="*/ 5 w 5"/>
                <a:gd name="T17" fmla="*/ 31 h 31"/>
                <a:gd name="T18" fmla="*/ 5 w 5"/>
                <a:gd name="T19" fmla="*/ 20 h 31"/>
                <a:gd name="T20" fmla="*/ 5 w 5"/>
                <a:gd name="T21" fmla="*/ 20 h 31"/>
                <a:gd name="T22" fmla="*/ 4 w 5"/>
                <a:gd name="T23" fmla="*/ 12 h 31"/>
                <a:gd name="T24" fmla="*/ 5 w 5"/>
                <a:gd name="T25"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1">
                  <a:moveTo>
                    <a:pt x="5" y="14"/>
                  </a:moveTo>
                  <a:cubicBezTo>
                    <a:pt x="4" y="1"/>
                    <a:pt x="2" y="10"/>
                    <a:pt x="0" y="0"/>
                  </a:cubicBezTo>
                  <a:cubicBezTo>
                    <a:pt x="0" y="1"/>
                    <a:pt x="1" y="1"/>
                    <a:pt x="1" y="3"/>
                  </a:cubicBezTo>
                  <a:cubicBezTo>
                    <a:pt x="1" y="5"/>
                    <a:pt x="1" y="7"/>
                    <a:pt x="0" y="7"/>
                  </a:cubicBezTo>
                  <a:cubicBezTo>
                    <a:pt x="2" y="12"/>
                    <a:pt x="1" y="12"/>
                    <a:pt x="3" y="12"/>
                  </a:cubicBezTo>
                  <a:cubicBezTo>
                    <a:pt x="4" y="16"/>
                    <a:pt x="3" y="19"/>
                    <a:pt x="2" y="16"/>
                  </a:cubicBezTo>
                  <a:cubicBezTo>
                    <a:pt x="2" y="19"/>
                    <a:pt x="3" y="22"/>
                    <a:pt x="3" y="25"/>
                  </a:cubicBezTo>
                  <a:cubicBezTo>
                    <a:pt x="3" y="23"/>
                    <a:pt x="3" y="21"/>
                    <a:pt x="3" y="19"/>
                  </a:cubicBezTo>
                  <a:cubicBezTo>
                    <a:pt x="5" y="21"/>
                    <a:pt x="3" y="29"/>
                    <a:pt x="5" y="31"/>
                  </a:cubicBezTo>
                  <a:cubicBezTo>
                    <a:pt x="5" y="27"/>
                    <a:pt x="5" y="23"/>
                    <a:pt x="5" y="20"/>
                  </a:cubicBezTo>
                  <a:cubicBezTo>
                    <a:pt x="5" y="20"/>
                    <a:pt x="5" y="20"/>
                    <a:pt x="5" y="20"/>
                  </a:cubicBezTo>
                  <a:cubicBezTo>
                    <a:pt x="4" y="18"/>
                    <a:pt x="4" y="13"/>
                    <a:pt x="4" y="12"/>
                  </a:cubicBezTo>
                  <a:cubicBezTo>
                    <a:pt x="5" y="12"/>
                    <a:pt x="5" y="12"/>
                    <a:pt x="5"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2" name="Freeform 70466"/>
            <p:cNvSpPr>
              <a:spLocks/>
            </p:cNvSpPr>
            <p:nvPr/>
          </p:nvSpPr>
          <p:spPr bwMode="auto">
            <a:xfrm>
              <a:off x="11809742" y="2868611"/>
              <a:ext cx="146050" cy="327025"/>
            </a:xfrm>
            <a:custGeom>
              <a:avLst/>
              <a:gdLst>
                <a:gd name="T0" fmla="*/ 9 w 13"/>
                <a:gd name="T1" fmla="*/ 26 h 29"/>
                <a:gd name="T2" fmla="*/ 8 w 13"/>
                <a:gd name="T3" fmla="*/ 21 h 29"/>
                <a:gd name="T4" fmla="*/ 12 w 13"/>
                <a:gd name="T5" fmla="*/ 29 h 29"/>
                <a:gd name="T6" fmla="*/ 10 w 13"/>
                <a:gd name="T7" fmla="*/ 14 h 29"/>
                <a:gd name="T8" fmla="*/ 9 w 13"/>
                <a:gd name="T9" fmla="*/ 19 h 29"/>
                <a:gd name="T10" fmla="*/ 6 w 13"/>
                <a:gd name="T11" fmla="*/ 15 h 29"/>
                <a:gd name="T12" fmla="*/ 5 w 13"/>
                <a:gd name="T13" fmla="*/ 8 h 29"/>
                <a:gd name="T14" fmla="*/ 3 w 13"/>
                <a:gd name="T15" fmla="*/ 7 h 29"/>
                <a:gd name="T16" fmla="*/ 4 w 13"/>
                <a:gd name="T17" fmla="*/ 10 h 29"/>
                <a:gd name="T18" fmla="*/ 0 w 13"/>
                <a:gd name="T19" fmla="*/ 3 h 29"/>
                <a:gd name="T20" fmla="*/ 4 w 13"/>
                <a:gd name="T21" fmla="*/ 13 h 29"/>
                <a:gd name="T22" fmla="*/ 5 w 13"/>
                <a:gd name="T23" fmla="*/ 24 h 29"/>
                <a:gd name="T24" fmla="*/ 7 w 13"/>
                <a:gd name="T25" fmla="*/ 28 h 29"/>
                <a:gd name="T26" fmla="*/ 7 w 13"/>
                <a:gd name="T27" fmla="*/ 26 h 29"/>
                <a:gd name="T28" fmla="*/ 9 w 13"/>
                <a:gd name="T29"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9">
                  <a:moveTo>
                    <a:pt x="9" y="26"/>
                  </a:moveTo>
                  <a:cubicBezTo>
                    <a:pt x="8" y="24"/>
                    <a:pt x="8" y="23"/>
                    <a:pt x="8" y="21"/>
                  </a:cubicBezTo>
                  <a:cubicBezTo>
                    <a:pt x="9" y="23"/>
                    <a:pt x="10" y="26"/>
                    <a:pt x="12" y="29"/>
                  </a:cubicBezTo>
                  <a:cubicBezTo>
                    <a:pt x="13" y="26"/>
                    <a:pt x="10" y="17"/>
                    <a:pt x="10" y="14"/>
                  </a:cubicBezTo>
                  <a:cubicBezTo>
                    <a:pt x="10" y="18"/>
                    <a:pt x="9" y="11"/>
                    <a:pt x="9" y="19"/>
                  </a:cubicBezTo>
                  <a:cubicBezTo>
                    <a:pt x="6" y="15"/>
                    <a:pt x="6" y="15"/>
                    <a:pt x="6" y="15"/>
                  </a:cubicBezTo>
                  <a:cubicBezTo>
                    <a:pt x="6" y="13"/>
                    <a:pt x="5" y="10"/>
                    <a:pt x="5" y="8"/>
                  </a:cubicBezTo>
                  <a:cubicBezTo>
                    <a:pt x="4" y="8"/>
                    <a:pt x="2" y="3"/>
                    <a:pt x="3" y="7"/>
                  </a:cubicBezTo>
                  <a:cubicBezTo>
                    <a:pt x="3" y="7"/>
                    <a:pt x="4" y="9"/>
                    <a:pt x="4" y="10"/>
                  </a:cubicBezTo>
                  <a:cubicBezTo>
                    <a:pt x="2" y="9"/>
                    <a:pt x="0" y="0"/>
                    <a:pt x="0" y="3"/>
                  </a:cubicBezTo>
                  <a:cubicBezTo>
                    <a:pt x="2" y="8"/>
                    <a:pt x="2" y="9"/>
                    <a:pt x="4" y="13"/>
                  </a:cubicBezTo>
                  <a:cubicBezTo>
                    <a:pt x="5" y="18"/>
                    <a:pt x="5" y="22"/>
                    <a:pt x="5" y="24"/>
                  </a:cubicBezTo>
                  <a:cubicBezTo>
                    <a:pt x="6" y="26"/>
                    <a:pt x="7" y="26"/>
                    <a:pt x="7" y="28"/>
                  </a:cubicBezTo>
                  <a:cubicBezTo>
                    <a:pt x="7" y="27"/>
                    <a:pt x="7" y="27"/>
                    <a:pt x="7" y="26"/>
                  </a:cubicBezTo>
                  <a:lnTo>
                    <a:pt x="9" y="2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3" name="Line 70467"/>
            <p:cNvSpPr>
              <a:spLocks noChangeShapeType="1"/>
            </p:cNvSpPr>
            <p:nvPr/>
          </p:nvSpPr>
          <p:spPr bwMode="auto">
            <a:xfrm>
              <a:off x="11889117" y="318452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4" name="Line 70468"/>
            <p:cNvSpPr>
              <a:spLocks noChangeShapeType="1"/>
            </p:cNvSpPr>
            <p:nvPr/>
          </p:nvSpPr>
          <p:spPr bwMode="auto">
            <a:xfrm>
              <a:off x="11889117" y="318452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5" name="Freeform 70469"/>
            <p:cNvSpPr>
              <a:spLocks/>
            </p:cNvSpPr>
            <p:nvPr/>
          </p:nvSpPr>
          <p:spPr bwMode="auto">
            <a:xfrm>
              <a:off x="8063242" y="4579936"/>
              <a:ext cx="22225" cy="22225"/>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0"/>
                    <a:pt x="0" y="0"/>
                  </a:cubicBezTo>
                  <a:cubicBezTo>
                    <a:pt x="2" y="2"/>
                    <a:pt x="2" y="2"/>
                    <a:pt x="2" y="2"/>
                  </a:cubicBezTo>
                  <a:cubicBezTo>
                    <a:pt x="2" y="2"/>
                    <a:pt x="2" y="2"/>
                    <a:pt x="2" y="2"/>
                  </a:cubicBezTo>
                  <a:cubicBezTo>
                    <a:pt x="1" y="1"/>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Freeform 70470"/>
            <p:cNvSpPr>
              <a:spLocks/>
            </p:cNvSpPr>
            <p:nvPr/>
          </p:nvSpPr>
          <p:spPr bwMode="auto">
            <a:xfrm>
              <a:off x="7748917" y="3994149"/>
              <a:ext cx="123825" cy="236538"/>
            </a:xfrm>
            <a:custGeom>
              <a:avLst/>
              <a:gdLst>
                <a:gd name="T0" fmla="*/ 0 w 11"/>
                <a:gd name="T1" fmla="*/ 0 h 21"/>
                <a:gd name="T2" fmla="*/ 4 w 11"/>
                <a:gd name="T3" fmla="*/ 9 h 21"/>
                <a:gd name="T4" fmla="*/ 3 w 11"/>
                <a:gd name="T5" fmla="*/ 11 h 21"/>
                <a:gd name="T6" fmla="*/ 4 w 11"/>
                <a:gd name="T7" fmla="*/ 14 h 21"/>
                <a:gd name="T8" fmla="*/ 4 w 11"/>
                <a:gd name="T9" fmla="*/ 12 h 21"/>
                <a:gd name="T10" fmla="*/ 11 w 11"/>
                <a:gd name="T11" fmla="*/ 21 h 21"/>
                <a:gd name="T12" fmla="*/ 7 w 11"/>
                <a:gd name="T13" fmla="*/ 11 h 21"/>
                <a:gd name="T14" fmla="*/ 6 w 11"/>
                <a:gd name="T15" fmla="*/ 9 h 21"/>
                <a:gd name="T16" fmla="*/ 2 w 11"/>
                <a:gd name="T17" fmla="*/ 1 h 21"/>
                <a:gd name="T18" fmla="*/ 0 w 11"/>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1">
                  <a:moveTo>
                    <a:pt x="0" y="0"/>
                  </a:moveTo>
                  <a:cubicBezTo>
                    <a:pt x="1" y="3"/>
                    <a:pt x="2" y="6"/>
                    <a:pt x="4" y="9"/>
                  </a:cubicBezTo>
                  <a:cubicBezTo>
                    <a:pt x="3" y="8"/>
                    <a:pt x="4" y="13"/>
                    <a:pt x="3" y="11"/>
                  </a:cubicBezTo>
                  <a:cubicBezTo>
                    <a:pt x="3" y="11"/>
                    <a:pt x="4" y="15"/>
                    <a:pt x="4" y="14"/>
                  </a:cubicBezTo>
                  <a:cubicBezTo>
                    <a:pt x="4" y="12"/>
                    <a:pt x="4" y="12"/>
                    <a:pt x="4" y="12"/>
                  </a:cubicBezTo>
                  <a:cubicBezTo>
                    <a:pt x="7" y="16"/>
                    <a:pt x="7" y="13"/>
                    <a:pt x="11" y="21"/>
                  </a:cubicBezTo>
                  <a:cubicBezTo>
                    <a:pt x="10" y="15"/>
                    <a:pt x="8" y="14"/>
                    <a:pt x="7" y="11"/>
                  </a:cubicBezTo>
                  <a:cubicBezTo>
                    <a:pt x="6" y="10"/>
                    <a:pt x="6" y="9"/>
                    <a:pt x="6" y="9"/>
                  </a:cubicBezTo>
                  <a:cubicBezTo>
                    <a:pt x="4" y="6"/>
                    <a:pt x="3" y="4"/>
                    <a:pt x="2" y="1"/>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Line 70471"/>
            <p:cNvSpPr>
              <a:spLocks noChangeShapeType="1"/>
            </p:cNvSpPr>
            <p:nvPr/>
          </p:nvSpPr>
          <p:spPr bwMode="auto">
            <a:xfrm>
              <a:off x="11179505" y="50974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Line 70472"/>
            <p:cNvSpPr>
              <a:spLocks noChangeShapeType="1"/>
            </p:cNvSpPr>
            <p:nvPr/>
          </p:nvSpPr>
          <p:spPr bwMode="auto">
            <a:xfrm>
              <a:off x="11179505" y="50974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9" name="Freeform 70473"/>
            <p:cNvSpPr>
              <a:spLocks/>
            </p:cNvSpPr>
            <p:nvPr/>
          </p:nvSpPr>
          <p:spPr bwMode="auto">
            <a:xfrm>
              <a:off x="11157280" y="5097461"/>
              <a:ext cx="22225" cy="22225"/>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2" y="0"/>
                    <a:pt x="2" y="0"/>
                    <a:pt x="2" y="0"/>
                  </a:cubicBezTo>
                  <a:cubicBezTo>
                    <a:pt x="2" y="1"/>
                    <a:pt x="0" y="2"/>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Freeform 70474"/>
            <p:cNvSpPr>
              <a:spLocks/>
            </p:cNvSpPr>
            <p:nvPr/>
          </p:nvSpPr>
          <p:spPr bwMode="auto">
            <a:xfrm>
              <a:off x="11663692" y="2452686"/>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70475"/>
            <p:cNvSpPr>
              <a:spLocks/>
            </p:cNvSpPr>
            <p:nvPr/>
          </p:nvSpPr>
          <p:spPr bwMode="auto">
            <a:xfrm>
              <a:off x="8052130" y="2498724"/>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2" y="0"/>
                    <a:pt x="2" y="0"/>
                    <a:pt x="2" y="0"/>
                  </a:cubicBezTo>
                  <a:cubicBezTo>
                    <a:pt x="1" y="1"/>
                    <a:pt x="1"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Freeform 70476"/>
            <p:cNvSpPr>
              <a:spLocks/>
            </p:cNvSpPr>
            <p:nvPr/>
          </p:nvSpPr>
          <p:spPr bwMode="auto">
            <a:xfrm>
              <a:off x="8388680" y="1924049"/>
              <a:ext cx="23813" cy="33338"/>
            </a:xfrm>
            <a:custGeom>
              <a:avLst/>
              <a:gdLst>
                <a:gd name="T0" fmla="*/ 0 w 2"/>
                <a:gd name="T1" fmla="*/ 3 h 3"/>
                <a:gd name="T2" fmla="*/ 2 w 2"/>
                <a:gd name="T3" fmla="*/ 0 h 3"/>
                <a:gd name="T4" fmla="*/ 0 w 2"/>
                <a:gd name="T5" fmla="*/ 3 h 3"/>
              </a:gdLst>
              <a:ahLst/>
              <a:cxnLst>
                <a:cxn ang="0">
                  <a:pos x="T0" y="T1"/>
                </a:cxn>
                <a:cxn ang="0">
                  <a:pos x="T2" y="T3"/>
                </a:cxn>
                <a:cxn ang="0">
                  <a:pos x="T4" y="T5"/>
                </a:cxn>
              </a:cxnLst>
              <a:rect l="0" t="0" r="r" b="b"/>
              <a:pathLst>
                <a:path w="2" h="3">
                  <a:moveTo>
                    <a:pt x="0" y="3"/>
                  </a:moveTo>
                  <a:cubicBezTo>
                    <a:pt x="2" y="0"/>
                    <a:pt x="2" y="0"/>
                    <a:pt x="2" y="0"/>
                  </a:cubicBezTo>
                  <a:cubicBezTo>
                    <a:pt x="1" y="1"/>
                    <a:pt x="1" y="2"/>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Freeform 70477"/>
            <p:cNvSpPr>
              <a:spLocks/>
            </p:cNvSpPr>
            <p:nvPr/>
          </p:nvSpPr>
          <p:spPr bwMode="auto">
            <a:xfrm>
              <a:off x="11449380" y="2171699"/>
              <a:ext cx="11113" cy="11113"/>
            </a:xfrm>
            <a:custGeom>
              <a:avLst/>
              <a:gdLst>
                <a:gd name="T0" fmla="*/ 7 w 7"/>
                <a:gd name="T1" fmla="*/ 7 h 7"/>
                <a:gd name="T2" fmla="*/ 7 w 7"/>
                <a:gd name="T3" fmla="*/ 0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0"/>
                  </a:lnTo>
                  <a:lnTo>
                    <a:pt x="0" y="0"/>
                  </a:lnTo>
                  <a:lnTo>
                    <a:pt x="7"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Freeform 70478"/>
            <p:cNvSpPr>
              <a:spLocks/>
            </p:cNvSpPr>
            <p:nvPr/>
          </p:nvSpPr>
          <p:spPr bwMode="auto">
            <a:xfrm>
              <a:off x="9571367" y="1439861"/>
              <a:ext cx="33338"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1" y="0"/>
                    <a:pt x="2" y="0"/>
                    <a:pt x="3" y="0"/>
                  </a:cubicBezTo>
                  <a:cubicBezTo>
                    <a:pt x="2" y="0"/>
                    <a:pt x="2"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5" name="Freeform 70479"/>
            <p:cNvSpPr>
              <a:spLocks/>
            </p:cNvSpPr>
            <p:nvPr/>
          </p:nvSpPr>
          <p:spPr bwMode="auto">
            <a:xfrm>
              <a:off x="8388680" y="1957386"/>
              <a:ext cx="0" cy="12700"/>
            </a:xfrm>
            <a:custGeom>
              <a:avLst/>
              <a:gdLst>
                <a:gd name="T0" fmla="*/ 8 h 8"/>
                <a:gd name="T1" fmla="*/ 8 h 8"/>
                <a:gd name="T2" fmla="*/ 0 h 8"/>
                <a:gd name="T3" fmla="*/ 8 h 8"/>
              </a:gdLst>
              <a:ahLst/>
              <a:cxnLst>
                <a:cxn ang="0">
                  <a:pos x="0" y="T0"/>
                </a:cxn>
                <a:cxn ang="0">
                  <a:pos x="0" y="T1"/>
                </a:cxn>
                <a:cxn ang="0">
                  <a:pos x="0" y="T2"/>
                </a:cxn>
                <a:cxn ang="0">
                  <a:pos x="0" y="T3"/>
                </a:cxn>
              </a:cxnLst>
              <a:rect l="0" t="0" r="r" b="b"/>
              <a:pathLst>
                <a:path h="8">
                  <a:moveTo>
                    <a:pt x="0" y="8"/>
                  </a:moveTo>
                  <a:lnTo>
                    <a:pt x="0" y="8"/>
                  </a:lnTo>
                  <a:lnTo>
                    <a:pt x="0" y="0"/>
                  </a:ln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6" name="Freeform 70480"/>
            <p:cNvSpPr>
              <a:spLocks/>
            </p:cNvSpPr>
            <p:nvPr/>
          </p:nvSpPr>
          <p:spPr bwMode="auto">
            <a:xfrm>
              <a:off x="7860042" y="2746374"/>
              <a:ext cx="12700"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7" name="Freeform 70481"/>
            <p:cNvSpPr>
              <a:spLocks/>
            </p:cNvSpPr>
            <p:nvPr/>
          </p:nvSpPr>
          <p:spPr bwMode="auto">
            <a:xfrm>
              <a:off x="7939417" y="2733674"/>
              <a:ext cx="11113" cy="23813"/>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1" y="1"/>
                    <a:pt x="0"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8" name="Freeform 70482"/>
            <p:cNvSpPr>
              <a:spLocks/>
            </p:cNvSpPr>
            <p:nvPr/>
          </p:nvSpPr>
          <p:spPr bwMode="auto">
            <a:xfrm>
              <a:off x="7760030" y="3702049"/>
              <a:ext cx="0" cy="44450"/>
            </a:xfrm>
            <a:custGeom>
              <a:avLst/>
              <a:gdLst>
                <a:gd name="T0" fmla="*/ 0 h 4"/>
                <a:gd name="T1" fmla="*/ 4 h 4"/>
                <a:gd name="T2" fmla="*/ 0 h 4"/>
              </a:gdLst>
              <a:ahLst/>
              <a:cxnLst>
                <a:cxn ang="0">
                  <a:pos x="0" y="T0"/>
                </a:cxn>
                <a:cxn ang="0">
                  <a:pos x="0" y="T1"/>
                </a:cxn>
                <a:cxn ang="0">
                  <a:pos x="0" y="T2"/>
                </a:cxn>
              </a:cxnLst>
              <a:rect l="0" t="0" r="r" b="b"/>
              <a:pathLst>
                <a:path h="4">
                  <a:moveTo>
                    <a:pt x="0" y="0"/>
                  </a:moveTo>
                  <a:cubicBezTo>
                    <a:pt x="0" y="4"/>
                    <a:pt x="0" y="4"/>
                    <a:pt x="0" y="4"/>
                  </a:cubicBezTo>
                  <a:cubicBezTo>
                    <a:pt x="0" y="2"/>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70483"/>
            <p:cNvSpPr>
              <a:spLocks/>
            </p:cNvSpPr>
            <p:nvPr/>
          </p:nvSpPr>
          <p:spPr bwMode="auto">
            <a:xfrm>
              <a:off x="7894967" y="2824161"/>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0" name="Freeform 70484"/>
            <p:cNvSpPr>
              <a:spLocks/>
            </p:cNvSpPr>
            <p:nvPr/>
          </p:nvSpPr>
          <p:spPr bwMode="auto">
            <a:xfrm>
              <a:off x="11697030" y="2700336"/>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1" name="Freeform 70485"/>
            <p:cNvSpPr>
              <a:spLocks/>
            </p:cNvSpPr>
            <p:nvPr/>
          </p:nvSpPr>
          <p:spPr bwMode="auto">
            <a:xfrm>
              <a:off x="11776405" y="2768599"/>
              <a:ext cx="11113" cy="33338"/>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2" name="Freeform 70486"/>
            <p:cNvSpPr>
              <a:spLocks/>
            </p:cNvSpPr>
            <p:nvPr/>
          </p:nvSpPr>
          <p:spPr bwMode="auto">
            <a:xfrm>
              <a:off x="10133342" y="1474786"/>
              <a:ext cx="44450" cy="11113"/>
            </a:xfrm>
            <a:custGeom>
              <a:avLst/>
              <a:gdLst>
                <a:gd name="T0" fmla="*/ 0 w 4"/>
                <a:gd name="T1" fmla="*/ 0 h 1"/>
                <a:gd name="T2" fmla="*/ 2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2" y="1"/>
                  </a:cubicBezTo>
                  <a:cubicBezTo>
                    <a:pt x="4" y="1"/>
                    <a:pt x="4"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3" name="Freeform 70487"/>
            <p:cNvSpPr>
              <a:spLocks/>
            </p:cNvSpPr>
            <p:nvPr/>
          </p:nvSpPr>
          <p:spPr bwMode="auto">
            <a:xfrm>
              <a:off x="11506530" y="2622549"/>
              <a:ext cx="22225" cy="11113"/>
            </a:xfrm>
            <a:custGeom>
              <a:avLst/>
              <a:gdLst>
                <a:gd name="T0" fmla="*/ 14 w 14"/>
                <a:gd name="T1" fmla="*/ 7 h 7"/>
                <a:gd name="T2" fmla="*/ 0 w 14"/>
                <a:gd name="T3" fmla="*/ 0 h 7"/>
                <a:gd name="T4" fmla="*/ 14 w 14"/>
                <a:gd name="T5" fmla="*/ 7 h 7"/>
              </a:gdLst>
              <a:ahLst/>
              <a:cxnLst>
                <a:cxn ang="0">
                  <a:pos x="T0" y="T1"/>
                </a:cxn>
                <a:cxn ang="0">
                  <a:pos x="T2" y="T3"/>
                </a:cxn>
                <a:cxn ang="0">
                  <a:pos x="T4" y="T5"/>
                </a:cxn>
              </a:cxnLst>
              <a:rect l="0" t="0" r="r" b="b"/>
              <a:pathLst>
                <a:path w="14" h="7">
                  <a:moveTo>
                    <a:pt x="14" y="7"/>
                  </a:moveTo>
                  <a:lnTo>
                    <a:pt x="0" y="0"/>
                  </a:lnTo>
                  <a:lnTo>
                    <a:pt x="1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4" name="Line 70488"/>
            <p:cNvSpPr>
              <a:spLocks noChangeShapeType="1"/>
            </p:cNvSpPr>
            <p:nvPr/>
          </p:nvSpPr>
          <p:spPr bwMode="auto">
            <a:xfrm flipH="1" flipV="1">
              <a:off x="11506530" y="2622549"/>
              <a:ext cx="22225" cy="111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5" name="Freeform 70489"/>
            <p:cNvSpPr>
              <a:spLocks/>
            </p:cNvSpPr>
            <p:nvPr/>
          </p:nvSpPr>
          <p:spPr bwMode="auto">
            <a:xfrm>
              <a:off x="11776405" y="2666999"/>
              <a:ext cx="146050" cy="314325"/>
            </a:xfrm>
            <a:custGeom>
              <a:avLst/>
              <a:gdLst>
                <a:gd name="T0" fmla="*/ 2 w 13"/>
                <a:gd name="T1" fmla="*/ 14 h 28"/>
                <a:gd name="T2" fmla="*/ 4 w 13"/>
                <a:gd name="T3" fmla="*/ 16 h 28"/>
                <a:gd name="T4" fmla="*/ 8 w 13"/>
                <a:gd name="T5" fmla="*/ 25 h 28"/>
                <a:gd name="T6" fmla="*/ 10 w 13"/>
                <a:gd name="T7" fmla="*/ 25 h 28"/>
                <a:gd name="T8" fmla="*/ 8 w 13"/>
                <a:gd name="T9" fmla="*/ 19 h 28"/>
                <a:gd name="T10" fmla="*/ 10 w 13"/>
                <a:gd name="T11" fmla="*/ 24 h 28"/>
                <a:gd name="T12" fmla="*/ 12 w 13"/>
                <a:gd name="T13" fmla="*/ 23 h 28"/>
                <a:gd name="T14" fmla="*/ 0 w 13"/>
                <a:gd name="T15" fmla="*/ 0 h 28"/>
                <a:gd name="T16" fmla="*/ 6 w 13"/>
                <a:gd name="T17" fmla="*/ 17 h 28"/>
                <a:gd name="T18" fmla="*/ 5 w 13"/>
                <a:gd name="T19" fmla="*/ 15 h 28"/>
                <a:gd name="T20" fmla="*/ 0 w 13"/>
                <a:gd name="T21" fmla="*/ 2 h 28"/>
                <a:gd name="T22" fmla="*/ 4 w 13"/>
                <a:gd name="T23" fmla="*/ 13 h 28"/>
                <a:gd name="T24" fmla="*/ 1 w 13"/>
                <a:gd name="T25" fmla="*/ 12 h 28"/>
                <a:gd name="T26" fmla="*/ 2 w 13"/>
                <a:gd name="T27"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8">
                  <a:moveTo>
                    <a:pt x="2" y="14"/>
                  </a:moveTo>
                  <a:cubicBezTo>
                    <a:pt x="2" y="14"/>
                    <a:pt x="7" y="26"/>
                    <a:pt x="4" y="16"/>
                  </a:cubicBezTo>
                  <a:cubicBezTo>
                    <a:pt x="6" y="16"/>
                    <a:pt x="7" y="22"/>
                    <a:pt x="8" y="25"/>
                  </a:cubicBezTo>
                  <a:cubicBezTo>
                    <a:pt x="8" y="23"/>
                    <a:pt x="10" y="25"/>
                    <a:pt x="10" y="25"/>
                  </a:cubicBezTo>
                  <a:cubicBezTo>
                    <a:pt x="9" y="23"/>
                    <a:pt x="8" y="22"/>
                    <a:pt x="8" y="19"/>
                  </a:cubicBezTo>
                  <a:cubicBezTo>
                    <a:pt x="8" y="18"/>
                    <a:pt x="10" y="21"/>
                    <a:pt x="10" y="24"/>
                  </a:cubicBezTo>
                  <a:cubicBezTo>
                    <a:pt x="10" y="21"/>
                    <a:pt x="13" y="28"/>
                    <a:pt x="12" y="23"/>
                  </a:cubicBezTo>
                  <a:cubicBezTo>
                    <a:pt x="8" y="13"/>
                    <a:pt x="5" y="6"/>
                    <a:pt x="0" y="0"/>
                  </a:cubicBezTo>
                  <a:cubicBezTo>
                    <a:pt x="3" y="6"/>
                    <a:pt x="6" y="12"/>
                    <a:pt x="6" y="17"/>
                  </a:cubicBezTo>
                  <a:cubicBezTo>
                    <a:pt x="5" y="15"/>
                    <a:pt x="5" y="15"/>
                    <a:pt x="5" y="15"/>
                  </a:cubicBezTo>
                  <a:cubicBezTo>
                    <a:pt x="4" y="10"/>
                    <a:pt x="2" y="7"/>
                    <a:pt x="0" y="2"/>
                  </a:cubicBezTo>
                  <a:cubicBezTo>
                    <a:pt x="1" y="6"/>
                    <a:pt x="2" y="10"/>
                    <a:pt x="4" y="13"/>
                  </a:cubicBezTo>
                  <a:cubicBezTo>
                    <a:pt x="4" y="19"/>
                    <a:pt x="3" y="16"/>
                    <a:pt x="1" y="12"/>
                  </a:cubicBezTo>
                  <a:cubicBezTo>
                    <a:pt x="1" y="13"/>
                    <a:pt x="2" y="14"/>
                    <a:pt x="2"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6" name="Freeform 70490"/>
            <p:cNvSpPr>
              <a:spLocks/>
            </p:cNvSpPr>
            <p:nvPr/>
          </p:nvSpPr>
          <p:spPr bwMode="auto">
            <a:xfrm>
              <a:off x="11674805" y="26892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7" name="Line 70491"/>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8" name="Line 70492"/>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9" name="Freeform 70493"/>
            <p:cNvSpPr>
              <a:spLocks/>
            </p:cNvSpPr>
            <p:nvPr/>
          </p:nvSpPr>
          <p:spPr bwMode="auto">
            <a:xfrm>
              <a:off x="7736217" y="331946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0" name="Line 70494"/>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1" name="Line 70495"/>
            <p:cNvSpPr>
              <a:spLocks noChangeShapeType="1"/>
            </p:cNvSpPr>
            <p:nvPr/>
          </p:nvSpPr>
          <p:spPr bwMode="auto">
            <a:xfrm>
              <a:off x="8063242" y="342106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Freeform 70496"/>
            <p:cNvSpPr>
              <a:spLocks/>
            </p:cNvSpPr>
            <p:nvPr/>
          </p:nvSpPr>
          <p:spPr bwMode="auto">
            <a:xfrm>
              <a:off x="8322005" y="2430461"/>
              <a:ext cx="11113" cy="0"/>
            </a:xfrm>
            <a:custGeom>
              <a:avLst/>
              <a:gdLst>
                <a:gd name="T0" fmla="*/ 7 w 7"/>
                <a:gd name="T1" fmla="*/ 0 w 7"/>
                <a:gd name="T2" fmla="*/ 7 w 7"/>
              </a:gdLst>
              <a:ahLst/>
              <a:cxnLst>
                <a:cxn ang="0">
                  <a:pos x="T0" y="0"/>
                </a:cxn>
                <a:cxn ang="0">
                  <a:pos x="T1" y="0"/>
                </a:cxn>
                <a:cxn ang="0">
                  <a:pos x="T2" y="0"/>
                </a:cxn>
              </a:cxnLst>
              <a:rect l="0" t="0" r="r" b="b"/>
              <a:pathLst>
                <a:path w="7">
                  <a:moveTo>
                    <a:pt x="7" y="0"/>
                  </a:move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3" name="Line 70497"/>
            <p:cNvSpPr>
              <a:spLocks noChangeShapeType="1"/>
            </p:cNvSpPr>
            <p:nvPr/>
          </p:nvSpPr>
          <p:spPr bwMode="auto">
            <a:xfrm flipH="1">
              <a:off x="8322005" y="2430461"/>
              <a:ext cx="111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4" name="Freeform 70498"/>
            <p:cNvSpPr>
              <a:spLocks/>
            </p:cNvSpPr>
            <p:nvPr/>
          </p:nvSpPr>
          <p:spPr bwMode="auto">
            <a:xfrm>
              <a:off x="10042855" y="1395411"/>
              <a:ext cx="34925" cy="0"/>
            </a:xfrm>
            <a:custGeom>
              <a:avLst/>
              <a:gdLst>
                <a:gd name="T0" fmla="*/ 0 w 3"/>
                <a:gd name="T1" fmla="*/ 3 w 3"/>
                <a:gd name="T2" fmla="*/ 0 w 3"/>
              </a:gdLst>
              <a:ahLst/>
              <a:cxnLst>
                <a:cxn ang="0">
                  <a:pos x="T0" y="0"/>
                </a:cxn>
                <a:cxn ang="0">
                  <a:pos x="T1" y="0"/>
                </a:cxn>
                <a:cxn ang="0">
                  <a:pos x="T2" y="0"/>
                </a:cxn>
              </a:cxnLst>
              <a:rect l="0" t="0" r="r" b="b"/>
              <a:pathLst>
                <a:path w="3">
                  <a:moveTo>
                    <a:pt x="0" y="0"/>
                  </a:moveTo>
                  <a:cubicBezTo>
                    <a:pt x="0" y="0"/>
                    <a:pt x="1" y="0"/>
                    <a:pt x="3"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5" name="Freeform 70499"/>
            <p:cNvSpPr>
              <a:spLocks/>
            </p:cNvSpPr>
            <p:nvPr/>
          </p:nvSpPr>
          <p:spPr bwMode="auto">
            <a:xfrm>
              <a:off x="10606417" y="1676399"/>
              <a:ext cx="22225" cy="11113"/>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0" y="0"/>
                    <a:pt x="0" y="0"/>
                    <a:pt x="0" y="0"/>
                  </a:cubicBezTo>
                  <a:cubicBezTo>
                    <a:pt x="0" y="0"/>
                    <a:pt x="0" y="0"/>
                    <a:pt x="0" y="0"/>
                  </a:cubicBezTo>
                  <a:cubicBezTo>
                    <a:pt x="0" y="1"/>
                    <a:pt x="1"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6" name="Freeform 70500"/>
            <p:cNvSpPr>
              <a:spLocks/>
            </p:cNvSpPr>
            <p:nvPr/>
          </p:nvSpPr>
          <p:spPr bwMode="auto">
            <a:xfrm>
              <a:off x="8918905" y="1789111"/>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7" name="Line 70501"/>
            <p:cNvSpPr>
              <a:spLocks noChangeShapeType="1"/>
            </p:cNvSpPr>
            <p:nvPr/>
          </p:nvSpPr>
          <p:spPr bwMode="auto">
            <a:xfrm>
              <a:off x="10695317" y="175577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8" name="Line 70502"/>
            <p:cNvSpPr>
              <a:spLocks noChangeShapeType="1"/>
            </p:cNvSpPr>
            <p:nvPr/>
          </p:nvSpPr>
          <p:spPr bwMode="auto">
            <a:xfrm>
              <a:off x="10695317" y="175577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9" name="Freeform 70503"/>
            <p:cNvSpPr>
              <a:spLocks noEditPoints="1"/>
            </p:cNvSpPr>
            <p:nvPr/>
          </p:nvSpPr>
          <p:spPr bwMode="auto">
            <a:xfrm>
              <a:off x="7691767" y="1373186"/>
              <a:ext cx="4197350" cy="4252913"/>
            </a:xfrm>
            <a:custGeom>
              <a:avLst/>
              <a:gdLst>
                <a:gd name="T0" fmla="*/ 336 w 373"/>
                <a:gd name="T1" fmla="*/ 89 h 378"/>
                <a:gd name="T2" fmla="*/ 357 w 373"/>
                <a:gd name="T3" fmla="*/ 118 h 378"/>
                <a:gd name="T4" fmla="*/ 360 w 373"/>
                <a:gd name="T5" fmla="*/ 108 h 378"/>
                <a:gd name="T6" fmla="*/ 338 w 373"/>
                <a:gd name="T7" fmla="*/ 70 h 378"/>
                <a:gd name="T8" fmla="*/ 341 w 373"/>
                <a:gd name="T9" fmla="*/ 81 h 378"/>
                <a:gd name="T10" fmla="*/ 335 w 373"/>
                <a:gd name="T11" fmla="*/ 67 h 378"/>
                <a:gd name="T12" fmla="*/ 313 w 373"/>
                <a:gd name="T13" fmla="*/ 50 h 378"/>
                <a:gd name="T14" fmla="*/ 319 w 373"/>
                <a:gd name="T15" fmla="*/ 51 h 378"/>
                <a:gd name="T16" fmla="*/ 239 w 373"/>
                <a:gd name="T17" fmla="*/ 10 h 378"/>
                <a:gd name="T18" fmla="*/ 199 w 373"/>
                <a:gd name="T19" fmla="*/ 6 h 378"/>
                <a:gd name="T20" fmla="*/ 184 w 373"/>
                <a:gd name="T21" fmla="*/ 3 h 378"/>
                <a:gd name="T22" fmla="*/ 184 w 373"/>
                <a:gd name="T23" fmla="*/ 4 h 378"/>
                <a:gd name="T24" fmla="*/ 156 w 373"/>
                <a:gd name="T25" fmla="*/ 9 h 378"/>
                <a:gd name="T26" fmla="*/ 153 w 373"/>
                <a:gd name="T27" fmla="*/ 9 h 378"/>
                <a:gd name="T28" fmla="*/ 126 w 373"/>
                <a:gd name="T29" fmla="*/ 13 h 378"/>
                <a:gd name="T30" fmla="*/ 108 w 373"/>
                <a:gd name="T31" fmla="*/ 24 h 378"/>
                <a:gd name="T32" fmla="*/ 86 w 373"/>
                <a:gd name="T33" fmla="*/ 35 h 378"/>
                <a:gd name="T34" fmla="*/ 108 w 373"/>
                <a:gd name="T35" fmla="*/ 20 h 378"/>
                <a:gd name="T36" fmla="*/ 51 w 373"/>
                <a:gd name="T37" fmla="*/ 73 h 378"/>
                <a:gd name="T38" fmla="*/ 25 w 373"/>
                <a:gd name="T39" fmla="*/ 116 h 378"/>
                <a:gd name="T40" fmla="*/ 20 w 373"/>
                <a:gd name="T41" fmla="*/ 118 h 378"/>
                <a:gd name="T42" fmla="*/ 21 w 373"/>
                <a:gd name="T43" fmla="*/ 118 h 378"/>
                <a:gd name="T44" fmla="*/ 40 w 373"/>
                <a:gd name="T45" fmla="*/ 77 h 378"/>
                <a:gd name="T46" fmla="*/ 4 w 373"/>
                <a:gd name="T47" fmla="*/ 168 h 378"/>
                <a:gd name="T48" fmla="*/ 4 w 373"/>
                <a:gd name="T49" fmla="*/ 215 h 378"/>
                <a:gd name="T50" fmla="*/ 5 w 373"/>
                <a:gd name="T51" fmla="*/ 184 h 378"/>
                <a:gd name="T52" fmla="*/ 9 w 373"/>
                <a:gd name="T53" fmla="*/ 190 h 378"/>
                <a:gd name="T54" fmla="*/ 9 w 373"/>
                <a:gd name="T55" fmla="*/ 222 h 378"/>
                <a:gd name="T56" fmla="*/ 22 w 373"/>
                <a:gd name="T57" fmla="*/ 259 h 378"/>
                <a:gd name="T58" fmla="*/ 10 w 373"/>
                <a:gd name="T59" fmla="*/ 249 h 378"/>
                <a:gd name="T60" fmla="*/ 28 w 373"/>
                <a:gd name="T61" fmla="*/ 293 h 378"/>
                <a:gd name="T62" fmla="*/ 52 w 373"/>
                <a:gd name="T63" fmla="*/ 320 h 378"/>
                <a:gd name="T64" fmla="*/ 64 w 373"/>
                <a:gd name="T65" fmla="*/ 326 h 378"/>
                <a:gd name="T66" fmla="*/ 38 w 373"/>
                <a:gd name="T67" fmla="*/ 301 h 378"/>
                <a:gd name="T68" fmla="*/ 31 w 373"/>
                <a:gd name="T69" fmla="*/ 285 h 378"/>
                <a:gd name="T70" fmla="*/ 39 w 373"/>
                <a:gd name="T71" fmla="*/ 294 h 378"/>
                <a:gd name="T72" fmla="*/ 88 w 373"/>
                <a:gd name="T73" fmla="*/ 344 h 378"/>
                <a:gd name="T74" fmla="*/ 136 w 373"/>
                <a:gd name="T75" fmla="*/ 365 h 378"/>
                <a:gd name="T76" fmla="*/ 188 w 373"/>
                <a:gd name="T77" fmla="*/ 375 h 378"/>
                <a:gd name="T78" fmla="*/ 220 w 373"/>
                <a:gd name="T79" fmla="*/ 374 h 378"/>
                <a:gd name="T80" fmla="*/ 296 w 373"/>
                <a:gd name="T81" fmla="*/ 344 h 378"/>
                <a:gd name="T82" fmla="*/ 310 w 373"/>
                <a:gd name="T83" fmla="*/ 331 h 378"/>
                <a:gd name="T84" fmla="*/ 332 w 373"/>
                <a:gd name="T85" fmla="*/ 308 h 378"/>
                <a:gd name="T86" fmla="*/ 368 w 373"/>
                <a:gd name="T87" fmla="*/ 241 h 378"/>
                <a:gd name="T88" fmla="*/ 339 w 373"/>
                <a:gd name="T89" fmla="*/ 111 h 378"/>
                <a:gd name="T90" fmla="*/ 33 w 373"/>
                <a:gd name="T91" fmla="*/ 182 h 378"/>
                <a:gd name="T92" fmla="*/ 337 w 373"/>
                <a:gd name="T93" fmla="*/ 90 h 378"/>
                <a:gd name="T94" fmla="*/ 264 w 373"/>
                <a:gd name="T95" fmla="*/ 30 h 378"/>
                <a:gd name="T96" fmla="*/ 148 w 373"/>
                <a:gd name="T97" fmla="*/ 19 h 378"/>
                <a:gd name="T98" fmla="*/ 195 w 373"/>
                <a:gd name="T99" fmla="*/ 15 h 378"/>
                <a:gd name="T100" fmla="*/ 145 w 373"/>
                <a:gd name="T101" fmla="*/ 24 h 378"/>
                <a:gd name="T102" fmla="*/ 82 w 373"/>
                <a:gd name="T103" fmla="*/ 51 h 378"/>
                <a:gd name="T104" fmla="*/ 127 w 373"/>
                <a:gd name="T105" fmla="*/ 29 h 378"/>
                <a:gd name="T106" fmla="*/ 98 w 373"/>
                <a:gd name="T107" fmla="*/ 46 h 378"/>
                <a:gd name="T108" fmla="*/ 59 w 373"/>
                <a:gd name="T109" fmla="*/ 75 h 378"/>
                <a:gd name="T110" fmla="*/ 37 w 373"/>
                <a:gd name="T111" fmla="*/ 115 h 378"/>
                <a:gd name="T112" fmla="*/ 16 w 373"/>
                <a:gd name="T113" fmla="*/ 193 h 378"/>
                <a:gd name="T114" fmla="*/ 40 w 373"/>
                <a:gd name="T115" fmla="*/ 277 h 378"/>
                <a:gd name="T116" fmla="*/ 40 w 373"/>
                <a:gd name="T117" fmla="*/ 277 h 378"/>
                <a:gd name="T118" fmla="*/ 238 w 373"/>
                <a:gd name="T119" fmla="*/ 36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378">
                  <a:moveTo>
                    <a:pt x="371" y="198"/>
                  </a:moveTo>
                  <a:cubicBezTo>
                    <a:pt x="371" y="202"/>
                    <a:pt x="372" y="202"/>
                    <a:pt x="371" y="206"/>
                  </a:cubicBezTo>
                  <a:cubicBezTo>
                    <a:pt x="371" y="206"/>
                    <a:pt x="371" y="204"/>
                    <a:pt x="371" y="203"/>
                  </a:cubicBezTo>
                  <a:cubicBezTo>
                    <a:pt x="369" y="203"/>
                    <a:pt x="371" y="207"/>
                    <a:pt x="370" y="212"/>
                  </a:cubicBezTo>
                  <a:cubicBezTo>
                    <a:pt x="370" y="209"/>
                    <a:pt x="369" y="207"/>
                    <a:pt x="369" y="204"/>
                  </a:cubicBezTo>
                  <a:cubicBezTo>
                    <a:pt x="369" y="200"/>
                    <a:pt x="369" y="196"/>
                    <a:pt x="369" y="192"/>
                  </a:cubicBezTo>
                  <a:cubicBezTo>
                    <a:pt x="369" y="153"/>
                    <a:pt x="357" y="118"/>
                    <a:pt x="336" y="89"/>
                  </a:cubicBezTo>
                  <a:cubicBezTo>
                    <a:pt x="341" y="93"/>
                    <a:pt x="343" y="99"/>
                    <a:pt x="347" y="103"/>
                  </a:cubicBezTo>
                  <a:cubicBezTo>
                    <a:pt x="346" y="103"/>
                    <a:pt x="346" y="102"/>
                    <a:pt x="346" y="103"/>
                  </a:cubicBezTo>
                  <a:cubicBezTo>
                    <a:pt x="350" y="110"/>
                    <a:pt x="353" y="111"/>
                    <a:pt x="355" y="117"/>
                  </a:cubicBezTo>
                  <a:cubicBezTo>
                    <a:pt x="354" y="117"/>
                    <a:pt x="354" y="117"/>
                    <a:pt x="354" y="117"/>
                  </a:cubicBezTo>
                  <a:cubicBezTo>
                    <a:pt x="354" y="117"/>
                    <a:pt x="356" y="120"/>
                    <a:pt x="357" y="119"/>
                  </a:cubicBezTo>
                  <a:cubicBezTo>
                    <a:pt x="354" y="115"/>
                    <a:pt x="354" y="114"/>
                    <a:pt x="352" y="110"/>
                  </a:cubicBezTo>
                  <a:cubicBezTo>
                    <a:pt x="353" y="111"/>
                    <a:pt x="356" y="115"/>
                    <a:pt x="357" y="118"/>
                  </a:cubicBezTo>
                  <a:cubicBezTo>
                    <a:pt x="358" y="117"/>
                    <a:pt x="358" y="117"/>
                    <a:pt x="358" y="117"/>
                  </a:cubicBezTo>
                  <a:cubicBezTo>
                    <a:pt x="361" y="120"/>
                    <a:pt x="361" y="125"/>
                    <a:pt x="363" y="128"/>
                  </a:cubicBezTo>
                  <a:cubicBezTo>
                    <a:pt x="362" y="123"/>
                    <a:pt x="362" y="123"/>
                    <a:pt x="362" y="123"/>
                  </a:cubicBezTo>
                  <a:cubicBezTo>
                    <a:pt x="362" y="123"/>
                    <a:pt x="363" y="124"/>
                    <a:pt x="363" y="124"/>
                  </a:cubicBezTo>
                  <a:cubicBezTo>
                    <a:pt x="362" y="122"/>
                    <a:pt x="361" y="120"/>
                    <a:pt x="361" y="120"/>
                  </a:cubicBezTo>
                  <a:cubicBezTo>
                    <a:pt x="357" y="114"/>
                    <a:pt x="357" y="110"/>
                    <a:pt x="357" y="109"/>
                  </a:cubicBezTo>
                  <a:cubicBezTo>
                    <a:pt x="356" y="106"/>
                    <a:pt x="359" y="109"/>
                    <a:pt x="360" y="108"/>
                  </a:cubicBezTo>
                  <a:cubicBezTo>
                    <a:pt x="357" y="104"/>
                    <a:pt x="356" y="105"/>
                    <a:pt x="353" y="100"/>
                  </a:cubicBezTo>
                  <a:cubicBezTo>
                    <a:pt x="353" y="99"/>
                    <a:pt x="353" y="99"/>
                    <a:pt x="354" y="100"/>
                  </a:cubicBezTo>
                  <a:cubicBezTo>
                    <a:pt x="351" y="97"/>
                    <a:pt x="351" y="97"/>
                    <a:pt x="351" y="97"/>
                  </a:cubicBezTo>
                  <a:cubicBezTo>
                    <a:pt x="352" y="97"/>
                    <a:pt x="347" y="89"/>
                    <a:pt x="351" y="93"/>
                  </a:cubicBezTo>
                  <a:cubicBezTo>
                    <a:pt x="351" y="94"/>
                    <a:pt x="352" y="95"/>
                    <a:pt x="353" y="96"/>
                  </a:cubicBezTo>
                  <a:cubicBezTo>
                    <a:pt x="350" y="89"/>
                    <a:pt x="343" y="78"/>
                    <a:pt x="344" y="78"/>
                  </a:cubicBezTo>
                  <a:cubicBezTo>
                    <a:pt x="342" y="74"/>
                    <a:pt x="342" y="75"/>
                    <a:pt x="338" y="70"/>
                  </a:cubicBezTo>
                  <a:cubicBezTo>
                    <a:pt x="336" y="69"/>
                    <a:pt x="337" y="72"/>
                    <a:pt x="332" y="67"/>
                  </a:cubicBezTo>
                  <a:cubicBezTo>
                    <a:pt x="335" y="71"/>
                    <a:pt x="335" y="71"/>
                    <a:pt x="335" y="71"/>
                  </a:cubicBezTo>
                  <a:cubicBezTo>
                    <a:pt x="336" y="72"/>
                    <a:pt x="337" y="73"/>
                    <a:pt x="338" y="74"/>
                  </a:cubicBezTo>
                  <a:cubicBezTo>
                    <a:pt x="334" y="69"/>
                    <a:pt x="334" y="69"/>
                    <a:pt x="334" y="69"/>
                  </a:cubicBezTo>
                  <a:cubicBezTo>
                    <a:pt x="336" y="72"/>
                    <a:pt x="336" y="71"/>
                    <a:pt x="338" y="71"/>
                  </a:cubicBezTo>
                  <a:cubicBezTo>
                    <a:pt x="344" y="78"/>
                    <a:pt x="344" y="81"/>
                    <a:pt x="346" y="85"/>
                  </a:cubicBezTo>
                  <a:cubicBezTo>
                    <a:pt x="344" y="83"/>
                    <a:pt x="341" y="79"/>
                    <a:pt x="341" y="81"/>
                  </a:cubicBezTo>
                  <a:cubicBezTo>
                    <a:pt x="339" y="77"/>
                    <a:pt x="337" y="78"/>
                    <a:pt x="335" y="74"/>
                  </a:cubicBezTo>
                  <a:cubicBezTo>
                    <a:pt x="336" y="74"/>
                    <a:pt x="336" y="74"/>
                    <a:pt x="336" y="74"/>
                  </a:cubicBezTo>
                  <a:cubicBezTo>
                    <a:pt x="332" y="72"/>
                    <a:pt x="333" y="71"/>
                    <a:pt x="330" y="69"/>
                  </a:cubicBezTo>
                  <a:cubicBezTo>
                    <a:pt x="330" y="69"/>
                    <a:pt x="330" y="68"/>
                    <a:pt x="330" y="68"/>
                  </a:cubicBezTo>
                  <a:cubicBezTo>
                    <a:pt x="324" y="63"/>
                    <a:pt x="331" y="70"/>
                    <a:pt x="325" y="65"/>
                  </a:cubicBezTo>
                  <a:cubicBezTo>
                    <a:pt x="320" y="61"/>
                    <a:pt x="325" y="62"/>
                    <a:pt x="324" y="61"/>
                  </a:cubicBezTo>
                  <a:cubicBezTo>
                    <a:pt x="333" y="67"/>
                    <a:pt x="325" y="59"/>
                    <a:pt x="335" y="67"/>
                  </a:cubicBezTo>
                  <a:cubicBezTo>
                    <a:pt x="336" y="66"/>
                    <a:pt x="333" y="62"/>
                    <a:pt x="328" y="57"/>
                  </a:cubicBezTo>
                  <a:cubicBezTo>
                    <a:pt x="331" y="61"/>
                    <a:pt x="325" y="57"/>
                    <a:pt x="328" y="62"/>
                  </a:cubicBezTo>
                  <a:cubicBezTo>
                    <a:pt x="320" y="56"/>
                    <a:pt x="318" y="59"/>
                    <a:pt x="311" y="51"/>
                  </a:cubicBezTo>
                  <a:cubicBezTo>
                    <a:pt x="312" y="51"/>
                    <a:pt x="312" y="51"/>
                    <a:pt x="312" y="51"/>
                  </a:cubicBezTo>
                  <a:cubicBezTo>
                    <a:pt x="310" y="50"/>
                    <a:pt x="309" y="49"/>
                    <a:pt x="308" y="49"/>
                  </a:cubicBezTo>
                  <a:cubicBezTo>
                    <a:pt x="303" y="45"/>
                    <a:pt x="303" y="45"/>
                    <a:pt x="303" y="45"/>
                  </a:cubicBezTo>
                  <a:cubicBezTo>
                    <a:pt x="307" y="45"/>
                    <a:pt x="310" y="49"/>
                    <a:pt x="313" y="50"/>
                  </a:cubicBezTo>
                  <a:cubicBezTo>
                    <a:pt x="309" y="44"/>
                    <a:pt x="305" y="45"/>
                    <a:pt x="298" y="40"/>
                  </a:cubicBezTo>
                  <a:cubicBezTo>
                    <a:pt x="293" y="35"/>
                    <a:pt x="306" y="44"/>
                    <a:pt x="306" y="43"/>
                  </a:cubicBezTo>
                  <a:cubicBezTo>
                    <a:pt x="305" y="42"/>
                    <a:pt x="302" y="39"/>
                    <a:pt x="302" y="39"/>
                  </a:cubicBezTo>
                  <a:cubicBezTo>
                    <a:pt x="308" y="44"/>
                    <a:pt x="307" y="41"/>
                    <a:pt x="313" y="47"/>
                  </a:cubicBezTo>
                  <a:cubicBezTo>
                    <a:pt x="310" y="45"/>
                    <a:pt x="314" y="48"/>
                    <a:pt x="313" y="48"/>
                  </a:cubicBezTo>
                  <a:cubicBezTo>
                    <a:pt x="314" y="48"/>
                    <a:pt x="321" y="54"/>
                    <a:pt x="325" y="58"/>
                  </a:cubicBezTo>
                  <a:cubicBezTo>
                    <a:pt x="326" y="58"/>
                    <a:pt x="322" y="54"/>
                    <a:pt x="319" y="51"/>
                  </a:cubicBezTo>
                  <a:cubicBezTo>
                    <a:pt x="313" y="47"/>
                    <a:pt x="308" y="41"/>
                    <a:pt x="303" y="39"/>
                  </a:cubicBezTo>
                  <a:cubicBezTo>
                    <a:pt x="297" y="34"/>
                    <a:pt x="303" y="37"/>
                    <a:pt x="303" y="37"/>
                  </a:cubicBezTo>
                  <a:cubicBezTo>
                    <a:pt x="298" y="32"/>
                    <a:pt x="300" y="36"/>
                    <a:pt x="298" y="35"/>
                  </a:cubicBezTo>
                  <a:cubicBezTo>
                    <a:pt x="289" y="30"/>
                    <a:pt x="289" y="28"/>
                    <a:pt x="282" y="24"/>
                  </a:cubicBezTo>
                  <a:cubicBezTo>
                    <a:pt x="276" y="22"/>
                    <a:pt x="262" y="16"/>
                    <a:pt x="252" y="12"/>
                  </a:cubicBezTo>
                  <a:cubicBezTo>
                    <a:pt x="253" y="12"/>
                    <a:pt x="252" y="11"/>
                    <a:pt x="252" y="11"/>
                  </a:cubicBezTo>
                  <a:cubicBezTo>
                    <a:pt x="245" y="11"/>
                    <a:pt x="247" y="11"/>
                    <a:pt x="239" y="10"/>
                  </a:cubicBezTo>
                  <a:cubicBezTo>
                    <a:pt x="242" y="11"/>
                    <a:pt x="244" y="12"/>
                    <a:pt x="246" y="13"/>
                  </a:cubicBezTo>
                  <a:cubicBezTo>
                    <a:pt x="240" y="11"/>
                    <a:pt x="236" y="12"/>
                    <a:pt x="231" y="10"/>
                  </a:cubicBezTo>
                  <a:cubicBezTo>
                    <a:pt x="237" y="13"/>
                    <a:pt x="223" y="10"/>
                    <a:pt x="219" y="10"/>
                  </a:cubicBezTo>
                  <a:cubicBezTo>
                    <a:pt x="214" y="9"/>
                    <a:pt x="208" y="10"/>
                    <a:pt x="205" y="8"/>
                  </a:cubicBezTo>
                  <a:cubicBezTo>
                    <a:pt x="206" y="8"/>
                    <a:pt x="206" y="8"/>
                    <a:pt x="206" y="8"/>
                  </a:cubicBezTo>
                  <a:cubicBezTo>
                    <a:pt x="203" y="8"/>
                    <a:pt x="201" y="8"/>
                    <a:pt x="198" y="8"/>
                  </a:cubicBezTo>
                  <a:cubicBezTo>
                    <a:pt x="199" y="6"/>
                    <a:pt x="199" y="6"/>
                    <a:pt x="199" y="6"/>
                  </a:cubicBezTo>
                  <a:cubicBezTo>
                    <a:pt x="194" y="5"/>
                    <a:pt x="187" y="7"/>
                    <a:pt x="189" y="7"/>
                  </a:cubicBezTo>
                  <a:cubicBezTo>
                    <a:pt x="183" y="7"/>
                    <a:pt x="187" y="6"/>
                    <a:pt x="186" y="5"/>
                  </a:cubicBezTo>
                  <a:cubicBezTo>
                    <a:pt x="189" y="5"/>
                    <a:pt x="196" y="3"/>
                    <a:pt x="198" y="5"/>
                  </a:cubicBezTo>
                  <a:cubicBezTo>
                    <a:pt x="198" y="4"/>
                    <a:pt x="196" y="4"/>
                    <a:pt x="196" y="5"/>
                  </a:cubicBezTo>
                  <a:cubicBezTo>
                    <a:pt x="211" y="6"/>
                    <a:pt x="201" y="2"/>
                    <a:pt x="209" y="2"/>
                  </a:cubicBezTo>
                  <a:cubicBezTo>
                    <a:pt x="205" y="2"/>
                    <a:pt x="202" y="0"/>
                    <a:pt x="197" y="1"/>
                  </a:cubicBezTo>
                  <a:cubicBezTo>
                    <a:pt x="196" y="1"/>
                    <a:pt x="188" y="2"/>
                    <a:pt x="184" y="3"/>
                  </a:cubicBezTo>
                  <a:cubicBezTo>
                    <a:pt x="189" y="2"/>
                    <a:pt x="192" y="2"/>
                    <a:pt x="196" y="3"/>
                  </a:cubicBezTo>
                  <a:cubicBezTo>
                    <a:pt x="193" y="3"/>
                    <a:pt x="192" y="4"/>
                    <a:pt x="189" y="4"/>
                  </a:cubicBezTo>
                  <a:cubicBezTo>
                    <a:pt x="190" y="3"/>
                    <a:pt x="190" y="3"/>
                    <a:pt x="190" y="3"/>
                  </a:cubicBezTo>
                  <a:cubicBezTo>
                    <a:pt x="186" y="4"/>
                    <a:pt x="186" y="4"/>
                    <a:pt x="186" y="4"/>
                  </a:cubicBezTo>
                  <a:cubicBezTo>
                    <a:pt x="185" y="3"/>
                    <a:pt x="175" y="4"/>
                    <a:pt x="181" y="2"/>
                  </a:cubicBezTo>
                  <a:cubicBezTo>
                    <a:pt x="176" y="3"/>
                    <a:pt x="179" y="4"/>
                    <a:pt x="174" y="5"/>
                  </a:cubicBezTo>
                  <a:cubicBezTo>
                    <a:pt x="178" y="4"/>
                    <a:pt x="181" y="4"/>
                    <a:pt x="184" y="4"/>
                  </a:cubicBezTo>
                  <a:cubicBezTo>
                    <a:pt x="184" y="6"/>
                    <a:pt x="184" y="6"/>
                    <a:pt x="184" y="6"/>
                  </a:cubicBezTo>
                  <a:cubicBezTo>
                    <a:pt x="181" y="7"/>
                    <a:pt x="180" y="6"/>
                    <a:pt x="176" y="6"/>
                  </a:cubicBezTo>
                  <a:cubicBezTo>
                    <a:pt x="176" y="8"/>
                    <a:pt x="176" y="8"/>
                    <a:pt x="176" y="8"/>
                  </a:cubicBezTo>
                  <a:cubicBezTo>
                    <a:pt x="174" y="7"/>
                    <a:pt x="172" y="7"/>
                    <a:pt x="169" y="7"/>
                  </a:cubicBezTo>
                  <a:cubicBezTo>
                    <a:pt x="170" y="8"/>
                    <a:pt x="165" y="8"/>
                    <a:pt x="164" y="9"/>
                  </a:cubicBezTo>
                  <a:cubicBezTo>
                    <a:pt x="160" y="9"/>
                    <a:pt x="162" y="6"/>
                    <a:pt x="156" y="9"/>
                  </a:cubicBezTo>
                  <a:cubicBezTo>
                    <a:pt x="156" y="9"/>
                    <a:pt x="156" y="9"/>
                    <a:pt x="156" y="9"/>
                  </a:cubicBezTo>
                  <a:cubicBezTo>
                    <a:pt x="153" y="10"/>
                    <a:pt x="151" y="11"/>
                    <a:pt x="146" y="12"/>
                  </a:cubicBezTo>
                  <a:cubicBezTo>
                    <a:pt x="146" y="11"/>
                    <a:pt x="147" y="11"/>
                    <a:pt x="148" y="11"/>
                  </a:cubicBezTo>
                  <a:cubicBezTo>
                    <a:pt x="140" y="12"/>
                    <a:pt x="130" y="18"/>
                    <a:pt x="126" y="17"/>
                  </a:cubicBezTo>
                  <a:cubicBezTo>
                    <a:pt x="126" y="16"/>
                    <a:pt x="129" y="15"/>
                    <a:pt x="129" y="14"/>
                  </a:cubicBezTo>
                  <a:cubicBezTo>
                    <a:pt x="141" y="12"/>
                    <a:pt x="136" y="9"/>
                    <a:pt x="150" y="7"/>
                  </a:cubicBezTo>
                  <a:cubicBezTo>
                    <a:pt x="151" y="9"/>
                    <a:pt x="160" y="2"/>
                    <a:pt x="164" y="5"/>
                  </a:cubicBezTo>
                  <a:cubicBezTo>
                    <a:pt x="158" y="5"/>
                    <a:pt x="152" y="9"/>
                    <a:pt x="153" y="9"/>
                  </a:cubicBezTo>
                  <a:cubicBezTo>
                    <a:pt x="157" y="7"/>
                    <a:pt x="164" y="6"/>
                    <a:pt x="167" y="6"/>
                  </a:cubicBezTo>
                  <a:cubicBezTo>
                    <a:pt x="164" y="6"/>
                    <a:pt x="165" y="4"/>
                    <a:pt x="167" y="2"/>
                  </a:cubicBezTo>
                  <a:cubicBezTo>
                    <a:pt x="159" y="4"/>
                    <a:pt x="145" y="5"/>
                    <a:pt x="134" y="9"/>
                  </a:cubicBezTo>
                  <a:cubicBezTo>
                    <a:pt x="136" y="10"/>
                    <a:pt x="136" y="10"/>
                    <a:pt x="136" y="10"/>
                  </a:cubicBezTo>
                  <a:cubicBezTo>
                    <a:pt x="127" y="15"/>
                    <a:pt x="136" y="8"/>
                    <a:pt x="129" y="11"/>
                  </a:cubicBezTo>
                  <a:cubicBezTo>
                    <a:pt x="126" y="13"/>
                    <a:pt x="126" y="13"/>
                    <a:pt x="126" y="13"/>
                  </a:cubicBezTo>
                  <a:cubicBezTo>
                    <a:pt x="126" y="13"/>
                    <a:pt x="126" y="13"/>
                    <a:pt x="126" y="13"/>
                  </a:cubicBezTo>
                  <a:cubicBezTo>
                    <a:pt x="121" y="17"/>
                    <a:pt x="121" y="17"/>
                    <a:pt x="121" y="17"/>
                  </a:cubicBezTo>
                  <a:cubicBezTo>
                    <a:pt x="125" y="15"/>
                    <a:pt x="123" y="15"/>
                    <a:pt x="127" y="14"/>
                  </a:cubicBezTo>
                  <a:cubicBezTo>
                    <a:pt x="131" y="13"/>
                    <a:pt x="127" y="15"/>
                    <a:pt x="126" y="16"/>
                  </a:cubicBezTo>
                  <a:cubicBezTo>
                    <a:pt x="124" y="17"/>
                    <a:pt x="115" y="21"/>
                    <a:pt x="120" y="17"/>
                  </a:cubicBezTo>
                  <a:cubicBezTo>
                    <a:pt x="117" y="19"/>
                    <a:pt x="115" y="21"/>
                    <a:pt x="112" y="23"/>
                  </a:cubicBezTo>
                  <a:cubicBezTo>
                    <a:pt x="112" y="23"/>
                    <a:pt x="113" y="21"/>
                    <a:pt x="114" y="21"/>
                  </a:cubicBezTo>
                  <a:cubicBezTo>
                    <a:pt x="112" y="22"/>
                    <a:pt x="110" y="23"/>
                    <a:pt x="108" y="24"/>
                  </a:cubicBezTo>
                  <a:cubicBezTo>
                    <a:pt x="108" y="24"/>
                    <a:pt x="108" y="24"/>
                    <a:pt x="108" y="24"/>
                  </a:cubicBezTo>
                  <a:cubicBezTo>
                    <a:pt x="103" y="27"/>
                    <a:pt x="96" y="31"/>
                    <a:pt x="93" y="35"/>
                  </a:cubicBezTo>
                  <a:cubicBezTo>
                    <a:pt x="102" y="31"/>
                    <a:pt x="90" y="39"/>
                    <a:pt x="91" y="39"/>
                  </a:cubicBezTo>
                  <a:cubicBezTo>
                    <a:pt x="88" y="41"/>
                    <a:pt x="85" y="39"/>
                    <a:pt x="91" y="34"/>
                  </a:cubicBezTo>
                  <a:cubicBezTo>
                    <a:pt x="93" y="34"/>
                    <a:pt x="97" y="29"/>
                    <a:pt x="100" y="28"/>
                  </a:cubicBezTo>
                  <a:cubicBezTo>
                    <a:pt x="96" y="29"/>
                    <a:pt x="95" y="31"/>
                    <a:pt x="91" y="33"/>
                  </a:cubicBezTo>
                  <a:cubicBezTo>
                    <a:pt x="93" y="31"/>
                    <a:pt x="86" y="35"/>
                    <a:pt x="86" y="35"/>
                  </a:cubicBezTo>
                  <a:cubicBezTo>
                    <a:pt x="86" y="34"/>
                    <a:pt x="87" y="32"/>
                    <a:pt x="91" y="30"/>
                  </a:cubicBezTo>
                  <a:cubicBezTo>
                    <a:pt x="98" y="26"/>
                    <a:pt x="93" y="31"/>
                    <a:pt x="95" y="29"/>
                  </a:cubicBezTo>
                  <a:cubicBezTo>
                    <a:pt x="97" y="29"/>
                    <a:pt x="104" y="23"/>
                    <a:pt x="108" y="22"/>
                  </a:cubicBezTo>
                  <a:cubicBezTo>
                    <a:pt x="109" y="22"/>
                    <a:pt x="107" y="23"/>
                    <a:pt x="107" y="23"/>
                  </a:cubicBezTo>
                  <a:cubicBezTo>
                    <a:pt x="110" y="21"/>
                    <a:pt x="118" y="18"/>
                    <a:pt x="118" y="16"/>
                  </a:cubicBezTo>
                  <a:cubicBezTo>
                    <a:pt x="115" y="18"/>
                    <a:pt x="112" y="19"/>
                    <a:pt x="109" y="21"/>
                  </a:cubicBezTo>
                  <a:cubicBezTo>
                    <a:pt x="107" y="22"/>
                    <a:pt x="112" y="19"/>
                    <a:pt x="108" y="20"/>
                  </a:cubicBezTo>
                  <a:cubicBezTo>
                    <a:pt x="107" y="21"/>
                    <a:pt x="104" y="22"/>
                    <a:pt x="101" y="24"/>
                  </a:cubicBezTo>
                  <a:cubicBezTo>
                    <a:pt x="102" y="23"/>
                    <a:pt x="102" y="23"/>
                    <a:pt x="102" y="23"/>
                  </a:cubicBezTo>
                  <a:cubicBezTo>
                    <a:pt x="96" y="25"/>
                    <a:pt x="88" y="30"/>
                    <a:pt x="83" y="35"/>
                  </a:cubicBezTo>
                  <a:cubicBezTo>
                    <a:pt x="83" y="38"/>
                    <a:pt x="81" y="41"/>
                    <a:pt x="80" y="45"/>
                  </a:cubicBezTo>
                  <a:cubicBezTo>
                    <a:pt x="72" y="52"/>
                    <a:pt x="64" y="59"/>
                    <a:pt x="57" y="66"/>
                  </a:cubicBezTo>
                  <a:cubicBezTo>
                    <a:pt x="57" y="66"/>
                    <a:pt x="58" y="67"/>
                    <a:pt x="58" y="67"/>
                  </a:cubicBezTo>
                  <a:cubicBezTo>
                    <a:pt x="55" y="69"/>
                    <a:pt x="52" y="74"/>
                    <a:pt x="51" y="73"/>
                  </a:cubicBezTo>
                  <a:cubicBezTo>
                    <a:pt x="50" y="76"/>
                    <a:pt x="45" y="84"/>
                    <a:pt x="47" y="84"/>
                  </a:cubicBezTo>
                  <a:cubicBezTo>
                    <a:pt x="47" y="85"/>
                    <a:pt x="47" y="85"/>
                    <a:pt x="47" y="85"/>
                  </a:cubicBezTo>
                  <a:cubicBezTo>
                    <a:pt x="43" y="87"/>
                    <a:pt x="39" y="91"/>
                    <a:pt x="34" y="100"/>
                  </a:cubicBezTo>
                  <a:cubicBezTo>
                    <a:pt x="33" y="102"/>
                    <a:pt x="33" y="102"/>
                    <a:pt x="34" y="102"/>
                  </a:cubicBezTo>
                  <a:cubicBezTo>
                    <a:pt x="33" y="104"/>
                    <a:pt x="32" y="106"/>
                    <a:pt x="31" y="108"/>
                  </a:cubicBezTo>
                  <a:cubicBezTo>
                    <a:pt x="31" y="106"/>
                    <a:pt x="31" y="105"/>
                    <a:pt x="32" y="102"/>
                  </a:cubicBezTo>
                  <a:cubicBezTo>
                    <a:pt x="30" y="107"/>
                    <a:pt x="27" y="111"/>
                    <a:pt x="25" y="116"/>
                  </a:cubicBezTo>
                  <a:cubicBezTo>
                    <a:pt x="25" y="115"/>
                    <a:pt x="25" y="115"/>
                    <a:pt x="25" y="115"/>
                  </a:cubicBezTo>
                  <a:cubicBezTo>
                    <a:pt x="24" y="117"/>
                    <a:pt x="23" y="119"/>
                    <a:pt x="23" y="121"/>
                  </a:cubicBezTo>
                  <a:cubicBezTo>
                    <a:pt x="24" y="118"/>
                    <a:pt x="27" y="113"/>
                    <a:pt x="27" y="115"/>
                  </a:cubicBezTo>
                  <a:cubicBezTo>
                    <a:pt x="25" y="122"/>
                    <a:pt x="22" y="125"/>
                    <a:pt x="22" y="131"/>
                  </a:cubicBezTo>
                  <a:cubicBezTo>
                    <a:pt x="20" y="130"/>
                    <a:pt x="19" y="132"/>
                    <a:pt x="18" y="130"/>
                  </a:cubicBezTo>
                  <a:cubicBezTo>
                    <a:pt x="18" y="130"/>
                    <a:pt x="18" y="129"/>
                    <a:pt x="18" y="129"/>
                  </a:cubicBezTo>
                  <a:cubicBezTo>
                    <a:pt x="18" y="127"/>
                    <a:pt x="18" y="121"/>
                    <a:pt x="20" y="118"/>
                  </a:cubicBezTo>
                  <a:cubicBezTo>
                    <a:pt x="14" y="130"/>
                    <a:pt x="16" y="127"/>
                    <a:pt x="12" y="139"/>
                  </a:cubicBezTo>
                  <a:cubicBezTo>
                    <a:pt x="10" y="139"/>
                    <a:pt x="14" y="127"/>
                    <a:pt x="12" y="130"/>
                  </a:cubicBezTo>
                  <a:cubicBezTo>
                    <a:pt x="13" y="126"/>
                    <a:pt x="15" y="123"/>
                    <a:pt x="16" y="119"/>
                  </a:cubicBezTo>
                  <a:cubicBezTo>
                    <a:pt x="16" y="121"/>
                    <a:pt x="16" y="121"/>
                    <a:pt x="16" y="122"/>
                  </a:cubicBezTo>
                  <a:cubicBezTo>
                    <a:pt x="18" y="115"/>
                    <a:pt x="20" y="113"/>
                    <a:pt x="21" y="106"/>
                  </a:cubicBezTo>
                  <a:cubicBezTo>
                    <a:pt x="24" y="103"/>
                    <a:pt x="20" y="112"/>
                    <a:pt x="22" y="109"/>
                  </a:cubicBezTo>
                  <a:cubicBezTo>
                    <a:pt x="21" y="112"/>
                    <a:pt x="21" y="116"/>
                    <a:pt x="21" y="118"/>
                  </a:cubicBezTo>
                  <a:cubicBezTo>
                    <a:pt x="25" y="110"/>
                    <a:pt x="21" y="112"/>
                    <a:pt x="24" y="105"/>
                  </a:cubicBezTo>
                  <a:cubicBezTo>
                    <a:pt x="28" y="101"/>
                    <a:pt x="28" y="101"/>
                    <a:pt x="28" y="101"/>
                  </a:cubicBezTo>
                  <a:cubicBezTo>
                    <a:pt x="29" y="97"/>
                    <a:pt x="27" y="101"/>
                    <a:pt x="26" y="101"/>
                  </a:cubicBezTo>
                  <a:cubicBezTo>
                    <a:pt x="28" y="97"/>
                    <a:pt x="30" y="96"/>
                    <a:pt x="31" y="94"/>
                  </a:cubicBezTo>
                  <a:cubicBezTo>
                    <a:pt x="31" y="94"/>
                    <a:pt x="29" y="96"/>
                    <a:pt x="29" y="95"/>
                  </a:cubicBezTo>
                  <a:cubicBezTo>
                    <a:pt x="32" y="91"/>
                    <a:pt x="35" y="86"/>
                    <a:pt x="39" y="83"/>
                  </a:cubicBezTo>
                  <a:cubicBezTo>
                    <a:pt x="37" y="85"/>
                    <a:pt x="39" y="79"/>
                    <a:pt x="40" y="77"/>
                  </a:cubicBezTo>
                  <a:cubicBezTo>
                    <a:pt x="38" y="80"/>
                    <a:pt x="35" y="82"/>
                    <a:pt x="33" y="85"/>
                  </a:cubicBezTo>
                  <a:cubicBezTo>
                    <a:pt x="26" y="96"/>
                    <a:pt x="21" y="103"/>
                    <a:pt x="17" y="116"/>
                  </a:cubicBezTo>
                  <a:cubicBezTo>
                    <a:pt x="16" y="115"/>
                    <a:pt x="16" y="115"/>
                    <a:pt x="16" y="115"/>
                  </a:cubicBezTo>
                  <a:cubicBezTo>
                    <a:pt x="6" y="135"/>
                    <a:pt x="13" y="133"/>
                    <a:pt x="9" y="151"/>
                  </a:cubicBezTo>
                  <a:cubicBezTo>
                    <a:pt x="6" y="151"/>
                    <a:pt x="7" y="160"/>
                    <a:pt x="6" y="159"/>
                  </a:cubicBezTo>
                  <a:cubicBezTo>
                    <a:pt x="7" y="153"/>
                    <a:pt x="6" y="154"/>
                    <a:pt x="5" y="156"/>
                  </a:cubicBezTo>
                  <a:cubicBezTo>
                    <a:pt x="5" y="159"/>
                    <a:pt x="6" y="161"/>
                    <a:pt x="4" y="168"/>
                  </a:cubicBezTo>
                  <a:cubicBezTo>
                    <a:pt x="3" y="165"/>
                    <a:pt x="2" y="171"/>
                    <a:pt x="2" y="164"/>
                  </a:cubicBezTo>
                  <a:cubicBezTo>
                    <a:pt x="1" y="173"/>
                    <a:pt x="1" y="178"/>
                    <a:pt x="2" y="182"/>
                  </a:cubicBezTo>
                  <a:cubicBezTo>
                    <a:pt x="3" y="196"/>
                    <a:pt x="0" y="187"/>
                    <a:pt x="1" y="201"/>
                  </a:cubicBezTo>
                  <a:cubicBezTo>
                    <a:pt x="0" y="199"/>
                    <a:pt x="0" y="199"/>
                    <a:pt x="0" y="199"/>
                  </a:cubicBezTo>
                  <a:cubicBezTo>
                    <a:pt x="0" y="201"/>
                    <a:pt x="1" y="204"/>
                    <a:pt x="1" y="207"/>
                  </a:cubicBezTo>
                  <a:cubicBezTo>
                    <a:pt x="2" y="204"/>
                    <a:pt x="2" y="204"/>
                    <a:pt x="2" y="204"/>
                  </a:cubicBezTo>
                  <a:cubicBezTo>
                    <a:pt x="2" y="208"/>
                    <a:pt x="3" y="211"/>
                    <a:pt x="4" y="215"/>
                  </a:cubicBezTo>
                  <a:cubicBezTo>
                    <a:pt x="6" y="221"/>
                    <a:pt x="5" y="212"/>
                    <a:pt x="5" y="213"/>
                  </a:cubicBezTo>
                  <a:cubicBezTo>
                    <a:pt x="4" y="211"/>
                    <a:pt x="4" y="211"/>
                    <a:pt x="4" y="211"/>
                  </a:cubicBezTo>
                  <a:cubicBezTo>
                    <a:pt x="4" y="206"/>
                    <a:pt x="2" y="201"/>
                    <a:pt x="3" y="200"/>
                  </a:cubicBezTo>
                  <a:cubicBezTo>
                    <a:pt x="4" y="207"/>
                    <a:pt x="5" y="205"/>
                    <a:pt x="6" y="207"/>
                  </a:cubicBezTo>
                  <a:cubicBezTo>
                    <a:pt x="5" y="201"/>
                    <a:pt x="5" y="201"/>
                    <a:pt x="5" y="201"/>
                  </a:cubicBezTo>
                  <a:cubicBezTo>
                    <a:pt x="6" y="199"/>
                    <a:pt x="6" y="199"/>
                    <a:pt x="6" y="199"/>
                  </a:cubicBezTo>
                  <a:cubicBezTo>
                    <a:pt x="5" y="193"/>
                    <a:pt x="6" y="188"/>
                    <a:pt x="5" y="184"/>
                  </a:cubicBezTo>
                  <a:cubicBezTo>
                    <a:pt x="4" y="187"/>
                    <a:pt x="6" y="188"/>
                    <a:pt x="5" y="191"/>
                  </a:cubicBezTo>
                  <a:cubicBezTo>
                    <a:pt x="3" y="187"/>
                    <a:pt x="3" y="180"/>
                    <a:pt x="3" y="172"/>
                  </a:cubicBezTo>
                  <a:cubicBezTo>
                    <a:pt x="4" y="172"/>
                    <a:pt x="4" y="169"/>
                    <a:pt x="4" y="170"/>
                  </a:cubicBezTo>
                  <a:cubicBezTo>
                    <a:pt x="4" y="170"/>
                    <a:pt x="4" y="172"/>
                    <a:pt x="4" y="173"/>
                  </a:cubicBezTo>
                  <a:cubicBezTo>
                    <a:pt x="5" y="172"/>
                    <a:pt x="5" y="176"/>
                    <a:pt x="6" y="169"/>
                  </a:cubicBezTo>
                  <a:cubicBezTo>
                    <a:pt x="7" y="172"/>
                    <a:pt x="9" y="177"/>
                    <a:pt x="9" y="177"/>
                  </a:cubicBezTo>
                  <a:cubicBezTo>
                    <a:pt x="9" y="181"/>
                    <a:pt x="9" y="187"/>
                    <a:pt x="9" y="190"/>
                  </a:cubicBezTo>
                  <a:cubicBezTo>
                    <a:pt x="8" y="190"/>
                    <a:pt x="8" y="190"/>
                    <a:pt x="8" y="190"/>
                  </a:cubicBezTo>
                  <a:cubicBezTo>
                    <a:pt x="8" y="194"/>
                    <a:pt x="10" y="201"/>
                    <a:pt x="8" y="202"/>
                  </a:cubicBezTo>
                  <a:cubicBezTo>
                    <a:pt x="9" y="204"/>
                    <a:pt x="10" y="210"/>
                    <a:pt x="10" y="204"/>
                  </a:cubicBezTo>
                  <a:cubicBezTo>
                    <a:pt x="10" y="207"/>
                    <a:pt x="11" y="211"/>
                    <a:pt x="12" y="214"/>
                  </a:cubicBezTo>
                  <a:cubicBezTo>
                    <a:pt x="9" y="212"/>
                    <a:pt x="10" y="222"/>
                    <a:pt x="7" y="212"/>
                  </a:cubicBezTo>
                  <a:cubicBezTo>
                    <a:pt x="7" y="212"/>
                    <a:pt x="8" y="216"/>
                    <a:pt x="9" y="222"/>
                  </a:cubicBezTo>
                  <a:cubicBezTo>
                    <a:pt x="9" y="222"/>
                    <a:pt x="9" y="222"/>
                    <a:pt x="9" y="222"/>
                  </a:cubicBezTo>
                  <a:cubicBezTo>
                    <a:pt x="9" y="221"/>
                    <a:pt x="8" y="221"/>
                    <a:pt x="8" y="221"/>
                  </a:cubicBezTo>
                  <a:cubicBezTo>
                    <a:pt x="8" y="220"/>
                    <a:pt x="8" y="219"/>
                    <a:pt x="8" y="219"/>
                  </a:cubicBezTo>
                  <a:cubicBezTo>
                    <a:pt x="6" y="216"/>
                    <a:pt x="6" y="221"/>
                    <a:pt x="7" y="226"/>
                  </a:cubicBezTo>
                  <a:cubicBezTo>
                    <a:pt x="9" y="228"/>
                    <a:pt x="9" y="228"/>
                    <a:pt x="9" y="228"/>
                  </a:cubicBezTo>
                  <a:cubicBezTo>
                    <a:pt x="9" y="232"/>
                    <a:pt x="9" y="236"/>
                    <a:pt x="11" y="242"/>
                  </a:cubicBezTo>
                  <a:cubicBezTo>
                    <a:pt x="14" y="246"/>
                    <a:pt x="17" y="251"/>
                    <a:pt x="20" y="255"/>
                  </a:cubicBezTo>
                  <a:cubicBezTo>
                    <a:pt x="20" y="256"/>
                    <a:pt x="21" y="257"/>
                    <a:pt x="22" y="259"/>
                  </a:cubicBezTo>
                  <a:cubicBezTo>
                    <a:pt x="22" y="261"/>
                    <a:pt x="25" y="267"/>
                    <a:pt x="22" y="265"/>
                  </a:cubicBezTo>
                  <a:cubicBezTo>
                    <a:pt x="22" y="266"/>
                    <a:pt x="21" y="264"/>
                    <a:pt x="20" y="261"/>
                  </a:cubicBezTo>
                  <a:cubicBezTo>
                    <a:pt x="20" y="260"/>
                    <a:pt x="20" y="261"/>
                    <a:pt x="20" y="261"/>
                  </a:cubicBezTo>
                  <a:cubicBezTo>
                    <a:pt x="19" y="260"/>
                    <a:pt x="18" y="260"/>
                    <a:pt x="19" y="264"/>
                  </a:cubicBezTo>
                  <a:cubicBezTo>
                    <a:pt x="18" y="260"/>
                    <a:pt x="18" y="260"/>
                    <a:pt x="16" y="258"/>
                  </a:cubicBezTo>
                  <a:cubicBezTo>
                    <a:pt x="18" y="261"/>
                    <a:pt x="18" y="261"/>
                    <a:pt x="18" y="261"/>
                  </a:cubicBezTo>
                  <a:cubicBezTo>
                    <a:pt x="15" y="256"/>
                    <a:pt x="11" y="249"/>
                    <a:pt x="10" y="249"/>
                  </a:cubicBezTo>
                  <a:cubicBezTo>
                    <a:pt x="12" y="250"/>
                    <a:pt x="12" y="254"/>
                    <a:pt x="12" y="257"/>
                  </a:cubicBezTo>
                  <a:cubicBezTo>
                    <a:pt x="11" y="255"/>
                    <a:pt x="9" y="251"/>
                    <a:pt x="10" y="254"/>
                  </a:cubicBezTo>
                  <a:cubicBezTo>
                    <a:pt x="11" y="255"/>
                    <a:pt x="15" y="264"/>
                    <a:pt x="13" y="258"/>
                  </a:cubicBezTo>
                  <a:cubicBezTo>
                    <a:pt x="15" y="260"/>
                    <a:pt x="17" y="264"/>
                    <a:pt x="18" y="267"/>
                  </a:cubicBezTo>
                  <a:cubicBezTo>
                    <a:pt x="16" y="264"/>
                    <a:pt x="16" y="266"/>
                    <a:pt x="15" y="266"/>
                  </a:cubicBezTo>
                  <a:cubicBezTo>
                    <a:pt x="17" y="269"/>
                    <a:pt x="18" y="268"/>
                    <a:pt x="19" y="268"/>
                  </a:cubicBezTo>
                  <a:cubicBezTo>
                    <a:pt x="22" y="278"/>
                    <a:pt x="21" y="283"/>
                    <a:pt x="28" y="293"/>
                  </a:cubicBezTo>
                  <a:cubicBezTo>
                    <a:pt x="29" y="294"/>
                    <a:pt x="24" y="287"/>
                    <a:pt x="26" y="287"/>
                  </a:cubicBezTo>
                  <a:cubicBezTo>
                    <a:pt x="31" y="294"/>
                    <a:pt x="30" y="298"/>
                    <a:pt x="35" y="304"/>
                  </a:cubicBezTo>
                  <a:cubicBezTo>
                    <a:pt x="35" y="301"/>
                    <a:pt x="35" y="301"/>
                    <a:pt x="35" y="301"/>
                  </a:cubicBezTo>
                  <a:cubicBezTo>
                    <a:pt x="36" y="303"/>
                    <a:pt x="40" y="307"/>
                    <a:pt x="42" y="309"/>
                  </a:cubicBezTo>
                  <a:cubicBezTo>
                    <a:pt x="41" y="310"/>
                    <a:pt x="45" y="317"/>
                    <a:pt x="41" y="313"/>
                  </a:cubicBezTo>
                  <a:cubicBezTo>
                    <a:pt x="49" y="323"/>
                    <a:pt x="51" y="319"/>
                    <a:pt x="61" y="329"/>
                  </a:cubicBezTo>
                  <a:cubicBezTo>
                    <a:pt x="56" y="325"/>
                    <a:pt x="56" y="324"/>
                    <a:pt x="52" y="320"/>
                  </a:cubicBezTo>
                  <a:cubicBezTo>
                    <a:pt x="57" y="324"/>
                    <a:pt x="53" y="320"/>
                    <a:pt x="55" y="320"/>
                  </a:cubicBezTo>
                  <a:cubicBezTo>
                    <a:pt x="56" y="323"/>
                    <a:pt x="64" y="330"/>
                    <a:pt x="58" y="326"/>
                  </a:cubicBezTo>
                  <a:cubicBezTo>
                    <a:pt x="61" y="329"/>
                    <a:pt x="68" y="335"/>
                    <a:pt x="70" y="336"/>
                  </a:cubicBezTo>
                  <a:cubicBezTo>
                    <a:pt x="67" y="333"/>
                    <a:pt x="67" y="333"/>
                    <a:pt x="67" y="333"/>
                  </a:cubicBezTo>
                  <a:cubicBezTo>
                    <a:pt x="72" y="337"/>
                    <a:pt x="78" y="340"/>
                    <a:pt x="80" y="341"/>
                  </a:cubicBezTo>
                  <a:cubicBezTo>
                    <a:pt x="74" y="336"/>
                    <a:pt x="73" y="338"/>
                    <a:pt x="66" y="331"/>
                  </a:cubicBezTo>
                  <a:cubicBezTo>
                    <a:pt x="58" y="323"/>
                    <a:pt x="68" y="332"/>
                    <a:pt x="64" y="326"/>
                  </a:cubicBezTo>
                  <a:cubicBezTo>
                    <a:pt x="62" y="325"/>
                    <a:pt x="60" y="323"/>
                    <a:pt x="58" y="322"/>
                  </a:cubicBezTo>
                  <a:cubicBezTo>
                    <a:pt x="60" y="324"/>
                    <a:pt x="60" y="324"/>
                    <a:pt x="60" y="324"/>
                  </a:cubicBezTo>
                  <a:cubicBezTo>
                    <a:pt x="58" y="325"/>
                    <a:pt x="52" y="316"/>
                    <a:pt x="52" y="318"/>
                  </a:cubicBezTo>
                  <a:cubicBezTo>
                    <a:pt x="48" y="311"/>
                    <a:pt x="45" y="309"/>
                    <a:pt x="41" y="302"/>
                  </a:cubicBezTo>
                  <a:cubicBezTo>
                    <a:pt x="40" y="300"/>
                    <a:pt x="41" y="303"/>
                    <a:pt x="43" y="305"/>
                  </a:cubicBezTo>
                  <a:cubicBezTo>
                    <a:pt x="40" y="301"/>
                    <a:pt x="39" y="302"/>
                    <a:pt x="36" y="297"/>
                  </a:cubicBezTo>
                  <a:cubicBezTo>
                    <a:pt x="35" y="294"/>
                    <a:pt x="34" y="297"/>
                    <a:pt x="38" y="301"/>
                  </a:cubicBezTo>
                  <a:cubicBezTo>
                    <a:pt x="35" y="297"/>
                    <a:pt x="33" y="294"/>
                    <a:pt x="30" y="290"/>
                  </a:cubicBezTo>
                  <a:cubicBezTo>
                    <a:pt x="31" y="291"/>
                    <a:pt x="31" y="293"/>
                    <a:pt x="32" y="295"/>
                  </a:cubicBezTo>
                  <a:cubicBezTo>
                    <a:pt x="31" y="293"/>
                    <a:pt x="30" y="292"/>
                    <a:pt x="29" y="290"/>
                  </a:cubicBezTo>
                  <a:cubicBezTo>
                    <a:pt x="29" y="292"/>
                    <a:pt x="30" y="293"/>
                    <a:pt x="31" y="294"/>
                  </a:cubicBezTo>
                  <a:cubicBezTo>
                    <a:pt x="25" y="286"/>
                    <a:pt x="20" y="276"/>
                    <a:pt x="20" y="270"/>
                  </a:cubicBezTo>
                  <a:cubicBezTo>
                    <a:pt x="24" y="277"/>
                    <a:pt x="31" y="290"/>
                    <a:pt x="35" y="293"/>
                  </a:cubicBezTo>
                  <a:cubicBezTo>
                    <a:pt x="35" y="291"/>
                    <a:pt x="30" y="288"/>
                    <a:pt x="31" y="285"/>
                  </a:cubicBezTo>
                  <a:cubicBezTo>
                    <a:pt x="28" y="283"/>
                    <a:pt x="28" y="283"/>
                    <a:pt x="28" y="283"/>
                  </a:cubicBezTo>
                  <a:cubicBezTo>
                    <a:pt x="27" y="281"/>
                    <a:pt x="23" y="275"/>
                    <a:pt x="24" y="274"/>
                  </a:cubicBezTo>
                  <a:cubicBezTo>
                    <a:pt x="28" y="281"/>
                    <a:pt x="30" y="282"/>
                    <a:pt x="33" y="285"/>
                  </a:cubicBezTo>
                  <a:cubicBezTo>
                    <a:pt x="34" y="285"/>
                    <a:pt x="34" y="286"/>
                    <a:pt x="35" y="287"/>
                  </a:cubicBezTo>
                  <a:cubicBezTo>
                    <a:pt x="35" y="287"/>
                    <a:pt x="35" y="287"/>
                    <a:pt x="35" y="287"/>
                  </a:cubicBezTo>
                  <a:cubicBezTo>
                    <a:pt x="35" y="287"/>
                    <a:pt x="35" y="287"/>
                    <a:pt x="35" y="287"/>
                  </a:cubicBezTo>
                  <a:cubicBezTo>
                    <a:pt x="36" y="289"/>
                    <a:pt x="38" y="292"/>
                    <a:pt x="39" y="294"/>
                  </a:cubicBezTo>
                  <a:cubicBezTo>
                    <a:pt x="41" y="296"/>
                    <a:pt x="39" y="295"/>
                    <a:pt x="39" y="295"/>
                  </a:cubicBezTo>
                  <a:cubicBezTo>
                    <a:pt x="43" y="304"/>
                    <a:pt x="50" y="307"/>
                    <a:pt x="56" y="315"/>
                  </a:cubicBezTo>
                  <a:cubicBezTo>
                    <a:pt x="55" y="316"/>
                    <a:pt x="61" y="322"/>
                    <a:pt x="58" y="320"/>
                  </a:cubicBezTo>
                  <a:cubicBezTo>
                    <a:pt x="62" y="325"/>
                    <a:pt x="66" y="326"/>
                    <a:pt x="69" y="328"/>
                  </a:cubicBezTo>
                  <a:cubicBezTo>
                    <a:pt x="69" y="330"/>
                    <a:pt x="76" y="334"/>
                    <a:pt x="73" y="333"/>
                  </a:cubicBezTo>
                  <a:cubicBezTo>
                    <a:pt x="74" y="334"/>
                    <a:pt x="76" y="335"/>
                    <a:pt x="78" y="336"/>
                  </a:cubicBezTo>
                  <a:cubicBezTo>
                    <a:pt x="80" y="338"/>
                    <a:pt x="87" y="342"/>
                    <a:pt x="88" y="344"/>
                  </a:cubicBezTo>
                  <a:cubicBezTo>
                    <a:pt x="91" y="346"/>
                    <a:pt x="89" y="343"/>
                    <a:pt x="94" y="347"/>
                  </a:cubicBezTo>
                  <a:cubicBezTo>
                    <a:pt x="94" y="347"/>
                    <a:pt x="94" y="347"/>
                    <a:pt x="93" y="347"/>
                  </a:cubicBezTo>
                  <a:cubicBezTo>
                    <a:pt x="95" y="349"/>
                    <a:pt x="100" y="352"/>
                    <a:pt x="103" y="352"/>
                  </a:cubicBezTo>
                  <a:cubicBezTo>
                    <a:pt x="100" y="350"/>
                    <a:pt x="102" y="352"/>
                    <a:pt x="98" y="349"/>
                  </a:cubicBezTo>
                  <a:cubicBezTo>
                    <a:pt x="99" y="349"/>
                    <a:pt x="104" y="351"/>
                    <a:pt x="108" y="354"/>
                  </a:cubicBezTo>
                  <a:cubicBezTo>
                    <a:pt x="101" y="352"/>
                    <a:pt x="112" y="358"/>
                    <a:pt x="109" y="357"/>
                  </a:cubicBezTo>
                  <a:cubicBezTo>
                    <a:pt x="119" y="363"/>
                    <a:pt x="127" y="363"/>
                    <a:pt x="136" y="365"/>
                  </a:cubicBezTo>
                  <a:cubicBezTo>
                    <a:pt x="147" y="368"/>
                    <a:pt x="161" y="372"/>
                    <a:pt x="170" y="372"/>
                  </a:cubicBezTo>
                  <a:cubicBezTo>
                    <a:pt x="168" y="371"/>
                    <a:pt x="168" y="371"/>
                    <a:pt x="168" y="371"/>
                  </a:cubicBezTo>
                  <a:cubicBezTo>
                    <a:pt x="174" y="371"/>
                    <a:pt x="174" y="371"/>
                    <a:pt x="174" y="371"/>
                  </a:cubicBezTo>
                  <a:cubicBezTo>
                    <a:pt x="177" y="372"/>
                    <a:pt x="174" y="373"/>
                    <a:pt x="178" y="373"/>
                  </a:cubicBezTo>
                  <a:cubicBezTo>
                    <a:pt x="177" y="374"/>
                    <a:pt x="170" y="372"/>
                    <a:pt x="165" y="373"/>
                  </a:cubicBezTo>
                  <a:cubicBezTo>
                    <a:pt x="173" y="376"/>
                    <a:pt x="157" y="373"/>
                    <a:pt x="163" y="375"/>
                  </a:cubicBezTo>
                  <a:cubicBezTo>
                    <a:pt x="166" y="373"/>
                    <a:pt x="180" y="377"/>
                    <a:pt x="188" y="375"/>
                  </a:cubicBezTo>
                  <a:cubicBezTo>
                    <a:pt x="195" y="376"/>
                    <a:pt x="185" y="377"/>
                    <a:pt x="188" y="377"/>
                  </a:cubicBezTo>
                  <a:cubicBezTo>
                    <a:pt x="190" y="376"/>
                    <a:pt x="190" y="376"/>
                    <a:pt x="190" y="376"/>
                  </a:cubicBezTo>
                  <a:cubicBezTo>
                    <a:pt x="193" y="376"/>
                    <a:pt x="194" y="377"/>
                    <a:pt x="194" y="377"/>
                  </a:cubicBezTo>
                  <a:cubicBezTo>
                    <a:pt x="202" y="378"/>
                    <a:pt x="210" y="377"/>
                    <a:pt x="217" y="375"/>
                  </a:cubicBezTo>
                  <a:cubicBezTo>
                    <a:pt x="208" y="376"/>
                    <a:pt x="219" y="373"/>
                    <a:pt x="211" y="374"/>
                  </a:cubicBezTo>
                  <a:cubicBezTo>
                    <a:pt x="214" y="373"/>
                    <a:pt x="219" y="372"/>
                    <a:pt x="223" y="371"/>
                  </a:cubicBezTo>
                  <a:cubicBezTo>
                    <a:pt x="219" y="373"/>
                    <a:pt x="230" y="373"/>
                    <a:pt x="220" y="374"/>
                  </a:cubicBezTo>
                  <a:cubicBezTo>
                    <a:pt x="221" y="375"/>
                    <a:pt x="225" y="373"/>
                    <a:pt x="229" y="372"/>
                  </a:cubicBezTo>
                  <a:cubicBezTo>
                    <a:pt x="227" y="373"/>
                    <a:pt x="222" y="375"/>
                    <a:pt x="222" y="375"/>
                  </a:cubicBezTo>
                  <a:cubicBezTo>
                    <a:pt x="229" y="372"/>
                    <a:pt x="245" y="371"/>
                    <a:pt x="248" y="369"/>
                  </a:cubicBezTo>
                  <a:cubicBezTo>
                    <a:pt x="252" y="366"/>
                    <a:pt x="259" y="363"/>
                    <a:pt x="265" y="359"/>
                  </a:cubicBezTo>
                  <a:cubicBezTo>
                    <a:pt x="271" y="358"/>
                    <a:pt x="277" y="354"/>
                    <a:pt x="283" y="351"/>
                  </a:cubicBezTo>
                  <a:cubicBezTo>
                    <a:pt x="282" y="352"/>
                    <a:pt x="282" y="352"/>
                    <a:pt x="282" y="352"/>
                  </a:cubicBezTo>
                  <a:cubicBezTo>
                    <a:pt x="286" y="350"/>
                    <a:pt x="291" y="347"/>
                    <a:pt x="296" y="344"/>
                  </a:cubicBezTo>
                  <a:cubicBezTo>
                    <a:pt x="298" y="344"/>
                    <a:pt x="298" y="344"/>
                    <a:pt x="298" y="344"/>
                  </a:cubicBezTo>
                  <a:cubicBezTo>
                    <a:pt x="301" y="341"/>
                    <a:pt x="307" y="337"/>
                    <a:pt x="312" y="333"/>
                  </a:cubicBezTo>
                  <a:cubicBezTo>
                    <a:pt x="311" y="332"/>
                    <a:pt x="307" y="336"/>
                    <a:pt x="308" y="334"/>
                  </a:cubicBezTo>
                  <a:cubicBezTo>
                    <a:pt x="306" y="336"/>
                    <a:pt x="304" y="337"/>
                    <a:pt x="305" y="337"/>
                  </a:cubicBezTo>
                  <a:cubicBezTo>
                    <a:pt x="303" y="339"/>
                    <a:pt x="302" y="338"/>
                    <a:pt x="300" y="339"/>
                  </a:cubicBezTo>
                  <a:cubicBezTo>
                    <a:pt x="303" y="337"/>
                    <a:pt x="306" y="334"/>
                    <a:pt x="309" y="332"/>
                  </a:cubicBezTo>
                  <a:cubicBezTo>
                    <a:pt x="309" y="331"/>
                    <a:pt x="310" y="331"/>
                    <a:pt x="310" y="331"/>
                  </a:cubicBezTo>
                  <a:cubicBezTo>
                    <a:pt x="310" y="329"/>
                    <a:pt x="310" y="329"/>
                    <a:pt x="310" y="329"/>
                  </a:cubicBezTo>
                  <a:cubicBezTo>
                    <a:pt x="312" y="327"/>
                    <a:pt x="313" y="327"/>
                    <a:pt x="313" y="328"/>
                  </a:cubicBezTo>
                  <a:cubicBezTo>
                    <a:pt x="318" y="323"/>
                    <a:pt x="318" y="320"/>
                    <a:pt x="323" y="316"/>
                  </a:cubicBezTo>
                  <a:cubicBezTo>
                    <a:pt x="322" y="319"/>
                    <a:pt x="321" y="320"/>
                    <a:pt x="317" y="324"/>
                  </a:cubicBezTo>
                  <a:cubicBezTo>
                    <a:pt x="319" y="322"/>
                    <a:pt x="321" y="320"/>
                    <a:pt x="323" y="318"/>
                  </a:cubicBezTo>
                  <a:cubicBezTo>
                    <a:pt x="321" y="322"/>
                    <a:pt x="311" y="331"/>
                    <a:pt x="314" y="331"/>
                  </a:cubicBezTo>
                  <a:cubicBezTo>
                    <a:pt x="320" y="324"/>
                    <a:pt x="328" y="314"/>
                    <a:pt x="332" y="308"/>
                  </a:cubicBezTo>
                  <a:cubicBezTo>
                    <a:pt x="336" y="305"/>
                    <a:pt x="338" y="300"/>
                    <a:pt x="342" y="295"/>
                  </a:cubicBezTo>
                  <a:cubicBezTo>
                    <a:pt x="343" y="294"/>
                    <a:pt x="345" y="292"/>
                    <a:pt x="344" y="294"/>
                  </a:cubicBezTo>
                  <a:cubicBezTo>
                    <a:pt x="343" y="295"/>
                    <a:pt x="343" y="295"/>
                    <a:pt x="343" y="295"/>
                  </a:cubicBezTo>
                  <a:cubicBezTo>
                    <a:pt x="349" y="288"/>
                    <a:pt x="353" y="279"/>
                    <a:pt x="356" y="272"/>
                  </a:cubicBezTo>
                  <a:cubicBezTo>
                    <a:pt x="357" y="271"/>
                    <a:pt x="358" y="270"/>
                    <a:pt x="359" y="269"/>
                  </a:cubicBezTo>
                  <a:cubicBezTo>
                    <a:pt x="365" y="256"/>
                    <a:pt x="356" y="270"/>
                    <a:pt x="361" y="257"/>
                  </a:cubicBezTo>
                  <a:cubicBezTo>
                    <a:pt x="363" y="255"/>
                    <a:pt x="367" y="242"/>
                    <a:pt x="368" y="241"/>
                  </a:cubicBezTo>
                  <a:cubicBezTo>
                    <a:pt x="369" y="239"/>
                    <a:pt x="369" y="238"/>
                    <a:pt x="368" y="237"/>
                  </a:cubicBezTo>
                  <a:cubicBezTo>
                    <a:pt x="367" y="239"/>
                    <a:pt x="366" y="244"/>
                    <a:pt x="366" y="241"/>
                  </a:cubicBezTo>
                  <a:cubicBezTo>
                    <a:pt x="367" y="237"/>
                    <a:pt x="368" y="235"/>
                    <a:pt x="369" y="231"/>
                  </a:cubicBezTo>
                  <a:cubicBezTo>
                    <a:pt x="369" y="231"/>
                    <a:pt x="369" y="234"/>
                    <a:pt x="369" y="233"/>
                  </a:cubicBezTo>
                  <a:cubicBezTo>
                    <a:pt x="371" y="224"/>
                    <a:pt x="373" y="207"/>
                    <a:pt x="371" y="198"/>
                  </a:cubicBezTo>
                  <a:close/>
                  <a:moveTo>
                    <a:pt x="341" y="112"/>
                  </a:moveTo>
                  <a:cubicBezTo>
                    <a:pt x="339" y="111"/>
                    <a:pt x="339" y="111"/>
                    <a:pt x="339" y="111"/>
                  </a:cubicBezTo>
                  <a:lnTo>
                    <a:pt x="341" y="112"/>
                  </a:lnTo>
                  <a:close/>
                  <a:moveTo>
                    <a:pt x="267" y="34"/>
                  </a:moveTo>
                  <a:cubicBezTo>
                    <a:pt x="267" y="34"/>
                    <a:pt x="267" y="34"/>
                    <a:pt x="267" y="34"/>
                  </a:cubicBezTo>
                  <a:close/>
                  <a:moveTo>
                    <a:pt x="33" y="182"/>
                  </a:moveTo>
                  <a:cubicBezTo>
                    <a:pt x="33" y="182"/>
                    <a:pt x="33" y="182"/>
                    <a:pt x="33" y="182"/>
                  </a:cubicBezTo>
                  <a:cubicBezTo>
                    <a:pt x="33" y="182"/>
                    <a:pt x="33" y="182"/>
                    <a:pt x="33" y="182"/>
                  </a:cubicBezTo>
                  <a:cubicBezTo>
                    <a:pt x="33" y="182"/>
                    <a:pt x="33" y="182"/>
                    <a:pt x="33" y="182"/>
                  </a:cubicBezTo>
                  <a:close/>
                  <a:moveTo>
                    <a:pt x="56" y="94"/>
                  </a:moveTo>
                  <a:cubicBezTo>
                    <a:pt x="57" y="94"/>
                    <a:pt x="57" y="94"/>
                    <a:pt x="57" y="94"/>
                  </a:cubicBezTo>
                  <a:lnTo>
                    <a:pt x="56" y="94"/>
                  </a:lnTo>
                  <a:close/>
                  <a:moveTo>
                    <a:pt x="337" y="90"/>
                  </a:moveTo>
                  <a:cubicBezTo>
                    <a:pt x="336" y="89"/>
                    <a:pt x="336" y="89"/>
                    <a:pt x="336" y="89"/>
                  </a:cubicBezTo>
                  <a:cubicBezTo>
                    <a:pt x="336" y="88"/>
                    <a:pt x="335" y="88"/>
                    <a:pt x="335" y="87"/>
                  </a:cubicBezTo>
                  <a:cubicBezTo>
                    <a:pt x="336" y="88"/>
                    <a:pt x="337" y="89"/>
                    <a:pt x="337" y="90"/>
                  </a:cubicBezTo>
                  <a:close/>
                  <a:moveTo>
                    <a:pt x="237" y="20"/>
                  </a:moveTo>
                  <a:cubicBezTo>
                    <a:pt x="237" y="20"/>
                    <a:pt x="237" y="20"/>
                    <a:pt x="236" y="20"/>
                  </a:cubicBezTo>
                  <a:cubicBezTo>
                    <a:pt x="244" y="22"/>
                    <a:pt x="245" y="22"/>
                    <a:pt x="251" y="24"/>
                  </a:cubicBezTo>
                  <a:cubicBezTo>
                    <a:pt x="248" y="24"/>
                    <a:pt x="248" y="24"/>
                    <a:pt x="248" y="24"/>
                  </a:cubicBezTo>
                  <a:cubicBezTo>
                    <a:pt x="249" y="25"/>
                    <a:pt x="254" y="25"/>
                    <a:pt x="259" y="27"/>
                  </a:cubicBezTo>
                  <a:cubicBezTo>
                    <a:pt x="261" y="27"/>
                    <a:pt x="264" y="28"/>
                    <a:pt x="265" y="29"/>
                  </a:cubicBezTo>
                  <a:cubicBezTo>
                    <a:pt x="264" y="30"/>
                    <a:pt x="264" y="30"/>
                    <a:pt x="264" y="30"/>
                  </a:cubicBezTo>
                  <a:cubicBezTo>
                    <a:pt x="265" y="31"/>
                    <a:pt x="269" y="33"/>
                    <a:pt x="274" y="35"/>
                  </a:cubicBezTo>
                  <a:cubicBezTo>
                    <a:pt x="274" y="35"/>
                    <a:pt x="273" y="35"/>
                    <a:pt x="273" y="35"/>
                  </a:cubicBezTo>
                  <a:cubicBezTo>
                    <a:pt x="257" y="27"/>
                    <a:pt x="241" y="22"/>
                    <a:pt x="224" y="19"/>
                  </a:cubicBezTo>
                  <a:cubicBezTo>
                    <a:pt x="228" y="19"/>
                    <a:pt x="232" y="19"/>
                    <a:pt x="237" y="20"/>
                  </a:cubicBezTo>
                  <a:close/>
                  <a:moveTo>
                    <a:pt x="139" y="22"/>
                  </a:moveTo>
                  <a:cubicBezTo>
                    <a:pt x="139" y="22"/>
                    <a:pt x="139" y="22"/>
                    <a:pt x="139" y="22"/>
                  </a:cubicBezTo>
                  <a:cubicBezTo>
                    <a:pt x="142" y="21"/>
                    <a:pt x="145" y="20"/>
                    <a:pt x="148" y="19"/>
                  </a:cubicBezTo>
                  <a:cubicBezTo>
                    <a:pt x="147" y="20"/>
                    <a:pt x="147" y="20"/>
                    <a:pt x="147" y="20"/>
                  </a:cubicBezTo>
                  <a:cubicBezTo>
                    <a:pt x="149" y="19"/>
                    <a:pt x="151" y="18"/>
                    <a:pt x="153" y="17"/>
                  </a:cubicBezTo>
                  <a:cubicBezTo>
                    <a:pt x="153" y="19"/>
                    <a:pt x="155" y="17"/>
                    <a:pt x="155" y="18"/>
                  </a:cubicBezTo>
                  <a:cubicBezTo>
                    <a:pt x="158" y="20"/>
                    <a:pt x="167" y="15"/>
                    <a:pt x="175" y="15"/>
                  </a:cubicBezTo>
                  <a:cubicBezTo>
                    <a:pt x="174" y="16"/>
                    <a:pt x="174" y="16"/>
                    <a:pt x="174" y="16"/>
                  </a:cubicBezTo>
                  <a:cubicBezTo>
                    <a:pt x="178" y="14"/>
                    <a:pt x="189" y="15"/>
                    <a:pt x="195" y="15"/>
                  </a:cubicBezTo>
                  <a:cubicBezTo>
                    <a:pt x="195" y="15"/>
                    <a:pt x="195" y="15"/>
                    <a:pt x="195" y="15"/>
                  </a:cubicBezTo>
                  <a:cubicBezTo>
                    <a:pt x="192" y="16"/>
                    <a:pt x="191" y="16"/>
                    <a:pt x="191" y="17"/>
                  </a:cubicBezTo>
                  <a:cubicBezTo>
                    <a:pt x="188" y="17"/>
                    <a:pt x="185" y="17"/>
                    <a:pt x="182" y="17"/>
                  </a:cubicBezTo>
                  <a:cubicBezTo>
                    <a:pt x="181" y="17"/>
                    <a:pt x="181" y="17"/>
                    <a:pt x="180" y="17"/>
                  </a:cubicBezTo>
                  <a:cubicBezTo>
                    <a:pt x="179" y="17"/>
                    <a:pt x="177" y="17"/>
                    <a:pt x="176" y="18"/>
                  </a:cubicBezTo>
                  <a:cubicBezTo>
                    <a:pt x="171" y="18"/>
                    <a:pt x="166" y="19"/>
                    <a:pt x="161" y="20"/>
                  </a:cubicBezTo>
                  <a:cubicBezTo>
                    <a:pt x="162" y="20"/>
                    <a:pt x="163" y="19"/>
                    <a:pt x="163" y="19"/>
                  </a:cubicBezTo>
                  <a:cubicBezTo>
                    <a:pt x="157" y="20"/>
                    <a:pt x="151" y="22"/>
                    <a:pt x="145" y="24"/>
                  </a:cubicBezTo>
                  <a:cubicBezTo>
                    <a:pt x="145" y="24"/>
                    <a:pt x="145" y="24"/>
                    <a:pt x="145" y="24"/>
                  </a:cubicBezTo>
                  <a:cubicBezTo>
                    <a:pt x="140" y="25"/>
                    <a:pt x="135" y="27"/>
                    <a:pt x="129" y="29"/>
                  </a:cubicBezTo>
                  <a:cubicBezTo>
                    <a:pt x="130" y="29"/>
                    <a:pt x="130" y="29"/>
                    <a:pt x="129" y="28"/>
                  </a:cubicBezTo>
                  <a:cubicBezTo>
                    <a:pt x="132" y="26"/>
                    <a:pt x="135" y="24"/>
                    <a:pt x="139" y="22"/>
                  </a:cubicBezTo>
                  <a:close/>
                  <a:moveTo>
                    <a:pt x="59" y="75"/>
                  </a:moveTo>
                  <a:cubicBezTo>
                    <a:pt x="60" y="76"/>
                    <a:pt x="60" y="76"/>
                    <a:pt x="60" y="76"/>
                  </a:cubicBezTo>
                  <a:cubicBezTo>
                    <a:pt x="68" y="67"/>
                    <a:pt x="72" y="59"/>
                    <a:pt x="82" y="51"/>
                  </a:cubicBezTo>
                  <a:cubicBezTo>
                    <a:pt x="82" y="53"/>
                    <a:pt x="78" y="56"/>
                    <a:pt x="79" y="56"/>
                  </a:cubicBezTo>
                  <a:cubicBezTo>
                    <a:pt x="85" y="51"/>
                    <a:pt x="82" y="49"/>
                    <a:pt x="89" y="46"/>
                  </a:cubicBezTo>
                  <a:cubicBezTo>
                    <a:pt x="81" y="52"/>
                    <a:pt x="93" y="43"/>
                    <a:pt x="88" y="48"/>
                  </a:cubicBezTo>
                  <a:cubicBezTo>
                    <a:pt x="98" y="39"/>
                    <a:pt x="111" y="34"/>
                    <a:pt x="119" y="31"/>
                  </a:cubicBezTo>
                  <a:cubicBezTo>
                    <a:pt x="116" y="31"/>
                    <a:pt x="121" y="28"/>
                    <a:pt x="121" y="28"/>
                  </a:cubicBezTo>
                  <a:cubicBezTo>
                    <a:pt x="124" y="27"/>
                    <a:pt x="123" y="28"/>
                    <a:pt x="122" y="29"/>
                  </a:cubicBezTo>
                  <a:cubicBezTo>
                    <a:pt x="126" y="27"/>
                    <a:pt x="127" y="28"/>
                    <a:pt x="127" y="29"/>
                  </a:cubicBezTo>
                  <a:cubicBezTo>
                    <a:pt x="118" y="33"/>
                    <a:pt x="118" y="33"/>
                    <a:pt x="118" y="33"/>
                  </a:cubicBezTo>
                  <a:cubicBezTo>
                    <a:pt x="120" y="33"/>
                    <a:pt x="121" y="32"/>
                    <a:pt x="122" y="32"/>
                  </a:cubicBezTo>
                  <a:cubicBezTo>
                    <a:pt x="118" y="34"/>
                    <a:pt x="114" y="36"/>
                    <a:pt x="110" y="39"/>
                  </a:cubicBezTo>
                  <a:cubicBezTo>
                    <a:pt x="109" y="39"/>
                    <a:pt x="109" y="39"/>
                    <a:pt x="109" y="38"/>
                  </a:cubicBezTo>
                  <a:cubicBezTo>
                    <a:pt x="106" y="40"/>
                    <a:pt x="102" y="42"/>
                    <a:pt x="101" y="43"/>
                  </a:cubicBezTo>
                  <a:cubicBezTo>
                    <a:pt x="103" y="41"/>
                    <a:pt x="103" y="42"/>
                    <a:pt x="102" y="43"/>
                  </a:cubicBezTo>
                  <a:cubicBezTo>
                    <a:pt x="100" y="44"/>
                    <a:pt x="99" y="45"/>
                    <a:pt x="98" y="46"/>
                  </a:cubicBezTo>
                  <a:cubicBezTo>
                    <a:pt x="97" y="46"/>
                    <a:pt x="98" y="45"/>
                    <a:pt x="96" y="46"/>
                  </a:cubicBezTo>
                  <a:cubicBezTo>
                    <a:pt x="91" y="50"/>
                    <a:pt x="91" y="50"/>
                    <a:pt x="91" y="50"/>
                  </a:cubicBezTo>
                  <a:cubicBezTo>
                    <a:pt x="96" y="47"/>
                    <a:pt x="96" y="47"/>
                    <a:pt x="96" y="47"/>
                  </a:cubicBezTo>
                  <a:cubicBezTo>
                    <a:pt x="96" y="47"/>
                    <a:pt x="96" y="47"/>
                    <a:pt x="96" y="47"/>
                  </a:cubicBezTo>
                  <a:cubicBezTo>
                    <a:pt x="83" y="56"/>
                    <a:pt x="72" y="66"/>
                    <a:pt x="62" y="78"/>
                  </a:cubicBezTo>
                  <a:cubicBezTo>
                    <a:pt x="59" y="80"/>
                    <a:pt x="56" y="81"/>
                    <a:pt x="54" y="81"/>
                  </a:cubicBezTo>
                  <a:cubicBezTo>
                    <a:pt x="56" y="79"/>
                    <a:pt x="57" y="77"/>
                    <a:pt x="59" y="75"/>
                  </a:cubicBezTo>
                  <a:close/>
                  <a:moveTo>
                    <a:pt x="39" y="108"/>
                  </a:moveTo>
                  <a:cubicBezTo>
                    <a:pt x="40" y="106"/>
                    <a:pt x="41" y="104"/>
                    <a:pt x="42" y="102"/>
                  </a:cubicBezTo>
                  <a:cubicBezTo>
                    <a:pt x="43" y="102"/>
                    <a:pt x="44" y="102"/>
                    <a:pt x="44" y="103"/>
                  </a:cubicBezTo>
                  <a:cubicBezTo>
                    <a:pt x="42" y="106"/>
                    <a:pt x="40" y="109"/>
                    <a:pt x="39" y="112"/>
                  </a:cubicBezTo>
                  <a:cubicBezTo>
                    <a:pt x="38" y="113"/>
                    <a:pt x="38" y="113"/>
                    <a:pt x="37" y="114"/>
                  </a:cubicBezTo>
                  <a:cubicBezTo>
                    <a:pt x="39" y="108"/>
                    <a:pt x="39" y="108"/>
                    <a:pt x="39" y="108"/>
                  </a:cubicBezTo>
                  <a:close/>
                  <a:moveTo>
                    <a:pt x="37" y="115"/>
                  </a:moveTo>
                  <a:cubicBezTo>
                    <a:pt x="36" y="118"/>
                    <a:pt x="35" y="120"/>
                    <a:pt x="34" y="123"/>
                  </a:cubicBezTo>
                  <a:cubicBezTo>
                    <a:pt x="34" y="122"/>
                    <a:pt x="35" y="118"/>
                    <a:pt x="37" y="115"/>
                  </a:cubicBezTo>
                  <a:close/>
                  <a:moveTo>
                    <a:pt x="17" y="169"/>
                  </a:moveTo>
                  <a:cubicBezTo>
                    <a:pt x="18" y="166"/>
                    <a:pt x="17" y="164"/>
                    <a:pt x="19" y="162"/>
                  </a:cubicBezTo>
                  <a:cubicBezTo>
                    <a:pt x="19" y="162"/>
                    <a:pt x="20" y="168"/>
                    <a:pt x="21" y="173"/>
                  </a:cubicBezTo>
                  <a:cubicBezTo>
                    <a:pt x="20" y="175"/>
                    <a:pt x="20" y="176"/>
                    <a:pt x="20" y="178"/>
                  </a:cubicBezTo>
                  <a:cubicBezTo>
                    <a:pt x="19" y="179"/>
                    <a:pt x="18" y="185"/>
                    <a:pt x="16" y="193"/>
                  </a:cubicBezTo>
                  <a:cubicBezTo>
                    <a:pt x="16" y="185"/>
                    <a:pt x="17" y="176"/>
                    <a:pt x="18" y="168"/>
                  </a:cubicBezTo>
                  <a:lnTo>
                    <a:pt x="17" y="169"/>
                  </a:lnTo>
                  <a:close/>
                  <a:moveTo>
                    <a:pt x="29" y="249"/>
                  </a:moveTo>
                  <a:cubicBezTo>
                    <a:pt x="29" y="249"/>
                    <a:pt x="29" y="249"/>
                    <a:pt x="29" y="249"/>
                  </a:cubicBezTo>
                  <a:cubicBezTo>
                    <a:pt x="30" y="251"/>
                    <a:pt x="30" y="252"/>
                    <a:pt x="30" y="252"/>
                  </a:cubicBezTo>
                  <a:lnTo>
                    <a:pt x="29" y="249"/>
                  </a:lnTo>
                  <a:close/>
                  <a:moveTo>
                    <a:pt x="40" y="277"/>
                  </a:moveTo>
                  <a:cubicBezTo>
                    <a:pt x="37" y="271"/>
                    <a:pt x="35" y="265"/>
                    <a:pt x="32" y="259"/>
                  </a:cubicBezTo>
                  <a:cubicBezTo>
                    <a:pt x="34" y="261"/>
                    <a:pt x="35" y="263"/>
                    <a:pt x="36" y="266"/>
                  </a:cubicBezTo>
                  <a:cubicBezTo>
                    <a:pt x="36" y="265"/>
                    <a:pt x="36" y="264"/>
                    <a:pt x="35" y="264"/>
                  </a:cubicBezTo>
                  <a:cubicBezTo>
                    <a:pt x="37" y="269"/>
                    <a:pt x="40" y="273"/>
                    <a:pt x="42" y="278"/>
                  </a:cubicBezTo>
                  <a:cubicBezTo>
                    <a:pt x="41" y="276"/>
                    <a:pt x="39" y="274"/>
                    <a:pt x="38" y="271"/>
                  </a:cubicBezTo>
                  <a:cubicBezTo>
                    <a:pt x="38" y="271"/>
                    <a:pt x="39" y="274"/>
                    <a:pt x="42" y="278"/>
                  </a:cubicBezTo>
                  <a:lnTo>
                    <a:pt x="40" y="277"/>
                  </a:lnTo>
                  <a:close/>
                  <a:moveTo>
                    <a:pt x="230" y="364"/>
                  </a:moveTo>
                  <a:cubicBezTo>
                    <a:pt x="230" y="363"/>
                    <a:pt x="231" y="363"/>
                    <a:pt x="231" y="363"/>
                  </a:cubicBezTo>
                  <a:cubicBezTo>
                    <a:pt x="232" y="362"/>
                    <a:pt x="233" y="362"/>
                    <a:pt x="235" y="362"/>
                  </a:cubicBezTo>
                  <a:cubicBezTo>
                    <a:pt x="235" y="362"/>
                    <a:pt x="235" y="363"/>
                    <a:pt x="230" y="364"/>
                  </a:cubicBezTo>
                  <a:close/>
                  <a:moveTo>
                    <a:pt x="237" y="361"/>
                  </a:moveTo>
                  <a:cubicBezTo>
                    <a:pt x="238" y="361"/>
                    <a:pt x="239" y="361"/>
                    <a:pt x="240" y="360"/>
                  </a:cubicBezTo>
                  <a:cubicBezTo>
                    <a:pt x="240" y="361"/>
                    <a:pt x="239" y="361"/>
                    <a:pt x="238" y="361"/>
                  </a:cubicBezTo>
                  <a:cubicBezTo>
                    <a:pt x="238" y="361"/>
                    <a:pt x="237" y="361"/>
                    <a:pt x="237" y="36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0" name="Freeform 70504"/>
            <p:cNvSpPr>
              <a:spLocks/>
            </p:cNvSpPr>
            <p:nvPr/>
          </p:nvSpPr>
          <p:spPr bwMode="auto">
            <a:xfrm>
              <a:off x="8107692" y="1833561"/>
              <a:ext cx="484188" cy="574675"/>
            </a:xfrm>
            <a:custGeom>
              <a:avLst/>
              <a:gdLst>
                <a:gd name="T0" fmla="*/ 31 w 43"/>
                <a:gd name="T1" fmla="*/ 12 h 51"/>
                <a:gd name="T2" fmla="*/ 29 w 43"/>
                <a:gd name="T3" fmla="*/ 15 h 51"/>
                <a:gd name="T4" fmla="*/ 36 w 43"/>
                <a:gd name="T5" fmla="*/ 7 h 51"/>
                <a:gd name="T6" fmla="*/ 37 w 43"/>
                <a:gd name="T7" fmla="*/ 6 h 51"/>
                <a:gd name="T8" fmla="*/ 40 w 43"/>
                <a:gd name="T9" fmla="*/ 1 h 51"/>
                <a:gd name="T10" fmla="*/ 39 w 43"/>
                <a:gd name="T11" fmla="*/ 2 h 51"/>
                <a:gd name="T12" fmla="*/ 35 w 43"/>
                <a:gd name="T13" fmla="*/ 4 h 51"/>
                <a:gd name="T14" fmla="*/ 23 w 43"/>
                <a:gd name="T15" fmla="*/ 18 h 51"/>
                <a:gd name="T16" fmla="*/ 31 w 43"/>
                <a:gd name="T17" fmla="*/ 8 h 51"/>
                <a:gd name="T18" fmla="*/ 30 w 43"/>
                <a:gd name="T19" fmla="*/ 7 h 51"/>
                <a:gd name="T20" fmla="*/ 38 w 43"/>
                <a:gd name="T21" fmla="*/ 0 h 51"/>
                <a:gd name="T22" fmla="*/ 34 w 43"/>
                <a:gd name="T23" fmla="*/ 4 h 51"/>
                <a:gd name="T24" fmla="*/ 34 w 43"/>
                <a:gd name="T25" fmla="*/ 3 h 51"/>
                <a:gd name="T26" fmla="*/ 25 w 43"/>
                <a:gd name="T27" fmla="*/ 12 h 51"/>
                <a:gd name="T28" fmla="*/ 16 w 43"/>
                <a:gd name="T29" fmla="*/ 23 h 51"/>
                <a:gd name="T30" fmla="*/ 16 w 43"/>
                <a:gd name="T31" fmla="*/ 23 h 51"/>
                <a:gd name="T32" fmla="*/ 3 w 43"/>
                <a:gd name="T33" fmla="*/ 38 h 51"/>
                <a:gd name="T34" fmla="*/ 12 w 43"/>
                <a:gd name="T35" fmla="*/ 30 h 51"/>
                <a:gd name="T36" fmla="*/ 10 w 43"/>
                <a:gd name="T37" fmla="*/ 34 h 51"/>
                <a:gd name="T38" fmla="*/ 3 w 43"/>
                <a:gd name="T39" fmla="*/ 43 h 51"/>
                <a:gd name="T40" fmla="*/ 5 w 43"/>
                <a:gd name="T41" fmla="*/ 40 h 51"/>
                <a:gd name="T42" fmla="*/ 0 w 43"/>
                <a:gd name="T43" fmla="*/ 50 h 51"/>
                <a:gd name="T44" fmla="*/ 7 w 43"/>
                <a:gd name="T45" fmla="*/ 41 h 51"/>
                <a:gd name="T46" fmla="*/ 6 w 43"/>
                <a:gd name="T47" fmla="*/ 44 h 51"/>
                <a:gd name="T48" fmla="*/ 12 w 43"/>
                <a:gd name="T49" fmla="*/ 34 h 51"/>
                <a:gd name="T50" fmla="*/ 14 w 43"/>
                <a:gd name="T51" fmla="*/ 26 h 51"/>
                <a:gd name="T52" fmla="*/ 20 w 43"/>
                <a:gd name="T53" fmla="*/ 25 h 51"/>
                <a:gd name="T54" fmla="*/ 31 w 43"/>
                <a:gd name="T55" fmla="*/ 1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51">
                  <a:moveTo>
                    <a:pt x="31" y="12"/>
                  </a:moveTo>
                  <a:cubicBezTo>
                    <a:pt x="29" y="15"/>
                    <a:pt x="29" y="15"/>
                    <a:pt x="29" y="15"/>
                  </a:cubicBezTo>
                  <a:cubicBezTo>
                    <a:pt x="33" y="11"/>
                    <a:pt x="34" y="9"/>
                    <a:pt x="36" y="7"/>
                  </a:cubicBezTo>
                  <a:cubicBezTo>
                    <a:pt x="36" y="7"/>
                    <a:pt x="36" y="7"/>
                    <a:pt x="37" y="6"/>
                  </a:cubicBezTo>
                  <a:cubicBezTo>
                    <a:pt x="41" y="3"/>
                    <a:pt x="43" y="0"/>
                    <a:pt x="40" y="1"/>
                  </a:cubicBezTo>
                  <a:cubicBezTo>
                    <a:pt x="39" y="2"/>
                    <a:pt x="39" y="2"/>
                    <a:pt x="39" y="2"/>
                  </a:cubicBezTo>
                  <a:cubicBezTo>
                    <a:pt x="37" y="3"/>
                    <a:pt x="36" y="3"/>
                    <a:pt x="35" y="4"/>
                  </a:cubicBezTo>
                  <a:cubicBezTo>
                    <a:pt x="35" y="7"/>
                    <a:pt x="26" y="13"/>
                    <a:pt x="23" y="18"/>
                  </a:cubicBezTo>
                  <a:cubicBezTo>
                    <a:pt x="25" y="14"/>
                    <a:pt x="26" y="10"/>
                    <a:pt x="31" y="8"/>
                  </a:cubicBezTo>
                  <a:cubicBezTo>
                    <a:pt x="30" y="7"/>
                    <a:pt x="30" y="7"/>
                    <a:pt x="30" y="7"/>
                  </a:cubicBezTo>
                  <a:cubicBezTo>
                    <a:pt x="33" y="4"/>
                    <a:pt x="37" y="2"/>
                    <a:pt x="38" y="0"/>
                  </a:cubicBezTo>
                  <a:cubicBezTo>
                    <a:pt x="37" y="1"/>
                    <a:pt x="35" y="2"/>
                    <a:pt x="34" y="4"/>
                  </a:cubicBezTo>
                  <a:cubicBezTo>
                    <a:pt x="34" y="3"/>
                    <a:pt x="34" y="3"/>
                    <a:pt x="34" y="3"/>
                  </a:cubicBezTo>
                  <a:cubicBezTo>
                    <a:pt x="31" y="6"/>
                    <a:pt x="28" y="10"/>
                    <a:pt x="25" y="12"/>
                  </a:cubicBezTo>
                  <a:cubicBezTo>
                    <a:pt x="23" y="14"/>
                    <a:pt x="22" y="17"/>
                    <a:pt x="16" y="23"/>
                  </a:cubicBezTo>
                  <a:cubicBezTo>
                    <a:pt x="16" y="23"/>
                    <a:pt x="16" y="23"/>
                    <a:pt x="16" y="23"/>
                  </a:cubicBezTo>
                  <a:cubicBezTo>
                    <a:pt x="14" y="28"/>
                    <a:pt x="5" y="34"/>
                    <a:pt x="3" y="38"/>
                  </a:cubicBezTo>
                  <a:cubicBezTo>
                    <a:pt x="3" y="42"/>
                    <a:pt x="9" y="31"/>
                    <a:pt x="12" y="30"/>
                  </a:cubicBezTo>
                  <a:cubicBezTo>
                    <a:pt x="10" y="33"/>
                    <a:pt x="7" y="35"/>
                    <a:pt x="10" y="34"/>
                  </a:cubicBezTo>
                  <a:cubicBezTo>
                    <a:pt x="6" y="41"/>
                    <a:pt x="5" y="37"/>
                    <a:pt x="3" y="43"/>
                  </a:cubicBezTo>
                  <a:cubicBezTo>
                    <a:pt x="5" y="40"/>
                    <a:pt x="5" y="40"/>
                    <a:pt x="5" y="40"/>
                  </a:cubicBezTo>
                  <a:cubicBezTo>
                    <a:pt x="4" y="43"/>
                    <a:pt x="1" y="47"/>
                    <a:pt x="0" y="50"/>
                  </a:cubicBezTo>
                  <a:cubicBezTo>
                    <a:pt x="1" y="51"/>
                    <a:pt x="3" y="46"/>
                    <a:pt x="7" y="41"/>
                  </a:cubicBezTo>
                  <a:cubicBezTo>
                    <a:pt x="6" y="44"/>
                    <a:pt x="6" y="44"/>
                    <a:pt x="6" y="44"/>
                  </a:cubicBezTo>
                  <a:cubicBezTo>
                    <a:pt x="8" y="41"/>
                    <a:pt x="10" y="38"/>
                    <a:pt x="12" y="34"/>
                  </a:cubicBezTo>
                  <a:cubicBezTo>
                    <a:pt x="13" y="30"/>
                    <a:pt x="11" y="33"/>
                    <a:pt x="14" y="26"/>
                  </a:cubicBezTo>
                  <a:cubicBezTo>
                    <a:pt x="17" y="25"/>
                    <a:pt x="19" y="25"/>
                    <a:pt x="20" y="25"/>
                  </a:cubicBezTo>
                  <a:cubicBezTo>
                    <a:pt x="21" y="22"/>
                    <a:pt x="25" y="17"/>
                    <a:pt x="31"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1" name="Freeform 70505"/>
            <p:cNvSpPr>
              <a:spLocks/>
            </p:cNvSpPr>
            <p:nvPr/>
          </p:nvSpPr>
          <p:spPr bwMode="auto">
            <a:xfrm>
              <a:off x="8333117" y="211613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2" name="Freeform 70506"/>
            <p:cNvSpPr>
              <a:spLocks/>
            </p:cNvSpPr>
            <p:nvPr/>
          </p:nvSpPr>
          <p:spPr bwMode="auto">
            <a:xfrm>
              <a:off x="11674805" y="249872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Freeform 70507"/>
            <p:cNvSpPr>
              <a:spLocks/>
            </p:cNvSpPr>
            <p:nvPr/>
          </p:nvSpPr>
          <p:spPr bwMode="auto">
            <a:xfrm>
              <a:off x="8671255" y="1912936"/>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1"/>
                    <a:pt x="1" y="1"/>
                    <a:pt x="0" y="1"/>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4" name="Freeform 70508"/>
            <p:cNvSpPr>
              <a:spLocks/>
            </p:cNvSpPr>
            <p:nvPr/>
          </p:nvSpPr>
          <p:spPr bwMode="auto">
            <a:xfrm>
              <a:off x="11719255" y="2700336"/>
              <a:ext cx="33338" cy="90488"/>
            </a:xfrm>
            <a:custGeom>
              <a:avLst/>
              <a:gdLst>
                <a:gd name="T0" fmla="*/ 3 w 3"/>
                <a:gd name="T1" fmla="*/ 7 h 8"/>
                <a:gd name="T2" fmla="*/ 0 w 3"/>
                <a:gd name="T3" fmla="*/ 3 h 8"/>
                <a:gd name="T4" fmla="*/ 3 w 3"/>
                <a:gd name="T5" fmla="*/ 7 h 8"/>
              </a:gdLst>
              <a:ahLst/>
              <a:cxnLst>
                <a:cxn ang="0">
                  <a:pos x="T0" y="T1"/>
                </a:cxn>
                <a:cxn ang="0">
                  <a:pos x="T2" y="T3"/>
                </a:cxn>
                <a:cxn ang="0">
                  <a:pos x="T4" y="T5"/>
                </a:cxn>
              </a:cxnLst>
              <a:rect l="0" t="0" r="r" b="b"/>
              <a:pathLst>
                <a:path w="3" h="8">
                  <a:moveTo>
                    <a:pt x="3" y="7"/>
                  </a:moveTo>
                  <a:cubicBezTo>
                    <a:pt x="2" y="7"/>
                    <a:pt x="0" y="0"/>
                    <a:pt x="0" y="3"/>
                  </a:cubicBezTo>
                  <a:cubicBezTo>
                    <a:pt x="1" y="4"/>
                    <a:pt x="3" y="8"/>
                    <a:pt x="3"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5" name="Freeform 70509"/>
            <p:cNvSpPr>
              <a:spLocks/>
            </p:cNvSpPr>
            <p:nvPr/>
          </p:nvSpPr>
          <p:spPr bwMode="auto">
            <a:xfrm>
              <a:off x="11741480" y="280193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6" name="Freeform 70510"/>
            <p:cNvSpPr>
              <a:spLocks/>
            </p:cNvSpPr>
            <p:nvPr/>
          </p:nvSpPr>
          <p:spPr bwMode="auto">
            <a:xfrm>
              <a:off x="11719255" y="2757486"/>
              <a:ext cx="22225" cy="44450"/>
            </a:xfrm>
            <a:custGeom>
              <a:avLst/>
              <a:gdLst>
                <a:gd name="T0" fmla="*/ 1 w 2"/>
                <a:gd name="T1" fmla="*/ 3 h 4"/>
                <a:gd name="T2" fmla="*/ 2 w 2"/>
                <a:gd name="T3" fmla="*/ 4 h 4"/>
                <a:gd name="T4" fmla="*/ 0 w 2"/>
                <a:gd name="T5" fmla="*/ 0 h 4"/>
                <a:gd name="T6" fmla="*/ 1 w 2"/>
                <a:gd name="T7" fmla="*/ 3 h 4"/>
              </a:gdLst>
              <a:ahLst/>
              <a:cxnLst>
                <a:cxn ang="0">
                  <a:pos x="T0" y="T1"/>
                </a:cxn>
                <a:cxn ang="0">
                  <a:pos x="T2" y="T3"/>
                </a:cxn>
                <a:cxn ang="0">
                  <a:pos x="T4" y="T5"/>
                </a:cxn>
                <a:cxn ang="0">
                  <a:pos x="T6" y="T7"/>
                </a:cxn>
              </a:cxnLst>
              <a:rect l="0" t="0" r="r" b="b"/>
              <a:pathLst>
                <a:path w="2" h="4">
                  <a:moveTo>
                    <a:pt x="1" y="3"/>
                  </a:moveTo>
                  <a:cubicBezTo>
                    <a:pt x="1" y="3"/>
                    <a:pt x="2" y="3"/>
                    <a:pt x="2" y="4"/>
                  </a:cubicBezTo>
                  <a:cubicBezTo>
                    <a:pt x="0" y="0"/>
                    <a:pt x="0" y="0"/>
                    <a:pt x="0" y="0"/>
                  </a:cubicBezTo>
                  <a:lnTo>
                    <a:pt x="1"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7" name="Freeform 70511"/>
            <p:cNvSpPr>
              <a:spLocks/>
            </p:cNvSpPr>
            <p:nvPr/>
          </p:nvSpPr>
          <p:spPr bwMode="auto">
            <a:xfrm>
              <a:off x="11190617" y="1857374"/>
              <a:ext cx="44450" cy="33338"/>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2" y="2"/>
                    <a:pt x="4" y="3"/>
                  </a:cubicBezTo>
                  <a:cubicBezTo>
                    <a:pt x="4" y="2"/>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8" name="Freeform 70512"/>
            <p:cNvSpPr>
              <a:spLocks/>
            </p:cNvSpPr>
            <p:nvPr/>
          </p:nvSpPr>
          <p:spPr bwMode="auto">
            <a:xfrm>
              <a:off x="11416042" y="4714874"/>
              <a:ext cx="236538" cy="303213"/>
            </a:xfrm>
            <a:custGeom>
              <a:avLst/>
              <a:gdLst>
                <a:gd name="T0" fmla="*/ 21 w 21"/>
                <a:gd name="T1" fmla="*/ 0 h 27"/>
                <a:gd name="T2" fmla="*/ 0 w 21"/>
                <a:gd name="T3" fmla="*/ 27 h 27"/>
                <a:gd name="T4" fmla="*/ 21 w 21"/>
                <a:gd name="T5" fmla="*/ 0 h 27"/>
              </a:gdLst>
              <a:ahLst/>
              <a:cxnLst>
                <a:cxn ang="0">
                  <a:pos x="T0" y="T1"/>
                </a:cxn>
                <a:cxn ang="0">
                  <a:pos x="T2" y="T3"/>
                </a:cxn>
                <a:cxn ang="0">
                  <a:pos x="T4" y="T5"/>
                </a:cxn>
              </a:cxnLst>
              <a:rect l="0" t="0" r="r" b="b"/>
              <a:pathLst>
                <a:path w="21" h="27">
                  <a:moveTo>
                    <a:pt x="21" y="0"/>
                  </a:moveTo>
                  <a:cubicBezTo>
                    <a:pt x="15" y="8"/>
                    <a:pt x="10" y="16"/>
                    <a:pt x="0" y="27"/>
                  </a:cubicBezTo>
                  <a:cubicBezTo>
                    <a:pt x="7" y="19"/>
                    <a:pt x="14" y="10"/>
                    <a:pt x="2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9" name="Freeform 70513"/>
            <p:cNvSpPr>
              <a:spLocks/>
            </p:cNvSpPr>
            <p:nvPr/>
          </p:nvSpPr>
          <p:spPr bwMode="auto">
            <a:xfrm>
              <a:off x="10031742" y="1439861"/>
              <a:ext cx="292100" cy="34925"/>
            </a:xfrm>
            <a:custGeom>
              <a:avLst/>
              <a:gdLst>
                <a:gd name="T0" fmla="*/ 0 w 26"/>
                <a:gd name="T1" fmla="*/ 1 h 3"/>
                <a:gd name="T2" fmla="*/ 4 w 26"/>
                <a:gd name="T3" fmla="*/ 3 h 3"/>
                <a:gd name="T4" fmla="*/ 26 w 26"/>
                <a:gd name="T5" fmla="*/ 3 h 3"/>
                <a:gd name="T6" fmla="*/ 0 w 26"/>
                <a:gd name="T7" fmla="*/ 1 h 3"/>
              </a:gdLst>
              <a:ahLst/>
              <a:cxnLst>
                <a:cxn ang="0">
                  <a:pos x="T0" y="T1"/>
                </a:cxn>
                <a:cxn ang="0">
                  <a:pos x="T2" y="T3"/>
                </a:cxn>
                <a:cxn ang="0">
                  <a:pos x="T4" y="T5"/>
                </a:cxn>
                <a:cxn ang="0">
                  <a:pos x="T6" y="T7"/>
                </a:cxn>
              </a:cxnLst>
              <a:rect l="0" t="0" r="r" b="b"/>
              <a:pathLst>
                <a:path w="26" h="3">
                  <a:moveTo>
                    <a:pt x="0" y="1"/>
                  </a:moveTo>
                  <a:cubicBezTo>
                    <a:pt x="4" y="3"/>
                    <a:pt x="4" y="3"/>
                    <a:pt x="4" y="3"/>
                  </a:cubicBezTo>
                  <a:cubicBezTo>
                    <a:pt x="13" y="3"/>
                    <a:pt x="17" y="2"/>
                    <a:pt x="26" y="3"/>
                  </a:cubicBezTo>
                  <a:cubicBezTo>
                    <a:pt x="14" y="0"/>
                    <a:pt x="10" y="3"/>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0" name="Freeform 70514"/>
            <p:cNvSpPr>
              <a:spLocks/>
            </p:cNvSpPr>
            <p:nvPr/>
          </p:nvSpPr>
          <p:spPr bwMode="auto">
            <a:xfrm>
              <a:off x="10031742" y="1395411"/>
              <a:ext cx="112713" cy="33338"/>
            </a:xfrm>
            <a:custGeom>
              <a:avLst/>
              <a:gdLst>
                <a:gd name="T0" fmla="*/ 2 w 10"/>
                <a:gd name="T1" fmla="*/ 3 h 3"/>
                <a:gd name="T2" fmla="*/ 10 w 10"/>
                <a:gd name="T3" fmla="*/ 2 h 3"/>
                <a:gd name="T4" fmla="*/ 8 w 10"/>
                <a:gd name="T5" fmla="*/ 0 h 3"/>
                <a:gd name="T6" fmla="*/ 2 w 10"/>
                <a:gd name="T7" fmla="*/ 3 h 3"/>
              </a:gdLst>
              <a:ahLst/>
              <a:cxnLst>
                <a:cxn ang="0">
                  <a:pos x="T0" y="T1"/>
                </a:cxn>
                <a:cxn ang="0">
                  <a:pos x="T2" y="T3"/>
                </a:cxn>
                <a:cxn ang="0">
                  <a:pos x="T4" y="T5"/>
                </a:cxn>
                <a:cxn ang="0">
                  <a:pos x="T6" y="T7"/>
                </a:cxn>
              </a:cxnLst>
              <a:rect l="0" t="0" r="r" b="b"/>
              <a:pathLst>
                <a:path w="10" h="3">
                  <a:moveTo>
                    <a:pt x="2" y="3"/>
                  </a:moveTo>
                  <a:cubicBezTo>
                    <a:pt x="8" y="3"/>
                    <a:pt x="5" y="2"/>
                    <a:pt x="10" y="2"/>
                  </a:cubicBezTo>
                  <a:cubicBezTo>
                    <a:pt x="8" y="0"/>
                    <a:pt x="8" y="0"/>
                    <a:pt x="8" y="0"/>
                  </a:cubicBezTo>
                  <a:cubicBezTo>
                    <a:pt x="9" y="2"/>
                    <a:pt x="0" y="2"/>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1" name="Freeform 70515"/>
            <p:cNvSpPr>
              <a:spLocks/>
            </p:cNvSpPr>
            <p:nvPr/>
          </p:nvSpPr>
          <p:spPr bwMode="auto">
            <a:xfrm>
              <a:off x="9604705" y="1406524"/>
              <a:ext cx="55563" cy="11113"/>
            </a:xfrm>
            <a:custGeom>
              <a:avLst/>
              <a:gdLst>
                <a:gd name="T0" fmla="*/ 35 w 35"/>
                <a:gd name="T1" fmla="*/ 0 h 7"/>
                <a:gd name="T2" fmla="*/ 0 w 35"/>
                <a:gd name="T3" fmla="*/ 0 h 7"/>
                <a:gd name="T4" fmla="*/ 28 w 35"/>
                <a:gd name="T5" fmla="*/ 7 h 7"/>
                <a:gd name="T6" fmla="*/ 35 w 35"/>
                <a:gd name="T7" fmla="*/ 0 h 7"/>
              </a:gdLst>
              <a:ahLst/>
              <a:cxnLst>
                <a:cxn ang="0">
                  <a:pos x="T0" y="T1"/>
                </a:cxn>
                <a:cxn ang="0">
                  <a:pos x="T2" y="T3"/>
                </a:cxn>
                <a:cxn ang="0">
                  <a:pos x="T4" y="T5"/>
                </a:cxn>
                <a:cxn ang="0">
                  <a:pos x="T6" y="T7"/>
                </a:cxn>
              </a:cxnLst>
              <a:rect l="0" t="0" r="r" b="b"/>
              <a:pathLst>
                <a:path w="35" h="7">
                  <a:moveTo>
                    <a:pt x="35" y="0"/>
                  </a:moveTo>
                  <a:lnTo>
                    <a:pt x="0" y="0"/>
                  </a:lnTo>
                  <a:lnTo>
                    <a:pt x="28" y="7"/>
                  </a:lnTo>
                  <a:lnTo>
                    <a:pt x="35"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2" name="Freeform 70516"/>
            <p:cNvSpPr>
              <a:spLocks/>
            </p:cNvSpPr>
            <p:nvPr/>
          </p:nvSpPr>
          <p:spPr bwMode="auto">
            <a:xfrm>
              <a:off x="9660267" y="1406524"/>
              <a:ext cx="11113" cy="0"/>
            </a:xfrm>
            <a:custGeom>
              <a:avLst/>
              <a:gdLst>
                <a:gd name="T0" fmla="*/ 0 w 7"/>
                <a:gd name="T1" fmla="*/ 7 w 7"/>
                <a:gd name="T2" fmla="*/ 0 w 7"/>
              </a:gdLst>
              <a:ahLst/>
              <a:cxnLst>
                <a:cxn ang="0">
                  <a:pos x="T0" y="0"/>
                </a:cxn>
                <a:cxn ang="0">
                  <a:pos x="T1" y="0"/>
                </a:cxn>
                <a:cxn ang="0">
                  <a:pos x="T2" y="0"/>
                </a:cxn>
              </a:cxnLst>
              <a:rect l="0" t="0" r="r" b="b"/>
              <a:pathLst>
                <a:path w="7">
                  <a:moveTo>
                    <a:pt x="0" y="0"/>
                  </a:moveTo>
                  <a:lnTo>
                    <a:pt x="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3" name="Line 70517"/>
            <p:cNvSpPr>
              <a:spLocks noChangeShapeType="1"/>
            </p:cNvSpPr>
            <p:nvPr/>
          </p:nvSpPr>
          <p:spPr bwMode="auto">
            <a:xfrm>
              <a:off x="9660267" y="1406524"/>
              <a:ext cx="111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4" name="Freeform 70518"/>
            <p:cNvSpPr>
              <a:spLocks/>
            </p:cNvSpPr>
            <p:nvPr/>
          </p:nvSpPr>
          <p:spPr bwMode="auto">
            <a:xfrm>
              <a:off x="9288792" y="1463674"/>
              <a:ext cx="57150" cy="22225"/>
            </a:xfrm>
            <a:custGeom>
              <a:avLst/>
              <a:gdLst>
                <a:gd name="T0" fmla="*/ 8 w 36"/>
                <a:gd name="T1" fmla="*/ 14 h 14"/>
                <a:gd name="T2" fmla="*/ 36 w 36"/>
                <a:gd name="T3" fmla="*/ 0 h 14"/>
                <a:gd name="T4" fmla="*/ 29 w 36"/>
                <a:gd name="T5" fmla="*/ 0 h 14"/>
                <a:gd name="T6" fmla="*/ 0 w 36"/>
                <a:gd name="T7" fmla="*/ 14 h 14"/>
                <a:gd name="T8" fmla="*/ 8 w 36"/>
                <a:gd name="T9" fmla="*/ 14 h 14"/>
              </a:gdLst>
              <a:ahLst/>
              <a:cxnLst>
                <a:cxn ang="0">
                  <a:pos x="T0" y="T1"/>
                </a:cxn>
                <a:cxn ang="0">
                  <a:pos x="T2" y="T3"/>
                </a:cxn>
                <a:cxn ang="0">
                  <a:pos x="T4" y="T5"/>
                </a:cxn>
                <a:cxn ang="0">
                  <a:pos x="T6" y="T7"/>
                </a:cxn>
                <a:cxn ang="0">
                  <a:pos x="T8" y="T9"/>
                </a:cxn>
              </a:cxnLst>
              <a:rect l="0" t="0" r="r" b="b"/>
              <a:pathLst>
                <a:path w="36" h="14">
                  <a:moveTo>
                    <a:pt x="8" y="14"/>
                  </a:moveTo>
                  <a:lnTo>
                    <a:pt x="36" y="0"/>
                  </a:lnTo>
                  <a:lnTo>
                    <a:pt x="29" y="0"/>
                  </a:lnTo>
                  <a:lnTo>
                    <a:pt x="0" y="14"/>
                  </a:lnTo>
                  <a:lnTo>
                    <a:pt x="8"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5" name="Freeform 70519"/>
            <p:cNvSpPr>
              <a:spLocks/>
            </p:cNvSpPr>
            <p:nvPr/>
          </p:nvSpPr>
          <p:spPr bwMode="auto">
            <a:xfrm>
              <a:off x="8209292" y="1992311"/>
              <a:ext cx="134938" cy="146050"/>
            </a:xfrm>
            <a:custGeom>
              <a:avLst/>
              <a:gdLst>
                <a:gd name="T0" fmla="*/ 7 w 12"/>
                <a:gd name="T1" fmla="*/ 8 h 13"/>
                <a:gd name="T2" fmla="*/ 12 w 12"/>
                <a:gd name="T3" fmla="*/ 0 h 13"/>
                <a:gd name="T4" fmla="*/ 0 w 12"/>
                <a:gd name="T5" fmla="*/ 13 h 13"/>
                <a:gd name="T6" fmla="*/ 7 w 12"/>
                <a:gd name="T7" fmla="*/ 8 h 13"/>
              </a:gdLst>
              <a:ahLst/>
              <a:cxnLst>
                <a:cxn ang="0">
                  <a:pos x="T0" y="T1"/>
                </a:cxn>
                <a:cxn ang="0">
                  <a:pos x="T2" y="T3"/>
                </a:cxn>
                <a:cxn ang="0">
                  <a:pos x="T4" y="T5"/>
                </a:cxn>
                <a:cxn ang="0">
                  <a:pos x="T6" y="T7"/>
                </a:cxn>
              </a:cxnLst>
              <a:rect l="0" t="0" r="r" b="b"/>
              <a:pathLst>
                <a:path w="12" h="13">
                  <a:moveTo>
                    <a:pt x="7" y="8"/>
                  </a:moveTo>
                  <a:cubicBezTo>
                    <a:pt x="11" y="4"/>
                    <a:pt x="9" y="3"/>
                    <a:pt x="12" y="0"/>
                  </a:cubicBezTo>
                  <a:cubicBezTo>
                    <a:pt x="7" y="5"/>
                    <a:pt x="5" y="6"/>
                    <a:pt x="0" y="13"/>
                  </a:cubicBezTo>
                  <a:cubicBezTo>
                    <a:pt x="5" y="8"/>
                    <a:pt x="6" y="7"/>
                    <a:pt x="7"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6" name="Freeform 70520"/>
            <p:cNvSpPr>
              <a:spLocks/>
            </p:cNvSpPr>
            <p:nvPr/>
          </p:nvSpPr>
          <p:spPr bwMode="auto">
            <a:xfrm>
              <a:off x="8344230" y="1970086"/>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2"/>
                    <a:pt x="1" y="1"/>
                    <a:pt x="1" y="0"/>
                  </a:cubicBezTo>
                  <a:cubicBezTo>
                    <a:pt x="1" y="1"/>
                    <a:pt x="0" y="2"/>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7" name="Freeform 70521"/>
            <p:cNvSpPr>
              <a:spLocks/>
            </p:cNvSpPr>
            <p:nvPr/>
          </p:nvSpPr>
          <p:spPr bwMode="auto">
            <a:xfrm>
              <a:off x="8131505" y="2171699"/>
              <a:ext cx="33338" cy="57150"/>
            </a:xfrm>
            <a:custGeom>
              <a:avLst/>
              <a:gdLst>
                <a:gd name="T0" fmla="*/ 1 w 3"/>
                <a:gd name="T1" fmla="*/ 4 h 5"/>
                <a:gd name="T2" fmla="*/ 3 w 3"/>
                <a:gd name="T3" fmla="*/ 1 h 5"/>
                <a:gd name="T4" fmla="*/ 1 w 3"/>
                <a:gd name="T5" fmla="*/ 4 h 5"/>
              </a:gdLst>
              <a:ahLst/>
              <a:cxnLst>
                <a:cxn ang="0">
                  <a:pos x="T0" y="T1"/>
                </a:cxn>
                <a:cxn ang="0">
                  <a:pos x="T2" y="T3"/>
                </a:cxn>
                <a:cxn ang="0">
                  <a:pos x="T4" y="T5"/>
                </a:cxn>
              </a:cxnLst>
              <a:rect l="0" t="0" r="r" b="b"/>
              <a:pathLst>
                <a:path w="3" h="5">
                  <a:moveTo>
                    <a:pt x="1" y="4"/>
                  </a:moveTo>
                  <a:cubicBezTo>
                    <a:pt x="1" y="4"/>
                    <a:pt x="3" y="2"/>
                    <a:pt x="3" y="1"/>
                  </a:cubicBezTo>
                  <a:cubicBezTo>
                    <a:pt x="3" y="0"/>
                    <a:pt x="0" y="5"/>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8" name="Freeform 70522"/>
            <p:cNvSpPr>
              <a:spLocks/>
            </p:cNvSpPr>
            <p:nvPr/>
          </p:nvSpPr>
          <p:spPr bwMode="auto">
            <a:xfrm>
              <a:off x="8468055" y="2105024"/>
              <a:ext cx="57150" cy="44450"/>
            </a:xfrm>
            <a:custGeom>
              <a:avLst/>
              <a:gdLst>
                <a:gd name="T0" fmla="*/ 0 w 5"/>
                <a:gd name="T1" fmla="*/ 4 h 4"/>
                <a:gd name="T2" fmla="*/ 5 w 5"/>
                <a:gd name="T3" fmla="*/ 0 h 4"/>
                <a:gd name="T4" fmla="*/ 0 w 5"/>
                <a:gd name="T5" fmla="*/ 4 h 4"/>
              </a:gdLst>
              <a:ahLst/>
              <a:cxnLst>
                <a:cxn ang="0">
                  <a:pos x="T0" y="T1"/>
                </a:cxn>
                <a:cxn ang="0">
                  <a:pos x="T2" y="T3"/>
                </a:cxn>
                <a:cxn ang="0">
                  <a:pos x="T4" y="T5"/>
                </a:cxn>
              </a:cxnLst>
              <a:rect l="0" t="0" r="r" b="b"/>
              <a:pathLst>
                <a:path w="5" h="4">
                  <a:moveTo>
                    <a:pt x="0" y="4"/>
                  </a:moveTo>
                  <a:cubicBezTo>
                    <a:pt x="1" y="3"/>
                    <a:pt x="4" y="1"/>
                    <a:pt x="5" y="0"/>
                  </a:cubicBezTo>
                  <a:cubicBezTo>
                    <a:pt x="3" y="1"/>
                    <a:pt x="1" y="1"/>
                    <a:pt x="0"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9" name="Freeform 70523"/>
            <p:cNvSpPr>
              <a:spLocks/>
            </p:cNvSpPr>
            <p:nvPr/>
          </p:nvSpPr>
          <p:spPr bwMode="auto">
            <a:xfrm>
              <a:off x="8052130" y="2363786"/>
              <a:ext cx="33338" cy="55563"/>
            </a:xfrm>
            <a:custGeom>
              <a:avLst/>
              <a:gdLst>
                <a:gd name="T0" fmla="*/ 0 w 3"/>
                <a:gd name="T1" fmla="*/ 5 h 5"/>
                <a:gd name="T2" fmla="*/ 3 w 3"/>
                <a:gd name="T3" fmla="*/ 4 h 5"/>
                <a:gd name="T4" fmla="*/ 0 w 3"/>
                <a:gd name="T5" fmla="*/ 5 h 5"/>
              </a:gdLst>
              <a:ahLst/>
              <a:cxnLst>
                <a:cxn ang="0">
                  <a:pos x="T0" y="T1"/>
                </a:cxn>
                <a:cxn ang="0">
                  <a:pos x="T2" y="T3"/>
                </a:cxn>
                <a:cxn ang="0">
                  <a:pos x="T4" y="T5"/>
                </a:cxn>
              </a:cxnLst>
              <a:rect l="0" t="0" r="r" b="b"/>
              <a:pathLst>
                <a:path w="3" h="5">
                  <a:moveTo>
                    <a:pt x="0" y="5"/>
                  </a:moveTo>
                  <a:cubicBezTo>
                    <a:pt x="1" y="4"/>
                    <a:pt x="2" y="3"/>
                    <a:pt x="3" y="4"/>
                  </a:cubicBezTo>
                  <a:cubicBezTo>
                    <a:pt x="3" y="2"/>
                    <a:pt x="3" y="0"/>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0" name="Freeform 70524"/>
            <p:cNvSpPr>
              <a:spLocks/>
            </p:cNvSpPr>
            <p:nvPr/>
          </p:nvSpPr>
          <p:spPr bwMode="auto">
            <a:xfrm>
              <a:off x="8388680" y="2193924"/>
              <a:ext cx="34925" cy="46038"/>
            </a:xfrm>
            <a:custGeom>
              <a:avLst/>
              <a:gdLst>
                <a:gd name="T0" fmla="*/ 22 w 22"/>
                <a:gd name="T1" fmla="*/ 0 h 29"/>
                <a:gd name="T2" fmla="*/ 0 w 22"/>
                <a:gd name="T3" fmla="*/ 29 h 29"/>
                <a:gd name="T4" fmla="*/ 0 w 22"/>
                <a:gd name="T5" fmla="*/ 22 h 29"/>
                <a:gd name="T6" fmla="*/ 22 w 22"/>
                <a:gd name="T7" fmla="*/ 0 h 29"/>
              </a:gdLst>
              <a:ahLst/>
              <a:cxnLst>
                <a:cxn ang="0">
                  <a:pos x="T0" y="T1"/>
                </a:cxn>
                <a:cxn ang="0">
                  <a:pos x="T2" y="T3"/>
                </a:cxn>
                <a:cxn ang="0">
                  <a:pos x="T4" y="T5"/>
                </a:cxn>
                <a:cxn ang="0">
                  <a:pos x="T6" y="T7"/>
                </a:cxn>
              </a:cxnLst>
              <a:rect l="0" t="0" r="r" b="b"/>
              <a:pathLst>
                <a:path w="22" h="29">
                  <a:moveTo>
                    <a:pt x="22" y="0"/>
                  </a:moveTo>
                  <a:lnTo>
                    <a:pt x="0" y="29"/>
                  </a:lnTo>
                  <a:lnTo>
                    <a:pt x="0" y="22"/>
                  </a:lnTo>
                  <a:lnTo>
                    <a:pt x="2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1" name="Freeform 70525"/>
            <p:cNvSpPr>
              <a:spLocks/>
            </p:cNvSpPr>
            <p:nvPr/>
          </p:nvSpPr>
          <p:spPr bwMode="auto">
            <a:xfrm>
              <a:off x="7725105" y="3127374"/>
              <a:ext cx="11113" cy="68263"/>
            </a:xfrm>
            <a:custGeom>
              <a:avLst/>
              <a:gdLst>
                <a:gd name="T0" fmla="*/ 1 w 1"/>
                <a:gd name="T1" fmla="*/ 4 h 6"/>
                <a:gd name="T2" fmla="*/ 1 w 1"/>
                <a:gd name="T3" fmla="*/ 0 h 6"/>
                <a:gd name="T4" fmla="*/ 0 w 1"/>
                <a:gd name="T5" fmla="*/ 4 h 6"/>
                <a:gd name="T6" fmla="*/ 1 w 1"/>
                <a:gd name="T7" fmla="*/ 4 h 6"/>
              </a:gdLst>
              <a:ahLst/>
              <a:cxnLst>
                <a:cxn ang="0">
                  <a:pos x="T0" y="T1"/>
                </a:cxn>
                <a:cxn ang="0">
                  <a:pos x="T2" y="T3"/>
                </a:cxn>
                <a:cxn ang="0">
                  <a:pos x="T4" y="T5"/>
                </a:cxn>
                <a:cxn ang="0">
                  <a:pos x="T6" y="T7"/>
                </a:cxn>
              </a:cxnLst>
              <a:rect l="0" t="0" r="r" b="b"/>
              <a:pathLst>
                <a:path w="1" h="6">
                  <a:moveTo>
                    <a:pt x="1" y="4"/>
                  </a:moveTo>
                  <a:cubicBezTo>
                    <a:pt x="1" y="0"/>
                    <a:pt x="1" y="0"/>
                    <a:pt x="1" y="0"/>
                  </a:cubicBezTo>
                  <a:cubicBezTo>
                    <a:pt x="0" y="4"/>
                    <a:pt x="0" y="4"/>
                    <a:pt x="0" y="4"/>
                  </a:cubicBezTo>
                  <a:cubicBezTo>
                    <a:pt x="0" y="3"/>
                    <a:pt x="1" y="6"/>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2" name="Freeform 70526"/>
            <p:cNvSpPr>
              <a:spLocks/>
            </p:cNvSpPr>
            <p:nvPr/>
          </p:nvSpPr>
          <p:spPr bwMode="auto">
            <a:xfrm>
              <a:off x="7725105" y="3173411"/>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3" name="Freeform 70527"/>
            <p:cNvSpPr>
              <a:spLocks/>
            </p:cNvSpPr>
            <p:nvPr/>
          </p:nvSpPr>
          <p:spPr bwMode="auto">
            <a:xfrm>
              <a:off x="7736217" y="3375024"/>
              <a:ext cx="0" cy="68263"/>
            </a:xfrm>
            <a:custGeom>
              <a:avLst/>
              <a:gdLst>
                <a:gd name="T0" fmla="*/ 6 h 6"/>
                <a:gd name="T1" fmla="*/ 5 h 6"/>
                <a:gd name="T2" fmla="*/ 0 h 6"/>
                <a:gd name="T3" fmla="*/ 6 h 6"/>
              </a:gdLst>
              <a:ahLst/>
              <a:cxnLst>
                <a:cxn ang="0">
                  <a:pos x="0" y="T0"/>
                </a:cxn>
                <a:cxn ang="0">
                  <a:pos x="0" y="T1"/>
                </a:cxn>
                <a:cxn ang="0">
                  <a:pos x="0" y="T2"/>
                </a:cxn>
                <a:cxn ang="0">
                  <a:pos x="0" y="T3"/>
                </a:cxn>
              </a:cxnLst>
              <a:rect l="0" t="0" r="r" b="b"/>
              <a:pathLst>
                <a:path h="6">
                  <a:moveTo>
                    <a:pt x="0" y="6"/>
                  </a:moveTo>
                  <a:cubicBezTo>
                    <a:pt x="0" y="5"/>
                    <a:pt x="0" y="5"/>
                    <a:pt x="0" y="5"/>
                  </a:cubicBezTo>
                  <a:cubicBezTo>
                    <a:pt x="0" y="3"/>
                    <a:pt x="0" y="1"/>
                    <a:pt x="0" y="0"/>
                  </a:cubicBezTo>
                  <a:cubicBezTo>
                    <a:pt x="0" y="2"/>
                    <a:pt x="0" y="4"/>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4" name="Freeform 70528"/>
            <p:cNvSpPr>
              <a:spLocks/>
            </p:cNvSpPr>
            <p:nvPr/>
          </p:nvSpPr>
          <p:spPr bwMode="auto">
            <a:xfrm>
              <a:off x="7702880" y="3724274"/>
              <a:ext cx="22225" cy="57150"/>
            </a:xfrm>
            <a:custGeom>
              <a:avLst/>
              <a:gdLst>
                <a:gd name="T0" fmla="*/ 0 w 2"/>
                <a:gd name="T1" fmla="*/ 1 h 5"/>
                <a:gd name="T2" fmla="*/ 2 w 2"/>
                <a:gd name="T3" fmla="*/ 5 h 5"/>
                <a:gd name="T4" fmla="*/ 2 w 2"/>
                <a:gd name="T5" fmla="*/ 4 h 5"/>
                <a:gd name="T6" fmla="*/ 1 w 2"/>
                <a:gd name="T7" fmla="*/ 0 h 5"/>
                <a:gd name="T8" fmla="*/ 0 w 2"/>
                <a:gd name="T9" fmla="*/ 1 h 5"/>
              </a:gdLst>
              <a:ahLst/>
              <a:cxnLst>
                <a:cxn ang="0">
                  <a:pos x="T0" y="T1"/>
                </a:cxn>
                <a:cxn ang="0">
                  <a:pos x="T2" y="T3"/>
                </a:cxn>
                <a:cxn ang="0">
                  <a:pos x="T4" y="T5"/>
                </a:cxn>
                <a:cxn ang="0">
                  <a:pos x="T6" y="T7"/>
                </a:cxn>
                <a:cxn ang="0">
                  <a:pos x="T8" y="T9"/>
                </a:cxn>
              </a:cxnLst>
              <a:rect l="0" t="0" r="r" b="b"/>
              <a:pathLst>
                <a:path w="2" h="5">
                  <a:moveTo>
                    <a:pt x="0" y="1"/>
                  </a:moveTo>
                  <a:cubicBezTo>
                    <a:pt x="1" y="2"/>
                    <a:pt x="1" y="4"/>
                    <a:pt x="2" y="5"/>
                  </a:cubicBezTo>
                  <a:cubicBezTo>
                    <a:pt x="2" y="4"/>
                    <a:pt x="2" y="4"/>
                    <a:pt x="2" y="4"/>
                  </a:cubicBezTo>
                  <a:cubicBezTo>
                    <a:pt x="1" y="3"/>
                    <a:pt x="1" y="1"/>
                    <a:pt x="1" y="0"/>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5" name="Freeform 70529"/>
            <p:cNvSpPr>
              <a:spLocks/>
            </p:cNvSpPr>
            <p:nvPr/>
          </p:nvSpPr>
          <p:spPr bwMode="auto">
            <a:xfrm>
              <a:off x="9018917" y="5457824"/>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6" name="Freeform 70530"/>
            <p:cNvSpPr>
              <a:spLocks/>
            </p:cNvSpPr>
            <p:nvPr/>
          </p:nvSpPr>
          <p:spPr bwMode="auto">
            <a:xfrm>
              <a:off x="8512505" y="5221286"/>
              <a:ext cx="1406525" cy="482600"/>
            </a:xfrm>
            <a:custGeom>
              <a:avLst/>
              <a:gdLst>
                <a:gd name="T0" fmla="*/ 110 w 125"/>
                <a:gd name="T1" fmla="*/ 40 h 43"/>
                <a:gd name="T2" fmla="*/ 119 w 125"/>
                <a:gd name="T3" fmla="*/ 40 h 43"/>
                <a:gd name="T4" fmla="*/ 117 w 125"/>
                <a:gd name="T5" fmla="*/ 38 h 43"/>
                <a:gd name="T6" fmla="*/ 97 w 125"/>
                <a:gd name="T7" fmla="*/ 38 h 43"/>
                <a:gd name="T8" fmla="*/ 95 w 125"/>
                <a:gd name="T9" fmla="*/ 36 h 43"/>
                <a:gd name="T10" fmla="*/ 96 w 125"/>
                <a:gd name="T11" fmla="*/ 36 h 43"/>
                <a:gd name="T12" fmla="*/ 83 w 125"/>
                <a:gd name="T13" fmla="*/ 35 h 43"/>
                <a:gd name="T14" fmla="*/ 83 w 125"/>
                <a:gd name="T15" fmla="*/ 33 h 43"/>
                <a:gd name="T16" fmla="*/ 67 w 125"/>
                <a:gd name="T17" fmla="*/ 30 h 43"/>
                <a:gd name="T18" fmla="*/ 67 w 125"/>
                <a:gd name="T19" fmla="*/ 30 h 43"/>
                <a:gd name="T20" fmla="*/ 46 w 125"/>
                <a:gd name="T21" fmla="*/ 23 h 43"/>
                <a:gd name="T22" fmla="*/ 53 w 125"/>
                <a:gd name="T23" fmla="*/ 24 h 43"/>
                <a:gd name="T24" fmla="*/ 43 w 125"/>
                <a:gd name="T25" fmla="*/ 21 h 43"/>
                <a:gd name="T26" fmla="*/ 45 w 125"/>
                <a:gd name="T27" fmla="*/ 21 h 43"/>
                <a:gd name="T28" fmla="*/ 29 w 125"/>
                <a:gd name="T29" fmla="*/ 15 h 43"/>
                <a:gd name="T30" fmla="*/ 30 w 125"/>
                <a:gd name="T31" fmla="*/ 18 h 43"/>
                <a:gd name="T32" fmla="*/ 22 w 125"/>
                <a:gd name="T33" fmla="*/ 12 h 43"/>
                <a:gd name="T34" fmla="*/ 25 w 125"/>
                <a:gd name="T35" fmla="*/ 13 h 43"/>
                <a:gd name="T36" fmla="*/ 18 w 125"/>
                <a:gd name="T37" fmla="*/ 11 h 43"/>
                <a:gd name="T38" fmla="*/ 29 w 125"/>
                <a:gd name="T39" fmla="*/ 13 h 43"/>
                <a:gd name="T40" fmla="*/ 12 w 125"/>
                <a:gd name="T41" fmla="*/ 4 h 43"/>
                <a:gd name="T42" fmla="*/ 16 w 125"/>
                <a:gd name="T43" fmla="*/ 8 h 43"/>
                <a:gd name="T44" fmla="*/ 4 w 125"/>
                <a:gd name="T45" fmla="*/ 1 h 43"/>
                <a:gd name="T46" fmla="*/ 2 w 125"/>
                <a:gd name="T47" fmla="*/ 1 h 43"/>
                <a:gd name="T48" fmla="*/ 1 w 125"/>
                <a:gd name="T49" fmla="*/ 1 h 43"/>
                <a:gd name="T50" fmla="*/ 0 w 125"/>
                <a:gd name="T51" fmla="*/ 0 h 43"/>
                <a:gd name="T52" fmla="*/ 1 w 125"/>
                <a:gd name="T53" fmla="*/ 1 h 43"/>
                <a:gd name="T54" fmla="*/ 1 w 125"/>
                <a:gd name="T55" fmla="*/ 2 h 43"/>
                <a:gd name="T56" fmla="*/ 10 w 125"/>
                <a:gd name="T57" fmla="*/ 10 h 43"/>
                <a:gd name="T58" fmla="*/ 24 w 125"/>
                <a:gd name="T59" fmla="*/ 17 h 43"/>
                <a:gd name="T60" fmla="*/ 28 w 125"/>
                <a:gd name="T61" fmla="*/ 19 h 43"/>
                <a:gd name="T62" fmla="*/ 29 w 125"/>
                <a:gd name="T63" fmla="*/ 20 h 43"/>
                <a:gd name="T64" fmla="*/ 26 w 125"/>
                <a:gd name="T65" fmla="*/ 19 h 43"/>
                <a:gd name="T66" fmla="*/ 35 w 125"/>
                <a:gd name="T67" fmla="*/ 23 h 43"/>
                <a:gd name="T68" fmla="*/ 50 w 125"/>
                <a:gd name="T69" fmla="*/ 29 h 43"/>
                <a:gd name="T70" fmla="*/ 52 w 125"/>
                <a:gd name="T71" fmla="*/ 30 h 43"/>
                <a:gd name="T72" fmla="*/ 52 w 125"/>
                <a:gd name="T73" fmla="*/ 30 h 43"/>
                <a:gd name="T74" fmla="*/ 125 w 125"/>
                <a:gd name="T75" fmla="*/ 43 h 43"/>
                <a:gd name="T76" fmla="*/ 115 w 125"/>
                <a:gd name="T77" fmla="*/ 42 h 43"/>
                <a:gd name="T78" fmla="*/ 110 w 125"/>
                <a:gd name="T79" fmla="*/ 4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5" h="43">
                  <a:moveTo>
                    <a:pt x="110" y="40"/>
                  </a:moveTo>
                  <a:cubicBezTo>
                    <a:pt x="113" y="39"/>
                    <a:pt x="116" y="40"/>
                    <a:pt x="119" y="40"/>
                  </a:cubicBezTo>
                  <a:cubicBezTo>
                    <a:pt x="119" y="39"/>
                    <a:pt x="116" y="38"/>
                    <a:pt x="117" y="38"/>
                  </a:cubicBezTo>
                  <a:cubicBezTo>
                    <a:pt x="108" y="36"/>
                    <a:pt x="106" y="40"/>
                    <a:pt x="97" y="38"/>
                  </a:cubicBezTo>
                  <a:cubicBezTo>
                    <a:pt x="98" y="37"/>
                    <a:pt x="100" y="37"/>
                    <a:pt x="95" y="36"/>
                  </a:cubicBezTo>
                  <a:cubicBezTo>
                    <a:pt x="96" y="36"/>
                    <a:pt x="96" y="36"/>
                    <a:pt x="96" y="36"/>
                  </a:cubicBezTo>
                  <a:cubicBezTo>
                    <a:pt x="87" y="36"/>
                    <a:pt x="89" y="33"/>
                    <a:pt x="83" y="35"/>
                  </a:cubicBezTo>
                  <a:cubicBezTo>
                    <a:pt x="83" y="33"/>
                    <a:pt x="83" y="33"/>
                    <a:pt x="83" y="33"/>
                  </a:cubicBezTo>
                  <a:cubicBezTo>
                    <a:pt x="79" y="33"/>
                    <a:pt x="71" y="31"/>
                    <a:pt x="67" y="30"/>
                  </a:cubicBezTo>
                  <a:cubicBezTo>
                    <a:pt x="67" y="30"/>
                    <a:pt x="67" y="30"/>
                    <a:pt x="67" y="30"/>
                  </a:cubicBezTo>
                  <a:cubicBezTo>
                    <a:pt x="54" y="27"/>
                    <a:pt x="60" y="28"/>
                    <a:pt x="46" y="23"/>
                  </a:cubicBezTo>
                  <a:cubicBezTo>
                    <a:pt x="48" y="24"/>
                    <a:pt x="50" y="24"/>
                    <a:pt x="53" y="24"/>
                  </a:cubicBezTo>
                  <a:cubicBezTo>
                    <a:pt x="48" y="22"/>
                    <a:pt x="47" y="23"/>
                    <a:pt x="43" y="21"/>
                  </a:cubicBezTo>
                  <a:cubicBezTo>
                    <a:pt x="44" y="21"/>
                    <a:pt x="43" y="20"/>
                    <a:pt x="45" y="21"/>
                  </a:cubicBezTo>
                  <a:cubicBezTo>
                    <a:pt x="40" y="19"/>
                    <a:pt x="35" y="17"/>
                    <a:pt x="29" y="15"/>
                  </a:cubicBezTo>
                  <a:cubicBezTo>
                    <a:pt x="25" y="14"/>
                    <a:pt x="30" y="17"/>
                    <a:pt x="30" y="18"/>
                  </a:cubicBezTo>
                  <a:cubicBezTo>
                    <a:pt x="28" y="17"/>
                    <a:pt x="22" y="13"/>
                    <a:pt x="22" y="12"/>
                  </a:cubicBezTo>
                  <a:cubicBezTo>
                    <a:pt x="23" y="13"/>
                    <a:pt x="27" y="14"/>
                    <a:pt x="25" y="13"/>
                  </a:cubicBezTo>
                  <a:cubicBezTo>
                    <a:pt x="23" y="12"/>
                    <a:pt x="20" y="12"/>
                    <a:pt x="18" y="11"/>
                  </a:cubicBezTo>
                  <a:cubicBezTo>
                    <a:pt x="12" y="6"/>
                    <a:pt x="25" y="12"/>
                    <a:pt x="29" y="13"/>
                  </a:cubicBezTo>
                  <a:cubicBezTo>
                    <a:pt x="22" y="9"/>
                    <a:pt x="19" y="9"/>
                    <a:pt x="12" y="4"/>
                  </a:cubicBezTo>
                  <a:cubicBezTo>
                    <a:pt x="14" y="5"/>
                    <a:pt x="15" y="7"/>
                    <a:pt x="16" y="8"/>
                  </a:cubicBezTo>
                  <a:cubicBezTo>
                    <a:pt x="15" y="9"/>
                    <a:pt x="9" y="4"/>
                    <a:pt x="4" y="1"/>
                  </a:cubicBezTo>
                  <a:cubicBezTo>
                    <a:pt x="7" y="3"/>
                    <a:pt x="5" y="3"/>
                    <a:pt x="2" y="1"/>
                  </a:cubicBezTo>
                  <a:cubicBezTo>
                    <a:pt x="2" y="1"/>
                    <a:pt x="1" y="1"/>
                    <a:pt x="1" y="1"/>
                  </a:cubicBezTo>
                  <a:cubicBezTo>
                    <a:pt x="0" y="0"/>
                    <a:pt x="0" y="0"/>
                    <a:pt x="0" y="0"/>
                  </a:cubicBezTo>
                  <a:cubicBezTo>
                    <a:pt x="1" y="1"/>
                    <a:pt x="1" y="1"/>
                    <a:pt x="1" y="1"/>
                  </a:cubicBezTo>
                  <a:cubicBezTo>
                    <a:pt x="1" y="1"/>
                    <a:pt x="1" y="1"/>
                    <a:pt x="1" y="2"/>
                  </a:cubicBezTo>
                  <a:cubicBezTo>
                    <a:pt x="5" y="5"/>
                    <a:pt x="7" y="8"/>
                    <a:pt x="10" y="10"/>
                  </a:cubicBezTo>
                  <a:cubicBezTo>
                    <a:pt x="9" y="6"/>
                    <a:pt x="20" y="15"/>
                    <a:pt x="24" y="17"/>
                  </a:cubicBezTo>
                  <a:cubicBezTo>
                    <a:pt x="28" y="19"/>
                    <a:pt x="28" y="19"/>
                    <a:pt x="28" y="19"/>
                  </a:cubicBezTo>
                  <a:cubicBezTo>
                    <a:pt x="29" y="20"/>
                    <a:pt x="29" y="20"/>
                    <a:pt x="29" y="20"/>
                  </a:cubicBezTo>
                  <a:cubicBezTo>
                    <a:pt x="30" y="20"/>
                    <a:pt x="29" y="20"/>
                    <a:pt x="26" y="19"/>
                  </a:cubicBezTo>
                  <a:cubicBezTo>
                    <a:pt x="29" y="20"/>
                    <a:pt x="35" y="24"/>
                    <a:pt x="35" y="23"/>
                  </a:cubicBezTo>
                  <a:cubicBezTo>
                    <a:pt x="40" y="25"/>
                    <a:pt x="45" y="27"/>
                    <a:pt x="50" y="29"/>
                  </a:cubicBezTo>
                  <a:cubicBezTo>
                    <a:pt x="51" y="30"/>
                    <a:pt x="51" y="30"/>
                    <a:pt x="52" y="30"/>
                  </a:cubicBezTo>
                  <a:cubicBezTo>
                    <a:pt x="52" y="30"/>
                    <a:pt x="52" y="30"/>
                    <a:pt x="52" y="30"/>
                  </a:cubicBezTo>
                  <a:cubicBezTo>
                    <a:pt x="76" y="39"/>
                    <a:pt x="100" y="43"/>
                    <a:pt x="125" y="43"/>
                  </a:cubicBezTo>
                  <a:cubicBezTo>
                    <a:pt x="121" y="43"/>
                    <a:pt x="118" y="42"/>
                    <a:pt x="115" y="42"/>
                  </a:cubicBezTo>
                  <a:cubicBezTo>
                    <a:pt x="120" y="40"/>
                    <a:pt x="108" y="41"/>
                    <a:pt x="110" y="4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7" name="Freeform 70531"/>
            <p:cNvSpPr>
              <a:spLocks/>
            </p:cNvSpPr>
            <p:nvPr/>
          </p:nvSpPr>
          <p:spPr bwMode="auto">
            <a:xfrm>
              <a:off x="8614105" y="5243511"/>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1"/>
                    <a:pt x="1" y="1"/>
                    <a:pt x="0" y="0"/>
                  </a:cubicBezTo>
                  <a:cubicBezTo>
                    <a:pt x="1" y="1"/>
                    <a:pt x="2" y="1"/>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8" name="Freeform 70532"/>
            <p:cNvSpPr>
              <a:spLocks/>
            </p:cNvSpPr>
            <p:nvPr/>
          </p:nvSpPr>
          <p:spPr bwMode="auto">
            <a:xfrm>
              <a:off x="9919030" y="5703886"/>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9" name="Freeform 70533"/>
            <p:cNvSpPr>
              <a:spLocks/>
            </p:cNvSpPr>
            <p:nvPr/>
          </p:nvSpPr>
          <p:spPr bwMode="auto">
            <a:xfrm>
              <a:off x="8366455" y="5097461"/>
              <a:ext cx="112713" cy="77788"/>
            </a:xfrm>
            <a:custGeom>
              <a:avLst/>
              <a:gdLst>
                <a:gd name="T0" fmla="*/ 10 w 10"/>
                <a:gd name="T1" fmla="*/ 7 h 7"/>
                <a:gd name="T2" fmla="*/ 3 w 10"/>
                <a:gd name="T3" fmla="*/ 1 h 7"/>
                <a:gd name="T4" fmla="*/ 0 w 10"/>
                <a:gd name="T5" fmla="*/ 0 h 7"/>
                <a:gd name="T6" fmla="*/ 8 w 10"/>
                <a:gd name="T7" fmla="*/ 7 h 7"/>
                <a:gd name="T8" fmla="*/ 10 w 10"/>
                <a:gd name="T9" fmla="*/ 7 h 7"/>
              </a:gdLst>
              <a:ahLst/>
              <a:cxnLst>
                <a:cxn ang="0">
                  <a:pos x="T0" y="T1"/>
                </a:cxn>
                <a:cxn ang="0">
                  <a:pos x="T2" y="T3"/>
                </a:cxn>
                <a:cxn ang="0">
                  <a:pos x="T4" y="T5"/>
                </a:cxn>
                <a:cxn ang="0">
                  <a:pos x="T6" y="T7"/>
                </a:cxn>
                <a:cxn ang="0">
                  <a:pos x="T8" y="T9"/>
                </a:cxn>
              </a:cxnLst>
              <a:rect l="0" t="0" r="r" b="b"/>
              <a:pathLst>
                <a:path w="10" h="7">
                  <a:moveTo>
                    <a:pt x="10" y="7"/>
                  </a:moveTo>
                  <a:cubicBezTo>
                    <a:pt x="8" y="5"/>
                    <a:pt x="5" y="3"/>
                    <a:pt x="3" y="1"/>
                  </a:cubicBezTo>
                  <a:cubicBezTo>
                    <a:pt x="5" y="3"/>
                    <a:pt x="1" y="0"/>
                    <a:pt x="0" y="0"/>
                  </a:cubicBezTo>
                  <a:cubicBezTo>
                    <a:pt x="3" y="2"/>
                    <a:pt x="6" y="5"/>
                    <a:pt x="8" y="7"/>
                  </a:cubicBezTo>
                  <a:cubicBezTo>
                    <a:pt x="9" y="7"/>
                    <a:pt x="10" y="7"/>
                    <a:pt x="10"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0" name="Freeform 70534"/>
            <p:cNvSpPr>
              <a:spLocks/>
            </p:cNvSpPr>
            <p:nvPr/>
          </p:nvSpPr>
          <p:spPr bwMode="auto">
            <a:xfrm>
              <a:off x="8456942" y="5175249"/>
              <a:ext cx="55563" cy="46038"/>
            </a:xfrm>
            <a:custGeom>
              <a:avLst/>
              <a:gdLst>
                <a:gd name="T0" fmla="*/ 2 w 5"/>
                <a:gd name="T1" fmla="*/ 3 h 4"/>
                <a:gd name="T2" fmla="*/ 5 w 5"/>
                <a:gd name="T3" fmla="*/ 4 h 4"/>
                <a:gd name="T4" fmla="*/ 0 w 5"/>
                <a:gd name="T5" fmla="*/ 0 h 4"/>
                <a:gd name="T6" fmla="*/ 2 w 5"/>
                <a:gd name="T7" fmla="*/ 3 h 4"/>
              </a:gdLst>
              <a:ahLst/>
              <a:cxnLst>
                <a:cxn ang="0">
                  <a:pos x="T0" y="T1"/>
                </a:cxn>
                <a:cxn ang="0">
                  <a:pos x="T2" y="T3"/>
                </a:cxn>
                <a:cxn ang="0">
                  <a:pos x="T4" y="T5"/>
                </a:cxn>
                <a:cxn ang="0">
                  <a:pos x="T6" y="T7"/>
                </a:cxn>
              </a:cxnLst>
              <a:rect l="0" t="0" r="r" b="b"/>
              <a:pathLst>
                <a:path w="5" h="4">
                  <a:moveTo>
                    <a:pt x="2" y="3"/>
                  </a:moveTo>
                  <a:cubicBezTo>
                    <a:pt x="3" y="3"/>
                    <a:pt x="4" y="4"/>
                    <a:pt x="5" y="4"/>
                  </a:cubicBezTo>
                  <a:cubicBezTo>
                    <a:pt x="4" y="3"/>
                    <a:pt x="2" y="2"/>
                    <a:pt x="0" y="0"/>
                  </a:cubicBezTo>
                  <a:cubicBezTo>
                    <a:pt x="0" y="1"/>
                    <a:pt x="1" y="1"/>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1" name="Freeform 70535"/>
            <p:cNvSpPr>
              <a:spLocks/>
            </p:cNvSpPr>
            <p:nvPr/>
          </p:nvSpPr>
          <p:spPr bwMode="auto">
            <a:xfrm>
              <a:off x="10392105" y="5568949"/>
              <a:ext cx="22225" cy="12700"/>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2" y="0"/>
                    <a:pt x="2" y="0"/>
                    <a:pt x="2" y="0"/>
                  </a:cubicBezTo>
                  <a:cubicBezTo>
                    <a:pt x="1" y="1"/>
                    <a:pt x="1"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2" name="Freeform 70536"/>
            <p:cNvSpPr>
              <a:spLocks/>
            </p:cNvSpPr>
            <p:nvPr/>
          </p:nvSpPr>
          <p:spPr bwMode="auto">
            <a:xfrm>
              <a:off x="9841242" y="5491161"/>
              <a:ext cx="933450" cy="201613"/>
            </a:xfrm>
            <a:custGeom>
              <a:avLst/>
              <a:gdLst>
                <a:gd name="T0" fmla="*/ 77 w 83"/>
                <a:gd name="T1" fmla="*/ 0 h 18"/>
                <a:gd name="T2" fmla="*/ 57 w 83"/>
                <a:gd name="T3" fmla="*/ 7 h 18"/>
                <a:gd name="T4" fmla="*/ 56 w 83"/>
                <a:gd name="T5" fmla="*/ 7 h 18"/>
                <a:gd name="T6" fmla="*/ 52 w 83"/>
                <a:gd name="T7" fmla="*/ 10 h 18"/>
                <a:gd name="T8" fmla="*/ 56 w 83"/>
                <a:gd name="T9" fmla="*/ 9 h 18"/>
                <a:gd name="T10" fmla="*/ 33 w 83"/>
                <a:gd name="T11" fmla="*/ 14 h 18"/>
                <a:gd name="T12" fmla="*/ 50 w 83"/>
                <a:gd name="T13" fmla="*/ 10 h 18"/>
                <a:gd name="T14" fmla="*/ 49 w 83"/>
                <a:gd name="T15" fmla="*/ 8 h 18"/>
                <a:gd name="T16" fmla="*/ 8 w 83"/>
                <a:gd name="T17" fmla="*/ 15 h 18"/>
                <a:gd name="T18" fmla="*/ 3 w 83"/>
                <a:gd name="T19" fmla="*/ 18 h 18"/>
                <a:gd name="T20" fmla="*/ 10 w 83"/>
                <a:gd name="T21" fmla="*/ 17 h 18"/>
                <a:gd name="T22" fmla="*/ 9 w 83"/>
                <a:gd name="T23" fmla="*/ 18 h 18"/>
                <a:gd name="T24" fmla="*/ 17 w 83"/>
                <a:gd name="T25" fmla="*/ 17 h 18"/>
                <a:gd name="T26" fmla="*/ 15 w 83"/>
                <a:gd name="T27" fmla="*/ 16 h 18"/>
                <a:gd name="T28" fmla="*/ 26 w 83"/>
                <a:gd name="T29" fmla="*/ 17 h 18"/>
                <a:gd name="T30" fmla="*/ 38 w 83"/>
                <a:gd name="T31" fmla="*/ 15 h 18"/>
                <a:gd name="T32" fmla="*/ 37 w 83"/>
                <a:gd name="T33" fmla="*/ 15 h 18"/>
                <a:gd name="T34" fmla="*/ 39 w 83"/>
                <a:gd name="T35" fmla="*/ 15 h 18"/>
                <a:gd name="T36" fmla="*/ 77 w 83"/>
                <a:gd name="T37" fmla="*/ 3 h 18"/>
                <a:gd name="T38" fmla="*/ 77 w 83"/>
                <a:gd name="T3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3" h="18">
                  <a:moveTo>
                    <a:pt x="77" y="0"/>
                  </a:moveTo>
                  <a:cubicBezTo>
                    <a:pt x="70" y="3"/>
                    <a:pt x="58" y="5"/>
                    <a:pt x="57" y="7"/>
                  </a:cubicBezTo>
                  <a:cubicBezTo>
                    <a:pt x="57" y="7"/>
                    <a:pt x="57" y="7"/>
                    <a:pt x="56" y="7"/>
                  </a:cubicBezTo>
                  <a:cubicBezTo>
                    <a:pt x="52" y="10"/>
                    <a:pt x="52" y="10"/>
                    <a:pt x="52" y="10"/>
                  </a:cubicBezTo>
                  <a:cubicBezTo>
                    <a:pt x="56" y="9"/>
                    <a:pt x="56" y="9"/>
                    <a:pt x="56" y="9"/>
                  </a:cubicBezTo>
                  <a:cubicBezTo>
                    <a:pt x="52" y="12"/>
                    <a:pt x="36" y="15"/>
                    <a:pt x="33" y="14"/>
                  </a:cubicBezTo>
                  <a:cubicBezTo>
                    <a:pt x="42" y="12"/>
                    <a:pt x="37" y="11"/>
                    <a:pt x="50" y="10"/>
                  </a:cubicBezTo>
                  <a:cubicBezTo>
                    <a:pt x="49" y="9"/>
                    <a:pt x="47" y="9"/>
                    <a:pt x="49" y="8"/>
                  </a:cubicBezTo>
                  <a:cubicBezTo>
                    <a:pt x="35" y="12"/>
                    <a:pt x="22" y="13"/>
                    <a:pt x="8" y="15"/>
                  </a:cubicBezTo>
                  <a:cubicBezTo>
                    <a:pt x="19" y="16"/>
                    <a:pt x="0" y="16"/>
                    <a:pt x="3" y="18"/>
                  </a:cubicBezTo>
                  <a:cubicBezTo>
                    <a:pt x="10" y="17"/>
                    <a:pt x="10" y="17"/>
                    <a:pt x="10" y="17"/>
                  </a:cubicBezTo>
                  <a:cubicBezTo>
                    <a:pt x="9" y="18"/>
                    <a:pt x="9" y="18"/>
                    <a:pt x="9" y="18"/>
                  </a:cubicBezTo>
                  <a:cubicBezTo>
                    <a:pt x="12" y="18"/>
                    <a:pt x="15" y="18"/>
                    <a:pt x="17" y="17"/>
                  </a:cubicBezTo>
                  <a:cubicBezTo>
                    <a:pt x="16" y="16"/>
                    <a:pt x="14" y="17"/>
                    <a:pt x="15" y="16"/>
                  </a:cubicBezTo>
                  <a:cubicBezTo>
                    <a:pt x="25" y="15"/>
                    <a:pt x="18" y="17"/>
                    <a:pt x="26" y="17"/>
                  </a:cubicBezTo>
                  <a:cubicBezTo>
                    <a:pt x="30" y="16"/>
                    <a:pt x="34" y="16"/>
                    <a:pt x="38" y="15"/>
                  </a:cubicBezTo>
                  <a:cubicBezTo>
                    <a:pt x="37" y="15"/>
                    <a:pt x="37" y="15"/>
                    <a:pt x="37" y="15"/>
                  </a:cubicBezTo>
                  <a:cubicBezTo>
                    <a:pt x="38" y="15"/>
                    <a:pt x="38" y="15"/>
                    <a:pt x="39" y="15"/>
                  </a:cubicBezTo>
                  <a:cubicBezTo>
                    <a:pt x="52" y="12"/>
                    <a:pt x="64" y="8"/>
                    <a:pt x="77" y="3"/>
                  </a:cubicBezTo>
                  <a:cubicBezTo>
                    <a:pt x="83" y="0"/>
                    <a:pt x="72" y="3"/>
                    <a:pt x="7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3" name="Freeform 70537"/>
            <p:cNvSpPr>
              <a:spLocks/>
            </p:cNvSpPr>
            <p:nvPr/>
          </p:nvSpPr>
          <p:spPr bwMode="auto">
            <a:xfrm>
              <a:off x="11382705" y="5018086"/>
              <a:ext cx="0" cy="11113"/>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1"/>
                    <a:pt x="0" y="1"/>
                    <a:pt x="0" y="1"/>
                  </a:cubicBezTo>
                  <a:cubicBezTo>
                    <a:pt x="0" y="1"/>
                    <a:pt x="0" y="0"/>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4" name="Freeform 70538"/>
            <p:cNvSpPr>
              <a:spLocks/>
            </p:cNvSpPr>
            <p:nvPr/>
          </p:nvSpPr>
          <p:spPr bwMode="auto">
            <a:xfrm>
              <a:off x="11303330" y="5029199"/>
              <a:ext cx="79375" cy="101600"/>
            </a:xfrm>
            <a:custGeom>
              <a:avLst/>
              <a:gdLst>
                <a:gd name="T0" fmla="*/ 3 w 7"/>
                <a:gd name="T1" fmla="*/ 4 h 9"/>
                <a:gd name="T2" fmla="*/ 3 w 7"/>
                <a:gd name="T3" fmla="*/ 3 h 9"/>
                <a:gd name="T4" fmla="*/ 0 w 7"/>
                <a:gd name="T5" fmla="*/ 9 h 9"/>
                <a:gd name="T6" fmla="*/ 7 w 7"/>
                <a:gd name="T7" fmla="*/ 1 h 9"/>
                <a:gd name="T8" fmla="*/ 7 w 7"/>
                <a:gd name="T9" fmla="*/ 0 h 9"/>
                <a:gd name="T10" fmla="*/ 3 w 7"/>
                <a:gd name="T11" fmla="*/ 4 h 9"/>
              </a:gdLst>
              <a:ahLst/>
              <a:cxnLst>
                <a:cxn ang="0">
                  <a:pos x="T0" y="T1"/>
                </a:cxn>
                <a:cxn ang="0">
                  <a:pos x="T2" y="T3"/>
                </a:cxn>
                <a:cxn ang="0">
                  <a:pos x="T4" y="T5"/>
                </a:cxn>
                <a:cxn ang="0">
                  <a:pos x="T6" y="T7"/>
                </a:cxn>
                <a:cxn ang="0">
                  <a:pos x="T8" y="T9"/>
                </a:cxn>
                <a:cxn ang="0">
                  <a:pos x="T10" y="T11"/>
                </a:cxn>
              </a:cxnLst>
              <a:rect l="0" t="0" r="r" b="b"/>
              <a:pathLst>
                <a:path w="7" h="9">
                  <a:moveTo>
                    <a:pt x="3" y="4"/>
                  </a:moveTo>
                  <a:cubicBezTo>
                    <a:pt x="3" y="3"/>
                    <a:pt x="3" y="3"/>
                    <a:pt x="3" y="3"/>
                  </a:cubicBezTo>
                  <a:cubicBezTo>
                    <a:pt x="2" y="5"/>
                    <a:pt x="1" y="7"/>
                    <a:pt x="0" y="9"/>
                  </a:cubicBezTo>
                  <a:cubicBezTo>
                    <a:pt x="2" y="6"/>
                    <a:pt x="5" y="4"/>
                    <a:pt x="7" y="1"/>
                  </a:cubicBezTo>
                  <a:cubicBezTo>
                    <a:pt x="7" y="0"/>
                    <a:pt x="7" y="0"/>
                    <a:pt x="7" y="0"/>
                  </a:cubicBezTo>
                  <a:cubicBezTo>
                    <a:pt x="7" y="1"/>
                    <a:pt x="4" y="4"/>
                    <a:pt x="3"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5" name="Freeform 70539"/>
            <p:cNvSpPr>
              <a:spLocks/>
            </p:cNvSpPr>
            <p:nvPr/>
          </p:nvSpPr>
          <p:spPr bwMode="auto">
            <a:xfrm>
              <a:off x="11223955" y="5108574"/>
              <a:ext cx="68263" cy="90488"/>
            </a:xfrm>
            <a:custGeom>
              <a:avLst/>
              <a:gdLst>
                <a:gd name="T0" fmla="*/ 0 w 6"/>
                <a:gd name="T1" fmla="*/ 5 h 8"/>
                <a:gd name="T2" fmla="*/ 1 w 6"/>
                <a:gd name="T3" fmla="*/ 8 h 8"/>
                <a:gd name="T4" fmla="*/ 1 w 6"/>
                <a:gd name="T5" fmla="*/ 5 h 8"/>
                <a:gd name="T6" fmla="*/ 6 w 6"/>
                <a:gd name="T7" fmla="*/ 0 h 8"/>
                <a:gd name="T8" fmla="*/ 0 w 6"/>
                <a:gd name="T9" fmla="*/ 5 h 8"/>
              </a:gdLst>
              <a:ahLst/>
              <a:cxnLst>
                <a:cxn ang="0">
                  <a:pos x="T0" y="T1"/>
                </a:cxn>
                <a:cxn ang="0">
                  <a:pos x="T2" y="T3"/>
                </a:cxn>
                <a:cxn ang="0">
                  <a:pos x="T4" y="T5"/>
                </a:cxn>
                <a:cxn ang="0">
                  <a:pos x="T6" y="T7"/>
                </a:cxn>
                <a:cxn ang="0">
                  <a:pos x="T8" y="T9"/>
                </a:cxn>
              </a:cxnLst>
              <a:rect l="0" t="0" r="r" b="b"/>
              <a:pathLst>
                <a:path w="6" h="8">
                  <a:moveTo>
                    <a:pt x="0" y="5"/>
                  </a:moveTo>
                  <a:cubicBezTo>
                    <a:pt x="1" y="8"/>
                    <a:pt x="1" y="8"/>
                    <a:pt x="1" y="8"/>
                  </a:cubicBezTo>
                  <a:cubicBezTo>
                    <a:pt x="5" y="4"/>
                    <a:pt x="4" y="3"/>
                    <a:pt x="1" y="5"/>
                  </a:cubicBezTo>
                  <a:cubicBezTo>
                    <a:pt x="4" y="1"/>
                    <a:pt x="4" y="4"/>
                    <a:pt x="6" y="0"/>
                  </a:cubicBezTo>
                  <a:cubicBezTo>
                    <a:pt x="5" y="0"/>
                    <a:pt x="1" y="4"/>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6" name="Freeform 70540"/>
            <p:cNvSpPr>
              <a:spLocks/>
            </p:cNvSpPr>
            <p:nvPr/>
          </p:nvSpPr>
          <p:spPr bwMode="auto">
            <a:xfrm>
              <a:off x="10808030" y="5434011"/>
              <a:ext cx="33338" cy="23813"/>
            </a:xfrm>
            <a:custGeom>
              <a:avLst/>
              <a:gdLst>
                <a:gd name="T0" fmla="*/ 14 w 21"/>
                <a:gd name="T1" fmla="*/ 7 h 15"/>
                <a:gd name="T2" fmla="*/ 21 w 21"/>
                <a:gd name="T3" fmla="*/ 0 h 15"/>
                <a:gd name="T4" fmla="*/ 0 w 21"/>
                <a:gd name="T5" fmla="*/ 15 h 15"/>
                <a:gd name="T6" fmla="*/ 14 w 21"/>
                <a:gd name="T7" fmla="*/ 7 h 15"/>
              </a:gdLst>
              <a:ahLst/>
              <a:cxnLst>
                <a:cxn ang="0">
                  <a:pos x="T0" y="T1"/>
                </a:cxn>
                <a:cxn ang="0">
                  <a:pos x="T2" y="T3"/>
                </a:cxn>
                <a:cxn ang="0">
                  <a:pos x="T4" y="T5"/>
                </a:cxn>
                <a:cxn ang="0">
                  <a:pos x="T6" y="T7"/>
                </a:cxn>
              </a:cxnLst>
              <a:rect l="0" t="0" r="r" b="b"/>
              <a:pathLst>
                <a:path w="21" h="15">
                  <a:moveTo>
                    <a:pt x="14" y="7"/>
                  </a:moveTo>
                  <a:lnTo>
                    <a:pt x="21" y="0"/>
                  </a:lnTo>
                  <a:lnTo>
                    <a:pt x="0" y="15"/>
                  </a:lnTo>
                  <a:lnTo>
                    <a:pt x="14"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7" name="Freeform 70541"/>
            <p:cNvSpPr>
              <a:spLocks/>
            </p:cNvSpPr>
            <p:nvPr/>
          </p:nvSpPr>
          <p:spPr bwMode="auto">
            <a:xfrm>
              <a:off x="10841367" y="5411786"/>
              <a:ext cx="46038" cy="22225"/>
            </a:xfrm>
            <a:custGeom>
              <a:avLst/>
              <a:gdLst>
                <a:gd name="T0" fmla="*/ 0 w 4"/>
                <a:gd name="T1" fmla="*/ 2 h 2"/>
                <a:gd name="T2" fmla="*/ 4 w 4"/>
                <a:gd name="T3" fmla="*/ 0 h 2"/>
                <a:gd name="T4" fmla="*/ 2 w 4"/>
                <a:gd name="T5" fmla="*/ 0 h 2"/>
                <a:gd name="T6" fmla="*/ 0 w 4"/>
                <a:gd name="T7" fmla="*/ 2 h 2"/>
              </a:gdLst>
              <a:ahLst/>
              <a:cxnLst>
                <a:cxn ang="0">
                  <a:pos x="T0" y="T1"/>
                </a:cxn>
                <a:cxn ang="0">
                  <a:pos x="T2" y="T3"/>
                </a:cxn>
                <a:cxn ang="0">
                  <a:pos x="T4" y="T5"/>
                </a:cxn>
                <a:cxn ang="0">
                  <a:pos x="T6" y="T7"/>
                </a:cxn>
              </a:cxnLst>
              <a:rect l="0" t="0" r="r" b="b"/>
              <a:pathLst>
                <a:path w="4" h="2">
                  <a:moveTo>
                    <a:pt x="0" y="2"/>
                  </a:moveTo>
                  <a:cubicBezTo>
                    <a:pt x="4" y="0"/>
                    <a:pt x="4" y="0"/>
                    <a:pt x="4" y="0"/>
                  </a:cubicBezTo>
                  <a:cubicBezTo>
                    <a:pt x="3" y="0"/>
                    <a:pt x="3" y="0"/>
                    <a:pt x="2" y="0"/>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8" name="Freeform 70542"/>
            <p:cNvSpPr>
              <a:spLocks/>
            </p:cNvSpPr>
            <p:nvPr/>
          </p:nvSpPr>
          <p:spPr bwMode="auto">
            <a:xfrm>
              <a:off x="10989005" y="5333999"/>
              <a:ext cx="55563" cy="33338"/>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cubicBezTo>
                    <a:pt x="0" y="3"/>
                    <a:pt x="0" y="3"/>
                    <a:pt x="0" y="3"/>
                  </a:cubicBezTo>
                  <a:cubicBezTo>
                    <a:pt x="1" y="2"/>
                    <a:pt x="3" y="1"/>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9" name="Freeform 70543"/>
            <p:cNvSpPr>
              <a:spLocks/>
            </p:cNvSpPr>
            <p:nvPr/>
          </p:nvSpPr>
          <p:spPr bwMode="auto">
            <a:xfrm>
              <a:off x="10942967" y="5367336"/>
              <a:ext cx="46038" cy="22225"/>
            </a:xfrm>
            <a:custGeom>
              <a:avLst/>
              <a:gdLst>
                <a:gd name="T0" fmla="*/ 0 w 4"/>
                <a:gd name="T1" fmla="*/ 2 h 2"/>
                <a:gd name="T2" fmla="*/ 4 w 4"/>
                <a:gd name="T3" fmla="*/ 0 h 2"/>
                <a:gd name="T4" fmla="*/ 0 w 4"/>
                <a:gd name="T5" fmla="*/ 1 h 2"/>
                <a:gd name="T6" fmla="*/ 0 w 4"/>
                <a:gd name="T7" fmla="*/ 2 h 2"/>
              </a:gdLst>
              <a:ahLst/>
              <a:cxnLst>
                <a:cxn ang="0">
                  <a:pos x="T0" y="T1"/>
                </a:cxn>
                <a:cxn ang="0">
                  <a:pos x="T2" y="T3"/>
                </a:cxn>
                <a:cxn ang="0">
                  <a:pos x="T4" y="T5"/>
                </a:cxn>
                <a:cxn ang="0">
                  <a:pos x="T6" y="T7"/>
                </a:cxn>
              </a:cxnLst>
              <a:rect l="0" t="0" r="r" b="b"/>
              <a:pathLst>
                <a:path w="4" h="2">
                  <a:moveTo>
                    <a:pt x="0" y="2"/>
                  </a:moveTo>
                  <a:cubicBezTo>
                    <a:pt x="4" y="0"/>
                    <a:pt x="4" y="0"/>
                    <a:pt x="4" y="0"/>
                  </a:cubicBezTo>
                  <a:cubicBezTo>
                    <a:pt x="3" y="0"/>
                    <a:pt x="1" y="1"/>
                    <a:pt x="0" y="1"/>
                  </a:cubicBezTo>
                  <a:lnTo>
                    <a:pt x="0"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0" name="Freeform 70544"/>
            <p:cNvSpPr>
              <a:spLocks/>
            </p:cNvSpPr>
            <p:nvPr/>
          </p:nvSpPr>
          <p:spPr bwMode="auto">
            <a:xfrm>
              <a:off x="10887405" y="5389561"/>
              <a:ext cx="77788" cy="33338"/>
            </a:xfrm>
            <a:custGeom>
              <a:avLst/>
              <a:gdLst>
                <a:gd name="T0" fmla="*/ 7 w 7"/>
                <a:gd name="T1" fmla="*/ 0 h 3"/>
                <a:gd name="T2" fmla="*/ 5 w 7"/>
                <a:gd name="T3" fmla="*/ 0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cubicBezTo>
                    <a:pt x="5" y="0"/>
                    <a:pt x="5" y="0"/>
                    <a:pt x="5" y="0"/>
                  </a:cubicBezTo>
                  <a:cubicBezTo>
                    <a:pt x="3" y="0"/>
                    <a:pt x="2" y="1"/>
                    <a:pt x="0" y="2"/>
                  </a:cubicBezTo>
                  <a:cubicBezTo>
                    <a:pt x="1" y="3"/>
                    <a:pt x="2" y="3"/>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1" name="Freeform 70545"/>
            <p:cNvSpPr>
              <a:spLocks/>
            </p:cNvSpPr>
            <p:nvPr/>
          </p:nvSpPr>
          <p:spPr bwMode="auto">
            <a:xfrm>
              <a:off x="11146167" y="5232399"/>
              <a:ext cx="33338" cy="44450"/>
            </a:xfrm>
            <a:custGeom>
              <a:avLst/>
              <a:gdLst>
                <a:gd name="T0" fmla="*/ 3 w 3"/>
                <a:gd name="T1" fmla="*/ 0 h 4"/>
                <a:gd name="T2" fmla="*/ 0 w 3"/>
                <a:gd name="T3" fmla="*/ 3 h 4"/>
                <a:gd name="T4" fmla="*/ 3 w 3"/>
                <a:gd name="T5" fmla="*/ 0 h 4"/>
              </a:gdLst>
              <a:ahLst/>
              <a:cxnLst>
                <a:cxn ang="0">
                  <a:pos x="T0" y="T1"/>
                </a:cxn>
                <a:cxn ang="0">
                  <a:pos x="T2" y="T3"/>
                </a:cxn>
                <a:cxn ang="0">
                  <a:pos x="T4" y="T5"/>
                </a:cxn>
              </a:cxnLst>
              <a:rect l="0" t="0" r="r" b="b"/>
              <a:pathLst>
                <a:path w="3" h="4">
                  <a:moveTo>
                    <a:pt x="3" y="0"/>
                  </a:moveTo>
                  <a:cubicBezTo>
                    <a:pt x="2" y="1"/>
                    <a:pt x="1" y="2"/>
                    <a:pt x="0" y="3"/>
                  </a:cubicBezTo>
                  <a:cubicBezTo>
                    <a:pt x="0" y="4"/>
                    <a:pt x="2"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2" name="Freeform 70546"/>
            <p:cNvSpPr>
              <a:spLocks/>
            </p:cNvSpPr>
            <p:nvPr/>
          </p:nvSpPr>
          <p:spPr bwMode="auto">
            <a:xfrm>
              <a:off x="11865305" y="4230686"/>
              <a:ext cx="23813"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1" y="1"/>
                    <a:pt x="0" y="2"/>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373" name="กลุ่ม 372"/>
          <p:cNvGrpSpPr/>
          <p:nvPr/>
        </p:nvGrpSpPr>
        <p:grpSpPr>
          <a:xfrm>
            <a:off x="12238037" y="1828800"/>
            <a:ext cx="4432300" cy="4489450"/>
            <a:chOff x="14001751" y="6802438"/>
            <a:chExt cx="4432300" cy="4489450"/>
          </a:xfrm>
        </p:grpSpPr>
        <p:sp>
          <p:nvSpPr>
            <p:cNvPr id="374" name="Freeform 70551"/>
            <p:cNvSpPr>
              <a:spLocks/>
            </p:cNvSpPr>
            <p:nvPr/>
          </p:nvSpPr>
          <p:spPr bwMode="auto">
            <a:xfrm>
              <a:off x="18288001" y="8682037"/>
              <a:ext cx="101600" cy="336550"/>
            </a:xfrm>
            <a:custGeom>
              <a:avLst/>
              <a:gdLst>
                <a:gd name="T0" fmla="*/ 7 w 9"/>
                <a:gd name="T1" fmla="*/ 20 h 30"/>
                <a:gd name="T2" fmla="*/ 8 w 9"/>
                <a:gd name="T3" fmla="*/ 20 h 30"/>
                <a:gd name="T4" fmla="*/ 8 w 9"/>
                <a:gd name="T5" fmla="*/ 11 h 30"/>
                <a:gd name="T6" fmla="*/ 9 w 9"/>
                <a:gd name="T7" fmla="*/ 13 h 30"/>
                <a:gd name="T8" fmla="*/ 1 w 9"/>
                <a:gd name="T9" fmla="*/ 0 h 30"/>
                <a:gd name="T10" fmla="*/ 2 w 9"/>
                <a:gd name="T11" fmla="*/ 3 h 30"/>
                <a:gd name="T12" fmla="*/ 0 w 9"/>
                <a:gd name="T13" fmla="*/ 7 h 30"/>
                <a:gd name="T14" fmla="*/ 4 w 9"/>
                <a:gd name="T15" fmla="*/ 12 h 30"/>
                <a:gd name="T16" fmla="*/ 2 w 9"/>
                <a:gd name="T17" fmla="*/ 15 h 30"/>
                <a:gd name="T18" fmla="*/ 5 w 9"/>
                <a:gd name="T19" fmla="*/ 25 h 30"/>
                <a:gd name="T20" fmla="*/ 5 w 9"/>
                <a:gd name="T21" fmla="*/ 19 h 30"/>
                <a:gd name="T22" fmla="*/ 8 w 9"/>
                <a:gd name="T23" fmla="*/ 30 h 30"/>
                <a:gd name="T24" fmla="*/ 7 w 9"/>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30">
                  <a:moveTo>
                    <a:pt x="7" y="20"/>
                  </a:moveTo>
                  <a:cubicBezTo>
                    <a:pt x="8" y="20"/>
                    <a:pt x="8" y="20"/>
                    <a:pt x="8" y="20"/>
                  </a:cubicBezTo>
                  <a:cubicBezTo>
                    <a:pt x="7" y="18"/>
                    <a:pt x="7" y="13"/>
                    <a:pt x="8" y="11"/>
                  </a:cubicBezTo>
                  <a:cubicBezTo>
                    <a:pt x="8" y="12"/>
                    <a:pt x="9" y="11"/>
                    <a:pt x="9" y="13"/>
                  </a:cubicBezTo>
                  <a:cubicBezTo>
                    <a:pt x="8" y="0"/>
                    <a:pt x="4" y="10"/>
                    <a:pt x="1" y="0"/>
                  </a:cubicBezTo>
                  <a:cubicBezTo>
                    <a:pt x="1" y="1"/>
                    <a:pt x="2" y="2"/>
                    <a:pt x="2" y="3"/>
                  </a:cubicBezTo>
                  <a:cubicBezTo>
                    <a:pt x="2" y="5"/>
                    <a:pt x="1" y="8"/>
                    <a:pt x="0" y="7"/>
                  </a:cubicBezTo>
                  <a:cubicBezTo>
                    <a:pt x="3" y="12"/>
                    <a:pt x="1" y="12"/>
                    <a:pt x="4" y="12"/>
                  </a:cubicBezTo>
                  <a:cubicBezTo>
                    <a:pt x="6" y="15"/>
                    <a:pt x="4" y="19"/>
                    <a:pt x="2" y="15"/>
                  </a:cubicBezTo>
                  <a:cubicBezTo>
                    <a:pt x="3" y="19"/>
                    <a:pt x="4" y="22"/>
                    <a:pt x="5" y="25"/>
                  </a:cubicBezTo>
                  <a:cubicBezTo>
                    <a:pt x="5" y="23"/>
                    <a:pt x="5" y="21"/>
                    <a:pt x="5" y="19"/>
                  </a:cubicBezTo>
                  <a:cubicBezTo>
                    <a:pt x="8" y="21"/>
                    <a:pt x="5" y="28"/>
                    <a:pt x="8" y="30"/>
                  </a:cubicBezTo>
                  <a:cubicBezTo>
                    <a:pt x="8" y="27"/>
                    <a:pt x="8" y="23"/>
                    <a:pt x="7" y="2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5" name="Freeform 70552"/>
            <p:cNvSpPr>
              <a:spLocks/>
            </p:cNvSpPr>
            <p:nvPr/>
          </p:nvSpPr>
          <p:spPr bwMode="auto">
            <a:xfrm>
              <a:off x="18199101" y="8377237"/>
              <a:ext cx="234950" cy="304800"/>
            </a:xfrm>
            <a:custGeom>
              <a:avLst/>
              <a:gdLst>
                <a:gd name="T0" fmla="*/ 18 w 21"/>
                <a:gd name="T1" fmla="*/ 12 h 27"/>
                <a:gd name="T2" fmla="*/ 14 w 21"/>
                <a:gd name="T3" fmla="*/ 18 h 27"/>
                <a:gd name="T4" fmla="*/ 10 w 21"/>
                <a:gd name="T5" fmla="*/ 14 h 27"/>
                <a:gd name="T6" fmla="*/ 9 w 21"/>
                <a:gd name="T7" fmla="*/ 7 h 27"/>
                <a:gd name="T8" fmla="*/ 5 w 21"/>
                <a:gd name="T9" fmla="*/ 6 h 27"/>
                <a:gd name="T10" fmla="*/ 6 w 21"/>
                <a:gd name="T11" fmla="*/ 9 h 27"/>
                <a:gd name="T12" fmla="*/ 0 w 21"/>
                <a:gd name="T13" fmla="*/ 3 h 27"/>
                <a:gd name="T14" fmla="*/ 6 w 21"/>
                <a:gd name="T15" fmla="*/ 12 h 27"/>
                <a:gd name="T16" fmla="*/ 6 w 21"/>
                <a:gd name="T17" fmla="*/ 24 h 27"/>
                <a:gd name="T18" fmla="*/ 9 w 21"/>
                <a:gd name="T19" fmla="*/ 27 h 27"/>
                <a:gd name="T20" fmla="*/ 9 w 21"/>
                <a:gd name="T21" fmla="*/ 26 h 27"/>
                <a:gd name="T22" fmla="*/ 13 w 21"/>
                <a:gd name="T23" fmla="*/ 25 h 27"/>
                <a:gd name="T24" fmla="*/ 11 w 21"/>
                <a:gd name="T25" fmla="*/ 20 h 27"/>
                <a:gd name="T26" fmla="*/ 18 w 21"/>
                <a:gd name="T27" fmla="*/ 27 h 27"/>
                <a:gd name="T28" fmla="*/ 18 w 21"/>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7">
                  <a:moveTo>
                    <a:pt x="18" y="12"/>
                  </a:moveTo>
                  <a:cubicBezTo>
                    <a:pt x="15" y="17"/>
                    <a:pt x="15" y="9"/>
                    <a:pt x="14" y="18"/>
                  </a:cubicBezTo>
                  <a:cubicBezTo>
                    <a:pt x="10" y="14"/>
                    <a:pt x="10" y="14"/>
                    <a:pt x="10" y="14"/>
                  </a:cubicBezTo>
                  <a:cubicBezTo>
                    <a:pt x="10" y="12"/>
                    <a:pt x="9" y="9"/>
                    <a:pt x="9" y="7"/>
                  </a:cubicBezTo>
                  <a:cubicBezTo>
                    <a:pt x="8" y="7"/>
                    <a:pt x="5" y="2"/>
                    <a:pt x="5" y="6"/>
                  </a:cubicBezTo>
                  <a:cubicBezTo>
                    <a:pt x="6" y="6"/>
                    <a:pt x="6" y="8"/>
                    <a:pt x="6" y="9"/>
                  </a:cubicBezTo>
                  <a:cubicBezTo>
                    <a:pt x="4" y="9"/>
                    <a:pt x="2" y="0"/>
                    <a:pt x="0" y="3"/>
                  </a:cubicBezTo>
                  <a:cubicBezTo>
                    <a:pt x="3" y="8"/>
                    <a:pt x="2" y="9"/>
                    <a:pt x="6" y="12"/>
                  </a:cubicBezTo>
                  <a:cubicBezTo>
                    <a:pt x="6" y="17"/>
                    <a:pt x="7" y="21"/>
                    <a:pt x="6" y="24"/>
                  </a:cubicBezTo>
                  <a:cubicBezTo>
                    <a:pt x="7" y="25"/>
                    <a:pt x="9" y="25"/>
                    <a:pt x="9" y="27"/>
                  </a:cubicBezTo>
                  <a:cubicBezTo>
                    <a:pt x="9" y="26"/>
                    <a:pt x="9" y="26"/>
                    <a:pt x="9" y="26"/>
                  </a:cubicBezTo>
                  <a:cubicBezTo>
                    <a:pt x="13" y="25"/>
                    <a:pt x="13" y="25"/>
                    <a:pt x="13" y="25"/>
                  </a:cubicBezTo>
                  <a:cubicBezTo>
                    <a:pt x="12" y="23"/>
                    <a:pt x="12" y="21"/>
                    <a:pt x="11" y="20"/>
                  </a:cubicBezTo>
                  <a:cubicBezTo>
                    <a:pt x="14" y="22"/>
                    <a:pt x="16" y="25"/>
                    <a:pt x="18" y="27"/>
                  </a:cubicBezTo>
                  <a:cubicBezTo>
                    <a:pt x="21" y="24"/>
                    <a:pt x="17" y="16"/>
                    <a:pt x="18"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6" name="Freeform 70553"/>
            <p:cNvSpPr>
              <a:spLocks/>
            </p:cNvSpPr>
            <p:nvPr/>
          </p:nvSpPr>
          <p:spPr bwMode="auto">
            <a:xfrm>
              <a:off x="17591088" y="10571162"/>
              <a:ext cx="11113" cy="22225"/>
            </a:xfrm>
            <a:custGeom>
              <a:avLst/>
              <a:gdLst>
                <a:gd name="T0" fmla="*/ 1 w 1"/>
                <a:gd name="T1" fmla="*/ 1 h 2"/>
                <a:gd name="T2" fmla="*/ 1 w 1"/>
                <a:gd name="T3" fmla="*/ 0 h 2"/>
                <a:gd name="T4" fmla="*/ 1 w 1"/>
                <a:gd name="T5" fmla="*/ 1 h 2"/>
              </a:gdLst>
              <a:ahLst/>
              <a:cxnLst>
                <a:cxn ang="0">
                  <a:pos x="T0" y="T1"/>
                </a:cxn>
                <a:cxn ang="0">
                  <a:pos x="T2" y="T3"/>
                </a:cxn>
                <a:cxn ang="0">
                  <a:pos x="T4" y="T5"/>
                </a:cxn>
              </a:cxnLst>
              <a:rect l="0" t="0" r="r" b="b"/>
              <a:pathLst>
                <a:path w="1" h="2">
                  <a:moveTo>
                    <a:pt x="1" y="1"/>
                  </a:moveTo>
                  <a:cubicBezTo>
                    <a:pt x="1" y="0"/>
                    <a:pt x="1" y="0"/>
                    <a:pt x="1" y="0"/>
                  </a:cubicBezTo>
                  <a:cubicBezTo>
                    <a:pt x="1" y="0"/>
                    <a:pt x="0" y="2"/>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7" name="Freeform 70554"/>
            <p:cNvSpPr>
              <a:spLocks/>
            </p:cNvSpPr>
            <p:nvPr/>
          </p:nvSpPr>
          <p:spPr bwMode="auto">
            <a:xfrm>
              <a:off x="18097501" y="7939087"/>
              <a:ext cx="11113" cy="22225"/>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1" y="2"/>
                    <a:pt x="1" y="2"/>
                    <a:pt x="1" y="2"/>
                  </a:cubicBezTo>
                  <a:cubicBezTo>
                    <a:pt x="1" y="1"/>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8" name="Freeform 70555"/>
            <p:cNvSpPr>
              <a:spLocks/>
            </p:cNvSpPr>
            <p:nvPr/>
          </p:nvSpPr>
          <p:spPr bwMode="auto">
            <a:xfrm>
              <a:off x="14485938" y="7983537"/>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9" name="Freeform 70557"/>
            <p:cNvSpPr>
              <a:spLocks/>
            </p:cNvSpPr>
            <p:nvPr/>
          </p:nvSpPr>
          <p:spPr bwMode="auto">
            <a:xfrm>
              <a:off x="17894301" y="7658100"/>
              <a:ext cx="11113" cy="11113"/>
            </a:xfrm>
            <a:custGeom>
              <a:avLst/>
              <a:gdLst>
                <a:gd name="T0" fmla="*/ 7 w 7"/>
                <a:gd name="T1" fmla="*/ 7 h 7"/>
                <a:gd name="T2" fmla="*/ 7 w 7"/>
                <a:gd name="T3" fmla="*/ 7 h 7"/>
                <a:gd name="T4" fmla="*/ 0 w 7"/>
                <a:gd name="T5" fmla="*/ 0 h 7"/>
                <a:gd name="T6" fmla="*/ 7 w 7"/>
                <a:gd name="T7" fmla="*/ 7 h 7"/>
              </a:gdLst>
              <a:ahLst/>
              <a:cxnLst>
                <a:cxn ang="0">
                  <a:pos x="T0" y="T1"/>
                </a:cxn>
                <a:cxn ang="0">
                  <a:pos x="T2" y="T3"/>
                </a:cxn>
                <a:cxn ang="0">
                  <a:pos x="T4" y="T5"/>
                </a:cxn>
                <a:cxn ang="0">
                  <a:pos x="T6" y="T7"/>
                </a:cxn>
              </a:cxnLst>
              <a:rect l="0" t="0" r="r" b="b"/>
              <a:pathLst>
                <a:path w="7" h="7">
                  <a:moveTo>
                    <a:pt x="7" y="7"/>
                  </a:moveTo>
                  <a:lnTo>
                    <a:pt x="7" y="7"/>
                  </a:lnTo>
                  <a:lnTo>
                    <a:pt x="0" y="0"/>
                  </a:lnTo>
                  <a:lnTo>
                    <a:pt x="7"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0" name="Freeform 70558"/>
            <p:cNvSpPr>
              <a:spLocks/>
            </p:cNvSpPr>
            <p:nvPr/>
          </p:nvSpPr>
          <p:spPr bwMode="auto">
            <a:xfrm>
              <a:off x="16016288" y="6904037"/>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0" y="0"/>
                    <a:pt x="1" y="0"/>
                    <a:pt x="2" y="0"/>
                  </a:cubicBezTo>
                  <a:cubicBezTo>
                    <a:pt x="2"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1" name="Freeform 70560"/>
            <p:cNvSpPr>
              <a:spLocks/>
            </p:cNvSpPr>
            <p:nvPr/>
          </p:nvSpPr>
          <p:spPr bwMode="auto">
            <a:xfrm>
              <a:off x="14238288" y="8220075"/>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2" name="Freeform 70561"/>
            <p:cNvSpPr>
              <a:spLocks/>
            </p:cNvSpPr>
            <p:nvPr/>
          </p:nvSpPr>
          <p:spPr bwMode="auto">
            <a:xfrm>
              <a:off x="14373226" y="8220075"/>
              <a:ext cx="0" cy="22225"/>
            </a:xfrm>
            <a:custGeom>
              <a:avLst/>
              <a:gdLst>
                <a:gd name="T0" fmla="*/ 0 h 2"/>
                <a:gd name="T1" fmla="*/ 2 h 2"/>
                <a:gd name="T2" fmla="*/ 0 h 2"/>
              </a:gdLst>
              <a:ahLst/>
              <a:cxnLst>
                <a:cxn ang="0">
                  <a:pos x="0" y="T0"/>
                </a:cxn>
                <a:cxn ang="0">
                  <a:pos x="0" y="T1"/>
                </a:cxn>
                <a:cxn ang="0">
                  <a:pos x="0" y="T2"/>
                </a:cxn>
              </a:cxnLst>
              <a:rect l="0" t="0" r="r" b="b"/>
              <a:pathLst>
                <a:path h="2">
                  <a:moveTo>
                    <a:pt x="0" y="0"/>
                  </a:moveTo>
                  <a:cubicBezTo>
                    <a:pt x="0" y="1"/>
                    <a:pt x="0" y="2"/>
                    <a:pt x="0" y="2"/>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3" name="Freeform 70562"/>
            <p:cNvSpPr>
              <a:spLocks/>
            </p:cNvSpPr>
            <p:nvPr/>
          </p:nvSpPr>
          <p:spPr bwMode="auto">
            <a:xfrm>
              <a:off x="14136688" y="9199562"/>
              <a:ext cx="11113" cy="44450"/>
            </a:xfrm>
            <a:custGeom>
              <a:avLst/>
              <a:gdLst>
                <a:gd name="T0" fmla="*/ 0 w 1"/>
                <a:gd name="T1" fmla="*/ 0 h 4"/>
                <a:gd name="T2" fmla="*/ 1 w 1"/>
                <a:gd name="T3" fmla="*/ 4 h 4"/>
                <a:gd name="T4" fmla="*/ 0 w 1"/>
                <a:gd name="T5" fmla="*/ 0 h 4"/>
              </a:gdLst>
              <a:ahLst/>
              <a:cxnLst>
                <a:cxn ang="0">
                  <a:pos x="T0" y="T1"/>
                </a:cxn>
                <a:cxn ang="0">
                  <a:pos x="T2" y="T3"/>
                </a:cxn>
                <a:cxn ang="0">
                  <a:pos x="T4" y="T5"/>
                </a:cxn>
              </a:cxnLst>
              <a:rect l="0" t="0" r="r" b="b"/>
              <a:pathLst>
                <a:path w="1" h="4">
                  <a:moveTo>
                    <a:pt x="0" y="0"/>
                  </a:moveTo>
                  <a:cubicBezTo>
                    <a:pt x="1" y="4"/>
                    <a:pt x="1" y="4"/>
                    <a:pt x="1" y="4"/>
                  </a:cubicBezTo>
                  <a:cubicBezTo>
                    <a:pt x="1" y="2"/>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4" name="Freeform 70563"/>
            <p:cNvSpPr>
              <a:spLocks/>
            </p:cNvSpPr>
            <p:nvPr/>
          </p:nvSpPr>
          <p:spPr bwMode="auto">
            <a:xfrm>
              <a:off x="14317663" y="8310562"/>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5" name="Rectangle 70564"/>
            <p:cNvSpPr>
              <a:spLocks noChangeArrowheads="1"/>
            </p:cNvSpPr>
            <p:nvPr/>
          </p:nvSpPr>
          <p:spPr bwMode="auto">
            <a:xfrm>
              <a:off x="18086388" y="8208962"/>
              <a:ext cx="11113"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6" name="Freeform 70565"/>
            <p:cNvSpPr>
              <a:spLocks/>
            </p:cNvSpPr>
            <p:nvPr/>
          </p:nvSpPr>
          <p:spPr bwMode="auto">
            <a:xfrm>
              <a:off x="18186401" y="8264525"/>
              <a:ext cx="12700" cy="34925"/>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1" y="3"/>
                    <a:pt x="1" y="3"/>
                    <a:pt x="1" y="3"/>
                  </a:cubicBezTo>
                  <a:cubicBezTo>
                    <a:pt x="1" y="2"/>
                    <a:pt x="1"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7" name="Freeform 70566"/>
            <p:cNvSpPr>
              <a:spLocks/>
            </p:cNvSpPr>
            <p:nvPr/>
          </p:nvSpPr>
          <p:spPr bwMode="auto">
            <a:xfrm>
              <a:off x="16578263" y="6959600"/>
              <a:ext cx="33338" cy="34925"/>
            </a:xfrm>
            <a:custGeom>
              <a:avLst/>
              <a:gdLst>
                <a:gd name="T0" fmla="*/ 0 w 3"/>
                <a:gd name="T1" fmla="*/ 1 h 3"/>
                <a:gd name="T2" fmla="*/ 1 w 3"/>
                <a:gd name="T3" fmla="*/ 3 h 3"/>
                <a:gd name="T4" fmla="*/ 0 w 3"/>
                <a:gd name="T5" fmla="*/ 1 h 3"/>
              </a:gdLst>
              <a:ahLst/>
              <a:cxnLst>
                <a:cxn ang="0">
                  <a:pos x="T0" y="T1"/>
                </a:cxn>
                <a:cxn ang="0">
                  <a:pos x="T2" y="T3"/>
                </a:cxn>
                <a:cxn ang="0">
                  <a:pos x="T4" y="T5"/>
                </a:cxn>
              </a:cxnLst>
              <a:rect l="0" t="0" r="r" b="b"/>
              <a:pathLst>
                <a:path w="3" h="3">
                  <a:moveTo>
                    <a:pt x="0" y="1"/>
                  </a:moveTo>
                  <a:cubicBezTo>
                    <a:pt x="0" y="1"/>
                    <a:pt x="2" y="2"/>
                    <a:pt x="1" y="3"/>
                  </a:cubicBezTo>
                  <a:cubicBezTo>
                    <a:pt x="3" y="2"/>
                    <a:pt x="3" y="0"/>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8" name="Freeform 70567"/>
            <p:cNvSpPr>
              <a:spLocks/>
            </p:cNvSpPr>
            <p:nvPr/>
          </p:nvSpPr>
          <p:spPr bwMode="auto">
            <a:xfrm>
              <a:off x="18199101" y="8164512"/>
              <a:ext cx="190500" cy="303213"/>
            </a:xfrm>
            <a:custGeom>
              <a:avLst/>
              <a:gdLst>
                <a:gd name="T0" fmla="*/ 1 w 17"/>
                <a:gd name="T1" fmla="*/ 14 h 27"/>
                <a:gd name="T2" fmla="*/ 5 w 17"/>
                <a:gd name="T3" fmla="*/ 16 h 27"/>
                <a:gd name="T4" fmla="*/ 10 w 17"/>
                <a:gd name="T5" fmla="*/ 24 h 27"/>
                <a:gd name="T6" fmla="*/ 13 w 17"/>
                <a:gd name="T7" fmla="*/ 24 h 27"/>
                <a:gd name="T8" fmla="*/ 10 w 17"/>
                <a:gd name="T9" fmla="*/ 19 h 27"/>
                <a:gd name="T10" fmla="*/ 14 w 17"/>
                <a:gd name="T11" fmla="*/ 23 h 27"/>
                <a:gd name="T12" fmla="*/ 17 w 17"/>
                <a:gd name="T13" fmla="*/ 22 h 27"/>
                <a:gd name="T14" fmla="*/ 2 w 17"/>
                <a:gd name="T15" fmla="*/ 0 h 27"/>
                <a:gd name="T16" fmla="*/ 9 w 17"/>
                <a:gd name="T17" fmla="*/ 16 h 27"/>
                <a:gd name="T18" fmla="*/ 6 w 17"/>
                <a:gd name="T19" fmla="*/ 15 h 27"/>
                <a:gd name="T20" fmla="*/ 1 w 17"/>
                <a:gd name="T21" fmla="*/ 1 h 27"/>
                <a:gd name="T22" fmla="*/ 4 w 17"/>
                <a:gd name="T23" fmla="*/ 13 h 27"/>
                <a:gd name="T24" fmla="*/ 0 w 17"/>
                <a:gd name="T25" fmla="*/ 12 h 27"/>
                <a:gd name="T26" fmla="*/ 1 w 17"/>
                <a:gd name="T2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7">
                  <a:moveTo>
                    <a:pt x="1" y="14"/>
                  </a:moveTo>
                  <a:cubicBezTo>
                    <a:pt x="2" y="14"/>
                    <a:pt x="8" y="26"/>
                    <a:pt x="5" y="16"/>
                  </a:cubicBezTo>
                  <a:cubicBezTo>
                    <a:pt x="8" y="15"/>
                    <a:pt x="9" y="22"/>
                    <a:pt x="10" y="24"/>
                  </a:cubicBezTo>
                  <a:cubicBezTo>
                    <a:pt x="10" y="22"/>
                    <a:pt x="12" y="25"/>
                    <a:pt x="13" y="24"/>
                  </a:cubicBezTo>
                  <a:cubicBezTo>
                    <a:pt x="12" y="23"/>
                    <a:pt x="11" y="21"/>
                    <a:pt x="10" y="19"/>
                  </a:cubicBezTo>
                  <a:cubicBezTo>
                    <a:pt x="11" y="17"/>
                    <a:pt x="13" y="20"/>
                    <a:pt x="14" y="23"/>
                  </a:cubicBezTo>
                  <a:cubicBezTo>
                    <a:pt x="14" y="20"/>
                    <a:pt x="17" y="27"/>
                    <a:pt x="17" y="22"/>
                  </a:cubicBezTo>
                  <a:cubicBezTo>
                    <a:pt x="13" y="12"/>
                    <a:pt x="9" y="5"/>
                    <a:pt x="2" y="0"/>
                  </a:cubicBezTo>
                  <a:cubicBezTo>
                    <a:pt x="5" y="5"/>
                    <a:pt x="8" y="11"/>
                    <a:pt x="9" y="16"/>
                  </a:cubicBezTo>
                  <a:cubicBezTo>
                    <a:pt x="6" y="15"/>
                    <a:pt x="6" y="15"/>
                    <a:pt x="6" y="15"/>
                  </a:cubicBezTo>
                  <a:cubicBezTo>
                    <a:pt x="6" y="9"/>
                    <a:pt x="3" y="6"/>
                    <a:pt x="1" y="1"/>
                  </a:cubicBezTo>
                  <a:cubicBezTo>
                    <a:pt x="2" y="5"/>
                    <a:pt x="3" y="9"/>
                    <a:pt x="4" y="13"/>
                  </a:cubicBezTo>
                  <a:cubicBezTo>
                    <a:pt x="4" y="19"/>
                    <a:pt x="3" y="16"/>
                    <a:pt x="0" y="12"/>
                  </a:cubicBezTo>
                  <a:cubicBezTo>
                    <a:pt x="1" y="13"/>
                    <a:pt x="1" y="14"/>
                    <a:pt x="1"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9" name="Freeform 70568"/>
            <p:cNvSpPr>
              <a:spLocks/>
            </p:cNvSpPr>
            <p:nvPr/>
          </p:nvSpPr>
          <p:spPr bwMode="auto">
            <a:xfrm>
              <a:off x="18040351" y="82200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0" name="Freeform 70569"/>
            <p:cNvSpPr>
              <a:spLocks/>
            </p:cNvSpPr>
            <p:nvPr/>
          </p:nvSpPr>
          <p:spPr bwMode="auto">
            <a:xfrm>
              <a:off x="14103351" y="879475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1" name="Freeform 70570"/>
            <p:cNvSpPr>
              <a:spLocks/>
            </p:cNvSpPr>
            <p:nvPr/>
          </p:nvSpPr>
          <p:spPr bwMode="auto">
            <a:xfrm>
              <a:off x="16487776" y="6824662"/>
              <a:ext cx="34925" cy="0"/>
            </a:xfrm>
            <a:custGeom>
              <a:avLst/>
              <a:gdLst>
                <a:gd name="T0" fmla="*/ 3 w 3"/>
                <a:gd name="T1" fmla="*/ 0 w 3"/>
                <a:gd name="T2" fmla="*/ 3 w 3"/>
              </a:gdLst>
              <a:ahLst/>
              <a:cxnLst>
                <a:cxn ang="0">
                  <a:pos x="T0" y="0"/>
                </a:cxn>
                <a:cxn ang="0">
                  <a:pos x="T1" y="0"/>
                </a:cxn>
                <a:cxn ang="0">
                  <a:pos x="T2" y="0"/>
                </a:cxn>
              </a:cxnLst>
              <a:rect l="0" t="0" r="r" b="b"/>
              <a:pathLst>
                <a:path w="3">
                  <a:moveTo>
                    <a:pt x="3" y="0"/>
                  </a:moveTo>
                  <a:cubicBezTo>
                    <a:pt x="1" y="0"/>
                    <a:pt x="0" y="0"/>
                    <a:pt x="0" y="0"/>
                  </a:cubicBezTo>
                  <a:cubicBezTo>
                    <a:pt x="1" y="0"/>
                    <a:pt x="2" y="0"/>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2" name="Freeform 70571"/>
            <p:cNvSpPr>
              <a:spLocks/>
            </p:cNvSpPr>
            <p:nvPr/>
          </p:nvSpPr>
          <p:spPr bwMode="auto">
            <a:xfrm>
              <a:off x="17016413" y="7240587"/>
              <a:ext cx="23813" cy="12700"/>
            </a:xfrm>
            <a:custGeom>
              <a:avLst/>
              <a:gdLst>
                <a:gd name="T0" fmla="*/ 2 w 2"/>
                <a:gd name="T1" fmla="*/ 1 h 1"/>
                <a:gd name="T2" fmla="*/ 0 w 2"/>
                <a:gd name="T3" fmla="*/ 0 h 1"/>
                <a:gd name="T4" fmla="*/ 0 w 2"/>
                <a:gd name="T5" fmla="*/ 0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1" y="0"/>
                    <a:pt x="0" y="0"/>
                  </a:cubicBezTo>
                  <a:cubicBezTo>
                    <a:pt x="0" y="0"/>
                    <a:pt x="0" y="0"/>
                    <a:pt x="0" y="0"/>
                  </a:cubicBezTo>
                  <a:cubicBezTo>
                    <a:pt x="0" y="1"/>
                    <a:pt x="1"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3" name="Freeform 70572"/>
            <p:cNvSpPr>
              <a:spLocks/>
            </p:cNvSpPr>
            <p:nvPr/>
          </p:nvSpPr>
          <p:spPr bwMode="auto">
            <a:xfrm>
              <a:off x="14530388" y="7264400"/>
              <a:ext cx="461963" cy="630238"/>
            </a:xfrm>
            <a:custGeom>
              <a:avLst/>
              <a:gdLst>
                <a:gd name="T0" fmla="*/ 30 w 41"/>
                <a:gd name="T1" fmla="*/ 15 h 56"/>
                <a:gd name="T2" fmla="*/ 28 w 41"/>
                <a:gd name="T3" fmla="*/ 18 h 56"/>
                <a:gd name="T4" fmla="*/ 35 w 41"/>
                <a:gd name="T5" fmla="*/ 9 h 56"/>
                <a:gd name="T6" fmla="*/ 37 w 41"/>
                <a:gd name="T7" fmla="*/ 10 h 56"/>
                <a:gd name="T8" fmla="*/ 38 w 41"/>
                <a:gd name="T9" fmla="*/ 2 h 56"/>
                <a:gd name="T10" fmla="*/ 37 w 41"/>
                <a:gd name="T11" fmla="*/ 4 h 56"/>
                <a:gd name="T12" fmla="*/ 33 w 41"/>
                <a:gd name="T13" fmla="*/ 5 h 56"/>
                <a:gd name="T14" fmla="*/ 21 w 41"/>
                <a:gd name="T15" fmla="*/ 20 h 56"/>
                <a:gd name="T16" fmla="*/ 29 w 41"/>
                <a:gd name="T17" fmla="*/ 9 h 56"/>
                <a:gd name="T18" fmla="*/ 27 w 41"/>
                <a:gd name="T19" fmla="*/ 7 h 56"/>
                <a:gd name="T20" fmla="*/ 35 w 41"/>
                <a:gd name="T21" fmla="*/ 0 h 56"/>
                <a:gd name="T22" fmla="*/ 31 w 41"/>
                <a:gd name="T23" fmla="*/ 4 h 56"/>
                <a:gd name="T24" fmla="*/ 30 w 41"/>
                <a:gd name="T25" fmla="*/ 3 h 56"/>
                <a:gd name="T26" fmla="*/ 21 w 41"/>
                <a:gd name="T27" fmla="*/ 12 h 56"/>
                <a:gd name="T28" fmla="*/ 13 w 41"/>
                <a:gd name="T29" fmla="*/ 25 h 56"/>
                <a:gd name="T30" fmla="*/ 13 w 41"/>
                <a:gd name="T31" fmla="*/ 24 h 56"/>
                <a:gd name="T32" fmla="*/ 0 w 41"/>
                <a:gd name="T33" fmla="*/ 40 h 56"/>
                <a:gd name="T34" fmla="*/ 10 w 41"/>
                <a:gd name="T35" fmla="*/ 33 h 56"/>
                <a:gd name="T36" fmla="*/ 9 w 41"/>
                <a:gd name="T37" fmla="*/ 37 h 56"/>
                <a:gd name="T38" fmla="*/ 1 w 41"/>
                <a:gd name="T39" fmla="*/ 46 h 56"/>
                <a:gd name="T40" fmla="*/ 4 w 41"/>
                <a:gd name="T41" fmla="*/ 44 h 56"/>
                <a:gd name="T42" fmla="*/ 0 w 41"/>
                <a:gd name="T43" fmla="*/ 54 h 56"/>
                <a:gd name="T44" fmla="*/ 7 w 41"/>
                <a:gd name="T45" fmla="*/ 46 h 56"/>
                <a:gd name="T46" fmla="*/ 7 w 41"/>
                <a:gd name="T47" fmla="*/ 49 h 56"/>
                <a:gd name="T48" fmla="*/ 12 w 41"/>
                <a:gd name="T49" fmla="*/ 39 h 56"/>
                <a:gd name="T50" fmla="*/ 11 w 41"/>
                <a:gd name="T51" fmla="*/ 36 h 56"/>
                <a:gd name="T52" fmla="*/ 12 w 41"/>
                <a:gd name="T53" fmla="*/ 36 h 56"/>
                <a:gd name="T54" fmla="*/ 12 w 41"/>
                <a:gd name="T55" fmla="*/ 34 h 56"/>
                <a:gd name="T56" fmla="*/ 11 w 41"/>
                <a:gd name="T57" fmla="*/ 34 h 56"/>
                <a:gd name="T58" fmla="*/ 12 w 41"/>
                <a:gd name="T59" fmla="*/ 29 h 56"/>
                <a:gd name="T60" fmla="*/ 20 w 41"/>
                <a:gd name="T61" fmla="*/ 29 h 56"/>
                <a:gd name="T62" fmla="*/ 30 w 41"/>
                <a:gd name="T6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6">
                  <a:moveTo>
                    <a:pt x="30" y="15"/>
                  </a:moveTo>
                  <a:cubicBezTo>
                    <a:pt x="28" y="18"/>
                    <a:pt x="28" y="18"/>
                    <a:pt x="28" y="18"/>
                  </a:cubicBezTo>
                  <a:cubicBezTo>
                    <a:pt x="33" y="15"/>
                    <a:pt x="34" y="12"/>
                    <a:pt x="35" y="9"/>
                  </a:cubicBezTo>
                  <a:cubicBezTo>
                    <a:pt x="35" y="10"/>
                    <a:pt x="36" y="10"/>
                    <a:pt x="37" y="10"/>
                  </a:cubicBezTo>
                  <a:cubicBezTo>
                    <a:pt x="41" y="6"/>
                    <a:pt x="41" y="2"/>
                    <a:pt x="38" y="2"/>
                  </a:cubicBezTo>
                  <a:cubicBezTo>
                    <a:pt x="37" y="4"/>
                    <a:pt x="37" y="4"/>
                    <a:pt x="37" y="4"/>
                  </a:cubicBezTo>
                  <a:cubicBezTo>
                    <a:pt x="36" y="4"/>
                    <a:pt x="34" y="4"/>
                    <a:pt x="33" y="5"/>
                  </a:cubicBezTo>
                  <a:cubicBezTo>
                    <a:pt x="34" y="9"/>
                    <a:pt x="24" y="14"/>
                    <a:pt x="21" y="20"/>
                  </a:cubicBezTo>
                  <a:cubicBezTo>
                    <a:pt x="23" y="16"/>
                    <a:pt x="23" y="10"/>
                    <a:pt x="29" y="9"/>
                  </a:cubicBezTo>
                  <a:cubicBezTo>
                    <a:pt x="27" y="7"/>
                    <a:pt x="27" y="7"/>
                    <a:pt x="27" y="7"/>
                  </a:cubicBezTo>
                  <a:cubicBezTo>
                    <a:pt x="30" y="4"/>
                    <a:pt x="35" y="3"/>
                    <a:pt x="35" y="0"/>
                  </a:cubicBezTo>
                  <a:cubicBezTo>
                    <a:pt x="34" y="1"/>
                    <a:pt x="33" y="2"/>
                    <a:pt x="31" y="4"/>
                  </a:cubicBezTo>
                  <a:cubicBezTo>
                    <a:pt x="30" y="3"/>
                    <a:pt x="30" y="3"/>
                    <a:pt x="30" y="3"/>
                  </a:cubicBezTo>
                  <a:cubicBezTo>
                    <a:pt x="27" y="5"/>
                    <a:pt x="25" y="10"/>
                    <a:pt x="21" y="12"/>
                  </a:cubicBezTo>
                  <a:cubicBezTo>
                    <a:pt x="20" y="15"/>
                    <a:pt x="20" y="19"/>
                    <a:pt x="13" y="25"/>
                  </a:cubicBezTo>
                  <a:cubicBezTo>
                    <a:pt x="13" y="24"/>
                    <a:pt x="13" y="24"/>
                    <a:pt x="13" y="24"/>
                  </a:cubicBezTo>
                  <a:cubicBezTo>
                    <a:pt x="13" y="32"/>
                    <a:pt x="1" y="35"/>
                    <a:pt x="0" y="40"/>
                  </a:cubicBezTo>
                  <a:cubicBezTo>
                    <a:pt x="1" y="45"/>
                    <a:pt x="7" y="34"/>
                    <a:pt x="10" y="33"/>
                  </a:cubicBezTo>
                  <a:cubicBezTo>
                    <a:pt x="9" y="36"/>
                    <a:pt x="5" y="38"/>
                    <a:pt x="9" y="37"/>
                  </a:cubicBezTo>
                  <a:cubicBezTo>
                    <a:pt x="5" y="45"/>
                    <a:pt x="3" y="39"/>
                    <a:pt x="1" y="46"/>
                  </a:cubicBezTo>
                  <a:cubicBezTo>
                    <a:pt x="4" y="44"/>
                    <a:pt x="4" y="44"/>
                    <a:pt x="4" y="44"/>
                  </a:cubicBezTo>
                  <a:cubicBezTo>
                    <a:pt x="4" y="47"/>
                    <a:pt x="0" y="51"/>
                    <a:pt x="0" y="54"/>
                  </a:cubicBezTo>
                  <a:cubicBezTo>
                    <a:pt x="2" y="56"/>
                    <a:pt x="3" y="50"/>
                    <a:pt x="7" y="46"/>
                  </a:cubicBezTo>
                  <a:cubicBezTo>
                    <a:pt x="7" y="49"/>
                    <a:pt x="7" y="49"/>
                    <a:pt x="7" y="49"/>
                  </a:cubicBezTo>
                  <a:cubicBezTo>
                    <a:pt x="9" y="46"/>
                    <a:pt x="11" y="42"/>
                    <a:pt x="12" y="39"/>
                  </a:cubicBezTo>
                  <a:cubicBezTo>
                    <a:pt x="12" y="37"/>
                    <a:pt x="12" y="36"/>
                    <a:pt x="11" y="36"/>
                  </a:cubicBezTo>
                  <a:cubicBezTo>
                    <a:pt x="12" y="36"/>
                    <a:pt x="12" y="36"/>
                    <a:pt x="12" y="36"/>
                  </a:cubicBezTo>
                  <a:cubicBezTo>
                    <a:pt x="12" y="35"/>
                    <a:pt x="12" y="35"/>
                    <a:pt x="12" y="34"/>
                  </a:cubicBezTo>
                  <a:cubicBezTo>
                    <a:pt x="12" y="34"/>
                    <a:pt x="11" y="34"/>
                    <a:pt x="11" y="34"/>
                  </a:cubicBezTo>
                  <a:cubicBezTo>
                    <a:pt x="11" y="33"/>
                    <a:pt x="11" y="32"/>
                    <a:pt x="12" y="29"/>
                  </a:cubicBezTo>
                  <a:cubicBezTo>
                    <a:pt x="15" y="28"/>
                    <a:pt x="18" y="28"/>
                    <a:pt x="20" y="29"/>
                  </a:cubicBezTo>
                  <a:cubicBezTo>
                    <a:pt x="20" y="26"/>
                    <a:pt x="24" y="20"/>
                    <a:pt x="30" y="1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4" name="Freeform 70574"/>
            <p:cNvSpPr>
              <a:spLocks/>
            </p:cNvSpPr>
            <p:nvPr/>
          </p:nvSpPr>
          <p:spPr bwMode="auto">
            <a:xfrm>
              <a:off x="18108613" y="8220075"/>
              <a:ext cx="44450" cy="90488"/>
            </a:xfrm>
            <a:custGeom>
              <a:avLst/>
              <a:gdLst>
                <a:gd name="T0" fmla="*/ 4 w 4"/>
                <a:gd name="T1" fmla="*/ 6 h 8"/>
                <a:gd name="T2" fmla="*/ 0 w 4"/>
                <a:gd name="T3" fmla="*/ 3 h 8"/>
                <a:gd name="T4" fmla="*/ 4 w 4"/>
                <a:gd name="T5" fmla="*/ 6 h 8"/>
              </a:gdLst>
              <a:ahLst/>
              <a:cxnLst>
                <a:cxn ang="0">
                  <a:pos x="T0" y="T1"/>
                </a:cxn>
                <a:cxn ang="0">
                  <a:pos x="T2" y="T3"/>
                </a:cxn>
                <a:cxn ang="0">
                  <a:pos x="T4" y="T5"/>
                </a:cxn>
              </a:cxnLst>
              <a:rect l="0" t="0" r="r" b="b"/>
              <a:pathLst>
                <a:path w="4" h="8">
                  <a:moveTo>
                    <a:pt x="4" y="6"/>
                  </a:moveTo>
                  <a:cubicBezTo>
                    <a:pt x="2" y="7"/>
                    <a:pt x="1" y="0"/>
                    <a:pt x="0" y="3"/>
                  </a:cubicBezTo>
                  <a:cubicBezTo>
                    <a:pt x="1" y="4"/>
                    <a:pt x="2" y="8"/>
                    <a:pt x="4"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5" name="Freeform 70575"/>
            <p:cNvSpPr>
              <a:spLocks/>
            </p:cNvSpPr>
            <p:nvPr/>
          </p:nvSpPr>
          <p:spPr bwMode="auto">
            <a:xfrm>
              <a:off x="18097501" y="8275637"/>
              <a:ext cx="22225" cy="34925"/>
            </a:xfrm>
            <a:custGeom>
              <a:avLst/>
              <a:gdLst>
                <a:gd name="T0" fmla="*/ 2 w 2"/>
                <a:gd name="T1" fmla="*/ 3 h 3"/>
                <a:gd name="T2" fmla="*/ 0 w 2"/>
                <a:gd name="T3" fmla="*/ 0 h 3"/>
                <a:gd name="T4" fmla="*/ 1 w 2"/>
                <a:gd name="T5" fmla="*/ 3 h 3"/>
                <a:gd name="T6" fmla="*/ 2 w 2"/>
                <a:gd name="T7" fmla="*/ 3 h 3"/>
              </a:gdLst>
              <a:ahLst/>
              <a:cxnLst>
                <a:cxn ang="0">
                  <a:pos x="T0" y="T1"/>
                </a:cxn>
                <a:cxn ang="0">
                  <a:pos x="T2" y="T3"/>
                </a:cxn>
                <a:cxn ang="0">
                  <a:pos x="T4" y="T5"/>
                </a:cxn>
                <a:cxn ang="0">
                  <a:pos x="T6" y="T7"/>
                </a:cxn>
              </a:cxnLst>
              <a:rect l="0" t="0" r="r" b="b"/>
              <a:pathLst>
                <a:path w="2" h="3">
                  <a:moveTo>
                    <a:pt x="2" y="3"/>
                  </a:moveTo>
                  <a:cubicBezTo>
                    <a:pt x="0" y="0"/>
                    <a:pt x="0" y="0"/>
                    <a:pt x="0" y="0"/>
                  </a:cubicBezTo>
                  <a:cubicBezTo>
                    <a:pt x="1" y="3"/>
                    <a:pt x="1" y="3"/>
                    <a:pt x="1" y="3"/>
                  </a:cubicBezTo>
                  <a:cubicBezTo>
                    <a:pt x="1" y="3"/>
                    <a:pt x="2" y="3"/>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6" name="Freeform 70576"/>
            <p:cNvSpPr>
              <a:spLocks/>
            </p:cNvSpPr>
            <p:nvPr/>
          </p:nvSpPr>
          <p:spPr bwMode="auto">
            <a:xfrm>
              <a:off x="17657763" y="7308850"/>
              <a:ext cx="57150" cy="33338"/>
            </a:xfrm>
            <a:custGeom>
              <a:avLst/>
              <a:gdLst>
                <a:gd name="T0" fmla="*/ 0 w 5"/>
                <a:gd name="T1" fmla="*/ 0 h 3"/>
                <a:gd name="T2" fmla="*/ 4 w 5"/>
                <a:gd name="T3" fmla="*/ 3 h 3"/>
                <a:gd name="T4" fmla="*/ 0 w 5"/>
                <a:gd name="T5" fmla="*/ 0 h 3"/>
              </a:gdLst>
              <a:ahLst/>
              <a:cxnLst>
                <a:cxn ang="0">
                  <a:pos x="T0" y="T1"/>
                </a:cxn>
                <a:cxn ang="0">
                  <a:pos x="T2" y="T3"/>
                </a:cxn>
                <a:cxn ang="0">
                  <a:pos x="T4" y="T5"/>
                </a:cxn>
              </a:cxnLst>
              <a:rect l="0" t="0" r="r" b="b"/>
              <a:pathLst>
                <a:path w="5" h="3">
                  <a:moveTo>
                    <a:pt x="0" y="0"/>
                  </a:moveTo>
                  <a:cubicBezTo>
                    <a:pt x="1" y="1"/>
                    <a:pt x="2" y="2"/>
                    <a:pt x="4" y="3"/>
                  </a:cubicBezTo>
                  <a:cubicBezTo>
                    <a:pt x="5" y="1"/>
                    <a:pt x="2"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7" name="Freeform 70577"/>
            <p:cNvSpPr>
              <a:spLocks/>
            </p:cNvSpPr>
            <p:nvPr/>
          </p:nvSpPr>
          <p:spPr bwMode="auto">
            <a:xfrm>
              <a:off x="17894301" y="10234612"/>
              <a:ext cx="236538" cy="314325"/>
            </a:xfrm>
            <a:custGeom>
              <a:avLst/>
              <a:gdLst>
                <a:gd name="T0" fmla="*/ 21 w 21"/>
                <a:gd name="T1" fmla="*/ 0 h 28"/>
                <a:gd name="T2" fmla="*/ 0 w 21"/>
                <a:gd name="T3" fmla="*/ 28 h 28"/>
                <a:gd name="T4" fmla="*/ 21 w 21"/>
                <a:gd name="T5" fmla="*/ 0 h 28"/>
              </a:gdLst>
              <a:ahLst/>
              <a:cxnLst>
                <a:cxn ang="0">
                  <a:pos x="T0" y="T1"/>
                </a:cxn>
                <a:cxn ang="0">
                  <a:pos x="T2" y="T3"/>
                </a:cxn>
                <a:cxn ang="0">
                  <a:pos x="T4" y="T5"/>
                </a:cxn>
              </a:cxnLst>
              <a:rect l="0" t="0" r="r" b="b"/>
              <a:pathLst>
                <a:path w="21" h="28">
                  <a:moveTo>
                    <a:pt x="21" y="0"/>
                  </a:moveTo>
                  <a:cubicBezTo>
                    <a:pt x="16" y="9"/>
                    <a:pt x="10" y="16"/>
                    <a:pt x="0" y="28"/>
                  </a:cubicBezTo>
                  <a:cubicBezTo>
                    <a:pt x="8" y="19"/>
                    <a:pt x="15" y="10"/>
                    <a:pt x="2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8" name="Freeform 70578"/>
            <p:cNvSpPr>
              <a:spLocks/>
            </p:cNvSpPr>
            <p:nvPr/>
          </p:nvSpPr>
          <p:spPr bwMode="auto">
            <a:xfrm>
              <a:off x="16476663" y="6892925"/>
              <a:ext cx="293688" cy="77788"/>
            </a:xfrm>
            <a:custGeom>
              <a:avLst/>
              <a:gdLst>
                <a:gd name="T0" fmla="*/ 0 w 26"/>
                <a:gd name="T1" fmla="*/ 3 h 7"/>
                <a:gd name="T2" fmla="*/ 3 w 26"/>
                <a:gd name="T3" fmla="*/ 7 h 7"/>
                <a:gd name="T4" fmla="*/ 26 w 26"/>
                <a:gd name="T5" fmla="*/ 5 h 7"/>
                <a:gd name="T6" fmla="*/ 0 w 26"/>
                <a:gd name="T7" fmla="*/ 3 h 7"/>
              </a:gdLst>
              <a:ahLst/>
              <a:cxnLst>
                <a:cxn ang="0">
                  <a:pos x="T0" y="T1"/>
                </a:cxn>
                <a:cxn ang="0">
                  <a:pos x="T2" y="T3"/>
                </a:cxn>
                <a:cxn ang="0">
                  <a:pos x="T4" y="T5"/>
                </a:cxn>
                <a:cxn ang="0">
                  <a:pos x="T6" y="T7"/>
                </a:cxn>
              </a:cxnLst>
              <a:rect l="0" t="0" r="r" b="b"/>
              <a:pathLst>
                <a:path w="26" h="7">
                  <a:moveTo>
                    <a:pt x="0" y="3"/>
                  </a:moveTo>
                  <a:cubicBezTo>
                    <a:pt x="3" y="7"/>
                    <a:pt x="3" y="7"/>
                    <a:pt x="3" y="7"/>
                  </a:cubicBezTo>
                  <a:cubicBezTo>
                    <a:pt x="12" y="6"/>
                    <a:pt x="17" y="4"/>
                    <a:pt x="26" y="5"/>
                  </a:cubicBezTo>
                  <a:cubicBezTo>
                    <a:pt x="14" y="0"/>
                    <a:pt x="9" y="7"/>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9" name="Freeform 70579"/>
            <p:cNvSpPr>
              <a:spLocks/>
            </p:cNvSpPr>
            <p:nvPr/>
          </p:nvSpPr>
          <p:spPr bwMode="auto">
            <a:xfrm>
              <a:off x="16476663" y="6835775"/>
              <a:ext cx="112713" cy="57150"/>
            </a:xfrm>
            <a:custGeom>
              <a:avLst/>
              <a:gdLst>
                <a:gd name="T0" fmla="*/ 1 w 10"/>
                <a:gd name="T1" fmla="*/ 5 h 5"/>
                <a:gd name="T2" fmla="*/ 10 w 10"/>
                <a:gd name="T3" fmla="*/ 3 h 5"/>
                <a:gd name="T4" fmla="*/ 8 w 10"/>
                <a:gd name="T5" fmla="*/ 0 h 5"/>
                <a:gd name="T6" fmla="*/ 1 w 10"/>
                <a:gd name="T7" fmla="*/ 5 h 5"/>
              </a:gdLst>
              <a:ahLst/>
              <a:cxnLst>
                <a:cxn ang="0">
                  <a:pos x="T0" y="T1"/>
                </a:cxn>
                <a:cxn ang="0">
                  <a:pos x="T2" y="T3"/>
                </a:cxn>
                <a:cxn ang="0">
                  <a:pos x="T4" y="T5"/>
                </a:cxn>
                <a:cxn ang="0">
                  <a:pos x="T6" y="T7"/>
                </a:cxn>
              </a:cxnLst>
              <a:rect l="0" t="0" r="r" b="b"/>
              <a:pathLst>
                <a:path w="10" h="5">
                  <a:moveTo>
                    <a:pt x="1" y="5"/>
                  </a:moveTo>
                  <a:cubicBezTo>
                    <a:pt x="8" y="4"/>
                    <a:pt x="5" y="2"/>
                    <a:pt x="10" y="3"/>
                  </a:cubicBezTo>
                  <a:cubicBezTo>
                    <a:pt x="8" y="0"/>
                    <a:pt x="8" y="0"/>
                    <a:pt x="8" y="0"/>
                  </a:cubicBezTo>
                  <a:cubicBezTo>
                    <a:pt x="9" y="3"/>
                    <a:pt x="0" y="2"/>
                    <a:pt x="1"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0" name="Freeform 70580"/>
            <p:cNvSpPr>
              <a:spLocks/>
            </p:cNvSpPr>
            <p:nvPr/>
          </p:nvSpPr>
          <p:spPr bwMode="auto">
            <a:xfrm>
              <a:off x="16038513" y="6846887"/>
              <a:ext cx="55563" cy="12700"/>
            </a:xfrm>
            <a:custGeom>
              <a:avLst/>
              <a:gdLst>
                <a:gd name="T0" fmla="*/ 35 w 35"/>
                <a:gd name="T1" fmla="*/ 0 h 8"/>
                <a:gd name="T2" fmla="*/ 0 w 35"/>
                <a:gd name="T3" fmla="*/ 0 h 8"/>
                <a:gd name="T4" fmla="*/ 28 w 35"/>
                <a:gd name="T5" fmla="*/ 8 h 8"/>
                <a:gd name="T6" fmla="*/ 35 w 35"/>
                <a:gd name="T7" fmla="*/ 0 h 8"/>
              </a:gdLst>
              <a:ahLst/>
              <a:cxnLst>
                <a:cxn ang="0">
                  <a:pos x="T0" y="T1"/>
                </a:cxn>
                <a:cxn ang="0">
                  <a:pos x="T2" y="T3"/>
                </a:cxn>
                <a:cxn ang="0">
                  <a:pos x="T4" y="T5"/>
                </a:cxn>
                <a:cxn ang="0">
                  <a:pos x="T6" y="T7"/>
                </a:cxn>
              </a:cxnLst>
              <a:rect l="0" t="0" r="r" b="b"/>
              <a:pathLst>
                <a:path w="35" h="8">
                  <a:moveTo>
                    <a:pt x="35" y="0"/>
                  </a:moveTo>
                  <a:lnTo>
                    <a:pt x="0" y="0"/>
                  </a:lnTo>
                  <a:lnTo>
                    <a:pt x="28" y="8"/>
                  </a:lnTo>
                  <a:lnTo>
                    <a:pt x="35"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1" name="Freeform 70581"/>
            <p:cNvSpPr>
              <a:spLocks/>
            </p:cNvSpPr>
            <p:nvPr/>
          </p:nvSpPr>
          <p:spPr bwMode="auto">
            <a:xfrm>
              <a:off x="15722601" y="6904037"/>
              <a:ext cx="46038" cy="33338"/>
            </a:xfrm>
            <a:custGeom>
              <a:avLst/>
              <a:gdLst>
                <a:gd name="T0" fmla="*/ 0 w 29"/>
                <a:gd name="T1" fmla="*/ 21 h 21"/>
                <a:gd name="T2" fmla="*/ 29 w 29"/>
                <a:gd name="T3" fmla="*/ 0 h 21"/>
                <a:gd name="T4" fmla="*/ 29 w 29"/>
                <a:gd name="T5" fmla="*/ 0 h 21"/>
                <a:gd name="T6" fmla="*/ 0 w 29"/>
                <a:gd name="T7" fmla="*/ 14 h 21"/>
                <a:gd name="T8" fmla="*/ 0 w 29"/>
                <a:gd name="T9" fmla="*/ 21 h 21"/>
              </a:gdLst>
              <a:ahLst/>
              <a:cxnLst>
                <a:cxn ang="0">
                  <a:pos x="T0" y="T1"/>
                </a:cxn>
                <a:cxn ang="0">
                  <a:pos x="T2" y="T3"/>
                </a:cxn>
                <a:cxn ang="0">
                  <a:pos x="T4" y="T5"/>
                </a:cxn>
                <a:cxn ang="0">
                  <a:pos x="T6" y="T7"/>
                </a:cxn>
                <a:cxn ang="0">
                  <a:pos x="T8" y="T9"/>
                </a:cxn>
              </a:cxnLst>
              <a:rect l="0" t="0" r="r" b="b"/>
              <a:pathLst>
                <a:path w="29" h="21">
                  <a:moveTo>
                    <a:pt x="0" y="21"/>
                  </a:moveTo>
                  <a:lnTo>
                    <a:pt x="29" y="0"/>
                  </a:lnTo>
                  <a:lnTo>
                    <a:pt x="29" y="0"/>
                  </a:lnTo>
                  <a:lnTo>
                    <a:pt x="0" y="14"/>
                  </a:lnTo>
                  <a:lnTo>
                    <a:pt x="0" y="2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2" name="Freeform 70586"/>
            <p:cNvSpPr>
              <a:spLocks/>
            </p:cNvSpPr>
            <p:nvPr/>
          </p:nvSpPr>
          <p:spPr bwMode="auto">
            <a:xfrm>
              <a:off x="14070013" y="8602663"/>
              <a:ext cx="22225" cy="68263"/>
            </a:xfrm>
            <a:custGeom>
              <a:avLst/>
              <a:gdLst>
                <a:gd name="T0" fmla="*/ 1 w 2"/>
                <a:gd name="T1" fmla="*/ 4 h 6"/>
                <a:gd name="T2" fmla="*/ 1 w 2"/>
                <a:gd name="T3" fmla="*/ 0 h 6"/>
                <a:gd name="T4" fmla="*/ 0 w 2"/>
                <a:gd name="T5" fmla="*/ 5 h 6"/>
                <a:gd name="T6" fmla="*/ 1 w 2"/>
                <a:gd name="T7" fmla="*/ 4 h 6"/>
              </a:gdLst>
              <a:ahLst/>
              <a:cxnLst>
                <a:cxn ang="0">
                  <a:pos x="T0" y="T1"/>
                </a:cxn>
                <a:cxn ang="0">
                  <a:pos x="T2" y="T3"/>
                </a:cxn>
                <a:cxn ang="0">
                  <a:pos x="T4" y="T5"/>
                </a:cxn>
                <a:cxn ang="0">
                  <a:pos x="T6" y="T7"/>
                </a:cxn>
              </a:cxnLst>
              <a:rect l="0" t="0" r="r" b="b"/>
              <a:pathLst>
                <a:path w="2" h="6">
                  <a:moveTo>
                    <a:pt x="1" y="4"/>
                  </a:moveTo>
                  <a:cubicBezTo>
                    <a:pt x="1" y="0"/>
                    <a:pt x="1" y="0"/>
                    <a:pt x="1" y="0"/>
                  </a:cubicBezTo>
                  <a:cubicBezTo>
                    <a:pt x="0" y="5"/>
                    <a:pt x="0" y="5"/>
                    <a:pt x="0" y="5"/>
                  </a:cubicBezTo>
                  <a:cubicBezTo>
                    <a:pt x="0" y="3"/>
                    <a:pt x="2" y="6"/>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3" name="Freeform 70587"/>
            <p:cNvSpPr>
              <a:spLocks/>
            </p:cNvSpPr>
            <p:nvPr/>
          </p:nvSpPr>
          <p:spPr bwMode="auto">
            <a:xfrm>
              <a:off x="14070013" y="86582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4" name="Freeform 70588"/>
            <p:cNvSpPr>
              <a:spLocks/>
            </p:cNvSpPr>
            <p:nvPr/>
          </p:nvSpPr>
          <p:spPr bwMode="auto">
            <a:xfrm>
              <a:off x="14103351" y="8861425"/>
              <a:ext cx="0" cy="68263"/>
            </a:xfrm>
            <a:custGeom>
              <a:avLst/>
              <a:gdLst>
                <a:gd name="T0" fmla="*/ 5 h 6"/>
                <a:gd name="T1" fmla="*/ 0 h 6"/>
                <a:gd name="T2" fmla="*/ 6 h 6"/>
                <a:gd name="T3" fmla="*/ 5 h 6"/>
              </a:gdLst>
              <a:ahLst/>
              <a:cxnLst>
                <a:cxn ang="0">
                  <a:pos x="0" y="T0"/>
                </a:cxn>
                <a:cxn ang="0">
                  <a:pos x="0" y="T1"/>
                </a:cxn>
                <a:cxn ang="0">
                  <a:pos x="0" y="T2"/>
                </a:cxn>
                <a:cxn ang="0">
                  <a:pos x="0" y="T3"/>
                </a:cxn>
              </a:cxnLst>
              <a:rect l="0" t="0" r="r" b="b"/>
              <a:pathLst>
                <a:path h="6">
                  <a:moveTo>
                    <a:pt x="0" y="5"/>
                  </a:moveTo>
                  <a:cubicBezTo>
                    <a:pt x="0" y="4"/>
                    <a:pt x="0" y="2"/>
                    <a:pt x="0" y="0"/>
                  </a:cubicBezTo>
                  <a:cubicBezTo>
                    <a:pt x="0" y="2"/>
                    <a:pt x="0" y="4"/>
                    <a:pt x="0" y="6"/>
                  </a:cubicBezTo>
                  <a:lnTo>
                    <a:pt x="0"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5" name="Freeform 70589"/>
            <p:cNvSpPr>
              <a:spLocks/>
            </p:cNvSpPr>
            <p:nvPr/>
          </p:nvSpPr>
          <p:spPr bwMode="auto">
            <a:xfrm>
              <a:off x="14047788" y="9221788"/>
              <a:ext cx="22225" cy="66675"/>
            </a:xfrm>
            <a:custGeom>
              <a:avLst/>
              <a:gdLst>
                <a:gd name="T0" fmla="*/ 1 w 2"/>
                <a:gd name="T1" fmla="*/ 0 h 6"/>
                <a:gd name="T2" fmla="*/ 0 w 2"/>
                <a:gd name="T3" fmla="*/ 1 h 6"/>
                <a:gd name="T4" fmla="*/ 2 w 2"/>
                <a:gd name="T5" fmla="*/ 6 h 6"/>
                <a:gd name="T6" fmla="*/ 2 w 2"/>
                <a:gd name="T7" fmla="*/ 5 h 6"/>
                <a:gd name="T8" fmla="*/ 1 w 2"/>
                <a:gd name="T9" fmla="*/ 0 h 6"/>
              </a:gdLst>
              <a:ahLst/>
              <a:cxnLst>
                <a:cxn ang="0">
                  <a:pos x="T0" y="T1"/>
                </a:cxn>
                <a:cxn ang="0">
                  <a:pos x="T2" y="T3"/>
                </a:cxn>
                <a:cxn ang="0">
                  <a:pos x="T4" y="T5"/>
                </a:cxn>
                <a:cxn ang="0">
                  <a:pos x="T6" y="T7"/>
                </a:cxn>
                <a:cxn ang="0">
                  <a:pos x="T8" y="T9"/>
                </a:cxn>
              </a:cxnLst>
              <a:rect l="0" t="0" r="r" b="b"/>
              <a:pathLst>
                <a:path w="2" h="6">
                  <a:moveTo>
                    <a:pt x="1" y="0"/>
                  </a:moveTo>
                  <a:cubicBezTo>
                    <a:pt x="0" y="1"/>
                    <a:pt x="0" y="1"/>
                    <a:pt x="0" y="1"/>
                  </a:cubicBezTo>
                  <a:cubicBezTo>
                    <a:pt x="1" y="3"/>
                    <a:pt x="1" y="4"/>
                    <a:pt x="2" y="6"/>
                  </a:cubicBezTo>
                  <a:cubicBezTo>
                    <a:pt x="2" y="5"/>
                    <a:pt x="2" y="5"/>
                    <a:pt x="2" y="5"/>
                  </a:cubicBezTo>
                  <a:cubicBezTo>
                    <a:pt x="2" y="3"/>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6" name="Freeform 70590"/>
            <p:cNvSpPr>
              <a:spLocks/>
            </p:cNvSpPr>
            <p:nvPr/>
          </p:nvSpPr>
          <p:spPr bwMode="auto">
            <a:xfrm>
              <a:off x="14890751" y="10774363"/>
              <a:ext cx="1473200" cy="517525"/>
            </a:xfrm>
            <a:custGeom>
              <a:avLst/>
              <a:gdLst>
                <a:gd name="T0" fmla="*/ 115 w 131"/>
                <a:gd name="T1" fmla="*/ 40 h 46"/>
                <a:gd name="T2" fmla="*/ 124 w 131"/>
                <a:gd name="T3" fmla="*/ 40 h 46"/>
                <a:gd name="T4" fmla="*/ 122 w 131"/>
                <a:gd name="T5" fmla="*/ 36 h 46"/>
                <a:gd name="T6" fmla="*/ 102 w 131"/>
                <a:gd name="T7" fmla="*/ 38 h 46"/>
                <a:gd name="T8" fmla="*/ 100 w 131"/>
                <a:gd name="T9" fmla="*/ 35 h 46"/>
                <a:gd name="T10" fmla="*/ 101 w 131"/>
                <a:gd name="T11" fmla="*/ 35 h 46"/>
                <a:gd name="T12" fmla="*/ 88 w 131"/>
                <a:gd name="T13" fmla="*/ 33 h 46"/>
                <a:gd name="T14" fmla="*/ 88 w 131"/>
                <a:gd name="T15" fmla="*/ 31 h 46"/>
                <a:gd name="T16" fmla="*/ 71 w 131"/>
                <a:gd name="T17" fmla="*/ 29 h 46"/>
                <a:gd name="T18" fmla="*/ 71 w 131"/>
                <a:gd name="T19" fmla="*/ 28 h 46"/>
                <a:gd name="T20" fmla="*/ 50 w 131"/>
                <a:gd name="T21" fmla="*/ 22 h 46"/>
                <a:gd name="T22" fmla="*/ 57 w 131"/>
                <a:gd name="T23" fmla="*/ 22 h 46"/>
                <a:gd name="T24" fmla="*/ 47 w 131"/>
                <a:gd name="T25" fmla="*/ 20 h 46"/>
                <a:gd name="T26" fmla="*/ 49 w 131"/>
                <a:gd name="T27" fmla="*/ 18 h 46"/>
                <a:gd name="T28" fmla="*/ 33 w 131"/>
                <a:gd name="T29" fmla="*/ 14 h 46"/>
                <a:gd name="T30" fmla="*/ 33 w 131"/>
                <a:gd name="T31" fmla="*/ 18 h 46"/>
                <a:gd name="T32" fmla="*/ 24 w 131"/>
                <a:gd name="T33" fmla="*/ 12 h 46"/>
                <a:gd name="T34" fmla="*/ 28 w 131"/>
                <a:gd name="T35" fmla="*/ 11 h 46"/>
                <a:gd name="T36" fmla="*/ 20 w 131"/>
                <a:gd name="T37" fmla="*/ 11 h 46"/>
                <a:gd name="T38" fmla="*/ 33 w 131"/>
                <a:gd name="T39" fmla="*/ 11 h 46"/>
                <a:gd name="T40" fmla="*/ 15 w 131"/>
                <a:gd name="T41" fmla="*/ 2 h 46"/>
                <a:gd name="T42" fmla="*/ 18 w 131"/>
                <a:gd name="T43" fmla="*/ 7 h 46"/>
                <a:gd name="T44" fmla="*/ 6 w 131"/>
                <a:gd name="T45" fmla="*/ 0 h 46"/>
                <a:gd name="T46" fmla="*/ 3 w 131"/>
                <a:gd name="T47" fmla="*/ 2 h 46"/>
                <a:gd name="T48" fmla="*/ 1 w 131"/>
                <a:gd name="T49" fmla="*/ 2 h 46"/>
                <a:gd name="T50" fmla="*/ 0 w 131"/>
                <a:gd name="T51" fmla="*/ 2 h 46"/>
                <a:gd name="T52" fmla="*/ 1 w 131"/>
                <a:gd name="T53" fmla="*/ 2 h 46"/>
                <a:gd name="T54" fmla="*/ 1 w 131"/>
                <a:gd name="T55" fmla="*/ 3 h 46"/>
                <a:gd name="T56" fmla="*/ 10 w 131"/>
                <a:gd name="T57" fmla="*/ 12 h 46"/>
                <a:gd name="T58" fmla="*/ 25 w 131"/>
                <a:gd name="T59" fmla="*/ 19 h 46"/>
                <a:gd name="T60" fmla="*/ 29 w 131"/>
                <a:gd name="T61" fmla="*/ 21 h 46"/>
                <a:gd name="T62" fmla="*/ 31 w 131"/>
                <a:gd name="T63" fmla="*/ 22 h 46"/>
                <a:gd name="T64" fmla="*/ 27 w 131"/>
                <a:gd name="T65" fmla="*/ 22 h 46"/>
                <a:gd name="T66" fmla="*/ 37 w 131"/>
                <a:gd name="T67" fmla="*/ 25 h 46"/>
                <a:gd name="T68" fmla="*/ 53 w 131"/>
                <a:gd name="T69" fmla="*/ 32 h 46"/>
                <a:gd name="T70" fmla="*/ 54 w 131"/>
                <a:gd name="T71" fmla="*/ 33 h 46"/>
                <a:gd name="T72" fmla="*/ 55 w 131"/>
                <a:gd name="T73" fmla="*/ 33 h 46"/>
                <a:gd name="T74" fmla="*/ 131 w 131"/>
                <a:gd name="T75" fmla="*/ 46 h 46"/>
                <a:gd name="T76" fmla="*/ 120 w 131"/>
                <a:gd name="T77" fmla="*/ 44 h 46"/>
                <a:gd name="T78" fmla="*/ 115 w 131"/>
                <a:gd name="T79"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1" h="46">
                  <a:moveTo>
                    <a:pt x="115" y="40"/>
                  </a:moveTo>
                  <a:cubicBezTo>
                    <a:pt x="118" y="39"/>
                    <a:pt x="122" y="40"/>
                    <a:pt x="124" y="40"/>
                  </a:cubicBezTo>
                  <a:cubicBezTo>
                    <a:pt x="125" y="39"/>
                    <a:pt x="122" y="38"/>
                    <a:pt x="122" y="36"/>
                  </a:cubicBezTo>
                  <a:cubicBezTo>
                    <a:pt x="113" y="34"/>
                    <a:pt x="111" y="41"/>
                    <a:pt x="102" y="38"/>
                  </a:cubicBezTo>
                  <a:cubicBezTo>
                    <a:pt x="103" y="37"/>
                    <a:pt x="106" y="36"/>
                    <a:pt x="100" y="35"/>
                  </a:cubicBezTo>
                  <a:cubicBezTo>
                    <a:pt x="101" y="35"/>
                    <a:pt x="101" y="35"/>
                    <a:pt x="101" y="35"/>
                  </a:cubicBezTo>
                  <a:cubicBezTo>
                    <a:pt x="91" y="35"/>
                    <a:pt x="95" y="30"/>
                    <a:pt x="88" y="33"/>
                  </a:cubicBezTo>
                  <a:cubicBezTo>
                    <a:pt x="88" y="31"/>
                    <a:pt x="88" y="31"/>
                    <a:pt x="88" y="31"/>
                  </a:cubicBezTo>
                  <a:cubicBezTo>
                    <a:pt x="84" y="32"/>
                    <a:pt x="76" y="30"/>
                    <a:pt x="71" y="29"/>
                  </a:cubicBezTo>
                  <a:cubicBezTo>
                    <a:pt x="71" y="28"/>
                    <a:pt x="71" y="28"/>
                    <a:pt x="71" y="28"/>
                  </a:cubicBezTo>
                  <a:cubicBezTo>
                    <a:pt x="58" y="27"/>
                    <a:pt x="64" y="27"/>
                    <a:pt x="50" y="22"/>
                  </a:cubicBezTo>
                  <a:cubicBezTo>
                    <a:pt x="52" y="22"/>
                    <a:pt x="55" y="22"/>
                    <a:pt x="57" y="22"/>
                  </a:cubicBezTo>
                  <a:cubicBezTo>
                    <a:pt x="53" y="19"/>
                    <a:pt x="50" y="22"/>
                    <a:pt x="47" y="20"/>
                  </a:cubicBezTo>
                  <a:cubicBezTo>
                    <a:pt x="48" y="20"/>
                    <a:pt x="48" y="18"/>
                    <a:pt x="49" y="18"/>
                  </a:cubicBezTo>
                  <a:cubicBezTo>
                    <a:pt x="44" y="17"/>
                    <a:pt x="38" y="16"/>
                    <a:pt x="33" y="14"/>
                  </a:cubicBezTo>
                  <a:cubicBezTo>
                    <a:pt x="28" y="14"/>
                    <a:pt x="33" y="16"/>
                    <a:pt x="33" y="18"/>
                  </a:cubicBezTo>
                  <a:cubicBezTo>
                    <a:pt x="30" y="18"/>
                    <a:pt x="24" y="14"/>
                    <a:pt x="24" y="12"/>
                  </a:cubicBezTo>
                  <a:cubicBezTo>
                    <a:pt x="26" y="12"/>
                    <a:pt x="30" y="14"/>
                    <a:pt x="28" y="11"/>
                  </a:cubicBezTo>
                  <a:cubicBezTo>
                    <a:pt x="25" y="11"/>
                    <a:pt x="23" y="11"/>
                    <a:pt x="20" y="11"/>
                  </a:cubicBezTo>
                  <a:cubicBezTo>
                    <a:pt x="15" y="5"/>
                    <a:pt x="28" y="11"/>
                    <a:pt x="33" y="11"/>
                  </a:cubicBezTo>
                  <a:cubicBezTo>
                    <a:pt x="26" y="6"/>
                    <a:pt x="22" y="7"/>
                    <a:pt x="15" y="2"/>
                  </a:cubicBezTo>
                  <a:cubicBezTo>
                    <a:pt x="17" y="4"/>
                    <a:pt x="18" y="6"/>
                    <a:pt x="18" y="7"/>
                  </a:cubicBezTo>
                  <a:cubicBezTo>
                    <a:pt x="17" y="10"/>
                    <a:pt x="11" y="4"/>
                    <a:pt x="6" y="0"/>
                  </a:cubicBezTo>
                  <a:cubicBezTo>
                    <a:pt x="8" y="4"/>
                    <a:pt x="6" y="3"/>
                    <a:pt x="3" y="2"/>
                  </a:cubicBezTo>
                  <a:cubicBezTo>
                    <a:pt x="2" y="2"/>
                    <a:pt x="2" y="2"/>
                    <a:pt x="1" y="2"/>
                  </a:cubicBezTo>
                  <a:cubicBezTo>
                    <a:pt x="0" y="2"/>
                    <a:pt x="0" y="2"/>
                    <a:pt x="0" y="2"/>
                  </a:cubicBezTo>
                  <a:cubicBezTo>
                    <a:pt x="1" y="2"/>
                    <a:pt x="1" y="2"/>
                    <a:pt x="1" y="2"/>
                  </a:cubicBezTo>
                  <a:cubicBezTo>
                    <a:pt x="1" y="2"/>
                    <a:pt x="1" y="3"/>
                    <a:pt x="1" y="3"/>
                  </a:cubicBezTo>
                  <a:cubicBezTo>
                    <a:pt x="5" y="6"/>
                    <a:pt x="7" y="10"/>
                    <a:pt x="10" y="12"/>
                  </a:cubicBezTo>
                  <a:cubicBezTo>
                    <a:pt x="10" y="7"/>
                    <a:pt x="20" y="18"/>
                    <a:pt x="25" y="19"/>
                  </a:cubicBezTo>
                  <a:cubicBezTo>
                    <a:pt x="29" y="21"/>
                    <a:pt x="29" y="21"/>
                    <a:pt x="29" y="21"/>
                  </a:cubicBezTo>
                  <a:cubicBezTo>
                    <a:pt x="31" y="22"/>
                    <a:pt x="31" y="22"/>
                    <a:pt x="31" y="22"/>
                  </a:cubicBezTo>
                  <a:cubicBezTo>
                    <a:pt x="31" y="22"/>
                    <a:pt x="30" y="23"/>
                    <a:pt x="27" y="22"/>
                  </a:cubicBezTo>
                  <a:cubicBezTo>
                    <a:pt x="30" y="23"/>
                    <a:pt x="37" y="26"/>
                    <a:pt x="37" y="25"/>
                  </a:cubicBezTo>
                  <a:cubicBezTo>
                    <a:pt x="42" y="27"/>
                    <a:pt x="47" y="30"/>
                    <a:pt x="53" y="32"/>
                  </a:cubicBezTo>
                  <a:cubicBezTo>
                    <a:pt x="53" y="32"/>
                    <a:pt x="54" y="33"/>
                    <a:pt x="54" y="33"/>
                  </a:cubicBezTo>
                  <a:cubicBezTo>
                    <a:pt x="55" y="33"/>
                    <a:pt x="55" y="33"/>
                    <a:pt x="55" y="33"/>
                  </a:cubicBezTo>
                  <a:cubicBezTo>
                    <a:pt x="79" y="42"/>
                    <a:pt x="105" y="46"/>
                    <a:pt x="131" y="46"/>
                  </a:cubicBezTo>
                  <a:cubicBezTo>
                    <a:pt x="127" y="45"/>
                    <a:pt x="124" y="44"/>
                    <a:pt x="120" y="44"/>
                  </a:cubicBezTo>
                  <a:cubicBezTo>
                    <a:pt x="126" y="41"/>
                    <a:pt x="114" y="43"/>
                    <a:pt x="115" y="4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7" name="Freeform 70591"/>
            <p:cNvSpPr>
              <a:spLocks/>
            </p:cNvSpPr>
            <p:nvPr/>
          </p:nvSpPr>
          <p:spPr bwMode="auto">
            <a:xfrm>
              <a:off x="15441613" y="10975975"/>
              <a:ext cx="22225" cy="0"/>
            </a:xfrm>
            <a:custGeom>
              <a:avLst/>
              <a:gdLst>
                <a:gd name="T0" fmla="*/ 0 w 2"/>
                <a:gd name="T1" fmla="*/ 2 w 2"/>
                <a:gd name="T2" fmla="*/ 0 w 2"/>
              </a:gdLst>
              <a:ahLst/>
              <a:cxnLst>
                <a:cxn ang="0">
                  <a:pos x="T0" y="0"/>
                </a:cxn>
                <a:cxn ang="0">
                  <a:pos x="T1" y="0"/>
                </a:cxn>
                <a:cxn ang="0">
                  <a:pos x="T2" y="0"/>
                </a:cxn>
              </a:cxnLst>
              <a:rect l="0" t="0" r="r" b="b"/>
              <a:pathLst>
                <a:path w="2">
                  <a:moveTo>
                    <a:pt x="0" y="0"/>
                  </a:moveTo>
                  <a:cubicBezTo>
                    <a:pt x="1" y="0"/>
                    <a:pt x="1" y="0"/>
                    <a:pt x="2" y="0"/>
                  </a:cubicBezTo>
                  <a:cubicBezTo>
                    <a:pt x="1"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8" name="Freeform 70592"/>
            <p:cNvSpPr>
              <a:spLocks/>
            </p:cNvSpPr>
            <p:nvPr/>
          </p:nvSpPr>
          <p:spPr bwMode="auto">
            <a:xfrm>
              <a:off x="15025688" y="10774363"/>
              <a:ext cx="33338" cy="2222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2"/>
                    <a:pt x="1" y="1"/>
                    <a:pt x="0" y="0"/>
                  </a:cubicBezTo>
                  <a:cubicBezTo>
                    <a:pt x="1" y="1"/>
                    <a:pt x="2" y="2"/>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9" name="Freeform 70593"/>
            <p:cNvSpPr>
              <a:spLocks/>
            </p:cNvSpPr>
            <p:nvPr/>
          </p:nvSpPr>
          <p:spPr bwMode="auto">
            <a:xfrm>
              <a:off x="16363951" y="11291888"/>
              <a:ext cx="57150" cy="0"/>
            </a:xfrm>
            <a:custGeom>
              <a:avLst/>
              <a:gdLst>
                <a:gd name="T0" fmla="*/ 5 w 5"/>
                <a:gd name="T1" fmla="*/ 0 w 5"/>
                <a:gd name="T2" fmla="*/ 5 w 5"/>
              </a:gdLst>
              <a:ahLst/>
              <a:cxnLst>
                <a:cxn ang="0">
                  <a:pos x="T0" y="0"/>
                </a:cxn>
                <a:cxn ang="0">
                  <a:pos x="T1" y="0"/>
                </a:cxn>
                <a:cxn ang="0">
                  <a:pos x="T2" y="0"/>
                </a:cxn>
              </a:cxnLst>
              <a:rect l="0" t="0" r="r" b="b"/>
              <a:pathLst>
                <a:path w="5">
                  <a:moveTo>
                    <a:pt x="5" y="0"/>
                  </a:moveTo>
                  <a:cubicBezTo>
                    <a:pt x="0" y="0"/>
                    <a:pt x="0" y="0"/>
                    <a:pt x="0" y="0"/>
                  </a:cubicBezTo>
                  <a:cubicBezTo>
                    <a:pt x="2" y="0"/>
                    <a:pt x="3" y="0"/>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0" name="Freeform 70594"/>
            <p:cNvSpPr>
              <a:spLocks/>
            </p:cNvSpPr>
            <p:nvPr/>
          </p:nvSpPr>
          <p:spPr bwMode="auto">
            <a:xfrm>
              <a:off x="14744701" y="10650538"/>
              <a:ext cx="123825" cy="90488"/>
            </a:xfrm>
            <a:custGeom>
              <a:avLst/>
              <a:gdLst>
                <a:gd name="T0" fmla="*/ 11 w 11"/>
                <a:gd name="T1" fmla="*/ 7 h 8"/>
                <a:gd name="T2" fmla="*/ 4 w 11"/>
                <a:gd name="T3" fmla="*/ 1 h 8"/>
                <a:gd name="T4" fmla="*/ 0 w 11"/>
                <a:gd name="T5" fmla="*/ 1 h 8"/>
                <a:gd name="T6" fmla="*/ 8 w 11"/>
                <a:gd name="T7" fmla="*/ 8 h 8"/>
                <a:gd name="T8" fmla="*/ 11 w 11"/>
                <a:gd name="T9" fmla="*/ 7 h 8"/>
              </a:gdLst>
              <a:ahLst/>
              <a:cxnLst>
                <a:cxn ang="0">
                  <a:pos x="T0" y="T1"/>
                </a:cxn>
                <a:cxn ang="0">
                  <a:pos x="T2" y="T3"/>
                </a:cxn>
                <a:cxn ang="0">
                  <a:pos x="T4" y="T5"/>
                </a:cxn>
                <a:cxn ang="0">
                  <a:pos x="T6" y="T7"/>
                </a:cxn>
                <a:cxn ang="0">
                  <a:pos x="T8" y="T9"/>
                </a:cxn>
              </a:cxnLst>
              <a:rect l="0" t="0" r="r" b="b"/>
              <a:pathLst>
                <a:path w="11" h="8">
                  <a:moveTo>
                    <a:pt x="11" y="7"/>
                  </a:moveTo>
                  <a:cubicBezTo>
                    <a:pt x="9" y="5"/>
                    <a:pt x="6" y="3"/>
                    <a:pt x="4" y="1"/>
                  </a:cubicBezTo>
                  <a:cubicBezTo>
                    <a:pt x="5" y="4"/>
                    <a:pt x="1" y="0"/>
                    <a:pt x="0" y="1"/>
                  </a:cubicBezTo>
                  <a:cubicBezTo>
                    <a:pt x="3" y="3"/>
                    <a:pt x="5" y="6"/>
                    <a:pt x="8" y="8"/>
                  </a:cubicBezTo>
                  <a:cubicBezTo>
                    <a:pt x="9" y="8"/>
                    <a:pt x="11" y="8"/>
                    <a:pt x="11"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1" name="Freeform 70595"/>
            <p:cNvSpPr>
              <a:spLocks/>
            </p:cNvSpPr>
            <p:nvPr/>
          </p:nvSpPr>
          <p:spPr bwMode="auto">
            <a:xfrm>
              <a:off x="14835188" y="10741025"/>
              <a:ext cx="55563" cy="55563"/>
            </a:xfrm>
            <a:custGeom>
              <a:avLst/>
              <a:gdLst>
                <a:gd name="T0" fmla="*/ 2 w 5"/>
                <a:gd name="T1" fmla="*/ 4 h 5"/>
                <a:gd name="T2" fmla="*/ 5 w 5"/>
                <a:gd name="T3" fmla="*/ 5 h 5"/>
                <a:gd name="T4" fmla="*/ 0 w 5"/>
                <a:gd name="T5" fmla="*/ 0 h 5"/>
                <a:gd name="T6" fmla="*/ 2 w 5"/>
                <a:gd name="T7" fmla="*/ 4 h 5"/>
              </a:gdLst>
              <a:ahLst/>
              <a:cxnLst>
                <a:cxn ang="0">
                  <a:pos x="T0" y="T1"/>
                </a:cxn>
                <a:cxn ang="0">
                  <a:pos x="T2" y="T3"/>
                </a:cxn>
                <a:cxn ang="0">
                  <a:pos x="T4" y="T5"/>
                </a:cxn>
                <a:cxn ang="0">
                  <a:pos x="T6" y="T7"/>
                </a:cxn>
              </a:cxnLst>
              <a:rect l="0" t="0" r="r" b="b"/>
              <a:pathLst>
                <a:path w="5" h="5">
                  <a:moveTo>
                    <a:pt x="2" y="4"/>
                  </a:moveTo>
                  <a:cubicBezTo>
                    <a:pt x="3" y="4"/>
                    <a:pt x="4" y="4"/>
                    <a:pt x="5" y="5"/>
                  </a:cubicBezTo>
                  <a:cubicBezTo>
                    <a:pt x="4" y="3"/>
                    <a:pt x="2" y="2"/>
                    <a:pt x="0" y="0"/>
                  </a:cubicBezTo>
                  <a:cubicBezTo>
                    <a:pt x="0" y="1"/>
                    <a:pt x="0" y="2"/>
                    <a:pt x="2"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2" name="Freeform 70596"/>
            <p:cNvSpPr>
              <a:spLocks/>
            </p:cNvSpPr>
            <p:nvPr/>
          </p:nvSpPr>
          <p:spPr bwMode="auto">
            <a:xfrm>
              <a:off x="16848138" y="11099800"/>
              <a:ext cx="22225" cy="11113"/>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0" y="1"/>
                    <a:pt x="1" y="1"/>
                    <a:pt x="2" y="0"/>
                  </a:cubicBezTo>
                  <a:cubicBezTo>
                    <a:pt x="1"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3" name="Freeform 70597"/>
            <p:cNvSpPr>
              <a:spLocks/>
            </p:cNvSpPr>
            <p:nvPr/>
          </p:nvSpPr>
          <p:spPr bwMode="auto">
            <a:xfrm>
              <a:off x="16275051" y="11022013"/>
              <a:ext cx="966788" cy="247650"/>
            </a:xfrm>
            <a:custGeom>
              <a:avLst/>
              <a:gdLst>
                <a:gd name="T0" fmla="*/ 79 w 86"/>
                <a:gd name="T1" fmla="*/ 0 h 22"/>
                <a:gd name="T2" fmla="*/ 59 w 86"/>
                <a:gd name="T3" fmla="*/ 8 h 22"/>
                <a:gd name="T4" fmla="*/ 58 w 86"/>
                <a:gd name="T5" fmla="*/ 8 h 22"/>
                <a:gd name="T6" fmla="*/ 54 w 86"/>
                <a:gd name="T7" fmla="*/ 12 h 22"/>
                <a:gd name="T8" fmla="*/ 58 w 86"/>
                <a:gd name="T9" fmla="*/ 11 h 22"/>
                <a:gd name="T10" fmla="*/ 35 w 86"/>
                <a:gd name="T11" fmla="*/ 17 h 22"/>
                <a:gd name="T12" fmla="*/ 51 w 86"/>
                <a:gd name="T13" fmla="*/ 11 h 22"/>
                <a:gd name="T14" fmla="*/ 51 w 86"/>
                <a:gd name="T15" fmla="*/ 8 h 22"/>
                <a:gd name="T16" fmla="*/ 8 w 86"/>
                <a:gd name="T17" fmla="*/ 16 h 22"/>
                <a:gd name="T18" fmla="*/ 4 w 86"/>
                <a:gd name="T19" fmla="*/ 22 h 22"/>
                <a:gd name="T20" fmla="*/ 11 w 86"/>
                <a:gd name="T21" fmla="*/ 21 h 22"/>
                <a:gd name="T22" fmla="*/ 10 w 86"/>
                <a:gd name="T23" fmla="*/ 22 h 22"/>
                <a:gd name="T24" fmla="*/ 19 w 86"/>
                <a:gd name="T25" fmla="*/ 21 h 22"/>
                <a:gd name="T26" fmla="*/ 16 w 86"/>
                <a:gd name="T27" fmla="*/ 18 h 22"/>
                <a:gd name="T28" fmla="*/ 27 w 86"/>
                <a:gd name="T29" fmla="*/ 21 h 22"/>
                <a:gd name="T30" fmla="*/ 40 w 86"/>
                <a:gd name="T31" fmla="*/ 19 h 22"/>
                <a:gd name="T32" fmla="*/ 39 w 86"/>
                <a:gd name="T33" fmla="*/ 20 h 22"/>
                <a:gd name="T34" fmla="*/ 40 w 86"/>
                <a:gd name="T35" fmla="*/ 19 h 22"/>
                <a:gd name="T36" fmla="*/ 80 w 86"/>
                <a:gd name="T37" fmla="*/ 6 h 22"/>
                <a:gd name="T38" fmla="*/ 79 w 86"/>
                <a:gd name="T3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22">
                  <a:moveTo>
                    <a:pt x="79" y="0"/>
                  </a:moveTo>
                  <a:cubicBezTo>
                    <a:pt x="72" y="3"/>
                    <a:pt x="60" y="5"/>
                    <a:pt x="59" y="8"/>
                  </a:cubicBezTo>
                  <a:cubicBezTo>
                    <a:pt x="59" y="8"/>
                    <a:pt x="59" y="7"/>
                    <a:pt x="58" y="8"/>
                  </a:cubicBezTo>
                  <a:cubicBezTo>
                    <a:pt x="54" y="12"/>
                    <a:pt x="54" y="12"/>
                    <a:pt x="54" y="12"/>
                  </a:cubicBezTo>
                  <a:cubicBezTo>
                    <a:pt x="58" y="11"/>
                    <a:pt x="58" y="11"/>
                    <a:pt x="58" y="11"/>
                  </a:cubicBezTo>
                  <a:cubicBezTo>
                    <a:pt x="54" y="16"/>
                    <a:pt x="38" y="18"/>
                    <a:pt x="35" y="17"/>
                  </a:cubicBezTo>
                  <a:cubicBezTo>
                    <a:pt x="44" y="14"/>
                    <a:pt x="39" y="12"/>
                    <a:pt x="51" y="11"/>
                  </a:cubicBezTo>
                  <a:cubicBezTo>
                    <a:pt x="51" y="10"/>
                    <a:pt x="48" y="9"/>
                    <a:pt x="51" y="8"/>
                  </a:cubicBezTo>
                  <a:cubicBezTo>
                    <a:pt x="37" y="13"/>
                    <a:pt x="23" y="13"/>
                    <a:pt x="8" y="16"/>
                  </a:cubicBezTo>
                  <a:cubicBezTo>
                    <a:pt x="20" y="19"/>
                    <a:pt x="0" y="19"/>
                    <a:pt x="4" y="22"/>
                  </a:cubicBezTo>
                  <a:cubicBezTo>
                    <a:pt x="11" y="21"/>
                    <a:pt x="11" y="21"/>
                    <a:pt x="11" y="21"/>
                  </a:cubicBezTo>
                  <a:cubicBezTo>
                    <a:pt x="10" y="22"/>
                    <a:pt x="10" y="22"/>
                    <a:pt x="10" y="22"/>
                  </a:cubicBezTo>
                  <a:cubicBezTo>
                    <a:pt x="13" y="22"/>
                    <a:pt x="16" y="21"/>
                    <a:pt x="19" y="21"/>
                  </a:cubicBezTo>
                  <a:cubicBezTo>
                    <a:pt x="17" y="20"/>
                    <a:pt x="15" y="20"/>
                    <a:pt x="16" y="18"/>
                  </a:cubicBezTo>
                  <a:cubicBezTo>
                    <a:pt x="27" y="18"/>
                    <a:pt x="19" y="20"/>
                    <a:pt x="27" y="21"/>
                  </a:cubicBezTo>
                  <a:cubicBezTo>
                    <a:pt x="32" y="20"/>
                    <a:pt x="36" y="20"/>
                    <a:pt x="40" y="19"/>
                  </a:cubicBezTo>
                  <a:cubicBezTo>
                    <a:pt x="39" y="20"/>
                    <a:pt x="39" y="20"/>
                    <a:pt x="39" y="20"/>
                  </a:cubicBezTo>
                  <a:cubicBezTo>
                    <a:pt x="40" y="19"/>
                    <a:pt x="40" y="19"/>
                    <a:pt x="40" y="19"/>
                  </a:cubicBezTo>
                  <a:cubicBezTo>
                    <a:pt x="54" y="16"/>
                    <a:pt x="67" y="12"/>
                    <a:pt x="80" y="6"/>
                  </a:cubicBezTo>
                  <a:cubicBezTo>
                    <a:pt x="86" y="2"/>
                    <a:pt x="75" y="5"/>
                    <a:pt x="7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4" name="Freeform 70598"/>
            <p:cNvSpPr>
              <a:spLocks/>
            </p:cNvSpPr>
            <p:nvPr/>
          </p:nvSpPr>
          <p:spPr bwMode="auto">
            <a:xfrm>
              <a:off x="17860963" y="105489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5" name="Freeform 70599"/>
            <p:cNvSpPr>
              <a:spLocks/>
            </p:cNvSpPr>
            <p:nvPr/>
          </p:nvSpPr>
          <p:spPr bwMode="auto">
            <a:xfrm>
              <a:off x="17781588" y="10548938"/>
              <a:ext cx="90488" cy="112713"/>
            </a:xfrm>
            <a:custGeom>
              <a:avLst/>
              <a:gdLst>
                <a:gd name="T0" fmla="*/ 3 w 8"/>
                <a:gd name="T1" fmla="*/ 5 h 10"/>
                <a:gd name="T2" fmla="*/ 3 w 8"/>
                <a:gd name="T3" fmla="*/ 3 h 10"/>
                <a:gd name="T4" fmla="*/ 0 w 8"/>
                <a:gd name="T5" fmla="*/ 10 h 10"/>
                <a:gd name="T6" fmla="*/ 8 w 8"/>
                <a:gd name="T7" fmla="*/ 3 h 10"/>
                <a:gd name="T8" fmla="*/ 7 w 8"/>
                <a:gd name="T9" fmla="*/ 0 h 10"/>
                <a:gd name="T10" fmla="*/ 3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3" y="5"/>
                  </a:moveTo>
                  <a:cubicBezTo>
                    <a:pt x="3" y="3"/>
                    <a:pt x="3" y="3"/>
                    <a:pt x="3" y="3"/>
                  </a:cubicBezTo>
                  <a:cubicBezTo>
                    <a:pt x="2" y="6"/>
                    <a:pt x="1" y="8"/>
                    <a:pt x="0" y="10"/>
                  </a:cubicBezTo>
                  <a:cubicBezTo>
                    <a:pt x="3" y="8"/>
                    <a:pt x="5" y="5"/>
                    <a:pt x="8" y="3"/>
                  </a:cubicBezTo>
                  <a:cubicBezTo>
                    <a:pt x="7" y="0"/>
                    <a:pt x="7" y="0"/>
                    <a:pt x="7" y="0"/>
                  </a:cubicBezTo>
                  <a:cubicBezTo>
                    <a:pt x="6" y="1"/>
                    <a:pt x="4" y="5"/>
                    <a:pt x="3"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6" name="Freeform 70600"/>
            <p:cNvSpPr>
              <a:spLocks/>
            </p:cNvSpPr>
            <p:nvPr/>
          </p:nvSpPr>
          <p:spPr bwMode="auto">
            <a:xfrm>
              <a:off x="17692688" y="10617200"/>
              <a:ext cx="66675" cy="134938"/>
            </a:xfrm>
            <a:custGeom>
              <a:avLst/>
              <a:gdLst>
                <a:gd name="T0" fmla="*/ 0 w 6"/>
                <a:gd name="T1" fmla="*/ 7 h 12"/>
                <a:gd name="T2" fmla="*/ 3 w 6"/>
                <a:gd name="T3" fmla="*/ 12 h 12"/>
                <a:gd name="T4" fmla="*/ 1 w 6"/>
                <a:gd name="T5" fmla="*/ 6 h 12"/>
                <a:gd name="T6" fmla="*/ 6 w 6"/>
                <a:gd name="T7" fmla="*/ 2 h 12"/>
                <a:gd name="T8" fmla="*/ 0 w 6"/>
                <a:gd name="T9" fmla="*/ 7 h 12"/>
              </a:gdLst>
              <a:ahLst/>
              <a:cxnLst>
                <a:cxn ang="0">
                  <a:pos x="T0" y="T1"/>
                </a:cxn>
                <a:cxn ang="0">
                  <a:pos x="T2" y="T3"/>
                </a:cxn>
                <a:cxn ang="0">
                  <a:pos x="T4" y="T5"/>
                </a:cxn>
                <a:cxn ang="0">
                  <a:pos x="T6" y="T7"/>
                </a:cxn>
                <a:cxn ang="0">
                  <a:pos x="T8" y="T9"/>
                </a:cxn>
              </a:cxnLst>
              <a:rect l="0" t="0" r="r" b="b"/>
              <a:pathLst>
                <a:path w="6" h="12">
                  <a:moveTo>
                    <a:pt x="0" y="7"/>
                  </a:moveTo>
                  <a:cubicBezTo>
                    <a:pt x="3" y="12"/>
                    <a:pt x="3" y="12"/>
                    <a:pt x="3" y="12"/>
                  </a:cubicBezTo>
                  <a:cubicBezTo>
                    <a:pt x="6" y="7"/>
                    <a:pt x="4" y="5"/>
                    <a:pt x="1" y="6"/>
                  </a:cubicBezTo>
                  <a:cubicBezTo>
                    <a:pt x="4" y="2"/>
                    <a:pt x="5" y="7"/>
                    <a:pt x="6" y="2"/>
                  </a:cubicBezTo>
                  <a:cubicBezTo>
                    <a:pt x="5" y="0"/>
                    <a:pt x="0" y="6"/>
                    <a:pt x="0"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7" name="Freeform 70601"/>
            <p:cNvSpPr>
              <a:spLocks/>
            </p:cNvSpPr>
            <p:nvPr/>
          </p:nvSpPr>
          <p:spPr bwMode="auto">
            <a:xfrm>
              <a:off x="17264063" y="10975975"/>
              <a:ext cx="46038" cy="23813"/>
            </a:xfrm>
            <a:custGeom>
              <a:avLst/>
              <a:gdLst>
                <a:gd name="T0" fmla="*/ 22 w 29"/>
                <a:gd name="T1" fmla="*/ 15 h 15"/>
                <a:gd name="T2" fmla="*/ 29 w 29"/>
                <a:gd name="T3" fmla="*/ 0 h 15"/>
                <a:gd name="T4" fmla="*/ 0 w 29"/>
                <a:gd name="T5" fmla="*/ 15 h 15"/>
                <a:gd name="T6" fmla="*/ 22 w 29"/>
                <a:gd name="T7" fmla="*/ 15 h 15"/>
              </a:gdLst>
              <a:ahLst/>
              <a:cxnLst>
                <a:cxn ang="0">
                  <a:pos x="T0" y="T1"/>
                </a:cxn>
                <a:cxn ang="0">
                  <a:pos x="T2" y="T3"/>
                </a:cxn>
                <a:cxn ang="0">
                  <a:pos x="T4" y="T5"/>
                </a:cxn>
                <a:cxn ang="0">
                  <a:pos x="T6" y="T7"/>
                </a:cxn>
              </a:cxnLst>
              <a:rect l="0" t="0" r="r" b="b"/>
              <a:pathLst>
                <a:path w="29" h="15">
                  <a:moveTo>
                    <a:pt x="22" y="15"/>
                  </a:moveTo>
                  <a:lnTo>
                    <a:pt x="29" y="0"/>
                  </a:lnTo>
                  <a:lnTo>
                    <a:pt x="0" y="15"/>
                  </a:lnTo>
                  <a:lnTo>
                    <a:pt x="22" y="1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8" name="Freeform 70602"/>
            <p:cNvSpPr>
              <a:spLocks/>
            </p:cNvSpPr>
            <p:nvPr/>
          </p:nvSpPr>
          <p:spPr bwMode="auto">
            <a:xfrm>
              <a:off x="17310101" y="10942638"/>
              <a:ext cx="44450" cy="33338"/>
            </a:xfrm>
            <a:custGeom>
              <a:avLst/>
              <a:gdLst>
                <a:gd name="T0" fmla="*/ 0 w 4"/>
                <a:gd name="T1" fmla="*/ 3 h 3"/>
                <a:gd name="T2" fmla="*/ 4 w 4"/>
                <a:gd name="T3" fmla="*/ 1 h 3"/>
                <a:gd name="T4" fmla="*/ 2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1"/>
                    <a:pt x="4" y="1"/>
                    <a:pt x="4" y="1"/>
                  </a:cubicBezTo>
                  <a:cubicBezTo>
                    <a:pt x="3" y="1"/>
                    <a:pt x="3" y="0"/>
                    <a:pt x="2" y="0"/>
                  </a:cubicBezTo>
                  <a:lnTo>
                    <a:pt x="0"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9" name="Freeform 70603"/>
            <p:cNvSpPr>
              <a:spLocks/>
            </p:cNvSpPr>
            <p:nvPr/>
          </p:nvSpPr>
          <p:spPr bwMode="auto">
            <a:xfrm>
              <a:off x="17456151" y="10875963"/>
              <a:ext cx="66675" cy="33338"/>
            </a:xfrm>
            <a:custGeom>
              <a:avLst/>
              <a:gdLst>
                <a:gd name="T0" fmla="*/ 6 w 6"/>
                <a:gd name="T1" fmla="*/ 0 h 3"/>
                <a:gd name="T2" fmla="*/ 0 w 6"/>
                <a:gd name="T3" fmla="*/ 3 h 3"/>
                <a:gd name="T4" fmla="*/ 6 w 6"/>
                <a:gd name="T5" fmla="*/ 0 h 3"/>
              </a:gdLst>
              <a:ahLst/>
              <a:cxnLst>
                <a:cxn ang="0">
                  <a:pos x="T0" y="T1"/>
                </a:cxn>
                <a:cxn ang="0">
                  <a:pos x="T2" y="T3"/>
                </a:cxn>
                <a:cxn ang="0">
                  <a:pos x="T4" y="T5"/>
                </a:cxn>
              </a:cxnLst>
              <a:rect l="0" t="0" r="r" b="b"/>
              <a:pathLst>
                <a:path w="6" h="3">
                  <a:moveTo>
                    <a:pt x="6" y="0"/>
                  </a:moveTo>
                  <a:cubicBezTo>
                    <a:pt x="0" y="3"/>
                    <a:pt x="0" y="3"/>
                    <a:pt x="0" y="3"/>
                  </a:cubicBezTo>
                  <a:cubicBezTo>
                    <a:pt x="2" y="2"/>
                    <a:pt x="4" y="1"/>
                    <a:pt x="6"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0" name="Freeform 70604"/>
            <p:cNvSpPr>
              <a:spLocks/>
            </p:cNvSpPr>
            <p:nvPr/>
          </p:nvSpPr>
          <p:spPr bwMode="auto">
            <a:xfrm>
              <a:off x="17410113" y="10909300"/>
              <a:ext cx="46038" cy="22225"/>
            </a:xfrm>
            <a:custGeom>
              <a:avLst/>
              <a:gdLst>
                <a:gd name="T0" fmla="*/ 0 w 4"/>
                <a:gd name="T1" fmla="*/ 2 h 2"/>
                <a:gd name="T2" fmla="*/ 4 w 4"/>
                <a:gd name="T3" fmla="*/ 0 h 2"/>
                <a:gd name="T4" fmla="*/ 0 w 4"/>
                <a:gd name="T5" fmla="*/ 2 h 2"/>
              </a:gdLst>
              <a:ahLst/>
              <a:cxnLst>
                <a:cxn ang="0">
                  <a:pos x="T0" y="T1"/>
                </a:cxn>
                <a:cxn ang="0">
                  <a:pos x="T2" y="T3"/>
                </a:cxn>
                <a:cxn ang="0">
                  <a:pos x="T4" y="T5"/>
                </a:cxn>
              </a:cxnLst>
              <a:rect l="0" t="0" r="r" b="b"/>
              <a:pathLst>
                <a:path w="4" h="2">
                  <a:moveTo>
                    <a:pt x="0" y="2"/>
                  </a:moveTo>
                  <a:cubicBezTo>
                    <a:pt x="4" y="0"/>
                    <a:pt x="4" y="0"/>
                    <a:pt x="4" y="0"/>
                  </a:cubicBezTo>
                  <a:cubicBezTo>
                    <a:pt x="3" y="1"/>
                    <a:pt x="2"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1" name="Freeform 70605"/>
            <p:cNvSpPr>
              <a:spLocks/>
            </p:cNvSpPr>
            <p:nvPr/>
          </p:nvSpPr>
          <p:spPr bwMode="auto">
            <a:xfrm>
              <a:off x="17354551" y="10931525"/>
              <a:ext cx="90488" cy="57150"/>
            </a:xfrm>
            <a:custGeom>
              <a:avLst/>
              <a:gdLst>
                <a:gd name="T0" fmla="*/ 8 w 8"/>
                <a:gd name="T1" fmla="*/ 2 h 5"/>
                <a:gd name="T2" fmla="*/ 5 w 8"/>
                <a:gd name="T3" fmla="*/ 0 h 5"/>
                <a:gd name="T4" fmla="*/ 0 w 8"/>
                <a:gd name="T5" fmla="*/ 2 h 5"/>
                <a:gd name="T6" fmla="*/ 8 w 8"/>
                <a:gd name="T7" fmla="*/ 2 h 5"/>
              </a:gdLst>
              <a:ahLst/>
              <a:cxnLst>
                <a:cxn ang="0">
                  <a:pos x="T0" y="T1"/>
                </a:cxn>
                <a:cxn ang="0">
                  <a:pos x="T2" y="T3"/>
                </a:cxn>
                <a:cxn ang="0">
                  <a:pos x="T4" y="T5"/>
                </a:cxn>
                <a:cxn ang="0">
                  <a:pos x="T6" y="T7"/>
                </a:cxn>
              </a:cxnLst>
              <a:rect l="0" t="0" r="r" b="b"/>
              <a:pathLst>
                <a:path w="8" h="5">
                  <a:moveTo>
                    <a:pt x="8" y="2"/>
                  </a:moveTo>
                  <a:cubicBezTo>
                    <a:pt x="5" y="0"/>
                    <a:pt x="5" y="0"/>
                    <a:pt x="5" y="0"/>
                  </a:cubicBezTo>
                  <a:cubicBezTo>
                    <a:pt x="4" y="1"/>
                    <a:pt x="2" y="2"/>
                    <a:pt x="0" y="2"/>
                  </a:cubicBezTo>
                  <a:cubicBezTo>
                    <a:pt x="1" y="4"/>
                    <a:pt x="3" y="5"/>
                    <a:pt x="8"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2" name="Freeform 70606"/>
            <p:cNvSpPr>
              <a:spLocks/>
            </p:cNvSpPr>
            <p:nvPr/>
          </p:nvSpPr>
          <p:spPr bwMode="auto">
            <a:xfrm>
              <a:off x="17624426" y="10785475"/>
              <a:ext cx="44450" cy="44450"/>
            </a:xfrm>
            <a:custGeom>
              <a:avLst/>
              <a:gdLst>
                <a:gd name="T0" fmla="*/ 4 w 4"/>
                <a:gd name="T1" fmla="*/ 0 h 4"/>
                <a:gd name="T2" fmla="*/ 0 w 4"/>
                <a:gd name="T3" fmla="*/ 3 h 4"/>
                <a:gd name="T4" fmla="*/ 4 w 4"/>
                <a:gd name="T5" fmla="*/ 0 h 4"/>
              </a:gdLst>
              <a:ahLst/>
              <a:cxnLst>
                <a:cxn ang="0">
                  <a:pos x="T0" y="T1"/>
                </a:cxn>
                <a:cxn ang="0">
                  <a:pos x="T2" y="T3"/>
                </a:cxn>
                <a:cxn ang="0">
                  <a:pos x="T4" y="T5"/>
                </a:cxn>
              </a:cxnLst>
              <a:rect l="0" t="0" r="r" b="b"/>
              <a:pathLst>
                <a:path w="4" h="4">
                  <a:moveTo>
                    <a:pt x="4" y="0"/>
                  </a:moveTo>
                  <a:cubicBezTo>
                    <a:pt x="3" y="1"/>
                    <a:pt x="1" y="1"/>
                    <a:pt x="0" y="3"/>
                  </a:cubicBezTo>
                  <a:cubicBezTo>
                    <a:pt x="1" y="4"/>
                    <a:pt x="3" y="1"/>
                    <a:pt x="4"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3" name="Freeform 70607"/>
            <p:cNvSpPr>
              <a:spLocks/>
            </p:cNvSpPr>
            <p:nvPr/>
          </p:nvSpPr>
          <p:spPr bwMode="auto">
            <a:xfrm>
              <a:off x="18356263" y="97393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0"/>
                    <a:pt x="1" y="0"/>
                    <a:pt x="1" y="0"/>
                  </a:cubicBezTo>
                  <a:cubicBezTo>
                    <a:pt x="1"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4" name="Freeform 70608"/>
            <p:cNvSpPr>
              <a:spLocks/>
            </p:cNvSpPr>
            <p:nvPr/>
          </p:nvSpPr>
          <p:spPr bwMode="auto">
            <a:xfrm>
              <a:off x="15441613" y="7342188"/>
              <a:ext cx="11113" cy="11113"/>
            </a:xfrm>
            <a:custGeom>
              <a:avLst/>
              <a:gdLst>
                <a:gd name="T0" fmla="*/ 0 w 7"/>
                <a:gd name="T1" fmla="*/ 7 h 7"/>
                <a:gd name="T2" fmla="*/ 7 w 7"/>
                <a:gd name="T3" fmla="*/ 0 h 7"/>
                <a:gd name="T4" fmla="*/ 0 w 7"/>
                <a:gd name="T5" fmla="*/ 0 h 7"/>
                <a:gd name="T6" fmla="*/ 0 w 7"/>
                <a:gd name="T7" fmla="*/ 7 h 7"/>
              </a:gdLst>
              <a:ahLst/>
              <a:cxnLst>
                <a:cxn ang="0">
                  <a:pos x="T0" y="T1"/>
                </a:cxn>
                <a:cxn ang="0">
                  <a:pos x="T2" y="T3"/>
                </a:cxn>
                <a:cxn ang="0">
                  <a:pos x="T4" y="T5"/>
                </a:cxn>
                <a:cxn ang="0">
                  <a:pos x="T6" y="T7"/>
                </a:cxn>
              </a:cxnLst>
              <a:rect l="0" t="0" r="r" b="b"/>
              <a:pathLst>
                <a:path w="7" h="7">
                  <a:moveTo>
                    <a:pt x="0" y="7"/>
                  </a:moveTo>
                  <a:lnTo>
                    <a:pt x="7" y="0"/>
                  </a:lnTo>
                  <a:lnTo>
                    <a:pt x="0" y="0"/>
                  </a:lnTo>
                  <a:lnTo>
                    <a:pt x="0"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5" name="Freeform 70609"/>
            <p:cNvSpPr>
              <a:spLocks/>
            </p:cNvSpPr>
            <p:nvPr/>
          </p:nvSpPr>
          <p:spPr bwMode="auto">
            <a:xfrm>
              <a:off x="15430501" y="7331075"/>
              <a:ext cx="33338" cy="22225"/>
            </a:xfrm>
            <a:custGeom>
              <a:avLst/>
              <a:gdLst>
                <a:gd name="T0" fmla="*/ 1 w 3"/>
                <a:gd name="T1" fmla="*/ 1 h 2"/>
                <a:gd name="T2" fmla="*/ 3 w 3"/>
                <a:gd name="T3" fmla="*/ 0 h 2"/>
                <a:gd name="T4" fmla="*/ 1 w 3"/>
                <a:gd name="T5" fmla="*/ 1 h 2"/>
              </a:gdLst>
              <a:ahLst/>
              <a:cxnLst>
                <a:cxn ang="0">
                  <a:pos x="T0" y="T1"/>
                </a:cxn>
                <a:cxn ang="0">
                  <a:pos x="T2" y="T3"/>
                </a:cxn>
                <a:cxn ang="0">
                  <a:pos x="T4" y="T5"/>
                </a:cxn>
              </a:cxnLst>
              <a:rect l="0" t="0" r="r" b="b"/>
              <a:pathLst>
                <a:path w="3" h="2">
                  <a:moveTo>
                    <a:pt x="1" y="1"/>
                  </a:moveTo>
                  <a:cubicBezTo>
                    <a:pt x="3" y="0"/>
                    <a:pt x="3" y="0"/>
                    <a:pt x="3" y="0"/>
                  </a:cubicBezTo>
                  <a:cubicBezTo>
                    <a:pt x="0" y="1"/>
                    <a:pt x="0" y="2"/>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6" name="Rectangle 70610"/>
            <p:cNvSpPr>
              <a:spLocks noChangeArrowheads="1"/>
            </p:cNvSpPr>
            <p:nvPr/>
          </p:nvSpPr>
          <p:spPr bwMode="auto">
            <a:xfrm>
              <a:off x="18254663" y="8916988"/>
              <a:ext cx="11113"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7" name="Freeform 70611"/>
            <p:cNvSpPr>
              <a:spLocks/>
            </p:cNvSpPr>
            <p:nvPr/>
          </p:nvSpPr>
          <p:spPr bwMode="auto">
            <a:xfrm>
              <a:off x="18265776" y="89169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8" name="Freeform 70612"/>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9" name="Freeform 70613"/>
            <p:cNvSpPr>
              <a:spLocks/>
            </p:cNvSpPr>
            <p:nvPr/>
          </p:nvSpPr>
          <p:spPr bwMode="auto">
            <a:xfrm>
              <a:off x="18221326" y="88836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0" name="Freeform 70614"/>
            <p:cNvSpPr>
              <a:spLocks/>
            </p:cNvSpPr>
            <p:nvPr/>
          </p:nvSpPr>
          <p:spPr bwMode="auto">
            <a:xfrm>
              <a:off x="18221326" y="8872538"/>
              <a:ext cx="11113" cy="11113"/>
            </a:xfrm>
            <a:custGeom>
              <a:avLst/>
              <a:gdLst>
                <a:gd name="T0" fmla="*/ 1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1 h 1"/>
                <a:gd name="T20" fmla="*/ 1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0" y="1"/>
                  </a:cubicBezTo>
                  <a:cubicBezTo>
                    <a:pt x="0" y="1"/>
                    <a:pt x="0"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1" name="Freeform 70615"/>
            <p:cNvSpPr>
              <a:spLocks/>
            </p:cNvSpPr>
            <p:nvPr/>
          </p:nvSpPr>
          <p:spPr bwMode="auto">
            <a:xfrm>
              <a:off x="18221326" y="8872538"/>
              <a:ext cx="11113" cy="11113"/>
            </a:xfrm>
            <a:custGeom>
              <a:avLst/>
              <a:gdLst>
                <a:gd name="T0" fmla="*/ 1 w 1"/>
                <a:gd name="T1" fmla="*/ 0 h 1"/>
                <a:gd name="T2" fmla="*/ 1 w 1"/>
                <a:gd name="T3" fmla="*/ 0 h 1"/>
                <a:gd name="T4" fmla="*/ 1 w 1"/>
                <a:gd name="T5" fmla="*/ 0 h 1"/>
                <a:gd name="T6" fmla="*/ 1 w 1"/>
                <a:gd name="T7" fmla="*/ 0 h 1"/>
                <a:gd name="T8" fmla="*/ 1 w 1"/>
                <a:gd name="T9" fmla="*/ 0 h 1"/>
                <a:gd name="T10" fmla="*/ 0 w 1"/>
                <a:gd name="T11" fmla="*/ 1 h 1"/>
                <a:gd name="T12" fmla="*/ 1 w 1"/>
                <a:gd name="T13" fmla="*/ 1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0" y="1"/>
                  </a:cubicBezTo>
                  <a:cubicBezTo>
                    <a:pt x="1" y="1"/>
                    <a:pt x="1" y="1"/>
                    <a:pt x="1" y="1"/>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2" name="Freeform 70616"/>
            <p:cNvSpPr>
              <a:spLocks/>
            </p:cNvSpPr>
            <p:nvPr/>
          </p:nvSpPr>
          <p:spPr bwMode="auto">
            <a:xfrm>
              <a:off x="18265776" y="89058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3" name="Freeform 70617"/>
            <p:cNvSpPr>
              <a:spLocks/>
            </p:cNvSpPr>
            <p:nvPr/>
          </p:nvSpPr>
          <p:spPr bwMode="auto">
            <a:xfrm>
              <a:off x="14428788" y="10064750"/>
              <a:ext cx="12700" cy="11113"/>
            </a:xfrm>
            <a:custGeom>
              <a:avLst/>
              <a:gdLst>
                <a:gd name="T0" fmla="*/ 1 w 1"/>
                <a:gd name="T1" fmla="*/ 0 h 1"/>
                <a:gd name="T2" fmla="*/ 1 w 1"/>
                <a:gd name="T3" fmla="*/ 0 h 1"/>
              </a:gdLst>
              <a:ahLst/>
              <a:cxnLst>
                <a:cxn ang="0">
                  <a:pos x="T0" y="T1"/>
                </a:cxn>
                <a:cxn ang="0">
                  <a:pos x="T2" y="T3"/>
                </a:cxn>
              </a:cxnLst>
              <a:rect l="0" t="0" r="r" b="b"/>
              <a:pathLst>
                <a:path w="1" h="1">
                  <a:moveTo>
                    <a:pt x="1" y="0"/>
                  </a:moveTo>
                  <a:cubicBezTo>
                    <a:pt x="0" y="1"/>
                    <a:pt x="0"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4" name="Freeform 70618"/>
            <p:cNvSpPr>
              <a:spLocks/>
            </p:cNvSpPr>
            <p:nvPr/>
          </p:nvSpPr>
          <p:spPr bwMode="auto">
            <a:xfrm>
              <a:off x="14441488" y="100647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5" name="Freeform 70619"/>
            <p:cNvSpPr>
              <a:spLocks/>
            </p:cNvSpPr>
            <p:nvPr/>
          </p:nvSpPr>
          <p:spPr bwMode="auto">
            <a:xfrm>
              <a:off x="14441488" y="100758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6" name="Freeform 70620"/>
            <p:cNvSpPr>
              <a:spLocks/>
            </p:cNvSpPr>
            <p:nvPr/>
          </p:nvSpPr>
          <p:spPr bwMode="auto">
            <a:xfrm>
              <a:off x="14441488" y="10053638"/>
              <a:ext cx="11113" cy="11113"/>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1"/>
                    <a:pt x="0" y="1"/>
                    <a:pt x="0" y="1"/>
                  </a:cubicBezTo>
                  <a:cubicBezTo>
                    <a:pt x="0" y="1"/>
                    <a:pt x="0"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7" name="Oval 70621"/>
            <p:cNvSpPr>
              <a:spLocks noChangeArrowheads="1"/>
            </p:cNvSpPr>
            <p:nvPr/>
          </p:nvSpPr>
          <p:spPr bwMode="auto">
            <a:xfrm>
              <a:off x="14441488" y="10064750"/>
              <a:ext cx="1588" cy="1588"/>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8" name="Freeform 70622"/>
            <p:cNvSpPr>
              <a:spLocks/>
            </p:cNvSpPr>
            <p:nvPr/>
          </p:nvSpPr>
          <p:spPr bwMode="auto">
            <a:xfrm>
              <a:off x="18199101" y="8894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9" name="Freeform 70623"/>
            <p:cNvSpPr>
              <a:spLocks noEditPoints="1"/>
            </p:cNvSpPr>
            <p:nvPr/>
          </p:nvSpPr>
          <p:spPr bwMode="auto">
            <a:xfrm>
              <a:off x="14023976" y="6802438"/>
              <a:ext cx="4275138" cy="4332288"/>
            </a:xfrm>
            <a:custGeom>
              <a:avLst/>
              <a:gdLst>
                <a:gd name="T0" fmla="*/ 380 w 380"/>
                <a:gd name="T1" fmla="*/ 190 h 385"/>
                <a:gd name="T2" fmla="*/ 377 w 380"/>
                <a:gd name="T3" fmla="*/ 188 h 385"/>
                <a:gd name="T4" fmla="*/ 374 w 380"/>
                <a:gd name="T5" fmla="*/ 186 h 385"/>
                <a:gd name="T6" fmla="*/ 372 w 380"/>
                <a:gd name="T7" fmla="*/ 185 h 385"/>
                <a:gd name="T8" fmla="*/ 371 w 380"/>
                <a:gd name="T9" fmla="*/ 164 h 385"/>
                <a:gd name="T10" fmla="*/ 368 w 380"/>
                <a:gd name="T11" fmla="*/ 161 h 385"/>
                <a:gd name="T12" fmla="*/ 361 w 380"/>
                <a:gd name="T13" fmla="*/ 138 h 385"/>
                <a:gd name="T14" fmla="*/ 347 w 380"/>
                <a:gd name="T15" fmla="*/ 112 h 385"/>
                <a:gd name="T16" fmla="*/ 357 w 380"/>
                <a:gd name="T17" fmla="*/ 81 h 385"/>
                <a:gd name="T18" fmla="*/ 313 w 380"/>
                <a:gd name="T19" fmla="*/ 42 h 385"/>
                <a:gd name="T20" fmla="*/ 226 w 380"/>
                <a:gd name="T21" fmla="*/ 16 h 385"/>
                <a:gd name="T22" fmla="*/ 193 w 380"/>
                <a:gd name="T23" fmla="*/ 9 h 385"/>
                <a:gd name="T24" fmla="*/ 120 w 380"/>
                <a:gd name="T25" fmla="*/ 26 h 385"/>
                <a:gd name="T26" fmla="*/ 67 w 380"/>
                <a:gd name="T27" fmla="*/ 73 h 385"/>
                <a:gd name="T28" fmla="*/ 14 w 380"/>
                <a:gd name="T29" fmla="*/ 133 h 385"/>
                <a:gd name="T30" fmla="*/ 36 w 380"/>
                <a:gd name="T31" fmla="*/ 96 h 385"/>
                <a:gd name="T32" fmla="*/ 10 w 380"/>
                <a:gd name="T33" fmla="*/ 219 h 385"/>
                <a:gd name="T34" fmla="*/ 15 w 380"/>
                <a:gd name="T35" fmla="*/ 187 h 385"/>
                <a:gd name="T36" fmla="*/ 14 w 380"/>
                <a:gd name="T37" fmla="*/ 227 h 385"/>
                <a:gd name="T38" fmla="*/ 30 w 380"/>
                <a:gd name="T39" fmla="*/ 265 h 385"/>
                <a:gd name="T40" fmla="*/ 32 w 380"/>
                <a:gd name="T41" fmla="*/ 310 h 385"/>
                <a:gd name="T42" fmla="*/ 48 w 380"/>
                <a:gd name="T43" fmla="*/ 309 h 385"/>
                <a:gd name="T44" fmla="*/ 37 w 380"/>
                <a:gd name="T45" fmla="*/ 291 h 385"/>
                <a:gd name="T46" fmla="*/ 40 w 380"/>
                <a:gd name="T47" fmla="*/ 291 h 385"/>
                <a:gd name="T48" fmla="*/ 45 w 380"/>
                <a:gd name="T49" fmla="*/ 298 h 385"/>
                <a:gd name="T50" fmla="*/ 46 w 380"/>
                <a:gd name="T51" fmla="*/ 302 h 385"/>
                <a:gd name="T52" fmla="*/ 62 w 380"/>
                <a:gd name="T53" fmla="*/ 322 h 385"/>
                <a:gd name="T54" fmla="*/ 104 w 380"/>
                <a:gd name="T55" fmla="*/ 355 h 385"/>
                <a:gd name="T56" fmla="*/ 165 w 380"/>
                <a:gd name="T57" fmla="*/ 376 h 385"/>
                <a:gd name="T58" fmla="*/ 239 w 380"/>
                <a:gd name="T59" fmla="*/ 377 h 385"/>
                <a:gd name="T60" fmla="*/ 330 w 380"/>
                <a:gd name="T61" fmla="*/ 322 h 385"/>
                <a:gd name="T62" fmla="*/ 371 w 380"/>
                <a:gd name="T63" fmla="*/ 197 h 385"/>
                <a:gd name="T64" fmla="*/ 372 w 380"/>
                <a:gd name="T65" fmla="*/ 189 h 385"/>
                <a:gd name="T66" fmla="*/ 372 w 380"/>
                <a:gd name="T67" fmla="*/ 193 h 385"/>
                <a:gd name="T68" fmla="*/ 373 w 380"/>
                <a:gd name="T69" fmla="*/ 199 h 385"/>
                <a:gd name="T70" fmla="*/ 378 w 380"/>
                <a:gd name="T71" fmla="*/ 195 h 385"/>
                <a:gd name="T72" fmla="*/ 88 w 380"/>
                <a:gd name="T73" fmla="*/ 78 h 385"/>
                <a:gd name="T74" fmla="*/ 97 w 380"/>
                <a:gd name="T75" fmla="*/ 70 h 385"/>
                <a:gd name="T76" fmla="*/ 143 w 380"/>
                <a:gd name="T77" fmla="*/ 42 h 385"/>
                <a:gd name="T78" fmla="*/ 114 w 380"/>
                <a:gd name="T79" fmla="*/ 57 h 385"/>
                <a:gd name="T80" fmla="*/ 264 w 380"/>
                <a:gd name="T81" fmla="*/ 42 h 385"/>
                <a:gd name="T82" fmla="*/ 271 w 380"/>
                <a:gd name="T83" fmla="*/ 42 h 385"/>
                <a:gd name="T84" fmla="*/ 159 w 380"/>
                <a:gd name="T85" fmla="*/ 29 h 385"/>
                <a:gd name="T86" fmla="*/ 165 w 380"/>
                <a:gd name="T87" fmla="*/ 33 h 385"/>
                <a:gd name="T88" fmla="*/ 73 w 380"/>
                <a:gd name="T89" fmla="*/ 85 h 385"/>
                <a:gd name="T90" fmla="*/ 72 w 380"/>
                <a:gd name="T91" fmla="*/ 85 h 385"/>
                <a:gd name="T92" fmla="*/ 71 w 380"/>
                <a:gd name="T93" fmla="*/ 87 h 385"/>
                <a:gd name="T94" fmla="*/ 74 w 380"/>
                <a:gd name="T95" fmla="*/ 88 h 385"/>
                <a:gd name="T96" fmla="*/ 75 w 380"/>
                <a:gd name="T97" fmla="*/ 84 h 385"/>
                <a:gd name="T98" fmla="*/ 78 w 380"/>
                <a:gd name="T99" fmla="*/ 83 h 385"/>
                <a:gd name="T100" fmla="*/ 91 w 380"/>
                <a:gd name="T101" fmla="*/ 65 h 385"/>
                <a:gd name="T102" fmla="*/ 128 w 380"/>
                <a:gd name="T103" fmla="*/ 48 h 385"/>
                <a:gd name="T104" fmla="*/ 91 w 380"/>
                <a:gd name="T105" fmla="*/ 72 h 385"/>
                <a:gd name="T106" fmla="*/ 40 w 380"/>
                <a:gd name="T107" fmla="*/ 291 h 385"/>
                <a:gd name="T108" fmla="*/ 60 w 380"/>
                <a:gd name="T109" fmla="*/ 112 h 385"/>
                <a:gd name="T110" fmla="*/ 42 w 380"/>
                <a:gd name="T111" fmla="*/ 294 h 385"/>
                <a:gd name="T112" fmla="*/ 69 w 380"/>
                <a:gd name="T113" fmla="*/ 90 h 385"/>
                <a:gd name="T114" fmla="*/ 19 w 380"/>
                <a:gd name="T115" fmla="*/ 212 h 385"/>
                <a:gd name="T116" fmla="*/ 39 w 380"/>
                <a:gd name="T117" fmla="*/ 291 h 385"/>
                <a:gd name="T118" fmla="*/ 43 w 380"/>
                <a:gd name="T119" fmla="*/ 296 h 385"/>
                <a:gd name="T120" fmla="*/ 45 w 380"/>
                <a:gd name="T121" fmla="*/ 298 h 385"/>
                <a:gd name="T122" fmla="*/ 368 w 380"/>
                <a:gd name="T123" fmla="*/ 166 h 385"/>
                <a:gd name="T124" fmla="*/ 378 w 380"/>
                <a:gd name="T125" fmla="*/ 19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0" h="385">
                  <a:moveTo>
                    <a:pt x="377" y="194"/>
                  </a:moveTo>
                  <a:cubicBezTo>
                    <a:pt x="377" y="194"/>
                    <a:pt x="378" y="194"/>
                    <a:pt x="378" y="193"/>
                  </a:cubicBezTo>
                  <a:cubicBezTo>
                    <a:pt x="378" y="194"/>
                    <a:pt x="378" y="194"/>
                    <a:pt x="379" y="194"/>
                  </a:cubicBezTo>
                  <a:cubicBezTo>
                    <a:pt x="378" y="194"/>
                    <a:pt x="378" y="193"/>
                    <a:pt x="377" y="193"/>
                  </a:cubicBezTo>
                  <a:cubicBezTo>
                    <a:pt x="377" y="192"/>
                    <a:pt x="377" y="192"/>
                    <a:pt x="377" y="192"/>
                  </a:cubicBezTo>
                  <a:cubicBezTo>
                    <a:pt x="377" y="192"/>
                    <a:pt x="378" y="192"/>
                    <a:pt x="378" y="192"/>
                  </a:cubicBezTo>
                  <a:cubicBezTo>
                    <a:pt x="379" y="192"/>
                    <a:pt x="377" y="192"/>
                    <a:pt x="378" y="192"/>
                  </a:cubicBezTo>
                  <a:cubicBezTo>
                    <a:pt x="377" y="192"/>
                    <a:pt x="377" y="192"/>
                    <a:pt x="377" y="192"/>
                  </a:cubicBezTo>
                  <a:cubicBezTo>
                    <a:pt x="377" y="192"/>
                    <a:pt x="377" y="192"/>
                    <a:pt x="377" y="192"/>
                  </a:cubicBezTo>
                  <a:cubicBezTo>
                    <a:pt x="377" y="192"/>
                    <a:pt x="377" y="191"/>
                    <a:pt x="377"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8" y="191"/>
                    <a:pt x="378" y="191"/>
                    <a:pt x="378" y="191"/>
                  </a:cubicBezTo>
                  <a:cubicBezTo>
                    <a:pt x="379" y="191"/>
                    <a:pt x="379" y="191"/>
                    <a:pt x="379" y="191"/>
                  </a:cubicBezTo>
                  <a:cubicBezTo>
                    <a:pt x="379" y="191"/>
                    <a:pt x="379" y="191"/>
                    <a:pt x="379" y="191"/>
                  </a:cubicBezTo>
                  <a:cubicBezTo>
                    <a:pt x="379" y="191"/>
                    <a:pt x="379" y="191"/>
                    <a:pt x="379" y="191"/>
                  </a:cubicBezTo>
                  <a:cubicBezTo>
                    <a:pt x="380" y="191"/>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80" y="190"/>
                    <a:pt x="380" y="190"/>
                    <a:pt x="380" y="190"/>
                  </a:cubicBezTo>
                  <a:cubicBezTo>
                    <a:pt x="379" y="189"/>
                    <a:pt x="379" y="189"/>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9" y="188"/>
                  </a:cubicBezTo>
                  <a:cubicBezTo>
                    <a:pt x="379" y="188"/>
                    <a:pt x="379" y="188"/>
                    <a:pt x="378" y="188"/>
                  </a:cubicBezTo>
                  <a:cubicBezTo>
                    <a:pt x="378" y="188"/>
                    <a:pt x="379" y="188"/>
                    <a:pt x="379" y="188"/>
                  </a:cubicBezTo>
                  <a:cubicBezTo>
                    <a:pt x="378" y="189"/>
                    <a:pt x="378" y="189"/>
                    <a:pt x="378" y="189"/>
                  </a:cubicBezTo>
                  <a:cubicBezTo>
                    <a:pt x="378" y="189"/>
                    <a:pt x="378" y="188"/>
                    <a:pt x="378" y="189"/>
                  </a:cubicBezTo>
                  <a:cubicBezTo>
                    <a:pt x="377" y="189"/>
                    <a:pt x="378" y="189"/>
                    <a:pt x="378" y="189"/>
                  </a:cubicBezTo>
                  <a:cubicBezTo>
                    <a:pt x="378" y="189"/>
                    <a:pt x="378" y="189"/>
                    <a:pt x="378" y="189"/>
                  </a:cubicBezTo>
                  <a:cubicBezTo>
                    <a:pt x="378" y="189"/>
                    <a:pt x="378" y="189"/>
                    <a:pt x="378" y="189"/>
                  </a:cubicBezTo>
                  <a:cubicBezTo>
                    <a:pt x="378" y="189"/>
                    <a:pt x="378" y="189"/>
                    <a:pt x="378" y="189"/>
                  </a:cubicBezTo>
                  <a:cubicBezTo>
                    <a:pt x="378" y="189"/>
                    <a:pt x="378" y="189"/>
                    <a:pt x="378" y="189"/>
                  </a:cubicBezTo>
                  <a:cubicBezTo>
                    <a:pt x="377" y="189"/>
                    <a:pt x="377" y="189"/>
                    <a:pt x="377" y="189"/>
                  </a:cubicBezTo>
                  <a:cubicBezTo>
                    <a:pt x="377" y="189"/>
                    <a:pt x="377" y="189"/>
                    <a:pt x="377" y="189"/>
                  </a:cubicBezTo>
                  <a:cubicBezTo>
                    <a:pt x="377" y="189"/>
                    <a:pt x="378" y="189"/>
                    <a:pt x="378" y="189"/>
                  </a:cubicBezTo>
                  <a:cubicBezTo>
                    <a:pt x="378" y="188"/>
                    <a:pt x="377" y="188"/>
                    <a:pt x="377" y="189"/>
                  </a:cubicBezTo>
                  <a:cubicBezTo>
                    <a:pt x="377" y="189"/>
                    <a:pt x="377" y="189"/>
                    <a:pt x="377" y="189"/>
                  </a:cubicBezTo>
                  <a:cubicBezTo>
                    <a:pt x="377" y="188"/>
                    <a:pt x="377" y="188"/>
                    <a:pt x="377" y="188"/>
                  </a:cubicBezTo>
                  <a:cubicBezTo>
                    <a:pt x="378" y="187"/>
                    <a:pt x="378" y="187"/>
                    <a:pt x="378" y="187"/>
                  </a:cubicBezTo>
                  <a:cubicBezTo>
                    <a:pt x="378" y="186"/>
                    <a:pt x="377" y="188"/>
                    <a:pt x="377" y="187"/>
                  </a:cubicBezTo>
                  <a:cubicBezTo>
                    <a:pt x="377" y="188"/>
                    <a:pt x="377" y="188"/>
                    <a:pt x="377" y="188"/>
                  </a:cubicBezTo>
                  <a:cubicBezTo>
                    <a:pt x="377" y="188"/>
                    <a:pt x="377" y="188"/>
                    <a:pt x="377" y="188"/>
                  </a:cubicBezTo>
                  <a:cubicBezTo>
                    <a:pt x="377" y="188"/>
                    <a:pt x="377" y="188"/>
                    <a:pt x="377" y="188"/>
                  </a:cubicBezTo>
                  <a:cubicBezTo>
                    <a:pt x="377" y="188"/>
                    <a:pt x="377" y="188"/>
                    <a:pt x="377"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8"/>
                    <a:pt x="376" y="188"/>
                  </a:cubicBezTo>
                  <a:cubicBezTo>
                    <a:pt x="376" y="188"/>
                    <a:pt x="376" y="187"/>
                    <a:pt x="376" y="187"/>
                  </a:cubicBezTo>
                  <a:cubicBezTo>
                    <a:pt x="376" y="187"/>
                    <a:pt x="376" y="187"/>
                    <a:pt x="376" y="187"/>
                  </a:cubicBezTo>
                  <a:cubicBezTo>
                    <a:pt x="376" y="187"/>
                    <a:pt x="377" y="186"/>
                    <a:pt x="377" y="187"/>
                  </a:cubicBezTo>
                  <a:cubicBezTo>
                    <a:pt x="377" y="186"/>
                    <a:pt x="377" y="187"/>
                    <a:pt x="377" y="186"/>
                  </a:cubicBezTo>
                  <a:cubicBezTo>
                    <a:pt x="376" y="187"/>
                    <a:pt x="376" y="187"/>
                    <a:pt x="376" y="187"/>
                  </a:cubicBezTo>
                  <a:cubicBezTo>
                    <a:pt x="377" y="186"/>
                    <a:pt x="376" y="187"/>
                    <a:pt x="376" y="187"/>
                  </a:cubicBezTo>
                  <a:cubicBezTo>
                    <a:pt x="376" y="187"/>
                    <a:pt x="376" y="187"/>
                    <a:pt x="376" y="187"/>
                  </a:cubicBezTo>
                  <a:cubicBezTo>
                    <a:pt x="376" y="187"/>
                    <a:pt x="376" y="187"/>
                    <a:pt x="375" y="187"/>
                  </a:cubicBezTo>
                  <a:cubicBezTo>
                    <a:pt x="375" y="187"/>
                    <a:pt x="375" y="187"/>
                    <a:pt x="374" y="186"/>
                  </a:cubicBezTo>
                  <a:cubicBezTo>
                    <a:pt x="374" y="186"/>
                    <a:pt x="375" y="186"/>
                    <a:pt x="375" y="186"/>
                  </a:cubicBezTo>
                  <a:cubicBezTo>
                    <a:pt x="375" y="185"/>
                    <a:pt x="374" y="186"/>
                    <a:pt x="374" y="186"/>
                  </a:cubicBezTo>
                  <a:cubicBezTo>
                    <a:pt x="374" y="186"/>
                    <a:pt x="374" y="186"/>
                    <a:pt x="374" y="186"/>
                  </a:cubicBezTo>
                  <a:cubicBezTo>
                    <a:pt x="374" y="186"/>
                    <a:pt x="374" y="186"/>
                    <a:pt x="374" y="186"/>
                  </a:cubicBezTo>
                  <a:cubicBezTo>
                    <a:pt x="374" y="186"/>
                    <a:pt x="374" y="186"/>
                    <a:pt x="374" y="186"/>
                  </a:cubicBezTo>
                  <a:cubicBezTo>
                    <a:pt x="374" y="186"/>
                    <a:pt x="373" y="186"/>
                    <a:pt x="373" y="186"/>
                  </a:cubicBezTo>
                  <a:cubicBezTo>
                    <a:pt x="373" y="186"/>
                    <a:pt x="374" y="185"/>
                    <a:pt x="374" y="185"/>
                  </a:cubicBezTo>
                  <a:cubicBezTo>
                    <a:pt x="374" y="185"/>
                    <a:pt x="375" y="185"/>
                    <a:pt x="373" y="185"/>
                  </a:cubicBezTo>
                  <a:cubicBezTo>
                    <a:pt x="374" y="185"/>
                    <a:pt x="374" y="185"/>
                    <a:pt x="374" y="185"/>
                  </a:cubicBezTo>
                  <a:cubicBezTo>
                    <a:pt x="374" y="185"/>
                    <a:pt x="373" y="185"/>
                    <a:pt x="373" y="185"/>
                  </a:cubicBezTo>
                  <a:cubicBezTo>
                    <a:pt x="373" y="185"/>
                    <a:pt x="373" y="185"/>
                    <a:pt x="372" y="185"/>
                  </a:cubicBezTo>
                  <a:cubicBezTo>
                    <a:pt x="373" y="185"/>
                    <a:pt x="373" y="185"/>
                    <a:pt x="373" y="185"/>
                  </a:cubicBezTo>
                  <a:cubicBezTo>
                    <a:pt x="373" y="185"/>
                    <a:pt x="373" y="185"/>
                    <a:pt x="373" y="185"/>
                  </a:cubicBezTo>
                  <a:cubicBezTo>
                    <a:pt x="373" y="185"/>
                    <a:pt x="373" y="185"/>
                    <a:pt x="373" y="185"/>
                  </a:cubicBezTo>
                  <a:cubicBezTo>
                    <a:pt x="372" y="185"/>
                    <a:pt x="372" y="185"/>
                    <a:pt x="372" y="185"/>
                  </a:cubicBezTo>
                  <a:cubicBezTo>
                    <a:pt x="372" y="185"/>
                    <a:pt x="372" y="185"/>
                    <a:pt x="373" y="185"/>
                  </a:cubicBezTo>
                  <a:cubicBezTo>
                    <a:pt x="373" y="185"/>
                    <a:pt x="372" y="185"/>
                    <a:pt x="372" y="185"/>
                  </a:cubicBezTo>
                  <a:cubicBezTo>
                    <a:pt x="372" y="185"/>
                    <a:pt x="372" y="185"/>
                    <a:pt x="372" y="185"/>
                  </a:cubicBezTo>
                  <a:cubicBezTo>
                    <a:pt x="372" y="185"/>
                    <a:pt x="372" y="185"/>
                    <a:pt x="372" y="185"/>
                  </a:cubicBezTo>
                  <a:cubicBezTo>
                    <a:pt x="372" y="185"/>
                    <a:pt x="372" y="185"/>
                    <a:pt x="372" y="185"/>
                  </a:cubicBezTo>
                  <a:cubicBezTo>
                    <a:pt x="372" y="185"/>
                    <a:pt x="372" y="185"/>
                    <a:pt x="372" y="184"/>
                  </a:cubicBezTo>
                  <a:cubicBezTo>
                    <a:pt x="372" y="184"/>
                    <a:pt x="372" y="184"/>
                    <a:pt x="372" y="185"/>
                  </a:cubicBezTo>
                  <a:cubicBezTo>
                    <a:pt x="372" y="185"/>
                    <a:pt x="372" y="185"/>
                    <a:pt x="372" y="185"/>
                  </a:cubicBezTo>
                  <a:cubicBezTo>
                    <a:pt x="372" y="185"/>
                    <a:pt x="372" y="185"/>
                    <a:pt x="372" y="185"/>
                  </a:cubicBezTo>
                  <a:cubicBezTo>
                    <a:pt x="372" y="185"/>
                    <a:pt x="371" y="185"/>
                    <a:pt x="371" y="185"/>
                  </a:cubicBezTo>
                  <a:cubicBezTo>
                    <a:pt x="371" y="185"/>
                    <a:pt x="371" y="185"/>
                    <a:pt x="372" y="185"/>
                  </a:cubicBezTo>
                  <a:cubicBezTo>
                    <a:pt x="372" y="185"/>
                    <a:pt x="371" y="185"/>
                    <a:pt x="371" y="185"/>
                  </a:cubicBezTo>
                  <a:cubicBezTo>
                    <a:pt x="371" y="186"/>
                    <a:pt x="371" y="186"/>
                    <a:pt x="371" y="186"/>
                  </a:cubicBezTo>
                  <a:cubicBezTo>
                    <a:pt x="371" y="186"/>
                    <a:pt x="371" y="186"/>
                    <a:pt x="371" y="186"/>
                  </a:cubicBezTo>
                  <a:cubicBezTo>
                    <a:pt x="371" y="186"/>
                    <a:pt x="371" y="185"/>
                    <a:pt x="372" y="185"/>
                  </a:cubicBezTo>
                  <a:cubicBezTo>
                    <a:pt x="372" y="185"/>
                    <a:pt x="372" y="185"/>
                    <a:pt x="372" y="185"/>
                  </a:cubicBezTo>
                  <a:cubicBezTo>
                    <a:pt x="372" y="185"/>
                    <a:pt x="372" y="185"/>
                    <a:pt x="372" y="185"/>
                  </a:cubicBezTo>
                  <a:cubicBezTo>
                    <a:pt x="372" y="185"/>
                    <a:pt x="372" y="185"/>
                    <a:pt x="372" y="185"/>
                  </a:cubicBezTo>
                  <a:cubicBezTo>
                    <a:pt x="372" y="186"/>
                    <a:pt x="372" y="186"/>
                    <a:pt x="372" y="186"/>
                  </a:cubicBezTo>
                  <a:cubicBezTo>
                    <a:pt x="372" y="186"/>
                    <a:pt x="372" y="186"/>
                    <a:pt x="372" y="186"/>
                  </a:cubicBezTo>
                  <a:cubicBezTo>
                    <a:pt x="372" y="186"/>
                    <a:pt x="372" y="186"/>
                    <a:pt x="372" y="185"/>
                  </a:cubicBezTo>
                  <a:cubicBezTo>
                    <a:pt x="371" y="186"/>
                    <a:pt x="371" y="186"/>
                    <a:pt x="371" y="186"/>
                  </a:cubicBezTo>
                  <a:cubicBezTo>
                    <a:pt x="371" y="186"/>
                    <a:pt x="371" y="186"/>
                    <a:pt x="370" y="186"/>
                  </a:cubicBezTo>
                  <a:cubicBezTo>
                    <a:pt x="370" y="186"/>
                    <a:pt x="371" y="186"/>
                    <a:pt x="371" y="186"/>
                  </a:cubicBezTo>
                  <a:cubicBezTo>
                    <a:pt x="370" y="186"/>
                    <a:pt x="370" y="186"/>
                    <a:pt x="370" y="186"/>
                  </a:cubicBezTo>
                  <a:cubicBezTo>
                    <a:pt x="370" y="181"/>
                    <a:pt x="369" y="176"/>
                    <a:pt x="369" y="171"/>
                  </a:cubicBezTo>
                  <a:cubicBezTo>
                    <a:pt x="369" y="171"/>
                    <a:pt x="370" y="171"/>
                    <a:pt x="369" y="170"/>
                  </a:cubicBezTo>
                  <a:cubicBezTo>
                    <a:pt x="369" y="170"/>
                    <a:pt x="369" y="170"/>
                    <a:pt x="369" y="170"/>
                  </a:cubicBezTo>
                  <a:cubicBezTo>
                    <a:pt x="369" y="170"/>
                    <a:pt x="369" y="170"/>
                    <a:pt x="370" y="170"/>
                  </a:cubicBezTo>
                  <a:cubicBezTo>
                    <a:pt x="369" y="169"/>
                    <a:pt x="369" y="170"/>
                    <a:pt x="369" y="169"/>
                  </a:cubicBezTo>
                  <a:cubicBezTo>
                    <a:pt x="369" y="169"/>
                    <a:pt x="370" y="169"/>
                    <a:pt x="370" y="169"/>
                  </a:cubicBezTo>
                  <a:cubicBezTo>
                    <a:pt x="370" y="169"/>
                    <a:pt x="370" y="169"/>
                    <a:pt x="369" y="169"/>
                  </a:cubicBezTo>
                  <a:cubicBezTo>
                    <a:pt x="370" y="168"/>
                    <a:pt x="371" y="168"/>
                    <a:pt x="372" y="169"/>
                  </a:cubicBezTo>
                  <a:cubicBezTo>
                    <a:pt x="371" y="168"/>
                    <a:pt x="371" y="167"/>
                    <a:pt x="370" y="167"/>
                  </a:cubicBezTo>
                  <a:cubicBezTo>
                    <a:pt x="370" y="167"/>
                    <a:pt x="371" y="167"/>
                    <a:pt x="371" y="167"/>
                  </a:cubicBezTo>
                  <a:cubicBezTo>
                    <a:pt x="370" y="166"/>
                    <a:pt x="370" y="166"/>
                    <a:pt x="370" y="166"/>
                  </a:cubicBezTo>
                  <a:cubicBezTo>
                    <a:pt x="370" y="166"/>
                    <a:pt x="370" y="166"/>
                    <a:pt x="370" y="166"/>
                  </a:cubicBezTo>
                  <a:cubicBezTo>
                    <a:pt x="370" y="166"/>
                    <a:pt x="371" y="166"/>
                    <a:pt x="371" y="166"/>
                  </a:cubicBezTo>
                  <a:cubicBezTo>
                    <a:pt x="371" y="165"/>
                    <a:pt x="371" y="167"/>
                    <a:pt x="370" y="164"/>
                  </a:cubicBezTo>
                  <a:cubicBezTo>
                    <a:pt x="371" y="164"/>
                    <a:pt x="371" y="164"/>
                    <a:pt x="371" y="164"/>
                  </a:cubicBezTo>
                  <a:cubicBezTo>
                    <a:pt x="370" y="163"/>
                    <a:pt x="370" y="163"/>
                    <a:pt x="370" y="163"/>
                  </a:cubicBezTo>
                  <a:cubicBezTo>
                    <a:pt x="370" y="163"/>
                    <a:pt x="370" y="163"/>
                    <a:pt x="369" y="164"/>
                  </a:cubicBezTo>
                  <a:cubicBezTo>
                    <a:pt x="370" y="164"/>
                    <a:pt x="370" y="163"/>
                    <a:pt x="370" y="164"/>
                  </a:cubicBezTo>
                  <a:cubicBezTo>
                    <a:pt x="369" y="164"/>
                    <a:pt x="370" y="164"/>
                    <a:pt x="369" y="164"/>
                  </a:cubicBezTo>
                  <a:cubicBezTo>
                    <a:pt x="369" y="164"/>
                    <a:pt x="369" y="164"/>
                    <a:pt x="369" y="164"/>
                  </a:cubicBezTo>
                  <a:cubicBezTo>
                    <a:pt x="369" y="164"/>
                    <a:pt x="369" y="164"/>
                    <a:pt x="369" y="164"/>
                  </a:cubicBezTo>
                  <a:cubicBezTo>
                    <a:pt x="369" y="164"/>
                    <a:pt x="369" y="164"/>
                    <a:pt x="369" y="164"/>
                  </a:cubicBezTo>
                  <a:cubicBezTo>
                    <a:pt x="369" y="163"/>
                    <a:pt x="369" y="163"/>
                    <a:pt x="369" y="163"/>
                  </a:cubicBezTo>
                  <a:cubicBezTo>
                    <a:pt x="370" y="163"/>
                    <a:pt x="370" y="163"/>
                    <a:pt x="370" y="163"/>
                  </a:cubicBezTo>
                  <a:cubicBezTo>
                    <a:pt x="371" y="163"/>
                    <a:pt x="370" y="163"/>
                    <a:pt x="371" y="163"/>
                  </a:cubicBezTo>
                  <a:cubicBezTo>
                    <a:pt x="370" y="163"/>
                    <a:pt x="370" y="163"/>
                    <a:pt x="370" y="163"/>
                  </a:cubicBezTo>
                  <a:cubicBezTo>
                    <a:pt x="370" y="162"/>
                    <a:pt x="370" y="162"/>
                    <a:pt x="370" y="162"/>
                  </a:cubicBezTo>
                  <a:cubicBezTo>
                    <a:pt x="371" y="162"/>
                    <a:pt x="370" y="162"/>
                    <a:pt x="370" y="162"/>
                  </a:cubicBezTo>
                  <a:cubicBezTo>
                    <a:pt x="370" y="162"/>
                    <a:pt x="370" y="162"/>
                    <a:pt x="370" y="162"/>
                  </a:cubicBezTo>
                  <a:cubicBezTo>
                    <a:pt x="369" y="162"/>
                    <a:pt x="369" y="162"/>
                    <a:pt x="369" y="162"/>
                  </a:cubicBezTo>
                  <a:cubicBezTo>
                    <a:pt x="369" y="162"/>
                    <a:pt x="369" y="162"/>
                    <a:pt x="369" y="162"/>
                  </a:cubicBezTo>
                  <a:cubicBezTo>
                    <a:pt x="368" y="162"/>
                    <a:pt x="368" y="162"/>
                    <a:pt x="368" y="163"/>
                  </a:cubicBezTo>
                  <a:cubicBezTo>
                    <a:pt x="368" y="162"/>
                    <a:pt x="368" y="162"/>
                    <a:pt x="367" y="162"/>
                  </a:cubicBezTo>
                  <a:cubicBezTo>
                    <a:pt x="368" y="162"/>
                    <a:pt x="369" y="162"/>
                    <a:pt x="369" y="162"/>
                  </a:cubicBezTo>
                  <a:cubicBezTo>
                    <a:pt x="369" y="162"/>
                    <a:pt x="369" y="162"/>
                    <a:pt x="369" y="162"/>
                  </a:cubicBezTo>
                  <a:cubicBezTo>
                    <a:pt x="370" y="161"/>
                    <a:pt x="368" y="161"/>
                    <a:pt x="368" y="162"/>
                  </a:cubicBezTo>
                  <a:cubicBezTo>
                    <a:pt x="368" y="162"/>
                    <a:pt x="367" y="162"/>
                    <a:pt x="367" y="162"/>
                  </a:cubicBezTo>
                  <a:cubicBezTo>
                    <a:pt x="367" y="162"/>
                    <a:pt x="367" y="162"/>
                    <a:pt x="367" y="161"/>
                  </a:cubicBezTo>
                  <a:cubicBezTo>
                    <a:pt x="367" y="161"/>
                    <a:pt x="367" y="161"/>
                    <a:pt x="367" y="161"/>
                  </a:cubicBezTo>
                  <a:cubicBezTo>
                    <a:pt x="367" y="161"/>
                    <a:pt x="367" y="161"/>
                    <a:pt x="368" y="161"/>
                  </a:cubicBezTo>
                  <a:cubicBezTo>
                    <a:pt x="368" y="161"/>
                    <a:pt x="368" y="161"/>
                    <a:pt x="367" y="161"/>
                  </a:cubicBezTo>
                  <a:cubicBezTo>
                    <a:pt x="368" y="162"/>
                    <a:pt x="369" y="160"/>
                    <a:pt x="369" y="161"/>
                  </a:cubicBezTo>
                  <a:cubicBezTo>
                    <a:pt x="369" y="161"/>
                    <a:pt x="368" y="161"/>
                    <a:pt x="368" y="162"/>
                  </a:cubicBezTo>
                  <a:cubicBezTo>
                    <a:pt x="370" y="161"/>
                    <a:pt x="370" y="161"/>
                    <a:pt x="370" y="161"/>
                  </a:cubicBezTo>
                  <a:cubicBezTo>
                    <a:pt x="370" y="161"/>
                    <a:pt x="369" y="161"/>
                    <a:pt x="369" y="161"/>
                  </a:cubicBezTo>
                  <a:cubicBezTo>
                    <a:pt x="368" y="160"/>
                    <a:pt x="368" y="159"/>
                    <a:pt x="368" y="159"/>
                  </a:cubicBezTo>
                  <a:cubicBezTo>
                    <a:pt x="365" y="156"/>
                    <a:pt x="365" y="156"/>
                    <a:pt x="365" y="156"/>
                  </a:cubicBezTo>
                  <a:cubicBezTo>
                    <a:pt x="365" y="153"/>
                    <a:pt x="364" y="150"/>
                    <a:pt x="363" y="147"/>
                  </a:cubicBezTo>
                  <a:cubicBezTo>
                    <a:pt x="363" y="147"/>
                    <a:pt x="363" y="146"/>
                    <a:pt x="363" y="146"/>
                  </a:cubicBezTo>
                  <a:cubicBezTo>
                    <a:pt x="362" y="145"/>
                    <a:pt x="362" y="145"/>
                    <a:pt x="362" y="144"/>
                  </a:cubicBezTo>
                  <a:cubicBezTo>
                    <a:pt x="362" y="144"/>
                    <a:pt x="362" y="144"/>
                    <a:pt x="362" y="144"/>
                  </a:cubicBezTo>
                  <a:cubicBezTo>
                    <a:pt x="362" y="144"/>
                    <a:pt x="362" y="144"/>
                    <a:pt x="362" y="144"/>
                  </a:cubicBezTo>
                  <a:cubicBezTo>
                    <a:pt x="362" y="144"/>
                    <a:pt x="362" y="144"/>
                    <a:pt x="362" y="144"/>
                  </a:cubicBezTo>
                  <a:cubicBezTo>
                    <a:pt x="362" y="144"/>
                    <a:pt x="362" y="144"/>
                    <a:pt x="362" y="144"/>
                  </a:cubicBezTo>
                  <a:cubicBezTo>
                    <a:pt x="362" y="144"/>
                    <a:pt x="362" y="144"/>
                    <a:pt x="362" y="143"/>
                  </a:cubicBezTo>
                  <a:cubicBezTo>
                    <a:pt x="362" y="143"/>
                    <a:pt x="361" y="142"/>
                    <a:pt x="361" y="141"/>
                  </a:cubicBezTo>
                  <a:cubicBezTo>
                    <a:pt x="361" y="141"/>
                    <a:pt x="361" y="141"/>
                    <a:pt x="361" y="141"/>
                  </a:cubicBezTo>
                  <a:cubicBezTo>
                    <a:pt x="362" y="141"/>
                    <a:pt x="361" y="140"/>
                    <a:pt x="361" y="140"/>
                  </a:cubicBezTo>
                  <a:cubicBezTo>
                    <a:pt x="361" y="140"/>
                    <a:pt x="361" y="140"/>
                    <a:pt x="361" y="140"/>
                  </a:cubicBezTo>
                  <a:cubicBezTo>
                    <a:pt x="360" y="140"/>
                    <a:pt x="360" y="139"/>
                    <a:pt x="360" y="139"/>
                  </a:cubicBezTo>
                  <a:cubicBezTo>
                    <a:pt x="360" y="139"/>
                    <a:pt x="361" y="139"/>
                    <a:pt x="361" y="139"/>
                  </a:cubicBezTo>
                  <a:cubicBezTo>
                    <a:pt x="361" y="139"/>
                    <a:pt x="360" y="139"/>
                    <a:pt x="361" y="138"/>
                  </a:cubicBezTo>
                  <a:cubicBezTo>
                    <a:pt x="360" y="139"/>
                    <a:pt x="360" y="139"/>
                    <a:pt x="360" y="139"/>
                  </a:cubicBezTo>
                  <a:cubicBezTo>
                    <a:pt x="360" y="139"/>
                    <a:pt x="360" y="139"/>
                    <a:pt x="360" y="139"/>
                  </a:cubicBezTo>
                  <a:cubicBezTo>
                    <a:pt x="360" y="139"/>
                    <a:pt x="361" y="138"/>
                    <a:pt x="361" y="138"/>
                  </a:cubicBezTo>
                  <a:cubicBezTo>
                    <a:pt x="361" y="138"/>
                    <a:pt x="361" y="138"/>
                    <a:pt x="360" y="139"/>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8"/>
                    <a:pt x="360" y="138"/>
                    <a:pt x="360" y="138"/>
                  </a:cubicBezTo>
                  <a:cubicBezTo>
                    <a:pt x="360" y="137"/>
                    <a:pt x="360" y="137"/>
                    <a:pt x="360" y="137"/>
                  </a:cubicBezTo>
                  <a:cubicBezTo>
                    <a:pt x="360" y="137"/>
                    <a:pt x="360" y="137"/>
                    <a:pt x="360" y="137"/>
                  </a:cubicBezTo>
                  <a:cubicBezTo>
                    <a:pt x="360" y="136"/>
                    <a:pt x="360" y="137"/>
                    <a:pt x="359" y="137"/>
                  </a:cubicBezTo>
                  <a:cubicBezTo>
                    <a:pt x="359" y="137"/>
                    <a:pt x="359" y="137"/>
                    <a:pt x="359" y="137"/>
                  </a:cubicBezTo>
                  <a:cubicBezTo>
                    <a:pt x="360" y="137"/>
                    <a:pt x="360" y="137"/>
                    <a:pt x="360" y="137"/>
                  </a:cubicBezTo>
                  <a:cubicBezTo>
                    <a:pt x="360" y="137"/>
                    <a:pt x="360" y="137"/>
                    <a:pt x="359" y="137"/>
                  </a:cubicBezTo>
                  <a:cubicBezTo>
                    <a:pt x="359" y="136"/>
                    <a:pt x="359" y="136"/>
                    <a:pt x="359" y="135"/>
                  </a:cubicBezTo>
                  <a:cubicBezTo>
                    <a:pt x="359" y="135"/>
                    <a:pt x="359" y="135"/>
                    <a:pt x="359" y="135"/>
                  </a:cubicBezTo>
                  <a:cubicBezTo>
                    <a:pt x="359" y="135"/>
                    <a:pt x="359" y="135"/>
                    <a:pt x="359" y="135"/>
                  </a:cubicBezTo>
                  <a:cubicBezTo>
                    <a:pt x="359" y="135"/>
                    <a:pt x="358" y="134"/>
                    <a:pt x="358" y="134"/>
                  </a:cubicBezTo>
                  <a:cubicBezTo>
                    <a:pt x="358" y="134"/>
                    <a:pt x="358" y="133"/>
                    <a:pt x="358" y="133"/>
                  </a:cubicBezTo>
                  <a:cubicBezTo>
                    <a:pt x="358" y="133"/>
                    <a:pt x="358" y="133"/>
                    <a:pt x="358" y="133"/>
                  </a:cubicBezTo>
                  <a:cubicBezTo>
                    <a:pt x="357" y="131"/>
                    <a:pt x="356" y="130"/>
                    <a:pt x="356" y="128"/>
                  </a:cubicBezTo>
                  <a:cubicBezTo>
                    <a:pt x="356" y="128"/>
                    <a:pt x="356" y="128"/>
                    <a:pt x="356" y="128"/>
                  </a:cubicBezTo>
                  <a:cubicBezTo>
                    <a:pt x="356" y="128"/>
                    <a:pt x="356" y="128"/>
                    <a:pt x="356" y="128"/>
                  </a:cubicBezTo>
                  <a:cubicBezTo>
                    <a:pt x="353" y="123"/>
                    <a:pt x="351" y="118"/>
                    <a:pt x="348" y="113"/>
                  </a:cubicBezTo>
                  <a:cubicBezTo>
                    <a:pt x="348" y="113"/>
                    <a:pt x="349" y="112"/>
                    <a:pt x="349" y="111"/>
                  </a:cubicBezTo>
                  <a:cubicBezTo>
                    <a:pt x="348" y="112"/>
                    <a:pt x="348" y="112"/>
                    <a:pt x="347" y="112"/>
                  </a:cubicBezTo>
                  <a:cubicBezTo>
                    <a:pt x="345" y="109"/>
                    <a:pt x="343" y="105"/>
                    <a:pt x="341" y="102"/>
                  </a:cubicBezTo>
                  <a:cubicBezTo>
                    <a:pt x="340" y="101"/>
                    <a:pt x="340" y="100"/>
                    <a:pt x="339" y="100"/>
                  </a:cubicBezTo>
                  <a:cubicBezTo>
                    <a:pt x="345" y="103"/>
                    <a:pt x="345" y="109"/>
                    <a:pt x="350" y="112"/>
                  </a:cubicBezTo>
                  <a:cubicBezTo>
                    <a:pt x="349" y="112"/>
                    <a:pt x="349" y="112"/>
                    <a:pt x="349" y="113"/>
                  </a:cubicBezTo>
                  <a:cubicBezTo>
                    <a:pt x="352" y="119"/>
                    <a:pt x="358" y="120"/>
                    <a:pt x="358" y="126"/>
                  </a:cubicBezTo>
                  <a:cubicBezTo>
                    <a:pt x="357" y="126"/>
                    <a:pt x="357" y="126"/>
                    <a:pt x="357" y="126"/>
                  </a:cubicBezTo>
                  <a:cubicBezTo>
                    <a:pt x="357" y="126"/>
                    <a:pt x="359" y="129"/>
                    <a:pt x="361" y="127"/>
                  </a:cubicBezTo>
                  <a:cubicBezTo>
                    <a:pt x="358" y="123"/>
                    <a:pt x="357" y="123"/>
                    <a:pt x="356" y="119"/>
                  </a:cubicBezTo>
                  <a:cubicBezTo>
                    <a:pt x="358" y="120"/>
                    <a:pt x="360" y="123"/>
                    <a:pt x="361" y="125"/>
                  </a:cubicBezTo>
                  <a:cubicBezTo>
                    <a:pt x="364" y="125"/>
                    <a:pt x="364" y="125"/>
                    <a:pt x="364" y="125"/>
                  </a:cubicBezTo>
                  <a:cubicBezTo>
                    <a:pt x="368" y="127"/>
                    <a:pt x="366" y="132"/>
                    <a:pt x="370" y="135"/>
                  </a:cubicBezTo>
                  <a:cubicBezTo>
                    <a:pt x="370" y="130"/>
                    <a:pt x="370" y="130"/>
                    <a:pt x="370" y="130"/>
                  </a:cubicBezTo>
                  <a:cubicBezTo>
                    <a:pt x="370" y="130"/>
                    <a:pt x="370" y="130"/>
                    <a:pt x="370" y="130"/>
                  </a:cubicBezTo>
                  <a:cubicBezTo>
                    <a:pt x="369" y="129"/>
                    <a:pt x="368" y="127"/>
                    <a:pt x="367" y="127"/>
                  </a:cubicBezTo>
                  <a:cubicBezTo>
                    <a:pt x="363" y="121"/>
                    <a:pt x="365" y="117"/>
                    <a:pt x="366" y="115"/>
                  </a:cubicBezTo>
                  <a:cubicBezTo>
                    <a:pt x="365" y="112"/>
                    <a:pt x="369" y="115"/>
                    <a:pt x="370" y="114"/>
                  </a:cubicBezTo>
                  <a:cubicBezTo>
                    <a:pt x="369" y="111"/>
                    <a:pt x="367" y="110"/>
                    <a:pt x="366" y="110"/>
                  </a:cubicBezTo>
                  <a:cubicBezTo>
                    <a:pt x="366" y="109"/>
                    <a:pt x="366" y="109"/>
                    <a:pt x="366" y="109"/>
                  </a:cubicBezTo>
                  <a:cubicBezTo>
                    <a:pt x="365" y="109"/>
                    <a:pt x="365" y="109"/>
                    <a:pt x="364" y="109"/>
                  </a:cubicBezTo>
                  <a:cubicBezTo>
                    <a:pt x="363" y="108"/>
                    <a:pt x="363" y="107"/>
                    <a:pt x="362" y="107"/>
                  </a:cubicBezTo>
                  <a:cubicBezTo>
                    <a:pt x="362" y="105"/>
                    <a:pt x="362" y="105"/>
                    <a:pt x="363" y="106"/>
                  </a:cubicBezTo>
                  <a:cubicBezTo>
                    <a:pt x="360" y="103"/>
                    <a:pt x="360" y="103"/>
                    <a:pt x="360" y="103"/>
                  </a:cubicBezTo>
                  <a:cubicBezTo>
                    <a:pt x="361" y="103"/>
                    <a:pt x="356" y="95"/>
                    <a:pt x="361" y="98"/>
                  </a:cubicBezTo>
                  <a:cubicBezTo>
                    <a:pt x="361" y="99"/>
                    <a:pt x="362" y="100"/>
                    <a:pt x="362" y="101"/>
                  </a:cubicBezTo>
                  <a:cubicBezTo>
                    <a:pt x="360" y="94"/>
                    <a:pt x="354" y="82"/>
                    <a:pt x="357" y="81"/>
                  </a:cubicBezTo>
                  <a:cubicBezTo>
                    <a:pt x="355" y="77"/>
                    <a:pt x="354" y="79"/>
                    <a:pt x="351" y="73"/>
                  </a:cubicBezTo>
                  <a:cubicBezTo>
                    <a:pt x="347" y="72"/>
                    <a:pt x="348" y="76"/>
                    <a:pt x="342" y="72"/>
                  </a:cubicBezTo>
                  <a:cubicBezTo>
                    <a:pt x="345" y="77"/>
                    <a:pt x="345" y="77"/>
                    <a:pt x="345" y="77"/>
                  </a:cubicBezTo>
                  <a:cubicBezTo>
                    <a:pt x="346" y="77"/>
                    <a:pt x="347" y="78"/>
                    <a:pt x="348" y="78"/>
                  </a:cubicBezTo>
                  <a:cubicBezTo>
                    <a:pt x="344" y="74"/>
                    <a:pt x="344" y="74"/>
                    <a:pt x="344" y="74"/>
                  </a:cubicBezTo>
                  <a:cubicBezTo>
                    <a:pt x="347" y="76"/>
                    <a:pt x="348" y="75"/>
                    <a:pt x="350" y="75"/>
                  </a:cubicBezTo>
                  <a:cubicBezTo>
                    <a:pt x="356" y="82"/>
                    <a:pt x="354" y="86"/>
                    <a:pt x="356" y="90"/>
                  </a:cubicBezTo>
                  <a:cubicBezTo>
                    <a:pt x="353" y="89"/>
                    <a:pt x="351" y="85"/>
                    <a:pt x="350" y="88"/>
                  </a:cubicBezTo>
                  <a:cubicBezTo>
                    <a:pt x="349" y="83"/>
                    <a:pt x="345" y="85"/>
                    <a:pt x="344" y="80"/>
                  </a:cubicBezTo>
                  <a:cubicBezTo>
                    <a:pt x="345" y="80"/>
                    <a:pt x="345" y="80"/>
                    <a:pt x="345" y="80"/>
                  </a:cubicBezTo>
                  <a:cubicBezTo>
                    <a:pt x="341" y="78"/>
                    <a:pt x="342" y="76"/>
                    <a:pt x="339" y="75"/>
                  </a:cubicBezTo>
                  <a:cubicBezTo>
                    <a:pt x="339" y="75"/>
                    <a:pt x="339" y="74"/>
                    <a:pt x="339" y="74"/>
                  </a:cubicBezTo>
                  <a:cubicBezTo>
                    <a:pt x="333" y="69"/>
                    <a:pt x="339" y="76"/>
                    <a:pt x="333" y="73"/>
                  </a:cubicBezTo>
                  <a:cubicBezTo>
                    <a:pt x="329" y="68"/>
                    <a:pt x="334" y="68"/>
                    <a:pt x="334" y="66"/>
                  </a:cubicBezTo>
                  <a:cubicBezTo>
                    <a:pt x="344" y="72"/>
                    <a:pt x="336" y="63"/>
                    <a:pt x="347" y="70"/>
                  </a:cubicBezTo>
                  <a:cubicBezTo>
                    <a:pt x="349" y="68"/>
                    <a:pt x="346" y="64"/>
                    <a:pt x="341" y="59"/>
                  </a:cubicBezTo>
                  <a:cubicBezTo>
                    <a:pt x="343" y="64"/>
                    <a:pt x="336" y="61"/>
                    <a:pt x="338" y="67"/>
                  </a:cubicBezTo>
                  <a:cubicBezTo>
                    <a:pt x="330" y="61"/>
                    <a:pt x="326" y="66"/>
                    <a:pt x="320" y="57"/>
                  </a:cubicBezTo>
                  <a:cubicBezTo>
                    <a:pt x="321" y="57"/>
                    <a:pt x="321" y="57"/>
                    <a:pt x="321" y="57"/>
                  </a:cubicBezTo>
                  <a:cubicBezTo>
                    <a:pt x="319" y="56"/>
                    <a:pt x="318" y="56"/>
                    <a:pt x="316" y="56"/>
                  </a:cubicBezTo>
                  <a:cubicBezTo>
                    <a:pt x="315" y="54"/>
                    <a:pt x="314" y="53"/>
                    <a:pt x="312" y="51"/>
                  </a:cubicBezTo>
                  <a:cubicBezTo>
                    <a:pt x="317" y="51"/>
                    <a:pt x="320" y="55"/>
                    <a:pt x="323" y="55"/>
                  </a:cubicBezTo>
                  <a:cubicBezTo>
                    <a:pt x="320" y="48"/>
                    <a:pt x="313" y="52"/>
                    <a:pt x="307" y="47"/>
                  </a:cubicBezTo>
                  <a:cubicBezTo>
                    <a:pt x="303" y="39"/>
                    <a:pt x="315" y="50"/>
                    <a:pt x="317" y="47"/>
                  </a:cubicBezTo>
                  <a:cubicBezTo>
                    <a:pt x="315" y="47"/>
                    <a:pt x="312" y="43"/>
                    <a:pt x="313" y="42"/>
                  </a:cubicBezTo>
                  <a:cubicBezTo>
                    <a:pt x="319" y="48"/>
                    <a:pt x="319" y="44"/>
                    <a:pt x="325" y="51"/>
                  </a:cubicBezTo>
                  <a:cubicBezTo>
                    <a:pt x="321" y="49"/>
                    <a:pt x="325" y="52"/>
                    <a:pt x="323" y="52"/>
                  </a:cubicBezTo>
                  <a:cubicBezTo>
                    <a:pt x="325" y="52"/>
                    <a:pt x="332" y="58"/>
                    <a:pt x="336" y="62"/>
                  </a:cubicBezTo>
                  <a:cubicBezTo>
                    <a:pt x="338" y="62"/>
                    <a:pt x="333" y="57"/>
                    <a:pt x="331" y="54"/>
                  </a:cubicBezTo>
                  <a:cubicBezTo>
                    <a:pt x="324" y="51"/>
                    <a:pt x="321" y="43"/>
                    <a:pt x="314" y="42"/>
                  </a:cubicBezTo>
                  <a:cubicBezTo>
                    <a:pt x="308" y="38"/>
                    <a:pt x="315" y="40"/>
                    <a:pt x="315" y="39"/>
                  </a:cubicBezTo>
                  <a:cubicBezTo>
                    <a:pt x="310" y="34"/>
                    <a:pt x="311" y="39"/>
                    <a:pt x="309" y="38"/>
                  </a:cubicBezTo>
                  <a:cubicBezTo>
                    <a:pt x="299" y="34"/>
                    <a:pt x="301" y="29"/>
                    <a:pt x="294" y="26"/>
                  </a:cubicBezTo>
                  <a:cubicBezTo>
                    <a:pt x="292" y="25"/>
                    <a:pt x="289" y="25"/>
                    <a:pt x="286" y="24"/>
                  </a:cubicBezTo>
                  <a:cubicBezTo>
                    <a:pt x="288" y="23"/>
                    <a:pt x="286" y="20"/>
                    <a:pt x="283" y="19"/>
                  </a:cubicBezTo>
                  <a:cubicBezTo>
                    <a:pt x="284" y="21"/>
                    <a:pt x="286" y="21"/>
                    <a:pt x="286" y="24"/>
                  </a:cubicBezTo>
                  <a:cubicBezTo>
                    <a:pt x="283" y="23"/>
                    <a:pt x="281" y="22"/>
                    <a:pt x="279" y="21"/>
                  </a:cubicBezTo>
                  <a:cubicBezTo>
                    <a:pt x="279" y="21"/>
                    <a:pt x="279" y="20"/>
                    <a:pt x="278" y="19"/>
                  </a:cubicBezTo>
                  <a:cubicBezTo>
                    <a:pt x="278" y="20"/>
                    <a:pt x="278" y="20"/>
                    <a:pt x="278" y="20"/>
                  </a:cubicBezTo>
                  <a:cubicBezTo>
                    <a:pt x="276" y="20"/>
                    <a:pt x="275" y="19"/>
                    <a:pt x="274" y="19"/>
                  </a:cubicBezTo>
                  <a:cubicBezTo>
                    <a:pt x="275" y="18"/>
                    <a:pt x="272" y="17"/>
                    <a:pt x="273" y="19"/>
                  </a:cubicBezTo>
                  <a:cubicBezTo>
                    <a:pt x="269" y="17"/>
                    <a:pt x="266" y="16"/>
                    <a:pt x="263" y="15"/>
                  </a:cubicBezTo>
                  <a:cubicBezTo>
                    <a:pt x="264" y="14"/>
                    <a:pt x="263" y="13"/>
                    <a:pt x="263" y="11"/>
                  </a:cubicBezTo>
                  <a:cubicBezTo>
                    <a:pt x="255" y="14"/>
                    <a:pt x="258" y="13"/>
                    <a:pt x="250" y="13"/>
                  </a:cubicBezTo>
                  <a:cubicBezTo>
                    <a:pt x="252" y="14"/>
                    <a:pt x="254" y="16"/>
                    <a:pt x="256" y="17"/>
                  </a:cubicBezTo>
                  <a:cubicBezTo>
                    <a:pt x="250" y="16"/>
                    <a:pt x="245" y="18"/>
                    <a:pt x="241" y="14"/>
                  </a:cubicBezTo>
                  <a:cubicBezTo>
                    <a:pt x="245" y="18"/>
                    <a:pt x="239" y="17"/>
                    <a:pt x="234" y="17"/>
                  </a:cubicBezTo>
                  <a:cubicBezTo>
                    <a:pt x="234" y="16"/>
                    <a:pt x="233" y="16"/>
                    <a:pt x="233" y="17"/>
                  </a:cubicBezTo>
                  <a:cubicBezTo>
                    <a:pt x="231" y="17"/>
                    <a:pt x="229" y="17"/>
                    <a:pt x="228" y="17"/>
                  </a:cubicBezTo>
                  <a:cubicBezTo>
                    <a:pt x="228" y="17"/>
                    <a:pt x="227" y="16"/>
                    <a:pt x="226" y="16"/>
                  </a:cubicBezTo>
                  <a:cubicBezTo>
                    <a:pt x="226" y="16"/>
                    <a:pt x="226" y="16"/>
                    <a:pt x="226" y="16"/>
                  </a:cubicBezTo>
                  <a:cubicBezTo>
                    <a:pt x="226" y="16"/>
                    <a:pt x="225" y="16"/>
                    <a:pt x="225" y="16"/>
                  </a:cubicBezTo>
                  <a:cubicBezTo>
                    <a:pt x="225" y="16"/>
                    <a:pt x="225" y="16"/>
                    <a:pt x="225" y="16"/>
                  </a:cubicBezTo>
                  <a:cubicBezTo>
                    <a:pt x="222" y="16"/>
                    <a:pt x="220" y="16"/>
                    <a:pt x="218" y="16"/>
                  </a:cubicBezTo>
                  <a:cubicBezTo>
                    <a:pt x="218" y="16"/>
                    <a:pt x="218" y="16"/>
                    <a:pt x="218" y="16"/>
                  </a:cubicBezTo>
                  <a:cubicBezTo>
                    <a:pt x="218" y="16"/>
                    <a:pt x="218" y="16"/>
                    <a:pt x="218" y="16"/>
                  </a:cubicBezTo>
                  <a:cubicBezTo>
                    <a:pt x="217" y="16"/>
                    <a:pt x="216" y="15"/>
                    <a:pt x="215" y="15"/>
                  </a:cubicBezTo>
                  <a:cubicBezTo>
                    <a:pt x="216" y="14"/>
                    <a:pt x="216" y="14"/>
                    <a:pt x="216" y="14"/>
                  </a:cubicBezTo>
                  <a:cubicBezTo>
                    <a:pt x="213" y="14"/>
                    <a:pt x="210" y="14"/>
                    <a:pt x="208" y="14"/>
                  </a:cubicBezTo>
                  <a:cubicBezTo>
                    <a:pt x="209" y="10"/>
                    <a:pt x="209" y="10"/>
                    <a:pt x="209" y="10"/>
                  </a:cubicBezTo>
                  <a:cubicBezTo>
                    <a:pt x="203" y="8"/>
                    <a:pt x="197" y="11"/>
                    <a:pt x="199" y="12"/>
                  </a:cubicBezTo>
                  <a:cubicBezTo>
                    <a:pt x="193" y="11"/>
                    <a:pt x="196" y="11"/>
                    <a:pt x="195" y="9"/>
                  </a:cubicBezTo>
                  <a:cubicBezTo>
                    <a:pt x="199" y="8"/>
                    <a:pt x="206" y="4"/>
                    <a:pt x="208" y="7"/>
                  </a:cubicBezTo>
                  <a:cubicBezTo>
                    <a:pt x="207" y="7"/>
                    <a:pt x="206" y="7"/>
                    <a:pt x="206" y="8"/>
                  </a:cubicBezTo>
                  <a:cubicBezTo>
                    <a:pt x="221" y="10"/>
                    <a:pt x="211" y="3"/>
                    <a:pt x="219" y="2"/>
                  </a:cubicBezTo>
                  <a:cubicBezTo>
                    <a:pt x="215" y="2"/>
                    <a:pt x="212" y="0"/>
                    <a:pt x="207" y="1"/>
                  </a:cubicBezTo>
                  <a:cubicBezTo>
                    <a:pt x="205" y="1"/>
                    <a:pt x="197" y="2"/>
                    <a:pt x="193" y="4"/>
                  </a:cubicBezTo>
                  <a:cubicBezTo>
                    <a:pt x="199" y="2"/>
                    <a:pt x="202" y="4"/>
                    <a:pt x="206" y="5"/>
                  </a:cubicBezTo>
                  <a:cubicBezTo>
                    <a:pt x="202" y="5"/>
                    <a:pt x="202" y="7"/>
                    <a:pt x="198" y="6"/>
                  </a:cubicBezTo>
                  <a:cubicBezTo>
                    <a:pt x="199" y="5"/>
                    <a:pt x="199" y="5"/>
                    <a:pt x="199" y="5"/>
                  </a:cubicBezTo>
                  <a:cubicBezTo>
                    <a:pt x="195" y="7"/>
                    <a:pt x="195" y="7"/>
                    <a:pt x="195" y="7"/>
                  </a:cubicBezTo>
                  <a:cubicBezTo>
                    <a:pt x="195" y="4"/>
                    <a:pt x="184" y="6"/>
                    <a:pt x="190" y="3"/>
                  </a:cubicBezTo>
                  <a:cubicBezTo>
                    <a:pt x="185" y="4"/>
                    <a:pt x="189" y="5"/>
                    <a:pt x="184" y="7"/>
                  </a:cubicBezTo>
                  <a:cubicBezTo>
                    <a:pt x="187" y="7"/>
                    <a:pt x="190" y="7"/>
                    <a:pt x="194" y="7"/>
                  </a:cubicBezTo>
                  <a:cubicBezTo>
                    <a:pt x="193" y="9"/>
                    <a:pt x="193" y="9"/>
                    <a:pt x="193" y="9"/>
                  </a:cubicBezTo>
                  <a:cubicBezTo>
                    <a:pt x="190" y="11"/>
                    <a:pt x="189" y="9"/>
                    <a:pt x="185" y="10"/>
                  </a:cubicBezTo>
                  <a:cubicBezTo>
                    <a:pt x="186" y="13"/>
                    <a:pt x="186" y="13"/>
                    <a:pt x="186" y="13"/>
                  </a:cubicBezTo>
                  <a:cubicBezTo>
                    <a:pt x="184" y="12"/>
                    <a:pt x="181" y="12"/>
                    <a:pt x="179" y="11"/>
                  </a:cubicBezTo>
                  <a:cubicBezTo>
                    <a:pt x="180" y="13"/>
                    <a:pt x="175" y="13"/>
                    <a:pt x="173" y="13"/>
                  </a:cubicBezTo>
                  <a:cubicBezTo>
                    <a:pt x="169" y="13"/>
                    <a:pt x="171" y="8"/>
                    <a:pt x="165" y="12"/>
                  </a:cubicBezTo>
                  <a:cubicBezTo>
                    <a:pt x="165" y="12"/>
                    <a:pt x="165" y="12"/>
                    <a:pt x="165" y="12"/>
                  </a:cubicBezTo>
                  <a:cubicBezTo>
                    <a:pt x="162" y="14"/>
                    <a:pt x="160" y="15"/>
                    <a:pt x="155" y="16"/>
                  </a:cubicBezTo>
                  <a:cubicBezTo>
                    <a:pt x="155" y="15"/>
                    <a:pt x="156" y="14"/>
                    <a:pt x="157" y="14"/>
                  </a:cubicBezTo>
                  <a:cubicBezTo>
                    <a:pt x="149" y="14"/>
                    <a:pt x="139" y="22"/>
                    <a:pt x="135" y="20"/>
                  </a:cubicBezTo>
                  <a:cubicBezTo>
                    <a:pt x="134" y="17"/>
                    <a:pt x="138" y="17"/>
                    <a:pt x="137" y="15"/>
                  </a:cubicBezTo>
                  <a:cubicBezTo>
                    <a:pt x="149" y="14"/>
                    <a:pt x="144" y="8"/>
                    <a:pt x="158" y="7"/>
                  </a:cubicBezTo>
                  <a:cubicBezTo>
                    <a:pt x="160" y="12"/>
                    <a:pt x="169" y="1"/>
                    <a:pt x="172" y="6"/>
                  </a:cubicBezTo>
                  <a:cubicBezTo>
                    <a:pt x="167" y="6"/>
                    <a:pt x="161" y="11"/>
                    <a:pt x="162" y="11"/>
                  </a:cubicBezTo>
                  <a:cubicBezTo>
                    <a:pt x="166" y="10"/>
                    <a:pt x="173" y="9"/>
                    <a:pt x="177" y="9"/>
                  </a:cubicBezTo>
                  <a:cubicBezTo>
                    <a:pt x="173" y="7"/>
                    <a:pt x="174" y="4"/>
                    <a:pt x="176" y="2"/>
                  </a:cubicBezTo>
                  <a:cubicBezTo>
                    <a:pt x="168" y="5"/>
                    <a:pt x="153" y="4"/>
                    <a:pt x="141" y="7"/>
                  </a:cubicBezTo>
                  <a:cubicBezTo>
                    <a:pt x="143" y="10"/>
                    <a:pt x="143" y="10"/>
                    <a:pt x="143" y="10"/>
                  </a:cubicBezTo>
                  <a:cubicBezTo>
                    <a:pt x="135" y="16"/>
                    <a:pt x="143" y="7"/>
                    <a:pt x="136" y="9"/>
                  </a:cubicBezTo>
                  <a:cubicBezTo>
                    <a:pt x="134" y="13"/>
                    <a:pt x="134" y="13"/>
                    <a:pt x="134" y="13"/>
                  </a:cubicBezTo>
                  <a:cubicBezTo>
                    <a:pt x="133" y="13"/>
                    <a:pt x="133" y="13"/>
                    <a:pt x="133" y="13"/>
                  </a:cubicBezTo>
                  <a:cubicBezTo>
                    <a:pt x="129" y="18"/>
                    <a:pt x="129" y="18"/>
                    <a:pt x="129" y="18"/>
                  </a:cubicBezTo>
                  <a:cubicBezTo>
                    <a:pt x="132" y="16"/>
                    <a:pt x="130" y="14"/>
                    <a:pt x="134" y="14"/>
                  </a:cubicBezTo>
                  <a:cubicBezTo>
                    <a:pt x="139" y="14"/>
                    <a:pt x="135" y="16"/>
                    <a:pt x="135" y="19"/>
                  </a:cubicBezTo>
                  <a:cubicBezTo>
                    <a:pt x="132" y="19"/>
                    <a:pt x="124" y="23"/>
                    <a:pt x="128" y="19"/>
                  </a:cubicBezTo>
                  <a:cubicBezTo>
                    <a:pt x="125" y="21"/>
                    <a:pt x="123" y="23"/>
                    <a:pt x="120" y="26"/>
                  </a:cubicBezTo>
                  <a:cubicBezTo>
                    <a:pt x="120" y="25"/>
                    <a:pt x="121" y="23"/>
                    <a:pt x="122" y="22"/>
                  </a:cubicBezTo>
                  <a:cubicBezTo>
                    <a:pt x="120" y="24"/>
                    <a:pt x="118" y="25"/>
                    <a:pt x="116" y="26"/>
                  </a:cubicBezTo>
                  <a:cubicBezTo>
                    <a:pt x="116" y="26"/>
                    <a:pt x="116" y="26"/>
                    <a:pt x="116" y="26"/>
                  </a:cubicBezTo>
                  <a:cubicBezTo>
                    <a:pt x="111" y="30"/>
                    <a:pt x="104" y="34"/>
                    <a:pt x="101" y="39"/>
                  </a:cubicBezTo>
                  <a:cubicBezTo>
                    <a:pt x="111" y="35"/>
                    <a:pt x="99" y="44"/>
                    <a:pt x="100" y="45"/>
                  </a:cubicBezTo>
                  <a:cubicBezTo>
                    <a:pt x="97" y="46"/>
                    <a:pt x="93" y="42"/>
                    <a:pt x="98" y="36"/>
                  </a:cubicBezTo>
                  <a:cubicBezTo>
                    <a:pt x="101" y="36"/>
                    <a:pt x="104" y="31"/>
                    <a:pt x="108" y="29"/>
                  </a:cubicBezTo>
                  <a:cubicBezTo>
                    <a:pt x="102" y="31"/>
                    <a:pt x="102" y="33"/>
                    <a:pt x="99" y="35"/>
                  </a:cubicBezTo>
                  <a:cubicBezTo>
                    <a:pt x="100" y="32"/>
                    <a:pt x="93" y="37"/>
                    <a:pt x="92" y="36"/>
                  </a:cubicBezTo>
                  <a:cubicBezTo>
                    <a:pt x="92" y="34"/>
                    <a:pt x="92" y="31"/>
                    <a:pt x="97" y="29"/>
                  </a:cubicBezTo>
                  <a:cubicBezTo>
                    <a:pt x="104" y="25"/>
                    <a:pt x="100" y="31"/>
                    <a:pt x="101" y="30"/>
                  </a:cubicBezTo>
                  <a:cubicBezTo>
                    <a:pt x="105" y="31"/>
                    <a:pt x="110" y="24"/>
                    <a:pt x="115" y="22"/>
                  </a:cubicBezTo>
                  <a:cubicBezTo>
                    <a:pt x="116" y="22"/>
                    <a:pt x="115" y="23"/>
                    <a:pt x="114" y="24"/>
                  </a:cubicBezTo>
                  <a:cubicBezTo>
                    <a:pt x="117" y="22"/>
                    <a:pt x="125" y="18"/>
                    <a:pt x="125" y="16"/>
                  </a:cubicBezTo>
                  <a:cubicBezTo>
                    <a:pt x="122" y="18"/>
                    <a:pt x="119" y="20"/>
                    <a:pt x="116" y="22"/>
                  </a:cubicBezTo>
                  <a:cubicBezTo>
                    <a:pt x="114" y="22"/>
                    <a:pt x="118" y="19"/>
                    <a:pt x="115" y="19"/>
                  </a:cubicBezTo>
                  <a:cubicBezTo>
                    <a:pt x="113" y="20"/>
                    <a:pt x="111" y="22"/>
                    <a:pt x="108" y="23"/>
                  </a:cubicBezTo>
                  <a:cubicBezTo>
                    <a:pt x="108" y="22"/>
                    <a:pt x="108" y="22"/>
                    <a:pt x="108" y="22"/>
                  </a:cubicBezTo>
                  <a:cubicBezTo>
                    <a:pt x="101" y="23"/>
                    <a:pt x="93" y="29"/>
                    <a:pt x="88" y="34"/>
                  </a:cubicBezTo>
                  <a:cubicBezTo>
                    <a:pt x="89" y="39"/>
                    <a:pt x="88" y="44"/>
                    <a:pt x="89" y="50"/>
                  </a:cubicBezTo>
                  <a:cubicBezTo>
                    <a:pt x="86" y="52"/>
                    <a:pt x="83" y="55"/>
                    <a:pt x="79" y="58"/>
                  </a:cubicBezTo>
                  <a:cubicBezTo>
                    <a:pt x="79" y="57"/>
                    <a:pt x="79" y="57"/>
                    <a:pt x="78" y="57"/>
                  </a:cubicBezTo>
                  <a:cubicBezTo>
                    <a:pt x="78" y="57"/>
                    <a:pt x="79" y="58"/>
                    <a:pt x="79" y="58"/>
                  </a:cubicBezTo>
                  <a:cubicBezTo>
                    <a:pt x="74" y="62"/>
                    <a:pt x="70" y="66"/>
                    <a:pt x="65" y="70"/>
                  </a:cubicBezTo>
                  <a:cubicBezTo>
                    <a:pt x="66" y="71"/>
                    <a:pt x="67" y="72"/>
                    <a:pt x="67" y="73"/>
                  </a:cubicBezTo>
                  <a:cubicBezTo>
                    <a:pt x="64" y="74"/>
                    <a:pt x="61" y="79"/>
                    <a:pt x="59" y="77"/>
                  </a:cubicBezTo>
                  <a:cubicBezTo>
                    <a:pt x="59" y="81"/>
                    <a:pt x="55" y="90"/>
                    <a:pt x="58" y="90"/>
                  </a:cubicBezTo>
                  <a:cubicBezTo>
                    <a:pt x="58" y="91"/>
                    <a:pt x="58" y="91"/>
                    <a:pt x="58" y="91"/>
                  </a:cubicBezTo>
                  <a:cubicBezTo>
                    <a:pt x="53" y="92"/>
                    <a:pt x="48" y="96"/>
                    <a:pt x="42" y="105"/>
                  </a:cubicBezTo>
                  <a:cubicBezTo>
                    <a:pt x="41" y="107"/>
                    <a:pt x="43" y="108"/>
                    <a:pt x="45" y="108"/>
                  </a:cubicBezTo>
                  <a:cubicBezTo>
                    <a:pt x="43" y="110"/>
                    <a:pt x="42" y="112"/>
                    <a:pt x="41" y="113"/>
                  </a:cubicBezTo>
                  <a:cubicBezTo>
                    <a:pt x="40" y="111"/>
                    <a:pt x="39" y="110"/>
                    <a:pt x="41" y="107"/>
                  </a:cubicBezTo>
                  <a:cubicBezTo>
                    <a:pt x="38" y="112"/>
                    <a:pt x="35" y="116"/>
                    <a:pt x="33" y="121"/>
                  </a:cubicBezTo>
                  <a:cubicBezTo>
                    <a:pt x="32" y="120"/>
                    <a:pt x="32" y="120"/>
                    <a:pt x="32" y="120"/>
                  </a:cubicBezTo>
                  <a:cubicBezTo>
                    <a:pt x="32" y="122"/>
                    <a:pt x="32" y="124"/>
                    <a:pt x="31" y="126"/>
                  </a:cubicBezTo>
                  <a:cubicBezTo>
                    <a:pt x="32" y="123"/>
                    <a:pt x="35" y="118"/>
                    <a:pt x="37" y="120"/>
                  </a:cubicBezTo>
                  <a:cubicBezTo>
                    <a:pt x="36" y="124"/>
                    <a:pt x="35" y="126"/>
                    <a:pt x="34" y="129"/>
                  </a:cubicBezTo>
                  <a:cubicBezTo>
                    <a:pt x="34" y="129"/>
                    <a:pt x="33" y="129"/>
                    <a:pt x="33" y="130"/>
                  </a:cubicBezTo>
                  <a:cubicBezTo>
                    <a:pt x="33" y="130"/>
                    <a:pt x="33" y="130"/>
                    <a:pt x="33" y="130"/>
                  </a:cubicBezTo>
                  <a:cubicBezTo>
                    <a:pt x="33" y="132"/>
                    <a:pt x="32" y="133"/>
                    <a:pt x="32" y="135"/>
                  </a:cubicBezTo>
                  <a:cubicBezTo>
                    <a:pt x="32" y="136"/>
                    <a:pt x="32" y="137"/>
                    <a:pt x="32" y="137"/>
                  </a:cubicBezTo>
                  <a:cubicBezTo>
                    <a:pt x="28" y="136"/>
                    <a:pt x="27" y="137"/>
                    <a:pt x="25" y="135"/>
                  </a:cubicBezTo>
                  <a:cubicBezTo>
                    <a:pt x="25" y="134"/>
                    <a:pt x="25" y="134"/>
                    <a:pt x="26" y="134"/>
                  </a:cubicBezTo>
                  <a:cubicBezTo>
                    <a:pt x="25" y="133"/>
                    <a:pt x="25" y="132"/>
                    <a:pt x="24" y="131"/>
                  </a:cubicBezTo>
                  <a:cubicBezTo>
                    <a:pt x="25" y="131"/>
                    <a:pt x="25" y="131"/>
                    <a:pt x="26" y="131"/>
                  </a:cubicBezTo>
                  <a:cubicBezTo>
                    <a:pt x="26" y="131"/>
                    <a:pt x="26" y="130"/>
                    <a:pt x="26" y="130"/>
                  </a:cubicBezTo>
                  <a:cubicBezTo>
                    <a:pt x="25" y="130"/>
                    <a:pt x="25" y="130"/>
                    <a:pt x="24" y="130"/>
                  </a:cubicBezTo>
                  <a:cubicBezTo>
                    <a:pt x="24" y="127"/>
                    <a:pt x="24" y="124"/>
                    <a:pt x="24" y="121"/>
                  </a:cubicBezTo>
                  <a:cubicBezTo>
                    <a:pt x="18" y="134"/>
                    <a:pt x="20" y="131"/>
                    <a:pt x="16" y="143"/>
                  </a:cubicBezTo>
                  <a:cubicBezTo>
                    <a:pt x="13" y="143"/>
                    <a:pt x="16" y="131"/>
                    <a:pt x="14" y="133"/>
                  </a:cubicBezTo>
                  <a:cubicBezTo>
                    <a:pt x="16" y="129"/>
                    <a:pt x="17" y="126"/>
                    <a:pt x="19" y="122"/>
                  </a:cubicBezTo>
                  <a:cubicBezTo>
                    <a:pt x="19" y="124"/>
                    <a:pt x="19" y="125"/>
                    <a:pt x="19" y="126"/>
                  </a:cubicBezTo>
                  <a:cubicBezTo>
                    <a:pt x="20" y="117"/>
                    <a:pt x="24" y="115"/>
                    <a:pt x="24" y="109"/>
                  </a:cubicBezTo>
                  <a:cubicBezTo>
                    <a:pt x="25" y="108"/>
                    <a:pt x="25" y="108"/>
                    <a:pt x="25" y="109"/>
                  </a:cubicBezTo>
                  <a:cubicBezTo>
                    <a:pt x="25" y="109"/>
                    <a:pt x="25" y="109"/>
                    <a:pt x="25" y="108"/>
                  </a:cubicBezTo>
                  <a:cubicBezTo>
                    <a:pt x="25" y="109"/>
                    <a:pt x="25" y="109"/>
                    <a:pt x="25" y="109"/>
                  </a:cubicBezTo>
                  <a:cubicBezTo>
                    <a:pt x="25" y="111"/>
                    <a:pt x="24" y="114"/>
                    <a:pt x="25" y="111"/>
                  </a:cubicBezTo>
                  <a:cubicBezTo>
                    <a:pt x="24" y="115"/>
                    <a:pt x="26" y="119"/>
                    <a:pt x="27" y="122"/>
                  </a:cubicBezTo>
                  <a:cubicBezTo>
                    <a:pt x="31" y="115"/>
                    <a:pt x="27" y="115"/>
                    <a:pt x="28" y="111"/>
                  </a:cubicBezTo>
                  <a:cubicBezTo>
                    <a:pt x="28" y="111"/>
                    <a:pt x="28" y="111"/>
                    <a:pt x="28" y="111"/>
                  </a:cubicBezTo>
                  <a:cubicBezTo>
                    <a:pt x="28" y="110"/>
                    <a:pt x="28" y="109"/>
                    <a:pt x="28" y="108"/>
                  </a:cubicBezTo>
                  <a:cubicBezTo>
                    <a:pt x="33" y="104"/>
                    <a:pt x="33" y="104"/>
                    <a:pt x="33" y="104"/>
                  </a:cubicBezTo>
                  <a:cubicBezTo>
                    <a:pt x="34" y="100"/>
                    <a:pt x="31" y="104"/>
                    <a:pt x="30" y="104"/>
                  </a:cubicBezTo>
                  <a:cubicBezTo>
                    <a:pt x="32" y="100"/>
                    <a:pt x="34" y="99"/>
                    <a:pt x="36" y="97"/>
                  </a:cubicBezTo>
                  <a:cubicBezTo>
                    <a:pt x="36" y="97"/>
                    <a:pt x="36" y="98"/>
                    <a:pt x="36" y="99"/>
                  </a:cubicBezTo>
                  <a:cubicBezTo>
                    <a:pt x="37" y="98"/>
                    <a:pt x="38" y="97"/>
                    <a:pt x="38" y="95"/>
                  </a:cubicBezTo>
                  <a:cubicBezTo>
                    <a:pt x="39" y="95"/>
                    <a:pt x="40" y="95"/>
                    <a:pt x="41" y="96"/>
                  </a:cubicBezTo>
                  <a:cubicBezTo>
                    <a:pt x="41" y="96"/>
                    <a:pt x="41" y="96"/>
                    <a:pt x="41" y="96"/>
                  </a:cubicBezTo>
                  <a:cubicBezTo>
                    <a:pt x="41" y="96"/>
                    <a:pt x="43" y="96"/>
                    <a:pt x="42" y="94"/>
                  </a:cubicBezTo>
                  <a:cubicBezTo>
                    <a:pt x="41" y="95"/>
                    <a:pt x="41" y="95"/>
                    <a:pt x="41" y="95"/>
                  </a:cubicBezTo>
                  <a:cubicBezTo>
                    <a:pt x="41" y="95"/>
                    <a:pt x="41" y="94"/>
                    <a:pt x="40" y="93"/>
                  </a:cubicBezTo>
                  <a:cubicBezTo>
                    <a:pt x="41" y="93"/>
                    <a:pt x="41" y="92"/>
                    <a:pt x="40" y="91"/>
                  </a:cubicBezTo>
                  <a:cubicBezTo>
                    <a:pt x="40" y="92"/>
                    <a:pt x="39" y="93"/>
                    <a:pt x="39" y="93"/>
                  </a:cubicBezTo>
                  <a:cubicBezTo>
                    <a:pt x="39" y="93"/>
                    <a:pt x="39" y="93"/>
                    <a:pt x="38" y="94"/>
                  </a:cubicBezTo>
                  <a:cubicBezTo>
                    <a:pt x="36" y="94"/>
                    <a:pt x="38" y="97"/>
                    <a:pt x="36" y="96"/>
                  </a:cubicBezTo>
                  <a:cubicBezTo>
                    <a:pt x="36" y="96"/>
                    <a:pt x="36" y="96"/>
                    <a:pt x="36" y="96"/>
                  </a:cubicBezTo>
                  <a:cubicBezTo>
                    <a:pt x="35" y="97"/>
                    <a:pt x="33" y="98"/>
                    <a:pt x="33" y="97"/>
                  </a:cubicBezTo>
                  <a:cubicBezTo>
                    <a:pt x="37" y="94"/>
                    <a:pt x="39" y="88"/>
                    <a:pt x="45" y="86"/>
                  </a:cubicBezTo>
                  <a:cubicBezTo>
                    <a:pt x="42" y="88"/>
                    <a:pt x="43" y="81"/>
                    <a:pt x="44" y="79"/>
                  </a:cubicBezTo>
                  <a:cubicBezTo>
                    <a:pt x="41" y="81"/>
                    <a:pt x="38" y="83"/>
                    <a:pt x="35" y="85"/>
                  </a:cubicBezTo>
                  <a:cubicBezTo>
                    <a:pt x="29" y="97"/>
                    <a:pt x="23" y="104"/>
                    <a:pt x="19" y="118"/>
                  </a:cubicBezTo>
                  <a:cubicBezTo>
                    <a:pt x="18" y="117"/>
                    <a:pt x="18" y="117"/>
                    <a:pt x="18" y="117"/>
                  </a:cubicBezTo>
                  <a:cubicBezTo>
                    <a:pt x="6" y="135"/>
                    <a:pt x="15" y="137"/>
                    <a:pt x="14" y="150"/>
                  </a:cubicBezTo>
                  <a:cubicBezTo>
                    <a:pt x="13" y="150"/>
                    <a:pt x="13" y="152"/>
                    <a:pt x="13" y="152"/>
                  </a:cubicBezTo>
                  <a:cubicBezTo>
                    <a:pt x="13" y="153"/>
                    <a:pt x="13" y="153"/>
                    <a:pt x="13" y="154"/>
                  </a:cubicBezTo>
                  <a:cubicBezTo>
                    <a:pt x="13" y="153"/>
                    <a:pt x="12" y="153"/>
                    <a:pt x="12" y="152"/>
                  </a:cubicBezTo>
                  <a:cubicBezTo>
                    <a:pt x="10" y="153"/>
                    <a:pt x="13" y="154"/>
                    <a:pt x="12" y="155"/>
                  </a:cubicBezTo>
                  <a:cubicBezTo>
                    <a:pt x="13" y="155"/>
                    <a:pt x="13" y="155"/>
                    <a:pt x="13" y="155"/>
                  </a:cubicBezTo>
                  <a:cubicBezTo>
                    <a:pt x="13" y="155"/>
                    <a:pt x="13" y="156"/>
                    <a:pt x="13" y="156"/>
                  </a:cubicBezTo>
                  <a:cubicBezTo>
                    <a:pt x="9" y="156"/>
                    <a:pt x="12" y="165"/>
                    <a:pt x="8" y="163"/>
                  </a:cubicBezTo>
                  <a:cubicBezTo>
                    <a:pt x="10" y="158"/>
                    <a:pt x="8" y="158"/>
                    <a:pt x="6" y="160"/>
                  </a:cubicBezTo>
                  <a:cubicBezTo>
                    <a:pt x="7" y="164"/>
                    <a:pt x="9" y="166"/>
                    <a:pt x="7" y="172"/>
                  </a:cubicBezTo>
                  <a:cubicBezTo>
                    <a:pt x="5" y="170"/>
                    <a:pt x="3" y="175"/>
                    <a:pt x="3" y="169"/>
                  </a:cubicBezTo>
                  <a:cubicBezTo>
                    <a:pt x="1" y="178"/>
                    <a:pt x="1" y="183"/>
                    <a:pt x="4" y="188"/>
                  </a:cubicBezTo>
                  <a:cubicBezTo>
                    <a:pt x="7" y="202"/>
                    <a:pt x="0" y="192"/>
                    <a:pt x="2" y="207"/>
                  </a:cubicBezTo>
                  <a:cubicBezTo>
                    <a:pt x="0" y="204"/>
                    <a:pt x="0" y="204"/>
                    <a:pt x="0" y="204"/>
                  </a:cubicBezTo>
                  <a:cubicBezTo>
                    <a:pt x="1" y="208"/>
                    <a:pt x="1" y="211"/>
                    <a:pt x="2" y="214"/>
                  </a:cubicBezTo>
                  <a:cubicBezTo>
                    <a:pt x="3" y="211"/>
                    <a:pt x="3" y="211"/>
                    <a:pt x="3" y="211"/>
                  </a:cubicBezTo>
                  <a:cubicBezTo>
                    <a:pt x="4" y="214"/>
                    <a:pt x="5" y="218"/>
                    <a:pt x="6" y="221"/>
                  </a:cubicBezTo>
                  <a:cubicBezTo>
                    <a:pt x="9" y="227"/>
                    <a:pt x="8" y="218"/>
                    <a:pt x="10" y="219"/>
                  </a:cubicBezTo>
                  <a:cubicBezTo>
                    <a:pt x="7" y="217"/>
                    <a:pt x="7" y="217"/>
                    <a:pt x="7" y="217"/>
                  </a:cubicBezTo>
                  <a:cubicBezTo>
                    <a:pt x="7" y="213"/>
                    <a:pt x="4" y="207"/>
                    <a:pt x="6" y="206"/>
                  </a:cubicBezTo>
                  <a:cubicBezTo>
                    <a:pt x="7" y="213"/>
                    <a:pt x="9" y="211"/>
                    <a:pt x="10" y="213"/>
                  </a:cubicBezTo>
                  <a:cubicBezTo>
                    <a:pt x="9" y="207"/>
                    <a:pt x="9" y="207"/>
                    <a:pt x="9" y="207"/>
                  </a:cubicBezTo>
                  <a:cubicBezTo>
                    <a:pt x="11" y="205"/>
                    <a:pt x="11" y="205"/>
                    <a:pt x="11" y="205"/>
                  </a:cubicBezTo>
                  <a:cubicBezTo>
                    <a:pt x="10" y="198"/>
                    <a:pt x="11" y="193"/>
                    <a:pt x="9" y="189"/>
                  </a:cubicBezTo>
                  <a:cubicBezTo>
                    <a:pt x="8" y="192"/>
                    <a:pt x="11" y="194"/>
                    <a:pt x="9" y="196"/>
                  </a:cubicBezTo>
                  <a:cubicBezTo>
                    <a:pt x="6" y="193"/>
                    <a:pt x="6" y="185"/>
                    <a:pt x="5" y="177"/>
                  </a:cubicBezTo>
                  <a:cubicBezTo>
                    <a:pt x="6" y="176"/>
                    <a:pt x="7" y="174"/>
                    <a:pt x="7" y="175"/>
                  </a:cubicBezTo>
                  <a:cubicBezTo>
                    <a:pt x="8" y="175"/>
                    <a:pt x="7" y="177"/>
                    <a:pt x="7" y="177"/>
                  </a:cubicBezTo>
                  <a:cubicBezTo>
                    <a:pt x="9" y="177"/>
                    <a:pt x="9" y="181"/>
                    <a:pt x="11" y="174"/>
                  </a:cubicBezTo>
                  <a:cubicBezTo>
                    <a:pt x="13" y="177"/>
                    <a:pt x="16" y="183"/>
                    <a:pt x="17" y="183"/>
                  </a:cubicBezTo>
                  <a:cubicBezTo>
                    <a:pt x="17" y="183"/>
                    <a:pt x="17" y="184"/>
                    <a:pt x="17" y="184"/>
                  </a:cubicBezTo>
                  <a:cubicBezTo>
                    <a:pt x="17" y="186"/>
                    <a:pt x="17" y="189"/>
                    <a:pt x="17" y="191"/>
                  </a:cubicBezTo>
                  <a:cubicBezTo>
                    <a:pt x="17" y="191"/>
                    <a:pt x="17" y="191"/>
                    <a:pt x="17" y="191"/>
                  </a:cubicBezTo>
                  <a:cubicBezTo>
                    <a:pt x="17" y="191"/>
                    <a:pt x="17" y="192"/>
                    <a:pt x="17" y="192"/>
                  </a:cubicBezTo>
                  <a:cubicBezTo>
                    <a:pt x="17" y="192"/>
                    <a:pt x="17" y="192"/>
                    <a:pt x="17" y="192"/>
                  </a:cubicBezTo>
                  <a:cubicBezTo>
                    <a:pt x="17" y="194"/>
                    <a:pt x="17" y="195"/>
                    <a:pt x="16" y="196"/>
                  </a:cubicBezTo>
                  <a:cubicBezTo>
                    <a:pt x="16" y="196"/>
                    <a:pt x="16" y="196"/>
                    <a:pt x="16" y="196"/>
                  </a:cubicBezTo>
                  <a:cubicBezTo>
                    <a:pt x="16" y="196"/>
                    <a:pt x="16" y="195"/>
                    <a:pt x="16" y="195"/>
                  </a:cubicBezTo>
                  <a:cubicBezTo>
                    <a:pt x="17" y="195"/>
                    <a:pt x="17" y="195"/>
                    <a:pt x="16" y="194"/>
                  </a:cubicBezTo>
                  <a:cubicBezTo>
                    <a:pt x="16" y="193"/>
                    <a:pt x="16" y="192"/>
                    <a:pt x="16" y="191"/>
                  </a:cubicBezTo>
                  <a:cubicBezTo>
                    <a:pt x="16" y="192"/>
                    <a:pt x="16" y="193"/>
                    <a:pt x="16" y="194"/>
                  </a:cubicBezTo>
                  <a:cubicBezTo>
                    <a:pt x="16" y="194"/>
                    <a:pt x="16" y="194"/>
                    <a:pt x="16" y="194"/>
                  </a:cubicBezTo>
                  <a:cubicBezTo>
                    <a:pt x="16" y="192"/>
                    <a:pt x="15" y="190"/>
                    <a:pt x="15" y="187"/>
                  </a:cubicBezTo>
                  <a:cubicBezTo>
                    <a:pt x="15" y="188"/>
                    <a:pt x="15" y="191"/>
                    <a:pt x="15" y="193"/>
                  </a:cubicBezTo>
                  <a:cubicBezTo>
                    <a:pt x="15" y="193"/>
                    <a:pt x="14" y="193"/>
                    <a:pt x="14" y="193"/>
                  </a:cubicBezTo>
                  <a:cubicBezTo>
                    <a:pt x="14" y="194"/>
                    <a:pt x="15" y="194"/>
                    <a:pt x="15" y="195"/>
                  </a:cubicBezTo>
                  <a:cubicBezTo>
                    <a:pt x="16" y="199"/>
                    <a:pt x="16" y="203"/>
                    <a:pt x="17" y="207"/>
                  </a:cubicBezTo>
                  <a:cubicBezTo>
                    <a:pt x="16" y="207"/>
                    <a:pt x="16" y="207"/>
                    <a:pt x="16" y="208"/>
                  </a:cubicBezTo>
                  <a:cubicBezTo>
                    <a:pt x="16" y="208"/>
                    <a:pt x="17" y="210"/>
                    <a:pt x="17" y="211"/>
                  </a:cubicBezTo>
                  <a:cubicBezTo>
                    <a:pt x="17" y="211"/>
                    <a:pt x="17" y="212"/>
                    <a:pt x="17" y="213"/>
                  </a:cubicBezTo>
                  <a:cubicBezTo>
                    <a:pt x="17" y="212"/>
                    <a:pt x="17" y="212"/>
                    <a:pt x="17" y="211"/>
                  </a:cubicBezTo>
                  <a:cubicBezTo>
                    <a:pt x="17" y="211"/>
                    <a:pt x="17" y="212"/>
                    <a:pt x="17" y="212"/>
                  </a:cubicBezTo>
                  <a:cubicBezTo>
                    <a:pt x="17" y="212"/>
                    <a:pt x="17" y="212"/>
                    <a:pt x="17" y="212"/>
                  </a:cubicBezTo>
                  <a:cubicBezTo>
                    <a:pt x="17" y="212"/>
                    <a:pt x="18" y="212"/>
                    <a:pt x="18" y="212"/>
                  </a:cubicBezTo>
                  <a:cubicBezTo>
                    <a:pt x="18" y="214"/>
                    <a:pt x="18" y="217"/>
                    <a:pt x="19" y="220"/>
                  </a:cubicBezTo>
                  <a:cubicBezTo>
                    <a:pt x="17" y="221"/>
                    <a:pt x="16" y="225"/>
                    <a:pt x="14" y="221"/>
                  </a:cubicBezTo>
                  <a:cubicBezTo>
                    <a:pt x="14" y="221"/>
                    <a:pt x="14" y="221"/>
                    <a:pt x="14" y="221"/>
                  </a:cubicBezTo>
                  <a:cubicBezTo>
                    <a:pt x="14" y="221"/>
                    <a:pt x="14" y="221"/>
                    <a:pt x="14" y="221"/>
                  </a:cubicBezTo>
                  <a:cubicBezTo>
                    <a:pt x="13" y="220"/>
                    <a:pt x="13" y="219"/>
                    <a:pt x="12" y="218"/>
                  </a:cubicBezTo>
                  <a:cubicBezTo>
                    <a:pt x="12" y="218"/>
                    <a:pt x="13" y="219"/>
                    <a:pt x="13" y="221"/>
                  </a:cubicBezTo>
                  <a:cubicBezTo>
                    <a:pt x="13" y="221"/>
                    <a:pt x="13" y="221"/>
                    <a:pt x="13" y="221"/>
                  </a:cubicBezTo>
                  <a:cubicBezTo>
                    <a:pt x="13" y="221"/>
                    <a:pt x="13" y="222"/>
                    <a:pt x="13" y="222"/>
                  </a:cubicBezTo>
                  <a:cubicBezTo>
                    <a:pt x="13" y="222"/>
                    <a:pt x="13" y="222"/>
                    <a:pt x="14" y="222"/>
                  </a:cubicBezTo>
                  <a:cubicBezTo>
                    <a:pt x="14" y="224"/>
                    <a:pt x="14" y="226"/>
                    <a:pt x="15" y="228"/>
                  </a:cubicBezTo>
                  <a:cubicBezTo>
                    <a:pt x="15" y="228"/>
                    <a:pt x="15" y="228"/>
                    <a:pt x="15" y="228"/>
                  </a:cubicBezTo>
                  <a:cubicBezTo>
                    <a:pt x="15" y="228"/>
                    <a:pt x="15" y="228"/>
                    <a:pt x="15" y="228"/>
                  </a:cubicBezTo>
                  <a:cubicBezTo>
                    <a:pt x="14" y="228"/>
                    <a:pt x="14" y="227"/>
                    <a:pt x="14" y="227"/>
                  </a:cubicBezTo>
                  <a:cubicBezTo>
                    <a:pt x="14" y="227"/>
                    <a:pt x="14" y="227"/>
                    <a:pt x="14" y="227"/>
                  </a:cubicBezTo>
                  <a:cubicBezTo>
                    <a:pt x="14" y="226"/>
                    <a:pt x="14" y="226"/>
                    <a:pt x="14" y="226"/>
                  </a:cubicBezTo>
                  <a:cubicBezTo>
                    <a:pt x="14" y="225"/>
                    <a:pt x="14" y="225"/>
                    <a:pt x="14" y="225"/>
                  </a:cubicBezTo>
                  <a:cubicBezTo>
                    <a:pt x="11" y="222"/>
                    <a:pt x="11" y="227"/>
                    <a:pt x="12" y="233"/>
                  </a:cubicBezTo>
                  <a:cubicBezTo>
                    <a:pt x="14" y="234"/>
                    <a:pt x="14" y="234"/>
                    <a:pt x="14" y="234"/>
                  </a:cubicBezTo>
                  <a:cubicBezTo>
                    <a:pt x="14" y="234"/>
                    <a:pt x="14" y="235"/>
                    <a:pt x="14" y="235"/>
                  </a:cubicBezTo>
                  <a:cubicBezTo>
                    <a:pt x="13" y="235"/>
                    <a:pt x="13" y="235"/>
                    <a:pt x="13" y="235"/>
                  </a:cubicBezTo>
                  <a:cubicBezTo>
                    <a:pt x="13" y="236"/>
                    <a:pt x="13" y="236"/>
                    <a:pt x="13" y="237"/>
                  </a:cubicBezTo>
                  <a:cubicBezTo>
                    <a:pt x="13" y="237"/>
                    <a:pt x="13" y="237"/>
                    <a:pt x="14" y="237"/>
                  </a:cubicBezTo>
                  <a:cubicBezTo>
                    <a:pt x="14" y="238"/>
                    <a:pt x="14" y="239"/>
                    <a:pt x="13" y="240"/>
                  </a:cubicBezTo>
                  <a:cubicBezTo>
                    <a:pt x="13" y="240"/>
                    <a:pt x="13" y="239"/>
                    <a:pt x="13" y="239"/>
                  </a:cubicBezTo>
                  <a:cubicBezTo>
                    <a:pt x="13" y="240"/>
                    <a:pt x="13" y="241"/>
                    <a:pt x="13" y="241"/>
                  </a:cubicBezTo>
                  <a:cubicBezTo>
                    <a:pt x="13" y="244"/>
                    <a:pt x="14" y="246"/>
                    <a:pt x="15" y="249"/>
                  </a:cubicBezTo>
                  <a:cubicBezTo>
                    <a:pt x="15" y="249"/>
                    <a:pt x="16" y="250"/>
                    <a:pt x="16" y="250"/>
                  </a:cubicBezTo>
                  <a:cubicBezTo>
                    <a:pt x="16" y="250"/>
                    <a:pt x="16" y="251"/>
                    <a:pt x="16" y="251"/>
                  </a:cubicBezTo>
                  <a:cubicBezTo>
                    <a:pt x="16" y="251"/>
                    <a:pt x="17" y="251"/>
                    <a:pt x="17" y="251"/>
                  </a:cubicBezTo>
                  <a:cubicBezTo>
                    <a:pt x="17" y="251"/>
                    <a:pt x="17" y="251"/>
                    <a:pt x="17" y="252"/>
                  </a:cubicBezTo>
                  <a:cubicBezTo>
                    <a:pt x="18" y="252"/>
                    <a:pt x="18" y="252"/>
                    <a:pt x="18" y="252"/>
                  </a:cubicBezTo>
                  <a:cubicBezTo>
                    <a:pt x="20" y="253"/>
                    <a:pt x="21" y="255"/>
                    <a:pt x="23" y="257"/>
                  </a:cubicBezTo>
                  <a:cubicBezTo>
                    <a:pt x="23" y="257"/>
                    <a:pt x="23" y="257"/>
                    <a:pt x="23" y="257"/>
                  </a:cubicBezTo>
                  <a:cubicBezTo>
                    <a:pt x="23" y="257"/>
                    <a:pt x="24" y="257"/>
                    <a:pt x="24" y="257"/>
                  </a:cubicBezTo>
                  <a:cubicBezTo>
                    <a:pt x="25" y="258"/>
                    <a:pt x="26" y="259"/>
                    <a:pt x="27" y="260"/>
                  </a:cubicBezTo>
                  <a:cubicBezTo>
                    <a:pt x="26" y="261"/>
                    <a:pt x="28" y="263"/>
                    <a:pt x="29" y="263"/>
                  </a:cubicBezTo>
                  <a:cubicBezTo>
                    <a:pt x="29" y="263"/>
                    <a:pt x="29" y="263"/>
                    <a:pt x="29" y="263"/>
                  </a:cubicBezTo>
                  <a:cubicBezTo>
                    <a:pt x="30" y="264"/>
                    <a:pt x="30" y="264"/>
                    <a:pt x="30" y="265"/>
                  </a:cubicBezTo>
                  <a:cubicBezTo>
                    <a:pt x="30" y="265"/>
                    <a:pt x="30" y="265"/>
                    <a:pt x="30" y="265"/>
                  </a:cubicBezTo>
                  <a:cubicBezTo>
                    <a:pt x="30" y="265"/>
                    <a:pt x="30" y="265"/>
                    <a:pt x="29" y="265"/>
                  </a:cubicBezTo>
                  <a:cubicBezTo>
                    <a:pt x="31" y="267"/>
                    <a:pt x="28" y="266"/>
                    <a:pt x="29" y="268"/>
                  </a:cubicBezTo>
                  <a:cubicBezTo>
                    <a:pt x="29" y="268"/>
                    <a:pt x="30" y="268"/>
                    <a:pt x="30" y="267"/>
                  </a:cubicBezTo>
                  <a:cubicBezTo>
                    <a:pt x="31" y="270"/>
                    <a:pt x="32" y="272"/>
                    <a:pt x="30" y="271"/>
                  </a:cubicBezTo>
                  <a:cubicBezTo>
                    <a:pt x="29" y="271"/>
                    <a:pt x="29" y="271"/>
                    <a:pt x="29" y="271"/>
                  </a:cubicBezTo>
                  <a:cubicBezTo>
                    <a:pt x="29" y="271"/>
                    <a:pt x="29" y="272"/>
                    <a:pt x="29" y="272"/>
                  </a:cubicBezTo>
                  <a:cubicBezTo>
                    <a:pt x="28" y="272"/>
                    <a:pt x="27" y="270"/>
                    <a:pt x="27" y="268"/>
                  </a:cubicBezTo>
                  <a:cubicBezTo>
                    <a:pt x="27" y="267"/>
                    <a:pt x="27" y="268"/>
                    <a:pt x="27" y="267"/>
                  </a:cubicBezTo>
                  <a:cubicBezTo>
                    <a:pt x="26" y="267"/>
                    <a:pt x="24" y="267"/>
                    <a:pt x="24" y="271"/>
                  </a:cubicBezTo>
                  <a:cubicBezTo>
                    <a:pt x="23" y="268"/>
                    <a:pt x="23" y="268"/>
                    <a:pt x="22" y="266"/>
                  </a:cubicBezTo>
                  <a:cubicBezTo>
                    <a:pt x="22" y="266"/>
                    <a:pt x="22" y="266"/>
                    <a:pt x="22" y="266"/>
                  </a:cubicBezTo>
                  <a:cubicBezTo>
                    <a:pt x="22" y="266"/>
                    <a:pt x="22" y="265"/>
                    <a:pt x="22" y="265"/>
                  </a:cubicBezTo>
                  <a:cubicBezTo>
                    <a:pt x="22" y="265"/>
                    <a:pt x="21" y="265"/>
                    <a:pt x="21" y="265"/>
                  </a:cubicBezTo>
                  <a:cubicBezTo>
                    <a:pt x="21" y="265"/>
                    <a:pt x="21" y="266"/>
                    <a:pt x="21" y="266"/>
                  </a:cubicBezTo>
                  <a:cubicBezTo>
                    <a:pt x="18" y="262"/>
                    <a:pt x="13" y="257"/>
                    <a:pt x="12" y="257"/>
                  </a:cubicBezTo>
                  <a:cubicBezTo>
                    <a:pt x="15" y="258"/>
                    <a:pt x="13" y="262"/>
                    <a:pt x="14" y="265"/>
                  </a:cubicBezTo>
                  <a:cubicBezTo>
                    <a:pt x="13" y="263"/>
                    <a:pt x="10" y="259"/>
                    <a:pt x="11" y="263"/>
                  </a:cubicBezTo>
                  <a:cubicBezTo>
                    <a:pt x="12" y="264"/>
                    <a:pt x="17" y="273"/>
                    <a:pt x="16" y="266"/>
                  </a:cubicBezTo>
                  <a:cubicBezTo>
                    <a:pt x="18" y="268"/>
                    <a:pt x="20" y="272"/>
                    <a:pt x="21" y="275"/>
                  </a:cubicBezTo>
                  <a:cubicBezTo>
                    <a:pt x="18" y="272"/>
                    <a:pt x="18" y="275"/>
                    <a:pt x="16" y="275"/>
                  </a:cubicBezTo>
                  <a:cubicBezTo>
                    <a:pt x="19" y="278"/>
                    <a:pt x="21" y="277"/>
                    <a:pt x="22" y="277"/>
                  </a:cubicBezTo>
                  <a:cubicBezTo>
                    <a:pt x="24" y="287"/>
                    <a:pt x="22" y="294"/>
                    <a:pt x="30" y="303"/>
                  </a:cubicBezTo>
                  <a:cubicBezTo>
                    <a:pt x="31" y="305"/>
                    <a:pt x="25" y="297"/>
                    <a:pt x="27" y="298"/>
                  </a:cubicBezTo>
                  <a:cubicBezTo>
                    <a:pt x="32" y="301"/>
                    <a:pt x="32" y="305"/>
                    <a:pt x="33" y="309"/>
                  </a:cubicBezTo>
                  <a:cubicBezTo>
                    <a:pt x="32" y="309"/>
                    <a:pt x="32" y="310"/>
                    <a:pt x="32" y="310"/>
                  </a:cubicBezTo>
                  <a:cubicBezTo>
                    <a:pt x="33" y="310"/>
                    <a:pt x="33" y="310"/>
                    <a:pt x="33" y="310"/>
                  </a:cubicBezTo>
                  <a:cubicBezTo>
                    <a:pt x="34" y="312"/>
                    <a:pt x="34" y="313"/>
                    <a:pt x="36" y="315"/>
                  </a:cubicBezTo>
                  <a:cubicBezTo>
                    <a:pt x="37" y="311"/>
                    <a:pt x="37" y="311"/>
                    <a:pt x="37" y="311"/>
                  </a:cubicBezTo>
                  <a:cubicBezTo>
                    <a:pt x="39" y="313"/>
                    <a:pt x="43" y="317"/>
                    <a:pt x="45" y="320"/>
                  </a:cubicBezTo>
                  <a:cubicBezTo>
                    <a:pt x="45" y="320"/>
                    <a:pt x="45" y="320"/>
                    <a:pt x="45" y="321"/>
                  </a:cubicBezTo>
                  <a:cubicBezTo>
                    <a:pt x="44" y="321"/>
                    <a:pt x="44" y="320"/>
                    <a:pt x="43" y="320"/>
                  </a:cubicBezTo>
                  <a:cubicBezTo>
                    <a:pt x="43" y="322"/>
                    <a:pt x="45" y="321"/>
                    <a:pt x="45" y="324"/>
                  </a:cubicBezTo>
                  <a:cubicBezTo>
                    <a:pt x="45" y="324"/>
                    <a:pt x="45" y="324"/>
                    <a:pt x="46" y="324"/>
                  </a:cubicBezTo>
                  <a:cubicBezTo>
                    <a:pt x="46" y="325"/>
                    <a:pt x="46" y="327"/>
                    <a:pt x="43" y="324"/>
                  </a:cubicBezTo>
                  <a:cubicBezTo>
                    <a:pt x="50" y="336"/>
                    <a:pt x="56" y="329"/>
                    <a:pt x="65" y="340"/>
                  </a:cubicBezTo>
                  <a:cubicBezTo>
                    <a:pt x="61" y="335"/>
                    <a:pt x="61" y="334"/>
                    <a:pt x="57" y="331"/>
                  </a:cubicBezTo>
                  <a:cubicBezTo>
                    <a:pt x="62" y="333"/>
                    <a:pt x="58" y="330"/>
                    <a:pt x="60" y="329"/>
                  </a:cubicBezTo>
                  <a:cubicBezTo>
                    <a:pt x="61" y="333"/>
                    <a:pt x="70" y="340"/>
                    <a:pt x="63" y="336"/>
                  </a:cubicBezTo>
                  <a:cubicBezTo>
                    <a:pt x="66" y="340"/>
                    <a:pt x="73" y="346"/>
                    <a:pt x="75" y="346"/>
                  </a:cubicBezTo>
                  <a:cubicBezTo>
                    <a:pt x="73" y="343"/>
                    <a:pt x="73" y="343"/>
                    <a:pt x="73" y="343"/>
                  </a:cubicBezTo>
                  <a:cubicBezTo>
                    <a:pt x="78" y="347"/>
                    <a:pt x="84" y="350"/>
                    <a:pt x="88" y="349"/>
                  </a:cubicBezTo>
                  <a:cubicBezTo>
                    <a:pt x="81" y="345"/>
                    <a:pt x="79" y="348"/>
                    <a:pt x="71" y="341"/>
                  </a:cubicBezTo>
                  <a:cubicBezTo>
                    <a:pt x="65" y="332"/>
                    <a:pt x="75" y="341"/>
                    <a:pt x="72" y="334"/>
                  </a:cubicBezTo>
                  <a:cubicBezTo>
                    <a:pt x="69" y="333"/>
                    <a:pt x="67" y="331"/>
                    <a:pt x="65" y="330"/>
                  </a:cubicBezTo>
                  <a:cubicBezTo>
                    <a:pt x="67" y="333"/>
                    <a:pt x="67" y="333"/>
                    <a:pt x="67" y="333"/>
                  </a:cubicBezTo>
                  <a:cubicBezTo>
                    <a:pt x="64" y="334"/>
                    <a:pt x="59" y="324"/>
                    <a:pt x="57" y="327"/>
                  </a:cubicBezTo>
                  <a:cubicBezTo>
                    <a:pt x="56" y="324"/>
                    <a:pt x="55" y="323"/>
                    <a:pt x="54" y="321"/>
                  </a:cubicBezTo>
                  <a:cubicBezTo>
                    <a:pt x="54" y="321"/>
                    <a:pt x="55" y="321"/>
                    <a:pt x="54" y="319"/>
                  </a:cubicBezTo>
                  <a:cubicBezTo>
                    <a:pt x="53" y="320"/>
                    <a:pt x="53" y="320"/>
                    <a:pt x="53" y="320"/>
                  </a:cubicBezTo>
                  <a:cubicBezTo>
                    <a:pt x="51" y="317"/>
                    <a:pt x="50" y="315"/>
                    <a:pt x="48" y="309"/>
                  </a:cubicBezTo>
                  <a:cubicBezTo>
                    <a:pt x="45" y="309"/>
                    <a:pt x="47" y="311"/>
                    <a:pt x="49" y="313"/>
                  </a:cubicBezTo>
                  <a:cubicBezTo>
                    <a:pt x="46" y="310"/>
                    <a:pt x="43" y="312"/>
                    <a:pt x="41" y="305"/>
                  </a:cubicBezTo>
                  <a:cubicBezTo>
                    <a:pt x="40" y="303"/>
                    <a:pt x="39" y="306"/>
                    <a:pt x="42" y="311"/>
                  </a:cubicBezTo>
                  <a:cubicBezTo>
                    <a:pt x="39" y="307"/>
                    <a:pt x="36" y="303"/>
                    <a:pt x="34" y="299"/>
                  </a:cubicBezTo>
                  <a:cubicBezTo>
                    <a:pt x="34" y="301"/>
                    <a:pt x="34" y="303"/>
                    <a:pt x="35" y="305"/>
                  </a:cubicBezTo>
                  <a:cubicBezTo>
                    <a:pt x="34" y="303"/>
                    <a:pt x="33" y="302"/>
                    <a:pt x="32" y="300"/>
                  </a:cubicBezTo>
                  <a:cubicBezTo>
                    <a:pt x="32" y="302"/>
                    <a:pt x="33" y="303"/>
                    <a:pt x="33" y="305"/>
                  </a:cubicBezTo>
                  <a:cubicBezTo>
                    <a:pt x="27" y="296"/>
                    <a:pt x="22" y="285"/>
                    <a:pt x="23" y="279"/>
                  </a:cubicBezTo>
                  <a:cubicBezTo>
                    <a:pt x="29" y="286"/>
                    <a:pt x="35" y="299"/>
                    <a:pt x="41" y="301"/>
                  </a:cubicBezTo>
                  <a:cubicBezTo>
                    <a:pt x="41" y="299"/>
                    <a:pt x="35" y="297"/>
                    <a:pt x="37" y="293"/>
                  </a:cubicBezTo>
                  <a:cubicBezTo>
                    <a:pt x="34" y="291"/>
                    <a:pt x="34" y="291"/>
                    <a:pt x="34" y="291"/>
                  </a:cubicBezTo>
                  <a:cubicBezTo>
                    <a:pt x="31" y="289"/>
                    <a:pt x="27" y="283"/>
                    <a:pt x="29" y="282"/>
                  </a:cubicBezTo>
                  <a:cubicBezTo>
                    <a:pt x="30" y="282"/>
                    <a:pt x="30" y="282"/>
                    <a:pt x="30" y="282"/>
                  </a:cubicBezTo>
                  <a:cubicBezTo>
                    <a:pt x="29" y="284"/>
                    <a:pt x="33" y="285"/>
                    <a:pt x="33" y="287"/>
                  </a:cubicBezTo>
                  <a:cubicBezTo>
                    <a:pt x="33" y="287"/>
                    <a:pt x="33" y="287"/>
                    <a:pt x="33" y="286"/>
                  </a:cubicBezTo>
                  <a:cubicBezTo>
                    <a:pt x="35" y="288"/>
                    <a:pt x="36" y="289"/>
                    <a:pt x="38" y="289"/>
                  </a:cubicBezTo>
                  <a:cubicBezTo>
                    <a:pt x="38" y="289"/>
                    <a:pt x="38" y="290"/>
                    <a:pt x="38" y="290"/>
                  </a:cubicBezTo>
                  <a:cubicBezTo>
                    <a:pt x="38" y="290"/>
                    <a:pt x="38" y="290"/>
                    <a:pt x="38" y="290"/>
                  </a:cubicBezTo>
                  <a:cubicBezTo>
                    <a:pt x="37" y="290"/>
                    <a:pt x="37" y="290"/>
                    <a:pt x="37" y="290"/>
                  </a:cubicBezTo>
                  <a:cubicBezTo>
                    <a:pt x="36" y="291"/>
                    <a:pt x="37" y="290"/>
                    <a:pt x="37" y="290"/>
                  </a:cubicBezTo>
                  <a:cubicBezTo>
                    <a:pt x="37" y="290"/>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7" y="291"/>
                    <a:pt x="37" y="291"/>
                  </a:cubicBezTo>
                  <a:cubicBezTo>
                    <a:pt x="37" y="291"/>
                    <a:pt x="36" y="292"/>
                    <a:pt x="36" y="292"/>
                  </a:cubicBezTo>
                  <a:cubicBezTo>
                    <a:pt x="36" y="292"/>
                    <a:pt x="36" y="292"/>
                    <a:pt x="36" y="292"/>
                  </a:cubicBezTo>
                  <a:cubicBezTo>
                    <a:pt x="37" y="291"/>
                    <a:pt x="37" y="291"/>
                    <a:pt x="37" y="291"/>
                  </a:cubicBezTo>
                  <a:cubicBezTo>
                    <a:pt x="36" y="292"/>
                    <a:pt x="37" y="291"/>
                    <a:pt x="37" y="292"/>
                  </a:cubicBezTo>
                  <a:cubicBezTo>
                    <a:pt x="38" y="291"/>
                    <a:pt x="38" y="291"/>
                    <a:pt x="38" y="291"/>
                  </a:cubicBezTo>
                  <a:cubicBezTo>
                    <a:pt x="38" y="291"/>
                    <a:pt x="37" y="292"/>
                    <a:pt x="37" y="292"/>
                  </a:cubicBezTo>
                  <a:cubicBezTo>
                    <a:pt x="37" y="293"/>
                    <a:pt x="37" y="292"/>
                    <a:pt x="38" y="293"/>
                  </a:cubicBezTo>
                  <a:cubicBezTo>
                    <a:pt x="37" y="293"/>
                    <a:pt x="37" y="293"/>
                    <a:pt x="37" y="293"/>
                  </a:cubicBezTo>
                  <a:cubicBezTo>
                    <a:pt x="38" y="293"/>
                    <a:pt x="38" y="293"/>
                    <a:pt x="38" y="293"/>
                  </a:cubicBezTo>
                  <a:cubicBezTo>
                    <a:pt x="38" y="293"/>
                    <a:pt x="38" y="293"/>
                    <a:pt x="38" y="292"/>
                  </a:cubicBezTo>
                  <a:cubicBezTo>
                    <a:pt x="38" y="293"/>
                    <a:pt x="38" y="293"/>
                    <a:pt x="38" y="292"/>
                  </a:cubicBezTo>
                  <a:cubicBezTo>
                    <a:pt x="39" y="292"/>
                    <a:pt x="38" y="292"/>
                    <a:pt x="39" y="292"/>
                  </a:cubicBezTo>
                  <a:cubicBezTo>
                    <a:pt x="39" y="292"/>
                    <a:pt x="39" y="292"/>
                    <a:pt x="39" y="292"/>
                  </a:cubicBezTo>
                  <a:cubicBezTo>
                    <a:pt x="39" y="292"/>
                    <a:pt x="39" y="292"/>
                    <a:pt x="39" y="292"/>
                  </a:cubicBezTo>
                  <a:cubicBezTo>
                    <a:pt x="39" y="292"/>
                    <a:pt x="39" y="292"/>
                    <a:pt x="39" y="292"/>
                  </a:cubicBezTo>
                  <a:cubicBezTo>
                    <a:pt x="39" y="292"/>
                    <a:pt x="39" y="292"/>
                    <a:pt x="39" y="292"/>
                  </a:cubicBezTo>
                  <a:cubicBezTo>
                    <a:pt x="39" y="291"/>
                    <a:pt x="39" y="292"/>
                    <a:pt x="40" y="291"/>
                  </a:cubicBezTo>
                  <a:cubicBezTo>
                    <a:pt x="39" y="291"/>
                    <a:pt x="39" y="291"/>
                    <a:pt x="39" y="291"/>
                  </a:cubicBezTo>
                  <a:cubicBezTo>
                    <a:pt x="39" y="291"/>
                    <a:pt x="40" y="291"/>
                    <a:pt x="40" y="291"/>
                  </a:cubicBezTo>
                  <a:cubicBezTo>
                    <a:pt x="40" y="291"/>
                    <a:pt x="40" y="291"/>
                    <a:pt x="40" y="291"/>
                  </a:cubicBezTo>
                  <a:cubicBezTo>
                    <a:pt x="40" y="292"/>
                    <a:pt x="39" y="292"/>
                    <a:pt x="39" y="292"/>
                  </a:cubicBezTo>
                  <a:cubicBezTo>
                    <a:pt x="39" y="292"/>
                    <a:pt x="39" y="292"/>
                    <a:pt x="39" y="292"/>
                  </a:cubicBezTo>
                  <a:cubicBezTo>
                    <a:pt x="38" y="293"/>
                    <a:pt x="38" y="293"/>
                    <a:pt x="38" y="293"/>
                  </a:cubicBezTo>
                  <a:cubicBezTo>
                    <a:pt x="37" y="293"/>
                    <a:pt x="38" y="293"/>
                    <a:pt x="37" y="294"/>
                  </a:cubicBezTo>
                  <a:cubicBezTo>
                    <a:pt x="38" y="293"/>
                    <a:pt x="38" y="294"/>
                    <a:pt x="38" y="293"/>
                  </a:cubicBezTo>
                  <a:cubicBezTo>
                    <a:pt x="38" y="294"/>
                    <a:pt x="38" y="294"/>
                    <a:pt x="38" y="294"/>
                  </a:cubicBezTo>
                  <a:cubicBezTo>
                    <a:pt x="37" y="294"/>
                    <a:pt x="38" y="294"/>
                    <a:pt x="38" y="294"/>
                  </a:cubicBezTo>
                  <a:cubicBezTo>
                    <a:pt x="38" y="294"/>
                    <a:pt x="38" y="294"/>
                    <a:pt x="38" y="294"/>
                  </a:cubicBezTo>
                  <a:cubicBezTo>
                    <a:pt x="38" y="294"/>
                    <a:pt x="39" y="293"/>
                    <a:pt x="39" y="293"/>
                  </a:cubicBezTo>
                  <a:cubicBezTo>
                    <a:pt x="39" y="293"/>
                    <a:pt x="39" y="293"/>
                    <a:pt x="39" y="293"/>
                  </a:cubicBezTo>
                  <a:cubicBezTo>
                    <a:pt x="39" y="293"/>
                    <a:pt x="40" y="293"/>
                    <a:pt x="40" y="293"/>
                  </a:cubicBezTo>
                  <a:cubicBezTo>
                    <a:pt x="40" y="293"/>
                    <a:pt x="40" y="293"/>
                    <a:pt x="40" y="293"/>
                  </a:cubicBezTo>
                  <a:cubicBezTo>
                    <a:pt x="39" y="294"/>
                    <a:pt x="39" y="294"/>
                    <a:pt x="39" y="294"/>
                  </a:cubicBezTo>
                  <a:cubicBezTo>
                    <a:pt x="38" y="294"/>
                    <a:pt x="38" y="294"/>
                    <a:pt x="38" y="294"/>
                  </a:cubicBezTo>
                  <a:cubicBezTo>
                    <a:pt x="38" y="295"/>
                    <a:pt x="39" y="294"/>
                    <a:pt x="40" y="293"/>
                  </a:cubicBezTo>
                  <a:cubicBezTo>
                    <a:pt x="40" y="293"/>
                    <a:pt x="40" y="293"/>
                    <a:pt x="40" y="293"/>
                  </a:cubicBezTo>
                  <a:cubicBezTo>
                    <a:pt x="40" y="294"/>
                    <a:pt x="40" y="294"/>
                    <a:pt x="40" y="294"/>
                  </a:cubicBezTo>
                  <a:cubicBezTo>
                    <a:pt x="40" y="294"/>
                    <a:pt x="39" y="295"/>
                    <a:pt x="39" y="295"/>
                  </a:cubicBezTo>
                  <a:cubicBezTo>
                    <a:pt x="39" y="294"/>
                    <a:pt x="40" y="294"/>
                    <a:pt x="40" y="294"/>
                  </a:cubicBezTo>
                  <a:cubicBezTo>
                    <a:pt x="38" y="295"/>
                    <a:pt x="38" y="295"/>
                    <a:pt x="38" y="295"/>
                  </a:cubicBezTo>
                  <a:cubicBezTo>
                    <a:pt x="38" y="295"/>
                    <a:pt x="39" y="295"/>
                    <a:pt x="39" y="295"/>
                  </a:cubicBezTo>
                  <a:cubicBezTo>
                    <a:pt x="40" y="295"/>
                    <a:pt x="40" y="296"/>
                    <a:pt x="40" y="296"/>
                  </a:cubicBezTo>
                  <a:cubicBezTo>
                    <a:pt x="41" y="297"/>
                    <a:pt x="42" y="298"/>
                    <a:pt x="43" y="299"/>
                  </a:cubicBezTo>
                  <a:cubicBezTo>
                    <a:pt x="44" y="299"/>
                    <a:pt x="44" y="299"/>
                    <a:pt x="45" y="298"/>
                  </a:cubicBezTo>
                  <a:cubicBezTo>
                    <a:pt x="45" y="298"/>
                    <a:pt x="45" y="298"/>
                    <a:pt x="45" y="298"/>
                  </a:cubicBezTo>
                  <a:cubicBezTo>
                    <a:pt x="45" y="298"/>
                    <a:pt x="45" y="298"/>
                    <a:pt x="45" y="298"/>
                  </a:cubicBezTo>
                  <a:cubicBezTo>
                    <a:pt x="45" y="298"/>
                    <a:pt x="45" y="298"/>
                    <a:pt x="46" y="298"/>
                  </a:cubicBezTo>
                  <a:cubicBezTo>
                    <a:pt x="46" y="298"/>
                    <a:pt x="46" y="298"/>
                    <a:pt x="46" y="298"/>
                  </a:cubicBezTo>
                  <a:cubicBezTo>
                    <a:pt x="46" y="298"/>
                    <a:pt x="45" y="299"/>
                    <a:pt x="45" y="299"/>
                  </a:cubicBezTo>
                  <a:cubicBezTo>
                    <a:pt x="45" y="299"/>
                    <a:pt x="46" y="299"/>
                    <a:pt x="46" y="298"/>
                  </a:cubicBezTo>
                  <a:cubicBezTo>
                    <a:pt x="46" y="299"/>
                    <a:pt x="46" y="299"/>
                    <a:pt x="46" y="299"/>
                  </a:cubicBezTo>
                  <a:cubicBezTo>
                    <a:pt x="46" y="299"/>
                    <a:pt x="46" y="299"/>
                    <a:pt x="46" y="299"/>
                  </a:cubicBezTo>
                  <a:cubicBezTo>
                    <a:pt x="46" y="299"/>
                    <a:pt x="46" y="299"/>
                    <a:pt x="46" y="299"/>
                  </a:cubicBezTo>
                  <a:cubicBezTo>
                    <a:pt x="46" y="299"/>
                    <a:pt x="46" y="299"/>
                    <a:pt x="46" y="299"/>
                  </a:cubicBezTo>
                  <a:cubicBezTo>
                    <a:pt x="46" y="299"/>
                    <a:pt x="46" y="299"/>
                    <a:pt x="45" y="300"/>
                  </a:cubicBezTo>
                  <a:cubicBezTo>
                    <a:pt x="46" y="299"/>
                    <a:pt x="46" y="299"/>
                    <a:pt x="46" y="299"/>
                  </a:cubicBezTo>
                  <a:cubicBezTo>
                    <a:pt x="46" y="300"/>
                    <a:pt x="46" y="300"/>
                    <a:pt x="45" y="300"/>
                  </a:cubicBezTo>
                  <a:cubicBezTo>
                    <a:pt x="45" y="300"/>
                    <a:pt x="46" y="300"/>
                    <a:pt x="46" y="300"/>
                  </a:cubicBezTo>
                  <a:cubicBezTo>
                    <a:pt x="46" y="300"/>
                    <a:pt x="45" y="301"/>
                    <a:pt x="46" y="300"/>
                  </a:cubicBezTo>
                  <a:cubicBezTo>
                    <a:pt x="46" y="300"/>
                    <a:pt x="46" y="300"/>
                    <a:pt x="46" y="299"/>
                  </a:cubicBezTo>
                  <a:cubicBezTo>
                    <a:pt x="46" y="299"/>
                    <a:pt x="46" y="299"/>
                    <a:pt x="46" y="299"/>
                  </a:cubicBezTo>
                  <a:cubicBezTo>
                    <a:pt x="46" y="299"/>
                    <a:pt x="47" y="300"/>
                    <a:pt x="47" y="300"/>
                  </a:cubicBezTo>
                  <a:cubicBezTo>
                    <a:pt x="47" y="300"/>
                    <a:pt x="46" y="300"/>
                    <a:pt x="46" y="300"/>
                  </a:cubicBezTo>
                  <a:cubicBezTo>
                    <a:pt x="46" y="301"/>
                    <a:pt x="47" y="300"/>
                    <a:pt x="47" y="300"/>
                  </a:cubicBezTo>
                  <a:cubicBezTo>
                    <a:pt x="46" y="301"/>
                    <a:pt x="46" y="301"/>
                    <a:pt x="46" y="301"/>
                  </a:cubicBezTo>
                  <a:cubicBezTo>
                    <a:pt x="47" y="301"/>
                    <a:pt x="47" y="300"/>
                    <a:pt x="47" y="300"/>
                  </a:cubicBezTo>
                  <a:cubicBezTo>
                    <a:pt x="47" y="300"/>
                    <a:pt x="47" y="301"/>
                    <a:pt x="48" y="301"/>
                  </a:cubicBezTo>
                  <a:cubicBezTo>
                    <a:pt x="47" y="299"/>
                    <a:pt x="47" y="299"/>
                    <a:pt x="47" y="299"/>
                  </a:cubicBezTo>
                  <a:cubicBezTo>
                    <a:pt x="47" y="299"/>
                    <a:pt x="48" y="300"/>
                    <a:pt x="48" y="300"/>
                  </a:cubicBezTo>
                  <a:cubicBezTo>
                    <a:pt x="49" y="302"/>
                    <a:pt x="47" y="302"/>
                    <a:pt x="46" y="302"/>
                  </a:cubicBezTo>
                  <a:cubicBezTo>
                    <a:pt x="47" y="301"/>
                    <a:pt x="47" y="301"/>
                    <a:pt x="47" y="301"/>
                  </a:cubicBezTo>
                  <a:cubicBezTo>
                    <a:pt x="46" y="302"/>
                    <a:pt x="46" y="302"/>
                    <a:pt x="46" y="302"/>
                  </a:cubicBezTo>
                  <a:cubicBezTo>
                    <a:pt x="46" y="302"/>
                    <a:pt x="46" y="302"/>
                    <a:pt x="46" y="302"/>
                  </a:cubicBezTo>
                  <a:cubicBezTo>
                    <a:pt x="49" y="309"/>
                    <a:pt x="55" y="311"/>
                    <a:pt x="60" y="316"/>
                  </a:cubicBezTo>
                  <a:cubicBezTo>
                    <a:pt x="60" y="316"/>
                    <a:pt x="61" y="317"/>
                    <a:pt x="61" y="317"/>
                  </a:cubicBezTo>
                  <a:cubicBezTo>
                    <a:pt x="61" y="317"/>
                    <a:pt x="60" y="317"/>
                    <a:pt x="60" y="317"/>
                  </a:cubicBezTo>
                  <a:cubicBezTo>
                    <a:pt x="60" y="318"/>
                    <a:pt x="60" y="318"/>
                    <a:pt x="60" y="319"/>
                  </a:cubicBezTo>
                  <a:cubicBezTo>
                    <a:pt x="60" y="319"/>
                    <a:pt x="61" y="319"/>
                    <a:pt x="61" y="319"/>
                  </a:cubicBezTo>
                  <a:cubicBezTo>
                    <a:pt x="61" y="319"/>
                    <a:pt x="60" y="319"/>
                    <a:pt x="60" y="320"/>
                  </a:cubicBezTo>
                  <a:cubicBezTo>
                    <a:pt x="61" y="320"/>
                    <a:pt x="61" y="320"/>
                    <a:pt x="61" y="320"/>
                  </a:cubicBezTo>
                  <a:cubicBezTo>
                    <a:pt x="61" y="320"/>
                    <a:pt x="61"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60" y="320"/>
                    <a:pt x="60" y="320"/>
                    <a:pt x="60" y="320"/>
                  </a:cubicBezTo>
                  <a:cubicBezTo>
                    <a:pt x="59" y="320"/>
                    <a:pt x="58" y="320"/>
                    <a:pt x="59" y="322"/>
                  </a:cubicBezTo>
                  <a:cubicBezTo>
                    <a:pt x="60" y="321"/>
                    <a:pt x="60" y="321"/>
                    <a:pt x="60" y="321"/>
                  </a:cubicBezTo>
                  <a:cubicBezTo>
                    <a:pt x="59" y="323"/>
                    <a:pt x="59" y="324"/>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0" y="322"/>
                    <a:pt x="60" y="322"/>
                  </a:cubicBezTo>
                  <a:cubicBezTo>
                    <a:pt x="60" y="322"/>
                    <a:pt x="61" y="322"/>
                    <a:pt x="62" y="322"/>
                  </a:cubicBezTo>
                  <a:cubicBezTo>
                    <a:pt x="61" y="323"/>
                    <a:pt x="61" y="324"/>
                    <a:pt x="59" y="324"/>
                  </a:cubicBezTo>
                  <a:cubicBezTo>
                    <a:pt x="60" y="326"/>
                    <a:pt x="61" y="324"/>
                    <a:pt x="62" y="322"/>
                  </a:cubicBezTo>
                  <a:cubicBezTo>
                    <a:pt x="63" y="322"/>
                    <a:pt x="64" y="323"/>
                    <a:pt x="65" y="324"/>
                  </a:cubicBezTo>
                  <a:cubicBezTo>
                    <a:pt x="66" y="326"/>
                    <a:pt x="68" y="329"/>
                    <a:pt x="66" y="328"/>
                  </a:cubicBezTo>
                  <a:cubicBezTo>
                    <a:pt x="70" y="333"/>
                    <a:pt x="74" y="333"/>
                    <a:pt x="78" y="335"/>
                  </a:cubicBezTo>
                  <a:cubicBezTo>
                    <a:pt x="77" y="337"/>
                    <a:pt x="84" y="341"/>
                    <a:pt x="81" y="341"/>
                  </a:cubicBezTo>
                  <a:cubicBezTo>
                    <a:pt x="83" y="341"/>
                    <a:pt x="85" y="342"/>
                    <a:pt x="87" y="342"/>
                  </a:cubicBezTo>
                  <a:cubicBezTo>
                    <a:pt x="89" y="345"/>
                    <a:pt x="96" y="349"/>
                    <a:pt x="96" y="351"/>
                  </a:cubicBezTo>
                  <a:cubicBezTo>
                    <a:pt x="100" y="353"/>
                    <a:pt x="99" y="349"/>
                    <a:pt x="103" y="353"/>
                  </a:cubicBezTo>
                  <a:cubicBezTo>
                    <a:pt x="103" y="354"/>
                    <a:pt x="103" y="354"/>
                    <a:pt x="102" y="353"/>
                  </a:cubicBezTo>
                  <a:cubicBezTo>
                    <a:pt x="102" y="354"/>
                    <a:pt x="103" y="354"/>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3" y="355"/>
                    <a:pt x="103" y="355"/>
                    <a:pt x="103"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4" y="355"/>
                    <a:pt x="104" y="355"/>
                    <a:pt x="104" y="355"/>
                  </a:cubicBezTo>
                  <a:cubicBezTo>
                    <a:pt x="105" y="359"/>
                    <a:pt x="104" y="355"/>
                    <a:pt x="104" y="357"/>
                  </a:cubicBezTo>
                  <a:cubicBezTo>
                    <a:pt x="104" y="357"/>
                    <a:pt x="104" y="357"/>
                    <a:pt x="104" y="357"/>
                  </a:cubicBezTo>
                  <a:cubicBezTo>
                    <a:pt x="104" y="357"/>
                    <a:pt x="104" y="357"/>
                    <a:pt x="104" y="357"/>
                  </a:cubicBezTo>
                  <a:cubicBezTo>
                    <a:pt x="104" y="357"/>
                    <a:pt x="104" y="357"/>
                    <a:pt x="104" y="357"/>
                  </a:cubicBezTo>
                  <a:cubicBezTo>
                    <a:pt x="105" y="356"/>
                    <a:pt x="105" y="356"/>
                    <a:pt x="105" y="356"/>
                  </a:cubicBezTo>
                  <a:cubicBezTo>
                    <a:pt x="105" y="356"/>
                    <a:pt x="105" y="356"/>
                    <a:pt x="105" y="356"/>
                  </a:cubicBezTo>
                  <a:cubicBezTo>
                    <a:pt x="105" y="356"/>
                    <a:pt x="105" y="356"/>
                    <a:pt x="106" y="356"/>
                  </a:cubicBezTo>
                  <a:cubicBezTo>
                    <a:pt x="106" y="356"/>
                    <a:pt x="106" y="356"/>
                    <a:pt x="106" y="357"/>
                  </a:cubicBezTo>
                  <a:cubicBezTo>
                    <a:pt x="106" y="356"/>
                    <a:pt x="106" y="356"/>
                    <a:pt x="106" y="356"/>
                  </a:cubicBezTo>
                  <a:cubicBezTo>
                    <a:pt x="108" y="358"/>
                    <a:pt x="110" y="359"/>
                    <a:pt x="112" y="359"/>
                  </a:cubicBezTo>
                  <a:cubicBezTo>
                    <a:pt x="111" y="358"/>
                    <a:pt x="110" y="358"/>
                    <a:pt x="110" y="357"/>
                  </a:cubicBezTo>
                  <a:cubicBezTo>
                    <a:pt x="112" y="358"/>
                    <a:pt x="113" y="359"/>
                    <a:pt x="115" y="360"/>
                  </a:cubicBezTo>
                  <a:cubicBezTo>
                    <a:pt x="114" y="361"/>
                    <a:pt x="121" y="365"/>
                    <a:pt x="118" y="364"/>
                  </a:cubicBezTo>
                  <a:cubicBezTo>
                    <a:pt x="126" y="369"/>
                    <a:pt x="134" y="369"/>
                    <a:pt x="142" y="369"/>
                  </a:cubicBezTo>
                  <a:cubicBezTo>
                    <a:pt x="142" y="370"/>
                    <a:pt x="141" y="370"/>
                    <a:pt x="143" y="371"/>
                  </a:cubicBezTo>
                  <a:cubicBezTo>
                    <a:pt x="144" y="371"/>
                    <a:pt x="144" y="371"/>
                    <a:pt x="145" y="371"/>
                  </a:cubicBezTo>
                  <a:cubicBezTo>
                    <a:pt x="146" y="371"/>
                    <a:pt x="145" y="370"/>
                    <a:pt x="144" y="370"/>
                  </a:cubicBezTo>
                  <a:cubicBezTo>
                    <a:pt x="144" y="370"/>
                    <a:pt x="143" y="370"/>
                    <a:pt x="143" y="370"/>
                  </a:cubicBezTo>
                  <a:cubicBezTo>
                    <a:pt x="145" y="370"/>
                    <a:pt x="147" y="370"/>
                    <a:pt x="149" y="370"/>
                  </a:cubicBezTo>
                  <a:cubicBezTo>
                    <a:pt x="154" y="372"/>
                    <a:pt x="159" y="373"/>
                    <a:pt x="164" y="374"/>
                  </a:cubicBezTo>
                  <a:cubicBezTo>
                    <a:pt x="164" y="374"/>
                    <a:pt x="163" y="374"/>
                    <a:pt x="163" y="375"/>
                  </a:cubicBezTo>
                  <a:cubicBezTo>
                    <a:pt x="163" y="375"/>
                    <a:pt x="163" y="375"/>
                    <a:pt x="163" y="375"/>
                  </a:cubicBezTo>
                  <a:cubicBezTo>
                    <a:pt x="163" y="375"/>
                    <a:pt x="164" y="375"/>
                    <a:pt x="164" y="374"/>
                  </a:cubicBezTo>
                  <a:cubicBezTo>
                    <a:pt x="165" y="374"/>
                    <a:pt x="165" y="374"/>
                    <a:pt x="165" y="374"/>
                  </a:cubicBezTo>
                  <a:cubicBezTo>
                    <a:pt x="165" y="376"/>
                    <a:pt x="165" y="377"/>
                    <a:pt x="165" y="376"/>
                  </a:cubicBezTo>
                  <a:cubicBezTo>
                    <a:pt x="165" y="376"/>
                    <a:pt x="166" y="376"/>
                    <a:pt x="166" y="376"/>
                  </a:cubicBezTo>
                  <a:cubicBezTo>
                    <a:pt x="166" y="376"/>
                    <a:pt x="166" y="376"/>
                    <a:pt x="166" y="376"/>
                  </a:cubicBezTo>
                  <a:cubicBezTo>
                    <a:pt x="167" y="376"/>
                    <a:pt x="167" y="376"/>
                    <a:pt x="167" y="376"/>
                  </a:cubicBezTo>
                  <a:cubicBezTo>
                    <a:pt x="167" y="376"/>
                    <a:pt x="167" y="377"/>
                    <a:pt x="167" y="377"/>
                  </a:cubicBezTo>
                  <a:cubicBezTo>
                    <a:pt x="167" y="376"/>
                    <a:pt x="167" y="376"/>
                    <a:pt x="167" y="376"/>
                  </a:cubicBezTo>
                  <a:cubicBezTo>
                    <a:pt x="170" y="377"/>
                    <a:pt x="173" y="377"/>
                    <a:pt x="176" y="377"/>
                  </a:cubicBezTo>
                  <a:cubicBezTo>
                    <a:pt x="176" y="378"/>
                    <a:pt x="175" y="378"/>
                    <a:pt x="175" y="378"/>
                  </a:cubicBezTo>
                  <a:cubicBezTo>
                    <a:pt x="183" y="382"/>
                    <a:pt x="167" y="379"/>
                    <a:pt x="172" y="382"/>
                  </a:cubicBezTo>
                  <a:cubicBezTo>
                    <a:pt x="176" y="377"/>
                    <a:pt x="190" y="384"/>
                    <a:pt x="198" y="381"/>
                  </a:cubicBezTo>
                  <a:cubicBezTo>
                    <a:pt x="205" y="382"/>
                    <a:pt x="194" y="383"/>
                    <a:pt x="198" y="384"/>
                  </a:cubicBezTo>
                  <a:cubicBezTo>
                    <a:pt x="200" y="382"/>
                    <a:pt x="200" y="382"/>
                    <a:pt x="200" y="382"/>
                  </a:cubicBezTo>
                  <a:cubicBezTo>
                    <a:pt x="203" y="383"/>
                    <a:pt x="204" y="383"/>
                    <a:pt x="204" y="385"/>
                  </a:cubicBezTo>
                  <a:cubicBezTo>
                    <a:pt x="210" y="385"/>
                    <a:pt x="216" y="384"/>
                    <a:pt x="222" y="383"/>
                  </a:cubicBezTo>
                  <a:cubicBezTo>
                    <a:pt x="222" y="383"/>
                    <a:pt x="222" y="383"/>
                    <a:pt x="223" y="383"/>
                  </a:cubicBezTo>
                  <a:cubicBezTo>
                    <a:pt x="223" y="383"/>
                    <a:pt x="223" y="382"/>
                    <a:pt x="223" y="382"/>
                  </a:cubicBezTo>
                  <a:cubicBezTo>
                    <a:pt x="224" y="382"/>
                    <a:pt x="225" y="381"/>
                    <a:pt x="226" y="381"/>
                  </a:cubicBezTo>
                  <a:cubicBezTo>
                    <a:pt x="224" y="381"/>
                    <a:pt x="223" y="381"/>
                    <a:pt x="223" y="381"/>
                  </a:cubicBezTo>
                  <a:cubicBezTo>
                    <a:pt x="223" y="381"/>
                    <a:pt x="224" y="380"/>
                    <a:pt x="224" y="380"/>
                  </a:cubicBezTo>
                  <a:cubicBezTo>
                    <a:pt x="224" y="379"/>
                    <a:pt x="224" y="378"/>
                    <a:pt x="221" y="378"/>
                  </a:cubicBezTo>
                  <a:cubicBezTo>
                    <a:pt x="223" y="377"/>
                    <a:pt x="228" y="376"/>
                    <a:pt x="233" y="375"/>
                  </a:cubicBezTo>
                  <a:cubicBezTo>
                    <a:pt x="228" y="377"/>
                    <a:pt x="240" y="378"/>
                    <a:pt x="229" y="379"/>
                  </a:cubicBezTo>
                  <a:cubicBezTo>
                    <a:pt x="231" y="381"/>
                    <a:pt x="233" y="379"/>
                    <a:pt x="236" y="378"/>
                  </a:cubicBezTo>
                  <a:cubicBezTo>
                    <a:pt x="237" y="378"/>
                    <a:pt x="237" y="378"/>
                    <a:pt x="237" y="379"/>
                  </a:cubicBezTo>
                  <a:cubicBezTo>
                    <a:pt x="237" y="378"/>
                    <a:pt x="238" y="378"/>
                    <a:pt x="238" y="378"/>
                  </a:cubicBezTo>
                  <a:cubicBezTo>
                    <a:pt x="238" y="377"/>
                    <a:pt x="239" y="377"/>
                    <a:pt x="239" y="377"/>
                  </a:cubicBezTo>
                  <a:cubicBezTo>
                    <a:pt x="237" y="379"/>
                    <a:pt x="232" y="382"/>
                    <a:pt x="232" y="382"/>
                  </a:cubicBezTo>
                  <a:cubicBezTo>
                    <a:pt x="239" y="377"/>
                    <a:pt x="255" y="379"/>
                    <a:pt x="258" y="376"/>
                  </a:cubicBezTo>
                  <a:cubicBezTo>
                    <a:pt x="261" y="373"/>
                    <a:pt x="265" y="369"/>
                    <a:pt x="270" y="366"/>
                  </a:cubicBezTo>
                  <a:cubicBezTo>
                    <a:pt x="270" y="366"/>
                    <a:pt x="270" y="366"/>
                    <a:pt x="270" y="366"/>
                  </a:cubicBezTo>
                  <a:cubicBezTo>
                    <a:pt x="270" y="366"/>
                    <a:pt x="270" y="366"/>
                    <a:pt x="270" y="366"/>
                  </a:cubicBezTo>
                  <a:cubicBezTo>
                    <a:pt x="271" y="365"/>
                    <a:pt x="272" y="364"/>
                    <a:pt x="273" y="363"/>
                  </a:cubicBezTo>
                  <a:cubicBezTo>
                    <a:pt x="273" y="363"/>
                    <a:pt x="273" y="364"/>
                    <a:pt x="274" y="364"/>
                  </a:cubicBezTo>
                  <a:cubicBezTo>
                    <a:pt x="275" y="364"/>
                    <a:pt x="274" y="363"/>
                    <a:pt x="274" y="362"/>
                  </a:cubicBezTo>
                  <a:cubicBezTo>
                    <a:pt x="280" y="362"/>
                    <a:pt x="286" y="358"/>
                    <a:pt x="292" y="355"/>
                  </a:cubicBezTo>
                  <a:cubicBezTo>
                    <a:pt x="291" y="357"/>
                    <a:pt x="291" y="357"/>
                    <a:pt x="291" y="357"/>
                  </a:cubicBezTo>
                  <a:cubicBezTo>
                    <a:pt x="295" y="355"/>
                    <a:pt x="300" y="351"/>
                    <a:pt x="305" y="348"/>
                  </a:cubicBezTo>
                  <a:cubicBezTo>
                    <a:pt x="307" y="349"/>
                    <a:pt x="307" y="349"/>
                    <a:pt x="307" y="349"/>
                  </a:cubicBezTo>
                  <a:cubicBezTo>
                    <a:pt x="310" y="347"/>
                    <a:pt x="316" y="342"/>
                    <a:pt x="321" y="338"/>
                  </a:cubicBezTo>
                  <a:cubicBezTo>
                    <a:pt x="320" y="337"/>
                    <a:pt x="316" y="341"/>
                    <a:pt x="317" y="338"/>
                  </a:cubicBezTo>
                  <a:cubicBezTo>
                    <a:pt x="315" y="340"/>
                    <a:pt x="313" y="342"/>
                    <a:pt x="314" y="342"/>
                  </a:cubicBezTo>
                  <a:cubicBezTo>
                    <a:pt x="312" y="344"/>
                    <a:pt x="311" y="342"/>
                    <a:pt x="308" y="343"/>
                  </a:cubicBezTo>
                  <a:cubicBezTo>
                    <a:pt x="311" y="340"/>
                    <a:pt x="314" y="337"/>
                    <a:pt x="316" y="335"/>
                  </a:cubicBezTo>
                  <a:cubicBezTo>
                    <a:pt x="317" y="334"/>
                    <a:pt x="318" y="334"/>
                    <a:pt x="318" y="334"/>
                  </a:cubicBezTo>
                  <a:cubicBezTo>
                    <a:pt x="317" y="333"/>
                    <a:pt x="317" y="333"/>
                    <a:pt x="317" y="333"/>
                  </a:cubicBezTo>
                  <a:cubicBezTo>
                    <a:pt x="318" y="332"/>
                    <a:pt x="319" y="331"/>
                    <a:pt x="320" y="330"/>
                  </a:cubicBezTo>
                  <a:cubicBezTo>
                    <a:pt x="320" y="330"/>
                    <a:pt x="320" y="331"/>
                    <a:pt x="320" y="331"/>
                  </a:cubicBezTo>
                  <a:cubicBezTo>
                    <a:pt x="321" y="330"/>
                    <a:pt x="322" y="329"/>
                    <a:pt x="323" y="327"/>
                  </a:cubicBezTo>
                  <a:cubicBezTo>
                    <a:pt x="325" y="326"/>
                    <a:pt x="327" y="324"/>
                    <a:pt x="329" y="322"/>
                  </a:cubicBezTo>
                  <a:cubicBezTo>
                    <a:pt x="328" y="323"/>
                    <a:pt x="327" y="325"/>
                    <a:pt x="325" y="327"/>
                  </a:cubicBezTo>
                  <a:cubicBezTo>
                    <a:pt x="327" y="325"/>
                    <a:pt x="329" y="324"/>
                    <a:pt x="330" y="322"/>
                  </a:cubicBezTo>
                  <a:cubicBezTo>
                    <a:pt x="330" y="326"/>
                    <a:pt x="319" y="335"/>
                    <a:pt x="323" y="336"/>
                  </a:cubicBezTo>
                  <a:cubicBezTo>
                    <a:pt x="329" y="329"/>
                    <a:pt x="336" y="318"/>
                    <a:pt x="339" y="311"/>
                  </a:cubicBezTo>
                  <a:cubicBezTo>
                    <a:pt x="343" y="309"/>
                    <a:pt x="345" y="303"/>
                    <a:pt x="349" y="298"/>
                  </a:cubicBezTo>
                  <a:cubicBezTo>
                    <a:pt x="350" y="298"/>
                    <a:pt x="352" y="296"/>
                    <a:pt x="352" y="298"/>
                  </a:cubicBezTo>
                  <a:cubicBezTo>
                    <a:pt x="351" y="300"/>
                    <a:pt x="351" y="300"/>
                    <a:pt x="351" y="300"/>
                  </a:cubicBezTo>
                  <a:cubicBezTo>
                    <a:pt x="354" y="296"/>
                    <a:pt x="357" y="291"/>
                    <a:pt x="358" y="287"/>
                  </a:cubicBezTo>
                  <a:cubicBezTo>
                    <a:pt x="359" y="287"/>
                    <a:pt x="359" y="286"/>
                    <a:pt x="359" y="286"/>
                  </a:cubicBezTo>
                  <a:cubicBezTo>
                    <a:pt x="360" y="282"/>
                    <a:pt x="361" y="279"/>
                    <a:pt x="362" y="275"/>
                  </a:cubicBezTo>
                  <a:cubicBezTo>
                    <a:pt x="366" y="273"/>
                    <a:pt x="366" y="273"/>
                    <a:pt x="366" y="273"/>
                  </a:cubicBezTo>
                  <a:cubicBezTo>
                    <a:pt x="372" y="261"/>
                    <a:pt x="361" y="274"/>
                    <a:pt x="366" y="261"/>
                  </a:cubicBezTo>
                  <a:cubicBezTo>
                    <a:pt x="370" y="259"/>
                    <a:pt x="372" y="246"/>
                    <a:pt x="374" y="246"/>
                  </a:cubicBezTo>
                  <a:cubicBezTo>
                    <a:pt x="375" y="244"/>
                    <a:pt x="375" y="242"/>
                    <a:pt x="374" y="242"/>
                  </a:cubicBezTo>
                  <a:cubicBezTo>
                    <a:pt x="373" y="244"/>
                    <a:pt x="372" y="249"/>
                    <a:pt x="371" y="245"/>
                  </a:cubicBezTo>
                  <a:cubicBezTo>
                    <a:pt x="371" y="241"/>
                    <a:pt x="373" y="239"/>
                    <a:pt x="374" y="236"/>
                  </a:cubicBezTo>
                  <a:cubicBezTo>
                    <a:pt x="374" y="236"/>
                    <a:pt x="375" y="239"/>
                    <a:pt x="375" y="237"/>
                  </a:cubicBezTo>
                  <a:cubicBezTo>
                    <a:pt x="376" y="229"/>
                    <a:pt x="379" y="212"/>
                    <a:pt x="374" y="204"/>
                  </a:cubicBezTo>
                  <a:cubicBezTo>
                    <a:pt x="374" y="207"/>
                    <a:pt x="376" y="207"/>
                    <a:pt x="375" y="211"/>
                  </a:cubicBezTo>
                  <a:cubicBezTo>
                    <a:pt x="373" y="211"/>
                    <a:pt x="374" y="209"/>
                    <a:pt x="373" y="208"/>
                  </a:cubicBezTo>
                  <a:cubicBezTo>
                    <a:pt x="371" y="208"/>
                    <a:pt x="375" y="212"/>
                    <a:pt x="372" y="217"/>
                  </a:cubicBezTo>
                  <a:cubicBezTo>
                    <a:pt x="372" y="216"/>
                    <a:pt x="372" y="215"/>
                    <a:pt x="372" y="214"/>
                  </a:cubicBezTo>
                  <a:cubicBezTo>
                    <a:pt x="372" y="211"/>
                    <a:pt x="371" y="208"/>
                    <a:pt x="371" y="205"/>
                  </a:cubicBezTo>
                  <a:cubicBezTo>
                    <a:pt x="371" y="207"/>
                    <a:pt x="371" y="208"/>
                    <a:pt x="370" y="210"/>
                  </a:cubicBezTo>
                  <a:cubicBezTo>
                    <a:pt x="370" y="210"/>
                    <a:pt x="370" y="209"/>
                    <a:pt x="370" y="209"/>
                  </a:cubicBezTo>
                  <a:cubicBezTo>
                    <a:pt x="371" y="205"/>
                    <a:pt x="371" y="201"/>
                    <a:pt x="371" y="197"/>
                  </a:cubicBezTo>
                  <a:cubicBezTo>
                    <a:pt x="371" y="197"/>
                    <a:pt x="371" y="197"/>
                    <a:pt x="371" y="197"/>
                  </a:cubicBezTo>
                  <a:cubicBezTo>
                    <a:pt x="371" y="197"/>
                    <a:pt x="371" y="197"/>
                    <a:pt x="371" y="197"/>
                  </a:cubicBezTo>
                  <a:cubicBezTo>
                    <a:pt x="371" y="197"/>
                    <a:pt x="371" y="197"/>
                    <a:pt x="371" y="197"/>
                  </a:cubicBezTo>
                  <a:cubicBezTo>
                    <a:pt x="371" y="197"/>
                    <a:pt x="371" y="197"/>
                    <a:pt x="371" y="196"/>
                  </a:cubicBezTo>
                  <a:cubicBezTo>
                    <a:pt x="371" y="196"/>
                    <a:pt x="371" y="196"/>
                    <a:pt x="371" y="197"/>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1" y="196"/>
                  </a:cubicBezTo>
                  <a:cubicBezTo>
                    <a:pt x="371" y="196"/>
                    <a:pt x="371" y="196"/>
                    <a:pt x="372" y="196"/>
                  </a:cubicBezTo>
                  <a:cubicBezTo>
                    <a:pt x="371" y="196"/>
                    <a:pt x="371" y="196"/>
                    <a:pt x="371" y="196"/>
                  </a:cubicBezTo>
                  <a:cubicBezTo>
                    <a:pt x="371" y="196"/>
                    <a:pt x="371" y="196"/>
                    <a:pt x="371" y="196"/>
                  </a:cubicBezTo>
                  <a:cubicBezTo>
                    <a:pt x="371" y="196"/>
                    <a:pt x="371" y="196"/>
                    <a:pt x="371" y="196"/>
                  </a:cubicBezTo>
                  <a:cubicBezTo>
                    <a:pt x="371" y="194"/>
                    <a:pt x="371" y="191"/>
                    <a:pt x="370" y="189"/>
                  </a:cubicBezTo>
                  <a:cubicBezTo>
                    <a:pt x="371" y="189"/>
                    <a:pt x="371" y="189"/>
                    <a:pt x="371" y="189"/>
                  </a:cubicBezTo>
                  <a:cubicBezTo>
                    <a:pt x="370" y="189"/>
                    <a:pt x="370" y="189"/>
                    <a:pt x="370" y="189"/>
                  </a:cubicBezTo>
                  <a:cubicBezTo>
                    <a:pt x="370" y="188"/>
                    <a:pt x="370" y="187"/>
                    <a:pt x="370" y="186"/>
                  </a:cubicBezTo>
                  <a:cubicBezTo>
                    <a:pt x="370" y="186"/>
                    <a:pt x="370" y="186"/>
                    <a:pt x="370" y="186"/>
                  </a:cubicBezTo>
                  <a:cubicBezTo>
                    <a:pt x="371" y="187"/>
                    <a:pt x="371" y="187"/>
                    <a:pt x="371" y="187"/>
                  </a:cubicBezTo>
                  <a:cubicBezTo>
                    <a:pt x="371" y="187"/>
                    <a:pt x="371" y="187"/>
                    <a:pt x="372" y="187"/>
                  </a:cubicBezTo>
                  <a:cubicBezTo>
                    <a:pt x="371" y="187"/>
                    <a:pt x="371" y="187"/>
                    <a:pt x="371" y="187"/>
                  </a:cubicBezTo>
                  <a:cubicBezTo>
                    <a:pt x="371" y="188"/>
                    <a:pt x="372" y="187"/>
                    <a:pt x="371" y="188"/>
                  </a:cubicBezTo>
                  <a:cubicBezTo>
                    <a:pt x="372" y="188"/>
                    <a:pt x="372" y="188"/>
                    <a:pt x="372" y="188"/>
                  </a:cubicBezTo>
                  <a:cubicBezTo>
                    <a:pt x="372" y="188"/>
                    <a:pt x="372" y="188"/>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2" y="189"/>
                    <a:pt x="372" y="189"/>
                  </a:cubicBezTo>
                  <a:cubicBezTo>
                    <a:pt x="372" y="189"/>
                    <a:pt x="371" y="189"/>
                    <a:pt x="371" y="189"/>
                  </a:cubicBezTo>
                  <a:cubicBezTo>
                    <a:pt x="371" y="189"/>
                    <a:pt x="372" y="189"/>
                    <a:pt x="372" y="189"/>
                  </a:cubicBezTo>
                  <a:cubicBezTo>
                    <a:pt x="372" y="189"/>
                    <a:pt x="372" y="189"/>
                    <a:pt x="372" y="190"/>
                  </a:cubicBezTo>
                  <a:cubicBezTo>
                    <a:pt x="372" y="190"/>
                    <a:pt x="372" y="190"/>
                    <a:pt x="372" y="190"/>
                  </a:cubicBezTo>
                  <a:cubicBezTo>
                    <a:pt x="372" y="190"/>
                    <a:pt x="372" y="190"/>
                    <a:pt x="372" y="190"/>
                  </a:cubicBezTo>
                  <a:cubicBezTo>
                    <a:pt x="372" y="190"/>
                    <a:pt x="372" y="190"/>
                    <a:pt x="372" y="190"/>
                  </a:cubicBezTo>
                  <a:cubicBezTo>
                    <a:pt x="372" y="190"/>
                    <a:pt x="372" y="190"/>
                    <a:pt x="372" y="190"/>
                  </a:cubicBezTo>
                  <a:cubicBezTo>
                    <a:pt x="372" y="190"/>
                    <a:pt x="372" y="191"/>
                    <a:pt x="372" y="191"/>
                  </a:cubicBezTo>
                  <a:cubicBezTo>
                    <a:pt x="372" y="191"/>
                    <a:pt x="372" y="191"/>
                    <a:pt x="371" y="191"/>
                  </a:cubicBezTo>
                  <a:cubicBezTo>
                    <a:pt x="372" y="191"/>
                    <a:pt x="372" y="191"/>
                    <a:pt x="372" y="191"/>
                  </a:cubicBezTo>
                  <a:cubicBezTo>
                    <a:pt x="372" y="191"/>
                    <a:pt x="372" y="191"/>
                    <a:pt x="372" y="191"/>
                  </a:cubicBezTo>
                  <a:cubicBezTo>
                    <a:pt x="372" y="192"/>
                    <a:pt x="372" y="192"/>
                    <a:pt x="372" y="192"/>
                  </a:cubicBezTo>
                  <a:cubicBezTo>
                    <a:pt x="371" y="192"/>
                    <a:pt x="372" y="192"/>
                    <a:pt x="371" y="191"/>
                  </a:cubicBezTo>
                  <a:cubicBezTo>
                    <a:pt x="371" y="192"/>
                    <a:pt x="371" y="192"/>
                    <a:pt x="372" y="192"/>
                  </a:cubicBezTo>
                  <a:cubicBezTo>
                    <a:pt x="372" y="192"/>
                    <a:pt x="372" y="192"/>
                    <a:pt x="372" y="192"/>
                  </a:cubicBezTo>
                  <a:cubicBezTo>
                    <a:pt x="372" y="192"/>
                    <a:pt x="372" y="192"/>
                    <a:pt x="372" y="192"/>
                  </a:cubicBezTo>
                  <a:cubicBezTo>
                    <a:pt x="372" y="192"/>
                    <a:pt x="372" y="192"/>
                    <a:pt x="372" y="192"/>
                  </a:cubicBezTo>
                  <a:cubicBezTo>
                    <a:pt x="372" y="193"/>
                    <a:pt x="371" y="193"/>
                    <a:pt x="372" y="193"/>
                  </a:cubicBezTo>
                  <a:cubicBezTo>
                    <a:pt x="372" y="193"/>
                    <a:pt x="372" y="193"/>
                    <a:pt x="372" y="193"/>
                  </a:cubicBezTo>
                  <a:cubicBezTo>
                    <a:pt x="372" y="193"/>
                    <a:pt x="372" y="193"/>
                    <a:pt x="372" y="193"/>
                  </a:cubicBezTo>
                  <a:cubicBezTo>
                    <a:pt x="372" y="193"/>
                    <a:pt x="372" y="193"/>
                    <a:pt x="372" y="193"/>
                  </a:cubicBezTo>
                  <a:cubicBezTo>
                    <a:pt x="372" y="193"/>
                    <a:pt x="372" y="193"/>
                    <a:pt x="372" y="193"/>
                  </a:cubicBezTo>
                  <a:cubicBezTo>
                    <a:pt x="372" y="193"/>
                    <a:pt x="372" y="194"/>
                    <a:pt x="372" y="194"/>
                  </a:cubicBezTo>
                  <a:cubicBezTo>
                    <a:pt x="372" y="194"/>
                    <a:pt x="372" y="193"/>
                    <a:pt x="371" y="194"/>
                  </a:cubicBezTo>
                  <a:cubicBezTo>
                    <a:pt x="372" y="194"/>
                    <a:pt x="372" y="194"/>
                    <a:pt x="372" y="194"/>
                  </a:cubicBezTo>
                  <a:cubicBezTo>
                    <a:pt x="372" y="194"/>
                    <a:pt x="372" y="194"/>
                    <a:pt x="371" y="194"/>
                  </a:cubicBezTo>
                  <a:cubicBezTo>
                    <a:pt x="371" y="194"/>
                    <a:pt x="371" y="194"/>
                    <a:pt x="371" y="194"/>
                  </a:cubicBezTo>
                  <a:cubicBezTo>
                    <a:pt x="371" y="194"/>
                    <a:pt x="371" y="195"/>
                    <a:pt x="371" y="195"/>
                  </a:cubicBezTo>
                  <a:cubicBezTo>
                    <a:pt x="372" y="194"/>
                    <a:pt x="372" y="194"/>
                    <a:pt x="372" y="194"/>
                  </a:cubicBezTo>
                  <a:cubicBezTo>
                    <a:pt x="372" y="194"/>
                    <a:pt x="372" y="194"/>
                    <a:pt x="372" y="194"/>
                  </a:cubicBezTo>
                  <a:cubicBezTo>
                    <a:pt x="372" y="194"/>
                    <a:pt x="372" y="195"/>
                    <a:pt x="372" y="195"/>
                  </a:cubicBezTo>
                  <a:cubicBezTo>
                    <a:pt x="372" y="195"/>
                    <a:pt x="372" y="195"/>
                    <a:pt x="371" y="195"/>
                  </a:cubicBezTo>
                  <a:cubicBezTo>
                    <a:pt x="371" y="195"/>
                    <a:pt x="372" y="195"/>
                    <a:pt x="372" y="195"/>
                  </a:cubicBezTo>
                  <a:cubicBezTo>
                    <a:pt x="371" y="195"/>
                    <a:pt x="371" y="195"/>
                    <a:pt x="371" y="196"/>
                  </a:cubicBezTo>
                  <a:cubicBezTo>
                    <a:pt x="372" y="195"/>
                    <a:pt x="372" y="195"/>
                    <a:pt x="372" y="195"/>
                  </a:cubicBezTo>
                  <a:cubicBezTo>
                    <a:pt x="372" y="196"/>
                    <a:pt x="372" y="196"/>
                    <a:pt x="372" y="197"/>
                  </a:cubicBezTo>
                  <a:cubicBezTo>
                    <a:pt x="372" y="197"/>
                    <a:pt x="372" y="197"/>
                    <a:pt x="372" y="197"/>
                  </a:cubicBezTo>
                  <a:cubicBezTo>
                    <a:pt x="372" y="197"/>
                    <a:pt x="372" y="197"/>
                    <a:pt x="373" y="197"/>
                  </a:cubicBezTo>
                  <a:cubicBezTo>
                    <a:pt x="373" y="197"/>
                    <a:pt x="373" y="197"/>
                    <a:pt x="373" y="197"/>
                  </a:cubicBezTo>
                  <a:cubicBezTo>
                    <a:pt x="373" y="197"/>
                    <a:pt x="373" y="198"/>
                    <a:pt x="373" y="198"/>
                  </a:cubicBezTo>
                  <a:cubicBezTo>
                    <a:pt x="373" y="198"/>
                    <a:pt x="373" y="198"/>
                    <a:pt x="372" y="198"/>
                  </a:cubicBezTo>
                  <a:cubicBezTo>
                    <a:pt x="373" y="198"/>
                    <a:pt x="373" y="198"/>
                    <a:pt x="373" y="198"/>
                  </a:cubicBezTo>
                  <a:cubicBezTo>
                    <a:pt x="373" y="198"/>
                    <a:pt x="373" y="198"/>
                    <a:pt x="373" y="198"/>
                  </a:cubicBezTo>
                  <a:cubicBezTo>
                    <a:pt x="373" y="198"/>
                    <a:pt x="372" y="198"/>
                    <a:pt x="372" y="198"/>
                  </a:cubicBezTo>
                  <a:cubicBezTo>
                    <a:pt x="372" y="199"/>
                    <a:pt x="372" y="199"/>
                    <a:pt x="373" y="199"/>
                  </a:cubicBezTo>
                  <a:cubicBezTo>
                    <a:pt x="373" y="199"/>
                    <a:pt x="373" y="199"/>
                    <a:pt x="373" y="199"/>
                  </a:cubicBezTo>
                  <a:cubicBezTo>
                    <a:pt x="372" y="199"/>
                    <a:pt x="372" y="199"/>
                    <a:pt x="372" y="199"/>
                  </a:cubicBezTo>
                  <a:cubicBezTo>
                    <a:pt x="372" y="200"/>
                    <a:pt x="372" y="200"/>
                    <a:pt x="373" y="200"/>
                  </a:cubicBezTo>
                  <a:cubicBezTo>
                    <a:pt x="372" y="202"/>
                    <a:pt x="372" y="203"/>
                    <a:pt x="373" y="205"/>
                  </a:cubicBezTo>
                  <a:cubicBezTo>
                    <a:pt x="373" y="206"/>
                    <a:pt x="373" y="203"/>
                    <a:pt x="373" y="201"/>
                  </a:cubicBezTo>
                  <a:cubicBezTo>
                    <a:pt x="374" y="201"/>
                    <a:pt x="375" y="201"/>
                    <a:pt x="375" y="200"/>
                  </a:cubicBezTo>
                  <a:cubicBezTo>
                    <a:pt x="376" y="200"/>
                    <a:pt x="376" y="199"/>
                    <a:pt x="376" y="199"/>
                  </a:cubicBezTo>
                  <a:cubicBezTo>
                    <a:pt x="376" y="198"/>
                    <a:pt x="376" y="199"/>
                    <a:pt x="375" y="198"/>
                  </a:cubicBezTo>
                  <a:cubicBezTo>
                    <a:pt x="376" y="198"/>
                    <a:pt x="376" y="198"/>
                    <a:pt x="376" y="198"/>
                  </a:cubicBezTo>
                  <a:cubicBezTo>
                    <a:pt x="376" y="198"/>
                    <a:pt x="375" y="198"/>
                    <a:pt x="375" y="198"/>
                  </a:cubicBezTo>
                  <a:cubicBezTo>
                    <a:pt x="375" y="197"/>
                    <a:pt x="375" y="197"/>
                    <a:pt x="376" y="197"/>
                  </a:cubicBezTo>
                  <a:cubicBezTo>
                    <a:pt x="376" y="197"/>
                    <a:pt x="376" y="197"/>
                    <a:pt x="376" y="197"/>
                  </a:cubicBezTo>
                  <a:cubicBezTo>
                    <a:pt x="376" y="197"/>
                    <a:pt x="377" y="197"/>
                    <a:pt x="377" y="196"/>
                  </a:cubicBezTo>
                  <a:cubicBezTo>
                    <a:pt x="377" y="196"/>
                    <a:pt x="377" y="197"/>
                    <a:pt x="377" y="197"/>
                  </a:cubicBezTo>
                  <a:cubicBezTo>
                    <a:pt x="378" y="197"/>
                    <a:pt x="377" y="197"/>
                    <a:pt x="378" y="197"/>
                  </a:cubicBezTo>
                  <a:cubicBezTo>
                    <a:pt x="377" y="196"/>
                    <a:pt x="377" y="196"/>
                    <a:pt x="377" y="196"/>
                  </a:cubicBezTo>
                  <a:cubicBezTo>
                    <a:pt x="377" y="196"/>
                    <a:pt x="378" y="197"/>
                    <a:pt x="378" y="197"/>
                  </a:cubicBezTo>
                  <a:cubicBezTo>
                    <a:pt x="378" y="196"/>
                    <a:pt x="377" y="196"/>
                    <a:pt x="376" y="196"/>
                  </a:cubicBezTo>
                  <a:cubicBezTo>
                    <a:pt x="376" y="195"/>
                    <a:pt x="376" y="195"/>
                    <a:pt x="376" y="195"/>
                  </a:cubicBezTo>
                  <a:cubicBezTo>
                    <a:pt x="376" y="195"/>
                    <a:pt x="376" y="195"/>
                    <a:pt x="376" y="195"/>
                  </a:cubicBezTo>
                  <a:cubicBezTo>
                    <a:pt x="376" y="195"/>
                    <a:pt x="376" y="195"/>
                    <a:pt x="376" y="195"/>
                  </a:cubicBezTo>
                  <a:cubicBezTo>
                    <a:pt x="376" y="195"/>
                    <a:pt x="377" y="195"/>
                    <a:pt x="377" y="195"/>
                  </a:cubicBezTo>
                  <a:cubicBezTo>
                    <a:pt x="377" y="195"/>
                    <a:pt x="377" y="195"/>
                    <a:pt x="377" y="195"/>
                  </a:cubicBezTo>
                  <a:cubicBezTo>
                    <a:pt x="377" y="195"/>
                    <a:pt x="377" y="195"/>
                    <a:pt x="377" y="195"/>
                  </a:cubicBezTo>
                  <a:cubicBezTo>
                    <a:pt x="377" y="195"/>
                    <a:pt x="377" y="195"/>
                    <a:pt x="377" y="195"/>
                  </a:cubicBezTo>
                  <a:cubicBezTo>
                    <a:pt x="378" y="195"/>
                    <a:pt x="378" y="195"/>
                    <a:pt x="378" y="195"/>
                  </a:cubicBezTo>
                  <a:cubicBezTo>
                    <a:pt x="378" y="195"/>
                    <a:pt x="378" y="195"/>
                    <a:pt x="377" y="194"/>
                  </a:cubicBezTo>
                  <a:close/>
                  <a:moveTo>
                    <a:pt x="16" y="195"/>
                  </a:moveTo>
                  <a:cubicBezTo>
                    <a:pt x="16" y="195"/>
                    <a:pt x="16" y="195"/>
                    <a:pt x="16" y="195"/>
                  </a:cubicBezTo>
                  <a:cubicBezTo>
                    <a:pt x="16" y="196"/>
                    <a:pt x="16" y="196"/>
                    <a:pt x="16" y="195"/>
                  </a:cubicBezTo>
                  <a:close/>
                  <a:moveTo>
                    <a:pt x="21" y="266"/>
                  </a:moveTo>
                  <a:cubicBezTo>
                    <a:pt x="21" y="266"/>
                    <a:pt x="21" y="266"/>
                    <a:pt x="21" y="266"/>
                  </a:cubicBezTo>
                  <a:cubicBezTo>
                    <a:pt x="22" y="269"/>
                    <a:pt x="22" y="269"/>
                    <a:pt x="22" y="269"/>
                  </a:cubicBezTo>
                  <a:cubicBezTo>
                    <a:pt x="22" y="268"/>
                    <a:pt x="21" y="267"/>
                    <a:pt x="21" y="266"/>
                  </a:cubicBezTo>
                  <a:close/>
                  <a:moveTo>
                    <a:pt x="60" y="321"/>
                  </a:moveTo>
                  <a:cubicBezTo>
                    <a:pt x="60" y="321"/>
                    <a:pt x="60" y="321"/>
                    <a:pt x="60" y="321"/>
                  </a:cubicBezTo>
                  <a:cubicBezTo>
                    <a:pt x="60" y="321"/>
                    <a:pt x="60" y="321"/>
                    <a:pt x="60" y="321"/>
                  </a:cubicBezTo>
                  <a:cubicBezTo>
                    <a:pt x="60" y="321"/>
                    <a:pt x="61" y="321"/>
                    <a:pt x="61" y="321"/>
                  </a:cubicBezTo>
                  <a:cubicBezTo>
                    <a:pt x="61" y="321"/>
                    <a:pt x="60" y="321"/>
                    <a:pt x="60" y="321"/>
                  </a:cubicBezTo>
                  <a:close/>
                  <a:moveTo>
                    <a:pt x="264" y="42"/>
                  </a:moveTo>
                  <a:cubicBezTo>
                    <a:pt x="265" y="42"/>
                    <a:pt x="265" y="42"/>
                    <a:pt x="265" y="42"/>
                  </a:cubicBezTo>
                  <a:cubicBezTo>
                    <a:pt x="266" y="42"/>
                    <a:pt x="268" y="43"/>
                    <a:pt x="269" y="44"/>
                  </a:cubicBezTo>
                  <a:cubicBezTo>
                    <a:pt x="267" y="43"/>
                    <a:pt x="266" y="42"/>
                    <a:pt x="264" y="42"/>
                  </a:cubicBezTo>
                  <a:close/>
                  <a:moveTo>
                    <a:pt x="88" y="78"/>
                  </a:moveTo>
                  <a:cubicBezTo>
                    <a:pt x="88" y="78"/>
                    <a:pt x="88" y="78"/>
                    <a:pt x="87" y="78"/>
                  </a:cubicBezTo>
                  <a:cubicBezTo>
                    <a:pt x="88" y="78"/>
                    <a:pt x="88" y="78"/>
                    <a:pt x="88" y="77"/>
                  </a:cubicBezTo>
                  <a:cubicBezTo>
                    <a:pt x="88" y="77"/>
                    <a:pt x="88" y="77"/>
                    <a:pt x="88" y="76"/>
                  </a:cubicBezTo>
                  <a:cubicBezTo>
                    <a:pt x="89" y="76"/>
                    <a:pt x="89" y="76"/>
                    <a:pt x="89" y="76"/>
                  </a:cubicBezTo>
                  <a:cubicBezTo>
                    <a:pt x="89" y="76"/>
                    <a:pt x="89" y="76"/>
                    <a:pt x="89" y="76"/>
                  </a:cubicBezTo>
                  <a:cubicBezTo>
                    <a:pt x="90" y="75"/>
                    <a:pt x="92" y="73"/>
                    <a:pt x="93" y="72"/>
                  </a:cubicBezTo>
                  <a:cubicBezTo>
                    <a:pt x="92" y="74"/>
                    <a:pt x="89" y="77"/>
                    <a:pt x="88" y="78"/>
                  </a:cubicBezTo>
                  <a:close/>
                  <a:moveTo>
                    <a:pt x="84" y="79"/>
                  </a:moveTo>
                  <a:cubicBezTo>
                    <a:pt x="85" y="79"/>
                    <a:pt x="86" y="79"/>
                    <a:pt x="86" y="78"/>
                  </a:cubicBezTo>
                  <a:cubicBezTo>
                    <a:pt x="86" y="78"/>
                    <a:pt x="86" y="78"/>
                    <a:pt x="86" y="78"/>
                  </a:cubicBezTo>
                  <a:cubicBezTo>
                    <a:pt x="86" y="78"/>
                    <a:pt x="86" y="78"/>
                    <a:pt x="86" y="78"/>
                  </a:cubicBezTo>
                  <a:cubicBezTo>
                    <a:pt x="86" y="78"/>
                    <a:pt x="86" y="78"/>
                    <a:pt x="86" y="78"/>
                  </a:cubicBezTo>
                  <a:cubicBezTo>
                    <a:pt x="87" y="79"/>
                    <a:pt x="87" y="79"/>
                    <a:pt x="87" y="79"/>
                  </a:cubicBezTo>
                  <a:cubicBezTo>
                    <a:pt x="86" y="80"/>
                    <a:pt x="85" y="81"/>
                    <a:pt x="84" y="82"/>
                  </a:cubicBezTo>
                  <a:cubicBezTo>
                    <a:pt x="83" y="82"/>
                    <a:pt x="83" y="82"/>
                    <a:pt x="83" y="82"/>
                  </a:cubicBezTo>
                  <a:cubicBezTo>
                    <a:pt x="83" y="82"/>
                    <a:pt x="83" y="83"/>
                    <a:pt x="83" y="83"/>
                  </a:cubicBezTo>
                  <a:cubicBezTo>
                    <a:pt x="83" y="83"/>
                    <a:pt x="83" y="83"/>
                    <a:pt x="83" y="83"/>
                  </a:cubicBezTo>
                  <a:cubicBezTo>
                    <a:pt x="84" y="81"/>
                    <a:pt x="83" y="82"/>
                    <a:pt x="84" y="79"/>
                  </a:cubicBezTo>
                  <a:close/>
                  <a:moveTo>
                    <a:pt x="87" y="77"/>
                  </a:moveTo>
                  <a:cubicBezTo>
                    <a:pt x="87" y="77"/>
                    <a:pt x="87" y="77"/>
                    <a:pt x="87" y="76"/>
                  </a:cubicBezTo>
                  <a:cubicBezTo>
                    <a:pt x="90" y="74"/>
                    <a:pt x="89" y="75"/>
                    <a:pt x="88" y="77"/>
                  </a:cubicBezTo>
                  <a:cubicBezTo>
                    <a:pt x="87" y="77"/>
                    <a:pt x="87" y="77"/>
                    <a:pt x="87" y="77"/>
                  </a:cubicBezTo>
                  <a:close/>
                  <a:moveTo>
                    <a:pt x="102" y="65"/>
                  </a:moveTo>
                  <a:cubicBezTo>
                    <a:pt x="101" y="66"/>
                    <a:pt x="101" y="66"/>
                    <a:pt x="101" y="66"/>
                  </a:cubicBezTo>
                  <a:cubicBezTo>
                    <a:pt x="103" y="64"/>
                    <a:pt x="105" y="62"/>
                    <a:pt x="108" y="60"/>
                  </a:cubicBezTo>
                  <a:cubicBezTo>
                    <a:pt x="108" y="60"/>
                    <a:pt x="108" y="61"/>
                    <a:pt x="108" y="61"/>
                  </a:cubicBezTo>
                  <a:cubicBezTo>
                    <a:pt x="108" y="61"/>
                    <a:pt x="108" y="61"/>
                    <a:pt x="108" y="61"/>
                  </a:cubicBezTo>
                  <a:cubicBezTo>
                    <a:pt x="108" y="61"/>
                    <a:pt x="108" y="61"/>
                    <a:pt x="108" y="61"/>
                  </a:cubicBezTo>
                  <a:cubicBezTo>
                    <a:pt x="108" y="61"/>
                    <a:pt x="108" y="61"/>
                    <a:pt x="108" y="61"/>
                  </a:cubicBezTo>
                  <a:cubicBezTo>
                    <a:pt x="107" y="62"/>
                    <a:pt x="106" y="63"/>
                    <a:pt x="105" y="64"/>
                  </a:cubicBezTo>
                  <a:cubicBezTo>
                    <a:pt x="104" y="63"/>
                    <a:pt x="104" y="64"/>
                    <a:pt x="104" y="64"/>
                  </a:cubicBezTo>
                  <a:cubicBezTo>
                    <a:pt x="102" y="66"/>
                    <a:pt x="99" y="68"/>
                    <a:pt x="97" y="70"/>
                  </a:cubicBezTo>
                  <a:cubicBezTo>
                    <a:pt x="97" y="70"/>
                    <a:pt x="97" y="70"/>
                    <a:pt x="97" y="70"/>
                  </a:cubicBezTo>
                  <a:cubicBezTo>
                    <a:pt x="98" y="69"/>
                    <a:pt x="100" y="67"/>
                    <a:pt x="102" y="65"/>
                  </a:cubicBezTo>
                  <a:close/>
                  <a:moveTo>
                    <a:pt x="143" y="42"/>
                  </a:moveTo>
                  <a:cubicBezTo>
                    <a:pt x="143" y="42"/>
                    <a:pt x="143" y="42"/>
                    <a:pt x="143" y="42"/>
                  </a:cubicBezTo>
                  <a:cubicBezTo>
                    <a:pt x="143" y="42"/>
                    <a:pt x="143" y="42"/>
                    <a:pt x="143" y="42"/>
                  </a:cubicBezTo>
                  <a:cubicBezTo>
                    <a:pt x="143" y="42"/>
                    <a:pt x="143" y="42"/>
                    <a:pt x="143" y="42"/>
                  </a:cubicBezTo>
                  <a:cubicBezTo>
                    <a:pt x="144" y="42"/>
                    <a:pt x="144" y="42"/>
                    <a:pt x="144" y="42"/>
                  </a:cubicBezTo>
                  <a:cubicBezTo>
                    <a:pt x="143" y="42"/>
                    <a:pt x="143" y="42"/>
                    <a:pt x="143" y="42"/>
                  </a:cubicBezTo>
                  <a:cubicBezTo>
                    <a:pt x="143" y="42"/>
                    <a:pt x="143" y="42"/>
                    <a:pt x="143" y="42"/>
                  </a:cubicBezTo>
                  <a:cubicBezTo>
                    <a:pt x="143" y="42"/>
                    <a:pt x="143" y="42"/>
                    <a:pt x="143" y="42"/>
                  </a:cubicBezTo>
                  <a:cubicBezTo>
                    <a:pt x="144" y="42"/>
                    <a:pt x="145" y="41"/>
                    <a:pt x="145" y="41"/>
                  </a:cubicBezTo>
                  <a:cubicBezTo>
                    <a:pt x="145" y="41"/>
                    <a:pt x="145" y="41"/>
                    <a:pt x="145" y="41"/>
                  </a:cubicBezTo>
                  <a:cubicBezTo>
                    <a:pt x="144" y="42"/>
                    <a:pt x="144" y="42"/>
                    <a:pt x="144" y="42"/>
                  </a:cubicBezTo>
                  <a:cubicBezTo>
                    <a:pt x="144" y="42"/>
                    <a:pt x="144"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3" y="42"/>
                  </a:cubicBezTo>
                  <a:cubicBezTo>
                    <a:pt x="143" y="42"/>
                    <a:pt x="143" y="42"/>
                    <a:pt x="142" y="43"/>
                  </a:cubicBezTo>
                  <a:cubicBezTo>
                    <a:pt x="142" y="43"/>
                    <a:pt x="142" y="42"/>
                    <a:pt x="142" y="42"/>
                  </a:cubicBezTo>
                  <a:cubicBezTo>
                    <a:pt x="143" y="42"/>
                    <a:pt x="143" y="42"/>
                    <a:pt x="143" y="42"/>
                  </a:cubicBezTo>
                  <a:cubicBezTo>
                    <a:pt x="143" y="42"/>
                    <a:pt x="143" y="42"/>
                    <a:pt x="143" y="42"/>
                  </a:cubicBezTo>
                  <a:cubicBezTo>
                    <a:pt x="143" y="42"/>
                    <a:pt x="143" y="42"/>
                    <a:pt x="143" y="42"/>
                  </a:cubicBezTo>
                  <a:cubicBezTo>
                    <a:pt x="143" y="42"/>
                    <a:pt x="143" y="42"/>
                    <a:pt x="143" y="42"/>
                  </a:cubicBezTo>
                  <a:close/>
                  <a:moveTo>
                    <a:pt x="155" y="38"/>
                  </a:moveTo>
                  <a:cubicBezTo>
                    <a:pt x="155" y="38"/>
                    <a:pt x="154" y="38"/>
                    <a:pt x="154" y="38"/>
                  </a:cubicBezTo>
                  <a:cubicBezTo>
                    <a:pt x="155" y="38"/>
                    <a:pt x="156" y="37"/>
                    <a:pt x="157" y="37"/>
                  </a:cubicBezTo>
                  <a:cubicBezTo>
                    <a:pt x="158" y="37"/>
                    <a:pt x="158" y="37"/>
                    <a:pt x="158" y="37"/>
                  </a:cubicBezTo>
                  <a:cubicBezTo>
                    <a:pt x="157" y="37"/>
                    <a:pt x="156" y="38"/>
                    <a:pt x="155" y="38"/>
                  </a:cubicBezTo>
                  <a:close/>
                  <a:moveTo>
                    <a:pt x="156" y="37"/>
                  </a:moveTo>
                  <a:cubicBezTo>
                    <a:pt x="154" y="38"/>
                    <a:pt x="152" y="39"/>
                    <a:pt x="150" y="40"/>
                  </a:cubicBezTo>
                  <a:cubicBezTo>
                    <a:pt x="149" y="40"/>
                    <a:pt x="148" y="41"/>
                    <a:pt x="146" y="41"/>
                  </a:cubicBezTo>
                  <a:cubicBezTo>
                    <a:pt x="146" y="41"/>
                    <a:pt x="146" y="41"/>
                    <a:pt x="147" y="40"/>
                  </a:cubicBezTo>
                  <a:cubicBezTo>
                    <a:pt x="149" y="39"/>
                    <a:pt x="148" y="39"/>
                    <a:pt x="156" y="36"/>
                  </a:cubicBezTo>
                  <a:lnTo>
                    <a:pt x="156" y="37"/>
                  </a:lnTo>
                  <a:close/>
                  <a:moveTo>
                    <a:pt x="134" y="46"/>
                  </a:moveTo>
                  <a:cubicBezTo>
                    <a:pt x="130" y="48"/>
                    <a:pt x="127" y="50"/>
                    <a:pt x="124" y="51"/>
                  </a:cubicBezTo>
                  <a:cubicBezTo>
                    <a:pt x="124" y="51"/>
                    <a:pt x="123" y="51"/>
                    <a:pt x="123" y="51"/>
                  </a:cubicBezTo>
                  <a:cubicBezTo>
                    <a:pt x="127" y="49"/>
                    <a:pt x="131" y="47"/>
                    <a:pt x="133" y="45"/>
                  </a:cubicBezTo>
                  <a:cubicBezTo>
                    <a:pt x="133" y="45"/>
                    <a:pt x="134" y="45"/>
                    <a:pt x="134" y="45"/>
                  </a:cubicBezTo>
                  <a:cubicBezTo>
                    <a:pt x="134" y="46"/>
                    <a:pt x="134" y="46"/>
                    <a:pt x="134" y="46"/>
                  </a:cubicBezTo>
                  <a:close/>
                  <a:moveTo>
                    <a:pt x="115" y="57"/>
                  </a:moveTo>
                  <a:cubicBezTo>
                    <a:pt x="115" y="57"/>
                    <a:pt x="115" y="56"/>
                    <a:pt x="116" y="56"/>
                  </a:cubicBezTo>
                  <a:cubicBezTo>
                    <a:pt x="116" y="56"/>
                    <a:pt x="116" y="56"/>
                    <a:pt x="116" y="56"/>
                  </a:cubicBezTo>
                  <a:cubicBezTo>
                    <a:pt x="115" y="56"/>
                    <a:pt x="115" y="57"/>
                    <a:pt x="115" y="57"/>
                  </a:cubicBezTo>
                  <a:close/>
                  <a:moveTo>
                    <a:pt x="112" y="59"/>
                  </a:moveTo>
                  <a:cubicBezTo>
                    <a:pt x="112" y="59"/>
                    <a:pt x="112" y="59"/>
                    <a:pt x="112" y="59"/>
                  </a:cubicBezTo>
                  <a:cubicBezTo>
                    <a:pt x="113" y="58"/>
                    <a:pt x="114" y="57"/>
                    <a:pt x="114" y="57"/>
                  </a:cubicBezTo>
                  <a:cubicBezTo>
                    <a:pt x="114" y="57"/>
                    <a:pt x="113" y="58"/>
                    <a:pt x="112" y="59"/>
                  </a:cubicBezTo>
                  <a:close/>
                  <a:moveTo>
                    <a:pt x="109" y="61"/>
                  </a:moveTo>
                  <a:cubicBezTo>
                    <a:pt x="109" y="61"/>
                    <a:pt x="109" y="60"/>
                    <a:pt x="109" y="60"/>
                  </a:cubicBezTo>
                  <a:cubicBezTo>
                    <a:pt x="109" y="60"/>
                    <a:pt x="110" y="60"/>
                    <a:pt x="110" y="60"/>
                  </a:cubicBezTo>
                  <a:cubicBezTo>
                    <a:pt x="110" y="60"/>
                    <a:pt x="110" y="60"/>
                    <a:pt x="110" y="60"/>
                  </a:cubicBezTo>
                  <a:cubicBezTo>
                    <a:pt x="110" y="60"/>
                    <a:pt x="109" y="60"/>
                    <a:pt x="109" y="61"/>
                  </a:cubicBezTo>
                  <a:close/>
                  <a:moveTo>
                    <a:pt x="117" y="55"/>
                  </a:moveTo>
                  <a:cubicBezTo>
                    <a:pt x="115" y="56"/>
                    <a:pt x="113" y="57"/>
                    <a:pt x="112" y="58"/>
                  </a:cubicBezTo>
                  <a:cubicBezTo>
                    <a:pt x="112" y="58"/>
                    <a:pt x="112" y="58"/>
                    <a:pt x="112" y="58"/>
                  </a:cubicBezTo>
                  <a:cubicBezTo>
                    <a:pt x="113" y="57"/>
                    <a:pt x="115" y="56"/>
                    <a:pt x="117" y="55"/>
                  </a:cubicBezTo>
                  <a:cubicBezTo>
                    <a:pt x="117" y="55"/>
                    <a:pt x="117" y="55"/>
                    <a:pt x="117" y="55"/>
                  </a:cubicBezTo>
                  <a:close/>
                  <a:moveTo>
                    <a:pt x="110" y="60"/>
                  </a:moveTo>
                  <a:cubicBezTo>
                    <a:pt x="110" y="60"/>
                    <a:pt x="110" y="60"/>
                    <a:pt x="109" y="60"/>
                  </a:cubicBezTo>
                  <a:cubicBezTo>
                    <a:pt x="109" y="60"/>
                    <a:pt x="110" y="59"/>
                    <a:pt x="110" y="59"/>
                  </a:cubicBezTo>
                  <a:cubicBezTo>
                    <a:pt x="110" y="59"/>
                    <a:pt x="110" y="59"/>
                    <a:pt x="110" y="59"/>
                  </a:cubicBezTo>
                  <a:lnTo>
                    <a:pt x="110" y="60"/>
                  </a:lnTo>
                  <a:close/>
                  <a:moveTo>
                    <a:pt x="97" y="70"/>
                  </a:moveTo>
                  <a:cubicBezTo>
                    <a:pt x="96" y="71"/>
                    <a:pt x="95" y="71"/>
                    <a:pt x="94" y="72"/>
                  </a:cubicBezTo>
                  <a:cubicBezTo>
                    <a:pt x="95" y="72"/>
                    <a:pt x="96" y="71"/>
                    <a:pt x="97" y="70"/>
                  </a:cubicBezTo>
                  <a:cubicBezTo>
                    <a:pt x="97" y="70"/>
                    <a:pt x="97" y="70"/>
                    <a:pt x="97" y="70"/>
                  </a:cubicBezTo>
                  <a:close/>
                  <a:moveTo>
                    <a:pt x="248" y="36"/>
                  </a:moveTo>
                  <a:cubicBezTo>
                    <a:pt x="248" y="36"/>
                    <a:pt x="248" y="36"/>
                    <a:pt x="248" y="37"/>
                  </a:cubicBezTo>
                  <a:cubicBezTo>
                    <a:pt x="244" y="34"/>
                    <a:pt x="258" y="39"/>
                    <a:pt x="261" y="40"/>
                  </a:cubicBezTo>
                  <a:cubicBezTo>
                    <a:pt x="262" y="40"/>
                    <a:pt x="263" y="41"/>
                    <a:pt x="264" y="41"/>
                  </a:cubicBezTo>
                  <a:cubicBezTo>
                    <a:pt x="264" y="41"/>
                    <a:pt x="264" y="41"/>
                    <a:pt x="264" y="42"/>
                  </a:cubicBezTo>
                  <a:cubicBezTo>
                    <a:pt x="258" y="40"/>
                    <a:pt x="253" y="38"/>
                    <a:pt x="248" y="36"/>
                  </a:cubicBezTo>
                  <a:close/>
                  <a:moveTo>
                    <a:pt x="280" y="48"/>
                  </a:moveTo>
                  <a:cubicBezTo>
                    <a:pt x="280" y="48"/>
                    <a:pt x="279" y="47"/>
                    <a:pt x="278" y="47"/>
                  </a:cubicBezTo>
                  <a:cubicBezTo>
                    <a:pt x="279" y="47"/>
                    <a:pt x="280" y="48"/>
                    <a:pt x="280" y="48"/>
                  </a:cubicBezTo>
                  <a:cubicBezTo>
                    <a:pt x="280" y="48"/>
                    <a:pt x="279" y="48"/>
                    <a:pt x="279" y="48"/>
                  </a:cubicBezTo>
                  <a:cubicBezTo>
                    <a:pt x="276" y="47"/>
                    <a:pt x="274" y="46"/>
                    <a:pt x="272" y="45"/>
                  </a:cubicBezTo>
                  <a:cubicBezTo>
                    <a:pt x="272" y="45"/>
                    <a:pt x="272" y="45"/>
                    <a:pt x="272" y="45"/>
                  </a:cubicBezTo>
                  <a:cubicBezTo>
                    <a:pt x="274" y="45"/>
                    <a:pt x="276" y="46"/>
                    <a:pt x="278" y="47"/>
                  </a:cubicBezTo>
                  <a:cubicBezTo>
                    <a:pt x="276" y="46"/>
                    <a:pt x="274" y="45"/>
                    <a:pt x="272" y="45"/>
                  </a:cubicBezTo>
                  <a:cubicBezTo>
                    <a:pt x="273" y="44"/>
                    <a:pt x="273" y="44"/>
                    <a:pt x="273" y="44"/>
                  </a:cubicBezTo>
                  <a:cubicBezTo>
                    <a:pt x="275" y="45"/>
                    <a:pt x="277" y="46"/>
                    <a:pt x="280" y="48"/>
                  </a:cubicBezTo>
                  <a:close/>
                  <a:moveTo>
                    <a:pt x="245" y="31"/>
                  </a:moveTo>
                  <a:cubicBezTo>
                    <a:pt x="245" y="31"/>
                    <a:pt x="245" y="32"/>
                    <a:pt x="244" y="32"/>
                  </a:cubicBezTo>
                  <a:cubicBezTo>
                    <a:pt x="252" y="34"/>
                    <a:pt x="252" y="34"/>
                    <a:pt x="258" y="35"/>
                  </a:cubicBezTo>
                  <a:cubicBezTo>
                    <a:pt x="256" y="36"/>
                    <a:pt x="256" y="36"/>
                    <a:pt x="256" y="36"/>
                  </a:cubicBezTo>
                  <a:cubicBezTo>
                    <a:pt x="256" y="38"/>
                    <a:pt x="262" y="37"/>
                    <a:pt x="266" y="39"/>
                  </a:cubicBezTo>
                  <a:cubicBezTo>
                    <a:pt x="267" y="39"/>
                    <a:pt x="268" y="39"/>
                    <a:pt x="268" y="39"/>
                  </a:cubicBezTo>
                  <a:cubicBezTo>
                    <a:pt x="268" y="39"/>
                    <a:pt x="269" y="40"/>
                    <a:pt x="269" y="40"/>
                  </a:cubicBezTo>
                  <a:cubicBezTo>
                    <a:pt x="269" y="40"/>
                    <a:pt x="269" y="39"/>
                    <a:pt x="269" y="39"/>
                  </a:cubicBezTo>
                  <a:cubicBezTo>
                    <a:pt x="271" y="39"/>
                    <a:pt x="272" y="40"/>
                    <a:pt x="272" y="41"/>
                  </a:cubicBezTo>
                  <a:cubicBezTo>
                    <a:pt x="272" y="41"/>
                    <a:pt x="272" y="41"/>
                    <a:pt x="272" y="41"/>
                  </a:cubicBezTo>
                  <a:cubicBezTo>
                    <a:pt x="272" y="41"/>
                    <a:pt x="272" y="41"/>
                    <a:pt x="272" y="41"/>
                  </a:cubicBezTo>
                  <a:cubicBezTo>
                    <a:pt x="271" y="41"/>
                    <a:pt x="271" y="41"/>
                    <a:pt x="270" y="41"/>
                  </a:cubicBezTo>
                  <a:cubicBezTo>
                    <a:pt x="270" y="41"/>
                    <a:pt x="270" y="42"/>
                    <a:pt x="270" y="42"/>
                  </a:cubicBezTo>
                  <a:cubicBezTo>
                    <a:pt x="271" y="42"/>
                    <a:pt x="271" y="42"/>
                    <a:pt x="271" y="42"/>
                  </a:cubicBezTo>
                  <a:cubicBezTo>
                    <a:pt x="271" y="42"/>
                    <a:pt x="271" y="43"/>
                    <a:pt x="272" y="43"/>
                  </a:cubicBezTo>
                  <a:cubicBezTo>
                    <a:pt x="272" y="43"/>
                    <a:pt x="272" y="44"/>
                    <a:pt x="272" y="44"/>
                  </a:cubicBezTo>
                  <a:cubicBezTo>
                    <a:pt x="271" y="44"/>
                    <a:pt x="271" y="44"/>
                    <a:pt x="270" y="44"/>
                  </a:cubicBezTo>
                  <a:cubicBezTo>
                    <a:pt x="270" y="44"/>
                    <a:pt x="270" y="44"/>
                    <a:pt x="270" y="44"/>
                  </a:cubicBezTo>
                  <a:cubicBezTo>
                    <a:pt x="270" y="43"/>
                    <a:pt x="270" y="42"/>
                    <a:pt x="270" y="43"/>
                  </a:cubicBezTo>
                  <a:cubicBezTo>
                    <a:pt x="269" y="43"/>
                    <a:pt x="269" y="43"/>
                    <a:pt x="269" y="43"/>
                  </a:cubicBezTo>
                  <a:cubicBezTo>
                    <a:pt x="268" y="43"/>
                    <a:pt x="268" y="42"/>
                    <a:pt x="267" y="41"/>
                  </a:cubicBezTo>
                  <a:cubicBezTo>
                    <a:pt x="260" y="39"/>
                    <a:pt x="256" y="38"/>
                    <a:pt x="250" y="36"/>
                  </a:cubicBezTo>
                  <a:cubicBezTo>
                    <a:pt x="251" y="36"/>
                    <a:pt x="251" y="36"/>
                    <a:pt x="251" y="36"/>
                  </a:cubicBezTo>
                  <a:cubicBezTo>
                    <a:pt x="246" y="34"/>
                    <a:pt x="242" y="33"/>
                    <a:pt x="237" y="33"/>
                  </a:cubicBezTo>
                  <a:cubicBezTo>
                    <a:pt x="237" y="33"/>
                    <a:pt x="237" y="32"/>
                    <a:pt x="237" y="32"/>
                  </a:cubicBezTo>
                  <a:cubicBezTo>
                    <a:pt x="240" y="32"/>
                    <a:pt x="243" y="32"/>
                    <a:pt x="245" y="31"/>
                  </a:cubicBezTo>
                  <a:close/>
                  <a:moveTo>
                    <a:pt x="236" y="33"/>
                  </a:moveTo>
                  <a:cubicBezTo>
                    <a:pt x="236" y="33"/>
                    <a:pt x="236" y="33"/>
                    <a:pt x="237" y="34"/>
                  </a:cubicBezTo>
                  <a:cubicBezTo>
                    <a:pt x="237" y="33"/>
                    <a:pt x="237" y="33"/>
                    <a:pt x="237" y="33"/>
                  </a:cubicBezTo>
                  <a:cubicBezTo>
                    <a:pt x="238" y="33"/>
                    <a:pt x="240" y="34"/>
                    <a:pt x="242" y="34"/>
                  </a:cubicBezTo>
                  <a:cubicBezTo>
                    <a:pt x="246" y="36"/>
                    <a:pt x="244" y="35"/>
                    <a:pt x="244" y="35"/>
                  </a:cubicBezTo>
                  <a:cubicBezTo>
                    <a:pt x="240" y="34"/>
                    <a:pt x="236" y="34"/>
                    <a:pt x="232" y="33"/>
                  </a:cubicBezTo>
                  <a:cubicBezTo>
                    <a:pt x="233" y="33"/>
                    <a:pt x="234" y="33"/>
                    <a:pt x="236" y="33"/>
                  </a:cubicBezTo>
                  <a:close/>
                  <a:moveTo>
                    <a:pt x="150" y="32"/>
                  </a:moveTo>
                  <a:cubicBezTo>
                    <a:pt x="150" y="32"/>
                    <a:pt x="150" y="32"/>
                    <a:pt x="150" y="32"/>
                  </a:cubicBezTo>
                  <a:cubicBezTo>
                    <a:pt x="151" y="32"/>
                    <a:pt x="152" y="32"/>
                    <a:pt x="153" y="31"/>
                  </a:cubicBezTo>
                  <a:cubicBezTo>
                    <a:pt x="153" y="32"/>
                    <a:pt x="154" y="34"/>
                    <a:pt x="155" y="34"/>
                  </a:cubicBezTo>
                  <a:cubicBezTo>
                    <a:pt x="156" y="32"/>
                    <a:pt x="154" y="33"/>
                    <a:pt x="154" y="31"/>
                  </a:cubicBezTo>
                  <a:cubicBezTo>
                    <a:pt x="156" y="30"/>
                    <a:pt x="157" y="30"/>
                    <a:pt x="159" y="29"/>
                  </a:cubicBezTo>
                  <a:cubicBezTo>
                    <a:pt x="158" y="31"/>
                    <a:pt x="158" y="31"/>
                    <a:pt x="158" y="31"/>
                  </a:cubicBezTo>
                  <a:cubicBezTo>
                    <a:pt x="160" y="29"/>
                    <a:pt x="162" y="28"/>
                    <a:pt x="163" y="27"/>
                  </a:cubicBezTo>
                  <a:cubicBezTo>
                    <a:pt x="164" y="30"/>
                    <a:pt x="165" y="28"/>
                    <a:pt x="165" y="30"/>
                  </a:cubicBezTo>
                  <a:cubicBezTo>
                    <a:pt x="166" y="30"/>
                    <a:pt x="167" y="31"/>
                    <a:pt x="169" y="31"/>
                  </a:cubicBezTo>
                  <a:cubicBezTo>
                    <a:pt x="162" y="32"/>
                    <a:pt x="159" y="34"/>
                    <a:pt x="166" y="33"/>
                  </a:cubicBezTo>
                  <a:cubicBezTo>
                    <a:pt x="160" y="34"/>
                    <a:pt x="153" y="37"/>
                    <a:pt x="161" y="34"/>
                  </a:cubicBezTo>
                  <a:cubicBezTo>
                    <a:pt x="178" y="29"/>
                    <a:pt x="174" y="30"/>
                    <a:pt x="183" y="28"/>
                  </a:cubicBezTo>
                  <a:cubicBezTo>
                    <a:pt x="179" y="28"/>
                    <a:pt x="176" y="29"/>
                    <a:pt x="173" y="29"/>
                  </a:cubicBezTo>
                  <a:cubicBezTo>
                    <a:pt x="176" y="28"/>
                    <a:pt x="181" y="26"/>
                    <a:pt x="185" y="27"/>
                  </a:cubicBezTo>
                  <a:cubicBezTo>
                    <a:pt x="184" y="28"/>
                    <a:pt x="184" y="28"/>
                    <a:pt x="184" y="28"/>
                  </a:cubicBezTo>
                  <a:cubicBezTo>
                    <a:pt x="187" y="26"/>
                    <a:pt x="194" y="26"/>
                    <a:pt x="200" y="27"/>
                  </a:cubicBezTo>
                  <a:cubicBezTo>
                    <a:pt x="199" y="27"/>
                    <a:pt x="197" y="27"/>
                    <a:pt x="196" y="28"/>
                  </a:cubicBezTo>
                  <a:cubicBezTo>
                    <a:pt x="195" y="28"/>
                    <a:pt x="195" y="28"/>
                    <a:pt x="194" y="28"/>
                  </a:cubicBezTo>
                  <a:cubicBezTo>
                    <a:pt x="193" y="28"/>
                    <a:pt x="193" y="28"/>
                    <a:pt x="193" y="28"/>
                  </a:cubicBezTo>
                  <a:cubicBezTo>
                    <a:pt x="193" y="28"/>
                    <a:pt x="193" y="28"/>
                    <a:pt x="193" y="28"/>
                  </a:cubicBezTo>
                  <a:cubicBezTo>
                    <a:pt x="193" y="28"/>
                    <a:pt x="193" y="28"/>
                    <a:pt x="193" y="28"/>
                  </a:cubicBezTo>
                  <a:cubicBezTo>
                    <a:pt x="193" y="27"/>
                    <a:pt x="193" y="27"/>
                    <a:pt x="193" y="28"/>
                  </a:cubicBezTo>
                  <a:cubicBezTo>
                    <a:pt x="188" y="29"/>
                    <a:pt x="183" y="30"/>
                    <a:pt x="178" y="30"/>
                  </a:cubicBezTo>
                  <a:cubicBezTo>
                    <a:pt x="178" y="30"/>
                    <a:pt x="178" y="30"/>
                    <a:pt x="178" y="30"/>
                  </a:cubicBezTo>
                  <a:cubicBezTo>
                    <a:pt x="178" y="30"/>
                    <a:pt x="177" y="30"/>
                    <a:pt x="177" y="31"/>
                  </a:cubicBezTo>
                  <a:cubicBezTo>
                    <a:pt x="174" y="31"/>
                    <a:pt x="171" y="32"/>
                    <a:pt x="168" y="33"/>
                  </a:cubicBezTo>
                  <a:cubicBezTo>
                    <a:pt x="168" y="33"/>
                    <a:pt x="168" y="33"/>
                    <a:pt x="168" y="33"/>
                  </a:cubicBezTo>
                  <a:cubicBezTo>
                    <a:pt x="167" y="33"/>
                    <a:pt x="167" y="33"/>
                    <a:pt x="166" y="33"/>
                  </a:cubicBezTo>
                  <a:cubicBezTo>
                    <a:pt x="166" y="33"/>
                    <a:pt x="166" y="33"/>
                    <a:pt x="166" y="33"/>
                  </a:cubicBezTo>
                  <a:cubicBezTo>
                    <a:pt x="166" y="33"/>
                    <a:pt x="166" y="33"/>
                    <a:pt x="165" y="33"/>
                  </a:cubicBezTo>
                  <a:cubicBezTo>
                    <a:pt x="160" y="35"/>
                    <a:pt x="156" y="36"/>
                    <a:pt x="151" y="38"/>
                  </a:cubicBezTo>
                  <a:cubicBezTo>
                    <a:pt x="151" y="37"/>
                    <a:pt x="152" y="37"/>
                    <a:pt x="152" y="37"/>
                  </a:cubicBezTo>
                  <a:cubicBezTo>
                    <a:pt x="152" y="37"/>
                    <a:pt x="151" y="37"/>
                    <a:pt x="151" y="38"/>
                  </a:cubicBezTo>
                  <a:cubicBezTo>
                    <a:pt x="148" y="39"/>
                    <a:pt x="145" y="40"/>
                    <a:pt x="142" y="41"/>
                  </a:cubicBezTo>
                  <a:cubicBezTo>
                    <a:pt x="144" y="38"/>
                    <a:pt x="147" y="35"/>
                    <a:pt x="150" y="32"/>
                  </a:cubicBezTo>
                  <a:close/>
                  <a:moveTo>
                    <a:pt x="77" y="82"/>
                  </a:moveTo>
                  <a:cubicBezTo>
                    <a:pt x="77" y="82"/>
                    <a:pt x="77" y="82"/>
                    <a:pt x="77" y="82"/>
                  </a:cubicBezTo>
                  <a:cubicBezTo>
                    <a:pt x="77" y="82"/>
                    <a:pt x="77" y="82"/>
                    <a:pt x="77" y="82"/>
                  </a:cubicBezTo>
                  <a:cubicBezTo>
                    <a:pt x="77" y="82"/>
                    <a:pt x="77" y="82"/>
                    <a:pt x="77" y="82"/>
                  </a:cubicBezTo>
                  <a:close/>
                  <a:moveTo>
                    <a:pt x="76" y="84"/>
                  </a:moveTo>
                  <a:cubicBezTo>
                    <a:pt x="76" y="84"/>
                    <a:pt x="76" y="84"/>
                    <a:pt x="76" y="84"/>
                  </a:cubicBezTo>
                  <a:cubicBezTo>
                    <a:pt x="76" y="84"/>
                    <a:pt x="76" y="84"/>
                    <a:pt x="76" y="84"/>
                  </a:cubicBezTo>
                  <a:close/>
                  <a:moveTo>
                    <a:pt x="74" y="85"/>
                  </a:moveTo>
                  <a:cubicBezTo>
                    <a:pt x="74" y="85"/>
                    <a:pt x="75" y="85"/>
                    <a:pt x="74" y="85"/>
                  </a:cubicBezTo>
                  <a:cubicBezTo>
                    <a:pt x="74" y="85"/>
                    <a:pt x="74" y="85"/>
                    <a:pt x="74" y="85"/>
                  </a:cubicBezTo>
                  <a:cubicBezTo>
                    <a:pt x="74" y="85"/>
                    <a:pt x="74" y="85"/>
                    <a:pt x="74" y="85"/>
                  </a:cubicBezTo>
                  <a:close/>
                  <a:moveTo>
                    <a:pt x="74" y="86"/>
                  </a:moveTo>
                  <a:cubicBezTo>
                    <a:pt x="74" y="86"/>
                    <a:pt x="74" y="85"/>
                    <a:pt x="73" y="85"/>
                  </a:cubicBezTo>
                  <a:cubicBezTo>
                    <a:pt x="73" y="85"/>
                    <a:pt x="73" y="85"/>
                    <a:pt x="74" y="85"/>
                  </a:cubicBezTo>
                  <a:lnTo>
                    <a:pt x="74" y="86"/>
                  </a:lnTo>
                  <a:close/>
                  <a:moveTo>
                    <a:pt x="73" y="85"/>
                  </a:moveTo>
                  <a:cubicBezTo>
                    <a:pt x="73" y="85"/>
                    <a:pt x="73" y="85"/>
                    <a:pt x="73" y="85"/>
                  </a:cubicBezTo>
                  <a:cubicBezTo>
                    <a:pt x="73" y="85"/>
                    <a:pt x="73" y="85"/>
                    <a:pt x="73" y="85"/>
                  </a:cubicBezTo>
                  <a:cubicBezTo>
                    <a:pt x="73" y="85"/>
                    <a:pt x="73" y="85"/>
                    <a:pt x="73" y="85"/>
                  </a:cubicBezTo>
                  <a:cubicBezTo>
                    <a:pt x="73" y="85"/>
                    <a:pt x="73" y="85"/>
                    <a:pt x="73" y="85"/>
                  </a:cubicBezTo>
                  <a:close/>
                  <a:moveTo>
                    <a:pt x="73" y="86"/>
                  </a:moveTo>
                  <a:cubicBezTo>
                    <a:pt x="73" y="86"/>
                    <a:pt x="73" y="86"/>
                    <a:pt x="73" y="86"/>
                  </a:cubicBezTo>
                  <a:cubicBezTo>
                    <a:pt x="73" y="86"/>
                    <a:pt x="73" y="86"/>
                    <a:pt x="73" y="86"/>
                  </a:cubicBezTo>
                  <a:cubicBezTo>
                    <a:pt x="72" y="86"/>
                    <a:pt x="73" y="86"/>
                    <a:pt x="73" y="86"/>
                  </a:cubicBezTo>
                  <a:close/>
                  <a:moveTo>
                    <a:pt x="73" y="85"/>
                  </a:moveTo>
                  <a:cubicBezTo>
                    <a:pt x="72" y="85"/>
                    <a:pt x="72" y="84"/>
                    <a:pt x="72" y="84"/>
                  </a:cubicBezTo>
                  <a:cubicBezTo>
                    <a:pt x="72" y="84"/>
                    <a:pt x="72" y="84"/>
                    <a:pt x="72" y="84"/>
                  </a:cubicBezTo>
                  <a:cubicBezTo>
                    <a:pt x="72" y="84"/>
                    <a:pt x="72" y="84"/>
                    <a:pt x="72" y="84"/>
                  </a:cubicBezTo>
                  <a:cubicBezTo>
                    <a:pt x="72" y="84"/>
                    <a:pt x="72" y="85"/>
                    <a:pt x="73" y="85"/>
                  </a:cubicBezTo>
                  <a:cubicBezTo>
                    <a:pt x="73" y="85"/>
                    <a:pt x="73" y="85"/>
                    <a:pt x="73"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ubicBezTo>
                    <a:pt x="72" y="86"/>
                    <a:pt x="72" y="86"/>
                    <a:pt x="72" y="86"/>
                  </a:cubicBezTo>
                  <a:cubicBezTo>
                    <a:pt x="73" y="86"/>
                    <a:pt x="72" y="86"/>
                    <a:pt x="72" y="86"/>
                  </a:cubicBezTo>
                  <a:close/>
                  <a:moveTo>
                    <a:pt x="71" y="85"/>
                  </a:moveTo>
                  <a:cubicBezTo>
                    <a:pt x="71" y="85"/>
                    <a:pt x="71" y="85"/>
                    <a:pt x="71" y="85"/>
                  </a:cubicBezTo>
                  <a:cubicBezTo>
                    <a:pt x="71" y="85"/>
                    <a:pt x="71" y="85"/>
                    <a:pt x="71" y="85"/>
                  </a:cubicBezTo>
                  <a:cubicBezTo>
                    <a:pt x="71" y="85"/>
                    <a:pt x="71" y="85"/>
                    <a:pt x="71" y="85"/>
                  </a:cubicBezTo>
                  <a:cubicBezTo>
                    <a:pt x="71" y="84"/>
                    <a:pt x="71" y="84"/>
                    <a:pt x="72" y="84"/>
                  </a:cubicBezTo>
                  <a:cubicBezTo>
                    <a:pt x="72" y="84"/>
                    <a:pt x="72" y="84"/>
                    <a:pt x="72" y="84"/>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5"/>
                  </a:cubicBezTo>
                  <a:cubicBezTo>
                    <a:pt x="72" y="85"/>
                    <a:pt x="72" y="85"/>
                    <a:pt x="72" y="86"/>
                  </a:cubicBezTo>
                  <a:cubicBezTo>
                    <a:pt x="71" y="85"/>
                    <a:pt x="71" y="85"/>
                    <a:pt x="71" y="85"/>
                  </a:cubicBezTo>
                  <a:close/>
                  <a:moveTo>
                    <a:pt x="72" y="86"/>
                  </a:moveTo>
                  <a:cubicBezTo>
                    <a:pt x="72" y="86"/>
                    <a:pt x="72" y="86"/>
                    <a:pt x="72" y="86"/>
                  </a:cubicBezTo>
                  <a:cubicBezTo>
                    <a:pt x="72" y="86"/>
                    <a:pt x="72" y="86"/>
                    <a:pt x="72" y="86"/>
                  </a:cubicBezTo>
                  <a:cubicBezTo>
                    <a:pt x="72" y="86"/>
                    <a:pt x="72" y="86"/>
                    <a:pt x="72" y="86"/>
                  </a:cubicBezTo>
                  <a:cubicBezTo>
                    <a:pt x="72" y="86"/>
                    <a:pt x="72" y="86"/>
                    <a:pt x="72" y="86"/>
                  </a:cubicBezTo>
                  <a:close/>
                  <a:moveTo>
                    <a:pt x="72" y="86"/>
                  </a:moveTo>
                  <a:cubicBezTo>
                    <a:pt x="72" y="86"/>
                    <a:pt x="72" y="86"/>
                    <a:pt x="72" y="86"/>
                  </a:cubicBezTo>
                  <a:cubicBezTo>
                    <a:pt x="72" y="86"/>
                    <a:pt x="72" y="86"/>
                    <a:pt x="72" y="86"/>
                  </a:cubicBezTo>
                  <a:cubicBezTo>
                    <a:pt x="72" y="86"/>
                    <a:pt x="72" y="86"/>
                    <a:pt x="72" y="86"/>
                  </a:cubicBezTo>
                  <a:close/>
                  <a:moveTo>
                    <a:pt x="70" y="86"/>
                  </a:moveTo>
                  <a:cubicBezTo>
                    <a:pt x="70" y="86"/>
                    <a:pt x="70" y="86"/>
                    <a:pt x="71" y="86"/>
                  </a:cubicBezTo>
                  <a:cubicBezTo>
                    <a:pt x="70" y="87"/>
                    <a:pt x="70" y="87"/>
                    <a:pt x="70"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1" y="87"/>
                    <a:pt x="71" y="87"/>
                  </a:cubicBezTo>
                  <a:cubicBezTo>
                    <a:pt x="71" y="87"/>
                    <a:pt x="70" y="87"/>
                    <a:pt x="70" y="87"/>
                  </a:cubicBezTo>
                  <a:cubicBezTo>
                    <a:pt x="70" y="87"/>
                    <a:pt x="70" y="87"/>
                    <a:pt x="70" y="87"/>
                  </a:cubicBezTo>
                  <a:cubicBezTo>
                    <a:pt x="70" y="86"/>
                    <a:pt x="70" y="86"/>
                    <a:pt x="70" y="86"/>
                  </a:cubicBezTo>
                  <a:close/>
                  <a:moveTo>
                    <a:pt x="71" y="87"/>
                  </a:moveTo>
                  <a:cubicBezTo>
                    <a:pt x="71" y="87"/>
                    <a:pt x="71" y="87"/>
                    <a:pt x="71" y="87"/>
                  </a:cubicBezTo>
                  <a:cubicBezTo>
                    <a:pt x="71" y="87"/>
                    <a:pt x="71" y="87"/>
                    <a:pt x="71" y="87"/>
                  </a:cubicBezTo>
                  <a:cubicBezTo>
                    <a:pt x="71" y="87"/>
                    <a:pt x="71" y="87"/>
                    <a:pt x="71" y="87"/>
                  </a:cubicBezTo>
                  <a:close/>
                  <a:moveTo>
                    <a:pt x="70" y="90"/>
                  </a:moveTo>
                  <a:cubicBezTo>
                    <a:pt x="71" y="90"/>
                    <a:pt x="71" y="90"/>
                    <a:pt x="70" y="89"/>
                  </a:cubicBezTo>
                  <a:cubicBezTo>
                    <a:pt x="70" y="89"/>
                    <a:pt x="70" y="89"/>
                    <a:pt x="70" y="89"/>
                  </a:cubicBezTo>
                  <a:cubicBezTo>
                    <a:pt x="71" y="89"/>
                    <a:pt x="71" y="90"/>
                    <a:pt x="71" y="90"/>
                  </a:cubicBezTo>
                  <a:cubicBezTo>
                    <a:pt x="72" y="90"/>
                    <a:pt x="72" y="89"/>
                    <a:pt x="72" y="89"/>
                  </a:cubicBezTo>
                  <a:cubicBezTo>
                    <a:pt x="72" y="88"/>
                    <a:pt x="72" y="89"/>
                    <a:pt x="71" y="88"/>
                  </a:cubicBezTo>
                  <a:cubicBezTo>
                    <a:pt x="72" y="88"/>
                    <a:pt x="72" y="88"/>
                    <a:pt x="72" y="88"/>
                  </a:cubicBezTo>
                  <a:cubicBezTo>
                    <a:pt x="72" y="88"/>
                    <a:pt x="71" y="88"/>
                    <a:pt x="71" y="88"/>
                  </a:cubicBezTo>
                  <a:cubicBezTo>
                    <a:pt x="71" y="88"/>
                    <a:pt x="71" y="88"/>
                    <a:pt x="71" y="88"/>
                  </a:cubicBezTo>
                  <a:cubicBezTo>
                    <a:pt x="71" y="88"/>
                    <a:pt x="71" y="87"/>
                    <a:pt x="71" y="87"/>
                  </a:cubicBezTo>
                  <a:cubicBezTo>
                    <a:pt x="71" y="87"/>
                    <a:pt x="71" y="87"/>
                    <a:pt x="71" y="87"/>
                  </a:cubicBezTo>
                  <a:cubicBezTo>
                    <a:pt x="71" y="87"/>
                    <a:pt x="71" y="87"/>
                    <a:pt x="71" y="87"/>
                  </a:cubicBezTo>
                  <a:cubicBezTo>
                    <a:pt x="71" y="87"/>
                    <a:pt x="71" y="87"/>
                    <a:pt x="71" y="87"/>
                  </a:cubicBezTo>
                  <a:cubicBezTo>
                    <a:pt x="72" y="87"/>
                    <a:pt x="72" y="88"/>
                    <a:pt x="72" y="88"/>
                  </a:cubicBezTo>
                  <a:cubicBezTo>
                    <a:pt x="72" y="87"/>
                    <a:pt x="73" y="88"/>
                    <a:pt x="72" y="87"/>
                  </a:cubicBezTo>
                  <a:cubicBezTo>
                    <a:pt x="73" y="87"/>
                    <a:pt x="73" y="88"/>
                    <a:pt x="73" y="88"/>
                  </a:cubicBezTo>
                  <a:cubicBezTo>
                    <a:pt x="73" y="88"/>
                    <a:pt x="73" y="87"/>
                    <a:pt x="74" y="88"/>
                  </a:cubicBezTo>
                  <a:cubicBezTo>
                    <a:pt x="73" y="87"/>
                    <a:pt x="73" y="87"/>
                    <a:pt x="73" y="87"/>
                  </a:cubicBezTo>
                  <a:cubicBezTo>
                    <a:pt x="73" y="87"/>
                    <a:pt x="74" y="88"/>
                    <a:pt x="74" y="88"/>
                  </a:cubicBezTo>
                  <a:cubicBezTo>
                    <a:pt x="74" y="88"/>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3" y="87"/>
                    <a:pt x="73" y="87"/>
                    <a:pt x="73" y="87"/>
                  </a:cubicBezTo>
                  <a:cubicBezTo>
                    <a:pt x="74" y="87"/>
                    <a:pt x="73" y="86"/>
                    <a:pt x="73" y="86"/>
                  </a:cubicBezTo>
                  <a:cubicBezTo>
                    <a:pt x="73" y="86"/>
                    <a:pt x="73" y="86"/>
                    <a:pt x="73" y="86"/>
                  </a:cubicBezTo>
                  <a:cubicBezTo>
                    <a:pt x="73" y="86"/>
                    <a:pt x="73" y="86"/>
                    <a:pt x="73" y="86"/>
                  </a:cubicBezTo>
                  <a:cubicBezTo>
                    <a:pt x="73" y="86"/>
                    <a:pt x="73" y="86"/>
                    <a:pt x="73" y="86"/>
                  </a:cubicBezTo>
                  <a:cubicBezTo>
                    <a:pt x="74" y="86"/>
                    <a:pt x="74" y="86"/>
                    <a:pt x="74" y="87"/>
                  </a:cubicBezTo>
                  <a:cubicBezTo>
                    <a:pt x="74" y="86"/>
                    <a:pt x="74" y="86"/>
                    <a:pt x="73" y="86"/>
                  </a:cubicBezTo>
                  <a:cubicBezTo>
                    <a:pt x="73" y="86"/>
                    <a:pt x="73" y="86"/>
                    <a:pt x="73" y="85"/>
                  </a:cubicBezTo>
                  <a:cubicBezTo>
                    <a:pt x="73" y="86"/>
                    <a:pt x="74" y="86"/>
                    <a:pt x="74" y="86"/>
                  </a:cubicBezTo>
                  <a:cubicBezTo>
                    <a:pt x="74" y="86"/>
                    <a:pt x="74" y="86"/>
                    <a:pt x="74" y="86"/>
                  </a:cubicBezTo>
                  <a:cubicBezTo>
                    <a:pt x="74" y="86"/>
                    <a:pt x="75" y="86"/>
                    <a:pt x="75" y="87"/>
                  </a:cubicBezTo>
                  <a:cubicBezTo>
                    <a:pt x="75" y="87"/>
                    <a:pt x="75" y="86"/>
                    <a:pt x="74" y="86"/>
                  </a:cubicBezTo>
                  <a:cubicBezTo>
                    <a:pt x="74" y="86"/>
                    <a:pt x="74" y="86"/>
                    <a:pt x="74" y="86"/>
                  </a:cubicBezTo>
                  <a:cubicBezTo>
                    <a:pt x="74" y="86"/>
                    <a:pt x="74" y="86"/>
                    <a:pt x="74" y="86"/>
                  </a:cubicBezTo>
                  <a:cubicBezTo>
                    <a:pt x="74" y="86"/>
                    <a:pt x="75" y="86"/>
                    <a:pt x="75" y="86"/>
                  </a:cubicBezTo>
                  <a:cubicBezTo>
                    <a:pt x="75" y="86"/>
                    <a:pt x="74" y="86"/>
                    <a:pt x="74" y="85"/>
                  </a:cubicBezTo>
                  <a:cubicBezTo>
                    <a:pt x="75" y="85"/>
                    <a:pt x="75" y="85"/>
                    <a:pt x="75" y="84"/>
                  </a:cubicBezTo>
                  <a:cubicBezTo>
                    <a:pt x="75" y="84"/>
                    <a:pt x="75" y="84"/>
                    <a:pt x="75" y="84"/>
                  </a:cubicBezTo>
                  <a:cubicBezTo>
                    <a:pt x="75" y="84"/>
                    <a:pt x="75" y="84"/>
                    <a:pt x="75" y="84"/>
                  </a:cubicBezTo>
                  <a:cubicBezTo>
                    <a:pt x="75" y="84"/>
                    <a:pt x="75" y="84"/>
                    <a:pt x="75" y="84"/>
                  </a:cubicBezTo>
                  <a:cubicBezTo>
                    <a:pt x="75" y="84"/>
                    <a:pt x="75" y="84"/>
                    <a:pt x="75" y="84"/>
                  </a:cubicBezTo>
                  <a:cubicBezTo>
                    <a:pt x="75" y="84"/>
                    <a:pt x="76" y="85"/>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6" y="84"/>
                    <a:pt x="76" y="84"/>
                    <a:pt x="76" y="84"/>
                  </a:cubicBezTo>
                  <a:cubicBezTo>
                    <a:pt x="77" y="84"/>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3"/>
                    <a:pt x="77" y="83"/>
                  </a:cubicBezTo>
                  <a:cubicBezTo>
                    <a:pt x="77" y="83"/>
                    <a:pt x="77" y="82"/>
                    <a:pt x="78" y="83"/>
                  </a:cubicBezTo>
                  <a:cubicBezTo>
                    <a:pt x="77" y="83"/>
                    <a:pt x="78" y="83"/>
                    <a:pt x="78" y="83"/>
                  </a:cubicBezTo>
                  <a:cubicBezTo>
                    <a:pt x="78" y="83"/>
                    <a:pt x="78" y="83"/>
                    <a:pt x="79" y="83"/>
                  </a:cubicBezTo>
                  <a:cubicBezTo>
                    <a:pt x="78" y="83"/>
                    <a:pt x="78" y="83"/>
                    <a:pt x="78" y="83"/>
                  </a:cubicBezTo>
                  <a:cubicBezTo>
                    <a:pt x="77" y="82"/>
                    <a:pt x="77" y="82"/>
                    <a:pt x="77" y="82"/>
                  </a:cubicBezTo>
                  <a:cubicBezTo>
                    <a:pt x="78" y="83"/>
                    <a:pt x="78" y="82"/>
                    <a:pt x="78" y="82"/>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8" y="81"/>
                  </a:cubicBezTo>
                  <a:cubicBezTo>
                    <a:pt x="78" y="81"/>
                    <a:pt x="78" y="81"/>
                    <a:pt x="77" y="81"/>
                  </a:cubicBezTo>
                  <a:cubicBezTo>
                    <a:pt x="77" y="81"/>
                    <a:pt x="77" y="81"/>
                    <a:pt x="77" y="81"/>
                  </a:cubicBezTo>
                  <a:cubicBezTo>
                    <a:pt x="78" y="80"/>
                    <a:pt x="78" y="80"/>
                    <a:pt x="78" y="80"/>
                  </a:cubicBezTo>
                  <a:cubicBezTo>
                    <a:pt x="79" y="80"/>
                    <a:pt x="79" y="80"/>
                    <a:pt x="79" y="80"/>
                  </a:cubicBezTo>
                  <a:cubicBezTo>
                    <a:pt x="79" y="79"/>
                    <a:pt x="79" y="79"/>
                    <a:pt x="79" y="79"/>
                  </a:cubicBezTo>
                  <a:cubicBezTo>
                    <a:pt x="82" y="74"/>
                    <a:pt x="84" y="70"/>
                    <a:pt x="88" y="65"/>
                  </a:cubicBezTo>
                  <a:cubicBezTo>
                    <a:pt x="89" y="65"/>
                    <a:pt x="89" y="65"/>
                    <a:pt x="89" y="65"/>
                  </a:cubicBezTo>
                  <a:cubicBezTo>
                    <a:pt x="89" y="65"/>
                    <a:pt x="89" y="64"/>
                    <a:pt x="89" y="64"/>
                  </a:cubicBezTo>
                  <a:cubicBezTo>
                    <a:pt x="91" y="63"/>
                    <a:pt x="92" y="61"/>
                    <a:pt x="94" y="60"/>
                  </a:cubicBezTo>
                  <a:cubicBezTo>
                    <a:pt x="94" y="62"/>
                    <a:pt x="90" y="64"/>
                    <a:pt x="91" y="65"/>
                  </a:cubicBezTo>
                  <a:cubicBezTo>
                    <a:pt x="97" y="61"/>
                    <a:pt x="93" y="56"/>
                    <a:pt x="101" y="54"/>
                  </a:cubicBezTo>
                  <a:cubicBezTo>
                    <a:pt x="93" y="61"/>
                    <a:pt x="106" y="52"/>
                    <a:pt x="100" y="59"/>
                  </a:cubicBezTo>
                  <a:cubicBezTo>
                    <a:pt x="101" y="58"/>
                    <a:pt x="102" y="56"/>
                    <a:pt x="103" y="55"/>
                  </a:cubicBezTo>
                  <a:cubicBezTo>
                    <a:pt x="103" y="56"/>
                    <a:pt x="103" y="56"/>
                    <a:pt x="103" y="56"/>
                  </a:cubicBezTo>
                  <a:cubicBezTo>
                    <a:pt x="104" y="56"/>
                    <a:pt x="105" y="55"/>
                    <a:pt x="105" y="54"/>
                  </a:cubicBezTo>
                  <a:cubicBezTo>
                    <a:pt x="111" y="49"/>
                    <a:pt x="118" y="46"/>
                    <a:pt x="124" y="44"/>
                  </a:cubicBezTo>
                  <a:cubicBezTo>
                    <a:pt x="124" y="44"/>
                    <a:pt x="124" y="44"/>
                    <a:pt x="124" y="44"/>
                  </a:cubicBezTo>
                  <a:cubicBezTo>
                    <a:pt x="124" y="44"/>
                    <a:pt x="124" y="44"/>
                    <a:pt x="124" y="44"/>
                  </a:cubicBezTo>
                  <a:cubicBezTo>
                    <a:pt x="127" y="43"/>
                    <a:pt x="129" y="42"/>
                    <a:pt x="131" y="41"/>
                  </a:cubicBezTo>
                  <a:cubicBezTo>
                    <a:pt x="128" y="41"/>
                    <a:pt x="133" y="38"/>
                    <a:pt x="133" y="37"/>
                  </a:cubicBezTo>
                  <a:cubicBezTo>
                    <a:pt x="135" y="36"/>
                    <a:pt x="135" y="38"/>
                    <a:pt x="133" y="39"/>
                  </a:cubicBezTo>
                  <a:cubicBezTo>
                    <a:pt x="134" y="39"/>
                    <a:pt x="135" y="39"/>
                    <a:pt x="135" y="39"/>
                  </a:cubicBezTo>
                  <a:cubicBezTo>
                    <a:pt x="135" y="39"/>
                    <a:pt x="135" y="39"/>
                    <a:pt x="135" y="39"/>
                  </a:cubicBezTo>
                  <a:cubicBezTo>
                    <a:pt x="136" y="39"/>
                    <a:pt x="136" y="39"/>
                    <a:pt x="137" y="39"/>
                  </a:cubicBezTo>
                  <a:cubicBezTo>
                    <a:pt x="137" y="39"/>
                    <a:pt x="137" y="39"/>
                    <a:pt x="137" y="39"/>
                  </a:cubicBezTo>
                  <a:cubicBezTo>
                    <a:pt x="138" y="39"/>
                    <a:pt x="138" y="39"/>
                    <a:pt x="138" y="40"/>
                  </a:cubicBezTo>
                  <a:cubicBezTo>
                    <a:pt x="137" y="39"/>
                    <a:pt x="137" y="41"/>
                    <a:pt x="137" y="42"/>
                  </a:cubicBezTo>
                  <a:cubicBezTo>
                    <a:pt x="138" y="42"/>
                    <a:pt x="138" y="41"/>
                    <a:pt x="138" y="40"/>
                  </a:cubicBezTo>
                  <a:cubicBezTo>
                    <a:pt x="139" y="40"/>
                    <a:pt x="139" y="41"/>
                    <a:pt x="139" y="42"/>
                  </a:cubicBezTo>
                  <a:cubicBezTo>
                    <a:pt x="139" y="42"/>
                    <a:pt x="139" y="42"/>
                    <a:pt x="139" y="42"/>
                  </a:cubicBezTo>
                  <a:cubicBezTo>
                    <a:pt x="138" y="43"/>
                    <a:pt x="137" y="43"/>
                    <a:pt x="136" y="43"/>
                  </a:cubicBezTo>
                  <a:cubicBezTo>
                    <a:pt x="136" y="42"/>
                    <a:pt x="136" y="41"/>
                    <a:pt x="135" y="43"/>
                  </a:cubicBezTo>
                  <a:cubicBezTo>
                    <a:pt x="135" y="43"/>
                    <a:pt x="135" y="44"/>
                    <a:pt x="135" y="44"/>
                  </a:cubicBezTo>
                  <a:cubicBezTo>
                    <a:pt x="133" y="45"/>
                    <a:pt x="130" y="46"/>
                    <a:pt x="127" y="48"/>
                  </a:cubicBezTo>
                  <a:cubicBezTo>
                    <a:pt x="128" y="48"/>
                    <a:pt x="129" y="47"/>
                    <a:pt x="128" y="48"/>
                  </a:cubicBezTo>
                  <a:cubicBezTo>
                    <a:pt x="126" y="48"/>
                    <a:pt x="124" y="50"/>
                    <a:pt x="122" y="51"/>
                  </a:cubicBezTo>
                  <a:cubicBezTo>
                    <a:pt x="122" y="51"/>
                    <a:pt x="122" y="51"/>
                    <a:pt x="122" y="51"/>
                  </a:cubicBezTo>
                  <a:cubicBezTo>
                    <a:pt x="122" y="51"/>
                    <a:pt x="122" y="51"/>
                    <a:pt x="122" y="51"/>
                  </a:cubicBezTo>
                  <a:cubicBezTo>
                    <a:pt x="122" y="51"/>
                    <a:pt x="121" y="51"/>
                    <a:pt x="122" y="51"/>
                  </a:cubicBezTo>
                  <a:cubicBezTo>
                    <a:pt x="122" y="50"/>
                    <a:pt x="122" y="50"/>
                    <a:pt x="122" y="50"/>
                  </a:cubicBezTo>
                  <a:cubicBezTo>
                    <a:pt x="122" y="50"/>
                    <a:pt x="122" y="51"/>
                    <a:pt x="122" y="51"/>
                  </a:cubicBezTo>
                  <a:cubicBezTo>
                    <a:pt x="123" y="50"/>
                    <a:pt x="123" y="50"/>
                    <a:pt x="123" y="49"/>
                  </a:cubicBezTo>
                  <a:cubicBezTo>
                    <a:pt x="123" y="50"/>
                    <a:pt x="122" y="50"/>
                    <a:pt x="122" y="50"/>
                  </a:cubicBezTo>
                  <a:cubicBezTo>
                    <a:pt x="121" y="51"/>
                    <a:pt x="119" y="52"/>
                    <a:pt x="118" y="53"/>
                  </a:cubicBezTo>
                  <a:cubicBezTo>
                    <a:pt x="116" y="53"/>
                    <a:pt x="115" y="54"/>
                    <a:pt x="114" y="55"/>
                  </a:cubicBezTo>
                  <a:cubicBezTo>
                    <a:pt x="114" y="54"/>
                    <a:pt x="115" y="54"/>
                    <a:pt x="115" y="54"/>
                  </a:cubicBezTo>
                  <a:cubicBezTo>
                    <a:pt x="114" y="55"/>
                    <a:pt x="112" y="56"/>
                    <a:pt x="111" y="56"/>
                  </a:cubicBezTo>
                  <a:cubicBezTo>
                    <a:pt x="111" y="56"/>
                    <a:pt x="111" y="55"/>
                    <a:pt x="110" y="57"/>
                  </a:cubicBezTo>
                  <a:cubicBezTo>
                    <a:pt x="110" y="57"/>
                    <a:pt x="110" y="57"/>
                    <a:pt x="110" y="57"/>
                  </a:cubicBezTo>
                  <a:cubicBezTo>
                    <a:pt x="109" y="58"/>
                    <a:pt x="108" y="58"/>
                    <a:pt x="107" y="59"/>
                  </a:cubicBezTo>
                  <a:cubicBezTo>
                    <a:pt x="106" y="60"/>
                    <a:pt x="104" y="61"/>
                    <a:pt x="102" y="63"/>
                  </a:cubicBezTo>
                  <a:cubicBezTo>
                    <a:pt x="102" y="63"/>
                    <a:pt x="102" y="63"/>
                    <a:pt x="102" y="62"/>
                  </a:cubicBezTo>
                  <a:cubicBezTo>
                    <a:pt x="101" y="63"/>
                    <a:pt x="101" y="63"/>
                    <a:pt x="101" y="64"/>
                  </a:cubicBezTo>
                  <a:cubicBezTo>
                    <a:pt x="98" y="66"/>
                    <a:pt x="97" y="67"/>
                    <a:pt x="98" y="67"/>
                  </a:cubicBezTo>
                  <a:cubicBezTo>
                    <a:pt x="98" y="67"/>
                    <a:pt x="97" y="67"/>
                    <a:pt x="96" y="68"/>
                  </a:cubicBezTo>
                  <a:cubicBezTo>
                    <a:pt x="96" y="67"/>
                    <a:pt x="96" y="67"/>
                    <a:pt x="95" y="66"/>
                  </a:cubicBezTo>
                  <a:cubicBezTo>
                    <a:pt x="95" y="67"/>
                    <a:pt x="95" y="67"/>
                    <a:pt x="96" y="68"/>
                  </a:cubicBezTo>
                  <a:cubicBezTo>
                    <a:pt x="95" y="68"/>
                    <a:pt x="95" y="69"/>
                    <a:pt x="94" y="69"/>
                  </a:cubicBezTo>
                  <a:cubicBezTo>
                    <a:pt x="93" y="70"/>
                    <a:pt x="94" y="70"/>
                    <a:pt x="92" y="72"/>
                  </a:cubicBezTo>
                  <a:cubicBezTo>
                    <a:pt x="88" y="76"/>
                    <a:pt x="88" y="75"/>
                    <a:pt x="91" y="72"/>
                  </a:cubicBezTo>
                  <a:cubicBezTo>
                    <a:pt x="89" y="74"/>
                    <a:pt x="87" y="75"/>
                    <a:pt x="86" y="77"/>
                  </a:cubicBezTo>
                  <a:cubicBezTo>
                    <a:pt x="85" y="77"/>
                    <a:pt x="85" y="77"/>
                    <a:pt x="85" y="77"/>
                  </a:cubicBezTo>
                  <a:cubicBezTo>
                    <a:pt x="85" y="77"/>
                    <a:pt x="85" y="77"/>
                    <a:pt x="85" y="77"/>
                  </a:cubicBezTo>
                  <a:cubicBezTo>
                    <a:pt x="84" y="78"/>
                    <a:pt x="83" y="78"/>
                    <a:pt x="83" y="79"/>
                  </a:cubicBezTo>
                  <a:cubicBezTo>
                    <a:pt x="82" y="81"/>
                    <a:pt x="81" y="82"/>
                    <a:pt x="79" y="84"/>
                  </a:cubicBezTo>
                  <a:cubicBezTo>
                    <a:pt x="80" y="83"/>
                    <a:pt x="80" y="83"/>
                    <a:pt x="80" y="83"/>
                  </a:cubicBezTo>
                  <a:cubicBezTo>
                    <a:pt x="79" y="84"/>
                    <a:pt x="79" y="84"/>
                    <a:pt x="79" y="84"/>
                  </a:cubicBezTo>
                  <a:cubicBezTo>
                    <a:pt x="77" y="86"/>
                    <a:pt x="75" y="88"/>
                    <a:pt x="74" y="90"/>
                  </a:cubicBezTo>
                  <a:cubicBezTo>
                    <a:pt x="72" y="90"/>
                    <a:pt x="71" y="90"/>
                    <a:pt x="69" y="90"/>
                  </a:cubicBezTo>
                  <a:cubicBezTo>
                    <a:pt x="69" y="90"/>
                    <a:pt x="70" y="90"/>
                    <a:pt x="70" y="90"/>
                  </a:cubicBezTo>
                  <a:cubicBezTo>
                    <a:pt x="70" y="90"/>
                    <a:pt x="70" y="90"/>
                    <a:pt x="70" y="90"/>
                  </a:cubicBezTo>
                  <a:cubicBezTo>
                    <a:pt x="70" y="90"/>
                    <a:pt x="70" y="90"/>
                    <a:pt x="70" y="90"/>
                  </a:cubicBezTo>
                  <a:cubicBezTo>
                    <a:pt x="70" y="90"/>
                    <a:pt x="70" y="90"/>
                    <a:pt x="70" y="90"/>
                  </a:cubicBezTo>
                  <a:cubicBezTo>
                    <a:pt x="70" y="90"/>
                    <a:pt x="70" y="90"/>
                    <a:pt x="70" y="90"/>
                  </a:cubicBezTo>
                  <a:close/>
                  <a:moveTo>
                    <a:pt x="46" y="298"/>
                  </a:moveTo>
                  <a:cubicBezTo>
                    <a:pt x="46" y="298"/>
                    <a:pt x="46" y="297"/>
                    <a:pt x="46" y="297"/>
                  </a:cubicBezTo>
                  <a:cubicBezTo>
                    <a:pt x="46" y="298"/>
                    <a:pt x="46" y="298"/>
                    <a:pt x="47" y="298"/>
                  </a:cubicBezTo>
                  <a:cubicBezTo>
                    <a:pt x="46" y="298"/>
                    <a:pt x="46" y="298"/>
                    <a:pt x="46" y="298"/>
                  </a:cubicBezTo>
                  <a:close/>
                  <a:moveTo>
                    <a:pt x="43" y="294"/>
                  </a:moveTo>
                  <a:cubicBezTo>
                    <a:pt x="43" y="294"/>
                    <a:pt x="43" y="294"/>
                    <a:pt x="43" y="294"/>
                  </a:cubicBezTo>
                  <a:cubicBezTo>
                    <a:pt x="43" y="294"/>
                    <a:pt x="43" y="294"/>
                    <a:pt x="43" y="294"/>
                  </a:cubicBezTo>
                  <a:cubicBezTo>
                    <a:pt x="43" y="294"/>
                    <a:pt x="43" y="294"/>
                    <a:pt x="43" y="294"/>
                  </a:cubicBezTo>
                  <a:close/>
                  <a:moveTo>
                    <a:pt x="40" y="291"/>
                  </a:moveTo>
                  <a:cubicBezTo>
                    <a:pt x="40" y="291"/>
                    <a:pt x="40" y="291"/>
                    <a:pt x="41" y="291"/>
                  </a:cubicBezTo>
                  <a:cubicBezTo>
                    <a:pt x="40" y="291"/>
                    <a:pt x="40" y="291"/>
                    <a:pt x="40" y="291"/>
                  </a:cubicBezTo>
                  <a:cubicBezTo>
                    <a:pt x="40" y="291"/>
                    <a:pt x="40" y="291"/>
                    <a:pt x="41" y="291"/>
                  </a:cubicBezTo>
                  <a:cubicBezTo>
                    <a:pt x="41" y="291"/>
                    <a:pt x="41" y="291"/>
                    <a:pt x="41" y="292"/>
                  </a:cubicBezTo>
                  <a:cubicBezTo>
                    <a:pt x="41" y="292"/>
                    <a:pt x="41" y="292"/>
                    <a:pt x="41" y="292"/>
                  </a:cubicBezTo>
                  <a:cubicBezTo>
                    <a:pt x="41" y="292"/>
                    <a:pt x="41" y="292"/>
                    <a:pt x="41" y="292"/>
                  </a:cubicBezTo>
                  <a:cubicBezTo>
                    <a:pt x="40" y="292"/>
                    <a:pt x="40" y="292"/>
                    <a:pt x="40" y="291"/>
                  </a:cubicBezTo>
                  <a:close/>
                  <a:moveTo>
                    <a:pt x="42" y="293"/>
                  </a:moveTo>
                  <a:cubicBezTo>
                    <a:pt x="42" y="293"/>
                    <a:pt x="42" y="293"/>
                    <a:pt x="42" y="293"/>
                  </a:cubicBezTo>
                  <a:cubicBezTo>
                    <a:pt x="42" y="293"/>
                    <a:pt x="42" y="293"/>
                    <a:pt x="42" y="293"/>
                  </a:cubicBezTo>
                  <a:cubicBezTo>
                    <a:pt x="42" y="293"/>
                    <a:pt x="42" y="293"/>
                    <a:pt x="42" y="293"/>
                  </a:cubicBezTo>
                  <a:cubicBezTo>
                    <a:pt x="42" y="293"/>
                    <a:pt x="42" y="293"/>
                    <a:pt x="42" y="293"/>
                  </a:cubicBezTo>
                  <a:close/>
                  <a:moveTo>
                    <a:pt x="42" y="293"/>
                  </a:moveTo>
                  <a:cubicBezTo>
                    <a:pt x="42" y="293"/>
                    <a:pt x="43" y="293"/>
                    <a:pt x="43" y="293"/>
                  </a:cubicBezTo>
                  <a:cubicBezTo>
                    <a:pt x="43" y="293"/>
                    <a:pt x="43" y="293"/>
                    <a:pt x="43" y="293"/>
                  </a:cubicBezTo>
                  <a:cubicBezTo>
                    <a:pt x="43" y="293"/>
                    <a:pt x="43" y="293"/>
                    <a:pt x="43" y="293"/>
                  </a:cubicBezTo>
                  <a:cubicBezTo>
                    <a:pt x="43" y="293"/>
                    <a:pt x="42" y="293"/>
                    <a:pt x="42" y="293"/>
                  </a:cubicBezTo>
                  <a:close/>
                  <a:moveTo>
                    <a:pt x="43" y="293"/>
                  </a:moveTo>
                  <a:cubicBezTo>
                    <a:pt x="42" y="293"/>
                    <a:pt x="42" y="293"/>
                    <a:pt x="42" y="293"/>
                  </a:cubicBezTo>
                  <a:cubicBezTo>
                    <a:pt x="42" y="293"/>
                    <a:pt x="42" y="293"/>
                    <a:pt x="42" y="293"/>
                  </a:cubicBezTo>
                  <a:lnTo>
                    <a:pt x="43" y="293"/>
                  </a:lnTo>
                  <a:close/>
                  <a:moveTo>
                    <a:pt x="42" y="292"/>
                  </a:moveTo>
                  <a:cubicBezTo>
                    <a:pt x="42" y="292"/>
                    <a:pt x="42" y="292"/>
                    <a:pt x="42" y="292"/>
                  </a:cubicBezTo>
                  <a:cubicBezTo>
                    <a:pt x="42" y="292"/>
                    <a:pt x="42" y="292"/>
                    <a:pt x="42" y="292"/>
                  </a:cubicBezTo>
                  <a:cubicBezTo>
                    <a:pt x="42" y="292"/>
                    <a:pt x="42" y="292"/>
                    <a:pt x="42" y="292"/>
                  </a:cubicBezTo>
                  <a:cubicBezTo>
                    <a:pt x="42" y="292"/>
                    <a:pt x="42" y="292"/>
                    <a:pt x="42" y="292"/>
                  </a:cubicBezTo>
                  <a:close/>
                  <a:moveTo>
                    <a:pt x="60" y="112"/>
                  </a:moveTo>
                  <a:cubicBezTo>
                    <a:pt x="61" y="112"/>
                    <a:pt x="61" y="113"/>
                    <a:pt x="61" y="113"/>
                  </a:cubicBezTo>
                  <a:cubicBezTo>
                    <a:pt x="61" y="113"/>
                    <a:pt x="61" y="113"/>
                    <a:pt x="61" y="113"/>
                  </a:cubicBezTo>
                  <a:cubicBezTo>
                    <a:pt x="60" y="113"/>
                    <a:pt x="60" y="113"/>
                    <a:pt x="60" y="113"/>
                  </a:cubicBezTo>
                  <a:cubicBezTo>
                    <a:pt x="60" y="113"/>
                    <a:pt x="60" y="112"/>
                    <a:pt x="60" y="112"/>
                  </a:cubicBezTo>
                  <a:close/>
                  <a:moveTo>
                    <a:pt x="60" y="113"/>
                  </a:moveTo>
                  <a:cubicBezTo>
                    <a:pt x="60" y="114"/>
                    <a:pt x="60" y="114"/>
                    <a:pt x="60" y="114"/>
                  </a:cubicBezTo>
                  <a:cubicBezTo>
                    <a:pt x="59" y="116"/>
                    <a:pt x="58" y="118"/>
                    <a:pt x="57" y="120"/>
                  </a:cubicBezTo>
                  <a:cubicBezTo>
                    <a:pt x="56" y="120"/>
                    <a:pt x="56" y="121"/>
                    <a:pt x="55" y="121"/>
                  </a:cubicBezTo>
                  <a:cubicBezTo>
                    <a:pt x="55" y="121"/>
                    <a:pt x="55" y="121"/>
                    <a:pt x="55" y="121"/>
                  </a:cubicBezTo>
                  <a:cubicBezTo>
                    <a:pt x="57" y="118"/>
                    <a:pt x="58" y="115"/>
                    <a:pt x="60" y="113"/>
                  </a:cubicBezTo>
                  <a:close/>
                  <a:moveTo>
                    <a:pt x="19" y="211"/>
                  </a:moveTo>
                  <a:cubicBezTo>
                    <a:pt x="19" y="211"/>
                    <a:pt x="18" y="211"/>
                    <a:pt x="18" y="211"/>
                  </a:cubicBezTo>
                  <a:cubicBezTo>
                    <a:pt x="18" y="211"/>
                    <a:pt x="19" y="211"/>
                    <a:pt x="19" y="211"/>
                  </a:cubicBezTo>
                  <a:cubicBezTo>
                    <a:pt x="19" y="211"/>
                    <a:pt x="19" y="211"/>
                    <a:pt x="19" y="211"/>
                  </a:cubicBezTo>
                  <a:close/>
                  <a:moveTo>
                    <a:pt x="41" y="292"/>
                  </a:moveTo>
                  <a:cubicBezTo>
                    <a:pt x="41" y="292"/>
                    <a:pt x="41" y="292"/>
                    <a:pt x="41" y="292"/>
                  </a:cubicBezTo>
                  <a:cubicBezTo>
                    <a:pt x="41" y="292"/>
                    <a:pt x="41" y="292"/>
                    <a:pt x="41" y="292"/>
                  </a:cubicBezTo>
                  <a:cubicBezTo>
                    <a:pt x="41" y="292"/>
                    <a:pt x="41" y="292"/>
                    <a:pt x="41" y="292"/>
                  </a:cubicBezTo>
                  <a:cubicBezTo>
                    <a:pt x="41" y="292"/>
                    <a:pt x="41" y="292"/>
                    <a:pt x="41" y="292"/>
                  </a:cubicBezTo>
                  <a:cubicBezTo>
                    <a:pt x="41" y="292"/>
                    <a:pt x="41" y="292"/>
                    <a:pt x="41" y="292"/>
                  </a:cubicBezTo>
                  <a:close/>
                  <a:moveTo>
                    <a:pt x="42" y="294"/>
                  </a:moveTo>
                  <a:cubicBezTo>
                    <a:pt x="42" y="294"/>
                    <a:pt x="42" y="294"/>
                    <a:pt x="42" y="294"/>
                  </a:cubicBezTo>
                  <a:cubicBezTo>
                    <a:pt x="42" y="294"/>
                    <a:pt x="42" y="294"/>
                    <a:pt x="41" y="294"/>
                  </a:cubicBezTo>
                  <a:cubicBezTo>
                    <a:pt x="42" y="294"/>
                    <a:pt x="42" y="294"/>
                    <a:pt x="42" y="294"/>
                  </a:cubicBezTo>
                  <a:close/>
                  <a:moveTo>
                    <a:pt x="42" y="294"/>
                  </a:moveTo>
                  <a:cubicBezTo>
                    <a:pt x="42" y="294"/>
                    <a:pt x="42" y="294"/>
                    <a:pt x="42" y="294"/>
                  </a:cubicBezTo>
                  <a:cubicBezTo>
                    <a:pt x="42" y="294"/>
                    <a:pt x="42" y="294"/>
                    <a:pt x="42" y="294"/>
                  </a:cubicBezTo>
                  <a:cubicBezTo>
                    <a:pt x="42" y="294"/>
                    <a:pt x="42" y="294"/>
                    <a:pt x="42" y="294"/>
                  </a:cubicBezTo>
                  <a:close/>
                  <a:moveTo>
                    <a:pt x="42" y="294"/>
                  </a:moveTo>
                  <a:cubicBezTo>
                    <a:pt x="42" y="294"/>
                    <a:pt x="42" y="294"/>
                    <a:pt x="42" y="294"/>
                  </a:cubicBezTo>
                  <a:cubicBezTo>
                    <a:pt x="42" y="293"/>
                    <a:pt x="42" y="293"/>
                    <a:pt x="42" y="293"/>
                  </a:cubicBezTo>
                  <a:cubicBezTo>
                    <a:pt x="43" y="293"/>
                    <a:pt x="43" y="293"/>
                    <a:pt x="43" y="293"/>
                  </a:cubicBezTo>
                  <a:cubicBezTo>
                    <a:pt x="42" y="294"/>
                    <a:pt x="42" y="294"/>
                    <a:pt x="42" y="294"/>
                  </a:cubicBezTo>
                  <a:cubicBezTo>
                    <a:pt x="42" y="294"/>
                    <a:pt x="42" y="294"/>
                    <a:pt x="42" y="294"/>
                  </a:cubicBezTo>
                  <a:close/>
                  <a:moveTo>
                    <a:pt x="43" y="294"/>
                  </a:moveTo>
                  <a:cubicBezTo>
                    <a:pt x="43" y="294"/>
                    <a:pt x="43" y="294"/>
                    <a:pt x="43" y="294"/>
                  </a:cubicBezTo>
                  <a:cubicBezTo>
                    <a:pt x="43" y="294"/>
                    <a:pt x="43" y="294"/>
                    <a:pt x="43" y="294"/>
                  </a:cubicBezTo>
                  <a:cubicBezTo>
                    <a:pt x="43" y="294"/>
                    <a:pt x="43" y="294"/>
                    <a:pt x="43" y="294"/>
                  </a:cubicBezTo>
                  <a:cubicBezTo>
                    <a:pt x="43" y="294"/>
                    <a:pt x="43" y="294"/>
                    <a:pt x="43" y="294"/>
                  </a:cubicBezTo>
                  <a:close/>
                  <a:moveTo>
                    <a:pt x="43" y="294"/>
                  </a:moveTo>
                  <a:cubicBezTo>
                    <a:pt x="43" y="294"/>
                    <a:pt x="43" y="294"/>
                    <a:pt x="43" y="294"/>
                  </a:cubicBezTo>
                  <a:cubicBezTo>
                    <a:pt x="43" y="294"/>
                    <a:pt x="43" y="294"/>
                    <a:pt x="43" y="294"/>
                  </a:cubicBezTo>
                  <a:cubicBezTo>
                    <a:pt x="43" y="294"/>
                    <a:pt x="43" y="294"/>
                    <a:pt x="43" y="294"/>
                  </a:cubicBezTo>
                  <a:close/>
                  <a:moveTo>
                    <a:pt x="45" y="297"/>
                  </a:moveTo>
                  <a:cubicBezTo>
                    <a:pt x="45" y="297"/>
                    <a:pt x="45" y="297"/>
                    <a:pt x="45" y="297"/>
                  </a:cubicBezTo>
                  <a:cubicBezTo>
                    <a:pt x="45" y="297"/>
                    <a:pt x="45" y="297"/>
                    <a:pt x="46" y="297"/>
                  </a:cubicBezTo>
                  <a:cubicBezTo>
                    <a:pt x="45" y="297"/>
                    <a:pt x="45" y="297"/>
                    <a:pt x="45" y="297"/>
                  </a:cubicBezTo>
                  <a:cubicBezTo>
                    <a:pt x="45" y="297"/>
                    <a:pt x="45" y="297"/>
                    <a:pt x="45" y="297"/>
                  </a:cubicBezTo>
                  <a:close/>
                  <a:moveTo>
                    <a:pt x="69" y="89"/>
                  </a:moveTo>
                  <a:cubicBezTo>
                    <a:pt x="69" y="89"/>
                    <a:pt x="69" y="89"/>
                    <a:pt x="69" y="90"/>
                  </a:cubicBezTo>
                  <a:cubicBezTo>
                    <a:pt x="69" y="90"/>
                    <a:pt x="69" y="90"/>
                    <a:pt x="69" y="90"/>
                  </a:cubicBezTo>
                  <a:cubicBezTo>
                    <a:pt x="69" y="90"/>
                    <a:pt x="69" y="89"/>
                    <a:pt x="69" y="89"/>
                  </a:cubicBezTo>
                  <a:close/>
                  <a:moveTo>
                    <a:pt x="68" y="89"/>
                  </a:moveTo>
                  <a:cubicBezTo>
                    <a:pt x="68" y="90"/>
                    <a:pt x="69" y="90"/>
                    <a:pt x="69" y="90"/>
                  </a:cubicBezTo>
                  <a:cubicBezTo>
                    <a:pt x="69" y="90"/>
                    <a:pt x="69" y="90"/>
                    <a:pt x="69" y="90"/>
                  </a:cubicBezTo>
                  <a:cubicBezTo>
                    <a:pt x="69" y="90"/>
                    <a:pt x="69" y="90"/>
                    <a:pt x="69" y="90"/>
                  </a:cubicBezTo>
                  <a:cubicBezTo>
                    <a:pt x="69" y="90"/>
                    <a:pt x="68" y="90"/>
                    <a:pt x="68" y="90"/>
                  </a:cubicBezTo>
                  <a:cubicBezTo>
                    <a:pt x="68" y="90"/>
                    <a:pt x="68" y="90"/>
                    <a:pt x="68" y="89"/>
                  </a:cubicBezTo>
                  <a:close/>
                  <a:moveTo>
                    <a:pt x="55" y="117"/>
                  </a:moveTo>
                  <a:cubicBezTo>
                    <a:pt x="55" y="115"/>
                    <a:pt x="56" y="113"/>
                    <a:pt x="57" y="111"/>
                  </a:cubicBezTo>
                  <a:cubicBezTo>
                    <a:pt x="58" y="111"/>
                    <a:pt x="58" y="111"/>
                    <a:pt x="59" y="111"/>
                  </a:cubicBezTo>
                  <a:cubicBezTo>
                    <a:pt x="57" y="114"/>
                    <a:pt x="56" y="117"/>
                    <a:pt x="55" y="120"/>
                  </a:cubicBezTo>
                  <a:cubicBezTo>
                    <a:pt x="55" y="118"/>
                    <a:pt x="56" y="116"/>
                    <a:pt x="57" y="115"/>
                  </a:cubicBezTo>
                  <a:cubicBezTo>
                    <a:pt x="56" y="116"/>
                    <a:pt x="55" y="117"/>
                    <a:pt x="55" y="119"/>
                  </a:cubicBezTo>
                  <a:cubicBezTo>
                    <a:pt x="55" y="117"/>
                    <a:pt x="55" y="117"/>
                    <a:pt x="55" y="117"/>
                  </a:cubicBezTo>
                  <a:close/>
                  <a:moveTo>
                    <a:pt x="52" y="131"/>
                  </a:moveTo>
                  <a:cubicBezTo>
                    <a:pt x="51" y="131"/>
                    <a:pt x="51" y="131"/>
                    <a:pt x="51" y="131"/>
                  </a:cubicBezTo>
                  <a:cubicBezTo>
                    <a:pt x="51" y="131"/>
                    <a:pt x="51" y="131"/>
                    <a:pt x="51" y="130"/>
                  </a:cubicBezTo>
                  <a:cubicBezTo>
                    <a:pt x="51" y="130"/>
                    <a:pt x="52" y="129"/>
                    <a:pt x="52" y="128"/>
                  </a:cubicBezTo>
                  <a:cubicBezTo>
                    <a:pt x="52" y="128"/>
                    <a:pt x="52" y="128"/>
                    <a:pt x="52" y="128"/>
                  </a:cubicBezTo>
                  <a:cubicBezTo>
                    <a:pt x="52" y="129"/>
                    <a:pt x="52" y="129"/>
                    <a:pt x="52" y="130"/>
                  </a:cubicBezTo>
                  <a:cubicBezTo>
                    <a:pt x="52" y="129"/>
                    <a:pt x="52" y="129"/>
                    <a:pt x="52" y="129"/>
                  </a:cubicBezTo>
                  <a:cubicBezTo>
                    <a:pt x="52" y="129"/>
                    <a:pt x="52" y="129"/>
                    <a:pt x="52" y="129"/>
                  </a:cubicBezTo>
                  <a:cubicBezTo>
                    <a:pt x="52" y="129"/>
                    <a:pt x="52" y="130"/>
                    <a:pt x="52" y="131"/>
                  </a:cubicBezTo>
                  <a:close/>
                  <a:moveTo>
                    <a:pt x="19" y="212"/>
                  </a:moveTo>
                  <a:cubicBezTo>
                    <a:pt x="19" y="213"/>
                    <a:pt x="19" y="213"/>
                    <a:pt x="19" y="214"/>
                  </a:cubicBezTo>
                  <a:cubicBezTo>
                    <a:pt x="19" y="213"/>
                    <a:pt x="19" y="213"/>
                    <a:pt x="19" y="212"/>
                  </a:cubicBezTo>
                  <a:cubicBezTo>
                    <a:pt x="19" y="212"/>
                    <a:pt x="19" y="212"/>
                    <a:pt x="19" y="212"/>
                  </a:cubicBezTo>
                  <a:close/>
                  <a:moveTo>
                    <a:pt x="28" y="261"/>
                  </a:moveTo>
                  <a:cubicBezTo>
                    <a:pt x="28" y="261"/>
                    <a:pt x="28" y="261"/>
                    <a:pt x="28" y="261"/>
                  </a:cubicBezTo>
                  <a:cubicBezTo>
                    <a:pt x="28" y="261"/>
                    <a:pt x="28" y="262"/>
                    <a:pt x="29" y="262"/>
                  </a:cubicBezTo>
                  <a:cubicBezTo>
                    <a:pt x="28" y="262"/>
                    <a:pt x="28" y="261"/>
                    <a:pt x="28" y="261"/>
                  </a:cubicBezTo>
                  <a:close/>
                  <a:moveTo>
                    <a:pt x="38" y="290"/>
                  </a:moveTo>
                  <a:cubicBezTo>
                    <a:pt x="38" y="290"/>
                    <a:pt x="38" y="290"/>
                    <a:pt x="38" y="290"/>
                  </a:cubicBezTo>
                  <a:cubicBezTo>
                    <a:pt x="38" y="290"/>
                    <a:pt x="38" y="290"/>
                    <a:pt x="38" y="290"/>
                  </a:cubicBezTo>
                  <a:cubicBezTo>
                    <a:pt x="38" y="290"/>
                    <a:pt x="38" y="290"/>
                    <a:pt x="38" y="290"/>
                  </a:cubicBezTo>
                  <a:cubicBezTo>
                    <a:pt x="38" y="290"/>
                    <a:pt x="38" y="290"/>
                    <a:pt x="38" y="290"/>
                  </a:cubicBezTo>
                  <a:close/>
                  <a:moveTo>
                    <a:pt x="38" y="290"/>
                  </a:moveTo>
                  <a:cubicBezTo>
                    <a:pt x="38" y="290"/>
                    <a:pt x="38" y="291"/>
                    <a:pt x="38" y="291"/>
                  </a:cubicBezTo>
                  <a:cubicBezTo>
                    <a:pt x="38" y="290"/>
                    <a:pt x="38" y="290"/>
                    <a:pt x="37" y="290"/>
                  </a:cubicBezTo>
                  <a:cubicBezTo>
                    <a:pt x="38" y="290"/>
                    <a:pt x="38" y="290"/>
                    <a:pt x="38" y="290"/>
                  </a:cubicBezTo>
                  <a:cubicBezTo>
                    <a:pt x="38" y="290"/>
                    <a:pt x="38" y="290"/>
                    <a:pt x="38" y="290"/>
                  </a:cubicBezTo>
                  <a:cubicBezTo>
                    <a:pt x="38" y="290"/>
                    <a:pt x="38" y="290"/>
                    <a:pt x="38" y="290"/>
                  </a:cubicBezTo>
                  <a:cubicBezTo>
                    <a:pt x="38" y="290"/>
                    <a:pt x="38" y="290"/>
                    <a:pt x="38" y="290"/>
                  </a:cubicBezTo>
                  <a:cubicBezTo>
                    <a:pt x="39" y="290"/>
                    <a:pt x="39" y="290"/>
                    <a:pt x="39" y="290"/>
                  </a:cubicBezTo>
                  <a:cubicBezTo>
                    <a:pt x="39" y="290"/>
                    <a:pt x="39" y="290"/>
                    <a:pt x="39" y="290"/>
                  </a:cubicBezTo>
                  <a:cubicBezTo>
                    <a:pt x="38" y="291"/>
                    <a:pt x="38" y="291"/>
                    <a:pt x="38" y="290"/>
                  </a:cubicBezTo>
                  <a:close/>
                  <a:moveTo>
                    <a:pt x="39" y="291"/>
                  </a:moveTo>
                  <a:cubicBezTo>
                    <a:pt x="39" y="291"/>
                    <a:pt x="39" y="291"/>
                    <a:pt x="39" y="290"/>
                  </a:cubicBezTo>
                  <a:cubicBezTo>
                    <a:pt x="39" y="291"/>
                    <a:pt x="39" y="291"/>
                    <a:pt x="39" y="291"/>
                  </a:cubicBezTo>
                  <a:close/>
                  <a:moveTo>
                    <a:pt x="40" y="291"/>
                  </a:moveTo>
                  <a:cubicBezTo>
                    <a:pt x="40" y="291"/>
                    <a:pt x="40" y="291"/>
                    <a:pt x="40" y="291"/>
                  </a:cubicBezTo>
                  <a:cubicBezTo>
                    <a:pt x="40" y="291"/>
                    <a:pt x="40" y="291"/>
                    <a:pt x="40" y="291"/>
                  </a:cubicBezTo>
                  <a:cubicBezTo>
                    <a:pt x="40" y="291"/>
                    <a:pt x="40" y="291"/>
                    <a:pt x="40" y="291"/>
                  </a:cubicBezTo>
                  <a:cubicBezTo>
                    <a:pt x="40" y="291"/>
                    <a:pt x="40" y="291"/>
                    <a:pt x="40" y="291"/>
                  </a:cubicBezTo>
                  <a:close/>
                  <a:moveTo>
                    <a:pt x="40" y="292"/>
                  </a:moveTo>
                  <a:cubicBezTo>
                    <a:pt x="40" y="292"/>
                    <a:pt x="40" y="292"/>
                    <a:pt x="40" y="292"/>
                  </a:cubicBezTo>
                  <a:cubicBezTo>
                    <a:pt x="40" y="292"/>
                    <a:pt x="40" y="292"/>
                    <a:pt x="40" y="292"/>
                  </a:cubicBezTo>
                  <a:cubicBezTo>
                    <a:pt x="40" y="292"/>
                    <a:pt x="40" y="292"/>
                    <a:pt x="39" y="292"/>
                  </a:cubicBezTo>
                  <a:cubicBezTo>
                    <a:pt x="40" y="292"/>
                    <a:pt x="40" y="292"/>
                    <a:pt x="40" y="292"/>
                  </a:cubicBezTo>
                  <a:close/>
                  <a:moveTo>
                    <a:pt x="40" y="294"/>
                  </a:moveTo>
                  <a:cubicBezTo>
                    <a:pt x="40" y="294"/>
                    <a:pt x="40" y="294"/>
                    <a:pt x="40" y="294"/>
                  </a:cubicBezTo>
                  <a:cubicBezTo>
                    <a:pt x="41" y="294"/>
                    <a:pt x="41" y="293"/>
                    <a:pt x="41" y="293"/>
                  </a:cubicBezTo>
                  <a:cubicBezTo>
                    <a:pt x="41" y="293"/>
                    <a:pt x="41" y="294"/>
                    <a:pt x="41" y="294"/>
                  </a:cubicBezTo>
                  <a:cubicBezTo>
                    <a:pt x="41" y="294"/>
                    <a:pt x="41" y="294"/>
                    <a:pt x="40" y="294"/>
                  </a:cubicBezTo>
                  <a:cubicBezTo>
                    <a:pt x="40" y="294"/>
                    <a:pt x="40" y="294"/>
                    <a:pt x="40" y="294"/>
                  </a:cubicBezTo>
                  <a:close/>
                  <a:moveTo>
                    <a:pt x="43" y="296"/>
                  </a:moveTo>
                  <a:cubicBezTo>
                    <a:pt x="43" y="295"/>
                    <a:pt x="42" y="296"/>
                    <a:pt x="41" y="296"/>
                  </a:cubicBezTo>
                  <a:cubicBezTo>
                    <a:pt x="41" y="296"/>
                    <a:pt x="41" y="296"/>
                    <a:pt x="41" y="296"/>
                  </a:cubicBezTo>
                  <a:cubicBezTo>
                    <a:pt x="41" y="296"/>
                    <a:pt x="41" y="296"/>
                    <a:pt x="41" y="296"/>
                  </a:cubicBezTo>
                  <a:cubicBezTo>
                    <a:pt x="41" y="295"/>
                    <a:pt x="41" y="296"/>
                    <a:pt x="42" y="295"/>
                  </a:cubicBezTo>
                  <a:cubicBezTo>
                    <a:pt x="42" y="295"/>
                    <a:pt x="42" y="295"/>
                    <a:pt x="42" y="295"/>
                  </a:cubicBezTo>
                  <a:cubicBezTo>
                    <a:pt x="42" y="295"/>
                    <a:pt x="42" y="295"/>
                    <a:pt x="43" y="295"/>
                  </a:cubicBezTo>
                  <a:cubicBezTo>
                    <a:pt x="43" y="295"/>
                    <a:pt x="43" y="295"/>
                    <a:pt x="43" y="295"/>
                  </a:cubicBezTo>
                  <a:cubicBezTo>
                    <a:pt x="43" y="296"/>
                    <a:pt x="43" y="296"/>
                    <a:pt x="43" y="296"/>
                  </a:cubicBezTo>
                  <a:close/>
                  <a:moveTo>
                    <a:pt x="44" y="295"/>
                  </a:moveTo>
                  <a:cubicBezTo>
                    <a:pt x="44" y="295"/>
                    <a:pt x="44" y="295"/>
                    <a:pt x="44" y="295"/>
                  </a:cubicBezTo>
                  <a:cubicBezTo>
                    <a:pt x="44" y="295"/>
                    <a:pt x="44" y="295"/>
                    <a:pt x="44" y="295"/>
                  </a:cubicBezTo>
                  <a:cubicBezTo>
                    <a:pt x="44" y="295"/>
                    <a:pt x="44" y="295"/>
                    <a:pt x="44" y="295"/>
                  </a:cubicBezTo>
                  <a:close/>
                  <a:moveTo>
                    <a:pt x="43" y="295"/>
                  </a:moveTo>
                  <a:cubicBezTo>
                    <a:pt x="43" y="295"/>
                    <a:pt x="43" y="295"/>
                    <a:pt x="44" y="295"/>
                  </a:cubicBezTo>
                  <a:cubicBezTo>
                    <a:pt x="43" y="295"/>
                    <a:pt x="43" y="295"/>
                    <a:pt x="43" y="295"/>
                  </a:cubicBezTo>
                  <a:cubicBezTo>
                    <a:pt x="43" y="295"/>
                    <a:pt x="43" y="295"/>
                    <a:pt x="43" y="295"/>
                  </a:cubicBezTo>
                  <a:cubicBezTo>
                    <a:pt x="43" y="294"/>
                    <a:pt x="43" y="294"/>
                    <a:pt x="43" y="294"/>
                  </a:cubicBezTo>
                  <a:cubicBezTo>
                    <a:pt x="43" y="294"/>
                    <a:pt x="43" y="294"/>
                    <a:pt x="43" y="295"/>
                  </a:cubicBezTo>
                  <a:cubicBezTo>
                    <a:pt x="43" y="295"/>
                    <a:pt x="43" y="294"/>
                    <a:pt x="44" y="294"/>
                  </a:cubicBezTo>
                  <a:cubicBezTo>
                    <a:pt x="44" y="294"/>
                    <a:pt x="44" y="294"/>
                    <a:pt x="44" y="294"/>
                  </a:cubicBezTo>
                  <a:lnTo>
                    <a:pt x="43" y="295"/>
                  </a:lnTo>
                  <a:close/>
                  <a:moveTo>
                    <a:pt x="44" y="297"/>
                  </a:moveTo>
                  <a:cubicBezTo>
                    <a:pt x="45" y="296"/>
                    <a:pt x="45" y="296"/>
                    <a:pt x="45" y="296"/>
                  </a:cubicBezTo>
                  <a:cubicBezTo>
                    <a:pt x="45" y="296"/>
                    <a:pt x="45" y="296"/>
                    <a:pt x="45" y="296"/>
                  </a:cubicBezTo>
                  <a:cubicBezTo>
                    <a:pt x="45" y="296"/>
                    <a:pt x="45" y="296"/>
                    <a:pt x="45" y="297"/>
                  </a:cubicBezTo>
                  <a:cubicBezTo>
                    <a:pt x="45" y="297"/>
                    <a:pt x="45" y="297"/>
                    <a:pt x="44" y="297"/>
                  </a:cubicBezTo>
                  <a:cubicBezTo>
                    <a:pt x="44" y="297"/>
                    <a:pt x="44" y="297"/>
                    <a:pt x="44" y="297"/>
                  </a:cubicBezTo>
                  <a:close/>
                  <a:moveTo>
                    <a:pt x="44" y="298"/>
                  </a:moveTo>
                  <a:cubicBezTo>
                    <a:pt x="45" y="297"/>
                    <a:pt x="45" y="297"/>
                    <a:pt x="45" y="297"/>
                  </a:cubicBezTo>
                  <a:cubicBezTo>
                    <a:pt x="45" y="297"/>
                    <a:pt x="45" y="297"/>
                    <a:pt x="45" y="297"/>
                  </a:cubicBezTo>
                  <a:cubicBezTo>
                    <a:pt x="45" y="297"/>
                    <a:pt x="45" y="298"/>
                    <a:pt x="45" y="298"/>
                  </a:cubicBezTo>
                  <a:cubicBezTo>
                    <a:pt x="45" y="298"/>
                    <a:pt x="44" y="298"/>
                    <a:pt x="44" y="298"/>
                  </a:cubicBezTo>
                  <a:close/>
                  <a:moveTo>
                    <a:pt x="45" y="298"/>
                  </a:moveTo>
                  <a:cubicBezTo>
                    <a:pt x="45" y="298"/>
                    <a:pt x="45" y="297"/>
                    <a:pt x="45" y="297"/>
                  </a:cubicBezTo>
                  <a:cubicBezTo>
                    <a:pt x="45" y="297"/>
                    <a:pt x="45" y="298"/>
                    <a:pt x="45" y="298"/>
                  </a:cubicBezTo>
                  <a:cubicBezTo>
                    <a:pt x="45" y="298"/>
                    <a:pt x="45" y="298"/>
                    <a:pt x="45" y="298"/>
                  </a:cubicBezTo>
                  <a:close/>
                  <a:moveTo>
                    <a:pt x="45" y="297"/>
                  </a:moveTo>
                  <a:cubicBezTo>
                    <a:pt x="45" y="297"/>
                    <a:pt x="45" y="297"/>
                    <a:pt x="45" y="297"/>
                  </a:cubicBezTo>
                  <a:cubicBezTo>
                    <a:pt x="45" y="297"/>
                    <a:pt x="45" y="297"/>
                    <a:pt x="45" y="297"/>
                  </a:cubicBezTo>
                  <a:cubicBezTo>
                    <a:pt x="45" y="297"/>
                    <a:pt x="45" y="297"/>
                    <a:pt x="45" y="297"/>
                  </a:cubicBezTo>
                  <a:cubicBezTo>
                    <a:pt x="45" y="297"/>
                    <a:pt x="45" y="297"/>
                    <a:pt x="46" y="297"/>
                  </a:cubicBezTo>
                  <a:cubicBezTo>
                    <a:pt x="46" y="297"/>
                    <a:pt x="46" y="297"/>
                    <a:pt x="46" y="297"/>
                  </a:cubicBezTo>
                  <a:cubicBezTo>
                    <a:pt x="46" y="297"/>
                    <a:pt x="45" y="297"/>
                    <a:pt x="45" y="297"/>
                  </a:cubicBezTo>
                  <a:close/>
                  <a:moveTo>
                    <a:pt x="47" y="300"/>
                  </a:moveTo>
                  <a:cubicBezTo>
                    <a:pt x="46" y="300"/>
                    <a:pt x="47" y="300"/>
                    <a:pt x="47" y="300"/>
                  </a:cubicBezTo>
                  <a:cubicBezTo>
                    <a:pt x="47" y="300"/>
                    <a:pt x="47" y="300"/>
                    <a:pt x="47" y="300"/>
                  </a:cubicBezTo>
                  <a:close/>
                  <a:moveTo>
                    <a:pt x="103" y="355"/>
                  </a:moveTo>
                  <a:cubicBezTo>
                    <a:pt x="103" y="355"/>
                    <a:pt x="103" y="355"/>
                    <a:pt x="103" y="355"/>
                  </a:cubicBezTo>
                  <a:cubicBezTo>
                    <a:pt x="103" y="355"/>
                    <a:pt x="103" y="355"/>
                    <a:pt x="103" y="355"/>
                  </a:cubicBezTo>
                  <a:close/>
                  <a:moveTo>
                    <a:pt x="341" y="100"/>
                  </a:moveTo>
                  <a:cubicBezTo>
                    <a:pt x="339" y="100"/>
                    <a:pt x="339" y="100"/>
                    <a:pt x="339" y="100"/>
                  </a:cubicBezTo>
                  <a:cubicBezTo>
                    <a:pt x="339" y="99"/>
                    <a:pt x="339" y="99"/>
                    <a:pt x="338" y="98"/>
                  </a:cubicBezTo>
                  <a:cubicBezTo>
                    <a:pt x="339" y="99"/>
                    <a:pt x="340" y="99"/>
                    <a:pt x="341" y="100"/>
                  </a:cubicBezTo>
                  <a:close/>
                  <a:moveTo>
                    <a:pt x="368" y="166"/>
                  </a:moveTo>
                  <a:cubicBezTo>
                    <a:pt x="368" y="166"/>
                    <a:pt x="368" y="166"/>
                    <a:pt x="368" y="166"/>
                  </a:cubicBezTo>
                  <a:cubicBezTo>
                    <a:pt x="368" y="166"/>
                    <a:pt x="368" y="166"/>
                    <a:pt x="368" y="166"/>
                  </a:cubicBezTo>
                  <a:cubicBezTo>
                    <a:pt x="368" y="166"/>
                    <a:pt x="368" y="166"/>
                    <a:pt x="368" y="166"/>
                  </a:cubicBezTo>
                  <a:close/>
                  <a:moveTo>
                    <a:pt x="368" y="166"/>
                  </a:moveTo>
                  <a:cubicBezTo>
                    <a:pt x="368" y="166"/>
                    <a:pt x="368" y="166"/>
                    <a:pt x="368" y="166"/>
                  </a:cubicBezTo>
                  <a:cubicBezTo>
                    <a:pt x="368" y="166"/>
                    <a:pt x="368" y="166"/>
                    <a:pt x="368" y="166"/>
                  </a:cubicBezTo>
                  <a:cubicBezTo>
                    <a:pt x="368" y="166"/>
                    <a:pt x="368" y="166"/>
                    <a:pt x="368" y="166"/>
                  </a:cubicBezTo>
                  <a:cubicBezTo>
                    <a:pt x="368" y="166"/>
                    <a:pt x="368" y="166"/>
                    <a:pt x="368" y="166"/>
                  </a:cubicBezTo>
                  <a:close/>
                  <a:moveTo>
                    <a:pt x="368" y="165"/>
                  </a:moveTo>
                  <a:cubicBezTo>
                    <a:pt x="368" y="165"/>
                    <a:pt x="368" y="165"/>
                    <a:pt x="368" y="165"/>
                  </a:cubicBezTo>
                  <a:cubicBezTo>
                    <a:pt x="368" y="165"/>
                    <a:pt x="368" y="165"/>
                    <a:pt x="368" y="165"/>
                  </a:cubicBezTo>
                  <a:cubicBezTo>
                    <a:pt x="368" y="165"/>
                    <a:pt x="368" y="165"/>
                    <a:pt x="368" y="165"/>
                  </a:cubicBezTo>
                  <a:cubicBezTo>
                    <a:pt x="368" y="165"/>
                    <a:pt x="368" y="165"/>
                    <a:pt x="368" y="165"/>
                  </a:cubicBezTo>
                  <a:close/>
                  <a:moveTo>
                    <a:pt x="368" y="165"/>
                  </a:moveTo>
                  <a:cubicBezTo>
                    <a:pt x="368" y="165"/>
                    <a:pt x="368" y="165"/>
                    <a:pt x="368" y="165"/>
                  </a:cubicBezTo>
                  <a:cubicBezTo>
                    <a:pt x="368" y="165"/>
                    <a:pt x="368" y="165"/>
                    <a:pt x="367" y="164"/>
                  </a:cubicBezTo>
                  <a:cubicBezTo>
                    <a:pt x="367" y="164"/>
                    <a:pt x="367" y="164"/>
                    <a:pt x="367" y="164"/>
                  </a:cubicBezTo>
                  <a:cubicBezTo>
                    <a:pt x="368" y="165"/>
                    <a:pt x="368" y="165"/>
                    <a:pt x="368" y="165"/>
                  </a:cubicBezTo>
                  <a:close/>
                  <a:moveTo>
                    <a:pt x="368" y="164"/>
                  </a:moveTo>
                  <a:cubicBezTo>
                    <a:pt x="368" y="164"/>
                    <a:pt x="368" y="164"/>
                    <a:pt x="368" y="164"/>
                  </a:cubicBezTo>
                  <a:cubicBezTo>
                    <a:pt x="368" y="164"/>
                    <a:pt x="368" y="164"/>
                    <a:pt x="368" y="164"/>
                  </a:cubicBezTo>
                  <a:cubicBezTo>
                    <a:pt x="368" y="164"/>
                    <a:pt x="368" y="164"/>
                    <a:pt x="368" y="164"/>
                  </a:cubicBezTo>
                  <a:close/>
                  <a:moveTo>
                    <a:pt x="367" y="159"/>
                  </a:moveTo>
                  <a:cubicBezTo>
                    <a:pt x="366" y="159"/>
                    <a:pt x="366" y="159"/>
                    <a:pt x="366" y="159"/>
                  </a:cubicBezTo>
                  <a:cubicBezTo>
                    <a:pt x="367" y="159"/>
                    <a:pt x="367" y="159"/>
                    <a:pt x="367" y="159"/>
                  </a:cubicBezTo>
                  <a:cubicBezTo>
                    <a:pt x="367" y="160"/>
                    <a:pt x="367" y="159"/>
                    <a:pt x="366" y="159"/>
                  </a:cubicBezTo>
                  <a:cubicBezTo>
                    <a:pt x="366" y="159"/>
                    <a:pt x="366" y="159"/>
                    <a:pt x="366" y="159"/>
                  </a:cubicBezTo>
                  <a:cubicBezTo>
                    <a:pt x="367" y="159"/>
                    <a:pt x="367" y="159"/>
                    <a:pt x="367" y="159"/>
                  </a:cubicBezTo>
                  <a:close/>
                  <a:moveTo>
                    <a:pt x="378" y="190"/>
                  </a:moveTo>
                  <a:cubicBezTo>
                    <a:pt x="378" y="190"/>
                    <a:pt x="378" y="190"/>
                    <a:pt x="378" y="190"/>
                  </a:cubicBezTo>
                  <a:cubicBezTo>
                    <a:pt x="378" y="190"/>
                    <a:pt x="378" y="190"/>
                    <a:pt x="378" y="190"/>
                  </a:cubicBezTo>
                  <a:close/>
                  <a:moveTo>
                    <a:pt x="379" y="190"/>
                  </a:moveTo>
                  <a:cubicBezTo>
                    <a:pt x="378" y="190"/>
                    <a:pt x="378" y="190"/>
                    <a:pt x="378" y="190"/>
                  </a:cubicBezTo>
                  <a:cubicBezTo>
                    <a:pt x="378" y="190"/>
                    <a:pt x="378" y="190"/>
                    <a:pt x="378" y="190"/>
                  </a:cubicBezTo>
                  <a:cubicBezTo>
                    <a:pt x="378" y="190"/>
                    <a:pt x="378" y="190"/>
                    <a:pt x="379" y="190"/>
                  </a:cubicBezTo>
                  <a:close/>
                  <a:moveTo>
                    <a:pt x="372" y="195"/>
                  </a:moveTo>
                  <a:cubicBezTo>
                    <a:pt x="372" y="195"/>
                    <a:pt x="372" y="195"/>
                    <a:pt x="372" y="195"/>
                  </a:cubicBezTo>
                  <a:cubicBezTo>
                    <a:pt x="372" y="195"/>
                    <a:pt x="372" y="195"/>
                    <a:pt x="372" y="195"/>
                  </a:cubicBezTo>
                  <a:close/>
                  <a:moveTo>
                    <a:pt x="373" y="199"/>
                  </a:moveTo>
                  <a:cubicBezTo>
                    <a:pt x="373" y="199"/>
                    <a:pt x="373" y="199"/>
                    <a:pt x="373" y="199"/>
                  </a:cubicBezTo>
                  <a:cubicBezTo>
                    <a:pt x="373" y="199"/>
                    <a:pt x="373" y="199"/>
                    <a:pt x="373" y="199"/>
                  </a:cubicBezTo>
                  <a:cubicBezTo>
                    <a:pt x="373" y="199"/>
                    <a:pt x="373" y="199"/>
                    <a:pt x="373" y="199"/>
                  </a:cubicBezTo>
                  <a:cubicBezTo>
                    <a:pt x="373" y="199"/>
                    <a:pt x="373" y="199"/>
                    <a:pt x="373" y="199"/>
                  </a:cubicBezTo>
                  <a:close/>
                  <a:moveTo>
                    <a:pt x="377" y="194"/>
                  </a:moveTo>
                  <a:cubicBezTo>
                    <a:pt x="377" y="194"/>
                    <a:pt x="377" y="193"/>
                    <a:pt x="377" y="193"/>
                  </a:cubicBezTo>
                  <a:cubicBezTo>
                    <a:pt x="377" y="193"/>
                    <a:pt x="377" y="193"/>
                    <a:pt x="377" y="193"/>
                  </a:cubicBezTo>
                  <a:lnTo>
                    <a:pt x="377" y="19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0" name="Freeform 70624"/>
            <p:cNvSpPr>
              <a:spLocks/>
            </p:cNvSpPr>
            <p:nvPr/>
          </p:nvSpPr>
          <p:spPr bwMode="auto">
            <a:xfrm>
              <a:off x="18288001" y="895191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1" name="Freeform 70625"/>
            <p:cNvSpPr>
              <a:spLocks/>
            </p:cNvSpPr>
            <p:nvPr/>
          </p:nvSpPr>
          <p:spPr bwMode="auto">
            <a:xfrm>
              <a:off x="18199101" y="8963025"/>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70626"/>
            <p:cNvSpPr>
              <a:spLocks/>
            </p:cNvSpPr>
            <p:nvPr/>
          </p:nvSpPr>
          <p:spPr bwMode="auto">
            <a:xfrm>
              <a:off x="18199101" y="892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3" name="Rectangle 70627"/>
            <p:cNvSpPr>
              <a:spLocks noChangeArrowheads="1"/>
            </p:cNvSpPr>
            <p:nvPr/>
          </p:nvSpPr>
          <p:spPr bwMode="auto">
            <a:xfrm>
              <a:off x="18199101" y="8951913"/>
              <a:ext cx="1588"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4" name="Freeform 70628"/>
            <p:cNvSpPr>
              <a:spLocks/>
            </p:cNvSpPr>
            <p:nvPr/>
          </p:nvSpPr>
          <p:spPr bwMode="auto">
            <a:xfrm>
              <a:off x="18199101" y="8929688"/>
              <a:ext cx="11113" cy="0"/>
            </a:xfrm>
            <a:custGeom>
              <a:avLst/>
              <a:gdLst>
                <a:gd name="T0" fmla="*/ 0 w 7"/>
                <a:gd name="T1" fmla="*/ 0 w 7"/>
                <a:gd name="T2" fmla="*/ 7 w 7"/>
                <a:gd name="T3" fmla="*/ 0 w 7"/>
              </a:gdLst>
              <a:ahLst/>
              <a:cxnLst>
                <a:cxn ang="0">
                  <a:pos x="T0" y="0"/>
                </a:cxn>
                <a:cxn ang="0">
                  <a:pos x="T1" y="0"/>
                </a:cxn>
                <a:cxn ang="0">
                  <a:pos x="T2" y="0"/>
                </a:cxn>
                <a:cxn ang="0">
                  <a:pos x="T3" y="0"/>
                </a:cxn>
              </a:cxnLst>
              <a:rect l="0" t="0" r="r" b="b"/>
              <a:pathLst>
                <a:path w="7">
                  <a:moveTo>
                    <a:pt x="0" y="0"/>
                  </a:moveTo>
                  <a:lnTo>
                    <a:pt x="0" y="0"/>
                  </a:lnTo>
                  <a:lnTo>
                    <a:pt x="7"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5" name="Freeform 70629"/>
            <p:cNvSpPr>
              <a:spLocks/>
            </p:cNvSpPr>
            <p:nvPr/>
          </p:nvSpPr>
          <p:spPr bwMode="auto">
            <a:xfrm>
              <a:off x="18243551" y="8894763"/>
              <a:ext cx="11113"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0"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6" name="Freeform 70630"/>
            <p:cNvSpPr>
              <a:spLocks/>
            </p:cNvSpPr>
            <p:nvPr/>
          </p:nvSpPr>
          <p:spPr bwMode="auto">
            <a:xfrm>
              <a:off x="18265776" y="8883650"/>
              <a:ext cx="22225" cy="22225"/>
            </a:xfrm>
            <a:custGeom>
              <a:avLst/>
              <a:gdLst>
                <a:gd name="T0" fmla="*/ 1 w 2"/>
                <a:gd name="T1" fmla="*/ 1 h 2"/>
                <a:gd name="T2" fmla="*/ 0 w 2"/>
                <a:gd name="T3" fmla="*/ 1 h 2"/>
                <a:gd name="T4" fmla="*/ 2 w 2"/>
                <a:gd name="T5" fmla="*/ 0 h 2"/>
                <a:gd name="T6" fmla="*/ 1 w 2"/>
                <a:gd name="T7" fmla="*/ 1 h 2"/>
              </a:gdLst>
              <a:ahLst/>
              <a:cxnLst>
                <a:cxn ang="0">
                  <a:pos x="T0" y="T1"/>
                </a:cxn>
                <a:cxn ang="0">
                  <a:pos x="T2" y="T3"/>
                </a:cxn>
                <a:cxn ang="0">
                  <a:pos x="T4" y="T5"/>
                </a:cxn>
                <a:cxn ang="0">
                  <a:pos x="T6" y="T7"/>
                </a:cxn>
              </a:cxnLst>
              <a:rect l="0" t="0" r="r" b="b"/>
              <a:pathLst>
                <a:path w="2" h="2">
                  <a:moveTo>
                    <a:pt x="1" y="1"/>
                  </a:moveTo>
                  <a:cubicBezTo>
                    <a:pt x="0" y="1"/>
                    <a:pt x="0" y="1"/>
                    <a:pt x="0" y="1"/>
                  </a:cubicBezTo>
                  <a:cubicBezTo>
                    <a:pt x="0" y="2"/>
                    <a:pt x="1" y="1"/>
                    <a:pt x="2" y="0"/>
                  </a:cubicBezTo>
                  <a:cubicBezTo>
                    <a:pt x="1" y="0"/>
                    <a:pt x="1" y="0"/>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7" name="Freeform 70631"/>
            <p:cNvSpPr>
              <a:spLocks/>
            </p:cNvSpPr>
            <p:nvPr/>
          </p:nvSpPr>
          <p:spPr bwMode="auto">
            <a:xfrm>
              <a:off x="18288001" y="8894763"/>
              <a:ext cx="11113" cy="11113"/>
            </a:xfrm>
            <a:custGeom>
              <a:avLst/>
              <a:gdLst>
                <a:gd name="T0" fmla="*/ 1 w 1"/>
                <a:gd name="T1" fmla="*/ 0 h 1"/>
                <a:gd name="T2" fmla="*/ 0 w 1"/>
                <a:gd name="T3" fmla="*/ 0 h 1"/>
                <a:gd name="T4" fmla="*/ 0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0"/>
                    <a:pt x="0" y="0"/>
                  </a:cubicBezTo>
                  <a:cubicBezTo>
                    <a:pt x="0" y="1"/>
                    <a:pt x="0" y="1"/>
                    <a:pt x="0" y="1"/>
                  </a:cubicBezTo>
                  <a:cubicBezTo>
                    <a:pt x="0" y="1"/>
                    <a:pt x="0"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8" name="Freeform 70632"/>
            <p:cNvSpPr>
              <a:spLocks/>
            </p:cNvSpPr>
            <p:nvPr/>
          </p:nvSpPr>
          <p:spPr bwMode="auto">
            <a:xfrm>
              <a:off x="18276888" y="8905875"/>
              <a:ext cx="11113"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9" name="Freeform 70633"/>
            <p:cNvSpPr>
              <a:spLocks/>
            </p:cNvSpPr>
            <p:nvPr/>
          </p:nvSpPr>
          <p:spPr bwMode="auto">
            <a:xfrm>
              <a:off x="18276888" y="8905875"/>
              <a:ext cx="11113"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0" name="Freeform 70634"/>
            <p:cNvSpPr>
              <a:spLocks/>
            </p:cNvSpPr>
            <p:nvPr/>
          </p:nvSpPr>
          <p:spPr bwMode="auto">
            <a:xfrm>
              <a:off x="18299113" y="8894763"/>
              <a:ext cx="0" cy="11113"/>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1"/>
                  </a:cubicBezTo>
                  <a:cubicBezTo>
                    <a:pt x="0" y="1"/>
                    <a:pt x="0" y="0"/>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1" name="Freeform 70635"/>
            <p:cNvSpPr>
              <a:spLocks/>
            </p:cNvSpPr>
            <p:nvPr/>
          </p:nvSpPr>
          <p:spPr bwMode="auto">
            <a:xfrm>
              <a:off x="18288001" y="8963025"/>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0" y="0"/>
                    <a:pt x="0" y="0"/>
                    <a:pt x="0" y="0"/>
                  </a:cubicBezTo>
                  <a:cubicBezTo>
                    <a:pt x="0" y="0"/>
                    <a:pt x="1"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2" name="Freeform 70636"/>
            <p:cNvSpPr>
              <a:spLocks/>
            </p:cNvSpPr>
            <p:nvPr/>
          </p:nvSpPr>
          <p:spPr bwMode="auto">
            <a:xfrm>
              <a:off x="18276888" y="8974138"/>
              <a:ext cx="1111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3" name="Freeform 70637"/>
            <p:cNvSpPr>
              <a:spLocks/>
            </p:cNvSpPr>
            <p:nvPr/>
          </p:nvSpPr>
          <p:spPr bwMode="auto">
            <a:xfrm>
              <a:off x="18276888" y="8985250"/>
              <a:ext cx="22225" cy="11113"/>
            </a:xfrm>
            <a:custGeom>
              <a:avLst/>
              <a:gdLst>
                <a:gd name="T0" fmla="*/ 0 w 2"/>
                <a:gd name="T1" fmla="*/ 0 h 1"/>
                <a:gd name="T2" fmla="*/ 0 w 2"/>
                <a:gd name="T3" fmla="*/ 0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0" y="0"/>
                    <a:pt x="0" y="0"/>
                  </a:cubicBezTo>
                  <a:cubicBezTo>
                    <a:pt x="0" y="0"/>
                    <a:pt x="1" y="0"/>
                    <a:pt x="1" y="1"/>
                  </a:cubicBezTo>
                  <a:cubicBezTo>
                    <a:pt x="2" y="1"/>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4" name="Freeform 70638"/>
            <p:cNvSpPr>
              <a:spLocks/>
            </p:cNvSpPr>
            <p:nvPr/>
          </p:nvSpPr>
          <p:spPr bwMode="auto">
            <a:xfrm>
              <a:off x="18265776" y="9007475"/>
              <a:ext cx="11113" cy="0"/>
            </a:xfrm>
            <a:custGeom>
              <a:avLst/>
              <a:gdLst>
                <a:gd name="T0" fmla="*/ 0 w 7"/>
                <a:gd name="T1" fmla="*/ 7 w 7"/>
                <a:gd name="T2" fmla="*/ 0 w 7"/>
                <a:gd name="T3" fmla="*/ 0 w 7"/>
              </a:gdLst>
              <a:ahLst/>
              <a:cxnLst>
                <a:cxn ang="0">
                  <a:pos x="T0" y="0"/>
                </a:cxn>
                <a:cxn ang="0">
                  <a:pos x="T1" y="0"/>
                </a:cxn>
                <a:cxn ang="0">
                  <a:pos x="T2" y="0"/>
                </a:cxn>
                <a:cxn ang="0">
                  <a:pos x="T3" y="0"/>
                </a:cxn>
              </a:cxnLst>
              <a:rect l="0" t="0" r="r" b="b"/>
              <a:pathLst>
                <a:path w="7">
                  <a:moveTo>
                    <a:pt x="0" y="0"/>
                  </a:moveTo>
                  <a:lnTo>
                    <a:pt x="7" y="0"/>
                  </a:lnTo>
                  <a:lnTo>
                    <a:pt x="0"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5" name="Freeform 70639"/>
            <p:cNvSpPr>
              <a:spLocks/>
            </p:cNvSpPr>
            <p:nvPr/>
          </p:nvSpPr>
          <p:spPr bwMode="auto">
            <a:xfrm>
              <a:off x="18265776" y="9029700"/>
              <a:ext cx="11113" cy="0"/>
            </a:xfrm>
            <a:custGeom>
              <a:avLst/>
              <a:gdLst>
                <a:gd name="T0" fmla="*/ 7 w 7"/>
                <a:gd name="T1" fmla="*/ 7 w 7"/>
                <a:gd name="T2" fmla="*/ 0 w 7"/>
                <a:gd name="T3" fmla="*/ 7 w 7"/>
              </a:gdLst>
              <a:ahLst/>
              <a:cxnLst>
                <a:cxn ang="0">
                  <a:pos x="T0" y="0"/>
                </a:cxn>
                <a:cxn ang="0">
                  <a:pos x="T1" y="0"/>
                </a:cxn>
                <a:cxn ang="0">
                  <a:pos x="T2" y="0"/>
                </a:cxn>
                <a:cxn ang="0">
                  <a:pos x="T3" y="0"/>
                </a:cxn>
              </a:cxnLst>
              <a:rect l="0" t="0" r="r" b="b"/>
              <a:pathLst>
                <a:path w="7">
                  <a:moveTo>
                    <a:pt x="7" y="0"/>
                  </a:moveTo>
                  <a:lnTo>
                    <a:pt x="7" y="0"/>
                  </a:lnTo>
                  <a:lnTo>
                    <a:pt x="0" y="0"/>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6" name="Freeform 70640"/>
            <p:cNvSpPr>
              <a:spLocks/>
            </p:cNvSpPr>
            <p:nvPr/>
          </p:nvSpPr>
          <p:spPr bwMode="auto">
            <a:xfrm>
              <a:off x="18265776" y="90297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7" name="Freeform 70641"/>
            <p:cNvSpPr>
              <a:spLocks/>
            </p:cNvSpPr>
            <p:nvPr/>
          </p:nvSpPr>
          <p:spPr bwMode="auto">
            <a:xfrm>
              <a:off x="18265776" y="9029700"/>
              <a:ext cx="0" cy="11113"/>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lnTo>
                    <a:pt x="0" y="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8" name="Freeform 70642"/>
            <p:cNvSpPr>
              <a:spLocks/>
            </p:cNvSpPr>
            <p:nvPr/>
          </p:nvSpPr>
          <p:spPr bwMode="auto">
            <a:xfrm>
              <a:off x="18175288" y="871537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9" name="Freeform 70643"/>
            <p:cNvSpPr>
              <a:spLocks/>
            </p:cNvSpPr>
            <p:nvPr/>
          </p:nvSpPr>
          <p:spPr bwMode="auto">
            <a:xfrm>
              <a:off x="18175288" y="8624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0" name="Freeform 70644"/>
            <p:cNvSpPr>
              <a:spLocks/>
            </p:cNvSpPr>
            <p:nvPr/>
          </p:nvSpPr>
          <p:spPr bwMode="auto">
            <a:xfrm>
              <a:off x="18186401" y="86248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1" name="Rectangle 70645"/>
            <p:cNvSpPr>
              <a:spLocks noChangeArrowheads="1"/>
            </p:cNvSpPr>
            <p:nvPr/>
          </p:nvSpPr>
          <p:spPr bwMode="auto">
            <a:xfrm>
              <a:off x="18175288" y="8647113"/>
              <a:ext cx="1588"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2" name="Freeform 70646"/>
            <p:cNvSpPr>
              <a:spLocks/>
            </p:cNvSpPr>
            <p:nvPr/>
          </p:nvSpPr>
          <p:spPr bwMode="auto">
            <a:xfrm>
              <a:off x="18175288" y="8591550"/>
              <a:ext cx="0" cy="11113"/>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3" name="Freeform 70647"/>
            <p:cNvSpPr>
              <a:spLocks/>
            </p:cNvSpPr>
            <p:nvPr/>
          </p:nvSpPr>
          <p:spPr bwMode="auto">
            <a:xfrm>
              <a:off x="18097501" y="8412163"/>
              <a:ext cx="1111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4" name="Rectangle 70648"/>
            <p:cNvSpPr>
              <a:spLocks noChangeArrowheads="1"/>
            </p:cNvSpPr>
            <p:nvPr/>
          </p:nvSpPr>
          <p:spPr bwMode="auto">
            <a:xfrm>
              <a:off x="18086388" y="8366125"/>
              <a:ext cx="1588"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5" name="Freeform 70649"/>
            <p:cNvSpPr>
              <a:spLocks/>
            </p:cNvSpPr>
            <p:nvPr/>
          </p:nvSpPr>
          <p:spPr bwMode="auto">
            <a:xfrm>
              <a:off x="18086388" y="83661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6" name="Freeform 70650"/>
            <p:cNvSpPr>
              <a:spLocks/>
            </p:cNvSpPr>
            <p:nvPr/>
          </p:nvSpPr>
          <p:spPr bwMode="auto">
            <a:xfrm>
              <a:off x="18086388" y="837723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7" name="Freeform 70651"/>
            <p:cNvSpPr>
              <a:spLocks/>
            </p:cNvSpPr>
            <p:nvPr/>
          </p:nvSpPr>
          <p:spPr bwMode="auto">
            <a:xfrm>
              <a:off x="14204951" y="8861425"/>
              <a:ext cx="11113" cy="90488"/>
            </a:xfrm>
            <a:custGeom>
              <a:avLst/>
              <a:gdLst>
                <a:gd name="T0" fmla="*/ 0 w 1"/>
                <a:gd name="T1" fmla="*/ 8 h 8"/>
                <a:gd name="T2" fmla="*/ 1 w 1"/>
                <a:gd name="T3" fmla="*/ 0 h 8"/>
                <a:gd name="T4" fmla="*/ 0 w 1"/>
                <a:gd name="T5" fmla="*/ 8 h 8"/>
              </a:gdLst>
              <a:ahLst/>
              <a:cxnLst>
                <a:cxn ang="0">
                  <a:pos x="T0" y="T1"/>
                </a:cxn>
                <a:cxn ang="0">
                  <a:pos x="T2" y="T3"/>
                </a:cxn>
                <a:cxn ang="0">
                  <a:pos x="T4" y="T5"/>
                </a:cxn>
              </a:cxnLst>
              <a:rect l="0" t="0" r="r" b="b"/>
              <a:pathLst>
                <a:path w="1" h="8">
                  <a:moveTo>
                    <a:pt x="0" y="8"/>
                  </a:moveTo>
                  <a:cubicBezTo>
                    <a:pt x="0" y="6"/>
                    <a:pt x="0" y="3"/>
                    <a:pt x="1" y="0"/>
                  </a:cubicBezTo>
                  <a:cubicBezTo>
                    <a:pt x="0" y="3"/>
                    <a:pt x="0" y="5"/>
                    <a:pt x="0"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8" name="Freeform 70652"/>
            <p:cNvSpPr>
              <a:spLocks/>
            </p:cNvSpPr>
            <p:nvPr/>
          </p:nvSpPr>
          <p:spPr bwMode="auto">
            <a:xfrm>
              <a:off x="15182851" y="10796588"/>
              <a:ext cx="11113" cy="0"/>
            </a:xfrm>
            <a:custGeom>
              <a:avLst/>
              <a:gdLst>
                <a:gd name="T0" fmla="*/ 0 w 1"/>
                <a:gd name="T1" fmla="*/ 0 w 1"/>
                <a:gd name="T2" fmla="*/ 0 w 1"/>
                <a:gd name="T3" fmla="*/ 0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0" y="0"/>
                  </a:cubicBezTo>
                  <a:cubicBezTo>
                    <a:pt x="0" y="0"/>
                    <a:pt x="0" y="0"/>
                    <a:pt x="0" y="0"/>
                  </a:cubicBezTo>
                  <a:cubicBezTo>
                    <a:pt x="0" y="0"/>
                    <a:pt x="0" y="0"/>
                    <a:pt x="0" y="0"/>
                  </a:cubicBezTo>
                  <a:cubicBezTo>
                    <a:pt x="1" y="0"/>
                    <a:pt x="1" y="0"/>
                    <a:pt x="1"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9" name="Freeform 70654"/>
            <p:cNvSpPr>
              <a:spLocks/>
            </p:cNvSpPr>
            <p:nvPr/>
          </p:nvSpPr>
          <p:spPr bwMode="auto">
            <a:xfrm>
              <a:off x="14868526" y="7747000"/>
              <a:ext cx="0" cy="1111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0" name="Freeform 70655"/>
            <p:cNvSpPr>
              <a:spLocks/>
            </p:cNvSpPr>
            <p:nvPr/>
          </p:nvSpPr>
          <p:spPr bwMode="auto">
            <a:xfrm>
              <a:off x="14857413" y="77708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1" name="Freeform 70659"/>
            <p:cNvSpPr>
              <a:spLocks/>
            </p:cNvSpPr>
            <p:nvPr/>
          </p:nvSpPr>
          <p:spPr bwMode="auto">
            <a:xfrm>
              <a:off x="14824076" y="7747000"/>
              <a:ext cx="11113" cy="11113"/>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1" y="0"/>
                  </a:cubicBezTo>
                  <a:cubicBezTo>
                    <a:pt x="0" y="0"/>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2" name="Freeform 70660"/>
            <p:cNvSpPr>
              <a:spLocks/>
            </p:cNvSpPr>
            <p:nvPr/>
          </p:nvSpPr>
          <p:spPr bwMode="auto">
            <a:xfrm>
              <a:off x="14835188" y="7747000"/>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3" name="Freeform 70664"/>
            <p:cNvSpPr>
              <a:spLocks/>
            </p:cNvSpPr>
            <p:nvPr/>
          </p:nvSpPr>
          <p:spPr bwMode="auto">
            <a:xfrm>
              <a:off x="14868526" y="7758113"/>
              <a:ext cx="11113" cy="12700"/>
            </a:xfrm>
            <a:custGeom>
              <a:avLst/>
              <a:gdLst>
                <a:gd name="T0" fmla="*/ 1 w 1"/>
                <a:gd name="T1" fmla="*/ 0 h 1"/>
                <a:gd name="T2" fmla="*/ 0 w 1"/>
                <a:gd name="T3" fmla="*/ 0 h 1"/>
                <a:gd name="T4" fmla="*/ 0 w 1"/>
                <a:gd name="T5" fmla="*/ 0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1" y="1"/>
                    <a:pt x="0" y="0"/>
                  </a:cubicBezTo>
                  <a:cubicBezTo>
                    <a:pt x="1" y="0"/>
                    <a:pt x="1" y="1"/>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4" name="Freeform 70665"/>
            <p:cNvSpPr>
              <a:spLocks/>
            </p:cNvSpPr>
            <p:nvPr/>
          </p:nvSpPr>
          <p:spPr bwMode="auto">
            <a:xfrm>
              <a:off x="14846301" y="7793038"/>
              <a:ext cx="11113" cy="11113"/>
            </a:xfrm>
            <a:custGeom>
              <a:avLst/>
              <a:gdLst>
                <a:gd name="T0" fmla="*/ 7 w 7"/>
                <a:gd name="T1" fmla="*/ 0 h 7"/>
                <a:gd name="T2" fmla="*/ 0 w 7"/>
                <a:gd name="T3" fmla="*/ 0 h 7"/>
                <a:gd name="T4" fmla="*/ 0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0"/>
                  </a:lnTo>
                  <a:lnTo>
                    <a:pt x="0" y="7"/>
                  </a:lnTo>
                  <a:lnTo>
                    <a:pt x="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5" name="Freeform 70666"/>
            <p:cNvSpPr>
              <a:spLocks/>
            </p:cNvSpPr>
            <p:nvPr/>
          </p:nvSpPr>
          <p:spPr bwMode="auto">
            <a:xfrm>
              <a:off x="14846301" y="7793038"/>
              <a:ext cx="0" cy="11113"/>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1"/>
                    <a:pt x="0" y="1"/>
                    <a:pt x="0" y="1"/>
                  </a:cubicBezTo>
                  <a:cubicBezTo>
                    <a:pt x="0" y="1"/>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6" name="Freeform 70667"/>
            <p:cNvSpPr>
              <a:spLocks/>
            </p:cNvSpPr>
            <p:nvPr/>
          </p:nvSpPr>
          <p:spPr bwMode="auto">
            <a:xfrm>
              <a:off x="14835188" y="7793038"/>
              <a:ext cx="11113" cy="11113"/>
            </a:xfrm>
            <a:custGeom>
              <a:avLst/>
              <a:gdLst>
                <a:gd name="T0" fmla="*/ 1 w 1"/>
                <a:gd name="T1" fmla="*/ 1 h 1"/>
                <a:gd name="T2" fmla="*/ 0 w 1"/>
                <a:gd name="T3" fmla="*/ 0 h 1"/>
                <a:gd name="T4" fmla="*/ 1 w 1"/>
                <a:gd name="T5" fmla="*/ 1 h 1"/>
                <a:gd name="T6" fmla="*/ 1 w 1"/>
                <a:gd name="T7" fmla="*/ 1 h 1"/>
              </a:gdLst>
              <a:ahLst/>
              <a:cxnLst>
                <a:cxn ang="0">
                  <a:pos x="T0" y="T1"/>
                </a:cxn>
                <a:cxn ang="0">
                  <a:pos x="T2" y="T3"/>
                </a:cxn>
                <a:cxn ang="0">
                  <a:pos x="T4" y="T5"/>
                </a:cxn>
                <a:cxn ang="0">
                  <a:pos x="T6" y="T7"/>
                </a:cxn>
              </a:cxnLst>
              <a:rect l="0" t="0" r="r" b="b"/>
              <a:pathLst>
                <a:path w="1" h="1">
                  <a:moveTo>
                    <a:pt x="1" y="1"/>
                  </a:moveTo>
                  <a:cubicBezTo>
                    <a:pt x="0" y="0"/>
                    <a:pt x="0" y="0"/>
                    <a:pt x="0" y="0"/>
                  </a:cubicBezTo>
                  <a:cubicBezTo>
                    <a:pt x="1" y="1"/>
                    <a:pt x="1" y="1"/>
                    <a:pt x="1" y="1"/>
                  </a:cubicBezTo>
                  <a:cubicBezTo>
                    <a:pt x="1"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7" name="Freeform 70668"/>
            <p:cNvSpPr>
              <a:spLocks/>
            </p:cNvSpPr>
            <p:nvPr/>
          </p:nvSpPr>
          <p:spPr bwMode="auto">
            <a:xfrm>
              <a:off x="14463713" y="101107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8" name="Freeform 70669"/>
            <p:cNvSpPr>
              <a:spLocks/>
            </p:cNvSpPr>
            <p:nvPr/>
          </p:nvSpPr>
          <p:spPr bwMode="auto">
            <a:xfrm>
              <a:off x="14452601" y="101107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9" name="Rectangle 70670"/>
            <p:cNvSpPr>
              <a:spLocks noChangeArrowheads="1"/>
            </p:cNvSpPr>
            <p:nvPr/>
          </p:nvSpPr>
          <p:spPr bwMode="auto">
            <a:xfrm>
              <a:off x="14452601" y="10088563"/>
              <a:ext cx="11113" cy="1588"/>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0" name="Freeform 70671"/>
            <p:cNvSpPr>
              <a:spLocks/>
            </p:cNvSpPr>
            <p:nvPr/>
          </p:nvSpPr>
          <p:spPr bwMode="auto">
            <a:xfrm>
              <a:off x="14541501" y="10188575"/>
              <a:ext cx="11113" cy="11113"/>
            </a:xfrm>
            <a:custGeom>
              <a:avLst/>
              <a:gdLst>
                <a:gd name="T0" fmla="*/ 0 w 1"/>
                <a:gd name="T1" fmla="*/ 1 h 1"/>
                <a:gd name="T2" fmla="*/ 0 w 1"/>
                <a:gd name="T3" fmla="*/ 0 h 1"/>
                <a:gd name="T4" fmla="*/ 1 w 1"/>
                <a:gd name="T5" fmla="*/ 0 h 1"/>
                <a:gd name="T6" fmla="*/ 0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0" y="0"/>
                    <a:pt x="0" y="0"/>
                    <a:pt x="0" y="0"/>
                  </a:cubicBezTo>
                  <a:cubicBezTo>
                    <a:pt x="0" y="0"/>
                    <a:pt x="0" y="0"/>
                    <a:pt x="1" y="0"/>
                  </a:cubicBezTo>
                  <a:cubicBezTo>
                    <a:pt x="0" y="0"/>
                    <a:pt x="0" y="0"/>
                    <a:pt x="0" y="0"/>
                  </a:cubicBezTo>
                  <a:cubicBezTo>
                    <a:pt x="0" y="0"/>
                    <a:pt x="0" y="0"/>
                    <a:pt x="0" y="0"/>
                  </a:cubicBezTo>
                  <a:cubicBezTo>
                    <a:pt x="0"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1" name="Freeform 70672"/>
            <p:cNvSpPr>
              <a:spLocks/>
            </p:cNvSpPr>
            <p:nvPr/>
          </p:nvSpPr>
          <p:spPr bwMode="auto">
            <a:xfrm>
              <a:off x="14530388" y="10155238"/>
              <a:ext cx="0" cy="11113"/>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2" name="Freeform 70673"/>
            <p:cNvSpPr>
              <a:spLocks/>
            </p:cNvSpPr>
            <p:nvPr/>
          </p:nvSpPr>
          <p:spPr bwMode="auto">
            <a:xfrm>
              <a:off x="14463713" y="101330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3" name="Freeform 70674"/>
            <p:cNvSpPr>
              <a:spLocks/>
            </p:cNvSpPr>
            <p:nvPr/>
          </p:nvSpPr>
          <p:spPr bwMode="auto">
            <a:xfrm>
              <a:off x="14519276" y="10166350"/>
              <a:ext cx="11113" cy="11113"/>
            </a:xfrm>
            <a:custGeom>
              <a:avLst/>
              <a:gdLst>
                <a:gd name="T0" fmla="*/ 0 w 1"/>
                <a:gd name="T1" fmla="*/ 1 h 1"/>
                <a:gd name="T2" fmla="*/ 0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0" y="0"/>
                  </a:cubicBezTo>
                  <a:cubicBezTo>
                    <a:pt x="0" y="1"/>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4" name="Freeform 70676"/>
            <p:cNvSpPr>
              <a:spLocks/>
            </p:cNvSpPr>
            <p:nvPr/>
          </p:nvSpPr>
          <p:spPr bwMode="auto">
            <a:xfrm>
              <a:off x="15059026" y="7545388"/>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5" name="Freeform 70677"/>
            <p:cNvSpPr>
              <a:spLocks/>
            </p:cNvSpPr>
            <p:nvPr/>
          </p:nvSpPr>
          <p:spPr bwMode="auto">
            <a:xfrm>
              <a:off x="15082838" y="7488238"/>
              <a:ext cx="22225" cy="34925"/>
            </a:xfrm>
            <a:custGeom>
              <a:avLst/>
              <a:gdLst>
                <a:gd name="T0" fmla="*/ 2 w 2"/>
                <a:gd name="T1" fmla="*/ 0 h 3"/>
                <a:gd name="T2" fmla="*/ 0 w 2"/>
                <a:gd name="T3" fmla="*/ 1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1" y="0"/>
                    <a:pt x="1" y="1"/>
                    <a:pt x="0" y="1"/>
                  </a:cubicBezTo>
                  <a:cubicBezTo>
                    <a:pt x="0" y="1"/>
                    <a:pt x="0" y="2"/>
                    <a:pt x="0" y="2"/>
                  </a:cubicBezTo>
                  <a:cubicBezTo>
                    <a:pt x="2" y="3"/>
                    <a:pt x="2" y="1"/>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6" name="Freeform 70678"/>
            <p:cNvSpPr>
              <a:spLocks/>
            </p:cNvSpPr>
            <p:nvPr/>
          </p:nvSpPr>
          <p:spPr bwMode="auto">
            <a:xfrm>
              <a:off x="15105063" y="7523163"/>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7" name="Freeform 70679"/>
            <p:cNvSpPr>
              <a:spLocks/>
            </p:cNvSpPr>
            <p:nvPr/>
          </p:nvSpPr>
          <p:spPr bwMode="auto">
            <a:xfrm>
              <a:off x="15160626" y="7454900"/>
              <a:ext cx="22225" cy="44450"/>
            </a:xfrm>
            <a:custGeom>
              <a:avLst/>
              <a:gdLst>
                <a:gd name="T0" fmla="*/ 2 w 2"/>
                <a:gd name="T1" fmla="*/ 2 h 4"/>
                <a:gd name="T2" fmla="*/ 2 w 2"/>
                <a:gd name="T3" fmla="*/ 1 h 4"/>
                <a:gd name="T4" fmla="*/ 1 w 2"/>
                <a:gd name="T5" fmla="*/ 0 h 4"/>
                <a:gd name="T6" fmla="*/ 2 w 2"/>
                <a:gd name="T7" fmla="*/ 2 h 4"/>
              </a:gdLst>
              <a:ahLst/>
              <a:cxnLst>
                <a:cxn ang="0">
                  <a:pos x="T0" y="T1"/>
                </a:cxn>
                <a:cxn ang="0">
                  <a:pos x="T2" y="T3"/>
                </a:cxn>
                <a:cxn ang="0">
                  <a:pos x="T4" y="T5"/>
                </a:cxn>
                <a:cxn ang="0">
                  <a:pos x="T6" y="T7"/>
                </a:cxn>
              </a:cxnLst>
              <a:rect l="0" t="0" r="r" b="b"/>
              <a:pathLst>
                <a:path w="2" h="4">
                  <a:moveTo>
                    <a:pt x="2" y="2"/>
                  </a:moveTo>
                  <a:cubicBezTo>
                    <a:pt x="2" y="2"/>
                    <a:pt x="2" y="2"/>
                    <a:pt x="2" y="1"/>
                  </a:cubicBezTo>
                  <a:cubicBezTo>
                    <a:pt x="1" y="1"/>
                    <a:pt x="1" y="1"/>
                    <a:pt x="1" y="0"/>
                  </a:cubicBezTo>
                  <a:cubicBezTo>
                    <a:pt x="0" y="0"/>
                    <a:pt x="0" y="4"/>
                    <a:pt x="2"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8" name="Freeform 70680"/>
            <p:cNvSpPr>
              <a:spLocks/>
            </p:cNvSpPr>
            <p:nvPr/>
          </p:nvSpPr>
          <p:spPr bwMode="auto">
            <a:xfrm>
              <a:off x="15240001" y="7410450"/>
              <a:ext cx="22225" cy="22225"/>
            </a:xfrm>
            <a:custGeom>
              <a:avLst/>
              <a:gdLst>
                <a:gd name="T0" fmla="*/ 2 w 2"/>
                <a:gd name="T1" fmla="*/ 0 h 2"/>
                <a:gd name="T2" fmla="*/ 0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0" y="0"/>
                  </a:cubicBezTo>
                  <a:cubicBezTo>
                    <a:pt x="0" y="1"/>
                    <a:pt x="0" y="1"/>
                    <a:pt x="0" y="2"/>
                  </a:cubicBezTo>
                  <a:cubicBezTo>
                    <a:pt x="1" y="2"/>
                    <a:pt x="1" y="2"/>
                    <a:pt x="2" y="2"/>
                  </a:cubicBezTo>
                  <a:cubicBezTo>
                    <a:pt x="2" y="1"/>
                    <a:pt x="2" y="1"/>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9" name="Freeform 70681"/>
            <p:cNvSpPr>
              <a:spLocks/>
            </p:cNvSpPr>
            <p:nvPr/>
          </p:nvSpPr>
          <p:spPr bwMode="auto">
            <a:xfrm>
              <a:off x="17084676" y="6937375"/>
              <a:ext cx="22225" cy="22225"/>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1"/>
                    <a:pt x="0" y="1"/>
                    <a:pt x="0" y="2"/>
                  </a:cubicBezTo>
                  <a:cubicBezTo>
                    <a:pt x="1" y="2"/>
                    <a:pt x="2"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0" name="Freeform 70682"/>
            <p:cNvSpPr>
              <a:spLocks/>
            </p:cNvSpPr>
            <p:nvPr/>
          </p:nvSpPr>
          <p:spPr bwMode="auto">
            <a:xfrm>
              <a:off x="17186276" y="6970713"/>
              <a:ext cx="11113" cy="23813"/>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1" name="Freeform 70683"/>
            <p:cNvSpPr>
              <a:spLocks/>
            </p:cNvSpPr>
            <p:nvPr/>
          </p:nvSpPr>
          <p:spPr bwMode="auto">
            <a:xfrm>
              <a:off x="17175163" y="7016750"/>
              <a:ext cx="22225" cy="33338"/>
            </a:xfrm>
            <a:custGeom>
              <a:avLst/>
              <a:gdLst>
                <a:gd name="T0" fmla="*/ 2 w 2"/>
                <a:gd name="T1" fmla="*/ 0 h 3"/>
                <a:gd name="T2" fmla="*/ 1 w 2"/>
                <a:gd name="T3" fmla="*/ 3 h 3"/>
                <a:gd name="T4" fmla="*/ 2 w 2"/>
                <a:gd name="T5" fmla="*/ 0 h 3"/>
              </a:gdLst>
              <a:ahLst/>
              <a:cxnLst>
                <a:cxn ang="0">
                  <a:pos x="T0" y="T1"/>
                </a:cxn>
                <a:cxn ang="0">
                  <a:pos x="T2" y="T3"/>
                </a:cxn>
                <a:cxn ang="0">
                  <a:pos x="T4" y="T5"/>
                </a:cxn>
              </a:cxnLst>
              <a:rect l="0" t="0" r="r" b="b"/>
              <a:pathLst>
                <a:path w="2" h="3">
                  <a:moveTo>
                    <a:pt x="2" y="0"/>
                  </a:moveTo>
                  <a:cubicBezTo>
                    <a:pt x="0" y="0"/>
                    <a:pt x="1" y="1"/>
                    <a:pt x="1" y="3"/>
                  </a:cubicBezTo>
                  <a:cubicBezTo>
                    <a:pt x="1" y="2"/>
                    <a:pt x="2"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2" name="Freeform 70684"/>
            <p:cNvSpPr>
              <a:spLocks/>
            </p:cNvSpPr>
            <p:nvPr/>
          </p:nvSpPr>
          <p:spPr bwMode="auto">
            <a:xfrm>
              <a:off x="17478376" y="7196138"/>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3" name="Freeform 70685"/>
            <p:cNvSpPr>
              <a:spLocks/>
            </p:cNvSpPr>
            <p:nvPr/>
          </p:nvSpPr>
          <p:spPr bwMode="auto">
            <a:xfrm>
              <a:off x="17995901" y="7589838"/>
              <a:ext cx="22225" cy="33338"/>
            </a:xfrm>
            <a:custGeom>
              <a:avLst/>
              <a:gdLst>
                <a:gd name="T0" fmla="*/ 2 w 2"/>
                <a:gd name="T1" fmla="*/ 0 h 3"/>
                <a:gd name="T2" fmla="*/ 0 w 2"/>
                <a:gd name="T3" fmla="*/ 3 h 3"/>
                <a:gd name="T4" fmla="*/ 2 w 2"/>
                <a:gd name="T5" fmla="*/ 0 h 3"/>
              </a:gdLst>
              <a:ahLst/>
              <a:cxnLst>
                <a:cxn ang="0">
                  <a:pos x="T0" y="T1"/>
                </a:cxn>
                <a:cxn ang="0">
                  <a:pos x="T2" y="T3"/>
                </a:cxn>
                <a:cxn ang="0">
                  <a:pos x="T4" y="T5"/>
                </a:cxn>
              </a:cxnLst>
              <a:rect l="0" t="0" r="r" b="b"/>
              <a:pathLst>
                <a:path w="2" h="3">
                  <a:moveTo>
                    <a:pt x="2" y="0"/>
                  </a:moveTo>
                  <a:cubicBezTo>
                    <a:pt x="0" y="0"/>
                    <a:pt x="0" y="1"/>
                    <a:pt x="0" y="3"/>
                  </a:cubicBezTo>
                  <a:cubicBezTo>
                    <a:pt x="1" y="2"/>
                    <a:pt x="2"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5" name="Freeform 70686"/>
            <p:cNvSpPr>
              <a:spLocks/>
            </p:cNvSpPr>
            <p:nvPr/>
          </p:nvSpPr>
          <p:spPr bwMode="auto">
            <a:xfrm>
              <a:off x="18265776" y="8794750"/>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0" y="1"/>
                    <a:pt x="1" y="1"/>
                    <a:pt x="1" y="0"/>
                  </a:cubicBezTo>
                  <a:cubicBezTo>
                    <a:pt x="0"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6" name="Freeform 70687"/>
            <p:cNvSpPr>
              <a:spLocks/>
            </p:cNvSpPr>
            <p:nvPr/>
          </p:nvSpPr>
          <p:spPr bwMode="auto">
            <a:xfrm>
              <a:off x="17084676" y="6948488"/>
              <a:ext cx="44450" cy="46038"/>
            </a:xfrm>
            <a:custGeom>
              <a:avLst/>
              <a:gdLst>
                <a:gd name="T0" fmla="*/ 4 w 4"/>
                <a:gd name="T1" fmla="*/ 4 h 4"/>
                <a:gd name="T2" fmla="*/ 4 w 4"/>
                <a:gd name="T3" fmla="*/ 4 h 4"/>
              </a:gdLst>
              <a:ahLst/>
              <a:cxnLst>
                <a:cxn ang="0">
                  <a:pos x="T0" y="T1"/>
                </a:cxn>
                <a:cxn ang="0">
                  <a:pos x="T2" y="T3"/>
                </a:cxn>
              </a:cxnLst>
              <a:rect l="0" t="0" r="r" b="b"/>
              <a:pathLst>
                <a:path w="4" h="4">
                  <a:moveTo>
                    <a:pt x="4" y="4"/>
                  </a:moveTo>
                  <a:cubicBezTo>
                    <a:pt x="3" y="0"/>
                    <a:pt x="0" y="3"/>
                    <a:pt x="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7" name="Freeform 70688"/>
            <p:cNvSpPr>
              <a:spLocks/>
            </p:cNvSpPr>
            <p:nvPr/>
          </p:nvSpPr>
          <p:spPr bwMode="auto">
            <a:xfrm>
              <a:off x="17827626" y="1033462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0" name="Freeform 70689"/>
            <p:cNvSpPr>
              <a:spLocks/>
            </p:cNvSpPr>
            <p:nvPr/>
          </p:nvSpPr>
          <p:spPr bwMode="auto">
            <a:xfrm>
              <a:off x="17860963" y="10312400"/>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0" y="0"/>
                    <a:pt x="1"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1" name="Freeform 70690"/>
            <p:cNvSpPr>
              <a:spLocks/>
            </p:cNvSpPr>
            <p:nvPr/>
          </p:nvSpPr>
          <p:spPr bwMode="auto">
            <a:xfrm>
              <a:off x="18007013" y="10256838"/>
              <a:ext cx="11113" cy="22225"/>
            </a:xfrm>
            <a:custGeom>
              <a:avLst/>
              <a:gdLst>
                <a:gd name="T0" fmla="*/ 0 w 1"/>
                <a:gd name="T1" fmla="*/ 0 h 2"/>
                <a:gd name="T2" fmla="*/ 0 w 1"/>
                <a:gd name="T3" fmla="*/ 2 h 2"/>
                <a:gd name="T4" fmla="*/ 1 w 1"/>
                <a:gd name="T5" fmla="*/ 2 h 2"/>
                <a:gd name="T6" fmla="*/ 1 w 1"/>
                <a:gd name="T7" fmla="*/ 0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0" y="2"/>
                  </a:cubicBezTo>
                  <a:cubicBezTo>
                    <a:pt x="0" y="2"/>
                    <a:pt x="1" y="2"/>
                    <a:pt x="1" y="2"/>
                  </a:cubicBezTo>
                  <a:cubicBezTo>
                    <a:pt x="1" y="1"/>
                    <a:pt x="1" y="1"/>
                    <a:pt x="1" y="0"/>
                  </a:cubicBezTo>
                  <a:cubicBezTo>
                    <a:pt x="1"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2" name="Freeform 70691"/>
            <p:cNvSpPr>
              <a:spLocks/>
            </p:cNvSpPr>
            <p:nvPr/>
          </p:nvSpPr>
          <p:spPr bwMode="auto">
            <a:xfrm>
              <a:off x="18018126" y="10234613"/>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3" name="Freeform 70692"/>
            <p:cNvSpPr>
              <a:spLocks/>
            </p:cNvSpPr>
            <p:nvPr/>
          </p:nvSpPr>
          <p:spPr bwMode="auto">
            <a:xfrm>
              <a:off x="18075276" y="100425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4" name="Freeform 70693"/>
            <p:cNvSpPr>
              <a:spLocks/>
            </p:cNvSpPr>
            <p:nvPr/>
          </p:nvSpPr>
          <p:spPr bwMode="auto">
            <a:xfrm>
              <a:off x="18075276" y="101996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5" name="Freeform 70694"/>
            <p:cNvSpPr>
              <a:spLocks/>
            </p:cNvSpPr>
            <p:nvPr/>
          </p:nvSpPr>
          <p:spPr bwMode="auto">
            <a:xfrm>
              <a:off x="18086388" y="10075863"/>
              <a:ext cx="22225" cy="12700"/>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6" name="Freeform 70695"/>
            <p:cNvSpPr>
              <a:spLocks/>
            </p:cNvSpPr>
            <p:nvPr/>
          </p:nvSpPr>
          <p:spPr bwMode="auto">
            <a:xfrm>
              <a:off x="18108613" y="9964738"/>
              <a:ext cx="22225" cy="66675"/>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7" name="Freeform 70696"/>
            <p:cNvSpPr>
              <a:spLocks/>
            </p:cNvSpPr>
            <p:nvPr/>
          </p:nvSpPr>
          <p:spPr bwMode="auto">
            <a:xfrm>
              <a:off x="18130838" y="9986963"/>
              <a:ext cx="22225" cy="33338"/>
            </a:xfrm>
            <a:custGeom>
              <a:avLst/>
              <a:gdLst>
                <a:gd name="T0" fmla="*/ 1 w 2"/>
                <a:gd name="T1" fmla="*/ 0 h 3"/>
                <a:gd name="T2" fmla="*/ 2 w 2"/>
                <a:gd name="T3" fmla="*/ 2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3"/>
                    <a:pt x="2" y="2"/>
                  </a:cubicBezTo>
                  <a:cubicBezTo>
                    <a:pt x="2" y="2"/>
                    <a:pt x="2" y="1"/>
                    <a:pt x="2" y="1"/>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8" name="Freeform 70697"/>
            <p:cNvSpPr>
              <a:spLocks/>
            </p:cNvSpPr>
            <p:nvPr/>
          </p:nvSpPr>
          <p:spPr bwMode="auto">
            <a:xfrm>
              <a:off x="18141951" y="10042525"/>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2"/>
                    <a:pt x="1" y="1"/>
                    <a:pt x="1" y="0"/>
                  </a:cubicBezTo>
                  <a:cubicBezTo>
                    <a:pt x="1" y="0"/>
                    <a:pt x="0" y="0"/>
                    <a:pt x="0" y="0"/>
                  </a:cubicBezTo>
                  <a:cubicBezTo>
                    <a:pt x="0" y="1"/>
                    <a:pt x="0" y="2"/>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9" name="Freeform 70698"/>
            <p:cNvSpPr>
              <a:spLocks/>
            </p:cNvSpPr>
            <p:nvPr/>
          </p:nvSpPr>
          <p:spPr bwMode="auto">
            <a:xfrm>
              <a:off x="18175288" y="9805988"/>
              <a:ext cx="57150"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0" name="Freeform 70699"/>
            <p:cNvSpPr>
              <a:spLocks/>
            </p:cNvSpPr>
            <p:nvPr/>
          </p:nvSpPr>
          <p:spPr bwMode="auto">
            <a:xfrm>
              <a:off x="18175288" y="9964738"/>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1" name="Freeform 70700"/>
            <p:cNvSpPr>
              <a:spLocks/>
            </p:cNvSpPr>
            <p:nvPr/>
          </p:nvSpPr>
          <p:spPr bwMode="auto">
            <a:xfrm>
              <a:off x="18186401" y="10099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2" name="Freeform 70701"/>
            <p:cNvSpPr>
              <a:spLocks/>
            </p:cNvSpPr>
            <p:nvPr/>
          </p:nvSpPr>
          <p:spPr bwMode="auto">
            <a:xfrm>
              <a:off x="18186401" y="9840913"/>
              <a:ext cx="57150"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3" name="Freeform 70702"/>
            <p:cNvSpPr>
              <a:spLocks/>
            </p:cNvSpPr>
            <p:nvPr/>
          </p:nvSpPr>
          <p:spPr bwMode="auto">
            <a:xfrm>
              <a:off x="18210213" y="10042525"/>
              <a:ext cx="22225" cy="33338"/>
            </a:xfrm>
            <a:custGeom>
              <a:avLst/>
              <a:gdLst>
                <a:gd name="T0" fmla="*/ 0 w 2"/>
                <a:gd name="T1" fmla="*/ 1 h 3"/>
                <a:gd name="T2" fmla="*/ 0 w 2"/>
                <a:gd name="T3" fmla="*/ 2 h 3"/>
                <a:gd name="T4" fmla="*/ 2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1"/>
                    <a:pt x="0" y="2"/>
                    <a:pt x="0" y="2"/>
                  </a:cubicBezTo>
                  <a:cubicBezTo>
                    <a:pt x="2" y="3"/>
                    <a:pt x="2" y="1"/>
                    <a:pt x="2" y="0"/>
                  </a:cubicBezTo>
                  <a:cubicBezTo>
                    <a:pt x="1" y="0"/>
                    <a:pt x="1"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4" name="Freeform 70703"/>
            <p:cNvSpPr>
              <a:spLocks/>
            </p:cNvSpPr>
            <p:nvPr/>
          </p:nvSpPr>
          <p:spPr bwMode="auto">
            <a:xfrm>
              <a:off x="18232438" y="10075863"/>
              <a:ext cx="11113" cy="12700"/>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5" name="Freeform 70704"/>
            <p:cNvSpPr>
              <a:spLocks/>
            </p:cNvSpPr>
            <p:nvPr/>
          </p:nvSpPr>
          <p:spPr bwMode="auto">
            <a:xfrm>
              <a:off x="18243551" y="9940925"/>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6" name="Freeform 70705"/>
            <p:cNvSpPr>
              <a:spLocks/>
            </p:cNvSpPr>
            <p:nvPr/>
          </p:nvSpPr>
          <p:spPr bwMode="auto">
            <a:xfrm>
              <a:off x="18288001" y="10009188"/>
              <a:ext cx="22225" cy="44450"/>
            </a:xfrm>
            <a:custGeom>
              <a:avLst/>
              <a:gdLst>
                <a:gd name="T0" fmla="*/ 1 w 2"/>
                <a:gd name="T1" fmla="*/ 0 h 4"/>
                <a:gd name="T2" fmla="*/ 2 w 2"/>
                <a:gd name="T3" fmla="*/ 2 h 4"/>
                <a:gd name="T4" fmla="*/ 2 w 2"/>
                <a:gd name="T5" fmla="*/ 1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4"/>
                    <a:pt x="2" y="2"/>
                  </a:cubicBezTo>
                  <a:cubicBezTo>
                    <a:pt x="2" y="2"/>
                    <a:pt x="2" y="1"/>
                    <a:pt x="2" y="1"/>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7" name="Freeform 70706"/>
            <p:cNvSpPr>
              <a:spLocks/>
            </p:cNvSpPr>
            <p:nvPr/>
          </p:nvSpPr>
          <p:spPr bwMode="auto">
            <a:xfrm>
              <a:off x="18378488" y="9626600"/>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8" name="Freeform 70707"/>
            <p:cNvSpPr>
              <a:spLocks/>
            </p:cNvSpPr>
            <p:nvPr/>
          </p:nvSpPr>
          <p:spPr bwMode="auto">
            <a:xfrm>
              <a:off x="18086388" y="10099675"/>
              <a:ext cx="33338" cy="44450"/>
            </a:xfrm>
            <a:custGeom>
              <a:avLst/>
              <a:gdLst>
                <a:gd name="T0" fmla="*/ 0 w 3"/>
                <a:gd name="T1" fmla="*/ 2 h 4"/>
                <a:gd name="T2" fmla="*/ 1 w 3"/>
                <a:gd name="T3" fmla="*/ 4 h 4"/>
                <a:gd name="T4" fmla="*/ 3 w 3"/>
                <a:gd name="T5" fmla="*/ 0 h 4"/>
                <a:gd name="T6" fmla="*/ 2 w 3"/>
                <a:gd name="T7" fmla="*/ 1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1" y="3"/>
                    <a:pt x="1" y="3"/>
                    <a:pt x="1" y="4"/>
                  </a:cubicBezTo>
                  <a:cubicBezTo>
                    <a:pt x="2" y="3"/>
                    <a:pt x="3" y="2"/>
                    <a:pt x="3" y="0"/>
                  </a:cubicBezTo>
                  <a:cubicBezTo>
                    <a:pt x="2" y="0"/>
                    <a:pt x="2" y="1"/>
                    <a:pt x="2" y="1"/>
                  </a:cubicBezTo>
                  <a:cubicBezTo>
                    <a:pt x="2" y="2"/>
                    <a:pt x="2" y="2"/>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9" name="Freeform 70708"/>
            <p:cNvSpPr>
              <a:spLocks/>
            </p:cNvSpPr>
            <p:nvPr/>
          </p:nvSpPr>
          <p:spPr bwMode="auto">
            <a:xfrm>
              <a:off x="18153063" y="9829800"/>
              <a:ext cx="33338" cy="55563"/>
            </a:xfrm>
            <a:custGeom>
              <a:avLst/>
              <a:gdLst>
                <a:gd name="T0" fmla="*/ 3 w 3"/>
                <a:gd name="T1" fmla="*/ 1 h 5"/>
                <a:gd name="T2" fmla="*/ 0 w 3"/>
                <a:gd name="T3" fmla="*/ 3 h 5"/>
                <a:gd name="T4" fmla="*/ 0 w 3"/>
                <a:gd name="T5" fmla="*/ 5 h 5"/>
                <a:gd name="T6" fmla="*/ 3 w 3"/>
                <a:gd name="T7" fmla="*/ 1 h 5"/>
              </a:gdLst>
              <a:ahLst/>
              <a:cxnLst>
                <a:cxn ang="0">
                  <a:pos x="T0" y="T1"/>
                </a:cxn>
                <a:cxn ang="0">
                  <a:pos x="T2" y="T3"/>
                </a:cxn>
                <a:cxn ang="0">
                  <a:pos x="T4" y="T5"/>
                </a:cxn>
                <a:cxn ang="0">
                  <a:pos x="T6" y="T7"/>
                </a:cxn>
              </a:cxnLst>
              <a:rect l="0" t="0" r="r" b="b"/>
              <a:pathLst>
                <a:path w="3" h="5">
                  <a:moveTo>
                    <a:pt x="3" y="1"/>
                  </a:moveTo>
                  <a:cubicBezTo>
                    <a:pt x="0" y="0"/>
                    <a:pt x="3" y="4"/>
                    <a:pt x="0" y="3"/>
                  </a:cubicBezTo>
                  <a:cubicBezTo>
                    <a:pt x="0" y="4"/>
                    <a:pt x="0" y="4"/>
                    <a:pt x="0" y="5"/>
                  </a:cubicBezTo>
                  <a:cubicBezTo>
                    <a:pt x="2" y="5"/>
                    <a:pt x="2" y="2"/>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0" name="Freeform 70709"/>
            <p:cNvSpPr>
              <a:spLocks/>
            </p:cNvSpPr>
            <p:nvPr/>
          </p:nvSpPr>
          <p:spPr bwMode="auto">
            <a:xfrm>
              <a:off x="18153063" y="9929813"/>
              <a:ext cx="46038" cy="57150"/>
            </a:xfrm>
            <a:custGeom>
              <a:avLst/>
              <a:gdLst>
                <a:gd name="T0" fmla="*/ 2 w 4"/>
                <a:gd name="T1" fmla="*/ 1 h 5"/>
                <a:gd name="T2" fmla="*/ 0 w 4"/>
                <a:gd name="T3" fmla="*/ 3 h 5"/>
                <a:gd name="T4" fmla="*/ 0 w 4"/>
                <a:gd name="T5" fmla="*/ 4 h 5"/>
                <a:gd name="T6" fmla="*/ 1 w 4"/>
                <a:gd name="T7" fmla="*/ 5 h 5"/>
                <a:gd name="T8" fmla="*/ 2 w 4"/>
                <a:gd name="T9" fmla="*/ 0 h 5"/>
                <a:gd name="T10" fmla="*/ 2 w 4"/>
                <a:gd name="T11" fmla="*/ 1 h 5"/>
              </a:gdLst>
              <a:ahLst/>
              <a:cxnLst>
                <a:cxn ang="0">
                  <a:pos x="T0" y="T1"/>
                </a:cxn>
                <a:cxn ang="0">
                  <a:pos x="T2" y="T3"/>
                </a:cxn>
                <a:cxn ang="0">
                  <a:pos x="T4" y="T5"/>
                </a:cxn>
                <a:cxn ang="0">
                  <a:pos x="T6" y="T7"/>
                </a:cxn>
                <a:cxn ang="0">
                  <a:pos x="T8" y="T9"/>
                </a:cxn>
                <a:cxn ang="0">
                  <a:pos x="T10" y="T11"/>
                </a:cxn>
              </a:cxnLst>
              <a:rect l="0" t="0" r="r" b="b"/>
              <a:pathLst>
                <a:path w="4" h="5">
                  <a:moveTo>
                    <a:pt x="2" y="1"/>
                  </a:moveTo>
                  <a:cubicBezTo>
                    <a:pt x="2" y="2"/>
                    <a:pt x="2" y="3"/>
                    <a:pt x="0" y="3"/>
                  </a:cubicBezTo>
                  <a:cubicBezTo>
                    <a:pt x="0" y="4"/>
                    <a:pt x="0" y="4"/>
                    <a:pt x="0" y="4"/>
                  </a:cubicBezTo>
                  <a:cubicBezTo>
                    <a:pt x="1" y="4"/>
                    <a:pt x="1" y="5"/>
                    <a:pt x="1" y="5"/>
                  </a:cubicBezTo>
                  <a:cubicBezTo>
                    <a:pt x="2" y="4"/>
                    <a:pt x="4" y="2"/>
                    <a:pt x="2" y="0"/>
                  </a:cubicBezTo>
                  <a:cubicBezTo>
                    <a:pt x="1" y="0"/>
                    <a:pt x="2"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1" name="Freeform 70710"/>
            <p:cNvSpPr>
              <a:spLocks/>
            </p:cNvSpPr>
            <p:nvPr/>
          </p:nvSpPr>
          <p:spPr bwMode="auto">
            <a:xfrm>
              <a:off x="18141951" y="9952038"/>
              <a:ext cx="68263" cy="112713"/>
            </a:xfrm>
            <a:custGeom>
              <a:avLst/>
              <a:gdLst>
                <a:gd name="T0" fmla="*/ 3 w 6"/>
                <a:gd name="T1" fmla="*/ 6 h 10"/>
                <a:gd name="T2" fmla="*/ 3 w 6"/>
                <a:gd name="T3" fmla="*/ 6 h 10"/>
              </a:gdLst>
              <a:ahLst/>
              <a:cxnLst>
                <a:cxn ang="0">
                  <a:pos x="T0" y="T1"/>
                </a:cxn>
                <a:cxn ang="0">
                  <a:pos x="T2" y="T3"/>
                </a:cxn>
              </a:cxnLst>
              <a:rect l="0" t="0" r="r" b="b"/>
              <a:pathLst>
                <a:path w="6" h="10">
                  <a:moveTo>
                    <a:pt x="3" y="6"/>
                  </a:moveTo>
                  <a:cubicBezTo>
                    <a:pt x="6" y="0"/>
                    <a:pt x="0" y="10"/>
                    <a:pt x="3"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2" name="Freeform 70711"/>
            <p:cNvSpPr>
              <a:spLocks/>
            </p:cNvSpPr>
            <p:nvPr/>
          </p:nvSpPr>
          <p:spPr bwMode="auto">
            <a:xfrm>
              <a:off x="18175288" y="9863138"/>
              <a:ext cx="34925" cy="66675"/>
            </a:xfrm>
            <a:custGeom>
              <a:avLst/>
              <a:gdLst>
                <a:gd name="T0" fmla="*/ 3 w 3"/>
                <a:gd name="T1" fmla="*/ 0 h 6"/>
                <a:gd name="T2" fmla="*/ 0 w 3"/>
                <a:gd name="T3" fmla="*/ 4 h 6"/>
                <a:gd name="T4" fmla="*/ 2 w 3"/>
                <a:gd name="T5" fmla="*/ 6 h 6"/>
                <a:gd name="T6" fmla="*/ 3 w 3"/>
                <a:gd name="T7" fmla="*/ 0 h 6"/>
              </a:gdLst>
              <a:ahLst/>
              <a:cxnLst>
                <a:cxn ang="0">
                  <a:pos x="T0" y="T1"/>
                </a:cxn>
                <a:cxn ang="0">
                  <a:pos x="T2" y="T3"/>
                </a:cxn>
                <a:cxn ang="0">
                  <a:pos x="T4" y="T5"/>
                </a:cxn>
                <a:cxn ang="0">
                  <a:pos x="T6" y="T7"/>
                </a:cxn>
              </a:cxnLst>
              <a:rect l="0" t="0" r="r" b="b"/>
              <a:pathLst>
                <a:path w="3" h="6">
                  <a:moveTo>
                    <a:pt x="3" y="0"/>
                  </a:moveTo>
                  <a:cubicBezTo>
                    <a:pt x="1" y="0"/>
                    <a:pt x="0" y="2"/>
                    <a:pt x="0" y="4"/>
                  </a:cubicBezTo>
                  <a:cubicBezTo>
                    <a:pt x="2" y="4"/>
                    <a:pt x="2" y="5"/>
                    <a:pt x="2" y="6"/>
                  </a:cubicBezTo>
                  <a:cubicBezTo>
                    <a:pt x="3" y="4"/>
                    <a:pt x="1" y="3"/>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3" name="Freeform 70712"/>
            <p:cNvSpPr>
              <a:spLocks/>
            </p:cNvSpPr>
            <p:nvPr/>
          </p:nvSpPr>
          <p:spPr bwMode="auto">
            <a:xfrm>
              <a:off x="18210213" y="9852025"/>
              <a:ext cx="33338" cy="55563"/>
            </a:xfrm>
            <a:custGeom>
              <a:avLst/>
              <a:gdLst>
                <a:gd name="T0" fmla="*/ 0 w 3"/>
                <a:gd name="T1" fmla="*/ 5 h 5"/>
                <a:gd name="T2" fmla="*/ 3 w 3"/>
                <a:gd name="T3" fmla="*/ 2 h 5"/>
                <a:gd name="T4" fmla="*/ 0 w 3"/>
                <a:gd name="T5" fmla="*/ 5 h 5"/>
              </a:gdLst>
              <a:ahLst/>
              <a:cxnLst>
                <a:cxn ang="0">
                  <a:pos x="T0" y="T1"/>
                </a:cxn>
                <a:cxn ang="0">
                  <a:pos x="T2" y="T3"/>
                </a:cxn>
                <a:cxn ang="0">
                  <a:pos x="T4" y="T5"/>
                </a:cxn>
              </a:cxnLst>
              <a:rect l="0" t="0" r="r" b="b"/>
              <a:pathLst>
                <a:path w="3" h="5">
                  <a:moveTo>
                    <a:pt x="0" y="5"/>
                  </a:moveTo>
                  <a:cubicBezTo>
                    <a:pt x="2" y="5"/>
                    <a:pt x="2" y="2"/>
                    <a:pt x="3" y="2"/>
                  </a:cubicBezTo>
                  <a:cubicBezTo>
                    <a:pt x="2" y="0"/>
                    <a:pt x="1" y="4"/>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4" name="Freeform 70713"/>
            <p:cNvSpPr>
              <a:spLocks/>
            </p:cNvSpPr>
            <p:nvPr/>
          </p:nvSpPr>
          <p:spPr bwMode="auto">
            <a:xfrm>
              <a:off x="18210213" y="9896475"/>
              <a:ext cx="44450" cy="68263"/>
            </a:xfrm>
            <a:custGeom>
              <a:avLst/>
              <a:gdLst>
                <a:gd name="T0" fmla="*/ 4 w 4"/>
                <a:gd name="T1" fmla="*/ 1 h 6"/>
                <a:gd name="T2" fmla="*/ 2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4" y="0"/>
                    <a:pt x="3" y="1"/>
                    <a:pt x="2" y="1"/>
                  </a:cubicBezTo>
                  <a:cubicBezTo>
                    <a:pt x="2" y="2"/>
                    <a:pt x="2" y="5"/>
                    <a:pt x="1" y="3"/>
                  </a:cubicBezTo>
                  <a:cubicBezTo>
                    <a:pt x="0" y="3"/>
                    <a:pt x="0" y="5"/>
                    <a:pt x="0" y="6"/>
                  </a:cubicBezTo>
                  <a:cubicBezTo>
                    <a:pt x="2" y="5"/>
                    <a:pt x="2" y="2"/>
                    <a:pt x="4"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5" name="Freeform 70714"/>
            <p:cNvSpPr>
              <a:spLocks/>
            </p:cNvSpPr>
            <p:nvPr/>
          </p:nvSpPr>
          <p:spPr bwMode="auto">
            <a:xfrm>
              <a:off x="18276888" y="9874250"/>
              <a:ext cx="57150" cy="55563"/>
            </a:xfrm>
            <a:custGeom>
              <a:avLst/>
              <a:gdLst>
                <a:gd name="T0" fmla="*/ 2 w 5"/>
                <a:gd name="T1" fmla="*/ 3 h 5"/>
                <a:gd name="T2" fmla="*/ 5 w 5"/>
                <a:gd name="T3" fmla="*/ 1 h 5"/>
                <a:gd name="T4" fmla="*/ 2 w 5"/>
                <a:gd name="T5" fmla="*/ 3 h 5"/>
              </a:gdLst>
              <a:ahLst/>
              <a:cxnLst>
                <a:cxn ang="0">
                  <a:pos x="T0" y="T1"/>
                </a:cxn>
                <a:cxn ang="0">
                  <a:pos x="T2" y="T3"/>
                </a:cxn>
                <a:cxn ang="0">
                  <a:pos x="T4" y="T5"/>
                </a:cxn>
              </a:cxnLst>
              <a:rect l="0" t="0" r="r" b="b"/>
              <a:pathLst>
                <a:path w="5" h="5">
                  <a:moveTo>
                    <a:pt x="2" y="3"/>
                  </a:moveTo>
                  <a:cubicBezTo>
                    <a:pt x="0" y="5"/>
                    <a:pt x="5" y="3"/>
                    <a:pt x="5" y="1"/>
                  </a:cubicBezTo>
                  <a:cubicBezTo>
                    <a:pt x="2" y="0"/>
                    <a:pt x="4" y="3"/>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6" name="Freeform 70715"/>
            <p:cNvSpPr>
              <a:spLocks/>
            </p:cNvSpPr>
            <p:nvPr/>
          </p:nvSpPr>
          <p:spPr bwMode="auto">
            <a:xfrm>
              <a:off x="16016288" y="11088688"/>
              <a:ext cx="22225" cy="46038"/>
            </a:xfrm>
            <a:custGeom>
              <a:avLst/>
              <a:gdLst>
                <a:gd name="T0" fmla="*/ 2 w 2"/>
                <a:gd name="T1" fmla="*/ 3 h 4"/>
                <a:gd name="T2" fmla="*/ 1 w 2"/>
                <a:gd name="T3" fmla="*/ 0 h 4"/>
                <a:gd name="T4" fmla="*/ 2 w 2"/>
                <a:gd name="T5" fmla="*/ 3 h 4"/>
              </a:gdLst>
              <a:ahLst/>
              <a:cxnLst>
                <a:cxn ang="0">
                  <a:pos x="T0" y="T1"/>
                </a:cxn>
                <a:cxn ang="0">
                  <a:pos x="T2" y="T3"/>
                </a:cxn>
                <a:cxn ang="0">
                  <a:pos x="T4" y="T5"/>
                </a:cxn>
              </a:cxnLst>
              <a:rect l="0" t="0" r="r" b="b"/>
              <a:pathLst>
                <a:path w="2" h="4">
                  <a:moveTo>
                    <a:pt x="2" y="3"/>
                  </a:moveTo>
                  <a:cubicBezTo>
                    <a:pt x="2" y="3"/>
                    <a:pt x="1" y="0"/>
                    <a:pt x="1" y="0"/>
                  </a:cubicBezTo>
                  <a:cubicBezTo>
                    <a:pt x="0" y="0"/>
                    <a:pt x="0" y="4"/>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7" name="Freeform 70716"/>
            <p:cNvSpPr>
              <a:spLocks/>
            </p:cNvSpPr>
            <p:nvPr/>
          </p:nvSpPr>
          <p:spPr bwMode="auto">
            <a:xfrm>
              <a:off x="16487776" y="11134725"/>
              <a:ext cx="57150" cy="33338"/>
            </a:xfrm>
            <a:custGeom>
              <a:avLst/>
              <a:gdLst>
                <a:gd name="T0" fmla="*/ 3 w 5"/>
                <a:gd name="T1" fmla="*/ 3 h 3"/>
                <a:gd name="T2" fmla="*/ 3 w 5"/>
                <a:gd name="T3" fmla="*/ 3 h 3"/>
              </a:gdLst>
              <a:ahLst/>
              <a:cxnLst>
                <a:cxn ang="0">
                  <a:pos x="T0" y="T1"/>
                </a:cxn>
                <a:cxn ang="0">
                  <a:pos x="T2" y="T3"/>
                </a:cxn>
              </a:cxnLst>
              <a:rect l="0" t="0" r="r" b="b"/>
              <a:pathLst>
                <a:path w="5" h="3">
                  <a:moveTo>
                    <a:pt x="3" y="3"/>
                  </a:moveTo>
                  <a:cubicBezTo>
                    <a:pt x="5" y="2"/>
                    <a:pt x="0" y="0"/>
                    <a:pt x="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8" name="Freeform 70717"/>
            <p:cNvSpPr>
              <a:spLocks/>
            </p:cNvSpPr>
            <p:nvPr/>
          </p:nvSpPr>
          <p:spPr bwMode="auto">
            <a:xfrm>
              <a:off x="16611601" y="11088688"/>
              <a:ext cx="22225" cy="22225"/>
            </a:xfrm>
            <a:custGeom>
              <a:avLst/>
              <a:gdLst>
                <a:gd name="T0" fmla="*/ 0 w 2"/>
                <a:gd name="T1" fmla="*/ 0 h 2"/>
                <a:gd name="T2" fmla="*/ 0 w 2"/>
                <a:gd name="T3" fmla="*/ 2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1"/>
                    <a:pt x="0" y="2"/>
                  </a:cubicBezTo>
                  <a:cubicBezTo>
                    <a:pt x="1" y="2"/>
                    <a:pt x="1" y="2"/>
                    <a:pt x="2" y="2"/>
                  </a:cubicBezTo>
                  <a:cubicBezTo>
                    <a:pt x="2" y="1"/>
                    <a:pt x="2" y="1"/>
                    <a:pt x="2" y="0"/>
                  </a:cubicBezTo>
                  <a:cubicBezTo>
                    <a:pt x="1"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9" name="Freeform 70718"/>
            <p:cNvSpPr>
              <a:spLocks/>
            </p:cNvSpPr>
            <p:nvPr/>
          </p:nvSpPr>
          <p:spPr bwMode="auto">
            <a:xfrm>
              <a:off x="16522701" y="11123613"/>
              <a:ext cx="55563" cy="44450"/>
            </a:xfrm>
            <a:custGeom>
              <a:avLst/>
              <a:gdLst>
                <a:gd name="T0" fmla="*/ 2 w 5"/>
                <a:gd name="T1" fmla="*/ 0 h 4"/>
                <a:gd name="T2" fmla="*/ 2 w 5"/>
                <a:gd name="T3" fmla="*/ 4 h 4"/>
                <a:gd name="T4" fmla="*/ 2 w 5"/>
                <a:gd name="T5" fmla="*/ 0 h 4"/>
              </a:gdLst>
              <a:ahLst/>
              <a:cxnLst>
                <a:cxn ang="0">
                  <a:pos x="T0" y="T1"/>
                </a:cxn>
                <a:cxn ang="0">
                  <a:pos x="T2" y="T3"/>
                </a:cxn>
                <a:cxn ang="0">
                  <a:pos x="T4" y="T5"/>
                </a:cxn>
              </a:cxnLst>
              <a:rect l="0" t="0" r="r" b="b"/>
              <a:pathLst>
                <a:path w="5" h="4">
                  <a:moveTo>
                    <a:pt x="2" y="0"/>
                  </a:moveTo>
                  <a:cubicBezTo>
                    <a:pt x="0" y="1"/>
                    <a:pt x="3" y="2"/>
                    <a:pt x="2" y="4"/>
                  </a:cubicBezTo>
                  <a:cubicBezTo>
                    <a:pt x="5" y="3"/>
                    <a:pt x="2" y="1"/>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0" name="Freeform 70719"/>
            <p:cNvSpPr>
              <a:spLocks/>
            </p:cNvSpPr>
            <p:nvPr/>
          </p:nvSpPr>
          <p:spPr bwMode="auto">
            <a:xfrm>
              <a:off x="18310226" y="8096250"/>
              <a:ext cx="57150" cy="33338"/>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2"/>
                    <a:pt x="5" y="3"/>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1" name="Freeform 70720"/>
            <p:cNvSpPr>
              <a:spLocks/>
            </p:cNvSpPr>
            <p:nvPr/>
          </p:nvSpPr>
          <p:spPr bwMode="auto">
            <a:xfrm>
              <a:off x="18322926" y="8118475"/>
              <a:ext cx="55563" cy="34925"/>
            </a:xfrm>
            <a:custGeom>
              <a:avLst/>
              <a:gdLst>
                <a:gd name="T0" fmla="*/ 3 w 5"/>
                <a:gd name="T1" fmla="*/ 0 h 3"/>
                <a:gd name="T2" fmla="*/ 3 w 5"/>
                <a:gd name="T3" fmla="*/ 0 h 3"/>
              </a:gdLst>
              <a:ahLst/>
              <a:cxnLst>
                <a:cxn ang="0">
                  <a:pos x="T0" y="T1"/>
                </a:cxn>
                <a:cxn ang="0">
                  <a:pos x="T2" y="T3"/>
                </a:cxn>
              </a:cxnLst>
              <a:rect l="0" t="0" r="r" b="b"/>
              <a:pathLst>
                <a:path w="5" h="3">
                  <a:moveTo>
                    <a:pt x="3" y="0"/>
                  </a:moveTo>
                  <a:cubicBezTo>
                    <a:pt x="0" y="3"/>
                    <a:pt x="5" y="3"/>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2" name="Freeform 70721"/>
            <p:cNvSpPr>
              <a:spLocks/>
            </p:cNvSpPr>
            <p:nvPr/>
          </p:nvSpPr>
          <p:spPr bwMode="auto">
            <a:xfrm>
              <a:off x="18367376" y="8208963"/>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0"/>
                    <a:pt x="0" y="1"/>
                  </a:cubicBezTo>
                  <a:cubicBezTo>
                    <a:pt x="0" y="1"/>
                    <a:pt x="1" y="1"/>
                    <a:pt x="1" y="1"/>
                  </a:cubicBezTo>
                  <a:cubicBezTo>
                    <a:pt x="1" y="0"/>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3" name="Freeform 70722"/>
            <p:cNvSpPr>
              <a:spLocks/>
            </p:cNvSpPr>
            <p:nvPr/>
          </p:nvSpPr>
          <p:spPr bwMode="auto">
            <a:xfrm>
              <a:off x="14001751" y="8624888"/>
              <a:ext cx="22225" cy="68263"/>
            </a:xfrm>
            <a:custGeom>
              <a:avLst/>
              <a:gdLst>
                <a:gd name="T0" fmla="*/ 0 w 2"/>
                <a:gd name="T1" fmla="*/ 4 h 6"/>
                <a:gd name="T2" fmla="*/ 0 w 2"/>
                <a:gd name="T3" fmla="*/ 4 h 6"/>
              </a:gdLst>
              <a:ahLst/>
              <a:cxnLst>
                <a:cxn ang="0">
                  <a:pos x="T0" y="T1"/>
                </a:cxn>
                <a:cxn ang="0">
                  <a:pos x="T2" y="T3"/>
                </a:cxn>
              </a:cxnLst>
              <a:rect l="0" t="0" r="r" b="b"/>
              <a:pathLst>
                <a:path w="2" h="6">
                  <a:moveTo>
                    <a:pt x="0" y="4"/>
                  </a:moveTo>
                  <a:cubicBezTo>
                    <a:pt x="2" y="6"/>
                    <a:pt x="1" y="0"/>
                    <a:pt x="0"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4" name="Freeform 70723"/>
            <p:cNvSpPr>
              <a:spLocks/>
            </p:cNvSpPr>
            <p:nvPr/>
          </p:nvSpPr>
          <p:spPr bwMode="auto">
            <a:xfrm>
              <a:off x="14070013" y="9345613"/>
              <a:ext cx="22225" cy="22225"/>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2" y="0"/>
                  </a:cubicBezTo>
                  <a:cubicBezTo>
                    <a:pt x="1"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5" name="Freeform 70724"/>
            <p:cNvSpPr>
              <a:spLocks/>
            </p:cNvSpPr>
            <p:nvPr/>
          </p:nvSpPr>
          <p:spPr bwMode="auto">
            <a:xfrm>
              <a:off x="14070013" y="8512175"/>
              <a:ext cx="55563" cy="34925"/>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6" name="Freeform 70725"/>
            <p:cNvSpPr>
              <a:spLocks/>
            </p:cNvSpPr>
            <p:nvPr/>
          </p:nvSpPr>
          <p:spPr bwMode="auto">
            <a:xfrm>
              <a:off x="14081126" y="8558213"/>
              <a:ext cx="22225" cy="44450"/>
            </a:xfrm>
            <a:custGeom>
              <a:avLst/>
              <a:gdLst>
                <a:gd name="T0" fmla="*/ 2 w 2"/>
                <a:gd name="T1" fmla="*/ 3 h 4"/>
                <a:gd name="T2" fmla="*/ 2 w 2"/>
                <a:gd name="T3" fmla="*/ 1 h 4"/>
                <a:gd name="T4" fmla="*/ 1 w 2"/>
                <a:gd name="T5" fmla="*/ 1 h 4"/>
                <a:gd name="T6" fmla="*/ 2 w 2"/>
                <a:gd name="T7" fmla="*/ 3 h 4"/>
              </a:gdLst>
              <a:ahLst/>
              <a:cxnLst>
                <a:cxn ang="0">
                  <a:pos x="T0" y="T1"/>
                </a:cxn>
                <a:cxn ang="0">
                  <a:pos x="T2" y="T3"/>
                </a:cxn>
                <a:cxn ang="0">
                  <a:pos x="T4" y="T5"/>
                </a:cxn>
                <a:cxn ang="0">
                  <a:pos x="T6" y="T7"/>
                </a:cxn>
              </a:cxnLst>
              <a:rect l="0" t="0" r="r" b="b"/>
              <a:pathLst>
                <a:path w="2" h="4">
                  <a:moveTo>
                    <a:pt x="2" y="3"/>
                  </a:moveTo>
                  <a:cubicBezTo>
                    <a:pt x="2" y="2"/>
                    <a:pt x="2" y="2"/>
                    <a:pt x="2" y="1"/>
                  </a:cubicBezTo>
                  <a:cubicBezTo>
                    <a:pt x="2" y="1"/>
                    <a:pt x="2" y="1"/>
                    <a:pt x="1" y="1"/>
                  </a:cubicBezTo>
                  <a:cubicBezTo>
                    <a:pt x="0" y="0"/>
                    <a:pt x="0" y="4"/>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7" name="Freeform 70726"/>
            <p:cNvSpPr>
              <a:spLocks/>
            </p:cNvSpPr>
            <p:nvPr/>
          </p:nvSpPr>
          <p:spPr bwMode="auto">
            <a:xfrm>
              <a:off x="14070013" y="9356725"/>
              <a:ext cx="55563" cy="33338"/>
            </a:xfrm>
            <a:custGeom>
              <a:avLst/>
              <a:gdLst>
                <a:gd name="T0" fmla="*/ 2 w 5"/>
                <a:gd name="T1" fmla="*/ 3 h 3"/>
                <a:gd name="T2" fmla="*/ 2 w 5"/>
                <a:gd name="T3" fmla="*/ 3 h 3"/>
              </a:gdLst>
              <a:ahLst/>
              <a:cxnLst>
                <a:cxn ang="0">
                  <a:pos x="T0" y="T1"/>
                </a:cxn>
                <a:cxn ang="0">
                  <a:pos x="T2" y="T3"/>
                </a:cxn>
              </a:cxnLst>
              <a:rect l="0" t="0" r="r" b="b"/>
              <a:pathLst>
                <a:path w="5" h="3">
                  <a:moveTo>
                    <a:pt x="2" y="3"/>
                  </a:moveTo>
                  <a:cubicBezTo>
                    <a:pt x="5" y="2"/>
                    <a:pt x="0" y="0"/>
                    <a:pt x="2"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8" name="Freeform 70727"/>
            <p:cNvSpPr>
              <a:spLocks/>
            </p:cNvSpPr>
            <p:nvPr/>
          </p:nvSpPr>
          <p:spPr bwMode="auto">
            <a:xfrm>
              <a:off x="14103351" y="8366125"/>
              <a:ext cx="55563" cy="22225"/>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9" name="Freeform 70728"/>
            <p:cNvSpPr>
              <a:spLocks/>
            </p:cNvSpPr>
            <p:nvPr/>
          </p:nvSpPr>
          <p:spPr bwMode="auto">
            <a:xfrm>
              <a:off x="14125576" y="8523288"/>
              <a:ext cx="11113" cy="23813"/>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0" name="Freeform 70729"/>
            <p:cNvSpPr>
              <a:spLocks/>
            </p:cNvSpPr>
            <p:nvPr/>
          </p:nvSpPr>
          <p:spPr bwMode="auto">
            <a:xfrm>
              <a:off x="14136688" y="8332788"/>
              <a:ext cx="22225" cy="33338"/>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0" y="0"/>
                    <a:pt x="0" y="2"/>
                    <a:pt x="0" y="3"/>
                  </a:cubicBezTo>
                  <a:cubicBezTo>
                    <a:pt x="1" y="3"/>
                    <a:pt x="2" y="2"/>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1" name="Freeform 70730"/>
            <p:cNvSpPr>
              <a:spLocks/>
            </p:cNvSpPr>
            <p:nvPr/>
          </p:nvSpPr>
          <p:spPr bwMode="auto">
            <a:xfrm>
              <a:off x="14058901" y="9469438"/>
              <a:ext cx="201613" cy="269875"/>
            </a:xfrm>
            <a:custGeom>
              <a:avLst/>
              <a:gdLst>
                <a:gd name="T0" fmla="*/ 11 w 18"/>
                <a:gd name="T1" fmla="*/ 10 h 24"/>
                <a:gd name="T2" fmla="*/ 11 w 18"/>
                <a:gd name="T3" fmla="*/ 10 h 24"/>
                <a:gd name="T4" fmla="*/ 5 w 18"/>
                <a:gd name="T5" fmla="*/ 5 h 24"/>
                <a:gd name="T6" fmla="*/ 3 w 18"/>
                <a:gd name="T7" fmla="*/ 3 h 24"/>
                <a:gd name="T8" fmla="*/ 2 w 18"/>
                <a:gd name="T9" fmla="*/ 0 h 24"/>
                <a:gd name="T10" fmla="*/ 3 w 18"/>
                <a:gd name="T11" fmla="*/ 4 h 24"/>
                <a:gd name="T12" fmla="*/ 3 w 18"/>
                <a:gd name="T13" fmla="*/ 3 h 24"/>
                <a:gd name="T14" fmla="*/ 6 w 18"/>
                <a:gd name="T15" fmla="*/ 10 h 24"/>
                <a:gd name="T16" fmla="*/ 6 w 18"/>
                <a:gd name="T17" fmla="*/ 10 h 24"/>
                <a:gd name="T18" fmla="*/ 6 w 18"/>
                <a:gd name="T19" fmla="*/ 9 h 24"/>
                <a:gd name="T20" fmla="*/ 5 w 18"/>
                <a:gd name="T21" fmla="*/ 9 h 24"/>
                <a:gd name="T22" fmla="*/ 6 w 18"/>
                <a:gd name="T23" fmla="*/ 11 h 24"/>
                <a:gd name="T24" fmla="*/ 7 w 18"/>
                <a:gd name="T25" fmla="*/ 13 h 24"/>
                <a:gd name="T26" fmla="*/ 6 w 18"/>
                <a:gd name="T27" fmla="*/ 15 h 24"/>
                <a:gd name="T28" fmla="*/ 8 w 18"/>
                <a:gd name="T29" fmla="*/ 18 h 24"/>
                <a:gd name="T30" fmla="*/ 8 w 18"/>
                <a:gd name="T31" fmla="*/ 16 h 24"/>
                <a:gd name="T32" fmla="*/ 18 w 18"/>
                <a:gd name="T33" fmla="*/ 24 h 24"/>
                <a:gd name="T34" fmla="*/ 13 w 18"/>
                <a:gd name="T35" fmla="*/ 14 h 24"/>
                <a:gd name="T36" fmla="*/ 12 w 18"/>
                <a:gd name="T37" fmla="*/ 12 h 24"/>
                <a:gd name="T38" fmla="*/ 11 w 18"/>
                <a:gd name="T39" fmla="*/ 11 h 24"/>
                <a:gd name="T40" fmla="*/ 11 w 18"/>
                <a:gd name="T4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 h="24">
                  <a:moveTo>
                    <a:pt x="11" y="10"/>
                  </a:moveTo>
                  <a:cubicBezTo>
                    <a:pt x="11" y="10"/>
                    <a:pt x="11" y="10"/>
                    <a:pt x="11" y="10"/>
                  </a:cubicBezTo>
                  <a:cubicBezTo>
                    <a:pt x="9" y="8"/>
                    <a:pt x="7" y="7"/>
                    <a:pt x="5" y="5"/>
                  </a:cubicBezTo>
                  <a:cubicBezTo>
                    <a:pt x="3" y="3"/>
                    <a:pt x="3" y="3"/>
                    <a:pt x="3" y="3"/>
                  </a:cubicBezTo>
                  <a:cubicBezTo>
                    <a:pt x="4" y="2"/>
                    <a:pt x="1" y="2"/>
                    <a:pt x="2" y="0"/>
                  </a:cubicBezTo>
                  <a:cubicBezTo>
                    <a:pt x="0" y="1"/>
                    <a:pt x="3" y="3"/>
                    <a:pt x="3" y="4"/>
                  </a:cubicBezTo>
                  <a:cubicBezTo>
                    <a:pt x="3" y="4"/>
                    <a:pt x="3" y="4"/>
                    <a:pt x="3" y="3"/>
                  </a:cubicBezTo>
                  <a:cubicBezTo>
                    <a:pt x="4" y="6"/>
                    <a:pt x="5" y="8"/>
                    <a:pt x="6" y="10"/>
                  </a:cubicBezTo>
                  <a:cubicBezTo>
                    <a:pt x="6" y="10"/>
                    <a:pt x="6" y="10"/>
                    <a:pt x="6" y="10"/>
                  </a:cubicBezTo>
                  <a:cubicBezTo>
                    <a:pt x="6" y="10"/>
                    <a:pt x="6" y="9"/>
                    <a:pt x="6" y="9"/>
                  </a:cubicBezTo>
                  <a:cubicBezTo>
                    <a:pt x="5" y="9"/>
                    <a:pt x="5" y="9"/>
                    <a:pt x="5" y="9"/>
                  </a:cubicBezTo>
                  <a:cubicBezTo>
                    <a:pt x="3" y="8"/>
                    <a:pt x="4" y="12"/>
                    <a:pt x="6" y="11"/>
                  </a:cubicBezTo>
                  <a:cubicBezTo>
                    <a:pt x="6" y="12"/>
                    <a:pt x="6" y="12"/>
                    <a:pt x="7" y="13"/>
                  </a:cubicBezTo>
                  <a:cubicBezTo>
                    <a:pt x="7" y="14"/>
                    <a:pt x="7" y="16"/>
                    <a:pt x="6" y="15"/>
                  </a:cubicBezTo>
                  <a:cubicBezTo>
                    <a:pt x="6" y="15"/>
                    <a:pt x="8" y="19"/>
                    <a:pt x="8" y="18"/>
                  </a:cubicBezTo>
                  <a:cubicBezTo>
                    <a:pt x="8" y="16"/>
                    <a:pt x="8" y="16"/>
                    <a:pt x="8" y="16"/>
                  </a:cubicBezTo>
                  <a:cubicBezTo>
                    <a:pt x="12" y="20"/>
                    <a:pt x="12" y="16"/>
                    <a:pt x="18" y="24"/>
                  </a:cubicBezTo>
                  <a:cubicBezTo>
                    <a:pt x="18" y="18"/>
                    <a:pt x="15" y="17"/>
                    <a:pt x="13" y="14"/>
                  </a:cubicBezTo>
                  <a:cubicBezTo>
                    <a:pt x="13" y="13"/>
                    <a:pt x="12" y="13"/>
                    <a:pt x="12" y="12"/>
                  </a:cubicBezTo>
                  <a:cubicBezTo>
                    <a:pt x="12" y="11"/>
                    <a:pt x="11" y="11"/>
                    <a:pt x="11" y="11"/>
                  </a:cubicBezTo>
                  <a:cubicBezTo>
                    <a:pt x="11" y="10"/>
                    <a:pt x="11" y="10"/>
                    <a:pt x="11"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2" name="Freeform 70731"/>
            <p:cNvSpPr>
              <a:spLocks/>
            </p:cNvSpPr>
            <p:nvPr/>
          </p:nvSpPr>
          <p:spPr bwMode="auto">
            <a:xfrm>
              <a:off x="14339888" y="8062913"/>
              <a:ext cx="22225" cy="33338"/>
            </a:xfrm>
            <a:custGeom>
              <a:avLst/>
              <a:gdLst>
                <a:gd name="T0" fmla="*/ 0 w 2"/>
                <a:gd name="T1" fmla="*/ 3 h 3"/>
                <a:gd name="T2" fmla="*/ 2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2" y="1"/>
                  </a:cubicBezTo>
                  <a:cubicBezTo>
                    <a:pt x="0" y="0"/>
                    <a:pt x="1" y="2"/>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3" name="Freeform 70732"/>
            <p:cNvSpPr>
              <a:spLocks/>
            </p:cNvSpPr>
            <p:nvPr/>
          </p:nvSpPr>
          <p:spPr bwMode="auto">
            <a:xfrm>
              <a:off x="14339888" y="8231188"/>
              <a:ext cx="22225" cy="11113"/>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4" name="Freeform 70733"/>
            <p:cNvSpPr>
              <a:spLocks/>
            </p:cNvSpPr>
            <p:nvPr/>
          </p:nvSpPr>
          <p:spPr bwMode="auto">
            <a:xfrm>
              <a:off x="14362113" y="8107363"/>
              <a:ext cx="11113" cy="11113"/>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1" y="0"/>
                    <a:pt x="0" y="0"/>
                    <a:pt x="0" y="0"/>
                  </a:cubicBezTo>
                  <a:cubicBezTo>
                    <a:pt x="0" y="0"/>
                    <a:pt x="0" y="1"/>
                    <a:pt x="0" y="1"/>
                  </a:cubicBezTo>
                  <a:cubicBezTo>
                    <a:pt x="0"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5" name="Freeform 70734"/>
            <p:cNvSpPr>
              <a:spLocks/>
            </p:cNvSpPr>
            <p:nvPr/>
          </p:nvSpPr>
          <p:spPr bwMode="auto">
            <a:xfrm>
              <a:off x="14362113" y="8253413"/>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6" name="Freeform 70735"/>
            <p:cNvSpPr>
              <a:spLocks/>
            </p:cNvSpPr>
            <p:nvPr/>
          </p:nvSpPr>
          <p:spPr bwMode="auto">
            <a:xfrm>
              <a:off x="14362113" y="8310563"/>
              <a:ext cx="22225" cy="11113"/>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1"/>
                    <a:pt x="1" y="0"/>
                    <a:pt x="0" y="0"/>
                  </a:cubicBezTo>
                  <a:cubicBezTo>
                    <a:pt x="0" y="1"/>
                    <a:pt x="1"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7" name="Freeform 70736"/>
            <p:cNvSpPr>
              <a:spLocks/>
            </p:cNvSpPr>
            <p:nvPr/>
          </p:nvSpPr>
          <p:spPr bwMode="auto">
            <a:xfrm>
              <a:off x="14373226" y="7994650"/>
              <a:ext cx="22225" cy="68263"/>
            </a:xfrm>
            <a:custGeom>
              <a:avLst/>
              <a:gdLst>
                <a:gd name="T0" fmla="*/ 0 w 2"/>
                <a:gd name="T1" fmla="*/ 3 h 6"/>
                <a:gd name="T2" fmla="*/ 0 w 2"/>
                <a:gd name="T3" fmla="*/ 3 h 6"/>
              </a:gdLst>
              <a:ahLst/>
              <a:cxnLst>
                <a:cxn ang="0">
                  <a:pos x="T0" y="T1"/>
                </a:cxn>
                <a:cxn ang="0">
                  <a:pos x="T2" y="T3"/>
                </a:cxn>
              </a:cxnLst>
              <a:rect l="0" t="0" r="r" b="b"/>
              <a:pathLst>
                <a:path w="2" h="6">
                  <a:moveTo>
                    <a:pt x="0" y="3"/>
                  </a:moveTo>
                  <a:cubicBezTo>
                    <a:pt x="2" y="6"/>
                    <a:pt x="2" y="0"/>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8" name="Freeform 70737"/>
            <p:cNvSpPr>
              <a:spLocks/>
            </p:cNvSpPr>
            <p:nvPr/>
          </p:nvSpPr>
          <p:spPr bwMode="auto">
            <a:xfrm>
              <a:off x="14406563" y="8005763"/>
              <a:ext cx="22225" cy="46038"/>
            </a:xfrm>
            <a:custGeom>
              <a:avLst/>
              <a:gdLst>
                <a:gd name="T0" fmla="*/ 2 w 2"/>
                <a:gd name="T1" fmla="*/ 1 h 4"/>
                <a:gd name="T2" fmla="*/ 1 w 2"/>
                <a:gd name="T3" fmla="*/ 1 h 4"/>
                <a:gd name="T4" fmla="*/ 2 w 2"/>
                <a:gd name="T5" fmla="*/ 3 h 4"/>
                <a:gd name="T6" fmla="*/ 2 w 2"/>
                <a:gd name="T7" fmla="*/ 1 h 4"/>
              </a:gdLst>
              <a:ahLst/>
              <a:cxnLst>
                <a:cxn ang="0">
                  <a:pos x="T0" y="T1"/>
                </a:cxn>
                <a:cxn ang="0">
                  <a:pos x="T2" y="T3"/>
                </a:cxn>
                <a:cxn ang="0">
                  <a:pos x="T4" y="T5"/>
                </a:cxn>
                <a:cxn ang="0">
                  <a:pos x="T6" y="T7"/>
                </a:cxn>
              </a:cxnLst>
              <a:rect l="0" t="0" r="r" b="b"/>
              <a:pathLst>
                <a:path w="2" h="4">
                  <a:moveTo>
                    <a:pt x="2" y="1"/>
                  </a:moveTo>
                  <a:cubicBezTo>
                    <a:pt x="1" y="2"/>
                    <a:pt x="1" y="1"/>
                    <a:pt x="1" y="1"/>
                  </a:cubicBezTo>
                  <a:cubicBezTo>
                    <a:pt x="0" y="0"/>
                    <a:pt x="0" y="4"/>
                    <a:pt x="2" y="3"/>
                  </a:cubicBezTo>
                  <a:cubicBezTo>
                    <a:pt x="2" y="2"/>
                    <a:pt x="2" y="2"/>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9" name="Freeform 70738"/>
            <p:cNvSpPr>
              <a:spLocks/>
            </p:cNvSpPr>
            <p:nvPr/>
          </p:nvSpPr>
          <p:spPr bwMode="auto">
            <a:xfrm>
              <a:off x="14406563" y="8074025"/>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0"/>
                    <a:pt x="2" y="0"/>
                  </a:cubicBezTo>
                  <a:cubicBezTo>
                    <a:pt x="1" y="0"/>
                    <a:pt x="1" y="0"/>
                    <a:pt x="0" y="0"/>
                  </a:cubicBezTo>
                  <a:cubicBezTo>
                    <a:pt x="0"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0" name="Freeform 70739"/>
            <p:cNvSpPr>
              <a:spLocks/>
            </p:cNvSpPr>
            <p:nvPr/>
          </p:nvSpPr>
          <p:spPr bwMode="auto">
            <a:xfrm>
              <a:off x="14441488" y="7994650"/>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1" name="Freeform 70740"/>
            <p:cNvSpPr>
              <a:spLocks/>
            </p:cNvSpPr>
            <p:nvPr/>
          </p:nvSpPr>
          <p:spPr bwMode="auto">
            <a:xfrm>
              <a:off x="15182851" y="7432675"/>
              <a:ext cx="34925" cy="44450"/>
            </a:xfrm>
            <a:custGeom>
              <a:avLst/>
              <a:gdLst>
                <a:gd name="T0" fmla="*/ 1 w 3"/>
                <a:gd name="T1" fmla="*/ 4 h 4"/>
                <a:gd name="T2" fmla="*/ 1 w 3"/>
                <a:gd name="T3" fmla="*/ 4 h 4"/>
              </a:gdLst>
              <a:ahLst/>
              <a:cxnLst>
                <a:cxn ang="0">
                  <a:pos x="T0" y="T1"/>
                </a:cxn>
                <a:cxn ang="0">
                  <a:pos x="T2" y="T3"/>
                </a:cxn>
              </a:cxnLst>
              <a:rect l="0" t="0" r="r" b="b"/>
              <a:pathLst>
                <a:path w="3" h="4">
                  <a:moveTo>
                    <a:pt x="1" y="4"/>
                  </a:moveTo>
                  <a:cubicBezTo>
                    <a:pt x="3" y="3"/>
                    <a:pt x="0" y="0"/>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2" name="Freeform 70741"/>
            <p:cNvSpPr>
              <a:spLocks/>
            </p:cNvSpPr>
            <p:nvPr/>
          </p:nvSpPr>
          <p:spPr bwMode="auto">
            <a:xfrm>
              <a:off x="15341601" y="7353300"/>
              <a:ext cx="55563" cy="23813"/>
            </a:xfrm>
            <a:custGeom>
              <a:avLst/>
              <a:gdLst>
                <a:gd name="T0" fmla="*/ 2 w 5"/>
                <a:gd name="T1" fmla="*/ 0 h 2"/>
                <a:gd name="T2" fmla="*/ 2 w 5"/>
                <a:gd name="T3" fmla="*/ 0 h 2"/>
              </a:gdLst>
              <a:ahLst/>
              <a:cxnLst>
                <a:cxn ang="0">
                  <a:pos x="T0" y="T1"/>
                </a:cxn>
                <a:cxn ang="0">
                  <a:pos x="T2" y="T3"/>
                </a:cxn>
              </a:cxnLst>
              <a:rect l="0" t="0" r="r" b="b"/>
              <a:pathLst>
                <a:path w="5" h="2">
                  <a:moveTo>
                    <a:pt x="2" y="0"/>
                  </a:moveTo>
                  <a:cubicBezTo>
                    <a:pt x="0" y="2"/>
                    <a:pt x="5"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3" name="Freeform 70742"/>
            <p:cNvSpPr>
              <a:spLocks/>
            </p:cNvSpPr>
            <p:nvPr/>
          </p:nvSpPr>
          <p:spPr bwMode="auto">
            <a:xfrm>
              <a:off x="14058901" y="9447213"/>
              <a:ext cx="55563" cy="44450"/>
            </a:xfrm>
            <a:custGeom>
              <a:avLst/>
              <a:gdLst>
                <a:gd name="T0" fmla="*/ 3 w 5"/>
                <a:gd name="T1" fmla="*/ 4 h 4"/>
                <a:gd name="T2" fmla="*/ 3 w 5"/>
                <a:gd name="T3" fmla="*/ 4 h 4"/>
              </a:gdLst>
              <a:ahLst/>
              <a:cxnLst>
                <a:cxn ang="0">
                  <a:pos x="T0" y="T1"/>
                </a:cxn>
                <a:cxn ang="0">
                  <a:pos x="T2" y="T3"/>
                </a:cxn>
              </a:cxnLst>
              <a:rect l="0" t="0" r="r" b="b"/>
              <a:pathLst>
                <a:path w="5" h="4">
                  <a:moveTo>
                    <a:pt x="3" y="4"/>
                  </a:moveTo>
                  <a:cubicBezTo>
                    <a:pt x="5" y="1"/>
                    <a:pt x="0" y="0"/>
                    <a:pt x="3"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4" name="Freeform 70743"/>
            <p:cNvSpPr>
              <a:spLocks/>
            </p:cNvSpPr>
            <p:nvPr/>
          </p:nvSpPr>
          <p:spPr bwMode="auto">
            <a:xfrm>
              <a:off x="14114463" y="8467725"/>
              <a:ext cx="44450" cy="44450"/>
            </a:xfrm>
            <a:custGeom>
              <a:avLst/>
              <a:gdLst>
                <a:gd name="T0" fmla="*/ 4 w 4"/>
                <a:gd name="T1" fmla="*/ 4 h 4"/>
                <a:gd name="T2" fmla="*/ 1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2"/>
                    <a:pt x="1" y="0"/>
                  </a:cubicBezTo>
                  <a:cubicBezTo>
                    <a:pt x="0" y="0"/>
                    <a:pt x="2" y="4"/>
                    <a:pt x="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5" name="Freeform 70744"/>
            <p:cNvSpPr>
              <a:spLocks/>
            </p:cNvSpPr>
            <p:nvPr/>
          </p:nvSpPr>
          <p:spPr bwMode="auto">
            <a:xfrm>
              <a:off x="14362113" y="8118475"/>
              <a:ext cx="33338" cy="57150"/>
            </a:xfrm>
            <a:custGeom>
              <a:avLst/>
              <a:gdLst>
                <a:gd name="T0" fmla="*/ 2 w 3"/>
                <a:gd name="T1" fmla="*/ 1 h 5"/>
                <a:gd name="T2" fmla="*/ 0 w 3"/>
                <a:gd name="T3" fmla="*/ 3 h 5"/>
                <a:gd name="T4" fmla="*/ 1 w 3"/>
                <a:gd name="T5" fmla="*/ 5 h 5"/>
                <a:gd name="T6" fmla="*/ 3 w 3"/>
                <a:gd name="T7" fmla="*/ 1 h 5"/>
                <a:gd name="T8" fmla="*/ 2 w 3"/>
                <a:gd name="T9" fmla="*/ 1 h 5"/>
              </a:gdLst>
              <a:ahLst/>
              <a:cxnLst>
                <a:cxn ang="0">
                  <a:pos x="T0" y="T1"/>
                </a:cxn>
                <a:cxn ang="0">
                  <a:pos x="T2" y="T3"/>
                </a:cxn>
                <a:cxn ang="0">
                  <a:pos x="T4" y="T5"/>
                </a:cxn>
                <a:cxn ang="0">
                  <a:pos x="T6" y="T7"/>
                </a:cxn>
                <a:cxn ang="0">
                  <a:pos x="T8" y="T9"/>
                </a:cxn>
              </a:cxnLst>
              <a:rect l="0" t="0" r="r" b="b"/>
              <a:pathLst>
                <a:path w="3" h="5">
                  <a:moveTo>
                    <a:pt x="2" y="1"/>
                  </a:moveTo>
                  <a:cubicBezTo>
                    <a:pt x="2" y="2"/>
                    <a:pt x="1" y="3"/>
                    <a:pt x="0" y="3"/>
                  </a:cubicBezTo>
                  <a:cubicBezTo>
                    <a:pt x="0" y="3"/>
                    <a:pt x="1" y="4"/>
                    <a:pt x="1" y="5"/>
                  </a:cubicBezTo>
                  <a:cubicBezTo>
                    <a:pt x="1" y="4"/>
                    <a:pt x="2" y="2"/>
                    <a:pt x="3" y="1"/>
                  </a:cubicBezTo>
                  <a:cubicBezTo>
                    <a:pt x="2" y="0"/>
                    <a:pt x="1"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6" name="Freeform 70745"/>
            <p:cNvSpPr>
              <a:spLocks/>
            </p:cNvSpPr>
            <p:nvPr/>
          </p:nvSpPr>
          <p:spPr bwMode="auto">
            <a:xfrm>
              <a:off x="14428788" y="7961313"/>
              <a:ext cx="46038" cy="55563"/>
            </a:xfrm>
            <a:custGeom>
              <a:avLst/>
              <a:gdLst>
                <a:gd name="T0" fmla="*/ 2 w 4"/>
                <a:gd name="T1" fmla="*/ 0 h 5"/>
                <a:gd name="T2" fmla="*/ 2 w 4"/>
                <a:gd name="T3" fmla="*/ 1 h 5"/>
                <a:gd name="T4" fmla="*/ 0 w 4"/>
                <a:gd name="T5" fmla="*/ 3 h 5"/>
                <a:gd name="T6" fmla="*/ 0 w 4"/>
                <a:gd name="T7" fmla="*/ 4 h 5"/>
                <a:gd name="T8" fmla="*/ 1 w 4"/>
                <a:gd name="T9" fmla="*/ 5 h 5"/>
                <a:gd name="T10" fmla="*/ 2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2" y="0"/>
                  </a:moveTo>
                  <a:cubicBezTo>
                    <a:pt x="1" y="0"/>
                    <a:pt x="2" y="1"/>
                    <a:pt x="2" y="1"/>
                  </a:cubicBezTo>
                  <a:cubicBezTo>
                    <a:pt x="2" y="2"/>
                    <a:pt x="1" y="3"/>
                    <a:pt x="0" y="3"/>
                  </a:cubicBezTo>
                  <a:cubicBezTo>
                    <a:pt x="0" y="3"/>
                    <a:pt x="0" y="4"/>
                    <a:pt x="0" y="4"/>
                  </a:cubicBezTo>
                  <a:cubicBezTo>
                    <a:pt x="0" y="4"/>
                    <a:pt x="0" y="4"/>
                    <a:pt x="1" y="5"/>
                  </a:cubicBezTo>
                  <a:cubicBezTo>
                    <a:pt x="1" y="3"/>
                    <a:pt x="4" y="2"/>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7" name="Freeform 70746"/>
            <p:cNvSpPr>
              <a:spLocks/>
            </p:cNvSpPr>
            <p:nvPr/>
          </p:nvSpPr>
          <p:spPr bwMode="auto">
            <a:xfrm>
              <a:off x="14417676" y="7983538"/>
              <a:ext cx="68263" cy="101600"/>
            </a:xfrm>
            <a:custGeom>
              <a:avLst/>
              <a:gdLst>
                <a:gd name="T0" fmla="*/ 2 w 6"/>
                <a:gd name="T1" fmla="*/ 6 h 9"/>
                <a:gd name="T2" fmla="*/ 2 w 6"/>
                <a:gd name="T3" fmla="*/ 6 h 9"/>
              </a:gdLst>
              <a:ahLst/>
              <a:cxnLst>
                <a:cxn ang="0">
                  <a:pos x="T0" y="T1"/>
                </a:cxn>
                <a:cxn ang="0">
                  <a:pos x="T2" y="T3"/>
                </a:cxn>
              </a:cxnLst>
              <a:rect l="0" t="0" r="r" b="b"/>
              <a:pathLst>
                <a:path w="6" h="9">
                  <a:moveTo>
                    <a:pt x="2" y="6"/>
                  </a:moveTo>
                  <a:cubicBezTo>
                    <a:pt x="0" y="9"/>
                    <a:pt x="6" y="0"/>
                    <a:pt x="2"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8" name="Freeform 70747"/>
            <p:cNvSpPr>
              <a:spLocks/>
            </p:cNvSpPr>
            <p:nvPr/>
          </p:nvSpPr>
          <p:spPr bwMode="auto">
            <a:xfrm>
              <a:off x="14452601" y="7881938"/>
              <a:ext cx="33338" cy="79375"/>
            </a:xfrm>
            <a:custGeom>
              <a:avLst/>
              <a:gdLst>
                <a:gd name="T0" fmla="*/ 1 w 3"/>
                <a:gd name="T1" fmla="*/ 7 h 7"/>
                <a:gd name="T2" fmla="*/ 2 w 3"/>
                <a:gd name="T3" fmla="*/ 0 h 7"/>
                <a:gd name="T4" fmla="*/ 0 w 3"/>
                <a:gd name="T5" fmla="*/ 5 h 7"/>
                <a:gd name="T6" fmla="*/ 1 w 3"/>
                <a:gd name="T7" fmla="*/ 7 h 7"/>
              </a:gdLst>
              <a:ahLst/>
              <a:cxnLst>
                <a:cxn ang="0">
                  <a:pos x="T0" y="T1"/>
                </a:cxn>
                <a:cxn ang="0">
                  <a:pos x="T2" y="T3"/>
                </a:cxn>
                <a:cxn ang="0">
                  <a:pos x="T4" y="T5"/>
                </a:cxn>
                <a:cxn ang="0">
                  <a:pos x="T6" y="T7"/>
                </a:cxn>
              </a:cxnLst>
              <a:rect l="0" t="0" r="r" b="b"/>
              <a:pathLst>
                <a:path w="3" h="7">
                  <a:moveTo>
                    <a:pt x="1" y="7"/>
                  </a:moveTo>
                  <a:cubicBezTo>
                    <a:pt x="3" y="4"/>
                    <a:pt x="0" y="4"/>
                    <a:pt x="2" y="0"/>
                  </a:cubicBezTo>
                  <a:cubicBezTo>
                    <a:pt x="1" y="1"/>
                    <a:pt x="0" y="3"/>
                    <a:pt x="0" y="5"/>
                  </a:cubicBezTo>
                  <a:cubicBezTo>
                    <a:pt x="2" y="4"/>
                    <a:pt x="1" y="6"/>
                    <a:pt x="1"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9" name="Freeform 70748"/>
            <p:cNvSpPr>
              <a:spLocks/>
            </p:cNvSpPr>
            <p:nvPr/>
          </p:nvSpPr>
          <p:spPr bwMode="auto">
            <a:xfrm>
              <a:off x="14485938" y="7870825"/>
              <a:ext cx="33338" cy="68263"/>
            </a:xfrm>
            <a:custGeom>
              <a:avLst/>
              <a:gdLst>
                <a:gd name="T0" fmla="*/ 3 w 3"/>
                <a:gd name="T1" fmla="*/ 2 h 6"/>
                <a:gd name="T2" fmla="*/ 0 w 3"/>
                <a:gd name="T3" fmla="*/ 6 h 6"/>
                <a:gd name="T4" fmla="*/ 3 w 3"/>
                <a:gd name="T5" fmla="*/ 2 h 6"/>
              </a:gdLst>
              <a:ahLst/>
              <a:cxnLst>
                <a:cxn ang="0">
                  <a:pos x="T0" y="T1"/>
                </a:cxn>
                <a:cxn ang="0">
                  <a:pos x="T2" y="T3"/>
                </a:cxn>
                <a:cxn ang="0">
                  <a:pos x="T4" y="T5"/>
                </a:cxn>
              </a:cxnLst>
              <a:rect l="0" t="0" r="r" b="b"/>
              <a:pathLst>
                <a:path w="3" h="6">
                  <a:moveTo>
                    <a:pt x="3" y="2"/>
                  </a:moveTo>
                  <a:cubicBezTo>
                    <a:pt x="2" y="0"/>
                    <a:pt x="0" y="5"/>
                    <a:pt x="0" y="6"/>
                  </a:cubicBezTo>
                  <a:cubicBezTo>
                    <a:pt x="2" y="5"/>
                    <a:pt x="1" y="3"/>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0" name="Freeform 70749"/>
            <p:cNvSpPr>
              <a:spLocks/>
            </p:cNvSpPr>
            <p:nvPr/>
          </p:nvSpPr>
          <p:spPr bwMode="auto">
            <a:xfrm>
              <a:off x="14485938" y="7927975"/>
              <a:ext cx="44450" cy="66675"/>
            </a:xfrm>
            <a:custGeom>
              <a:avLst/>
              <a:gdLst>
                <a:gd name="T0" fmla="*/ 4 w 4"/>
                <a:gd name="T1" fmla="*/ 1 h 6"/>
                <a:gd name="T2" fmla="*/ 1 w 4"/>
                <a:gd name="T3" fmla="*/ 1 h 6"/>
                <a:gd name="T4" fmla="*/ 1 w 4"/>
                <a:gd name="T5" fmla="*/ 3 h 6"/>
                <a:gd name="T6" fmla="*/ 0 w 4"/>
                <a:gd name="T7" fmla="*/ 6 h 6"/>
                <a:gd name="T8" fmla="*/ 4 w 4"/>
                <a:gd name="T9" fmla="*/ 1 h 6"/>
              </a:gdLst>
              <a:ahLst/>
              <a:cxnLst>
                <a:cxn ang="0">
                  <a:pos x="T0" y="T1"/>
                </a:cxn>
                <a:cxn ang="0">
                  <a:pos x="T2" y="T3"/>
                </a:cxn>
                <a:cxn ang="0">
                  <a:pos x="T4" y="T5"/>
                </a:cxn>
                <a:cxn ang="0">
                  <a:pos x="T6" y="T7"/>
                </a:cxn>
                <a:cxn ang="0">
                  <a:pos x="T8" y="T9"/>
                </a:cxn>
              </a:cxnLst>
              <a:rect l="0" t="0" r="r" b="b"/>
              <a:pathLst>
                <a:path w="4" h="6">
                  <a:moveTo>
                    <a:pt x="4" y="1"/>
                  </a:moveTo>
                  <a:cubicBezTo>
                    <a:pt x="3" y="0"/>
                    <a:pt x="3" y="1"/>
                    <a:pt x="1" y="1"/>
                  </a:cubicBezTo>
                  <a:cubicBezTo>
                    <a:pt x="2" y="2"/>
                    <a:pt x="1" y="5"/>
                    <a:pt x="1" y="3"/>
                  </a:cubicBezTo>
                  <a:cubicBezTo>
                    <a:pt x="0" y="3"/>
                    <a:pt x="0" y="5"/>
                    <a:pt x="0" y="6"/>
                  </a:cubicBezTo>
                  <a:cubicBezTo>
                    <a:pt x="2" y="4"/>
                    <a:pt x="2" y="2"/>
                    <a:pt x="4"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1" name="Freeform 70751"/>
            <p:cNvSpPr>
              <a:spLocks/>
            </p:cNvSpPr>
            <p:nvPr/>
          </p:nvSpPr>
          <p:spPr bwMode="auto">
            <a:xfrm>
              <a:off x="14103351" y="9412288"/>
              <a:ext cx="22225" cy="22225"/>
            </a:xfrm>
            <a:custGeom>
              <a:avLst/>
              <a:gdLst>
                <a:gd name="T0" fmla="*/ 0 w 2"/>
                <a:gd name="T1" fmla="*/ 2 h 2"/>
                <a:gd name="T2" fmla="*/ 2 w 2"/>
                <a:gd name="T3" fmla="*/ 2 h 2"/>
                <a:gd name="T4" fmla="*/ 2 w 2"/>
                <a:gd name="T5" fmla="*/ 0 h 2"/>
                <a:gd name="T6" fmla="*/ 0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2" y="0"/>
                  </a:cubicBezTo>
                  <a:cubicBezTo>
                    <a:pt x="1" y="0"/>
                    <a:pt x="1"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2" name="Freeform 70752"/>
            <p:cNvSpPr>
              <a:spLocks/>
            </p:cNvSpPr>
            <p:nvPr/>
          </p:nvSpPr>
          <p:spPr bwMode="auto">
            <a:xfrm>
              <a:off x="14125576" y="9458325"/>
              <a:ext cx="33338" cy="55563"/>
            </a:xfrm>
            <a:custGeom>
              <a:avLst/>
              <a:gdLst>
                <a:gd name="T0" fmla="*/ 3 w 3"/>
                <a:gd name="T1" fmla="*/ 2 h 5"/>
                <a:gd name="T2" fmla="*/ 0 w 3"/>
                <a:gd name="T3" fmla="*/ 5 h 5"/>
                <a:gd name="T4" fmla="*/ 3 w 3"/>
                <a:gd name="T5" fmla="*/ 2 h 5"/>
              </a:gdLst>
              <a:ahLst/>
              <a:cxnLst>
                <a:cxn ang="0">
                  <a:pos x="T0" y="T1"/>
                </a:cxn>
                <a:cxn ang="0">
                  <a:pos x="T2" y="T3"/>
                </a:cxn>
                <a:cxn ang="0">
                  <a:pos x="T4" y="T5"/>
                </a:cxn>
              </a:cxnLst>
              <a:rect l="0" t="0" r="r" b="b"/>
              <a:pathLst>
                <a:path w="3" h="5">
                  <a:moveTo>
                    <a:pt x="3" y="2"/>
                  </a:moveTo>
                  <a:cubicBezTo>
                    <a:pt x="1" y="0"/>
                    <a:pt x="0" y="3"/>
                    <a:pt x="0" y="5"/>
                  </a:cubicBezTo>
                  <a:cubicBezTo>
                    <a:pt x="1" y="4"/>
                    <a:pt x="1" y="2"/>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3" name="Freeform 70753"/>
            <p:cNvSpPr>
              <a:spLocks/>
            </p:cNvSpPr>
            <p:nvPr/>
          </p:nvSpPr>
          <p:spPr bwMode="auto">
            <a:xfrm>
              <a:off x="14158913" y="9232900"/>
              <a:ext cx="11113" cy="11113"/>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0"/>
                    <a:pt x="0" y="1"/>
                    <a:pt x="0" y="1"/>
                  </a:cubicBezTo>
                  <a:cubicBezTo>
                    <a:pt x="0" y="1"/>
                    <a:pt x="1" y="1"/>
                    <a:pt x="1" y="1"/>
                  </a:cubicBezTo>
                  <a:cubicBezTo>
                    <a:pt x="1" y="1"/>
                    <a:pt x="1"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4" name="Freeform 70754"/>
            <p:cNvSpPr>
              <a:spLocks/>
            </p:cNvSpPr>
            <p:nvPr/>
          </p:nvSpPr>
          <p:spPr bwMode="auto">
            <a:xfrm>
              <a:off x="14170026" y="9210675"/>
              <a:ext cx="12700"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5" name="Freeform 70755"/>
            <p:cNvSpPr>
              <a:spLocks/>
            </p:cNvSpPr>
            <p:nvPr/>
          </p:nvSpPr>
          <p:spPr bwMode="auto">
            <a:xfrm>
              <a:off x="14249401" y="9975850"/>
              <a:ext cx="44450" cy="44450"/>
            </a:xfrm>
            <a:custGeom>
              <a:avLst/>
              <a:gdLst>
                <a:gd name="T0" fmla="*/ 2 w 4"/>
                <a:gd name="T1" fmla="*/ 0 h 4"/>
                <a:gd name="T2" fmla="*/ 0 w 4"/>
                <a:gd name="T3" fmla="*/ 2 h 4"/>
                <a:gd name="T4" fmla="*/ 2 w 4"/>
                <a:gd name="T5" fmla="*/ 0 h 4"/>
              </a:gdLst>
              <a:ahLst/>
              <a:cxnLst>
                <a:cxn ang="0">
                  <a:pos x="T0" y="T1"/>
                </a:cxn>
                <a:cxn ang="0">
                  <a:pos x="T2" y="T3"/>
                </a:cxn>
                <a:cxn ang="0">
                  <a:pos x="T4" y="T5"/>
                </a:cxn>
              </a:cxnLst>
              <a:rect l="0" t="0" r="r" b="b"/>
              <a:pathLst>
                <a:path w="4" h="4">
                  <a:moveTo>
                    <a:pt x="2" y="0"/>
                  </a:moveTo>
                  <a:cubicBezTo>
                    <a:pt x="1" y="1"/>
                    <a:pt x="1" y="2"/>
                    <a:pt x="0" y="2"/>
                  </a:cubicBezTo>
                  <a:cubicBezTo>
                    <a:pt x="1" y="4"/>
                    <a:pt x="4" y="1"/>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6" name="Freeform 70756"/>
            <p:cNvSpPr>
              <a:spLocks/>
            </p:cNvSpPr>
            <p:nvPr/>
          </p:nvSpPr>
          <p:spPr bwMode="auto">
            <a:xfrm>
              <a:off x="14282738" y="9728200"/>
              <a:ext cx="23813" cy="11113"/>
            </a:xfrm>
            <a:custGeom>
              <a:avLst/>
              <a:gdLst>
                <a:gd name="T0" fmla="*/ 2 w 2"/>
                <a:gd name="T1" fmla="*/ 0 h 1"/>
                <a:gd name="T2" fmla="*/ 0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0" y="0"/>
                  </a:cubicBezTo>
                  <a:cubicBezTo>
                    <a:pt x="0" y="0"/>
                    <a:pt x="0" y="1"/>
                    <a:pt x="0" y="1"/>
                  </a:cubicBezTo>
                  <a:cubicBezTo>
                    <a:pt x="1" y="1"/>
                    <a:pt x="1" y="1"/>
                    <a:pt x="2" y="1"/>
                  </a:cubicBezTo>
                  <a:cubicBezTo>
                    <a:pt x="2" y="1"/>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7" name="Freeform 70757"/>
            <p:cNvSpPr>
              <a:spLocks/>
            </p:cNvSpPr>
            <p:nvPr/>
          </p:nvSpPr>
          <p:spPr bwMode="auto">
            <a:xfrm>
              <a:off x="14282738" y="9772650"/>
              <a:ext cx="23813" cy="33338"/>
            </a:xfrm>
            <a:custGeom>
              <a:avLst/>
              <a:gdLst>
                <a:gd name="T0" fmla="*/ 2 w 2"/>
                <a:gd name="T1" fmla="*/ 2 h 3"/>
                <a:gd name="T2" fmla="*/ 2 w 2"/>
                <a:gd name="T3" fmla="*/ 1 h 3"/>
                <a:gd name="T4" fmla="*/ 1 w 2"/>
                <a:gd name="T5" fmla="*/ 0 h 3"/>
                <a:gd name="T6" fmla="*/ 2 w 2"/>
                <a:gd name="T7" fmla="*/ 2 h 3"/>
              </a:gdLst>
              <a:ahLst/>
              <a:cxnLst>
                <a:cxn ang="0">
                  <a:pos x="T0" y="T1"/>
                </a:cxn>
                <a:cxn ang="0">
                  <a:pos x="T2" y="T3"/>
                </a:cxn>
                <a:cxn ang="0">
                  <a:pos x="T4" y="T5"/>
                </a:cxn>
                <a:cxn ang="0">
                  <a:pos x="T6" y="T7"/>
                </a:cxn>
              </a:cxnLst>
              <a:rect l="0" t="0" r="r" b="b"/>
              <a:pathLst>
                <a:path w="2" h="3">
                  <a:moveTo>
                    <a:pt x="2" y="2"/>
                  </a:moveTo>
                  <a:cubicBezTo>
                    <a:pt x="2" y="2"/>
                    <a:pt x="2" y="1"/>
                    <a:pt x="2" y="1"/>
                  </a:cubicBezTo>
                  <a:cubicBezTo>
                    <a:pt x="1" y="1"/>
                    <a:pt x="1" y="0"/>
                    <a:pt x="1" y="0"/>
                  </a:cubicBezTo>
                  <a:cubicBezTo>
                    <a:pt x="0" y="0"/>
                    <a:pt x="0" y="3"/>
                    <a:pt x="2"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8" name="Freeform 70758"/>
            <p:cNvSpPr>
              <a:spLocks/>
            </p:cNvSpPr>
            <p:nvPr/>
          </p:nvSpPr>
          <p:spPr bwMode="auto">
            <a:xfrm>
              <a:off x="14373226" y="10526713"/>
              <a:ext cx="55563" cy="22225"/>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2"/>
                    <a:pt x="5" y="2"/>
                    <a:pt x="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9" name="Freeform 70759"/>
            <p:cNvSpPr>
              <a:spLocks/>
            </p:cNvSpPr>
            <p:nvPr/>
          </p:nvSpPr>
          <p:spPr bwMode="auto">
            <a:xfrm>
              <a:off x="14654213" y="10347325"/>
              <a:ext cx="11113" cy="22225"/>
            </a:xfrm>
            <a:custGeom>
              <a:avLst/>
              <a:gdLst>
                <a:gd name="T0" fmla="*/ 1 w 1"/>
                <a:gd name="T1" fmla="*/ 0 h 2"/>
                <a:gd name="T2" fmla="*/ 0 w 1"/>
                <a:gd name="T3" fmla="*/ 0 h 2"/>
                <a:gd name="T4" fmla="*/ 0 w 1"/>
                <a:gd name="T5" fmla="*/ 2 h 2"/>
                <a:gd name="T6" fmla="*/ 1 w 1"/>
                <a:gd name="T7" fmla="*/ 2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1" y="0"/>
                    <a:pt x="0" y="0"/>
                    <a:pt x="0" y="0"/>
                  </a:cubicBezTo>
                  <a:cubicBezTo>
                    <a:pt x="0" y="1"/>
                    <a:pt x="0" y="1"/>
                    <a:pt x="0" y="2"/>
                  </a:cubicBezTo>
                  <a:cubicBezTo>
                    <a:pt x="0" y="2"/>
                    <a:pt x="1" y="2"/>
                    <a:pt x="1" y="2"/>
                  </a:cubicBezTo>
                  <a:cubicBezTo>
                    <a:pt x="1" y="1"/>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0" name="Freeform 70760"/>
            <p:cNvSpPr>
              <a:spLocks/>
            </p:cNvSpPr>
            <p:nvPr/>
          </p:nvSpPr>
          <p:spPr bwMode="auto">
            <a:xfrm>
              <a:off x="14631988" y="10358438"/>
              <a:ext cx="33338" cy="44450"/>
            </a:xfrm>
            <a:custGeom>
              <a:avLst/>
              <a:gdLst>
                <a:gd name="T0" fmla="*/ 0 w 3"/>
                <a:gd name="T1" fmla="*/ 1 h 4"/>
                <a:gd name="T2" fmla="*/ 0 w 3"/>
                <a:gd name="T3" fmla="*/ 3 h 4"/>
                <a:gd name="T4" fmla="*/ 1 w 3"/>
                <a:gd name="T5" fmla="*/ 3 h 4"/>
                <a:gd name="T6" fmla="*/ 0 w 3"/>
                <a:gd name="T7" fmla="*/ 1 h 4"/>
              </a:gdLst>
              <a:ahLst/>
              <a:cxnLst>
                <a:cxn ang="0">
                  <a:pos x="T0" y="T1"/>
                </a:cxn>
                <a:cxn ang="0">
                  <a:pos x="T2" y="T3"/>
                </a:cxn>
                <a:cxn ang="0">
                  <a:pos x="T4" y="T5"/>
                </a:cxn>
                <a:cxn ang="0">
                  <a:pos x="T6" y="T7"/>
                </a:cxn>
              </a:cxnLst>
              <a:rect l="0" t="0" r="r" b="b"/>
              <a:pathLst>
                <a:path w="3" h="4">
                  <a:moveTo>
                    <a:pt x="0" y="1"/>
                  </a:moveTo>
                  <a:cubicBezTo>
                    <a:pt x="0" y="2"/>
                    <a:pt x="0" y="2"/>
                    <a:pt x="0" y="3"/>
                  </a:cubicBezTo>
                  <a:cubicBezTo>
                    <a:pt x="1" y="3"/>
                    <a:pt x="1" y="3"/>
                    <a:pt x="1" y="3"/>
                  </a:cubicBezTo>
                  <a:cubicBezTo>
                    <a:pt x="3" y="4"/>
                    <a:pt x="2" y="0"/>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1" name="Freeform 70761"/>
            <p:cNvSpPr>
              <a:spLocks/>
            </p:cNvSpPr>
            <p:nvPr/>
          </p:nvSpPr>
          <p:spPr bwMode="auto">
            <a:xfrm>
              <a:off x="14576426" y="10279063"/>
              <a:ext cx="33338" cy="33338"/>
            </a:xfrm>
            <a:custGeom>
              <a:avLst/>
              <a:gdLst>
                <a:gd name="T0" fmla="*/ 0 w 3"/>
                <a:gd name="T1" fmla="*/ 2 h 3"/>
                <a:gd name="T2" fmla="*/ 1 w 3"/>
                <a:gd name="T3" fmla="*/ 3 h 3"/>
                <a:gd name="T4" fmla="*/ 0 w 3"/>
                <a:gd name="T5" fmla="*/ 2 h 3"/>
              </a:gdLst>
              <a:ahLst/>
              <a:cxnLst>
                <a:cxn ang="0">
                  <a:pos x="T0" y="T1"/>
                </a:cxn>
                <a:cxn ang="0">
                  <a:pos x="T2" y="T3"/>
                </a:cxn>
                <a:cxn ang="0">
                  <a:pos x="T4" y="T5"/>
                </a:cxn>
              </a:cxnLst>
              <a:rect l="0" t="0" r="r" b="b"/>
              <a:pathLst>
                <a:path w="3" h="3">
                  <a:moveTo>
                    <a:pt x="0" y="2"/>
                  </a:moveTo>
                  <a:cubicBezTo>
                    <a:pt x="0" y="3"/>
                    <a:pt x="1" y="3"/>
                    <a:pt x="1" y="3"/>
                  </a:cubicBezTo>
                  <a:cubicBezTo>
                    <a:pt x="3" y="3"/>
                    <a:pt x="1" y="0"/>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2" name="Freeform 70762"/>
            <p:cNvSpPr>
              <a:spLocks/>
            </p:cNvSpPr>
            <p:nvPr/>
          </p:nvSpPr>
          <p:spPr bwMode="auto">
            <a:xfrm>
              <a:off x="14541501" y="1026795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3" name="Freeform 70763"/>
            <p:cNvSpPr>
              <a:spLocks/>
            </p:cNvSpPr>
            <p:nvPr/>
          </p:nvSpPr>
          <p:spPr bwMode="auto">
            <a:xfrm>
              <a:off x="14441488" y="10188575"/>
              <a:ext cx="11113" cy="22225"/>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0" y="0"/>
                    <a:pt x="0" y="1"/>
                    <a:pt x="0" y="2"/>
                  </a:cubicBezTo>
                  <a:cubicBezTo>
                    <a:pt x="1" y="2"/>
                    <a:pt x="1" y="1"/>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4" name="Freeform 70764"/>
            <p:cNvSpPr>
              <a:spLocks/>
            </p:cNvSpPr>
            <p:nvPr/>
          </p:nvSpPr>
          <p:spPr bwMode="auto">
            <a:xfrm>
              <a:off x="14406563" y="105044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0"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5" name="Freeform 70765"/>
            <p:cNvSpPr>
              <a:spLocks/>
            </p:cNvSpPr>
            <p:nvPr/>
          </p:nvSpPr>
          <p:spPr bwMode="auto">
            <a:xfrm>
              <a:off x="14406563" y="10347325"/>
              <a:ext cx="11113" cy="22225"/>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2"/>
                    <a:pt x="1" y="1"/>
                    <a:pt x="1" y="0"/>
                  </a:cubicBezTo>
                  <a:cubicBezTo>
                    <a:pt x="0"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6" name="Freeform 70766"/>
            <p:cNvSpPr>
              <a:spLocks/>
            </p:cNvSpPr>
            <p:nvPr/>
          </p:nvSpPr>
          <p:spPr bwMode="auto">
            <a:xfrm>
              <a:off x="14373226" y="10402888"/>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0" y="2"/>
                    <a:pt x="1" y="2"/>
                    <a:pt x="1" y="2"/>
                  </a:cubicBezTo>
                  <a:cubicBezTo>
                    <a:pt x="1" y="1"/>
                    <a:pt x="1" y="1"/>
                    <a:pt x="1" y="0"/>
                  </a:cubicBezTo>
                  <a:cubicBezTo>
                    <a:pt x="1" y="0"/>
                    <a:pt x="0"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7" name="Freeform 70767"/>
            <p:cNvSpPr>
              <a:spLocks/>
            </p:cNvSpPr>
            <p:nvPr/>
          </p:nvSpPr>
          <p:spPr bwMode="auto">
            <a:xfrm>
              <a:off x="14317663" y="10009188"/>
              <a:ext cx="11113" cy="22225"/>
            </a:xfrm>
            <a:custGeom>
              <a:avLst/>
              <a:gdLst>
                <a:gd name="T0" fmla="*/ 1 w 1"/>
                <a:gd name="T1" fmla="*/ 2 h 2"/>
                <a:gd name="T2" fmla="*/ 1 w 1"/>
                <a:gd name="T3" fmla="*/ 0 h 2"/>
                <a:gd name="T4" fmla="*/ 0 w 1"/>
                <a:gd name="T5" fmla="*/ 0 h 2"/>
                <a:gd name="T6" fmla="*/ 0 w 1"/>
                <a:gd name="T7" fmla="*/ 2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1"/>
                    <a:pt x="1" y="1"/>
                    <a:pt x="1" y="0"/>
                  </a:cubicBezTo>
                  <a:cubicBezTo>
                    <a:pt x="1" y="0"/>
                    <a:pt x="0" y="0"/>
                    <a:pt x="0" y="0"/>
                  </a:cubicBezTo>
                  <a:cubicBezTo>
                    <a:pt x="0" y="1"/>
                    <a:pt x="0" y="1"/>
                    <a:pt x="0" y="2"/>
                  </a:cubicBezTo>
                  <a:cubicBezTo>
                    <a:pt x="0" y="2"/>
                    <a:pt x="1" y="2"/>
                    <a:pt x="1"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8" name="Freeform 70768"/>
            <p:cNvSpPr>
              <a:spLocks/>
            </p:cNvSpPr>
            <p:nvPr/>
          </p:nvSpPr>
          <p:spPr bwMode="auto">
            <a:xfrm>
              <a:off x="14170026" y="9829800"/>
              <a:ext cx="57150" cy="33338"/>
            </a:xfrm>
            <a:custGeom>
              <a:avLst/>
              <a:gdLst>
                <a:gd name="T0" fmla="*/ 2 w 5"/>
                <a:gd name="T1" fmla="*/ 0 h 3"/>
                <a:gd name="T2" fmla="*/ 2 w 5"/>
                <a:gd name="T3" fmla="*/ 0 h 3"/>
              </a:gdLst>
              <a:ahLst/>
              <a:cxnLst>
                <a:cxn ang="0">
                  <a:pos x="T0" y="T1"/>
                </a:cxn>
                <a:cxn ang="0">
                  <a:pos x="T2" y="T3"/>
                </a:cxn>
              </a:cxnLst>
              <a:rect l="0" t="0" r="r" b="b"/>
              <a:pathLst>
                <a:path w="5" h="3">
                  <a:moveTo>
                    <a:pt x="2" y="0"/>
                  </a:moveTo>
                  <a:cubicBezTo>
                    <a:pt x="0" y="2"/>
                    <a:pt x="5" y="3"/>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9" name="Freeform 70769"/>
            <p:cNvSpPr>
              <a:spLocks/>
            </p:cNvSpPr>
            <p:nvPr/>
          </p:nvSpPr>
          <p:spPr bwMode="auto">
            <a:xfrm>
              <a:off x="14170026" y="9255125"/>
              <a:ext cx="46038" cy="22225"/>
            </a:xfrm>
            <a:custGeom>
              <a:avLst/>
              <a:gdLst>
                <a:gd name="T0" fmla="*/ 2 w 4"/>
                <a:gd name="T1" fmla="*/ 2 h 2"/>
                <a:gd name="T2" fmla="*/ 2 w 4"/>
                <a:gd name="T3" fmla="*/ 2 h 2"/>
              </a:gdLst>
              <a:ahLst/>
              <a:cxnLst>
                <a:cxn ang="0">
                  <a:pos x="T0" y="T1"/>
                </a:cxn>
                <a:cxn ang="0">
                  <a:pos x="T2" y="T3"/>
                </a:cxn>
              </a:cxnLst>
              <a:rect l="0" t="0" r="r" b="b"/>
              <a:pathLst>
                <a:path w="4" h="2">
                  <a:moveTo>
                    <a:pt x="2" y="2"/>
                  </a:moveTo>
                  <a:cubicBezTo>
                    <a:pt x="4" y="0"/>
                    <a:pt x="0" y="0"/>
                    <a:pt x="2"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0" name="Freeform 70770"/>
            <p:cNvSpPr>
              <a:spLocks/>
            </p:cNvSpPr>
            <p:nvPr/>
          </p:nvSpPr>
          <p:spPr bwMode="auto">
            <a:xfrm>
              <a:off x="14182726" y="9053513"/>
              <a:ext cx="11113" cy="22225"/>
            </a:xfrm>
            <a:custGeom>
              <a:avLst/>
              <a:gdLst>
                <a:gd name="T0" fmla="*/ 0 w 1"/>
                <a:gd name="T1" fmla="*/ 2 h 2"/>
                <a:gd name="T2" fmla="*/ 1 w 1"/>
                <a:gd name="T3" fmla="*/ 2 h 2"/>
                <a:gd name="T4" fmla="*/ 1 w 1"/>
                <a:gd name="T5" fmla="*/ 0 h 2"/>
                <a:gd name="T6" fmla="*/ 0 w 1"/>
                <a:gd name="T7" fmla="*/ 0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cubicBezTo>
                    <a:pt x="1" y="2"/>
                    <a:pt x="1" y="2"/>
                    <a:pt x="1" y="2"/>
                  </a:cubicBezTo>
                  <a:cubicBezTo>
                    <a:pt x="1" y="1"/>
                    <a:pt x="1" y="1"/>
                    <a:pt x="1" y="0"/>
                  </a:cubicBezTo>
                  <a:cubicBezTo>
                    <a:pt x="1" y="0"/>
                    <a:pt x="1" y="0"/>
                    <a:pt x="0" y="0"/>
                  </a:cubicBezTo>
                  <a:cubicBezTo>
                    <a:pt x="0" y="1"/>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1" name="Freeform 70771"/>
            <p:cNvSpPr>
              <a:spLocks/>
            </p:cNvSpPr>
            <p:nvPr/>
          </p:nvSpPr>
          <p:spPr bwMode="auto">
            <a:xfrm>
              <a:off x="14103351" y="9659938"/>
              <a:ext cx="11113" cy="11113"/>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1"/>
                    <a:pt x="1" y="0"/>
                    <a:pt x="1" y="0"/>
                  </a:cubicBezTo>
                  <a:cubicBezTo>
                    <a:pt x="1" y="0"/>
                    <a:pt x="0" y="0"/>
                    <a:pt x="0" y="0"/>
                  </a:cubicBezTo>
                  <a:cubicBezTo>
                    <a:pt x="0" y="0"/>
                    <a:pt x="0" y="1"/>
                    <a:pt x="0"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2" name="Freeform 70772"/>
            <p:cNvSpPr>
              <a:spLocks/>
            </p:cNvSpPr>
            <p:nvPr/>
          </p:nvSpPr>
          <p:spPr bwMode="auto">
            <a:xfrm>
              <a:off x="14092238" y="9582150"/>
              <a:ext cx="22225" cy="4445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1"/>
                    <a:pt x="1" y="4"/>
                    <a:pt x="1" y="4"/>
                  </a:cubicBezTo>
                  <a:cubicBezTo>
                    <a:pt x="2" y="4"/>
                    <a:pt x="2" y="0"/>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3" name="Freeform 70773"/>
            <p:cNvSpPr>
              <a:spLocks/>
            </p:cNvSpPr>
            <p:nvPr/>
          </p:nvSpPr>
          <p:spPr bwMode="auto">
            <a:xfrm>
              <a:off x="14497051" y="10188575"/>
              <a:ext cx="44450" cy="68263"/>
            </a:xfrm>
            <a:custGeom>
              <a:avLst/>
              <a:gdLst>
                <a:gd name="T0" fmla="*/ 4 w 4"/>
                <a:gd name="T1" fmla="*/ 4 h 6"/>
                <a:gd name="T2" fmla="*/ 2 w 4"/>
                <a:gd name="T3" fmla="*/ 0 h 6"/>
                <a:gd name="T4" fmla="*/ 4 w 4"/>
                <a:gd name="T5" fmla="*/ 4 h 6"/>
              </a:gdLst>
              <a:ahLst/>
              <a:cxnLst>
                <a:cxn ang="0">
                  <a:pos x="T0" y="T1"/>
                </a:cxn>
                <a:cxn ang="0">
                  <a:pos x="T2" y="T3"/>
                </a:cxn>
                <a:cxn ang="0">
                  <a:pos x="T4" y="T5"/>
                </a:cxn>
              </a:cxnLst>
              <a:rect l="0" t="0" r="r" b="b"/>
              <a:pathLst>
                <a:path w="4" h="6">
                  <a:moveTo>
                    <a:pt x="4" y="4"/>
                  </a:moveTo>
                  <a:cubicBezTo>
                    <a:pt x="4" y="2"/>
                    <a:pt x="2" y="2"/>
                    <a:pt x="2" y="0"/>
                  </a:cubicBezTo>
                  <a:cubicBezTo>
                    <a:pt x="0" y="1"/>
                    <a:pt x="4" y="6"/>
                    <a:pt x="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84" name="กลุ่ม 583"/>
          <p:cNvGrpSpPr/>
          <p:nvPr/>
        </p:nvGrpSpPr>
        <p:grpSpPr>
          <a:xfrm>
            <a:off x="15101887" y="9228137"/>
            <a:ext cx="2901950" cy="2901950"/>
            <a:chOff x="18392775" y="4953000"/>
            <a:chExt cx="2901950" cy="2901950"/>
          </a:xfrm>
        </p:grpSpPr>
        <p:sp>
          <p:nvSpPr>
            <p:cNvPr id="585" name="Freeform 8022"/>
            <p:cNvSpPr>
              <a:spLocks noEditPoints="1"/>
            </p:cNvSpPr>
            <p:nvPr/>
          </p:nvSpPr>
          <p:spPr bwMode="auto">
            <a:xfrm>
              <a:off x="18392775" y="4953000"/>
              <a:ext cx="2901950" cy="2901950"/>
            </a:xfrm>
            <a:custGeom>
              <a:avLst/>
              <a:gdLst>
                <a:gd name="T0" fmla="*/ 129 w 258"/>
                <a:gd name="T1" fmla="*/ 0 h 258"/>
                <a:gd name="T2" fmla="*/ 0 w 258"/>
                <a:gd name="T3" fmla="*/ 129 h 258"/>
                <a:gd name="T4" fmla="*/ 129 w 258"/>
                <a:gd name="T5" fmla="*/ 258 h 258"/>
                <a:gd name="T6" fmla="*/ 258 w 258"/>
                <a:gd name="T7" fmla="*/ 129 h 258"/>
                <a:gd name="T8" fmla="*/ 129 w 258"/>
                <a:gd name="T9" fmla="*/ 0 h 258"/>
                <a:gd name="T10" fmla="*/ 129 w 258"/>
                <a:gd name="T11" fmla="*/ 250 h 258"/>
                <a:gd name="T12" fmla="*/ 129 w 258"/>
                <a:gd name="T13" fmla="*/ 251 h 258"/>
                <a:gd name="T14" fmla="*/ 128 w 258"/>
                <a:gd name="T15" fmla="*/ 250 h 258"/>
                <a:gd name="T16" fmla="*/ 7 w 258"/>
                <a:gd name="T17" fmla="*/ 130 h 258"/>
                <a:gd name="T18" fmla="*/ 7 w 258"/>
                <a:gd name="T19" fmla="*/ 128 h 258"/>
                <a:gd name="T20" fmla="*/ 128 w 258"/>
                <a:gd name="T21" fmla="*/ 7 h 258"/>
                <a:gd name="T22" fmla="*/ 129 w 258"/>
                <a:gd name="T23" fmla="*/ 7 h 258"/>
                <a:gd name="T24" fmla="*/ 250 w 258"/>
                <a:gd name="T25" fmla="*/ 128 h 258"/>
                <a:gd name="T26" fmla="*/ 250 w 258"/>
                <a:gd name="T27" fmla="*/ 130 h 258"/>
                <a:gd name="T28" fmla="*/ 129 w 258"/>
                <a:gd name="T29" fmla="*/ 25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8" h="258">
                  <a:moveTo>
                    <a:pt x="129" y="0"/>
                  </a:moveTo>
                  <a:cubicBezTo>
                    <a:pt x="0" y="129"/>
                    <a:pt x="0" y="129"/>
                    <a:pt x="0" y="129"/>
                  </a:cubicBezTo>
                  <a:cubicBezTo>
                    <a:pt x="129" y="258"/>
                    <a:pt x="129" y="258"/>
                    <a:pt x="129" y="258"/>
                  </a:cubicBezTo>
                  <a:cubicBezTo>
                    <a:pt x="258" y="129"/>
                    <a:pt x="258" y="129"/>
                    <a:pt x="258" y="129"/>
                  </a:cubicBezTo>
                  <a:lnTo>
                    <a:pt x="129" y="0"/>
                  </a:lnTo>
                  <a:close/>
                  <a:moveTo>
                    <a:pt x="129" y="250"/>
                  </a:moveTo>
                  <a:cubicBezTo>
                    <a:pt x="129" y="251"/>
                    <a:pt x="129" y="251"/>
                    <a:pt x="129" y="251"/>
                  </a:cubicBezTo>
                  <a:cubicBezTo>
                    <a:pt x="128" y="251"/>
                    <a:pt x="128" y="251"/>
                    <a:pt x="128" y="250"/>
                  </a:cubicBezTo>
                  <a:cubicBezTo>
                    <a:pt x="7" y="130"/>
                    <a:pt x="7" y="130"/>
                    <a:pt x="7" y="130"/>
                  </a:cubicBezTo>
                  <a:cubicBezTo>
                    <a:pt x="7" y="129"/>
                    <a:pt x="7" y="129"/>
                    <a:pt x="7" y="128"/>
                  </a:cubicBezTo>
                  <a:cubicBezTo>
                    <a:pt x="128" y="7"/>
                    <a:pt x="128" y="7"/>
                    <a:pt x="128" y="7"/>
                  </a:cubicBezTo>
                  <a:cubicBezTo>
                    <a:pt x="128" y="7"/>
                    <a:pt x="129" y="7"/>
                    <a:pt x="129" y="7"/>
                  </a:cubicBezTo>
                  <a:cubicBezTo>
                    <a:pt x="250" y="128"/>
                    <a:pt x="250" y="128"/>
                    <a:pt x="250" y="128"/>
                  </a:cubicBezTo>
                  <a:cubicBezTo>
                    <a:pt x="250" y="129"/>
                    <a:pt x="250" y="129"/>
                    <a:pt x="250" y="130"/>
                  </a:cubicBezTo>
                  <a:lnTo>
                    <a:pt x="129" y="25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6" name="Freeform 8023"/>
            <p:cNvSpPr>
              <a:spLocks noEditPoints="1"/>
            </p:cNvSpPr>
            <p:nvPr/>
          </p:nvSpPr>
          <p:spPr bwMode="auto">
            <a:xfrm>
              <a:off x="18729325" y="5291138"/>
              <a:ext cx="2216150" cy="2227263"/>
            </a:xfrm>
            <a:custGeom>
              <a:avLst/>
              <a:gdLst>
                <a:gd name="T0" fmla="*/ 101 w 197"/>
                <a:gd name="T1" fmla="*/ 1 h 198"/>
                <a:gd name="T2" fmla="*/ 96 w 197"/>
                <a:gd name="T3" fmla="*/ 1 h 198"/>
                <a:gd name="T4" fmla="*/ 1 w 197"/>
                <a:gd name="T5" fmla="*/ 97 h 198"/>
                <a:gd name="T6" fmla="*/ 0 w 197"/>
                <a:gd name="T7" fmla="*/ 99 h 198"/>
                <a:gd name="T8" fmla="*/ 1 w 197"/>
                <a:gd name="T9" fmla="*/ 101 h 198"/>
                <a:gd name="T10" fmla="*/ 96 w 197"/>
                <a:gd name="T11" fmla="*/ 197 h 198"/>
                <a:gd name="T12" fmla="*/ 99 w 197"/>
                <a:gd name="T13" fmla="*/ 198 h 198"/>
                <a:gd name="T14" fmla="*/ 101 w 197"/>
                <a:gd name="T15" fmla="*/ 197 h 198"/>
                <a:gd name="T16" fmla="*/ 196 w 197"/>
                <a:gd name="T17" fmla="*/ 101 h 198"/>
                <a:gd name="T18" fmla="*/ 197 w 197"/>
                <a:gd name="T19" fmla="*/ 99 h 198"/>
                <a:gd name="T20" fmla="*/ 196 w 197"/>
                <a:gd name="T21" fmla="*/ 97 h 198"/>
                <a:gd name="T22" fmla="*/ 101 w 197"/>
                <a:gd name="T23" fmla="*/ 1 h 198"/>
                <a:gd name="T24" fmla="*/ 99 w 197"/>
                <a:gd name="T25" fmla="*/ 190 h 198"/>
                <a:gd name="T26" fmla="*/ 7 w 197"/>
                <a:gd name="T27" fmla="*/ 99 h 198"/>
                <a:gd name="T28" fmla="*/ 99 w 197"/>
                <a:gd name="T29" fmla="*/ 8 h 198"/>
                <a:gd name="T30" fmla="*/ 190 w 197"/>
                <a:gd name="T31" fmla="*/ 99 h 198"/>
                <a:gd name="T32" fmla="*/ 99 w 197"/>
                <a:gd name="T33" fmla="*/ 1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7" h="198">
                  <a:moveTo>
                    <a:pt x="101" y="1"/>
                  </a:moveTo>
                  <a:cubicBezTo>
                    <a:pt x="100" y="0"/>
                    <a:pt x="98" y="0"/>
                    <a:pt x="96" y="1"/>
                  </a:cubicBezTo>
                  <a:cubicBezTo>
                    <a:pt x="1" y="97"/>
                    <a:pt x="1" y="97"/>
                    <a:pt x="1" y="97"/>
                  </a:cubicBezTo>
                  <a:cubicBezTo>
                    <a:pt x="0" y="97"/>
                    <a:pt x="0" y="98"/>
                    <a:pt x="0" y="99"/>
                  </a:cubicBezTo>
                  <a:cubicBezTo>
                    <a:pt x="0" y="100"/>
                    <a:pt x="0" y="101"/>
                    <a:pt x="1" y="101"/>
                  </a:cubicBezTo>
                  <a:cubicBezTo>
                    <a:pt x="96" y="197"/>
                    <a:pt x="96" y="197"/>
                    <a:pt x="96" y="197"/>
                  </a:cubicBezTo>
                  <a:cubicBezTo>
                    <a:pt x="97" y="197"/>
                    <a:pt x="98" y="198"/>
                    <a:pt x="99" y="198"/>
                  </a:cubicBezTo>
                  <a:cubicBezTo>
                    <a:pt x="99" y="198"/>
                    <a:pt x="100" y="197"/>
                    <a:pt x="101" y="197"/>
                  </a:cubicBezTo>
                  <a:cubicBezTo>
                    <a:pt x="196" y="101"/>
                    <a:pt x="196" y="101"/>
                    <a:pt x="196" y="101"/>
                  </a:cubicBezTo>
                  <a:cubicBezTo>
                    <a:pt x="197" y="101"/>
                    <a:pt x="197" y="100"/>
                    <a:pt x="197" y="99"/>
                  </a:cubicBezTo>
                  <a:cubicBezTo>
                    <a:pt x="197" y="98"/>
                    <a:pt x="197" y="97"/>
                    <a:pt x="196" y="97"/>
                  </a:cubicBezTo>
                  <a:lnTo>
                    <a:pt x="101" y="1"/>
                  </a:lnTo>
                  <a:close/>
                  <a:moveTo>
                    <a:pt x="99" y="190"/>
                  </a:moveTo>
                  <a:cubicBezTo>
                    <a:pt x="7" y="99"/>
                    <a:pt x="7" y="99"/>
                    <a:pt x="7" y="99"/>
                  </a:cubicBezTo>
                  <a:cubicBezTo>
                    <a:pt x="99" y="8"/>
                    <a:pt x="99" y="8"/>
                    <a:pt x="99" y="8"/>
                  </a:cubicBezTo>
                  <a:cubicBezTo>
                    <a:pt x="190" y="99"/>
                    <a:pt x="190" y="99"/>
                    <a:pt x="190" y="99"/>
                  </a:cubicBezTo>
                  <a:lnTo>
                    <a:pt x="99" y="19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7" name="Freeform 8024"/>
            <p:cNvSpPr>
              <a:spLocks/>
            </p:cNvSpPr>
            <p:nvPr/>
          </p:nvSpPr>
          <p:spPr bwMode="auto">
            <a:xfrm>
              <a:off x="19708813" y="6910388"/>
              <a:ext cx="258762" cy="247650"/>
            </a:xfrm>
            <a:custGeom>
              <a:avLst/>
              <a:gdLst>
                <a:gd name="T0" fmla="*/ 57 w 163"/>
                <a:gd name="T1" fmla="*/ 57 h 156"/>
                <a:gd name="T2" fmla="*/ 0 w 163"/>
                <a:gd name="T3" fmla="*/ 64 h 156"/>
                <a:gd name="T4" fmla="*/ 42 w 163"/>
                <a:gd name="T5" fmla="*/ 99 h 156"/>
                <a:gd name="T6" fmla="*/ 28 w 163"/>
                <a:gd name="T7" fmla="*/ 156 h 156"/>
                <a:gd name="T8" fmla="*/ 85 w 163"/>
                <a:gd name="T9" fmla="*/ 135 h 156"/>
                <a:gd name="T10" fmla="*/ 135 w 163"/>
                <a:gd name="T11" fmla="*/ 156 h 156"/>
                <a:gd name="T12" fmla="*/ 120 w 163"/>
                <a:gd name="T13" fmla="*/ 99 h 156"/>
                <a:gd name="T14" fmla="*/ 163 w 163"/>
                <a:gd name="T15" fmla="*/ 64 h 156"/>
                <a:gd name="T16" fmla="*/ 106 w 163"/>
                <a:gd name="T17" fmla="*/ 57 h 156"/>
                <a:gd name="T18" fmla="*/ 85 w 163"/>
                <a:gd name="T19" fmla="*/ 0 h 156"/>
                <a:gd name="T20" fmla="*/ 57 w 163"/>
                <a:gd name="T21" fmla="*/ 5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 h="156">
                  <a:moveTo>
                    <a:pt x="57" y="57"/>
                  </a:moveTo>
                  <a:lnTo>
                    <a:pt x="0" y="64"/>
                  </a:lnTo>
                  <a:lnTo>
                    <a:pt x="42" y="99"/>
                  </a:lnTo>
                  <a:lnTo>
                    <a:pt x="28" y="156"/>
                  </a:lnTo>
                  <a:lnTo>
                    <a:pt x="85" y="135"/>
                  </a:lnTo>
                  <a:lnTo>
                    <a:pt x="135" y="156"/>
                  </a:lnTo>
                  <a:lnTo>
                    <a:pt x="120" y="99"/>
                  </a:lnTo>
                  <a:lnTo>
                    <a:pt x="163" y="64"/>
                  </a:lnTo>
                  <a:lnTo>
                    <a:pt x="106" y="57"/>
                  </a:lnTo>
                  <a:lnTo>
                    <a:pt x="85" y="0"/>
                  </a:lnTo>
                  <a:lnTo>
                    <a:pt x="57" y="5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8" name="Oval 8025"/>
            <p:cNvSpPr>
              <a:spLocks noChangeArrowheads="1"/>
            </p:cNvSpPr>
            <p:nvPr/>
          </p:nvSpPr>
          <p:spPr bwMode="auto">
            <a:xfrm>
              <a:off x="19010313" y="6348413"/>
              <a:ext cx="112712" cy="112713"/>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9" name="Oval 8026"/>
            <p:cNvSpPr>
              <a:spLocks noChangeArrowheads="1"/>
            </p:cNvSpPr>
            <p:nvPr/>
          </p:nvSpPr>
          <p:spPr bwMode="auto">
            <a:xfrm>
              <a:off x="20562888" y="6348413"/>
              <a:ext cx="101600" cy="112713"/>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590" name="กลุ่ม 589"/>
          <p:cNvGrpSpPr/>
          <p:nvPr/>
        </p:nvGrpSpPr>
        <p:grpSpPr>
          <a:xfrm>
            <a:off x="17115169" y="6692900"/>
            <a:ext cx="2757487" cy="2755900"/>
            <a:chOff x="10561638" y="5222875"/>
            <a:chExt cx="2757487" cy="2755900"/>
          </a:xfrm>
        </p:grpSpPr>
        <p:sp>
          <p:nvSpPr>
            <p:cNvPr id="591" name="Freeform 8027"/>
            <p:cNvSpPr>
              <a:spLocks noEditPoints="1"/>
            </p:cNvSpPr>
            <p:nvPr/>
          </p:nvSpPr>
          <p:spPr bwMode="auto">
            <a:xfrm>
              <a:off x="10561638" y="5222875"/>
              <a:ext cx="2757487" cy="2755900"/>
            </a:xfrm>
            <a:custGeom>
              <a:avLst/>
              <a:gdLst>
                <a:gd name="T0" fmla="*/ 122 w 245"/>
                <a:gd name="T1" fmla="*/ 245 h 245"/>
                <a:gd name="T2" fmla="*/ 0 w 245"/>
                <a:gd name="T3" fmla="*/ 123 h 245"/>
                <a:gd name="T4" fmla="*/ 122 w 245"/>
                <a:gd name="T5" fmla="*/ 0 h 245"/>
                <a:gd name="T6" fmla="*/ 245 w 245"/>
                <a:gd name="T7" fmla="*/ 123 h 245"/>
                <a:gd name="T8" fmla="*/ 122 w 245"/>
                <a:gd name="T9" fmla="*/ 245 h 245"/>
                <a:gd name="T10" fmla="*/ 122 w 245"/>
                <a:gd name="T11" fmla="*/ 2 h 245"/>
                <a:gd name="T12" fmla="*/ 2 w 245"/>
                <a:gd name="T13" fmla="*/ 123 h 245"/>
                <a:gd name="T14" fmla="*/ 122 w 245"/>
                <a:gd name="T15" fmla="*/ 243 h 245"/>
                <a:gd name="T16" fmla="*/ 243 w 245"/>
                <a:gd name="T17" fmla="*/ 123 h 245"/>
                <a:gd name="T18" fmla="*/ 122 w 245"/>
                <a:gd name="T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245">
                  <a:moveTo>
                    <a:pt x="122" y="245"/>
                  </a:moveTo>
                  <a:cubicBezTo>
                    <a:pt x="55" y="245"/>
                    <a:pt x="0" y="190"/>
                    <a:pt x="0" y="123"/>
                  </a:cubicBezTo>
                  <a:cubicBezTo>
                    <a:pt x="0" y="55"/>
                    <a:pt x="55" y="0"/>
                    <a:pt x="122" y="0"/>
                  </a:cubicBezTo>
                  <a:cubicBezTo>
                    <a:pt x="190" y="0"/>
                    <a:pt x="245" y="55"/>
                    <a:pt x="245" y="123"/>
                  </a:cubicBezTo>
                  <a:cubicBezTo>
                    <a:pt x="245" y="190"/>
                    <a:pt x="190" y="245"/>
                    <a:pt x="122" y="245"/>
                  </a:cubicBezTo>
                  <a:close/>
                  <a:moveTo>
                    <a:pt x="122" y="2"/>
                  </a:moveTo>
                  <a:cubicBezTo>
                    <a:pt x="56" y="2"/>
                    <a:pt x="2" y="56"/>
                    <a:pt x="2" y="123"/>
                  </a:cubicBezTo>
                  <a:cubicBezTo>
                    <a:pt x="2" y="189"/>
                    <a:pt x="56" y="243"/>
                    <a:pt x="122" y="243"/>
                  </a:cubicBezTo>
                  <a:cubicBezTo>
                    <a:pt x="189" y="243"/>
                    <a:pt x="243" y="189"/>
                    <a:pt x="243" y="123"/>
                  </a:cubicBezTo>
                  <a:cubicBezTo>
                    <a:pt x="243" y="56"/>
                    <a:pt x="189" y="2"/>
                    <a:pt x="12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2" name="Freeform 8028"/>
            <p:cNvSpPr>
              <a:spLocks noEditPoints="1"/>
            </p:cNvSpPr>
            <p:nvPr/>
          </p:nvSpPr>
          <p:spPr bwMode="auto">
            <a:xfrm>
              <a:off x="10561638" y="5222875"/>
              <a:ext cx="2757487" cy="2755900"/>
            </a:xfrm>
            <a:custGeom>
              <a:avLst/>
              <a:gdLst>
                <a:gd name="T0" fmla="*/ 122 w 245"/>
                <a:gd name="T1" fmla="*/ 245 h 245"/>
                <a:gd name="T2" fmla="*/ 0 w 245"/>
                <a:gd name="T3" fmla="*/ 123 h 245"/>
                <a:gd name="T4" fmla="*/ 122 w 245"/>
                <a:gd name="T5" fmla="*/ 0 h 245"/>
                <a:gd name="T6" fmla="*/ 245 w 245"/>
                <a:gd name="T7" fmla="*/ 123 h 245"/>
                <a:gd name="T8" fmla="*/ 122 w 245"/>
                <a:gd name="T9" fmla="*/ 245 h 245"/>
                <a:gd name="T10" fmla="*/ 122 w 245"/>
                <a:gd name="T11" fmla="*/ 2 h 245"/>
                <a:gd name="T12" fmla="*/ 2 w 245"/>
                <a:gd name="T13" fmla="*/ 123 h 245"/>
                <a:gd name="T14" fmla="*/ 122 w 245"/>
                <a:gd name="T15" fmla="*/ 243 h 245"/>
                <a:gd name="T16" fmla="*/ 243 w 245"/>
                <a:gd name="T17" fmla="*/ 123 h 245"/>
                <a:gd name="T18" fmla="*/ 122 w 245"/>
                <a:gd name="T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245">
                  <a:moveTo>
                    <a:pt x="122" y="245"/>
                  </a:moveTo>
                  <a:cubicBezTo>
                    <a:pt x="55" y="245"/>
                    <a:pt x="0" y="190"/>
                    <a:pt x="0" y="123"/>
                  </a:cubicBezTo>
                  <a:cubicBezTo>
                    <a:pt x="0" y="55"/>
                    <a:pt x="55" y="0"/>
                    <a:pt x="122" y="0"/>
                  </a:cubicBezTo>
                  <a:cubicBezTo>
                    <a:pt x="190" y="0"/>
                    <a:pt x="245" y="55"/>
                    <a:pt x="245" y="123"/>
                  </a:cubicBezTo>
                  <a:cubicBezTo>
                    <a:pt x="245" y="190"/>
                    <a:pt x="190" y="245"/>
                    <a:pt x="122" y="245"/>
                  </a:cubicBezTo>
                  <a:close/>
                  <a:moveTo>
                    <a:pt x="122" y="2"/>
                  </a:moveTo>
                  <a:cubicBezTo>
                    <a:pt x="56" y="2"/>
                    <a:pt x="2" y="56"/>
                    <a:pt x="2" y="123"/>
                  </a:cubicBezTo>
                  <a:cubicBezTo>
                    <a:pt x="2" y="189"/>
                    <a:pt x="56" y="243"/>
                    <a:pt x="122" y="243"/>
                  </a:cubicBezTo>
                  <a:cubicBezTo>
                    <a:pt x="189" y="243"/>
                    <a:pt x="243" y="189"/>
                    <a:pt x="243" y="123"/>
                  </a:cubicBezTo>
                  <a:cubicBezTo>
                    <a:pt x="243" y="56"/>
                    <a:pt x="189" y="2"/>
                    <a:pt x="122"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3" name="Freeform 8029"/>
            <p:cNvSpPr>
              <a:spLocks noEditPoints="1"/>
            </p:cNvSpPr>
            <p:nvPr/>
          </p:nvSpPr>
          <p:spPr bwMode="auto">
            <a:xfrm>
              <a:off x="10607675" y="5280025"/>
              <a:ext cx="2665412" cy="2654300"/>
            </a:xfrm>
            <a:custGeom>
              <a:avLst/>
              <a:gdLst>
                <a:gd name="T0" fmla="*/ 118 w 237"/>
                <a:gd name="T1" fmla="*/ 236 h 236"/>
                <a:gd name="T2" fmla="*/ 0 w 237"/>
                <a:gd name="T3" fmla="*/ 118 h 236"/>
                <a:gd name="T4" fmla="*/ 118 w 237"/>
                <a:gd name="T5" fmla="*/ 0 h 236"/>
                <a:gd name="T6" fmla="*/ 237 w 237"/>
                <a:gd name="T7" fmla="*/ 118 h 236"/>
                <a:gd name="T8" fmla="*/ 118 w 237"/>
                <a:gd name="T9" fmla="*/ 236 h 236"/>
                <a:gd name="T10" fmla="*/ 118 w 237"/>
                <a:gd name="T11" fmla="*/ 2 h 236"/>
                <a:gd name="T12" fmla="*/ 3 w 237"/>
                <a:gd name="T13" fmla="*/ 118 h 236"/>
                <a:gd name="T14" fmla="*/ 118 w 237"/>
                <a:gd name="T15" fmla="*/ 233 h 236"/>
                <a:gd name="T16" fmla="*/ 234 w 237"/>
                <a:gd name="T17" fmla="*/ 118 h 236"/>
                <a:gd name="T18" fmla="*/ 118 w 237"/>
                <a:gd name="T19" fmla="*/ 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7" h="236">
                  <a:moveTo>
                    <a:pt x="118" y="236"/>
                  </a:moveTo>
                  <a:cubicBezTo>
                    <a:pt x="53" y="236"/>
                    <a:pt x="0" y="183"/>
                    <a:pt x="0" y="118"/>
                  </a:cubicBezTo>
                  <a:cubicBezTo>
                    <a:pt x="0" y="53"/>
                    <a:pt x="53" y="0"/>
                    <a:pt x="118" y="0"/>
                  </a:cubicBezTo>
                  <a:cubicBezTo>
                    <a:pt x="184" y="0"/>
                    <a:pt x="237" y="53"/>
                    <a:pt x="237" y="118"/>
                  </a:cubicBezTo>
                  <a:cubicBezTo>
                    <a:pt x="237" y="183"/>
                    <a:pt x="184" y="236"/>
                    <a:pt x="118" y="236"/>
                  </a:cubicBezTo>
                  <a:close/>
                  <a:moveTo>
                    <a:pt x="118" y="2"/>
                  </a:moveTo>
                  <a:cubicBezTo>
                    <a:pt x="55" y="2"/>
                    <a:pt x="3" y="54"/>
                    <a:pt x="3" y="118"/>
                  </a:cubicBezTo>
                  <a:cubicBezTo>
                    <a:pt x="3" y="181"/>
                    <a:pt x="55" y="233"/>
                    <a:pt x="118" y="233"/>
                  </a:cubicBezTo>
                  <a:cubicBezTo>
                    <a:pt x="182" y="233"/>
                    <a:pt x="234" y="181"/>
                    <a:pt x="234" y="118"/>
                  </a:cubicBezTo>
                  <a:cubicBezTo>
                    <a:pt x="234" y="54"/>
                    <a:pt x="182" y="2"/>
                    <a:pt x="118"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4" name="Freeform 8030"/>
            <p:cNvSpPr>
              <a:spLocks noEditPoints="1"/>
            </p:cNvSpPr>
            <p:nvPr/>
          </p:nvSpPr>
          <p:spPr bwMode="auto">
            <a:xfrm>
              <a:off x="10899775" y="5561013"/>
              <a:ext cx="2081212" cy="2081213"/>
            </a:xfrm>
            <a:custGeom>
              <a:avLst/>
              <a:gdLst>
                <a:gd name="T0" fmla="*/ 92 w 185"/>
                <a:gd name="T1" fmla="*/ 185 h 185"/>
                <a:gd name="T2" fmla="*/ 0 w 185"/>
                <a:gd name="T3" fmla="*/ 93 h 185"/>
                <a:gd name="T4" fmla="*/ 92 w 185"/>
                <a:gd name="T5" fmla="*/ 0 h 185"/>
                <a:gd name="T6" fmla="*/ 185 w 185"/>
                <a:gd name="T7" fmla="*/ 93 h 185"/>
                <a:gd name="T8" fmla="*/ 92 w 185"/>
                <a:gd name="T9" fmla="*/ 185 h 185"/>
                <a:gd name="T10" fmla="*/ 92 w 185"/>
                <a:gd name="T11" fmla="*/ 6 h 185"/>
                <a:gd name="T12" fmla="*/ 6 w 185"/>
                <a:gd name="T13" fmla="*/ 93 h 185"/>
                <a:gd name="T14" fmla="*/ 92 w 185"/>
                <a:gd name="T15" fmla="*/ 179 h 185"/>
                <a:gd name="T16" fmla="*/ 179 w 185"/>
                <a:gd name="T17" fmla="*/ 93 h 185"/>
                <a:gd name="T18" fmla="*/ 92 w 185"/>
                <a:gd name="T19" fmla="*/ 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85">
                  <a:moveTo>
                    <a:pt x="92" y="185"/>
                  </a:moveTo>
                  <a:cubicBezTo>
                    <a:pt x="41" y="185"/>
                    <a:pt x="0" y="144"/>
                    <a:pt x="0" y="93"/>
                  </a:cubicBezTo>
                  <a:cubicBezTo>
                    <a:pt x="0" y="42"/>
                    <a:pt x="41" y="0"/>
                    <a:pt x="92" y="0"/>
                  </a:cubicBezTo>
                  <a:cubicBezTo>
                    <a:pt x="144" y="0"/>
                    <a:pt x="185" y="42"/>
                    <a:pt x="185" y="93"/>
                  </a:cubicBezTo>
                  <a:cubicBezTo>
                    <a:pt x="185" y="144"/>
                    <a:pt x="144" y="185"/>
                    <a:pt x="92" y="185"/>
                  </a:cubicBezTo>
                  <a:close/>
                  <a:moveTo>
                    <a:pt x="92" y="6"/>
                  </a:moveTo>
                  <a:cubicBezTo>
                    <a:pt x="45" y="6"/>
                    <a:pt x="6" y="45"/>
                    <a:pt x="6" y="93"/>
                  </a:cubicBezTo>
                  <a:cubicBezTo>
                    <a:pt x="6" y="140"/>
                    <a:pt x="45" y="179"/>
                    <a:pt x="92" y="179"/>
                  </a:cubicBezTo>
                  <a:cubicBezTo>
                    <a:pt x="140" y="179"/>
                    <a:pt x="179" y="140"/>
                    <a:pt x="179" y="93"/>
                  </a:cubicBezTo>
                  <a:cubicBezTo>
                    <a:pt x="179" y="45"/>
                    <a:pt x="140" y="6"/>
                    <a:pt x="92"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5" name="Freeform 8031"/>
            <p:cNvSpPr>
              <a:spLocks/>
            </p:cNvSpPr>
            <p:nvPr/>
          </p:nvSpPr>
          <p:spPr bwMode="auto">
            <a:xfrm>
              <a:off x="11923713" y="5280025"/>
              <a:ext cx="33337" cy="325438"/>
            </a:xfrm>
            <a:custGeom>
              <a:avLst/>
              <a:gdLst>
                <a:gd name="T0" fmla="*/ 1 w 3"/>
                <a:gd name="T1" fmla="*/ 29 h 29"/>
                <a:gd name="T2" fmla="*/ 0 w 3"/>
                <a:gd name="T3" fmla="*/ 28 h 29"/>
                <a:gd name="T4" fmla="*/ 0 w 3"/>
                <a:gd name="T5" fmla="*/ 1 h 29"/>
                <a:gd name="T6" fmla="*/ 1 w 3"/>
                <a:gd name="T7" fmla="*/ 0 h 29"/>
                <a:gd name="T8" fmla="*/ 3 w 3"/>
                <a:gd name="T9" fmla="*/ 1 h 29"/>
                <a:gd name="T10" fmla="*/ 3 w 3"/>
                <a:gd name="T11" fmla="*/ 28 h 29"/>
                <a:gd name="T12" fmla="*/ 1 w 3"/>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3" h="29">
                  <a:moveTo>
                    <a:pt x="1" y="29"/>
                  </a:moveTo>
                  <a:cubicBezTo>
                    <a:pt x="1" y="29"/>
                    <a:pt x="0" y="29"/>
                    <a:pt x="0" y="28"/>
                  </a:cubicBezTo>
                  <a:cubicBezTo>
                    <a:pt x="0" y="1"/>
                    <a:pt x="0" y="1"/>
                    <a:pt x="0" y="1"/>
                  </a:cubicBezTo>
                  <a:cubicBezTo>
                    <a:pt x="0" y="0"/>
                    <a:pt x="1" y="0"/>
                    <a:pt x="1" y="0"/>
                  </a:cubicBezTo>
                  <a:cubicBezTo>
                    <a:pt x="2" y="0"/>
                    <a:pt x="3" y="0"/>
                    <a:pt x="3" y="1"/>
                  </a:cubicBezTo>
                  <a:cubicBezTo>
                    <a:pt x="3" y="28"/>
                    <a:pt x="3" y="28"/>
                    <a:pt x="3" y="28"/>
                  </a:cubicBezTo>
                  <a:cubicBezTo>
                    <a:pt x="3"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6" name="Freeform 8032"/>
            <p:cNvSpPr>
              <a:spLocks/>
            </p:cNvSpPr>
            <p:nvPr/>
          </p:nvSpPr>
          <p:spPr bwMode="auto">
            <a:xfrm>
              <a:off x="11833225" y="5280025"/>
              <a:ext cx="57150" cy="336550"/>
            </a:xfrm>
            <a:custGeom>
              <a:avLst/>
              <a:gdLst>
                <a:gd name="T0" fmla="*/ 3 w 5"/>
                <a:gd name="T1" fmla="*/ 30 h 30"/>
                <a:gd name="T2" fmla="*/ 2 w 5"/>
                <a:gd name="T3" fmla="*/ 28 h 30"/>
                <a:gd name="T4" fmla="*/ 0 w 5"/>
                <a:gd name="T5" fmla="*/ 1 h 30"/>
                <a:gd name="T6" fmla="*/ 1 w 5"/>
                <a:gd name="T7" fmla="*/ 0 h 30"/>
                <a:gd name="T8" fmla="*/ 3 w 5"/>
                <a:gd name="T9" fmla="*/ 1 h 30"/>
                <a:gd name="T10" fmla="*/ 4 w 5"/>
                <a:gd name="T11" fmla="*/ 28 h 30"/>
                <a:gd name="T12" fmla="*/ 3 w 5"/>
                <a:gd name="T13" fmla="*/ 30 h 30"/>
                <a:gd name="T14" fmla="*/ 3 w 5"/>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0">
                  <a:moveTo>
                    <a:pt x="3" y="30"/>
                  </a:moveTo>
                  <a:cubicBezTo>
                    <a:pt x="3" y="30"/>
                    <a:pt x="2" y="29"/>
                    <a:pt x="2" y="28"/>
                  </a:cubicBezTo>
                  <a:cubicBezTo>
                    <a:pt x="0" y="1"/>
                    <a:pt x="0" y="1"/>
                    <a:pt x="0" y="1"/>
                  </a:cubicBezTo>
                  <a:cubicBezTo>
                    <a:pt x="0" y="0"/>
                    <a:pt x="1" y="0"/>
                    <a:pt x="1" y="0"/>
                  </a:cubicBezTo>
                  <a:cubicBezTo>
                    <a:pt x="2" y="0"/>
                    <a:pt x="3" y="0"/>
                    <a:pt x="3" y="1"/>
                  </a:cubicBezTo>
                  <a:cubicBezTo>
                    <a:pt x="4" y="28"/>
                    <a:pt x="4" y="28"/>
                    <a:pt x="4" y="28"/>
                  </a:cubicBezTo>
                  <a:cubicBezTo>
                    <a:pt x="5" y="29"/>
                    <a:pt x="4" y="30"/>
                    <a:pt x="3" y="30"/>
                  </a:cubicBezTo>
                  <a:cubicBezTo>
                    <a:pt x="3" y="30"/>
                    <a:pt x="3" y="30"/>
                    <a:pt x="3"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7" name="Freeform 8033"/>
            <p:cNvSpPr>
              <a:spLocks/>
            </p:cNvSpPr>
            <p:nvPr/>
          </p:nvSpPr>
          <p:spPr bwMode="auto">
            <a:xfrm>
              <a:off x="11742738" y="5291138"/>
              <a:ext cx="68262" cy="325438"/>
            </a:xfrm>
            <a:custGeom>
              <a:avLst/>
              <a:gdLst>
                <a:gd name="T0" fmla="*/ 5 w 6"/>
                <a:gd name="T1" fmla="*/ 29 h 29"/>
                <a:gd name="T2" fmla="*/ 4 w 6"/>
                <a:gd name="T3" fmla="*/ 28 h 29"/>
                <a:gd name="T4" fmla="*/ 0 w 6"/>
                <a:gd name="T5" fmla="*/ 1 h 29"/>
                <a:gd name="T6" fmla="*/ 1 w 6"/>
                <a:gd name="T7" fmla="*/ 0 h 29"/>
                <a:gd name="T8" fmla="*/ 2 w 6"/>
                <a:gd name="T9" fmla="*/ 1 h 29"/>
                <a:gd name="T10" fmla="*/ 6 w 6"/>
                <a:gd name="T11" fmla="*/ 28 h 29"/>
                <a:gd name="T12" fmla="*/ 5 w 6"/>
                <a:gd name="T13" fmla="*/ 29 h 29"/>
                <a:gd name="T14" fmla="*/ 5 w 6"/>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9">
                  <a:moveTo>
                    <a:pt x="5" y="29"/>
                  </a:moveTo>
                  <a:cubicBezTo>
                    <a:pt x="4" y="29"/>
                    <a:pt x="4" y="29"/>
                    <a:pt x="4" y="28"/>
                  </a:cubicBezTo>
                  <a:cubicBezTo>
                    <a:pt x="0" y="1"/>
                    <a:pt x="0" y="1"/>
                    <a:pt x="0" y="1"/>
                  </a:cubicBezTo>
                  <a:cubicBezTo>
                    <a:pt x="0" y="0"/>
                    <a:pt x="0" y="0"/>
                    <a:pt x="1" y="0"/>
                  </a:cubicBezTo>
                  <a:cubicBezTo>
                    <a:pt x="2" y="0"/>
                    <a:pt x="2" y="0"/>
                    <a:pt x="2" y="1"/>
                  </a:cubicBezTo>
                  <a:cubicBezTo>
                    <a:pt x="6" y="28"/>
                    <a:pt x="6" y="28"/>
                    <a:pt x="6" y="28"/>
                  </a:cubicBezTo>
                  <a:cubicBezTo>
                    <a:pt x="6" y="29"/>
                    <a:pt x="6" y="29"/>
                    <a:pt x="5" y="29"/>
                  </a:cubicBezTo>
                  <a:cubicBezTo>
                    <a:pt x="5" y="29"/>
                    <a:pt x="5" y="29"/>
                    <a:pt x="5"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8" name="Freeform 8034"/>
            <p:cNvSpPr>
              <a:spLocks/>
            </p:cNvSpPr>
            <p:nvPr/>
          </p:nvSpPr>
          <p:spPr bwMode="auto">
            <a:xfrm>
              <a:off x="11653838" y="5302250"/>
              <a:ext cx="88900" cy="325438"/>
            </a:xfrm>
            <a:custGeom>
              <a:avLst/>
              <a:gdLst>
                <a:gd name="T0" fmla="*/ 7 w 8"/>
                <a:gd name="T1" fmla="*/ 29 h 29"/>
                <a:gd name="T2" fmla="*/ 6 w 8"/>
                <a:gd name="T3" fmla="*/ 28 h 29"/>
                <a:gd name="T4" fmla="*/ 0 w 8"/>
                <a:gd name="T5" fmla="*/ 2 h 29"/>
                <a:gd name="T6" fmla="*/ 1 w 8"/>
                <a:gd name="T7" fmla="*/ 0 h 29"/>
                <a:gd name="T8" fmla="*/ 2 w 8"/>
                <a:gd name="T9" fmla="*/ 1 h 29"/>
                <a:gd name="T10" fmla="*/ 8 w 8"/>
                <a:gd name="T11" fmla="*/ 28 h 29"/>
                <a:gd name="T12" fmla="*/ 7 w 8"/>
                <a:gd name="T13" fmla="*/ 29 h 29"/>
                <a:gd name="T14" fmla="*/ 7 w 8"/>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7" y="29"/>
                  </a:moveTo>
                  <a:cubicBezTo>
                    <a:pt x="6" y="29"/>
                    <a:pt x="6" y="29"/>
                    <a:pt x="6" y="28"/>
                  </a:cubicBezTo>
                  <a:cubicBezTo>
                    <a:pt x="0" y="2"/>
                    <a:pt x="0" y="2"/>
                    <a:pt x="0" y="2"/>
                  </a:cubicBezTo>
                  <a:cubicBezTo>
                    <a:pt x="0" y="1"/>
                    <a:pt x="0" y="0"/>
                    <a:pt x="1" y="0"/>
                  </a:cubicBezTo>
                  <a:cubicBezTo>
                    <a:pt x="2" y="0"/>
                    <a:pt x="2" y="0"/>
                    <a:pt x="2" y="1"/>
                  </a:cubicBezTo>
                  <a:cubicBezTo>
                    <a:pt x="8" y="28"/>
                    <a:pt x="8" y="28"/>
                    <a:pt x="8" y="28"/>
                  </a:cubicBezTo>
                  <a:cubicBezTo>
                    <a:pt x="8" y="29"/>
                    <a:pt x="8" y="29"/>
                    <a:pt x="7" y="29"/>
                  </a:cubicBezTo>
                  <a:cubicBezTo>
                    <a:pt x="7" y="29"/>
                    <a:pt x="7" y="29"/>
                    <a:pt x="7"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9" name="Freeform 8035"/>
            <p:cNvSpPr>
              <a:spLocks/>
            </p:cNvSpPr>
            <p:nvPr/>
          </p:nvSpPr>
          <p:spPr bwMode="auto">
            <a:xfrm>
              <a:off x="11563350" y="5324475"/>
              <a:ext cx="112712" cy="325438"/>
            </a:xfrm>
            <a:custGeom>
              <a:avLst/>
              <a:gdLst>
                <a:gd name="T0" fmla="*/ 9 w 10"/>
                <a:gd name="T1" fmla="*/ 29 h 29"/>
                <a:gd name="T2" fmla="*/ 8 w 10"/>
                <a:gd name="T3" fmla="*/ 28 h 29"/>
                <a:gd name="T4" fmla="*/ 0 w 10"/>
                <a:gd name="T5" fmla="*/ 2 h 29"/>
                <a:gd name="T6" fmla="*/ 1 w 10"/>
                <a:gd name="T7" fmla="*/ 0 h 29"/>
                <a:gd name="T8" fmla="*/ 2 w 10"/>
                <a:gd name="T9" fmla="*/ 1 h 29"/>
                <a:gd name="T10" fmla="*/ 10 w 10"/>
                <a:gd name="T11" fmla="*/ 27 h 29"/>
                <a:gd name="T12" fmla="*/ 9 w 10"/>
                <a:gd name="T13" fmla="*/ 29 h 29"/>
                <a:gd name="T14" fmla="*/ 9 w 1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9">
                  <a:moveTo>
                    <a:pt x="9" y="29"/>
                  </a:moveTo>
                  <a:cubicBezTo>
                    <a:pt x="8" y="29"/>
                    <a:pt x="8" y="28"/>
                    <a:pt x="8" y="28"/>
                  </a:cubicBezTo>
                  <a:cubicBezTo>
                    <a:pt x="0" y="2"/>
                    <a:pt x="0" y="2"/>
                    <a:pt x="0" y="2"/>
                  </a:cubicBezTo>
                  <a:cubicBezTo>
                    <a:pt x="0" y="1"/>
                    <a:pt x="0" y="0"/>
                    <a:pt x="1" y="0"/>
                  </a:cubicBezTo>
                  <a:cubicBezTo>
                    <a:pt x="2" y="0"/>
                    <a:pt x="2" y="0"/>
                    <a:pt x="2" y="1"/>
                  </a:cubicBezTo>
                  <a:cubicBezTo>
                    <a:pt x="10" y="27"/>
                    <a:pt x="10" y="27"/>
                    <a:pt x="10" y="27"/>
                  </a:cubicBezTo>
                  <a:cubicBezTo>
                    <a:pt x="10" y="28"/>
                    <a:pt x="10" y="29"/>
                    <a:pt x="9" y="29"/>
                  </a:cubicBezTo>
                  <a:cubicBezTo>
                    <a:pt x="9" y="29"/>
                    <a:pt x="9" y="29"/>
                    <a:pt x="9"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0" name="Freeform 8036"/>
            <p:cNvSpPr>
              <a:spLocks/>
            </p:cNvSpPr>
            <p:nvPr/>
          </p:nvSpPr>
          <p:spPr bwMode="auto">
            <a:xfrm>
              <a:off x="11472863" y="5346700"/>
              <a:ext cx="134937" cy="327025"/>
            </a:xfrm>
            <a:custGeom>
              <a:avLst/>
              <a:gdLst>
                <a:gd name="T0" fmla="*/ 11 w 12"/>
                <a:gd name="T1" fmla="*/ 29 h 29"/>
                <a:gd name="T2" fmla="*/ 10 w 12"/>
                <a:gd name="T3" fmla="*/ 28 h 29"/>
                <a:gd name="T4" fmla="*/ 0 w 12"/>
                <a:gd name="T5" fmla="*/ 2 h 29"/>
                <a:gd name="T6" fmla="*/ 1 w 12"/>
                <a:gd name="T7" fmla="*/ 1 h 29"/>
                <a:gd name="T8" fmla="*/ 3 w 12"/>
                <a:gd name="T9" fmla="*/ 1 h 29"/>
                <a:gd name="T10" fmla="*/ 12 w 12"/>
                <a:gd name="T11" fmla="*/ 27 h 29"/>
                <a:gd name="T12" fmla="*/ 11 w 12"/>
                <a:gd name="T13" fmla="*/ 29 h 29"/>
                <a:gd name="T14" fmla="*/ 11 w 1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9">
                  <a:moveTo>
                    <a:pt x="11" y="29"/>
                  </a:moveTo>
                  <a:cubicBezTo>
                    <a:pt x="10" y="29"/>
                    <a:pt x="10" y="28"/>
                    <a:pt x="10" y="28"/>
                  </a:cubicBezTo>
                  <a:cubicBezTo>
                    <a:pt x="0" y="2"/>
                    <a:pt x="0" y="2"/>
                    <a:pt x="0" y="2"/>
                  </a:cubicBezTo>
                  <a:cubicBezTo>
                    <a:pt x="0" y="2"/>
                    <a:pt x="0" y="1"/>
                    <a:pt x="1" y="1"/>
                  </a:cubicBezTo>
                  <a:cubicBezTo>
                    <a:pt x="2" y="0"/>
                    <a:pt x="2" y="1"/>
                    <a:pt x="3" y="1"/>
                  </a:cubicBezTo>
                  <a:cubicBezTo>
                    <a:pt x="12" y="27"/>
                    <a:pt x="12" y="27"/>
                    <a:pt x="12" y="27"/>
                  </a:cubicBezTo>
                  <a:cubicBezTo>
                    <a:pt x="12" y="28"/>
                    <a:pt x="12" y="28"/>
                    <a:pt x="11" y="29"/>
                  </a:cubicBezTo>
                  <a:cubicBezTo>
                    <a:pt x="11" y="29"/>
                    <a:pt x="11" y="29"/>
                    <a:pt x="1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1" name="Freeform 8037"/>
            <p:cNvSpPr>
              <a:spLocks/>
            </p:cNvSpPr>
            <p:nvPr/>
          </p:nvSpPr>
          <p:spPr bwMode="auto">
            <a:xfrm>
              <a:off x="11395075" y="5380038"/>
              <a:ext cx="146050" cy="315913"/>
            </a:xfrm>
            <a:custGeom>
              <a:avLst/>
              <a:gdLst>
                <a:gd name="T0" fmla="*/ 12 w 13"/>
                <a:gd name="T1" fmla="*/ 28 h 28"/>
                <a:gd name="T2" fmla="*/ 11 w 13"/>
                <a:gd name="T3" fmla="*/ 27 h 28"/>
                <a:gd name="T4" fmla="*/ 0 w 13"/>
                <a:gd name="T5" fmla="*/ 2 h 28"/>
                <a:gd name="T6" fmla="*/ 0 w 13"/>
                <a:gd name="T7" fmla="*/ 1 h 28"/>
                <a:gd name="T8" fmla="*/ 2 w 13"/>
                <a:gd name="T9" fmla="*/ 1 h 28"/>
                <a:gd name="T10" fmla="*/ 13 w 13"/>
                <a:gd name="T11" fmla="*/ 26 h 28"/>
                <a:gd name="T12" fmla="*/ 13 w 13"/>
                <a:gd name="T13" fmla="*/ 28 h 28"/>
                <a:gd name="T14" fmla="*/ 12 w 1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8">
                  <a:moveTo>
                    <a:pt x="12" y="28"/>
                  </a:moveTo>
                  <a:cubicBezTo>
                    <a:pt x="12" y="28"/>
                    <a:pt x="11" y="28"/>
                    <a:pt x="11" y="27"/>
                  </a:cubicBezTo>
                  <a:cubicBezTo>
                    <a:pt x="0" y="2"/>
                    <a:pt x="0" y="2"/>
                    <a:pt x="0" y="2"/>
                  </a:cubicBezTo>
                  <a:cubicBezTo>
                    <a:pt x="0" y="2"/>
                    <a:pt x="0" y="1"/>
                    <a:pt x="0" y="1"/>
                  </a:cubicBezTo>
                  <a:cubicBezTo>
                    <a:pt x="1" y="0"/>
                    <a:pt x="2" y="1"/>
                    <a:pt x="2" y="1"/>
                  </a:cubicBezTo>
                  <a:cubicBezTo>
                    <a:pt x="13" y="26"/>
                    <a:pt x="13" y="26"/>
                    <a:pt x="13" y="26"/>
                  </a:cubicBezTo>
                  <a:cubicBezTo>
                    <a:pt x="13" y="27"/>
                    <a:pt x="13" y="28"/>
                    <a:pt x="13" y="28"/>
                  </a:cubicBezTo>
                  <a:cubicBezTo>
                    <a:pt x="12" y="28"/>
                    <a:pt x="12" y="28"/>
                    <a:pt x="12"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2" name="Freeform 8038"/>
            <p:cNvSpPr>
              <a:spLocks/>
            </p:cNvSpPr>
            <p:nvPr/>
          </p:nvSpPr>
          <p:spPr bwMode="auto">
            <a:xfrm>
              <a:off x="11304588" y="5426075"/>
              <a:ext cx="179387" cy="303213"/>
            </a:xfrm>
            <a:custGeom>
              <a:avLst/>
              <a:gdLst>
                <a:gd name="T0" fmla="*/ 14 w 16"/>
                <a:gd name="T1" fmla="*/ 27 h 27"/>
                <a:gd name="T2" fmla="*/ 13 w 16"/>
                <a:gd name="T3" fmla="*/ 26 h 27"/>
                <a:gd name="T4" fmla="*/ 1 w 16"/>
                <a:gd name="T5" fmla="*/ 2 h 27"/>
                <a:gd name="T6" fmla="*/ 1 w 16"/>
                <a:gd name="T7" fmla="*/ 0 h 27"/>
                <a:gd name="T8" fmla="*/ 3 w 16"/>
                <a:gd name="T9" fmla="*/ 1 h 27"/>
                <a:gd name="T10" fmla="*/ 16 w 16"/>
                <a:gd name="T11" fmla="*/ 25 h 27"/>
                <a:gd name="T12" fmla="*/ 15 w 16"/>
                <a:gd name="T13" fmla="*/ 27 h 27"/>
                <a:gd name="T14" fmla="*/ 14 w 16"/>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7">
                  <a:moveTo>
                    <a:pt x="14" y="27"/>
                  </a:moveTo>
                  <a:cubicBezTo>
                    <a:pt x="14" y="27"/>
                    <a:pt x="14" y="27"/>
                    <a:pt x="13" y="26"/>
                  </a:cubicBezTo>
                  <a:cubicBezTo>
                    <a:pt x="1" y="2"/>
                    <a:pt x="1" y="2"/>
                    <a:pt x="1" y="2"/>
                  </a:cubicBezTo>
                  <a:cubicBezTo>
                    <a:pt x="0" y="1"/>
                    <a:pt x="0" y="1"/>
                    <a:pt x="1" y="0"/>
                  </a:cubicBezTo>
                  <a:cubicBezTo>
                    <a:pt x="2" y="0"/>
                    <a:pt x="2" y="0"/>
                    <a:pt x="3" y="1"/>
                  </a:cubicBezTo>
                  <a:cubicBezTo>
                    <a:pt x="16" y="25"/>
                    <a:pt x="16" y="25"/>
                    <a:pt x="16" y="25"/>
                  </a:cubicBezTo>
                  <a:cubicBezTo>
                    <a:pt x="16" y="26"/>
                    <a:pt x="16" y="26"/>
                    <a:pt x="15" y="27"/>
                  </a:cubicBezTo>
                  <a:cubicBezTo>
                    <a:pt x="15" y="27"/>
                    <a:pt x="15" y="27"/>
                    <a:pt x="14"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3" name="Freeform 8039"/>
            <p:cNvSpPr>
              <a:spLocks/>
            </p:cNvSpPr>
            <p:nvPr/>
          </p:nvSpPr>
          <p:spPr bwMode="auto">
            <a:xfrm>
              <a:off x="11225213" y="5470525"/>
              <a:ext cx="192087" cy="292100"/>
            </a:xfrm>
            <a:custGeom>
              <a:avLst/>
              <a:gdLst>
                <a:gd name="T0" fmla="*/ 16 w 17"/>
                <a:gd name="T1" fmla="*/ 26 h 26"/>
                <a:gd name="T2" fmla="*/ 15 w 17"/>
                <a:gd name="T3" fmla="*/ 25 h 26"/>
                <a:gd name="T4" fmla="*/ 1 w 17"/>
                <a:gd name="T5" fmla="*/ 2 h 26"/>
                <a:gd name="T6" fmla="*/ 1 w 17"/>
                <a:gd name="T7" fmla="*/ 1 h 26"/>
                <a:gd name="T8" fmla="*/ 3 w 17"/>
                <a:gd name="T9" fmla="*/ 1 h 26"/>
                <a:gd name="T10" fmla="*/ 17 w 17"/>
                <a:gd name="T11" fmla="*/ 24 h 26"/>
                <a:gd name="T12" fmla="*/ 17 w 17"/>
                <a:gd name="T13" fmla="*/ 26 h 26"/>
                <a:gd name="T14" fmla="*/ 16 w 1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16" y="26"/>
                  </a:moveTo>
                  <a:cubicBezTo>
                    <a:pt x="16" y="26"/>
                    <a:pt x="15" y="26"/>
                    <a:pt x="15" y="25"/>
                  </a:cubicBezTo>
                  <a:cubicBezTo>
                    <a:pt x="1" y="2"/>
                    <a:pt x="1" y="2"/>
                    <a:pt x="1" y="2"/>
                  </a:cubicBezTo>
                  <a:cubicBezTo>
                    <a:pt x="0" y="2"/>
                    <a:pt x="0" y="1"/>
                    <a:pt x="1" y="1"/>
                  </a:cubicBezTo>
                  <a:cubicBezTo>
                    <a:pt x="2" y="0"/>
                    <a:pt x="2" y="0"/>
                    <a:pt x="3" y="1"/>
                  </a:cubicBezTo>
                  <a:cubicBezTo>
                    <a:pt x="17" y="24"/>
                    <a:pt x="17" y="24"/>
                    <a:pt x="17" y="24"/>
                  </a:cubicBezTo>
                  <a:cubicBezTo>
                    <a:pt x="17" y="25"/>
                    <a:pt x="17" y="25"/>
                    <a:pt x="17" y="26"/>
                  </a:cubicBezTo>
                  <a:cubicBezTo>
                    <a:pt x="17" y="26"/>
                    <a:pt x="16" y="26"/>
                    <a:pt x="16"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4" name="Freeform 8040"/>
            <p:cNvSpPr>
              <a:spLocks/>
            </p:cNvSpPr>
            <p:nvPr/>
          </p:nvSpPr>
          <p:spPr bwMode="auto">
            <a:xfrm>
              <a:off x="11147425" y="5526088"/>
              <a:ext cx="214312" cy="271463"/>
            </a:xfrm>
            <a:custGeom>
              <a:avLst/>
              <a:gdLst>
                <a:gd name="T0" fmla="*/ 18 w 19"/>
                <a:gd name="T1" fmla="*/ 24 h 24"/>
                <a:gd name="T2" fmla="*/ 17 w 19"/>
                <a:gd name="T3" fmla="*/ 24 h 24"/>
                <a:gd name="T4" fmla="*/ 1 w 19"/>
                <a:gd name="T5" fmla="*/ 2 h 24"/>
                <a:gd name="T6" fmla="*/ 1 w 19"/>
                <a:gd name="T7" fmla="*/ 0 h 24"/>
                <a:gd name="T8" fmla="*/ 3 w 19"/>
                <a:gd name="T9" fmla="*/ 0 h 24"/>
                <a:gd name="T10" fmla="*/ 19 w 19"/>
                <a:gd name="T11" fmla="*/ 23 h 24"/>
                <a:gd name="T12" fmla="*/ 19 w 19"/>
                <a:gd name="T13" fmla="*/ 24 h 24"/>
                <a:gd name="T14" fmla="*/ 18 w 19"/>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18" y="24"/>
                  </a:moveTo>
                  <a:cubicBezTo>
                    <a:pt x="18" y="24"/>
                    <a:pt x="17" y="24"/>
                    <a:pt x="17" y="24"/>
                  </a:cubicBezTo>
                  <a:cubicBezTo>
                    <a:pt x="1" y="2"/>
                    <a:pt x="1" y="2"/>
                    <a:pt x="1" y="2"/>
                  </a:cubicBezTo>
                  <a:cubicBezTo>
                    <a:pt x="0" y="1"/>
                    <a:pt x="1" y="1"/>
                    <a:pt x="1" y="0"/>
                  </a:cubicBezTo>
                  <a:cubicBezTo>
                    <a:pt x="2" y="0"/>
                    <a:pt x="2" y="0"/>
                    <a:pt x="3" y="0"/>
                  </a:cubicBezTo>
                  <a:cubicBezTo>
                    <a:pt x="19" y="23"/>
                    <a:pt x="19" y="23"/>
                    <a:pt x="19" y="23"/>
                  </a:cubicBezTo>
                  <a:cubicBezTo>
                    <a:pt x="19" y="23"/>
                    <a:pt x="19" y="24"/>
                    <a:pt x="19" y="24"/>
                  </a:cubicBezTo>
                  <a:cubicBezTo>
                    <a:pt x="18" y="24"/>
                    <a:pt x="18" y="24"/>
                    <a:pt x="18"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5" name="Freeform 8041"/>
            <p:cNvSpPr>
              <a:spLocks/>
            </p:cNvSpPr>
            <p:nvPr/>
          </p:nvSpPr>
          <p:spPr bwMode="auto">
            <a:xfrm>
              <a:off x="11079163" y="5583238"/>
              <a:ext cx="225425" cy="258763"/>
            </a:xfrm>
            <a:custGeom>
              <a:avLst/>
              <a:gdLst>
                <a:gd name="T0" fmla="*/ 19 w 20"/>
                <a:gd name="T1" fmla="*/ 23 h 23"/>
                <a:gd name="T2" fmla="*/ 18 w 20"/>
                <a:gd name="T3" fmla="*/ 23 h 23"/>
                <a:gd name="T4" fmla="*/ 0 w 20"/>
                <a:gd name="T5" fmla="*/ 2 h 23"/>
                <a:gd name="T6" fmla="*/ 1 w 20"/>
                <a:gd name="T7" fmla="*/ 0 h 23"/>
                <a:gd name="T8" fmla="*/ 2 w 20"/>
                <a:gd name="T9" fmla="*/ 0 h 23"/>
                <a:gd name="T10" fmla="*/ 20 w 20"/>
                <a:gd name="T11" fmla="*/ 21 h 23"/>
                <a:gd name="T12" fmla="*/ 20 w 20"/>
                <a:gd name="T13" fmla="*/ 23 h 23"/>
                <a:gd name="T14" fmla="*/ 19 w 20"/>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3">
                  <a:moveTo>
                    <a:pt x="19" y="23"/>
                  </a:moveTo>
                  <a:cubicBezTo>
                    <a:pt x="19" y="23"/>
                    <a:pt x="18" y="23"/>
                    <a:pt x="18" y="23"/>
                  </a:cubicBezTo>
                  <a:cubicBezTo>
                    <a:pt x="0" y="2"/>
                    <a:pt x="0" y="2"/>
                    <a:pt x="0" y="2"/>
                  </a:cubicBezTo>
                  <a:cubicBezTo>
                    <a:pt x="0" y="1"/>
                    <a:pt x="0" y="1"/>
                    <a:pt x="1" y="0"/>
                  </a:cubicBezTo>
                  <a:cubicBezTo>
                    <a:pt x="1" y="0"/>
                    <a:pt x="2" y="0"/>
                    <a:pt x="2" y="0"/>
                  </a:cubicBezTo>
                  <a:cubicBezTo>
                    <a:pt x="20" y="21"/>
                    <a:pt x="20" y="21"/>
                    <a:pt x="20" y="21"/>
                  </a:cubicBezTo>
                  <a:cubicBezTo>
                    <a:pt x="20" y="22"/>
                    <a:pt x="20" y="23"/>
                    <a:pt x="20" y="23"/>
                  </a:cubicBezTo>
                  <a:cubicBezTo>
                    <a:pt x="20" y="23"/>
                    <a:pt x="19" y="23"/>
                    <a:pt x="19" y="2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6" name="Freeform 8042"/>
            <p:cNvSpPr>
              <a:spLocks/>
            </p:cNvSpPr>
            <p:nvPr/>
          </p:nvSpPr>
          <p:spPr bwMode="auto">
            <a:xfrm>
              <a:off x="11012488" y="5638800"/>
              <a:ext cx="247650" cy="247650"/>
            </a:xfrm>
            <a:custGeom>
              <a:avLst/>
              <a:gdLst>
                <a:gd name="T0" fmla="*/ 20 w 22"/>
                <a:gd name="T1" fmla="*/ 22 h 22"/>
                <a:gd name="T2" fmla="*/ 19 w 22"/>
                <a:gd name="T3" fmla="*/ 22 h 22"/>
                <a:gd name="T4" fmla="*/ 0 w 22"/>
                <a:gd name="T5" fmla="*/ 2 h 22"/>
                <a:gd name="T6" fmla="*/ 0 w 22"/>
                <a:gd name="T7" fmla="*/ 1 h 22"/>
                <a:gd name="T8" fmla="*/ 2 w 22"/>
                <a:gd name="T9" fmla="*/ 1 h 22"/>
                <a:gd name="T10" fmla="*/ 21 w 22"/>
                <a:gd name="T11" fmla="*/ 20 h 22"/>
                <a:gd name="T12" fmla="*/ 21 w 22"/>
                <a:gd name="T13" fmla="*/ 22 h 22"/>
                <a:gd name="T14" fmla="*/ 20 w 2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0" y="22"/>
                  </a:moveTo>
                  <a:cubicBezTo>
                    <a:pt x="20" y="22"/>
                    <a:pt x="20" y="22"/>
                    <a:pt x="19" y="22"/>
                  </a:cubicBezTo>
                  <a:cubicBezTo>
                    <a:pt x="0" y="2"/>
                    <a:pt x="0" y="2"/>
                    <a:pt x="0" y="2"/>
                  </a:cubicBezTo>
                  <a:cubicBezTo>
                    <a:pt x="0" y="2"/>
                    <a:pt x="0" y="1"/>
                    <a:pt x="0" y="1"/>
                  </a:cubicBezTo>
                  <a:cubicBezTo>
                    <a:pt x="1" y="0"/>
                    <a:pt x="2" y="0"/>
                    <a:pt x="2" y="1"/>
                  </a:cubicBezTo>
                  <a:cubicBezTo>
                    <a:pt x="21" y="20"/>
                    <a:pt x="21" y="20"/>
                    <a:pt x="21" y="20"/>
                  </a:cubicBezTo>
                  <a:cubicBezTo>
                    <a:pt x="22" y="21"/>
                    <a:pt x="22" y="22"/>
                    <a:pt x="21" y="22"/>
                  </a:cubicBezTo>
                  <a:cubicBezTo>
                    <a:pt x="21" y="22"/>
                    <a:pt x="21" y="22"/>
                    <a:pt x="20"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7" name="Freeform 8043"/>
            <p:cNvSpPr>
              <a:spLocks/>
            </p:cNvSpPr>
            <p:nvPr/>
          </p:nvSpPr>
          <p:spPr bwMode="auto">
            <a:xfrm>
              <a:off x="10944225" y="5707063"/>
              <a:ext cx="258762" cy="236538"/>
            </a:xfrm>
            <a:custGeom>
              <a:avLst/>
              <a:gdLst>
                <a:gd name="T0" fmla="*/ 22 w 23"/>
                <a:gd name="T1" fmla="*/ 21 h 21"/>
                <a:gd name="T2" fmla="*/ 21 w 23"/>
                <a:gd name="T3" fmla="*/ 21 h 21"/>
                <a:gd name="T4" fmla="*/ 1 w 23"/>
                <a:gd name="T5" fmla="*/ 2 h 21"/>
                <a:gd name="T6" fmla="*/ 1 w 23"/>
                <a:gd name="T7" fmla="*/ 1 h 21"/>
                <a:gd name="T8" fmla="*/ 2 w 23"/>
                <a:gd name="T9" fmla="*/ 1 h 21"/>
                <a:gd name="T10" fmla="*/ 23 w 23"/>
                <a:gd name="T11" fmla="*/ 19 h 21"/>
                <a:gd name="T12" fmla="*/ 23 w 23"/>
                <a:gd name="T13" fmla="*/ 21 h 21"/>
                <a:gd name="T14" fmla="*/ 22 w 23"/>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22" y="21"/>
                  </a:moveTo>
                  <a:cubicBezTo>
                    <a:pt x="22" y="21"/>
                    <a:pt x="21" y="21"/>
                    <a:pt x="21" y="21"/>
                  </a:cubicBezTo>
                  <a:cubicBezTo>
                    <a:pt x="1" y="2"/>
                    <a:pt x="1" y="2"/>
                    <a:pt x="1" y="2"/>
                  </a:cubicBezTo>
                  <a:cubicBezTo>
                    <a:pt x="0" y="2"/>
                    <a:pt x="0" y="1"/>
                    <a:pt x="1" y="1"/>
                  </a:cubicBezTo>
                  <a:cubicBezTo>
                    <a:pt x="1" y="0"/>
                    <a:pt x="2" y="0"/>
                    <a:pt x="2" y="1"/>
                  </a:cubicBezTo>
                  <a:cubicBezTo>
                    <a:pt x="23" y="19"/>
                    <a:pt x="23" y="19"/>
                    <a:pt x="23" y="19"/>
                  </a:cubicBezTo>
                  <a:cubicBezTo>
                    <a:pt x="23" y="19"/>
                    <a:pt x="23" y="20"/>
                    <a:pt x="23" y="21"/>
                  </a:cubicBezTo>
                  <a:cubicBezTo>
                    <a:pt x="23" y="21"/>
                    <a:pt x="22" y="21"/>
                    <a:pt x="22" y="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8" name="Freeform 8044"/>
            <p:cNvSpPr>
              <a:spLocks/>
            </p:cNvSpPr>
            <p:nvPr/>
          </p:nvSpPr>
          <p:spPr bwMode="auto">
            <a:xfrm>
              <a:off x="10888663" y="5773738"/>
              <a:ext cx="269875" cy="225425"/>
            </a:xfrm>
            <a:custGeom>
              <a:avLst/>
              <a:gdLst>
                <a:gd name="T0" fmla="*/ 23 w 24"/>
                <a:gd name="T1" fmla="*/ 20 h 20"/>
                <a:gd name="T2" fmla="*/ 22 w 24"/>
                <a:gd name="T3" fmla="*/ 20 h 20"/>
                <a:gd name="T4" fmla="*/ 1 w 24"/>
                <a:gd name="T5" fmla="*/ 3 h 20"/>
                <a:gd name="T6" fmla="*/ 0 w 24"/>
                <a:gd name="T7" fmla="*/ 1 h 20"/>
                <a:gd name="T8" fmla="*/ 2 w 24"/>
                <a:gd name="T9" fmla="*/ 1 h 20"/>
                <a:gd name="T10" fmla="*/ 24 w 24"/>
                <a:gd name="T11" fmla="*/ 18 h 20"/>
                <a:gd name="T12" fmla="*/ 24 w 24"/>
                <a:gd name="T13" fmla="*/ 19 h 20"/>
                <a:gd name="T14" fmla="*/ 23 w 24"/>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3" y="20"/>
                  </a:moveTo>
                  <a:cubicBezTo>
                    <a:pt x="23" y="20"/>
                    <a:pt x="22" y="20"/>
                    <a:pt x="22" y="20"/>
                  </a:cubicBezTo>
                  <a:cubicBezTo>
                    <a:pt x="1" y="3"/>
                    <a:pt x="1" y="3"/>
                    <a:pt x="1" y="3"/>
                  </a:cubicBezTo>
                  <a:cubicBezTo>
                    <a:pt x="0" y="2"/>
                    <a:pt x="0" y="1"/>
                    <a:pt x="0" y="1"/>
                  </a:cubicBezTo>
                  <a:cubicBezTo>
                    <a:pt x="1" y="0"/>
                    <a:pt x="2" y="0"/>
                    <a:pt x="2" y="1"/>
                  </a:cubicBezTo>
                  <a:cubicBezTo>
                    <a:pt x="24" y="18"/>
                    <a:pt x="24" y="18"/>
                    <a:pt x="24" y="18"/>
                  </a:cubicBezTo>
                  <a:cubicBezTo>
                    <a:pt x="24" y="18"/>
                    <a:pt x="24" y="19"/>
                    <a:pt x="24" y="19"/>
                  </a:cubicBezTo>
                  <a:cubicBezTo>
                    <a:pt x="24" y="20"/>
                    <a:pt x="23" y="20"/>
                    <a:pt x="23" y="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9" name="Freeform 8045"/>
            <p:cNvSpPr>
              <a:spLocks/>
            </p:cNvSpPr>
            <p:nvPr/>
          </p:nvSpPr>
          <p:spPr bwMode="auto">
            <a:xfrm>
              <a:off x="10831513" y="5853113"/>
              <a:ext cx="293687" cy="203200"/>
            </a:xfrm>
            <a:custGeom>
              <a:avLst/>
              <a:gdLst>
                <a:gd name="T0" fmla="*/ 24 w 26"/>
                <a:gd name="T1" fmla="*/ 18 h 18"/>
                <a:gd name="T2" fmla="*/ 24 w 26"/>
                <a:gd name="T3" fmla="*/ 18 h 18"/>
                <a:gd name="T4" fmla="*/ 1 w 26"/>
                <a:gd name="T5" fmla="*/ 2 h 18"/>
                <a:gd name="T6" fmla="*/ 1 w 26"/>
                <a:gd name="T7" fmla="*/ 1 h 18"/>
                <a:gd name="T8" fmla="*/ 2 w 26"/>
                <a:gd name="T9" fmla="*/ 0 h 18"/>
                <a:gd name="T10" fmla="*/ 25 w 26"/>
                <a:gd name="T11" fmla="*/ 16 h 18"/>
                <a:gd name="T12" fmla="*/ 25 w 26"/>
                <a:gd name="T13" fmla="*/ 17 h 18"/>
                <a:gd name="T14" fmla="*/ 24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4" y="18"/>
                  </a:moveTo>
                  <a:cubicBezTo>
                    <a:pt x="24" y="18"/>
                    <a:pt x="24" y="18"/>
                    <a:pt x="24" y="18"/>
                  </a:cubicBezTo>
                  <a:cubicBezTo>
                    <a:pt x="1" y="2"/>
                    <a:pt x="1" y="2"/>
                    <a:pt x="1" y="2"/>
                  </a:cubicBezTo>
                  <a:cubicBezTo>
                    <a:pt x="0" y="2"/>
                    <a:pt x="0" y="1"/>
                    <a:pt x="1" y="1"/>
                  </a:cubicBezTo>
                  <a:cubicBezTo>
                    <a:pt x="1" y="0"/>
                    <a:pt x="2" y="0"/>
                    <a:pt x="2" y="0"/>
                  </a:cubicBezTo>
                  <a:cubicBezTo>
                    <a:pt x="25" y="16"/>
                    <a:pt x="25" y="16"/>
                    <a:pt x="25" y="16"/>
                  </a:cubicBezTo>
                  <a:cubicBezTo>
                    <a:pt x="26" y="16"/>
                    <a:pt x="26" y="17"/>
                    <a:pt x="25" y="17"/>
                  </a:cubicBezTo>
                  <a:cubicBezTo>
                    <a:pt x="25" y="18"/>
                    <a:pt x="25" y="18"/>
                    <a:pt x="24"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0" name="Freeform 8046"/>
            <p:cNvSpPr>
              <a:spLocks/>
            </p:cNvSpPr>
            <p:nvPr/>
          </p:nvSpPr>
          <p:spPr bwMode="auto">
            <a:xfrm>
              <a:off x="10787063" y="5932488"/>
              <a:ext cx="292100" cy="179388"/>
            </a:xfrm>
            <a:custGeom>
              <a:avLst/>
              <a:gdLst>
                <a:gd name="T0" fmla="*/ 25 w 26"/>
                <a:gd name="T1" fmla="*/ 16 h 16"/>
                <a:gd name="T2" fmla="*/ 24 w 26"/>
                <a:gd name="T3" fmla="*/ 16 h 16"/>
                <a:gd name="T4" fmla="*/ 1 w 26"/>
                <a:gd name="T5" fmla="*/ 2 h 16"/>
                <a:gd name="T6" fmla="*/ 0 w 26"/>
                <a:gd name="T7" fmla="*/ 1 h 16"/>
                <a:gd name="T8" fmla="*/ 2 w 26"/>
                <a:gd name="T9" fmla="*/ 0 h 16"/>
                <a:gd name="T10" fmla="*/ 26 w 26"/>
                <a:gd name="T11" fmla="*/ 14 h 16"/>
                <a:gd name="T12" fmla="*/ 26 w 26"/>
                <a:gd name="T13" fmla="*/ 16 h 16"/>
                <a:gd name="T14" fmla="*/ 25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25" y="16"/>
                  </a:moveTo>
                  <a:cubicBezTo>
                    <a:pt x="25" y="16"/>
                    <a:pt x="25" y="16"/>
                    <a:pt x="24" y="16"/>
                  </a:cubicBezTo>
                  <a:cubicBezTo>
                    <a:pt x="1" y="2"/>
                    <a:pt x="1" y="2"/>
                    <a:pt x="1" y="2"/>
                  </a:cubicBezTo>
                  <a:cubicBezTo>
                    <a:pt x="0" y="2"/>
                    <a:pt x="0" y="1"/>
                    <a:pt x="0" y="1"/>
                  </a:cubicBezTo>
                  <a:cubicBezTo>
                    <a:pt x="1" y="0"/>
                    <a:pt x="1" y="0"/>
                    <a:pt x="2" y="0"/>
                  </a:cubicBezTo>
                  <a:cubicBezTo>
                    <a:pt x="26" y="14"/>
                    <a:pt x="26" y="14"/>
                    <a:pt x="26" y="14"/>
                  </a:cubicBezTo>
                  <a:cubicBezTo>
                    <a:pt x="26" y="14"/>
                    <a:pt x="26" y="15"/>
                    <a:pt x="26" y="16"/>
                  </a:cubicBezTo>
                  <a:cubicBezTo>
                    <a:pt x="26" y="16"/>
                    <a:pt x="25" y="16"/>
                    <a:pt x="25"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1" name="Freeform 8047"/>
            <p:cNvSpPr>
              <a:spLocks/>
            </p:cNvSpPr>
            <p:nvPr/>
          </p:nvSpPr>
          <p:spPr bwMode="auto">
            <a:xfrm>
              <a:off x="10742613" y="6010275"/>
              <a:ext cx="303212" cy="169863"/>
            </a:xfrm>
            <a:custGeom>
              <a:avLst/>
              <a:gdLst>
                <a:gd name="T0" fmla="*/ 26 w 27"/>
                <a:gd name="T1" fmla="*/ 15 h 15"/>
                <a:gd name="T2" fmla="*/ 26 w 27"/>
                <a:gd name="T3" fmla="*/ 15 h 15"/>
                <a:gd name="T4" fmla="*/ 1 w 27"/>
                <a:gd name="T5" fmla="*/ 3 h 15"/>
                <a:gd name="T6" fmla="*/ 0 w 27"/>
                <a:gd name="T7" fmla="*/ 1 h 15"/>
                <a:gd name="T8" fmla="*/ 2 w 27"/>
                <a:gd name="T9" fmla="*/ 0 h 15"/>
                <a:gd name="T10" fmla="*/ 27 w 27"/>
                <a:gd name="T11" fmla="*/ 12 h 15"/>
                <a:gd name="T12" fmla="*/ 27 w 27"/>
                <a:gd name="T13" fmla="*/ 14 h 15"/>
                <a:gd name="T14" fmla="*/ 26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6" y="15"/>
                  </a:moveTo>
                  <a:cubicBezTo>
                    <a:pt x="26" y="15"/>
                    <a:pt x="26" y="15"/>
                    <a:pt x="26" y="15"/>
                  </a:cubicBezTo>
                  <a:cubicBezTo>
                    <a:pt x="1" y="3"/>
                    <a:pt x="1" y="3"/>
                    <a:pt x="1" y="3"/>
                  </a:cubicBezTo>
                  <a:cubicBezTo>
                    <a:pt x="0" y="2"/>
                    <a:pt x="0" y="1"/>
                    <a:pt x="0" y="1"/>
                  </a:cubicBezTo>
                  <a:cubicBezTo>
                    <a:pt x="1" y="0"/>
                    <a:pt x="1" y="0"/>
                    <a:pt x="2" y="0"/>
                  </a:cubicBezTo>
                  <a:cubicBezTo>
                    <a:pt x="27" y="12"/>
                    <a:pt x="27" y="12"/>
                    <a:pt x="27" y="12"/>
                  </a:cubicBezTo>
                  <a:cubicBezTo>
                    <a:pt x="27" y="13"/>
                    <a:pt x="27" y="13"/>
                    <a:pt x="27" y="14"/>
                  </a:cubicBezTo>
                  <a:cubicBezTo>
                    <a:pt x="27" y="14"/>
                    <a:pt x="27" y="15"/>
                    <a:pt x="26" y="1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2" name="Freeform 8048"/>
            <p:cNvSpPr>
              <a:spLocks/>
            </p:cNvSpPr>
            <p:nvPr/>
          </p:nvSpPr>
          <p:spPr bwMode="auto">
            <a:xfrm>
              <a:off x="10707688" y="6089650"/>
              <a:ext cx="315912" cy="146050"/>
            </a:xfrm>
            <a:custGeom>
              <a:avLst/>
              <a:gdLst>
                <a:gd name="T0" fmla="*/ 27 w 28"/>
                <a:gd name="T1" fmla="*/ 13 h 13"/>
                <a:gd name="T2" fmla="*/ 26 w 28"/>
                <a:gd name="T3" fmla="*/ 13 h 13"/>
                <a:gd name="T4" fmla="*/ 1 w 28"/>
                <a:gd name="T5" fmla="*/ 3 h 13"/>
                <a:gd name="T6" fmla="*/ 0 w 28"/>
                <a:gd name="T7" fmla="*/ 1 h 13"/>
                <a:gd name="T8" fmla="*/ 2 w 28"/>
                <a:gd name="T9" fmla="*/ 1 h 13"/>
                <a:gd name="T10" fmla="*/ 27 w 28"/>
                <a:gd name="T11" fmla="*/ 11 h 13"/>
                <a:gd name="T12" fmla="*/ 28 w 28"/>
                <a:gd name="T13" fmla="*/ 13 h 13"/>
                <a:gd name="T14" fmla="*/ 27 w 28"/>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3">
                  <a:moveTo>
                    <a:pt x="27" y="13"/>
                  </a:moveTo>
                  <a:cubicBezTo>
                    <a:pt x="26" y="13"/>
                    <a:pt x="26" y="13"/>
                    <a:pt x="26" y="13"/>
                  </a:cubicBezTo>
                  <a:cubicBezTo>
                    <a:pt x="1" y="3"/>
                    <a:pt x="1" y="3"/>
                    <a:pt x="1" y="3"/>
                  </a:cubicBezTo>
                  <a:cubicBezTo>
                    <a:pt x="0" y="3"/>
                    <a:pt x="0" y="2"/>
                    <a:pt x="0" y="1"/>
                  </a:cubicBezTo>
                  <a:cubicBezTo>
                    <a:pt x="0" y="1"/>
                    <a:pt x="1" y="0"/>
                    <a:pt x="2" y="1"/>
                  </a:cubicBezTo>
                  <a:cubicBezTo>
                    <a:pt x="27" y="11"/>
                    <a:pt x="27" y="11"/>
                    <a:pt x="27" y="11"/>
                  </a:cubicBezTo>
                  <a:cubicBezTo>
                    <a:pt x="28" y="11"/>
                    <a:pt x="28" y="12"/>
                    <a:pt x="28" y="13"/>
                  </a:cubicBezTo>
                  <a:cubicBezTo>
                    <a:pt x="27" y="13"/>
                    <a:pt x="27" y="13"/>
                    <a:pt x="27"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3" name="Freeform 8049"/>
            <p:cNvSpPr>
              <a:spLocks/>
            </p:cNvSpPr>
            <p:nvPr/>
          </p:nvSpPr>
          <p:spPr bwMode="auto">
            <a:xfrm>
              <a:off x="10674350" y="6180138"/>
              <a:ext cx="327025" cy="122238"/>
            </a:xfrm>
            <a:custGeom>
              <a:avLst/>
              <a:gdLst>
                <a:gd name="T0" fmla="*/ 27 w 29"/>
                <a:gd name="T1" fmla="*/ 11 h 11"/>
                <a:gd name="T2" fmla="*/ 27 w 29"/>
                <a:gd name="T3" fmla="*/ 11 h 11"/>
                <a:gd name="T4" fmla="*/ 1 w 29"/>
                <a:gd name="T5" fmla="*/ 3 h 11"/>
                <a:gd name="T6" fmla="*/ 0 w 29"/>
                <a:gd name="T7" fmla="*/ 1 h 11"/>
                <a:gd name="T8" fmla="*/ 2 w 29"/>
                <a:gd name="T9" fmla="*/ 0 h 11"/>
                <a:gd name="T10" fmla="*/ 28 w 29"/>
                <a:gd name="T11" fmla="*/ 9 h 11"/>
                <a:gd name="T12" fmla="*/ 29 w 29"/>
                <a:gd name="T13" fmla="*/ 10 h 11"/>
                <a:gd name="T14" fmla="*/ 27 w 2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27" y="11"/>
                  </a:moveTo>
                  <a:cubicBezTo>
                    <a:pt x="27" y="11"/>
                    <a:pt x="27" y="11"/>
                    <a:pt x="27" y="11"/>
                  </a:cubicBezTo>
                  <a:cubicBezTo>
                    <a:pt x="1" y="3"/>
                    <a:pt x="1" y="3"/>
                    <a:pt x="1" y="3"/>
                  </a:cubicBezTo>
                  <a:cubicBezTo>
                    <a:pt x="0" y="2"/>
                    <a:pt x="0" y="2"/>
                    <a:pt x="0" y="1"/>
                  </a:cubicBezTo>
                  <a:cubicBezTo>
                    <a:pt x="0" y="1"/>
                    <a:pt x="1" y="0"/>
                    <a:pt x="2" y="0"/>
                  </a:cubicBezTo>
                  <a:cubicBezTo>
                    <a:pt x="28" y="9"/>
                    <a:pt x="28" y="9"/>
                    <a:pt x="28" y="9"/>
                  </a:cubicBezTo>
                  <a:cubicBezTo>
                    <a:pt x="28" y="9"/>
                    <a:pt x="29" y="10"/>
                    <a:pt x="29" y="10"/>
                  </a:cubicBezTo>
                  <a:cubicBezTo>
                    <a:pt x="28" y="11"/>
                    <a:pt x="28" y="11"/>
                    <a:pt x="27"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4" name="Freeform 8050"/>
            <p:cNvSpPr>
              <a:spLocks/>
            </p:cNvSpPr>
            <p:nvPr/>
          </p:nvSpPr>
          <p:spPr bwMode="auto">
            <a:xfrm>
              <a:off x="10652125" y="6269038"/>
              <a:ext cx="327025" cy="101600"/>
            </a:xfrm>
            <a:custGeom>
              <a:avLst/>
              <a:gdLst>
                <a:gd name="T0" fmla="*/ 28 w 29"/>
                <a:gd name="T1" fmla="*/ 9 h 9"/>
                <a:gd name="T2" fmla="*/ 27 w 29"/>
                <a:gd name="T3" fmla="*/ 9 h 9"/>
                <a:gd name="T4" fmla="*/ 1 w 29"/>
                <a:gd name="T5" fmla="*/ 3 h 9"/>
                <a:gd name="T6" fmla="*/ 0 w 29"/>
                <a:gd name="T7" fmla="*/ 1 h 9"/>
                <a:gd name="T8" fmla="*/ 1 w 29"/>
                <a:gd name="T9" fmla="*/ 0 h 9"/>
                <a:gd name="T10" fmla="*/ 28 w 29"/>
                <a:gd name="T11" fmla="*/ 7 h 9"/>
                <a:gd name="T12" fmla="*/ 29 w 29"/>
                <a:gd name="T13" fmla="*/ 8 h 9"/>
                <a:gd name="T14" fmla="*/ 28 w 2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9">
                  <a:moveTo>
                    <a:pt x="28" y="9"/>
                  </a:moveTo>
                  <a:cubicBezTo>
                    <a:pt x="28" y="9"/>
                    <a:pt x="27" y="9"/>
                    <a:pt x="27" y="9"/>
                  </a:cubicBezTo>
                  <a:cubicBezTo>
                    <a:pt x="1" y="3"/>
                    <a:pt x="1" y="3"/>
                    <a:pt x="1" y="3"/>
                  </a:cubicBezTo>
                  <a:cubicBezTo>
                    <a:pt x="0" y="2"/>
                    <a:pt x="0" y="2"/>
                    <a:pt x="0" y="1"/>
                  </a:cubicBezTo>
                  <a:cubicBezTo>
                    <a:pt x="0" y="0"/>
                    <a:pt x="1" y="0"/>
                    <a:pt x="1" y="0"/>
                  </a:cubicBezTo>
                  <a:cubicBezTo>
                    <a:pt x="28" y="7"/>
                    <a:pt x="28" y="7"/>
                    <a:pt x="28" y="7"/>
                  </a:cubicBezTo>
                  <a:cubicBezTo>
                    <a:pt x="29" y="7"/>
                    <a:pt x="29" y="8"/>
                    <a:pt x="29" y="8"/>
                  </a:cubicBezTo>
                  <a:cubicBezTo>
                    <a:pt x="29" y="9"/>
                    <a:pt x="28" y="9"/>
                    <a:pt x="28"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5" name="Freeform 8051"/>
            <p:cNvSpPr>
              <a:spLocks/>
            </p:cNvSpPr>
            <p:nvPr/>
          </p:nvSpPr>
          <p:spPr bwMode="auto">
            <a:xfrm>
              <a:off x="10629900" y="6359525"/>
              <a:ext cx="336550" cy="79375"/>
            </a:xfrm>
            <a:custGeom>
              <a:avLst/>
              <a:gdLst>
                <a:gd name="T0" fmla="*/ 28 w 30"/>
                <a:gd name="T1" fmla="*/ 7 h 7"/>
                <a:gd name="T2" fmla="*/ 28 w 30"/>
                <a:gd name="T3" fmla="*/ 7 h 7"/>
                <a:gd name="T4" fmla="*/ 1 w 30"/>
                <a:gd name="T5" fmla="*/ 3 h 7"/>
                <a:gd name="T6" fmla="*/ 0 w 30"/>
                <a:gd name="T7" fmla="*/ 1 h 7"/>
                <a:gd name="T8" fmla="*/ 2 w 30"/>
                <a:gd name="T9" fmla="*/ 0 h 7"/>
                <a:gd name="T10" fmla="*/ 29 w 30"/>
                <a:gd name="T11" fmla="*/ 5 h 7"/>
                <a:gd name="T12" fmla="*/ 30 w 30"/>
                <a:gd name="T13" fmla="*/ 6 h 7"/>
                <a:gd name="T14" fmla="*/ 28 w 3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
                  <a:moveTo>
                    <a:pt x="28" y="7"/>
                  </a:moveTo>
                  <a:cubicBezTo>
                    <a:pt x="28" y="7"/>
                    <a:pt x="28" y="7"/>
                    <a:pt x="28" y="7"/>
                  </a:cubicBezTo>
                  <a:cubicBezTo>
                    <a:pt x="1" y="3"/>
                    <a:pt x="1" y="3"/>
                    <a:pt x="1" y="3"/>
                  </a:cubicBezTo>
                  <a:cubicBezTo>
                    <a:pt x="1" y="2"/>
                    <a:pt x="0" y="2"/>
                    <a:pt x="0" y="1"/>
                  </a:cubicBezTo>
                  <a:cubicBezTo>
                    <a:pt x="0" y="0"/>
                    <a:pt x="1" y="0"/>
                    <a:pt x="2" y="0"/>
                  </a:cubicBezTo>
                  <a:cubicBezTo>
                    <a:pt x="29" y="5"/>
                    <a:pt x="29" y="5"/>
                    <a:pt x="29" y="5"/>
                  </a:cubicBezTo>
                  <a:cubicBezTo>
                    <a:pt x="29" y="5"/>
                    <a:pt x="30" y="6"/>
                    <a:pt x="30" y="6"/>
                  </a:cubicBezTo>
                  <a:cubicBezTo>
                    <a:pt x="29" y="7"/>
                    <a:pt x="29" y="7"/>
                    <a:pt x="28"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16" name="Freeform 8052"/>
            <p:cNvSpPr>
              <a:spLocks/>
            </p:cNvSpPr>
            <p:nvPr/>
          </p:nvSpPr>
          <p:spPr bwMode="auto">
            <a:xfrm>
              <a:off x="10618788" y="6450013"/>
              <a:ext cx="336550" cy="66675"/>
            </a:xfrm>
            <a:custGeom>
              <a:avLst/>
              <a:gdLst>
                <a:gd name="T0" fmla="*/ 28 w 30"/>
                <a:gd name="T1" fmla="*/ 6 h 6"/>
                <a:gd name="T2" fmla="*/ 28 w 30"/>
                <a:gd name="T3" fmla="*/ 6 h 6"/>
                <a:gd name="T4" fmla="*/ 1 w 30"/>
                <a:gd name="T5" fmla="*/ 3 h 6"/>
                <a:gd name="T6" fmla="*/ 0 w 30"/>
                <a:gd name="T7" fmla="*/ 1 h 6"/>
                <a:gd name="T8" fmla="*/ 1 w 30"/>
                <a:gd name="T9" fmla="*/ 0 h 6"/>
                <a:gd name="T10" fmla="*/ 29 w 30"/>
                <a:gd name="T11" fmla="*/ 3 h 6"/>
                <a:gd name="T12" fmla="*/ 30 w 30"/>
                <a:gd name="T13" fmla="*/ 4 h 6"/>
                <a:gd name="T14" fmla="*/ 28 w 3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
                  <a:moveTo>
                    <a:pt x="28" y="6"/>
                  </a:moveTo>
                  <a:cubicBezTo>
                    <a:pt x="28" y="6"/>
                    <a:pt x="28" y="6"/>
                    <a:pt x="28" y="6"/>
                  </a:cubicBezTo>
                  <a:cubicBezTo>
                    <a:pt x="1" y="3"/>
                    <a:pt x="1" y="3"/>
                    <a:pt x="1" y="3"/>
                  </a:cubicBezTo>
                  <a:cubicBezTo>
                    <a:pt x="0" y="3"/>
                    <a:pt x="0" y="2"/>
                    <a:pt x="0" y="1"/>
                  </a:cubicBezTo>
                  <a:cubicBezTo>
                    <a:pt x="0" y="1"/>
                    <a:pt x="1" y="0"/>
                    <a:pt x="1" y="0"/>
                  </a:cubicBezTo>
                  <a:cubicBezTo>
                    <a:pt x="29" y="3"/>
                    <a:pt x="29" y="3"/>
                    <a:pt x="29" y="3"/>
                  </a:cubicBezTo>
                  <a:cubicBezTo>
                    <a:pt x="29" y="3"/>
                    <a:pt x="30" y="4"/>
                    <a:pt x="30" y="4"/>
                  </a:cubicBezTo>
                  <a:cubicBezTo>
                    <a:pt x="30" y="5"/>
                    <a:pt x="29" y="6"/>
                    <a:pt x="28"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7" name="Freeform 8053"/>
            <p:cNvSpPr>
              <a:spLocks/>
            </p:cNvSpPr>
            <p:nvPr/>
          </p:nvSpPr>
          <p:spPr bwMode="auto">
            <a:xfrm>
              <a:off x="10607675" y="6538913"/>
              <a:ext cx="336550" cy="46038"/>
            </a:xfrm>
            <a:custGeom>
              <a:avLst/>
              <a:gdLst>
                <a:gd name="T0" fmla="*/ 29 w 30"/>
                <a:gd name="T1" fmla="*/ 4 h 4"/>
                <a:gd name="T2" fmla="*/ 29 w 30"/>
                <a:gd name="T3" fmla="*/ 4 h 4"/>
                <a:gd name="T4" fmla="*/ 2 w 30"/>
                <a:gd name="T5" fmla="*/ 3 h 4"/>
                <a:gd name="T6" fmla="*/ 0 w 30"/>
                <a:gd name="T7" fmla="*/ 2 h 4"/>
                <a:gd name="T8" fmla="*/ 2 w 30"/>
                <a:gd name="T9" fmla="*/ 0 h 4"/>
                <a:gd name="T10" fmla="*/ 29 w 30"/>
                <a:gd name="T11" fmla="*/ 1 h 4"/>
                <a:gd name="T12" fmla="*/ 30 w 30"/>
                <a:gd name="T13" fmla="*/ 3 h 4"/>
                <a:gd name="T14" fmla="*/ 29 w 3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29" y="4"/>
                  </a:moveTo>
                  <a:cubicBezTo>
                    <a:pt x="29" y="4"/>
                    <a:pt x="29" y="4"/>
                    <a:pt x="29" y="4"/>
                  </a:cubicBezTo>
                  <a:cubicBezTo>
                    <a:pt x="2" y="3"/>
                    <a:pt x="2" y="3"/>
                    <a:pt x="2" y="3"/>
                  </a:cubicBezTo>
                  <a:cubicBezTo>
                    <a:pt x="1" y="3"/>
                    <a:pt x="0" y="2"/>
                    <a:pt x="0" y="2"/>
                  </a:cubicBezTo>
                  <a:cubicBezTo>
                    <a:pt x="1" y="1"/>
                    <a:pt x="1" y="0"/>
                    <a:pt x="2" y="0"/>
                  </a:cubicBezTo>
                  <a:cubicBezTo>
                    <a:pt x="29" y="1"/>
                    <a:pt x="29" y="1"/>
                    <a:pt x="29" y="1"/>
                  </a:cubicBezTo>
                  <a:cubicBezTo>
                    <a:pt x="30" y="1"/>
                    <a:pt x="30" y="2"/>
                    <a:pt x="30" y="3"/>
                  </a:cubicBezTo>
                  <a:cubicBezTo>
                    <a:pt x="30" y="3"/>
                    <a:pt x="30" y="4"/>
                    <a:pt x="29"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8" name="Freeform 8054"/>
            <p:cNvSpPr>
              <a:spLocks/>
            </p:cNvSpPr>
            <p:nvPr/>
          </p:nvSpPr>
          <p:spPr bwMode="auto">
            <a:xfrm>
              <a:off x="10607675" y="6618288"/>
              <a:ext cx="336550" cy="44450"/>
            </a:xfrm>
            <a:custGeom>
              <a:avLst/>
              <a:gdLst>
                <a:gd name="T0" fmla="*/ 2 w 30"/>
                <a:gd name="T1" fmla="*/ 4 h 4"/>
                <a:gd name="T2" fmla="*/ 0 w 30"/>
                <a:gd name="T3" fmla="*/ 3 h 4"/>
                <a:gd name="T4" fmla="*/ 2 w 30"/>
                <a:gd name="T5" fmla="*/ 1 h 4"/>
                <a:gd name="T6" fmla="*/ 29 w 30"/>
                <a:gd name="T7" fmla="*/ 1 h 4"/>
                <a:gd name="T8" fmla="*/ 30 w 30"/>
                <a:gd name="T9" fmla="*/ 2 h 4"/>
                <a:gd name="T10" fmla="*/ 29 w 30"/>
                <a:gd name="T11" fmla="*/ 3 h 4"/>
                <a:gd name="T12" fmla="*/ 2 w 30"/>
                <a:gd name="T13" fmla="*/ 4 h 4"/>
                <a:gd name="T14" fmla="*/ 2 w 3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2" y="4"/>
                  </a:moveTo>
                  <a:cubicBezTo>
                    <a:pt x="1" y="4"/>
                    <a:pt x="1" y="3"/>
                    <a:pt x="0" y="3"/>
                  </a:cubicBezTo>
                  <a:cubicBezTo>
                    <a:pt x="0" y="2"/>
                    <a:pt x="1" y="2"/>
                    <a:pt x="2" y="1"/>
                  </a:cubicBezTo>
                  <a:cubicBezTo>
                    <a:pt x="29" y="1"/>
                    <a:pt x="29" y="1"/>
                    <a:pt x="29" y="1"/>
                  </a:cubicBezTo>
                  <a:cubicBezTo>
                    <a:pt x="30" y="0"/>
                    <a:pt x="30" y="1"/>
                    <a:pt x="30" y="2"/>
                  </a:cubicBezTo>
                  <a:cubicBezTo>
                    <a:pt x="30" y="2"/>
                    <a:pt x="30" y="3"/>
                    <a:pt x="29" y="3"/>
                  </a:cubicBezTo>
                  <a:cubicBezTo>
                    <a:pt x="2" y="4"/>
                    <a:pt x="2" y="4"/>
                    <a:pt x="2" y="4"/>
                  </a:cubicBezTo>
                  <a:cubicBezTo>
                    <a:pt x="2" y="4"/>
                    <a:pt x="2" y="4"/>
                    <a:pt x="2"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09" name="Freeform 8055"/>
            <p:cNvSpPr>
              <a:spLocks/>
            </p:cNvSpPr>
            <p:nvPr/>
          </p:nvSpPr>
          <p:spPr bwMode="auto">
            <a:xfrm>
              <a:off x="10618788" y="6697663"/>
              <a:ext cx="336550" cy="55563"/>
            </a:xfrm>
            <a:custGeom>
              <a:avLst/>
              <a:gdLst>
                <a:gd name="T0" fmla="*/ 1 w 30"/>
                <a:gd name="T1" fmla="*/ 5 h 5"/>
                <a:gd name="T2" fmla="*/ 0 w 30"/>
                <a:gd name="T3" fmla="*/ 4 h 5"/>
                <a:gd name="T4" fmla="*/ 1 w 30"/>
                <a:gd name="T5" fmla="*/ 3 h 5"/>
                <a:gd name="T6" fmla="*/ 28 w 30"/>
                <a:gd name="T7" fmla="*/ 0 h 5"/>
                <a:gd name="T8" fmla="*/ 30 w 30"/>
                <a:gd name="T9" fmla="*/ 1 h 5"/>
                <a:gd name="T10" fmla="*/ 29 w 30"/>
                <a:gd name="T11" fmla="*/ 2 h 5"/>
                <a:gd name="T12" fmla="*/ 1 w 30"/>
                <a:gd name="T13" fmla="*/ 5 h 5"/>
                <a:gd name="T14" fmla="*/ 1 w 3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
                  <a:moveTo>
                    <a:pt x="1" y="5"/>
                  </a:moveTo>
                  <a:cubicBezTo>
                    <a:pt x="1" y="5"/>
                    <a:pt x="0" y="5"/>
                    <a:pt x="0" y="4"/>
                  </a:cubicBezTo>
                  <a:cubicBezTo>
                    <a:pt x="0" y="3"/>
                    <a:pt x="0" y="3"/>
                    <a:pt x="1" y="3"/>
                  </a:cubicBezTo>
                  <a:cubicBezTo>
                    <a:pt x="28" y="0"/>
                    <a:pt x="28" y="0"/>
                    <a:pt x="28" y="0"/>
                  </a:cubicBezTo>
                  <a:cubicBezTo>
                    <a:pt x="29" y="0"/>
                    <a:pt x="30" y="0"/>
                    <a:pt x="30" y="1"/>
                  </a:cubicBezTo>
                  <a:cubicBezTo>
                    <a:pt x="30" y="2"/>
                    <a:pt x="29" y="2"/>
                    <a:pt x="29" y="2"/>
                  </a:cubicBezTo>
                  <a:cubicBezTo>
                    <a:pt x="1" y="5"/>
                    <a:pt x="1" y="5"/>
                    <a:pt x="1" y="5"/>
                  </a:cubicBezTo>
                  <a:cubicBezTo>
                    <a:pt x="1" y="5"/>
                    <a:pt x="1" y="5"/>
                    <a:pt x="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0" name="Freeform 8056"/>
            <p:cNvSpPr>
              <a:spLocks/>
            </p:cNvSpPr>
            <p:nvPr/>
          </p:nvSpPr>
          <p:spPr bwMode="auto">
            <a:xfrm>
              <a:off x="10629900" y="6764338"/>
              <a:ext cx="336550" cy="79375"/>
            </a:xfrm>
            <a:custGeom>
              <a:avLst/>
              <a:gdLst>
                <a:gd name="T0" fmla="*/ 1 w 30"/>
                <a:gd name="T1" fmla="*/ 7 h 7"/>
                <a:gd name="T2" fmla="*/ 0 w 30"/>
                <a:gd name="T3" fmla="*/ 6 h 7"/>
                <a:gd name="T4" fmla="*/ 1 w 30"/>
                <a:gd name="T5" fmla="*/ 5 h 7"/>
                <a:gd name="T6" fmla="*/ 28 w 30"/>
                <a:gd name="T7" fmla="*/ 0 h 7"/>
                <a:gd name="T8" fmla="*/ 30 w 30"/>
                <a:gd name="T9" fmla="*/ 1 h 7"/>
                <a:gd name="T10" fmla="*/ 29 w 30"/>
                <a:gd name="T11" fmla="*/ 2 h 7"/>
                <a:gd name="T12" fmla="*/ 2 w 30"/>
                <a:gd name="T13" fmla="*/ 7 h 7"/>
                <a:gd name="T14" fmla="*/ 1 w 3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
                  <a:moveTo>
                    <a:pt x="1" y="7"/>
                  </a:moveTo>
                  <a:cubicBezTo>
                    <a:pt x="1" y="7"/>
                    <a:pt x="0" y="7"/>
                    <a:pt x="0" y="6"/>
                  </a:cubicBezTo>
                  <a:cubicBezTo>
                    <a:pt x="0" y="5"/>
                    <a:pt x="1" y="5"/>
                    <a:pt x="1" y="5"/>
                  </a:cubicBezTo>
                  <a:cubicBezTo>
                    <a:pt x="28" y="0"/>
                    <a:pt x="28" y="0"/>
                    <a:pt x="28" y="0"/>
                  </a:cubicBezTo>
                  <a:cubicBezTo>
                    <a:pt x="29" y="0"/>
                    <a:pt x="29" y="0"/>
                    <a:pt x="30" y="1"/>
                  </a:cubicBezTo>
                  <a:cubicBezTo>
                    <a:pt x="30" y="2"/>
                    <a:pt x="29" y="2"/>
                    <a:pt x="29" y="2"/>
                  </a:cubicBezTo>
                  <a:cubicBezTo>
                    <a:pt x="2" y="7"/>
                    <a:pt x="2" y="7"/>
                    <a:pt x="2" y="7"/>
                  </a:cubicBezTo>
                  <a:cubicBezTo>
                    <a:pt x="2" y="7"/>
                    <a:pt x="1" y="7"/>
                    <a:pt x="1"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1" name="Freeform 8057"/>
            <p:cNvSpPr>
              <a:spLocks/>
            </p:cNvSpPr>
            <p:nvPr/>
          </p:nvSpPr>
          <p:spPr bwMode="auto">
            <a:xfrm>
              <a:off x="10652125" y="6832600"/>
              <a:ext cx="327025" cy="100013"/>
            </a:xfrm>
            <a:custGeom>
              <a:avLst/>
              <a:gdLst>
                <a:gd name="T0" fmla="*/ 1 w 29"/>
                <a:gd name="T1" fmla="*/ 9 h 9"/>
                <a:gd name="T2" fmla="*/ 0 w 29"/>
                <a:gd name="T3" fmla="*/ 8 h 9"/>
                <a:gd name="T4" fmla="*/ 1 w 29"/>
                <a:gd name="T5" fmla="*/ 7 h 9"/>
                <a:gd name="T6" fmla="*/ 27 w 29"/>
                <a:gd name="T7" fmla="*/ 0 h 9"/>
                <a:gd name="T8" fmla="*/ 29 w 29"/>
                <a:gd name="T9" fmla="*/ 1 h 9"/>
                <a:gd name="T10" fmla="*/ 28 w 29"/>
                <a:gd name="T11" fmla="*/ 2 h 9"/>
                <a:gd name="T12" fmla="*/ 1 w 29"/>
                <a:gd name="T13" fmla="*/ 9 h 9"/>
                <a:gd name="T14" fmla="*/ 1 w 2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9">
                  <a:moveTo>
                    <a:pt x="1" y="9"/>
                  </a:moveTo>
                  <a:cubicBezTo>
                    <a:pt x="1" y="9"/>
                    <a:pt x="0" y="9"/>
                    <a:pt x="0" y="8"/>
                  </a:cubicBezTo>
                  <a:cubicBezTo>
                    <a:pt x="0" y="8"/>
                    <a:pt x="0" y="7"/>
                    <a:pt x="1" y="7"/>
                  </a:cubicBezTo>
                  <a:cubicBezTo>
                    <a:pt x="27" y="0"/>
                    <a:pt x="27" y="0"/>
                    <a:pt x="27" y="0"/>
                  </a:cubicBezTo>
                  <a:cubicBezTo>
                    <a:pt x="28" y="0"/>
                    <a:pt x="29" y="0"/>
                    <a:pt x="29" y="1"/>
                  </a:cubicBezTo>
                  <a:cubicBezTo>
                    <a:pt x="29" y="2"/>
                    <a:pt x="29" y="2"/>
                    <a:pt x="28" y="2"/>
                  </a:cubicBezTo>
                  <a:cubicBezTo>
                    <a:pt x="1" y="9"/>
                    <a:pt x="1" y="9"/>
                    <a:pt x="1" y="9"/>
                  </a:cubicBezTo>
                  <a:cubicBezTo>
                    <a:pt x="1" y="9"/>
                    <a:pt x="1" y="9"/>
                    <a:pt x="1"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2" name="Freeform 8058"/>
            <p:cNvSpPr>
              <a:spLocks/>
            </p:cNvSpPr>
            <p:nvPr/>
          </p:nvSpPr>
          <p:spPr bwMode="auto">
            <a:xfrm>
              <a:off x="10674350" y="6899275"/>
              <a:ext cx="327025" cy="123825"/>
            </a:xfrm>
            <a:custGeom>
              <a:avLst/>
              <a:gdLst>
                <a:gd name="T0" fmla="*/ 1 w 29"/>
                <a:gd name="T1" fmla="*/ 11 h 11"/>
                <a:gd name="T2" fmla="*/ 0 w 29"/>
                <a:gd name="T3" fmla="*/ 10 h 11"/>
                <a:gd name="T4" fmla="*/ 1 w 29"/>
                <a:gd name="T5" fmla="*/ 9 h 11"/>
                <a:gd name="T6" fmla="*/ 27 w 29"/>
                <a:gd name="T7" fmla="*/ 0 h 11"/>
                <a:gd name="T8" fmla="*/ 29 w 29"/>
                <a:gd name="T9" fmla="*/ 1 h 11"/>
                <a:gd name="T10" fmla="*/ 28 w 29"/>
                <a:gd name="T11" fmla="*/ 2 h 11"/>
                <a:gd name="T12" fmla="*/ 2 w 29"/>
                <a:gd name="T13" fmla="*/ 11 h 11"/>
                <a:gd name="T14" fmla="*/ 1 w 2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 y="11"/>
                  </a:moveTo>
                  <a:cubicBezTo>
                    <a:pt x="1" y="11"/>
                    <a:pt x="0" y="11"/>
                    <a:pt x="0" y="10"/>
                  </a:cubicBezTo>
                  <a:cubicBezTo>
                    <a:pt x="0" y="9"/>
                    <a:pt x="0" y="9"/>
                    <a:pt x="1" y="9"/>
                  </a:cubicBezTo>
                  <a:cubicBezTo>
                    <a:pt x="27" y="0"/>
                    <a:pt x="27" y="0"/>
                    <a:pt x="27" y="0"/>
                  </a:cubicBezTo>
                  <a:cubicBezTo>
                    <a:pt x="28" y="0"/>
                    <a:pt x="28" y="0"/>
                    <a:pt x="29" y="1"/>
                  </a:cubicBezTo>
                  <a:cubicBezTo>
                    <a:pt x="29" y="2"/>
                    <a:pt x="28" y="2"/>
                    <a:pt x="28" y="2"/>
                  </a:cubicBezTo>
                  <a:cubicBezTo>
                    <a:pt x="2" y="11"/>
                    <a:pt x="2" y="11"/>
                    <a:pt x="2" y="11"/>
                  </a:cubicBezTo>
                  <a:cubicBezTo>
                    <a:pt x="2" y="11"/>
                    <a:pt x="1" y="11"/>
                    <a:pt x="1"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3" name="Freeform 8059"/>
            <p:cNvSpPr>
              <a:spLocks/>
            </p:cNvSpPr>
            <p:nvPr/>
          </p:nvSpPr>
          <p:spPr bwMode="auto">
            <a:xfrm>
              <a:off x="10707688" y="6967538"/>
              <a:ext cx="315912" cy="146050"/>
            </a:xfrm>
            <a:custGeom>
              <a:avLst/>
              <a:gdLst>
                <a:gd name="T0" fmla="*/ 1 w 28"/>
                <a:gd name="T1" fmla="*/ 13 h 13"/>
                <a:gd name="T2" fmla="*/ 0 w 28"/>
                <a:gd name="T3" fmla="*/ 12 h 13"/>
                <a:gd name="T4" fmla="*/ 1 w 28"/>
                <a:gd name="T5" fmla="*/ 10 h 13"/>
                <a:gd name="T6" fmla="*/ 26 w 28"/>
                <a:gd name="T7" fmla="*/ 0 h 13"/>
                <a:gd name="T8" fmla="*/ 28 w 28"/>
                <a:gd name="T9" fmla="*/ 1 h 13"/>
                <a:gd name="T10" fmla="*/ 27 w 28"/>
                <a:gd name="T11" fmla="*/ 2 h 13"/>
                <a:gd name="T12" fmla="*/ 2 w 28"/>
                <a:gd name="T13" fmla="*/ 13 h 13"/>
                <a:gd name="T14" fmla="*/ 1 w 28"/>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3">
                  <a:moveTo>
                    <a:pt x="1" y="13"/>
                  </a:moveTo>
                  <a:cubicBezTo>
                    <a:pt x="1" y="13"/>
                    <a:pt x="0" y="12"/>
                    <a:pt x="0" y="12"/>
                  </a:cubicBezTo>
                  <a:cubicBezTo>
                    <a:pt x="0" y="11"/>
                    <a:pt x="0" y="11"/>
                    <a:pt x="1" y="10"/>
                  </a:cubicBezTo>
                  <a:cubicBezTo>
                    <a:pt x="26" y="0"/>
                    <a:pt x="26" y="0"/>
                    <a:pt x="26" y="0"/>
                  </a:cubicBezTo>
                  <a:cubicBezTo>
                    <a:pt x="27" y="0"/>
                    <a:pt x="27" y="0"/>
                    <a:pt x="28" y="1"/>
                  </a:cubicBezTo>
                  <a:cubicBezTo>
                    <a:pt x="28" y="1"/>
                    <a:pt x="28" y="2"/>
                    <a:pt x="27" y="2"/>
                  </a:cubicBezTo>
                  <a:cubicBezTo>
                    <a:pt x="2" y="13"/>
                    <a:pt x="2" y="13"/>
                    <a:pt x="2" y="13"/>
                  </a:cubicBezTo>
                  <a:cubicBezTo>
                    <a:pt x="1" y="13"/>
                    <a:pt x="1" y="13"/>
                    <a:pt x="1"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4" name="Freeform 8060"/>
            <p:cNvSpPr>
              <a:spLocks/>
            </p:cNvSpPr>
            <p:nvPr/>
          </p:nvSpPr>
          <p:spPr bwMode="auto">
            <a:xfrm>
              <a:off x="10742613" y="7023100"/>
              <a:ext cx="303212" cy="168275"/>
            </a:xfrm>
            <a:custGeom>
              <a:avLst/>
              <a:gdLst>
                <a:gd name="T0" fmla="*/ 1 w 27"/>
                <a:gd name="T1" fmla="*/ 15 h 15"/>
                <a:gd name="T2" fmla="*/ 0 w 27"/>
                <a:gd name="T3" fmla="*/ 14 h 15"/>
                <a:gd name="T4" fmla="*/ 1 w 27"/>
                <a:gd name="T5" fmla="*/ 13 h 15"/>
                <a:gd name="T6" fmla="*/ 26 w 27"/>
                <a:gd name="T7" fmla="*/ 1 h 15"/>
                <a:gd name="T8" fmla="*/ 27 w 27"/>
                <a:gd name="T9" fmla="*/ 1 h 15"/>
                <a:gd name="T10" fmla="*/ 27 w 27"/>
                <a:gd name="T11" fmla="*/ 3 h 15"/>
                <a:gd name="T12" fmla="*/ 2 w 27"/>
                <a:gd name="T13" fmla="*/ 15 h 15"/>
                <a:gd name="T14" fmla="*/ 1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1" y="15"/>
                  </a:moveTo>
                  <a:cubicBezTo>
                    <a:pt x="1" y="15"/>
                    <a:pt x="1" y="15"/>
                    <a:pt x="0" y="14"/>
                  </a:cubicBezTo>
                  <a:cubicBezTo>
                    <a:pt x="0" y="14"/>
                    <a:pt x="0" y="13"/>
                    <a:pt x="1" y="13"/>
                  </a:cubicBezTo>
                  <a:cubicBezTo>
                    <a:pt x="26" y="1"/>
                    <a:pt x="26" y="1"/>
                    <a:pt x="26" y="1"/>
                  </a:cubicBezTo>
                  <a:cubicBezTo>
                    <a:pt x="26" y="0"/>
                    <a:pt x="27" y="1"/>
                    <a:pt x="27" y="1"/>
                  </a:cubicBezTo>
                  <a:cubicBezTo>
                    <a:pt x="27" y="2"/>
                    <a:pt x="27" y="3"/>
                    <a:pt x="27" y="3"/>
                  </a:cubicBezTo>
                  <a:cubicBezTo>
                    <a:pt x="2" y="15"/>
                    <a:pt x="2" y="15"/>
                    <a:pt x="2" y="15"/>
                  </a:cubicBezTo>
                  <a:cubicBezTo>
                    <a:pt x="2" y="15"/>
                    <a:pt x="2" y="15"/>
                    <a:pt x="1" y="1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5" name="Freeform 8061"/>
            <p:cNvSpPr>
              <a:spLocks/>
            </p:cNvSpPr>
            <p:nvPr/>
          </p:nvSpPr>
          <p:spPr bwMode="auto">
            <a:xfrm>
              <a:off x="10787063" y="7091363"/>
              <a:ext cx="292100" cy="179388"/>
            </a:xfrm>
            <a:custGeom>
              <a:avLst/>
              <a:gdLst>
                <a:gd name="T0" fmla="*/ 1 w 26"/>
                <a:gd name="T1" fmla="*/ 16 h 16"/>
                <a:gd name="T2" fmla="*/ 0 w 26"/>
                <a:gd name="T3" fmla="*/ 16 h 16"/>
                <a:gd name="T4" fmla="*/ 1 w 26"/>
                <a:gd name="T5" fmla="*/ 14 h 16"/>
                <a:gd name="T6" fmla="*/ 24 w 26"/>
                <a:gd name="T7" fmla="*/ 0 h 16"/>
                <a:gd name="T8" fmla="*/ 26 w 26"/>
                <a:gd name="T9" fmla="*/ 1 h 16"/>
                <a:gd name="T10" fmla="*/ 26 w 26"/>
                <a:gd name="T11" fmla="*/ 2 h 16"/>
                <a:gd name="T12" fmla="*/ 2 w 26"/>
                <a:gd name="T13" fmla="*/ 16 h 16"/>
                <a:gd name="T14" fmla="*/ 1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 y="16"/>
                  </a:moveTo>
                  <a:cubicBezTo>
                    <a:pt x="1" y="16"/>
                    <a:pt x="0" y="16"/>
                    <a:pt x="0" y="16"/>
                  </a:cubicBezTo>
                  <a:cubicBezTo>
                    <a:pt x="0" y="15"/>
                    <a:pt x="0" y="14"/>
                    <a:pt x="1" y="14"/>
                  </a:cubicBezTo>
                  <a:cubicBezTo>
                    <a:pt x="24" y="0"/>
                    <a:pt x="24" y="0"/>
                    <a:pt x="24" y="0"/>
                  </a:cubicBezTo>
                  <a:cubicBezTo>
                    <a:pt x="25" y="0"/>
                    <a:pt x="26" y="0"/>
                    <a:pt x="26" y="1"/>
                  </a:cubicBezTo>
                  <a:cubicBezTo>
                    <a:pt x="26" y="1"/>
                    <a:pt x="26" y="2"/>
                    <a:pt x="26" y="2"/>
                  </a:cubicBezTo>
                  <a:cubicBezTo>
                    <a:pt x="2" y="16"/>
                    <a:pt x="2" y="16"/>
                    <a:pt x="2" y="16"/>
                  </a:cubicBezTo>
                  <a:cubicBezTo>
                    <a:pt x="2" y="16"/>
                    <a:pt x="2" y="16"/>
                    <a:pt x="1"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6" name="Freeform 8062"/>
            <p:cNvSpPr>
              <a:spLocks/>
            </p:cNvSpPr>
            <p:nvPr/>
          </p:nvSpPr>
          <p:spPr bwMode="auto">
            <a:xfrm>
              <a:off x="10831513" y="7146925"/>
              <a:ext cx="293687" cy="203200"/>
            </a:xfrm>
            <a:custGeom>
              <a:avLst/>
              <a:gdLst>
                <a:gd name="T0" fmla="*/ 2 w 26"/>
                <a:gd name="T1" fmla="*/ 18 h 18"/>
                <a:gd name="T2" fmla="*/ 1 w 26"/>
                <a:gd name="T3" fmla="*/ 18 h 18"/>
                <a:gd name="T4" fmla="*/ 1 w 26"/>
                <a:gd name="T5" fmla="*/ 16 h 18"/>
                <a:gd name="T6" fmla="*/ 24 w 26"/>
                <a:gd name="T7" fmla="*/ 1 h 18"/>
                <a:gd name="T8" fmla="*/ 25 w 26"/>
                <a:gd name="T9" fmla="*/ 1 h 18"/>
                <a:gd name="T10" fmla="*/ 25 w 26"/>
                <a:gd name="T11" fmla="*/ 3 h 18"/>
                <a:gd name="T12" fmla="*/ 2 w 26"/>
                <a:gd name="T13" fmla="*/ 18 h 18"/>
                <a:gd name="T14" fmla="*/ 2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 y="18"/>
                  </a:moveTo>
                  <a:cubicBezTo>
                    <a:pt x="1" y="18"/>
                    <a:pt x="1" y="18"/>
                    <a:pt x="1" y="18"/>
                  </a:cubicBezTo>
                  <a:cubicBezTo>
                    <a:pt x="0" y="17"/>
                    <a:pt x="0" y="16"/>
                    <a:pt x="1" y="16"/>
                  </a:cubicBezTo>
                  <a:cubicBezTo>
                    <a:pt x="24" y="1"/>
                    <a:pt x="24" y="1"/>
                    <a:pt x="24" y="1"/>
                  </a:cubicBezTo>
                  <a:cubicBezTo>
                    <a:pt x="24" y="0"/>
                    <a:pt x="25" y="0"/>
                    <a:pt x="25" y="1"/>
                  </a:cubicBezTo>
                  <a:cubicBezTo>
                    <a:pt x="26" y="2"/>
                    <a:pt x="26" y="2"/>
                    <a:pt x="25" y="3"/>
                  </a:cubicBezTo>
                  <a:cubicBezTo>
                    <a:pt x="2" y="18"/>
                    <a:pt x="2" y="18"/>
                    <a:pt x="2" y="18"/>
                  </a:cubicBezTo>
                  <a:cubicBezTo>
                    <a:pt x="2" y="18"/>
                    <a:pt x="2" y="18"/>
                    <a:pt x="2"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7" name="Freeform 8063"/>
            <p:cNvSpPr>
              <a:spLocks/>
            </p:cNvSpPr>
            <p:nvPr/>
          </p:nvSpPr>
          <p:spPr bwMode="auto">
            <a:xfrm>
              <a:off x="10888663" y="7202488"/>
              <a:ext cx="269875" cy="225425"/>
            </a:xfrm>
            <a:custGeom>
              <a:avLst/>
              <a:gdLst>
                <a:gd name="T0" fmla="*/ 1 w 24"/>
                <a:gd name="T1" fmla="*/ 20 h 20"/>
                <a:gd name="T2" fmla="*/ 0 w 24"/>
                <a:gd name="T3" fmla="*/ 19 h 20"/>
                <a:gd name="T4" fmla="*/ 1 w 24"/>
                <a:gd name="T5" fmla="*/ 18 h 20"/>
                <a:gd name="T6" fmla="*/ 22 w 24"/>
                <a:gd name="T7" fmla="*/ 1 h 20"/>
                <a:gd name="T8" fmla="*/ 24 w 24"/>
                <a:gd name="T9" fmla="*/ 1 h 20"/>
                <a:gd name="T10" fmla="*/ 24 w 24"/>
                <a:gd name="T11" fmla="*/ 3 h 20"/>
                <a:gd name="T12" fmla="*/ 2 w 24"/>
                <a:gd name="T13" fmla="*/ 20 h 20"/>
                <a:gd name="T14" fmla="*/ 1 w 24"/>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1" y="20"/>
                  </a:moveTo>
                  <a:cubicBezTo>
                    <a:pt x="1" y="20"/>
                    <a:pt x="1" y="20"/>
                    <a:pt x="0" y="19"/>
                  </a:cubicBezTo>
                  <a:cubicBezTo>
                    <a:pt x="0" y="19"/>
                    <a:pt x="0" y="18"/>
                    <a:pt x="1" y="18"/>
                  </a:cubicBezTo>
                  <a:cubicBezTo>
                    <a:pt x="22" y="1"/>
                    <a:pt x="22" y="1"/>
                    <a:pt x="22" y="1"/>
                  </a:cubicBezTo>
                  <a:cubicBezTo>
                    <a:pt x="23" y="0"/>
                    <a:pt x="24" y="0"/>
                    <a:pt x="24" y="1"/>
                  </a:cubicBezTo>
                  <a:cubicBezTo>
                    <a:pt x="24" y="2"/>
                    <a:pt x="24" y="2"/>
                    <a:pt x="24" y="3"/>
                  </a:cubicBezTo>
                  <a:cubicBezTo>
                    <a:pt x="2" y="20"/>
                    <a:pt x="2" y="20"/>
                    <a:pt x="2" y="20"/>
                  </a:cubicBezTo>
                  <a:cubicBezTo>
                    <a:pt x="2" y="20"/>
                    <a:pt x="2" y="20"/>
                    <a:pt x="1" y="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8" name="Freeform 8064"/>
            <p:cNvSpPr>
              <a:spLocks/>
            </p:cNvSpPr>
            <p:nvPr/>
          </p:nvSpPr>
          <p:spPr bwMode="auto">
            <a:xfrm>
              <a:off x="10944225" y="7259638"/>
              <a:ext cx="258762" cy="236538"/>
            </a:xfrm>
            <a:custGeom>
              <a:avLst/>
              <a:gdLst>
                <a:gd name="T0" fmla="*/ 2 w 23"/>
                <a:gd name="T1" fmla="*/ 21 h 21"/>
                <a:gd name="T2" fmla="*/ 1 w 23"/>
                <a:gd name="T3" fmla="*/ 21 h 21"/>
                <a:gd name="T4" fmla="*/ 1 w 23"/>
                <a:gd name="T5" fmla="*/ 19 h 21"/>
                <a:gd name="T6" fmla="*/ 21 w 23"/>
                <a:gd name="T7" fmla="*/ 1 h 21"/>
                <a:gd name="T8" fmla="*/ 23 w 23"/>
                <a:gd name="T9" fmla="*/ 1 h 21"/>
                <a:gd name="T10" fmla="*/ 23 w 23"/>
                <a:gd name="T11" fmla="*/ 2 h 21"/>
                <a:gd name="T12" fmla="*/ 2 w 23"/>
                <a:gd name="T13" fmla="*/ 21 h 21"/>
                <a:gd name="T14" fmla="*/ 2 w 23"/>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2" y="21"/>
                  </a:moveTo>
                  <a:cubicBezTo>
                    <a:pt x="1" y="21"/>
                    <a:pt x="1" y="21"/>
                    <a:pt x="1" y="21"/>
                  </a:cubicBezTo>
                  <a:cubicBezTo>
                    <a:pt x="0" y="20"/>
                    <a:pt x="0" y="19"/>
                    <a:pt x="1" y="19"/>
                  </a:cubicBezTo>
                  <a:cubicBezTo>
                    <a:pt x="21" y="1"/>
                    <a:pt x="21" y="1"/>
                    <a:pt x="21" y="1"/>
                  </a:cubicBezTo>
                  <a:cubicBezTo>
                    <a:pt x="22" y="0"/>
                    <a:pt x="22" y="0"/>
                    <a:pt x="23" y="1"/>
                  </a:cubicBezTo>
                  <a:cubicBezTo>
                    <a:pt x="23" y="1"/>
                    <a:pt x="23" y="2"/>
                    <a:pt x="23" y="2"/>
                  </a:cubicBezTo>
                  <a:cubicBezTo>
                    <a:pt x="2" y="21"/>
                    <a:pt x="2" y="21"/>
                    <a:pt x="2" y="21"/>
                  </a:cubicBezTo>
                  <a:cubicBezTo>
                    <a:pt x="2" y="21"/>
                    <a:pt x="2" y="21"/>
                    <a:pt x="2" y="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19" name="Freeform 8065"/>
            <p:cNvSpPr>
              <a:spLocks/>
            </p:cNvSpPr>
            <p:nvPr/>
          </p:nvSpPr>
          <p:spPr bwMode="auto">
            <a:xfrm>
              <a:off x="11012488" y="7315200"/>
              <a:ext cx="247650" cy="247650"/>
            </a:xfrm>
            <a:custGeom>
              <a:avLst/>
              <a:gdLst>
                <a:gd name="T0" fmla="*/ 1 w 22"/>
                <a:gd name="T1" fmla="*/ 22 h 22"/>
                <a:gd name="T2" fmla="*/ 0 w 22"/>
                <a:gd name="T3" fmla="*/ 22 h 22"/>
                <a:gd name="T4" fmla="*/ 0 w 22"/>
                <a:gd name="T5" fmla="*/ 20 h 22"/>
                <a:gd name="T6" fmla="*/ 19 w 22"/>
                <a:gd name="T7" fmla="*/ 0 h 22"/>
                <a:gd name="T8" fmla="*/ 21 w 22"/>
                <a:gd name="T9" fmla="*/ 0 h 22"/>
                <a:gd name="T10" fmla="*/ 21 w 22"/>
                <a:gd name="T11" fmla="*/ 2 h 22"/>
                <a:gd name="T12" fmla="*/ 2 w 22"/>
                <a:gd name="T13" fmla="*/ 22 h 22"/>
                <a:gd name="T14" fmla="*/ 1 w 2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1" y="22"/>
                  </a:moveTo>
                  <a:cubicBezTo>
                    <a:pt x="1" y="22"/>
                    <a:pt x="1" y="22"/>
                    <a:pt x="0" y="22"/>
                  </a:cubicBezTo>
                  <a:cubicBezTo>
                    <a:pt x="0" y="21"/>
                    <a:pt x="0" y="20"/>
                    <a:pt x="0" y="20"/>
                  </a:cubicBezTo>
                  <a:cubicBezTo>
                    <a:pt x="19" y="0"/>
                    <a:pt x="19" y="0"/>
                    <a:pt x="19" y="0"/>
                  </a:cubicBezTo>
                  <a:cubicBezTo>
                    <a:pt x="20" y="0"/>
                    <a:pt x="21" y="0"/>
                    <a:pt x="21" y="0"/>
                  </a:cubicBezTo>
                  <a:cubicBezTo>
                    <a:pt x="22" y="1"/>
                    <a:pt x="22" y="1"/>
                    <a:pt x="21" y="2"/>
                  </a:cubicBezTo>
                  <a:cubicBezTo>
                    <a:pt x="2" y="22"/>
                    <a:pt x="2" y="22"/>
                    <a:pt x="2" y="22"/>
                  </a:cubicBezTo>
                  <a:cubicBezTo>
                    <a:pt x="2" y="22"/>
                    <a:pt x="2" y="22"/>
                    <a:pt x="1"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0" name="Freeform 8066"/>
            <p:cNvSpPr>
              <a:spLocks/>
            </p:cNvSpPr>
            <p:nvPr/>
          </p:nvSpPr>
          <p:spPr bwMode="auto">
            <a:xfrm>
              <a:off x="11079163" y="7361238"/>
              <a:ext cx="225425" cy="258763"/>
            </a:xfrm>
            <a:custGeom>
              <a:avLst/>
              <a:gdLst>
                <a:gd name="T0" fmla="*/ 1 w 20"/>
                <a:gd name="T1" fmla="*/ 23 h 23"/>
                <a:gd name="T2" fmla="*/ 1 w 20"/>
                <a:gd name="T3" fmla="*/ 23 h 23"/>
                <a:gd name="T4" fmla="*/ 0 w 20"/>
                <a:gd name="T5" fmla="*/ 21 h 23"/>
                <a:gd name="T6" fmla="*/ 18 w 20"/>
                <a:gd name="T7" fmla="*/ 0 h 23"/>
                <a:gd name="T8" fmla="*/ 20 w 20"/>
                <a:gd name="T9" fmla="*/ 0 h 23"/>
                <a:gd name="T10" fmla="*/ 20 w 20"/>
                <a:gd name="T11" fmla="*/ 2 h 23"/>
                <a:gd name="T12" fmla="*/ 2 w 20"/>
                <a:gd name="T13" fmla="*/ 23 h 23"/>
                <a:gd name="T14" fmla="*/ 1 w 20"/>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3">
                  <a:moveTo>
                    <a:pt x="1" y="23"/>
                  </a:moveTo>
                  <a:cubicBezTo>
                    <a:pt x="1" y="23"/>
                    <a:pt x="1" y="23"/>
                    <a:pt x="1" y="23"/>
                  </a:cubicBezTo>
                  <a:cubicBezTo>
                    <a:pt x="0" y="23"/>
                    <a:pt x="0" y="22"/>
                    <a:pt x="0" y="21"/>
                  </a:cubicBezTo>
                  <a:cubicBezTo>
                    <a:pt x="18" y="0"/>
                    <a:pt x="18" y="0"/>
                    <a:pt x="18" y="0"/>
                  </a:cubicBezTo>
                  <a:cubicBezTo>
                    <a:pt x="18" y="0"/>
                    <a:pt x="19" y="0"/>
                    <a:pt x="20" y="0"/>
                  </a:cubicBezTo>
                  <a:cubicBezTo>
                    <a:pt x="20" y="1"/>
                    <a:pt x="20" y="1"/>
                    <a:pt x="20" y="2"/>
                  </a:cubicBezTo>
                  <a:cubicBezTo>
                    <a:pt x="2" y="23"/>
                    <a:pt x="2" y="23"/>
                    <a:pt x="2" y="23"/>
                  </a:cubicBezTo>
                  <a:cubicBezTo>
                    <a:pt x="2" y="23"/>
                    <a:pt x="2" y="23"/>
                    <a:pt x="1" y="2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1" name="Freeform 8067"/>
            <p:cNvSpPr>
              <a:spLocks/>
            </p:cNvSpPr>
            <p:nvPr/>
          </p:nvSpPr>
          <p:spPr bwMode="auto">
            <a:xfrm>
              <a:off x="11147425" y="7405688"/>
              <a:ext cx="214312" cy="269875"/>
            </a:xfrm>
            <a:custGeom>
              <a:avLst/>
              <a:gdLst>
                <a:gd name="T0" fmla="*/ 2 w 19"/>
                <a:gd name="T1" fmla="*/ 24 h 24"/>
                <a:gd name="T2" fmla="*/ 1 w 19"/>
                <a:gd name="T3" fmla="*/ 24 h 24"/>
                <a:gd name="T4" fmla="*/ 1 w 19"/>
                <a:gd name="T5" fmla="*/ 22 h 24"/>
                <a:gd name="T6" fmla="*/ 17 w 19"/>
                <a:gd name="T7" fmla="*/ 0 h 24"/>
                <a:gd name="T8" fmla="*/ 19 w 19"/>
                <a:gd name="T9" fmla="*/ 0 h 24"/>
                <a:gd name="T10" fmla="*/ 19 w 19"/>
                <a:gd name="T11" fmla="*/ 2 h 24"/>
                <a:gd name="T12" fmla="*/ 3 w 19"/>
                <a:gd name="T13" fmla="*/ 24 h 24"/>
                <a:gd name="T14" fmla="*/ 2 w 19"/>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2" y="24"/>
                  </a:moveTo>
                  <a:cubicBezTo>
                    <a:pt x="2" y="24"/>
                    <a:pt x="1" y="24"/>
                    <a:pt x="1" y="24"/>
                  </a:cubicBezTo>
                  <a:cubicBezTo>
                    <a:pt x="1" y="24"/>
                    <a:pt x="0" y="23"/>
                    <a:pt x="1" y="22"/>
                  </a:cubicBezTo>
                  <a:cubicBezTo>
                    <a:pt x="17" y="0"/>
                    <a:pt x="17" y="0"/>
                    <a:pt x="17" y="0"/>
                  </a:cubicBezTo>
                  <a:cubicBezTo>
                    <a:pt x="17" y="0"/>
                    <a:pt x="18" y="0"/>
                    <a:pt x="19" y="0"/>
                  </a:cubicBezTo>
                  <a:cubicBezTo>
                    <a:pt x="19" y="0"/>
                    <a:pt x="19" y="1"/>
                    <a:pt x="19" y="2"/>
                  </a:cubicBezTo>
                  <a:cubicBezTo>
                    <a:pt x="3" y="24"/>
                    <a:pt x="3" y="24"/>
                    <a:pt x="3" y="24"/>
                  </a:cubicBezTo>
                  <a:cubicBezTo>
                    <a:pt x="3" y="24"/>
                    <a:pt x="2" y="24"/>
                    <a:pt x="2"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2" name="Freeform 8068"/>
            <p:cNvSpPr>
              <a:spLocks/>
            </p:cNvSpPr>
            <p:nvPr/>
          </p:nvSpPr>
          <p:spPr bwMode="auto">
            <a:xfrm>
              <a:off x="11225213" y="7439025"/>
              <a:ext cx="192087" cy="293688"/>
            </a:xfrm>
            <a:custGeom>
              <a:avLst/>
              <a:gdLst>
                <a:gd name="T0" fmla="*/ 2 w 17"/>
                <a:gd name="T1" fmla="*/ 26 h 26"/>
                <a:gd name="T2" fmla="*/ 1 w 17"/>
                <a:gd name="T3" fmla="*/ 26 h 26"/>
                <a:gd name="T4" fmla="*/ 1 w 17"/>
                <a:gd name="T5" fmla="*/ 24 h 26"/>
                <a:gd name="T6" fmla="*/ 15 w 17"/>
                <a:gd name="T7" fmla="*/ 1 h 26"/>
                <a:gd name="T8" fmla="*/ 17 w 17"/>
                <a:gd name="T9" fmla="*/ 0 h 26"/>
                <a:gd name="T10" fmla="*/ 17 w 17"/>
                <a:gd name="T11" fmla="*/ 2 h 26"/>
                <a:gd name="T12" fmla="*/ 3 w 17"/>
                <a:gd name="T13" fmla="*/ 25 h 26"/>
                <a:gd name="T14" fmla="*/ 2 w 1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2" y="26"/>
                  </a:moveTo>
                  <a:cubicBezTo>
                    <a:pt x="1" y="26"/>
                    <a:pt x="1" y="26"/>
                    <a:pt x="1" y="26"/>
                  </a:cubicBezTo>
                  <a:cubicBezTo>
                    <a:pt x="0" y="25"/>
                    <a:pt x="0" y="25"/>
                    <a:pt x="1" y="24"/>
                  </a:cubicBezTo>
                  <a:cubicBezTo>
                    <a:pt x="15" y="1"/>
                    <a:pt x="15" y="1"/>
                    <a:pt x="15" y="1"/>
                  </a:cubicBezTo>
                  <a:cubicBezTo>
                    <a:pt x="15" y="0"/>
                    <a:pt x="16" y="0"/>
                    <a:pt x="17" y="0"/>
                  </a:cubicBezTo>
                  <a:cubicBezTo>
                    <a:pt x="17" y="1"/>
                    <a:pt x="17" y="2"/>
                    <a:pt x="17" y="2"/>
                  </a:cubicBezTo>
                  <a:cubicBezTo>
                    <a:pt x="3" y="25"/>
                    <a:pt x="3" y="25"/>
                    <a:pt x="3" y="25"/>
                  </a:cubicBezTo>
                  <a:cubicBezTo>
                    <a:pt x="2" y="26"/>
                    <a:pt x="2" y="26"/>
                    <a:pt x="2"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3" name="Freeform 8069"/>
            <p:cNvSpPr>
              <a:spLocks/>
            </p:cNvSpPr>
            <p:nvPr/>
          </p:nvSpPr>
          <p:spPr bwMode="auto">
            <a:xfrm>
              <a:off x="11304588" y="7473950"/>
              <a:ext cx="179387" cy="303213"/>
            </a:xfrm>
            <a:custGeom>
              <a:avLst/>
              <a:gdLst>
                <a:gd name="T0" fmla="*/ 2 w 16"/>
                <a:gd name="T1" fmla="*/ 27 h 27"/>
                <a:gd name="T2" fmla="*/ 1 w 16"/>
                <a:gd name="T3" fmla="*/ 27 h 27"/>
                <a:gd name="T4" fmla="*/ 1 w 16"/>
                <a:gd name="T5" fmla="*/ 25 h 27"/>
                <a:gd name="T6" fmla="*/ 13 w 16"/>
                <a:gd name="T7" fmla="*/ 1 h 27"/>
                <a:gd name="T8" fmla="*/ 15 w 16"/>
                <a:gd name="T9" fmla="*/ 1 h 27"/>
                <a:gd name="T10" fmla="*/ 16 w 16"/>
                <a:gd name="T11" fmla="*/ 2 h 27"/>
                <a:gd name="T12" fmla="*/ 3 w 16"/>
                <a:gd name="T13" fmla="*/ 26 h 27"/>
                <a:gd name="T14" fmla="*/ 2 w 16"/>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7">
                  <a:moveTo>
                    <a:pt x="2" y="27"/>
                  </a:moveTo>
                  <a:cubicBezTo>
                    <a:pt x="1" y="27"/>
                    <a:pt x="1" y="27"/>
                    <a:pt x="1" y="27"/>
                  </a:cubicBezTo>
                  <a:cubicBezTo>
                    <a:pt x="0" y="27"/>
                    <a:pt x="0" y="26"/>
                    <a:pt x="1" y="25"/>
                  </a:cubicBezTo>
                  <a:cubicBezTo>
                    <a:pt x="13" y="1"/>
                    <a:pt x="13" y="1"/>
                    <a:pt x="13" y="1"/>
                  </a:cubicBezTo>
                  <a:cubicBezTo>
                    <a:pt x="14" y="0"/>
                    <a:pt x="14" y="0"/>
                    <a:pt x="15" y="1"/>
                  </a:cubicBezTo>
                  <a:cubicBezTo>
                    <a:pt x="16" y="1"/>
                    <a:pt x="16" y="2"/>
                    <a:pt x="16" y="2"/>
                  </a:cubicBezTo>
                  <a:cubicBezTo>
                    <a:pt x="3" y="26"/>
                    <a:pt x="3" y="26"/>
                    <a:pt x="3" y="26"/>
                  </a:cubicBezTo>
                  <a:cubicBezTo>
                    <a:pt x="3" y="27"/>
                    <a:pt x="2" y="27"/>
                    <a:pt x="2"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4" name="Freeform 8070"/>
            <p:cNvSpPr>
              <a:spLocks/>
            </p:cNvSpPr>
            <p:nvPr/>
          </p:nvSpPr>
          <p:spPr bwMode="auto">
            <a:xfrm>
              <a:off x="11395075" y="7507288"/>
              <a:ext cx="146050" cy="314325"/>
            </a:xfrm>
            <a:custGeom>
              <a:avLst/>
              <a:gdLst>
                <a:gd name="T0" fmla="*/ 1 w 13"/>
                <a:gd name="T1" fmla="*/ 28 h 28"/>
                <a:gd name="T2" fmla="*/ 0 w 13"/>
                <a:gd name="T3" fmla="*/ 27 h 28"/>
                <a:gd name="T4" fmla="*/ 0 w 13"/>
                <a:gd name="T5" fmla="*/ 26 h 28"/>
                <a:gd name="T6" fmla="*/ 11 w 13"/>
                <a:gd name="T7" fmla="*/ 1 h 28"/>
                <a:gd name="T8" fmla="*/ 13 w 13"/>
                <a:gd name="T9" fmla="*/ 0 h 28"/>
                <a:gd name="T10" fmla="*/ 13 w 13"/>
                <a:gd name="T11" fmla="*/ 2 h 28"/>
                <a:gd name="T12" fmla="*/ 2 w 13"/>
                <a:gd name="T13" fmla="*/ 27 h 28"/>
                <a:gd name="T14" fmla="*/ 1 w 1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8">
                  <a:moveTo>
                    <a:pt x="1" y="28"/>
                  </a:moveTo>
                  <a:cubicBezTo>
                    <a:pt x="1" y="28"/>
                    <a:pt x="1" y="28"/>
                    <a:pt x="0" y="27"/>
                  </a:cubicBezTo>
                  <a:cubicBezTo>
                    <a:pt x="0" y="27"/>
                    <a:pt x="0" y="26"/>
                    <a:pt x="0" y="26"/>
                  </a:cubicBezTo>
                  <a:cubicBezTo>
                    <a:pt x="11" y="1"/>
                    <a:pt x="11" y="1"/>
                    <a:pt x="11" y="1"/>
                  </a:cubicBezTo>
                  <a:cubicBezTo>
                    <a:pt x="11" y="0"/>
                    <a:pt x="12" y="0"/>
                    <a:pt x="13" y="0"/>
                  </a:cubicBezTo>
                  <a:cubicBezTo>
                    <a:pt x="13" y="1"/>
                    <a:pt x="13" y="1"/>
                    <a:pt x="13" y="2"/>
                  </a:cubicBezTo>
                  <a:cubicBezTo>
                    <a:pt x="2" y="27"/>
                    <a:pt x="2" y="27"/>
                    <a:pt x="2" y="27"/>
                  </a:cubicBezTo>
                  <a:cubicBezTo>
                    <a:pt x="2" y="27"/>
                    <a:pt x="1" y="28"/>
                    <a:pt x="1"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5" name="Freeform 8071"/>
            <p:cNvSpPr>
              <a:spLocks/>
            </p:cNvSpPr>
            <p:nvPr/>
          </p:nvSpPr>
          <p:spPr bwMode="auto">
            <a:xfrm>
              <a:off x="11472863" y="7529513"/>
              <a:ext cx="134937" cy="325438"/>
            </a:xfrm>
            <a:custGeom>
              <a:avLst/>
              <a:gdLst>
                <a:gd name="T0" fmla="*/ 2 w 12"/>
                <a:gd name="T1" fmla="*/ 29 h 29"/>
                <a:gd name="T2" fmla="*/ 1 w 12"/>
                <a:gd name="T3" fmla="*/ 29 h 29"/>
                <a:gd name="T4" fmla="*/ 0 w 12"/>
                <a:gd name="T5" fmla="*/ 27 h 29"/>
                <a:gd name="T6" fmla="*/ 10 w 12"/>
                <a:gd name="T7" fmla="*/ 1 h 29"/>
                <a:gd name="T8" fmla="*/ 11 w 12"/>
                <a:gd name="T9" fmla="*/ 1 h 29"/>
                <a:gd name="T10" fmla="*/ 12 w 12"/>
                <a:gd name="T11" fmla="*/ 2 h 29"/>
                <a:gd name="T12" fmla="*/ 3 w 12"/>
                <a:gd name="T13" fmla="*/ 28 h 29"/>
                <a:gd name="T14" fmla="*/ 2 w 1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9">
                  <a:moveTo>
                    <a:pt x="2" y="29"/>
                  </a:moveTo>
                  <a:cubicBezTo>
                    <a:pt x="1" y="29"/>
                    <a:pt x="1" y="29"/>
                    <a:pt x="1" y="29"/>
                  </a:cubicBezTo>
                  <a:cubicBezTo>
                    <a:pt x="0" y="28"/>
                    <a:pt x="0" y="28"/>
                    <a:pt x="0" y="27"/>
                  </a:cubicBezTo>
                  <a:cubicBezTo>
                    <a:pt x="10" y="1"/>
                    <a:pt x="10" y="1"/>
                    <a:pt x="10" y="1"/>
                  </a:cubicBezTo>
                  <a:cubicBezTo>
                    <a:pt x="10" y="1"/>
                    <a:pt x="11" y="0"/>
                    <a:pt x="11" y="1"/>
                  </a:cubicBezTo>
                  <a:cubicBezTo>
                    <a:pt x="12" y="1"/>
                    <a:pt x="12" y="2"/>
                    <a:pt x="12" y="2"/>
                  </a:cubicBezTo>
                  <a:cubicBezTo>
                    <a:pt x="3" y="28"/>
                    <a:pt x="3" y="28"/>
                    <a:pt x="3" y="28"/>
                  </a:cubicBezTo>
                  <a:cubicBezTo>
                    <a:pt x="3" y="28"/>
                    <a:pt x="2" y="29"/>
                    <a:pt x="2"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6" name="Freeform 8072"/>
            <p:cNvSpPr>
              <a:spLocks/>
            </p:cNvSpPr>
            <p:nvPr/>
          </p:nvSpPr>
          <p:spPr bwMode="auto">
            <a:xfrm>
              <a:off x="11563350" y="7551738"/>
              <a:ext cx="112712" cy="327025"/>
            </a:xfrm>
            <a:custGeom>
              <a:avLst/>
              <a:gdLst>
                <a:gd name="T0" fmla="*/ 1 w 10"/>
                <a:gd name="T1" fmla="*/ 29 h 29"/>
                <a:gd name="T2" fmla="*/ 1 w 10"/>
                <a:gd name="T3" fmla="*/ 29 h 29"/>
                <a:gd name="T4" fmla="*/ 0 w 10"/>
                <a:gd name="T5" fmla="*/ 28 h 29"/>
                <a:gd name="T6" fmla="*/ 8 w 10"/>
                <a:gd name="T7" fmla="*/ 1 h 29"/>
                <a:gd name="T8" fmla="*/ 9 w 10"/>
                <a:gd name="T9" fmla="*/ 0 h 29"/>
                <a:gd name="T10" fmla="*/ 10 w 10"/>
                <a:gd name="T11" fmla="*/ 2 h 29"/>
                <a:gd name="T12" fmla="*/ 2 w 10"/>
                <a:gd name="T13" fmla="*/ 28 h 29"/>
                <a:gd name="T14" fmla="*/ 1 w 1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9">
                  <a:moveTo>
                    <a:pt x="1" y="29"/>
                  </a:moveTo>
                  <a:cubicBezTo>
                    <a:pt x="1" y="29"/>
                    <a:pt x="1" y="29"/>
                    <a:pt x="1" y="29"/>
                  </a:cubicBezTo>
                  <a:cubicBezTo>
                    <a:pt x="0" y="29"/>
                    <a:pt x="0" y="28"/>
                    <a:pt x="0" y="28"/>
                  </a:cubicBezTo>
                  <a:cubicBezTo>
                    <a:pt x="8" y="1"/>
                    <a:pt x="8" y="1"/>
                    <a:pt x="8" y="1"/>
                  </a:cubicBezTo>
                  <a:cubicBezTo>
                    <a:pt x="8" y="1"/>
                    <a:pt x="9" y="0"/>
                    <a:pt x="9" y="0"/>
                  </a:cubicBezTo>
                  <a:cubicBezTo>
                    <a:pt x="10" y="1"/>
                    <a:pt x="10" y="1"/>
                    <a:pt x="10" y="2"/>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7" name="Freeform 8073"/>
            <p:cNvSpPr>
              <a:spLocks/>
            </p:cNvSpPr>
            <p:nvPr/>
          </p:nvSpPr>
          <p:spPr bwMode="auto">
            <a:xfrm>
              <a:off x="11653838" y="7573963"/>
              <a:ext cx="88900" cy="327025"/>
            </a:xfrm>
            <a:custGeom>
              <a:avLst/>
              <a:gdLst>
                <a:gd name="T0" fmla="*/ 1 w 8"/>
                <a:gd name="T1" fmla="*/ 29 h 29"/>
                <a:gd name="T2" fmla="*/ 1 w 8"/>
                <a:gd name="T3" fmla="*/ 29 h 29"/>
                <a:gd name="T4" fmla="*/ 0 w 8"/>
                <a:gd name="T5" fmla="*/ 28 h 29"/>
                <a:gd name="T6" fmla="*/ 6 w 8"/>
                <a:gd name="T7" fmla="*/ 1 h 29"/>
                <a:gd name="T8" fmla="*/ 7 w 8"/>
                <a:gd name="T9" fmla="*/ 0 h 29"/>
                <a:gd name="T10" fmla="*/ 8 w 8"/>
                <a:gd name="T11" fmla="*/ 1 h 29"/>
                <a:gd name="T12" fmla="*/ 2 w 8"/>
                <a:gd name="T13" fmla="*/ 28 h 29"/>
                <a:gd name="T14" fmla="*/ 1 w 8"/>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1" y="29"/>
                  </a:moveTo>
                  <a:cubicBezTo>
                    <a:pt x="1" y="29"/>
                    <a:pt x="1" y="29"/>
                    <a:pt x="1" y="29"/>
                  </a:cubicBezTo>
                  <a:cubicBezTo>
                    <a:pt x="0" y="29"/>
                    <a:pt x="0" y="28"/>
                    <a:pt x="0" y="28"/>
                  </a:cubicBezTo>
                  <a:cubicBezTo>
                    <a:pt x="6" y="1"/>
                    <a:pt x="6" y="1"/>
                    <a:pt x="6" y="1"/>
                  </a:cubicBezTo>
                  <a:cubicBezTo>
                    <a:pt x="6" y="0"/>
                    <a:pt x="6" y="0"/>
                    <a:pt x="7" y="0"/>
                  </a:cubicBezTo>
                  <a:cubicBezTo>
                    <a:pt x="8" y="0"/>
                    <a:pt x="8" y="1"/>
                    <a:pt x="8" y="1"/>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8" name="Freeform 8074"/>
            <p:cNvSpPr>
              <a:spLocks/>
            </p:cNvSpPr>
            <p:nvPr/>
          </p:nvSpPr>
          <p:spPr bwMode="auto">
            <a:xfrm>
              <a:off x="11742738" y="7585075"/>
              <a:ext cx="68262" cy="338138"/>
            </a:xfrm>
            <a:custGeom>
              <a:avLst/>
              <a:gdLst>
                <a:gd name="T0" fmla="*/ 1 w 6"/>
                <a:gd name="T1" fmla="*/ 30 h 30"/>
                <a:gd name="T2" fmla="*/ 1 w 6"/>
                <a:gd name="T3" fmla="*/ 30 h 30"/>
                <a:gd name="T4" fmla="*/ 0 w 6"/>
                <a:gd name="T5" fmla="*/ 28 h 30"/>
                <a:gd name="T6" fmla="*/ 4 w 6"/>
                <a:gd name="T7" fmla="*/ 1 h 30"/>
                <a:gd name="T8" fmla="*/ 5 w 6"/>
                <a:gd name="T9" fmla="*/ 0 h 30"/>
                <a:gd name="T10" fmla="*/ 6 w 6"/>
                <a:gd name="T11" fmla="*/ 1 h 30"/>
                <a:gd name="T12" fmla="*/ 2 w 6"/>
                <a:gd name="T13" fmla="*/ 29 h 30"/>
                <a:gd name="T14" fmla="*/ 1 w 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0">
                  <a:moveTo>
                    <a:pt x="1" y="30"/>
                  </a:moveTo>
                  <a:cubicBezTo>
                    <a:pt x="1" y="30"/>
                    <a:pt x="1" y="30"/>
                    <a:pt x="1" y="30"/>
                  </a:cubicBezTo>
                  <a:cubicBezTo>
                    <a:pt x="0" y="29"/>
                    <a:pt x="0" y="29"/>
                    <a:pt x="0" y="28"/>
                  </a:cubicBezTo>
                  <a:cubicBezTo>
                    <a:pt x="4" y="1"/>
                    <a:pt x="4" y="1"/>
                    <a:pt x="4" y="1"/>
                  </a:cubicBezTo>
                  <a:cubicBezTo>
                    <a:pt x="4" y="0"/>
                    <a:pt x="5" y="0"/>
                    <a:pt x="5" y="0"/>
                  </a:cubicBezTo>
                  <a:cubicBezTo>
                    <a:pt x="6" y="0"/>
                    <a:pt x="6" y="1"/>
                    <a:pt x="6" y="1"/>
                  </a:cubicBezTo>
                  <a:cubicBezTo>
                    <a:pt x="2" y="29"/>
                    <a:pt x="2" y="29"/>
                    <a:pt x="2" y="29"/>
                  </a:cubicBezTo>
                  <a:cubicBezTo>
                    <a:pt x="2" y="29"/>
                    <a:pt x="2" y="30"/>
                    <a:pt x="1"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29" name="Freeform 8075"/>
            <p:cNvSpPr>
              <a:spLocks/>
            </p:cNvSpPr>
            <p:nvPr/>
          </p:nvSpPr>
          <p:spPr bwMode="auto">
            <a:xfrm>
              <a:off x="11833225" y="7596188"/>
              <a:ext cx="57150" cy="327025"/>
            </a:xfrm>
            <a:custGeom>
              <a:avLst/>
              <a:gdLst>
                <a:gd name="T0" fmla="*/ 1 w 5"/>
                <a:gd name="T1" fmla="*/ 29 h 29"/>
                <a:gd name="T2" fmla="*/ 1 w 5"/>
                <a:gd name="T3" fmla="*/ 29 h 29"/>
                <a:gd name="T4" fmla="*/ 0 w 5"/>
                <a:gd name="T5" fmla="*/ 28 h 29"/>
                <a:gd name="T6" fmla="*/ 2 w 5"/>
                <a:gd name="T7" fmla="*/ 1 h 29"/>
                <a:gd name="T8" fmla="*/ 3 w 5"/>
                <a:gd name="T9" fmla="*/ 0 h 29"/>
                <a:gd name="T10" fmla="*/ 4 w 5"/>
                <a:gd name="T11" fmla="*/ 1 h 29"/>
                <a:gd name="T12" fmla="*/ 3 w 5"/>
                <a:gd name="T13" fmla="*/ 28 h 29"/>
                <a:gd name="T14" fmla="*/ 1 w 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9">
                  <a:moveTo>
                    <a:pt x="1" y="29"/>
                  </a:moveTo>
                  <a:cubicBezTo>
                    <a:pt x="1" y="29"/>
                    <a:pt x="1" y="29"/>
                    <a:pt x="1" y="29"/>
                  </a:cubicBezTo>
                  <a:cubicBezTo>
                    <a:pt x="1" y="29"/>
                    <a:pt x="0" y="29"/>
                    <a:pt x="0" y="28"/>
                  </a:cubicBezTo>
                  <a:cubicBezTo>
                    <a:pt x="2" y="1"/>
                    <a:pt x="2" y="1"/>
                    <a:pt x="2" y="1"/>
                  </a:cubicBezTo>
                  <a:cubicBezTo>
                    <a:pt x="2" y="0"/>
                    <a:pt x="3" y="0"/>
                    <a:pt x="3" y="0"/>
                  </a:cubicBezTo>
                  <a:cubicBezTo>
                    <a:pt x="4" y="0"/>
                    <a:pt x="5" y="0"/>
                    <a:pt x="4" y="1"/>
                  </a:cubicBezTo>
                  <a:cubicBezTo>
                    <a:pt x="3" y="28"/>
                    <a:pt x="3" y="28"/>
                    <a:pt x="3" y="28"/>
                  </a:cubicBezTo>
                  <a:cubicBezTo>
                    <a:pt x="3"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0" name="Freeform 8076"/>
            <p:cNvSpPr>
              <a:spLocks/>
            </p:cNvSpPr>
            <p:nvPr/>
          </p:nvSpPr>
          <p:spPr bwMode="auto">
            <a:xfrm>
              <a:off x="11923713" y="7596188"/>
              <a:ext cx="33337" cy="338138"/>
            </a:xfrm>
            <a:custGeom>
              <a:avLst/>
              <a:gdLst>
                <a:gd name="T0" fmla="*/ 1 w 3"/>
                <a:gd name="T1" fmla="*/ 30 h 30"/>
                <a:gd name="T2" fmla="*/ 0 w 3"/>
                <a:gd name="T3" fmla="*/ 28 h 30"/>
                <a:gd name="T4" fmla="*/ 0 w 3"/>
                <a:gd name="T5" fmla="*/ 1 h 30"/>
                <a:gd name="T6" fmla="*/ 1 w 3"/>
                <a:gd name="T7" fmla="*/ 0 h 30"/>
                <a:gd name="T8" fmla="*/ 3 w 3"/>
                <a:gd name="T9" fmla="*/ 1 h 30"/>
                <a:gd name="T10" fmla="*/ 3 w 3"/>
                <a:gd name="T11" fmla="*/ 28 h 30"/>
                <a:gd name="T12" fmla="*/ 1 w 3"/>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3" h="30">
                  <a:moveTo>
                    <a:pt x="1" y="30"/>
                  </a:moveTo>
                  <a:cubicBezTo>
                    <a:pt x="1" y="30"/>
                    <a:pt x="0" y="29"/>
                    <a:pt x="0" y="28"/>
                  </a:cubicBezTo>
                  <a:cubicBezTo>
                    <a:pt x="0" y="1"/>
                    <a:pt x="0" y="1"/>
                    <a:pt x="0" y="1"/>
                  </a:cubicBezTo>
                  <a:cubicBezTo>
                    <a:pt x="0" y="0"/>
                    <a:pt x="1" y="0"/>
                    <a:pt x="1" y="0"/>
                  </a:cubicBezTo>
                  <a:cubicBezTo>
                    <a:pt x="2" y="0"/>
                    <a:pt x="3" y="0"/>
                    <a:pt x="3" y="1"/>
                  </a:cubicBezTo>
                  <a:cubicBezTo>
                    <a:pt x="3" y="28"/>
                    <a:pt x="3" y="28"/>
                    <a:pt x="3" y="28"/>
                  </a:cubicBezTo>
                  <a:cubicBezTo>
                    <a:pt x="3" y="29"/>
                    <a:pt x="2" y="30"/>
                    <a:pt x="1"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1" name="Freeform 8077"/>
            <p:cNvSpPr>
              <a:spLocks/>
            </p:cNvSpPr>
            <p:nvPr/>
          </p:nvSpPr>
          <p:spPr bwMode="auto">
            <a:xfrm>
              <a:off x="11990388" y="7596188"/>
              <a:ext cx="57150" cy="327025"/>
            </a:xfrm>
            <a:custGeom>
              <a:avLst/>
              <a:gdLst>
                <a:gd name="T0" fmla="*/ 4 w 5"/>
                <a:gd name="T1" fmla="*/ 29 h 29"/>
                <a:gd name="T2" fmla="*/ 2 w 5"/>
                <a:gd name="T3" fmla="*/ 28 h 29"/>
                <a:gd name="T4" fmla="*/ 1 w 5"/>
                <a:gd name="T5" fmla="*/ 1 h 29"/>
                <a:gd name="T6" fmla="*/ 2 w 5"/>
                <a:gd name="T7" fmla="*/ 0 h 29"/>
                <a:gd name="T8" fmla="*/ 3 w 5"/>
                <a:gd name="T9" fmla="*/ 1 h 29"/>
                <a:gd name="T10" fmla="*/ 5 w 5"/>
                <a:gd name="T11" fmla="*/ 28 h 29"/>
                <a:gd name="T12" fmla="*/ 4 w 5"/>
                <a:gd name="T13" fmla="*/ 29 h 29"/>
                <a:gd name="T14" fmla="*/ 4 w 5"/>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9">
                  <a:moveTo>
                    <a:pt x="4" y="29"/>
                  </a:moveTo>
                  <a:cubicBezTo>
                    <a:pt x="3" y="29"/>
                    <a:pt x="2" y="29"/>
                    <a:pt x="2" y="28"/>
                  </a:cubicBezTo>
                  <a:cubicBezTo>
                    <a:pt x="1" y="1"/>
                    <a:pt x="1" y="1"/>
                    <a:pt x="1" y="1"/>
                  </a:cubicBezTo>
                  <a:cubicBezTo>
                    <a:pt x="0" y="0"/>
                    <a:pt x="1" y="0"/>
                    <a:pt x="2" y="0"/>
                  </a:cubicBezTo>
                  <a:cubicBezTo>
                    <a:pt x="2" y="0"/>
                    <a:pt x="3" y="0"/>
                    <a:pt x="3" y="1"/>
                  </a:cubicBezTo>
                  <a:cubicBezTo>
                    <a:pt x="5" y="28"/>
                    <a:pt x="5" y="28"/>
                    <a:pt x="5" y="28"/>
                  </a:cubicBezTo>
                  <a:cubicBezTo>
                    <a:pt x="5" y="29"/>
                    <a:pt x="4" y="29"/>
                    <a:pt x="4" y="29"/>
                  </a:cubicBezTo>
                  <a:cubicBezTo>
                    <a:pt x="4" y="29"/>
                    <a:pt x="4" y="29"/>
                    <a:pt x="4"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2" name="Freeform 8078"/>
            <p:cNvSpPr>
              <a:spLocks/>
            </p:cNvSpPr>
            <p:nvPr/>
          </p:nvSpPr>
          <p:spPr bwMode="auto">
            <a:xfrm>
              <a:off x="12069763" y="7585075"/>
              <a:ext cx="66675" cy="338138"/>
            </a:xfrm>
            <a:custGeom>
              <a:avLst/>
              <a:gdLst>
                <a:gd name="T0" fmla="*/ 5 w 6"/>
                <a:gd name="T1" fmla="*/ 30 h 30"/>
                <a:gd name="T2" fmla="*/ 4 w 6"/>
                <a:gd name="T3" fmla="*/ 29 h 30"/>
                <a:gd name="T4" fmla="*/ 0 w 6"/>
                <a:gd name="T5" fmla="*/ 1 h 30"/>
                <a:gd name="T6" fmla="*/ 1 w 6"/>
                <a:gd name="T7" fmla="*/ 0 h 30"/>
                <a:gd name="T8" fmla="*/ 2 w 6"/>
                <a:gd name="T9" fmla="*/ 1 h 30"/>
                <a:gd name="T10" fmla="*/ 6 w 6"/>
                <a:gd name="T11" fmla="*/ 28 h 30"/>
                <a:gd name="T12" fmla="*/ 5 w 6"/>
                <a:gd name="T13" fmla="*/ 30 h 30"/>
                <a:gd name="T14" fmla="*/ 5 w 6"/>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0">
                  <a:moveTo>
                    <a:pt x="5" y="30"/>
                  </a:moveTo>
                  <a:cubicBezTo>
                    <a:pt x="4" y="30"/>
                    <a:pt x="4" y="29"/>
                    <a:pt x="4" y="29"/>
                  </a:cubicBezTo>
                  <a:cubicBezTo>
                    <a:pt x="0" y="1"/>
                    <a:pt x="0" y="1"/>
                    <a:pt x="0" y="1"/>
                  </a:cubicBezTo>
                  <a:cubicBezTo>
                    <a:pt x="0" y="1"/>
                    <a:pt x="0" y="0"/>
                    <a:pt x="1" y="0"/>
                  </a:cubicBezTo>
                  <a:cubicBezTo>
                    <a:pt x="1" y="0"/>
                    <a:pt x="2" y="0"/>
                    <a:pt x="2" y="1"/>
                  </a:cubicBezTo>
                  <a:cubicBezTo>
                    <a:pt x="6" y="28"/>
                    <a:pt x="6" y="28"/>
                    <a:pt x="6" y="28"/>
                  </a:cubicBezTo>
                  <a:cubicBezTo>
                    <a:pt x="6" y="29"/>
                    <a:pt x="6" y="29"/>
                    <a:pt x="5" y="30"/>
                  </a:cubicBezTo>
                  <a:cubicBezTo>
                    <a:pt x="5" y="30"/>
                    <a:pt x="5" y="30"/>
                    <a:pt x="5"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3" name="Freeform 8079"/>
            <p:cNvSpPr>
              <a:spLocks/>
            </p:cNvSpPr>
            <p:nvPr/>
          </p:nvSpPr>
          <p:spPr bwMode="auto">
            <a:xfrm>
              <a:off x="12136438" y="7573963"/>
              <a:ext cx="90487" cy="327025"/>
            </a:xfrm>
            <a:custGeom>
              <a:avLst/>
              <a:gdLst>
                <a:gd name="T0" fmla="*/ 7 w 8"/>
                <a:gd name="T1" fmla="*/ 29 h 29"/>
                <a:gd name="T2" fmla="*/ 6 w 8"/>
                <a:gd name="T3" fmla="*/ 28 h 29"/>
                <a:gd name="T4" fmla="*/ 0 w 8"/>
                <a:gd name="T5" fmla="*/ 1 h 29"/>
                <a:gd name="T6" fmla="*/ 1 w 8"/>
                <a:gd name="T7" fmla="*/ 0 h 29"/>
                <a:gd name="T8" fmla="*/ 2 w 8"/>
                <a:gd name="T9" fmla="*/ 1 h 29"/>
                <a:gd name="T10" fmla="*/ 8 w 8"/>
                <a:gd name="T11" fmla="*/ 28 h 29"/>
                <a:gd name="T12" fmla="*/ 7 w 8"/>
                <a:gd name="T13" fmla="*/ 29 h 29"/>
                <a:gd name="T14" fmla="*/ 7 w 8"/>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7" y="29"/>
                  </a:moveTo>
                  <a:cubicBezTo>
                    <a:pt x="6" y="29"/>
                    <a:pt x="6" y="29"/>
                    <a:pt x="6" y="28"/>
                  </a:cubicBezTo>
                  <a:cubicBezTo>
                    <a:pt x="0" y="1"/>
                    <a:pt x="0" y="1"/>
                    <a:pt x="0" y="1"/>
                  </a:cubicBezTo>
                  <a:cubicBezTo>
                    <a:pt x="0" y="1"/>
                    <a:pt x="0" y="0"/>
                    <a:pt x="1" y="0"/>
                  </a:cubicBezTo>
                  <a:cubicBezTo>
                    <a:pt x="2" y="0"/>
                    <a:pt x="2" y="0"/>
                    <a:pt x="2" y="1"/>
                  </a:cubicBezTo>
                  <a:cubicBezTo>
                    <a:pt x="8" y="28"/>
                    <a:pt x="8" y="28"/>
                    <a:pt x="8" y="28"/>
                  </a:cubicBezTo>
                  <a:cubicBezTo>
                    <a:pt x="8" y="28"/>
                    <a:pt x="8" y="29"/>
                    <a:pt x="7" y="29"/>
                  </a:cubicBezTo>
                  <a:cubicBezTo>
                    <a:pt x="7" y="29"/>
                    <a:pt x="7" y="29"/>
                    <a:pt x="7"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4" name="Freeform 8080"/>
            <p:cNvSpPr>
              <a:spLocks/>
            </p:cNvSpPr>
            <p:nvPr/>
          </p:nvSpPr>
          <p:spPr bwMode="auto">
            <a:xfrm>
              <a:off x="12204700" y="7551738"/>
              <a:ext cx="112712" cy="327025"/>
            </a:xfrm>
            <a:custGeom>
              <a:avLst/>
              <a:gdLst>
                <a:gd name="T0" fmla="*/ 9 w 10"/>
                <a:gd name="T1" fmla="*/ 29 h 29"/>
                <a:gd name="T2" fmla="*/ 8 w 10"/>
                <a:gd name="T3" fmla="*/ 28 h 29"/>
                <a:gd name="T4" fmla="*/ 0 w 10"/>
                <a:gd name="T5" fmla="*/ 2 h 29"/>
                <a:gd name="T6" fmla="*/ 1 w 10"/>
                <a:gd name="T7" fmla="*/ 0 h 29"/>
                <a:gd name="T8" fmla="*/ 2 w 10"/>
                <a:gd name="T9" fmla="*/ 1 h 29"/>
                <a:gd name="T10" fmla="*/ 10 w 10"/>
                <a:gd name="T11" fmla="*/ 28 h 29"/>
                <a:gd name="T12" fmla="*/ 9 w 10"/>
                <a:gd name="T13" fmla="*/ 29 h 29"/>
                <a:gd name="T14" fmla="*/ 9 w 1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9">
                  <a:moveTo>
                    <a:pt x="9" y="29"/>
                  </a:moveTo>
                  <a:cubicBezTo>
                    <a:pt x="8" y="29"/>
                    <a:pt x="8" y="29"/>
                    <a:pt x="8" y="28"/>
                  </a:cubicBezTo>
                  <a:cubicBezTo>
                    <a:pt x="0" y="2"/>
                    <a:pt x="0" y="2"/>
                    <a:pt x="0" y="2"/>
                  </a:cubicBezTo>
                  <a:cubicBezTo>
                    <a:pt x="0" y="1"/>
                    <a:pt x="0" y="1"/>
                    <a:pt x="1" y="0"/>
                  </a:cubicBezTo>
                  <a:cubicBezTo>
                    <a:pt x="1" y="0"/>
                    <a:pt x="2" y="1"/>
                    <a:pt x="2" y="1"/>
                  </a:cubicBezTo>
                  <a:cubicBezTo>
                    <a:pt x="10" y="28"/>
                    <a:pt x="10" y="28"/>
                    <a:pt x="10" y="28"/>
                  </a:cubicBezTo>
                  <a:cubicBezTo>
                    <a:pt x="10" y="28"/>
                    <a:pt x="10" y="29"/>
                    <a:pt x="9" y="29"/>
                  </a:cubicBezTo>
                  <a:cubicBezTo>
                    <a:pt x="9" y="29"/>
                    <a:pt x="9" y="29"/>
                    <a:pt x="9"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5" name="Freeform 8081"/>
            <p:cNvSpPr>
              <a:spLocks/>
            </p:cNvSpPr>
            <p:nvPr/>
          </p:nvSpPr>
          <p:spPr bwMode="auto">
            <a:xfrm>
              <a:off x="12272963" y="7529513"/>
              <a:ext cx="134937" cy="325438"/>
            </a:xfrm>
            <a:custGeom>
              <a:avLst/>
              <a:gdLst>
                <a:gd name="T0" fmla="*/ 10 w 12"/>
                <a:gd name="T1" fmla="*/ 29 h 29"/>
                <a:gd name="T2" fmla="*/ 9 w 12"/>
                <a:gd name="T3" fmla="*/ 28 h 29"/>
                <a:gd name="T4" fmla="*/ 0 w 12"/>
                <a:gd name="T5" fmla="*/ 2 h 29"/>
                <a:gd name="T6" fmla="*/ 1 w 12"/>
                <a:gd name="T7" fmla="*/ 1 h 29"/>
                <a:gd name="T8" fmla="*/ 2 w 12"/>
                <a:gd name="T9" fmla="*/ 1 h 29"/>
                <a:gd name="T10" fmla="*/ 12 w 12"/>
                <a:gd name="T11" fmla="*/ 27 h 29"/>
                <a:gd name="T12" fmla="*/ 11 w 12"/>
                <a:gd name="T13" fmla="*/ 29 h 29"/>
                <a:gd name="T14" fmla="*/ 10 w 1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9">
                  <a:moveTo>
                    <a:pt x="10" y="29"/>
                  </a:moveTo>
                  <a:cubicBezTo>
                    <a:pt x="10" y="29"/>
                    <a:pt x="9" y="28"/>
                    <a:pt x="9" y="28"/>
                  </a:cubicBezTo>
                  <a:cubicBezTo>
                    <a:pt x="0" y="2"/>
                    <a:pt x="0" y="2"/>
                    <a:pt x="0" y="2"/>
                  </a:cubicBezTo>
                  <a:cubicBezTo>
                    <a:pt x="0" y="2"/>
                    <a:pt x="0" y="1"/>
                    <a:pt x="1" y="1"/>
                  </a:cubicBezTo>
                  <a:cubicBezTo>
                    <a:pt x="1" y="0"/>
                    <a:pt x="2" y="1"/>
                    <a:pt x="2" y="1"/>
                  </a:cubicBezTo>
                  <a:cubicBezTo>
                    <a:pt x="12" y="27"/>
                    <a:pt x="12" y="27"/>
                    <a:pt x="12" y="27"/>
                  </a:cubicBezTo>
                  <a:cubicBezTo>
                    <a:pt x="12" y="28"/>
                    <a:pt x="12" y="28"/>
                    <a:pt x="11" y="29"/>
                  </a:cubicBezTo>
                  <a:cubicBezTo>
                    <a:pt x="11" y="29"/>
                    <a:pt x="11" y="29"/>
                    <a:pt x="10"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6" name="Freeform 8082"/>
            <p:cNvSpPr>
              <a:spLocks/>
            </p:cNvSpPr>
            <p:nvPr/>
          </p:nvSpPr>
          <p:spPr bwMode="auto">
            <a:xfrm>
              <a:off x="12328525" y="7507288"/>
              <a:ext cx="157162" cy="314325"/>
            </a:xfrm>
            <a:custGeom>
              <a:avLst/>
              <a:gdLst>
                <a:gd name="T0" fmla="*/ 13 w 14"/>
                <a:gd name="T1" fmla="*/ 28 h 28"/>
                <a:gd name="T2" fmla="*/ 12 w 14"/>
                <a:gd name="T3" fmla="*/ 27 h 28"/>
                <a:gd name="T4" fmla="*/ 1 w 14"/>
                <a:gd name="T5" fmla="*/ 2 h 28"/>
                <a:gd name="T6" fmla="*/ 1 w 14"/>
                <a:gd name="T7" fmla="*/ 0 h 28"/>
                <a:gd name="T8" fmla="*/ 3 w 14"/>
                <a:gd name="T9" fmla="*/ 1 h 28"/>
                <a:gd name="T10" fmla="*/ 14 w 14"/>
                <a:gd name="T11" fmla="*/ 26 h 28"/>
                <a:gd name="T12" fmla="*/ 14 w 14"/>
                <a:gd name="T13" fmla="*/ 27 h 28"/>
                <a:gd name="T14" fmla="*/ 13 w 14"/>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8">
                  <a:moveTo>
                    <a:pt x="13" y="28"/>
                  </a:moveTo>
                  <a:cubicBezTo>
                    <a:pt x="13" y="28"/>
                    <a:pt x="12" y="27"/>
                    <a:pt x="12" y="27"/>
                  </a:cubicBezTo>
                  <a:cubicBezTo>
                    <a:pt x="1" y="2"/>
                    <a:pt x="1" y="2"/>
                    <a:pt x="1" y="2"/>
                  </a:cubicBezTo>
                  <a:cubicBezTo>
                    <a:pt x="0" y="1"/>
                    <a:pt x="1" y="1"/>
                    <a:pt x="1" y="0"/>
                  </a:cubicBezTo>
                  <a:cubicBezTo>
                    <a:pt x="2" y="0"/>
                    <a:pt x="3" y="0"/>
                    <a:pt x="3" y="1"/>
                  </a:cubicBezTo>
                  <a:cubicBezTo>
                    <a:pt x="14" y="26"/>
                    <a:pt x="14" y="26"/>
                    <a:pt x="14" y="26"/>
                  </a:cubicBezTo>
                  <a:cubicBezTo>
                    <a:pt x="14" y="26"/>
                    <a:pt x="14" y="27"/>
                    <a:pt x="14" y="27"/>
                  </a:cubicBezTo>
                  <a:cubicBezTo>
                    <a:pt x="13" y="28"/>
                    <a:pt x="13" y="28"/>
                    <a:pt x="13"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7" name="Freeform 8083"/>
            <p:cNvSpPr>
              <a:spLocks/>
            </p:cNvSpPr>
            <p:nvPr/>
          </p:nvSpPr>
          <p:spPr bwMode="auto">
            <a:xfrm>
              <a:off x="12395200" y="7473950"/>
              <a:ext cx="180975" cy="303213"/>
            </a:xfrm>
            <a:custGeom>
              <a:avLst/>
              <a:gdLst>
                <a:gd name="T0" fmla="*/ 14 w 16"/>
                <a:gd name="T1" fmla="*/ 27 h 27"/>
                <a:gd name="T2" fmla="*/ 13 w 16"/>
                <a:gd name="T3" fmla="*/ 26 h 27"/>
                <a:gd name="T4" fmla="*/ 0 w 16"/>
                <a:gd name="T5" fmla="*/ 2 h 27"/>
                <a:gd name="T6" fmla="*/ 1 w 16"/>
                <a:gd name="T7" fmla="*/ 1 h 27"/>
                <a:gd name="T8" fmla="*/ 3 w 16"/>
                <a:gd name="T9" fmla="*/ 1 h 27"/>
                <a:gd name="T10" fmla="*/ 15 w 16"/>
                <a:gd name="T11" fmla="*/ 25 h 27"/>
                <a:gd name="T12" fmla="*/ 15 w 16"/>
                <a:gd name="T13" fmla="*/ 27 h 27"/>
                <a:gd name="T14" fmla="*/ 14 w 16"/>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7">
                  <a:moveTo>
                    <a:pt x="14" y="27"/>
                  </a:moveTo>
                  <a:cubicBezTo>
                    <a:pt x="14" y="27"/>
                    <a:pt x="13" y="27"/>
                    <a:pt x="13" y="26"/>
                  </a:cubicBezTo>
                  <a:cubicBezTo>
                    <a:pt x="0" y="2"/>
                    <a:pt x="0" y="2"/>
                    <a:pt x="0" y="2"/>
                  </a:cubicBezTo>
                  <a:cubicBezTo>
                    <a:pt x="0" y="2"/>
                    <a:pt x="0" y="1"/>
                    <a:pt x="1" y="1"/>
                  </a:cubicBezTo>
                  <a:cubicBezTo>
                    <a:pt x="2" y="0"/>
                    <a:pt x="2" y="0"/>
                    <a:pt x="3" y="1"/>
                  </a:cubicBezTo>
                  <a:cubicBezTo>
                    <a:pt x="15" y="25"/>
                    <a:pt x="15" y="25"/>
                    <a:pt x="15" y="25"/>
                  </a:cubicBezTo>
                  <a:cubicBezTo>
                    <a:pt x="16" y="26"/>
                    <a:pt x="16" y="27"/>
                    <a:pt x="15" y="27"/>
                  </a:cubicBezTo>
                  <a:cubicBezTo>
                    <a:pt x="15" y="27"/>
                    <a:pt x="15" y="27"/>
                    <a:pt x="14"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8" name="Freeform 8084"/>
            <p:cNvSpPr>
              <a:spLocks/>
            </p:cNvSpPr>
            <p:nvPr/>
          </p:nvSpPr>
          <p:spPr bwMode="auto">
            <a:xfrm>
              <a:off x="12463463" y="7439025"/>
              <a:ext cx="190500" cy="293688"/>
            </a:xfrm>
            <a:custGeom>
              <a:avLst/>
              <a:gdLst>
                <a:gd name="T0" fmla="*/ 15 w 17"/>
                <a:gd name="T1" fmla="*/ 26 h 26"/>
                <a:gd name="T2" fmla="*/ 14 w 17"/>
                <a:gd name="T3" fmla="*/ 25 h 26"/>
                <a:gd name="T4" fmla="*/ 0 w 17"/>
                <a:gd name="T5" fmla="*/ 2 h 26"/>
                <a:gd name="T6" fmla="*/ 0 w 17"/>
                <a:gd name="T7" fmla="*/ 0 h 26"/>
                <a:gd name="T8" fmla="*/ 2 w 17"/>
                <a:gd name="T9" fmla="*/ 1 h 26"/>
                <a:gd name="T10" fmla="*/ 16 w 17"/>
                <a:gd name="T11" fmla="*/ 24 h 26"/>
                <a:gd name="T12" fmla="*/ 16 w 17"/>
                <a:gd name="T13" fmla="*/ 26 h 26"/>
                <a:gd name="T14" fmla="*/ 15 w 1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15" y="26"/>
                  </a:moveTo>
                  <a:cubicBezTo>
                    <a:pt x="15" y="26"/>
                    <a:pt x="15" y="26"/>
                    <a:pt x="14" y="25"/>
                  </a:cubicBezTo>
                  <a:cubicBezTo>
                    <a:pt x="0" y="2"/>
                    <a:pt x="0" y="2"/>
                    <a:pt x="0" y="2"/>
                  </a:cubicBezTo>
                  <a:cubicBezTo>
                    <a:pt x="0" y="2"/>
                    <a:pt x="0" y="1"/>
                    <a:pt x="0" y="0"/>
                  </a:cubicBezTo>
                  <a:cubicBezTo>
                    <a:pt x="1" y="0"/>
                    <a:pt x="2" y="0"/>
                    <a:pt x="2" y="1"/>
                  </a:cubicBezTo>
                  <a:cubicBezTo>
                    <a:pt x="16" y="24"/>
                    <a:pt x="16" y="24"/>
                    <a:pt x="16" y="24"/>
                  </a:cubicBezTo>
                  <a:cubicBezTo>
                    <a:pt x="17" y="25"/>
                    <a:pt x="17" y="25"/>
                    <a:pt x="16" y="26"/>
                  </a:cubicBezTo>
                  <a:cubicBezTo>
                    <a:pt x="16" y="26"/>
                    <a:pt x="16" y="26"/>
                    <a:pt x="15"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39" name="Freeform 8085"/>
            <p:cNvSpPr>
              <a:spLocks/>
            </p:cNvSpPr>
            <p:nvPr/>
          </p:nvSpPr>
          <p:spPr bwMode="auto">
            <a:xfrm>
              <a:off x="12519025" y="7405688"/>
              <a:ext cx="214312" cy="269875"/>
            </a:xfrm>
            <a:custGeom>
              <a:avLst/>
              <a:gdLst>
                <a:gd name="T0" fmla="*/ 17 w 19"/>
                <a:gd name="T1" fmla="*/ 24 h 24"/>
                <a:gd name="T2" fmla="*/ 16 w 19"/>
                <a:gd name="T3" fmla="*/ 24 h 24"/>
                <a:gd name="T4" fmla="*/ 0 w 19"/>
                <a:gd name="T5" fmla="*/ 2 h 24"/>
                <a:gd name="T6" fmla="*/ 0 w 19"/>
                <a:gd name="T7" fmla="*/ 0 h 24"/>
                <a:gd name="T8" fmla="*/ 2 w 19"/>
                <a:gd name="T9" fmla="*/ 0 h 24"/>
                <a:gd name="T10" fmla="*/ 18 w 19"/>
                <a:gd name="T11" fmla="*/ 22 h 24"/>
                <a:gd name="T12" fmla="*/ 18 w 19"/>
                <a:gd name="T13" fmla="*/ 24 h 24"/>
                <a:gd name="T14" fmla="*/ 17 w 19"/>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17" y="24"/>
                  </a:moveTo>
                  <a:cubicBezTo>
                    <a:pt x="17" y="24"/>
                    <a:pt x="16" y="24"/>
                    <a:pt x="16" y="24"/>
                  </a:cubicBezTo>
                  <a:cubicBezTo>
                    <a:pt x="0" y="2"/>
                    <a:pt x="0" y="2"/>
                    <a:pt x="0" y="2"/>
                  </a:cubicBezTo>
                  <a:cubicBezTo>
                    <a:pt x="0" y="1"/>
                    <a:pt x="0" y="0"/>
                    <a:pt x="0" y="0"/>
                  </a:cubicBezTo>
                  <a:cubicBezTo>
                    <a:pt x="1" y="0"/>
                    <a:pt x="2" y="0"/>
                    <a:pt x="2" y="0"/>
                  </a:cubicBezTo>
                  <a:cubicBezTo>
                    <a:pt x="18" y="22"/>
                    <a:pt x="18" y="22"/>
                    <a:pt x="18" y="22"/>
                  </a:cubicBezTo>
                  <a:cubicBezTo>
                    <a:pt x="19" y="23"/>
                    <a:pt x="18" y="24"/>
                    <a:pt x="18" y="24"/>
                  </a:cubicBezTo>
                  <a:cubicBezTo>
                    <a:pt x="18" y="24"/>
                    <a:pt x="17" y="24"/>
                    <a:pt x="17"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0" name="Freeform 8086"/>
            <p:cNvSpPr>
              <a:spLocks/>
            </p:cNvSpPr>
            <p:nvPr/>
          </p:nvSpPr>
          <p:spPr bwMode="auto">
            <a:xfrm>
              <a:off x="12576175" y="7361238"/>
              <a:ext cx="225425" cy="258763"/>
            </a:xfrm>
            <a:custGeom>
              <a:avLst/>
              <a:gdLst>
                <a:gd name="T0" fmla="*/ 19 w 20"/>
                <a:gd name="T1" fmla="*/ 23 h 23"/>
                <a:gd name="T2" fmla="*/ 18 w 20"/>
                <a:gd name="T3" fmla="*/ 23 h 23"/>
                <a:gd name="T4" fmla="*/ 0 w 20"/>
                <a:gd name="T5" fmla="*/ 2 h 23"/>
                <a:gd name="T6" fmla="*/ 0 w 20"/>
                <a:gd name="T7" fmla="*/ 0 h 23"/>
                <a:gd name="T8" fmla="*/ 2 w 20"/>
                <a:gd name="T9" fmla="*/ 0 h 23"/>
                <a:gd name="T10" fmla="*/ 20 w 20"/>
                <a:gd name="T11" fmla="*/ 21 h 23"/>
                <a:gd name="T12" fmla="*/ 19 w 20"/>
                <a:gd name="T13" fmla="*/ 23 h 23"/>
                <a:gd name="T14" fmla="*/ 19 w 20"/>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3">
                  <a:moveTo>
                    <a:pt x="19" y="23"/>
                  </a:moveTo>
                  <a:cubicBezTo>
                    <a:pt x="18" y="23"/>
                    <a:pt x="18" y="23"/>
                    <a:pt x="18" y="23"/>
                  </a:cubicBezTo>
                  <a:cubicBezTo>
                    <a:pt x="0" y="2"/>
                    <a:pt x="0" y="2"/>
                    <a:pt x="0" y="2"/>
                  </a:cubicBezTo>
                  <a:cubicBezTo>
                    <a:pt x="0" y="1"/>
                    <a:pt x="0" y="1"/>
                    <a:pt x="0" y="0"/>
                  </a:cubicBezTo>
                  <a:cubicBezTo>
                    <a:pt x="1" y="0"/>
                    <a:pt x="2" y="0"/>
                    <a:pt x="2" y="0"/>
                  </a:cubicBezTo>
                  <a:cubicBezTo>
                    <a:pt x="20" y="21"/>
                    <a:pt x="20" y="21"/>
                    <a:pt x="20" y="21"/>
                  </a:cubicBezTo>
                  <a:cubicBezTo>
                    <a:pt x="20" y="22"/>
                    <a:pt x="20" y="23"/>
                    <a:pt x="19" y="23"/>
                  </a:cubicBezTo>
                  <a:cubicBezTo>
                    <a:pt x="19" y="23"/>
                    <a:pt x="19" y="23"/>
                    <a:pt x="19" y="2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1" name="Freeform 8087"/>
            <p:cNvSpPr>
              <a:spLocks/>
            </p:cNvSpPr>
            <p:nvPr/>
          </p:nvSpPr>
          <p:spPr bwMode="auto">
            <a:xfrm>
              <a:off x="12620625" y="7315200"/>
              <a:ext cx="247650" cy="247650"/>
            </a:xfrm>
            <a:custGeom>
              <a:avLst/>
              <a:gdLst>
                <a:gd name="T0" fmla="*/ 21 w 22"/>
                <a:gd name="T1" fmla="*/ 22 h 22"/>
                <a:gd name="T2" fmla="*/ 20 w 22"/>
                <a:gd name="T3" fmla="*/ 22 h 22"/>
                <a:gd name="T4" fmla="*/ 1 w 22"/>
                <a:gd name="T5" fmla="*/ 2 h 22"/>
                <a:gd name="T6" fmla="*/ 1 w 22"/>
                <a:gd name="T7" fmla="*/ 0 h 22"/>
                <a:gd name="T8" fmla="*/ 3 w 22"/>
                <a:gd name="T9" fmla="*/ 0 h 22"/>
                <a:gd name="T10" fmla="*/ 22 w 22"/>
                <a:gd name="T11" fmla="*/ 20 h 22"/>
                <a:gd name="T12" fmla="*/ 22 w 22"/>
                <a:gd name="T13" fmla="*/ 22 h 22"/>
                <a:gd name="T14" fmla="*/ 21 w 2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1" y="22"/>
                  </a:moveTo>
                  <a:cubicBezTo>
                    <a:pt x="20" y="22"/>
                    <a:pt x="20" y="22"/>
                    <a:pt x="20" y="22"/>
                  </a:cubicBezTo>
                  <a:cubicBezTo>
                    <a:pt x="1" y="2"/>
                    <a:pt x="1" y="2"/>
                    <a:pt x="1" y="2"/>
                  </a:cubicBezTo>
                  <a:cubicBezTo>
                    <a:pt x="0" y="1"/>
                    <a:pt x="0" y="1"/>
                    <a:pt x="1" y="0"/>
                  </a:cubicBezTo>
                  <a:cubicBezTo>
                    <a:pt x="1" y="0"/>
                    <a:pt x="2" y="0"/>
                    <a:pt x="3" y="0"/>
                  </a:cubicBezTo>
                  <a:cubicBezTo>
                    <a:pt x="22" y="20"/>
                    <a:pt x="22" y="20"/>
                    <a:pt x="22" y="20"/>
                  </a:cubicBezTo>
                  <a:cubicBezTo>
                    <a:pt x="22" y="20"/>
                    <a:pt x="22" y="21"/>
                    <a:pt x="22" y="22"/>
                  </a:cubicBezTo>
                  <a:cubicBezTo>
                    <a:pt x="21" y="22"/>
                    <a:pt x="21" y="22"/>
                    <a:pt x="21"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2" name="Freeform 8088"/>
            <p:cNvSpPr>
              <a:spLocks/>
            </p:cNvSpPr>
            <p:nvPr/>
          </p:nvSpPr>
          <p:spPr bwMode="auto">
            <a:xfrm>
              <a:off x="12677775" y="7259638"/>
              <a:ext cx="258762" cy="236538"/>
            </a:xfrm>
            <a:custGeom>
              <a:avLst/>
              <a:gdLst>
                <a:gd name="T0" fmla="*/ 21 w 23"/>
                <a:gd name="T1" fmla="*/ 21 h 21"/>
                <a:gd name="T2" fmla="*/ 20 w 23"/>
                <a:gd name="T3" fmla="*/ 21 h 21"/>
                <a:gd name="T4" fmla="*/ 0 w 23"/>
                <a:gd name="T5" fmla="*/ 2 h 21"/>
                <a:gd name="T6" fmla="*/ 0 w 23"/>
                <a:gd name="T7" fmla="*/ 1 h 21"/>
                <a:gd name="T8" fmla="*/ 2 w 23"/>
                <a:gd name="T9" fmla="*/ 1 h 21"/>
                <a:gd name="T10" fmla="*/ 22 w 23"/>
                <a:gd name="T11" fmla="*/ 19 h 21"/>
                <a:gd name="T12" fmla="*/ 22 w 23"/>
                <a:gd name="T13" fmla="*/ 21 h 21"/>
                <a:gd name="T14" fmla="*/ 21 w 23"/>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21" y="21"/>
                  </a:moveTo>
                  <a:cubicBezTo>
                    <a:pt x="21" y="21"/>
                    <a:pt x="21" y="21"/>
                    <a:pt x="20" y="21"/>
                  </a:cubicBezTo>
                  <a:cubicBezTo>
                    <a:pt x="0" y="2"/>
                    <a:pt x="0" y="2"/>
                    <a:pt x="0" y="2"/>
                  </a:cubicBezTo>
                  <a:cubicBezTo>
                    <a:pt x="0" y="2"/>
                    <a:pt x="0" y="1"/>
                    <a:pt x="0" y="1"/>
                  </a:cubicBezTo>
                  <a:cubicBezTo>
                    <a:pt x="1" y="0"/>
                    <a:pt x="1" y="0"/>
                    <a:pt x="2" y="1"/>
                  </a:cubicBezTo>
                  <a:cubicBezTo>
                    <a:pt x="22" y="19"/>
                    <a:pt x="22" y="19"/>
                    <a:pt x="22" y="19"/>
                  </a:cubicBezTo>
                  <a:cubicBezTo>
                    <a:pt x="23" y="19"/>
                    <a:pt x="23" y="20"/>
                    <a:pt x="22" y="21"/>
                  </a:cubicBezTo>
                  <a:cubicBezTo>
                    <a:pt x="22" y="21"/>
                    <a:pt x="22" y="21"/>
                    <a:pt x="21" y="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3" name="Freeform 8089"/>
            <p:cNvSpPr>
              <a:spLocks/>
            </p:cNvSpPr>
            <p:nvPr/>
          </p:nvSpPr>
          <p:spPr bwMode="auto">
            <a:xfrm>
              <a:off x="12722225" y="7202488"/>
              <a:ext cx="269875" cy="225425"/>
            </a:xfrm>
            <a:custGeom>
              <a:avLst/>
              <a:gdLst>
                <a:gd name="T0" fmla="*/ 23 w 24"/>
                <a:gd name="T1" fmla="*/ 20 h 20"/>
                <a:gd name="T2" fmla="*/ 22 w 24"/>
                <a:gd name="T3" fmla="*/ 20 h 20"/>
                <a:gd name="T4" fmla="*/ 0 w 24"/>
                <a:gd name="T5" fmla="*/ 3 h 20"/>
                <a:gd name="T6" fmla="*/ 0 w 24"/>
                <a:gd name="T7" fmla="*/ 1 h 20"/>
                <a:gd name="T8" fmla="*/ 2 w 24"/>
                <a:gd name="T9" fmla="*/ 1 h 20"/>
                <a:gd name="T10" fmla="*/ 23 w 24"/>
                <a:gd name="T11" fmla="*/ 18 h 20"/>
                <a:gd name="T12" fmla="*/ 24 w 24"/>
                <a:gd name="T13" fmla="*/ 19 h 20"/>
                <a:gd name="T14" fmla="*/ 23 w 24"/>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23" y="20"/>
                  </a:moveTo>
                  <a:cubicBezTo>
                    <a:pt x="22" y="20"/>
                    <a:pt x="22" y="20"/>
                    <a:pt x="22" y="20"/>
                  </a:cubicBezTo>
                  <a:cubicBezTo>
                    <a:pt x="0" y="3"/>
                    <a:pt x="0" y="3"/>
                    <a:pt x="0" y="3"/>
                  </a:cubicBezTo>
                  <a:cubicBezTo>
                    <a:pt x="0" y="2"/>
                    <a:pt x="0" y="2"/>
                    <a:pt x="0" y="1"/>
                  </a:cubicBezTo>
                  <a:cubicBezTo>
                    <a:pt x="0" y="0"/>
                    <a:pt x="1" y="0"/>
                    <a:pt x="2" y="1"/>
                  </a:cubicBezTo>
                  <a:cubicBezTo>
                    <a:pt x="23" y="18"/>
                    <a:pt x="23" y="18"/>
                    <a:pt x="23" y="18"/>
                  </a:cubicBezTo>
                  <a:cubicBezTo>
                    <a:pt x="24" y="18"/>
                    <a:pt x="24" y="19"/>
                    <a:pt x="24" y="19"/>
                  </a:cubicBezTo>
                  <a:cubicBezTo>
                    <a:pt x="23" y="20"/>
                    <a:pt x="23" y="20"/>
                    <a:pt x="23" y="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4" name="Freeform 8090"/>
            <p:cNvSpPr>
              <a:spLocks/>
            </p:cNvSpPr>
            <p:nvPr/>
          </p:nvSpPr>
          <p:spPr bwMode="auto">
            <a:xfrm>
              <a:off x="12755563" y="7146925"/>
              <a:ext cx="293687" cy="203200"/>
            </a:xfrm>
            <a:custGeom>
              <a:avLst/>
              <a:gdLst>
                <a:gd name="T0" fmla="*/ 24 w 26"/>
                <a:gd name="T1" fmla="*/ 18 h 18"/>
                <a:gd name="T2" fmla="*/ 24 w 26"/>
                <a:gd name="T3" fmla="*/ 18 h 18"/>
                <a:gd name="T4" fmla="*/ 1 w 26"/>
                <a:gd name="T5" fmla="*/ 3 h 18"/>
                <a:gd name="T6" fmla="*/ 1 w 26"/>
                <a:gd name="T7" fmla="*/ 1 h 18"/>
                <a:gd name="T8" fmla="*/ 2 w 26"/>
                <a:gd name="T9" fmla="*/ 1 h 18"/>
                <a:gd name="T10" fmla="*/ 25 w 26"/>
                <a:gd name="T11" fmla="*/ 16 h 18"/>
                <a:gd name="T12" fmla="*/ 25 w 26"/>
                <a:gd name="T13" fmla="*/ 18 h 18"/>
                <a:gd name="T14" fmla="*/ 24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4" y="18"/>
                  </a:moveTo>
                  <a:cubicBezTo>
                    <a:pt x="24" y="18"/>
                    <a:pt x="24" y="18"/>
                    <a:pt x="24" y="18"/>
                  </a:cubicBezTo>
                  <a:cubicBezTo>
                    <a:pt x="1" y="3"/>
                    <a:pt x="1" y="3"/>
                    <a:pt x="1" y="3"/>
                  </a:cubicBezTo>
                  <a:cubicBezTo>
                    <a:pt x="0" y="2"/>
                    <a:pt x="0" y="2"/>
                    <a:pt x="1" y="1"/>
                  </a:cubicBezTo>
                  <a:cubicBezTo>
                    <a:pt x="1" y="0"/>
                    <a:pt x="2" y="0"/>
                    <a:pt x="2" y="1"/>
                  </a:cubicBezTo>
                  <a:cubicBezTo>
                    <a:pt x="25" y="16"/>
                    <a:pt x="25" y="16"/>
                    <a:pt x="25" y="16"/>
                  </a:cubicBezTo>
                  <a:cubicBezTo>
                    <a:pt x="26" y="16"/>
                    <a:pt x="26" y="17"/>
                    <a:pt x="25" y="18"/>
                  </a:cubicBezTo>
                  <a:cubicBezTo>
                    <a:pt x="25" y="18"/>
                    <a:pt x="25" y="18"/>
                    <a:pt x="24"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5" name="Freeform 8091"/>
            <p:cNvSpPr>
              <a:spLocks/>
            </p:cNvSpPr>
            <p:nvPr/>
          </p:nvSpPr>
          <p:spPr bwMode="auto">
            <a:xfrm>
              <a:off x="12801600" y="7091363"/>
              <a:ext cx="292100" cy="179388"/>
            </a:xfrm>
            <a:custGeom>
              <a:avLst/>
              <a:gdLst>
                <a:gd name="T0" fmla="*/ 25 w 26"/>
                <a:gd name="T1" fmla="*/ 16 h 16"/>
                <a:gd name="T2" fmla="*/ 24 w 26"/>
                <a:gd name="T3" fmla="*/ 16 h 16"/>
                <a:gd name="T4" fmla="*/ 0 w 26"/>
                <a:gd name="T5" fmla="*/ 2 h 16"/>
                <a:gd name="T6" fmla="*/ 0 w 26"/>
                <a:gd name="T7" fmla="*/ 1 h 16"/>
                <a:gd name="T8" fmla="*/ 2 w 26"/>
                <a:gd name="T9" fmla="*/ 0 h 16"/>
                <a:gd name="T10" fmla="*/ 25 w 26"/>
                <a:gd name="T11" fmla="*/ 14 h 16"/>
                <a:gd name="T12" fmla="*/ 26 w 26"/>
                <a:gd name="T13" fmla="*/ 16 h 16"/>
                <a:gd name="T14" fmla="*/ 25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25" y="16"/>
                  </a:moveTo>
                  <a:cubicBezTo>
                    <a:pt x="24" y="16"/>
                    <a:pt x="24" y="16"/>
                    <a:pt x="24" y="16"/>
                  </a:cubicBezTo>
                  <a:cubicBezTo>
                    <a:pt x="0" y="2"/>
                    <a:pt x="0" y="2"/>
                    <a:pt x="0" y="2"/>
                  </a:cubicBezTo>
                  <a:cubicBezTo>
                    <a:pt x="0" y="2"/>
                    <a:pt x="0" y="1"/>
                    <a:pt x="0" y="1"/>
                  </a:cubicBezTo>
                  <a:cubicBezTo>
                    <a:pt x="0" y="0"/>
                    <a:pt x="1" y="0"/>
                    <a:pt x="2" y="0"/>
                  </a:cubicBezTo>
                  <a:cubicBezTo>
                    <a:pt x="25" y="14"/>
                    <a:pt x="25" y="14"/>
                    <a:pt x="25" y="14"/>
                  </a:cubicBezTo>
                  <a:cubicBezTo>
                    <a:pt x="26" y="14"/>
                    <a:pt x="26" y="15"/>
                    <a:pt x="26" y="16"/>
                  </a:cubicBezTo>
                  <a:cubicBezTo>
                    <a:pt x="26" y="16"/>
                    <a:pt x="25" y="16"/>
                    <a:pt x="25"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6" name="Freeform 8092"/>
            <p:cNvSpPr>
              <a:spLocks/>
            </p:cNvSpPr>
            <p:nvPr/>
          </p:nvSpPr>
          <p:spPr bwMode="auto">
            <a:xfrm>
              <a:off x="12834938" y="7023100"/>
              <a:ext cx="303212" cy="168275"/>
            </a:xfrm>
            <a:custGeom>
              <a:avLst/>
              <a:gdLst>
                <a:gd name="T0" fmla="*/ 26 w 27"/>
                <a:gd name="T1" fmla="*/ 15 h 15"/>
                <a:gd name="T2" fmla="*/ 25 w 27"/>
                <a:gd name="T3" fmla="*/ 15 h 15"/>
                <a:gd name="T4" fmla="*/ 0 w 27"/>
                <a:gd name="T5" fmla="*/ 3 h 15"/>
                <a:gd name="T6" fmla="*/ 0 w 27"/>
                <a:gd name="T7" fmla="*/ 1 h 15"/>
                <a:gd name="T8" fmla="*/ 1 w 27"/>
                <a:gd name="T9" fmla="*/ 1 h 15"/>
                <a:gd name="T10" fmla="*/ 26 w 27"/>
                <a:gd name="T11" fmla="*/ 13 h 15"/>
                <a:gd name="T12" fmla="*/ 27 w 27"/>
                <a:gd name="T13" fmla="*/ 14 h 15"/>
                <a:gd name="T14" fmla="*/ 26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26" y="15"/>
                  </a:moveTo>
                  <a:cubicBezTo>
                    <a:pt x="25" y="15"/>
                    <a:pt x="25" y="15"/>
                    <a:pt x="25" y="15"/>
                  </a:cubicBezTo>
                  <a:cubicBezTo>
                    <a:pt x="0" y="3"/>
                    <a:pt x="0" y="3"/>
                    <a:pt x="0" y="3"/>
                  </a:cubicBezTo>
                  <a:cubicBezTo>
                    <a:pt x="0" y="3"/>
                    <a:pt x="0" y="2"/>
                    <a:pt x="0" y="1"/>
                  </a:cubicBezTo>
                  <a:cubicBezTo>
                    <a:pt x="0" y="1"/>
                    <a:pt x="1" y="0"/>
                    <a:pt x="1" y="1"/>
                  </a:cubicBezTo>
                  <a:cubicBezTo>
                    <a:pt x="26" y="13"/>
                    <a:pt x="26" y="13"/>
                    <a:pt x="26" y="13"/>
                  </a:cubicBezTo>
                  <a:cubicBezTo>
                    <a:pt x="27" y="13"/>
                    <a:pt x="27" y="14"/>
                    <a:pt x="27" y="14"/>
                  </a:cubicBezTo>
                  <a:cubicBezTo>
                    <a:pt x="26" y="15"/>
                    <a:pt x="26" y="15"/>
                    <a:pt x="26" y="1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7" name="Freeform 8093"/>
            <p:cNvSpPr>
              <a:spLocks/>
            </p:cNvSpPr>
            <p:nvPr/>
          </p:nvSpPr>
          <p:spPr bwMode="auto">
            <a:xfrm>
              <a:off x="12857163" y="6967538"/>
              <a:ext cx="314325" cy="146050"/>
            </a:xfrm>
            <a:custGeom>
              <a:avLst/>
              <a:gdLst>
                <a:gd name="T0" fmla="*/ 27 w 28"/>
                <a:gd name="T1" fmla="*/ 13 h 13"/>
                <a:gd name="T2" fmla="*/ 26 w 28"/>
                <a:gd name="T3" fmla="*/ 13 h 13"/>
                <a:gd name="T4" fmla="*/ 1 w 28"/>
                <a:gd name="T5" fmla="*/ 2 h 13"/>
                <a:gd name="T6" fmla="*/ 0 w 28"/>
                <a:gd name="T7" fmla="*/ 1 h 13"/>
                <a:gd name="T8" fmla="*/ 2 w 28"/>
                <a:gd name="T9" fmla="*/ 0 h 13"/>
                <a:gd name="T10" fmla="*/ 27 w 28"/>
                <a:gd name="T11" fmla="*/ 10 h 13"/>
                <a:gd name="T12" fmla="*/ 28 w 28"/>
                <a:gd name="T13" fmla="*/ 12 h 13"/>
                <a:gd name="T14" fmla="*/ 27 w 28"/>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3">
                  <a:moveTo>
                    <a:pt x="27" y="13"/>
                  </a:moveTo>
                  <a:cubicBezTo>
                    <a:pt x="27" y="13"/>
                    <a:pt x="27" y="13"/>
                    <a:pt x="26" y="13"/>
                  </a:cubicBezTo>
                  <a:cubicBezTo>
                    <a:pt x="1" y="2"/>
                    <a:pt x="1" y="2"/>
                    <a:pt x="1" y="2"/>
                  </a:cubicBezTo>
                  <a:cubicBezTo>
                    <a:pt x="0" y="2"/>
                    <a:pt x="0" y="1"/>
                    <a:pt x="0" y="1"/>
                  </a:cubicBezTo>
                  <a:cubicBezTo>
                    <a:pt x="1" y="0"/>
                    <a:pt x="1" y="0"/>
                    <a:pt x="2" y="0"/>
                  </a:cubicBezTo>
                  <a:cubicBezTo>
                    <a:pt x="27" y="10"/>
                    <a:pt x="27" y="10"/>
                    <a:pt x="27" y="10"/>
                  </a:cubicBezTo>
                  <a:cubicBezTo>
                    <a:pt x="28" y="11"/>
                    <a:pt x="28" y="11"/>
                    <a:pt x="28" y="12"/>
                  </a:cubicBezTo>
                  <a:cubicBezTo>
                    <a:pt x="28" y="12"/>
                    <a:pt x="27" y="13"/>
                    <a:pt x="27"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8" name="Freeform 8094"/>
            <p:cNvSpPr>
              <a:spLocks/>
            </p:cNvSpPr>
            <p:nvPr/>
          </p:nvSpPr>
          <p:spPr bwMode="auto">
            <a:xfrm>
              <a:off x="12879388" y="6899275"/>
              <a:ext cx="327025" cy="123825"/>
            </a:xfrm>
            <a:custGeom>
              <a:avLst/>
              <a:gdLst>
                <a:gd name="T0" fmla="*/ 28 w 29"/>
                <a:gd name="T1" fmla="*/ 11 h 11"/>
                <a:gd name="T2" fmla="*/ 27 w 29"/>
                <a:gd name="T3" fmla="*/ 11 h 11"/>
                <a:gd name="T4" fmla="*/ 1 w 29"/>
                <a:gd name="T5" fmla="*/ 2 h 11"/>
                <a:gd name="T6" fmla="*/ 0 w 29"/>
                <a:gd name="T7" fmla="*/ 1 h 11"/>
                <a:gd name="T8" fmla="*/ 2 w 29"/>
                <a:gd name="T9" fmla="*/ 0 h 11"/>
                <a:gd name="T10" fmla="*/ 28 w 29"/>
                <a:gd name="T11" fmla="*/ 9 h 11"/>
                <a:gd name="T12" fmla="*/ 29 w 29"/>
                <a:gd name="T13" fmla="*/ 10 h 11"/>
                <a:gd name="T14" fmla="*/ 28 w 2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28" y="11"/>
                  </a:moveTo>
                  <a:cubicBezTo>
                    <a:pt x="27" y="11"/>
                    <a:pt x="27" y="11"/>
                    <a:pt x="27" y="11"/>
                  </a:cubicBezTo>
                  <a:cubicBezTo>
                    <a:pt x="1" y="2"/>
                    <a:pt x="1" y="2"/>
                    <a:pt x="1" y="2"/>
                  </a:cubicBezTo>
                  <a:cubicBezTo>
                    <a:pt x="1" y="2"/>
                    <a:pt x="0" y="2"/>
                    <a:pt x="0" y="1"/>
                  </a:cubicBezTo>
                  <a:cubicBezTo>
                    <a:pt x="1" y="0"/>
                    <a:pt x="1" y="0"/>
                    <a:pt x="2" y="0"/>
                  </a:cubicBezTo>
                  <a:cubicBezTo>
                    <a:pt x="28" y="9"/>
                    <a:pt x="28" y="9"/>
                    <a:pt x="28" y="9"/>
                  </a:cubicBezTo>
                  <a:cubicBezTo>
                    <a:pt x="29" y="9"/>
                    <a:pt x="29" y="9"/>
                    <a:pt x="29" y="10"/>
                  </a:cubicBezTo>
                  <a:cubicBezTo>
                    <a:pt x="29" y="11"/>
                    <a:pt x="28" y="11"/>
                    <a:pt x="28"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49" name="Freeform 8095"/>
            <p:cNvSpPr>
              <a:spLocks/>
            </p:cNvSpPr>
            <p:nvPr/>
          </p:nvSpPr>
          <p:spPr bwMode="auto">
            <a:xfrm>
              <a:off x="12901613" y="6832600"/>
              <a:ext cx="327025" cy="100013"/>
            </a:xfrm>
            <a:custGeom>
              <a:avLst/>
              <a:gdLst>
                <a:gd name="T0" fmla="*/ 28 w 29"/>
                <a:gd name="T1" fmla="*/ 9 h 9"/>
                <a:gd name="T2" fmla="*/ 28 w 29"/>
                <a:gd name="T3" fmla="*/ 9 h 9"/>
                <a:gd name="T4" fmla="*/ 1 w 29"/>
                <a:gd name="T5" fmla="*/ 2 h 9"/>
                <a:gd name="T6" fmla="*/ 0 w 29"/>
                <a:gd name="T7" fmla="*/ 1 h 9"/>
                <a:gd name="T8" fmla="*/ 2 w 29"/>
                <a:gd name="T9" fmla="*/ 0 h 9"/>
                <a:gd name="T10" fmla="*/ 28 w 29"/>
                <a:gd name="T11" fmla="*/ 7 h 9"/>
                <a:gd name="T12" fmla="*/ 29 w 29"/>
                <a:gd name="T13" fmla="*/ 8 h 9"/>
                <a:gd name="T14" fmla="*/ 28 w 2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9">
                  <a:moveTo>
                    <a:pt x="28" y="9"/>
                  </a:moveTo>
                  <a:cubicBezTo>
                    <a:pt x="28" y="9"/>
                    <a:pt x="28" y="9"/>
                    <a:pt x="28" y="9"/>
                  </a:cubicBezTo>
                  <a:cubicBezTo>
                    <a:pt x="1" y="2"/>
                    <a:pt x="1" y="2"/>
                    <a:pt x="1" y="2"/>
                  </a:cubicBezTo>
                  <a:cubicBezTo>
                    <a:pt x="0" y="2"/>
                    <a:pt x="0" y="2"/>
                    <a:pt x="0" y="1"/>
                  </a:cubicBezTo>
                  <a:cubicBezTo>
                    <a:pt x="0" y="0"/>
                    <a:pt x="1" y="0"/>
                    <a:pt x="2" y="0"/>
                  </a:cubicBezTo>
                  <a:cubicBezTo>
                    <a:pt x="28" y="7"/>
                    <a:pt x="28" y="7"/>
                    <a:pt x="28" y="7"/>
                  </a:cubicBezTo>
                  <a:cubicBezTo>
                    <a:pt x="29" y="7"/>
                    <a:pt x="29" y="8"/>
                    <a:pt x="29" y="8"/>
                  </a:cubicBezTo>
                  <a:cubicBezTo>
                    <a:pt x="29" y="9"/>
                    <a:pt x="28" y="9"/>
                    <a:pt x="28"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0" name="Freeform 8096"/>
            <p:cNvSpPr>
              <a:spLocks/>
            </p:cNvSpPr>
            <p:nvPr/>
          </p:nvSpPr>
          <p:spPr bwMode="auto">
            <a:xfrm>
              <a:off x="12912725" y="6764338"/>
              <a:ext cx="338137" cy="79375"/>
            </a:xfrm>
            <a:custGeom>
              <a:avLst/>
              <a:gdLst>
                <a:gd name="T0" fmla="*/ 29 w 30"/>
                <a:gd name="T1" fmla="*/ 7 h 7"/>
                <a:gd name="T2" fmla="*/ 28 w 30"/>
                <a:gd name="T3" fmla="*/ 7 h 7"/>
                <a:gd name="T4" fmla="*/ 1 w 30"/>
                <a:gd name="T5" fmla="*/ 2 h 7"/>
                <a:gd name="T6" fmla="*/ 0 w 30"/>
                <a:gd name="T7" fmla="*/ 1 h 7"/>
                <a:gd name="T8" fmla="*/ 2 w 30"/>
                <a:gd name="T9" fmla="*/ 0 h 7"/>
                <a:gd name="T10" fmla="*/ 29 w 30"/>
                <a:gd name="T11" fmla="*/ 5 h 7"/>
                <a:gd name="T12" fmla="*/ 30 w 30"/>
                <a:gd name="T13" fmla="*/ 6 h 7"/>
                <a:gd name="T14" fmla="*/ 29 w 3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
                  <a:moveTo>
                    <a:pt x="29" y="7"/>
                  </a:moveTo>
                  <a:cubicBezTo>
                    <a:pt x="28" y="7"/>
                    <a:pt x="28" y="7"/>
                    <a:pt x="28" y="7"/>
                  </a:cubicBezTo>
                  <a:cubicBezTo>
                    <a:pt x="1" y="2"/>
                    <a:pt x="1" y="2"/>
                    <a:pt x="1" y="2"/>
                  </a:cubicBezTo>
                  <a:cubicBezTo>
                    <a:pt x="1" y="2"/>
                    <a:pt x="0" y="2"/>
                    <a:pt x="0" y="1"/>
                  </a:cubicBezTo>
                  <a:cubicBezTo>
                    <a:pt x="1" y="0"/>
                    <a:pt x="1" y="0"/>
                    <a:pt x="2" y="0"/>
                  </a:cubicBezTo>
                  <a:cubicBezTo>
                    <a:pt x="29" y="5"/>
                    <a:pt x="29" y="5"/>
                    <a:pt x="29" y="5"/>
                  </a:cubicBezTo>
                  <a:cubicBezTo>
                    <a:pt x="29" y="5"/>
                    <a:pt x="30" y="5"/>
                    <a:pt x="30" y="6"/>
                  </a:cubicBezTo>
                  <a:cubicBezTo>
                    <a:pt x="30" y="7"/>
                    <a:pt x="29" y="7"/>
                    <a:pt x="29"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1" name="Freeform 8097"/>
            <p:cNvSpPr>
              <a:spLocks/>
            </p:cNvSpPr>
            <p:nvPr/>
          </p:nvSpPr>
          <p:spPr bwMode="auto">
            <a:xfrm>
              <a:off x="12925425" y="6697663"/>
              <a:ext cx="336550" cy="55563"/>
            </a:xfrm>
            <a:custGeom>
              <a:avLst/>
              <a:gdLst>
                <a:gd name="T0" fmla="*/ 29 w 30"/>
                <a:gd name="T1" fmla="*/ 5 h 5"/>
                <a:gd name="T2" fmla="*/ 29 w 30"/>
                <a:gd name="T3" fmla="*/ 5 h 5"/>
                <a:gd name="T4" fmla="*/ 1 w 30"/>
                <a:gd name="T5" fmla="*/ 2 h 5"/>
                <a:gd name="T6" fmla="*/ 0 w 30"/>
                <a:gd name="T7" fmla="*/ 1 h 5"/>
                <a:gd name="T8" fmla="*/ 2 w 30"/>
                <a:gd name="T9" fmla="*/ 0 h 5"/>
                <a:gd name="T10" fmla="*/ 29 w 30"/>
                <a:gd name="T11" fmla="*/ 3 h 5"/>
                <a:gd name="T12" fmla="*/ 30 w 30"/>
                <a:gd name="T13" fmla="*/ 4 h 5"/>
                <a:gd name="T14" fmla="*/ 29 w 3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
                  <a:moveTo>
                    <a:pt x="29" y="5"/>
                  </a:moveTo>
                  <a:cubicBezTo>
                    <a:pt x="29" y="5"/>
                    <a:pt x="29" y="5"/>
                    <a:pt x="29" y="5"/>
                  </a:cubicBezTo>
                  <a:cubicBezTo>
                    <a:pt x="1" y="2"/>
                    <a:pt x="1" y="2"/>
                    <a:pt x="1" y="2"/>
                  </a:cubicBezTo>
                  <a:cubicBezTo>
                    <a:pt x="1" y="2"/>
                    <a:pt x="0" y="2"/>
                    <a:pt x="0" y="1"/>
                  </a:cubicBezTo>
                  <a:cubicBezTo>
                    <a:pt x="0" y="0"/>
                    <a:pt x="1" y="0"/>
                    <a:pt x="2" y="0"/>
                  </a:cubicBezTo>
                  <a:cubicBezTo>
                    <a:pt x="29" y="3"/>
                    <a:pt x="29" y="3"/>
                    <a:pt x="29" y="3"/>
                  </a:cubicBezTo>
                  <a:cubicBezTo>
                    <a:pt x="29" y="3"/>
                    <a:pt x="30" y="3"/>
                    <a:pt x="30" y="4"/>
                  </a:cubicBezTo>
                  <a:cubicBezTo>
                    <a:pt x="30" y="5"/>
                    <a:pt x="29" y="5"/>
                    <a:pt x="29"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2" name="Freeform 8098"/>
            <p:cNvSpPr>
              <a:spLocks/>
            </p:cNvSpPr>
            <p:nvPr/>
          </p:nvSpPr>
          <p:spPr bwMode="auto">
            <a:xfrm>
              <a:off x="12936538" y="6618288"/>
              <a:ext cx="336550" cy="44450"/>
            </a:xfrm>
            <a:custGeom>
              <a:avLst/>
              <a:gdLst>
                <a:gd name="T0" fmla="*/ 28 w 30"/>
                <a:gd name="T1" fmla="*/ 4 h 4"/>
                <a:gd name="T2" fmla="*/ 28 w 30"/>
                <a:gd name="T3" fmla="*/ 4 h 4"/>
                <a:gd name="T4" fmla="*/ 1 w 30"/>
                <a:gd name="T5" fmla="*/ 3 h 4"/>
                <a:gd name="T6" fmla="*/ 0 w 30"/>
                <a:gd name="T7" fmla="*/ 2 h 4"/>
                <a:gd name="T8" fmla="*/ 1 w 30"/>
                <a:gd name="T9" fmla="*/ 1 h 4"/>
                <a:gd name="T10" fmla="*/ 28 w 30"/>
                <a:gd name="T11" fmla="*/ 1 h 4"/>
                <a:gd name="T12" fmla="*/ 29 w 30"/>
                <a:gd name="T13" fmla="*/ 3 h 4"/>
                <a:gd name="T14" fmla="*/ 28 w 3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28" y="4"/>
                  </a:moveTo>
                  <a:cubicBezTo>
                    <a:pt x="28" y="4"/>
                    <a:pt x="28" y="4"/>
                    <a:pt x="28" y="4"/>
                  </a:cubicBezTo>
                  <a:cubicBezTo>
                    <a:pt x="1" y="3"/>
                    <a:pt x="1" y="3"/>
                    <a:pt x="1" y="3"/>
                  </a:cubicBezTo>
                  <a:cubicBezTo>
                    <a:pt x="0" y="3"/>
                    <a:pt x="0" y="2"/>
                    <a:pt x="0" y="2"/>
                  </a:cubicBezTo>
                  <a:cubicBezTo>
                    <a:pt x="0" y="1"/>
                    <a:pt x="0" y="0"/>
                    <a:pt x="1" y="1"/>
                  </a:cubicBezTo>
                  <a:cubicBezTo>
                    <a:pt x="28" y="1"/>
                    <a:pt x="28" y="1"/>
                    <a:pt x="28" y="1"/>
                  </a:cubicBezTo>
                  <a:cubicBezTo>
                    <a:pt x="29" y="2"/>
                    <a:pt x="30" y="2"/>
                    <a:pt x="29" y="3"/>
                  </a:cubicBezTo>
                  <a:cubicBezTo>
                    <a:pt x="29" y="3"/>
                    <a:pt x="29" y="4"/>
                    <a:pt x="28"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3" name="Freeform 8099"/>
            <p:cNvSpPr>
              <a:spLocks/>
            </p:cNvSpPr>
            <p:nvPr/>
          </p:nvSpPr>
          <p:spPr bwMode="auto">
            <a:xfrm>
              <a:off x="12936538" y="6538913"/>
              <a:ext cx="336550" cy="46038"/>
            </a:xfrm>
            <a:custGeom>
              <a:avLst/>
              <a:gdLst>
                <a:gd name="T0" fmla="*/ 1 w 30"/>
                <a:gd name="T1" fmla="*/ 4 h 4"/>
                <a:gd name="T2" fmla="*/ 0 w 30"/>
                <a:gd name="T3" fmla="*/ 3 h 4"/>
                <a:gd name="T4" fmla="*/ 1 w 30"/>
                <a:gd name="T5" fmla="*/ 1 h 4"/>
                <a:gd name="T6" fmla="*/ 28 w 30"/>
                <a:gd name="T7" fmla="*/ 0 h 4"/>
                <a:gd name="T8" fmla="*/ 29 w 30"/>
                <a:gd name="T9" fmla="*/ 2 h 4"/>
                <a:gd name="T10" fmla="*/ 28 w 30"/>
                <a:gd name="T11" fmla="*/ 3 h 4"/>
                <a:gd name="T12" fmla="*/ 1 w 30"/>
                <a:gd name="T13" fmla="*/ 4 h 4"/>
                <a:gd name="T14" fmla="*/ 1 w 3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4">
                  <a:moveTo>
                    <a:pt x="1" y="4"/>
                  </a:moveTo>
                  <a:cubicBezTo>
                    <a:pt x="0" y="4"/>
                    <a:pt x="0" y="3"/>
                    <a:pt x="0" y="3"/>
                  </a:cubicBezTo>
                  <a:cubicBezTo>
                    <a:pt x="0" y="2"/>
                    <a:pt x="0" y="1"/>
                    <a:pt x="1" y="1"/>
                  </a:cubicBezTo>
                  <a:cubicBezTo>
                    <a:pt x="28" y="0"/>
                    <a:pt x="28" y="0"/>
                    <a:pt x="28" y="0"/>
                  </a:cubicBezTo>
                  <a:cubicBezTo>
                    <a:pt x="29" y="0"/>
                    <a:pt x="29" y="1"/>
                    <a:pt x="29" y="2"/>
                  </a:cubicBezTo>
                  <a:cubicBezTo>
                    <a:pt x="30" y="2"/>
                    <a:pt x="29" y="3"/>
                    <a:pt x="28" y="3"/>
                  </a:cubicBezTo>
                  <a:cubicBezTo>
                    <a:pt x="1" y="4"/>
                    <a:pt x="1" y="4"/>
                    <a:pt x="1" y="4"/>
                  </a:cubicBezTo>
                  <a:cubicBezTo>
                    <a:pt x="1" y="4"/>
                    <a:pt x="1" y="4"/>
                    <a:pt x="1" y="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4" name="Freeform 8100"/>
            <p:cNvSpPr>
              <a:spLocks/>
            </p:cNvSpPr>
            <p:nvPr/>
          </p:nvSpPr>
          <p:spPr bwMode="auto">
            <a:xfrm>
              <a:off x="12925425" y="6450013"/>
              <a:ext cx="336550" cy="66675"/>
            </a:xfrm>
            <a:custGeom>
              <a:avLst/>
              <a:gdLst>
                <a:gd name="T0" fmla="*/ 1 w 30"/>
                <a:gd name="T1" fmla="*/ 6 h 6"/>
                <a:gd name="T2" fmla="*/ 0 w 30"/>
                <a:gd name="T3" fmla="*/ 4 h 6"/>
                <a:gd name="T4" fmla="*/ 1 w 30"/>
                <a:gd name="T5" fmla="*/ 3 h 6"/>
                <a:gd name="T6" fmla="*/ 29 w 30"/>
                <a:gd name="T7" fmla="*/ 0 h 6"/>
                <a:gd name="T8" fmla="*/ 30 w 30"/>
                <a:gd name="T9" fmla="*/ 1 h 6"/>
                <a:gd name="T10" fmla="*/ 29 w 30"/>
                <a:gd name="T11" fmla="*/ 3 h 6"/>
                <a:gd name="T12" fmla="*/ 2 w 30"/>
                <a:gd name="T13" fmla="*/ 6 h 6"/>
                <a:gd name="T14" fmla="*/ 1 w 3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
                  <a:moveTo>
                    <a:pt x="1" y="6"/>
                  </a:moveTo>
                  <a:cubicBezTo>
                    <a:pt x="1" y="6"/>
                    <a:pt x="0" y="5"/>
                    <a:pt x="0" y="4"/>
                  </a:cubicBezTo>
                  <a:cubicBezTo>
                    <a:pt x="0" y="4"/>
                    <a:pt x="1" y="3"/>
                    <a:pt x="1" y="3"/>
                  </a:cubicBezTo>
                  <a:cubicBezTo>
                    <a:pt x="29" y="0"/>
                    <a:pt x="29" y="0"/>
                    <a:pt x="29" y="0"/>
                  </a:cubicBezTo>
                  <a:cubicBezTo>
                    <a:pt x="29" y="0"/>
                    <a:pt x="30" y="1"/>
                    <a:pt x="30" y="1"/>
                  </a:cubicBezTo>
                  <a:cubicBezTo>
                    <a:pt x="30" y="2"/>
                    <a:pt x="29" y="3"/>
                    <a:pt x="29" y="3"/>
                  </a:cubicBezTo>
                  <a:cubicBezTo>
                    <a:pt x="2" y="6"/>
                    <a:pt x="2" y="6"/>
                    <a:pt x="2" y="6"/>
                  </a:cubicBezTo>
                  <a:cubicBezTo>
                    <a:pt x="2" y="6"/>
                    <a:pt x="2" y="6"/>
                    <a:pt x="1" y="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5" name="Freeform 8101"/>
            <p:cNvSpPr>
              <a:spLocks/>
            </p:cNvSpPr>
            <p:nvPr/>
          </p:nvSpPr>
          <p:spPr bwMode="auto">
            <a:xfrm>
              <a:off x="12912725" y="6359525"/>
              <a:ext cx="338137" cy="79375"/>
            </a:xfrm>
            <a:custGeom>
              <a:avLst/>
              <a:gdLst>
                <a:gd name="T0" fmla="*/ 2 w 30"/>
                <a:gd name="T1" fmla="*/ 7 h 7"/>
                <a:gd name="T2" fmla="*/ 0 w 30"/>
                <a:gd name="T3" fmla="*/ 6 h 7"/>
                <a:gd name="T4" fmla="*/ 1 w 30"/>
                <a:gd name="T5" fmla="*/ 5 h 7"/>
                <a:gd name="T6" fmla="*/ 28 w 30"/>
                <a:gd name="T7" fmla="*/ 0 h 7"/>
                <a:gd name="T8" fmla="*/ 30 w 30"/>
                <a:gd name="T9" fmla="*/ 1 h 7"/>
                <a:gd name="T10" fmla="*/ 29 w 30"/>
                <a:gd name="T11" fmla="*/ 3 h 7"/>
                <a:gd name="T12" fmla="*/ 2 w 30"/>
                <a:gd name="T13" fmla="*/ 7 h 7"/>
                <a:gd name="T14" fmla="*/ 2 w 3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
                  <a:moveTo>
                    <a:pt x="2" y="7"/>
                  </a:moveTo>
                  <a:cubicBezTo>
                    <a:pt x="1" y="7"/>
                    <a:pt x="1" y="7"/>
                    <a:pt x="0" y="6"/>
                  </a:cubicBezTo>
                  <a:cubicBezTo>
                    <a:pt x="0" y="6"/>
                    <a:pt x="1" y="5"/>
                    <a:pt x="1" y="5"/>
                  </a:cubicBezTo>
                  <a:cubicBezTo>
                    <a:pt x="28" y="0"/>
                    <a:pt x="28" y="0"/>
                    <a:pt x="28" y="0"/>
                  </a:cubicBezTo>
                  <a:cubicBezTo>
                    <a:pt x="29" y="0"/>
                    <a:pt x="30" y="0"/>
                    <a:pt x="30" y="1"/>
                  </a:cubicBezTo>
                  <a:cubicBezTo>
                    <a:pt x="30" y="2"/>
                    <a:pt x="29" y="2"/>
                    <a:pt x="29" y="3"/>
                  </a:cubicBezTo>
                  <a:cubicBezTo>
                    <a:pt x="2" y="7"/>
                    <a:pt x="2" y="7"/>
                    <a:pt x="2" y="7"/>
                  </a:cubicBezTo>
                  <a:cubicBezTo>
                    <a:pt x="2" y="7"/>
                    <a:pt x="2" y="7"/>
                    <a:pt x="2"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6" name="Freeform 8102"/>
            <p:cNvSpPr>
              <a:spLocks/>
            </p:cNvSpPr>
            <p:nvPr/>
          </p:nvSpPr>
          <p:spPr bwMode="auto">
            <a:xfrm>
              <a:off x="12901613" y="6269038"/>
              <a:ext cx="327025" cy="101600"/>
            </a:xfrm>
            <a:custGeom>
              <a:avLst/>
              <a:gdLst>
                <a:gd name="T0" fmla="*/ 1 w 29"/>
                <a:gd name="T1" fmla="*/ 9 h 9"/>
                <a:gd name="T2" fmla="*/ 0 w 29"/>
                <a:gd name="T3" fmla="*/ 8 h 9"/>
                <a:gd name="T4" fmla="*/ 1 w 29"/>
                <a:gd name="T5" fmla="*/ 7 h 9"/>
                <a:gd name="T6" fmla="*/ 28 w 29"/>
                <a:gd name="T7" fmla="*/ 0 h 9"/>
                <a:gd name="T8" fmla="*/ 29 w 29"/>
                <a:gd name="T9" fmla="*/ 1 h 9"/>
                <a:gd name="T10" fmla="*/ 28 w 29"/>
                <a:gd name="T11" fmla="*/ 3 h 9"/>
                <a:gd name="T12" fmla="*/ 2 w 29"/>
                <a:gd name="T13" fmla="*/ 9 h 9"/>
                <a:gd name="T14" fmla="*/ 1 w 2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9">
                  <a:moveTo>
                    <a:pt x="1" y="9"/>
                  </a:moveTo>
                  <a:cubicBezTo>
                    <a:pt x="1" y="9"/>
                    <a:pt x="0" y="9"/>
                    <a:pt x="0" y="8"/>
                  </a:cubicBezTo>
                  <a:cubicBezTo>
                    <a:pt x="0" y="8"/>
                    <a:pt x="0" y="7"/>
                    <a:pt x="1" y="7"/>
                  </a:cubicBezTo>
                  <a:cubicBezTo>
                    <a:pt x="28" y="0"/>
                    <a:pt x="28" y="0"/>
                    <a:pt x="28" y="0"/>
                  </a:cubicBezTo>
                  <a:cubicBezTo>
                    <a:pt x="28" y="0"/>
                    <a:pt x="29" y="0"/>
                    <a:pt x="29" y="1"/>
                  </a:cubicBezTo>
                  <a:cubicBezTo>
                    <a:pt x="29" y="2"/>
                    <a:pt x="29" y="2"/>
                    <a:pt x="28" y="3"/>
                  </a:cubicBezTo>
                  <a:cubicBezTo>
                    <a:pt x="2" y="9"/>
                    <a:pt x="2" y="9"/>
                    <a:pt x="2" y="9"/>
                  </a:cubicBezTo>
                  <a:cubicBezTo>
                    <a:pt x="2" y="9"/>
                    <a:pt x="1" y="9"/>
                    <a:pt x="1" y="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7" name="Freeform 8103"/>
            <p:cNvSpPr>
              <a:spLocks/>
            </p:cNvSpPr>
            <p:nvPr/>
          </p:nvSpPr>
          <p:spPr bwMode="auto">
            <a:xfrm>
              <a:off x="12879388" y="6180138"/>
              <a:ext cx="327025" cy="122238"/>
            </a:xfrm>
            <a:custGeom>
              <a:avLst/>
              <a:gdLst>
                <a:gd name="T0" fmla="*/ 2 w 29"/>
                <a:gd name="T1" fmla="*/ 11 h 11"/>
                <a:gd name="T2" fmla="*/ 0 w 29"/>
                <a:gd name="T3" fmla="*/ 10 h 11"/>
                <a:gd name="T4" fmla="*/ 1 w 29"/>
                <a:gd name="T5" fmla="*/ 9 h 11"/>
                <a:gd name="T6" fmla="*/ 27 w 29"/>
                <a:gd name="T7" fmla="*/ 0 h 11"/>
                <a:gd name="T8" fmla="*/ 29 w 29"/>
                <a:gd name="T9" fmla="*/ 1 h 11"/>
                <a:gd name="T10" fmla="*/ 28 w 29"/>
                <a:gd name="T11" fmla="*/ 3 h 11"/>
                <a:gd name="T12" fmla="*/ 2 w 29"/>
                <a:gd name="T13" fmla="*/ 11 h 11"/>
                <a:gd name="T14" fmla="*/ 2 w 29"/>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2" y="11"/>
                  </a:moveTo>
                  <a:cubicBezTo>
                    <a:pt x="1" y="11"/>
                    <a:pt x="1" y="11"/>
                    <a:pt x="0" y="10"/>
                  </a:cubicBezTo>
                  <a:cubicBezTo>
                    <a:pt x="0" y="10"/>
                    <a:pt x="1" y="9"/>
                    <a:pt x="1" y="9"/>
                  </a:cubicBezTo>
                  <a:cubicBezTo>
                    <a:pt x="27" y="0"/>
                    <a:pt x="27" y="0"/>
                    <a:pt x="27" y="0"/>
                  </a:cubicBezTo>
                  <a:cubicBezTo>
                    <a:pt x="28" y="0"/>
                    <a:pt x="29" y="1"/>
                    <a:pt x="29" y="1"/>
                  </a:cubicBezTo>
                  <a:cubicBezTo>
                    <a:pt x="29" y="2"/>
                    <a:pt x="29" y="2"/>
                    <a:pt x="28" y="3"/>
                  </a:cubicBezTo>
                  <a:cubicBezTo>
                    <a:pt x="2" y="11"/>
                    <a:pt x="2" y="11"/>
                    <a:pt x="2" y="11"/>
                  </a:cubicBezTo>
                  <a:cubicBezTo>
                    <a:pt x="2" y="11"/>
                    <a:pt x="2" y="11"/>
                    <a:pt x="2"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8" name="Freeform 8104"/>
            <p:cNvSpPr>
              <a:spLocks/>
            </p:cNvSpPr>
            <p:nvPr/>
          </p:nvSpPr>
          <p:spPr bwMode="auto">
            <a:xfrm>
              <a:off x="12857163" y="6089650"/>
              <a:ext cx="314325" cy="146050"/>
            </a:xfrm>
            <a:custGeom>
              <a:avLst/>
              <a:gdLst>
                <a:gd name="T0" fmla="*/ 1 w 28"/>
                <a:gd name="T1" fmla="*/ 13 h 13"/>
                <a:gd name="T2" fmla="*/ 0 w 28"/>
                <a:gd name="T3" fmla="*/ 13 h 13"/>
                <a:gd name="T4" fmla="*/ 1 w 28"/>
                <a:gd name="T5" fmla="*/ 11 h 13"/>
                <a:gd name="T6" fmla="*/ 26 w 28"/>
                <a:gd name="T7" fmla="*/ 1 h 13"/>
                <a:gd name="T8" fmla="*/ 28 w 28"/>
                <a:gd name="T9" fmla="*/ 1 h 13"/>
                <a:gd name="T10" fmla="*/ 27 w 28"/>
                <a:gd name="T11" fmla="*/ 3 h 13"/>
                <a:gd name="T12" fmla="*/ 2 w 28"/>
                <a:gd name="T13" fmla="*/ 13 h 13"/>
                <a:gd name="T14" fmla="*/ 1 w 28"/>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3">
                  <a:moveTo>
                    <a:pt x="1" y="13"/>
                  </a:moveTo>
                  <a:cubicBezTo>
                    <a:pt x="1" y="13"/>
                    <a:pt x="1" y="13"/>
                    <a:pt x="0" y="13"/>
                  </a:cubicBezTo>
                  <a:cubicBezTo>
                    <a:pt x="0" y="12"/>
                    <a:pt x="0" y="11"/>
                    <a:pt x="1" y="11"/>
                  </a:cubicBezTo>
                  <a:cubicBezTo>
                    <a:pt x="26" y="1"/>
                    <a:pt x="26" y="1"/>
                    <a:pt x="26" y="1"/>
                  </a:cubicBezTo>
                  <a:cubicBezTo>
                    <a:pt x="27" y="0"/>
                    <a:pt x="28" y="1"/>
                    <a:pt x="28" y="1"/>
                  </a:cubicBezTo>
                  <a:cubicBezTo>
                    <a:pt x="28" y="2"/>
                    <a:pt x="28" y="3"/>
                    <a:pt x="27" y="3"/>
                  </a:cubicBezTo>
                  <a:cubicBezTo>
                    <a:pt x="2" y="13"/>
                    <a:pt x="2" y="13"/>
                    <a:pt x="2" y="13"/>
                  </a:cubicBezTo>
                  <a:cubicBezTo>
                    <a:pt x="2" y="13"/>
                    <a:pt x="2" y="13"/>
                    <a:pt x="1"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59" name="Freeform 8105"/>
            <p:cNvSpPr>
              <a:spLocks/>
            </p:cNvSpPr>
            <p:nvPr/>
          </p:nvSpPr>
          <p:spPr bwMode="auto">
            <a:xfrm>
              <a:off x="12834938" y="6010275"/>
              <a:ext cx="303212" cy="169863"/>
            </a:xfrm>
            <a:custGeom>
              <a:avLst/>
              <a:gdLst>
                <a:gd name="T0" fmla="*/ 1 w 27"/>
                <a:gd name="T1" fmla="*/ 15 h 15"/>
                <a:gd name="T2" fmla="*/ 0 w 27"/>
                <a:gd name="T3" fmla="*/ 14 h 15"/>
                <a:gd name="T4" fmla="*/ 0 w 27"/>
                <a:gd name="T5" fmla="*/ 12 h 15"/>
                <a:gd name="T6" fmla="*/ 25 w 27"/>
                <a:gd name="T7" fmla="*/ 0 h 15"/>
                <a:gd name="T8" fmla="*/ 27 w 27"/>
                <a:gd name="T9" fmla="*/ 1 h 15"/>
                <a:gd name="T10" fmla="*/ 26 w 27"/>
                <a:gd name="T11" fmla="*/ 3 h 15"/>
                <a:gd name="T12" fmla="*/ 1 w 27"/>
                <a:gd name="T13" fmla="*/ 15 h 15"/>
                <a:gd name="T14" fmla="*/ 1 w 27"/>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1" y="15"/>
                  </a:moveTo>
                  <a:cubicBezTo>
                    <a:pt x="0" y="15"/>
                    <a:pt x="0" y="14"/>
                    <a:pt x="0" y="14"/>
                  </a:cubicBezTo>
                  <a:cubicBezTo>
                    <a:pt x="0" y="13"/>
                    <a:pt x="0" y="13"/>
                    <a:pt x="0" y="12"/>
                  </a:cubicBezTo>
                  <a:cubicBezTo>
                    <a:pt x="25" y="0"/>
                    <a:pt x="25" y="0"/>
                    <a:pt x="25" y="0"/>
                  </a:cubicBezTo>
                  <a:cubicBezTo>
                    <a:pt x="26" y="0"/>
                    <a:pt x="26" y="0"/>
                    <a:pt x="27" y="1"/>
                  </a:cubicBezTo>
                  <a:cubicBezTo>
                    <a:pt x="27" y="1"/>
                    <a:pt x="27" y="2"/>
                    <a:pt x="26" y="3"/>
                  </a:cubicBezTo>
                  <a:cubicBezTo>
                    <a:pt x="1" y="15"/>
                    <a:pt x="1" y="15"/>
                    <a:pt x="1" y="15"/>
                  </a:cubicBezTo>
                  <a:cubicBezTo>
                    <a:pt x="1" y="15"/>
                    <a:pt x="1" y="15"/>
                    <a:pt x="1" y="1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0" name="Freeform 8106"/>
            <p:cNvSpPr>
              <a:spLocks/>
            </p:cNvSpPr>
            <p:nvPr/>
          </p:nvSpPr>
          <p:spPr bwMode="auto">
            <a:xfrm>
              <a:off x="12801600" y="5932488"/>
              <a:ext cx="292100" cy="179388"/>
            </a:xfrm>
            <a:custGeom>
              <a:avLst/>
              <a:gdLst>
                <a:gd name="T0" fmla="*/ 1 w 26"/>
                <a:gd name="T1" fmla="*/ 16 h 16"/>
                <a:gd name="T2" fmla="*/ 0 w 26"/>
                <a:gd name="T3" fmla="*/ 16 h 16"/>
                <a:gd name="T4" fmla="*/ 0 w 26"/>
                <a:gd name="T5" fmla="*/ 14 h 16"/>
                <a:gd name="T6" fmla="*/ 24 w 26"/>
                <a:gd name="T7" fmla="*/ 0 h 16"/>
                <a:gd name="T8" fmla="*/ 26 w 26"/>
                <a:gd name="T9" fmla="*/ 1 h 16"/>
                <a:gd name="T10" fmla="*/ 25 w 26"/>
                <a:gd name="T11" fmla="*/ 2 h 16"/>
                <a:gd name="T12" fmla="*/ 2 w 26"/>
                <a:gd name="T13" fmla="*/ 16 h 16"/>
                <a:gd name="T14" fmla="*/ 1 w 2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6">
                  <a:moveTo>
                    <a:pt x="1" y="16"/>
                  </a:moveTo>
                  <a:cubicBezTo>
                    <a:pt x="1" y="16"/>
                    <a:pt x="0" y="16"/>
                    <a:pt x="0" y="16"/>
                  </a:cubicBezTo>
                  <a:cubicBezTo>
                    <a:pt x="0" y="15"/>
                    <a:pt x="0" y="14"/>
                    <a:pt x="0" y="14"/>
                  </a:cubicBezTo>
                  <a:cubicBezTo>
                    <a:pt x="24" y="0"/>
                    <a:pt x="24" y="0"/>
                    <a:pt x="24" y="0"/>
                  </a:cubicBezTo>
                  <a:cubicBezTo>
                    <a:pt x="25" y="0"/>
                    <a:pt x="25" y="0"/>
                    <a:pt x="26" y="1"/>
                  </a:cubicBezTo>
                  <a:cubicBezTo>
                    <a:pt x="26" y="1"/>
                    <a:pt x="26" y="2"/>
                    <a:pt x="25" y="2"/>
                  </a:cubicBezTo>
                  <a:cubicBezTo>
                    <a:pt x="2" y="16"/>
                    <a:pt x="2" y="16"/>
                    <a:pt x="2" y="16"/>
                  </a:cubicBezTo>
                  <a:cubicBezTo>
                    <a:pt x="1" y="16"/>
                    <a:pt x="1" y="16"/>
                    <a:pt x="1"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1" name="Freeform 8107"/>
            <p:cNvSpPr>
              <a:spLocks/>
            </p:cNvSpPr>
            <p:nvPr/>
          </p:nvSpPr>
          <p:spPr bwMode="auto">
            <a:xfrm>
              <a:off x="12755563" y="5853113"/>
              <a:ext cx="293687" cy="203200"/>
            </a:xfrm>
            <a:custGeom>
              <a:avLst/>
              <a:gdLst>
                <a:gd name="T0" fmla="*/ 2 w 26"/>
                <a:gd name="T1" fmla="*/ 18 h 18"/>
                <a:gd name="T2" fmla="*/ 1 w 26"/>
                <a:gd name="T3" fmla="*/ 17 h 18"/>
                <a:gd name="T4" fmla="*/ 1 w 26"/>
                <a:gd name="T5" fmla="*/ 16 h 18"/>
                <a:gd name="T6" fmla="*/ 24 w 26"/>
                <a:gd name="T7" fmla="*/ 0 h 18"/>
                <a:gd name="T8" fmla="*/ 25 w 26"/>
                <a:gd name="T9" fmla="*/ 1 h 18"/>
                <a:gd name="T10" fmla="*/ 25 w 26"/>
                <a:gd name="T11" fmla="*/ 2 h 18"/>
                <a:gd name="T12" fmla="*/ 2 w 26"/>
                <a:gd name="T13" fmla="*/ 18 h 18"/>
                <a:gd name="T14" fmla="*/ 2 w 26"/>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8">
                  <a:moveTo>
                    <a:pt x="2" y="18"/>
                  </a:moveTo>
                  <a:cubicBezTo>
                    <a:pt x="1" y="18"/>
                    <a:pt x="1" y="18"/>
                    <a:pt x="1" y="17"/>
                  </a:cubicBezTo>
                  <a:cubicBezTo>
                    <a:pt x="0" y="17"/>
                    <a:pt x="0" y="16"/>
                    <a:pt x="1" y="16"/>
                  </a:cubicBezTo>
                  <a:cubicBezTo>
                    <a:pt x="24" y="0"/>
                    <a:pt x="24" y="0"/>
                    <a:pt x="24" y="0"/>
                  </a:cubicBezTo>
                  <a:cubicBezTo>
                    <a:pt x="24" y="0"/>
                    <a:pt x="25" y="0"/>
                    <a:pt x="25" y="1"/>
                  </a:cubicBezTo>
                  <a:cubicBezTo>
                    <a:pt x="26" y="1"/>
                    <a:pt x="26" y="2"/>
                    <a:pt x="25" y="2"/>
                  </a:cubicBezTo>
                  <a:cubicBezTo>
                    <a:pt x="2" y="18"/>
                    <a:pt x="2" y="18"/>
                    <a:pt x="2" y="18"/>
                  </a:cubicBezTo>
                  <a:cubicBezTo>
                    <a:pt x="2" y="18"/>
                    <a:pt x="2" y="18"/>
                    <a:pt x="2"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2" name="Freeform 8108"/>
            <p:cNvSpPr>
              <a:spLocks/>
            </p:cNvSpPr>
            <p:nvPr/>
          </p:nvSpPr>
          <p:spPr bwMode="auto">
            <a:xfrm>
              <a:off x="12722225" y="5773738"/>
              <a:ext cx="269875" cy="225425"/>
            </a:xfrm>
            <a:custGeom>
              <a:avLst/>
              <a:gdLst>
                <a:gd name="T0" fmla="*/ 1 w 24"/>
                <a:gd name="T1" fmla="*/ 20 h 20"/>
                <a:gd name="T2" fmla="*/ 0 w 24"/>
                <a:gd name="T3" fmla="*/ 19 h 20"/>
                <a:gd name="T4" fmla="*/ 0 w 24"/>
                <a:gd name="T5" fmla="*/ 18 h 20"/>
                <a:gd name="T6" fmla="*/ 22 w 24"/>
                <a:gd name="T7" fmla="*/ 1 h 20"/>
                <a:gd name="T8" fmla="*/ 24 w 24"/>
                <a:gd name="T9" fmla="*/ 1 h 20"/>
                <a:gd name="T10" fmla="*/ 23 w 24"/>
                <a:gd name="T11" fmla="*/ 3 h 20"/>
                <a:gd name="T12" fmla="*/ 2 w 24"/>
                <a:gd name="T13" fmla="*/ 20 h 20"/>
                <a:gd name="T14" fmla="*/ 1 w 24"/>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0">
                  <a:moveTo>
                    <a:pt x="1" y="20"/>
                  </a:moveTo>
                  <a:cubicBezTo>
                    <a:pt x="1" y="20"/>
                    <a:pt x="0" y="20"/>
                    <a:pt x="0" y="19"/>
                  </a:cubicBezTo>
                  <a:cubicBezTo>
                    <a:pt x="0" y="19"/>
                    <a:pt x="0" y="18"/>
                    <a:pt x="0" y="18"/>
                  </a:cubicBezTo>
                  <a:cubicBezTo>
                    <a:pt x="22" y="1"/>
                    <a:pt x="22" y="1"/>
                    <a:pt x="22" y="1"/>
                  </a:cubicBezTo>
                  <a:cubicBezTo>
                    <a:pt x="22" y="0"/>
                    <a:pt x="23" y="0"/>
                    <a:pt x="24" y="1"/>
                  </a:cubicBezTo>
                  <a:cubicBezTo>
                    <a:pt x="24" y="1"/>
                    <a:pt x="24" y="2"/>
                    <a:pt x="23" y="3"/>
                  </a:cubicBezTo>
                  <a:cubicBezTo>
                    <a:pt x="2" y="20"/>
                    <a:pt x="2" y="20"/>
                    <a:pt x="2" y="20"/>
                  </a:cubicBezTo>
                  <a:cubicBezTo>
                    <a:pt x="2" y="20"/>
                    <a:pt x="1" y="20"/>
                    <a:pt x="1" y="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3" name="Freeform 8109"/>
            <p:cNvSpPr>
              <a:spLocks/>
            </p:cNvSpPr>
            <p:nvPr/>
          </p:nvSpPr>
          <p:spPr bwMode="auto">
            <a:xfrm>
              <a:off x="12677775" y="5707063"/>
              <a:ext cx="258762" cy="236538"/>
            </a:xfrm>
            <a:custGeom>
              <a:avLst/>
              <a:gdLst>
                <a:gd name="T0" fmla="*/ 1 w 23"/>
                <a:gd name="T1" fmla="*/ 21 h 21"/>
                <a:gd name="T2" fmla="*/ 0 w 23"/>
                <a:gd name="T3" fmla="*/ 21 h 21"/>
                <a:gd name="T4" fmla="*/ 0 w 23"/>
                <a:gd name="T5" fmla="*/ 19 h 21"/>
                <a:gd name="T6" fmla="*/ 20 w 23"/>
                <a:gd name="T7" fmla="*/ 1 h 21"/>
                <a:gd name="T8" fmla="*/ 22 w 23"/>
                <a:gd name="T9" fmla="*/ 1 h 21"/>
                <a:gd name="T10" fmla="*/ 22 w 23"/>
                <a:gd name="T11" fmla="*/ 2 h 21"/>
                <a:gd name="T12" fmla="*/ 2 w 23"/>
                <a:gd name="T13" fmla="*/ 21 h 21"/>
                <a:gd name="T14" fmla="*/ 1 w 23"/>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1" y="21"/>
                  </a:moveTo>
                  <a:cubicBezTo>
                    <a:pt x="1" y="21"/>
                    <a:pt x="0" y="21"/>
                    <a:pt x="0" y="21"/>
                  </a:cubicBezTo>
                  <a:cubicBezTo>
                    <a:pt x="0" y="20"/>
                    <a:pt x="0" y="19"/>
                    <a:pt x="0" y="19"/>
                  </a:cubicBezTo>
                  <a:cubicBezTo>
                    <a:pt x="20" y="1"/>
                    <a:pt x="20" y="1"/>
                    <a:pt x="20" y="1"/>
                  </a:cubicBezTo>
                  <a:cubicBezTo>
                    <a:pt x="21" y="0"/>
                    <a:pt x="22" y="0"/>
                    <a:pt x="22" y="1"/>
                  </a:cubicBezTo>
                  <a:cubicBezTo>
                    <a:pt x="23" y="1"/>
                    <a:pt x="23" y="2"/>
                    <a:pt x="22" y="2"/>
                  </a:cubicBezTo>
                  <a:cubicBezTo>
                    <a:pt x="2" y="21"/>
                    <a:pt x="2" y="21"/>
                    <a:pt x="2" y="21"/>
                  </a:cubicBezTo>
                  <a:cubicBezTo>
                    <a:pt x="2" y="21"/>
                    <a:pt x="1" y="21"/>
                    <a:pt x="1" y="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4" name="Freeform 8110"/>
            <p:cNvSpPr>
              <a:spLocks/>
            </p:cNvSpPr>
            <p:nvPr/>
          </p:nvSpPr>
          <p:spPr bwMode="auto">
            <a:xfrm>
              <a:off x="12620625" y="5638800"/>
              <a:ext cx="247650" cy="247650"/>
            </a:xfrm>
            <a:custGeom>
              <a:avLst/>
              <a:gdLst>
                <a:gd name="T0" fmla="*/ 2 w 22"/>
                <a:gd name="T1" fmla="*/ 22 h 22"/>
                <a:gd name="T2" fmla="*/ 1 w 22"/>
                <a:gd name="T3" fmla="*/ 22 h 22"/>
                <a:gd name="T4" fmla="*/ 1 w 22"/>
                <a:gd name="T5" fmla="*/ 20 h 22"/>
                <a:gd name="T6" fmla="*/ 20 w 22"/>
                <a:gd name="T7" fmla="*/ 1 h 22"/>
                <a:gd name="T8" fmla="*/ 22 w 22"/>
                <a:gd name="T9" fmla="*/ 1 h 22"/>
                <a:gd name="T10" fmla="*/ 22 w 22"/>
                <a:gd name="T11" fmla="*/ 2 h 22"/>
                <a:gd name="T12" fmla="*/ 3 w 22"/>
                <a:gd name="T13" fmla="*/ 22 h 22"/>
                <a:gd name="T14" fmla="*/ 2 w 22"/>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2">
                  <a:moveTo>
                    <a:pt x="2" y="22"/>
                  </a:moveTo>
                  <a:cubicBezTo>
                    <a:pt x="1" y="22"/>
                    <a:pt x="1" y="22"/>
                    <a:pt x="1" y="22"/>
                  </a:cubicBezTo>
                  <a:cubicBezTo>
                    <a:pt x="0" y="22"/>
                    <a:pt x="0" y="21"/>
                    <a:pt x="1" y="20"/>
                  </a:cubicBezTo>
                  <a:cubicBezTo>
                    <a:pt x="20" y="1"/>
                    <a:pt x="20" y="1"/>
                    <a:pt x="20" y="1"/>
                  </a:cubicBezTo>
                  <a:cubicBezTo>
                    <a:pt x="20" y="0"/>
                    <a:pt x="21" y="0"/>
                    <a:pt x="22" y="1"/>
                  </a:cubicBezTo>
                  <a:cubicBezTo>
                    <a:pt x="22" y="1"/>
                    <a:pt x="22" y="2"/>
                    <a:pt x="22" y="2"/>
                  </a:cubicBezTo>
                  <a:cubicBezTo>
                    <a:pt x="3" y="22"/>
                    <a:pt x="3" y="22"/>
                    <a:pt x="3" y="22"/>
                  </a:cubicBezTo>
                  <a:cubicBezTo>
                    <a:pt x="2" y="22"/>
                    <a:pt x="2" y="22"/>
                    <a:pt x="2" y="2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5" name="Freeform 8111"/>
            <p:cNvSpPr>
              <a:spLocks/>
            </p:cNvSpPr>
            <p:nvPr/>
          </p:nvSpPr>
          <p:spPr bwMode="auto">
            <a:xfrm>
              <a:off x="12576175" y="5583238"/>
              <a:ext cx="225425" cy="258763"/>
            </a:xfrm>
            <a:custGeom>
              <a:avLst/>
              <a:gdLst>
                <a:gd name="T0" fmla="*/ 1 w 20"/>
                <a:gd name="T1" fmla="*/ 23 h 23"/>
                <a:gd name="T2" fmla="*/ 0 w 20"/>
                <a:gd name="T3" fmla="*/ 23 h 23"/>
                <a:gd name="T4" fmla="*/ 0 w 20"/>
                <a:gd name="T5" fmla="*/ 21 h 23"/>
                <a:gd name="T6" fmla="*/ 18 w 20"/>
                <a:gd name="T7" fmla="*/ 0 h 23"/>
                <a:gd name="T8" fmla="*/ 19 w 20"/>
                <a:gd name="T9" fmla="*/ 0 h 23"/>
                <a:gd name="T10" fmla="*/ 20 w 20"/>
                <a:gd name="T11" fmla="*/ 2 h 23"/>
                <a:gd name="T12" fmla="*/ 2 w 20"/>
                <a:gd name="T13" fmla="*/ 23 h 23"/>
                <a:gd name="T14" fmla="*/ 1 w 20"/>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3">
                  <a:moveTo>
                    <a:pt x="1" y="23"/>
                  </a:moveTo>
                  <a:cubicBezTo>
                    <a:pt x="1" y="23"/>
                    <a:pt x="0" y="23"/>
                    <a:pt x="0" y="23"/>
                  </a:cubicBezTo>
                  <a:cubicBezTo>
                    <a:pt x="0" y="23"/>
                    <a:pt x="0" y="22"/>
                    <a:pt x="0" y="21"/>
                  </a:cubicBezTo>
                  <a:cubicBezTo>
                    <a:pt x="18" y="0"/>
                    <a:pt x="18" y="0"/>
                    <a:pt x="18" y="0"/>
                  </a:cubicBezTo>
                  <a:cubicBezTo>
                    <a:pt x="18" y="0"/>
                    <a:pt x="19" y="0"/>
                    <a:pt x="19" y="0"/>
                  </a:cubicBezTo>
                  <a:cubicBezTo>
                    <a:pt x="20" y="1"/>
                    <a:pt x="20" y="1"/>
                    <a:pt x="20" y="2"/>
                  </a:cubicBezTo>
                  <a:cubicBezTo>
                    <a:pt x="2" y="23"/>
                    <a:pt x="2" y="23"/>
                    <a:pt x="2" y="23"/>
                  </a:cubicBezTo>
                  <a:cubicBezTo>
                    <a:pt x="2" y="23"/>
                    <a:pt x="1" y="23"/>
                    <a:pt x="1" y="2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6" name="Freeform 8112"/>
            <p:cNvSpPr>
              <a:spLocks/>
            </p:cNvSpPr>
            <p:nvPr/>
          </p:nvSpPr>
          <p:spPr bwMode="auto">
            <a:xfrm>
              <a:off x="12519025" y="5526088"/>
              <a:ext cx="214312" cy="271463"/>
            </a:xfrm>
            <a:custGeom>
              <a:avLst/>
              <a:gdLst>
                <a:gd name="T0" fmla="*/ 1 w 19"/>
                <a:gd name="T1" fmla="*/ 24 h 24"/>
                <a:gd name="T2" fmla="*/ 0 w 19"/>
                <a:gd name="T3" fmla="*/ 24 h 24"/>
                <a:gd name="T4" fmla="*/ 0 w 19"/>
                <a:gd name="T5" fmla="*/ 23 h 24"/>
                <a:gd name="T6" fmla="*/ 16 w 19"/>
                <a:gd name="T7" fmla="*/ 0 h 24"/>
                <a:gd name="T8" fmla="*/ 18 w 19"/>
                <a:gd name="T9" fmla="*/ 0 h 24"/>
                <a:gd name="T10" fmla="*/ 18 w 19"/>
                <a:gd name="T11" fmla="*/ 2 h 24"/>
                <a:gd name="T12" fmla="*/ 2 w 19"/>
                <a:gd name="T13" fmla="*/ 24 h 24"/>
                <a:gd name="T14" fmla="*/ 1 w 19"/>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4">
                  <a:moveTo>
                    <a:pt x="1" y="24"/>
                  </a:moveTo>
                  <a:cubicBezTo>
                    <a:pt x="1" y="24"/>
                    <a:pt x="1" y="24"/>
                    <a:pt x="0" y="24"/>
                  </a:cubicBezTo>
                  <a:cubicBezTo>
                    <a:pt x="0" y="24"/>
                    <a:pt x="0" y="23"/>
                    <a:pt x="0" y="23"/>
                  </a:cubicBezTo>
                  <a:cubicBezTo>
                    <a:pt x="16" y="0"/>
                    <a:pt x="16" y="0"/>
                    <a:pt x="16" y="0"/>
                  </a:cubicBezTo>
                  <a:cubicBezTo>
                    <a:pt x="17" y="0"/>
                    <a:pt x="17" y="0"/>
                    <a:pt x="18" y="0"/>
                  </a:cubicBezTo>
                  <a:cubicBezTo>
                    <a:pt x="18" y="1"/>
                    <a:pt x="19" y="1"/>
                    <a:pt x="18" y="2"/>
                  </a:cubicBezTo>
                  <a:cubicBezTo>
                    <a:pt x="2" y="24"/>
                    <a:pt x="2" y="24"/>
                    <a:pt x="2" y="24"/>
                  </a:cubicBezTo>
                  <a:cubicBezTo>
                    <a:pt x="2" y="24"/>
                    <a:pt x="1" y="24"/>
                    <a:pt x="1"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7" name="Freeform 8113"/>
            <p:cNvSpPr>
              <a:spLocks/>
            </p:cNvSpPr>
            <p:nvPr/>
          </p:nvSpPr>
          <p:spPr bwMode="auto">
            <a:xfrm>
              <a:off x="12463463" y="5470525"/>
              <a:ext cx="190500" cy="292100"/>
            </a:xfrm>
            <a:custGeom>
              <a:avLst/>
              <a:gdLst>
                <a:gd name="T0" fmla="*/ 1 w 17"/>
                <a:gd name="T1" fmla="*/ 26 h 26"/>
                <a:gd name="T2" fmla="*/ 0 w 17"/>
                <a:gd name="T3" fmla="*/ 26 h 26"/>
                <a:gd name="T4" fmla="*/ 0 w 17"/>
                <a:gd name="T5" fmla="*/ 24 h 26"/>
                <a:gd name="T6" fmla="*/ 14 w 17"/>
                <a:gd name="T7" fmla="*/ 1 h 26"/>
                <a:gd name="T8" fmla="*/ 16 w 17"/>
                <a:gd name="T9" fmla="*/ 1 h 26"/>
                <a:gd name="T10" fmla="*/ 16 w 17"/>
                <a:gd name="T11" fmla="*/ 2 h 26"/>
                <a:gd name="T12" fmla="*/ 2 w 17"/>
                <a:gd name="T13" fmla="*/ 25 h 26"/>
                <a:gd name="T14" fmla="*/ 1 w 17"/>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1" y="26"/>
                  </a:moveTo>
                  <a:cubicBezTo>
                    <a:pt x="1" y="26"/>
                    <a:pt x="0" y="26"/>
                    <a:pt x="0" y="26"/>
                  </a:cubicBezTo>
                  <a:cubicBezTo>
                    <a:pt x="0" y="25"/>
                    <a:pt x="0" y="25"/>
                    <a:pt x="0" y="24"/>
                  </a:cubicBezTo>
                  <a:cubicBezTo>
                    <a:pt x="14" y="1"/>
                    <a:pt x="14" y="1"/>
                    <a:pt x="14" y="1"/>
                  </a:cubicBezTo>
                  <a:cubicBezTo>
                    <a:pt x="15" y="0"/>
                    <a:pt x="15" y="0"/>
                    <a:pt x="16" y="1"/>
                  </a:cubicBezTo>
                  <a:cubicBezTo>
                    <a:pt x="17" y="1"/>
                    <a:pt x="17" y="2"/>
                    <a:pt x="16" y="2"/>
                  </a:cubicBezTo>
                  <a:cubicBezTo>
                    <a:pt x="2" y="25"/>
                    <a:pt x="2" y="25"/>
                    <a:pt x="2" y="25"/>
                  </a:cubicBezTo>
                  <a:cubicBezTo>
                    <a:pt x="2" y="26"/>
                    <a:pt x="1" y="26"/>
                    <a:pt x="1" y="2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8" name="Freeform 8114"/>
            <p:cNvSpPr>
              <a:spLocks/>
            </p:cNvSpPr>
            <p:nvPr/>
          </p:nvSpPr>
          <p:spPr bwMode="auto">
            <a:xfrm>
              <a:off x="12395200" y="5426075"/>
              <a:ext cx="180975" cy="303213"/>
            </a:xfrm>
            <a:custGeom>
              <a:avLst/>
              <a:gdLst>
                <a:gd name="T0" fmla="*/ 2 w 16"/>
                <a:gd name="T1" fmla="*/ 27 h 27"/>
                <a:gd name="T2" fmla="*/ 1 w 16"/>
                <a:gd name="T3" fmla="*/ 27 h 27"/>
                <a:gd name="T4" fmla="*/ 0 w 16"/>
                <a:gd name="T5" fmla="*/ 25 h 27"/>
                <a:gd name="T6" fmla="*/ 13 w 16"/>
                <a:gd name="T7" fmla="*/ 1 h 27"/>
                <a:gd name="T8" fmla="*/ 15 w 16"/>
                <a:gd name="T9" fmla="*/ 0 h 27"/>
                <a:gd name="T10" fmla="*/ 15 w 16"/>
                <a:gd name="T11" fmla="*/ 2 h 27"/>
                <a:gd name="T12" fmla="*/ 3 w 16"/>
                <a:gd name="T13" fmla="*/ 26 h 27"/>
                <a:gd name="T14" fmla="*/ 2 w 16"/>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7">
                  <a:moveTo>
                    <a:pt x="2" y="27"/>
                  </a:moveTo>
                  <a:cubicBezTo>
                    <a:pt x="1" y="27"/>
                    <a:pt x="1" y="27"/>
                    <a:pt x="1" y="27"/>
                  </a:cubicBezTo>
                  <a:cubicBezTo>
                    <a:pt x="0" y="26"/>
                    <a:pt x="0" y="26"/>
                    <a:pt x="0" y="25"/>
                  </a:cubicBezTo>
                  <a:cubicBezTo>
                    <a:pt x="13" y="1"/>
                    <a:pt x="13" y="1"/>
                    <a:pt x="13" y="1"/>
                  </a:cubicBezTo>
                  <a:cubicBezTo>
                    <a:pt x="14" y="0"/>
                    <a:pt x="14" y="0"/>
                    <a:pt x="15" y="0"/>
                  </a:cubicBezTo>
                  <a:cubicBezTo>
                    <a:pt x="16" y="1"/>
                    <a:pt x="16" y="1"/>
                    <a:pt x="15" y="2"/>
                  </a:cubicBezTo>
                  <a:cubicBezTo>
                    <a:pt x="3" y="26"/>
                    <a:pt x="3" y="26"/>
                    <a:pt x="3" y="26"/>
                  </a:cubicBezTo>
                  <a:cubicBezTo>
                    <a:pt x="2" y="27"/>
                    <a:pt x="2" y="27"/>
                    <a:pt x="2" y="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69" name="Freeform 8115"/>
            <p:cNvSpPr>
              <a:spLocks/>
            </p:cNvSpPr>
            <p:nvPr/>
          </p:nvSpPr>
          <p:spPr bwMode="auto">
            <a:xfrm>
              <a:off x="12328525" y="5380038"/>
              <a:ext cx="157162" cy="315913"/>
            </a:xfrm>
            <a:custGeom>
              <a:avLst/>
              <a:gdLst>
                <a:gd name="T0" fmla="*/ 2 w 14"/>
                <a:gd name="T1" fmla="*/ 28 h 28"/>
                <a:gd name="T2" fmla="*/ 1 w 14"/>
                <a:gd name="T3" fmla="*/ 28 h 28"/>
                <a:gd name="T4" fmla="*/ 1 w 14"/>
                <a:gd name="T5" fmla="*/ 26 h 28"/>
                <a:gd name="T6" fmla="*/ 12 w 14"/>
                <a:gd name="T7" fmla="*/ 1 h 28"/>
                <a:gd name="T8" fmla="*/ 14 w 14"/>
                <a:gd name="T9" fmla="*/ 1 h 28"/>
                <a:gd name="T10" fmla="*/ 14 w 14"/>
                <a:gd name="T11" fmla="*/ 2 h 28"/>
                <a:gd name="T12" fmla="*/ 3 w 14"/>
                <a:gd name="T13" fmla="*/ 27 h 28"/>
                <a:gd name="T14" fmla="*/ 2 w 14"/>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8">
                  <a:moveTo>
                    <a:pt x="2" y="28"/>
                  </a:moveTo>
                  <a:cubicBezTo>
                    <a:pt x="2" y="28"/>
                    <a:pt x="2" y="28"/>
                    <a:pt x="1" y="28"/>
                  </a:cubicBezTo>
                  <a:cubicBezTo>
                    <a:pt x="1" y="28"/>
                    <a:pt x="0" y="27"/>
                    <a:pt x="1" y="26"/>
                  </a:cubicBezTo>
                  <a:cubicBezTo>
                    <a:pt x="12" y="1"/>
                    <a:pt x="12" y="1"/>
                    <a:pt x="12" y="1"/>
                  </a:cubicBezTo>
                  <a:cubicBezTo>
                    <a:pt x="12" y="1"/>
                    <a:pt x="13" y="0"/>
                    <a:pt x="14" y="1"/>
                  </a:cubicBezTo>
                  <a:cubicBezTo>
                    <a:pt x="14" y="1"/>
                    <a:pt x="14" y="2"/>
                    <a:pt x="14" y="2"/>
                  </a:cubicBezTo>
                  <a:cubicBezTo>
                    <a:pt x="3" y="27"/>
                    <a:pt x="3" y="27"/>
                    <a:pt x="3" y="27"/>
                  </a:cubicBezTo>
                  <a:cubicBezTo>
                    <a:pt x="3" y="28"/>
                    <a:pt x="2" y="28"/>
                    <a:pt x="2" y="2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0" name="Freeform 8116"/>
            <p:cNvSpPr>
              <a:spLocks/>
            </p:cNvSpPr>
            <p:nvPr/>
          </p:nvSpPr>
          <p:spPr bwMode="auto">
            <a:xfrm>
              <a:off x="12272963" y="5346700"/>
              <a:ext cx="134937" cy="327025"/>
            </a:xfrm>
            <a:custGeom>
              <a:avLst/>
              <a:gdLst>
                <a:gd name="T0" fmla="*/ 1 w 12"/>
                <a:gd name="T1" fmla="*/ 29 h 29"/>
                <a:gd name="T2" fmla="*/ 1 w 12"/>
                <a:gd name="T3" fmla="*/ 29 h 29"/>
                <a:gd name="T4" fmla="*/ 0 w 12"/>
                <a:gd name="T5" fmla="*/ 27 h 29"/>
                <a:gd name="T6" fmla="*/ 9 w 12"/>
                <a:gd name="T7" fmla="*/ 1 h 29"/>
                <a:gd name="T8" fmla="*/ 11 w 12"/>
                <a:gd name="T9" fmla="*/ 1 h 29"/>
                <a:gd name="T10" fmla="*/ 12 w 12"/>
                <a:gd name="T11" fmla="*/ 2 h 29"/>
                <a:gd name="T12" fmla="*/ 2 w 12"/>
                <a:gd name="T13" fmla="*/ 28 h 29"/>
                <a:gd name="T14" fmla="*/ 1 w 12"/>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9">
                  <a:moveTo>
                    <a:pt x="1" y="29"/>
                  </a:moveTo>
                  <a:cubicBezTo>
                    <a:pt x="1" y="29"/>
                    <a:pt x="1" y="29"/>
                    <a:pt x="1" y="29"/>
                  </a:cubicBezTo>
                  <a:cubicBezTo>
                    <a:pt x="0" y="28"/>
                    <a:pt x="0" y="28"/>
                    <a:pt x="0" y="27"/>
                  </a:cubicBezTo>
                  <a:cubicBezTo>
                    <a:pt x="9" y="1"/>
                    <a:pt x="9" y="1"/>
                    <a:pt x="9" y="1"/>
                  </a:cubicBezTo>
                  <a:cubicBezTo>
                    <a:pt x="10" y="1"/>
                    <a:pt x="10" y="0"/>
                    <a:pt x="11" y="1"/>
                  </a:cubicBezTo>
                  <a:cubicBezTo>
                    <a:pt x="12" y="1"/>
                    <a:pt x="12" y="2"/>
                    <a:pt x="12" y="2"/>
                  </a:cubicBezTo>
                  <a:cubicBezTo>
                    <a:pt x="2" y="28"/>
                    <a:pt x="2" y="28"/>
                    <a:pt x="2" y="28"/>
                  </a:cubicBezTo>
                  <a:cubicBezTo>
                    <a:pt x="2" y="28"/>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1" name="Freeform 8117"/>
            <p:cNvSpPr>
              <a:spLocks/>
            </p:cNvSpPr>
            <p:nvPr/>
          </p:nvSpPr>
          <p:spPr bwMode="auto">
            <a:xfrm>
              <a:off x="12204700" y="5324475"/>
              <a:ext cx="112712" cy="325438"/>
            </a:xfrm>
            <a:custGeom>
              <a:avLst/>
              <a:gdLst>
                <a:gd name="T0" fmla="*/ 1 w 10"/>
                <a:gd name="T1" fmla="*/ 29 h 29"/>
                <a:gd name="T2" fmla="*/ 1 w 10"/>
                <a:gd name="T3" fmla="*/ 29 h 29"/>
                <a:gd name="T4" fmla="*/ 0 w 10"/>
                <a:gd name="T5" fmla="*/ 27 h 29"/>
                <a:gd name="T6" fmla="*/ 8 w 10"/>
                <a:gd name="T7" fmla="*/ 1 h 29"/>
                <a:gd name="T8" fmla="*/ 9 w 10"/>
                <a:gd name="T9" fmla="*/ 0 h 29"/>
                <a:gd name="T10" fmla="*/ 10 w 10"/>
                <a:gd name="T11" fmla="*/ 2 h 29"/>
                <a:gd name="T12" fmla="*/ 2 w 10"/>
                <a:gd name="T13" fmla="*/ 28 h 29"/>
                <a:gd name="T14" fmla="*/ 1 w 10"/>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9">
                  <a:moveTo>
                    <a:pt x="1" y="29"/>
                  </a:moveTo>
                  <a:cubicBezTo>
                    <a:pt x="1" y="29"/>
                    <a:pt x="1" y="29"/>
                    <a:pt x="1" y="29"/>
                  </a:cubicBezTo>
                  <a:cubicBezTo>
                    <a:pt x="0" y="29"/>
                    <a:pt x="0" y="28"/>
                    <a:pt x="0" y="27"/>
                  </a:cubicBezTo>
                  <a:cubicBezTo>
                    <a:pt x="8" y="1"/>
                    <a:pt x="8" y="1"/>
                    <a:pt x="8" y="1"/>
                  </a:cubicBezTo>
                  <a:cubicBezTo>
                    <a:pt x="8" y="0"/>
                    <a:pt x="8" y="0"/>
                    <a:pt x="9" y="0"/>
                  </a:cubicBezTo>
                  <a:cubicBezTo>
                    <a:pt x="10" y="0"/>
                    <a:pt x="10" y="1"/>
                    <a:pt x="10" y="2"/>
                  </a:cubicBezTo>
                  <a:cubicBezTo>
                    <a:pt x="2" y="28"/>
                    <a:pt x="2" y="28"/>
                    <a:pt x="2" y="28"/>
                  </a:cubicBezTo>
                  <a:cubicBezTo>
                    <a:pt x="2" y="28"/>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2" name="Freeform 8118"/>
            <p:cNvSpPr>
              <a:spLocks/>
            </p:cNvSpPr>
            <p:nvPr/>
          </p:nvSpPr>
          <p:spPr bwMode="auto">
            <a:xfrm>
              <a:off x="12136438" y="5302250"/>
              <a:ext cx="90487" cy="325438"/>
            </a:xfrm>
            <a:custGeom>
              <a:avLst/>
              <a:gdLst>
                <a:gd name="T0" fmla="*/ 1 w 8"/>
                <a:gd name="T1" fmla="*/ 29 h 29"/>
                <a:gd name="T2" fmla="*/ 1 w 8"/>
                <a:gd name="T3" fmla="*/ 29 h 29"/>
                <a:gd name="T4" fmla="*/ 0 w 8"/>
                <a:gd name="T5" fmla="*/ 28 h 29"/>
                <a:gd name="T6" fmla="*/ 6 w 8"/>
                <a:gd name="T7" fmla="*/ 1 h 29"/>
                <a:gd name="T8" fmla="*/ 7 w 8"/>
                <a:gd name="T9" fmla="*/ 0 h 29"/>
                <a:gd name="T10" fmla="*/ 8 w 8"/>
                <a:gd name="T11" fmla="*/ 2 h 29"/>
                <a:gd name="T12" fmla="*/ 2 w 8"/>
                <a:gd name="T13" fmla="*/ 28 h 29"/>
                <a:gd name="T14" fmla="*/ 1 w 8"/>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9">
                  <a:moveTo>
                    <a:pt x="1" y="29"/>
                  </a:moveTo>
                  <a:cubicBezTo>
                    <a:pt x="1" y="29"/>
                    <a:pt x="1" y="29"/>
                    <a:pt x="1" y="29"/>
                  </a:cubicBezTo>
                  <a:cubicBezTo>
                    <a:pt x="0" y="29"/>
                    <a:pt x="0" y="29"/>
                    <a:pt x="0" y="28"/>
                  </a:cubicBezTo>
                  <a:cubicBezTo>
                    <a:pt x="6" y="1"/>
                    <a:pt x="6" y="1"/>
                    <a:pt x="6" y="1"/>
                  </a:cubicBezTo>
                  <a:cubicBezTo>
                    <a:pt x="6" y="0"/>
                    <a:pt x="6" y="0"/>
                    <a:pt x="7" y="0"/>
                  </a:cubicBezTo>
                  <a:cubicBezTo>
                    <a:pt x="8" y="0"/>
                    <a:pt x="8" y="1"/>
                    <a:pt x="8" y="2"/>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3" name="Freeform 8119"/>
            <p:cNvSpPr>
              <a:spLocks/>
            </p:cNvSpPr>
            <p:nvPr/>
          </p:nvSpPr>
          <p:spPr bwMode="auto">
            <a:xfrm>
              <a:off x="12069763" y="5291138"/>
              <a:ext cx="66675" cy="325438"/>
            </a:xfrm>
            <a:custGeom>
              <a:avLst/>
              <a:gdLst>
                <a:gd name="T0" fmla="*/ 1 w 6"/>
                <a:gd name="T1" fmla="*/ 29 h 29"/>
                <a:gd name="T2" fmla="*/ 1 w 6"/>
                <a:gd name="T3" fmla="*/ 29 h 29"/>
                <a:gd name="T4" fmla="*/ 0 w 6"/>
                <a:gd name="T5" fmla="*/ 28 h 29"/>
                <a:gd name="T6" fmla="*/ 4 w 6"/>
                <a:gd name="T7" fmla="*/ 1 h 29"/>
                <a:gd name="T8" fmla="*/ 5 w 6"/>
                <a:gd name="T9" fmla="*/ 0 h 29"/>
                <a:gd name="T10" fmla="*/ 6 w 6"/>
                <a:gd name="T11" fmla="*/ 1 h 29"/>
                <a:gd name="T12" fmla="*/ 2 w 6"/>
                <a:gd name="T13" fmla="*/ 28 h 29"/>
                <a:gd name="T14" fmla="*/ 1 w 6"/>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9">
                  <a:moveTo>
                    <a:pt x="1" y="29"/>
                  </a:moveTo>
                  <a:cubicBezTo>
                    <a:pt x="1" y="29"/>
                    <a:pt x="1" y="29"/>
                    <a:pt x="1" y="29"/>
                  </a:cubicBezTo>
                  <a:cubicBezTo>
                    <a:pt x="0" y="29"/>
                    <a:pt x="0" y="29"/>
                    <a:pt x="0" y="28"/>
                  </a:cubicBezTo>
                  <a:cubicBezTo>
                    <a:pt x="4" y="1"/>
                    <a:pt x="4" y="1"/>
                    <a:pt x="4" y="1"/>
                  </a:cubicBezTo>
                  <a:cubicBezTo>
                    <a:pt x="4" y="0"/>
                    <a:pt x="4" y="0"/>
                    <a:pt x="5" y="0"/>
                  </a:cubicBezTo>
                  <a:cubicBezTo>
                    <a:pt x="6" y="0"/>
                    <a:pt x="6" y="0"/>
                    <a:pt x="6" y="1"/>
                  </a:cubicBezTo>
                  <a:cubicBezTo>
                    <a:pt x="2" y="28"/>
                    <a:pt x="2" y="28"/>
                    <a:pt x="2" y="28"/>
                  </a:cubicBezTo>
                  <a:cubicBezTo>
                    <a:pt x="2" y="29"/>
                    <a:pt x="2" y="29"/>
                    <a:pt x="1" y="29"/>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4" name="Freeform 8120"/>
            <p:cNvSpPr>
              <a:spLocks/>
            </p:cNvSpPr>
            <p:nvPr/>
          </p:nvSpPr>
          <p:spPr bwMode="auto">
            <a:xfrm>
              <a:off x="11990388" y="5280025"/>
              <a:ext cx="57150" cy="336550"/>
            </a:xfrm>
            <a:custGeom>
              <a:avLst/>
              <a:gdLst>
                <a:gd name="T0" fmla="*/ 2 w 5"/>
                <a:gd name="T1" fmla="*/ 30 h 30"/>
                <a:gd name="T2" fmla="*/ 2 w 5"/>
                <a:gd name="T3" fmla="*/ 30 h 30"/>
                <a:gd name="T4" fmla="*/ 1 w 5"/>
                <a:gd name="T5" fmla="*/ 28 h 30"/>
                <a:gd name="T6" fmla="*/ 2 w 5"/>
                <a:gd name="T7" fmla="*/ 1 h 30"/>
                <a:gd name="T8" fmla="*/ 4 w 5"/>
                <a:gd name="T9" fmla="*/ 0 h 30"/>
                <a:gd name="T10" fmla="*/ 5 w 5"/>
                <a:gd name="T11" fmla="*/ 1 h 30"/>
                <a:gd name="T12" fmla="*/ 3 w 5"/>
                <a:gd name="T13" fmla="*/ 28 h 30"/>
                <a:gd name="T14" fmla="*/ 2 w 5"/>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0">
                  <a:moveTo>
                    <a:pt x="2" y="30"/>
                  </a:moveTo>
                  <a:cubicBezTo>
                    <a:pt x="2" y="30"/>
                    <a:pt x="2" y="30"/>
                    <a:pt x="2" y="30"/>
                  </a:cubicBezTo>
                  <a:cubicBezTo>
                    <a:pt x="1" y="30"/>
                    <a:pt x="0" y="29"/>
                    <a:pt x="1" y="28"/>
                  </a:cubicBezTo>
                  <a:cubicBezTo>
                    <a:pt x="2" y="1"/>
                    <a:pt x="2" y="1"/>
                    <a:pt x="2" y="1"/>
                  </a:cubicBezTo>
                  <a:cubicBezTo>
                    <a:pt x="2" y="0"/>
                    <a:pt x="3" y="0"/>
                    <a:pt x="4" y="0"/>
                  </a:cubicBezTo>
                  <a:cubicBezTo>
                    <a:pt x="4" y="0"/>
                    <a:pt x="5" y="0"/>
                    <a:pt x="5" y="1"/>
                  </a:cubicBezTo>
                  <a:cubicBezTo>
                    <a:pt x="3" y="28"/>
                    <a:pt x="3" y="28"/>
                    <a:pt x="3" y="28"/>
                  </a:cubicBezTo>
                  <a:cubicBezTo>
                    <a:pt x="3" y="29"/>
                    <a:pt x="2" y="30"/>
                    <a:pt x="2"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5" name="Freeform 8121"/>
            <p:cNvSpPr>
              <a:spLocks noEditPoints="1"/>
            </p:cNvSpPr>
            <p:nvPr/>
          </p:nvSpPr>
          <p:spPr bwMode="auto">
            <a:xfrm>
              <a:off x="11012488" y="6461125"/>
              <a:ext cx="212725" cy="212725"/>
            </a:xfrm>
            <a:custGeom>
              <a:avLst/>
              <a:gdLst>
                <a:gd name="T0" fmla="*/ 15 w 19"/>
                <a:gd name="T1" fmla="*/ 19 h 19"/>
                <a:gd name="T2" fmla="*/ 14 w 19"/>
                <a:gd name="T3" fmla="*/ 18 h 19"/>
                <a:gd name="T4" fmla="*/ 10 w 19"/>
                <a:gd name="T5" fmla="*/ 16 h 19"/>
                <a:gd name="T6" fmla="*/ 5 w 19"/>
                <a:gd name="T7" fmla="*/ 18 h 19"/>
                <a:gd name="T8" fmla="*/ 4 w 19"/>
                <a:gd name="T9" fmla="*/ 18 h 19"/>
                <a:gd name="T10" fmla="*/ 4 w 19"/>
                <a:gd name="T11" fmla="*/ 17 h 19"/>
                <a:gd name="T12" fmla="*/ 4 w 19"/>
                <a:gd name="T13" fmla="*/ 12 h 19"/>
                <a:gd name="T14" fmla="*/ 1 w 19"/>
                <a:gd name="T15" fmla="*/ 9 h 19"/>
                <a:gd name="T16" fmla="*/ 1 w 19"/>
                <a:gd name="T17" fmla="*/ 7 h 19"/>
                <a:gd name="T18" fmla="*/ 2 w 19"/>
                <a:gd name="T19" fmla="*/ 7 h 19"/>
                <a:gd name="T20" fmla="*/ 7 w 19"/>
                <a:gd name="T21" fmla="*/ 6 h 19"/>
                <a:gd name="T22" fmla="*/ 9 w 19"/>
                <a:gd name="T23" fmla="*/ 1 h 19"/>
                <a:gd name="T24" fmla="*/ 11 w 19"/>
                <a:gd name="T25" fmla="*/ 1 h 19"/>
                <a:gd name="T26" fmla="*/ 13 w 19"/>
                <a:gd name="T27" fmla="*/ 6 h 19"/>
                <a:gd name="T28" fmla="*/ 18 w 19"/>
                <a:gd name="T29" fmla="*/ 7 h 19"/>
                <a:gd name="T30" fmla="*/ 19 w 19"/>
                <a:gd name="T31" fmla="*/ 7 h 19"/>
                <a:gd name="T32" fmla="*/ 19 w 19"/>
                <a:gd name="T33" fmla="*/ 9 h 19"/>
                <a:gd name="T34" fmla="*/ 15 w 19"/>
                <a:gd name="T35" fmla="*/ 12 h 19"/>
                <a:gd name="T36" fmla="*/ 16 w 19"/>
                <a:gd name="T37" fmla="*/ 17 h 19"/>
                <a:gd name="T38" fmla="*/ 16 w 19"/>
                <a:gd name="T39" fmla="*/ 18 h 19"/>
                <a:gd name="T40" fmla="*/ 15 w 19"/>
                <a:gd name="T41" fmla="*/ 19 h 19"/>
                <a:gd name="T42" fmla="*/ 10 w 19"/>
                <a:gd name="T43" fmla="*/ 13 h 19"/>
                <a:gd name="T44" fmla="*/ 10 w 19"/>
                <a:gd name="T45" fmla="*/ 14 h 19"/>
                <a:gd name="T46" fmla="*/ 13 w 19"/>
                <a:gd name="T47" fmla="*/ 15 h 19"/>
                <a:gd name="T48" fmla="*/ 13 w 19"/>
                <a:gd name="T49" fmla="*/ 12 h 19"/>
                <a:gd name="T50" fmla="*/ 13 w 19"/>
                <a:gd name="T51" fmla="*/ 11 h 19"/>
                <a:gd name="T52" fmla="*/ 15 w 19"/>
                <a:gd name="T53" fmla="*/ 9 h 19"/>
                <a:gd name="T54" fmla="*/ 12 w 19"/>
                <a:gd name="T55" fmla="*/ 8 h 19"/>
                <a:gd name="T56" fmla="*/ 11 w 19"/>
                <a:gd name="T57" fmla="*/ 7 h 19"/>
                <a:gd name="T58" fmla="*/ 10 w 19"/>
                <a:gd name="T59" fmla="*/ 5 h 19"/>
                <a:gd name="T60" fmla="*/ 8 w 19"/>
                <a:gd name="T61" fmla="*/ 7 h 19"/>
                <a:gd name="T62" fmla="*/ 8 w 19"/>
                <a:gd name="T63" fmla="*/ 8 h 19"/>
                <a:gd name="T64" fmla="*/ 4 w 19"/>
                <a:gd name="T65" fmla="*/ 9 h 19"/>
                <a:gd name="T66" fmla="*/ 7 w 19"/>
                <a:gd name="T67" fmla="*/ 11 h 19"/>
                <a:gd name="T68" fmla="*/ 7 w 19"/>
                <a:gd name="T69" fmla="*/ 12 h 19"/>
                <a:gd name="T70" fmla="*/ 6 w 19"/>
                <a:gd name="T71" fmla="*/ 15 h 19"/>
                <a:gd name="T72" fmla="*/ 9 w 19"/>
                <a:gd name="T73" fmla="*/ 14 h 19"/>
                <a:gd name="T74" fmla="*/ 10 w 19"/>
                <a:gd name="T7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19">
                  <a:moveTo>
                    <a:pt x="15" y="19"/>
                  </a:moveTo>
                  <a:cubicBezTo>
                    <a:pt x="15" y="19"/>
                    <a:pt x="15" y="19"/>
                    <a:pt x="14" y="18"/>
                  </a:cubicBezTo>
                  <a:cubicBezTo>
                    <a:pt x="10" y="16"/>
                    <a:pt x="10" y="16"/>
                    <a:pt x="10" y="16"/>
                  </a:cubicBezTo>
                  <a:cubicBezTo>
                    <a:pt x="5" y="18"/>
                    <a:pt x="5" y="18"/>
                    <a:pt x="5" y="18"/>
                  </a:cubicBezTo>
                  <a:cubicBezTo>
                    <a:pt x="5" y="19"/>
                    <a:pt x="5" y="19"/>
                    <a:pt x="4" y="18"/>
                  </a:cubicBezTo>
                  <a:cubicBezTo>
                    <a:pt x="4" y="18"/>
                    <a:pt x="4" y="18"/>
                    <a:pt x="4" y="17"/>
                  </a:cubicBezTo>
                  <a:cubicBezTo>
                    <a:pt x="4" y="12"/>
                    <a:pt x="4" y="12"/>
                    <a:pt x="4" y="12"/>
                  </a:cubicBezTo>
                  <a:cubicBezTo>
                    <a:pt x="1" y="9"/>
                    <a:pt x="1" y="9"/>
                    <a:pt x="1" y="9"/>
                  </a:cubicBezTo>
                  <a:cubicBezTo>
                    <a:pt x="1" y="8"/>
                    <a:pt x="0" y="8"/>
                    <a:pt x="1" y="7"/>
                  </a:cubicBezTo>
                  <a:cubicBezTo>
                    <a:pt x="1" y="7"/>
                    <a:pt x="1" y="7"/>
                    <a:pt x="2" y="7"/>
                  </a:cubicBezTo>
                  <a:cubicBezTo>
                    <a:pt x="7" y="6"/>
                    <a:pt x="7" y="6"/>
                    <a:pt x="7" y="6"/>
                  </a:cubicBezTo>
                  <a:cubicBezTo>
                    <a:pt x="9" y="1"/>
                    <a:pt x="9" y="1"/>
                    <a:pt x="9" y="1"/>
                  </a:cubicBezTo>
                  <a:cubicBezTo>
                    <a:pt x="9" y="0"/>
                    <a:pt x="11" y="0"/>
                    <a:pt x="11" y="1"/>
                  </a:cubicBezTo>
                  <a:cubicBezTo>
                    <a:pt x="13" y="6"/>
                    <a:pt x="13" y="6"/>
                    <a:pt x="13" y="6"/>
                  </a:cubicBezTo>
                  <a:cubicBezTo>
                    <a:pt x="18" y="7"/>
                    <a:pt x="18" y="7"/>
                    <a:pt x="18" y="7"/>
                  </a:cubicBezTo>
                  <a:cubicBezTo>
                    <a:pt x="19" y="7"/>
                    <a:pt x="19" y="7"/>
                    <a:pt x="19" y="7"/>
                  </a:cubicBezTo>
                  <a:cubicBezTo>
                    <a:pt x="19" y="8"/>
                    <a:pt x="19" y="8"/>
                    <a:pt x="19" y="9"/>
                  </a:cubicBezTo>
                  <a:cubicBezTo>
                    <a:pt x="15" y="12"/>
                    <a:pt x="15" y="12"/>
                    <a:pt x="15" y="12"/>
                  </a:cubicBezTo>
                  <a:cubicBezTo>
                    <a:pt x="16" y="17"/>
                    <a:pt x="16" y="17"/>
                    <a:pt x="16" y="17"/>
                  </a:cubicBezTo>
                  <a:cubicBezTo>
                    <a:pt x="16" y="18"/>
                    <a:pt x="16" y="18"/>
                    <a:pt x="16" y="18"/>
                  </a:cubicBezTo>
                  <a:cubicBezTo>
                    <a:pt x="15" y="18"/>
                    <a:pt x="15" y="19"/>
                    <a:pt x="15" y="19"/>
                  </a:cubicBezTo>
                  <a:close/>
                  <a:moveTo>
                    <a:pt x="10" y="13"/>
                  </a:moveTo>
                  <a:cubicBezTo>
                    <a:pt x="10" y="13"/>
                    <a:pt x="10" y="14"/>
                    <a:pt x="10" y="14"/>
                  </a:cubicBezTo>
                  <a:cubicBezTo>
                    <a:pt x="13" y="15"/>
                    <a:pt x="13" y="15"/>
                    <a:pt x="13" y="15"/>
                  </a:cubicBezTo>
                  <a:cubicBezTo>
                    <a:pt x="13" y="12"/>
                    <a:pt x="13" y="12"/>
                    <a:pt x="13" y="12"/>
                  </a:cubicBezTo>
                  <a:cubicBezTo>
                    <a:pt x="13" y="12"/>
                    <a:pt x="13" y="11"/>
                    <a:pt x="13" y="11"/>
                  </a:cubicBezTo>
                  <a:cubicBezTo>
                    <a:pt x="15" y="9"/>
                    <a:pt x="15" y="9"/>
                    <a:pt x="15" y="9"/>
                  </a:cubicBezTo>
                  <a:cubicBezTo>
                    <a:pt x="12" y="8"/>
                    <a:pt x="12" y="8"/>
                    <a:pt x="12" y="8"/>
                  </a:cubicBezTo>
                  <a:cubicBezTo>
                    <a:pt x="12" y="8"/>
                    <a:pt x="11" y="8"/>
                    <a:pt x="11" y="7"/>
                  </a:cubicBezTo>
                  <a:cubicBezTo>
                    <a:pt x="10" y="5"/>
                    <a:pt x="10" y="5"/>
                    <a:pt x="10" y="5"/>
                  </a:cubicBezTo>
                  <a:cubicBezTo>
                    <a:pt x="8" y="7"/>
                    <a:pt x="8" y="7"/>
                    <a:pt x="8" y="7"/>
                  </a:cubicBezTo>
                  <a:cubicBezTo>
                    <a:pt x="8" y="8"/>
                    <a:pt x="8" y="8"/>
                    <a:pt x="8" y="8"/>
                  </a:cubicBezTo>
                  <a:cubicBezTo>
                    <a:pt x="4" y="9"/>
                    <a:pt x="4" y="9"/>
                    <a:pt x="4" y="9"/>
                  </a:cubicBezTo>
                  <a:cubicBezTo>
                    <a:pt x="7" y="11"/>
                    <a:pt x="7" y="11"/>
                    <a:pt x="7" y="11"/>
                  </a:cubicBezTo>
                  <a:cubicBezTo>
                    <a:pt x="7" y="11"/>
                    <a:pt x="7" y="12"/>
                    <a:pt x="7" y="12"/>
                  </a:cubicBezTo>
                  <a:cubicBezTo>
                    <a:pt x="6" y="15"/>
                    <a:pt x="6" y="15"/>
                    <a:pt x="6" y="15"/>
                  </a:cubicBezTo>
                  <a:cubicBezTo>
                    <a:pt x="9" y="14"/>
                    <a:pt x="9" y="14"/>
                    <a:pt x="9" y="14"/>
                  </a:cubicBezTo>
                  <a:cubicBezTo>
                    <a:pt x="9" y="14"/>
                    <a:pt x="10" y="13"/>
                    <a:pt x="10"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6" name="Freeform 8122"/>
            <p:cNvSpPr>
              <a:spLocks noEditPoints="1"/>
            </p:cNvSpPr>
            <p:nvPr/>
          </p:nvSpPr>
          <p:spPr bwMode="auto">
            <a:xfrm>
              <a:off x="12653963" y="6472238"/>
              <a:ext cx="214312" cy="201613"/>
            </a:xfrm>
            <a:custGeom>
              <a:avLst/>
              <a:gdLst>
                <a:gd name="T0" fmla="*/ 14 w 19"/>
                <a:gd name="T1" fmla="*/ 18 h 18"/>
                <a:gd name="T2" fmla="*/ 14 w 19"/>
                <a:gd name="T3" fmla="*/ 17 h 18"/>
                <a:gd name="T4" fmla="*/ 9 w 19"/>
                <a:gd name="T5" fmla="*/ 15 h 18"/>
                <a:gd name="T6" fmla="*/ 5 w 19"/>
                <a:gd name="T7" fmla="*/ 17 h 18"/>
                <a:gd name="T8" fmla="*/ 3 w 19"/>
                <a:gd name="T9" fmla="*/ 17 h 18"/>
                <a:gd name="T10" fmla="*/ 3 w 19"/>
                <a:gd name="T11" fmla="*/ 16 h 18"/>
                <a:gd name="T12" fmla="*/ 4 w 19"/>
                <a:gd name="T13" fmla="*/ 11 h 18"/>
                <a:gd name="T14" fmla="*/ 0 w 19"/>
                <a:gd name="T15" fmla="*/ 8 h 18"/>
                <a:gd name="T16" fmla="*/ 0 w 19"/>
                <a:gd name="T17" fmla="*/ 6 h 18"/>
                <a:gd name="T18" fmla="*/ 1 w 19"/>
                <a:gd name="T19" fmla="*/ 6 h 18"/>
                <a:gd name="T20" fmla="*/ 6 w 19"/>
                <a:gd name="T21" fmla="*/ 5 h 18"/>
                <a:gd name="T22" fmla="*/ 8 w 19"/>
                <a:gd name="T23" fmla="*/ 0 h 18"/>
                <a:gd name="T24" fmla="*/ 9 w 19"/>
                <a:gd name="T25" fmla="*/ 0 h 18"/>
                <a:gd name="T26" fmla="*/ 9 w 19"/>
                <a:gd name="T27" fmla="*/ 0 h 18"/>
                <a:gd name="T28" fmla="*/ 10 w 19"/>
                <a:gd name="T29" fmla="*/ 0 h 18"/>
                <a:gd name="T30" fmla="*/ 12 w 19"/>
                <a:gd name="T31" fmla="*/ 5 h 18"/>
                <a:gd name="T32" fmla="*/ 17 w 19"/>
                <a:gd name="T33" fmla="*/ 6 h 18"/>
                <a:gd name="T34" fmla="*/ 18 w 19"/>
                <a:gd name="T35" fmla="*/ 6 h 18"/>
                <a:gd name="T36" fmla="*/ 18 w 19"/>
                <a:gd name="T37" fmla="*/ 8 h 18"/>
                <a:gd name="T38" fmla="*/ 14 w 19"/>
                <a:gd name="T39" fmla="*/ 11 h 18"/>
                <a:gd name="T40" fmla="*/ 15 w 19"/>
                <a:gd name="T41" fmla="*/ 16 h 18"/>
                <a:gd name="T42" fmla="*/ 15 w 19"/>
                <a:gd name="T43" fmla="*/ 17 h 18"/>
                <a:gd name="T44" fmla="*/ 14 w 19"/>
                <a:gd name="T45" fmla="*/ 18 h 18"/>
                <a:gd name="T46" fmla="*/ 9 w 19"/>
                <a:gd name="T47" fmla="*/ 12 h 18"/>
                <a:gd name="T48" fmla="*/ 10 w 19"/>
                <a:gd name="T49" fmla="*/ 13 h 18"/>
                <a:gd name="T50" fmla="*/ 13 w 19"/>
                <a:gd name="T51" fmla="*/ 14 h 18"/>
                <a:gd name="T52" fmla="*/ 12 w 19"/>
                <a:gd name="T53" fmla="*/ 11 h 18"/>
                <a:gd name="T54" fmla="*/ 12 w 19"/>
                <a:gd name="T55" fmla="*/ 10 h 18"/>
                <a:gd name="T56" fmla="*/ 15 w 19"/>
                <a:gd name="T57" fmla="*/ 8 h 18"/>
                <a:gd name="T58" fmla="*/ 11 w 19"/>
                <a:gd name="T59" fmla="*/ 7 h 18"/>
                <a:gd name="T60" fmla="*/ 11 w 19"/>
                <a:gd name="T61" fmla="*/ 6 h 18"/>
                <a:gd name="T62" fmla="*/ 9 w 19"/>
                <a:gd name="T63" fmla="*/ 4 h 18"/>
                <a:gd name="T64" fmla="*/ 8 w 19"/>
                <a:gd name="T65" fmla="*/ 6 h 18"/>
                <a:gd name="T66" fmla="*/ 7 w 19"/>
                <a:gd name="T67" fmla="*/ 7 h 18"/>
                <a:gd name="T68" fmla="*/ 4 w 19"/>
                <a:gd name="T69" fmla="*/ 8 h 18"/>
                <a:gd name="T70" fmla="*/ 6 w 19"/>
                <a:gd name="T71" fmla="*/ 10 h 18"/>
                <a:gd name="T72" fmla="*/ 6 w 19"/>
                <a:gd name="T73" fmla="*/ 11 h 18"/>
                <a:gd name="T74" fmla="*/ 6 w 19"/>
                <a:gd name="T75" fmla="*/ 14 h 18"/>
                <a:gd name="T76" fmla="*/ 9 w 19"/>
                <a:gd name="T77" fmla="*/ 13 h 18"/>
                <a:gd name="T78" fmla="*/ 9 w 19"/>
                <a:gd name="T7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18">
                  <a:moveTo>
                    <a:pt x="14" y="18"/>
                  </a:moveTo>
                  <a:cubicBezTo>
                    <a:pt x="14" y="18"/>
                    <a:pt x="14" y="18"/>
                    <a:pt x="14" y="17"/>
                  </a:cubicBezTo>
                  <a:cubicBezTo>
                    <a:pt x="9" y="15"/>
                    <a:pt x="9" y="15"/>
                    <a:pt x="9" y="15"/>
                  </a:cubicBezTo>
                  <a:cubicBezTo>
                    <a:pt x="5" y="17"/>
                    <a:pt x="5" y="17"/>
                    <a:pt x="5" y="17"/>
                  </a:cubicBezTo>
                  <a:cubicBezTo>
                    <a:pt x="4" y="18"/>
                    <a:pt x="4" y="18"/>
                    <a:pt x="3" y="17"/>
                  </a:cubicBezTo>
                  <a:cubicBezTo>
                    <a:pt x="3" y="17"/>
                    <a:pt x="3" y="17"/>
                    <a:pt x="3" y="16"/>
                  </a:cubicBezTo>
                  <a:cubicBezTo>
                    <a:pt x="4" y="11"/>
                    <a:pt x="4" y="11"/>
                    <a:pt x="4" y="11"/>
                  </a:cubicBezTo>
                  <a:cubicBezTo>
                    <a:pt x="0" y="8"/>
                    <a:pt x="0" y="8"/>
                    <a:pt x="0" y="8"/>
                  </a:cubicBezTo>
                  <a:cubicBezTo>
                    <a:pt x="0" y="7"/>
                    <a:pt x="0" y="7"/>
                    <a:pt x="0" y="6"/>
                  </a:cubicBezTo>
                  <a:cubicBezTo>
                    <a:pt x="0" y="6"/>
                    <a:pt x="0" y="6"/>
                    <a:pt x="1" y="6"/>
                  </a:cubicBezTo>
                  <a:cubicBezTo>
                    <a:pt x="6" y="5"/>
                    <a:pt x="6" y="5"/>
                    <a:pt x="6" y="5"/>
                  </a:cubicBezTo>
                  <a:cubicBezTo>
                    <a:pt x="8" y="0"/>
                    <a:pt x="8" y="0"/>
                    <a:pt x="8" y="0"/>
                  </a:cubicBezTo>
                  <a:cubicBezTo>
                    <a:pt x="8" y="0"/>
                    <a:pt x="9" y="0"/>
                    <a:pt x="9" y="0"/>
                  </a:cubicBezTo>
                  <a:cubicBezTo>
                    <a:pt x="9" y="0"/>
                    <a:pt x="9" y="0"/>
                    <a:pt x="9" y="0"/>
                  </a:cubicBezTo>
                  <a:cubicBezTo>
                    <a:pt x="10" y="0"/>
                    <a:pt x="10" y="0"/>
                    <a:pt x="10" y="0"/>
                  </a:cubicBezTo>
                  <a:cubicBezTo>
                    <a:pt x="12" y="5"/>
                    <a:pt x="12" y="5"/>
                    <a:pt x="12" y="5"/>
                  </a:cubicBezTo>
                  <a:cubicBezTo>
                    <a:pt x="17" y="6"/>
                    <a:pt x="17" y="6"/>
                    <a:pt x="17" y="6"/>
                  </a:cubicBezTo>
                  <a:cubicBezTo>
                    <a:pt x="18" y="6"/>
                    <a:pt x="18" y="6"/>
                    <a:pt x="18" y="6"/>
                  </a:cubicBezTo>
                  <a:cubicBezTo>
                    <a:pt x="19" y="7"/>
                    <a:pt x="18" y="7"/>
                    <a:pt x="18" y="8"/>
                  </a:cubicBezTo>
                  <a:cubicBezTo>
                    <a:pt x="14" y="11"/>
                    <a:pt x="14" y="11"/>
                    <a:pt x="14" y="11"/>
                  </a:cubicBezTo>
                  <a:cubicBezTo>
                    <a:pt x="15" y="16"/>
                    <a:pt x="15" y="16"/>
                    <a:pt x="15" y="16"/>
                  </a:cubicBezTo>
                  <a:cubicBezTo>
                    <a:pt x="15" y="17"/>
                    <a:pt x="15" y="17"/>
                    <a:pt x="15" y="17"/>
                  </a:cubicBezTo>
                  <a:cubicBezTo>
                    <a:pt x="15" y="17"/>
                    <a:pt x="14" y="18"/>
                    <a:pt x="14" y="18"/>
                  </a:cubicBezTo>
                  <a:close/>
                  <a:moveTo>
                    <a:pt x="9" y="12"/>
                  </a:moveTo>
                  <a:cubicBezTo>
                    <a:pt x="9" y="12"/>
                    <a:pt x="9" y="13"/>
                    <a:pt x="10" y="13"/>
                  </a:cubicBezTo>
                  <a:cubicBezTo>
                    <a:pt x="13" y="14"/>
                    <a:pt x="13" y="14"/>
                    <a:pt x="13" y="14"/>
                  </a:cubicBezTo>
                  <a:cubicBezTo>
                    <a:pt x="12" y="11"/>
                    <a:pt x="12" y="11"/>
                    <a:pt x="12" y="11"/>
                  </a:cubicBezTo>
                  <a:cubicBezTo>
                    <a:pt x="12" y="11"/>
                    <a:pt x="12" y="10"/>
                    <a:pt x="12" y="10"/>
                  </a:cubicBezTo>
                  <a:cubicBezTo>
                    <a:pt x="15" y="8"/>
                    <a:pt x="15" y="8"/>
                    <a:pt x="15" y="8"/>
                  </a:cubicBezTo>
                  <a:cubicBezTo>
                    <a:pt x="11" y="7"/>
                    <a:pt x="11" y="7"/>
                    <a:pt x="11" y="7"/>
                  </a:cubicBezTo>
                  <a:cubicBezTo>
                    <a:pt x="11" y="7"/>
                    <a:pt x="11" y="7"/>
                    <a:pt x="11" y="6"/>
                  </a:cubicBezTo>
                  <a:cubicBezTo>
                    <a:pt x="9" y="4"/>
                    <a:pt x="9" y="4"/>
                    <a:pt x="9" y="4"/>
                  </a:cubicBezTo>
                  <a:cubicBezTo>
                    <a:pt x="8" y="6"/>
                    <a:pt x="8" y="6"/>
                    <a:pt x="8" y="6"/>
                  </a:cubicBezTo>
                  <a:cubicBezTo>
                    <a:pt x="8" y="7"/>
                    <a:pt x="7" y="7"/>
                    <a:pt x="7" y="7"/>
                  </a:cubicBezTo>
                  <a:cubicBezTo>
                    <a:pt x="4" y="8"/>
                    <a:pt x="4" y="8"/>
                    <a:pt x="4" y="8"/>
                  </a:cubicBezTo>
                  <a:cubicBezTo>
                    <a:pt x="6" y="10"/>
                    <a:pt x="6" y="10"/>
                    <a:pt x="6" y="10"/>
                  </a:cubicBezTo>
                  <a:cubicBezTo>
                    <a:pt x="6" y="10"/>
                    <a:pt x="6" y="11"/>
                    <a:pt x="6" y="11"/>
                  </a:cubicBezTo>
                  <a:cubicBezTo>
                    <a:pt x="6" y="14"/>
                    <a:pt x="6" y="14"/>
                    <a:pt x="6" y="14"/>
                  </a:cubicBezTo>
                  <a:cubicBezTo>
                    <a:pt x="9" y="13"/>
                    <a:pt x="9" y="13"/>
                    <a:pt x="9" y="13"/>
                  </a:cubicBezTo>
                  <a:cubicBezTo>
                    <a:pt x="9" y="13"/>
                    <a:pt x="9" y="12"/>
                    <a:pt x="9"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77" name="กลุ่ม 876"/>
          <p:cNvGrpSpPr/>
          <p:nvPr/>
        </p:nvGrpSpPr>
        <p:grpSpPr>
          <a:xfrm>
            <a:off x="11780837" y="9471025"/>
            <a:ext cx="2441575" cy="2644775"/>
            <a:chOff x="14589125" y="5526088"/>
            <a:chExt cx="2441575" cy="2644775"/>
          </a:xfrm>
        </p:grpSpPr>
        <p:sp>
          <p:nvSpPr>
            <p:cNvPr id="878" name="Freeform 8123"/>
            <p:cNvSpPr>
              <a:spLocks noEditPoints="1"/>
            </p:cNvSpPr>
            <p:nvPr/>
          </p:nvSpPr>
          <p:spPr bwMode="auto">
            <a:xfrm>
              <a:off x="14589125" y="5526088"/>
              <a:ext cx="2441575" cy="2644775"/>
            </a:xfrm>
            <a:custGeom>
              <a:avLst/>
              <a:gdLst>
                <a:gd name="T0" fmla="*/ 109 w 217"/>
                <a:gd name="T1" fmla="*/ 235 h 235"/>
                <a:gd name="T2" fmla="*/ 108 w 217"/>
                <a:gd name="T3" fmla="*/ 235 h 235"/>
                <a:gd name="T4" fmla="*/ 1 w 217"/>
                <a:gd name="T5" fmla="*/ 194 h 235"/>
                <a:gd name="T6" fmla="*/ 0 w 217"/>
                <a:gd name="T7" fmla="*/ 193 h 235"/>
                <a:gd name="T8" fmla="*/ 0 w 217"/>
                <a:gd name="T9" fmla="*/ 17 h 235"/>
                <a:gd name="T10" fmla="*/ 1 w 217"/>
                <a:gd name="T11" fmla="*/ 16 h 235"/>
                <a:gd name="T12" fmla="*/ 83 w 217"/>
                <a:gd name="T13" fmla="*/ 1 h 235"/>
                <a:gd name="T14" fmla="*/ 109 w 217"/>
                <a:gd name="T15" fmla="*/ 0 h 235"/>
                <a:gd name="T16" fmla="*/ 148 w 217"/>
                <a:gd name="T17" fmla="*/ 2 h 235"/>
                <a:gd name="T18" fmla="*/ 184 w 217"/>
                <a:gd name="T19" fmla="*/ 8 h 235"/>
                <a:gd name="T20" fmla="*/ 217 w 217"/>
                <a:gd name="T21" fmla="*/ 17 h 235"/>
                <a:gd name="T22" fmla="*/ 217 w 217"/>
                <a:gd name="T23" fmla="*/ 193 h 235"/>
                <a:gd name="T24" fmla="*/ 216 w 217"/>
                <a:gd name="T25" fmla="*/ 194 h 235"/>
                <a:gd name="T26" fmla="*/ 109 w 217"/>
                <a:gd name="T27" fmla="*/ 235 h 235"/>
                <a:gd name="T28" fmla="*/ 109 w 217"/>
                <a:gd name="T29" fmla="*/ 235 h 235"/>
                <a:gd name="T30" fmla="*/ 3 w 217"/>
                <a:gd name="T31" fmla="*/ 192 h 235"/>
                <a:gd name="T32" fmla="*/ 109 w 217"/>
                <a:gd name="T33" fmla="*/ 232 h 235"/>
                <a:gd name="T34" fmla="*/ 214 w 217"/>
                <a:gd name="T35" fmla="*/ 192 h 235"/>
                <a:gd name="T36" fmla="*/ 214 w 217"/>
                <a:gd name="T37" fmla="*/ 17 h 235"/>
                <a:gd name="T38" fmla="*/ 148 w 217"/>
                <a:gd name="T39" fmla="*/ 5 h 235"/>
                <a:gd name="T40" fmla="*/ 108 w 217"/>
                <a:gd name="T41" fmla="*/ 2 h 235"/>
                <a:gd name="T42" fmla="*/ 83 w 217"/>
                <a:gd name="T43" fmla="*/ 3 h 235"/>
                <a:gd name="T44" fmla="*/ 3 w 217"/>
                <a:gd name="T45" fmla="*/ 18 h 235"/>
                <a:gd name="T46" fmla="*/ 3 w 217"/>
                <a:gd name="T47" fmla="*/ 19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7" h="235">
                  <a:moveTo>
                    <a:pt x="109" y="235"/>
                  </a:moveTo>
                  <a:cubicBezTo>
                    <a:pt x="108" y="235"/>
                    <a:pt x="108" y="235"/>
                    <a:pt x="108" y="235"/>
                  </a:cubicBezTo>
                  <a:cubicBezTo>
                    <a:pt x="1" y="194"/>
                    <a:pt x="1" y="194"/>
                    <a:pt x="1" y="194"/>
                  </a:cubicBezTo>
                  <a:cubicBezTo>
                    <a:pt x="1" y="194"/>
                    <a:pt x="0" y="194"/>
                    <a:pt x="0" y="193"/>
                  </a:cubicBezTo>
                  <a:cubicBezTo>
                    <a:pt x="0" y="17"/>
                    <a:pt x="0" y="17"/>
                    <a:pt x="0" y="17"/>
                  </a:cubicBezTo>
                  <a:cubicBezTo>
                    <a:pt x="0" y="16"/>
                    <a:pt x="1" y="16"/>
                    <a:pt x="1" y="16"/>
                  </a:cubicBezTo>
                  <a:cubicBezTo>
                    <a:pt x="30" y="8"/>
                    <a:pt x="58" y="3"/>
                    <a:pt x="83" y="1"/>
                  </a:cubicBezTo>
                  <a:cubicBezTo>
                    <a:pt x="91" y="0"/>
                    <a:pt x="100" y="0"/>
                    <a:pt x="109" y="0"/>
                  </a:cubicBezTo>
                  <a:cubicBezTo>
                    <a:pt x="121" y="0"/>
                    <a:pt x="134" y="1"/>
                    <a:pt x="148" y="2"/>
                  </a:cubicBezTo>
                  <a:cubicBezTo>
                    <a:pt x="151" y="3"/>
                    <a:pt x="168" y="5"/>
                    <a:pt x="184" y="8"/>
                  </a:cubicBezTo>
                  <a:cubicBezTo>
                    <a:pt x="217" y="13"/>
                    <a:pt x="217" y="15"/>
                    <a:pt x="217" y="17"/>
                  </a:cubicBezTo>
                  <a:cubicBezTo>
                    <a:pt x="217" y="193"/>
                    <a:pt x="217" y="193"/>
                    <a:pt x="217" y="193"/>
                  </a:cubicBezTo>
                  <a:cubicBezTo>
                    <a:pt x="217" y="194"/>
                    <a:pt x="216" y="194"/>
                    <a:pt x="216" y="194"/>
                  </a:cubicBezTo>
                  <a:cubicBezTo>
                    <a:pt x="109" y="235"/>
                    <a:pt x="109" y="235"/>
                    <a:pt x="109" y="235"/>
                  </a:cubicBezTo>
                  <a:cubicBezTo>
                    <a:pt x="109" y="235"/>
                    <a:pt x="109" y="235"/>
                    <a:pt x="109" y="235"/>
                  </a:cubicBezTo>
                  <a:close/>
                  <a:moveTo>
                    <a:pt x="3" y="192"/>
                  </a:moveTo>
                  <a:cubicBezTo>
                    <a:pt x="109" y="232"/>
                    <a:pt x="109" y="232"/>
                    <a:pt x="109" y="232"/>
                  </a:cubicBezTo>
                  <a:cubicBezTo>
                    <a:pt x="214" y="192"/>
                    <a:pt x="214" y="192"/>
                    <a:pt x="214" y="192"/>
                  </a:cubicBezTo>
                  <a:cubicBezTo>
                    <a:pt x="214" y="17"/>
                    <a:pt x="214" y="17"/>
                    <a:pt x="214" y="17"/>
                  </a:cubicBezTo>
                  <a:cubicBezTo>
                    <a:pt x="211" y="14"/>
                    <a:pt x="164" y="7"/>
                    <a:pt x="148" y="5"/>
                  </a:cubicBezTo>
                  <a:cubicBezTo>
                    <a:pt x="134" y="3"/>
                    <a:pt x="121" y="3"/>
                    <a:pt x="108" y="2"/>
                  </a:cubicBezTo>
                  <a:cubicBezTo>
                    <a:pt x="100" y="2"/>
                    <a:pt x="91" y="3"/>
                    <a:pt x="83" y="3"/>
                  </a:cubicBezTo>
                  <a:cubicBezTo>
                    <a:pt x="58" y="5"/>
                    <a:pt x="31" y="10"/>
                    <a:pt x="3" y="18"/>
                  </a:cubicBezTo>
                  <a:lnTo>
                    <a:pt x="3" y="19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79" name="Freeform 8124"/>
            <p:cNvSpPr>
              <a:spLocks noEditPoints="1"/>
            </p:cNvSpPr>
            <p:nvPr/>
          </p:nvSpPr>
          <p:spPr bwMode="auto">
            <a:xfrm>
              <a:off x="14690725" y="5638800"/>
              <a:ext cx="2238375" cy="2419350"/>
            </a:xfrm>
            <a:custGeom>
              <a:avLst/>
              <a:gdLst>
                <a:gd name="T0" fmla="*/ 100 w 199"/>
                <a:gd name="T1" fmla="*/ 215 h 215"/>
                <a:gd name="T2" fmla="*/ 98 w 199"/>
                <a:gd name="T3" fmla="*/ 215 h 215"/>
                <a:gd name="T4" fmla="*/ 3 w 199"/>
                <a:gd name="T5" fmla="*/ 179 h 215"/>
                <a:gd name="T6" fmla="*/ 0 w 199"/>
                <a:gd name="T7" fmla="*/ 175 h 215"/>
                <a:gd name="T8" fmla="*/ 0 w 199"/>
                <a:gd name="T9" fmla="*/ 18 h 215"/>
                <a:gd name="T10" fmla="*/ 3 w 199"/>
                <a:gd name="T11" fmla="*/ 14 h 215"/>
                <a:gd name="T12" fmla="*/ 76 w 199"/>
                <a:gd name="T13" fmla="*/ 0 h 215"/>
                <a:gd name="T14" fmla="*/ 100 w 199"/>
                <a:gd name="T15" fmla="*/ 0 h 215"/>
                <a:gd name="T16" fmla="*/ 135 w 199"/>
                <a:gd name="T17" fmla="*/ 2 h 215"/>
                <a:gd name="T18" fmla="*/ 168 w 199"/>
                <a:gd name="T19" fmla="*/ 6 h 215"/>
                <a:gd name="T20" fmla="*/ 187 w 199"/>
                <a:gd name="T21" fmla="*/ 10 h 215"/>
                <a:gd name="T22" fmla="*/ 199 w 199"/>
                <a:gd name="T23" fmla="*/ 18 h 215"/>
                <a:gd name="T24" fmla="*/ 199 w 199"/>
                <a:gd name="T25" fmla="*/ 175 h 215"/>
                <a:gd name="T26" fmla="*/ 196 w 199"/>
                <a:gd name="T27" fmla="*/ 179 h 215"/>
                <a:gd name="T28" fmla="*/ 101 w 199"/>
                <a:gd name="T29" fmla="*/ 215 h 215"/>
                <a:gd name="T30" fmla="*/ 100 w 199"/>
                <a:gd name="T31" fmla="*/ 215 h 215"/>
                <a:gd name="T32" fmla="*/ 8 w 199"/>
                <a:gd name="T33" fmla="*/ 172 h 215"/>
                <a:gd name="T34" fmla="*/ 100 w 199"/>
                <a:gd name="T35" fmla="*/ 207 h 215"/>
                <a:gd name="T36" fmla="*/ 191 w 199"/>
                <a:gd name="T37" fmla="*/ 172 h 215"/>
                <a:gd name="T38" fmla="*/ 191 w 199"/>
                <a:gd name="T39" fmla="*/ 20 h 215"/>
                <a:gd name="T40" fmla="*/ 134 w 199"/>
                <a:gd name="T41" fmla="*/ 10 h 215"/>
                <a:gd name="T42" fmla="*/ 99 w 199"/>
                <a:gd name="T43" fmla="*/ 8 h 215"/>
                <a:gd name="T44" fmla="*/ 77 w 199"/>
                <a:gd name="T45" fmla="*/ 9 h 215"/>
                <a:gd name="T46" fmla="*/ 8 w 199"/>
                <a:gd name="T47" fmla="*/ 21 h 215"/>
                <a:gd name="T48" fmla="*/ 8 w 199"/>
                <a:gd name="T49" fmla="*/ 17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9" h="215">
                  <a:moveTo>
                    <a:pt x="100" y="215"/>
                  </a:moveTo>
                  <a:cubicBezTo>
                    <a:pt x="99" y="215"/>
                    <a:pt x="99" y="215"/>
                    <a:pt x="98" y="215"/>
                  </a:cubicBezTo>
                  <a:cubicBezTo>
                    <a:pt x="3" y="179"/>
                    <a:pt x="3" y="179"/>
                    <a:pt x="3" y="179"/>
                  </a:cubicBezTo>
                  <a:cubicBezTo>
                    <a:pt x="1" y="178"/>
                    <a:pt x="0" y="177"/>
                    <a:pt x="0" y="175"/>
                  </a:cubicBezTo>
                  <a:cubicBezTo>
                    <a:pt x="0" y="18"/>
                    <a:pt x="0" y="18"/>
                    <a:pt x="0" y="18"/>
                  </a:cubicBezTo>
                  <a:cubicBezTo>
                    <a:pt x="0" y="16"/>
                    <a:pt x="1" y="14"/>
                    <a:pt x="3" y="14"/>
                  </a:cubicBezTo>
                  <a:cubicBezTo>
                    <a:pt x="29" y="7"/>
                    <a:pt x="54" y="2"/>
                    <a:pt x="76" y="0"/>
                  </a:cubicBezTo>
                  <a:cubicBezTo>
                    <a:pt x="84" y="0"/>
                    <a:pt x="92" y="0"/>
                    <a:pt x="100" y="0"/>
                  </a:cubicBezTo>
                  <a:cubicBezTo>
                    <a:pt x="111" y="0"/>
                    <a:pt x="123" y="0"/>
                    <a:pt x="135" y="2"/>
                  </a:cubicBezTo>
                  <a:cubicBezTo>
                    <a:pt x="138" y="2"/>
                    <a:pt x="153" y="4"/>
                    <a:pt x="168" y="6"/>
                  </a:cubicBezTo>
                  <a:cubicBezTo>
                    <a:pt x="176" y="8"/>
                    <a:pt x="183" y="9"/>
                    <a:pt x="187" y="10"/>
                  </a:cubicBezTo>
                  <a:cubicBezTo>
                    <a:pt x="194" y="12"/>
                    <a:pt x="199" y="13"/>
                    <a:pt x="199" y="18"/>
                  </a:cubicBezTo>
                  <a:cubicBezTo>
                    <a:pt x="199" y="175"/>
                    <a:pt x="199" y="175"/>
                    <a:pt x="199" y="175"/>
                  </a:cubicBezTo>
                  <a:cubicBezTo>
                    <a:pt x="199" y="177"/>
                    <a:pt x="198" y="178"/>
                    <a:pt x="196" y="179"/>
                  </a:cubicBezTo>
                  <a:cubicBezTo>
                    <a:pt x="101" y="215"/>
                    <a:pt x="101" y="215"/>
                    <a:pt x="101" y="215"/>
                  </a:cubicBezTo>
                  <a:cubicBezTo>
                    <a:pt x="100" y="215"/>
                    <a:pt x="100" y="215"/>
                    <a:pt x="100" y="215"/>
                  </a:cubicBezTo>
                  <a:close/>
                  <a:moveTo>
                    <a:pt x="8" y="172"/>
                  </a:moveTo>
                  <a:cubicBezTo>
                    <a:pt x="100" y="207"/>
                    <a:pt x="100" y="207"/>
                    <a:pt x="100" y="207"/>
                  </a:cubicBezTo>
                  <a:cubicBezTo>
                    <a:pt x="191" y="172"/>
                    <a:pt x="191" y="172"/>
                    <a:pt x="191" y="172"/>
                  </a:cubicBezTo>
                  <a:cubicBezTo>
                    <a:pt x="191" y="20"/>
                    <a:pt x="191" y="20"/>
                    <a:pt x="191" y="20"/>
                  </a:cubicBezTo>
                  <a:cubicBezTo>
                    <a:pt x="183" y="17"/>
                    <a:pt x="146" y="11"/>
                    <a:pt x="134" y="10"/>
                  </a:cubicBezTo>
                  <a:cubicBezTo>
                    <a:pt x="122" y="9"/>
                    <a:pt x="111" y="8"/>
                    <a:pt x="99" y="8"/>
                  </a:cubicBezTo>
                  <a:cubicBezTo>
                    <a:pt x="92" y="8"/>
                    <a:pt x="84" y="8"/>
                    <a:pt x="77" y="9"/>
                  </a:cubicBezTo>
                  <a:cubicBezTo>
                    <a:pt x="56" y="10"/>
                    <a:pt x="33" y="14"/>
                    <a:pt x="8" y="21"/>
                  </a:cubicBezTo>
                  <a:lnTo>
                    <a:pt x="8" y="17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0" name="Freeform 8125"/>
            <p:cNvSpPr>
              <a:spLocks/>
            </p:cNvSpPr>
            <p:nvPr/>
          </p:nvSpPr>
          <p:spPr bwMode="auto">
            <a:xfrm>
              <a:off x="15208250" y="7304088"/>
              <a:ext cx="180975" cy="180975"/>
            </a:xfrm>
            <a:custGeom>
              <a:avLst/>
              <a:gdLst>
                <a:gd name="T0" fmla="*/ 57 w 114"/>
                <a:gd name="T1" fmla="*/ 0 h 114"/>
                <a:gd name="T2" fmla="*/ 78 w 114"/>
                <a:gd name="T3" fmla="*/ 43 h 114"/>
                <a:gd name="T4" fmla="*/ 114 w 114"/>
                <a:gd name="T5" fmla="*/ 43 h 114"/>
                <a:gd name="T6" fmla="*/ 85 w 114"/>
                <a:gd name="T7" fmla="*/ 78 h 114"/>
                <a:gd name="T8" fmla="*/ 92 w 114"/>
                <a:gd name="T9" fmla="*/ 114 h 114"/>
                <a:gd name="T10" fmla="*/ 57 w 114"/>
                <a:gd name="T11" fmla="*/ 99 h 114"/>
                <a:gd name="T12" fmla="*/ 21 w 114"/>
                <a:gd name="T13" fmla="*/ 114 h 114"/>
                <a:gd name="T14" fmla="*/ 29 w 114"/>
                <a:gd name="T15" fmla="*/ 78 h 114"/>
                <a:gd name="T16" fmla="*/ 0 w 114"/>
                <a:gd name="T17" fmla="*/ 43 h 114"/>
                <a:gd name="T18" fmla="*/ 43 w 114"/>
                <a:gd name="T19" fmla="*/ 43 h 114"/>
                <a:gd name="T20" fmla="*/ 57 w 114"/>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14">
                  <a:moveTo>
                    <a:pt x="57" y="0"/>
                  </a:moveTo>
                  <a:lnTo>
                    <a:pt x="78" y="43"/>
                  </a:lnTo>
                  <a:lnTo>
                    <a:pt x="114" y="43"/>
                  </a:lnTo>
                  <a:lnTo>
                    <a:pt x="85" y="78"/>
                  </a:lnTo>
                  <a:lnTo>
                    <a:pt x="92" y="114"/>
                  </a:lnTo>
                  <a:lnTo>
                    <a:pt x="57" y="99"/>
                  </a:lnTo>
                  <a:lnTo>
                    <a:pt x="21" y="114"/>
                  </a:lnTo>
                  <a:lnTo>
                    <a:pt x="29" y="78"/>
                  </a:lnTo>
                  <a:lnTo>
                    <a:pt x="0" y="43"/>
                  </a:lnTo>
                  <a:lnTo>
                    <a:pt x="43" y="43"/>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1" name="Freeform 8126"/>
            <p:cNvSpPr>
              <a:spLocks/>
            </p:cNvSpPr>
            <p:nvPr/>
          </p:nvSpPr>
          <p:spPr bwMode="auto">
            <a:xfrm>
              <a:off x="15467013" y="7304088"/>
              <a:ext cx="180975" cy="180975"/>
            </a:xfrm>
            <a:custGeom>
              <a:avLst/>
              <a:gdLst>
                <a:gd name="T0" fmla="*/ 57 w 114"/>
                <a:gd name="T1" fmla="*/ 0 h 114"/>
                <a:gd name="T2" fmla="*/ 71 w 114"/>
                <a:gd name="T3" fmla="*/ 43 h 114"/>
                <a:gd name="T4" fmla="*/ 114 w 114"/>
                <a:gd name="T5" fmla="*/ 43 h 114"/>
                <a:gd name="T6" fmla="*/ 85 w 114"/>
                <a:gd name="T7" fmla="*/ 78 h 114"/>
                <a:gd name="T8" fmla="*/ 92 w 114"/>
                <a:gd name="T9" fmla="*/ 114 h 114"/>
                <a:gd name="T10" fmla="*/ 57 w 114"/>
                <a:gd name="T11" fmla="*/ 99 h 114"/>
                <a:gd name="T12" fmla="*/ 21 w 114"/>
                <a:gd name="T13" fmla="*/ 114 h 114"/>
                <a:gd name="T14" fmla="*/ 29 w 114"/>
                <a:gd name="T15" fmla="*/ 78 h 114"/>
                <a:gd name="T16" fmla="*/ 0 w 114"/>
                <a:gd name="T17" fmla="*/ 43 h 114"/>
                <a:gd name="T18" fmla="*/ 36 w 114"/>
                <a:gd name="T19" fmla="*/ 43 h 114"/>
                <a:gd name="T20" fmla="*/ 57 w 114"/>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14">
                  <a:moveTo>
                    <a:pt x="57" y="0"/>
                  </a:moveTo>
                  <a:lnTo>
                    <a:pt x="71" y="43"/>
                  </a:lnTo>
                  <a:lnTo>
                    <a:pt x="114" y="43"/>
                  </a:lnTo>
                  <a:lnTo>
                    <a:pt x="85" y="78"/>
                  </a:lnTo>
                  <a:lnTo>
                    <a:pt x="92" y="114"/>
                  </a:lnTo>
                  <a:lnTo>
                    <a:pt x="57" y="99"/>
                  </a:lnTo>
                  <a:lnTo>
                    <a:pt x="21" y="114"/>
                  </a:lnTo>
                  <a:lnTo>
                    <a:pt x="29" y="78"/>
                  </a:lnTo>
                  <a:lnTo>
                    <a:pt x="0" y="43"/>
                  </a:lnTo>
                  <a:lnTo>
                    <a:pt x="36" y="43"/>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2" name="Freeform 8127"/>
            <p:cNvSpPr>
              <a:spLocks/>
            </p:cNvSpPr>
            <p:nvPr/>
          </p:nvSpPr>
          <p:spPr bwMode="auto">
            <a:xfrm>
              <a:off x="15714663" y="7304088"/>
              <a:ext cx="192087" cy="180975"/>
            </a:xfrm>
            <a:custGeom>
              <a:avLst/>
              <a:gdLst>
                <a:gd name="T0" fmla="*/ 64 w 121"/>
                <a:gd name="T1" fmla="*/ 0 h 114"/>
                <a:gd name="T2" fmla="*/ 78 w 121"/>
                <a:gd name="T3" fmla="*/ 43 h 114"/>
                <a:gd name="T4" fmla="*/ 121 w 121"/>
                <a:gd name="T5" fmla="*/ 43 h 114"/>
                <a:gd name="T6" fmla="*/ 92 w 121"/>
                <a:gd name="T7" fmla="*/ 78 h 114"/>
                <a:gd name="T8" fmla="*/ 99 w 121"/>
                <a:gd name="T9" fmla="*/ 114 h 114"/>
                <a:gd name="T10" fmla="*/ 64 w 121"/>
                <a:gd name="T11" fmla="*/ 99 h 114"/>
                <a:gd name="T12" fmla="*/ 21 w 121"/>
                <a:gd name="T13" fmla="*/ 114 h 114"/>
                <a:gd name="T14" fmla="*/ 28 w 121"/>
                <a:gd name="T15" fmla="*/ 78 h 114"/>
                <a:gd name="T16" fmla="*/ 0 w 121"/>
                <a:gd name="T17" fmla="*/ 43 h 114"/>
                <a:gd name="T18" fmla="*/ 43 w 121"/>
                <a:gd name="T19" fmla="*/ 43 h 114"/>
                <a:gd name="T20" fmla="*/ 64 w 121"/>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14">
                  <a:moveTo>
                    <a:pt x="64" y="0"/>
                  </a:moveTo>
                  <a:lnTo>
                    <a:pt x="78" y="43"/>
                  </a:lnTo>
                  <a:lnTo>
                    <a:pt x="121" y="43"/>
                  </a:lnTo>
                  <a:lnTo>
                    <a:pt x="92" y="78"/>
                  </a:lnTo>
                  <a:lnTo>
                    <a:pt x="99" y="114"/>
                  </a:lnTo>
                  <a:lnTo>
                    <a:pt x="64" y="99"/>
                  </a:lnTo>
                  <a:lnTo>
                    <a:pt x="21" y="114"/>
                  </a:lnTo>
                  <a:lnTo>
                    <a:pt x="28" y="78"/>
                  </a:lnTo>
                  <a:lnTo>
                    <a:pt x="0" y="43"/>
                  </a:lnTo>
                  <a:lnTo>
                    <a:pt x="43" y="43"/>
                  </a:lnTo>
                  <a:lnTo>
                    <a:pt x="6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3" name="Freeform 8128"/>
            <p:cNvSpPr>
              <a:spLocks/>
            </p:cNvSpPr>
            <p:nvPr/>
          </p:nvSpPr>
          <p:spPr bwMode="auto">
            <a:xfrm>
              <a:off x="15973425" y="7304088"/>
              <a:ext cx="179387" cy="180975"/>
            </a:xfrm>
            <a:custGeom>
              <a:avLst/>
              <a:gdLst>
                <a:gd name="T0" fmla="*/ 57 w 113"/>
                <a:gd name="T1" fmla="*/ 0 h 114"/>
                <a:gd name="T2" fmla="*/ 78 w 113"/>
                <a:gd name="T3" fmla="*/ 43 h 114"/>
                <a:gd name="T4" fmla="*/ 113 w 113"/>
                <a:gd name="T5" fmla="*/ 43 h 114"/>
                <a:gd name="T6" fmla="*/ 85 w 113"/>
                <a:gd name="T7" fmla="*/ 78 h 114"/>
                <a:gd name="T8" fmla="*/ 92 w 113"/>
                <a:gd name="T9" fmla="*/ 114 h 114"/>
                <a:gd name="T10" fmla="*/ 57 w 113"/>
                <a:gd name="T11" fmla="*/ 99 h 114"/>
                <a:gd name="T12" fmla="*/ 21 w 113"/>
                <a:gd name="T13" fmla="*/ 114 h 114"/>
                <a:gd name="T14" fmla="*/ 28 w 113"/>
                <a:gd name="T15" fmla="*/ 78 h 114"/>
                <a:gd name="T16" fmla="*/ 0 w 113"/>
                <a:gd name="T17" fmla="*/ 43 h 114"/>
                <a:gd name="T18" fmla="*/ 43 w 113"/>
                <a:gd name="T19" fmla="*/ 43 h 114"/>
                <a:gd name="T20" fmla="*/ 57 w 113"/>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14">
                  <a:moveTo>
                    <a:pt x="57" y="0"/>
                  </a:moveTo>
                  <a:lnTo>
                    <a:pt x="78" y="43"/>
                  </a:lnTo>
                  <a:lnTo>
                    <a:pt x="113" y="43"/>
                  </a:lnTo>
                  <a:lnTo>
                    <a:pt x="85" y="78"/>
                  </a:lnTo>
                  <a:lnTo>
                    <a:pt x="92" y="114"/>
                  </a:lnTo>
                  <a:lnTo>
                    <a:pt x="57" y="99"/>
                  </a:lnTo>
                  <a:lnTo>
                    <a:pt x="21" y="114"/>
                  </a:lnTo>
                  <a:lnTo>
                    <a:pt x="28" y="78"/>
                  </a:lnTo>
                  <a:lnTo>
                    <a:pt x="0" y="43"/>
                  </a:lnTo>
                  <a:lnTo>
                    <a:pt x="43" y="43"/>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4" name="Freeform 8129"/>
            <p:cNvSpPr>
              <a:spLocks/>
            </p:cNvSpPr>
            <p:nvPr/>
          </p:nvSpPr>
          <p:spPr bwMode="auto">
            <a:xfrm>
              <a:off x="16232188" y="7304088"/>
              <a:ext cx="179387" cy="180975"/>
            </a:xfrm>
            <a:custGeom>
              <a:avLst/>
              <a:gdLst>
                <a:gd name="T0" fmla="*/ 57 w 113"/>
                <a:gd name="T1" fmla="*/ 0 h 114"/>
                <a:gd name="T2" fmla="*/ 71 w 113"/>
                <a:gd name="T3" fmla="*/ 43 h 114"/>
                <a:gd name="T4" fmla="*/ 113 w 113"/>
                <a:gd name="T5" fmla="*/ 43 h 114"/>
                <a:gd name="T6" fmla="*/ 85 w 113"/>
                <a:gd name="T7" fmla="*/ 78 h 114"/>
                <a:gd name="T8" fmla="*/ 92 w 113"/>
                <a:gd name="T9" fmla="*/ 114 h 114"/>
                <a:gd name="T10" fmla="*/ 57 w 113"/>
                <a:gd name="T11" fmla="*/ 99 h 114"/>
                <a:gd name="T12" fmla="*/ 21 w 113"/>
                <a:gd name="T13" fmla="*/ 114 h 114"/>
                <a:gd name="T14" fmla="*/ 28 w 113"/>
                <a:gd name="T15" fmla="*/ 78 h 114"/>
                <a:gd name="T16" fmla="*/ 0 w 113"/>
                <a:gd name="T17" fmla="*/ 43 h 114"/>
                <a:gd name="T18" fmla="*/ 35 w 113"/>
                <a:gd name="T19" fmla="*/ 43 h 114"/>
                <a:gd name="T20" fmla="*/ 57 w 113"/>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14">
                  <a:moveTo>
                    <a:pt x="57" y="0"/>
                  </a:moveTo>
                  <a:lnTo>
                    <a:pt x="71" y="43"/>
                  </a:lnTo>
                  <a:lnTo>
                    <a:pt x="113" y="43"/>
                  </a:lnTo>
                  <a:lnTo>
                    <a:pt x="85" y="78"/>
                  </a:lnTo>
                  <a:lnTo>
                    <a:pt x="92" y="114"/>
                  </a:lnTo>
                  <a:lnTo>
                    <a:pt x="57" y="99"/>
                  </a:lnTo>
                  <a:lnTo>
                    <a:pt x="21" y="114"/>
                  </a:lnTo>
                  <a:lnTo>
                    <a:pt x="28" y="78"/>
                  </a:lnTo>
                  <a:lnTo>
                    <a:pt x="0" y="43"/>
                  </a:lnTo>
                  <a:lnTo>
                    <a:pt x="35" y="43"/>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5" name="Freeform 8130"/>
            <p:cNvSpPr>
              <a:spLocks/>
            </p:cNvSpPr>
            <p:nvPr/>
          </p:nvSpPr>
          <p:spPr bwMode="auto">
            <a:xfrm>
              <a:off x="15219363" y="6403975"/>
              <a:ext cx="1181100" cy="34925"/>
            </a:xfrm>
            <a:custGeom>
              <a:avLst/>
              <a:gdLst>
                <a:gd name="T0" fmla="*/ 104 w 105"/>
                <a:gd name="T1" fmla="*/ 3 h 3"/>
                <a:gd name="T2" fmla="*/ 1 w 105"/>
                <a:gd name="T3" fmla="*/ 3 h 3"/>
                <a:gd name="T4" fmla="*/ 0 w 105"/>
                <a:gd name="T5" fmla="*/ 1 h 3"/>
                <a:gd name="T6" fmla="*/ 1 w 105"/>
                <a:gd name="T7" fmla="*/ 0 h 3"/>
                <a:gd name="T8" fmla="*/ 104 w 105"/>
                <a:gd name="T9" fmla="*/ 0 h 3"/>
                <a:gd name="T10" fmla="*/ 105 w 105"/>
                <a:gd name="T11" fmla="*/ 1 h 3"/>
                <a:gd name="T12" fmla="*/ 104 w 10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05" h="3">
                  <a:moveTo>
                    <a:pt x="104" y="3"/>
                  </a:moveTo>
                  <a:cubicBezTo>
                    <a:pt x="1" y="3"/>
                    <a:pt x="1" y="3"/>
                    <a:pt x="1" y="3"/>
                  </a:cubicBezTo>
                  <a:cubicBezTo>
                    <a:pt x="0" y="3"/>
                    <a:pt x="0" y="2"/>
                    <a:pt x="0" y="1"/>
                  </a:cubicBezTo>
                  <a:cubicBezTo>
                    <a:pt x="0" y="1"/>
                    <a:pt x="0" y="0"/>
                    <a:pt x="1" y="0"/>
                  </a:cubicBezTo>
                  <a:cubicBezTo>
                    <a:pt x="104" y="0"/>
                    <a:pt x="104" y="0"/>
                    <a:pt x="104" y="0"/>
                  </a:cubicBezTo>
                  <a:cubicBezTo>
                    <a:pt x="105" y="0"/>
                    <a:pt x="105" y="1"/>
                    <a:pt x="105" y="1"/>
                  </a:cubicBezTo>
                  <a:cubicBezTo>
                    <a:pt x="105" y="2"/>
                    <a:pt x="105" y="3"/>
                    <a:pt x="10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86" name="กลุ่ม 885"/>
          <p:cNvGrpSpPr/>
          <p:nvPr/>
        </p:nvGrpSpPr>
        <p:grpSpPr>
          <a:xfrm>
            <a:off x="13000037" y="6910387"/>
            <a:ext cx="3003550" cy="1889125"/>
            <a:chOff x="6657975" y="5549900"/>
            <a:chExt cx="3003550" cy="1889125"/>
          </a:xfrm>
        </p:grpSpPr>
        <p:sp>
          <p:nvSpPr>
            <p:cNvPr id="887" name="Freeform 8131"/>
            <p:cNvSpPr>
              <a:spLocks noEditPoints="1"/>
            </p:cNvSpPr>
            <p:nvPr/>
          </p:nvSpPr>
          <p:spPr bwMode="auto">
            <a:xfrm>
              <a:off x="6657975" y="5549900"/>
              <a:ext cx="3003550" cy="1889125"/>
            </a:xfrm>
            <a:custGeom>
              <a:avLst/>
              <a:gdLst>
                <a:gd name="T0" fmla="*/ 267 w 267"/>
                <a:gd name="T1" fmla="*/ 121 h 168"/>
                <a:gd name="T2" fmla="*/ 267 w 267"/>
                <a:gd name="T3" fmla="*/ 48 h 168"/>
                <a:gd name="T4" fmla="*/ 250 w 267"/>
                <a:gd name="T5" fmla="*/ 22 h 168"/>
                <a:gd name="T6" fmla="*/ 134 w 267"/>
                <a:gd name="T7" fmla="*/ 0 h 168"/>
                <a:gd name="T8" fmla="*/ 17 w 267"/>
                <a:gd name="T9" fmla="*/ 22 h 168"/>
                <a:gd name="T10" fmla="*/ 0 w 267"/>
                <a:gd name="T11" fmla="*/ 48 h 168"/>
                <a:gd name="T12" fmla="*/ 0 w 267"/>
                <a:gd name="T13" fmla="*/ 121 h 168"/>
                <a:gd name="T14" fmla="*/ 17 w 267"/>
                <a:gd name="T15" fmla="*/ 147 h 168"/>
                <a:gd name="T16" fmla="*/ 134 w 267"/>
                <a:gd name="T17" fmla="*/ 168 h 168"/>
                <a:gd name="T18" fmla="*/ 250 w 267"/>
                <a:gd name="T19" fmla="*/ 147 h 168"/>
                <a:gd name="T20" fmla="*/ 267 w 267"/>
                <a:gd name="T21" fmla="*/ 121 h 168"/>
                <a:gd name="T22" fmla="*/ 258 w 267"/>
                <a:gd name="T23" fmla="*/ 118 h 168"/>
                <a:gd name="T24" fmla="*/ 241 w 267"/>
                <a:gd name="T25" fmla="*/ 144 h 168"/>
                <a:gd name="T26" fmla="*/ 134 w 267"/>
                <a:gd name="T27" fmla="*/ 163 h 168"/>
                <a:gd name="T28" fmla="*/ 26 w 267"/>
                <a:gd name="T29" fmla="*/ 144 h 168"/>
                <a:gd name="T30" fmla="*/ 9 w 267"/>
                <a:gd name="T31" fmla="*/ 118 h 168"/>
                <a:gd name="T32" fmla="*/ 9 w 267"/>
                <a:gd name="T33" fmla="*/ 51 h 168"/>
                <a:gd name="T34" fmla="*/ 26 w 267"/>
                <a:gd name="T35" fmla="*/ 25 h 168"/>
                <a:gd name="T36" fmla="*/ 134 w 267"/>
                <a:gd name="T37" fmla="*/ 5 h 168"/>
                <a:gd name="T38" fmla="*/ 241 w 267"/>
                <a:gd name="T39" fmla="*/ 25 h 168"/>
                <a:gd name="T40" fmla="*/ 258 w 267"/>
                <a:gd name="T41" fmla="*/ 51 h 168"/>
                <a:gd name="T42" fmla="*/ 258 w 267"/>
                <a:gd name="T43" fmla="*/ 11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7" h="168">
                  <a:moveTo>
                    <a:pt x="267" y="121"/>
                  </a:moveTo>
                  <a:cubicBezTo>
                    <a:pt x="267" y="48"/>
                    <a:pt x="267" y="48"/>
                    <a:pt x="267" y="48"/>
                  </a:cubicBezTo>
                  <a:cubicBezTo>
                    <a:pt x="267" y="36"/>
                    <a:pt x="260" y="26"/>
                    <a:pt x="250" y="22"/>
                  </a:cubicBezTo>
                  <a:cubicBezTo>
                    <a:pt x="228" y="12"/>
                    <a:pt x="190" y="0"/>
                    <a:pt x="134" y="0"/>
                  </a:cubicBezTo>
                  <a:cubicBezTo>
                    <a:pt x="77" y="0"/>
                    <a:pt x="39" y="12"/>
                    <a:pt x="17" y="22"/>
                  </a:cubicBezTo>
                  <a:cubicBezTo>
                    <a:pt x="7" y="26"/>
                    <a:pt x="0" y="36"/>
                    <a:pt x="0" y="48"/>
                  </a:cubicBezTo>
                  <a:cubicBezTo>
                    <a:pt x="0" y="121"/>
                    <a:pt x="0" y="121"/>
                    <a:pt x="0" y="121"/>
                  </a:cubicBezTo>
                  <a:cubicBezTo>
                    <a:pt x="0" y="132"/>
                    <a:pt x="7" y="142"/>
                    <a:pt x="17" y="147"/>
                  </a:cubicBezTo>
                  <a:cubicBezTo>
                    <a:pt x="39" y="157"/>
                    <a:pt x="77" y="168"/>
                    <a:pt x="134" y="168"/>
                  </a:cubicBezTo>
                  <a:cubicBezTo>
                    <a:pt x="190" y="168"/>
                    <a:pt x="228" y="157"/>
                    <a:pt x="250" y="147"/>
                  </a:cubicBezTo>
                  <a:cubicBezTo>
                    <a:pt x="260" y="142"/>
                    <a:pt x="267" y="132"/>
                    <a:pt x="267" y="121"/>
                  </a:cubicBezTo>
                  <a:close/>
                  <a:moveTo>
                    <a:pt x="258" y="118"/>
                  </a:moveTo>
                  <a:cubicBezTo>
                    <a:pt x="258" y="129"/>
                    <a:pt x="251" y="139"/>
                    <a:pt x="241" y="144"/>
                  </a:cubicBezTo>
                  <a:cubicBezTo>
                    <a:pt x="221" y="153"/>
                    <a:pt x="185" y="163"/>
                    <a:pt x="134" y="163"/>
                  </a:cubicBezTo>
                  <a:cubicBezTo>
                    <a:pt x="82" y="163"/>
                    <a:pt x="46" y="153"/>
                    <a:pt x="26" y="144"/>
                  </a:cubicBezTo>
                  <a:cubicBezTo>
                    <a:pt x="16" y="139"/>
                    <a:pt x="9" y="129"/>
                    <a:pt x="9" y="118"/>
                  </a:cubicBezTo>
                  <a:cubicBezTo>
                    <a:pt x="9" y="51"/>
                    <a:pt x="9" y="51"/>
                    <a:pt x="9" y="51"/>
                  </a:cubicBezTo>
                  <a:cubicBezTo>
                    <a:pt x="9" y="39"/>
                    <a:pt x="16" y="29"/>
                    <a:pt x="26" y="25"/>
                  </a:cubicBezTo>
                  <a:cubicBezTo>
                    <a:pt x="46" y="16"/>
                    <a:pt x="82" y="5"/>
                    <a:pt x="134" y="5"/>
                  </a:cubicBezTo>
                  <a:cubicBezTo>
                    <a:pt x="185" y="5"/>
                    <a:pt x="221" y="16"/>
                    <a:pt x="241" y="25"/>
                  </a:cubicBezTo>
                  <a:cubicBezTo>
                    <a:pt x="251" y="29"/>
                    <a:pt x="258" y="39"/>
                    <a:pt x="258" y="51"/>
                  </a:cubicBezTo>
                  <a:lnTo>
                    <a:pt x="258" y="11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8" name="Freeform 8132"/>
            <p:cNvSpPr>
              <a:spLocks noEditPoints="1"/>
            </p:cNvSpPr>
            <p:nvPr/>
          </p:nvSpPr>
          <p:spPr bwMode="auto">
            <a:xfrm>
              <a:off x="6872288" y="5673725"/>
              <a:ext cx="2576512" cy="1641475"/>
            </a:xfrm>
            <a:custGeom>
              <a:avLst/>
              <a:gdLst>
                <a:gd name="T0" fmla="*/ 116 w 229"/>
                <a:gd name="T1" fmla="*/ 145 h 146"/>
                <a:gd name="T2" fmla="*/ 127 w 229"/>
                <a:gd name="T3" fmla="*/ 146 h 146"/>
                <a:gd name="T4" fmla="*/ 96 w 229"/>
                <a:gd name="T5" fmla="*/ 143 h 146"/>
                <a:gd name="T6" fmla="*/ 139 w 229"/>
                <a:gd name="T7" fmla="*/ 143 h 146"/>
                <a:gd name="T8" fmla="*/ 84 w 229"/>
                <a:gd name="T9" fmla="*/ 145 h 146"/>
                <a:gd name="T10" fmla="*/ 144 w 229"/>
                <a:gd name="T11" fmla="*/ 144 h 146"/>
                <a:gd name="T12" fmla="*/ 78 w 229"/>
                <a:gd name="T13" fmla="*/ 144 h 146"/>
                <a:gd name="T14" fmla="*/ 78 w 229"/>
                <a:gd name="T15" fmla="*/ 144 h 146"/>
                <a:gd name="T16" fmla="*/ 158 w 229"/>
                <a:gd name="T17" fmla="*/ 143 h 146"/>
                <a:gd name="T18" fmla="*/ 66 w 229"/>
                <a:gd name="T19" fmla="*/ 140 h 146"/>
                <a:gd name="T20" fmla="*/ 177 w 229"/>
                <a:gd name="T21" fmla="*/ 138 h 146"/>
                <a:gd name="T22" fmla="*/ 46 w 229"/>
                <a:gd name="T23" fmla="*/ 137 h 146"/>
                <a:gd name="T24" fmla="*/ 181 w 229"/>
                <a:gd name="T25" fmla="*/ 136 h 146"/>
                <a:gd name="T26" fmla="*/ 41 w 229"/>
                <a:gd name="T27" fmla="*/ 137 h 146"/>
                <a:gd name="T28" fmla="*/ 194 w 229"/>
                <a:gd name="T29" fmla="*/ 135 h 146"/>
                <a:gd name="T30" fmla="*/ 194 w 229"/>
                <a:gd name="T31" fmla="*/ 135 h 146"/>
                <a:gd name="T32" fmla="*/ 31 w 229"/>
                <a:gd name="T33" fmla="*/ 133 h 146"/>
                <a:gd name="T34" fmla="*/ 211 w 229"/>
                <a:gd name="T35" fmla="*/ 129 h 146"/>
                <a:gd name="T36" fmla="*/ 12 w 229"/>
                <a:gd name="T37" fmla="*/ 124 h 146"/>
                <a:gd name="T38" fmla="*/ 215 w 229"/>
                <a:gd name="T39" fmla="*/ 126 h 146"/>
                <a:gd name="T40" fmla="*/ 8 w 229"/>
                <a:gd name="T41" fmla="*/ 122 h 146"/>
                <a:gd name="T42" fmla="*/ 8 w 229"/>
                <a:gd name="T43" fmla="*/ 122 h 146"/>
                <a:gd name="T44" fmla="*/ 226 w 229"/>
                <a:gd name="T45" fmla="*/ 117 h 146"/>
                <a:gd name="T46" fmla="*/ 3 w 229"/>
                <a:gd name="T47" fmla="*/ 104 h 146"/>
                <a:gd name="T48" fmla="*/ 226 w 229"/>
                <a:gd name="T49" fmla="*/ 98 h 146"/>
                <a:gd name="T50" fmla="*/ 0 w 229"/>
                <a:gd name="T51" fmla="*/ 92 h 146"/>
                <a:gd name="T52" fmla="*/ 226 w 229"/>
                <a:gd name="T53" fmla="*/ 86 h 146"/>
                <a:gd name="T54" fmla="*/ 0 w 229"/>
                <a:gd name="T55" fmla="*/ 79 h 146"/>
                <a:gd name="T56" fmla="*/ 226 w 229"/>
                <a:gd name="T57" fmla="*/ 73 h 146"/>
                <a:gd name="T58" fmla="*/ 0 w 229"/>
                <a:gd name="T59" fmla="*/ 67 h 146"/>
                <a:gd name="T60" fmla="*/ 226 w 229"/>
                <a:gd name="T61" fmla="*/ 61 h 146"/>
                <a:gd name="T62" fmla="*/ 0 w 229"/>
                <a:gd name="T63" fmla="*/ 55 h 146"/>
                <a:gd name="T64" fmla="*/ 226 w 229"/>
                <a:gd name="T65" fmla="*/ 49 h 146"/>
                <a:gd name="T66" fmla="*/ 0 w 229"/>
                <a:gd name="T67" fmla="*/ 42 h 146"/>
                <a:gd name="T68" fmla="*/ 226 w 229"/>
                <a:gd name="T69" fmla="*/ 42 h 146"/>
                <a:gd name="T70" fmla="*/ 2 w 229"/>
                <a:gd name="T71" fmla="*/ 37 h 146"/>
                <a:gd name="T72" fmla="*/ 225 w 229"/>
                <a:gd name="T73" fmla="*/ 32 h 146"/>
                <a:gd name="T74" fmla="*/ 225 w 229"/>
                <a:gd name="T75" fmla="*/ 32 h 146"/>
                <a:gd name="T76" fmla="*/ 9 w 229"/>
                <a:gd name="T77" fmla="*/ 26 h 146"/>
                <a:gd name="T78" fmla="*/ 212 w 229"/>
                <a:gd name="T79" fmla="*/ 18 h 146"/>
                <a:gd name="T80" fmla="*/ 18 w 229"/>
                <a:gd name="T81" fmla="*/ 18 h 146"/>
                <a:gd name="T82" fmla="*/ 205 w 229"/>
                <a:gd name="T83" fmla="*/ 18 h 146"/>
                <a:gd name="T84" fmla="*/ 30 w 229"/>
                <a:gd name="T85" fmla="*/ 16 h 146"/>
                <a:gd name="T86" fmla="*/ 30 w 229"/>
                <a:gd name="T87" fmla="*/ 16 h 146"/>
                <a:gd name="T88" fmla="*/ 195 w 229"/>
                <a:gd name="T89" fmla="*/ 13 h 146"/>
                <a:gd name="T90" fmla="*/ 48 w 229"/>
                <a:gd name="T91" fmla="*/ 10 h 146"/>
                <a:gd name="T92" fmla="*/ 176 w 229"/>
                <a:gd name="T93" fmla="*/ 7 h 146"/>
                <a:gd name="T94" fmla="*/ 59 w 229"/>
                <a:gd name="T95" fmla="*/ 5 h 146"/>
                <a:gd name="T96" fmla="*/ 163 w 229"/>
                <a:gd name="T97" fmla="*/ 7 h 146"/>
                <a:gd name="T98" fmla="*/ 64 w 229"/>
                <a:gd name="T99" fmla="*/ 6 h 146"/>
                <a:gd name="T100" fmla="*/ 158 w 229"/>
                <a:gd name="T101" fmla="*/ 6 h 146"/>
                <a:gd name="T102" fmla="*/ 158 w 229"/>
                <a:gd name="T103" fmla="*/ 6 h 146"/>
                <a:gd name="T104" fmla="*/ 78 w 229"/>
                <a:gd name="T105" fmla="*/ 5 h 146"/>
                <a:gd name="T106" fmla="*/ 145 w 229"/>
                <a:gd name="T107" fmla="*/ 2 h 146"/>
                <a:gd name="T108" fmla="*/ 97 w 229"/>
                <a:gd name="T109" fmla="*/ 2 h 146"/>
                <a:gd name="T110" fmla="*/ 126 w 229"/>
                <a:gd name="T111" fmla="*/ 2 h 146"/>
                <a:gd name="T112" fmla="*/ 102 w 229"/>
                <a:gd name="T113" fmla="*/ 1 h 146"/>
                <a:gd name="T114" fmla="*/ 121 w 229"/>
                <a:gd name="T115" fmla="*/ 3 h 146"/>
                <a:gd name="T116" fmla="*/ 121 w 229"/>
                <a:gd name="T117" fmla="*/ 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9" h="146">
                  <a:moveTo>
                    <a:pt x="115" y="146"/>
                  </a:moveTo>
                  <a:cubicBezTo>
                    <a:pt x="112" y="146"/>
                    <a:pt x="110" y="146"/>
                    <a:pt x="108" y="146"/>
                  </a:cubicBezTo>
                  <a:cubicBezTo>
                    <a:pt x="108" y="146"/>
                    <a:pt x="107" y="146"/>
                    <a:pt x="107" y="145"/>
                  </a:cubicBezTo>
                  <a:cubicBezTo>
                    <a:pt x="107" y="144"/>
                    <a:pt x="108" y="144"/>
                    <a:pt x="108" y="144"/>
                  </a:cubicBezTo>
                  <a:cubicBezTo>
                    <a:pt x="108" y="144"/>
                    <a:pt x="108" y="144"/>
                    <a:pt x="108" y="144"/>
                  </a:cubicBezTo>
                  <a:cubicBezTo>
                    <a:pt x="110" y="144"/>
                    <a:pt x="112" y="144"/>
                    <a:pt x="115" y="144"/>
                  </a:cubicBezTo>
                  <a:cubicBezTo>
                    <a:pt x="115" y="144"/>
                    <a:pt x="116" y="144"/>
                    <a:pt x="116" y="145"/>
                  </a:cubicBezTo>
                  <a:cubicBezTo>
                    <a:pt x="116" y="146"/>
                    <a:pt x="115" y="146"/>
                    <a:pt x="115" y="146"/>
                  </a:cubicBezTo>
                  <a:close/>
                  <a:moveTo>
                    <a:pt x="121" y="146"/>
                  </a:moveTo>
                  <a:cubicBezTo>
                    <a:pt x="120" y="146"/>
                    <a:pt x="119" y="146"/>
                    <a:pt x="119" y="145"/>
                  </a:cubicBezTo>
                  <a:cubicBezTo>
                    <a:pt x="119" y="144"/>
                    <a:pt x="120" y="144"/>
                    <a:pt x="121" y="144"/>
                  </a:cubicBezTo>
                  <a:cubicBezTo>
                    <a:pt x="123" y="144"/>
                    <a:pt x="125" y="144"/>
                    <a:pt x="127" y="143"/>
                  </a:cubicBezTo>
                  <a:cubicBezTo>
                    <a:pt x="127" y="143"/>
                    <a:pt x="128" y="144"/>
                    <a:pt x="128" y="145"/>
                  </a:cubicBezTo>
                  <a:cubicBezTo>
                    <a:pt x="128" y="145"/>
                    <a:pt x="128" y="146"/>
                    <a:pt x="127" y="146"/>
                  </a:cubicBezTo>
                  <a:cubicBezTo>
                    <a:pt x="125" y="146"/>
                    <a:pt x="123" y="146"/>
                    <a:pt x="121" y="146"/>
                  </a:cubicBezTo>
                  <a:cubicBezTo>
                    <a:pt x="121" y="146"/>
                    <a:pt x="121" y="146"/>
                    <a:pt x="121" y="146"/>
                  </a:cubicBezTo>
                  <a:close/>
                  <a:moveTo>
                    <a:pt x="102" y="146"/>
                  </a:moveTo>
                  <a:cubicBezTo>
                    <a:pt x="102" y="146"/>
                    <a:pt x="102" y="146"/>
                    <a:pt x="102" y="146"/>
                  </a:cubicBezTo>
                  <a:cubicBezTo>
                    <a:pt x="100" y="146"/>
                    <a:pt x="98" y="146"/>
                    <a:pt x="96" y="146"/>
                  </a:cubicBezTo>
                  <a:cubicBezTo>
                    <a:pt x="95" y="146"/>
                    <a:pt x="95" y="145"/>
                    <a:pt x="95" y="144"/>
                  </a:cubicBezTo>
                  <a:cubicBezTo>
                    <a:pt x="95" y="144"/>
                    <a:pt x="95" y="143"/>
                    <a:pt x="96" y="143"/>
                  </a:cubicBezTo>
                  <a:cubicBezTo>
                    <a:pt x="98" y="143"/>
                    <a:pt x="100" y="143"/>
                    <a:pt x="102" y="143"/>
                  </a:cubicBezTo>
                  <a:cubicBezTo>
                    <a:pt x="103" y="144"/>
                    <a:pt x="103" y="144"/>
                    <a:pt x="103" y="145"/>
                  </a:cubicBezTo>
                  <a:cubicBezTo>
                    <a:pt x="103" y="145"/>
                    <a:pt x="103" y="146"/>
                    <a:pt x="102" y="146"/>
                  </a:cubicBezTo>
                  <a:close/>
                  <a:moveTo>
                    <a:pt x="133" y="146"/>
                  </a:moveTo>
                  <a:cubicBezTo>
                    <a:pt x="132" y="146"/>
                    <a:pt x="132" y="145"/>
                    <a:pt x="132" y="144"/>
                  </a:cubicBezTo>
                  <a:cubicBezTo>
                    <a:pt x="132" y="144"/>
                    <a:pt x="132" y="143"/>
                    <a:pt x="133" y="143"/>
                  </a:cubicBezTo>
                  <a:cubicBezTo>
                    <a:pt x="135" y="143"/>
                    <a:pt x="137" y="143"/>
                    <a:pt x="139" y="143"/>
                  </a:cubicBezTo>
                  <a:cubicBezTo>
                    <a:pt x="140" y="143"/>
                    <a:pt x="140" y="143"/>
                    <a:pt x="140" y="144"/>
                  </a:cubicBezTo>
                  <a:cubicBezTo>
                    <a:pt x="140" y="145"/>
                    <a:pt x="140" y="145"/>
                    <a:pt x="139" y="145"/>
                  </a:cubicBezTo>
                  <a:cubicBezTo>
                    <a:pt x="137" y="145"/>
                    <a:pt x="135" y="146"/>
                    <a:pt x="133" y="146"/>
                  </a:cubicBezTo>
                  <a:cubicBezTo>
                    <a:pt x="133" y="146"/>
                    <a:pt x="133" y="146"/>
                    <a:pt x="133" y="146"/>
                  </a:cubicBezTo>
                  <a:close/>
                  <a:moveTo>
                    <a:pt x="90" y="145"/>
                  </a:moveTo>
                  <a:cubicBezTo>
                    <a:pt x="90" y="145"/>
                    <a:pt x="90" y="145"/>
                    <a:pt x="90" y="145"/>
                  </a:cubicBezTo>
                  <a:cubicBezTo>
                    <a:pt x="88" y="145"/>
                    <a:pt x="86" y="145"/>
                    <a:pt x="84" y="145"/>
                  </a:cubicBezTo>
                  <a:cubicBezTo>
                    <a:pt x="83" y="145"/>
                    <a:pt x="82" y="144"/>
                    <a:pt x="83" y="143"/>
                  </a:cubicBezTo>
                  <a:cubicBezTo>
                    <a:pt x="83" y="143"/>
                    <a:pt x="83" y="142"/>
                    <a:pt x="84" y="142"/>
                  </a:cubicBezTo>
                  <a:cubicBezTo>
                    <a:pt x="86" y="142"/>
                    <a:pt x="88" y="143"/>
                    <a:pt x="90" y="143"/>
                  </a:cubicBezTo>
                  <a:cubicBezTo>
                    <a:pt x="91" y="143"/>
                    <a:pt x="91" y="143"/>
                    <a:pt x="91" y="144"/>
                  </a:cubicBezTo>
                  <a:cubicBezTo>
                    <a:pt x="91" y="145"/>
                    <a:pt x="91" y="145"/>
                    <a:pt x="90" y="145"/>
                  </a:cubicBezTo>
                  <a:close/>
                  <a:moveTo>
                    <a:pt x="145" y="145"/>
                  </a:moveTo>
                  <a:cubicBezTo>
                    <a:pt x="145" y="145"/>
                    <a:pt x="144" y="144"/>
                    <a:pt x="144" y="144"/>
                  </a:cubicBezTo>
                  <a:cubicBezTo>
                    <a:pt x="144" y="143"/>
                    <a:pt x="145" y="142"/>
                    <a:pt x="145" y="142"/>
                  </a:cubicBezTo>
                  <a:cubicBezTo>
                    <a:pt x="147" y="142"/>
                    <a:pt x="149" y="142"/>
                    <a:pt x="151" y="142"/>
                  </a:cubicBezTo>
                  <a:cubicBezTo>
                    <a:pt x="152" y="141"/>
                    <a:pt x="153" y="142"/>
                    <a:pt x="153" y="143"/>
                  </a:cubicBezTo>
                  <a:cubicBezTo>
                    <a:pt x="153" y="143"/>
                    <a:pt x="152" y="144"/>
                    <a:pt x="152" y="144"/>
                  </a:cubicBezTo>
                  <a:cubicBezTo>
                    <a:pt x="150" y="144"/>
                    <a:pt x="148" y="144"/>
                    <a:pt x="145" y="145"/>
                  </a:cubicBezTo>
                  <a:cubicBezTo>
                    <a:pt x="145" y="145"/>
                    <a:pt x="145" y="145"/>
                    <a:pt x="145" y="145"/>
                  </a:cubicBezTo>
                  <a:close/>
                  <a:moveTo>
                    <a:pt x="78" y="144"/>
                  </a:moveTo>
                  <a:cubicBezTo>
                    <a:pt x="78" y="144"/>
                    <a:pt x="78" y="144"/>
                    <a:pt x="77" y="144"/>
                  </a:cubicBezTo>
                  <a:cubicBezTo>
                    <a:pt x="75" y="144"/>
                    <a:pt x="73" y="144"/>
                    <a:pt x="71" y="143"/>
                  </a:cubicBezTo>
                  <a:cubicBezTo>
                    <a:pt x="71" y="143"/>
                    <a:pt x="70" y="143"/>
                    <a:pt x="70" y="142"/>
                  </a:cubicBezTo>
                  <a:cubicBezTo>
                    <a:pt x="70" y="141"/>
                    <a:pt x="71" y="141"/>
                    <a:pt x="72" y="141"/>
                  </a:cubicBezTo>
                  <a:cubicBezTo>
                    <a:pt x="74" y="141"/>
                    <a:pt x="76" y="141"/>
                    <a:pt x="78" y="142"/>
                  </a:cubicBezTo>
                  <a:cubicBezTo>
                    <a:pt x="78" y="142"/>
                    <a:pt x="79" y="142"/>
                    <a:pt x="79" y="143"/>
                  </a:cubicBezTo>
                  <a:cubicBezTo>
                    <a:pt x="79" y="144"/>
                    <a:pt x="78" y="144"/>
                    <a:pt x="78" y="144"/>
                  </a:cubicBezTo>
                  <a:close/>
                  <a:moveTo>
                    <a:pt x="158" y="143"/>
                  </a:moveTo>
                  <a:cubicBezTo>
                    <a:pt x="157" y="143"/>
                    <a:pt x="156" y="143"/>
                    <a:pt x="156" y="142"/>
                  </a:cubicBezTo>
                  <a:cubicBezTo>
                    <a:pt x="156" y="142"/>
                    <a:pt x="157" y="141"/>
                    <a:pt x="157" y="141"/>
                  </a:cubicBezTo>
                  <a:cubicBezTo>
                    <a:pt x="159" y="140"/>
                    <a:pt x="161" y="140"/>
                    <a:pt x="163" y="140"/>
                  </a:cubicBezTo>
                  <a:cubicBezTo>
                    <a:pt x="164" y="140"/>
                    <a:pt x="165" y="140"/>
                    <a:pt x="165" y="141"/>
                  </a:cubicBezTo>
                  <a:cubicBezTo>
                    <a:pt x="165" y="142"/>
                    <a:pt x="165" y="142"/>
                    <a:pt x="164" y="142"/>
                  </a:cubicBezTo>
                  <a:cubicBezTo>
                    <a:pt x="162" y="143"/>
                    <a:pt x="160" y="143"/>
                    <a:pt x="158" y="143"/>
                  </a:cubicBezTo>
                  <a:cubicBezTo>
                    <a:pt x="158" y="143"/>
                    <a:pt x="158" y="143"/>
                    <a:pt x="158" y="143"/>
                  </a:cubicBezTo>
                  <a:close/>
                  <a:moveTo>
                    <a:pt x="65" y="142"/>
                  </a:moveTo>
                  <a:cubicBezTo>
                    <a:pt x="65" y="142"/>
                    <a:pt x="65" y="142"/>
                    <a:pt x="65" y="142"/>
                  </a:cubicBezTo>
                  <a:cubicBezTo>
                    <a:pt x="63" y="142"/>
                    <a:pt x="61" y="142"/>
                    <a:pt x="59" y="141"/>
                  </a:cubicBezTo>
                  <a:cubicBezTo>
                    <a:pt x="58" y="141"/>
                    <a:pt x="58" y="140"/>
                    <a:pt x="58" y="140"/>
                  </a:cubicBezTo>
                  <a:cubicBezTo>
                    <a:pt x="58" y="139"/>
                    <a:pt x="59" y="139"/>
                    <a:pt x="60" y="139"/>
                  </a:cubicBezTo>
                  <a:cubicBezTo>
                    <a:pt x="62" y="139"/>
                    <a:pt x="64" y="140"/>
                    <a:pt x="66" y="140"/>
                  </a:cubicBezTo>
                  <a:cubicBezTo>
                    <a:pt x="66" y="140"/>
                    <a:pt x="67" y="141"/>
                    <a:pt x="67" y="141"/>
                  </a:cubicBezTo>
                  <a:cubicBezTo>
                    <a:pt x="67" y="142"/>
                    <a:pt x="66" y="142"/>
                    <a:pt x="65" y="142"/>
                  </a:cubicBezTo>
                  <a:close/>
                  <a:moveTo>
                    <a:pt x="170" y="141"/>
                  </a:moveTo>
                  <a:cubicBezTo>
                    <a:pt x="169" y="141"/>
                    <a:pt x="169" y="141"/>
                    <a:pt x="168" y="140"/>
                  </a:cubicBezTo>
                  <a:cubicBezTo>
                    <a:pt x="168" y="140"/>
                    <a:pt x="169" y="139"/>
                    <a:pt x="169" y="139"/>
                  </a:cubicBezTo>
                  <a:cubicBezTo>
                    <a:pt x="172" y="138"/>
                    <a:pt x="174" y="138"/>
                    <a:pt x="175" y="138"/>
                  </a:cubicBezTo>
                  <a:cubicBezTo>
                    <a:pt x="176" y="137"/>
                    <a:pt x="177" y="138"/>
                    <a:pt x="177" y="138"/>
                  </a:cubicBezTo>
                  <a:cubicBezTo>
                    <a:pt x="177" y="139"/>
                    <a:pt x="177" y="140"/>
                    <a:pt x="176" y="140"/>
                  </a:cubicBezTo>
                  <a:cubicBezTo>
                    <a:pt x="174" y="140"/>
                    <a:pt x="172" y="141"/>
                    <a:pt x="170" y="141"/>
                  </a:cubicBezTo>
                  <a:cubicBezTo>
                    <a:pt x="170" y="141"/>
                    <a:pt x="170" y="141"/>
                    <a:pt x="170" y="141"/>
                  </a:cubicBezTo>
                  <a:close/>
                  <a:moveTo>
                    <a:pt x="53" y="140"/>
                  </a:moveTo>
                  <a:cubicBezTo>
                    <a:pt x="53" y="140"/>
                    <a:pt x="53" y="140"/>
                    <a:pt x="53" y="140"/>
                  </a:cubicBezTo>
                  <a:cubicBezTo>
                    <a:pt x="51" y="139"/>
                    <a:pt x="49" y="139"/>
                    <a:pt x="47" y="139"/>
                  </a:cubicBezTo>
                  <a:cubicBezTo>
                    <a:pt x="46" y="138"/>
                    <a:pt x="46" y="138"/>
                    <a:pt x="46" y="137"/>
                  </a:cubicBezTo>
                  <a:cubicBezTo>
                    <a:pt x="46" y="136"/>
                    <a:pt x="47" y="136"/>
                    <a:pt x="48" y="136"/>
                  </a:cubicBezTo>
                  <a:cubicBezTo>
                    <a:pt x="50" y="137"/>
                    <a:pt x="52" y="137"/>
                    <a:pt x="54" y="138"/>
                  </a:cubicBezTo>
                  <a:cubicBezTo>
                    <a:pt x="54" y="138"/>
                    <a:pt x="55" y="138"/>
                    <a:pt x="55" y="139"/>
                  </a:cubicBezTo>
                  <a:cubicBezTo>
                    <a:pt x="54" y="140"/>
                    <a:pt x="54" y="140"/>
                    <a:pt x="53" y="140"/>
                  </a:cubicBezTo>
                  <a:close/>
                  <a:moveTo>
                    <a:pt x="182" y="139"/>
                  </a:moveTo>
                  <a:cubicBezTo>
                    <a:pt x="181" y="139"/>
                    <a:pt x="181" y="138"/>
                    <a:pt x="181" y="138"/>
                  </a:cubicBezTo>
                  <a:cubicBezTo>
                    <a:pt x="180" y="137"/>
                    <a:pt x="181" y="136"/>
                    <a:pt x="181" y="136"/>
                  </a:cubicBezTo>
                  <a:cubicBezTo>
                    <a:pt x="184" y="136"/>
                    <a:pt x="185" y="135"/>
                    <a:pt x="187" y="135"/>
                  </a:cubicBezTo>
                  <a:cubicBezTo>
                    <a:pt x="188" y="134"/>
                    <a:pt x="189" y="135"/>
                    <a:pt x="189" y="135"/>
                  </a:cubicBezTo>
                  <a:cubicBezTo>
                    <a:pt x="189" y="136"/>
                    <a:pt x="189" y="137"/>
                    <a:pt x="188" y="137"/>
                  </a:cubicBezTo>
                  <a:cubicBezTo>
                    <a:pt x="186" y="137"/>
                    <a:pt x="184" y="138"/>
                    <a:pt x="182" y="139"/>
                  </a:cubicBezTo>
                  <a:cubicBezTo>
                    <a:pt x="182" y="139"/>
                    <a:pt x="182" y="139"/>
                    <a:pt x="182" y="139"/>
                  </a:cubicBezTo>
                  <a:close/>
                  <a:moveTo>
                    <a:pt x="41" y="137"/>
                  </a:moveTo>
                  <a:cubicBezTo>
                    <a:pt x="41" y="137"/>
                    <a:pt x="41" y="137"/>
                    <a:pt x="41" y="137"/>
                  </a:cubicBezTo>
                  <a:cubicBezTo>
                    <a:pt x="39" y="136"/>
                    <a:pt x="37" y="136"/>
                    <a:pt x="35" y="135"/>
                  </a:cubicBezTo>
                  <a:cubicBezTo>
                    <a:pt x="34" y="135"/>
                    <a:pt x="34" y="134"/>
                    <a:pt x="34" y="134"/>
                  </a:cubicBezTo>
                  <a:cubicBezTo>
                    <a:pt x="34" y="133"/>
                    <a:pt x="35" y="133"/>
                    <a:pt x="36" y="133"/>
                  </a:cubicBezTo>
                  <a:cubicBezTo>
                    <a:pt x="38" y="133"/>
                    <a:pt x="40" y="134"/>
                    <a:pt x="42" y="135"/>
                  </a:cubicBezTo>
                  <a:cubicBezTo>
                    <a:pt x="42" y="135"/>
                    <a:pt x="43" y="135"/>
                    <a:pt x="43" y="136"/>
                  </a:cubicBezTo>
                  <a:cubicBezTo>
                    <a:pt x="42" y="137"/>
                    <a:pt x="42" y="137"/>
                    <a:pt x="41" y="137"/>
                  </a:cubicBezTo>
                  <a:close/>
                  <a:moveTo>
                    <a:pt x="194" y="135"/>
                  </a:moveTo>
                  <a:cubicBezTo>
                    <a:pt x="193" y="135"/>
                    <a:pt x="193" y="135"/>
                    <a:pt x="192" y="134"/>
                  </a:cubicBezTo>
                  <a:cubicBezTo>
                    <a:pt x="192" y="134"/>
                    <a:pt x="193" y="133"/>
                    <a:pt x="193" y="133"/>
                  </a:cubicBezTo>
                  <a:cubicBezTo>
                    <a:pt x="195" y="132"/>
                    <a:pt x="197" y="132"/>
                    <a:pt x="199" y="131"/>
                  </a:cubicBezTo>
                  <a:cubicBezTo>
                    <a:pt x="200" y="131"/>
                    <a:pt x="200" y="131"/>
                    <a:pt x="201" y="132"/>
                  </a:cubicBezTo>
                  <a:cubicBezTo>
                    <a:pt x="201" y="132"/>
                    <a:pt x="201" y="133"/>
                    <a:pt x="200" y="133"/>
                  </a:cubicBezTo>
                  <a:cubicBezTo>
                    <a:pt x="198" y="134"/>
                    <a:pt x="196" y="135"/>
                    <a:pt x="194" y="135"/>
                  </a:cubicBezTo>
                  <a:cubicBezTo>
                    <a:pt x="194" y="135"/>
                    <a:pt x="194" y="135"/>
                    <a:pt x="194" y="135"/>
                  </a:cubicBezTo>
                  <a:close/>
                  <a:moveTo>
                    <a:pt x="30" y="133"/>
                  </a:moveTo>
                  <a:cubicBezTo>
                    <a:pt x="29" y="133"/>
                    <a:pt x="29" y="133"/>
                    <a:pt x="29" y="133"/>
                  </a:cubicBezTo>
                  <a:cubicBezTo>
                    <a:pt x="27" y="133"/>
                    <a:pt x="25" y="132"/>
                    <a:pt x="23" y="131"/>
                  </a:cubicBezTo>
                  <a:cubicBezTo>
                    <a:pt x="23" y="131"/>
                    <a:pt x="22" y="130"/>
                    <a:pt x="23" y="130"/>
                  </a:cubicBezTo>
                  <a:cubicBezTo>
                    <a:pt x="23" y="129"/>
                    <a:pt x="24" y="129"/>
                    <a:pt x="24" y="129"/>
                  </a:cubicBezTo>
                  <a:cubicBezTo>
                    <a:pt x="26" y="130"/>
                    <a:pt x="28" y="130"/>
                    <a:pt x="30" y="131"/>
                  </a:cubicBezTo>
                  <a:cubicBezTo>
                    <a:pt x="31" y="131"/>
                    <a:pt x="31" y="132"/>
                    <a:pt x="31" y="133"/>
                  </a:cubicBezTo>
                  <a:cubicBezTo>
                    <a:pt x="31" y="133"/>
                    <a:pt x="30" y="133"/>
                    <a:pt x="30" y="133"/>
                  </a:cubicBezTo>
                  <a:close/>
                  <a:moveTo>
                    <a:pt x="205" y="131"/>
                  </a:moveTo>
                  <a:cubicBezTo>
                    <a:pt x="205" y="131"/>
                    <a:pt x="204" y="131"/>
                    <a:pt x="204" y="130"/>
                  </a:cubicBezTo>
                  <a:cubicBezTo>
                    <a:pt x="204" y="130"/>
                    <a:pt x="204" y="129"/>
                    <a:pt x="205" y="129"/>
                  </a:cubicBezTo>
                  <a:cubicBezTo>
                    <a:pt x="207" y="128"/>
                    <a:pt x="209" y="127"/>
                    <a:pt x="211" y="127"/>
                  </a:cubicBezTo>
                  <a:cubicBezTo>
                    <a:pt x="211" y="126"/>
                    <a:pt x="212" y="127"/>
                    <a:pt x="212" y="127"/>
                  </a:cubicBezTo>
                  <a:cubicBezTo>
                    <a:pt x="212" y="128"/>
                    <a:pt x="212" y="129"/>
                    <a:pt x="211" y="129"/>
                  </a:cubicBezTo>
                  <a:cubicBezTo>
                    <a:pt x="210" y="130"/>
                    <a:pt x="208" y="130"/>
                    <a:pt x="206" y="131"/>
                  </a:cubicBezTo>
                  <a:cubicBezTo>
                    <a:pt x="206" y="131"/>
                    <a:pt x="205" y="131"/>
                    <a:pt x="205" y="131"/>
                  </a:cubicBezTo>
                  <a:close/>
                  <a:moveTo>
                    <a:pt x="18" y="129"/>
                  </a:moveTo>
                  <a:cubicBezTo>
                    <a:pt x="18" y="129"/>
                    <a:pt x="18" y="129"/>
                    <a:pt x="18" y="129"/>
                  </a:cubicBezTo>
                  <a:cubicBezTo>
                    <a:pt x="17" y="129"/>
                    <a:pt x="16" y="128"/>
                    <a:pt x="16" y="128"/>
                  </a:cubicBezTo>
                  <a:cubicBezTo>
                    <a:pt x="14" y="128"/>
                    <a:pt x="13" y="127"/>
                    <a:pt x="12" y="126"/>
                  </a:cubicBezTo>
                  <a:cubicBezTo>
                    <a:pt x="11" y="126"/>
                    <a:pt x="11" y="125"/>
                    <a:pt x="12" y="124"/>
                  </a:cubicBezTo>
                  <a:cubicBezTo>
                    <a:pt x="12" y="124"/>
                    <a:pt x="13" y="124"/>
                    <a:pt x="13" y="124"/>
                  </a:cubicBezTo>
                  <a:cubicBezTo>
                    <a:pt x="14" y="125"/>
                    <a:pt x="16" y="125"/>
                    <a:pt x="17" y="126"/>
                  </a:cubicBezTo>
                  <a:cubicBezTo>
                    <a:pt x="17" y="126"/>
                    <a:pt x="18" y="126"/>
                    <a:pt x="19" y="127"/>
                  </a:cubicBezTo>
                  <a:cubicBezTo>
                    <a:pt x="19" y="127"/>
                    <a:pt x="19" y="128"/>
                    <a:pt x="19" y="128"/>
                  </a:cubicBezTo>
                  <a:cubicBezTo>
                    <a:pt x="19" y="129"/>
                    <a:pt x="19" y="129"/>
                    <a:pt x="18" y="129"/>
                  </a:cubicBezTo>
                  <a:close/>
                  <a:moveTo>
                    <a:pt x="216" y="126"/>
                  </a:moveTo>
                  <a:cubicBezTo>
                    <a:pt x="216" y="126"/>
                    <a:pt x="216" y="126"/>
                    <a:pt x="215" y="126"/>
                  </a:cubicBezTo>
                  <a:cubicBezTo>
                    <a:pt x="215" y="125"/>
                    <a:pt x="215" y="124"/>
                    <a:pt x="216" y="124"/>
                  </a:cubicBezTo>
                  <a:cubicBezTo>
                    <a:pt x="217" y="123"/>
                    <a:pt x="219" y="122"/>
                    <a:pt x="220" y="120"/>
                  </a:cubicBezTo>
                  <a:cubicBezTo>
                    <a:pt x="221" y="120"/>
                    <a:pt x="221" y="120"/>
                    <a:pt x="222" y="120"/>
                  </a:cubicBezTo>
                  <a:cubicBezTo>
                    <a:pt x="222" y="120"/>
                    <a:pt x="223" y="121"/>
                    <a:pt x="222" y="122"/>
                  </a:cubicBezTo>
                  <a:cubicBezTo>
                    <a:pt x="221" y="123"/>
                    <a:pt x="219" y="125"/>
                    <a:pt x="217" y="126"/>
                  </a:cubicBezTo>
                  <a:cubicBezTo>
                    <a:pt x="217" y="126"/>
                    <a:pt x="217" y="126"/>
                    <a:pt x="216" y="126"/>
                  </a:cubicBezTo>
                  <a:close/>
                  <a:moveTo>
                    <a:pt x="8" y="122"/>
                  </a:moveTo>
                  <a:cubicBezTo>
                    <a:pt x="8" y="122"/>
                    <a:pt x="7" y="122"/>
                    <a:pt x="7" y="122"/>
                  </a:cubicBezTo>
                  <a:cubicBezTo>
                    <a:pt x="6" y="120"/>
                    <a:pt x="4" y="118"/>
                    <a:pt x="3" y="117"/>
                  </a:cubicBezTo>
                  <a:cubicBezTo>
                    <a:pt x="3" y="116"/>
                    <a:pt x="3" y="115"/>
                    <a:pt x="4" y="115"/>
                  </a:cubicBezTo>
                  <a:cubicBezTo>
                    <a:pt x="4" y="115"/>
                    <a:pt x="5" y="115"/>
                    <a:pt x="5" y="115"/>
                  </a:cubicBezTo>
                  <a:cubicBezTo>
                    <a:pt x="6" y="117"/>
                    <a:pt x="7" y="119"/>
                    <a:pt x="9" y="120"/>
                  </a:cubicBezTo>
                  <a:cubicBezTo>
                    <a:pt x="9" y="121"/>
                    <a:pt x="9" y="121"/>
                    <a:pt x="9" y="122"/>
                  </a:cubicBezTo>
                  <a:cubicBezTo>
                    <a:pt x="8" y="122"/>
                    <a:pt x="8" y="122"/>
                    <a:pt x="8" y="122"/>
                  </a:cubicBezTo>
                  <a:close/>
                  <a:moveTo>
                    <a:pt x="225" y="117"/>
                  </a:moveTo>
                  <a:cubicBezTo>
                    <a:pt x="225" y="117"/>
                    <a:pt x="224" y="117"/>
                    <a:pt x="224" y="117"/>
                  </a:cubicBezTo>
                  <a:cubicBezTo>
                    <a:pt x="224" y="117"/>
                    <a:pt x="223" y="116"/>
                    <a:pt x="224" y="115"/>
                  </a:cubicBezTo>
                  <a:cubicBezTo>
                    <a:pt x="225" y="114"/>
                    <a:pt x="225" y="112"/>
                    <a:pt x="226" y="110"/>
                  </a:cubicBezTo>
                  <a:cubicBezTo>
                    <a:pt x="226" y="109"/>
                    <a:pt x="227" y="109"/>
                    <a:pt x="227" y="109"/>
                  </a:cubicBezTo>
                  <a:cubicBezTo>
                    <a:pt x="228" y="109"/>
                    <a:pt x="228" y="110"/>
                    <a:pt x="228" y="110"/>
                  </a:cubicBezTo>
                  <a:cubicBezTo>
                    <a:pt x="228" y="113"/>
                    <a:pt x="227" y="115"/>
                    <a:pt x="226" y="117"/>
                  </a:cubicBezTo>
                  <a:cubicBezTo>
                    <a:pt x="226" y="117"/>
                    <a:pt x="225" y="117"/>
                    <a:pt x="225" y="117"/>
                  </a:cubicBezTo>
                  <a:close/>
                  <a:moveTo>
                    <a:pt x="2" y="111"/>
                  </a:moveTo>
                  <a:cubicBezTo>
                    <a:pt x="2" y="111"/>
                    <a:pt x="1" y="111"/>
                    <a:pt x="1" y="111"/>
                  </a:cubicBezTo>
                  <a:cubicBezTo>
                    <a:pt x="0" y="108"/>
                    <a:pt x="0" y="106"/>
                    <a:pt x="0" y="104"/>
                  </a:cubicBezTo>
                  <a:cubicBezTo>
                    <a:pt x="0" y="104"/>
                    <a:pt x="0" y="104"/>
                    <a:pt x="0" y="104"/>
                  </a:cubicBezTo>
                  <a:cubicBezTo>
                    <a:pt x="0" y="103"/>
                    <a:pt x="1" y="103"/>
                    <a:pt x="1" y="103"/>
                  </a:cubicBezTo>
                  <a:cubicBezTo>
                    <a:pt x="2" y="103"/>
                    <a:pt x="3" y="103"/>
                    <a:pt x="3" y="104"/>
                  </a:cubicBezTo>
                  <a:cubicBezTo>
                    <a:pt x="3" y="104"/>
                    <a:pt x="3" y="104"/>
                    <a:pt x="3" y="104"/>
                  </a:cubicBezTo>
                  <a:cubicBezTo>
                    <a:pt x="3" y="106"/>
                    <a:pt x="3" y="108"/>
                    <a:pt x="3" y="110"/>
                  </a:cubicBezTo>
                  <a:cubicBezTo>
                    <a:pt x="3" y="111"/>
                    <a:pt x="3" y="111"/>
                    <a:pt x="2" y="111"/>
                  </a:cubicBezTo>
                  <a:cubicBezTo>
                    <a:pt x="2" y="111"/>
                    <a:pt x="2" y="111"/>
                    <a:pt x="2" y="111"/>
                  </a:cubicBezTo>
                  <a:close/>
                  <a:moveTo>
                    <a:pt x="228" y="105"/>
                  </a:moveTo>
                  <a:cubicBezTo>
                    <a:pt x="227" y="105"/>
                    <a:pt x="226" y="105"/>
                    <a:pt x="226" y="104"/>
                  </a:cubicBezTo>
                  <a:cubicBezTo>
                    <a:pt x="226" y="98"/>
                    <a:pt x="226" y="98"/>
                    <a:pt x="226" y="98"/>
                  </a:cubicBezTo>
                  <a:cubicBezTo>
                    <a:pt x="226" y="97"/>
                    <a:pt x="227" y="97"/>
                    <a:pt x="228" y="97"/>
                  </a:cubicBezTo>
                  <a:cubicBezTo>
                    <a:pt x="228" y="97"/>
                    <a:pt x="229" y="97"/>
                    <a:pt x="229" y="98"/>
                  </a:cubicBezTo>
                  <a:cubicBezTo>
                    <a:pt x="229" y="104"/>
                    <a:pt x="229" y="104"/>
                    <a:pt x="229" y="104"/>
                  </a:cubicBezTo>
                  <a:cubicBezTo>
                    <a:pt x="229" y="105"/>
                    <a:pt x="228" y="105"/>
                    <a:pt x="228" y="105"/>
                  </a:cubicBezTo>
                  <a:close/>
                  <a:moveTo>
                    <a:pt x="1" y="99"/>
                  </a:moveTo>
                  <a:cubicBezTo>
                    <a:pt x="1" y="99"/>
                    <a:pt x="0" y="98"/>
                    <a:pt x="0" y="98"/>
                  </a:cubicBezTo>
                  <a:cubicBezTo>
                    <a:pt x="0" y="92"/>
                    <a:pt x="0" y="92"/>
                    <a:pt x="0" y="92"/>
                  </a:cubicBezTo>
                  <a:cubicBezTo>
                    <a:pt x="0" y="91"/>
                    <a:pt x="1" y="90"/>
                    <a:pt x="1" y="90"/>
                  </a:cubicBezTo>
                  <a:cubicBezTo>
                    <a:pt x="2" y="90"/>
                    <a:pt x="3" y="91"/>
                    <a:pt x="3" y="92"/>
                  </a:cubicBezTo>
                  <a:cubicBezTo>
                    <a:pt x="3" y="98"/>
                    <a:pt x="3" y="98"/>
                    <a:pt x="3" y="98"/>
                  </a:cubicBezTo>
                  <a:cubicBezTo>
                    <a:pt x="3" y="98"/>
                    <a:pt x="2" y="99"/>
                    <a:pt x="1" y="99"/>
                  </a:cubicBezTo>
                  <a:close/>
                  <a:moveTo>
                    <a:pt x="228" y="93"/>
                  </a:moveTo>
                  <a:cubicBezTo>
                    <a:pt x="227" y="93"/>
                    <a:pt x="226" y="92"/>
                    <a:pt x="226" y="92"/>
                  </a:cubicBezTo>
                  <a:cubicBezTo>
                    <a:pt x="226" y="86"/>
                    <a:pt x="226" y="86"/>
                    <a:pt x="226" y="86"/>
                  </a:cubicBezTo>
                  <a:cubicBezTo>
                    <a:pt x="226" y="85"/>
                    <a:pt x="227" y="84"/>
                    <a:pt x="228" y="84"/>
                  </a:cubicBezTo>
                  <a:cubicBezTo>
                    <a:pt x="228" y="84"/>
                    <a:pt x="229" y="85"/>
                    <a:pt x="229" y="86"/>
                  </a:cubicBezTo>
                  <a:cubicBezTo>
                    <a:pt x="229" y="92"/>
                    <a:pt x="229" y="92"/>
                    <a:pt x="229" y="92"/>
                  </a:cubicBezTo>
                  <a:cubicBezTo>
                    <a:pt x="229" y="92"/>
                    <a:pt x="228" y="93"/>
                    <a:pt x="228" y="93"/>
                  </a:cubicBezTo>
                  <a:close/>
                  <a:moveTo>
                    <a:pt x="1" y="87"/>
                  </a:moveTo>
                  <a:cubicBezTo>
                    <a:pt x="1" y="87"/>
                    <a:pt x="0" y="86"/>
                    <a:pt x="0" y="85"/>
                  </a:cubicBezTo>
                  <a:cubicBezTo>
                    <a:pt x="0" y="79"/>
                    <a:pt x="0" y="79"/>
                    <a:pt x="0" y="79"/>
                  </a:cubicBezTo>
                  <a:cubicBezTo>
                    <a:pt x="0" y="79"/>
                    <a:pt x="1" y="78"/>
                    <a:pt x="1" y="78"/>
                  </a:cubicBezTo>
                  <a:cubicBezTo>
                    <a:pt x="2" y="78"/>
                    <a:pt x="3" y="79"/>
                    <a:pt x="3" y="79"/>
                  </a:cubicBezTo>
                  <a:cubicBezTo>
                    <a:pt x="3" y="85"/>
                    <a:pt x="3" y="85"/>
                    <a:pt x="3" y="85"/>
                  </a:cubicBezTo>
                  <a:cubicBezTo>
                    <a:pt x="3" y="86"/>
                    <a:pt x="2" y="87"/>
                    <a:pt x="1" y="87"/>
                  </a:cubicBezTo>
                  <a:close/>
                  <a:moveTo>
                    <a:pt x="228" y="81"/>
                  </a:moveTo>
                  <a:cubicBezTo>
                    <a:pt x="227" y="81"/>
                    <a:pt x="226" y="80"/>
                    <a:pt x="226" y="79"/>
                  </a:cubicBezTo>
                  <a:cubicBezTo>
                    <a:pt x="226" y="73"/>
                    <a:pt x="226" y="73"/>
                    <a:pt x="226" y="73"/>
                  </a:cubicBezTo>
                  <a:cubicBezTo>
                    <a:pt x="226" y="73"/>
                    <a:pt x="227" y="72"/>
                    <a:pt x="228" y="72"/>
                  </a:cubicBezTo>
                  <a:cubicBezTo>
                    <a:pt x="228" y="72"/>
                    <a:pt x="229" y="73"/>
                    <a:pt x="229" y="73"/>
                  </a:cubicBezTo>
                  <a:cubicBezTo>
                    <a:pt x="229" y="79"/>
                    <a:pt x="229" y="79"/>
                    <a:pt x="229" y="79"/>
                  </a:cubicBezTo>
                  <a:cubicBezTo>
                    <a:pt x="229" y="80"/>
                    <a:pt x="228" y="81"/>
                    <a:pt x="228" y="81"/>
                  </a:cubicBezTo>
                  <a:close/>
                  <a:moveTo>
                    <a:pt x="1" y="74"/>
                  </a:moveTo>
                  <a:cubicBezTo>
                    <a:pt x="1" y="74"/>
                    <a:pt x="0" y="74"/>
                    <a:pt x="0" y="73"/>
                  </a:cubicBezTo>
                  <a:cubicBezTo>
                    <a:pt x="0" y="67"/>
                    <a:pt x="0" y="67"/>
                    <a:pt x="0" y="67"/>
                  </a:cubicBezTo>
                  <a:cubicBezTo>
                    <a:pt x="0" y="66"/>
                    <a:pt x="1" y="66"/>
                    <a:pt x="1" y="66"/>
                  </a:cubicBezTo>
                  <a:cubicBezTo>
                    <a:pt x="2" y="66"/>
                    <a:pt x="3" y="66"/>
                    <a:pt x="3" y="67"/>
                  </a:cubicBezTo>
                  <a:cubicBezTo>
                    <a:pt x="3" y="73"/>
                    <a:pt x="3" y="73"/>
                    <a:pt x="3" y="73"/>
                  </a:cubicBezTo>
                  <a:cubicBezTo>
                    <a:pt x="3" y="74"/>
                    <a:pt x="2" y="74"/>
                    <a:pt x="1" y="74"/>
                  </a:cubicBezTo>
                  <a:close/>
                  <a:moveTo>
                    <a:pt x="228" y="68"/>
                  </a:moveTo>
                  <a:cubicBezTo>
                    <a:pt x="227" y="68"/>
                    <a:pt x="226" y="68"/>
                    <a:pt x="226" y="67"/>
                  </a:cubicBezTo>
                  <a:cubicBezTo>
                    <a:pt x="226" y="61"/>
                    <a:pt x="226" y="61"/>
                    <a:pt x="226" y="61"/>
                  </a:cubicBezTo>
                  <a:cubicBezTo>
                    <a:pt x="226" y="60"/>
                    <a:pt x="227" y="60"/>
                    <a:pt x="228" y="60"/>
                  </a:cubicBezTo>
                  <a:cubicBezTo>
                    <a:pt x="228" y="60"/>
                    <a:pt x="229" y="60"/>
                    <a:pt x="229" y="61"/>
                  </a:cubicBezTo>
                  <a:cubicBezTo>
                    <a:pt x="229" y="67"/>
                    <a:pt x="229" y="67"/>
                    <a:pt x="229" y="67"/>
                  </a:cubicBezTo>
                  <a:cubicBezTo>
                    <a:pt x="229" y="68"/>
                    <a:pt x="228" y="68"/>
                    <a:pt x="228" y="68"/>
                  </a:cubicBezTo>
                  <a:close/>
                  <a:moveTo>
                    <a:pt x="1" y="62"/>
                  </a:moveTo>
                  <a:cubicBezTo>
                    <a:pt x="1" y="62"/>
                    <a:pt x="0" y="62"/>
                    <a:pt x="0" y="61"/>
                  </a:cubicBezTo>
                  <a:cubicBezTo>
                    <a:pt x="0" y="55"/>
                    <a:pt x="0" y="55"/>
                    <a:pt x="0" y="55"/>
                  </a:cubicBezTo>
                  <a:cubicBezTo>
                    <a:pt x="0" y="54"/>
                    <a:pt x="1" y="53"/>
                    <a:pt x="1" y="53"/>
                  </a:cubicBezTo>
                  <a:cubicBezTo>
                    <a:pt x="2" y="53"/>
                    <a:pt x="3" y="54"/>
                    <a:pt x="3" y="55"/>
                  </a:cubicBezTo>
                  <a:cubicBezTo>
                    <a:pt x="3" y="61"/>
                    <a:pt x="3" y="61"/>
                    <a:pt x="3" y="61"/>
                  </a:cubicBezTo>
                  <a:cubicBezTo>
                    <a:pt x="3" y="62"/>
                    <a:pt x="2" y="62"/>
                    <a:pt x="1" y="62"/>
                  </a:cubicBezTo>
                  <a:close/>
                  <a:moveTo>
                    <a:pt x="228" y="56"/>
                  </a:moveTo>
                  <a:cubicBezTo>
                    <a:pt x="227" y="56"/>
                    <a:pt x="226" y="55"/>
                    <a:pt x="226" y="55"/>
                  </a:cubicBezTo>
                  <a:cubicBezTo>
                    <a:pt x="226" y="49"/>
                    <a:pt x="226" y="49"/>
                    <a:pt x="226" y="49"/>
                  </a:cubicBezTo>
                  <a:cubicBezTo>
                    <a:pt x="226" y="48"/>
                    <a:pt x="227" y="47"/>
                    <a:pt x="228" y="47"/>
                  </a:cubicBezTo>
                  <a:cubicBezTo>
                    <a:pt x="228" y="47"/>
                    <a:pt x="229" y="48"/>
                    <a:pt x="229" y="49"/>
                  </a:cubicBezTo>
                  <a:cubicBezTo>
                    <a:pt x="229" y="55"/>
                    <a:pt x="229" y="55"/>
                    <a:pt x="229" y="55"/>
                  </a:cubicBezTo>
                  <a:cubicBezTo>
                    <a:pt x="229" y="55"/>
                    <a:pt x="228" y="56"/>
                    <a:pt x="228" y="56"/>
                  </a:cubicBezTo>
                  <a:close/>
                  <a:moveTo>
                    <a:pt x="1" y="50"/>
                  </a:moveTo>
                  <a:cubicBezTo>
                    <a:pt x="1" y="50"/>
                    <a:pt x="0" y="49"/>
                    <a:pt x="0" y="48"/>
                  </a:cubicBezTo>
                  <a:cubicBezTo>
                    <a:pt x="0" y="42"/>
                    <a:pt x="0" y="42"/>
                    <a:pt x="0" y="42"/>
                  </a:cubicBezTo>
                  <a:cubicBezTo>
                    <a:pt x="0" y="42"/>
                    <a:pt x="1" y="41"/>
                    <a:pt x="1" y="41"/>
                  </a:cubicBezTo>
                  <a:cubicBezTo>
                    <a:pt x="2" y="41"/>
                    <a:pt x="3" y="42"/>
                    <a:pt x="3" y="42"/>
                  </a:cubicBezTo>
                  <a:cubicBezTo>
                    <a:pt x="3" y="48"/>
                    <a:pt x="3" y="48"/>
                    <a:pt x="3" y="48"/>
                  </a:cubicBezTo>
                  <a:cubicBezTo>
                    <a:pt x="3" y="49"/>
                    <a:pt x="2" y="50"/>
                    <a:pt x="1" y="50"/>
                  </a:cubicBezTo>
                  <a:close/>
                  <a:moveTo>
                    <a:pt x="228" y="44"/>
                  </a:moveTo>
                  <a:cubicBezTo>
                    <a:pt x="227" y="44"/>
                    <a:pt x="226" y="43"/>
                    <a:pt x="226" y="42"/>
                  </a:cubicBezTo>
                  <a:cubicBezTo>
                    <a:pt x="226" y="42"/>
                    <a:pt x="226" y="42"/>
                    <a:pt x="226" y="42"/>
                  </a:cubicBezTo>
                  <a:cubicBezTo>
                    <a:pt x="226" y="40"/>
                    <a:pt x="226" y="39"/>
                    <a:pt x="226" y="37"/>
                  </a:cubicBezTo>
                  <a:cubicBezTo>
                    <a:pt x="226" y="36"/>
                    <a:pt x="226" y="35"/>
                    <a:pt x="227" y="35"/>
                  </a:cubicBezTo>
                  <a:cubicBezTo>
                    <a:pt x="227" y="35"/>
                    <a:pt x="228" y="35"/>
                    <a:pt x="228" y="36"/>
                  </a:cubicBezTo>
                  <a:cubicBezTo>
                    <a:pt x="229" y="38"/>
                    <a:pt x="229" y="40"/>
                    <a:pt x="229" y="42"/>
                  </a:cubicBezTo>
                  <a:cubicBezTo>
                    <a:pt x="229" y="43"/>
                    <a:pt x="228" y="44"/>
                    <a:pt x="228" y="44"/>
                  </a:cubicBezTo>
                  <a:close/>
                  <a:moveTo>
                    <a:pt x="2" y="37"/>
                  </a:moveTo>
                  <a:cubicBezTo>
                    <a:pt x="2" y="37"/>
                    <a:pt x="2" y="37"/>
                    <a:pt x="2" y="37"/>
                  </a:cubicBezTo>
                  <a:cubicBezTo>
                    <a:pt x="1" y="37"/>
                    <a:pt x="1" y="37"/>
                    <a:pt x="1" y="36"/>
                  </a:cubicBezTo>
                  <a:cubicBezTo>
                    <a:pt x="1" y="34"/>
                    <a:pt x="2" y="32"/>
                    <a:pt x="3" y="30"/>
                  </a:cubicBezTo>
                  <a:cubicBezTo>
                    <a:pt x="4" y="29"/>
                    <a:pt x="4" y="29"/>
                    <a:pt x="5" y="29"/>
                  </a:cubicBezTo>
                  <a:cubicBezTo>
                    <a:pt x="6" y="30"/>
                    <a:pt x="6" y="30"/>
                    <a:pt x="5" y="31"/>
                  </a:cubicBezTo>
                  <a:cubicBezTo>
                    <a:pt x="4" y="33"/>
                    <a:pt x="4" y="35"/>
                    <a:pt x="3" y="37"/>
                  </a:cubicBezTo>
                  <a:cubicBezTo>
                    <a:pt x="3" y="37"/>
                    <a:pt x="3" y="37"/>
                    <a:pt x="2" y="37"/>
                  </a:cubicBezTo>
                  <a:close/>
                  <a:moveTo>
                    <a:pt x="225" y="32"/>
                  </a:moveTo>
                  <a:cubicBezTo>
                    <a:pt x="224" y="32"/>
                    <a:pt x="224" y="32"/>
                    <a:pt x="224" y="31"/>
                  </a:cubicBezTo>
                  <a:cubicBezTo>
                    <a:pt x="223" y="29"/>
                    <a:pt x="222" y="28"/>
                    <a:pt x="220" y="26"/>
                  </a:cubicBezTo>
                  <a:cubicBezTo>
                    <a:pt x="220" y="26"/>
                    <a:pt x="220" y="25"/>
                    <a:pt x="220" y="25"/>
                  </a:cubicBezTo>
                  <a:cubicBezTo>
                    <a:pt x="221" y="24"/>
                    <a:pt x="222" y="24"/>
                    <a:pt x="222" y="25"/>
                  </a:cubicBezTo>
                  <a:cubicBezTo>
                    <a:pt x="224" y="26"/>
                    <a:pt x="225" y="28"/>
                    <a:pt x="226" y="30"/>
                  </a:cubicBezTo>
                  <a:cubicBezTo>
                    <a:pt x="226" y="31"/>
                    <a:pt x="226" y="31"/>
                    <a:pt x="225" y="32"/>
                  </a:cubicBezTo>
                  <a:cubicBezTo>
                    <a:pt x="225" y="32"/>
                    <a:pt x="225" y="32"/>
                    <a:pt x="225" y="32"/>
                  </a:cubicBezTo>
                  <a:close/>
                  <a:moveTo>
                    <a:pt x="8" y="27"/>
                  </a:moveTo>
                  <a:cubicBezTo>
                    <a:pt x="8" y="27"/>
                    <a:pt x="7" y="27"/>
                    <a:pt x="7" y="26"/>
                  </a:cubicBezTo>
                  <a:cubicBezTo>
                    <a:pt x="7" y="26"/>
                    <a:pt x="7" y="25"/>
                    <a:pt x="7" y="25"/>
                  </a:cubicBezTo>
                  <a:cubicBezTo>
                    <a:pt x="8" y="23"/>
                    <a:pt x="10" y="22"/>
                    <a:pt x="12" y="20"/>
                  </a:cubicBezTo>
                  <a:cubicBezTo>
                    <a:pt x="12" y="20"/>
                    <a:pt x="13" y="20"/>
                    <a:pt x="14" y="21"/>
                  </a:cubicBezTo>
                  <a:cubicBezTo>
                    <a:pt x="14" y="21"/>
                    <a:pt x="14" y="22"/>
                    <a:pt x="13" y="23"/>
                  </a:cubicBezTo>
                  <a:cubicBezTo>
                    <a:pt x="12" y="24"/>
                    <a:pt x="10" y="25"/>
                    <a:pt x="9" y="26"/>
                  </a:cubicBezTo>
                  <a:cubicBezTo>
                    <a:pt x="9" y="27"/>
                    <a:pt x="8" y="27"/>
                    <a:pt x="8" y="27"/>
                  </a:cubicBezTo>
                  <a:close/>
                  <a:moveTo>
                    <a:pt x="217" y="23"/>
                  </a:moveTo>
                  <a:cubicBezTo>
                    <a:pt x="216" y="23"/>
                    <a:pt x="216" y="23"/>
                    <a:pt x="216" y="23"/>
                  </a:cubicBezTo>
                  <a:cubicBezTo>
                    <a:pt x="215" y="22"/>
                    <a:pt x="214" y="21"/>
                    <a:pt x="212" y="21"/>
                  </a:cubicBezTo>
                  <a:cubicBezTo>
                    <a:pt x="212" y="20"/>
                    <a:pt x="211" y="20"/>
                    <a:pt x="211" y="20"/>
                  </a:cubicBezTo>
                  <a:cubicBezTo>
                    <a:pt x="210" y="20"/>
                    <a:pt x="210" y="19"/>
                    <a:pt x="210" y="18"/>
                  </a:cubicBezTo>
                  <a:cubicBezTo>
                    <a:pt x="210" y="18"/>
                    <a:pt x="211" y="17"/>
                    <a:pt x="212" y="18"/>
                  </a:cubicBezTo>
                  <a:cubicBezTo>
                    <a:pt x="212" y="18"/>
                    <a:pt x="213" y="18"/>
                    <a:pt x="213" y="18"/>
                  </a:cubicBezTo>
                  <a:cubicBezTo>
                    <a:pt x="215" y="19"/>
                    <a:pt x="216" y="20"/>
                    <a:pt x="217" y="21"/>
                  </a:cubicBezTo>
                  <a:cubicBezTo>
                    <a:pt x="218" y="21"/>
                    <a:pt x="218" y="22"/>
                    <a:pt x="218" y="22"/>
                  </a:cubicBezTo>
                  <a:cubicBezTo>
                    <a:pt x="217" y="23"/>
                    <a:pt x="217" y="23"/>
                    <a:pt x="217" y="23"/>
                  </a:cubicBezTo>
                  <a:close/>
                  <a:moveTo>
                    <a:pt x="18" y="20"/>
                  </a:moveTo>
                  <a:cubicBezTo>
                    <a:pt x="18" y="20"/>
                    <a:pt x="17" y="20"/>
                    <a:pt x="17" y="19"/>
                  </a:cubicBezTo>
                  <a:cubicBezTo>
                    <a:pt x="17" y="19"/>
                    <a:pt x="17" y="18"/>
                    <a:pt x="18" y="18"/>
                  </a:cubicBezTo>
                  <a:cubicBezTo>
                    <a:pt x="19" y="17"/>
                    <a:pt x="21" y="16"/>
                    <a:pt x="23" y="15"/>
                  </a:cubicBezTo>
                  <a:cubicBezTo>
                    <a:pt x="24" y="15"/>
                    <a:pt x="25" y="15"/>
                    <a:pt x="25" y="16"/>
                  </a:cubicBezTo>
                  <a:cubicBezTo>
                    <a:pt x="25" y="17"/>
                    <a:pt x="25" y="17"/>
                    <a:pt x="24" y="18"/>
                  </a:cubicBezTo>
                  <a:cubicBezTo>
                    <a:pt x="22" y="18"/>
                    <a:pt x="20" y="19"/>
                    <a:pt x="19" y="20"/>
                  </a:cubicBezTo>
                  <a:cubicBezTo>
                    <a:pt x="18" y="20"/>
                    <a:pt x="18" y="20"/>
                    <a:pt x="18" y="20"/>
                  </a:cubicBezTo>
                  <a:close/>
                  <a:moveTo>
                    <a:pt x="205" y="18"/>
                  </a:moveTo>
                  <a:cubicBezTo>
                    <a:pt x="205" y="18"/>
                    <a:pt x="205" y="18"/>
                    <a:pt x="205" y="18"/>
                  </a:cubicBezTo>
                  <a:cubicBezTo>
                    <a:pt x="203" y="17"/>
                    <a:pt x="201" y="16"/>
                    <a:pt x="199" y="16"/>
                  </a:cubicBezTo>
                  <a:cubicBezTo>
                    <a:pt x="198" y="15"/>
                    <a:pt x="198" y="15"/>
                    <a:pt x="198" y="14"/>
                  </a:cubicBezTo>
                  <a:cubicBezTo>
                    <a:pt x="199" y="13"/>
                    <a:pt x="199" y="13"/>
                    <a:pt x="200" y="13"/>
                  </a:cubicBezTo>
                  <a:cubicBezTo>
                    <a:pt x="202" y="14"/>
                    <a:pt x="204" y="15"/>
                    <a:pt x="206" y="15"/>
                  </a:cubicBezTo>
                  <a:cubicBezTo>
                    <a:pt x="206" y="16"/>
                    <a:pt x="207" y="16"/>
                    <a:pt x="206" y="17"/>
                  </a:cubicBezTo>
                  <a:cubicBezTo>
                    <a:pt x="206" y="17"/>
                    <a:pt x="206" y="18"/>
                    <a:pt x="205" y="18"/>
                  </a:cubicBezTo>
                  <a:close/>
                  <a:moveTo>
                    <a:pt x="30" y="16"/>
                  </a:moveTo>
                  <a:cubicBezTo>
                    <a:pt x="29" y="16"/>
                    <a:pt x="29" y="15"/>
                    <a:pt x="28" y="15"/>
                  </a:cubicBezTo>
                  <a:cubicBezTo>
                    <a:pt x="28" y="14"/>
                    <a:pt x="29" y="13"/>
                    <a:pt x="29" y="13"/>
                  </a:cubicBezTo>
                  <a:cubicBezTo>
                    <a:pt x="31" y="13"/>
                    <a:pt x="33" y="12"/>
                    <a:pt x="35" y="11"/>
                  </a:cubicBezTo>
                  <a:cubicBezTo>
                    <a:pt x="36" y="11"/>
                    <a:pt x="36" y="11"/>
                    <a:pt x="37" y="12"/>
                  </a:cubicBezTo>
                  <a:cubicBezTo>
                    <a:pt x="37" y="13"/>
                    <a:pt x="36" y="13"/>
                    <a:pt x="36" y="14"/>
                  </a:cubicBezTo>
                  <a:cubicBezTo>
                    <a:pt x="34" y="14"/>
                    <a:pt x="32" y="15"/>
                    <a:pt x="30" y="15"/>
                  </a:cubicBezTo>
                  <a:cubicBezTo>
                    <a:pt x="30" y="16"/>
                    <a:pt x="30" y="16"/>
                    <a:pt x="30" y="16"/>
                  </a:cubicBezTo>
                  <a:close/>
                  <a:moveTo>
                    <a:pt x="194" y="14"/>
                  </a:moveTo>
                  <a:cubicBezTo>
                    <a:pt x="194" y="14"/>
                    <a:pt x="193" y="14"/>
                    <a:pt x="193" y="14"/>
                  </a:cubicBezTo>
                  <a:cubicBezTo>
                    <a:pt x="191" y="13"/>
                    <a:pt x="189" y="12"/>
                    <a:pt x="187" y="12"/>
                  </a:cubicBezTo>
                  <a:cubicBezTo>
                    <a:pt x="187" y="12"/>
                    <a:pt x="186" y="11"/>
                    <a:pt x="187" y="10"/>
                  </a:cubicBezTo>
                  <a:cubicBezTo>
                    <a:pt x="187" y="10"/>
                    <a:pt x="187" y="9"/>
                    <a:pt x="188" y="10"/>
                  </a:cubicBezTo>
                  <a:cubicBezTo>
                    <a:pt x="190" y="10"/>
                    <a:pt x="192" y="11"/>
                    <a:pt x="194" y="11"/>
                  </a:cubicBezTo>
                  <a:cubicBezTo>
                    <a:pt x="195" y="11"/>
                    <a:pt x="195" y="12"/>
                    <a:pt x="195" y="13"/>
                  </a:cubicBezTo>
                  <a:cubicBezTo>
                    <a:pt x="195" y="13"/>
                    <a:pt x="194" y="14"/>
                    <a:pt x="194" y="14"/>
                  </a:cubicBezTo>
                  <a:close/>
                  <a:moveTo>
                    <a:pt x="41" y="12"/>
                  </a:moveTo>
                  <a:cubicBezTo>
                    <a:pt x="41" y="12"/>
                    <a:pt x="40" y="12"/>
                    <a:pt x="40" y="11"/>
                  </a:cubicBezTo>
                  <a:cubicBezTo>
                    <a:pt x="40" y="10"/>
                    <a:pt x="40" y="10"/>
                    <a:pt x="41" y="10"/>
                  </a:cubicBezTo>
                  <a:cubicBezTo>
                    <a:pt x="43" y="9"/>
                    <a:pt x="45" y="8"/>
                    <a:pt x="47" y="8"/>
                  </a:cubicBezTo>
                  <a:cubicBezTo>
                    <a:pt x="48" y="8"/>
                    <a:pt x="48" y="8"/>
                    <a:pt x="49" y="9"/>
                  </a:cubicBezTo>
                  <a:cubicBezTo>
                    <a:pt x="49" y="10"/>
                    <a:pt x="48" y="10"/>
                    <a:pt x="48" y="10"/>
                  </a:cubicBezTo>
                  <a:cubicBezTo>
                    <a:pt x="46" y="11"/>
                    <a:pt x="44" y="11"/>
                    <a:pt x="42" y="12"/>
                  </a:cubicBezTo>
                  <a:cubicBezTo>
                    <a:pt x="42" y="12"/>
                    <a:pt x="41" y="12"/>
                    <a:pt x="41" y="12"/>
                  </a:cubicBezTo>
                  <a:close/>
                  <a:moveTo>
                    <a:pt x="182" y="10"/>
                  </a:moveTo>
                  <a:cubicBezTo>
                    <a:pt x="182" y="10"/>
                    <a:pt x="182" y="10"/>
                    <a:pt x="181" y="10"/>
                  </a:cubicBezTo>
                  <a:cubicBezTo>
                    <a:pt x="180" y="10"/>
                    <a:pt x="178" y="9"/>
                    <a:pt x="176" y="9"/>
                  </a:cubicBezTo>
                  <a:cubicBezTo>
                    <a:pt x="175" y="9"/>
                    <a:pt x="174" y="8"/>
                    <a:pt x="175" y="8"/>
                  </a:cubicBezTo>
                  <a:cubicBezTo>
                    <a:pt x="175" y="7"/>
                    <a:pt x="175" y="6"/>
                    <a:pt x="176" y="7"/>
                  </a:cubicBezTo>
                  <a:cubicBezTo>
                    <a:pt x="178" y="7"/>
                    <a:pt x="180" y="8"/>
                    <a:pt x="182" y="8"/>
                  </a:cubicBezTo>
                  <a:cubicBezTo>
                    <a:pt x="183" y="8"/>
                    <a:pt x="183" y="9"/>
                    <a:pt x="183" y="9"/>
                  </a:cubicBezTo>
                  <a:cubicBezTo>
                    <a:pt x="183" y="10"/>
                    <a:pt x="182" y="10"/>
                    <a:pt x="182" y="10"/>
                  </a:cubicBezTo>
                  <a:close/>
                  <a:moveTo>
                    <a:pt x="53" y="9"/>
                  </a:moveTo>
                  <a:cubicBezTo>
                    <a:pt x="53" y="9"/>
                    <a:pt x="52" y="9"/>
                    <a:pt x="52" y="8"/>
                  </a:cubicBezTo>
                  <a:cubicBezTo>
                    <a:pt x="52" y="7"/>
                    <a:pt x="52" y="7"/>
                    <a:pt x="53" y="7"/>
                  </a:cubicBezTo>
                  <a:cubicBezTo>
                    <a:pt x="55" y="6"/>
                    <a:pt x="57" y="6"/>
                    <a:pt x="59" y="5"/>
                  </a:cubicBezTo>
                  <a:cubicBezTo>
                    <a:pt x="60" y="5"/>
                    <a:pt x="60" y="6"/>
                    <a:pt x="61" y="6"/>
                  </a:cubicBezTo>
                  <a:cubicBezTo>
                    <a:pt x="61" y="7"/>
                    <a:pt x="60" y="8"/>
                    <a:pt x="60" y="8"/>
                  </a:cubicBezTo>
                  <a:cubicBezTo>
                    <a:pt x="58" y="8"/>
                    <a:pt x="56" y="9"/>
                    <a:pt x="54" y="9"/>
                  </a:cubicBezTo>
                  <a:cubicBezTo>
                    <a:pt x="54" y="9"/>
                    <a:pt x="53" y="9"/>
                    <a:pt x="53" y="9"/>
                  </a:cubicBezTo>
                  <a:close/>
                  <a:moveTo>
                    <a:pt x="170" y="8"/>
                  </a:moveTo>
                  <a:cubicBezTo>
                    <a:pt x="170" y="8"/>
                    <a:pt x="170" y="8"/>
                    <a:pt x="170" y="8"/>
                  </a:cubicBezTo>
                  <a:cubicBezTo>
                    <a:pt x="168" y="7"/>
                    <a:pt x="166" y="7"/>
                    <a:pt x="163" y="7"/>
                  </a:cubicBezTo>
                  <a:cubicBezTo>
                    <a:pt x="163" y="7"/>
                    <a:pt x="162" y="6"/>
                    <a:pt x="162" y="5"/>
                  </a:cubicBezTo>
                  <a:cubicBezTo>
                    <a:pt x="163" y="5"/>
                    <a:pt x="163" y="4"/>
                    <a:pt x="164" y="4"/>
                  </a:cubicBezTo>
                  <a:cubicBezTo>
                    <a:pt x="166" y="5"/>
                    <a:pt x="168" y="5"/>
                    <a:pt x="170" y="5"/>
                  </a:cubicBezTo>
                  <a:cubicBezTo>
                    <a:pt x="171" y="5"/>
                    <a:pt x="171" y="6"/>
                    <a:pt x="171" y="7"/>
                  </a:cubicBezTo>
                  <a:cubicBezTo>
                    <a:pt x="171" y="7"/>
                    <a:pt x="170" y="8"/>
                    <a:pt x="170" y="8"/>
                  </a:cubicBezTo>
                  <a:close/>
                  <a:moveTo>
                    <a:pt x="65" y="7"/>
                  </a:moveTo>
                  <a:cubicBezTo>
                    <a:pt x="65" y="7"/>
                    <a:pt x="64" y="6"/>
                    <a:pt x="64" y="6"/>
                  </a:cubicBezTo>
                  <a:cubicBezTo>
                    <a:pt x="64" y="5"/>
                    <a:pt x="65" y="4"/>
                    <a:pt x="65" y="4"/>
                  </a:cubicBezTo>
                  <a:cubicBezTo>
                    <a:pt x="67" y="4"/>
                    <a:pt x="69" y="4"/>
                    <a:pt x="71" y="3"/>
                  </a:cubicBezTo>
                  <a:cubicBezTo>
                    <a:pt x="72" y="3"/>
                    <a:pt x="73" y="4"/>
                    <a:pt x="73" y="4"/>
                  </a:cubicBezTo>
                  <a:cubicBezTo>
                    <a:pt x="73" y="5"/>
                    <a:pt x="72" y="6"/>
                    <a:pt x="72" y="6"/>
                  </a:cubicBezTo>
                  <a:cubicBezTo>
                    <a:pt x="70" y="6"/>
                    <a:pt x="68" y="6"/>
                    <a:pt x="66" y="7"/>
                  </a:cubicBezTo>
                  <a:cubicBezTo>
                    <a:pt x="66" y="7"/>
                    <a:pt x="66" y="7"/>
                    <a:pt x="65" y="7"/>
                  </a:cubicBezTo>
                  <a:close/>
                  <a:moveTo>
                    <a:pt x="158" y="6"/>
                  </a:moveTo>
                  <a:cubicBezTo>
                    <a:pt x="158" y="6"/>
                    <a:pt x="157" y="6"/>
                    <a:pt x="157" y="6"/>
                  </a:cubicBezTo>
                  <a:cubicBezTo>
                    <a:pt x="155" y="5"/>
                    <a:pt x="153" y="5"/>
                    <a:pt x="151" y="5"/>
                  </a:cubicBezTo>
                  <a:cubicBezTo>
                    <a:pt x="151" y="5"/>
                    <a:pt x="150" y="4"/>
                    <a:pt x="150" y="4"/>
                  </a:cubicBezTo>
                  <a:cubicBezTo>
                    <a:pt x="150" y="3"/>
                    <a:pt x="151" y="2"/>
                    <a:pt x="152" y="2"/>
                  </a:cubicBezTo>
                  <a:cubicBezTo>
                    <a:pt x="154" y="3"/>
                    <a:pt x="156" y="3"/>
                    <a:pt x="158" y="3"/>
                  </a:cubicBezTo>
                  <a:cubicBezTo>
                    <a:pt x="158" y="3"/>
                    <a:pt x="159" y="4"/>
                    <a:pt x="159" y="5"/>
                  </a:cubicBezTo>
                  <a:cubicBezTo>
                    <a:pt x="159" y="5"/>
                    <a:pt x="158" y="6"/>
                    <a:pt x="158" y="6"/>
                  </a:cubicBezTo>
                  <a:close/>
                  <a:moveTo>
                    <a:pt x="78" y="5"/>
                  </a:moveTo>
                  <a:cubicBezTo>
                    <a:pt x="77" y="5"/>
                    <a:pt x="77" y="4"/>
                    <a:pt x="76" y="4"/>
                  </a:cubicBezTo>
                  <a:cubicBezTo>
                    <a:pt x="76" y="3"/>
                    <a:pt x="77" y="3"/>
                    <a:pt x="78" y="2"/>
                  </a:cubicBezTo>
                  <a:cubicBezTo>
                    <a:pt x="80" y="2"/>
                    <a:pt x="82" y="2"/>
                    <a:pt x="84" y="2"/>
                  </a:cubicBezTo>
                  <a:cubicBezTo>
                    <a:pt x="84" y="2"/>
                    <a:pt x="85" y="2"/>
                    <a:pt x="85" y="3"/>
                  </a:cubicBezTo>
                  <a:cubicBezTo>
                    <a:pt x="85" y="4"/>
                    <a:pt x="85" y="4"/>
                    <a:pt x="84" y="4"/>
                  </a:cubicBezTo>
                  <a:cubicBezTo>
                    <a:pt x="82" y="4"/>
                    <a:pt x="80" y="5"/>
                    <a:pt x="78" y="5"/>
                  </a:cubicBezTo>
                  <a:cubicBezTo>
                    <a:pt x="78" y="5"/>
                    <a:pt x="78" y="5"/>
                    <a:pt x="78" y="5"/>
                  </a:cubicBezTo>
                  <a:close/>
                  <a:moveTo>
                    <a:pt x="145" y="4"/>
                  </a:moveTo>
                  <a:cubicBezTo>
                    <a:pt x="145" y="4"/>
                    <a:pt x="145" y="4"/>
                    <a:pt x="145" y="4"/>
                  </a:cubicBezTo>
                  <a:cubicBezTo>
                    <a:pt x="143" y="4"/>
                    <a:pt x="141" y="4"/>
                    <a:pt x="139" y="4"/>
                  </a:cubicBezTo>
                  <a:cubicBezTo>
                    <a:pt x="138" y="4"/>
                    <a:pt x="138" y="3"/>
                    <a:pt x="138" y="2"/>
                  </a:cubicBezTo>
                  <a:cubicBezTo>
                    <a:pt x="138" y="2"/>
                    <a:pt x="139" y="1"/>
                    <a:pt x="139" y="1"/>
                  </a:cubicBezTo>
                  <a:cubicBezTo>
                    <a:pt x="141" y="1"/>
                    <a:pt x="143" y="2"/>
                    <a:pt x="145" y="2"/>
                  </a:cubicBezTo>
                  <a:cubicBezTo>
                    <a:pt x="146" y="2"/>
                    <a:pt x="147" y="2"/>
                    <a:pt x="147" y="3"/>
                  </a:cubicBezTo>
                  <a:cubicBezTo>
                    <a:pt x="147" y="4"/>
                    <a:pt x="146" y="4"/>
                    <a:pt x="145" y="4"/>
                  </a:cubicBezTo>
                  <a:close/>
                  <a:moveTo>
                    <a:pt x="90" y="4"/>
                  </a:moveTo>
                  <a:cubicBezTo>
                    <a:pt x="89" y="4"/>
                    <a:pt x="89" y="3"/>
                    <a:pt x="89" y="3"/>
                  </a:cubicBezTo>
                  <a:cubicBezTo>
                    <a:pt x="89" y="2"/>
                    <a:pt x="89" y="1"/>
                    <a:pt x="90" y="1"/>
                  </a:cubicBezTo>
                  <a:cubicBezTo>
                    <a:pt x="92" y="1"/>
                    <a:pt x="94" y="1"/>
                    <a:pt x="96" y="1"/>
                  </a:cubicBezTo>
                  <a:cubicBezTo>
                    <a:pt x="97" y="1"/>
                    <a:pt x="97" y="1"/>
                    <a:pt x="97" y="2"/>
                  </a:cubicBezTo>
                  <a:cubicBezTo>
                    <a:pt x="97" y="3"/>
                    <a:pt x="97" y="3"/>
                    <a:pt x="96" y="3"/>
                  </a:cubicBezTo>
                  <a:cubicBezTo>
                    <a:pt x="94" y="3"/>
                    <a:pt x="92" y="4"/>
                    <a:pt x="90" y="4"/>
                  </a:cubicBezTo>
                  <a:cubicBezTo>
                    <a:pt x="90" y="4"/>
                    <a:pt x="90" y="4"/>
                    <a:pt x="90" y="4"/>
                  </a:cubicBezTo>
                  <a:close/>
                  <a:moveTo>
                    <a:pt x="133" y="3"/>
                  </a:moveTo>
                  <a:cubicBezTo>
                    <a:pt x="133" y="3"/>
                    <a:pt x="133" y="3"/>
                    <a:pt x="133" y="3"/>
                  </a:cubicBezTo>
                  <a:cubicBezTo>
                    <a:pt x="131" y="3"/>
                    <a:pt x="129" y="3"/>
                    <a:pt x="127" y="3"/>
                  </a:cubicBezTo>
                  <a:cubicBezTo>
                    <a:pt x="126" y="3"/>
                    <a:pt x="126" y="2"/>
                    <a:pt x="126" y="2"/>
                  </a:cubicBezTo>
                  <a:cubicBezTo>
                    <a:pt x="126" y="1"/>
                    <a:pt x="126" y="1"/>
                    <a:pt x="127" y="1"/>
                  </a:cubicBezTo>
                  <a:cubicBezTo>
                    <a:pt x="129" y="1"/>
                    <a:pt x="131" y="1"/>
                    <a:pt x="133" y="1"/>
                  </a:cubicBezTo>
                  <a:cubicBezTo>
                    <a:pt x="134" y="1"/>
                    <a:pt x="134" y="1"/>
                    <a:pt x="134" y="2"/>
                  </a:cubicBezTo>
                  <a:cubicBezTo>
                    <a:pt x="134" y="3"/>
                    <a:pt x="134" y="3"/>
                    <a:pt x="133" y="3"/>
                  </a:cubicBezTo>
                  <a:close/>
                  <a:moveTo>
                    <a:pt x="102" y="3"/>
                  </a:moveTo>
                  <a:cubicBezTo>
                    <a:pt x="102" y="3"/>
                    <a:pt x="101" y="3"/>
                    <a:pt x="101" y="2"/>
                  </a:cubicBezTo>
                  <a:cubicBezTo>
                    <a:pt x="101" y="1"/>
                    <a:pt x="102" y="1"/>
                    <a:pt x="102" y="1"/>
                  </a:cubicBezTo>
                  <a:cubicBezTo>
                    <a:pt x="104" y="0"/>
                    <a:pt x="106" y="0"/>
                    <a:pt x="108" y="0"/>
                  </a:cubicBezTo>
                  <a:cubicBezTo>
                    <a:pt x="108" y="0"/>
                    <a:pt x="108" y="0"/>
                    <a:pt x="108" y="0"/>
                  </a:cubicBezTo>
                  <a:cubicBezTo>
                    <a:pt x="109" y="0"/>
                    <a:pt x="110" y="1"/>
                    <a:pt x="110" y="2"/>
                  </a:cubicBezTo>
                  <a:cubicBezTo>
                    <a:pt x="110" y="2"/>
                    <a:pt x="109" y="3"/>
                    <a:pt x="108" y="3"/>
                  </a:cubicBezTo>
                  <a:cubicBezTo>
                    <a:pt x="106" y="3"/>
                    <a:pt x="104" y="3"/>
                    <a:pt x="102" y="3"/>
                  </a:cubicBezTo>
                  <a:cubicBezTo>
                    <a:pt x="102" y="3"/>
                    <a:pt x="102" y="3"/>
                    <a:pt x="102" y="3"/>
                  </a:cubicBezTo>
                  <a:close/>
                  <a:moveTo>
                    <a:pt x="121" y="3"/>
                  </a:moveTo>
                  <a:cubicBezTo>
                    <a:pt x="121" y="3"/>
                    <a:pt x="121" y="3"/>
                    <a:pt x="121" y="3"/>
                  </a:cubicBezTo>
                  <a:cubicBezTo>
                    <a:pt x="119" y="3"/>
                    <a:pt x="117" y="3"/>
                    <a:pt x="115" y="3"/>
                  </a:cubicBezTo>
                  <a:cubicBezTo>
                    <a:pt x="114" y="3"/>
                    <a:pt x="113" y="2"/>
                    <a:pt x="113" y="2"/>
                  </a:cubicBezTo>
                  <a:cubicBezTo>
                    <a:pt x="113" y="1"/>
                    <a:pt x="114" y="0"/>
                    <a:pt x="115" y="0"/>
                  </a:cubicBezTo>
                  <a:cubicBezTo>
                    <a:pt x="117" y="0"/>
                    <a:pt x="119" y="0"/>
                    <a:pt x="121" y="0"/>
                  </a:cubicBezTo>
                  <a:cubicBezTo>
                    <a:pt x="121" y="0"/>
                    <a:pt x="122" y="1"/>
                    <a:pt x="122" y="2"/>
                  </a:cubicBezTo>
                  <a:cubicBezTo>
                    <a:pt x="122" y="2"/>
                    <a:pt x="121" y="3"/>
                    <a:pt x="121"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89" name="Freeform 8133"/>
            <p:cNvSpPr>
              <a:spLocks/>
            </p:cNvSpPr>
            <p:nvPr/>
          </p:nvSpPr>
          <p:spPr bwMode="auto">
            <a:xfrm>
              <a:off x="7558088" y="6673850"/>
              <a:ext cx="180975" cy="169863"/>
            </a:xfrm>
            <a:custGeom>
              <a:avLst/>
              <a:gdLst>
                <a:gd name="T0" fmla="*/ 57 w 114"/>
                <a:gd name="T1" fmla="*/ 0 h 107"/>
                <a:gd name="T2" fmla="*/ 78 w 114"/>
                <a:gd name="T3" fmla="*/ 36 h 107"/>
                <a:gd name="T4" fmla="*/ 114 w 114"/>
                <a:gd name="T5" fmla="*/ 43 h 107"/>
                <a:gd name="T6" fmla="*/ 85 w 114"/>
                <a:gd name="T7" fmla="*/ 71 h 107"/>
                <a:gd name="T8" fmla="*/ 92 w 114"/>
                <a:gd name="T9" fmla="*/ 107 h 107"/>
                <a:gd name="T10" fmla="*/ 57 w 114"/>
                <a:gd name="T11" fmla="*/ 92 h 107"/>
                <a:gd name="T12" fmla="*/ 21 w 114"/>
                <a:gd name="T13" fmla="*/ 107 h 107"/>
                <a:gd name="T14" fmla="*/ 29 w 114"/>
                <a:gd name="T15" fmla="*/ 71 h 107"/>
                <a:gd name="T16" fmla="*/ 0 w 114"/>
                <a:gd name="T17" fmla="*/ 43 h 107"/>
                <a:gd name="T18" fmla="*/ 43 w 114"/>
                <a:gd name="T19" fmla="*/ 36 h 107"/>
                <a:gd name="T20" fmla="*/ 57 w 114"/>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07">
                  <a:moveTo>
                    <a:pt x="57" y="0"/>
                  </a:moveTo>
                  <a:lnTo>
                    <a:pt x="78" y="36"/>
                  </a:lnTo>
                  <a:lnTo>
                    <a:pt x="114" y="43"/>
                  </a:lnTo>
                  <a:lnTo>
                    <a:pt x="85" y="71"/>
                  </a:lnTo>
                  <a:lnTo>
                    <a:pt x="92" y="107"/>
                  </a:lnTo>
                  <a:lnTo>
                    <a:pt x="57" y="92"/>
                  </a:lnTo>
                  <a:lnTo>
                    <a:pt x="21" y="107"/>
                  </a:lnTo>
                  <a:lnTo>
                    <a:pt x="29" y="71"/>
                  </a:lnTo>
                  <a:lnTo>
                    <a:pt x="0" y="43"/>
                  </a:lnTo>
                  <a:lnTo>
                    <a:pt x="43" y="36"/>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0" name="Freeform 8134"/>
            <p:cNvSpPr>
              <a:spLocks/>
            </p:cNvSpPr>
            <p:nvPr/>
          </p:nvSpPr>
          <p:spPr bwMode="auto">
            <a:xfrm>
              <a:off x="7816850" y="6673850"/>
              <a:ext cx="180975" cy="169863"/>
            </a:xfrm>
            <a:custGeom>
              <a:avLst/>
              <a:gdLst>
                <a:gd name="T0" fmla="*/ 57 w 114"/>
                <a:gd name="T1" fmla="*/ 0 h 107"/>
                <a:gd name="T2" fmla="*/ 71 w 114"/>
                <a:gd name="T3" fmla="*/ 36 h 107"/>
                <a:gd name="T4" fmla="*/ 114 w 114"/>
                <a:gd name="T5" fmla="*/ 43 h 107"/>
                <a:gd name="T6" fmla="*/ 85 w 114"/>
                <a:gd name="T7" fmla="*/ 71 h 107"/>
                <a:gd name="T8" fmla="*/ 92 w 114"/>
                <a:gd name="T9" fmla="*/ 107 h 107"/>
                <a:gd name="T10" fmla="*/ 57 w 114"/>
                <a:gd name="T11" fmla="*/ 92 h 107"/>
                <a:gd name="T12" fmla="*/ 21 w 114"/>
                <a:gd name="T13" fmla="*/ 107 h 107"/>
                <a:gd name="T14" fmla="*/ 29 w 114"/>
                <a:gd name="T15" fmla="*/ 71 h 107"/>
                <a:gd name="T16" fmla="*/ 0 w 114"/>
                <a:gd name="T17" fmla="*/ 43 h 107"/>
                <a:gd name="T18" fmla="*/ 36 w 114"/>
                <a:gd name="T19" fmla="*/ 36 h 107"/>
                <a:gd name="T20" fmla="*/ 57 w 114"/>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07">
                  <a:moveTo>
                    <a:pt x="57" y="0"/>
                  </a:moveTo>
                  <a:lnTo>
                    <a:pt x="71" y="36"/>
                  </a:lnTo>
                  <a:lnTo>
                    <a:pt x="114" y="43"/>
                  </a:lnTo>
                  <a:lnTo>
                    <a:pt x="85" y="71"/>
                  </a:lnTo>
                  <a:lnTo>
                    <a:pt x="92" y="107"/>
                  </a:lnTo>
                  <a:lnTo>
                    <a:pt x="57" y="92"/>
                  </a:lnTo>
                  <a:lnTo>
                    <a:pt x="21" y="107"/>
                  </a:lnTo>
                  <a:lnTo>
                    <a:pt x="29" y="71"/>
                  </a:lnTo>
                  <a:lnTo>
                    <a:pt x="0" y="43"/>
                  </a:lnTo>
                  <a:lnTo>
                    <a:pt x="36" y="36"/>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1" name="Freeform 8135"/>
            <p:cNvSpPr>
              <a:spLocks/>
            </p:cNvSpPr>
            <p:nvPr/>
          </p:nvSpPr>
          <p:spPr bwMode="auto">
            <a:xfrm>
              <a:off x="8064500" y="6673850"/>
              <a:ext cx="192087" cy="169863"/>
            </a:xfrm>
            <a:custGeom>
              <a:avLst/>
              <a:gdLst>
                <a:gd name="T0" fmla="*/ 64 w 121"/>
                <a:gd name="T1" fmla="*/ 0 h 107"/>
                <a:gd name="T2" fmla="*/ 78 w 121"/>
                <a:gd name="T3" fmla="*/ 36 h 107"/>
                <a:gd name="T4" fmla="*/ 121 w 121"/>
                <a:gd name="T5" fmla="*/ 43 h 107"/>
                <a:gd name="T6" fmla="*/ 92 w 121"/>
                <a:gd name="T7" fmla="*/ 71 h 107"/>
                <a:gd name="T8" fmla="*/ 99 w 121"/>
                <a:gd name="T9" fmla="*/ 107 h 107"/>
                <a:gd name="T10" fmla="*/ 64 w 121"/>
                <a:gd name="T11" fmla="*/ 92 h 107"/>
                <a:gd name="T12" fmla="*/ 21 w 121"/>
                <a:gd name="T13" fmla="*/ 107 h 107"/>
                <a:gd name="T14" fmla="*/ 28 w 121"/>
                <a:gd name="T15" fmla="*/ 71 h 107"/>
                <a:gd name="T16" fmla="*/ 0 w 121"/>
                <a:gd name="T17" fmla="*/ 43 h 107"/>
                <a:gd name="T18" fmla="*/ 43 w 121"/>
                <a:gd name="T19" fmla="*/ 36 h 107"/>
                <a:gd name="T20" fmla="*/ 64 w 121"/>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07">
                  <a:moveTo>
                    <a:pt x="64" y="0"/>
                  </a:moveTo>
                  <a:lnTo>
                    <a:pt x="78" y="36"/>
                  </a:lnTo>
                  <a:lnTo>
                    <a:pt x="121" y="43"/>
                  </a:lnTo>
                  <a:lnTo>
                    <a:pt x="92" y="71"/>
                  </a:lnTo>
                  <a:lnTo>
                    <a:pt x="99" y="107"/>
                  </a:lnTo>
                  <a:lnTo>
                    <a:pt x="64" y="92"/>
                  </a:lnTo>
                  <a:lnTo>
                    <a:pt x="21" y="107"/>
                  </a:lnTo>
                  <a:lnTo>
                    <a:pt x="28" y="71"/>
                  </a:lnTo>
                  <a:lnTo>
                    <a:pt x="0" y="43"/>
                  </a:lnTo>
                  <a:lnTo>
                    <a:pt x="43" y="36"/>
                  </a:lnTo>
                  <a:lnTo>
                    <a:pt x="64"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2" name="Freeform 8136"/>
            <p:cNvSpPr>
              <a:spLocks/>
            </p:cNvSpPr>
            <p:nvPr/>
          </p:nvSpPr>
          <p:spPr bwMode="auto">
            <a:xfrm>
              <a:off x="8323263" y="6673850"/>
              <a:ext cx="179387" cy="169863"/>
            </a:xfrm>
            <a:custGeom>
              <a:avLst/>
              <a:gdLst>
                <a:gd name="T0" fmla="*/ 57 w 113"/>
                <a:gd name="T1" fmla="*/ 0 h 107"/>
                <a:gd name="T2" fmla="*/ 78 w 113"/>
                <a:gd name="T3" fmla="*/ 36 h 107"/>
                <a:gd name="T4" fmla="*/ 113 w 113"/>
                <a:gd name="T5" fmla="*/ 43 h 107"/>
                <a:gd name="T6" fmla="*/ 85 w 113"/>
                <a:gd name="T7" fmla="*/ 71 h 107"/>
                <a:gd name="T8" fmla="*/ 92 w 113"/>
                <a:gd name="T9" fmla="*/ 107 h 107"/>
                <a:gd name="T10" fmla="*/ 57 w 113"/>
                <a:gd name="T11" fmla="*/ 92 h 107"/>
                <a:gd name="T12" fmla="*/ 21 w 113"/>
                <a:gd name="T13" fmla="*/ 107 h 107"/>
                <a:gd name="T14" fmla="*/ 28 w 113"/>
                <a:gd name="T15" fmla="*/ 71 h 107"/>
                <a:gd name="T16" fmla="*/ 0 w 113"/>
                <a:gd name="T17" fmla="*/ 43 h 107"/>
                <a:gd name="T18" fmla="*/ 43 w 113"/>
                <a:gd name="T19" fmla="*/ 36 h 107"/>
                <a:gd name="T20" fmla="*/ 57 w 113"/>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7">
                  <a:moveTo>
                    <a:pt x="57" y="0"/>
                  </a:moveTo>
                  <a:lnTo>
                    <a:pt x="78" y="36"/>
                  </a:lnTo>
                  <a:lnTo>
                    <a:pt x="113" y="43"/>
                  </a:lnTo>
                  <a:lnTo>
                    <a:pt x="85" y="71"/>
                  </a:lnTo>
                  <a:lnTo>
                    <a:pt x="92" y="107"/>
                  </a:lnTo>
                  <a:lnTo>
                    <a:pt x="57" y="92"/>
                  </a:lnTo>
                  <a:lnTo>
                    <a:pt x="21" y="107"/>
                  </a:lnTo>
                  <a:lnTo>
                    <a:pt x="28" y="71"/>
                  </a:lnTo>
                  <a:lnTo>
                    <a:pt x="0" y="43"/>
                  </a:lnTo>
                  <a:lnTo>
                    <a:pt x="43" y="36"/>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3" name="Freeform 8137"/>
            <p:cNvSpPr>
              <a:spLocks/>
            </p:cNvSpPr>
            <p:nvPr/>
          </p:nvSpPr>
          <p:spPr bwMode="auto">
            <a:xfrm>
              <a:off x="8582025" y="6673850"/>
              <a:ext cx="179387" cy="169863"/>
            </a:xfrm>
            <a:custGeom>
              <a:avLst/>
              <a:gdLst>
                <a:gd name="T0" fmla="*/ 57 w 113"/>
                <a:gd name="T1" fmla="*/ 0 h 107"/>
                <a:gd name="T2" fmla="*/ 71 w 113"/>
                <a:gd name="T3" fmla="*/ 36 h 107"/>
                <a:gd name="T4" fmla="*/ 113 w 113"/>
                <a:gd name="T5" fmla="*/ 43 h 107"/>
                <a:gd name="T6" fmla="*/ 85 w 113"/>
                <a:gd name="T7" fmla="*/ 71 h 107"/>
                <a:gd name="T8" fmla="*/ 92 w 113"/>
                <a:gd name="T9" fmla="*/ 107 h 107"/>
                <a:gd name="T10" fmla="*/ 57 w 113"/>
                <a:gd name="T11" fmla="*/ 92 h 107"/>
                <a:gd name="T12" fmla="*/ 21 w 113"/>
                <a:gd name="T13" fmla="*/ 107 h 107"/>
                <a:gd name="T14" fmla="*/ 28 w 113"/>
                <a:gd name="T15" fmla="*/ 71 h 107"/>
                <a:gd name="T16" fmla="*/ 0 w 113"/>
                <a:gd name="T17" fmla="*/ 43 h 107"/>
                <a:gd name="T18" fmla="*/ 36 w 113"/>
                <a:gd name="T19" fmla="*/ 36 h 107"/>
                <a:gd name="T20" fmla="*/ 57 w 113"/>
                <a:gd name="T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7">
                  <a:moveTo>
                    <a:pt x="57" y="0"/>
                  </a:moveTo>
                  <a:lnTo>
                    <a:pt x="71" y="36"/>
                  </a:lnTo>
                  <a:lnTo>
                    <a:pt x="113" y="43"/>
                  </a:lnTo>
                  <a:lnTo>
                    <a:pt x="85" y="71"/>
                  </a:lnTo>
                  <a:lnTo>
                    <a:pt x="92" y="107"/>
                  </a:lnTo>
                  <a:lnTo>
                    <a:pt x="57" y="92"/>
                  </a:lnTo>
                  <a:lnTo>
                    <a:pt x="21" y="107"/>
                  </a:lnTo>
                  <a:lnTo>
                    <a:pt x="28" y="71"/>
                  </a:lnTo>
                  <a:lnTo>
                    <a:pt x="0" y="43"/>
                  </a:lnTo>
                  <a:lnTo>
                    <a:pt x="36" y="36"/>
                  </a:lnTo>
                  <a:lnTo>
                    <a:pt x="57" y="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894" name="กลุ่ม 893"/>
          <p:cNvGrpSpPr/>
          <p:nvPr/>
        </p:nvGrpSpPr>
        <p:grpSpPr>
          <a:xfrm>
            <a:off x="9083675" y="6715125"/>
            <a:ext cx="2925762" cy="2733675"/>
            <a:chOff x="2484438" y="4964113"/>
            <a:chExt cx="2925762" cy="2733675"/>
          </a:xfrm>
        </p:grpSpPr>
        <p:sp>
          <p:nvSpPr>
            <p:cNvPr id="895" name="Freeform 8138"/>
            <p:cNvSpPr>
              <a:spLocks noEditPoints="1"/>
            </p:cNvSpPr>
            <p:nvPr/>
          </p:nvSpPr>
          <p:spPr bwMode="auto">
            <a:xfrm>
              <a:off x="2484438" y="4964113"/>
              <a:ext cx="2925762" cy="2733675"/>
            </a:xfrm>
            <a:custGeom>
              <a:avLst/>
              <a:gdLst>
                <a:gd name="T0" fmla="*/ 130 w 260"/>
                <a:gd name="T1" fmla="*/ 243 h 243"/>
                <a:gd name="T2" fmla="*/ 112 w 260"/>
                <a:gd name="T3" fmla="*/ 239 h 243"/>
                <a:gd name="T4" fmla="*/ 28 w 260"/>
                <a:gd name="T5" fmla="*/ 205 h 243"/>
                <a:gd name="T6" fmla="*/ 0 w 260"/>
                <a:gd name="T7" fmla="*/ 162 h 243"/>
                <a:gd name="T8" fmla="*/ 0 w 260"/>
                <a:gd name="T9" fmla="*/ 80 h 243"/>
                <a:gd name="T10" fmla="*/ 28 w 260"/>
                <a:gd name="T11" fmla="*/ 37 h 243"/>
                <a:gd name="T12" fmla="*/ 112 w 260"/>
                <a:gd name="T13" fmla="*/ 3 h 243"/>
                <a:gd name="T14" fmla="*/ 130 w 260"/>
                <a:gd name="T15" fmla="*/ 0 h 243"/>
                <a:gd name="T16" fmla="*/ 147 w 260"/>
                <a:gd name="T17" fmla="*/ 3 h 243"/>
                <a:gd name="T18" fmla="*/ 231 w 260"/>
                <a:gd name="T19" fmla="*/ 37 h 243"/>
                <a:gd name="T20" fmla="*/ 260 w 260"/>
                <a:gd name="T21" fmla="*/ 80 h 243"/>
                <a:gd name="T22" fmla="*/ 260 w 260"/>
                <a:gd name="T23" fmla="*/ 162 h 243"/>
                <a:gd name="T24" fmla="*/ 231 w 260"/>
                <a:gd name="T25" fmla="*/ 205 h 243"/>
                <a:gd name="T26" fmla="*/ 147 w 260"/>
                <a:gd name="T27" fmla="*/ 239 h 243"/>
                <a:gd name="T28" fmla="*/ 130 w 260"/>
                <a:gd name="T29" fmla="*/ 243 h 243"/>
                <a:gd name="T30" fmla="*/ 130 w 260"/>
                <a:gd name="T31" fmla="*/ 7 h 243"/>
                <a:gd name="T32" fmla="*/ 115 w 260"/>
                <a:gd name="T33" fmla="*/ 10 h 243"/>
                <a:gd name="T34" fmla="*/ 31 w 260"/>
                <a:gd name="T35" fmla="*/ 44 h 243"/>
                <a:gd name="T36" fmla="*/ 7 w 260"/>
                <a:gd name="T37" fmla="*/ 80 h 243"/>
                <a:gd name="T38" fmla="*/ 7 w 260"/>
                <a:gd name="T39" fmla="*/ 162 h 243"/>
                <a:gd name="T40" fmla="*/ 31 w 260"/>
                <a:gd name="T41" fmla="*/ 198 h 243"/>
                <a:gd name="T42" fmla="*/ 115 w 260"/>
                <a:gd name="T43" fmla="*/ 233 h 243"/>
                <a:gd name="T44" fmla="*/ 145 w 260"/>
                <a:gd name="T45" fmla="*/ 233 h 243"/>
                <a:gd name="T46" fmla="*/ 228 w 260"/>
                <a:gd name="T47" fmla="*/ 198 h 243"/>
                <a:gd name="T48" fmla="*/ 252 w 260"/>
                <a:gd name="T49" fmla="*/ 162 h 243"/>
                <a:gd name="T50" fmla="*/ 252 w 260"/>
                <a:gd name="T51" fmla="*/ 80 h 243"/>
                <a:gd name="T52" fmla="*/ 228 w 260"/>
                <a:gd name="T53" fmla="*/ 44 h 243"/>
                <a:gd name="T54" fmla="*/ 145 w 260"/>
                <a:gd name="T55" fmla="*/ 10 h 243"/>
                <a:gd name="T56" fmla="*/ 130 w 260"/>
                <a:gd name="T57" fmla="*/ 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0" h="243">
                  <a:moveTo>
                    <a:pt x="130" y="243"/>
                  </a:moveTo>
                  <a:cubicBezTo>
                    <a:pt x="124" y="243"/>
                    <a:pt x="118" y="242"/>
                    <a:pt x="112" y="239"/>
                  </a:cubicBezTo>
                  <a:cubicBezTo>
                    <a:pt x="28" y="205"/>
                    <a:pt x="28" y="205"/>
                    <a:pt x="28" y="205"/>
                  </a:cubicBezTo>
                  <a:cubicBezTo>
                    <a:pt x="11" y="198"/>
                    <a:pt x="0" y="181"/>
                    <a:pt x="0" y="162"/>
                  </a:cubicBezTo>
                  <a:cubicBezTo>
                    <a:pt x="0" y="80"/>
                    <a:pt x="0" y="80"/>
                    <a:pt x="0" y="80"/>
                  </a:cubicBezTo>
                  <a:cubicBezTo>
                    <a:pt x="0" y="61"/>
                    <a:pt x="11" y="45"/>
                    <a:pt x="28" y="37"/>
                  </a:cubicBezTo>
                  <a:cubicBezTo>
                    <a:pt x="112" y="3"/>
                    <a:pt x="112" y="3"/>
                    <a:pt x="112" y="3"/>
                  </a:cubicBezTo>
                  <a:cubicBezTo>
                    <a:pt x="118" y="1"/>
                    <a:pt x="124" y="0"/>
                    <a:pt x="130" y="0"/>
                  </a:cubicBezTo>
                  <a:cubicBezTo>
                    <a:pt x="136" y="0"/>
                    <a:pt x="142" y="1"/>
                    <a:pt x="147" y="3"/>
                  </a:cubicBezTo>
                  <a:cubicBezTo>
                    <a:pt x="231" y="37"/>
                    <a:pt x="231" y="37"/>
                    <a:pt x="231" y="37"/>
                  </a:cubicBezTo>
                  <a:cubicBezTo>
                    <a:pt x="249" y="45"/>
                    <a:pt x="260" y="61"/>
                    <a:pt x="260" y="80"/>
                  </a:cubicBezTo>
                  <a:cubicBezTo>
                    <a:pt x="260" y="162"/>
                    <a:pt x="260" y="162"/>
                    <a:pt x="260" y="162"/>
                  </a:cubicBezTo>
                  <a:cubicBezTo>
                    <a:pt x="260" y="181"/>
                    <a:pt x="249" y="198"/>
                    <a:pt x="231" y="205"/>
                  </a:cubicBezTo>
                  <a:cubicBezTo>
                    <a:pt x="147" y="239"/>
                    <a:pt x="147" y="239"/>
                    <a:pt x="147" y="239"/>
                  </a:cubicBezTo>
                  <a:cubicBezTo>
                    <a:pt x="142" y="242"/>
                    <a:pt x="136" y="243"/>
                    <a:pt x="130" y="243"/>
                  </a:cubicBezTo>
                  <a:close/>
                  <a:moveTo>
                    <a:pt x="130" y="7"/>
                  </a:moveTo>
                  <a:cubicBezTo>
                    <a:pt x="125" y="7"/>
                    <a:pt x="120" y="8"/>
                    <a:pt x="115" y="10"/>
                  </a:cubicBezTo>
                  <a:cubicBezTo>
                    <a:pt x="31" y="44"/>
                    <a:pt x="31" y="44"/>
                    <a:pt x="31" y="44"/>
                  </a:cubicBezTo>
                  <a:cubicBezTo>
                    <a:pt x="17" y="50"/>
                    <a:pt x="7" y="64"/>
                    <a:pt x="7" y="80"/>
                  </a:cubicBezTo>
                  <a:cubicBezTo>
                    <a:pt x="7" y="162"/>
                    <a:pt x="7" y="162"/>
                    <a:pt x="7" y="162"/>
                  </a:cubicBezTo>
                  <a:cubicBezTo>
                    <a:pt x="7" y="178"/>
                    <a:pt x="17" y="192"/>
                    <a:pt x="31" y="198"/>
                  </a:cubicBezTo>
                  <a:cubicBezTo>
                    <a:pt x="115" y="233"/>
                    <a:pt x="115" y="233"/>
                    <a:pt x="115" y="233"/>
                  </a:cubicBezTo>
                  <a:cubicBezTo>
                    <a:pt x="125" y="236"/>
                    <a:pt x="135" y="236"/>
                    <a:pt x="145" y="233"/>
                  </a:cubicBezTo>
                  <a:cubicBezTo>
                    <a:pt x="228" y="198"/>
                    <a:pt x="228" y="198"/>
                    <a:pt x="228" y="198"/>
                  </a:cubicBezTo>
                  <a:cubicBezTo>
                    <a:pt x="243" y="192"/>
                    <a:pt x="252" y="178"/>
                    <a:pt x="252" y="162"/>
                  </a:cubicBezTo>
                  <a:cubicBezTo>
                    <a:pt x="252" y="80"/>
                    <a:pt x="252" y="80"/>
                    <a:pt x="252" y="80"/>
                  </a:cubicBezTo>
                  <a:cubicBezTo>
                    <a:pt x="252" y="64"/>
                    <a:pt x="243" y="50"/>
                    <a:pt x="228" y="44"/>
                  </a:cubicBezTo>
                  <a:cubicBezTo>
                    <a:pt x="145" y="10"/>
                    <a:pt x="145" y="10"/>
                    <a:pt x="145" y="10"/>
                  </a:cubicBezTo>
                  <a:cubicBezTo>
                    <a:pt x="140" y="8"/>
                    <a:pt x="135" y="7"/>
                    <a:pt x="130"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6" name="Freeform 8139"/>
            <p:cNvSpPr>
              <a:spLocks/>
            </p:cNvSpPr>
            <p:nvPr/>
          </p:nvSpPr>
          <p:spPr bwMode="auto">
            <a:xfrm>
              <a:off x="2720975" y="5662613"/>
              <a:ext cx="2463800" cy="1349375"/>
            </a:xfrm>
            <a:custGeom>
              <a:avLst/>
              <a:gdLst>
                <a:gd name="T0" fmla="*/ 218 w 219"/>
                <a:gd name="T1" fmla="*/ 120 h 120"/>
                <a:gd name="T2" fmla="*/ 217 w 219"/>
                <a:gd name="T3" fmla="*/ 120 h 120"/>
                <a:gd name="T4" fmla="*/ 1 w 219"/>
                <a:gd name="T5" fmla="*/ 3 h 120"/>
                <a:gd name="T6" fmla="*/ 0 w 219"/>
                <a:gd name="T7" fmla="*/ 1 h 120"/>
                <a:gd name="T8" fmla="*/ 2 w 219"/>
                <a:gd name="T9" fmla="*/ 1 h 120"/>
                <a:gd name="T10" fmla="*/ 218 w 219"/>
                <a:gd name="T11" fmla="*/ 118 h 120"/>
                <a:gd name="T12" fmla="*/ 219 w 219"/>
                <a:gd name="T13" fmla="*/ 120 h 120"/>
                <a:gd name="T14" fmla="*/ 218 w 219"/>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120">
                  <a:moveTo>
                    <a:pt x="218" y="120"/>
                  </a:moveTo>
                  <a:cubicBezTo>
                    <a:pt x="218" y="120"/>
                    <a:pt x="217" y="120"/>
                    <a:pt x="217" y="120"/>
                  </a:cubicBezTo>
                  <a:cubicBezTo>
                    <a:pt x="1" y="3"/>
                    <a:pt x="1" y="3"/>
                    <a:pt x="1" y="3"/>
                  </a:cubicBezTo>
                  <a:cubicBezTo>
                    <a:pt x="0" y="2"/>
                    <a:pt x="0" y="2"/>
                    <a:pt x="0" y="1"/>
                  </a:cubicBezTo>
                  <a:cubicBezTo>
                    <a:pt x="1" y="0"/>
                    <a:pt x="1" y="0"/>
                    <a:pt x="2" y="1"/>
                  </a:cubicBezTo>
                  <a:cubicBezTo>
                    <a:pt x="218" y="118"/>
                    <a:pt x="218" y="118"/>
                    <a:pt x="218" y="118"/>
                  </a:cubicBezTo>
                  <a:cubicBezTo>
                    <a:pt x="219" y="118"/>
                    <a:pt x="219" y="119"/>
                    <a:pt x="219" y="120"/>
                  </a:cubicBezTo>
                  <a:cubicBezTo>
                    <a:pt x="219" y="120"/>
                    <a:pt x="218" y="120"/>
                    <a:pt x="218" y="1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897" name="Freeform 8140"/>
            <p:cNvSpPr>
              <a:spLocks/>
            </p:cNvSpPr>
            <p:nvPr/>
          </p:nvSpPr>
          <p:spPr bwMode="auto">
            <a:xfrm>
              <a:off x="2720975" y="5662613"/>
              <a:ext cx="2463800" cy="1349375"/>
            </a:xfrm>
            <a:custGeom>
              <a:avLst/>
              <a:gdLst>
                <a:gd name="T0" fmla="*/ 1 w 219"/>
                <a:gd name="T1" fmla="*/ 120 h 120"/>
                <a:gd name="T2" fmla="*/ 0 w 219"/>
                <a:gd name="T3" fmla="*/ 120 h 120"/>
                <a:gd name="T4" fmla="*/ 1 w 219"/>
                <a:gd name="T5" fmla="*/ 118 h 120"/>
                <a:gd name="T6" fmla="*/ 217 w 219"/>
                <a:gd name="T7" fmla="*/ 1 h 120"/>
                <a:gd name="T8" fmla="*/ 219 w 219"/>
                <a:gd name="T9" fmla="*/ 1 h 120"/>
                <a:gd name="T10" fmla="*/ 218 w 219"/>
                <a:gd name="T11" fmla="*/ 3 h 120"/>
                <a:gd name="T12" fmla="*/ 2 w 219"/>
                <a:gd name="T13" fmla="*/ 120 h 120"/>
                <a:gd name="T14" fmla="*/ 1 w 219"/>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9" h="120">
                  <a:moveTo>
                    <a:pt x="1" y="120"/>
                  </a:moveTo>
                  <a:cubicBezTo>
                    <a:pt x="1" y="120"/>
                    <a:pt x="1" y="120"/>
                    <a:pt x="0" y="120"/>
                  </a:cubicBezTo>
                  <a:cubicBezTo>
                    <a:pt x="0" y="119"/>
                    <a:pt x="0" y="118"/>
                    <a:pt x="1" y="118"/>
                  </a:cubicBezTo>
                  <a:cubicBezTo>
                    <a:pt x="217" y="1"/>
                    <a:pt x="217" y="1"/>
                    <a:pt x="217" y="1"/>
                  </a:cubicBezTo>
                  <a:cubicBezTo>
                    <a:pt x="218" y="0"/>
                    <a:pt x="219" y="0"/>
                    <a:pt x="219" y="1"/>
                  </a:cubicBezTo>
                  <a:cubicBezTo>
                    <a:pt x="219" y="2"/>
                    <a:pt x="219" y="2"/>
                    <a:pt x="218" y="3"/>
                  </a:cubicBezTo>
                  <a:cubicBezTo>
                    <a:pt x="2" y="120"/>
                    <a:pt x="2" y="120"/>
                    <a:pt x="2" y="120"/>
                  </a:cubicBezTo>
                  <a:cubicBezTo>
                    <a:pt x="2" y="120"/>
                    <a:pt x="2" y="120"/>
                    <a:pt x="1" y="12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271374406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276" name="Freeform 9"/>
          <p:cNvSpPr>
            <a:spLocks noEditPoints="1"/>
          </p:cNvSpPr>
          <p:nvPr/>
        </p:nvSpPr>
        <p:spPr bwMode="auto">
          <a:xfrm>
            <a:off x="11110998" y="3236497"/>
            <a:ext cx="386836" cy="388644"/>
          </a:xfrm>
          <a:custGeom>
            <a:avLst/>
            <a:gdLst>
              <a:gd name="T0" fmla="*/ 11 w 28"/>
              <a:gd name="T1" fmla="*/ 0 h 28"/>
              <a:gd name="T2" fmla="*/ 17 w 28"/>
              <a:gd name="T3" fmla="*/ 7 h 28"/>
              <a:gd name="T4" fmla="*/ 20 w 28"/>
              <a:gd name="T5" fmla="*/ 9 h 28"/>
              <a:gd name="T6" fmla="*/ 20 w 28"/>
              <a:gd name="T7" fmla="*/ 1 h 28"/>
              <a:gd name="T8" fmla="*/ 14 w 28"/>
              <a:gd name="T9" fmla="*/ 0 h 28"/>
              <a:gd name="T10" fmla="*/ 11 w 28"/>
              <a:gd name="T11" fmla="*/ 0 h 28"/>
              <a:gd name="T12" fmla="*/ 0 w 28"/>
              <a:gd name="T13" fmla="*/ 17 h 28"/>
              <a:gd name="T14" fmla="*/ 8 w 28"/>
              <a:gd name="T15" fmla="*/ 11 h 28"/>
              <a:gd name="T16" fmla="*/ 9 w 28"/>
              <a:gd name="T17" fmla="*/ 9 h 28"/>
              <a:gd name="T18" fmla="*/ 1 w 28"/>
              <a:gd name="T19" fmla="*/ 9 h 28"/>
              <a:gd name="T20" fmla="*/ 0 w 28"/>
              <a:gd name="T21" fmla="*/ 14 h 28"/>
              <a:gd name="T22" fmla="*/ 0 w 28"/>
              <a:gd name="T23" fmla="*/ 17 h 28"/>
              <a:gd name="T24" fmla="*/ 18 w 28"/>
              <a:gd name="T25" fmla="*/ 28 h 28"/>
              <a:gd name="T26" fmla="*/ 11 w 28"/>
              <a:gd name="T27" fmla="*/ 20 h 28"/>
              <a:gd name="T28" fmla="*/ 9 w 28"/>
              <a:gd name="T29" fmla="*/ 19 h 28"/>
              <a:gd name="T30" fmla="*/ 9 w 28"/>
              <a:gd name="T31" fmla="*/ 27 h 28"/>
              <a:gd name="T32" fmla="*/ 14 w 28"/>
              <a:gd name="T33" fmla="*/ 28 h 28"/>
              <a:gd name="T34" fmla="*/ 18 w 28"/>
              <a:gd name="T35" fmla="*/ 28 h 28"/>
              <a:gd name="T36" fmla="*/ 28 w 28"/>
              <a:gd name="T37" fmla="*/ 10 h 28"/>
              <a:gd name="T38" fmla="*/ 21 w 28"/>
              <a:gd name="T39" fmla="*/ 17 h 28"/>
              <a:gd name="T40" fmla="*/ 19 w 28"/>
              <a:gd name="T41" fmla="*/ 19 h 28"/>
              <a:gd name="T42" fmla="*/ 27 w 28"/>
              <a:gd name="T43" fmla="*/ 19 h 28"/>
              <a:gd name="T44" fmla="*/ 28 w 28"/>
              <a:gd name="T45" fmla="*/ 14 h 28"/>
              <a:gd name="T46" fmla="*/ 28 w 28"/>
              <a:gd name="T47" fmla="*/ 10 h 28"/>
              <a:gd name="T48" fmla="*/ 8 w 28"/>
              <a:gd name="T49" fmla="*/ 1 h 28"/>
              <a:gd name="T50" fmla="*/ 2 w 28"/>
              <a:gd name="T51" fmla="*/ 7 h 28"/>
              <a:gd name="T52" fmla="*/ 13 w 28"/>
              <a:gd name="T53" fmla="*/ 7 h 28"/>
              <a:gd name="T54" fmla="*/ 8 w 28"/>
              <a:gd name="T55" fmla="*/ 1 h 28"/>
              <a:gd name="T56" fmla="*/ 27 w 28"/>
              <a:gd name="T57" fmla="*/ 8 h 28"/>
              <a:gd name="T58" fmla="*/ 21 w 28"/>
              <a:gd name="T59" fmla="*/ 2 h 28"/>
              <a:gd name="T60" fmla="*/ 21 w 28"/>
              <a:gd name="T61" fmla="*/ 13 h 28"/>
              <a:gd name="T62" fmla="*/ 27 w 28"/>
              <a:gd name="T63" fmla="*/ 8 h 28"/>
              <a:gd name="T64" fmla="*/ 20 w 28"/>
              <a:gd name="T65" fmla="*/ 27 h 28"/>
              <a:gd name="T66" fmla="*/ 27 w 28"/>
              <a:gd name="T67" fmla="*/ 21 h 28"/>
              <a:gd name="T68" fmla="*/ 15 w 28"/>
              <a:gd name="T69" fmla="*/ 21 h 28"/>
              <a:gd name="T70" fmla="*/ 20 w 28"/>
              <a:gd name="T71" fmla="*/ 27 h 28"/>
              <a:gd name="T72" fmla="*/ 1 w 28"/>
              <a:gd name="T73" fmla="*/ 20 h 28"/>
              <a:gd name="T74" fmla="*/ 7 w 28"/>
              <a:gd name="T75" fmla="*/ 26 h 28"/>
              <a:gd name="T76" fmla="*/ 7 w 28"/>
              <a:gd name="T77" fmla="*/ 15 h 28"/>
              <a:gd name="T78" fmla="*/ 1 w 28"/>
              <a:gd name="T7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28">
                <a:moveTo>
                  <a:pt x="11" y="0"/>
                </a:moveTo>
                <a:cubicBezTo>
                  <a:pt x="17" y="7"/>
                  <a:pt x="17" y="7"/>
                  <a:pt x="17" y="7"/>
                </a:cubicBezTo>
                <a:cubicBezTo>
                  <a:pt x="18" y="8"/>
                  <a:pt x="19" y="8"/>
                  <a:pt x="20" y="9"/>
                </a:cubicBezTo>
                <a:cubicBezTo>
                  <a:pt x="20" y="1"/>
                  <a:pt x="20" y="1"/>
                  <a:pt x="20" y="1"/>
                </a:cubicBezTo>
                <a:cubicBezTo>
                  <a:pt x="18" y="0"/>
                  <a:pt x="16" y="0"/>
                  <a:pt x="14" y="0"/>
                </a:cubicBezTo>
                <a:cubicBezTo>
                  <a:pt x="13" y="0"/>
                  <a:pt x="12" y="0"/>
                  <a:pt x="11" y="0"/>
                </a:cubicBezTo>
                <a:close/>
                <a:moveTo>
                  <a:pt x="0" y="17"/>
                </a:moveTo>
                <a:cubicBezTo>
                  <a:pt x="8" y="11"/>
                  <a:pt x="8" y="11"/>
                  <a:pt x="8" y="11"/>
                </a:cubicBezTo>
                <a:cubicBezTo>
                  <a:pt x="8" y="10"/>
                  <a:pt x="9" y="9"/>
                  <a:pt x="9" y="9"/>
                </a:cubicBezTo>
                <a:cubicBezTo>
                  <a:pt x="1" y="9"/>
                  <a:pt x="1" y="9"/>
                  <a:pt x="1" y="9"/>
                </a:cubicBezTo>
                <a:cubicBezTo>
                  <a:pt x="0" y="10"/>
                  <a:pt x="0" y="12"/>
                  <a:pt x="0" y="14"/>
                </a:cubicBezTo>
                <a:cubicBezTo>
                  <a:pt x="0" y="15"/>
                  <a:pt x="0" y="16"/>
                  <a:pt x="0" y="17"/>
                </a:cubicBezTo>
                <a:close/>
                <a:moveTo>
                  <a:pt x="18" y="28"/>
                </a:moveTo>
                <a:cubicBezTo>
                  <a:pt x="11" y="20"/>
                  <a:pt x="11" y="20"/>
                  <a:pt x="11" y="20"/>
                </a:cubicBezTo>
                <a:cubicBezTo>
                  <a:pt x="10" y="20"/>
                  <a:pt x="10" y="19"/>
                  <a:pt x="9" y="19"/>
                </a:cubicBezTo>
                <a:cubicBezTo>
                  <a:pt x="9" y="27"/>
                  <a:pt x="9" y="27"/>
                  <a:pt x="9" y="27"/>
                </a:cubicBezTo>
                <a:cubicBezTo>
                  <a:pt x="10" y="28"/>
                  <a:pt x="12" y="28"/>
                  <a:pt x="14" y="28"/>
                </a:cubicBezTo>
                <a:cubicBezTo>
                  <a:pt x="15" y="28"/>
                  <a:pt x="17" y="28"/>
                  <a:pt x="18" y="28"/>
                </a:cubicBezTo>
                <a:close/>
                <a:moveTo>
                  <a:pt x="28" y="10"/>
                </a:moveTo>
                <a:cubicBezTo>
                  <a:pt x="21" y="17"/>
                  <a:pt x="21" y="17"/>
                  <a:pt x="21" y="17"/>
                </a:cubicBezTo>
                <a:cubicBezTo>
                  <a:pt x="20" y="18"/>
                  <a:pt x="20" y="19"/>
                  <a:pt x="19" y="19"/>
                </a:cubicBezTo>
                <a:cubicBezTo>
                  <a:pt x="27" y="19"/>
                  <a:pt x="27" y="19"/>
                  <a:pt x="27" y="19"/>
                </a:cubicBezTo>
                <a:cubicBezTo>
                  <a:pt x="28" y="18"/>
                  <a:pt x="28" y="16"/>
                  <a:pt x="28" y="14"/>
                </a:cubicBezTo>
                <a:cubicBezTo>
                  <a:pt x="28" y="13"/>
                  <a:pt x="28" y="12"/>
                  <a:pt x="28" y="10"/>
                </a:cubicBezTo>
                <a:close/>
                <a:moveTo>
                  <a:pt x="8" y="1"/>
                </a:moveTo>
                <a:cubicBezTo>
                  <a:pt x="6" y="2"/>
                  <a:pt x="3" y="4"/>
                  <a:pt x="2" y="7"/>
                </a:cubicBezTo>
                <a:cubicBezTo>
                  <a:pt x="13" y="7"/>
                  <a:pt x="13" y="7"/>
                  <a:pt x="13" y="7"/>
                </a:cubicBezTo>
                <a:lnTo>
                  <a:pt x="8" y="1"/>
                </a:lnTo>
                <a:close/>
                <a:moveTo>
                  <a:pt x="27" y="8"/>
                </a:moveTo>
                <a:cubicBezTo>
                  <a:pt x="26" y="5"/>
                  <a:pt x="24" y="3"/>
                  <a:pt x="21" y="2"/>
                </a:cubicBezTo>
                <a:cubicBezTo>
                  <a:pt x="21" y="13"/>
                  <a:pt x="21" y="13"/>
                  <a:pt x="21" y="13"/>
                </a:cubicBezTo>
                <a:lnTo>
                  <a:pt x="27" y="8"/>
                </a:lnTo>
                <a:close/>
                <a:moveTo>
                  <a:pt x="20" y="27"/>
                </a:moveTo>
                <a:cubicBezTo>
                  <a:pt x="23" y="26"/>
                  <a:pt x="25" y="24"/>
                  <a:pt x="27" y="21"/>
                </a:cubicBezTo>
                <a:cubicBezTo>
                  <a:pt x="15" y="21"/>
                  <a:pt x="15" y="21"/>
                  <a:pt x="15" y="21"/>
                </a:cubicBezTo>
                <a:lnTo>
                  <a:pt x="20" y="27"/>
                </a:lnTo>
                <a:close/>
                <a:moveTo>
                  <a:pt x="1" y="20"/>
                </a:moveTo>
                <a:cubicBezTo>
                  <a:pt x="2" y="23"/>
                  <a:pt x="5" y="25"/>
                  <a:pt x="7" y="26"/>
                </a:cubicBezTo>
                <a:cubicBezTo>
                  <a:pt x="7" y="15"/>
                  <a:pt x="7" y="15"/>
                  <a:pt x="7" y="15"/>
                </a:cubicBezTo>
                <a:lnTo>
                  <a:pt x="1" y="2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7" name="Freeform 10"/>
          <p:cNvSpPr>
            <a:spLocks noEditPoints="1"/>
          </p:cNvSpPr>
          <p:nvPr/>
        </p:nvSpPr>
        <p:spPr bwMode="auto">
          <a:xfrm>
            <a:off x="11110998" y="3236497"/>
            <a:ext cx="386836" cy="388644"/>
          </a:xfrm>
          <a:custGeom>
            <a:avLst/>
            <a:gdLst>
              <a:gd name="T0" fmla="*/ 11 w 28"/>
              <a:gd name="T1" fmla="*/ 0 h 28"/>
              <a:gd name="T2" fmla="*/ 17 w 28"/>
              <a:gd name="T3" fmla="*/ 7 h 28"/>
              <a:gd name="T4" fmla="*/ 20 w 28"/>
              <a:gd name="T5" fmla="*/ 9 h 28"/>
              <a:gd name="T6" fmla="*/ 20 w 28"/>
              <a:gd name="T7" fmla="*/ 1 h 28"/>
              <a:gd name="T8" fmla="*/ 14 w 28"/>
              <a:gd name="T9" fmla="*/ 0 h 28"/>
              <a:gd name="T10" fmla="*/ 11 w 28"/>
              <a:gd name="T11" fmla="*/ 0 h 28"/>
              <a:gd name="T12" fmla="*/ 0 w 28"/>
              <a:gd name="T13" fmla="*/ 17 h 28"/>
              <a:gd name="T14" fmla="*/ 8 w 28"/>
              <a:gd name="T15" fmla="*/ 11 h 28"/>
              <a:gd name="T16" fmla="*/ 9 w 28"/>
              <a:gd name="T17" fmla="*/ 9 h 28"/>
              <a:gd name="T18" fmla="*/ 1 w 28"/>
              <a:gd name="T19" fmla="*/ 9 h 28"/>
              <a:gd name="T20" fmla="*/ 0 w 28"/>
              <a:gd name="T21" fmla="*/ 14 h 28"/>
              <a:gd name="T22" fmla="*/ 0 w 28"/>
              <a:gd name="T23" fmla="*/ 17 h 28"/>
              <a:gd name="T24" fmla="*/ 18 w 28"/>
              <a:gd name="T25" fmla="*/ 28 h 28"/>
              <a:gd name="T26" fmla="*/ 11 w 28"/>
              <a:gd name="T27" fmla="*/ 20 h 28"/>
              <a:gd name="T28" fmla="*/ 9 w 28"/>
              <a:gd name="T29" fmla="*/ 19 h 28"/>
              <a:gd name="T30" fmla="*/ 9 w 28"/>
              <a:gd name="T31" fmla="*/ 27 h 28"/>
              <a:gd name="T32" fmla="*/ 14 w 28"/>
              <a:gd name="T33" fmla="*/ 28 h 28"/>
              <a:gd name="T34" fmla="*/ 18 w 28"/>
              <a:gd name="T35" fmla="*/ 28 h 28"/>
              <a:gd name="T36" fmla="*/ 28 w 28"/>
              <a:gd name="T37" fmla="*/ 10 h 28"/>
              <a:gd name="T38" fmla="*/ 21 w 28"/>
              <a:gd name="T39" fmla="*/ 17 h 28"/>
              <a:gd name="T40" fmla="*/ 19 w 28"/>
              <a:gd name="T41" fmla="*/ 19 h 28"/>
              <a:gd name="T42" fmla="*/ 27 w 28"/>
              <a:gd name="T43" fmla="*/ 19 h 28"/>
              <a:gd name="T44" fmla="*/ 28 w 28"/>
              <a:gd name="T45" fmla="*/ 14 h 28"/>
              <a:gd name="T46" fmla="*/ 28 w 28"/>
              <a:gd name="T47" fmla="*/ 10 h 28"/>
              <a:gd name="T48" fmla="*/ 8 w 28"/>
              <a:gd name="T49" fmla="*/ 1 h 28"/>
              <a:gd name="T50" fmla="*/ 2 w 28"/>
              <a:gd name="T51" fmla="*/ 7 h 28"/>
              <a:gd name="T52" fmla="*/ 13 w 28"/>
              <a:gd name="T53" fmla="*/ 7 h 28"/>
              <a:gd name="T54" fmla="*/ 8 w 28"/>
              <a:gd name="T55" fmla="*/ 1 h 28"/>
              <a:gd name="T56" fmla="*/ 27 w 28"/>
              <a:gd name="T57" fmla="*/ 8 h 28"/>
              <a:gd name="T58" fmla="*/ 21 w 28"/>
              <a:gd name="T59" fmla="*/ 2 h 28"/>
              <a:gd name="T60" fmla="*/ 21 w 28"/>
              <a:gd name="T61" fmla="*/ 13 h 28"/>
              <a:gd name="T62" fmla="*/ 27 w 28"/>
              <a:gd name="T63" fmla="*/ 8 h 28"/>
              <a:gd name="T64" fmla="*/ 20 w 28"/>
              <a:gd name="T65" fmla="*/ 27 h 28"/>
              <a:gd name="T66" fmla="*/ 27 w 28"/>
              <a:gd name="T67" fmla="*/ 21 h 28"/>
              <a:gd name="T68" fmla="*/ 15 w 28"/>
              <a:gd name="T69" fmla="*/ 21 h 28"/>
              <a:gd name="T70" fmla="*/ 20 w 28"/>
              <a:gd name="T71" fmla="*/ 27 h 28"/>
              <a:gd name="T72" fmla="*/ 1 w 28"/>
              <a:gd name="T73" fmla="*/ 20 h 28"/>
              <a:gd name="T74" fmla="*/ 7 w 28"/>
              <a:gd name="T75" fmla="*/ 26 h 28"/>
              <a:gd name="T76" fmla="*/ 7 w 28"/>
              <a:gd name="T77" fmla="*/ 15 h 28"/>
              <a:gd name="T78" fmla="*/ 1 w 28"/>
              <a:gd name="T7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 h="28">
                <a:moveTo>
                  <a:pt x="11" y="0"/>
                </a:moveTo>
                <a:cubicBezTo>
                  <a:pt x="17" y="7"/>
                  <a:pt x="17" y="7"/>
                  <a:pt x="17" y="7"/>
                </a:cubicBezTo>
                <a:cubicBezTo>
                  <a:pt x="18" y="8"/>
                  <a:pt x="19" y="8"/>
                  <a:pt x="20" y="9"/>
                </a:cubicBezTo>
                <a:cubicBezTo>
                  <a:pt x="20" y="1"/>
                  <a:pt x="20" y="1"/>
                  <a:pt x="20" y="1"/>
                </a:cubicBezTo>
                <a:cubicBezTo>
                  <a:pt x="18" y="0"/>
                  <a:pt x="16" y="0"/>
                  <a:pt x="14" y="0"/>
                </a:cubicBezTo>
                <a:cubicBezTo>
                  <a:pt x="13" y="0"/>
                  <a:pt x="12" y="0"/>
                  <a:pt x="11" y="0"/>
                </a:cubicBezTo>
                <a:close/>
                <a:moveTo>
                  <a:pt x="0" y="17"/>
                </a:moveTo>
                <a:cubicBezTo>
                  <a:pt x="8" y="11"/>
                  <a:pt x="8" y="11"/>
                  <a:pt x="8" y="11"/>
                </a:cubicBezTo>
                <a:cubicBezTo>
                  <a:pt x="8" y="10"/>
                  <a:pt x="9" y="9"/>
                  <a:pt x="9" y="9"/>
                </a:cubicBezTo>
                <a:cubicBezTo>
                  <a:pt x="1" y="9"/>
                  <a:pt x="1" y="9"/>
                  <a:pt x="1" y="9"/>
                </a:cubicBezTo>
                <a:cubicBezTo>
                  <a:pt x="0" y="10"/>
                  <a:pt x="0" y="12"/>
                  <a:pt x="0" y="14"/>
                </a:cubicBezTo>
                <a:cubicBezTo>
                  <a:pt x="0" y="15"/>
                  <a:pt x="0" y="16"/>
                  <a:pt x="0" y="17"/>
                </a:cubicBezTo>
                <a:close/>
                <a:moveTo>
                  <a:pt x="18" y="28"/>
                </a:moveTo>
                <a:cubicBezTo>
                  <a:pt x="11" y="20"/>
                  <a:pt x="11" y="20"/>
                  <a:pt x="11" y="20"/>
                </a:cubicBezTo>
                <a:cubicBezTo>
                  <a:pt x="10" y="20"/>
                  <a:pt x="10" y="19"/>
                  <a:pt x="9" y="19"/>
                </a:cubicBezTo>
                <a:cubicBezTo>
                  <a:pt x="9" y="27"/>
                  <a:pt x="9" y="27"/>
                  <a:pt x="9" y="27"/>
                </a:cubicBezTo>
                <a:cubicBezTo>
                  <a:pt x="10" y="28"/>
                  <a:pt x="12" y="28"/>
                  <a:pt x="14" y="28"/>
                </a:cubicBezTo>
                <a:cubicBezTo>
                  <a:pt x="15" y="28"/>
                  <a:pt x="17" y="28"/>
                  <a:pt x="18" y="28"/>
                </a:cubicBezTo>
                <a:close/>
                <a:moveTo>
                  <a:pt x="28" y="10"/>
                </a:moveTo>
                <a:cubicBezTo>
                  <a:pt x="21" y="17"/>
                  <a:pt x="21" y="17"/>
                  <a:pt x="21" y="17"/>
                </a:cubicBezTo>
                <a:cubicBezTo>
                  <a:pt x="20" y="18"/>
                  <a:pt x="20" y="19"/>
                  <a:pt x="19" y="19"/>
                </a:cubicBezTo>
                <a:cubicBezTo>
                  <a:pt x="27" y="19"/>
                  <a:pt x="27" y="19"/>
                  <a:pt x="27" y="19"/>
                </a:cubicBezTo>
                <a:cubicBezTo>
                  <a:pt x="28" y="18"/>
                  <a:pt x="28" y="16"/>
                  <a:pt x="28" y="14"/>
                </a:cubicBezTo>
                <a:cubicBezTo>
                  <a:pt x="28" y="13"/>
                  <a:pt x="28" y="12"/>
                  <a:pt x="28" y="10"/>
                </a:cubicBezTo>
                <a:close/>
                <a:moveTo>
                  <a:pt x="8" y="1"/>
                </a:moveTo>
                <a:cubicBezTo>
                  <a:pt x="6" y="2"/>
                  <a:pt x="3" y="4"/>
                  <a:pt x="2" y="7"/>
                </a:cubicBezTo>
                <a:cubicBezTo>
                  <a:pt x="13" y="7"/>
                  <a:pt x="13" y="7"/>
                  <a:pt x="13" y="7"/>
                </a:cubicBezTo>
                <a:lnTo>
                  <a:pt x="8" y="1"/>
                </a:lnTo>
                <a:close/>
                <a:moveTo>
                  <a:pt x="27" y="8"/>
                </a:moveTo>
                <a:cubicBezTo>
                  <a:pt x="26" y="5"/>
                  <a:pt x="24" y="3"/>
                  <a:pt x="21" y="2"/>
                </a:cubicBezTo>
                <a:cubicBezTo>
                  <a:pt x="21" y="13"/>
                  <a:pt x="21" y="13"/>
                  <a:pt x="21" y="13"/>
                </a:cubicBezTo>
                <a:lnTo>
                  <a:pt x="27" y="8"/>
                </a:lnTo>
                <a:close/>
                <a:moveTo>
                  <a:pt x="20" y="27"/>
                </a:moveTo>
                <a:cubicBezTo>
                  <a:pt x="23" y="26"/>
                  <a:pt x="25" y="24"/>
                  <a:pt x="27" y="21"/>
                </a:cubicBezTo>
                <a:cubicBezTo>
                  <a:pt x="15" y="21"/>
                  <a:pt x="15" y="21"/>
                  <a:pt x="15" y="21"/>
                </a:cubicBezTo>
                <a:lnTo>
                  <a:pt x="20" y="27"/>
                </a:lnTo>
                <a:close/>
                <a:moveTo>
                  <a:pt x="1" y="20"/>
                </a:moveTo>
                <a:cubicBezTo>
                  <a:pt x="2" y="23"/>
                  <a:pt x="5" y="25"/>
                  <a:pt x="7" y="26"/>
                </a:cubicBezTo>
                <a:cubicBezTo>
                  <a:pt x="7" y="15"/>
                  <a:pt x="7" y="15"/>
                  <a:pt x="7" y="15"/>
                </a:cubicBezTo>
                <a:lnTo>
                  <a:pt x="1" y="2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8" name="Freeform 11"/>
          <p:cNvSpPr>
            <a:spLocks noEditPoints="1"/>
          </p:cNvSpPr>
          <p:nvPr/>
        </p:nvSpPr>
        <p:spPr bwMode="auto">
          <a:xfrm>
            <a:off x="10140291" y="6342033"/>
            <a:ext cx="430220" cy="236802"/>
          </a:xfrm>
          <a:custGeom>
            <a:avLst/>
            <a:gdLst>
              <a:gd name="T0" fmla="*/ 31 w 238"/>
              <a:gd name="T1" fmla="*/ 100 h 131"/>
              <a:gd name="T2" fmla="*/ 192 w 238"/>
              <a:gd name="T3" fmla="*/ 100 h 131"/>
              <a:gd name="T4" fmla="*/ 192 w 238"/>
              <a:gd name="T5" fmla="*/ 31 h 131"/>
              <a:gd name="T6" fmla="*/ 31 w 238"/>
              <a:gd name="T7" fmla="*/ 31 h 131"/>
              <a:gd name="T8" fmla="*/ 31 w 238"/>
              <a:gd name="T9" fmla="*/ 100 h 131"/>
              <a:gd name="T10" fmla="*/ 207 w 238"/>
              <a:gd name="T11" fmla="*/ 115 h 131"/>
              <a:gd name="T12" fmla="*/ 15 w 238"/>
              <a:gd name="T13" fmla="*/ 115 h 131"/>
              <a:gd name="T14" fmla="*/ 15 w 238"/>
              <a:gd name="T15" fmla="*/ 16 h 131"/>
              <a:gd name="T16" fmla="*/ 207 w 238"/>
              <a:gd name="T17" fmla="*/ 16 h 131"/>
              <a:gd name="T18" fmla="*/ 207 w 238"/>
              <a:gd name="T19" fmla="*/ 115 h 131"/>
              <a:gd name="T20" fmla="*/ 222 w 238"/>
              <a:gd name="T21" fmla="*/ 31 h 131"/>
              <a:gd name="T22" fmla="*/ 222 w 238"/>
              <a:gd name="T23" fmla="*/ 0 h 131"/>
              <a:gd name="T24" fmla="*/ 0 w 238"/>
              <a:gd name="T25" fmla="*/ 0 h 131"/>
              <a:gd name="T26" fmla="*/ 0 w 238"/>
              <a:gd name="T27" fmla="*/ 131 h 131"/>
              <a:gd name="T28" fmla="*/ 222 w 238"/>
              <a:gd name="T29" fmla="*/ 131 h 131"/>
              <a:gd name="T30" fmla="*/ 222 w 238"/>
              <a:gd name="T31" fmla="*/ 100 h 131"/>
              <a:gd name="T32" fmla="*/ 238 w 238"/>
              <a:gd name="T33" fmla="*/ 100 h 131"/>
              <a:gd name="T34" fmla="*/ 238 w 238"/>
              <a:gd name="T35" fmla="*/ 31 h 131"/>
              <a:gd name="T36" fmla="*/ 222 w 238"/>
              <a:gd name="T37" fmla="*/ 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131">
                <a:moveTo>
                  <a:pt x="31" y="100"/>
                </a:moveTo>
                <a:lnTo>
                  <a:pt x="192" y="100"/>
                </a:lnTo>
                <a:lnTo>
                  <a:pt x="192" y="31"/>
                </a:lnTo>
                <a:lnTo>
                  <a:pt x="31" y="31"/>
                </a:lnTo>
                <a:lnTo>
                  <a:pt x="31" y="100"/>
                </a:lnTo>
                <a:close/>
                <a:moveTo>
                  <a:pt x="207" y="115"/>
                </a:moveTo>
                <a:lnTo>
                  <a:pt x="15" y="115"/>
                </a:lnTo>
                <a:lnTo>
                  <a:pt x="15" y="16"/>
                </a:lnTo>
                <a:lnTo>
                  <a:pt x="207" y="16"/>
                </a:lnTo>
                <a:lnTo>
                  <a:pt x="207" y="115"/>
                </a:lnTo>
                <a:close/>
                <a:moveTo>
                  <a:pt x="222" y="31"/>
                </a:moveTo>
                <a:lnTo>
                  <a:pt x="222" y="0"/>
                </a:lnTo>
                <a:lnTo>
                  <a:pt x="0" y="0"/>
                </a:lnTo>
                <a:lnTo>
                  <a:pt x="0" y="131"/>
                </a:lnTo>
                <a:lnTo>
                  <a:pt x="222" y="131"/>
                </a:lnTo>
                <a:lnTo>
                  <a:pt x="222" y="100"/>
                </a:lnTo>
                <a:lnTo>
                  <a:pt x="238" y="100"/>
                </a:lnTo>
                <a:lnTo>
                  <a:pt x="238" y="31"/>
                </a:lnTo>
                <a:lnTo>
                  <a:pt x="222"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9" name="Freeform 12"/>
          <p:cNvSpPr>
            <a:spLocks noEditPoints="1"/>
          </p:cNvSpPr>
          <p:nvPr/>
        </p:nvSpPr>
        <p:spPr bwMode="auto">
          <a:xfrm>
            <a:off x="9100895" y="6342033"/>
            <a:ext cx="415759" cy="236802"/>
          </a:xfrm>
          <a:custGeom>
            <a:avLst/>
            <a:gdLst>
              <a:gd name="T0" fmla="*/ 23 w 230"/>
              <a:gd name="T1" fmla="*/ 100 h 131"/>
              <a:gd name="T2" fmla="*/ 122 w 230"/>
              <a:gd name="T3" fmla="*/ 100 h 131"/>
              <a:gd name="T4" fmla="*/ 153 w 230"/>
              <a:gd name="T5" fmla="*/ 31 h 131"/>
              <a:gd name="T6" fmla="*/ 23 w 230"/>
              <a:gd name="T7" fmla="*/ 31 h 131"/>
              <a:gd name="T8" fmla="*/ 23 w 230"/>
              <a:gd name="T9" fmla="*/ 100 h 131"/>
              <a:gd name="T10" fmla="*/ 199 w 230"/>
              <a:gd name="T11" fmla="*/ 115 h 131"/>
              <a:gd name="T12" fmla="*/ 15 w 230"/>
              <a:gd name="T13" fmla="*/ 115 h 131"/>
              <a:gd name="T14" fmla="*/ 15 w 230"/>
              <a:gd name="T15" fmla="*/ 16 h 131"/>
              <a:gd name="T16" fmla="*/ 199 w 230"/>
              <a:gd name="T17" fmla="*/ 16 h 131"/>
              <a:gd name="T18" fmla="*/ 199 w 230"/>
              <a:gd name="T19" fmla="*/ 115 h 131"/>
              <a:gd name="T20" fmla="*/ 215 w 230"/>
              <a:gd name="T21" fmla="*/ 31 h 131"/>
              <a:gd name="T22" fmla="*/ 215 w 230"/>
              <a:gd name="T23" fmla="*/ 0 h 131"/>
              <a:gd name="T24" fmla="*/ 0 w 230"/>
              <a:gd name="T25" fmla="*/ 0 h 131"/>
              <a:gd name="T26" fmla="*/ 0 w 230"/>
              <a:gd name="T27" fmla="*/ 131 h 131"/>
              <a:gd name="T28" fmla="*/ 215 w 230"/>
              <a:gd name="T29" fmla="*/ 131 h 131"/>
              <a:gd name="T30" fmla="*/ 215 w 230"/>
              <a:gd name="T31" fmla="*/ 100 h 131"/>
              <a:gd name="T32" fmla="*/ 230 w 230"/>
              <a:gd name="T33" fmla="*/ 100 h 131"/>
              <a:gd name="T34" fmla="*/ 230 w 230"/>
              <a:gd name="T35" fmla="*/ 31 h 131"/>
              <a:gd name="T36" fmla="*/ 215 w 230"/>
              <a:gd name="T37" fmla="*/ 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131">
                <a:moveTo>
                  <a:pt x="23" y="100"/>
                </a:moveTo>
                <a:lnTo>
                  <a:pt x="122" y="100"/>
                </a:lnTo>
                <a:lnTo>
                  <a:pt x="153" y="31"/>
                </a:lnTo>
                <a:lnTo>
                  <a:pt x="23" y="31"/>
                </a:lnTo>
                <a:lnTo>
                  <a:pt x="23" y="100"/>
                </a:lnTo>
                <a:close/>
                <a:moveTo>
                  <a:pt x="199" y="115"/>
                </a:moveTo>
                <a:lnTo>
                  <a:pt x="15" y="115"/>
                </a:lnTo>
                <a:lnTo>
                  <a:pt x="15" y="16"/>
                </a:lnTo>
                <a:lnTo>
                  <a:pt x="199" y="16"/>
                </a:lnTo>
                <a:lnTo>
                  <a:pt x="199" y="115"/>
                </a:lnTo>
                <a:close/>
                <a:moveTo>
                  <a:pt x="215" y="31"/>
                </a:moveTo>
                <a:lnTo>
                  <a:pt x="215" y="0"/>
                </a:lnTo>
                <a:lnTo>
                  <a:pt x="0" y="0"/>
                </a:lnTo>
                <a:lnTo>
                  <a:pt x="0" y="131"/>
                </a:lnTo>
                <a:lnTo>
                  <a:pt x="215" y="131"/>
                </a:lnTo>
                <a:lnTo>
                  <a:pt x="215" y="100"/>
                </a:lnTo>
                <a:lnTo>
                  <a:pt x="230" y="100"/>
                </a:lnTo>
                <a:lnTo>
                  <a:pt x="230" y="31"/>
                </a:lnTo>
                <a:lnTo>
                  <a:pt x="215"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0" name="Freeform 13"/>
          <p:cNvSpPr>
            <a:spLocks noEditPoints="1"/>
          </p:cNvSpPr>
          <p:nvPr/>
        </p:nvSpPr>
        <p:spPr bwMode="auto">
          <a:xfrm>
            <a:off x="8047037" y="6342033"/>
            <a:ext cx="415759" cy="236802"/>
          </a:xfrm>
          <a:custGeom>
            <a:avLst/>
            <a:gdLst>
              <a:gd name="T0" fmla="*/ 31 w 230"/>
              <a:gd name="T1" fmla="*/ 100 h 131"/>
              <a:gd name="T2" fmla="*/ 54 w 230"/>
              <a:gd name="T3" fmla="*/ 100 h 131"/>
              <a:gd name="T4" fmla="*/ 54 w 230"/>
              <a:gd name="T5" fmla="*/ 31 h 131"/>
              <a:gd name="T6" fmla="*/ 31 w 230"/>
              <a:gd name="T7" fmla="*/ 31 h 131"/>
              <a:gd name="T8" fmla="*/ 31 w 230"/>
              <a:gd name="T9" fmla="*/ 100 h 131"/>
              <a:gd name="T10" fmla="*/ 199 w 230"/>
              <a:gd name="T11" fmla="*/ 115 h 131"/>
              <a:gd name="T12" fmla="*/ 15 w 230"/>
              <a:gd name="T13" fmla="*/ 115 h 131"/>
              <a:gd name="T14" fmla="*/ 15 w 230"/>
              <a:gd name="T15" fmla="*/ 16 h 131"/>
              <a:gd name="T16" fmla="*/ 199 w 230"/>
              <a:gd name="T17" fmla="*/ 16 h 131"/>
              <a:gd name="T18" fmla="*/ 199 w 230"/>
              <a:gd name="T19" fmla="*/ 115 h 131"/>
              <a:gd name="T20" fmla="*/ 215 w 230"/>
              <a:gd name="T21" fmla="*/ 31 h 131"/>
              <a:gd name="T22" fmla="*/ 215 w 230"/>
              <a:gd name="T23" fmla="*/ 0 h 131"/>
              <a:gd name="T24" fmla="*/ 0 w 230"/>
              <a:gd name="T25" fmla="*/ 0 h 131"/>
              <a:gd name="T26" fmla="*/ 0 w 230"/>
              <a:gd name="T27" fmla="*/ 131 h 131"/>
              <a:gd name="T28" fmla="*/ 215 w 230"/>
              <a:gd name="T29" fmla="*/ 131 h 131"/>
              <a:gd name="T30" fmla="*/ 215 w 230"/>
              <a:gd name="T31" fmla="*/ 100 h 131"/>
              <a:gd name="T32" fmla="*/ 230 w 230"/>
              <a:gd name="T33" fmla="*/ 100 h 131"/>
              <a:gd name="T34" fmla="*/ 230 w 230"/>
              <a:gd name="T35" fmla="*/ 31 h 131"/>
              <a:gd name="T36" fmla="*/ 215 w 230"/>
              <a:gd name="T37" fmla="*/ 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131">
                <a:moveTo>
                  <a:pt x="31" y="100"/>
                </a:moveTo>
                <a:lnTo>
                  <a:pt x="54" y="100"/>
                </a:lnTo>
                <a:lnTo>
                  <a:pt x="54" y="31"/>
                </a:lnTo>
                <a:lnTo>
                  <a:pt x="31" y="31"/>
                </a:lnTo>
                <a:lnTo>
                  <a:pt x="31" y="100"/>
                </a:lnTo>
                <a:close/>
                <a:moveTo>
                  <a:pt x="199" y="115"/>
                </a:moveTo>
                <a:lnTo>
                  <a:pt x="15" y="115"/>
                </a:lnTo>
                <a:lnTo>
                  <a:pt x="15" y="16"/>
                </a:lnTo>
                <a:lnTo>
                  <a:pt x="199" y="16"/>
                </a:lnTo>
                <a:lnTo>
                  <a:pt x="199" y="115"/>
                </a:lnTo>
                <a:close/>
                <a:moveTo>
                  <a:pt x="215" y="31"/>
                </a:moveTo>
                <a:lnTo>
                  <a:pt x="215" y="0"/>
                </a:lnTo>
                <a:lnTo>
                  <a:pt x="0" y="0"/>
                </a:lnTo>
                <a:lnTo>
                  <a:pt x="0" y="131"/>
                </a:lnTo>
                <a:lnTo>
                  <a:pt x="215" y="131"/>
                </a:lnTo>
                <a:lnTo>
                  <a:pt x="215" y="100"/>
                </a:lnTo>
                <a:lnTo>
                  <a:pt x="230" y="100"/>
                </a:lnTo>
                <a:lnTo>
                  <a:pt x="230" y="31"/>
                </a:lnTo>
                <a:lnTo>
                  <a:pt x="215"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1" name="Freeform 14"/>
          <p:cNvSpPr>
            <a:spLocks noEditPoints="1"/>
          </p:cNvSpPr>
          <p:nvPr/>
        </p:nvSpPr>
        <p:spPr bwMode="auto">
          <a:xfrm>
            <a:off x="13133753" y="3306995"/>
            <a:ext cx="249455" cy="388644"/>
          </a:xfrm>
          <a:custGeom>
            <a:avLst/>
            <a:gdLst>
              <a:gd name="T0" fmla="*/ 9 w 18"/>
              <a:gd name="T1" fmla="*/ 14 h 28"/>
              <a:gd name="T2" fmla="*/ 4 w 18"/>
              <a:gd name="T3" fmla="*/ 9 h 28"/>
              <a:gd name="T4" fmla="*/ 9 w 18"/>
              <a:gd name="T5" fmla="*/ 3 h 28"/>
              <a:gd name="T6" fmla="*/ 15 w 18"/>
              <a:gd name="T7" fmla="*/ 9 h 28"/>
              <a:gd name="T8" fmla="*/ 9 w 18"/>
              <a:gd name="T9" fmla="*/ 14 h 28"/>
              <a:gd name="T10" fmla="*/ 9 w 18"/>
              <a:gd name="T11" fmla="*/ 0 h 28"/>
              <a:gd name="T12" fmla="*/ 0 w 18"/>
              <a:gd name="T13" fmla="*/ 9 h 28"/>
              <a:gd name="T14" fmla="*/ 9 w 18"/>
              <a:gd name="T15" fmla="*/ 28 h 28"/>
              <a:gd name="T16" fmla="*/ 18 w 18"/>
              <a:gd name="T17" fmla="*/ 9 h 28"/>
              <a:gd name="T18" fmla="*/ 9 w 18"/>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8">
                <a:moveTo>
                  <a:pt x="9" y="14"/>
                </a:moveTo>
                <a:cubicBezTo>
                  <a:pt x="6" y="14"/>
                  <a:pt x="4" y="12"/>
                  <a:pt x="4" y="9"/>
                </a:cubicBezTo>
                <a:cubicBezTo>
                  <a:pt x="4" y="6"/>
                  <a:pt x="6" y="3"/>
                  <a:pt x="9" y="3"/>
                </a:cubicBezTo>
                <a:cubicBezTo>
                  <a:pt x="12" y="3"/>
                  <a:pt x="15" y="6"/>
                  <a:pt x="15" y="9"/>
                </a:cubicBezTo>
                <a:cubicBezTo>
                  <a:pt x="15" y="12"/>
                  <a:pt x="12" y="14"/>
                  <a:pt x="9" y="14"/>
                </a:cubicBezTo>
                <a:close/>
                <a:moveTo>
                  <a:pt x="9" y="0"/>
                </a:moveTo>
                <a:cubicBezTo>
                  <a:pt x="4" y="0"/>
                  <a:pt x="0" y="4"/>
                  <a:pt x="0" y="9"/>
                </a:cubicBezTo>
                <a:cubicBezTo>
                  <a:pt x="0" y="14"/>
                  <a:pt x="9" y="28"/>
                  <a:pt x="9" y="28"/>
                </a:cubicBezTo>
                <a:cubicBezTo>
                  <a:pt x="9" y="28"/>
                  <a:pt x="18" y="14"/>
                  <a:pt x="18" y="9"/>
                </a:cubicBezTo>
                <a:cubicBezTo>
                  <a:pt x="18" y="4"/>
                  <a:pt x="14" y="0"/>
                  <a:pt x="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2" name="Freeform 15"/>
          <p:cNvSpPr>
            <a:spLocks/>
          </p:cNvSpPr>
          <p:nvPr/>
        </p:nvSpPr>
        <p:spPr bwMode="auto">
          <a:xfrm>
            <a:off x="8115728" y="5246600"/>
            <a:ext cx="388645" cy="403106"/>
          </a:xfrm>
          <a:custGeom>
            <a:avLst/>
            <a:gdLst>
              <a:gd name="T0" fmla="*/ 20 w 28"/>
              <a:gd name="T1" fmla="*/ 16 h 29"/>
              <a:gd name="T2" fmla="*/ 17 w 28"/>
              <a:gd name="T3" fmla="*/ 19 h 29"/>
              <a:gd name="T4" fmla="*/ 12 w 28"/>
              <a:gd name="T5" fmla="*/ 16 h 29"/>
              <a:gd name="T6" fmla="*/ 9 w 28"/>
              <a:gd name="T7" fmla="*/ 10 h 29"/>
              <a:gd name="T8" fmla="*/ 12 w 28"/>
              <a:gd name="T9" fmla="*/ 7 h 29"/>
              <a:gd name="T10" fmla="*/ 4 w 28"/>
              <a:gd name="T11" fmla="*/ 0 h 29"/>
              <a:gd name="T12" fmla="*/ 1 w 28"/>
              <a:gd name="T13" fmla="*/ 3 h 29"/>
              <a:gd name="T14" fmla="*/ 1 w 28"/>
              <a:gd name="T15" fmla="*/ 3 h 29"/>
              <a:gd name="T16" fmla="*/ 8 w 28"/>
              <a:gd name="T17" fmla="*/ 19 h 29"/>
              <a:gd name="T18" fmla="*/ 25 w 28"/>
              <a:gd name="T19" fmla="*/ 26 h 29"/>
              <a:gd name="T20" fmla="*/ 28 w 28"/>
              <a:gd name="T21" fmla="*/ 23 h 29"/>
              <a:gd name="T22" fmla="*/ 20 w 28"/>
              <a:gd name="T23"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9">
                <a:moveTo>
                  <a:pt x="20" y="16"/>
                </a:moveTo>
                <a:cubicBezTo>
                  <a:pt x="17" y="19"/>
                  <a:pt x="17" y="19"/>
                  <a:pt x="17" y="19"/>
                </a:cubicBezTo>
                <a:cubicBezTo>
                  <a:pt x="17" y="19"/>
                  <a:pt x="15" y="20"/>
                  <a:pt x="12" y="16"/>
                </a:cubicBezTo>
                <a:cubicBezTo>
                  <a:pt x="9" y="13"/>
                  <a:pt x="9" y="10"/>
                  <a:pt x="9" y="10"/>
                </a:cubicBezTo>
                <a:cubicBezTo>
                  <a:pt x="12" y="7"/>
                  <a:pt x="12" y="7"/>
                  <a:pt x="12" y="7"/>
                </a:cubicBezTo>
                <a:cubicBezTo>
                  <a:pt x="4" y="0"/>
                  <a:pt x="4" y="0"/>
                  <a:pt x="4" y="0"/>
                </a:cubicBezTo>
                <a:cubicBezTo>
                  <a:pt x="1" y="3"/>
                  <a:pt x="1" y="3"/>
                  <a:pt x="1" y="3"/>
                </a:cubicBezTo>
                <a:cubicBezTo>
                  <a:pt x="1" y="3"/>
                  <a:pt x="1" y="3"/>
                  <a:pt x="1" y="3"/>
                </a:cubicBezTo>
                <a:cubicBezTo>
                  <a:pt x="0" y="6"/>
                  <a:pt x="2" y="13"/>
                  <a:pt x="8" y="19"/>
                </a:cubicBezTo>
                <a:cubicBezTo>
                  <a:pt x="15" y="26"/>
                  <a:pt x="22" y="29"/>
                  <a:pt x="25" y="26"/>
                </a:cubicBezTo>
                <a:cubicBezTo>
                  <a:pt x="28" y="23"/>
                  <a:pt x="28" y="23"/>
                  <a:pt x="28" y="23"/>
                </a:cubicBezTo>
                <a:lnTo>
                  <a:pt x="20"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3" name="Freeform 16"/>
          <p:cNvSpPr>
            <a:spLocks noEditPoints="1"/>
          </p:cNvSpPr>
          <p:nvPr/>
        </p:nvSpPr>
        <p:spPr bwMode="auto">
          <a:xfrm>
            <a:off x="12191970" y="3278072"/>
            <a:ext cx="359722" cy="361529"/>
          </a:xfrm>
          <a:custGeom>
            <a:avLst/>
            <a:gdLst>
              <a:gd name="T0" fmla="*/ 10 w 26"/>
              <a:gd name="T1" fmla="*/ 0 h 26"/>
              <a:gd name="T2" fmla="*/ 0 w 26"/>
              <a:gd name="T3" fmla="*/ 11 h 26"/>
              <a:gd name="T4" fmla="*/ 10 w 26"/>
              <a:gd name="T5" fmla="*/ 21 h 26"/>
              <a:gd name="T6" fmla="*/ 16 w 26"/>
              <a:gd name="T7" fmla="*/ 19 h 26"/>
              <a:gd name="T8" fmla="*/ 17 w 26"/>
              <a:gd name="T9" fmla="*/ 19 h 26"/>
              <a:gd name="T10" fmla="*/ 23 w 26"/>
              <a:gd name="T11" fmla="*/ 26 h 26"/>
              <a:gd name="T12" fmla="*/ 24 w 26"/>
              <a:gd name="T13" fmla="*/ 26 h 26"/>
              <a:gd name="T14" fmla="*/ 26 w 26"/>
              <a:gd name="T15" fmla="*/ 26 h 26"/>
              <a:gd name="T16" fmla="*/ 26 w 26"/>
              <a:gd name="T17" fmla="*/ 23 h 26"/>
              <a:gd name="T18" fmla="*/ 19 w 26"/>
              <a:gd name="T19" fmla="*/ 16 h 26"/>
              <a:gd name="T20" fmla="*/ 19 w 26"/>
              <a:gd name="T21" fmla="*/ 16 h 26"/>
              <a:gd name="T22" fmla="*/ 20 w 26"/>
              <a:gd name="T23" fmla="*/ 11 h 26"/>
              <a:gd name="T24" fmla="*/ 10 w 26"/>
              <a:gd name="T25" fmla="*/ 0 h 26"/>
              <a:gd name="T26" fmla="*/ 10 w 26"/>
              <a:gd name="T27" fmla="*/ 3 h 26"/>
              <a:gd name="T28" fmla="*/ 17 w 26"/>
              <a:gd name="T29" fmla="*/ 11 h 26"/>
              <a:gd name="T30" fmla="*/ 16 w 26"/>
              <a:gd name="T31" fmla="*/ 14 h 26"/>
              <a:gd name="T32" fmla="*/ 15 w 26"/>
              <a:gd name="T33" fmla="*/ 15 h 26"/>
              <a:gd name="T34" fmla="*/ 14 w 26"/>
              <a:gd name="T35" fmla="*/ 16 h 26"/>
              <a:gd name="T36" fmla="*/ 10 w 26"/>
              <a:gd name="T37" fmla="*/ 18 h 26"/>
              <a:gd name="T38" fmla="*/ 3 w 26"/>
              <a:gd name="T39" fmla="*/ 11 h 26"/>
              <a:gd name="T40" fmla="*/ 10 w 26"/>
              <a:gd name="T4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6">
                <a:moveTo>
                  <a:pt x="10" y="0"/>
                </a:moveTo>
                <a:cubicBezTo>
                  <a:pt x="4" y="0"/>
                  <a:pt x="0" y="5"/>
                  <a:pt x="0" y="11"/>
                </a:cubicBezTo>
                <a:cubicBezTo>
                  <a:pt x="0" y="16"/>
                  <a:pt x="4" y="21"/>
                  <a:pt x="10" y="21"/>
                </a:cubicBezTo>
                <a:cubicBezTo>
                  <a:pt x="12" y="21"/>
                  <a:pt x="15" y="20"/>
                  <a:pt x="16" y="19"/>
                </a:cubicBezTo>
                <a:cubicBezTo>
                  <a:pt x="17" y="19"/>
                  <a:pt x="17" y="19"/>
                  <a:pt x="17" y="19"/>
                </a:cubicBezTo>
                <a:cubicBezTo>
                  <a:pt x="23" y="26"/>
                  <a:pt x="23" y="26"/>
                  <a:pt x="23" y="26"/>
                </a:cubicBezTo>
                <a:cubicBezTo>
                  <a:pt x="24" y="26"/>
                  <a:pt x="24" y="26"/>
                  <a:pt x="24" y="26"/>
                </a:cubicBezTo>
                <a:cubicBezTo>
                  <a:pt x="25" y="26"/>
                  <a:pt x="25" y="26"/>
                  <a:pt x="26" y="26"/>
                </a:cubicBezTo>
                <a:cubicBezTo>
                  <a:pt x="26" y="25"/>
                  <a:pt x="26" y="24"/>
                  <a:pt x="26" y="23"/>
                </a:cubicBezTo>
                <a:cubicBezTo>
                  <a:pt x="19" y="16"/>
                  <a:pt x="19" y="16"/>
                  <a:pt x="19" y="16"/>
                </a:cubicBezTo>
                <a:cubicBezTo>
                  <a:pt x="19" y="16"/>
                  <a:pt x="19" y="16"/>
                  <a:pt x="19" y="16"/>
                </a:cubicBezTo>
                <a:cubicBezTo>
                  <a:pt x="20" y="14"/>
                  <a:pt x="20" y="13"/>
                  <a:pt x="20" y="11"/>
                </a:cubicBezTo>
                <a:cubicBezTo>
                  <a:pt x="20" y="5"/>
                  <a:pt x="16" y="0"/>
                  <a:pt x="10" y="0"/>
                </a:cubicBezTo>
                <a:close/>
                <a:moveTo>
                  <a:pt x="10" y="3"/>
                </a:moveTo>
                <a:cubicBezTo>
                  <a:pt x="14" y="3"/>
                  <a:pt x="17" y="7"/>
                  <a:pt x="17" y="11"/>
                </a:cubicBezTo>
                <a:cubicBezTo>
                  <a:pt x="17" y="12"/>
                  <a:pt x="17" y="13"/>
                  <a:pt x="16" y="14"/>
                </a:cubicBezTo>
                <a:cubicBezTo>
                  <a:pt x="15" y="15"/>
                  <a:pt x="15" y="15"/>
                  <a:pt x="15" y="15"/>
                </a:cubicBezTo>
                <a:cubicBezTo>
                  <a:pt x="14" y="16"/>
                  <a:pt x="14" y="16"/>
                  <a:pt x="14" y="16"/>
                </a:cubicBezTo>
                <a:cubicBezTo>
                  <a:pt x="13" y="17"/>
                  <a:pt x="12" y="18"/>
                  <a:pt x="10" y="18"/>
                </a:cubicBezTo>
                <a:cubicBezTo>
                  <a:pt x="6" y="18"/>
                  <a:pt x="3" y="15"/>
                  <a:pt x="3" y="11"/>
                </a:cubicBezTo>
                <a:cubicBezTo>
                  <a:pt x="3" y="7"/>
                  <a:pt x="6" y="3"/>
                  <a:pt x="1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4" name="Freeform 17"/>
          <p:cNvSpPr>
            <a:spLocks/>
          </p:cNvSpPr>
          <p:nvPr/>
        </p:nvSpPr>
        <p:spPr bwMode="auto">
          <a:xfrm>
            <a:off x="10098716" y="3250958"/>
            <a:ext cx="401297" cy="388644"/>
          </a:xfrm>
          <a:custGeom>
            <a:avLst/>
            <a:gdLst>
              <a:gd name="T0" fmla="*/ 14 w 29"/>
              <a:gd name="T1" fmla="*/ 9 h 28"/>
              <a:gd name="T2" fmla="*/ 0 w 29"/>
              <a:gd name="T3" fmla="*/ 12 h 28"/>
              <a:gd name="T4" fmla="*/ 9 w 29"/>
              <a:gd name="T5" fmla="*/ 22 h 28"/>
              <a:gd name="T6" fmla="*/ 14 w 29"/>
              <a:gd name="T7" fmla="*/ 28 h 28"/>
              <a:gd name="T8" fmla="*/ 20 w 29"/>
              <a:gd name="T9" fmla="*/ 22 h 28"/>
              <a:gd name="T10" fmla="*/ 29 w 29"/>
              <a:gd name="T11" fmla="*/ 12 h 28"/>
              <a:gd name="T12" fmla="*/ 14 w 29"/>
              <a:gd name="T13" fmla="*/ 9 h 28"/>
            </a:gdLst>
            <a:ahLst/>
            <a:cxnLst>
              <a:cxn ang="0">
                <a:pos x="T0" y="T1"/>
              </a:cxn>
              <a:cxn ang="0">
                <a:pos x="T2" y="T3"/>
              </a:cxn>
              <a:cxn ang="0">
                <a:pos x="T4" y="T5"/>
              </a:cxn>
              <a:cxn ang="0">
                <a:pos x="T6" y="T7"/>
              </a:cxn>
              <a:cxn ang="0">
                <a:pos x="T8" y="T9"/>
              </a:cxn>
              <a:cxn ang="0">
                <a:pos x="T10" y="T11"/>
              </a:cxn>
              <a:cxn ang="0">
                <a:pos x="T12" y="T13"/>
              </a:cxn>
            </a:cxnLst>
            <a:rect l="0" t="0" r="r" b="b"/>
            <a:pathLst>
              <a:path w="29" h="28">
                <a:moveTo>
                  <a:pt x="14" y="9"/>
                </a:moveTo>
                <a:cubicBezTo>
                  <a:pt x="11" y="0"/>
                  <a:pt x="0" y="2"/>
                  <a:pt x="0" y="12"/>
                </a:cubicBezTo>
                <a:cubicBezTo>
                  <a:pt x="0" y="18"/>
                  <a:pt x="5" y="20"/>
                  <a:pt x="9" y="22"/>
                </a:cubicBezTo>
                <a:cubicBezTo>
                  <a:pt x="12" y="24"/>
                  <a:pt x="14" y="27"/>
                  <a:pt x="14" y="28"/>
                </a:cubicBezTo>
                <a:cubicBezTo>
                  <a:pt x="15" y="27"/>
                  <a:pt x="17" y="24"/>
                  <a:pt x="20" y="22"/>
                </a:cubicBezTo>
                <a:cubicBezTo>
                  <a:pt x="24" y="19"/>
                  <a:pt x="29" y="18"/>
                  <a:pt x="29" y="12"/>
                </a:cubicBezTo>
                <a:cubicBezTo>
                  <a:pt x="29" y="2"/>
                  <a:pt x="18" y="0"/>
                  <a:pt x="14"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5" name="Freeform 18"/>
          <p:cNvSpPr>
            <a:spLocks/>
          </p:cNvSpPr>
          <p:nvPr/>
        </p:nvSpPr>
        <p:spPr bwMode="auto">
          <a:xfrm>
            <a:off x="14048422" y="3278072"/>
            <a:ext cx="403106" cy="375990"/>
          </a:xfrm>
          <a:custGeom>
            <a:avLst/>
            <a:gdLst>
              <a:gd name="T0" fmla="*/ 115 w 223"/>
              <a:gd name="T1" fmla="*/ 0 h 208"/>
              <a:gd name="T2" fmla="*/ 146 w 223"/>
              <a:gd name="T3" fmla="*/ 62 h 208"/>
              <a:gd name="T4" fmla="*/ 223 w 223"/>
              <a:gd name="T5" fmla="*/ 77 h 208"/>
              <a:gd name="T6" fmla="*/ 169 w 223"/>
              <a:gd name="T7" fmla="*/ 131 h 208"/>
              <a:gd name="T8" fmla="*/ 177 w 223"/>
              <a:gd name="T9" fmla="*/ 208 h 208"/>
              <a:gd name="T10" fmla="*/ 115 w 223"/>
              <a:gd name="T11" fmla="*/ 169 h 208"/>
              <a:gd name="T12" fmla="*/ 46 w 223"/>
              <a:gd name="T13" fmla="*/ 208 h 208"/>
              <a:gd name="T14" fmla="*/ 54 w 223"/>
              <a:gd name="T15" fmla="*/ 131 h 208"/>
              <a:gd name="T16" fmla="*/ 0 w 223"/>
              <a:gd name="T17" fmla="*/ 77 h 208"/>
              <a:gd name="T18" fmla="*/ 77 w 223"/>
              <a:gd name="T19" fmla="*/ 62 h 208"/>
              <a:gd name="T20" fmla="*/ 115 w 223"/>
              <a:gd name="T21"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08">
                <a:moveTo>
                  <a:pt x="115" y="0"/>
                </a:moveTo>
                <a:lnTo>
                  <a:pt x="146" y="62"/>
                </a:lnTo>
                <a:lnTo>
                  <a:pt x="223" y="77"/>
                </a:lnTo>
                <a:lnTo>
                  <a:pt x="169" y="131"/>
                </a:lnTo>
                <a:lnTo>
                  <a:pt x="177" y="208"/>
                </a:lnTo>
                <a:lnTo>
                  <a:pt x="115" y="169"/>
                </a:lnTo>
                <a:lnTo>
                  <a:pt x="46" y="208"/>
                </a:lnTo>
                <a:lnTo>
                  <a:pt x="54" y="131"/>
                </a:lnTo>
                <a:lnTo>
                  <a:pt x="0" y="77"/>
                </a:lnTo>
                <a:lnTo>
                  <a:pt x="77" y="62"/>
                </a:lnTo>
                <a:lnTo>
                  <a:pt x="115"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6" name="Freeform 19"/>
          <p:cNvSpPr>
            <a:spLocks noEditPoints="1"/>
          </p:cNvSpPr>
          <p:nvPr/>
        </p:nvSpPr>
        <p:spPr bwMode="auto">
          <a:xfrm>
            <a:off x="8103075" y="4263240"/>
            <a:ext cx="401297" cy="388644"/>
          </a:xfrm>
          <a:custGeom>
            <a:avLst/>
            <a:gdLst>
              <a:gd name="T0" fmla="*/ 14 w 29"/>
              <a:gd name="T1" fmla="*/ 25 h 28"/>
              <a:gd name="T2" fmla="*/ 8 w 29"/>
              <a:gd name="T3" fmla="*/ 23 h 28"/>
              <a:gd name="T4" fmla="*/ 23 w 29"/>
              <a:gd name="T5" fmla="*/ 8 h 28"/>
              <a:gd name="T6" fmla="*/ 25 w 29"/>
              <a:gd name="T7" fmla="*/ 14 h 28"/>
              <a:gd name="T8" fmla="*/ 14 w 29"/>
              <a:gd name="T9" fmla="*/ 25 h 28"/>
              <a:gd name="T10" fmla="*/ 4 w 29"/>
              <a:gd name="T11" fmla="*/ 14 h 28"/>
              <a:gd name="T12" fmla="*/ 14 w 29"/>
              <a:gd name="T13" fmla="*/ 3 h 28"/>
              <a:gd name="T14" fmla="*/ 21 w 29"/>
              <a:gd name="T15" fmla="*/ 5 h 28"/>
              <a:gd name="T16" fmla="*/ 6 w 29"/>
              <a:gd name="T17" fmla="*/ 20 h 28"/>
              <a:gd name="T18" fmla="*/ 4 w 29"/>
              <a:gd name="T19" fmla="*/ 14 h 28"/>
              <a:gd name="T20" fmla="*/ 26 w 29"/>
              <a:gd name="T21" fmla="*/ 5 h 28"/>
              <a:gd name="T22" fmla="*/ 26 w 29"/>
              <a:gd name="T23" fmla="*/ 5 h 28"/>
              <a:gd name="T24" fmla="*/ 23 w 29"/>
              <a:gd name="T25" fmla="*/ 3 h 28"/>
              <a:gd name="T26" fmla="*/ 23 w 29"/>
              <a:gd name="T27" fmla="*/ 3 h 28"/>
              <a:gd name="T28" fmla="*/ 14 w 29"/>
              <a:gd name="T29" fmla="*/ 0 h 28"/>
              <a:gd name="T30" fmla="*/ 0 w 29"/>
              <a:gd name="T31" fmla="*/ 14 h 28"/>
              <a:gd name="T32" fmla="*/ 3 w 29"/>
              <a:gd name="T33" fmla="*/ 23 h 28"/>
              <a:gd name="T34" fmla="*/ 3 w 29"/>
              <a:gd name="T35" fmla="*/ 23 h 28"/>
              <a:gd name="T36" fmla="*/ 6 w 29"/>
              <a:gd name="T37" fmla="*/ 25 h 28"/>
              <a:gd name="T38" fmla="*/ 6 w 29"/>
              <a:gd name="T39" fmla="*/ 25 h 28"/>
              <a:gd name="T40" fmla="*/ 14 w 29"/>
              <a:gd name="T41" fmla="*/ 28 h 28"/>
              <a:gd name="T42" fmla="*/ 29 w 29"/>
              <a:gd name="T43" fmla="*/ 14 h 28"/>
              <a:gd name="T44" fmla="*/ 26 w 29"/>
              <a:gd name="T4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8">
                <a:moveTo>
                  <a:pt x="14" y="25"/>
                </a:moveTo>
                <a:cubicBezTo>
                  <a:pt x="12" y="25"/>
                  <a:pt x="10" y="24"/>
                  <a:pt x="8" y="23"/>
                </a:cubicBezTo>
                <a:cubicBezTo>
                  <a:pt x="23" y="8"/>
                  <a:pt x="23" y="8"/>
                  <a:pt x="23" y="8"/>
                </a:cubicBezTo>
                <a:cubicBezTo>
                  <a:pt x="24" y="9"/>
                  <a:pt x="25" y="12"/>
                  <a:pt x="25" y="14"/>
                </a:cubicBezTo>
                <a:cubicBezTo>
                  <a:pt x="25" y="20"/>
                  <a:pt x="20" y="25"/>
                  <a:pt x="14" y="25"/>
                </a:cubicBezTo>
                <a:close/>
                <a:moveTo>
                  <a:pt x="4" y="14"/>
                </a:moveTo>
                <a:cubicBezTo>
                  <a:pt x="4" y="8"/>
                  <a:pt x="8" y="3"/>
                  <a:pt x="14" y="3"/>
                </a:cubicBezTo>
                <a:cubicBezTo>
                  <a:pt x="17" y="3"/>
                  <a:pt x="19" y="4"/>
                  <a:pt x="21" y="5"/>
                </a:cubicBezTo>
                <a:cubicBezTo>
                  <a:pt x="6" y="20"/>
                  <a:pt x="6" y="20"/>
                  <a:pt x="6" y="20"/>
                </a:cubicBezTo>
                <a:cubicBezTo>
                  <a:pt x="4" y="18"/>
                  <a:pt x="4" y="16"/>
                  <a:pt x="4" y="14"/>
                </a:cubicBezTo>
                <a:close/>
                <a:moveTo>
                  <a:pt x="26" y="5"/>
                </a:moveTo>
                <a:cubicBezTo>
                  <a:pt x="26" y="5"/>
                  <a:pt x="26" y="5"/>
                  <a:pt x="26" y="5"/>
                </a:cubicBezTo>
                <a:cubicBezTo>
                  <a:pt x="23" y="3"/>
                  <a:pt x="23" y="3"/>
                  <a:pt x="23" y="3"/>
                </a:cubicBezTo>
                <a:cubicBezTo>
                  <a:pt x="23" y="3"/>
                  <a:pt x="23" y="3"/>
                  <a:pt x="23" y="3"/>
                </a:cubicBezTo>
                <a:cubicBezTo>
                  <a:pt x="21" y="1"/>
                  <a:pt x="18" y="0"/>
                  <a:pt x="14" y="0"/>
                </a:cubicBezTo>
                <a:cubicBezTo>
                  <a:pt x="7" y="0"/>
                  <a:pt x="0" y="6"/>
                  <a:pt x="0" y="14"/>
                </a:cubicBezTo>
                <a:cubicBezTo>
                  <a:pt x="0" y="17"/>
                  <a:pt x="1" y="20"/>
                  <a:pt x="3" y="23"/>
                </a:cubicBezTo>
                <a:cubicBezTo>
                  <a:pt x="3" y="23"/>
                  <a:pt x="3" y="23"/>
                  <a:pt x="3" y="23"/>
                </a:cubicBezTo>
                <a:cubicBezTo>
                  <a:pt x="6" y="25"/>
                  <a:pt x="6" y="25"/>
                  <a:pt x="6" y="25"/>
                </a:cubicBezTo>
                <a:cubicBezTo>
                  <a:pt x="6" y="25"/>
                  <a:pt x="6" y="25"/>
                  <a:pt x="6" y="25"/>
                </a:cubicBezTo>
                <a:cubicBezTo>
                  <a:pt x="8" y="27"/>
                  <a:pt x="11" y="28"/>
                  <a:pt x="14" y="28"/>
                </a:cubicBezTo>
                <a:cubicBezTo>
                  <a:pt x="22" y="28"/>
                  <a:pt x="29" y="22"/>
                  <a:pt x="29" y="14"/>
                </a:cubicBezTo>
                <a:cubicBezTo>
                  <a:pt x="29" y="11"/>
                  <a:pt x="28" y="8"/>
                  <a:pt x="26"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7" name="Freeform 20"/>
          <p:cNvSpPr>
            <a:spLocks/>
          </p:cNvSpPr>
          <p:nvPr/>
        </p:nvSpPr>
        <p:spPr bwMode="auto">
          <a:xfrm>
            <a:off x="17002116" y="3265419"/>
            <a:ext cx="401297" cy="388644"/>
          </a:xfrm>
          <a:custGeom>
            <a:avLst/>
            <a:gdLst>
              <a:gd name="T0" fmla="*/ 222 w 222"/>
              <a:gd name="T1" fmla="*/ 84 h 215"/>
              <a:gd name="T2" fmla="*/ 138 w 222"/>
              <a:gd name="T3" fmla="*/ 84 h 215"/>
              <a:gd name="T4" fmla="*/ 138 w 222"/>
              <a:gd name="T5" fmla="*/ 0 h 215"/>
              <a:gd name="T6" fmla="*/ 84 w 222"/>
              <a:gd name="T7" fmla="*/ 0 h 215"/>
              <a:gd name="T8" fmla="*/ 84 w 222"/>
              <a:gd name="T9" fmla="*/ 84 h 215"/>
              <a:gd name="T10" fmla="*/ 0 w 222"/>
              <a:gd name="T11" fmla="*/ 84 h 215"/>
              <a:gd name="T12" fmla="*/ 0 w 222"/>
              <a:gd name="T13" fmla="*/ 138 h 215"/>
              <a:gd name="T14" fmla="*/ 84 w 222"/>
              <a:gd name="T15" fmla="*/ 138 h 215"/>
              <a:gd name="T16" fmla="*/ 84 w 222"/>
              <a:gd name="T17" fmla="*/ 215 h 215"/>
              <a:gd name="T18" fmla="*/ 138 w 222"/>
              <a:gd name="T19" fmla="*/ 215 h 215"/>
              <a:gd name="T20" fmla="*/ 138 w 222"/>
              <a:gd name="T21" fmla="*/ 138 h 215"/>
              <a:gd name="T22" fmla="*/ 222 w 222"/>
              <a:gd name="T23" fmla="*/ 138 h 215"/>
              <a:gd name="T24" fmla="*/ 222 w 222"/>
              <a:gd name="T25" fmla="*/ 8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215">
                <a:moveTo>
                  <a:pt x="222" y="84"/>
                </a:moveTo>
                <a:lnTo>
                  <a:pt x="138" y="84"/>
                </a:lnTo>
                <a:lnTo>
                  <a:pt x="138" y="0"/>
                </a:lnTo>
                <a:lnTo>
                  <a:pt x="84" y="0"/>
                </a:lnTo>
                <a:lnTo>
                  <a:pt x="84" y="84"/>
                </a:lnTo>
                <a:lnTo>
                  <a:pt x="0" y="84"/>
                </a:lnTo>
                <a:lnTo>
                  <a:pt x="0" y="138"/>
                </a:lnTo>
                <a:lnTo>
                  <a:pt x="84" y="138"/>
                </a:lnTo>
                <a:lnTo>
                  <a:pt x="84" y="215"/>
                </a:lnTo>
                <a:lnTo>
                  <a:pt x="138" y="215"/>
                </a:lnTo>
                <a:lnTo>
                  <a:pt x="138" y="138"/>
                </a:lnTo>
                <a:lnTo>
                  <a:pt x="222" y="138"/>
                </a:lnTo>
                <a:lnTo>
                  <a:pt x="222" y="8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8" name="Freeform 21"/>
          <p:cNvSpPr>
            <a:spLocks/>
          </p:cNvSpPr>
          <p:nvPr/>
        </p:nvSpPr>
        <p:spPr bwMode="auto">
          <a:xfrm>
            <a:off x="10098716" y="4263240"/>
            <a:ext cx="388645" cy="388644"/>
          </a:xfrm>
          <a:custGeom>
            <a:avLst/>
            <a:gdLst>
              <a:gd name="T0" fmla="*/ 107 w 215"/>
              <a:gd name="T1" fmla="*/ 0 h 215"/>
              <a:gd name="T2" fmla="*/ 107 w 215"/>
              <a:gd name="T3" fmla="*/ 61 h 215"/>
              <a:gd name="T4" fmla="*/ 0 w 215"/>
              <a:gd name="T5" fmla="*/ 61 h 215"/>
              <a:gd name="T6" fmla="*/ 0 w 215"/>
              <a:gd name="T7" fmla="*/ 146 h 215"/>
              <a:gd name="T8" fmla="*/ 107 w 215"/>
              <a:gd name="T9" fmla="*/ 146 h 215"/>
              <a:gd name="T10" fmla="*/ 107 w 215"/>
              <a:gd name="T11" fmla="*/ 215 h 215"/>
              <a:gd name="T12" fmla="*/ 215 w 215"/>
              <a:gd name="T13" fmla="*/ 107 h 215"/>
              <a:gd name="T14" fmla="*/ 107 w 215"/>
              <a:gd name="T15" fmla="*/ 0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15">
                <a:moveTo>
                  <a:pt x="107" y="0"/>
                </a:moveTo>
                <a:lnTo>
                  <a:pt x="107" y="61"/>
                </a:lnTo>
                <a:lnTo>
                  <a:pt x="0" y="61"/>
                </a:lnTo>
                <a:lnTo>
                  <a:pt x="0" y="146"/>
                </a:lnTo>
                <a:lnTo>
                  <a:pt x="107" y="146"/>
                </a:lnTo>
                <a:lnTo>
                  <a:pt x="107" y="215"/>
                </a:lnTo>
                <a:lnTo>
                  <a:pt x="215" y="107"/>
                </a:lnTo>
                <a:lnTo>
                  <a:pt x="10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9" name="Freeform 22"/>
          <p:cNvSpPr>
            <a:spLocks/>
          </p:cNvSpPr>
          <p:nvPr/>
        </p:nvSpPr>
        <p:spPr bwMode="auto">
          <a:xfrm>
            <a:off x="9113548" y="4263240"/>
            <a:ext cx="388645" cy="388644"/>
          </a:xfrm>
          <a:custGeom>
            <a:avLst/>
            <a:gdLst>
              <a:gd name="T0" fmla="*/ 0 w 215"/>
              <a:gd name="T1" fmla="*/ 107 h 215"/>
              <a:gd name="T2" fmla="*/ 62 w 215"/>
              <a:gd name="T3" fmla="*/ 107 h 215"/>
              <a:gd name="T4" fmla="*/ 62 w 215"/>
              <a:gd name="T5" fmla="*/ 215 h 215"/>
              <a:gd name="T6" fmla="*/ 146 w 215"/>
              <a:gd name="T7" fmla="*/ 215 h 215"/>
              <a:gd name="T8" fmla="*/ 146 w 215"/>
              <a:gd name="T9" fmla="*/ 107 h 215"/>
              <a:gd name="T10" fmla="*/ 215 w 215"/>
              <a:gd name="T11" fmla="*/ 107 h 215"/>
              <a:gd name="T12" fmla="*/ 108 w 215"/>
              <a:gd name="T13" fmla="*/ 0 h 215"/>
              <a:gd name="T14" fmla="*/ 0 w 215"/>
              <a:gd name="T15" fmla="*/ 107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215">
                <a:moveTo>
                  <a:pt x="0" y="107"/>
                </a:moveTo>
                <a:lnTo>
                  <a:pt x="62" y="107"/>
                </a:lnTo>
                <a:lnTo>
                  <a:pt x="62" y="215"/>
                </a:lnTo>
                <a:lnTo>
                  <a:pt x="146" y="215"/>
                </a:lnTo>
                <a:lnTo>
                  <a:pt x="146" y="107"/>
                </a:lnTo>
                <a:lnTo>
                  <a:pt x="215" y="107"/>
                </a:lnTo>
                <a:lnTo>
                  <a:pt x="108" y="0"/>
                </a:lnTo>
                <a:lnTo>
                  <a:pt x="0" y="10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0" name="Freeform 23"/>
          <p:cNvSpPr>
            <a:spLocks noEditPoints="1"/>
          </p:cNvSpPr>
          <p:nvPr/>
        </p:nvSpPr>
        <p:spPr bwMode="auto">
          <a:xfrm>
            <a:off x="10125830" y="5288175"/>
            <a:ext cx="332607" cy="361529"/>
          </a:xfrm>
          <a:custGeom>
            <a:avLst/>
            <a:gdLst>
              <a:gd name="T0" fmla="*/ 19 w 24"/>
              <a:gd name="T1" fmla="*/ 4 h 26"/>
              <a:gd name="T2" fmla="*/ 19 w 24"/>
              <a:gd name="T3" fmla="*/ 7 h 26"/>
              <a:gd name="T4" fmla="*/ 22 w 24"/>
              <a:gd name="T5" fmla="*/ 13 h 26"/>
              <a:gd name="T6" fmla="*/ 19 w 24"/>
              <a:gd name="T7" fmla="*/ 19 h 26"/>
              <a:gd name="T8" fmla="*/ 19 w 24"/>
              <a:gd name="T9" fmla="*/ 22 h 26"/>
              <a:gd name="T10" fmla="*/ 24 w 24"/>
              <a:gd name="T11" fmla="*/ 13 h 26"/>
              <a:gd name="T12" fmla="*/ 19 w 24"/>
              <a:gd name="T13" fmla="*/ 4 h 26"/>
              <a:gd name="T14" fmla="*/ 15 w 24"/>
              <a:gd name="T15" fmla="*/ 26 h 26"/>
              <a:gd name="T16" fmla="*/ 15 w 24"/>
              <a:gd name="T17" fmla="*/ 0 h 26"/>
              <a:gd name="T18" fmla="*/ 6 w 24"/>
              <a:gd name="T19" fmla="*/ 9 h 26"/>
              <a:gd name="T20" fmla="*/ 0 w 24"/>
              <a:gd name="T21" fmla="*/ 9 h 26"/>
              <a:gd name="T22" fmla="*/ 0 w 24"/>
              <a:gd name="T23" fmla="*/ 17 h 26"/>
              <a:gd name="T24" fmla="*/ 6 w 24"/>
              <a:gd name="T25" fmla="*/ 17 h 26"/>
              <a:gd name="T26" fmla="*/ 15 w 24"/>
              <a:gd name="T27" fmla="*/ 26 h 26"/>
              <a:gd name="T28" fmla="*/ 16 w 24"/>
              <a:gd name="T29" fmla="*/ 24 h 26"/>
              <a:gd name="T30" fmla="*/ 16 w 24"/>
              <a:gd name="T31" fmla="*/ 24 h 26"/>
              <a:gd name="T32" fmla="*/ 16 w 24"/>
              <a:gd name="T3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6">
                <a:moveTo>
                  <a:pt x="19" y="4"/>
                </a:moveTo>
                <a:cubicBezTo>
                  <a:pt x="19" y="7"/>
                  <a:pt x="19" y="7"/>
                  <a:pt x="19" y="7"/>
                </a:cubicBezTo>
                <a:cubicBezTo>
                  <a:pt x="21" y="8"/>
                  <a:pt x="22" y="11"/>
                  <a:pt x="22" y="13"/>
                </a:cubicBezTo>
                <a:cubicBezTo>
                  <a:pt x="22" y="16"/>
                  <a:pt x="21" y="18"/>
                  <a:pt x="19" y="19"/>
                </a:cubicBezTo>
                <a:cubicBezTo>
                  <a:pt x="19" y="22"/>
                  <a:pt x="19" y="22"/>
                  <a:pt x="19" y="22"/>
                </a:cubicBezTo>
                <a:cubicBezTo>
                  <a:pt x="22" y="20"/>
                  <a:pt x="24" y="17"/>
                  <a:pt x="24" y="13"/>
                </a:cubicBezTo>
                <a:cubicBezTo>
                  <a:pt x="24" y="9"/>
                  <a:pt x="22" y="6"/>
                  <a:pt x="19" y="4"/>
                </a:cubicBezTo>
                <a:close/>
                <a:moveTo>
                  <a:pt x="15" y="26"/>
                </a:moveTo>
                <a:cubicBezTo>
                  <a:pt x="15" y="0"/>
                  <a:pt x="15" y="0"/>
                  <a:pt x="15" y="0"/>
                </a:cubicBezTo>
                <a:cubicBezTo>
                  <a:pt x="6" y="9"/>
                  <a:pt x="6" y="9"/>
                  <a:pt x="6" y="9"/>
                </a:cubicBezTo>
                <a:cubicBezTo>
                  <a:pt x="0" y="9"/>
                  <a:pt x="0" y="9"/>
                  <a:pt x="0" y="9"/>
                </a:cubicBezTo>
                <a:cubicBezTo>
                  <a:pt x="0" y="17"/>
                  <a:pt x="0" y="17"/>
                  <a:pt x="0" y="17"/>
                </a:cubicBezTo>
                <a:cubicBezTo>
                  <a:pt x="6" y="17"/>
                  <a:pt x="6" y="17"/>
                  <a:pt x="6" y="17"/>
                </a:cubicBezTo>
                <a:lnTo>
                  <a:pt x="15" y="26"/>
                </a:lnTo>
                <a:close/>
                <a:moveTo>
                  <a:pt x="16" y="24"/>
                </a:moveTo>
                <a:cubicBezTo>
                  <a:pt x="16" y="24"/>
                  <a:pt x="16" y="24"/>
                  <a:pt x="16" y="24"/>
                </a:cubicBezTo>
                <a:cubicBezTo>
                  <a:pt x="16" y="24"/>
                  <a:pt x="16" y="24"/>
                  <a:pt x="16" y="2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8" name="กลุ่ม 7"/>
          <p:cNvGrpSpPr/>
          <p:nvPr/>
        </p:nvGrpSpPr>
        <p:grpSpPr>
          <a:xfrm>
            <a:off x="11138112" y="2309174"/>
            <a:ext cx="291032" cy="345261"/>
            <a:chOff x="11138112" y="2309174"/>
            <a:chExt cx="291032" cy="345261"/>
          </a:xfrm>
        </p:grpSpPr>
        <p:sp>
          <p:nvSpPr>
            <p:cNvPr id="291" name="Freeform 24"/>
            <p:cNvSpPr>
              <a:spLocks/>
            </p:cNvSpPr>
            <p:nvPr/>
          </p:nvSpPr>
          <p:spPr bwMode="auto">
            <a:xfrm>
              <a:off x="11138112" y="2544168"/>
              <a:ext cx="291032" cy="110267"/>
            </a:xfrm>
            <a:custGeom>
              <a:avLst/>
              <a:gdLst>
                <a:gd name="T0" fmla="*/ 14 w 21"/>
                <a:gd name="T1" fmla="*/ 0 h 8"/>
                <a:gd name="T2" fmla="*/ 14 w 21"/>
                <a:gd name="T3" fmla="*/ 0 h 8"/>
                <a:gd name="T4" fmla="*/ 10 w 21"/>
                <a:gd name="T5" fmla="*/ 0 h 8"/>
                <a:gd name="T6" fmla="*/ 7 w 21"/>
                <a:gd name="T7" fmla="*/ 0 h 8"/>
                <a:gd name="T8" fmla="*/ 7 w 21"/>
                <a:gd name="T9" fmla="*/ 0 h 8"/>
                <a:gd name="T10" fmla="*/ 0 w 21"/>
                <a:gd name="T11" fmla="*/ 8 h 8"/>
                <a:gd name="T12" fmla="*/ 21 w 21"/>
                <a:gd name="T13" fmla="*/ 8 h 8"/>
                <a:gd name="T14" fmla="*/ 14 w 2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14" y="0"/>
                  </a:moveTo>
                  <a:cubicBezTo>
                    <a:pt x="14" y="0"/>
                    <a:pt x="14" y="0"/>
                    <a:pt x="14" y="0"/>
                  </a:cubicBezTo>
                  <a:cubicBezTo>
                    <a:pt x="13" y="0"/>
                    <a:pt x="11" y="0"/>
                    <a:pt x="10" y="0"/>
                  </a:cubicBezTo>
                  <a:cubicBezTo>
                    <a:pt x="9" y="0"/>
                    <a:pt x="8" y="0"/>
                    <a:pt x="7" y="0"/>
                  </a:cubicBezTo>
                  <a:cubicBezTo>
                    <a:pt x="7" y="0"/>
                    <a:pt x="7" y="0"/>
                    <a:pt x="7" y="0"/>
                  </a:cubicBezTo>
                  <a:cubicBezTo>
                    <a:pt x="3" y="0"/>
                    <a:pt x="0" y="3"/>
                    <a:pt x="0" y="8"/>
                  </a:cubicBezTo>
                  <a:cubicBezTo>
                    <a:pt x="21" y="8"/>
                    <a:pt x="21" y="8"/>
                    <a:pt x="21" y="8"/>
                  </a:cubicBezTo>
                  <a:cubicBezTo>
                    <a:pt x="21" y="3"/>
                    <a:pt x="18" y="0"/>
                    <a:pt x="14"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2" name="Oval 25"/>
            <p:cNvSpPr>
              <a:spLocks noChangeArrowheads="1"/>
            </p:cNvSpPr>
            <p:nvPr/>
          </p:nvSpPr>
          <p:spPr bwMode="auto">
            <a:xfrm>
              <a:off x="11179688" y="2309174"/>
              <a:ext cx="207880" cy="234994"/>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51" name="กลุ่ม 650"/>
          <p:cNvGrpSpPr/>
          <p:nvPr/>
        </p:nvGrpSpPr>
        <p:grpSpPr>
          <a:xfrm>
            <a:off x="15004668" y="11193756"/>
            <a:ext cx="513371" cy="347068"/>
            <a:chOff x="15004668" y="11193756"/>
            <a:chExt cx="513371" cy="347068"/>
          </a:xfrm>
        </p:grpSpPr>
        <p:sp>
          <p:nvSpPr>
            <p:cNvPr id="293" name="Freeform 26"/>
            <p:cNvSpPr>
              <a:spLocks/>
            </p:cNvSpPr>
            <p:nvPr/>
          </p:nvSpPr>
          <p:spPr bwMode="auto">
            <a:xfrm>
              <a:off x="15046243" y="11264253"/>
              <a:ext cx="153650" cy="193419"/>
            </a:xfrm>
            <a:custGeom>
              <a:avLst/>
              <a:gdLst>
                <a:gd name="T0" fmla="*/ 6 w 11"/>
                <a:gd name="T1" fmla="*/ 14 h 14"/>
                <a:gd name="T2" fmla="*/ 7 w 11"/>
                <a:gd name="T3" fmla="*/ 14 h 14"/>
                <a:gd name="T4" fmla="*/ 10 w 11"/>
                <a:gd name="T5" fmla="*/ 12 h 14"/>
                <a:gd name="T6" fmla="*/ 11 w 11"/>
                <a:gd name="T7" fmla="*/ 11 h 14"/>
                <a:gd name="T8" fmla="*/ 7 w 11"/>
                <a:gd name="T9" fmla="*/ 3 h 14"/>
                <a:gd name="T10" fmla="*/ 8 w 11"/>
                <a:gd name="T11" fmla="*/ 0 h 14"/>
                <a:gd name="T12" fmla="*/ 6 w 11"/>
                <a:gd name="T13" fmla="*/ 0 h 14"/>
                <a:gd name="T14" fmla="*/ 0 w 11"/>
                <a:gd name="T15" fmla="*/ 7 h 14"/>
                <a:gd name="T16" fmla="*/ 6 w 11"/>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6" y="14"/>
                  </a:moveTo>
                  <a:cubicBezTo>
                    <a:pt x="6" y="14"/>
                    <a:pt x="6" y="14"/>
                    <a:pt x="7" y="14"/>
                  </a:cubicBezTo>
                  <a:cubicBezTo>
                    <a:pt x="8" y="13"/>
                    <a:pt x="9" y="12"/>
                    <a:pt x="10" y="12"/>
                  </a:cubicBezTo>
                  <a:cubicBezTo>
                    <a:pt x="10" y="12"/>
                    <a:pt x="11" y="11"/>
                    <a:pt x="11" y="11"/>
                  </a:cubicBezTo>
                  <a:cubicBezTo>
                    <a:pt x="9" y="9"/>
                    <a:pt x="7" y="6"/>
                    <a:pt x="7" y="3"/>
                  </a:cubicBezTo>
                  <a:cubicBezTo>
                    <a:pt x="7" y="2"/>
                    <a:pt x="7" y="1"/>
                    <a:pt x="8" y="0"/>
                  </a:cubicBezTo>
                  <a:cubicBezTo>
                    <a:pt x="7" y="0"/>
                    <a:pt x="7" y="0"/>
                    <a:pt x="6" y="0"/>
                  </a:cubicBezTo>
                  <a:cubicBezTo>
                    <a:pt x="3" y="0"/>
                    <a:pt x="0" y="3"/>
                    <a:pt x="0" y="7"/>
                  </a:cubicBezTo>
                  <a:cubicBezTo>
                    <a:pt x="0" y="10"/>
                    <a:pt x="3" y="14"/>
                    <a:pt x="6"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4" name="Freeform 27"/>
            <p:cNvSpPr>
              <a:spLocks/>
            </p:cNvSpPr>
            <p:nvPr/>
          </p:nvSpPr>
          <p:spPr bwMode="auto">
            <a:xfrm>
              <a:off x="15004668" y="11457672"/>
              <a:ext cx="124728" cy="83152"/>
            </a:xfrm>
            <a:custGeom>
              <a:avLst/>
              <a:gdLst>
                <a:gd name="T0" fmla="*/ 7 w 9"/>
                <a:gd name="T1" fmla="*/ 0 h 6"/>
                <a:gd name="T2" fmla="*/ 7 w 9"/>
                <a:gd name="T3" fmla="*/ 0 h 6"/>
                <a:gd name="T4" fmla="*/ 0 w 9"/>
                <a:gd name="T5" fmla="*/ 6 h 6"/>
                <a:gd name="T6" fmla="*/ 7 w 9"/>
                <a:gd name="T7" fmla="*/ 6 h 6"/>
                <a:gd name="T8" fmla="*/ 9 w 9"/>
                <a:gd name="T9" fmla="*/ 0 h 6"/>
                <a:gd name="T10" fmla="*/ 7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7" y="0"/>
                  </a:moveTo>
                  <a:cubicBezTo>
                    <a:pt x="7" y="0"/>
                    <a:pt x="7" y="0"/>
                    <a:pt x="7" y="0"/>
                  </a:cubicBezTo>
                  <a:cubicBezTo>
                    <a:pt x="3" y="0"/>
                    <a:pt x="0" y="3"/>
                    <a:pt x="0" y="6"/>
                  </a:cubicBezTo>
                  <a:cubicBezTo>
                    <a:pt x="7" y="6"/>
                    <a:pt x="7" y="6"/>
                    <a:pt x="7" y="6"/>
                  </a:cubicBezTo>
                  <a:cubicBezTo>
                    <a:pt x="7" y="4"/>
                    <a:pt x="8" y="2"/>
                    <a:pt x="9" y="0"/>
                  </a:cubicBezTo>
                  <a:cubicBezTo>
                    <a:pt x="8" y="0"/>
                    <a:pt x="7" y="0"/>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5" name="Freeform 28"/>
            <p:cNvSpPr>
              <a:spLocks/>
            </p:cNvSpPr>
            <p:nvPr/>
          </p:nvSpPr>
          <p:spPr bwMode="auto">
            <a:xfrm>
              <a:off x="15324621" y="11264253"/>
              <a:ext cx="151842" cy="193419"/>
            </a:xfrm>
            <a:custGeom>
              <a:avLst/>
              <a:gdLst>
                <a:gd name="T0" fmla="*/ 0 w 11"/>
                <a:gd name="T1" fmla="*/ 11 h 14"/>
                <a:gd name="T2" fmla="*/ 1 w 11"/>
                <a:gd name="T3" fmla="*/ 12 h 14"/>
                <a:gd name="T4" fmla="*/ 5 w 11"/>
                <a:gd name="T5" fmla="*/ 14 h 14"/>
                <a:gd name="T6" fmla="*/ 5 w 11"/>
                <a:gd name="T7" fmla="*/ 14 h 14"/>
                <a:gd name="T8" fmla="*/ 11 w 11"/>
                <a:gd name="T9" fmla="*/ 7 h 14"/>
                <a:gd name="T10" fmla="*/ 5 w 11"/>
                <a:gd name="T11" fmla="*/ 0 h 14"/>
                <a:gd name="T12" fmla="*/ 3 w 11"/>
                <a:gd name="T13" fmla="*/ 0 h 14"/>
                <a:gd name="T14" fmla="*/ 4 w 11"/>
                <a:gd name="T15" fmla="*/ 3 h 14"/>
                <a:gd name="T16" fmla="*/ 0 w 11"/>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0" y="11"/>
                  </a:moveTo>
                  <a:cubicBezTo>
                    <a:pt x="0" y="12"/>
                    <a:pt x="1" y="12"/>
                    <a:pt x="1" y="12"/>
                  </a:cubicBezTo>
                  <a:cubicBezTo>
                    <a:pt x="2" y="12"/>
                    <a:pt x="3" y="13"/>
                    <a:pt x="5" y="14"/>
                  </a:cubicBezTo>
                  <a:cubicBezTo>
                    <a:pt x="5" y="14"/>
                    <a:pt x="5" y="14"/>
                    <a:pt x="5" y="14"/>
                  </a:cubicBezTo>
                  <a:cubicBezTo>
                    <a:pt x="8" y="14"/>
                    <a:pt x="11" y="10"/>
                    <a:pt x="11" y="7"/>
                  </a:cubicBezTo>
                  <a:cubicBezTo>
                    <a:pt x="11" y="3"/>
                    <a:pt x="8" y="0"/>
                    <a:pt x="5" y="0"/>
                  </a:cubicBezTo>
                  <a:cubicBezTo>
                    <a:pt x="4" y="0"/>
                    <a:pt x="4" y="0"/>
                    <a:pt x="3" y="0"/>
                  </a:cubicBezTo>
                  <a:cubicBezTo>
                    <a:pt x="4" y="1"/>
                    <a:pt x="4" y="2"/>
                    <a:pt x="4" y="3"/>
                  </a:cubicBezTo>
                  <a:cubicBezTo>
                    <a:pt x="4" y="7"/>
                    <a:pt x="2" y="9"/>
                    <a:pt x="0"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6" name="Freeform 29"/>
            <p:cNvSpPr>
              <a:spLocks/>
            </p:cNvSpPr>
            <p:nvPr/>
          </p:nvSpPr>
          <p:spPr bwMode="auto">
            <a:xfrm>
              <a:off x="15116742" y="11430557"/>
              <a:ext cx="291032" cy="110267"/>
            </a:xfrm>
            <a:custGeom>
              <a:avLst/>
              <a:gdLst>
                <a:gd name="T0" fmla="*/ 14 w 21"/>
                <a:gd name="T1" fmla="*/ 0 h 8"/>
                <a:gd name="T2" fmla="*/ 14 w 21"/>
                <a:gd name="T3" fmla="*/ 0 h 8"/>
                <a:gd name="T4" fmla="*/ 11 w 21"/>
                <a:gd name="T5" fmla="*/ 1 h 8"/>
                <a:gd name="T6" fmla="*/ 7 w 21"/>
                <a:gd name="T7" fmla="*/ 0 h 8"/>
                <a:gd name="T8" fmla="*/ 7 w 21"/>
                <a:gd name="T9" fmla="*/ 0 h 8"/>
                <a:gd name="T10" fmla="*/ 0 w 21"/>
                <a:gd name="T11" fmla="*/ 8 h 8"/>
                <a:gd name="T12" fmla="*/ 21 w 21"/>
                <a:gd name="T13" fmla="*/ 8 h 8"/>
                <a:gd name="T14" fmla="*/ 14 w 21"/>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14" y="0"/>
                  </a:moveTo>
                  <a:cubicBezTo>
                    <a:pt x="14" y="0"/>
                    <a:pt x="14" y="0"/>
                    <a:pt x="14" y="0"/>
                  </a:cubicBezTo>
                  <a:cubicBezTo>
                    <a:pt x="13" y="1"/>
                    <a:pt x="12" y="1"/>
                    <a:pt x="11" y="1"/>
                  </a:cubicBezTo>
                  <a:cubicBezTo>
                    <a:pt x="9" y="1"/>
                    <a:pt x="8" y="1"/>
                    <a:pt x="7" y="0"/>
                  </a:cubicBezTo>
                  <a:cubicBezTo>
                    <a:pt x="7" y="0"/>
                    <a:pt x="7" y="0"/>
                    <a:pt x="7" y="0"/>
                  </a:cubicBezTo>
                  <a:cubicBezTo>
                    <a:pt x="3" y="1"/>
                    <a:pt x="0" y="4"/>
                    <a:pt x="0" y="8"/>
                  </a:cubicBezTo>
                  <a:cubicBezTo>
                    <a:pt x="21" y="8"/>
                    <a:pt x="21" y="8"/>
                    <a:pt x="21" y="8"/>
                  </a:cubicBezTo>
                  <a:cubicBezTo>
                    <a:pt x="21" y="4"/>
                    <a:pt x="18" y="1"/>
                    <a:pt x="14"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7" name="Freeform 30"/>
            <p:cNvSpPr>
              <a:spLocks/>
            </p:cNvSpPr>
            <p:nvPr/>
          </p:nvSpPr>
          <p:spPr bwMode="auto">
            <a:xfrm>
              <a:off x="15393311" y="11457672"/>
              <a:ext cx="124728" cy="83152"/>
            </a:xfrm>
            <a:custGeom>
              <a:avLst/>
              <a:gdLst>
                <a:gd name="T0" fmla="*/ 2 w 9"/>
                <a:gd name="T1" fmla="*/ 0 h 6"/>
                <a:gd name="T2" fmla="*/ 2 w 9"/>
                <a:gd name="T3" fmla="*/ 0 h 6"/>
                <a:gd name="T4" fmla="*/ 0 w 9"/>
                <a:gd name="T5" fmla="*/ 0 h 6"/>
                <a:gd name="T6" fmla="*/ 2 w 9"/>
                <a:gd name="T7" fmla="*/ 6 h 6"/>
                <a:gd name="T8" fmla="*/ 9 w 9"/>
                <a:gd name="T9" fmla="*/ 6 h 6"/>
                <a:gd name="T10" fmla="*/ 2 w 9"/>
                <a:gd name="T11" fmla="*/ 0 h 6"/>
              </a:gdLst>
              <a:ahLst/>
              <a:cxnLst>
                <a:cxn ang="0">
                  <a:pos x="T0" y="T1"/>
                </a:cxn>
                <a:cxn ang="0">
                  <a:pos x="T2" y="T3"/>
                </a:cxn>
                <a:cxn ang="0">
                  <a:pos x="T4" y="T5"/>
                </a:cxn>
                <a:cxn ang="0">
                  <a:pos x="T6" y="T7"/>
                </a:cxn>
                <a:cxn ang="0">
                  <a:pos x="T8" y="T9"/>
                </a:cxn>
                <a:cxn ang="0">
                  <a:pos x="T10" y="T11"/>
                </a:cxn>
              </a:cxnLst>
              <a:rect l="0" t="0" r="r" b="b"/>
              <a:pathLst>
                <a:path w="9" h="6">
                  <a:moveTo>
                    <a:pt x="2" y="0"/>
                  </a:moveTo>
                  <a:cubicBezTo>
                    <a:pt x="2" y="0"/>
                    <a:pt x="2" y="0"/>
                    <a:pt x="2" y="0"/>
                  </a:cubicBezTo>
                  <a:cubicBezTo>
                    <a:pt x="2" y="0"/>
                    <a:pt x="1" y="0"/>
                    <a:pt x="0" y="0"/>
                  </a:cubicBezTo>
                  <a:cubicBezTo>
                    <a:pt x="1" y="2"/>
                    <a:pt x="2" y="4"/>
                    <a:pt x="2" y="6"/>
                  </a:cubicBezTo>
                  <a:cubicBezTo>
                    <a:pt x="9" y="6"/>
                    <a:pt x="9" y="6"/>
                    <a:pt x="9" y="6"/>
                  </a:cubicBezTo>
                  <a:cubicBezTo>
                    <a:pt x="9" y="3"/>
                    <a:pt x="6"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8" name="Oval 31"/>
            <p:cNvSpPr>
              <a:spLocks noChangeArrowheads="1"/>
            </p:cNvSpPr>
            <p:nvPr/>
          </p:nvSpPr>
          <p:spPr bwMode="auto">
            <a:xfrm>
              <a:off x="15158317" y="11193756"/>
              <a:ext cx="207880" cy="236802"/>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2" name="กลุ่ม 601"/>
          <p:cNvGrpSpPr/>
          <p:nvPr/>
        </p:nvGrpSpPr>
        <p:grpSpPr>
          <a:xfrm>
            <a:off x="17985476" y="2309174"/>
            <a:ext cx="457335" cy="332608"/>
            <a:chOff x="17985476" y="2309174"/>
            <a:chExt cx="457335" cy="332608"/>
          </a:xfrm>
        </p:grpSpPr>
        <p:sp>
          <p:nvSpPr>
            <p:cNvPr id="299" name="Freeform 32"/>
            <p:cNvSpPr>
              <a:spLocks/>
            </p:cNvSpPr>
            <p:nvPr/>
          </p:nvSpPr>
          <p:spPr bwMode="auto">
            <a:xfrm>
              <a:off x="17985476" y="2336289"/>
              <a:ext cx="457335" cy="305493"/>
            </a:xfrm>
            <a:custGeom>
              <a:avLst/>
              <a:gdLst>
                <a:gd name="T0" fmla="*/ 30 w 33"/>
                <a:gd name="T1" fmla="*/ 0 h 22"/>
                <a:gd name="T2" fmla="*/ 22 w 33"/>
                <a:gd name="T3" fmla="*/ 0 h 22"/>
                <a:gd name="T4" fmla="*/ 22 w 33"/>
                <a:gd name="T5" fmla="*/ 3 h 22"/>
                <a:gd name="T6" fmla="*/ 30 w 33"/>
                <a:gd name="T7" fmla="*/ 3 h 22"/>
                <a:gd name="T8" fmla="*/ 30 w 33"/>
                <a:gd name="T9" fmla="*/ 3 h 22"/>
                <a:gd name="T10" fmla="*/ 30 w 33"/>
                <a:gd name="T11" fmla="*/ 19 h 22"/>
                <a:gd name="T12" fmla="*/ 30 w 33"/>
                <a:gd name="T13" fmla="*/ 19 h 22"/>
                <a:gd name="T14" fmla="*/ 3 w 33"/>
                <a:gd name="T15" fmla="*/ 19 h 22"/>
                <a:gd name="T16" fmla="*/ 2 w 33"/>
                <a:gd name="T17" fmla="*/ 19 h 22"/>
                <a:gd name="T18" fmla="*/ 2 w 33"/>
                <a:gd name="T19" fmla="*/ 3 h 22"/>
                <a:gd name="T20" fmla="*/ 3 w 33"/>
                <a:gd name="T21" fmla="*/ 3 h 22"/>
                <a:gd name="T22" fmla="*/ 11 w 33"/>
                <a:gd name="T23" fmla="*/ 3 h 22"/>
                <a:gd name="T24" fmla="*/ 11 w 33"/>
                <a:gd name="T25" fmla="*/ 0 h 22"/>
                <a:gd name="T26" fmla="*/ 3 w 33"/>
                <a:gd name="T27" fmla="*/ 0 h 22"/>
                <a:gd name="T28" fmla="*/ 0 w 33"/>
                <a:gd name="T29" fmla="*/ 3 h 22"/>
                <a:gd name="T30" fmla="*/ 0 w 33"/>
                <a:gd name="T31" fmla="*/ 19 h 22"/>
                <a:gd name="T32" fmla="*/ 3 w 33"/>
                <a:gd name="T33" fmla="*/ 22 h 22"/>
                <a:gd name="T34" fmla="*/ 30 w 33"/>
                <a:gd name="T35" fmla="*/ 22 h 22"/>
                <a:gd name="T36" fmla="*/ 33 w 33"/>
                <a:gd name="T37" fmla="*/ 19 h 22"/>
                <a:gd name="T38" fmla="*/ 33 w 33"/>
                <a:gd name="T39" fmla="*/ 3 h 22"/>
                <a:gd name="T40" fmla="*/ 30 w 33"/>
                <a:gd name="T4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22">
                  <a:moveTo>
                    <a:pt x="30" y="0"/>
                  </a:moveTo>
                  <a:cubicBezTo>
                    <a:pt x="22" y="0"/>
                    <a:pt x="22" y="0"/>
                    <a:pt x="22" y="0"/>
                  </a:cubicBezTo>
                  <a:cubicBezTo>
                    <a:pt x="22" y="3"/>
                    <a:pt x="22" y="3"/>
                    <a:pt x="22" y="3"/>
                  </a:cubicBezTo>
                  <a:cubicBezTo>
                    <a:pt x="30" y="3"/>
                    <a:pt x="30" y="3"/>
                    <a:pt x="30" y="3"/>
                  </a:cubicBezTo>
                  <a:cubicBezTo>
                    <a:pt x="30" y="3"/>
                    <a:pt x="30" y="3"/>
                    <a:pt x="30" y="3"/>
                  </a:cubicBezTo>
                  <a:cubicBezTo>
                    <a:pt x="30" y="19"/>
                    <a:pt x="30" y="19"/>
                    <a:pt x="30" y="19"/>
                  </a:cubicBezTo>
                  <a:cubicBezTo>
                    <a:pt x="30" y="19"/>
                    <a:pt x="30" y="19"/>
                    <a:pt x="30" y="19"/>
                  </a:cubicBezTo>
                  <a:cubicBezTo>
                    <a:pt x="3" y="19"/>
                    <a:pt x="3" y="19"/>
                    <a:pt x="3" y="19"/>
                  </a:cubicBezTo>
                  <a:cubicBezTo>
                    <a:pt x="3" y="19"/>
                    <a:pt x="2" y="19"/>
                    <a:pt x="2" y="19"/>
                  </a:cubicBezTo>
                  <a:cubicBezTo>
                    <a:pt x="2" y="3"/>
                    <a:pt x="2" y="3"/>
                    <a:pt x="2" y="3"/>
                  </a:cubicBezTo>
                  <a:cubicBezTo>
                    <a:pt x="2" y="3"/>
                    <a:pt x="3" y="3"/>
                    <a:pt x="3" y="3"/>
                  </a:cubicBezTo>
                  <a:cubicBezTo>
                    <a:pt x="11" y="3"/>
                    <a:pt x="11" y="3"/>
                    <a:pt x="11" y="3"/>
                  </a:cubicBezTo>
                  <a:cubicBezTo>
                    <a:pt x="11" y="0"/>
                    <a:pt x="11" y="0"/>
                    <a:pt x="11" y="0"/>
                  </a:cubicBezTo>
                  <a:cubicBezTo>
                    <a:pt x="3" y="0"/>
                    <a:pt x="3" y="0"/>
                    <a:pt x="3" y="0"/>
                  </a:cubicBezTo>
                  <a:cubicBezTo>
                    <a:pt x="1" y="0"/>
                    <a:pt x="0" y="1"/>
                    <a:pt x="0" y="3"/>
                  </a:cubicBezTo>
                  <a:cubicBezTo>
                    <a:pt x="0" y="19"/>
                    <a:pt x="0" y="19"/>
                    <a:pt x="0" y="19"/>
                  </a:cubicBezTo>
                  <a:cubicBezTo>
                    <a:pt x="0" y="20"/>
                    <a:pt x="1" y="22"/>
                    <a:pt x="3" y="22"/>
                  </a:cubicBezTo>
                  <a:cubicBezTo>
                    <a:pt x="30" y="22"/>
                    <a:pt x="30" y="22"/>
                    <a:pt x="30" y="22"/>
                  </a:cubicBezTo>
                  <a:cubicBezTo>
                    <a:pt x="32" y="22"/>
                    <a:pt x="33" y="20"/>
                    <a:pt x="33" y="19"/>
                  </a:cubicBezTo>
                  <a:cubicBezTo>
                    <a:pt x="33" y="3"/>
                    <a:pt x="33" y="3"/>
                    <a:pt x="33" y="3"/>
                  </a:cubicBezTo>
                  <a:cubicBezTo>
                    <a:pt x="33" y="1"/>
                    <a:pt x="32" y="0"/>
                    <a:pt x="3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0" name="Rectangle 33"/>
            <p:cNvSpPr>
              <a:spLocks noChangeArrowheads="1"/>
            </p:cNvSpPr>
            <p:nvPr/>
          </p:nvSpPr>
          <p:spPr bwMode="auto">
            <a:xfrm>
              <a:off x="18151779" y="2309174"/>
              <a:ext cx="124728" cy="6869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1" name="Freeform 34"/>
            <p:cNvSpPr>
              <a:spLocks/>
            </p:cNvSpPr>
            <p:nvPr/>
          </p:nvSpPr>
          <p:spPr bwMode="auto">
            <a:xfrm>
              <a:off x="18041514" y="2517054"/>
              <a:ext cx="137381" cy="54229"/>
            </a:xfrm>
            <a:custGeom>
              <a:avLst/>
              <a:gdLst>
                <a:gd name="T0" fmla="*/ 5 w 10"/>
                <a:gd name="T1" fmla="*/ 0 h 4"/>
                <a:gd name="T2" fmla="*/ 4 w 10"/>
                <a:gd name="T3" fmla="*/ 0 h 4"/>
                <a:gd name="T4" fmla="*/ 4 w 10"/>
                <a:gd name="T5" fmla="*/ 0 h 4"/>
                <a:gd name="T6" fmla="*/ 0 w 10"/>
                <a:gd name="T7" fmla="*/ 4 h 4"/>
                <a:gd name="T8" fmla="*/ 10 w 10"/>
                <a:gd name="T9" fmla="*/ 4 h 4"/>
                <a:gd name="T10" fmla="*/ 7 w 10"/>
                <a:gd name="T11" fmla="*/ 0 h 4"/>
                <a:gd name="T12" fmla="*/ 7 w 10"/>
                <a:gd name="T13" fmla="*/ 0 h 4"/>
                <a:gd name="T14" fmla="*/ 5 w 1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4">
                  <a:moveTo>
                    <a:pt x="5" y="0"/>
                  </a:moveTo>
                  <a:cubicBezTo>
                    <a:pt x="5" y="0"/>
                    <a:pt x="4" y="0"/>
                    <a:pt x="4" y="0"/>
                  </a:cubicBezTo>
                  <a:cubicBezTo>
                    <a:pt x="4" y="0"/>
                    <a:pt x="4" y="0"/>
                    <a:pt x="4" y="0"/>
                  </a:cubicBezTo>
                  <a:cubicBezTo>
                    <a:pt x="2" y="0"/>
                    <a:pt x="0" y="2"/>
                    <a:pt x="0" y="4"/>
                  </a:cubicBezTo>
                  <a:cubicBezTo>
                    <a:pt x="10" y="4"/>
                    <a:pt x="10" y="4"/>
                    <a:pt x="10" y="4"/>
                  </a:cubicBezTo>
                  <a:cubicBezTo>
                    <a:pt x="10" y="2"/>
                    <a:pt x="9" y="0"/>
                    <a:pt x="7" y="0"/>
                  </a:cubicBezTo>
                  <a:cubicBezTo>
                    <a:pt x="7" y="0"/>
                    <a:pt x="7" y="0"/>
                    <a:pt x="7" y="0"/>
                  </a:cubicBezTo>
                  <a:cubicBezTo>
                    <a:pt x="6" y="0"/>
                    <a:pt x="6" y="0"/>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2" name="Oval 35"/>
            <p:cNvSpPr>
              <a:spLocks noChangeArrowheads="1"/>
            </p:cNvSpPr>
            <p:nvPr/>
          </p:nvSpPr>
          <p:spPr bwMode="auto">
            <a:xfrm>
              <a:off x="18068628" y="2404980"/>
              <a:ext cx="97613" cy="112074"/>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3" name="Rectangle 36"/>
            <p:cNvSpPr>
              <a:spLocks noChangeArrowheads="1"/>
            </p:cNvSpPr>
            <p:nvPr/>
          </p:nvSpPr>
          <p:spPr bwMode="auto">
            <a:xfrm>
              <a:off x="18207817" y="2433902"/>
              <a:ext cx="166303" cy="27115"/>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4" name="Rectangle 37"/>
            <p:cNvSpPr>
              <a:spLocks noChangeArrowheads="1"/>
            </p:cNvSpPr>
            <p:nvPr/>
          </p:nvSpPr>
          <p:spPr bwMode="auto">
            <a:xfrm>
              <a:off x="18207817" y="2475478"/>
              <a:ext cx="166303" cy="27115"/>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5" name="Rectangle 38"/>
            <p:cNvSpPr>
              <a:spLocks noChangeArrowheads="1"/>
            </p:cNvSpPr>
            <p:nvPr/>
          </p:nvSpPr>
          <p:spPr bwMode="auto">
            <a:xfrm>
              <a:off x="18207817" y="2517054"/>
              <a:ext cx="166303" cy="27115"/>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4" name="กลุ่ม 603"/>
          <p:cNvGrpSpPr/>
          <p:nvPr/>
        </p:nvGrpSpPr>
        <p:grpSpPr>
          <a:xfrm>
            <a:off x="19995579" y="2211561"/>
            <a:ext cx="430220" cy="388645"/>
            <a:chOff x="19995579" y="2211561"/>
            <a:chExt cx="430220" cy="388645"/>
          </a:xfrm>
        </p:grpSpPr>
        <p:sp>
          <p:nvSpPr>
            <p:cNvPr id="306" name="Freeform 39"/>
            <p:cNvSpPr>
              <a:spLocks noEditPoints="1"/>
            </p:cNvSpPr>
            <p:nvPr/>
          </p:nvSpPr>
          <p:spPr bwMode="auto">
            <a:xfrm>
              <a:off x="19995579" y="2309174"/>
              <a:ext cx="430220" cy="291032"/>
            </a:xfrm>
            <a:custGeom>
              <a:avLst/>
              <a:gdLst>
                <a:gd name="T0" fmla="*/ 29 w 31"/>
                <a:gd name="T1" fmla="*/ 0 h 21"/>
                <a:gd name="T2" fmla="*/ 2 w 31"/>
                <a:gd name="T3" fmla="*/ 0 h 21"/>
                <a:gd name="T4" fmla="*/ 0 w 31"/>
                <a:gd name="T5" fmla="*/ 3 h 21"/>
                <a:gd name="T6" fmla="*/ 0 w 31"/>
                <a:gd name="T7" fmla="*/ 19 h 21"/>
                <a:gd name="T8" fmla="*/ 2 w 31"/>
                <a:gd name="T9" fmla="*/ 21 h 21"/>
                <a:gd name="T10" fmla="*/ 29 w 31"/>
                <a:gd name="T11" fmla="*/ 21 h 21"/>
                <a:gd name="T12" fmla="*/ 31 w 31"/>
                <a:gd name="T13" fmla="*/ 19 h 21"/>
                <a:gd name="T14" fmla="*/ 31 w 31"/>
                <a:gd name="T15" fmla="*/ 3 h 21"/>
                <a:gd name="T16" fmla="*/ 29 w 31"/>
                <a:gd name="T17" fmla="*/ 0 h 21"/>
                <a:gd name="T18" fmla="*/ 22 w 31"/>
                <a:gd name="T19" fmla="*/ 3 h 21"/>
                <a:gd name="T20" fmla="*/ 22 w 31"/>
                <a:gd name="T21" fmla="*/ 19 h 21"/>
                <a:gd name="T22" fmla="*/ 9 w 31"/>
                <a:gd name="T23" fmla="*/ 19 h 21"/>
                <a:gd name="T24" fmla="*/ 9 w 31"/>
                <a:gd name="T25" fmla="*/ 3 h 21"/>
                <a:gd name="T26" fmla="*/ 22 w 31"/>
                <a:gd name="T27" fmla="*/ 3 h 21"/>
                <a:gd name="T28" fmla="*/ 3 w 31"/>
                <a:gd name="T29" fmla="*/ 3 h 21"/>
                <a:gd name="T30" fmla="*/ 6 w 31"/>
                <a:gd name="T31" fmla="*/ 3 h 21"/>
                <a:gd name="T32" fmla="*/ 6 w 31"/>
                <a:gd name="T33" fmla="*/ 19 h 21"/>
                <a:gd name="T34" fmla="*/ 3 w 31"/>
                <a:gd name="T35" fmla="*/ 19 h 21"/>
                <a:gd name="T36" fmla="*/ 3 w 31"/>
                <a:gd name="T37" fmla="*/ 3 h 21"/>
                <a:gd name="T38" fmla="*/ 29 w 31"/>
                <a:gd name="T39" fmla="*/ 19 h 21"/>
                <a:gd name="T40" fmla="*/ 25 w 31"/>
                <a:gd name="T41" fmla="*/ 19 h 21"/>
                <a:gd name="T42" fmla="*/ 25 w 31"/>
                <a:gd name="T43" fmla="*/ 3 h 21"/>
                <a:gd name="T44" fmla="*/ 29 w 31"/>
                <a:gd name="T45" fmla="*/ 3 h 21"/>
                <a:gd name="T46" fmla="*/ 29 w 31"/>
                <a:gd name="T4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1">
                  <a:moveTo>
                    <a:pt x="29" y="0"/>
                  </a:moveTo>
                  <a:cubicBezTo>
                    <a:pt x="2" y="0"/>
                    <a:pt x="2" y="0"/>
                    <a:pt x="2" y="0"/>
                  </a:cubicBezTo>
                  <a:cubicBezTo>
                    <a:pt x="1" y="0"/>
                    <a:pt x="0" y="1"/>
                    <a:pt x="0" y="3"/>
                  </a:cubicBezTo>
                  <a:cubicBezTo>
                    <a:pt x="0" y="19"/>
                    <a:pt x="0" y="19"/>
                    <a:pt x="0" y="19"/>
                  </a:cubicBezTo>
                  <a:cubicBezTo>
                    <a:pt x="0" y="20"/>
                    <a:pt x="1" y="21"/>
                    <a:pt x="2" y="21"/>
                  </a:cubicBezTo>
                  <a:cubicBezTo>
                    <a:pt x="29" y="21"/>
                    <a:pt x="29" y="21"/>
                    <a:pt x="29" y="21"/>
                  </a:cubicBezTo>
                  <a:cubicBezTo>
                    <a:pt x="30" y="21"/>
                    <a:pt x="31" y="20"/>
                    <a:pt x="31" y="19"/>
                  </a:cubicBezTo>
                  <a:cubicBezTo>
                    <a:pt x="31" y="3"/>
                    <a:pt x="31" y="3"/>
                    <a:pt x="31" y="3"/>
                  </a:cubicBezTo>
                  <a:cubicBezTo>
                    <a:pt x="31" y="1"/>
                    <a:pt x="30" y="0"/>
                    <a:pt x="29" y="0"/>
                  </a:cubicBezTo>
                  <a:close/>
                  <a:moveTo>
                    <a:pt x="22" y="3"/>
                  </a:moveTo>
                  <a:cubicBezTo>
                    <a:pt x="22" y="19"/>
                    <a:pt x="22" y="19"/>
                    <a:pt x="22" y="19"/>
                  </a:cubicBezTo>
                  <a:cubicBezTo>
                    <a:pt x="9" y="19"/>
                    <a:pt x="9" y="19"/>
                    <a:pt x="9" y="19"/>
                  </a:cubicBezTo>
                  <a:cubicBezTo>
                    <a:pt x="9" y="3"/>
                    <a:pt x="9" y="3"/>
                    <a:pt x="9" y="3"/>
                  </a:cubicBezTo>
                  <a:lnTo>
                    <a:pt x="22" y="3"/>
                  </a:lnTo>
                  <a:close/>
                  <a:moveTo>
                    <a:pt x="3" y="3"/>
                  </a:moveTo>
                  <a:cubicBezTo>
                    <a:pt x="6" y="3"/>
                    <a:pt x="6" y="3"/>
                    <a:pt x="6" y="3"/>
                  </a:cubicBezTo>
                  <a:cubicBezTo>
                    <a:pt x="6" y="19"/>
                    <a:pt x="6" y="19"/>
                    <a:pt x="6" y="19"/>
                  </a:cubicBezTo>
                  <a:cubicBezTo>
                    <a:pt x="3" y="19"/>
                    <a:pt x="3" y="19"/>
                    <a:pt x="3" y="19"/>
                  </a:cubicBezTo>
                  <a:lnTo>
                    <a:pt x="3" y="3"/>
                  </a:lnTo>
                  <a:close/>
                  <a:moveTo>
                    <a:pt x="29" y="19"/>
                  </a:moveTo>
                  <a:cubicBezTo>
                    <a:pt x="25" y="19"/>
                    <a:pt x="25" y="19"/>
                    <a:pt x="25" y="19"/>
                  </a:cubicBezTo>
                  <a:cubicBezTo>
                    <a:pt x="25" y="3"/>
                    <a:pt x="25" y="3"/>
                    <a:pt x="25" y="3"/>
                  </a:cubicBezTo>
                  <a:cubicBezTo>
                    <a:pt x="29" y="3"/>
                    <a:pt x="29" y="3"/>
                    <a:pt x="29" y="3"/>
                  </a:cubicBezTo>
                  <a:lnTo>
                    <a:pt x="29" y="19"/>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7" name="Freeform 40"/>
            <p:cNvSpPr>
              <a:spLocks/>
            </p:cNvSpPr>
            <p:nvPr/>
          </p:nvSpPr>
          <p:spPr bwMode="auto">
            <a:xfrm>
              <a:off x="20120307" y="2211561"/>
              <a:ext cx="180765" cy="97613"/>
            </a:xfrm>
            <a:custGeom>
              <a:avLst/>
              <a:gdLst>
                <a:gd name="T0" fmla="*/ 3 w 13"/>
                <a:gd name="T1" fmla="*/ 3 h 7"/>
                <a:gd name="T2" fmla="*/ 10 w 13"/>
                <a:gd name="T3" fmla="*/ 3 h 7"/>
                <a:gd name="T4" fmla="*/ 10 w 13"/>
                <a:gd name="T5" fmla="*/ 7 h 7"/>
                <a:gd name="T6" fmla="*/ 13 w 13"/>
                <a:gd name="T7" fmla="*/ 7 h 7"/>
                <a:gd name="T8" fmla="*/ 13 w 13"/>
                <a:gd name="T9" fmla="*/ 3 h 7"/>
                <a:gd name="T10" fmla="*/ 11 w 13"/>
                <a:gd name="T11" fmla="*/ 0 h 7"/>
                <a:gd name="T12" fmla="*/ 2 w 13"/>
                <a:gd name="T13" fmla="*/ 0 h 7"/>
                <a:gd name="T14" fmla="*/ 0 w 13"/>
                <a:gd name="T15" fmla="*/ 3 h 7"/>
                <a:gd name="T16" fmla="*/ 0 w 13"/>
                <a:gd name="T17" fmla="*/ 7 h 7"/>
                <a:gd name="T18" fmla="*/ 3 w 13"/>
                <a:gd name="T19" fmla="*/ 7 h 7"/>
                <a:gd name="T20" fmla="*/ 3 w 13"/>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3" y="3"/>
                  </a:moveTo>
                  <a:cubicBezTo>
                    <a:pt x="10" y="3"/>
                    <a:pt x="10" y="3"/>
                    <a:pt x="10" y="3"/>
                  </a:cubicBezTo>
                  <a:cubicBezTo>
                    <a:pt x="10" y="7"/>
                    <a:pt x="10" y="7"/>
                    <a:pt x="10" y="7"/>
                  </a:cubicBezTo>
                  <a:cubicBezTo>
                    <a:pt x="13" y="7"/>
                    <a:pt x="13" y="7"/>
                    <a:pt x="13" y="7"/>
                  </a:cubicBezTo>
                  <a:cubicBezTo>
                    <a:pt x="13" y="3"/>
                    <a:pt x="13" y="3"/>
                    <a:pt x="13" y="3"/>
                  </a:cubicBezTo>
                  <a:cubicBezTo>
                    <a:pt x="13" y="1"/>
                    <a:pt x="12" y="0"/>
                    <a:pt x="11" y="0"/>
                  </a:cubicBezTo>
                  <a:cubicBezTo>
                    <a:pt x="2" y="0"/>
                    <a:pt x="2" y="0"/>
                    <a:pt x="2" y="0"/>
                  </a:cubicBezTo>
                  <a:cubicBezTo>
                    <a:pt x="1" y="0"/>
                    <a:pt x="0" y="1"/>
                    <a:pt x="0" y="3"/>
                  </a:cubicBezTo>
                  <a:cubicBezTo>
                    <a:pt x="0" y="7"/>
                    <a:pt x="0" y="7"/>
                    <a:pt x="0" y="7"/>
                  </a:cubicBezTo>
                  <a:cubicBezTo>
                    <a:pt x="3" y="7"/>
                    <a:pt x="3" y="7"/>
                    <a:pt x="3" y="7"/>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9" name="กลุ่ม 8"/>
          <p:cNvGrpSpPr/>
          <p:nvPr/>
        </p:nvGrpSpPr>
        <p:grpSpPr>
          <a:xfrm>
            <a:off x="13037949" y="2267599"/>
            <a:ext cx="457335" cy="401297"/>
            <a:chOff x="13037949" y="2267599"/>
            <a:chExt cx="457335" cy="401297"/>
          </a:xfrm>
        </p:grpSpPr>
        <p:sp>
          <p:nvSpPr>
            <p:cNvPr id="308" name="Freeform 41"/>
            <p:cNvSpPr>
              <a:spLocks noEditPoints="1"/>
            </p:cNvSpPr>
            <p:nvPr/>
          </p:nvSpPr>
          <p:spPr bwMode="auto">
            <a:xfrm>
              <a:off x="13037949" y="2363403"/>
              <a:ext cx="457335" cy="305493"/>
            </a:xfrm>
            <a:custGeom>
              <a:avLst/>
              <a:gdLst>
                <a:gd name="T0" fmla="*/ 30 w 33"/>
                <a:gd name="T1" fmla="*/ 0 h 22"/>
                <a:gd name="T2" fmla="*/ 2 w 33"/>
                <a:gd name="T3" fmla="*/ 0 h 22"/>
                <a:gd name="T4" fmla="*/ 0 w 33"/>
                <a:gd name="T5" fmla="*/ 3 h 22"/>
                <a:gd name="T6" fmla="*/ 0 w 33"/>
                <a:gd name="T7" fmla="*/ 20 h 22"/>
                <a:gd name="T8" fmla="*/ 2 w 33"/>
                <a:gd name="T9" fmla="*/ 22 h 22"/>
                <a:gd name="T10" fmla="*/ 30 w 33"/>
                <a:gd name="T11" fmla="*/ 22 h 22"/>
                <a:gd name="T12" fmla="*/ 33 w 33"/>
                <a:gd name="T13" fmla="*/ 20 h 22"/>
                <a:gd name="T14" fmla="*/ 33 w 33"/>
                <a:gd name="T15" fmla="*/ 3 h 22"/>
                <a:gd name="T16" fmla="*/ 30 w 33"/>
                <a:gd name="T17" fmla="*/ 0 h 22"/>
                <a:gd name="T18" fmla="*/ 30 w 33"/>
                <a:gd name="T19" fmla="*/ 3 h 22"/>
                <a:gd name="T20" fmla="*/ 30 w 33"/>
                <a:gd name="T21" fmla="*/ 7 h 22"/>
                <a:gd name="T22" fmla="*/ 3 w 33"/>
                <a:gd name="T23" fmla="*/ 7 h 22"/>
                <a:gd name="T24" fmla="*/ 3 w 33"/>
                <a:gd name="T25" fmla="*/ 3 h 22"/>
                <a:gd name="T26" fmla="*/ 30 w 33"/>
                <a:gd name="T27" fmla="*/ 3 h 22"/>
                <a:gd name="T28" fmla="*/ 3 w 33"/>
                <a:gd name="T29" fmla="*/ 19 h 22"/>
                <a:gd name="T30" fmla="*/ 3 w 33"/>
                <a:gd name="T31" fmla="*/ 10 h 22"/>
                <a:gd name="T32" fmla="*/ 30 w 33"/>
                <a:gd name="T33" fmla="*/ 10 h 22"/>
                <a:gd name="T34" fmla="*/ 30 w 33"/>
                <a:gd name="T35" fmla="*/ 19 h 22"/>
                <a:gd name="T36" fmla="*/ 3 w 33"/>
                <a:gd name="T3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2">
                  <a:moveTo>
                    <a:pt x="30" y="0"/>
                  </a:moveTo>
                  <a:cubicBezTo>
                    <a:pt x="2" y="0"/>
                    <a:pt x="2" y="0"/>
                    <a:pt x="2" y="0"/>
                  </a:cubicBezTo>
                  <a:cubicBezTo>
                    <a:pt x="1" y="0"/>
                    <a:pt x="0" y="1"/>
                    <a:pt x="0" y="3"/>
                  </a:cubicBezTo>
                  <a:cubicBezTo>
                    <a:pt x="0" y="20"/>
                    <a:pt x="0" y="20"/>
                    <a:pt x="0" y="20"/>
                  </a:cubicBezTo>
                  <a:cubicBezTo>
                    <a:pt x="0" y="21"/>
                    <a:pt x="1" y="22"/>
                    <a:pt x="2" y="22"/>
                  </a:cubicBezTo>
                  <a:cubicBezTo>
                    <a:pt x="30" y="22"/>
                    <a:pt x="30" y="22"/>
                    <a:pt x="30" y="22"/>
                  </a:cubicBezTo>
                  <a:cubicBezTo>
                    <a:pt x="32" y="22"/>
                    <a:pt x="33" y="21"/>
                    <a:pt x="33" y="20"/>
                  </a:cubicBezTo>
                  <a:cubicBezTo>
                    <a:pt x="33" y="3"/>
                    <a:pt x="33" y="3"/>
                    <a:pt x="33" y="3"/>
                  </a:cubicBezTo>
                  <a:cubicBezTo>
                    <a:pt x="33" y="1"/>
                    <a:pt x="32" y="0"/>
                    <a:pt x="30" y="0"/>
                  </a:cubicBezTo>
                  <a:close/>
                  <a:moveTo>
                    <a:pt x="30" y="3"/>
                  </a:moveTo>
                  <a:cubicBezTo>
                    <a:pt x="30" y="7"/>
                    <a:pt x="30" y="7"/>
                    <a:pt x="30" y="7"/>
                  </a:cubicBezTo>
                  <a:cubicBezTo>
                    <a:pt x="3" y="7"/>
                    <a:pt x="3" y="7"/>
                    <a:pt x="3" y="7"/>
                  </a:cubicBezTo>
                  <a:cubicBezTo>
                    <a:pt x="3" y="3"/>
                    <a:pt x="3" y="3"/>
                    <a:pt x="3" y="3"/>
                  </a:cubicBezTo>
                  <a:lnTo>
                    <a:pt x="30" y="3"/>
                  </a:lnTo>
                  <a:close/>
                  <a:moveTo>
                    <a:pt x="3" y="19"/>
                  </a:moveTo>
                  <a:cubicBezTo>
                    <a:pt x="3" y="10"/>
                    <a:pt x="3" y="10"/>
                    <a:pt x="3" y="10"/>
                  </a:cubicBezTo>
                  <a:cubicBezTo>
                    <a:pt x="30" y="10"/>
                    <a:pt x="30" y="10"/>
                    <a:pt x="30" y="10"/>
                  </a:cubicBezTo>
                  <a:cubicBezTo>
                    <a:pt x="30" y="19"/>
                    <a:pt x="30" y="19"/>
                    <a:pt x="30" y="19"/>
                  </a:cubicBezTo>
                  <a:lnTo>
                    <a:pt x="3" y="19"/>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09" name="Freeform 42"/>
            <p:cNvSpPr>
              <a:spLocks/>
            </p:cNvSpPr>
            <p:nvPr/>
          </p:nvSpPr>
          <p:spPr bwMode="auto">
            <a:xfrm>
              <a:off x="13162676" y="2267599"/>
              <a:ext cx="193419" cy="95806"/>
            </a:xfrm>
            <a:custGeom>
              <a:avLst/>
              <a:gdLst>
                <a:gd name="T0" fmla="*/ 3 w 14"/>
                <a:gd name="T1" fmla="*/ 3 h 7"/>
                <a:gd name="T2" fmla="*/ 11 w 14"/>
                <a:gd name="T3" fmla="*/ 3 h 7"/>
                <a:gd name="T4" fmla="*/ 11 w 14"/>
                <a:gd name="T5" fmla="*/ 7 h 7"/>
                <a:gd name="T6" fmla="*/ 14 w 14"/>
                <a:gd name="T7" fmla="*/ 7 h 7"/>
                <a:gd name="T8" fmla="*/ 14 w 14"/>
                <a:gd name="T9" fmla="*/ 2 h 7"/>
                <a:gd name="T10" fmla="*/ 12 w 14"/>
                <a:gd name="T11" fmla="*/ 0 h 7"/>
                <a:gd name="T12" fmla="*/ 3 w 14"/>
                <a:gd name="T13" fmla="*/ 0 h 7"/>
                <a:gd name="T14" fmla="*/ 0 w 14"/>
                <a:gd name="T15" fmla="*/ 2 h 7"/>
                <a:gd name="T16" fmla="*/ 0 w 14"/>
                <a:gd name="T17" fmla="*/ 7 h 7"/>
                <a:gd name="T18" fmla="*/ 3 w 14"/>
                <a:gd name="T19" fmla="*/ 7 h 7"/>
                <a:gd name="T20" fmla="*/ 3 w 14"/>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3" y="3"/>
                  </a:moveTo>
                  <a:cubicBezTo>
                    <a:pt x="11" y="3"/>
                    <a:pt x="11" y="3"/>
                    <a:pt x="11" y="3"/>
                  </a:cubicBezTo>
                  <a:cubicBezTo>
                    <a:pt x="11" y="7"/>
                    <a:pt x="11" y="7"/>
                    <a:pt x="11" y="7"/>
                  </a:cubicBezTo>
                  <a:cubicBezTo>
                    <a:pt x="14" y="7"/>
                    <a:pt x="14" y="7"/>
                    <a:pt x="14" y="7"/>
                  </a:cubicBezTo>
                  <a:cubicBezTo>
                    <a:pt x="14" y="2"/>
                    <a:pt x="14" y="2"/>
                    <a:pt x="14" y="2"/>
                  </a:cubicBezTo>
                  <a:cubicBezTo>
                    <a:pt x="14" y="1"/>
                    <a:pt x="13" y="0"/>
                    <a:pt x="12" y="0"/>
                  </a:cubicBezTo>
                  <a:cubicBezTo>
                    <a:pt x="3" y="0"/>
                    <a:pt x="3" y="0"/>
                    <a:pt x="3" y="0"/>
                  </a:cubicBezTo>
                  <a:cubicBezTo>
                    <a:pt x="1" y="0"/>
                    <a:pt x="0" y="1"/>
                    <a:pt x="0" y="2"/>
                  </a:cubicBezTo>
                  <a:cubicBezTo>
                    <a:pt x="0" y="7"/>
                    <a:pt x="0" y="7"/>
                    <a:pt x="0" y="7"/>
                  </a:cubicBezTo>
                  <a:cubicBezTo>
                    <a:pt x="3" y="7"/>
                    <a:pt x="3" y="7"/>
                    <a:pt x="3" y="7"/>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7" name="กลุ่ม 16"/>
          <p:cNvGrpSpPr/>
          <p:nvPr/>
        </p:nvGrpSpPr>
        <p:grpSpPr>
          <a:xfrm>
            <a:off x="16016950" y="2267599"/>
            <a:ext cx="457335" cy="401297"/>
            <a:chOff x="16016950" y="2267599"/>
            <a:chExt cx="457335" cy="401297"/>
          </a:xfrm>
        </p:grpSpPr>
        <p:sp>
          <p:nvSpPr>
            <p:cNvPr id="310" name="Freeform 43"/>
            <p:cNvSpPr>
              <a:spLocks/>
            </p:cNvSpPr>
            <p:nvPr/>
          </p:nvSpPr>
          <p:spPr bwMode="auto">
            <a:xfrm>
              <a:off x="16141677" y="2267599"/>
              <a:ext cx="195226" cy="95806"/>
            </a:xfrm>
            <a:custGeom>
              <a:avLst/>
              <a:gdLst>
                <a:gd name="T0" fmla="*/ 3 w 14"/>
                <a:gd name="T1" fmla="*/ 3 h 7"/>
                <a:gd name="T2" fmla="*/ 11 w 14"/>
                <a:gd name="T3" fmla="*/ 3 h 7"/>
                <a:gd name="T4" fmla="*/ 11 w 14"/>
                <a:gd name="T5" fmla="*/ 7 h 7"/>
                <a:gd name="T6" fmla="*/ 14 w 14"/>
                <a:gd name="T7" fmla="*/ 7 h 7"/>
                <a:gd name="T8" fmla="*/ 14 w 14"/>
                <a:gd name="T9" fmla="*/ 2 h 7"/>
                <a:gd name="T10" fmla="*/ 12 w 14"/>
                <a:gd name="T11" fmla="*/ 0 h 7"/>
                <a:gd name="T12" fmla="*/ 3 w 14"/>
                <a:gd name="T13" fmla="*/ 0 h 7"/>
                <a:gd name="T14" fmla="*/ 0 w 14"/>
                <a:gd name="T15" fmla="*/ 2 h 7"/>
                <a:gd name="T16" fmla="*/ 0 w 14"/>
                <a:gd name="T17" fmla="*/ 7 h 7"/>
                <a:gd name="T18" fmla="*/ 3 w 14"/>
                <a:gd name="T19" fmla="*/ 7 h 7"/>
                <a:gd name="T20" fmla="*/ 3 w 14"/>
                <a:gd name="T2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3" y="3"/>
                  </a:moveTo>
                  <a:cubicBezTo>
                    <a:pt x="11" y="3"/>
                    <a:pt x="11" y="3"/>
                    <a:pt x="11" y="3"/>
                  </a:cubicBezTo>
                  <a:cubicBezTo>
                    <a:pt x="11" y="7"/>
                    <a:pt x="11" y="7"/>
                    <a:pt x="11" y="7"/>
                  </a:cubicBezTo>
                  <a:cubicBezTo>
                    <a:pt x="14" y="7"/>
                    <a:pt x="14" y="7"/>
                    <a:pt x="14" y="7"/>
                  </a:cubicBezTo>
                  <a:cubicBezTo>
                    <a:pt x="14" y="2"/>
                    <a:pt x="14" y="2"/>
                    <a:pt x="14" y="2"/>
                  </a:cubicBezTo>
                  <a:cubicBezTo>
                    <a:pt x="14" y="1"/>
                    <a:pt x="13" y="0"/>
                    <a:pt x="12" y="0"/>
                  </a:cubicBezTo>
                  <a:cubicBezTo>
                    <a:pt x="3" y="0"/>
                    <a:pt x="3" y="0"/>
                    <a:pt x="3" y="0"/>
                  </a:cubicBezTo>
                  <a:cubicBezTo>
                    <a:pt x="1" y="0"/>
                    <a:pt x="0" y="1"/>
                    <a:pt x="0" y="2"/>
                  </a:cubicBezTo>
                  <a:cubicBezTo>
                    <a:pt x="0" y="7"/>
                    <a:pt x="0" y="7"/>
                    <a:pt x="0" y="7"/>
                  </a:cubicBezTo>
                  <a:cubicBezTo>
                    <a:pt x="3" y="7"/>
                    <a:pt x="3" y="7"/>
                    <a:pt x="3" y="7"/>
                  </a:cubicBezTo>
                  <a:lnTo>
                    <a:pt x="3"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1" name="Freeform 44"/>
            <p:cNvSpPr>
              <a:spLocks noEditPoints="1"/>
            </p:cNvSpPr>
            <p:nvPr/>
          </p:nvSpPr>
          <p:spPr bwMode="auto">
            <a:xfrm>
              <a:off x="16016950" y="2363403"/>
              <a:ext cx="457335" cy="305493"/>
            </a:xfrm>
            <a:custGeom>
              <a:avLst/>
              <a:gdLst>
                <a:gd name="T0" fmla="*/ 30 w 33"/>
                <a:gd name="T1" fmla="*/ 0 h 22"/>
                <a:gd name="T2" fmla="*/ 2 w 33"/>
                <a:gd name="T3" fmla="*/ 0 h 22"/>
                <a:gd name="T4" fmla="*/ 0 w 33"/>
                <a:gd name="T5" fmla="*/ 3 h 22"/>
                <a:gd name="T6" fmla="*/ 0 w 33"/>
                <a:gd name="T7" fmla="*/ 20 h 22"/>
                <a:gd name="T8" fmla="*/ 2 w 33"/>
                <a:gd name="T9" fmla="*/ 22 h 22"/>
                <a:gd name="T10" fmla="*/ 30 w 33"/>
                <a:gd name="T11" fmla="*/ 22 h 22"/>
                <a:gd name="T12" fmla="*/ 33 w 33"/>
                <a:gd name="T13" fmla="*/ 20 h 22"/>
                <a:gd name="T14" fmla="*/ 33 w 33"/>
                <a:gd name="T15" fmla="*/ 3 h 22"/>
                <a:gd name="T16" fmla="*/ 30 w 33"/>
                <a:gd name="T17" fmla="*/ 0 h 22"/>
                <a:gd name="T18" fmla="*/ 30 w 33"/>
                <a:gd name="T19" fmla="*/ 19 h 22"/>
                <a:gd name="T20" fmla="*/ 3 w 33"/>
                <a:gd name="T21" fmla="*/ 19 h 22"/>
                <a:gd name="T22" fmla="*/ 3 w 33"/>
                <a:gd name="T23" fmla="*/ 10 h 22"/>
                <a:gd name="T24" fmla="*/ 11 w 33"/>
                <a:gd name="T25" fmla="*/ 10 h 22"/>
                <a:gd name="T26" fmla="*/ 11 w 33"/>
                <a:gd name="T27" fmla="*/ 13 h 22"/>
                <a:gd name="T28" fmla="*/ 21 w 33"/>
                <a:gd name="T29" fmla="*/ 13 h 22"/>
                <a:gd name="T30" fmla="*/ 21 w 33"/>
                <a:gd name="T31" fmla="*/ 10 h 22"/>
                <a:gd name="T32" fmla="*/ 30 w 33"/>
                <a:gd name="T33" fmla="*/ 10 h 22"/>
                <a:gd name="T34" fmla="*/ 30 w 33"/>
                <a:gd name="T35" fmla="*/ 19 h 22"/>
                <a:gd name="T36" fmla="*/ 13 w 33"/>
                <a:gd name="T37" fmla="*/ 12 h 22"/>
                <a:gd name="T38" fmla="*/ 13 w 33"/>
                <a:gd name="T39" fmla="*/ 10 h 22"/>
                <a:gd name="T40" fmla="*/ 19 w 33"/>
                <a:gd name="T41" fmla="*/ 10 h 22"/>
                <a:gd name="T42" fmla="*/ 19 w 33"/>
                <a:gd name="T43" fmla="*/ 12 h 22"/>
                <a:gd name="T44" fmla="*/ 13 w 33"/>
                <a:gd name="T45" fmla="*/ 12 h 22"/>
                <a:gd name="T46" fmla="*/ 30 w 33"/>
                <a:gd name="T47" fmla="*/ 7 h 22"/>
                <a:gd name="T48" fmla="*/ 3 w 33"/>
                <a:gd name="T49" fmla="*/ 7 h 22"/>
                <a:gd name="T50" fmla="*/ 3 w 33"/>
                <a:gd name="T51" fmla="*/ 3 h 22"/>
                <a:gd name="T52" fmla="*/ 30 w 33"/>
                <a:gd name="T53" fmla="*/ 3 h 22"/>
                <a:gd name="T54" fmla="*/ 30 w 33"/>
                <a:gd name="T55"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22">
                  <a:moveTo>
                    <a:pt x="30" y="0"/>
                  </a:moveTo>
                  <a:cubicBezTo>
                    <a:pt x="2" y="0"/>
                    <a:pt x="2" y="0"/>
                    <a:pt x="2" y="0"/>
                  </a:cubicBezTo>
                  <a:cubicBezTo>
                    <a:pt x="1" y="0"/>
                    <a:pt x="0" y="1"/>
                    <a:pt x="0" y="3"/>
                  </a:cubicBezTo>
                  <a:cubicBezTo>
                    <a:pt x="0" y="20"/>
                    <a:pt x="0" y="20"/>
                    <a:pt x="0" y="20"/>
                  </a:cubicBezTo>
                  <a:cubicBezTo>
                    <a:pt x="0" y="21"/>
                    <a:pt x="1" y="22"/>
                    <a:pt x="2" y="22"/>
                  </a:cubicBezTo>
                  <a:cubicBezTo>
                    <a:pt x="30" y="22"/>
                    <a:pt x="30" y="22"/>
                    <a:pt x="30" y="22"/>
                  </a:cubicBezTo>
                  <a:cubicBezTo>
                    <a:pt x="32" y="22"/>
                    <a:pt x="33" y="21"/>
                    <a:pt x="33" y="20"/>
                  </a:cubicBezTo>
                  <a:cubicBezTo>
                    <a:pt x="33" y="3"/>
                    <a:pt x="33" y="3"/>
                    <a:pt x="33" y="3"/>
                  </a:cubicBezTo>
                  <a:cubicBezTo>
                    <a:pt x="33" y="1"/>
                    <a:pt x="32" y="0"/>
                    <a:pt x="30" y="0"/>
                  </a:cubicBezTo>
                  <a:close/>
                  <a:moveTo>
                    <a:pt x="30" y="19"/>
                  </a:moveTo>
                  <a:cubicBezTo>
                    <a:pt x="3" y="19"/>
                    <a:pt x="3" y="19"/>
                    <a:pt x="3" y="19"/>
                  </a:cubicBezTo>
                  <a:cubicBezTo>
                    <a:pt x="3" y="10"/>
                    <a:pt x="3" y="10"/>
                    <a:pt x="3" y="10"/>
                  </a:cubicBezTo>
                  <a:cubicBezTo>
                    <a:pt x="11" y="10"/>
                    <a:pt x="11" y="10"/>
                    <a:pt x="11" y="10"/>
                  </a:cubicBezTo>
                  <a:cubicBezTo>
                    <a:pt x="11" y="13"/>
                    <a:pt x="11" y="13"/>
                    <a:pt x="11" y="13"/>
                  </a:cubicBezTo>
                  <a:cubicBezTo>
                    <a:pt x="21" y="13"/>
                    <a:pt x="21" y="13"/>
                    <a:pt x="21" y="13"/>
                  </a:cubicBezTo>
                  <a:cubicBezTo>
                    <a:pt x="21" y="10"/>
                    <a:pt x="21" y="10"/>
                    <a:pt x="21" y="10"/>
                  </a:cubicBezTo>
                  <a:cubicBezTo>
                    <a:pt x="30" y="10"/>
                    <a:pt x="30" y="10"/>
                    <a:pt x="30" y="10"/>
                  </a:cubicBezTo>
                  <a:lnTo>
                    <a:pt x="30" y="19"/>
                  </a:lnTo>
                  <a:close/>
                  <a:moveTo>
                    <a:pt x="13" y="12"/>
                  </a:moveTo>
                  <a:cubicBezTo>
                    <a:pt x="13" y="10"/>
                    <a:pt x="13" y="10"/>
                    <a:pt x="13" y="10"/>
                  </a:cubicBezTo>
                  <a:cubicBezTo>
                    <a:pt x="19" y="10"/>
                    <a:pt x="19" y="10"/>
                    <a:pt x="19" y="10"/>
                  </a:cubicBezTo>
                  <a:cubicBezTo>
                    <a:pt x="19" y="12"/>
                    <a:pt x="19" y="12"/>
                    <a:pt x="19" y="12"/>
                  </a:cubicBezTo>
                  <a:lnTo>
                    <a:pt x="13" y="12"/>
                  </a:lnTo>
                  <a:close/>
                  <a:moveTo>
                    <a:pt x="30" y="7"/>
                  </a:moveTo>
                  <a:cubicBezTo>
                    <a:pt x="3" y="7"/>
                    <a:pt x="3" y="7"/>
                    <a:pt x="3" y="7"/>
                  </a:cubicBezTo>
                  <a:cubicBezTo>
                    <a:pt x="3" y="3"/>
                    <a:pt x="3" y="3"/>
                    <a:pt x="3" y="3"/>
                  </a:cubicBezTo>
                  <a:cubicBezTo>
                    <a:pt x="30" y="3"/>
                    <a:pt x="30" y="3"/>
                    <a:pt x="30" y="3"/>
                  </a:cubicBezTo>
                  <a:lnTo>
                    <a:pt x="30"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5" name="กลุ่ม 604"/>
          <p:cNvGrpSpPr/>
          <p:nvPr/>
        </p:nvGrpSpPr>
        <p:grpSpPr>
          <a:xfrm>
            <a:off x="20951824" y="2211561"/>
            <a:ext cx="415759" cy="442874"/>
            <a:chOff x="20951824" y="2211561"/>
            <a:chExt cx="415759" cy="442874"/>
          </a:xfrm>
        </p:grpSpPr>
        <p:sp>
          <p:nvSpPr>
            <p:cNvPr id="312" name="Freeform 45"/>
            <p:cNvSpPr>
              <a:spLocks noEditPoints="1"/>
            </p:cNvSpPr>
            <p:nvPr/>
          </p:nvSpPr>
          <p:spPr bwMode="auto">
            <a:xfrm>
              <a:off x="20951824" y="2211561"/>
              <a:ext cx="415759" cy="442874"/>
            </a:xfrm>
            <a:custGeom>
              <a:avLst/>
              <a:gdLst>
                <a:gd name="T0" fmla="*/ 28 w 30"/>
                <a:gd name="T1" fmla="*/ 0 h 32"/>
                <a:gd name="T2" fmla="*/ 3 w 30"/>
                <a:gd name="T3" fmla="*/ 0 h 32"/>
                <a:gd name="T4" fmla="*/ 0 w 30"/>
                <a:gd name="T5" fmla="*/ 3 h 32"/>
                <a:gd name="T6" fmla="*/ 0 w 30"/>
                <a:gd name="T7" fmla="*/ 29 h 32"/>
                <a:gd name="T8" fmla="*/ 3 w 30"/>
                <a:gd name="T9" fmla="*/ 32 h 32"/>
                <a:gd name="T10" fmla="*/ 28 w 30"/>
                <a:gd name="T11" fmla="*/ 32 h 32"/>
                <a:gd name="T12" fmla="*/ 30 w 30"/>
                <a:gd name="T13" fmla="*/ 29 h 32"/>
                <a:gd name="T14" fmla="*/ 30 w 30"/>
                <a:gd name="T15" fmla="*/ 3 h 32"/>
                <a:gd name="T16" fmla="*/ 28 w 30"/>
                <a:gd name="T17" fmla="*/ 0 h 32"/>
                <a:gd name="T18" fmla="*/ 27 w 30"/>
                <a:gd name="T19" fmla="*/ 29 h 32"/>
                <a:gd name="T20" fmla="*/ 3 w 30"/>
                <a:gd name="T21" fmla="*/ 29 h 32"/>
                <a:gd name="T22" fmla="*/ 3 w 30"/>
                <a:gd name="T23" fmla="*/ 22 h 32"/>
                <a:gd name="T24" fmla="*/ 27 w 30"/>
                <a:gd name="T25" fmla="*/ 22 h 32"/>
                <a:gd name="T26" fmla="*/ 27 w 30"/>
                <a:gd name="T27" fmla="*/ 29 h 32"/>
                <a:gd name="T28" fmla="*/ 27 w 30"/>
                <a:gd name="T29" fmla="*/ 19 h 32"/>
                <a:gd name="T30" fmla="*/ 3 w 30"/>
                <a:gd name="T31" fmla="*/ 19 h 32"/>
                <a:gd name="T32" fmla="*/ 3 w 30"/>
                <a:gd name="T33" fmla="*/ 13 h 32"/>
                <a:gd name="T34" fmla="*/ 27 w 30"/>
                <a:gd name="T35" fmla="*/ 13 h 32"/>
                <a:gd name="T36" fmla="*/ 27 w 30"/>
                <a:gd name="T37" fmla="*/ 19 h 32"/>
                <a:gd name="T38" fmla="*/ 27 w 30"/>
                <a:gd name="T39" fmla="*/ 10 h 32"/>
                <a:gd name="T40" fmla="*/ 3 w 30"/>
                <a:gd name="T41" fmla="*/ 10 h 32"/>
                <a:gd name="T42" fmla="*/ 3 w 30"/>
                <a:gd name="T43" fmla="*/ 3 h 32"/>
                <a:gd name="T44" fmla="*/ 27 w 30"/>
                <a:gd name="T45" fmla="*/ 3 h 32"/>
                <a:gd name="T46" fmla="*/ 27 w 30"/>
                <a:gd name="T4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32">
                  <a:moveTo>
                    <a:pt x="28" y="0"/>
                  </a:moveTo>
                  <a:cubicBezTo>
                    <a:pt x="3" y="0"/>
                    <a:pt x="3" y="0"/>
                    <a:pt x="3" y="0"/>
                  </a:cubicBezTo>
                  <a:cubicBezTo>
                    <a:pt x="1" y="0"/>
                    <a:pt x="0" y="1"/>
                    <a:pt x="0" y="3"/>
                  </a:cubicBezTo>
                  <a:cubicBezTo>
                    <a:pt x="0" y="29"/>
                    <a:pt x="0" y="29"/>
                    <a:pt x="0" y="29"/>
                  </a:cubicBezTo>
                  <a:cubicBezTo>
                    <a:pt x="0" y="31"/>
                    <a:pt x="1" y="32"/>
                    <a:pt x="3" y="32"/>
                  </a:cubicBezTo>
                  <a:cubicBezTo>
                    <a:pt x="28" y="32"/>
                    <a:pt x="28" y="32"/>
                    <a:pt x="28" y="32"/>
                  </a:cubicBezTo>
                  <a:cubicBezTo>
                    <a:pt x="29" y="32"/>
                    <a:pt x="30" y="31"/>
                    <a:pt x="30" y="29"/>
                  </a:cubicBezTo>
                  <a:cubicBezTo>
                    <a:pt x="30" y="3"/>
                    <a:pt x="30" y="3"/>
                    <a:pt x="30" y="3"/>
                  </a:cubicBezTo>
                  <a:cubicBezTo>
                    <a:pt x="30" y="1"/>
                    <a:pt x="29" y="0"/>
                    <a:pt x="28" y="0"/>
                  </a:cubicBezTo>
                  <a:close/>
                  <a:moveTo>
                    <a:pt x="27" y="29"/>
                  </a:moveTo>
                  <a:cubicBezTo>
                    <a:pt x="3" y="29"/>
                    <a:pt x="3" y="29"/>
                    <a:pt x="3" y="29"/>
                  </a:cubicBezTo>
                  <a:cubicBezTo>
                    <a:pt x="3" y="22"/>
                    <a:pt x="3" y="22"/>
                    <a:pt x="3" y="22"/>
                  </a:cubicBezTo>
                  <a:cubicBezTo>
                    <a:pt x="27" y="22"/>
                    <a:pt x="27" y="22"/>
                    <a:pt x="27" y="22"/>
                  </a:cubicBezTo>
                  <a:lnTo>
                    <a:pt x="27" y="29"/>
                  </a:lnTo>
                  <a:close/>
                  <a:moveTo>
                    <a:pt x="27" y="19"/>
                  </a:moveTo>
                  <a:cubicBezTo>
                    <a:pt x="3" y="19"/>
                    <a:pt x="3" y="19"/>
                    <a:pt x="3" y="19"/>
                  </a:cubicBezTo>
                  <a:cubicBezTo>
                    <a:pt x="3" y="13"/>
                    <a:pt x="3" y="13"/>
                    <a:pt x="3" y="13"/>
                  </a:cubicBezTo>
                  <a:cubicBezTo>
                    <a:pt x="27" y="13"/>
                    <a:pt x="27" y="13"/>
                    <a:pt x="27" y="13"/>
                  </a:cubicBezTo>
                  <a:lnTo>
                    <a:pt x="27" y="19"/>
                  </a:lnTo>
                  <a:close/>
                  <a:moveTo>
                    <a:pt x="27" y="10"/>
                  </a:moveTo>
                  <a:cubicBezTo>
                    <a:pt x="3" y="10"/>
                    <a:pt x="3" y="10"/>
                    <a:pt x="3" y="10"/>
                  </a:cubicBezTo>
                  <a:cubicBezTo>
                    <a:pt x="3" y="3"/>
                    <a:pt x="3" y="3"/>
                    <a:pt x="3" y="3"/>
                  </a:cubicBezTo>
                  <a:cubicBezTo>
                    <a:pt x="27" y="3"/>
                    <a:pt x="27" y="3"/>
                    <a:pt x="27" y="3"/>
                  </a:cubicBezTo>
                  <a:lnTo>
                    <a:pt x="27"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3" name="Rectangle 46"/>
            <p:cNvSpPr>
              <a:spLocks noChangeArrowheads="1"/>
            </p:cNvSpPr>
            <p:nvPr/>
          </p:nvSpPr>
          <p:spPr bwMode="auto">
            <a:xfrm>
              <a:off x="21103666" y="2280252"/>
              <a:ext cx="112074"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4" name="Rectangle 47"/>
            <p:cNvSpPr>
              <a:spLocks noChangeArrowheads="1"/>
            </p:cNvSpPr>
            <p:nvPr/>
          </p:nvSpPr>
          <p:spPr bwMode="auto">
            <a:xfrm>
              <a:off x="21103666" y="2404980"/>
              <a:ext cx="112074"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5" name="Rectangle 48"/>
            <p:cNvSpPr>
              <a:spLocks noChangeArrowheads="1"/>
            </p:cNvSpPr>
            <p:nvPr/>
          </p:nvSpPr>
          <p:spPr bwMode="auto">
            <a:xfrm>
              <a:off x="21103666" y="2544168"/>
              <a:ext cx="112074"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3" name="กลุ่ม 602"/>
          <p:cNvGrpSpPr/>
          <p:nvPr/>
        </p:nvGrpSpPr>
        <p:grpSpPr>
          <a:xfrm>
            <a:off x="18983297" y="2280252"/>
            <a:ext cx="457335" cy="361529"/>
            <a:chOff x="18983297" y="2280252"/>
            <a:chExt cx="457335" cy="361529"/>
          </a:xfrm>
        </p:grpSpPr>
        <p:sp>
          <p:nvSpPr>
            <p:cNvPr id="316" name="Rectangle 49"/>
            <p:cNvSpPr>
              <a:spLocks noChangeArrowheads="1"/>
            </p:cNvSpPr>
            <p:nvPr/>
          </p:nvSpPr>
          <p:spPr bwMode="auto">
            <a:xfrm>
              <a:off x="19149600" y="2404980"/>
              <a:ext cx="110267"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7" name="Rectangle 50"/>
            <p:cNvSpPr>
              <a:spLocks noChangeArrowheads="1"/>
            </p:cNvSpPr>
            <p:nvPr/>
          </p:nvSpPr>
          <p:spPr bwMode="auto">
            <a:xfrm>
              <a:off x="19149600" y="2529707"/>
              <a:ext cx="110267"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8" name="Freeform 51"/>
            <p:cNvSpPr>
              <a:spLocks noEditPoints="1"/>
            </p:cNvSpPr>
            <p:nvPr/>
          </p:nvSpPr>
          <p:spPr bwMode="auto">
            <a:xfrm>
              <a:off x="18983297" y="2280252"/>
              <a:ext cx="457335" cy="361529"/>
            </a:xfrm>
            <a:custGeom>
              <a:avLst/>
              <a:gdLst>
                <a:gd name="T0" fmla="*/ 33 w 33"/>
                <a:gd name="T1" fmla="*/ 2 h 26"/>
                <a:gd name="T2" fmla="*/ 30 w 33"/>
                <a:gd name="T3" fmla="*/ 0 h 26"/>
                <a:gd name="T4" fmla="*/ 2 w 33"/>
                <a:gd name="T5" fmla="*/ 0 h 26"/>
                <a:gd name="T6" fmla="*/ 0 w 33"/>
                <a:gd name="T7" fmla="*/ 2 h 26"/>
                <a:gd name="T8" fmla="*/ 0 w 33"/>
                <a:gd name="T9" fmla="*/ 6 h 26"/>
                <a:gd name="T10" fmla="*/ 2 w 33"/>
                <a:gd name="T11" fmla="*/ 6 h 26"/>
                <a:gd name="T12" fmla="*/ 2 w 33"/>
                <a:gd name="T13" fmla="*/ 24 h 26"/>
                <a:gd name="T14" fmla="*/ 4 w 33"/>
                <a:gd name="T15" fmla="*/ 26 h 26"/>
                <a:gd name="T16" fmla="*/ 28 w 33"/>
                <a:gd name="T17" fmla="*/ 26 h 26"/>
                <a:gd name="T18" fmla="*/ 31 w 33"/>
                <a:gd name="T19" fmla="*/ 24 h 26"/>
                <a:gd name="T20" fmla="*/ 31 w 33"/>
                <a:gd name="T21" fmla="*/ 6 h 26"/>
                <a:gd name="T22" fmla="*/ 33 w 33"/>
                <a:gd name="T23" fmla="*/ 6 h 26"/>
                <a:gd name="T24" fmla="*/ 33 w 33"/>
                <a:gd name="T25" fmla="*/ 2 h 26"/>
                <a:gd name="T26" fmla="*/ 28 w 33"/>
                <a:gd name="T27" fmla="*/ 23 h 26"/>
                <a:gd name="T28" fmla="*/ 5 w 33"/>
                <a:gd name="T29" fmla="*/ 23 h 26"/>
                <a:gd name="T30" fmla="*/ 5 w 33"/>
                <a:gd name="T31" fmla="*/ 17 h 26"/>
                <a:gd name="T32" fmla="*/ 28 w 33"/>
                <a:gd name="T33" fmla="*/ 17 h 26"/>
                <a:gd name="T34" fmla="*/ 28 w 33"/>
                <a:gd name="T35" fmla="*/ 23 h 26"/>
                <a:gd name="T36" fmla="*/ 28 w 33"/>
                <a:gd name="T37" fmla="*/ 14 h 26"/>
                <a:gd name="T38" fmla="*/ 5 w 33"/>
                <a:gd name="T39" fmla="*/ 14 h 26"/>
                <a:gd name="T40" fmla="*/ 5 w 33"/>
                <a:gd name="T41" fmla="*/ 8 h 26"/>
                <a:gd name="T42" fmla="*/ 28 w 33"/>
                <a:gd name="T43" fmla="*/ 8 h 26"/>
                <a:gd name="T44" fmla="*/ 28 w 33"/>
                <a:gd name="T45"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6">
                  <a:moveTo>
                    <a:pt x="33" y="2"/>
                  </a:moveTo>
                  <a:cubicBezTo>
                    <a:pt x="33" y="1"/>
                    <a:pt x="32" y="0"/>
                    <a:pt x="30" y="0"/>
                  </a:cubicBezTo>
                  <a:cubicBezTo>
                    <a:pt x="2" y="0"/>
                    <a:pt x="2" y="0"/>
                    <a:pt x="2" y="0"/>
                  </a:cubicBezTo>
                  <a:cubicBezTo>
                    <a:pt x="1" y="0"/>
                    <a:pt x="0" y="1"/>
                    <a:pt x="0" y="2"/>
                  </a:cubicBezTo>
                  <a:cubicBezTo>
                    <a:pt x="0" y="6"/>
                    <a:pt x="0" y="6"/>
                    <a:pt x="0" y="6"/>
                  </a:cubicBezTo>
                  <a:cubicBezTo>
                    <a:pt x="2" y="6"/>
                    <a:pt x="2" y="6"/>
                    <a:pt x="2" y="6"/>
                  </a:cubicBezTo>
                  <a:cubicBezTo>
                    <a:pt x="2" y="24"/>
                    <a:pt x="2" y="24"/>
                    <a:pt x="2" y="24"/>
                  </a:cubicBezTo>
                  <a:cubicBezTo>
                    <a:pt x="2" y="25"/>
                    <a:pt x="3" y="26"/>
                    <a:pt x="4" y="26"/>
                  </a:cubicBezTo>
                  <a:cubicBezTo>
                    <a:pt x="28" y="26"/>
                    <a:pt x="28" y="26"/>
                    <a:pt x="28" y="26"/>
                  </a:cubicBezTo>
                  <a:cubicBezTo>
                    <a:pt x="30" y="26"/>
                    <a:pt x="31" y="25"/>
                    <a:pt x="31" y="24"/>
                  </a:cubicBezTo>
                  <a:cubicBezTo>
                    <a:pt x="31" y="6"/>
                    <a:pt x="31" y="6"/>
                    <a:pt x="31" y="6"/>
                  </a:cubicBezTo>
                  <a:cubicBezTo>
                    <a:pt x="33" y="6"/>
                    <a:pt x="33" y="6"/>
                    <a:pt x="33" y="6"/>
                  </a:cubicBezTo>
                  <a:lnTo>
                    <a:pt x="33" y="2"/>
                  </a:lnTo>
                  <a:close/>
                  <a:moveTo>
                    <a:pt x="28" y="23"/>
                  </a:moveTo>
                  <a:cubicBezTo>
                    <a:pt x="5" y="23"/>
                    <a:pt x="5" y="23"/>
                    <a:pt x="5" y="23"/>
                  </a:cubicBezTo>
                  <a:cubicBezTo>
                    <a:pt x="5" y="17"/>
                    <a:pt x="5" y="17"/>
                    <a:pt x="5" y="17"/>
                  </a:cubicBezTo>
                  <a:cubicBezTo>
                    <a:pt x="28" y="17"/>
                    <a:pt x="28" y="17"/>
                    <a:pt x="28" y="17"/>
                  </a:cubicBezTo>
                  <a:lnTo>
                    <a:pt x="28" y="23"/>
                  </a:lnTo>
                  <a:close/>
                  <a:moveTo>
                    <a:pt x="28" y="14"/>
                  </a:moveTo>
                  <a:cubicBezTo>
                    <a:pt x="5" y="14"/>
                    <a:pt x="5" y="14"/>
                    <a:pt x="5" y="14"/>
                  </a:cubicBezTo>
                  <a:cubicBezTo>
                    <a:pt x="5" y="8"/>
                    <a:pt x="5" y="8"/>
                    <a:pt x="5" y="8"/>
                  </a:cubicBezTo>
                  <a:cubicBezTo>
                    <a:pt x="28" y="8"/>
                    <a:pt x="28" y="8"/>
                    <a:pt x="28" y="8"/>
                  </a:cubicBezTo>
                  <a:lnTo>
                    <a:pt x="28"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52" name="กลุ่ม 651"/>
          <p:cNvGrpSpPr/>
          <p:nvPr/>
        </p:nvGrpSpPr>
        <p:grpSpPr>
          <a:xfrm>
            <a:off x="14131574" y="11166640"/>
            <a:ext cx="236802" cy="374183"/>
            <a:chOff x="14131574" y="11166640"/>
            <a:chExt cx="236802" cy="374183"/>
          </a:xfrm>
        </p:grpSpPr>
        <p:sp>
          <p:nvSpPr>
            <p:cNvPr id="319" name="Freeform 52"/>
            <p:cNvSpPr>
              <a:spLocks noEditPoints="1"/>
            </p:cNvSpPr>
            <p:nvPr/>
          </p:nvSpPr>
          <p:spPr bwMode="auto">
            <a:xfrm>
              <a:off x="14131574" y="11166640"/>
              <a:ext cx="236802" cy="374183"/>
            </a:xfrm>
            <a:custGeom>
              <a:avLst/>
              <a:gdLst>
                <a:gd name="T0" fmla="*/ 17 w 17"/>
                <a:gd name="T1" fmla="*/ 14 h 27"/>
                <a:gd name="T2" fmla="*/ 13 w 17"/>
                <a:gd name="T3" fmla="*/ 6 h 27"/>
                <a:gd name="T4" fmla="*/ 12 w 17"/>
                <a:gd name="T5" fmla="*/ 0 h 27"/>
                <a:gd name="T6" fmla="*/ 5 w 17"/>
                <a:gd name="T7" fmla="*/ 0 h 27"/>
                <a:gd name="T8" fmla="*/ 4 w 17"/>
                <a:gd name="T9" fmla="*/ 6 h 27"/>
                <a:gd name="T10" fmla="*/ 0 w 17"/>
                <a:gd name="T11" fmla="*/ 14 h 27"/>
                <a:gd name="T12" fmla="*/ 4 w 17"/>
                <a:gd name="T13" fmla="*/ 22 h 27"/>
                <a:gd name="T14" fmla="*/ 5 w 17"/>
                <a:gd name="T15" fmla="*/ 27 h 27"/>
                <a:gd name="T16" fmla="*/ 12 w 17"/>
                <a:gd name="T17" fmla="*/ 27 h 27"/>
                <a:gd name="T18" fmla="*/ 13 w 17"/>
                <a:gd name="T19" fmla="*/ 21 h 27"/>
                <a:gd name="T20" fmla="*/ 13 w 17"/>
                <a:gd name="T21" fmla="*/ 21 h 27"/>
                <a:gd name="T22" fmla="*/ 17 w 17"/>
                <a:gd name="T23" fmla="*/ 14 h 27"/>
                <a:gd name="T24" fmla="*/ 8 w 17"/>
                <a:gd name="T25" fmla="*/ 21 h 27"/>
                <a:gd name="T26" fmla="*/ 2 w 17"/>
                <a:gd name="T27" fmla="*/ 14 h 27"/>
                <a:gd name="T28" fmla="*/ 8 w 17"/>
                <a:gd name="T29" fmla="*/ 7 h 27"/>
                <a:gd name="T30" fmla="*/ 15 w 17"/>
                <a:gd name="T31" fmla="*/ 14 h 27"/>
                <a:gd name="T32" fmla="*/ 8 w 17"/>
                <a:gd name="T33"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7">
                  <a:moveTo>
                    <a:pt x="17" y="14"/>
                  </a:moveTo>
                  <a:cubicBezTo>
                    <a:pt x="17" y="11"/>
                    <a:pt x="15" y="8"/>
                    <a:pt x="13" y="6"/>
                  </a:cubicBezTo>
                  <a:cubicBezTo>
                    <a:pt x="12" y="0"/>
                    <a:pt x="12" y="0"/>
                    <a:pt x="12" y="0"/>
                  </a:cubicBezTo>
                  <a:cubicBezTo>
                    <a:pt x="5" y="0"/>
                    <a:pt x="5" y="0"/>
                    <a:pt x="5" y="0"/>
                  </a:cubicBezTo>
                  <a:cubicBezTo>
                    <a:pt x="4" y="6"/>
                    <a:pt x="4" y="6"/>
                    <a:pt x="4" y="6"/>
                  </a:cubicBezTo>
                  <a:cubicBezTo>
                    <a:pt x="2" y="8"/>
                    <a:pt x="0" y="11"/>
                    <a:pt x="0" y="14"/>
                  </a:cubicBezTo>
                  <a:cubicBezTo>
                    <a:pt x="0" y="17"/>
                    <a:pt x="2" y="20"/>
                    <a:pt x="4" y="22"/>
                  </a:cubicBezTo>
                  <a:cubicBezTo>
                    <a:pt x="5" y="27"/>
                    <a:pt x="5" y="27"/>
                    <a:pt x="5" y="27"/>
                  </a:cubicBezTo>
                  <a:cubicBezTo>
                    <a:pt x="12" y="27"/>
                    <a:pt x="12" y="27"/>
                    <a:pt x="12" y="27"/>
                  </a:cubicBezTo>
                  <a:cubicBezTo>
                    <a:pt x="13" y="21"/>
                    <a:pt x="13" y="21"/>
                    <a:pt x="13" y="21"/>
                  </a:cubicBezTo>
                  <a:cubicBezTo>
                    <a:pt x="13" y="21"/>
                    <a:pt x="13" y="21"/>
                    <a:pt x="13" y="21"/>
                  </a:cubicBezTo>
                  <a:cubicBezTo>
                    <a:pt x="15" y="20"/>
                    <a:pt x="17" y="17"/>
                    <a:pt x="17" y="14"/>
                  </a:cubicBezTo>
                  <a:close/>
                  <a:moveTo>
                    <a:pt x="8" y="21"/>
                  </a:moveTo>
                  <a:cubicBezTo>
                    <a:pt x="5" y="21"/>
                    <a:pt x="2" y="18"/>
                    <a:pt x="2" y="14"/>
                  </a:cubicBezTo>
                  <a:cubicBezTo>
                    <a:pt x="2" y="10"/>
                    <a:pt x="5" y="7"/>
                    <a:pt x="8" y="7"/>
                  </a:cubicBezTo>
                  <a:cubicBezTo>
                    <a:pt x="12" y="7"/>
                    <a:pt x="15" y="10"/>
                    <a:pt x="15" y="14"/>
                  </a:cubicBezTo>
                  <a:cubicBezTo>
                    <a:pt x="15" y="18"/>
                    <a:pt x="12" y="21"/>
                    <a:pt x="8" y="2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0" name="Freeform 53"/>
            <p:cNvSpPr>
              <a:spLocks/>
            </p:cNvSpPr>
            <p:nvPr/>
          </p:nvSpPr>
          <p:spPr bwMode="auto">
            <a:xfrm>
              <a:off x="14229187" y="11291368"/>
              <a:ext cx="97613" cy="97613"/>
            </a:xfrm>
            <a:custGeom>
              <a:avLst/>
              <a:gdLst>
                <a:gd name="T0" fmla="*/ 7 w 7"/>
                <a:gd name="T1" fmla="*/ 4 h 7"/>
                <a:gd name="T2" fmla="*/ 2 w 7"/>
                <a:gd name="T3" fmla="*/ 4 h 7"/>
                <a:gd name="T4" fmla="*/ 1 w 7"/>
                <a:gd name="T5" fmla="*/ 0 h 7"/>
                <a:gd name="T6" fmla="*/ 0 w 7"/>
                <a:gd name="T7" fmla="*/ 6 h 7"/>
                <a:gd name="T8" fmla="*/ 0 w 7"/>
                <a:gd name="T9" fmla="*/ 6 h 7"/>
                <a:gd name="T10" fmla="*/ 0 w 7"/>
                <a:gd name="T11" fmla="*/ 6 h 7"/>
                <a:gd name="T12" fmla="*/ 0 w 7"/>
                <a:gd name="T13" fmla="*/ 6 h 7"/>
                <a:gd name="T14" fmla="*/ 0 w 7"/>
                <a:gd name="T15" fmla="*/ 6 h 7"/>
                <a:gd name="T16" fmla="*/ 0 w 7"/>
                <a:gd name="T17" fmla="*/ 6 h 7"/>
                <a:gd name="T18" fmla="*/ 0 w 7"/>
                <a:gd name="T19" fmla="*/ 6 h 7"/>
                <a:gd name="T20" fmla="*/ 0 w 7"/>
                <a:gd name="T21" fmla="*/ 6 h 7"/>
                <a:gd name="T22" fmla="*/ 0 w 7"/>
                <a:gd name="T23" fmla="*/ 6 h 7"/>
                <a:gd name="T24" fmla="*/ 0 w 7"/>
                <a:gd name="T25" fmla="*/ 7 h 7"/>
                <a:gd name="T26" fmla="*/ 0 w 7"/>
                <a:gd name="T27" fmla="*/ 7 h 7"/>
                <a:gd name="T28" fmla="*/ 0 w 7"/>
                <a:gd name="T29" fmla="*/ 7 h 7"/>
                <a:gd name="T30" fmla="*/ 0 w 7"/>
                <a:gd name="T31" fmla="*/ 7 h 7"/>
                <a:gd name="T32" fmla="*/ 0 w 7"/>
                <a:gd name="T33" fmla="*/ 7 h 7"/>
                <a:gd name="T34" fmla="*/ 0 w 7"/>
                <a:gd name="T35" fmla="*/ 7 h 7"/>
                <a:gd name="T36" fmla="*/ 0 w 7"/>
                <a:gd name="T37" fmla="*/ 7 h 7"/>
                <a:gd name="T38" fmla="*/ 1 w 7"/>
                <a:gd name="T39" fmla="*/ 7 h 7"/>
                <a:gd name="T40" fmla="*/ 1 w 7"/>
                <a:gd name="T41" fmla="*/ 7 h 7"/>
                <a:gd name="T42" fmla="*/ 1 w 7"/>
                <a:gd name="T43" fmla="*/ 7 h 7"/>
                <a:gd name="T44" fmla="*/ 1 w 7"/>
                <a:gd name="T45" fmla="*/ 7 h 7"/>
                <a:gd name="T46" fmla="*/ 1 w 7"/>
                <a:gd name="T47" fmla="*/ 7 h 7"/>
                <a:gd name="T48" fmla="*/ 1 w 7"/>
                <a:gd name="T49" fmla="*/ 7 h 7"/>
                <a:gd name="T50" fmla="*/ 1 w 7"/>
                <a:gd name="T51" fmla="*/ 7 h 7"/>
                <a:gd name="T52" fmla="*/ 1 w 7"/>
                <a:gd name="T53" fmla="*/ 7 h 7"/>
                <a:gd name="T54" fmla="*/ 1 w 7"/>
                <a:gd name="T55" fmla="*/ 7 h 7"/>
                <a:gd name="T56" fmla="*/ 1 w 7"/>
                <a:gd name="T57" fmla="*/ 7 h 7"/>
                <a:gd name="T58" fmla="*/ 1 w 7"/>
                <a:gd name="T59" fmla="*/ 7 h 7"/>
                <a:gd name="T60" fmla="*/ 1 w 7"/>
                <a:gd name="T61" fmla="*/ 7 h 7"/>
                <a:gd name="T62" fmla="*/ 1 w 7"/>
                <a:gd name="T63" fmla="*/ 7 h 7"/>
                <a:gd name="T64" fmla="*/ 1 w 7"/>
                <a:gd name="T65" fmla="*/ 7 h 7"/>
                <a:gd name="T66" fmla="*/ 1 w 7"/>
                <a:gd name="T67" fmla="*/ 7 h 7"/>
                <a:gd name="T68" fmla="*/ 1 w 7"/>
                <a:gd name="T69" fmla="*/ 7 h 7"/>
                <a:gd name="T70" fmla="*/ 1 w 7"/>
                <a:gd name="T71" fmla="*/ 7 h 7"/>
                <a:gd name="T72" fmla="*/ 7 w 7"/>
                <a:gd name="T7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 h="7">
                  <a:moveTo>
                    <a:pt x="7" y="4"/>
                  </a:moveTo>
                  <a:cubicBezTo>
                    <a:pt x="7" y="4"/>
                    <a:pt x="4" y="4"/>
                    <a:pt x="2" y="4"/>
                  </a:cubicBezTo>
                  <a:cubicBezTo>
                    <a:pt x="2" y="2"/>
                    <a:pt x="2" y="0"/>
                    <a:pt x="1" y="0"/>
                  </a:cubicBezTo>
                  <a:cubicBezTo>
                    <a:pt x="0" y="0"/>
                    <a:pt x="0" y="5"/>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0" y="7"/>
                    <a:pt x="0" y="7"/>
                  </a:cubicBezTo>
                  <a:cubicBezTo>
                    <a:pt x="0"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1" y="7"/>
                    <a:pt x="1" y="7"/>
                    <a:pt x="1" y="7"/>
                  </a:cubicBezTo>
                  <a:cubicBezTo>
                    <a:pt x="2" y="7"/>
                    <a:pt x="7" y="5"/>
                    <a:pt x="7"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21" name="Freeform 54"/>
          <p:cNvSpPr>
            <a:spLocks noEditPoints="1"/>
          </p:cNvSpPr>
          <p:nvPr/>
        </p:nvSpPr>
        <p:spPr bwMode="auto">
          <a:xfrm>
            <a:off x="14048422" y="2267599"/>
            <a:ext cx="403106" cy="428413"/>
          </a:xfrm>
          <a:custGeom>
            <a:avLst/>
            <a:gdLst>
              <a:gd name="T0" fmla="*/ 27 w 29"/>
              <a:gd name="T1" fmla="*/ 0 h 31"/>
              <a:gd name="T2" fmla="*/ 2 w 29"/>
              <a:gd name="T3" fmla="*/ 0 h 31"/>
              <a:gd name="T4" fmla="*/ 0 w 29"/>
              <a:gd name="T5" fmla="*/ 2 h 31"/>
              <a:gd name="T6" fmla="*/ 0 w 29"/>
              <a:gd name="T7" fmla="*/ 29 h 31"/>
              <a:gd name="T8" fmla="*/ 2 w 29"/>
              <a:gd name="T9" fmla="*/ 31 h 31"/>
              <a:gd name="T10" fmla="*/ 27 w 29"/>
              <a:gd name="T11" fmla="*/ 31 h 31"/>
              <a:gd name="T12" fmla="*/ 29 w 29"/>
              <a:gd name="T13" fmla="*/ 29 h 31"/>
              <a:gd name="T14" fmla="*/ 29 w 29"/>
              <a:gd name="T15" fmla="*/ 2 h 31"/>
              <a:gd name="T16" fmla="*/ 27 w 29"/>
              <a:gd name="T17" fmla="*/ 0 h 31"/>
              <a:gd name="T18" fmla="*/ 15 w 29"/>
              <a:gd name="T19" fmla="*/ 29 h 31"/>
              <a:gd name="T20" fmla="*/ 13 w 29"/>
              <a:gd name="T21" fmla="*/ 27 h 31"/>
              <a:gd name="T22" fmla="*/ 15 w 29"/>
              <a:gd name="T23" fmla="*/ 25 h 31"/>
              <a:gd name="T24" fmla="*/ 16 w 29"/>
              <a:gd name="T25" fmla="*/ 27 h 31"/>
              <a:gd name="T26" fmla="*/ 15 w 29"/>
              <a:gd name="T27" fmla="*/ 29 h 31"/>
              <a:gd name="T28" fmla="*/ 26 w 29"/>
              <a:gd name="T29" fmla="*/ 23 h 31"/>
              <a:gd name="T30" fmla="*/ 3 w 29"/>
              <a:gd name="T31" fmla="*/ 23 h 31"/>
              <a:gd name="T32" fmla="*/ 3 w 29"/>
              <a:gd name="T33" fmla="*/ 2 h 31"/>
              <a:gd name="T34" fmla="*/ 26 w 29"/>
              <a:gd name="T35" fmla="*/ 2 h 31"/>
              <a:gd name="T36" fmla="*/ 26 w 29"/>
              <a:gd name="T37"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31">
                <a:moveTo>
                  <a:pt x="27" y="0"/>
                </a:moveTo>
                <a:cubicBezTo>
                  <a:pt x="2" y="0"/>
                  <a:pt x="2" y="0"/>
                  <a:pt x="2" y="0"/>
                </a:cubicBezTo>
                <a:cubicBezTo>
                  <a:pt x="1" y="0"/>
                  <a:pt x="0" y="1"/>
                  <a:pt x="0" y="2"/>
                </a:cubicBezTo>
                <a:cubicBezTo>
                  <a:pt x="0" y="29"/>
                  <a:pt x="0" y="29"/>
                  <a:pt x="0" y="29"/>
                </a:cubicBezTo>
                <a:cubicBezTo>
                  <a:pt x="0" y="30"/>
                  <a:pt x="1" y="31"/>
                  <a:pt x="2" y="31"/>
                </a:cubicBezTo>
                <a:cubicBezTo>
                  <a:pt x="27" y="31"/>
                  <a:pt x="27" y="31"/>
                  <a:pt x="27" y="31"/>
                </a:cubicBezTo>
                <a:cubicBezTo>
                  <a:pt x="28" y="31"/>
                  <a:pt x="29" y="30"/>
                  <a:pt x="29" y="29"/>
                </a:cubicBezTo>
                <a:cubicBezTo>
                  <a:pt x="29" y="2"/>
                  <a:pt x="29" y="2"/>
                  <a:pt x="29" y="2"/>
                </a:cubicBezTo>
                <a:cubicBezTo>
                  <a:pt x="29" y="1"/>
                  <a:pt x="28" y="0"/>
                  <a:pt x="27" y="0"/>
                </a:cubicBezTo>
                <a:close/>
                <a:moveTo>
                  <a:pt x="15" y="29"/>
                </a:moveTo>
                <a:cubicBezTo>
                  <a:pt x="13" y="29"/>
                  <a:pt x="13" y="28"/>
                  <a:pt x="13" y="27"/>
                </a:cubicBezTo>
                <a:cubicBezTo>
                  <a:pt x="13" y="26"/>
                  <a:pt x="13" y="25"/>
                  <a:pt x="15" y="25"/>
                </a:cubicBezTo>
                <a:cubicBezTo>
                  <a:pt x="16" y="25"/>
                  <a:pt x="16" y="26"/>
                  <a:pt x="16" y="27"/>
                </a:cubicBezTo>
                <a:cubicBezTo>
                  <a:pt x="16" y="28"/>
                  <a:pt x="16" y="29"/>
                  <a:pt x="15" y="29"/>
                </a:cubicBezTo>
                <a:close/>
                <a:moveTo>
                  <a:pt x="26" y="23"/>
                </a:moveTo>
                <a:cubicBezTo>
                  <a:pt x="3" y="23"/>
                  <a:pt x="3" y="23"/>
                  <a:pt x="3" y="23"/>
                </a:cubicBezTo>
                <a:cubicBezTo>
                  <a:pt x="3" y="2"/>
                  <a:pt x="3" y="2"/>
                  <a:pt x="3" y="2"/>
                </a:cubicBezTo>
                <a:cubicBezTo>
                  <a:pt x="26" y="2"/>
                  <a:pt x="26" y="2"/>
                  <a:pt x="26" y="2"/>
                </a:cubicBezTo>
                <a:lnTo>
                  <a:pt x="26"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2" name="Freeform 55"/>
          <p:cNvSpPr>
            <a:spLocks noEditPoints="1"/>
          </p:cNvSpPr>
          <p:nvPr/>
        </p:nvSpPr>
        <p:spPr bwMode="auto">
          <a:xfrm>
            <a:off x="8171765" y="2294713"/>
            <a:ext cx="291032" cy="401297"/>
          </a:xfrm>
          <a:custGeom>
            <a:avLst/>
            <a:gdLst>
              <a:gd name="T0" fmla="*/ 19 w 21"/>
              <a:gd name="T1" fmla="*/ 0 h 29"/>
              <a:gd name="T2" fmla="*/ 2 w 21"/>
              <a:gd name="T3" fmla="*/ 0 h 29"/>
              <a:gd name="T4" fmla="*/ 0 w 21"/>
              <a:gd name="T5" fmla="*/ 2 h 29"/>
              <a:gd name="T6" fmla="*/ 0 w 21"/>
              <a:gd name="T7" fmla="*/ 27 h 29"/>
              <a:gd name="T8" fmla="*/ 2 w 21"/>
              <a:gd name="T9" fmla="*/ 29 h 29"/>
              <a:gd name="T10" fmla="*/ 19 w 21"/>
              <a:gd name="T11" fmla="*/ 29 h 29"/>
              <a:gd name="T12" fmla="*/ 21 w 21"/>
              <a:gd name="T13" fmla="*/ 27 h 29"/>
              <a:gd name="T14" fmla="*/ 21 w 21"/>
              <a:gd name="T15" fmla="*/ 2 h 29"/>
              <a:gd name="T16" fmla="*/ 19 w 21"/>
              <a:gd name="T17" fmla="*/ 0 h 29"/>
              <a:gd name="T18" fmla="*/ 10 w 21"/>
              <a:gd name="T19" fmla="*/ 28 h 29"/>
              <a:gd name="T20" fmla="*/ 9 w 21"/>
              <a:gd name="T21" fmla="*/ 27 h 29"/>
              <a:gd name="T22" fmla="*/ 10 w 21"/>
              <a:gd name="T23" fmla="*/ 25 h 29"/>
              <a:gd name="T24" fmla="*/ 12 w 21"/>
              <a:gd name="T25" fmla="*/ 27 h 29"/>
              <a:gd name="T26" fmla="*/ 10 w 21"/>
              <a:gd name="T27" fmla="*/ 28 h 29"/>
              <a:gd name="T28" fmla="*/ 18 w 21"/>
              <a:gd name="T29" fmla="*/ 24 h 29"/>
              <a:gd name="T30" fmla="*/ 3 w 21"/>
              <a:gd name="T31" fmla="*/ 24 h 29"/>
              <a:gd name="T32" fmla="*/ 3 w 21"/>
              <a:gd name="T33" fmla="*/ 3 h 29"/>
              <a:gd name="T34" fmla="*/ 18 w 21"/>
              <a:gd name="T35" fmla="*/ 3 h 29"/>
              <a:gd name="T36" fmla="*/ 18 w 21"/>
              <a:gd name="T3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29">
                <a:moveTo>
                  <a:pt x="19" y="0"/>
                </a:moveTo>
                <a:cubicBezTo>
                  <a:pt x="2" y="0"/>
                  <a:pt x="2" y="0"/>
                  <a:pt x="2" y="0"/>
                </a:cubicBezTo>
                <a:cubicBezTo>
                  <a:pt x="1" y="0"/>
                  <a:pt x="0" y="1"/>
                  <a:pt x="0" y="2"/>
                </a:cubicBezTo>
                <a:cubicBezTo>
                  <a:pt x="0" y="27"/>
                  <a:pt x="0" y="27"/>
                  <a:pt x="0" y="27"/>
                </a:cubicBezTo>
                <a:cubicBezTo>
                  <a:pt x="0" y="28"/>
                  <a:pt x="1" y="29"/>
                  <a:pt x="2" y="29"/>
                </a:cubicBezTo>
                <a:cubicBezTo>
                  <a:pt x="19" y="29"/>
                  <a:pt x="19" y="29"/>
                  <a:pt x="19" y="29"/>
                </a:cubicBezTo>
                <a:cubicBezTo>
                  <a:pt x="20" y="29"/>
                  <a:pt x="21" y="28"/>
                  <a:pt x="21" y="27"/>
                </a:cubicBezTo>
                <a:cubicBezTo>
                  <a:pt x="21" y="2"/>
                  <a:pt x="21" y="2"/>
                  <a:pt x="21" y="2"/>
                </a:cubicBezTo>
                <a:cubicBezTo>
                  <a:pt x="21" y="1"/>
                  <a:pt x="20" y="0"/>
                  <a:pt x="19" y="0"/>
                </a:cubicBezTo>
                <a:close/>
                <a:moveTo>
                  <a:pt x="10" y="28"/>
                </a:moveTo>
                <a:cubicBezTo>
                  <a:pt x="10" y="28"/>
                  <a:pt x="9" y="27"/>
                  <a:pt x="9" y="27"/>
                </a:cubicBezTo>
                <a:cubicBezTo>
                  <a:pt x="9" y="26"/>
                  <a:pt x="10" y="25"/>
                  <a:pt x="10" y="25"/>
                </a:cubicBezTo>
                <a:cubicBezTo>
                  <a:pt x="11" y="25"/>
                  <a:pt x="12" y="26"/>
                  <a:pt x="12" y="27"/>
                </a:cubicBezTo>
                <a:cubicBezTo>
                  <a:pt x="12" y="27"/>
                  <a:pt x="11" y="28"/>
                  <a:pt x="10" y="28"/>
                </a:cubicBezTo>
                <a:close/>
                <a:moveTo>
                  <a:pt x="18" y="24"/>
                </a:moveTo>
                <a:cubicBezTo>
                  <a:pt x="3" y="24"/>
                  <a:pt x="3" y="24"/>
                  <a:pt x="3" y="24"/>
                </a:cubicBezTo>
                <a:cubicBezTo>
                  <a:pt x="3" y="3"/>
                  <a:pt x="3" y="3"/>
                  <a:pt x="3" y="3"/>
                </a:cubicBezTo>
                <a:cubicBezTo>
                  <a:pt x="18" y="3"/>
                  <a:pt x="18" y="3"/>
                  <a:pt x="18" y="3"/>
                </a:cubicBezTo>
                <a:lnTo>
                  <a:pt x="18" y="2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3" name="Freeform 56"/>
          <p:cNvSpPr>
            <a:spLocks noEditPoints="1"/>
          </p:cNvSpPr>
          <p:nvPr/>
        </p:nvSpPr>
        <p:spPr bwMode="auto">
          <a:xfrm>
            <a:off x="12038320" y="2280252"/>
            <a:ext cx="457335" cy="430220"/>
          </a:xfrm>
          <a:custGeom>
            <a:avLst/>
            <a:gdLst>
              <a:gd name="T0" fmla="*/ 31 w 33"/>
              <a:gd name="T1" fmla="*/ 0 h 31"/>
              <a:gd name="T2" fmla="*/ 3 w 33"/>
              <a:gd name="T3" fmla="*/ 0 h 31"/>
              <a:gd name="T4" fmla="*/ 0 w 33"/>
              <a:gd name="T5" fmla="*/ 3 h 31"/>
              <a:gd name="T6" fmla="*/ 0 w 33"/>
              <a:gd name="T7" fmla="*/ 21 h 31"/>
              <a:gd name="T8" fmla="*/ 3 w 33"/>
              <a:gd name="T9" fmla="*/ 24 h 31"/>
              <a:gd name="T10" fmla="*/ 13 w 33"/>
              <a:gd name="T11" fmla="*/ 24 h 31"/>
              <a:gd name="T12" fmla="*/ 13 w 33"/>
              <a:gd name="T13" fmla="*/ 28 h 31"/>
              <a:gd name="T14" fmla="*/ 9 w 33"/>
              <a:gd name="T15" fmla="*/ 28 h 31"/>
              <a:gd name="T16" fmla="*/ 7 w 33"/>
              <a:gd name="T17" fmla="*/ 30 h 31"/>
              <a:gd name="T18" fmla="*/ 7 w 33"/>
              <a:gd name="T19" fmla="*/ 31 h 31"/>
              <a:gd name="T20" fmla="*/ 27 w 33"/>
              <a:gd name="T21" fmla="*/ 31 h 31"/>
              <a:gd name="T22" fmla="*/ 27 w 33"/>
              <a:gd name="T23" fmla="*/ 30 h 31"/>
              <a:gd name="T24" fmla="*/ 24 w 33"/>
              <a:gd name="T25" fmla="*/ 28 h 31"/>
              <a:gd name="T26" fmla="*/ 21 w 33"/>
              <a:gd name="T27" fmla="*/ 28 h 31"/>
              <a:gd name="T28" fmla="*/ 21 w 33"/>
              <a:gd name="T29" fmla="*/ 24 h 31"/>
              <a:gd name="T30" fmla="*/ 31 w 33"/>
              <a:gd name="T31" fmla="*/ 24 h 31"/>
              <a:gd name="T32" fmla="*/ 33 w 33"/>
              <a:gd name="T33" fmla="*/ 21 h 31"/>
              <a:gd name="T34" fmla="*/ 33 w 33"/>
              <a:gd name="T35" fmla="*/ 3 h 31"/>
              <a:gd name="T36" fmla="*/ 31 w 33"/>
              <a:gd name="T37" fmla="*/ 0 h 31"/>
              <a:gd name="T38" fmla="*/ 30 w 33"/>
              <a:gd name="T39" fmla="*/ 21 h 31"/>
              <a:gd name="T40" fmla="*/ 3 w 33"/>
              <a:gd name="T41" fmla="*/ 21 h 31"/>
              <a:gd name="T42" fmla="*/ 3 w 33"/>
              <a:gd name="T43" fmla="*/ 3 h 31"/>
              <a:gd name="T44" fmla="*/ 30 w 33"/>
              <a:gd name="T45" fmla="*/ 3 h 31"/>
              <a:gd name="T46" fmla="*/ 30 w 33"/>
              <a:gd name="T47"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31">
                <a:moveTo>
                  <a:pt x="31" y="0"/>
                </a:moveTo>
                <a:cubicBezTo>
                  <a:pt x="3" y="0"/>
                  <a:pt x="3" y="0"/>
                  <a:pt x="3" y="0"/>
                </a:cubicBezTo>
                <a:cubicBezTo>
                  <a:pt x="1" y="0"/>
                  <a:pt x="0" y="1"/>
                  <a:pt x="0" y="3"/>
                </a:cubicBezTo>
                <a:cubicBezTo>
                  <a:pt x="0" y="21"/>
                  <a:pt x="0" y="21"/>
                  <a:pt x="0" y="21"/>
                </a:cubicBezTo>
                <a:cubicBezTo>
                  <a:pt x="0" y="23"/>
                  <a:pt x="1" y="24"/>
                  <a:pt x="3" y="24"/>
                </a:cubicBezTo>
                <a:cubicBezTo>
                  <a:pt x="13" y="24"/>
                  <a:pt x="13" y="24"/>
                  <a:pt x="13" y="24"/>
                </a:cubicBezTo>
                <a:cubicBezTo>
                  <a:pt x="13" y="28"/>
                  <a:pt x="13" y="28"/>
                  <a:pt x="13" y="28"/>
                </a:cubicBezTo>
                <a:cubicBezTo>
                  <a:pt x="9" y="28"/>
                  <a:pt x="9" y="28"/>
                  <a:pt x="9" y="28"/>
                </a:cubicBezTo>
                <a:cubicBezTo>
                  <a:pt x="8" y="28"/>
                  <a:pt x="7" y="29"/>
                  <a:pt x="7" y="30"/>
                </a:cubicBezTo>
                <a:cubicBezTo>
                  <a:pt x="7" y="31"/>
                  <a:pt x="7" y="31"/>
                  <a:pt x="7" y="31"/>
                </a:cubicBezTo>
                <a:cubicBezTo>
                  <a:pt x="27" y="31"/>
                  <a:pt x="27" y="31"/>
                  <a:pt x="27" y="31"/>
                </a:cubicBezTo>
                <a:cubicBezTo>
                  <a:pt x="27" y="30"/>
                  <a:pt x="27" y="30"/>
                  <a:pt x="27" y="30"/>
                </a:cubicBezTo>
                <a:cubicBezTo>
                  <a:pt x="27" y="29"/>
                  <a:pt x="26" y="28"/>
                  <a:pt x="24" y="28"/>
                </a:cubicBezTo>
                <a:cubicBezTo>
                  <a:pt x="21" y="28"/>
                  <a:pt x="21" y="28"/>
                  <a:pt x="21" y="28"/>
                </a:cubicBezTo>
                <a:cubicBezTo>
                  <a:pt x="21" y="24"/>
                  <a:pt x="21" y="24"/>
                  <a:pt x="21" y="24"/>
                </a:cubicBezTo>
                <a:cubicBezTo>
                  <a:pt x="31" y="24"/>
                  <a:pt x="31" y="24"/>
                  <a:pt x="31" y="24"/>
                </a:cubicBezTo>
                <a:cubicBezTo>
                  <a:pt x="32" y="24"/>
                  <a:pt x="33" y="23"/>
                  <a:pt x="33" y="21"/>
                </a:cubicBezTo>
                <a:cubicBezTo>
                  <a:pt x="33" y="3"/>
                  <a:pt x="33" y="3"/>
                  <a:pt x="33" y="3"/>
                </a:cubicBezTo>
                <a:cubicBezTo>
                  <a:pt x="33" y="1"/>
                  <a:pt x="32" y="0"/>
                  <a:pt x="31" y="0"/>
                </a:cubicBezTo>
                <a:close/>
                <a:moveTo>
                  <a:pt x="30" y="21"/>
                </a:moveTo>
                <a:cubicBezTo>
                  <a:pt x="3" y="21"/>
                  <a:pt x="3" y="21"/>
                  <a:pt x="3" y="21"/>
                </a:cubicBezTo>
                <a:cubicBezTo>
                  <a:pt x="3" y="3"/>
                  <a:pt x="3" y="3"/>
                  <a:pt x="3" y="3"/>
                </a:cubicBezTo>
                <a:cubicBezTo>
                  <a:pt x="30" y="3"/>
                  <a:pt x="30" y="3"/>
                  <a:pt x="30" y="3"/>
                </a:cubicBezTo>
                <a:lnTo>
                  <a:pt x="30" y="2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5" name="กลุ่ม 614"/>
          <p:cNvGrpSpPr/>
          <p:nvPr/>
        </p:nvGrpSpPr>
        <p:grpSpPr>
          <a:xfrm>
            <a:off x="8130189" y="3250958"/>
            <a:ext cx="471796" cy="486257"/>
            <a:chOff x="8130189" y="3250958"/>
            <a:chExt cx="471796" cy="486257"/>
          </a:xfrm>
        </p:grpSpPr>
        <p:sp>
          <p:nvSpPr>
            <p:cNvPr id="324" name="Oval 57"/>
            <p:cNvSpPr>
              <a:spLocks noChangeArrowheads="1"/>
            </p:cNvSpPr>
            <p:nvPr/>
          </p:nvSpPr>
          <p:spPr bwMode="auto">
            <a:xfrm>
              <a:off x="8186226" y="3250958"/>
              <a:ext cx="220533" cy="278378"/>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5" name="Freeform 58"/>
            <p:cNvSpPr>
              <a:spLocks/>
            </p:cNvSpPr>
            <p:nvPr/>
          </p:nvSpPr>
          <p:spPr bwMode="auto">
            <a:xfrm>
              <a:off x="8130189" y="3514875"/>
              <a:ext cx="263916" cy="139189"/>
            </a:xfrm>
            <a:custGeom>
              <a:avLst/>
              <a:gdLst>
                <a:gd name="T0" fmla="*/ 19 w 19"/>
                <a:gd name="T1" fmla="*/ 1 h 10"/>
                <a:gd name="T2" fmla="*/ 16 w 19"/>
                <a:gd name="T3" fmla="*/ 1 h 10"/>
                <a:gd name="T4" fmla="*/ 16 w 19"/>
                <a:gd name="T5" fmla="*/ 0 h 10"/>
                <a:gd name="T6" fmla="*/ 12 w 19"/>
                <a:gd name="T7" fmla="*/ 1 h 10"/>
                <a:gd name="T8" fmla="*/ 8 w 19"/>
                <a:gd name="T9" fmla="*/ 0 h 10"/>
                <a:gd name="T10" fmla="*/ 8 w 19"/>
                <a:gd name="T11" fmla="*/ 1 h 10"/>
                <a:gd name="T12" fmla="*/ 0 w 19"/>
                <a:gd name="T13" fmla="*/ 10 h 10"/>
                <a:gd name="T14" fmla="*/ 17 w 19"/>
                <a:gd name="T15" fmla="*/ 10 h 10"/>
                <a:gd name="T16" fmla="*/ 16 w 19"/>
                <a:gd name="T17" fmla="*/ 7 h 10"/>
                <a:gd name="T18" fmla="*/ 19 w 1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9" y="1"/>
                  </a:moveTo>
                  <a:cubicBezTo>
                    <a:pt x="18" y="1"/>
                    <a:pt x="17" y="1"/>
                    <a:pt x="16" y="1"/>
                  </a:cubicBezTo>
                  <a:cubicBezTo>
                    <a:pt x="16" y="0"/>
                    <a:pt x="16" y="0"/>
                    <a:pt x="16" y="0"/>
                  </a:cubicBezTo>
                  <a:cubicBezTo>
                    <a:pt x="14" y="1"/>
                    <a:pt x="13" y="1"/>
                    <a:pt x="12" y="1"/>
                  </a:cubicBezTo>
                  <a:cubicBezTo>
                    <a:pt x="11" y="1"/>
                    <a:pt x="10" y="1"/>
                    <a:pt x="8" y="0"/>
                  </a:cubicBezTo>
                  <a:cubicBezTo>
                    <a:pt x="8" y="1"/>
                    <a:pt x="8" y="1"/>
                    <a:pt x="8" y="1"/>
                  </a:cubicBezTo>
                  <a:cubicBezTo>
                    <a:pt x="4" y="1"/>
                    <a:pt x="0" y="5"/>
                    <a:pt x="0" y="10"/>
                  </a:cubicBezTo>
                  <a:cubicBezTo>
                    <a:pt x="17" y="10"/>
                    <a:pt x="17" y="10"/>
                    <a:pt x="17" y="10"/>
                  </a:cubicBezTo>
                  <a:cubicBezTo>
                    <a:pt x="16" y="9"/>
                    <a:pt x="16" y="8"/>
                    <a:pt x="16" y="7"/>
                  </a:cubicBezTo>
                  <a:cubicBezTo>
                    <a:pt x="16" y="5"/>
                    <a:pt x="17" y="3"/>
                    <a:pt x="19"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6" name="Freeform 59"/>
            <p:cNvSpPr>
              <a:spLocks noEditPoints="1"/>
            </p:cNvSpPr>
            <p:nvPr/>
          </p:nvSpPr>
          <p:spPr bwMode="auto">
            <a:xfrm>
              <a:off x="8365183" y="3500413"/>
              <a:ext cx="236802" cy="236802"/>
            </a:xfrm>
            <a:custGeom>
              <a:avLst/>
              <a:gdLst>
                <a:gd name="T0" fmla="*/ 9 w 17"/>
                <a:gd name="T1" fmla="*/ 0 h 17"/>
                <a:gd name="T2" fmla="*/ 0 w 17"/>
                <a:gd name="T3" fmla="*/ 8 h 17"/>
                <a:gd name="T4" fmla="*/ 9 w 17"/>
                <a:gd name="T5" fmla="*/ 17 h 17"/>
                <a:gd name="T6" fmla="*/ 17 w 17"/>
                <a:gd name="T7" fmla="*/ 8 h 17"/>
                <a:gd name="T8" fmla="*/ 9 w 17"/>
                <a:gd name="T9" fmla="*/ 0 h 17"/>
                <a:gd name="T10" fmla="*/ 9 w 17"/>
                <a:gd name="T11" fmla="*/ 15 h 17"/>
                <a:gd name="T12" fmla="*/ 2 w 17"/>
                <a:gd name="T13" fmla="*/ 8 h 17"/>
                <a:gd name="T14" fmla="*/ 9 w 17"/>
                <a:gd name="T15" fmla="*/ 2 h 17"/>
                <a:gd name="T16" fmla="*/ 15 w 17"/>
                <a:gd name="T17" fmla="*/ 8 h 17"/>
                <a:gd name="T18" fmla="*/ 9 w 17"/>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0"/>
                  </a:moveTo>
                  <a:cubicBezTo>
                    <a:pt x="4" y="0"/>
                    <a:pt x="0" y="4"/>
                    <a:pt x="0" y="8"/>
                  </a:cubicBezTo>
                  <a:cubicBezTo>
                    <a:pt x="0" y="13"/>
                    <a:pt x="4" y="17"/>
                    <a:pt x="9" y="17"/>
                  </a:cubicBezTo>
                  <a:cubicBezTo>
                    <a:pt x="13" y="17"/>
                    <a:pt x="17" y="13"/>
                    <a:pt x="17" y="8"/>
                  </a:cubicBezTo>
                  <a:cubicBezTo>
                    <a:pt x="17" y="4"/>
                    <a:pt x="13" y="0"/>
                    <a:pt x="9" y="0"/>
                  </a:cubicBezTo>
                  <a:close/>
                  <a:moveTo>
                    <a:pt x="9" y="15"/>
                  </a:moveTo>
                  <a:cubicBezTo>
                    <a:pt x="5" y="15"/>
                    <a:pt x="2" y="12"/>
                    <a:pt x="2" y="8"/>
                  </a:cubicBezTo>
                  <a:cubicBezTo>
                    <a:pt x="2" y="5"/>
                    <a:pt x="5" y="2"/>
                    <a:pt x="9" y="2"/>
                  </a:cubicBezTo>
                  <a:cubicBezTo>
                    <a:pt x="12" y="2"/>
                    <a:pt x="15" y="5"/>
                    <a:pt x="15" y="8"/>
                  </a:cubicBezTo>
                  <a:cubicBezTo>
                    <a:pt x="15" y="12"/>
                    <a:pt x="12" y="15"/>
                    <a:pt x="9" y="1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7" name="Freeform 60"/>
            <p:cNvSpPr>
              <a:spLocks/>
            </p:cNvSpPr>
            <p:nvPr/>
          </p:nvSpPr>
          <p:spPr bwMode="auto">
            <a:xfrm>
              <a:off x="8435682" y="3570911"/>
              <a:ext cx="95806" cy="110267"/>
            </a:xfrm>
            <a:custGeom>
              <a:avLst/>
              <a:gdLst>
                <a:gd name="T0" fmla="*/ 30 w 53"/>
                <a:gd name="T1" fmla="*/ 0 h 61"/>
                <a:gd name="T2" fmla="*/ 23 w 53"/>
                <a:gd name="T3" fmla="*/ 0 h 61"/>
                <a:gd name="T4" fmla="*/ 23 w 53"/>
                <a:gd name="T5" fmla="*/ 23 h 61"/>
                <a:gd name="T6" fmla="*/ 0 w 53"/>
                <a:gd name="T7" fmla="*/ 23 h 61"/>
                <a:gd name="T8" fmla="*/ 0 w 53"/>
                <a:gd name="T9" fmla="*/ 38 h 61"/>
                <a:gd name="T10" fmla="*/ 23 w 53"/>
                <a:gd name="T11" fmla="*/ 38 h 61"/>
                <a:gd name="T12" fmla="*/ 23 w 53"/>
                <a:gd name="T13" fmla="*/ 61 h 61"/>
                <a:gd name="T14" fmla="*/ 30 w 53"/>
                <a:gd name="T15" fmla="*/ 61 h 61"/>
                <a:gd name="T16" fmla="*/ 30 w 53"/>
                <a:gd name="T17" fmla="*/ 38 h 61"/>
                <a:gd name="T18" fmla="*/ 53 w 53"/>
                <a:gd name="T19" fmla="*/ 38 h 61"/>
                <a:gd name="T20" fmla="*/ 53 w 53"/>
                <a:gd name="T21" fmla="*/ 23 h 61"/>
                <a:gd name="T22" fmla="*/ 30 w 53"/>
                <a:gd name="T23" fmla="*/ 23 h 61"/>
                <a:gd name="T24" fmla="*/ 30 w 53"/>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61">
                  <a:moveTo>
                    <a:pt x="30" y="0"/>
                  </a:moveTo>
                  <a:lnTo>
                    <a:pt x="23" y="0"/>
                  </a:lnTo>
                  <a:lnTo>
                    <a:pt x="23" y="23"/>
                  </a:lnTo>
                  <a:lnTo>
                    <a:pt x="0" y="23"/>
                  </a:lnTo>
                  <a:lnTo>
                    <a:pt x="0" y="38"/>
                  </a:lnTo>
                  <a:lnTo>
                    <a:pt x="23" y="38"/>
                  </a:lnTo>
                  <a:lnTo>
                    <a:pt x="23" y="61"/>
                  </a:lnTo>
                  <a:lnTo>
                    <a:pt x="30" y="61"/>
                  </a:lnTo>
                  <a:lnTo>
                    <a:pt x="30" y="38"/>
                  </a:lnTo>
                  <a:lnTo>
                    <a:pt x="53" y="38"/>
                  </a:lnTo>
                  <a:lnTo>
                    <a:pt x="53" y="23"/>
                  </a:lnTo>
                  <a:lnTo>
                    <a:pt x="30" y="23"/>
                  </a:lnTo>
                  <a:lnTo>
                    <a:pt x="3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14" name="กลุ่ม 613"/>
          <p:cNvGrpSpPr/>
          <p:nvPr/>
        </p:nvGrpSpPr>
        <p:grpSpPr>
          <a:xfrm>
            <a:off x="9113548" y="3265419"/>
            <a:ext cx="471796" cy="484450"/>
            <a:chOff x="9113548" y="3265419"/>
            <a:chExt cx="471796" cy="484450"/>
          </a:xfrm>
        </p:grpSpPr>
        <p:sp>
          <p:nvSpPr>
            <p:cNvPr id="328" name="Oval 61"/>
            <p:cNvSpPr>
              <a:spLocks noChangeArrowheads="1"/>
            </p:cNvSpPr>
            <p:nvPr/>
          </p:nvSpPr>
          <p:spPr bwMode="auto">
            <a:xfrm>
              <a:off x="9155125" y="3265419"/>
              <a:ext cx="236802" cy="26391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29" name="Freeform 62"/>
            <p:cNvSpPr>
              <a:spLocks/>
            </p:cNvSpPr>
            <p:nvPr/>
          </p:nvSpPr>
          <p:spPr bwMode="auto">
            <a:xfrm>
              <a:off x="9113548" y="3529336"/>
              <a:ext cx="263916" cy="124728"/>
            </a:xfrm>
            <a:custGeom>
              <a:avLst/>
              <a:gdLst>
                <a:gd name="T0" fmla="*/ 19 w 19"/>
                <a:gd name="T1" fmla="*/ 1 h 9"/>
                <a:gd name="T2" fmla="*/ 15 w 19"/>
                <a:gd name="T3" fmla="*/ 0 h 9"/>
                <a:gd name="T4" fmla="*/ 15 w 19"/>
                <a:gd name="T5" fmla="*/ 0 h 9"/>
                <a:gd name="T6" fmla="*/ 12 w 19"/>
                <a:gd name="T7" fmla="*/ 1 h 9"/>
                <a:gd name="T8" fmla="*/ 8 w 19"/>
                <a:gd name="T9" fmla="*/ 0 h 9"/>
                <a:gd name="T10" fmla="*/ 8 w 19"/>
                <a:gd name="T11" fmla="*/ 0 h 9"/>
                <a:gd name="T12" fmla="*/ 0 w 19"/>
                <a:gd name="T13" fmla="*/ 9 h 9"/>
                <a:gd name="T14" fmla="*/ 16 w 19"/>
                <a:gd name="T15" fmla="*/ 9 h 9"/>
                <a:gd name="T16" fmla="*/ 16 w 19"/>
                <a:gd name="T17" fmla="*/ 7 h 9"/>
                <a:gd name="T18" fmla="*/ 19 w 19"/>
                <a:gd name="T1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9">
                  <a:moveTo>
                    <a:pt x="19" y="1"/>
                  </a:moveTo>
                  <a:cubicBezTo>
                    <a:pt x="18" y="1"/>
                    <a:pt x="17" y="0"/>
                    <a:pt x="15" y="0"/>
                  </a:cubicBezTo>
                  <a:cubicBezTo>
                    <a:pt x="15" y="0"/>
                    <a:pt x="15" y="0"/>
                    <a:pt x="15" y="0"/>
                  </a:cubicBezTo>
                  <a:cubicBezTo>
                    <a:pt x="14" y="1"/>
                    <a:pt x="13" y="1"/>
                    <a:pt x="12" y="1"/>
                  </a:cubicBezTo>
                  <a:cubicBezTo>
                    <a:pt x="11" y="1"/>
                    <a:pt x="9" y="1"/>
                    <a:pt x="8" y="0"/>
                  </a:cubicBezTo>
                  <a:cubicBezTo>
                    <a:pt x="8" y="0"/>
                    <a:pt x="8" y="0"/>
                    <a:pt x="8" y="0"/>
                  </a:cubicBezTo>
                  <a:cubicBezTo>
                    <a:pt x="3" y="1"/>
                    <a:pt x="0" y="5"/>
                    <a:pt x="0" y="9"/>
                  </a:cubicBezTo>
                  <a:cubicBezTo>
                    <a:pt x="16" y="9"/>
                    <a:pt x="16" y="9"/>
                    <a:pt x="16" y="9"/>
                  </a:cubicBezTo>
                  <a:cubicBezTo>
                    <a:pt x="16" y="9"/>
                    <a:pt x="16" y="8"/>
                    <a:pt x="16" y="7"/>
                  </a:cubicBezTo>
                  <a:cubicBezTo>
                    <a:pt x="16" y="5"/>
                    <a:pt x="17" y="3"/>
                    <a:pt x="19"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0" name="Freeform 63"/>
            <p:cNvSpPr>
              <a:spLocks noEditPoints="1"/>
            </p:cNvSpPr>
            <p:nvPr/>
          </p:nvSpPr>
          <p:spPr bwMode="auto">
            <a:xfrm>
              <a:off x="9350350" y="3514875"/>
              <a:ext cx="234994" cy="234994"/>
            </a:xfrm>
            <a:custGeom>
              <a:avLst/>
              <a:gdLst>
                <a:gd name="T0" fmla="*/ 9 w 17"/>
                <a:gd name="T1" fmla="*/ 0 h 17"/>
                <a:gd name="T2" fmla="*/ 0 w 17"/>
                <a:gd name="T3" fmla="*/ 8 h 17"/>
                <a:gd name="T4" fmla="*/ 9 w 17"/>
                <a:gd name="T5" fmla="*/ 17 h 17"/>
                <a:gd name="T6" fmla="*/ 17 w 17"/>
                <a:gd name="T7" fmla="*/ 8 h 17"/>
                <a:gd name="T8" fmla="*/ 9 w 17"/>
                <a:gd name="T9" fmla="*/ 0 h 17"/>
                <a:gd name="T10" fmla="*/ 9 w 17"/>
                <a:gd name="T11" fmla="*/ 15 h 17"/>
                <a:gd name="T12" fmla="*/ 2 w 17"/>
                <a:gd name="T13" fmla="*/ 8 h 17"/>
                <a:gd name="T14" fmla="*/ 9 w 17"/>
                <a:gd name="T15" fmla="*/ 2 h 17"/>
                <a:gd name="T16" fmla="*/ 15 w 17"/>
                <a:gd name="T17" fmla="*/ 8 h 17"/>
                <a:gd name="T18" fmla="*/ 9 w 17"/>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0"/>
                  </a:moveTo>
                  <a:cubicBezTo>
                    <a:pt x="4" y="0"/>
                    <a:pt x="0" y="4"/>
                    <a:pt x="0" y="8"/>
                  </a:cubicBezTo>
                  <a:cubicBezTo>
                    <a:pt x="0" y="13"/>
                    <a:pt x="4" y="17"/>
                    <a:pt x="9" y="17"/>
                  </a:cubicBezTo>
                  <a:cubicBezTo>
                    <a:pt x="13" y="17"/>
                    <a:pt x="17" y="13"/>
                    <a:pt x="17" y="8"/>
                  </a:cubicBezTo>
                  <a:cubicBezTo>
                    <a:pt x="17" y="4"/>
                    <a:pt x="13" y="0"/>
                    <a:pt x="9" y="0"/>
                  </a:cubicBezTo>
                  <a:close/>
                  <a:moveTo>
                    <a:pt x="9" y="15"/>
                  </a:moveTo>
                  <a:cubicBezTo>
                    <a:pt x="5" y="15"/>
                    <a:pt x="2" y="12"/>
                    <a:pt x="2" y="8"/>
                  </a:cubicBezTo>
                  <a:cubicBezTo>
                    <a:pt x="2" y="5"/>
                    <a:pt x="5" y="2"/>
                    <a:pt x="9" y="2"/>
                  </a:cubicBezTo>
                  <a:cubicBezTo>
                    <a:pt x="12" y="2"/>
                    <a:pt x="15" y="5"/>
                    <a:pt x="15" y="8"/>
                  </a:cubicBezTo>
                  <a:cubicBezTo>
                    <a:pt x="15" y="12"/>
                    <a:pt x="12" y="15"/>
                    <a:pt x="9" y="1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1" name="Rectangle 64"/>
            <p:cNvSpPr>
              <a:spLocks noChangeArrowheads="1"/>
            </p:cNvSpPr>
            <p:nvPr/>
          </p:nvSpPr>
          <p:spPr bwMode="auto">
            <a:xfrm>
              <a:off x="9433502" y="3625140"/>
              <a:ext cx="68691" cy="28922"/>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0" name="กลุ่ม 9"/>
          <p:cNvGrpSpPr/>
          <p:nvPr/>
        </p:nvGrpSpPr>
        <p:grpSpPr>
          <a:xfrm>
            <a:off x="15004668" y="2267599"/>
            <a:ext cx="486257" cy="415758"/>
            <a:chOff x="15004668" y="2267599"/>
            <a:chExt cx="486257" cy="415758"/>
          </a:xfrm>
        </p:grpSpPr>
        <p:sp>
          <p:nvSpPr>
            <p:cNvPr id="332" name="Freeform 65"/>
            <p:cNvSpPr>
              <a:spLocks/>
            </p:cNvSpPr>
            <p:nvPr/>
          </p:nvSpPr>
          <p:spPr bwMode="auto">
            <a:xfrm>
              <a:off x="15060704" y="2433902"/>
              <a:ext cx="388645" cy="249455"/>
            </a:xfrm>
            <a:custGeom>
              <a:avLst/>
              <a:gdLst>
                <a:gd name="T0" fmla="*/ 25 w 28"/>
                <a:gd name="T1" fmla="*/ 0 h 18"/>
                <a:gd name="T2" fmla="*/ 25 w 28"/>
                <a:gd name="T3" fmla="*/ 15 h 18"/>
                <a:gd name="T4" fmla="*/ 19 w 28"/>
                <a:gd name="T5" fmla="*/ 15 h 18"/>
                <a:gd name="T6" fmla="*/ 19 w 28"/>
                <a:gd name="T7" fmla="*/ 3 h 18"/>
                <a:gd name="T8" fmla="*/ 9 w 28"/>
                <a:gd name="T9" fmla="*/ 3 h 18"/>
                <a:gd name="T10" fmla="*/ 9 w 28"/>
                <a:gd name="T11" fmla="*/ 15 h 18"/>
                <a:gd name="T12" fmla="*/ 2 w 28"/>
                <a:gd name="T13" fmla="*/ 15 h 18"/>
                <a:gd name="T14" fmla="*/ 2 w 28"/>
                <a:gd name="T15" fmla="*/ 0 h 18"/>
                <a:gd name="T16" fmla="*/ 2 w 28"/>
                <a:gd name="T17" fmla="*/ 0 h 18"/>
                <a:gd name="T18" fmla="*/ 0 w 28"/>
                <a:gd name="T19" fmla="*/ 1 h 18"/>
                <a:gd name="T20" fmla="*/ 0 w 28"/>
                <a:gd name="T21" fmla="*/ 16 h 18"/>
                <a:gd name="T22" fmla="*/ 2 w 28"/>
                <a:gd name="T23" fmla="*/ 18 h 18"/>
                <a:gd name="T24" fmla="*/ 25 w 28"/>
                <a:gd name="T25" fmla="*/ 18 h 18"/>
                <a:gd name="T26" fmla="*/ 28 w 28"/>
                <a:gd name="T27" fmla="*/ 16 h 18"/>
                <a:gd name="T28" fmla="*/ 28 w 28"/>
                <a:gd name="T29" fmla="*/ 1 h 18"/>
                <a:gd name="T30" fmla="*/ 25 w 28"/>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18">
                  <a:moveTo>
                    <a:pt x="25" y="0"/>
                  </a:moveTo>
                  <a:cubicBezTo>
                    <a:pt x="25" y="15"/>
                    <a:pt x="25" y="15"/>
                    <a:pt x="25" y="15"/>
                  </a:cubicBezTo>
                  <a:cubicBezTo>
                    <a:pt x="19" y="15"/>
                    <a:pt x="19" y="15"/>
                    <a:pt x="19" y="15"/>
                  </a:cubicBezTo>
                  <a:cubicBezTo>
                    <a:pt x="19" y="3"/>
                    <a:pt x="19" y="3"/>
                    <a:pt x="19" y="3"/>
                  </a:cubicBezTo>
                  <a:cubicBezTo>
                    <a:pt x="9" y="3"/>
                    <a:pt x="9" y="3"/>
                    <a:pt x="9" y="3"/>
                  </a:cubicBezTo>
                  <a:cubicBezTo>
                    <a:pt x="9" y="15"/>
                    <a:pt x="9" y="15"/>
                    <a:pt x="9" y="15"/>
                  </a:cubicBezTo>
                  <a:cubicBezTo>
                    <a:pt x="2" y="15"/>
                    <a:pt x="2" y="15"/>
                    <a:pt x="2" y="15"/>
                  </a:cubicBezTo>
                  <a:cubicBezTo>
                    <a:pt x="2" y="0"/>
                    <a:pt x="2" y="0"/>
                    <a:pt x="2" y="0"/>
                  </a:cubicBezTo>
                  <a:cubicBezTo>
                    <a:pt x="2" y="0"/>
                    <a:pt x="2" y="0"/>
                    <a:pt x="2" y="0"/>
                  </a:cubicBezTo>
                  <a:cubicBezTo>
                    <a:pt x="1" y="0"/>
                    <a:pt x="1" y="1"/>
                    <a:pt x="0" y="1"/>
                  </a:cubicBezTo>
                  <a:cubicBezTo>
                    <a:pt x="0" y="16"/>
                    <a:pt x="0" y="16"/>
                    <a:pt x="0" y="16"/>
                  </a:cubicBezTo>
                  <a:cubicBezTo>
                    <a:pt x="0" y="17"/>
                    <a:pt x="1" y="18"/>
                    <a:pt x="2" y="18"/>
                  </a:cubicBezTo>
                  <a:cubicBezTo>
                    <a:pt x="25" y="18"/>
                    <a:pt x="25" y="18"/>
                    <a:pt x="25" y="18"/>
                  </a:cubicBezTo>
                  <a:cubicBezTo>
                    <a:pt x="27" y="18"/>
                    <a:pt x="28" y="17"/>
                    <a:pt x="28" y="16"/>
                  </a:cubicBezTo>
                  <a:cubicBezTo>
                    <a:pt x="28" y="1"/>
                    <a:pt x="28" y="1"/>
                    <a:pt x="28" y="1"/>
                  </a:cubicBezTo>
                  <a:cubicBezTo>
                    <a:pt x="26" y="1"/>
                    <a:pt x="26" y="0"/>
                    <a:pt x="2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3" name="Freeform 66"/>
            <p:cNvSpPr>
              <a:spLocks/>
            </p:cNvSpPr>
            <p:nvPr/>
          </p:nvSpPr>
          <p:spPr bwMode="auto">
            <a:xfrm>
              <a:off x="15004668" y="2267599"/>
              <a:ext cx="486257" cy="166303"/>
            </a:xfrm>
            <a:custGeom>
              <a:avLst/>
              <a:gdLst>
                <a:gd name="T0" fmla="*/ 32 w 35"/>
                <a:gd name="T1" fmla="*/ 0 h 12"/>
                <a:gd name="T2" fmla="*/ 3 w 35"/>
                <a:gd name="T3" fmla="*/ 0 h 12"/>
                <a:gd name="T4" fmla="*/ 0 w 35"/>
                <a:gd name="T5" fmla="*/ 2 h 12"/>
                <a:gd name="T6" fmla="*/ 0 w 35"/>
                <a:gd name="T7" fmla="*/ 4 h 12"/>
                <a:gd name="T8" fmla="*/ 0 w 35"/>
                <a:gd name="T9" fmla="*/ 9 h 12"/>
                <a:gd name="T10" fmla="*/ 0 w 35"/>
                <a:gd name="T11" fmla="*/ 10 h 12"/>
                <a:gd name="T12" fmla="*/ 3 w 35"/>
                <a:gd name="T13" fmla="*/ 12 h 12"/>
                <a:gd name="T14" fmla="*/ 3 w 35"/>
                <a:gd name="T15" fmla="*/ 12 h 12"/>
                <a:gd name="T16" fmla="*/ 6 w 35"/>
                <a:gd name="T17" fmla="*/ 10 h 12"/>
                <a:gd name="T18" fmla="*/ 9 w 35"/>
                <a:gd name="T19" fmla="*/ 12 h 12"/>
                <a:gd name="T20" fmla="*/ 9 w 35"/>
                <a:gd name="T21" fmla="*/ 12 h 12"/>
                <a:gd name="T22" fmla="*/ 12 w 35"/>
                <a:gd name="T23" fmla="*/ 10 h 12"/>
                <a:gd name="T24" fmla="*/ 14 w 35"/>
                <a:gd name="T25" fmla="*/ 12 h 12"/>
                <a:gd name="T26" fmla="*/ 15 w 35"/>
                <a:gd name="T27" fmla="*/ 12 h 12"/>
                <a:gd name="T28" fmla="*/ 17 w 35"/>
                <a:gd name="T29" fmla="*/ 10 h 12"/>
                <a:gd name="T30" fmla="*/ 20 w 35"/>
                <a:gd name="T31" fmla="*/ 12 h 12"/>
                <a:gd name="T32" fmla="*/ 20 w 35"/>
                <a:gd name="T33" fmla="*/ 12 h 12"/>
                <a:gd name="T34" fmla="*/ 23 w 35"/>
                <a:gd name="T35" fmla="*/ 10 h 12"/>
                <a:gd name="T36" fmla="*/ 26 w 35"/>
                <a:gd name="T37" fmla="*/ 12 h 12"/>
                <a:gd name="T38" fmla="*/ 26 w 35"/>
                <a:gd name="T39" fmla="*/ 12 h 12"/>
                <a:gd name="T40" fmla="*/ 29 w 35"/>
                <a:gd name="T41" fmla="*/ 10 h 12"/>
                <a:gd name="T42" fmla="*/ 32 w 35"/>
                <a:gd name="T43" fmla="*/ 12 h 12"/>
                <a:gd name="T44" fmla="*/ 32 w 35"/>
                <a:gd name="T45" fmla="*/ 12 h 12"/>
                <a:gd name="T46" fmla="*/ 35 w 35"/>
                <a:gd name="T47" fmla="*/ 10 h 12"/>
                <a:gd name="T48" fmla="*/ 35 w 35"/>
                <a:gd name="T49" fmla="*/ 9 h 12"/>
                <a:gd name="T50" fmla="*/ 35 w 35"/>
                <a:gd name="T51" fmla="*/ 4 h 12"/>
                <a:gd name="T52" fmla="*/ 35 w 35"/>
                <a:gd name="T53" fmla="*/ 2 h 12"/>
                <a:gd name="T54" fmla="*/ 32 w 35"/>
                <a:gd name="T5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12">
                  <a:moveTo>
                    <a:pt x="32" y="0"/>
                  </a:moveTo>
                  <a:cubicBezTo>
                    <a:pt x="3" y="0"/>
                    <a:pt x="3" y="0"/>
                    <a:pt x="3" y="0"/>
                  </a:cubicBezTo>
                  <a:cubicBezTo>
                    <a:pt x="1" y="0"/>
                    <a:pt x="0" y="1"/>
                    <a:pt x="0" y="2"/>
                  </a:cubicBezTo>
                  <a:cubicBezTo>
                    <a:pt x="0" y="4"/>
                    <a:pt x="0" y="4"/>
                    <a:pt x="0" y="4"/>
                  </a:cubicBezTo>
                  <a:cubicBezTo>
                    <a:pt x="0" y="9"/>
                    <a:pt x="0" y="9"/>
                    <a:pt x="0" y="9"/>
                  </a:cubicBezTo>
                  <a:cubicBezTo>
                    <a:pt x="0" y="10"/>
                    <a:pt x="0" y="10"/>
                    <a:pt x="0" y="10"/>
                  </a:cubicBezTo>
                  <a:cubicBezTo>
                    <a:pt x="0" y="11"/>
                    <a:pt x="2" y="12"/>
                    <a:pt x="3" y="12"/>
                  </a:cubicBezTo>
                  <a:cubicBezTo>
                    <a:pt x="3" y="12"/>
                    <a:pt x="3" y="12"/>
                    <a:pt x="3" y="12"/>
                  </a:cubicBezTo>
                  <a:cubicBezTo>
                    <a:pt x="5" y="12"/>
                    <a:pt x="6" y="11"/>
                    <a:pt x="6" y="10"/>
                  </a:cubicBezTo>
                  <a:cubicBezTo>
                    <a:pt x="6" y="11"/>
                    <a:pt x="7" y="12"/>
                    <a:pt x="9" y="12"/>
                  </a:cubicBezTo>
                  <a:cubicBezTo>
                    <a:pt x="9" y="12"/>
                    <a:pt x="9" y="12"/>
                    <a:pt x="9" y="12"/>
                  </a:cubicBezTo>
                  <a:cubicBezTo>
                    <a:pt x="10" y="12"/>
                    <a:pt x="11" y="11"/>
                    <a:pt x="12" y="10"/>
                  </a:cubicBezTo>
                  <a:cubicBezTo>
                    <a:pt x="12" y="11"/>
                    <a:pt x="13" y="12"/>
                    <a:pt x="14" y="12"/>
                  </a:cubicBezTo>
                  <a:cubicBezTo>
                    <a:pt x="15" y="12"/>
                    <a:pt x="15" y="12"/>
                    <a:pt x="15" y="12"/>
                  </a:cubicBezTo>
                  <a:cubicBezTo>
                    <a:pt x="16" y="12"/>
                    <a:pt x="17" y="11"/>
                    <a:pt x="17" y="10"/>
                  </a:cubicBezTo>
                  <a:cubicBezTo>
                    <a:pt x="18" y="11"/>
                    <a:pt x="19" y="12"/>
                    <a:pt x="20" y="12"/>
                  </a:cubicBezTo>
                  <a:cubicBezTo>
                    <a:pt x="20" y="12"/>
                    <a:pt x="20" y="12"/>
                    <a:pt x="20" y="12"/>
                  </a:cubicBezTo>
                  <a:cubicBezTo>
                    <a:pt x="22" y="12"/>
                    <a:pt x="23" y="11"/>
                    <a:pt x="23" y="10"/>
                  </a:cubicBezTo>
                  <a:cubicBezTo>
                    <a:pt x="23" y="11"/>
                    <a:pt x="24" y="12"/>
                    <a:pt x="26" y="12"/>
                  </a:cubicBezTo>
                  <a:cubicBezTo>
                    <a:pt x="26" y="12"/>
                    <a:pt x="26" y="12"/>
                    <a:pt x="26" y="12"/>
                  </a:cubicBezTo>
                  <a:cubicBezTo>
                    <a:pt x="27" y="12"/>
                    <a:pt x="28" y="11"/>
                    <a:pt x="29" y="10"/>
                  </a:cubicBezTo>
                  <a:cubicBezTo>
                    <a:pt x="29" y="11"/>
                    <a:pt x="30" y="12"/>
                    <a:pt x="32" y="12"/>
                  </a:cubicBezTo>
                  <a:cubicBezTo>
                    <a:pt x="32" y="12"/>
                    <a:pt x="32" y="12"/>
                    <a:pt x="32" y="12"/>
                  </a:cubicBezTo>
                  <a:cubicBezTo>
                    <a:pt x="33" y="12"/>
                    <a:pt x="35" y="11"/>
                    <a:pt x="35" y="10"/>
                  </a:cubicBezTo>
                  <a:cubicBezTo>
                    <a:pt x="35" y="9"/>
                    <a:pt x="35" y="9"/>
                    <a:pt x="35" y="9"/>
                  </a:cubicBezTo>
                  <a:cubicBezTo>
                    <a:pt x="35" y="4"/>
                    <a:pt x="35" y="4"/>
                    <a:pt x="35" y="4"/>
                  </a:cubicBezTo>
                  <a:cubicBezTo>
                    <a:pt x="35" y="2"/>
                    <a:pt x="35" y="2"/>
                    <a:pt x="35" y="2"/>
                  </a:cubicBezTo>
                  <a:cubicBezTo>
                    <a:pt x="35" y="1"/>
                    <a:pt x="33" y="0"/>
                    <a:pt x="3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 name="กลุ่ม 1"/>
          <p:cNvGrpSpPr/>
          <p:nvPr/>
        </p:nvGrpSpPr>
        <p:grpSpPr>
          <a:xfrm>
            <a:off x="9128009" y="2267599"/>
            <a:ext cx="347068" cy="415759"/>
            <a:chOff x="9128009" y="2267599"/>
            <a:chExt cx="347068" cy="415759"/>
          </a:xfrm>
        </p:grpSpPr>
        <p:sp>
          <p:nvSpPr>
            <p:cNvPr id="334" name="Freeform 67"/>
            <p:cNvSpPr>
              <a:spLocks noEditPoints="1"/>
            </p:cNvSpPr>
            <p:nvPr/>
          </p:nvSpPr>
          <p:spPr bwMode="auto">
            <a:xfrm>
              <a:off x="9128009" y="2404980"/>
              <a:ext cx="347068" cy="278378"/>
            </a:xfrm>
            <a:custGeom>
              <a:avLst/>
              <a:gdLst>
                <a:gd name="T0" fmla="*/ 22 w 25"/>
                <a:gd name="T1" fmla="*/ 0 h 20"/>
                <a:gd name="T2" fmla="*/ 2 w 25"/>
                <a:gd name="T3" fmla="*/ 0 h 20"/>
                <a:gd name="T4" fmla="*/ 0 w 25"/>
                <a:gd name="T5" fmla="*/ 2 h 20"/>
                <a:gd name="T6" fmla="*/ 0 w 25"/>
                <a:gd name="T7" fmla="*/ 18 h 20"/>
                <a:gd name="T8" fmla="*/ 2 w 25"/>
                <a:gd name="T9" fmla="*/ 20 h 20"/>
                <a:gd name="T10" fmla="*/ 22 w 25"/>
                <a:gd name="T11" fmla="*/ 20 h 20"/>
                <a:gd name="T12" fmla="*/ 25 w 25"/>
                <a:gd name="T13" fmla="*/ 18 h 20"/>
                <a:gd name="T14" fmla="*/ 25 w 25"/>
                <a:gd name="T15" fmla="*/ 2 h 20"/>
                <a:gd name="T16" fmla="*/ 22 w 25"/>
                <a:gd name="T17" fmla="*/ 0 h 20"/>
                <a:gd name="T18" fmla="*/ 22 w 25"/>
                <a:gd name="T19" fmla="*/ 17 h 20"/>
                <a:gd name="T20" fmla="*/ 3 w 25"/>
                <a:gd name="T21" fmla="*/ 17 h 20"/>
                <a:gd name="T22" fmla="*/ 3 w 25"/>
                <a:gd name="T23" fmla="*/ 3 h 20"/>
                <a:gd name="T24" fmla="*/ 22 w 25"/>
                <a:gd name="T25" fmla="*/ 3 h 20"/>
                <a:gd name="T26" fmla="*/ 22 w 25"/>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0">
                  <a:moveTo>
                    <a:pt x="22" y="0"/>
                  </a:moveTo>
                  <a:cubicBezTo>
                    <a:pt x="2" y="0"/>
                    <a:pt x="2" y="0"/>
                    <a:pt x="2" y="0"/>
                  </a:cubicBezTo>
                  <a:cubicBezTo>
                    <a:pt x="1" y="0"/>
                    <a:pt x="0" y="1"/>
                    <a:pt x="0" y="2"/>
                  </a:cubicBezTo>
                  <a:cubicBezTo>
                    <a:pt x="0" y="18"/>
                    <a:pt x="0" y="18"/>
                    <a:pt x="0" y="18"/>
                  </a:cubicBezTo>
                  <a:cubicBezTo>
                    <a:pt x="0" y="19"/>
                    <a:pt x="1" y="20"/>
                    <a:pt x="2" y="20"/>
                  </a:cubicBezTo>
                  <a:cubicBezTo>
                    <a:pt x="22" y="20"/>
                    <a:pt x="22" y="20"/>
                    <a:pt x="22" y="20"/>
                  </a:cubicBezTo>
                  <a:cubicBezTo>
                    <a:pt x="23" y="20"/>
                    <a:pt x="25" y="19"/>
                    <a:pt x="25" y="18"/>
                  </a:cubicBezTo>
                  <a:cubicBezTo>
                    <a:pt x="25" y="2"/>
                    <a:pt x="25" y="2"/>
                    <a:pt x="25" y="2"/>
                  </a:cubicBezTo>
                  <a:cubicBezTo>
                    <a:pt x="25" y="1"/>
                    <a:pt x="23" y="0"/>
                    <a:pt x="22" y="0"/>
                  </a:cubicBezTo>
                  <a:close/>
                  <a:moveTo>
                    <a:pt x="22" y="17"/>
                  </a:moveTo>
                  <a:cubicBezTo>
                    <a:pt x="3" y="17"/>
                    <a:pt x="3" y="17"/>
                    <a:pt x="3" y="17"/>
                  </a:cubicBezTo>
                  <a:cubicBezTo>
                    <a:pt x="3" y="3"/>
                    <a:pt x="3" y="3"/>
                    <a:pt x="3" y="3"/>
                  </a:cubicBezTo>
                  <a:cubicBezTo>
                    <a:pt x="22" y="3"/>
                    <a:pt x="22" y="3"/>
                    <a:pt x="22" y="3"/>
                  </a:cubicBezTo>
                  <a:lnTo>
                    <a:pt x="22" y="1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5" name="Freeform 68"/>
            <p:cNvSpPr>
              <a:spLocks/>
            </p:cNvSpPr>
            <p:nvPr/>
          </p:nvSpPr>
          <p:spPr bwMode="auto">
            <a:xfrm>
              <a:off x="9155125" y="2267599"/>
              <a:ext cx="291032" cy="124728"/>
            </a:xfrm>
            <a:custGeom>
              <a:avLst/>
              <a:gdLst>
                <a:gd name="T0" fmla="*/ 3 w 21"/>
                <a:gd name="T1" fmla="*/ 7 h 9"/>
                <a:gd name="T2" fmla="*/ 7 w 21"/>
                <a:gd name="T3" fmla="*/ 2 h 9"/>
                <a:gd name="T4" fmla="*/ 13 w 21"/>
                <a:gd name="T5" fmla="*/ 2 h 9"/>
                <a:gd name="T6" fmla="*/ 18 w 21"/>
                <a:gd name="T7" fmla="*/ 7 h 9"/>
                <a:gd name="T8" fmla="*/ 18 w 21"/>
                <a:gd name="T9" fmla="*/ 9 h 9"/>
                <a:gd name="T10" fmla="*/ 21 w 21"/>
                <a:gd name="T11" fmla="*/ 9 h 9"/>
                <a:gd name="T12" fmla="*/ 21 w 21"/>
                <a:gd name="T13" fmla="*/ 7 h 9"/>
                <a:gd name="T14" fmla="*/ 13 w 21"/>
                <a:gd name="T15" fmla="*/ 0 h 9"/>
                <a:gd name="T16" fmla="*/ 7 w 21"/>
                <a:gd name="T17" fmla="*/ 0 h 9"/>
                <a:gd name="T18" fmla="*/ 0 w 21"/>
                <a:gd name="T19" fmla="*/ 7 h 9"/>
                <a:gd name="T20" fmla="*/ 0 w 21"/>
                <a:gd name="T21" fmla="*/ 9 h 9"/>
                <a:gd name="T22" fmla="*/ 3 w 21"/>
                <a:gd name="T23" fmla="*/ 9 h 9"/>
                <a:gd name="T24" fmla="*/ 3 w 21"/>
                <a:gd name="T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9">
                  <a:moveTo>
                    <a:pt x="3" y="7"/>
                  </a:moveTo>
                  <a:cubicBezTo>
                    <a:pt x="3" y="4"/>
                    <a:pt x="5" y="2"/>
                    <a:pt x="7" y="2"/>
                  </a:cubicBezTo>
                  <a:cubicBezTo>
                    <a:pt x="13" y="2"/>
                    <a:pt x="13" y="2"/>
                    <a:pt x="13" y="2"/>
                  </a:cubicBezTo>
                  <a:cubicBezTo>
                    <a:pt x="16" y="2"/>
                    <a:pt x="18" y="4"/>
                    <a:pt x="18" y="7"/>
                  </a:cubicBezTo>
                  <a:cubicBezTo>
                    <a:pt x="18" y="9"/>
                    <a:pt x="18" y="9"/>
                    <a:pt x="18" y="9"/>
                  </a:cubicBezTo>
                  <a:cubicBezTo>
                    <a:pt x="21" y="9"/>
                    <a:pt x="21" y="9"/>
                    <a:pt x="21" y="9"/>
                  </a:cubicBezTo>
                  <a:cubicBezTo>
                    <a:pt x="21" y="7"/>
                    <a:pt x="21" y="7"/>
                    <a:pt x="21" y="7"/>
                  </a:cubicBezTo>
                  <a:cubicBezTo>
                    <a:pt x="21" y="3"/>
                    <a:pt x="17" y="0"/>
                    <a:pt x="13" y="0"/>
                  </a:cubicBezTo>
                  <a:cubicBezTo>
                    <a:pt x="7" y="0"/>
                    <a:pt x="7" y="0"/>
                    <a:pt x="7" y="0"/>
                  </a:cubicBezTo>
                  <a:cubicBezTo>
                    <a:pt x="3" y="0"/>
                    <a:pt x="0" y="3"/>
                    <a:pt x="0" y="7"/>
                  </a:cubicBezTo>
                  <a:cubicBezTo>
                    <a:pt x="0" y="9"/>
                    <a:pt x="0" y="9"/>
                    <a:pt x="0" y="9"/>
                  </a:cubicBezTo>
                  <a:cubicBezTo>
                    <a:pt x="3" y="9"/>
                    <a:pt x="3" y="9"/>
                    <a:pt x="3" y="9"/>
                  </a:cubicBezTo>
                  <a:lnTo>
                    <a:pt x="3"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6" name="Oval 69"/>
            <p:cNvSpPr>
              <a:spLocks noChangeArrowheads="1"/>
            </p:cNvSpPr>
            <p:nvPr/>
          </p:nvSpPr>
          <p:spPr bwMode="auto">
            <a:xfrm>
              <a:off x="9252738" y="2488132"/>
              <a:ext cx="97613" cy="97613"/>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7" name="กลุ่ม 6"/>
          <p:cNvGrpSpPr/>
          <p:nvPr/>
        </p:nvGrpSpPr>
        <p:grpSpPr>
          <a:xfrm>
            <a:off x="10125830" y="2197100"/>
            <a:ext cx="347069" cy="471796"/>
            <a:chOff x="10125830" y="2197100"/>
            <a:chExt cx="347069" cy="471796"/>
          </a:xfrm>
        </p:grpSpPr>
        <p:sp>
          <p:nvSpPr>
            <p:cNvPr id="337" name="Freeform 70"/>
            <p:cNvSpPr>
              <a:spLocks noEditPoints="1"/>
            </p:cNvSpPr>
            <p:nvPr/>
          </p:nvSpPr>
          <p:spPr bwMode="auto">
            <a:xfrm>
              <a:off x="10125830" y="2392326"/>
              <a:ext cx="332607" cy="276570"/>
            </a:xfrm>
            <a:custGeom>
              <a:avLst/>
              <a:gdLst>
                <a:gd name="T0" fmla="*/ 22 w 24"/>
                <a:gd name="T1" fmla="*/ 0 h 20"/>
                <a:gd name="T2" fmla="*/ 2 w 24"/>
                <a:gd name="T3" fmla="*/ 0 h 20"/>
                <a:gd name="T4" fmla="*/ 0 w 24"/>
                <a:gd name="T5" fmla="*/ 2 h 20"/>
                <a:gd name="T6" fmla="*/ 0 w 24"/>
                <a:gd name="T7" fmla="*/ 17 h 20"/>
                <a:gd name="T8" fmla="*/ 2 w 24"/>
                <a:gd name="T9" fmla="*/ 20 h 20"/>
                <a:gd name="T10" fmla="*/ 22 w 24"/>
                <a:gd name="T11" fmla="*/ 20 h 20"/>
                <a:gd name="T12" fmla="*/ 24 w 24"/>
                <a:gd name="T13" fmla="*/ 17 h 20"/>
                <a:gd name="T14" fmla="*/ 24 w 24"/>
                <a:gd name="T15" fmla="*/ 2 h 20"/>
                <a:gd name="T16" fmla="*/ 22 w 24"/>
                <a:gd name="T17" fmla="*/ 0 h 20"/>
                <a:gd name="T18" fmla="*/ 21 w 24"/>
                <a:gd name="T19" fmla="*/ 17 h 20"/>
                <a:gd name="T20" fmla="*/ 3 w 24"/>
                <a:gd name="T21" fmla="*/ 17 h 20"/>
                <a:gd name="T22" fmla="*/ 3 w 24"/>
                <a:gd name="T23" fmla="*/ 3 h 20"/>
                <a:gd name="T24" fmla="*/ 21 w 24"/>
                <a:gd name="T25" fmla="*/ 3 h 20"/>
                <a:gd name="T26" fmla="*/ 21 w 24"/>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2" y="0"/>
                  </a:moveTo>
                  <a:cubicBezTo>
                    <a:pt x="2" y="0"/>
                    <a:pt x="2" y="0"/>
                    <a:pt x="2" y="0"/>
                  </a:cubicBezTo>
                  <a:cubicBezTo>
                    <a:pt x="1" y="0"/>
                    <a:pt x="0" y="1"/>
                    <a:pt x="0" y="2"/>
                  </a:cubicBezTo>
                  <a:cubicBezTo>
                    <a:pt x="0" y="17"/>
                    <a:pt x="0" y="17"/>
                    <a:pt x="0" y="17"/>
                  </a:cubicBezTo>
                  <a:cubicBezTo>
                    <a:pt x="0" y="19"/>
                    <a:pt x="1" y="20"/>
                    <a:pt x="2" y="20"/>
                  </a:cubicBezTo>
                  <a:cubicBezTo>
                    <a:pt x="22" y="20"/>
                    <a:pt x="22" y="20"/>
                    <a:pt x="22" y="20"/>
                  </a:cubicBezTo>
                  <a:cubicBezTo>
                    <a:pt x="23" y="20"/>
                    <a:pt x="24" y="19"/>
                    <a:pt x="24" y="17"/>
                  </a:cubicBezTo>
                  <a:cubicBezTo>
                    <a:pt x="24" y="2"/>
                    <a:pt x="24" y="2"/>
                    <a:pt x="24" y="2"/>
                  </a:cubicBezTo>
                  <a:cubicBezTo>
                    <a:pt x="24" y="1"/>
                    <a:pt x="23" y="0"/>
                    <a:pt x="22" y="0"/>
                  </a:cubicBezTo>
                  <a:close/>
                  <a:moveTo>
                    <a:pt x="21" y="17"/>
                  </a:moveTo>
                  <a:cubicBezTo>
                    <a:pt x="3" y="17"/>
                    <a:pt x="3" y="17"/>
                    <a:pt x="3" y="17"/>
                  </a:cubicBezTo>
                  <a:cubicBezTo>
                    <a:pt x="3" y="3"/>
                    <a:pt x="3" y="3"/>
                    <a:pt x="3" y="3"/>
                  </a:cubicBezTo>
                  <a:cubicBezTo>
                    <a:pt x="21" y="3"/>
                    <a:pt x="21" y="3"/>
                    <a:pt x="21" y="3"/>
                  </a:cubicBezTo>
                  <a:lnTo>
                    <a:pt x="21" y="1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8" name="Oval 71"/>
            <p:cNvSpPr>
              <a:spLocks noChangeArrowheads="1"/>
            </p:cNvSpPr>
            <p:nvPr/>
          </p:nvSpPr>
          <p:spPr bwMode="auto">
            <a:xfrm>
              <a:off x="10237904" y="2475478"/>
              <a:ext cx="110267" cy="9580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39" name="Freeform 72"/>
            <p:cNvSpPr>
              <a:spLocks/>
            </p:cNvSpPr>
            <p:nvPr/>
          </p:nvSpPr>
          <p:spPr bwMode="auto">
            <a:xfrm>
              <a:off x="10196329" y="2197100"/>
              <a:ext cx="276570" cy="180765"/>
            </a:xfrm>
            <a:custGeom>
              <a:avLst/>
              <a:gdLst>
                <a:gd name="T0" fmla="*/ 2 w 20"/>
                <a:gd name="T1" fmla="*/ 6 h 13"/>
                <a:gd name="T2" fmla="*/ 8 w 20"/>
                <a:gd name="T3" fmla="*/ 4 h 13"/>
                <a:gd name="T4" fmla="*/ 14 w 20"/>
                <a:gd name="T5" fmla="*/ 7 h 13"/>
                <a:gd name="T6" fmla="*/ 16 w 20"/>
                <a:gd name="T7" fmla="*/ 13 h 13"/>
                <a:gd name="T8" fmla="*/ 19 w 20"/>
                <a:gd name="T9" fmla="*/ 13 h 13"/>
                <a:gd name="T10" fmla="*/ 15 w 20"/>
                <a:gd name="T11" fmla="*/ 5 h 13"/>
                <a:gd name="T12" fmla="*/ 10 w 20"/>
                <a:gd name="T13" fmla="*/ 2 h 13"/>
                <a:gd name="T14" fmla="*/ 0 w 20"/>
                <a:gd name="T15" fmla="*/ 5 h 13"/>
                <a:gd name="T16" fmla="*/ 0 w 20"/>
                <a:gd name="T17" fmla="*/ 5 h 13"/>
                <a:gd name="T18" fmla="*/ 2 w 20"/>
                <a:gd name="T19" fmla="*/ 7 h 13"/>
                <a:gd name="T20" fmla="*/ 2 w 20"/>
                <a:gd name="T2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3">
                  <a:moveTo>
                    <a:pt x="2" y="6"/>
                  </a:moveTo>
                  <a:cubicBezTo>
                    <a:pt x="4" y="4"/>
                    <a:pt x="6" y="3"/>
                    <a:pt x="8" y="4"/>
                  </a:cubicBezTo>
                  <a:cubicBezTo>
                    <a:pt x="14" y="7"/>
                    <a:pt x="14" y="7"/>
                    <a:pt x="14" y="7"/>
                  </a:cubicBezTo>
                  <a:cubicBezTo>
                    <a:pt x="16" y="8"/>
                    <a:pt x="17" y="11"/>
                    <a:pt x="16" y="13"/>
                  </a:cubicBezTo>
                  <a:cubicBezTo>
                    <a:pt x="19" y="13"/>
                    <a:pt x="19" y="13"/>
                    <a:pt x="19" y="13"/>
                  </a:cubicBezTo>
                  <a:cubicBezTo>
                    <a:pt x="20" y="10"/>
                    <a:pt x="18" y="6"/>
                    <a:pt x="15" y="5"/>
                  </a:cubicBezTo>
                  <a:cubicBezTo>
                    <a:pt x="10" y="2"/>
                    <a:pt x="10" y="2"/>
                    <a:pt x="10" y="2"/>
                  </a:cubicBezTo>
                  <a:cubicBezTo>
                    <a:pt x="6" y="0"/>
                    <a:pt x="2" y="1"/>
                    <a:pt x="0" y="5"/>
                  </a:cubicBezTo>
                  <a:cubicBezTo>
                    <a:pt x="0" y="5"/>
                    <a:pt x="0" y="5"/>
                    <a:pt x="0" y="5"/>
                  </a:cubicBezTo>
                  <a:cubicBezTo>
                    <a:pt x="2" y="7"/>
                    <a:pt x="2" y="7"/>
                    <a:pt x="2" y="7"/>
                  </a:cubicBezTo>
                  <a:lnTo>
                    <a:pt x="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8" name="กลุ่ม 607"/>
          <p:cNvGrpSpPr/>
          <p:nvPr/>
        </p:nvGrpSpPr>
        <p:grpSpPr>
          <a:xfrm>
            <a:off x="16016950" y="3250958"/>
            <a:ext cx="486257" cy="486257"/>
            <a:chOff x="16016950" y="3250958"/>
            <a:chExt cx="486257" cy="486257"/>
          </a:xfrm>
        </p:grpSpPr>
        <p:sp>
          <p:nvSpPr>
            <p:cNvPr id="340" name="Freeform 73"/>
            <p:cNvSpPr>
              <a:spLocks/>
            </p:cNvSpPr>
            <p:nvPr/>
          </p:nvSpPr>
          <p:spPr bwMode="auto">
            <a:xfrm>
              <a:off x="16114563" y="3390146"/>
              <a:ext cx="83152" cy="83152"/>
            </a:xfrm>
            <a:custGeom>
              <a:avLst/>
              <a:gdLst>
                <a:gd name="T0" fmla="*/ 1 w 6"/>
                <a:gd name="T1" fmla="*/ 0 h 6"/>
                <a:gd name="T2" fmla="*/ 0 w 6"/>
                <a:gd name="T3" fmla="*/ 6 h 6"/>
                <a:gd name="T4" fmla="*/ 5 w 6"/>
                <a:gd name="T5" fmla="*/ 6 h 6"/>
                <a:gd name="T6" fmla="*/ 6 w 6"/>
                <a:gd name="T7" fmla="*/ 0 h 6"/>
                <a:gd name="T8" fmla="*/ 1 w 6"/>
                <a:gd name="T9" fmla="*/ 0 h 6"/>
              </a:gdLst>
              <a:ahLst/>
              <a:cxnLst>
                <a:cxn ang="0">
                  <a:pos x="T0" y="T1"/>
                </a:cxn>
                <a:cxn ang="0">
                  <a:pos x="T2" y="T3"/>
                </a:cxn>
                <a:cxn ang="0">
                  <a:pos x="T4" y="T5"/>
                </a:cxn>
                <a:cxn ang="0">
                  <a:pos x="T6" y="T7"/>
                </a:cxn>
                <a:cxn ang="0">
                  <a:pos x="T8" y="T9"/>
                </a:cxn>
              </a:cxnLst>
              <a:rect l="0" t="0" r="r" b="b"/>
              <a:pathLst>
                <a:path w="6" h="6">
                  <a:moveTo>
                    <a:pt x="1" y="0"/>
                  </a:moveTo>
                  <a:cubicBezTo>
                    <a:pt x="0" y="2"/>
                    <a:pt x="0" y="4"/>
                    <a:pt x="0" y="6"/>
                  </a:cubicBezTo>
                  <a:cubicBezTo>
                    <a:pt x="5" y="6"/>
                    <a:pt x="5" y="6"/>
                    <a:pt x="5" y="6"/>
                  </a:cubicBezTo>
                  <a:cubicBezTo>
                    <a:pt x="5" y="4"/>
                    <a:pt x="6" y="2"/>
                    <a:pt x="6" y="0"/>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1" name="Freeform 74"/>
            <p:cNvSpPr>
              <a:spLocks/>
            </p:cNvSpPr>
            <p:nvPr/>
          </p:nvSpPr>
          <p:spPr bwMode="auto">
            <a:xfrm>
              <a:off x="16212176" y="3500413"/>
              <a:ext cx="83152" cy="83152"/>
            </a:xfrm>
            <a:custGeom>
              <a:avLst/>
              <a:gdLst>
                <a:gd name="T0" fmla="*/ 0 w 6"/>
                <a:gd name="T1" fmla="*/ 6 h 6"/>
                <a:gd name="T2" fmla="*/ 6 w 6"/>
                <a:gd name="T3" fmla="*/ 6 h 6"/>
                <a:gd name="T4" fmla="*/ 6 w 6"/>
                <a:gd name="T5" fmla="*/ 0 h 6"/>
                <a:gd name="T6" fmla="*/ 0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cubicBezTo>
                    <a:pt x="6" y="6"/>
                    <a:pt x="6" y="6"/>
                    <a:pt x="6" y="6"/>
                  </a:cubicBezTo>
                  <a:cubicBezTo>
                    <a:pt x="6" y="4"/>
                    <a:pt x="6" y="2"/>
                    <a:pt x="6" y="0"/>
                  </a:cubicBezTo>
                  <a:cubicBezTo>
                    <a:pt x="0" y="0"/>
                    <a:pt x="0" y="0"/>
                    <a:pt x="0" y="0"/>
                  </a:cubicBezTo>
                  <a:cubicBezTo>
                    <a:pt x="0" y="2"/>
                    <a:pt x="0" y="4"/>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2" name="Freeform 75"/>
            <p:cNvSpPr>
              <a:spLocks/>
            </p:cNvSpPr>
            <p:nvPr/>
          </p:nvSpPr>
          <p:spPr bwMode="auto">
            <a:xfrm>
              <a:off x="16280866" y="3278072"/>
              <a:ext cx="83152" cy="83152"/>
            </a:xfrm>
            <a:custGeom>
              <a:avLst/>
              <a:gdLst>
                <a:gd name="T0" fmla="*/ 6 w 6"/>
                <a:gd name="T1" fmla="*/ 6 h 6"/>
                <a:gd name="T2" fmla="*/ 0 w 6"/>
                <a:gd name="T3" fmla="*/ 0 h 6"/>
                <a:gd name="T4" fmla="*/ 2 w 6"/>
                <a:gd name="T5" fmla="*/ 6 h 6"/>
                <a:gd name="T6" fmla="*/ 6 w 6"/>
                <a:gd name="T7" fmla="*/ 6 h 6"/>
              </a:gdLst>
              <a:ahLst/>
              <a:cxnLst>
                <a:cxn ang="0">
                  <a:pos x="T0" y="T1"/>
                </a:cxn>
                <a:cxn ang="0">
                  <a:pos x="T2" y="T3"/>
                </a:cxn>
                <a:cxn ang="0">
                  <a:pos x="T4" y="T5"/>
                </a:cxn>
                <a:cxn ang="0">
                  <a:pos x="T6" y="T7"/>
                </a:cxn>
              </a:cxnLst>
              <a:rect l="0" t="0" r="r" b="b"/>
              <a:pathLst>
                <a:path w="6" h="6">
                  <a:moveTo>
                    <a:pt x="6" y="6"/>
                  </a:moveTo>
                  <a:cubicBezTo>
                    <a:pt x="5" y="3"/>
                    <a:pt x="3" y="1"/>
                    <a:pt x="0" y="0"/>
                  </a:cubicBezTo>
                  <a:cubicBezTo>
                    <a:pt x="1" y="1"/>
                    <a:pt x="2" y="4"/>
                    <a:pt x="2" y="6"/>
                  </a:cubicBezTo>
                  <a:lnTo>
                    <a:pt x="6"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3" name="Freeform 76"/>
            <p:cNvSpPr>
              <a:spLocks/>
            </p:cNvSpPr>
            <p:nvPr/>
          </p:nvSpPr>
          <p:spPr bwMode="auto">
            <a:xfrm>
              <a:off x="16141677" y="3278072"/>
              <a:ext cx="83152" cy="83152"/>
            </a:xfrm>
            <a:custGeom>
              <a:avLst/>
              <a:gdLst>
                <a:gd name="T0" fmla="*/ 4 w 6"/>
                <a:gd name="T1" fmla="*/ 6 h 6"/>
                <a:gd name="T2" fmla="*/ 6 w 6"/>
                <a:gd name="T3" fmla="*/ 0 h 6"/>
                <a:gd name="T4" fmla="*/ 0 w 6"/>
                <a:gd name="T5" fmla="*/ 6 h 6"/>
                <a:gd name="T6" fmla="*/ 4 w 6"/>
                <a:gd name="T7" fmla="*/ 6 h 6"/>
              </a:gdLst>
              <a:ahLst/>
              <a:cxnLst>
                <a:cxn ang="0">
                  <a:pos x="T0" y="T1"/>
                </a:cxn>
                <a:cxn ang="0">
                  <a:pos x="T2" y="T3"/>
                </a:cxn>
                <a:cxn ang="0">
                  <a:pos x="T4" y="T5"/>
                </a:cxn>
                <a:cxn ang="0">
                  <a:pos x="T6" y="T7"/>
                </a:cxn>
              </a:cxnLst>
              <a:rect l="0" t="0" r="r" b="b"/>
              <a:pathLst>
                <a:path w="6" h="6">
                  <a:moveTo>
                    <a:pt x="4" y="6"/>
                  </a:moveTo>
                  <a:cubicBezTo>
                    <a:pt x="4" y="4"/>
                    <a:pt x="5" y="1"/>
                    <a:pt x="6" y="0"/>
                  </a:cubicBezTo>
                  <a:cubicBezTo>
                    <a:pt x="3" y="1"/>
                    <a:pt x="1" y="3"/>
                    <a:pt x="0" y="6"/>
                  </a:cubicBezTo>
                  <a:lnTo>
                    <a:pt x="4"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4" name="Freeform 77"/>
            <p:cNvSpPr>
              <a:spLocks/>
            </p:cNvSpPr>
            <p:nvPr/>
          </p:nvSpPr>
          <p:spPr bwMode="auto">
            <a:xfrm>
              <a:off x="16212176" y="3278072"/>
              <a:ext cx="83152" cy="83152"/>
            </a:xfrm>
            <a:custGeom>
              <a:avLst/>
              <a:gdLst>
                <a:gd name="T0" fmla="*/ 6 w 6"/>
                <a:gd name="T1" fmla="*/ 6 h 6"/>
                <a:gd name="T2" fmla="*/ 3 w 6"/>
                <a:gd name="T3" fmla="*/ 0 h 6"/>
                <a:gd name="T4" fmla="*/ 0 w 6"/>
                <a:gd name="T5" fmla="*/ 6 h 6"/>
                <a:gd name="T6" fmla="*/ 6 w 6"/>
                <a:gd name="T7" fmla="*/ 6 h 6"/>
              </a:gdLst>
              <a:ahLst/>
              <a:cxnLst>
                <a:cxn ang="0">
                  <a:pos x="T0" y="T1"/>
                </a:cxn>
                <a:cxn ang="0">
                  <a:pos x="T2" y="T3"/>
                </a:cxn>
                <a:cxn ang="0">
                  <a:pos x="T4" y="T5"/>
                </a:cxn>
                <a:cxn ang="0">
                  <a:pos x="T6" y="T7"/>
                </a:cxn>
              </a:cxnLst>
              <a:rect l="0" t="0" r="r" b="b"/>
              <a:pathLst>
                <a:path w="6" h="6">
                  <a:moveTo>
                    <a:pt x="6" y="6"/>
                  </a:moveTo>
                  <a:cubicBezTo>
                    <a:pt x="5" y="2"/>
                    <a:pt x="4" y="0"/>
                    <a:pt x="3" y="0"/>
                  </a:cubicBezTo>
                  <a:cubicBezTo>
                    <a:pt x="2" y="0"/>
                    <a:pt x="1" y="2"/>
                    <a:pt x="0" y="6"/>
                  </a:cubicBezTo>
                  <a:lnTo>
                    <a:pt x="6"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5" name="Freeform 78"/>
            <p:cNvSpPr>
              <a:spLocks/>
            </p:cNvSpPr>
            <p:nvPr/>
          </p:nvSpPr>
          <p:spPr bwMode="auto">
            <a:xfrm>
              <a:off x="16212176" y="3390146"/>
              <a:ext cx="83152" cy="83152"/>
            </a:xfrm>
            <a:custGeom>
              <a:avLst/>
              <a:gdLst>
                <a:gd name="T0" fmla="*/ 6 w 6"/>
                <a:gd name="T1" fmla="*/ 0 h 6"/>
                <a:gd name="T2" fmla="*/ 0 w 6"/>
                <a:gd name="T3" fmla="*/ 0 h 6"/>
                <a:gd name="T4" fmla="*/ 0 w 6"/>
                <a:gd name="T5" fmla="*/ 6 h 6"/>
                <a:gd name="T6" fmla="*/ 6 w 6"/>
                <a:gd name="T7" fmla="*/ 6 h 6"/>
                <a:gd name="T8" fmla="*/ 6 w 6"/>
                <a:gd name="T9" fmla="*/ 0 h 6"/>
              </a:gdLst>
              <a:ahLst/>
              <a:cxnLst>
                <a:cxn ang="0">
                  <a:pos x="T0" y="T1"/>
                </a:cxn>
                <a:cxn ang="0">
                  <a:pos x="T2" y="T3"/>
                </a:cxn>
                <a:cxn ang="0">
                  <a:pos x="T4" y="T5"/>
                </a:cxn>
                <a:cxn ang="0">
                  <a:pos x="T6" y="T7"/>
                </a:cxn>
                <a:cxn ang="0">
                  <a:pos x="T8" y="T9"/>
                </a:cxn>
              </a:cxnLst>
              <a:rect l="0" t="0" r="r" b="b"/>
              <a:pathLst>
                <a:path w="6" h="6">
                  <a:moveTo>
                    <a:pt x="6" y="0"/>
                  </a:moveTo>
                  <a:cubicBezTo>
                    <a:pt x="0" y="0"/>
                    <a:pt x="0" y="0"/>
                    <a:pt x="0" y="0"/>
                  </a:cubicBezTo>
                  <a:cubicBezTo>
                    <a:pt x="0" y="2"/>
                    <a:pt x="0" y="4"/>
                    <a:pt x="0" y="6"/>
                  </a:cubicBezTo>
                  <a:cubicBezTo>
                    <a:pt x="6" y="6"/>
                    <a:pt x="6" y="6"/>
                    <a:pt x="6" y="6"/>
                  </a:cubicBezTo>
                  <a:cubicBezTo>
                    <a:pt x="6" y="4"/>
                    <a:pt x="6" y="2"/>
                    <a:pt x="6"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6" name="Freeform 79"/>
            <p:cNvSpPr>
              <a:spLocks/>
            </p:cNvSpPr>
            <p:nvPr/>
          </p:nvSpPr>
          <p:spPr bwMode="auto">
            <a:xfrm>
              <a:off x="16336903" y="3292534"/>
              <a:ext cx="95806" cy="68691"/>
            </a:xfrm>
            <a:custGeom>
              <a:avLst/>
              <a:gdLst>
                <a:gd name="T0" fmla="*/ 4 w 7"/>
                <a:gd name="T1" fmla="*/ 5 h 5"/>
                <a:gd name="T2" fmla="*/ 7 w 7"/>
                <a:gd name="T3" fmla="*/ 5 h 5"/>
                <a:gd name="T4" fmla="*/ 0 w 7"/>
                <a:gd name="T5" fmla="*/ 0 h 5"/>
                <a:gd name="T6" fmla="*/ 4 w 7"/>
                <a:gd name="T7" fmla="*/ 5 h 5"/>
              </a:gdLst>
              <a:ahLst/>
              <a:cxnLst>
                <a:cxn ang="0">
                  <a:pos x="T0" y="T1"/>
                </a:cxn>
                <a:cxn ang="0">
                  <a:pos x="T2" y="T3"/>
                </a:cxn>
                <a:cxn ang="0">
                  <a:pos x="T4" y="T5"/>
                </a:cxn>
                <a:cxn ang="0">
                  <a:pos x="T6" y="T7"/>
                </a:cxn>
              </a:cxnLst>
              <a:rect l="0" t="0" r="r" b="b"/>
              <a:pathLst>
                <a:path w="7" h="5">
                  <a:moveTo>
                    <a:pt x="4" y="5"/>
                  </a:moveTo>
                  <a:cubicBezTo>
                    <a:pt x="7" y="5"/>
                    <a:pt x="7" y="5"/>
                    <a:pt x="7" y="5"/>
                  </a:cubicBezTo>
                  <a:cubicBezTo>
                    <a:pt x="5" y="3"/>
                    <a:pt x="3" y="1"/>
                    <a:pt x="0" y="0"/>
                  </a:cubicBezTo>
                  <a:cubicBezTo>
                    <a:pt x="1" y="1"/>
                    <a:pt x="3" y="3"/>
                    <a:pt x="4"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7" name="Freeform 80"/>
            <p:cNvSpPr>
              <a:spLocks/>
            </p:cNvSpPr>
            <p:nvPr/>
          </p:nvSpPr>
          <p:spPr bwMode="auto">
            <a:xfrm>
              <a:off x="16307980" y="3500413"/>
              <a:ext cx="83152" cy="83152"/>
            </a:xfrm>
            <a:custGeom>
              <a:avLst/>
              <a:gdLst>
                <a:gd name="T0" fmla="*/ 0 w 6"/>
                <a:gd name="T1" fmla="*/ 6 h 6"/>
                <a:gd name="T2" fmla="*/ 5 w 6"/>
                <a:gd name="T3" fmla="*/ 6 h 6"/>
                <a:gd name="T4" fmla="*/ 6 w 6"/>
                <a:gd name="T5" fmla="*/ 0 h 6"/>
                <a:gd name="T6" fmla="*/ 1 w 6"/>
                <a:gd name="T7" fmla="*/ 0 h 6"/>
                <a:gd name="T8" fmla="*/ 0 w 6"/>
                <a:gd name="T9" fmla="*/ 6 h 6"/>
              </a:gdLst>
              <a:ahLst/>
              <a:cxnLst>
                <a:cxn ang="0">
                  <a:pos x="T0" y="T1"/>
                </a:cxn>
                <a:cxn ang="0">
                  <a:pos x="T2" y="T3"/>
                </a:cxn>
                <a:cxn ang="0">
                  <a:pos x="T4" y="T5"/>
                </a:cxn>
                <a:cxn ang="0">
                  <a:pos x="T6" y="T7"/>
                </a:cxn>
                <a:cxn ang="0">
                  <a:pos x="T8" y="T9"/>
                </a:cxn>
              </a:cxnLst>
              <a:rect l="0" t="0" r="r" b="b"/>
              <a:pathLst>
                <a:path w="6" h="6">
                  <a:moveTo>
                    <a:pt x="0" y="6"/>
                  </a:moveTo>
                  <a:cubicBezTo>
                    <a:pt x="5" y="6"/>
                    <a:pt x="5" y="6"/>
                    <a:pt x="5" y="6"/>
                  </a:cubicBezTo>
                  <a:cubicBezTo>
                    <a:pt x="6" y="4"/>
                    <a:pt x="6" y="2"/>
                    <a:pt x="6" y="0"/>
                  </a:cubicBezTo>
                  <a:cubicBezTo>
                    <a:pt x="1" y="0"/>
                    <a:pt x="1" y="0"/>
                    <a:pt x="1" y="0"/>
                  </a:cubicBezTo>
                  <a:cubicBezTo>
                    <a:pt x="1" y="2"/>
                    <a:pt x="0" y="4"/>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8" name="Freeform 81"/>
            <p:cNvSpPr>
              <a:spLocks/>
            </p:cNvSpPr>
            <p:nvPr/>
          </p:nvSpPr>
          <p:spPr bwMode="auto">
            <a:xfrm>
              <a:off x="16391132" y="3390146"/>
              <a:ext cx="70499" cy="83152"/>
            </a:xfrm>
            <a:custGeom>
              <a:avLst/>
              <a:gdLst>
                <a:gd name="T0" fmla="*/ 1 w 5"/>
                <a:gd name="T1" fmla="*/ 6 h 6"/>
                <a:gd name="T2" fmla="*/ 5 w 5"/>
                <a:gd name="T3" fmla="*/ 6 h 6"/>
                <a:gd name="T4" fmla="*/ 4 w 5"/>
                <a:gd name="T5" fmla="*/ 0 h 6"/>
                <a:gd name="T6" fmla="*/ 0 w 5"/>
                <a:gd name="T7" fmla="*/ 0 h 6"/>
                <a:gd name="T8" fmla="*/ 1 w 5"/>
                <a:gd name="T9" fmla="*/ 6 h 6"/>
              </a:gdLst>
              <a:ahLst/>
              <a:cxnLst>
                <a:cxn ang="0">
                  <a:pos x="T0" y="T1"/>
                </a:cxn>
                <a:cxn ang="0">
                  <a:pos x="T2" y="T3"/>
                </a:cxn>
                <a:cxn ang="0">
                  <a:pos x="T4" y="T5"/>
                </a:cxn>
                <a:cxn ang="0">
                  <a:pos x="T6" y="T7"/>
                </a:cxn>
                <a:cxn ang="0">
                  <a:pos x="T8" y="T9"/>
                </a:cxn>
              </a:cxnLst>
              <a:rect l="0" t="0" r="r" b="b"/>
              <a:pathLst>
                <a:path w="5" h="6">
                  <a:moveTo>
                    <a:pt x="1" y="6"/>
                  </a:moveTo>
                  <a:cubicBezTo>
                    <a:pt x="5" y="6"/>
                    <a:pt x="5" y="6"/>
                    <a:pt x="5" y="6"/>
                  </a:cubicBezTo>
                  <a:cubicBezTo>
                    <a:pt x="5" y="4"/>
                    <a:pt x="5" y="2"/>
                    <a:pt x="4" y="0"/>
                  </a:cubicBezTo>
                  <a:cubicBezTo>
                    <a:pt x="0" y="0"/>
                    <a:pt x="0" y="0"/>
                    <a:pt x="0" y="0"/>
                  </a:cubicBezTo>
                  <a:cubicBezTo>
                    <a:pt x="1" y="2"/>
                    <a:pt x="1" y="4"/>
                    <a:pt x="1"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49" name="Freeform 82"/>
            <p:cNvSpPr>
              <a:spLocks/>
            </p:cNvSpPr>
            <p:nvPr/>
          </p:nvSpPr>
          <p:spPr bwMode="auto">
            <a:xfrm>
              <a:off x="16307980" y="3390146"/>
              <a:ext cx="83152" cy="83152"/>
            </a:xfrm>
            <a:custGeom>
              <a:avLst/>
              <a:gdLst>
                <a:gd name="T0" fmla="*/ 5 w 6"/>
                <a:gd name="T1" fmla="*/ 0 h 6"/>
                <a:gd name="T2" fmla="*/ 0 w 6"/>
                <a:gd name="T3" fmla="*/ 0 h 6"/>
                <a:gd name="T4" fmla="*/ 1 w 6"/>
                <a:gd name="T5" fmla="*/ 6 h 6"/>
                <a:gd name="T6" fmla="*/ 6 w 6"/>
                <a:gd name="T7" fmla="*/ 6 h 6"/>
                <a:gd name="T8" fmla="*/ 5 w 6"/>
                <a:gd name="T9" fmla="*/ 0 h 6"/>
              </a:gdLst>
              <a:ahLst/>
              <a:cxnLst>
                <a:cxn ang="0">
                  <a:pos x="T0" y="T1"/>
                </a:cxn>
                <a:cxn ang="0">
                  <a:pos x="T2" y="T3"/>
                </a:cxn>
                <a:cxn ang="0">
                  <a:pos x="T4" y="T5"/>
                </a:cxn>
                <a:cxn ang="0">
                  <a:pos x="T6" y="T7"/>
                </a:cxn>
                <a:cxn ang="0">
                  <a:pos x="T8" y="T9"/>
                </a:cxn>
              </a:cxnLst>
              <a:rect l="0" t="0" r="r" b="b"/>
              <a:pathLst>
                <a:path w="6" h="6">
                  <a:moveTo>
                    <a:pt x="5" y="0"/>
                  </a:moveTo>
                  <a:cubicBezTo>
                    <a:pt x="0" y="0"/>
                    <a:pt x="0" y="0"/>
                    <a:pt x="0" y="0"/>
                  </a:cubicBezTo>
                  <a:cubicBezTo>
                    <a:pt x="0" y="2"/>
                    <a:pt x="1" y="4"/>
                    <a:pt x="1" y="6"/>
                  </a:cubicBezTo>
                  <a:cubicBezTo>
                    <a:pt x="6" y="6"/>
                    <a:pt x="6" y="6"/>
                    <a:pt x="6" y="6"/>
                  </a:cubicBezTo>
                  <a:cubicBezTo>
                    <a:pt x="6" y="4"/>
                    <a:pt x="6" y="2"/>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0" name="Freeform 83"/>
            <p:cNvSpPr>
              <a:spLocks/>
            </p:cNvSpPr>
            <p:nvPr/>
          </p:nvSpPr>
          <p:spPr bwMode="auto">
            <a:xfrm>
              <a:off x="16280866" y="3612488"/>
              <a:ext cx="83152" cy="83152"/>
            </a:xfrm>
            <a:custGeom>
              <a:avLst/>
              <a:gdLst>
                <a:gd name="T0" fmla="*/ 2 w 6"/>
                <a:gd name="T1" fmla="*/ 0 h 6"/>
                <a:gd name="T2" fmla="*/ 0 w 6"/>
                <a:gd name="T3" fmla="*/ 6 h 6"/>
                <a:gd name="T4" fmla="*/ 6 w 6"/>
                <a:gd name="T5" fmla="*/ 0 h 6"/>
                <a:gd name="T6" fmla="*/ 2 w 6"/>
                <a:gd name="T7" fmla="*/ 0 h 6"/>
              </a:gdLst>
              <a:ahLst/>
              <a:cxnLst>
                <a:cxn ang="0">
                  <a:pos x="T0" y="T1"/>
                </a:cxn>
                <a:cxn ang="0">
                  <a:pos x="T2" y="T3"/>
                </a:cxn>
                <a:cxn ang="0">
                  <a:pos x="T4" y="T5"/>
                </a:cxn>
                <a:cxn ang="0">
                  <a:pos x="T6" y="T7"/>
                </a:cxn>
              </a:cxnLst>
              <a:rect l="0" t="0" r="r" b="b"/>
              <a:pathLst>
                <a:path w="6" h="6">
                  <a:moveTo>
                    <a:pt x="2" y="0"/>
                  </a:moveTo>
                  <a:cubicBezTo>
                    <a:pt x="2" y="2"/>
                    <a:pt x="1" y="5"/>
                    <a:pt x="0" y="6"/>
                  </a:cubicBezTo>
                  <a:cubicBezTo>
                    <a:pt x="3" y="5"/>
                    <a:pt x="5" y="3"/>
                    <a:pt x="6" y="0"/>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1" name="Freeform 84"/>
            <p:cNvSpPr>
              <a:spLocks/>
            </p:cNvSpPr>
            <p:nvPr/>
          </p:nvSpPr>
          <p:spPr bwMode="auto">
            <a:xfrm>
              <a:off x="16336903" y="3612488"/>
              <a:ext cx="95806" cy="68691"/>
            </a:xfrm>
            <a:custGeom>
              <a:avLst/>
              <a:gdLst>
                <a:gd name="T0" fmla="*/ 0 w 7"/>
                <a:gd name="T1" fmla="*/ 5 h 5"/>
                <a:gd name="T2" fmla="*/ 7 w 7"/>
                <a:gd name="T3" fmla="*/ 0 h 5"/>
                <a:gd name="T4" fmla="*/ 4 w 7"/>
                <a:gd name="T5" fmla="*/ 0 h 5"/>
                <a:gd name="T6" fmla="*/ 0 w 7"/>
                <a:gd name="T7" fmla="*/ 5 h 5"/>
              </a:gdLst>
              <a:ahLst/>
              <a:cxnLst>
                <a:cxn ang="0">
                  <a:pos x="T0" y="T1"/>
                </a:cxn>
                <a:cxn ang="0">
                  <a:pos x="T2" y="T3"/>
                </a:cxn>
                <a:cxn ang="0">
                  <a:pos x="T4" y="T5"/>
                </a:cxn>
                <a:cxn ang="0">
                  <a:pos x="T6" y="T7"/>
                </a:cxn>
              </a:cxnLst>
              <a:rect l="0" t="0" r="r" b="b"/>
              <a:pathLst>
                <a:path w="7" h="5">
                  <a:moveTo>
                    <a:pt x="0" y="5"/>
                  </a:moveTo>
                  <a:cubicBezTo>
                    <a:pt x="3" y="4"/>
                    <a:pt x="5" y="2"/>
                    <a:pt x="7" y="0"/>
                  </a:cubicBezTo>
                  <a:cubicBezTo>
                    <a:pt x="4" y="0"/>
                    <a:pt x="4" y="0"/>
                    <a:pt x="4" y="0"/>
                  </a:cubicBezTo>
                  <a:cubicBezTo>
                    <a:pt x="3" y="2"/>
                    <a:pt x="1" y="4"/>
                    <a:pt x="0"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2" name="Freeform 85"/>
            <p:cNvSpPr>
              <a:spLocks/>
            </p:cNvSpPr>
            <p:nvPr/>
          </p:nvSpPr>
          <p:spPr bwMode="auto">
            <a:xfrm>
              <a:off x="16212176" y="3612488"/>
              <a:ext cx="83152" cy="83152"/>
            </a:xfrm>
            <a:custGeom>
              <a:avLst/>
              <a:gdLst>
                <a:gd name="T0" fmla="*/ 0 w 6"/>
                <a:gd name="T1" fmla="*/ 0 h 6"/>
                <a:gd name="T2" fmla="*/ 3 w 6"/>
                <a:gd name="T3" fmla="*/ 6 h 6"/>
                <a:gd name="T4" fmla="*/ 6 w 6"/>
                <a:gd name="T5" fmla="*/ 0 h 6"/>
                <a:gd name="T6" fmla="*/ 0 w 6"/>
                <a:gd name="T7" fmla="*/ 0 h 6"/>
              </a:gdLst>
              <a:ahLst/>
              <a:cxnLst>
                <a:cxn ang="0">
                  <a:pos x="T0" y="T1"/>
                </a:cxn>
                <a:cxn ang="0">
                  <a:pos x="T2" y="T3"/>
                </a:cxn>
                <a:cxn ang="0">
                  <a:pos x="T4" y="T5"/>
                </a:cxn>
                <a:cxn ang="0">
                  <a:pos x="T6" y="T7"/>
                </a:cxn>
              </a:cxnLst>
              <a:rect l="0" t="0" r="r" b="b"/>
              <a:pathLst>
                <a:path w="6" h="6">
                  <a:moveTo>
                    <a:pt x="0" y="0"/>
                  </a:moveTo>
                  <a:cubicBezTo>
                    <a:pt x="1" y="4"/>
                    <a:pt x="2" y="6"/>
                    <a:pt x="3" y="6"/>
                  </a:cubicBezTo>
                  <a:cubicBezTo>
                    <a:pt x="4" y="6"/>
                    <a:pt x="5" y="4"/>
                    <a:pt x="6"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3" name="Freeform 86"/>
            <p:cNvSpPr>
              <a:spLocks/>
            </p:cNvSpPr>
            <p:nvPr/>
          </p:nvSpPr>
          <p:spPr bwMode="auto">
            <a:xfrm>
              <a:off x="16391132" y="3500413"/>
              <a:ext cx="70499" cy="83152"/>
            </a:xfrm>
            <a:custGeom>
              <a:avLst/>
              <a:gdLst>
                <a:gd name="T0" fmla="*/ 0 w 5"/>
                <a:gd name="T1" fmla="*/ 6 h 6"/>
                <a:gd name="T2" fmla="*/ 4 w 5"/>
                <a:gd name="T3" fmla="*/ 6 h 6"/>
                <a:gd name="T4" fmla="*/ 5 w 5"/>
                <a:gd name="T5" fmla="*/ 0 h 6"/>
                <a:gd name="T6" fmla="*/ 1 w 5"/>
                <a:gd name="T7" fmla="*/ 0 h 6"/>
                <a:gd name="T8" fmla="*/ 0 w 5"/>
                <a:gd name="T9" fmla="*/ 6 h 6"/>
              </a:gdLst>
              <a:ahLst/>
              <a:cxnLst>
                <a:cxn ang="0">
                  <a:pos x="T0" y="T1"/>
                </a:cxn>
                <a:cxn ang="0">
                  <a:pos x="T2" y="T3"/>
                </a:cxn>
                <a:cxn ang="0">
                  <a:pos x="T4" y="T5"/>
                </a:cxn>
                <a:cxn ang="0">
                  <a:pos x="T6" y="T7"/>
                </a:cxn>
                <a:cxn ang="0">
                  <a:pos x="T8" y="T9"/>
                </a:cxn>
              </a:cxnLst>
              <a:rect l="0" t="0" r="r" b="b"/>
              <a:pathLst>
                <a:path w="5" h="6">
                  <a:moveTo>
                    <a:pt x="0" y="6"/>
                  </a:moveTo>
                  <a:cubicBezTo>
                    <a:pt x="4" y="6"/>
                    <a:pt x="4" y="6"/>
                    <a:pt x="4" y="6"/>
                  </a:cubicBezTo>
                  <a:cubicBezTo>
                    <a:pt x="5" y="4"/>
                    <a:pt x="5" y="2"/>
                    <a:pt x="5" y="0"/>
                  </a:cubicBezTo>
                  <a:cubicBezTo>
                    <a:pt x="1" y="0"/>
                    <a:pt x="1" y="0"/>
                    <a:pt x="1" y="0"/>
                  </a:cubicBezTo>
                  <a:cubicBezTo>
                    <a:pt x="1" y="2"/>
                    <a:pt x="1" y="4"/>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4" name="Freeform 87"/>
            <p:cNvSpPr>
              <a:spLocks/>
            </p:cNvSpPr>
            <p:nvPr/>
          </p:nvSpPr>
          <p:spPr bwMode="auto">
            <a:xfrm>
              <a:off x="16141677" y="3612488"/>
              <a:ext cx="83152" cy="83152"/>
            </a:xfrm>
            <a:custGeom>
              <a:avLst/>
              <a:gdLst>
                <a:gd name="T0" fmla="*/ 0 w 6"/>
                <a:gd name="T1" fmla="*/ 0 h 6"/>
                <a:gd name="T2" fmla="*/ 6 w 6"/>
                <a:gd name="T3" fmla="*/ 6 h 6"/>
                <a:gd name="T4" fmla="*/ 4 w 6"/>
                <a:gd name="T5" fmla="*/ 0 h 6"/>
                <a:gd name="T6" fmla="*/ 0 w 6"/>
                <a:gd name="T7" fmla="*/ 0 h 6"/>
              </a:gdLst>
              <a:ahLst/>
              <a:cxnLst>
                <a:cxn ang="0">
                  <a:pos x="T0" y="T1"/>
                </a:cxn>
                <a:cxn ang="0">
                  <a:pos x="T2" y="T3"/>
                </a:cxn>
                <a:cxn ang="0">
                  <a:pos x="T4" y="T5"/>
                </a:cxn>
                <a:cxn ang="0">
                  <a:pos x="T6" y="T7"/>
                </a:cxn>
              </a:cxnLst>
              <a:rect l="0" t="0" r="r" b="b"/>
              <a:pathLst>
                <a:path w="6" h="6">
                  <a:moveTo>
                    <a:pt x="0" y="0"/>
                  </a:moveTo>
                  <a:cubicBezTo>
                    <a:pt x="1" y="3"/>
                    <a:pt x="3" y="5"/>
                    <a:pt x="6" y="6"/>
                  </a:cubicBezTo>
                  <a:cubicBezTo>
                    <a:pt x="5" y="5"/>
                    <a:pt x="4" y="2"/>
                    <a:pt x="4"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5" name="Freeform 88"/>
            <p:cNvSpPr>
              <a:spLocks/>
            </p:cNvSpPr>
            <p:nvPr/>
          </p:nvSpPr>
          <p:spPr bwMode="auto">
            <a:xfrm>
              <a:off x="16072986" y="3612488"/>
              <a:ext cx="97613" cy="68691"/>
            </a:xfrm>
            <a:custGeom>
              <a:avLst/>
              <a:gdLst>
                <a:gd name="T0" fmla="*/ 0 w 7"/>
                <a:gd name="T1" fmla="*/ 0 h 5"/>
                <a:gd name="T2" fmla="*/ 7 w 7"/>
                <a:gd name="T3" fmla="*/ 5 h 5"/>
                <a:gd name="T4" fmla="*/ 3 w 7"/>
                <a:gd name="T5" fmla="*/ 0 h 5"/>
                <a:gd name="T6" fmla="*/ 0 w 7"/>
                <a:gd name="T7" fmla="*/ 0 h 5"/>
              </a:gdLst>
              <a:ahLst/>
              <a:cxnLst>
                <a:cxn ang="0">
                  <a:pos x="T0" y="T1"/>
                </a:cxn>
                <a:cxn ang="0">
                  <a:pos x="T2" y="T3"/>
                </a:cxn>
                <a:cxn ang="0">
                  <a:pos x="T4" y="T5"/>
                </a:cxn>
                <a:cxn ang="0">
                  <a:pos x="T6" y="T7"/>
                </a:cxn>
              </a:cxnLst>
              <a:rect l="0" t="0" r="r" b="b"/>
              <a:pathLst>
                <a:path w="7" h="5">
                  <a:moveTo>
                    <a:pt x="0" y="0"/>
                  </a:moveTo>
                  <a:cubicBezTo>
                    <a:pt x="2" y="2"/>
                    <a:pt x="4" y="4"/>
                    <a:pt x="7" y="5"/>
                  </a:cubicBezTo>
                  <a:cubicBezTo>
                    <a:pt x="6" y="4"/>
                    <a:pt x="4" y="2"/>
                    <a:pt x="3"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6" name="Freeform 89"/>
            <p:cNvSpPr>
              <a:spLocks/>
            </p:cNvSpPr>
            <p:nvPr/>
          </p:nvSpPr>
          <p:spPr bwMode="auto">
            <a:xfrm>
              <a:off x="16114563" y="3500413"/>
              <a:ext cx="83152" cy="83152"/>
            </a:xfrm>
            <a:custGeom>
              <a:avLst/>
              <a:gdLst>
                <a:gd name="T0" fmla="*/ 0 w 6"/>
                <a:gd name="T1" fmla="*/ 0 h 6"/>
                <a:gd name="T2" fmla="*/ 1 w 6"/>
                <a:gd name="T3" fmla="*/ 6 h 6"/>
                <a:gd name="T4" fmla="*/ 6 w 6"/>
                <a:gd name="T5" fmla="*/ 6 h 6"/>
                <a:gd name="T6" fmla="*/ 5 w 6"/>
                <a:gd name="T7" fmla="*/ 0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0" y="2"/>
                    <a:pt x="0" y="4"/>
                    <a:pt x="1" y="6"/>
                  </a:cubicBezTo>
                  <a:cubicBezTo>
                    <a:pt x="6" y="6"/>
                    <a:pt x="6" y="6"/>
                    <a:pt x="6" y="6"/>
                  </a:cubicBezTo>
                  <a:cubicBezTo>
                    <a:pt x="6" y="4"/>
                    <a:pt x="5" y="2"/>
                    <a:pt x="5"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7" name="Freeform 90"/>
            <p:cNvSpPr>
              <a:spLocks/>
            </p:cNvSpPr>
            <p:nvPr/>
          </p:nvSpPr>
          <p:spPr bwMode="auto">
            <a:xfrm>
              <a:off x="16072986" y="3292534"/>
              <a:ext cx="97613" cy="68691"/>
            </a:xfrm>
            <a:custGeom>
              <a:avLst/>
              <a:gdLst>
                <a:gd name="T0" fmla="*/ 7 w 7"/>
                <a:gd name="T1" fmla="*/ 0 h 5"/>
                <a:gd name="T2" fmla="*/ 0 w 7"/>
                <a:gd name="T3" fmla="*/ 5 h 5"/>
                <a:gd name="T4" fmla="*/ 3 w 7"/>
                <a:gd name="T5" fmla="*/ 5 h 5"/>
                <a:gd name="T6" fmla="*/ 7 w 7"/>
                <a:gd name="T7" fmla="*/ 0 h 5"/>
              </a:gdLst>
              <a:ahLst/>
              <a:cxnLst>
                <a:cxn ang="0">
                  <a:pos x="T0" y="T1"/>
                </a:cxn>
                <a:cxn ang="0">
                  <a:pos x="T2" y="T3"/>
                </a:cxn>
                <a:cxn ang="0">
                  <a:pos x="T4" y="T5"/>
                </a:cxn>
                <a:cxn ang="0">
                  <a:pos x="T6" y="T7"/>
                </a:cxn>
              </a:cxnLst>
              <a:rect l="0" t="0" r="r" b="b"/>
              <a:pathLst>
                <a:path w="7" h="5">
                  <a:moveTo>
                    <a:pt x="7" y="0"/>
                  </a:moveTo>
                  <a:cubicBezTo>
                    <a:pt x="4" y="1"/>
                    <a:pt x="2" y="3"/>
                    <a:pt x="0" y="5"/>
                  </a:cubicBezTo>
                  <a:cubicBezTo>
                    <a:pt x="3" y="5"/>
                    <a:pt x="3" y="5"/>
                    <a:pt x="3" y="5"/>
                  </a:cubicBezTo>
                  <a:cubicBezTo>
                    <a:pt x="4" y="3"/>
                    <a:pt x="6" y="1"/>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8" name="Freeform 91"/>
            <p:cNvSpPr>
              <a:spLocks/>
            </p:cNvSpPr>
            <p:nvPr/>
          </p:nvSpPr>
          <p:spPr bwMode="auto">
            <a:xfrm>
              <a:off x="16044064" y="3390146"/>
              <a:ext cx="70499" cy="83152"/>
            </a:xfrm>
            <a:custGeom>
              <a:avLst/>
              <a:gdLst>
                <a:gd name="T0" fmla="*/ 5 w 5"/>
                <a:gd name="T1" fmla="*/ 0 h 6"/>
                <a:gd name="T2" fmla="*/ 2 w 5"/>
                <a:gd name="T3" fmla="*/ 0 h 6"/>
                <a:gd name="T4" fmla="*/ 0 w 5"/>
                <a:gd name="T5" fmla="*/ 6 h 6"/>
                <a:gd name="T6" fmla="*/ 4 w 5"/>
                <a:gd name="T7" fmla="*/ 6 h 6"/>
                <a:gd name="T8" fmla="*/ 5 w 5"/>
                <a:gd name="T9" fmla="*/ 0 h 6"/>
              </a:gdLst>
              <a:ahLst/>
              <a:cxnLst>
                <a:cxn ang="0">
                  <a:pos x="T0" y="T1"/>
                </a:cxn>
                <a:cxn ang="0">
                  <a:pos x="T2" y="T3"/>
                </a:cxn>
                <a:cxn ang="0">
                  <a:pos x="T4" y="T5"/>
                </a:cxn>
                <a:cxn ang="0">
                  <a:pos x="T6" y="T7"/>
                </a:cxn>
                <a:cxn ang="0">
                  <a:pos x="T8" y="T9"/>
                </a:cxn>
              </a:cxnLst>
              <a:rect l="0" t="0" r="r" b="b"/>
              <a:pathLst>
                <a:path w="5" h="6">
                  <a:moveTo>
                    <a:pt x="5" y="0"/>
                  </a:moveTo>
                  <a:cubicBezTo>
                    <a:pt x="2" y="0"/>
                    <a:pt x="2" y="0"/>
                    <a:pt x="2" y="0"/>
                  </a:cubicBezTo>
                  <a:cubicBezTo>
                    <a:pt x="0" y="2"/>
                    <a:pt x="0" y="4"/>
                    <a:pt x="0" y="6"/>
                  </a:cubicBezTo>
                  <a:cubicBezTo>
                    <a:pt x="4" y="6"/>
                    <a:pt x="4" y="6"/>
                    <a:pt x="4" y="6"/>
                  </a:cubicBezTo>
                  <a:cubicBezTo>
                    <a:pt x="4" y="4"/>
                    <a:pt x="4" y="2"/>
                    <a:pt x="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59" name="Freeform 92"/>
            <p:cNvSpPr>
              <a:spLocks/>
            </p:cNvSpPr>
            <p:nvPr/>
          </p:nvSpPr>
          <p:spPr bwMode="auto">
            <a:xfrm>
              <a:off x="16044064" y="3500413"/>
              <a:ext cx="70499" cy="83152"/>
            </a:xfrm>
            <a:custGeom>
              <a:avLst/>
              <a:gdLst>
                <a:gd name="T0" fmla="*/ 4 w 5"/>
                <a:gd name="T1" fmla="*/ 0 h 6"/>
                <a:gd name="T2" fmla="*/ 0 w 5"/>
                <a:gd name="T3" fmla="*/ 0 h 6"/>
                <a:gd name="T4" fmla="*/ 2 w 5"/>
                <a:gd name="T5" fmla="*/ 6 h 6"/>
                <a:gd name="T6" fmla="*/ 5 w 5"/>
                <a:gd name="T7" fmla="*/ 6 h 6"/>
                <a:gd name="T8" fmla="*/ 4 w 5"/>
                <a:gd name="T9" fmla="*/ 0 h 6"/>
              </a:gdLst>
              <a:ahLst/>
              <a:cxnLst>
                <a:cxn ang="0">
                  <a:pos x="T0" y="T1"/>
                </a:cxn>
                <a:cxn ang="0">
                  <a:pos x="T2" y="T3"/>
                </a:cxn>
                <a:cxn ang="0">
                  <a:pos x="T4" y="T5"/>
                </a:cxn>
                <a:cxn ang="0">
                  <a:pos x="T6" y="T7"/>
                </a:cxn>
                <a:cxn ang="0">
                  <a:pos x="T8" y="T9"/>
                </a:cxn>
              </a:cxnLst>
              <a:rect l="0" t="0" r="r" b="b"/>
              <a:pathLst>
                <a:path w="5" h="6">
                  <a:moveTo>
                    <a:pt x="4" y="0"/>
                  </a:moveTo>
                  <a:cubicBezTo>
                    <a:pt x="0" y="0"/>
                    <a:pt x="0" y="0"/>
                    <a:pt x="0" y="0"/>
                  </a:cubicBezTo>
                  <a:cubicBezTo>
                    <a:pt x="0" y="2"/>
                    <a:pt x="0" y="4"/>
                    <a:pt x="2" y="6"/>
                  </a:cubicBezTo>
                  <a:cubicBezTo>
                    <a:pt x="5" y="6"/>
                    <a:pt x="5" y="6"/>
                    <a:pt x="5" y="6"/>
                  </a:cubicBezTo>
                  <a:cubicBezTo>
                    <a:pt x="4" y="4"/>
                    <a:pt x="4" y="2"/>
                    <a:pt x="4"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0" name="Freeform 93"/>
            <p:cNvSpPr>
              <a:spLocks noEditPoints="1"/>
            </p:cNvSpPr>
            <p:nvPr/>
          </p:nvSpPr>
          <p:spPr bwMode="auto">
            <a:xfrm>
              <a:off x="16016950" y="3250958"/>
              <a:ext cx="486257" cy="486257"/>
            </a:xfrm>
            <a:custGeom>
              <a:avLst/>
              <a:gdLst>
                <a:gd name="T0" fmla="*/ 17 w 35"/>
                <a:gd name="T1" fmla="*/ 0 h 35"/>
                <a:gd name="T2" fmla="*/ 0 w 35"/>
                <a:gd name="T3" fmla="*/ 17 h 35"/>
                <a:gd name="T4" fmla="*/ 17 w 35"/>
                <a:gd name="T5" fmla="*/ 35 h 35"/>
                <a:gd name="T6" fmla="*/ 35 w 35"/>
                <a:gd name="T7" fmla="*/ 17 h 35"/>
                <a:gd name="T8" fmla="*/ 17 w 35"/>
                <a:gd name="T9" fmla="*/ 0 h 35"/>
                <a:gd name="T10" fmla="*/ 17 w 35"/>
                <a:gd name="T11" fmla="*/ 34 h 35"/>
                <a:gd name="T12" fmla="*/ 1 w 35"/>
                <a:gd name="T13" fmla="*/ 17 h 35"/>
                <a:gd name="T14" fmla="*/ 17 w 35"/>
                <a:gd name="T15" fmla="*/ 1 h 35"/>
                <a:gd name="T16" fmla="*/ 34 w 35"/>
                <a:gd name="T17" fmla="*/ 17 h 35"/>
                <a:gd name="T18" fmla="*/ 17 w 35"/>
                <a:gd name="T19"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35">
                  <a:moveTo>
                    <a:pt x="17" y="0"/>
                  </a:moveTo>
                  <a:cubicBezTo>
                    <a:pt x="7" y="0"/>
                    <a:pt x="0" y="8"/>
                    <a:pt x="0" y="17"/>
                  </a:cubicBezTo>
                  <a:cubicBezTo>
                    <a:pt x="0" y="27"/>
                    <a:pt x="7" y="35"/>
                    <a:pt x="17" y="35"/>
                  </a:cubicBezTo>
                  <a:cubicBezTo>
                    <a:pt x="27" y="35"/>
                    <a:pt x="35" y="27"/>
                    <a:pt x="35" y="17"/>
                  </a:cubicBezTo>
                  <a:cubicBezTo>
                    <a:pt x="35" y="8"/>
                    <a:pt x="27" y="0"/>
                    <a:pt x="17" y="0"/>
                  </a:cubicBezTo>
                  <a:close/>
                  <a:moveTo>
                    <a:pt x="17" y="34"/>
                  </a:moveTo>
                  <a:cubicBezTo>
                    <a:pt x="8" y="34"/>
                    <a:pt x="1" y="26"/>
                    <a:pt x="1" y="17"/>
                  </a:cubicBezTo>
                  <a:cubicBezTo>
                    <a:pt x="1" y="8"/>
                    <a:pt x="8" y="1"/>
                    <a:pt x="17" y="1"/>
                  </a:cubicBezTo>
                  <a:cubicBezTo>
                    <a:pt x="26" y="1"/>
                    <a:pt x="34" y="8"/>
                    <a:pt x="34" y="17"/>
                  </a:cubicBezTo>
                  <a:cubicBezTo>
                    <a:pt x="34" y="26"/>
                    <a:pt x="26" y="34"/>
                    <a:pt x="17" y="3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61" name="Freeform 94"/>
          <p:cNvSpPr>
            <a:spLocks/>
          </p:cNvSpPr>
          <p:nvPr/>
        </p:nvSpPr>
        <p:spPr bwMode="auto">
          <a:xfrm>
            <a:off x="15004668" y="3348571"/>
            <a:ext cx="554948" cy="263916"/>
          </a:xfrm>
          <a:custGeom>
            <a:avLst/>
            <a:gdLst>
              <a:gd name="T0" fmla="*/ 37 w 40"/>
              <a:gd name="T1" fmla="*/ 13 h 19"/>
              <a:gd name="T2" fmla="*/ 37 w 40"/>
              <a:gd name="T3" fmla="*/ 13 h 19"/>
              <a:gd name="T4" fmla="*/ 33 w 40"/>
              <a:gd name="T5" fmla="*/ 10 h 19"/>
              <a:gd name="T6" fmla="*/ 33 w 40"/>
              <a:gd name="T7" fmla="*/ 10 h 19"/>
              <a:gd name="T8" fmla="*/ 33 w 40"/>
              <a:gd name="T9" fmla="*/ 10 h 19"/>
              <a:gd name="T10" fmla="*/ 29 w 40"/>
              <a:gd name="T11" fmla="*/ 6 h 19"/>
              <a:gd name="T12" fmla="*/ 28 w 40"/>
              <a:gd name="T13" fmla="*/ 6 h 19"/>
              <a:gd name="T14" fmla="*/ 21 w 40"/>
              <a:gd name="T15" fmla="*/ 0 h 19"/>
              <a:gd name="T16" fmla="*/ 15 w 40"/>
              <a:gd name="T17" fmla="*/ 4 h 19"/>
              <a:gd name="T18" fmla="*/ 14 w 40"/>
              <a:gd name="T19" fmla="*/ 4 h 19"/>
              <a:gd name="T20" fmla="*/ 10 w 40"/>
              <a:gd name="T21" fmla="*/ 7 h 19"/>
              <a:gd name="T22" fmla="*/ 10 w 40"/>
              <a:gd name="T23" fmla="*/ 8 h 19"/>
              <a:gd name="T24" fmla="*/ 8 w 40"/>
              <a:gd name="T25" fmla="*/ 7 h 19"/>
              <a:gd name="T26" fmla="*/ 4 w 40"/>
              <a:gd name="T27" fmla="*/ 11 h 19"/>
              <a:gd name="T28" fmla="*/ 4 w 40"/>
              <a:gd name="T29" fmla="*/ 12 h 19"/>
              <a:gd name="T30" fmla="*/ 3 w 40"/>
              <a:gd name="T31" fmla="*/ 12 h 19"/>
              <a:gd name="T32" fmla="*/ 0 w 40"/>
              <a:gd name="T33" fmla="*/ 14 h 19"/>
              <a:gd name="T34" fmla="*/ 3 w 40"/>
              <a:gd name="T35" fmla="*/ 16 h 19"/>
              <a:gd name="T36" fmla="*/ 3 w 40"/>
              <a:gd name="T37" fmla="*/ 16 h 19"/>
              <a:gd name="T38" fmla="*/ 3 w 40"/>
              <a:gd name="T39" fmla="*/ 17 h 19"/>
              <a:gd name="T40" fmla="*/ 6 w 40"/>
              <a:gd name="T41" fmla="*/ 19 h 19"/>
              <a:gd name="T42" fmla="*/ 9 w 40"/>
              <a:gd name="T43" fmla="*/ 17 h 19"/>
              <a:gd name="T44" fmla="*/ 12 w 40"/>
              <a:gd name="T45" fmla="*/ 19 h 19"/>
              <a:gd name="T46" fmla="*/ 15 w 40"/>
              <a:gd name="T47" fmla="*/ 18 h 19"/>
              <a:gd name="T48" fmla="*/ 22 w 40"/>
              <a:gd name="T49" fmla="*/ 19 h 19"/>
              <a:gd name="T50" fmla="*/ 31 w 40"/>
              <a:gd name="T51" fmla="*/ 17 h 19"/>
              <a:gd name="T52" fmla="*/ 33 w 40"/>
              <a:gd name="T53" fmla="*/ 17 h 19"/>
              <a:gd name="T54" fmla="*/ 35 w 40"/>
              <a:gd name="T55" fmla="*/ 17 h 19"/>
              <a:gd name="T56" fmla="*/ 37 w 40"/>
              <a:gd name="T57" fmla="*/ 18 h 19"/>
              <a:gd name="T58" fmla="*/ 40 w 40"/>
              <a:gd name="T59" fmla="*/ 16 h 19"/>
              <a:gd name="T60" fmla="*/ 37 w 40"/>
              <a:gd name="T6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19">
                <a:moveTo>
                  <a:pt x="37" y="13"/>
                </a:moveTo>
                <a:cubicBezTo>
                  <a:pt x="37" y="13"/>
                  <a:pt x="37" y="13"/>
                  <a:pt x="37" y="13"/>
                </a:cubicBezTo>
                <a:cubicBezTo>
                  <a:pt x="37" y="12"/>
                  <a:pt x="35" y="10"/>
                  <a:pt x="33" y="10"/>
                </a:cubicBezTo>
                <a:cubicBezTo>
                  <a:pt x="33" y="10"/>
                  <a:pt x="33" y="10"/>
                  <a:pt x="33" y="10"/>
                </a:cubicBezTo>
                <a:cubicBezTo>
                  <a:pt x="33" y="10"/>
                  <a:pt x="33" y="10"/>
                  <a:pt x="33" y="10"/>
                </a:cubicBezTo>
                <a:cubicBezTo>
                  <a:pt x="33" y="8"/>
                  <a:pt x="31" y="6"/>
                  <a:pt x="29" y="6"/>
                </a:cubicBezTo>
                <a:cubicBezTo>
                  <a:pt x="29" y="6"/>
                  <a:pt x="28" y="6"/>
                  <a:pt x="28" y="6"/>
                </a:cubicBezTo>
                <a:cubicBezTo>
                  <a:pt x="28" y="3"/>
                  <a:pt x="25" y="0"/>
                  <a:pt x="21" y="0"/>
                </a:cubicBezTo>
                <a:cubicBezTo>
                  <a:pt x="19" y="0"/>
                  <a:pt x="16" y="2"/>
                  <a:pt x="15" y="4"/>
                </a:cubicBezTo>
                <a:cubicBezTo>
                  <a:pt x="15" y="4"/>
                  <a:pt x="14" y="4"/>
                  <a:pt x="14" y="4"/>
                </a:cubicBezTo>
                <a:cubicBezTo>
                  <a:pt x="12" y="4"/>
                  <a:pt x="10" y="5"/>
                  <a:pt x="10" y="7"/>
                </a:cubicBezTo>
                <a:cubicBezTo>
                  <a:pt x="10" y="8"/>
                  <a:pt x="10" y="8"/>
                  <a:pt x="10" y="8"/>
                </a:cubicBezTo>
                <a:cubicBezTo>
                  <a:pt x="9" y="8"/>
                  <a:pt x="9" y="7"/>
                  <a:pt x="8" y="7"/>
                </a:cubicBezTo>
                <a:cubicBezTo>
                  <a:pt x="6" y="7"/>
                  <a:pt x="4" y="9"/>
                  <a:pt x="4" y="11"/>
                </a:cubicBezTo>
                <a:cubicBezTo>
                  <a:pt x="4" y="11"/>
                  <a:pt x="4" y="11"/>
                  <a:pt x="4" y="12"/>
                </a:cubicBezTo>
                <a:cubicBezTo>
                  <a:pt x="4" y="12"/>
                  <a:pt x="4" y="12"/>
                  <a:pt x="3" y="12"/>
                </a:cubicBezTo>
                <a:cubicBezTo>
                  <a:pt x="2" y="12"/>
                  <a:pt x="0" y="13"/>
                  <a:pt x="0" y="14"/>
                </a:cubicBezTo>
                <a:cubicBezTo>
                  <a:pt x="0" y="15"/>
                  <a:pt x="2" y="16"/>
                  <a:pt x="3" y="16"/>
                </a:cubicBezTo>
                <a:cubicBezTo>
                  <a:pt x="3" y="16"/>
                  <a:pt x="3" y="16"/>
                  <a:pt x="3" y="16"/>
                </a:cubicBezTo>
                <a:cubicBezTo>
                  <a:pt x="3" y="16"/>
                  <a:pt x="3" y="16"/>
                  <a:pt x="3" y="17"/>
                </a:cubicBezTo>
                <a:cubicBezTo>
                  <a:pt x="3" y="18"/>
                  <a:pt x="5" y="19"/>
                  <a:pt x="6" y="19"/>
                </a:cubicBezTo>
                <a:cubicBezTo>
                  <a:pt x="8" y="19"/>
                  <a:pt x="9" y="18"/>
                  <a:pt x="9" y="17"/>
                </a:cubicBezTo>
                <a:cubicBezTo>
                  <a:pt x="10" y="18"/>
                  <a:pt x="11" y="19"/>
                  <a:pt x="12" y="19"/>
                </a:cubicBezTo>
                <a:cubicBezTo>
                  <a:pt x="13" y="19"/>
                  <a:pt x="14" y="18"/>
                  <a:pt x="15" y="18"/>
                </a:cubicBezTo>
                <a:cubicBezTo>
                  <a:pt x="16" y="19"/>
                  <a:pt x="19" y="19"/>
                  <a:pt x="22" y="19"/>
                </a:cubicBezTo>
                <a:cubicBezTo>
                  <a:pt x="26" y="19"/>
                  <a:pt x="29" y="18"/>
                  <a:pt x="31" y="17"/>
                </a:cubicBezTo>
                <a:cubicBezTo>
                  <a:pt x="31" y="17"/>
                  <a:pt x="32" y="17"/>
                  <a:pt x="33" y="17"/>
                </a:cubicBezTo>
                <a:cubicBezTo>
                  <a:pt x="34" y="17"/>
                  <a:pt x="34" y="17"/>
                  <a:pt x="35" y="17"/>
                </a:cubicBezTo>
                <a:cubicBezTo>
                  <a:pt x="35" y="18"/>
                  <a:pt x="36" y="18"/>
                  <a:pt x="37" y="18"/>
                </a:cubicBezTo>
                <a:cubicBezTo>
                  <a:pt x="39" y="18"/>
                  <a:pt x="40" y="17"/>
                  <a:pt x="40" y="16"/>
                </a:cubicBezTo>
                <a:cubicBezTo>
                  <a:pt x="40" y="15"/>
                  <a:pt x="39" y="13"/>
                  <a:pt x="37" y="1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3" name="กลุ่ม 612"/>
          <p:cNvGrpSpPr/>
          <p:nvPr/>
        </p:nvGrpSpPr>
        <p:grpSpPr>
          <a:xfrm>
            <a:off x="11069421" y="4221664"/>
            <a:ext cx="457335" cy="457334"/>
            <a:chOff x="11069421" y="4221664"/>
            <a:chExt cx="457335" cy="457334"/>
          </a:xfrm>
        </p:grpSpPr>
        <p:sp>
          <p:nvSpPr>
            <p:cNvPr id="362" name="Freeform 95"/>
            <p:cNvSpPr>
              <a:spLocks/>
            </p:cNvSpPr>
            <p:nvPr/>
          </p:nvSpPr>
          <p:spPr bwMode="auto">
            <a:xfrm>
              <a:off x="11069421" y="4277701"/>
              <a:ext cx="332607" cy="401297"/>
            </a:xfrm>
            <a:custGeom>
              <a:avLst/>
              <a:gdLst>
                <a:gd name="T0" fmla="*/ 4 w 24"/>
                <a:gd name="T1" fmla="*/ 20 h 29"/>
                <a:gd name="T2" fmla="*/ 24 w 24"/>
                <a:gd name="T3" fmla="*/ 25 h 29"/>
                <a:gd name="T4" fmla="*/ 9 w 24"/>
                <a:gd name="T5" fmla="*/ 0 h 29"/>
                <a:gd name="T6" fmla="*/ 4 w 24"/>
                <a:gd name="T7" fmla="*/ 20 h 29"/>
              </a:gdLst>
              <a:ahLst/>
              <a:cxnLst>
                <a:cxn ang="0">
                  <a:pos x="T0" y="T1"/>
                </a:cxn>
                <a:cxn ang="0">
                  <a:pos x="T2" y="T3"/>
                </a:cxn>
                <a:cxn ang="0">
                  <a:pos x="T4" y="T5"/>
                </a:cxn>
                <a:cxn ang="0">
                  <a:pos x="T6" y="T7"/>
                </a:cxn>
              </a:cxnLst>
              <a:rect l="0" t="0" r="r" b="b"/>
              <a:pathLst>
                <a:path w="24" h="29">
                  <a:moveTo>
                    <a:pt x="4" y="20"/>
                  </a:moveTo>
                  <a:cubicBezTo>
                    <a:pt x="8" y="27"/>
                    <a:pt x="17" y="29"/>
                    <a:pt x="24" y="25"/>
                  </a:cubicBezTo>
                  <a:cubicBezTo>
                    <a:pt x="9" y="0"/>
                    <a:pt x="9" y="0"/>
                    <a:pt x="9" y="0"/>
                  </a:cubicBezTo>
                  <a:cubicBezTo>
                    <a:pt x="2" y="5"/>
                    <a:pt x="0" y="14"/>
                    <a:pt x="4" y="2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3" name="Freeform 96"/>
            <p:cNvSpPr>
              <a:spLocks/>
            </p:cNvSpPr>
            <p:nvPr/>
          </p:nvSpPr>
          <p:spPr bwMode="auto">
            <a:xfrm>
              <a:off x="11304415" y="4346392"/>
              <a:ext cx="222341" cy="276570"/>
            </a:xfrm>
            <a:custGeom>
              <a:avLst/>
              <a:gdLst>
                <a:gd name="T0" fmla="*/ 12 w 16"/>
                <a:gd name="T1" fmla="*/ 0 h 20"/>
                <a:gd name="T2" fmla="*/ 0 w 16"/>
                <a:gd name="T3" fmla="*/ 8 h 20"/>
                <a:gd name="T4" fmla="*/ 8 w 16"/>
                <a:gd name="T5" fmla="*/ 20 h 20"/>
                <a:gd name="T6" fmla="*/ 12 w 16"/>
                <a:gd name="T7" fmla="*/ 0 h 20"/>
              </a:gdLst>
              <a:ahLst/>
              <a:cxnLst>
                <a:cxn ang="0">
                  <a:pos x="T0" y="T1"/>
                </a:cxn>
                <a:cxn ang="0">
                  <a:pos x="T2" y="T3"/>
                </a:cxn>
                <a:cxn ang="0">
                  <a:pos x="T4" y="T5"/>
                </a:cxn>
                <a:cxn ang="0">
                  <a:pos x="T6" y="T7"/>
                </a:cxn>
              </a:cxnLst>
              <a:rect l="0" t="0" r="r" b="b"/>
              <a:pathLst>
                <a:path w="16" h="20">
                  <a:moveTo>
                    <a:pt x="12" y="0"/>
                  </a:moveTo>
                  <a:cubicBezTo>
                    <a:pt x="0" y="8"/>
                    <a:pt x="0" y="8"/>
                    <a:pt x="0" y="8"/>
                  </a:cubicBezTo>
                  <a:cubicBezTo>
                    <a:pt x="8" y="20"/>
                    <a:pt x="8" y="20"/>
                    <a:pt x="8" y="20"/>
                  </a:cubicBezTo>
                  <a:cubicBezTo>
                    <a:pt x="14" y="16"/>
                    <a:pt x="16" y="7"/>
                    <a:pt x="1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4" name="Freeform 97"/>
            <p:cNvSpPr>
              <a:spLocks/>
            </p:cNvSpPr>
            <p:nvPr/>
          </p:nvSpPr>
          <p:spPr bwMode="auto">
            <a:xfrm>
              <a:off x="11248379" y="4221664"/>
              <a:ext cx="139189" cy="166303"/>
            </a:xfrm>
            <a:custGeom>
              <a:avLst/>
              <a:gdLst>
                <a:gd name="T0" fmla="*/ 10 w 10"/>
                <a:gd name="T1" fmla="*/ 10 h 12"/>
                <a:gd name="T2" fmla="*/ 4 w 10"/>
                <a:gd name="T3" fmla="*/ 0 h 12"/>
                <a:gd name="T4" fmla="*/ 0 w 10"/>
                <a:gd name="T5" fmla="*/ 0 h 12"/>
                <a:gd name="T6" fmla="*/ 8 w 10"/>
                <a:gd name="T7" fmla="*/ 12 h 12"/>
                <a:gd name="T8" fmla="*/ 10 w 10"/>
                <a:gd name="T9" fmla="*/ 10 h 12"/>
              </a:gdLst>
              <a:ahLst/>
              <a:cxnLst>
                <a:cxn ang="0">
                  <a:pos x="T0" y="T1"/>
                </a:cxn>
                <a:cxn ang="0">
                  <a:pos x="T2" y="T3"/>
                </a:cxn>
                <a:cxn ang="0">
                  <a:pos x="T4" y="T5"/>
                </a:cxn>
                <a:cxn ang="0">
                  <a:pos x="T6" y="T7"/>
                </a:cxn>
                <a:cxn ang="0">
                  <a:pos x="T8" y="T9"/>
                </a:cxn>
              </a:cxnLst>
              <a:rect l="0" t="0" r="r" b="b"/>
              <a:pathLst>
                <a:path w="10" h="12">
                  <a:moveTo>
                    <a:pt x="10" y="10"/>
                  </a:moveTo>
                  <a:cubicBezTo>
                    <a:pt x="4" y="0"/>
                    <a:pt x="4" y="0"/>
                    <a:pt x="4" y="0"/>
                  </a:cubicBezTo>
                  <a:cubicBezTo>
                    <a:pt x="3" y="0"/>
                    <a:pt x="2" y="0"/>
                    <a:pt x="0" y="0"/>
                  </a:cubicBezTo>
                  <a:cubicBezTo>
                    <a:pt x="8" y="12"/>
                    <a:pt x="8" y="12"/>
                    <a:pt x="8" y="12"/>
                  </a:cubicBezTo>
                  <a:lnTo>
                    <a:pt x="10"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5" name="Freeform 98"/>
            <p:cNvSpPr>
              <a:spLocks/>
            </p:cNvSpPr>
            <p:nvPr/>
          </p:nvSpPr>
          <p:spPr bwMode="auto">
            <a:xfrm>
              <a:off x="11206803" y="4236125"/>
              <a:ext cx="139189" cy="178958"/>
            </a:xfrm>
            <a:custGeom>
              <a:avLst/>
              <a:gdLst>
                <a:gd name="T0" fmla="*/ 10 w 10"/>
                <a:gd name="T1" fmla="*/ 11 h 13"/>
                <a:gd name="T2" fmla="*/ 3 w 10"/>
                <a:gd name="T3" fmla="*/ 0 h 13"/>
                <a:gd name="T4" fmla="*/ 0 w 10"/>
                <a:gd name="T5" fmla="*/ 1 h 13"/>
                <a:gd name="T6" fmla="*/ 7 w 10"/>
                <a:gd name="T7" fmla="*/ 13 h 13"/>
                <a:gd name="T8" fmla="*/ 10 w 10"/>
                <a:gd name="T9" fmla="*/ 11 h 13"/>
              </a:gdLst>
              <a:ahLst/>
              <a:cxnLst>
                <a:cxn ang="0">
                  <a:pos x="T0" y="T1"/>
                </a:cxn>
                <a:cxn ang="0">
                  <a:pos x="T2" y="T3"/>
                </a:cxn>
                <a:cxn ang="0">
                  <a:pos x="T4" y="T5"/>
                </a:cxn>
                <a:cxn ang="0">
                  <a:pos x="T6" y="T7"/>
                </a:cxn>
                <a:cxn ang="0">
                  <a:pos x="T8" y="T9"/>
                </a:cxn>
              </a:cxnLst>
              <a:rect l="0" t="0" r="r" b="b"/>
              <a:pathLst>
                <a:path w="10" h="13">
                  <a:moveTo>
                    <a:pt x="10" y="11"/>
                  </a:moveTo>
                  <a:cubicBezTo>
                    <a:pt x="3" y="0"/>
                    <a:pt x="3" y="0"/>
                    <a:pt x="3" y="0"/>
                  </a:cubicBezTo>
                  <a:cubicBezTo>
                    <a:pt x="2" y="0"/>
                    <a:pt x="1" y="0"/>
                    <a:pt x="0" y="1"/>
                  </a:cubicBezTo>
                  <a:cubicBezTo>
                    <a:pt x="7" y="13"/>
                    <a:pt x="7" y="13"/>
                    <a:pt x="7" y="13"/>
                  </a:cubicBezTo>
                  <a:lnTo>
                    <a:pt x="10" y="1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6" name="Freeform 99"/>
            <p:cNvSpPr>
              <a:spLocks/>
            </p:cNvSpPr>
            <p:nvPr/>
          </p:nvSpPr>
          <p:spPr bwMode="auto">
            <a:xfrm>
              <a:off x="11387567" y="4236125"/>
              <a:ext cx="83152" cy="95806"/>
            </a:xfrm>
            <a:custGeom>
              <a:avLst/>
              <a:gdLst>
                <a:gd name="T0" fmla="*/ 6 w 6"/>
                <a:gd name="T1" fmla="*/ 6 h 7"/>
                <a:gd name="T2" fmla="*/ 0 w 6"/>
                <a:gd name="T3" fmla="*/ 0 h 7"/>
                <a:gd name="T4" fmla="*/ 4 w 6"/>
                <a:gd name="T5" fmla="*/ 7 h 7"/>
                <a:gd name="T6" fmla="*/ 6 w 6"/>
                <a:gd name="T7" fmla="*/ 6 h 7"/>
              </a:gdLst>
              <a:ahLst/>
              <a:cxnLst>
                <a:cxn ang="0">
                  <a:pos x="T0" y="T1"/>
                </a:cxn>
                <a:cxn ang="0">
                  <a:pos x="T2" y="T3"/>
                </a:cxn>
                <a:cxn ang="0">
                  <a:pos x="T4" y="T5"/>
                </a:cxn>
                <a:cxn ang="0">
                  <a:pos x="T6" y="T7"/>
                </a:cxn>
              </a:cxnLst>
              <a:rect l="0" t="0" r="r" b="b"/>
              <a:pathLst>
                <a:path w="6" h="7">
                  <a:moveTo>
                    <a:pt x="6" y="6"/>
                  </a:moveTo>
                  <a:cubicBezTo>
                    <a:pt x="5" y="3"/>
                    <a:pt x="2" y="1"/>
                    <a:pt x="0" y="0"/>
                  </a:cubicBezTo>
                  <a:cubicBezTo>
                    <a:pt x="4" y="7"/>
                    <a:pt x="4" y="7"/>
                    <a:pt x="4" y="7"/>
                  </a:cubicBezTo>
                  <a:lnTo>
                    <a:pt x="6"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7" name="Freeform 100"/>
            <p:cNvSpPr>
              <a:spLocks/>
            </p:cNvSpPr>
            <p:nvPr/>
          </p:nvSpPr>
          <p:spPr bwMode="auto">
            <a:xfrm>
              <a:off x="11318877" y="4221664"/>
              <a:ext cx="110267" cy="139189"/>
            </a:xfrm>
            <a:custGeom>
              <a:avLst/>
              <a:gdLst>
                <a:gd name="T0" fmla="*/ 8 w 8"/>
                <a:gd name="T1" fmla="*/ 8 h 10"/>
                <a:gd name="T2" fmla="*/ 4 w 8"/>
                <a:gd name="T3" fmla="*/ 1 h 10"/>
                <a:gd name="T4" fmla="*/ 0 w 8"/>
                <a:gd name="T5" fmla="*/ 0 h 10"/>
                <a:gd name="T6" fmla="*/ 6 w 8"/>
                <a:gd name="T7" fmla="*/ 10 h 10"/>
                <a:gd name="T8" fmla="*/ 8 w 8"/>
                <a:gd name="T9" fmla="*/ 8 h 10"/>
              </a:gdLst>
              <a:ahLst/>
              <a:cxnLst>
                <a:cxn ang="0">
                  <a:pos x="T0" y="T1"/>
                </a:cxn>
                <a:cxn ang="0">
                  <a:pos x="T2" y="T3"/>
                </a:cxn>
                <a:cxn ang="0">
                  <a:pos x="T4" y="T5"/>
                </a:cxn>
                <a:cxn ang="0">
                  <a:pos x="T6" y="T7"/>
                </a:cxn>
                <a:cxn ang="0">
                  <a:pos x="T8" y="T9"/>
                </a:cxn>
              </a:cxnLst>
              <a:rect l="0" t="0" r="r" b="b"/>
              <a:pathLst>
                <a:path w="8" h="10">
                  <a:moveTo>
                    <a:pt x="8" y="8"/>
                  </a:moveTo>
                  <a:cubicBezTo>
                    <a:pt x="4" y="1"/>
                    <a:pt x="4" y="1"/>
                    <a:pt x="4" y="1"/>
                  </a:cubicBezTo>
                  <a:cubicBezTo>
                    <a:pt x="2" y="0"/>
                    <a:pt x="1" y="0"/>
                    <a:pt x="0" y="0"/>
                  </a:cubicBezTo>
                  <a:cubicBezTo>
                    <a:pt x="6" y="10"/>
                    <a:pt x="6" y="10"/>
                    <a:pt x="6" y="10"/>
                  </a:cubicBezTo>
                  <a:lnTo>
                    <a:pt x="8"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12" name="กลุ่ม 611"/>
          <p:cNvGrpSpPr/>
          <p:nvPr/>
        </p:nvGrpSpPr>
        <p:grpSpPr>
          <a:xfrm>
            <a:off x="12067242" y="4236125"/>
            <a:ext cx="401298" cy="415760"/>
            <a:chOff x="12067242" y="4236125"/>
            <a:chExt cx="401298" cy="415760"/>
          </a:xfrm>
        </p:grpSpPr>
        <p:sp>
          <p:nvSpPr>
            <p:cNvPr id="368" name="Freeform 101"/>
            <p:cNvSpPr>
              <a:spLocks/>
            </p:cNvSpPr>
            <p:nvPr/>
          </p:nvSpPr>
          <p:spPr bwMode="auto">
            <a:xfrm>
              <a:off x="12135933" y="4236125"/>
              <a:ext cx="276570" cy="415759"/>
            </a:xfrm>
            <a:custGeom>
              <a:avLst/>
              <a:gdLst>
                <a:gd name="T0" fmla="*/ 20 w 20"/>
                <a:gd name="T1" fmla="*/ 0 h 30"/>
                <a:gd name="T2" fmla="*/ 19 w 20"/>
                <a:gd name="T3" fmla="*/ 0 h 30"/>
                <a:gd name="T4" fmla="*/ 16 w 20"/>
                <a:gd name="T5" fmla="*/ 0 h 30"/>
                <a:gd name="T6" fmla="*/ 16 w 20"/>
                <a:gd name="T7" fmla="*/ 0 h 30"/>
                <a:gd name="T8" fmla="*/ 0 w 20"/>
                <a:gd name="T9" fmla="*/ 29 h 30"/>
                <a:gd name="T10" fmla="*/ 0 w 20"/>
                <a:gd name="T11" fmla="*/ 30 h 30"/>
                <a:gd name="T12" fmla="*/ 1 w 20"/>
                <a:gd name="T13" fmla="*/ 30 h 30"/>
                <a:gd name="T14" fmla="*/ 4 w 20"/>
                <a:gd name="T15" fmla="*/ 30 h 30"/>
                <a:gd name="T16" fmla="*/ 4 w 20"/>
                <a:gd name="T17" fmla="*/ 30 h 30"/>
                <a:gd name="T18" fmla="*/ 20 w 20"/>
                <a:gd name="T19" fmla="*/ 0 h 30"/>
                <a:gd name="T20" fmla="*/ 20 w 20"/>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30">
                  <a:moveTo>
                    <a:pt x="20" y="0"/>
                  </a:moveTo>
                  <a:cubicBezTo>
                    <a:pt x="20" y="0"/>
                    <a:pt x="20" y="0"/>
                    <a:pt x="19" y="0"/>
                  </a:cubicBezTo>
                  <a:cubicBezTo>
                    <a:pt x="16" y="0"/>
                    <a:pt x="16" y="0"/>
                    <a:pt x="16" y="0"/>
                  </a:cubicBezTo>
                  <a:cubicBezTo>
                    <a:pt x="16" y="0"/>
                    <a:pt x="16" y="0"/>
                    <a:pt x="16" y="0"/>
                  </a:cubicBezTo>
                  <a:cubicBezTo>
                    <a:pt x="0" y="29"/>
                    <a:pt x="0" y="29"/>
                    <a:pt x="0" y="29"/>
                  </a:cubicBezTo>
                  <a:cubicBezTo>
                    <a:pt x="0" y="29"/>
                    <a:pt x="0" y="30"/>
                    <a:pt x="0" y="30"/>
                  </a:cubicBezTo>
                  <a:cubicBezTo>
                    <a:pt x="0" y="30"/>
                    <a:pt x="0" y="30"/>
                    <a:pt x="1" y="30"/>
                  </a:cubicBezTo>
                  <a:cubicBezTo>
                    <a:pt x="4" y="30"/>
                    <a:pt x="4" y="30"/>
                    <a:pt x="4" y="30"/>
                  </a:cubicBezTo>
                  <a:cubicBezTo>
                    <a:pt x="4" y="30"/>
                    <a:pt x="4" y="30"/>
                    <a:pt x="4" y="30"/>
                  </a:cubicBezTo>
                  <a:cubicBezTo>
                    <a:pt x="20" y="0"/>
                    <a:pt x="20" y="0"/>
                    <a:pt x="20" y="0"/>
                  </a:cubicBezTo>
                  <a:cubicBezTo>
                    <a:pt x="20" y="0"/>
                    <a:pt x="20" y="0"/>
                    <a:pt x="2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69" name="Freeform 102"/>
            <p:cNvSpPr>
              <a:spLocks noEditPoints="1"/>
            </p:cNvSpPr>
            <p:nvPr/>
          </p:nvSpPr>
          <p:spPr bwMode="auto">
            <a:xfrm>
              <a:off x="12067242" y="4236125"/>
              <a:ext cx="193419" cy="207880"/>
            </a:xfrm>
            <a:custGeom>
              <a:avLst/>
              <a:gdLst>
                <a:gd name="T0" fmla="*/ 14 w 14"/>
                <a:gd name="T1" fmla="*/ 7 h 15"/>
                <a:gd name="T2" fmla="*/ 7 w 14"/>
                <a:gd name="T3" fmla="*/ 0 h 15"/>
                <a:gd name="T4" fmla="*/ 0 w 14"/>
                <a:gd name="T5" fmla="*/ 7 h 15"/>
                <a:gd name="T6" fmla="*/ 7 w 14"/>
                <a:gd name="T7" fmla="*/ 15 h 15"/>
                <a:gd name="T8" fmla="*/ 14 w 14"/>
                <a:gd name="T9" fmla="*/ 7 h 15"/>
                <a:gd name="T10" fmla="*/ 7 w 14"/>
                <a:gd name="T11" fmla="*/ 4 h 15"/>
                <a:gd name="T12" fmla="*/ 10 w 14"/>
                <a:gd name="T13" fmla="*/ 7 h 15"/>
                <a:gd name="T14" fmla="*/ 7 w 14"/>
                <a:gd name="T15" fmla="*/ 11 h 15"/>
                <a:gd name="T16" fmla="*/ 4 w 14"/>
                <a:gd name="T17" fmla="*/ 7 h 15"/>
                <a:gd name="T18" fmla="*/ 7 w 14"/>
                <a:gd name="T1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5">
                  <a:moveTo>
                    <a:pt x="14" y="7"/>
                  </a:moveTo>
                  <a:cubicBezTo>
                    <a:pt x="14" y="3"/>
                    <a:pt x="11" y="0"/>
                    <a:pt x="7" y="0"/>
                  </a:cubicBezTo>
                  <a:cubicBezTo>
                    <a:pt x="3" y="0"/>
                    <a:pt x="0" y="3"/>
                    <a:pt x="0" y="7"/>
                  </a:cubicBezTo>
                  <a:cubicBezTo>
                    <a:pt x="0" y="12"/>
                    <a:pt x="3" y="15"/>
                    <a:pt x="7" y="15"/>
                  </a:cubicBezTo>
                  <a:cubicBezTo>
                    <a:pt x="11" y="15"/>
                    <a:pt x="14" y="12"/>
                    <a:pt x="14" y="7"/>
                  </a:cubicBezTo>
                  <a:close/>
                  <a:moveTo>
                    <a:pt x="7" y="4"/>
                  </a:moveTo>
                  <a:cubicBezTo>
                    <a:pt x="9" y="4"/>
                    <a:pt x="10" y="5"/>
                    <a:pt x="10" y="7"/>
                  </a:cubicBezTo>
                  <a:cubicBezTo>
                    <a:pt x="10" y="10"/>
                    <a:pt x="9" y="11"/>
                    <a:pt x="7" y="11"/>
                  </a:cubicBezTo>
                  <a:cubicBezTo>
                    <a:pt x="5" y="11"/>
                    <a:pt x="4" y="10"/>
                    <a:pt x="4" y="7"/>
                  </a:cubicBezTo>
                  <a:cubicBezTo>
                    <a:pt x="4" y="5"/>
                    <a:pt x="5" y="4"/>
                    <a:pt x="7"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0" name="Freeform 103"/>
            <p:cNvSpPr>
              <a:spLocks noEditPoints="1"/>
            </p:cNvSpPr>
            <p:nvPr/>
          </p:nvSpPr>
          <p:spPr bwMode="auto">
            <a:xfrm>
              <a:off x="12287775" y="4444005"/>
              <a:ext cx="180765" cy="207880"/>
            </a:xfrm>
            <a:custGeom>
              <a:avLst/>
              <a:gdLst>
                <a:gd name="T0" fmla="*/ 6 w 13"/>
                <a:gd name="T1" fmla="*/ 0 h 15"/>
                <a:gd name="T2" fmla="*/ 0 w 13"/>
                <a:gd name="T3" fmla="*/ 8 h 15"/>
                <a:gd name="T4" fmla="*/ 6 w 13"/>
                <a:gd name="T5" fmla="*/ 15 h 15"/>
                <a:gd name="T6" fmla="*/ 13 w 13"/>
                <a:gd name="T7" fmla="*/ 8 h 15"/>
                <a:gd name="T8" fmla="*/ 6 w 13"/>
                <a:gd name="T9" fmla="*/ 0 h 15"/>
                <a:gd name="T10" fmla="*/ 6 w 13"/>
                <a:gd name="T11" fmla="*/ 4 h 15"/>
                <a:gd name="T12" fmla="*/ 10 w 13"/>
                <a:gd name="T13" fmla="*/ 8 h 15"/>
                <a:gd name="T14" fmla="*/ 6 w 13"/>
                <a:gd name="T15" fmla="*/ 11 h 15"/>
                <a:gd name="T16" fmla="*/ 3 w 13"/>
                <a:gd name="T17" fmla="*/ 8 h 15"/>
                <a:gd name="T18" fmla="*/ 6 w 13"/>
                <a:gd name="T1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6" y="0"/>
                  </a:moveTo>
                  <a:cubicBezTo>
                    <a:pt x="3" y="0"/>
                    <a:pt x="0" y="3"/>
                    <a:pt x="0" y="8"/>
                  </a:cubicBezTo>
                  <a:cubicBezTo>
                    <a:pt x="0" y="12"/>
                    <a:pt x="3" y="15"/>
                    <a:pt x="6" y="15"/>
                  </a:cubicBezTo>
                  <a:cubicBezTo>
                    <a:pt x="10" y="15"/>
                    <a:pt x="13" y="12"/>
                    <a:pt x="13" y="8"/>
                  </a:cubicBezTo>
                  <a:cubicBezTo>
                    <a:pt x="13" y="3"/>
                    <a:pt x="10" y="0"/>
                    <a:pt x="6" y="0"/>
                  </a:cubicBezTo>
                  <a:close/>
                  <a:moveTo>
                    <a:pt x="6" y="4"/>
                  </a:moveTo>
                  <a:cubicBezTo>
                    <a:pt x="8" y="4"/>
                    <a:pt x="10" y="6"/>
                    <a:pt x="10" y="8"/>
                  </a:cubicBezTo>
                  <a:cubicBezTo>
                    <a:pt x="10" y="10"/>
                    <a:pt x="8" y="11"/>
                    <a:pt x="6" y="11"/>
                  </a:cubicBezTo>
                  <a:cubicBezTo>
                    <a:pt x="5" y="11"/>
                    <a:pt x="3" y="10"/>
                    <a:pt x="3" y="8"/>
                  </a:cubicBezTo>
                  <a:cubicBezTo>
                    <a:pt x="3" y="6"/>
                    <a:pt x="5" y="4"/>
                    <a:pt x="6"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71" name="Freeform 104"/>
          <p:cNvSpPr>
            <a:spLocks noEditPoints="1"/>
          </p:cNvSpPr>
          <p:nvPr/>
        </p:nvSpPr>
        <p:spPr bwMode="auto">
          <a:xfrm>
            <a:off x="16044064" y="11264253"/>
            <a:ext cx="347068" cy="303685"/>
          </a:xfrm>
          <a:custGeom>
            <a:avLst/>
            <a:gdLst>
              <a:gd name="T0" fmla="*/ 25 w 25"/>
              <a:gd name="T1" fmla="*/ 7 h 22"/>
              <a:gd name="T2" fmla="*/ 23 w 25"/>
              <a:gd name="T3" fmla="*/ 6 h 22"/>
              <a:gd name="T4" fmla="*/ 21 w 25"/>
              <a:gd name="T5" fmla="*/ 6 h 22"/>
              <a:gd name="T6" fmla="*/ 21 w 25"/>
              <a:gd name="T7" fmla="*/ 3 h 22"/>
              <a:gd name="T8" fmla="*/ 18 w 25"/>
              <a:gd name="T9" fmla="*/ 0 h 22"/>
              <a:gd name="T10" fmla="*/ 7 w 25"/>
              <a:gd name="T11" fmla="*/ 0 h 22"/>
              <a:gd name="T12" fmla="*/ 5 w 25"/>
              <a:gd name="T13" fmla="*/ 3 h 22"/>
              <a:gd name="T14" fmla="*/ 5 w 25"/>
              <a:gd name="T15" fmla="*/ 6 h 22"/>
              <a:gd name="T16" fmla="*/ 3 w 25"/>
              <a:gd name="T17" fmla="*/ 6 h 22"/>
              <a:gd name="T18" fmla="*/ 1 w 25"/>
              <a:gd name="T19" fmla="*/ 7 h 22"/>
              <a:gd name="T20" fmla="*/ 1 w 25"/>
              <a:gd name="T21" fmla="*/ 9 h 22"/>
              <a:gd name="T22" fmla="*/ 11 w 25"/>
              <a:gd name="T23" fmla="*/ 21 h 22"/>
              <a:gd name="T24" fmla="*/ 13 w 25"/>
              <a:gd name="T25" fmla="*/ 22 h 22"/>
              <a:gd name="T26" fmla="*/ 15 w 25"/>
              <a:gd name="T27" fmla="*/ 21 h 22"/>
              <a:gd name="T28" fmla="*/ 25 w 25"/>
              <a:gd name="T29" fmla="*/ 9 h 22"/>
              <a:gd name="T30" fmla="*/ 25 w 25"/>
              <a:gd name="T31" fmla="*/ 7 h 22"/>
              <a:gd name="T32" fmla="*/ 23 w 25"/>
              <a:gd name="T33" fmla="*/ 8 h 22"/>
              <a:gd name="T34" fmla="*/ 13 w 25"/>
              <a:gd name="T35" fmla="*/ 20 h 22"/>
              <a:gd name="T36" fmla="*/ 12 w 25"/>
              <a:gd name="T37" fmla="*/ 20 h 22"/>
              <a:gd name="T38" fmla="*/ 2 w 25"/>
              <a:gd name="T39" fmla="*/ 8 h 22"/>
              <a:gd name="T40" fmla="*/ 3 w 25"/>
              <a:gd name="T41" fmla="*/ 7 h 22"/>
              <a:gd name="T42" fmla="*/ 6 w 25"/>
              <a:gd name="T43" fmla="*/ 7 h 22"/>
              <a:gd name="T44" fmla="*/ 7 w 25"/>
              <a:gd name="T45" fmla="*/ 7 h 22"/>
              <a:gd name="T46" fmla="*/ 7 w 25"/>
              <a:gd name="T47" fmla="*/ 3 h 22"/>
              <a:gd name="T48" fmla="*/ 7 w 25"/>
              <a:gd name="T49" fmla="*/ 2 h 22"/>
              <a:gd name="T50" fmla="*/ 18 w 25"/>
              <a:gd name="T51" fmla="*/ 2 h 22"/>
              <a:gd name="T52" fmla="*/ 19 w 25"/>
              <a:gd name="T53" fmla="*/ 3 h 22"/>
              <a:gd name="T54" fmla="*/ 19 w 25"/>
              <a:gd name="T55" fmla="*/ 7 h 22"/>
              <a:gd name="T56" fmla="*/ 19 w 25"/>
              <a:gd name="T57" fmla="*/ 7 h 22"/>
              <a:gd name="T58" fmla="*/ 23 w 25"/>
              <a:gd name="T59" fmla="*/ 7 h 22"/>
              <a:gd name="T60" fmla="*/ 23 w 25"/>
              <a:gd name="T6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22">
                <a:moveTo>
                  <a:pt x="25" y="7"/>
                </a:moveTo>
                <a:cubicBezTo>
                  <a:pt x="25" y="6"/>
                  <a:pt x="24" y="6"/>
                  <a:pt x="23" y="6"/>
                </a:cubicBezTo>
                <a:cubicBezTo>
                  <a:pt x="21" y="6"/>
                  <a:pt x="21" y="6"/>
                  <a:pt x="21" y="6"/>
                </a:cubicBezTo>
                <a:cubicBezTo>
                  <a:pt x="21" y="3"/>
                  <a:pt x="21" y="3"/>
                  <a:pt x="21" y="3"/>
                </a:cubicBezTo>
                <a:cubicBezTo>
                  <a:pt x="21" y="1"/>
                  <a:pt x="19" y="0"/>
                  <a:pt x="18" y="0"/>
                </a:cubicBezTo>
                <a:cubicBezTo>
                  <a:pt x="7" y="0"/>
                  <a:pt x="7" y="0"/>
                  <a:pt x="7" y="0"/>
                </a:cubicBezTo>
                <a:cubicBezTo>
                  <a:pt x="6" y="0"/>
                  <a:pt x="5" y="1"/>
                  <a:pt x="5" y="3"/>
                </a:cubicBezTo>
                <a:cubicBezTo>
                  <a:pt x="5" y="6"/>
                  <a:pt x="5" y="6"/>
                  <a:pt x="5" y="6"/>
                </a:cubicBezTo>
                <a:cubicBezTo>
                  <a:pt x="3" y="6"/>
                  <a:pt x="3" y="6"/>
                  <a:pt x="3" y="6"/>
                </a:cubicBezTo>
                <a:cubicBezTo>
                  <a:pt x="2" y="6"/>
                  <a:pt x="1" y="6"/>
                  <a:pt x="1" y="7"/>
                </a:cubicBezTo>
                <a:cubicBezTo>
                  <a:pt x="0" y="8"/>
                  <a:pt x="0" y="8"/>
                  <a:pt x="1" y="9"/>
                </a:cubicBezTo>
                <a:cubicBezTo>
                  <a:pt x="11" y="21"/>
                  <a:pt x="11" y="21"/>
                  <a:pt x="11" y="21"/>
                </a:cubicBezTo>
                <a:cubicBezTo>
                  <a:pt x="11" y="22"/>
                  <a:pt x="12" y="22"/>
                  <a:pt x="13" y="22"/>
                </a:cubicBezTo>
                <a:cubicBezTo>
                  <a:pt x="13" y="22"/>
                  <a:pt x="14" y="22"/>
                  <a:pt x="15" y="21"/>
                </a:cubicBezTo>
                <a:cubicBezTo>
                  <a:pt x="25" y="9"/>
                  <a:pt x="25" y="9"/>
                  <a:pt x="25" y="9"/>
                </a:cubicBezTo>
                <a:cubicBezTo>
                  <a:pt x="25" y="8"/>
                  <a:pt x="25" y="8"/>
                  <a:pt x="25" y="7"/>
                </a:cubicBezTo>
                <a:close/>
                <a:moveTo>
                  <a:pt x="23" y="8"/>
                </a:moveTo>
                <a:cubicBezTo>
                  <a:pt x="13" y="20"/>
                  <a:pt x="13" y="20"/>
                  <a:pt x="13" y="20"/>
                </a:cubicBezTo>
                <a:cubicBezTo>
                  <a:pt x="13" y="21"/>
                  <a:pt x="13" y="21"/>
                  <a:pt x="12" y="20"/>
                </a:cubicBezTo>
                <a:cubicBezTo>
                  <a:pt x="2" y="8"/>
                  <a:pt x="2" y="8"/>
                  <a:pt x="2" y="8"/>
                </a:cubicBezTo>
                <a:cubicBezTo>
                  <a:pt x="2" y="8"/>
                  <a:pt x="2" y="7"/>
                  <a:pt x="3" y="7"/>
                </a:cubicBezTo>
                <a:cubicBezTo>
                  <a:pt x="6" y="7"/>
                  <a:pt x="6" y="7"/>
                  <a:pt x="6" y="7"/>
                </a:cubicBezTo>
                <a:cubicBezTo>
                  <a:pt x="6" y="7"/>
                  <a:pt x="7" y="7"/>
                  <a:pt x="7" y="7"/>
                </a:cubicBezTo>
                <a:cubicBezTo>
                  <a:pt x="7" y="3"/>
                  <a:pt x="7" y="3"/>
                  <a:pt x="7" y="3"/>
                </a:cubicBezTo>
                <a:cubicBezTo>
                  <a:pt x="7" y="2"/>
                  <a:pt x="7" y="2"/>
                  <a:pt x="7" y="2"/>
                </a:cubicBezTo>
                <a:cubicBezTo>
                  <a:pt x="18" y="2"/>
                  <a:pt x="18" y="2"/>
                  <a:pt x="18" y="2"/>
                </a:cubicBezTo>
                <a:cubicBezTo>
                  <a:pt x="19" y="2"/>
                  <a:pt x="19" y="2"/>
                  <a:pt x="19" y="3"/>
                </a:cubicBezTo>
                <a:cubicBezTo>
                  <a:pt x="19" y="7"/>
                  <a:pt x="19" y="7"/>
                  <a:pt x="19" y="7"/>
                </a:cubicBezTo>
                <a:cubicBezTo>
                  <a:pt x="19" y="7"/>
                  <a:pt x="19" y="7"/>
                  <a:pt x="19" y="7"/>
                </a:cubicBezTo>
                <a:cubicBezTo>
                  <a:pt x="23" y="7"/>
                  <a:pt x="23" y="7"/>
                  <a:pt x="23" y="7"/>
                </a:cubicBezTo>
                <a:cubicBezTo>
                  <a:pt x="23" y="7"/>
                  <a:pt x="23" y="8"/>
                  <a:pt x="23"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2" name="Freeform 105"/>
          <p:cNvSpPr>
            <a:spLocks/>
          </p:cNvSpPr>
          <p:nvPr/>
        </p:nvSpPr>
        <p:spPr bwMode="auto">
          <a:xfrm>
            <a:off x="16100101" y="11305830"/>
            <a:ext cx="249455" cy="220533"/>
          </a:xfrm>
          <a:custGeom>
            <a:avLst/>
            <a:gdLst>
              <a:gd name="T0" fmla="*/ 14 w 18"/>
              <a:gd name="T1" fmla="*/ 4 h 16"/>
              <a:gd name="T2" fmla="*/ 14 w 18"/>
              <a:gd name="T3" fmla="*/ 0 h 16"/>
              <a:gd name="T4" fmla="*/ 4 w 18"/>
              <a:gd name="T5" fmla="*/ 0 h 16"/>
              <a:gd name="T6" fmla="*/ 4 w 18"/>
              <a:gd name="T7" fmla="*/ 4 h 16"/>
              <a:gd name="T8" fmla="*/ 2 w 18"/>
              <a:gd name="T9" fmla="*/ 5 h 16"/>
              <a:gd name="T10" fmla="*/ 0 w 18"/>
              <a:gd name="T11" fmla="*/ 5 h 16"/>
              <a:gd name="T12" fmla="*/ 9 w 18"/>
              <a:gd name="T13" fmla="*/ 16 h 16"/>
              <a:gd name="T14" fmla="*/ 18 w 18"/>
              <a:gd name="T15" fmla="*/ 5 h 16"/>
              <a:gd name="T16" fmla="*/ 15 w 18"/>
              <a:gd name="T17" fmla="*/ 5 h 16"/>
              <a:gd name="T18" fmla="*/ 14 w 18"/>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6">
                <a:moveTo>
                  <a:pt x="14" y="4"/>
                </a:moveTo>
                <a:cubicBezTo>
                  <a:pt x="14" y="0"/>
                  <a:pt x="14" y="0"/>
                  <a:pt x="14" y="0"/>
                </a:cubicBezTo>
                <a:cubicBezTo>
                  <a:pt x="4" y="0"/>
                  <a:pt x="4" y="0"/>
                  <a:pt x="4" y="0"/>
                </a:cubicBezTo>
                <a:cubicBezTo>
                  <a:pt x="4" y="4"/>
                  <a:pt x="4" y="4"/>
                  <a:pt x="4" y="4"/>
                </a:cubicBezTo>
                <a:cubicBezTo>
                  <a:pt x="4" y="5"/>
                  <a:pt x="3" y="5"/>
                  <a:pt x="2" y="5"/>
                </a:cubicBezTo>
                <a:cubicBezTo>
                  <a:pt x="0" y="5"/>
                  <a:pt x="0" y="5"/>
                  <a:pt x="0" y="5"/>
                </a:cubicBezTo>
                <a:cubicBezTo>
                  <a:pt x="9" y="16"/>
                  <a:pt x="9" y="16"/>
                  <a:pt x="9" y="16"/>
                </a:cubicBezTo>
                <a:cubicBezTo>
                  <a:pt x="18" y="5"/>
                  <a:pt x="18" y="5"/>
                  <a:pt x="18" y="5"/>
                </a:cubicBezTo>
                <a:cubicBezTo>
                  <a:pt x="15" y="5"/>
                  <a:pt x="15" y="5"/>
                  <a:pt x="15" y="5"/>
                </a:cubicBezTo>
                <a:cubicBezTo>
                  <a:pt x="15" y="5"/>
                  <a:pt x="14" y="5"/>
                  <a:pt x="1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3" name="Freeform 106"/>
          <p:cNvSpPr>
            <a:spLocks noEditPoints="1"/>
          </p:cNvSpPr>
          <p:nvPr/>
        </p:nvSpPr>
        <p:spPr bwMode="auto">
          <a:xfrm>
            <a:off x="17029232" y="11208217"/>
            <a:ext cx="347068" cy="305493"/>
          </a:xfrm>
          <a:custGeom>
            <a:avLst/>
            <a:gdLst>
              <a:gd name="T0" fmla="*/ 24 w 25"/>
              <a:gd name="T1" fmla="*/ 13 h 22"/>
              <a:gd name="T2" fmla="*/ 14 w 25"/>
              <a:gd name="T3" fmla="*/ 0 h 22"/>
              <a:gd name="T4" fmla="*/ 12 w 25"/>
              <a:gd name="T5" fmla="*/ 0 h 22"/>
              <a:gd name="T6" fmla="*/ 11 w 25"/>
              <a:gd name="T7" fmla="*/ 0 h 22"/>
              <a:gd name="T8" fmla="*/ 1 w 25"/>
              <a:gd name="T9" fmla="*/ 13 h 22"/>
              <a:gd name="T10" fmla="*/ 0 w 25"/>
              <a:gd name="T11" fmla="*/ 15 h 22"/>
              <a:gd name="T12" fmla="*/ 2 w 25"/>
              <a:gd name="T13" fmla="*/ 16 h 22"/>
              <a:gd name="T14" fmla="*/ 5 w 25"/>
              <a:gd name="T15" fmla="*/ 16 h 22"/>
              <a:gd name="T16" fmla="*/ 5 w 25"/>
              <a:gd name="T17" fmla="*/ 19 h 22"/>
              <a:gd name="T18" fmla="*/ 7 w 25"/>
              <a:gd name="T19" fmla="*/ 22 h 22"/>
              <a:gd name="T20" fmla="*/ 18 w 25"/>
              <a:gd name="T21" fmla="*/ 22 h 22"/>
              <a:gd name="T22" fmla="*/ 18 w 25"/>
              <a:gd name="T23" fmla="*/ 22 h 22"/>
              <a:gd name="T24" fmla="*/ 20 w 25"/>
              <a:gd name="T25" fmla="*/ 19 h 22"/>
              <a:gd name="T26" fmla="*/ 20 w 25"/>
              <a:gd name="T27" fmla="*/ 16 h 22"/>
              <a:gd name="T28" fmla="*/ 23 w 25"/>
              <a:gd name="T29" fmla="*/ 16 h 22"/>
              <a:gd name="T30" fmla="*/ 25 w 25"/>
              <a:gd name="T31" fmla="*/ 15 h 22"/>
              <a:gd name="T32" fmla="*/ 24 w 25"/>
              <a:gd name="T33" fmla="*/ 13 h 22"/>
              <a:gd name="T34" fmla="*/ 23 w 25"/>
              <a:gd name="T35" fmla="*/ 14 h 22"/>
              <a:gd name="T36" fmla="*/ 19 w 25"/>
              <a:gd name="T37" fmla="*/ 14 h 22"/>
              <a:gd name="T38" fmla="*/ 18 w 25"/>
              <a:gd name="T39" fmla="*/ 15 h 22"/>
              <a:gd name="T40" fmla="*/ 18 w 25"/>
              <a:gd name="T41" fmla="*/ 19 h 22"/>
              <a:gd name="T42" fmla="*/ 18 w 25"/>
              <a:gd name="T43" fmla="*/ 20 h 22"/>
              <a:gd name="T44" fmla="*/ 7 w 25"/>
              <a:gd name="T45" fmla="*/ 20 h 22"/>
              <a:gd name="T46" fmla="*/ 6 w 25"/>
              <a:gd name="T47" fmla="*/ 19 h 22"/>
              <a:gd name="T48" fmla="*/ 6 w 25"/>
              <a:gd name="T49" fmla="*/ 15 h 22"/>
              <a:gd name="T50" fmla="*/ 6 w 25"/>
              <a:gd name="T51" fmla="*/ 14 h 22"/>
              <a:gd name="T52" fmla="*/ 2 w 25"/>
              <a:gd name="T53" fmla="*/ 14 h 22"/>
              <a:gd name="T54" fmla="*/ 2 w 25"/>
              <a:gd name="T55" fmla="*/ 14 h 22"/>
              <a:gd name="T56" fmla="*/ 12 w 25"/>
              <a:gd name="T57" fmla="*/ 2 h 22"/>
              <a:gd name="T58" fmla="*/ 13 w 25"/>
              <a:gd name="T59" fmla="*/ 2 h 22"/>
              <a:gd name="T60" fmla="*/ 23 w 25"/>
              <a:gd name="T61" fmla="*/ 14 h 22"/>
              <a:gd name="T62" fmla="*/ 23 w 25"/>
              <a:gd name="T63"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 h="22">
                <a:moveTo>
                  <a:pt x="24" y="13"/>
                </a:moveTo>
                <a:cubicBezTo>
                  <a:pt x="14" y="0"/>
                  <a:pt x="14" y="0"/>
                  <a:pt x="14" y="0"/>
                </a:cubicBezTo>
                <a:cubicBezTo>
                  <a:pt x="14" y="0"/>
                  <a:pt x="13" y="0"/>
                  <a:pt x="12" y="0"/>
                </a:cubicBezTo>
                <a:cubicBezTo>
                  <a:pt x="12" y="0"/>
                  <a:pt x="11" y="0"/>
                  <a:pt x="11" y="0"/>
                </a:cubicBezTo>
                <a:cubicBezTo>
                  <a:pt x="1" y="13"/>
                  <a:pt x="1" y="13"/>
                  <a:pt x="1" y="13"/>
                </a:cubicBezTo>
                <a:cubicBezTo>
                  <a:pt x="0" y="13"/>
                  <a:pt x="0" y="14"/>
                  <a:pt x="0" y="15"/>
                </a:cubicBezTo>
                <a:cubicBezTo>
                  <a:pt x="1" y="16"/>
                  <a:pt x="1" y="16"/>
                  <a:pt x="2" y="16"/>
                </a:cubicBezTo>
                <a:cubicBezTo>
                  <a:pt x="5" y="16"/>
                  <a:pt x="5" y="16"/>
                  <a:pt x="5" y="16"/>
                </a:cubicBezTo>
                <a:cubicBezTo>
                  <a:pt x="5" y="19"/>
                  <a:pt x="5" y="19"/>
                  <a:pt x="5" y="19"/>
                </a:cubicBezTo>
                <a:cubicBezTo>
                  <a:pt x="5" y="20"/>
                  <a:pt x="6" y="22"/>
                  <a:pt x="7" y="22"/>
                </a:cubicBezTo>
                <a:cubicBezTo>
                  <a:pt x="18" y="22"/>
                  <a:pt x="18" y="22"/>
                  <a:pt x="18" y="22"/>
                </a:cubicBezTo>
                <a:cubicBezTo>
                  <a:pt x="18" y="22"/>
                  <a:pt x="18" y="22"/>
                  <a:pt x="18" y="22"/>
                </a:cubicBezTo>
                <a:cubicBezTo>
                  <a:pt x="19" y="22"/>
                  <a:pt x="20" y="20"/>
                  <a:pt x="20" y="19"/>
                </a:cubicBezTo>
                <a:cubicBezTo>
                  <a:pt x="20" y="16"/>
                  <a:pt x="20" y="16"/>
                  <a:pt x="20" y="16"/>
                </a:cubicBezTo>
                <a:cubicBezTo>
                  <a:pt x="23" y="16"/>
                  <a:pt x="23" y="16"/>
                  <a:pt x="23" y="16"/>
                </a:cubicBezTo>
                <a:cubicBezTo>
                  <a:pt x="23" y="16"/>
                  <a:pt x="24" y="16"/>
                  <a:pt x="25" y="15"/>
                </a:cubicBezTo>
                <a:cubicBezTo>
                  <a:pt x="25" y="14"/>
                  <a:pt x="25" y="13"/>
                  <a:pt x="24" y="13"/>
                </a:cubicBezTo>
                <a:close/>
                <a:moveTo>
                  <a:pt x="23" y="14"/>
                </a:moveTo>
                <a:cubicBezTo>
                  <a:pt x="19" y="14"/>
                  <a:pt x="19" y="14"/>
                  <a:pt x="19" y="14"/>
                </a:cubicBezTo>
                <a:cubicBezTo>
                  <a:pt x="19" y="14"/>
                  <a:pt x="18" y="15"/>
                  <a:pt x="18" y="15"/>
                </a:cubicBezTo>
                <a:cubicBezTo>
                  <a:pt x="18" y="19"/>
                  <a:pt x="18" y="19"/>
                  <a:pt x="18" y="19"/>
                </a:cubicBezTo>
                <a:cubicBezTo>
                  <a:pt x="18" y="20"/>
                  <a:pt x="18" y="20"/>
                  <a:pt x="18" y="20"/>
                </a:cubicBezTo>
                <a:cubicBezTo>
                  <a:pt x="7" y="20"/>
                  <a:pt x="7" y="20"/>
                  <a:pt x="7" y="20"/>
                </a:cubicBezTo>
                <a:cubicBezTo>
                  <a:pt x="7" y="20"/>
                  <a:pt x="6" y="20"/>
                  <a:pt x="6" y="19"/>
                </a:cubicBezTo>
                <a:cubicBezTo>
                  <a:pt x="6" y="15"/>
                  <a:pt x="6" y="15"/>
                  <a:pt x="6" y="15"/>
                </a:cubicBezTo>
                <a:cubicBezTo>
                  <a:pt x="6" y="15"/>
                  <a:pt x="6" y="14"/>
                  <a:pt x="6" y="14"/>
                </a:cubicBezTo>
                <a:cubicBezTo>
                  <a:pt x="2" y="14"/>
                  <a:pt x="2" y="14"/>
                  <a:pt x="2" y="14"/>
                </a:cubicBezTo>
                <a:cubicBezTo>
                  <a:pt x="2" y="14"/>
                  <a:pt x="2" y="14"/>
                  <a:pt x="2" y="14"/>
                </a:cubicBezTo>
                <a:cubicBezTo>
                  <a:pt x="12" y="2"/>
                  <a:pt x="12" y="2"/>
                  <a:pt x="12" y="2"/>
                </a:cubicBezTo>
                <a:cubicBezTo>
                  <a:pt x="12" y="1"/>
                  <a:pt x="13" y="1"/>
                  <a:pt x="13" y="2"/>
                </a:cubicBezTo>
                <a:cubicBezTo>
                  <a:pt x="23" y="14"/>
                  <a:pt x="23" y="14"/>
                  <a:pt x="23" y="14"/>
                </a:cubicBezTo>
                <a:cubicBezTo>
                  <a:pt x="23" y="14"/>
                  <a:pt x="23" y="14"/>
                  <a:pt x="23"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4" name="Freeform 107"/>
          <p:cNvSpPr>
            <a:spLocks/>
          </p:cNvSpPr>
          <p:nvPr/>
        </p:nvSpPr>
        <p:spPr bwMode="auto">
          <a:xfrm>
            <a:off x="17070807" y="11235331"/>
            <a:ext cx="249455" cy="236802"/>
          </a:xfrm>
          <a:custGeom>
            <a:avLst/>
            <a:gdLst>
              <a:gd name="T0" fmla="*/ 0 w 18"/>
              <a:gd name="T1" fmla="*/ 11 h 17"/>
              <a:gd name="T2" fmla="*/ 3 w 18"/>
              <a:gd name="T3" fmla="*/ 11 h 17"/>
              <a:gd name="T4" fmla="*/ 4 w 18"/>
              <a:gd name="T5" fmla="*/ 13 h 17"/>
              <a:gd name="T6" fmla="*/ 4 w 18"/>
              <a:gd name="T7" fmla="*/ 17 h 17"/>
              <a:gd name="T8" fmla="*/ 15 w 18"/>
              <a:gd name="T9" fmla="*/ 17 h 17"/>
              <a:gd name="T10" fmla="*/ 15 w 18"/>
              <a:gd name="T11" fmla="*/ 13 h 17"/>
              <a:gd name="T12" fmla="*/ 16 w 18"/>
              <a:gd name="T13" fmla="*/ 11 h 17"/>
              <a:gd name="T14" fmla="*/ 18 w 18"/>
              <a:gd name="T15" fmla="*/ 11 h 17"/>
              <a:gd name="T16" fmla="*/ 9 w 18"/>
              <a:gd name="T17" fmla="*/ 0 h 17"/>
              <a:gd name="T18" fmla="*/ 0 w 18"/>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0" y="11"/>
                </a:moveTo>
                <a:cubicBezTo>
                  <a:pt x="3" y="11"/>
                  <a:pt x="3" y="11"/>
                  <a:pt x="3" y="11"/>
                </a:cubicBezTo>
                <a:cubicBezTo>
                  <a:pt x="4" y="11"/>
                  <a:pt x="4" y="12"/>
                  <a:pt x="4" y="13"/>
                </a:cubicBezTo>
                <a:cubicBezTo>
                  <a:pt x="4" y="17"/>
                  <a:pt x="4" y="17"/>
                  <a:pt x="4" y="17"/>
                </a:cubicBezTo>
                <a:cubicBezTo>
                  <a:pt x="15" y="17"/>
                  <a:pt x="15" y="17"/>
                  <a:pt x="15" y="17"/>
                </a:cubicBezTo>
                <a:cubicBezTo>
                  <a:pt x="15" y="13"/>
                  <a:pt x="15" y="13"/>
                  <a:pt x="15" y="13"/>
                </a:cubicBezTo>
                <a:cubicBezTo>
                  <a:pt x="15" y="12"/>
                  <a:pt x="15" y="11"/>
                  <a:pt x="16" y="11"/>
                </a:cubicBezTo>
                <a:cubicBezTo>
                  <a:pt x="18" y="11"/>
                  <a:pt x="18" y="11"/>
                  <a:pt x="18" y="11"/>
                </a:cubicBezTo>
                <a:cubicBezTo>
                  <a:pt x="9" y="0"/>
                  <a:pt x="9" y="0"/>
                  <a:pt x="9" y="0"/>
                </a:cubicBezTo>
                <a:lnTo>
                  <a:pt x="0" y="1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1" name="กลุ่ม 610"/>
          <p:cNvGrpSpPr/>
          <p:nvPr/>
        </p:nvGrpSpPr>
        <p:grpSpPr>
          <a:xfrm>
            <a:off x="13162676" y="4138512"/>
            <a:ext cx="262110" cy="540487"/>
            <a:chOff x="13162676" y="4138512"/>
            <a:chExt cx="262110" cy="540487"/>
          </a:xfrm>
        </p:grpSpPr>
        <p:sp>
          <p:nvSpPr>
            <p:cNvPr id="375" name="Freeform 108"/>
            <p:cNvSpPr>
              <a:spLocks/>
            </p:cNvSpPr>
            <p:nvPr/>
          </p:nvSpPr>
          <p:spPr bwMode="auto">
            <a:xfrm>
              <a:off x="13175330" y="4622961"/>
              <a:ext cx="28922" cy="56038"/>
            </a:xfrm>
            <a:custGeom>
              <a:avLst/>
              <a:gdLst>
                <a:gd name="T0" fmla="*/ 1 w 2"/>
                <a:gd name="T1" fmla="*/ 1 h 4"/>
                <a:gd name="T2" fmla="*/ 2 w 2"/>
                <a:gd name="T3" fmla="*/ 1 h 4"/>
                <a:gd name="T4" fmla="*/ 1 w 2"/>
                <a:gd name="T5" fmla="*/ 4 h 4"/>
                <a:gd name="T6" fmla="*/ 0 w 2"/>
                <a:gd name="T7" fmla="*/ 4 h 4"/>
                <a:gd name="T8" fmla="*/ 0 w 2"/>
                <a:gd name="T9" fmla="*/ 3 h 4"/>
                <a:gd name="T10" fmla="*/ 0 w 2"/>
                <a:gd name="T11" fmla="*/ 0 h 4"/>
                <a:gd name="T12" fmla="*/ 1 w 2"/>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1"/>
                  </a:moveTo>
                  <a:cubicBezTo>
                    <a:pt x="1" y="1"/>
                    <a:pt x="2" y="1"/>
                    <a:pt x="2" y="1"/>
                  </a:cubicBezTo>
                  <a:cubicBezTo>
                    <a:pt x="1" y="4"/>
                    <a:pt x="1" y="4"/>
                    <a:pt x="1" y="4"/>
                  </a:cubicBezTo>
                  <a:cubicBezTo>
                    <a:pt x="1" y="4"/>
                    <a:pt x="0" y="4"/>
                    <a:pt x="0" y="4"/>
                  </a:cubicBezTo>
                  <a:cubicBezTo>
                    <a:pt x="0" y="4"/>
                    <a:pt x="0" y="4"/>
                    <a:pt x="0" y="3"/>
                  </a:cubicBezTo>
                  <a:cubicBezTo>
                    <a:pt x="0" y="0"/>
                    <a:pt x="0" y="0"/>
                    <a:pt x="0" y="0"/>
                  </a:cubicBezTo>
                  <a:cubicBezTo>
                    <a:pt x="0" y="1"/>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6" name="Freeform 109"/>
            <p:cNvSpPr>
              <a:spLocks/>
            </p:cNvSpPr>
            <p:nvPr/>
          </p:nvSpPr>
          <p:spPr bwMode="auto">
            <a:xfrm>
              <a:off x="13216905" y="4180088"/>
              <a:ext cx="83152" cy="166303"/>
            </a:xfrm>
            <a:custGeom>
              <a:avLst/>
              <a:gdLst>
                <a:gd name="T0" fmla="*/ 2 w 6"/>
                <a:gd name="T1" fmla="*/ 11 h 12"/>
                <a:gd name="T2" fmla="*/ 1 w 6"/>
                <a:gd name="T3" fmla="*/ 12 h 12"/>
                <a:gd name="T4" fmla="*/ 0 w 6"/>
                <a:gd name="T5" fmla="*/ 12 h 12"/>
                <a:gd name="T6" fmla="*/ 0 w 6"/>
                <a:gd name="T7" fmla="*/ 10 h 12"/>
                <a:gd name="T8" fmla="*/ 3 w 6"/>
                <a:gd name="T9" fmla="*/ 1 h 12"/>
                <a:gd name="T10" fmla="*/ 4 w 6"/>
                <a:gd name="T11" fmla="*/ 0 h 12"/>
                <a:gd name="T12" fmla="*/ 5 w 6"/>
                <a:gd name="T13" fmla="*/ 0 h 12"/>
                <a:gd name="T14" fmla="*/ 5 w 6"/>
                <a:gd name="T15" fmla="*/ 1 h 12"/>
                <a:gd name="T16" fmla="*/ 2 w 6"/>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2" y="11"/>
                  </a:moveTo>
                  <a:cubicBezTo>
                    <a:pt x="2" y="11"/>
                    <a:pt x="1" y="12"/>
                    <a:pt x="1" y="12"/>
                  </a:cubicBezTo>
                  <a:cubicBezTo>
                    <a:pt x="1" y="12"/>
                    <a:pt x="0" y="12"/>
                    <a:pt x="0" y="12"/>
                  </a:cubicBezTo>
                  <a:cubicBezTo>
                    <a:pt x="0" y="11"/>
                    <a:pt x="0" y="11"/>
                    <a:pt x="0" y="10"/>
                  </a:cubicBezTo>
                  <a:cubicBezTo>
                    <a:pt x="3" y="1"/>
                    <a:pt x="3" y="1"/>
                    <a:pt x="3" y="1"/>
                  </a:cubicBezTo>
                  <a:cubicBezTo>
                    <a:pt x="4" y="0"/>
                    <a:pt x="4" y="0"/>
                    <a:pt x="4" y="0"/>
                  </a:cubicBezTo>
                  <a:cubicBezTo>
                    <a:pt x="5" y="0"/>
                    <a:pt x="5" y="0"/>
                    <a:pt x="5" y="0"/>
                  </a:cubicBezTo>
                  <a:cubicBezTo>
                    <a:pt x="5" y="0"/>
                    <a:pt x="6" y="1"/>
                    <a:pt x="5" y="1"/>
                  </a:cubicBezTo>
                  <a:lnTo>
                    <a:pt x="2" y="1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7" name="Freeform 110"/>
            <p:cNvSpPr>
              <a:spLocks/>
            </p:cNvSpPr>
            <p:nvPr/>
          </p:nvSpPr>
          <p:spPr bwMode="auto">
            <a:xfrm>
              <a:off x="13245828" y="4138512"/>
              <a:ext cx="178958" cy="263916"/>
            </a:xfrm>
            <a:custGeom>
              <a:avLst/>
              <a:gdLst>
                <a:gd name="T0" fmla="*/ 5 w 13"/>
                <a:gd name="T1" fmla="*/ 3 h 19"/>
                <a:gd name="T2" fmla="*/ 10 w 13"/>
                <a:gd name="T3" fmla="*/ 1 h 19"/>
                <a:gd name="T4" fmla="*/ 12 w 13"/>
                <a:gd name="T5" fmla="*/ 6 h 19"/>
                <a:gd name="T6" fmla="*/ 7 w 13"/>
                <a:gd name="T7" fmla="*/ 19 h 19"/>
                <a:gd name="T8" fmla="*/ 0 w 13"/>
                <a:gd name="T9" fmla="*/ 16 h 19"/>
                <a:gd name="T10" fmla="*/ 5 w 13"/>
                <a:gd name="T11" fmla="*/ 3 h 19"/>
              </a:gdLst>
              <a:ahLst/>
              <a:cxnLst>
                <a:cxn ang="0">
                  <a:pos x="T0" y="T1"/>
                </a:cxn>
                <a:cxn ang="0">
                  <a:pos x="T2" y="T3"/>
                </a:cxn>
                <a:cxn ang="0">
                  <a:pos x="T4" y="T5"/>
                </a:cxn>
                <a:cxn ang="0">
                  <a:pos x="T6" y="T7"/>
                </a:cxn>
                <a:cxn ang="0">
                  <a:pos x="T8" y="T9"/>
                </a:cxn>
                <a:cxn ang="0">
                  <a:pos x="T10" y="T11"/>
                </a:cxn>
              </a:cxnLst>
              <a:rect l="0" t="0" r="r" b="b"/>
              <a:pathLst>
                <a:path w="13" h="19">
                  <a:moveTo>
                    <a:pt x="5" y="3"/>
                  </a:moveTo>
                  <a:cubicBezTo>
                    <a:pt x="6" y="1"/>
                    <a:pt x="8" y="0"/>
                    <a:pt x="10" y="1"/>
                  </a:cubicBezTo>
                  <a:cubicBezTo>
                    <a:pt x="12" y="2"/>
                    <a:pt x="13" y="4"/>
                    <a:pt x="12" y="6"/>
                  </a:cubicBezTo>
                  <a:cubicBezTo>
                    <a:pt x="7" y="19"/>
                    <a:pt x="7" y="19"/>
                    <a:pt x="7" y="19"/>
                  </a:cubicBezTo>
                  <a:cubicBezTo>
                    <a:pt x="0" y="16"/>
                    <a:pt x="0" y="16"/>
                    <a:pt x="0" y="16"/>
                  </a:cubicBezTo>
                  <a:lnTo>
                    <a:pt x="5"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78" name="Freeform 111"/>
            <p:cNvSpPr>
              <a:spLocks/>
            </p:cNvSpPr>
            <p:nvPr/>
          </p:nvSpPr>
          <p:spPr bwMode="auto">
            <a:xfrm>
              <a:off x="13162676" y="4402428"/>
              <a:ext cx="166303" cy="234994"/>
            </a:xfrm>
            <a:custGeom>
              <a:avLst/>
              <a:gdLst>
                <a:gd name="T0" fmla="*/ 3 w 12"/>
                <a:gd name="T1" fmla="*/ 16 h 17"/>
                <a:gd name="T2" fmla="*/ 1 w 12"/>
                <a:gd name="T3" fmla="*/ 14 h 17"/>
                <a:gd name="T4" fmla="*/ 0 w 12"/>
                <a:gd name="T5" fmla="*/ 12 h 17"/>
                <a:gd name="T6" fmla="*/ 5 w 12"/>
                <a:gd name="T7" fmla="*/ 0 h 17"/>
                <a:gd name="T8" fmla="*/ 12 w 12"/>
                <a:gd name="T9" fmla="*/ 2 h 17"/>
                <a:gd name="T10" fmla="*/ 7 w 12"/>
                <a:gd name="T11" fmla="*/ 14 h 17"/>
                <a:gd name="T12" fmla="*/ 5 w 12"/>
                <a:gd name="T13" fmla="*/ 16 h 17"/>
                <a:gd name="T14" fmla="*/ 3 w 12"/>
                <a:gd name="T15" fmla="*/ 1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7">
                  <a:moveTo>
                    <a:pt x="3" y="16"/>
                  </a:moveTo>
                  <a:cubicBezTo>
                    <a:pt x="2" y="16"/>
                    <a:pt x="1" y="15"/>
                    <a:pt x="1" y="14"/>
                  </a:cubicBezTo>
                  <a:cubicBezTo>
                    <a:pt x="0" y="14"/>
                    <a:pt x="0" y="13"/>
                    <a:pt x="0" y="12"/>
                  </a:cubicBezTo>
                  <a:cubicBezTo>
                    <a:pt x="5" y="0"/>
                    <a:pt x="5" y="0"/>
                    <a:pt x="5" y="0"/>
                  </a:cubicBezTo>
                  <a:cubicBezTo>
                    <a:pt x="12" y="2"/>
                    <a:pt x="12" y="2"/>
                    <a:pt x="12" y="2"/>
                  </a:cubicBezTo>
                  <a:cubicBezTo>
                    <a:pt x="7" y="14"/>
                    <a:pt x="7" y="14"/>
                    <a:pt x="7" y="14"/>
                  </a:cubicBezTo>
                  <a:cubicBezTo>
                    <a:pt x="7" y="15"/>
                    <a:pt x="6" y="16"/>
                    <a:pt x="5" y="16"/>
                  </a:cubicBezTo>
                  <a:cubicBezTo>
                    <a:pt x="4" y="17"/>
                    <a:pt x="3" y="17"/>
                    <a:pt x="3" y="1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79" name="Freeform 112"/>
          <p:cNvSpPr>
            <a:spLocks noEditPoints="1"/>
          </p:cNvSpPr>
          <p:nvPr/>
        </p:nvSpPr>
        <p:spPr bwMode="auto">
          <a:xfrm>
            <a:off x="18068628" y="3278072"/>
            <a:ext cx="305493" cy="347068"/>
          </a:xfrm>
          <a:custGeom>
            <a:avLst/>
            <a:gdLst>
              <a:gd name="T0" fmla="*/ 0 w 22"/>
              <a:gd name="T1" fmla="*/ 2 h 25"/>
              <a:gd name="T2" fmla="*/ 21 w 22"/>
              <a:gd name="T3" fmla="*/ 25 h 25"/>
              <a:gd name="T4" fmla="*/ 21 w 22"/>
              <a:gd name="T5" fmla="*/ 0 h 25"/>
              <a:gd name="T6" fmla="*/ 2 w 22"/>
              <a:gd name="T7" fmla="*/ 24 h 25"/>
              <a:gd name="T8" fmla="*/ 2 w 22"/>
              <a:gd name="T9" fmla="*/ 21 h 25"/>
              <a:gd name="T10" fmla="*/ 4 w 22"/>
              <a:gd name="T11" fmla="*/ 24 h 25"/>
              <a:gd name="T12" fmla="*/ 2 w 22"/>
              <a:gd name="T13" fmla="*/ 20 h 25"/>
              <a:gd name="T14" fmla="*/ 2 w 22"/>
              <a:gd name="T15" fmla="*/ 17 h 25"/>
              <a:gd name="T16" fmla="*/ 4 w 22"/>
              <a:gd name="T17" fmla="*/ 20 h 25"/>
              <a:gd name="T18" fmla="*/ 2 w 22"/>
              <a:gd name="T19" fmla="*/ 16 h 25"/>
              <a:gd name="T20" fmla="*/ 2 w 22"/>
              <a:gd name="T21" fmla="*/ 13 h 25"/>
              <a:gd name="T22" fmla="*/ 4 w 22"/>
              <a:gd name="T23" fmla="*/ 16 h 25"/>
              <a:gd name="T24" fmla="*/ 2 w 22"/>
              <a:gd name="T25" fmla="*/ 12 h 25"/>
              <a:gd name="T26" fmla="*/ 2 w 22"/>
              <a:gd name="T27" fmla="*/ 9 h 25"/>
              <a:gd name="T28" fmla="*/ 4 w 22"/>
              <a:gd name="T29" fmla="*/ 12 h 25"/>
              <a:gd name="T30" fmla="*/ 2 w 22"/>
              <a:gd name="T31" fmla="*/ 8 h 25"/>
              <a:gd name="T32" fmla="*/ 2 w 22"/>
              <a:gd name="T33" fmla="*/ 5 h 25"/>
              <a:gd name="T34" fmla="*/ 4 w 22"/>
              <a:gd name="T35" fmla="*/ 8 h 25"/>
              <a:gd name="T36" fmla="*/ 2 w 22"/>
              <a:gd name="T37" fmla="*/ 4 h 25"/>
              <a:gd name="T38" fmla="*/ 2 w 22"/>
              <a:gd name="T39" fmla="*/ 1 h 25"/>
              <a:gd name="T40" fmla="*/ 4 w 22"/>
              <a:gd name="T41" fmla="*/ 4 h 25"/>
              <a:gd name="T42" fmla="*/ 6 w 22"/>
              <a:gd name="T43" fmla="*/ 24 h 25"/>
              <a:gd name="T44" fmla="*/ 6 w 22"/>
              <a:gd name="T45" fmla="*/ 13 h 25"/>
              <a:gd name="T46" fmla="*/ 17 w 22"/>
              <a:gd name="T47" fmla="*/ 24 h 25"/>
              <a:gd name="T48" fmla="*/ 6 w 22"/>
              <a:gd name="T49" fmla="*/ 12 h 25"/>
              <a:gd name="T50" fmla="*/ 16 w 22"/>
              <a:gd name="T51" fmla="*/ 1 h 25"/>
              <a:gd name="T52" fmla="*/ 16 w 22"/>
              <a:gd name="T53" fmla="*/ 12 h 25"/>
              <a:gd name="T54" fmla="*/ 18 w 22"/>
              <a:gd name="T55" fmla="*/ 24 h 25"/>
              <a:gd name="T56" fmla="*/ 18 w 22"/>
              <a:gd name="T57" fmla="*/ 21 h 25"/>
              <a:gd name="T58" fmla="*/ 21 w 22"/>
              <a:gd name="T59" fmla="*/ 24 h 25"/>
              <a:gd name="T60" fmla="*/ 18 w 22"/>
              <a:gd name="T61" fmla="*/ 20 h 25"/>
              <a:gd name="T62" fmla="*/ 18 w 22"/>
              <a:gd name="T63" fmla="*/ 17 h 25"/>
              <a:gd name="T64" fmla="*/ 21 w 22"/>
              <a:gd name="T65" fmla="*/ 20 h 25"/>
              <a:gd name="T66" fmla="*/ 18 w 22"/>
              <a:gd name="T67" fmla="*/ 16 h 25"/>
              <a:gd name="T68" fmla="*/ 18 w 22"/>
              <a:gd name="T69" fmla="*/ 13 h 25"/>
              <a:gd name="T70" fmla="*/ 21 w 22"/>
              <a:gd name="T71" fmla="*/ 16 h 25"/>
              <a:gd name="T72" fmla="*/ 18 w 22"/>
              <a:gd name="T73" fmla="*/ 12 h 25"/>
              <a:gd name="T74" fmla="*/ 18 w 22"/>
              <a:gd name="T75" fmla="*/ 9 h 25"/>
              <a:gd name="T76" fmla="*/ 21 w 22"/>
              <a:gd name="T77" fmla="*/ 12 h 25"/>
              <a:gd name="T78" fmla="*/ 18 w 22"/>
              <a:gd name="T79" fmla="*/ 8 h 25"/>
              <a:gd name="T80" fmla="*/ 18 w 22"/>
              <a:gd name="T81" fmla="*/ 5 h 25"/>
              <a:gd name="T82" fmla="*/ 21 w 22"/>
              <a:gd name="T83" fmla="*/ 8 h 25"/>
              <a:gd name="T84" fmla="*/ 18 w 22"/>
              <a:gd name="T85" fmla="*/ 4 h 25"/>
              <a:gd name="T86" fmla="*/ 18 w 22"/>
              <a:gd name="T87" fmla="*/ 1 h 25"/>
              <a:gd name="T88" fmla="*/ 21 w 22"/>
              <a:gd name="T8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 h="25">
                <a:moveTo>
                  <a:pt x="21" y="0"/>
                </a:moveTo>
                <a:cubicBezTo>
                  <a:pt x="2" y="0"/>
                  <a:pt x="2" y="0"/>
                  <a:pt x="2" y="0"/>
                </a:cubicBezTo>
                <a:cubicBezTo>
                  <a:pt x="1" y="0"/>
                  <a:pt x="0" y="1"/>
                  <a:pt x="0" y="2"/>
                </a:cubicBezTo>
                <a:cubicBezTo>
                  <a:pt x="0" y="24"/>
                  <a:pt x="0" y="24"/>
                  <a:pt x="0" y="24"/>
                </a:cubicBezTo>
                <a:cubicBezTo>
                  <a:pt x="0" y="25"/>
                  <a:pt x="1" y="25"/>
                  <a:pt x="2" y="25"/>
                </a:cubicBezTo>
                <a:cubicBezTo>
                  <a:pt x="21" y="25"/>
                  <a:pt x="21" y="25"/>
                  <a:pt x="21" y="25"/>
                </a:cubicBezTo>
                <a:cubicBezTo>
                  <a:pt x="22" y="25"/>
                  <a:pt x="22" y="25"/>
                  <a:pt x="22" y="24"/>
                </a:cubicBezTo>
                <a:cubicBezTo>
                  <a:pt x="22" y="2"/>
                  <a:pt x="22" y="2"/>
                  <a:pt x="22" y="2"/>
                </a:cubicBezTo>
                <a:cubicBezTo>
                  <a:pt x="22" y="1"/>
                  <a:pt x="22" y="0"/>
                  <a:pt x="21" y="0"/>
                </a:cubicBezTo>
                <a:close/>
                <a:moveTo>
                  <a:pt x="4" y="24"/>
                </a:moveTo>
                <a:cubicBezTo>
                  <a:pt x="4" y="24"/>
                  <a:pt x="4" y="24"/>
                  <a:pt x="4" y="24"/>
                </a:cubicBezTo>
                <a:cubicBezTo>
                  <a:pt x="2" y="24"/>
                  <a:pt x="2" y="24"/>
                  <a:pt x="2" y="24"/>
                </a:cubicBezTo>
                <a:cubicBezTo>
                  <a:pt x="1" y="24"/>
                  <a:pt x="1" y="24"/>
                  <a:pt x="1" y="24"/>
                </a:cubicBezTo>
                <a:cubicBezTo>
                  <a:pt x="1" y="22"/>
                  <a:pt x="1" y="22"/>
                  <a:pt x="1" y="22"/>
                </a:cubicBezTo>
                <a:cubicBezTo>
                  <a:pt x="1" y="21"/>
                  <a:pt x="1" y="21"/>
                  <a:pt x="2" y="21"/>
                </a:cubicBezTo>
                <a:cubicBezTo>
                  <a:pt x="4" y="21"/>
                  <a:pt x="4" y="21"/>
                  <a:pt x="4" y="21"/>
                </a:cubicBezTo>
                <a:cubicBezTo>
                  <a:pt x="4" y="21"/>
                  <a:pt x="4" y="21"/>
                  <a:pt x="4" y="22"/>
                </a:cubicBezTo>
                <a:lnTo>
                  <a:pt x="4" y="24"/>
                </a:lnTo>
                <a:close/>
                <a:moveTo>
                  <a:pt x="4" y="20"/>
                </a:moveTo>
                <a:cubicBezTo>
                  <a:pt x="4" y="20"/>
                  <a:pt x="4" y="20"/>
                  <a:pt x="4" y="20"/>
                </a:cubicBezTo>
                <a:cubicBezTo>
                  <a:pt x="2" y="20"/>
                  <a:pt x="2" y="20"/>
                  <a:pt x="2" y="20"/>
                </a:cubicBezTo>
                <a:cubicBezTo>
                  <a:pt x="1" y="20"/>
                  <a:pt x="1" y="20"/>
                  <a:pt x="1" y="20"/>
                </a:cubicBezTo>
                <a:cubicBezTo>
                  <a:pt x="1" y="18"/>
                  <a:pt x="1" y="18"/>
                  <a:pt x="1" y="18"/>
                </a:cubicBezTo>
                <a:cubicBezTo>
                  <a:pt x="1" y="17"/>
                  <a:pt x="1" y="17"/>
                  <a:pt x="2" y="17"/>
                </a:cubicBezTo>
                <a:cubicBezTo>
                  <a:pt x="4" y="17"/>
                  <a:pt x="4" y="17"/>
                  <a:pt x="4" y="17"/>
                </a:cubicBezTo>
                <a:cubicBezTo>
                  <a:pt x="4" y="17"/>
                  <a:pt x="4" y="17"/>
                  <a:pt x="4" y="18"/>
                </a:cubicBezTo>
                <a:lnTo>
                  <a:pt x="4" y="20"/>
                </a:lnTo>
                <a:close/>
                <a:moveTo>
                  <a:pt x="4" y="16"/>
                </a:moveTo>
                <a:cubicBezTo>
                  <a:pt x="4" y="16"/>
                  <a:pt x="4" y="16"/>
                  <a:pt x="4" y="16"/>
                </a:cubicBezTo>
                <a:cubicBezTo>
                  <a:pt x="2" y="16"/>
                  <a:pt x="2" y="16"/>
                  <a:pt x="2" y="16"/>
                </a:cubicBezTo>
                <a:cubicBezTo>
                  <a:pt x="1" y="16"/>
                  <a:pt x="1" y="16"/>
                  <a:pt x="1" y="16"/>
                </a:cubicBezTo>
                <a:cubicBezTo>
                  <a:pt x="1" y="14"/>
                  <a:pt x="1" y="14"/>
                  <a:pt x="1" y="14"/>
                </a:cubicBezTo>
                <a:cubicBezTo>
                  <a:pt x="1" y="13"/>
                  <a:pt x="1" y="13"/>
                  <a:pt x="2" y="13"/>
                </a:cubicBezTo>
                <a:cubicBezTo>
                  <a:pt x="4" y="13"/>
                  <a:pt x="4" y="13"/>
                  <a:pt x="4" y="13"/>
                </a:cubicBezTo>
                <a:cubicBezTo>
                  <a:pt x="4" y="13"/>
                  <a:pt x="4" y="13"/>
                  <a:pt x="4" y="14"/>
                </a:cubicBezTo>
                <a:lnTo>
                  <a:pt x="4" y="16"/>
                </a:lnTo>
                <a:close/>
                <a:moveTo>
                  <a:pt x="4" y="12"/>
                </a:moveTo>
                <a:cubicBezTo>
                  <a:pt x="4" y="12"/>
                  <a:pt x="4" y="12"/>
                  <a:pt x="4" y="12"/>
                </a:cubicBezTo>
                <a:cubicBezTo>
                  <a:pt x="2" y="12"/>
                  <a:pt x="2" y="12"/>
                  <a:pt x="2" y="12"/>
                </a:cubicBezTo>
                <a:cubicBezTo>
                  <a:pt x="1" y="12"/>
                  <a:pt x="1" y="12"/>
                  <a:pt x="1" y="12"/>
                </a:cubicBezTo>
                <a:cubicBezTo>
                  <a:pt x="1" y="10"/>
                  <a:pt x="1" y="10"/>
                  <a:pt x="1" y="10"/>
                </a:cubicBezTo>
                <a:cubicBezTo>
                  <a:pt x="1" y="9"/>
                  <a:pt x="1" y="9"/>
                  <a:pt x="2" y="9"/>
                </a:cubicBezTo>
                <a:cubicBezTo>
                  <a:pt x="4" y="9"/>
                  <a:pt x="4" y="9"/>
                  <a:pt x="4" y="9"/>
                </a:cubicBezTo>
                <a:cubicBezTo>
                  <a:pt x="4" y="9"/>
                  <a:pt x="4" y="9"/>
                  <a:pt x="4" y="10"/>
                </a:cubicBezTo>
                <a:lnTo>
                  <a:pt x="4" y="12"/>
                </a:lnTo>
                <a:close/>
                <a:moveTo>
                  <a:pt x="4" y="8"/>
                </a:moveTo>
                <a:cubicBezTo>
                  <a:pt x="4" y="8"/>
                  <a:pt x="4" y="8"/>
                  <a:pt x="4" y="8"/>
                </a:cubicBezTo>
                <a:cubicBezTo>
                  <a:pt x="2" y="8"/>
                  <a:pt x="2" y="8"/>
                  <a:pt x="2" y="8"/>
                </a:cubicBezTo>
                <a:cubicBezTo>
                  <a:pt x="1" y="8"/>
                  <a:pt x="1" y="8"/>
                  <a:pt x="1" y="8"/>
                </a:cubicBezTo>
                <a:cubicBezTo>
                  <a:pt x="1" y="6"/>
                  <a:pt x="1" y="6"/>
                  <a:pt x="1" y="6"/>
                </a:cubicBezTo>
                <a:cubicBezTo>
                  <a:pt x="1" y="6"/>
                  <a:pt x="1" y="5"/>
                  <a:pt x="2" y="5"/>
                </a:cubicBezTo>
                <a:cubicBezTo>
                  <a:pt x="4" y="5"/>
                  <a:pt x="4" y="5"/>
                  <a:pt x="4" y="5"/>
                </a:cubicBezTo>
                <a:cubicBezTo>
                  <a:pt x="4" y="5"/>
                  <a:pt x="4" y="6"/>
                  <a:pt x="4" y="6"/>
                </a:cubicBezTo>
                <a:lnTo>
                  <a:pt x="4" y="8"/>
                </a:lnTo>
                <a:close/>
                <a:moveTo>
                  <a:pt x="4" y="4"/>
                </a:moveTo>
                <a:cubicBezTo>
                  <a:pt x="4" y="4"/>
                  <a:pt x="4" y="4"/>
                  <a:pt x="4" y="4"/>
                </a:cubicBezTo>
                <a:cubicBezTo>
                  <a:pt x="2" y="4"/>
                  <a:pt x="2" y="4"/>
                  <a:pt x="2" y="4"/>
                </a:cubicBezTo>
                <a:cubicBezTo>
                  <a:pt x="1" y="4"/>
                  <a:pt x="1" y="4"/>
                  <a:pt x="1" y="4"/>
                </a:cubicBezTo>
                <a:cubicBezTo>
                  <a:pt x="1" y="2"/>
                  <a:pt x="1" y="2"/>
                  <a:pt x="1" y="2"/>
                </a:cubicBezTo>
                <a:cubicBezTo>
                  <a:pt x="1" y="2"/>
                  <a:pt x="1" y="1"/>
                  <a:pt x="2" y="1"/>
                </a:cubicBezTo>
                <a:cubicBezTo>
                  <a:pt x="4" y="1"/>
                  <a:pt x="4" y="1"/>
                  <a:pt x="4" y="1"/>
                </a:cubicBezTo>
                <a:cubicBezTo>
                  <a:pt x="4" y="1"/>
                  <a:pt x="4" y="2"/>
                  <a:pt x="4" y="2"/>
                </a:cubicBezTo>
                <a:lnTo>
                  <a:pt x="4" y="4"/>
                </a:lnTo>
                <a:close/>
                <a:moveTo>
                  <a:pt x="17" y="24"/>
                </a:moveTo>
                <a:cubicBezTo>
                  <a:pt x="17" y="24"/>
                  <a:pt x="17" y="24"/>
                  <a:pt x="16" y="24"/>
                </a:cubicBezTo>
                <a:cubicBezTo>
                  <a:pt x="6" y="24"/>
                  <a:pt x="6" y="24"/>
                  <a:pt x="6" y="24"/>
                </a:cubicBezTo>
                <a:cubicBezTo>
                  <a:pt x="6" y="24"/>
                  <a:pt x="6" y="24"/>
                  <a:pt x="6" y="24"/>
                </a:cubicBezTo>
                <a:cubicBezTo>
                  <a:pt x="6" y="14"/>
                  <a:pt x="6" y="14"/>
                  <a:pt x="6" y="14"/>
                </a:cubicBezTo>
                <a:cubicBezTo>
                  <a:pt x="6" y="13"/>
                  <a:pt x="6" y="13"/>
                  <a:pt x="6" y="13"/>
                </a:cubicBezTo>
                <a:cubicBezTo>
                  <a:pt x="16" y="13"/>
                  <a:pt x="16" y="13"/>
                  <a:pt x="16" y="13"/>
                </a:cubicBezTo>
                <a:cubicBezTo>
                  <a:pt x="17" y="13"/>
                  <a:pt x="17" y="13"/>
                  <a:pt x="17" y="14"/>
                </a:cubicBezTo>
                <a:lnTo>
                  <a:pt x="17" y="24"/>
                </a:lnTo>
                <a:close/>
                <a:moveTo>
                  <a:pt x="16" y="12"/>
                </a:moveTo>
                <a:cubicBezTo>
                  <a:pt x="6" y="12"/>
                  <a:pt x="6" y="12"/>
                  <a:pt x="6" y="12"/>
                </a:cubicBezTo>
                <a:cubicBezTo>
                  <a:pt x="6" y="12"/>
                  <a:pt x="6" y="12"/>
                  <a:pt x="6" y="12"/>
                </a:cubicBezTo>
                <a:cubicBezTo>
                  <a:pt x="6" y="2"/>
                  <a:pt x="6" y="2"/>
                  <a:pt x="6" y="2"/>
                </a:cubicBezTo>
                <a:cubicBezTo>
                  <a:pt x="6" y="2"/>
                  <a:pt x="6" y="1"/>
                  <a:pt x="6" y="1"/>
                </a:cubicBezTo>
                <a:cubicBezTo>
                  <a:pt x="16" y="1"/>
                  <a:pt x="16" y="1"/>
                  <a:pt x="16" y="1"/>
                </a:cubicBezTo>
                <a:cubicBezTo>
                  <a:pt x="17" y="1"/>
                  <a:pt x="17" y="2"/>
                  <a:pt x="17" y="2"/>
                </a:cubicBezTo>
                <a:cubicBezTo>
                  <a:pt x="17" y="12"/>
                  <a:pt x="17" y="12"/>
                  <a:pt x="17" y="12"/>
                </a:cubicBezTo>
                <a:cubicBezTo>
                  <a:pt x="17" y="12"/>
                  <a:pt x="17" y="12"/>
                  <a:pt x="16" y="12"/>
                </a:cubicBezTo>
                <a:close/>
                <a:moveTo>
                  <a:pt x="21" y="24"/>
                </a:moveTo>
                <a:cubicBezTo>
                  <a:pt x="21" y="24"/>
                  <a:pt x="21" y="24"/>
                  <a:pt x="21" y="24"/>
                </a:cubicBezTo>
                <a:cubicBezTo>
                  <a:pt x="18" y="24"/>
                  <a:pt x="18" y="24"/>
                  <a:pt x="18" y="24"/>
                </a:cubicBezTo>
                <a:cubicBezTo>
                  <a:pt x="18" y="24"/>
                  <a:pt x="18" y="24"/>
                  <a:pt x="18" y="24"/>
                </a:cubicBezTo>
                <a:cubicBezTo>
                  <a:pt x="18" y="22"/>
                  <a:pt x="18" y="22"/>
                  <a:pt x="18" y="22"/>
                </a:cubicBezTo>
                <a:cubicBezTo>
                  <a:pt x="18" y="21"/>
                  <a:pt x="18" y="21"/>
                  <a:pt x="18" y="21"/>
                </a:cubicBezTo>
                <a:cubicBezTo>
                  <a:pt x="21" y="21"/>
                  <a:pt x="21" y="21"/>
                  <a:pt x="21" y="21"/>
                </a:cubicBezTo>
                <a:cubicBezTo>
                  <a:pt x="21" y="21"/>
                  <a:pt x="21" y="21"/>
                  <a:pt x="21" y="22"/>
                </a:cubicBezTo>
                <a:lnTo>
                  <a:pt x="21" y="24"/>
                </a:lnTo>
                <a:close/>
                <a:moveTo>
                  <a:pt x="21" y="20"/>
                </a:moveTo>
                <a:cubicBezTo>
                  <a:pt x="21" y="20"/>
                  <a:pt x="21" y="20"/>
                  <a:pt x="21" y="20"/>
                </a:cubicBezTo>
                <a:cubicBezTo>
                  <a:pt x="18" y="20"/>
                  <a:pt x="18" y="20"/>
                  <a:pt x="18" y="20"/>
                </a:cubicBezTo>
                <a:cubicBezTo>
                  <a:pt x="18" y="20"/>
                  <a:pt x="18" y="20"/>
                  <a:pt x="18" y="20"/>
                </a:cubicBezTo>
                <a:cubicBezTo>
                  <a:pt x="18" y="18"/>
                  <a:pt x="18" y="18"/>
                  <a:pt x="18" y="18"/>
                </a:cubicBezTo>
                <a:cubicBezTo>
                  <a:pt x="18" y="17"/>
                  <a:pt x="18" y="17"/>
                  <a:pt x="18" y="17"/>
                </a:cubicBezTo>
                <a:cubicBezTo>
                  <a:pt x="21" y="17"/>
                  <a:pt x="21" y="17"/>
                  <a:pt x="21" y="17"/>
                </a:cubicBezTo>
                <a:cubicBezTo>
                  <a:pt x="21" y="17"/>
                  <a:pt x="21" y="17"/>
                  <a:pt x="21" y="18"/>
                </a:cubicBezTo>
                <a:lnTo>
                  <a:pt x="21" y="20"/>
                </a:lnTo>
                <a:close/>
                <a:moveTo>
                  <a:pt x="21" y="16"/>
                </a:moveTo>
                <a:cubicBezTo>
                  <a:pt x="21" y="16"/>
                  <a:pt x="21" y="16"/>
                  <a:pt x="21" y="16"/>
                </a:cubicBezTo>
                <a:cubicBezTo>
                  <a:pt x="18" y="16"/>
                  <a:pt x="18" y="16"/>
                  <a:pt x="18" y="16"/>
                </a:cubicBezTo>
                <a:cubicBezTo>
                  <a:pt x="18" y="16"/>
                  <a:pt x="18" y="16"/>
                  <a:pt x="18" y="16"/>
                </a:cubicBezTo>
                <a:cubicBezTo>
                  <a:pt x="18" y="14"/>
                  <a:pt x="18" y="14"/>
                  <a:pt x="18" y="14"/>
                </a:cubicBezTo>
                <a:cubicBezTo>
                  <a:pt x="18" y="13"/>
                  <a:pt x="18" y="13"/>
                  <a:pt x="18" y="13"/>
                </a:cubicBezTo>
                <a:cubicBezTo>
                  <a:pt x="21" y="13"/>
                  <a:pt x="21" y="13"/>
                  <a:pt x="21" y="13"/>
                </a:cubicBezTo>
                <a:cubicBezTo>
                  <a:pt x="21" y="13"/>
                  <a:pt x="21" y="13"/>
                  <a:pt x="21" y="14"/>
                </a:cubicBezTo>
                <a:lnTo>
                  <a:pt x="21" y="16"/>
                </a:lnTo>
                <a:close/>
                <a:moveTo>
                  <a:pt x="21" y="12"/>
                </a:moveTo>
                <a:cubicBezTo>
                  <a:pt x="21" y="12"/>
                  <a:pt x="21" y="12"/>
                  <a:pt x="21" y="12"/>
                </a:cubicBezTo>
                <a:cubicBezTo>
                  <a:pt x="18" y="12"/>
                  <a:pt x="18" y="12"/>
                  <a:pt x="18" y="12"/>
                </a:cubicBezTo>
                <a:cubicBezTo>
                  <a:pt x="18" y="12"/>
                  <a:pt x="18" y="12"/>
                  <a:pt x="18" y="12"/>
                </a:cubicBezTo>
                <a:cubicBezTo>
                  <a:pt x="18" y="10"/>
                  <a:pt x="18" y="10"/>
                  <a:pt x="18" y="10"/>
                </a:cubicBezTo>
                <a:cubicBezTo>
                  <a:pt x="18" y="9"/>
                  <a:pt x="18" y="9"/>
                  <a:pt x="18" y="9"/>
                </a:cubicBezTo>
                <a:cubicBezTo>
                  <a:pt x="21" y="9"/>
                  <a:pt x="21" y="9"/>
                  <a:pt x="21" y="9"/>
                </a:cubicBezTo>
                <a:cubicBezTo>
                  <a:pt x="21" y="9"/>
                  <a:pt x="21" y="9"/>
                  <a:pt x="21" y="10"/>
                </a:cubicBezTo>
                <a:lnTo>
                  <a:pt x="21" y="12"/>
                </a:lnTo>
                <a:close/>
                <a:moveTo>
                  <a:pt x="21" y="8"/>
                </a:moveTo>
                <a:cubicBezTo>
                  <a:pt x="21" y="8"/>
                  <a:pt x="21" y="8"/>
                  <a:pt x="21" y="8"/>
                </a:cubicBezTo>
                <a:cubicBezTo>
                  <a:pt x="18" y="8"/>
                  <a:pt x="18" y="8"/>
                  <a:pt x="18" y="8"/>
                </a:cubicBezTo>
                <a:cubicBezTo>
                  <a:pt x="18" y="8"/>
                  <a:pt x="18" y="8"/>
                  <a:pt x="18" y="8"/>
                </a:cubicBezTo>
                <a:cubicBezTo>
                  <a:pt x="18" y="6"/>
                  <a:pt x="18" y="6"/>
                  <a:pt x="18" y="6"/>
                </a:cubicBezTo>
                <a:cubicBezTo>
                  <a:pt x="18" y="6"/>
                  <a:pt x="18" y="5"/>
                  <a:pt x="18" y="5"/>
                </a:cubicBezTo>
                <a:cubicBezTo>
                  <a:pt x="21" y="5"/>
                  <a:pt x="21" y="5"/>
                  <a:pt x="21" y="5"/>
                </a:cubicBezTo>
                <a:cubicBezTo>
                  <a:pt x="21" y="5"/>
                  <a:pt x="21" y="6"/>
                  <a:pt x="21" y="6"/>
                </a:cubicBezTo>
                <a:lnTo>
                  <a:pt x="21" y="8"/>
                </a:lnTo>
                <a:close/>
                <a:moveTo>
                  <a:pt x="21" y="4"/>
                </a:moveTo>
                <a:cubicBezTo>
                  <a:pt x="21" y="4"/>
                  <a:pt x="21" y="4"/>
                  <a:pt x="21" y="4"/>
                </a:cubicBezTo>
                <a:cubicBezTo>
                  <a:pt x="18" y="4"/>
                  <a:pt x="18" y="4"/>
                  <a:pt x="18" y="4"/>
                </a:cubicBezTo>
                <a:cubicBezTo>
                  <a:pt x="18" y="4"/>
                  <a:pt x="18" y="4"/>
                  <a:pt x="18" y="4"/>
                </a:cubicBezTo>
                <a:cubicBezTo>
                  <a:pt x="18" y="2"/>
                  <a:pt x="18" y="2"/>
                  <a:pt x="18" y="2"/>
                </a:cubicBezTo>
                <a:cubicBezTo>
                  <a:pt x="18" y="2"/>
                  <a:pt x="18" y="1"/>
                  <a:pt x="18" y="1"/>
                </a:cubicBezTo>
                <a:cubicBezTo>
                  <a:pt x="21" y="1"/>
                  <a:pt x="21" y="1"/>
                  <a:pt x="21" y="1"/>
                </a:cubicBezTo>
                <a:cubicBezTo>
                  <a:pt x="21" y="1"/>
                  <a:pt x="21" y="2"/>
                  <a:pt x="21" y="2"/>
                </a:cubicBezTo>
                <a:lnTo>
                  <a:pt x="21" y="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0" name="Freeform 113"/>
          <p:cNvSpPr>
            <a:spLocks noEditPoints="1"/>
          </p:cNvSpPr>
          <p:nvPr/>
        </p:nvSpPr>
        <p:spPr bwMode="auto">
          <a:xfrm>
            <a:off x="15087820" y="4207203"/>
            <a:ext cx="430220" cy="430220"/>
          </a:xfrm>
          <a:custGeom>
            <a:avLst/>
            <a:gdLst>
              <a:gd name="T0" fmla="*/ 8 w 31"/>
              <a:gd name="T1" fmla="*/ 15 h 31"/>
              <a:gd name="T2" fmla="*/ 23 w 31"/>
              <a:gd name="T3" fmla="*/ 15 h 31"/>
              <a:gd name="T4" fmla="*/ 15 w 31"/>
              <a:gd name="T5" fmla="*/ 20 h 31"/>
              <a:gd name="T6" fmla="*/ 15 w 31"/>
              <a:gd name="T7" fmla="*/ 11 h 31"/>
              <a:gd name="T8" fmla="*/ 15 w 31"/>
              <a:gd name="T9" fmla="*/ 20 h 31"/>
              <a:gd name="T10" fmla="*/ 15 w 31"/>
              <a:gd name="T11" fmla="*/ 5 h 31"/>
              <a:gd name="T12" fmla="*/ 14 w 31"/>
              <a:gd name="T13" fmla="*/ 3 h 31"/>
              <a:gd name="T14" fmla="*/ 15 w 31"/>
              <a:gd name="T15" fmla="*/ 0 h 31"/>
              <a:gd name="T16" fmla="*/ 17 w 31"/>
              <a:gd name="T17" fmla="*/ 1 h 31"/>
              <a:gd name="T18" fmla="*/ 8 w 31"/>
              <a:gd name="T19" fmla="*/ 8 h 31"/>
              <a:gd name="T20" fmla="*/ 6 w 31"/>
              <a:gd name="T21" fmla="*/ 8 h 31"/>
              <a:gd name="T22" fmla="*/ 4 w 31"/>
              <a:gd name="T23" fmla="*/ 4 h 31"/>
              <a:gd name="T24" fmla="*/ 6 w 31"/>
              <a:gd name="T25" fmla="*/ 4 h 31"/>
              <a:gd name="T26" fmla="*/ 8 w 31"/>
              <a:gd name="T27" fmla="*/ 8 h 31"/>
              <a:gd name="T28" fmla="*/ 3 w 31"/>
              <a:gd name="T29" fmla="*/ 17 h 31"/>
              <a:gd name="T30" fmla="*/ 0 w 31"/>
              <a:gd name="T31" fmla="*/ 15 h 31"/>
              <a:gd name="T32" fmla="*/ 1 w 31"/>
              <a:gd name="T33" fmla="*/ 14 h 31"/>
              <a:gd name="T34" fmla="*/ 4 w 31"/>
              <a:gd name="T35" fmla="*/ 15 h 31"/>
              <a:gd name="T36" fmla="*/ 8 w 31"/>
              <a:gd name="T37" fmla="*/ 23 h 31"/>
              <a:gd name="T38" fmla="*/ 6 w 31"/>
              <a:gd name="T39" fmla="*/ 26 h 31"/>
              <a:gd name="T40" fmla="*/ 4 w 31"/>
              <a:gd name="T41" fmla="*/ 26 h 31"/>
              <a:gd name="T42" fmla="*/ 6 w 31"/>
              <a:gd name="T43" fmla="*/ 23 h 31"/>
              <a:gd name="T44" fmla="*/ 17 w 31"/>
              <a:gd name="T45" fmla="*/ 30 h 31"/>
              <a:gd name="T46" fmla="*/ 15 w 31"/>
              <a:gd name="T47" fmla="*/ 31 h 31"/>
              <a:gd name="T48" fmla="*/ 14 w 31"/>
              <a:gd name="T49" fmla="*/ 27 h 31"/>
              <a:gd name="T50" fmla="*/ 15 w 31"/>
              <a:gd name="T51" fmla="*/ 26 h 31"/>
              <a:gd name="T52" fmla="*/ 17 w 31"/>
              <a:gd name="T53" fmla="*/ 30 h 31"/>
              <a:gd name="T54" fmla="*/ 23 w 31"/>
              <a:gd name="T55" fmla="*/ 23 h 31"/>
              <a:gd name="T56" fmla="*/ 26 w 31"/>
              <a:gd name="T57" fmla="*/ 25 h 31"/>
              <a:gd name="T58" fmla="*/ 26 w 31"/>
              <a:gd name="T59" fmla="*/ 26 h 31"/>
              <a:gd name="T60" fmla="*/ 23 w 31"/>
              <a:gd name="T61" fmla="*/ 25 h 31"/>
              <a:gd name="T62" fmla="*/ 31 w 31"/>
              <a:gd name="T63" fmla="*/ 15 h 31"/>
              <a:gd name="T64" fmla="*/ 27 w 31"/>
              <a:gd name="T65" fmla="*/ 17 h 31"/>
              <a:gd name="T66" fmla="*/ 26 w 31"/>
              <a:gd name="T67" fmla="*/ 15 h 31"/>
              <a:gd name="T68" fmla="*/ 29 w 31"/>
              <a:gd name="T69" fmla="*/ 14 h 31"/>
              <a:gd name="T70" fmla="*/ 23 w 31"/>
              <a:gd name="T71" fmla="*/ 8 h 31"/>
              <a:gd name="T72" fmla="*/ 23 w 31"/>
              <a:gd name="T73" fmla="*/ 6 h 31"/>
              <a:gd name="T74" fmla="*/ 26 w 31"/>
              <a:gd name="T75" fmla="*/ 4 h 31"/>
              <a:gd name="T76" fmla="*/ 26 w 31"/>
              <a:gd name="T77" fmla="*/ 6 h 31"/>
              <a:gd name="T78" fmla="*/ 23 w 31"/>
              <a:gd name="T79"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31">
                <a:moveTo>
                  <a:pt x="15" y="8"/>
                </a:moveTo>
                <a:cubicBezTo>
                  <a:pt x="11" y="8"/>
                  <a:pt x="8" y="11"/>
                  <a:pt x="8" y="15"/>
                </a:cubicBezTo>
                <a:cubicBezTo>
                  <a:pt x="8" y="20"/>
                  <a:pt x="11" y="23"/>
                  <a:pt x="15" y="23"/>
                </a:cubicBezTo>
                <a:cubicBezTo>
                  <a:pt x="19" y="23"/>
                  <a:pt x="23" y="20"/>
                  <a:pt x="23" y="15"/>
                </a:cubicBezTo>
                <a:cubicBezTo>
                  <a:pt x="23" y="11"/>
                  <a:pt x="19" y="8"/>
                  <a:pt x="15" y="8"/>
                </a:cubicBezTo>
                <a:close/>
                <a:moveTo>
                  <a:pt x="15" y="20"/>
                </a:moveTo>
                <a:cubicBezTo>
                  <a:pt x="13" y="20"/>
                  <a:pt x="10" y="18"/>
                  <a:pt x="10" y="15"/>
                </a:cubicBezTo>
                <a:cubicBezTo>
                  <a:pt x="10" y="13"/>
                  <a:pt x="13" y="11"/>
                  <a:pt x="15" y="11"/>
                </a:cubicBezTo>
                <a:cubicBezTo>
                  <a:pt x="18" y="11"/>
                  <a:pt x="20" y="13"/>
                  <a:pt x="20" y="15"/>
                </a:cubicBezTo>
                <a:cubicBezTo>
                  <a:pt x="20" y="18"/>
                  <a:pt x="18" y="20"/>
                  <a:pt x="15" y="20"/>
                </a:cubicBezTo>
                <a:close/>
                <a:moveTo>
                  <a:pt x="17" y="3"/>
                </a:moveTo>
                <a:cubicBezTo>
                  <a:pt x="17" y="4"/>
                  <a:pt x="16" y="5"/>
                  <a:pt x="15" y="5"/>
                </a:cubicBezTo>
                <a:cubicBezTo>
                  <a:pt x="15" y="5"/>
                  <a:pt x="15" y="5"/>
                  <a:pt x="15" y="5"/>
                </a:cubicBezTo>
                <a:cubicBezTo>
                  <a:pt x="14" y="5"/>
                  <a:pt x="14" y="4"/>
                  <a:pt x="14" y="3"/>
                </a:cubicBezTo>
                <a:cubicBezTo>
                  <a:pt x="14" y="1"/>
                  <a:pt x="14" y="1"/>
                  <a:pt x="14" y="1"/>
                </a:cubicBezTo>
                <a:cubicBezTo>
                  <a:pt x="14" y="0"/>
                  <a:pt x="14" y="0"/>
                  <a:pt x="15" y="0"/>
                </a:cubicBezTo>
                <a:cubicBezTo>
                  <a:pt x="15" y="0"/>
                  <a:pt x="15" y="0"/>
                  <a:pt x="15" y="0"/>
                </a:cubicBezTo>
                <a:cubicBezTo>
                  <a:pt x="16" y="0"/>
                  <a:pt x="17" y="0"/>
                  <a:pt x="17" y="1"/>
                </a:cubicBezTo>
                <a:lnTo>
                  <a:pt x="17" y="3"/>
                </a:lnTo>
                <a:close/>
                <a:moveTo>
                  <a:pt x="8" y="8"/>
                </a:moveTo>
                <a:cubicBezTo>
                  <a:pt x="8" y="8"/>
                  <a:pt x="8" y="8"/>
                  <a:pt x="8" y="8"/>
                </a:cubicBezTo>
                <a:cubicBezTo>
                  <a:pt x="7" y="8"/>
                  <a:pt x="6" y="8"/>
                  <a:pt x="6" y="8"/>
                </a:cubicBezTo>
                <a:cubicBezTo>
                  <a:pt x="4" y="6"/>
                  <a:pt x="4" y="6"/>
                  <a:pt x="4" y="6"/>
                </a:cubicBezTo>
                <a:cubicBezTo>
                  <a:pt x="4" y="6"/>
                  <a:pt x="4" y="5"/>
                  <a:pt x="4" y="4"/>
                </a:cubicBezTo>
                <a:cubicBezTo>
                  <a:pt x="4" y="4"/>
                  <a:pt x="4" y="4"/>
                  <a:pt x="4" y="4"/>
                </a:cubicBezTo>
                <a:cubicBezTo>
                  <a:pt x="5" y="4"/>
                  <a:pt x="6" y="4"/>
                  <a:pt x="6" y="4"/>
                </a:cubicBezTo>
                <a:cubicBezTo>
                  <a:pt x="8" y="6"/>
                  <a:pt x="8" y="6"/>
                  <a:pt x="8" y="6"/>
                </a:cubicBezTo>
                <a:cubicBezTo>
                  <a:pt x="8" y="6"/>
                  <a:pt x="8" y="7"/>
                  <a:pt x="8" y="8"/>
                </a:cubicBezTo>
                <a:close/>
                <a:moveTo>
                  <a:pt x="4" y="15"/>
                </a:moveTo>
                <a:cubicBezTo>
                  <a:pt x="4" y="16"/>
                  <a:pt x="4" y="17"/>
                  <a:pt x="3" y="17"/>
                </a:cubicBezTo>
                <a:cubicBezTo>
                  <a:pt x="1" y="17"/>
                  <a:pt x="1" y="17"/>
                  <a:pt x="1" y="17"/>
                </a:cubicBezTo>
                <a:cubicBezTo>
                  <a:pt x="0" y="17"/>
                  <a:pt x="0" y="16"/>
                  <a:pt x="0" y="15"/>
                </a:cubicBezTo>
                <a:cubicBezTo>
                  <a:pt x="0" y="15"/>
                  <a:pt x="0" y="15"/>
                  <a:pt x="0" y="15"/>
                </a:cubicBezTo>
                <a:cubicBezTo>
                  <a:pt x="0" y="15"/>
                  <a:pt x="0" y="14"/>
                  <a:pt x="1" y="14"/>
                </a:cubicBezTo>
                <a:cubicBezTo>
                  <a:pt x="3" y="14"/>
                  <a:pt x="3" y="14"/>
                  <a:pt x="3" y="14"/>
                </a:cubicBezTo>
                <a:cubicBezTo>
                  <a:pt x="4" y="14"/>
                  <a:pt x="4" y="15"/>
                  <a:pt x="4" y="15"/>
                </a:cubicBezTo>
                <a:close/>
                <a:moveTo>
                  <a:pt x="8" y="23"/>
                </a:moveTo>
                <a:cubicBezTo>
                  <a:pt x="8" y="23"/>
                  <a:pt x="8" y="23"/>
                  <a:pt x="8" y="23"/>
                </a:cubicBezTo>
                <a:cubicBezTo>
                  <a:pt x="8" y="24"/>
                  <a:pt x="8" y="24"/>
                  <a:pt x="8" y="25"/>
                </a:cubicBezTo>
                <a:cubicBezTo>
                  <a:pt x="6" y="26"/>
                  <a:pt x="6" y="26"/>
                  <a:pt x="6" y="26"/>
                </a:cubicBezTo>
                <a:cubicBezTo>
                  <a:pt x="6" y="27"/>
                  <a:pt x="5" y="27"/>
                  <a:pt x="4" y="26"/>
                </a:cubicBezTo>
                <a:cubicBezTo>
                  <a:pt x="4" y="26"/>
                  <a:pt x="4" y="26"/>
                  <a:pt x="4" y="26"/>
                </a:cubicBezTo>
                <a:cubicBezTo>
                  <a:pt x="4" y="26"/>
                  <a:pt x="4" y="25"/>
                  <a:pt x="4" y="25"/>
                </a:cubicBezTo>
                <a:cubicBezTo>
                  <a:pt x="6" y="23"/>
                  <a:pt x="6" y="23"/>
                  <a:pt x="6" y="23"/>
                </a:cubicBezTo>
                <a:cubicBezTo>
                  <a:pt x="6" y="23"/>
                  <a:pt x="7" y="23"/>
                  <a:pt x="8" y="23"/>
                </a:cubicBezTo>
                <a:close/>
                <a:moveTo>
                  <a:pt x="17" y="30"/>
                </a:moveTo>
                <a:cubicBezTo>
                  <a:pt x="17" y="30"/>
                  <a:pt x="16" y="31"/>
                  <a:pt x="15" y="31"/>
                </a:cubicBezTo>
                <a:cubicBezTo>
                  <a:pt x="15" y="31"/>
                  <a:pt x="15" y="31"/>
                  <a:pt x="15" y="31"/>
                </a:cubicBezTo>
                <a:cubicBezTo>
                  <a:pt x="14" y="31"/>
                  <a:pt x="14" y="30"/>
                  <a:pt x="14" y="30"/>
                </a:cubicBezTo>
                <a:cubicBezTo>
                  <a:pt x="14" y="27"/>
                  <a:pt x="14" y="27"/>
                  <a:pt x="14" y="27"/>
                </a:cubicBezTo>
                <a:cubicBezTo>
                  <a:pt x="14" y="27"/>
                  <a:pt x="14" y="26"/>
                  <a:pt x="15" y="26"/>
                </a:cubicBezTo>
                <a:cubicBezTo>
                  <a:pt x="15" y="26"/>
                  <a:pt x="15" y="26"/>
                  <a:pt x="15" y="26"/>
                </a:cubicBezTo>
                <a:cubicBezTo>
                  <a:pt x="16" y="26"/>
                  <a:pt x="17" y="27"/>
                  <a:pt x="17" y="27"/>
                </a:cubicBezTo>
                <a:lnTo>
                  <a:pt x="17" y="30"/>
                </a:lnTo>
                <a:close/>
                <a:moveTo>
                  <a:pt x="23" y="23"/>
                </a:moveTo>
                <a:cubicBezTo>
                  <a:pt x="23" y="23"/>
                  <a:pt x="23" y="23"/>
                  <a:pt x="23" y="23"/>
                </a:cubicBezTo>
                <a:cubicBezTo>
                  <a:pt x="23" y="23"/>
                  <a:pt x="24" y="23"/>
                  <a:pt x="25" y="23"/>
                </a:cubicBezTo>
                <a:cubicBezTo>
                  <a:pt x="26" y="25"/>
                  <a:pt x="26" y="25"/>
                  <a:pt x="26" y="25"/>
                </a:cubicBezTo>
                <a:cubicBezTo>
                  <a:pt x="27" y="25"/>
                  <a:pt x="27" y="26"/>
                  <a:pt x="26" y="26"/>
                </a:cubicBezTo>
                <a:cubicBezTo>
                  <a:pt x="26" y="26"/>
                  <a:pt x="26" y="26"/>
                  <a:pt x="26" y="26"/>
                </a:cubicBezTo>
                <a:cubicBezTo>
                  <a:pt x="26" y="27"/>
                  <a:pt x="25" y="27"/>
                  <a:pt x="24" y="26"/>
                </a:cubicBezTo>
                <a:cubicBezTo>
                  <a:pt x="23" y="25"/>
                  <a:pt x="23" y="25"/>
                  <a:pt x="23" y="25"/>
                </a:cubicBezTo>
                <a:cubicBezTo>
                  <a:pt x="22" y="24"/>
                  <a:pt x="22" y="24"/>
                  <a:pt x="23" y="23"/>
                </a:cubicBezTo>
                <a:close/>
                <a:moveTo>
                  <a:pt x="31" y="15"/>
                </a:moveTo>
                <a:cubicBezTo>
                  <a:pt x="31" y="16"/>
                  <a:pt x="30" y="17"/>
                  <a:pt x="29" y="17"/>
                </a:cubicBezTo>
                <a:cubicBezTo>
                  <a:pt x="27" y="17"/>
                  <a:pt x="27" y="17"/>
                  <a:pt x="27" y="17"/>
                </a:cubicBezTo>
                <a:cubicBezTo>
                  <a:pt x="27" y="17"/>
                  <a:pt x="26" y="16"/>
                  <a:pt x="26" y="15"/>
                </a:cubicBezTo>
                <a:cubicBezTo>
                  <a:pt x="26" y="15"/>
                  <a:pt x="26" y="15"/>
                  <a:pt x="26" y="15"/>
                </a:cubicBezTo>
                <a:cubicBezTo>
                  <a:pt x="26" y="15"/>
                  <a:pt x="27" y="14"/>
                  <a:pt x="27" y="14"/>
                </a:cubicBezTo>
                <a:cubicBezTo>
                  <a:pt x="29" y="14"/>
                  <a:pt x="29" y="14"/>
                  <a:pt x="29" y="14"/>
                </a:cubicBezTo>
                <a:cubicBezTo>
                  <a:pt x="30" y="14"/>
                  <a:pt x="31" y="15"/>
                  <a:pt x="31" y="15"/>
                </a:cubicBezTo>
                <a:close/>
                <a:moveTo>
                  <a:pt x="23" y="8"/>
                </a:moveTo>
                <a:cubicBezTo>
                  <a:pt x="23" y="8"/>
                  <a:pt x="23" y="8"/>
                  <a:pt x="23" y="8"/>
                </a:cubicBezTo>
                <a:cubicBezTo>
                  <a:pt x="22" y="7"/>
                  <a:pt x="22" y="6"/>
                  <a:pt x="23" y="6"/>
                </a:cubicBezTo>
                <a:cubicBezTo>
                  <a:pt x="24" y="4"/>
                  <a:pt x="24" y="4"/>
                  <a:pt x="24" y="4"/>
                </a:cubicBezTo>
                <a:cubicBezTo>
                  <a:pt x="25" y="4"/>
                  <a:pt x="26" y="4"/>
                  <a:pt x="26" y="4"/>
                </a:cubicBezTo>
                <a:cubicBezTo>
                  <a:pt x="26" y="4"/>
                  <a:pt x="26" y="4"/>
                  <a:pt x="26" y="4"/>
                </a:cubicBezTo>
                <a:cubicBezTo>
                  <a:pt x="27" y="5"/>
                  <a:pt x="27" y="6"/>
                  <a:pt x="26" y="6"/>
                </a:cubicBezTo>
                <a:cubicBezTo>
                  <a:pt x="25" y="8"/>
                  <a:pt x="25" y="8"/>
                  <a:pt x="25" y="8"/>
                </a:cubicBezTo>
                <a:cubicBezTo>
                  <a:pt x="24" y="8"/>
                  <a:pt x="23" y="8"/>
                  <a:pt x="23"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1" name="Freeform 114"/>
          <p:cNvSpPr>
            <a:spLocks noEditPoints="1"/>
          </p:cNvSpPr>
          <p:nvPr/>
        </p:nvSpPr>
        <p:spPr bwMode="auto">
          <a:xfrm>
            <a:off x="14077345" y="4263240"/>
            <a:ext cx="345261" cy="347068"/>
          </a:xfrm>
          <a:custGeom>
            <a:avLst/>
            <a:gdLst>
              <a:gd name="T0" fmla="*/ 13 w 25"/>
              <a:gd name="T1" fmla="*/ 0 h 25"/>
              <a:gd name="T2" fmla="*/ 0 w 25"/>
              <a:gd name="T3" fmla="*/ 13 h 25"/>
              <a:gd name="T4" fmla="*/ 13 w 25"/>
              <a:gd name="T5" fmla="*/ 25 h 25"/>
              <a:gd name="T6" fmla="*/ 25 w 25"/>
              <a:gd name="T7" fmla="*/ 13 h 25"/>
              <a:gd name="T8" fmla="*/ 13 w 25"/>
              <a:gd name="T9" fmla="*/ 0 h 25"/>
              <a:gd name="T10" fmla="*/ 13 w 25"/>
              <a:gd name="T11" fmla="*/ 23 h 25"/>
              <a:gd name="T12" fmla="*/ 2 w 25"/>
              <a:gd name="T13" fmla="*/ 13 h 25"/>
              <a:gd name="T14" fmla="*/ 13 w 25"/>
              <a:gd name="T15" fmla="*/ 2 h 25"/>
              <a:gd name="T16" fmla="*/ 13 w 25"/>
              <a:gd name="T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13" y="0"/>
                </a:moveTo>
                <a:cubicBezTo>
                  <a:pt x="6" y="0"/>
                  <a:pt x="0" y="6"/>
                  <a:pt x="0" y="13"/>
                </a:cubicBezTo>
                <a:cubicBezTo>
                  <a:pt x="0" y="20"/>
                  <a:pt x="6" y="25"/>
                  <a:pt x="13" y="25"/>
                </a:cubicBezTo>
                <a:cubicBezTo>
                  <a:pt x="19" y="25"/>
                  <a:pt x="25" y="20"/>
                  <a:pt x="25" y="13"/>
                </a:cubicBezTo>
                <a:cubicBezTo>
                  <a:pt x="25" y="6"/>
                  <a:pt x="19" y="0"/>
                  <a:pt x="13" y="0"/>
                </a:cubicBezTo>
                <a:close/>
                <a:moveTo>
                  <a:pt x="13" y="23"/>
                </a:moveTo>
                <a:cubicBezTo>
                  <a:pt x="7" y="23"/>
                  <a:pt x="2" y="19"/>
                  <a:pt x="2" y="13"/>
                </a:cubicBezTo>
                <a:cubicBezTo>
                  <a:pt x="2" y="7"/>
                  <a:pt x="7" y="2"/>
                  <a:pt x="13" y="2"/>
                </a:cubicBezTo>
                <a:lnTo>
                  <a:pt x="13"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2" name="Freeform 115"/>
          <p:cNvSpPr>
            <a:spLocks noEditPoints="1"/>
          </p:cNvSpPr>
          <p:nvPr/>
        </p:nvSpPr>
        <p:spPr bwMode="auto">
          <a:xfrm>
            <a:off x="11969629" y="5261061"/>
            <a:ext cx="582062" cy="347068"/>
          </a:xfrm>
          <a:custGeom>
            <a:avLst/>
            <a:gdLst>
              <a:gd name="T0" fmla="*/ 21 w 42"/>
              <a:gd name="T1" fmla="*/ 2 h 25"/>
              <a:gd name="T2" fmla="*/ 34 w 42"/>
              <a:gd name="T3" fmla="*/ 7 h 25"/>
              <a:gd name="T4" fmla="*/ 40 w 42"/>
              <a:gd name="T5" fmla="*/ 12 h 25"/>
              <a:gd name="T6" fmla="*/ 34 w 42"/>
              <a:gd name="T7" fmla="*/ 18 h 25"/>
              <a:gd name="T8" fmla="*/ 21 w 42"/>
              <a:gd name="T9" fmla="*/ 23 h 25"/>
              <a:gd name="T10" fmla="*/ 8 w 42"/>
              <a:gd name="T11" fmla="*/ 18 h 25"/>
              <a:gd name="T12" fmla="*/ 3 w 42"/>
              <a:gd name="T13" fmla="*/ 12 h 25"/>
              <a:gd name="T14" fmla="*/ 8 w 42"/>
              <a:gd name="T15" fmla="*/ 7 h 25"/>
              <a:gd name="T16" fmla="*/ 21 w 42"/>
              <a:gd name="T17" fmla="*/ 2 h 25"/>
              <a:gd name="T18" fmla="*/ 21 w 42"/>
              <a:gd name="T19" fmla="*/ 0 h 25"/>
              <a:gd name="T20" fmla="*/ 0 w 42"/>
              <a:gd name="T21" fmla="*/ 12 h 25"/>
              <a:gd name="T22" fmla="*/ 21 w 42"/>
              <a:gd name="T23" fmla="*/ 25 h 25"/>
              <a:gd name="T24" fmla="*/ 42 w 42"/>
              <a:gd name="T25" fmla="*/ 12 h 25"/>
              <a:gd name="T26" fmla="*/ 21 w 42"/>
              <a:gd name="T27" fmla="*/ 0 h 25"/>
              <a:gd name="T28" fmla="*/ 21 w 42"/>
              <a:gd name="T29" fmla="*/ 5 h 25"/>
              <a:gd name="T30" fmla="*/ 13 w 42"/>
              <a:gd name="T31" fmla="*/ 12 h 25"/>
              <a:gd name="T32" fmla="*/ 21 w 42"/>
              <a:gd name="T33" fmla="*/ 20 h 25"/>
              <a:gd name="T34" fmla="*/ 29 w 42"/>
              <a:gd name="T35" fmla="*/ 12 h 25"/>
              <a:gd name="T36" fmla="*/ 21 w 42"/>
              <a:gd name="T37" fmla="*/ 5 h 25"/>
              <a:gd name="T38" fmla="*/ 23 w 42"/>
              <a:gd name="T39" fmla="*/ 12 h 25"/>
              <a:gd name="T40" fmla="*/ 19 w 42"/>
              <a:gd name="T41" fmla="*/ 9 h 25"/>
              <a:gd name="T42" fmla="*/ 23 w 42"/>
              <a:gd name="T43" fmla="*/ 6 h 25"/>
              <a:gd name="T44" fmla="*/ 26 w 42"/>
              <a:gd name="T45" fmla="*/ 9 h 25"/>
              <a:gd name="T46" fmla="*/ 23 w 42"/>
              <a:gd name="T47" fmla="*/ 12 h 25"/>
              <a:gd name="T48" fmla="*/ 24 w 42"/>
              <a:gd name="T49" fmla="*/ 11 h 25"/>
              <a:gd name="T50" fmla="*/ 23 w 42"/>
              <a:gd name="T51" fmla="*/ 10 h 25"/>
              <a:gd name="T52" fmla="*/ 24 w 42"/>
              <a:gd name="T53" fmla="*/ 9 h 25"/>
              <a:gd name="T54" fmla="*/ 25 w 42"/>
              <a:gd name="T55" fmla="*/ 10 h 25"/>
              <a:gd name="T56" fmla="*/ 24 w 42"/>
              <a:gd name="T5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5">
                <a:moveTo>
                  <a:pt x="21" y="2"/>
                </a:moveTo>
                <a:cubicBezTo>
                  <a:pt x="26" y="2"/>
                  <a:pt x="31" y="5"/>
                  <a:pt x="34" y="7"/>
                </a:cubicBezTo>
                <a:cubicBezTo>
                  <a:pt x="37" y="9"/>
                  <a:pt x="39" y="11"/>
                  <a:pt x="40" y="12"/>
                </a:cubicBezTo>
                <a:cubicBezTo>
                  <a:pt x="39" y="13"/>
                  <a:pt x="37" y="16"/>
                  <a:pt x="34" y="18"/>
                </a:cubicBezTo>
                <a:cubicBezTo>
                  <a:pt x="31" y="20"/>
                  <a:pt x="26" y="23"/>
                  <a:pt x="21" y="23"/>
                </a:cubicBezTo>
                <a:cubicBezTo>
                  <a:pt x="16" y="23"/>
                  <a:pt x="11" y="20"/>
                  <a:pt x="8" y="18"/>
                </a:cubicBezTo>
                <a:cubicBezTo>
                  <a:pt x="5" y="16"/>
                  <a:pt x="3" y="13"/>
                  <a:pt x="3" y="12"/>
                </a:cubicBezTo>
                <a:cubicBezTo>
                  <a:pt x="3" y="11"/>
                  <a:pt x="5" y="9"/>
                  <a:pt x="8" y="7"/>
                </a:cubicBezTo>
                <a:cubicBezTo>
                  <a:pt x="11" y="5"/>
                  <a:pt x="16" y="2"/>
                  <a:pt x="21" y="2"/>
                </a:cubicBezTo>
                <a:moveTo>
                  <a:pt x="21" y="0"/>
                </a:moveTo>
                <a:cubicBezTo>
                  <a:pt x="9" y="0"/>
                  <a:pt x="0" y="10"/>
                  <a:pt x="0" y="12"/>
                </a:cubicBezTo>
                <a:cubicBezTo>
                  <a:pt x="0" y="15"/>
                  <a:pt x="9" y="25"/>
                  <a:pt x="21" y="25"/>
                </a:cubicBezTo>
                <a:cubicBezTo>
                  <a:pt x="33" y="25"/>
                  <a:pt x="42" y="15"/>
                  <a:pt x="42" y="12"/>
                </a:cubicBezTo>
                <a:cubicBezTo>
                  <a:pt x="42" y="10"/>
                  <a:pt x="33" y="0"/>
                  <a:pt x="21" y="0"/>
                </a:cubicBezTo>
                <a:close/>
                <a:moveTo>
                  <a:pt x="21" y="5"/>
                </a:moveTo>
                <a:cubicBezTo>
                  <a:pt x="17" y="5"/>
                  <a:pt x="13" y="8"/>
                  <a:pt x="13" y="12"/>
                </a:cubicBezTo>
                <a:cubicBezTo>
                  <a:pt x="13" y="17"/>
                  <a:pt x="17" y="20"/>
                  <a:pt x="21" y="20"/>
                </a:cubicBezTo>
                <a:cubicBezTo>
                  <a:pt x="25" y="20"/>
                  <a:pt x="29" y="17"/>
                  <a:pt x="29" y="12"/>
                </a:cubicBezTo>
                <a:cubicBezTo>
                  <a:pt x="29" y="8"/>
                  <a:pt x="25" y="5"/>
                  <a:pt x="21" y="5"/>
                </a:cubicBezTo>
                <a:close/>
                <a:moveTo>
                  <a:pt x="23" y="12"/>
                </a:moveTo>
                <a:cubicBezTo>
                  <a:pt x="21" y="12"/>
                  <a:pt x="19" y="11"/>
                  <a:pt x="19" y="9"/>
                </a:cubicBezTo>
                <a:cubicBezTo>
                  <a:pt x="19" y="7"/>
                  <a:pt x="21" y="6"/>
                  <a:pt x="23" y="6"/>
                </a:cubicBezTo>
                <a:cubicBezTo>
                  <a:pt x="24" y="6"/>
                  <a:pt x="26" y="7"/>
                  <a:pt x="26" y="9"/>
                </a:cubicBezTo>
                <a:cubicBezTo>
                  <a:pt x="26" y="11"/>
                  <a:pt x="24" y="12"/>
                  <a:pt x="23" y="12"/>
                </a:cubicBezTo>
                <a:close/>
                <a:moveTo>
                  <a:pt x="24" y="11"/>
                </a:moveTo>
                <a:cubicBezTo>
                  <a:pt x="23" y="11"/>
                  <a:pt x="23" y="10"/>
                  <a:pt x="23" y="10"/>
                </a:cubicBezTo>
                <a:cubicBezTo>
                  <a:pt x="23" y="9"/>
                  <a:pt x="23" y="9"/>
                  <a:pt x="24" y="9"/>
                </a:cubicBezTo>
                <a:cubicBezTo>
                  <a:pt x="24" y="9"/>
                  <a:pt x="25" y="9"/>
                  <a:pt x="25" y="10"/>
                </a:cubicBezTo>
                <a:cubicBezTo>
                  <a:pt x="25" y="10"/>
                  <a:pt x="24" y="11"/>
                  <a:pt x="24"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07" name="กลุ่ม 606"/>
          <p:cNvGrpSpPr/>
          <p:nvPr/>
        </p:nvGrpSpPr>
        <p:grpSpPr>
          <a:xfrm>
            <a:off x="19080910" y="3250958"/>
            <a:ext cx="374182" cy="361529"/>
            <a:chOff x="19080910" y="3250958"/>
            <a:chExt cx="374182" cy="361529"/>
          </a:xfrm>
        </p:grpSpPr>
        <p:sp>
          <p:nvSpPr>
            <p:cNvPr id="383" name="Freeform 116"/>
            <p:cNvSpPr>
              <a:spLocks/>
            </p:cNvSpPr>
            <p:nvPr/>
          </p:nvSpPr>
          <p:spPr bwMode="auto">
            <a:xfrm>
              <a:off x="19080910" y="3250958"/>
              <a:ext cx="207880" cy="56038"/>
            </a:xfrm>
            <a:custGeom>
              <a:avLst/>
              <a:gdLst>
                <a:gd name="T0" fmla="*/ 13 w 15"/>
                <a:gd name="T1" fmla="*/ 2 h 4"/>
                <a:gd name="T2" fmla="*/ 11 w 15"/>
                <a:gd name="T3" fmla="*/ 2 h 4"/>
                <a:gd name="T4" fmla="*/ 11 w 15"/>
                <a:gd name="T5" fmla="*/ 1 h 4"/>
                <a:gd name="T6" fmla="*/ 9 w 15"/>
                <a:gd name="T7" fmla="*/ 0 h 4"/>
                <a:gd name="T8" fmla="*/ 6 w 15"/>
                <a:gd name="T9" fmla="*/ 0 h 4"/>
                <a:gd name="T10" fmla="*/ 4 w 15"/>
                <a:gd name="T11" fmla="*/ 1 h 4"/>
                <a:gd name="T12" fmla="*/ 4 w 15"/>
                <a:gd name="T13" fmla="*/ 2 h 4"/>
                <a:gd name="T14" fmla="*/ 2 w 15"/>
                <a:gd name="T15" fmla="*/ 2 h 4"/>
                <a:gd name="T16" fmla="*/ 0 w 15"/>
                <a:gd name="T17" fmla="*/ 4 h 4"/>
                <a:gd name="T18" fmla="*/ 15 w 15"/>
                <a:gd name="T19" fmla="*/ 4 h 4"/>
                <a:gd name="T20" fmla="*/ 13 w 15"/>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
                  <a:moveTo>
                    <a:pt x="13" y="2"/>
                  </a:moveTo>
                  <a:cubicBezTo>
                    <a:pt x="11" y="2"/>
                    <a:pt x="11" y="2"/>
                    <a:pt x="11" y="2"/>
                  </a:cubicBezTo>
                  <a:cubicBezTo>
                    <a:pt x="11" y="1"/>
                    <a:pt x="11" y="1"/>
                    <a:pt x="11" y="1"/>
                  </a:cubicBezTo>
                  <a:cubicBezTo>
                    <a:pt x="11" y="0"/>
                    <a:pt x="10" y="0"/>
                    <a:pt x="9" y="0"/>
                  </a:cubicBezTo>
                  <a:cubicBezTo>
                    <a:pt x="6" y="0"/>
                    <a:pt x="6" y="0"/>
                    <a:pt x="6" y="0"/>
                  </a:cubicBezTo>
                  <a:cubicBezTo>
                    <a:pt x="5" y="0"/>
                    <a:pt x="4" y="0"/>
                    <a:pt x="4" y="1"/>
                  </a:cubicBezTo>
                  <a:cubicBezTo>
                    <a:pt x="4" y="2"/>
                    <a:pt x="4" y="2"/>
                    <a:pt x="4" y="2"/>
                  </a:cubicBezTo>
                  <a:cubicBezTo>
                    <a:pt x="2" y="2"/>
                    <a:pt x="2" y="2"/>
                    <a:pt x="2" y="2"/>
                  </a:cubicBezTo>
                  <a:cubicBezTo>
                    <a:pt x="1" y="2"/>
                    <a:pt x="0" y="3"/>
                    <a:pt x="0" y="4"/>
                  </a:cubicBezTo>
                  <a:cubicBezTo>
                    <a:pt x="15" y="4"/>
                    <a:pt x="15" y="4"/>
                    <a:pt x="15" y="4"/>
                  </a:cubicBezTo>
                  <a:cubicBezTo>
                    <a:pt x="15" y="3"/>
                    <a:pt x="14" y="2"/>
                    <a:pt x="1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4" name="Rectangle 117"/>
            <p:cNvSpPr>
              <a:spLocks noChangeArrowheads="1"/>
            </p:cNvSpPr>
            <p:nvPr/>
          </p:nvSpPr>
          <p:spPr bwMode="auto">
            <a:xfrm>
              <a:off x="19080910" y="3319649"/>
              <a:ext cx="207880" cy="251263"/>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5" name="Freeform 118"/>
            <p:cNvSpPr>
              <a:spLocks/>
            </p:cNvSpPr>
            <p:nvPr/>
          </p:nvSpPr>
          <p:spPr bwMode="auto">
            <a:xfrm>
              <a:off x="19080910" y="3583565"/>
              <a:ext cx="207880" cy="28922"/>
            </a:xfrm>
            <a:custGeom>
              <a:avLst/>
              <a:gdLst>
                <a:gd name="T0" fmla="*/ 2 w 15"/>
                <a:gd name="T1" fmla="*/ 2 h 2"/>
                <a:gd name="T2" fmla="*/ 13 w 15"/>
                <a:gd name="T3" fmla="*/ 2 h 2"/>
                <a:gd name="T4" fmla="*/ 15 w 15"/>
                <a:gd name="T5" fmla="*/ 0 h 2"/>
                <a:gd name="T6" fmla="*/ 0 w 15"/>
                <a:gd name="T7" fmla="*/ 0 h 2"/>
                <a:gd name="T8" fmla="*/ 2 w 15"/>
                <a:gd name="T9" fmla="*/ 2 h 2"/>
              </a:gdLst>
              <a:ahLst/>
              <a:cxnLst>
                <a:cxn ang="0">
                  <a:pos x="T0" y="T1"/>
                </a:cxn>
                <a:cxn ang="0">
                  <a:pos x="T2" y="T3"/>
                </a:cxn>
                <a:cxn ang="0">
                  <a:pos x="T4" y="T5"/>
                </a:cxn>
                <a:cxn ang="0">
                  <a:pos x="T6" y="T7"/>
                </a:cxn>
                <a:cxn ang="0">
                  <a:pos x="T8" y="T9"/>
                </a:cxn>
              </a:cxnLst>
              <a:rect l="0" t="0" r="r" b="b"/>
              <a:pathLst>
                <a:path w="15" h="2">
                  <a:moveTo>
                    <a:pt x="2" y="2"/>
                  </a:moveTo>
                  <a:cubicBezTo>
                    <a:pt x="13" y="2"/>
                    <a:pt x="13" y="2"/>
                    <a:pt x="13" y="2"/>
                  </a:cubicBezTo>
                  <a:cubicBezTo>
                    <a:pt x="14" y="2"/>
                    <a:pt x="15" y="1"/>
                    <a:pt x="15" y="0"/>
                  </a:cubicBezTo>
                  <a:cubicBezTo>
                    <a:pt x="0" y="0"/>
                    <a:pt x="0" y="0"/>
                    <a:pt x="0" y="0"/>
                  </a:cubicBezTo>
                  <a:cubicBezTo>
                    <a:pt x="0" y="1"/>
                    <a:pt x="1" y="2"/>
                    <a:pt x="2"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6" name="Freeform 119"/>
            <p:cNvSpPr>
              <a:spLocks/>
            </p:cNvSpPr>
            <p:nvPr/>
          </p:nvSpPr>
          <p:spPr bwMode="auto">
            <a:xfrm>
              <a:off x="19301442" y="3334110"/>
              <a:ext cx="153650" cy="222341"/>
            </a:xfrm>
            <a:custGeom>
              <a:avLst/>
              <a:gdLst>
                <a:gd name="T0" fmla="*/ 9 w 11"/>
                <a:gd name="T1" fmla="*/ 0 h 16"/>
                <a:gd name="T2" fmla="*/ 0 w 11"/>
                <a:gd name="T3" fmla="*/ 0 h 16"/>
                <a:gd name="T4" fmla="*/ 0 w 11"/>
                <a:gd name="T5" fmla="*/ 16 h 16"/>
                <a:gd name="T6" fmla="*/ 4 w 11"/>
                <a:gd name="T7" fmla="*/ 16 h 16"/>
                <a:gd name="T8" fmla="*/ 6 w 11"/>
                <a:gd name="T9" fmla="*/ 15 h 16"/>
                <a:gd name="T10" fmla="*/ 6 w 11"/>
                <a:gd name="T11" fmla="*/ 14 h 16"/>
                <a:gd name="T12" fmla="*/ 8 w 11"/>
                <a:gd name="T13" fmla="*/ 9 h 16"/>
                <a:gd name="T14" fmla="*/ 10 w 11"/>
                <a:gd name="T15" fmla="*/ 6 h 16"/>
                <a:gd name="T16" fmla="*/ 11 w 11"/>
                <a:gd name="T17" fmla="*/ 5 h 16"/>
                <a:gd name="T18" fmla="*/ 11 w 11"/>
                <a:gd name="T19" fmla="*/ 1 h 16"/>
                <a:gd name="T20" fmla="*/ 9 w 11"/>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6">
                  <a:moveTo>
                    <a:pt x="9" y="0"/>
                  </a:moveTo>
                  <a:cubicBezTo>
                    <a:pt x="0" y="0"/>
                    <a:pt x="0" y="0"/>
                    <a:pt x="0" y="0"/>
                  </a:cubicBezTo>
                  <a:cubicBezTo>
                    <a:pt x="0" y="16"/>
                    <a:pt x="0" y="16"/>
                    <a:pt x="0" y="16"/>
                  </a:cubicBezTo>
                  <a:cubicBezTo>
                    <a:pt x="4" y="16"/>
                    <a:pt x="4" y="16"/>
                    <a:pt x="4" y="16"/>
                  </a:cubicBezTo>
                  <a:cubicBezTo>
                    <a:pt x="5" y="16"/>
                    <a:pt x="6" y="16"/>
                    <a:pt x="6" y="15"/>
                  </a:cubicBezTo>
                  <a:cubicBezTo>
                    <a:pt x="6" y="14"/>
                    <a:pt x="6" y="14"/>
                    <a:pt x="6" y="14"/>
                  </a:cubicBezTo>
                  <a:cubicBezTo>
                    <a:pt x="6" y="12"/>
                    <a:pt x="6" y="10"/>
                    <a:pt x="8" y="9"/>
                  </a:cubicBezTo>
                  <a:cubicBezTo>
                    <a:pt x="10" y="6"/>
                    <a:pt x="10" y="6"/>
                    <a:pt x="10" y="6"/>
                  </a:cubicBezTo>
                  <a:cubicBezTo>
                    <a:pt x="10" y="6"/>
                    <a:pt x="11" y="5"/>
                    <a:pt x="11" y="5"/>
                  </a:cubicBezTo>
                  <a:cubicBezTo>
                    <a:pt x="11" y="1"/>
                    <a:pt x="11" y="1"/>
                    <a:pt x="11" y="1"/>
                  </a:cubicBezTo>
                  <a:cubicBezTo>
                    <a:pt x="11" y="0"/>
                    <a:pt x="10" y="0"/>
                    <a:pt x="9"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87" name="Freeform 120"/>
          <p:cNvSpPr>
            <a:spLocks noEditPoints="1"/>
          </p:cNvSpPr>
          <p:nvPr/>
        </p:nvSpPr>
        <p:spPr bwMode="auto">
          <a:xfrm>
            <a:off x="11179688" y="6246227"/>
            <a:ext cx="276570" cy="345261"/>
          </a:xfrm>
          <a:custGeom>
            <a:avLst/>
            <a:gdLst>
              <a:gd name="T0" fmla="*/ 19 w 20"/>
              <a:gd name="T1" fmla="*/ 5 h 25"/>
              <a:gd name="T2" fmla="*/ 16 w 20"/>
              <a:gd name="T3" fmla="*/ 1 h 25"/>
              <a:gd name="T4" fmla="*/ 15 w 20"/>
              <a:gd name="T5" fmla="*/ 0 h 25"/>
              <a:gd name="T6" fmla="*/ 1 w 20"/>
              <a:gd name="T7" fmla="*/ 0 h 25"/>
              <a:gd name="T8" fmla="*/ 0 w 20"/>
              <a:gd name="T9" fmla="*/ 2 h 25"/>
              <a:gd name="T10" fmla="*/ 0 w 20"/>
              <a:gd name="T11" fmla="*/ 24 h 25"/>
              <a:gd name="T12" fmla="*/ 1 w 20"/>
              <a:gd name="T13" fmla="*/ 25 h 25"/>
              <a:gd name="T14" fmla="*/ 18 w 20"/>
              <a:gd name="T15" fmla="*/ 25 h 25"/>
              <a:gd name="T16" fmla="*/ 20 w 20"/>
              <a:gd name="T17" fmla="*/ 24 h 25"/>
              <a:gd name="T18" fmla="*/ 20 w 20"/>
              <a:gd name="T19" fmla="*/ 6 h 25"/>
              <a:gd name="T20" fmla="*/ 19 w 20"/>
              <a:gd name="T21" fmla="*/ 5 h 25"/>
              <a:gd name="T22" fmla="*/ 16 w 20"/>
              <a:gd name="T23" fmla="*/ 2 h 25"/>
              <a:gd name="T24" fmla="*/ 17 w 20"/>
              <a:gd name="T25" fmla="*/ 3 h 25"/>
              <a:gd name="T26" fmla="*/ 17 w 20"/>
              <a:gd name="T27" fmla="*/ 5 h 25"/>
              <a:gd name="T28" fmla="*/ 16 w 20"/>
              <a:gd name="T29" fmla="*/ 5 h 25"/>
              <a:gd name="T30" fmla="*/ 16 w 20"/>
              <a:gd name="T31" fmla="*/ 2 h 25"/>
              <a:gd name="T32" fmla="*/ 13 w 20"/>
              <a:gd name="T33" fmla="*/ 1 h 25"/>
              <a:gd name="T34" fmla="*/ 14 w 20"/>
              <a:gd name="T35" fmla="*/ 1 h 25"/>
              <a:gd name="T36" fmla="*/ 14 w 20"/>
              <a:gd name="T37" fmla="*/ 5 h 25"/>
              <a:gd name="T38" fmla="*/ 13 w 20"/>
              <a:gd name="T39" fmla="*/ 5 h 25"/>
              <a:gd name="T40" fmla="*/ 13 w 20"/>
              <a:gd name="T41" fmla="*/ 1 h 25"/>
              <a:gd name="T42" fmla="*/ 11 w 20"/>
              <a:gd name="T43" fmla="*/ 1 h 25"/>
              <a:gd name="T44" fmla="*/ 12 w 20"/>
              <a:gd name="T45" fmla="*/ 1 h 25"/>
              <a:gd name="T46" fmla="*/ 12 w 20"/>
              <a:gd name="T47" fmla="*/ 5 h 25"/>
              <a:gd name="T48" fmla="*/ 11 w 20"/>
              <a:gd name="T49" fmla="*/ 5 h 25"/>
              <a:gd name="T50" fmla="*/ 11 w 20"/>
              <a:gd name="T51" fmla="*/ 1 h 25"/>
              <a:gd name="T52" fmla="*/ 9 w 20"/>
              <a:gd name="T53" fmla="*/ 1 h 25"/>
              <a:gd name="T54" fmla="*/ 10 w 20"/>
              <a:gd name="T55" fmla="*/ 1 h 25"/>
              <a:gd name="T56" fmla="*/ 10 w 20"/>
              <a:gd name="T57" fmla="*/ 5 h 25"/>
              <a:gd name="T58" fmla="*/ 9 w 20"/>
              <a:gd name="T59" fmla="*/ 5 h 25"/>
              <a:gd name="T60" fmla="*/ 9 w 20"/>
              <a:gd name="T61" fmla="*/ 1 h 25"/>
              <a:gd name="T62" fmla="*/ 6 w 20"/>
              <a:gd name="T63" fmla="*/ 1 h 25"/>
              <a:gd name="T64" fmla="*/ 7 w 20"/>
              <a:gd name="T65" fmla="*/ 1 h 25"/>
              <a:gd name="T66" fmla="*/ 7 w 20"/>
              <a:gd name="T67" fmla="*/ 5 h 25"/>
              <a:gd name="T68" fmla="*/ 6 w 20"/>
              <a:gd name="T69" fmla="*/ 5 h 25"/>
              <a:gd name="T70" fmla="*/ 6 w 20"/>
              <a:gd name="T71" fmla="*/ 1 h 25"/>
              <a:gd name="T72" fmla="*/ 4 w 20"/>
              <a:gd name="T73" fmla="*/ 1 h 25"/>
              <a:gd name="T74" fmla="*/ 5 w 20"/>
              <a:gd name="T75" fmla="*/ 1 h 25"/>
              <a:gd name="T76" fmla="*/ 5 w 20"/>
              <a:gd name="T77" fmla="*/ 5 h 25"/>
              <a:gd name="T78" fmla="*/ 4 w 20"/>
              <a:gd name="T79" fmla="*/ 5 h 25"/>
              <a:gd name="T80" fmla="*/ 4 w 20"/>
              <a:gd name="T81" fmla="*/ 1 h 25"/>
              <a:gd name="T82" fmla="*/ 1 w 20"/>
              <a:gd name="T83" fmla="*/ 1 h 25"/>
              <a:gd name="T84" fmla="*/ 3 w 20"/>
              <a:gd name="T85" fmla="*/ 1 h 25"/>
              <a:gd name="T86" fmla="*/ 3 w 20"/>
              <a:gd name="T87" fmla="*/ 5 h 25"/>
              <a:gd name="T88" fmla="*/ 1 w 20"/>
              <a:gd name="T89" fmla="*/ 5 h 25"/>
              <a:gd name="T90" fmla="*/ 1 w 20"/>
              <a:gd name="T91" fmla="*/ 1 h 25"/>
              <a:gd name="T92" fmla="*/ 18 w 20"/>
              <a:gd name="T93" fmla="*/ 23 h 25"/>
              <a:gd name="T94" fmla="*/ 2 w 20"/>
              <a:gd name="T95" fmla="*/ 23 h 25"/>
              <a:gd name="T96" fmla="*/ 2 w 20"/>
              <a:gd name="T97" fmla="*/ 13 h 25"/>
              <a:gd name="T98" fmla="*/ 18 w 20"/>
              <a:gd name="T99" fmla="*/ 13 h 25"/>
              <a:gd name="T100" fmla="*/ 18 w 20"/>
              <a:gd name="T101"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 h="25">
                <a:moveTo>
                  <a:pt x="19" y="5"/>
                </a:moveTo>
                <a:cubicBezTo>
                  <a:pt x="16" y="1"/>
                  <a:pt x="16" y="1"/>
                  <a:pt x="16" y="1"/>
                </a:cubicBezTo>
                <a:cubicBezTo>
                  <a:pt x="15" y="0"/>
                  <a:pt x="15" y="0"/>
                  <a:pt x="15" y="0"/>
                </a:cubicBezTo>
                <a:cubicBezTo>
                  <a:pt x="1" y="0"/>
                  <a:pt x="1" y="0"/>
                  <a:pt x="1" y="0"/>
                </a:cubicBezTo>
                <a:cubicBezTo>
                  <a:pt x="0" y="0"/>
                  <a:pt x="0" y="1"/>
                  <a:pt x="0" y="2"/>
                </a:cubicBezTo>
                <a:cubicBezTo>
                  <a:pt x="0" y="24"/>
                  <a:pt x="0" y="24"/>
                  <a:pt x="0" y="24"/>
                </a:cubicBezTo>
                <a:cubicBezTo>
                  <a:pt x="0" y="24"/>
                  <a:pt x="0" y="25"/>
                  <a:pt x="1" y="25"/>
                </a:cubicBezTo>
                <a:cubicBezTo>
                  <a:pt x="18" y="25"/>
                  <a:pt x="18" y="25"/>
                  <a:pt x="18" y="25"/>
                </a:cubicBezTo>
                <a:cubicBezTo>
                  <a:pt x="19" y="25"/>
                  <a:pt x="20" y="24"/>
                  <a:pt x="20" y="24"/>
                </a:cubicBezTo>
                <a:cubicBezTo>
                  <a:pt x="20" y="6"/>
                  <a:pt x="20" y="6"/>
                  <a:pt x="20" y="6"/>
                </a:cubicBezTo>
                <a:cubicBezTo>
                  <a:pt x="20" y="6"/>
                  <a:pt x="19" y="5"/>
                  <a:pt x="19" y="5"/>
                </a:cubicBezTo>
                <a:close/>
                <a:moveTo>
                  <a:pt x="16" y="2"/>
                </a:moveTo>
                <a:cubicBezTo>
                  <a:pt x="17" y="3"/>
                  <a:pt x="17" y="3"/>
                  <a:pt x="17" y="3"/>
                </a:cubicBezTo>
                <a:cubicBezTo>
                  <a:pt x="17" y="5"/>
                  <a:pt x="17" y="5"/>
                  <a:pt x="17" y="5"/>
                </a:cubicBezTo>
                <a:cubicBezTo>
                  <a:pt x="16" y="5"/>
                  <a:pt x="16" y="5"/>
                  <a:pt x="16" y="5"/>
                </a:cubicBezTo>
                <a:lnTo>
                  <a:pt x="16" y="2"/>
                </a:lnTo>
                <a:close/>
                <a:moveTo>
                  <a:pt x="13" y="1"/>
                </a:moveTo>
                <a:cubicBezTo>
                  <a:pt x="14" y="1"/>
                  <a:pt x="14" y="1"/>
                  <a:pt x="14" y="1"/>
                </a:cubicBezTo>
                <a:cubicBezTo>
                  <a:pt x="14" y="5"/>
                  <a:pt x="14" y="5"/>
                  <a:pt x="14" y="5"/>
                </a:cubicBezTo>
                <a:cubicBezTo>
                  <a:pt x="13" y="5"/>
                  <a:pt x="13" y="5"/>
                  <a:pt x="13" y="5"/>
                </a:cubicBezTo>
                <a:lnTo>
                  <a:pt x="13" y="1"/>
                </a:lnTo>
                <a:close/>
                <a:moveTo>
                  <a:pt x="11" y="1"/>
                </a:moveTo>
                <a:cubicBezTo>
                  <a:pt x="12" y="1"/>
                  <a:pt x="12" y="1"/>
                  <a:pt x="12" y="1"/>
                </a:cubicBezTo>
                <a:cubicBezTo>
                  <a:pt x="12" y="5"/>
                  <a:pt x="12" y="5"/>
                  <a:pt x="12" y="5"/>
                </a:cubicBezTo>
                <a:cubicBezTo>
                  <a:pt x="11" y="5"/>
                  <a:pt x="11" y="5"/>
                  <a:pt x="11" y="5"/>
                </a:cubicBezTo>
                <a:lnTo>
                  <a:pt x="11" y="1"/>
                </a:lnTo>
                <a:close/>
                <a:moveTo>
                  <a:pt x="9" y="1"/>
                </a:moveTo>
                <a:cubicBezTo>
                  <a:pt x="10" y="1"/>
                  <a:pt x="10" y="1"/>
                  <a:pt x="10" y="1"/>
                </a:cubicBezTo>
                <a:cubicBezTo>
                  <a:pt x="10" y="5"/>
                  <a:pt x="10" y="5"/>
                  <a:pt x="10" y="5"/>
                </a:cubicBezTo>
                <a:cubicBezTo>
                  <a:pt x="9" y="5"/>
                  <a:pt x="9" y="5"/>
                  <a:pt x="9" y="5"/>
                </a:cubicBezTo>
                <a:lnTo>
                  <a:pt x="9" y="1"/>
                </a:lnTo>
                <a:close/>
                <a:moveTo>
                  <a:pt x="6" y="1"/>
                </a:moveTo>
                <a:cubicBezTo>
                  <a:pt x="7" y="1"/>
                  <a:pt x="7" y="1"/>
                  <a:pt x="7" y="1"/>
                </a:cubicBezTo>
                <a:cubicBezTo>
                  <a:pt x="7" y="5"/>
                  <a:pt x="7" y="5"/>
                  <a:pt x="7" y="5"/>
                </a:cubicBezTo>
                <a:cubicBezTo>
                  <a:pt x="6" y="5"/>
                  <a:pt x="6" y="5"/>
                  <a:pt x="6" y="5"/>
                </a:cubicBezTo>
                <a:lnTo>
                  <a:pt x="6" y="1"/>
                </a:lnTo>
                <a:close/>
                <a:moveTo>
                  <a:pt x="4" y="1"/>
                </a:moveTo>
                <a:cubicBezTo>
                  <a:pt x="5" y="1"/>
                  <a:pt x="5" y="1"/>
                  <a:pt x="5" y="1"/>
                </a:cubicBezTo>
                <a:cubicBezTo>
                  <a:pt x="5" y="5"/>
                  <a:pt x="5" y="5"/>
                  <a:pt x="5" y="5"/>
                </a:cubicBezTo>
                <a:cubicBezTo>
                  <a:pt x="4" y="5"/>
                  <a:pt x="4" y="5"/>
                  <a:pt x="4" y="5"/>
                </a:cubicBezTo>
                <a:lnTo>
                  <a:pt x="4" y="1"/>
                </a:lnTo>
                <a:close/>
                <a:moveTo>
                  <a:pt x="1" y="1"/>
                </a:moveTo>
                <a:cubicBezTo>
                  <a:pt x="3" y="1"/>
                  <a:pt x="3" y="1"/>
                  <a:pt x="3" y="1"/>
                </a:cubicBezTo>
                <a:cubicBezTo>
                  <a:pt x="3" y="5"/>
                  <a:pt x="3" y="5"/>
                  <a:pt x="3" y="5"/>
                </a:cubicBezTo>
                <a:cubicBezTo>
                  <a:pt x="1" y="5"/>
                  <a:pt x="1" y="5"/>
                  <a:pt x="1" y="5"/>
                </a:cubicBezTo>
                <a:lnTo>
                  <a:pt x="1" y="1"/>
                </a:lnTo>
                <a:close/>
                <a:moveTo>
                  <a:pt x="18" y="23"/>
                </a:moveTo>
                <a:cubicBezTo>
                  <a:pt x="2" y="23"/>
                  <a:pt x="2" y="23"/>
                  <a:pt x="2" y="23"/>
                </a:cubicBezTo>
                <a:cubicBezTo>
                  <a:pt x="2" y="13"/>
                  <a:pt x="2" y="13"/>
                  <a:pt x="2" y="13"/>
                </a:cubicBezTo>
                <a:cubicBezTo>
                  <a:pt x="18" y="13"/>
                  <a:pt x="18" y="13"/>
                  <a:pt x="18" y="13"/>
                </a:cubicBezTo>
                <a:lnTo>
                  <a:pt x="18"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88" name="Freeform 121"/>
          <p:cNvSpPr>
            <a:spLocks noEditPoints="1"/>
          </p:cNvSpPr>
          <p:nvPr/>
        </p:nvSpPr>
        <p:spPr bwMode="auto">
          <a:xfrm>
            <a:off x="16127216" y="4236125"/>
            <a:ext cx="292839" cy="374183"/>
          </a:xfrm>
          <a:custGeom>
            <a:avLst/>
            <a:gdLst>
              <a:gd name="T0" fmla="*/ 18 w 21"/>
              <a:gd name="T1" fmla="*/ 14 h 27"/>
              <a:gd name="T2" fmla="*/ 16 w 21"/>
              <a:gd name="T3" fmla="*/ 12 h 27"/>
              <a:gd name="T4" fmla="*/ 14 w 21"/>
              <a:gd name="T5" fmla="*/ 11 h 27"/>
              <a:gd name="T6" fmla="*/ 15 w 21"/>
              <a:gd name="T7" fmla="*/ 10 h 27"/>
              <a:gd name="T8" fmla="*/ 16 w 21"/>
              <a:gd name="T9" fmla="*/ 9 h 27"/>
              <a:gd name="T10" fmla="*/ 17 w 21"/>
              <a:gd name="T11" fmla="*/ 1 h 27"/>
              <a:gd name="T12" fmla="*/ 10 w 21"/>
              <a:gd name="T13" fmla="*/ 0 h 27"/>
              <a:gd name="T14" fmla="*/ 9 w 21"/>
              <a:gd name="T15" fmla="*/ 8 h 27"/>
              <a:gd name="T16" fmla="*/ 11 w 21"/>
              <a:gd name="T17" fmla="*/ 9 h 27"/>
              <a:gd name="T18" fmla="*/ 12 w 21"/>
              <a:gd name="T19" fmla="*/ 10 h 27"/>
              <a:gd name="T20" fmla="*/ 11 w 21"/>
              <a:gd name="T21" fmla="*/ 11 h 27"/>
              <a:gd name="T22" fmla="*/ 9 w 21"/>
              <a:gd name="T23" fmla="*/ 13 h 27"/>
              <a:gd name="T24" fmla="*/ 5 w 21"/>
              <a:gd name="T25" fmla="*/ 14 h 27"/>
              <a:gd name="T26" fmla="*/ 5 w 21"/>
              <a:gd name="T27" fmla="*/ 13 h 27"/>
              <a:gd name="T28" fmla="*/ 4 w 21"/>
              <a:gd name="T29" fmla="*/ 13 h 27"/>
              <a:gd name="T30" fmla="*/ 3 w 21"/>
              <a:gd name="T31" fmla="*/ 13 h 27"/>
              <a:gd name="T32" fmla="*/ 3 w 21"/>
              <a:gd name="T33" fmla="*/ 14 h 27"/>
              <a:gd name="T34" fmla="*/ 0 w 21"/>
              <a:gd name="T35" fmla="*/ 25 h 27"/>
              <a:gd name="T36" fmla="*/ 19 w 21"/>
              <a:gd name="T37" fmla="*/ 27 h 27"/>
              <a:gd name="T38" fmla="*/ 21 w 21"/>
              <a:gd name="T39" fmla="*/ 16 h 27"/>
              <a:gd name="T40" fmla="*/ 10 w 21"/>
              <a:gd name="T41" fmla="*/ 4 h 27"/>
              <a:gd name="T42" fmla="*/ 9 w 21"/>
              <a:gd name="T43" fmla="*/ 1 h 27"/>
              <a:gd name="T44" fmla="*/ 16 w 21"/>
              <a:gd name="T45" fmla="*/ 0 h 27"/>
              <a:gd name="T46" fmla="*/ 17 w 21"/>
              <a:gd name="T47" fmla="*/ 3 h 27"/>
              <a:gd name="T48" fmla="*/ 10 w 21"/>
              <a:gd name="T49" fmla="*/ 4 h 27"/>
              <a:gd name="T50" fmla="*/ 13 w 21"/>
              <a:gd name="T51" fmla="*/ 10 h 27"/>
              <a:gd name="T52" fmla="*/ 13 w 21"/>
              <a:gd name="T53" fmla="*/ 11 h 27"/>
              <a:gd name="T54" fmla="*/ 7 w 21"/>
              <a:gd name="T55" fmla="*/ 17 h 27"/>
              <a:gd name="T56" fmla="*/ 7 w 21"/>
              <a:gd name="T57" fmla="*/ 16 h 27"/>
              <a:gd name="T58" fmla="*/ 7 w 21"/>
              <a:gd name="T59" fmla="*/ 17 h 27"/>
              <a:gd name="T60" fmla="*/ 8 w 21"/>
              <a:gd name="T61" fmla="*/ 20 h 27"/>
              <a:gd name="T62" fmla="*/ 18 w 21"/>
              <a:gd name="T63" fmla="*/ 20 h 27"/>
              <a:gd name="T64" fmla="*/ 17 w 21"/>
              <a:gd name="T65" fmla="*/ 20 h 27"/>
              <a:gd name="T66" fmla="*/ 9 w 21"/>
              <a:gd name="T67" fmla="*/ 20 h 27"/>
              <a:gd name="T68" fmla="*/ 17 w 21"/>
              <a:gd name="T6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27">
                <a:moveTo>
                  <a:pt x="19" y="14"/>
                </a:moveTo>
                <a:cubicBezTo>
                  <a:pt x="18" y="14"/>
                  <a:pt x="18" y="14"/>
                  <a:pt x="18" y="14"/>
                </a:cubicBezTo>
                <a:cubicBezTo>
                  <a:pt x="17" y="14"/>
                  <a:pt x="17" y="13"/>
                  <a:pt x="17" y="13"/>
                </a:cubicBezTo>
                <a:cubicBezTo>
                  <a:pt x="16" y="12"/>
                  <a:pt x="16" y="12"/>
                  <a:pt x="16" y="12"/>
                </a:cubicBezTo>
                <a:cubicBezTo>
                  <a:pt x="16" y="11"/>
                  <a:pt x="15" y="11"/>
                  <a:pt x="15" y="11"/>
                </a:cubicBezTo>
                <a:cubicBezTo>
                  <a:pt x="14" y="11"/>
                  <a:pt x="14" y="11"/>
                  <a:pt x="14" y="11"/>
                </a:cubicBezTo>
                <a:cubicBezTo>
                  <a:pt x="14" y="10"/>
                  <a:pt x="14" y="10"/>
                  <a:pt x="14" y="10"/>
                </a:cubicBezTo>
                <a:cubicBezTo>
                  <a:pt x="14" y="10"/>
                  <a:pt x="15" y="10"/>
                  <a:pt x="15" y="10"/>
                </a:cubicBezTo>
                <a:cubicBezTo>
                  <a:pt x="15" y="9"/>
                  <a:pt x="15" y="9"/>
                  <a:pt x="15" y="9"/>
                </a:cubicBezTo>
                <a:cubicBezTo>
                  <a:pt x="16" y="9"/>
                  <a:pt x="16" y="9"/>
                  <a:pt x="16" y="9"/>
                </a:cubicBezTo>
                <a:cubicBezTo>
                  <a:pt x="16" y="9"/>
                  <a:pt x="17" y="9"/>
                  <a:pt x="17" y="8"/>
                </a:cubicBezTo>
                <a:cubicBezTo>
                  <a:pt x="17" y="1"/>
                  <a:pt x="17" y="1"/>
                  <a:pt x="17" y="1"/>
                </a:cubicBezTo>
                <a:cubicBezTo>
                  <a:pt x="17" y="0"/>
                  <a:pt x="16" y="0"/>
                  <a:pt x="16" y="0"/>
                </a:cubicBezTo>
                <a:cubicBezTo>
                  <a:pt x="10" y="0"/>
                  <a:pt x="10" y="0"/>
                  <a:pt x="10" y="0"/>
                </a:cubicBezTo>
                <a:cubicBezTo>
                  <a:pt x="9" y="0"/>
                  <a:pt x="9" y="0"/>
                  <a:pt x="9" y="1"/>
                </a:cubicBezTo>
                <a:cubicBezTo>
                  <a:pt x="9" y="8"/>
                  <a:pt x="9" y="8"/>
                  <a:pt x="9" y="8"/>
                </a:cubicBezTo>
                <a:cubicBezTo>
                  <a:pt x="9" y="9"/>
                  <a:pt x="9" y="9"/>
                  <a:pt x="10" y="9"/>
                </a:cubicBezTo>
                <a:cubicBezTo>
                  <a:pt x="11" y="9"/>
                  <a:pt x="11" y="9"/>
                  <a:pt x="11" y="9"/>
                </a:cubicBezTo>
                <a:cubicBezTo>
                  <a:pt x="11" y="10"/>
                  <a:pt x="11" y="10"/>
                  <a:pt x="11" y="10"/>
                </a:cubicBezTo>
                <a:cubicBezTo>
                  <a:pt x="11" y="10"/>
                  <a:pt x="11" y="10"/>
                  <a:pt x="12" y="10"/>
                </a:cubicBezTo>
                <a:cubicBezTo>
                  <a:pt x="12" y="11"/>
                  <a:pt x="12" y="11"/>
                  <a:pt x="12" y="11"/>
                </a:cubicBezTo>
                <a:cubicBezTo>
                  <a:pt x="11" y="11"/>
                  <a:pt x="11" y="11"/>
                  <a:pt x="11" y="11"/>
                </a:cubicBezTo>
                <a:cubicBezTo>
                  <a:pt x="11" y="11"/>
                  <a:pt x="10" y="11"/>
                  <a:pt x="10" y="12"/>
                </a:cubicBezTo>
                <a:cubicBezTo>
                  <a:pt x="9" y="13"/>
                  <a:pt x="9" y="13"/>
                  <a:pt x="9" y="13"/>
                </a:cubicBezTo>
                <a:cubicBezTo>
                  <a:pt x="9" y="13"/>
                  <a:pt x="9" y="14"/>
                  <a:pt x="8" y="14"/>
                </a:cubicBezTo>
                <a:cubicBezTo>
                  <a:pt x="5" y="14"/>
                  <a:pt x="5" y="14"/>
                  <a:pt x="5" y="14"/>
                </a:cubicBezTo>
                <a:cubicBezTo>
                  <a:pt x="5" y="14"/>
                  <a:pt x="5" y="13"/>
                  <a:pt x="5" y="13"/>
                </a:cubicBezTo>
                <a:cubicBezTo>
                  <a:pt x="5" y="13"/>
                  <a:pt x="5" y="13"/>
                  <a:pt x="5" y="13"/>
                </a:cubicBezTo>
                <a:cubicBezTo>
                  <a:pt x="5" y="13"/>
                  <a:pt x="5" y="13"/>
                  <a:pt x="4" y="13"/>
                </a:cubicBezTo>
                <a:cubicBezTo>
                  <a:pt x="4" y="13"/>
                  <a:pt x="4" y="13"/>
                  <a:pt x="4" y="13"/>
                </a:cubicBezTo>
                <a:cubicBezTo>
                  <a:pt x="4" y="13"/>
                  <a:pt x="3" y="13"/>
                  <a:pt x="3" y="13"/>
                </a:cubicBezTo>
                <a:cubicBezTo>
                  <a:pt x="3" y="13"/>
                  <a:pt x="3" y="13"/>
                  <a:pt x="3" y="13"/>
                </a:cubicBezTo>
                <a:cubicBezTo>
                  <a:pt x="3" y="13"/>
                  <a:pt x="3" y="14"/>
                  <a:pt x="3" y="14"/>
                </a:cubicBezTo>
                <a:cubicBezTo>
                  <a:pt x="3" y="14"/>
                  <a:pt x="3" y="14"/>
                  <a:pt x="3" y="14"/>
                </a:cubicBezTo>
                <a:cubicBezTo>
                  <a:pt x="1" y="14"/>
                  <a:pt x="0" y="15"/>
                  <a:pt x="0" y="16"/>
                </a:cubicBezTo>
                <a:cubicBezTo>
                  <a:pt x="0" y="25"/>
                  <a:pt x="0" y="25"/>
                  <a:pt x="0" y="25"/>
                </a:cubicBezTo>
                <a:cubicBezTo>
                  <a:pt x="0" y="26"/>
                  <a:pt x="1" y="27"/>
                  <a:pt x="3" y="27"/>
                </a:cubicBezTo>
                <a:cubicBezTo>
                  <a:pt x="19" y="27"/>
                  <a:pt x="19" y="27"/>
                  <a:pt x="19" y="27"/>
                </a:cubicBezTo>
                <a:cubicBezTo>
                  <a:pt x="20" y="27"/>
                  <a:pt x="21" y="26"/>
                  <a:pt x="21" y="25"/>
                </a:cubicBezTo>
                <a:cubicBezTo>
                  <a:pt x="21" y="16"/>
                  <a:pt x="21" y="16"/>
                  <a:pt x="21" y="16"/>
                </a:cubicBezTo>
                <a:cubicBezTo>
                  <a:pt x="21" y="15"/>
                  <a:pt x="20" y="14"/>
                  <a:pt x="19" y="14"/>
                </a:cubicBezTo>
                <a:close/>
                <a:moveTo>
                  <a:pt x="10" y="4"/>
                </a:moveTo>
                <a:cubicBezTo>
                  <a:pt x="10" y="4"/>
                  <a:pt x="9" y="4"/>
                  <a:pt x="9" y="3"/>
                </a:cubicBezTo>
                <a:cubicBezTo>
                  <a:pt x="9" y="1"/>
                  <a:pt x="9" y="1"/>
                  <a:pt x="9" y="1"/>
                </a:cubicBezTo>
                <a:cubicBezTo>
                  <a:pt x="9" y="1"/>
                  <a:pt x="10" y="0"/>
                  <a:pt x="10" y="0"/>
                </a:cubicBezTo>
                <a:cubicBezTo>
                  <a:pt x="16" y="0"/>
                  <a:pt x="16" y="0"/>
                  <a:pt x="16" y="0"/>
                </a:cubicBezTo>
                <a:cubicBezTo>
                  <a:pt x="16" y="0"/>
                  <a:pt x="17" y="1"/>
                  <a:pt x="17" y="1"/>
                </a:cubicBezTo>
                <a:cubicBezTo>
                  <a:pt x="17" y="3"/>
                  <a:pt x="17" y="3"/>
                  <a:pt x="17" y="3"/>
                </a:cubicBezTo>
                <a:cubicBezTo>
                  <a:pt x="17" y="4"/>
                  <a:pt x="16" y="4"/>
                  <a:pt x="16" y="4"/>
                </a:cubicBezTo>
                <a:lnTo>
                  <a:pt x="10" y="4"/>
                </a:lnTo>
                <a:close/>
                <a:moveTo>
                  <a:pt x="13" y="10"/>
                </a:moveTo>
                <a:cubicBezTo>
                  <a:pt x="13" y="10"/>
                  <a:pt x="13" y="10"/>
                  <a:pt x="13" y="10"/>
                </a:cubicBezTo>
                <a:cubicBezTo>
                  <a:pt x="13" y="11"/>
                  <a:pt x="13" y="11"/>
                  <a:pt x="13" y="11"/>
                </a:cubicBezTo>
                <a:cubicBezTo>
                  <a:pt x="13" y="11"/>
                  <a:pt x="13" y="11"/>
                  <a:pt x="13" y="11"/>
                </a:cubicBezTo>
                <a:lnTo>
                  <a:pt x="13" y="10"/>
                </a:lnTo>
                <a:close/>
                <a:moveTo>
                  <a:pt x="7" y="17"/>
                </a:moveTo>
                <a:cubicBezTo>
                  <a:pt x="6" y="17"/>
                  <a:pt x="6" y="17"/>
                  <a:pt x="6" y="17"/>
                </a:cubicBezTo>
                <a:cubicBezTo>
                  <a:pt x="6" y="16"/>
                  <a:pt x="6" y="16"/>
                  <a:pt x="7" y="16"/>
                </a:cubicBezTo>
                <a:cubicBezTo>
                  <a:pt x="7" y="16"/>
                  <a:pt x="8" y="16"/>
                  <a:pt x="8" y="17"/>
                </a:cubicBezTo>
                <a:cubicBezTo>
                  <a:pt x="8" y="17"/>
                  <a:pt x="7" y="17"/>
                  <a:pt x="7" y="17"/>
                </a:cubicBezTo>
                <a:close/>
                <a:moveTo>
                  <a:pt x="13" y="25"/>
                </a:moveTo>
                <a:cubicBezTo>
                  <a:pt x="10" y="25"/>
                  <a:pt x="8" y="23"/>
                  <a:pt x="8" y="20"/>
                </a:cubicBezTo>
                <a:cubicBezTo>
                  <a:pt x="8" y="17"/>
                  <a:pt x="10" y="15"/>
                  <a:pt x="13" y="15"/>
                </a:cubicBezTo>
                <a:cubicBezTo>
                  <a:pt x="16" y="15"/>
                  <a:pt x="18" y="17"/>
                  <a:pt x="18" y="20"/>
                </a:cubicBezTo>
                <a:cubicBezTo>
                  <a:pt x="18" y="23"/>
                  <a:pt x="16" y="25"/>
                  <a:pt x="13" y="25"/>
                </a:cubicBezTo>
                <a:close/>
                <a:moveTo>
                  <a:pt x="17" y="20"/>
                </a:moveTo>
                <a:cubicBezTo>
                  <a:pt x="17" y="22"/>
                  <a:pt x="15" y="24"/>
                  <a:pt x="13" y="24"/>
                </a:cubicBezTo>
                <a:cubicBezTo>
                  <a:pt x="11" y="24"/>
                  <a:pt x="9" y="22"/>
                  <a:pt x="9" y="20"/>
                </a:cubicBezTo>
                <a:cubicBezTo>
                  <a:pt x="9" y="18"/>
                  <a:pt x="11" y="16"/>
                  <a:pt x="13" y="16"/>
                </a:cubicBezTo>
                <a:cubicBezTo>
                  <a:pt x="15" y="16"/>
                  <a:pt x="17" y="18"/>
                  <a:pt x="17" y="2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0" name="กลุ่ม 619"/>
          <p:cNvGrpSpPr/>
          <p:nvPr/>
        </p:nvGrpSpPr>
        <p:grpSpPr>
          <a:xfrm>
            <a:off x="16085640" y="5261061"/>
            <a:ext cx="430221" cy="388645"/>
            <a:chOff x="16085640" y="5261061"/>
            <a:chExt cx="430221" cy="388645"/>
          </a:xfrm>
        </p:grpSpPr>
        <p:sp>
          <p:nvSpPr>
            <p:cNvPr id="389" name="Freeform 122"/>
            <p:cNvSpPr>
              <a:spLocks noEditPoints="1"/>
            </p:cNvSpPr>
            <p:nvPr/>
          </p:nvSpPr>
          <p:spPr bwMode="auto">
            <a:xfrm>
              <a:off x="16224829" y="5358674"/>
              <a:ext cx="291032" cy="291032"/>
            </a:xfrm>
            <a:custGeom>
              <a:avLst/>
              <a:gdLst>
                <a:gd name="T0" fmla="*/ 2 w 21"/>
                <a:gd name="T1" fmla="*/ 5 h 21"/>
                <a:gd name="T2" fmla="*/ 3 w 21"/>
                <a:gd name="T3" fmla="*/ 6 h 21"/>
                <a:gd name="T4" fmla="*/ 1 w 21"/>
                <a:gd name="T5" fmla="*/ 7 h 21"/>
                <a:gd name="T6" fmla="*/ 0 w 21"/>
                <a:gd name="T7" fmla="*/ 8 h 21"/>
                <a:gd name="T8" fmla="*/ 1 w 21"/>
                <a:gd name="T9" fmla="*/ 10 h 21"/>
                <a:gd name="T10" fmla="*/ 2 w 21"/>
                <a:gd name="T11" fmla="*/ 11 h 21"/>
                <a:gd name="T12" fmla="*/ 1 w 21"/>
                <a:gd name="T13" fmla="*/ 12 h 21"/>
                <a:gd name="T14" fmla="*/ 0 w 21"/>
                <a:gd name="T15" fmla="*/ 14 h 21"/>
                <a:gd name="T16" fmla="*/ 2 w 21"/>
                <a:gd name="T17" fmla="*/ 15 h 21"/>
                <a:gd name="T18" fmla="*/ 3 w 21"/>
                <a:gd name="T19" fmla="*/ 15 h 21"/>
                <a:gd name="T20" fmla="*/ 3 w 21"/>
                <a:gd name="T21" fmla="*/ 17 h 21"/>
                <a:gd name="T22" fmla="*/ 3 w 21"/>
                <a:gd name="T23" fmla="*/ 18 h 21"/>
                <a:gd name="T24" fmla="*/ 5 w 21"/>
                <a:gd name="T25" fmla="*/ 18 h 21"/>
                <a:gd name="T26" fmla="*/ 7 w 21"/>
                <a:gd name="T27" fmla="*/ 18 h 21"/>
                <a:gd name="T28" fmla="*/ 7 w 21"/>
                <a:gd name="T29" fmla="*/ 20 h 21"/>
                <a:gd name="T30" fmla="*/ 8 w 21"/>
                <a:gd name="T31" fmla="*/ 21 h 21"/>
                <a:gd name="T32" fmla="*/ 10 w 21"/>
                <a:gd name="T33" fmla="*/ 20 h 21"/>
                <a:gd name="T34" fmla="*/ 11 w 21"/>
                <a:gd name="T35" fmla="*/ 19 h 21"/>
                <a:gd name="T36" fmla="*/ 12 w 21"/>
                <a:gd name="T37" fmla="*/ 20 h 21"/>
                <a:gd name="T38" fmla="*/ 14 w 21"/>
                <a:gd name="T39" fmla="*/ 21 h 21"/>
                <a:gd name="T40" fmla="*/ 15 w 21"/>
                <a:gd name="T41" fmla="*/ 19 h 21"/>
                <a:gd name="T42" fmla="*/ 16 w 21"/>
                <a:gd name="T43" fmla="*/ 18 h 21"/>
                <a:gd name="T44" fmla="*/ 17 w 21"/>
                <a:gd name="T45" fmla="*/ 18 h 21"/>
                <a:gd name="T46" fmla="*/ 19 w 21"/>
                <a:gd name="T47" fmla="*/ 18 h 21"/>
                <a:gd name="T48" fmla="*/ 19 w 21"/>
                <a:gd name="T49" fmla="*/ 16 h 21"/>
                <a:gd name="T50" fmla="*/ 19 w 21"/>
                <a:gd name="T51" fmla="*/ 14 h 21"/>
                <a:gd name="T52" fmla="*/ 20 w 21"/>
                <a:gd name="T53" fmla="*/ 14 h 21"/>
                <a:gd name="T54" fmla="*/ 21 w 21"/>
                <a:gd name="T55" fmla="*/ 13 h 21"/>
                <a:gd name="T56" fmla="*/ 20 w 21"/>
                <a:gd name="T57" fmla="*/ 11 h 21"/>
                <a:gd name="T58" fmla="*/ 19 w 21"/>
                <a:gd name="T59" fmla="*/ 10 h 21"/>
                <a:gd name="T60" fmla="*/ 20 w 21"/>
                <a:gd name="T61" fmla="*/ 9 h 21"/>
                <a:gd name="T62" fmla="*/ 21 w 21"/>
                <a:gd name="T63" fmla="*/ 7 h 21"/>
                <a:gd name="T64" fmla="*/ 19 w 21"/>
                <a:gd name="T65" fmla="*/ 6 h 21"/>
                <a:gd name="T66" fmla="*/ 18 w 21"/>
                <a:gd name="T67" fmla="*/ 5 h 21"/>
                <a:gd name="T68" fmla="*/ 18 w 21"/>
                <a:gd name="T69" fmla="*/ 4 h 21"/>
                <a:gd name="T70" fmla="*/ 18 w 21"/>
                <a:gd name="T71" fmla="*/ 2 h 21"/>
                <a:gd name="T72" fmla="*/ 16 w 21"/>
                <a:gd name="T73" fmla="*/ 2 h 21"/>
                <a:gd name="T74" fmla="*/ 14 w 21"/>
                <a:gd name="T75" fmla="*/ 2 h 21"/>
                <a:gd name="T76" fmla="*/ 14 w 21"/>
                <a:gd name="T77" fmla="*/ 1 h 21"/>
                <a:gd name="T78" fmla="*/ 13 w 21"/>
                <a:gd name="T79" fmla="*/ 0 h 21"/>
                <a:gd name="T80" fmla="*/ 11 w 21"/>
                <a:gd name="T81" fmla="*/ 0 h 21"/>
                <a:gd name="T82" fmla="*/ 10 w 21"/>
                <a:gd name="T83" fmla="*/ 1 h 21"/>
                <a:gd name="T84" fmla="*/ 9 w 21"/>
                <a:gd name="T85" fmla="*/ 1 h 21"/>
                <a:gd name="T86" fmla="*/ 7 w 21"/>
                <a:gd name="T87" fmla="*/ 0 h 21"/>
                <a:gd name="T88" fmla="*/ 6 w 21"/>
                <a:gd name="T89" fmla="*/ 1 h 21"/>
                <a:gd name="T90" fmla="*/ 6 w 21"/>
                <a:gd name="T91" fmla="*/ 3 h 21"/>
                <a:gd name="T92" fmla="*/ 4 w 21"/>
                <a:gd name="T93" fmla="*/ 3 h 21"/>
                <a:gd name="T94" fmla="*/ 3 w 21"/>
                <a:gd name="T95" fmla="*/ 3 h 21"/>
                <a:gd name="T96" fmla="*/ 2 w 21"/>
                <a:gd name="T97" fmla="*/ 5 h 21"/>
                <a:gd name="T98" fmla="*/ 9 w 21"/>
                <a:gd name="T99" fmla="*/ 4 h 21"/>
                <a:gd name="T100" fmla="*/ 17 w 21"/>
                <a:gd name="T101" fmla="*/ 8 h 21"/>
                <a:gd name="T102" fmla="*/ 12 w 21"/>
                <a:gd name="T103" fmla="*/ 16 h 21"/>
                <a:gd name="T104" fmla="*/ 5 w 21"/>
                <a:gd name="T105" fmla="*/ 12 h 21"/>
                <a:gd name="T106" fmla="*/ 9 w 21"/>
                <a:gd name="T107"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 h="21">
                  <a:moveTo>
                    <a:pt x="2" y="5"/>
                  </a:moveTo>
                  <a:cubicBezTo>
                    <a:pt x="3" y="5"/>
                    <a:pt x="3" y="6"/>
                    <a:pt x="3" y="6"/>
                  </a:cubicBezTo>
                  <a:cubicBezTo>
                    <a:pt x="2" y="7"/>
                    <a:pt x="2" y="7"/>
                    <a:pt x="1" y="7"/>
                  </a:cubicBezTo>
                  <a:cubicBezTo>
                    <a:pt x="1" y="7"/>
                    <a:pt x="0" y="7"/>
                    <a:pt x="0" y="8"/>
                  </a:cubicBezTo>
                  <a:cubicBezTo>
                    <a:pt x="0" y="9"/>
                    <a:pt x="0" y="9"/>
                    <a:pt x="1" y="10"/>
                  </a:cubicBezTo>
                  <a:cubicBezTo>
                    <a:pt x="1" y="10"/>
                    <a:pt x="2" y="11"/>
                    <a:pt x="2" y="11"/>
                  </a:cubicBezTo>
                  <a:cubicBezTo>
                    <a:pt x="2" y="11"/>
                    <a:pt x="1" y="12"/>
                    <a:pt x="1" y="12"/>
                  </a:cubicBezTo>
                  <a:cubicBezTo>
                    <a:pt x="0" y="12"/>
                    <a:pt x="0" y="13"/>
                    <a:pt x="0" y="14"/>
                  </a:cubicBezTo>
                  <a:cubicBezTo>
                    <a:pt x="1" y="14"/>
                    <a:pt x="1" y="15"/>
                    <a:pt x="2" y="15"/>
                  </a:cubicBezTo>
                  <a:cubicBezTo>
                    <a:pt x="2" y="14"/>
                    <a:pt x="3" y="15"/>
                    <a:pt x="3" y="15"/>
                  </a:cubicBezTo>
                  <a:cubicBezTo>
                    <a:pt x="3" y="15"/>
                    <a:pt x="3" y="16"/>
                    <a:pt x="3" y="17"/>
                  </a:cubicBezTo>
                  <a:cubicBezTo>
                    <a:pt x="3" y="17"/>
                    <a:pt x="3" y="18"/>
                    <a:pt x="3" y="18"/>
                  </a:cubicBezTo>
                  <a:cubicBezTo>
                    <a:pt x="4" y="19"/>
                    <a:pt x="5" y="19"/>
                    <a:pt x="5" y="18"/>
                  </a:cubicBezTo>
                  <a:cubicBezTo>
                    <a:pt x="5" y="18"/>
                    <a:pt x="7" y="18"/>
                    <a:pt x="7" y="18"/>
                  </a:cubicBezTo>
                  <a:cubicBezTo>
                    <a:pt x="7" y="18"/>
                    <a:pt x="7" y="19"/>
                    <a:pt x="7" y="20"/>
                  </a:cubicBezTo>
                  <a:cubicBezTo>
                    <a:pt x="7" y="20"/>
                    <a:pt x="8" y="21"/>
                    <a:pt x="8" y="21"/>
                  </a:cubicBezTo>
                  <a:cubicBezTo>
                    <a:pt x="9" y="21"/>
                    <a:pt x="10" y="21"/>
                    <a:pt x="10" y="20"/>
                  </a:cubicBezTo>
                  <a:cubicBezTo>
                    <a:pt x="10" y="20"/>
                    <a:pt x="11" y="19"/>
                    <a:pt x="11" y="19"/>
                  </a:cubicBezTo>
                  <a:cubicBezTo>
                    <a:pt x="12" y="19"/>
                    <a:pt x="12" y="19"/>
                    <a:pt x="12" y="20"/>
                  </a:cubicBezTo>
                  <a:cubicBezTo>
                    <a:pt x="12" y="21"/>
                    <a:pt x="13" y="21"/>
                    <a:pt x="14" y="21"/>
                  </a:cubicBezTo>
                  <a:cubicBezTo>
                    <a:pt x="15" y="20"/>
                    <a:pt x="15" y="20"/>
                    <a:pt x="15" y="19"/>
                  </a:cubicBezTo>
                  <a:cubicBezTo>
                    <a:pt x="15" y="19"/>
                    <a:pt x="15" y="18"/>
                    <a:pt x="16" y="18"/>
                  </a:cubicBezTo>
                  <a:cubicBezTo>
                    <a:pt x="16" y="17"/>
                    <a:pt x="16" y="18"/>
                    <a:pt x="17" y="18"/>
                  </a:cubicBezTo>
                  <a:cubicBezTo>
                    <a:pt x="17" y="18"/>
                    <a:pt x="18" y="18"/>
                    <a:pt x="19" y="18"/>
                  </a:cubicBezTo>
                  <a:cubicBezTo>
                    <a:pt x="19" y="17"/>
                    <a:pt x="19" y="16"/>
                    <a:pt x="19" y="16"/>
                  </a:cubicBezTo>
                  <a:cubicBezTo>
                    <a:pt x="18" y="15"/>
                    <a:pt x="18" y="14"/>
                    <a:pt x="19" y="14"/>
                  </a:cubicBezTo>
                  <a:cubicBezTo>
                    <a:pt x="19" y="14"/>
                    <a:pt x="19" y="14"/>
                    <a:pt x="20" y="14"/>
                  </a:cubicBezTo>
                  <a:cubicBezTo>
                    <a:pt x="20" y="14"/>
                    <a:pt x="21" y="13"/>
                    <a:pt x="21" y="13"/>
                  </a:cubicBezTo>
                  <a:cubicBezTo>
                    <a:pt x="21" y="12"/>
                    <a:pt x="21" y="11"/>
                    <a:pt x="20" y="11"/>
                  </a:cubicBezTo>
                  <a:cubicBezTo>
                    <a:pt x="20" y="11"/>
                    <a:pt x="19" y="10"/>
                    <a:pt x="19" y="10"/>
                  </a:cubicBezTo>
                  <a:cubicBezTo>
                    <a:pt x="19" y="9"/>
                    <a:pt x="20" y="9"/>
                    <a:pt x="20" y="9"/>
                  </a:cubicBezTo>
                  <a:cubicBezTo>
                    <a:pt x="21" y="8"/>
                    <a:pt x="21" y="8"/>
                    <a:pt x="21" y="7"/>
                  </a:cubicBezTo>
                  <a:cubicBezTo>
                    <a:pt x="21" y="6"/>
                    <a:pt x="20" y="6"/>
                    <a:pt x="19" y="6"/>
                  </a:cubicBezTo>
                  <a:cubicBezTo>
                    <a:pt x="19" y="6"/>
                    <a:pt x="18" y="5"/>
                    <a:pt x="18" y="5"/>
                  </a:cubicBezTo>
                  <a:cubicBezTo>
                    <a:pt x="18" y="5"/>
                    <a:pt x="18" y="4"/>
                    <a:pt x="18" y="4"/>
                  </a:cubicBezTo>
                  <a:cubicBezTo>
                    <a:pt x="19" y="4"/>
                    <a:pt x="18" y="3"/>
                    <a:pt x="18" y="2"/>
                  </a:cubicBezTo>
                  <a:cubicBezTo>
                    <a:pt x="17" y="2"/>
                    <a:pt x="16" y="2"/>
                    <a:pt x="16" y="2"/>
                  </a:cubicBezTo>
                  <a:cubicBezTo>
                    <a:pt x="16" y="2"/>
                    <a:pt x="15" y="2"/>
                    <a:pt x="14" y="2"/>
                  </a:cubicBezTo>
                  <a:cubicBezTo>
                    <a:pt x="14" y="2"/>
                    <a:pt x="14" y="2"/>
                    <a:pt x="14" y="1"/>
                  </a:cubicBezTo>
                  <a:cubicBezTo>
                    <a:pt x="14" y="0"/>
                    <a:pt x="14" y="0"/>
                    <a:pt x="13" y="0"/>
                  </a:cubicBezTo>
                  <a:cubicBezTo>
                    <a:pt x="12" y="0"/>
                    <a:pt x="11" y="0"/>
                    <a:pt x="11" y="0"/>
                  </a:cubicBezTo>
                  <a:cubicBezTo>
                    <a:pt x="11" y="1"/>
                    <a:pt x="10" y="1"/>
                    <a:pt x="10" y="1"/>
                  </a:cubicBezTo>
                  <a:cubicBezTo>
                    <a:pt x="10" y="1"/>
                    <a:pt x="9" y="1"/>
                    <a:pt x="9" y="1"/>
                  </a:cubicBezTo>
                  <a:cubicBezTo>
                    <a:pt x="9" y="0"/>
                    <a:pt x="8" y="0"/>
                    <a:pt x="7" y="0"/>
                  </a:cubicBezTo>
                  <a:cubicBezTo>
                    <a:pt x="7" y="0"/>
                    <a:pt x="6" y="1"/>
                    <a:pt x="6" y="1"/>
                  </a:cubicBezTo>
                  <a:cubicBezTo>
                    <a:pt x="6" y="2"/>
                    <a:pt x="6" y="3"/>
                    <a:pt x="6" y="3"/>
                  </a:cubicBezTo>
                  <a:cubicBezTo>
                    <a:pt x="5" y="3"/>
                    <a:pt x="5" y="3"/>
                    <a:pt x="4" y="3"/>
                  </a:cubicBezTo>
                  <a:cubicBezTo>
                    <a:pt x="4" y="2"/>
                    <a:pt x="3" y="2"/>
                    <a:pt x="3" y="3"/>
                  </a:cubicBezTo>
                  <a:cubicBezTo>
                    <a:pt x="2" y="4"/>
                    <a:pt x="2" y="4"/>
                    <a:pt x="2" y="5"/>
                  </a:cubicBezTo>
                  <a:close/>
                  <a:moveTo>
                    <a:pt x="9" y="4"/>
                  </a:moveTo>
                  <a:cubicBezTo>
                    <a:pt x="12" y="3"/>
                    <a:pt x="15" y="5"/>
                    <a:pt x="17" y="8"/>
                  </a:cubicBezTo>
                  <a:cubicBezTo>
                    <a:pt x="18" y="12"/>
                    <a:pt x="16" y="15"/>
                    <a:pt x="12" y="16"/>
                  </a:cubicBezTo>
                  <a:cubicBezTo>
                    <a:pt x="9" y="17"/>
                    <a:pt x="6" y="15"/>
                    <a:pt x="5" y="12"/>
                  </a:cubicBezTo>
                  <a:cubicBezTo>
                    <a:pt x="4" y="9"/>
                    <a:pt x="5" y="5"/>
                    <a:pt x="9"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0" name="Freeform 123"/>
            <p:cNvSpPr>
              <a:spLocks noEditPoints="1"/>
            </p:cNvSpPr>
            <p:nvPr/>
          </p:nvSpPr>
          <p:spPr bwMode="auto">
            <a:xfrm>
              <a:off x="16085640" y="5261061"/>
              <a:ext cx="180765" cy="193419"/>
            </a:xfrm>
            <a:custGeom>
              <a:avLst/>
              <a:gdLst>
                <a:gd name="T0" fmla="*/ 1 w 13"/>
                <a:gd name="T1" fmla="*/ 4 h 14"/>
                <a:gd name="T2" fmla="*/ 1 w 13"/>
                <a:gd name="T3" fmla="*/ 5 h 14"/>
                <a:gd name="T4" fmla="*/ 1 w 13"/>
                <a:gd name="T5" fmla="*/ 5 h 14"/>
                <a:gd name="T6" fmla="*/ 0 w 13"/>
                <a:gd name="T7" fmla="*/ 6 h 14"/>
                <a:gd name="T8" fmla="*/ 0 w 13"/>
                <a:gd name="T9" fmla="*/ 7 h 14"/>
                <a:gd name="T10" fmla="*/ 1 w 13"/>
                <a:gd name="T11" fmla="*/ 8 h 14"/>
                <a:gd name="T12" fmla="*/ 0 w 13"/>
                <a:gd name="T13" fmla="*/ 8 h 14"/>
                <a:gd name="T14" fmla="*/ 0 w 13"/>
                <a:gd name="T15" fmla="*/ 9 h 14"/>
                <a:gd name="T16" fmla="*/ 1 w 13"/>
                <a:gd name="T17" fmla="*/ 10 h 14"/>
                <a:gd name="T18" fmla="*/ 2 w 13"/>
                <a:gd name="T19" fmla="*/ 10 h 14"/>
                <a:gd name="T20" fmla="*/ 2 w 13"/>
                <a:gd name="T21" fmla="*/ 11 h 14"/>
                <a:gd name="T22" fmla="*/ 2 w 13"/>
                <a:gd name="T23" fmla="*/ 12 h 14"/>
                <a:gd name="T24" fmla="*/ 3 w 13"/>
                <a:gd name="T25" fmla="*/ 13 h 14"/>
                <a:gd name="T26" fmla="*/ 4 w 13"/>
                <a:gd name="T27" fmla="*/ 12 h 14"/>
                <a:gd name="T28" fmla="*/ 4 w 13"/>
                <a:gd name="T29" fmla="*/ 13 h 14"/>
                <a:gd name="T30" fmla="*/ 5 w 13"/>
                <a:gd name="T31" fmla="*/ 14 h 14"/>
                <a:gd name="T32" fmla="*/ 6 w 13"/>
                <a:gd name="T33" fmla="*/ 14 h 14"/>
                <a:gd name="T34" fmla="*/ 7 w 13"/>
                <a:gd name="T35" fmla="*/ 13 h 14"/>
                <a:gd name="T36" fmla="*/ 8 w 13"/>
                <a:gd name="T37" fmla="*/ 14 h 14"/>
                <a:gd name="T38" fmla="*/ 9 w 13"/>
                <a:gd name="T39" fmla="*/ 14 h 14"/>
                <a:gd name="T40" fmla="*/ 9 w 13"/>
                <a:gd name="T41" fmla="*/ 13 h 14"/>
                <a:gd name="T42" fmla="*/ 10 w 13"/>
                <a:gd name="T43" fmla="*/ 12 h 14"/>
                <a:gd name="T44" fmla="*/ 11 w 13"/>
                <a:gd name="T45" fmla="*/ 12 h 14"/>
                <a:gd name="T46" fmla="*/ 12 w 13"/>
                <a:gd name="T47" fmla="*/ 12 h 14"/>
                <a:gd name="T48" fmla="*/ 12 w 13"/>
                <a:gd name="T49" fmla="*/ 11 h 14"/>
                <a:gd name="T50" fmla="*/ 12 w 13"/>
                <a:gd name="T51" fmla="*/ 10 h 14"/>
                <a:gd name="T52" fmla="*/ 12 w 13"/>
                <a:gd name="T53" fmla="*/ 9 h 14"/>
                <a:gd name="T54" fmla="*/ 13 w 13"/>
                <a:gd name="T55" fmla="*/ 9 h 14"/>
                <a:gd name="T56" fmla="*/ 13 w 13"/>
                <a:gd name="T57" fmla="*/ 8 h 14"/>
                <a:gd name="T58" fmla="*/ 12 w 13"/>
                <a:gd name="T59" fmla="*/ 7 h 14"/>
                <a:gd name="T60" fmla="*/ 13 w 13"/>
                <a:gd name="T61" fmla="*/ 6 h 14"/>
                <a:gd name="T62" fmla="*/ 13 w 13"/>
                <a:gd name="T63" fmla="*/ 5 h 14"/>
                <a:gd name="T64" fmla="*/ 12 w 13"/>
                <a:gd name="T65" fmla="*/ 4 h 14"/>
                <a:gd name="T66" fmla="*/ 11 w 13"/>
                <a:gd name="T67" fmla="*/ 4 h 14"/>
                <a:gd name="T68" fmla="*/ 11 w 13"/>
                <a:gd name="T69" fmla="*/ 3 h 14"/>
                <a:gd name="T70" fmla="*/ 11 w 13"/>
                <a:gd name="T71" fmla="*/ 2 h 14"/>
                <a:gd name="T72" fmla="*/ 10 w 13"/>
                <a:gd name="T73" fmla="*/ 2 h 14"/>
                <a:gd name="T74" fmla="*/ 9 w 13"/>
                <a:gd name="T75" fmla="*/ 2 h 14"/>
                <a:gd name="T76" fmla="*/ 9 w 13"/>
                <a:gd name="T77" fmla="*/ 1 h 14"/>
                <a:gd name="T78" fmla="*/ 8 w 13"/>
                <a:gd name="T79" fmla="*/ 0 h 14"/>
                <a:gd name="T80" fmla="*/ 7 w 13"/>
                <a:gd name="T81" fmla="*/ 1 h 14"/>
                <a:gd name="T82" fmla="*/ 6 w 13"/>
                <a:gd name="T83" fmla="*/ 2 h 14"/>
                <a:gd name="T84" fmla="*/ 5 w 13"/>
                <a:gd name="T85" fmla="*/ 1 h 14"/>
                <a:gd name="T86" fmla="*/ 4 w 13"/>
                <a:gd name="T87" fmla="*/ 1 h 14"/>
                <a:gd name="T88" fmla="*/ 4 w 13"/>
                <a:gd name="T89" fmla="*/ 2 h 14"/>
                <a:gd name="T90" fmla="*/ 3 w 13"/>
                <a:gd name="T91" fmla="*/ 3 h 14"/>
                <a:gd name="T92" fmla="*/ 2 w 13"/>
                <a:gd name="T93" fmla="*/ 2 h 14"/>
                <a:gd name="T94" fmla="*/ 1 w 13"/>
                <a:gd name="T95" fmla="*/ 3 h 14"/>
                <a:gd name="T96" fmla="*/ 1 w 13"/>
                <a:gd name="T97" fmla="*/ 4 h 14"/>
                <a:gd name="T98" fmla="*/ 5 w 13"/>
                <a:gd name="T99" fmla="*/ 3 h 14"/>
                <a:gd name="T100" fmla="*/ 10 w 13"/>
                <a:gd name="T101" fmla="*/ 6 h 14"/>
                <a:gd name="T102" fmla="*/ 8 w 13"/>
                <a:gd name="T103" fmla="*/ 11 h 14"/>
                <a:gd name="T104" fmla="*/ 3 w 13"/>
                <a:gd name="T105" fmla="*/ 8 h 14"/>
                <a:gd name="T106" fmla="*/ 5 w 13"/>
                <a:gd name="T10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 h="14">
                  <a:moveTo>
                    <a:pt x="1" y="4"/>
                  </a:moveTo>
                  <a:cubicBezTo>
                    <a:pt x="1" y="4"/>
                    <a:pt x="1" y="5"/>
                    <a:pt x="1" y="5"/>
                  </a:cubicBezTo>
                  <a:cubicBezTo>
                    <a:pt x="1" y="5"/>
                    <a:pt x="1" y="5"/>
                    <a:pt x="1" y="5"/>
                  </a:cubicBezTo>
                  <a:cubicBezTo>
                    <a:pt x="0" y="5"/>
                    <a:pt x="0" y="5"/>
                    <a:pt x="0" y="6"/>
                  </a:cubicBezTo>
                  <a:cubicBezTo>
                    <a:pt x="0" y="6"/>
                    <a:pt x="0" y="7"/>
                    <a:pt x="0" y="7"/>
                  </a:cubicBezTo>
                  <a:cubicBezTo>
                    <a:pt x="0" y="7"/>
                    <a:pt x="1" y="8"/>
                    <a:pt x="1" y="8"/>
                  </a:cubicBezTo>
                  <a:cubicBezTo>
                    <a:pt x="1" y="8"/>
                    <a:pt x="1" y="8"/>
                    <a:pt x="0" y="8"/>
                  </a:cubicBezTo>
                  <a:cubicBezTo>
                    <a:pt x="0" y="8"/>
                    <a:pt x="0" y="9"/>
                    <a:pt x="0" y="9"/>
                  </a:cubicBezTo>
                  <a:cubicBezTo>
                    <a:pt x="0" y="10"/>
                    <a:pt x="0" y="10"/>
                    <a:pt x="1" y="10"/>
                  </a:cubicBezTo>
                  <a:cubicBezTo>
                    <a:pt x="1" y="10"/>
                    <a:pt x="1" y="10"/>
                    <a:pt x="2" y="10"/>
                  </a:cubicBezTo>
                  <a:cubicBezTo>
                    <a:pt x="2" y="10"/>
                    <a:pt x="2" y="11"/>
                    <a:pt x="2" y="11"/>
                  </a:cubicBezTo>
                  <a:cubicBezTo>
                    <a:pt x="1" y="12"/>
                    <a:pt x="1" y="12"/>
                    <a:pt x="2" y="12"/>
                  </a:cubicBezTo>
                  <a:cubicBezTo>
                    <a:pt x="2" y="13"/>
                    <a:pt x="3" y="13"/>
                    <a:pt x="3" y="13"/>
                  </a:cubicBezTo>
                  <a:cubicBezTo>
                    <a:pt x="3" y="12"/>
                    <a:pt x="4" y="12"/>
                    <a:pt x="4" y="12"/>
                  </a:cubicBezTo>
                  <a:cubicBezTo>
                    <a:pt x="4" y="12"/>
                    <a:pt x="4" y="13"/>
                    <a:pt x="4" y="13"/>
                  </a:cubicBezTo>
                  <a:cubicBezTo>
                    <a:pt x="4" y="14"/>
                    <a:pt x="5" y="14"/>
                    <a:pt x="5" y="14"/>
                  </a:cubicBezTo>
                  <a:cubicBezTo>
                    <a:pt x="5" y="14"/>
                    <a:pt x="6" y="14"/>
                    <a:pt x="6" y="14"/>
                  </a:cubicBezTo>
                  <a:cubicBezTo>
                    <a:pt x="6" y="13"/>
                    <a:pt x="7" y="13"/>
                    <a:pt x="7" y="13"/>
                  </a:cubicBezTo>
                  <a:cubicBezTo>
                    <a:pt x="7" y="13"/>
                    <a:pt x="7" y="13"/>
                    <a:pt x="8" y="14"/>
                  </a:cubicBezTo>
                  <a:cubicBezTo>
                    <a:pt x="8" y="14"/>
                    <a:pt x="8" y="14"/>
                    <a:pt x="9" y="14"/>
                  </a:cubicBezTo>
                  <a:cubicBezTo>
                    <a:pt x="9" y="14"/>
                    <a:pt x="9" y="13"/>
                    <a:pt x="9" y="13"/>
                  </a:cubicBezTo>
                  <a:cubicBezTo>
                    <a:pt x="9" y="13"/>
                    <a:pt x="10" y="12"/>
                    <a:pt x="10" y="12"/>
                  </a:cubicBezTo>
                  <a:cubicBezTo>
                    <a:pt x="10" y="12"/>
                    <a:pt x="10" y="12"/>
                    <a:pt x="11" y="12"/>
                  </a:cubicBezTo>
                  <a:cubicBezTo>
                    <a:pt x="11" y="12"/>
                    <a:pt x="11" y="12"/>
                    <a:pt x="12" y="12"/>
                  </a:cubicBezTo>
                  <a:cubicBezTo>
                    <a:pt x="12" y="12"/>
                    <a:pt x="12" y="11"/>
                    <a:pt x="12" y="11"/>
                  </a:cubicBezTo>
                  <a:cubicBezTo>
                    <a:pt x="11" y="11"/>
                    <a:pt x="12" y="10"/>
                    <a:pt x="12" y="10"/>
                  </a:cubicBezTo>
                  <a:cubicBezTo>
                    <a:pt x="12" y="9"/>
                    <a:pt x="12" y="9"/>
                    <a:pt x="12" y="9"/>
                  </a:cubicBezTo>
                  <a:cubicBezTo>
                    <a:pt x="13" y="10"/>
                    <a:pt x="13" y="9"/>
                    <a:pt x="13" y="9"/>
                  </a:cubicBezTo>
                  <a:cubicBezTo>
                    <a:pt x="13" y="8"/>
                    <a:pt x="13" y="8"/>
                    <a:pt x="13" y="8"/>
                  </a:cubicBezTo>
                  <a:cubicBezTo>
                    <a:pt x="12" y="8"/>
                    <a:pt x="12" y="7"/>
                    <a:pt x="12" y="7"/>
                  </a:cubicBezTo>
                  <a:cubicBezTo>
                    <a:pt x="12" y="7"/>
                    <a:pt x="12" y="6"/>
                    <a:pt x="13" y="6"/>
                  </a:cubicBezTo>
                  <a:cubicBezTo>
                    <a:pt x="13" y="6"/>
                    <a:pt x="13" y="6"/>
                    <a:pt x="13" y="5"/>
                  </a:cubicBezTo>
                  <a:cubicBezTo>
                    <a:pt x="13" y="5"/>
                    <a:pt x="13" y="4"/>
                    <a:pt x="12" y="4"/>
                  </a:cubicBezTo>
                  <a:cubicBezTo>
                    <a:pt x="12" y="5"/>
                    <a:pt x="11" y="4"/>
                    <a:pt x="11" y="4"/>
                  </a:cubicBezTo>
                  <a:cubicBezTo>
                    <a:pt x="11" y="4"/>
                    <a:pt x="11" y="3"/>
                    <a:pt x="11" y="3"/>
                  </a:cubicBezTo>
                  <a:cubicBezTo>
                    <a:pt x="12" y="3"/>
                    <a:pt x="12" y="2"/>
                    <a:pt x="11" y="2"/>
                  </a:cubicBezTo>
                  <a:cubicBezTo>
                    <a:pt x="11" y="2"/>
                    <a:pt x="10" y="2"/>
                    <a:pt x="10" y="2"/>
                  </a:cubicBezTo>
                  <a:cubicBezTo>
                    <a:pt x="10" y="2"/>
                    <a:pt x="9" y="2"/>
                    <a:pt x="9" y="2"/>
                  </a:cubicBezTo>
                  <a:cubicBezTo>
                    <a:pt x="9" y="2"/>
                    <a:pt x="9" y="2"/>
                    <a:pt x="9" y="1"/>
                  </a:cubicBezTo>
                  <a:cubicBezTo>
                    <a:pt x="9" y="1"/>
                    <a:pt x="8" y="1"/>
                    <a:pt x="8" y="0"/>
                  </a:cubicBezTo>
                  <a:cubicBezTo>
                    <a:pt x="7" y="0"/>
                    <a:pt x="7" y="1"/>
                    <a:pt x="7" y="1"/>
                  </a:cubicBezTo>
                  <a:cubicBezTo>
                    <a:pt x="7" y="1"/>
                    <a:pt x="6" y="2"/>
                    <a:pt x="6" y="2"/>
                  </a:cubicBezTo>
                  <a:cubicBezTo>
                    <a:pt x="6" y="2"/>
                    <a:pt x="6" y="1"/>
                    <a:pt x="5" y="1"/>
                  </a:cubicBezTo>
                  <a:cubicBezTo>
                    <a:pt x="5" y="1"/>
                    <a:pt x="5" y="0"/>
                    <a:pt x="4" y="1"/>
                  </a:cubicBezTo>
                  <a:cubicBezTo>
                    <a:pt x="4" y="1"/>
                    <a:pt x="4" y="1"/>
                    <a:pt x="4" y="2"/>
                  </a:cubicBezTo>
                  <a:cubicBezTo>
                    <a:pt x="4" y="2"/>
                    <a:pt x="3" y="2"/>
                    <a:pt x="3" y="3"/>
                  </a:cubicBezTo>
                  <a:cubicBezTo>
                    <a:pt x="3" y="3"/>
                    <a:pt x="3" y="3"/>
                    <a:pt x="2" y="2"/>
                  </a:cubicBezTo>
                  <a:cubicBezTo>
                    <a:pt x="2" y="2"/>
                    <a:pt x="2" y="2"/>
                    <a:pt x="1" y="3"/>
                  </a:cubicBezTo>
                  <a:cubicBezTo>
                    <a:pt x="1" y="3"/>
                    <a:pt x="1" y="3"/>
                    <a:pt x="1" y="4"/>
                  </a:cubicBezTo>
                  <a:close/>
                  <a:moveTo>
                    <a:pt x="5" y="3"/>
                  </a:moveTo>
                  <a:cubicBezTo>
                    <a:pt x="7" y="3"/>
                    <a:pt x="10" y="4"/>
                    <a:pt x="10" y="6"/>
                  </a:cubicBezTo>
                  <a:cubicBezTo>
                    <a:pt x="11" y="8"/>
                    <a:pt x="10" y="10"/>
                    <a:pt x="8" y="11"/>
                  </a:cubicBezTo>
                  <a:cubicBezTo>
                    <a:pt x="6" y="12"/>
                    <a:pt x="3" y="11"/>
                    <a:pt x="3" y="8"/>
                  </a:cubicBezTo>
                  <a:cubicBezTo>
                    <a:pt x="2" y="6"/>
                    <a:pt x="3" y="4"/>
                    <a:pt x="5"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1" name="Freeform 124"/>
            <p:cNvSpPr>
              <a:spLocks noEditPoints="1"/>
            </p:cNvSpPr>
            <p:nvPr/>
          </p:nvSpPr>
          <p:spPr bwMode="auto">
            <a:xfrm>
              <a:off x="16085640" y="5454478"/>
              <a:ext cx="139189" cy="153650"/>
            </a:xfrm>
            <a:custGeom>
              <a:avLst/>
              <a:gdLst>
                <a:gd name="T0" fmla="*/ 1 w 10"/>
                <a:gd name="T1" fmla="*/ 3 h 11"/>
                <a:gd name="T2" fmla="*/ 1 w 10"/>
                <a:gd name="T3" fmla="*/ 4 h 11"/>
                <a:gd name="T4" fmla="*/ 0 w 10"/>
                <a:gd name="T5" fmla="*/ 4 h 11"/>
                <a:gd name="T6" fmla="*/ 0 w 10"/>
                <a:gd name="T7" fmla="*/ 4 h 11"/>
                <a:gd name="T8" fmla="*/ 0 w 10"/>
                <a:gd name="T9" fmla="*/ 5 h 11"/>
                <a:gd name="T10" fmla="*/ 1 w 10"/>
                <a:gd name="T11" fmla="*/ 6 h 11"/>
                <a:gd name="T12" fmla="*/ 0 w 10"/>
                <a:gd name="T13" fmla="*/ 6 h 11"/>
                <a:gd name="T14" fmla="*/ 0 w 10"/>
                <a:gd name="T15" fmla="*/ 7 h 11"/>
                <a:gd name="T16" fmla="*/ 1 w 10"/>
                <a:gd name="T17" fmla="*/ 8 h 11"/>
                <a:gd name="T18" fmla="*/ 1 w 10"/>
                <a:gd name="T19" fmla="*/ 8 h 11"/>
                <a:gd name="T20" fmla="*/ 1 w 10"/>
                <a:gd name="T21" fmla="*/ 9 h 11"/>
                <a:gd name="T22" fmla="*/ 1 w 10"/>
                <a:gd name="T23" fmla="*/ 9 h 11"/>
                <a:gd name="T24" fmla="*/ 2 w 10"/>
                <a:gd name="T25" fmla="*/ 9 h 11"/>
                <a:gd name="T26" fmla="*/ 3 w 10"/>
                <a:gd name="T27" fmla="*/ 9 h 11"/>
                <a:gd name="T28" fmla="*/ 3 w 10"/>
                <a:gd name="T29" fmla="*/ 10 h 11"/>
                <a:gd name="T30" fmla="*/ 4 w 10"/>
                <a:gd name="T31" fmla="*/ 11 h 11"/>
                <a:gd name="T32" fmla="*/ 5 w 10"/>
                <a:gd name="T33" fmla="*/ 10 h 11"/>
                <a:gd name="T34" fmla="*/ 5 w 10"/>
                <a:gd name="T35" fmla="*/ 10 h 11"/>
                <a:gd name="T36" fmla="*/ 6 w 10"/>
                <a:gd name="T37" fmla="*/ 10 h 11"/>
                <a:gd name="T38" fmla="*/ 7 w 10"/>
                <a:gd name="T39" fmla="*/ 11 h 11"/>
                <a:gd name="T40" fmla="*/ 7 w 10"/>
                <a:gd name="T41" fmla="*/ 10 h 11"/>
                <a:gd name="T42" fmla="*/ 7 w 10"/>
                <a:gd name="T43" fmla="*/ 9 h 11"/>
                <a:gd name="T44" fmla="*/ 8 w 10"/>
                <a:gd name="T45" fmla="*/ 9 h 11"/>
                <a:gd name="T46" fmla="*/ 9 w 10"/>
                <a:gd name="T47" fmla="*/ 9 h 11"/>
                <a:gd name="T48" fmla="*/ 9 w 10"/>
                <a:gd name="T49" fmla="*/ 8 h 11"/>
                <a:gd name="T50" fmla="*/ 9 w 10"/>
                <a:gd name="T51" fmla="*/ 7 h 11"/>
                <a:gd name="T52" fmla="*/ 10 w 10"/>
                <a:gd name="T53" fmla="*/ 7 h 11"/>
                <a:gd name="T54" fmla="*/ 10 w 10"/>
                <a:gd name="T55" fmla="*/ 7 h 11"/>
                <a:gd name="T56" fmla="*/ 10 w 10"/>
                <a:gd name="T57" fmla="*/ 6 h 11"/>
                <a:gd name="T58" fmla="*/ 9 w 10"/>
                <a:gd name="T59" fmla="*/ 5 h 11"/>
                <a:gd name="T60" fmla="*/ 10 w 10"/>
                <a:gd name="T61" fmla="*/ 5 h 11"/>
                <a:gd name="T62" fmla="*/ 10 w 10"/>
                <a:gd name="T63" fmla="*/ 4 h 11"/>
                <a:gd name="T64" fmla="*/ 9 w 10"/>
                <a:gd name="T65" fmla="*/ 3 h 11"/>
                <a:gd name="T66" fmla="*/ 9 w 10"/>
                <a:gd name="T67" fmla="*/ 3 h 11"/>
                <a:gd name="T68" fmla="*/ 9 w 10"/>
                <a:gd name="T69" fmla="*/ 2 h 11"/>
                <a:gd name="T70" fmla="*/ 9 w 10"/>
                <a:gd name="T71" fmla="*/ 1 h 11"/>
                <a:gd name="T72" fmla="*/ 8 w 10"/>
                <a:gd name="T73" fmla="*/ 1 h 11"/>
                <a:gd name="T74" fmla="*/ 7 w 10"/>
                <a:gd name="T75" fmla="*/ 1 h 11"/>
                <a:gd name="T76" fmla="*/ 7 w 10"/>
                <a:gd name="T77" fmla="*/ 1 h 11"/>
                <a:gd name="T78" fmla="*/ 6 w 10"/>
                <a:gd name="T79" fmla="*/ 0 h 11"/>
                <a:gd name="T80" fmla="*/ 5 w 10"/>
                <a:gd name="T81" fmla="*/ 1 h 11"/>
                <a:gd name="T82" fmla="*/ 5 w 10"/>
                <a:gd name="T83" fmla="*/ 1 h 11"/>
                <a:gd name="T84" fmla="*/ 4 w 10"/>
                <a:gd name="T85" fmla="*/ 1 h 11"/>
                <a:gd name="T86" fmla="*/ 3 w 10"/>
                <a:gd name="T87" fmla="*/ 0 h 11"/>
                <a:gd name="T88" fmla="*/ 3 w 10"/>
                <a:gd name="T89" fmla="*/ 1 h 11"/>
                <a:gd name="T90" fmla="*/ 2 w 10"/>
                <a:gd name="T91" fmla="*/ 2 h 11"/>
                <a:gd name="T92" fmla="*/ 2 w 10"/>
                <a:gd name="T93" fmla="*/ 2 h 11"/>
                <a:gd name="T94" fmla="*/ 1 w 10"/>
                <a:gd name="T95" fmla="*/ 2 h 11"/>
                <a:gd name="T96" fmla="*/ 1 w 10"/>
                <a:gd name="T97" fmla="*/ 3 h 11"/>
                <a:gd name="T98" fmla="*/ 4 w 10"/>
                <a:gd name="T99" fmla="*/ 3 h 11"/>
                <a:gd name="T100" fmla="*/ 8 w 10"/>
                <a:gd name="T101" fmla="*/ 4 h 11"/>
                <a:gd name="T102" fmla="*/ 6 w 10"/>
                <a:gd name="T103" fmla="*/ 8 h 11"/>
                <a:gd name="T104" fmla="*/ 2 w 10"/>
                <a:gd name="T105" fmla="*/ 6 h 11"/>
                <a:gd name="T106" fmla="*/ 4 w 10"/>
                <a:gd name="T10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 h="11">
                  <a:moveTo>
                    <a:pt x="1" y="3"/>
                  </a:moveTo>
                  <a:cubicBezTo>
                    <a:pt x="1" y="3"/>
                    <a:pt x="1" y="3"/>
                    <a:pt x="1" y="4"/>
                  </a:cubicBezTo>
                  <a:cubicBezTo>
                    <a:pt x="1" y="4"/>
                    <a:pt x="1" y="4"/>
                    <a:pt x="0" y="4"/>
                  </a:cubicBezTo>
                  <a:cubicBezTo>
                    <a:pt x="0" y="4"/>
                    <a:pt x="0" y="4"/>
                    <a:pt x="0" y="4"/>
                  </a:cubicBezTo>
                  <a:cubicBezTo>
                    <a:pt x="0" y="5"/>
                    <a:pt x="0" y="5"/>
                    <a:pt x="0" y="5"/>
                  </a:cubicBezTo>
                  <a:cubicBezTo>
                    <a:pt x="0" y="5"/>
                    <a:pt x="1" y="6"/>
                    <a:pt x="1" y="6"/>
                  </a:cubicBezTo>
                  <a:cubicBezTo>
                    <a:pt x="1" y="6"/>
                    <a:pt x="0" y="6"/>
                    <a:pt x="0" y="6"/>
                  </a:cubicBezTo>
                  <a:cubicBezTo>
                    <a:pt x="0" y="6"/>
                    <a:pt x="0" y="7"/>
                    <a:pt x="0" y="7"/>
                  </a:cubicBezTo>
                  <a:cubicBezTo>
                    <a:pt x="0" y="7"/>
                    <a:pt x="0" y="8"/>
                    <a:pt x="1" y="8"/>
                  </a:cubicBezTo>
                  <a:cubicBezTo>
                    <a:pt x="1" y="7"/>
                    <a:pt x="1" y="8"/>
                    <a:pt x="1" y="8"/>
                  </a:cubicBezTo>
                  <a:cubicBezTo>
                    <a:pt x="1" y="8"/>
                    <a:pt x="1" y="8"/>
                    <a:pt x="1" y="9"/>
                  </a:cubicBezTo>
                  <a:cubicBezTo>
                    <a:pt x="1" y="9"/>
                    <a:pt x="1" y="9"/>
                    <a:pt x="1" y="9"/>
                  </a:cubicBezTo>
                  <a:cubicBezTo>
                    <a:pt x="2" y="10"/>
                    <a:pt x="2" y="10"/>
                    <a:pt x="2" y="9"/>
                  </a:cubicBezTo>
                  <a:cubicBezTo>
                    <a:pt x="2" y="9"/>
                    <a:pt x="3" y="9"/>
                    <a:pt x="3" y="9"/>
                  </a:cubicBezTo>
                  <a:cubicBezTo>
                    <a:pt x="3" y="9"/>
                    <a:pt x="3" y="10"/>
                    <a:pt x="3" y="10"/>
                  </a:cubicBezTo>
                  <a:cubicBezTo>
                    <a:pt x="3" y="10"/>
                    <a:pt x="3" y="11"/>
                    <a:pt x="4" y="11"/>
                  </a:cubicBezTo>
                  <a:cubicBezTo>
                    <a:pt x="4" y="11"/>
                    <a:pt x="5" y="11"/>
                    <a:pt x="5" y="10"/>
                  </a:cubicBezTo>
                  <a:cubicBezTo>
                    <a:pt x="5" y="10"/>
                    <a:pt x="5" y="10"/>
                    <a:pt x="5" y="10"/>
                  </a:cubicBezTo>
                  <a:cubicBezTo>
                    <a:pt x="5" y="10"/>
                    <a:pt x="6" y="10"/>
                    <a:pt x="6" y="10"/>
                  </a:cubicBezTo>
                  <a:cubicBezTo>
                    <a:pt x="6" y="11"/>
                    <a:pt x="6" y="11"/>
                    <a:pt x="7" y="11"/>
                  </a:cubicBezTo>
                  <a:cubicBezTo>
                    <a:pt x="7" y="10"/>
                    <a:pt x="7" y="10"/>
                    <a:pt x="7" y="10"/>
                  </a:cubicBezTo>
                  <a:cubicBezTo>
                    <a:pt x="7" y="10"/>
                    <a:pt x="7" y="9"/>
                    <a:pt x="7" y="9"/>
                  </a:cubicBezTo>
                  <a:cubicBezTo>
                    <a:pt x="8" y="9"/>
                    <a:pt x="8" y="9"/>
                    <a:pt x="8" y="9"/>
                  </a:cubicBezTo>
                  <a:cubicBezTo>
                    <a:pt x="8" y="9"/>
                    <a:pt x="9" y="9"/>
                    <a:pt x="9" y="9"/>
                  </a:cubicBezTo>
                  <a:cubicBezTo>
                    <a:pt x="9" y="9"/>
                    <a:pt x="9" y="8"/>
                    <a:pt x="9" y="8"/>
                  </a:cubicBezTo>
                  <a:cubicBezTo>
                    <a:pt x="9" y="8"/>
                    <a:pt x="9" y="7"/>
                    <a:pt x="9" y="7"/>
                  </a:cubicBezTo>
                  <a:cubicBezTo>
                    <a:pt x="9" y="7"/>
                    <a:pt x="9" y="7"/>
                    <a:pt x="10" y="7"/>
                  </a:cubicBezTo>
                  <a:cubicBezTo>
                    <a:pt x="10" y="7"/>
                    <a:pt x="10" y="7"/>
                    <a:pt x="10" y="7"/>
                  </a:cubicBezTo>
                  <a:cubicBezTo>
                    <a:pt x="10" y="6"/>
                    <a:pt x="10" y="6"/>
                    <a:pt x="10" y="6"/>
                  </a:cubicBezTo>
                  <a:cubicBezTo>
                    <a:pt x="10" y="6"/>
                    <a:pt x="9" y="5"/>
                    <a:pt x="9" y="5"/>
                  </a:cubicBezTo>
                  <a:cubicBezTo>
                    <a:pt x="9" y="5"/>
                    <a:pt x="10" y="5"/>
                    <a:pt x="10" y="5"/>
                  </a:cubicBezTo>
                  <a:cubicBezTo>
                    <a:pt x="10" y="5"/>
                    <a:pt x="10" y="4"/>
                    <a:pt x="10" y="4"/>
                  </a:cubicBezTo>
                  <a:cubicBezTo>
                    <a:pt x="10" y="3"/>
                    <a:pt x="10" y="3"/>
                    <a:pt x="9" y="3"/>
                  </a:cubicBezTo>
                  <a:cubicBezTo>
                    <a:pt x="9" y="3"/>
                    <a:pt x="9" y="3"/>
                    <a:pt x="9" y="3"/>
                  </a:cubicBezTo>
                  <a:cubicBezTo>
                    <a:pt x="8" y="3"/>
                    <a:pt x="9" y="3"/>
                    <a:pt x="9" y="2"/>
                  </a:cubicBezTo>
                  <a:cubicBezTo>
                    <a:pt x="9" y="2"/>
                    <a:pt x="9" y="2"/>
                    <a:pt x="9" y="1"/>
                  </a:cubicBezTo>
                  <a:cubicBezTo>
                    <a:pt x="8" y="1"/>
                    <a:pt x="8" y="1"/>
                    <a:pt x="8" y="1"/>
                  </a:cubicBezTo>
                  <a:cubicBezTo>
                    <a:pt x="7" y="2"/>
                    <a:pt x="7" y="2"/>
                    <a:pt x="7" y="1"/>
                  </a:cubicBezTo>
                  <a:cubicBezTo>
                    <a:pt x="7" y="1"/>
                    <a:pt x="7" y="1"/>
                    <a:pt x="7" y="1"/>
                  </a:cubicBezTo>
                  <a:cubicBezTo>
                    <a:pt x="7" y="1"/>
                    <a:pt x="6" y="0"/>
                    <a:pt x="6" y="0"/>
                  </a:cubicBezTo>
                  <a:cubicBezTo>
                    <a:pt x="6" y="0"/>
                    <a:pt x="5" y="0"/>
                    <a:pt x="5" y="1"/>
                  </a:cubicBezTo>
                  <a:cubicBezTo>
                    <a:pt x="5" y="1"/>
                    <a:pt x="5" y="1"/>
                    <a:pt x="5" y="1"/>
                  </a:cubicBezTo>
                  <a:cubicBezTo>
                    <a:pt x="4" y="1"/>
                    <a:pt x="4" y="1"/>
                    <a:pt x="4" y="1"/>
                  </a:cubicBezTo>
                  <a:cubicBezTo>
                    <a:pt x="4" y="0"/>
                    <a:pt x="4" y="0"/>
                    <a:pt x="3" y="0"/>
                  </a:cubicBezTo>
                  <a:cubicBezTo>
                    <a:pt x="3" y="0"/>
                    <a:pt x="3" y="1"/>
                    <a:pt x="3" y="1"/>
                  </a:cubicBezTo>
                  <a:cubicBezTo>
                    <a:pt x="3" y="1"/>
                    <a:pt x="3" y="2"/>
                    <a:pt x="2" y="2"/>
                  </a:cubicBezTo>
                  <a:cubicBezTo>
                    <a:pt x="2" y="2"/>
                    <a:pt x="2" y="2"/>
                    <a:pt x="2" y="2"/>
                  </a:cubicBezTo>
                  <a:cubicBezTo>
                    <a:pt x="2" y="1"/>
                    <a:pt x="1" y="2"/>
                    <a:pt x="1" y="2"/>
                  </a:cubicBezTo>
                  <a:cubicBezTo>
                    <a:pt x="1" y="2"/>
                    <a:pt x="1" y="3"/>
                    <a:pt x="1" y="3"/>
                  </a:cubicBezTo>
                  <a:close/>
                  <a:moveTo>
                    <a:pt x="4" y="3"/>
                  </a:moveTo>
                  <a:cubicBezTo>
                    <a:pt x="6" y="2"/>
                    <a:pt x="7" y="3"/>
                    <a:pt x="8" y="4"/>
                  </a:cubicBezTo>
                  <a:cubicBezTo>
                    <a:pt x="8" y="6"/>
                    <a:pt x="8" y="8"/>
                    <a:pt x="6" y="8"/>
                  </a:cubicBezTo>
                  <a:cubicBezTo>
                    <a:pt x="4" y="9"/>
                    <a:pt x="3" y="8"/>
                    <a:pt x="2" y="6"/>
                  </a:cubicBezTo>
                  <a:cubicBezTo>
                    <a:pt x="2" y="5"/>
                    <a:pt x="2" y="3"/>
                    <a:pt x="4"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6" name="กลุ่ม 605"/>
          <p:cNvGrpSpPr/>
          <p:nvPr/>
        </p:nvGrpSpPr>
        <p:grpSpPr>
          <a:xfrm>
            <a:off x="19968464" y="3167807"/>
            <a:ext cx="484449" cy="444680"/>
            <a:chOff x="19968464" y="3167807"/>
            <a:chExt cx="484449" cy="444680"/>
          </a:xfrm>
        </p:grpSpPr>
        <p:sp>
          <p:nvSpPr>
            <p:cNvPr id="392" name="Freeform 125"/>
            <p:cNvSpPr>
              <a:spLocks/>
            </p:cNvSpPr>
            <p:nvPr/>
          </p:nvSpPr>
          <p:spPr bwMode="auto">
            <a:xfrm>
              <a:off x="20037155" y="3250958"/>
              <a:ext cx="347068" cy="361529"/>
            </a:xfrm>
            <a:custGeom>
              <a:avLst/>
              <a:gdLst>
                <a:gd name="T0" fmla="*/ 13 w 25"/>
                <a:gd name="T1" fmla="*/ 0 h 26"/>
                <a:gd name="T2" fmla="*/ 0 w 25"/>
                <a:gd name="T3" fmla="*/ 12 h 26"/>
                <a:gd name="T4" fmla="*/ 0 w 25"/>
                <a:gd name="T5" fmla="*/ 26 h 26"/>
                <a:gd name="T6" fmla="*/ 9 w 25"/>
                <a:gd name="T7" fmla="*/ 26 h 26"/>
                <a:gd name="T8" fmla="*/ 9 w 25"/>
                <a:gd name="T9" fmla="*/ 20 h 26"/>
                <a:gd name="T10" fmla="*/ 13 w 25"/>
                <a:gd name="T11" fmla="*/ 16 h 26"/>
                <a:gd name="T12" fmla="*/ 16 w 25"/>
                <a:gd name="T13" fmla="*/ 20 h 26"/>
                <a:gd name="T14" fmla="*/ 16 w 25"/>
                <a:gd name="T15" fmla="*/ 26 h 26"/>
                <a:gd name="T16" fmla="*/ 25 w 25"/>
                <a:gd name="T17" fmla="*/ 26 h 26"/>
                <a:gd name="T18" fmla="*/ 25 w 25"/>
                <a:gd name="T19" fmla="*/ 12 h 26"/>
                <a:gd name="T20" fmla="*/ 13 w 25"/>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13" y="0"/>
                  </a:moveTo>
                  <a:cubicBezTo>
                    <a:pt x="0" y="12"/>
                    <a:pt x="0" y="12"/>
                    <a:pt x="0" y="12"/>
                  </a:cubicBezTo>
                  <a:cubicBezTo>
                    <a:pt x="0" y="26"/>
                    <a:pt x="0" y="26"/>
                    <a:pt x="0" y="26"/>
                  </a:cubicBezTo>
                  <a:cubicBezTo>
                    <a:pt x="9" y="26"/>
                    <a:pt x="9" y="26"/>
                    <a:pt x="9" y="26"/>
                  </a:cubicBezTo>
                  <a:cubicBezTo>
                    <a:pt x="9" y="20"/>
                    <a:pt x="9" y="20"/>
                    <a:pt x="9" y="20"/>
                  </a:cubicBezTo>
                  <a:cubicBezTo>
                    <a:pt x="9" y="18"/>
                    <a:pt x="10" y="16"/>
                    <a:pt x="13" y="16"/>
                  </a:cubicBezTo>
                  <a:cubicBezTo>
                    <a:pt x="15" y="16"/>
                    <a:pt x="16" y="18"/>
                    <a:pt x="16" y="20"/>
                  </a:cubicBezTo>
                  <a:cubicBezTo>
                    <a:pt x="16" y="26"/>
                    <a:pt x="16" y="26"/>
                    <a:pt x="16" y="26"/>
                  </a:cubicBezTo>
                  <a:cubicBezTo>
                    <a:pt x="25" y="26"/>
                    <a:pt x="25" y="26"/>
                    <a:pt x="25" y="26"/>
                  </a:cubicBezTo>
                  <a:cubicBezTo>
                    <a:pt x="25" y="12"/>
                    <a:pt x="25" y="12"/>
                    <a:pt x="25" y="12"/>
                  </a:cubicBezTo>
                  <a:cubicBezTo>
                    <a:pt x="13" y="0"/>
                    <a:pt x="13" y="0"/>
                    <a:pt x="13" y="0"/>
                  </a:cubicBezTo>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3" name="Freeform 126"/>
            <p:cNvSpPr>
              <a:spLocks/>
            </p:cNvSpPr>
            <p:nvPr/>
          </p:nvSpPr>
          <p:spPr bwMode="auto">
            <a:xfrm>
              <a:off x="19968464" y="3167807"/>
              <a:ext cx="484449" cy="263916"/>
            </a:xfrm>
            <a:custGeom>
              <a:avLst/>
              <a:gdLst>
                <a:gd name="T0" fmla="*/ 214 w 268"/>
                <a:gd name="T1" fmla="*/ 77 h 146"/>
                <a:gd name="T2" fmla="*/ 214 w 268"/>
                <a:gd name="T3" fmla="*/ 15 h 146"/>
                <a:gd name="T4" fmla="*/ 184 w 268"/>
                <a:gd name="T5" fmla="*/ 15 h 146"/>
                <a:gd name="T6" fmla="*/ 184 w 268"/>
                <a:gd name="T7" fmla="*/ 46 h 146"/>
                <a:gd name="T8" fmla="*/ 138 w 268"/>
                <a:gd name="T9" fmla="*/ 0 h 146"/>
                <a:gd name="T10" fmla="*/ 0 w 268"/>
                <a:gd name="T11" fmla="*/ 130 h 146"/>
                <a:gd name="T12" fmla="*/ 15 w 268"/>
                <a:gd name="T13" fmla="*/ 146 h 146"/>
                <a:gd name="T14" fmla="*/ 138 w 268"/>
                <a:gd name="T15" fmla="*/ 31 h 146"/>
                <a:gd name="T16" fmla="*/ 253 w 268"/>
                <a:gd name="T17" fmla="*/ 146 h 146"/>
                <a:gd name="T18" fmla="*/ 268 w 268"/>
                <a:gd name="T19" fmla="*/ 130 h 146"/>
                <a:gd name="T20" fmla="*/ 214 w 268"/>
                <a:gd name="T21" fmla="*/ 7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8" h="146">
                  <a:moveTo>
                    <a:pt x="214" y="77"/>
                  </a:moveTo>
                  <a:lnTo>
                    <a:pt x="214" y="15"/>
                  </a:lnTo>
                  <a:lnTo>
                    <a:pt x="184" y="15"/>
                  </a:lnTo>
                  <a:lnTo>
                    <a:pt x="184" y="46"/>
                  </a:lnTo>
                  <a:lnTo>
                    <a:pt x="138" y="0"/>
                  </a:lnTo>
                  <a:lnTo>
                    <a:pt x="0" y="130"/>
                  </a:lnTo>
                  <a:lnTo>
                    <a:pt x="15" y="146"/>
                  </a:lnTo>
                  <a:lnTo>
                    <a:pt x="138" y="31"/>
                  </a:lnTo>
                  <a:lnTo>
                    <a:pt x="253" y="146"/>
                  </a:lnTo>
                  <a:lnTo>
                    <a:pt x="268" y="130"/>
                  </a:lnTo>
                  <a:lnTo>
                    <a:pt x="214" y="7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94" name="Freeform 127"/>
          <p:cNvSpPr>
            <a:spLocks noEditPoints="1"/>
          </p:cNvSpPr>
          <p:nvPr/>
        </p:nvSpPr>
        <p:spPr bwMode="auto">
          <a:xfrm>
            <a:off x="19051987" y="4319277"/>
            <a:ext cx="417567" cy="291032"/>
          </a:xfrm>
          <a:custGeom>
            <a:avLst/>
            <a:gdLst>
              <a:gd name="T0" fmla="*/ 0 w 231"/>
              <a:gd name="T1" fmla="*/ 0 h 161"/>
              <a:gd name="T2" fmla="*/ 0 w 231"/>
              <a:gd name="T3" fmla="*/ 161 h 161"/>
              <a:gd name="T4" fmla="*/ 231 w 231"/>
              <a:gd name="T5" fmla="*/ 161 h 161"/>
              <a:gd name="T6" fmla="*/ 231 w 231"/>
              <a:gd name="T7" fmla="*/ 0 h 161"/>
              <a:gd name="T8" fmla="*/ 0 w 231"/>
              <a:gd name="T9" fmla="*/ 0 h 161"/>
              <a:gd name="T10" fmla="*/ 223 w 231"/>
              <a:gd name="T11" fmla="*/ 15 h 161"/>
              <a:gd name="T12" fmla="*/ 154 w 231"/>
              <a:gd name="T13" fmla="*/ 84 h 161"/>
              <a:gd name="T14" fmla="*/ 223 w 231"/>
              <a:gd name="T15" fmla="*/ 145 h 161"/>
              <a:gd name="T16" fmla="*/ 223 w 231"/>
              <a:gd name="T17" fmla="*/ 153 h 161"/>
              <a:gd name="T18" fmla="*/ 138 w 231"/>
              <a:gd name="T19" fmla="*/ 84 h 161"/>
              <a:gd name="T20" fmla="*/ 115 w 231"/>
              <a:gd name="T21" fmla="*/ 107 h 161"/>
              <a:gd name="T22" fmla="*/ 92 w 231"/>
              <a:gd name="T23" fmla="*/ 84 h 161"/>
              <a:gd name="T24" fmla="*/ 8 w 231"/>
              <a:gd name="T25" fmla="*/ 153 h 161"/>
              <a:gd name="T26" fmla="*/ 8 w 231"/>
              <a:gd name="T27" fmla="*/ 145 h 161"/>
              <a:gd name="T28" fmla="*/ 85 w 231"/>
              <a:gd name="T29" fmla="*/ 84 h 161"/>
              <a:gd name="T30" fmla="*/ 8 w 231"/>
              <a:gd name="T31" fmla="*/ 15 h 161"/>
              <a:gd name="T32" fmla="*/ 8 w 231"/>
              <a:gd name="T33" fmla="*/ 7 h 161"/>
              <a:gd name="T34" fmla="*/ 115 w 231"/>
              <a:gd name="T35" fmla="*/ 84 h 161"/>
              <a:gd name="T36" fmla="*/ 223 w 231"/>
              <a:gd name="T37" fmla="*/ 7 h 161"/>
              <a:gd name="T38" fmla="*/ 223 w 231"/>
              <a:gd name="T39" fmla="*/ 1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1" h="161">
                <a:moveTo>
                  <a:pt x="0" y="0"/>
                </a:moveTo>
                <a:lnTo>
                  <a:pt x="0" y="161"/>
                </a:lnTo>
                <a:lnTo>
                  <a:pt x="231" y="161"/>
                </a:lnTo>
                <a:lnTo>
                  <a:pt x="231" y="0"/>
                </a:lnTo>
                <a:lnTo>
                  <a:pt x="0" y="0"/>
                </a:lnTo>
                <a:close/>
                <a:moveTo>
                  <a:pt x="223" y="15"/>
                </a:moveTo>
                <a:lnTo>
                  <a:pt x="154" y="84"/>
                </a:lnTo>
                <a:lnTo>
                  <a:pt x="223" y="145"/>
                </a:lnTo>
                <a:lnTo>
                  <a:pt x="223" y="153"/>
                </a:lnTo>
                <a:lnTo>
                  <a:pt x="138" y="84"/>
                </a:lnTo>
                <a:lnTo>
                  <a:pt x="115" y="107"/>
                </a:lnTo>
                <a:lnTo>
                  <a:pt x="92" y="84"/>
                </a:lnTo>
                <a:lnTo>
                  <a:pt x="8" y="153"/>
                </a:lnTo>
                <a:lnTo>
                  <a:pt x="8" y="145"/>
                </a:lnTo>
                <a:lnTo>
                  <a:pt x="85" y="84"/>
                </a:lnTo>
                <a:lnTo>
                  <a:pt x="8" y="15"/>
                </a:lnTo>
                <a:lnTo>
                  <a:pt x="8" y="7"/>
                </a:lnTo>
                <a:lnTo>
                  <a:pt x="115" y="84"/>
                </a:lnTo>
                <a:lnTo>
                  <a:pt x="223" y="7"/>
                </a:lnTo>
                <a:lnTo>
                  <a:pt x="223" y="1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8" name="กลุ่ม 617"/>
          <p:cNvGrpSpPr/>
          <p:nvPr/>
        </p:nvGrpSpPr>
        <p:grpSpPr>
          <a:xfrm>
            <a:off x="14062884" y="5219484"/>
            <a:ext cx="374183" cy="388645"/>
            <a:chOff x="14062884" y="5219484"/>
            <a:chExt cx="374183" cy="388645"/>
          </a:xfrm>
        </p:grpSpPr>
        <p:sp>
          <p:nvSpPr>
            <p:cNvPr id="395" name="Rectangle 128"/>
            <p:cNvSpPr>
              <a:spLocks noChangeArrowheads="1"/>
            </p:cNvSpPr>
            <p:nvPr/>
          </p:nvSpPr>
          <p:spPr bwMode="auto">
            <a:xfrm>
              <a:off x="14062884" y="5400249"/>
              <a:ext cx="97613" cy="207880"/>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6" name="Rectangle 129"/>
            <p:cNvSpPr>
              <a:spLocks noChangeArrowheads="1"/>
            </p:cNvSpPr>
            <p:nvPr/>
          </p:nvSpPr>
          <p:spPr bwMode="auto">
            <a:xfrm>
              <a:off x="14339454" y="5219484"/>
              <a:ext cx="97613" cy="388644"/>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7" name="Rectangle 130"/>
            <p:cNvSpPr>
              <a:spLocks noChangeArrowheads="1"/>
            </p:cNvSpPr>
            <p:nvPr/>
          </p:nvSpPr>
          <p:spPr bwMode="auto">
            <a:xfrm>
              <a:off x="14202073" y="5317097"/>
              <a:ext cx="95806" cy="291032"/>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398" name="Freeform 131"/>
          <p:cNvSpPr>
            <a:spLocks/>
          </p:cNvSpPr>
          <p:nvPr/>
        </p:nvSpPr>
        <p:spPr bwMode="auto">
          <a:xfrm>
            <a:off x="16973194" y="4304815"/>
            <a:ext cx="486257" cy="263916"/>
          </a:xfrm>
          <a:custGeom>
            <a:avLst/>
            <a:gdLst>
              <a:gd name="T0" fmla="*/ 30 w 35"/>
              <a:gd name="T1" fmla="*/ 6 h 19"/>
              <a:gd name="T2" fmla="*/ 28 w 35"/>
              <a:gd name="T3" fmla="*/ 5 h 19"/>
              <a:gd name="T4" fmla="*/ 28 w 35"/>
              <a:gd name="T5" fmla="*/ 5 h 19"/>
              <a:gd name="T6" fmla="*/ 20 w 35"/>
              <a:gd name="T7" fmla="*/ 0 h 19"/>
              <a:gd name="T8" fmla="*/ 13 w 35"/>
              <a:gd name="T9" fmla="*/ 4 h 19"/>
              <a:gd name="T10" fmla="*/ 11 w 35"/>
              <a:gd name="T11" fmla="*/ 3 h 19"/>
              <a:gd name="T12" fmla="*/ 8 w 35"/>
              <a:gd name="T13" fmla="*/ 5 h 19"/>
              <a:gd name="T14" fmla="*/ 7 w 35"/>
              <a:gd name="T15" fmla="*/ 5 h 19"/>
              <a:gd name="T16" fmla="*/ 4 w 35"/>
              <a:gd name="T17" fmla="*/ 6 h 19"/>
              <a:gd name="T18" fmla="*/ 0 w 35"/>
              <a:gd name="T19" fmla="*/ 12 h 19"/>
              <a:gd name="T20" fmla="*/ 7 w 35"/>
              <a:gd name="T21" fmla="*/ 19 h 19"/>
              <a:gd name="T22" fmla="*/ 28 w 35"/>
              <a:gd name="T23" fmla="*/ 19 h 19"/>
              <a:gd name="T24" fmla="*/ 35 w 35"/>
              <a:gd name="T25" fmla="*/ 12 h 19"/>
              <a:gd name="T26" fmla="*/ 30 w 35"/>
              <a:gd name="T2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30" y="6"/>
                </a:moveTo>
                <a:cubicBezTo>
                  <a:pt x="29" y="6"/>
                  <a:pt x="29" y="5"/>
                  <a:pt x="28" y="5"/>
                </a:cubicBezTo>
                <a:cubicBezTo>
                  <a:pt x="28" y="5"/>
                  <a:pt x="28" y="5"/>
                  <a:pt x="28" y="5"/>
                </a:cubicBezTo>
                <a:cubicBezTo>
                  <a:pt x="27" y="3"/>
                  <a:pt x="24" y="0"/>
                  <a:pt x="20" y="0"/>
                </a:cubicBezTo>
                <a:cubicBezTo>
                  <a:pt x="17" y="0"/>
                  <a:pt x="15" y="2"/>
                  <a:pt x="13" y="4"/>
                </a:cubicBezTo>
                <a:cubicBezTo>
                  <a:pt x="13" y="3"/>
                  <a:pt x="12" y="3"/>
                  <a:pt x="11" y="3"/>
                </a:cubicBezTo>
                <a:cubicBezTo>
                  <a:pt x="9" y="3"/>
                  <a:pt x="8" y="4"/>
                  <a:pt x="8" y="5"/>
                </a:cubicBezTo>
                <a:cubicBezTo>
                  <a:pt x="7" y="5"/>
                  <a:pt x="7" y="5"/>
                  <a:pt x="7" y="5"/>
                </a:cubicBezTo>
                <a:cubicBezTo>
                  <a:pt x="6" y="5"/>
                  <a:pt x="5" y="6"/>
                  <a:pt x="4" y="6"/>
                </a:cubicBezTo>
                <a:cubicBezTo>
                  <a:pt x="2" y="7"/>
                  <a:pt x="0" y="10"/>
                  <a:pt x="0" y="12"/>
                </a:cubicBezTo>
                <a:cubicBezTo>
                  <a:pt x="0" y="16"/>
                  <a:pt x="3" y="19"/>
                  <a:pt x="7" y="19"/>
                </a:cubicBezTo>
                <a:cubicBezTo>
                  <a:pt x="28" y="19"/>
                  <a:pt x="28" y="19"/>
                  <a:pt x="28" y="19"/>
                </a:cubicBezTo>
                <a:cubicBezTo>
                  <a:pt x="32" y="19"/>
                  <a:pt x="35" y="16"/>
                  <a:pt x="35" y="12"/>
                </a:cubicBezTo>
                <a:cubicBezTo>
                  <a:pt x="35" y="9"/>
                  <a:pt x="33" y="7"/>
                  <a:pt x="3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99" name="Freeform 132"/>
          <p:cNvSpPr>
            <a:spLocks/>
          </p:cNvSpPr>
          <p:nvPr/>
        </p:nvSpPr>
        <p:spPr bwMode="auto">
          <a:xfrm>
            <a:off x="21049437" y="3209382"/>
            <a:ext cx="332607" cy="403106"/>
          </a:xfrm>
          <a:custGeom>
            <a:avLst/>
            <a:gdLst>
              <a:gd name="T0" fmla="*/ 23 w 24"/>
              <a:gd name="T1" fmla="*/ 7 h 29"/>
              <a:gd name="T2" fmla="*/ 15 w 24"/>
              <a:gd name="T3" fmla="*/ 2 h 29"/>
              <a:gd name="T4" fmla="*/ 15 w 24"/>
              <a:gd name="T5" fmla="*/ 0 h 29"/>
              <a:gd name="T6" fmla="*/ 12 w 24"/>
              <a:gd name="T7" fmla="*/ 0 h 29"/>
              <a:gd name="T8" fmla="*/ 12 w 24"/>
              <a:gd name="T9" fmla="*/ 19 h 29"/>
              <a:gd name="T10" fmla="*/ 7 w 24"/>
              <a:gd name="T11" fmla="*/ 19 h 29"/>
              <a:gd name="T12" fmla="*/ 1 w 24"/>
              <a:gd name="T13" fmla="*/ 25 h 29"/>
              <a:gd name="T14" fmla="*/ 9 w 24"/>
              <a:gd name="T15" fmla="*/ 28 h 29"/>
              <a:gd name="T16" fmla="*/ 15 w 24"/>
              <a:gd name="T17" fmla="*/ 23 h 29"/>
              <a:gd name="T18" fmla="*/ 15 w 24"/>
              <a:gd name="T19" fmla="*/ 23 h 29"/>
              <a:gd name="T20" fmla="*/ 15 w 24"/>
              <a:gd name="T21" fmla="*/ 7 h 29"/>
              <a:gd name="T22" fmla="*/ 23 w 24"/>
              <a:gd name="T23" fmla="*/ 14 h 29"/>
              <a:gd name="T24" fmla="*/ 24 w 24"/>
              <a:gd name="T25" fmla="*/ 10 h 29"/>
              <a:gd name="T26" fmla="*/ 23 w 24"/>
              <a:gd name="T2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9">
                <a:moveTo>
                  <a:pt x="23" y="7"/>
                </a:moveTo>
                <a:cubicBezTo>
                  <a:pt x="22" y="5"/>
                  <a:pt x="18" y="5"/>
                  <a:pt x="15" y="2"/>
                </a:cubicBezTo>
                <a:cubicBezTo>
                  <a:pt x="15" y="1"/>
                  <a:pt x="15" y="0"/>
                  <a:pt x="15" y="0"/>
                </a:cubicBezTo>
                <a:cubicBezTo>
                  <a:pt x="12" y="0"/>
                  <a:pt x="12" y="0"/>
                  <a:pt x="12" y="0"/>
                </a:cubicBezTo>
                <a:cubicBezTo>
                  <a:pt x="12" y="19"/>
                  <a:pt x="12" y="19"/>
                  <a:pt x="12" y="19"/>
                </a:cubicBezTo>
                <a:cubicBezTo>
                  <a:pt x="10" y="18"/>
                  <a:pt x="9" y="18"/>
                  <a:pt x="7" y="19"/>
                </a:cubicBezTo>
                <a:cubicBezTo>
                  <a:pt x="3" y="20"/>
                  <a:pt x="0" y="23"/>
                  <a:pt x="1" y="25"/>
                </a:cubicBezTo>
                <a:cubicBezTo>
                  <a:pt x="2" y="28"/>
                  <a:pt x="5" y="29"/>
                  <a:pt x="9" y="28"/>
                </a:cubicBezTo>
                <a:cubicBezTo>
                  <a:pt x="13" y="27"/>
                  <a:pt x="15" y="25"/>
                  <a:pt x="15" y="23"/>
                </a:cubicBezTo>
                <a:cubicBezTo>
                  <a:pt x="15" y="23"/>
                  <a:pt x="15" y="23"/>
                  <a:pt x="15" y="23"/>
                </a:cubicBezTo>
                <a:cubicBezTo>
                  <a:pt x="15" y="23"/>
                  <a:pt x="15" y="8"/>
                  <a:pt x="15" y="7"/>
                </a:cubicBezTo>
                <a:cubicBezTo>
                  <a:pt x="22" y="7"/>
                  <a:pt x="22" y="14"/>
                  <a:pt x="23" y="14"/>
                </a:cubicBezTo>
                <a:cubicBezTo>
                  <a:pt x="23" y="14"/>
                  <a:pt x="24" y="12"/>
                  <a:pt x="24" y="10"/>
                </a:cubicBezTo>
                <a:cubicBezTo>
                  <a:pt x="24" y="9"/>
                  <a:pt x="23" y="8"/>
                  <a:pt x="23"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9" name="กลุ่ม 618"/>
          <p:cNvGrpSpPr/>
          <p:nvPr/>
        </p:nvGrpSpPr>
        <p:grpSpPr>
          <a:xfrm>
            <a:off x="15102281" y="5233946"/>
            <a:ext cx="276570" cy="442874"/>
            <a:chOff x="15102281" y="5233946"/>
            <a:chExt cx="276570" cy="442874"/>
          </a:xfrm>
        </p:grpSpPr>
        <p:sp>
          <p:nvSpPr>
            <p:cNvPr id="400" name="Freeform 133"/>
            <p:cNvSpPr>
              <a:spLocks noEditPoints="1"/>
            </p:cNvSpPr>
            <p:nvPr/>
          </p:nvSpPr>
          <p:spPr bwMode="auto">
            <a:xfrm>
              <a:off x="15102281" y="5233946"/>
              <a:ext cx="276570" cy="442874"/>
            </a:xfrm>
            <a:custGeom>
              <a:avLst/>
              <a:gdLst>
                <a:gd name="T0" fmla="*/ 19 w 20"/>
                <a:gd name="T1" fmla="*/ 5 h 32"/>
                <a:gd name="T2" fmla="*/ 12 w 20"/>
                <a:gd name="T3" fmla="*/ 1 h 32"/>
                <a:gd name="T4" fmla="*/ 4 w 20"/>
                <a:gd name="T5" fmla="*/ 2 h 32"/>
                <a:gd name="T6" fmla="*/ 2 w 20"/>
                <a:gd name="T7" fmla="*/ 15 h 32"/>
                <a:gd name="T8" fmla="*/ 2 w 20"/>
                <a:gd name="T9" fmla="*/ 24 h 32"/>
                <a:gd name="T10" fmla="*/ 5 w 20"/>
                <a:gd name="T11" fmla="*/ 30 h 32"/>
                <a:gd name="T12" fmla="*/ 16 w 20"/>
                <a:gd name="T13" fmla="*/ 30 h 32"/>
                <a:gd name="T14" fmla="*/ 19 w 20"/>
                <a:gd name="T15" fmla="*/ 22 h 32"/>
                <a:gd name="T16" fmla="*/ 19 w 20"/>
                <a:gd name="T17" fmla="*/ 15 h 32"/>
                <a:gd name="T18" fmla="*/ 19 w 20"/>
                <a:gd name="T19" fmla="*/ 5 h 32"/>
                <a:gd name="T20" fmla="*/ 13 w 20"/>
                <a:gd name="T21" fmla="*/ 9 h 32"/>
                <a:gd name="T22" fmla="*/ 11 w 20"/>
                <a:gd name="T23" fmla="*/ 14 h 32"/>
                <a:gd name="T24" fmla="*/ 8 w 20"/>
                <a:gd name="T25" fmla="*/ 11 h 32"/>
                <a:gd name="T26" fmla="*/ 10 w 20"/>
                <a:gd name="T27" fmla="*/ 2 h 32"/>
                <a:gd name="T28" fmla="*/ 11 w 20"/>
                <a:gd name="T29" fmla="*/ 2 h 32"/>
                <a:gd name="T30" fmla="*/ 13 w 20"/>
                <a:gd name="T31"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2">
                  <a:moveTo>
                    <a:pt x="19" y="5"/>
                  </a:moveTo>
                  <a:cubicBezTo>
                    <a:pt x="19" y="3"/>
                    <a:pt x="16" y="2"/>
                    <a:pt x="12" y="1"/>
                  </a:cubicBezTo>
                  <a:cubicBezTo>
                    <a:pt x="8" y="0"/>
                    <a:pt x="4" y="2"/>
                    <a:pt x="4" y="2"/>
                  </a:cubicBezTo>
                  <a:cubicBezTo>
                    <a:pt x="0" y="4"/>
                    <a:pt x="2" y="14"/>
                    <a:pt x="2" y="15"/>
                  </a:cubicBezTo>
                  <a:cubicBezTo>
                    <a:pt x="2" y="16"/>
                    <a:pt x="2" y="24"/>
                    <a:pt x="2" y="24"/>
                  </a:cubicBezTo>
                  <a:cubicBezTo>
                    <a:pt x="2" y="25"/>
                    <a:pt x="3" y="29"/>
                    <a:pt x="5" y="30"/>
                  </a:cubicBezTo>
                  <a:cubicBezTo>
                    <a:pt x="8" y="32"/>
                    <a:pt x="13" y="32"/>
                    <a:pt x="16" y="30"/>
                  </a:cubicBezTo>
                  <a:cubicBezTo>
                    <a:pt x="19" y="27"/>
                    <a:pt x="19" y="23"/>
                    <a:pt x="19" y="22"/>
                  </a:cubicBezTo>
                  <a:cubicBezTo>
                    <a:pt x="19" y="22"/>
                    <a:pt x="19" y="17"/>
                    <a:pt x="19" y="15"/>
                  </a:cubicBezTo>
                  <a:cubicBezTo>
                    <a:pt x="20" y="13"/>
                    <a:pt x="19" y="8"/>
                    <a:pt x="19" y="5"/>
                  </a:cubicBezTo>
                  <a:close/>
                  <a:moveTo>
                    <a:pt x="13" y="9"/>
                  </a:moveTo>
                  <a:cubicBezTo>
                    <a:pt x="13" y="12"/>
                    <a:pt x="12" y="14"/>
                    <a:pt x="11" y="14"/>
                  </a:cubicBezTo>
                  <a:cubicBezTo>
                    <a:pt x="9" y="14"/>
                    <a:pt x="8" y="11"/>
                    <a:pt x="8" y="11"/>
                  </a:cubicBezTo>
                  <a:cubicBezTo>
                    <a:pt x="7" y="5"/>
                    <a:pt x="9" y="3"/>
                    <a:pt x="10" y="2"/>
                  </a:cubicBezTo>
                  <a:cubicBezTo>
                    <a:pt x="10" y="2"/>
                    <a:pt x="11" y="2"/>
                    <a:pt x="11" y="2"/>
                  </a:cubicBezTo>
                  <a:cubicBezTo>
                    <a:pt x="13" y="4"/>
                    <a:pt x="13" y="6"/>
                    <a:pt x="13"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1" name="Freeform 134"/>
            <p:cNvSpPr>
              <a:spLocks/>
            </p:cNvSpPr>
            <p:nvPr/>
          </p:nvSpPr>
          <p:spPr bwMode="auto">
            <a:xfrm>
              <a:off x="15227008" y="5275522"/>
              <a:ext cx="41576" cy="83152"/>
            </a:xfrm>
            <a:custGeom>
              <a:avLst/>
              <a:gdLst>
                <a:gd name="T0" fmla="*/ 2 w 3"/>
                <a:gd name="T1" fmla="*/ 1 h 6"/>
                <a:gd name="T2" fmla="*/ 0 w 3"/>
                <a:gd name="T3" fmla="*/ 2 h 6"/>
                <a:gd name="T4" fmla="*/ 1 w 3"/>
                <a:gd name="T5" fmla="*/ 6 h 6"/>
                <a:gd name="T6" fmla="*/ 3 w 3"/>
                <a:gd name="T7" fmla="*/ 3 h 6"/>
                <a:gd name="T8" fmla="*/ 2 w 3"/>
                <a:gd name="T9" fmla="*/ 1 h 6"/>
              </a:gdLst>
              <a:ahLst/>
              <a:cxnLst>
                <a:cxn ang="0">
                  <a:pos x="T0" y="T1"/>
                </a:cxn>
                <a:cxn ang="0">
                  <a:pos x="T2" y="T3"/>
                </a:cxn>
                <a:cxn ang="0">
                  <a:pos x="T4" y="T5"/>
                </a:cxn>
                <a:cxn ang="0">
                  <a:pos x="T6" y="T7"/>
                </a:cxn>
                <a:cxn ang="0">
                  <a:pos x="T8" y="T9"/>
                </a:cxn>
              </a:cxnLst>
              <a:rect l="0" t="0" r="r" b="b"/>
              <a:pathLst>
                <a:path w="3" h="6">
                  <a:moveTo>
                    <a:pt x="2" y="1"/>
                  </a:moveTo>
                  <a:cubicBezTo>
                    <a:pt x="2" y="1"/>
                    <a:pt x="0" y="0"/>
                    <a:pt x="0" y="2"/>
                  </a:cubicBezTo>
                  <a:cubicBezTo>
                    <a:pt x="0" y="4"/>
                    <a:pt x="0" y="6"/>
                    <a:pt x="1" y="6"/>
                  </a:cubicBezTo>
                  <a:cubicBezTo>
                    <a:pt x="2" y="6"/>
                    <a:pt x="3" y="5"/>
                    <a:pt x="3" y="3"/>
                  </a:cubicBezTo>
                  <a:cubicBezTo>
                    <a:pt x="3" y="2"/>
                    <a:pt x="2" y="1"/>
                    <a:pt x="2"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09" name="กลุ่ม 608"/>
          <p:cNvGrpSpPr/>
          <p:nvPr/>
        </p:nvGrpSpPr>
        <p:grpSpPr>
          <a:xfrm>
            <a:off x="20078730" y="4221664"/>
            <a:ext cx="388644" cy="415759"/>
            <a:chOff x="20078730" y="4221664"/>
            <a:chExt cx="388644" cy="415759"/>
          </a:xfrm>
        </p:grpSpPr>
        <p:sp>
          <p:nvSpPr>
            <p:cNvPr id="402" name="Freeform 135"/>
            <p:cNvSpPr>
              <a:spLocks noEditPoints="1"/>
            </p:cNvSpPr>
            <p:nvPr/>
          </p:nvSpPr>
          <p:spPr bwMode="auto">
            <a:xfrm>
              <a:off x="20078730" y="4248779"/>
              <a:ext cx="124728" cy="388644"/>
            </a:xfrm>
            <a:custGeom>
              <a:avLst/>
              <a:gdLst>
                <a:gd name="T0" fmla="*/ 8 w 9"/>
                <a:gd name="T1" fmla="*/ 0 h 28"/>
                <a:gd name="T2" fmla="*/ 1 w 9"/>
                <a:gd name="T3" fmla="*/ 0 h 28"/>
                <a:gd name="T4" fmla="*/ 0 w 9"/>
                <a:gd name="T5" fmla="*/ 0 h 28"/>
                <a:gd name="T6" fmla="*/ 0 w 9"/>
                <a:gd name="T7" fmla="*/ 27 h 28"/>
                <a:gd name="T8" fmla="*/ 1 w 9"/>
                <a:gd name="T9" fmla="*/ 28 h 28"/>
                <a:gd name="T10" fmla="*/ 8 w 9"/>
                <a:gd name="T11" fmla="*/ 28 h 28"/>
                <a:gd name="T12" fmla="*/ 9 w 9"/>
                <a:gd name="T13" fmla="*/ 27 h 28"/>
                <a:gd name="T14" fmla="*/ 9 w 9"/>
                <a:gd name="T15" fmla="*/ 0 h 28"/>
                <a:gd name="T16" fmla="*/ 8 w 9"/>
                <a:gd name="T17" fmla="*/ 0 h 28"/>
                <a:gd name="T18" fmla="*/ 8 w 9"/>
                <a:gd name="T19" fmla="*/ 24 h 28"/>
                <a:gd name="T20" fmla="*/ 8 w 9"/>
                <a:gd name="T21" fmla="*/ 24 h 28"/>
                <a:gd name="T22" fmla="*/ 1 w 9"/>
                <a:gd name="T23" fmla="*/ 24 h 28"/>
                <a:gd name="T24" fmla="*/ 1 w 9"/>
                <a:gd name="T25" fmla="*/ 24 h 28"/>
                <a:gd name="T26" fmla="*/ 1 w 9"/>
                <a:gd name="T27" fmla="*/ 23 h 28"/>
                <a:gd name="T28" fmla="*/ 1 w 9"/>
                <a:gd name="T29" fmla="*/ 23 h 28"/>
                <a:gd name="T30" fmla="*/ 8 w 9"/>
                <a:gd name="T31" fmla="*/ 23 h 28"/>
                <a:gd name="T32" fmla="*/ 8 w 9"/>
                <a:gd name="T33" fmla="*/ 23 h 28"/>
                <a:gd name="T34" fmla="*/ 8 w 9"/>
                <a:gd name="T35" fmla="*/ 24 h 28"/>
                <a:gd name="T36" fmla="*/ 8 w 9"/>
                <a:gd name="T37" fmla="*/ 8 h 28"/>
                <a:gd name="T38" fmla="*/ 8 w 9"/>
                <a:gd name="T39" fmla="*/ 8 h 28"/>
                <a:gd name="T40" fmla="*/ 1 w 9"/>
                <a:gd name="T41" fmla="*/ 8 h 28"/>
                <a:gd name="T42" fmla="*/ 1 w 9"/>
                <a:gd name="T43" fmla="*/ 8 h 28"/>
                <a:gd name="T44" fmla="*/ 1 w 9"/>
                <a:gd name="T45" fmla="*/ 7 h 28"/>
                <a:gd name="T46" fmla="*/ 1 w 9"/>
                <a:gd name="T47" fmla="*/ 7 h 28"/>
                <a:gd name="T48" fmla="*/ 8 w 9"/>
                <a:gd name="T49" fmla="*/ 7 h 28"/>
                <a:gd name="T50" fmla="*/ 8 w 9"/>
                <a:gd name="T51" fmla="*/ 7 h 28"/>
                <a:gd name="T52" fmla="*/ 8 w 9"/>
                <a:gd name="T53" fmla="*/ 8 h 28"/>
                <a:gd name="T54" fmla="*/ 8 w 9"/>
                <a:gd name="T55" fmla="*/ 4 h 28"/>
                <a:gd name="T56" fmla="*/ 8 w 9"/>
                <a:gd name="T57" fmla="*/ 5 h 28"/>
                <a:gd name="T58" fmla="*/ 1 w 9"/>
                <a:gd name="T59" fmla="*/ 5 h 28"/>
                <a:gd name="T60" fmla="*/ 1 w 9"/>
                <a:gd name="T61" fmla="*/ 4 h 28"/>
                <a:gd name="T62" fmla="*/ 1 w 9"/>
                <a:gd name="T63" fmla="*/ 4 h 28"/>
                <a:gd name="T64" fmla="*/ 1 w 9"/>
                <a:gd name="T65" fmla="*/ 4 h 28"/>
                <a:gd name="T66" fmla="*/ 8 w 9"/>
                <a:gd name="T67" fmla="*/ 4 h 28"/>
                <a:gd name="T68" fmla="*/ 8 w 9"/>
                <a:gd name="T6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28">
                  <a:moveTo>
                    <a:pt x="8" y="0"/>
                  </a:moveTo>
                  <a:cubicBezTo>
                    <a:pt x="1" y="0"/>
                    <a:pt x="1" y="0"/>
                    <a:pt x="1" y="0"/>
                  </a:cubicBezTo>
                  <a:cubicBezTo>
                    <a:pt x="1" y="0"/>
                    <a:pt x="0" y="0"/>
                    <a:pt x="0" y="0"/>
                  </a:cubicBezTo>
                  <a:cubicBezTo>
                    <a:pt x="0" y="27"/>
                    <a:pt x="0" y="27"/>
                    <a:pt x="0" y="27"/>
                  </a:cubicBezTo>
                  <a:cubicBezTo>
                    <a:pt x="0" y="27"/>
                    <a:pt x="1" y="28"/>
                    <a:pt x="1" y="28"/>
                  </a:cubicBezTo>
                  <a:cubicBezTo>
                    <a:pt x="8" y="28"/>
                    <a:pt x="8" y="28"/>
                    <a:pt x="8" y="28"/>
                  </a:cubicBezTo>
                  <a:cubicBezTo>
                    <a:pt x="8" y="28"/>
                    <a:pt x="9" y="27"/>
                    <a:pt x="9" y="27"/>
                  </a:cubicBezTo>
                  <a:cubicBezTo>
                    <a:pt x="9" y="0"/>
                    <a:pt x="9" y="0"/>
                    <a:pt x="9" y="0"/>
                  </a:cubicBezTo>
                  <a:cubicBezTo>
                    <a:pt x="9" y="0"/>
                    <a:pt x="8" y="0"/>
                    <a:pt x="8" y="0"/>
                  </a:cubicBezTo>
                  <a:close/>
                  <a:moveTo>
                    <a:pt x="8" y="24"/>
                  </a:moveTo>
                  <a:cubicBezTo>
                    <a:pt x="8" y="24"/>
                    <a:pt x="8" y="24"/>
                    <a:pt x="8" y="24"/>
                  </a:cubicBezTo>
                  <a:cubicBezTo>
                    <a:pt x="1" y="24"/>
                    <a:pt x="1" y="24"/>
                    <a:pt x="1" y="24"/>
                  </a:cubicBezTo>
                  <a:cubicBezTo>
                    <a:pt x="1" y="24"/>
                    <a:pt x="1" y="24"/>
                    <a:pt x="1" y="24"/>
                  </a:cubicBezTo>
                  <a:cubicBezTo>
                    <a:pt x="1" y="23"/>
                    <a:pt x="1" y="23"/>
                    <a:pt x="1" y="23"/>
                  </a:cubicBezTo>
                  <a:cubicBezTo>
                    <a:pt x="1" y="23"/>
                    <a:pt x="1" y="23"/>
                    <a:pt x="1" y="23"/>
                  </a:cubicBezTo>
                  <a:cubicBezTo>
                    <a:pt x="8" y="23"/>
                    <a:pt x="8" y="23"/>
                    <a:pt x="8" y="23"/>
                  </a:cubicBezTo>
                  <a:cubicBezTo>
                    <a:pt x="8" y="23"/>
                    <a:pt x="8" y="23"/>
                    <a:pt x="8" y="23"/>
                  </a:cubicBezTo>
                  <a:lnTo>
                    <a:pt x="8" y="24"/>
                  </a:lnTo>
                  <a:close/>
                  <a:moveTo>
                    <a:pt x="8" y="8"/>
                  </a:moveTo>
                  <a:cubicBezTo>
                    <a:pt x="8" y="8"/>
                    <a:pt x="8" y="8"/>
                    <a:pt x="8" y="8"/>
                  </a:cubicBezTo>
                  <a:cubicBezTo>
                    <a:pt x="1" y="8"/>
                    <a:pt x="1" y="8"/>
                    <a:pt x="1" y="8"/>
                  </a:cubicBezTo>
                  <a:cubicBezTo>
                    <a:pt x="1" y="8"/>
                    <a:pt x="1" y="8"/>
                    <a:pt x="1" y="8"/>
                  </a:cubicBezTo>
                  <a:cubicBezTo>
                    <a:pt x="1" y="7"/>
                    <a:pt x="1" y="7"/>
                    <a:pt x="1" y="7"/>
                  </a:cubicBezTo>
                  <a:cubicBezTo>
                    <a:pt x="1" y="7"/>
                    <a:pt x="1" y="7"/>
                    <a:pt x="1" y="7"/>
                  </a:cubicBezTo>
                  <a:cubicBezTo>
                    <a:pt x="8" y="7"/>
                    <a:pt x="8" y="7"/>
                    <a:pt x="8" y="7"/>
                  </a:cubicBezTo>
                  <a:cubicBezTo>
                    <a:pt x="8" y="7"/>
                    <a:pt x="8" y="7"/>
                    <a:pt x="8" y="7"/>
                  </a:cubicBezTo>
                  <a:lnTo>
                    <a:pt x="8" y="8"/>
                  </a:lnTo>
                  <a:close/>
                  <a:moveTo>
                    <a:pt x="8" y="4"/>
                  </a:moveTo>
                  <a:cubicBezTo>
                    <a:pt x="8" y="5"/>
                    <a:pt x="8" y="5"/>
                    <a:pt x="8" y="5"/>
                  </a:cubicBezTo>
                  <a:cubicBezTo>
                    <a:pt x="1" y="5"/>
                    <a:pt x="1" y="5"/>
                    <a:pt x="1" y="5"/>
                  </a:cubicBezTo>
                  <a:cubicBezTo>
                    <a:pt x="1" y="4"/>
                    <a:pt x="1" y="4"/>
                    <a:pt x="1" y="4"/>
                  </a:cubicBezTo>
                  <a:cubicBezTo>
                    <a:pt x="1" y="4"/>
                    <a:pt x="1" y="4"/>
                    <a:pt x="1" y="4"/>
                  </a:cubicBezTo>
                  <a:cubicBezTo>
                    <a:pt x="1" y="4"/>
                    <a:pt x="1" y="4"/>
                    <a:pt x="1" y="4"/>
                  </a:cubicBezTo>
                  <a:cubicBezTo>
                    <a:pt x="8" y="4"/>
                    <a:pt x="8" y="4"/>
                    <a:pt x="8" y="4"/>
                  </a:cubicBezTo>
                  <a:cubicBezTo>
                    <a:pt x="8" y="4"/>
                    <a:pt x="8" y="4"/>
                    <a:pt x="8"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3" name="Freeform 136"/>
            <p:cNvSpPr>
              <a:spLocks noEditPoints="1"/>
            </p:cNvSpPr>
            <p:nvPr/>
          </p:nvSpPr>
          <p:spPr bwMode="auto">
            <a:xfrm>
              <a:off x="20203458" y="4221664"/>
              <a:ext cx="263916" cy="401297"/>
            </a:xfrm>
            <a:custGeom>
              <a:avLst/>
              <a:gdLst>
                <a:gd name="T0" fmla="*/ 19 w 19"/>
                <a:gd name="T1" fmla="*/ 26 h 29"/>
                <a:gd name="T2" fmla="*/ 9 w 19"/>
                <a:gd name="T3" fmla="*/ 1 h 29"/>
                <a:gd name="T4" fmla="*/ 7 w 19"/>
                <a:gd name="T5" fmla="*/ 1 h 29"/>
                <a:gd name="T6" fmla="*/ 1 w 19"/>
                <a:gd name="T7" fmla="*/ 3 h 29"/>
                <a:gd name="T8" fmla="*/ 0 w 19"/>
                <a:gd name="T9" fmla="*/ 4 h 29"/>
                <a:gd name="T10" fmla="*/ 11 w 19"/>
                <a:gd name="T11" fmla="*/ 29 h 29"/>
                <a:gd name="T12" fmla="*/ 12 w 19"/>
                <a:gd name="T13" fmla="*/ 29 h 29"/>
                <a:gd name="T14" fmla="*/ 18 w 19"/>
                <a:gd name="T15" fmla="*/ 26 h 29"/>
                <a:gd name="T16" fmla="*/ 19 w 19"/>
                <a:gd name="T17" fmla="*/ 26 h 29"/>
                <a:gd name="T18" fmla="*/ 3 w 19"/>
                <a:gd name="T19" fmla="*/ 8 h 29"/>
                <a:gd name="T20" fmla="*/ 3 w 19"/>
                <a:gd name="T21" fmla="*/ 7 h 29"/>
                <a:gd name="T22" fmla="*/ 3 w 19"/>
                <a:gd name="T23" fmla="*/ 7 h 29"/>
                <a:gd name="T24" fmla="*/ 9 w 19"/>
                <a:gd name="T25" fmla="*/ 4 h 29"/>
                <a:gd name="T26" fmla="*/ 9 w 19"/>
                <a:gd name="T27" fmla="*/ 4 h 29"/>
                <a:gd name="T28" fmla="*/ 10 w 19"/>
                <a:gd name="T29" fmla="*/ 5 h 29"/>
                <a:gd name="T30" fmla="*/ 10 w 19"/>
                <a:gd name="T31" fmla="*/ 5 h 29"/>
                <a:gd name="T32" fmla="*/ 3 w 19"/>
                <a:gd name="T33" fmla="*/ 8 h 29"/>
                <a:gd name="T34" fmla="*/ 4 w 19"/>
                <a:gd name="T35" fmla="*/ 11 h 29"/>
                <a:gd name="T36" fmla="*/ 4 w 19"/>
                <a:gd name="T37" fmla="*/ 10 h 29"/>
                <a:gd name="T38" fmla="*/ 4 w 19"/>
                <a:gd name="T39" fmla="*/ 10 h 29"/>
                <a:gd name="T40" fmla="*/ 10 w 19"/>
                <a:gd name="T41" fmla="*/ 7 h 29"/>
                <a:gd name="T42" fmla="*/ 11 w 19"/>
                <a:gd name="T43" fmla="*/ 7 h 29"/>
                <a:gd name="T44" fmla="*/ 11 w 19"/>
                <a:gd name="T45" fmla="*/ 8 h 29"/>
                <a:gd name="T46" fmla="*/ 11 w 19"/>
                <a:gd name="T47" fmla="*/ 8 h 29"/>
                <a:gd name="T48" fmla="*/ 5 w 19"/>
                <a:gd name="T49" fmla="*/ 11 h 29"/>
                <a:gd name="T50" fmla="*/ 4 w 19"/>
                <a:gd name="T51" fmla="*/ 11 h 29"/>
                <a:gd name="T52" fmla="*/ 17 w 19"/>
                <a:gd name="T53" fmla="*/ 23 h 29"/>
                <a:gd name="T54" fmla="*/ 11 w 19"/>
                <a:gd name="T55" fmla="*/ 26 h 29"/>
                <a:gd name="T56" fmla="*/ 11 w 19"/>
                <a:gd name="T57" fmla="*/ 26 h 29"/>
                <a:gd name="T58" fmla="*/ 10 w 19"/>
                <a:gd name="T59" fmla="*/ 25 h 29"/>
                <a:gd name="T60" fmla="*/ 10 w 19"/>
                <a:gd name="T61" fmla="*/ 25 h 29"/>
                <a:gd name="T62" fmla="*/ 17 w 19"/>
                <a:gd name="T63" fmla="*/ 22 h 29"/>
                <a:gd name="T64" fmla="*/ 17 w 19"/>
                <a:gd name="T65" fmla="*/ 23 h 29"/>
                <a:gd name="T66" fmla="*/ 17 w 19"/>
                <a:gd name="T67"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9">
                  <a:moveTo>
                    <a:pt x="19" y="26"/>
                  </a:moveTo>
                  <a:cubicBezTo>
                    <a:pt x="9" y="1"/>
                    <a:pt x="9" y="1"/>
                    <a:pt x="9" y="1"/>
                  </a:cubicBezTo>
                  <a:cubicBezTo>
                    <a:pt x="9" y="0"/>
                    <a:pt x="8" y="1"/>
                    <a:pt x="7" y="1"/>
                  </a:cubicBezTo>
                  <a:cubicBezTo>
                    <a:pt x="1" y="3"/>
                    <a:pt x="1" y="3"/>
                    <a:pt x="1" y="3"/>
                  </a:cubicBezTo>
                  <a:cubicBezTo>
                    <a:pt x="1" y="4"/>
                    <a:pt x="0" y="4"/>
                    <a:pt x="0" y="4"/>
                  </a:cubicBezTo>
                  <a:cubicBezTo>
                    <a:pt x="11" y="29"/>
                    <a:pt x="11" y="29"/>
                    <a:pt x="11" y="29"/>
                  </a:cubicBezTo>
                  <a:cubicBezTo>
                    <a:pt x="11" y="29"/>
                    <a:pt x="11" y="29"/>
                    <a:pt x="12" y="29"/>
                  </a:cubicBezTo>
                  <a:cubicBezTo>
                    <a:pt x="18" y="26"/>
                    <a:pt x="18" y="26"/>
                    <a:pt x="18" y="26"/>
                  </a:cubicBezTo>
                  <a:cubicBezTo>
                    <a:pt x="19" y="26"/>
                    <a:pt x="19" y="26"/>
                    <a:pt x="19" y="26"/>
                  </a:cubicBezTo>
                  <a:close/>
                  <a:moveTo>
                    <a:pt x="3" y="8"/>
                  </a:moveTo>
                  <a:cubicBezTo>
                    <a:pt x="3" y="7"/>
                    <a:pt x="3" y="7"/>
                    <a:pt x="3" y="7"/>
                  </a:cubicBezTo>
                  <a:cubicBezTo>
                    <a:pt x="3" y="7"/>
                    <a:pt x="3" y="7"/>
                    <a:pt x="3" y="7"/>
                  </a:cubicBezTo>
                  <a:cubicBezTo>
                    <a:pt x="9" y="4"/>
                    <a:pt x="9" y="4"/>
                    <a:pt x="9" y="4"/>
                  </a:cubicBezTo>
                  <a:cubicBezTo>
                    <a:pt x="9" y="4"/>
                    <a:pt x="9" y="4"/>
                    <a:pt x="9" y="4"/>
                  </a:cubicBezTo>
                  <a:cubicBezTo>
                    <a:pt x="10" y="5"/>
                    <a:pt x="10" y="5"/>
                    <a:pt x="10" y="5"/>
                  </a:cubicBezTo>
                  <a:cubicBezTo>
                    <a:pt x="10" y="5"/>
                    <a:pt x="10" y="5"/>
                    <a:pt x="10" y="5"/>
                  </a:cubicBezTo>
                  <a:cubicBezTo>
                    <a:pt x="3" y="8"/>
                    <a:pt x="3" y="8"/>
                    <a:pt x="3" y="8"/>
                  </a:cubicBezTo>
                  <a:close/>
                  <a:moveTo>
                    <a:pt x="4" y="11"/>
                  </a:moveTo>
                  <a:cubicBezTo>
                    <a:pt x="4" y="10"/>
                    <a:pt x="4" y="10"/>
                    <a:pt x="4" y="10"/>
                  </a:cubicBezTo>
                  <a:cubicBezTo>
                    <a:pt x="4" y="10"/>
                    <a:pt x="4" y="10"/>
                    <a:pt x="4" y="10"/>
                  </a:cubicBezTo>
                  <a:cubicBezTo>
                    <a:pt x="10" y="7"/>
                    <a:pt x="10" y="7"/>
                    <a:pt x="10" y="7"/>
                  </a:cubicBezTo>
                  <a:cubicBezTo>
                    <a:pt x="11" y="7"/>
                    <a:pt x="11" y="7"/>
                    <a:pt x="11" y="7"/>
                  </a:cubicBezTo>
                  <a:cubicBezTo>
                    <a:pt x="11" y="8"/>
                    <a:pt x="11" y="8"/>
                    <a:pt x="11" y="8"/>
                  </a:cubicBezTo>
                  <a:cubicBezTo>
                    <a:pt x="11" y="8"/>
                    <a:pt x="11" y="8"/>
                    <a:pt x="11" y="8"/>
                  </a:cubicBezTo>
                  <a:cubicBezTo>
                    <a:pt x="5" y="11"/>
                    <a:pt x="5" y="11"/>
                    <a:pt x="5" y="11"/>
                  </a:cubicBezTo>
                  <a:lnTo>
                    <a:pt x="4" y="11"/>
                  </a:lnTo>
                  <a:close/>
                  <a:moveTo>
                    <a:pt x="17" y="23"/>
                  </a:moveTo>
                  <a:cubicBezTo>
                    <a:pt x="11" y="26"/>
                    <a:pt x="11" y="26"/>
                    <a:pt x="11" y="26"/>
                  </a:cubicBezTo>
                  <a:cubicBezTo>
                    <a:pt x="11" y="26"/>
                    <a:pt x="11" y="26"/>
                    <a:pt x="11" y="26"/>
                  </a:cubicBezTo>
                  <a:cubicBezTo>
                    <a:pt x="10" y="25"/>
                    <a:pt x="10" y="25"/>
                    <a:pt x="10" y="25"/>
                  </a:cubicBezTo>
                  <a:cubicBezTo>
                    <a:pt x="10" y="25"/>
                    <a:pt x="10" y="25"/>
                    <a:pt x="10" y="25"/>
                  </a:cubicBezTo>
                  <a:cubicBezTo>
                    <a:pt x="17" y="22"/>
                    <a:pt x="17" y="22"/>
                    <a:pt x="17" y="22"/>
                  </a:cubicBezTo>
                  <a:cubicBezTo>
                    <a:pt x="17" y="23"/>
                    <a:pt x="17" y="23"/>
                    <a:pt x="17" y="23"/>
                  </a:cubicBezTo>
                  <a:cubicBezTo>
                    <a:pt x="17" y="23"/>
                    <a:pt x="17" y="23"/>
                    <a:pt x="17" y="2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10" name="กลุ่ม 609"/>
          <p:cNvGrpSpPr/>
          <p:nvPr/>
        </p:nvGrpSpPr>
        <p:grpSpPr>
          <a:xfrm>
            <a:off x="18027052" y="4221664"/>
            <a:ext cx="388645" cy="388644"/>
            <a:chOff x="18027052" y="4221664"/>
            <a:chExt cx="388645" cy="388644"/>
          </a:xfrm>
        </p:grpSpPr>
        <p:sp>
          <p:nvSpPr>
            <p:cNvPr id="404" name="Freeform 137"/>
            <p:cNvSpPr>
              <a:spLocks noEditPoints="1"/>
            </p:cNvSpPr>
            <p:nvPr/>
          </p:nvSpPr>
          <p:spPr bwMode="auto">
            <a:xfrm>
              <a:off x="18027052" y="4346392"/>
              <a:ext cx="263916" cy="263916"/>
            </a:xfrm>
            <a:custGeom>
              <a:avLst/>
              <a:gdLst>
                <a:gd name="T0" fmla="*/ 0 w 146"/>
                <a:gd name="T1" fmla="*/ 0 h 146"/>
                <a:gd name="T2" fmla="*/ 0 w 146"/>
                <a:gd name="T3" fmla="*/ 146 h 146"/>
                <a:gd name="T4" fmla="*/ 146 w 146"/>
                <a:gd name="T5" fmla="*/ 146 h 146"/>
                <a:gd name="T6" fmla="*/ 146 w 146"/>
                <a:gd name="T7" fmla="*/ 0 h 146"/>
                <a:gd name="T8" fmla="*/ 0 w 146"/>
                <a:gd name="T9" fmla="*/ 0 h 146"/>
                <a:gd name="T10" fmla="*/ 130 w 146"/>
                <a:gd name="T11" fmla="*/ 107 h 146"/>
                <a:gd name="T12" fmla="*/ 15 w 146"/>
                <a:gd name="T13" fmla="*/ 107 h 146"/>
                <a:gd name="T14" fmla="*/ 15 w 146"/>
                <a:gd name="T15" fmla="*/ 15 h 146"/>
                <a:gd name="T16" fmla="*/ 130 w 146"/>
                <a:gd name="T17" fmla="*/ 15 h 146"/>
                <a:gd name="T18" fmla="*/ 130 w 146"/>
                <a:gd name="T19" fmla="*/ 10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0" y="0"/>
                  </a:moveTo>
                  <a:lnTo>
                    <a:pt x="0" y="146"/>
                  </a:lnTo>
                  <a:lnTo>
                    <a:pt x="146" y="146"/>
                  </a:lnTo>
                  <a:lnTo>
                    <a:pt x="146" y="0"/>
                  </a:lnTo>
                  <a:lnTo>
                    <a:pt x="0" y="0"/>
                  </a:lnTo>
                  <a:close/>
                  <a:moveTo>
                    <a:pt x="130" y="107"/>
                  </a:moveTo>
                  <a:lnTo>
                    <a:pt x="15" y="107"/>
                  </a:lnTo>
                  <a:lnTo>
                    <a:pt x="15" y="15"/>
                  </a:lnTo>
                  <a:lnTo>
                    <a:pt x="130" y="15"/>
                  </a:lnTo>
                  <a:lnTo>
                    <a:pt x="130" y="10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5" name="Freeform 138"/>
            <p:cNvSpPr>
              <a:spLocks/>
            </p:cNvSpPr>
            <p:nvPr/>
          </p:nvSpPr>
          <p:spPr bwMode="auto">
            <a:xfrm>
              <a:off x="18110204" y="4221664"/>
              <a:ext cx="305493" cy="276570"/>
            </a:xfrm>
            <a:custGeom>
              <a:avLst/>
              <a:gdLst>
                <a:gd name="T0" fmla="*/ 138 w 169"/>
                <a:gd name="T1" fmla="*/ 0 h 153"/>
                <a:gd name="T2" fmla="*/ 0 w 169"/>
                <a:gd name="T3" fmla="*/ 31 h 153"/>
                <a:gd name="T4" fmla="*/ 0 w 169"/>
                <a:gd name="T5" fmla="*/ 61 h 153"/>
                <a:gd name="T6" fmla="*/ 15 w 169"/>
                <a:gd name="T7" fmla="*/ 61 h 153"/>
                <a:gd name="T8" fmla="*/ 15 w 169"/>
                <a:gd name="T9" fmla="*/ 38 h 153"/>
                <a:gd name="T10" fmla="*/ 130 w 169"/>
                <a:gd name="T11" fmla="*/ 15 h 153"/>
                <a:gd name="T12" fmla="*/ 146 w 169"/>
                <a:gd name="T13" fmla="*/ 107 h 153"/>
                <a:gd name="T14" fmla="*/ 107 w 169"/>
                <a:gd name="T15" fmla="*/ 115 h 153"/>
                <a:gd name="T16" fmla="*/ 107 w 169"/>
                <a:gd name="T17" fmla="*/ 153 h 153"/>
                <a:gd name="T18" fmla="*/ 169 w 169"/>
                <a:gd name="T19" fmla="*/ 146 h 153"/>
                <a:gd name="T20" fmla="*/ 138 w 169"/>
                <a:gd name="T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53">
                  <a:moveTo>
                    <a:pt x="138" y="0"/>
                  </a:moveTo>
                  <a:lnTo>
                    <a:pt x="0" y="31"/>
                  </a:lnTo>
                  <a:lnTo>
                    <a:pt x="0" y="61"/>
                  </a:lnTo>
                  <a:lnTo>
                    <a:pt x="15" y="61"/>
                  </a:lnTo>
                  <a:lnTo>
                    <a:pt x="15" y="38"/>
                  </a:lnTo>
                  <a:lnTo>
                    <a:pt x="130" y="15"/>
                  </a:lnTo>
                  <a:lnTo>
                    <a:pt x="146" y="107"/>
                  </a:lnTo>
                  <a:lnTo>
                    <a:pt x="107" y="115"/>
                  </a:lnTo>
                  <a:lnTo>
                    <a:pt x="107" y="153"/>
                  </a:lnTo>
                  <a:lnTo>
                    <a:pt x="169" y="146"/>
                  </a:lnTo>
                  <a:lnTo>
                    <a:pt x="13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6" name="Freeform 139"/>
            <p:cNvSpPr>
              <a:spLocks/>
            </p:cNvSpPr>
            <p:nvPr/>
          </p:nvSpPr>
          <p:spPr bwMode="auto">
            <a:xfrm>
              <a:off x="18110204" y="4221664"/>
              <a:ext cx="305493" cy="276570"/>
            </a:xfrm>
            <a:custGeom>
              <a:avLst/>
              <a:gdLst>
                <a:gd name="T0" fmla="*/ 138 w 169"/>
                <a:gd name="T1" fmla="*/ 0 h 153"/>
                <a:gd name="T2" fmla="*/ 0 w 169"/>
                <a:gd name="T3" fmla="*/ 31 h 153"/>
                <a:gd name="T4" fmla="*/ 0 w 169"/>
                <a:gd name="T5" fmla="*/ 61 h 153"/>
                <a:gd name="T6" fmla="*/ 15 w 169"/>
                <a:gd name="T7" fmla="*/ 61 h 153"/>
                <a:gd name="T8" fmla="*/ 15 w 169"/>
                <a:gd name="T9" fmla="*/ 38 h 153"/>
                <a:gd name="T10" fmla="*/ 130 w 169"/>
                <a:gd name="T11" fmla="*/ 15 h 153"/>
                <a:gd name="T12" fmla="*/ 146 w 169"/>
                <a:gd name="T13" fmla="*/ 107 h 153"/>
                <a:gd name="T14" fmla="*/ 107 w 169"/>
                <a:gd name="T15" fmla="*/ 115 h 153"/>
                <a:gd name="T16" fmla="*/ 107 w 169"/>
                <a:gd name="T17" fmla="*/ 153 h 153"/>
                <a:gd name="T18" fmla="*/ 169 w 169"/>
                <a:gd name="T19" fmla="*/ 146 h 153"/>
                <a:gd name="T20" fmla="*/ 138 w 169"/>
                <a:gd name="T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53">
                  <a:moveTo>
                    <a:pt x="138" y="0"/>
                  </a:moveTo>
                  <a:lnTo>
                    <a:pt x="0" y="31"/>
                  </a:lnTo>
                  <a:lnTo>
                    <a:pt x="0" y="61"/>
                  </a:lnTo>
                  <a:lnTo>
                    <a:pt x="15" y="61"/>
                  </a:lnTo>
                  <a:lnTo>
                    <a:pt x="15" y="38"/>
                  </a:lnTo>
                  <a:lnTo>
                    <a:pt x="130" y="15"/>
                  </a:lnTo>
                  <a:lnTo>
                    <a:pt x="146" y="107"/>
                  </a:lnTo>
                  <a:lnTo>
                    <a:pt x="107" y="115"/>
                  </a:lnTo>
                  <a:lnTo>
                    <a:pt x="107" y="153"/>
                  </a:lnTo>
                  <a:lnTo>
                    <a:pt x="169" y="146"/>
                  </a:lnTo>
                  <a:lnTo>
                    <a:pt x="1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07" name="Freeform 140"/>
          <p:cNvSpPr>
            <a:spLocks noEditPoints="1"/>
          </p:cNvSpPr>
          <p:nvPr/>
        </p:nvSpPr>
        <p:spPr bwMode="auto">
          <a:xfrm>
            <a:off x="21034976" y="5288175"/>
            <a:ext cx="374183" cy="374183"/>
          </a:xfrm>
          <a:custGeom>
            <a:avLst/>
            <a:gdLst>
              <a:gd name="T0" fmla="*/ 1 w 27"/>
              <a:gd name="T1" fmla="*/ 23 h 27"/>
              <a:gd name="T2" fmla="*/ 5 w 27"/>
              <a:gd name="T3" fmla="*/ 18 h 27"/>
              <a:gd name="T4" fmla="*/ 3 w 27"/>
              <a:gd name="T5" fmla="*/ 12 h 27"/>
              <a:gd name="T6" fmla="*/ 15 w 27"/>
              <a:gd name="T7" fmla="*/ 0 h 27"/>
              <a:gd name="T8" fmla="*/ 27 w 27"/>
              <a:gd name="T9" fmla="*/ 12 h 27"/>
              <a:gd name="T10" fmla="*/ 15 w 27"/>
              <a:gd name="T11" fmla="*/ 24 h 27"/>
              <a:gd name="T12" fmla="*/ 9 w 27"/>
              <a:gd name="T13" fmla="*/ 22 h 27"/>
              <a:gd name="T14" fmla="*/ 4 w 27"/>
              <a:gd name="T15" fmla="*/ 26 h 27"/>
              <a:gd name="T16" fmla="*/ 1 w 27"/>
              <a:gd name="T17" fmla="*/ 26 h 27"/>
              <a:gd name="T18" fmla="*/ 1 w 27"/>
              <a:gd name="T19" fmla="*/ 23 h 27"/>
              <a:gd name="T20" fmla="*/ 7 w 27"/>
              <a:gd name="T21" fmla="*/ 12 h 27"/>
              <a:gd name="T22" fmla="*/ 15 w 27"/>
              <a:gd name="T23" fmla="*/ 20 h 27"/>
              <a:gd name="T24" fmla="*/ 23 w 27"/>
              <a:gd name="T25" fmla="*/ 12 h 27"/>
              <a:gd name="T26" fmla="*/ 15 w 27"/>
              <a:gd name="T27" fmla="*/ 4 h 27"/>
              <a:gd name="T28" fmla="*/ 7 w 27"/>
              <a:gd name="T29" fmla="*/ 12 h 27"/>
              <a:gd name="T30" fmla="*/ 10 w 27"/>
              <a:gd name="T31" fmla="*/ 12 h 27"/>
              <a:gd name="T32" fmla="*/ 12 w 27"/>
              <a:gd name="T33" fmla="*/ 10 h 27"/>
              <a:gd name="T34" fmla="*/ 18 w 27"/>
              <a:gd name="T35" fmla="*/ 10 h 27"/>
              <a:gd name="T36" fmla="*/ 20 w 27"/>
              <a:gd name="T37" fmla="*/ 12 h 27"/>
              <a:gd name="T38" fmla="*/ 18 w 27"/>
              <a:gd name="T39" fmla="*/ 14 h 27"/>
              <a:gd name="T40" fmla="*/ 12 w 27"/>
              <a:gd name="T41" fmla="*/ 14 h 27"/>
              <a:gd name="T42" fmla="*/ 10 w 27"/>
              <a:gd name="T43"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7">
                <a:moveTo>
                  <a:pt x="1" y="23"/>
                </a:moveTo>
                <a:cubicBezTo>
                  <a:pt x="5" y="18"/>
                  <a:pt x="5" y="18"/>
                  <a:pt x="5" y="18"/>
                </a:cubicBezTo>
                <a:cubicBezTo>
                  <a:pt x="4" y="17"/>
                  <a:pt x="3" y="14"/>
                  <a:pt x="3" y="12"/>
                </a:cubicBezTo>
                <a:cubicBezTo>
                  <a:pt x="3" y="6"/>
                  <a:pt x="8" y="0"/>
                  <a:pt x="15" y="0"/>
                </a:cubicBezTo>
                <a:cubicBezTo>
                  <a:pt x="21" y="0"/>
                  <a:pt x="27" y="6"/>
                  <a:pt x="27" y="12"/>
                </a:cubicBezTo>
                <a:cubicBezTo>
                  <a:pt x="27" y="19"/>
                  <a:pt x="21" y="24"/>
                  <a:pt x="15" y="24"/>
                </a:cubicBezTo>
                <a:cubicBezTo>
                  <a:pt x="13" y="24"/>
                  <a:pt x="10" y="23"/>
                  <a:pt x="9" y="22"/>
                </a:cubicBezTo>
                <a:cubicBezTo>
                  <a:pt x="4" y="26"/>
                  <a:pt x="4" y="26"/>
                  <a:pt x="4" y="26"/>
                </a:cubicBezTo>
                <a:cubicBezTo>
                  <a:pt x="3" y="27"/>
                  <a:pt x="2" y="27"/>
                  <a:pt x="1" y="26"/>
                </a:cubicBezTo>
                <a:cubicBezTo>
                  <a:pt x="0" y="25"/>
                  <a:pt x="0" y="24"/>
                  <a:pt x="1" y="23"/>
                </a:cubicBezTo>
                <a:close/>
                <a:moveTo>
                  <a:pt x="7" y="12"/>
                </a:moveTo>
                <a:cubicBezTo>
                  <a:pt x="7" y="17"/>
                  <a:pt x="10" y="20"/>
                  <a:pt x="15" y="20"/>
                </a:cubicBezTo>
                <a:cubicBezTo>
                  <a:pt x="20" y="20"/>
                  <a:pt x="23" y="17"/>
                  <a:pt x="23" y="12"/>
                </a:cubicBezTo>
                <a:cubicBezTo>
                  <a:pt x="23" y="7"/>
                  <a:pt x="20" y="4"/>
                  <a:pt x="15" y="4"/>
                </a:cubicBezTo>
                <a:cubicBezTo>
                  <a:pt x="10" y="4"/>
                  <a:pt x="7" y="7"/>
                  <a:pt x="7" y="12"/>
                </a:cubicBezTo>
                <a:close/>
                <a:moveTo>
                  <a:pt x="10" y="12"/>
                </a:moveTo>
                <a:cubicBezTo>
                  <a:pt x="10" y="11"/>
                  <a:pt x="11" y="10"/>
                  <a:pt x="12" y="10"/>
                </a:cubicBezTo>
                <a:cubicBezTo>
                  <a:pt x="18" y="10"/>
                  <a:pt x="18" y="10"/>
                  <a:pt x="18" y="10"/>
                </a:cubicBezTo>
                <a:cubicBezTo>
                  <a:pt x="19" y="10"/>
                  <a:pt x="20" y="11"/>
                  <a:pt x="20" y="12"/>
                </a:cubicBezTo>
                <a:cubicBezTo>
                  <a:pt x="20" y="13"/>
                  <a:pt x="19" y="14"/>
                  <a:pt x="18" y="14"/>
                </a:cubicBezTo>
                <a:cubicBezTo>
                  <a:pt x="12" y="14"/>
                  <a:pt x="12" y="14"/>
                  <a:pt x="12" y="14"/>
                </a:cubicBezTo>
                <a:cubicBezTo>
                  <a:pt x="11" y="14"/>
                  <a:pt x="10" y="13"/>
                  <a:pt x="10"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6" name="กลุ่ม 625"/>
          <p:cNvGrpSpPr/>
          <p:nvPr/>
        </p:nvGrpSpPr>
        <p:grpSpPr>
          <a:xfrm>
            <a:off x="20010040" y="5288175"/>
            <a:ext cx="374183" cy="374183"/>
            <a:chOff x="20010040" y="5288175"/>
            <a:chExt cx="374183" cy="374183"/>
          </a:xfrm>
        </p:grpSpPr>
        <p:sp>
          <p:nvSpPr>
            <p:cNvPr id="408" name="Freeform 141"/>
            <p:cNvSpPr>
              <a:spLocks noEditPoints="1"/>
            </p:cNvSpPr>
            <p:nvPr/>
          </p:nvSpPr>
          <p:spPr bwMode="auto">
            <a:xfrm>
              <a:off x="20010040" y="5288175"/>
              <a:ext cx="374183" cy="374183"/>
            </a:xfrm>
            <a:custGeom>
              <a:avLst/>
              <a:gdLst>
                <a:gd name="T0" fmla="*/ 0 w 27"/>
                <a:gd name="T1" fmla="*/ 25 h 27"/>
                <a:gd name="T2" fmla="*/ 0 w 27"/>
                <a:gd name="T3" fmla="*/ 27 h 27"/>
                <a:gd name="T4" fmla="*/ 2 w 27"/>
                <a:gd name="T5" fmla="*/ 27 h 27"/>
                <a:gd name="T6" fmla="*/ 3 w 27"/>
                <a:gd name="T7" fmla="*/ 27 h 27"/>
                <a:gd name="T8" fmla="*/ 9 w 27"/>
                <a:gd name="T9" fmla="*/ 21 h 27"/>
                <a:gd name="T10" fmla="*/ 16 w 27"/>
                <a:gd name="T11" fmla="*/ 23 h 27"/>
                <a:gd name="T12" fmla="*/ 20 w 27"/>
                <a:gd name="T13" fmla="*/ 22 h 27"/>
                <a:gd name="T14" fmla="*/ 24 w 27"/>
                <a:gd name="T15" fmla="*/ 20 h 27"/>
                <a:gd name="T16" fmla="*/ 26 w 27"/>
                <a:gd name="T17" fmla="*/ 16 h 27"/>
                <a:gd name="T18" fmla="*/ 27 w 27"/>
                <a:gd name="T19" fmla="*/ 12 h 27"/>
                <a:gd name="T20" fmla="*/ 26 w 27"/>
                <a:gd name="T21" fmla="*/ 7 h 27"/>
                <a:gd name="T22" fmla="*/ 24 w 27"/>
                <a:gd name="T23" fmla="*/ 3 h 27"/>
                <a:gd name="T24" fmla="*/ 20 w 27"/>
                <a:gd name="T25" fmla="*/ 1 h 27"/>
                <a:gd name="T26" fmla="*/ 16 w 27"/>
                <a:gd name="T27" fmla="*/ 0 h 27"/>
                <a:gd name="T28" fmla="*/ 11 w 27"/>
                <a:gd name="T29" fmla="*/ 1 h 27"/>
                <a:gd name="T30" fmla="*/ 7 w 27"/>
                <a:gd name="T31" fmla="*/ 3 h 27"/>
                <a:gd name="T32" fmla="*/ 5 w 27"/>
                <a:gd name="T33" fmla="*/ 7 h 27"/>
                <a:gd name="T34" fmla="*/ 4 w 27"/>
                <a:gd name="T35" fmla="*/ 12 h 27"/>
                <a:gd name="T36" fmla="*/ 6 w 27"/>
                <a:gd name="T37" fmla="*/ 18 h 27"/>
                <a:gd name="T38" fmla="*/ 0 w 27"/>
                <a:gd name="T39" fmla="*/ 24 h 27"/>
                <a:gd name="T40" fmla="*/ 0 w 27"/>
                <a:gd name="T41" fmla="*/ 25 h 27"/>
                <a:gd name="T42" fmla="*/ 8 w 27"/>
                <a:gd name="T43" fmla="*/ 12 h 27"/>
                <a:gd name="T44" fmla="*/ 10 w 27"/>
                <a:gd name="T45" fmla="*/ 6 h 27"/>
                <a:gd name="T46" fmla="*/ 16 w 27"/>
                <a:gd name="T47" fmla="*/ 4 h 27"/>
                <a:gd name="T48" fmla="*/ 21 w 27"/>
                <a:gd name="T49" fmla="*/ 6 h 27"/>
                <a:gd name="T50" fmla="*/ 23 w 27"/>
                <a:gd name="T51" fmla="*/ 12 h 27"/>
                <a:gd name="T52" fmla="*/ 21 w 27"/>
                <a:gd name="T53" fmla="*/ 17 h 27"/>
                <a:gd name="T54" fmla="*/ 16 w 27"/>
                <a:gd name="T55" fmla="*/ 19 h 27"/>
                <a:gd name="T56" fmla="*/ 10 w 27"/>
                <a:gd name="T57" fmla="*/ 17 h 27"/>
                <a:gd name="T58" fmla="*/ 8 w 27"/>
                <a:gd name="T5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 h="27">
                  <a:moveTo>
                    <a:pt x="0" y="25"/>
                  </a:moveTo>
                  <a:cubicBezTo>
                    <a:pt x="0" y="26"/>
                    <a:pt x="0" y="26"/>
                    <a:pt x="0" y="27"/>
                  </a:cubicBezTo>
                  <a:cubicBezTo>
                    <a:pt x="1" y="27"/>
                    <a:pt x="1" y="27"/>
                    <a:pt x="2" y="27"/>
                  </a:cubicBezTo>
                  <a:cubicBezTo>
                    <a:pt x="2" y="27"/>
                    <a:pt x="3" y="27"/>
                    <a:pt x="3" y="27"/>
                  </a:cubicBezTo>
                  <a:cubicBezTo>
                    <a:pt x="9" y="21"/>
                    <a:pt x="9" y="21"/>
                    <a:pt x="9" y="21"/>
                  </a:cubicBezTo>
                  <a:cubicBezTo>
                    <a:pt x="11" y="23"/>
                    <a:pt x="13" y="23"/>
                    <a:pt x="16" y="23"/>
                  </a:cubicBezTo>
                  <a:cubicBezTo>
                    <a:pt x="17" y="23"/>
                    <a:pt x="19" y="23"/>
                    <a:pt x="20" y="22"/>
                  </a:cubicBezTo>
                  <a:cubicBezTo>
                    <a:pt x="21" y="22"/>
                    <a:pt x="23" y="21"/>
                    <a:pt x="24" y="20"/>
                  </a:cubicBezTo>
                  <a:cubicBezTo>
                    <a:pt x="25" y="19"/>
                    <a:pt x="26" y="18"/>
                    <a:pt x="26" y="16"/>
                  </a:cubicBezTo>
                  <a:cubicBezTo>
                    <a:pt x="27" y="15"/>
                    <a:pt x="27" y="13"/>
                    <a:pt x="27" y="12"/>
                  </a:cubicBezTo>
                  <a:cubicBezTo>
                    <a:pt x="27" y="10"/>
                    <a:pt x="27" y="8"/>
                    <a:pt x="26" y="7"/>
                  </a:cubicBezTo>
                  <a:cubicBezTo>
                    <a:pt x="26" y="6"/>
                    <a:pt x="25" y="4"/>
                    <a:pt x="24" y="3"/>
                  </a:cubicBezTo>
                  <a:cubicBezTo>
                    <a:pt x="23" y="2"/>
                    <a:pt x="21" y="1"/>
                    <a:pt x="20" y="1"/>
                  </a:cubicBezTo>
                  <a:cubicBezTo>
                    <a:pt x="19" y="0"/>
                    <a:pt x="17" y="0"/>
                    <a:pt x="16" y="0"/>
                  </a:cubicBezTo>
                  <a:cubicBezTo>
                    <a:pt x="14" y="0"/>
                    <a:pt x="12" y="0"/>
                    <a:pt x="11" y="1"/>
                  </a:cubicBezTo>
                  <a:cubicBezTo>
                    <a:pt x="10" y="1"/>
                    <a:pt x="8" y="2"/>
                    <a:pt x="7" y="3"/>
                  </a:cubicBezTo>
                  <a:cubicBezTo>
                    <a:pt x="6" y="4"/>
                    <a:pt x="5" y="6"/>
                    <a:pt x="5" y="7"/>
                  </a:cubicBezTo>
                  <a:cubicBezTo>
                    <a:pt x="4" y="8"/>
                    <a:pt x="4" y="10"/>
                    <a:pt x="4" y="12"/>
                  </a:cubicBezTo>
                  <a:cubicBezTo>
                    <a:pt x="4" y="14"/>
                    <a:pt x="5" y="16"/>
                    <a:pt x="6" y="18"/>
                  </a:cubicBezTo>
                  <a:cubicBezTo>
                    <a:pt x="0" y="24"/>
                    <a:pt x="0" y="24"/>
                    <a:pt x="0" y="24"/>
                  </a:cubicBezTo>
                  <a:cubicBezTo>
                    <a:pt x="0" y="24"/>
                    <a:pt x="0" y="25"/>
                    <a:pt x="0" y="25"/>
                  </a:cubicBezTo>
                  <a:close/>
                  <a:moveTo>
                    <a:pt x="8" y="12"/>
                  </a:moveTo>
                  <a:cubicBezTo>
                    <a:pt x="8" y="10"/>
                    <a:pt x="9" y="8"/>
                    <a:pt x="10" y="6"/>
                  </a:cubicBezTo>
                  <a:cubicBezTo>
                    <a:pt x="12" y="5"/>
                    <a:pt x="14" y="4"/>
                    <a:pt x="16" y="4"/>
                  </a:cubicBezTo>
                  <a:cubicBezTo>
                    <a:pt x="18" y="4"/>
                    <a:pt x="19" y="5"/>
                    <a:pt x="21" y="6"/>
                  </a:cubicBezTo>
                  <a:cubicBezTo>
                    <a:pt x="22" y="8"/>
                    <a:pt x="23" y="10"/>
                    <a:pt x="23" y="12"/>
                  </a:cubicBezTo>
                  <a:cubicBezTo>
                    <a:pt x="23" y="14"/>
                    <a:pt x="22" y="15"/>
                    <a:pt x="21" y="17"/>
                  </a:cubicBezTo>
                  <a:cubicBezTo>
                    <a:pt x="19" y="18"/>
                    <a:pt x="18" y="19"/>
                    <a:pt x="16" y="19"/>
                  </a:cubicBezTo>
                  <a:cubicBezTo>
                    <a:pt x="14" y="19"/>
                    <a:pt x="12" y="18"/>
                    <a:pt x="10" y="17"/>
                  </a:cubicBezTo>
                  <a:cubicBezTo>
                    <a:pt x="9" y="15"/>
                    <a:pt x="8" y="14"/>
                    <a:pt x="8"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09" name="Freeform 142"/>
            <p:cNvSpPr>
              <a:spLocks/>
            </p:cNvSpPr>
            <p:nvPr/>
          </p:nvSpPr>
          <p:spPr bwMode="auto">
            <a:xfrm>
              <a:off x="20147421" y="5371327"/>
              <a:ext cx="153650" cy="153650"/>
            </a:xfrm>
            <a:custGeom>
              <a:avLst/>
              <a:gdLst>
                <a:gd name="T0" fmla="*/ 1 w 11"/>
                <a:gd name="T1" fmla="*/ 5 h 11"/>
                <a:gd name="T2" fmla="*/ 4 w 11"/>
                <a:gd name="T3" fmla="*/ 5 h 11"/>
                <a:gd name="T4" fmla="*/ 4 w 11"/>
                <a:gd name="T5" fmla="*/ 1 h 11"/>
                <a:gd name="T6" fmla="*/ 5 w 11"/>
                <a:gd name="T7" fmla="*/ 0 h 11"/>
                <a:gd name="T8" fmla="*/ 5 w 11"/>
                <a:gd name="T9" fmla="*/ 0 h 11"/>
                <a:gd name="T10" fmla="*/ 6 w 11"/>
                <a:gd name="T11" fmla="*/ 0 h 11"/>
                <a:gd name="T12" fmla="*/ 6 w 11"/>
                <a:gd name="T13" fmla="*/ 0 h 11"/>
                <a:gd name="T14" fmla="*/ 7 w 11"/>
                <a:gd name="T15" fmla="*/ 1 h 11"/>
                <a:gd name="T16" fmla="*/ 7 w 11"/>
                <a:gd name="T17" fmla="*/ 5 h 11"/>
                <a:gd name="T18" fmla="*/ 10 w 11"/>
                <a:gd name="T19" fmla="*/ 5 h 11"/>
                <a:gd name="T20" fmla="*/ 11 w 11"/>
                <a:gd name="T21" fmla="*/ 5 h 11"/>
                <a:gd name="T22" fmla="*/ 11 w 11"/>
                <a:gd name="T23" fmla="*/ 5 h 11"/>
                <a:gd name="T24" fmla="*/ 11 w 11"/>
                <a:gd name="T25" fmla="*/ 6 h 11"/>
                <a:gd name="T26" fmla="*/ 11 w 11"/>
                <a:gd name="T27" fmla="*/ 6 h 11"/>
                <a:gd name="T28" fmla="*/ 10 w 11"/>
                <a:gd name="T29" fmla="*/ 7 h 11"/>
                <a:gd name="T30" fmla="*/ 7 w 11"/>
                <a:gd name="T31" fmla="*/ 7 h 11"/>
                <a:gd name="T32" fmla="*/ 7 w 11"/>
                <a:gd name="T33" fmla="*/ 10 h 11"/>
                <a:gd name="T34" fmla="*/ 6 w 11"/>
                <a:gd name="T35" fmla="*/ 11 h 11"/>
                <a:gd name="T36" fmla="*/ 6 w 11"/>
                <a:gd name="T37" fmla="*/ 11 h 11"/>
                <a:gd name="T38" fmla="*/ 5 w 11"/>
                <a:gd name="T39" fmla="*/ 11 h 11"/>
                <a:gd name="T40" fmla="*/ 5 w 11"/>
                <a:gd name="T41" fmla="*/ 11 h 11"/>
                <a:gd name="T42" fmla="*/ 4 w 11"/>
                <a:gd name="T43" fmla="*/ 10 h 11"/>
                <a:gd name="T44" fmla="*/ 4 w 11"/>
                <a:gd name="T45" fmla="*/ 7 h 11"/>
                <a:gd name="T46" fmla="*/ 1 w 11"/>
                <a:gd name="T47" fmla="*/ 7 h 11"/>
                <a:gd name="T48" fmla="*/ 0 w 11"/>
                <a:gd name="T49" fmla="*/ 6 h 11"/>
                <a:gd name="T50" fmla="*/ 0 w 11"/>
                <a:gd name="T51" fmla="*/ 6 h 11"/>
                <a:gd name="T52" fmla="*/ 0 w 11"/>
                <a:gd name="T53" fmla="*/ 5 h 11"/>
                <a:gd name="T54" fmla="*/ 0 w 11"/>
                <a:gd name="T55" fmla="*/ 5 h 11"/>
                <a:gd name="T56" fmla="*/ 1 w 11"/>
                <a:gd name="T5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11">
                  <a:moveTo>
                    <a:pt x="1" y="5"/>
                  </a:moveTo>
                  <a:cubicBezTo>
                    <a:pt x="4" y="5"/>
                    <a:pt x="4" y="5"/>
                    <a:pt x="4" y="5"/>
                  </a:cubicBezTo>
                  <a:cubicBezTo>
                    <a:pt x="4" y="1"/>
                    <a:pt x="4" y="1"/>
                    <a:pt x="4" y="1"/>
                  </a:cubicBezTo>
                  <a:cubicBezTo>
                    <a:pt x="4" y="1"/>
                    <a:pt x="5" y="1"/>
                    <a:pt x="5" y="0"/>
                  </a:cubicBezTo>
                  <a:cubicBezTo>
                    <a:pt x="5" y="0"/>
                    <a:pt x="5" y="0"/>
                    <a:pt x="5" y="0"/>
                  </a:cubicBezTo>
                  <a:cubicBezTo>
                    <a:pt x="6" y="0"/>
                    <a:pt x="6" y="0"/>
                    <a:pt x="6" y="0"/>
                  </a:cubicBezTo>
                  <a:cubicBezTo>
                    <a:pt x="6" y="0"/>
                    <a:pt x="6" y="0"/>
                    <a:pt x="6" y="0"/>
                  </a:cubicBezTo>
                  <a:cubicBezTo>
                    <a:pt x="7" y="1"/>
                    <a:pt x="7" y="1"/>
                    <a:pt x="7" y="1"/>
                  </a:cubicBezTo>
                  <a:cubicBezTo>
                    <a:pt x="7" y="5"/>
                    <a:pt x="7" y="5"/>
                    <a:pt x="7" y="5"/>
                  </a:cubicBezTo>
                  <a:cubicBezTo>
                    <a:pt x="10" y="5"/>
                    <a:pt x="10" y="5"/>
                    <a:pt x="10" y="5"/>
                  </a:cubicBezTo>
                  <a:cubicBezTo>
                    <a:pt x="10" y="5"/>
                    <a:pt x="11" y="5"/>
                    <a:pt x="11" y="5"/>
                  </a:cubicBezTo>
                  <a:cubicBezTo>
                    <a:pt x="11" y="5"/>
                    <a:pt x="11" y="5"/>
                    <a:pt x="11" y="5"/>
                  </a:cubicBezTo>
                  <a:cubicBezTo>
                    <a:pt x="11" y="6"/>
                    <a:pt x="11" y="6"/>
                    <a:pt x="11" y="6"/>
                  </a:cubicBezTo>
                  <a:cubicBezTo>
                    <a:pt x="11" y="6"/>
                    <a:pt x="11" y="6"/>
                    <a:pt x="11" y="6"/>
                  </a:cubicBezTo>
                  <a:cubicBezTo>
                    <a:pt x="11" y="7"/>
                    <a:pt x="10" y="7"/>
                    <a:pt x="10" y="7"/>
                  </a:cubicBezTo>
                  <a:cubicBezTo>
                    <a:pt x="7" y="7"/>
                    <a:pt x="7" y="7"/>
                    <a:pt x="7" y="7"/>
                  </a:cubicBezTo>
                  <a:cubicBezTo>
                    <a:pt x="7" y="10"/>
                    <a:pt x="7" y="10"/>
                    <a:pt x="7" y="10"/>
                  </a:cubicBezTo>
                  <a:cubicBezTo>
                    <a:pt x="7" y="10"/>
                    <a:pt x="7" y="11"/>
                    <a:pt x="6" y="11"/>
                  </a:cubicBezTo>
                  <a:cubicBezTo>
                    <a:pt x="6" y="11"/>
                    <a:pt x="6" y="11"/>
                    <a:pt x="6" y="11"/>
                  </a:cubicBezTo>
                  <a:cubicBezTo>
                    <a:pt x="5" y="11"/>
                    <a:pt x="5" y="11"/>
                    <a:pt x="5" y="11"/>
                  </a:cubicBezTo>
                  <a:cubicBezTo>
                    <a:pt x="5" y="11"/>
                    <a:pt x="5" y="11"/>
                    <a:pt x="5" y="11"/>
                  </a:cubicBezTo>
                  <a:cubicBezTo>
                    <a:pt x="5" y="11"/>
                    <a:pt x="4" y="10"/>
                    <a:pt x="4" y="10"/>
                  </a:cubicBezTo>
                  <a:cubicBezTo>
                    <a:pt x="4" y="7"/>
                    <a:pt x="4" y="7"/>
                    <a:pt x="4" y="7"/>
                  </a:cubicBezTo>
                  <a:cubicBezTo>
                    <a:pt x="1" y="7"/>
                    <a:pt x="1" y="7"/>
                    <a:pt x="1" y="7"/>
                  </a:cubicBezTo>
                  <a:cubicBezTo>
                    <a:pt x="1" y="7"/>
                    <a:pt x="1" y="7"/>
                    <a:pt x="0" y="6"/>
                  </a:cubicBezTo>
                  <a:cubicBezTo>
                    <a:pt x="0" y="6"/>
                    <a:pt x="0" y="6"/>
                    <a:pt x="0" y="6"/>
                  </a:cubicBezTo>
                  <a:cubicBezTo>
                    <a:pt x="0" y="5"/>
                    <a:pt x="0" y="5"/>
                    <a:pt x="0" y="5"/>
                  </a:cubicBezTo>
                  <a:cubicBezTo>
                    <a:pt x="0" y="5"/>
                    <a:pt x="0" y="5"/>
                    <a:pt x="0" y="5"/>
                  </a:cubicBezTo>
                  <a:cubicBezTo>
                    <a:pt x="1" y="5"/>
                    <a:pt x="1" y="5"/>
                    <a:pt x="1"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10" name="Freeform 143"/>
          <p:cNvSpPr>
            <a:spLocks noEditPoints="1"/>
          </p:cNvSpPr>
          <p:nvPr/>
        </p:nvSpPr>
        <p:spPr bwMode="auto">
          <a:xfrm>
            <a:off x="10084255" y="7354315"/>
            <a:ext cx="112074" cy="222341"/>
          </a:xfrm>
          <a:custGeom>
            <a:avLst/>
            <a:gdLst>
              <a:gd name="T0" fmla="*/ 6 w 8"/>
              <a:gd name="T1" fmla="*/ 2 h 16"/>
              <a:gd name="T2" fmla="*/ 6 w 8"/>
              <a:gd name="T3" fmla="*/ 7 h 16"/>
              <a:gd name="T4" fmla="*/ 2 w 8"/>
              <a:gd name="T5" fmla="*/ 7 h 16"/>
              <a:gd name="T6" fmla="*/ 2 w 8"/>
              <a:gd name="T7" fmla="*/ 2 h 16"/>
              <a:gd name="T8" fmla="*/ 6 w 8"/>
              <a:gd name="T9" fmla="*/ 2 h 16"/>
              <a:gd name="T10" fmla="*/ 8 w 8"/>
              <a:gd name="T11" fmla="*/ 0 h 16"/>
              <a:gd name="T12" fmla="*/ 1 w 8"/>
              <a:gd name="T13" fmla="*/ 0 h 16"/>
              <a:gd name="T14" fmla="*/ 0 w 8"/>
              <a:gd name="T15" fmla="*/ 1 h 16"/>
              <a:gd name="T16" fmla="*/ 0 w 8"/>
              <a:gd name="T17" fmla="*/ 15 h 16"/>
              <a:gd name="T18" fmla="*/ 1 w 8"/>
              <a:gd name="T19" fmla="*/ 16 h 16"/>
              <a:gd name="T20" fmla="*/ 8 w 8"/>
              <a:gd name="T21" fmla="*/ 16 h 16"/>
              <a:gd name="T22" fmla="*/ 8 w 8"/>
              <a:gd name="T23" fmla="*/ 15 h 16"/>
              <a:gd name="T24" fmla="*/ 8 w 8"/>
              <a:gd name="T25" fmla="*/ 1 h 16"/>
              <a:gd name="T26" fmla="*/ 8 w 8"/>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6" y="2"/>
                </a:moveTo>
                <a:cubicBezTo>
                  <a:pt x="6" y="7"/>
                  <a:pt x="6" y="7"/>
                  <a:pt x="6" y="7"/>
                </a:cubicBezTo>
                <a:cubicBezTo>
                  <a:pt x="2" y="7"/>
                  <a:pt x="2" y="7"/>
                  <a:pt x="2" y="7"/>
                </a:cubicBezTo>
                <a:cubicBezTo>
                  <a:pt x="2" y="2"/>
                  <a:pt x="2" y="2"/>
                  <a:pt x="2" y="2"/>
                </a:cubicBezTo>
                <a:cubicBezTo>
                  <a:pt x="6" y="2"/>
                  <a:pt x="6" y="2"/>
                  <a:pt x="6" y="2"/>
                </a:cubicBezTo>
                <a:moveTo>
                  <a:pt x="8" y="0"/>
                </a:moveTo>
                <a:cubicBezTo>
                  <a:pt x="1" y="0"/>
                  <a:pt x="1" y="0"/>
                  <a:pt x="1" y="0"/>
                </a:cubicBezTo>
                <a:cubicBezTo>
                  <a:pt x="1" y="0"/>
                  <a:pt x="0" y="1"/>
                  <a:pt x="0" y="1"/>
                </a:cubicBezTo>
                <a:cubicBezTo>
                  <a:pt x="0" y="15"/>
                  <a:pt x="0" y="15"/>
                  <a:pt x="0" y="15"/>
                </a:cubicBezTo>
                <a:cubicBezTo>
                  <a:pt x="0" y="16"/>
                  <a:pt x="1" y="16"/>
                  <a:pt x="1" y="16"/>
                </a:cubicBezTo>
                <a:cubicBezTo>
                  <a:pt x="8" y="16"/>
                  <a:pt x="8" y="16"/>
                  <a:pt x="8" y="16"/>
                </a:cubicBezTo>
                <a:cubicBezTo>
                  <a:pt x="8" y="16"/>
                  <a:pt x="8" y="16"/>
                  <a:pt x="8" y="15"/>
                </a:cubicBezTo>
                <a:cubicBezTo>
                  <a:pt x="8" y="1"/>
                  <a:pt x="8" y="1"/>
                  <a:pt x="8" y="1"/>
                </a:cubicBezTo>
                <a:cubicBezTo>
                  <a:pt x="8" y="1"/>
                  <a:pt x="8" y="0"/>
                  <a:pt x="8"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1" name="Freeform 144"/>
          <p:cNvSpPr>
            <a:spLocks noEditPoints="1"/>
          </p:cNvSpPr>
          <p:nvPr/>
        </p:nvSpPr>
        <p:spPr bwMode="auto">
          <a:xfrm>
            <a:off x="10223443" y="7312739"/>
            <a:ext cx="110267" cy="263916"/>
          </a:xfrm>
          <a:custGeom>
            <a:avLst/>
            <a:gdLst>
              <a:gd name="T0" fmla="*/ 6 w 8"/>
              <a:gd name="T1" fmla="*/ 2 h 19"/>
              <a:gd name="T2" fmla="*/ 6 w 8"/>
              <a:gd name="T3" fmla="*/ 11 h 19"/>
              <a:gd name="T4" fmla="*/ 2 w 8"/>
              <a:gd name="T5" fmla="*/ 11 h 19"/>
              <a:gd name="T6" fmla="*/ 2 w 8"/>
              <a:gd name="T7" fmla="*/ 2 h 19"/>
              <a:gd name="T8" fmla="*/ 6 w 8"/>
              <a:gd name="T9" fmla="*/ 2 h 19"/>
              <a:gd name="T10" fmla="*/ 7 w 8"/>
              <a:gd name="T11" fmla="*/ 0 h 19"/>
              <a:gd name="T12" fmla="*/ 1 w 8"/>
              <a:gd name="T13" fmla="*/ 0 h 19"/>
              <a:gd name="T14" fmla="*/ 0 w 8"/>
              <a:gd name="T15" fmla="*/ 0 h 19"/>
              <a:gd name="T16" fmla="*/ 0 w 8"/>
              <a:gd name="T17" fmla="*/ 18 h 19"/>
              <a:gd name="T18" fmla="*/ 1 w 8"/>
              <a:gd name="T19" fmla="*/ 19 h 19"/>
              <a:gd name="T20" fmla="*/ 7 w 8"/>
              <a:gd name="T21" fmla="*/ 19 h 19"/>
              <a:gd name="T22" fmla="*/ 8 w 8"/>
              <a:gd name="T23" fmla="*/ 18 h 19"/>
              <a:gd name="T24" fmla="*/ 8 w 8"/>
              <a:gd name="T25" fmla="*/ 0 h 19"/>
              <a:gd name="T26" fmla="*/ 7 w 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9">
                <a:moveTo>
                  <a:pt x="6" y="2"/>
                </a:moveTo>
                <a:cubicBezTo>
                  <a:pt x="6" y="11"/>
                  <a:pt x="6" y="11"/>
                  <a:pt x="6" y="11"/>
                </a:cubicBezTo>
                <a:cubicBezTo>
                  <a:pt x="2" y="11"/>
                  <a:pt x="2" y="11"/>
                  <a:pt x="2" y="11"/>
                </a:cubicBezTo>
                <a:cubicBezTo>
                  <a:pt x="2" y="2"/>
                  <a:pt x="2" y="2"/>
                  <a:pt x="2" y="2"/>
                </a:cubicBezTo>
                <a:cubicBezTo>
                  <a:pt x="6" y="2"/>
                  <a:pt x="6" y="2"/>
                  <a:pt x="6" y="2"/>
                </a:cubicBezTo>
                <a:moveTo>
                  <a:pt x="7" y="0"/>
                </a:moveTo>
                <a:cubicBezTo>
                  <a:pt x="1" y="0"/>
                  <a:pt x="1" y="0"/>
                  <a:pt x="1" y="0"/>
                </a:cubicBezTo>
                <a:cubicBezTo>
                  <a:pt x="0" y="0"/>
                  <a:pt x="0" y="0"/>
                  <a:pt x="0" y="0"/>
                </a:cubicBezTo>
                <a:cubicBezTo>
                  <a:pt x="0" y="18"/>
                  <a:pt x="0" y="18"/>
                  <a:pt x="0" y="18"/>
                </a:cubicBezTo>
                <a:cubicBezTo>
                  <a:pt x="0" y="19"/>
                  <a:pt x="0" y="19"/>
                  <a:pt x="1" y="19"/>
                </a:cubicBezTo>
                <a:cubicBezTo>
                  <a:pt x="7" y="19"/>
                  <a:pt x="7" y="19"/>
                  <a:pt x="7" y="19"/>
                </a:cubicBezTo>
                <a:cubicBezTo>
                  <a:pt x="8" y="19"/>
                  <a:pt x="8" y="19"/>
                  <a:pt x="8" y="18"/>
                </a:cubicBezTo>
                <a:cubicBezTo>
                  <a:pt x="8" y="0"/>
                  <a:pt x="8" y="0"/>
                  <a:pt x="8" y="0"/>
                </a:cubicBezTo>
                <a:cubicBezTo>
                  <a:pt x="8" y="0"/>
                  <a:pt x="8" y="0"/>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2" name="Freeform 145"/>
          <p:cNvSpPr>
            <a:spLocks noEditPoints="1"/>
          </p:cNvSpPr>
          <p:nvPr/>
        </p:nvSpPr>
        <p:spPr bwMode="auto">
          <a:xfrm>
            <a:off x="10362632" y="7215126"/>
            <a:ext cx="110267" cy="361529"/>
          </a:xfrm>
          <a:custGeom>
            <a:avLst/>
            <a:gdLst>
              <a:gd name="T0" fmla="*/ 6 w 8"/>
              <a:gd name="T1" fmla="*/ 2 h 26"/>
              <a:gd name="T2" fmla="*/ 6 w 8"/>
              <a:gd name="T3" fmla="*/ 14 h 26"/>
              <a:gd name="T4" fmla="*/ 2 w 8"/>
              <a:gd name="T5" fmla="*/ 14 h 26"/>
              <a:gd name="T6" fmla="*/ 2 w 8"/>
              <a:gd name="T7" fmla="*/ 2 h 26"/>
              <a:gd name="T8" fmla="*/ 6 w 8"/>
              <a:gd name="T9" fmla="*/ 2 h 26"/>
              <a:gd name="T10" fmla="*/ 7 w 8"/>
              <a:gd name="T11" fmla="*/ 0 h 26"/>
              <a:gd name="T12" fmla="*/ 1 w 8"/>
              <a:gd name="T13" fmla="*/ 0 h 26"/>
              <a:gd name="T14" fmla="*/ 0 w 8"/>
              <a:gd name="T15" fmla="*/ 1 h 26"/>
              <a:gd name="T16" fmla="*/ 0 w 8"/>
              <a:gd name="T17" fmla="*/ 25 h 26"/>
              <a:gd name="T18" fmla="*/ 1 w 8"/>
              <a:gd name="T19" fmla="*/ 26 h 26"/>
              <a:gd name="T20" fmla="*/ 7 w 8"/>
              <a:gd name="T21" fmla="*/ 26 h 26"/>
              <a:gd name="T22" fmla="*/ 8 w 8"/>
              <a:gd name="T23" fmla="*/ 25 h 26"/>
              <a:gd name="T24" fmla="*/ 8 w 8"/>
              <a:gd name="T25" fmla="*/ 1 h 26"/>
              <a:gd name="T26" fmla="*/ 7 w 8"/>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26">
                <a:moveTo>
                  <a:pt x="6" y="2"/>
                </a:moveTo>
                <a:cubicBezTo>
                  <a:pt x="6" y="14"/>
                  <a:pt x="6" y="14"/>
                  <a:pt x="6" y="14"/>
                </a:cubicBezTo>
                <a:cubicBezTo>
                  <a:pt x="2" y="14"/>
                  <a:pt x="2" y="14"/>
                  <a:pt x="2" y="14"/>
                </a:cubicBezTo>
                <a:cubicBezTo>
                  <a:pt x="2" y="2"/>
                  <a:pt x="2" y="2"/>
                  <a:pt x="2" y="2"/>
                </a:cubicBezTo>
                <a:cubicBezTo>
                  <a:pt x="6" y="2"/>
                  <a:pt x="6" y="2"/>
                  <a:pt x="6" y="2"/>
                </a:cubicBezTo>
                <a:moveTo>
                  <a:pt x="7" y="0"/>
                </a:moveTo>
                <a:cubicBezTo>
                  <a:pt x="1" y="0"/>
                  <a:pt x="1" y="0"/>
                  <a:pt x="1" y="0"/>
                </a:cubicBezTo>
                <a:cubicBezTo>
                  <a:pt x="0" y="0"/>
                  <a:pt x="0" y="0"/>
                  <a:pt x="0" y="1"/>
                </a:cubicBezTo>
                <a:cubicBezTo>
                  <a:pt x="0" y="25"/>
                  <a:pt x="0" y="25"/>
                  <a:pt x="0" y="25"/>
                </a:cubicBezTo>
                <a:cubicBezTo>
                  <a:pt x="0" y="26"/>
                  <a:pt x="0" y="26"/>
                  <a:pt x="1" y="26"/>
                </a:cubicBezTo>
                <a:cubicBezTo>
                  <a:pt x="7" y="26"/>
                  <a:pt x="7" y="26"/>
                  <a:pt x="7" y="26"/>
                </a:cubicBezTo>
                <a:cubicBezTo>
                  <a:pt x="8" y="26"/>
                  <a:pt x="8" y="26"/>
                  <a:pt x="8" y="25"/>
                </a:cubicBezTo>
                <a:cubicBezTo>
                  <a:pt x="8" y="1"/>
                  <a:pt x="8" y="1"/>
                  <a:pt x="8" y="1"/>
                </a:cubicBezTo>
                <a:cubicBezTo>
                  <a:pt x="8" y="0"/>
                  <a:pt x="8" y="0"/>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3" name="Freeform 146"/>
          <p:cNvSpPr>
            <a:spLocks noEditPoints="1"/>
          </p:cNvSpPr>
          <p:nvPr/>
        </p:nvSpPr>
        <p:spPr bwMode="auto">
          <a:xfrm>
            <a:off x="9113548" y="7285625"/>
            <a:ext cx="388645" cy="332607"/>
          </a:xfrm>
          <a:custGeom>
            <a:avLst/>
            <a:gdLst>
              <a:gd name="T0" fmla="*/ 5 w 28"/>
              <a:gd name="T1" fmla="*/ 2 h 24"/>
              <a:gd name="T2" fmla="*/ 1 w 28"/>
              <a:gd name="T3" fmla="*/ 0 h 24"/>
              <a:gd name="T4" fmla="*/ 0 w 28"/>
              <a:gd name="T5" fmla="*/ 1 h 24"/>
              <a:gd name="T6" fmla="*/ 0 w 28"/>
              <a:gd name="T7" fmla="*/ 5 h 24"/>
              <a:gd name="T8" fmla="*/ 1 w 28"/>
              <a:gd name="T9" fmla="*/ 6 h 24"/>
              <a:gd name="T10" fmla="*/ 5 w 28"/>
              <a:gd name="T11" fmla="*/ 4 h 24"/>
              <a:gd name="T12" fmla="*/ 5 w 28"/>
              <a:gd name="T13" fmla="*/ 2 h 24"/>
              <a:gd name="T14" fmla="*/ 26 w 28"/>
              <a:gd name="T15" fmla="*/ 1 h 24"/>
              <a:gd name="T16" fmla="*/ 9 w 28"/>
              <a:gd name="T17" fmla="*/ 1 h 24"/>
              <a:gd name="T18" fmla="*/ 7 w 28"/>
              <a:gd name="T19" fmla="*/ 2 h 24"/>
              <a:gd name="T20" fmla="*/ 7 w 28"/>
              <a:gd name="T21" fmla="*/ 4 h 24"/>
              <a:gd name="T22" fmla="*/ 9 w 28"/>
              <a:gd name="T23" fmla="*/ 5 h 24"/>
              <a:gd name="T24" fmla="*/ 26 w 28"/>
              <a:gd name="T25" fmla="*/ 5 h 24"/>
              <a:gd name="T26" fmla="*/ 28 w 28"/>
              <a:gd name="T27" fmla="*/ 4 h 24"/>
              <a:gd name="T28" fmla="*/ 28 w 28"/>
              <a:gd name="T29" fmla="*/ 2 h 24"/>
              <a:gd name="T30" fmla="*/ 26 w 28"/>
              <a:gd name="T31" fmla="*/ 1 h 24"/>
              <a:gd name="T32" fmla="*/ 1 w 28"/>
              <a:gd name="T33" fmla="*/ 15 h 24"/>
              <a:gd name="T34" fmla="*/ 5 w 28"/>
              <a:gd name="T35" fmla="*/ 12 h 24"/>
              <a:gd name="T36" fmla="*/ 5 w 28"/>
              <a:gd name="T37" fmla="*/ 11 h 24"/>
              <a:gd name="T38" fmla="*/ 1 w 28"/>
              <a:gd name="T39" fmla="*/ 9 h 24"/>
              <a:gd name="T40" fmla="*/ 0 w 28"/>
              <a:gd name="T41" fmla="*/ 10 h 24"/>
              <a:gd name="T42" fmla="*/ 0 w 28"/>
              <a:gd name="T43" fmla="*/ 14 h 24"/>
              <a:gd name="T44" fmla="*/ 1 w 28"/>
              <a:gd name="T45" fmla="*/ 15 h 24"/>
              <a:gd name="T46" fmla="*/ 26 w 28"/>
              <a:gd name="T47" fmla="*/ 9 h 24"/>
              <a:gd name="T48" fmla="*/ 9 w 28"/>
              <a:gd name="T49" fmla="*/ 9 h 24"/>
              <a:gd name="T50" fmla="*/ 7 w 28"/>
              <a:gd name="T51" fmla="*/ 11 h 24"/>
              <a:gd name="T52" fmla="*/ 7 w 28"/>
              <a:gd name="T53" fmla="*/ 12 h 24"/>
              <a:gd name="T54" fmla="*/ 9 w 28"/>
              <a:gd name="T55" fmla="*/ 14 h 24"/>
              <a:gd name="T56" fmla="*/ 26 w 28"/>
              <a:gd name="T57" fmla="*/ 14 h 24"/>
              <a:gd name="T58" fmla="*/ 28 w 28"/>
              <a:gd name="T59" fmla="*/ 12 h 24"/>
              <a:gd name="T60" fmla="*/ 28 w 28"/>
              <a:gd name="T61" fmla="*/ 11 h 24"/>
              <a:gd name="T62" fmla="*/ 26 w 28"/>
              <a:gd name="T63" fmla="*/ 9 h 24"/>
              <a:gd name="T64" fmla="*/ 5 w 28"/>
              <a:gd name="T65" fmla="*/ 20 h 24"/>
              <a:gd name="T66" fmla="*/ 1 w 28"/>
              <a:gd name="T67" fmla="*/ 18 h 24"/>
              <a:gd name="T68" fmla="*/ 0 w 28"/>
              <a:gd name="T69" fmla="*/ 18 h 24"/>
              <a:gd name="T70" fmla="*/ 0 w 28"/>
              <a:gd name="T71" fmla="*/ 23 h 24"/>
              <a:gd name="T72" fmla="*/ 1 w 28"/>
              <a:gd name="T73" fmla="*/ 23 h 24"/>
              <a:gd name="T74" fmla="*/ 5 w 28"/>
              <a:gd name="T75" fmla="*/ 21 h 24"/>
              <a:gd name="T76" fmla="*/ 5 w 28"/>
              <a:gd name="T77" fmla="*/ 20 h 24"/>
              <a:gd name="T78" fmla="*/ 26 w 28"/>
              <a:gd name="T79" fmla="*/ 18 h 24"/>
              <a:gd name="T80" fmla="*/ 9 w 28"/>
              <a:gd name="T81" fmla="*/ 18 h 24"/>
              <a:gd name="T82" fmla="*/ 7 w 28"/>
              <a:gd name="T83" fmla="*/ 20 h 24"/>
              <a:gd name="T84" fmla="*/ 7 w 28"/>
              <a:gd name="T85" fmla="*/ 21 h 24"/>
              <a:gd name="T86" fmla="*/ 9 w 28"/>
              <a:gd name="T87" fmla="*/ 23 h 24"/>
              <a:gd name="T88" fmla="*/ 26 w 28"/>
              <a:gd name="T89" fmla="*/ 23 h 24"/>
              <a:gd name="T90" fmla="*/ 28 w 28"/>
              <a:gd name="T91" fmla="*/ 21 h 24"/>
              <a:gd name="T92" fmla="*/ 28 w 28"/>
              <a:gd name="T93" fmla="*/ 20 h 24"/>
              <a:gd name="T94" fmla="*/ 26 w 28"/>
              <a:gd name="T9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 h="24">
                <a:moveTo>
                  <a:pt x="5" y="2"/>
                </a:moveTo>
                <a:cubicBezTo>
                  <a:pt x="1" y="0"/>
                  <a:pt x="1" y="0"/>
                  <a:pt x="1" y="0"/>
                </a:cubicBezTo>
                <a:cubicBezTo>
                  <a:pt x="1" y="0"/>
                  <a:pt x="0" y="0"/>
                  <a:pt x="0" y="1"/>
                </a:cubicBezTo>
                <a:cubicBezTo>
                  <a:pt x="0" y="5"/>
                  <a:pt x="0" y="5"/>
                  <a:pt x="0" y="5"/>
                </a:cubicBezTo>
                <a:cubicBezTo>
                  <a:pt x="0" y="6"/>
                  <a:pt x="1" y="6"/>
                  <a:pt x="1" y="6"/>
                </a:cubicBezTo>
                <a:cubicBezTo>
                  <a:pt x="5" y="4"/>
                  <a:pt x="5" y="4"/>
                  <a:pt x="5" y="4"/>
                </a:cubicBezTo>
                <a:cubicBezTo>
                  <a:pt x="5" y="3"/>
                  <a:pt x="5" y="3"/>
                  <a:pt x="5" y="2"/>
                </a:cubicBezTo>
                <a:close/>
                <a:moveTo>
                  <a:pt x="26" y="1"/>
                </a:moveTo>
                <a:cubicBezTo>
                  <a:pt x="9" y="1"/>
                  <a:pt x="9" y="1"/>
                  <a:pt x="9" y="1"/>
                </a:cubicBezTo>
                <a:cubicBezTo>
                  <a:pt x="8" y="1"/>
                  <a:pt x="7" y="1"/>
                  <a:pt x="7" y="2"/>
                </a:cubicBezTo>
                <a:cubicBezTo>
                  <a:pt x="7" y="4"/>
                  <a:pt x="7" y="4"/>
                  <a:pt x="7" y="4"/>
                </a:cubicBezTo>
                <a:cubicBezTo>
                  <a:pt x="7" y="4"/>
                  <a:pt x="8" y="5"/>
                  <a:pt x="9" y="5"/>
                </a:cubicBezTo>
                <a:cubicBezTo>
                  <a:pt x="26" y="5"/>
                  <a:pt x="26" y="5"/>
                  <a:pt x="26" y="5"/>
                </a:cubicBezTo>
                <a:cubicBezTo>
                  <a:pt x="27" y="5"/>
                  <a:pt x="28" y="4"/>
                  <a:pt x="28" y="4"/>
                </a:cubicBezTo>
                <a:cubicBezTo>
                  <a:pt x="28" y="2"/>
                  <a:pt x="28" y="2"/>
                  <a:pt x="28" y="2"/>
                </a:cubicBezTo>
                <a:cubicBezTo>
                  <a:pt x="28" y="1"/>
                  <a:pt x="27" y="1"/>
                  <a:pt x="26" y="1"/>
                </a:cubicBezTo>
                <a:close/>
                <a:moveTo>
                  <a:pt x="1" y="15"/>
                </a:moveTo>
                <a:cubicBezTo>
                  <a:pt x="5" y="12"/>
                  <a:pt x="5" y="12"/>
                  <a:pt x="5" y="12"/>
                </a:cubicBezTo>
                <a:cubicBezTo>
                  <a:pt x="5" y="12"/>
                  <a:pt x="5" y="11"/>
                  <a:pt x="5" y="11"/>
                </a:cubicBezTo>
                <a:cubicBezTo>
                  <a:pt x="1" y="9"/>
                  <a:pt x="1" y="9"/>
                  <a:pt x="1" y="9"/>
                </a:cubicBezTo>
                <a:cubicBezTo>
                  <a:pt x="1" y="9"/>
                  <a:pt x="0" y="9"/>
                  <a:pt x="0" y="10"/>
                </a:cubicBezTo>
                <a:cubicBezTo>
                  <a:pt x="0" y="14"/>
                  <a:pt x="0" y="14"/>
                  <a:pt x="0" y="14"/>
                </a:cubicBezTo>
                <a:cubicBezTo>
                  <a:pt x="0" y="15"/>
                  <a:pt x="1" y="15"/>
                  <a:pt x="1" y="15"/>
                </a:cubicBezTo>
                <a:close/>
                <a:moveTo>
                  <a:pt x="26" y="9"/>
                </a:moveTo>
                <a:cubicBezTo>
                  <a:pt x="9" y="9"/>
                  <a:pt x="9" y="9"/>
                  <a:pt x="9" y="9"/>
                </a:cubicBezTo>
                <a:cubicBezTo>
                  <a:pt x="8" y="9"/>
                  <a:pt x="7" y="10"/>
                  <a:pt x="7" y="11"/>
                </a:cubicBezTo>
                <a:cubicBezTo>
                  <a:pt x="7" y="12"/>
                  <a:pt x="7" y="12"/>
                  <a:pt x="7" y="12"/>
                </a:cubicBezTo>
                <a:cubicBezTo>
                  <a:pt x="7" y="13"/>
                  <a:pt x="8" y="14"/>
                  <a:pt x="9" y="14"/>
                </a:cubicBezTo>
                <a:cubicBezTo>
                  <a:pt x="26" y="14"/>
                  <a:pt x="26" y="14"/>
                  <a:pt x="26" y="14"/>
                </a:cubicBezTo>
                <a:cubicBezTo>
                  <a:pt x="27" y="14"/>
                  <a:pt x="28" y="13"/>
                  <a:pt x="28" y="12"/>
                </a:cubicBezTo>
                <a:cubicBezTo>
                  <a:pt x="28" y="11"/>
                  <a:pt x="28" y="11"/>
                  <a:pt x="28" y="11"/>
                </a:cubicBezTo>
                <a:cubicBezTo>
                  <a:pt x="28" y="10"/>
                  <a:pt x="27" y="9"/>
                  <a:pt x="26" y="9"/>
                </a:cubicBezTo>
                <a:close/>
                <a:moveTo>
                  <a:pt x="5" y="20"/>
                </a:moveTo>
                <a:cubicBezTo>
                  <a:pt x="1" y="18"/>
                  <a:pt x="1" y="18"/>
                  <a:pt x="1" y="18"/>
                </a:cubicBezTo>
                <a:cubicBezTo>
                  <a:pt x="1" y="17"/>
                  <a:pt x="0" y="17"/>
                  <a:pt x="0" y="18"/>
                </a:cubicBezTo>
                <a:cubicBezTo>
                  <a:pt x="0" y="23"/>
                  <a:pt x="0" y="23"/>
                  <a:pt x="0" y="23"/>
                </a:cubicBezTo>
                <a:cubicBezTo>
                  <a:pt x="0" y="23"/>
                  <a:pt x="1" y="24"/>
                  <a:pt x="1" y="23"/>
                </a:cubicBezTo>
                <a:cubicBezTo>
                  <a:pt x="5" y="21"/>
                  <a:pt x="5" y="21"/>
                  <a:pt x="5" y="21"/>
                </a:cubicBezTo>
                <a:cubicBezTo>
                  <a:pt x="5" y="21"/>
                  <a:pt x="5" y="20"/>
                  <a:pt x="5" y="20"/>
                </a:cubicBezTo>
                <a:close/>
                <a:moveTo>
                  <a:pt x="26" y="18"/>
                </a:moveTo>
                <a:cubicBezTo>
                  <a:pt x="9" y="18"/>
                  <a:pt x="9" y="18"/>
                  <a:pt x="9" y="18"/>
                </a:cubicBezTo>
                <a:cubicBezTo>
                  <a:pt x="8" y="18"/>
                  <a:pt x="7" y="19"/>
                  <a:pt x="7" y="20"/>
                </a:cubicBezTo>
                <a:cubicBezTo>
                  <a:pt x="7" y="21"/>
                  <a:pt x="7" y="21"/>
                  <a:pt x="7" y="21"/>
                </a:cubicBezTo>
                <a:cubicBezTo>
                  <a:pt x="7" y="22"/>
                  <a:pt x="8" y="23"/>
                  <a:pt x="9" y="23"/>
                </a:cubicBezTo>
                <a:cubicBezTo>
                  <a:pt x="26" y="23"/>
                  <a:pt x="26" y="23"/>
                  <a:pt x="26" y="23"/>
                </a:cubicBezTo>
                <a:cubicBezTo>
                  <a:pt x="27" y="23"/>
                  <a:pt x="28" y="22"/>
                  <a:pt x="28" y="21"/>
                </a:cubicBezTo>
                <a:cubicBezTo>
                  <a:pt x="28" y="20"/>
                  <a:pt x="28" y="20"/>
                  <a:pt x="28" y="20"/>
                </a:cubicBezTo>
                <a:cubicBezTo>
                  <a:pt x="28" y="19"/>
                  <a:pt x="27" y="18"/>
                  <a:pt x="26" y="1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4" name="Freeform 147"/>
          <p:cNvSpPr>
            <a:spLocks/>
          </p:cNvSpPr>
          <p:nvPr/>
        </p:nvSpPr>
        <p:spPr bwMode="auto">
          <a:xfrm>
            <a:off x="20022694" y="6258881"/>
            <a:ext cx="361529" cy="403106"/>
          </a:xfrm>
          <a:custGeom>
            <a:avLst/>
            <a:gdLst>
              <a:gd name="T0" fmla="*/ 23 w 26"/>
              <a:gd name="T1" fmla="*/ 1 h 29"/>
              <a:gd name="T2" fmla="*/ 11 w 26"/>
              <a:gd name="T3" fmla="*/ 4 h 29"/>
              <a:gd name="T4" fmla="*/ 8 w 26"/>
              <a:gd name="T5" fmla="*/ 8 h 29"/>
              <a:gd name="T6" fmla="*/ 8 w 26"/>
              <a:gd name="T7" fmla="*/ 20 h 29"/>
              <a:gd name="T8" fmla="*/ 8 w 26"/>
              <a:gd name="T9" fmla="*/ 20 h 29"/>
              <a:gd name="T10" fmla="*/ 6 w 26"/>
              <a:gd name="T11" fmla="*/ 20 h 29"/>
              <a:gd name="T12" fmla="*/ 0 w 26"/>
              <a:gd name="T13" fmla="*/ 25 h 29"/>
              <a:gd name="T14" fmla="*/ 6 w 26"/>
              <a:gd name="T15" fmla="*/ 28 h 29"/>
              <a:gd name="T16" fmla="*/ 10 w 26"/>
              <a:gd name="T17" fmla="*/ 23 h 29"/>
              <a:gd name="T18" fmla="*/ 10 w 26"/>
              <a:gd name="T19" fmla="*/ 13 h 29"/>
              <a:gd name="T20" fmla="*/ 12 w 26"/>
              <a:gd name="T21" fmla="*/ 11 h 29"/>
              <a:gd name="T22" fmla="*/ 22 w 26"/>
              <a:gd name="T23" fmla="*/ 8 h 29"/>
              <a:gd name="T24" fmla="*/ 23 w 26"/>
              <a:gd name="T25" fmla="*/ 9 h 29"/>
              <a:gd name="T26" fmla="*/ 23 w 26"/>
              <a:gd name="T27" fmla="*/ 17 h 29"/>
              <a:gd name="T28" fmla="*/ 23 w 26"/>
              <a:gd name="T29" fmla="*/ 17 h 29"/>
              <a:gd name="T30" fmla="*/ 20 w 26"/>
              <a:gd name="T31" fmla="*/ 17 h 29"/>
              <a:gd name="T32" fmla="*/ 15 w 26"/>
              <a:gd name="T33" fmla="*/ 22 h 29"/>
              <a:gd name="T34" fmla="*/ 20 w 26"/>
              <a:gd name="T35" fmla="*/ 25 h 29"/>
              <a:gd name="T36" fmla="*/ 26 w 26"/>
              <a:gd name="T37" fmla="*/ 20 h 29"/>
              <a:gd name="T38" fmla="*/ 26 w 26"/>
              <a:gd name="T39" fmla="*/ 3 h 29"/>
              <a:gd name="T40" fmla="*/ 23 w 26"/>
              <a:gd name="T4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9">
                <a:moveTo>
                  <a:pt x="23" y="1"/>
                </a:moveTo>
                <a:cubicBezTo>
                  <a:pt x="11" y="4"/>
                  <a:pt x="11" y="4"/>
                  <a:pt x="11" y="4"/>
                </a:cubicBezTo>
                <a:cubicBezTo>
                  <a:pt x="10" y="5"/>
                  <a:pt x="8" y="6"/>
                  <a:pt x="8" y="8"/>
                </a:cubicBezTo>
                <a:cubicBezTo>
                  <a:pt x="8" y="20"/>
                  <a:pt x="8" y="20"/>
                  <a:pt x="8" y="20"/>
                </a:cubicBezTo>
                <a:cubicBezTo>
                  <a:pt x="8" y="20"/>
                  <a:pt x="8" y="20"/>
                  <a:pt x="8" y="20"/>
                </a:cubicBezTo>
                <a:cubicBezTo>
                  <a:pt x="8" y="20"/>
                  <a:pt x="7" y="20"/>
                  <a:pt x="6" y="20"/>
                </a:cubicBezTo>
                <a:cubicBezTo>
                  <a:pt x="3" y="20"/>
                  <a:pt x="0" y="23"/>
                  <a:pt x="0" y="25"/>
                </a:cubicBezTo>
                <a:cubicBezTo>
                  <a:pt x="0" y="27"/>
                  <a:pt x="3" y="29"/>
                  <a:pt x="6" y="28"/>
                </a:cubicBezTo>
                <a:cubicBezTo>
                  <a:pt x="8" y="28"/>
                  <a:pt x="10" y="26"/>
                  <a:pt x="10" y="23"/>
                </a:cubicBezTo>
                <a:cubicBezTo>
                  <a:pt x="10" y="23"/>
                  <a:pt x="10" y="14"/>
                  <a:pt x="10" y="13"/>
                </a:cubicBezTo>
                <a:cubicBezTo>
                  <a:pt x="10" y="12"/>
                  <a:pt x="12" y="11"/>
                  <a:pt x="12" y="11"/>
                </a:cubicBezTo>
                <a:cubicBezTo>
                  <a:pt x="22" y="8"/>
                  <a:pt x="22" y="8"/>
                  <a:pt x="22" y="8"/>
                </a:cubicBezTo>
                <a:cubicBezTo>
                  <a:pt x="22" y="8"/>
                  <a:pt x="23" y="7"/>
                  <a:pt x="23" y="9"/>
                </a:cubicBezTo>
                <a:cubicBezTo>
                  <a:pt x="23" y="10"/>
                  <a:pt x="23" y="17"/>
                  <a:pt x="23" y="17"/>
                </a:cubicBezTo>
                <a:cubicBezTo>
                  <a:pt x="23" y="17"/>
                  <a:pt x="23" y="17"/>
                  <a:pt x="23" y="17"/>
                </a:cubicBezTo>
                <a:cubicBezTo>
                  <a:pt x="23" y="17"/>
                  <a:pt x="22" y="17"/>
                  <a:pt x="20" y="17"/>
                </a:cubicBezTo>
                <a:cubicBezTo>
                  <a:pt x="18" y="17"/>
                  <a:pt x="15" y="19"/>
                  <a:pt x="15" y="22"/>
                </a:cubicBezTo>
                <a:cubicBezTo>
                  <a:pt x="15" y="24"/>
                  <a:pt x="18" y="25"/>
                  <a:pt x="20" y="25"/>
                </a:cubicBezTo>
                <a:cubicBezTo>
                  <a:pt x="23" y="25"/>
                  <a:pt x="26" y="22"/>
                  <a:pt x="26" y="20"/>
                </a:cubicBezTo>
                <a:cubicBezTo>
                  <a:pt x="26" y="3"/>
                  <a:pt x="26" y="3"/>
                  <a:pt x="26" y="3"/>
                </a:cubicBezTo>
                <a:cubicBezTo>
                  <a:pt x="26" y="1"/>
                  <a:pt x="24" y="0"/>
                  <a:pt x="2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5" name="กลุ่ม 624"/>
          <p:cNvGrpSpPr/>
          <p:nvPr/>
        </p:nvGrpSpPr>
        <p:grpSpPr>
          <a:xfrm>
            <a:off x="19039334" y="6134153"/>
            <a:ext cx="332607" cy="374184"/>
            <a:chOff x="19039334" y="6134153"/>
            <a:chExt cx="332607" cy="374184"/>
          </a:xfrm>
        </p:grpSpPr>
        <p:sp>
          <p:nvSpPr>
            <p:cNvPr id="415" name="Freeform 148"/>
            <p:cNvSpPr>
              <a:spLocks/>
            </p:cNvSpPr>
            <p:nvPr/>
          </p:nvSpPr>
          <p:spPr bwMode="auto">
            <a:xfrm>
              <a:off x="19051987" y="6412531"/>
              <a:ext cx="319954" cy="95806"/>
            </a:xfrm>
            <a:custGeom>
              <a:avLst/>
              <a:gdLst>
                <a:gd name="T0" fmla="*/ 11 w 23"/>
                <a:gd name="T1" fmla="*/ 2 h 7"/>
                <a:gd name="T2" fmla="*/ 8 w 23"/>
                <a:gd name="T3" fmla="*/ 0 h 7"/>
                <a:gd name="T4" fmla="*/ 0 w 23"/>
                <a:gd name="T5" fmla="*/ 7 h 7"/>
                <a:gd name="T6" fmla="*/ 1 w 23"/>
                <a:gd name="T7" fmla="*/ 7 h 7"/>
                <a:gd name="T8" fmla="*/ 21 w 23"/>
                <a:gd name="T9" fmla="*/ 7 h 7"/>
                <a:gd name="T10" fmla="*/ 23 w 23"/>
                <a:gd name="T11" fmla="*/ 7 h 7"/>
                <a:gd name="T12" fmla="*/ 14 w 23"/>
                <a:gd name="T13" fmla="*/ 0 h 7"/>
                <a:gd name="T14" fmla="*/ 11 w 23"/>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
                  <a:moveTo>
                    <a:pt x="11" y="2"/>
                  </a:moveTo>
                  <a:cubicBezTo>
                    <a:pt x="8" y="0"/>
                    <a:pt x="8" y="0"/>
                    <a:pt x="8" y="0"/>
                  </a:cubicBezTo>
                  <a:cubicBezTo>
                    <a:pt x="0" y="7"/>
                    <a:pt x="0" y="7"/>
                    <a:pt x="0" y="7"/>
                  </a:cubicBezTo>
                  <a:cubicBezTo>
                    <a:pt x="0" y="7"/>
                    <a:pt x="1" y="7"/>
                    <a:pt x="1" y="7"/>
                  </a:cubicBezTo>
                  <a:cubicBezTo>
                    <a:pt x="21" y="7"/>
                    <a:pt x="21" y="7"/>
                    <a:pt x="21" y="7"/>
                  </a:cubicBezTo>
                  <a:cubicBezTo>
                    <a:pt x="22" y="7"/>
                    <a:pt x="22" y="7"/>
                    <a:pt x="23" y="7"/>
                  </a:cubicBezTo>
                  <a:cubicBezTo>
                    <a:pt x="14" y="0"/>
                    <a:pt x="14" y="0"/>
                    <a:pt x="14" y="0"/>
                  </a:cubicBezTo>
                  <a:lnTo>
                    <a:pt x="1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6" name="Freeform 149"/>
            <p:cNvSpPr>
              <a:spLocks/>
            </p:cNvSpPr>
            <p:nvPr/>
          </p:nvSpPr>
          <p:spPr bwMode="auto">
            <a:xfrm>
              <a:off x="19259867" y="6300457"/>
              <a:ext cx="112074" cy="195226"/>
            </a:xfrm>
            <a:custGeom>
              <a:avLst/>
              <a:gdLst>
                <a:gd name="T0" fmla="*/ 62 w 62"/>
                <a:gd name="T1" fmla="*/ 108 h 108"/>
                <a:gd name="T2" fmla="*/ 62 w 62"/>
                <a:gd name="T3" fmla="*/ 0 h 108"/>
                <a:gd name="T4" fmla="*/ 0 w 62"/>
                <a:gd name="T5" fmla="*/ 54 h 108"/>
                <a:gd name="T6" fmla="*/ 62 w 62"/>
                <a:gd name="T7" fmla="*/ 108 h 108"/>
              </a:gdLst>
              <a:ahLst/>
              <a:cxnLst>
                <a:cxn ang="0">
                  <a:pos x="T0" y="T1"/>
                </a:cxn>
                <a:cxn ang="0">
                  <a:pos x="T2" y="T3"/>
                </a:cxn>
                <a:cxn ang="0">
                  <a:pos x="T4" y="T5"/>
                </a:cxn>
                <a:cxn ang="0">
                  <a:pos x="T6" y="T7"/>
                </a:cxn>
              </a:cxnLst>
              <a:rect l="0" t="0" r="r" b="b"/>
              <a:pathLst>
                <a:path w="62" h="108">
                  <a:moveTo>
                    <a:pt x="62" y="108"/>
                  </a:moveTo>
                  <a:lnTo>
                    <a:pt x="62" y="0"/>
                  </a:lnTo>
                  <a:lnTo>
                    <a:pt x="0" y="54"/>
                  </a:lnTo>
                  <a:lnTo>
                    <a:pt x="62" y="10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7" name="Freeform 150"/>
            <p:cNvSpPr>
              <a:spLocks/>
            </p:cNvSpPr>
            <p:nvPr/>
          </p:nvSpPr>
          <p:spPr bwMode="auto">
            <a:xfrm>
              <a:off x="19039334" y="6134153"/>
              <a:ext cx="332607" cy="278378"/>
            </a:xfrm>
            <a:custGeom>
              <a:avLst/>
              <a:gdLst>
                <a:gd name="T0" fmla="*/ 184 w 184"/>
                <a:gd name="T1" fmla="*/ 77 h 154"/>
                <a:gd name="T2" fmla="*/ 92 w 184"/>
                <a:gd name="T3" fmla="*/ 0 h 154"/>
                <a:gd name="T4" fmla="*/ 0 w 184"/>
                <a:gd name="T5" fmla="*/ 77 h 154"/>
                <a:gd name="T6" fmla="*/ 92 w 184"/>
                <a:gd name="T7" fmla="*/ 154 h 154"/>
                <a:gd name="T8" fmla="*/ 184 w 184"/>
                <a:gd name="T9" fmla="*/ 77 h 154"/>
              </a:gdLst>
              <a:ahLst/>
              <a:cxnLst>
                <a:cxn ang="0">
                  <a:pos x="T0" y="T1"/>
                </a:cxn>
                <a:cxn ang="0">
                  <a:pos x="T2" y="T3"/>
                </a:cxn>
                <a:cxn ang="0">
                  <a:pos x="T4" y="T5"/>
                </a:cxn>
                <a:cxn ang="0">
                  <a:pos x="T6" y="T7"/>
                </a:cxn>
                <a:cxn ang="0">
                  <a:pos x="T8" y="T9"/>
                </a:cxn>
              </a:cxnLst>
              <a:rect l="0" t="0" r="r" b="b"/>
              <a:pathLst>
                <a:path w="184" h="154">
                  <a:moveTo>
                    <a:pt x="184" y="77"/>
                  </a:moveTo>
                  <a:lnTo>
                    <a:pt x="92" y="0"/>
                  </a:lnTo>
                  <a:lnTo>
                    <a:pt x="0" y="77"/>
                  </a:lnTo>
                  <a:lnTo>
                    <a:pt x="92" y="154"/>
                  </a:lnTo>
                  <a:lnTo>
                    <a:pt x="184" y="7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18" name="Freeform 151"/>
            <p:cNvSpPr>
              <a:spLocks/>
            </p:cNvSpPr>
            <p:nvPr/>
          </p:nvSpPr>
          <p:spPr bwMode="auto">
            <a:xfrm>
              <a:off x="19039334" y="6300457"/>
              <a:ext cx="124728" cy="195226"/>
            </a:xfrm>
            <a:custGeom>
              <a:avLst/>
              <a:gdLst>
                <a:gd name="T0" fmla="*/ 0 w 69"/>
                <a:gd name="T1" fmla="*/ 0 h 108"/>
                <a:gd name="T2" fmla="*/ 0 w 69"/>
                <a:gd name="T3" fmla="*/ 108 h 108"/>
                <a:gd name="T4" fmla="*/ 69 w 69"/>
                <a:gd name="T5" fmla="*/ 54 h 108"/>
                <a:gd name="T6" fmla="*/ 0 w 69"/>
                <a:gd name="T7" fmla="*/ 0 h 108"/>
              </a:gdLst>
              <a:ahLst/>
              <a:cxnLst>
                <a:cxn ang="0">
                  <a:pos x="T0" y="T1"/>
                </a:cxn>
                <a:cxn ang="0">
                  <a:pos x="T2" y="T3"/>
                </a:cxn>
                <a:cxn ang="0">
                  <a:pos x="T4" y="T5"/>
                </a:cxn>
                <a:cxn ang="0">
                  <a:pos x="T6" y="T7"/>
                </a:cxn>
              </a:cxnLst>
              <a:rect l="0" t="0" r="r" b="b"/>
              <a:pathLst>
                <a:path w="69" h="108">
                  <a:moveTo>
                    <a:pt x="0" y="0"/>
                  </a:moveTo>
                  <a:lnTo>
                    <a:pt x="0" y="108"/>
                  </a:lnTo>
                  <a:lnTo>
                    <a:pt x="69" y="54"/>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19" name="Freeform 152"/>
          <p:cNvSpPr>
            <a:spLocks noEditPoints="1"/>
          </p:cNvSpPr>
          <p:nvPr/>
        </p:nvSpPr>
        <p:spPr bwMode="auto">
          <a:xfrm>
            <a:off x="19010412" y="5275522"/>
            <a:ext cx="403106" cy="401297"/>
          </a:xfrm>
          <a:custGeom>
            <a:avLst/>
            <a:gdLst>
              <a:gd name="T0" fmla="*/ 26 w 29"/>
              <a:gd name="T1" fmla="*/ 0 h 29"/>
              <a:gd name="T2" fmla="*/ 19 w 29"/>
              <a:gd name="T3" fmla="*/ 0 h 29"/>
              <a:gd name="T4" fmla="*/ 13 w 29"/>
              <a:gd name="T5" fmla="*/ 3 h 29"/>
              <a:gd name="T6" fmla="*/ 1 w 29"/>
              <a:gd name="T7" fmla="*/ 15 h 29"/>
              <a:gd name="T8" fmla="*/ 1 w 29"/>
              <a:gd name="T9" fmla="*/ 19 h 29"/>
              <a:gd name="T10" fmla="*/ 10 w 29"/>
              <a:gd name="T11" fmla="*/ 28 h 29"/>
              <a:gd name="T12" fmla="*/ 15 w 29"/>
              <a:gd name="T13" fmla="*/ 28 h 29"/>
              <a:gd name="T14" fmla="*/ 27 w 29"/>
              <a:gd name="T15" fmla="*/ 16 h 29"/>
              <a:gd name="T16" fmla="*/ 29 w 29"/>
              <a:gd name="T17" fmla="*/ 11 h 29"/>
              <a:gd name="T18" fmla="*/ 29 w 29"/>
              <a:gd name="T19" fmla="*/ 4 h 29"/>
              <a:gd name="T20" fmla="*/ 26 w 29"/>
              <a:gd name="T21" fmla="*/ 0 h 29"/>
              <a:gd name="T22" fmla="*/ 22 w 29"/>
              <a:gd name="T23" fmla="*/ 11 h 29"/>
              <a:gd name="T24" fmla="*/ 19 w 29"/>
              <a:gd name="T25" fmla="*/ 8 h 29"/>
              <a:gd name="T26" fmla="*/ 22 w 29"/>
              <a:gd name="T27" fmla="*/ 5 h 29"/>
              <a:gd name="T28" fmla="*/ 25 w 29"/>
              <a:gd name="T29" fmla="*/ 8 h 29"/>
              <a:gd name="T30" fmla="*/ 22 w 29"/>
              <a:gd name="T3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9">
                <a:moveTo>
                  <a:pt x="26" y="0"/>
                </a:moveTo>
                <a:cubicBezTo>
                  <a:pt x="19" y="0"/>
                  <a:pt x="19" y="0"/>
                  <a:pt x="19" y="0"/>
                </a:cubicBezTo>
                <a:cubicBezTo>
                  <a:pt x="17" y="0"/>
                  <a:pt x="15" y="1"/>
                  <a:pt x="13" y="3"/>
                </a:cubicBezTo>
                <a:cubicBezTo>
                  <a:pt x="1" y="15"/>
                  <a:pt x="1" y="15"/>
                  <a:pt x="1" y="15"/>
                </a:cubicBezTo>
                <a:cubicBezTo>
                  <a:pt x="0" y="16"/>
                  <a:pt x="0" y="18"/>
                  <a:pt x="1" y="19"/>
                </a:cubicBezTo>
                <a:cubicBezTo>
                  <a:pt x="10" y="28"/>
                  <a:pt x="10" y="28"/>
                  <a:pt x="10" y="28"/>
                </a:cubicBezTo>
                <a:cubicBezTo>
                  <a:pt x="11" y="29"/>
                  <a:pt x="13" y="29"/>
                  <a:pt x="15" y="28"/>
                </a:cubicBezTo>
                <a:cubicBezTo>
                  <a:pt x="27" y="16"/>
                  <a:pt x="27" y="16"/>
                  <a:pt x="27" y="16"/>
                </a:cubicBezTo>
                <a:cubicBezTo>
                  <a:pt x="28" y="15"/>
                  <a:pt x="29" y="12"/>
                  <a:pt x="29" y="11"/>
                </a:cubicBezTo>
                <a:cubicBezTo>
                  <a:pt x="29" y="4"/>
                  <a:pt x="29" y="4"/>
                  <a:pt x="29" y="4"/>
                </a:cubicBezTo>
                <a:cubicBezTo>
                  <a:pt x="29" y="2"/>
                  <a:pt x="27" y="0"/>
                  <a:pt x="26" y="0"/>
                </a:cubicBezTo>
                <a:close/>
                <a:moveTo>
                  <a:pt x="22" y="11"/>
                </a:moveTo>
                <a:cubicBezTo>
                  <a:pt x="20" y="11"/>
                  <a:pt x="19" y="9"/>
                  <a:pt x="19" y="8"/>
                </a:cubicBezTo>
                <a:cubicBezTo>
                  <a:pt x="19" y="6"/>
                  <a:pt x="20" y="5"/>
                  <a:pt x="22" y="5"/>
                </a:cubicBezTo>
                <a:cubicBezTo>
                  <a:pt x="23" y="5"/>
                  <a:pt x="25" y="6"/>
                  <a:pt x="25" y="8"/>
                </a:cubicBezTo>
                <a:cubicBezTo>
                  <a:pt x="25" y="9"/>
                  <a:pt x="23" y="11"/>
                  <a:pt x="22"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2" name="กลุ่ม 621"/>
          <p:cNvGrpSpPr/>
          <p:nvPr/>
        </p:nvGrpSpPr>
        <p:grpSpPr>
          <a:xfrm>
            <a:off x="16058525" y="6217305"/>
            <a:ext cx="444681" cy="415759"/>
            <a:chOff x="16058525" y="6217305"/>
            <a:chExt cx="444681" cy="415759"/>
          </a:xfrm>
        </p:grpSpPr>
        <p:sp>
          <p:nvSpPr>
            <p:cNvPr id="420" name="Freeform 153"/>
            <p:cNvSpPr>
              <a:spLocks noEditPoints="1"/>
            </p:cNvSpPr>
            <p:nvPr/>
          </p:nvSpPr>
          <p:spPr bwMode="auto">
            <a:xfrm>
              <a:off x="16170599" y="6495683"/>
              <a:ext cx="220533" cy="137381"/>
            </a:xfrm>
            <a:custGeom>
              <a:avLst/>
              <a:gdLst>
                <a:gd name="T0" fmla="*/ 0 w 122"/>
                <a:gd name="T1" fmla="*/ 30 h 76"/>
                <a:gd name="T2" fmla="*/ 0 w 122"/>
                <a:gd name="T3" fmla="*/ 76 h 76"/>
                <a:gd name="T4" fmla="*/ 122 w 122"/>
                <a:gd name="T5" fmla="*/ 76 h 76"/>
                <a:gd name="T6" fmla="*/ 122 w 122"/>
                <a:gd name="T7" fmla="*/ 30 h 76"/>
                <a:gd name="T8" fmla="*/ 122 w 122"/>
                <a:gd name="T9" fmla="*/ 0 h 76"/>
                <a:gd name="T10" fmla="*/ 0 w 122"/>
                <a:gd name="T11" fmla="*/ 0 h 76"/>
                <a:gd name="T12" fmla="*/ 0 w 122"/>
                <a:gd name="T13" fmla="*/ 30 h 76"/>
                <a:gd name="T14" fmla="*/ 15 w 122"/>
                <a:gd name="T15" fmla="*/ 15 h 76"/>
                <a:gd name="T16" fmla="*/ 107 w 122"/>
                <a:gd name="T17" fmla="*/ 15 h 76"/>
                <a:gd name="T18" fmla="*/ 107 w 122"/>
                <a:gd name="T19" fmla="*/ 30 h 76"/>
                <a:gd name="T20" fmla="*/ 15 w 122"/>
                <a:gd name="T21" fmla="*/ 30 h 76"/>
                <a:gd name="T22" fmla="*/ 15 w 122"/>
                <a:gd name="T23" fmla="*/ 15 h 76"/>
                <a:gd name="T24" fmla="*/ 15 w 122"/>
                <a:gd name="T25" fmla="*/ 46 h 76"/>
                <a:gd name="T26" fmla="*/ 107 w 122"/>
                <a:gd name="T27" fmla="*/ 46 h 76"/>
                <a:gd name="T28" fmla="*/ 107 w 122"/>
                <a:gd name="T29" fmla="*/ 61 h 76"/>
                <a:gd name="T30" fmla="*/ 15 w 122"/>
                <a:gd name="T31" fmla="*/ 61 h 76"/>
                <a:gd name="T32" fmla="*/ 15 w 122"/>
                <a:gd name="T33" fmla="*/ 4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2" h="76">
                  <a:moveTo>
                    <a:pt x="0" y="30"/>
                  </a:moveTo>
                  <a:lnTo>
                    <a:pt x="0" y="76"/>
                  </a:lnTo>
                  <a:lnTo>
                    <a:pt x="122" y="76"/>
                  </a:lnTo>
                  <a:lnTo>
                    <a:pt x="122" y="30"/>
                  </a:lnTo>
                  <a:lnTo>
                    <a:pt x="122" y="0"/>
                  </a:lnTo>
                  <a:lnTo>
                    <a:pt x="0" y="0"/>
                  </a:lnTo>
                  <a:lnTo>
                    <a:pt x="0" y="30"/>
                  </a:lnTo>
                  <a:close/>
                  <a:moveTo>
                    <a:pt x="15" y="15"/>
                  </a:moveTo>
                  <a:lnTo>
                    <a:pt x="107" y="15"/>
                  </a:lnTo>
                  <a:lnTo>
                    <a:pt x="107" y="30"/>
                  </a:lnTo>
                  <a:lnTo>
                    <a:pt x="15" y="30"/>
                  </a:lnTo>
                  <a:lnTo>
                    <a:pt x="15" y="15"/>
                  </a:lnTo>
                  <a:close/>
                  <a:moveTo>
                    <a:pt x="15" y="46"/>
                  </a:moveTo>
                  <a:lnTo>
                    <a:pt x="107" y="46"/>
                  </a:lnTo>
                  <a:lnTo>
                    <a:pt x="107" y="61"/>
                  </a:lnTo>
                  <a:lnTo>
                    <a:pt x="15" y="61"/>
                  </a:lnTo>
                  <a:lnTo>
                    <a:pt x="15" y="4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1" name="Freeform 154"/>
            <p:cNvSpPr>
              <a:spLocks/>
            </p:cNvSpPr>
            <p:nvPr/>
          </p:nvSpPr>
          <p:spPr bwMode="auto">
            <a:xfrm>
              <a:off x="16170599" y="6217305"/>
              <a:ext cx="220533" cy="139189"/>
            </a:xfrm>
            <a:custGeom>
              <a:avLst/>
              <a:gdLst>
                <a:gd name="T0" fmla="*/ 122 w 122"/>
                <a:gd name="T1" fmla="*/ 46 h 77"/>
                <a:gd name="T2" fmla="*/ 122 w 122"/>
                <a:gd name="T3" fmla="*/ 0 h 77"/>
                <a:gd name="T4" fmla="*/ 0 w 122"/>
                <a:gd name="T5" fmla="*/ 0 h 77"/>
                <a:gd name="T6" fmla="*/ 0 w 122"/>
                <a:gd name="T7" fmla="*/ 46 h 77"/>
                <a:gd name="T8" fmla="*/ 0 w 122"/>
                <a:gd name="T9" fmla="*/ 77 h 77"/>
                <a:gd name="T10" fmla="*/ 122 w 122"/>
                <a:gd name="T11" fmla="*/ 77 h 77"/>
                <a:gd name="T12" fmla="*/ 122 w 122"/>
                <a:gd name="T13" fmla="*/ 46 h 77"/>
              </a:gdLst>
              <a:ahLst/>
              <a:cxnLst>
                <a:cxn ang="0">
                  <a:pos x="T0" y="T1"/>
                </a:cxn>
                <a:cxn ang="0">
                  <a:pos x="T2" y="T3"/>
                </a:cxn>
                <a:cxn ang="0">
                  <a:pos x="T4" y="T5"/>
                </a:cxn>
                <a:cxn ang="0">
                  <a:pos x="T6" y="T7"/>
                </a:cxn>
                <a:cxn ang="0">
                  <a:pos x="T8" y="T9"/>
                </a:cxn>
                <a:cxn ang="0">
                  <a:pos x="T10" y="T11"/>
                </a:cxn>
                <a:cxn ang="0">
                  <a:pos x="T12" y="T13"/>
                </a:cxn>
              </a:cxnLst>
              <a:rect l="0" t="0" r="r" b="b"/>
              <a:pathLst>
                <a:path w="122" h="77">
                  <a:moveTo>
                    <a:pt x="122" y="46"/>
                  </a:moveTo>
                  <a:lnTo>
                    <a:pt x="122" y="0"/>
                  </a:lnTo>
                  <a:lnTo>
                    <a:pt x="0" y="0"/>
                  </a:lnTo>
                  <a:lnTo>
                    <a:pt x="0" y="46"/>
                  </a:lnTo>
                  <a:lnTo>
                    <a:pt x="0" y="77"/>
                  </a:lnTo>
                  <a:lnTo>
                    <a:pt x="122" y="77"/>
                  </a:lnTo>
                  <a:lnTo>
                    <a:pt x="122" y="4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2" name="Freeform 155"/>
            <p:cNvSpPr>
              <a:spLocks/>
            </p:cNvSpPr>
            <p:nvPr/>
          </p:nvSpPr>
          <p:spPr bwMode="auto">
            <a:xfrm>
              <a:off x="16058525" y="6300457"/>
              <a:ext cx="444681" cy="249455"/>
            </a:xfrm>
            <a:custGeom>
              <a:avLst/>
              <a:gdLst>
                <a:gd name="T0" fmla="*/ 28 w 32"/>
                <a:gd name="T1" fmla="*/ 0 h 18"/>
                <a:gd name="T2" fmla="*/ 26 w 32"/>
                <a:gd name="T3" fmla="*/ 0 h 18"/>
                <a:gd name="T4" fmla="*/ 26 w 32"/>
                <a:gd name="T5" fmla="*/ 4 h 18"/>
                <a:gd name="T6" fmla="*/ 26 w 32"/>
                <a:gd name="T7" fmla="*/ 6 h 18"/>
                <a:gd name="T8" fmla="*/ 6 w 32"/>
                <a:gd name="T9" fmla="*/ 6 h 18"/>
                <a:gd name="T10" fmla="*/ 6 w 32"/>
                <a:gd name="T11" fmla="*/ 4 h 18"/>
                <a:gd name="T12" fmla="*/ 6 w 32"/>
                <a:gd name="T13" fmla="*/ 0 h 18"/>
                <a:gd name="T14" fmla="*/ 4 w 32"/>
                <a:gd name="T15" fmla="*/ 0 h 18"/>
                <a:gd name="T16" fmla="*/ 0 w 32"/>
                <a:gd name="T17" fmla="*/ 4 h 18"/>
                <a:gd name="T18" fmla="*/ 0 w 32"/>
                <a:gd name="T19" fmla="*/ 14 h 18"/>
                <a:gd name="T20" fmla="*/ 4 w 32"/>
                <a:gd name="T21" fmla="*/ 18 h 18"/>
                <a:gd name="T22" fmla="*/ 6 w 32"/>
                <a:gd name="T23" fmla="*/ 18 h 18"/>
                <a:gd name="T24" fmla="*/ 6 w 32"/>
                <a:gd name="T25" fmla="*/ 14 h 18"/>
                <a:gd name="T26" fmla="*/ 6 w 32"/>
                <a:gd name="T27" fmla="*/ 12 h 18"/>
                <a:gd name="T28" fmla="*/ 26 w 32"/>
                <a:gd name="T29" fmla="*/ 12 h 18"/>
                <a:gd name="T30" fmla="*/ 26 w 32"/>
                <a:gd name="T31" fmla="*/ 14 h 18"/>
                <a:gd name="T32" fmla="*/ 26 w 32"/>
                <a:gd name="T33" fmla="*/ 18 h 18"/>
                <a:gd name="T34" fmla="*/ 28 w 32"/>
                <a:gd name="T35" fmla="*/ 18 h 18"/>
                <a:gd name="T36" fmla="*/ 32 w 32"/>
                <a:gd name="T37" fmla="*/ 14 h 18"/>
                <a:gd name="T38" fmla="*/ 32 w 32"/>
                <a:gd name="T39" fmla="*/ 4 h 18"/>
                <a:gd name="T40" fmla="*/ 28 w 32"/>
                <a:gd name="T4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8">
                  <a:moveTo>
                    <a:pt x="28" y="0"/>
                  </a:moveTo>
                  <a:cubicBezTo>
                    <a:pt x="26" y="0"/>
                    <a:pt x="26" y="0"/>
                    <a:pt x="26" y="0"/>
                  </a:cubicBezTo>
                  <a:cubicBezTo>
                    <a:pt x="26" y="4"/>
                    <a:pt x="26" y="4"/>
                    <a:pt x="26" y="4"/>
                  </a:cubicBezTo>
                  <a:cubicBezTo>
                    <a:pt x="26" y="6"/>
                    <a:pt x="26" y="6"/>
                    <a:pt x="26" y="6"/>
                  </a:cubicBezTo>
                  <a:cubicBezTo>
                    <a:pt x="6" y="6"/>
                    <a:pt x="6" y="6"/>
                    <a:pt x="6" y="6"/>
                  </a:cubicBezTo>
                  <a:cubicBezTo>
                    <a:pt x="6" y="4"/>
                    <a:pt x="6" y="4"/>
                    <a:pt x="6" y="4"/>
                  </a:cubicBezTo>
                  <a:cubicBezTo>
                    <a:pt x="6" y="0"/>
                    <a:pt x="6" y="0"/>
                    <a:pt x="6" y="0"/>
                  </a:cubicBezTo>
                  <a:cubicBezTo>
                    <a:pt x="4" y="0"/>
                    <a:pt x="4" y="0"/>
                    <a:pt x="4" y="0"/>
                  </a:cubicBezTo>
                  <a:cubicBezTo>
                    <a:pt x="2" y="0"/>
                    <a:pt x="0" y="2"/>
                    <a:pt x="0" y="4"/>
                  </a:cubicBezTo>
                  <a:cubicBezTo>
                    <a:pt x="0" y="14"/>
                    <a:pt x="0" y="14"/>
                    <a:pt x="0" y="14"/>
                  </a:cubicBezTo>
                  <a:cubicBezTo>
                    <a:pt x="0" y="16"/>
                    <a:pt x="2" y="18"/>
                    <a:pt x="4" y="18"/>
                  </a:cubicBezTo>
                  <a:cubicBezTo>
                    <a:pt x="6" y="18"/>
                    <a:pt x="6" y="18"/>
                    <a:pt x="6" y="18"/>
                  </a:cubicBezTo>
                  <a:cubicBezTo>
                    <a:pt x="6" y="14"/>
                    <a:pt x="6" y="14"/>
                    <a:pt x="6" y="14"/>
                  </a:cubicBezTo>
                  <a:cubicBezTo>
                    <a:pt x="6" y="12"/>
                    <a:pt x="6" y="12"/>
                    <a:pt x="6" y="12"/>
                  </a:cubicBezTo>
                  <a:cubicBezTo>
                    <a:pt x="26" y="12"/>
                    <a:pt x="26" y="12"/>
                    <a:pt x="26" y="12"/>
                  </a:cubicBezTo>
                  <a:cubicBezTo>
                    <a:pt x="26" y="14"/>
                    <a:pt x="26" y="14"/>
                    <a:pt x="26" y="14"/>
                  </a:cubicBezTo>
                  <a:cubicBezTo>
                    <a:pt x="26" y="18"/>
                    <a:pt x="26" y="18"/>
                    <a:pt x="26" y="18"/>
                  </a:cubicBezTo>
                  <a:cubicBezTo>
                    <a:pt x="28" y="18"/>
                    <a:pt x="28" y="18"/>
                    <a:pt x="28" y="18"/>
                  </a:cubicBezTo>
                  <a:cubicBezTo>
                    <a:pt x="30" y="18"/>
                    <a:pt x="32" y="16"/>
                    <a:pt x="32" y="14"/>
                  </a:cubicBezTo>
                  <a:cubicBezTo>
                    <a:pt x="32" y="4"/>
                    <a:pt x="32" y="4"/>
                    <a:pt x="32" y="4"/>
                  </a:cubicBezTo>
                  <a:cubicBezTo>
                    <a:pt x="32" y="2"/>
                    <a:pt x="30" y="0"/>
                    <a:pt x="28"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23" name="Freeform 156"/>
          <p:cNvSpPr>
            <a:spLocks noEditPoints="1"/>
          </p:cNvSpPr>
          <p:nvPr/>
        </p:nvSpPr>
        <p:spPr bwMode="auto">
          <a:xfrm>
            <a:off x="18054166" y="5219484"/>
            <a:ext cx="319954" cy="430220"/>
          </a:xfrm>
          <a:custGeom>
            <a:avLst/>
            <a:gdLst>
              <a:gd name="T0" fmla="*/ 20 w 23"/>
              <a:gd name="T1" fmla="*/ 4 h 31"/>
              <a:gd name="T2" fmla="*/ 3 w 23"/>
              <a:gd name="T3" fmla="*/ 4 h 31"/>
              <a:gd name="T4" fmla="*/ 0 w 23"/>
              <a:gd name="T5" fmla="*/ 7 h 31"/>
              <a:gd name="T6" fmla="*/ 0 w 23"/>
              <a:gd name="T7" fmla="*/ 8 h 31"/>
              <a:gd name="T8" fmla="*/ 23 w 23"/>
              <a:gd name="T9" fmla="*/ 8 h 31"/>
              <a:gd name="T10" fmla="*/ 23 w 23"/>
              <a:gd name="T11" fmla="*/ 7 h 31"/>
              <a:gd name="T12" fmla="*/ 20 w 23"/>
              <a:gd name="T13" fmla="*/ 4 h 31"/>
              <a:gd name="T14" fmla="*/ 15 w 23"/>
              <a:gd name="T15" fmla="*/ 2 h 31"/>
              <a:gd name="T16" fmla="*/ 16 w 23"/>
              <a:gd name="T17" fmla="*/ 5 h 31"/>
              <a:gd name="T18" fmla="*/ 7 w 23"/>
              <a:gd name="T19" fmla="*/ 5 h 31"/>
              <a:gd name="T20" fmla="*/ 8 w 23"/>
              <a:gd name="T21" fmla="*/ 2 h 31"/>
              <a:gd name="T22" fmla="*/ 15 w 23"/>
              <a:gd name="T23" fmla="*/ 2 h 31"/>
              <a:gd name="T24" fmla="*/ 15 w 23"/>
              <a:gd name="T25" fmla="*/ 0 h 31"/>
              <a:gd name="T26" fmla="*/ 8 w 23"/>
              <a:gd name="T27" fmla="*/ 0 h 31"/>
              <a:gd name="T28" fmla="*/ 6 w 23"/>
              <a:gd name="T29" fmla="*/ 1 h 31"/>
              <a:gd name="T30" fmla="*/ 5 w 23"/>
              <a:gd name="T31" fmla="*/ 5 h 31"/>
              <a:gd name="T32" fmla="*/ 7 w 23"/>
              <a:gd name="T33" fmla="*/ 7 h 31"/>
              <a:gd name="T34" fmla="*/ 16 w 23"/>
              <a:gd name="T35" fmla="*/ 7 h 31"/>
              <a:gd name="T36" fmla="*/ 18 w 23"/>
              <a:gd name="T37" fmla="*/ 5 h 31"/>
              <a:gd name="T38" fmla="*/ 17 w 23"/>
              <a:gd name="T39" fmla="*/ 1 h 31"/>
              <a:gd name="T40" fmla="*/ 15 w 23"/>
              <a:gd name="T41" fmla="*/ 0 h 31"/>
              <a:gd name="T42" fmla="*/ 21 w 23"/>
              <a:gd name="T43" fmla="*/ 10 h 31"/>
              <a:gd name="T44" fmla="*/ 2 w 23"/>
              <a:gd name="T45" fmla="*/ 10 h 31"/>
              <a:gd name="T46" fmla="*/ 0 w 23"/>
              <a:gd name="T47" fmla="*/ 12 h 31"/>
              <a:gd name="T48" fmla="*/ 2 w 23"/>
              <a:gd name="T49" fmla="*/ 29 h 31"/>
              <a:gd name="T50" fmla="*/ 4 w 23"/>
              <a:gd name="T51" fmla="*/ 31 h 31"/>
              <a:gd name="T52" fmla="*/ 19 w 23"/>
              <a:gd name="T53" fmla="*/ 31 h 31"/>
              <a:gd name="T54" fmla="*/ 21 w 23"/>
              <a:gd name="T55" fmla="*/ 29 h 31"/>
              <a:gd name="T56" fmla="*/ 23 w 23"/>
              <a:gd name="T57" fmla="*/ 12 h 31"/>
              <a:gd name="T58" fmla="*/ 21 w 23"/>
              <a:gd name="T59" fmla="*/ 10 h 31"/>
              <a:gd name="T60" fmla="*/ 8 w 23"/>
              <a:gd name="T61" fmla="*/ 27 h 31"/>
              <a:gd name="T62" fmla="*/ 5 w 23"/>
              <a:gd name="T63" fmla="*/ 27 h 31"/>
              <a:gd name="T64" fmla="*/ 4 w 23"/>
              <a:gd name="T65" fmla="*/ 14 h 31"/>
              <a:gd name="T66" fmla="*/ 8 w 23"/>
              <a:gd name="T67" fmla="*/ 14 h 31"/>
              <a:gd name="T68" fmla="*/ 8 w 23"/>
              <a:gd name="T69" fmla="*/ 27 h 31"/>
              <a:gd name="T70" fmla="*/ 13 w 23"/>
              <a:gd name="T71" fmla="*/ 27 h 31"/>
              <a:gd name="T72" fmla="*/ 9 w 23"/>
              <a:gd name="T73" fmla="*/ 27 h 31"/>
              <a:gd name="T74" fmla="*/ 9 w 23"/>
              <a:gd name="T75" fmla="*/ 14 h 31"/>
              <a:gd name="T76" fmla="*/ 13 w 23"/>
              <a:gd name="T77" fmla="*/ 14 h 31"/>
              <a:gd name="T78" fmla="*/ 13 w 23"/>
              <a:gd name="T79" fmla="*/ 27 h 31"/>
              <a:gd name="T80" fmla="*/ 18 w 23"/>
              <a:gd name="T81" fmla="*/ 27 h 31"/>
              <a:gd name="T82" fmla="*/ 15 w 23"/>
              <a:gd name="T83" fmla="*/ 27 h 31"/>
              <a:gd name="T84" fmla="*/ 15 w 23"/>
              <a:gd name="T85" fmla="*/ 14 h 31"/>
              <a:gd name="T86" fmla="*/ 19 w 23"/>
              <a:gd name="T87" fmla="*/ 14 h 31"/>
              <a:gd name="T88" fmla="*/ 18 w 23"/>
              <a:gd name="T89"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 h="31">
                <a:moveTo>
                  <a:pt x="20" y="4"/>
                </a:moveTo>
                <a:cubicBezTo>
                  <a:pt x="3" y="4"/>
                  <a:pt x="3" y="4"/>
                  <a:pt x="3" y="4"/>
                </a:cubicBezTo>
                <a:cubicBezTo>
                  <a:pt x="1" y="4"/>
                  <a:pt x="0" y="5"/>
                  <a:pt x="0" y="7"/>
                </a:cubicBezTo>
                <a:cubicBezTo>
                  <a:pt x="0" y="8"/>
                  <a:pt x="0" y="8"/>
                  <a:pt x="0" y="8"/>
                </a:cubicBezTo>
                <a:cubicBezTo>
                  <a:pt x="23" y="8"/>
                  <a:pt x="23" y="8"/>
                  <a:pt x="23" y="8"/>
                </a:cubicBezTo>
                <a:cubicBezTo>
                  <a:pt x="23" y="7"/>
                  <a:pt x="23" y="7"/>
                  <a:pt x="23" y="7"/>
                </a:cubicBezTo>
                <a:cubicBezTo>
                  <a:pt x="23" y="5"/>
                  <a:pt x="22" y="4"/>
                  <a:pt x="20" y="4"/>
                </a:cubicBezTo>
                <a:close/>
                <a:moveTo>
                  <a:pt x="15" y="2"/>
                </a:moveTo>
                <a:cubicBezTo>
                  <a:pt x="16" y="5"/>
                  <a:pt x="16" y="5"/>
                  <a:pt x="16" y="5"/>
                </a:cubicBezTo>
                <a:cubicBezTo>
                  <a:pt x="7" y="5"/>
                  <a:pt x="7" y="5"/>
                  <a:pt x="7" y="5"/>
                </a:cubicBezTo>
                <a:cubicBezTo>
                  <a:pt x="8" y="2"/>
                  <a:pt x="8" y="2"/>
                  <a:pt x="8" y="2"/>
                </a:cubicBezTo>
                <a:cubicBezTo>
                  <a:pt x="15" y="2"/>
                  <a:pt x="15" y="2"/>
                  <a:pt x="15" y="2"/>
                </a:cubicBezTo>
                <a:moveTo>
                  <a:pt x="15" y="0"/>
                </a:moveTo>
                <a:cubicBezTo>
                  <a:pt x="8" y="0"/>
                  <a:pt x="8" y="0"/>
                  <a:pt x="8" y="0"/>
                </a:cubicBezTo>
                <a:cubicBezTo>
                  <a:pt x="7" y="0"/>
                  <a:pt x="6" y="1"/>
                  <a:pt x="6" y="1"/>
                </a:cubicBezTo>
                <a:cubicBezTo>
                  <a:pt x="5" y="5"/>
                  <a:pt x="5" y="5"/>
                  <a:pt x="5" y="5"/>
                </a:cubicBezTo>
                <a:cubicBezTo>
                  <a:pt x="5" y="6"/>
                  <a:pt x="6" y="7"/>
                  <a:pt x="7" y="7"/>
                </a:cubicBezTo>
                <a:cubicBezTo>
                  <a:pt x="16" y="7"/>
                  <a:pt x="16" y="7"/>
                  <a:pt x="16" y="7"/>
                </a:cubicBezTo>
                <a:cubicBezTo>
                  <a:pt x="17" y="7"/>
                  <a:pt x="18" y="6"/>
                  <a:pt x="18" y="5"/>
                </a:cubicBezTo>
                <a:cubicBezTo>
                  <a:pt x="17" y="1"/>
                  <a:pt x="17" y="1"/>
                  <a:pt x="17" y="1"/>
                </a:cubicBezTo>
                <a:cubicBezTo>
                  <a:pt x="17" y="1"/>
                  <a:pt x="16" y="0"/>
                  <a:pt x="15" y="0"/>
                </a:cubicBezTo>
                <a:close/>
                <a:moveTo>
                  <a:pt x="21" y="10"/>
                </a:moveTo>
                <a:cubicBezTo>
                  <a:pt x="2" y="10"/>
                  <a:pt x="2" y="10"/>
                  <a:pt x="2" y="10"/>
                </a:cubicBezTo>
                <a:cubicBezTo>
                  <a:pt x="1" y="10"/>
                  <a:pt x="0" y="11"/>
                  <a:pt x="0" y="12"/>
                </a:cubicBezTo>
                <a:cubicBezTo>
                  <a:pt x="2" y="29"/>
                  <a:pt x="2" y="29"/>
                  <a:pt x="2" y="29"/>
                </a:cubicBezTo>
                <a:cubicBezTo>
                  <a:pt x="2" y="30"/>
                  <a:pt x="3" y="31"/>
                  <a:pt x="4" y="31"/>
                </a:cubicBezTo>
                <a:cubicBezTo>
                  <a:pt x="19" y="31"/>
                  <a:pt x="19" y="31"/>
                  <a:pt x="19" y="31"/>
                </a:cubicBezTo>
                <a:cubicBezTo>
                  <a:pt x="20" y="31"/>
                  <a:pt x="21" y="30"/>
                  <a:pt x="21" y="29"/>
                </a:cubicBezTo>
                <a:cubicBezTo>
                  <a:pt x="23" y="12"/>
                  <a:pt x="23" y="12"/>
                  <a:pt x="23" y="12"/>
                </a:cubicBezTo>
                <a:cubicBezTo>
                  <a:pt x="23" y="11"/>
                  <a:pt x="22" y="10"/>
                  <a:pt x="21" y="10"/>
                </a:cubicBezTo>
                <a:close/>
                <a:moveTo>
                  <a:pt x="8" y="27"/>
                </a:moveTo>
                <a:cubicBezTo>
                  <a:pt x="5" y="27"/>
                  <a:pt x="5" y="27"/>
                  <a:pt x="5" y="27"/>
                </a:cubicBezTo>
                <a:cubicBezTo>
                  <a:pt x="4" y="14"/>
                  <a:pt x="4" y="14"/>
                  <a:pt x="4" y="14"/>
                </a:cubicBezTo>
                <a:cubicBezTo>
                  <a:pt x="8" y="14"/>
                  <a:pt x="8" y="14"/>
                  <a:pt x="8" y="14"/>
                </a:cubicBezTo>
                <a:lnTo>
                  <a:pt x="8" y="27"/>
                </a:lnTo>
                <a:close/>
                <a:moveTo>
                  <a:pt x="13" y="27"/>
                </a:moveTo>
                <a:cubicBezTo>
                  <a:pt x="9" y="27"/>
                  <a:pt x="9" y="27"/>
                  <a:pt x="9" y="27"/>
                </a:cubicBezTo>
                <a:cubicBezTo>
                  <a:pt x="9" y="14"/>
                  <a:pt x="9" y="14"/>
                  <a:pt x="9" y="14"/>
                </a:cubicBezTo>
                <a:cubicBezTo>
                  <a:pt x="13" y="14"/>
                  <a:pt x="13" y="14"/>
                  <a:pt x="13" y="14"/>
                </a:cubicBezTo>
                <a:lnTo>
                  <a:pt x="13" y="27"/>
                </a:lnTo>
                <a:close/>
                <a:moveTo>
                  <a:pt x="18" y="27"/>
                </a:moveTo>
                <a:cubicBezTo>
                  <a:pt x="15" y="27"/>
                  <a:pt x="15" y="27"/>
                  <a:pt x="15" y="27"/>
                </a:cubicBezTo>
                <a:cubicBezTo>
                  <a:pt x="15" y="14"/>
                  <a:pt x="15" y="14"/>
                  <a:pt x="15" y="14"/>
                </a:cubicBezTo>
                <a:cubicBezTo>
                  <a:pt x="19" y="14"/>
                  <a:pt x="19" y="14"/>
                  <a:pt x="19" y="14"/>
                </a:cubicBezTo>
                <a:lnTo>
                  <a:pt x="18" y="2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3" name="กลุ่ม 622"/>
          <p:cNvGrpSpPr/>
          <p:nvPr/>
        </p:nvGrpSpPr>
        <p:grpSpPr>
          <a:xfrm>
            <a:off x="17097922" y="6287804"/>
            <a:ext cx="332607" cy="345261"/>
            <a:chOff x="17097922" y="6287804"/>
            <a:chExt cx="332607" cy="345261"/>
          </a:xfrm>
        </p:grpSpPr>
        <p:sp>
          <p:nvSpPr>
            <p:cNvPr id="424" name="Freeform 157"/>
            <p:cNvSpPr>
              <a:spLocks/>
            </p:cNvSpPr>
            <p:nvPr/>
          </p:nvSpPr>
          <p:spPr bwMode="auto">
            <a:xfrm>
              <a:off x="17097922" y="6287804"/>
              <a:ext cx="236802" cy="345261"/>
            </a:xfrm>
            <a:custGeom>
              <a:avLst/>
              <a:gdLst>
                <a:gd name="T0" fmla="*/ 0 w 131"/>
                <a:gd name="T1" fmla="*/ 46 h 191"/>
                <a:gd name="T2" fmla="*/ 0 w 131"/>
                <a:gd name="T3" fmla="*/ 145 h 191"/>
                <a:gd name="T4" fmla="*/ 85 w 131"/>
                <a:gd name="T5" fmla="*/ 145 h 191"/>
                <a:gd name="T6" fmla="*/ 131 w 131"/>
                <a:gd name="T7" fmla="*/ 191 h 191"/>
                <a:gd name="T8" fmla="*/ 131 w 131"/>
                <a:gd name="T9" fmla="*/ 0 h 191"/>
                <a:gd name="T10" fmla="*/ 85 w 131"/>
                <a:gd name="T11" fmla="*/ 46 h 191"/>
                <a:gd name="T12" fmla="*/ 0 w 131"/>
                <a:gd name="T13" fmla="*/ 46 h 191"/>
              </a:gdLst>
              <a:ahLst/>
              <a:cxnLst>
                <a:cxn ang="0">
                  <a:pos x="T0" y="T1"/>
                </a:cxn>
                <a:cxn ang="0">
                  <a:pos x="T2" y="T3"/>
                </a:cxn>
                <a:cxn ang="0">
                  <a:pos x="T4" y="T5"/>
                </a:cxn>
                <a:cxn ang="0">
                  <a:pos x="T6" y="T7"/>
                </a:cxn>
                <a:cxn ang="0">
                  <a:pos x="T8" y="T9"/>
                </a:cxn>
                <a:cxn ang="0">
                  <a:pos x="T10" y="T11"/>
                </a:cxn>
                <a:cxn ang="0">
                  <a:pos x="T12" y="T13"/>
                </a:cxn>
              </a:cxnLst>
              <a:rect l="0" t="0" r="r" b="b"/>
              <a:pathLst>
                <a:path w="131" h="191">
                  <a:moveTo>
                    <a:pt x="0" y="46"/>
                  </a:moveTo>
                  <a:lnTo>
                    <a:pt x="0" y="145"/>
                  </a:lnTo>
                  <a:lnTo>
                    <a:pt x="85" y="145"/>
                  </a:lnTo>
                  <a:lnTo>
                    <a:pt x="131" y="191"/>
                  </a:lnTo>
                  <a:lnTo>
                    <a:pt x="131" y="0"/>
                  </a:lnTo>
                  <a:lnTo>
                    <a:pt x="85" y="46"/>
                  </a:lnTo>
                  <a:lnTo>
                    <a:pt x="0" y="4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5" name="Freeform 158"/>
            <p:cNvSpPr>
              <a:spLocks/>
            </p:cNvSpPr>
            <p:nvPr/>
          </p:nvSpPr>
          <p:spPr bwMode="auto">
            <a:xfrm>
              <a:off x="17376300" y="6370956"/>
              <a:ext cx="54229" cy="166303"/>
            </a:xfrm>
            <a:custGeom>
              <a:avLst/>
              <a:gdLst>
                <a:gd name="T0" fmla="*/ 1 w 4"/>
                <a:gd name="T1" fmla="*/ 0 h 12"/>
                <a:gd name="T2" fmla="*/ 0 w 4"/>
                <a:gd name="T3" fmla="*/ 2 h 12"/>
                <a:gd name="T4" fmla="*/ 1 w 4"/>
                <a:gd name="T5" fmla="*/ 6 h 12"/>
                <a:gd name="T6" fmla="*/ 0 w 4"/>
                <a:gd name="T7" fmla="*/ 11 h 12"/>
                <a:gd name="T8" fmla="*/ 1 w 4"/>
                <a:gd name="T9" fmla="*/ 12 h 12"/>
                <a:gd name="T10" fmla="*/ 4 w 4"/>
                <a:gd name="T11" fmla="*/ 6 h 12"/>
                <a:gd name="T12" fmla="*/ 1 w 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1" y="0"/>
                  </a:moveTo>
                  <a:cubicBezTo>
                    <a:pt x="0" y="2"/>
                    <a:pt x="0" y="2"/>
                    <a:pt x="0" y="2"/>
                  </a:cubicBezTo>
                  <a:cubicBezTo>
                    <a:pt x="1" y="3"/>
                    <a:pt x="1" y="5"/>
                    <a:pt x="1" y="6"/>
                  </a:cubicBezTo>
                  <a:cubicBezTo>
                    <a:pt x="1" y="8"/>
                    <a:pt x="1" y="10"/>
                    <a:pt x="0" y="11"/>
                  </a:cubicBezTo>
                  <a:cubicBezTo>
                    <a:pt x="1" y="12"/>
                    <a:pt x="1" y="12"/>
                    <a:pt x="1" y="12"/>
                  </a:cubicBezTo>
                  <a:cubicBezTo>
                    <a:pt x="3" y="11"/>
                    <a:pt x="4" y="9"/>
                    <a:pt x="4" y="6"/>
                  </a:cubicBezTo>
                  <a:cubicBezTo>
                    <a:pt x="4" y="4"/>
                    <a:pt x="3" y="2"/>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24" name="กลุ่ม 623"/>
          <p:cNvGrpSpPr/>
          <p:nvPr/>
        </p:nvGrpSpPr>
        <p:grpSpPr>
          <a:xfrm>
            <a:off x="18068628" y="6314918"/>
            <a:ext cx="415759" cy="291032"/>
            <a:chOff x="18068628" y="6314918"/>
            <a:chExt cx="415759" cy="291032"/>
          </a:xfrm>
        </p:grpSpPr>
        <p:sp>
          <p:nvSpPr>
            <p:cNvPr id="426" name="Freeform 159"/>
            <p:cNvSpPr>
              <a:spLocks/>
            </p:cNvSpPr>
            <p:nvPr/>
          </p:nvSpPr>
          <p:spPr bwMode="auto">
            <a:xfrm>
              <a:off x="18068628" y="6314918"/>
              <a:ext cx="234994" cy="291032"/>
            </a:xfrm>
            <a:custGeom>
              <a:avLst/>
              <a:gdLst>
                <a:gd name="T0" fmla="*/ 15 w 17"/>
                <a:gd name="T1" fmla="*/ 0 h 21"/>
                <a:gd name="T2" fmla="*/ 14 w 17"/>
                <a:gd name="T3" fmla="*/ 0 h 21"/>
                <a:gd name="T4" fmla="*/ 7 w 17"/>
                <a:gd name="T5" fmla="*/ 5 h 21"/>
                <a:gd name="T6" fmla="*/ 1 w 17"/>
                <a:gd name="T7" fmla="*/ 5 h 21"/>
                <a:gd name="T8" fmla="*/ 0 w 17"/>
                <a:gd name="T9" fmla="*/ 5 h 21"/>
                <a:gd name="T10" fmla="*/ 0 w 17"/>
                <a:gd name="T11" fmla="*/ 6 h 21"/>
                <a:gd name="T12" fmla="*/ 0 w 17"/>
                <a:gd name="T13" fmla="*/ 15 h 21"/>
                <a:gd name="T14" fmla="*/ 0 w 17"/>
                <a:gd name="T15" fmla="*/ 15 h 21"/>
                <a:gd name="T16" fmla="*/ 1 w 17"/>
                <a:gd name="T17" fmla="*/ 16 h 21"/>
                <a:gd name="T18" fmla="*/ 7 w 17"/>
                <a:gd name="T19" fmla="*/ 16 h 21"/>
                <a:gd name="T20" fmla="*/ 14 w 17"/>
                <a:gd name="T21" fmla="*/ 21 h 21"/>
                <a:gd name="T22" fmla="*/ 15 w 17"/>
                <a:gd name="T23" fmla="*/ 21 h 21"/>
                <a:gd name="T24" fmla="*/ 16 w 17"/>
                <a:gd name="T25" fmla="*/ 21 h 21"/>
                <a:gd name="T26" fmla="*/ 17 w 17"/>
                <a:gd name="T27" fmla="*/ 20 h 21"/>
                <a:gd name="T28" fmla="*/ 17 w 17"/>
                <a:gd name="T29" fmla="*/ 1 h 21"/>
                <a:gd name="T30" fmla="*/ 16 w 17"/>
                <a:gd name="T31" fmla="*/ 0 h 21"/>
                <a:gd name="T32" fmla="*/ 15 w 1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1">
                  <a:moveTo>
                    <a:pt x="15" y="0"/>
                  </a:moveTo>
                  <a:cubicBezTo>
                    <a:pt x="15" y="0"/>
                    <a:pt x="15" y="0"/>
                    <a:pt x="14" y="0"/>
                  </a:cubicBezTo>
                  <a:cubicBezTo>
                    <a:pt x="7" y="5"/>
                    <a:pt x="7" y="5"/>
                    <a:pt x="7" y="5"/>
                  </a:cubicBezTo>
                  <a:cubicBezTo>
                    <a:pt x="1" y="5"/>
                    <a:pt x="1" y="5"/>
                    <a:pt x="1" y="5"/>
                  </a:cubicBezTo>
                  <a:cubicBezTo>
                    <a:pt x="1" y="5"/>
                    <a:pt x="1" y="5"/>
                    <a:pt x="0" y="5"/>
                  </a:cubicBezTo>
                  <a:cubicBezTo>
                    <a:pt x="0" y="5"/>
                    <a:pt x="0" y="6"/>
                    <a:pt x="0" y="6"/>
                  </a:cubicBezTo>
                  <a:cubicBezTo>
                    <a:pt x="0" y="15"/>
                    <a:pt x="0" y="15"/>
                    <a:pt x="0" y="15"/>
                  </a:cubicBezTo>
                  <a:cubicBezTo>
                    <a:pt x="0" y="15"/>
                    <a:pt x="0" y="15"/>
                    <a:pt x="0" y="15"/>
                  </a:cubicBezTo>
                  <a:cubicBezTo>
                    <a:pt x="1" y="16"/>
                    <a:pt x="1" y="16"/>
                    <a:pt x="1" y="16"/>
                  </a:cubicBezTo>
                  <a:cubicBezTo>
                    <a:pt x="7" y="16"/>
                    <a:pt x="7" y="16"/>
                    <a:pt x="7" y="16"/>
                  </a:cubicBezTo>
                  <a:cubicBezTo>
                    <a:pt x="14" y="21"/>
                    <a:pt x="14" y="21"/>
                    <a:pt x="14" y="21"/>
                  </a:cubicBezTo>
                  <a:cubicBezTo>
                    <a:pt x="15" y="21"/>
                    <a:pt x="15" y="21"/>
                    <a:pt x="15" y="21"/>
                  </a:cubicBezTo>
                  <a:cubicBezTo>
                    <a:pt x="16" y="21"/>
                    <a:pt x="16" y="21"/>
                    <a:pt x="16" y="21"/>
                  </a:cubicBezTo>
                  <a:cubicBezTo>
                    <a:pt x="17" y="20"/>
                    <a:pt x="17" y="20"/>
                    <a:pt x="17" y="20"/>
                  </a:cubicBezTo>
                  <a:cubicBezTo>
                    <a:pt x="17" y="1"/>
                    <a:pt x="17" y="1"/>
                    <a:pt x="17" y="1"/>
                  </a:cubicBezTo>
                  <a:cubicBezTo>
                    <a:pt x="17" y="1"/>
                    <a:pt x="17" y="0"/>
                    <a:pt x="16" y="0"/>
                  </a:cubicBezTo>
                  <a:cubicBezTo>
                    <a:pt x="16" y="0"/>
                    <a:pt x="16" y="0"/>
                    <a:pt x="15"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7" name="Freeform 160"/>
            <p:cNvSpPr>
              <a:spLocks/>
            </p:cNvSpPr>
            <p:nvPr/>
          </p:nvSpPr>
          <p:spPr bwMode="auto">
            <a:xfrm>
              <a:off x="18332544" y="6383609"/>
              <a:ext cx="68691" cy="153650"/>
            </a:xfrm>
            <a:custGeom>
              <a:avLst/>
              <a:gdLst>
                <a:gd name="T0" fmla="*/ 4 w 5"/>
                <a:gd name="T1" fmla="*/ 8 h 11"/>
                <a:gd name="T2" fmla="*/ 5 w 5"/>
                <a:gd name="T3" fmla="*/ 5 h 11"/>
                <a:gd name="T4" fmla="*/ 4 w 5"/>
                <a:gd name="T5" fmla="*/ 2 h 11"/>
                <a:gd name="T6" fmla="*/ 2 w 5"/>
                <a:gd name="T7" fmla="*/ 0 h 11"/>
                <a:gd name="T8" fmla="*/ 1 w 5"/>
                <a:gd name="T9" fmla="*/ 0 h 11"/>
                <a:gd name="T10" fmla="*/ 0 w 5"/>
                <a:gd name="T11" fmla="*/ 1 h 11"/>
                <a:gd name="T12" fmla="*/ 0 w 5"/>
                <a:gd name="T13" fmla="*/ 2 h 11"/>
                <a:gd name="T14" fmla="*/ 0 w 5"/>
                <a:gd name="T15" fmla="*/ 2 h 11"/>
                <a:gd name="T16" fmla="*/ 1 w 5"/>
                <a:gd name="T17" fmla="*/ 3 h 11"/>
                <a:gd name="T18" fmla="*/ 1 w 5"/>
                <a:gd name="T19" fmla="*/ 3 h 11"/>
                <a:gd name="T20" fmla="*/ 2 w 5"/>
                <a:gd name="T21" fmla="*/ 4 h 11"/>
                <a:gd name="T22" fmla="*/ 2 w 5"/>
                <a:gd name="T23" fmla="*/ 5 h 11"/>
                <a:gd name="T24" fmla="*/ 2 w 5"/>
                <a:gd name="T25" fmla="*/ 7 h 11"/>
                <a:gd name="T26" fmla="*/ 1 w 5"/>
                <a:gd name="T27" fmla="*/ 7 h 11"/>
                <a:gd name="T28" fmla="*/ 1 w 5"/>
                <a:gd name="T29" fmla="*/ 8 h 11"/>
                <a:gd name="T30" fmla="*/ 0 w 5"/>
                <a:gd name="T31" fmla="*/ 8 h 11"/>
                <a:gd name="T32" fmla="*/ 0 w 5"/>
                <a:gd name="T33" fmla="*/ 9 h 11"/>
                <a:gd name="T34" fmla="*/ 0 w 5"/>
                <a:gd name="T35" fmla="*/ 10 h 11"/>
                <a:gd name="T36" fmla="*/ 1 w 5"/>
                <a:gd name="T37" fmla="*/ 11 h 11"/>
                <a:gd name="T38" fmla="*/ 2 w 5"/>
                <a:gd name="T39" fmla="*/ 10 h 11"/>
                <a:gd name="T40" fmla="*/ 4 w 5"/>
                <a:gd name="T41"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11">
                  <a:moveTo>
                    <a:pt x="4" y="8"/>
                  </a:moveTo>
                  <a:cubicBezTo>
                    <a:pt x="5" y="7"/>
                    <a:pt x="5" y="6"/>
                    <a:pt x="5" y="5"/>
                  </a:cubicBezTo>
                  <a:cubicBezTo>
                    <a:pt x="5" y="4"/>
                    <a:pt x="5" y="3"/>
                    <a:pt x="4" y="2"/>
                  </a:cubicBezTo>
                  <a:cubicBezTo>
                    <a:pt x="3" y="1"/>
                    <a:pt x="3" y="1"/>
                    <a:pt x="2" y="0"/>
                  </a:cubicBezTo>
                  <a:cubicBezTo>
                    <a:pt x="2" y="0"/>
                    <a:pt x="1" y="0"/>
                    <a:pt x="1" y="0"/>
                  </a:cubicBezTo>
                  <a:cubicBezTo>
                    <a:pt x="1" y="0"/>
                    <a:pt x="0" y="0"/>
                    <a:pt x="0" y="1"/>
                  </a:cubicBezTo>
                  <a:cubicBezTo>
                    <a:pt x="0" y="1"/>
                    <a:pt x="0" y="1"/>
                    <a:pt x="0" y="2"/>
                  </a:cubicBezTo>
                  <a:cubicBezTo>
                    <a:pt x="0" y="2"/>
                    <a:pt x="0" y="2"/>
                    <a:pt x="0" y="2"/>
                  </a:cubicBezTo>
                  <a:cubicBezTo>
                    <a:pt x="0" y="2"/>
                    <a:pt x="0" y="3"/>
                    <a:pt x="1" y="3"/>
                  </a:cubicBezTo>
                  <a:cubicBezTo>
                    <a:pt x="1" y="3"/>
                    <a:pt x="1" y="3"/>
                    <a:pt x="1" y="3"/>
                  </a:cubicBezTo>
                  <a:cubicBezTo>
                    <a:pt x="2" y="4"/>
                    <a:pt x="2" y="4"/>
                    <a:pt x="2" y="4"/>
                  </a:cubicBezTo>
                  <a:cubicBezTo>
                    <a:pt x="2" y="4"/>
                    <a:pt x="2" y="5"/>
                    <a:pt x="2" y="5"/>
                  </a:cubicBezTo>
                  <a:cubicBezTo>
                    <a:pt x="2" y="6"/>
                    <a:pt x="2" y="6"/>
                    <a:pt x="2" y="7"/>
                  </a:cubicBezTo>
                  <a:cubicBezTo>
                    <a:pt x="2" y="7"/>
                    <a:pt x="2" y="7"/>
                    <a:pt x="1" y="7"/>
                  </a:cubicBezTo>
                  <a:cubicBezTo>
                    <a:pt x="1" y="8"/>
                    <a:pt x="1" y="8"/>
                    <a:pt x="1" y="8"/>
                  </a:cubicBezTo>
                  <a:cubicBezTo>
                    <a:pt x="0" y="8"/>
                    <a:pt x="0" y="8"/>
                    <a:pt x="0" y="8"/>
                  </a:cubicBezTo>
                  <a:cubicBezTo>
                    <a:pt x="0" y="9"/>
                    <a:pt x="0" y="9"/>
                    <a:pt x="0" y="9"/>
                  </a:cubicBezTo>
                  <a:cubicBezTo>
                    <a:pt x="0" y="10"/>
                    <a:pt x="0" y="10"/>
                    <a:pt x="0" y="10"/>
                  </a:cubicBezTo>
                  <a:cubicBezTo>
                    <a:pt x="0" y="10"/>
                    <a:pt x="1" y="11"/>
                    <a:pt x="1" y="11"/>
                  </a:cubicBezTo>
                  <a:cubicBezTo>
                    <a:pt x="1" y="11"/>
                    <a:pt x="2" y="11"/>
                    <a:pt x="2" y="10"/>
                  </a:cubicBezTo>
                  <a:cubicBezTo>
                    <a:pt x="3" y="10"/>
                    <a:pt x="3" y="9"/>
                    <a:pt x="4"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28" name="Freeform 161"/>
            <p:cNvSpPr>
              <a:spLocks/>
            </p:cNvSpPr>
            <p:nvPr/>
          </p:nvSpPr>
          <p:spPr bwMode="auto">
            <a:xfrm>
              <a:off x="18359659" y="6314918"/>
              <a:ext cx="124728" cy="291032"/>
            </a:xfrm>
            <a:custGeom>
              <a:avLst/>
              <a:gdLst>
                <a:gd name="T0" fmla="*/ 2 w 9"/>
                <a:gd name="T1" fmla="*/ 0 h 21"/>
                <a:gd name="T2" fmla="*/ 1 w 9"/>
                <a:gd name="T3" fmla="*/ 0 h 21"/>
                <a:gd name="T4" fmla="*/ 0 w 9"/>
                <a:gd name="T5" fmla="*/ 0 h 21"/>
                <a:gd name="T6" fmla="*/ 0 w 9"/>
                <a:gd name="T7" fmla="*/ 1 h 21"/>
                <a:gd name="T8" fmla="*/ 1 w 9"/>
                <a:gd name="T9" fmla="*/ 3 h 21"/>
                <a:gd name="T10" fmla="*/ 2 w 9"/>
                <a:gd name="T11" fmla="*/ 4 h 21"/>
                <a:gd name="T12" fmla="*/ 5 w 9"/>
                <a:gd name="T13" fmla="*/ 7 h 21"/>
                <a:gd name="T14" fmla="*/ 6 w 9"/>
                <a:gd name="T15" fmla="*/ 10 h 21"/>
                <a:gd name="T16" fmla="*/ 5 w 9"/>
                <a:gd name="T17" fmla="*/ 14 h 21"/>
                <a:gd name="T18" fmla="*/ 2 w 9"/>
                <a:gd name="T19" fmla="*/ 17 h 21"/>
                <a:gd name="T20" fmla="*/ 1 w 9"/>
                <a:gd name="T21" fmla="*/ 18 h 21"/>
                <a:gd name="T22" fmla="*/ 0 w 9"/>
                <a:gd name="T23" fmla="*/ 19 h 21"/>
                <a:gd name="T24" fmla="*/ 0 w 9"/>
                <a:gd name="T25" fmla="*/ 20 h 21"/>
                <a:gd name="T26" fmla="*/ 1 w 9"/>
                <a:gd name="T27" fmla="*/ 21 h 21"/>
                <a:gd name="T28" fmla="*/ 2 w 9"/>
                <a:gd name="T29" fmla="*/ 21 h 21"/>
                <a:gd name="T30" fmla="*/ 7 w 9"/>
                <a:gd name="T31" fmla="*/ 16 h 21"/>
                <a:gd name="T32" fmla="*/ 9 w 9"/>
                <a:gd name="T33" fmla="*/ 10 h 21"/>
                <a:gd name="T34" fmla="*/ 7 w 9"/>
                <a:gd name="T35" fmla="*/ 4 h 21"/>
                <a:gd name="T36" fmla="*/ 2 w 9"/>
                <a:gd name="T3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1">
                  <a:moveTo>
                    <a:pt x="2" y="0"/>
                  </a:moveTo>
                  <a:cubicBezTo>
                    <a:pt x="2" y="0"/>
                    <a:pt x="1" y="0"/>
                    <a:pt x="1" y="0"/>
                  </a:cubicBezTo>
                  <a:cubicBezTo>
                    <a:pt x="1" y="0"/>
                    <a:pt x="1" y="0"/>
                    <a:pt x="0" y="0"/>
                  </a:cubicBezTo>
                  <a:cubicBezTo>
                    <a:pt x="0" y="1"/>
                    <a:pt x="0" y="1"/>
                    <a:pt x="0" y="1"/>
                  </a:cubicBezTo>
                  <a:cubicBezTo>
                    <a:pt x="0" y="2"/>
                    <a:pt x="0" y="2"/>
                    <a:pt x="1" y="3"/>
                  </a:cubicBezTo>
                  <a:cubicBezTo>
                    <a:pt x="2" y="3"/>
                    <a:pt x="2" y="3"/>
                    <a:pt x="2" y="4"/>
                  </a:cubicBezTo>
                  <a:cubicBezTo>
                    <a:pt x="3" y="4"/>
                    <a:pt x="4" y="5"/>
                    <a:pt x="5" y="7"/>
                  </a:cubicBezTo>
                  <a:cubicBezTo>
                    <a:pt x="6" y="8"/>
                    <a:pt x="6" y="9"/>
                    <a:pt x="6" y="10"/>
                  </a:cubicBezTo>
                  <a:cubicBezTo>
                    <a:pt x="6" y="12"/>
                    <a:pt x="6" y="13"/>
                    <a:pt x="5" y="14"/>
                  </a:cubicBezTo>
                  <a:cubicBezTo>
                    <a:pt x="4" y="15"/>
                    <a:pt x="3" y="16"/>
                    <a:pt x="2" y="17"/>
                  </a:cubicBezTo>
                  <a:cubicBezTo>
                    <a:pt x="2" y="17"/>
                    <a:pt x="2" y="18"/>
                    <a:pt x="1" y="18"/>
                  </a:cubicBezTo>
                  <a:cubicBezTo>
                    <a:pt x="0" y="18"/>
                    <a:pt x="0" y="19"/>
                    <a:pt x="0" y="19"/>
                  </a:cubicBezTo>
                  <a:cubicBezTo>
                    <a:pt x="0" y="20"/>
                    <a:pt x="0" y="20"/>
                    <a:pt x="0" y="20"/>
                  </a:cubicBezTo>
                  <a:cubicBezTo>
                    <a:pt x="1" y="21"/>
                    <a:pt x="1" y="21"/>
                    <a:pt x="1" y="21"/>
                  </a:cubicBezTo>
                  <a:cubicBezTo>
                    <a:pt x="1" y="21"/>
                    <a:pt x="2" y="21"/>
                    <a:pt x="2" y="21"/>
                  </a:cubicBezTo>
                  <a:cubicBezTo>
                    <a:pt x="4" y="20"/>
                    <a:pt x="6" y="18"/>
                    <a:pt x="7" y="16"/>
                  </a:cubicBezTo>
                  <a:cubicBezTo>
                    <a:pt x="8" y="15"/>
                    <a:pt x="9" y="13"/>
                    <a:pt x="9" y="10"/>
                  </a:cubicBezTo>
                  <a:cubicBezTo>
                    <a:pt x="9" y="8"/>
                    <a:pt x="8" y="6"/>
                    <a:pt x="7" y="4"/>
                  </a:cubicBezTo>
                  <a:cubicBezTo>
                    <a:pt x="6" y="2"/>
                    <a:pt x="4" y="1"/>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29" name="Freeform 162"/>
          <p:cNvSpPr>
            <a:spLocks noEditPoints="1"/>
          </p:cNvSpPr>
          <p:nvPr/>
        </p:nvSpPr>
        <p:spPr bwMode="auto">
          <a:xfrm>
            <a:off x="8130189" y="7229587"/>
            <a:ext cx="374183" cy="415759"/>
          </a:xfrm>
          <a:custGeom>
            <a:avLst/>
            <a:gdLst>
              <a:gd name="T0" fmla="*/ 7 w 27"/>
              <a:gd name="T1" fmla="*/ 23 h 30"/>
              <a:gd name="T2" fmla="*/ 3 w 27"/>
              <a:gd name="T3" fmla="*/ 15 h 30"/>
              <a:gd name="T4" fmla="*/ 11 w 27"/>
              <a:gd name="T5" fmla="*/ 4 h 30"/>
              <a:gd name="T6" fmla="*/ 11 w 27"/>
              <a:gd name="T7" fmla="*/ 2 h 30"/>
              <a:gd name="T8" fmla="*/ 0 w 27"/>
              <a:gd name="T9" fmla="*/ 15 h 30"/>
              <a:gd name="T10" fmla="*/ 5 w 27"/>
              <a:gd name="T11" fmla="*/ 25 h 30"/>
              <a:gd name="T12" fmla="*/ 7 w 27"/>
              <a:gd name="T13" fmla="*/ 23 h 30"/>
              <a:gd name="T14" fmla="*/ 22 w 27"/>
              <a:gd name="T15" fmla="*/ 5 h 30"/>
              <a:gd name="T16" fmla="*/ 20 w 27"/>
              <a:gd name="T17" fmla="*/ 6 h 30"/>
              <a:gd name="T18" fmla="*/ 24 w 27"/>
              <a:gd name="T19" fmla="*/ 15 h 30"/>
              <a:gd name="T20" fmla="*/ 16 w 27"/>
              <a:gd name="T21" fmla="*/ 25 h 30"/>
              <a:gd name="T22" fmla="*/ 16 w 27"/>
              <a:gd name="T23" fmla="*/ 28 h 30"/>
              <a:gd name="T24" fmla="*/ 27 w 27"/>
              <a:gd name="T25" fmla="*/ 15 h 30"/>
              <a:gd name="T26" fmla="*/ 22 w 27"/>
              <a:gd name="T27" fmla="*/ 5 h 30"/>
              <a:gd name="T28" fmla="*/ 12 w 27"/>
              <a:gd name="T29" fmla="*/ 7 h 30"/>
              <a:gd name="T30" fmla="*/ 16 w 27"/>
              <a:gd name="T31" fmla="*/ 4 h 30"/>
              <a:gd name="T32" fmla="*/ 16 w 27"/>
              <a:gd name="T33" fmla="*/ 3 h 30"/>
              <a:gd name="T34" fmla="*/ 12 w 27"/>
              <a:gd name="T35" fmla="*/ 0 h 30"/>
              <a:gd name="T36" fmla="*/ 11 w 27"/>
              <a:gd name="T37" fmla="*/ 1 h 30"/>
              <a:gd name="T38" fmla="*/ 11 w 27"/>
              <a:gd name="T39" fmla="*/ 6 h 30"/>
              <a:gd name="T40" fmla="*/ 12 w 27"/>
              <a:gd name="T41" fmla="*/ 7 h 30"/>
              <a:gd name="T42" fmla="*/ 15 w 27"/>
              <a:gd name="T43" fmla="*/ 23 h 30"/>
              <a:gd name="T44" fmla="*/ 10 w 27"/>
              <a:gd name="T45" fmla="*/ 25 h 30"/>
              <a:gd name="T46" fmla="*/ 10 w 27"/>
              <a:gd name="T47" fmla="*/ 27 h 30"/>
              <a:gd name="T48" fmla="*/ 15 w 27"/>
              <a:gd name="T49" fmla="*/ 29 h 30"/>
              <a:gd name="T50" fmla="*/ 16 w 27"/>
              <a:gd name="T51" fmla="*/ 29 h 30"/>
              <a:gd name="T52" fmla="*/ 16 w 27"/>
              <a:gd name="T53" fmla="*/ 23 h 30"/>
              <a:gd name="T54" fmla="*/ 15 w 27"/>
              <a:gd name="T5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30">
                <a:moveTo>
                  <a:pt x="7" y="23"/>
                </a:moveTo>
                <a:cubicBezTo>
                  <a:pt x="4" y="21"/>
                  <a:pt x="3" y="18"/>
                  <a:pt x="3" y="15"/>
                </a:cubicBezTo>
                <a:cubicBezTo>
                  <a:pt x="3" y="10"/>
                  <a:pt x="6" y="6"/>
                  <a:pt x="11" y="4"/>
                </a:cubicBezTo>
                <a:cubicBezTo>
                  <a:pt x="11" y="2"/>
                  <a:pt x="11" y="2"/>
                  <a:pt x="11" y="2"/>
                </a:cubicBezTo>
                <a:cubicBezTo>
                  <a:pt x="5" y="3"/>
                  <a:pt x="0" y="8"/>
                  <a:pt x="0" y="15"/>
                </a:cubicBezTo>
                <a:cubicBezTo>
                  <a:pt x="0" y="19"/>
                  <a:pt x="2" y="22"/>
                  <a:pt x="5" y="25"/>
                </a:cubicBezTo>
                <a:cubicBezTo>
                  <a:pt x="7" y="27"/>
                  <a:pt x="8" y="24"/>
                  <a:pt x="7" y="23"/>
                </a:cubicBezTo>
                <a:close/>
                <a:moveTo>
                  <a:pt x="22" y="5"/>
                </a:moveTo>
                <a:cubicBezTo>
                  <a:pt x="21" y="3"/>
                  <a:pt x="19" y="5"/>
                  <a:pt x="20" y="6"/>
                </a:cubicBezTo>
                <a:cubicBezTo>
                  <a:pt x="22" y="8"/>
                  <a:pt x="24" y="11"/>
                  <a:pt x="24" y="15"/>
                </a:cubicBezTo>
                <a:cubicBezTo>
                  <a:pt x="24" y="20"/>
                  <a:pt x="20" y="24"/>
                  <a:pt x="16" y="25"/>
                </a:cubicBezTo>
                <a:cubicBezTo>
                  <a:pt x="16" y="28"/>
                  <a:pt x="16" y="28"/>
                  <a:pt x="16" y="28"/>
                </a:cubicBezTo>
                <a:cubicBezTo>
                  <a:pt x="22" y="26"/>
                  <a:pt x="27" y="21"/>
                  <a:pt x="27" y="15"/>
                </a:cubicBezTo>
                <a:cubicBezTo>
                  <a:pt x="27" y="11"/>
                  <a:pt x="25" y="7"/>
                  <a:pt x="22" y="5"/>
                </a:cubicBezTo>
                <a:close/>
                <a:moveTo>
                  <a:pt x="12" y="7"/>
                </a:moveTo>
                <a:cubicBezTo>
                  <a:pt x="16" y="4"/>
                  <a:pt x="16" y="4"/>
                  <a:pt x="16" y="4"/>
                </a:cubicBezTo>
                <a:cubicBezTo>
                  <a:pt x="17" y="4"/>
                  <a:pt x="17" y="3"/>
                  <a:pt x="16" y="3"/>
                </a:cubicBezTo>
                <a:cubicBezTo>
                  <a:pt x="12" y="0"/>
                  <a:pt x="12" y="0"/>
                  <a:pt x="12" y="0"/>
                </a:cubicBezTo>
                <a:cubicBezTo>
                  <a:pt x="11" y="0"/>
                  <a:pt x="11" y="0"/>
                  <a:pt x="11" y="1"/>
                </a:cubicBezTo>
                <a:cubicBezTo>
                  <a:pt x="11" y="6"/>
                  <a:pt x="11" y="6"/>
                  <a:pt x="11" y="6"/>
                </a:cubicBezTo>
                <a:cubicBezTo>
                  <a:pt x="11" y="7"/>
                  <a:pt x="11" y="7"/>
                  <a:pt x="12" y="7"/>
                </a:cubicBezTo>
                <a:close/>
                <a:moveTo>
                  <a:pt x="15" y="23"/>
                </a:moveTo>
                <a:cubicBezTo>
                  <a:pt x="10" y="25"/>
                  <a:pt x="10" y="25"/>
                  <a:pt x="10" y="25"/>
                </a:cubicBezTo>
                <a:cubicBezTo>
                  <a:pt x="10" y="26"/>
                  <a:pt x="10" y="26"/>
                  <a:pt x="10" y="27"/>
                </a:cubicBezTo>
                <a:cubicBezTo>
                  <a:pt x="15" y="29"/>
                  <a:pt x="15" y="29"/>
                  <a:pt x="15" y="29"/>
                </a:cubicBezTo>
                <a:cubicBezTo>
                  <a:pt x="15" y="30"/>
                  <a:pt x="16" y="29"/>
                  <a:pt x="16" y="29"/>
                </a:cubicBezTo>
                <a:cubicBezTo>
                  <a:pt x="16" y="23"/>
                  <a:pt x="16" y="23"/>
                  <a:pt x="16" y="23"/>
                </a:cubicBezTo>
                <a:cubicBezTo>
                  <a:pt x="16" y="23"/>
                  <a:pt x="15" y="22"/>
                  <a:pt x="15" y="2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0" name="Freeform 163"/>
          <p:cNvSpPr>
            <a:spLocks noEditPoints="1"/>
          </p:cNvSpPr>
          <p:nvPr/>
        </p:nvSpPr>
        <p:spPr bwMode="auto">
          <a:xfrm>
            <a:off x="15075166" y="6258881"/>
            <a:ext cx="374183" cy="374183"/>
          </a:xfrm>
          <a:custGeom>
            <a:avLst/>
            <a:gdLst>
              <a:gd name="T0" fmla="*/ 184 w 207"/>
              <a:gd name="T1" fmla="*/ 54 h 207"/>
              <a:gd name="T2" fmla="*/ 161 w 207"/>
              <a:gd name="T3" fmla="*/ 54 h 207"/>
              <a:gd name="T4" fmla="*/ 184 w 207"/>
              <a:gd name="T5" fmla="*/ 23 h 207"/>
              <a:gd name="T6" fmla="*/ 161 w 207"/>
              <a:gd name="T7" fmla="*/ 0 h 207"/>
              <a:gd name="T8" fmla="*/ 122 w 207"/>
              <a:gd name="T9" fmla="*/ 0 h 207"/>
              <a:gd name="T10" fmla="*/ 145 w 207"/>
              <a:gd name="T11" fmla="*/ 23 h 207"/>
              <a:gd name="T12" fmla="*/ 122 w 207"/>
              <a:gd name="T13" fmla="*/ 54 h 207"/>
              <a:gd name="T14" fmla="*/ 92 w 207"/>
              <a:gd name="T15" fmla="*/ 54 h 207"/>
              <a:gd name="T16" fmla="*/ 115 w 207"/>
              <a:gd name="T17" fmla="*/ 23 h 207"/>
              <a:gd name="T18" fmla="*/ 92 w 207"/>
              <a:gd name="T19" fmla="*/ 0 h 207"/>
              <a:gd name="T20" fmla="*/ 53 w 207"/>
              <a:gd name="T21" fmla="*/ 0 h 207"/>
              <a:gd name="T22" fmla="*/ 76 w 207"/>
              <a:gd name="T23" fmla="*/ 23 h 207"/>
              <a:gd name="T24" fmla="*/ 53 w 207"/>
              <a:gd name="T25" fmla="*/ 54 h 207"/>
              <a:gd name="T26" fmla="*/ 30 w 207"/>
              <a:gd name="T27" fmla="*/ 54 h 207"/>
              <a:gd name="T28" fmla="*/ 53 w 207"/>
              <a:gd name="T29" fmla="*/ 23 h 207"/>
              <a:gd name="T30" fmla="*/ 30 w 207"/>
              <a:gd name="T31" fmla="*/ 0 h 207"/>
              <a:gd name="T32" fmla="*/ 0 w 207"/>
              <a:gd name="T33" fmla="*/ 0 h 207"/>
              <a:gd name="T34" fmla="*/ 0 w 207"/>
              <a:gd name="T35" fmla="*/ 207 h 207"/>
              <a:gd name="T36" fmla="*/ 207 w 207"/>
              <a:gd name="T37" fmla="*/ 207 h 207"/>
              <a:gd name="T38" fmla="*/ 207 w 207"/>
              <a:gd name="T39" fmla="*/ 0 h 207"/>
              <a:gd name="T40" fmla="*/ 184 w 207"/>
              <a:gd name="T41" fmla="*/ 0 h 207"/>
              <a:gd name="T42" fmla="*/ 207 w 207"/>
              <a:gd name="T43" fmla="*/ 23 h 207"/>
              <a:gd name="T44" fmla="*/ 184 w 207"/>
              <a:gd name="T45" fmla="*/ 54 h 207"/>
              <a:gd name="T46" fmla="*/ 184 w 207"/>
              <a:gd name="T47" fmla="*/ 177 h 207"/>
              <a:gd name="T48" fmla="*/ 30 w 207"/>
              <a:gd name="T49" fmla="*/ 177 h 207"/>
              <a:gd name="T50" fmla="*/ 30 w 207"/>
              <a:gd name="T51" fmla="*/ 154 h 207"/>
              <a:gd name="T52" fmla="*/ 184 w 207"/>
              <a:gd name="T53" fmla="*/ 154 h 207"/>
              <a:gd name="T54" fmla="*/ 184 w 207"/>
              <a:gd name="T55" fmla="*/ 177 h 207"/>
              <a:gd name="T56" fmla="*/ 184 w 207"/>
              <a:gd name="T57" fmla="*/ 131 h 207"/>
              <a:gd name="T58" fmla="*/ 30 w 207"/>
              <a:gd name="T59" fmla="*/ 131 h 207"/>
              <a:gd name="T60" fmla="*/ 30 w 207"/>
              <a:gd name="T61" fmla="*/ 100 h 207"/>
              <a:gd name="T62" fmla="*/ 184 w 207"/>
              <a:gd name="T63" fmla="*/ 100 h 207"/>
              <a:gd name="T64" fmla="*/ 184 w 207"/>
              <a:gd name="T65" fmla="*/ 13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207">
                <a:moveTo>
                  <a:pt x="184" y="54"/>
                </a:moveTo>
                <a:lnTo>
                  <a:pt x="161" y="54"/>
                </a:lnTo>
                <a:lnTo>
                  <a:pt x="184" y="23"/>
                </a:lnTo>
                <a:lnTo>
                  <a:pt x="161" y="0"/>
                </a:lnTo>
                <a:lnTo>
                  <a:pt x="122" y="0"/>
                </a:lnTo>
                <a:lnTo>
                  <a:pt x="145" y="23"/>
                </a:lnTo>
                <a:lnTo>
                  <a:pt x="122" y="54"/>
                </a:lnTo>
                <a:lnTo>
                  <a:pt x="92" y="54"/>
                </a:lnTo>
                <a:lnTo>
                  <a:pt x="115" y="23"/>
                </a:lnTo>
                <a:lnTo>
                  <a:pt x="92" y="0"/>
                </a:lnTo>
                <a:lnTo>
                  <a:pt x="53" y="0"/>
                </a:lnTo>
                <a:lnTo>
                  <a:pt x="76" y="23"/>
                </a:lnTo>
                <a:lnTo>
                  <a:pt x="53" y="54"/>
                </a:lnTo>
                <a:lnTo>
                  <a:pt x="30" y="54"/>
                </a:lnTo>
                <a:lnTo>
                  <a:pt x="53" y="23"/>
                </a:lnTo>
                <a:lnTo>
                  <a:pt x="30" y="0"/>
                </a:lnTo>
                <a:lnTo>
                  <a:pt x="0" y="0"/>
                </a:lnTo>
                <a:lnTo>
                  <a:pt x="0" y="207"/>
                </a:lnTo>
                <a:lnTo>
                  <a:pt x="207" y="207"/>
                </a:lnTo>
                <a:lnTo>
                  <a:pt x="207" y="0"/>
                </a:lnTo>
                <a:lnTo>
                  <a:pt x="184" y="0"/>
                </a:lnTo>
                <a:lnTo>
                  <a:pt x="207" y="23"/>
                </a:lnTo>
                <a:lnTo>
                  <a:pt x="184" y="54"/>
                </a:lnTo>
                <a:close/>
                <a:moveTo>
                  <a:pt x="184" y="177"/>
                </a:moveTo>
                <a:lnTo>
                  <a:pt x="30" y="177"/>
                </a:lnTo>
                <a:lnTo>
                  <a:pt x="30" y="154"/>
                </a:lnTo>
                <a:lnTo>
                  <a:pt x="184" y="154"/>
                </a:lnTo>
                <a:lnTo>
                  <a:pt x="184" y="177"/>
                </a:lnTo>
                <a:close/>
                <a:moveTo>
                  <a:pt x="184" y="131"/>
                </a:moveTo>
                <a:lnTo>
                  <a:pt x="30" y="131"/>
                </a:lnTo>
                <a:lnTo>
                  <a:pt x="30" y="100"/>
                </a:lnTo>
                <a:lnTo>
                  <a:pt x="184" y="100"/>
                </a:lnTo>
                <a:lnTo>
                  <a:pt x="184" y="1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1" name="Freeform 164"/>
          <p:cNvSpPr>
            <a:spLocks noEditPoints="1"/>
          </p:cNvSpPr>
          <p:nvPr/>
        </p:nvSpPr>
        <p:spPr bwMode="auto">
          <a:xfrm>
            <a:off x="13065063" y="6258881"/>
            <a:ext cx="388645" cy="374183"/>
          </a:xfrm>
          <a:custGeom>
            <a:avLst/>
            <a:gdLst>
              <a:gd name="T0" fmla="*/ 14 w 28"/>
              <a:gd name="T1" fmla="*/ 0 h 27"/>
              <a:gd name="T2" fmla="*/ 0 w 28"/>
              <a:gd name="T3" fmla="*/ 14 h 27"/>
              <a:gd name="T4" fmla="*/ 14 w 28"/>
              <a:gd name="T5" fmla="*/ 27 h 27"/>
              <a:gd name="T6" fmla="*/ 28 w 28"/>
              <a:gd name="T7" fmla="*/ 14 h 27"/>
              <a:gd name="T8" fmla="*/ 14 w 28"/>
              <a:gd name="T9" fmla="*/ 0 h 27"/>
              <a:gd name="T10" fmla="*/ 14 w 28"/>
              <a:gd name="T11" fmla="*/ 24 h 27"/>
              <a:gd name="T12" fmla="*/ 4 w 28"/>
              <a:gd name="T13" fmla="*/ 14 h 27"/>
              <a:gd name="T14" fmla="*/ 14 w 28"/>
              <a:gd name="T15" fmla="*/ 3 h 27"/>
              <a:gd name="T16" fmla="*/ 24 w 28"/>
              <a:gd name="T17" fmla="*/ 14 h 27"/>
              <a:gd name="T18" fmla="*/ 14 w 28"/>
              <a:gd name="T19" fmla="*/ 24 h 27"/>
              <a:gd name="T20" fmla="*/ 23 w 28"/>
              <a:gd name="T21" fmla="*/ 14 h 27"/>
              <a:gd name="T22" fmla="*/ 21 w 28"/>
              <a:gd name="T23" fmla="*/ 15 h 27"/>
              <a:gd name="T24" fmla="*/ 14 w 28"/>
              <a:gd name="T25" fmla="*/ 15 h 27"/>
              <a:gd name="T26" fmla="*/ 12 w 28"/>
              <a:gd name="T27" fmla="*/ 14 h 27"/>
              <a:gd name="T28" fmla="*/ 12 w 28"/>
              <a:gd name="T29" fmla="*/ 7 h 27"/>
              <a:gd name="T30" fmla="*/ 14 w 28"/>
              <a:gd name="T31" fmla="*/ 5 h 27"/>
              <a:gd name="T32" fmla="*/ 16 w 28"/>
              <a:gd name="T33" fmla="*/ 7 h 27"/>
              <a:gd name="T34" fmla="*/ 16 w 28"/>
              <a:gd name="T35" fmla="*/ 12 h 27"/>
              <a:gd name="T36" fmla="*/ 21 w 28"/>
              <a:gd name="T37" fmla="*/ 12 h 27"/>
              <a:gd name="T38" fmla="*/ 23 w 28"/>
              <a:gd name="T39"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7">
                <a:moveTo>
                  <a:pt x="14" y="0"/>
                </a:moveTo>
                <a:cubicBezTo>
                  <a:pt x="7" y="0"/>
                  <a:pt x="0" y="6"/>
                  <a:pt x="0" y="14"/>
                </a:cubicBezTo>
                <a:cubicBezTo>
                  <a:pt x="0" y="21"/>
                  <a:pt x="7" y="27"/>
                  <a:pt x="14" y="27"/>
                </a:cubicBezTo>
                <a:cubicBezTo>
                  <a:pt x="22" y="27"/>
                  <a:pt x="28" y="21"/>
                  <a:pt x="28" y="14"/>
                </a:cubicBezTo>
                <a:cubicBezTo>
                  <a:pt x="28" y="6"/>
                  <a:pt x="22" y="0"/>
                  <a:pt x="14" y="0"/>
                </a:cubicBezTo>
                <a:close/>
                <a:moveTo>
                  <a:pt x="14" y="24"/>
                </a:moveTo>
                <a:cubicBezTo>
                  <a:pt x="8" y="24"/>
                  <a:pt x="4" y="19"/>
                  <a:pt x="4" y="14"/>
                </a:cubicBezTo>
                <a:cubicBezTo>
                  <a:pt x="4" y="8"/>
                  <a:pt x="8" y="3"/>
                  <a:pt x="14" y="3"/>
                </a:cubicBezTo>
                <a:cubicBezTo>
                  <a:pt x="20" y="3"/>
                  <a:pt x="24" y="8"/>
                  <a:pt x="24" y="14"/>
                </a:cubicBezTo>
                <a:cubicBezTo>
                  <a:pt x="24" y="19"/>
                  <a:pt x="20" y="24"/>
                  <a:pt x="14" y="24"/>
                </a:cubicBezTo>
                <a:close/>
                <a:moveTo>
                  <a:pt x="23" y="14"/>
                </a:moveTo>
                <a:cubicBezTo>
                  <a:pt x="23" y="14"/>
                  <a:pt x="22" y="15"/>
                  <a:pt x="21" y="15"/>
                </a:cubicBezTo>
                <a:cubicBezTo>
                  <a:pt x="14" y="15"/>
                  <a:pt x="14" y="15"/>
                  <a:pt x="14" y="15"/>
                </a:cubicBezTo>
                <a:cubicBezTo>
                  <a:pt x="13" y="15"/>
                  <a:pt x="12" y="14"/>
                  <a:pt x="12" y="14"/>
                </a:cubicBezTo>
                <a:cubicBezTo>
                  <a:pt x="12" y="7"/>
                  <a:pt x="12" y="7"/>
                  <a:pt x="12" y="7"/>
                </a:cubicBezTo>
                <a:cubicBezTo>
                  <a:pt x="12" y="6"/>
                  <a:pt x="13" y="5"/>
                  <a:pt x="14" y="5"/>
                </a:cubicBezTo>
                <a:cubicBezTo>
                  <a:pt x="15" y="5"/>
                  <a:pt x="16" y="6"/>
                  <a:pt x="16" y="7"/>
                </a:cubicBezTo>
                <a:cubicBezTo>
                  <a:pt x="16" y="12"/>
                  <a:pt x="16" y="12"/>
                  <a:pt x="16" y="12"/>
                </a:cubicBezTo>
                <a:cubicBezTo>
                  <a:pt x="21" y="12"/>
                  <a:pt x="21" y="12"/>
                  <a:pt x="21" y="12"/>
                </a:cubicBezTo>
                <a:cubicBezTo>
                  <a:pt x="22" y="12"/>
                  <a:pt x="23" y="13"/>
                  <a:pt x="23"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2" name="Oval 165"/>
          <p:cNvSpPr>
            <a:spLocks noChangeArrowheads="1"/>
          </p:cNvSpPr>
          <p:nvPr/>
        </p:nvSpPr>
        <p:spPr bwMode="auto">
          <a:xfrm>
            <a:off x="14214726" y="6175730"/>
            <a:ext cx="70499" cy="7049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3" name="Freeform 166"/>
          <p:cNvSpPr>
            <a:spLocks/>
          </p:cNvSpPr>
          <p:nvPr/>
        </p:nvSpPr>
        <p:spPr bwMode="auto">
          <a:xfrm>
            <a:off x="14160497" y="6258881"/>
            <a:ext cx="178958" cy="332607"/>
          </a:xfrm>
          <a:custGeom>
            <a:avLst/>
            <a:gdLst>
              <a:gd name="T0" fmla="*/ 7 w 13"/>
              <a:gd name="T1" fmla="*/ 0 h 24"/>
              <a:gd name="T2" fmla="*/ 5 w 13"/>
              <a:gd name="T3" fmla="*/ 0 h 24"/>
              <a:gd name="T4" fmla="*/ 0 w 13"/>
              <a:gd name="T5" fmla="*/ 9 h 24"/>
              <a:gd name="T6" fmla="*/ 3 w 13"/>
              <a:gd name="T7" fmla="*/ 9 h 24"/>
              <a:gd name="T8" fmla="*/ 3 w 13"/>
              <a:gd name="T9" fmla="*/ 5 h 24"/>
              <a:gd name="T10" fmla="*/ 3 w 13"/>
              <a:gd name="T11" fmla="*/ 10 h 24"/>
              <a:gd name="T12" fmla="*/ 3 w 13"/>
              <a:gd name="T13" fmla="*/ 10 h 24"/>
              <a:gd name="T14" fmla="*/ 3 w 13"/>
              <a:gd name="T15" fmla="*/ 10 h 24"/>
              <a:gd name="T16" fmla="*/ 3 w 13"/>
              <a:gd name="T17" fmla="*/ 23 h 24"/>
              <a:gd name="T18" fmla="*/ 6 w 13"/>
              <a:gd name="T19" fmla="*/ 23 h 24"/>
              <a:gd name="T20" fmla="*/ 6 w 13"/>
              <a:gd name="T21" fmla="*/ 13 h 24"/>
              <a:gd name="T22" fmla="*/ 7 w 13"/>
              <a:gd name="T23" fmla="*/ 13 h 24"/>
              <a:gd name="T24" fmla="*/ 7 w 13"/>
              <a:gd name="T25" fmla="*/ 23 h 24"/>
              <a:gd name="T26" fmla="*/ 10 w 13"/>
              <a:gd name="T27" fmla="*/ 23 h 24"/>
              <a:gd name="T28" fmla="*/ 10 w 13"/>
              <a:gd name="T29" fmla="*/ 10 h 24"/>
              <a:gd name="T30" fmla="*/ 10 w 13"/>
              <a:gd name="T31" fmla="*/ 10 h 24"/>
              <a:gd name="T32" fmla="*/ 9 w 13"/>
              <a:gd name="T33" fmla="*/ 4 h 24"/>
              <a:gd name="T34" fmla="*/ 10 w 13"/>
              <a:gd name="T35" fmla="*/ 9 h 24"/>
              <a:gd name="T36" fmla="*/ 13 w 13"/>
              <a:gd name="T37" fmla="*/ 9 h 24"/>
              <a:gd name="T38" fmla="*/ 7 w 13"/>
              <a:gd name="T3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4">
                <a:moveTo>
                  <a:pt x="7" y="0"/>
                </a:moveTo>
                <a:cubicBezTo>
                  <a:pt x="7" y="0"/>
                  <a:pt x="6" y="0"/>
                  <a:pt x="5" y="0"/>
                </a:cubicBezTo>
                <a:cubicBezTo>
                  <a:pt x="1" y="1"/>
                  <a:pt x="0" y="6"/>
                  <a:pt x="0" y="9"/>
                </a:cubicBezTo>
                <a:cubicBezTo>
                  <a:pt x="0" y="11"/>
                  <a:pt x="3" y="11"/>
                  <a:pt x="3" y="9"/>
                </a:cubicBezTo>
                <a:cubicBezTo>
                  <a:pt x="3" y="8"/>
                  <a:pt x="3" y="6"/>
                  <a:pt x="3" y="5"/>
                </a:cubicBezTo>
                <a:cubicBezTo>
                  <a:pt x="3" y="6"/>
                  <a:pt x="3" y="8"/>
                  <a:pt x="3" y="10"/>
                </a:cubicBezTo>
                <a:cubicBezTo>
                  <a:pt x="3" y="10"/>
                  <a:pt x="3" y="10"/>
                  <a:pt x="3" y="10"/>
                </a:cubicBezTo>
                <a:cubicBezTo>
                  <a:pt x="3" y="10"/>
                  <a:pt x="3" y="10"/>
                  <a:pt x="3" y="10"/>
                </a:cubicBezTo>
                <a:cubicBezTo>
                  <a:pt x="3" y="14"/>
                  <a:pt x="3" y="18"/>
                  <a:pt x="3" y="23"/>
                </a:cubicBezTo>
                <a:cubicBezTo>
                  <a:pt x="3" y="24"/>
                  <a:pt x="6" y="24"/>
                  <a:pt x="6" y="23"/>
                </a:cubicBezTo>
                <a:cubicBezTo>
                  <a:pt x="6" y="19"/>
                  <a:pt x="6" y="16"/>
                  <a:pt x="6" y="13"/>
                </a:cubicBezTo>
                <a:cubicBezTo>
                  <a:pt x="6" y="13"/>
                  <a:pt x="7" y="13"/>
                  <a:pt x="7" y="13"/>
                </a:cubicBezTo>
                <a:cubicBezTo>
                  <a:pt x="7" y="16"/>
                  <a:pt x="7" y="19"/>
                  <a:pt x="7" y="23"/>
                </a:cubicBezTo>
                <a:cubicBezTo>
                  <a:pt x="7" y="24"/>
                  <a:pt x="10" y="24"/>
                  <a:pt x="10" y="23"/>
                </a:cubicBezTo>
                <a:cubicBezTo>
                  <a:pt x="10" y="18"/>
                  <a:pt x="10" y="14"/>
                  <a:pt x="10" y="10"/>
                </a:cubicBezTo>
                <a:cubicBezTo>
                  <a:pt x="10" y="10"/>
                  <a:pt x="10" y="10"/>
                  <a:pt x="10" y="10"/>
                </a:cubicBezTo>
                <a:cubicBezTo>
                  <a:pt x="10" y="8"/>
                  <a:pt x="9" y="6"/>
                  <a:pt x="9" y="4"/>
                </a:cubicBezTo>
                <a:cubicBezTo>
                  <a:pt x="10" y="6"/>
                  <a:pt x="10" y="8"/>
                  <a:pt x="10" y="9"/>
                </a:cubicBezTo>
                <a:cubicBezTo>
                  <a:pt x="10" y="11"/>
                  <a:pt x="13" y="11"/>
                  <a:pt x="13" y="9"/>
                </a:cubicBezTo>
                <a:cubicBezTo>
                  <a:pt x="13" y="6"/>
                  <a:pt x="12" y="1"/>
                  <a:pt x="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4" name="Freeform 167"/>
          <p:cNvSpPr>
            <a:spLocks noEditPoints="1"/>
          </p:cNvSpPr>
          <p:nvPr/>
        </p:nvSpPr>
        <p:spPr bwMode="auto">
          <a:xfrm>
            <a:off x="20978938" y="4221664"/>
            <a:ext cx="403106" cy="401297"/>
          </a:xfrm>
          <a:custGeom>
            <a:avLst/>
            <a:gdLst>
              <a:gd name="T0" fmla="*/ 14 w 29"/>
              <a:gd name="T1" fmla="*/ 0 h 29"/>
              <a:gd name="T2" fmla="*/ 0 w 29"/>
              <a:gd name="T3" fmla="*/ 14 h 29"/>
              <a:gd name="T4" fmla="*/ 14 w 29"/>
              <a:gd name="T5" fmla="*/ 29 h 29"/>
              <a:gd name="T6" fmla="*/ 29 w 29"/>
              <a:gd name="T7" fmla="*/ 14 h 29"/>
              <a:gd name="T8" fmla="*/ 14 w 29"/>
              <a:gd name="T9" fmla="*/ 0 h 29"/>
              <a:gd name="T10" fmla="*/ 12 w 29"/>
              <a:gd name="T11" fmla="*/ 21 h 29"/>
              <a:gd name="T12" fmla="*/ 9 w 29"/>
              <a:gd name="T13" fmla="*/ 21 h 29"/>
              <a:gd name="T14" fmla="*/ 9 w 29"/>
              <a:gd name="T15" fmla="*/ 14 h 29"/>
              <a:gd name="T16" fmla="*/ 9 w 29"/>
              <a:gd name="T17" fmla="*/ 7 h 29"/>
              <a:gd name="T18" fmla="*/ 12 w 29"/>
              <a:gd name="T19" fmla="*/ 7 h 29"/>
              <a:gd name="T20" fmla="*/ 12 w 29"/>
              <a:gd name="T21" fmla="*/ 21 h 29"/>
              <a:gd name="T22" fmla="*/ 20 w 29"/>
              <a:gd name="T23" fmla="*/ 21 h 29"/>
              <a:gd name="T24" fmla="*/ 16 w 29"/>
              <a:gd name="T25" fmla="*/ 21 h 29"/>
              <a:gd name="T26" fmla="*/ 16 w 29"/>
              <a:gd name="T27" fmla="*/ 14 h 29"/>
              <a:gd name="T28" fmla="*/ 16 w 29"/>
              <a:gd name="T29" fmla="*/ 7 h 29"/>
              <a:gd name="T30" fmla="*/ 20 w 29"/>
              <a:gd name="T31" fmla="*/ 7 h 29"/>
              <a:gd name="T32" fmla="*/ 20 w 29"/>
              <a:gd name="T33"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14" y="0"/>
                </a:moveTo>
                <a:cubicBezTo>
                  <a:pt x="6" y="0"/>
                  <a:pt x="0" y="6"/>
                  <a:pt x="0" y="14"/>
                </a:cubicBezTo>
                <a:cubicBezTo>
                  <a:pt x="0" y="22"/>
                  <a:pt x="6" y="29"/>
                  <a:pt x="14" y="29"/>
                </a:cubicBezTo>
                <a:cubicBezTo>
                  <a:pt x="22" y="29"/>
                  <a:pt x="29" y="22"/>
                  <a:pt x="29" y="14"/>
                </a:cubicBezTo>
                <a:cubicBezTo>
                  <a:pt x="29" y="6"/>
                  <a:pt x="22" y="0"/>
                  <a:pt x="14" y="0"/>
                </a:cubicBezTo>
                <a:close/>
                <a:moveTo>
                  <a:pt x="12" y="21"/>
                </a:moveTo>
                <a:cubicBezTo>
                  <a:pt x="9" y="21"/>
                  <a:pt x="9" y="21"/>
                  <a:pt x="9" y="21"/>
                </a:cubicBezTo>
                <a:cubicBezTo>
                  <a:pt x="9" y="14"/>
                  <a:pt x="9" y="14"/>
                  <a:pt x="9" y="14"/>
                </a:cubicBezTo>
                <a:cubicBezTo>
                  <a:pt x="9" y="7"/>
                  <a:pt x="9" y="7"/>
                  <a:pt x="9" y="7"/>
                </a:cubicBezTo>
                <a:cubicBezTo>
                  <a:pt x="12" y="7"/>
                  <a:pt x="12" y="7"/>
                  <a:pt x="12" y="7"/>
                </a:cubicBezTo>
                <a:lnTo>
                  <a:pt x="12" y="21"/>
                </a:lnTo>
                <a:close/>
                <a:moveTo>
                  <a:pt x="20" y="21"/>
                </a:moveTo>
                <a:cubicBezTo>
                  <a:pt x="16" y="21"/>
                  <a:pt x="16" y="21"/>
                  <a:pt x="16" y="21"/>
                </a:cubicBezTo>
                <a:cubicBezTo>
                  <a:pt x="16" y="14"/>
                  <a:pt x="16" y="14"/>
                  <a:pt x="16" y="14"/>
                </a:cubicBezTo>
                <a:cubicBezTo>
                  <a:pt x="16" y="7"/>
                  <a:pt x="16" y="7"/>
                  <a:pt x="16" y="7"/>
                </a:cubicBezTo>
                <a:cubicBezTo>
                  <a:pt x="20" y="7"/>
                  <a:pt x="20" y="7"/>
                  <a:pt x="20" y="7"/>
                </a:cubicBezTo>
                <a:lnTo>
                  <a:pt x="20" y="2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1" name="กลุ่ม 620"/>
          <p:cNvGrpSpPr/>
          <p:nvPr/>
        </p:nvGrpSpPr>
        <p:grpSpPr>
          <a:xfrm>
            <a:off x="17056346" y="5261061"/>
            <a:ext cx="415760" cy="415758"/>
            <a:chOff x="17056346" y="5261061"/>
            <a:chExt cx="415760" cy="415758"/>
          </a:xfrm>
        </p:grpSpPr>
        <p:sp>
          <p:nvSpPr>
            <p:cNvPr id="435" name="Freeform 168"/>
            <p:cNvSpPr>
              <a:spLocks/>
            </p:cNvSpPr>
            <p:nvPr/>
          </p:nvSpPr>
          <p:spPr bwMode="auto">
            <a:xfrm>
              <a:off x="17056346" y="5302636"/>
              <a:ext cx="374183" cy="374183"/>
            </a:xfrm>
            <a:custGeom>
              <a:avLst/>
              <a:gdLst>
                <a:gd name="T0" fmla="*/ 14 w 27"/>
                <a:gd name="T1" fmla="*/ 13 h 27"/>
                <a:gd name="T2" fmla="*/ 27 w 27"/>
                <a:gd name="T3" fmla="*/ 13 h 27"/>
                <a:gd name="T4" fmla="*/ 14 w 27"/>
                <a:gd name="T5" fmla="*/ 27 h 27"/>
                <a:gd name="T6" fmla="*/ 0 w 27"/>
                <a:gd name="T7" fmla="*/ 13 h 27"/>
                <a:gd name="T8" fmla="*/ 14 w 27"/>
                <a:gd name="T9" fmla="*/ 0 h 27"/>
                <a:gd name="T10" fmla="*/ 14 w 27"/>
                <a:gd name="T11" fmla="*/ 13 h 27"/>
              </a:gdLst>
              <a:ahLst/>
              <a:cxnLst>
                <a:cxn ang="0">
                  <a:pos x="T0" y="T1"/>
                </a:cxn>
                <a:cxn ang="0">
                  <a:pos x="T2" y="T3"/>
                </a:cxn>
                <a:cxn ang="0">
                  <a:pos x="T4" y="T5"/>
                </a:cxn>
                <a:cxn ang="0">
                  <a:pos x="T6" y="T7"/>
                </a:cxn>
                <a:cxn ang="0">
                  <a:pos x="T8" y="T9"/>
                </a:cxn>
                <a:cxn ang="0">
                  <a:pos x="T10" y="T11"/>
                </a:cxn>
              </a:cxnLst>
              <a:rect l="0" t="0" r="r" b="b"/>
              <a:pathLst>
                <a:path w="27" h="27">
                  <a:moveTo>
                    <a:pt x="14" y="13"/>
                  </a:moveTo>
                  <a:cubicBezTo>
                    <a:pt x="27" y="13"/>
                    <a:pt x="27" y="13"/>
                    <a:pt x="27" y="13"/>
                  </a:cubicBezTo>
                  <a:cubicBezTo>
                    <a:pt x="27" y="21"/>
                    <a:pt x="21" y="27"/>
                    <a:pt x="14" y="27"/>
                  </a:cubicBezTo>
                  <a:cubicBezTo>
                    <a:pt x="6" y="27"/>
                    <a:pt x="0" y="21"/>
                    <a:pt x="0" y="13"/>
                  </a:cubicBezTo>
                  <a:cubicBezTo>
                    <a:pt x="0" y="6"/>
                    <a:pt x="6" y="0"/>
                    <a:pt x="14" y="0"/>
                  </a:cubicBezTo>
                  <a:lnTo>
                    <a:pt x="14" y="1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6" name="Freeform 169"/>
            <p:cNvSpPr>
              <a:spLocks/>
            </p:cNvSpPr>
            <p:nvPr/>
          </p:nvSpPr>
          <p:spPr bwMode="auto">
            <a:xfrm>
              <a:off x="17293148" y="5261061"/>
              <a:ext cx="178958" cy="193419"/>
            </a:xfrm>
            <a:custGeom>
              <a:avLst/>
              <a:gdLst>
                <a:gd name="T0" fmla="*/ 0 w 13"/>
                <a:gd name="T1" fmla="*/ 14 h 14"/>
                <a:gd name="T2" fmla="*/ 13 w 13"/>
                <a:gd name="T3" fmla="*/ 14 h 14"/>
                <a:gd name="T4" fmla="*/ 0 w 13"/>
                <a:gd name="T5" fmla="*/ 0 h 14"/>
                <a:gd name="T6" fmla="*/ 0 w 13"/>
                <a:gd name="T7" fmla="*/ 14 h 14"/>
              </a:gdLst>
              <a:ahLst/>
              <a:cxnLst>
                <a:cxn ang="0">
                  <a:pos x="T0" y="T1"/>
                </a:cxn>
                <a:cxn ang="0">
                  <a:pos x="T2" y="T3"/>
                </a:cxn>
                <a:cxn ang="0">
                  <a:pos x="T4" y="T5"/>
                </a:cxn>
                <a:cxn ang="0">
                  <a:pos x="T6" y="T7"/>
                </a:cxn>
              </a:cxnLst>
              <a:rect l="0" t="0" r="r" b="b"/>
              <a:pathLst>
                <a:path w="13" h="14">
                  <a:moveTo>
                    <a:pt x="0" y="14"/>
                  </a:moveTo>
                  <a:cubicBezTo>
                    <a:pt x="13" y="14"/>
                    <a:pt x="13" y="14"/>
                    <a:pt x="13" y="14"/>
                  </a:cubicBezTo>
                  <a:cubicBezTo>
                    <a:pt x="13" y="6"/>
                    <a:pt x="7" y="0"/>
                    <a:pt x="0" y="0"/>
                  </a:cubicBezTo>
                  <a:lnTo>
                    <a:pt x="0"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37" name="Oval 170"/>
          <p:cNvSpPr>
            <a:spLocks noChangeArrowheads="1"/>
          </p:cNvSpPr>
          <p:nvPr/>
        </p:nvSpPr>
        <p:spPr bwMode="auto">
          <a:xfrm>
            <a:off x="12163048" y="6495683"/>
            <a:ext cx="83152" cy="83152"/>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8" name="Oval 171"/>
          <p:cNvSpPr>
            <a:spLocks noChangeArrowheads="1"/>
          </p:cNvSpPr>
          <p:nvPr/>
        </p:nvSpPr>
        <p:spPr bwMode="auto">
          <a:xfrm>
            <a:off x="12329351" y="6495683"/>
            <a:ext cx="83152" cy="83152"/>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39" name="Freeform 172"/>
          <p:cNvSpPr>
            <a:spLocks/>
          </p:cNvSpPr>
          <p:nvPr/>
        </p:nvSpPr>
        <p:spPr bwMode="auto">
          <a:xfrm>
            <a:off x="12025667" y="6163076"/>
            <a:ext cx="469988" cy="332607"/>
          </a:xfrm>
          <a:custGeom>
            <a:avLst/>
            <a:gdLst>
              <a:gd name="T0" fmla="*/ 32 w 34"/>
              <a:gd name="T1" fmla="*/ 10 h 24"/>
              <a:gd name="T2" fmla="*/ 15 w 34"/>
              <a:gd name="T3" fmla="*/ 10 h 24"/>
              <a:gd name="T4" fmla="*/ 14 w 34"/>
              <a:gd name="T5" fmla="*/ 11 h 24"/>
              <a:gd name="T6" fmla="*/ 15 w 34"/>
              <a:gd name="T7" fmla="*/ 12 h 24"/>
              <a:gd name="T8" fmla="*/ 30 w 34"/>
              <a:gd name="T9" fmla="*/ 12 h 24"/>
              <a:gd name="T10" fmla="*/ 29 w 34"/>
              <a:gd name="T11" fmla="*/ 15 h 24"/>
              <a:gd name="T12" fmla="*/ 14 w 34"/>
              <a:gd name="T13" fmla="*/ 15 h 24"/>
              <a:gd name="T14" fmla="*/ 13 w 34"/>
              <a:gd name="T15" fmla="*/ 16 h 24"/>
              <a:gd name="T16" fmla="*/ 14 w 34"/>
              <a:gd name="T17" fmla="*/ 18 h 24"/>
              <a:gd name="T18" fmla="*/ 28 w 34"/>
              <a:gd name="T19" fmla="*/ 18 h 24"/>
              <a:gd name="T20" fmla="*/ 28 w 34"/>
              <a:gd name="T21" fmla="*/ 18 h 24"/>
              <a:gd name="T22" fmla="*/ 28 w 34"/>
              <a:gd name="T23" fmla="*/ 20 h 24"/>
              <a:gd name="T24" fmla="*/ 12 w 34"/>
              <a:gd name="T25" fmla="*/ 20 h 24"/>
              <a:gd name="T26" fmla="*/ 11 w 34"/>
              <a:gd name="T27" fmla="*/ 12 h 24"/>
              <a:gd name="T28" fmla="*/ 11 w 34"/>
              <a:gd name="T29" fmla="*/ 10 h 24"/>
              <a:gd name="T30" fmla="*/ 10 w 34"/>
              <a:gd name="T31" fmla="*/ 6 h 24"/>
              <a:gd name="T32" fmla="*/ 2 w 34"/>
              <a:gd name="T33" fmla="*/ 1 h 24"/>
              <a:gd name="T34" fmla="*/ 2 w 34"/>
              <a:gd name="T35" fmla="*/ 4 h 24"/>
              <a:gd name="T36" fmla="*/ 7 w 34"/>
              <a:gd name="T37" fmla="*/ 6 h 24"/>
              <a:gd name="T38" fmla="*/ 8 w 34"/>
              <a:gd name="T39" fmla="*/ 8 h 24"/>
              <a:gd name="T40" fmla="*/ 10 w 34"/>
              <a:gd name="T41" fmla="*/ 22 h 24"/>
              <a:gd name="T42" fmla="*/ 11 w 34"/>
              <a:gd name="T43" fmla="*/ 24 h 24"/>
              <a:gd name="T44" fmla="*/ 28 w 34"/>
              <a:gd name="T45" fmla="*/ 24 h 24"/>
              <a:gd name="T46" fmla="*/ 30 w 34"/>
              <a:gd name="T47" fmla="*/ 22 h 24"/>
              <a:gd name="T48" fmla="*/ 33 w 34"/>
              <a:gd name="T49" fmla="*/ 12 h 24"/>
              <a:gd name="T50" fmla="*/ 32 w 34"/>
              <a:gd name="T51"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4" h="24">
                <a:moveTo>
                  <a:pt x="32" y="10"/>
                </a:moveTo>
                <a:cubicBezTo>
                  <a:pt x="28" y="10"/>
                  <a:pt x="15" y="10"/>
                  <a:pt x="15" y="10"/>
                </a:cubicBezTo>
                <a:cubicBezTo>
                  <a:pt x="15" y="10"/>
                  <a:pt x="14" y="10"/>
                  <a:pt x="14" y="11"/>
                </a:cubicBezTo>
                <a:cubicBezTo>
                  <a:pt x="14" y="12"/>
                  <a:pt x="15" y="12"/>
                  <a:pt x="15" y="12"/>
                </a:cubicBezTo>
                <a:cubicBezTo>
                  <a:pt x="30" y="12"/>
                  <a:pt x="30" y="12"/>
                  <a:pt x="30" y="12"/>
                </a:cubicBezTo>
                <a:cubicBezTo>
                  <a:pt x="29" y="15"/>
                  <a:pt x="29" y="15"/>
                  <a:pt x="29" y="15"/>
                </a:cubicBezTo>
                <a:cubicBezTo>
                  <a:pt x="25" y="15"/>
                  <a:pt x="14" y="15"/>
                  <a:pt x="14" y="15"/>
                </a:cubicBezTo>
                <a:cubicBezTo>
                  <a:pt x="14" y="15"/>
                  <a:pt x="13" y="15"/>
                  <a:pt x="13" y="16"/>
                </a:cubicBezTo>
                <a:cubicBezTo>
                  <a:pt x="13" y="17"/>
                  <a:pt x="14" y="18"/>
                  <a:pt x="14" y="18"/>
                </a:cubicBezTo>
                <a:cubicBezTo>
                  <a:pt x="28" y="18"/>
                  <a:pt x="28" y="18"/>
                  <a:pt x="28" y="18"/>
                </a:cubicBezTo>
                <a:cubicBezTo>
                  <a:pt x="28" y="18"/>
                  <a:pt x="28" y="18"/>
                  <a:pt x="28" y="18"/>
                </a:cubicBezTo>
                <a:cubicBezTo>
                  <a:pt x="28" y="20"/>
                  <a:pt x="28" y="20"/>
                  <a:pt x="28" y="20"/>
                </a:cubicBezTo>
                <a:cubicBezTo>
                  <a:pt x="12" y="20"/>
                  <a:pt x="12" y="20"/>
                  <a:pt x="12" y="20"/>
                </a:cubicBezTo>
                <a:cubicBezTo>
                  <a:pt x="11" y="12"/>
                  <a:pt x="11" y="12"/>
                  <a:pt x="11" y="12"/>
                </a:cubicBezTo>
                <a:cubicBezTo>
                  <a:pt x="11" y="10"/>
                  <a:pt x="11" y="10"/>
                  <a:pt x="11" y="10"/>
                </a:cubicBezTo>
                <a:cubicBezTo>
                  <a:pt x="11" y="10"/>
                  <a:pt x="11" y="7"/>
                  <a:pt x="10" y="6"/>
                </a:cubicBezTo>
                <a:cubicBezTo>
                  <a:pt x="10" y="5"/>
                  <a:pt x="8" y="4"/>
                  <a:pt x="2" y="1"/>
                </a:cubicBezTo>
                <a:cubicBezTo>
                  <a:pt x="1" y="0"/>
                  <a:pt x="0" y="3"/>
                  <a:pt x="2" y="4"/>
                </a:cubicBezTo>
                <a:cubicBezTo>
                  <a:pt x="7" y="6"/>
                  <a:pt x="7" y="6"/>
                  <a:pt x="7" y="6"/>
                </a:cubicBezTo>
                <a:cubicBezTo>
                  <a:pt x="7" y="6"/>
                  <a:pt x="8" y="7"/>
                  <a:pt x="8" y="8"/>
                </a:cubicBezTo>
                <a:cubicBezTo>
                  <a:pt x="8" y="8"/>
                  <a:pt x="10" y="22"/>
                  <a:pt x="10" y="22"/>
                </a:cubicBezTo>
                <a:cubicBezTo>
                  <a:pt x="10" y="22"/>
                  <a:pt x="10" y="24"/>
                  <a:pt x="11" y="24"/>
                </a:cubicBezTo>
                <a:cubicBezTo>
                  <a:pt x="13" y="24"/>
                  <a:pt x="27" y="24"/>
                  <a:pt x="28" y="24"/>
                </a:cubicBezTo>
                <a:cubicBezTo>
                  <a:pt x="30" y="24"/>
                  <a:pt x="30" y="22"/>
                  <a:pt x="30" y="22"/>
                </a:cubicBezTo>
                <a:cubicBezTo>
                  <a:pt x="33" y="12"/>
                  <a:pt x="33" y="12"/>
                  <a:pt x="33" y="12"/>
                </a:cubicBezTo>
                <a:cubicBezTo>
                  <a:pt x="33" y="12"/>
                  <a:pt x="34" y="10"/>
                  <a:pt x="32"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28" name="กลุ่ม 627"/>
          <p:cNvGrpSpPr/>
          <p:nvPr/>
        </p:nvGrpSpPr>
        <p:grpSpPr>
          <a:xfrm>
            <a:off x="12150394" y="7244048"/>
            <a:ext cx="303685" cy="359723"/>
            <a:chOff x="12150394" y="7244048"/>
            <a:chExt cx="303685" cy="359723"/>
          </a:xfrm>
        </p:grpSpPr>
        <p:sp>
          <p:nvSpPr>
            <p:cNvPr id="440" name="Freeform 173"/>
            <p:cNvSpPr>
              <a:spLocks/>
            </p:cNvSpPr>
            <p:nvPr/>
          </p:nvSpPr>
          <p:spPr bwMode="auto">
            <a:xfrm>
              <a:off x="12150394" y="7244048"/>
              <a:ext cx="303685" cy="83152"/>
            </a:xfrm>
            <a:custGeom>
              <a:avLst/>
              <a:gdLst>
                <a:gd name="T0" fmla="*/ 22 w 22"/>
                <a:gd name="T1" fmla="*/ 6 h 6"/>
                <a:gd name="T2" fmla="*/ 22 w 22"/>
                <a:gd name="T3" fmla="*/ 4 h 6"/>
                <a:gd name="T4" fmla="*/ 18 w 22"/>
                <a:gd name="T5" fmla="*/ 0 h 6"/>
                <a:gd name="T6" fmla="*/ 5 w 22"/>
                <a:gd name="T7" fmla="*/ 0 h 6"/>
                <a:gd name="T8" fmla="*/ 0 w 22"/>
                <a:gd name="T9" fmla="*/ 4 h 6"/>
                <a:gd name="T10" fmla="*/ 0 w 22"/>
                <a:gd name="T11" fmla="*/ 6 h 6"/>
                <a:gd name="T12" fmla="*/ 22 w 2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22" y="6"/>
                  </a:moveTo>
                  <a:cubicBezTo>
                    <a:pt x="22" y="4"/>
                    <a:pt x="22" y="4"/>
                    <a:pt x="22" y="4"/>
                  </a:cubicBezTo>
                  <a:cubicBezTo>
                    <a:pt x="22" y="2"/>
                    <a:pt x="20" y="0"/>
                    <a:pt x="18" y="0"/>
                  </a:cubicBezTo>
                  <a:cubicBezTo>
                    <a:pt x="5" y="0"/>
                    <a:pt x="5" y="0"/>
                    <a:pt x="5" y="0"/>
                  </a:cubicBezTo>
                  <a:cubicBezTo>
                    <a:pt x="2" y="0"/>
                    <a:pt x="0" y="2"/>
                    <a:pt x="0" y="4"/>
                  </a:cubicBezTo>
                  <a:cubicBezTo>
                    <a:pt x="0" y="6"/>
                    <a:pt x="0" y="6"/>
                    <a:pt x="0" y="6"/>
                  </a:cubicBezTo>
                  <a:lnTo>
                    <a:pt x="22" y="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1" name="Rectangle 174"/>
            <p:cNvSpPr>
              <a:spLocks noChangeArrowheads="1"/>
            </p:cNvSpPr>
            <p:nvPr/>
          </p:nvSpPr>
          <p:spPr bwMode="auto">
            <a:xfrm>
              <a:off x="12150394" y="7339854"/>
              <a:ext cx="303685" cy="70499"/>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2" name="Freeform 175"/>
            <p:cNvSpPr>
              <a:spLocks/>
            </p:cNvSpPr>
            <p:nvPr/>
          </p:nvSpPr>
          <p:spPr bwMode="auto">
            <a:xfrm>
              <a:off x="12150394" y="7520619"/>
              <a:ext cx="303685" cy="83152"/>
            </a:xfrm>
            <a:custGeom>
              <a:avLst/>
              <a:gdLst>
                <a:gd name="T0" fmla="*/ 0 w 22"/>
                <a:gd name="T1" fmla="*/ 0 h 6"/>
                <a:gd name="T2" fmla="*/ 0 w 22"/>
                <a:gd name="T3" fmla="*/ 2 h 6"/>
                <a:gd name="T4" fmla="*/ 5 w 22"/>
                <a:gd name="T5" fmla="*/ 6 h 6"/>
                <a:gd name="T6" fmla="*/ 18 w 22"/>
                <a:gd name="T7" fmla="*/ 6 h 6"/>
                <a:gd name="T8" fmla="*/ 22 w 22"/>
                <a:gd name="T9" fmla="*/ 2 h 6"/>
                <a:gd name="T10" fmla="*/ 22 w 22"/>
                <a:gd name="T11" fmla="*/ 0 h 6"/>
                <a:gd name="T12" fmla="*/ 0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0" y="0"/>
                  </a:moveTo>
                  <a:cubicBezTo>
                    <a:pt x="0" y="2"/>
                    <a:pt x="0" y="2"/>
                    <a:pt x="0" y="2"/>
                  </a:cubicBezTo>
                  <a:cubicBezTo>
                    <a:pt x="0" y="4"/>
                    <a:pt x="2" y="6"/>
                    <a:pt x="5" y="6"/>
                  </a:cubicBezTo>
                  <a:cubicBezTo>
                    <a:pt x="18" y="6"/>
                    <a:pt x="18" y="6"/>
                    <a:pt x="18" y="6"/>
                  </a:cubicBezTo>
                  <a:cubicBezTo>
                    <a:pt x="20" y="6"/>
                    <a:pt x="22" y="4"/>
                    <a:pt x="22" y="2"/>
                  </a:cubicBezTo>
                  <a:cubicBezTo>
                    <a:pt x="22" y="0"/>
                    <a:pt x="22" y="0"/>
                    <a:pt x="22"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3" name="Rectangle 176"/>
            <p:cNvSpPr>
              <a:spLocks noChangeArrowheads="1"/>
            </p:cNvSpPr>
            <p:nvPr/>
          </p:nvSpPr>
          <p:spPr bwMode="auto">
            <a:xfrm>
              <a:off x="12150394" y="7437467"/>
              <a:ext cx="303685" cy="6869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44" name="Freeform 177"/>
          <p:cNvSpPr>
            <a:spLocks noEditPoints="1"/>
          </p:cNvSpPr>
          <p:nvPr/>
        </p:nvSpPr>
        <p:spPr bwMode="auto">
          <a:xfrm>
            <a:off x="20993399" y="6314918"/>
            <a:ext cx="374183" cy="263916"/>
          </a:xfrm>
          <a:custGeom>
            <a:avLst/>
            <a:gdLst>
              <a:gd name="T0" fmla="*/ 0 w 27"/>
              <a:gd name="T1" fmla="*/ 0 h 19"/>
              <a:gd name="T2" fmla="*/ 0 w 27"/>
              <a:gd name="T3" fmla="*/ 19 h 19"/>
              <a:gd name="T4" fmla="*/ 27 w 27"/>
              <a:gd name="T5" fmla="*/ 19 h 19"/>
              <a:gd name="T6" fmla="*/ 27 w 27"/>
              <a:gd name="T7" fmla="*/ 0 h 19"/>
              <a:gd name="T8" fmla="*/ 0 w 27"/>
              <a:gd name="T9" fmla="*/ 0 h 19"/>
              <a:gd name="T10" fmla="*/ 8 w 27"/>
              <a:gd name="T11" fmla="*/ 5 h 19"/>
              <a:gd name="T12" fmla="*/ 10 w 27"/>
              <a:gd name="T13" fmla="*/ 7 h 19"/>
              <a:gd name="T14" fmla="*/ 8 w 27"/>
              <a:gd name="T15" fmla="*/ 10 h 19"/>
              <a:gd name="T16" fmla="*/ 5 w 27"/>
              <a:gd name="T17" fmla="*/ 7 h 19"/>
              <a:gd name="T18" fmla="*/ 8 w 27"/>
              <a:gd name="T19" fmla="*/ 5 h 19"/>
              <a:gd name="T20" fmla="*/ 14 w 27"/>
              <a:gd name="T21" fmla="*/ 13 h 19"/>
              <a:gd name="T22" fmla="*/ 12 w 27"/>
              <a:gd name="T23" fmla="*/ 15 h 19"/>
              <a:gd name="T24" fmla="*/ 4 w 27"/>
              <a:gd name="T25" fmla="*/ 15 h 19"/>
              <a:gd name="T26" fmla="*/ 1 w 27"/>
              <a:gd name="T27" fmla="*/ 13 h 19"/>
              <a:gd name="T28" fmla="*/ 1 w 27"/>
              <a:gd name="T29" fmla="*/ 13 h 19"/>
              <a:gd name="T30" fmla="*/ 5 w 27"/>
              <a:gd name="T31" fmla="*/ 10 h 19"/>
              <a:gd name="T32" fmla="*/ 6 w 27"/>
              <a:gd name="T33" fmla="*/ 10 h 19"/>
              <a:gd name="T34" fmla="*/ 8 w 27"/>
              <a:gd name="T35" fmla="*/ 11 h 19"/>
              <a:gd name="T36" fmla="*/ 9 w 27"/>
              <a:gd name="T37" fmla="*/ 10 h 19"/>
              <a:gd name="T38" fmla="*/ 10 w 27"/>
              <a:gd name="T39" fmla="*/ 10 h 19"/>
              <a:gd name="T40" fmla="*/ 14 w 27"/>
              <a:gd name="T41" fmla="*/ 13 h 19"/>
              <a:gd name="T42" fmla="*/ 25 w 27"/>
              <a:gd name="T43" fmla="*/ 15 h 19"/>
              <a:gd name="T44" fmla="*/ 16 w 27"/>
              <a:gd name="T45" fmla="*/ 15 h 19"/>
              <a:gd name="T46" fmla="*/ 16 w 27"/>
              <a:gd name="T47" fmla="*/ 13 h 19"/>
              <a:gd name="T48" fmla="*/ 25 w 27"/>
              <a:gd name="T49" fmla="*/ 13 h 19"/>
              <a:gd name="T50" fmla="*/ 25 w 27"/>
              <a:gd name="T51" fmla="*/ 15 h 19"/>
              <a:gd name="T52" fmla="*/ 25 w 27"/>
              <a:gd name="T53" fmla="*/ 12 h 19"/>
              <a:gd name="T54" fmla="*/ 16 w 27"/>
              <a:gd name="T55" fmla="*/ 12 h 19"/>
              <a:gd name="T56" fmla="*/ 16 w 27"/>
              <a:gd name="T57" fmla="*/ 10 h 19"/>
              <a:gd name="T58" fmla="*/ 25 w 27"/>
              <a:gd name="T59" fmla="*/ 10 h 19"/>
              <a:gd name="T60" fmla="*/ 25 w 27"/>
              <a:gd name="T61" fmla="*/ 12 h 19"/>
              <a:gd name="T62" fmla="*/ 25 w 27"/>
              <a:gd name="T63" fmla="*/ 8 h 19"/>
              <a:gd name="T64" fmla="*/ 16 w 27"/>
              <a:gd name="T65" fmla="*/ 8 h 19"/>
              <a:gd name="T66" fmla="*/ 16 w 27"/>
              <a:gd name="T67" fmla="*/ 6 h 19"/>
              <a:gd name="T68" fmla="*/ 25 w 27"/>
              <a:gd name="T69" fmla="*/ 6 h 19"/>
              <a:gd name="T70" fmla="*/ 25 w 27"/>
              <a:gd name="T71" fmla="*/ 8 h 19"/>
              <a:gd name="T72" fmla="*/ 25 w 27"/>
              <a:gd name="T73" fmla="*/ 5 h 19"/>
              <a:gd name="T74" fmla="*/ 16 w 27"/>
              <a:gd name="T75" fmla="*/ 5 h 19"/>
              <a:gd name="T76" fmla="*/ 16 w 27"/>
              <a:gd name="T77" fmla="*/ 3 h 19"/>
              <a:gd name="T78" fmla="*/ 25 w 27"/>
              <a:gd name="T79" fmla="*/ 3 h 19"/>
              <a:gd name="T80" fmla="*/ 25 w 27"/>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 h="19">
                <a:moveTo>
                  <a:pt x="0" y="0"/>
                </a:moveTo>
                <a:cubicBezTo>
                  <a:pt x="0" y="19"/>
                  <a:pt x="0" y="19"/>
                  <a:pt x="0" y="19"/>
                </a:cubicBezTo>
                <a:cubicBezTo>
                  <a:pt x="27" y="19"/>
                  <a:pt x="27" y="19"/>
                  <a:pt x="27" y="19"/>
                </a:cubicBezTo>
                <a:cubicBezTo>
                  <a:pt x="27" y="0"/>
                  <a:pt x="27" y="0"/>
                  <a:pt x="27" y="0"/>
                </a:cubicBezTo>
                <a:lnTo>
                  <a:pt x="0" y="0"/>
                </a:lnTo>
                <a:close/>
                <a:moveTo>
                  <a:pt x="8" y="5"/>
                </a:moveTo>
                <a:cubicBezTo>
                  <a:pt x="9" y="5"/>
                  <a:pt x="10" y="6"/>
                  <a:pt x="10" y="7"/>
                </a:cubicBezTo>
                <a:cubicBezTo>
                  <a:pt x="10" y="9"/>
                  <a:pt x="9" y="10"/>
                  <a:pt x="8" y="10"/>
                </a:cubicBezTo>
                <a:cubicBezTo>
                  <a:pt x="6" y="10"/>
                  <a:pt x="5" y="9"/>
                  <a:pt x="5" y="7"/>
                </a:cubicBezTo>
                <a:cubicBezTo>
                  <a:pt x="5" y="6"/>
                  <a:pt x="6" y="5"/>
                  <a:pt x="8" y="5"/>
                </a:cubicBezTo>
                <a:close/>
                <a:moveTo>
                  <a:pt x="14" y="13"/>
                </a:moveTo>
                <a:cubicBezTo>
                  <a:pt x="14" y="14"/>
                  <a:pt x="13" y="15"/>
                  <a:pt x="12" y="15"/>
                </a:cubicBezTo>
                <a:cubicBezTo>
                  <a:pt x="4" y="15"/>
                  <a:pt x="4" y="15"/>
                  <a:pt x="4" y="15"/>
                </a:cubicBezTo>
                <a:cubicBezTo>
                  <a:pt x="2" y="15"/>
                  <a:pt x="1" y="14"/>
                  <a:pt x="1" y="13"/>
                </a:cubicBezTo>
                <a:cubicBezTo>
                  <a:pt x="1" y="13"/>
                  <a:pt x="1" y="13"/>
                  <a:pt x="1" y="13"/>
                </a:cubicBezTo>
                <a:cubicBezTo>
                  <a:pt x="1" y="12"/>
                  <a:pt x="4" y="10"/>
                  <a:pt x="5" y="10"/>
                </a:cubicBezTo>
                <a:cubicBezTo>
                  <a:pt x="6" y="10"/>
                  <a:pt x="6" y="10"/>
                  <a:pt x="6" y="10"/>
                </a:cubicBezTo>
                <a:cubicBezTo>
                  <a:pt x="6" y="11"/>
                  <a:pt x="7" y="11"/>
                  <a:pt x="8" y="11"/>
                </a:cubicBezTo>
                <a:cubicBezTo>
                  <a:pt x="8" y="11"/>
                  <a:pt x="9" y="11"/>
                  <a:pt x="9" y="10"/>
                </a:cubicBezTo>
                <a:cubicBezTo>
                  <a:pt x="10" y="10"/>
                  <a:pt x="10" y="10"/>
                  <a:pt x="10" y="10"/>
                </a:cubicBezTo>
                <a:cubicBezTo>
                  <a:pt x="11" y="10"/>
                  <a:pt x="14" y="12"/>
                  <a:pt x="14" y="13"/>
                </a:cubicBezTo>
                <a:close/>
                <a:moveTo>
                  <a:pt x="25" y="15"/>
                </a:moveTo>
                <a:cubicBezTo>
                  <a:pt x="16" y="15"/>
                  <a:pt x="16" y="15"/>
                  <a:pt x="16" y="15"/>
                </a:cubicBezTo>
                <a:cubicBezTo>
                  <a:pt x="16" y="13"/>
                  <a:pt x="16" y="13"/>
                  <a:pt x="16" y="13"/>
                </a:cubicBezTo>
                <a:cubicBezTo>
                  <a:pt x="25" y="13"/>
                  <a:pt x="25" y="13"/>
                  <a:pt x="25" y="13"/>
                </a:cubicBezTo>
                <a:lnTo>
                  <a:pt x="25" y="15"/>
                </a:lnTo>
                <a:close/>
                <a:moveTo>
                  <a:pt x="25" y="12"/>
                </a:moveTo>
                <a:cubicBezTo>
                  <a:pt x="16" y="12"/>
                  <a:pt x="16" y="12"/>
                  <a:pt x="16" y="12"/>
                </a:cubicBezTo>
                <a:cubicBezTo>
                  <a:pt x="16" y="10"/>
                  <a:pt x="16" y="10"/>
                  <a:pt x="16" y="10"/>
                </a:cubicBezTo>
                <a:cubicBezTo>
                  <a:pt x="25" y="10"/>
                  <a:pt x="25" y="10"/>
                  <a:pt x="25" y="10"/>
                </a:cubicBezTo>
                <a:lnTo>
                  <a:pt x="25" y="12"/>
                </a:lnTo>
                <a:close/>
                <a:moveTo>
                  <a:pt x="25" y="8"/>
                </a:moveTo>
                <a:cubicBezTo>
                  <a:pt x="16" y="8"/>
                  <a:pt x="16" y="8"/>
                  <a:pt x="16" y="8"/>
                </a:cubicBezTo>
                <a:cubicBezTo>
                  <a:pt x="16" y="6"/>
                  <a:pt x="16" y="6"/>
                  <a:pt x="16" y="6"/>
                </a:cubicBezTo>
                <a:cubicBezTo>
                  <a:pt x="25" y="6"/>
                  <a:pt x="25" y="6"/>
                  <a:pt x="25" y="6"/>
                </a:cubicBezTo>
                <a:lnTo>
                  <a:pt x="25" y="8"/>
                </a:lnTo>
                <a:close/>
                <a:moveTo>
                  <a:pt x="25" y="5"/>
                </a:moveTo>
                <a:cubicBezTo>
                  <a:pt x="16" y="5"/>
                  <a:pt x="16" y="5"/>
                  <a:pt x="16" y="5"/>
                </a:cubicBezTo>
                <a:cubicBezTo>
                  <a:pt x="16" y="3"/>
                  <a:pt x="16" y="3"/>
                  <a:pt x="16" y="3"/>
                </a:cubicBezTo>
                <a:cubicBezTo>
                  <a:pt x="25" y="3"/>
                  <a:pt x="25" y="3"/>
                  <a:pt x="25" y="3"/>
                </a:cubicBezTo>
                <a:lnTo>
                  <a:pt x="25"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0" name="กลุ่ม 629"/>
          <p:cNvGrpSpPr/>
          <p:nvPr/>
        </p:nvGrpSpPr>
        <p:grpSpPr>
          <a:xfrm>
            <a:off x="19080910" y="7215126"/>
            <a:ext cx="374183" cy="361529"/>
            <a:chOff x="19080910" y="7215126"/>
            <a:chExt cx="374183" cy="361529"/>
          </a:xfrm>
        </p:grpSpPr>
        <p:sp>
          <p:nvSpPr>
            <p:cNvPr id="445" name="Rectangle 178"/>
            <p:cNvSpPr>
              <a:spLocks noChangeArrowheads="1"/>
            </p:cNvSpPr>
            <p:nvPr/>
          </p:nvSpPr>
          <p:spPr bwMode="auto">
            <a:xfrm>
              <a:off x="19080910" y="7312739"/>
              <a:ext cx="374183" cy="26391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6" name="Rectangle 179"/>
            <p:cNvSpPr>
              <a:spLocks noChangeArrowheads="1"/>
            </p:cNvSpPr>
            <p:nvPr/>
          </p:nvSpPr>
          <p:spPr bwMode="auto">
            <a:xfrm>
              <a:off x="19080910" y="7215126"/>
              <a:ext cx="178958" cy="70499"/>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47" name="Freeform 180"/>
          <p:cNvSpPr>
            <a:spLocks noEditPoints="1"/>
          </p:cNvSpPr>
          <p:nvPr/>
        </p:nvSpPr>
        <p:spPr bwMode="auto">
          <a:xfrm>
            <a:off x="14077345" y="7312739"/>
            <a:ext cx="345261" cy="318146"/>
          </a:xfrm>
          <a:custGeom>
            <a:avLst/>
            <a:gdLst>
              <a:gd name="T0" fmla="*/ 21 w 25"/>
              <a:gd name="T1" fmla="*/ 0 h 23"/>
              <a:gd name="T2" fmla="*/ 4 w 25"/>
              <a:gd name="T3" fmla="*/ 0 h 23"/>
              <a:gd name="T4" fmla="*/ 0 w 25"/>
              <a:gd name="T5" fmla="*/ 4 h 23"/>
              <a:gd name="T6" fmla="*/ 0 w 25"/>
              <a:gd name="T7" fmla="*/ 14 h 23"/>
              <a:gd name="T8" fmla="*/ 4 w 25"/>
              <a:gd name="T9" fmla="*/ 18 h 23"/>
              <a:gd name="T10" fmla="*/ 7 w 25"/>
              <a:gd name="T11" fmla="*/ 18 h 23"/>
              <a:gd name="T12" fmla="*/ 7 w 25"/>
              <a:gd name="T13" fmla="*/ 23 h 23"/>
              <a:gd name="T14" fmla="*/ 17 w 25"/>
              <a:gd name="T15" fmla="*/ 18 h 23"/>
              <a:gd name="T16" fmla="*/ 17 w 25"/>
              <a:gd name="T17" fmla="*/ 18 h 23"/>
              <a:gd name="T18" fmla="*/ 21 w 25"/>
              <a:gd name="T19" fmla="*/ 18 h 23"/>
              <a:gd name="T20" fmla="*/ 25 w 25"/>
              <a:gd name="T21" fmla="*/ 14 h 23"/>
              <a:gd name="T22" fmla="*/ 25 w 25"/>
              <a:gd name="T23" fmla="*/ 4 h 23"/>
              <a:gd name="T24" fmla="*/ 21 w 25"/>
              <a:gd name="T25" fmla="*/ 0 h 23"/>
              <a:gd name="T26" fmla="*/ 7 w 25"/>
              <a:gd name="T27" fmla="*/ 11 h 23"/>
              <a:gd name="T28" fmla="*/ 4 w 25"/>
              <a:gd name="T29" fmla="*/ 9 h 23"/>
              <a:gd name="T30" fmla="*/ 7 w 25"/>
              <a:gd name="T31" fmla="*/ 6 h 23"/>
              <a:gd name="T32" fmla="*/ 9 w 25"/>
              <a:gd name="T33" fmla="*/ 9 h 23"/>
              <a:gd name="T34" fmla="*/ 7 w 25"/>
              <a:gd name="T35" fmla="*/ 11 h 23"/>
              <a:gd name="T36" fmla="*/ 13 w 25"/>
              <a:gd name="T37" fmla="*/ 11 h 23"/>
              <a:gd name="T38" fmla="*/ 10 w 25"/>
              <a:gd name="T39" fmla="*/ 9 h 23"/>
              <a:gd name="T40" fmla="*/ 13 w 25"/>
              <a:gd name="T41" fmla="*/ 6 h 23"/>
              <a:gd name="T42" fmla="*/ 15 w 25"/>
              <a:gd name="T43" fmla="*/ 9 h 23"/>
              <a:gd name="T44" fmla="*/ 13 w 25"/>
              <a:gd name="T45" fmla="*/ 11 h 23"/>
              <a:gd name="T46" fmla="*/ 18 w 25"/>
              <a:gd name="T47" fmla="*/ 11 h 23"/>
              <a:gd name="T48" fmla="*/ 16 w 25"/>
              <a:gd name="T49" fmla="*/ 9 h 23"/>
              <a:gd name="T50" fmla="*/ 18 w 25"/>
              <a:gd name="T51" fmla="*/ 6 h 23"/>
              <a:gd name="T52" fmla="*/ 21 w 25"/>
              <a:gd name="T53" fmla="*/ 9 h 23"/>
              <a:gd name="T54" fmla="*/ 18 w 25"/>
              <a:gd name="T5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3">
                <a:moveTo>
                  <a:pt x="21" y="0"/>
                </a:moveTo>
                <a:cubicBezTo>
                  <a:pt x="4" y="0"/>
                  <a:pt x="4" y="0"/>
                  <a:pt x="4" y="0"/>
                </a:cubicBezTo>
                <a:cubicBezTo>
                  <a:pt x="2" y="0"/>
                  <a:pt x="0" y="2"/>
                  <a:pt x="0" y="4"/>
                </a:cubicBezTo>
                <a:cubicBezTo>
                  <a:pt x="0" y="14"/>
                  <a:pt x="0" y="14"/>
                  <a:pt x="0" y="14"/>
                </a:cubicBezTo>
                <a:cubicBezTo>
                  <a:pt x="0" y="16"/>
                  <a:pt x="2" y="18"/>
                  <a:pt x="4" y="18"/>
                </a:cubicBezTo>
                <a:cubicBezTo>
                  <a:pt x="7" y="18"/>
                  <a:pt x="7" y="18"/>
                  <a:pt x="7" y="18"/>
                </a:cubicBezTo>
                <a:cubicBezTo>
                  <a:pt x="7" y="23"/>
                  <a:pt x="7" y="23"/>
                  <a:pt x="7" y="23"/>
                </a:cubicBezTo>
                <a:cubicBezTo>
                  <a:pt x="17" y="18"/>
                  <a:pt x="17" y="18"/>
                  <a:pt x="17" y="18"/>
                </a:cubicBezTo>
                <a:cubicBezTo>
                  <a:pt x="17" y="18"/>
                  <a:pt x="17" y="18"/>
                  <a:pt x="17" y="18"/>
                </a:cubicBezTo>
                <a:cubicBezTo>
                  <a:pt x="21" y="18"/>
                  <a:pt x="21" y="18"/>
                  <a:pt x="21" y="18"/>
                </a:cubicBezTo>
                <a:cubicBezTo>
                  <a:pt x="23" y="18"/>
                  <a:pt x="25" y="16"/>
                  <a:pt x="25" y="14"/>
                </a:cubicBezTo>
                <a:cubicBezTo>
                  <a:pt x="25" y="4"/>
                  <a:pt x="25" y="4"/>
                  <a:pt x="25" y="4"/>
                </a:cubicBezTo>
                <a:cubicBezTo>
                  <a:pt x="25" y="2"/>
                  <a:pt x="23" y="0"/>
                  <a:pt x="21" y="0"/>
                </a:cubicBezTo>
                <a:close/>
                <a:moveTo>
                  <a:pt x="7" y="11"/>
                </a:moveTo>
                <a:cubicBezTo>
                  <a:pt x="6" y="11"/>
                  <a:pt x="4" y="10"/>
                  <a:pt x="4" y="9"/>
                </a:cubicBezTo>
                <a:cubicBezTo>
                  <a:pt x="4" y="7"/>
                  <a:pt x="6" y="6"/>
                  <a:pt x="7" y="6"/>
                </a:cubicBezTo>
                <a:cubicBezTo>
                  <a:pt x="8" y="6"/>
                  <a:pt x="9" y="7"/>
                  <a:pt x="9" y="9"/>
                </a:cubicBezTo>
                <a:cubicBezTo>
                  <a:pt x="9" y="10"/>
                  <a:pt x="8" y="11"/>
                  <a:pt x="7" y="11"/>
                </a:cubicBezTo>
                <a:close/>
                <a:moveTo>
                  <a:pt x="13" y="11"/>
                </a:moveTo>
                <a:cubicBezTo>
                  <a:pt x="11" y="11"/>
                  <a:pt x="10" y="10"/>
                  <a:pt x="10" y="9"/>
                </a:cubicBezTo>
                <a:cubicBezTo>
                  <a:pt x="10" y="7"/>
                  <a:pt x="11" y="6"/>
                  <a:pt x="13" y="6"/>
                </a:cubicBezTo>
                <a:cubicBezTo>
                  <a:pt x="14" y="6"/>
                  <a:pt x="15" y="7"/>
                  <a:pt x="15" y="9"/>
                </a:cubicBezTo>
                <a:cubicBezTo>
                  <a:pt x="15" y="10"/>
                  <a:pt x="14" y="11"/>
                  <a:pt x="13" y="11"/>
                </a:cubicBezTo>
                <a:close/>
                <a:moveTo>
                  <a:pt x="18" y="11"/>
                </a:moveTo>
                <a:cubicBezTo>
                  <a:pt x="17" y="11"/>
                  <a:pt x="16" y="10"/>
                  <a:pt x="16" y="9"/>
                </a:cubicBezTo>
                <a:cubicBezTo>
                  <a:pt x="16" y="7"/>
                  <a:pt x="17" y="6"/>
                  <a:pt x="18" y="6"/>
                </a:cubicBezTo>
                <a:cubicBezTo>
                  <a:pt x="20" y="6"/>
                  <a:pt x="21" y="7"/>
                  <a:pt x="21" y="9"/>
                </a:cubicBezTo>
                <a:cubicBezTo>
                  <a:pt x="21" y="10"/>
                  <a:pt x="20" y="11"/>
                  <a:pt x="18"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8" name="Freeform 181"/>
          <p:cNvSpPr>
            <a:spLocks noEditPoints="1"/>
          </p:cNvSpPr>
          <p:nvPr/>
        </p:nvSpPr>
        <p:spPr bwMode="auto">
          <a:xfrm>
            <a:off x="15075166" y="7188012"/>
            <a:ext cx="359722" cy="359722"/>
          </a:xfrm>
          <a:custGeom>
            <a:avLst/>
            <a:gdLst>
              <a:gd name="T0" fmla="*/ 22 w 26"/>
              <a:gd name="T1" fmla="*/ 0 h 26"/>
              <a:gd name="T2" fmla="*/ 4 w 26"/>
              <a:gd name="T3" fmla="*/ 0 h 26"/>
              <a:gd name="T4" fmla="*/ 0 w 26"/>
              <a:gd name="T5" fmla="*/ 4 h 26"/>
              <a:gd name="T6" fmla="*/ 0 w 26"/>
              <a:gd name="T7" fmla="*/ 22 h 26"/>
              <a:gd name="T8" fmla="*/ 4 w 26"/>
              <a:gd name="T9" fmla="*/ 26 h 26"/>
              <a:gd name="T10" fmla="*/ 22 w 26"/>
              <a:gd name="T11" fmla="*/ 26 h 26"/>
              <a:gd name="T12" fmla="*/ 26 w 26"/>
              <a:gd name="T13" fmla="*/ 22 h 26"/>
              <a:gd name="T14" fmla="*/ 26 w 26"/>
              <a:gd name="T15" fmla="*/ 4 h 26"/>
              <a:gd name="T16" fmla="*/ 22 w 26"/>
              <a:gd name="T17" fmla="*/ 0 h 26"/>
              <a:gd name="T18" fmla="*/ 6 w 26"/>
              <a:gd name="T19" fmla="*/ 22 h 26"/>
              <a:gd name="T20" fmla="*/ 3 w 26"/>
              <a:gd name="T21" fmla="*/ 19 h 26"/>
              <a:gd name="T22" fmla="*/ 6 w 26"/>
              <a:gd name="T23" fmla="*/ 16 h 26"/>
              <a:gd name="T24" fmla="*/ 9 w 26"/>
              <a:gd name="T25" fmla="*/ 19 h 26"/>
              <a:gd name="T26" fmla="*/ 6 w 26"/>
              <a:gd name="T27" fmla="*/ 22 h 26"/>
              <a:gd name="T28" fmla="*/ 16 w 26"/>
              <a:gd name="T29" fmla="*/ 22 h 26"/>
              <a:gd name="T30" fmla="*/ 16 w 26"/>
              <a:gd name="T31" fmla="*/ 23 h 26"/>
              <a:gd name="T32" fmla="*/ 13 w 26"/>
              <a:gd name="T33" fmla="*/ 23 h 26"/>
              <a:gd name="T34" fmla="*/ 13 w 26"/>
              <a:gd name="T35" fmla="*/ 22 h 26"/>
              <a:gd name="T36" fmla="*/ 11 w 26"/>
              <a:gd name="T37" fmla="*/ 15 h 26"/>
              <a:gd name="T38" fmla="*/ 3 w 26"/>
              <a:gd name="T39" fmla="*/ 13 h 26"/>
              <a:gd name="T40" fmla="*/ 2 w 26"/>
              <a:gd name="T41" fmla="*/ 13 h 26"/>
              <a:gd name="T42" fmla="*/ 2 w 26"/>
              <a:gd name="T43" fmla="*/ 9 h 26"/>
              <a:gd name="T44" fmla="*/ 3 w 26"/>
              <a:gd name="T45" fmla="*/ 9 h 26"/>
              <a:gd name="T46" fmla="*/ 5 w 26"/>
              <a:gd name="T47" fmla="*/ 9 h 26"/>
              <a:gd name="T48" fmla="*/ 14 w 26"/>
              <a:gd name="T49" fmla="*/ 12 h 26"/>
              <a:gd name="T50" fmla="*/ 16 w 26"/>
              <a:gd name="T51" fmla="*/ 22 h 26"/>
              <a:gd name="T52" fmla="*/ 22 w 26"/>
              <a:gd name="T53" fmla="*/ 21 h 26"/>
              <a:gd name="T54" fmla="*/ 22 w 26"/>
              <a:gd name="T55" fmla="*/ 22 h 26"/>
              <a:gd name="T56" fmla="*/ 18 w 26"/>
              <a:gd name="T57" fmla="*/ 22 h 26"/>
              <a:gd name="T58" fmla="*/ 18 w 26"/>
              <a:gd name="T59" fmla="*/ 21 h 26"/>
              <a:gd name="T60" fmla="*/ 16 w 26"/>
              <a:gd name="T61" fmla="*/ 10 h 26"/>
              <a:gd name="T62" fmla="*/ 4 w 26"/>
              <a:gd name="T63" fmla="*/ 8 h 26"/>
              <a:gd name="T64" fmla="*/ 3 w 26"/>
              <a:gd name="T65" fmla="*/ 8 h 26"/>
              <a:gd name="T66" fmla="*/ 3 w 26"/>
              <a:gd name="T67" fmla="*/ 4 h 26"/>
              <a:gd name="T68" fmla="*/ 4 w 26"/>
              <a:gd name="T69" fmla="*/ 4 h 26"/>
              <a:gd name="T70" fmla="*/ 7 w 26"/>
              <a:gd name="T71" fmla="*/ 4 h 26"/>
              <a:gd name="T72" fmla="*/ 19 w 26"/>
              <a:gd name="T73" fmla="*/ 8 h 26"/>
              <a:gd name="T74" fmla="*/ 22 w 26"/>
              <a:gd name="T75"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26">
                <a:moveTo>
                  <a:pt x="22" y="0"/>
                </a:moveTo>
                <a:cubicBezTo>
                  <a:pt x="4" y="0"/>
                  <a:pt x="4" y="0"/>
                  <a:pt x="4" y="0"/>
                </a:cubicBezTo>
                <a:cubicBezTo>
                  <a:pt x="1" y="0"/>
                  <a:pt x="0" y="2"/>
                  <a:pt x="0" y="4"/>
                </a:cubicBezTo>
                <a:cubicBezTo>
                  <a:pt x="0" y="22"/>
                  <a:pt x="0" y="22"/>
                  <a:pt x="0" y="22"/>
                </a:cubicBezTo>
                <a:cubicBezTo>
                  <a:pt x="0" y="25"/>
                  <a:pt x="1" y="26"/>
                  <a:pt x="4" y="26"/>
                </a:cubicBezTo>
                <a:cubicBezTo>
                  <a:pt x="22" y="26"/>
                  <a:pt x="22" y="26"/>
                  <a:pt x="22" y="26"/>
                </a:cubicBezTo>
                <a:cubicBezTo>
                  <a:pt x="24" y="26"/>
                  <a:pt x="26" y="25"/>
                  <a:pt x="26" y="22"/>
                </a:cubicBezTo>
                <a:cubicBezTo>
                  <a:pt x="26" y="4"/>
                  <a:pt x="26" y="4"/>
                  <a:pt x="26" y="4"/>
                </a:cubicBezTo>
                <a:cubicBezTo>
                  <a:pt x="26" y="2"/>
                  <a:pt x="24" y="0"/>
                  <a:pt x="22" y="0"/>
                </a:cubicBezTo>
                <a:close/>
                <a:moveTo>
                  <a:pt x="6" y="22"/>
                </a:moveTo>
                <a:cubicBezTo>
                  <a:pt x="4" y="22"/>
                  <a:pt x="3" y="21"/>
                  <a:pt x="3" y="19"/>
                </a:cubicBezTo>
                <a:cubicBezTo>
                  <a:pt x="3" y="17"/>
                  <a:pt x="4" y="16"/>
                  <a:pt x="6" y="16"/>
                </a:cubicBezTo>
                <a:cubicBezTo>
                  <a:pt x="8" y="16"/>
                  <a:pt x="9" y="17"/>
                  <a:pt x="9" y="19"/>
                </a:cubicBezTo>
                <a:cubicBezTo>
                  <a:pt x="9" y="21"/>
                  <a:pt x="8" y="22"/>
                  <a:pt x="6" y="22"/>
                </a:cubicBezTo>
                <a:close/>
                <a:moveTo>
                  <a:pt x="16" y="22"/>
                </a:moveTo>
                <a:cubicBezTo>
                  <a:pt x="16" y="23"/>
                  <a:pt x="16" y="23"/>
                  <a:pt x="16" y="23"/>
                </a:cubicBezTo>
                <a:cubicBezTo>
                  <a:pt x="13" y="23"/>
                  <a:pt x="13" y="23"/>
                  <a:pt x="13" y="23"/>
                </a:cubicBezTo>
                <a:cubicBezTo>
                  <a:pt x="13" y="22"/>
                  <a:pt x="13" y="22"/>
                  <a:pt x="13" y="22"/>
                </a:cubicBezTo>
                <a:cubicBezTo>
                  <a:pt x="13" y="18"/>
                  <a:pt x="12" y="16"/>
                  <a:pt x="11" y="15"/>
                </a:cubicBezTo>
                <a:cubicBezTo>
                  <a:pt x="10" y="13"/>
                  <a:pt x="7" y="13"/>
                  <a:pt x="3" y="13"/>
                </a:cubicBezTo>
                <a:cubicBezTo>
                  <a:pt x="2" y="13"/>
                  <a:pt x="2" y="13"/>
                  <a:pt x="2" y="13"/>
                </a:cubicBezTo>
                <a:cubicBezTo>
                  <a:pt x="2" y="9"/>
                  <a:pt x="2" y="9"/>
                  <a:pt x="2" y="9"/>
                </a:cubicBezTo>
                <a:cubicBezTo>
                  <a:pt x="3" y="9"/>
                  <a:pt x="3" y="9"/>
                  <a:pt x="3" y="9"/>
                </a:cubicBezTo>
                <a:cubicBezTo>
                  <a:pt x="4" y="9"/>
                  <a:pt x="4" y="9"/>
                  <a:pt x="5" y="9"/>
                </a:cubicBezTo>
                <a:cubicBezTo>
                  <a:pt x="9" y="9"/>
                  <a:pt x="12" y="10"/>
                  <a:pt x="14" y="12"/>
                </a:cubicBezTo>
                <a:cubicBezTo>
                  <a:pt x="16" y="14"/>
                  <a:pt x="17" y="17"/>
                  <a:pt x="16" y="22"/>
                </a:cubicBezTo>
                <a:close/>
                <a:moveTo>
                  <a:pt x="22" y="21"/>
                </a:moveTo>
                <a:cubicBezTo>
                  <a:pt x="22" y="22"/>
                  <a:pt x="22" y="22"/>
                  <a:pt x="22" y="22"/>
                </a:cubicBezTo>
                <a:cubicBezTo>
                  <a:pt x="18" y="22"/>
                  <a:pt x="18" y="22"/>
                  <a:pt x="18" y="22"/>
                </a:cubicBezTo>
                <a:cubicBezTo>
                  <a:pt x="18" y="21"/>
                  <a:pt x="18" y="21"/>
                  <a:pt x="18" y="21"/>
                </a:cubicBezTo>
                <a:cubicBezTo>
                  <a:pt x="18" y="16"/>
                  <a:pt x="18" y="12"/>
                  <a:pt x="16" y="10"/>
                </a:cubicBezTo>
                <a:cubicBezTo>
                  <a:pt x="14" y="8"/>
                  <a:pt x="10" y="8"/>
                  <a:pt x="4" y="8"/>
                </a:cubicBezTo>
                <a:cubicBezTo>
                  <a:pt x="3" y="8"/>
                  <a:pt x="3" y="8"/>
                  <a:pt x="3" y="8"/>
                </a:cubicBezTo>
                <a:cubicBezTo>
                  <a:pt x="3" y="4"/>
                  <a:pt x="3" y="4"/>
                  <a:pt x="3" y="4"/>
                </a:cubicBezTo>
                <a:cubicBezTo>
                  <a:pt x="4" y="4"/>
                  <a:pt x="4" y="4"/>
                  <a:pt x="4" y="4"/>
                </a:cubicBezTo>
                <a:cubicBezTo>
                  <a:pt x="5" y="4"/>
                  <a:pt x="6" y="4"/>
                  <a:pt x="7" y="4"/>
                </a:cubicBezTo>
                <a:cubicBezTo>
                  <a:pt x="12" y="4"/>
                  <a:pt x="16" y="5"/>
                  <a:pt x="19" y="8"/>
                </a:cubicBezTo>
                <a:cubicBezTo>
                  <a:pt x="21" y="11"/>
                  <a:pt x="22" y="15"/>
                  <a:pt x="22" y="2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49" name="Freeform 182"/>
          <p:cNvSpPr>
            <a:spLocks noEditPoints="1"/>
          </p:cNvSpPr>
          <p:nvPr/>
        </p:nvSpPr>
        <p:spPr bwMode="auto">
          <a:xfrm>
            <a:off x="13121101" y="7244048"/>
            <a:ext cx="345261" cy="303685"/>
          </a:xfrm>
          <a:custGeom>
            <a:avLst/>
            <a:gdLst>
              <a:gd name="T0" fmla="*/ 21 w 25"/>
              <a:gd name="T1" fmla="*/ 2 h 22"/>
              <a:gd name="T2" fmla="*/ 12 w 25"/>
              <a:gd name="T3" fmla="*/ 7 h 22"/>
              <a:gd name="T4" fmla="*/ 0 w 25"/>
              <a:gd name="T5" fmla="*/ 10 h 22"/>
              <a:gd name="T6" fmla="*/ 2 w 25"/>
              <a:gd name="T7" fmla="*/ 21 h 22"/>
              <a:gd name="T8" fmla="*/ 2 w 25"/>
              <a:gd name="T9" fmla="*/ 22 h 22"/>
              <a:gd name="T10" fmla="*/ 23 w 25"/>
              <a:gd name="T11" fmla="*/ 21 h 22"/>
              <a:gd name="T12" fmla="*/ 23 w 25"/>
              <a:gd name="T13" fmla="*/ 10 h 22"/>
              <a:gd name="T14" fmla="*/ 25 w 25"/>
              <a:gd name="T15" fmla="*/ 7 h 22"/>
              <a:gd name="T16" fmla="*/ 6 w 25"/>
              <a:gd name="T17" fmla="*/ 20 h 22"/>
              <a:gd name="T18" fmla="*/ 4 w 25"/>
              <a:gd name="T19" fmla="*/ 15 h 22"/>
              <a:gd name="T20" fmla="*/ 6 w 25"/>
              <a:gd name="T21" fmla="*/ 20 h 22"/>
              <a:gd name="T22" fmla="*/ 4 w 25"/>
              <a:gd name="T23" fmla="*/ 14 h 22"/>
              <a:gd name="T24" fmla="*/ 6 w 25"/>
              <a:gd name="T25" fmla="*/ 10 h 22"/>
              <a:gd name="T26" fmla="*/ 9 w 25"/>
              <a:gd name="T27" fmla="*/ 20 h 22"/>
              <a:gd name="T28" fmla="*/ 7 w 25"/>
              <a:gd name="T29" fmla="*/ 15 h 22"/>
              <a:gd name="T30" fmla="*/ 9 w 25"/>
              <a:gd name="T31" fmla="*/ 20 h 22"/>
              <a:gd name="T32" fmla="*/ 7 w 25"/>
              <a:gd name="T33" fmla="*/ 14 h 22"/>
              <a:gd name="T34" fmla="*/ 9 w 25"/>
              <a:gd name="T35" fmla="*/ 10 h 22"/>
              <a:gd name="T36" fmla="*/ 12 w 25"/>
              <a:gd name="T37" fmla="*/ 20 h 22"/>
              <a:gd name="T38" fmla="*/ 10 w 25"/>
              <a:gd name="T39" fmla="*/ 15 h 22"/>
              <a:gd name="T40" fmla="*/ 12 w 25"/>
              <a:gd name="T41" fmla="*/ 20 h 22"/>
              <a:gd name="T42" fmla="*/ 10 w 25"/>
              <a:gd name="T43" fmla="*/ 14 h 22"/>
              <a:gd name="T44" fmla="*/ 12 w 25"/>
              <a:gd name="T45" fmla="*/ 10 h 22"/>
              <a:gd name="T46" fmla="*/ 12 w 25"/>
              <a:gd name="T47" fmla="*/ 8 h 22"/>
              <a:gd name="T48" fmla="*/ 14 w 25"/>
              <a:gd name="T49" fmla="*/ 8 h 22"/>
              <a:gd name="T50" fmla="*/ 12 w 25"/>
              <a:gd name="T51" fmla="*/ 8 h 22"/>
              <a:gd name="T52" fmla="*/ 13 w 25"/>
              <a:gd name="T53" fmla="*/ 20 h 22"/>
              <a:gd name="T54" fmla="*/ 15 w 25"/>
              <a:gd name="T55" fmla="*/ 15 h 22"/>
              <a:gd name="T56" fmla="*/ 15 w 25"/>
              <a:gd name="T57" fmla="*/ 14 h 22"/>
              <a:gd name="T58" fmla="*/ 13 w 25"/>
              <a:gd name="T59" fmla="*/ 10 h 22"/>
              <a:gd name="T60" fmla="*/ 15 w 25"/>
              <a:gd name="T61" fmla="*/ 14 h 22"/>
              <a:gd name="T62" fmla="*/ 16 w 25"/>
              <a:gd name="T63" fmla="*/ 20 h 22"/>
              <a:gd name="T64" fmla="*/ 18 w 25"/>
              <a:gd name="T65" fmla="*/ 15 h 22"/>
              <a:gd name="T66" fmla="*/ 18 w 25"/>
              <a:gd name="T67" fmla="*/ 14 h 22"/>
              <a:gd name="T68" fmla="*/ 16 w 25"/>
              <a:gd name="T69" fmla="*/ 10 h 22"/>
              <a:gd name="T70" fmla="*/ 18 w 25"/>
              <a:gd name="T71" fmla="*/ 14 h 22"/>
              <a:gd name="T72" fmla="*/ 19 w 25"/>
              <a:gd name="T73" fmla="*/ 20 h 22"/>
              <a:gd name="T74" fmla="*/ 21 w 25"/>
              <a:gd name="T75" fmla="*/ 15 h 22"/>
              <a:gd name="T76" fmla="*/ 21 w 25"/>
              <a:gd name="T77" fmla="*/ 14 h 22"/>
              <a:gd name="T78" fmla="*/ 19 w 25"/>
              <a:gd name="T79" fmla="*/ 10 h 22"/>
              <a:gd name="T80" fmla="*/ 21 w 25"/>
              <a:gd name="T81"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2">
                <a:moveTo>
                  <a:pt x="15" y="7"/>
                </a:moveTo>
                <a:cubicBezTo>
                  <a:pt x="21" y="2"/>
                  <a:pt x="21" y="2"/>
                  <a:pt x="21" y="2"/>
                </a:cubicBezTo>
                <a:cubicBezTo>
                  <a:pt x="20" y="0"/>
                  <a:pt x="20" y="0"/>
                  <a:pt x="20" y="0"/>
                </a:cubicBezTo>
                <a:cubicBezTo>
                  <a:pt x="12" y="7"/>
                  <a:pt x="12" y="7"/>
                  <a:pt x="12" y="7"/>
                </a:cubicBezTo>
                <a:cubicBezTo>
                  <a:pt x="0" y="7"/>
                  <a:pt x="0" y="7"/>
                  <a:pt x="0" y="7"/>
                </a:cubicBezTo>
                <a:cubicBezTo>
                  <a:pt x="0" y="10"/>
                  <a:pt x="0" y="10"/>
                  <a:pt x="0" y="10"/>
                </a:cubicBezTo>
                <a:cubicBezTo>
                  <a:pt x="2" y="10"/>
                  <a:pt x="2" y="10"/>
                  <a:pt x="2" y="10"/>
                </a:cubicBezTo>
                <a:cubicBezTo>
                  <a:pt x="2" y="21"/>
                  <a:pt x="2" y="21"/>
                  <a:pt x="2" y="21"/>
                </a:cubicBezTo>
                <a:cubicBezTo>
                  <a:pt x="2" y="21"/>
                  <a:pt x="2" y="21"/>
                  <a:pt x="2" y="21"/>
                </a:cubicBezTo>
                <a:cubicBezTo>
                  <a:pt x="2" y="22"/>
                  <a:pt x="2" y="22"/>
                  <a:pt x="2" y="22"/>
                </a:cubicBezTo>
                <a:cubicBezTo>
                  <a:pt x="23" y="22"/>
                  <a:pt x="23" y="22"/>
                  <a:pt x="23" y="22"/>
                </a:cubicBezTo>
                <a:cubicBezTo>
                  <a:pt x="23" y="21"/>
                  <a:pt x="23" y="21"/>
                  <a:pt x="23" y="21"/>
                </a:cubicBezTo>
                <a:cubicBezTo>
                  <a:pt x="23" y="21"/>
                  <a:pt x="23" y="21"/>
                  <a:pt x="23" y="21"/>
                </a:cubicBezTo>
                <a:cubicBezTo>
                  <a:pt x="23" y="10"/>
                  <a:pt x="23" y="10"/>
                  <a:pt x="23" y="10"/>
                </a:cubicBezTo>
                <a:cubicBezTo>
                  <a:pt x="25" y="10"/>
                  <a:pt x="25" y="10"/>
                  <a:pt x="25" y="10"/>
                </a:cubicBezTo>
                <a:cubicBezTo>
                  <a:pt x="25" y="7"/>
                  <a:pt x="25" y="7"/>
                  <a:pt x="25" y="7"/>
                </a:cubicBezTo>
                <a:lnTo>
                  <a:pt x="15" y="7"/>
                </a:lnTo>
                <a:close/>
                <a:moveTo>
                  <a:pt x="6" y="20"/>
                </a:moveTo>
                <a:cubicBezTo>
                  <a:pt x="4" y="20"/>
                  <a:pt x="4" y="20"/>
                  <a:pt x="4" y="20"/>
                </a:cubicBezTo>
                <a:cubicBezTo>
                  <a:pt x="4" y="15"/>
                  <a:pt x="4" y="15"/>
                  <a:pt x="4" y="15"/>
                </a:cubicBezTo>
                <a:cubicBezTo>
                  <a:pt x="6" y="15"/>
                  <a:pt x="6" y="15"/>
                  <a:pt x="6" y="15"/>
                </a:cubicBezTo>
                <a:lnTo>
                  <a:pt x="6" y="20"/>
                </a:lnTo>
                <a:close/>
                <a:moveTo>
                  <a:pt x="6" y="14"/>
                </a:moveTo>
                <a:cubicBezTo>
                  <a:pt x="4" y="14"/>
                  <a:pt x="4" y="14"/>
                  <a:pt x="4" y="14"/>
                </a:cubicBezTo>
                <a:cubicBezTo>
                  <a:pt x="4" y="10"/>
                  <a:pt x="4" y="10"/>
                  <a:pt x="4" y="10"/>
                </a:cubicBezTo>
                <a:cubicBezTo>
                  <a:pt x="6" y="10"/>
                  <a:pt x="6" y="10"/>
                  <a:pt x="6" y="10"/>
                </a:cubicBezTo>
                <a:lnTo>
                  <a:pt x="6" y="14"/>
                </a:lnTo>
                <a:close/>
                <a:moveTo>
                  <a:pt x="9" y="20"/>
                </a:moveTo>
                <a:cubicBezTo>
                  <a:pt x="7" y="20"/>
                  <a:pt x="7" y="20"/>
                  <a:pt x="7" y="20"/>
                </a:cubicBezTo>
                <a:cubicBezTo>
                  <a:pt x="7" y="15"/>
                  <a:pt x="7" y="15"/>
                  <a:pt x="7" y="15"/>
                </a:cubicBezTo>
                <a:cubicBezTo>
                  <a:pt x="9" y="15"/>
                  <a:pt x="9" y="15"/>
                  <a:pt x="9" y="15"/>
                </a:cubicBezTo>
                <a:lnTo>
                  <a:pt x="9" y="20"/>
                </a:lnTo>
                <a:close/>
                <a:moveTo>
                  <a:pt x="9" y="14"/>
                </a:moveTo>
                <a:cubicBezTo>
                  <a:pt x="7" y="14"/>
                  <a:pt x="7" y="14"/>
                  <a:pt x="7" y="14"/>
                </a:cubicBezTo>
                <a:cubicBezTo>
                  <a:pt x="7" y="10"/>
                  <a:pt x="7" y="10"/>
                  <a:pt x="7" y="10"/>
                </a:cubicBezTo>
                <a:cubicBezTo>
                  <a:pt x="9" y="10"/>
                  <a:pt x="9" y="10"/>
                  <a:pt x="9" y="10"/>
                </a:cubicBezTo>
                <a:lnTo>
                  <a:pt x="9" y="14"/>
                </a:lnTo>
                <a:close/>
                <a:moveTo>
                  <a:pt x="12" y="20"/>
                </a:moveTo>
                <a:cubicBezTo>
                  <a:pt x="10" y="20"/>
                  <a:pt x="10" y="20"/>
                  <a:pt x="10" y="20"/>
                </a:cubicBezTo>
                <a:cubicBezTo>
                  <a:pt x="10" y="15"/>
                  <a:pt x="10" y="15"/>
                  <a:pt x="10" y="15"/>
                </a:cubicBezTo>
                <a:cubicBezTo>
                  <a:pt x="12" y="15"/>
                  <a:pt x="12" y="15"/>
                  <a:pt x="12" y="15"/>
                </a:cubicBezTo>
                <a:lnTo>
                  <a:pt x="12" y="20"/>
                </a:lnTo>
                <a:close/>
                <a:moveTo>
                  <a:pt x="12" y="14"/>
                </a:moveTo>
                <a:cubicBezTo>
                  <a:pt x="10" y="14"/>
                  <a:pt x="10" y="14"/>
                  <a:pt x="10" y="14"/>
                </a:cubicBezTo>
                <a:cubicBezTo>
                  <a:pt x="10" y="10"/>
                  <a:pt x="10" y="10"/>
                  <a:pt x="10" y="10"/>
                </a:cubicBezTo>
                <a:cubicBezTo>
                  <a:pt x="12" y="10"/>
                  <a:pt x="12" y="10"/>
                  <a:pt x="12" y="10"/>
                </a:cubicBezTo>
                <a:lnTo>
                  <a:pt x="12" y="14"/>
                </a:lnTo>
                <a:close/>
                <a:moveTo>
                  <a:pt x="12" y="8"/>
                </a:moveTo>
                <a:cubicBezTo>
                  <a:pt x="12" y="8"/>
                  <a:pt x="12" y="8"/>
                  <a:pt x="13" y="8"/>
                </a:cubicBezTo>
                <a:cubicBezTo>
                  <a:pt x="13" y="8"/>
                  <a:pt x="14" y="8"/>
                  <a:pt x="14" y="8"/>
                </a:cubicBezTo>
                <a:cubicBezTo>
                  <a:pt x="14" y="9"/>
                  <a:pt x="13" y="9"/>
                  <a:pt x="13" y="9"/>
                </a:cubicBezTo>
                <a:cubicBezTo>
                  <a:pt x="12" y="9"/>
                  <a:pt x="12" y="9"/>
                  <a:pt x="12" y="8"/>
                </a:cubicBezTo>
                <a:close/>
                <a:moveTo>
                  <a:pt x="15" y="20"/>
                </a:moveTo>
                <a:cubicBezTo>
                  <a:pt x="13" y="20"/>
                  <a:pt x="13" y="20"/>
                  <a:pt x="13" y="20"/>
                </a:cubicBezTo>
                <a:cubicBezTo>
                  <a:pt x="13" y="15"/>
                  <a:pt x="13" y="15"/>
                  <a:pt x="13" y="15"/>
                </a:cubicBezTo>
                <a:cubicBezTo>
                  <a:pt x="15" y="15"/>
                  <a:pt x="15" y="15"/>
                  <a:pt x="15" y="15"/>
                </a:cubicBezTo>
                <a:lnTo>
                  <a:pt x="15" y="20"/>
                </a:lnTo>
                <a:close/>
                <a:moveTo>
                  <a:pt x="15" y="14"/>
                </a:moveTo>
                <a:cubicBezTo>
                  <a:pt x="13" y="14"/>
                  <a:pt x="13" y="14"/>
                  <a:pt x="13" y="14"/>
                </a:cubicBezTo>
                <a:cubicBezTo>
                  <a:pt x="13" y="10"/>
                  <a:pt x="13" y="10"/>
                  <a:pt x="13" y="10"/>
                </a:cubicBezTo>
                <a:cubicBezTo>
                  <a:pt x="15" y="10"/>
                  <a:pt x="15" y="10"/>
                  <a:pt x="15" y="10"/>
                </a:cubicBezTo>
                <a:lnTo>
                  <a:pt x="15" y="14"/>
                </a:lnTo>
                <a:close/>
                <a:moveTo>
                  <a:pt x="18" y="20"/>
                </a:moveTo>
                <a:cubicBezTo>
                  <a:pt x="16" y="20"/>
                  <a:pt x="16" y="20"/>
                  <a:pt x="16" y="20"/>
                </a:cubicBezTo>
                <a:cubicBezTo>
                  <a:pt x="16" y="15"/>
                  <a:pt x="16" y="15"/>
                  <a:pt x="16" y="15"/>
                </a:cubicBezTo>
                <a:cubicBezTo>
                  <a:pt x="18" y="15"/>
                  <a:pt x="18" y="15"/>
                  <a:pt x="18" y="15"/>
                </a:cubicBezTo>
                <a:lnTo>
                  <a:pt x="18" y="20"/>
                </a:lnTo>
                <a:close/>
                <a:moveTo>
                  <a:pt x="18" y="14"/>
                </a:moveTo>
                <a:cubicBezTo>
                  <a:pt x="16" y="14"/>
                  <a:pt x="16" y="14"/>
                  <a:pt x="16" y="14"/>
                </a:cubicBezTo>
                <a:cubicBezTo>
                  <a:pt x="16" y="10"/>
                  <a:pt x="16" y="10"/>
                  <a:pt x="16" y="10"/>
                </a:cubicBezTo>
                <a:cubicBezTo>
                  <a:pt x="18" y="10"/>
                  <a:pt x="18" y="10"/>
                  <a:pt x="18" y="10"/>
                </a:cubicBezTo>
                <a:lnTo>
                  <a:pt x="18" y="14"/>
                </a:lnTo>
                <a:close/>
                <a:moveTo>
                  <a:pt x="21" y="20"/>
                </a:moveTo>
                <a:cubicBezTo>
                  <a:pt x="19" y="20"/>
                  <a:pt x="19" y="20"/>
                  <a:pt x="19" y="20"/>
                </a:cubicBezTo>
                <a:cubicBezTo>
                  <a:pt x="19" y="15"/>
                  <a:pt x="19" y="15"/>
                  <a:pt x="19" y="15"/>
                </a:cubicBezTo>
                <a:cubicBezTo>
                  <a:pt x="21" y="15"/>
                  <a:pt x="21" y="15"/>
                  <a:pt x="21" y="15"/>
                </a:cubicBezTo>
                <a:lnTo>
                  <a:pt x="21" y="20"/>
                </a:lnTo>
                <a:close/>
                <a:moveTo>
                  <a:pt x="21" y="14"/>
                </a:moveTo>
                <a:cubicBezTo>
                  <a:pt x="19" y="14"/>
                  <a:pt x="19" y="14"/>
                  <a:pt x="19" y="14"/>
                </a:cubicBezTo>
                <a:cubicBezTo>
                  <a:pt x="19" y="10"/>
                  <a:pt x="19" y="10"/>
                  <a:pt x="19" y="10"/>
                </a:cubicBezTo>
                <a:cubicBezTo>
                  <a:pt x="21" y="10"/>
                  <a:pt x="21" y="10"/>
                  <a:pt x="21" y="10"/>
                </a:cubicBezTo>
                <a:lnTo>
                  <a:pt x="21"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1" name="กลุ่ม 630"/>
          <p:cNvGrpSpPr/>
          <p:nvPr/>
        </p:nvGrpSpPr>
        <p:grpSpPr>
          <a:xfrm>
            <a:off x="16085640" y="7271163"/>
            <a:ext cx="388645" cy="359721"/>
            <a:chOff x="16085640" y="7271163"/>
            <a:chExt cx="388645" cy="359721"/>
          </a:xfrm>
        </p:grpSpPr>
        <p:sp>
          <p:nvSpPr>
            <p:cNvPr id="450" name="Freeform 183"/>
            <p:cNvSpPr>
              <a:spLocks/>
            </p:cNvSpPr>
            <p:nvPr/>
          </p:nvSpPr>
          <p:spPr bwMode="auto">
            <a:xfrm>
              <a:off x="16183253" y="7479042"/>
              <a:ext cx="124728" cy="151842"/>
            </a:xfrm>
            <a:custGeom>
              <a:avLst/>
              <a:gdLst>
                <a:gd name="T0" fmla="*/ 23 w 69"/>
                <a:gd name="T1" fmla="*/ 31 h 84"/>
                <a:gd name="T2" fmla="*/ 0 w 69"/>
                <a:gd name="T3" fmla="*/ 61 h 84"/>
                <a:gd name="T4" fmla="*/ 0 w 69"/>
                <a:gd name="T5" fmla="*/ 61 h 84"/>
                <a:gd name="T6" fmla="*/ 0 w 69"/>
                <a:gd name="T7" fmla="*/ 31 h 84"/>
                <a:gd name="T8" fmla="*/ 0 w 69"/>
                <a:gd name="T9" fmla="*/ 31 h 84"/>
                <a:gd name="T10" fmla="*/ 31 w 69"/>
                <a:gd name="T11" fmla="*/ 0 h 84"/>
                <a:gd name="T12" fmla="*/ 69 w 69"/>
                <a:gd name="T13" fmla="*/ 31 h 84"/>
                <a:gd name="T14" fmla="*/ 69 w 69"/>
                <a:gd name="T15" fmla="*/ 31 h 84"/>
                <a:gd name="T16" fmla="*/ 69 w 69"/>
                <a:gd name="T17" fmla="*/ 61 h 84"/>
                <a:gd name="T18" fmla="*/ 46 w 69"/>
                <a:gd name="T19" fmla="*/ 31 h 84"/>
                <a:gd name="T20" fmla="*/ 46 w 69"/>
                <a:gd name="T21" fmla="*/ 61 h 84"/>
                <a:gd name="T22" fmla="*/ 46 w 69"/>
                <a:gd name="T23" fmla="*/ 61 h 84"/>
                <a:gd name="T24" fmla="*/ 46 w 69"/>
                <a:gd name="T25" fmla="*/ 84 h 84"/>
                <a:gd name="T26" fmla="*/ 23 w 69"/>
                <a:gd name="T27" fmla="*/ 84 h 84"/>
                <a:gd name="T28" fmla="*/ 23 w 69"/>
                <a:gd name="T29" fmla="*/ 61 h 84"/>
                <a:gd name="T30" fmla="*/ 23 w 69"/>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84">
                  <a:moveTo>
                    <a:pt x="23" y="31"/>
                  </a:moveTo>
                  <a:lnTo>
                    <a:pt x="0" y="61"/>
                  </a:lnTo>
                  <a:lnTo>
                    <a:pt x="0" y="61"/>
                  </a:lnTo>
                  <a:lnTo>
                    <a:pt x="0" y="31"/>
                  </a:lnTo>
                  <a:lnTo>
                    <a:pt x="0" y="31"/>
                  </a:lnTo>
                  <a:lnTo>
                    <a:pt x="31" y="0"/>
                  </a:lnTo>
                  <a:lnTo>
                    <a:pt x="69" y="31"/>
                  </a:lnTo>
                  <a:lnTo>
                    <a:pt x="69" y="31"/>
                  </a:lnTo>
                  <a:lnTo>
                    <a:pt x="69" y="61"/>
                  </a:lnTo>
                  <a:lnTo>
                    <a:pt x="46" y="31"/>
                  </a:lnTo>
                  <a:lnTo>
                    <a:pt x="46" y="61"/>
                  </a:lnTo>
                  <a:lnTo>
                    <a:pt x="46" y="61"/>
                  </a:lnTo>
                  <a:lnTo>
                    <a:pt x="46" y="84"/>
                  </a:lnTo>
                  <a:lnTo>
                    <a:pt x="23" y="84"/>
                  </a:lnTo>
                  <a:lnTo>
                    <a:pt x="23" y="61"/>
                  </a:lnTo>
                  <a:lnTo>
                    <a:pt x="23" y="3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1" name="Freeform 184"/>
            <p:cNvSpPr>
              <a:spLocks/>
            </p:cNvSpPr>
            <p:nvPr/>
          </p:nvSpPr>
          <p:spPr bwMode="auto">
            <a:xfrm>
              <a:off x="16085640" y="7271163"/>
              <a:ext cx="388645" cy="234994"/>
            </a:xfrm>
            <a:custGeom>
              <a:avLst/>
              <a:gdLst>
                <a:gd name="T0" fmla="*/ 4 w 28"/>
                <a:gd name="T1" fmla="*/ 10 h 17"/>
                <a:gd name="T2" fmla="*/ 3 w 28"/>
                <a:gd name="T3" fmla="*/ 8 h 17"/>
                <a:gd name="T4" fmla="*/ 11 w 28"/>
                <a:gd name="T5" fmla="*/ 0 h 17"/>
                <a:gd name="T6" fmla="*/ 19 w 28"/>
                <a:gd name="T7" fmla="*/ 5 h 17"/>
                <a:gd name="T8" fmla="*/ 21 w 28"/>
                <a:gd name="T9" fmla="*/ 4 h 17"/>
                <a:gd name="T10" fmla="*/ 25 w 28"/>
                <a:gd name="T11" fmla="*/ 8 h 17"/>
                <a:gd name="T12" fmla="*/ 28 w 28"/>
                <a:gd name="T13" fmla="*/ 13 h 17"/>
                <a:gd name="T14" fmla="*/ 27 w 28"/>
                <a:gd name="T15" fmla="*/ 17 h 17"/>
                <a:gd name="T16" fmla="*/ 17 w 28"/>
                <a:gd name="T17" fmla="*/ 17 h 17"/>
                <a:gd name="T18" fmla="*/ 11 w 28"/>
                <a:gd name="T19" fmla="*/ 11 h 17"/>
                <a:gd name="T20" fmla="*/ 6 w 28"/>
                <a:gd name="T21" fmla="*/ 17 h 17"/>
                <a:gd name="T22" fmla="*/ 1 w 28"/>
                <a:gd name="T23" fmla="*/ 17 h 17"/>
                <a:gd name="T24" fmla="*/ 0 w 28"/>
                <a:gd name="T25" fmla="*/ 14 h 17"/>
                <a:gd name="T26" fmla="*/ 4 w 28"/>
                <a:gd name="T27"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7">
                  <a:moveTo>
                    <a:pt x="4" y="10"/>
                  </a:moveTo>
                  <a:cubicBezTo>
                    <a:pt x="3" y="9"/>
                    <a:pt x="3" y="9"/>
                    <a:pt x="3" y="8"/>
                  </a:cubicBezTo>
                  <a:cubicBezTo>
                    <a:pt x="3" y="4"/>
                    <a:pt x="7" y="0"/>
                    <a:pt x="11" y="0"/>
                  </a:cubicBezTo>
                  <a:cubicBezTo>
                    <a:pt x="15" y="0"/>
                    <a:pt x="17" y="2"/>
                    <a:pt x="19" y="5"/>
                  </a:cubicBezTo>
                  <a:cubicBezTo>
                    <a:pt x="19" y="4"/>
                    <a:pt x="20" y="4"/>
                    <a:pt x="21" y="4"/>
                  </a:cubicBezTo>
                  <a:cubicBezTo>
                    <a:pt x="23" y="4"/>
                    <a:pt x="25" y="6"/>
                    <a:pt x="25" y="8"/>
                  </a:cubicBezTo>
                  <a:cubicBezTo>
                    <a:pt x="27" y="9"/>
                    <a:pt x="28" y="11"/>
                    <a:pt x="28" y="13"/>
                  </a:cubicBezTo>
                  <a:cubicBezTo>
                    <a:pt x="28" y="14"/>
                    <a:pt x="28" y="16"/>
                    <a:pt x="27" y="17"/>
                  </a:cubicBezTo>
                  <a:cubicBezTo>
                    <a:pt x="17" y="17"/>
                    <a:pt x="17" y="17"/>
                    <a:pt x="17" y="17"/>
                  </a:cubicBezTo>
                  <a:cubicBezTo>
                    <a:pt x="11" y="11"/>
                    <a:pt x="11" y="11"/>
                    <a:pt x="11" y="11"/>
                  </a:cubicBezTo>
                  <a:cubicBezTo>
                    <a:pt x="6" y="17"/>
                    <a:pt x="6" y="17"/>
                    <a:pt x="6" y="17"/>
                  </a:cubicBezTo>
                  <a:cubicBezTo>
                    <a:pt x="1" y="17"/>
                    <a:pt x="1" y="17"/>
                    <a:pt x="1" y="17"/>
                  </a:cubicBezTo>
                  <a:cubicBezTo>
                    <a:pt x="0" y="16"/>
                    <a:pt x="0" y="15"/>
                    <a:pt x="0" y="14"/>
                  </a:cubicBezTo>
                  <a:cubicBezTo>
                    <a:pt x="0" y="12"/>
                    <a:pt x="2" y="10"/>
                    <a:pt x="4"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32" name="กลุ่ม 631"/>
          <p:cNvGrpSpPr/>
          <p:nvPr/>
        </p:nvGrpSpPr>
        <p:grpSpPr>
          <a:xfrm>
            <a:off x="17029232" y="7244048"/>
            <a:ext cx="388645" cy="345261"/>
            <a:chOff x="17029232" y="7244048"/>
            <a:chExt cx="388645" cy="345261"/>
          </a:xfrm>
        </p:grpSpPr>
        <p:sp>
          <p:nvSpPr>
            <p:cNvPr id="452" name="Freeform 185"/>
            <p:cNvSpPr>
              <a:spLocks/>
            </p:cNvSpPr>
            <p:nvPr/>
          </p:nvSpPr>
          <p:spPr bwMode="auto">
            <a:xfrm>
              <a:off x="17126845" y="7437467"/>
              <a:ext cx="137381" cy="151842"/>
            </a:xfrm>
            <a:custGeom>
              <a:avLst/>
              <a:gdLst>
                <a:gd name="T0" fmla="*/ 46 w 76"/>
                <a:gd name="T1" fmla="*/ 46 h 84"/>
                <a:gd name="T2" fmla="*/ 76 w 76"/>
                <a:gd name="T3" fmla="*/ 23 h 84"/>
                <a:gd name="T4" fmla="*/ 76 w 76"/>
                <a:gd name="T5" fmla="*/ 23 h 84"/>
                <a:gd name="T6" fmla="*/ 76 w 76"/>
                <a:gd name="T7" fmla="*/ 46 h 84"/>
                <a:gd name="T8" fmla="*/ 76 w 76"/>
                <a:gd name="T9" fmla="*/ 46 h 84"/>
                <a:gd name="T10" fmla="*/ 38 w 76"/>
                <a:gd name="T11" fmla="*/ 84 h 84"/>
                <a:gd name="T12" fmla="*/ 0 w 76"/>
                <a:gd name="T13" fmla="*/ 46 h 84"/>
                <a:gd name="T14" fmla="*/ 0 w 76"/>
                <a:gd name="T15" fmla="*/ 46 h 84"/>
                <a:gd name="T16" fmla="*/ 0 w 76"/>
                <a:gd name="T17" fmla="*/ 23 h 84"/>
                <a:gd name="T18" fmla="*/ 30 w 76"/>
                <a:gd name="T19" fmla="*/ 46 h 84"/>
                <a:gd name="T20" fmla="*/ 30 w 76"/>
                <a:gd name="T21" fmla="*/ 23 h 84"/>
                <a:gd name="T22" fmla="*/ 30 w 76"/>
                <a:gd name="T23" fmla="*/ 23 h 84"/>
                <a:gd name="T24" fmla="*/ 30 w 76"/>
                <a:gd name="T25" fmla="*/ 0 h 84"/>
                <a:gd name="T26" fmla="*/ 46 w 76"/>
                <a:gd name="T27" fmla="*/ 0 h 84"/>
                <a:gd name="T28" fmla="*/ 46 w 76"/>
                <a:gd name="T29" fmla="*/ 15 h 84"/>
                <a:gd name="T30" fmla="*/ 46 w 76"/>
                <a:gd name="T31" fmla="*/ 4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84">
                  <a:moveTo>
                    <a:pt x="46" y="46"/>
                  </a:moveTo>
                  <a:lnTo>
                    <a:pt x="76" y="23"/>
                  </a:lnTo>
                  <a:lnTo>
                    <a:pt x="76" y="23"/>
                  </a:lnTo>
                  <a:lnTo>
                    <a:pt x="76" y="46"/>
                  </a:lnTo>
                  <a:lnTo>
                    <a:pt x="76" y="46"/>
                  </a:lnTo>
                  <a:lnTo>
                    <a:pt x="38" y="84"/>
                  </a:lnTo>
                  <a:lnTo>
                    <a:pt x="0" y="46"/>
                  </a:lnTo>
                  <a:lnTo>
                    <a:pt x="0" y="46"/>
                  </a:lnTo>
                  <a:lnTo>
                    <a:pt x="0" y="23"/>
                  </a:lnTo>
                  <a:lnTo>
                    <a:pt x="30" y="46"/>
                  </a:lnTo>
                  <a:lnTo>
                    <a:pt x="30" y="23"/>
                  </a:lnTo>
                  <a:lnTo>
                    <a:pt x="30" y="23"/>
                  </a:lnTo>
                  <a:lnTo>
                    <a:pt x="30" y="0"/>
                  </a:lnTo>
                  <a:lnTo>
                    <a:pt x="46" y="0"/>
                  </a:lnTo>
                  <a:lnTo>
                    <a:pt x="46" y="15"/>
                  </a:lnTo>
                  <a:lnTo>
                    <a:pt x="46" y="4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3" name="Freeform 186"/>
            <p:cNvSpPr>
              <a:spLocks/>
            </p:cNvSpPr>
            <p:nvPr/>
          </p:nvSpPr>
          <p:spPr bwMode="auto">
            <a:xfrm>
              <a:off x="17029232" y="7244048"/>
              <a:ext cx="388645" cy="220533"/>
            </a:xfrm>
            <a:custGeom>
              <a:avLst/>
              <a:gdLst>
                <a:gd name="T0" fmla="*/ 3 w 28"/>
                <a:gd name="T1" fmla="*/ 9 h 16"/>
                <a:gd name="T2" fmla="*/ 3 w 28"/>
                <a:gd name="T3" fmla="*/ 8 h 16"/>
                <a:gd name="T4" fmla="*/ 11 w 28"/>
                <a:gd name="T5" fmla="*/ 0 h 16"/>
                <a:gd name="T6" fmla="*/ 18 w 28"/>
                <a:gd name="T7" fmla="*/ 4 h 16"/>
                <a:gd name="T8" fmla="*/ 20 w 28"/>
                <a:gd name="T9" fmla="*/ 4 h 16"/>
                <a:gd name="T10" fmla="*/ 25 w 28"/>
                <a:gd name="T11" fmla="*/ 8 h 16"/>
                <a:gd name="T12" fmla="*/ 28 w 28"/>
                <a:gd name="T13" fmla="*/ 12 h 16"/>
                <a:gd name="T14" fmla="*/ 26 w 28"/>
                <a:gd name="T15" fmla="*/ 16 h 16"/>
                <a:gd name="T16" fmla="*/ 16 w 28"/>
                <a:gd name="T17" fmla="*/ 16 h 16"/>
                <a:gd name="T18" fmla="*/ 16 w 28"/>
                <a:gd name="T19" fmla="*/ 11 h 16"/>
                <a:gd name="T20" fmla="*/ 9 w 28"/>
                <a:gd name="T21" fmla="*/ 11 h 16"/>
                <a:gd name="T22" fmla="*/ 9 w 28"/>
                <a:gd name="T23" fmla="*/ 16 h 16"/>
                <a:gd name="T24" fmla="*/ 1 w 28"/>
                <a:gd name="T25" fmla="*/ 16 h 16"/>
                <a:gd name="T26" fmla="*/ 0 w 28"/>
                <a:gd name="T27" fmla="*/ 13 h 16"/>
                <a:gd name="T28" fmla="*/ 3 w 28"/>
                <a:gd name="T2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6">
                  <a:moveTo>
                    <a:pt x="3" y="9"/>
                  </a:moveTo>
                  <a:cubicBezTo>
                    <a:pt x="3" y="9"/>
                    <a:pt x="3" y="8"/>
                    <a:pt x="3" y="8"/>
                  </a:cubicBezTo>
                  <a:cubicBezTo>
                    <a:pt x="3" y="3"/>
                    <a:pt x="7" y="0"/>
                    <a:pt x="11" y="0"/>
                  </a:cubicBezTo>
                  <a:cubicBezTo>
                    <a:pt x="14" y="0"/>
                    <a:pt x="17" y="1"/>
                    <a:pt x="18" y="4"/>
                  </a:cubicBezTo>
                  <a:cubicBezTo>
                    <a:pt x="19" y="4"/>
                    <a:pt x="20" y="4"/>
                    <a:pt x="20" y="4"/>
                  </a:cubicBezTo>
                  <a:cubicBezTo>
                    <a:pt x="23" y="4"/>
                    <a:pt x="25" y="5"/>
                    <a:pt x="25" y="8"/>
                  </a:cubicBezTo>
                  <a:cubicBezTo>
                    <a:pt x="26" y="8"/>
                    <a:pt x="28" y="10"/>
                    <a:pt x="28" y="12"/>
                  </a:cubicBezTo>
                  <a:cubicBezTo>
                    <a:pt x="28" y="14"/>
                    <a:pt x="27" y="15"/>
                    <a:pt x="26" y="16"/>
                  </a:cubicBezTo>
                  <a:cubicBezTo>
                    <a:pt x="16" y="16"/>
                    <a:pt x="16" y="16"/>
                    <a:pt x="16" y="16"/>
                  </a:cubicBezTo>
                  <a:cubicBezTo>
                    <a:pt x="16" y="11"/>
                    <a:pt x="16" y="11"/>
                    <a:pt x="16" y="11"/>
                  </a:cubicBezTo>
                  <a:cubicBezTo>
                    <a:pt x="9" y="11"/>
                    <a:pt x="9" y="11"/>
                    <a:pt x="9" y="11"/>
                  </a:cubicBezTo>
                  <a:cubicBezTo>
                    <a:pt x="9" y="16"/>
                    <a:pt x="9" y="16"/>
                    <a:pt x="9" y="16"/>
                  </a:cubicBezTo>
                  <a:cubicBezTo>
                    <a:pt x="1" y="16"/>
                    <a:pt x="1" y="16"/>
                    <a:pt x="1" y="16"/>
                  </a:cubicBezTo>
                  <a:cubicBezTo>
                    <a:pt x="0" y="15"/>
                    <a:pt x="0" y="14"/>
                    <a:pt x="0" y="13"/>
                  </a:cubicBezTo>
                  <a:cubicBezTo>
                    <a:pt x="0" y="11"/>
                    <a:pt x="1" y="9"/>
                    <a:pt x="3"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27" name="กลุ่ม 626"/>
          <p:cNvGrpSpPr/>
          <p:nvPr/>
        </p:nvGrpSpPr>
        <p:grpSpPr>
          <a:xfrm>
            <a:off x="11123651" y="7215126"/>
            <a:ext cx="361529" cy="415760"/>
            <a:chOff x="11123651" y="7215126"/>
            <a:chExt cx="361529" cy="415760"/>
          </a:xfrm>
        </p:grpSpPr>
        <p:sp>
          <p:nvSpPr>
            <p:cNvPr id="454" name="Freeform 187"/>
            <p:cNvSpPr>
              <a:spLocks/>
            </p:cNvSpPr>
            <p:nvPr/>
          </p:nvSpPr>
          <p:spPr bwMode="auto">
            <a:xfrm>
              <a:off x="11304415" y="7451928"/>
              <a:ext cx="180765" cy="178958"/>
            </a:xfrm>
            <a:custGeom>
              <a:avLst/>
              <a:gdLst>
                <a:gd name="T0" fmla="*/ 5 w 13"/>
                <a:gd name="T1" fmla="*/ 1 h 13"/>
                <a:gd name="T2" fmla="*/ 5 w 13"/>
                <a:gd name="T3" fmla="*/ 4 h 13"/>
                <a:gd name="T4" fmla="*/ 2 w 13"/>
                <a:gd name="T5" fmla="*/ 4 h 13"/>
                <a:gd name="T6" fmla="*/ 0 w 13"/>
                <a:gd name="T7" fmla="*/ 6 h 13"/>
                <a:gd name="T8" fmla="*/ 0 w 13"/>
                <a:gd name="T9" fmla="*/ 7 h 13"/>
                <a:gd name="T10" fmla="*/ 2 w 13"/>
                <a:gd name="T11" fmla="*/ 8 h 13"/>
                <a:gd name="T12" fmla="*/ 5 w 13"/>
                <a:gd name="T13" fmla="*/ 8 h 13"/>
                <a:gd name="T14" fmla="*/ 5 w 13"/>
                <a:gd name="T15" fmla="*/ 12 h 13"/>
                <a:gd name="T16" fmla="*/ 6 w 13"/>
                <a:gd name="T17" fmla="*/ 13 h 13"/>
                <a:gd name="T18" fmla="*/ 8 w 13"/>
                <a:gd name="T19" fmla="*/ 13 h 13"/>
                <a:gd name="T20" fmla="*/ 9 w 13"/>
                <a:gd name="T21" fmla="*/ 12 h 13"/>
                <a:gd name="T22" fmla="*/ 9 w 13"/>
                <a:gd name="T23" fmla="*/ 8 h 13"/>
                <a:gd name="T24" fmla="*/ 12 w 13"/>
                <a:gd name="T25" fmla="*/ 8 h 13"/>
                <a:gd name="T26" fmla="*/ 13 w 13"/>
                <a:gd name="T27" fmla="*/ 7 h 13"/>
                <a:gd name="T28" fmla="*/ 13 w 13"/>
                <a:gd name="T29" fmla="*/ 6 h 13"/>
                <a:gd name="T30" fmla="*/ 12 w 13"/>
                <a:gd name="T31" fmla="*/ 4 h 13"/>
                <a:gd name="T32" fmla="*/ 9 w 13"/>
                <a:gd name="T33" fmla="*/ 4 h 13"/>
                <a:gd name="T34" fmla="*/ 9 w 13"/>
                <a:gd name="T35" fmla="*/ 1 h 13"/>
                <a:gd name="T36" fmla="*/ 8 w 13"/>
                <a:gd name="T37" fmla="*/ 0 h 13"/>
                <a:gd name="T38" fmla="*/ 6 w 13"/>
                <a:gd name="T39" fmla="*/ 0 h 13"/>
                <a:gd name="T40" fmla="*/ 5 w 13"/>
                <a:gd name="T4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 h="13">
                  <a:moveTo>
                    <a:pt x="5" y="1"/>
                  </a:moveTo>
                  <a:cubicBezTo>
                    <a:pt x="5" y="4"/>
                    <a:pt x="5" y="4"/>
                    <a:pt x="5" y="4"/>
                  </a:cubicBezTo>
                  <a:cubicBezTo>
                    <a:pt x="2" y="4"/>
                    <a:pt x="2" y="4"/>
                    <a:pt x="2" y="4"/>
                  </a:cubicBezTo>
                  <a:cubicBezTo>
                    <a:pt x="1" y="4"/>
                    <a:pt x="0" y="5"/>
                    <a:pt x="0" y="6"/>
                  </a:cubicBezTo>
                  <a:cubicBezTo>
                    <a:pt x="0" y="7"/>
                    <a:pt x="0" y="7"/>
                    <a:pt x="0" y="7"/>
                  </a:cubicBezTo>
                  <a:cubicBezTo>
                    <a:pt x="0" y="8"/>
                    <a:pt x="1" y="8"/>
                    <a:pt x="2" y="8"/>
                  </a:cubicBezTo>
                  <a:cubicBezTo>
                    <a:pt x="5" y="8"/>
                    <a:pt x="5" y="8"/>
                    <a:pt x="5" y="8"/>
                  </a:cubicBezTo>
                  <a:cubicBezTo>
                    <a:pt x="5" y="12"/>
                    <a:pt x="5" y="12"/>
                    <a:pt x="5" y="12"/>
                  </a:cubicBezTo>
                  <a:cubicBezTo>
                    <a:pt x="5" y="12"/>
                    <a:pt x="5" y="13"/>
                    <a:pt x="6" y="13"/>
                  </a:cubicBezTo>
                  <a:cubicBezTo>
                    <a:pt x="8" y="13"/>
                    <a:pt x="8" y="13"/>
                    <a:pt x="8" y="13"/>
                  </a:cubicBezTo>
                  <a:cubicBezTo>
                    <a:pt x="8" y="13"/>
                    <a:pt x="9" y="12"/>
                    <a:pt x="9" y="12"/>
                  </a:cubicBezTo>
                  <a:cubicBezTo>
                    <a:pt x="9" y="8"/>
                    <a:pt x="9" y="8"/>
                    <a:pt x="9" y="8"/>
                  </a:cubicBezTo>
                  <a:cubicBezTo>
                    <a:pt x="12" y="8"/>
                    <a:pt x="12" y="8"/>
                    <a:pt x="12" y="8"/>
                  </a:cubicBezTo>
                  <a:cubicBezTo>
                    <a:pt x="13" y="8"/>
                    <a:pt x="13" y="8"/>
                    <a:pt x="13" y="7"/>
                  </a:cubicBezTo>
                  <a:cubicBezTo>
                    <a:pt x="13" y="6"/>
                    <a:pt x="13" y="6"/>
                    <a:pt x="13" y="6"/>
                  </a:cubicBezTo>
                  <a:cubicBezTo>
                    <a:pt x="13" y="5"/>
                    <a:pt x="13" y="4"/>
                    <a:pt x="12" y="4"/>
                  </a:cubicBezTo>
                  <a:cubicBezTo>
                    <a:pt x="9" y="4"/>
                    <a:pt x="9" y="4"/>
                    <a:pt x="9" y="4"/>
                  </a:cubicBezTo>
                  <a:cubicBezTo>
                    <a:pt x="9" y="1"/>
                    <a:pt x="9" y="1"/>
                    <a:pt x="9" y="1"/>
                  </a:cubicBezTo>
                  <a:cubicBezTo>
                    <a:pt x="9" y="0"/>
                    <a:pt x="8" y="0"/>
                    <a:pt x="8" y="0"/>
                  </a:cubicBezTo>
                  <a:cubicBezTo>
                    <a:pt x="6" y="0"/>
                    <a:pt x="6" y="0"/>
                    <a:pt x="6" y="0"/>
                  </a:cubicBezTo>
                  <a:cubicBezTo>
                    <a:pt x="5" y="0"/>
                    <a:pt x="5" y="0"/>
                    <a:pt x="5"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5" name="Freeform 188"/>
            <p:cNvSpPr>
              <a:spLocks/>
            </p:cNvSpPr>
            <p:nvPr/>
          </p:nvSpPr>
          <p:spPr bwMode="auto">
            <a:xfrm>
              <a:off x="11123651" y="7215126"/>
              <a:ext cx="305493" cy="83152"/>
            </a:xfrm>
            <a:custGeom>
              <a:avLst/>
              <a:gdLst>
                <a:gd name="T0" fmla="*/ 17 w 22"/>
                <a:gd name="T1" fmla="*/ 0 h 6"/>
                <a:gd name="T2" fmla="*/ 4 w 22"/>
                <a:gd name="T3" fmla="*/ 0 h 6"/>
                <a:gd name="T4" fmla="*/ 0 w 22"/>
                <a:gd name="T5" fmla="*/ 4 h 6"/>
                <a:gd name="T6" fmla="*/ 0 w 22"/>
                <a:gd name="T7" fmla="*/ 6 h 6"/>
                <a:gd name="T8" fmla="*/ 22 w 22"/>
                <a:gd name="T9" fmla="*/ 6 h 6"/>
                <a:gd name="T10" fmla="*/ 22 w 22"/>
                <a:gd name="T11" fmla="*/ 4 h 6"/>
                <a:gd name="T12" fmla="*/ 17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7" y="0"/>
                  </a:moveTo>
                  <a:cubicBezTo>
                    <a:pt x="4" y="0"/>
                    <a:pt x="4" y="0"/>
                    <a:pt x="4" y="0"/>
                  </a:cubicBezTo>
                  <a:cubicBezTo>
                    <a:pt x="2" y="0"/>
                    <a:pt x="0" y="2"/>
                    <a:pt x="0" y="4"/>
                  </a:cubicBezTo>
                  <a:cubicBezTo>
                    <a:pt x="0" y="6"/>
                    <a:pt x="0" y="6"/>
                    <a:pt x="0" y="6"/>
                  </a:cubicBezTo>
                  <a:cubicBezTo>
                    <a:pt x="22" y="6"/>
                    <a:pt x="22" y="6"/>
                    <a:pt x="22" y="6"/>
                  </a:cubicBezTo>
                  <a:cubicBezTo>
                    <a:pt x="22" y="4"/>
                    <a:pt x="22" y="4"/>
                    <a:pt x="22" y="4"/>
                  </a:cubicBezTo>
                  <a:cubicBezTo>
                    <a:pt x="22" y="2"/>
                    <a:pt x="20" y="0"/>
                    <a:pt x="17"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6" name="Rectangle 189"/>
            <p:cNvSpPr>
              <a:spLocks noChangeArrowheads="1"/>
            </p:cNvSpPr>
            <p:nvPr/>
          </p:nvSpPr>
          <p:spPr bwMode="auto">
            <a:xfrm>
              <a:off x="11123651" y="7312739"/>
              <a:ext cx="305493" cy="6869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7" name="Freeform 190"/>
            <p:cNvSpPr>
              <a:spLocks/>
            </p:cNvSpPr>
            <p:nvPr/>
          </p:nvSpPr>
          <p:spPr bwMode="auto">
            <a:xfrm>
              <a:off x="11123651" y="7395890"/>
              <a:ext cx="305493" cy="83152"/>
            </a:xfrm>
            <a:custGeom>
              <a:avLst/>
              <a:gdLst>
                <a:gd name="T0" fmla="*/ 17 w 22"/>
                <a:gd name="T1" fmla="*/ 3 h 6"/>
                <a:gd name="T2" fmla="*/ 19 w 22"/>
                <a:gd name="T3" fmla="*/ 1 h 6"/>
                <a:gd name="T4" fmla="*/ 21 w 22"/>
                <a:gd name="T5" fmla="*/ 1 h 6"/>
                <a:gd name="T6" fmla="*/ 22 w 22"/>
                <a:gd name="T7" fmla="*/ 1 h 6"/>
                <a:gd name="T8" fmla="*/ 22 w 22"/>
                <a:gd name="T9" fmla="*/ 0 h 6"/>
                <a:gd name="T10" fmla="*/ 0 w 22"/>
                <a:gd name="T11" fmla="*/ 0 h 6"/>
                <a:gd name="T12" fmla="*/ 0 w 22"/>
                <a:gd name="T13" fmla="*/ 6 h 6"/>
                <a:gd name="T14" fmla="*/ 17 w 22"/>
                <a:gd name="T15" fmla="*/ 6 h 6"/>
                <a:gd name="T16" fmla="*/ 17 w 22"/>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7" y="3"/>
                  </a:moveTo>
                  <a:cubicBezTo>
                    <a:pt x="17" y="2"/>
                    <a:pt x="18" y="1"/>
                    <a:pt x="19" y="1"/>
                  </a:cubicBezTo>
                  <a:cubicBezTo>
                    <a:pt x="21" y="1"/>
                    <a:pt x="21" y="1"/>
                    <a:pt x="21" y="1"/>
                  </a:cubicBezTo>
                  <a:cubicBezTo>
                    <a:pt x="21" y="1"/>
                    <a:pt x="21" y="1"/>
                    <a:pt x="22" y="1"/>
                  </a:cubicBezTo>
                  <a:cubicBezTo>
                    <a:pt x="22" y="0"/>
                    <a:pt x="22" y="0"/>
                    <a:pt x="22" y="0"/>
                  </a:cubicBezTo>
                  <a:cubicBezTo>
                    <a:pt x="0" y="0"/>
                    <a:pt x="0" y="0"/>
                    <a:pt x="0" y="0"/>
                  </a:cubicBezTo>
                  <a:cubicBezTo>
                    <a:pt x="0" y="6"/>
                    <a:pt x="0" y="6"/>
                    <a:pt x="0" y="6"/>
                  </a:cubicBezTo>
                  <a:cubicBezTo>
                    <a:pt x="17" y="6"/>
                    <a:pt x="17" y="6"/>
                    <a:pt x="17" y="6"/>
                  </a:cubicBezTo>
                  <a:lnTo>
                    <a:pt x="17"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58" name="Freeform 191"/>
            <p:cNvSpPr>
              <a:spLocks/>
            </p:cNvSpPr>
            <p:nvPr/>
          </p:nvSpPr>
          <p:spPr bwMode="auto">
            <a:xfrm>
              <a:off x="11123651" y="7493503"/>
              <a:ext cx="236802" cy="83152"/>
            </a:xfrm>
            <a:custGeom>
              <a:avLst/>
              <a:gdLst>
                <a:gd name="T0" fmla="*/ 10 w 17"/>
                <a:gd name="T1" fmla="*/ 4 h 6"/>
                <a:gd name="T2" fmla="*/ 10 w 17"/>
                <a:gd name="T3" fmla="*/ 2 h 6"/>
                <a:gd name="T4" fmla="*/ 12 w 17"/>
                <a:gd name="T5" fmla="*/ 0 h 6"/>
                <a:gd name="T6" fmla="*/ 17 w 17"/>
                <a:gd name="T7" fmla="*/ 0 h 6"/>
                <a:gd name="T8" fmla="*/ 17 w 17"/>
                <a:gd name="T9" fmla="*/ 0 h 6"/>
                <a:gd name="T10" fmla="*/ 0 w 17"/>
                <a:gd name="T11" fmla="*/ 0 h 6"/>
                <a:gd name="T12" fmla="*/ 0 w 17"/>
                <a:gd name="T13" fmla="*/ 2 h 6"/>
                <a:gd name="T14" fmla="*/ 4 w 17"/>
                <a:gd name="T15" fmla="*/ 6 h 6"/>
                <a:gd name="T16" fmla="*/ 11 w 17"/>
                <a:gd name="T17" fmla="*/ 6 h 6"/>
                <a:gd name="T18" fmla="*/ 10 w 17"/>
                <a:gd name="T1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6">
                  <a:moveTo>
                    <a:pt x="10" y="4"/>
                  </a:moveTo>
                  <a:cubicBezTo>
                    <a:pt x="10" y="2"/>
                    <a:pt x="10" y="2"/>
                    <a:pt x="10" y="2"/>
                  </a:cubicBezTo>
                  <a:cubicBezTo>
                    <a:pt x="10" y="1"/>
                    <a:pt x="11" y="0"/>
                    <a:pt x="12" y="0"/>
                  </a:cubicBezTo>
                  <a:cubicBezTo>
                    <a:pt x="17" y="0"/>
                    <a:pt x="17" y="0"/>
                    <a:pt x="17" y="0"/>
                  </a:cubicBezTo>
                  <a:cubicBezTo>
                    <a:pt x="17" y="0"/>
                    <a:pt x="17" y="0"/>
                    <a:pt x="17" y="0"/>
                  </a:cubicBezTo>
                  <a:cubicBezTo>
                    <a:pt x="0" y="0"/>
                    <a:pt x="0" y="0"/>
                    <a:pt x="0" y="0"/>
                  </a:cubicBezTo>
                  <a:cubicBezTo>
                    <a:pt x="0" y="2"/>
                    <a:pt x="0" y="2"/>
                    <a:pt x="0" y="2"/>
                  </a:cubicBezTo>
                  <a:cubicBezTo>
                    <a:pt x="0" y="4"/>
                    <a:pt x="2" y="6"/>
                    <a:pt x="4" y="6"/>
                  </a:cubicBezTo>
                  <a:cubicBezTo>
                    <a:pt x="11" y="6"/>
                    <a:pt x="11" y="6"/>
                    <a:pt x="11" y="6"/>
                  </a:cubicBezTo>
                  <a:cubicBezTo>
                    <a:pt x="11" y="6"/>
                    <a:pt x="10" y="5"/>
                    <a:pt x="10"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29" name="กลุ่ม 628"/>
          <p:cNvGrpSpPr/>
          <p:nvPr/>
        </p:nvGrpSpPr>
        <p:grpSpPr>
          <a:xfrm>
            <a:off x="17999937" y="7215126"/>
            <a:ext cx="428413" cy="415758"/>
            <a:chOff x="17999937" y="7215126"/>
            <a:chExt cx="428413" cy="415758"/>
          </a:xfrm>
        </p:grpSpPr>
        <p:sp>
          <p:nvSpPr>
            <p:cNvPr id="459" name="Freeform 192"/>
            <p:cNvSpPr>
              <a:spLocks/>
            </p:cNvSpPr>
            <p:nvPr/>
          </p:nvSpPr>
          <p:spPr bwMode="auto">
            <a:xfrm>
              <a:off x="18345198" y="7215126"/>
              <a:ext cx="83152" cy="83152"/>
            </a:xfrm>
            <a:custGeom>
              <a:avLst/>
              <a:gdLst>
                <a:gd name="T0" fmla="*/ 0 w 46"/>
                <a:gd name="T1" fmla="*/ 16 h 46"/>
                <a:gd name="T2" fmla="*/ 31 w 46"/>
                <a:gd name="T3" fmla="*/ 46 h 46"/>
                <a:gd name="T4" fmla="*/ 46 w 46"/>
                <a:gd name="T5" fmla="*/ 39 h 46"/>
                <a:gd name="T6" fmla="*/ 16 w 46"/>
                <a:gd name="T7" fmla="*/ 8 h 46"/>
                <a:gd name="T8" fmla="*/ 16 w 46"/>
                <a:gd name="T9" fmla="*/ 0 h 46"/>
                <a:gd name="T10" fmla="*/ 0 w 46"/>
                <a:gd name="T11" fmla="*/ 16 h 46"/>
                <a:gd name="T12" fmla="*/ 0 w 46"/>
                <a:gd name="T13" fmla="*/ 16 h 46"/>
              </a:gdLst>
              <a:ahLst/>
              <a:cxnLst>
                <a:cxn ang="0">
                  <a:pos x="T0" y="T1"/>
                </a:cxn>
                <a:cxn ang="0">
                  <a:pos x="T2" y="T3"/>
                </a:cxn>
                <a:cxn ang="0">
                  <a:pos x="T4" y="T5"/>
                </a:cxn>
                <a:cxn ang="0">
                  <a:pos x="T6" y="T7"/>
                </a:cxn>
                <a:cxn ang="0">
                  <a:pos x="T8" y="T9"/>
                </a:cxn>
                <a:cxn ang="0">
                  <a:pos x="T10" y="T11"/>
                </a:cxn>
                <a:cxn ang="0">
                  <a:pos x="T12" y="T13"/>
                </a:cxn>
              </a:cxnLst>
              <a:rect l="0" t="0" r="r" b="b"/>
              <a:pathLst>
                <a:path w="46" h="46">
                  <a:moveTo>
                    <a:pt x="0" y="16"/>
                  </a:moveTo>
                  <a:lnTo>
                    <a:pt x="31" y="46"/>
                  </a:lnTo>
                  <a:lnTo>
                    <a:pt x="46" y="39"/>
                  </a:lnTo>
                  <a:lnTo>
                    <a:pt x="16" y="8"/>
                  </a:lnTo>
                  <a:lnTo>
                    <a:pt x="16" y="0"/>
                  </a:lnTo>
                  <a:lnTo>
                    <a:pt x="0" y="16"/>
                  </a:lnTo>
                  <a:lnTo>
                    <a:pt x="0"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0" name="Freeform 193"/>
            <p:cNvSpPr>
              <a:spLocks/>
            </p:cNvSpPr>
            <p:nvPr/>
          </p:nvSpPr>
          <p:spPr bwMode="auto">
            <a:xfrm>
              <a:off x="17999937" y="7576655"/>
              <a:ext cx="54229" cy="54229"/>
            </a:xfrm>
            <a:custGeom>
              <a:avLst/>
              <a:gdLst>
                <a:gd name="T0" fmla="*/ 15 w 30"/>
                <a:gd name="T1" fmla="*/ 0 h 30"/>
                <a:gd name="T2" fmla="*/ 0 w 30"/>
                <a:gd name="T3" fmla="*/ 30 h 30"/>
                <a:gd name="T4" fmla="*/ 30 w 30"/>
                <a:gd name="T5" fmla="*/ 15 h 30"/>
                <a:gd name="T6" fmla="*/ 15 w 30"/>
                <a:gd name="T7" fmla="*/ 0 h 30"/>
              </a:gdLst>
              <a:ahLst/>
              <a:cxnLst>
                <a:cxn ang="0">
                  <a:pos x="T0" y="T1"/>
                </a:cxn>
                <a:cxn ang="0">
                  <a:pos x="T2" y="T3"/>
                </a:cxn>
                <a:cxn ang="0">
                  <a:pos x="T4" y="T5"/>
                </a:cxn>
                <a:cxn ang="0">
                  <a:pos x="T6" y="T7"/>
                </a:cxn>
              </a:cxnLst>
              <a:rect l="0" t="0" r="r" b="b"/>
              <a:pathLst>
                <a:path w="30" h="30">
                  <a:moveTo>
                    <a:pt x="15" y="0"/>
                  </a:moveTo>
                  <a:lnTo>
                    <a:pt x="0" y="30"/>
                  </a:lnTo>
                  <a:lnTo>
                    <a:pt x="30" y="15"/>
                  </a:lnTo>
                  <a:lnTo>
                    <a:pt x="15"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1" name="Freeform 194"/>
            <p:cNvSpPr>
              <a:spLocks/>
            </p:cNvSpPr>
            <p:nvPr/>
          </p:nvSpPr>
          <p:spPr bwMode="auto">
            <a:xfrm>
              <a:off x="18095743" y="7312739"/>
              <a:ext cx="291032" cy="276570"/>
            </a:xfrm>
            <a:custGeom>
              <a:avLst/>
              <a:gdLst>
                <a:gd name="T0" fmla="*/ 0 w 161"/>
                <a:gd name="T1" fmla="*/ 146 h 153"/>
                <a:gd name="T2" fmla="*/ 0 w 161"/>
                <a:gd name="T3" fmla="*/ 153 h 153"/>
                <a:gd name="T4" fmla="*/ 161 w 161"/>
                <a:gd name="T5" fmla="*/ 8 h 153"/>
                <a:gd name="T6" fmla="*/ 154 w 161"/>
                <a:gd name="T7" fmla="*/ 0 h 153"/>
                <a:gd name="T8" fmla="*/ 0 w 161"/>
                <a:gd name="T9" fmla="*/ 146 h 153"/>
              </a:gdLst>
              <a:ahLst/>
              <a:cxnLst>
                <a:cxn ang="0">
                  <a:pos x="T0" y="T1"/>
                </a:cxn>
                <a:cxn ang="0">
                  <a:pos x="T2" y="T3"/>
                </a:cxn>
                <a:cxn ang="0">
                  <a:pos x="T4" y="T5"/>
                </a:cxn>
                <a:cxn ang="0">
                  <a:pos x="T6" y="T7"/>
                </a:cxn>
                <a:cxn ang="0">
                  <a:pos x="T8" y="T9"/>
                </a:cxn>
              </a:cxnLst>
              <a:rect l="0" t="0" r="r" b="b"/>
              <a:pathLst>
                <a:path w="161" h="153">
                  <a:moveTo>
                    <a:pt x="0" y="146"/>
                  </a:moveTo>
                  <a:lnTo>
                    <a:pt x="0" y="153"/>
                  </a:lnTo>
                  <a:lnTo>
                    <a:pt x="161" y="8"/>
                  </a:lnTo>
                  <a:lnTo>
                    <a:pt x="154" y="0"/>
                  </a:lnTo>
                  <a:lnTo>
                    <a:pt x="0" y="14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2" name="Freeform 195"/>
            <p:cNvSpPr>
              <a:spLocks/>
            </p:cNvSpPr>
            <p:nvPr/>
          </p:nvSpPr>
          <p:spPr bwMode="auto">
            <a:xfrm>
              <a:off x="18068628" y="7285625"/>
              <a:ext cx="291032" cy="276570"/>
            </a:xfrm>
            <a:custGeom>
              <a:avLst/>
              <a:gdLst>
                <a:gd name="T0" fmla="*/ 8 w 161"/>
                <a:gd name="T1" fmla="*/ 153 h 153"/>
                <a:gd name="T2" fmla="*/ 161 w 161"/>
                <a:gd name="T3" fmla="*/ 7 h 153"/>
                <a:gd name="T4" fmla="*/ 153 w 161"/>
                <a:gd name="T5" fmla="*/ 0 h 153"/>
                <a:gd name="T6" fmla="*/ 0 w 161"/>
                <a:gd name="T7" fmla="*/ 145 h 153"/>
                <a:gd name="T8" fmla="*/ 8 w 161"/>
                <a:gd name="T9" fmla="*/ 153 h 153"/>
              </a:gdLst>
              <a:ahLst/>
              <a:cxnLst>
                <a:cxn ang="0">
                  <a:pos x="T0" y="T1"/>
                </a:cxn>
                <a:cxn ang="0">
                  <a:pos x="T2" y="T3"/>
                </a:cxn>
                <a:cxn ang="0">
                  <a:pos x="T4" y="T5"/>
                </a:cxn>
                <a:cxn ang="0">
                  <a:pos x="T6" y="T7"/>
                </a:cxn>
                <a:cxn ang="0">
                  <a:pos x="T8" y="T9"/>
                </a:cxn>
              </a:cxnLst>
              <a:rect l="0" t="0" r="r" b="b"/>
              <a:pathLst>
                <a:path w="161" h="153">
                  <a:moveTo>
                    <a:pt x="8" y="153"/>
                  </a:moveTo>
                  <a:lnTo>
                    <a:pt x="161" y="7"/>
                  </a:lnTo>
                  <a:lnTo>
                    <a:pt x="153" y="0"/>
                  </a:lnTo>
                  <a:lnTo>
                    <a:pt x="0" y="145"/>
                  </a:lnTo>
                  <a:lnTo>
                    <a:pt x="8" y="15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3" name="Freeform 196"/>
            <p:cNvSpPr>
              <a:spLocks/>
            </p:cNvSpPr>
            <p:nvPr/>
          </p:nvSpPr>
          <p:spPr bwMode="auto">
            <a:xfrm>
              <a:off x="18041514" y="7256702"/>
              <a:ext cx="303685" cy="291032"/>
            </a:xfrm>
            <a:custGeom>
              <a:avLst/>
              <a:gdLst>
                <a:gd name="T0" fmla="*/ 168 w 168"/>
                <a:gd name="T1" fmla="*/ 16 h 161"/>
                <a:gd name="T2" fmla="*/ 161 w 168"/>
                <a:gd name="T3" fmla="*/ 0 h 161"/>
                <a:gd name="T4" fmla="*/ 0 w 168"/>
                <a:gd name="T5" fmla="*/ 154 h 161"/>
                <a:gd name="T6" fmla="*/ 7 w 168"/>
                <a:gd name="T7" fmla="*/ 161 h 161"/>
                <a:gd name="T8" fmla="*/ 168 w 168"/>
                <a:gd name="T9" fmla="*/ 16 h 161"/>
              </a:gdLst>
              <a:ahLst/>
              <a:cxnLst>
                <a:cxn ang="0">
                  <a:pos x="T0" y="T1"/>
                </a:cxn>
                <a:cxn ang="0">
                  <a:pos x="T2" y="T3"/>
                </a:cxn>
                <a:cxn ang="0">
                  <a:pos x="T4" y="T5"/>
                </a:cxn>
                <a:cxn ang="0">
                  <a:pos x="T6" y="T7"/>
                </a:cxn>
                <a:cxn ang="0">
                  <a:pos x="T8" y="T9"/>
                </a:cxn>
              </a:cxnLst>
              <a:rect l="0" t="0" r="r" b="b"/>
              <a:pathLst>
                <a:path w="168" h="161">
                  <a:moveTo>
                    <a:pt x="168" y="16"/>
                  </a:moveTo>
                  <a:lnTo>
                    <a:pt x="161" y="0"/>
                  </a:lnTo>
                  <a:lnTo>
                    <a:pt x="0" y="154"/>
                  </a:lnTo>
                  <a:lnTo>
                    <a:pt x="7" y="161"/>
                  </a:lnTo>
                  <a:lnTo>
                    <a:pt x="168"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64" name="Freeform 197"/>
          <p:cNvSpPr>
            <a:spLocks noEditPoints="1"/>
          </p:cNvSpPr>
          <p:nvPr/>
        </p:nvSpPr>
        <p:spPr bwMode="auto">
          <a:xfrm>
            <a:off x="8198879" y="8214755"/>
            <a:ext cx="249455" cy="386836"/>
          </a:xfrm>
          <a:custGeom>
            <a:avLst/>
            <a:gdLst>
              <a:gd name="T0" fmla="*/ 17 w 18"/>
              <a:gd name="T1" fmla="*/ 7 h 28"/>
              <a:gd name="T2" fmla="*/ 14 w 18"/>
              <a:gd name="T3" fmla="*/ 7 h 28"/>
              <a:gd name="T4" fmla="*/ 14 w 18"/>
              <a:gd name="T5" fmla="*/ 5 h 28"/>
              <a:gd name="T6" fmla="*/ 9 w 18"/>
              <a:gd name="T7" fmla="*/ 0 h 28"/>
              <a:gd name="T8" fmla="*/ 9 w 18"/>
              <a:gd name="T9" fmla="*/ 0 h 28"/>
              <a:gd name="T10" fmla="*/ 4 w 18"/>
              <a:gd name="T11" fmla="*/ 5 h 28"/>
              <a:gd name="T12" fmla="*/ 4 w 18"/>
              <a:gd name="T13" fmla="*/ 7 h 28"/>
              <a:gd name="T14" fmla="*/ 1 w 18"/>
              <a:gd name="T15" fmla="*/ 7 h 28"/>
              <a:gd name="T16" fmla="*/ 0 w 18"/>
              <a:gd name="T17" fmla="*/ 8 h 28"/>
              <a:gd name="T18" fmla="*/ 0 w 18"/>
              <a:gd name="T19" fmla="*/ 14 h 28"/>
              <a:gd name="T20" fmla="*/ 8 w 18"/>
              <a:gd name="T21" fmla="*/ 23 h 28"/>
              <a:gd name="T22" fmla="*/ 8 w 18"/>
              <a:gd name="T23" fmla="*/ 26 h 28"/>
              <a:gd name="T24" fmla="*/ 4 w 18"/>
              <a:gd name="T25" fmla="*/ 26 h 28"/>
              <a:gd name="T26" fmla="*/ 3 w 18"/>
              <a:gd name="T27" fmla="*/ 27 h 28"/>
              <a:gd name="T28" fmla="*/ 4 w 18"/>
              <a:gd name="T29" fmla="*/ 28 h 28"/>
              <a:gd name="T30" fmla="*/ 13 w 18"/>
              <a:gd name="T31" fmla="*/ 28 h 28"/>
              <a:gd name="T32" fmla="*/ 15 w 18"/>
              <a:gd name="T33" fmla="*/ 27 h 28"/>
              <a:gd name="T34" fmla="*/ 13 w 18"/>
              <a:gd name="T35" fmla="*/ 26 h 28"/>
              <a:gd name="T36" fmla="*/ 10 w 18"/>
              <a:gd name="T37" fmla="*/ 26 h 28"/>
              <a:gd name="T38" fmla="*/ 10 w 18"/>
              <a:gd name="T39" fmla="*/ 23 h 28"/>
              <a:gd name="T40" fmla="*/ 18 w 18"/>
              <a:gd name="T41" fmla="*/ 14 h 28"/>
              <a:gd name="T42" fmla="*/ 18 w 18"/>
              <a:gd name="T43" fmla="*/ 8 h 28"/>
              <a:gd name="T44" fmla="*/ 17 w 18"/>
              <a:gd name="T45" fmla="*/ 7 h 28"/>
              <a:gd name="T46" fmla="*/ 16 w 18"/>
              <a:gd name="T47" fmla="*/ 14 h 28"/>
              <a:gd name="T48" fmla="*/ 9 w 18"/>
              <a:gd name="T49" fmla="*/ 21 h 28"/>
              <a:gd name="T50" fmla="*/ 2 w 18"/>
              <a:gd name="T51" fmla="*/ 14 h 28"/>
              <a:gd name="T52" fmla="*/ 2 w 18"/>
              <a:gd name="T53" fmla="*/ 10 h 28"/>
              <a:gd name="T54" fmla="*/ 4 w 18"/>
              <a:gd name="T55" fmla="*/ 10 h 28"/>
              <a:gd name="T56" fmla="*/ 4 w 18"/>
              <a:gd name="T57" fmla="*/ 15 h 28"/>
              <a:gd name="T58" fmla="*/ 9 w 18"/>
              <a:gd name="T59" fmla="*/ 19 h 28"/>
              <a:gd name="T60" fmla="*/ 9 w 18"/>
              <a:gd name="T61" fmla="*/ 19 h 28"/>
              <a:gd name="T62" fmla="*/ 14 w 18"/>
              <a:gd name="T63" fmla="*/ 15 h 28"/>
              <a:gd name="T64" fmla="*/ 14 w 18"/>
              <a:gd name="T65" fmla="*/ 10 h 28"/>
              <a:gd name="T66" fmla="*/ 16 w 18"/>
              <a:gd name="T67" fmla="*/ 10 h 28"/>
              <a:gd name="T68" fmla="*/ 16 w 18"/>
              <a:gd name="T6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28">
                <a:moveTo>
                  <a:pt x="17" y="7"/>
                </a:moveTo>
                <a:cubicBezTo>
                  <a:pt x="14" y="7"/>
                  <a:pt x="14" y="7"/>
                  <a:pt x="14" y="7"/>
                </a:cubicBezTo>
                <a:cubicBezTo>
                  <a:pt x="14" y="5"/>
                  <a:pt x="14" y="5"/>
                  <a:pt x="14" y="5"/>
                </a:cubicBezTo>
                <a:cubicBezTo>
                  <a:pt x="14" y="2"/>
                  <a:pt x="11" y="0"/>
                  <a:pt x="9" y="0"/>
                </a:cubicBezTo>
                <a:cubicBezTo>
                  <a:pt x="9" y="0"/>
                  <a:pt x="9" y="0"/>
                  <a:pt x="9" y="0"/>
                </a:cubicBezTo>
                <a:cubicBezTo>
                  <a:pt x="6" y="0"/>
                  <a:pt x="4" y="2"/>
                  <a:pt x="4" y="5"/>
                </a:cubicBezTo>
                <a:cubicBezTo>
                  <a:pt x="4" y="7"/>
                  <a:pt x="4" y="7"/>
                  <a:pt x="4" y="7"/>
                </a:cubicBezTo>
                <a:cubicBezTo>
                  <a:pt x="1" y="7"/>
                  <a:pt x="1" y="7"/>
                  <a:pt x="1" y="7"/>
                </a:cubicBezTo>
                <a:cubicBezTo>
                  <a:pt x="0" y="7"/>
                  <a:pt x="0" y="8"/>
                  <a:pt x="0" y="8"/>
                </a:cubicBezTo>
                <a:cubicBezTo>
                  <a:pt x="0" y="9"/>
                  <a:pt x="0" y="14"/>
                  <a:pt x="0" y="14"/>
                </a:cubicBezTo>
                <a:cubicBezTo>
                  <a:pt x="0" y="19"/>
                  <a:pt x="3" y="22"/>
                  <a:pt x="8" y="23"/>
                </a:cubicBezTo>
                <a:cubicBezTo>
                  <a:pt x="8" y="26"/>
                  <a:pt x="8" y="26"/>
                  <a:pt x="8" y="26"/>
                </a:cubicBezTo>
                <a:cubicBezTo>
                  <a:pt x="4" y="26"/>
                  <a:pt x="4" y="26"/>
                  <a:pt x="4" y="26"/>
                </a:cubicBezTo>
                <a:cubicBezTo>
                  <a:pt x="4" y="26"/>
                  <a:pt x="3" y="27"/>
                  <a:pt x="3" y="27"/>
                </a:cubicBezTo>
                <a:cubicBezTo>
                  <a:pt x="3" y="28"/>
                  <a:pt x="4" y="28"/>
                  <a:pt x="4" y="28"/>
                </a:cubicBezTo>
                <a:cubicBezTo>
                  <a:pt x="13" y="28"/>
                  <a:pt x="13" y="28"/>
                  <a:pt x="13" y="28"/>
                </a:cubicBezTo>
                <a:cubicBezTo>
                  <a:pt x="14" y="28"/>
                  <a:pt x="15" y="28"/>
                  <a:pt x="15" y="27"/>
                </a:cubicBezTo>
                <a:cubicBezTo>
                  <a:pt x="15" y="27"/>
                  <a:pt x="14" y="26"/>
                  <a:pt x="13" y="26"/>
                </a:cubicBezTo>
                <a:cubicBezTo>
                  <a:pt x="10" y="26"/>
                  <a:pt x="10" y="26"/>
                  <a:pt x="10" y="26"/>
                </a:cubicBezTo>
                <a:cubicBezTo>
                  <a:pt x="10" y="23"/>
                  <a:pt x="10" y="23"/>
                  <a:pt x="10" y="23"/>
                </a:cubicBezTo>
                <a:cubicBezTo>
                  <a:pt x="14" y="22"/>
                  <a:pt x="18" y="19"/>
                  <a:pt x="18" y="14"/>
                </a:cubicBezTo>
                <a:cubicBezTo>
                  <a:pt x="18" y="14"/>
                  <a:pt x="18" y="9"/>
                  <a:pt x="18" y="8"/>
                </a:cubicBezTo>
                <a:cubicBezTo>
                  <a:pt x="18" y="8"/>
                  <a:pt x="17" y="7"/>
                  <a:pt x="17" y="7"/>
                </a:cubicBezTo>
                <a:close/>
                <a:moveTo>
                  <a:pt x="16" y="14"/>
                </a:moveTo>
                <a:cubicBezTo>
                  <a:pt x="16" y="18"/>
                  <a:pt x="13" y="21"/>
                  <a:pt x="9" y="21"/>
                </a:cubicBezTo>
                <a:cubicBezTo>
                  <a:pt x="5" y="21"/>
                  <a:pt x="2" y="18"/>
                  <a:pt x="2" y="14"/>
                </a:cubicBezTo>
                <a:cubicBezTo>
                  <a:pt x="2" y="14"/>
                  <a:pt x="2" y="11"/>
                  <a:pt x="2" y="10"/>
                </a:cubicBezTo>
                <a:cubicBezTo>
                  <a:pt x="4" y="10"/>
                  <a:pt x="4" y="10"/>
                  <a:pt x="4" y="10"/>
                </a:cubicBezTo>
                <a:cubicBezTo>
                  <a:pt x="4" y="15"/>
                  <a:pt x="4" y="15"/>
                  <a:pt x="4" y="15"/>
                </a:cubicBezTo>
                <a:cubicBezTo>
                  <a:pt x="4" y="17"/>
                  <a:pt x="6" y="19"/>
                  <a:pt x="9" y="19"/>
                </a:cubicBezTo>
                <a:cubicBezTo>
                  <a:pt x="9" y="19"/>
                  <a:pt x="9" y="19"/>
                  <a:pt x="9" y="19"/>
                </a:cubicBezTo>
                <a:cubicBezTo>
                  <a:pt x="11" y="19"/>
                  <a:pt x="14" y="17"/>
                  <a:pt x="14" y="15"/>
                </a:cubicBezTo>
                <a:cubicBezTo>
                  <a:pt x="14" y="10"/>
                  <a:pt x="14" y="10"/>
                  <a:pt x="14" y="10"/>
                </a:cubicBezTo>
                <a:cubicBezTo>
                  <a:pt x="16" y="10"/>
                  <a:pt x="16" y="10"/>
                  <a:pt x="16" y="10"/>
                </a:cubicBezTo>
                <a:cubicBezTo>
                  <a:pt x="16" y="11"/>
                  <a:pt x="16" y="14"/>
                  <a:pt x="16"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5" name="Freeform 198"/>
          <p:cNvSpPr>
            <a:spLocks noEditPoints="1"/>
          </p:cNvSpPr>
          <p:nvPr/>
        </p:nvSpPr>
        <p:spPr bwMode="auto">
          <a:xfrm>
            <a:off x="13133753" y="9212575"/>
            <a:ext cx="249455" cy="415759"/>
          </a:xfrm>
          <a:custGeom>
            <a:avLst/>
            <a:gdLst>
              <a:gd name="T0" fmla="*/ 18 w 18"/>
              <a:gd name="T1" fmla="*/ 11 h 30"/>
              <a:gd name="T2" fmla="*/ 18 w 18"/>
              <a:gd name="T3" fmla="*/ 10 h 30"/>
              <a:gd name="T4" fmla="*/ 16 w 18"/>
              <a:gd name="T5" fmla="*/ 10 h 30"/>
              <a:gd name="T6" fmla="*/ 16 w 18"/>
              <a:gd name="T7" fmla="*/ 11 h 30"/>
              <a:gd name="T8" fmla="*/ 16 w 18"/>
              <a:gd name="T9" fmla="*/ 12 h 30"/>
              <a:gd name="T10" fmla="*/ 15 w 18"/>
              <a:gd name="T11" fmla="*/ 12 h 30"/>
              <a:gd name="T12" fmla="*/ 15 w 18"/>
              <a:gd name="T13" fmla="*/ 6 h 30"/>
              <a:gd name="T14" fmla="*/ 9 w 18"/>
              <a:gd name="T15" fmla="*/ 0 h 30"/>
              <a:gd name="T16" fmla="*/ 9 w 18"/>
              <a:gd name="T17" fmla="*/ 0 h 30"/>
              <a:gd name="T18" fmla="*/ 9 w 18"/>
              <a:gd name="T19" fmla="*/ 0 h 30"/>
              <a:gd name="T20" fmla="*/ 3 w 18"/>
              <a:gd name="T21" fmla="*/ 6 h 30"/>
              <a:gd name="T22" fmla="*/ 3 w 18"/>
              <a:gd name="T23" fmla="*/ 12 h 30"/>
              <a:gd name="T24" fmla="*/ 2 w 18"/>
              <a:gd name="T25" fmla="*/ 12 h 30"/>
              <a:gd name="T26" fmla="*/ 2 w 18"/>
              <a:gd name="T27" fmla="*/ 11 h 30"/>
              <a:gd name="T28" fmla="*/ 2 w 18"/>
              <a:gd name="T29" fmla="*/ 10 h 30"/>
              <a:gd name="T30" fmla="*/ 0 w 18"/>
              <a:gd name="T31" fmla="*/ 10 h 30"/>
              <a:gd name="T32" fmla="*/ 0 w 18"/>
              <a:gd name="T33" fmla="*/ 11 h 30"/>
              <a:gd name="T34" fmla="*/ 0 w 18"/>
              <a:gd name="T35" fmla="*/ 15 h 30"/>
              <a:gd name="T36" fmla="*/ 0 w 18"/>
              <a:gd name="T37" fmla="*/ 16 h 30"/>
              <a:gd name="T38" fmla="*/ 8 w 18"/>
              <a:gd name="T39" fmla="*/ 25 h 30"/>
              <a:gd name="T40" fmla="*/ 8 w 18"/>
              <a:gd name="T41" fmla="*/ 27 h 30"/>
              <a:gd name="T42" fmla="*/ 5 w 18"/>
              <a:gd name="T43" fmla="*/ 27 h 30"/>
              <a:gd name="T44" fmla="*/ 5 w 18"/>
              <a:gd name="T45" fmla="*/ 27 h 30"/>
              <a:gd name="T46" fmla="*/ 3 w 18"/>
              <a:gd name="T47" fmla="*/ 29 h 30"/>
              <a:gd name="T48" fmla="*/ 5 w 18"/>
              <a:gd name="T49" fmla="*/ 30 h 30"/>
              <a:gd name="T50" fmla="*/ 5 w 18"/>
              <a:gd name="T51" fmla="*/ 30 h 30"/>
              <a:gd name="T52" fmla="*/ 14 w 18"/>
              <a:gd name="T53" fmla="*/ 30 h 30"/>
              <a:gd name="T54" fmla="*/ 14 w 18"/>
              <a:gd name="T55" fmla="*/ 30 h 30"/>
              <a:gd name="T56" fmla="*/ 15 w 18"/>
              <a:gd name="T57" fmla="*/ 29 h 30"/>
              <a:gd name="T58" fmla="*/ 14 w 18"/>
              <a:gd name="T59" fmla="*/ 27 h 30"/>
              <a:gd name="T60" fmla="*/ 14 w 18"/>
              <a:gd name="T61" fmla="*/ 27 h 30"/>
              <a:gd name="T62" fmla="*/ 10 w 18"/>
              <a:gd name="T63" fmla="*/ 27 h 30"/>
              <a:gd name="T64" fmla="*/ 10 w 18"/>
              <a:gd name="T65" fmla="*/ 25 h 30"/>
              <a:gd name="T66" fmla="*/ 18 w 18"/>
              <a:gd name="T67" fmla="*/ 16 h 30"/>
              <a:gd name="T68" fmla="*/ 18 w 18"/>
              <a:gd name="T69" fmla="*/ 11 h 30"/>
              <a:gd name="T70" fmla="*/ 13 w 18"/>
              <a:gd name="T71" fmla="*/ 6 h 30"/>
              <a:gd name="T72" fmla="*/ 13 w 18"/>
              <a:gd name="T73" fmla="*/ 12 h 30"/>
              <a:gd name="T74" fmla="*/ 6 w 18"/>
              <a:gd name="T75" fmla="*/ 12 h 30"/>
              <a:gd name="T76" fmla="*/ 6 w 18"/>
              <a:gd name="T77" fmla="*/ 6 h 30"/>
              <a:gd name="T78" fmla="*/ 9 w 18"/>
              <a:gd name="T79" fmla="*/ 3 h 30"/>
              <a:gd name="T80" fmla="*/ 13 w 18"/>
              <a:gd name="T81" fmla="*/ 6 h 30"/>
              <a:gd name="T82" fmla="*/ 6 w 18"/>
              <a:gd name="T83" fmla="*/ 16 h 30"/>
              <a:gd name="T84" fmla="*/ 6 w 18"/>
              <a:gd name="T85" fmla="*/ 15 h 30"/>
              <a:gd name="T86" fmla="*/ 13 w 18"/>
              <a:gd name="T87" fmla="*/ 15 h 30"/>
              <a:gd name="T88" fmla="*/ 13 w 18"/>
              <a:gd name="T89" fmla="*/ 16 h 30"/>
              <a:gd name="T90" fmla="*/ 9 w 18"/>
              <a:gd name="T91" fmla="*/ 20 h 30"/>
              <a:gd name="T92" fmla="*/ 6 w 18"/>
              <a:gd name="T93" fmla="*/ 16 h 30"/>
              <a:gd name="T94" fmla="*/ 3 w 18"/>
              <a:gd name="T95" fmla="*/ 15 h 30"/>
              <a:gd name="T96" fmla="*/ 3 w 18"/>
              <a:gd name="T97" fmla="*/ 16 h 30"/>
              <a:gd name="T98" fmla="*/ 9 w 18"/>
              <a:gd name="T99" fmla="*/ 22 h 30"/>
              <a:gd name="T100" fmla="*/ 9 w 18"/>
              <a:gd name="T101" fmla="*/ 22 h 30"/>
              <a:gd name="T102" fmla="*/ 9 w 18"/>
              <a:gd name="T103" fmla="*/ 22 h 30"/>
              <a:gd name="T104" fmla="*/ 15 w 18"/>
              <a:gd name="T105" fmla="*/ 16 h 30"/>
              <a:gd name="T106" fmla="*/ 15 w 18"/>
              <a:gd name="T107" fmla="*/ 15 h 30"/>
              <a:gd name="T108" fmla="*/ 16 w 18"/>
              <a:gd name="T109" fmla="*/ 15 h 30"/>
              <a:gd name="T110" fmla="*/ 16 w 18"/>
              <a:gd name="T111" fmla="*/ 16 h 30"/>
              <a:gd name="T112" fmla="*/ 9 w 18"/>
              <a:gd name="T113" fmla="*/ 23 h 30"/>
              <a:gd name="T114" fmla="*/ 2 w 18"/>
              <a:gd name="T115" fmla="*/ 16 h 30"/>
              <a:gd name="T116" fmla="*/ 2 w 18"/>
              <a:gd name="T117" fmla="*/ 15 h 30"/>
              <a:gd name="T118" fmla="*/ 3 w 18"/>
              <a:gd name="T119"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 h="30">
                <a:moveTo>
                  <a:pt x="18" y="11"/>
                </a:moveTo>
                <a:cubicBezTo>
                  <a:pt x="18" y="10"/>
                  <a:pt x="18" y="10"/>
                  <a:pt x="18" y="10"/>
                </a:cubicBezTo>
                <a:cubicBezTo>
                  <a:pt x="18" y="9"/>
                  <a:pt x="17" y="9"/>
                  <a:pt x="16" y="10"/>
                </a:cubicBezTo>
                <a:cubicBezTo>
                  <a:pt x="16" y="10"/>
                  <a:pt x="16" y="10"/>
                  <a:pt x="16" y="11"/>
                </a:cubicBezTo>
                <a:cubicBezTo>
                  <a:pt x="16" y="11"/>
                  <a:pt x="16" y="12"/>
                  <a:pt x="16" y="12"/>
                </a:cubicBezTo>
                <a:cubicBezTo>
                  <a:pt x="15" y="12"/>
                  <a:pt x="15" y="12"/>
                  <a:pt x="15" y="12"/>
                </a:cubicBezTo>
                <a:cubicBezTo>
                  <a:pt x="15" y="6"/>
                  <a:pt x="15" y="6"/>
                  <a:pt x="15" y="6"/>
                </a:cubicBezTo>
                <a:cubicBezTo>
                  <a:pt x="15" y="3"/>
                  <a:pt x="12" y="0"/>
                  <a:pt x="9" y="0"/>
                </a:cubicBezTo>
                <a:cubicBezTo>
                  <a:pt x="9" y="0"/>
                  <a:pt x="9" y="0"/>
                  <a:pt x="9" y="0"/>
                </a:cubicBezTo>
                <a:cubicBezTo>
                  <a:pt x="9" y="0"/>
                  <a:pt x="9" y="0"/>
                  <a:pt x="9" y="0"/>
                </a:cubicBezTo>
                <a:cubicBezTo>
                  <a:pt x="6" y="0"/>
                  <a:pt x="3" y="3"/>
                  <a:pt x="3" y="6"/>
                </a:cubicBezTo>
                <a:cubicBezTo>
                  <a:pt x="3" y="12"/>
                  <a:pt x="3" y="12"/>
                  <a:pt x="3" y="12"/>
                </a:cubicBezTo>
                <a:cubicBezTo>
                  <a:pt x="2" y="12"/>
                  <a:pt x="2" y="12"/>
                  <a:pt x="2" y="12"/>
                </a:cubicBezTo>
                <a:cubicBezTo>
                  <a:pt x="2" y="12"/>
                  <a:pt x="2" y="11"/>
                  <a:pt x="2" y="11"/>
                </a:cubicBezTo>
                <a:cubicBezTo>
                  <a:pt x="2" y="10"/>
                  <a:pt x="2" y="10"/>
                  <a:pt x="2" y="10"/>
                </a:cubicBezTo>
                <a:cubicBezTo>
                  <a:pt x="1" y="9"/>
                  <a:pt x="1" y="9"/>
                  <a:pt x="0" y="10"/>
                </a:cubicBezTo>
                <a:cubicBezTo>
                  <a:pt x="0" y="10"/>
                  <a:pt x="0" y="10"/>
                  <a:pt x="0" y="11"/>
                </a:cubicBezTo>
                <a:cubicBezTo>
                  <a:pt x="0" y="11"/>
                  <a:pt x="0" y="14"/>
                  <a:pt x="0" y="15"/>
                </a:cubicBezTo>
                <a:cubicBezTo>
                  <a:pt x="0" y="15"/>
                  <a:pt x="0" y="16"/>
                  <a:pt x="0" y="16"/>
                </a:cubicBezTo>
                <a:cubicBezTo>
                  <a:pt x="0" y="21"/>
                  <a:pt x="3" y="25"/>
                  <a:pt x="8" y="25"/>
                </a:cubicBezTo>
                <a:cubicBezTo>
                  <a:pt x="8" y="27"/>
                  <a:pt x="8" y="27"/>
                  <a:pt x="8" y="27"/>
                </a:cubicBezTo>
                <a:cubicBezTo>
                  <a:pt x="5" y="27"/>
                  <a:pt x="5" y="27"/>
                  <a:pt x="5" y="27"/>
                </a:cubicBezTo>
                <a:cubicBezTo>
                  <a:pt x="5" y="27"/>
                  <a:pt x="5" y="27"/>
                  <a:pt x="5" y="27"/>
                </a:cubicBezTo>
                <a:cubicBezTo>
                  <a:pt x="4" y="27"/>
                  <a:pt x="3" y="28"/>
                  <a:pt x="3" y="29"/>
                </a:cubicBezTo>
                <a:cubicBezTo>
                  <a:pt x="3" y="29"/>
                  <a:pt x="4" y="30"/>
                  <a:pt x="5" y="30"/>
                </a:cubicBezTo>
                <a:cubicBezTo>
                  <a:pt x="5" y="30"/>
                  <a:pt x="5" y="30"/>
                  <a:pt x="5" y="30"/>
                </a:cubicBezTo>
                <a:cubicBezTo>
                  <a:pt x="14" y="30"/>
                  <a:pt x="14" y="30"/>
                  <a:pt x="14" y="30"/>
                </a:cubicBezTo>
                <a:cubicBezTo>
                  <a:pt x="14" y="30"/>
                  <a:pt x="14" y="30"/>
                  <a:pt x="14" y="30"/>
                </a:cubicBezTo>
                <a:cubicBezTo>
                  <a:pt x="14" y="30"/>
                  <a:pt x="15" y="29"/>
                  <a:pt x="15" y="29"/>
                </a:cubicBezTo>
                <a:cubicBezTo>
                  <a:pt x="15" y="28"/>
                  <a:pt x="14" y="27"/>
                  <a:pt x="14" y="27"/>
                </a:cubicBezTo>
                <a:cubicBezTo>
                  <a:pt x="14" y="27"/>
                  <a:pt x="14" y="27"/>
                  <a:pt x="14" y="27"/>
                </a:cubicBezTo>
                <a:cubicBezTo>
                  <a:pt x="10" y="27"/>
                  <a:pt x="10" y="27"/>
                  <a:pt x="10" y="27"/>
                </a:cubicBezTo>
                <a:cubicBezTo>
                  <a:pt x="10" y="25"/>
                  <a:pt x="10" y="25"/>
                  <a:pt x="10" y="25"/>
                </a:cubicBezTo>
                <a:cubicBezTo>
                  <a:pt x="15" y="25"/>
                  <a:pt x="18" y="21"/>
                  <a:pt x="18" y="16"/>
                </a:cubicBezTo>
                <a:cubicBezTo>
                  <a:pt x="18" y="16"/>
                  <a:pt x="18" y="11"/>
                  <a:pt x="18" y="11"/>
                </a:cubicBezTo>
                <a:close/>
                <a:moveTo>
                  <a:pt x="13" y="6"/>
                </a:moveTo>
                <a:cubicBezTo>
                  <a:pt x="13" y="12"/>
                  <a:pt x="13" y="12"/>
                  <a:pt x="13" y="12"/>
                </a:cubicBezTo>
                <a:cubicBezTo>
                  <a:pt x="6" y="12"/>
                  <a:pt x="6" y="12"/>
                  <a:pt x="6" y="12"/>
                </a:cubicBezTo>
                <a:cubicBezTo>
                  <a:pt x="6" y="6"/>
                  <a:pt x="6" y="6"/>
                  <a:pt x="6" y="6"/>
                </a:cubicBezTo>
                <a:cubicBezTo>
                  <a:pt x="6" y="4"/>
                  <a:pt x="7" y="3"/>
                  <a:pt x="9" y="3"/>
                </a:cubicBezTo>
                <a:cubicBezTo>
                  <a:pt x="11" y="3"/>
                  <a:pt x="13" y="4"/>
                  <a:pt x="13" y="6"/>
                </a:cubicBezTo>
                <a:close/>
                <a:moveTo>
                  <a:pt x="6" y="16"/>
                </a:moveTo>
                <a:cubicBezTo>
                  <a:pt x="6" y="15"/>
                  <a:pt x="6" y="15"/>
                  <a:pt x="6" y="15"/>
                </a:cubicBezTo>
                <a:cubicBezTo>
                  <a:pt x="13" y="15"/>
                  <a:pt x="13" y="15"/>
                  <a:pt x="13" y="15"/>
                </a:cubicBezTo>
                <a:cubicBezTo>
                  <a:pt x="13" y="16"/>
                  <a:pt x="13" y="16"/>
                  <a:pt x="13" y="16"/>
                </a:cubicBezTo>
                <a:cubicBezTo>
                  <a:pt x="13" y="18"/>
                  <a:pt x="11" y="20"/>
                  <a:pt x="9" y="20"/>
                </a:cubicBezTo>
                <a:cubicBezTo>
                  <a:pt x="7" y="20"/>
                  <a:pt x="6" y="18"/>
                  <a:pt x="6" y="16"/>
                </a:cubicBezTo>
                <a:close/>
                <a:moveTo>
                  <a:pt x="3" y="15"/>
                </a:moveTo>
                <a:cubicBezTo>
                  <a:pt x="3" y="16"/>
                  <a:pt x="3" y="16"/>
                  <a:pt x="3" y="16"/>
                </a:cubicBezTo>
                <a:cubicBezTo>
                  <a:pt x="3" y="19"/>
                  <a:pt x="6" y="22"/>
                  <a:pt x="9" y="22"/>
                </a:cubicBezTo>
                <a:cubicBezTo>
                  <a:pt x="9" y="22"/>
                  <a:pt x="9" y="22"/>
                  <a:pt x="9" y="22"/>
                </a:cubicBezTo>
                <a:cubicBezTo>
                  <a:pt x="9" y="22"/>
                  <a:pt x="9" y="22"/>
                  <a:pt x="9" y="22"/>
                </a:cubicBezTo>
                <a:cubicBezTo>
                  <a:pt x="12" y="22"/>
                  <a:pt x="15" y="19"/>
                  <a:pt x="15" y="16"/>
                </a:cubicBezTo>
                <a:cubicBezTo>
                  <a:pt x="15" y="15"/>
                  <a:pt x="15" y="15"/>
                  <a:pt x="15" y="15"/>
                </a:cubicBezTo>
                <a:cubicBezTo>
                  <a:pt x="16" y="15"/>
                  <a:pt x="16" y="15"/>
                  <a:pt x="16" y="15"/>
                </a:cubicBezTo>
                <a:cubicBezTo>
                  <a:pt x="16" y="15"/>
                  <a:pt x="16" y="16"/>
                  <a:pt x="16" y="16"/>
                </a:cubicBezTo>
                <a:cubicBezTo>
                  <a:pt x="16" y="20"/>
                  <a:pt x="13" y="23"/>
                  <a:pt x="9" y="23"/>
                </a:cubicBezTo>
                <a:cubicBezTo>
                  <a:pt x="5" y="23"/>
                  <a:pt x="2" y="20"/>
                  <a:pt x="2" y="16"/>
                </a:cubicBezTo>
                <a:cubicBezTo>
                  <a:pt x="2" y="15"/>
                  <a:pt x="2" y="15"/>
                  <a:pt x="2" y="15"/>
                </a:cubicBezTo>
                <a:lnTo>
                  <a:pt x="3" y="1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6" name="Freeform 199"/>
          <p:cNvSpPr>
            <a:spLocks noEditPoints="1"/>
          </p:cNvSpPr>
          <p:nvPr/>
        </p:nvSpPr>
        <p:spPr bwMode="auto">
          <a:xfrm>
            <a:off x="17112383" y="9183653"/>
            <a:ext cx="234994" cy="430220"/>
          </a:xfrm>
          <a:custGeom>
            <a:avLst/>
            <a:gdLst>
              <a:gd name="T0" fmla="*/ 8 w 17"/>
              <a:gd name="T1" fmla="*/ 0 h 31"/>
              <a:gd name="T2" fmla="*/ 0 w 17"/>
              <a:gd name="T3" fmla="*/ 9 h 31"/>
              <a:gd name="T4" fmla="*/ 0 w 17"/>
              <a:gd name="T5" fmla="*/ 18 h 31"/>
              <a:gd name="T6" fmla="*/ 7 w 17"/>
              <a:gd name="T7" fmla="*/ 27 h 31"/>
              <a:gd name="T8" fmla="*/ 7 w 17"/>
              <a:gd name="T9" fmla="*/ 29 h 31"/>
              <a:gd name="T10" fmla="*/ 4 w 17"/>
              <a:gd name="T11" fmla="*/ 29 h 31"/>
              <a:gd name="T12" fmla="*/ 3 w 17"/>
              <a:gd name="T13" fmla="*/ 30 h 31"/>
              <a:gd name="T14" fmla="*/ 4 w 17"/>
              <a:gd name="T15" fmla="*/ 31 h 31"/>
              <a:gd name="T16" fmla="*/ 12 w 17"/>
              <a:gd name="T17" fmla="*/ 31 h 31"/>
              <a:gd name="T18" fmla="*/ 13 w 17"/>
              <a:gd name="T19" fmla="*/ 30 h 31"/>
              <a:gd name="T20" fmla="*/ 12 w 17"/>
              <a:gd name="T21" fmla="*/ 29 h 31"/>
              <a:gd name="T22" fmla="*/ 9 w 17"/>
              <a:gd name="T23" fmla="*/ 29 h 31"/>
              <a:gd name="T24" fmla="*/ 9 w 17"/>
              <a:gd name="T25" fmla="*/ 27 h 31"/>
              <a:gd name="T26" fmla="*/ 17 w 17"/>
              <a:gd name="T27" fmla="*/ 18 h 31"/>
              <a:gd name="T28" fmla="*/ 17 w 17"/>
              <a:gd name="T29" fmla="*/ 9 h 31"/>
              <a:gd name="T30" fmla="*/ 8 w 17"/>
              <a:gd name="T31" fmla="*/ 0 h 31"/>
              <a:gd name="T32" fmla="*/ 14 w 17"/>
              <a:gd name="T33" fmla="*/ 18 h 31"/>
              <a:gd name="T34" fmla="*/ 14 w 17"/>
              <a:gd name="T35" fmla="*/ 18 h 31"/>
              <a:gd name="T36" fmla="*/ 14 w 17"/>
              <a:gd name="T37" fmla="*/ 18 h 31"/>
              <a:gd name="T38" fmla="*/ 14 w 17"/>
              <a:gd name="T39" fmla="*/ 18 h 31"/>
              <a:gd name="T40" fmla="*/ 8 w 17"/>
              <a:gd name="T41" fmla="*/ 25 h 31"/>
              <a:gd name="T42" fmla="*/ 2 w 17"/>
              <a:gd name="T43" fmla="*/ 18 h 31"/>
              <a:gd name="T44" fmla="*/ 2 w 17"/>
              <a:gd name="T45" fmla="*/ 15 h 31"/>
              <a:gd name="T46" fmla="*/ 3 w 17"/>
              <a:gd name="T47" fmla="*/ 15 h 31"/>
              <a:gd name="T48" fmla="*/ 3 w 17"/>
              <a:gd name="T49" fmla="*/ 18 h 31"/>
              <a:gd name="T50" fmla="*/ 8 w 17"/>
              <a:gd name="T51" fmla="*/ 24 h 31"/>
              <a:gd name="T52" fmla="*/ 14 w 17"/>
              <a:gd name="T53" fmla="*/ 18 h 31"/>
              <a:gd name="T54" fmla="*/ 14 w 17"/>
              <a:gd name="T55" fmla="*/ 15 h 31"/>
              <a:gd name="T56" fmla="*/ 14 w 17"/>
              <a:gd name="T57" fmla="*/ 15 h 31"/>
              <a:gd name="T58" fmla="*/ 14 w 17"/>
              <a:gd name="T59" fmla="*/ 15 h 31"/>
              <a:gd name="T60" fmla="*/ 14 w 17"/>
              <a:gd name="T61" fmla="*/ 18 h 31"/>
              <a:gd name="T62" fmla="*/ 5 w 17"/>
              <a:gd name="T63" fmla="*/ 18 h 31"/>
              <a:gd name="T64" fmla="*/ 5 w 17"/>
              <a:gd name="T65" fmla="*/ 15 h 31"/>
              <a:gd name="T66" fmla="*/ 11 w 17"/>
              <a:gd name="T67" fmla="*/ 15 h 31"/>
              <a:gd name="T68" fmla="*/ 11 w 17"/>
              <a:gd name="T69" fmla="*/ 18 h 31"/>
              <a:gd name="T70" fmla="*/ 8 w 17"/>
              <a:gd name="T71" fmla="*/ 21 h 31"/>
              <a:gd name="T72" fmla="*/ 5 w 17"/>
              <a:gd name="T73" fmla="*/ 18 h 31"/>
              <a:gd name="T74" fmla="*/ 14 w 17"/>
              <a:gd name="T75" fmla="*/ 13 h 31"/>
              <a:gd name="T76" fmla="*/ 14 w 17"/>
              <a:gd name="T77" fmla="*/ 9 h 31"/>
              <a:gd name="T78" fmla="*/ 8 w 17"/>
              <a:gd name="T79" fmla="*/ 4 h 31"/>
              <a:gd name="T80" fmla="*/ 3 w 17"/>
              <a:gd name="T81" fmla="*/ 9 h 31"/>
              <a:gd name="T82" fmla="*/ 3 w 17"/>
              <a:gd name="T83" fmla="*/ 13 h 31"/>
              <a:gd name="T84" fmla="*/ 2 w 17"/>
              <a:gd name="T85" fmla="*/ 13 h 31"/>
              <a:gd name="T86" fmla="*/ 2 w 17"/>
              <a:gd name="T87" fmla="*/ 9 h 31"/>
              <a:gd name="T88" fmla="*/ 8 w 17"/>
              <a:gd name="T89" fmla="*/ 2 h 31"/>
              <a:gd name="T90" fmla="*/ 14 w 17"/>
              <a:gd name="T91" fmla="*/ 9 h 31"/>
              <a:gd name="T92" fmla="*/ 14 w 17"/>
              <a:gd name="T93" fmla="*/ 9 h 31"/>
              <a:gd name="T94" fmla="*/ 14 w 17"/>
              <a:gd name="T95"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 h="31">
                <a:moveTo>
                  <a:pt x="8" y="0"/>
                </a:moveTo>
                <a:cubicBezTo>
                  <a:pt x="3" y="0"/>
                  <a:pt x="0" y="4"/>
                  <a:pt x="0" y="9"/>
                </a:cubicBezTo>
                <a:cubicBezTo>
                  <a:pt x="0" y="9"/>
                  <a:pt x="0" y="18"/>
                  <a:pt x="0" y="18"/>
                </a:cubicBezTo>
                <a:cubicBezTo>
                  <a:pt x="0" y="23"/>
                  <a:pt x="3" y="26"/>
                  <a:pt x="7" y="27"/>
                </a:cubicBezTo>
                <a:cubicBezTo>
                  <a:pt x="7" y="29"/>
                  <a:pt x="7" y="29"/>
                  <a:pt x="7" y="29"/>
                </a:cubicBezTo>
                <a:cubicBezTo>
                  <a:pt x="4" y="29"/>
                  <a:pt x="4" y="29"/>
                  <a:pt x="4" y="29"/>
                </a:cubicBezTo>
                <a:cubicBezTo>
                  <a:pt x="3" y="29"/>
                  <a:pt x="3" y="30"/>
                  <a:pt x="3" y="30"/>
                </a:cubicBezTo>
                <a:cubicBezTo>
                  <a:pt x="3" y="31"/>
                  <a:pt x="3" y="31"/>
                  <a:pt x="4" y="31"/>
                </a:cubicBezTo>
                <a:cubicBezTo>
                  <a:pt x="12" y="31"/>
                  <a:pt x="12" y="31"/>
                  <a:pt x="12" y="31"/>
                </a:cubicBezTo>
                <a:cubicBezTo>
                  <a:pt x="13" y="31"/>
                  <a:pt x="13" y="31"/>
                  <a:pt x="13" y="30"/>
                </a:cubicBezTo>
                <a:cubicBezTo>
                  <a:pt x="13" y="30"/>
                  <a:pt x="13" y="29"/>
                  <a:pt x="12" y="29"/>
                </a:cubicBezTo>
                <a:cubicBezTo>
                  <a:pt x="9" y="29"/>
                  <a:pt x="9" y="29"/>
                  <a:pt x="9" y="29"/>
                </a:cubicBezTo>
                <a:cubicBezTo>
                  <a:pt x="9" y="27"/>
                  <a:pt x="9" y="27"/>
                  <a:pt x="9" y="27"/>
                </a:cubicBezTo>
                <a:cubicBezTo>
                  <a:pt x="13" y="26"/>
                  <a:pt x="17" y="23"/>
                  <a:pt x="17" y="18"/>
                </a:cubicBezTo>
                <a:cubicBezTo>
                  <a:pt x="17" y="18"/>
                  <a:pt x="17" y="9"/>
                  <a:pt x="17" y="9"/>
                </a:cubicBezTo>
                <a:cubicBezTo>
                  <a:pt x="17" y="4"/>
                  <a:pt x="13" y="0"/>
                  <a:pt x="8" y="0"/>
                </a:cubicBezTo>
                <a:close/>
                <a:moveTo>
                  <a:pt x="14" y="18"/>
                </a:moveTo>
                <a:cubicBezTo>
                  <a:pt x="14" y="18"/>
                  <a:pt x="14" y="18"/>
                  <a:pt x="14" y="18"/>
                </a:cubicBezTo>
                <a:cubicBezTo>
                  <a:pt x="14" y="18"/>
                  <a:pt x="14" y="18"/>
                  <a:pt x="14" y="18"/>
                </a:cubicBezTo>
                <a:cubicBezTo>
                  <a:pt x="14" y="18"/>
                  <a:pt x="14" y="18"/>
                  <a:pt x="14" y="18"/>
                </a:cubicBezTo>
                <a:cubicBezTo>
                  <a:pt x="14" y="22"/>
                  <a:pt x="12" y="25"/>
                  <a:pt x="8" y="25"/>
                </a:cubicBezTo>
                <a:cubicBezTo>
                  <a:pt x="5" y="25"/>
                  <a:pt x="2" y="22"/>
                  <a:pt x="2" y="18"/>
                </a:cubicBezTo>
                <a:cubicBezTo>
                  <a:pt x="2" y="18"/>
                  <a:pt x="2" y="16"/>
                  <a:pt x="2" y="15"/>
                </a:cubicBezTo>
                <a:cubicBezTo>
                  <a:pt x="3" y="15"/>
                  <a:pt x="3" y="15"/>
                  <a:pt x="3" y="15"/>
                </a:cubicBezTo>
                <a:cubicBezTo>
                  <a:pt x="3" y="18"/>
                  <a:pt x="3" y="18"/>
                  <a:pt x="3" y="18"/>
                </a:cubicBezTo>
                <a:cubicBezTo>
                  <a:pt x="3" y="21"/>
                  <a:pt x="5" y="24"/>
                  <a:pt x="8" y="24"/>
                </a:cubicBezTo>
                <a:cubicBezTo>
                  <a:pt x="11" y="24"/>
                  <a:pt x="14" y="21"/>
                  <a:pt x="14" y="18"/>
                </a:cubicBezTo>
                <a:cubicBezTo>
                  <a:pt x="14" y="15"/>
                  <a:pt x="14" y="15"/>
                  <a:pt x="14" y="15"/>
                </a:cubicBezTo>
                <a:cubicBezTo>
                  <a:pt x="14" y="15"/>
                  <a:pt x="14" y="15"/>
                  <a:pt x="14" y="15"/>
                </a:cubicBezTo>
                <a:cubicBezTo>
                  <a:pt x="14" y="15"/>
                  <a:pt x="14" y="15"/>
                  <a:pt x="14" y="15"/>
                </a:cubicBezTo>
                <a:cubicBezTo>
                  <a:pt x="14" y="16"/>
                  <a:pt x="14" y="18"/>
                  <a:pt x="14" y="18"/>
                </a:cubicBezTo>
                <a:close/>
                <a:moveTo>
                  <a:pt x="5" y="18"/>
                </a:moveTo>
                <a:cubicBezTo>
                  <a:pt x="5" y="15"/>
                  <a:pt x="5" y="15"/>
                  <a:pt x="5" y="15"/>
                </a:cubicBezTo>
                <a:cubicBezTo>
                  <a:pt x="11" y="15"/>
                  <a:pt x="11" y="15"/>
                  <a:pt x="11" y="15"/>
                </a:cubicBezTo>
                <a:cubicBezTo>
                  <a:pt x="11" y="18"/>
                  <a:pt x="11" y="18"/>
                  <a:pt x="11" y="18"/>
                </a:cubicBezTo>
                <a:cubicBezTo>
                  <a:pt x="11" y="20"/>
                  <a:pt x="10" y="21"/>
                  <a:pt x="8" y="21"/>
                </a:cubicBezTo>
                <a:cubicBezTo>
                  <a:pt x="6" y="21"/>
                  <a:pt x="5" y="20"/>
                  <a:pt x="5" y="18"/>
                </a:cubicBezTo>
                <a:close/>
                <a:moveTo>
                  <a:pt x="14" y="13"/>
                </a:moveTo>
                <a:cubicBezTo>
                  <a:pt x="14" y="9"/>
                  <a:pt x="14" y="9"/>
                  <a:pt x="14" y="9"/>
                </a:cubicBezTo>
                <a:cubicBezTo>
                  <a:pt x="14" y="6"/>
                  <a:pt x="11" y="4"/>
                  <a:pt x="8" y="4"/>
                </a:cubicBezTo>
                <a:cubicBezTo>
                  <a:pt x="5" y="4"/>
                  <a:pt x="3" y="6"/>
                  <a:pt x="3" y="9"/>
                </a:cubicBezTo>
                <a:cubicBezTo>
                  <a:pt x="3" y="13"/>
                  <a:pt x="3" y="13"/>
                  <a:pt x="3" y="13"/>
                </a:cubicBezTo>
                <a:cubicBezTo>
                  <a:pt x="2" y="13"/>
                  <a:pt x="2" y="13"/>
                  <a:pt x="2" y="13"/>
                </a:cubicBezTo>
                <a:cubicBezTo>
                  <a:pt x="2" y="11"/>
                  <a:pt x="2" y="9"/>
                  <a:pt x="2" y="9"/>
                </a:cubicBezTo>
                <a:cubicBezTo>
                  <a:pt x="2" y="5"/>
                  <a:pt x="5" y="2"/>
                  <a:pt x="8" y="2"/>
                </a:cubicBezTo>
                <a:cubicBezTo>
                  <a:pt x="12" y="2"/>
                  <a:pt x="14" y="5"/>
                  <a:pt x="14" y="9"/>
                </a:cubicBezTo>
                <a:cubicBezTo>
                  <a:pt x="14" y="9"/>
                  <a:pt x="14" y="9"/>
                  <a:pt x="14" y="9"/>
                </a:cubicBezTo>
                <a:cubicBezTo>
                  <a:pt x="14" y="9"/>
                  <a:pt x="14" y="11"/>
                  <a:pt x="14" y="1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8" name="กลุ่ม 637"/>
          <p:cNvGrpSpPr/>
          <p:nvPr/>
        </p:nvGrpSpPr>
        <p:grpSpPr>
          <a:xfrm>
            <a:off x="10125830" y="8200293"/>
            <a:ext cx="374183" cy="374183"/>
            <a:chOff x="10125830" y="8200293"/>
            <a:chExt cx="374183" cy="374183"/>
          </a:xfrm>
        </p:grpSpPr>
        <p:sp>
          <p:nvSpPr>
            <p:cNvPr id="467" name="Freeform 200"/>
            <p:cNvSpPr>
              <a:spLocks noEditPoints="1"/>
            </p:cNvSpPr>
            <p:nvPr/>
          </p:nvSpPr>
          <p:spPr bwMode="auto">
            <a:xfrm>
              <a:off x="10125830" y="8200293"/>
              <a:ext cx="374183" cy="374183"/>
            </a:xfrm>
            <a:custGeom>
              <a:avLst/>
              <a:gdLst>
                <a:gd name="T0" fmla="*/ 13 w 27"/>
                <a:gd name="T1" fmla="*/ 0 h 27"/>
                <a:gd name="T2" fmla="*/ 0 w 27"/>
                <a:gd name="T3" fmla="*/ 14 h 27"/>
                <a:gd name="T4" fmla="*/ 13 w 27"/>
                <a:gd name="T5" fmla="*/ 27 h 27"/>
                <a:gd name="T6" fmla="*/ 27 w 27"/>
                <a:gd name="T7" fmla="*/ 14 h 27"/>
                <a:gd name="T8" fmla="*/ 13 w 27"/>
                <a:gd name="T9" fmla="*/ 0 h 27"/>
                <a:gd name="T10" fmla="*/ 13 w 27"/>
                <a:gd name="T11" fmla="*/ 26 h 27"/>
                <a:gd name="T12" fmla="*/ 0 w 27"/>
                <a:gd name="T13" fmla="*/ 14 h 27"/>
                <a:gd name="T14" fmla="*/ 13 w 27"/>
                <a:gd name="T15" fmla="*/ 1 h 27"/>
                <a:gd name="T16" fmla="*/ 26 w 27"/>
                <a:gd name="T17" fmla="*/ 14 h 27"/>
                <a:gd name="T18" fmla="*/ 13 w 27"/>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13" y="0"/>
                  </a:moveTo>
                  <a:cubicBezTo>
                    <a:pt x="6" y="0"/>
                    <a:pt x="0" y="6"/>
                    <a:pt x="0" y="14"/>
                  </a:cubicBezTo>
                  <a:cubicBezTo>
                    <a:pt x="0" y="21"/>
                    <a:pt x="6" y="27"/>
                    <a:pt x="13" y="27"/>
                  </a:cubicBezTo>
                  <a:cubicBezTo>
                    <a:pt x="21" y="27"/>
                    <a:pt x="27" y="21"/>
                    <a:pt x="27" y="14"/>
                  </a:cubicBezTo>
                  <a:cubicBezTo>
                    <a:pt x="27" y="6"/>
                    <a:pt x="21" y="0"/>
                    <a:pt x="13" y="0"/>
                  </a:cubicBezTo>
                  <a:close/>
                  <a:moveTo>
                    <a:pt x="13" y="26"/>
                  </a:moveTo>
                  <a:cubicBezTo>
                    <a:pt x="6" y="26"/>
                    <a:pt x="0" y="21"/>
                    <a:pt x="0" y="14"/>
                  </a:cubicBezTo>
                  <a:cubicBezTo>
                    <a:pt x="0" y="6"/>
                    <a:pt x="6" y="1"/>
                    <a:pt x="13" y="1"/>
                  </a:cubicBezTo>
                  <a:cubicBezTo>
                    <a:pt x="20" y="1"/>
                    <a:pt x="26" y="6"/>
                    <a:pt x="26" y="14"/>
                  </a:cubicBezTo>
                  <a:cubicBezTo>
                    <a:pt x="26" y="21"/>
                    <a:pt x="20" y="26"/>
                    <a:pt x="13" y="2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8" name="Freeform 201"/>
            <p:cNvSpPr>
              <a:spLocks/>
            </p:cNvSpPr>
            <p:nvPr/>
          </p:nvSpPr>
          <p:spPr bwMode="auto">
            <a:xfrm>
              <a:off x="10279481" y="8310559"/>
              <a:ext cx="12654" cy="41576"/>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cubicBezTo>
                    <a:pt x="0" y="3"/>
                    <a:pt x="1" y="3"/>
                    <a:pt x="1" y="3"/>
                  </a:cubicBezTo>
                  <a:cubicBezTo>
                    <a:pt x="1" y="0"/>
                    <a:pt x="1" y="0"/>
                    <a:pt x="1" y="0"/>
                  </a:cubicBezTo>
                  <a:cubicBezTo>
                    <a:pt x="1" y="0"/>
                    <a:pt x="0" y="1"/>
                    <a:pt x="0"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69" name="Freeform 202"/>
            <p:cNvSpPr>
              <a:spLocks/>
            </p:cNvSpPr>
            <p:nvPr/>
          </p:nvSpPr>
          <p:spPr bwMode="auto">
            <a:xfrm>
              <a:off x="10321056" y="8408172"/>
              <a:ext cx="27115" cy="41576"/>
            </a:xfrm>
            <a:custGeom>
              <a:avLst/>
              <a:gdLst>
                <a:gd name="T0" fmla="*/ 0 w 2"/>
                <a:gd name="T1" fmla="*/ 0 h 3"/>
                <a:gd name="T2" fmla="*/ 0 w 2"/>
                <a:gd name="T3" fmla="*/ 3 h 3"/>
                <a:gd name="T4" fmla="*/ 2 w 2"/>
                <a:gd name="T5" fmla="*/ 2 h 3"/>
                <a:gd name="T6" fmla="*/ 0 w 2"/>
                <a:gd name="T7" fmla="*/ 0 h 3"/>
              </a:gdLst>
              <a:ahLst/>
              <a:cxnLst>
                <a:cxn ang="0">
                  <a:pos x="T0" y="T1"/>
                </a:cxn>
                <a:cxn ang="0">
                  <a:pos x="T2" y="T3"/>
                </a:cxn>
                <a:cxn ang="0">
                  <a:pos x="T4" y="T5"/>
                </a:cxn>
                <a:cxn ang="0">
                  <a:pos x="T6" y="T7"/>
                </a:cxn>
              </a:cxnLst>
              <a:rect l="0" t="0" r="r" b="b"/>
              <a:pathLst>
                <a:path w="2" h="3">
                  <a:moveTo>
                    <a:pt x="0" y="0"/>
                  </a:moveTo>
                  <a:cubicBezTo>
                    <a:pt x="0" y="3"/>
                    <a:pt x="0" y="3"/>
                    <a:pt x="0" y="3"/>
                  </a:cubicBezTo>
                  <a:cubicBezTo>
                    <a:pt x="1" y="3"/>
                    <a:pt x="2" y="3"/>
                    <a:pt x="2" y="2"/>
                  </a:cubicBezTo>
                  <a:cubicBezTo>
                    <a:pt x="2" y="1"/>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0" name="Freeform 203"/>
            <p:cNvSpPr>
              <a:spLocks noEditPoints="1"/>
            </p:cNvSpPr>
            <p:nvPr/>
          </p:nvSpPr>
          <p:spPr bwMode="auto">
            <a:xfrm>
              <a:off x="10140291" y="8227408"/>
              <a:ext cx="332607" cy="319954"/>
            </a:xfrm>
            <a:custGeom>
              <a:avLst/>
              <a:gdLst>
                <a:gd name="T0" fmla="*/ 12 w 24"/>
                <a:gd name="T1" fmla="*/ 0 h 23"/>
                <a:gd name="T2" fmla="*/ 0 w 24"/>
                <a:gd name="T3" fmla="*/ 12 h 23"/>
                <a:gd name="T4" fmla="*/ 12 w 24"/>
                <a:gd name="T5" fmla="*/ 23 h 23"/>
                <a:gd name="T6" fmla="*/ 24 w 24"/>
                <a:gd name="T7" fmla="*/ 12 h 23"/>
                <a:gd name="T8" fmla="*/ 12 w 24"/>
                <a:gd name="T9" fmla="*/ 0 h 23"/>
                <a:gd name="T10" fmla="*/ 13 w 24"/>
                <a:gd name="T11" fmla="*/ 19 h 23"/>
                <a:gd name="T12" fmla="*/ 13 w 24"/>
                <a:gd name="T13" fmla="*/ 21 h 23"/>
                <a:gd name="T14" fmla="*/ 11 w 24"/>
                <a:gd name="T15" fmla="*/ 21 h 23"/>
                <a:gd name="T16" fmla="*/ 11 w 24"/>
                <a:gd name="T17" fmla="*/ 19 h 23"/>
                <a:gd name="T18" fmla="*/ 6 w 24"/>
                <a:gd name="T19" fmla="*/ 14 h 23"/>
                <a:gd name="T20" fmla="*/ 10 w 24"/>
                <a:gd name="T21" fmla="*/ 14 h 23"/>
                <a:gd name="T22" fmla="*/ 11 w 24"/>
                <a:gd name="T23" fmla="*/ 16 h 23"/>
                <a:gd name="T24" fmla="*/ 11 w 24"/>
                <a:gd name="T25" fmla="*/ 13 h 23"/>
                <a:gd name="T26" fmla="*/ 6 w 24"/>
                <a:gd name="T27" fmla="*/ 8 h 23"/>
                <a:gd name="T28" fmla="*/ 11 w 24"/>
                <a:gd name="T29" fmla="*/ 4 h 23"/>
                <a:gd name="T30" fmla="*/ 11 w 24"/>
                <a:gd name="T31" fmla="*/ 2 h 23"/>
                <a:gd name="T32" fmla="*/ 13 w 24"/>
                <a:gd name="T33" fmla="*/ 2 h 23"/>
                <a:gd name="T34" fmla="*/ 13 w 24"/>
                <a:gd name="T35" fmla="*/ 4 h 23"/>
                <a:gd name="T36" fmla="*/ 18 w 24"/>
                <a:gd name="T37" fmla="*/ 8 h 23"/>
                <a:gd name="T38" fmla="*/ 15 w 24"/>
                <a:gd name="T39" fmla="*/ 8 h 23"/>
                <a:gd name="T40" fmla="*/ 13 w 24"/>
                <a:gd name="T41" fmla="*/ 6 h 23"/>
                <a:gd name="T42" fmla="*/ 13 w 24"/>
                <a:gd name="T43" fmla="*/ 9 h 23"/>
                <a:gd name="T44" fmla="*/ 19 w 24"/>
                <a:gd name="T45" fmla="*/ 14 h 23"/>
                <a:gd name="T46" fmla="*/ 13 w 24"/>
                <a:gd name="T4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2" y="0"/>
                  </a:moveTo>
                  <a:cubicBezTo>
                    <a:pt x="6" y="0"/>
                    <a:pt x="0" y="5"/>
                    <a:pt x="0" y="12"/>
                  </a:cubicBezTo>
                  <a:cubicBezTo>
                    <a:pt x="0" y="18"/>
                    <a:pt x="6" y="23"/>
                    <a:pt x="12" y="23"/>
                  </a:cubicBezTo>
                  <a:cubicBezTo>
                    <a:pt x="19" y="23"/>
                    <a:pt x="24" y="18"/>
                    <a:pt x="24" y="12"/>
                  </a:cubicBezTo>
                  <a:cubicBezTo>
                    <a:pt x="24" y="5"/>
                    <a:pt x="19" y="0"/>
                    <a:pt x="12" y="0"/>
                  </a:cubicBezTo>
                  <a:close/>
                  <a:moveTo>
                    <a:pt x="13" y="19"/>
                  </a:moveTo>
                  <a:cubicBezTo>
                    <a:pt x="13" y="21"/>
                    <a:pt x="13" y="21"/>
                    <a:pt x="13" y="21"/>
                  </a:cubicBezTo>
                  <a:cubicBezTo>
                    <a:pt x="11" y="21"/>
                    <a:pt x="11" y="21"/>
                    <a:pt x="11" y="21"/>
                  </a:cubicBezTo>
                  <a:cubicBezTo>
                    <a:pt x="11" y="19"/>
                    <a:pt x="11" y="19"/>
                    <a:pt x="11" y="19"/>
                  </a:cubicBezTo>
                  <a:cubicBezTo>
                    <a:pt x="8" y="19"/>
                    <a:pt x="6" y="17"/>
                    <a:pt x="6" y="14"/>
                  </a:cubicBezTo>
                  <a:cubicBezTo>
                    <a:pt x="10" y="14"/>
                    <a:pt x="10" y="14"/>
                    <a:pt x="10" y="14"/>
                  </a:cubicBezTo>
                  <a:cubicBezTo>
                    <a:pt x="10" y="15"/>
                    <a:pt x="10" y="16"/>
                    <a:pt x="11" y="16"/>
                  </a:cubicBezTo>
                  <a:cubicBezTo>
                    <a:pt x="11" y="13"/>
                    <a:pt x="11" y="13"/>
                    <a:pt x="11" y="13"/>
                  </a:cubicBezTo>
                  <a:cubicBezTo>
                    <a:pt x="8" y="12"/>
                    <a:pt x="6" y="11"/>
                    <a:pt x="6" y="8"/>
                  </a:cubicBezTo>
                  <a:cubicBezTo>
                    <a:pt x="6" y="5"/>
                    <a:pt x="9" y="4"/>
                    <a:pt x="11" y="4"/>
                  </a:cubicBezTo>
                  <a:cubicBezTo>
                    <a:pt x="11" y="2"/>
                    <a:pt x="11" y="2"/>
                    <a:pt x="11" y="2"/>
                  </a:cubicBezTo>
                  <a:cubicBezTo>
                    <a:pt x="13" y="2"/>
                    <a:pt x="13" y="2"/>
                    <a:pt x="13" y="2"/>
                  </a:cubicBezTo>
                  <a:cubicBezTo>
                    <a:pt x="13" y="4"/>
                    <a:pt x="13" y="4"/>
                    <a:pt x="13" y="4"/>
                  </a:cubicBezTo>
                  <a:cubicBezTo>
                    <a:pt x="16" y="4"/>
                    <a:pt x="18" y="5"/>
                    <a:pt x="18" y="8"/>
                  </a:cubicBezTo>
                  <a:cubicBezTo>
                    <a:pt x="15" y="8"/>
                    <a:pt x="15" y="8"/>
                    <a:pt x="15" y="8"/>
                  </a:cubicBezTo>
                  <a:cubicBezTo>
                    <a:pt x="15" y="7"/>
                    <a:pt x="14" y="6"/>
                    <a:pt x="13" y="6"/>
                  </a:cubicBezTo>
                  <a:cubicBezTo>
                    <a:pt x="13" y="9"/>
                    <a:pt x="13" y="9"/>
                    <a:pt x="13" y="9"/>
                  </a:cubicBezTo>
                  <a:cubicBezTo>
                    <a:pt x="16" y="10"/>
                    <a:pt x="19" y="11"/>
                    <a:pt x="19" y="14"/>
                  </a:cubicBezTo>
                  <a:cubicBezTo>
                    <a:pt x="19" y="17"/>
                    <a:pt x="16" y="19"/>
                    <a:pt x="13" y="1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37" name="กลุ่ม 636"/>
          <p:cNvGrpSpPr/>
          <p:nvPr/>
        </p:nvGrpSpPr>
        <p:grpSpPr>
          <a:xfrm>
            <a:off x="11096537" y="8214755"/>
            <a:ext cx="388645" cy="374183"/>
            <a:chOff x="11096537" y="8214755"/>
            <a:chExt cx="388645" cy="374183"/>
          </a:xfrm>
        </p:grpSpPr>
        <p:sp>
          <p:nvSpPr>
            <p:cNvPr id="471" name="Freeform 204"/>
            <p:cNvSpPr>
              <a:spLocks noEditPoints="1"/>
            </p:cNvSpPr>
            <p:nvPr/>
          </p:nvSpPr>
          <p:spPr bwMode="auto">
            <a:xfrm>
              <a:off x="11096537" y="8214755"/>
              <a:ext cx="388645" cy="374183"/>
            </a:xfrm>
            <a:custGeom>
              <a:avLst/>
              <a:gdLst>
                <a:gd name="T0" fmla="*/ 14 w 28"/>
                <a:gd name="T1" fmla="*/ 0 h 27"/>
                <a:gd name="T2" fmla="*/ 0 w 28"/>
                <a:gd name="T3" fmla="*/ 14 h 27"/>
                <a:gd name="T4" fmla="*/ 14 w 28"/>
                <a:gd name="T5" fmla="*/ 27 h 27"/>
                <a:gd name="T6" fmla="*/ 28 w 28"/>
                <a:gd name="T7" fmla="*/ 14 h 27"/>
                <a:gd name="T8" fmla="*/ 14 w 28"/>
                <a:gd name="T9" fmla="*/ 0 h 27"/>
                <a:gd name="T10" fmla="*/ 14 w 28"/>
                <a:gd name="T11" fmla="*/ 26 h 27"/>
                <a:gd name="T12" fmla="*/ 1 w 28"/>
                <a:gd name="T13" fmla="*/ 14 h 27"/>
                <a:gd name="T14" fmla="*/ 14 w 28"/>
                <a:gd name="T15" fmla="*/ 1 h 27"/>
                <a:gd name="T16" fmla="*/ 27 w 28"/>
                <a:gd name="T17" fmla="*/ 14 h 27"/>
                <a:gd name="T18" fmla="*/ 14 w 28"/>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14" y="0"/>
                  </a:moveTo>
                  <a:cubicBezTo>
                    <a:pt x="6" y="0"/>
                    <a:pt x="0" y="6"/>
                    <a:pt x="0" y="14"/>
                  </a:cubicBezTo>
                  <a:cubicBezTo>
                    <a:pt x="0" y="21"/>
                    <a:pt x="6" y="27"/>
                    <a:pt x="14" y="27"/>
                  </a:cubicBezTo>
                  <a:cubicBezTo>
                    <a:pt x="21" y="27"/>
                    <a:pt x="28" y="21"/>
                    <a:pt x="28" y="14"/>
                  </a:cubicBezTo>
                  <a:cubicBezTo>
                    <a:pt x="28" y="6"/>
                    <a:pt x="21" y="0"/>
                    <a:pt x="14" y="0"/>
                  </a:cubicBezTo>
                  <a:close/>
                  <a:moveTo>
                    <a:pt x="14" y="26"/>
                  </a:moveTo>
                  <a:cubicBezTo>
                    <a:pt x="7" y="26"/>
                    <a:pt x="1" y="21"/>
                    <a:pt x="1" y="14"/>
                  </a:cubicBezTo>
                  <a:cubicBezTo>
                    <a:pt x="1" y="7"/>
                    <a:pt x="7" y="1"/>
                    <a:pt x="14" y="1"/>
                  </a:cubicBezTo>
                  <a:cubicBezTo>
                    <a:pt x="21" y="1"/>
                    <a:pt x="27" y="7"/>
                    <a:pt x="27" y="14"/>
                  </a:cubicBezTo>
                  <a:cubicBezTo>
                    <a:pt x="27" y="21"/>
                    <a:pt x="21" y="26"/>
                    <a:pt x="14" y="2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2" name="Freeform 205"/>
            <p:cNvSpPr>
              <a:spLocks noEditPoints="1"/>
            </p:cNvSpPr>
            <p:nvPr/>
          </p:nvSpPr>
          <p:spPr bwMode="auto">
            <a:xfrm>
              <a:off x="11123651" y="8241869"/>
              <a:ext cx="332607" cy="318146"/>
            </a:xfrm>
            <a:custGeom>
              <a:avLst/>
              <a:gdLst>
                <a:gd name="T0" fmla="*/ 12 w 24"/>
                <a:gd name="T1" fmla="*/ 0 h 23"/>
                <a:gd name="T2" fmla="*/ 0 w 24"/>
                <a:gd name="T3" fmla="*/ 12 h 23"/>
                <a:gd name="T4" fmla="*/ 12 w 24"/>
                <a:gd name="T5" fmla="*/ 23 h 23"/>
                <a:gd name="T6" fmla="*/ 24 w 24"/>
                <a:gd name="T7" fmla="*/ 12 h 23"/>
                <a:gd name="T8" fmla="*/ 12 w 24"/>
                <a:gd name="T9" fmla="*/ 0 h 23"/>
                <a:gd name="T10" fmla="*/ 16 w 24"/>
                <a:gd name="T11" fmla="*/ 7 h 23"/>
                <a:gd name="T12" fmla="*/ 15 w 24"/>
                <a:gd name="T13" fmla="*/ 7 h 23"/>
                <a:gd name="T14" fmla="*/ 14 w 24"/>
                <a:gd name="T15" fmla="*/ 7 h 23"/>
                <a:gd name="T16" fmla="*/ 9 w 24"/>
                <a:gd name="T17" fmla="*/ 10 h 23"/>
                <a:gd name="T18" fmla="*/ 11 w 24"/>
                <a:gd name="T19" fmla="*/ 10 h 23"/>
                <a:gd name="T20" fmla="*/ 11 w 24"/>
                <a:gd name="T21" fmla="*/ 12 h 23"/>
                <a:gd name="T22" fmla="*/ 9 w 24"/>
                <a:gd name="T23" fmla="*/ 12 h 23"/>
                <a:gd name="T24" fmla="*/ 9 w 24"/>
                <a:gd name="T25" fmla="*/ 12 h 23"/>
                <a:gd name="T26" fmla="*/ 9 w 24"/>
                <a:gd name="T27" fmla="*/ 12 h 23"/>
                <a:gd name="T28" fmla="*/ 11 w 24"/>
                <a:gd name="T29" fmla="*/ 12 h 23"/>
                <a:gd name="T30" fmla="*/ 11 w 24"/>
                <a:gd name="T31" fmla="*/ 14 h 23"/>
                <a:gd name="T32" fmla="*/ 9 w 24"/>
                <a:gd name="T33" fmla="*/ 14 h 23"/>
                <a:gd name="T34" fmla="*/ 14 w 24"/>
                <a:gd name="T35" fmla="*/ 17 h 23"/>
                <a:gd name="T36" fmla="*/ 15 w 24"/>
                <a:gd name="T37" fmla="*/ 17 h 23"/>
                <a:gd name="T38" fmla="*/ 16 w 24"/>
                <a:gd name="T39" fmla="*/ 16 h 23"/>
                <a:gd name="T40" fmla="*/ 16 w 24"/>
                <a:gd name="T41" fmla="*/ 19 h 23"/>
                <a:gd name="T42" fmla="*/ 15 w 24"/>
                <a:gd name="T43" fmla="*/ 20 h 23"/>
                <a:gd name="T44" fmla="*/ 14 w 24"/>
                <a:gd name="T45" fmla="*/ 20 h 23"/>
                <a:gd name="T46" fmla="*/ 6 w 24"/>
                <a:gd name="T47" fmla="*/ 14 h 23"/>
                <a:gd name="T48" fmla="*/ 5 w 24"/>
                <a:gd name="T49" fmla="*/ 14 h 23"/>
                <a:gd name="T50" fmla="*/ 5 w 24"/>
                <a:gd name="T51" fmla="*/ 12 h 23"/>
                <a:gd name="T52" fmla="*/ 6 w 24"/>
                <a:gd name="T53" fmla="*/ 12 h 23"/>
                <a:gd name="T54" fmla="*/ 6 w 24"/>
                <a:gd name="T55" fmla="*/ 12 h 23"/>
                <a:gd name="T56" fmla="*/ 6 w 24"/>
                <a:gd name="T57" fmla="*/ 12 h 23"/>
                <a:gd name="T58" fmla="*/ 5 w 24"/>
                <a:gd name="T59" fmla="*/ 12 h 23"/>
                <a:gd name="T60" fmla="*/ 5 w 24"/>
                <a:gd name="T61" fmla="*/ 10 h 23"/>
                <a:gd name="T62" fmla="*/ 6 w 24"/>
                <a:gd name="T63" fmla="*/ 10 h 23"/>
                <a:gd name="T64" fmla="*/ 14 w 24"/>
                <a:gd name="T65" fmla="*/ 4 h 23"/>
                <a:gd name="T66" fmla="*/ 15 w 24"/>
                <a:gd name="T67" fmla="*/ 4 h 23"/>
                <a:gd name="T68" fmla="*/ 16 w 24"/>
                <a:gd name="T69" fmla="*/ 4 h 23"/>
                <a:gd name="T70" fmla="*/ 16 w 24"/>
                <a:gd name="T7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23">
                  <a:moveTo>
                    <a:pt x="12" y="0"/>
                  </a:moveTo>
                  <a:cubicBezTo>
                    <a:pt x="5" y="0"/>
                    <a:pt x="0" y="5"/>
                    <a:pt x="0" y="12"/>
                  </a:cubicBezTo>
                  <a:cubicBezTo>
                    <a:pt x="0" y="18"/>
                    <a:pt x="5" y="23"/>
                    <a:pt x="12" y="23"/>
                  </a:cubicBezTo>
                  <a:cubicBezTo>
                    <a:pt x="18" y="23"/>
                    <a:pt x="24" y="18"/>
                    <a:pt x="24" y="12"/>
                  </a:cubicBezTo>
                  <a:cubicBezTo>
                    <a:pt x="24" y="5"/>
                    <a:pt x="18" y="0"/>
                    <a:pt x="12" y="0"/>
                  </a:cubicBezTo>
                  <a:close/>
                  <a:moveTo>
                    <a:pt x="16" y="7"/>
                  </a:moveTo>
                  <a:cubicBezTo>
                    <a:pt x="15" y="7"/>
                    <a:pt x="15" y="7"/>
                    <a:pt x="15" y="7"/>
                  </a:cubicBezTo>
                  <a:cubicBezTo>
                    <a:pt x="15" y="7"/>
                    <a:pt x="14" y="7"/>
                    <a:pt x="14" y="7"/>
                  </a:cubicBezTo>
                  <a:cubicBezTo>
                    <a:pt x="12" y="7"/>
                    <a:pt x="10" y="8"/>
                    <a:pt x="9" y="10"/>
                  </a:cubicBezTo>
                  <a:cubicBezTo>
                    <a:pt x="11" y="10"/>
                    <a:pt x="11" y="10"/>
                    <a:pt x="11" y="10"/>
                  </a:cubicBezTo>
                  <a:cubicBezTo>
                    <a:pt x="11" y="12"/>
                    <a:pt x="11" y="12"/>
                    <a:pt x="11" y="12"/>
                  </a:cubicBezTo>
                  <a:cubicBezTo>
                    <a:pt x="9" y="12"/>
                    <a:pt x="9" y="12"/>
                    <a:pt x="9" y="12"/>
                  </a:cubicBezTo>
                  <a:cubicBezTo>
                    <a:pt x="9" y="12"/>
                    <a:pt x="9" y="12"/>
                    <a:pt x="9" y="12"/>
                  </a:cubicBezTo>
                  <a:cubicBezTo>
                    <a:pt x="9" y="12"/>
                    <a:pt x="9" y="12"/>
                    <a:pt x="9" y="12"/>
                  </a:cubicBezTo>
                  <a:cubicBezTo>
                    <a:pt x="11" y="12"/>
                    <a:pt x="11" y="12"/>
                    <a:pt x="11" y="12"/>
                  </a:cubicBezTo>
                  <a:cubicBezTo>
                    <a:pt x="11" y="14"/>
                    <a:pt x="11" y="14"/>
                    <a:pt x="11" y="14"/>
                  </a:cubicBezTo>
                  <a:cubicBezTo>
                    <a:pt x="9" y="14"/>
                    <a:pt x="9" y="14"/>
                    <a:pt x="9" y="14"/>
                  </a:cubicBezTo>
                  <a:cubicBezTo>
                    <a:pt x="10" y="16"/>
                    <a:pt x="12" y="17"/>
                    <a:pt x="14" y="17"/>
                  </a:cubicBezTo>
                  <a:cubicBezTo>
                    <a:pt x="14" y="17"/>
                    <a:pt x="15" y="17"/>
                    <a:pt x="15" y="17"/>
                  </a:cubicBezTo>
                  <a:cubicBezTo>
                    <a:pt x="16" y="16"/>
                    <a:pt x="16" y="16"/>
                    <a:pt x="16" y="16"/>
                  </a:cubicBezTo>
                  <a:cubicBezTo>
                    <a:pt x="16" y="19"/>
                    <a:pt x="16" y="19"/>
                    <a:pt x="16" y="19"/>
                  </a:cubicBezTo>
                  <a:cubicBezTo>
                    <a:pt x="15" y="20"/>
                    <a:pt x="15" y="20"/>
                    <a:pt x="15" y="20"/>
                  </a:cubicBezTo>
                  <a:cubicBezTo>
                    <a:pt x="15" y="20"/>
                    <a:pt x="14" y="20"/>
                    <a:pt x="14" y="20"/>
                  </a:cubicBezTo>
                  <a:cubicBezTo>
                    <a:pt x="10" y="20"/>
                    <a:pt x="7" y="17"/>
                    <a:pt x="6" y="14"/>
                  </a:cubicBezTo>
                  <a:cubicBezTo>
                    <a:pt x="5" y="14"/>
                    <a:pt x="5" y="14"/>
                    <a:pt x="5" y="14"/>
                  </a:cubicBezTo>
                  <a:cubicBezTo>
                    <a:pt x="5" y="12"/>
                    <a:pt x="5" y="12"/>
                    <a:pt x="5" y="12"/>
                  </a:cubicBezTo>
                  <a:cubicBezTo>
                    <a:pt x="6" y="12"/>
                    <a:pt x="6" y="12"/>
                    <a:pt x="6" y="12"/>
                  </a:cubicBezTo>
                  <a:cubicBezTo>
                    <a:pt x="6" y="12"/>
                    <a:pt x="6" y="12"/>
                    <a:pt x="6" y="12"/>
                  </a:cubicBezTo>
                  <a:cubicBezTo>
                    <a:pt x="6" y="12"/>
                    <a:pt x="6" y="12"/>
                    <a:pt x="6" y="12"/>
                  </a:cubicBezTo>
                  <a:cubicBezTo>
                    <a:pt x="5" y="12"/>
                    <a:pt x="5" y="12"/>
                    <a:pt x="5" y="12"/>
                  </a:cubicBezTo>
                  <a:cubicBezTo>
                    <a:pt x="5" y="10"/>
                    <a:pt x="5" y="10"/>
                    <a:pt x="5" y="10"/>
                  </a:cubicBezTo>
                  <a:cubicBezTo>
                    <a:pt x="6" y="10"/>
                    <a:pt x="6" y="10"/>
                    <a:pt x="6" y="10"/>
                  </a:cubicBezTo>
                  <a:cubicBezTo>
                    <a:pt x="7" y="6"/>
                    <a:pt x="10" y="4"/>
                    <a:pt x="14" y="4"/>
                  </a:cubicBezTo>
                  <a:cubicBezTo>
                    <a:pt x="14" y="4"/>
                    <a:pt x="15" y="4"/>
                    <a:pt x="15" y="4"/>
                  </a:cubicBezTo>
                  <a:cubicBezTo>
                    <a:pt x="16" y="4"/>
                    <a:pt x="16" y="4"/>
                    <a:pt x="16" y="4"/>
                  </a:cubicBezTo>
                  <a:lnTo>
                    <a:pt x="16" y="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36" name="กลุ่ม 635"/>
          <p:cNvGrpSpPr/>
          <p:nvPr/>
        </p:nvGrpSpPr>
        <p:grpSpPr>
          <a:xfrm>
            <a:off x="12121472" y="8214755"/>
            <a:ext cx="374183" cy="374183"/>
            <a:chOff x="12121472" y="8214755"/>
            <a:chExt cx="374183" cy="374183"/>
          </a:xfrm>
        </p:grpSpPr>
        <p:sp>
          <p:nvSpPr>
            <p:cNvPr id="473" name="Freeform 206"/>
            <p:cNvSpPr>
              <a:spLocks noEditPoints="1"/>
            </p:cNvSpPr>
            <p:nvPr/>
          </p:nvSpPr>
          <p:spPr bwMode="auto">
            <a:xfrm>
              <a:off x="12121472" y="8214755"/>
              <a:ext cx="374183" cy="374183"/>
            </a:xfrm>
            <a:custGeom>
              <a:avLst/>
              <a:gdLst>
                <a:gd name="T0" fmla="*/ 13 w 27"/>
                <a:gd name="T1" fmla="*/ 0 h 27"/>
                <a:gd name="T2" fmla="*/ 0 w 27"/>
                <a:gd name="T3" fmla="*/ 14 h 27"/>
                <a:gd name="T4" fmla="*/ 13 w 27"/>
                <a:gd name="T5" fmla="*/ 27 h 27"/>
                <a:gd name="T6" fmla="*/ 27 w 27"/>
                <a:gd name="T7" fmla="*/ 14 h 27"/>
                <a:gd name="T8" fmla="*/ 13 w 27"/>
                <a:gd name="T9" fmla="*/ 0 h 27"/>
                <a:gd name="T10" fmla="*/ 13 w 27"/>
                <a:gd name="T11" fmla="*/ 26 h 27"/>
                <a:gd name="T12" fmla="*/ 1 w 27"/>
                <a:gd name="T13" fmla="*/ 14 h 27"/>
                <a:gd name="T14" fmla="*/ 13 w 27"/>
                <a:gd name="T15" fmla="*/ 1 h 27"/>
                <a:gd name="T16" fmla="*/ 26 w 27"/>
                <a:gd name="T17" fmla="*/ 14 h 27"/>
                <a:gd name="T18" fmla="*/ 13 w 27"/>
                <a:gd name="T19"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13" y="0"/>
                  </a:moveTo>
                  <a:cubicBezTo>
                    <a:pt x="6" y="0"/>
                    <a:pt x="0" y="6"/>
                    <a:pt x="0" y="14"/>
                  </a:cubicBezTo>
                  <a:cubicBezTo>
                    <a:pt x="0" y="21"/>
                    <a:pt x="6" y="27"/>
                    <a:pt x="13" y="27"/>
                  </a:cubicBezTo>
                  <a:cubicBezTo>
                    <a:pt x="21" y="27"/>
                    <a:pt x="27" y="21"/>
                    <a:pt x="27" y="14"/>
                  </a:cubicBezTo>
                  <a:cubicBezTo>
                    <a:pt x="27" y="6"/>
                    <a:pt x="21" y="0"/>
                    <a:pt x="13" y="0"/>
                  </a:cubicBezTo>
                  <a:close/>
                  <a:moveTo>
                    <a:pt x="13" y="26"/>
                  </a:moveTo>
                  <a:cubicBezTo>
                    <a:pt x="6" y="26"/>
                    <a:pt x="1" y="21"/>
                    <a:pt x="1" y="14"/>
                  </a:cubicBezTo>
                  <a:cubicBezTo>
                    <a:pt x="1" y="7"/>
                    <a:pt x="6" y="1"/>
                    <a:pt x="13" y="1"/>
                  </a:cubicBezTo>
                  <a:cubicBezTo>
                    <a:pt x="20" y="1"/>
                    <a:pt x="26" y="7"/>
                    <a:pt x="26" y="14"/>
                  </a:cubicBezTo>
                  <a:cubicBezTo>
                    <a:pt x="26" y="21"/>
                    <a:pt x="20" y="26"/>
                    <a:pt x="13" y="2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4" name="Freeform 207"/>
            <p:cNvSpPr>
              <a:spLocks noEditPoints="1"/>
            </p:cNvSpPr>
            <p:nvPr/>
          </p:nvSpPr>
          <p:spPr bwMode="auto">
            <a:xfrm>
              <a:off x="12150394" y="8241869"/>
              <a:ext cx="318146" cy="318146"/>
            </a:xfrm>
            <a:custGeom>
              <a:avLst/>
              <a:gdLst>
                <a:gd name="T0" fmla="*/ 11 w 23"/>
                <a:gd name="T1" fmla="*/ 0 h 23"/>
                <a:gd name="T2" fmla="*/ 0 w 23"/>
                <a:gd name="T3" fmla="*/ 12 h 23"/>
                <a:gd name="T4" fmla="*/ 11 w 23"/>
                <a:gd name="T5" fmla="*/ 23 h 23"/>
                <a:gd name="T6" fmla="*/ 23 w 23"/>
                <a:gd name="T7" fmla="*/ 12 h 23"/>
                <a:gd name="T8" fmla="*/ 11 w 23"/>
                <a:gd name="T9" fmla="*/ 0 h 23"/>
                <a:gd name="T10" fmla="*/ 15 w 23"/>
                <a:gd name="T11" fmla="*/ 13 h 23"/>
                <a:gd name="T12" fmla="*/ 15 w 23"/>
                <a:gd name="T13" fmla="*/ 15 h 23"/>
                <a:gd name="T14" fmla="*/ 13 w 23"/>
                <a:gd name="T15" fmla="*/ 15 h 23"/>
                <a:gd name="T16" fmla="*/ 13 w 23"/>
                <a:gd name="T17" fmla="*/ 16 h 23"/>
                <a:gd name="T18" fmla="*/ 15 w 23"/>
                <a:gd name="T19" fmla="*/ 16 h 23"/>
                <a:gd name="T20" fmla="*/ 15 w 23"/>
                <a:gd name="T21" fmla="*/ 17 h 23"/>
                <a:gd name="T22" fmla="*/ 13 w 23"/>
                <a:gd name="T23" fmla="*/ 17 h 23"/>
                <a:gd name="T24" fmla="*/ 13 w 23"/>
                <a:gd name="T25" fmla="*/ 20 h 23"/>
                <a:gd name="T26" fmla="*/ 10 w 23"/>
                <a:gd name="T27" fmla="*/ 20 h 23"/>
                <a:gd name="T28" fmla="*/ 10 w 23"/>
                <a:gd name="T29" fmla="*/ 17 h 23"/>
                <a:gd name="T30" fmla="*/ 7 w 23"/>
                <a:gd name="T31" fmla="*/ 17 h 23"/>
                <a:gd name="T32" fmla="*/ 7 w 23"/>
                <a:gd name="T33" fmla="*/ 16 h 23"/>
                <a:gd name="T34" fmla="*/ 10 w 23"/>
                <a:gd name="T35" fmla="*/ 16 h 23"/>
                <a:gd name="T36" fmla="*/ 10 w 23"/>
                <a:gd name="T37" fmla="*/ 15 h 23"/>
                <a:gd name="T38" fmla="*/ 7 w 23"/>
                <a:gd name="T39" fmla="*/ 15 h 23"/>
                <a:gd name="T40" fmla="*/ 7 w 23"/>
                <a:gd name="T41" fmla="*/ 13 h 23"/>
                <a:gd name="T42" fmla="*/ 9 w 23"/>
                <a:gd name="T43" fmla="*/ 13 h 23"/>
                <a:gd name="T44" fmla="*/ 5 w 23"/>
                <a:gd name="T45" fmla="*/ 5 h 23"/>
                <a:gd name="T46" fmla="*/ 9 w 23"/>
                <a:gd name="T47" fmla="*/ 5 h 23"/>
                <a:gd name="T48" fmla="*/ 10 w 23"/>
                <a:gd name="T49" fmla="*/ 9 h 23"/>
                <a:gd name="T50" fmla="*/ 11 w 23"/>
                <a:gd name="T51" fmla="*/ 12 h 23"/>
                <a:gd name="T52" fmla="*/ 11 w 23"/>
                <a:gd name="T53" fmla="*/ 12 h 23"/>
                <a:gd name="T54" fmla="*/ 13 w 23"/>
                <a:gd name="T55" fmla="*/ 9 h 23"/>
                <a:gd name="T56" fmla="*/ 14 w 23"/>
                <a:gd name="T57" fmla="*/ 5 h 23"/>
                <a:gd name="T58" fmla="*/ 18 w 23"/>
                <a:gd name="T59" fmla="*/ 5 h 23"/>
                <a:gd name="T60" fmla="*/ 13 w 23"/>
                <a:gd name="T61" fmla="*/ 13 h 23"/>
                <a:gd name="T62" fmla="*/ 15 w 23"/>
                <a:gd name="T63"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23">
                  <a:moveTo>
                    <a:pt x="11" y="0"/>
                  </a:moveTo>
                  <a:cubicBezTo>
                    <a:pt x="5" y="0"/>
                    <a:pt x="0" y="5"/>
                    <a:pt x="0" y="12"/>
                  </a:cubicBezTo>
                  <a:cubicBezTo>
                    <a:pt x="0" y="18"/>
                    <a:pt x="5" y="23"/>
                    <a:pt x="11" y="23"/>
                  </a:cubicBezTo>
                  <a:cubicBezTo>
                    <a:pt x="18" y="23"/>
                    <a:pt x="23" y="18"/>
                    <a:pt x="23" y="12"/>
                  </a:cubicBezTo>
                  <a:cubicBezTo>
                    <a:pt x="23" y="5"/>
                    <a:pt x="18" y="0"/>
                    <a:pt x="11" y="0"/>
                  </a:cubicBezTo>
                  <a:close/>
                  <a:moveTo>
                    <a:pt x="15" y="13"/>
                  </a:moveTo>
                  <a:cubicBezTo>
                    <a:pt x="15" y="15"/>
                    <a:pt x="15" y="15"/>
                    <a:pt x="15" y="15"/>
                  </a:cubicBezTo>
                  <a:cubicBezTo>
                    <a:pt x="13" y="15"/>
                    <a:pt x="13" y="15"/>
                    <a:pt x="13" y="15"/>
                  </a:cubicBezTo>
                  <a:cubicBezTo>
                    <a:pt x="13" y="16"/>
                    <a:pt x="13" y="16"/>
                    <a:pt x="13" y="16"/>
                  </a:cubicBezTo>
                  <a:cubicBezTo>
                    <a:pt x="15" y="16"/>
                    <a:pt x="15" y="16"/>
                    <a:pt x="15" y="16"/>
                  </a:cubicBezTo>
                  <a:cubicBezTo>
                    <a:pt x="15" y="17"/>
                    <a:pt x="15" y="17"/>
                    <a:pt x="15" y="17"/>
                  </a:cubicBezTo>
                  <a:cubicBezTo>
                    <a:pt x="13" y="17"/>
                    <a:pt x="13" y="17"/>
                    <a:pt x="13" y="17"/>
                  </a:cubicBezTo>
                  <a:cubicBezTo>
                    <a:pt x="13" y="20"/>
                    <a:pt x="13" y="20"/>
                    <a:pt x="13" y="20"/>
                  </a:cubicBezTo>
                  <a:cubicBezTo>
                    <a:pt x="10" y="20"/>
                    <a:pt x="10" y="20"/>
                    <a:pt x="10" y="20"/>
                  </a:cubicBezTo>
                  <a:cubicBezTo>
                    <a:pt x="10" y="17"/>
                    <a:pt x="10" y="17"/>
                    <a:pt x="10" y="17"/>
                  </a:cubicBezTo>
                  <a:cubicBezTo>
                    <a:pt x="7" y="17"/>
                    <a:pt x="7" y="17"/>
                    <a:pt x="7" y="17"/>
                  </a:cubicBezTo>
                  <a:cubicBezTo>
                    <a:pt x="7" y="16"/>
                    <a:pt x="7" y="16"/>
                    <a:pt x="7" y="16"/>
                  </a:cubicBezTo>
                  <a:cubicBezTo>
                    <a:pt x="10" y="16"/>
                    <a:pt x="10" y="16"/>
                    <a:pt x="10" y="16"/>
                  </a:cubicBezTo>
                  <a:cubicBezTo>
                    <a:pt x="10" y="15"/>
                    <a:pt x="10" y="15"/>
                    <a:pt x="10" y="15"/>
                  </a:cubicBezTo>
                  <a:cubicBezTo>
                    <a:pt x="7" y="15"/>
                    <a:pt x="7" y="15"/>
                    <a:pt x="7" y="15"/>
                  </a:cubicBezTo>
                  <a:cubicBezTo>
                    <a:pt x="7" y="13"/>
                    <a:pt x="7" y="13"/>
                    <a:pt x="7" y="13"/>
                  </a:cubicBezTo>
                  <a:cubicBezTo>
                    <a:pt x="9" y="13"/>
                    <a:pt x="9" y="13"/>
                    <a:pt x="9" y="13"/>
                  </a:cubicBezTo>
                  <a:cubicBezTo>
                    <a:pt x="5" y="5"/>
                    <a:pt x="5" y="5"/>
                    <a:pt x="5" y="5"/>
                  </a:cubicBezTo>
                  <a:cubicBezTo>
                    <a:pt x="9" y="5"/>
                    <a:pt x="9" y="5"/>
                    <a:pt x="9" y="5"/>
                  </a:cubicBezTo>
                  <a:cubicBezTo>
                    <a:pt x="10" y="9"/>
                    <a:pt x="10" y="9"/>
                    <a:pt x="10" y="9"/>
                  </a:cubicBezTo>
                  <a:cubicBezTo>
                    <a:pt x="11" y="10"/>
                    <a:pt x="11" y="11"/>
                    <a:pt x="11" y="12"/>
                  </a:cubicBezTo>
                  <a:cubicBezTo>
                    <a:pt x="11" y="12"/>
                    <a:pt x="11" y="12"/>
                    <a:pt x="11" y="12"/>
                  </a:cubicBezTo>
                  <a:cubicBezTo>
                    <a:pt x="12" y="11"/>
                    <a:pt x="12" y="10"/>
                    <a:pt x="13" y="9"/>
                  </a:cubicBezTo>
                  <a:cubicBezTo>
                    <a:pt x="14" y="5"/>
                    <a:pt x="14" y="5"/>
                    <a:pt x="14" y="5"/>
                  </a:cubicBezTo>
                  <a:cubicBezTo>
                    <a:pt x="18" y="5"/>
                    <a:pt x="18" y="5"/>
                    <a:pt x="18" y="5"/>
                  </a:cubicBezTo>
                  <a:cubicBezTo>
                    <a:pt x="13" y="13"/>
                    <a:pt x="13" y="13"/>
                    <a:pt x="13" y="13"/>
                  </a:cubicBezTo>
                  <a:lnTo>
                    <a:pt x="15" y="1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75" name="Freeform 208"/>
          <p:cNvSpPr>
            <a:spLocks noEditPoints="1"/>
          </p:cNvSpPr>
          <p:nvPr/>
        </p:nvSpPr>
        <p:spPr bwMode="auto">
          <a:xfrm>
            <a:off x="9142471" y="8227408"/>
            <a:ext cx="374183" cy="374183"/>
          </a:xfrm>
          <a:custGeom>
            <a:avLst/>
            <a:gdLst>
              <a:gd name="T0" fmla="*/ 15 w 27"/>
              <a:gd name="T1" fmla="*/ 0 h 27"/>
              <a:gd name="T2" fmla="*/ 15 w 27"/>
              <a:gd name="T3" fmla="*/ 1 h 27"/>
              <a:gd name="T4" fmla="*/ 16 w 27"/>
              <a:gd name="T5" fmla="*/ 1 h 27"/>
              <a:gd name="T6" fmla="*/ 16 w 27"/>
              <a:gd name="T7" fmla="*/ 5 h 27"/>
              <a:gd name="T8" fmla="*/ 11 w 27"/>
              <a:gd name="T9" fmla="*/ 5 h 27"/>
              <a:gd name="T10" fmla="*/ 11 w 27"/>
              <a:gd name="T11" fmla="*/ 1 h 27"/>
              <a:gd name="T12" fmla="*/ 12 w 27"/>
              <a:gd name="T13" fmla="*/ 1 h 27"/>
              <a:gd name="T14" fmla="*/ 13 w 27"/>
              <a:gd name="T15" fmla="*/ 0 h 27"/>
              <a:gd name="T16" fmla="*/ 0 w 27"/>
              <a:gd name="T17" fmla="*/ 0 h 27"/>
              <a:gd name="T18" fmla="*/ 1 w 27"/>
              <a:gd name="T19" fmla="*/ 1 h 27"/>
              <a:gd name="T20" fmla="*/ 1 w 27"/>
              <a:gd name="T21" fmla="*/ 1 h 27"/>
              <a:gd name="T22" fmla="*/ 1 w 27"/>
              <a:gd name="T23" fmla="*/ 18 h 27"/>
              <a:gd name="T24" fmla="*/ 3 w 27"/>
              <a:gd name="T25" fmla="*/ 20 h 27"/>
              <a:gd name="T26" fmla="*/ 4 w 27"/>
              <a:gd name="T27" fmla="*/ 20 h 27"/>
              <a:gd name="T28" fmla="*/ 4 w 27"/>
              <a:gd name="T29" fmla="*/ 25 h 27"/>
              <a:gd name="T30" fmla="*/ 3 w 27"/>
              <a:gd name="T31" fmla="*/ 27 h 27"/>
              <a:gd name="T32" fmla="*/ 12 w 27"/>
              <a:gd name="T33" fmla="*/ 27 h 27"/>
              <a:gd name="T34" fmla="*/ 11 w 27"/>
              <a:gd name="T35" fmla="*/ 25 h 27"/>
              <a:gd name="T36" fmla="*/ 11 w 27"/>
              <a:gd name="T37" fmla="*/ 21 h 27"/>
              <a:gd name="T38" fmla="*/ 16 w 27"/>
              <a:gd name="T39" fmla="*/ 21 h 27"/>
              <a:gd name="T40" fmla="*/ 16 w 27"/>
              <a:gd name="T41" fmla="*/ 25 h 27"/>
              <a:gd name="T42" fmla="*/ 15 w 27"/>
              <a:gd name="T43" fmla="*/ 27 h 27"/>
              <a:gd name="T44" fmla="*/ 24 w 27"/>
              <a:gd name="T45" fmla="*/ 27 h 27"/>
              <a:gd name="T46" fmla="*/ 23 w 27"/>
              <a:gd name="T47" fmla="*/ 25 h 27"/>
              <a:gd name="T48" fmla="*/ 23 w 27"/>
              <a:gd name="T49" fmla="*/ 21 h 27"/>
              <a:gd name="T50" fmla="*/ 23 w 27"/>
              <a:gd name="T51" fmla="*/ 20 h 27"/>
              <a:gd name="T52" fmla="*/ 24 w 27"/>
              <a:gd name="T53" fmla="*/ 20 h 27"/>
              <a:gd name="T54" fmla="*/ 26 w 27"/>
              <a:gd name="T55" fmla="*/ 18 h 27"/>
              <a:gd name="T56" fmla="*/ 26 w 27"/>
              <a:gd name="T57" fmla="*/ 1 h 27"/>
              <a:gd name="T58" fmla="*/ 27 w 27"/>
              <a:gd name="T59" fmla="*/ 1 h 27"/>
              <a:gd name="T60" fmla="*/ 27 w 27"/>
              <a:gd name="T61" fmla="*/ 0 h 27"/>
              <a:gd name="T62" fmla="*/ 15 w 27"/>
              <a:gd name="T63" fmla="*/ 0 h 27"/>
              <a:gd name="T64" fmla="*/ 3 w 27"/>
              <a:gd name="T65" fmla="*/ 14 h 27"/>
              <a:gd name="T66" fmla="*/ 2 w 27"/>
              <a:gd name="T67" fmla="*/ 14 h 27"/>
              <a:gd name="T68" fmla="*/ 2 w 27"/>
              <a:gd name="T69" fmla="*/ 14 h 27"/>
              <a:gd name="T70" fmla="*/ 2 w 27"/>
              <a:gd name="T71" fmla="*/ 1 h 27"/>
              <a:gd name="T72" fmla="*/ 3 w 27"/>
              <a:gd name="T73" fmla="*/ 1 h 27"/>
              <a:gd name="T74" fmla="*/ 3 w 27"/>
              <a:gd name="T75" fmla="*/ 14 h 27"/>
              <a:gd name="T76" fmla="*/ 22 w 27"/>
              <a:gd name="T77" fmla="*/ 1 h 27"/>
              <a:gd name="T78" fmla="*/ 23 w 27"/>
              <a:gd name="T79" fmla="*/ 1 h 27"/>
              <a:gd name="T80" fmla="*/ 23 w 27"/>
              <a:gd name="T81" fmla="*/ 14 h 27"/>
              <a:gd name="T82" fmla="*/ 22 w 27"/>
              <a:gd name="T83" fmla="*/ 14 h 27"/>
              <a:gd name="T84" fmla="*/ 22 w 27"/>
              <a:gd name="T85" fmla="*/ 14 h 27"/>
              <a:gd name="T86" fmla="*/ 22 w 27"/>
              <a:gd name="T87" fmla="*/ 1 h 27"/>
              <a:gd name="T88" fmla="*/ 4 w 27"/>
              <a:gd name="T89" fmla="*/ 1 h 27"/>
              <a:gd name="T90" fmla="*/ 5 w 27"/>
              <a:gd name="T91" fmla="*/ 1 h 27"/>
              <a:gd name="T92" fmla="*/ 5 w 27"/>
              <a:gd name="T93" fmla="*/ 14 h 27"/>
              <a:gd name="T94" fmla="*/ 5 w 27"/>
              <a:gd name="T95" fmla="*/ 14 h 27"/>
              <a:gd name="T96" fmla="*/ 4 w 27"/>
              <a:gd name="T97" fmla="*/ 14 h 27"/>
              <a:gd name="T98" fmla="*/ 4 w 27"/>
              <a:gd name="T99" fmla="*/ 1 h 27"/>
              <a:gd name="T100" fmla="*/ 11 w 27"/>
              <a:gd name="T101" fmla="*/ 15 h 27"/>
              <a:gd name="T102" fmla="*/ 11 w 27"/>
              <a:gd name="T103" fmla="*/ 7 h 27"/>
              <a:gd name="T104" fmla="*/ 16 w 27"/>
              <a:gd name="T105" fmla="*/ 7 h 27"/>
              <a:gd name="T106" fmla="*/ 16 w 27"/>
              <a:gd name="T107" fmla="*/ 15 h 27"/>
              <a:gd name="T108" fmla="*/ 11 w 27"/>
              <a:gd name="T109" fmla="*/ 15 h 27"/>
              <a:gd name="T110" fmla="*/ 25 w 27"/>
              <a:gd name="T111" fmla="*/ 14 h 27"/>
              <a:gd name="T112" fmla="*/ 25 w 27"/>
              <a:gd name="T113" fmla="*/ 14 h 27"/>
              <a:gd name="T114" fmla="*/ 24 w 27"/>
              <a:gd name="T115" fmla="*/ 14 h 27"/>
              <a:gd name="T116" fmla="*/ 24 w 27"/>
              <a:gd name="T117" fmla="*/ 1 h 27"/>
              <a:gd name="T118" fmla="*/ 25 w 27"/>
              <a:gd name="T119" fmla="*/ 1 h 27"/>
              <a:gd name="T120" fmla="*/ 25 w 27"/>
              <a:gd name="T1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 h="27">
                <a:moveTo>
                  <a:pt x="15" y="0"/>
                </a:moveTo>
                <a:cubicBezTo>
                  <a:pt x="15" y="1"/>
                  <a:pt x="15" y="1"/>
                  <a:pt x="15" y="1"/>
                </a:cubicBezTo>
                <a:cubicBezTo>
                  <a:pt x="16" y="1"/>
                  <a:pt x="16" y="1"/>
                  <a:pt x="16" y="1"/>
                </a:cubicBezTo>
                <a:cubicBezTo>
                  <a:pt x="16" y="5"/>
                  <a:pt x="16" y="5"/>
                  <a:pt x="16" y="5"/>
                </a:cubicBezTo>
                <a:cubicBezTo>
                  <a:pt x="11" y="5"/>
                  <a:pt x="11" y="5"/>
                  <a:pt x="11" y="5"/>
                </a:cubicBezTo>
                <a:cubicBezTo>
                  <a:pt x="11" y="1"/>
                  <a:pt x="11" y="1"/>
                  <a:pt x="11" y="1"/>
                </a:cubicBezTo>
                <a:cubicBezTo>
                  <a:pt x="12" y="1"/>
                  <a:pt x="12" y="1"/>
                  <a:pt x="12" y="1"/>
                </a:cubicBezTo>
                <a:cubicBezTo>
                  <a:pt x="13" y="0"/>
                  <a:pt x="13" y="0"/>
                  <a:pt x="13" y="0"/>
                </a:cubicBezTo>
                <a:cubicBezTo>
                  <a:pt x="0" y="0"/>
                  <a:pt x="0" y="0"/>
                  <a:pt x="0" y="0"/>
                </a:cubicBezTo>
                <a:cubicBezTo>
                  <a:pt x="1" y="1"/>
                  <a:pt x="1" y="1"/>
                  <a:pt x="1" y="1"/>
                </a:cubicBezTo>
                <a:cubicBezTo>
                  <a:pt x="1" y="1"/>
                  <a:pt x="1" y="1"/>
                  <a:pt x="1" y="1"/>
                </a:cubicBezTo>
                <a:cubicBezTo>
                  <a:pt x="1" y="18"/>
                  <a:pt x="1" y="18"/>
                  <a:pt x="1" y="18"/>
                </a:cubicBezTo>
                <a:cubicBezTo>
                  <a:pt x="3" y="20"/>
                  <a:pt x="3" y="20"/>
                  <a:pt x="3" y="20"/>
                </a:cubicBezTo>
                <a:cubicBezTo>
                  <a:pt x="4" y="20"/>
                  <a:pt x="4" y="20"/>
                  <a:pt x="4" y="20"/>
                </a:cubicBezTo>
                <a:cubicBezTo>
                  <a:pt x="4" y="25"/>
                  <a:pt x="4" y="25"/>
                  <a:pt x="4" y="25"/>
                </a:cubicBezTo>
                <a:cubicBezTo>
                  <a:pt x="3" y="27"/>
                  <a:pt x="3" y="27"/>
                  <a:pt x="3" y="27"/>
                </a:cubicBezTo>
                <a:cubicBezTo>
                  <a:pt x="12" y="27"/>
                  <a:pt x="12" y="27"/>
                  <a:pt x="12" y="27"/>
                </a:cubicBezTo>
                <a:cubicBezTo>
                  <a:pt x="11" y="25"/>
                  <a:pt x="11" y="25"/>
                  <a:pt x="11" y="25"/>
                </a:cubicBezTo>
                <a:cubicBezTo>
                  <a:pt x="11" y="21"/>
                  <a:pt x="11" y="21"/>
                  <a:pt x="11" y="21"/>
                </a:cubicBezTo>
                <a:cubicBezTo>
                  <a:pt x="16" y="21"/>
                  <a:pt x="16" y="21"/>
                  <a:pt x="16" y="21"/>
                </a:cubicBezTo>
                <a:cubicBezTo>
                  <a:pt x="16" y="25"/>
                  <a:pt x="16" y="25"/>
                  <a:pt x="16" y="25"/>
                </a:cubicBezTo>
                <a:cubicBezTo>
                  <a:pt x="15" y="27"/>
                  <a:pt x="15" y="27"/>
                  <a:pt x="15" y="27"/>
                </a:cubicBezTo>
                <a:cubicBezTo>
                  <a:pt x="24" y="27"/>
                  <a:pt x="24" y="27"/>
                  <a:pt x="24" y="27"/>
                </a:cubicBezTo>
                <a:cubicBezTo>
                  <a:pt x="23" y="25"/>
                  <a:pt x="23" y="25"/>
                  <a:pt x="23" y="25"/>
                </a:cubicBezTo>
                <a:cubicBezTo>
                  <a:pt x="23" y="21"/>
                  <a:pt x="23" y="21"/>
                  <a:pt x="23" y="21"/>
                </a:cubicBezTo>
                <a:cubicBezTo>
                  <a:pt x="23" y="20"/>
                  <a:pt x="23" y="20"/>
                  <a:pt x="23" y="20"/>
                </a:cubicBezTo>
                <a:cubicBezTo>
                  <a:pt x="24" y="20"/>
                  <a:pt x="24" y="20"/>
                  <a:pt x="24" y="20"/>
                </a:cubicBezTo>
                <a:cubicBezTo>
                  <a:pt x="26" y="18"/>
                  <a:pt x="26" y="18"/>
                  <a:pt x="26" y="18"/>
                </a:cubicBezTo>
                <a:cubicBezTo>
                  <a:pt x="26" y="1"/>
                  <a:pt x="26" y="1"/>
                  <a:pt x="26" y="1"/>
                </a:cubicBezTo>
                <a:cubicBezTo>
                  <a:pt x="27" y="1"/>
                  <a:pt x="27" y="1"/>
                  <a:pt x="27" y="1"/>
                </a:cubicBezTo>
                <a:cubicBezTo>
                  <a:pt x="27" y="0"/>
                  <a:pt x="27" y="0"/>
                  <a:pt x="27" y="0"/>
                </a:cubicBezTo>
                <a:lnTo>
                  <a:pt x="15" y="0"/>
                </a:lnTo>
                <a:close/>
                <a:moveTo>
                  <a:pt x="3" y="14"/>
                </a:moveTo>
                <a:cubicBezTo>
                  <a:pt x="3" y="14"/>
                  <a:pt x="3" y="14"/>
                  <a:pt x="2" y="14"/>
                </a:cubicBezTo>
                <a:cubicBezTo>
                  <a:pt x="2" y="14"/>
                  <a:pt x="2" y="14"/>
                  <a:pt x="2" y="14"/>
                </a:cubicBezTo>
                <a:cubicBezTo>
                  <a:pt x="2" y="1"/>
                  <a:pt x="2" y="1"/>
                  <a:pt x="2" y="1"/>
                </a:cubicBezTo>
                <a:cubicBezTo>
                  <a:pt x="3" y="1"/>
                  <a:pt x="3" y="1"/>
                  <a:pt x="3" y="1"/>
                </a:cubicBezTo>
                <a:lnTo>
                  <a:pt x="3" y="14"/>
                </a:lnTo>
                <a:close/>
                <a:moveTo>
                  <a:pt x="22" y="1"/>
                </a:moveTo>
                <a:cubicBezTo>
                  <a:pt x="23" y="1"/>
                  <a:pt x="23" y="1"/>
                  <a:pt x="23" y="1"/>
                </a:cubicBezTo>
                <a:cubicBezTo>
                  <a:pt x="23" y="14"/>
                  <a:pt x="23" y="14"/>
                  <a:pt x="23" y="14"/>
                </a:cubicBezTo>
                <a:cubicBezTo>
                  <a:pt x="23" y="14"/>
                  <a:pt x="23" y="14"/>
                  <a:pt x="22" y="14"/>
                </a:cubicBezTo>
                <a:cubicBezTo>
                  <a:pt x="22" y="14"/>
                  <a:pt x="22" y="14"/>
                  <a:pt x="22" y="14"/>
                </a:cubicBezTo>
                <a:lnTo>
                  <a:pt x="22" y="1"/>
                </a:lnTo>
                <a:close/>
                <a:moveTo>
                  <a:pt x="4" y="1"/>
                </a:moveTo>
                <a:cubicBezTo>
                  <a:pt x="5" y="1"/>
                  <a:pt x="5" y="1"/>
                  <a:pt x="5" y="1"/>
                </a:cubicBezTo>
                <a:cubicBezTo>
                  <a:pt x="5" y="14"/>
                  <a:pt x="5" y="14"/>
                  <a:pt x="5" y="14"/>
                </a:cubicBezTo>
                <a:cubicBezTo>
                  <a:pt x="5" y="14"/>
                  <a:pt x="5" y="14"/>
                  <a:pt x="5" y="14"/>
                </a:cubicBezTo>
                <a:cubicBezTo>
                  <a:pt x="4" y="14"/>
                  <a:pt x="4" y="14"/>
                  <a:pt x="4" y="14"/>
                </a:cubicBezTo>
                <a:lnTo>
                  <a:pt x="4" y="1"/>
                </a:lnTo>
                <a:close/>
                <a:moveTo>
                  <a:pt x="11" y="15"/>
                </a:moveTo>
                <a:cubicBezTo>
                  <a:pt x="11" y="7"/>
                  <a:pt x="11" y="7"/>
                  <a:pt x="11" y="7"/>
                </a:cubicBezTo>
                <a:cubicBezTo>
                  <a:pt x="16" y="7"/>
                  <a:pt x="16" y="7"/>
                  <a:pt x="16" y="7"/>
                </a:cubicBezTo>
                <a:cubicBezTo>
                  <a:pt x="16" y="15"/>
                  <a:pt x="16" y="15"/>
                  <a:pt x="16" y="15"/>
                </a:cubicBezTo>
                <a:lnTo>
                  <a:pt x="11" y="15"/>
                </a:lnTo>
                <a:close/>
                <a:moveTo>
                  <a:pt x="25" y="14"/>
                </a:moveTo>
                <a:cubicBezTo>
                  <a:pt x="25" y="14"/>
                  <a:pt x="25" y="14"/>
                  <a:pt x="25" y="14"/>
                </a:cubicBezTo>
                <a:cubicBezTo>
                  <a:pt x="24" y="14"/>
                  <a:pt x="24" y="14"/>
                  <a:pt x="24" y="14"/>
                </a:cubicBezTo>
                <a:cubicBezTo>
                  <a:pt x="24" y="1"/>
                  <a:pt x="24" y="1"/>
                  <a:pt x="24" y="1"/>
                </a:cubicBezTo>
                <a:cubicBezTo>
                  <a:pt x="25" y="1"/>
                  <a:pt x="25" y="1"/>
                  <a:pt x="25" y="1"/>
                </a:cubicBezTo>
                <a:lnTo>
                  <a:pt x="25"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6" name="Freeform 210"/>
          <p:cNvSpPr>
            <a:spLocks noEditPoints="1"/>
          </p:cNvSpPr>
          <p:nvPr/>
        </p:nvSpPr>
        <p:spPr bwMode="auto">
          <a:xfrm>
            <a:off x="15075166" y="8214755"/>
            <a:ext cx="386836" cy="374183"/>
          </a:xfrm>
          <a:custGeom>
            <a:avLst/>
            <a:gdLst>
              <a:gd name="T0" fmla="*/ 22 w 28"/>
              <a:gd name="T1" fmla="*/ 4 h 27"/>
              <a:gd name="T2" fmla="*/ 20 w 28"/>
              <a:gd name="T3" fmla="*/ 0 h 27"/>
              <a:gd name="T4" fmla="*/ 18 w 28"/>
              <a:gd name="T5" fmla="*/ 4 h 27"/>
              <a:gd name="T6" fmla="*/ 10 w 28"/>
              <a:gd name="T7" fmla="*/ 2 h 27"/>
              <a:gd name="T8" fmla="*/ 6 w 28"/>
              <a:gd name="T9" fmla="*/ 2 h 27"/>
              <a:gd name="T10" fmla="*/ 1 w 28"/>
              <a:gd name="T11" fmla="*/ 4 h 27"/>
              <a:gd name="T12" fmla="*/ 0 w 28"/>
              <a:gd name="T13" fmla="*/ 26 h 27"/>
              <a:gd name="T14" fmla="*/ 26 w 28"/>
              <a:gd name="T15" fmla="*/ 27 h 27"/>
              <a:gd name="T16" fmla="*/ 28 w 28"/>
              <a:gd name="T17" fmla="*/ 5 h 27"/>
              <a:gd name="T18" fmla="*/ 6 w 28"/>
              <a:gd name="T19" fmla="*/ 24 h 27"/>
              <a:gd name="T20" fmla="*/ 3 w 28"/>
              <a:gd name="T21" fmla="*/ 21 h 27"/>
              <a:gd name="T22" fmla="*/ 6 w 28"/>
              <a:gd name="T23" fmla="*/ 24 h 27"/>
              <a:gd name="T24" fmla="*/ 3 w 28"/>
              <a:gd name="T25" fmla="*/ 19 h 27"/>
              <a:gd name="T26" fmla="*/ 6 w 28"/>
              <a:gd name="T27" fmla="*/ 16 h 27"/>
              <a:gd name="T28" fmla="*/ 6 w 28"/>
              <a:gd name="T29" fmla="*/ 14 h 27"/>
              <a:gd name="T30" fmla="*/ 3 w 28"/>
              <a:gd name="T31" fmla="*/ 10 h 27"/>
              <a:gd name="T32" fmla="*/ 6 w 28"/>
              <a:gd name="T33" fmla="*/ 14 h 27"/>
              <a:gd name="T34" fmla="*/ 8 w 28"/>
              <a:gd name="T35" fmla="*/ 24 h 27"/>
              <a:gd name="T36" fmla="*/ 13 w 28"/>
              <a:gd name="T37" fmla="*/ 21 h 27"/>
              <a:gd name="T38" fmla="*/ 13 w 28"/>
              <a:gd name="T39" fmla="*/ 19 h 27"/>
              <a:gd name="T40" fmla="*/ 8 w 28"/>
              <a:gd name="T41" fmla="*/ 16 h 27"/>
              <a:gd name="T42" fmla="*/ 13 w 28"/>
              <a:gd name="T43" fmla="*/ 19 h 27"/>
              <a:gd name="T44" fmla="*/ 8 w 28"/>
              <a:gd name="T45" fmla="*/ 14 h 27"/>
              <a:gd name="T46" fmla="*/ 13 w 28"/>
              <a:gd name="T47" fmla="*/ 10 h 27"/>
              <a:gd name="T48" fmla="*/ 19 w 28"/>
              <a:gd name="T49" fmla="*/ 24 h 27"/>
              <a:gd name="T50" fmla="*/ 15 w 28"/>
              <a:gd name="T51" fmla="*/ 21 h 27"/>
              <a:gd name="T52" fmla="*/ 19 w 28"/>
              <a:gd name="T53" fmla="*/ 24 h 27"/>
              <a:gd name="T54" fmla="*/ 15 w 28"/>
              <a:gd name="T55" fmla="*/ 19 h 27"/>
              <a:gd name="T56" fmla="*/ 19 w 28"/>
              <a:gd name="T57" fmla="*/ 16 h 27"/>
              <a:gd name="T58" fmla="*/ 19 w 28"/>
              <a:gd name="T59" fmla="*/ 14 h 27"/>
              <a:gd name="T60" fmla="*/ 15 w 28"/>
              <a:gd name="T61" fmla="*/ 10 h 27"/>
              <a:gd name="T62" fmla="*/ 19 w 28"/>
              <a:gd name="T63" fmla="*/ 14 h 27"/>
              <a:gd name="T64" fmla="*/ 21 w 28"/>
              <a:gd name="T65" fmla="*/ 24 h 27"/>
              <a:gd name="T66" fmla="*/ 25 w 28"/>
              <a:gd name="T67" fmla="*/ 21 h 27"/>
              <a:gd name="T68" fmla="*/ 25 w 28"/>
              <a:gd name="T69" fmla="*/ 19 h 27"/>
              <a:gd name="T70" fmla="*/ 21 w 28"/>
              <a:gd name="T71" fmla="*/ 16 h 27"/>
              <a:gd name="T72" fmla="*/ 25 w 28"/>
              <a:gd name="T73" fmla="*/ 19 h 27"/>
              <a:gd name="T74" fmla="*/ 21 w 28"/>
              <a:gd name="T75" fmla="*/ 14 h 27"/>
              <a:gd name="T76" fmla="*/ 25 w 28"/>
              <a:gd name="T7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27">
                <a:moveTo>
                  <a:pt x="26" y="4"/>
                </a:moveTo>
                <a:cubicBezTo>
                  <a:pt x="22" y="4"/>
                  <a:pt x="22" y="4"/>
                  <a:pt x="22" y="4"/>
                </a:cubicBezTo>
                <a:cubicBezTo>
                  <a:pt x="22" y="2"/>
                  <a:pt x="22" y="2"/>
                  <a:pt x="22" y="2"/>
                </a:cubicBezTo>
                <a:cubicBezTo>
                  <a:pt x="22" y="1"/>
                  <a:pt x="21" y="0"/>
                  <a:pt x="20" y="0"/>
                </a:cubicBezTo>
                <a:cubicBezTo>
                  <a:pt x="19" y="0"/>
                  <a:pt x="18" y="1"/>
                  <a:pt x="18" y="2"/>
                </a:cubicBezTo>
                <a:cubicBezTo>
                  <a:pt x="18" y="4"/>
                  <a:pt x="18" y="4"/>
                  <a:pt x="18" y="4"/>
                </a:cubicBezTo>
                <a:cubicBezTo>
                  <a:pt x="10" y="4"/>
                  <a:pt x="10" y="4"/>
                  <a:pt x="10" y="4"/>
                </a:cubicBezTo>
                <a:cubicBezTo>
                  <a:pt x="10" y="2"/>
                  <a:pt x="10" y="2"/>
                  <a:pt x="10" y="2"/>
                </a:cubicBezTo>
                <a:cubicBezTo>
                  <a:pt x="10" y="1"/>
                  <a:pt x="9" y="0"/>
                  <a:pt x="8" y="0"/>
                </a:cubicBezTo>
                <a:cubicBezTo>
                  <a:pt x="7" y="0"/>
                  <a:pt x="6" y="1"/>
                  <a:pt x="6" y="2"/>
                </a:cubicBezTo>
                <a:cubicBezTo>
                  <a:pt x="6" y="4"/>
                  <a:pt x="6" y="4"/>
                  <a:pt x="6" y="4"/>
                </a:cubicBezTo>
                <a:cubicBezTo>
                  <a:pt x="1" y="4"/>
                  <a:pt x="1" y="4"/>
                  <a:pt x="1" y="4"/>
                </a:cubicBezTo>
                <a:cubicBezTo>
                  <a:pt x="0" y="4"/>
                  <a:pt x="0" y="5"/>
                  <a:pt x="0" y="5"/>
                </a:cubicBezTo>
                <a:cubicBezTo>
                  <a:pt x="0" y="26"/>
                  <a:pt x="0" y="26"/>
                  <a:pt x="0" y="26"/>
                </a:cubicBezTo>
                <a:cubicBezTo>
                  <a:pt x="0" y="27"/>
                  <a:pt x="0" y="27"/>
                  <a:pt x="1" y="27"/>
                </a:cubicBezTo>
                <a:cubicBezTo>
                  <a:pt x="26" y="27"/>
                  <a:pt x="26" y="27"/>
                  <a:pt x="26" y="27"/>
                </a:cubicBezTo>
                <a:cubicBezTo>
                  <a:pt x="27" y="27"/>
                  <a:pt x="28" y="27"/>
                  <a:pt x="28" y="26"/>
                </a:cubicBezTo>
                <a:cubicBezTo>
                  <a:pt x="28" y="5"/>
                  <a:pt x="28" y="5"/>
                  <a:pt x="28" y="5"/>
                </a:cubicBezTo>
                <a:cubicBezTo>
                  <a:pt x="28" y="5"/>
                  <a:pt x="27" y="4"/>
                  <a:pt x="26" y="4"/>
                </a:cubicBezTo>
                <a:close/>
                <a:moveTo>
                  <a:pt x="6" y="24"/>
                </a:moveTo>
                <a:cubicBezTo>
                  <a:pt x="3" y="24"/>
                  <a:pt x="3" y="24"/>
                  <a:pt x="3" y="24"/>
                </a:cubicBezTo>
                <a:cubicBezTo>
                  <a:pt x="3" y="21"/>
                  <a:pt x="3" y="21"/>
                  <a:pt x="3" y="21"/>
                </a:cubicBezTo>
                <a:cubicBezTo>
                  <a:pt x="6" y="21"/>
                  <a:pt x="6" y="21"/>
                  <a:pt x="6" y="21"/>
                </a:cubicBezTo>
                <a:lnTo>
                  <a:pt x="6" y="24"/>
                </a:lnTo>
                <a:close/>
                <a:moveTo>
                  <a:pt x="6" y="19"/>
                </a:moveTo>
                <a:cubicBezTo>
                  <a:pt x="3" y="19"/>
                  <a:pt x="3" y="19"/>
                  <a:pt x="3" y="19"/>
                </a:cubicBezTo>
                <a:cubicBezTo>
                  <a:pt x="3" y="16"/>
                  <a:pt x="3" y="16"/>
                  <a:pt x="3" y="16"/>
                </a:cubicBezTo>
                <a:cubicBezTo>
                  <a:pt x="6" y="16"/>
                  <a:pt x="6" y="16"/>
                  <a:pt x="6" y="16"/>
                </a:cubicBezTo>
                <a:lnTo>
                  <a:pt x="6" y="19"/>
                </a:lnTo>
                <a:close/>
                <a:moveTo>
                  <a:pt x="6" y="14"/>
                </a:moveTo>
                <a:cubicBezTo>
                  <a:pt x="3" y="14"/>
                  <a:pt x="3" y="14"/>
                  <a:pt x="3" y="14"/>
                </a:cubicBezTo>
                <a:cubicBezTo>
                  <a:pt x="3" y="10"/>
                  <a:pt x="3" y="10"/>
                  <a:pt x="3" y="10"/>
                </a:cubicBezTo>
                <a:cubicBezTo>
                  <a:pt x="6" y="10"/>
                  <a:pt x="6" y="10"/>
                  <a:pt x="6" y="10"/>
                </a:cubicBezTo>
                <a:lnTo>
                  <a:pt x="6" y="14"/>
                </a:lnTo>
                <a:close/>
                <a:moveTo>
                  <a:pt x="13" y="24"/>
                </a:moveTo>
                <a:cubicBezTo>
                  <a:pt x="8" y="24"/>
                  <a:pt x="8" y="24"/>
                  <a:pt x="8" y="24"/>
                </a:cubicBezTo>
                <a:cubicBezTo>
                  <a:pt x="8" y="21"/>
                  <a:pt x="8" y="21"/>
                  <a:pt x="8" y="21"/>
                </a:cubicBezTo>
                <a:cubicBezTo>
                  <a:pt x="13" y="21"/>
                  <a:pt x="13" y="21"/>
                  <a:pt x="13" y="21"/>
                </a:cubicBezTo>
                <a:lnTo>
                  <a:pt x="13" y="24"/>
                </a:lnTo>
                <a:close/>
                <a:moveTo>
                  <a:pt x="13" y="19"/>
                </a:moveTo>
                <a:cubicBezTo>
                  <a:pt x="8" y="19"/>
                  <a:pt x="8" y="19"/>
                  <a:pt x="8" y="19"/>
                </a:cubicBezTo>
                <a:cubicBezTo>
                  <a:pt x="8" y="16"/>
                  <a:pt x="8" y="16"/>
                  <a:pt x="8" y="16"/>
                </a:cubicBezTo>
                <a:cubicBezTo>
                  <a:pt x="13" y="16"/>
                  <a:pt x="13" y="16"/>
                  <a:pt x="13" y="16"/>
                </a:cubicBezTo>
                <a:lnTo>
                  <a:pt x="13" y="19"/>
                </a:lnTo>
                <a:close/>
                <a:moveTo>
                  <a:pt x="13" y="14"/>
                </a:moveTo>
                <a:cubicBezTo>
                  <a:pt x="8" y="14"/>
                  <a:pt x="8" y="14"/>
                  <a:pt x="8" y="14"/>
                </a:cubicBezTo>
                <a:cubicBezTo>
                  <a:pt x="8" y="10"/>
                  <a:pt x="8" y="10"/>
                  <a:pt x="8" y="10"/>
                </a:cubicBezTo>
                <a:cubicBezTo>
                  <a:pt x="13" y="10"/>
                  <a:pt x="13" y="10"/>
                  <a:pt x="13" y="10"/>
                </a:cubicBezTo>
                <a:lnTo>
                  <a:pt x="13" y="14"/>
                </a:lnTo>
                <a:close/>
                <a:moveTo>
                  <a:pt x="19" y="24"/>
                </a:moveTo>
                <a:cubicBezTo>
                  <a:pt x="15" y="24"/>
                  <a:pt x="15" y="24"/>
                  <a:pt x="15" y="24"/>
                </a:cubicBezTo>
                <a:cubicBezTo>
                  <a:pt x="15" y="21"/>
                  <a:pt x="15" y="21"/>
                  <a:pt x="15" y="21"/>
                </a:cubicBezTo>
                <a:cubicBezTo>
                  <a:pt x="19" y="21"/>
                  <a:pt x="19" y="21"/>
                  <a:pt x="19" y="21"/>
                </a:cubicBezTo>
                <a:lnTo>
                  <a:pt x="19" y="24"/>
                </a:lnTo>
                <a:close/>
                <a:moveTo>
                  <a:pt x="19" y="19"/>
                </a:moveTo>
                <a:cubicBezTo>
                  <a:pt x="15" y="19"/>
                  <a:pt x="15" y="19"/>
                  <a:pt x="15" y="19"/>
                </a:cubicBezTo>
                <a:cubicBezTo>
                  <a:pt x="15" y="16"/>
                  <a:pt x="15" y="16"/>
                  <a:pt x="15" y="16"/>
                </a:cubicBezTo>
                <a:cubicBezTo>
                  <a:pt x="19" y="16"/>
                  <a:pt x="19" y="16"/>
                  <a:pt x="19" y="16"/>
                </a:cubicBezTo>
                <a:lnTo>
                  <a:pt x="19" y="19"/>
                </a:lnTo>
                <a:close/>
                <a:moveTo>
                  <a:pt x="19" y="14"/>
                </a:moveTo>
                <a:cubicBezTo>
                  <a:pt x="15" y="14"/>
                  <a:pt x="15" y="14"/>
                  <a:pt x="15" y="14"/>
                </a:cubicBezTo>
                <a:cubicBezTo>
                  <a:pt x="15" y="10"/>
                  <a:pt x="15" y="10"/>
                  <a:pt x="15" y="10"/>
                </a:cubicBezTo>
                <a:cubicBezTo>
                  <a:pt x="19" y="10"/>
                  <a:pt x="19" y="10"/>
                  <a:pt x="19" y="10"/>
                </a:cubicBezTo>
                <a:lnTo>
                  <a:pt x="19" y="14"/>
                </a:lnTo>
                <a:close/>
                <a:moveTo>
                  <a:pt x="25" y="24"/>
                </a:moveTo>
                <a:cubicBezTo>
                  <a:pt x="21" y="24"/>
                  <a:pt x="21" y="24"/>
                  <a:pt x="21" y="24"/>
                </a:cubicBezTo>
                <a:cubicBezTo>
                  <a:pt x="21" y="21"/>
                  <a:pt x="21" y="21"/>
                  <a:pt x="21" y="21"/>
                </a:cubicBezTo>
                <a:cubicBezTo>
                  <a:pt x="25" y="21"/>
                  <a:pt x="25" y="21"/>
                  <a:pt x="25" y="21"/>
                </a:cubicBezTo>
                <a:lnTo>
                  <a:pt x="25" y="24"/>
                </a:lnTo>
                <a:close/>
                <a:moveTo>
                  <a:pt x="25" y="19"/>
                </a:moveTo>
                <a:cubicBezTo>
                  <a:pt x="21" y="19"/>
                  <a:pt x="21" y="19"/>
                  <a:pt x="21" y="19"/>
                </a:cubicBezTo>
                <a:cubicBezTo>
                  <a:pt x="21" y="16"/>
                  <a:pt x="21" y="16"/>
                  <a:pt x="21" y="16"/>
                </a:cubicBezTo>
                <a:cubicBezTo>
                  <a:pt x="25" y="16"/>
                  <a:pt x="25" y="16"/>
                  <a:pt x="25" y="16"/>
                </a:cubicBezTo>
                <a:lnTo>
                  <a:pt x="25" y="19"/>
                </a:lnTo>
                <a:close/>
                <a:moveTo>
                  <a:pt x="25" y="14"/>
                </a:moveTo>
                <a:cubicBezTo>
                  <a:pt x="21" y="14"/>
                  <a:pt x="21" y="14"/>
                  <a:pt x="21" y="14"/>
                </a:cubicBezTo>
                <a:cubicBezTo>
                  <a:pt x="21" y="10"/>
                  <a:pt x="21" y="10"/>
                  <a:pt x="21" y="10"/>
                </a:cubicBezTo>
                <a:cubicBezTo>
                  <a:pt x="25" y="10"/>
                  <a:pt x="25" y="10"/>
                  <a:pt x="25" y="10"/>
                </a:cubicBezTo>
                <a:lnTo>
                  <a:pt x="25"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7" name="Freeform 211"/>
          <p:cNvSpPr>
            <a:spLocks/>
          </p:cNvSpPr>
          <p:nvPr/>
        </p:nvSpPr>
        <p:spPr bwMode="auto">
          <a:xfrm>
            <a:off x="10113177" y="9183653"/>
            <a:ext cx="415759" cy="430220"/>
          </a:xfrm>
          <a:custGeom>
            <a:avLst/>
            <a:gdLst>
              <a:gd name="T0" fmla="*/ 23 w 30"/>
              <a:gd name="T1" fmla="*/ 3 h 31"/>
              <a:gd name="T2" fmla="*/ 7 w 30"/>
              <a:gd name="T3" fmla="*/ 3 h 31"/>
              <a:gd name="T4" fmla="*/ 1 w 30"/>
              <a:gd name="T5" fmla="*/ 17 h 31"/>
              <a:gd name="T6" fmla="*/ 1 w 30"/>
              <a:gd name="T7" fmla="*/ 28 h 31"/>
              <a:gd name="T8" fmla="*/ 2 w 30"/>
              <a:gd name="T9" fmla="*/ 29 h 31"/>
              <a:gd name="T10" fmla="*/ 3 w 30"/>
              <a:gd name="T11" fmla="*/ 28 h 31"/>
              <a:gd name="T12" fmla="*/ 3 w 30"/>
              <a:gd name="T13" fmla="*/ 27 h 31"/>
              <a:gd name="T14" fmla="*/ 7 w 30"/>
              <a:gd name="T15" fmla="*/ 31 h 31"/>
              <a:gd name="T16" fmla="*/ 11 w 30"/>
              <a:gd name="T17" fmla="*/ 27 h 31"/>
              <a:gd name="T18" fmla="*/ 11 w 30"/>
              <a:gd name="T19" fmla="*/ 23 h 31"/>
              <a:gd name="T20" fmla="*/ 7 w 30"/>
              <a:gd name="T21" fmla="*/ 19 h 31"/>
              <a:gd name="T22" fmla="*/ 3 w 30"/>
              <a:gd name="T23" fmla="*/ 23 h 31"/>
              <a:gd name="T24" fmla="*/ 3 w 30"/>
              <a:gd name="T25" fmla="*/ 17 h 31"/>
              <a:gd name="T26" fmla="*/ 15 w 30"/>
              <a:gd name="T27" fmla="*/ 5 h 31"/>
              <a:gd name="T28" fmla="*/ 27 w 30"/>
              <a:gd name="T29" fmla="*/ 17 h 31"/>
              <a:gd name="T30" fmla="*/ 27 w 30"/>
              <a:gd name="T31" fmla="*/ 23 h 31"/>
              <a:gd name="T32" fmla="*/ 23 w 30"/>
              <a:gd name="T33" fmla="*/ 19 h 31"/>
              <a:gd name="T34" fmla="*/ 19 w 30"/>
              <a:gd name="T35" fmla="*/ 23 h 31"/>
              <a:gd name="T36" fmla="*/ 19 w 30"/>
              <a:gd name="T37" fmla="*/ 27 h 31"/>
              <a:gd name="T38" fmla="*/ 23 w 30"/>
              <a:gd name="T39" fmla="*/ 31 h 31"/>
              <a:gd name="T40" fmla="*/ 27 w 30"/>
              <a:gd name="T41" fmla="*/ 27 h 31"/>
              <a:gd name="T42" fmla="*/ 27 w 30"/>
              <a:gd name="T43" fmla="*/ 28 h 31"/>
              <a:gd name="T44" fmla="*/ 28 w 30"/>
              <a:gd name="T45" fmla="*/ 29 h 31"/>
              <a:gd name="T46" fmla="*/ 29 w 30"/>
              <a:gd name="T47" fmla="*/ 28 h 31"/>
              <a:gd name="T48" fmla="*/ 29 w 30"/>
              <a:gd name="T49" fmla="*/ 17 h 31"/>
              <a:gd name="T50" fmla="*/ 23 w 30"/>
              <a:gd name="T51"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1">
                <a:moveTo>
                  <a:pt x="23" y="3"/>
                </a:moveTo>
                <a:cubicBezTo>
                  <a:pt x="18" y="0"/>
                  <a:pt x="12" y="0"/>
                  <a:pt x="7" y="3"/>
                </a:cubicBezTo>
                <a:cubicBezTo>
                  <a:pt x="3" y="6"/>
                  <a:pt x="0" y="11"/>
                  <a:pt x="1" y="17"/>
                </a:cubicBezTo>
                <a:cubicBezTo>
                  <a:pt x="1" y="28"/>
                  <a:pt x="1" y="28"/>
                  <a:pt x="1" y="28"/>
                </a:cubicBezTo>
                <a:cubicBezTo>
                  <a:pt x="1" y="28"/>
                  <a:pt x="2" y="29"/>
                  <a:pt x="2" y="29"/>
                </a:cubicBezTo>
                <a:cubicBezTo>
                  <a:pt x="3" y="29"/>
                  <a:pt x="3" y="28"/>
                  <a:pt x="3" y="28"/>
                </a:cubicBezTo>
                <a:cubicBezTo>
                  <a:pt x="3" y="27"/>
                  <a:pt x="3" y="27"/>
                  <a:pt x="3" y="27"/>
                </a:cubicBezTo>
                <a:cubicBezTo>
                  <a:pt x="3" y="29"/>
                  <a:pt x="5" y="31"/>
                  <a:pt x="7" y="31"/>
                </a:cubicBezTo>
                <a:cubicBezTo>
                  <a:pt x="9" y="31"/>
                  <a:pt x="11" y="29"/>
                  <a:pt x="11" y="27"/>
                </a:cubicBezTo>
                <a:cubicBezTo>
                  <a:pt x="11" y="23"/>
                  <a:pt x="11" y="23"/>
                  <a:pt x="11" y="23"/>
                </a:cubicBezTo>
                <a:cubicBezTo>
                  <a:pt x="11" y="21"/>
                  <a:pt x="9" y="19"/>
                  <a:pt x="7" y="19"/>
                </a:cubicBezTo>
                <a:cubicBezTo>
                  <a:pt x="5" y="19"/>
                  <a:pt x="3" y="21"/>
                  <a:pt x="3" y="23"/>
                </a:cubicBezTo>
                <a:cubicBezTo>
                  <a:pt x="3" y="17"/>
                  <a:pt x="3" y="17"/>
                  <a:pt x="3" y="17"/>
                </a:cubicBezTo>
                <a:cubicBezTo>
                  <a:pt x="3" y="10"/>
                  <a:pt x="8" y="5"/>
                  <a:pt x="15" y="5"/>
                </a:cubicBezTo>
                <a:cubicBezTo>
                  <a:pt x="22" y="5"/>
                  <a:pt x="27" y="10"/>
                  <a:pt x="27" y="17"/>
                </a:cubicBezTo>
                <a:cubicBezTo>
                  <a:pt x="27" y="23"/>
                  <a:pt x="27" y="23"/>
                  <a:pt x="27" y="23"/>
                </a:cubicBezTo>
                <a:cubicBezTo>
                  <a:pt x="27" y="21"/>
                  <a:pt x="25" y="19"/>
                  <a:pt x="23" y="19"/>
                </a:cubicBezTo>
                <a:cubicBezTo>
                  <a:pt x="21" y="19"/>
                  <a:pt x="19" y="21"/>
                  <a:pt x="19" y="23"/>
                </a:cubicBezTo>
                <a:cubicBezTo>
                  <a:pt x="19" y="27"/>
                  <a:pt x="19" y="27"/>
                  <a:pt x="19" y="27"/>
                </a:cubicBezTo>
                <a:cubicBezTo>
                  <a:pt x="19" y="29"/>
                  <a:pt x="21" y="31"/>
                  <a:pt x="23" y="31"/>
                </a:cubicBezTo>
                <a:cubicBezTo>
                  <a:pt x="25" y="31"/>
                  <a:pt x="27" y="29"/>
                  <a:pt x="27" y="27"/>
                </a:cubicBezTo>
                <a:cubicBezTo>
                  <a:pt x="27" y="28"/>
                  <a:pt x="27" y="28"/>
                  <a:pt x="27" y="28"/>
                </a:cubicBezTo>
                <a:cubicBezTo>
                  <a:pt x="27" y="28"/>
                  <a:pt x="27" y="29"/>
                  <a:pt x="28" y="29"/>
                </a:cubicBezTo>
                <a:cubicBezTo>
                  <a:pt x="28" y="29"/>
                  <a:pt x="29" y="28"/>
                  <a:pt x="29" y="28"/>
                </a:cubicBezTo>
                <a:cubicBezTo>
                  <a:pt x="29" y="17"/>
                  <a:pt x="29" y="17"/>
                  <a:pt x="29" y="17"/>
                </a:cubicBezTo>
                <a:cubicBezTo>
                  <a:pt x="30" y="11"/>
                  <a:pt x="27" y="6"/>
                  <a:pt x="23"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78" name="Freeform 212"/>
          <p:cNvSpPr>
            <a:spLocks noEditPoints="1"/>
          </p:cNvSpPr>
          <p:nvPr/>
        </p:nvSpPr>
        <p:spPr bwMode="auto">
          <a:xfrm>
            <a:off x="8061498" y="9198114"/>
            <a:ext cx="484449" cy="415759"/>
          </a:xfrm>
          <a:custGeom>
            <a:avLst/>
            <a:gdLst>
              <a:gd name="T0" fmla="*/ 34 w 35"/>
              <a:gd name="T1" fmla="*/ 17 h 30"/>
              <a:gd name="T2" fmla="*/ 17 w 35"/>
              <a:gd name="T3" fmla="*/ 0 h 30"/>
              <a:gd name="T4" fmla="*/ 1 w 35"/>
              <a:gd name="T5" fmla="*/ 17 h 30"/>
              <a:gd name="T6" fmla="*/ 1 w 35"/>
              <a:gd name="T7" fmla="*/ 20 h 30"/>
              <a:gd name="T8" fmla="*/ 4 w 35"/>
              <a:gd name="T9" fmla="*/ 20 h 30"/>
              <a:gd name="T10" fmla="*/ 4 w 35"/>
              <a:gd name="T11" fmla="*/ 19 h 30"/>
              <a:gd name="T12" fmla="*/ 4 w 35"/>
              <a:gd name="T13" fmla="*/ 30 h 30"/>
              <a:gd name="T14" fmla="*/ 30 w 35"/>
              <a:gd name="T15" fmla="*/ 30 h 30"/>
              <a:gd name="T16" fmla="*/ 30 w 35"/>
              <a:gd name="T17" fmla="*/ 19 h 30"/>
              <a:gd name="T18" fmla="*/ 31 w 35"/>
              <a:gd name="T19" fmla="*/ 20 h 30"/>
              <a:gd name="T20" fmla="*/ 33 w 35"/>
              <a:gd name="T21" fmla="*/ 20 h 30"/>
              <a:gd name="T22" fmla="*/ 34 w 35"/>
              <a:gd name="T23" fmla="*/ 20 h 30"/>
              <a:gd name="T24" fmla="*/ 34 w 35"/>
              <a:gd name="T25" fmla="*/ 17 h 30"/>
              <a:gd name="T26" fmla="*/ 28 w 35"/>
              <a:gd name="T27" fmla="*/ 27 h 30"/>
              <a:gd name="T28" fmla="*/ 22 w 35"/>
              <a:gd name="T29" fmla="*/ 27 h 30"/>
              <a:gd name="T30" fmla="*/ 22 w 35"/>
              <a:gd name="T31" fmla="*/ 19 h 30"/>
              <a:gd name="T32" fmla="*/ 13 w 35"/>
              <a:gd name="T33" fmla="*/ 19 h 30"/>
              <a:gd name="T34" fmla="*/ 13 w 35"/>
              <a:gd name="T35" fmla="*/ 27 h 30"/>
              <a:gd name="T36" fmla="*/ 7 w 35"/>
              <a:gd name="T37" fmla="*/ 27 h 30"/>
              <a:gd name="T38" fmla="*/ 7 w 35"/>
              <a:gd name="T39" fmla="*/ 17 h 30"/>
              <a:gd name="T40" fmla="*/ 17 w 35"/>
              <a:gd name="T41" fmla="*/ 6 h 30"/>
              <a:gd name="T42" fmla="*/ 28 w 35"/>
              <a:gd name="T43" fmla="*/ 17 h 30"/>
              <a:gd name="T44" fmla="*/ 28 w 35"/>
              <a:gd name="T45"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0">
                <a:moveTo>
                  <a:pt x="34" y="17"/>
                </a:moveTo>
                <a:cubicBezTo>
                  <a:pt x="17" y="0"/>
                  <a:pt x="17" y="0"/>
                  <a:pt x="17" y="0"/>
                </a:cubicBezTo>
                <a:cubicBezTo>
                  <a:pt x="1" y="17"/>
                  <a:pt x="1" y="17"/>
                  <a:pt x="1" y="17"/>
                </a:cubicBezTo>
                <a:cubicBezTo>
                  <a:pt x="0" y="17"/>
                  <a:pt x="0" y="19"/>
                  <a:pt x="1" y="20"/>
                </a:cubicBezTo>
                <a:cubicBezTo>
                  <a:pt x="2" y="21"/>
                  <a:pt x="3" y="21"/>
                  <a:pt x="4" y="20"/>
                </a:cubicBezTo>
                <a:cubicBezTo>
                  <a:pt x="4" y="19"/>
                  <a:pt x="4" y="19"/>
                  <a:pt x="4" y="19"/>
                </a:cubicBezTo>
                <a:cubicBezTo>
                  <a:pt x="4" y="30"/>
                  <a:pt x="4" y="30"/>
                  <a:pt x="4" y="30"/>
                </a:cubicBezTo>
                <a:cubicBezTo>
                  <a:pt x="30" y="30"/>
                  <a:pt x="30" y="30"/>
                  <a:pt x="30" y="30"/>
                </a:cubicBezTo>
                <a:cubicBezTo>
                  <a:pt x="30" y="19"/>
                  <a:pt x="30" y="19"/>
                  <a:pt x="30" y="19"/>
                </a:cubicBezTo>
                <a:cubicBezTo>
                  <a:pt x="31" y="20"/>
                  <a:pt x="31" y="20"/>
                  <a:pt x="31" y="20"/>
                </a:cubicBezTo>
                <a:cubicBezTo>
                  <a:pt x="31" y="20"/>
                  <a:pt x="32" y="20"/>
                  <a:pt x="33" y="20"/>
                </a:cubicBezTo>
                <a:cubicBezTo>
                  <a:pt x="33" y="20"/>
                  <a:pt x="34" y="20"/>
                  <a:pt x="34" y="20"/>
                </a:cubicBezTo>
                <a:cubicBezTo>
                  <a:pt x="35" y="19"/>
                  <a:pt x="35" y="17"/>
                  <a:pt x="34" y="17"/>
                </a:cubicBezTo>
                <a:close/>
                <a:moveTo>
                  <a:pt x="28" y="27"/>
                </a:moveTo>
                <a:cubicBezTo>
                  <a:pt x="22" y="27"/>
                  <a:pt x="22" y="27"/>
                  <a:pt x="22" y="27"/>
                </a:cubicBezTo>
                <a:cubicBezTo>
                  <a:pt x="22" y="19"/>
                  <a:pt x="22" y="19"/>
                  <a:pt x="22" y="19"/>
                </a:cubicBezTo>
                <a:cubicBezTo>
                  <a:pt x="13" y="19"/>
                  <a:pt x="13" y="19"/>
                  <a:pt x="13" y="19"/>
                </a:cubicBezTo>
                <a:cubicBezTo>
                  <a:pt x="13" y="27"/>
                  <a:pt x="13" y="27"/>
                  <a:pt x="13" y="27"/>
                </a:cubicBezTo>
                <a:cubicBezTo>
                  <a:pt x="7" y="27"/>
                  <a:pt x="7" y="27"/>
                  <a:pt x="7" y="27"/>
                </a:cubicBezTo>
                <a:cubicBezTo>
                  <a:pt x="7" y="17"/>
                  <a:pt x="7" y="17"/>
                  <a:pt x="7" y="17"/>
                </a:cubicBezTo>
                <a:cubicBezTo>
                  <a:pt x="17" y="6"/>
                  <a:pt x="17" y="6"/>
                  <a:pt x="17" y="6"/>
                </a:cubicBezTo>
                <a:cubicBezTo>
                  <a:pt x="28" y="17"/>
                  <a:pt x="28" y="17"/>
                  <a:pt x="28" y="17"/>
                </a:cubicBezTo>
                <a:lnTo>
                  <a:pt x="28" y="2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9" name="กลุ่ม 638"/>
          <p:cNvGrpSpPr/>
          <p:nvPr/>
        </p:nvGrpSpPr>
        <p:grpSpPr>
          <a:xfrm>
            <a:off x="12067242" y="9212575"/>
            <a:ext cx="276570" cy="386836"/>
            <a:chOff x="12067242" y="9212575"/>
            <a:chExt cx="276570" cy="386836"/>
          </a:xfrm>
        </p:grpSpPr>
        <p:sp>
          <p:nvSpPr>
            <p:cNvPr id="479" name="Freeform 213"/>
            <p:cNvSpPr>
              <a:spLocks noEditPoints="1"/>
            </p:cNvSpPr>
            <p:nvPr/>
          </p:nvSpPr>
          <p:spPr bwMode="auto">
            <a:xfrm>
              <a:off x="12067242" y="9212575"/>
              <a:ext cx="276570" cy="386836"/>
            </a:xfrm>
            <a:custGeom>
              <a:avLst/>
              <a:gdLst>
                <a:gd name="T0" fmla="*/ 10 w 20"/>
                <a:gd name="T1" fmla="*/ 0 h 28"/>
                <a:gd name="T2" fmla="*/ 0 w 20"/>
                <a:gd name="T3" fmla="*/ 10 h 28"/>
                <a:gd name="T4" fmla="*/ 4 w 20"/>
                <a:gd name="T5" fmla="*/ 19 h 28"/>
                <a:gd name="T6" fmla="*/ 4 w 20"/>
                <a:gd name="T7" fmla="*/ 19 h 28"/>
                <a:gd name="T8" fmla="*/ 5 w 20"/>
                <a:gd name="T9" fmla="*/ 21 h 28"/>
                <a:gd name="T10" fmla="*/ 5 w 20"/>
                <a:gd name="T11" fmla="*/ 21 h 28"/>
                <a:gd name="T12" fmla="*/ 5 w 20"/>
                <a:gd name="T13" fmla="*/ 24 h 28"/>
                <a:gd name="T14" fmla="*/ 6 w 20"/>
                <a:gd name="T15" fmla="*/ 26 h 28"/>
                <a:gd name="T16" fmla="*/ 9 w 20"/>
                <a:gd name="T17" fmla="*/ 27 h 28"/>
                <a:gd name="T18" fmla="*/ 10 w 20"/>
                <a:gd name="T19" fmla="*/ 28 h 28"/>
                <a:gd name="T20" fmla="*/ 11 w 20"/>
                <a:gd name="T21" fmla="*/ 27 h 28"/>
                <a:gd name="T22" fmla="*/ 14 w 20"/>
                <a:gd name="T23" fmla="*/ 26 h 28"/>
                <a:gd name="T24" fmla="*/ 15 w 20"/>
                <a:gd name="T25" fmla="*/ 24 h 28"/>
                <a:gd name="T26" fmla="*/ 15 w 20"/>
                <a:gd name="T27" fmla="*/ 21 h 28"/>
                <a:gd name="T28" fmla="*/ 16 w 20"/>
                <a:gd name="T29" fmla="*/ 18 h 28"/>
                <a:gd name="T30" fmla="*/ 17 w 20"/>
                <a:gd name="T31" fmla="*/ 18 h 28"/>
                <a:gd name="T32" fmla="*/ 20 w 20"/>
                <a:gd name="T33" fmla="*/ 10 h 28"/>
                <a:gd name="T34" fmla="*/ 10 w 20"/>
                <a:gd name="T35" fmla="*/ 0 h 28"/>
                <a:gd name="T36" fmla="*/ 10 w 20"/>
                <a:gd name="T37" fmla="*/ 26 h 28"/>
                <a:gd name="T38" fmla="*/ 6 w 20"/>
                <a:gd name="T39" fmla="*/ 24 h 28"/>
                <a:gd name="T40" fmla="*/ 13 w 20"/>
                <a:gd name="T41" fmla="*/ 24 h 28"/>
                <a:gd name="T42" fmla="*/ 10 w 20"/>
                <a:gd name="T43" fmla="*/ 26 h 28"/>
                <a:gd name="T44" fmla="*/ 13 w 20"/>
                <a:gd name="T45" fmla="*/ 21 h 28"/>
                <a:gd name="T46" fmla="*/ 13 w 20"/>
                <a:gd name="T47" fmla="*/ 22 h 28"/>
                <a:gd name="T48" fmla="*/ 6 w 20"/>
                <a:gd name="T49" fmla="*/ 22 h 28"/>
                <a:gd name="T50" fmla="*/ 6 w 20"/>
                <a:gd name="T51" fmla="*/ 21 h 28"/>
                <a:gd name="T52" fmla="*/ 6 w 20"/>
                <a:gd name="T53" fmla="*/ 21 h 28"/>
                <a:gd name="T54" fmla="*/ 13 w 20"/>
                <a:gd name="T55" fmla="*/ 21 h 28"/>
                <a:gd name="T56" fmla="*/ 15 w 20"/>
                <a:gd name="T57" fmla="*/ 17 h 28"/>
                <a:gd name="T58" fmla="*/ 14 w 20"/>
                <a:gd name="T59" fmla="*/ 19 h 28"/>
                <a:gd name="T60" fmla="*/ 6 w 20"/>
                <a:gd name="T61" fmla="*/ 19 h 28"/>
                <a:gd name="T62" fmla="*/ 5 w 20"/>
                <a:gd name="T63" fmla="*/ 17 h 28"/>
                <a:gd name="T64" fmla="*/ 1 w 20"/>
                <a:gd name="T65" fmla="*/ 10 h 28"/>
                <a:gd name="T66" fmla="*/ 10 w 20"/>
                <a:gd name="T67" fmla="*/ 2 h 28"/>
                <a:gd name="T68" fmla="*/ 19 w 20"/>
                <a:gd name="T69" fmla="*/ 10 h 28"/>
                <a:gd name="T70" fmla="*/ 15 w 20"/>
                <a:gd name="T7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28">
                  <a:moveTo>
                    <a:pt x="10" y="0"/>
                  </a:moveTo>
                  <a:cubicBezTo>
                    <a:pt x="4" y="0"/>
                    <a:pt x="0" y="5"/>
                    <a:pt x="0" y="10"/>
                  </a:cubicBezTo>
                  <a:cubicBezTo>
                    <a:pt x="0" y="14"/>
                    <a:pt x="1" y="17"/>
                    <a:pt x="4" y="19"/>
                  </a:cubicBezTo>
                  <a:cubicBezTo>
                    <a:pt x="4" y="19"/>
                    <a:pt x="4" y="19"/>
                    <a:pt x="4" y="19"/>
                  </a:cubicBezTo>
                  <a:cubicBezTo>
                    <a:pt x="5" y="19"/>
                    <a:pt x="5" y="20"/>
                    <a:pt x="5" y="21"/>
                  </a:cubicBezTo>
                  <a:cubicBezTo>
                    <a:pt x="5" y="21"/>
                    <a:pt x="5" y="21"/>
                    <a:pt x="5" y="21"/>
                  </a:cubicBezTo>
                  <a:cubicBezTo>
                    <a:pt x="5" y="24"/>
                    <a:pt x="5" y="24"/>
                    <a:pt x="5" y="24"/>
                  </a:cubicBezTo>
                  <a:cubicBezTo>
                    <a:pt x="5" y="25"/>
                    <a:pt x="5" y="25"/>
                    <a:pt x="6" y="26"/>
                  </a:cubicBezTo>
                  <a:cubicBezTo>
                    <a:pt x="9" y="27"/>
                    <a:pt x="9" y="27"/>
                    <a:pt x="9" y="27"/>
                  </a:cubicBezTo>
                  <a:cubicBezTo>
                    <a:pt x="9" y="28"/>
                    <a:pt x="10" y="28"/>
                    <a:pt x="10" y="28"/>
                  </a:cubicBezTo>
                  <a:cubicBezTo>
                    <a:pt x="10" y="28"/>
                    <a:pt x="10" y="28"/>
                    <a:pt x="11" y="27"/>
                  </a:cubicBezTo>
                  <a:cubicBezTo>
                    <a:pt x="14" y="26"/>
                    <a:pt x="14" y="26"/>
                    <a:pt x="14" y="26"/>
                  </a:cubicBezTo>
                  <a:cubicBezTo>
                    <a:pt x="15" y="25"/>
                    <a:pt x="15" y="25"/>
                    <a:pt x="15" y="24"/>
                  </a:cubicBezTo>
                  <a:cubicBezTo>
                    <a:pt x="15" y="21"/>
                    <a:pt x="15" y="21"/>
                    <a:pt x="15" y="21"/>
                  </a:cubicBezTo>
                  <a:cubicBezTo>
                    <a:pt x="15" y="19"/>
                    <a:pt x="16" y="18"/>
                    <a:pt x="16" y="18"/>
                  </a:cubicBezTo>
                  <a:cubicBezTo>
                    <a:pt x="17" y="18"/>
                    <a:pt x="17" y="18"/>
                    <a:pt x="17" y="18"/>
                  </a:cubicBezTo>
                  <a:cubicBezTo>
                    <a:pt x="19" y="16"/>
                    <a:pt x="20" y="13"/>
                    <a:pt x="20" y="10"/>
                  </a:cubicBezTo>
                  <a:cubicBezTo>
                    <a:pt x="20" y="5"/>
                    <a:pt x="16" y="0"/>
                    <a:pt x="10" y="0"/>
                  </a:cubicBezTo>
                  <a:close/>
                  <a:moveTo>
                    <a:pt x="10" y="26"/>
                  </a:moveTo>
                  <a:cubicBezTo>
                    <a:pt x="6" y="24"/>
                    <a:pt x="6" y="24"/>
                    <a:pt x="6" y="24"/>
                  </a:cubicBezTo>
                  <a:cubicBezTo>
                    <a:pt x="13" y="24"/>
                    <a:pt x="13" y="24"/>
                    <a:pt x="13" y="24"/>
                  </a:cubicBezTo>
                  <a:lnTo>
                    <a:pt x="10" y="26"/>
                  </a:lnTo>
                  <a:close/>
                  <a:moveTo>
                    <a:pt x="13" y="21"/>
                  </a:moveTo>
                  <a:cubicBezTo>
                    <a:pt x="13" y="22"/>
                    <a:pt x="13" y="22"/>
                    <a:pt x="13" y="22"/>
                  </a:cubicBezTo>
                  <a:cubicBezTo>
                    <a:pt x="6" y="22"/>
                    <a:pt x="6" y="22"/>
                    <a:pt x="6" y="22"/>
                  </a:cubicBezTo>
                  <a:cubicBezTo>
                    <a:pt x="6" y="21"/>
                    <a:pt x="6" y="21"/>
                    <a:pt x="6" y="21"/>
                  </a:cubicBezTo>
                  <a:cubicBezTo>
                    <a:pt x="6" y="21"/>
                    <a:pt x="6" y="21"/>
                    <a:pt x="6" y="21"/>
                  </a:cubicBezTo>
                  <a:cubicBezTo>
                    <a:pt x="13" y="21"/>
                    <a:pt x="13" y="21"/>
                    <a:pt x="13" y="21"/>
                  </a:cubicBezTo>
                  <a:close/>
                  <a:moveTo>
                    <a:pt x="15" y="17"/>
                  </a:moveTo>
                  <a:cubicBezTo>
                    <a:pt x="15" y="17"/>
                    <a:pt x="14" y="17"/>
                    <a:pt x="14" y="19"/>
                  </a:cubicBezTo>
                  <a:cubicBezTo>
                    <a:pt x="6" y="19"/>
                    <a:pt x="6" y="19"/>
                    <a:pt x="6" y="19"/>
                  </a:cubicBezTo>
                  <a:cubicBezTo>
                    <a:pt x="6" y="18"/>
                    <a:pt x="6" y="18"/>
                    <a:pt x="5" y="17"/>
                  </a:cubicBezTo>
                  <a:cubicBezTo>
                    <a:pt x="3" y="16"/>
                    <a:pt x="1" y="13"/>
                    <a:pt x="1" y="10"/>
                  </a:cubicBezTo>
                  <a:cubicBezTo>
                    <a:pt x="1" y="6"/>
                    <a:pt x="5" y="2"/>
                    <a:pt x="10" y="2"/>
                  </a:cubicBezTo>
                  <a:cubicBezTo>
                    <a:pt x="15" y="2"/>
                    <a:pt x="19" y="6"/>
                    <a:pt x="19" y="10"/>
                  </a:cubicBezTo>
                  <a:cubicBezTo>
                    <a:pt x="19" y="13"/>
                    <a:pt x="17" y="15"/>
                    <a:pt x="15" y="1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0" name="Freeform 214"/>
            <p:cNvSpPr>
              <a:spLocks/>
            </p:cNvSpPr>
            <p:nvPr/>
          </p:nvSpPr>
          <p:spPr bwMode="auto">
            <a:xfrm>
              <a:off x="12204623" y="9254151"/>
              <a:ext cx="97613" cy="95806"/>
            </a:xfrm>
            <a:custGeom>
              <a:avLst/>
              <a:gdLst>
                <a:gd name="T0" fmla="*/ 1 w 7"/>
                <a:gd name="T1" fmla="*/ 0 h 7"/>
                <a:gd name="T2" fmla="*/ 0 w 7"/>
                <a:gd name="T3" fmla="*/ 1 h 7"/>
                <a:gd name="T4" fmla="*/ 1 w 7"/>
                <a:gd name="T5" fmla="*/ 2 h 7"/>
                <a:gd name="T6" fmla="*/ 5 w 7"/>
                <a:gd name="T7" fmla="*/ 7 h 7"/>
                <a:gd name="T8" fmla="*/ 6 w 7"/>
                <a:gd name="T9" fmla="*/ 7 h 7"/>
                <a:gd name="T10" fmla="*/ 7 w 7"/>
                <a:gd name="T11" fmla="*/ 7 h 7"/>
                <a:gd name="T12" fmla="*/ 1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0"/>
                  </a:moveTo>
                  <a:cubicBezTo>
                    <a:pt x="0" y="0"/>
                    <a:pt x="0" y="1"/>
                    <a:pt x="0" y="1"/>
                  </a:cubicBezTo>
                  <a:cubicBezTo>
                    <a:pt x="0" y="2"/>
                    <a:pt x="0" y="2"/>
                    <a:pt x="1" y="2"/>
                  </a:cubicBezTo>
                  <a:cubicBezTo>
                    <a:pt x="3" y="2"/>
                    <a:pt x="5" y="4"/>
                    <a:pt x="5" y="7"/>
                  </a:cubicBezTo>
                  <a:cubicBezTo>
                    <a:pt x="5" y="7"/>
                    <a:pt x="5" y="7"/>
                    <a:pt x="6" y="7"/>
                  </a:cubicBezTo>
                  <a:cubicBezTo>
                    <a:pt x="6" y="7"/>
                    <a:pt x="7" y="7"/>
                    <a:pt x="7" y="7"/>
                  </a:cubicBezTo>
                  <a:cubicBezTo>
                    <a:pt x="7" y="3"/>
                    <a:pt x="4" y="0"/>
                    <a:pt x="1"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81" name="Freeform 215"/>
          <p:cNvSpPr>
            <a:spLocks noEditPoints="1"/>
          </p:cNvSpPr>
          <p:nvPr/>
        </p:nvSpPr>
        <p:spPr bwMode="auto">
          <a:xfrm>
            <a:off x="18027052" y="8214755"/>
            <a:ext cx="374183" cy="374183"/>
          </a:xfrm>
          <a:custGeom>
            <a:avLst/>
            <a:gdLst>
              <a:gd name="T0" fmla="*/ 1 w 27"/>
              <a:gd name="T1" fmla="*/ 22 h 27"/>
              <a:gd name="T2" fmla="*/ 1 w 27"/>
              <a:gd name="T3" fmla="*/ 20 h 27"/>
              <a:gd name="T4" fmla="*/ 4 w 27"/>
              <a:gd name="T5" fmla="*/ 21 h 27"/>
              <a:gd name="T6" fmla="*/ 27 w 27"/>
              <a:gd name="T7" fmla="*/ 4 h 27"/>
              <a:gd name="T8" fmla="*/ 24 w 27"/>
              <a:gd name="T9" fmla="*/ 27 h 27"/>
              <a:gd name="T10" fmla="*/ 2 w 27"/>
              <a:gd name="T11" fmla="*/ 24 h 27"/>
              <a:gd name="T12" fmla="*/ 5 w 27"/>
              <a:gd name="T13" fmla="*/ 21 h 27"/>
              <a:gd name="T14" fmla="*/ 2 w 27"/>
              <a:gd name="T15" fmla="*/ 19 h 27"/>
              <a:gd name="T16" fmla="*/ 3 w 27"/>
              <a:gd name="T17" fmla="*/ 9 h 27"/>
              <a:gd name="T18" fmla="*/ 3 w 27"/>
              <a:gd name="T19" fmla="*/ 4 h 27"/>
              <a:gd name="T20" fmla="*/ 5 w 27"/>
              <a:gd name="T21" fmla="*/ 0 h 27"/>
              <a:gd name="T22" fmla="*/ 27 w 27"/>
              <a:gd name="T23" fmla="*/ 4 h 27"/>
              <a:gd name="T24" fmla="*/ 24 w 27"/>
              <a:gd name="T25" fmla="*/ 2 h 27"/>
              <a:gd name="T26" fmla="*/ 9 w 27"/>
              <a:gd name="T27" fmla="*/ 25 h 27"/>
              <a:gd name="T28" fmla="*/ 25 w 27"/>
              <a:gd name="T29" fmla="*/ 24 h 27"/>
              <a:gd name="T30" fmla="*/ 1 w 27"/>
              <a:gd name="T31" fmla="*/ 7 h 27"/>
              <a:gd name="T32" fmla="*/ 4 w 27"/>
              <a:gd name="T33" fmla="*/ 6 h 27"/>
              <a:gd name="T34" fmla="*/ 1 w 27"/>
              <a:gd name="T35" fmla="*/ 5 h 27"/>
              <a:gd name="T36" fmla="*/ 1 w 27"/>
              <a:gd name="T37" fmla="*/ 7 h 27"/>
              <a:gd name="T38" fmla="*/ 11 w 27"/>
              <a:gd name="T39" fmla="*/ 4 h 27"/>
              <a:gd name="T40" fmla="*/ 11 w 27"/>
              <a:gd name="T41" fmla="*/ 5 h 27"/>
              <a:gd name="T42" fmla="*/ 24 w 27"/>
              <a:gd name="T43" fmla="*/ 4 h 27"/>
              <a:gd name="T44" fmla="*/ 23 w 27"/>
              <a:gd name="T45" fmla="*/ 7 h 27"/>
              <a:gd name="T46" fmla="*/ 10 w 27"/>
              <a:gd name="T47" fmla="*/ 8 h 27"/>
              <a:gd name="T48" fmla="*/ 23 w 27"/>
              <a:gd name="T49" fmla="*/ 9 h 27"/>
              <a:gd name="T50" fmla="*/ 23 w 27"/>
              <a:gd name="T51" fmla="*/ 7 h 27"/>
              <a:gd name="T52" fmla="*/ 11 w 27"/>
              <a:gd name="T53" fmla="*/ 10 h 27"/>
              <a:gd name="T54" fmla="*/ 11 w 27"/>
              <a:gd name="T55" fmla="*/ 12 h 27"/>
              <a:gd name="T56" fmla="*/ 24 w 27"/>
              <a:gd name="T57" fmla="*/ 11 h 27"/>
              <a:gd name="T58" fmla="*/ 23 w 27"/>
              <a:gd name="T59" fmla="*/ 14 h 27"/>
              <a:gd name="T60" fmla="*/ 10 w 27"/>
              <a:gd name="T61" fmla="*/ 14 h 27"/>
              <a:gd name="T62" fmla="*/ 23 w 27"/>
              <a:gd name="T63" fmla="*/ 15 h 27"/>
              <a:gd name="T64" fmla="*/ 23 w 27"/>
              <a:gd name="T65" fmla="*/ 14 h 27"/>
              <a:gd name="T66" fmla="*/ 11 w 27"/>
              <a:gd name="T67" fmla="*/ 17 h 27"/>
              <a:gd name="T68" fmla="*/ 11 w 27"/>
              <a:gd name="T69" fmla="*/ 19 h 27"/>
              <a:gd name="T70" fmla="*/ 24 w 27"/>
              <a:gd name="T71" fmla="*/ 18 h 27"/>
              <a:gd name="T72" fmla="*/ 18 w 27"/>
              <a:gd name="T73" fmla="*/ 20 h 27"/>
              <a:gd name="T74" fmla="*/ 10 w 27"/>
              <a:gd name="T75" fmla="*/ 21 h 27"/>
              <a:gd name="T76" fmla="*/ 18 w 27"/>
              <a:gd name="T77" fmla="*/ 22 h 27"/>
              <a:gd name="T78" fmla="*/ 18 w 27"/>
              <a:gd name="T79"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27">
                <a:moveTo>
                  <a:pt x="3" y="22"/>
                </a:moveTo>
                <a:cubicBezTo>
                  <a:pt x="1" y="22"/>
                  <a:pt x="1" y="22"/>
                  <a:pt x="1" y="22"/>
                </a:cubicBezTo>
                <a:cubicBezTo>
                  <a:pt x="1" y="22"/>
                  <a:pt x="0" y="22"/>
                  <a:pt x="0" y="21"/>
                </a:cubicBezTo>
                <a:cubicBezTo>
                  <a:pt x="0" y="21"/>
                  <a:pt x="1" y="20"/>
                  <a:pt x="1" y="20"/>
                </a:cubicBezTo>
                <a:cubicBezTo>
                  <a:pt x="3" y="20"/>
                  <a:pt x="3" y="20"/>
                  <a:pt x="3" y="20"/>
                </a:cubicBezTo>
                <a:cubicBezTo>
                  <a:pt x="3" y="20"/>
                  <a:pt x="4" y="21"/>
                  <a:pt x="4" y="21"/>
                </a:cubicBezTo>
                <a:cubicBezTo>
                  <a:pt x="4" y="22"/>
                  <a:pt x="3" y="22"/>
                  <a:pt x="3" y="22"/>
                </a:cubicBezTo>
                <a:close/>
                <a:moveTo>
                  <a:pt x="27" y="4"/>
                </a:moveTo>
                <a:cubicBezTo>
                  <a:pt x="27" y="24"/>
                  <a:pt x="27" y="24"/>
                  <a:pt x="27" y="24"/>
                </a:cubicBezTo>
                <a:cubicBezTo>
                  <a:pt x="27" y="25"/>
                  <a:pt x="26" y="27"/>
                  <a:pt x="24" y="27"/>
                </a:cubicBezTo>
                <a:cubicBezTo>
                  <a:pt x="5" y="27"/>
                  <a:pt x="5" y="27"/>
                  <a:pt x="5" y="27"/>
                </a:cubicBezTo>
                <a:cubicBezTo>
                  <a:pt x="3" y="27"/>
                  <a:pt x="2" y="25"/>
                  <a:pt x="2" y="24"/>
                </a:cubicBezTo>
                <a:cubicBezTo>
                  <a:pt x="3" y="24"/>
                  <a:pt x="3" y="24"/>
                  <a:pt x="3" y="24"/>
                </a:cubicBezTo>
                <a:cubicBezTo>
                  <a:pt x="4" y="24"/>
                  <a:pt x="5" y="22"/>
                  <a:pt x="5" y="21"/>
                </a:cubicBezTo>
                <a:cubicBezTo>
                  <a:pt x="5" y="20"/>
                  <a:pt x="4" y="19"/>
                  <a:pt x="3" y="19"/>
                </a:cubicBezTo>
                <a:cubicBezTo>
                  <a:pt x="2" y="19"/>
                  <a:pt x="2" y="19"/>
                  <a:pt x="2" y="19"/>
                </a:cubicBezTo>
                <a:cubicBezTo>
                  <a:pt x="2" y="9"/>
                  <a:pt x="2" y="9"/>
                  <a:pt x="2" y="9"/>
                </a:cubicBezTo>
                <a:cubicBezTo>
                  <a:pt x="3" y="9"/>
                  <a:pt x="3" y="9"/>
                  <a:pt x="3" y="9"/>
                </a:cubicBezTo>
                <a:cubicBezTo>
                  <a:pt x="4" y="9"/>
                  <a:pt x="5" y="7"/>
                  <a:pt x="5" y="6"/>
                </a:cubicBezTo>
                <a:cubicBezTo>
                  <a:pt x="5" y="5"/>
                  <a:pt x="4" y="4"/>
                  <a:pt x="3" y="4"/>
                </a:cubicBezTo>
                <a:cubicBezTo>
                  <a:pt x="2" y="4"/>
                  <a:pt x="2" y="4"/>
                  <a:pt x="2" y="4"/>
                </a:cubicBezTo>
                <a:cubicBezTo>
                  <a:pt x="2" y="2"/>
                  <a:pt x="3" y="0"/>
                  <a:pt x="5" y="0"/>
                </a:cubicBezTo>
                <a:cubicBezTo>
                  <a:pt x="24" y="0"/>
                  <a:pt x="24" y="0"/>
                  <a:pt x="24" y="0"/>
                </a:cubicBezTo>
                <a:cubicBezTo>
                  <a:pt x="26" y="0"/>
                  <a:pt x="27" y="2"/>
                  <a:pt x="27" y="4"/>
                </a:cubicBezTo>
                <a:close/>
                <a:moveTo>
                  <a:pt x="25" y="4"/>
                </a:moveTo>
                <a:cubicBezTo>
                  <a:pt x="25" y="3"/>
                  <a:pt x="25" y="2"/>
                  <a:pt x="24" y="2"/>
                </a:cubicBezTo>
                <a:cubicBezTo>
                  <a:pt x="9" y="2"/>
                  <a:pt x="9" y="2"/>
                  <a:pt x="9" y="2"/>
                </a:cubicBezTo>
                <a:cubicBezTo>
                  <a:pt x="9" y="25"/>
                  <a:pt x="9" y="25"/>
                  <a:pt x="9" y="25"/>
                </a:cubicBezTo>
                <a:cubicBezTo>
                  <a:pt x="24" y="25"/>
                  <a:pt x="24" y="25"/>
                  <a:pt x="24" y="25"/>
                </a:cubicBezTo>
                <a:cubicBezTo>
                  <a:pt x="25" y="25"/>
                  <a:pt x="25" y="24"/>
                  <a:pt x="25" y="24"/>
                </a:cubicBezTo>
                <a:lnTo>
                  <a:pt x="25" y="4"/>
                </a:lnTo>
                <a:close/>
                <a:moveTo>
                  <a:pt x="1" y="7"/>
                </a:moveTo>
                <a:cubicBezTo>
                  <a:pt x="3" y="7"/>
                  <a:pt x="3" y="7"/>
                  <a:pt x="3" y="7"/>
                </a:cubicBezTo>
                <a:cubicBezTo>
                  <a:pt x="3" y="7"/>
                  <a:pt x="4" y="6"/>
                  <a:pt x="4" y="6"/>
                </a:cubicBezTo>
                <a:cubicBezTo>
                  <a:pt x="4" y="6"/>
                  <a:pt x="3" y="5"/>
                  <a:pt x="3" y="5"/>
                </a:cubicBezTo>
                <a:cubicBezTo>
                  <a:pt x="1" y="5"/>
                  <a:pt x="1" y="5"/>
                  <a:pt x="1" y="5"/>
                </a:cubicBezTo>
                <a:cubicBezTo>
                  <a:pt x="1" y="5"/>
                  <a:pt x="0" y="6"/>
                  <a:pt x="0" y="6"/>
                </a:cubicBezTo>
                <a:cubicBezTo>
                  <a:pt x="0" y="6"/>
                  <a:pt x="1" y="7"/>
                  <a:pt x="1" y="7"/>
                </a:cubicBezTo>
                <a:close/>
                <a:moveTo>
                  <a:pt x="23" y="4"/>
                </a:moveTo>
                <a:cubicBezTo>
                  <a:pt x="11" y="4"/>
                  <a:pt x="11" y="4"/>
                  <a:pt x="11" y="4"/>
                </a:cubicBezTo>
                <a:cubicBezTo>
                  <a:pt x="11" y="4"/>
                  <a:pt x="10" y="4"/>
                  <a:pt x="10" y="4"/>
                </a:cubicBezTo>
                <a:cubicBezTo>
                  <a:pt x="10" y="5"/>
                  <a:pt x="11" y="5"/>
                  <a:pt x="11" y="5"/>
                </a:cubicBezTo>
                <a:cubicBezTo>
                  <a:pt x="23" y="5"/>
                  <a:pt x="23" y="5"/>
                  <a:pt x="23" y="5"/>
                </a:cubicBezTo>
                <a:cubicBezTo>
                  <a:pt x="23" y="5"/>
                  <a:pt x="24" y="5"/>
                  <a:pt x="24" y="4"/>
                </a:cubicBezTo>
                <a:cubicBezTo>
                  <a:pt x="24" y="4"/>
                  <a:pt x="23" y="4"/>
                  <a:pt x="23" y="4"/>
                </a:cubicBezTo>
                <a:close/>
                <a:moveTo>
                  <a:pt x="23" y="7"/>
                </a:moveTo>
                <a:cubicBezTo>
                  <a:pt x="11" y="7"/>
                  <a:pt x="11" y="7"/>
                  <a:pt x="11" y="7"/>
                </a:cubicBezTo>
                <a:cubicBezTo>
                  <a:pt x="11" y="7"/>
                  <a:pt x="10" y="7"/>
                  <a:pt x="10" y="8"/>
                </a:cubicBezTo>
                <a:cubicBezTo>
                  <a:pt x="10" y="8"/>
                  <a:pt x="11" y="9"/>
                  <a:pt x="11" y="9"/>
                </a:cubicBezTo>
                <a:cubicBezTo>
                  <a:pt x="23" y="9"/>
                  <a:pt x="23" y="9"/>
                  <a:pt x="23" y="9"/>
                </a:cubicBezTo>
                <a:cubicBezTo>
                  <a:pt x="23" y="9"/>
                  <a:pt x="24" y="8"/>
                  <a:pt x="24" y="8"/>
                </a:cubicBezTo>
                <a:cubicBezTo>
                  <a:pt x="24" y="7"/>
                  <a:pt x="23" y="7"/>
                  <a:pt x="23" y="7"/>
                </a:cubicBezTo>
                <a:close/>
                <a:moveTo>
                  <a:pt x="23" y="10"/>
                </a:moveTo>
                <a:cubicBezTo>
                  <a:pt x="11" y="10"/>
                  <a:pt x="11" y="10"/>
                  <a:pt x="11" y="10"/>
                </a:cubicBezTo>
                <a:cubicBezTo>
                  <a:pt x="11" y="10"/>
                  <a:pt x="10" y="11"/>
                  <a:pt x="10" y="11"/>
                </a:cubicBezTo>
                <a:cubicBezTo>
                  <a:pt x="10" y="12"/>
                  <a:pt x="11" y="12"/>
                  <a:pt x="11" y="12"/>
                </a:cubicBezTo>
                <a:cubicBezTo>
                  <a:pt x="23" y="12"/>
                  <a:pt x="23" y="12"/>
                  <a:pt x="23" y="12"/>
                </a:cubicBezTo>
                <a:cubicBezTo>
                  <a:pt x="23" y="12"/>
                  <a:pt x="24" y="12"/>
                  <a:pt x="24" y="11"/>
                </a:cubicBezTo>
                <a:cubicBezTo>
                  <a:pt x="24" y="11"/>
                  <a:pt x="23" y="10"/>
                  <a:pt x="23" y="10"/>
                </a:cubicBezTo>
                <a:close/>
                <a:moveTo>
                  <a:pt x="23" y="14"/>
                </a:moveTo>
                <a:cubicBezTo>
                  <a:pt x="11" y="14"/>
                  <a:pt x="11" y="14"/>
                  <a:pt x="11" y="14"/>
                </a:cubicBezTo>
                <a:cubicBezTo>
                  <a:pt x="11" y="14"/>
                  <a:pt x="10" y="14"/>
                  <a:pt x="10" y="14"/>
                </a:cubicBezTo>
                <a:cubicBezTo>
                  <a:pt x="10" y="15"/>
                  <a:pt x="11" y="15"/>
                  <a:pt x="11" y="15"/>
                </a:cubicBezTo>
                <a:cubicBezTo>
                  <a:pt x="23" y="15"/>
                  <a:pt x="23" y="15"/>
                  <a:pt x="23" y="15"/>
                </a:cubicBezTo>
                <a:cubicBezTo>
                  <a:pt x="23" y="15"/>
                  <a:pt x="24" y="15"/>
                  <a:pt x="24" y="14"/>
                </a:cubicBezTo>
                <a:cubicBezTo>
                  <a:pt x="24" y="14"/>
                  <a:pt x="23" y="14"/>
                  <a:pt x="23" y="14"/>
                </a:cubicBezTo>
                <a:close/>
                <a:moveTo>
                  <a:pt x="23" y="17"/>
                </a:moveTo>
                <a:cubicBezTo>
                  <a:pt x="11" y="17"/>
                  <a:pt x="11" y="17"/>
                  <a:pt x="11" y="17"/>
                </a:cubicBezTo>
                <a:cubicBezTo>
                  <a:pt x="11" y="17"/>
                  <a:pt x="10" y="17"/>
                  <a:pt x="10" y="18"/>
                </a:cubicBezTo>
                <a:cubicBezTo>
                  <a:pt x="10" y="18"/>
                  <a:pt x="11" y="19"/>
                  <a:pt x="11" y="19"/>
                </a:cubicBezTo>
                <a:cubicBezTo>
                  <a:pt x="23" y="19"/>
                  <a:pt x="23" y="19"/>
                  <a:pt x="23" y="19"/>
                </a:cubicBezTo>
                <a:cubicBezTo>
                  <a:pt x="23" y="19"/>
                  <a:pt x="24" y="18"/>
                  <a:pt x="24" y="18"/>
                </a:cubicBezTo>
                <a:cubicBezTo>
                  <a:pt x="24" y="17"/>
                  <a:pt x="23" y="17"/>
                  <a:pt x="23" y="17"/>
                </a:cubicBezTo>
                <a:close/>
                <a:moveTo>
                  <a:pt x="18" y="20"/>
                </a:moveTo>
                <a:cubicBezTo>
                  <a:pt x="11" y="20"/>
                  <a:pt x="11" y="20"/>
                  <a:pt x="11" y="20"/>
                </a:cubicBezTo>
                <a:cubicBezTo>
                  <a:pt x="11" y="20"/>
                  <a:pt x="10" y="21"/>
                  <a:pt x="10" y="21"/>
                </a:cubicBezTo>
                <a:cubicBezTo>
                  <a:pt x="10" y="22"/>
                  <a:pt x="11" y="22"/>
                  <a:pt x="11" y="22"/>
                </a:cubicBezTo>
                <a:cubicBezTo>
                  <a:pt x="18" y="22"/>
                  <a:pt x="18" y="22"/>
                  <a:pt x="18" y="22"/>
                </a:cubicBezTo>
                <a:cubicBezTo>
                  <a:pt x="18" y="22"/>
                  <a:pt x="19" y="22"/>
                  <a:pt x="19" y="21"/>
                </a:cubicBezTo>
                <a:cubicBezTo>
                  <a:pt x="19" y="21"/>
                  <a:pt x="18" y="20"/>
                  <a:pt x="18" y="2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2" name="Freeform 216"/>
          <p:cNvSpPr>
            <a:spLocks noEditPoints="1"/>
          </p:cNvSpPr>
          <p:nvPr/>
        </p:nvSpPr>
        <p:spPr bwMode="auto">
          <a:xfrm>
            <a:off x="19981117" y="7215126"/>
            <a:ext cx="444681" cy="415759"/>
          </a:xfrm>
          <a:custGeom>
            <a:avLst/>
            <a:gdLst>
              <a:gd name="T0" fmla="*/ 27 w 32"/>
              <a:gd name="T1" fmla="*/ 11 h 30"/>
              <a:gd name="T2" fmla="*/ 27 w 32"/>
              <a:gd name="T3" fmla="*/ 10 h 30"/>
              <a:gd name="T4" fmla="*/ 28 w 32"/>
              <a:gd name="T5" fmla="*/ 5 h 30"/>
              <a:gd name="T6" fmla="*/ 26 w 32"/>
              <a:gd name="T7" fmla="*/ 3 h 30"/>
              <a:gd name="T8" fmla="*/ 21 w 32"/>
              <a:gd name="T9" fmla="*/ 5 h 30"/>
              <a:gd name="T10" fmla="*/ 20 w 32"/>
              <a:gd name="T11" fmla="*/ 4 h 30"/>
              <a:gd name="T12" fmla="*/ 18 w 32"/>
              <a:gd name="T13" fmla="*/ 0 h 30"/>
              <a:gd name="T14" fmla="*/ 14 w 32"/>
              <a:gd name="T15" fmla="*/ 0 h 30"/>
              <a:gd name="T16" fmla="*/ 12 w 32"/>
              <a:gd name="T17" fmla="*/ 4 h 30"/>
              <a:gd name="T18" fmla="*/ 10 w 32"/>
              <a:gd name="T19" fmla="*/ 5 h 30"/>
              <a:gd name="T20" fmla="*/ 6 w 32"/>
              <a:gd name="T21" fmla="*/ 3 h 30"/>
              <a:gd name="T22" fmla="*/ 4 w 32"/>
              <a:gd name="T23" fmla="*/ 5 h 30"/>
              <a:gd name="T24" fmla="*/ 5 w 32"/>
              <a:gd name="T25" fmla="*/ 10 h 30"/>
              <a:gd name="T26" fmla="*/ 5 w 32"/>
              <a:gd name="T27" fmla="*/ 11 h 30"/>
              <a:gd name="T28" fmla="*/ 0 w 32"/>
              <a:gd name="T29" fmla="*/ 13 h 30"/>
              <a:gd name="T30" fmla="*/ 0 w 32"/>
              <a:gd name="T31" fmla="*/ 17 h 30"/>
              <a:gd name="T32" fmla="*/ 5 w 32"/>
              <a:gd name="T33" fmla="*/ 18 h 30"/>
              <a:gd name="T34" fmla="*/ 5 w 32"/>
              <a:gd name="T35" fmla="*/ 20 h 30"/>
              <a:gd name="T36" fmla="*/ 4 w 32"/>
              <a:gd name="T37" fmla="*/ 25 h 30"/>
              <a:gd name="T38" fmla="*/ 6 w 32"/>
              <a:gd name="T39" fmla="*/ 27 h 30"/>
              <a:gd name="T40" fmla="*/ 11 w 32"/>
              <a:gd name="T41" fmla="*/ 25 h 30"/>
              <a:gd name="T42" fmla="*/ 12 w 32"/>
              <a:gd name="T43" fmla="*/ 26 h 30"/>
              <a:gd name="T44" fmla="*/ 14 w 32"/>
              <a:gd name="T45" fmla="*/ 30 h 30"/>
              <a:gd name="T46" fmla="*/ 18 w 32"/>
              <a:gd name="T47" fmla="*/ 30 h 30"/>
              <a:gd name="T48" fmla="*/ 20 w 32"/>
              <a:gd name="T49" fmla="*/ 26 h 30"/>
              <a:gd name="T50" fmla="*/ 21 w 32"/>
              <a:gd name="T51" fmla="*/ 25 h 30"/>
              <a:gd name="T52" fmla="*/ 26 w 32"/>
              <a:gd name="T53" fmla="*/ 27 h 30"/>
              <a:gd name="T54" fmla="*/ 28 w 32"/>
              <a:gd name="T55" fmla="*/ 25 h 30"/>
              <a:gd name="T56" fmla="*/ 27 w 32"/>
              <a:gd name="T57" fmla="*/ 20 h 30"/>
              <a:gd name="T58" fmla="*/ 27 w 32"/>
              <a:gd name="T59" fmla="*/ 18 h 30"/>
              <a:gd name="T60" fmla="*/ 32 w 32"/>
              <a:gd name="T61" fmla="*/ 17 h 30"/>
              <a:gd name="T62" fmla="*/ 32 w 32"/>
              <a:gd name="T63" fmla="*/ 13 h 30"/>
              <a:gd name="T64" fmla="*/ 27 w 32"/>
              <a:gd name="T65" fmla="*/ 11 h 30"/>
              <a:gd name="T66" fmla="*/ 21 w 32"/>
              <a:gd name="T67" fmla="*/ 15 h 30"/>
              <a:gd name="T68" fmla="*/ 16 w 32"/>
              <a:gd name="T69" fmla="*/ 20 h 30"/>
              <a:gd name="T70" fmla="*/ 11 w 32"/>
              <a:gd name="T71" fmla="*/ 15 h 30"/>
              <a:gd name="T72" fmla="*/ 16 w 32"/>
              <a:gd name="T73" fmla="*/ 10 h 30"/>
              <a:gd name="T74" fmla="*/ 21 w 32"/>
              <a:gd name="T7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30">
                <a:moveTo>
                  <a:pt x="27" y="11"/>
                </a:moveTo>
                <a:cubicBezTo>
                  <a:pt x="27" y="10"/>
                  <a:pt x="27" y="10"/>
                  <a:pt x="27" y="10"/>
                </a:cubicBezTo>
                <a:cubicBezTo>
                  <a:pt x="27" y="10"/>
                  <a:pt x="28" y="5"/>
                  <a:pt x="28" y="5"/>
                </a:cubicBezTo>
                <a:cubicBezTo>
                  <a:pt x="26" y="3"/>
                  <a:pt x="26" y="3"/>
                  <a:pt x="26" y="3"/>
                </a:cubicBezTo>
                <a:cubicBezTo>
                  <a:pt x="26" y="3"/>
                  <a:pt x="21" y="5"/>
                  <a:pt x="21" y="5"/>
                </a:cubicBezTo>
                <a:cubicBezTo>
                  <a:pt x="20" y="4"/>
                  <a:pt x="20" y="4"/>
                  <a:pt x="20" y="4"/>
                </a:cubicBezTo>
                <a:cubicBezTo>
                  <a:pt x="20" y="4"/>
                  <a:pt x="18" y="0"/>
                  <a:pt x="18" y="0"/>
                </a:cubicBezTo>
                <a:cubicBezTo>
                  <a:pt x="14" y="0"/>
                  <a:pt x="14" y="0"/>
                  <a:pt x="14" y="0"/>
                </a:cubicBezTo>
                <a:cubicBezTo>
                  <a:pt x="14" y="0"/>
                  <a:pt x="12" y="4"/>
                  <a:pt x="12" y="4"/>
                </a:cubicBezTo>
                <a:cubicBezTo>
                  <a:pt x="10" y="5"/>
                  <a:pt x="10" y="5"/>
                  <a:pt x="10" y="5"/>
                </a:cubicBezTo>
                <a:cubicBezTo>
                  <a:pt x="10" y="5"/>
                  <a:pt x="6" y="3"/>
                  <a:pt x="6" y="3"/>
                </a:cubicBezTo>
                <a:cubicBezTo>
                  <a:pt x="4" y="5"/>
                  <a:pt x="4" y="5"/>
                  <a:pt x="4" y="5"/>
                </a:cubicBezTo>
                <a:cubicBezTo>
                  <a:pt x="4" y="6"/>
                  <a:pt x="5" y="10"/>
                  <a:pt x="5" y="10"/>
                </a:cubicBezTo>
                <a:cubicBezTo>
                  <a:pt x="5" y="11"/>
                  <a:pt x="5" y="11"/>
                  <a:pt x="5" y="11"/>
                </a:cubicBezTo>
                <a:cubicBezTo>
                  <a:pt x="5" y="11"/>
                  <a:pt x="0" y="13"/>
                  <a:pt x="0" y="13"/>
                </a:cubicBezTo>
                <a:cubicBezTo>
                  <a:pt x="0" y="17"/>
                  <a:pt x="0" y="17"/>
                  <a:pt x="0" y="17"/>
                </a:cubicBezTo>
                <a:cubicBezTo>
                  <a:pt x="0" y="17"/>
                  <a:pt x="5" y="18"/>
                  <a:pt x="5" y="18"/>
                </a:cubicBezTo>
                <a:cubicBezTo>
                  <a:pt x="5" y="20"/>
                  <a:pt x="5" y="20"/>
                  <a:pt x="5" y="20"/>
                </a:cubicBezTo>
                <a:cubicBezTo>
                  <a:pt x="5" y="20"/>
                  <a:pt x="4" y="24"/>
                  <a:pt x="4" y="25"/>
                </a:cubicBezTo>
                <a:cubicBezTo>
                  <a:pt x="6" y="27"/>
                  <a:pt x="6" y="27"/>
                  <a:pt x="6" y="27"/>
                </a:cubicBezTo>
                <a:cubicBezTo>
                  <a:pt x="6" y="27"/>
                  <a:pt x="11" y="25"/>
                  <a:pt x="11" y="25"/>
                </a:cubicBezTo>
                <a:cubicBezTo>
                  <a:pt x="12" y="26"/>
                  <a:pt x="12" y="26"/>
                  <a:pt x="12" y="26"/>
                </a:cubicBezTo>
                <a:cubicBezTo>
                  <a:pt x="12" y="26"/>
                  <a:pt x="14" y="30"/>
                  <a:pt x="14" y="30"/>
                </a:cubicBezTo>
                <a:cubicBezTo>
                  <a:pt x="18" y="30"/>
                  <a:pt x="18" y="30"/>
                  <a:pt x="18" y="30"/>
                </a:cubicBezTo>
                <a:cubicBezTo>
                  <a:pt x="18" y="30"/>
                  <a:pt x="20" y="26"/>
                  <a:pt x="20" y="26"/>
                </a:cubicBezTo>
                <a:cubicBezTo>
                  <a:pt x="21" y="25"/>
                  <a:pt x="21" y="25"/>
                  <a:pt x="21" y="25"/>
                </a:cubicBezTo>
                <a:cubicBezTo>
                  <a:pt x="21" y="25"/>
                  <a:pt x="26" y="27"/>
                  <a:pt x="26" y="27"/>
                </a:cubicBezTo>
                <a:cubicBezTo>
                  <a:pt x="28" y="25"/>
                  <a:pt x="28" y="25"/>
                  <a:pt x="28" y="25"/>
                </a:cubicBezTo>
                <a:cubicBezTo>
                  <a:pt x="28" y="24"/>
                  <a:pt x="27" y="20"/>
                  <a:pt x="27" y="20"/>
                </a:cubicBezTo>
                <a:cubicBezTo>
                  <a:pt x="27" y="18"/>
                  <a:pt x="27" y="18"/>
                  <a:pt x="27" y="18"/>
                </a:cubicBezTo>
                <a:cubicBezTo>
                  <a:pt x="27" y="18"/>
                  <a:pt x="32" y="17"/>
                  <a:pt x="32" y="17"/>
                </a:cubicBezTo>
                <a:cubicBezTo>
                  <a:pt x="32" y="13"/>
                  <a:pt x="32" y="13"/>
                  <a:pt x="32" y="13"/>
                </a:cubicBezTo>
                <a:cubicBezTo>
                  <a:pt x="32" y="13"/>
                  <a:pt x="27" y="11"/>
                  <a:pt x="27" y="11"/>
                </a:cubicBezTo>
                <a:close/>
                <a:moveTo>
                  <a:pt x="21" y="15"/>
                </a:moveTo>
                <a:cubicBezTo>
                  <a:pt x="21" y="18"/>
                  <a:pt x="19" y="20"/>
                  <a:pt x="16" y="20"/>
                </a:cubicBezTo>
                <a:cubicBezTo>
                  <a:pt x="13" y="20"/>
                  <a:pt x="11" y="18"/>
                  <a:pt x="11" y="15"/>
                </a:cubicBezTo>
                <a:cubicBezTo>
                  <a:pt x="11" y="12"/>
                  <a:pt x="13" y="10"/>
                  <a:pt x="16" y="10"/>
                </a:cubicBezTo>
                <a:cubicBezTo>
                  <a:pt x="19" y="10"/>
                  <a:pt x="21" y="12"/>
                  <a:pt x="21" y="1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4" name="กลุ่ม 633"/>
          <p:cNvGrpSpPr/>
          <p:nvPr/>
        </p:nvGrpSpPr>
        <p:grpSpPr>
          <a:xfrm>
            <a:off x="17056346" y="8173178"/>
            <a:ext cx="403106" cy="401299"/>
            <a:chOff x="17056346" y="8173178"/>
            <a:chExt cx="403106" cy="401299"/>
          </a:xfrm>
        </p:grpSpPr>
        <p:sp>
          <p:nvSpPr>
            <p:cNvPr id="483" name="Freeform 217"/>
            <p:cNvSpPr>
              <a:spLocks/>
            </p:cNvSpPr>
            <p:nvPr/>
          </p:nvSpPr>
          <p:spPr bwMode="auto">
            <a:xfrm>
              <a:off x="17056346" y="8214755"/>
              <a:ext cx="361529" cy="359722"/>
            </a:xfrm>
            <a:custGeom>
              <a:avLst/>
              <a:gdLst>
                <a:gd name="T0" fmla="*/ 13 w 26"/>
                <a:gd name="T1" fmla="*/ 13 h 26"/>
                <a:gd name="T2" fmla="*/ 26 w 26"/>
                <a:gd name="T3" fmla="*/ 13 h 26"/>
                <a:gd name="T4" fmla="*/ 13 w 26"/>
                <a:gd name="T5" fmla="*/ 26 h 26"/>
                <a:gd name="T6" fmla="*/ 0 w 26"/>
                <a:gd name="T7" fmla="*/ 13 h 26"/>
                <a:gd name="T8" fmla="*/ 13 w 26"/>
                <a:gd name="T9" fmla="*/ 0 h 26"/>
                <a:gd name="T10" fmla="*/ 13 w 26"/>
                <a:gd name="T11" fmla="*/ 13 h 26"/>
              </a:gdLst>
              <a:ahLst/>
              <a:cxnLst>
                <a:cxn ang="0">
                  <a:pos x="T0" y="T1"/>
                </a:cxn>
                <a:cxn ang="0">
                  <a:pos x="T2" y="T3"/>
                </a:cxn>
                <a:cxn ang="0">
                  <a:pos x="T4" y="T5"/>
                </a:cxn>
                <a:cxn ang="0">
                  <a:pos x="T6" y="T7"/>
                </a:cxn>
                <a:cxn ang="0">
                  <a:pos x="T8" y="T9"/>
                </a:cxn>
                <a:cxn ang="0">
                  <a:pos x="T10" y="T11"/>
                </a:cxn>
              </a:cxnLst>
              <a:rect l="0" t="0" r="r" b="b"/>
              <a:pathLst>
                <a:path w="26" h="26">
                  <a:moveTo>
                    <a:pt x="13" y="13"/>
                  </a:moveTo>
                  <a:cubicBezTo>
                    <a:pt x="26" y="13"/>
                    <a:pt x="26" y="13"/>
                    <a:pt x="26" y="13"/>
                  </a:cubicBezTo>
                  <a:cubicBezTo>
                    <a:pt x="26" y="20"/>
                    <a:pt x="20" y="26"/>
                    <a:pt x="13" y="26"/>
                  </a:cubicBezTo>
                  <a:cubicBezTo>
                    <a:pt x="6" y="26"/>
                    <a:pt x="0" y="20"/>
                    <a:pt x="0" y="13"/>
                  </a:cubicBezTo>
                  <a:cubicBezTo>
                    <a:pt x="0" y="6"/>
                    <a:pt x="6" y="0"/>
                    <a:pt x="13" y="0"/>
                  </a:cubicBezTo>
                  <a:lnTo>
                    <a:pt x="13" y="1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4" name="Freeform 218"/>
            <p:cNvSpPr>
              <a:spLocks/>
            </p:cNvSpPr>
            <p:nvPr/>
          </p:nvSpPr>
          <p:spPr bwMode="auto">
            <a:xfrm>
              <a:off x="17278687" y="8173178"/>
              <a:ext cx="180765" cy="193419"/>
            </a:xfrm>
            <a:custGeom>
              <a:avLst/>
              <a:gdLst>
                <a:gd name="T0" fmla="*/ 0 w 13"/>
                <a:gd name="T1" fmla="*/ 14 h 14"/>
                <a:gd name="T2" fmla="*/ 13 w 13"/>
                <a:gd name="T3" fmla="*/ 14 h 14"/>
                <a:gd name="T4" fmla="*/ 0 w 13"/>
                <a:gd name="T5" fmla="*/ 0 h 14"/>
                <a:gd name="T6" fmla="*/ 0 w 13"/>
                <a:gd name="T7" fmla="*/ 14 h 14"/>
              </a:gdLst>
              <a:ahLst/>
              <a:cxnLst>
                <a:cxn ang="0">
                  <a:pos x="T0" y="T1"/>
                </a:cxn>
                <a:cxn ang="0">
                  <a:pos x="T2" y="T3"/>
                </a:cxn>
                <a:cxn ang="0">
                  <a:pos x="T4" y="T5"/>
                </a:cxn>
                <a:cxn ang="0">
                  <a:pos x="T6" y="T7"/>
                </a:cxn>
              </a:cxnLst>
              <a:rect l="0" t="0" r="r" b="b"/>
              <a:pathLst>
                <a:path w="13" h="14">
                  <a:moveTo>
                    <a:pt x="0" y="14"/>
                  </a:moveTo>
                  <a:cubicBezTo>
                    <a:pt x="13" y="14"/>
                    <a:pt x="13" y="14"/>
                    <a:pt x="13" y="14"/>
                  </a:cubicBezTo>
                  <a:cubicBezTo>
                    <a:pt x="13" y="6"/>
                    <a:pt x="7" y="0"/>
                    <a:pt x="0" y="0"/>
                  </a:cubicBezTo>
                  <a:lnTo>
                    <a:pt x="0"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35" name="กลุ่ม 634"/>
          <p:cNvGrpSpPr/>
          <p:nvPr/>
        </p:nvGrpSpPr>
        <p:grpSpPr>
          <a:xfrm>
            <a:off x="14077345" y="8214755"/>
            <a:ext cx="345261" cy="374183"/>
            <a:chOff x="14077345" y="8214755"/>
            <a:chExt cx="345261" cy="374183"/>
          </a:xfrm>
        </p:grpSpPr>
        <p:sp>
          <p:nvSpPr>
            <p:cNvPr id="485" name="Freeform 219"/>
            <p:cNvSpPr>
              <a:spLocks noEditPoints="1"/>
            </p:cNvSpPr>
            <p:nvPr/>
          </p:nvSpPr>
          <p:spPr bwMode="auto">
            <a:xfrm>
              <a:off x="14077345" y="8214755"/>
              <a:ext cx="345261" cy="374183"/>
            </a:xfrm>
            <a:custGeom>
              <a:avLst/>
              <a:gdLst>
                <a:gd name="T0" fmla="*/ 23 w 25"/>
                <a:gd name="T1" fmla="*/ 3 h 27"/>
                <a:gd name="T2" fmla="*/ 21 w 25"/>
                <a:gd name="T3" fmla="*/ 3 h 27"/>
                <a:gd name="T4" fmla="*/ 21 w 25"/>
                <a:gd name="T5" fmla="*/ 1 h 27"/>
                <a:gd name="T6" fmla="*/ 19 w 25"/>
                <a:gd name="T7" fmla="*/ 0 h 27"/>
                <a:gd name="T8" fmla="*/ 2 w 25"/>
                <a:gd name="T9" fmla="*/ 0 h 27"/>
                <a:gd name="T10" fmla="*/ 0 w 25"/>
                <a:gd name="T11" fmla="*/ 1 h 27"/>
                <a:gd name="T12" fmla="*/ 0 w 25"/>
                <a:gd name="T13" fmla="*/ 22 h 27"/>
                <a:gd name="T14" fmla="*/ 2 w 25"/>
                <a:gd name="T15" fmla="*/ 24 h 27"/>
                <a:gd name="T16" fmla="*/ 4 w 25"/>
                <a:gd name="T17" fmla="*/ 24 h 27"/>
                <a:gd name="T18" fmla="*/ 4 w 25"/>
                <a:gd name="T19" fmla="*/ 26 h 27"/>
                <a:gd name="T20" fmla="*/ 6 w 25"/>
                <a:gd name="T21" fmla="*/ 27 h 27"/>
                <a:gd name="T22" fmla="*/ 23 w 25"/>
                <a:gd name="T23" fmla="*/ 27 h 27"/>
                <a:gd name="T24" fmla="*/ 25 w 25"/>
                <a:gd name="T25" fmla="*/ 26 h 27"/>
                <a:gd name="T26" fmla="*/ 25 w 25"/>
                <a:gd name="T27" fmla="*/ 5 h 27"/>
                <a:gd name="T28" fmla="*/ 23 w 25"/>
                <a:gd name="T29" fmla="*/ 3 h 27"/>
                <a:gd name="T30" fmla="*/ 2 w 25"/>
                <a:gd name="T31" fmla="*/ 22 h 27"/>
                <a:gd name="T32" fmla="*/ 2 w 25"/>
                <a:gd name="T33" fmla="*/ 1 h 27"/>
                <a:gd name="T34" fmla="*/ 19 w 25"/>
                <a:gd name="T35" fmla="*/ 1 h 27"/>
                <a:gd name="T36" fmla="*/ 19 w 25"/>
                <a:gd name="T37" fmla="*/ 22 h 27"/>
                <a:gd name="T38" fmla="*/ 2 w 25"/>
                <a:gd name="T39" fmla="*/ 22 h 27"/>
                <a:gd name="T40" fmla="*/ 23 w 25"/>
                <a:gd name="T41" fmla="*/ 26 h 27"/>
                <a:gd name="T42" fmla="*/ 6 w 25"/>
                <a:gd name="T43" fmla="*/ 26 h 27"/>
                <a:gd name="T44" fmla="*/ 6 w 25"/>
                <a:gd name="T45" fmla="*/ 24 h 27"/>
                <a:gd name="T46" fmla="*/ 19 w 25"/>
                <a:gd name="T47" fmla="*/ 24 h 27"/>
                <a:gd name="T48" fmla="*/ 21 w 25"/>
                <a:gd name="T49" fmla="*/ 22 h 27"/>
                <a:gd name="T50" fmla="*/ 21 w 25"/>
                <a:gd name="T51" fmla="*/ 5 h 27"/>
                <a:gd name="T52" fmla="*/ 23 w 25"/>
                <a:gd name="T53" fmla="*/ 5 h 27"/>
                <a:gd name="T54" fmla="*/ 23 w 25"/>
                <a:gd name="T55"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27">
                  <a:moveTo>
                    <a:pt x="23" y="3"/>
                  </a:moveTo>
                  <a:cubicBezTo>
                    <a:pt x="21" y="3"/>
                    <a:pt x="21" y="3"/>
                    <a:pt x="21" y="3"/>
                  </a:cubicBezTo>
                  <a:cubicBezTo>
                    <a:pt x="21" y="1"/>
                    <a:pt x="21" y="1"/>
                    <a:pt x="21" y="1"/>
                  </a:cubicBezTo>
                  <a:cubicBezTo>
                    <a:pt x="21" y="0"/>
                    <a:pt x="20" y="0"/>
                    <a:pt x="19" y="0"/>
                  </a:cubicBezTo>
                  <a:cubicBezTo>
                    <a:pt x="2" y="0"/>
                    <a:pt x="2" y="0"/>
                    <a:pt x="2" y="0"/>
                  </a:cubicBezTo>
                  <a:cubicBezTo>
                    <a:pt x="1" y="0"/>
                    <a:pt x="0" y="0"/>
                    <a:pt x="0" y="1"/>
                  </a:cubicBezTo>
                  <a:cubicBezTo>
                    <a:pt x="0" y="22"/>
                    <a:pt x="0" y="22"/>
                    <a:pt x="0" y="22"/>
                  </a:cubicBezTo>
                  <a:cubicBezTo>
                    <a:pt x="0" y="23"/>
                    <a:pt x="1" y="24"/>
                    <a:pt x="2" y="24"/>
                  </a:cubicBezTo>
                  <a:cubicBezTo>
                    <a:pt x="4" y="24"/>
                    <a:pt x="4" y="24"/>
                    <a:pt x="4" y="24"/>
                  </a:cubicBezTo>
                  <a:cubicBezTo>
                    <a:pt x="4" y="26"/>
                    <a:pt x="4" y="26"/>
                    <a:pt x="4" y="26"/>
                  </a:cubicBezTo>
                  <a:cubicBezTo>
                    <a:pt x="4" y="27"/>
                    <a:pt x="5" y="27"/>
                    <a:pt x="6" y="27"/>
                  </a:cubicBezTo>
                  <a:cubicBezTo>
                    <a:pt x="23" y="27"/>
                    <a:pt x="23" y="27"/>
                    <a:pt x="23" y="27"/>
                  </a:cubicBezTo>
                  <a:cubicBezTo>
                    <a:pt x="24" y="27"/>
                    <a:pt x="25" y="27"/>
                    <a:pt x="25" y="26"/>
                  </a:cubicBezTo>
                  <a:cubicBezTo>
                    <a:pt x="25" y="5"/>
                    <a:pt x="25" y="5"/>
                    <a:pt x="25" y="5"/>
                  </a:cubicBezTo>
                  <a:cubicBezTo>
                    <a:pt x="25" y="4"/>
                    <a:pt x="24" y="3"/>
                    <a:pt x="23" y="3"/>
                  </a:cubicBezTo>
                  <a:close/>
                  <a:moveTo>
                    <a:pt x="2" y="22"/>
                  </a:moveTo>
                  <a:cubicBezTo>
                    <a:pt x="2" y="1"/>
                    <a:pt x="2" y="1"/>
                    <a:pt x="2" y="1"/>
                  </a:cubicBezTo>
                  <a:cubicBezTo>
                    <a:pt x="19" y="1"/>
                    <a:pt x="19" y="1"/>
                    <a:pt x="19" y="1"/>
                  </a:cubicBezTo>
                  <a:cubicBezTo>
                    <a:pt x="19" y="22"/>
                    <a:pt x="19" y="22"/>
                    <a:pt x="19" y="22"/>
                  </a:cubicBezTo>
                  <a:lnTo>
                    <a:pt x="2" y="22"/>
                  </a:lnTo>
                  <a:close/>
                  <a:moveTo>
                    <a:pt x="23" y="26"/>
                  </a:moveTo>
                  <a:cubicBezTo>
                    <a:pt x="6" y="26"/>
                    <a:pt x="6" y="26"/>
                    <a:pt x="6" y="26"/>
                  </a:cubicBezTo>
                  <a:cubicBezTo>
                    <a:pt x="6" y="24"/>
                    <a:pt x="6" y="24"/>
                    <a:pt x="6" y="24"/>
                  </a:cubicBezTo>
                  <a:cubicBezTo>
                    <a:pt x="19" y="24"/>
                    <a:pt x="19" y="24"/>
                    <a:pt x="19" y="24"/>
                  </a:cubicBezTo>
                  <a:cubicBezTo>
                    <a:pt x="20" y="24"/>
                    <a:pt x="21" y="23"/>
                    <a:pt x="21" y="22"/>
                  </a:cubicBezTo>
                  <a:cubicBezTo>
                    <a:pt x="21" y="5"/>
                    <a:pt x="21" y="5"/>
                    <a:pt x="21" y="5"/>
                  </a:cubicBezTo>
                  <a:cubicBezTo>
                    <a:pt x="23" y="5"/>
                    <a:pt x="23" y="5"/>
                    <a:pt x="23" y="5"/>
                  </a:cubicBezTo>
                  <a:lnTo>
                    <a:pt x="23" y="2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6" name="Freeform 220"/>
            <p:cNvSpPr>
              <a:spLocks/>
            </p:cNvSpPr>
            <p:nvPr/>
          </p:nvSpPr>
          <p:spPr bwMode="auto">
            <a:xfrm>
              <a:off x="14173151" y="8283445"/>
              <a:ext cx="153650" cy="27115"/>
            </a:xfrm>
            <a:custGeom>
              <a:avLst/>
              <a:gdLst>
                <a:gd name="T0" fmla="*/ 10 w 11"/>
                <a:gd name="T1" fmla="*/ 0 h 2"/>
                <a:gd name="T2" fmla="*/ 1 w 11"/>
                <a:gd name="T3" fmla="*/ 0 h 2"/>
                <a:gd name="T4" fmla="*/ 0 w 11"/>
                <a:gd name="T5" fmla="*/ 1 h 2"/>
                <a:gd name="T6" fmla="*/ 1 w 11"/>
                <a:gd name="T7" fmla="*/ 2 h 2"/>
                <a:gd name="T8" fmla="*/ 10 w 11"/>
                <a:gd name="T9" fmla="*/ 2 h 2"/>
                <a:gd name="T10" fmla="*/ 11 w 11"/>
                <a:gd name="T11" fmla="*/ 1 h 2"/>
                <a:gd name="T12" fmla="*/ 10 w 1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1" h="2">
                  <a:moveTo>
                    <a:pt x="10" y="0"/>
                  </a:moveTo>
                  <a:cubicBezTo>
                    <a:pt x="1" y="0"/>
                    <a:pt x="1" y="0"/>
                    <a:pt x="1" y="0"/>
                  </a:cubicBezTo>
                  <a:cubicBezTo>
                    <a:pt x="1" y="0"/>
                    <a:pt x="0" y="0"/>
                    <a:pt x="0" y="1"/>
                  </a:cubicBezTo>
                  <a:cubicBezTo>
                    <a:pt x="0" y="1"/>
                    <a:pt x="1" y="2"/>
                    <a:pt x="1" y="2"/>
                  </a:cubicBezTo>
                  <a:cubicBezTo>
                    <a:pt x="10" y="2"/>
                    <a:pt x="10" y="2"/>
                    <a:pt x="10" y="2"/>
                  </a:cubicBezTo>
                  <a:cubicBezTo>
                    <a:pt x="10" y="2"/>
                    <a:pt x="11" y="1"/>
                    <a:pt x="11" y="1"/>
                  </a:cubicBezTo>
                  <a:cubicBezTo>
                    <a:pt x="11" y="0"/>
                    <a:pt x="10" y="0"/>
                    <a:pt x="1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7" name="Freeform 221"/>
            <p:cNvSpPr>
              <a:spLocks/>
            </p:cNvSpPr>
            <p:nvPr/>
          </p:nvSpPr>
          <p:spPr bwMode="auto">
            <a:xfrm>
              <a:off x="14131574" y="8352136"/>
              <a:ext cx="195226" cy="28922"/>
            </a:xfrm>
            <a:custGeom>
              <a:avLst/>
              <a:gdLst>
                <a:gd name="T0" fmla="*/ 13 w 14"/>
                <a:gd name="T1" fmla="*/ 0 h 2"/>
                <a:gd name="T2" fmla="*/ 1 w 14"/>
                <a:gd name="T3" fmla="*/ 0 h 2"/>
                <a:gd name="T4" fmla="*/ 0 w 14"/>
                <a:gd name="T5" fmla="*/ 1 h 2"/>
                <a:gd name="T6" fmla="*/ 1 w 14"/>
                <a:gd name="T7" fmla="*/ 2 h 2"/>
                <a:gd name="T8" fmla="*/ 13 w 14"/>
                <a:gd name="T9" fmla="*/ 2 h 2"/>
                <a:gd name="T10" fmla="*/ 14 w 14"/>
                <a:gd name="T11" fmla="*/ 1 h 2"/>
                <a:gd name="T12" fmla="*/ 13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3" y="0"/>
                  </a:moveTo>
                  <a:cubicBezTo>
                    <a:pt x="1" y="0"/>
                    <a:pt x="1" y="0"/>
                    <a:pt x="1" y="0"/>
                  </a:cubicBezTo>
                  <a:cubicBezTo>
                    <a:pt x="0" y="0"/>
                    <a:pt x="0" y="0"/>
                    <a:pt x="0" y="1"/>
                  </a:cubicBezTo>
                  <a:cubicBezTo>
                    <a:pt x="0" y="1"/>
                    <a:pt x="0" y="2"/>
                    <a:pt x="1" y="2"/>
                  </a:cubicBezTo>
                  <a:cubicBezTo>
                    <a:pt x="13" y="2"/>
                    <a:pt x="13" y="2"/>
                    <a:pt x="13" y="2"/>
                  </a:cubicBezTo>
                  <a:cubicBezTo>
                    <a:pt x="13" y="2"/>
                    <a:pt x="14" y="1"/>
                    <a:pt x="14" y="1"/>
                  </a:cubicBezTo>
                  <a:cubicBezTo>
                    <a:pt x="14" y="0"/>
                    <a:pt x="13" y="0"/>
                    <a:pt x="1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8" name="Freeform 222"/>
            <p:cNvSpPr>
              <a:spLocks/>
            </p:cNvSpPr>
            <p:nvPr/>
          </p:nvSpPr>
          <p:spPr bwMode="auto">
            <a:xfrm>
              <a:off x="14131574" y="8408172"/>
              <a:ext cx="195226" cy="14461"/>
            </a:xfrm>
            <a:custGeom>
              <a:avLst/>
              <a:gdLst>
                <a:gd name="T0" fmla="*/ 13 w 14"/>
                <a:gd name="T1" fmla="*/ 0 h 1"/>
                <a:gd name="T2" fmla="*/ 1 w 14"/>
                <a:gd name="T3" fmla="*/ 0 h 1"/>
                <a:gd name="T4" fmla="*/ 0 w 14"/>
                <a:gd name="T5" fmla="*/ 0 h 1"/>
                <a:gd name="T6" fmla="*/ 1 w 14"/>
                <a:gd name="T7" fmla="*/ 1 h 1"/>
                <a:gd name="T8" fmla="*/ 13 w 14"/>
                <a:gd name="T9" fmla="*/ 1 h 1"/>
                <a:gd name="T10" fmla="*/ 14 w 14"/>
                <a:gd name="T11" fmla="*/ 0 h 1"/>
                <a:gd name="T12" fmla="*/ 13 w 14"/>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4" h="1">
                  <a:moveTo>
                    <a:pt x="13" y="0"/>
                  </a:moveTo>
                  <a:cubicBezTo>
                    <a:pt x="1" y="0"/>
                    <a:pt x="1" y="0"/>
                    <a:pt x="1" y="0"/>
                  </a:cubicBezTo>
                  <a:cubicBezTo>
                    <a:pt x="0" y="0"/>
                    <a:pt x="0" y="0"/>
                    <a:pt x="0" y="0"/>
                  </a:cubicBezTo>
                  <a:cubicBezTo>
                    <a:pt x="0" y="1"/>
                    <a:pt x="0" y="1"/>
                    <a:pt x="1" y="1"/>
                  </a:cubicBezTo>
                  <a:cubicBezTo>
                    <a:pt x="13" y="1"/>
                    <a:pt x="13" y="1"/>
                    <a:pt x="13" y="1"/>
                  </a:cubicBezTo>
                  <a:cubicBezTo>
                    <a:pt x="13" y="1"/>
                    <a:pt x="14" y="1"/>
                    <a:pt x="14" y="0"/>
                  </a:cubicBezTo>
                  <a:cubicBezTo>
                    <a:pt x="14" y="0"/>
                    <a:pt x="13" y="0"/>
                    <a:pt x="1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89" name="Freeform 223"/>
            <p:cNvSpPr>
              <a:spLocks/>
            </p:cNvSpPr>
            <p:nvPr/>
          </p:nvSpPr>
          <p:spPr bwMode="auto">
            <a:xfrm>
              <a:off x="14131574" y="8449749"/>
              <a:ext cx="195226" cy="27115"/>
            </a:xfrm>
            <a:custGeom>
              <a:avLst/>
              <a:gdLst>
                <a:gd name="T0" fmla="*/ 13 w 14"/>
                <a:gd name="T1" fmla="*/ 0 h 2"/>
                <a:gd name="T2" fmla="*/ 1 w 14"/>
                <a:gd name="T3" fmla="*/ 0 h 2"/>
                <a:gd name="T4" fmla="*/ 0 w 14"/>
                <a:gd name="T5" fmla="*/ 1 h 2"/>
                <a:gd name="T6" fmla="*/ 1 w 14"/>
                <a:gd name="T7" fmla="*/ 2 h 2"/>
                <a:gd name="T8" fmla="*/ 13 w 14"/>
                <a:gd name="T9" fmla="*/ 2 h 2"/>
                <a:gd name="T10" fmla="*/ 14 w 14"/>
                <a:gd name="T11" fmla="*/ 1 h 2"/>
                <a:gd name="T12" fmla="*/ 13 w 1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4" h="2">
                  <a:moveTo>
                    <a:pt x="13" y="0"/>
                  </a:moveTo>
                  <a:cubicBezTo>
                    <a:pt x="1" y="0"/>
                    <a:pt x="1" y="0"/>
                    <a:pt x="1" y="0"/>
                  </a:cubicBezTo>
                  <a:cubicBezTo>
                    <a:pt x="0" y="0"/>
                    <a:pt x="0" y="0"/>
                    <a:pt x="0" y="1"/>
                  </a:cubicBezTo>
                  <a:cubicBezTo>
                    <a:pt x="0" y="1"/>
                    <a:pt x="0" y="2"/>
                    <a:pt x="1" y="2"/>
                  </a:cubicBezTo>
                  <a:cubicBezTo>
                    <a:pt x="13" y="2"/>
                    <a:pt x="13" y="2"/>
                    <a:pt x="13" y="2"/>
                  </a:cubicBezTo>
                  <a:cubicBezTo>
                    <a:pt x="13" y="2"/>
                    <a:pt x="14" y="1"/>
                    <a:pt x="14" y="1"/>
                  </a:cubicBezTo>
                  <a:cubicBezTo>
                    <a:pt x="14" y="0"/>
                    <a:pt x="13" y="0"/>
                    <a:pt x="13"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490" name="Freeform 224"/>
          <p:cNvSpPr>
            <a:spLocks noEditPoints="1"/>
          </p:cNvSpPr>
          <p:nvPr/>
        </p:nvSpPr>
        <p:spPr bwMode="auto">
          <a:xfrm>
            <a:off x="16016950" y="8268984"/>
            <a:ext cx="430220" cy="332607"/>
          </a:xfrm>
          <a:custGeom>
            <a:avLst/>
            <a:gdLst>
              <a:gd name="T0" fmla="*/ 30 w 31"/>
              <a:gd name="T1" fmla="*/ 23 h 24"/>
              <a:gd name="T2" fmla="*/ 30 w 31"/>
              <a:gd name="T3" fmla="*/ 4 h 24"/>
              <a:gd name="T4" fmla="*/ 29 w 31"/>
              <a:gd name="T5" fmla="*/ 3 h 24"/>
              <a:gd name="T6" fmla="*/ 16 w 31"/>
              <a:gd name="T7" fmla="*/ 3 h 24"/>
              <a:gd name="T8" fmla="*/ 15 w 31"/>
              <a:gd name="T9" fmla="*/ 2 h 24"/>
              <a:gd name="T10" fmla="*/ 15 w 31"/>
              <a:gd name="T11" fmla="*/ 1 h 24"/>
              <a:gd name="T12" fmla="*/ 14 w 31"/>
              <a:gd name="T13" fmla="*/ 0 h 24"/>
              <a:gd name="T14" fmla="*/ 7 w 31"/>
              <a:gd name="T15" fmla="*/ 0 h 24"/>
              <a:gd name="T16" fmla="*/ 5 w 31"/>
              <a:gd name="T17" fmla="*/ 1 h 24"/>
              <a:gd name="T18" fmla="*/ 5 w 31"/>
              <a:gd name="T19" fmla="*/ 2 h 24"/>
              <a:gd name="T20" fmla="*/ 5 w 31"/>
              <a:gd name="T21" fmla="*/ 3 h 24"/>
              <a:gd name="T22" fmla="*/ 5 w 31"/>
              <a:gd name="T23" fmla="*/ 3 h 24"/>
              <a:gd name="T24" fmla="*/ 4 w 31"/>
              <a:gd name="T25" fmla="*/ 4 h 24"/>
              <a:gd name="T26" fmla="*/ 4 w 31"/>
              <a:gd name="T27" fmla="*/ 9 h 24"/>
              <a:gd name="T28" fmla="*/ 1 w 31"/>
              <a:gd name="T29" fmla="*/ 9 h 24"/>
              <a:gd name="T30" fmla="*/ 1 w 31"/>
              <a:gd name="T31" fmla="*/ 11 h 24"/>
              <a:gd name="T32" fmla="*/ 3 w 31"/>
              <a:gd name="T33" fmla="*/ 23 h 24"/>
              <a:gd name="T34" fmla="*/ 4 w 31"/>
              <a:gd name="T35" fmla="*/ 24 h 24"/>
              <a:gd name="T36" fmla="*/ 30 w 31"/>
              <a:gd name="T37" fmla="*/ 24 h 24"/>
              <a:gd name="T38" fmla="*/ 30 w 31"/>
              <a:gd name="T39" fmla="*/ 23 h 24"/>
              <a:gd name="T40" fmla="*/ 29 w 31"/>
              <a:gd name="T41" fmla="*/ 11 h 24"/>
              <a:gd name="T42" fmla="*/ 29 w 31"/>
              <a:gd name="T43" fmla="*/ 24 h 24"/>
              <a:gd name="T44" fmla="*/ 27 w 31"/>
              <a:gd name="T45" fmla="*/ 10 h 24"/>
              <a:gd name="T46" fmla="*/ 26 w 31"/>
              <a:gd name="T47" fmla="*/ 9 h 24"/>
              <a:gd name="T48" fmla="*/ 5 w 31"/>
              <a:gd name="T49" fmla="*/ 9 h 24"/>
              <a:gd name="T50" fmla="*/ 5 w 31"/>
              <a:gd name="T51" fmla="*/ 5 h 24"/>
              <a:gd name="T52" fmla="*/ 29 w 31"/>
              <a:gd name="T53" fmla="*/ 5 h 24"/>
              <a:gd name="T54" fmla="*/ 29 w 31"/>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24">
                <a:moveTo>
                  <a:pt x="30" y="23"/>
                </a:moveTo>
                <a:cubicBezTo>
                  <a:pt x="30" y="4"/>
                  <a:pt x="30" y="4"/>
                  <a:pt x="30" y="4"/>
                </a:cubicBezTo>
                <a:cubicBezTo>
                  <a:pt x="30" y="3"/>
                  <a:pt x="30" y="3"/>
                  <a:pt x="29" y="3"/>
                </a:cubicBezTo>
                <a:cubicBezTo>
                  <a:pt x="16" y="3"/>
                  <a:pt x="16" y="3"/>
                  <a:pt x="16" y="3"/>
                </a:cubicBezTo>
                <a:cubicBezTo>
                  <a:pt x="15" y="3"/>
                  <a:pt x="15" y="2"/>
                  <a:pt x="15" y="2"/>
                </a:cubicBezTo>
                <a:cubicBezTo>
                  <a:pt x="15" y="1"/>
                  <a:pt x="15" y="1"/>
                  <a:pt x="15" y="1"/>
                </a:cubicBezTo>
                <a:cubicBezTo>
                  <a:pt x="15" y="1"/>
                  <a:pt x="14" y="0"/>
                  <a:pt x="14" y="0"/>
                </a:cubicBezTo>
                <a:cubicBezTo>
                  <a:pt x="7" y="0"/>
                  <a:pt x="7" y="0"/>
                  <a:pt x="7" y="0"/>
                </a:cubicBezTo>
                <a:cubicBezTo>
                  <a:pt x="6" y="0"/>
                  <a:pt x="5" y="1"/>
                  <a:pt x="5" y="1"/>
                </a:cubicBezTo>
                <a:cubicBezTo>
                  <a:pt x="5" y="2"/>
                  <a:pt x="5" y="2"/>
                  <a:pt x="5" y="2"/>
                </a:cubicBezTo>
                <a:cubicBezTo>
                  <a:pt x="5" y="2"/>
                  <a:pt x="5" y="3"/>
                  <a:pt x="5" y="3"/>
                </a:cubicBezTo>
                <a:cubicBezTo>
                  <a:pt x="5" y="3"/>
                  <a:pt x="5" y="3"/>
                  <a:pt x="5" y="3"/>
                </a:cubicBezTo>
                <a:cubicBezTo>
                  <a:pt x="4" y="3"/>
                  <a:pt x="4" y="3"/>
                  <a:pt x="4" y="4"/>
                </a:cubicBezTo>
                <a:cubicBezTo>
                  <a:pt x="4" y="9"/>
                  <a:pt x="4" y="9"/>
                  <a:pt x="4" y="9"/>
                </a:cubicBezTo>
                <a:cubicBezTo>
                  <a:pt x="1" y="9"/>
                  <a:pt x="1" y="9"/>
                  <a:pt x="1" y="9"/>
                </a:cubicBezTo>
                <a:cubicBezTo>
                  <a:pt x="1" y="9"/>
                  <a:pt x="0" y="9"/>
                  <a:pt x="1" y="11"/>
                </a:cubicBezTo>
                <a:cubicBezTo>
                  <a:pt x="3" y="23"/>
                  <a:pt x="3" y="23"/>
                  <a:pt x="3" y="23"/>
                </a:cubicBezTo>
                <a:cubicBezTo>
                  <a:pt x="3" y="24"/>
                  <a:pt x="4" y="24"/>
                  <a:pt x="4" y="24"/>
                </a:cubicBezTo>
                <a:cubicBezTo>
                  <a:pt x="30" y="24"/>
                  <a:pt x="30" y="24"/>
                  <a:pt x="30" y="24"/>
                </a:cubicBezTo>
                <a:cubicBezTo>
                  <a:pt x="31" y="24"/>
                  <a:pt x="30" y="23"/>
                  <a:pt x="30" y="23"/>
                </a:cubicBezTo>
                <a:close/>
                <a:moveTo>
                  <a:pt x="29" y="11"/>
                </a:moveTo>
                <a:cubicBezTo>
                  <a:pt x="29" y="24"/>
                  <a:pt x="29" y="24"/>
                  <a:pt x="29" y="24"/>
                </a:cubicBezTo>
                <a:cubicBezTo>
                  <a:pt x="27" y="10"/>
                  <a:pt x="27" y="10"/>
                  <a:pt x="27" y="10"/>
                </a:cubicBezTo>
                <a:cubicBezTo>
                  <a:pt x="26" y="9"/>
                  <a:pt x="26" y="9"/>
                  <a:pt x="26" y="9"/>
                </a:cubicBezTo>
                <a:cubicBezTo>
                  <a:pt x="5" y="9"/>
                  <a:pt x="5" y="9"/>
                  <a:pt x="5" y="9"/>
                </a:cubicBezTo>
                <a:cubicBezTo>
                  <a:pt x="5" y="5"/>
                  <a:pt x="5" y="5"/>
                  <a:pt x="5" y="5"/>
                </a:cubicBezTo>
                <a:cubicBezTo>
                  <a:pt x="29" y="5"/>
                  <a:pt x="29" y="5"/>
                  <a:pt x="29" y="5"/>
                </a:cubicBezTo>
                <a:cubicBezTo>
                  <a:pt x="29" y="11"/>
                  <a:pt x="29" y="11"/>
                  <a:pt x="29"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1" name="Freeform 225"/>
          <p:cNvSpPr>
            <a:spLocks noEditPoints="1"/>
          </p:cNvSpPr>
          <p:nvPr/>
        </p:nvSpPr>
        <p:spPr bwMode="auto">
          <a:xfrm>
            <a:off x="13148215" y="8214755"/>
            <a:ext cx="207880" cy="374183"/>
          </a:xfrm>
          <a:custGeom>
            <a:avLst/>
            <a:gdLst>
              <a:gd name="T0" fmla="*/ 1 w 15"/>
              <a:gd name="T1" fmla="*/ 0 h 27"/>
              <a:gd name="T2" fmla="*/ 0 w 15"/>
              <a:gd name="T3" fmla="*/ 8 h 27"/>
              <a:gd name="T4" fmla="*/ 0 w 15"/>
              <a:gd name="T5" fmla="*/ 25 h 27"/>
              <a:gd name="T6" fmla="*/ 13 w 15"/>
              <a:gd name="T7" fmla="*/ 27 h 27"/>
              <a:gd name="T8" fmla="*/ 15 w 15"/>
              <a:gd name="T9" fmla="*/ 19 h 27"/>
              <a:gd name="T10" fmla="*/ 15 w 15"/>
              <a:gd name="T11" fmla="*/ 2 h 27"/>
              <a:gd name="T12" fmla="*/ 4 w 15"/>
              <a:gd name="T13" fmla="*/ 25 h 27"/>
              <a:gd name="T14" fmla="*/ 1 w 15"/>
              <a:gd name="T15" fmla="*/ 24 h 27"/>
              <a:gd name="T16" fmla="*/ 4 w 15"/>
              <a:gd name="T17" fmla="*/ 23 h 27"/>
              <a:gd name="T18" fmla="*/ 4 w 15"/>
              <a:gd name="T19" fmla="*/ 25 h 27"/>
              <a:gd name="T20" fmla="*/ 2 w 15"/>
              <a:gd name="T21" fmla="*/ 22 h 27"/>
              <a:gd name="T22" fmla="*/ 2 w 15"/>
              <a:gd name="T23" fmla="*/ 21 h 27"/>
              <a:gd name="T24" fmla="*/ 5 w 15"/>
              <a:gd name="T25" fmla="*/ 21 h 27"/>
              <a:gd name="T26" fmla="*/ 4 w 15"/>
              <a:gd name="T27" fmla="*/ 20 h 27"/>
              <a:gd name="T28" fmla="*/ 1 w 15"/>
              <a:gd name="T29" fmla="*/ 19 h 27"/>
              <a:gd name="T30" fmla="*/ 4 w 15"/>
              <a:gd name="T31" fmla="*/ 18 h 27"/>
              <a:gd name="T32" fmla="*/ 4 w 15"/>
              <a:gd name="T33" fmla="*/ 20 h 27"/>
              <a:gd name="T34" fmla="*/ 2 w 15"/>
              <a:gd name="T35" fmla="*/ 17 h 27"/>
              <a:gd name="T36" fmla="*/ 2 w 15"/>
              <a:gd name="T37" fmla="*/ 16 h 27"/>
              <a:gd name="T38" fmla="*/ 5 w 15"/>
              <a:gd name="T39" fmla="*/ 17 h 27"/>
              <a:gd name="T40" fmla="*/ 8 w 15"/>
              <a:gd name="T41" fmla="*/ 25 h 27"/>
              <a:gd name="T42" fmla="*/ 6 w 15"/>
              <a:gd name="T43" fmla="*/ 24 h 27"/>
              <a:gd name="T44" fmla="*/ 8 w 15"/>
              <a:gd name="T45" fmla="*/ 23 h 27"/>
              <a:gd name="T46" fmla="*/ 8 w 15"/>
              <a:gd name="T47" fmla="*/ 25 h 27"/>
              <a:gd name="T48" fmla="*/ 6 w 15"/>
              <a:gd name="T49" fmla="*/ 22 h 27"/>
              <a:gd name="T50" fmla="*/ 6 w 15"/>
              <a:gd name="T51" fmla="*/ 21 h 27"/>
              <a:gd name="T52" fmla="*/ 9 w 15"/>
              <a:gd name="T53" fmla="*/ 21 h 27"/>
              <a:gd name="T54" fmla="*/ 8 w 15"/>
              <a:gd name="T55" fmla="*/ 20 h 27"/>
              <a:gd name="T56" fmla="*/ 6 w 15"/>
              <a:gd name="T57" fmla="*/ 19 h 27"/>
              <a:gd name="T58" fmla="*/ 8 w 15"/>
              <a:gd name="T59" fmla="*/ 18 h 27"/>
              <a:gd name="T60" fmla="*/ 8 w 15"/>
              <a:gd name="T61" fmla="*/ 20 h 27"/>
              <a:gd name="T62" fmla="*/ 6 w 15"/>
              <a:gd name="T63" fmla="*/ 17 h 27"/>
              <a:gd name="T64" fmla="*/ 6 w 15"/>
              <a:gd name="T65" fmla="*/ 16 h 27"/>
              <a:gd name="T66" fmla="*/ 9 w 15"/>
              <a:gd name="T67" fmla="*/ 17 h 27"/>
              <a:gd name="T68" fmla="*/ 13 w 15"/>
              <a:gd name="T69" fmla="*/ 25 h 27"/>
              <a:gd name="T70" fmla="*/ 10 w 15"/>
              <a:gd name="T71" fmla="*/ 24 h 27"/>
              <a:gd name="T72" fmla="*/ 13 w 15"/>
              <a:gd name="T73" fmla="*/ 23 h 27"/>
              <a:gd name="T74" fmla="*/ 13 w 15"/>
              <a:gd name="T75" fmla="*/ 25 h 27"/>
              <a:gd name="T76" fmla="*/ 11 w 15"/>
              <a:gd name="T77" fmla="*/ 22 h 27"/>
              <a:gd name="T78" fmla="*/ 11 w 15"/>
              <a:gd name="T79" fmla="*/ 21 h 27"/>
              <a:gd name="T80" fmla="*/ 13 w 15"/>
              <a:gd name="T81" fmla="*/ 21 h 27"/>
              <a:gd name="T82" fmla="*/ 13 w 15"/>
              <a:gd name="T83" fmla="*/ 20 h 27"/>
              <a:gd name="T84" fmla="*/ 10 w 15"/>
              <a:gd name="T85" fmla="*/ 19 h 27"/>
              <a:gd name="T86" fmla="*/ 13 w 15"/>
              <a:gd name="T87" fmla="*/ 18 h 27"/>
              <a:gd name="T88" fmla="*/ 13 w 15"/>
              <a:gd name="T89" fmla="*/ 20 h 27"/>
              <a:gd name="T90" fmla="*/ 11 w 15"/>
              <a:gd name="T91" fmla="*/ 17 h 27"/>
              <a:gd name="T92" fmla="*/ 11 w 15"/>
              <a:gd name="T93" fmla="*/ 16 h 27"/>
              <a:gd name="T94" fmla="*/ 13 w 15"/>
              <a:gd name="T95" fmla="*/ 17 h 27"/>
              <a:gd name="T96" fmla="*/ 13 w 15"/>
              <a:gd name="T97" fmla="*/ 14 h 27"/>
              <a:gd name="T98" fmla="*/ 1 w 15"/>
              <a:gd name="T99" fmla="*/ 3 h 27"/>
              <a:gd name="T100" fmla="*/ 13 w 15"/>
              <a:gd name="T10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 h="27">
                <a:moveTo>
                  <a:pt x="13" y="0"/>
                </a:moveTo>
                <a:cubicBezTo>
                  <a:pt x="1" y="0"/>
                  <a:pt x="1" y="0"/>
                  <a:pt x="1" y="0"/>
                </a:cubicBezTo>
                <a:cubicBezTo>
                  <a:pt x="0" y="0"/>
                  <a:pt x="0" y="1"/>
                  <a:pt x="0" y="2"/>
                </a:cubicBezTo>
                <a:cubicBezTo>
                  <a:pt x="0" y="8"/>
                  <a:pt x="0" y="8"/>
                  <a:pt x="0" y="8"/>
                </a:cubicBezTo>
                <a:cubicBezTo>
                  <a:pt x="0" y="19"/>
                  <a:pt x="0" y="19"/>
                  <a:pt x="0" y="19"/>
                </a:cubicBezTo>
                <a:cubicBezTo>
                  <a:pt x="0" y="25"/>
                  <a:pt x="0" y="25"/>
                  <a:pt x="0" y="25"/>
                </a:cubicBezTo>
                <a:cubicBezTo>
                  <a:pt x="0" y="26"/>
                  <a:pt x="0" y="27"/>
                  <a:pt x="1" y="27"/>
                </a:cubicBezTo>
                <a:cubicBezTo>
                  <a:pt x="13" y="27"/>
                  <a:pt x="13" y="27"/>
                  <a:pt x="13" y="27"/>
                </a:cubicBezTo>
                <a:cubicBezTo>
                  <a:pt x="14" y="27"/>
                  <a:pt x="15" y="26"/>
                  <a:pt x="15" y="25"/>
                </a:cubicBezTo>
                <a:cubicBezTo>
                  <a:pt x="15" y="19"/>
                  <a:pt x="15" y="19"/>
                  <a:pt x="15" y="19"/>
                </a:cubicBezTo>
                <a:cubicBezTo>
                  <a:pt x="15" y="8"/>
                  <a:pt x="15" y="8"/>
                  <a:pt x="15" y="8"/>
                </a:cubicBezTo>
                <a:cubicBezTo>
                  <a:pt x="15" y="2"/>
                  <a:pt x="15" y="2"/>
                  <a:pt x="15" y="2"/>
                </a:cubicBezTo>
                <a:cubicBezTo>
                  <a:pt x="15" y="1"/>
                  <a:pt x="14" y="0"/>
                  <a:pt x="13" y="0"/>
                </a:cubicBezTo>
                <a:close/>
                <a:moveTo>
                  <a:pt x="4" y="25"/>
                </a:moveTo>
                <a:cubicBezTo>
                  <a:pt x="2" y="25"/>
                  <a:pt x="2" y="25"/>
                  <a:pt x="2" y="25"/>
                </a:cubicBezTo>
                <a:cubicBezTo>
                  <a:pt x="2" y="25"/>
                  <a:pt x="1" y="24"/>
                  <a:pt x="1" y="24"/>
                </a:cubicBezTo>
                <a:cubicBezTo>
                  <a:pt x="1" y="24"/>
                  <a:pt x="2" y="23"/>
                  <a:pt x="2" y="23"/>
                </a:cubicBezTo>
                <a:cubicBezTo>
                  <a:pt x="4" y="23"/>
                  <a:pt x="4" y="23"/>
                  <a:pt x="4" y="23"/>
                </a:cubicBezTo>
                <a:cubicBezTo>
                  <a:pt x="4" y="23"/>
                  <a:pt x="5" y="24"/>
                  <a:pt x="5" y="24"/>
                </a:cubicBezTo>
                <a:cubicBezTo>
                  <a:pt x="5" y="24"/>
                  <a:pt x="4" y="25"/>
                  <a:pt x="4" y="25"/>
                </a:cubicBezTo>
                <a:close/>
                <a:moveTo>
                  <a:pt x="4" y="22"/>
                </a:moveTo>
                <a:cubicBezTo>
                  <a:pt x="2" y="22"/>
                  <a:pt x="2" y="22"/>
                  <a:pt x="2" y="22"/>
                </a:cubicBezTo>
                <a:cubicBezTo>
                  <a:pt x="2" y="22"/>
                  <a:pt x="1" y="22"/>
                  <a:pt x="1" y="21"/>
                </a:cubicBezTo>
                <a:cubicBezTo>
                  <a:pt x="1" y="21"/>
                  <a:pt x="2" y="21"/>
                  <a:pt x="2" y="21"/>
                </a:cubicBezTo>
                <a:cubicBezTo>
                  <a:pt x="4" y="21"/>
                  <a:pt x="4" y="21"/>
                  <a:pt x="4" y="21"/>
                </a:cubicBezTo>
                <a:cubicBezTo>
                  <a:pt x="4" y="21"/>
                  <a:pt x="5" y="21"/>
                  <a:pt x="5" y="21"/>
                </a:cubicBezTo>
                <a:cubicBezTo>
                  <a:pt x="5" y="22"/>
                  <a:pt x="4" y="22"/>
                  <a:pt x="4" y="22"/>
                </a:cubicBezTo>
                <a:close/>
                <a:moveTo>
                  <a:pt x="4" y="20"/>
                </a:moveTo>
                <a:cubicBezTo>
                  <a:pt x="2" y="20"/>
                  <a:pt x="2" y="20"/>
                  <a:pt x="2" y="20"/>
                </a:cubicBezTo>
                <a:cubicBezTo>
                  <a:pt x="2" y="20"/>
                  <a:pt x="1" y="19"/>
                  <a:pt x="1" y="19"/>
                </a:cubicBezTo>
                <a:cubicBezTo>
                  <a:pt x="1" y="19"/>
                  <a:pt x="2" y="18"/>
                  <a:pt x="2" y="18"/>
                </a:cubicBezTo>
                <a:cubicBezTo>
                  <a:pt x="4" y="18"/>
                  <a:pt x="4" y="18"/>
                  <a:pt x="4" y="18"/>
                </a:cubicBezTo>
                <a:cubicBezTo>
                  <a:pt x="4" y="18"/>
                  <a:pt x="5" y="19"/>
                  <a:pt x="5" y="19"/>
                </a:cubicBezTo>
                <a:cubicBezTo>
                  <a:pt x="5" y="19"/>
                  <a:pt x="4" y="20"/>
                  <a:pt x="4" y="20"/>
                </a:cubicBezTo>
                <a:close/>
                <a:moveTo>
                  <a:pt x="4" y="17"/>
                </a:moveTo>
                <a:cubicBezTo>
                  <a:pt x="2" y="17"/>
                  <a:pt x="2" y="17"/>
                  <a:pt x="2" y="17"/>
                </a:cubicBezTo>
                <a:cubicBezTo>
                  <a:pt x="2" y="17"/>
                  <a:pt x="1" y="17"/>
                  <a:pt x="1" y="17"/>
                </a:cubicBezTo>
                <a:cubicBezTo>
                  <a:pt x="1" y="16"/>
                  <a:pt x="2" y="16"/>
                  <a:pt x="2" y="16"/>
                </a:cubicBezTo>
                <a:cubicBezTo>
                  <a:pt x="4" y="16"/>
                  <a:pt x="4" y="16"/>
                  <a:pt x="4" y="16"/>
                </a:cubicBezTo>
                <a:cubicBezTo>
                  <a:pt x="4" y="16"/>
                  <a:pt x="5" y="16"/>
                  <a:pt x="5" y="17"/>
                </a:cubicBezTo>
                <a:cubicBezTo>
                  <a:pt x="5" y="17"/>
                  <a:pt x="4" y="17"/>
                  <a:pt x="4" y="17"/>
                </a:cubicBezTo>
                <a:close/>
                <a:moveTo>
                  <a:pt x="8" y="25"/>
                </a:moveTo>
                <a:cubicBezTo>
                  <a:pt x="6" y="25"/>
                  <a:pt x="6" y="25"/>
                  <a:pt x="6" y="25"/>
                </a:cubicBezTo>
                <a:cubicBezTo>
                  <a:pt x="6" y="25"/>
                  <a:pt x="6" y="24"/>
                  <a:pt x="6" y="24"/>
                </a:cubicBezTo>
                <a:cubicBezTo>
                  <a:pt x="6" y="24"/>
                  <a:pt x="6" y="23"/>
                  <a:pt x="6" y="23"/>
                </a:cubicBezTo>
                <a:cubicBezTo>
                  <a:pt x="8" y="23"/>
                  <a:pt x="8" y="23"/>
                  <a:pt x="8" y="23"/>
                </a:cubicBezTo>
                <a:cubicBezTo>
                  <a:pt x="9" y="23"/>
                  <a:pt x="9" y="24"/>
                  <a:pt x="9" y="24"/>
                </a:cubicBezTo>
                <a:cubicBezTo>
                  <a:pt x="9" y="24"/>
                  <a:pt x="9" y="25"/>
                  <a:pt x="8" y="25"/>
                </a:cubicBezTo>
                <a:close/>
                <a:moveTo>
                  <a:pt x="8" y="22"/>
                </a:moveTo>
                <a:cubicBezTo>
                  <a:pt x="6" y="22"/>
                  <a:pt x="6" y="22"/>
                  <a:pt x="6" y="22"/>
                </a:cubicBezTo>
                <a:cubicBezTo>
                  <a:pt x="6" y="22"/>
                  <a:pt x="6" y="22"/>
                  <a:pt x="6" y="21"/>
                </a:cubicBezTo>
                <a:cubicBezTo>
                  <a:pt x="6" y="21"/>
                  <a:pt x="6" y="21"/>
                  <a:pt x="6" y="21"/>
                </a:cubicBezTo>
                <a:cubicBezTo>
                  <a:pt x="8" y="21"/>
                  <a:pt x="8" y="21"/>
                  <a:pt x="8" y="21"/>
                </a:cubicBezTo>
                <a:cubicBezTo>
                  <a:pt x="9" y="21"/>
                  <a:pt x="9" y="21"/>
                  <a:pt x="9" y="21"/>
                </a:cubicBezTo>
                <a:cubicBezTo>
                  <a:pt x="9" y="22"/>
                  <a:pt x="9" y="22"/>
                  <a:pt x="8" y="22"/>
                </a:cubicBezTo>
                <a:close/>
                <a:moveTo>
                  <a:pt x="8" y="20"/>
                </a:moveTo>
                <a:cubicBezTo>
                  <a:pt x="6" y="20"/>
                  <a:pt x="6" y="20"/>
                  <a:pt x="6" y="20"/>
                </a:cubicBezTo>
                <a:cubicBezTo>
                  <a:pt x="6" y="20"/>
                  <a:pt x="6" y="19"/>
                  <a:pt x="6" y="19"/>
                </a:cubicBezTo>
                <a:cubicBezTo>
                  <a:pt x="6" y="19"/>
                  <a:pt x="6" y="18"/>
                  <a:pt x="6" y="18"/>
                </a:cubicBezTo>
                <a:cubicBezTo>
                  <a:pt x="8" y="18"/>
                  <a:pt x="8" y="18"/>
                  <a:pt x="8" y="18"/>
                </a:cubicBezTo>
                <a:cubicBezTo>
                  <a:pt x="9" y="18"/>
                  <a:pt x="9" y="19"/>
                  <a:pt x="9" y="19"/>
                </a:cubicBezTo>
                <a:cubicBezTo>
                  <a:pt x="9" y="19"/>
                  <a:pt x="9" y="20"/>
                  <a:pt x="8" y="20"/>
                </a:cubicBezTo>
                <a:close/>
                <a:moveTo>
                  <a:pt x="8" y="17"/>
                </a:moveTo>
                <a:cubicBezTo>
                  <a:pt x="6" y="17"/>
                  <a:pt x="6" y="17"/>
                  <a:pt x="6" y="17"/>
                </a:cubicBezTo>
                <a:cubicBezTo>
                  <a:pt x="6" y="17"/>
                  <a:pt x="6" y="17"/>
                  <a:pt x="6" y="17"/>
                </a:cubicBezTo>
                <a:cubicBezTo>
                  <a:pt x="6" y="16"/>
                  <a:pt x="6" y="16"/>
                  <a:pt x="6" y="16"/>
                </a:cubicBezTo>
                <a:cubicBezTo>
                  <a:pt x="8" y="16"/>
                  <a:pt x="8" y="16"/>
                  <a:pt x="8" y="16"/>
                </a:cubicBezTo>
                <a:cubicBezTo>
                  <a:pt x="9" y="16"/>
                  <a:pt x="9" y="16"/>
                  <a:pt x="9" y="17"/>
                </a:cubicBezTo>
                <a:cubicBezTo>
                  <a:pt x="9" y="17"/>
                  <a:pt x="9" y="17"/>
                  <a:pt x="8" y="17"/>
                </a:cubicBezTo>
                <a:close/>
                <a:moveTo>
                  <a:pt x="13" y="25"/>
                </a:moveTo>
                <a:cubicBezTo>
                  <a:pt x="11" y="25"/>
                  <a:pt x="11" y="25"/>
                  <a:pt x="11" y="25"/>
                </a:cubicBezTo>
                <a:cubicBezTo>
                  <a:pt x="10" y="25"/>
                  <a:pt x="10" y="24"/>
                  <a:pt x="10" y="24"/>
                </a:cubicBezTo>
                <a:cubicBezTo>
                  <a:pt x="10" y="24"/>
                  <a:pt x="10" y="23"/>
                  <a:pt x="11" y="23"/>
                </a:cubicBezTo>
                <a:cubicBezTo>
                  <a:pt x="13" y="23"/>
                  <a:pt x="13" y="23"/>
                  <a:pt x="13" y="23"/>
                </a:cubicBezTo>
                <a:cubicBezTo>
                  <a:pt x="13" y="23"/>
                  <a:pt x="13" y="24"/>
                  <a:pt x="13" y="24"/>
                </a:cubicBezTo>
                <a:cubicBezTo>
                  <a:pt x="13" y="24"/>
                  <a:pt x="13" y="25"/>
                  <a:pt x="13" y="25"/>
                </a:cubicBezTo>
                <a:close/>
                <a:moveTo>
                  <a:pt x="13" y="22"/>
                </a:moveTo>
                <a:cubicBezTo>
                  <a:pt x="11" y="22"/>
                  <a:pt x="11" y="22"/>
                  <a:pt x="11" y="22"/>
                </a:cubicBezTo>
                <a:cubicBezTo>
                  <a:pt x="10" y="22"/>
                  <a:pt x="10" y="22"/>
                  <a:pt x="10" y="21"/>
                </a:cubicBezTo>
                <a:cubicBezTo>
                  <a:pt x="10" y="21"/>
                  <a:pt x="10" y="21"/>
                  <a:pt x="11" y="21"/>
                </a:cubicBezTo>
                <a:cubicBezTo>
                  <a:pt x="13" y="21"/>
                  <a:pt x="13" y="21"/>
                  <a:pt x="13" y="21"/>
                </a:cubicBezTo>
                <a:cubicBezTo>
                  <a:pt x="13" y="21"/>
                  <a:pt x="13" y="21"/>
                  <a:pt x="13" y="21"/>
                </a:cubicBezTo>
                <a:cubicBezTo>
                  <a:pt x="13" y="22"/>
                  <a:pt x="13" y="22"/>
                  <a:pt x="13" y="22"/>
                </a:cubicBezTo>
                <a:close/>
                <a:moveTo>
                  <a:pt x="13" y="20"/>
                </a:moveTo>
                <a:cubicBezTo>
                  <a:pt x="11" y="20"/>
                  <a:pt x="11" y="20"/>
                  <a:pt x="11" y="20"/>
                </a:cubicBezTo>
                <a:cubicBezTo>
                  <a:pt x="10" y="20"/>
                  <a:pt x="10" y="19"/>
                  <a:pt x="10" y="19"/>
                </a:cubicBezTo>
                <a:cubicBezTo>
                  <a:pt x="10" y="19"/>
                  <a:pt x="10" y="18"/>
                  <a:pt x="11" y="18"/>
                </a:cubicBezTo>
                <a:cubicBezTo>
                  <a:pt x="13" y="18"/>
                  <a:pt x="13" y="18"/>
                  <a:pt x="13" y="18"/>
                </a:cubicBezTo>
                <a:cubicBezTo>
                  <a:pt x="13" y="18"/>
                  <a:pt x="13" y="19"/>
                  <a:pt x="13" y="19"/>
                </a:cubicBezTo>
                <a:cubicBezTo>
                  <a:pt x="13" y="19"/>
                  <a:pt x="13" y="20"/>
                  <a:pt x="13" y="20"/>
                </a:cubicBezTo>
                <a:close/>
                <a:moveTo>
                  <a:pt x="13" y="17"/>
                </a:moveTo>
                <a:cubicBezTo>
                  <a:pt x="11" y="17"/>
                  <a:pt x="11" y="17"/>
                  <a:pt x="11" y="17"/>
                </a:cubicBezTo>
                <a:cubicBezTo>
                  <a:pt x="10" y="17"/>
                  <a:pt x="10" y="17"/>
                  <a:pt x="10" y="17"/>
                </a:cubicBezTo>
                <a:cubicBezTo>
                  <a:pt x="10" y="16"/>
                  <a:pt x="10" y="16"/>
                  <a:pt x="11" y="16"/>
                </a:cubicBezTo>
                <a:cubicBezTo>
                  <a:pt x="13" y="16"/>
                  <a:pt x="13" y="16"/>
                  <a:pt x="13" y="16"/>
                </a:cubicBezTo>
                <a:cubicBezTo>
                  <a:pt x="13" y="16"/>
                  <a:pt x="13" y="16"/>
                  <a:pt x="13" y="17"/>
                </a:cubicBezTo>
                <a:cubicBezTo>
                  <a:pt x="13" y="17"/>
                  <a:pt x="13" y="17"/>
                  <a:pt x="13" y="17"/>
                </a:cubicBezTo>
                <a:close/>
                <a:moveTo>
                  <a:pt x="13" y="14"/>
                </a:moveTo>
                <a:cubicBezTo>
                  <a:pt x="1" y="14"/>
                  <a:pt x="1" y="14"/>
                  <a:pt x="1" y="14"/>
                </a:cubicBezTo>
                <a:cubicBezTo>
                  <a:pt x="1" y="3"/>
                  <a:pt x="1" y="3"/>
                  <a:pt x="1" y="3"/>
                </a:cubicBezTo>
                <a:cubicBezTo>
                  <a:pt x="13" y="3"/>
                  <a:pt x="13" y="3"/>
                  <a:pt x="13" y="3"/>
                </a:cubicBezTo>
                <a:lnTo>
                  <a:pt x="13"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2" name="Freeform 226"/>
          <p:cNvSpPr>
            <a:spLocks noEditPoints="1"/>
          </p:cNvSpPr>
          <p:nvPr/>
        </p:nvSpPr>
        <p:spPr bwMode="auto">
          <a:xfrm>
            <a:off x="18997758" y="8158717"/>
            <a:ext cx="415759" cy="401297"/>
          </a:xfrm>
          <a:custGeom>
            <a:avLst/>
            <a:gdLst>
              <a:gd name="T0" fmla="*/ 16 w 30"/>
              <a:gd name="T1" fmla="*/ 0 h 29"/>
              <a:gd name="T2" fmla="*/ 15 w 30"/>
              <a:gd name="T3" fmla="*/ 0 h 29"/>
              <a:gd name="T4" fmla="*/ 14 w 30"/>
              <a:gd name="T5" fmla="*/ 0 h 29"/>
              <a:gd name="T6" fmla="*/ 0 w 30"/>
              <a:gd name="T7" fmla="*/ 14 h 29"/>
              <a:gd name="T8" fmla="*/ 0 w 30"/>
              <a:gd name="T9" fmla="*/ 16 h 29"/>
              <a:gd name="T10" fmla="*/ 14 w 30"/>
              <a:gd name="T11" fmla="*/ 29 h 29"/>
              <a:gd name="T12" fmla="*/ 15 w 30"/>
              <a:gd name="T13" fmla="*/ 29 h 29"/>
              <a:gd name="T14" fmla="*/ 16 w 30"/>
              <a:gd name="T15" fmla="*/ 29 h 29"/>
              <a:gd name="T16" fmla="*/ 30 w 30"/>
              <a:gd name="T17" fmla="*/ 16 h 29"/>
              <a:gd name="T18" fmla="*/ 30 w 30"/>
              <a:gd name="T19" fmla="*/ 14 h 29"/>
              <a:gd name="T20" fmla="*/ 7 w 30"/>
              <a:gd name="T21" fmla="*/ 8 h 29"/>
              <a:gd name="T22" fmla="*/ 10 w 30"/>
              <a:gd name="T23" fmla="*/ 3 h 29"/>
              <a:gd name="T24" fmla="*/ 7 w 30"/>
              <a:gd name="T25" fmla="*/ 10 h 29"/>
              <a:gd name="T26" fmla="*/ 2 w 30"/>
              <a:gd name="T27" fmla="*/ 14 h 29"/>
              <a:gd name="T28" fmla="*/ 2 w 30"/>
              <a:gd name="T29" fmla="*/ 16 h 29"/>
              <a:gd name="T30" fmla="*/ 7 w 30"/>
              <a:gd name="T31" fmla="*/ 20 h 29"/>
              <a:gd name="T32" fmla="*/ 2 w 30"/>
              <a:gd name="T33" fmla="*/ 16 h 29"/>
              <a:gd name="T34" fmla="*/ 7 w 30"/>
              <a:gd name="T35" fmla="*/ 22 h 29"/>
              <a:gd name="T36" fmla="*/ 4 w 30"/>
              <a:gd name="T37" fmla="*/ 22 h 29"/>
              <a:gd name="T38" fmla="*/ 9 w 30"/>
              <a:gd name="T39" fmla="*/ 22 h 29"/>
              <a:gd name="T40" fmla="*/ 14 w 30"/>
              <a:gd name="T41" fmla="*/ 27 h 29"/>
              <a:gd name="T42" fmla="*/ 9 w 30"/>
              <a:gd name="T43" fmla="*/ 20 h 29"/>
              <a:gd name="T44" fmla="*/ 14 w 30"/>
              <a:gd name="T45" fmla="*/ 16 h 29"/>
              <a:gd name="T46" fmla="*/ 14 w 30"/>
              <a:gd name="T47" fmla="*/ 14 h 29"/>
              <a:gd name="T48" fmla="*/ 9 w 30"/>
              <a:gd name="T49" fmla="*/ 10 h 29"/>
              <a:gd name="T50" fmla="*/ 14 w 30"/>
              <a:gd name="T51" fmla="*/ 14 h 29"/>
              <a:gd name="T52" fmla="*/ 9 w 30"/>
              <a:gd name="T53" fmla="*/ 8 h 29"/>
              <a:gd name="T54" fmla="*/ 14 w 30"/>
              <a:gd name="T55" fmla="*/ 8 h 29"/>
              <a:gd name="T56" fmla="*/ 23 w 30"/>
              <a:gd name="T57" fmla="*/ 8 h 29"/>
              <a:gd name="T58" fmla="*/ 26 w 30"/>
              <a:gd name="T59" fmla="*/ 8 h 29"/>
              <a:gd name="T60" fmla="*/ 21 w 30"/>
              <a:gd name="T61" fmla="*/ 8 h 29"/>
              <a:gd name="T62" fmla="*/ 16 w 30"/>
              <a:gd name="T63" fmla="*/ 2 h 29"/>
              <a:gd name="T64" fmla="*/ 22 w 30"/>
              <a:gd name="T65" fmla="*/ 10 h 29"/>
              <a:gd name="T66" fmla="*/ 16 w 30"/>
              <a:gd name="T67" fmla="*/ 14 h 29"/>
              <a:gd name="T68" fmla="*/ 16 w 30"/>
              <a:gd name="T69" fmla="*/ 16 h 29"/>
              <a:gd name="T70" fmla="*/ 22 w 30"/>
              <a:gd name="T71" fmla="*/ 20 h 29"/>
              <a:gd name="T72" fmla="*/ 16 w 30"/>
              <a:gd name="T73" fmla="*/ 16 h 29"/>
              <a:gd name="T74" fmla="*/ 16 w 30"/>
              <a:gd name="T75" fmla="*/ 22 h 29"/>
              <a:gd name="T76" fmla="*/ 16 w 30"/>
              <a:gd name="T77" fmla="*/ 27 h 29"/>
              <a:gd name="T78" fmla="*/ 23 w 30"/>
              <a:gd name="T79" fmla="*/ 22 h 29"/>
              <a:gd name="T80" fmla="*/ 21 w 30"/>
              <a:gd name="T81" fmla="*/ 26 h 29"/>
              <a:gd name="T82" fmla="*/ 24 w 30"/>
              <a:gd name="T83" fmla="*/ 20 h 29"/>
              <a:gd name="T84" fmla="*/ 28 w 30"/>
              <a:gd name="T85" fmla="*/ 16 h 29"/>
              <a:gd name="T86" fmla="*/ 24 w 30"/>
              <a:gd name="T87" fmla="*/ 14 h 29"/>
              <a:gd name="T88" fmla="*/ 27 w 30"/>
              <a:gd name="T89" fmla="*/ 10 h 29"/>
              <a:gd name="T90" fmla="*/ 24 w 30"/>
              <a:gd name="T91"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29">
                <a:moveTo>
                  <a:pt x="30" y="14"/>
                </a:moveTo>
                <a:cubicBezTo>
                  <a:pt x="30" y="6"/>
                  <a:pt x="24" y="0"/>
                  <a:pt x="16" y="0"/>
                </a:cubicBezTo>
                <a:cubicBezTo>
                  <a:pt x="16" y="0"/>
                  <a:pt x="16" y="0"/>
                  <a:pt x="16" y="0"/>
                </a:cubicBezTo>
                <a:cubicBezTo>
                  <a:pt x="15" y="0"/>
                  <a:pt x="15" y="0"/>
                  <a:pt x="15" y="0"/>
                </a:cubicBezTo>
                <a:cubicBezTo>
                  <a:pt x="14" y="0"/>
                  <a:pt x="14" y="0"/>
                  <a:pt x="14" y="0"/>
                </a:cubicBezTo>
                <a:cubicBezTo>
                  <a:pt x="14" y="0"/>
                  <a:pt x="14" y="0"/>
                  <a:pt x="14" y="0"/>
                </a:cubicBezTo>
                <a:cubicBezTo>
                  <a:pt x="7" y="0"/>
                  <a:pt x="1" y="6"/>
                  <a:pt x="1" y="14"/>
                </a:cubicBezTo>
                <a:cubicBezTo>
                  <a:pt x="0" y="14"/>
                  <a:pt x="0" y="14"/>
                  <a:pt x="0" y="14"/>
                </a:cubicBezTo>
                <a:cubicBezTo>
                  <a:pt x="0" y="15"/>
                  <a:pt x="0" y="15"/>
                  <a:pt x="0" y="15"/>
                </a:cubicBezTo>
                <a:cubicBezTo>
                  <a:pt x="0" y="16"/>
                  <a:pt x="0" y="16"/>
                  <a:pt x="0" y="16"/>
                </a:cubicBezTo>
                <a:cubicBezTo>
                  <a:pt x="1" y="16"/>
                  <a:pt x="1" y="16"/>
                  <a:pt x="1" y="16"/>
                </a:cubicBezTo>
                <a:cubicBezTo>
                  <a:pt x="1" y="23"/>
                  <a:pt x="7" y="29"/>
                  <a:pt x="14" y="29"/>
                </a:cubicBezTo>
                <a:cubicBezTo>
                  <a:pt x="14" y="29"/>
                  <a:pt x="14" y="29"/>
                  <a:pt x="14" y="29"/>
                </a:cubicBezTo>
                <a:cubicBezTo>
                  <a:pt x="15" y="29"/>
                  <a:pt x="15" y="29"/>
                  <a:pt x="15" y="29"/>
                </a:cubicBezTo>
                <a:cubicBezTo>
                  <a:pt x="16" y="29"/>
                  <a:pt x="16" y="29"/>
                  <a:pt x="16" y="29"/>
                </a:cubicBezTo>
                <a:cubicBezTo>
                  <a:pt x="16" y="29"/>
                  <a:pt x="16" y="29"/>
                  <a:pt x="16" y="29"/>
                </a:cubicBezTo>
                <a:cubicBezTo>
                  <a:pt x="24" y="29"/>
                  <a:pt x="30" y="23"/>
                  <a:pt x="30" y="16"/>
                </a:cubicBezTo>
                <a:cubicBezTo>
                  <a:pt x="30" y="16"/>
                  <a:pt x="30" y="16"/>
                  <a:pt x="30" y="16"/>
                </a:cubicBezTo>
                <a:cubicBezTo>
                  <a:pt x="30" y="15"/>
                  <a:pt x="30" y="15"/>
                  <a:pt x="30" y="15"/>
                </a:cubicBezTo>
                <a:cubicBezTo>
                  <a:pt x="30" y="14"/>
                  <a:pt x="30" y="14"/>
                  <a:pt x="30" y="14"/>
                </a:cubicBezTo>
                <a:close/>
                <a:moveTo>
                  <a:pt x="10" y="3"/>
                </a:moveTo>
                <a:cubicBezTo>
                  <a:pt x="9" y="4"/>
                  <a:pt x="8" y="6"/>
                  <a:pt x="7" y="8"/>
                </a:cubicBezTo>
                <a:cubicBezTo>
                  <a:pt x="4" y="8"/>
                  <a:pt x="4" y="8"/>
                  <a:pt x="4" y="8"/>
                </a:cubicBezTo>
                <a:cubicBezTo>
                  <a:pt x="6" y="6"/>
                  <a:pt x="8" y="4"/>
                  <a:pt x="10" y="3"/>
                </a:cubicBezTo>
                <a:close/>
                <a:moveTo>
                  <a:pt x="3" y="10"/>
                </a:moveTo>
                <a:cubicBezTo>
                  <a:pt x="7" y="10"/>
                  <a:pt x="7" y="10"/>
                  <a:pt x="7" y="10"/>
                </a:cubicBezTo>
                <a:cubicBezTo>
                  <a:pt x="7" y="11"/>
                  <a:pt x="6" y="12"/>
                  <a:pt x="6" y="14"/>
                </a:cubicBezTo>
                <a:cubicBezTo>
                  <a:pt x="2" y="14"/>
                  <a:pt x="2" y="14"/>
                  <a:pt x="2" y="14"/>
                </a:cubicBezTo>
                <a:cubicBezTo>
                  <a:pt x="3" y="12"/>
                  <a:pt x="3" y="11"/>
                  <a:pt x="3" y="10"/>
                </a:cubicBezTo>
                <a:close/>
                <a:moveTo>
                  <a:pt x="2" y="16"/>
                </a:moveTo>
                <a:cubicBezTo>
                  <a:pt x="6" y="16"/>
                  <a:pt x="6" y="16"/>
                  <a:pt x="6" y="16"/>
                </a:cubicBezTo>
                <a:cubicBezTo>
                  <a:pt x="6" y="17"/>
                  <a:pt x="7" y="18"/>
                  <a:pt x="7" y="20"/>
                </a:cubicBezTo>
                <a:cubicBezTo>
                  <a:pt x="3" y="20"/>
                  <a:pt x="3" y="20"/>
                  <a:pt x="3" y="20"/>
                </a:cubicBezTo>
                <a:cubicBezTo>
                  <a:pt x="3" y="18"/>
                  <a:pt x="3" y="17"/>
                  <a:pt x="2" y="16"/>
                </a:cubicBezTo>
                <a:close/>
                <a:moveTo>
                  <a:pt x="4" y="22"/>
                </a:moveTo>
                <a:cubicBezTo>
                  <a:pt x="7" y="22"/>
                  <a:pt x="7" y="22"/>
                  <a:pt x="7" y="22"/>
                </a:cubicBezTo>
                <a:cubicBezTo>
                  <a:pt x="8" y="23"/>
                  <a:pt x="9" y="25"/>
                  <a:pt x="10" y="26"/>
                </a:cubicBezTo>
                <a:cubicBezTo>
                  <a:pt x="8" y="25"/>
                  <a:pt x="6" y="24"/>
                  <a:pt x="4" y="22"/>
                </a:cubicBezTo>
                <a:close/>
                <a:moveTo>
                  <a:pt x="14" y="27"/>
                </a:moveTo>
                <a:cubicBezTo>
                  <a:pt x="12" y="27"/>
                  <a:pt x="11" y="25"/>
                  <a:pt x="9" y="22"/>
                </a:cubicBezTo>
                <a:cubicBezTo>
                  <a:pt x="14" y="22"/>
                  <a:pt x="14" y="22"/>
                  <a:pt x="14" y="22"/>
                </a:cubicBezTo>
                <a:lnTo>
                  <a:pt x="14" y="27"/>
                </a:lnTo>
                <a:close/>
                <a:moveTo>
                  <a:pt x="14" y="20"/>
                </a:moveTo>
                <a:cubicBezTo>
                  <a:pt x="9" y="20"/>
                  <a:pt x="9" y="20"/>
                  <a:pt x="9" y="20"/>
                </a:cubicBezTo>
                <a:cubicBezTo>
                  <a:pt x="9" y="18"/>
                  <a:pt x="8" y="17"/>
                  <a:pt x="8" y="16"/>
                </a:cubicBezTo>
                <a:cubicBezTo>
                  <a:pt x="14" y="16"/>
                  <a:pt x="14" y="16"/>
                  <a:pt x="14" y="16"/>
                </a:cubicBezTo>
                <a:lnTo>
                  <a:pt x="14" y="20"/>
                </a:lnTo>
                <a:close/>
                <a:moveTo>
                  <a:pt x="14" y="14"/>
                </a:moveTo>
                <a:cubicBezTo>
                  <a:pt x="8" y="14"/>
                  <a:pt x="8" y="14"/>
                  <a:pt x="8" y="14"/>
                </a:cubicBezTo>
                <a:cubicBezTo>
                  <a:pt x="8" y="12"/>
                  <a:pt x="9" y="11"/>
                  <a:pt x="9" y="10"/>
                </a:cubicBezTo>
                <a:cubicBezTo>
                  <a:pt x="14" y="10"/>
                  <a:pt x="14" y="10"/>
                  <a:pt x="14" y="10"/>
                </a:cubicBezTo>
                <a:lnTo>
                  <a:pt x="14" y="14"/>
                </a:lnTo>
                <a:close/>
                <a:moveTo>
                  <a:pt x="14" y="8"/>
                </a:moveTo>
                <a:cubicBezTo>
                  <a:pt x="9" y="8"/>
                  <a:pt x="9" y="8"/>
                  <a:pt x="9" y="8"/>
                </a:cubicBezTo>
                <a:cubicBezTo>
                  <a:pt x="11" y="5"/>
                  <a:pt x="12" y="3"/>
                  <a:pt x="14" y="2"/>
                </a:cubicBezTo>
                <a:lnTo>
                  <a:pt x="14" y="8"/>
                </a:lnTo>
                <a:close/>
                <a:moveTo>
                  <a:pt x="26" y="8"/>
                </a:moveTo>
                <a:cubicBezTo>
                  <a:pt x="23" y="8"/>
                  <a:pt x="23" y="8"/>
                  <a:pt x="23" y="8"/>
                </a:cubicBezTo>
                <a:cubicBezTo>
                  <a:pt x="23" y="6"/>
                  <a:pt x="22" y="4"/>
                  <a:pt x="21" y="3"/>
                </a:cubicBezTo>
                <a:cubicBezTo>
                  <a:pt x="23" y="4"/>
                  <a:pt x="25" y="6"/>
                  <a:pt x="26" y="8"/>
                </a:cubicBezTo>
                <a:close/>
                <a:moveTo>
                  <a:pt x="16" y="2"/>
                </a:moveTo>
                <a:cubicBezTo>
                  <a:pt x="18" y="3"/>
                  <a:pt x="20" y="5"/>
                  <a:pt x="21" y="8"/>
                </a:cubicBezTo>
                <a:cubicBezTo>
                  <a:pt x="16" y="8"/>
                  <a:pt x="16" y="8"/>
                  <a:pt x="16" y="8"/>
                </a:cubicBezTo>
                <a:lnTo>
                  <a:pt x="16" y="2"/>
                </a:lnTo>
                <a:close/>
                <a:moveTo>
                  <a:pt x="16" y="10"/>
                </a:moveTo>
                <a:cubicBezTo>
                  <a:pt x="22" y="10"/>
                  <a:pt x="22" y="10"/>
                  <a:pt x="22" y="10"/>
                </a:cubicBezTo>
                <a:cubicBezTo>
                  <a:pt x="22" y="11"/>
                  <a:pt x="22" y="12"/>
                  <a:pt x="22" y="14"/>
                </a:cubicBezTo>
                <a:cubicBezTo>
                  <a:pt x="16" y="14"/>
                  <a:pt x="16" y="14"/>
                  <a:pt x="16" y="14"/>
                </a:cubicBezTo>
                <a:lnTo>
                  <a:pt x="16" y="10"/>
                </a:lnTo>
                <a:close/>
                <a:moveTo>
                  <a:pt x="16" y="16"/>
                </a:moveTo>
                <a:cubicBezTo>
                  <a:pt x="22" y="16"/>
                  <a:pt x="22" y="16"/>
                  <a:pt x="22" y="16"/>
                </a:cubicBezTo>
                <a:cubicBezTo>
                  <a:pt x="22" y="17"/>
                  <a:pt x="22" y="18"/>
                  <a:pt x="22" y="20"/>
                </a:cubicBezTo>
                <a:cubicBezTo>
                  <a:pt x="16" y="20"/>
                  <a:pt x="16" y="20"/>
                  <a:pt x="16" y="20"/>
                </a:cubicBezTo>
                <a:lnTo>
                  <a:pt x="16" y="16"/>
                </a:lnTo>
                <a:close/>
                <a:moveTo>
                  <a:pt x="16" y="27"/>
                </a:moveTo>
                <a:cubicBezTo>
                  <a:pt x="16" y="22"/>
                  <a:pt x="16" y="22"/>
                  <a:pt x="16" y="22"/>
                </a:cubicBezTo>
                <a:cubicBezTo>
                  <a:pt x="21" y="22"/>
                  <a:pt x="21" y="22"/>
                  <a:pt x="21" y="22"/>
                </a:cubicBezTo>
                <a:cubicBezTo>
                  <a:pt x="20" y="25"/>
                  <a:pt x="18" y="27"/>
                  <a:pt x="16" y="27"/>
                </a:cubicBezTo>
                <a:close/>
                <a:moveTo>
                  <a:pt x="21" y="26"/>
                </a:moveTo>
                <a:cubicBezTo>
                  <a:pt x="22" y="25"/>
                  <a:pt x="23" y="23"/>
                  <a:pt x="23" y="22"/>
                </a:cubicBezTo>
                <a:cubicBezTo>
                  <a:pt x="26" y="22"/>
                  <a:pt x="26" y="22"/>
                  <a:pt x="26" y="22"/>
                </a:cubicBezTo>
                <a:cubicBezTo>
                  <a:pt x="25" y="24"/>
                  <a:pt x="23" y="25"/>
                  <a:pt x="21" y="26"/>
                </a:cubicBezTo>
                <a:close/>
                <a:moveTo>
                  <a:pt x="27" y="20"/>
                </a:moveTo>
                <a:cubicBezTo>
                  <a:pt x="24" y="20"/>
                  <a:pt x="24" y="20"/>
                  <a:pt x="24" y="20"/>
                </a:cubicBezTo>
                <a:cubicBezTo>
                  <a:pt x="24" y="18"/>
                  <a:pt x="24" y="17"/>
                  <a:pt x="24" y="16"/>
                </a:cubicBezTo>
                <a:cubicBezTo>
                  <a:pt x="28" y="16"/>
                  <a:pt x="28" y="16"/>
                  <a:pt x="28" y="16"/>
                </a:cubicBezTo>
                <a:cubicBezTo>
                  <a:pt x="28" y="17"/>
                  <a:pt x="28" y="18"/>
                  <a:pt x="27" y="20"/>
                </a:cubicBezTo>
                <a:close/>
                <a:moveTo>
                  <a:pt x="24" y="14"/>
                </a:moveTo>
                <a:cubicBezTo>
                  <a:pt x="24" y="12"/>
                  <a:pt x="24" y="11"/>
                  <a:pt x="24" y="10"/>
                </a:cubicBezTo>
                <a:cubicBezTo>
                  <a:pt x="27" y="10"/>
                  <a:pt x="27" y="10"/>
                  <a:pt x="27" y="10"/>
                </a:cubicBezTo>
                <a:cubicBezTo>
                  <a:pt x="28" y="11"/>
                  <a:pt x="28" y="12"/>
                  <a:pt x="28" y="14"/>
                </a:cubicBezTo>
                <a:lnTo>
                  <a:pt x="24" y="1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3" name="Freeform 227"/>
          <p:cNvSpPr>
            <a:spLocks noEditPoints="1"/>
          </p:cNvSpPr>
          <p:nvPr/>
        </p:nvSpPr>
        <p:spPr bwMode="auto">
          <a:xfrm>
            <a:off x="20978938" y="7188012"/>
            <a:ext cx="388645" cy="388644"/>
          </a:xfrm>
          <a:custGeom>
            <a:avLst/>
            <a:gdLst>
              <a:gd name="T0" fmla="*/ 13 w 28"/>
              <a:gd name="T1" fmla="*/ 8 h 28"/>
              <a:gd name="T2" fmla="*/ 12 w 28"/>
              <a:gd name="T3" fmla="*/ 8 h 28"/>
              <a:gd name="T4" fmla="*/ 11 w 28"/>
              <a:gd name="T5" fmla="*/ 2 h 28"/>
              <a:gd name="T6" fmla="*/ 5 w 28"/>
              <a:gd name="T7" fmla="*/ 1 h 28"/>
              <a:gd name="T8" fmla="*/ 8 w 28"/>
              <a:gd name="T9" fmla="*/ 4 h 28"/>
              <a:gd name="T10" fmla="*/ 7 w 28"/>
              <a:gd name="T11" fmla="*/ 8 h 28"/>
              <a:gd name="T12" fmla="*/ 4 w 28"/>
              <a:gd name="T13" fmla="*/ 9 h 28"/>
              <a:gd name="T14" fmla="*/ 0 w 28"/>
              <a:gd name="T15" fmla="*/ 5 h 28"/>
              <a:gd name="T16" fmla="*/ 2 w 28"/>
              <a:gd name="T17" fmla="*/ 11 h 28"/>
              <a:gd name="T18" fmla="*/ 8 w 28"/>
              <a:gd name="T19" fmla="*/ 13 h 28"/>
              <a:gd name="T20" fmla="*/ 8 w 28"/>
              <a:gd name="T21" fmla="*/ 13 h 28"/>
              <a:gd name="T22" fmla="*/ 23 w 28"/>
              <a:gd name="T23" fmla="*/ 27 h 28"/>
              <a:gd name="T24" fmla="*/ 25 w 28"/>
              <a:gd name="T25" fmla="*/ 28 h 28"/>
              <a:gd name="T26" fmla="*/ 27 w 28"/>
              <a:gd name="T27" fmla="*/ 27 h 28"/>
              <a:gd name="T28" fmla="*/ 27 w 28"/>
              <a:gd name="T29" fmla="*/ 23 h 28"/>
              <a:gd name="T30" fmla="*/ 13 w 28"/>
              <a:gd name="T31" fmla="*/ 8 h 28"/>
              <a:gd name="T32" fmla="*/ 25 w 28"/>
              <a:gd name="T33" fmla="*/ 27 h 28"/>
              <a:gd name="T34" fmla="*/ 24 w 28"/>
              <a:gd name="T35" fmla="*/ 26 h 28"/>
              <a:gd name="T36" fmla="*/ 25 w 28"/>
              <a:gd name="T37" fmla="*/ 25 h 28"/>
              <a:gd name="T38" fmla="*/ 27 w 28"/>
              <a:gd name="T39" fmla="*/ 26 h 28"/>
              <a:gd name="T40" fmla="*/ 25 w 28"/>
              <a:gd name="T4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8">
                <a:moveTo>
                  <a:pt x="13" y="8"/>
                </a:moveTo>
                <a:cubicBezTo>
                  <a:pt x="12" y="8"/>
                  <a:pt x="12" y="8"/>
                  <a:pt x="12" y="8"/>
                </a:cubicBezTo>
                <a:cubicBezTo>
                  <a:pt x="13" y="6"/>
                  <a:pt x="13" y="4"/>
                  <a:pt x="11" y="2"/>
                </a:cubicBezTo>
                <a:cubicBezTo>
                  <a:pt x="9" y="1"/>
                  <a:pt x="7" y="0"/>
                  <a:pt x="5" y="1"/>
                </a:cubicBezTo>
                <a:cubicBezTo>
                  <a:pt x="8" y="4"/>
                  <a:pt x="8" y="4"/>
                  <a:pt x="8" y="4"/>
                </a:cubicBezTo>
                <a:cubicBezTo>
                  <a:pt x="7" y="8"/>
                  <a:pt x="7" y="8"/>
                  <a:pt x="7" y="8"/>
                </a:cubicBezTo>
                <a:cubicBezTo>
                  <a:pt x="4" y="9"/>
                  <a:pt x="4" y="9"/>
                  <a:pt x="4" y="9"/>
                </a:cubicBezTo>
                <a:cubicBezTo>
                  <a:pt x="0" y="5"/>
                  <a:pt x="0" y="5"/>
                  <a:pt x="0" y="5"/>
                </a:cubicBezTo>
                <a:cubicBezTo>
                  <a:pt x="0" y="7"/>
                  <a:pt x="0" y="9"/>
                  <a:pt x="2" y="11"/>
                </a:cubicBezTo>
                <a:cubicBezTo>
                  <a:pt x="4" y="13"/>
                  <a:pt x="6" y="13"/>
                  <a:pt x="8" y="13"/>
                </a:cubicBezTo>
                <a:cubicBezTo>
                  <a:pt x="8" y="13"/>
                  <a:pt x="8" y="13"/>
                  <a:pt x="8" y="13"/>
                </a:cubicBezTo>
                <a:cubicBezTo>
                  <a:pt x="23" y="27"/>
                  <a:pt x="23" y="27"/>
                  <a:pt x="23" y="27"/>
                </a:cubicBezTo>
                <a:cubicBezTo>
                  <a:pt x="24" y="28"/>
                  <a:pt x="24" y="28"/>
                  <a:pt x="25" y="28"/>
                </a:cubicBezTo>
                <a:cubicBezTo>
                  <a:pt x="26" y="28"/>
                  <a:pt x="27" y="28"/>
                  <a:pt x="27" y="27"/>
                </a:cubicBezTo>
                <a:cubicBezTo>
                  <a:pt x="28" y="26"/>
                  <a:pt x="28" y="24"/>
                  <a:pt x="27" y="23"/>
                </a:cubicBezTo>
                <a:lnTo>
                  <a:pt x="13" y="8"/>
                </a:lnTo>
                <a:close/>
                <a:moveTo>
                  <a:pt x="25" y="27"/>
                </a:moveTo>
                <a:cubicBezTo>
                  <a:pt x="25" y="27"/>
                  <a:pt x="24" y="26"/>
                  <a:pt x="24" y="26"/>
                </a:cubicBezTo>
                <a:cubicBezTo>
                  <a:pt x="24" y="25"/>
                  <a:pt x="25" y="25"/>
                  <a:pt x="25" y="25"/>
                </a:cubicBezTo>
                <a:cubicBezTo>
                  <a:pt x="26" y="25"/>
                  <a:pt x="27" y="25"/>
                  <a:pt x="27" y="26"/>
                </a:cubicBezTo>
                <a:cubicBezTo>
                  <a:pt x="27" y="26"/>
                  <a:pt x="26" y="27"/>
                  <a:pt x="25" y="2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5" name="Freeform 228"/>
          <p:cNvSpPr>
            <a:spLocks/>
          </p:cNvSpPr>
          <p:nvPr/>
        </p:nvSpPr>
        <p:spPr bwMode="auto">
          <a:xfrm>
            <a:off x="11096537" y="9198114"/>
            <a:ext cx="415759" cy="415759"/>
          </a:xfrm>
          <a:custGeom>
            <a:avLst/>
            <a:gdLst>
              <a:gd name="T0" fmla="*/ 25 w 30"/>
              <a:gd name="T1" fmla="*/ 22 h 30"/>
              <a:gd name="T2" fmla="*/ 25 w 30"/>
              <a:gd name="T3" fmla="*/ 22 h 30"/>
              <a:gd name="T4" fmla="*/ 26 w 30"/>
              <a:gd name="T5" fmla="*/ 23 h 30"/>
              <a:gd name="T6" fmla="*/ 30 w 30"/>
              <a:gd name="T7" fmla="*/ 27 h 30"/>
              <a:gd name="T8" fmla="*/ 30 w 30"/>
              <a:gd name="T9" fmla="*/ 24 h 30"/>
              <a:gd name="T10" fmla="*/ 25 w 30"/>
              <a:gd name="T11" fmla="*/ 19 h 30"/>
              <a:gd name="T12" fmla="*/ 25 w 30"/>
              <a:gd name="T13" fmla="*/ 19 h 30"/>
              <a:gd name="T14" fmla="*/ 23 w 30"/>
              <a:gd name="T15" fmla="*/ 19 h 30"/>
              <a:gd name="T16" fmla="*/ 11 w 30"/>
              <a:gd name="T17" fmla="*/ 7 h 30"/>
              <a:gd name="T18" fmla="*/ 11 w 30"/>
              <a:gd name="T19" fmla="*/ 5 h 30"/>
              <a:gd name="T20" fmla="*/ 11 w 30"/>
              <a:gd name="T21" fmla="*/ 5 h 30"/>
              <a:gd name="T22" fmla="*/ 6 w 30"/>
              <a:gd name="T23" fmla="*/ 0 h 30"/>
              <a:gd name="T24" fmla="*/ 3 w 30"/>
              <a:gd name="T25" fmla="*/ 0 h 30"/>
              <a:gd name="T26" fmla="*/ 7 w 30"/>
              <a:gd name="T27" fmla="*/ 4 h 30"/>
              <a:gd name="T28" fmla="*/ 8 w 30"/>
              <a:gd name="T29" fmla="*/ 5 h 30"/>
              <a:gd name="T30" fmla="*/ 7 w 30"/>
              <a:gd name="T31" fmla="*/ 7 h 30"/>
              <a:gd name="T32" fmla="*/ 6 w 30"/>
              <a:gd name="T33" fmla="*/ 7 h 30"/>
              <a:gd name="T34" fmla="*/ 5 w 30"/>
              <a:gd name="T35" fmla="*/ 7 h 30"/>
              <a:gd name="T36" fmla="*/ 4 w 30"/>
              <a:gd name="T37" fmla="*/ 7 h 30"/>
              <a:gd name="T38" fmla="*/ 1 w 30"/>
              <a:gd name="T39" fmla="*/ 3 h 30"/>
              <a:gd name="T40" fmla="*/ 0 w 30"/>
              <a:gd name="T41" fmla="*/ 5 h 30"/>
              <a:gd name="T42" fmla="*/ 5 w 30"/>
              <a:gd name="T43" fmla="*/ 11 h 30"/>
              <a:gd name="T44" fmla="*/ 6 w 30"/>
              <a:gd name="T45" fmla="*/ 11 h 30"/>
              <a:gd name="T46" fmla="*/ 8 w 30"/>
              <a:gd name="T47" fmla="*/ 11 h 30"/>
              <a:gd name="T48" fmla="*/ 19 w 30"/>
              <a:gd name="T49" fmla="*/ 22 h 30"/>
              <a:gd name="T50" fmla="*/ 19 w 30"/>
              <a:gd name="T51" fmla="*/ 24 h 30"/>
              <a:gd name="T52" fmla="*/ 19 w 30"/>
              <a:gd name="T53" fmla="*/ 24 h 30"/>
              <a:gd name="T54" fmla="*/ 25 w 30"/>
              <a:gd name="T55" fmla="*/ 30 h 30"/>
              <a:gd name="T56" fmla="*/ 27 w 30"/>
              <a:gd name="T57" fmla="*/ 29 h 30"/>
              <a:gd name="T58" fmla="*/ 23 w 30"/>
              <a:gd name="T59" fmla="*/ 25 h 30"/>
              <a:gd name="T60" fmla="*/ 23 w 30"/>
              <a:gd name="T61" fmla="*/ 25 h 30"/>
              <a:gd name="T62" fmla="*/ 23 w 30"/>
              <a:gd name="T63" fmla="*/ 23 h 30"/>
              <a:gd name="T64" fmla="*/ 25 w 30"/>
              <a:gd name="T65" fmla="*/ 2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0">
                <a:moveTo>
                  <a:pt x="25" y="22"/>
                </a:moveTo>
                <a:cubicBezTo>
                  <a:pt x="25" y="22"/>
                  <a:pt x="25" y="22"/>
                  <a:pt x="25" y="22"/>
                </a:cubicBezTo>
                <a:cubicBezTo>
                  <a:pt x="25" y="22"/>
                  <a:pt x="26" y="23"/>
                  <a:pt x="26" y="23"/>
                </a:cubicBezTo>
                <a:cubicBezTo>
                  <a:pt x="30" y="27"/>
                  <a:pt x="30" y="27"/>
                  <a:pt x="30" y="27"/>
                </a:cubicBezTo>
                <a:cubicBezTo>
                  <a:pt x="30" y="26"/>
                  <a:pt x="30" y="25"/>
                  <a:pt x="30" y="24"/>
                </a:cubicBezTo>
                <a:cubicBezTo>
                  <a:pt x="30" y="21"/>
                  <a:pt x="28" y="19"/>
                  <a:pt x="25" y="19"/>
                </a:cubicBezTo>
                <a:cubicBezTo>
                  <a:pt x="25" y="19"/>
                  <a:pt x="25" y="19"/>
                  <a:pt x="25" y="19"/>
                </a:cubicBezTo>
                <a:cubicBezTo>
                  <a:pt x="24" y="19"/>
                  <a:pt x="23" y="19"/>
                  <a:pt x="23" y="19"/>
                </a:cubicBezTo>
                <a:cubicBezTo>
                  <a:pt x="11" y="7"/>
                  <a:pt x="11" y="7"/>
                  <a:pt x="11" y="7"/>
                </a:cubicBezTo>
                <a:cubicBezTo>
                  <a:pt x="11" y="7"/>
                  <a:pt x="11" y="6"/>
                  <a:pt x="11" y="5"/>
                </a:cubicBezTo>
                <a:cubicBezTo>
                  <a:pt x="11" y="5"/>
                  <a:pt x="11" y="5"/>
                  <a:pt x="11" y="5"/>
                </a:cubicBezTo>
                <a:cubicBezTo>
                  <a:pt x="11" y="2"/>
                  <a:pt x="9" y="0"/>
                  <a:pt x="6" y="0"/>
                </a:cubicBezTo>
                <a:cubicBezTo>
                  <a:pt x="5" y="0"/>
                  <a:pt x="4" y="0"/>
                  <a:pt x="3" y="0"/>
                </a:cubicBezTo>
                <a:cubicBezTo>
                  <a:pt x="7" y="4"/>
                  <a:pt x="7" y="4"/>
                  <a:pt x="7" y="4"/>
                </a:cubicBezTo>
                <a:cubicBezTo>
                  <a:pt x="7" y="4"/>
                  <a:pt x="7" y="5"/>
                  <a:pt x="8" y="5"/>
                </a:cubicBezTo>
                <a:cubicBezTo>
                  <a:pt x="8" y="5"/>
                  <a:pt x="8" y="6"/>
                  <a:pt x="7" y="7"/>
                </a:cubicBezTo>
                <a:cubicBezTo>
                  <a:pt x="7" y="7"/>
                  <a:pt x="6" y="7"/>
                  <a:pt x="6" y="7"/>
                </a:cubicBezTo>
                <a:cubicBezTo>
                  <a:pt x="6" y="7"/>
                  <a:pt x="5" y="7"/>
                  <a:pt x="5" y="7"/>
                </a:cubicBezTo>
                <a:cubicBezTo>
                  <a:pt x="5" y="7"/>
                  <a:pt x="5" y="7"/>
                  <a:pt x="4" y="7"/>
                </a:cubicBezTo>
                <a:cubicBezTo>
                  <a:pt x="1" y="3"/>
                  <a:pt x="1" y="3"/>
                  <a:pt x="1" y="3"/>
                </a:cubicBezTo>
                <a:cubicBezTo>
                  <a:pt x="0" y="4"/>
                  <a:pt x="0" y="5"/>
                  <a:pt x="0" y="5"/>
                </a:cubicBezTo>
                <a:cubicBezTo>
                  <a:pt x="0" y="8"/>
                  <a:pt x="3" y="11"/>
                  <a:pt x="5" y="11"/>
                </a:cubicBezTo>
                <a:cubicBezTo>
                  <a:pt x="6" y="11"/>
                  <a:pt x="6" y="11"/>
                  <a:pt x="6" y="11"/>
                </a:cubicBezTo>
                <a:cubicBezTo>
                  <a:pt x="7" y="11"/>
                  <a:pt x="7" y="11"/>
                  <a:pt x="8" y="11"/>
                </a:cubicBezTo>
                <a:cubicBezTo>
                  <a:pt x="19" y="22"/>
                  <a:pt x="19" y="22"/>
                  <a:pt x="19" y="22"/>
                </a:cubicBezTo>
                <a:cubicBezTo>
                  <a:pt x="19" y="23"/>
                  <a:pt x="19" y="23"/>
                  <a:pt x="19" y="24"/>
                </a:cubicBezTo>
                <a:cubicBezTo>
                  <a:pt x="19" y="24"/>
                  <a:pt x="19" y="24"/>
                  <a:pt x="19" y="24"/>
                </a:cubicBezTo>
                <a:cubicBezTo>
                  <a:pt x="19" y="27"/>
                  <a:pt x="22" y="30"/>
                  <a:pt x="25" y="30"/>
                </a:cubicBezTo>
                <a:cubicBezTo>
                  <a:pt x="25" y="30"/>
                  <a:pt x="26" y="30"/>
                  <a:pt x="27" y="29"/>
                </a:cubicBezTo>
                <a:cubicBezTo>
                  <a:pt x="23" y="25"/>
                  <a:pt x="23" y="25"/>
                  <a:pt x="23" y="25"/>
                </a:cubicBezTo>
                <a:cubicBezTo>
                  <a:pt x="23" y="25"/>
                  <a:pt x="23" y="25"/>
                  <a:pt x="23" y="25"/>
                </a:cubicBezTo>
                <a:cubicBezTo>
                  <a:pt x="23" y="24"/>
                  <a:pt x="23" y="23"/>
                  <a:pt x="23" y="23"/>
                </a:cubicBezTo>
                <a:cubicBezTo>
                  <a:pt x="24" y="22"/>
                  <a:pt x="24" y="22"/>
                  <a:pt x="25" y="2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6" name="Freeform 229"/>
          <p:cNvSpPr>
            <a:spLocks/>
          </p:cNvSpPr>
          <p:nvPr/>
        </p:nvSpPr>
        <p:spPr bwMode="auto">
          <a:xfrm>
            <a:off x="9128009" y="9212575"/>
            <a:ext cx="403106" cy="401297"/>
          </a:xfrm>
          <a:custGeom>
            <a:avLst/>
            <a:gdLst>
              <a:gd name="T0" fmla="*/ 138 w 223"/>
              <a:gd name="T1" fmla="*/ 130 h 222"/>
              <a:gd name="T2" fmla="*/ 184 w 223"/>
              <a:gd name="T3" fmla="*/ 76 h 222"/>
              <a:gd name="T4" fmla="*/ 138 w 223"/>
              <a:gd name="T5" fmla="*/ 92 h 222"/>
              <a:gd name="T6" fmla="*/ 69 w 223"/>
              <a:gd name="T7" fmla="*/ 30 h 222"/>
              <a:gd name="T8" fmla="*/ 69 w 223"/>
              <a:gd name="T9" fmla="*/ 0 h 222"/>
              <a:gd name="T10" fmla="*/ 0 w 223"/>
              <a:gd name="T11" fmla="*/ 69 h 222"/>
              <a:gd name="T12" fmla="*/ 31 w 223"/>
              <a:gd name="T13" fmla="*/ 69 h 222"/>
              <a:gd name="T14" fmla="*/ 92 w 223"/>
              <a:gd name="T15" fmla="*/ 145 h 222"/>
              <a:gd name="T16" fmla="*/ 84 w 223"/>
              <a:gd name="T17" fmla="*/ 184 h 222"/>
              <a:gd name="T18" fmla="*/ 123 w 223"/>
              <a:gd name="T19" fmla="*/ 138 h 222"/>
              <a:gd name="T20" fmla="*/ 223 w 223"/>
              <a:gd name="T21" fmla="*/ 222 h 222"/>
              <a:gd name="T22" fmla="*/ 138 w 223"/>
              <a:gd name="T23" fmla="*/ 13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222">
                <a:moveTo>
                  <a:pt x="138" y="130"/>
                </a:moveTo>
                <a:lnTo>
                  <a:pt x="184" y="76"/>
                </a:lnTo>
                <a:lnTo>
                  <a:pt x="138" y="92"/>
                </a:lnTo>
                <a:lnTo>
                  <a:pt x="69" y="30"/>
                </a:lnTo>
                <a:lnTo>
                  <a:pt x="69" y="0"/>
                </a:lnTo>
                <a:lnTo>
                  <a:pt x="0" y="69"/>
                </a:lnTo>
                <a:lnTo>
                  <a:pt x="31" y="69"/>
                </a:lnTo>
                <a:lnTo>
                  <a:pt x="92" y="145"/>
                </a:lnTo>
                <a:lnTo>
                  <a:pt x="84" y="184"/>
                </a:lnTo>
                <a:lnTo>
                  <a:pt x="123" y="138"/>
                </a:lnTo>
                <a:lnTo>
                  <a:pt x="223" y="222"/>
                </a:lnTo>
                <a:lnTo>
                  <a:pt x="138" y="13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497" name="Freeform 230"/>
          <p:cNvSpPr>
            <a:spLocks noEditPoints="1"/>
          </p:cNvSpPr>
          <p:nvPr/>
        </p:nvSpPr>
        <p:spPr bwMode="auto">
          <a:xfrm>
            <a:off x="15102281" y="9170999"/>
            <a:ext cx="305493" cy="415759"/>
          </a:xfrm>
          <a:custGeom>
            <a:avLst/>
            <a:gdLst>
              <a:gd name="T0" fmla="*/ 20 w 22"/>
              <a:gd name="T1" fmla="*/ 13 h 30"/>
              <a:gd name="T2" fmla="*/ 18 w 22"/>
              <a:gd name="T3" fmla="*/ 13 h 30"/>
              <a:gd name="T4" fmla="*/ 18 w 22"/>
              <a:gd name="T5" fmla="*/ 8 h 30"/>
              <a:gd name="T6" fmla="*/ 11 w 22"/>
              <a:gd name="T7" fmla="*/ 0 h 30"/>
              <a:gd name="T8" fmla="*/ 3 w 22"/>
              <a:gd name="T9" fmla="*/ 8 h 30"/>
              <a:gd name="T10" fmla="*/ 3 w 22"/>
              <a:gd name="T11" fmla="*/ 13 h 30"/>
              <a:gd name="T12" fmla="*/ 1 w 22"/>
              <a:gd name="T13" fmla="*/ 13 h 30"/>
              <a:gd name="T14" fmla="*/ 0 w 22"/>
              <a:gd name="T15" fmla="*/ 15 h 30"/>
              <a:gd name="T16" fmla="*/ 0 w 22"/>
              <a:gd name="T17" fmla="*/ 28 h 30"/>
              <a:gd name="T18" fmla="*/ 1 w 22"/>
              <a:gd name="T19" fmla="*/ 30 h 30"/>
              <a:gd name="T20" fmla="*/ 20 w 22"/>
              <a:gd name="T21" fmla="*/ 30 h 30"/>
              <a:gd name="T22" fmla="*/ 22 w 22"/>
              <a:gd name="T23" fmla="*/ 28 h 30"/>
              <a:gd name="T24" fmla="*/ 22 w 22"/>
              <a:gd name="T25" fmla="*/ 15 h 30"/>
              <a:gd name="T26" fmla="*/ 20 w 22"/>
              <a:gd name="T27" fmla="*/ 13 h 30"/>
              <a:gd name="T28" fmla="*/ 11 w 22"/>
              <a:gd name="T29" fmla="*/ 24 h 30"/>
              <a:gd name="T30" fmla="*/ 9 w 22"/>
              <a:gd name="T31" fmla="*/ 23 h 30"/>
              <a:gd name="T32" fmla="*/ 11 w 22"/>
              <a:gd name="T33" fmla="*/ 21 h 30"/>
              <a:gd name="T34" fmla="*/ 12 w 22"/>
              <a:gd name="T35" fmla="*/ 23 h 30"/>
              <a:gd name="T36" fmla="*/ 11 w 22"/>
              <a:gd name="T37" fmla="*/ 24 h 30"/>
              <a:gd name="T38" fmla="*/ 14 w 22"/>
              <a:gd name="T39" fmla="*/ 13 h 30"/>
              <a:gd name="T40" fmla="*/ 7 w 22"/>
              <a:gd name="T41" fmla="*/ 13 h 30"/>
              <a:gd name="T42" fmla="*/ 7 w 22"/>
              <a:gd name="T43" fmla="*/ 8 h 30"/>
              <a:gd name="T44" fmla="*/ 11 w 22"/>
              <a:gd name="T45" fmla="*/ 4 h 30"/>
              <a:gd name="T46" fmla="*/ 14 w 22"/>
              <a:gd name="T47" fmla="*/ 8 h 30"/>
              <a:gd name="T48" fmla="*/ 14 w 22"/>
              <a:gd name="T49"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0">
                <a:moveTo>
                  <a:pt x="20" y="13"/>
                </a:moveTo>
                <a:cubicBezTo>
                  <a:pt x="18" y="13"/>
                  <a:pt x="18" y="13"/>
                  <a:pt x="18" y="13"/>
                </a:cubicBezTo>
                <a:cubicBezTo>
                  <a:pt x="18" y="8"/>
                  <a:pt x="18" y="8"/>
                  <a:pt x="18" y="8"/>
                </a:cubicBezTo>
                <a:cubicBezTo>
                  <a:pt x="18" y="4"/>
                  <a:pt x="15" y="0"/>
                  <a:pt x="11" y="0"/>
                </a:cubicBezTo>
                <a:cubicBezTo>
                  <a:pt x="7" y="0"/>
                  <a:pt x="3" y="4"/>
                  <a:pt x="3" y="8"/>
                </a:cubicBezTo>
                <a:cubicBezTo>
                  <a:pt x="3" y="13"/>
                  <a:pt x="3" y="13"/>
                  <a:pt x="3" y="13"/>
                </a:cubicBezTo>
                <a:cubicBezTo>
                  <a:pt x="1" y="13"/>
                  <a:pt x="1" y="13"/>
                  <a:pt x="1" y="13"/>
                </a:cubicBezTo>
                <a:cubicBezTo>
                  <a:pt x="0" y="13"/>
                  <a:pt x="0" y="14"/>
                  <a:pt x="0" y="15"/>
                </a:cubicBezTo>
                <a:cubicBezTo>
                  <a:pt x="0" y="28"/>
                  <a:pt x="0" y="28"/>
                  <a:pt x="0" y="28"/>
                </a:cubicBezTo>
                <a:cubicBezTo>
                  <a:pt x="0" y="29"/>
                  <a:pt x="0" y="30"/>
                  <a:pt x="1" y="30"/>
                </a:cubicBezTo>
                <a:cubicBezTo>
                  <a:pt x="20" y="30"/>
                  <a:pt x="20" y="30"/>
                  <a:pt x="20" y="30"/>
                </a:cubicBezTo>
                <a:cubicBezTo>
                  <a:pt x="21" y="30"/>
                  <a:pt x="22" y="29"/>
                  <a:pt x="22" y="28"/>
                </a:cubicBezTo>
                <a:cubicBezTo>
                  <a:pt x="22" y="15"/>
                  <a:pt x="22" y="15"/>
                  <a:pt x="22" y="15"/>
                </a:cubicBezTo>
                <a:cubicBezTo>
                  <a:pt x="22" y="14"/>
                  <a:pt x="21" y="13"/>
                  <a:pt x="20" y="13"/>
                </a:cubicBezTo>
                <a:close/>
                <a:moveTo>
                  <a:pt x="11" y="24"/>
                </a:moveTo>
                <a:cubicBezTo>
                  <a:pt x="10" y="24"/>
                  <a:pt x="9" y="24"/>
                  <a:pt x="9" y="23"/>
                </a:cubicBezTo>
                <a:cubicBezTo>
                  <a:pt x="9" y="22"/>
                  <a:pt x="10" y="21"/>
                  <a:pt x="11" y="21"/>
                </a:cubicBezTo>
                <a:cubicBezTo>
                  <a:pt x="12" y="21"/>
                  <a:pt x="12" y="22"/>
                  <a:pt x="12" y="23"/>
                </a:cubicBezTo>
                <a:cubicBezTo>
                  <a:pt x="12" y="24"/>
                  <a:pt x="12" y="24"/>
                  <a:pt x="11" y="24"/>
                </a:cubicBezTo>
                <a:close/>
                <a:moveTo>
                  <a:pt x="14" y="13"/>
                </a:moveTo>
                <a:cubicBezTo>
                  <a:pt x="7" y="13"/>
                  <a:pt x="7" y="13"/>
                  <a:pt x="7" y="13"/>
                </a:cubicBezTo>
                <a:cubicBezTo>
                  <a:pt x="7" y="8"/>
                  <a:pt x="7" y="8"/>
                  <a:pt x="7" y="8"/>
                </a:cubicBezTo>
                <a:cubicBezTo>
                  <a:pt x="7" y="6"/>
                  <a:pt x="9" y="4"/>
                  <a:pt x="11" y="4"/>
                </a:cubicBezTo>
                <a:cubicBezTo>
                  <a:pt x="13" y="4"/>
                  <a:pt x="14" y="6"/>
                  <a:pt x="14" y="8"/>
                </a:cubicBezTo>
                <a:lnTo>
                  <a:pt x="14" y="1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0" name="Freeform 231"/>
          <p:cNvSpPr>
            <a:spLocks noEditPoints="1"/>
          </p:cNvSpPr>
          <p:nvPr/>
        </p:nvSpPr>
        <p:spPr bwMode="auto">
          <a:xfrm>
            <a:off x="16100101" y="9142077"/>
            <a:ext cx="415759" cy="430220"/>
          </a:xfrm>
          <a:custGeom>
            <a:avLst/>
            <a:gdLst>
              <a:gd name="T0" fmla="*/ 24 w 30"/>
              <a:gd name="T1" fmla="*/ 0 h 31"/>
              <a:gd name="T2" fmla="*/ 20 w 30"/>
              <a:gd name="T3" fmla="*/ 0 h 31"/>
              <a:gd name="T4" fmla="*/ 14 w 30"/>
              <a:gd name="T5" fmla="*/ 6 h 31"/>
              <a:gd name="T6" fmla="*/ 14 w 30"/>
              <a:gd name="T7" fmla="*/ 12 h 31"/>
              <a:gd name="T8" fmla="*/ 1 w 30"/>
              <a:gd name="T9" fmla="*/ 12 h 31"/>
              <a:gd name="T10" fmla="*/ 0 w 30"/>
              <a:gd name="T11" fmla="*/ 14 h 31"/>
              <a:gd name="T12" fmla="*/ 0 w 30"/>
              <a:gd name="T13" fmla="*/ 29 h 31"/>
              <a:gd name="T14" fmla="*/ 1 w 30"/>
              <a:gd name="T15" fmla="*/ 31 h 31"/>
              <a:gd name="T16" fmla="*/ 18 w 30"/>
              <a:gd name="T17" fmla="*/ 31 h 31"/>
              <a:gd name="T18" fmla="*/ 20 w 30"/>
              <a:gd name="T19" fmla="*/ 29 h 31"/>
              <a:gd name="T20" fmla="*/ 20 w 30"/>
              <a:gd name="T21" fmla="*/ 14 h 31"/>
              <a:gd name="T22" fmla="*/ 18 w 30"/>
              <a:gd name="T23" fmla="*/ 12 h 31"/>
              <a:gd name="T24" fmla="*/ 18 w 30"/>
              <a:gd name="T25" fmla="*/ 12 h 31"/>
              <a:gd name="T26" fmla="*/ 18 w 30"/>
              <a:gd name="T27" fmla="*/ 6 h 31"/>
              <a:gd name="T28" fmla="*/ 20 w 30"/>
              <a:gd name="T29" fmla="*/ 4 h 31"/>
              <a:gd name="T30" fmla="*/ 24 w 30"/>
              <a:gd name="T31" fmla="*/ 4 h 31"/>
              <a:gd name="T32" fmla="*/ 26 w 30"/>
              <a:gd name="T33" fmla="*/ 6 h 31"/>
              <a:gd name="T34" fmla="*/ 26 w 30"/>
              <a:gd name="T35" fmla="*/ 12 h 31"/>
              <a:gd name="T36" fmla="*/ 30 w 30"/>
              <a:gd name="T37" fmla="*/ 12 h 31"/>
              <a:gd name="T38" fmla="*/ 30 w 30"/>
              <a:gd name="T39" fmla="*/ 6 h 31"/>
              <a:gd name="T40" fmla="*/ 24 w 30"/>
              <a:gd name="T41" fmla="*/ 0 h 31"/>
              <a:gd name="T42" fmla="*/ 12 w 30"/>
              <a:gd name="T43" fmla="*/ 27 h 31"/>
              <a:gd name="T44" fmla="*/ 8 w 30"/>
              <a:gd name="T45" fmla="*/ 27 h 31"/>
              <a:gd name="T46" fmla="*/ 9 w 30"/>
              <a:gd name="T47" fmla="*/ 22 h 31"/>
              <a:gd name="T48" fmla="*/ 8 w 30"/>
              <a:gd name="T49" fmla="*/ 20 h 31"/>
              <a:gd name="T50" fmla="*/ 10 w 30"/>
              <a:gd name="T51" fmla="*/ 18 h 31"/>
              <a:gd name="T52" fmla="*/ 12 w 30"/>
              <a:gd name="T53" fmla="*/ 20 h 31"/>
              <a:gd name="T54" fmla="*/ 11 w 30"/>
              <a:gd name="T55" fmla="*/ 22 h 31"/>
              <a:gd name="T56" fmla="*/ 12 w 30"/>
              <a:gd name="T5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31">
                <a:moveTo>
                  <a:pt x="24" y="0"/>
                </a:moveTo>
                <a:cubicBezTo>
                  <a:pt x="20" y="0"/>
                  <a:pt x="20" y="0"/>
                  <a:pt x="20" y="0"/>
                </a:cubicBezTo>
                <a:cubicBezTo>
                  <a:pt x="17" y="0"/>
                  <a:pt x="14" y="3"/>
                  <a:pt x="14" y="6"/>
                </a:cubicBezTo>
                <a:cubicBezTo>
                  <a:pt x="14" y="12"/>
                  <a:pt x="14" y="12"/>
                  <a:pt x="14" y="12"/>
                </a:cubicBezTo>
                <a:cubicBezTo>
                  <a:pt x="1" y="12"/>
                  <a:pt x="1" y="12"/>
                  <a:pt x="1" y="12"/>
                </a:cubicBezTo>
                <a:cubicBezTo>
                  <a:pt x="0" y="12"/>
                  <a:pt x="0" y="13"/>
                  <a:pt x="0" y="14"/>
                </a:cubicBezTo>
                <a:cubicBezTo>
                  <a:pt x="0" y="29"/>
                  <a:pt x="0" y="29"/>
                  <a:pt x="0" y="29"/>
                </a:cubicBezTo>
                <a:cubicBezTo>
                  <a:pt x="0" y="30"/>
                  <a:pt x="0" y="31"/>
                  <a:pt x="1" y="31"/>
                </a:cubicBezTo>
                <a:cubicBezTo>
                  <a:pt x="18" y="31"/>
                  <a:pt x="18" y="31"/>
                  <a:pt x="18" y="31"/>
                </a:cubicBezTo>
                <a:cubicBezTo>
                  <a:pt x="19" y="31"/>
                  <a:pt x="20" y="30"/>
                  <a:pt x="20" y="29"/>
                </a:cubicBezTo>
                <a:cubicBezTo>
                  <a:pt x="20" y="14"/>
                  <a:pt x="20" y="14"/>
                  <a:pt x="20" y="14"/>
                </a:cubicBezTo>
                <a:cubicBezTo>
                  <a:pt x="20" y="13"/>
                  <a:pt x="19" y="12"/>
                  <a:pt x="18" y="12"/>
                </a:cubicBezTo>
                <a:cubicBezTo>
                  <a:pt x="18" y="12"/>
                  <a:pt x="18" y="12"/>
                  <a:pt x="18" y="12"/>
                </a:cubicBezTo>
                <a:cubicBezTo>
                  <a:pt x="18" y="6"/>
                  <a:pt x="18" y="6"/>
                  <a:pt x="18" y="6"/>
                </a:cubicBezTo>
                <a:cubicBezTo>
                  <a:pt x="18" y="5"/>
                  <a:pt x="19" y="4"/>
                  <a:pt x="20" y="4"/>
                </a:cubicBezTo>
                <a:cubicBezTo>
                  <a:pt x="24" y="4"/>
                  <a:pt x="24" y="4"/>
                  <a:pt x="24" y="4"/>
                </a:cubicBezTo>
                <a:cubicBezTo>
                  <a:pt x="25" y="4"/>
                  <a:pt x="26" y="5"/>
                  <a:pt x="26" y="6"/>
                </a:cubicBezTo>
                <a:cubicBezTo>
                  <a:pt x="26" y="12"/>
                  <a:pt x="26" y="12"/>
                  <a:pt x="26" y="12"/>
                </a:cubicBezTo>
                <a:cubicBezTo>
                  <a:pt x="30" y="12"/>
                  <a:pt x="30" y="12"/>
                  <a:pt x="30" y="12"/>
                </a:cubicBezTo>
                <a:cubicBezTo>
                  <a:pt x="30" y="6"/>
                  <a:pt x="30" y="6"/>
                  <a:pt x="30" y="6"/>
                </a:cubicBezTo>
                <a:cubicBezTo>
                  <a:pt x="30" y="3"/>
                  <a:pt x="27" y="0"/>
                  <a:pt x="24" y="0"/>
                </a:cubicBezTo>
                <a:close/>
                <a:moveTo>
                  <a:pt x="12" y="27"/>
                </a:moveTo>
                <a:cubicBezTo>
                  <a:pt x="8" y="27"/>
                  <a:pt x="8" y="27"/>
                  <a:pt x="8" y="27"/>
                </a:cubicBezTo>
                <a:cubicBezTo>
                  <a:pt x="9" y="22"/>
                  <a:pt x="9" y="22"/>
                  <a:pt x="9" y="22"/>
                </a:cubicBezTo>
                <a:cubicBezTo>
                  <a:pt x="8" y="22"/>
                  <a:pt x="8" y="21"/>
                  <a:pt x="8" y="20"/>
                </a:cubicBezTo>
                <a:cubicBezTo>
                  <a:pt x="8" y="19"/>
                  <a:pt x="9" y="18"/>
                  <a:pt x="10" y="18"/>
                </a:cubicBezTo>
                <a:cubicBezTo>
                  <a:pt x="11" y="18"/>
                  <a:pt x="12" y="19"/>
                  <a:pt x="12" y="20"/>
                </a:cubicBezTo>
                <a:cubicBezTo>
                  <a:pt x="12" y="21"/>
                  <a:pt x="11" y="22"/>
                  <a:pt x="11" y="22"/>
                </a:cubicBezTo>
                <a:lnTo>
                  <a:pt x="12" y="2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1" name="Freeform 232"/>
          <p:cNvSpPr>
            <a:spLocks noEditPoints="1"/>
          </p:cNvSpPr>
          <p:nvPr/>
        </p:nvSpPr>
        <p:spPr bwMode="auto">
          <a:xfrm>
            <a:off x="14131574" y="9239689"/>
            <a:ext cx="291032" cy="332607"/>
          </a:xfrm>
          <a:custGeom>
            <a:avLst/>
            <a:gdLst>
              <a:gd name="T0" fmla="*/ 10 w 21"/>
              <a:gd name="T1" fmla="*/ 19 h 24"/>
              <a:gd name="T2" fmla="*/ 12 w 21"/>
              <a:gd name="T3" fmla="*/ 18 h 24"/>
              <a:gd name="T4" fmla="*/ 12 w 21"/>
              <a:gd name="T5" fmla="*/ 8 h 24"/>
              <a:gd name="T6" fmla="*/ 10 w 21"/>
              <a:gd name="T7" fmla="*/ 7 h 24"/>
              <a:gd name="T8" fmla="*/ 9 w 21"/>
              <a:gd name="T9" fmla="*/ 8 h 24"/>
              <a:gd name="T10" fmla="*/ 9 w 21"/>
              <a:gd name="T11" fmla="*/ 18 h 24"/>
              <a:gd name="T12" fmla="*/ 10 w 21"/>
              <a:gd name="T13" fmla="*/ 19 h 24"/>
              <a:gd name="T14" fmla="*/ 20 w 21"/>
              <a:gd name="T15" fmla="*/ 2 h 24"/>
              <a:gd name="T16" fmla="*/ 16 w 21"/>
              <a:gd name="T17" fmla="*/ 2 h 24"/>
              <a:gd name="T18" fmla="*/ 16 w 21"/>
              <a:gd name="T19" fmla="*/ 1 h 24"/>
              <a:gd name="T20" fmla="*/ 15 w 21"/>
              <a:gd name="T21" fmla="*/ 0 h 24"/>
              <a:gd name="T22" fmla="*/ 6 w 21"/>
              <a:gd name="T23" fmla="*/ 0 h 24"/>
              <a:gd name="T24" fmla="*/ 4 w 21"/>
              <a:gd name="T25" fmla="*/ 1 h 24"/>
              <a:gd name="T26" fmla="*/ 4 w 21"/>
              <a:gd name="T27" fmla="*/ 2 h 24"/>
              <a:gd name="T28" fmla="*/ 1 w 21"/>
              <a:gd name="T29" fmla="*/ 2 h 24"/>
              <a:gd name="T30" fmla="*/ 0 w 21"/>
              <a:gd name="T31" fmla="*/ 3 h 24"/>
              <a:gd name="T32" fmla="*/ 1 w 21"/>
              <a:gd name="T33" fmla="*/ 5 h 24"/>
              <a:gd name="T34" fmla="*/ 1 w 21"/>
              <a:gd name="T35" fmla="*/ 21 h 24"/>
              <a:gd name="T36" fmla="*/ 3 w 21"/>
              <a:gd name="T37" fmla="*/ 24 h 24"/>
              <a:gd name="T38" fmla="*/ 18 w 21"/>
              <a:gd name="T39" fmla="*/ 24 h 24"/>
              <a:gd name="T40" fmla="*/ 20 w 21"/>
              <a:gd name="T41" fmla="*/ 21 h 24"/>
              <a:gd name="T42" fmla="*/ 20 w 21"/>
              <a:gd name="T43" fmla="*/ 5 h 24"/>
              <a:gd name="T44" fmla="*/ 21 w 21"/>
              <a:gd name="T45" fmla="*/ 3 h 24"/>
              <a:gd name="T46" fmla="*/ 20 w 21"/>
              <a:gd name="T47" fmla="*/ 2 h 24"/>
              <a:gd name="T48" fmla="*/ 18 w 21"/>
              <a:gd name="T49" fmla="*/ 21 h 24"/>
              <a:gd name="T50" fmla="*/ 3 w 21"/>
              <a:gd name="T51" fmla="*/ 21 h 24"/>
              <a:gd name="T52" fmla="*/ 3 w 21"/>
              <a:gd name="T53" fmla="*/ 5 h 24"/>
              <a:gd name="T54" fmla="*/ 18 w 21"/>
              <a:gd name="T55" fmla="*/ 5 h 24"/>
              <a:gd name="T56" fmla="*/ 18 w 21"/>
              <a:gd name="T57" fmla="*/ 21 h 24"/>
              <a:gd name="T58" fmla="*/ 7 w 21"/>
              <a:gd name="T59" fmla="*/ 19 h 24"/>
              <a:gd name="T60" fmla="*/ 8 w 21"/>
              <a:gd name="T61" fmla="*/ 18 h 24"/>
              <a:gd name="T62" fmla="*/ 8 w 21"/>
              <a:gd name="T63" fmla="*/ 8 h 24"/>
              <a:gd name="T64" fmla="*/ 7 w 21"/>
              <a:gd name="T65" fmla="*/ 7 h 24"/>
              <a:gd name="T66" fmla="*/ 6 w 21"/>
              <a:gd name="T67" fmla="*/ 8 h 24"/>
              <a:gd name="T68" fmla="*/ 6 w 21"/>
              <a:gd name="T69" fmla="*/ 18 h 24"/>
              <a:gd name="T70" fmla="*/ 7 w 21"/>
              <a:gd name="T71" fmla="*/ 19 h 24"/>
              <a:gd name="T72" fmla="*/ 14 w 21"/>
              <a:gd name="T73" fmla="*/ 19 h 24"/>
              <a:gd name="T74" fmla="*/ 15 w 21"/>
              <a:gd name="T75" fmla="*/ 18 h 24"/>
              <a:gd name="T76" fmla="*/ 15 w 21"/>
              <a:gd name="T77" fmla="*/ 8 h 24"/>
              <a:gd name="T78" fmla="*/ 14 w 21"/>
              <a:gd name="T79" fmla="*/ 7 h 24"/>
              <a:gd name="T80" fmla="*/ 13 w 21"/>
              <a:gd name="T81" fmla="*/ 8 h 24"/>
              <a:gd name="T82" fmla="*/ 13 w 21"/>
              <a:gd name="T83" fmla="*/ 18 h 24"/>
              <a:gd name="T84" fmla="*/ 14 w 21"/>
              <a:gd name="T85"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4">
                <a:moveTo>
                  <a:pt x="10" y="19"/>
                </a:moveTo>
                <a:cubicBezTo>
                  <a:pt x="11" y="19"/>
                  <a:pt x="12" y="18"/>
                  <a:pt x="12" y="18"/>
                </a:cubicBezTo>
                <a:cubicBezTo>
                  <a:pt x="12" y="8"/>
                  <a:pt x="12" y="8"/>
                  <a:pt x="12" y="8"/>
                </a:cubicBezTo>
                <a:cubicBezTo>
                  <a:pt x="12" y="7"/>
                  <a:pt x="11" y="7"/>
                  <a:pt x="10" y="7"/>
                </a:cubicBezTo>
                <a:cubicBezTo>
                  <a:pt x="10" y="7"/>
                  <a:pt x="9" y="7"/>
                  <a:pt x="9" y="8"/>
                </a:cubicBezTo>
                <a:cubicBezTo>
                  <a:pt x="9" y="18"/>
                  <a:pt x="9" y="18"/>
                  <a:pt x="9" y="18"/>
                </a:cubicBezTo>
                <a:cubicBezTo>
                  <a:pt x="9" y="18"/>
                  <a:pt x="10" y="19"/>
                  <a:pt x="10" y="19"/>
                </a:cubicBezTo>
                <a:close/>
                <a:moveTo>
                  <a:pt x="20" y="2"/>
                </a:moveTo>
                <a:cubicBezTo>
                  <a:pt x="16" y="2"/>
                  <a:pt x="16" y="2"/>
                  <a:pt x="16" y="2"/>
                </a:cubicBezTo>
                <a:cubicBezTo>
                  <a:pt x="16" y="1"/>
                  <a:pt x="16" y="1"/>
                  <a:pt x="16" y="1"/>
                </a:cubicBezTo>
                <a:cubicBezTo>
                  <a:pt x="16" y="0"/>
                  <a:pt x="16" y="0"/>
                  <a:pt x="15" y="0"/>
                </a:cubicBezTo>
                <a:cubicBezTo>
                  <a:pt x="6" y="0"/>
                  <a:pt x="6" y="0"/>
                  <a:pt x="6" y="0"/>
                </a:cubicBezTo>
                <a:cubicBezTo>
                  <a:pt x="5" y="0"/>
                  <a:pt x="4" y="0"/>
                  <a:pt x="4" y="1"/>
                </a:cubicBezTo>
                <a:cubicBezTo>
                  <a:pt x="4" y="2"/>
                  <a:pt x="4" y="2"/>
                  <a:pt x="4" y="2"/>
                </a:cubicBezTo>
                <a:cubicBezTo>
                  <a:pt x="1" y="2"/>
                  <a:pt x="1" y="2"/>
                  <a:pt x="1" y="2"/>
                </a:cubicBezTo>
                <a:cubicBezTo>
                  <a:pt x="0" y="2"/>
                  <a:pt x="0" y="3"/>
                  <a:pt x="0" y="3"/>
                </a:cubicBezTo>
                <a:cubicBezTo>
                  <a:pt x="0" y="4"/>
                  <a:pt x="0" y="5"/>
                  <a:pt x="1" y="5"/>
                </a:cubicBezTo>
                <a:cubicBezTo>
                  <a:pt x="1" y="21"/>
                  <a:pt x="1" y="21"/>
                  <a:pt x="1" y="21"/>
                </a:cubicBezTo>
                <a:cubicBezTo>
                  <a:pt x="1" y="23"/>
                  <a:pt x="2" y="24"/>
                  <a:pt x="3" y="24"/>
                </a:cubicBezTo>
                <a:cubicBezTo>
                  <a:pt x="18" y="24"/>
                  <a:pt x="18" y="24"/>
                  <a:pt x="18" y="24"/>
                </a:cubicBezTo>
                <a:cubicBezTo>
                  <a:pt x="19" y="24"/>
                  <a:pt x="20" y="23"/>
                  <a:pt x="20" y="21"/>
                </a:cubicBezTo>
                <a:cubicBezTo>
                  <a:pt x="20" y="5"/>
                  <a:pt x="20" y="5"/>
                  <a:pt x="20" y="5"/>
                </a:cubicBezTo>
                <a:cubicBezTo>
                  <a:pt x="21" y="5"/>
                  <a:pt x="21" y="4"/>
                  <a:pt x="21" y="3"/>
                </a:cubicBezTo>
                <a:cubicBezTo>
                  <a:pt x="21" y="3"/>
                  <a:pt x="21" y="2"/>
                  <a:pt x="20" y="2"/>
                </a:cubicBezTo>
                <a:close/>
                <a:moveTo>
                  <a:pt x="18" y="21"/>
                </a:moveTo>
                <a:cubicBezTo>
                  <a:pt x="3" y="21"/>
                  <a:pt x="3" y="21"/>
                  <a:pt x="3" y="21"/>
                </a:cubicBezTo>
                <a:cubicBezTo>
                  <a:pt x="3" y="5"/>
                  <a:pt x="3" y="5"/>
                  <a:pt x="3" y="5"/>
                </a:cubicBezTo>
                <a:cubicBezTo>
                  <a:pt x="18" y="5"/>
                  <a:pt x="18" y="5"/>
                  <a:pt x="18" y="5"/>
                </a:cubicBezTo>
                <a:lnTo>
                  <a:pt x="18" y="21"/>
                </a:lnTo>
                <a:close/>
                <a:moveTo>
                  <a:pt x="7" y="19"/>
                </a:moveTo>
                <a:cubicBezTo>
                  <a:pt x="7" y="19"/>
                  <a:pt x="8" y="18"/>
                  <a:pt x="8" y="18"/>
                </a:cubicBezTo>
                <a:cubicBezTo>
                  <a:pt x="8" y="8"/>
                  <a:pt x="8" y="8"/>
                  <a:pt x="8" y="8"/>
                </a:cubicBezTo>
                <a:cubicBezTo>
                  <a:pt x="8" y="7"/>
                  <a:pt x="7" y="7"/>
                  <a:pt x="7" y="7"/>
                </a:cubicBezTo>
                <a:cubicBezTo>
                  <a:pt x="6" y="7"/>
                  <a:pt x="6" y="7"/>
                  <a:pt x="6" y="8"/>
                </a:cubicBezTo>
                <a:cubicBezTo>
                  <a:pt x="6" y="18"/>
                  <a:pt x="6" y="18"/>
                  <a:pt x="6" y="18"/>
                </a:cubicBezTo>
                <a:cubicBezTo>
                  <a:pt x="6" y="18"/>
                  <a:pt x="6" y="19"/>
                  <a:pt x="7" y="19"/>
                </a:cubicBezTo>
                <a:close/>
                <a:moveTo>
                  <a:pt x="14" y="19"/>
                </a:moveTo>
                <a:cubicBezTo>
                  <a:pt x="15" y="19"/>
                  <a:pt x="15" y="18"/>
                  <a:pt x="15" y="18"/>
                </a:cubicBezTo>
                <a:cubicBezTo>
                  <a:pt x="15" y="8"/>
                  <a:pt x="15" y="8"/>
                  <a:pt x="15" y="8"/>
                </a:cubicBezTo>
                <a:cubicBezTo>
                  <a:pt x="15" y="7"/>
                  <a:pt x="15" y="7"/>
                  <a:pt x="14" y="7"/>
                </a:cubicBezTo>
                <a:cubicBezTo>
                  <a:pt x="13" y="7"/>
                  <a:pt x="13" y="7"/>
                  <a:pt x="13" y="8"/>
                </a:cubicBezTo>
                <a:cubicBezTo>
                  <a:pt x="13" y="18"/>
                  <a:pt x="13" y="18"/>
                  <a:pt x="13" y="18"/>
                </a:cubicBezTo>
                <a:cubicBezTo>
                  <a:pt x="13" y="18"/>
                  <a:pt x="13" y="19"/>
                  <a:pt x="14" y="1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40" name="กลุ่ม 639"/>
          <p:cNvGrpSpPr/>
          <p:nvPr/>
        </p:nvGrpSpPr>
        <p:grpSpPr>
          <a:xfrm>
            <a:off x="17971015" y="9239689"/>
            <a:ext cx="444680" cy="332608"/>
            <a:chOff x="17971015" y="9239689"/>
            <a:chExt cx="444680" cy="332608"/>
          </a:xfrm>
        </p:grpSpPr>
        <p:sp>
          <p:nvSpPr>
            <p:cNvPr id="502" name="Freeform 233"/>
            <p:cNvSpPr>
              <a:spLocks/>
            </p:cNvSpPr>
            <p:nvPr/>
          </p:nvSpPr>
          <p:spPr bwMode="auto">
            <a:xfrm>
              <a:off x="17971015" y="9239689"/>
              <a:ext cx="415759" cy="193419"/>
            </a:xfrm>
            <a:custGeom>
              <a:avLst/>
              <a:gdLst>
                <a:gd name="T0" fmla="*/ 115 w 230"/>
                <a:gd name="T1" fmla="*/ 107 h 107"/>
                <a:gd name="T2" fmla="*/ 0 w 230"/>
                <a:gd name="T3" fmla="*/ 54 h 107"/>
                <a:gd name="T4" fmla="*/ 115 w 230"/>
                <a:gd name="T5" fmla="*/ 0 h 107"/>
                <a:gd name="T6" fmla="*/ 230 w 230"/>
                <a:gd name="T7" fmla="*/ 54 h 107"/>
                <a:gd name="T8" fmla="*/ 115 w 230"/>
                <a:gd name="T9" fmla="*/ 107 h 107"/>
              </a:gdLst>
              <a:ahLst/>
              <a:cxnLst>
                <a:cxn ang="0">
                  <a:pos x="T0" y="T1"/>
                </a:cxn>
                <a:cxn ang="0">
                  <a:pos x="T2" y="T3"/>
                </a:cxn>
                <a:cxn ang="0">
                  <a:pos x="T4" y="T5"/>
                </a:cxn>
                <a:cxn ang="0">
                  <a:pos x="T6" y="T7"/>
                </a:cxn>
                <a:cxn ang="0">
                  <a:pos x="T8" y="T9"/>
                </a:cxn>
              </a:cxnLst>
              <a:rect l="0" t="0" r="r" b="b"/>
              <a:pathLst>
                <a:path w="230" h="107">
                  <a:moveTo>
                    <a:pt x="115" y="107"/>
                  </a:moveTo>
                  <a:lnTo>
                    <a:pt x="0" y="54"/>
                  </a:lnTo>
                  <a:lnTo>
                    <a:pt x="115" y="0"/>
                  </a:lnTo>
                  <a:lnTo>
                    <a:pt x="230" y="54"/>
                  </a:lnTo>
                  <a:lnTo>
                    <a:pt x="115" y="10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3" name="Rectangle 234"/>
            <p:cNvSpPr>
              <a:spLocks noChangeArrowheads="1"/>
            </p:cNvSpPr>
            <p:nvPr/>
          </p:nvSpPr>
          <p:spPr bwMode="auto">
            <a:xfrm>
              <a:off x="18374120" y="9337302"/>
              <a:ext cx="12654" cy="13738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4" name="Oval 235"/>
            <p:cNvSpPr>
              <a:spLocks noChangeArrowheads="1"/>
            </p:cNvSpPr>
            <p:nvPr/>
          </p:nvSpPr>
          <p:spPr bwMode="auto">
            <a:xfrm>
              <a:off x="18359659" y="9462030"/>
              <a:ext cx="41576" cy="4157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5" name="Freeform 236"/>
            <p:cNvSpPr>
              <a:spLocks/>
            </p:cNvSpPr>
            <p:nvPr/>
          </p:nvSpPr>
          <p:spPr bwMode="auto">
            <a:xfrm>
              <a:off x="18359659" y="9474683"/>
              <a:ext cx="27115" cy="97613"/>
            </a:xfrm>
            <a:custGeom>
              <a:avLst/>
              <a:gdLst>
                <a:gd name="T0" fmla="*/ 1 w 2"/>
                <a:gd name="T1" fmla="*/ 1 h 7"/>
                <a:gd name="T2" fmla="*/ 0 w 2"/>
                <a:gd name="T3" fmla="*/ 7 h 7"/>
                <a:gd name="T4" fmla="*/ 2 w 2"/>
                <a:gd name="T5" fmla="*/ 7 h 7"/>
                <a:gd name="T6" fmla="*/ 2 w 2"/>
                <a:gd name="T7" fmla="*/ 0 h 7"/>
                <a:gd name="T8" fmla="*/ 1 w 2"/>
                <a:gd name="T9" fmla="*/ 1 h 7"/>
              </a:gdLst>
              <a:ahLst/>
              <a:cxnLst>
                <a:cxn ang="0">
                  <a:pos x="T0" y="T1"/>
                </a:cxn>
                <a:cxn ang="0">
                  <a:pos x="T2" y="T3"/>
                </a:cxn>
                <a:cxn ang="0">
                  <a:pos x="T4" y="T5"/>
                </a:cxn>
                <a:cxn ang="0">
                  <a:pos x="T6" y="T7"/>
                </a:cxn>
                <a:cxn ang="0">
                  <a:pos x="T8" y="T9"/>
                </a:cxn>
              </a:cxnLst>
              <a:rect l="0" t="0" r="r" b="b"/>
              <a:pathLst>
                <a:path w="2" h="7">
                  <a:moveTo>
                    <a:pt x="1" y="1"/>
                  </a:moveTo>
                  <a:cubicBezTo>
                    <a:pt x="1" y="1"/>
                    <a:pt x="0" y="3"/>
                    <a:pt x="0" y="7"/>
                  </a:cubicBezTo>
                  <a:cubicBezTo>
                    <a:pt x="2" y="7"/>
                    <a:pt x="2" y="7"/>
                    <a:pt x="2" y="7"/>
                  </a:cubicBezTo>
                  <a:cubicBezTo>
                    <a:pt x="2" y="0"/>
                    <a:pt x="2" y="0"/>
                    <a:pt x="2" y="0"/>
                  </a:cubicBezTo>
                  <a:cubicBezTo>
                    <a:pt x="2" y="0"/>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6" name="Freeform 237"/>
            <p:cNvSpPr>
              <a:spLocks/>
            </p:cNvSpPr>
            <p:nvPr/>
          </p:nvSpPr>
          <p:spPr bwMode="auto">
            <a:xfrm>
              <a:off x="18386773" y="9474683"/>
              <a:ext cx="28922" cy="97613"/>
            </a:xfrm>
            <a:custGeom>
              <a:avLst/>
              <a:gdLst>
                <a:gd name="T0" fmla="*/ 1 w 2"/>
                <a:gd name="T1" fmla="*/ 1 h 7"/>
                <a:gd name="T2" fmla="*/ 1 w 2"/>
                <a:gd name="T3" fmla="*/ 7 h 7"/>
                <a:gd name="T4" fmla="*/ 0 w 2"/>
                <a:gd name="T5" fmla="*/ 7 h 7"/>
                <a:gd name="T6" fmla="*/ 0 w 2"/>
                <a:gd name="T7" fmla="*/ 0 h 7"/>
                <a:gd name="T8" fmla="*/ 1 w 2"/>
                <a:gd name="T9" fmla="*/ 1 h 7"/>
              </a:gdLst>
              <a:ahLst/>
              <a:cxnLst>
                <a:cxn ang="0">
                  <a:pos x="T0" y="T1"/>
                </a:cxn>
                <a:cxn ang="0">
                  <a:pos x="T2" y="T3"/>
                </a:cxn>
                <a:cxn ang="0">
                  <a:pos x="T4" y="T5"/>
                </a:cxn>
                <a:cxn ang="0">
                  <a:pos x="T6" y="T7"/>
                </a:cxn>
                <a:cxn ang="0">
                  <a:pos x="T8" y="T9"/>
                </a:cxn>
              </a:cxnLst>
              <a:rect l="0" t="0" r="r" b="b"/>
              <a:pathLst>
                <a:path w="2" h="7">
                  <a:moveTo>
                    <a:pt x="1" y="1"/>
                  </a:moveTo>
                  <a:cubicBezTo>
                    <a:pt x="1" y="1"/>
                    <a:pt x="2" y="3"/>
                    <a:pt x="1" y="7"/>
                  </a:cubicBezTo>
                  <a:cubicBezTo>
                    <a:pt x="0" y="7"/>
                    <a:pt x="0" y="7"/>
                    <a:pt x="0" y="7"/>
                  </a:cubicBezTo>
                  <a:cubicBezTo>
                    <a:pt x="0" y="0"/>
                    <a:pt x="0" y="0"/>
                    <a:pt x="0" y="0"/>
                  </a:cubicBezTo>
                  <a:cubicBezTo>
                    <a:pt x="0" y="0"/>
                    <a:pt x="1" y="1"/>
                    <a:pt x="1"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07" name="Freeform 238"/>
            <p:cNvSpPr>
              <a:spLocks/>
            </p:cNvSpPr>
            <p:nvPr/>
          </p:nvSpPr>
          <p:spPr bwMode="auto">
            <a:xfrm>
              <a:off x="18054166" y="9391532"/>
              <a:ext cx="249455" cy="180765"/>
            </a:xfrm>
            <a:custGeom>
              <a:avLst/>
              <a:gdLst>
                <a:gd name="T0" fmla="*/ 18 w 18"/>
                <a:gd name="T1" fmla="*/ 0 h 13"/>
                <a:gd name="T2" fmla="*/ 9 w 18"/>
                <a:gd name="T3" fmla="*/ 4 h 13"/>
                <a:gd name="T4" fmla="*/ 0 w 18"/>
                <a:gd name="T5" fmla="*/ 0 h 13"/>
                <a:gd name="T6" fmla="*/ 0 w 18"/>
                <a:gd name="T7" fmla="*/ 10 h 13"/>
                <a:gd name="T8" fmla="*/ 9 w 18"/>
                <a:gd name="T9" fmla="*/ 13 h 13"/>
                <a:gd name="T10" fmla="*/ 9 w 18"/>
                <a:gd name="T11" fmla="*/ 13 h 13"/>
                <a:gd name="T12" fmla="*/ 9 w 18"/>
                <a:gd name="T13" fmla="*/ 13 h 13"/>
                <a:gd name="T14" fmla="*/ 9 w 18"/>
                <a:gd name="T15" fmla="*/ 13 h 13"/>
                <a:gd name="T16" fmla="*/ 9 w 18"/>
                <a:gd name="T17" fmla="*/ 13 h 13"/>
                <a:gd name="T18" fmla="*/ 18 w 18"/>
                <a:gd name="T19" fmla="*/ 10 h 13"/>
                <a:gd name="T20" fmla="*/ 18 w 18"/>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8" y="0"/>
                  </a:moveTo>
                  <a:cubicBezTo>
                    <a:pt x="18" y="0"/>
                    <a:pt x="10" y="4"/>
                    <a:pt x="9" y="4"/>
                  </a:cubicBezTo>
                  <a:cubicBezTo>
                    <a:pt x="7" y="4"/>
                    <a:pt x="0" y="0"/>
                    <a:pt x="0" y="0"/>
                  </a:cubicBezTo>
                  <a:cubicBezTo>
                    <a:pt x="0" y="10"/>
                    <a:pt x="0" y="10"/>
                    <a:pt x="0" y="10"/>
                  </a:cubicBezTo>
                  <a:cubicBezTo>
                    <a:pt x="2" y="13"/>
                    <a:pt x="7" y="13"/>
                    <a:pt x="9" y="13"/>
                  </a:cubicBezTo>
                  <a:cubicBezTo>
                    <a:pt x="9" y="13"/>
                    <a:pt x="9" y="13"/>
                    <a:pt x="9" y="13"/>
                  </a:cubicBezTo>
                  <a:cubicBezTo>
                    <a:pt x="9" y="13"/>
                    <a:pt x="9" y="13"/>
                    <a:pt x="9" y="13"/>
                  </a:cubicBezTo>
                  <a:cubicBezTo>
                    <a:pt x="9" y="13"/>
                    <a:pt x="9" y="13"/>
                    <a:pt x="9" y="13"/>
                  </a:cubicBezTo>
                  <a:cubicBezTo>
                    <a:pt x="9" y="13"/>
                    <a:pt x="9" y="13"/>
                    <a:pt x="9" y="13"/>
                  </a:cubicBezTo>
                  <a:cubicBezTo>
                    <a:pt x="11" y="13"/>
                    <a:pt x="15" y="13"/>
                    <a:pt x="18" y="10"/>
                  </a:cubicBezTo>
                  <a:lnTo>
                    <a:pt x="18"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08" name="Freeform 239"/>
          <p:cNvSpPr>
            <a:spLocks/>
          </p:cNvSpPr>
          <p:nvPr/>
        </p:nvSpPr>
        <p:spPr bwMode="auto">
          <a:xfrm>
            <a:off x="20078730" y="8144256"/>
            <a:ext cx="263916" cy="415759"/>
          </a:xfrm>
          <a:custGeom>
            <a:avLst/>
            <a:gdLst>
              <a:gd name="T0" fmla="*/ 10 w 19"/>
              <a:gd name="T1" fmla="*/ 8 h 30"/>
              <a:gd name="T2" fmla="*/ 12 w 19"/>
              <a:gd name="T3" fmla="*/ 6 h 30"/>
              <a:gd name="T4" fmla="*/ 9 w 19"/>
              <a:gd name="T5" fmla="*/ 2 h 30"/>
              <a:gd name="T6" fmla="*/ 9 w 19"/>
              <a:gd name="T7" fmla="*/ 1 h 30"/>
              <a:gd name="T8" fmla="*/ 8 w 19"/>
              <a:gd name="T9" fmla="*/ 0 h 30"/>
              <a:gd name="T10" fmla="*/ 8 w 19"/>
              <a:gd name="T11" fmla="*/ 0 h 30"/>
              <a:gd name="T12" fmla="*/ 8 w 19"/>
              <a:gd name="T13" fmla="*/ 1 h 30"/>
              <a:gd name="T14" fmla="*/ 8 w 19"/>
              <a:gd name="T15" fmla="*/ 2 h 30"/>
              <a:gd name="T16" fmla="*/ 5 w 19"/>
              <a:gd name="T17" fmla="*/ 6 h 30"/>
              <a:gd name="T18" fmla="*/ 7 w 19"/>
              <a:gd name="T19" fmla="*/ 9 h 30"/>
              <a:gd name="T20" fmla="*/ 0 w 19"/>
              <a:gd name="T21" fmla="*/ 25 h 30"/>
              <a:gd name="T22" fmla="*/ 0 w 19"/>
              <a:gd name="T23" fmla="*/ 30 h 30"/>
              <a:gd name="T24" fmla="*/ 2 w 19"/>
              <a:gd name="T25" fmla="*/ 26 h 30"/>
              <a:gd name="T26" fmla="*/ 9 w 19"/>
              <a:gd name="T27" fmla="*/ 10 h 30"/>
              <a:gd name="T28" fmla="*/ 16 w 19"/>
              <a:gd name="T29" fmla="*/ 26 h 30"/>
              <a:gd name="T30" fmla="*/ 19 w 19"/>
              <a:gd name="T31" fmla="*/ 29 h 30"/>
              <a:gd name="T32" fmla="*/ 10 w 19"/>
              <a:gd name="T33"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0">
                <a:moveTo>
                  <a:pt x="10" y="8"/>
                </a:moveTo>
                <a:cubicBezTo>
                  <a:pt x="11" y="8"/>
                  <a:pt x="12" y="7"/>
                  <a:pt x="12" y="6"/>
                </a:cubicBezTo>
                <a:cubicBezTo>
                  <a:pt x="12" y="4"/>
                  <a:pt x="11" y="3"/>
                  <a:pt x="9" y="2"/>
                </a:cubicBezTo>
                <a:cubicBezTo>
                  <a:pt x="9" y="1"/>
                  <a:pt x="9" y="1"/>
                  <a:pt x="9" y="1"/>
                </a:cubicBezTo>
                <a:cubicBezTo>
                  <a:pt x="9" y="0"/>
                  <a:pt x="9" y="0"/>
                  <a:pt x="8" y="0"/>
                </a:cubicBezTo>
                <a:cubicBezTo>
                  <a:pt x="8" y="0"/>
                  <a:pt x="8" y="0"/>
                  <a:pt x="8" y="0"/>
                </a:cubicBezTo>
                <a:cubicBezTo>
                  <a:pt x="8" y="0"/>
                  <a:pt x="8" y="0"/>
                  <a:pt x="8" y="1"/>
                </a:cubicBezTo>
                <a:cubicBezTo>
                  <a:pt x="8" y="2"/>
                  <a:pt x="8" y="2"/>
                  <a:pt x="8" y="2"/>
                </a:cubicBezTo>
                <a:cubicBezTo>
                  <a:pt x="6" y="3"/>
                  <a:pt x="5" y="4"/>
                  <a:pt x="5" y="6"/>
                </a:cubicBezTo>
                <a:cubicBezTo>
                  <a:pt x="5" y="7"/>
                  <a:pt x="6" y="8"/>
                  <a:pt x="7" y="9"/>
                </a:cubicBezTo>
                <a:cubicBezTo>
                  <a:pt x="0" y="25"/>
                  <a:pt x="0" y="25"/>
                  <a:pt x="0" y="25"/>
                </a:cubicBezTo>
                <a:cubicBezTo>
                  <a:pt x="0" y="30"/>
                  <a:pt x="0" y="30"/>
                  <a:pt x="0" y="30"/>
                </a:cubicBezTo>
                <a:cubicBezTo>
                  <a:pt x="2" y="26"/>
                  <a:pt x="2" y="26"/>
                  <a:pt x="2" y="26"/>
                </a:cubicBezTo>
                <a:cubicBezTo>
                  <a:pt x="9" y="10"/>
                  <a:pt x="9" y="10"/>
                  <a:pt x="9" y="10"/>
                </a:cubicBezTo>
                <a:cubicBezTo>
                  <a:pt x="11" y="15"/>
                  <a:pt x="16" y="26"/>
                  <a:pt x="16" y="26"/>
                </a:cubicBezTo>
                <a:cubicBezTo>
                  <a:pt x="16" y="26"/>
                  <a:pt x="19" y="29"/>
                  <a:pt x="19" y="29"/>
                </a:cubicBezTo>
                <a:cubicBezTo>
                  <a:pt x="19" y="29"/>
                  <a:pt x="12" y="13"/>
                  <a:pt x="10"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33" name="กลุ่ม 632"/>
          <p:cNvGrpSpPr/>
          <p:nvPr/>
        </p:nvGrpSpPr>
        <p:grpSpPr>
          <a:xfrm>
            <a:off x="20937363" y="8144256"/>
            <a:ext cx="457335" cy="457335"/>
            <a:chOff x="20937363" y="8144256"/>
            <a:chExt cx="457335" cy="457335"/>
          </a:xfrm>
        </p:grpSpPr>
        <p:sp>
          <p:nvSpPr>
            <p:cNvPr id="509" name="Freeform 240"/>
            <p:cNvSpPr>
              <a:spLocks noEditPoints="1"/>
            </p:cNvSpPr>
            <p:nvPr/>
          </p:nvSpPr>
          <p:spPr bwMode="auto">
            <a:xfrm>
              <a:off x="20937363" y="8144256"/>
              <a:ext cx="457335" cy="457335"/>
            </a:xfrm>
            <a:custGeom>
              <a:avLst/>
              <a:gdLst>
                <a:gd name="T0" fmla="*/ 28 w 33"/>
                <a:gd name="T1" fmla="*/ 5 h 33"/>
                <a:gd name="T2" fmla="*/ 12 w 33"/>
                <a:gd name="T3" fmla="*/ 5 h 33"/>
                <a:gd name="T4" fmla="*/ 0 w 33"/>
                <a:gd name="T5" fmla="*/ 16 h 33"/>
                <a:gd name="T6" fmla="*/ 12 w 33"/>
                <a:gd name="T7" fmla="*/ 28 h 33"/>
                <a:gd name="T8" fmla="*/ 28 w 33"/>
                <a:gd name="T9" fmla="*/ 28 h 33"/>
                <a:gd name="T10" fmla="*/ 27 w 33"/>
                <a:gd name="T11" fmla="*/ 7 h 33"/>
                <a:gd name="T12" fmla="*/ 22 w 33"/>
                <a:gd name="T13" fmla="*/ 7 h 33"/>
                <a:gd name="T14" fmla="*/ 22 w 33"/>
                <a:gd name="T15" fmla="*/ 19 h 33"/>
                <a:gd name="T16" fmla="*/ 17 w 33"/>
                <a:gd name="T17" fmla="*/ 22 h 33"/>
                <a:gd name="T18" fmla="*/ 12 w 33"/>
                <a:gd name="T19" fmla="*/ 19 h 33"/>
                <a:gd name="T20" fmla="*/ 13 w 33"/>
                <a:gd name="T21" fmla="*/ 13 h 33"/>
                <a:gd name="T22" fmla="*/ 19 w 33"/>
                <a:gd name="T23" fmla="*/ 11 h 33"/>
                <a:gd name="T24" fmla="*/ 22 w 33"/>
                <a:gd name="T25" fmla="*/ 16 h 33"/>
                <a:gd name="T26" fmla="*/ 21 w 33"/>
                <a:gd name="T27" fmla="*/ 12 h 33"/>
                <a:gd name="T28" fmla="*/ 19 w 33"/>
                <a:gd name="T29" fmla="*/ 10 h 33"/>
                <a:gd name="T30" fmla="*/ 21 w 33"/>
                <a:gd name="T31" fmla="*/ 11 h 33"/>
                <a:gd name="T32" fmla="*/ 17 w 33"/>
                <a:gd name="T33" fmla="*/ 10 h 33"/>
                <a:gd name="T34" fmla="*/ 18 w 33"/>
                <a:gd name="T35" fmla="*/ 10 h 33"/>
                <a:gd name="T36" fmla="*/ 13 w 33"/>
                <a:gd name="T37" fmla="*/ 7 h 33"/>
                <a:gd name="T38" fmla="*/ 13 w 33"/>
                <a:gd name="T39" fmla="*/ 12 h 33"/>
                <a:gd name="T40" fmla="*/ 12 w 33"/>
                <a:gd name="T41" fmla="*/ 12 h 33"/>
                <a:gd name="T42" fmla="*/ 9 w 33"/>
                <a:gd name="T43" fmla="*/ 16 h 33"/>
                <a:gd name="T44" fmla="*/ 11 w 33"/>
                <a:gd name="T45" fmla="*/ 14 h 33"/>
                <a:gd name="T46" fmla="*/ 11 w 33"/>
                <a:gd name="T47" fmla="*/ 17 h 33"/>
                <a:gd name="T48" fmla="*/ 11 w 33"/>
                <a:gd name="T49" fmla="*/ 19 h 33"/>
                <a:gd name="T50" fmla="*/ 9 w 33"/>
                <a:gd name="T51" fmla="*/ 17 h 33"/>
                <a:gd name="T52" fmla="*/ 12 w 33"/>
                <a:gd name="T53" fmla="*/ 21 h 33"/>
                <a:gd name="T54" fmla="*/ 12 w 33"/>
                <a:gd name="T55" fmla="*/ 20 h 33"/>
                <a:gd name="T56" fmla="*/ 13 w 33"/>
                <a:gd name="T57" fmla="*/ 26 h 33"/>
                <a:gd name="T58" fmla="*/ 16 w 33"/>
                <a:gd name="T59" fmla="*/ 23 h 33"/>
                <a:gd name="T60" fmla="*/ 17 w 33"/>
                <a:gd name="T61" fmla="*/ 23 h 33"/>
                <a:gd name="T62" fmla="*/ 21 w 33"/>
                <a:gd name="T63" fmla="*/ 22 h 33"/>
                <a:gd name="T64" fmla="*/ 19 w 33"/>
                <a:gd name="T65" fmla="*/ 23 h 33"/>
                <a:gd name="T66" fmla="*/ 22 w 33"/>
                <a:gd name="T67" fmla="*/ 20 h 33"/>
                <a:gd name="T68" fmla="*/ 23 w 33"/>
                <a:gd name="T69" fmla="*/ 19 h 33"/>
                <a:gd name="T70" fmla="*/ 23 w 33"/>
                <a:gd name="T71" fmla="*/ 21 h 33"/>
                <a:gd name="T72" fmla="*/ 23 w 33"/>
                <a:gd name="T73" fmla="*/ 16 h 33"/>
                <a:gd name="T74" fmla="*/ 23 w 33"/>
                <a:gd name="T75" fmla="*/ 17 h 33"/>
                <a:gd name="T76" fmla="*/ 26 w 33"/>
                <a:gd name="T77" fmla="*/ 13 h 33"/>
                <a:gd name="T78" fmla="*/ 17 w 33"/>
                <a:gd name="T79" fmla="*/ 3 h 33"/>
                <a:gd name="T80" fmla="*/ 13 w 33"/>
                <a:gd name="T81" fmla="*/ 6 h 33"/>
                <a:gd name="T82" fmla="*/ 12 w 33"/>
                <a:gd name="T83" fmla="*/ 7 h 33"/>
                <a:gd name="T84" fmla="*/ 7 w 33"/>
                <a:gd name="T85" fmla="*/ 7 h 33"/>
                <a:gd name="T86" fmla="*/ 9 w 33"/>
                <a:gd name="T87" fmla="*/ 16 h 33"/>
                <a:gd name="T88" fmla="*/ 7 w 33"/>
                <a:gd name="T89" fmla="*/ 26 h 33"/>
                <a:gd name="T90" fmla="*/ 12 w 33"/>
                <a:gd name="T91" fmla="*/ 26 h 33"/>
                <a:gd name="T92" fmla="*/ 13 w 33"/>
                <a:gd name="T93" fmla="*/ 27 h 33"/>
                <a:gd name="T94" fmla="*/ 17 w 33"/>
                <a:gd name="T95" fmla="*/ 30 h 33"/>
                <a:gd name="T96" fmla="*/ 22 w 33"/>
                <a:gd name="T97" fmla="*/ 22 h 33"/>
                <a:gd name="T98" fmla="*/ 27 w 33"/>
                <a:gd name="T99" fmla="*/ 20 h 33"/>
                <a:gd name="T100" fmla="*/ 31 w 33"/>
                <a:gd name="T10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 h="33">
                  <a:moveTo>
                    <a:pt x="33" y="16"/>
                  </a:moveTo>
                  <a:cubicBezTo>
                    <a:pt x="33" y="15"/>
                    <a:pt x="31" y="13"/>
                    <a:pt x="28" y="12"/>
                  </a:cubicBezTo>
                  <a:cubicBezTo>
                    <a:pt x="29" y="9"/>
                    <a:pt x="30" y="6"/>
                    <a:pt x="28" y="5"/>
                  </a:cubicBezTo>
                  <a:cubicBezTo>
                    <a:pt x="27" y="3"/>
                    <a:pt x="24" y="4"/>
                    <a:pt x="21" y="5"/>
                  </a:cubicBezTo>
                  <a:cubicBezTo>
                    <a:pt x="20" y="2"/>
                    <a:pt x="18" y="0"/>
                    <a:pt x="17" y="0"/>
                  </a:cubicBezTo>
                  <a:cubicBezTo>
                    <a:pt x="15" y="0"/>
                    <a:pt x="13" y="2"/>
                    <a:pt x="12" y="5"/>
                  </a:cubicBezTo>
                  <a:cubicBezTo>
                    <a:pt x="9" y="4"/>
                    <a:pt x="6" y="3"/>
                    <a:pt x="5" y="5"/>
                  </a:cubicBezTo>
                  <a:cubicBezTo>
                    <a:pt x="4" y="6"/>
                    <a:pt x="4" y="9"/>
                    <a:pt x="6" y="12"/>
                  </a:cubicBezTo>
                  <a:cubicBezTo>
                    <a:pt x="2" y="13"/>
                    <a:pt x="0" y="15"/>
                    <a:pt x="0" y="16"/>
                  </a:cubicBezTo>
                  <a:cubicBezTo>
                    <a:pt x="0" y="18"/>
                    <a:pt x="2" y="20"/>
                    <a:pt x="6" y="21"/>
                  </a:cubicBezTo>
                  <a:cubicBezTo>
                    <a:pt x="4" y="24"/>
                    <a:pt x="4" y="27"/>
                    <a:pt x="5" y="28"/>
                  </a:cubicBezTo>
                  <a:cubicBezTo>
                    <a:pt x="6" y="30"/>
                    <a:pt x="9" y="29"/>
                    <a:pt x="12" y="28"/>
                  </a:cubicBezTo>
                  <a:cubicBezTo>
                    <a:pt x="13" y="31"/>
                    <a:pt x="15" y="33"/>
                    <a:pt x="17" y="33"/>
                  </a:cubicBezTo>
                  <a:cubicBezTo>
                    <a:pt x="18" y="33"/>
                    <a:pt x="20" y="31"/>
                    <a:pt x="21" y="28"/>
                  </a:cubicBezTo>
                  <a:cubicBezTo>
                    <a:pt x="24" y="29"/>
                    <a:pt x="27" y="30"/>
                    <a:pt x="28" y="28"/>
                  </a:cubicBezTo>
                  <a:cubicBezTo>
                    <a:pt x="30" y="27"/>
                    <a:pt x="29" y="24"/>
                    <a:pt x="28" y="21"/>
                  </a:cubicBezTo>
                  <a:cubicBezTo>
                    <a:pt x="31" y="20"/>
                    <a:pt x="33" y="18"/>
                    <a:pt x="33" y="16"/>
                  </a:cubicBezTo>
                  <a:close/>
                  <a:moveTo>
                    <a:pt x="27" y="7"/>
                  </a:moveTo>
                  <a:cubicBezTo>
                    <a:pt x="27" y="8"/>
                    <a:pt x="27" y="9"/>
                    <a:pt x="26" y="12"/>
                  </a:cubicBezTo>
                  <a:cubicBezTo>
                    <a:pt x="25" y="11"/>
                    <a:pt x="24" y="11"/>
                    <a:pt x="22" y="11"/>
                  </a:cubicBezTo>
                  <a:cubicBezTo>
                    <a:pt x="22" y="9"/>
                    <a:pt x="22" y="8"/>
                    <a:pt x="22" y="7"/>
                  </a:cubicBezTo>
                  <a:cubicBezTo>
                    <a:pt x="24" y="6"/>
                    <a:pt x="26" y="6"/>
                    <a:pt x="27" y="7"/>
                  </a:cubicBezTo>
                  <a:close/>
                  <a:moveTo>
                    <a:pt x="22" y="16"/>
                  </a:moveTo>
                  <a:cubicBezTo>
                    <a:pt x="22" y="17"/>
                    <a:pt x="22" y="18"/>
                    <a:pt x="22" y="19"/>
                  </a:cubicBezTo>
                  <a:cubicBezTo>
                    <a:pt x="21" y="19"/>
                    <a:pt x="21" y="20"/>
                    <a:pt x="20" y="20"/>
                  </a:cubicBezTo>
                  <a:cubicBezTo>
                    <a:pt x="20" y="21"/>
                    <a:pt x="19" y="21"/>
                    <a:pt x="19" y="22"/>
                  </a:cubicBezTo>
                  <a:cubicBezTo>
                    <a:pt x="18" y="22"/>
                    <a:pt x="17" y="22"/>
                    <a:pt x="17" y="22"/>
                  </a:cubicBezTo>
                  <a:cubicBezTo>
                    <a:pt x="16" y="22"/>
                    <a:pt x="15" y="22"/>
                    <a:pt x="15" y="22"/>
                  </a:cubicBezTo>
                  <a:cubicBezTo>
                    <a:pt x="14" y="21"/>
                    <a:pt x="14" y="21"/>
                    <a:pt x="13" y="20"/>
                  </a:cubicBezTo>
                  <a:cubicBezTo>
                    <a:pt x="13" y="20"/>
                    <a:pt x="12" y="19"/>
                    <a:pt x="12" y="19"/>
                  </a:cubicBezTo>
                  <a:cubicBezTo>
                    <a:pt x="12" y="18"/>
                    <a:pt x="12" y="17"/>
                    <a:pt x="12" y="16"/>
                  </a:cubicBezTo>
                  <a:cubicBezTo>
                    <a:pt x="12" y="16"/>
                    <a:pt x="12" y="15"/>
                    <a:pt x="12" y="14"/>
                  </a:cubicBezTo>
                  <a:cubicBezTo>
                    <a:pt x="12" y="14"/>
                    <a:pt x="13" y="13"/>
                    <a:pt x="13" y="13"/>
                  </a:cubicBezTo>
                  <a:cubicBezTo>
                    <a:pt x="14" y="12"/>
                    <a:pt x="14" y="12"/>
                    <a:pt x="15" y="11"/>
                  </a:cubicBezTo>
                  <a:cubicBezTo>
                    <a:pt x="15" y="11"/>
                    <a:pt x="16" y="11"/>
                    <a:pt x="17" y="11"/>
                  </a:cubicBezTo>
                  <a:cubicBezTo>
                    <a:pt x="17" y="11"/>
                    <a:pt x="18" y="11"/>
                    <a:pt x="19" y="11"/>
                  </a:cubicBezTo>
                  <a:cubicBezTo>
                    <a:pt x="19" y="12"/>
                    <a:pt x="20" y="12"/>
                    <a:pt x="20" y="13"/>
                  </a:cubicBezTo>
                  <a:cubicBezTo>
                    <a:pt x="21" y="13"/>
                    <a:pt x="21" y="14"/>
                    <a:pt x="22" y="14"/>
                  </a:cubicBezTo>
                  <a:cubicBezTo>
                    <a:pt x="22" y="15"/>
                    <a:pt x="22" y="16"/>
                    <a:pt x="22" y="16"/>
                  </a:cubicBezTo>
                  <a:close/>
                  <a:moveTo>
                    <a:pt x="21" y="12"/>
                  </a:moveTo>
                  <a:cubicBezTo>
                    <a:pt x="21" y="12"/>
                    <a:pt x="21" y="12"/>
                    <a:pt x="20" y="12"/>
                  </a:cubicBezTo>
                  <a:cubicBezTo>
                    <a:pt x="21" y="12"/>
                    <a:pt x="21" y="12"/>
                    <a:pt x="21" y="12"/>
                  </a:cubicBezTo>
                  <a:cubicBezTo>
                    <a:pt x="22" y="12"/>
                    <a:pt x="22" y="12"/>
                    <a:pt x="22" y="13"/>
                  </a:cubicBezTo>
                  <a:cubicBezTo>
                    <a:pt x="21" y="13"/>
                    <a:pt x="21" y="12"/>
                    <a:pt x="21" y="12"/>
                  </a:cubicBezTo>
                  <a:close/>
                  <a:moveTo>
                    <a:pt x="19" y="10"/>
                  </a:moveTo>
                  <a:cubicBezTo>
                    <a:pt x="19" y="10"/>
                    <a:pt x="18" y="9"/>
                    <a:pt x="18" y="9"/>
                  </a:cubicBezTo>
                  <a:cubicBezTo>
                    <a:pt x="19" y="8"/>
                    <a:pt x="20" y="8"/>
                    <a:pt x="20" y="7"/>
                  </a:cubicBezTo>
                  <a:cubicBezTo>
                    <a:pt x="21" y="8"/>
                    <a:pt x="21" y="9"/>
                    <a:pt x="21" y="11"/>
                  </a:cubicBezTo>
                  <a:cubicBezTo>
                    <a:pt x="21" y="11"/>
                    <a:pt x="20" y="10"/>
                    <a:pt x="19" y="10"/>
                  </a:cubicBezTo>
                  <a:close/>
                  <a:moveTo>
                    <a:pt x="18" y="10"/>
                  </a:moveTo>
                  <a:cubicBezTo>
                    <a:pt x="17" y="10"/>
                    <a:pt x="17" y="10"/>
                    <a:pt x="17" y="10"/>
                  </a:cubicBezTo>
                  <a:cubicBezTo>
                    <a:pt x="16" y="10"/>
                    <a:pt x="16" y="10"/>
                    <a:pt x="16" y="10"/>
                  </a:cubicBezTo>
                  <a:cubicBezTo>
                    <a:pt x="16" y="10"/>
                    <a:pt x="16" y="10"/>
                    <a:pt x="17" y="10"/>
                  </a:cubicBezTo>
                  <a:cubicBezTo>
                    <a:pt x="17" y="10"/>
                    <a:pt x="17" y="10"/>
                    <a:pt x="18" y="10"/>
                  </a:cubicBezTo>
                  <a:close/>
                  <a:moveTo>
                    <a:pt x="14" y="10"/>
                  </a:moveTo>
                  <a:cubicBezTo>
                    <a:pt x="13" y="10"/>
                    <a:pt x="13" y="11"/>
                    <a:pt x="12" y="11"/>
                  </a:cubicBezTo>
                  <a:cubicBezTo>
                    <a:pt x="12" y="9"/>
                    <a:pt x="12" y="8"/>
                    <a:pt x="13" y="7"/>
                  </a:cubicBezTo>
                  <a:cubicBezTo>
                    <a:pt x="14" y="8"/>
                    <a:pt x="15" y="8"/>
                    <a:pt x="16" y="9"/>
                  </a:cubicBezTo>
                  <a:cubicBezTo>
                    <a:pt x="15" y="9"/>
                    <a:pt x="15" y="10"/>
                    <a:pt x="14" y="10"/>
                  </a:cubicBezTo>
                  <a:close/>
                  <a:moveTo>
                    <a:pt x="13" y="12"/>
                  </a:moveTo>
                  <a:cubicBezTo>
                    <a:pt x="13" y="12"/>
                    <a:pt x="13" y="12"/>
                    <a:pt x="12" y="12"/>
                  </a:cubicBezTo>
                  <a:cubicBezTo>
                    <a:pt x="12" y="12"/>
                    <a:pt x="12" y="13"/>
                    <a:pt x="12" y="13"/>
                  </a:cubicBezTo>
                  <a:cubicBezTo>
                    <a:pt x="12" y="12"/>
                    <a:pt x="12" y="12"/>
                    <a:pt x="12" y="12"/>
                  </a:cubicBezTo>
                  <a:cubicBezTo>
                    <a:pt x="12" y="12"/>
                    <a:pt x="13" y="12"/>
                    <a:pt x="13" y="12"/>
                  </a:cubicBezTo>
                  <a:close/>
                  <a:moveTo>
                    <a:pt x="11" y="14"/>
                  </a:moveTo>
                  <a:cubicBezTo>
                    <a:pt x="10" y="15"/>
                    <a:pt x="10" y="15"/>
                    <a:pt x="9" y="16"/>
                  </a:cubicBezTo>
                  <a:cubicBezTo>
                    <a:pt x="8" y="15"/>
                    <a:pt x="8" y="14"/>
                    <a:pt x="7" y="13"/>
                  </a:cubicBezTo>
                  <a:cubicBezTo>
                    <a:pt x="8" y="12"/>
                    <a:pt x="10" y="12"/>
                    <a:pt x="11" y="12"/>
                  </a:cubicBezTo>
                  <a:cubicBezTo>
                    <a:pt x="11" y="13"/>
                    <a:pt x="11" y="13"/>
                    <a:pt x="11" y="14"/>
                  </a:cubicBezTo>
                  <a:close/>
                  <a:moveTo>
                    <a:pt x="11" y="16"/>
                  </a:moveTo>
                  <a:cubicBezTo>
                    <a:pt x="11" y="16"/>
                    <a:pt x="11" y="16"/>
                    <a:pt x="11" y="16"/>
                  </a:cubicBezTo>
                  <a:cubicBezTo>
                    <a:pt x="11" y="17"/>
                    <a:pt x="11" y="17"/>
                    <a:pt x="11" y="17"/>
                  </a:cubicBezTo>
                  <a:cubicBezTo>
                    <a:pt x="10" y="17"/>
                    <a:pt x="10" y="17"/>
                    <a:pt x="10" y="16"/>
                  </a:cubicBezTo>
                  <a:cubicBezTo>
                    <a:pt x="10" y="16"/>
                    <a:pt x="10" y="16"/>
                    <a:pt x="11" y="16"/>
                  </a:cubicBezTo>
                  <a:close/>
                  <a:moveTo>
                    <a:pt x="11" y="19"/>
                  </a:moveTo>
                  <a:cubicBezTo>
                    <a:pt x="11" y="20"/>
                    <a:pt x="11" y="20"/>
                    <a:pt x="11" y="21"/>
                  </a:cubicBezTo>
                  <a:cubicBezTo>
                    <a:pt x="10" y="21"/>
                    <a:pt x="8" y="21"/>
                    <a:pt x="7" y="20"/>
                  </a:cubicBezTo>
                  <a:cubicBezTo>
                    <a:pt x="8" y="19"/>
                    <a:pt x="8" y="18"/>
                    <a:pt x="9" y="17"/>
                  </a:cubicBezTo>
                  <a:cubicBezTo>
                    <a:pt x="10" y="18"/>
                    <a:pt x="10" y="18"/>
                    <a:pt x="11" y="19"/>
                  </a:cubicBezTo>
                  <a:close/>
                  <a:moveTo>
                    <a:pt x="12" y="20"/>
                  </a:moveTo>
                  <a:cubicBezTo>
                    <a:pt x="12" y="20"/>
                    <a:pt x="12" y="21"/>
                    <a:pt x="12" y="21"/>
                  </a:cubicBezTo>
                  <a:cubicBezTo>
                    <a:pt x="13" y="21"/>
                    <a:pt x="13" y="21"/>
                    <a:pt x="13" y="21"/>
                  </a:cubicBezTo>
                  <a:cubicBezTo>
                    <a:pt x="13" y="21"/>
                    <a:pt x="12" y="21"/>
                    <a:pt x="12" y="21"/>
                  </a:cubicBezTo>
                  <a:cubicBezTo>
                    <a:pt x="12" y="21"/>
                    <a:pt x="12" y="21"/>
                    <a:pt x="12" y="20"/>
                  </a:cubicBezTo>
                  <a:close/>
                  <a:moveTo>
                    <a:pt x="14" y="23"/>
                  </a:moveTo>
                  <a:cubicBezTo>
                    <a:pt x="15" y="23"/>
                    <a:pt x="15" y="24"/>
                    <a:pt x="16" y="24"/>
                  </a:cubicBezTo>
                  <a:cubicBezTo>
                    <a:pt x="15" y="25"/>
                    <a:pt x="14" y="25"/>
                    <a:pt x="13" y="26"/>
                  </a:cubicBezTo>
                  <a:cubicBezTo>
                    <a:pt x="12" y="25"/>
                    <a:pt x="12" y="24"/>
                    <a:pt x="12" y="22"/>
                  </a:cubicBezTo>
                  <a:cubicBezTo>
                    <a:pt x="13" y="22"/>
                    <a:pt x="13" y="23"/>
                    <a:pt x="14" y="23"/>
                  </a:cubicBezTo>
                  <a:close/>
                  <a:moveTo>
                    <a:pt x="16" y="23"/>
                  </a:moveTo>
                  <a:cubicBezTo>
                    <a:pt x="16" y="23"/>
                    <a:pt x="16" y="23"/>
                    <a:pt x="17" y="23"/>
                  </a:cubicBezTo>
                  <a:cubicBezTo>
                    <a:pt x="17" y="23"/>
                    <a:pt x="17" y="23"/>
                    <a:pt x="18" y="23"/>
                  </a:cubicBezTo>
                  <a:cubicBezTo>
                    <a:pt x="17" y="23"/>
                    <a:pt x="17" y="23"/>
                    <a:pt x="17" y="23"/>
                  </a:cubicBezTo>
                  <a:cubicBezTo>
                    <a:pt x="16" y="23"/>
                    <a:pt x="16" y="23"/>
                    <a:pt x="16" y="23"/>
                  </a:cubicBezTo>
                  <a:close/>
                  <a:moveTo>
                    <a:pt x="19" y="23"/>
                  </a:moveTo>
                  <a:cubicBezTo>
                    <a:pt x="20" y="23"/>
                    <a:pt x="21" y="22"/>
                    <a:pt x="21" y="22"/>
                  </a:cubicBezTo>
                  <a:cubicBezTo>
                    <a:pt x="21" y="24"/>
                    <a:pt x="21" y="25"/>
                    <a:pt x="20" y="26"/>
                  </a:cubicBezTo>
                  <a:cubicBezTo>
                    <a:pt x="20" y="25"/>
                    <a:pt x="19" y="25"/>
                    <a:pt x="18" y="24"/>
                  </a:cubicBezTo>
                  <a:cubicBezTo>
                    <a:pt x="18" y="24"/>
                    <a:pt x="19" y="23"/>
                    <a:pt x="19" y="23"/>
                  </a:cubicBezTo>
                  <a:close/>
                  <a:moveTo>
                    <a:pt x="20" y="21"/>
                  </a:moveTo>
                  <a:cubicBezTo>
                    <a:pt x="21" y="21"/>
                    <a:pt x="21" y="21"/>
                    <a:pt x="21" y="21"/>
                  </a:cubicBezTo>
                  <a:cubicBezTo>
                    <a:pt x="21" y="21"/>
                    <a:pt x="21" y="20"/>
                    <a:pt x="22" y="20"/>
                  </a:cubicBezTo>
                  <a:cubicBezTo>
                    <a:pt x="22" y="21"/>
                    <a:pt x="22" y="21"/>
                    <a:pt x="21" y="21"/>
                  </a:cubicBezTo>
                  <a:cubicBezTo>
                    <a:pt x="21" y="21"/>
                    <a:pt x="21" y="21"/>
                    <a:pt x="20" y="21"/>
                  </a:cubicBezTo>
                  <a:close/>
                  <a:moveTo>
                    <a:pt x="23" y="19"/>
                  </a:moveTo>
                  <a:cubicBezTo>
                    <a:pt x="23" y="18"/>
                    <a:pt x="24" y="18"/>
                    <a:pt x="24" y="17"/>
                  </a:cubicBezTo>
                  <a:cubicBezTo>
                    <a:pt x="25" y="18"/>
                    <a:pt x="25" y="19"/>
                    <a:pt x="26" y="20"/>
                  </a:cubicBezTo>
                  <a:cubicBezTo>
                    <a:pt x="25" y="21"/>
                    <a:pt x="24" y="21"/>
                    <a:pt x="23" y="21"/>
                  </a:cubicBezTo>
                  <a:cubicBezTo>
                    <a:pt x="23" y="20"/>
                    <a:pt x="23" y="20"/>
                    <a:pt x="23" y="19"/>
                  </a:cubicBezTo>
                  <a:close/>
                  <a:moveTo>
                    <a:pt x="23" y="17"/>
                  </a:moveTo>
                  <a:cubicBezTo>
                    <a:pt x="23" y="17"/>
                    <a:pt x="23" y="17"/>
                    <a:pt x="23" y="16"/>
                  </a:cubicBezTo>
                  <a:cubicBezTo>
                    <a:pt x="23" y="16"/>
                    <a:pt x="23" y="16"/>
                    <a:pt x="23" y="16"/>
                  </a:cubicBezTo>
                  <a:cubicBezTo>
                    <a:pt x="23" y="16"/>
                    <a:pt x="23" y="16"/>
                    <a:pt x="23" y="16"/>
                  </a:cubicBezTo>
                  <a:cubicBezTo>
                    <a:pt x="23" y="17"/>
                    <a:pt x="23" y="17"/>
                    <a:pt x="23" y="17"/>
                  </a:cubicBezTo>
                  <a:close/>
                  <a:moveTo>
                    <a:pt x="23" y="14"/>
                  </a:moveTo>
                  <a:cubicBezTo>
                    <a:pt x="23" y="13"/>
                    <a:pt x="23" y="13"/>
                    <a:pt x="23" y="12"/>
                  </a:cubicBezTo>
                  <a:cubicBezTo>
                    <a:pt x="24" y="12"/>
                    <a:pt x="25" y="12"/>
                    <a:pt x="26" y="13"/>
                  </a:cubicBezTo>
                  <a:cubicBezTo>
                    <a:pt x="25" y="14"/>
                    <a:pt x="25" y="15"/>
                    <a:pt x="24" y="16"/>
                  </a:cubicBezTo>
                  <a:cubicBezTo>
                    <a:pt x="24" y="15"/>
                    <a:pt x="23" y="15"/>
                    <a:pt x="23" y="14"/>
                  </a:cubicBezTo>
                  <a:close/>
                  <a:moveTo>
                    <a:pt x="17" y="3"/>
                  </a:moveTo>
                  <a:cubicBezTo>
                    <a:pt x="18" y="3"/>
                    <a:pt x="19" y="4"/>
                    <a:pt x="20" y="6"/>
                  </a:cubicBezTo>
                  <a:cubicBezTo>
                    <a:pt x="19" y="7"/>
                    <a:pt x="18" y="7"/>
                    <a:pt x="17" y="8"/>
                  </a:cubicBezTo>
                  <a:cubicBezTo>
                    <a:pt x="15" y="7"/>
                    <a:pt x="14" y="7"/>
                    <a:pt x="13" y="6"/>
                  </a:cubicBezTo>
                  <a:cubicBezTo>
                    <a:pt x="14" y="4"/>
                    <a:pt x="15" y="3"/>
                    <a:pt x="17" y="3"/>
                  </a:cubicBezTo>
                  <a:close/>
                  <a:moveTo>
                    <a:pt x="7" y="7"/>
                  </a:moveTo>
                  <a:cubicBezTo>
                    <a:pt x="8" y="6"/>
                    <a:pt x="10" y="6"/>
                    <a:pt x="12" y="7"/>
                  </a:cubicBezTo>
                  <a:cubicBezTo>
                    <a:pt x="11" y="8"/>
                    <a:pt x="11" y="9"/>
                    <a:pt x="11" y="11"/>
                  </a:cubicBezTo>
                  <a:cubicBezTo>
                    <a:pt x="9" y="11"/>
                    <a:pt x="8" y="11"/>
                    <a:pt x="7" y="12"/>
                  </a:cubicBezTo>
                  <a:cubicBezTo>
                    <a:pt x="6" y="9"/>
                    <a:pt x="6" y="8"/>
                    <a:pt x="7" y="7"/>
                  </a:cubicBezTo>
                  <a:close/>
                  <a:moveTo>
                    <a:pt x="3" y="16"/>
                  </a:moveTo>
                  <a:cubicBezTo>
                    <a:pt x="3" y="15"/>
                    <a:pt x="4" y="14"/>
                    <a:pt x="6" y="13"/>
                  </a:cubicBezTo>
                  <a:cubicBezTo>
                    <a:pt x="7" y="14"/>
                    <a:pt x="8" y="15"/>
                    <a:pt x="9" y="16"/>
                  </a:cubicBezTo>
                  <a:cubicBezTo>
                    <a:pt x="8" y="18"/>
                    <a:pt x="7" y="19"/>
                    <a:pt x="6" y="20"/>
                  </a:cubicBezTo>
                  <a:cubicBezTo>
                    <a:pt x="4" y="19"/>
                    <a:pt x="3" y="18"/>
                    <a:pt x="3" y="16"/>
                  </a:cubicBezTo>
                  <a:close/>
                  <a:moveTo>
                    <a:pt x="7" y="26"/>
                  </a:moveTo>
                  <a:cubicBezTo>
                    <a:pt x="6" y="25"/>
                    <a:pt x="6" y="24"/>
                    <a:pt x="7" y="21"/>
                  </a:cubicBezTo>
                  <a:cubicBezTo>
                    <a:pt x="8" y="22"/>
                    <a:pt x="9" y="22"/>
                    <a:pt x="11" y="22"/>
                  </a:cubicBezTo>
                  <a:cubicBezTo>
                    <a:pt x="11" y="24"/>
                    <a:pt x="11" y="25"/>
                    <a:pt x="12" y="26"/>
                  </a:cubicBezTo>
                  <a:cubicBezTo>
                    <a:pt x="10" y="27"/>
                    <a:pt x="8" y="27"/>
                    <a:pt x="7" y="26"/>
                  </a:cubicBezTo>
                  <a:close/>
                  <a:moveTo>
                    <a:pt x="17" y="30"/>
                  </a:moveTo>
                  <a:cubicBezTo>
                    <a:pt x="15" y="30"/>
                    <a:pt x="14" y="29"/>
                    <a:pt x="13" y="27"/>
                  </a:cubicBezTo>
                  <a:cubicBezTo>
                    <a:pt x="14" y="26"/>
                    <a:pt x="15" y="26"/>
                    <a:pt x="17" y="25"/>
                  </a:cubicBezTo>
                  <a:cubicBezTo>
                    <a:pt x="18" y="26"/>
                    <a:pt x="19" y="26"/>
                    <a:pt x="20" y="27"/>
                  </a:cubicBezTo>
                  <a:cubicBezTo>
                    <a:pt x="19" y="29"/>
                    <a:pt x="18" y="30"/>
                    <a:pt x="17" y="30"/>
                  </a:cubicBezTo>
                  <a:close/>
                  <a:moveTo>
                    <a:pt x="27" y="26"/>
                  </a:moveTo>
                  <a:cubicBezTo>
                    <a:pt x="26" y="27"/>
                    <a:pt x="24" y="27"/>
                    <a:pt x="22" y="26"/>
                  </a:cubicBezTo>
                  <a:cubicBezTo>
                    <a:pt x="22" y="25"/>
                    <a:pt x="22" y="24"/>
                    <a:pt x="22" y="22"/>
                  </a:cubicBezTo>
                  <a:cubicBezTo>
                    <a:pt x="24" y="22"/>
                    <a:pt x="25" y="22"/>
                    <a:pt x="26" y="21"/>
                  </a:cubicBezTo>
                  <a:cubicBezTo>
                    <a:pt x="27" y="24"/>
                    <a:pt x="27" y="25"/>
                    <a:pt x="27" y="26"/>
                  </a:cubicBezTo>
                  <a:close/>
                  <a:moveTo>
                    <a:pt x="27" y="20"/>
                  </a:moveTo>
                  <a:cubicBezTo>
                    <a:pt x="26" y="19"/>
                    <a:pt x="26" y="18"/>
                    <a:pt x="25" y="16"/>
                  </a:cubicBezTo>
                  <a:cubicBezTo>
                    <a:pt x="26" y="15"/>
                    <a:pt x="26" y="14"/>
                    <a:pt x="27" y="13"/>
                  </a:cubicBezTo>
                  <a:cubicBezTo>
                    <a:pt x="29" y="14"/>
                    <a:pt x="31" y="15"/>
                    <a:pt x="31" y="16"/>
                  </a:cubicBezTo>
                  <a:cubicBezTo>
                    <a:pt x="31" y="18"/>
                    <a:pt x="29" y="19"/>
                    <a:pt x="27" y="2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0" name="Oval 241"/>
            <p:cNvSpPr>
              <a:spLocks noChangeArrowheads="1"/>
            </p:cNvSpPr>
            <p:nvPr/>
          </p:nvSpPr>
          <p:spPr bwMode="auto">
            <a:xfrm>
              <a:off x="21132589" y="8339482"/>
              <a:ext cx="68691" cy="68691"/>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11" name="Freeform 242"/>
          <p:cNvSpPr>
            <a:spLocks noEditPoints="1"/>
          </p:cNvSpPr>
          <p:nvPr/>
        </p:nvSpPr>
        <p:spPr bwMode="auto">
          <a:xfrm>
            <a:off x="18997758" y="9170999"/>
            <a:ext cx="401297" cy="415759"/>
          </a:xfrm>
          <a:custGeom>
            <a:avLst/>
            <a:gdLst>
              <a:gd name="T0" fmla="*/ 19 w 29"/>
              <a:gd name="T1" fmla="*/ 15 h 30"/>
              <a:gd name="T2" fmla="*/ 18 w 29"/>
              <a:gd name="T3" fmla="*/ 13 h 30"/>
              <a:gd name="T4" fmla="*/ 18 w 29"/>
              <a:gd name="T5" fmla="*/ 6 h 30"/>
              <a:gd name="T6" fmla="*/ 19 w 29"/>
              <a:gd name="T7" fmla="*/ 5 h 30"/>
              <a:gd name="T8" fmla="*/ 19 w 29"/>
              <a:gd name="T9" fmla="*/ 5 h 30"/>
              <a:gd name="T10" fmla="*/ 19 w 29"/>
              <a:gd name="T11" fmla="*/ 2 h 30"/>
              <a:gd name="T12" fmla="*/ 19 w 29"/>
              <a:gd name="T13" fmla="*/ 2 h 30"/>
              <a:gd name="T14" fmla="*/ 19 w 29"/>
              <a:gd name="T15" fmla="*/ 2 h 30"/>
              <a:gd name="T16" fmla="*/ 14 w 29"/>
              <a:gd name="T17" fmla="*/ 0 h 30"/>
              <a:gd name="T18" fmla="*/ 10 w 29"/>
              <a:gd name="T19" fmla="*/ 2 h 30"/>
              <a:gd name="T20" fmla="*/ 10 w 29"/>
              <a:gd name="T21" fmla="*/ 2 h 30"/>
              <a:gd name="T22" fmla="*/ 10 w 29"/>
              <a:gd name="T23" fmla="*/ 2 h 30"/>
              <a:gd name="T24" fmla="*/ 10 w 29"/>
              <a:gd name="T25" fmla="*/ 5 h 30"/>
              <a:gd name="T26" fmla="*/ 10 w 29"/>
              <a:gd name="T27" fmla="*/ 5 h 30"/>
              <a:gd name="T28" fmla="*/ 11 w 29"/>
              <a:gd name="T29" fmla="*/ 6 h 30"/>
              <a:gd name="T30" fmla="*/ 11 w 29"/>
              <a:gd name="T31" fmla="*/ 13 h 30"/>
              <a:gd name="T32" fmla="*/ 10 w 29"/>
              <a:gd name="T33" fmla="*/ 15 h 30"/>
              <a:gd name="T34" fmla="*/ 4 w 29"/>
              <a:gd name="T35" fmla="*/ 28 h 30"/>
              <a:gd name="T36" fmla="*/ 14 w 29"/>
              <a:gd name="T37" fmla="*/ 30 h 30"/>
              <a:gd name="T38" fmla="*/ 25 w 29"/>
              <a:gd name="T39" fmla="*/ 28 h 30"/>
              <a:gd name="T40" fmla="*/ 19 w 29"/>
              <a:gd name="T41" fmla="*/ 15 h 30"/>
              <a:gd name="T42" fmla="*/ 18 w 29"/>
              <a:gd name="T43" fmla="*/ 28 h 30"/>
              <a:gd name="T44" fmla="*/ 23 w 29"/>
              <a:gd name="T45" fmla="*/ 25 h 30"/>
              <a:gd name="T46" fmla="*/ 19 w 29"/>
              <a:gd name="T47" fmla="*/ 18 h 30"/>
              <a:gd name="T48" fmla="*/ 25 w 29"/>
              <a:gd name="T49" fmla="*/ 25 h 30"/>
              <a:gd name="T50" fmla="*/ 18 w 29"/>
              <a:gd name="T51"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0">
                <a:moveTo>
                  <a:pt x="19" y="15"/>
                </a:moveTo>
                <a:cubicBezTo>
                  <a:pt x="19" y="15"/>
                  <a:pt x="18" y="14"/>
                  <a:pt x="18" y="13"/>
                </a:cubicBezTo>
                <a:cubicBezTo>
                  <a:pt x="18" y="12"/>
                  <a:pt x="18" y="7"/>
                  <a:pt x="18" y="6"/>
                </a:cubicBezTo>
                <a:cubicBezTo>
                  <a:pt x="18" y="6"/>
                  <a:pt x="19" y="5"/>
                  <a:pt x="19" y="5"/>
                </a:cubicBezTo>
                <a:cubicBezTo>
                  <a:pt x="19" y="5"/>
                  <a:pt x="19" y="5"/>
                  <a:pt x="19" y="5"/>
                </a:cubicBezTo>
                <a:cubicBezTo>
                  <a:pt x="19" y="2"/>
                  <a:pt x="19" y="2"/>
                  <a:pt x="19" y="2"/>
                </a:cubicBezTo>
                <a:cubicBezTo>
                  <a:pt x="19" y="2"/>
                  <a:pt x="19" y="2"/>
                  <a:pt x="19" y="2"/>
                </a:cubicBezTo>
                <a:cubicBezTo>
                  <a:pt x="19" y="2"/>
                  <a:pt x="19" y="2"/>
                  <a:pt x="19" y="2"/>
                </a:cubicBezTo>
                <a:cubicBezTo>
                  <a:pt x="19" y="1"/>
                  <a:pt x="17" y="0"/>
                  <a:pt x="14" y="0"/>
                </a:cubicBezTo>
                <a:cubicBezTo>
                  <a:pt x="12" y="0"/>
                  <a:pt x="10" y="1"/>
                  <a:pt x="10" y="2"/>
                </a:cubicBezTo>
                <a:cubicBezTo>
                  <a:pt x="10" y="2"/>
                  <a:pt x="10" y="2"/>
                  <a:pt x="10" y="2"/>
                </a:cubicBezTo>
                <a:cubicBezTo>
                  <a:pt x="10" y="2"/>
                  <a:pt x="10" y="2"/>
                  <a:pt x="10" y="2"/>
                </a:cubicBezTo>
                <a:cubicBezTo>
                  <a:pt x="10" y="5"/>
                  <a:pt x="10" y="5"/>
                  <a:pt x="10" y="5"/>
                </a:cubicBezTo>
                <a:cubicBezTo>
                  <a:pt x="10" y="5"/>
                  <a:pt x="10" y="5"/>
                  <a:pt x="10" y="5"/>
                </a:cubicBezTo>
                <a:cubicBezTo>
                  <a:pt x="10" y="5"/>
                  <a:pt x="10" y="6"/>
                  <a:pt x="11" y="6"/>
                </a:cubicBezTo>
                <a:cubicBezTo>
                  <a:pt x="11" y="8"/>
                  <a:pt x="11" y="12"/>
                  <a:pt x="11" y="13"/>
                </a:cubicBezTo>
                <a:cubicBezTo>
                  <a:pt x="11" y="14"/>
                  <a:pt x="10" y="15"/>
                  <a:pt x="10" y="15"/>
                </a:cubicBezTo>
                <a:cubicBezTo>
                  <a:pt x="9" y="16"/>
                  <a:pt x="0" y="25"/>
                  <a:pt x="4" y="28"/>
                </a:cubicBezTo>
                <a:cubicBezTo>
                  <a:pt x="7" y="30"/>
                  <a:pt x="13" y="30"/>
                  <a:pt x="14" y="30"/>
                </a:cubicBezTo>
                <a:cubicBezTo>
                  <a:pt x="16" y="30"/>
                  <a:pt x="22" y="30"/>
                  <a:pt x="25" y="28"/>
                </a:cubicBezTo>
                <a:cubicBezTo>
                  <a:pt x="29" y="25"/>
                  <a:pt x="20" y="16"/>
                  <a:pt x="19" y="15"/>
                </a:cubicBezTo>
                <a:close/>
                <a:moveTo>
                  <a:pt x="18" y="28"/>
                </a:moveTo>
                <a:cubicBezTo>
                  <a:pt x="18" y="28"/>
                  <a:pt x="23" y="27"/>
                  <a:pt x="23" y="25"/>
                </a:cubicBezTo>
                <a:cubicBezTo>
                  <a:pt x="23" y="22"/>
                  <a:pt x="19" y="18"/>
                  <a:pt x="19" y="18"/>
                </a:cubicBezTo>
                <a:cubicBezTo>
                  <a:pt x="19" y="18"/>
                  <a:pt x="25" y="22"/>
                  <a:pt x="25" y="25"/>
                </a:cubicBezTo>
                <a:cubicBezTo>
                  <a:pt x="24" y="28"/>
                  <a:pt x="18" y="28"/>
                  <a:pt x="18" y="2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41" name="กลุ่ม 640"/>
          <p:cNvGrpSpPr/>
          <p:nvPr/>
        </p:nvGrpSpPr>
        <p:grpSpPr>
          <a:xfrm>
            <a:off x="8130189" y="10279087"/>
            <a:ext cx="442874" cy="305493"/>
            <a:chOff x="8130189" y="10279087"/>
            <a:chExt cx="442874" cy="305493"/>
          </a:xfrm>
        </p:grpSpPr>
        <p:sp>
          <p:nvSpPr>
            <p:cNvPr id="512" name="Freeform 243"/>
            <p:cNvSpPr>
              <a:spLocks/>
            </p:cNvSpPr>
            <p:nvPr/>
          </p:nvSpPr>
          <p:spPr bwMode="auto">
            <a:xfrm>
              <a:off x="8130189" y="10293548"/>
              <a:ext cx="305493" cy="291032"/>
            </a:xfrm>
            <a:custGeom>
              <a:avLst/>
              <a:gdLst>
                <a:gd name="T0" fmla="*/ 18 w 22"/>
                <a:gd name="T1" fmla="*/ 0 h 21"/>
                <a:gd name="T2" fmla="*/ 5 w 22"/>
                <a:gd name="T3" fmla="*/ 0 h 21"/>
                <a:gd name="T4" fmla="*/ 0 w 22"/>
                <a:gd name="T5" fmla="*/ 5 h 21"/>
                <a:gd name="T6" fmla="*/ 0 w 22"/>
                <a:gd name="T7" fmla="*/ 11 h 21"/>
                <a:gd name="T8" fmla="*/ 5 w 22"/>
                <a:gd name="T9" fmla="*/ 15 h 21"/>
                <a:gd name="T10" fmla="*/ 5 w 22"/>
                <a:gd name="T11" fmla="*/ 15 h 21"/>
                <a:gd name="T12" fmla="*/ 3 w 22"/>
                <a:gd name="T13" fmla="*/ 21 h 21"/>
                <a:gd name="T14" fmla="*/ 11 w 22"/>
                <a:gd name="T15" fmla="*/ 15 h 21"/>
                <a:gd name="T16" fmla="*/ 18 w 22"/>
                <a:gd name="T17" fmla="*/ 15 h 21"/>
                <a:gd name="T18" fmla="*/ 22 w 22"/>
                <a:gd name="T19" fmla="*/ 11 h 21"/>
                <a:gd name="T20" fmla="*/ 22 w 22"/>
                <a:gd name="T21" fmla="*/ 5 h 21"/>
                <a:gd name="T22" fmla="*/ 18 w 22"/>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18" y="0"/>
                  </a:moveTo>
                  <a:cubicBezTo>
                    <a:pt x="5" y="0"/>
                    <a:pt x="5" y="0"/>
                    <a:pt x="5" y="0"/>
                  </a:cubicBezTo>
                  <a:cubicBezTo>
                    <a:pt x="2" y="0"/>
                    <a:pt x="0" y="2"/>
                    <a:pt x="0" y="5"/>
                  </a:cubicBezTo>
                  <a:cubicBezTo>
                    <a:pt x="0" y="11"/>
                    <a:pt x="0" y="11"/>
                    <a:pt x="0" y="11"/>
                  </a:cubicBezTo>
                  <a:cubicBezTo>
                    <a:pt x="0" y="14"/>
                    <a:pt x="2" y="15"/>
                    <a:pt x="5" y="15"/>
                  </a:cubicBezTo>
                  <a:cubicBezTo>
                    <a:pt x="5" y="15"/>
                    <a:pt x="5" y="15"/>
                    <a:pt x="5" y="15"/>
                  </a:cubicBezTo>
                  <a:cubicBezTo>
                    <a:pt x="5" y="17"/>
                    <a:pt x="3" y="21"/>
                    <a:pt x="3" y="21"/>
                  </a:cubicBezTo>
                  <a:cubicBezTo>
                    <a:pt x="3" y="21"/>
                    <a:pt x="9" y="17"/>
                    <a:pt x="11" y="15"/>
                  </a:cubicBezTo>
                  <a:cubicBezTo>
                    <a:pt x="18" y="15"/>
                    <a:pt x="18" y="15"/>
                    <a:pt x="18" y="15"/>
                  </a:cubicBezTo>
                  <a:cubicBezTo>
                    <a:pt x="20" y="15"/>
                    <a:pt x="22" y="14"/>
                    <a:pt x="22" y="11"/>
                  </a:cubicBezTo>
                  <a:cubicBezTo>
                    <a:pt x="22" y="5"/>
                    <a:pt x="22" y="5"/>
                    <a:pt x="22" y="5"/>
                  </a:cubicBezTo>
                  <a:cubicBezTo>
                    <a:pt x="22" y="2"/>
                    <a:pt x="20" y="0"/>
                    <a:pt x="18"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3" name="Freeform 244"/>
            <p:cNvSpPr>
              <a:spLocks/>
            </p:cNvSpPr>
            <p:nvPr/>
          </p:nvSpPr>
          <p:spPr bwMode="auto">
            <a:xfrm>
              <a:off x="8352530" y="10279087"/>
              <a:ext cx="220533" cy="236802"/>
            </a:xfrm>
            <a:custGeom>
              <a:avLst/>
              <a:gdLst>
                <a:gd name="T0" fmla="*/ 12 w 16"/>
                <a:gd name="T1" fmla="*/ 0 h 17"/>
                <a:gd name="T2" fmla="*/ 1 w 16"/>
                <a:gd name="T3" fmla="*/ 0 h 17"/>
                <a:gd name="T4" fmla="*/ 0 w 16"/>
                <a:gd name="T5" fmla="*/ 0 h 17"/>
                <a:gd name="T6" fmla="*/ 3 w 16"/>
                <a:gd name="T7" fmla="*/ 0 h 17"/>
                <a:gd name="T8" fmla="*/ 8 w 16"/>
                <a:gd name="T9" fmla="*/ 5 h 17"/>
                <a:gd name="T10" fmla="*/ 8 w 16"/>
                <a:gd name="T11" fmla="*/ 12 h 17"/>
                <a:gd name="T12" fmla="*/ 8 w 16"/>
                <a:gd name="T13" fmla="*/ 13 h 17"/>
                <a:gd name="T14" fmla="*/ 13 w 16"/>
                <a:gd name="T15" fmla="*/ 17 h 17"/>
                <a:gd name="T16" fmla="*/ 11 w 16"/>
                <a:gd name="T17" fmla="*/ 12 h 17"/>
                <a:gd name="T18" fmla="*/ 12 w 16"/>
                <a:gd name="T19" fmla="*/ 12 h 17"/>
                <a:gd name="T20" fmla="*/ 16 w 16"/>
                <a:gd name="T21" fmla="*/ 8 h 17"/>
                <a:gd name="T22" fmla="*/ 16 w 16"/>
                <a:gd name="T23" fmla="*/ 3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 y="0"/>
                    <a:pt x="1" y="0"/>
                    <a:pt x="1" y="0"/>
                  </a:cubicBezTo>
                  <a:cubicBezTo>
                    <a:pt x="1" y="0"/>
                    <a:pt x="0" y="0"/>
                    <a:pt x="0" y="0"/>
                  </a:cubicBezTo>
                  <a:cubicBezTo>
                    <a:pt x="3" y="0"/>
                    <a:pt x="3" y="0"/>
                    <a:pt x="3" y="0"/>
                  </a:cubicBezTo>
                  <a:cubicBezTo>
                    <a:pt x="6" y="0"/>
                    <a:pt x="8" y="2"/>
                    <a:pt x="8" y="5"/>
                  </a:cubicBezTo>
                  <a:cubicBezTo>
                    <a:pt x="8" y="12"/>
                    <a:pt x="8" y="12"/>
                    <a:pt x="8" y="12"/>
                  </a:cubicBezTo>
                  <a:cubicBezTo>
                    <a:pt x="8" y="13"/>
                    <a:pt x="8" y="13"/>
                    <a:pt x="8" y="13"/>
                  </a:cubicBezTo>
                  <a:cubicBezTo>
                    <a:pt x="10" y="14"/>
                    <a:pt x="13" y="17"/>
                    <a:pt x="13" y="17"/>
                  </a:cubicBezTo>
                  <a:cubicBezTo>
                    <a:pt x="13" y="17"/>
                    <a:pt x="12" y="13"/>
                    <a:pt x="11" y="12"/>
                  </a:cubicBezTo>
                  <a:cubicBezTo>
                    <a:pt x="12" y="12"/>
                    <a:pt x="12" y="12"/>
                    <a:pt x="12" y="12"/>
                  </a:cubicBezTo>
                  <a:cubicBezTo>
                    <a:pt x="14" y="12"/>
                    <a:pt x="16" y="10"/>
                    <a:pt x="16" y="8"/>
                  </a:cubicBezTo>
                  <a:cubicBezTo>
                    <a:pt x="16" y="3"/>
                    <a:pt x="16" y="3"/>
                    <a:pt x="16" y="3"/>
                  </a:cubicBezTo>
                  <a:cubicBezTo>
                    <a:pt x="16" y="1"/>
                    <a:pt x="14" y="0"/>
                    <a:pt x="1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14" name="Freeform 245"/>
          <p:cNvSpPr>
            <a:spLocks noEditPoints="1"/>
          </p:cNvSpPr>
          <p:nvPr/>
        </p:nvSpPr>
        <p:spPr bwMode="auto">
          <a:xfrm>
            <a:off x="20010040" y="9225228"/>
            <a:ext cx="386836" cy="263916"/>
          </a:xfrm>
          <a:custGeom>
            <a:avLst/>
            <a:gdLst>
              <a:gd name="T0" fmla="*/ 2 w 28"/>
              <a:gd name="T1" fmla="*/ 2 h 19"/>
              <a:gd name="T2" fmla="*/ 26 w 28"/>
              <a:gd name="T3" fmla="*/ 2 h 19"/>
              <a:gd name="T4" fmla="*/ 26 w 28"/>
              <a:gd name="T5" fmla="*/ 2 h 19"/>
              <a:gd name="T6" fmla="*/ 26 w 28"/>
              <a:gd name="T7" fmla="*/ 4 h 19"/>
              <a:gd name="T8" fmla="*/ 1 w 28"/>
              <a:gd name="T9" fmla="*/ 4 h 19"/>
              <a:gd name="T10" fmla="*/ 1 w 28"/>
              <a:gd name="T11" fmla="*/ 2 h 19"/>
              <a:gd name="T12" fmla="*/ 2 w 28"/>
              <a:gd name="T13" fmla="*/ 2 h 19"/>
              <a:gd name="T14" fmla="*/ 26 w 28"/>
              <a:gd name="T15" fmla="*/ 0 h 19"/>
              <a:gd name="T16" fmla="*/ 2 w 28"/>
              <a:gd name="T17" fmla="*/ 0 h 19"/>
              <a:gd name="T18" fmla="*/ 0 w 28"/>
              <a:gd name="T19" fmla="*/ 2 h 19"/>
              <a:gd name="T20" fmla="*/ 0 w 28"/>
              <a:gd name="T21" fmla="*/ 17 h 19"/>
              <a:gd name="T22" fmla="*/ 2 w 28"/>
              <a:gd name="T23" fmla="*/ 19 h 19"/>
              <a:gd name="T24" fmla="*/ 26 w 28"/>
              <a:gd name="T25" fmla="*/ 19 h 19"/>
              <a:gd name="T26" fmla="*/ 28 w 28"/>
              <a:gd name="T27" fmla="*/ 17 h 19"/>
              <a:gd name="T28" fmla="*/ 28 w 28"/>
              <a:gd name="T29" fmla="*/ 2 h 19"/>
              <a:gd name="T30" fmla="*/ 26 w 28"/>
              <a:gd name="T31" fmla="*/ 0 h 19"/>
              <a:gd name="T32" fmla="*/ 26 w 28"/>
              <a:gd name="T33" fmla="*/ 17 h 19"/>
              <a:gd name="T34" fmla="*/ 2 w 28"/>
              <a:gd name="T35" fmla="*/ 17 h 19"/>
              <a:gd name="T36" fmla="*/ 1 w 28"/>
              <a:gd name="T37" fmla="*/ 17 h 19"/>
              <a:gd name="T38" fmla="*/ 1 w 28"/>
              <a:gd name="T39" fmla="*/ 9 h 19"/>
              <a:gd name="T40" fmla="*/ 26 w 28"/>
              <a:gd name="T41" fmla="*/ 9 h 19"/>
              <a:gd name="T42" fmla="*/ 26 w 28"/>
              <a:gd name="T43" fmla="*/ 17 h 19"/>
              <a:gd name="T44" fmla="*/ 26 w 28"/>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19">
                <a:moveTo>
                  <a:pt x="2" y="2"/>
                </a:moveTo>
                <a:cubicBezTo>
                  <a:pt x="26" y="2"/>
                  <a:pt x="26" y="2"/>
                  <a:pt x="26" y="2"/>
                </a:cubicBezTo>
                <a:cubicBezTo>
                  <a:pt x="26" y="2"/>
                  <a:pt x="26" y="2"/>
                  <a:pt x="26" y="2"/>
                </a:cubicBezTo>
                <a:cubicBezTo>
                  <a:pt x="26" y="4"/>
                  <a:pt x="26" y="4"/>
                  <a:pt x="26" y="4"/>
                </a:cubicBezTo>
                <a:cubicBezTo>
                  <a:pt x="1" y="4"/>
                  <a:pt x="1" y="4"/>
                  <a:pt x="1" y="4"/>
                </a:cubicBezTo>
                <a:cubicBezTo>
                  <a:pt x="1" y="2"/>
                  <a:pt x="1" y="2"/>
                  <a:pt x="1" y="2"/>
                </a:cubicBezTo>
                <a:cubicBezTo>
                  <a:pt x="1" y="2"/>
                  <a:pt x="2" y="2"/>
                  <a:pt x="2" y="2"/>
                </a:cubicBezTo>
                <a:close/>
                <a:moveTo>
                  <a:pt x="26" y="0"/>
                </a:moveTo>
                <a:cubicBezTo>
                  <a:pt x="2" y="0"/>
                  <a:pt x="2" y="0"/>
                  <a:pt x="2" y="0"/>
                </a:cubicBezTo>
                <a:cubicBezTo>
                  <a:pt x="1" y="0"/>
                  <a:pt x="0" y="1"/>
                  <a:pt x="0" y="2"/>
                </a:cubicBezTo>
                <a:cubicBezTo>
                  <a:pt x="0" y="17"/>
                  <a:pt x="0" y="17"/>
                  <a:pt x="0" y="17"/>
                </a:cubicBezTo>
                <a:cubicBezTo>
                  <a:pt x="0" y="18"/>
                  <a:pt x="1" y="19"/>
                  <a:pt x="2" y="19"/>
                </a:cubicBezTo>
                <a:cubicBezTo>
                  <a:pt x="26" y="19"/>
                  <a:pt x="26" y="19"/>
                  <a:pt x="26" y="19"/>
                </a:cubicBezTo>
                <a:cubicBezTo>
                  <a:pt x="27" y="19"/>
                  <a:pt x="28" y="18"/>
                  <a:pt x="28" y="17"/>
                </a:cubicBezTo>
                <a:cubicBezTo>
                  <a:pt x="28" y="2"/>
                  <a:pt x="28" y="2"/>
                  <a:pt x="28" y="2"/>
                </a:cubicBezTo>
                <a:cubicBezTo>
                  <a:pt x="28" y="1"/>
                  <a:pt x="27" y="0"/>
                  <a:pt x="26" y="0"/>
                </a:cubicBezTo>
                <a:close/>
                <a:moveTo>
                  <a:pt x="26" y="17"/>
                </a:moveTo>
                <a:cubicBezTo>
                  <a:pt x="2" y="17"/>
                  <a:pt x="2" y="17"/>
                  <a:pt x="2" y="17"/>
                </a:cubicBezTo>
                <a:cubicBezTo>
                  <a:pt x="2" y="17"/>
                  <a:pt x="1" y="17"/>
                  <a:pt x="1" y="17"/>
                </a:cubicBezTo>
                <a:cubicBezTo>
                  <a:pt x="1" y="9"/>
                  <a:pt x="1" y="9"/>
                  <a:pt x="1" y="9"/>
                </a:cubicBezTo>
                <a:cubicBezTo>
                  <a:pt x="26" y="9"/>
                  <a:pt x="26" y="9"/>
                  <a:pt x="26" y="9"/>
                </a:cubicBezTo>
                <a:cubicBezTo>
                  <a:pt x="26" y="17"/>
                  <a:pt x="26" y="17"/>
                  <a:pt x="26" y="17"/>
                </a:cubicBezTo>
                <a:cubicBezTo>
                  <a:pt x="26" y="17"/>
                  <a:pt x="26" y="17"/>
                  <a:pt x="26" y="1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5" name="Freeform 246"/>
          <p:cNvSpPr>
            <a:spLocks noEditPoints="1"/>
          </p:cNvSpPr>
          <p:nvPr/>
        </p:nvSpPr>
        <p:spPr bwMode="auto">
          <a:xfrm>
            <a:off x="21076551" y="9170999"/>
            <a:ext cx="249455" cy="374183"/>
          </a:xfrm>
          <a:custGeom>
            <a:avLst/>
            <a:gdLst>
              <a:gd name="T0" fmla="*/ 18 w 18"/>
              <a:gd name="T1" fmla="*/ 25 h 27"/>
              <a:gd name="T2" fmla="*/ 17 w 18"/>
              <a:gd name="T3" fmla="*/ 9 h 27"/>
              <a:gd name="T4" fmla="*/ 15 w 18"/>
              <a:gd name="T5" fmla="*/ 9 h 27"/>
              <a:gd name="T6" fmla="*/ 9 w 18"/>
              <a:gd name="T7" fmla="*/ 0 h 27"/>
              <a:gd name="T8" fmla="*/ 3 w 18"/>
              <a:gd name="T9" fmla="*/ 9 h 27"/>
              <a:gd name="T10" fmla="*/ 1 w 18"/>
              <a:gd name="T11" fmla="*/ 9 h 27"/>
              <a:gd name="T12" fmla="*/ 1 w 18"/>
              <a:gd name="T13" fmla="*/ 25 h 27"/>
              <a:gd name="T14" fmla="*/ 0 w 18"/>
              <a:gd name="T15" fmla="*/ 27 h 27"/>
              <a:gd name="T16" fmla="*/ 18 w 18"/>
              <a:gd name="T17" fmla="*/ 27 h 27"/>
              <a:gd name="T18" fmla="*/ 18 w 18"/>
              <a:gd name="T19" fmla="*/ 25 h 27"/>
              <a:gd name="T20" fmla="*/ 9 w 18"/>
              <a:gd name="T21" fmla="*/ 1 h 27"/>
              <a:gd name="T22" fmla="*/ 15 w 18"/>
              <a:gd name="T23" fmla="*/ 9 h 27"/>
              <a:gd name="T24" fmla="*/ 4 w 18"/>
              <a:gd name="T25" fmla="*/ 9 h 27"/>
              <a:gd name="T26" fmla="*/ 9 w 18"/>
              <a:gd name="T27"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7">
                <a:moveTo>
                  <a:pt x="18" y="25"/>
                </a:moveTo>
                <a:cubicBezTo>
                  <a:pt x="17" y="9"/>
                  <a:pt x="17" y="9"/>
                  <a:pt x="17" y="9"/>
                </a:cubicBezTo>
                <a:cubicBezTo>
                  <a:pt x="15" y="9"/>
                  <a:pt x="15" y="9"/>
                  <a:pt x="15" y="9"/>
                </a:cubicBezTo>
                <a:cubicBezTo>
                  <a:pt x="15" y="3"/>
                  <a:pt x="12" y="0"/>
                  <a:pt x="9" y="0"/>
                </a:cubicBezTo>
                <a:cubicBezTo>
                  <a:pt x="6" y="0"/>
                  <a:pt x="3" y="3"/>
                  <a:pt x="3" y="9"/>
                </a:cubicBezTo>
                <a:cubicBezTo>
                  <a:pt x="1" y="9"/>
                  <a:pt x="1" y="9"/>
                  <a:pt x="1" y="9"/>
                </a:cubicBezTo>
                <a:cubicBezTo>
                  <a:pt x="1" y="25"/>
                  <a:pt x="1" y="25"/>
                  <a:pt x="1" y="25"/>
                </a:cubicBezTo>
                <a:cubicBezTo>
                  <a:pt x="0" y="27"/>
                  <a:pt x="0" y="27"/>
                  <a:pt x="0" y="27"/>
                </a:cubicBezTo>
                <a:cubicBezTo>
                  <a:pt x="18" y="27"/>
                  <a:pt x="18" y="27"/>
                  <a:pt x="18" y="27"/>
                </a:cubicBezTo>
                <a:lnTo>
                  <a:pt x="18" y="25"/>
                </a:lnTo>
                <a:close/>
                <a:moveTo>
                  <a:pt x="9" y="1"/>
                </a:moveTo>
                <a:cubicBezTo>
                  <a:pt x="12" y="1"/>
                  <a:pt x="14" y="3"/>
                  <a:pt x="15" y="9"/>
                </a:cubicBezTo>
                <a:cubicBezTo>
                  <a:pt x="4" y="9"/>
                  <a:pt x="4" y="9"/>
                  <a:pt x="4" y="9"/>
                </a:cubicBezTo>
                <a:cubicBezTo>
                  <a:pt x="4" y="3"/>
                  <a:pt x="6" y="1"/>
                  <a:pt x="9"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6" name="Freeform 247"/>
          <p:cNvSpPr>
            <a:spLocks noEditPoints="1"/>
          </p:cNvSpPr>
          <p:nvPr/>
        </p:nvSpPr>
        <p:spPr bwMode="auto">
          <a:xfrm>
            <a:off x="9142471" y="10237510"/>
            <a:ext cx="374183" cy="305493"/>
          </a:xfrm>
          <a:custGeom>
            <a:avLst/>
            <a:gdLst>
              <a:gd name="T0" fmla="*/ 25 w 27"/>
              <a:gd name="T1" fmla="*/ 0 h 22"/>
              <a:gd name="T2" fmla="*/ 18 w 27"/>
              <a:gd name="T3" fmla="*/ 0 h 22"/>
              <a:gd name="T4" fmla="*/ 14 w 27"/>
              <a:gd name="T5" fmla="*/ 0 h 22"/>
              <a:gd name="T6" fmla="*/ 2 w 27"/>
              <a:gd name="T7" fmla="*/ 0 h 22"/>
              <a:gd name="T8" fmla="*/ 0 w 27"/>
              <a:gd name="T9" fmla="*/ 2 h 22"/>
              <a:gd name="T10" fmla="*/ 0 w 27"/>
              <a:gd name="T11" fmla="*/ 13 h 22"/>
              <a:gd name="T12" fmla="*/ 2 w 27"/>
              <a:gd name="T13" fmla="*/ 15 h 22"/>
              <a:gd name="T14" fmla="*/ 11 w 27"/>
              <a:gd name="T15" fmla="*/ 15 h 22"/>
              <a:gd name="T16" fmla="*/ 11 w 27"/>
              <a:gd name="T17" fmla="*/ 17 h 22"/>
              <a:gd name="T18" fmla="*/ 7 w 27"/>
              <a:gd name="T19" fmla="*/ 17 h 22"/>
              <a:gd name="T20" fmla="*/ 5 w 27"/>
              <a:gd name="T21" fmla="*/ 19 h 22"/>
              <a:gd name="T22" fmla="*/ 5 w 27"/>
              <a:gd name="T23" fmla="*/ 20 h 22"/>
              <a:gd name="T24" fmla="*/ 7 w 27"/>
              <a:gd name="T25" fmla="*/ 22 h 22"/>
              <a:gd name="T26" fmla="*/ 14 w 27"/>
              <a:gd name="T27" fmla="*/ 22 h 22"/>
              <a:gd name="T28" fmla="*/ 18 w 27"/>
              <a:gd name="T29" fmla="*/ 22 h 22"/>
              <a:gd name="T30" fmla="*/ 20 w 27"/>
              <a:gd name="T31" fmla="*/ 22 h 22"/>
              <a:gd name="T32" fmla="*/ 22 w 27"/>
              <a:gd name="T33" fmla="*/ 20 h 22"/>
              <a:gd name="T34" fmla="*/ 22 w 27"/>
              <a:gd name="T35" fmla="*/ 19 h 22"/>
              <a:gd name="T36" fmla="*/ 20 w 27"/>
              <a:gd name="T37" fmla="*/ 17 h 22"/>
              <a:gd name="T38" fmla="*/ 18 w 27"/>
              <a:gd name="T39" fmla="*/ 17 h 22"/>
              <a:gd name="T40" fmla="*/ 16 w 27"/>
              <a:gd name="T41" fmla="*/ 17 h 22"/>
              <a:gd name="T42" fmla="*/ 16 w 27"/>
              <a:gd name="T43" fmla="*/ 15 h 22"/>
              <a:gd name="T44" fmla="*/ 18 w 27"/>
              <a:gd name="T45" fmla="*/ 15 h 22"/>
              <a:gd name="T46" fmla="*/ 25 w 27"/>
              <a:gd name="T47" fmla="*/ 15 h 22"/>
              <a:gd name="T48" fmla="*/ 27 w 27"/>
              <a:gd name="T49" fmla="*/ 13 h 22"/>
              <a:gd name="T50" fmla="*/ 27 w 27"/>
              <a:gd name="T51" fmla="*/ 2 h 22"/>
              <a:gd name="T52" fmla="*/ 25 w 27"/>
              <a:gd name="T53" fmla="*/ 0 h 22"/>
              <a:gd name="T54" fmla="*/ 25 w 27"/>
              <a:gd name="T55" fmla="*/ 12 h 22"/>
              <a:gd name="T56" fmla="*/ 24 w 27"/>
              <a:gd name="T57" fmla="*/ 14 h 22"/>
              <a:gd name="T58" fmla="*/ 18 w 27"/>
              <a:gd name="T59" fmla="*/ 14 h 22"/>
              <a:gd name="T60" fmla="*/ 14 w 27"/>
              <a:gd name="T61" fmla="*/ 14 h 22"/>
              <a:gd name="T62" fmla="*/ 4 w 27"/>
              <a:gd name="T63" fmla="*/ 14 h 22"/>
              <a:gd name="T64" fmla="*/ 2 w 27"/>
              <a:gd name="T65" fmla="*/ 12 h 22"/>
              <a:gd name="T66" fmla="*/ 2 w 27"/>
              <a:gd name="T67" fmla="*/ 3 h 22"/>
              <a:gd name="T68" fmla="*/ 4 w 27"/>
              <a:gd name="T69" fmla="*/ 1 h 22"/>
              <a:gd name="T70" fmla="*/ 14 w 27"/>
              <a:gd name="T71" fmla="*/ 1 h 22"/>
              <a:gd name="T72" fmla="*/ 18 w 27"/>
              <a:gd name="T73" fmla="*/ 1 h 22"/>
              <a:gd name="T74" fmla="*/ 24 w 27"/>
              <a:gd name="T75" fmla="*/ 1 h 22"/>
              <a:gd name="T76" fmla="*/ 25 w 27"/>
              <a:gd name="T77" fmla="*/ 3 h 22"/>
              <a:gd name="T78" fmla="*/ 25 w 27"/>
              <a:gd name="T79"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22">
                <a:moveTo>
                  <a:pt x="25" y="0"/>
                </a:moveTo>
                <a:cubicBezTo>
                  <a:pt x="18" y="0"/>
                  <a:pt x="18" y="0"/>
                  <a:pt x="18" y="0"/>
                </a:cubicBezTo>
                <a:cubicBezTo>
                  <a:pt x="14" y="0"/>
                  <a:pt x="14" y="0"/>
                  <a:pt x="14" y="0"/>
                </a:cubicBezTo>
                <a:cubicBezTo>
                  <a:pt x="2" y="0"/>
                  <a:pt x="2" y="0"/>
                  <a:pt x="2" y="0"/>
                </a:cubicBezTo>
                <a:cubicBezTo>
                  <a:pt x="1" y="0"/>
                  <a:pt x="0" y="1"/>
                  <a:pt x="0" y="2"/>
                </a:cubicBezTo>
                <a:cubicBezTo>
                  <a:pt x="0" y="13"/>
                  <a:pt x="0" y="13"/>
                  <a:pt x="0" y="13"/>
                </a:cubicBezTo>
                <a:cubicBezTo>
                  <a:pt x="0" y="14"/>
                  <a:pt x="1" y="15"/>
                  <a:pt x="2" y="15"/>
                </a:cubicBezTo>
                <a:cubicBezTo>
                  <a:pt x="11" y="15"/>
                  <a:pt x="11" y="15"/>
                  <a:pt x="11" y="15"/>
                </a:cubicBezTo>
                <a:cubicBezTo>
                  <a:pt x="11" y="17"/>
                  <a:pt x="11" y="17"/>
                  <a:pt x="11" y="17"/>
                </a:cubicBezTo>
                <a:cubicBezTo>
                  <a:pt x="7" y="17"/>
                  <a:pt x="7" y="17"/>
                  <a:pt x="7" y="17"/>
                </a:cubicBezTo>
                <a:cubicBezTo>
                  <a:pt x="6" y="17"/>
                  <a:pt x="5" y="18"/>
                  <a:pt x="5" y="19"/>
                </a:cubicBezTo>
                <a:cubicBezTo>
                  <a:pt x="5" y="20"/>
                  <a:pt x="5" y="20"/>
                  <a:pt x="5" y="20"/>
                </a:cubicBezTo>
                <a:cubicBezTo>
                  <a:pt x="5" y="21"/>
                  <a:pt x="6" y="22"/>
                  <a:pt x="7" y="22"/>
                </a:cubicBezTo>
                <a:cubicBezTo>
                  <a:pt x="14" y="22"/>
                  <a:pt x="14" y="22"/>
                  <a:pt x="14" y="22"/>
                </a:cubicBezTo>
                <a:cubicBezTo>
                  <a:pt x="18" y="22"/>
                  <a:pt x="18" y="22"/>
                  <a:pt x="18" y="22"/>
                </a:cubicBezTo>
                <a:cubicBezTo>
                  <a:pt x="20" y="22"/>
                  <a:pt x="20" y="22"/>
                  <a:pt x="20" y="22"/>
                </a:cubicBezTo>
                <a:cubicBezTo>
                  <a:pt x="21" y="22"/>
                  <a:pt x="22" y="21"/>
                  <a:pt x="22" y="20"/>
                </a:cubicBezTo>
                <a:cubicBezTo>
                  <a:pt x="22" y="19"/>
                  <a:pt x="22" y="19"/>
                  <a:pt x="22" y="19"/>
                </a:cubicBezTo>
                <a:cubicBezTo>
                  <a:pt x="22" y="18"/>
                  <a:pt x="21" y="17"/>
                  <a:pt x="20" y="17"/>
                </a:cubicBezTo>
                <a:cubicBezTo>
                  <a:pt x="18" y="17"/>
                  <a:pt x="18" y="17"/>
                  <a:pt x="18" y="17"/>
                </a:cubicBezTo>
                <a:cubicBezTo>
                  <a:pt x="16" y="17"/>
                  <a:pt x="16" y="17"/>
                  <a:pt x="16" y="17"/>
                </a:cubicBezTo>
                <a:cubicBezTo>
                  <a:pt x="16" y="15"/>
                  <a:pt x="16" y="15"/>
                  <a:pt x="16" y="15"/>
                </a:cubicBezTo>
                <a:cubicBezTo>
                  <a:pt x="18" y="15"/>
                  <a:pt x="18" y="15"/>
                  <a:pt x="18" y="15"/>
                </a:cubicBezTo>
                <a:cubicBezTo>
                  <a:pt x="25" y="15"/>
                  <a:pt x="25" y="15"/>
                  <a:pt x="25" y="15"/>
                </a:cubicBezTo>
                <a:cubicBezTo>
                  <a:pt x="26" y="15"/>
                  <a:pt x="27" y="14"/>
                  <a:pt x="27" y="13"/>
                </a:cubicBezTo>
                <a:cubicBezTo>
                  <a:pt x="27" y="2"/>
                  <a:pt x="27" y="2"/>
                  <a:pt x="27" y="2"/>
                </a:cubicBezTo>
                <a:cubicBezTo>
                  <a:pt x="27" y="1"/>
                  <a:pt x="26" y="0"/>
                  <a:pt x="25" y="0"/>
                </a:cubicBezTo>
                <a:close/>
                <a:moveTo>
                  <a:pt x="25" y="12"/>
                </a:moveTo>
                <a:cubicBezTo>
                  <a:pt x="25" y="13"/>
                  <a:pt x="25" y="14"/>
                  <a:pt x="24" y="14"/>
                </a:cubicBezTo>
                <a:cubicBezTo>
                  <a:pt x="18" y="14"/>
                  <a:pt x="18" y="14"/>
                  <a:pt x="18" y="14"/>
                </a:cubicBezTo>
                <a:cubicBezTo>
                  <a:pt x="14" y="14"/>
                  <a:pt x="14" y="14"/>
                  <a:pt x="14" y="14"/>
                </a:cubicBezTo>
                <a:cubicBezTo>
                  <a:pt x="4" y="14"/>
                  <a:pt x="4" y="14"/>
                  <a:pt x="4" y="14"/>
                </a:cubicBezTo>
                <a:cubicBezTo>
                  <a:pt x="3" y="14"/>
                  <a:pt x="2" y="13"/>
                  <a:pt x="2" y="12"/>
                </a:cubicBezTo>
                <a:cubicBezTo>
                  <a:pt x="2" y="3"/>
                  <a:pt x="2" y="3"/>
                  <a:pt x="2" y="3"/>
                </a:cubicBezTo>
                <a:cubicBezTo>
                  <a:pt x="2" y="2"/>
                  <a:pt x="3" y="1"/>
                  <a:pt x="4" y="1"/>
                </a:cubicBezTo>
                <a:cubicBezTo>
                  <a:pt x="14" y="1"/>
                  <a:pt x="14" y="1"/>
                  <a:pt x="14" y="1"/>
                </a:cubicBezTo>
                <a:cubicBezTo>
                  <a:pt x="18" y="1"/>
                  <a:pt x="18" y="1"/>
                  <a:pt x="18" y="1"/>
                </a:cubicBezTo>
                <a:cubicBezTo>
                  <a:pt x="24" y="1"/>
                  <a:pt x="24" y="1"/>
                  <a:pt x="24" y="1"/>
                </a:cubicBezTo>
                <a:cubicBezTo>
                  <a:pt x="25" y="1"/>
                  <a:pt x="25" y="2"/>
                  <a:pt x="25" y="3"/>
                </a:cubicBezTo>
                <a:lnTo>
                  <a:pt x="25" y="1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7" name="Freeform 248"/>
          <p:cNvSpPr>
            <a:spLocks noEditPoints="1"/>
          </p:cNvSpPr>
          <p:nvPr/>
        </p:nvSpPr>
        <p:spPr bwMode="auto">
          <a:xfrm>
            <a:off x="14077345" y="10112783"/>
            <a:ext cx="401297" cy="486257"/>
          </a:xfrm>
          <a:custGeom>
            <a:avLst/>
            <a:gdLst>
              <a:gd name="T0" fmla="*/ 25 w 29"/>
              <a:gd name="T1" fmla="*/ 0 h 35"/>
              <a:gd name="T2" fmla="*/ 24 w 29"/>
              <a:gd name="T3" fmla="*/ 8 h 35"/>
              <a:gd name="T4" fmla="*/ 21 w 29"/>
              <a:gd name="T5" fmla="*/ 6 h 35"/>
              <a:gd name="T6" fmla="*/ 21 w 29"/>
              <a:gd name="T7" fmla="*/ 8 h 35"/>
              <a:gd name="T8" fmla="*/ 19 w 29"/>
              <a:gd name="T9" fmla="*/ 7 h 35"/>
              <a:gd name="T10" fmla="*/ 20 w 29"/>
              <a:gd name="T11" fmla="*/ 9 h 35"/>
              <a:gd name="T12" fmla="*/ 18 w 29"/>
              <a:gd name="T13" fmla="*/ 9 h 35"/>
              <a:gd name="T14" fmla="*/ 19 w 29"/>
              <a:gd name="T15" fmla="*/ 11 h 35"/>
              <a:gd name="T16" fmla="*/ 17 w 29"/>
              <a:gd name="T17" fmla="*/ 10 h 35"/>
              <a:gd name="T18" fmla="*/ 19 w 29"/>
              <a:gd name="T19" fmla="*/ 13 h 35"/>
              <a:gd name="T20" fmla="*/ 16 w 29"/>
              <a:gd name="T21" fmla="*/ 12 h 35"/>
              <a:gd name="T22" fmla="*/ 16 w 29"/>
              <a:gd name="T23" fmla="*/ 14 h 35"/>
              <a:gd name="T24" fmla="*/ 15 w 29"/>
              <a:gd name="T25" fmla="*/ 13 h 35"/>
              <a:gd name="T26" fmla="*/ 15 w 29"/>
              <a:gd name="T27" fmla="*/ 15 h 35"/>
              <a:gd name="T28" fmla="*/ 13 w 29"/>
              <a:gd name="T29" fmla="*/ 15 h 35"/>
              <a:gd name="T30" fmla="*/ 14 w 29"/>
              <a:gd name="T31" fmla="*/ 17 h 35"/>
              <a:gd name="T32" fmla="*/ 12 w 29"/>
              <a:gd name="T33" fmla="*/ 16 h 35"/>
              <a:gd name="T34" fmla="*/ 14 w 29"/>
              <a:gd name="T35" fmla="*/ 19 h 35"/>
              <a:gd name="T36" fmla="*/ 11 w 29"/>
              <a:gd name="T37" fmla="*/ 17 h 35"/>
              <a:gd name="T38" fmla="*/ 12 w 29"/>
              <a:gd name="T39" fmla="*/ 20 h 35"/>
              <a:gd name="T40" fmla="*/ 10 w 29"/>
              <a:gd name="T41" fmla="*/ 19 h 35"/>
              <a:gd name="T42" fmla="*/ 10 w 29"/>
              <a:gd name="T43" fmla="*/ 21 h 35"/>
              <a:gd name="T44" fmla="*/ 8 w 29"/>
              <a:gd name="T45" fmla="*/ 20 h 35"/>
              <a:gd name="T46" fmla="*/ 9 w 29"/>
              <a:gd name="T47" fmla="*/ 23 h 35"/>
              <a:gd name="T48" fmla="*/ 7 w 29"/>
              <a:gd name="T49" fmla="*/ 22 h 35"/>
              <a:gd name="T50" fmla="*/ 9 w 29"/>
              <a:gd name="T51" fmla="*/ 25 h 35"/>
              <a:gd name="T52" fmla="*/ 6 w 29"/>
              <a:gd name="T53" fmla="*/ 23 h 35"/>
              <a:gd name="T54" fmla="*/ 7 w 29"/>
              <a:gd name="T55" fmla="*/ 26 h 35"/>
              <a:gd name="T56" fmla="*/ 5 w 29"/>
              <a:gd name="T57" fmla="*/ 25 h 35"/>
              <a:gd name="T58" fmla="*/ 6 w 29"/>
              <a:gd name="T59" fmla="*/ 27 h 35"/>
              <a:gd name="T60" fmla="*/ 4 w 29"/>
              <a:gd name="T61" fmla="*/ 26 h 35"/>
              <a:gd name="T62" fmla="*/ 4 w 29"/>
              <a:gd name="T63" fmla="*/ 29 h 35"/>
              <a:gd name="T64" fmla="*/ 2 w 29"/>
              <a:gd name="T65" fmla="*/ 28 h 35"/>
              <a:gd name="T66" fmla="*/ 4 w 29"/>
              <a:gd name="T67" fmla="*/ 31 h 35"/>
              <a:gd name="T68" fmla="*/ 1 w 29"/>
              <a:gd name="T69" fmla="*/ 29 h 35"/>
              <a:gd name="T70" fmla="*/ 4 w 29"/>
              <a:gd name="T71" fmla="*/ 35 h 35"/>
              <a:gd name="T72" fmla="*/ 29 w 29"/>
              <a:gd name="T73" fmla="*/ 4 h 35"/>
              <a:gd name="T74" fmla="*/ 25 w 29"/>
              <a:gd name="T75" fmla="*/ 5 h 35"/>
              <a:gd name="T76" fmla="*/ 24 w 29"/>
              <a:gd name="T77" fmla="*/ 3 h 35"/>
              <a:gd name="T78" fmla="*/ 26 w 29"/>
              <a:gd name="T79" fmla="*/ 3 h 35"/>
              <a:gd name="T80" fmla="*/ 25 w 29"/>
              <a:gd name="T8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 h="35">
                <a:moveTo>
                  <a:pt x="25" y="0"/>
                </a:moveTo>
                <a:cubicBezTo>
                  <a:pt x="25" y="0"/>
                  <a:pt x="25" y="0"/>
                  <a:pt x="25" y="0"/>
                </a:cubicBezTo>
                <a:cubicBezTo>
                  <a:pt x="21" y="5"/>
                  <a:pt x="21" y="5"/>
                  <a:pt x="21" y="5"/>
                </a:cubicBezTo>
                <a:cubicBezTo>
                  <a:pt x="24" y="8"/>
                  <a:pt x="24" y="8"/>
                  <a:pt x="24" y="8"/>
                </a:cubicBezTo>
                <a:cubicBezTo>
                  <a:pt x="23" y="8"/>
                  <a:pt x="23" y="8"/>
                  <a:pt x="23" y="8"/>
                </a:cubicBezTo>
                <a:cubicBezTo>
                  <a:pt x="21" y="6"/>
                  <a:pt x="21" y="6"/>
                  <a:pt x="21" y="6"/>
                </a:cubicBezTo>
                <a:cubicBezTo>
                  <a:pt x="20" y="7"/>
                  <a:pt x="20" y="7"/>
                  <a:pt x="20" y="7"/>
                </a:cubicBezTo>
                <a:cubicBezTo>
                  <a:pt x="21" y="8"/>
                  <a:pt x="21" y="8"/>
                  <a:pt x="21" y="8"/>
                </a:cubicBezTo>
                <a:cubicBezTo>
                  <a:pt x="21" y="8"/>
                  <a:pt x="21" y="8"/>
                  <a:pt x="21" y="8"/>
                </a:cubicBezTo>
                <a:cubicBezTo>
                  <a:pt x="19" y="7"/>
                  <a:pt x="19" y="7"/>
                  <a:pt x="19" y="7"/>
                </a:cubicBezTo>
                <a:cubicBezTo>
                  <a:pt x="19" y="8"/>
                  <a:pt x="19" y="8"/>
                  <a:pt x="19" y="8"/>
                </a:cubicBezTo>
                <a:cubicBezTo>
                  <a:pt x="20" y="9"/>
                  <a:pt x="20" y="9"/>
                  <a:pt x="20" y="9"/>
                </a:cubicBezTo>
                <a:cubicBezTo>
                  <a:pt x="20" y="10"/>
                  <a:pt x="20" y="10"/>
                  <a:pt x="20" y="10"/>
                </a:cubicBezTo>
                <a:cubicBezTo>
                  <a:pt x="18" y="9"/>
                  <a:pt x="18" y="9"/>
                  <a:pt x="18" y="9"/>
                </a:cubicBezTo>
                <a:cubicBezTo>
                  <a:pt x="17" y="10"/>
                  <a:pt x="17" y="10"/>
                  <a:pt x="17" y="10"/>
                </a:cubicBezTo>
                <a:cubicBezTo>
                  <a:pt x="19" y="11"/>
                  <a:pt x="19" y="11"/>
                  <a:pt x="19" y="11"/>
                </a:cubicBezTo>
                <a:cubicBezTo>
                  <a:pt x="18" y="11"/>
                  <a:pt x="18" y="11"/>
                  <a:pt x="18" y="11"/>
                </a:cubicBezTo>
                <a:cubicBezTo>
                  <a:pt x="17" y="10"/>
                  <a:pt x="17" y="10"/>
                  <a:pt x="17" y="10"/>
                </a:cubicBezTo>
                <a:cubicBezTo>
                  <a:pt x="16" y="11"/>
                  <a:pt x="16" y="11"/>
                  <a:pt x="16" y="11"/>
                </a:cubicBezTo>
                <a:cubicBezTo>
                  <a:pt x="19" y="13"/>
                  <a:pt x="19" y="13"/>
                  <a:pt x="19" y="13"/>
                </a:cubicBezTo>
                <a:cubicBezTo>
                  <a:pt x="19" y="14"/>
                  <a:pt x="19" y="14"/>
                  <a:pt x="19" y="14"/>
                </a:cubicBezTo>
                <a:cubicBezTo>
                  <a:pt x="16" y="12"/>
                  <a:pt x="16" y="12"/>
                  <a:pt x="16" y="12"/>
                </a:cubicBezTo>
                <a:cubicBezTo>
                  <a:pt x="15" y="13"/>
                  <a:pt x="15" y="13"/>
                  <a:pt x="15" y="13"/>
                </a:cubicBezTo>
                <a:cubicBezTo>
                  <a:pt x="16" y="14"/>
                  <a:pt x="16" y="14"/>
                  <a:pt x="16" y="14"/>
                </a:cubicBezTo>
                <a:cubicBezTo>
                  <a:pt x="16" y="14"/>
                  <a:pt x="16" y="14"/>
                  <a:pt x="16" y="14"/>
                </a:cubicBezTo>
                <a:cubicBezTo>
                  <a:pt x="15" y="13"/>
                  <a:pt x="15" y="13"/>
                  <a:pt x="15" y="13"/>
                </a:cubicBezTo>
                <a:cubicBezTo>
                  <a:pt x="14" y="14"/>
                  <a:pt x="14" y="14"/>
                  <a:pt x="14" y="14"/>
                </a:cubicBezTo>
                <a:cubicBezTo>
                  <a:pt x="15" y="15"/>
                  <a:pt x="15" y="15"/>
                  <a:pt x="15" y="15"/>
                </a:cubicBezTo>
                <a:cubicBezTo>
                  <a:pt x="15" y="16"/>
                  <a:pt x="15" y="16"/>
                  <a:pt x="15" y="16"/>
                </a:cubicBezTo>
                <a:cubicBezTo>
                  <a:pt x="13" y="15"/>
                  <a:pt x="13" y="15"/>
                  <a:pt x="13" y="15"/>
                </a:cubicBezTo>
                <a:cubicBezTo>
                  <a:pt x="12" y="16"/>
                  <a:pt x="12" y="16"/>
                  <a:pt x="12" y="16"/>
                </a:cubicBezTo>
                <a:cubicBezTo>
                  <a:pt x="14" y="17"/>
                  <a:pt x="14" y="17"/>
                  <a:pt x="14" y="17"/>
                </a:cubicBezTo>
                <a:cubicBezTo>
                  <a:pt x="14" y="17"/>
                  <a:pt x="14" y="17"/>
                  <a:pt x="14" y="17"/>
                </a:cubicBezTo>
                <a:cubicBezTo>
                  <a:pt x="12" y="16"/>
                  <a:pt x="12" y="16"/>
                  <a:pt x="12" y="16"/>
                </a:cubicBezTo>
                <a:cubicBezTo>
                  <a:pt x="11" y="17"/>
                  <a:pt x="11" y="17"/>
                  <a:pt x="11" y="17"/>
                </a:cubicBezTo>
                <a:cubicBezTo>
                  <a:pt x="14" y="19"/>
                  <a:pt x="14" y="19"/>
                  <a:pt x="14" y="19"/>
                </a:cubicBezTo>
                <a:cubicBezTo>
                  <a:pt x="14" y="20"/>
                  <a:pt x="14" y="20"/>
                  <a:pt x="14" y="20"/>
                </a:cubicBezTo>
                <a:cubicBezTo>
                  <a:pt x="11" y="17"/>
                  <a:pt x="11" y="17"/>
                  <a:pt x="11" y="17"/>
                </a:cubicBezTo>
                <a:cubicBezTo>
                  <a:pt x="10" y="19"/>
                  <a:pt x="10" y="19"/>
                  <a:pt x="10" y="19"/>
                </a:cubicBezTo>
                <a:cubicBezTo>
                  <a:pt x="12" y="20"/>
                  <a:pt x="12" y="20"/>
                  <a:pt x="12" y="20"/>
                </a:cubicBezTo>
                <a:cubicBezTo>
                  <a:pt x="11" y="20"/>
                  <a:pt x="11" y="20"/>
                  <a:pt x="11" y="20"/>
                </a:cubicBezTo>
                <a:cubicBezTo>
                  <a:pt x="10" y="19"/>
                  <a:pt x="10" y="19"/>
                  <a:pt x="10" y="19"/>
                </a:cubicBezTo>
                <a:cubicBezTo>
                  <a:pt x="9" y="20"/>
                  <a:pt x="9" y="20"/>
                  <a:pt x="9" y="20"/>
                </a:cubicBezTo>
                <a:cubicBezTo>
                  <a:pt x="10" y="21"/>
                  <a:pt x="10" y="21"/>
                  <a:pt x="10" y="21"/>
                </a:cubicBezTo>
                <a:cubicBezTo>
                  <a:pt x="10" y="22"/>
                  <a:pt x="10" y="22"/>
                  <a:pt x="10" y="22"/>
                </a:cubicBezTo>
                <a:cubicBezTo>
                  <a:pt x="8" y="20"/>
                  <a:pt x="8" y="20"/>
                  <a:pt x="8" y="20"/>
                </a:cubicBezTo>
                <a:cubicBezTo>
                  <a:pt x="8" y="21"/>
                  <a:pt x="8" y="21"/>
                  <a:pt x="8" y="21"/>
                </a:cubicBezTo>
                <a:cubicBezTo>
                  <a:pt x="9" y="23"/>
                  <a:pt x="9" y="23"/>
                  <a:pt x="9" y="23"/>
                </a:cubicBezTo>
                <a:cubicBezTo>
                  <a:pt x="9" y="23"/>
                  <a:pt x="9" y="23"/>
                  <a:pt x="9" y="23"/>
                </a:cubicBezTo>
                <a:cubicBezTo>
                  <a:pt x="7" y="22"/>
                  <a:pt x="7" y="22"/>
                  <a:pt x="7" y="22"/>
                </a:cubicBezTo>
                <a:cubicBezTo>
                  <a:pt x="6" y="23"/>
                  <a:pt x="6" y="23"/>
                  <a:pt x="6" y="23"/>
                </a:cubicBezTo>
                <a:cubicBezTo>
                  <a:pt x="9" y="25"/>
                  <a:pt x="9" y="25"/>
                  <a:pt x="9" y="25"/>
                </a:cubicBezTo>
                <a:cubicBezTo>
                  <a:pt x="9" y="26"/>
                  <a:pt x="9" y="26"/>
                  <a:pt x="9" y="26"/>
                </a:cubicBezTo>
                <a:cubicBezTo>
                  <a:pt x="6" y="23"/>
                  <a:pt x="6" y="23"/>
                  <a:pt x="6" y="23"/>
                </a:cubicBezTo>
                <a:cubicBezTo>
                  <a:pt x="5" y="24"/>
                  <a:pt x="5" y="24"/>
                  <a:pt x="5" y="24"/>
                </a:cubicBezTo>
                <a:cubicBezTo>
                  <a:pt x="7" y="26"/>
                  <a:pt x="7" y="26"/>
                  <a:pt x="7" y="26"/>
                </a:cubicBezTo>
                <a:cubicBezTo>
                  <a:pt x="6" y="26"/>
                  <a:pt x="6" y="26"/>
                  <a:pt x="6" y="26"/>
                </a:cubicBezTo>
                <a:cubicBezTo>
                  <a:pt x="5" y="25"/>
                  <a:pt x="5" y="25"/>
                  <a:pt x="5" y="25"/>
                </a:cubicBezTo>
                <a:cubicBezTo>
                  <a:pt x="4" y="26"/>
                  <a:pt x="4" y="26"/>
                  <a:pt x="4" y="26"/>
                </a:cubicBezTo>
                <a:cubicBezTo>
                  <a:pt x="6" y="27"/>
                  <a:pt x="6" y="27"/>
                  <a:pt x="6" y="27"/>
                </a:cubicBezTo>
                <a:cubicBezTo>
                  <a:pt x="5" y="28"/>
                  <a:pt x="5" y="28"/>
                  <a:pt x="5" y="28"/>
                </a:cubicBezTo>
                <a:cubicBezTo>
                  <a:pt x="4" y="26"/>
                  <a:pt x="4" y="26"/>
                  <a:pt x="4" y="26"/>
                </a:cubicBezTo>
                <a:cubicBezTo>
                  <a:pt x="3" y="27"/>
                  <a:pt x="3" y="27"/>
                  <a:pt x="3" y="27"/>
                </a:cubicBezTo>
                <a:cubicBezTo>
                  <a:pt x="4" y="29"/>
                  <a:pt x="4" y="29"/>
                  <a:pt x="4" y="29"/>
                </a:cubicBezTo>
                <a:cubicBezTo>
                  <a:pt x="4" y="29"/>
                  <a:pt x="4" y="29"/>
                  <a:pt x="4" y="29"/>
                </a:cubicBezTo>
                <a:cubicBezTo>
                  <a:pt x="2" y="28"/>
                  <a:pt x="2" y="28"/>
                  <a:pt x="2" y="28"/>
                </a:cubicBezTo>
                <a:cubicBezTo>
                  <a:pt x="2" y="29"/>
                  <a:pt x="2" y="29"/>
                  <a:pt x="2" y="29"/>
                </a:cubicBezTo>
                <a:cubicBezTo>
                  <a:pt x="4" y="31"/>
                  <a:pt x="4" y="31"/>
                  <a:pt x="4" y="31"/>
                </a:cubicBezTo>
                <a:cubicBezTo>
                  <a:pt x="4" y="32"/>
                  <a:pt x="4" y="32"/>
                  <a:pt x="4" y="32"/>
                </a:cubicBezTo>
                <a:cubicBezTo>
                  <a:pt x="1" y="29"/>
                  <a:pt x="1" y="29"/>
                  <a:pt x="1" y="29"/>
                </a:cubicBezTo>
                <a:cubicBezTo>
                  <a:pt x="0" y="31"/>
                  <a:pt x="0" y="31"/>
                  <a:pt x="0" y="31"/>
                </a:cubicBezTo>
                <a:cubicBezTo>
                  <a:pt x="4" y="35"/>
                  <a:pt x="4" y="35"/>
                  <a:pt x="4" y="35"/>
                </a:cubicBezTo>
                <a:cubicBezTo>
                  <a:pt x="25" y="9"/>
                  <a:pt x="25" y="9"/>
                  <a:pt x="25" y="9"/>
                </a:cubicBezTo>
                <a:cubicBezTo>
                  <a:pt x="29" y="4"/>
                  <a:pt x="29" y="4"/>
                  <a:pt x="29" y="4"/>
                </a:cubicBezTo>
                <a:lnTo>
                  <a:pt x="25" y="0"/>
                </a:lnTo>
                <a:close/>
                <a:moveTo>
                  <a:pt x="25" y="5"/>
                </a:moveTo>
                <a:cubicBezTo>
                  <a:pt x="25" y="5"/>
                  <a:pt x="25" y="5"/>
                  <a:pt x="24" y="5"/>
                </a:cubicBezTo>
                <a:cubicBezTo>
                  <a:pt x="24" y="4"/>
                  <a:pt x="24" y="4"/>
                  <a:pt x="24" y="3"/>
                </a:cubicBezTo>
                <a:cubicBezTo>
                  <a:pt x="24" y="3"/>
                  <a:pt x="25" y="3"/>
                  <a:pt x="25" y="3"/>
                </a:cubicBezTo>
                <a:cubicBezTo>
                  <a:pt x="25" y="3"/>
                  <a:pt x="26" y="3"/>
                  <a:pt x="26" y="3"/>
                </a:cubicBezTo>
                <a:cubicBezTo>
                  <a:pt x="26" y="3"/>
                  <a:pt x="26" y="4"/>
                  <a:pt x="26" y="5"/>
                </a:cubicBezTo>
                <a:cubicBezTo>
                  <a:pt x="26" y="5"/>
                  <a:pt x="25" y="5"/>
                  <a:pt x="25"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18" name="Freeform 249"/>
          <p:cNvSpPr>
            <a:spLocks/>
          </p:cNvSpPr>
          <p:nvPr/>
        </p:nvSpPr>
        <p:spPr bwMode="auto">
          <a:xfrm>
            <a:off x="10113177" y="10168820"/>
            <a:ext cx="415759" cy="374183"/>
          </a:xfrm>
          <a:custGeom>
            <a:avLst/>
            <a:gdLst>
              <a:gd name="T0" fmla="*/ 21 w 30"/>
              <a:gd name="T1" fmla="*/ 5 h 27"/>
              <a:gd name="T2" fmla="*/ 15 w 30"/>
              <a:gd name="T3" fmla="*/ 7 h 27"/>
              <a:gd name="T4" fmla="*/ 21 w 30"/>
              <a:gd name="T5" fmla="*/ 0 h 27"/>
              <a:gd name="T6" fmla="*/ 17 w 30"/>
              <a:gd name="T7" fmla="*/ 0 h 27"/>
              <a:gd name="T8" fmla="*/ 14 w 30"/>
              <a:gd name="T9" fmla="*/ 7 h 27"/>
              <a:gd name="T10" fmla="*/ 9 w 30"/>
              <a:gd name="T11" fmla="*/ 5 h 27"/>
              <a:gd name="T12" fmla="*/ 0 w 30"/>
              <a:gd name="T13" fmla="*/ 14 h 27"/>
              <a:gd name="T14" fmla="*/ 15 w 30"/>
              <a:gd name="T15" fmla="*/ 27 h 27"/>
              <a:gd name="T16" fmla="*/ 30 w 30"/>
              <a:gd name="T17" fmla="*/ 14 h 27"/>
              <a:gd name="T18" fmla="*/ 21 w 30"/>
              <a:gd name="T1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7">
                <a:moveTo>
                  <a:pt x="21" y="5"/>
                </a:moveTo>
                <a:cubicBezTo>
                  <a:pt x="19" y="5"/>
                  <a:pt x="17" y="6"/>
                  <a:pt x="15" y="7"/>
                </a:cubicBezTo>
                <a:cubicBezTo>
                  <a:pt x="16" y="4"/>
                  <a:pt x="18" y="2"/>
                  <a:pt x="21" y="0"/>
                </a:cubicBezTo>
                <a:cubicBezTo>
                  <a:pt x="17" y="0"/>
                  <a:pt x="17" y="0"/>
                  <a:pt x="17" y="0"/>
                </a:cubicBezTo>
                <a:cubicBezTo>
                  <a:pt x="15" y="2"/>
                  <a:pt x="14" y="4"/>
                  <a:pt x="14" y="7"/>
                </a:cubicBezTo>
                <a:cubicBezTo>
                  <a:pt x="13" y="6"/>
                  <a:pt x="11" y="5"/>
                  <a:pt x="9" y="5"/>
                </a:cubicBezTo>
                <a:cubicBezTo>
                  <a:pt x="4" y="5"/>
                  <a:pt x="0" y="9"/>
                  <a:pt x="0" y="14"/>
                </a:cubicBezTo>
                <a:cubicBezTo>
                  <a:pt x="0" y="19"/>
                  <a:pt x="5" y="27"/>
                  <a:pt x="15" y="27"/>
                </a:cubicBezTo>
                <a:cubicBezTo>
                  <a:pt x="27" y="27"/>
                  <a:pt x="30" y="19"/>
                  <a:pt x="30" y="14"/>
                </a:cubicBezTo>
                <a:cubicBezTo>
                  <a:pt x="30" y="9"/>
                  <a:pt x="26" y="5"/>
                  <a:pt x="21" y="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44" name="กลุ่ม 643"/>
          <p:cNvGrpSpPr/>
          <p:nvPr/>
        </p:nvGrpSpPr>
        <p:grpSpPr>
          <a:xfrm>
            <a:off x="13106639" y="10085668"/>
            <a:ext cx="276570" cy="471796"/>
            <a:chOff x="13106639" y="10085668"/>
            <a:chExt cx="276570" cy="471796"/>
          </a:xfrm>
        </p:grpSpPr>
        <p:sp>
          <p:nvSpPr>
            <p:cNvPr id="519" name="Freeform 250"/>
            <p:cNvSpPr>
              <a:spLocks/>
            </p:cNvSpPr>
            <p:nvPr/>
          </p:nvSpPr>
          <p:spPr bwMode="auto">
            <a:xfrm>
              <a:off x="13175330" y="10486965"/>
              <a:ext cx="83152" cy="70499"/>
            </a:xfrm>
            <a:custGeom>
              <a:avLst/>
              <a:gdLst>
                <a:gd name="T0" fmla="*/ 4 w 6"/>
                <a:gd name="T1" fmla="*/ 0 h 5"/>
                <a:gd name="T2" fmla="*/ 3 w 6"/>
                <a:gd name="T3" fmla="*/ 0 h 5"/>
                <a:gd name="T4" fmla="*/ 0 w 6"/>
                <a:gd name="T5" fmla="*/ 2 h 5"/>
                <a:gd name="T6" fmla="*/ 2 w 6"/>
                <a:gd name="T7" fmla="*/ 5 h 5"/>
                <a:gd name="T8" fmla="*/ 3 w 6"/>
                <a:gd name="T9" fmla="*/ 5 h 5"/>
                <a:gd name="T10" fmla="*/ 6 w 6"/>
                <a:gd name="T11" fmla="*/ 3 h 5"/>
                <a:gd name="T12" fmla="*/ 4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4" y="0"/>
                  </a:moveTo>
                  <a:cubicBezTo>
                    <a:pt x="3" y="0"/>
                    <a:pt x="3" y="0"/>
                    <a:pt x="3" y="0"/>
                  </a:cubicBezTo>
                  <a:cubicBezTo>
                    <a:pt x="2" y="0"/>
                    <a:pt x="1" y="0"/>
                    <a:pt x="0" y="2"/>
                  </a:cubicBezTo>
                  <a:cubicBezTo>
                    <a:pt x="0" y="3"/>
                    <a:pt x="1" y="4"/>
                    <a:pt x="2" y="5"/>
                  </a:cubicBezTo>
                  <a:cubicBezTo>
                    <a:pt x="3" y="5"/>
                    <a:pt x="3" y="5"/>
                    <a:pt x="3" y="5"/>
                  </a:cubicBezTo>
                  <a:cubicBezTo>
                    <a:pt x="4" y="5"/>
                    <a:pt x="5" y="4"/>
                    <a:pt x="6" y="3"/>
                  </a:cubicBezTo>
                  <a:cubicBezTo>
                    <a:pt x="6" y="2"/>
                    <a:pt x="5" y="0"/>
                    <a:pt x="4"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0" name="Freeform 251"/>
            <p:cNvSpPr>
              <a:spLocks/>
            </p:cNvSpPr>
            <p:nvPr/>
          </p:nvSpPr>
          <p:spPr bwMode="auto">
            <a:xfrm>
              <a:off x="13106639" y="10085668"/>
              <a:ext cx="276570" cy="401297"/>
            </a:xfrm>
            <a:custGeom>
              <a:avLst/>
              <a:gdLst>
                <a:gd name="T0" fmla="*/ 18 w 20"/>
                <a:gd name="T1" fmla="*/ 23 h 29"/>
                <a:gd name="T2" fmla="*/ 19 w 20"/>
                <a:gd name="T3" fmla="*/ 19 h 29"/>
                <a:gd name="T4" fmla="*/ 16 w 20"/>
                <a:gd name="T5" fmla="*/ 11 h 29"/>
                <a:gd name="T6" fmla="*/ 18 w 20"/>
                <a:gd name="T7" fmla="*/ 3 h 29"/>
                <a:gd name="T8" fmla="*/ 17 w 20"/>
                <a:gd name="T9" fmla="*/ 0 h 29"/>
                <a:gd name="T10" fmla="*/ 14 w 20"/>
                <a:gd name="T11" fmla="*/ 2 h 29"/>
                <a:gd name="T12" fmla="*/ 12 w 20"/>
                <a:gd name="T13" fmla="*/ 10 h 29"/>
                <a:gd name="T14" fmla="*/ 8 w 20"/>
                <a:gd name="T15" fmla="*/ 12 h 29"/>
                <a:gd name="T16" fmla="*/ 6 w 20"/>
                <a:gd name="T17" fmla="*/ 16 h 29"/>
                <a:gd name="T18" fmla="*/ 4 w 20"/>
                <a:gd name="T19" fmla="*/ 20 h 29"/>
                <a:gd name="T20" fmla="*/ 1 w 20"/>
                <a:gd name="T21" fmla="*/ 22 h 29"/>
                <a:gd name="T22" fmla="*/ 0 w 20"/>
                <a:gd name="T23" fmla="*/ 25 h 29"/>
                <a:gd name="T24" fmla="*/ 8 w 20"/>
                <a:gd name="T25" fmla="*/ 27 h 29"/>
                <a:gd name="T26" fmla="*/ 19 w 20"/>
                <a:gd name="T27" fmla="*/ 29 h 29"/>
                <a:gd name="T28" fmla="*/ 20 w 20"/>
                <a:gd name="T29" fmla="*/ 26 h 29"/>
                <a:gd name="T30" fmla="*/ 18 w 20"/>
                <a:gd name="T31"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9">
                  <a:moveTo>
                    <a:pt x="18" y="23"/>
                  </a:moveTo>
                  <a:cubicBezTo>
                    <a:pt x="18" y="22"/>
                    <a:pt x="19" y="19"/>
                    <a:pt x="19" y="19"/>
                  </a:cubicBezTo>
                  <a:cubicBezTo>
                    <a:pt x="20" y="15"/>
                    <a:pt x="18" y="13"/>
                    <a:pt x="16" y="11"/>
                  </a:cubicBezTo>
                  <a:cubicBezTo>
                    <a:pt x="18" y="3"/>
                    <a:pt x="18" y="3"/>
                    <a:pt x="18" y="3"/>
                  </a:cubicBezTo>
                  <a:cubicBezTo>
                    <a:pt x="18" y="2"/>
                    <a:pt x="18" y="1"/>
                    <a:pt x="17" y="0"/>
                  </a:cubicBezTo>
                  <a:cubicBezTo>
                    <a:pt x="15" y="0"/>
                    <a:pt x="14" y="1"/>
                    <a:pt x="14" y="2"/>
                  </a:cubicBezTo>
                  <a:cubicBezTo>
                    <a:pt x="12" y="10"/>
                    <a:pt x="12" y="10"/>
                    <a:pt x="12" y="10"/>
                  </a:cubicBezTo>
                  <a:cubicBezTo>
                    <a:pt x="10" y="10"/>
                    <a:pt x="9" y="11"/>
                    <a:pt x="8" y="12"/>
                  </a:cubicBezTo>
                  <a:cubicBezTo>
                    <a:pt x="7" y="13"/>
                    <a:pt x="6" y="14"/>
                    <a:pt x="6" y="16"/>
                  </a:cubicBezTo>
                  <a:cubicBezTo>
                    <a:pt x="6" y="16"/>
                    <a:pt x="5" y="18"/>
                    <a:pt x="4" y="20"/>
                  </a:cubicBezTo>
                  <a:cubicBezTo>
                    <a:pt x="4" y="22"/>
                    <a:pt x="1" y="22"/>
                    <a:pt x="1" y="22"/>
                  </a:cubicBezTo>
                  <a:cubicBezTo>
                    <a:pt x="0" y="25"/>
                    <a:pt x="0" y="25"/>
                    <a:pt x="0" y="25"/>
                  </a:cubicBezTo>
                  <a:cubicBezTo>
                    <a:pt x="8" y="27"/>
                    <a:pt x="8" y="27"/>
                    <a:pt x="8" y="27"/>
                  </a:cubicBezTo>
                  <a:cubicBezTo>
                    <a:pt x="19" y="29"/>
                    <a:pt x="19" y="29"/>
                    <a:pt x="19" y="29"/>
                  </a:cubicBezTo>
                  <a:cubicBezTo>
                    <a:pt x="20" y="26"/>
                    <a:pt x="20" y="26"/>
                    <a:pt x="20" y="26"/>
                  </a:cubicBezTo>
                  <a:cubicBezTo>
                    <a:pt x="20" y="26"/>
                    <a:pt x="17" y="25"/>
                    <a:pt x="18" y="2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2" name="กลุ่ม 641"/>
          <p:cNvGrpSpPr/>
          <p:nvPr/>
        </p:nvGrpSpPr>
        <p:grpSpPr>
          <a:xfrm>
            <a:off x="11152573" y="10168820"/>
            <a:ext cx="359722" cy="374183"/>
            <a:chOff x="11152573" y="10168820"/>
            <a:chExt cx="359722" cy="374183"/>
          </a:xfrm>
        </p:grpSpPr>
        <p:sp>
          <p:nvSpPr>
            <p:cNvPr id="521" name="Rectangle 252"/>
            <p:cNvSpPr>
              <a:spLocks noChangeArrowheads="1"/>
            </p:cNvSpPr>
            <p:nvPr/>
          </p:nvSpPr>
          <p:spPr bwMode="auto">
            <a:xfrm>
              <a:off x="11152573" y="10528542"/>
              <a:ext cx="359722" cy="1446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2" name="Rectangle 253"/>
            <p:cNvSpPr>
              <a:spLocks noChangeArrowheads="1"/>
            </p:cNvSpPr>
            <p:nvPr/>
          </p:nvSpPr>
          <p:spPr bwMode="auto">
            <a:xfrm>
              <a:off x="11165227" y="10486965"/>
              <a:ext cx="332607" cy="14461"/>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3" name="Freeform 254"/>
            <p:cNvSpPr>
              <a:spLocks/>
            </p:cNvSpPr>
            <p:nvPr/>
          </p:nvSpPr>
          <p:spPr bwMode="auto">
            <a:xfrm>
              <a:off x="11289954" y="10306201"/>
              <a:ext cx="70499" cy="166303"/>
            </a:xfrm>
            <a:custGeom>
              <a:avLst/>
              <a:gdLst>
                <a:gd name="T0" fmla="*/ 39 w 39"/>
                <a:gd name="T1" fmla="*/ 16 h 92"/>
                <a:gd name="T2" fmla="*/ 39 w 39"/>
                <a:gd name="T3" fmla="*/ 0 h 92"/>
                <a:gd name="T4" fmla="*/ 0 w 39"/>
                <a:gd name="T5" fmla="*/ 0 h 92"/>
                <a:gd name="T6" fmla="*/ 0 w 39"/>
                <a:gd name="T7" fmla="*/ 16 h 92"/>
                <a:gd name="T8" fmla="*/ 8 w 39"/>
                <a:gd name="T9" fmla="*/ 16 h 92"/>
                <a:gd name="T10" fmla="*/ 8 w 39"/>
                <a:gd name="T11" fmla="*/ 77 h 92"/>
                <a:gd name="T12" fmla="*/ 0 w 39"/>
                <a:gd name="T13" fmla="*/ 77 h 92"/>
                <a:gd name="T14" fmla="*/ 0 w 39"/>
                <a:gd name="T15" fmla="*/ 92 h 92"/>
                <a:gd name="T16" fmla="*/ 39 w 39"/>
                <a:gd name="T17" fmla="*/ 92 h 92"/>
                <a:gd name="T18" fmla="*/ 39 w 39"/>
                <a:gd name="T19" fmla="*/ 77 h 92"/>
                <a:gd name="T20" fmla="*/ 39 w 39"/>
                <a:gd name="T21" fmla="*/ 77 h 92"/>
                <a:gd name="T22" fmla="*/ 39 w 39"/>
                <a:gd name="T23" fmla="*/ 16 h 92"/>
                <a:gd name="T24" fmla="*/ 39 w 39"/>
                <a:gd name="T25"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92">
                  <a:moveTo>
                    <a:pt x="39" y="16"/>
                  </a:moveTo>
                  <a:lnTo>
                    <a:pt x="39" y="0"/>
                  </a:lnTo>
                  <a:lnTo>
                    <a:pt x="0" y="0"/>
                  </a:lnTo>
                  <a:lnTo>
                    <a:pt x="0" y="16"/>
                  </a:lnTo>
                  <a:lnTo>
                    <a:pt x="8" y="16"/>
                  </a:lnTo>
                  <a:lnTo>
                    <a:pt x="8" y="77"/>
                  </a:lnTo>
                  <a:lnTo>
                    <a:pt x="0" y="77"/>
                  </a:lnTo>
                  <a:lnTo>
                    <a:pt x="0" y="92"/>
                  </a:lnTo>
                  <a:lnTo>
                    <a:pt x="39" y="92"/>
                  </a:lnTo>
                  <a:lnTo>
                    <a:pt x="39" y="77"/>
                  </a:lnTo>
                  <a:lnTo>
                    <a:pt x="39" y="77"/>
                  </a:lnTo>
                  <a:lnTo>
                    <a:pt x="39" y="16"/>
                  </a:lnTo>
                  <a:lnTo>
                    <a:pt x="39"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4" name="Freeform 255"/>
            <p:cNvSpPr>
              <a:spLocks/>
            </p:cNvSpPr>
            <p:nvPr/>
          </p:nvSpPr>
          <p:spPr bwMode="auto">
            <a:xfrm>
              <a:off x="11402028" y="10306201"/>
              <a:ext cx="68691" cy="166303"/>
            </a:xfrm>
            <a:custGeom>
              <a:avLst/>
              <a:gdLst>
                <a:gd name="T0" fmla="*/ 38 w 38"/>
                <a:gd name="T1" fmla="*/ 16 h 92"/>
                <a:gd name="T2" fmla="*/ 38 w 38"/>
                <a:gd name="T3" fmla="*/ 0 h 92"/>
                <a:gd name="T4" fmla="*/ 0 w 38"/>
                <a:gd name="T5" fmla="*/ 0 h 92"/>
                <a:gd name="T6" fmla="*/ 0 w 38"/>
                <a:gd name="T7" fmla="*/ 16 h 92"/>
                <a:gd name="T8" fmla="*/ 7 w 38"/>
                <a:gd name="T9" fmla="*/ 16 h 92"/>
                <a:gd name="T10" fmla="*/ 7 w 38"/>
                <a:gd name="T11" fmla="*/ 77 h 92"/>
                <a:gd name="T12" fmla="*/ 0 w 38"/>
                <a:gd name="T13" fmla="*/ 77 h 92"/>
                <a:gd name="T14" fmla="*/ 0 w 38"/>
                <a:gd name="T15" fmla="*/ 92 h 92"/>
                <a:gd name="T16" fmla="*/ 38 w 38"/>
                <a:gd name="T17" fmla="*/ 92 h 92"/>
                <a:gd name="T18" fmla="*/ 38 w 38"/>
                <a:gd name="T19" fmla="*/ 77 h 92"/>
                <a:gd name="T20" fmla="*/ 30 w 38"/>
                <a:gd name="T21" fmla="*/ 77 h 92"/>
                <a:gd name="T22" fmla="*/ 30 w 38"/>
                <a:gd name="T23" fmla="*/ 16 h 92"/>
                <a:gd name="T24" fmla="*/ 38 w 38"/>
                <a:gd name="T25"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92">
                  <a:moveTo>
                    <a:pt x="38" y="16"/>
                  </a:moveTo>
                  <a:lnTo>
                    <a:pt x="38" y="0"/>
                  </a:lnTo>
                  <a:lnTo>
                    <a:pt x="0" y="0"/>
                  </a:lnTo>
                  <a:lnTo>
                    <a:pt x="0" y="16"/>
                  </a:lnTo>
                  <a:lnTo>
                    <a:pt x="7" y="16"/>
                  </a:lnTo>
                  <a:lnTo>
                    <a:pt x="7" y="77"/>
                  </a:lnTo>
                  <a:lnTo>
                    <a:pt x="0" y="77"/>
                  </a:lnTo>
                  <a:lnTo>
                    <a:pt x="0" y="92"/>
                  </a:lnTo>
                  <a:lnTo>
                    <a:pt x="38" y="92"/>
                  </a:lnTo>
                  <a:lnTo>
                    <a:pt x="38" y="77"/>
                  </a:lnTo>
                  <a:lnTo>
                    <a:pt x="30" y="77"/>
                  </a:lnTo>
                  <a:lnTo>
                    <a:pt x="30" y="16"/>
                  </a:lnTo>
                  <a:lnTo>
                    <a:pt x="38"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5" name="Freeform 256"/>
            <p:cNvSpPr>
              <a:spLocks/>
            </p:cNvSpPr>
            <p:nvPr/>
          </p:nvSpPr>
          <p:spPr bwMode="auto">
            <a:xfrm>
              <a:off x="11194150" y="10306201"/>
              <a:ext cx="68691" cy="166303"/>
            </a:xfrm>
            <a:custGeom>
              <a:avLst/>
              <a:gdLst>
                <a:gd name="T0" fmla="*/ 38 w 38"/>
                <a:gd name="T1" fmla="*/ 16 h 92"/>
                <a:gd name="T2" fmla="*/ 38 w 38"/>
                <a:gd name="T3" fmla="*/ 0 h 92"/>
                <a:gd name="T4" fmla="*/ 0 w 38"/>
                <a:gd name="T5" fmla="*/ 0 h 92"/>
                <a:gd name="T6" fmla="*/ 0 w 38"/>
                <a:gd name="T7" fmla="*/ 16 h 92"/>
                <a:gd name="T8" fmla="*/ 7 w 38"/>
                <a:gd name="T9" fmla="*/ 16 h 92"/>
                <a:gd name="T10" fmla="*/ 7 w 38"/>
                <a:gd name="T11" fmla="*/ 77 h 92"/>
                <a:gd name="T12" fmla="*/ 0 w 38"/>
                <a:gd name="T13" fmla="*/ 77 h 92"/>
                <a:gd name="T14" fmla="*/ 0 w 38"/>
                <a:gd name="T15" fmla="*/ 92 h 92"/>
                <a:gd name="T16" fmla="*/ 38 w 38"/>
                <a:gd name="T17" fmla="*/ 92 h 92"/>
                <a:gd name="T18" fmla="*/ 38 w 38"/>
                <a:gd name="T19" fmla="*/ 77 h 92"/>
                <a:gd name="T20" fmla="*/ 30 w 38"/>
                <a:gd name="T21" fmla="*/ 77 h 92"/>
                <a:gd name="T22" fmla="*/ 30 w 38"/>
                <a:gd name="T23" fmla="*/ 16 h 92"/>
                <a:gd name="T24" fmla="*/ 38 w 38"/>
                <a:gd name="T25"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92">
                  <a:moveTo>
                    <a:pt x="38" y="16"/>
                  </a:moveTo>
                  <a:lnTo>
                    <a:pt x="38" y="0"/>
                  </a:lnTo>
                  <a:lnTo>
                    <a:pt x="0" y="0"/>
                  </a:lnTo>
                  <a:lnTo>
                    <a:pt x="0" y="16"/>
                  </a:lnTo>
                  <a:lnTo>
                    <a:pt x="7" y="16"/>
                  </a:lnTo>
                  <a:lnTo>
                    <a:pt x="7" y="77"/>
                  </a:lnTo>
                  <a:lnTo>
                    <a:pt x="0" y="77"/>
                  </a:lnTo>
                  <a:lnTo>
                    <a:pt x="0" y="92"/>
                  </a:lnTo>
                  <a:lnTo>
                    <a:pt x="38" y="92"/>
                  </a:lnTo>
                  <a:lnTo>
                    <a:pt x="38" y="77"/>
                  </a:lnTo>
                  <a:lnTo>
                    <a:pt x="30" y="77"/>
                  </a:lnTo>
                  <a:lnTo>
                    <a:pt x="30" y="16"/>
                  </a:lnTo>
                  <a:lnTo>
                    <a:pt x="38"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6" name="Freeform 257"/>
            <p:cNvSpPr>
              <a:spLocks/>
            </p:cNvSpPr>
            <p:nvPr/>
          </p:nvSpPr>
          <p:spPr bwMode="auto">
            <a:xfrm>
              <a:off x="11165227" y="10168820"/>
              <a:ext cx="332607" cy="124728"/>
            </a:xfrm>
            <a:custGeom>
              <a:avLst/>
              <a:gdLst>
                <a:gd name="T0" fmla="*/ 184 w 184"/>
                <a:gd name="T1" fmla="*/ 61 h 69"/>
                <a:gd name="T2" fmla="*/ 92 w 184"/>
                <a:gd name="T3" fmla="*/ 0 h 69"/>
                <a:gd name="T4" fmla="*/ 0 w 184"/>
                <a:gd name="T5" fmla="*/ 61 h 69"/>
                <a:gd name="T6" fmla="*/ 0 w 184"/>
                <a:gd name="T7" fmla="*/ 69 h 69"/>
                <a:gd name="T8" fmla="*/ 184 w 184"/>
                <a:gd name="T9" fmla="*/ 69 h 69"/>
                <a:gd name="T10" fmla="*/ 184 w 184"/>
                <a:gd name="T11" fmla="*/ 61 h 69"/>
              </a:gdLst>
              <a:ahLst/>
              <a:cxnLst>
                <a:cxn ang="0">
                  <a:pos x="T0" y="T1"/>
                </a:cxn>
                <a:cxn ang="0">
                  <a:pos x="T2" y="T3"/>
                </a:cxn>
                <a:cxn ang="0">
                  <a:pos x="T4" y="T5"/>
                </a:cxn>
                <a:cxn ang="0">
                  <a:pos x="T6" y="T7"/>
                </a:cxn>
                <a:cxn ang="0">
                  <a:pos x="T8" y="T9"/>
                </a:cxn>
                <a:cxn ang="0">
                  <a:pos x="T10" y="T11"/>
                </a:cxn>
              </a:cxnLst>
              <a:rect l="0" t="0" r="r" b="b"/>
              <a:pathLst>
                <a:path w="184" h="69">
                  <a:moveTo>
                    <a:pt x="184" y="61"/>
                  </a:moveTo>
                  <a:lnTo>
                    <a:pt x="92" y="0"/>
                  </a:lnTo>
                  <a:lnTo>
                    <a:pt x="0" y="61"/>
                  </a:lnTo>
                  <a:lnTo>
                    <a:pt x="0" y="69"/>
                  </a:lnTo>
                  <a:lnTo>
                    <a:pt x="184" y="69"/>
                  </a:lnTo>
                  <a:lnTo>
                    <a:pt x="184" y="6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3" name="กลุ่ม 642"/>
          <p:cNvGrpSpPr/>
          <p:nvPr/>
        </p:nvGrpSpPr>
        <p:grpSpPr>
          <a:xfrm>
            <a:off x="12067242" y="10168820"/>
            <a:ext cx="332607" cy="332607"/>
            <a:chOff x="12067242" y="10168820"/>
            <a:chExt cx="332607" cy="332607"/>
          </a:xfrm>
        </p:grpSpPr>
        <p:sp>
          <p:nvSpPr>
            <p:cNvPr id="527" name="Freeform 258"/>
            <p:cNvSpPr>
              <a:spLocks/>
            </p:cNvSpPr>
            <p:nvPr/>
          </p:nvSpPr>
          <p:spPr bwMode="auto">
            <a:xfrm>
              <a:off x="12385388" y="10251971"/>
              <a:ext cx="14461" cy="54229"/>
            </a:xfrm>
            <a:custGeom>
              <a:avLst/>
              <a:gdLst>
                <a:gd name="T0" fmla="*/ 0 w 1"/>
                <a:gd name="T1" fmla="*/ 0 h 4"/>
                <a:gd name="T2" fmla="*/ 0 w 1"/>
                <a:gd name="T3" fmla="*/ 0 h 4"/>
                <a:gd name="T4" fmla="*/ 0 w 1"/>
                <a:gd name="T5" fmla="*/ 0 h 4"/>
                <a:gd name="T6" fmla="*/ 0 w 1"/>
                <a:gd name="T7" fmla="*/ 1 h 4"/>
                <a:gd name="T8" fmla="*/ 0 w 1"/>
                <a:gd name="T9" fmla="*/ 4 h 4"/>
                <a:gd name="T10" fmla="*/ 0 w 1"/>
                <a:gd name="T11" fmla="*/ 4 h 4"/>
                <a:gd name="T12" fmla="*/ 0 w 1"/>
                <a:gd name="T13" fmla="*/ 4 h 4"/>
                <a:gd name="T14" fmla="*/ 0 w 1"/>
                <a:gd name="T15" fmla="*/ 4 h 4"/>
                <a:gd name="T16" fmla="*/ 1 w 1"/>
                <a:gd name="T17" fmla="*/ 3 h 4"/>
                <a:gd name="T18" fmla="*/ 1 w 1"/>
                <a:gd name="T19" fmla="*/ 0 h 4"/>
                <a:gd name="T20" fmla="*/ 0 w 1"/>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0" y="0"/>
                  </a:moveTo>
                  <a:cubicBezTo>
                    <a:pt x="0" y="0"/>
                    <a:pt x="0" y="0"/>
                    <a:pt x="0" y="0"/>
                  </a:cubicBezTo>
                  <a:cubicBezTo>
                    <a:pt x="0" y="0"/>
                    <a:pt x="0" y="0"/>
                    <a:pt x="0" y="0"/>
                  </a:cubicBezTo>
                  <a:cubicBezTo>
                    <a:pt x="0" y="0"/>
                    <a:pt x="0" y="1"/>
                    <a:pt x="0" y="1"/>
                  </a:cubicBezTo>
                  <a:cubicBezTo>
                    <a:pt x="0" y="4"/>
                    <a:pt x="0" y="4"/>
                    <a:pt x="0" y="4"/>
                  </a:cubicBezTo>
                  <a:cubicBezTo>
                    <a:pt x="0" y="4"/>
                    <a:pt x="0" y="4"/>
                    <a:pt x="0" y="4"/>
                  </a:cubicBezTo>
                  <a:cubicBezTo>
                    <a:pt x="0" y="4"/>
                    <a:pt x="0" y="4"/>
                    <a:pt x="0" y="4"/>
                  </a:cubicBezTo>
                  <a:cubicBezTo>
                    <a:pt x="0" y="4"/>
                    <a:pt x="0" y="4"/>
                    <a:pt x="0" y="4"/>
                  </a:cubicBezTo>
                  <a:cubicBezTo>
                    <a:pt x="1" y="4"/>
                    <a:pt x="1" y="4"/>
                    <a:pt x="1" y="3"/>
                  </a:cubicBezTo>
                  <a:cubicBezTo>
                    <a:pt x="1" y="0"/>
                    <a:pt x="1" y="0"/>
                    <a:pt x="1" y="0"/>
                  </a:cubicBezTo>
                  <a:cubicBezTo>
                    <a:pt x="1" y="0"/>
                    <a:pt x="1"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8" name="Freeform 259"/>
            <p:cNvSpPr>
              <a:spLocks noEditPoints="1"/>
            </p:cNvSpPr>
            <p:nvPr/>
          </p:nvSpPr>
          <p:spPr bwMode="auto">
            <a:xfrm>
              <a:off x="12079896" y="10223049"/>
              <a:ext cx="305493" cy="222341"/>
            </a:xfrm>
            <a:custGeom>
              <a:avLst/>
              <a:gdLst>
                <a:gd name="T0" fmla="*/ 20 w 22"/>
                <a:gd name="T1" fmla="*/ 0 h 16"/>
                <a:gd name="T2" fmla="*/ 17 w 22"/>
                <a:gd name="T3" fmla="*/ 0 h 16"/>
                <a:gd name="T4" fmla="*/ 11 w 22"/>
                <a:gd name="T5" fmla="*/ 0 h 16"/>
                <a:gd name="T6" fmla="*/ 5 w 22"/>
                <a:gd name="T7" fmla="*/ 0 h 16"/>
                <a:gd name="T8" fmla="*/ 2 w 22"/>
                <a:gd name="T9" fmla="*/ 0 h 16"/>
                <a:gd name="T10" fmla="*/ 0 w 22"/>
                <a:gd name="T11" fmla="*/ 10 h 16"/>
                <a:gd name="T12" fmla="*/ 0 w 22"/>
                <a:gd name="T13" fmla="*/ 16 h 16"/>
                <a:gd name="T14" fmla="*/ 4 w 22"/>
                <a:gd name="T15" fmla="*/ 16 h 16"/>
                <a:gd name="T16" fmla="*/ 8 w 22"/>
                <a:gd name="T17" fmla="*/ 16 h 16"/>
                <a:gd name="T18" fmla="*/ 14 w 22"/>
                <a:gd name="T19" fmla="*/ 16 h 16"/>
                <a:gd name="T20" fmla="*/ 18 w 22"/>
                <a:gd name="T21" fmla="*/ 16 h 16"/>
                <a:gd name="T22" fmla="*/ 22 w 22"/>
                <a:gd name="T23" fmla="*/ 16 h 16"/>
                <a:gd name="T24" fmla="*/ 22 w 22"/>
                <a:gd name="T25" fmla="*/ 10 h 16"/>
                <a:gd name="T26" fmla="*/ 5 w 22"/>
                <a:gd name="T27" fmla="*/ 2 h 16"/>
                <a:gd name="T28" fmla="*/ 8 w 22"/>
                <a:gd name="T29" fmla="*/ 2 h 16"/>
                <a:gd name="T30" fmla="*/ 11 w 22"/>
                <a:gd name="T31" fmla="*/ 7 h 16"/>
                <a:gd name="T32" fmla="*/ 5 w 22"/>
                <a:gd name="T33" fmla="*/ 7 h 16"/>
                <a:gd name="T34" fmla="*/ 5 w 22"/>
                <a:gd name="T35" fmla="*/ 2 h 16"/>
                <a:gd name="T36" fmla="*/ 4 w 22"/>
                <a:gd name="T37" fmla="*/ 14 h 16"/>
                <a:gd name="T38" fmla="*/ 4 w 22"/>
                <a:gd name="T39" fmla="*/ 11 h 16"/>
                <a:gd name="T40" fmla="*/ 5 w 22"/>
                <a:gd name="T41" fmla="*/ 12 h 16"/>
                <a:gd name="T42" fmla="*/ 14 w 22"/>
                <a:gd name="T43" fmla="*/ 14 h 16"/>
                <a:gd name="T44" fmla="*/ 8 w 22"/>
                <a:gd name="T45" fmla="*/ 14 h 16"/>
                <a:gd name="T46" fmla="*/ 7 w 22"/>
                <a:gd name="T47" fmla="*/ 13 h 16"/>
                <a:gd name="T48" fmla="*/ 11 w 22"/>
                <a:gd name="T49" fmla="*/ 13 h 16"/>
                <a:gd name="T50" fmla="*/ 14 w 22"/>
                <a:gd name="T51" fmla="*/ 14 h 16"/>
                <a:gd name="T52" fmla="*/ 11 w 22"/>
                <a:gd name="T53" fmla="*/ 12 h 16"/>
                <a:gd name="T54" fmla="*/ 7 w 22"/>
                <a:gd name="T55" fmla="*/ 12 h 16"/>
                <a:gd name="T56" fmla="*/ 8 w 22"/>
                <a:gd name="T57" fmla="*/ 11 h 16"/>
                <a:gd name="T58" fmla="*/ 14 w 22"/>
                <a:gd name="T59" fmla="*/ 11 h 16"/>
                <a:gd name="T60" fmla="*/ 14 w 22"/>
                <a:gd name="T61" fmla="*/ 10 h 16"/>
                <a:gd name="T62" fmla="*/ 8 w 22"/>
                <a:gd name="T63" fmla="*/ 10 h 16"/>
                <a:gd name="T64" fmla="*/ 7 w 22"/>
                <a:gd name="T65" fmla="*/ 9 h 16"/>
                <a:gd name="T66" fmla="*/ 11 w 22"/>
                <a:gd name="T67" fmla="*/ 9 h 16"/>
                <a:gd name="T68" fmla="*/ 14 w 22"/>
                <a:gd name="T69" fmla="*/ 10 h 16"/>
                <a:gd name="T70" fmla="*/ 11 w 22"/>
                <a:gd name="T71" fmla="*/ 2 h 16"/>
                <a:gd name="T72" fmla="*/ 17 w 22"/>
                <a:gd name="T73" fmla="*/ 2 h 16"/>
                <a:gd name="T74" fmla="*/ 17 w 22"/>
                <a:gd name="T75" fmla="*/ 7 h 16"/>
                <a:gd name="T76" fmla="*/ 14 w 22"/>
                <a:gd name="T77" fmla="*/ 7 h 16"/>
                <a:gd name="T78" fmla="*/ 18 w 22"/>
                <a:gd name="T79" fmla="*/ 14 h 16"/>
                <a:gd name="T80" fmla="*/ 17 w 22"/>
                <a:gd name="T81" fmla="*/ 12 h 16"/>
                <a:gd name="T82" fmla="*/ 18 w 22"/>
                <a:gd name="T83" fmla="*/ 11 h 16"/>
                <a:gd name="T84" fmla="*/ 18 w 22"/>
                <a:gd name="T8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 h="16">
                  <a:moveTo>
                    <a:pt x="20" y="9"/>
                  </a:moveTo>
                  <a:cubicBezTo>
                    <a:pt x="20" y="0"/>
                    <a:pt x="20" y="0"/>
                    <a:pt x="20" y="0"/>
                  </a:cubicBezTo>
                  <a:cubicBezTo>
                    <a:pt x="18" y="0"/>
                    <a:pt x="18" y="0"/>
                    <a:pt x="18" y="0"/>
                  </a:cubicBezTo>
                  <a:cubicBezTo>
                    <a:pt x="17" y="0"/>
                    <a:pt x="17" y="0"/>
                    <a:pt x="17" y="0"/>
                  </a:cubicBezTo>
                  <a:cubicBezTo>
                    <a:pt x="14" y="0"/>
                    <a:pt x="14" y="0"/>
                    <a:pt x="14" y="0"/>
                  </a:cubicBezTo>
                  <a:cubicBezTo>
                    <a:pt x="11" y="0"/>
                    <a:pt x="11" y="0"/>
                    <a:pt x="11" y="0"/>
                  </a:cubicBezTo>
                  <a:cubicBezTo>
                    <a:pt x="8" y="0"/>
                    <a:pt x="8" y="0"/>
                    <a:pt x="8" y="0"/>
                  </a:cubicBezTo>
                  <a:cubicBezTo>
                    <a:pt x="5" y="0"/>
                    <a:pt x="5" y="0"/>
                    <a:pt x="5" y="0"/>
                  </a:cubicBezTo>
                  <a:cubicBezTo>
                    <a:pt x="4" y="0"/>
                    <a:pt x="4" y="0"/>
                    <a:pt x="4" y="0"/>
                  </a:cubicBezTo>
                  <a:cubicBezTo>
                    <a:pt x="2" y="0"/>
                    <a:pt x="2" y="0"/>
                    <a:pt x="2" y="0"/>
                  </a:cubicBezTo>
                  <a:cubicBezTo>
                    <a:pt x="2" y="9"/>
                    <a:pt x="2" y="9"/>
                    <a:pt x="2" y="9"/>
                  </a:cubicBezTo>
                  <a:cubicBezTo>
                    <a:pt x="1" y="9"/>
                    <a:pt x="0" y="9"/>
                    <a:pt x="0" y="10"/>
                  </a:cubicBezTo>
                  <a:cubicBezTo>
                    <a:pt x="0" y="10"/>
                    <a:pt x="0" y="10"/>
                    <a:pt x="0" y="11"/>
                  </a:cubicBezTo>
                  <a:cubicBezTo>
                    <a:pt x="0" y="16"/>
                    <a:pt x="0" y="16"/>
                    <a:pt x="0" y="16"/>
                  </a:cubicBezTo>
                  <a:cubicBezTo>
                    <a:pt x="0" y="16"/>
                    <a:pt x="0" y="16"/>
                    <a:pt x="0" y="16"/>
                  </a:cubicBezTo>
                  <a:cubicBezTo>
                    <a:pt x="4" y="16"/>
                    <a:pt x="4" y="16"/>
                    <a:pt x="4" y="16"/>
                  </a:cubicBezTo>
                  <a:cubicBezTo>
                    <a:pt x="5" y="16"/>
                    <a:pt x="5" y="16"/>
                    <a:pt x="5" y="16"/>
                  </a:cubicBezTo>
                  <a:cubicBezTo>
                    <a:pt x="8" y="16"/>
                    <a:pt x="8" y="16"/>
                    <a:pt x="8" y="16"/>
                  </a:cubicBezTo>
                  <a:cubicBezTo>
                    <a:pt x="11" y="16"/>
                    <a:pt x="11" y="16"/>
                    <a:pt x="11" y="16"/>
                  </a:cubicBezTo>
                  <a:cubicBezTo>
                    <a:pt x="14" y="16"/>
                    <a:pt x="14" y="16"/>
                    <a:pt x="14" y="16"/>
                  </a:cubicBezTo>
                  <a:cubicBezTo>
                    <a:pt x="17" y="16"/>
                    <a:pt x="17" y="16"/>
                    <a:pt x="17" y="16"/>
                  </a:cubicBezTo>
                  <a:cubicBezTo>
                    <a:pt x="18" y="16"/>
                    <a:pt x="18" y="16"/>
                    <a:pt x="18" y="16"/>
                  </a:cubicBezTo>
                  <a:cubicBezTo>
                    <a:pt x="22" y="16"/>
                    <a:pt x="22" y="16"/>
                    <a:pt x="22" y="16"/>
                  </a:cubicBezTo>
                  <a:cubicBezTo>
                    <a:pt x="22" y="16"/>
                    <a:pt x="22" y="16"/>
                    <a:pt x="22" y="16"/>
                  </a:cubicBezTo>
                  <a:cubicBezTo>
                    <a:pt x="22" y="11"/>
                    <a:pt x="22" y="11"/>
                    <a:pt x="22" y="11"/>
                  </a:cubicBezTo>
                  <a:cubicBezTo>
                    <a:pt x="22" y="10"/>
                    <a:pt x="22" y="10"/>
                    <a:pt x="22" y="10"/>
                  </a:cubicBezTo>
                  <a:cubicBezTo>
                    <a:pt x="22" y="9"/>
                    <a:pt x="21" y="9"/>
                    <a:pt x="20" y="9"/>
                  </a:cubicBezTo>
                  <a:close/>
                  <a:moveTo>
                    <a:pt x="5" y="2"/>
                  </a:moveTo>
                  <a:cubicBezTo>
                    <a:pt x="5" y="2"/>
                    <a:pt x="5" y="2"/>
                    <a:pt x="5" y="2"/>
                  </a:cubicBezTo>
                  <a:cubicBezTo>
                    <a:pt x="8" y="2"/>
                    <a:pt x="8" y="2"/>
                    <a:pt x="8" y="2"/>
                  </a:cubicBezTo>
                  <a:cubicBezTo>
                    <a:pt x="11" y="2"/>
                    <a:pt x="11" y="2"/>
                    <a:pt x="11" y="2"/>
                  </a:cubicBezTo>
                  <a:cubicBezTo>
                    <a:pt x="11" y="7"/>
                    <a:pt x="11" y="7"/>
                    <a:pt x="11" y="7"/>
                  </a:cubicBezTo>
                  <a:cubicBezTo>
                    <a:pt x="8" y="7"/>
                    <a:pt x="8" y="7"/>
                    <a:pt x="8" y="7"/>
                  </a:cubicBezTo>
                  <a:cubicBezTo>
                    <a:pt x="5" y="7"/>
                    <a:pt x="5" y="7"/>
                    <a:pt x="5" y="7"/>
                  </a:cubicBezTo>
                  <a:cubicBezTo>
                    <a:pt x="5" y="7"/>
                    <a:pt x="5" y="7"/>
                    <a:pt x="5" y="7"/>
                  </a:cubicBezTo>
                  <a:lnTo>
                    <a:pt x="5" y="2"/>
                  </a:lnTo>
                  <a:close/>
                  <a:moveTo>
                    <a:pt x="5" y="13"/>
                  </a:moveTo>
                  <a:cubicBezTo>
                    <a:pt x="5" y="13"/>
                    <a:pt x="4" y="14"/>
                    <a:pt x="4" y="14"/>
                  </a:cubicBezTo>
                  <a:cubicBezTo>
                    <a:pt x="3" y="14"/>
                    <a:pt x="2" y="13"/>
                    <a:pt x="2" y="12"/>
                  </a:cubicBezTo>
                  <a:cubicBezTo>
                    <a:pt x="2" y="11"/>
                    <a:pt x="3" y="11"/>
                    <a:pt x="4" y="11"/>
                  </a:cubicBezTo>
                  <a:cubicBezTo>
                    <a:pt x="4" y="11"/>
                    <a:pt x="5" y="11"/>
                    <a:pt x="5" y="11"/>
                  </a:cubicBezTo>
                  <a:cubicBezTo>
                    <a:pt x="5" y="12"/>
                    <a:pt x="5" y="12"/>
                    <a:pt x="5" y="12"/>
                  </a:cubicBezTo>
                  <a:cubicBezTo>
                    <a:pt x="5" y="12"/>
                    <a:pt x="5" y="13"/>
                    <a:pt x="5" y="13"/>
                  </a:cubicBezTo>
                  <a:close/>
                  <a:moveTo>
                    <a:pt x="14" y="14"/>
                  </a:moveTo>
                  <a:cubicBezTo>
                    <a:pt x="11" y="14"/>
                    <a:pt x="11" y="14"/>
                    <a:pt x="11" y="14"/>
                  </a:cubicBezTo>
                  <a:cubicBezTo>
                    <a:pt x="8" y="14"/>
                    <a:pt x="8" y="14"/>
                    <a:pt x="8" y="14"/>
                  </a:cubicBezTo>
                  <a:cubicBezTo>
                    <a:pt x="7" y="14"/>
                    <a:pt x="7" y="14"/>
                    <a:pt x="7" y="14"/>
                  </a:cubicBezTo>
                  <a:cubicBezTo>
                    <a:pt x="7" y="13"/>
                    <a:pt x="7" y="13"/>
                    <a:pt x="7" y="13"/>
                  </a:cubicBezTo>
                  <a:cubicBezTo>
                    <a:pt x="8" y="13"/>
                    <a:pt x="8" y="13"/>
                    <a:pt x="8" y="13"/>
                  </a:cubicBezTo>
                  <a:cubicBezTo>
                    <a:pt x="11" y="13"/>
                    <a:pt x="11" y="13"/>
                    <a:pt x="11" y="13"/>
                  </a:cubicBezTo>
                  <a:cubicBezTo>
                    <a:pt x="14" y="13"/>
                    <a:pt x="14" y="13"/>
                    <a:pt x="14" y="13"/>
                  </a:cubicBezTo>
                  <a:lnTo>
                    <a:pt x="14" y="14"/>
                  </a:lnTo>
                  <a:close/>
                  <a:moveTo>
                    <a:pt x="14" y="12"/>
                  </a:moveTo>
                  <a:cubicBezTo>
                    <a:pt x="11" y="12"/>
                    <a:pt x="11" y="12"/>
                    <a:pt x="11" y="12"/>
                  </a:cubicBezTo>
                  <a:cubicBezTo>
                    <a:pt x="8" y="12"/>
                    <a:pt x="8" y="12"/>
                    <a:pt x="8" y="12"/>
                  </a:cubicBezTo>
                  <a:cubicBezTo>
                    <a:pt x="7" y="12"/>
                    <a:pt x="7" y="12"/>
                    <a:pt x="7" y="12"/>
                  </a:cubicBezTo>
                  <a:cubicBezTo>
                    <a:pt x="7" y="11"/>
                    <a:pt x="7" y="11"/>
                    <a:pt x="7" y="11"/>
                  </a:cubicBezTo>
                  <a:cubicBezTo>
                    <a:pt x="8" y="11"/>
                    <a:pt x="8" y="11"/>
                    <a:pt x="8" y="11"/>
                  </a:cubicBezTo>
                  <a:cubicBezTo>
                    <a:pt x="11" y="11"/>
                    <a:pt x="11" y="11"/>
                    <a:pt x="11" y="11"/>
                  </a:cubicBezTo>
                  <a:cubicBezTo>
                    <a:pt x="14" y="11"/>
                    <a:pt x="14" y="11"/>
                    <a:pt x="14" y="11"/>
                  </a:cubicBezTo>
                  <a:lnTo>
                    <a:pt x="14" y="12"/>
                  </a:lnTo>
                  <a:close/>
                  <a:moveTo>
                    <a:pt x="14" y="10"/>
                  </a:moveTo>
                  <a:cubicBezTo>
                    <a:pt x="11" y="10"/>
                    <a:pt x="11" y="10"/>
                    <a:pt x="11" y="10"/>
                  </a:cubicBezTo>
                  <a:cubicBezTo>
                    <a:pt x="8" y="10"/>
                    <a:pt x="8" y="10"/>
                    <a:pt x="8" y="10"/>
                  </a:cubicBezTo>
                  <a:cubicBezTo>
                    <a:pt x="7" y="10"/>
                    <a:pt x="7" y="10"/>
                    <a:pt x="7" y="10"/>
                  </a:cubicBezTo>
                  <a:cubicBezTo>
                    <a:pt x="7" y="9"/>
                    <a:pt x="7" y="9"/>
                    <a:pt x="7" y="9"/>
                  </a:cubicBezTo>
                  <a:cubicBezTo>
                    <a:pt x="8" y="9"/>
                    <a:pt x="8" y="9"/>
                    <a:pt x="8" y="9"/>
                  </a:cubicBezTo>
                  <a:cubicBezTo>
                    <a:pt x="11" y="9"/>
                    <a:pt x="11" y="9"/>
                    <a:pt x="11" y="9"/>
                  </a:cubicBezTo>
                  <a:cubicBezTo>
                    <a:pt x="14" y="9"/>
                    <a:pt x="14" y="9"/>
                    <a:pt x="14" y="9"/>
                  </a:cubicBezTo>
                  <a:lnTo>
                    <a:pt x="14" y="10"/>
                  </a:lnTo>
                  <a:close/>
                  <a:moveTo>
                    <a:pt x="11" y="7"/>
                  </a:moveTo>
                  <a:cubicBezTo>
                    <a:pt x="11" y="2"/>
                    <a:pt x="11" y="2"/>
                    <a:pt x="11" y="2"/>
                  </a:cubicBezTo>
                  <a:cubicBezTo>
                    <a:pt x="14" y="2"/>
                    <a:pt x="14" y="2"/>
                    <a:pt x="14" y="2"/>
                  </a:cubicBezTo>
                  <a:cubicBezTo>
                    <a:pt x="17" y="2"/>
                    <a:pt x="17" y="2"/>
                    <a:pt x="17" y="2"/>
                  </a:cubicBezTo>
                  <a:cubicBezTo>
                    <a:pt x="17" y="2"/>
                    <a:pt x="17" y="2"/>
                    <a:pt x="17" y="2"/>
                  </a:cubicBezTo>
                  <a:cubicBezTo>
                    <a:pt x="17" y="7"/>
                    <a:pt x="17" y="7"/>
                    <a:pt x="17" y="7"/>
                  </a:cubicBezTo>
                  <a:cubicBezTo>
                    <a:pt x="17" y="7"/>
                    <a:pt x="17" y="7"/>
                    <a:pt x="17" y="7"/>
                  </a:cubicBezTo>
                  <a:cubicBezTo>
                    <a:pt x="14" y="7"/>
                    <a:pt x="14" y="7"/>
                    <a:pt x="14" y="7"/>
                  </a:cubicBezTo>
                  <a:lnTo>
                    <a:pt x="11" y="7"/>
                  </a:lnTo>
                  <a:close/>
                  <a:moveTo>
                    <a:pt x="18" y="14"/>
                  </a:moveTo>
                  <a:cubicBezTo>
                    <a:pt x="18" y="14"/>
                    <a:pt x="17" y="13"/>
                    <a:pt x="17" y="13"/>
                  </a:cubicBezTo>
                  <a:cubicBezTo>
                    <a:pt x="17" y="13"/>
                    <a:pt x="17" y="12"/>
                    <a:pt x="17" y="12"/>
                  </a:cubicBezTo>
                  <a:cubicBezTo>
                    <a:pt x="17" y="12"/>
                    <a:pt x="17" y="12"/>
                    <a:pt x="17" y="11"/>
                  </a:cubicBezTo>
                  <a:cubicBezTo>
                    <a:pt x="17" y="11"/>
                    <a:pt x="18" y="11"/>
                    <a:pt x="18" y="11"/>
                  </a:cubicBezTo>
                  <a:cubicBezTo>
                    <a:pt x="19" y="11"/>
                    <a:pt x="20" y="11"/>
                    <a:pt x="20" y="12"/>
                  </a:cubicBezTo>
                  <a:cubicBezTo>
                    <a:pt x="20" y="13"/>
                    <a:pt x="19" y="14"/>
                    <a:pt x="18"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29" name="Freeform 260"/>
            <p:cNvSpPr>
              <a:spLocks noEditPoints="1"/>
            </p:cNvSpPr>
            <p:nvPr/>
          </p:nvSpPr>
          <p:spPr bwMode="auto">
            <a:xfrm>
              <a:off x="12108819" y="10168820"/>
              <a:ext cx="249455" cy="54229"/>
            </a:xfrm>
            <a:custGeom>
              <a:avLst/>
              <a:gdLst>
                <a:gd name="T0" fmla="*/ 3 w 18"/>
                <a:gd name="T1" fmla="*/ 4 h 4"/>
                <a:gd name="T2" fmla="*/ 6 w 18"/>
                <a:gd name="T3" fmla="*/ 4 h 4"/>
                <a:gd name="T4" fmla="*/ 9 w 18"/>
                <a:gd name="T5" fmla="*/ 4 h 4"/>
                <a:gd name="T6" fmla="*/ 12 w 18"/>
                <a:gd name="T7" fmla="*/ 4 h 4"/>
                <a:gd name="T8" fmla="*/ 15 w 18"/>
                <a:gd name="T9" fmla="*/ 4 h 4"/>
                <a:gd name="T10" fmla="*/ 16 w 18"/>
                <a:gd name="T11" fmla="*/ 4 h 4"/>
                <a:gd name="T12" fmla="*/ 18 w 18"/>
                <a:gd name="T13" fmla="*/ 4 h 4"/>
                <a:gd name="T14" fmla="*/ 16 w 18"/>
                <a:gd name="T15" fmla="*/ 1 h 4"/>
                <a:gd name="T16" fmla="*/ 15 w 18"/>
                <a:gd name="T17" fmla="*/ 1 h 4"/>
                <a:gd name="T18" fmla="*/ 12 w 18"/>
                <a:gd name="T19" fmla="*/ 0 h 4"/>
                <a:gd name="T20" fmla="*/ 9 w 18"/>
                <a:gd name="T21" fmla="*/ 0 h 4"/>
                <a:gd name="T22" fmla="*/ 9 w 18"/>
                <a:gd name="T23" fmla="*/ 0 h 4"/>
                <a:gd name="T24" fmla="*/ 6 w 18"/>
                <a:gd name="T25" fmla="*/ 0 h 4"/>
                <a:gd name="T26" fmla="*/ 3 w 18"/>
                <a:gd name="T27" fmla="*/ 1 h 4"/>
                <a:gd name="T28" fmla="*/ 2 w 18"/>
                <a:gd name="T29" fmla="*/ 1 h 4"/>
                <a:gd name="T30" fmla="*/ 0 w 18"/>
                <a:gd name="T31" fmla="*/ 4 h 4"/>
                <a:gd name="T32" fmla="*/ 2 w 18"/>
                <a:gd name="T33" fmla="*/ 4 h 4"/>
                <a:gd name="T34" fmla="*/ 3 w 18"/>
                <a:gd name="T35" fmla="*/ 4 h 4"/>
                <a:gd name="T36" fmla="*/ 15 w 18"/>
                <a:gd name="T37" fmla="*/ 2 h 4"/>
                <a:gd name="T38" fmla="*/ 16 w 18"/>
                <a:gd name="T39" fmla="*/ 2 h 4"/>
                <a:gd name="T40" fmla="*/ 15 w 18"/>
                <a:gd name="T41" fmla="*/ 3 h 4"/>
                <a:gd name="T42" fmla="*/ 14 w 18"/>
                <a:gd name="T43" fmla="*/ 2 h 4"/>
                <a:gd name="T44" fmla="*/ 15 w 18"/>
                <a:gd name="T45" fmla="*/ 2 h 4"/>
                <a:gd name="T46" fmla="*/ 12 w 18"/>
                <a:gd name="T47" fmla="*/ 2 h 4"/>
                <a:gd name="T48" fmla="*/ 13 w 18"/>
                <a:gd name="T49" fmla="*/ 2 h 4"/>
                <a:gd name="T50" fmla="*/ 13 w 18"/>
                <a:gd name="T51" fmla="*/ 2 h 4"/>
                <a:gd name="T52" fmla="*/ 13 w 18"/>
                <a:gd name="T53" fmla="*/ 3 h 4"/>
                <a:gd name="T54" fmla="*/ 12 w 18"/>
                <a:gd name="T55" fmla="*/ 3 h 4"/>
                <a:gd name="T56" fmla="*/ 12 w 18"/>
                <a:gd name="T57" fmla="*/ 2 h 4"/>
                <a:gd name="T58" fmla="*/ 12 w 18"/>
                <a:gd name="T59" fmla="*/ 2 h 4"/>
                <a:gd name="T60" fmla="*/ 5 w 18"/>
                <a:gd name="T61" fmla="*/ 2 h 4"/>
                <a:gd name="T62" fmla="*/ 6 w 18"/>
                <a:gd name="T63" fmla="*/ 2 h 4"/>
                <a:gd name="T64" fmla="*/ 6 w 18"/>
                <a:gd name="T65" fmla="*/ 2 h 4"/>
                <a:gd name="T66" fmla="*/ 6 w 18"/>
                <a:gd name="T67" fmla="*/ 3 h 4"/>
                <a:gd name="T68" fmla="*/ 5 w 18"/>
                <a:gd name="T69" fmla="*/ 3 h 4"/>
                <a:gd name="T70" fmla="*/ 5 w 18"/>
                <a:gd name="T71" fmla="*/ 2 h 4"/>
                <a:gd name="T72" fmla="*/ 5 w 18"/>
                <a:gd name="T73" fmla="*/ 2 h 4"/>
                <a:gd name="T74" fmla="*/ 3 w 18"/>
                <a:gd name="T75" fmla="*/ 2 h 4"/>
                <a:gd name="T76" fmla="*/ 4 w 18"/>
                <a:gd name="T77" fmla="*/ 2 h 4"/>
                <a:gd name="T78" fmla="*/ 3 w 18"/>
                <a:gd name="T79" fmla="*/ 3 h 4"/>
                <a:gd name="T80" fmla="*/ 2 w 18"/>
                <a:gd name="T81" fmla="*/ 2 h 4"/>
                <a:gd name="T82" fmla="*/ 3 w 18"/>
                <a:gd name="T8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4">
                  <a:moveTo>
                    <a:pt x="3" y="4"/>
                  </a:moveTo>
                  <a:cubicBezTo>
                    <a:pt x="6" y="4"/>
                    <a:pt x="6" y="4"/>
                    <a:pt x="6" y="4"/>
                  </a:cubicBezTo>
                  <a:cubicBezTo>
                    <a:pt x="9" y="4"/>
                    <a:pt x="9" y="4"/>
                    <a:pt x="9" y="4"/>
                  </a:cubicBezTo>
                  <a:cubicBezTo>
                    <a:pt x="12" y="4"/>
                    <a:pt x="12" y="4"/>
                    <a:pt x="12" y="4"/>
                  </a:cubicBezTo>
                  <a:cubicBezTo>
                    <a:pt x="15" y="4"/>
                    <a:pt x="15" y="4"/>
                    <a:pt x="15" y="4"/>
                  </a:cubicBezTo>
                  <a:cubicBezTo>
                    <a:pt x="16" y="4"/>
                    <a:pt x="16" y="4"/>
                    <a:pt x="16" y="4"/>
                  </a:cubicBezTo>
                  <a:cubicBezTo>
                    <a:pt x="18" y="4"/>
                    <a:pt x="18" y="4"/>
                    <a:pt x="18" y="4"/>
                  </a:cubicBezTo>
                  <a:cubicBezTo>
                    <a:pt x="18" y="3"/>
                    <a:pt x="18" y="2"/>
                    <a:pt x="16" y="1"/>
                  </a:cubicBezTo>
                  <a:cubicBezTo>
                    <a:pt x="16" y="1"/>
                    <a:pt x="15" y="1"/>
                    <a:pt x="15" y="1"/>
                  </a:cubicBezTo>
                  <a:cubicBezTo>
                    <a:pt x="14" y="0"/>
                    <a:pt x="13" y="0"/>
                    <a:pt x="12" y="0"/>
                  </a:cubicBezTo>
                  <a:cubicBezTo>
                    <a:pt x="11" y="0"/>
                    <a:pt x="10" y="0"/>
                    <a:pt x="9" y="0"/>
                  </a:cubicBezTo>
                  <a:cubicBezTo>
                    <a:pt x="9" y="0"/>
                    <a:pt x="9" y="0"/>
                    <a:pt x="9" y="0"/>
                  </a:cubicBezTo>
                  <a:cubicBezTo>
                    <a:pt x="8" y="0"/>
                    <a:pt x="7" y="0"/>
                    <a:pt x="6" y="0"/>
                  </a:cubicBezTo>
                  <a:cubicBezTo>
                    <a:pt x="5" y="0"/>
                    <a:pt x="4" y="0"/>
                    <a:pt x="3" y="1"/>
                  </a:cubicBezTo>
                  <a:cubicBezTo>
                    <a:pt x="3" y="1"/>
                    <a:pt x="2" y="1"/>
                    <a:pt x="2" y="1"/>
                  </a:cubicBezTo>
                  <a:cubicBezTo>
                    <a:pt x="0" y="2"/>
                    <a:pt x="0" y="3"/>
                    <a:pt x="0" y="4"/>
                  </a:cubicBezTo>
                  <a:cubicBezTo>
                    <a:pt x="2" y="4"/>
                    <a:pt x="2" y="4"/>
                    <a:pt x="2" y="4"/>
                  </a:cubicBezTo>
                  <a:lnTo>
                    <a:pt x="3" y="4"/>
                  </a:lnTo>
                  <a:close/>
                  <a:moveTo>
                    <a:pt x="15" y="2"/>
                  </a:moveTo>
                  <a:cubicBezTo>
                    <a:pt x="15" y="2"/>
                    <a:pt x="16" y="2"/>
                    <a:pt x="16" y="2"/>
                  </a:cubicBezTo>
                  <a:cubicBezTo>
                    <a:pt x="16" y="3"/>
                    <a:pt x="15" y="3"/>
                    <a:pt x="15" y="3"/>
                  </a:cubicBezTo>
                  <a:cubicBezTo>
                    <a:pt x="14" y="3"/>
                    <a:pt x="14" y="3"/>
                    <a:pt x="14" y="2"/>
                  </a:cubicBezTo>
                  <a:cubicBezTo>
                    <a:pt x="14" y="2"/>
                    <a:pt x="14" y="2"/>
                    <a:pt x="15" y="2"/>
                  </a:cubicBezTo>
                  <a:close/>
                  <a:moveTo>
                    <a:pt x="12" y="2"/>
                  </a:moveTo>
                  <a:cubicBezTo>
                    <a:pt x="12" y="2"/>
                    <a:pt x="13" y="2"/>
                    <a:pt x="13" y="2"/>
                  </a:cubicBezTo>
                  <a:cubicBezTo>
                    <a:pt x="13" y="2"/>
                    <a:pt x="13" y="2"/>
                    <a:pt x="13" y="2"/>
                  </a:cubicBezTo>
                  <a:cubicBezTo>
                    <a:pt x="13" y="3"/>
                    <a:pt x="13" y="3"/>
                    <a:pt x="13" y="3"/>
                  </a:cubicBezTo>
                  <a:cubicBezTo>
                    <a:pt x="13" y="3"/>
                    <a:pt x="12" y="3"/>
                    <a:pt x="12" y="3"/>
                  </a:cubicBezTo>
                  <a:cubicBezTo>
                    <a:pt x="12" y="3"/>
                    <a:pt x="12" y="3"/>
                    <a:pt x="12" y="2"/>
                  </a:cubicBezTo>
                  <a:cubicBezTo>
                    <a:pt x="12" y="2"/>
                    <a:pt x="12" y="2"/>
                    <a:pt x="12" y="2"/>
                  </a:cubicBezTo>
                  <a:close/>
                  <a:moveTo>
                    <a:pt x="5" y="2"/>
                  </a:moveTo>
                  <a:cubicBezTo>
                    <a:pt x="5" y="2"/>
                    <a:pt x="5" y="2"/>
                    <a:pt x="6" y="2"/>
                  </a:cubicBezTo>
                  <a:cubicBezTo>
                    <a:pt x="6" y="2"/>
                    <a:pt x="6" y="2"/>
                    <a:pt x="6" y="2"/>
                  </a:cubicBezTo>
                  <a:cubicBezTo>
                    <a:pt x="6" y="3"/>
                    <a:pt x="6" y="3"/>
                    <a:pt x="6" y="3"/>
                  </a:cubicBezTo>
                  <a:cubicBezTo>
                    <a:pt x="5" y="3"/>
                    <a:pt x="5" y="3"/>
                    <a:pt x="5" y="3"/>
                  </a:cubicBezTo>
                  <a:cubicBezTo>
                    <a:pt x="5" y="3"/>
                    <a:pt x="5" y="3"/>
                    <a:pt x="5" y="2"/>
                  </a:cubicBezTo>
                  <a:cubicBezTo>
                    <a:pt x="5" y="2"/>
                    <a:pt x="5" y="2"/>
                    <a:pt x="5" y="2"/>
                  </a:cubicBezTo>
                  <a:close/>
                  <a:moveTo>
                    <a:pt x="3" y="2"/>
                  </a:moveTo>
                  <a:cubicBezTo>
                    <a:pt x="4" y="2"/>
                    <a:pt x="4" y="2"/>
                    <a:pt x="4" y="2"/>
                  </a:cubicBezTo>
                  <a:cubicBezTo>
                    <a:pt x="4" y="3"/>
                    <a:pt x="4" y="3"/>
                    <a:pt x="3" y="3"/>
                  </a:cubicBezTo>
                  <a:cubicBezTo>
                    <a:pt x="3" y="3"/>
                    <a:pt x="2" y="3"/>
                    <a:pt x="2" y="2"/>
                  </a:cubicBezTo>
                  <a:cubicBezTo>
                    <a:pt x="2" y="2"/>
                    <a:pt x="3" y="2"/>
                    <a:pt x="3"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0" name="Freeform 261"/>
            <p:cNvSpPr>
              <a:spLocks/>
            </p:cNvSpPr>
            <p:nvPr/>
          </p:nvSpPr>
          <p:spPr bwMode="auto">
            <a:xfrm>
              <a:off x="12316697" y="10459851"/>
              <a:ext cx="41576" cy="41576"/>
            </a:xfrm>
            <a:custGeom>
              <a:avLst/>
              <a:gdLst>
                <a:gd name="T0" fmla="*/ 0 w 3"/>
                <a:gd name="T1" fmla="*/ 0 h 3"/>
                <a:gd name="T2" fmla="*/ 0 w 3"/>
                <a:gd name="T3" fmla="*/ 0 h 3"/>
                <a:gd name="T4" fmla="*/ 0 w 3"/>
                <a:gd name="T5" fmla="*/ 2 h 3"/>
                <a:gd name="T6" fmla="*/ 0 w 3"/>
                <a:gd name="T7" fmla="*/ 2 h 3"/>
                <a:gd name="T8" fmla="*/ 1 w 3"/>
                <a:gd name="T9" fmla="*/ 3 h 3"/>
                <a:gd name="T10" fmla="*/ 1 w 3"/>
                <a:gd name="T11" fmla="*/ 3 h 3"/>
                <a:gd name="T12" fmla="*/ 1 w 3"/>
                <a:gd name="T13" fmla="*/ 3 h 3"/>
                <a:gd name="T14" fmla="*/ 3 w 3"/>
                <a:gd name="T15" fmla="*/ 2 h 3"/>
                <a:gd name="T16" fmla="*/ 3 w 3"/>
                <a:gd name="T17" fmla="*/ 0 h 3"/>
                <a:gd name="T18" fmla="*/ 1 w 3"/>
                <a:gd name="T19" fmla="*/ 0 h 3"/>
                <a:gd name="T20" fmla="*/ 0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0" y="0"/>
                  </a:moveTo>
                  <a:cubicBezTo>
                    <a:pt x="0" y="0"/>
                    <a:pt x="0" y="0"/>
                    <a:pt x="0" y="0"/>
                  </a:cubicBezTo>
                  <a:cubicBezTo>
                    <a:pt x="0" y="2"/>
                    <a:pt x="0" y="2"/>
                    <a:pt x="0" y="2"/>
                  </a:cubicBezTo>
                  <a:cubicBezTo>
                    <a:pt x="0" y="2"/>
                    <a:pt x="0" y="2"/>
                    <a:pt x="0" y="2"/>
                  </a:cubicBezTo>
                  <a:cubicBezTo>
                    <a:pt x="0" y="3"/>
                    <a:pt x="0" y="3"/>
                    <a:pt x="1" y="3"/>
                  </a:cubicBezTo>
                  <a:cubicBezTo>
                    <a:pt x="1" y="3"/>
                    <a:pt x="1" y="3"/>
                    <a:pt x="1" y="3"/>
                  </a:cubicBezTo>
                  <a:cubicBezTo>
                    <a:pt x="1" y="3"/>
                    <a:pt x="1" y="3"/>
                    <a:pt x="1" y="3"/>
                  </a:cubicBezTo>
                  <a:cubicBezTo>
                    <a:pt x="2" y="3"/>
                    <a:pt x="3" y="2"/>
                    <a:pt x="3" y="2"/>
                  </a:cubicBezTo>
                  <a:cubicBezTo>
                    <a:pt x="3" y="0"/>
                    <a:pt x="3" y="0"/>
                    <a:pt x="3" y="0"/>
                  </a:cubicBezTo>
                  <a:cubicBezTo>
                    <a:pt x="1" y="0"/>
                    <a:pt x="1" y="0"/>
                    <a:pt x="1"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1" name="Freeform 262"/>
            <p:cNvSpPr>
              <a:spLocks/>
            </p:cNvSpPr>
            <p:nvPr/>
          </p:nvSpPr>
          <p:spPr bwMode="auto">
            <a:xfrm>
              <a:off x="12108819" y="10459851"/>
              <a:ext cx="41576" cy="41576"/>
            </a:xfrm>
            <a:custGeom>
              <a:avLst/>
              <a:gdLst>
                <a:gd name="T0" fmla="*/ 2 w 3"/>
                <a:gd name="T1" fmla="*/ 0 h 3"/>
                <a:gd name="T2" fmla="*/ 0 w 3"/>
                <a:gd name="T3" fmla="*/ 0 h 3"/>
                <a:gd name="T4" fmla="*/ 0 w 3"/>
                <a:gd name="T5" fmla="*/ 2 h 3"/>
                <a:gd name="T6" fmla="*/ 1 w 3"/>
                <a:gd name="T7" fmla="*/ 3 h 3"/>
                <a:gd name="T8" fmla="*/ 2 w 3"/>
                <a:gd name="T9" fmla="*/ 3 h 3"/>
                <a:gd name="T10" fmla="*/ 2 w 3"/>
                <a:gd name="T11" fmla="*/ 3 h 3"/>
                <a:gd name="T12" fmla="*/ 3 w 3"/>
                <a:gd name="T13" fmla="*/ 2 h 3"/>
                <a:gd name="T14" fmla="*/ 3 w 3"/>
                <a:gd name="T15" fmla="*/ 2 h 3"/>
                <a:gd name="T16" fmla="*/ 3 w 3"/>
                <a:gd name="T17" fmla="*/ 0 h 3"/>
                <a:gd name="T18" fmla="*/ 3 w 3"/>
                <a:gd name="T19" fmla="*/ 0 h 3"/>
                <a:gd name="T20" fmla="*/ 2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0"/>
                  </a:moveTo>
                  <a:cubicBezTo>
                    <a:pt x="0" y="0"/>
                    <a:pt x="0" y="0"/>
                    <a:pt x="0" y="0"/>
                  </a:cubicBezTo>
                  <a:cubicBezTo>
                    <a:pt x="0" y="2"/>
                    <a:pt x="0" y="2"/>
                    <a:pt x="0" y="2"/>
                  </a:cubicBezTo>
                  <a:cubicBezTo>
                    <a:pt x="0" y="2"/>
                    <a:pt x="1" y="3"/>
                    <a:pt x="1" y="3"/>
                  </a:cubicBezTo>
                  <a:cubicBezTo>
                    <a:pt x="2" y="3"/>
                    <a:pt x="2" y="3"/>
                    <a:pt x="2" y="3"/>
                  </a:cubicBezTo>
                  <a:cubicBezTo>
                    <a:pt x="2" y="3"/>
                    <a:pt x="2" y="3"/>
                    <a:pt x="2" y="3"/>
                  </a:cubicBezTo>
                  <a:cubicBezTo>
                    <a:pt x="3" y="3"/>
                    <a:pt x="3" y="3"/>
                    <a:pt x="3" y="2"/>
                  </a:cubicBezTo>
                  <a:cubicBezTo>
                    <a:pt x="3" y="2"/>
                    <a:pt x="3" y="2"/>
                    <a:pt x="3" y="2"/>
                  </a:cubicBezTo>
                  <a:cubicBezTo>
                    <a:pt x="3" y="0"/>
                    <a:pt x="3" y="0"/>
                    <a:pt x="3" y="0"/>
                  </a:cubicBezTo>
                  <a:cubicBezTo>
                    <a:pt x="3" y="0"/>
                    <a:pt x="3" y="0"/>
                    <a:pt x="3" y="0"/>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2" name="Freeform 263"/>
            <p:cNvSpPr>
              <a:spLocks/>
            </p:cNvSpPr>
            <p:nvPr/>
          </p:nvSpPr>
          <p:spPr bwMode="auto">
            <a:xfrm>
              <a:off x="12067242" y="10251971"/>
              <a:ext cx="12654" cy="54229"/>
            </a:xfrm>
            <a:custGeom>
              <a:avLst/>
              <a:gdLst>
                <a:gd name="T0" fmla="*/ 1 w 1"/>
                <a:gd name="T1" fmla="*/ 4 h 4"/>
                <a:gd name="T2" fmla="*/ 1 w 1"/>
                <a:gd name="T3" fmla="*/ 4 h 4"/>
                <a:gd name="T4" fmla="*/ 1 w 1"/>
                <a:gd name="T5" fmla="*/ 1 h 4"/>
                <a:gd name="T6" fmla="*/ 1 w 1"/>
                <a:gd name="T7" fmla="*/ 0 h 4"/>
                <a:gd name="T8" fmla="*/ 1 w 1"/>
                <a:gd name="T9" fmla="*/ 0 h 4"/>
                <a:gd name="T10" fmla="*/ 0 w 1"/>
                <a:gd name="T11" fmla="*/ 0 h 4"/>
                <a:gd name="T12" fmla="*/ 0 w 1"/>
                <a:gd name="T13" fmla="*/ 0 h 4"/>
                <a:gd name="T14" fmla="*/ 0 w 1"/>
                <a:gd name="T15" fmla="*/ 3 h 4"/>
                <a:gd name="T16" fmla="*/ 0 w 1"/>
                <a:gd name="T17" fmla="*/ 4 h 4"/>
                <a:gd name="T18" fmla="*/ 1 w 1"/>
                <a:gd name="T19" fmla="*/ 4 h 4"/>
                <a:gd name="T20" fmla="*/ 1 w 1"/>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4">
                  <a:moveTo>
                    <a:pt x="1" y="4"/>
                  </a:moveTo>
                  <a:cubicBezTo>
                    <a:pt x="1" y="4"/>
                    <a:pt x="1" y="4"/>
                    <a:pt x="1" y="4"/>
                  </a:cubicBezTo>
                  <a:cubicBezTo>
                    <a:pt x="1" y="1"/>
                    <a:pt x="1" y="1"/>
                    <a:pt x="1" y="1"/>
                  </a:cubicBezTo>
                  <a:cubicBezTo>
                    <a:pt x="1" y="1"/>
                    <a:pt x="1" y="0"/>
                    <a:pt x="1" y="0"/>
                  </a:cubicBezTo>
                  <a:cubicBezTo>
                    <a:pt x="1" y="0"/>
                    <a:pt x="1" y="0"/>
                    <a:pt x="1" y="0"/>
                  </a:cubicBezTo>
                  <a:cubicBezTo>
                    <a:pt x="0" y="0"/>
                    <a:pt x="0" y="0"/>
                    <a:pt x="0" y="0"/>
                  </a:cubicBezTo>
                  <a:cubicBezTo>
                    <a:pt x="0" y="0"/>
                    <a:pt x="0" y="0"/>
                    <a:pt x="0" y="0"/>
                  </a:cubicBezTo>
                  <a:cubicBezTo>
                    <a:pt x="0" y="3"/>
                    <a:pt x="0" y="3"/>
                    <a:pt x="0" y="3"/>
                  </a:cubicBezTo>
                  <a:cubicBezTo>
                    <a:pt x="0" y="4"/>
                    <a:pt x="0" y="4"/>
                    <a:pt x="0" y="4"/>
                  </a:cubicBezTo>
                  <a:cubicBezTo>
                    <a:pt x="1" y="4"/>
                    <a:pt x="1" y="4"/>
                    <a:pt x="1" y="4"/>
                  </a:cubicBezTo>
                  <a:cubicBezTo>
                    <a:pt x="1" y="4"/>
                    <a:pt x="1" y="4"/>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7" name="กลุ่ม 646"/>
          <p:cNvGrpSpPr/>
          <p:nvPr/>
        </p:nvGrpSpPr>
        <p:grpSpPr>
          <a:xfrm>
            <a:off x="17029232" y="10210396"/>
            <a:ext cx="374183" cy="359721"/>
            <a:chOff x="17029232" y="10210396"/>
            <a:chExt cx="374183" cy="359721"/>
          </a:xfrm>
        </p:grpSpPr>
        <p:sp>
          <p:nvSpPr>
            <p:cNvPr id="533" name="Freeform 264"/>
            <p:cNvSpPr>
              <a:spLocks/>
            </p:cNvSpPr>
            <p:nvPr/>
          </p:nvSpPr>
          <p:spPr bwMode="auto">
            <a:xfrm>
              <a:off x="17153959" y="10210396"/>
              <a:ext cx="193419" cy="178958"/>
            </a:xfrm>
            <a:custGeom>
              <a:avLst/>
              <a:gdLst>
                <a:gd name="T0" fmla="*/ 8 w 14"/>
                <a:gd name="T1" fmla="*/ 12 h 13"/>
                <a:gd name="T2" fmla="*/ 13 w 14"/>
                <a:gd name="T3" fmla="*/ 13 h 13"/>
                <a:gd name="T4" fmla="*/ 14 w 14"/>
                <a:gd name="T5" fmla="*/ 8 h 13"/>
                <a:gd name="T6" fmla="*/ 13 w 14"/>
                <a:gd name="T7" fmla="*/ 9 h 13"/>
                <a:gd name="T8" fmla="*/ 12 w 14"/>
                <a:gd name="T9" fmla="*/ 7 h 13"/>
                <a:gd name="T10" fmla="*/ 9 w 14"/>
                <a:gd name="T11" fmla="*/ 2 h 13"/>
                <a:gd name="T12" fmla="*/ 8 w 14"/>
                <a:gd name="T13" fmla="*/ 0 h 13"/>
                <a:gd name="T14" fmla="*/ 6 w 14"/>
                <a:gd name="T15" fmla="*/ 0 h 13"/>
                <a:gd name="T16" fmla="*/ 3 w 14"/>
                <a:gd name="T17" fmla="*/ 1 h 13"/>
                <a:gd name="T18" fmla="*/ 2 w 14"/>
                <a:gd name="T19" fmla="*/ 1 h 13"/>
                <a:gd name="T20" fmla="*/ 0 w 14"/>
                <a:gd name="T21" fmla="*/ 5 h 13"/>
                <a:gd name="T22" fmla="*/ 2 w 14"/>
                <a:gd name="T23" fmla="*/ 7 h 13"/>
                <a:gd name="T24" fmla="*/ 5 w 14"/>
                <a:gd name="T25" fmla="*/ 3 h 13"/>
                <a:gd name="T26" fmla="*/ 9 w 14"/>
                <a:gd name="T27" fmla="*/ 11 h 13"/>
                <a:gd name="T28" fmla="*/ 8 w 14"/>
                <a:gd name="T29" fmla="*/ 12 h 13"/>
                <a:gd name="T30" fmla="*/ 8 w 14"/>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3">
                  <a:moveTo>
                    <a:pt x="8" y="12"/>
                  </a:moveTo>
                  <a:cubicBezTo>
                    <a:pt x="13" y="13"/>
                    <a:pt x="13" y="13"/>
                    <a:pt x="13" y="13"/>
                  </a:cubicBezTo>
                  <a:cubicBezTo>
                    <a:pt x="13" y="12"/>
                    <a:pt x="14" y="9"/>
                    <a:pt x="14" y="8"/>
                  </a:cubicBezTo>
                  <a:cubicBezTo>
                    <a:pt x="13" y="9"/>
                    <a:pt x="13" y="9"/>
                    <a:pt x="13" y="9"/>
                  </a:cubicBezTo>
                  <a:cubicBezTo>
                    <a:pt x="12" y="7"/>
                    <a:pt x="12" y="7"/>
                    <a:pt x="12" y="7"/>
                  </a:cubicBezTo>
                  <a:cubicBezTo>
                    <a:pt x="11" y="6"/>
                    <a:pt x="10" y="4"/>
                    <a:pt x="9" y="2"/>
                  </a:cubicBezTo>
                  <a:cubicBezTo>
                    <a:pt x="9" y="1"/>
                    <a:pt x="8" y="1"/>
                    <a:pt x="8" y="0"/>
                  </a:cubicBezTo>
                  <a:cubicBezTo>
                    <a:pt x="7" y="0"/>
                    <a:pt x="7" y="0"/>
                    <a:pt x="6" y="0"/>
                  </a:cubicBezTo>
                  <a:cubicBezTo>
                    <a:pt x="5" y="1"/>
                    <a:pt x="3" y="1"/>
                    <a:pt x="3" y="1"/>
                  </a:cubicBezTo>
                  <a:cubicBezTo>
                    <a:pt x="2" y="1"/>
                    <a:pt x="2" y="1"/>
                    <a:pt x="2" y="1"/>
                  </a:cubicBezTo>
                  <a:cubicBezTo>
                    <a:pt x="0" y="5"/>
                    <a:pt x="0" y="5"/>
                    <a:pt x="0" y="5"/>
                  </a:cubicBezTo>
                  <a:cubicBezTo>
                    <a:pt x="2" y="7"/>
                    <a:pt x="2" y="7"/>
                    <a:pt x="2" y="7"/>
                  </a:cubicBezTo>
                  <a:cubicBezTo>
                    <a:pt x="5" y="3"/>
                    <a:pt x="5" y="3"/>
                    <a:pt x="5" y="3"/>
                  </a:cubicBezTo>
                  <a:cubicBezTo>
                    <a:pt x="9" y="11"/>
                    <a:pt x="9" y="11"/>
                    <a:pt x="9" y="11"/>
                  </a:cubicBezTo>
                  <a:cubicBezTo>
                    <a:pt x="8" y="12"/>
                    <a:pt x="8" y="12"/>
                    <a:pt x="8" y="12"/>
                  </a:cubicBezTo>
                  <a:cubicBezTo>
                    <a:pt x="8" y="12"/>
                    <a:pt x="8" y="12"/>
                    <a:pt x="8" y="1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4" name="Freeform 265"/>
            <p:cNvSpPr>
              <a:spLocks/>
            </p:cNvSpPr>
            <p:nvPr/>
          </p:nvSpPr>
          <p:spPr bwMode="auto">
            <a:xfrm>
              <a:off x="17195535" y="10418275"/>
              <a:ext cx="207880" cy="151842"/>
            </a:xfrm>
            <a:custGeom>
              <a:avLst/>
              <a:gdLst>
                <a:gd name="T0" fmla="*/ 0 w 15"/>
                <a:gd name="T1" fmla="*/ 8 h 11"/>
                <a:gd name="T2" fmla="*/ 4 w 15"/>
                <a:gd name="T3" fmla="*/ 11 h 11"/>
                <a:gd name="T4" fmla="*/ 4 w 15"/>
                <a:gd name="T5" fmla="*/ 10 h 11"/>
                <a:gd name="T6" fmla="*/ 14 w 15"/>
                <a:gd name="T7" fmla="*/ 10 h 11"/>
                <a:gd name="T8" fmla="*/ 14 w 15"/>
                <a:gd name="T9" fmla="*/ 8 h 11"/>
                <a:gd name="T10" fmla="*/ 15 w 15"/>
                <a:gd name="T11" fmla="*/ 5 h 11"/>
                <a:gd name="T12" fmla="*/ 15 w 15"/>
                <a:gd name="T13" fmla="*/ 4 h 11"/>
                <a:gd name="T14" fmla="*/ 13 w 15"/>
                <a:gd name="T15" fmla="*/ 0 h 11"/>
                <a:gd name="T16" fmla="*/ 10 w 15"/>
                <a:gd name="T17" fmla="*/ 1 h 11"/>
                <a:gd name="T18" fmla="*/ 12 w 15"/>
                <a:gd name="T19" fmla="*/ 5 h 11"/>
                <a:gd name="T20" fmla="*/ 3 w 15"/>
                <a:gd name="T21" fmla="*/ 5 h 11"/>
                <a:gd name="T22" fmla="*/ 3 w 15"/>
                <a:gd name="T23" fmla="*/ 4 h 11"/>
                <a:gd name="T24" fmla="*/ 0 w 15"/>
                <a:gd name="T25"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1">
                  <a:moveTo>
                    <a:pt x="0" y="8"/>
                  </a:moveTo>
                  <a:cubicBezTo>
                    <a:pt x="1" y="8"/>
                    <a:pt x="2" y="10"/>
                    <a:pt x="4" y="11"/>
                  </a:cubicBezTo>
                  <a:cubicBezTo>
                    <a:pt x="4" y="10"/>
                    <a:pt x="4" y="10"/>
                    <a:pt x="4" y="10"/>
                  </a:cubicBezTo>
                  <a:cubicBezTo>
                    <a:pt x="14" y="10"/>
                    <a:pt x="14" y="10"/>
                    <a:pt x="14" y="10"/>
                  </a:cubicBezTo>
                  <a:cubicBezTo>
                    <a:pt x="14" y="9"/>
                    <a:pt x="14" y="9"/>
                    <a:pt x="14" y="8"/>
                  </a:cubicBezTo>
                  <a:cubicBezTo>
                    <a:pt x="15" y="7"/>
                    <a:pt x="15" y="5"/>
                    <a:pt x="15" y="5"/>
                  </a:cubicBezTo>
                  <a:cubicBezTo>
                    <a:pt x="15" y="4"/>
                    <a:pt x="15" y="4"/>
                    <a:pt x="15" y="4"/>
                  </a:cubicBezTo>
                  <a:cubicBezTo>
                    <a:pt x="13" y="0"/>
                    <a:pt x="13" y="0"/>
                    <a:pt x="13" y="0"/>
                  </a:cubicBezTo>
                  <a:cubicBezTo>
                    <a:pt x="10" y="1"/>
                    <a:pt x="10" y="1"/>
                    <a:pt x="10" y="1"/>
                  </a:cubicBezTo>
                  <a:cubicBezTo>
                    <a:pt x="12" y="5"/>
                    <a:pt x="12" y="5"/>
                    <a:pt x="12" y="5"/>
                  </a:cubicBezTo>
                  <a:cubicBezTo>
                    <a:pt x="3" y="5"/>
                    <a:pt x="3" y="5"/>
                    <a:pt x="3" y="5"/>
                  </a:cubicBezTo>
                  <a:cubicBezTo>
                    <a:pt x="3" y="4"/>
                    <a:pt x="3" y="4"/>
                    <a:pt x="3" y="4"/>
                  </a:cubicBezTo>
                  <a:lnTo>
                    <a:pt x="0"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5" name="Freeform 266"/>
            <p:cNvSpPr>
              <a:spLocks/>
            </p:cNvSpPr>
            <p:nvPr/>
          </p:nvSpPr>
          <p:spPr bwMode="auto">
            <a:xfrm>
              <a:off x="17029232" y="10320662"/>
              <a:ext cx="139189" cy="222341"/>
            </a:xfrm>
            <a:custGeom>
              <a:avLst/>
              <a:gdLst>
                <a:gd name="T0" fmla="*/ 5 w 10"/>
                <a:gd name="T1" fmla="*/ 15 h 16"/>
                <a:gd name="T2" fmla="*/ 9 w 10"/>
                <a:gd name="T3" fmla="*/ 16 h 16"/>
                <a:gd name="T4" fmla="*/ 9 w 10"/>
                <a:gd name="T5" fmla="*/ 12 h 16"/>
                <a:gd name="T6" fmla="*/ 5 w 10"/>
                <a:gd name="T7" fmla="*/ 12 h 16"/>
                <a:gd name="T8" fmla="*/ 8 w 10"/>
                <a:gd name="T9" fmla="*/ 7 h 16"/>
                <a:gd name="T10" fmla="*/ 8 w 10"/>
                <a:gd name="T11" fmla="*/ 6 h 16"/>
                <a:gd name="T12" fmla="*/ 9 w 10"/>
                <a:gd name="T13" fmla="*/ 4 h 16"/>
                <a:gd name="T14" fmla="*/ 10 w 10"/>
                <a:gd name="T15" fmla="*/ 5 h 16"/>
                <a:gd name="T16" fmla="*/ 10 w 10"/>
                <a:gd name="T17" fmla="*/ 5 h 16"/>
                <a:gd name="T18" fmla="*/ 8 w 10"/>
                <a:gd name="T19" fmla="*/ 0 h 16"/>
                <a:gd name="T20" fmla="*/ 3 w 10"/>
                <a:gd name="T21" fmla="*/ 2 h 16"/>
                <a:gd name="T22" fmla="*/ 5 w 10"/>
                <a:gd name="T23" fmla="*/ 3 h 16"/>
                <a:gd name="T24" fmla="*/ 4 w 10"/>
                <a:gd name="T25" fmla="*/ 4 h 16"/>
                <a:gd name="T26" fmla="*/ 4 w 10"/>
                <a:gd name="T27" fmla="*/ 5 h 16"/>
                <a:gd name="T28" fmla="*/ 3 w 10"/>
                <a:gd name="T29" fmla="*/ 6 h 16"/>
                <a:gd name="T30" fmla="*/ 0 w 10"/>
                <a:gd name="T31" fmla="*/ 12 h 16"/>
                <a:gd name="T32" fmla="*/ 2 w 10"/>
                <a:gd name="T33" fmla="*/ 13 h 16"/>
                <a:gd name="T34" fmla="*/ 4 w 10"/>
                <a:gd name="T35" fmla="*/ 15 h 16"/>
                <a:gd name="T36" fmla="*/ 5 w 10"/>
                <a:gd name="T3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6">
                  <a:moveTo>
                    <a:pt x="5" y="15"/>
                  </a:moveTo>
                  <a:cubicBezTo>
                    <a:pt x="9" y="16"/>
                    <a:pt x="9" y="16"/>
                    <a:pt x="9" y="16"/>
                  </a:cubicBezTo>
                  <a:cubicBezTo>
                    <a:pt x="9" y="12"/>
                    <a:pt x="9" y="12"/>
                    <a:pt x="9" y="12"/>
                  </a:cubicBezTo>
                  <a:cubicBezTo>
                    <a:pt x="5" y="12"/>
                    <a:pt x="5" y="12"/>
                    <a:pt x="5" y="12"/>
                  </a:cubicBezTo>
                  <a:cubicBezTo>
                    <a:pt x="8" y="7"/>
                    <a:pt x="8" y="7"/>
                    <a:pt x="8" y="7"/>
                  </a:cubicBezTo>
                  <a:cubicBezTo>
                    <a:pt x="8" y="6"/>
                    <a:pt x="8" y="6"/>
                    <a:pt x="8" y="6"/>
                  </a:cubicBezTo>
                  <a:cubicBezTo>
                    <a:pt x="9" y="4"/>
                    <a:pt x="9" y="4"/>
                    <a:pt x="9" y="4"/>
                  </a:cubicBezTo>
                  <a:cubicBezTo>
                    <a:pt x="10" y="5"/>
                    <a:pt x="10" y="5"/>
                    <a:pt x="10" y="5"/>
                  </a:cubicBezTo>
                  <a:cubicBezTo>
                    <a:pt x="10" y="5"/>
                    <a:pt x="10" y="5"/>
                    <a:pt x="10" y="5"/>
                  </a:cubicBezTo>
                  <a:cubicBezTo>
                    <a:pt x="8" y="0"/>
                    <a:pt x="8" y="0"/>
                    <a:pt x="8" y="0"/>
                  </a:cubicBezTo>
                  <a:cubicBezTo>
                    <a:pt x="7" y="0"/>
                    <a:pt x="5" y="1"/>
                    <a:pt x="3" y="2"/>
                  </a:cubicBezTo>
                  <a:cubicBezTo>
                    <a:pt x="5" y="3"/>
                    <a:pt x="5" y="3"/>
                    <a:pt x="5" y="3"/>
                  </a:cubicBezTo>
                  <a:cubicBezTo>
                    <a:pt x="4" y="4"/>
                    <a:pt x="4" y="4"/>
                    <a:pt x="4" y="4"/>
                  </a:cubicBezTo>
                  <a:cubicBezTo>
                    <a:pt x="4" y="4"/>
                    <a:pt x="4" y="4"/>
                    <a:pt x="4" y="5"/>
                  </a:cubicBezTo>
                  <a:cubicBezTo>
                    <a:pt x="3" y="6"/>
                    <a:pt x="3" y="6"/>
                    <a:pt x="3" y="6"/>
                  </a:cubicBezTo>
                  <a:cubicBezTo>
                    <a:pt x="2" y="8"/>
                    <a:pt x="1" y="10"/>
                    <a:pt x="0" y="12"/>
                  </a:cubicBezTo>
                  <a:cubicBezTo>
                    <a:pt x="1" y="12"/>
                    <a:pt x="1" y="12"/>
                    <a:pt x="2" y="13"/>
                  </a:cubicBezTo>
                  <a:cubicBezTo>
                    <a:pt x="3" y="14"/>
                    <a:pt x="4" y="15"/>
                    <a:pt x="4" y="15"/>
                  </a:cubicBezTo>
                  <a:lnTo>
                    <a:pt x="5" y="1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9" name="กลุ่ม 648"/>
          <p:cNvGrpSpPr/>
          <p:nvPr/>
        </p:nvGrpSpPr>
        <p:grpSpPr>
          <a:xfrm>
            <a:off x="20022694" y="10139897"/>
            <a:ext cx="347068" cy="430220"/>
            <a:chOff x="20022694" y="10139897"/>
            <a:chExt cx="347068" cy="430220"/>
          </a:xfrm>
        </p:grpSpPr>
        <p:sp>
          <p:nvSpPr>
            <p:cNvPr id="536" name="Freeform 267"/>
            <p:cNvSpPr>
              <a:spLocks noEditPoints="1"/>
            </p:cNvSpPr>
            <p:nvPr/>
          </p:nvSpPr>
          <p:spPr bwMode="auto">
            <a:xfrm>
              <a:off x="20022694" y="10418275"/>
              <a:ext cx="124728" cy="151842"/>
            </a:xfrm>
            <a:custGeom>
              <a:avLst/>
              <a:gdLst>
                <a:gd name="T0" fmla="*/ 1 w 9"/>
                <a:gd name="T1" fmla="*/ 10 h 11"/>
                <a:gd name="T2" fmla="*/ 8 w 9"/>
                <a:gd name="T3" fmla="*/ 11 h 11"/>
                <a:gd name="T4" fmla="*/ 9 w 9"/>
                <a:gd name="T5" fmla="*/ 0 h 11"/>
                <a:gd name="T6" fmla="*/ 1 w 9"/>
                <a:gd name="T7" fmla="*/ 0 h 11"/>
                <a:gd name="T8" fmla="*/ 3 w 9"/>
                <a:gd name="T9" fmla="*/ 5 h 11"/>
                <a:gd name="T10" fmla="*/ 4 w 9"/>
                <a:gd name="T11" fmla="*/ 6 h 11"/>
                <a:gd name="T12" fmla="*/ 3 w 9"/>
                <a:gd name="T13" fmla="*/ 6 h 11"/>
                <a:gd name="T14" fmla="*/ 2 w 9"/>
                <a:gd name="T15" fmla="*/ 6 h 11"/>
                <a:gd name="T16" fmla="*/ 3 w 9"/>
                <a:gd name="T17" fmla="*/ 5 h 11"/>
                <a:gd name="T18" fmla="*/ 4 w 9"/>
                <a:gd name="T19" fmla="*/ 4 h 11"/>
                <a:gd name="T20" fmla="*/ 5 w 9"/>
                <a:gd name="T21" fmla="*/ 5 h 11"/>
                <a:gd name="T22" fmla="*/ 3 w 9"/>
                <a:gd name="T23" fmla="*/ 5 h 11"/>
                <a:gd name="T24" fmla="*/ 3 w 9"/>
                <a:gd name="T25" fmla="*/ 4 h 11"/>
                <a:gd name="T26" fmla="*/ 3 w 9"/>
                <a:gd name="T27" fmla="*/ 4 h 11"/>
                <a:gd name="T28" fmla="*/ 4 w 9"/>
                <a:gd name="T29" fmla="*/ 3 h 11"/>
                <a:gd name="T30" fmla="*/ 5 w 9"/>
                <a:gd name="T31" fmla="*/ 3 h 11"/>
                <a:gd name="T32" fmla="*/ 6 w 9"/>
                <a:gd name="T33" fmla="*/ 7 h 11"/>
                <a:gd name="T34" fmla="*/ 6 w 9"/>
                <a:gd name="T35" fmla="*/ 7 h 11"/>
                <a:gd name="T36" fmla="*/ 7 w 9"/>
                <a:gd name="T37" fmla="*/ 7 h 11"/>
                <a:gd name="T38" fmla="*/ 6 w 9"/>
                <a:gd name="T39" fmla="*/ 8 h 11"/>
                <a:gd name="T40" fmla="*/ 6 w 9"/>
                <a:gd name="T41" fmla="*/ 7 h 11"/>
                <a:gd name="T42" fmla="*/ 6 w 9"/>
                <a:gd name="T43" fmla="*/ 5 h 11"/>
                <a:gd name="T44" fmla="*/ 7 w 9"/>
                <a:gd name="T45" fmla="*/ 5 h 11"/>
                <a:gd name="T46" fmla="*/ 7 w 9"/>
                <a:gd name="T47" fmla="*/ 5 h 11"/>
                <a:gd name="T48" fmla="*/ 8 w 9"/>
                <a:gd name="T49" fmla="*/ 7 h 11"/>
                <a:gd name="T50" fmla="*/ 7 w 9"/>
                <a:gd name="T51" fmla="*/ 7 h 11"/>
                <a:gd name="T52" fmla="*/ 6 w 9"/>
                <a:gd name="T53" fmla="*/ 6 h 11"/>
                <a:gd name="T54" fmla="*/ 6 w 9"/>
                <a:gd name="T55" fmla="*/ 6 h 11"/>
                <a:gd name="T56" fmla="*/ 5 w 9"/>
                <a:gd name="T57" fmla="*/ 4 h 11"/>
                <a:gd name="T58" fmla="*/ 5 w 9"/>
                <a:gd name="T59" fmla="*/ 4 h 11"/>
                <a:gd name="T60" fmla="*/ 5 w 9"/>
                <a:gd name="T61" fmla="*/ 3 h 11"/>
                <a:gd name="T62" fmla="*/ 6 w 9"/>
                <a:gd name="T63" fmla="*/ 4 h 11"/>
                <a:gd name="T64" fmla="*/ 5 w 9"/>
                <a:gd name="T65" fmla="*/ 4 h 11"/>
                <a:gd name="T66" fmla="*/ 2 w 9"/>
                <a:gd name="T67" fmla="*/ 7 h 11"/>
                <a:gd name="T68" fmla="*/ 4 w 9"/>
                <a:gd name="T69" fmla="*/ 7 h 11"/>
                <a:gd name="T70" fmla="*/ 4 w 9"/>
                <a:gd name="T71" fmla="*/ 6 h 11"/>
                <a:gd name="T72" fmla="*/ 5 w 9"/>
                <a:gd name="T73" fmla="*/ 7 h 11"/>
                <a:gd name="T74" fmla="*/ 4 w 9"/>
                <a:gd name="T75" fmla="*/ 8 h 11"/>
                <a:gd name="T76" fmla="*/ 4 w 9"/>
                <a:gd name="T77" fmla="*/ 8 h 11"/>
                <a:gd name="T78" fmla="*/ 3 w 9"/>
                <a:gd name="T7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1">
                  <a:moveTo>
                    <a:pt x="0" y="0"/>
                  </a:moveTo>
                  <a:cubicBezTo>
                    <a:pt x="1" y="10"/>
                    <a:pt x="1" y="10"/>
                    <a:pt x="1" y="10"/>
                  </a:cubicBezTo>
                  <a:cubicBezTo>
                    <a:pt x="1" y="11"/>
                    <a:pt x="2" y="11"/>
                    <a:pt x="2" y="11"/>
                  </a:cubicBezTo>
                  <a:cubicBezTo>
                    <a:pt x="8" y="11"/>
                    <a:pt x="8" y="11"/>
                    <a:pt x="8" y="11"/>
                  </a:cubicBezTo>
                  <a:cubicBezTo>
                    <a:pt x="9" y="11"/>
                    <a:pt x="9" y="11"/>
                    <a:pt x="9" y="10"/>
                  </a:cubicBezTo>
                  <a:cubicBezTo>
                    <a:pt x="9" y="0"/>
                    <a:pt x="9" y="0"/>
                    <a:pt x="9" y="0"/>
                  </a:cubicBezTo>
                  <a:cubicBezTo>
                    <a:pt x="9" y="0"/>
                    <a:pt x="9" y="0"/>
                    <a:pt x="9" y="0"/>
                  </a:cubicBezTo>
                  <a:cubicBezTo>
                    <a:pt x="1" y="0"/>
                    <a:pt x="1" y="0"/>
                    <a:pt x="1" y="0"/>
                  </a:cubicBezTo>
                  <a:cubicBezTo>
                    <a:pt x="1" y="0"/>
                    <a:pt x="0" y="0"/>
                    <a:pt x="0" y="0"/>
                  </a:cubicBezTo>
                  <a:close/>
                  <a:moveTo>
                    <a:pt x="3" y="5"/>
                  </a:moveTo>
                  <a:cubicBezTo>
                    <a:pt x="3" y="6"/>
                    <a:pt x="3" y="6"/>
                    <a:pt x="3" y="6"/>
                  </a:cubicBezTo>
                  <a:cubicBezTo>
                    <a:pt x="4" y="6"/>
                    <a:pt x="4" y="6"/>
                    <a:pt x="4" y="6"/>
                  </a:cubicBezTo>
                  <a:cubicBezTo>
                    <a:pt x="3" y="6"/>
                    <a:pt x="3" y="6"/>
                    <a:pt x="3" y="6"/>
                  </a:cubicBezTo>
                  <a:cubicBezTo>
                    <a:pt x="3" y="6"/>
                    <a:pt x="3" y="6"/>
                    <a:pt x="3" y="6"/>
                  </a:cubicBezTo>
                  <a:cubicBezTo>
                    <a:pt x="2" y="6"/>
                    <a:pt x="2" y="6"/>
                    <a:pt x="2" y="6"/>
                  </a:cubicBezTo>
                  <a:cubicBezTo>
                    <a:pt x="2" y="6"/>
                    <a:pt x="2" y="6"/>
                    <a:pt x="2" y="6"/>
                  </a:cubicBezTo>
                  <a:cubicBezTo>
                    <a:pt x="3" y="6"/>
                    <a:pt x="3" y="6"/>
                    <a:pt x="3" y="6"/>
                  </a:cubicBezTo>
                  <a:cubicBezTo>
                    <a:pt x="3" y="6"/>
                    <a:pt x="3" y="5"/>
                    <a:pt x="3" y="5"/>
                  </a:cubicBezTo>
                  <a:close/>
                  <a:moveTo>
                    <a:pt x="5" y="3"/>
                  </a:moveTo>
                  <a:cubicBezTo>
                    <a:pt x="5" y="3"/>
                    <a:pt x="5" y="4"/>
                    <a:pt x="4" y="4"/>
                  </a:cubicBezTo>
                  <a:cubicBezTo>
                    <a:pt x="4" y="5"/>
                    <a:pt x="4" y="5"/>
                    <a:pt x="4" y="5"/>
                  </a:cubicBezTo>
                  <a:cubicBezTo>
                    <a:pt x="4" y="5"/>
                    <a:pt x="5" y="5"/>
                    <a:pt x="5" y="5"/>
                  </a:cubicBezTo>
                  <a:cubicBezTo>
                    <a:pt x="5" y="5"/>
                    <a:pt x="5" y="5"/>
                    <a:pt x="5" y="5"/>
                  </a:cubicBezTo>
                  <a:cubicBezTo>
                    <a:pt x="3" y="5"/>
                    <a:pt x="3" y="5"/>
                    <a:pt x="3" y="5"/>
                  </a:cubicBezTo>
                  <a:cubicBezTo>
                    <a:pt x="3" y="5"/>
                    <a:pt x="3" y="5"/>
                    <a:pt x="3" y="5"/>
                  </a:cubicBezTo>
                  <a:cubicBezTo>
                    <a:pt x="3" y="5"/>
                    <a:pt x="3" y="4"/>
                    <a:pt x="3" y="4"/>
                  </a:cubicBezTo>
                  <a:cubicBezTo>
                    <a:pt x="3" y="4"/>
                    <a:pt x="3" y="4"/>
                    <a:pt x="3" y="4"/>
                  </a:cubicBezTo>
                  <a:cubicBezTo>
                    <a:pt x="3" y="4"/>
                    <a:pt x="3" y="4"/>
                    <a:pt x="3" y="4"/>
                  </a:cubicBezTo>
                  <a:cubicBezTo>
                    <a:pt x="3" y="4"/>
                    <a:pt x="3" y="4"/>
                    <a:pt x="3" y="4"/>
                  </a:cubicBezTo>
                  <a:cubicBezTo>
                    <a:pt x="4" y="4"/>
                    <a:pt x="4" y="3"/>
                    <a:pt x="4" y="3"/>
                  </a:cubicBezTo>
                  <a:cubicBezTo>
                    <a:pt x="4" y="3"/>
                    <a:pt x="4" y="3"/>
                    <a:pt x="4" y="3"/>
                  </a:cubicBezTo>
                  <a:cubicBezTo>
                    <a:pt x="4" y="3"/>
                    <a:pt x="5" y="3"/>
                    <a:pt x="5" y="3"/>
                  </a:cubicBezTo>
                  <a:cubicBezTo>
                    <a:pt x="5" y="3"/>
                    <a:pt x="5" y="3"/>
                    <a:pt x="5" y="3"/>
                  </a:cubicBezTo>
                  <a:close/>
                  <a:moveTo>
                    <a:pt x="6" y="7"/>
                  </a:moveTo>
                  <a:cubicBezTo>
                    <a:pt x="6" y="7"/>
                    <a:pt x="6" y="7"/>
                    <a:pt x="6" y="7"/>
                  </a:cubicBezTo>
                  <a:cubicBezTo>
                    <a:pt x="6" y="7"/>
                    <a:pt x="6" y="7"/>
                    <a:pt x="6" y="7"/>
                  </a:cubicBezTo>
                  <a:cubicBezTo>
                    <a:pt x="6" y="7"/>
                    <a:pt x="6" y="7"/>
                    <a:pt x="6" y="7"/>
                  </a:cubicBezTo>
                  <a:cubicBezTo>
                    <a:pt x="7" y="7"/>
                    <a:pt x="7" y="7"/>
                    <a:pt x="7" y="7"/>
                  </a:cubicBezTo>
                  <a:cubicBezTo>
                    <a:pt x="7" y="7"/>
                    <a:pt x="7" y="8"/>
                    <a:pt x="7" y="8"/>
                  </a:cubicBezTo>
                  <a:cubicBezTo>
                    <a:pt x="6" y="8"/>
                    <a:pt x="6" y="8"/>
                    <a:pt x="6" y="8"/>
                  </a:cubicBezTo>
                  <a:cubicBezTo>
                    <a:pt x="6" y="8"/>
                    <a:pt x="6" y="8"/>
                    <a:pt x="6" y="8"/>
                  </a:cubicBezTo>
                  <a:lnTo>
                    <a:pt x="6" y="7"/>
                  </a:lnTo>
                  <a:close/>
                  <a:moveTo>
                    <a:pt x="6" y="6"/>
                  </a:moveTo>
                  <a:cubicBezTo>
                    <a:pt x="6" y="5"/>
                    <a:pt x="6" y="5"/>
                    <a:pt x="6" y="5"/>
                  </a:cubicBezTo>
                  <a:cubicBezTo>
                    <a:pt x="6" y="5"/>
                    <a:pt x="6" y="5"/>
                    <a:pt x="6" y="5"/>
                  </a:cubicBezTo>
                  <a:cubicBezTo>
                    <a:pt x="6" y="5"/>
                    <a:pt x="7" y="5"/>
                    <a:pt x="7" y="5"/>
                  </a:cubicBezTo>
                  <a:cubicBezTo>
                    <a:pt x="7" y="5"/>
                    <a:pt x="7" y="5"/>
                    <a:pt x="7" y="5"/>
                  </a:cubicBezTo>
                  <a:cubicBezTo>
                    <a:pt x="7" y="5"/>
                    <a:pt x="7" y="5"/>
                    <a:pt x="7" y="5"/>
                  </a:cubicBezTo>
                  <a:cubicBezTo>
                    <a:pt x="7" y="5"/>
                    <a:pt x="7" y="5"/>
                    <a:pt x="7" y="5"/>
                  </a:cubicBezTo>
                  <a:cubicBezTo>
                    <a:pt x="7" y="6"/>
                    <a:pt x="8" y="7"/>
                    <a:pt x="8" y="7"/>
                  </a:cubicBezTo>
                  <a:cubicBezTo>
                    <a:pt x="8" y="7"/>
                    <a:pt x="8" y="7"/>
                    <a:pt x="8" y="7"/>
                  </a:cubicBezTo>
                  <a:cubicBezTo>
                    <a:pt x="8" y="7"/>
                    <a:pt x="7" y="7"/>
                    <a:pt x="7" y="7"/>
                  </a:cubicBezTo>
                  <a:cubicBezTo>
                    <a:pt x="7" y="8"/>
                    <a:pt x="7" y="7"/>
                    <a:pt x="7" y="7"/>
                  </a:cubicBezTo>
                  <a:cubicBezTo>
                    <a:pt x="7" y="7"/>
                    <a:pt x="6" y="6"/>
                    <a:pt x="6" y="6"/>
                  </a:cubicBezTo>
                  <a:cubicBezTo>
                    <a:pt x="6" y="6"/>
                    <a:pt x="6" y="6"/>
                    <a:pt x="6" y="6"/>
                  </a:cubicBezTo>
                  <a:cubicBezTo>
                    <a:pt x="6" y="6"/>
                    <a:pt x="6" y="6"/>
                    <a:pt x="6" y="6"/>
                  </a:cubicBezTo>
                  <a:cubicBezTo>
                    <a:pt x="5" y="6"/>
                    <a:pt x="6" y="6"/>
                    <a:pt x="6" y="6"/>
                  </a:cubicBezTo>
                  <a:close/>
                  <a:moveTo>
                    <a:pt x="5" y="4"/>
                  </a:moveTo>
                  <a:cubicBezTo>
                    <a:pt x="5" y="4"/>
                    <a:pt x="5" y="4"/>
                    <a:pt x="5" y="4"/>
                  </a:cubicBezTo>
                  <a:cubicBezTo>
                    <a:pt x="5" y="4"/>
                    <a:pt x="5" y="4"/>
                    <a:pt x="5" y="4"/>
                  </a:cubicBezTo>
                  <a:cubicBezTo>
                    <a:pt x="5" y="3"/>
                    <a:pt x="5" y="3"/>
                    <a:pt x="5" y="3"/>
                  </a:cubicBezTo>
                  <a:cubicBezTo>
                    <a:pt x="5" y="3"/>
                    <a:pt x="5" y="3"/>
                    <a:pt x="5" y="3"/>
                  </a:cubicBezTo>
                  <a:cubicBezTo>
                    <a:pt x="6" y="4"/>
                    <a:pt x="6" y="4"/>
                    <a:pt x="6" y="4"/>
                  </a:cubicBezTo>
                  <a:cubicBezTo>
                    <a:pt x="6" y="4"/>
                    <a:pt x="6" y="4"/>
                    <a:pt x="6" y="4"/>
                  </a:cubicBezTo>
                  <a:cubicBezTo>
                    <a:pt x="5" y="4"/>
                    <a:pt x="5" y="4"/>
                    <a:pt x="5" y="4"/>
                  </a:cubicBezTo>
                  <a:cubicBezTo>
                    <a:pt x="5" y="4"/>
                    <a:pt x="5" y="4"/>
                    <a:pt x="5" y="4"/>
                  </a:cubicBezTo>
                  <a:close/>
                  <a:moveTo>
                    <a:pt x="2" y="7"/>
                  </a:moveTo>
                  <a:cubicBezTo>
                    <a:pt x="2" y="7"/>
                    <a:pt x="2" y="7"/>
                    <a:pt x="2" y="7"/>
                  </a:cubicBezTo>
                  <a:cubicBezTo>
                    <a:pt x="3" y="7"/>
                    <a:pt x="4" y="7"/>
                    <a:pt x="4" y="7"/>
                  </a:cubicBezTo>
                  <a:cubicBezTo>
                    <a:pt x="4" y="7"/>
                    <a:pt x="4" y="7"/>
                    <a:pt x="4" y="7"/>
                  </a:cubicBezTo>
                  <a:cubicBezTo>
                    <a:pt x="4" y="7"/>
                    <a:pt x="4" y="6"/>
                    <a:pt x="4" y="6"/>
                  </a:cubicBezTo>
                  <a:cubicBezTo>
                    <a:pt x="4" y="6"/>
                    <a:pt x="4" y="6"/>
                    <a:pt x="4" y="6"/>
                  </a:cubicBezTo>
                  <a:cubicBezTo>
                    <a:pt x="5" y="7"/>
                    <a:pt x="5" y="7"/>
                    <a:pt x="5" y="7"/>
                  </a:cubicBezTo>
                  <a:cubicBezTo>
                    <a:pt x="5" y="7"/>
                    <a:pt x="5" y="7"/>
                    <a:pt x="5" y="7"/>
                  </a:cubicBezTo>
                  <a:cubicBezTo>
                    <a:pt x="5" y="7"/>
                    <a:pt x="4" y="8"/>
                    <a:pt x="4" y="8"/>
                  </a:cubicBezTo>
                  <a:cubicBezTo>
                    <a:pt x="4" y="8"/>
                    <a:pt x="4" y="8"/>
                    <a:pt x="4" y="8"/>
                  </a:cubicBezTo>
                  <a:cubicBezTo>
                    <a:pt x="4" y="8"/>
                    <a:pt x="4" y="8"/>
                    <a:pt x="4" y="8"/>
                  </a:cubicBezTo>
                  <a:cubicBezTo>
                    <a:pt x="4" y="8"/>
                    <a:pt x="4" y="8"/>
                    <a:pt x="4" y="8"/>
                  </a:cubicBezTo>
                  <a:cubicBezTo>
                    <a:pt x="4" y="8"/>
                    <a:pt x="3" y="8"/>
                    <a:pt x="3" y="8"/>
                  </a:cubicBezTo>
                  <a:cubicBezTo>
                    <a:pt x="3" y="8"/>
                    <a:pt x="3" y="8"/>
                    <a:pt x="3" y="8"/>
                  </a:cubicBezTo>
                  <a:cubicBezTo>
                    <a:pt x="3" y="8"/>
                    <a:pt x="2" y="7"/>
                    <a:pt x="2"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7" name="Oval 268"/>
            <p:cNvSpPr>
              <a:spLocks noChangeArrowheads="1"/>
            </p:cNvSpPr>
            <p:nvPr/>
          </p:nvSpPr>
          <p:spPr bwMode="auto">
            <a:xfrm>
              <a:off x="20230573" y="10139897"/>
              <a:ext cx="83152" cy="83152"/>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8" name="Freeform 269"/>
            <p:cNvSpPr>
              <a:spLocks/>
            </p:cNvSpPr>
            <p:nvPr/>
          </p:nvSpPr>
          <p:spPr bwMode="auto">
            <a:xfrm>
              <a:off x="20120307" y="10237510"/>
              <a:ext cx="249455" cy="332607"/>
            </a:xfrm>
            <a:custGeom>
              <a:avLst/>
              <a:gdLst>
                <a:gd name="T0" fmla="*/ 2 w 18"/>
                <a:gd name="T1" fmla="*/ 8 h 24"/>
                <a:gd name="T2" fmla="*/ 2 w 18"/>
                <a:gd name="T3" fmla="*/ 8 h 24"/>
                <a:gd name="T4" fmla="*/ 2 w 18"/>
                <a:gd name="T5" fmla="*/ 8 h 24"/>
                <a:gd name="T6" fmla="*/ 1 w 18"/>
                <a:gd name="T7" fmla="*/ 8 h 24"/>
                <a:gd name="T8" fmla="*/ 1 w 18"/>
                <a:gd name="T9" fmla="*/ 6 h 24"/>
                <a:gd name="T10" fmla="*/ 1 w 18"/>
                <a:gd name="T11" fmla="*/ 6 h 24"/>
                <a:gd name="T12" fmla="*/ 5 w 18"/>
                <a:gd name="T13" fmla="*/ 1 h 24"/>
                <a:gd name="T14" fmla="*/ 8 w 18"/>
                <a:gd name="T15" fmla="*/ 0 h 24"/>
                <a:gd name="T16" fmla="*/ 14 w 18"/>
                <a:gd name="T17" fmla="*/ 0 h 24"/>
                <a:gd name="T18" fmla="*/ 18 w 18"/>
                <a:gd name="T19" fmla="*/ 3 h 24"/>
                <a:gd name="T20" fmla="*/ 18 w 18"/>
                <a:gd name="T21" fmla="*/ 9 h 24"/>
                <a:gd name="T22" fmla="*/ 18 w 18"/>
                <a:gd name="T23" fmla="*/ 9 h 24"/>
                <a:gd name="T24" fmla="*/ 18 w 18"/>
                <a:gd name="T25" fmla="*/ 9 h 24"/>
                <a:gd name="T26" fmla="*/ 17 w 18"/>
                <a:gd name="T27" fmla="*/ 11 h 24"/>
                <a:gd name="T28" fmla="*/ 15 w 18"/>
                <a:gd name="T29" fmla="*/ 9 h 24"/>
                <a:gd name="T30" fmla="*/ 15 w 18"/>
                <a:gd name="T31" fmla="*/ 9 h 24"/>
                <a:gd name="T32" fmla="*/ 15 w 18"/>
                <a:gd name="T33" fmla="*/ 9 h 24"/>
                <a:gd name="T34" fmla="*/ 15 w 18"/>
                <a:gd name="T35" fmla="*/ 3 h 24"/>
                <a:gd name="T36" fmla="*/ 15 w 18"/>
                <a:gd name="T37" fmla="*/ 3 h 24"/>
                <a:gd name="T38" fmla="*/ 15 w 18"/>
                <a:gd name="T39" fmla="*/ 23 h 24"/>
                <a:gd name="T40" fmla="*/ 13 w 18"/>
                <a:gd name="T41" fmla="*/ 24 h 24"/>
                <a:gd name="T42" fmla="*/ 12 w 18"/>
                <a:gd name="T43" fmla="*/ 23 h 24"/>
                <a:gd name="T44" fmla="*/ 12 w 18"/>
                <a:gd name="T45" fmla="*/ 10 h 24"/>
                <a:gd name="T46" fmla="*/ 11 w 18"/>
                <a:gd name="T47" fmla="*/ 10 h 24"/>
                <a:gd name="T48" fmla="*/ 11 w 18"/>
                <a:gd name="T49" fmla="*/ 23 h 24"/>
                <a:gd name="T50" fmla="*/ 11 w 18"/>
                <a:gd name="T51" fmla="*/ 23 h 24"/>
                <a:gd name="T52" fmla="*/ 9 w 18"/>
                <a:gd name="T53" fmla="*/ 24 h 24"/>
                <a:gd name="T54" fmla="*/ 8 w 18"/>
                <a:gd name="T55" fmla="*/ 23 h 24"/>
                <a:gd name="T56" fmla="*/ 8 w 18"/>
                <a:gd name="T57" fmla="*/ 3 h 24"/>
                <a:gd name="T58" fmla="*/ 7 w 18"/>
                <a:gd name="T59" fmla="*/ 3 h 24"/>
                <a:gd name="T60" fmla="*/ 2 w 18"/>
                <a:gd name="T61"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4">
                  <a:moveTo>
                    <a:pt x="2" y="8"/>
                  </a:moveTo>
                  <a:cubicBezTo>
                    <a:pt x="2" y="8"/>
                    <a:pt x="2" y="8"/>
                    <a:pt x="2" y="8"/>
                  </a:cubicBezTo>
                  <a:cubicBezTo>
                    <a:pt x="2" y="8"/>
                    <a:pt x="2" y="8"/>
                    <a:pt x="2" y="8"/>
                  </a:cubicBezTo>
                  <a:cubicBezTo>
                    <a:pt x="2" y="8"/>
                    <a:pt x="1" y="8"/>
                    <a:pt x="1" y="8"/>
                  </a:cubicBezTo>
                  <a:cubicBezTo>
                    <a:pt x="0" y="7"/>
                    <a:pt x="0" y="6"/>
                    <a:pt x="1" y="6"/>
                  </a:cubicBezTo>
                  <a:cubicBezTo>
                    <a:pt x="1" y="6"/>
                    <a:pt x="1" y="6"/>
                    <a:pt x="1" y="6"/>
                  </a:cubicBezTo>
                  <a:cubicBezTo>
                    <a:pt x="5" y="1"/>
                    <a:pt x="5" y="1"/>
                    <a:pt x="5" y="1"/>
                  </a:cubicBezTo>
                  <a:cubicBezTo>
                    <a:pt x="7" y="0"/>
                    <a:pt x="8" y="0"/>
                    <a:pt x="8" y="0"/>
                  </a:cubicBezTo>
                  <a:cubicBezTo>
                    <a:pt x="14" y="0"/>
                    <a:pt x="14" y="0"/>
                    <a:pt x="14" y="0"/>
                  </a:cubicBezTo>
                  <a:cubicBezTo>
                    <a:pt x="18" y="0"/>
                    <a:pt x="18" y="3"/>
                    <a:pt x="18" y="3"/>
                  </a:cubicBezTo>
                  <a:cubicBezTo>
                    <a:pt x="18" y="9"/>
                    <a:pt x="18" y="9"/>
                    <a:pt x="18" y="9"/>
                  </a:cubicBezTo>
                  <a:cubicBezTo>
                    <a:pt x="18" y="9"/>
                    <a:pt x="18" y="9"/>
                    <a:pt x="18" y="9"/>
                  </a:cubicBezTo>
                  <a:cubicBezTo>
                    <a:pt x="18" y="9"/>
                    <a:pt x="18" y="9"/>
                    <a:pt x="18" y="9"/>
                  </a:cubicBezTo>
                  <a:cubicBezTo>
                    <a:pt x="18" y="10"/>
                    <a:pt x="17" y="11"/>
                    <a:pt x="17" y="11"/>
                  </a:cubicBezTo>
                  <a:cubicBezTo>
                    <a:pt x="16" y="11"/>
                    <a:pt x="15" y="10"/>
                    <a:pt x="15" y="9"/>
                  </a:cubicBezTo>
                  <a:cubicBezTo>
                    <a:pt x="15" y="9"/>
                    <a:pt x="15" y="9"/>
                    <a:pt x="15" y="9"/>
                  </a:cubicBezTo>
                  <a:cubicBezTo>
                    <a:pt x="15" y="9"/>
                    <a:pt x="15" y="9"/>
                    <a:pt x="15" y="9"/>
                  </a:cubicBezTo>
                  <a:cubicBezTo>
                    <a:pt x="15" y="3"/>
                    <a:pt x="15" y="3"/>
                    <a:pt x="15" y="3"/>
                  </a:cubicBezTo>
                  <a:cubicBezTo>
                    <a:pt x="15" y="3"/>
                    <a:pt x="15" y="3"/>
                    <a:pt x="15" y="3"/>
                  </a:cubicBezTo>
                  <a:cubicBezTo>
                    <a:pt x="15" y="23"/>
                    <a:pt x="15" y="23"/>
                    <a:pt x="15" y="23"/>
                  </a:cubicBezTo>
                  <a:cubicBezTo>
                    <a:pt x="15" y="24"/>
                    <a:pt x="14" y="24"/>
                    <a:pt x="13" y="24"/>
                  </a:cubicBezTo>
                  <a:cubicBezTo>
                    <a:pt x="12" y="24"/>
                    <a:pt x="12" y="24"/>
                    <a:pt x="12" y="23"/>
                  </a:cubicBezTo>
                  <a:cubicBezTo>
                    <a:pt x="12" y="10"/>
                    <a:pt x="12" y="10"/>
                    <a:pt x="12" y="10"/>
                  </a:cubicBezTo>
                  <a:cubicBezTo>
                    <a:pt x="11" y="10"/>
                    <a:pt x="11" y="10"/>
                    <a:pt x="11" y="10"/>
                  </a:cubicBezTo>
                  <a:cubicBezTo>
                    <a:pt x="11" y="23"/>
                    <a:pt x="11" y="23"/>
                    <a:pt x="11" y="23"/>
                  </a:cubicBezTo>
                  <a:cubicBezTo>
                    <a:pt x="11" y="23"/>
                    <a:pt x="11" y="23"/>
                    <a:pt x="11" y="23"/>
                  </a:cubicBezTo>
                  <a:cubicBezTo>
                    <a:pt x="11" y="24"/>
                    <a:pt x="10" y="24"/>
                    <a:pt x="9" y="24"/>
                  </a:cubicBezTo>
                  <a:cubicBezTo>
                    <a:pt x="9" y="24"/>
                    <a:pt x="8" y="24"/>
                    <a:pt x="8" y="23"/>
                  </a:cubicBezTo>
                  <a:cubicBezTo>
                    <a:pt x="8" y="3"/>
                    <a:pt x="8" y="3"/>
                    <a:pt x="8" y="3"/>
                  </a:cubicBezTo>
                  <a:cubicBezTo>
                    <a:pt x="7" y="3"/>
                    <a:pt x="7" y="3"/>
                    <a:pt x="7" y="3"/>
                  </a:cubicBezTo>
                  <a:lnTo>
                    <a:pt x="2" y="8"/>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39" name="Freeform 270"/>
            <p:cNvSpPr>
              <a:spLocks/>
            </p:cNvSpPr>
            <p:nvPr/>
          </p:nvSpPr>
          <p:spPr bwMode="auto">
            <a:xfrm>
              <a:off x="20078730" y="10347777"/>
              <a:ext cx="41576" cy="56038"/>
            </a:xfrm>
            <a:custGeom>
              <a:avLst/>
              <a:gdLst>
                <a:gd name="T0" fmla="*/ 23 w 23"/>
                <a:gd name="T1" fmla="*/ 23 h 31"/>
                <a:gd name="T2" fmla="*/ 15 w 23"/>
                <a:gd name="T3" fmla="*/ 23 h 31"/>
                <a:gd name="T4" fmla="*/ 8 w 23"/>
                <a:gd name="T5" fmla="*/ 31 h 31"/>
                <a:gd name="T6" fmla="*/ 8 w 23"/>
                <a:gd name="T7" fmla="*/ 23 h 31"/>
                <a:gd name="T8" fmla="*/ 0 w 23"/>
                <a:gd name="T9" fmla="*/ 23 h 31"/>
                <a:gd name="T10" fmla="*/ 0 w 23"/>
                <a:gd name="T11" fmla="*/ 23 h 31"/>
                <a:gd name="T12" fmla="*/ 0 w 23"/>
                <a:gd name="T13" fmla="*/ 23 h 31"/>
                <a:gd name="T14" fmla="*/ 0 w 23"/>
                <a:gd name="T15" fmla="*/ 16 h 31"/>
                <a:gd name="T16" fmla="*/ 0 w 23"/>
                <a:gd name="T17" fmla="*/ 16 h 31"/>
                <a:gd name="T18" fmla="*/ 0 w 23"/>
                <a:gd name="T19" fmla="*/ 16 h 31"/>
                <a:gd name="T20" fmla="*/ 0 w 23"/>
                <a:gd name="T21" fmla="*/ 16 h 31"/>
                <a:gd name="T22" fmla="*/ 0 w 23"/>
                <a:gd name="T23" fmla="*/ 8 h 31"/>
                <a:gd name="T24" fmla="*/ 8 w 23"/>
                <a:gd name="T25" fmla="*/ 8 h 31"/>
                <a:gd name="T26" fmla="*/ 15 w 23"/>
                <a:gd name="T27" fmla="*/ 0 h 31"/>
                <a:gd name="T28" fmla="*/ 15 w 23"/>
                <a:gd name="T29" fmla="*/ 8 h 31"/>
                <a:gd name="T30" fmla="*/ 23 w 23"/>
                <a:gd name="T31" fmla="*/ 8 h 31"/>
                <a:gd name="T32" fmla="*/ 23 w 23"/>
                <a:gd name="T33" fmla="*/ 16 h 31"/>
                <a:gd name="T34" fmla="*/ 23 w 23"/>
                <a:gd name="T35" fmla="*/ 16 h 31"/>
                <a:gd name="T36" fmla="*/ 23 w 23"/>
                <a:gd name="T37" fmla="*/ 23 h 31"/>
                <a:gd name="T38" fmla="*/ 23 w 23"/>
                <a:gd name="T39"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1">
                  <a:moveTo>
                    <a:pt x="23" y="23"/>
                  </a:moveTo>
                  <a:lnTo>
                    <a:pt x="15" y="23"/>
                  </a:lnTo>
                  <a:lnTo>
                    <a:pt x="8" y="31"/>
                  </a:lnTo>
                  <a:lnTo>
                    <a:pt x="8" y="23"/>
                  </a:lnTo>
                  <a:lnTo>
                    <a:pt x="0" y="23"/>
                  </a:lnTo>
                  <a:lnTo>
                    <a:pt x="0" y="23"/>
                  </a:lnTo>
                  <a:lnTo>
                    <a:pt x="0" y="23"/>
                  </a:lnTo>
                  <a:lnTo>
                    <a:pt x="0" y="16"/>
                  </a:lnTo>
                  <a:lnTo>
                    <a:pt x="0" y="16"/>
                  </a:lnTo>
                  <a:lnTo>
                    <a:pt x="0" y="16"/>
                  </a:lnTo>
                  <a:lnTo>
                    <a:pt x="0" y="16"/>
                  </a:lnTo>
                  <a:lnTo>
                    <a:pt x="0" y="8"/>
                  </a:lnTo>
                  <a:lnTo>
                    <a:pt x="8" y="8"/>
                  </a:lnTo>
                  <a:lnTo>
                    <a:pt x="15" y="0"/>
                  </a:lnTo>
                  <a:lnTo>
                    <a:pt x="15" y="8"/>
                  </a:lnTo>
                  <a:lnTo>
                    <a:pt x="23" y="8"/>
                  </a:lnTo>
                  <a:lnTo>
                    <a:pt x="23" y="16"/>
                  </a:lnTo>
                  <a:lnTo>
                    <a:pt x="23" y="16"/>
                  </a:lnTo>
                  <a:lnTo>
                    <a:pt x="23" y="23"/>
                  </a:lnTo>
                  <a:lnTo>
                    <a:pt x="23"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40" name="Freeform 271"/>
          <p:cNvSpPr>
            <a:spLocks noEditPoints="1"/>
          </p:cNvSpPr>
          <p:nvPr/>
        </p:nvSpPr>
        <p:spPr bwMode="auto">
          <a:xfrm>
            <a:off x="8186226" y="11139526"/>
            <a:ext cx="332607" cy="442874"/>
          </a:xfrm>
          <a:custGeom>
            <a:avLst/>
            <a:gdLst>
              <a:gd name="T0" fmla="*/ 23 w 24"/>
              <a:gd name="T1" fmla="*/ 16 h 32"/>
              <a:gd name="T2" fmla="*/ 22 w 24"/>
              <a:gd name="T3" fmla="*/ 16 h 32"/>
              <a:gd name="T4" fmla="*/ 21 w 24"/>
              <a:gd name="T5" fmla="*/ 15 h 32"/>
              <a:gd name="T6" fmla="*/ 19 w 24"/>
              <a:gd name="T7" fmla="*/ 14 h 32"/>
              <a:gd name="T8" fmla="*/ 16 w 24"/>
              <a:gd name="T9" fmla="*/ 13 h 32"/>
              <a:gd name="T10" fmla="*/ 14 w 24"/>
              <a:gd name="T11" fmla="*/ 13 h 32"/>
              <a:gd name="T12" fmla="*/ 14 w 24"/>
              <a:gd name="T13" fmla="*/ 13 h 32"/>
              <a:gd name="T14" fmla="*/ 12 w 24"/>
              <a:gd name="T15" fmla="*/ 11 h 32"/>
              <a:gd name="T16" fmla="*/ 12 w 24"/>
              <a:gd name="T17" fmla="*/ 10 h 32"/>
              <a:gd name="T18" fmla="*/ 13 w 24"/>
              <a:gd name="T19" fmla="*/ 9 h 32"/>
              <a:gd name="T20" fmla="*/ 13 w 24"/>
              <a:gd name="T21" fmla="*/ 6 h 32"/>
              <a:gd name="T22" fmla="*/ 13 w 24"/>
              <a:gd name="T23" fmla="*/ 3 h 32"/>
              <a:gd name="T24" fmla="*/ 12 w 24"/>
              <a:gd name="T25" fmla="*/ 2 h 32"/>
              <a:gd name="T26" fmla="*/ 12 w 24"/>
              <a:gd name="T27" fmla="*/ 1 h 32"/>
              <a:gd name="T28" fmla="*/ 12 w 24"/>
              <a:gd name="T29" fmla="*/ 0 h 32"/>
              <a:gd name="T30" fmla="*/ 11 w 24"/>
              <a:gd name="T31" fmla="*/ 1 h 32"/>
              <a:gd name="T32" fmla="*/ 11 w 24"/>
              <a:gd name="T33" fmla="*/ 2 h 32"/>
              <a:gd name="T34" fmla="*/ 11 w 24"/>
              <a:gd name="T35" fmla="*/ 3 h 32"/>
              <a:gd name="T36" fmla="*/ 11 w 24"/>
              <a:gd name="T37" fmla="*/ 6 h 32"/>
              <a:gd name="T38" fmla="*/ 11 w 24"/>
              <a:gd name="T39" fmla="*/ 9 h 32"/>
              <a:gd name="T40" fmla="*/ 11 w 24"/>
              <a:gd name="T41" fmla="*/ 10 h 32"/>
              <a:gd name="T42" fmla="*/ 11 w 24"/>
              <a:gd name="T43" fmla="*/ 11 h 32"/>
              <a:gd name="T44" fmla="*/ 10 w 24"/>
              <a:gd name="T45" fmla="*/ 13 h 32"/>
              <a:gd name="T46" fmla="*/ 10 w 24"/>
              <a:gd name="T47" fmla="*/ 13 h 32"/>
              <a:gd name="T48" fmla="*/ 9 w 24"/>
              <a:gd name="T49" fmla="*/ 13 h 32"/>
              <a:gd name="T50" fmla="*/ 7 w 24"/>
              <a:gd name="T51" fmla="*/ 13 h 32"/>
              <a:gd name="T52" fmla="*/ 5 w 24"/>
              <a:gd name="T53" fmla="*/ 14 h 32"/>
              <a:gd name="T54" fmla="*/ 2 w 24"/>
              <a:gd name="T55" fmla="*/ 15 h 32"/>
              <a:gd name="T56" fmla="*/ 1 w 24"/>
              <a:gd name="T57" fmla="*/ 16 h 32"/>
              <a:gd name="T58" fmla="*/ 0 w 24"/>
              <a:gd name="T59" fmla="*/ 16 h 32"/>
              <a:gd name="T60" fmla="*/ 0 w 24"/>
              <a:gd name="T61" fmla="*/ 17 h 32"/>
              <a:gd name="T62" fmla="*/ 0 w 24"/>
              <a:gd name="T63" fmla="*/ 17 h 32"/>
              <a:gd name="T64" fmla="*/ 1 w 24"/>
              <a:gd name="T65" fmla="*/ 17 h 32"/>
              <a:gd name="T66" fmla="*/ 3 w 24"/>
              <a:gd name="T67" fmla="*/ 17 h 32"/>
              <a:gd name="T68" fmla="*/ 6 w 24"/>
              <a:gd name="T69" fmla="*/ 16 h 32"/>
              <a:gd name="T70" fmla="*/ 8 w 24"/>
              <a:gd name="T71" fmla="*/ 15 h 32"/>
              <a:gd name="T72" fmla="*/ 9 w 24"/>
              <a:gd name="T73" fmla="*/ 14 h 32"/>
              <a:gd name="T74" fmla="*/ 10 w 24"/>
              <a:gd name="T75" fmla="*/ 14 h 32"/>
              <a:gd name="T76" fmla="*/ 11 w 24"/>
              <a:gd name="T77" fmla="*/ 15 h 32"/>
              <a:gd name="T78" fmla="*/ 9 w 24"/>
              <a:gd name="T79" fmla="*/ 32 h 32"/>
              <a:gd name="T80" fmla="*/ 14 w 24"/>
              <a:gd name="T81" fmla="*/ 32 h 32"/>
              <a:gd name="T82" fmla="*/ 13 w 24"/>
              <a:gd name="T83" fmla="*/ 15 h 32"/>
              <a:gd name="T84" fmla="*/ 14 w 24"/>
              <a:gd name="T85" fmla="*/ 14 h 32"/>
              <a:gd name="T86" fmla="*/ 14 w 24"/>
              <a:gd name="T87" fmla="*/ 14 h 32"/>
              <a:gd name="T88" fmla="*/ 15 w 24"/>
              <a:gd name="T89" fmla="*/ 15 h 32"/>
              <a:gd name="T90" fmla="*/ 18 w 24"/>
              <a:gd name="T91" fmla="*/ 16 h 32"/>
              <a:gd name="T92" fmla="*/ 21 w 24"/>
              <a:gd name="T93" fmla="*/ 17 h 32"/>
              <a:gd name="T94" fmla="*/ 22 w 24"/>
              <a:gd name="T95" fmla="*/ 17 h 32"/>
              <a:gd name="T96" fmla="*/ 23 w 24"/>
              <a:gd name="T97" fmla="*/ 17 h 32"/>
              <a:gd name="T98" fmla="*/ 24 w 24"/>
              <a:gd name="T99" fmla="*/ 17 h 32"/>
              <a:gd name="T100" fmla="*/ 23 w 24"/>
              <a:gd name="T101" fmla="*/ 16 h 32"/>
              <a:gd name="T102" fmla="*/ 12 w 24"/>
              <a:gd name="T103" fmla="*/ 14 h 32"/>
              <a:gd name="T104" fmla="*/ 11 w 24"/>
              <a:gd name="T105" fmla="*/ 13 h 32"/>
              <a:gd name="T106" fmla="*/ 12 w 24"/>
              <a:gd name="T107" fmla="*/ 12 h 32"/>
              <a:gd name="T108" fmla="*/ 13 w 24"/>
              <a:gd name="T109" fmla="*/ 13 h 32"/>
              <a:gd name="T110" fmla="*/ 12 w 24"/>
              <a:gd name="T111"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 h="32">
                <a:moveTo>
                  <a:pt x="23" y="16"/>
                </a:moveTo>
                <a:cubicBezTo>
                  <a:pt x="23" y="16"/>
                  <a:pt x="23" y="16"/>
                  <a:pt x="22" y="16"/>
                </a:cubicBezTo>
                <a:cubicBezTo>
                  <a:pt x="22" y="15"/>
                  <a:pt x="22" y="15"/>
                  <a:pt x="21" y="15"/>
                </a:cubicBezTo>
                <a:cubicBezTo>
                  <a:pt x="20" y="14"/>
                  <a:pt x="20" y="14"/>
                  <a:pt x="19" y="14"/>
                </a:cubicBezTo>
                <a:cubicBezTo>
                  <a:pt x="18" y="13"/>
                  <a:pt x="17" y="13"/>
                  <a:pt x="16" y="13"/>
                </a:cubicBezTo>
                <a:cubicBezTo>
                  <a:pt x="15" y="13"/>
                  <a:pt x="15" y="13"/>
                  <a:pt x="14" y="13"/>
                </a:cubicBezTo>
                <a:cubicBezTo>
                  <a:pt x="14" y="13"/>
                  <a:pt x="14" y="13"/>
                  <a:pt x="14" y="13"/>
                </a:cubicBezTo>
                <a:cubicBezTo>
                  <a:pt x="14" y="12"/>
                  <a:pt x="13" y="11"/>
                  <a:pt x="12" y="11"/>
                </a:cubicBezTo>
                <a:cubicBezTo>
                  <a:pt x="12" y="11"/>
                  <a:pt x="12" y="11"/>
                  <a:pt x="12" y="10"/>
                </a:cubicBezTo>
                <a:cubicBezTo>
                  <a:pt x="13" y="10"/>
                  <a:pt x="13" y="9"/>
                  <a:pt x="13" y="9"/>
                </a:cubicBezTo>
                <a:cubicBezTo>
                  <a:pt x="13" y="8"/>
                  <a:pt x="13" y="7"/>
                  <a:pt x="13" y="6"/>
                </a:cubicBezTo>
                <a:cubicBezTo>
                  <a:pt x="13" y="5"/>
                  <a:pt x="13" y="4"/>
                  <a:pt x="13" y="3"/>
                </a:cubicBezTo>
                <a:cubicBezTo>
                  <a:pt x="13" y="3"/>
                  <a:pt x="13" y="2"/>
                  <a:pt x="12" y="2"/>
                </a:cubicBezTo>
                <a:cubicBezTo>
                  <a:pt x="12" y="2"/>
                  <a:pt x="12" y="1"/>
                  <a:pt x="12" y="1"/>
                </a:cubicBezTo>
                <a:cubicBezTo>
                  <a:pt x="12" y="1"/>
                  <a:pt x="12" y="1"/>
                  <a:pt x="12" y="0"/>
                </a:cubicBezTo>
                <a:cubicBezTo>
                  <a:pt x="12" y="1"/>
                  <a:pt x="12" y="1"/>
                  <a:pt x="11" y="1"/>
                </a:cubicBezTo>
                <a:cubicBezTo>
                  <a:pt x="11" y="1"/>
                  <a:pt x="11" y="2"/>
                  <a:pt x="11" y="2"/>
                </a:cubicBezTo>
                <a:cubicBezTo>
                  <a:pt x="11" y="2"/>
                  <a:pt x="11" y="3"/>
                  <a:pt x="11" y="3"/>
                </a:cubicBezTo>
                <a:cubicBezTo>
                  <a:pt x="11" y="4"/>
                  <a:pt x="11" y="5"/>
                  <a:pt x="11" y="6"/>
                </a:cubicBezTo>
                <a:cubicBezTo>
                  <a:pt x="11" y="7"/>
                  <a:pt x="11" y="8"/>
                  <a:pt x="11" y="9"/>
                </a:cubicBezTo>
                <a:cubicBezTo>
                  <a:pt x="11" y="9"/>
                  <a:pt x="11" y="10"/>
                  <a:pt x="11" y="10"/>
                </a:cubicBezTo>
                <a:cubicBezTo>
                  <a:pt x="11" y="11"/>
                  <a:pt x="11" y="11"/>
                  <a:pt x="11" y="11"/>
                </a:cubicBezTo>
                <a:cubicBezTo>
                  <a:pt x="10" y="11"/>
                  <a:pt x="10" y="12"/>
                  <a:pt x="10" y="13"/>
                </a:cubicBezTo>
                <a:cubicBezTo>
                  <a:pt x="10" y="13"/>
                  <a:pt x="10" y="13"/>
                  <a:pt x="10" y="13"/>
                </a:cubicBezTo>
                <a:cubicBezTo>
                  <a:pt x="9" y="13"/>
                  <a:pt x="9" y="13"/>
                  <a:pt x="9" y="13"/>
                </a:cubicBezTo>
                <a:cubicBezTo>
                  <a:pt x="8" y="13"/>
                  <a:pt x="8" y="13"/>
                  <a:pt x="7" y="13"/>
                </a:cubicBezTo>
                <a:cubicBezTo>
                  <a:pt x="7" y="13"/>
                  <a:pt x="6" y="13"/>
                  <a:pt x="5" y="14"/>
                </a:cubicBezTo>
                <a:cubicBezTo>
                  <a:pt x="4" y="14"/>
                  <a:pt x="3" y="14"/>
                  <a:pt x="2" y="15"/>
                </a:cubicBezTo>
                <a:cubicBezTo>
                  <a:pt x="2" y="15"/>
                  <a:pt x="1" y="15"/>
                  <a:pt x="1" y="16"/>
                </a:cubicBezTo>
                <a:cubicBezTo>
                  <a:pt x="1" y="16"/>
                  <a:pt x="0" y="16"/>
                  <a:pt x="0" y="16"/>
                </a:cubicBezTo>
                <a:cubicBezTo>
                  <a:pt x="0" y="16"/>
                  <a:pt x="0" y="16"/>
                  <a:pt x="0" y="17"/>
                </a:cubicBezTo>
                <a:cubicBezTo>
                  <a:pt x="0" y="17"/>
                  <a:pt x="0" y="17"/>
                  <a:pt x="0" y="17"/>
                </a:cubicBezTo>
                <a:cubicBezTo>
                  <a:pt x="1" y="17"/>
                  <a:pt x="1" y="17"/>
                  <a:pt x="1" y="17"/>
                </a:cubicBezTo>
                <a:cubicBezTo>
                  <a:pt x="2" y="17"/>
                  <a:pt x="2" y="17"/>
                  <a:pt x="3" y="17"/>
                </a:cubicBezTo>
                <a:cubicBezTo>
                  <a:pt x="4" y="16"/>
                  <a:pt x="5" y="16"/>
                  <a:pt x="6" y="16"/>
                </a:cubicBezTo>
                <a:cubicBezTo>
                  <a:pt x="6" y="16"/>
                  <a:pt x="7" y="15"/>
                  <a:pt x="8" y="15"/>
                </a:cubicBezTo>
                <a:cubicBezTo>
                  <a:pt x="9" y="14"/>
                  <a:pt x="9" y="14"/>
                  <a:pt x="9" y="14"/>
                </a:cubicBezTo>
                <a:cubicBezTo>
                  <a:pt x="10" y="14"/>
                  <a:pt x="10" y="14"/>
                  <a:pt x="10" y="14"/>
                </a:cubicBezTo>
                <a:cubicBezTo>
                  <a:pt x="10" y="14"/>
                  <a:pt x="10" y="15"/>
                  <a:pt x="11" y="15"/>
                </a:cubicBezTo>
                <a:cubicBezTo>
                  <a:pt x="9" y="32"/>
                  <a:pt x="9" y="32"/>
                  <a:pt x="9" y="32"/>
                </a:cubicBezTo>
                <a:cubicBezTo>
                  <a:pt x="14" y="32"/>
                  <a:pt x="14" y="32"/>
                  <a:pt x="14" y="32"/>
                </a:cubicBezTo>
                <a:cubicBezTo>
                  <a:pt x="13" y="15"/>
                  <a:pt x="13" y="15"/>
                  <a:pt x="13" y="15"/>
                </a:cubicBezTo>
                <a:cubicBezTo>
                  <a:pt x="13" y="15"/>
                  <a:pt x="13" y="14"/>
                  <a:pt x="14" y="14"/>
                </a:cubicBezTo>
                <a:cubicBezTo>
                  <a:pt x="14" y="14"/>
                  <a:pt x="14" y="14"/>
                  <a:pt x="14" y="14"/>
                </a:cubicBezTo>
                <a:cubicBezTo>
                  <a:pt x="14" y="14"/>
                  <a:pt x="15" y="14"/>
                  <a:pt x="15" y="15"/>
                </a:cubicBezTo>
                <a:cubicBezTo>
                  <a:pt x="16" y="15"/>
                  <a:pt x="17" y="16"/>
                  <a:pt x="18" y="16"/>
                </a:cubicBezTo>
                <a:cubicBezTo>
                  <a:pt x="19" y="16"/>
                  <a:pt x="20" y="16"/>
                  <a:pt x="21" y="17"/>
                </a:cubicBezTo>
                <a:cubicBezTo>
                  <a:pt x="21" y="17"/>
                  <a:pt x="22" y="17"/>
                  <a:pt x="22" y="17"/>
                </a:cubicBezTo>
                <a:cubicBezTo>
                  <a:pt x="22" y="17"/>
                  <a:pt x="23" y="17"/>
                  <a:pt x="23" y="17"/>
                </a:cubicBezTo>
                <a:cubicBezTo>
                  <a:pt x="23" y="17"/>
                  <a:pt x="23" y="17"/>
                  <a:pt x="24" y="17"/>
                </a:cubicBezTo>
                <a:cubicBezTo>
                  <a:pt x="23" y="16"/>
                  <a:pt x="23" y="16"/>
                  <a:pt x="23" y="16"/>
                </a:cubicBezTo>
                <a:close/>
                <a:moveTo>
                  <a:pt x="12" y="14"/>
                </a:moveTo>
                <a:cubicBezTo>
                  <a:pt x="11" y="14"/>
                  <a:pt x="11" y="13"/>
                  <a:pt x="11" y="13"/>
                </a:cubicBezTo>
                <a:cubicBezTo>
                  <a:pt x="11" y="12"/>
                  <a:pt x="11" y="12"/>
                  <a:pt x="12" y="12"/>
                </a:cubicBezTo>
                <a:cubicBezTo>
                  <a:pt x="12" y="12"/>
                  <a:pt x="13" y="12"/>
                  <a:pt x="13" y="13"/>
                </a:cubicBezTo>
                <a:cubicBezTo>
                  <a:pt x="13" y="13"/>
                  <a:pt x="12" y="14"/>
                  <a:pt x="12"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1" name="Freeform 272"/>
          <p:cNvSpPr>
            <a:spLocks/>
          </p:cNvSpPr>
          <p:nvPr/>
        </p:nvSpPr>
        <p:spPr bwMode="auto">
          <a:xfrm>
            <a:off x="19122486" y="10168820"/>
            <a:ext cx="193419" cy="374183"/>
          </a:xfrm>
          <a:custGeom>
            <a:avLst/>
            <a:gdLst>
              <a:gd name="T0" fmla="*/ 107 w 107"/>
              <a:gd name="T1" fmla="*/ 0 h 207"/>
              <a:gd name="T2" fmla="*/ 30 w 107"/>
              <a:gd name="T3" fmla="*/ 0 h 207"/>
              <a:gd name="T4" fmla="*/ 0 w 107"/>
              <a:gd name="T5" fmla="*/ 115 h 207"/>
              <a:gd name="T6" fmla="*/ 30 w 107"/>
              <a:gd name="T7" fmla="*/ 115 h 207"/>
              <a:gd name="T8" fmla="*/ 0 w 107"/>
              <a:gd name="T9" fmla="*/ 207 h 207"/>
              <a:gd name="T10" fmla="*/ 7 w 107"/>
              <a:gd name="T11" fmla="*/ 207 h 207"/>
              <a:gd name="T12" fmla="*/ 99 w 107"/>
              <a:gd name="T13" fmla="*/ 99 h 207"/>
              <a:gd name="T14" fmla="*/ 53 w 107"/>
              <a:gd name="T15" fmla="*/ 99 h 207"/>
              <a:gd name="T16" fmla="*/ 107 w 107"/>
              <a:gd name="T1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207">
                <a:moveTo>
                  <a:pt x="107" y="0"/>
                </a:moveTo>
                <a:lnTo>
                  <a:pt x="30" y="0"/>
                </a:lnTo>
                <a:lnTo>
                  <a:pt x="0" y="115"/>
                </a:lnTo>
                <a:lnTo>
                  <a:pt x="30" y="115"/>
                </a:lnTo>
                <a:lnTo>
                  <a:pt x="0" y="207"/>
                </a:lnTo>
                <a:lnTo>
                  <a:pt x="7" y="207"/>
                </a:lnTo>
                <a:lnTo>
                  <a:pt x="99" y="99"/>
                </a:lnTo>
                <a:lnTo>
                  <a:pt x="53" y="99"/>
                </a:lnTo>
                <a:lnTo>
                  <a:pt x="107"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55" name="กลุ่ม 654"/>
          <p:cNvGrpSpPr/>
          <p:nvPr/>
        </p:nvGrpSpPr>
        <p:grpSpPr>
          <a:xfrm>
            <a:off x="9113548" y="11208217"/>
            <a:ext cx="430221" cy="305491"/>
            <a:chOff x="9113548" y="11208217"/>
            <a:chExt cx="430221" cy="305491"/>
          </a:xfrm>
        </p:grpSpPr>
        <p:sp>
          <p:nvSpPr>
            <p:cNvPr id="542" name="Freeform 273"/>
            <p:cNvSpPr>
              <a:spLocks/>
            </p:cNvSpPr>
            <p:nvPr/>
          </p:nvSpPr>
          <p:spPr bwMode="auto">
            <a:xfrm>
              <a:off x="9267199" y="11264253"/>
              <a:ext cx="276570" cy="249455"/>
            </a:xfrm>
            <a:custGeom>
              <a:avLst/>
              <a:gdLst>
                <a:gd name="T0" fmla="*/ 13 w 20"/>
                <a:gd name="T1" fmla="*/ 0 h 18"/>
                <a:gd name="T2" fmla="*/ 6 w 20"/>
                <a:gd name="T3" fmla="*/ 7 h 18"/>
                <a:gd name="T4" fmla="*/ 10 w 20"/>
                <a:gd name="T5" fmla="*/ 7 h 18"/>
                <a:gd name="T6" fmla="*/ 10 w 20"/>
                <a:gd name="T7" fmla="*/ 8 h 18"/>
                <a:gd name="T8" fmla="*/ 0 w 20"/>
                <a:gd name="T9" fmla="*/ 16 h 18"/>
                <a:gd name="T10" fmla="*/ 0 w 20"/>
                <a:gd name="T11" fmla="*/ 17 h 18"/>
                <a:gd name="T12" fmla="*/ 11 w 20"/>
                <a:gd name="T13" fmla="*/ 15 h 18"/>
                <a:gd name="T14" fmla="*/ 16 w 20"/>
                <a:gd name="T15" fmla="*/ 7 h 18"/>
                <a:gd name="T16" fmla="*/ 20 w 20"/>
                <a:gd name="T17" fmla="*/ 7 h 18"/>
                <a:gd name="T18" fmla="*/ 13 w 20"/>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13" y="0"/>
                  </a:moveTo>
                  <a:cubicBezTo>
                    <a:pt x="6" y="7"/>
                    <a:pt x="6" y="7"/>
                    <a:pt x="6" y="7"/>
                  </a:cubicBezTo>
                  <a:cubicBezTo>
                    <a:pt x="10" y="7"/>
                    <a:pt x="10" y="7"/>
                    <a:pt x="10" y="7"/>
                  </a:cubicBezTo>
                  <a:cubicBezTo>
                    <a:pt x="10" y="7"/>
                    <a:pt x="10" y="8"/>
                    <a:pt x="10" y="8"/>
                  </a:cubicBezTo>
                  <a:cubicBezTo>
                    <a:pt x="10" y="11"/>
                    <a:pt x="8" y="16"/>
                    <a:pt x="0" y="16"/>
                  </a:cubicBezTo>
                  <a:cubicBezTo>
                    <a:pt x="0" y="17"/>
                    <a:pt x="0" y="17"/>
                    <a:pt x="0" y="17"/>
                  </a:cubicBezTo>
                  <a:cubicBezTo>
                    <a:pt x="1" y="17"/>
                    <a:pt x="7" y="18"/>
                    <a:pt x="11" y="15"/>
                  </a:cubicBezTo>
                  <a:cubicBezTo>
                    <a:pt x="13" y="14"/>
                    <a:pt x="16" y="10"/>
                    <a:pt x="16" y="7"/>
                  </a:cubicBezTo>
                  <a:cubicBezTo>
                    <a:pt x="20" y="7"/>
                    <a:pt x="20" y="7"/>
                    <a:pt x="20" y="7"/>
                  </a:cubicBezTo>
                  <a:lnTo>
                    <a:pt x="13"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3" name="Freeform 274"/>
            <p:cNvSpPr>
              <a:spLocks/>
            </p:cNvSpPr>
            <p:nvPr/>
          </p:nvSpPr>
          <p:spPr bwMode="auto">
            <a:xfrm>
              <a:off x="9113548" y="11208217"/>
              <a:ext cx="278378" cy="249455"/>
            </a:xfrm>
            <a:custGeom>
              <a:avLst/>
              <a:gdLst>
                <a:gd name="T0" fmla="*/ 10 w 20"/>
                <a:gd name="T1" fmla="*/ 11 h 18"/>
                <a:gd name="T2" fmla="*/ 10 w 20"/>
                <a:gd name="T3" fmla="*/ 10 h 18"/>
                <a:gd name="T4" fmla="*/ 20 w 20"/>
                <a:gd name="T5" fmla="*/ 2 h 18"/>
                <a:gd name="T6" fmla="*/ 20 w 20"/>
                <a:gd name="T7" fmla="*/ 1 h 18"/>
                <a:gd name="T8" fmla="*/ 9 w 20"/>
                <a:gd name="T9" fmla="*/ 3 h 18"/>
                <a:gd name="T10" fmla="*/ 4 w 20"/>
                <a:gd name="T11" fmla="*/ 11 h 18"/>
                <a:gd name="T12" fmla="*/ 0 w 20"/>
                <a:gd name="T13" fmla="*/ 11 h 18"/>
                <a:gd name="T14" fmla="*/ 7 w 20"/>
                <a:gd name="T15" fmla="*/ 18 h 18"/>
                <a:gd name="T16" fmla="*/ 14 w 20"/>
                <a:gd name="T17" fmla="*/ 11 h 18"/>
                <a:gd name="T18" fmla="*/ 10 w 20"/>
                <a:gd name="T1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8">
                  <a:moveTo>
                    <a:pt x="10" y="11"/>
                  </a:moveTo>
                  <a:cubicBezTo>
                    <a:pt x="10" y="11"/>
                    <a:pt x="10" y="10"/>
                    <a:pt x="10" y="10"/>
                  </a:cubicBezTo>
                  <a:cubicBezTo>
                    <a:pt x="10" y="7"/>
                    <a:pt x="13" y="2"/>
                    <a:pt x="20" y="2"/>
                  </a:cubicBezTo>
                  <a:cubicBezTo>
                    <a:pt x="20" y="1"/>
                    <a:pt x="20" y="1"/>
                    <a:pt x="20" y="1"/>
                  </a:cubicBezTo>
                  <a:cubicBezTo>
                    <a:pt x="20" y="1"/>
                    <a:pt x="13" y="0"/>
                    <a:pt x="9" y="3"/>
                  </a:cubicBezTo>
                  <a:cubicBezTo>
                    <a:pt x="7" y="4"/>
                    <a:pt x="4" y="8"/>
                    <a:pt x="4" y="11"/>
                  </a:cubicBezTo>
                  <a:cubicBezTo>
                    <a:pt x="0" y="11"/>
                    <a:pt x="0" y="11"/>
                    <a:pt x="0" y="11"/>
                  </a:cubicBezTo>
                  <a:cubicBezTo>
                    <a:pt x="7" y="18"/>
                    <a:pt x="7" y="18"/>
                    <a:pt x="7" y="18"/>
                  </a:cubicBezTo>
                  <a:cubicBezTo>
                    <a:pt x="14" y="11"/>
                    <a:pt x="14" y="11"/>
                    <a:pt x="14" y="11"/>
                  </a:cubicBezTo>
                  <a:lnTo>
                    <a:pt x="10" y="11"/>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44" name="Freeform 275"/>
          <p:cNvSpPr>
            <a:spLocks noEditPoints="1"/>
          </p:cNvSpPr>
          <p:nvPr/>
        </p:nvSpPr>
        <p:spPr bwMode="auto">
          <a:xfrm>
            <a:off x="10084255" y="11222678"/>
            <a:ext cx="430220" cy="291032"/>
          </a:xfrm>
          <a:custGeom>
            <a:avLst/>
            <a:gdLst>
              <a:gd name="T0" fmla="*/ 25 w 31"/>
              <a:gd name="T1" fmla="*/ 7 h 21"/>
              <a:gd name="T2" fmla="*/ 24 w 31"/>
              <a:gd name="T3" fmla="*/ 7 h 21"/>
              <a:gd name="T4" fmla="*/ 22 w 31"/>
              <a:gd name="T5" fmla="*/ 1 h 21"/>
              <a:gd name="T6" fmla="*/ 25 w 31"/>
              <a:gd name="T7" fmla="*/ 1 h 21"/>
              <a:gd name="T8" fmla="*/ 25 w 31"/>
              <a:gd name="T9" fmla="*/ 0 h 21"/>
              <a:gd name="T10" fmla="*/ 19 w 31"/>
              <a:gd name="T11" fmla="*/ 0 h 21"/>
              <a:gd name="T12" fmla="*/ 19 w 31"/>
              <a:gd name="T13" fmla="*/ 1 h 21"/>
              <a:gd name="T14" fmla="*/ 21 w 31"/>
              <a:gd name="T15" fmla="*/ 1 h 21"/>
              <a:gd name="T16" fmla="*/ 22 w 31"/>
              <a:gd name="T17" fmla="*/ 4 h 21"/>
              <a:gd name="T18" fmla="*/ 13 w 31"/>
              <a:gd name="T19" fmla="*/ 4 h 21"/>
              <a:gd name="T20" fmla="*/ 12 w 31"/>
              <a:gd name="T21" fmla="*/ 2 h 21"/>
              <a:gd name="T22" fmla="*/ 14 w 31"/>
              <a:gd name="T23" fmla="*/ 2 h 21"/>
              <a:gd name="T24" fmla="*/ 14 w 31"/>
              <a:gd name="T25" fmla="*/ 1 h 21"/>
              <a:gd name="T26" fmla="*/ 10 w 31"/>
              <a:gd name="T27" fmla="*/ 1 h 21"/>
              <a:gd name="T28" fmla="*/ 12 w 31"/>
              <a:gd name="T29" fmla="*/ 5 h 21"/>
              <a:gd name="T30" fmla="*/ 10 w 31"/>
              <a:gd name="T31" fmla="*/ 8 h 21"/>
              <a:gd name="T32" fmla="*/ 6 w 31"/>
              <a:gd name="T33" fmla="*/ 7 h 21"/>
              <a:gd name="T34" fmla="*/ 0 w 31"/>
              <a:gd name="T35" fmla="*/ 14 h 21"/>
              <a:gd name="T36" fmla="*/ 6 w 31"/>
              <a:gd name="T37" fmla="*/ 21 h 21"/>
              <a:gd name="T38" fmla="*/ 13 w 31"/>
              <a:gd name="T39" fmla="*/ 14 h 21"/>
              <a:gd name="T40" fmla="*/ 15 w 31"/>
              <a:gd name="T41" fmla="*/ 14 h 21"/>
              <a:gd name="T42" fmla="*/ 22 w 31"/>
              <a:gd name="T43" fmla="*/ 5 h 21"/>
              <a:gd name="T44" fmla="*/ 22 w 31"/>
              <a:gd name="T45" fmla="*/ 7 h 21"/>
              <a:gd name="T46" fmla="*/ 18 w 31"/>
              <a:gd name="T47" fmla="*/ 14 h 21"/>
              <a:gd name="T48" fmla="*/ 25 w 31"/>
              <a:gd name="T49" fmla="*/ 21 h 21"/>
              <a:gd name="T50" fmla="*/ 31 w 31"/>
              <a:gd name="T51" fmla="*/ 14 h 21"/>
              <a:gd name="T52" fmla="*/ 25 w 31"/>
              <a:gd name="T53" fmla="*/ 7 h 21"/>
              <a:gd name="T54" fmla="*/ 12 w 31"/>
              <a:gd name="T55" fmla="*/ 7 h 21"/>
              <a:gd name="T56" fmla="*/ 13 w 31"/>
              <a:gd name="T57" fmla="*/ 13 h 21"/>
              <a:gd name="T58" fmla="*/ 13 w 31"/>
              <a:gd name="T59" fmla="*/ 13 h 21"/>
              <a:gd name="T60" fmla="*/ 11 w 31"/>
              <a:gd name="T61" fmla="*/ 9 h 21"/>
              <a:gd name="T62" fmla="*/ 12 w 31"/>
              <a:gd name="T63" fmla="*/ 7 h 21"/>
              <a:gd name="T64" fmla="*/ 12 w 31"/>
              <a:gd name="T65" fmla="*/ 13 h 21"/>
              <a:gd name="T66" fmla="*/ 8 w 31"/>
              <a:gd name="T67" fmla="*/ 13 h 21"/>
              <a:gd name="T68" fmla="*/ 10 w 31"/>
              <a:gd name="T69" fmla="*/ 10 h 21"/>
              <a:gd name="T70" fmla="*/ 12 w 31"/>
              <a:gd name="T71" fmla="*/ 13 h 21"/>
              <a:gd name="T72" fmla="*/ 6 w 31"/>
              <a:gd name="T73" fmla="*/ 19 h 21"/>
              <a:gd name="T74" fmla="*/ 1 w 31"/>
              <a:gd name="T75" fmla="*/ 14 h 21"/>
              <a:gd name="T76" fmla="*/ 6 w 31"/>
              <a:gd name="T77" fmla="*/ 8 h 21"/>
              <a:gd name="T78" fmla="*/ 9 w 31"/>
              <a:gd name="T79" fmla="*/ 9 h 21"/>
              <a:gd name="T80" fmla="*/ 5 w 31"/>
              <a:gd name="T81" fmla="*/ 14 h 21"/>
              <a:gd name="T82" fmla="*/ 12 w 31"/>
              <a:gd name="T83" fmla="*/ 14 h 21"/>
              <a:gd name="T84" fmla="*/ 6 w 31"/>
              <a:gd name="T85" fmla="*/ 19 h 21"/>
              <a:gd name="T86" fmla="*/ 15 w 31"/>
              <a:gd name="T87" fmla="*/ 12 h 21"/>
              <a:gd name="T88" fmla="*/ 13 w 31"/>
              <a:gd name="T89" fmla="*/ 5 h 21"/>
              <a:gd name="T90" fmla="*/ 20 w 31"/>
              <a:gd name="T91" fmla="*/ 5 h 21"/>
              <a:gd name="T92" fmla="*/ 15 w 31"/>
              <a:gd name="T93" fmla="*/ 12 h 21"/>
              <a:gd name="T94" fmla="*/ 25 w 31"/>
              <a:gd name="T95" fmla="*/ 19 h 21"/>
              <a:gd name="T96" fmla="*/ 19 w 31"/>
              <a:gd name="T97" fmla="*/ 14 h 21"/>
              <a:gd name="T98" fmla="*/ 23 w 31"/>
              <a:gd name="T99" fmla="*/ 9 h 21"/>
              <a:gd name="T100" fmla="*/ 24 w 31"/>
              <a:gd name="T101" fmla="*/ 14 h 21"/>
              <a:gd name="T102" fmla="*/ 25 w 31"/>
              <a:gd name="T103" fmla="*/ 14 h 21"/>
              <a:gd name="T104" fmla="*/ 24 w 31"/>
              <a:gd name="T105" fmla="*/ 8 h 21"/>
              <a:gd name="T106" fmla="*/ 25 w 31"/>
              <a:gd name="T107" fmla="*/ 8 h 21"/>
              <a:gd name="T108" fmla="*/ 30 w 31"/>
              <a:gd name="T109" fmla="*/ 14 h 21"/>
              <a:gd name="T110" fmla="*/ 25 w 31"/>
              <a:gd name="T111"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 h="21">
                <a:moveTo>
                  <a:pt x="25" y="7"/>
                </a:moveTo>
                <a:cubicBezTo>
                  <a:pt x="24" y="7"/>
                  <a:pt x="24" y="7"/>
                  <a:pt x="24" y="7"/>
                </a:cubicBezTo>
                <a:cubicBezTo>
                  <a:pt x="22" y="1"/>
                  <a:pt x="22" y="1"/>
                  <a:pt x="22" y="1"/>
                </a:cubicBezTo>
                <a:cubicBezTo>
                  <a:pt x="25" y="1"/>
                  <a:pt x="25" y="1"/>
                  <a:pt x="25" y="1"/>
                </a:cubicBezTo>
                <a:cubicBezTo>
                  <a:pt x="25" y="0"/>
                  <a:pt x="25" y="0"/>
                  <a:pt x="25" y="0"/>
                </a:cubicBezTo>
                <a:cubicBezTo>
                  <a:pt x="19" y="0"/>
                  <a:pt x="19" y="0"/>
                  <a:pt x="19" y="0"/>
                </a:cubicBezTo>
                <a:cubicBezTo>
                  <a:pt x="19" y="1"/>
                  <a:pt x="19" y="1"/>
                  <a:pt x="19" y="1"/>
                </a:cubicBezTo>
                <a:cubicBezTo>
                  <a:pt x="21" y="1"/>
                  <a:pt x="21" y="1"/>
                  <a:pt x="21" y="1"/>
                </a:cubicBezTo>
                <a:cubicBezTo>
                  <a:pt x="22" y="4"/>
                  <a:pt x="22" y="4"/>
                  <a:pt x="22" y="4"/>
                </a:cubicBezTo>
                <a:cubicBezTo>
                  <a:pt x="13" y="4"/>
                  <a:pt x="13" y="4"/>
                  <a:pt x="13" y="4"/>
                </a:cubicBezTo>
                <a:cubicBezTo>
                  <a:pt x="12" y="2"/>
                  <a:pt x="12" y="2"/>
                  <a:pt x="12" y="2"/>
                </a:cubicBezTo>
                <a:cubicBezTo>
                  <a:pt x="14" y="2"/>
                  <a:pt x="14" y="2"/>
                  <a:pt x="14" y="2"/>
                </a:cubicBezTo>
                <a:cubicBezTo>
                  <a:pt x="14" y="1"/>
                  <a:pt x="14" y="1"/>
                  <a:pt x="14" y="1"/>
                </a:cubicBezTo>
                <a:cubicBezTo>
                  <a:pt x="10" y="1"/>
                  <a:pt x="10" y="1"/>
                  <a:pt x="10" y="1"/>
                </a:cubicBezTo>
                <a:cubicBezTo>
                  <a:pt x="12" y="5"/>
                  <a:pt x="12" y="5"/>
                  <a:pt x="12" y="5"/>
                </a:cubicBezTo>
                <a:cubicBezTo>
                  <a:pt x="10" y="8"/>
                  <a:pt x="10" y="8"/>
                  <a:pt x="10" y="8"/>
                </a:cubicBezTo>
                <a:cubicBezTo>
                  <a:pt x="9" y="7"/>
                  <a:pt x="8" y="7"/>
                  <a:pt x="6" y="7"/>
                </a:cubicBezTo>
                <a:cubicBezTo>
                  <a:pt x="3" y="7"/>
                  <a:pt x="0" y="10"/>
                  <a:pt x="0" y="14"/>
                </a:cubicBezTo>
                <a:cubicBezTo>
                  <a:pt x="0" y="17"/>
                  <a:pt x="3" y="21"/>
                  <a:pt x="6" y="21"/>
                </a:cubicBezTo>
                <a:cubicBezTo>
                  <a:pt x="10" y="21"/>
                  <a:pt x="13" y="18"/>
                  <a:pt x="13" y="14"/>
                </a:cubicBezTo>
                <a:cubicBezTo>
                  <a:pt x="15" y="14"/>
                  <a:pt x="15" y="14"/>
                  <a:pt x="15" y="14"/>
                </a:cubicBezTo>
                <a:cubicBezTo>
                  <a:pt x="22" y="5"/>
                  <a:pt x="22" y="5"/>
                  <a:pt x="22" y="5"/>
                </a:cubicBezTo>
                <a:cubicBezTo>
                  <a:pt x="22" y="7"/>
                  <a:pt x="22" y="7"/>
                  <a:pt x="22" y="7"/>
                </a:cubicBezTo>
                <a:cubicBezTo>
                  <a:pt x="20" y="8"/>
                  <a:pt x="18" y="11"/>
                  <a:pt x="18" y="14"/>
                </a:cubicBezTo>
                <a:cubicBezTo>
                  <a:pt x="18" y="17"/>
                  <a:pt x="21" y="21"/>
                  <a:pt x="25" y="21"/>
                </a:cubicBezTo>
                <a:cubicBezTo>
                  <a:pt x="28" y="21"/>
                  <a:pt x="31" y="17"/>
                  <a:pt x="31" y="14"/>
                </a:cubicBezTo>
                <a:cubicBezTo>
                  <a:pt x="31" y="10"/>
                  <a:pt x="28" y="7"/>
                  <a:pt x="25" y="7"/>
                </a:cubicBezTo>
                <a:close/>
                <a:moveTo>
                  <a:pt x="12" y="7"/>
                </a:moveTo>
                <a:cubicBezTo>
                  <a:pt x="13" y="13"/>
                  <a:pt x="13" y="13"/>
                  <a:pt x="13" y="13"/>
                </a:cubicBezTo>
                <a:cubicBezTo>
                  <a:pt x="13" y="13"/>
                  <a:pt x="13" y="13"/>
                  <a:pt x="13" y="13"/>
                </a:cubicBezTo>
                <a:cubicBezTo>
                  <a:pt x="13" y="11"/>
                  <a:pt x="12" y="10"/>
                  <a:pt x="11" y="9"/>
                </a:cubicBezTo>
                <a:lnTo>
                  <a:pt x="12" y="7"/>
                </a:lnTo>
                <a:close/>
                <a:moveTo>
                  <a:pt x="12" y="13"/>
                </a:moveTo>
                <a:cubicBezTo>
                  <a:pt x="8" y="13"/>
                  <a:pt x="8" y="13"/>
                  <a:pt x="8" y="13"/>
                </a:cubicBezTo>
                <a:cubicBezTo>
                  <a:pt x="10" y="10"/>
                  <a:pt x="10" y="10"/>
                  <a:pt x="10" y="10"/>
                </a:cubicBezTo>
                <a:cubicBezTo>
                  <a:pt x="11" y="11"/>
                  <a:pt x="12" y="12"/>
                  <a:pt x="12" y="13"/>
                </a:cubicBezTo>
                <a:close/>
                <a:moveTo>
                  <a:pt x="6" y="19"/>
                </a:moveTo>
                <a:cubicBezTo>
                  <a:pt x="3" y="19"/>
                  <a:pt x="1" y="17"/>
                  <a:pt x="1" y="14"/>
                </a:cubicBezTo>
                <a:cubicBezTo>
                  <a:pt x="1" y="11"/>
                  <a:pt x="3" y="8"/>
                  <a:pt x="6" y="8"/>
                </a:cubicBezTo>
                <a:cubicBezTo>
                  <a:pt x="7" y="8"/>
                  <a:pt x="8" y="9"/>
                  <a:pt x="9" y="9"/>
                </a:cubicBezTo>
                <a:cubicBezTo>
                  <a:pt x="5" y="14"/>
                  <a:pt x="5" y="14"/>
                  <a:pt x="5" y="14"/>
                </a:cubicBezTo>
                <a:cubicBezTo>
                  <a:pt x="12" y="14"/>
                  <a:pt x="12" y="14"/>
                  <a:pt x="12" y="14"/>
                </a:cubicBezTo>
                <a:cubicBezTo>
                  <a:pt x="12" y="17"/>
                  <a:pt x="9" y="19"/>
                  <a:pt x="6" y="19"/>
                </a:cubicBezTo>
                <a:close/>
                <a:moveTo>
                  <a:pt x="15" y="12"/>
                </a:moveTo>
                <a:cubicBezTo>
                  <a:pt x="13" y="5"/>
                  <a:pt x="13" y="5"/>
                  <a:pt x="13" y="5"/>
                </a:cubicBezTo>
                <a:cubicBezTo>
                  <a:pt x="20" y="5"/>
                  <a:pt x="20" y="5"/>
                  <a:pt x="20" y="5"/>
                </a:cubicBezTo>
                <a:lnTo>
                  <a:pt x="15" y="12"/>
                </a:lnTo>
                <a:close/>
                <a:moveTo>
                  <a:pt x="25" y="19"/>
                </a:moveTo>
                <a:cubicBezTo>
                  <a:pt x="22" y="19"/>
                  <a:pt x="19" y="17"/>
                  <a:pt x="19" y="14"/>
                </a:cubicBezTo>
                <a:cubicBezTo>
                  <a:pt x="19" y="11"/>
                  <a:pt x="21" y="9"/>
                  <a:pt x="23" y="9"/>
                </a:cubicBezTo>
                <a:cubicBezTo>
                  <a:pt x="24" y="14"/>
                  <a:pt x="24" y="14"/>
                  <a:pt x="24" y="14"/>
                </a:cubicBezTo>
                <a:cubicBezTo>
                  <a:pt x="25" y="14"/>
                  <a:pt x="25" y="14"/>
                  <a:pt x="25" y="14"/>
                </a:cubicBezTo>
                <a:cubicBezTo>
                  <a:pt x="24" y="8"/>
                  <a:pt x="24" y="8"/>
                  <a:pt x="24" y="8"/>
                </a:cubicBezTo>
                <a:cubicBezTo>
                  <a:pt x="24" y="8"/>
                  <a:pt x="24" y="8"/>
                  <a:pt x="25" y="8"/>
                </a:cubicBezTo>
                <a:cubicBezTo>
                  <a:pt x="28" y="8"/>
                  <a:pt x="30" y="11"/>
                  <a:pt x="30" y="14"/>
                </a:cubicBezTo>
                <a:cubicBezTo>
                  <a:pt x="30" y="17"/>
                  <a:pt x="28" y="19"/>
                  <a:pt x="25" y="1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53" name="กลุ่ม 652"/>
          <p:cNvGrpSpPr/>
          <p:nvPr/>
        </p:nvGrpSpPr>
        <p:grpSpPr>
          <a:xfrm>
            <a:off x="13065063" y="11097950"/>
            <a:ext cx="457335" cy="428413"/>
            <a:chOff x="13065063" y="11097950"/>
            <a:chExt cx="457335" cy="428413"/>
          </a:xfrm>
        </p:grpSpPr>
        <p:sp>
          <p:nvSpPr>
            <p:cNvPr id="545" name="Freeform 276"/>
            <p:cNvSpPr>
              <a:spLocks/>
            </p:cNvSpPr>
            <p:nvPr/>
          </p:nvSpPr>
          <p:spPr bwMode="auto">
            <a:xfrm>
              <a:off x="13328979" y="11235331"/>
              <a:ext cx="83152" cy="41576"/>
            </a:xfrm>
            <a:custGeom>
              <a:avLst/>
              <a:gdLst>
                <a:gd name="T0" fmla="*/ 0 w 46"/>
                <a:gd name="T1" fmla="*/ 0 h 23"/>
                <a:gd name="T2" fmla="*/ 0 w 46"/>
                <a:gd name="T3" fmla="*/ 23 h 23"/>
                <a:gd name="T4" fmla="*/ 46 w 46"/>
                <a:gd name="T5" fmla="*/ 23 h 23"/>
                <a:gd name="T6" fmla="*/ 38 w 46"/>
                <a:gd name="T7" fmla="*/ 0 h 23"/>
                <a:gd name="T8" fmla="*/ 0 w 46"/>
                <a:gd name="T9" fmla="*/ 0 h 23"/>
              </a:gdLst>
              <a:ahLst/>
              <a:cxnLst>
                <a:cxn ang="0">
                  <a:pos x="T0" y="T1"/>
                </a:cxn>
                <a:cxn ang="0">
                  <a:pos x="T2" y="T3"/>
                </a:cxn>
                <a:cxn ang="0">
                  <a:pos x="T4" y="T5"/>
                </a:cxn>
                <a:cxn ang="0">
                  <a:pos x="T6" y="T7"/>
                </a:cxn>
                <a:cxn ang="0">
                  <a:pos x="T8" y="T9"/>
                </a:cxn>
              </a:cxnLst>
              <a:rect l="0" t="0" r="r" b="b"/>
              <a:pathLst>
                <a:path w="46" h="23">
                  <a:moveTo>
                    <a:pt x="0" y="0"/>
                  </a:moveTo>
                  <a:lnTo>
                    <a:pt x="0" y="23"/>
                  </a:lnTo>
                  <a:lnTo>
                    <a:pt x="46" y="23"/>
                  </a:lnTo>
                  <a:lnTo>
                    <a:pt x="38"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6" name="Rectangle 277"/>
            <p:cNvSpPr>
              <a:spLocks noChangeArrowheads="1"/>
            </p:cNvSpPr>
            <p:nvPr/>
          </p:nvSpPr>
          <p:spPr bwMode="auto">
            <a:xfrm>
              <a:off x="13328979" y="11291368"/>
              <a:ext cx="83152"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7" name="Freeform 278"/>
            <p:cNvSpPr>
              <a:spLocks noEditPoints="1"/>
            </p:cNvSpPr>
            <p:nvPr/>
          </p:nvSpPr>
          <p:spPr bwMode="auto">
            <a:xfrm>
              <a:off x="13065063" y="11208217"/>
              <a:ext cx="401297" cy="222341"/>
            </a:xfrm>
            <a:custGeom>
              <a:avLst/>
              <a:gdLst>
                <a:gd name="T0" fmla="*/ 24 w 29"/>
                <a:gd name="T1" fmla="*/ 0 h 16"/>
                <a:gd name="T2" fmla="*/ 4 w 29"/>
                <a:gd name="T3" fmla="*/ 0 h 16"/>
                <a:gd name="T4" fmla="*/ 3 w 29"/>
                <a:gd name="T5" fmla="*/ 1 h 16"/>
                <a:gd name="T6" fmla="*/ 0 w 29"/>
                <a:gd name="T7" fmla="*/ 15 h 16"/>
                <a:gd name="T8" fmla="*/ 1 w 29"/>
                <a:gd name="T9" fmla="*/ 16 h 16"/>
                <a:gd name="T10" fmla="*/ 3 w 29"/>
                <a:gd name="T11" fmla="*/ 16 h 16"/>
                <a:gd name="T12" fmla="*/ 4 w 29"/>
                <a:gd name="T13" fmla="*/ 16 h 16"/>
                <a:gd name="T14" fmla="*/ 24 w 29"/>
                <a:gd name="T15" fmla="*/ 16 h 16"/>
                <a:gd name="T16" fmla="*/ 26 w 29"/>
                <a:gd name="T17" fmla="*/ 16 h 16"/>
                <a:gd name="T18" fmla="*/ 28 w 29"/>
                <a:gd name="T19" fmla="*/ 16 h 16"/>
                <a:gd name="T20" fmla="*/ 29 w 29"/>
                <a:gd name="T21" fmla="*/ 15 h 16"/>
                <a:gd name="T22" fmla="*/ 25 w 29"/>
                <a:gd name="T23" fmla="*/ 1 h 16"/>
                <a:gd name="T24" fmla="*/ 24 w 29"/>
                <a:gd name="T25" fmla="*/ 0 h 16"/>
                <a:gd name="T26" fmla="*/ 2 w 29"/>
                <a:gd name="T27" fmla="*/ 15 h 16"/>
                <a:gd name="T28" fmla="*/ 4 w 29"/>
                <a:gd name="T29" fmla="*/ 1 h 16"/>
                <a:gd name="T30" fmla="*/ 24 w 29"/>
                <a:gd name="T31" fmla="*/ 1 h 16"/>
                <a:gd name="T32" fmla="*/ 28 w 29"/>
                <a:gd name="T33" fmla="*/ 15 h 16"/>
                <a:gd name="T34" fmla="*/ 2 w 29"/>
                <a:gd name="T35"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6">
                  <a:moveTo>
                    <a:pt x="24" y="0"/>
                  </a:moveTo>
                  <a:cubicBezTo>
                    <a:pt x="4" y="0"/>
                    <a:pt x="4" y="0"/>
                    <a:pt x="4" y="0"/>
                  </a:cubicBezTo>
                  <a:cubicBezTo>
                    <a:pt x="4" y="0"/>
                    <a:pt x="3" y="0"/>
                    <a:pt x="3" y="1"/>
                  </a:cubicBezTo>
                  <a:cubicBezTo>
                    <a:pt x="0" y="15"/>
                    <a:pt x="0" y="15"/>
                    <a:pt x="0" y="15"/>
                  </a:cubicBezTo>
                  <a:cubicBezTo>
                    <a:pt x="0" y="16"/>
                    <a:pt x="1" y="16"/>
                    <a:pt x="1" y="16"/>
                  </a:cubicBezTo>
                  <a:cubicBezTo>
                    <a:pt x="3" y="16"/>
                    <a:pt x="3" y="16"/>
                    <a:pt x="3" y="16"/>
                  </a:cubicBezTo>
                  <a:cubicBezTo>
                    <a:pt x="4" y="16"/>
                    <a:pt x="4" y="16"/>
                    <a:pt x="4" y="16"/>
                  </a:cubicBezTo>
                  <a:cubicBezTo>
                    <a:pt x="24" y="16"/>
                    <a:pt x="24" y="16"/>
                    <a:pt x="24" y="16"/>
                  </a:cubicBezTo>
                  <a:cubicBezTo>
                    <a:pt x="26" y="16"/>
                    <a:pt x="26" y="16"/>
                    <a:pt x="26" y="16"/>
                  </a:cubicBezTo>
                  <a:cubicBezTo>
                    <a:pt x="28" y="16"/>
                    <a:pt x="28" y="16"/>
                    <a:pt x="28" y="16"/>
                  </a:cubicBezTo>
                  <a:cubicBezTo>
                    <a:pt x="29" y="16"/>
                    <a:pt x="29" y="16"/>
                    <a:pt x="29" y="15"/>
                  </a:cubicBezTo>
                  <a:cubicBezTo>
                    <a:pt x="25" y="1"/>
                    <a:pt x="25" y="1"/>
                    <a:pt x="25" y="1"/>
                  </a:cubicBezTo>
                  <a:cubicBezTo>
                    <a:pt x="25" y="0"/>
                    <a:pt x="25" y="0"/>
                    <a:pt x="24" y="0"/>
                  </a:cubicBezTo>
                  <a:close/>
                  <a:moveTo>
                    <a:pt x="2" y="15"/>
                  </a:moveTo>
                  <a:cubicBezTo>
                    <a:pt x="4" y="1"/>
                    <a:pt x="4" y="1"/>
                    <a:pt x="4" y="1"/>
                  </a:cubicBezTo>
                  <a:cubicBezTo>
                    <a:pt x="24" y="1"/>
                    <a:pt x="24" y="1"/>
                    <a:pt x="24" y="1"/>
                  </a:cubicBezTo>
                  <a:cubicBezTo>
                    <a:pt x="28" y="15"/>
                    <a:pt x="28" y="15"/>
                    <a:pt x="28" y="15"/>
                  </a:cubicBezTo>
                  <a:lnTo>
                    <a:pt x="2" y="1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8" name="Freeform 279"/>
            <p:cNvSpPr>
              <a:spLocks/>
            </p:cNvSpPr>
            <p:nvPr/>
          </p:nvSpPr>
          <p:spPr bwMode="auto">
            <a:xfrm>
              <a:off x="13121101" y="11235331"/>
              <a:ext cx="83152" cy="41576"/>
            </a:xfrm>
            <a:custGeom>
              <a:avLst/>
              <a:gdLst>
                <a:gd name="T0" fmla="*/ 46 w 46"/>
                <a:gd name="T1" fmla="*/ 0 h 23"/>
                <a:gd name="T2" fmla="*/ 7 w 46"/>
                <a:gd name="T3" fmla="*/ 0 h 23"/>
                <a:gd name="T4" fmla="*/ 0 w 46"/>
                <a:gd name="T5" fmla="*/ 23 h 23"/>
                <a:gd name="T6" fmla="*/ 46 w 46"/>
                <a:gd name="T7" fmla="*/ 23 h 23"/>
                <a:gd name="T8" fmla="*/ 46 w 46"/>
                <a:gd name="T9" fmla="*/ 0 h 23"/>
              </a:gdLst>
              <a:ahLst/>
              <a:cxnLst>
                <a:cxn ang="0">
                  <a:pos x="T0" y="T1"/>
                </a:cxn>
                <a:cxn ang="0">
                  <a:pos x="T2" y="T3"/>
                </a:cxn>
                <a:cxn ang="0">
                  <a:pos x="T4" y="T5"/>
                </a:cxn>
                <a:cxn ang="0">
                  <a:pos x="T6" y="T7"/>
                </a:cxn>
                <a:cxn ang="0">
                  <a:pos x="T8" y="T9"/>
                </a:cxn>
              </a:cxnLst>
              <a:rect l="0" t="0" r="r" b="b"/>
              <a:pathLst>
                <a:path w="46" h="23">
                  <a:moveTo>
                    <a:pt x="46" y="0"/>
                  </a:moveTo>
                  <a:lnTo>
                    <a:pt x="7" y="0"/>
                  </a:lnTo>
                  <a:lnTo>
                    <a:pt x="0" y="23"/>
                  </a:lnTo>
                  <a:lnTo>
                    <a:pt x="46" y="23"/>
                  </a:lnTo>
                  <a:lnTo>
                    <a:pt x="46"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49" name="Rectangle 280"/>
            <p:cNvSpPr>
              <a:spLocks noChangeArrowheads="1"/>
            </p:cNvSpPr>
            <p:nvPr/>
          </p:nvSpPr>
          <p:spPr bwMode="auto">
            <a:xfrm>
              <a:off x="13231366" y="11235331"/>
              <a:ext cx="83152"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0" name="Freeform 281"/>
            <p:cNvSpPr>
              <a:spLocks/>
            </p:cNvSpPr>
            <p:nvPr/>
          </p:nvSpPr>
          <p:spPr bwMode="auto">
            <a:xfrm>
              <a:off x="13106639" y="11291368"/>
              <a:ext cx="97613" cy="41576"/>
            </a:xfrm>
            <a:custGeom>
              <a:avLst/>
              <a:gdLst>
                <a:gd name="T0" fmla="*/ 0 w 54"/>
                <a:gd name="T1" fmla="*/ 23 h 23"/>
                <a:gd name="T2" fmla="*/ 54 w 54"/>
                <a:gd name="T3" fmla="*/ 23 h 23"/>
                <a:gd name="T4" fmla="*/ 54 w 54"/>
                <a:gd name="T5" fmla="*/ 0 h 23"/>
                <a:gd name="T6" fmla="*/ 8 w 54"/>
                <a:gd name="T7" fmla="*/ 0 h 23"/>
                <a:gd name="T8" fmla="*/ 0 w 54"/>
                <a:gd name="T9" fmla="*/ 23 h 23"/>
              </a:gdLst>
              <a:ahLst/>
              <a:cxnLst>
                <a:cxn ang="0">
                  <a:pos x="T0" y="T1"/>
                </a:cxn>
                <a:cxn ang="0">
                  <a:pos x="T2" y="T3"/>
                </a:cxn>
                <a:cxn ang="0">
                  <a:pos x="T4" y="T5"/>
                </a:cxn>
                <a:cxn ang="0">
                  <a:pos x="T6" y="T7"/>
                </a:cxn>
                <a:cxn ang="0">
                  <a:pos x="T8" y="T9"/>
                </a:cxn>
              </a:cxnLst>
              <a:rect l="0" t="0" r="r" b="b"/>
              <a:pathLst>
                <a:path w="54" h="23">
                  <a:moveTo>
                    <a:pt x="0" y="23"/>
                  </a:moveTo>
                  <a:lnTo>
                    <a:pt x="54" y="23"/>
                  </a:lnTo>
                  <a:lnTo>
                    <a:pt x="54" y="0"/>
                  </a:lnTo>
                  <a:lnTo>
                    <a:pt x="8" y="0"/>
                  </a:lnTo>
                  <a:lnTo>
                    <a:pt x="0"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1" name="Rectangle 282"/>
            <p:cNvSpPr>
              <a:spLocks noChangeArrowheads="1"/>
            </p:cNvSpPr>
            <p:nvPr/>
          </p:nvSpPr>
          <p:spPr bwMode="auto">
            <a:xfrm>
              <a:off x="13231366" y="11291368"/>
              <a:ext cx="83152"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2" name="Freeform 283"/>
            <p:cNvSpPr>
              <a:spLocks/>
            </p:cNvSpPr>
            <p:nvPr/>
          </p:nvSpPr>
          <p:spPr bwMode="auto">
            <a:xfrm>
              <a:off x="13106639" y="11360059"/>
              <a:ext cx="97613" cy="41576"/>
            </a:xfrm>
            <a:custGeom>
              <a:avLst/>
              <a:gdLst>
                <a:gd name="T0" fmla="*/ 0 w 54"/>
                <a:gd name="T1" fmla="*/ 23 h 23"/>
                <a:gd name="T2" fmla="*/ 54 w 54"/>
                <a:gd name="T3" fmla="*/ 23 h 23"/>
                <a:gd name="T4" fmla="*/ 54 w 54"/>
                <a:gd name="T5" fmla="*/ 0 h 23"/>
                <a:gd name="T6" fmla="*/ 8 w 54"/>
                <a:gd name="T7" fmla="*/ 0 h 23"/>
                <a:gd name="T8" fmla="*/ 0 w 54"/>
                <a:gd name="T9" fmla="*/ 23 h 23"/>
              </a:gdLst>
              <a:ahLst/>
              <a:cxnLst>
                <a:cxn ang="0">
                  <a:pos x="T0" y="T1"/>
                </a:cxn>
                <a:cxn ang="0">
                  <a:pos x="T2" y="T3"/>
                </a:cxn>
                <a:cxn ang="0">
                  <a:pos x="T4" y="T5"/>
                </a:cxn>
                <a:cxn ang="0">
                  <a:pos x="T6" y="T7"/>
                </a:cxn>
                <a:cxn ang="0">
                  <a:pos x="T8" y="T9"/>
                </a:cxn>
              </a:cxnLst>
              <a:rect l="0" t="0" r="r" b="b"/>
              <a:pathLst>
                <a:path w="54" h="23">
                  <a:moveTo>
                    <a:pt x="0" y="23"/>
                  </a:moveTo>
                  <a:lnTo>
                    <a:pt x="54" y="23"/>
                  </a:lnTo>
                  <a:lnTo>
                    <a:pt x="54" y="0"/>
                  </a:lnTo>
                  <a:lnTo>
                    <a:pt x="8" y="0"/>
                  </a:lnTo>
                  <a:lnTo>
                    <a:pt x="0" y="2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3" name="Rectangle 284"/>
            <p:cNvSpPr>
              <a:spLocks noChangeArrowheads="1"/>
            </p:cNvSpPr>
            <p:nvPr/>
          </p:nvSpPr>
          <p:spPr bwMode="auto">
            <a:xfrm>
              <a:off x="13231366" y="11360059"/>
              <a:ext cx="83152" cy="41576"/>
            </a:xfrm>
            <a:prstGeom prst="rect">
              <a:avLst/>
            </a:prstGeom>
            <a:solidFill>
              <a:srgbClr val="01010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4" name="Freeform 285"/>
            <p:cNvSpPr>
              <a:spLocks/>
            </p:cNvSpPr>
            <p:nvPr/>
          </p:nvSpPr>
          <p:spPr bwMode="auto">
            <a:xfrm>
              <a:off x="13328979" y="11360059"/>
              <a:ext cx="95806" cy="41576"/>
            </a:xfrm>
            <a:custGeom>
              <a:avLst/>
              <a:gdLst>
                <a:gd name="T0" fmla="*/ 0 w 53"/>
                <a:gd name="T1" fmla="*/ 0 h 23"/>
                <a:gd name="T2" fmla="*/ 0 w 53"/>
                <a:gd name="T3" fmla="*/ 23 h 23"/>
                <a:gd name="T4" fmla="*/ 53 w 53"/>
                <a:gd name="T5" fmla="*/ 23 h 23"/>
                <a:gd name="T6" fmla="*/ 46 w 53"/>
                <a:gd name="T7" fmla="*/ 0 h 23"/>
                <a:gd name="T8" fmla="*/ 0 w 53"/>
                <a:gd name="T9" fmla="*/ 0 h 23"/>
              </a:gdLst>
              <a:ahLst/>
              <a:cxnLst>
                <a:cxn ang="0">
                  <a:pos x="T0" y="T1"/>
                </a:cxn>
                <a:cxn ang="0">
                  <a:pos x="T2" y="T3"/>
                </a:cxn>
                <a:cxn ang="0">
                  <a:pos x="T4" y="T5"/>
                </a:cxn>
                <a:cxn ang="0">
                  <a:pos x="T6" y="T7"/>
                </a:cxn>
                <a:cxn ang="0">
                  <a:pos x="T8" y="T9"/>
                </a:cxn>
              </a:cxnLst>
              <a:rect l="0" t="0" r="r" b="b"/>
              <a:pathLst>
                <a:path w="53" h="23">
                  <a:moveTo>
                    <a:pt x="0" y="0"/>
                  </a:moveTo>
                  <a:lnTo>
                    <a:pt x="0" y="23"/>
                  </a:lnTo>
                  <a:lnTo>
                    <a:pt x="53" y="23"/>
                  </a:lnTo>
                  <a:lnTo>
                    <a:pt x="46" y="0"/>
                  </a:ln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5" name="Freeform 286"/>
            <p:cNvSpPr>
              <a:spLocks/>
            </p:cNvSpPr>
            <p:nvPr/>
          </p:nvSpPr>
          <p:spPr bwMode="auto">
            <a:xfrm>
              <a:off x="13216905" y="11443211"/>
              <a:ext cx="112074" cy="83152"/>
            </a:xfrm>
            <a:custGeom>
              <a:avLst/>
              <a:gdLst>
                <a:gd name="T0" fmla="*/ 39 w 62"/>
                <a:gd name="T1" fmla="*/ 0 h 46"/>
                <a:gd name="T2" fmla="*/ 16 w 62"/>
                <a:gd name="T3" fmla="*/ 0 h 46"/>
                <a:gd name="T4" fmla="*/ 16 w 62"/>
                <a:gd name="T5" fmla="*/ 31 h 46"/>
                <a:gd name="T6" fmla="*/ 0 w 62"/>
                <a:gd name="T7" fmla="*/ 31 h 46"/>
                <a:gd name="T8" fmla="*/ 0 w 62"/>
                <a:gd name="T9" fmla="*/ 46 h 46"/>
                <a:gd name="T10" fmla="*/ 62 w 62"/>
                <a:gd name="T11" fmla="*/ 46 h 46"/>
                <a:gd name="T12" fmla="*/ 62 w 62"/>
                <a:gd name="T13" fmla="*/ 31 h 46"/>
                <a:gd name="T14" fmla="*/ 39 w 62"/>
                <a:gd name="T15" fmla="*/ 31 h 46"/>
                <a:gd name="T16" fmla="*/ 39 w 62"/>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46">
                  <a:moveTo>
                    <a:pt x="39" y="0"/>
                  </a:moveTo>
                  <a:lnTo>
                    <a:pt x="16" y="0"/>
                  </a:lnTo>
                  <a:lnTo>
                    <a:pt x="16" y="31"/>
                  </a:lnTo>
                  <a:lnTo>
                    <a:pt x="0" y="31"/>
                  </a:lnTo>
                  <a:lnTo>
                    <a:pt x="0" y="46"/>
                  </a:lnTo>
                  <a:lnTo>
                    <a:pt x="62" y="46"/>
                  </a:lnTo>
                  <a:lnTo>
                    <a:pt x="62" y="31"/>
                  </a:lnTo>
                  <a:lnTo>
                    <a:pt x="39" y="31"/>
                  </a:lnTo>
                  <a:lnTo>
                    <a:pt x="39"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6" name="Freeform 287"/>
            <p:cNvSpPr>
              <a:spLocks/>
            </p:cNvSpPr>
            <p:nvPr/>
          </p:nvSpPr>
          <p:spPr bwMode="auto">
            <a:xfrm>
              <a:off x="13341633" y="11152179"/>
              <a:ext cx="124728" cy="112074"/>
            </a:xfrm>
            <a:custGeom>
              <a:avLst/>
              <a:gdLst>
                <a:gd name="T0" fmla="*/ 5 w 9"/>
                <a:gd name="T1" fmla="*/ 3 h 8"/>
                <a:gd name="T2" fmla="*/ 6 w 9"/>
                <a:gd name="T3" fmla="*/ 4 h 8"/>
                <a:gd name="T4" fmla="*/ 7 w 9"/>
                <a:gd name="T5" fmla="*/ 8 h 8"/>
                <a:gd name="T6" fmla="*/ 9 w 9"/>
                <a:gd name="T7" fmla="*/ 5 h 8"/>
                <a:gd name="T8" fmla="*/ 4 w 9"/>
                <a:gd name="T9" fmla="*/ 0 h 8"/>
                <a:gd name="T10" fmla="*/ 0 w 9"/>
                <a:gd name="T11" fmla="*/ 3 h 8"/>
                <a:gd name="T12" fmla="*/ 5 w 9"/>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5" y="3"/>
                  </a:moveTo>
                  <a:cubicBezTo>
                    <a:pt x="6" y="3"/>
                    <a:pt x="6" y="3"/>
                    <a:pt x="6" y="4"/>
                  </a:cubicBezTo>
                  <a:cubicBezTo>
                    <a:pt x="7" y="8"/>
                    <a:pt x="7" y="8"/>
                    <a:pt x="7" y="8"/>
                  </a:cubicBezTo>
                  <a:cubicBezTo>
                    <a:pt x="8" y="7"/>
                    <a:pt x="9" y="6"/>
                    <a:pt x="9" y="5"/>
                  </a:cubicBezTo>
                  <a:cubicBezTo>
                    <a:pt x="9" y="2"/>
                    <a:pt x="7" y="0"/>
                    <a:pt x="4" y="0"/>
                  </a:cubicBezTo>
                  <a:cubicBezTo>
                    <a:pt x="2" y="0"/>
                    <a:pt x="1" y="1"/>
                    <a:pt x="0" y="3"/>
                  </a:cubicBezTo>
                  <a:lnTo>
                    <a:pt x="5"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7" name="Freeform 288"/>
            <p:cNvSpPr>
              <a:spLocks/>
            </p:cNvSpPr>
            <p:nvPr/>
          </p:nvSpPr>
          <p:spPr bwMode="auto">
            <a:xfrm>
              <a:off x="13480822" y="11208217"/>
              <a:ext cx="41576" cy="14461"/>
            </a:xfrm>
            <a:custGeom>
              <a:avLst/>
              <a:gdLst>
                <a:gd name="T0" fmla="*/ 3 w 3"/>
                <a:gd name="T1" fmla="*/ 1 h 1"/>
                <a:gd name="T2" fmla="*/ 0 w 3"/>
                <a:gd name="T3" fmla="*/ 0 h 1"/>
                <a:gd name="T4" fmla="*/ 0 w 3"/>
                <a:gd name="T5" fmla="*/ 0 h 1"/>
                <a:gd name="T6" fmla="*/ 0 w 3"/>
                <a:gd name="T7" fmla="*/ 0 h 1"/>
                <a:gd name="T8" fmla="*/ 0 w 3"/>
                <a:gd name="T9" fmla="*/ 1 h 1"/>
                <a:gd name="T10" fmla="*/ 0 w 3"/>
                <a:gd name="T11" fmla="*/ 1 h 1"/>
                <a:gd name="T12" fmla="*/ 0 w 3"/>
                <a:gd name="T13" fmla="*/ 1 h 1"/>
                <a:gd name="T14" fmla="*/ 3 w 3"/>
                <a:gd name="T15" fmla="*/ 1 h 1"/>
                <a:gd name="T16" fmla="*/ 3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1"/>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3" y="1"/>
                    <a:pt x="3" y="1"/>
                    <a:pt x="3" y="1"/>
                  </a:cubicBezTo>
                  <a:cubicBezTo>
                    <a:pt x="3" y="1"/>
                    <a:pt x="3" y="1"/>
                    <a:pt x="3"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8" name="Freeform 289"/>
            <p:cNvSpPr>
              <a:spLocks/>
            </p:cNvSpPr>
            <p:nvPr/>
          </p:nvSpPr>
          <p:spPr bwMode="auto">
            <a:xfrm>
              <a:off x="13397670" y="11097950"/>
              <a:ext cx="14461" cy="41576"/>
            </a:xfrm>
            <a:custGeom>
              <a:avLst/>
              <a:gdLst>
                <a:gd name="T0" fmla="*/ 0 w 1"/>
                <a:gd name="T1" fmla="*/ 3 h 3"/>
                <a:gd name="T2" fmla="*/ 1 w 1"/>
                <a:gd name="T3" fmla="*/ 3 h 3"/>
                <a:gd name="T4" fmla="*/ 1 w 1"/>
                <a:gd name="T5" fmla="*/ 3 h 3"/>
                <a:gd name="T6" fmla="*/ 1 w 1"/>
                <a:gd name="T7" fmla="*/ 3 h 3"/>
                <a:gd name="T8" fmla="*/ 0 w 1"/>
                <a:gd name="T9" fmla="*/ 1 h 3"/>
                <a:gd name="T10" fmla="*/ 0 w 1"/>
                <a:gd name="T11" fmla="*/ 1 h 3"/>
                <a:gd name="T12" fmla="*/ 0 w 1"/>
                <a:gd name="T13" fmla="*/ 3 h 3"/>
                <a:gd name="T14" fmla="*/ 0 w 1"/>
                <a:gd name="T15" fmla="*/ 3 h 3"/>
                <a:gd name="T16" fmla="*/ 0 w 1"/>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3"/>
                  </a:moveTo>
                  <a:cubicBezTo>
                    <a:pt x="1" y="3"/>
                    <a:pt x="1" y="3"/>
                    <a:pt x="1" y="3"/>
                  </a:cubicBezTo>
                  <a:cubicBezTo>
                    <a:pt x="1" y="3"/>
                    <a:pt x="1" y="3"/>
                    <a:pt x="1" y="3"/>
                  </a:cubicBezTo>
                  <a:cubicBezTo>
                    <a:pt x="1" y="3"/>
                    <a:pt x="1" y="3"/>
                    <a:pt x="1" y="3"/>
                  </a:cubicBezTo>
                  <a:cubicBezTo>
                    <a:pt x="0" y="1"/>
                    <a:pt x="0" y="1"/>
                    <a:pt x="0" y="1"/>
                  </a:cubicBezTo>
                  <a:cubicBezTo>
                    <a:pt x="0" y="0"/>
                    <a:pt x="0" y="0"/>
                    <a:pt x="0" y="1"/>
                  </a:cubicBezTo>
                  <a:cubicBezTo>
                    <a:pt x="0" y="3"/>
                    <a:pt x="0" y="3"/>
                    <a:pt x="0" y="3"/>
                  </a:cubicBezTo>
                  <a:cubicBezTo>
                    <a:pt x="0" y="3"/>
                    <a:pt x="0" y="3"/>
                    <a:pt x="0" y="3"/>
                  </a:cubicBezTo>
                  <a:cubicBezTo>
                    <a:pt x="0" y="3"/>
                    <a:pt x="0" y="3"/>
                    <a:pt x="0"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59" name="Freeform 290"/>
            <p:cNvSpPr>
              <a:spLocks/>
            </p:cNvSpPr>
            <p:nvPr/>
          </p:nvSpPr>
          <p:spPr bwMode="auto">
            <a:xfrm>
              <a:off x="13453707" y="11139526"/>
              <a:ext cx="27115" cy="27115"/>
            </a:xfrm>
            <a:custGeom>
              <a:avLst/>
              <a:gdLst>
                <a:gd name="T0" fmla="*/ 1 w 2"/>
                <a:gd name="T1" fmla="*/ 2 h 2"/>
                <a:gd name="T2" fmla="*/ 1 w 2"/>
                <a:gd name="T3" fmla="*/ 2 h 2"/>
                <a:gd name="T4" fmla="*/ 1 w 2"/>
                <a:gd name="T5" fmla="*/ 2 h 2"/>
                <a:gd name="T6" fmla="*/ 2 w 2"/>
                <a:gd name="T7" fmla="*/ 0 h 2"/>
                <a:gd name="T8" fmla="*/ 2 w 2"/>
                <a:gd name="T9" fmla="*/ 0 h 2"/>
                <a:gd name="T10" fmla="*/ 0 w 2"/>
                <a:gd name="T11" fmla="*/ 1 h 2"/>
                <a:gd name="T12" fmla="*/ 0 w 2"/>
                <a:gd name="T13" fmla="*/ 1 h 2"/>
                <a:gd name="T14" fmla="*/ 0 w 2"/>
                <a:gd name="T15" fmla="*/ 1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1" y="2"/>
                    <a:pt x="1" y="2"/>
                    <a:pt x="1" y="2"/>
                  </a:cubicBezTo>
                  <a:cubicBezTo>
                    <a:pt x="1" y="2"/>
                    <a:pt x="1" y="2"/>
                    <a:pt x="1" y="2"/>
                  </a:cubicBezTo>
                  <a:cubicBezTo>
                    <a:pt x="2" y="0"/>
                    <a:pt x="2" y="0"/>
                    <a:pt x="2" y="0"/>
                  </a:cubicBezTo>
                  <a:cubicBezTo>
                    <a:pt x="2" y="0"/>
                    <a:pt x="2" y="0"/>
                    <a:pt x="2" y="0"/>
                  </a:cubicBezTo>
                  <a:cubicBezTo>
                    <a:pt x="0" y="1"/>
                    <a:pt x="0" y="1"/>
                    <a:pt x="0" y="1"/>
                  </a:cubicBezTo>
                  <a:cubicBezTo>
                    <a:pt x="0" y="1"/>
                    <a:pt x="0" y="1"/>
                    <a:pt x="0" y="1"/>
                  </a:cubicBezTo>
                  <a:cubicBezTo>
                    <a:pt x="0" y="1"/>
                    <a:pt x="0" y="1"/>
                    <a:pt x="0" y="1"/>
                  </a:cubicBezTo>
                  <a:lnTo>
                    <a:pt x="1" y="2"/>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0" name="Freeform 291"/>
            <p:cNvSpPr>
              <a:spLocks/>
            </p:cNvSpPr>
            <p:nvPr/>
          </p:nvSpPr>
          <p:spPr bwMode="auto">
            <a:xfrm>
              <a:off x="13439246" y="11264253"/>
              <a:ext cx="41576" cy="27115"/>
            </a:xfrm>
            <a:custGeom>
              <a:avLst/>
              <a:gdLst>
                <a:gd name="T0" fmla="*/ 1 w 3"/>
                <a:gd name="T1" fmla="*/ 0 h 2"/>
                <a:gd name="T2" fmla="*/ 1 w 3"/>
                <a:gd name="T3" fmla="*/ 0 h 2"/>
                <a:gd name="T4" fmla="*/ 1 w 3"/>
                <a:gd name="T5" fmla="*/ 0 h 2"/>
                <a:gd name="T6" fmla="*/ 0 w 3"/>
                <a:gd name="T7" fmla="*/ 1 h 2"/>
                <a:gd name="T8" fmla="*/ 0 w 3"/>
                <a:gd name="T9" fmla="*/ 1 h 2"/>
                <a:gd name="T10" fmla="*/ 2 w 3"/>
                <a:gd name="T11" fmla="*/ 2 h 2"/>
                <a:gd name="T12" fmla="*/ 3 w 3"/>
                <a:gd name="T13" fmla="*/ 2 h 2"/>
                <a:gd name="T14" fmla="*/ 1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1" y="0"/>
                  </a:moveTo>
                  <a:cubicBezTo>
                    <a:pt x="1" y="0"/>
                    <a:pt x="1" y="0"/>
                    <a:pt x="1" y="0"/>
                  </a:cubicBezTo>
                  <a:cubicBezTo>
                    <a:pt x="1" y="0"/>
                    <a:pt x="1" y="0"/>
                    <a:pt x="1" y="0"/>
                  </a:cubicBezTo>
                  <a:cubicBezTo>
                    <a:pt x="0" y="1"/>
                    <a:pt x="0" y="1"/>
                    <a:pt x="0" y="1"/>
                  </a:cubicBezTo>
                  <a:cubicBezTo>
                    <a:pt x="0" y="1"/>
                    <a:pt x="0" y="1"/>
                    <a:pt x="0" y="1"/>
                  </a:cubicBezTo>
                  <a:cubicBezTo>
                    <a:pt x="2" y="2"/>
                    <a:pt x="2" y="2"/>
                    <a:pt x="2" y="2"/>
                  </a:cubicBezTo>
                  <a:cubicBezTo>
                    <a:pt x="3" y="2"/>
                    <a:pt x="3" y="2"/>
                    <a:pt x="3" y="2"/>
                  </a:cubicBezTo>
                  <a:lnTo>
                    <a:pt x="1"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1" name="Freeform 292"/>
            <p:cNvSpPr>
              <a:spLocks/>
            </p:cNvSpPr>
            <p:nvPr/>
          </p:nvSpPr>
          <p:spPr bwMode="auto">
            <a:xfrm>
              <a:off x="13314518" y="11139526"/>
              <a:ext cx="27115" cy="27115"/>
            </a:xfrm>
            <a:custGeom>
              <a:avLst/>
              <a:gdLst>
                <a:gd name="T0" fmla="*/ 1 w 2"/>
                <a:gd name="T1" fmla="*/ 2 h 2"/>
                <a:gd name="T2" fmla="*/ 1 w 2"/>
                <a:gd name="T3" fmla="*/ 2 h 2"/>
                <a:gd name="T4" fmla="*/ 2 w 2"/>
                <a:gd name="T5" fmla="*/ 1 h 2"/>
                <a:gd name="T6" fmla="*/ 2 w 2"/>
                <a:gd name="T7" fmla="*/ 1 h 2"/>
                <a:gd name="T8" fmla="*/ 2 w 2"/>
                <a:gd name="T9" fmla="*/ 1 h 2"/>
                <a:gd name="T10" fmla="*/ 0 w 2"/>
                <a:gd name="T11" fmla="*/ 0 h 2"/>
                <a:gd name="T12" fmla="*/ 0 w 2"/>
                <a:gd name="T13" fmla="*/ 0 h 2"/>
                <a:gd name="T14" fmla="*/ 1 w 2"/>
                <a:gd name="T15" fmla="*/ 2 h 2"/>
                <a:gd name="T16" fmla="*/ 1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1" y="2"/>
                  </a:moveTo>
                  <a:cubicBezTo>
                    <a:pt x="1" y="2"/>
                    <a:pt x="1" y="2"/>
                    <a:pt x="1" y="2"/>
                  </a:cubicBezTo>
                  <a:cubicBezTo>
                    <a:pt x="2" y="1"/>
                    <a:pt x="2" y="1"/>
                    <a:pt x="2" y="1"/>
                  </a:cubicBezTo>
                  <a:cubicBezTo>
                    <a:pt x="2" y="1"/>
                    <a:pt x="2" y="1"/>
                    <a:pt x="2" y="1"/>
                  </a:cubicBezTo>
                  <a:cubicBezTo>
                    <a:pt x="2" y="1"/>
                    <a:pt x="2" y="1"/>
                    <a:pt x="2" y="1"/>
                  </a:cubicBezTo>
                  <a:cubicBezTo>
                    <a:pt x="0" y="0"/>
                    <a:pt x="0" y="0"/>
                    <a:pt x="0" y="0"/>
                  </a:cubicBezTo>
                  <a:cubicBezTo>
                    <a:pt x="0" y="0"/>
                    <a:pt x="0" y="0"/>
                    <a:pt x="0" y="0"/>
                  </a:cubicBezTo>
                  <a:cubicBezTo>
                    <a:pt x="1" y="2"/>
                    <a:pt x="1" y="2"/>
                    <a:pt x="1" y="2"/>
                  </a:cubicBezTo>
                  <a:cubicBezTo>
                    <a:pt x="1" y="2"/>
                    <a:pt x="1" y="2"/>
                    <a:pt x="1" y="2"/>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62" name="Freeform 293"/>
          <p:cNvSpPr>
            <a:spLocks/>
          </p:cNvSpPr>
          <p:nvPr/>
        </p:nvSpPr>
        <p:spPr bwMode="auto">
          <a:xfrm>
            <a:off x="21284431" y="10306201"/>
            <a:ext cx="1446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lnTo>
                  <a:pt x="0"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3" name="Freeform 294"/>
          <p:cNvSpPr>
            <a:spLocks/>
          </p:cNvSpPr>
          <p:nvPr/>
        </p:nvSpPr>
        <p:spPr bwMode="auto">
          <a:xfrm>
            <a:off x="21034976" y="10112783"/>
            <a:ext cx="347068" cy="388644"/>
          </a:xfrm>
          <a:custGeom>
            <a:avLst/>
            <a:gdLst>
              <a:gd name="T0" fmla="*/ 0 w 25"/>
              <a:gd name="T1" fmla="*/ 14 h 28"/>
              <a:gd name="T2" fmla="*/ 12 w 25"/>
              <a:gd name="T3" fmla="*/ 1 h 28"/>
              <a:gd name="T4" fmla="*/ 12 w 25"/>
              <a:gd name="T5" fmla="*/ 1 h 28"/>
              <a:gd name="T6" fmla="*/ 12 w 25"/>
              <a:gd name="T7" fmla="*/ 0 h 28"/>
              <a:gd name="T8" fmla="*/ 13 w 25"/>
              <a:gd name="T9" fmla="*/ 1 h 28"/>
              <a:gd name="T10" fmla="*/ 13 w 25"/>
              <a:gd name="T11" fmla="*/ 1 h 28"/>
              <a:gd name="T12" fmla="*/ 25 w 25"/>
              <a:gd name="T13" fmla="*/ 14 h 28"/>
              <a:gd name="T14" fmla="*/ 25 w 25"/>
              <a:gd name="T15" fmla="*/ 14 h 28"/>
              <a:gd name="T16" fmla="*/ 25 w 25"/>
              <a:gd name="T17" fmla="*/ 14 h 28"/>
              <a:gd name="T18" fmla="*/ 22 w 25"/>
              <a:gd name="T19" fmla="*/ 11 h 28"/>
              <a:gd name="T20" fmla="*/ 19 w 25"/>
              <a:gd name="T21" fmla="*/ 14 h 28"/>
              <a:gd name="T22" fmla="*/ 15 w 25"/>
              <a:gd name="T23" fmla="*/ 11 h 28"/>
              <a:gd name="T24" fmla="*/ 13 w 25"/>
              <a:gd name="T25" fmla="*/ 12 h 28"/>
              <a:gd name="T26" fmla="*/ 13 w 25"/>
              <a:gd name="T27" fmla="*/ 26 h 28"/>
              <a:gd name="T28" fmla="*/ 14 w 25"/>
              <a:gd name="T29" fmla="*/ 27 h 28"/>
              <a:gd name="T30" fmla="*/ 15 w 25"/>
              <a:gd name="T31" fmla="*/ 26 h 28"/>
              <a:gd name="T32" fmla="*/ 15 w 25"/>
              <a:gd name="T33" fmla="*/ 26 h 28"/>
              <a:gd name="T34" fmla="*/ 16 w 25"/>
              <a:gd name="T35" fmla="*/ 26 h 28"/>
              <a:gd name="T36" fmla="*/ 14 w 25"/>
              <a:gd name="T37" fmla="*/ 28 h 28"/>
              <a:gd name="T38" fmla="*/ 12 w 25"/>
              <a:gd name="T39" fmla="*/ 26 h 28"/>
              <a:gd name="T40" fmla="*/ 12 w 25"/>
              <a:gd name="T41" fmla="*/ 12 h 28"/>
              <a:gd name="T42" fmla="*/ 9 w 25"/>
              <a:gd name="T43" fmla="*/ 11 h 28"/>
              <a:gd name="T44" fmla="*/ 6 w 25"/>
              <a:gd name="T45" fmla="*/ 14 h 28"/>
              <a:gd name="T46" fmla="*/ 3 w 25"/>
              <a:gd name="T47" fmla="*/ 11 h 28"/>
              <a:gd name="T48" fmla="*/ 0 w 25"/>
              <a:gd name="T49" fmla="*/ 14 h 28"/>
              <a:gd name="T50" fmla="*/ 0 w 25"/>
              <a:gd name="T51"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8">
                <a:moveTo>
                  <a:pt x="0" y="14"/>
                </a:moveTo>
                <a:cubicBezTo>
                  <a:pt x="0" y="7"/>
                  <a:pt x="5" y="2"/>
                  <a:pt x="12" y="1"/>
                </a:cubicBezTo>
                <a:cubicBezTo>
                  <a:pt x="12" y="1"/>
                  <a:pt x="12" y="1"/>
                  <a:pt x="12" y="1"/>
                </a:cubicBezTo>
                <a:cubicBezTo>
                  <a:pt x="12" y="0"/>
                  <a:pt x="12" y="0"/>
                  <a:pt x="12" y="0"/>
                </a:cubicBezTo>
                <a:cubicBezTo>
                  <a:pt x="13" y="0"/>
                  <a:pt x="13" y="0"/>
                  <a:pt x="13" y="1"/>
                </a:cubicBezTo>
                <a:cubicBezTo>
                  <a:pt x="13" y="1"/>
                  <a:pt x="13" y="1"/>
                  <a:pt x="13" y="1"/>
                </a:cubicBezTo>
                <a:cubicBezTo>
                  <a:pt x="20" y="2"/>
                  <a:pt x="25" y="7"/>
                  <a:pt x="25" y="14"/>
                </a:cubicBezTo>
                <a:cubicBezTo>
                  <a:pt x="25" y="14"/>
                  <a:pt x="25" y="14"/>
                  <a:pt x="25" y="14"/>
                </a:cubicBezTo>
                <a:cubicBezTo>
                  <a:pt x="25" y="14"/>
                  <a:pt x="25" y="14"/>
                  <a:pt x="25" y="14"/>
                </a:cubicBezTo>
                <a:cubicBezTo>
                  <a:pt x="25" y="12"/>
                  <a:pt x="23" y="11"/>
                  <a:pt x="22" y="11"/>
                </a:cubicBezTo>
                <a:cubicBezTo>
                  <a:pt x="20" y="11"/>
                  <a:pt x="19" y="12"/>
                  <a:pt x="19" y="14"/>
                </a:cubicBezTo>
                <a:cubicBezTo>
                  <a:pt x="19" y="12"/>
                  <a:pt x="17" y="11"/>
                  <a:pt x="15" y="11"/>
                </a:cubicBezTo>
                <a:cubicBezTo>
                  <a:pt x="14" y="11"/>
                  <a:pt x="13" y="11"/>
                  <a:pt x="13" y="12"/>
                </a:cubicBezTo>
                <a:cubicBezTo>
                  <a:pt x="13" y="26"/>
                  <a:pt x="13" y="26"/>
                  <a:pt x="13" y="26"/>
                </a:cubicBezTo>
                <a:cubicBezTo>
                  <a:pt x="13" y="27"/>
                  <a:pt x="13" y="27"/>
                  <a:pt x="14" y="27"/>
                </a:cubicBezTo>
                <a:cubicBezTo>
                  <a:pt x="14" y="27"/>
                  <a:pt x="15" y="27"/>
                  <a:pt x="15" y="26"/>
                </a:cubicBezTo>
                <a:cubicBezTo>
                  <a:pt x="15" y="26"/>
                  <a:pt x="15" y="26"/>
                  <a:pt x="15" y="26"/>
                </a:cubicBezTo>
                <a:cubicBezTo>
                  <a:pt x="16" y="26"/>
                  <a:pt x="16" y="26"/>
                  <a:pt x="16" y="26"/>
                </a:cubicBezTo>
                <a:cubicBezTo>
                  <a:pt x="16" y="27"/>
                  <a:pt x="15" y="28"/>
                  <a:pt x="14" y="28"/>
                </a:cubicBezTo>
                <a:cubicBezTo>
                  <a:pt x="13" y="28"/>
                  <a:pt x="12" y="27"/>
                  <a:pt x="12" y="26"/>
                </a:cubicBezTo>
                <a:cubicBezTo>
                  <a:pt x="12" y="12"/>
                  <a:pt x="12" y="12"/>
                  <a:pt x="12" y="12"/>
                </a:cubicBezTo>
                <a:cubicBezTo>
                  <a:pt x="11" y="11"/>
                  <a:pt x="10" y="11"/>
                  <a:pt x="9" y="11"/>
                </a:cubicBezTo>
                <a:cubicBezTo>
                  <a:pt x="7" y="11"/>
                  <a:pt x="6" y="12"/>
                  <a:pt x="6" y="14"/>
                </a:cubicBezTo>
                <a:cubicBezTo>
                  <a:pt x="6" y="12"/>
                  <a:pt x="5" y="11"/>
                  <a:pt x="3" y="11"/>
                </a:cubicBezTo>
                <a:cubicBezTo>
                  <a:pt x="1" y="11"/>
                  <a:pt x="0" y="12"/>
                  <a:pt x="0" y="14"/>
                </a:cubicBezTo>
                <a:cubicBezTo>
                  <a:pt x="0" y="14"/>
                  <a:pt x="0" y="14"/>
                  <a:pt x="0"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4" name="Freeform 295"/>
          <p:cNvSpPr>
            <a:spLocks/>
          </p:cNvSpPr>
          <p:nvPr/>
        </p:nvSpPr>
        <p:spPr bwMode="auto">
          <a:xfrm>
            <a:off x="21118127" y="103062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5" name="Freeform 296"/>
          <p:cNvSpPr>
            <a:spLocks noEditPoints="1"/>
          </p:cNvSpPr>
          <p:nvPr/>
        </p:nvSpPr>
        <p:spPr bwMode="auto">
          <a:xfrm>
            <a:off x="12204623" y="11193756"/>
            <a:ext cx="207880" cy="305493"/>
          </a:xfrm>
          <a:custGeom>
            <a:avLst/>
            <a:gdLst>
              <a:gd name="T0" fmla="*/ 7 w 15"/>
              <a:gd name="T1" fmla="*/ 22 h 22"/>
              <a:gd name="T2" fmla="*/ 15 w 15"/>
              <a:gd name="T3" fmla="*/ 14 h 22"/>
              <a:gd name="T4" fmla="*/ 7 w 15"/>
              <a:gd name="T5" fmla="*/ 0 h 22"/>
              <a:gd name="T6" fmla="*/ 0 w 15"/>
              <a:gd name="T7" fmla="*/ 14 h 22"/>
              <a:gd name="T8" fmla="*/ 7 w 15"/>
              <a:gd name="T9" fmla="*/ 22 h 22"/>
              <a:gd name="T10" fmla="*/ 2 w 15"/>
              <a:gd name="T11" fmla="*/ 11 h 22"/>
              <a:gd name="T12" fmla="*/ 6 w 15"/>
              <a:gd name="T13" fmla="*/ 20 h 22"/>
              <a:gd name="T14" fmla="*/ 2 w 15"/>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2">
                <a:moveTo>
                  <a:pt x="7" y="22"/>
                </a:moveTo>
                <a:cubicBezTo>
                  <a:pt x="11" y="22"/>
                  <a:pt x="15" y="19"/>
                  <a:pt x="15" y="14"/>
                </a:cubicBezTo>
                <a:cubicBezTo>
                  <a:pt x="15" y="10"/>
                  <a:pt x="7" y="0"/>
                  <a:pt x="7" y="0"/>
                </a:cubicBezTo>
                <a:cubicBezTo>
                  <a:pt x="7" y="0"/>
                  <a:pt x="0" y="10"/>
                  <a:pt x="0" y="14"/>
                </a:cubicBezTo>
                <a:cubicBezTo>
                  <a:pt x="0" y="19"/>
                  <a:pt x="3" y="22"/>
                  <a:pt x="7" y="22"/>
                </a:cubicBezTo>
                <a:close/>
                <a:moveTo>
                  <a:pt x="2" y="11"/>
                </a:moveTo>
                <a:cubicBezTo>
                  <a:pt x="2" y="11"/>
                  <a:pt x="2" y="15"/>
                  <a:pt x="6" y="20"/>
                </a:cubicBezTo>
                <a:cubicBezTo>
                  <a:pt x="6" y="20"/>
                  <a:pt x="0" y="17"/>
                  <a:pt x="2" y="1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6" name="Freeform 297"/>
          <p:cNvSpPr>
            <a:spLocks noEditPoints="1"/>
          </p:cNvSpPr>
          <p:nvPr/>
        </p:nvSpPr>
        <p:spPr bwMode="auto">
          <a:xfrm>
            <a:off x="19066448" y="11193756"/>
            <a:ext cx="249455" cy="361529"/>
          </a:xfrm>
          <a:custGeom>
            <a:avLst/>
            <a:gdLst>
              <a:gd name="T0" fmla="*/ 18 w 18"/>
              <a:gd name="T1" fmla="*/ 9 h 26"/>
              <a:gd name="T2" fmla="*/ 9 w 18"/>
              <a:gd name="T3" fmla="*/ 0 h 26"/>
              <a:gd name="T4" fmla="*/ 9 w 18"/>
              <a:gd name="T5" fmla="*/ 0 h 26"/>
              <a:gd name="T6" fmla="*/ 0 w 18"/>
              <a:gd name="T7" fmla="*/ 9 h 26"/>
              <a:gd name="T8" fmla="*/ 8 w 18"/>
              <a:gd name="T9" fmla="*/ 18 h 26"/>
              <a:gd name="T10" fmla="*/ 8 w 18"/>
              <a:gd name="T11" fmla="*/ 18 h 26"/>
              <a:gd name="T12" fmla="*/ 8 w 18"/>
              <a:gd name="T13" fmla="*/ 20 h 26"/>
              <a:gd name="T14" fmla="*/ 7 w 18"/>
              <a:gd name="T15" fmla="*/ 20 h 26"/>
              <a:gd name="T16" fmla="*/ 6 w 18"/>
              <a:gd name="T17" fmla="*/ 22 h 26"/>
              <a:gd name="T18" fmla="*/ 7 w 18"/>
              <a:gd name="T19" fmla="*/ 23 h 26"/>
              <a:gd name="T20" fmla="*/ 8 w 18"/>
              <a:gd name="T21" fmla="*/ 23 h 26"/>
              <a:gd name="T22" fmla="*/ 9 w 18"/>
              <a:gd name="T23" fmla="*/ 25 h 26"/>
              <a:gd name="T24" fmla="*/ 10 w 18"/>
              <a:gd name="T25" fmla="*/ 26 h 26"/>
              <a:gd name="T26" fmla="*/ 11 w 18"/>
              <a:gd name="T27" fmla="*/ 25 h 26"/>
              <a:gd name="T28" fmla="*/ 11 w 18"/>
              <a:gd name="T29" fmla="*/ 23 h 26"/>
              <a:gd name="T30" fmla="*/ 13 w 18"/>
              <a:gd name="T31" fmla="*/ 23 h 26"/>
              <a:gd name="T32" fmla="*/ 14 w 18"/>
              <a:gd name="T33" fmla="*/ 22 h 26"/>
              <a:gd name="T34" fmla="*/ 13 w 18"/>
              <a:gd name="T35" fmla="*/ 20 h 26"/>
              <a:gd name="T36" fmla="*/ 11 w 18"/>
              <a:gd name="T37" fmla="*/ 20 h 26"/>
              <a:gd name="T38" fmla="*/ 11 w 18"/>
              <a:gd name="T39" fmla="*/ 17 h 26"/>
              <a:gd name="T40" fmla="*/ 11 w 18"/>
              <a:gd name="T41" fmla="*/ 17 h 26"/>
              <a:gd name="T42" fmla="*/ 18 w 18"/>
              <a:gd name="T43" fmla="*/ 9 h 26"/>
              <a:gd name="T44" fmla="*/ 9 w 18"/>
              <a:gd name="T45" fmla="*/ 15 h 26"/>
              <a:gd name="T46" fmla="*/ 9 w 18"/>
              <a:gd name="T47" fmla="*/ 15 h 26"/>
              <a:gd name="T48" fmla="*/ 9 w 18"/>
              <a:gd name="T49" fmla="*/ 15 h 26"/>
              <a:gd name="T50" fmla="*/ 3 w 18"/>
              <a:gd name="T51" fmla="*/ 9 h 26"/>
              <a:gd name="T52" fmla="*/ 5 w 18"/>
              <a:gd name="T53" fmla="*/ 4 h 26"/>
              <a:gd name="T54" fmla="*/ 9 w 18"/>
              <a:gd name="T55" fmla="*/ 3 h 26"/>
              <a:gd name="T56" fmla="*/ 16 w 18"/>
              <a:gd name="T57" fmla="*/ 9 h 26"/>
              <a:gd name="T58" fmla="*/ 9 w 18"/>
              <a:gd name="T59" fmla="*/ 1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26">
                <a:moveTo>
                  <a:pt x="18" y="9"/>
                </a:moveTo>
                <a:cubicBezTo>
                  <a:pt x="18" y="4"/>
                  <a:pt x="14" y="0"/>
                  <a:pt x="9" y="0"/>
                </a:cubicBezTo>
                <a:cubicBezTo>
                  <a:pt x="9" y="0"/>
                  <a:pt x="9" y="0"/>
                  <a:pt x="9" y="0"/>
                </a:cubicBezTo>
                <a:cubicBezTo>
                  <a:pt x="4" y="0"/>
                  <a:pt x="0" y="4"/>
                  <a:pt x="0" y="9"/>
                </a:cubicBezTo>
                <a:cubicBezTo>
                  <a:pt x="1" y="13"/>
                  <a:pt x="4" y="17"/>
                  <a:pt x="8" y="18"/>
                </a:cubicBezTo>
                <a:cubicBezTo>
                  <a:pt x="8" y="18"/>
                  <a:pt x="8" y="18"/>
                  <a:pt x="8" y="18"/>
                </a:cubicBezTo>
                <a:cubicBezTo>
                  <a:pt x="8" y="20"/>
                  <a:pt x="8" y="20"/>
                  <a:pt x="8" y="20"/>
                </a:cubicBezTo>
                <a:cubicBezTo>
                  <a:pt x="7" y="20"/>
                  <a:pt x="7" y="20"/>
                  <a:pt x="7" y="20"/>
                </a:cubicBezTo>
                <a:cubicBezTo>
                  <a:pt x="6" y="20"/>
                  <a:pt x="6" y="21"/>
                  <a:pt x="6" y="22"/>
                </a:cubicBezTo>
                <a:cubicBezTo>
                  <a:pt x="6" y="23"/>
                  <a:pt x="6" y="23"/>
                  <a:pt x="7" y="23"/>
                </a:cubicBezTo>
                <a:cubicBezTo>
                  <a:pt x="8" y="23"/>
                  <a:pt x="8" y="23"/>
                  <a:pt x="8" y="23"/>
                </a:cubicBezTo>
                <a:cubicBezTo>
                  <a:pt x="9" y="25"/>
                  <a:pt x="9" y="25"/>
                  <a:pt x="9" y="25"/>
                </a:cubicBezTo>
                <a:cubicBezTo>
                  <a:pt x="9" y="26"/>
                  <a:pt x="9" y="26"/>
                  <a:pt x="10" y="26"/>
                </a:cubicBezTo>
                <a:cubicBezTo>
                  <a:pt x="11" y="26"/>
                  <a:pt x="11" y="26"/>
                  <a:pt x="11" y="25"/>
                </a:cubicBezTo>
                <a:cubicBezTo>
                  <a:pt x="11" y="23"/>
                  <a:pt x="11" y="23"/>
                  <a:pt x="11" y="23"/>
                </a:cubicBezTo>
                <a:cubicBezTo>
                  <a:pt x="13" y="23"/>
                  <a:pt x="13" y="23"/>
                  <a:pt x="13" y="23"/>
                </a:cubicBezTo>
                <a:cubicBezTo>
                  <a:pt x="13" y="23"/>
                  <a:pt x="14" y="22"/>
                  <a:pt x="14" y="22"/>
                </a:cubicBezTo>
                <a:cubicBezTo>
                  <a:pt x="14" y="21"/>
                  <a:pt x="13" y="20"/>
                  <a:pt x="13" y="20"/>
                </a:cubicBezTo>
                <a:cubicBezTo>
                  <a:pt x="11" y="20"/>
                  <a:pt x="11" y="20"/>
                  <a:pt x="11" y="20"/>
                </a:cubicBezTo>
                <a:cubicBezTo>
                  <a:pt x="11" y="17"/>
                  <a:pt x="11" y="17"/>
                  <a:pt x="11" y="17"/>
                </a:cubicBezTo>
                <a:cubicBezTo>
                  <a:pt x="11" y="17"/>
                  <a:pt x="11" y="17"/>
                  <a:pt x="11" y="17"/>
                </a:cubicBezTo>
                <a:cubicBezTo>
                  <a:pt x="15" y="17"/>
                  <a:pt x="18" y="13"/>
                  <a:pt x="18" y="9"/>
                </a:cubicBezTo>
                <a:close/>
                <a:moveTo>
                  <a:pt x="9" y="15"/>
                </a:moveTo>
                <a:cubicBezTo>
                  <a:pt x="9" y="15"/>
                  <a:pt x="9" y="15"/>
                  <a:pt x="9" y="15"/>
                </a:cubicBezTo>
                <a:cubicBezTo>
                  <a:pt x="9" y="15"/>
                  <a:pt x="9" y="15"/>
                  <a:pt x="9" y="15"/>
                </a:cubicBezTo>
                <a:cubicBezTo>
                  <a:pt x="6" y="15"/>
                  <a:pt x="3" y="12"/>
                  <a:pt x="3" y="9"/>
                </a:cubicBezTo>
                <a:cubicBezTo>
                  <a:pt x="3" y="7"/>
                  <a:pt x="4" y="6"/>
                  <a:pt x="5" y="4"/>
                </a:cubicBezTo>
                <a:cubicBezTo>
                  <a:pt x="6" y="3"/>
                  <a:pt x="8" y="3"/>
                  <a:pt x="9" y="3"/>
                </a:cubicBezTo>
                <a:cubicBezTo>
                  <a:pt x="13" y="3"/>
                  <a:pt x="15" y="5"/>
                  <a:pt x="16" y="9"/>
                </a:cubicBezTo>
                <a:cubicBezTo>
                  <a:pt x="16" y="12"/>
                  <a:pt x="13" y="15"/>
                  <a:pt x="9" y="15"/>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7" name="Freeform 298"/>
          <p:cNvSpPr>
            <a:spLocks noEditPoints="1"/>
          </p:cNvSpPr>
          <p:nvPr/>
        </p:nvSpPr>
        <p:spPr bwMode="auto">
          <a:xfrm>
            <a:off x="20051616" y="11222678"/>
            <a:ext cx="303685" cy="318146"/>
          </a:xfrm>
          <a:custGeom>
            <a:avLst/>
            <a:gdLst>
              <a:gd name="T0" fmla="*/ 16 w 22"/>
              <a:gd name="T1" fmla="*/ 19 h 23"/>
              <a:gd name="T2" fmla="*/ 17 w 22"/>
              <a:gd name="T3" fmla="*/ 8 h 23"/>
              <a:gd name="T4" fmla="*/ 20 w 22"/>
              <a:gd name="T5" fmla="*/ 5 h 23"/>
              <a:gd name="T6" fmla="*/ 20 w 22"/>
              <a:gd name="T7" fmla="*/ 7 h 23"/>
              <a:gd name="T8" fmla="*/ 21 w 22"/>
              <a:gd name="T9" fmla="*/ 8 h 23"/>
              <a:gd name="T10" fmla="*/ 22 w 22"/>
              <a:gd name="T11" fmla="*/ 7 h 23"/>
              <a:gd name="T12" fmla="*/ 22 w 22"/>
              <a:gd name="T13" fmla="*/ 2 h 23"/>
              <a:gd name="T14" fmla="*/ 22 w 22"/>
              <a:gd name="T15" fmla="*/ 1 h 23"/>
              <a:gd name="T16" fmla="*/ 22 w 22"/>
              <a:gd name="T17" fmla="*/ 1 h 23"/>
              <a:gd name="T18" fmla="*/ 22 w 22"/>
              <a:gd name="T19" fmla="*/ 0 h 23"/>
              <a:gd name="T20" fmla="*/ 21 w 22"/>
              <a:gd name="T21" fmla="*/ 0 h 23"/>
              <a:gd name="T22" fmla="*/ 21 w 22"/>
              <a:gd name="T23" fmla="*/ 0 h 23"/>
              <a:gd name="T24" fmla="*/ 20 w 22"/>
              <a:gd name="T25" fmla="*/ 0 h 23"/>
              <a:gd name="T26" fmla="*/ 15 w 22"/>
              <a:gd name="T27" fmla="*/ 0 h 23"/>
              <a:gd name="T28" fmla="*/ 14 w 22"/>
              <a:gd name="T29" fmla="*/ 1 h 23"/>
              <a:gd name="T30" fmla="*/ 15 w 22"/>
              <a:gd name="T31" fmla="*/ 3 h 23"/>
              <a:gd name="T32" fmla="*/ 18 w 22"/>
              <a:gd name="T33" fmla="*/ 2 h 23"/>
              <a:gd name="T34" fmla="*/ 15 w 22"/>
              <a:gd name="T35" fmla="*/ 6 h 23"/>
              <a:gd name="T36" fmla="*/ 3 w 22"/>
              <a:gd name="T37" fmla="*/ 7 h 23"/>
              <a:gd name="T38" fmla="*/ 4 w 22"/>
              <a:gd name="T39" fmla="*/ 20 h 23"/>
              <a:gd name="T40" fmla="*/ 4 w 22"/>
              <a:gd name="T41" fmla="*/ 20 h 23"/>
              <a:gd name="T42" fmla="*/ 16 w 22"/>
              <a:gd name="T43" fmla="*/ 19 h 23"/>
              <a:gd name="T44" fmla="*/ 10 w 22"/>
              <a:gd name="T45" fmla="*/ 19 h 23"/>
              <a:gd name="T46" fmla="*/ 6 w 22"/>
              <a:gd name="T47" fmla="*/ 18 h 23"/>
              <a:gd name="T48" fmla="*/ 5 w 22"/>
              <a:gd name="T49" fmla="*/ 9 h 23"/>
              <a:gd name="T50" fmla="*/ 14 w 22"/>
              <a:gd name="T51" fmla="*/ 9 h 23"/>
              <a:gd name="T52" fmla="*/ 14 w 22"/>
              <a:gd name="T53" fmla="*/ 9 h 23"/>
              <a:gd name="T54" fmla="*/ 14 w 22"/>
              <a:gd name="T55" fmla="*/ 9 h 23"/>
              <a:gd name="T56" fmla="*/ 14 w 22"/>
              <a:gd name="T57" fmla="*/ 17 h 23"/>
              <a:gd name="T58" fmla="*/ 10 w 22"/>
              <a:gd name="T5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 h="23">
                <a:moveTo>
                  <a:pt x="16" y="19"/>
                </a:moveTo>
                <a:cubicBezTo>
                  <a:pt x="19" y="16"/>
                  <a:pt x="19" y="11"/>
                  <a:pt x="17" y="8"/>
                </a:cubicBezTo>
                <a:cubicBezTo>
                  <a:pt x="20" y="5"/>
                  <a:pt x="20" y="5"/>
                  <a:pt x="20" y="5"/>
                </a:cubicBezTo>
                <a:cubicBezTo>
                  <a:pt x="20" y="7"/>
                  <a:pt x="20" y="7"/>
                  <a:pt x="20" y="7"/>
                </a:cubicBezTo>
                <a:cubicBezTo>
                  <a:pt x="20" y="8"/>
                  <a:pt x="20" y="8"/>
                  <a:pt x="21" y="8"/>
                </a:cubicBezTo>
                <a:cubicBezTo>
                  <a:pt x="22" y="8"/>
                  <a:pt x="22" y="8"/>
                  <a:pt x="22" y="7"/>
                </a:cubicBezTo>
                <a:cubicBezTo>
                  <a:pt x="22" y="2"/>
                  <a:pt x="22" y="2"/>
                  <a:pt x="22" y="2"/>
                </a:cubicBezTo>
                <a:cubicBezTo>
                  <a:pt x="22" y="1"/>
                  <a:pt x="22" y="1"/>
                  <a:pt x="22" y="1"/>
                </a:cubicBezTo>
                <a:cubicBezTo>
                  <a:pt x="22" y="1"/>
                  <a:pt x="22" y="1"/>
                  <a:pt x="22" y="1"/>
                </a:cubicBezTo>
                <a:cubicBezTo>
                  <a:pt x="22" y="1"/>
                  <a:pt x="22" y="0"/>
                  <a:pt x="22" y="0"/>
                </a:cubicBezTo>
                <a:cubicBezTo>
                  <a:pt x="22" y="0"/>
                  <a:pt x="21" y="0"/>
                  <a:pt x="21" y="0"/>
                </a:cubicBezTo>
                <a:cubicBezTo>
                  <a:pt x="21" y="0"/>
                  <a:pt x="21" y="0"/>
                  <a:pt x="21" y="0"/>
                </a:cubicBezTo>
                <a:cubicBezTo>
                  <a:pt x="21" y="0"/>
                  <a:pt x="21" y="0"/>
                  <a:pt x="20" y="0"/>
                </a:cubicBezTo>
                <a:cubicBezTo>
                  <a:pt x="15" y="0"/>
                  <a:pt x="15" y="0"/>
                  <a:pt x="15" y="0"/>
                </a:cubicBezTo>
                <a:cubicBezTo>
                  <a:pt x="14" y="0"/>
                  <a:pt x="14" y="1"/>
                  <a:pt x="14" y="1"/>
                </a:cubicBezTo>
                <a:cubicBezTo>
                  <a:pt x="14" y="2"/>
                  <a:pt x="14" y="3"/>
                  <a:pt x="15" y="3"/>
                </a:cubicBezTo>
                <a:cubicBezTo>
                  <a:pt x="18" y="2"/>
                  <a:pt x="18" y="2"/>
                  <a:pt x="18" y="2"/>
                </a:cubicBezTo>
                <a:cubicBezTo>
                  <a:pt x="15" y="6"/>
                  <a:pt x="15" y="6"/>
                  <a:pt x="15" y="6"/>
                </a:cubicBezTo>
                <a:cubicBezTo>
                  <a:pt x="11" y="4"/>
                  <a:pt x="6" y="4"/>
                  <a:pt x="3" y="7"/>
                </a:cubicBezTo>
                <a:cubicBezTo>
                  <a:pt x="0" y="11"/>
                  <a:pt x="0" y="16"/>
                  <a:pt x="4" y="20"/>
                </a:cubicBezTo>
                <a:cubicBezTo>
                  <a:pt x="4" y="20"/>
                  <a:pt x="4" y="20"/>
                  <a:pt x="4" y="20"/>
                </a:cubicBezTo>
                <a:cubicBezTo>
                  <a:pt x="7" y="23"/>
                  <a:pt x="13" y="23"/>
                  <a:pt x="16" y="19"/>
                </a:cubicBezTo>
                <a:close/>
                <a:moveTo>
                  <a:pt x="10" y="19"/>
                </a:moveTo>
                <a:cubicBezTo>
                  <a:pt x="8" y="19"/>
                  <a:pt x="7" y="19"/>
                  <a:pt x="6" y="18"/>
                </a:cubicBezTo>
                <a:cubicBezTo>
                  <a:pt x="3" y="15"/>
                  <a:pt x="3" y="12"/>
                  <a:pt x="5" y="9"/>
                </a:cubicBezTo>
                <a:cubicBezTo>
                  <a:pt x="8" y="7"/>
                  <a:pt x="11" y="7"/>
                  <a:pt x="14" y="9"/>
                </a:cubicBezTo>
                <a:cubicBezTo>
                  <a:pt x="14" y="9"/>
                  <a:pt x="14" y="9"/>
                  <a:pt x="14" y="9"/>
                </a:cubicBezTo>
                <a:cubicBezTo>
                  <a:pt x="14" y="9"/>
                  <a:pt x="14" y="9"/>
                  <a:pt x="14" y="9"/>
                </a:cubicBezTo>
                <a:cubicBezTo>
                  <a:pt x="16" y="11"/>
                  <a:pt x="16" y="15"/>
                  <a:pt x="14" y="17"/>
                </a:cubicBezTo>
                <a:cubicBezTo>
                  <a:pt x="13" y="19"/>
                  <a:pt x="12" y="19"/>
                  <a:pt x="10" y="1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68" name="Freeform 299"/>
          <p:cNvSpPr>
            <a:spLocks noEditPoints="1"/>
          </p:cNvSpPr>
          <p:nvPr/>
        </p:nvSpPr>
        <p:spPr bwMode="auto">
          <a:xfrm>
            <a:off x="21103666" y="11125065"/>
            <a:ext cx="207880" cy="457335"/>
          </a:xfrm>
          <a:custGeom>
            <a:avLst/>
            <a:gdLst>
              <a:gd name="T0" fmla="*/ 0 w 15"/>
              <a:gd name="T1" fmla="*/ 26 h 33"/>
              <a:gd name="T2" fmla="*/ 7 w 15"/>
              <a:gd name="T3" fmla="*/ 33 h 33"/>
              <a:gd name="T4" fmla="*/ 15 w 15"/>
              <a:gd name="T5" fmla="*/ 26 h 33"/>
              <a:gd name="T6" fmla="*/ 11 w 15"/>
              <a:gd name="T7" fmla="*/ 19 h 33"/>
              <a:gd name="T8" fmla="*/ 11 w 15"/>
              <a:gd name="T9" fmla="*/ 19 h 33"/>
              <a:gd name="T10" fmla="*/ 11 w 15"/>
              <a:gd name="T11" fmla="*/ 19 h 33"/>
              <a:gd name="T12" fmla="*/ 11 w 15"/>
              <a:gd name="T13" fmla="*/ 3 h 33"/>
              <a:gd name="T14" fmla="*/ 8 w 15"/>
              <a:gd name="T15" fmla="*/ 0 h 33"/>
              <a:gd name="T16" fmla="*/ 7 w 15"/>
              <a:gd name="T17" fmla="*/ 0 h 33"/>
              <a:gd name="T18" fmla="*/ 4 w 15"/>
              <a:gd name="T19" fmla="*/ 3 h 33"/>
              <a:gd name="T20" fmla="*/ 4 w 15"/>
              <a:gd name="T21" fmla="*/ 19 h 33"/>
              <a:gd name="T22" fmla="*/ 4 w 15"/>
              <a:gd name="T23" fmla="*/ 19 h 33"/>
              <a:gd name="T24" fmla="*/ 4 w 15"/>
              <a:gd name="T25" fmla="*/ 19 h 33"/>
              <a:gd name="T26" fmla="*/ 0 w 15"/>
              <a:gd name="T27" fmla="*/ 26 h 33"/>
              <a:gd name="T28" fmla="*/ 5 w 15"/>
              <a:gd name="T29" fmla="*/ 28 h 33"/>
              <a:gd name="T30" fmla="*/ 7 w 15"/>
              <a:gd name="T31" fmla="*/ 25 h 33"/>
              <a:gd name="T32" fmla="*/ 10 w 15"/>
              <a:gd name="T33" fmla="*/ 28 h 33"/>
              <a:gd name="T34" fmla="*/ 7 w 15"/>
              <a:gd name="T35" fmla="*/ 30 h 33"/>
              <a:gd name="T36" fmla="*/ 5 w 15"/>
              <a:gd name="T37" fmla="*/ 28 h 33"/>
              <a:gd name="T38" fmla="*/ 5 w 15"/>
              <a:gd name="T39" fmla="*/ 3 h 33"/>
              <a:gd name="T40" fmla="*/ 7 w 15"/>
              <a:gd name="T41" fmla="*/ 1 h 33"/>
              <a:gd name="T42" fmla="*/ 8 w 15"/>
              <a:gd name="T43" fmla="*/ 1 h 33"/>
              <a:gd name="T44" fmla="*/ 10 w 15"/>
              <a:gd name="T45" fmla="*/ 3 h 33"/>
              <a:gd name="T46" fmla="*/ 10 w 15"/>
              <a:gd name="T47" fmla="*/ 6 h 33"/>
              <a:gd name="T48" fmla="*/ 8 w 15"/>
              <a:gd name="T49" fmla="*/ 6 h 33"/>
              <a:gd name="T50" fmla="*/ 8 w 15"/>
              <a:gd name="T51" fmla="*/ 7 h 33"/>
              <a:gd name="T52" fmla="*/ 10 w 15"/>
              <a:gd name="T53" fmla="*/ 7 h 33"/>
              <a:gd name="T54" fmla="*/ 10 w 15"/>
              <a:gd name="T55" fmla="*/ 9 h 33"/>
              <a:gd name="T56" fmla="*/ 8 w 15"/>
              <a:gd name="T57" fmla="*/ 9 h 33"/>
              <a:gd name="T58" fmla="*/ 8 w 15"/>
              <a:gd name="T59" fmla="*/ 10 h 33"/>
              <a:gd name="T60" fmla="*/ 10 w 15"/>
              <a:gd name="T61" fmla="*/ 10 h 33"/>
              <a:gd name="T62" fmla="*/ 10 w 15"/>
              <a:gd name="T63" fmla="*/ 12 h 33"/>
              <a:gd name="T64" fmla="*/ 8 w 15"/>
              <a:gd name="T65" fmla="*/ 12 h 33"/>
              <a:gd name="T66" fmla="*/ 8 w 15"/>
              <a:gd name="T67" fmla="*/ 13 h 33"/>
              <a:gd name="T68" fmla="*/ 10 w 15"/>
              <a:gd name="T69" fmla="*/ 13 h 33"/>
              <a:gd name="T70" fmla="*/ 10 w 15"/>
              <a:gd name="T71" fmla="*/ 16 h 33"/>
              <a:gd name="T72" fmla="*/ 8 w 15"/>
              <a:gd name="T73" fmla="*/ 16 h 33"/>
              <a:gd name="T74" fmla="*/ 8 w 15"/>
              <a:gd name="T75" fmla="*/ 17 h 33"/>
              <a:gd name="T76" fmla="*/ 10 w 15"/>
              <a:gd name="T77" fmla="*/ 17 h 33"/>
              <a:gd name="T78" fmla="*/ 10 w 15"/>
              <a:gd name="T79" fmla="*/ 18 h 33"/>
              <a:gd name="T80" fmla="*/ 8 w 15"/>
              <a:gd name="T81" fmla="*/ 18 h 33"/>
              <a:gd name="T82" fmla="*/ 7 w 15"/>
              <a:gd name="T83" fmla="*/ 18 h 33"/>
              <a:gd name="T84" fmla="*/ 7 w 15"/>
              <a:gd name="T85" fmla="*/ 11 h 33"/>
              <a:gd name="T86" fmla="*/ 7 w 15"/>
              <a:gd name="T87" fmla="*/ 11 h 33"/>
              <a:gd name="T88" fmla="*/ 7 w 15"/>
              <a:gd name="T89" fmla="*/ 18 h 33"/>
              <a:gd name="T90" fmla="*/ 6 w 15"/>
              <a:gd name="T91" fmla="*/ 18 h 33"/>
              <a:gd name="T92" fmla="*/ 5 w 15"/>
              <a:gd name="T93" fmla="*/ 18 h 33"/>
              <a:gd name="T94" fmla="*/ 5 w 15"/>
              <a:gd name="T95"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33">
                <a:moveTo>
                  <a:pt x="0" y="26"/>
                </a:moveTo>
                <a:cubicBezTo>
                  <a:pt x="0" y="30"/>
                  <a:pt x="3" y="33"/>
                  <a:pt x="7" y="33"/>
                </a:cubicBezTo>
                <a:cubicBezTo>
                  <a:pt x="11" y="33"/>
                  <a:pt x="15" y="30"/>
                  <a:pt x="15" y="26"/>
                </a:cubicBezTo>
                <a:cubicBezTo>
                  <a:pt x="15" y="23"/>
                  <a:pt x="13" y="20"/>
                  <a:pt x="11" y="19"/>
                </a:cubicBezTo>
                <a:cubicBezTo>
                  <a:pt x="11" y="19"/>
                  <a:pt x="11" y="19"/>
                  <a:pt x="11" y="19"/>
                </a:cubicBezTo>
                <a:cubicBezTo>
                  <a:pt x="11" y="19"/>
                  <a:pt x="11" y="19"/>
                  <a:pt x="11" y="19"/>
                </a:cubicBezTo>
                <a:cubicBezTo>
                  <a:pt x="11" y="3"/>
                  <a:pt x="11" y="3"/>
                  <a:pt x="11" y="3"/>
                </a:cubicBezTo>
                <a:cubicBezTo>
                  <a:pt x="11" y="1"/>
                  <a:pt x="9" y="0"/>
                  <a:pt x="8" y="0"/>
                </a:cubicBezTo>
                <a:cubicBezTo>
                  <a:pt x="7" y="0"/>
                  <a:pt x="7" y="0"/>
                  <a:pt x="7" y="0"/>
                </a:cubicBezTo>
                <a:cubicBezTo>
                  <a:pt x="5" y="0"/>
                  <a:pt x="4" y="1"/>
                  <a:pt x="4" y="3"/>
                </a:cubicBezTo>
                <a:cubicBezTo>
                  <a:pt x="4" y="19"/>
                  <a:pt x="4" y="19"/>
                  <a:pt x="4" y="19"/>
                </a:cubicBezTo>
                <a:cubicBezTo>
                  <a:pt x="4" y="19"/>
                  <a:pt x="4" y="19"/>
                  <a:pt x="4" y="19"/>
                </a:cubicBezTo>
                <a:cubicBezTo>
                  <a:pt x="4" y="19"/>
                  <a:pt x="4" y="19"/>
                  <a:pt x="4" y="19"/>
                </a:cubicBezTo>
                <a:cubicBezTo>
                  <a:pt x="2" y="20"/>
                  <a:pt x="0" y="23"/>
                  <a:pt x="0" y="26"/>
                </a:cubicBezTo>
                <a:close/>
                <a:moveTo>
                  <a:pt x="5" y="28"/>
                </a:moveTo>
                <a:cubicBezTo>
                  <a:pt x="5" y="26"/>
                  <a:pt x="6" y="25"/>
                  <a:pt x="7" y="25"/>
                </a:cubicBezTo>
                <a:cubicBezTo>
                  <a:pt x="9" y="25"/>
                  <a:pt x="10" y="26"/>
                  <a:pt x="10" y="28"/>
                </a:cubicBezTo>
                <a:cubicBezTo>
                  <a:pt x="10" y="29"/>
                  <a:pt x="9" y="30"/>
                  <a:pt x="7" y="30"/>
                </a:cubicBezTo>
                <a:cubicBezTo>
                  <a:pt x="6" y="30"/>
                  <a:pt x="5" y="29"/>
                  <a:pt x="5" y="28"/>
                </a:cubicBezTo>
                <a:close/>
                <a:moveTo>
                  <a:pt x="5" y="3"/>
                </a:moveTo>
                <a:cubicBezTo>
                  <a:pt x="5" y="2"/>
                  <a:pt x="6" y="1"/>
                  <a:pt x="7" y="1"/>
                </a:cubicBezTo>
                <a:cubicBezTo>
                  <a:pt x="8" y="1"/>
                  <a:pt x="8" y="1"/>
                  <a:pt x="8" y="1"/>
                </a:cubicBezTo>
                <a:cubicBezTo>
                  <a:pt x="9" y="1"/>
                  <a:pt x="10" y="2"/>
                  <a:pt x="10" y="3"/>
                </a:cubicBezTo>
                <a:cubicBezTo>
                  <a:pt x="10" y="6"/>
                  <a:pt x="10" y="6"/>
                  <a:pt x="10" y="6"/>
                </a:cubicBezTo>
                <a:cubicBezTo>
                  <a:pt x="8" y="6"/>
                  <a:pt x="8" y="6"/>
                  <a:pt x="8" y="6"/>
                </a:cubicBezTo>
                <a:cubicBezTo>
                  <a:pt x="8" y="7"/>
                  <a:pt x="8" y="7"/>
                  <a:pt x="8" y="7"/>
                </a:cubicBezTo>
                <a:cubicBezTo>
                  <a:pt x="10" y="7"/>
                  <a:pt x="10" y="7"/>
                  <a:pt x="10" y="7"/>
                </a:cubicBezTo>
                <a:cubicBezTo>
                  <a:pt x="10" y="9"/>
                  <a:pt x="10" y="9"/>
                  <a:pt x="10" y="9"/>
                </a:cubicBezTo>
                <a:cubicBezTo>
                  <a:pt x="8" y="9"/>
                  <a:pt x="8" y="9"/>
                  <a:pt x="8" y="9"/>
                </a:cubicBezTo>
                <a:cubicBezTo>
                  <a:pt x="8" y="10"/>
                  <a:pt x="8" y="10"/>
                  <a:pt x="8" y="10"/>
                </a:cubicBezTo>
                <a:cubicBezTo>
                  <a:pt x="10" y="10"/>
                  <a:pt x="10" y="10"/>
                  <a:pt x="10" y="10"/>
                </a:cubicBezTo>
                <a:cubicBezTo>
                  <a:pt x="10" y="12"/>
                  <a:pt x="10" y="12"/>
                  <a:pt x="10" y="12"/>
                </a:cubicBezTo>
                <a:cubicBezTo>
                  <a:pt x="8" y="12"/>
                  <a:pt x="8" y="12"/>
                  <a:pt x="8" y="12"/>
                </a:cubicBezTo>
                <a:cubicBezTo>
                  <a:pt x="8" y="13"/>
                  <a:pt x="8" y="13"/>
                  <a:pt x="8" y="13"/>
                </a:cubicBezTo>
                <a:cubicBezTo>
                  <a:pt x="10" y="13"/>
                  <a:pt x="10" y="13"/>
                  <a:pt x="10" y="13"/>
                </a:cubicBezTo>
                <a:cubicBezTo>
                  <a:pt x="10" y="16"/>
                  <a:pt x="10" y="16"/>
                  <a:pt x="10" y="16"/>
                </a:cubicBezTo>
                <a:cubicBezTo>
                  <a:pt x="8" y="16"/>
                  <a:pt x="8" y="16"/>
                  <a:pt x="8" y="16"/>
                </a:cubicBezTo>
                <a:cubicBezTo>
                  <a:pt x="8" y="17"/>
                  <a:pt x="8" y="17"/>
                  <a:pt x="8" y="17"/>
                </a:cubicBezTo>
                <a:cubicBezTo>
                  <a:pt x="10" y="17"/>
                  <a:pt x="10" y="17"/>
                  <a:pt x="10" y="17"/>
                </a:cubicBezTo>
                <a:cubicBezTo>
                  <a:pt x="10" y="18"/>
                  <a:pt x="10" y="18"/>
                  <a:pt x="10" y="18"/>
                </a:cubicBezTo>
                <a:cubicBezTo>
                  <a:pt x="8" y="18"/>
                  <a:pt x="8" y="18"/>
                  <a:pt x="8" y="18"/>
                </a:cubicBezTo>
                <a:cubicBezTo>
                  <a:pt x="8" y="18"/>
                  <a:pt x="8" y="18"/>
                  <a:pt x="7" y="18"/>
                </a:cubicBezTo>
                <a:cubicBezTo>
                  <a:pt x="7" y="11"/>
                  <a:pt x="7" y="11"/>
                  <a:pt x="7" y="11"/>
                </a:cubicBezTo>
                <a:cubicBezTo>
                  <a:pt x="7" y="11"/>
                  <a:pt x="7" y="11"/>
                  <a:pt x="7" y="11"/>
                </a:cubicBezTo>
                <a:cubicBezTo>
                  <a:pt x="7" y="18"/>
                  <a:pt x="7" y="18"/>
                  <a:pt x="7" y="18"/>
                </a:cubicBezTo>
                <a:cubicBezTo>
                  <a:pt x="6" y="18"/>
                  <a:pt x="6" y="18"/>
                  <a:pt x="6" y="18"/>
                </a:cubicBezTo>
                <a:cubicBezTo>
                  <a:pt x="5" y="18"/>
                  <a:pt x="5" y="18"/>
                  <a:pt x="5" y="18"/>
                </a:cubicBezTo>
                <a:lnTo>
                  <a:pt x="5" y="3"/>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17" name="กลุ่ม 616"/>
          <p:cNvGrpSpPr/>
          <p:nvPr/>
        </p:nvGrpSpPr>
        <p:grpSpPr>
          <a:xfrm>
            <a:off x="13106639" y="5288175"/>
            <a:ext cx="374183" cy="347068"/>
            <a:chOff x="13106639" y="5288175"/>
            <a:chExt cx="374183" cy="347068"/>
          </a:xfrm>
        </p:grpSpPr>
        <p:sp>
          <p:nvSpPr>
            <p:cNvPr id="569" name="Freeform 300"/>
            <p:cNvSpPr>
              <a:spLocks noEditPoints="1"/>
            </p:cNvSpPr>
            <p:nvPr/>
          </p:nvSpPr>
          <p:spPr bwMode="auto">
            <a:xfrm>
              <a:off x="13106639" y="5288175"/>
              <a:ext cx="374183" cy="347068"/>
            </a:xfrm>
            <a:custGeom>
              <a:avLst/>
              <a:gdLst>
                <a:gd name="T0" fmla="*/ 24 w 27"/>
                <a:gd name="T1" fmla="*/ 4 h 25"/>
                <a:gd name="T2" fmla="*/ 22 w 27"/>
                <a:gd name="T3" fmla="*/ 4 h 25"/>
                <a:gd name="T4" fmla="*/ 22 w 27"/>
                <a:gd name="T5" fmla="*/ 3 h 25"/>
                <a:gd name="T6" fmla="*/ 21 w 27"/>
                <a:gd name="T7" fmla="*/ 1 h 25"/>
                <a:gd name="T8" fmla="*/ 18 w 27"/>
                <a:gd name="T9" fmla="*/ 0 h 25"/>
                <a:gd name="T10" fmla="*/ 14 w 27"/>
                <a:gd name="T11" fmla="*/ 0 h 25"/>
                <a:gd name="T12" fmla="*/ 12 w 27"/>
                <a:gd name="T13" fmla="*/ 1 h 25"/>
                <a:gd name="T14" fmla="*/ 11 w 27"/>
                <a:gd name="T15" fmla="*/ 3 h 25"/>
                <a:gd name="T16" fmla="*/ 10 w 27"/>
                <a:gd name="T17" fmla="*/ 4 h 25"/>
                <a:gd name="T18" fmla="*/ 8 w 27"/>
                <a:gd name="T19" fmla="*/ 4 h 25"/>
                <a:gd name="T20" fmla="*/ 8 w 27"/>
                <a:gd name="T21" fmla="*/ 3 h 25"/>
                <a:gd name="T22" fmla="*/ 7 w 27"/>
                <a:gd name="T23" fmla="*/ 3 h 25"/>
                <a:gd name="T24" fmla="*/ 6 w 27"/>
                <a:gd name="T25" fmla="*/ 2 h 25"/>
                <a:gd name="T26" fmla="*/ 5 w 27"/>
                <a:gd name="T27" fmla="*/ 2 h 25"/>
                <a:gd name="T28" fmla="*/ 4 w 27"/>
                <a:gd name="T29" fmla="*/ 3 h 25"/>
                <a:gd name="T30" fmla="*/ 4 w 27"/>
                <a:gd name="T31" fmla="*/ 3 h 25"/>
                <a:gd name="T32" fmla="*/ 3 w 27"/>
                <a:gd name="T33" fmla="*/ 4 h 25"/>
                <a:gd name="T34" fmla="*/ 3 w 27"/>
                <a:gd name="T35" fmla="*/ 4 h 25"/>
                <a:gd name="T36" fmla="*/ 0 w 27"/>
                <a:gd name="T37" fmla="*/ 7 h 25"/>
                <a:gd name="T38" fmla="*/ 0 w 27"/>
                <a:gd name="T39" fmla="*/ 22 h 25"/>
                <a:gd name="T40" fmla="*/ 3 w 27"/>
                <a:gd name="T41" fmla="*/ 25 h 25"/>
                <a:gd name="T42" fmla="*/ 24 w 27"/>
                <a:gd name="T43" fmla="*/ 25 h 25"/>
                <a:gd name="T44" fmla="*/ 27 w 27"/>
                <a:gd name="T45" fmla="*/ 22 h 25"/>
                <a:gd name="T46" fmla="*/ 27 w 27"/>
                <a:gd name="T47" fmla="*/ 7 h 25"/>
                <a:gd name="T48" fmla="*/ 24 w 27"/>
                <a:gd name="T49" fmla="*/ 4 h 25"/>
                <a:gd name="T50" fmla="*/ 8 w 27"/>
                <a:gd name="T51" fmla="*/ 9 h 25"/>
                <a:gd name="T52" fmla="*/ 7 w 27"/>
                <a:gd name="T53" fmla="*/ 8 h 25"/>
                <a:gd name="T54" fmla="*/ 8 w 27"/>
                <a:gd name="T55" fmla="*/ 7 h 25"/>
                <a:gd name="T56" fmla="*/ 9 w 27"/>
                <a:gd name="T57" fmla="*/ 8 h 25"/>
                <a:gd name="T58" fmla="*/ 8 w 27"/>
                <a:gd name="T59" fmla="*/ 9 h 25"/>
                <a:gd name="T60" fmla="*/ 16 w 27"/>
                <a:gd name="T61" fmla="*/ 21 h 25"/>
                <a:gd name="T62" fmla="*/ 9 w 27"/>
                <a:gd name="T63" fmla="*/ 14 h 25"/>
                <a:gd name="T64" fmla="*/ 16 w 27"/>
                <a:gd name="T65" fmla="*/ 7 h 25"/>
                <a:gd name="T66" fmla="*/ 23 w 27"/>
                <a:gd name="T67" fmla="*/ 14 h 25"/>
                <a:gd name="T68" fmla="*/ 16 w 27"/>
                <a:gd name="T69"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25">
                  <a:moveTo>
                    <a:pt x="24" y="4"/>
                  </a:moveTo>
                  <a:cubicBezTo>
                    <a:pt x="22" y="4"/>
                    <a:pt x="22" y="4"/>
                    <a:pt x="22" y="4"/>
                  </a:cubicBezTo>
                  <a:cubicBezTo>
                    <a:pt x="22" y="4"/>
                    <a:pt x="22" y="3"/>
                    <a:pt x="22" y="3"/>
                  </a:cubicBezTo>
                  <a:cubicBezTo>
                    <a:pt x="21" y="1"/>
                    <a:pt x="21" y="1"/>
                    <a:pt x="21" y="1"/>
                  </a:cubicBezTo>
                  <a:cubicBezTo>
                    <a:pt x="20" y="0"/>
                    <a:pt x="19" y="0"/>
                    <a:pt x="18" y="0"/>
                  </a:cubicBezTo>
                  <a:cubicBezTo>
                    <a:pt x="14" y="0"/>
                    <a:pt x="14" y="0"/>
                    <a:pt x="14" y="0"/>
                  </a:cubicBezTo>
                  <a:cubicBezTo>
                    <a:pt x="13" y="0"/>
                    <a:pt x="12" y="0"/>
                    <a:pt x="12" y="1"/>
                  </a:cubicBezTo>
                  <a:cubicBezTo>
                    <a:pt x="11" y="3"/>
                    <a:pt x="11" y="3"/>
                    <a:pt x="11" y="3"/>
                  </a:cubicBezTo>
                  <a:cubicBezTo>
                    <a:pt x="11" y="3"/>
                    <a:pt x="10" y="4"/>
                    <a:pt x="10" y="4"/>
                  </a:cubicBezTo>
                  <a:cubicBezTo>
                    <a:pt x="8" y="4"/>
                    <a:pt x="8" y="4"/>
                    <a:pt x="8" y="4"/>
                  </a:cubicBezTo>
                  <a:cubicBezTo>
                    <a:pt x="8" y="4"/>
                    <a:pt x="8" y="4"/>
                    <a:pt x="8" y="3"/>
                  </a:cubicBezTo>
                  <a:cubicBezTo>
                    <a:pt x="7" y="3"/>
                    <a:pt x="7" y="3"/>
                    <a:pt x="7" y="3"/>
                  </a:cubicBezTo>
                  <a:cubicBezTo>
                    <a:pt x="7" y="2"/>
                    <a:pt x="7" y="2"/>
                    <a:pt x="6" y="2"/>
                  </a:cubicBezTo>
                  <a:cubicBezTo>
                    <a:pt x="5" y="2"/>
                    <a:pt x="5" y="2"/>
                    <a:pt x="5" y="2"/>
                  </a:cubicBezTo>
                  <a:cubicBezTo>
                    <a:pt x="4" y="2"/>
                    <a:pt x="4" y="2"/>
                    <a:pt x="4" y="3"/>
                  </a:cubicBezTo>
                  <a:cubicBezTo>
                    <a:pt x="4" y="3"/>
                    <a:pt x="4" y="3"/>
                    <a:pt x="4" y="3"/>
                  </a:cubicBezTo>
                  <a:cubicBezTo>
                    <a:pt x="3" y="4"/>
                    <a:pt x="3" y="4"/>
                    <a:pt x="3" y="4"/>
                  </a:cubicBezTo>
                  <a:cubicBezTo>
                    <a:pt x="3" y="4"/>
                    <a:pt x="3" y="4"/>
                    <a:pt x="3" y="4"/>
                  </a:cubicBezTo>
                  <a:cubicBezTo>
                    <a:pt x="1" y="4"/>
                    <a:pt x="0" y="5"/>
                    <a:pt x="0" y="7"/>
                  </a:cubicBezTo>
                  <a:cubicBezTo>
                    <a:pt x="0" y="22"/>
                    <a:pt x="0" y="22"/>
                    <a:pt x="0" y="22"/>
                  </a:cubicBezTo>
                  <a:cubicBezTo>
                    <a:pt x="0" y="23"/>
                    <a:pt x="1" y="25"/>
                    <a:pt x="3" y="25"/>
                  </a:cubicBezTo>
                  <a:cubicBezTo>
                    <a:pt x="24" y="25"/>
                    <a:pt x="24" y="25"/>
                    <a:pt x="24" y="25"/>
                  </a:cubicBezTo>
                  <a:cubicBezTo>
                    <a:pt x="26" y="25"/>
                    <a:pt x="27" y="23"/>
                    <a:pt x="27" y="22"/>
                  </a:cubicBezTo>
                  <a:cubicBezTo>
                    <a:pt x="27" y="7"/>
                    <a:pt x="27" y="7"/>
                    <a:pt x="27" y="7"/>
                  </a:cubicBezTo>
                  <a:cubicBezTo>
                    <a:pt x="27" y="5"/>
                    <a:pt x="26" y="4"/>
                    <a:pt x="24" y="4"/>
                  </a:cubicBezTo>
                  <a:close/>
                  <a:moveTo>
                    <a:pt x="8" y="9"/>
                  </a:moveTo>
                  <a:cubicBezTo>
                    <a:pt x="8" y="9"/>
                    <a:pt x="7" y="8"/>
                    <a:pt x="7" y="8"/>
                  </a:cubicBezTo>
                  <a:cubicBezTo>
                    <a:pt x="7" y="7"/>
                    <a:pt x="8" y="7"/>
                    <a:pt x="8" y="7"/>
                  </a:cubicBezTo>
                  <a:cubicBezTo>
                    <a:pt x="9" y="7"/>
                    <a:pt x="9" y="7"/>
                    <a:pt x="9" y="8"/>
                  </a:cubicBezTo>
                  <a:cubicBezTo>
                    <a:pt x="9" y="8"/>
                    <a:pt x="9" y="9"/>
                    <a:pt x="8" y="9"/>
                  </a:cubicBezTo>
                  <a:close/>
                  <a:moveTo>
                    <a:pt x="16" y="21"/>
                  </a:moveTo>
                  <a:cubicBezTo>
                    <a:pt x="12" y="21"/>
                    <a:pt x="9" y="18"/>
                    <a:pt x="9" y="14"/>
                  </a:cubicBezTo>
                  <a:cubicBezTo>
                    <a:pt x="9" y="10"/>
                    <a:pt x="12" y="7"/>
                    <a:pt x="16" y="7"/>
                  </a:cubicBezTo>
                  <a:cubicBezTo>
                    <a:pt x="20" y="7"/>
                    <a:pt x="23" y="10"/>
                    <a:pt x="23" y="14"/>
                  </a:cubicBezTo>
                  <a:cubicBezTo>
                    <a:pt x="23" y="18"/>
                    <a:pt x="20" y="21"/>
                    <a:pt x="16" y="2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0" name="Oval 301"/>
            <p:cNvSpPr>
              <a:spLocks noChangeArrowheads="1"/>
            </p:cNvSpPr>
            <p:nvPr/>
          </p:nvSpPr>
          <p:spPr bwMode="auto">
            <a:xfrm>
              <a:off x="13272943" y="5427364"/>
              <a:ext cx="97613" cy="97613"/>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16" name="กลุ่ม 615"/>
          <p:cNvGrpSpPr/>
          <p:nvPr/>
        </p:nvGrpSpPr>
        <p:grpSpPr>
          <a:xfrm>
            <a:off x="11235725" y="5163448"/>
            <a:ext cx="178958" cy="498910"/>
            <a:chOff x="11235725" y="5163448"/>
            <a:chExt cx="178958" cy="498910"/>
          </a:xfrm>
        </p:grpSpPr>
        <p:sp>
          <p:nvSpPr>
            <p:cNvPr id="571" name="Freeform 302"/>
            <p:cNvSpPr>
              <a:spLocks noEditPoints="1"/>
            </p:cNvSpPr>
            <p:nvPr/>
          </p:nvSpPr>
          <p:spPr bwMode="auto">
            <a:xfrm>
              <a:off x="11235725" y="5163448"/>
              <a:ext cx="178958" cy="498910"/>
            </a:xfrm>
            <a:custGeom>
              <a:avLst/>
              <a:gdLst>
                <a:gd name="T0" fmla="*/ 11 w 13"/>
                <a:gd name="T1" fmla="*/ 25 h 36"/>
                <a:gd name="T2" fmla="*/ 11 w 13"/>
                <a:gd name="T3" fmla="*/ 4 h 36"/>
                <a:gd name="T4" fmla="*/ 6 w 13"/>
                <a:gd name="T5" fmla="*/ 0 h 36"/>
                <a:gd name="T6" fmla="*/ 6 w 13"/>
                <a:gd name="T7" fmla="*/ 0 h 36"/>
                <a:gd name="T8" fmla="*/ 2 w 13"/>
                <a:gd name="T9" fmla="*/ 4 h 36"/>
                <a:gd name="T10" fmla="*/ 2 w 13"/>
                <a:gd name="T11" fmla="*/ 25 h 36"/>
                <a:gd name="T12" fmla="*/ 0 w 13"/>
                <a:gd name="T13" fmla="*/ 29 h 36"/>
                <a:gd name="T14" fmla="*/ 6 w 13"/>
                <a:gd name="T15" fmla="*/ 36 h 36"/>
                <a:gd name="T16" fmla="*/ 13 w 13"/>
                <a:gd name="T17" fmla="*/ 30 h 36"/>
                <a:gd name="T18" fmla="*/ 11 w 13"/>
                <a:gd name="T19" fmla="*/ 25 h 36"/>
                <a:gd name="T20" fmla="*/ 6 w 13"/>
                <a:gd name="T21" fmla="*/ 34 h 36"/>
                <a:gd name="T22" fmla="*/ 2 w 13"/>
                <a:gd name="T23" fmla="*/ 30 h 36"/>
                <a:gd name="T24" fmla="*/ 4 w 13"/>
                <a:gd name="T25" fmla="*/ 26 h 36"/>
                <a:gd name="T26" fmla="*/ 4 w 13"/>
                <a:gd name="T27" fmla="*/ 19 h 36"/>
                <a:gd name="T28" fmla="*/ 6 w 13"/>
                <a:gd name="T29" fmla="*/ 17 h 36"/>
                <a:gd name="T30" fmla="*/ 6 w 13"/>
                <a:gd name="T31" fmla="*/ 17 h 36"/>
                <a:gd name="T32" fmla="*/ 8 w 13"/>
                <a:gd name="T33" fmla="*/ 19 h 36"/>
                <a:gd name="T34" fmla="*/ 8 w 13"/>
                <a:gd name="T35" fmla="*/ 26 h 36"/>
                <a:gd name="T36" fmla="*/ 11 w 13"/>
                <a:gd name="T37" fmla="*/ 30 h 36"/>
                <a:gd name="T38" fmla="*/ 6 w 13"/>
                <a:gd name="T3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36">
                  <a:moveTo>
                    <a:pt x="11" y="25"/>
                  </a:moveTo>
                  <a:cubicBezTo>
                    <a:pt x="11" y="4"/>
                    <a:pt x="11" y="4"/>
                    <a:pt x="11" y="4"/>
                  </a:cubicBezTo>
                  <a:cubicBezTo>
                    <a:pt x="11" y="1"/>
                    <a:pt x="9" y="0"/>
                    <a:pt x="6" y="0"/>
                  </a:cubicBezTo>
                  <a:cubicBezTo>
                    <a:pt x="6" y="0"/>
                    <a:pt x="6" y="0"/>
                    <a:pt x="6" y="0"/>
                  </a:cubicBezTo>
                  <a:cubicBezTo>
                    <a:pt x="4" y="0"/>
                    <a:pt x="2" y="1"/>
                    <a:pt x="2" y="4"/>
                  </a:cubicBezTo>
                  <a:cubicBezTo>
                    <a:pt x="2" y="25"/>
                    <a:pt x="2" y="25"/>
                    <a:pt x="2" y="25"/>
                  </a:cubicBezTo>
                  <a:cubicBezTo>
                    <a:pt x="1" y="26"/>
                    <a:pt x="0" y="28"/>
                    <a:pt x="0" y="29"/>
                  </a:cubicBezTo>
                  <a:cubicBezTo>
                    <a:pt x="0" y="33"/>
                    <a:pt x="2" y="36"/>
                    <a:pt x="6" y="36"/>
                  </a:cubicBezTo>
                  <a:cubicBezTo>
                    <a:pt x="10" y="36"/>
                    <a:pt x="13" y="33"/>
                    <a:pt x="13" y="30"/>
                  </a:cubicBezTo>
                  <a:cubicBezTo>
                    <a:pt x="13" y="28"/>
                    <a:pt x="12" y="26"/>
                    <a:pt x="11" y="25"/>
                  </a:cubicBezTo>
                  <a:close/>
                  <a:moveTo>
                    <a:pt x="6" y="34"/>
                  </a:moveTo>
                  <a:cubicBezTo>
                    <a:pt x="4" y="34"/>
                    <a:pt x="2" y="32"/>
                    <a:pt x="2" y="30"/>
                  </a:cubicBezTo>
                  <a:cubicBezTo>
                    <a:pt x="2" y="28"/>
                    <a:pt x="3" y="27"/>
                    <a:pt x="4" y="26"/>
                  </a:cubicBezTo>
                  <a:cubicBezTo>
                    <a:pt x="4" y="19"/>
                    <a:pt x="4" y="19"/>
                    <a:pt x="4" y="19"/>
                  </a:cubicBezTo>
                  <a:cubicBezTo>
                    <a:pt x="4" y="17"/>
                    <a:pt x="5" y="17"/>
                    <a:pt x="6" y="17"/>
                  </a:cubicBezTo>
                  <a:cubicBezTo>
                    <a:pt x="6" y="17"/>
                    <a:pt x="6" y="17"/>
                    <a:pt x="6" y="17"/>
                  </a:cubicBezTo>
                  <a:cubicBezTo>
                    <a:pt x="7" y="17"/>
                    <a:pt x="8" y="17"/>
                    <a:pt x="8" y="19"/>
                  </a:cubicBezTo>
                  <a:cubicBezTo>
                    <a:pt x="8" y="26"/>
                    <a:pt x="8" y="26"/>
                    <a:pt x="8" y="26"/>
                  </a:cubicBezTo>
                  <a:cubicBezTo>
                    <a:pt x="10" y="26"/>
                    <a:pt x="11" y="28"/>
                    <a:pt x="11" y="30"/>
                  </a:cubicBezTo>
                  <a:cubicBezTo>
                    <a:pt x="11" y="32"/>
                    <a:pt x="8" y="34"/>
                    <a:pt x="6" y="3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2" name="Oval 303"/>
            <p:cNvSpPr>
              <a:spLocks noChangeArrowheads="1"/>
            </p:cNvSpPr>
            <p:nvPr/>
          </p:nvSpPr>
          <p:spPr bwMode="auto">
            <a:xfrm>
              <a:off x="11289954" y="5566552"/>
              <a:ext cx="41576" cy="4157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50" name="กลุ่ม 649"/>
          <p:cNvGrpSpPr/>
          <p:nvPr/>
        </p:nvGrpSpPr>
        <p:grpSpPr>
          <a:xfrm>
            <a:off x="18095743" y="11181101"/>
            <a:ext cx="236802" cy="374184"/>
            <a:chOff x="18095743" y="11181101"/>
            <a:chExt cx="236802" cy="374184"/>
          </a:xfrm>
        </p:grpSpPr>
        <p:sp>
          <p:nvSpPr>
            <p:cNvPr id="573" name="Freeform 304"/>
            <p:cNvSpPr>
              <a:spLocks/>
            </p:cNvSpPr>
            <p:nvPr/>
          </p:nvSpPr>
          <p:spPr bwMode="auto">
            <a:xfrm>
              <a:off x="18166241" y="11374520"/>
              <a:ext cx="95806" cy="97613"/>
            </a:xfrm>
            <a:custGeom>
              <a:avLst/>
              <a:gdLst>
                <a:gd name="T0" fmla="*/ 1 w 7"/>
                <a:gd name="T1" fmla="*/ 4 h 7"/>
                <a:gd name="T2" fmla="*/ 3 w 7"/>
                <a:gd name="T3" fmla="*/ 4 h 7"/>
                <a:gd name="T4" fmla="*/ 3 w 7"/>
                <a:gd name="T5" fmla="*/ 6 h 7"/>
                <a:gd name="T6" fmla="*/ 4 w 7"/>
                <a:gd name="T7" fmla="*/ 7 h 7"/>
                <a:gd name="T8" fmla="*/ 5 w 7"/>
                <a:gd name="T9" fmla="*/ 6 h 7"/>
                <a:gd name="T10" fmla="*/ 5 w 7"/>
                <a:gd name="T11" fmla="*/ 4 h 7"/>
                <a:gd name="T12" fmla="*/ 6 w 7"/>
                <a:gd name="T13" fmla="*/ 4 h 7"/>
                <a:gd name="T14" fmla="*/ 7 w 7"/>
                <a:gd name="T15" fmla="*/ 4 h 7"/>
                <a:gd name="T16" fmla="*/ 6 w 7"/>
                <a:gd name="T17" fmla="*/ 3 h 7"/>
                <a:gd name="T18" fmla="*/ 5 w 7"/>
                <a:gd name="T19" fmla="*/ 3 h 7"/>
                <a:gd name="T20" fmla="*/ 5 w 7"/>
                <a:gd name="T21" fmla="*/ 1 h 7"/>
                <a:gd name="T22" fmla="*/ 4 w 7"/>
                <a:gd name="T23" fmla="*/ 0 h 7"/>
                <a:gd name="T24" fmla="*/ 3 w 7"/>
                <a:gd name="T25" fmla="*/ 1 h 7"/>
                <a:gd name="T26" fmla="*/ 3 w 7"/>
                <a:gd name="T27" fmla="*/ 3 h 7"/>
                <a:gd name="T28" fmla="*/ 1 w 7"/>
                <a:gd name="T29" fmla="*/ 3 h 7"/>
                <a:gd name="T30" fmla="*/ 0 w 7"/>
                <a:gd name="T31" fmla="*/ 4 h 7"/>
                <a:gd name="T32" fmla="*/ 1 w 7"/>
                <a:gd name="T3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1" y="4"/>
                  </a:moveTo>
                  <a:cubicBezTo>
                    <a:pt x="3" y="4"/>
                    <a:pt x="3" y="4"/>
                    <a:pt x="3" y="4"/>
                  </a:cubicBezTo>
                  <a:cubicBezTo>
                    <a:pt x="3" y="6"/>
                    <a:pt x="3" y="6"/>
                    <a:pt x="3" y="6"/>
                  </a:cubicBezTo>
                  <a:cubicBezTo>
                    <a:pt x="3" y="7"/>
                    <a:pt x="3" y="7"/>
                    <a:pt x="4" y="7"/>
                  </a:cubicBezTo>
                  <a:cubicBezTo>
                    <a:pt x="4" y="7"/>
                    <a:pt x="5" y="7"/>
                    <a:pt x="5" y="6"/>
                  </a:cubicBezTo>
                  <a:cubicBezTo>
                    <a:pt x="5" y="4"/>
                    <a:pt x="5" y="4"/>
                    <a:pt x="5" y="4"/>
                  </a:cubicBezTo>
                  <a:cubicBezTo>
                    <a:pt x="6" y="4"/>
                    <a:pt x="6" y="4"/>
                    <a:pt x="6" y="4"/>
                  </a:cubicBezTo>
                  <a:cubicBezTo>
                    <a:pt x="7" y="4"/>
                    <a:pt x="7" y="4"/>
                    <a:pt x="7" y="4"/>
                  </a:cubicBezTo>
                  <a:cubicBezTo>
                    <a:pt x="7" y="3"/>
                    <a:pt x="7" y="3"/>
                    <a:pt x="6" y="3"/>
                  </a:cubicBezTo>
                  <a:cubicBezTo>
                    <a:pt x="5" y="3"/>
                    <a:pt x="5" y="3"/>
                    <a:pt x="5" y="3"/>
                  </a:cubicBezTo>
                  <a:cubicBezTo>
                    <a:pt x="5" y="1"/>
                    <a:pt x="5" y="1"/>
                    <a:pt x="5" y="1"/>
                  </a:cubicBezTo>
                  <a:cubicBezTo>
                    <a:pt x="5" y="0"/>
                    <a:pt x="4" y="0"/>
                    <a:pt x="4" y="0"/>
                  </a:cubicBezTo>
                  <a:cubicBezTo>
                    <a:pt x="3" y="0"/>
                    <a:pt x="3" y="0"/>
                    <a:pt x="3" y="1"/>
                  </a:cubicBezTo>
                  <a:cubicBezTo>
                    <a:pt x="3" y="3"/>
                    <a:pt x="3" y="3"/>
                    <a:pt x="3" y="3"/>
                  </a:cubicBezTo>
                  <a:cubicBezTo>
                    <a:pt x="1" y="3"/>
                    <a:pt x="1" y="3"/>
                    <a:pt x="1" y="3"/>
                  </a:cubicBezTo>
                  <a:cubicBezTo>
                    <a:pt x="1" y="3"/>
                    <a:pt x="0" y="3"/>
                    <a:pt x="0" y="4"/>
                  </a:cubicBezTo>
                  <a:cubicBezTo>
                    <a:pt x="0" y="4"/>
                    <a:pt x="1" y="4"/>
                    <a:pt x="1"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4" name="Freeform 305"/>
            <p:cNvSpPr>
              <a:spLocks/>
            </p:cNvSpPr>
            <p:nvPr/>
          </p:nvSpPr>
          <p:spPr bwMode="auto">
            <a:xfrm>
              <a:off x="18137318" y="11181101"/>
              <a:ext cx="153650" cy="83152"/>
            </a:xfrm>
            <a:custGeom>
              <a:avLst/>
              <a:gdLst>
                <a:gd name="T0" fmla="*/ 0 w 11"/>
                <a:gd name="T1" fmla="*/ 6 h 6"/>
                <a:gd name="T2" fmla="*/ 11 w 11"/>
                <a:gd name="T3" fmla="*/ 6 h 6"/>
                <a:gd name="T4" fmla="*/ 11 w 11"/>
                <a:gd name="T5" fmla="*/ 4 h 6"/>
                <a:gd name="T6" fmla="*/ 11 w 11"/>
                <a:gd name="T7" fmla="*/ 2 h 6"/>
                <a:gd name="T8" fmla="*/ 10 w 11"/>
                <a:gd name="T9" fmla="*/ 0 h 6"/>
                <a:gd name="T10" fmla="*/ 1 w 11"/>
                <a:gd name="T11" fmla="*/ 0 h 6"/>
                <a:gd name="T12" fmla="*/ 0 w 11"/>
                <a:gd name="T13" fmla="*/ 2 h 6"/>
                <a:gd name="T14" fmla="*/ 0 w 11"/>
                <a:gd name="T15" fmla="*/ 4 h 6"/>
                <a:gd name="T16" fmla="*/ 0 w 11"/>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6">
                  <a:moveTo>
                    <a:pt x="0" y="6"/>
                  </a:moveTo>
                  <a:cubicBezTo>
                    <a:pt x="11" y="6"/>
                    <a:pt x="11" y="6"/>
                    <a:pt x="11" y="6"/>
                  </a:cubicBezTo>
                  <a:cubicBezTo>
                    <a:pt x="11" y="5"/>
                    <a:pt x="11" y="5"/>
                    <a:pt x="11" y="4"/>
                  </a:cubicBezTo>
                  <a:cubicBezTo>
                    <a:pt x="11" y="2"/>
                    <a:pt x="11" y="2"/>
                    <a:pt x="11" y="2"/>
                  </a:cubicBezTo>
                  <a:cubicBezTo>
                    <a:pt x="11" y="1"/>
                    <a:pt x="11" y="0"/>
                    <a:pt x="10" y="0"/>
                  </a:cubicBezTo>
                  <a:cubicBezTo>
                    <a:pt x="1" y="0"/>
                    <a:pt x="1" y="0"/>
                    <a:pt x="1" y="0"/>
                  </a:cubicBezTo>
                  <a:cubicBezTo>
                    <a:pt x="1" y="0"/>
                    <a:pt x="0" y="1"/>
                    <a:pt x="0" y="2"/>
                  </a:cubicBezTo>
                  <a:cubicBezTo>
                    <a:pt x="0" y="4"/>
                    <a:pt x="0" y="4"/>
                    <a:pt x="0" y="4"/>
                  </a:cubicBezTo>
                  <a:cubicBezTo>
                    <a:pt x="0" y="5"/>
                    <a:pt x="0" y="5"/>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5" name="Freeform 306"/>
            <p:cNvSpPr>
              <a:spLocks noEditPoints="1"/>
            </p:cNvSpPr>
            <p:nvPr/>
          </p:nvSpPr>
          <p:spPr bwMode="auto">
            <a:xfrm>
              <a:off x="18095743" y="11264253"/>
              <a:ext cx="236802" cy="291032"/>
            </a:xfrm>
            <a:custGeom>
              <a:avLst/>
              <a:gdLst>
                <a:gd name="T0" fmla="*/ 15 w 17"/>
                <a:gd name="T1" fmla="*/ 1 h 21"/>
                <a:gd name="T2" fmla="*/ 12 w 17"/>
                <a:gd name="T3" fmla="*/ 1 h 21"/>
                <a:gd name="T4" fmla="*/ 12 w 17"/>
                <a:gd name="T5" fmla="*/ 0 h 21"/>
                <a:gd name="T6" fmla="*/ 6 w 17"/>
                <a:gd name="T7" fmla="*/ 0 h 21"/>
                <a:gd name="T8" fmla="*/ 6 w 17"/>
                <a:gd name="T9" fmla="*/ 1 h 21"/>
                <a:gd name="T10" fmla="*/ 2 w 17"/>
                <a:gd name="T11" fmla="*/ 1 h 21"/>
                <a:gd name="T12" fmla="*/ 0 w 17"/>
                <a:gd name="T13" fmla="*/ 3 h 21"/>
                <a:gd name="T14" fmla="*/ 0 w 17"/>
                <a:gd name="T15" fmla="*/ 19 h 21"/>
                <a:gd name="T16" fmla="*/ 2 w 17"/>
                <a:gd name="T17" fmla="*/ 21 h 21"/>
                <a:gd name="T18" fmla="*/ 15 w 17"/>
                <a:gd name="T19" fmla="*/ 21 h 21"/>
                <a:gd name="T20" fmla="*/ 17 w 17"/>
                <a:gd name="T21" fmla="*/ 19 h 21"/>
                <a:gd name="T22" fmla="*/ 17 w 17"/>
                <a:gd name="T23" fmla="*/ 3 h 21"/>
                <a:gd name="T24" fmla="*/ 15 w 17"/>
                <a:gd name="T25" fmla="*/ 1 h 21"/>
                <a:gd name="T26" fmla="*/ 15 w 17"/>
                <a:gd name="T27" fmla="*/ 16 h 21"/>
                <a:gd name="T28" fmla="*/ 3 w 17"/>
                <a:gd name="T29" fmla="*/ 16 h 21"/>
                <a:gd name="T30" fmla="*/ 3 w 17"/>
                <a:gd name="T31" fmla="*/ 7 h 21"/>
                <a:gd name="T32" fmla="*/ 15 w 17"/>
                <a:gd name="T33" fmla="*/ 7 h 21"/>
                <a:gd name="T34" fmla="*/ 15 w 17"/>
                <a:gd name="T3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1">
                  <a:moveTo>
                    <a:pt x="15" y="1"/>
                  </a:moveTo>
                  <a:cubicBezTo>
                    <a:pt x="12" y="1"/>
                    <a:pt x="12" y="1"/>
                    <a:pt x="12" y="1"/>
                  </a:cubicBezTo>
                  <a:cubicBezTo>
                    <a:pt x="12" y="0"/>
                    <a:pt x="12" y="0"/>
                    <a:pt x="12" y="0"/>
                  </a:cubicBezTo>
                  <a:cubicBezTo>
                    <a:pt x="6" y="0"/>
                    <a:pt x="6" y="0"/>
                    <a:pt x="6" y="0"/>
                  </a:cubicBezTo>
                  <a:cubicBezTo>
                    <a:pt x="6" y="1"/>
                    <a:pt x="6" y="1"/>
                    <a:pt x="6" y="1"/>
                  </a:cubicBezTo>
                  <a:cubicBezTo>
                    <a:pt x="2" y="1"/>
                    <a:pt x="2" y="1"/>
                    <a:pt x="2" y="1"/>
                  </a:cubicBezTo>
                  <a:cubicBezTo>
                    <a:pt x="1" y="1"/>
                    <a:pt x="0" y="2"/>
                    <a:pt x="0" y="3"/>
                  </a:cubicBezTo>
                  <a:cubicBezTo>
                    <a:pt x="0" y="19"/>
                    <a:pt x="0" y="19"/>
                    <a:pt x="0" y="19"/>
                  </a:cubicBezTo>
                  <a:cubicBezTo>
                    <a:pt x="0" y="20"/>
                    <a:pt x="1" y="21"/>
                    <a:pt x="2" y="21"/>
                  </a:cubicBezTo>
                  <a:cubicBezTo>
                    <a:pt x="15" y="21"/>
                    <a:pt x="15" y="21"/>
                    <a:pt x="15" y="21"/>
                  </a:cubicBezTo>
                  <a:cubicBezTo>
                    <a:pt x="16" y="21"/>
                    <a:pt x="17" y="20"/>
                    <a:pt x="17" y="19"/>
                  </a:cubicBezTo>
                  <a:cubicBezTo>
                    <a:pt x="17" y="3"/>
                    <a:pt x="17" y="3"/>
                    <a:pt x="17" y="3"/>
                  </a:cubicBezTo>
                  <a:cubicBezTo>
                    <a:pt x="17" y="2"/>
                    <a:pt x="16" y="1"/>
                    <a:pt x="15" y="1"/>
                  </a:cubicBezTo>
                  <a:close/>
                  <a:moveTo>
                    <a:pt x="15" y="16"/>
                  </a:moveTo>
                  <a:cubicBezTo>
                    <a:pt x="3" y="16"/>
                    <a:pt x="3" y="16"/>
                    <a:pt x="3" y="16"/>
                  </a:cubicBezTo>
                  <a:cubicBezTo>
                    <a:pt x="3" y="7"/>
                    <a:pt x="3" y="7"/>
                    <a:pt x="3" y="7"/>
                  </a:cubicBezTo>
                  <a:cubicBezTo>
                    <a:pt x="15" y="7"/>
                    <a:pt x="15" y="7"/>
                    <a:pt x="15" y="7"/>
                  </a:cubicBezTo>
                  <a:lnTo>
                    <a:pt x="15" y="16"/>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8" name="กลุ่ม 647"/>
          <p:cNvGrpSpPr/>
          <p:nvPr/>
        </p:nvGrpSpPr>
        <p:grpSpPr>
          <a:xfrm>
            <a:off x="18124665" y="10154358"/>
            <a:ext cx="193419" cy="403106"/>
            <a:chOff x="18124665" y="10154358"/>
            <a:chExt cx="193419" cy="403106"/>
          </a:xfrm>
        </p:grpSpPr>
        <p:sp>
          <p:nvSpPr>
            <p:cNvPr id="576" name="Freeform 307"/>
            <p:cNvSpPr>
              <a:spLocks/>
            </p:cNvSpPr>
            <p:nvPr/>
          </p:nvSpPr>
          <p:spPr bwMode="auto">
            <a:xfrm>
              <a:off x="18124665" y="10237510"/>
              <a:ext cx="193419" cy="110267"/>
            </a:xfrm>
            <a:custGeom>
              <a:avLst/>
              <a:gdLst>
                <a:gd name="T0" fmla="*/ 2 w 14"/>
                <a:gd name="T1" fmla="*/ 8 h 8"/>
                <a:gd name="T2" fmla="*/ 13 w 14"/>
                <a:gd name="T3" fmla="*/ 2 h 8"/>
                <a:gd name="T4" fmla="*/ 13 w 14"/>
                <a:gd name="T5" fmla="*/ 1 h 8"/>
                <a:gd name="T6" fmla="*/ 12 w 14"/>
                <a:gd name="T7" fmla="*/ 0 h 8"/>
                <a:gd name="T8" fmla="*/ 1 w 14"/>
                <a:gd name="T9" fmla="*/ 6 h 8"/>
                <a:gd name="T10" fmla="*/ 0 w 14"/>
                <a:gd name="T11" fmla="*/ 8 h 8"/>
                <a:gd name="T12" fmla="*/ 1 w 14"/>
                <a:gd name="T13" fmla="*/ 8 h 8"/>
                <a:gd name="T14" fmla="*/ 2 w 14"/>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2" y="8"/>
                  </a:moveTo>
                  <a:cubicBezTo>
                    <a:pt x="13" y="2"/>
                    <a:pt x="13" y="2"/>
                    <a:pt x="13" y="2"/>
                  </a:cubicBezTo>
                  <a:cubicBezTo>
                    <a:pt x="13" y="2"/>
                    <a:pt x="14" y="1"/>
                    <a:pt x="13" y="1"/>
                  </a:cubicBezTo>
                  <a:cubicBezTo>
                    <a:pt x="13" y="0"/>
                    <a:pt x="12" y="0"/>
                    <a:pt x="12" y="0"/>
                  </a:cubicBezTo>
                  <a:cubicBezTo>
                    <a:pt x="1" y="6"/>
                    <a:pt x="1" y="6"/>
                    <a:pt x="1" y="6"/>
                  </a:cubicBezTo>
                  <a:cubicBezTo>
                    <a:pt x="0" y="7"/>
                    <a:pt x="0" y="7"/>
                    <a:pt x="0" y="8"/>
                  </a:cubicBezTo>
                  <a:cubicBezTo>
                    <a:pt x="0" y="8"/>
                    <a:pt x="1" y="8"/>
                    <a:pt x="1" y="8"/>
                  </a:cubicBezTo>
                  <a:cubicBezTo>
                    <a:pt x="1" y="8"/>
                    <a:pt x="2" y="8"/>
                    <a:pt x="2" y="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7" name="Freeform 308"/>
            <p:cNvSpPr>
              <a:spLocks/>
            </p:cNvSpPr>
            <p:nvPr/>
          </p:nvSpPr>
          <p:spPr bwMode="auto">
            <a:xfrm>
              <a:off x="18124665" y="10181474"/>
              <a:ext cx="193419" cy="124728"/>
            </a:xfrm>
            <a:custGeom>
              <a:avLst/>
              <a:gdLst>
                <a:gd name="T0" fmla="*/ 1 w 14"/>
                <a:gd name="T1" fmla="*/ 9 h 9"/>
                <a:gd name="T2" fmla="*/ 2 w 14"/>
                <a:gd name="T3" fmla="*/ 9 h 9"/>
                <a:gd name="T4" fmla="*/ 13 w 14"/>
                <a:gd name="T5" fmla="*/ 3 h 9"/>
                <a:gd name="T6" fmla="*/ 13 w 14"/>
                <a:gd name="T7" fmla="*/ 1 h 9"/>
                <a:gd name="T8" fmla="*/ 12 w 14"/>
                <a:gd name="T9" fmla="*/ 1 h 9"/>
                <a:gd name="T10" fmla="*/ 1 w 14"/>
                <a:gd name="T11" fmla="*/ 7 h 9"/>
                <a:gd name="T12" fmla="*/ 0 w 14"/>
                <a:gd name="T13" fmla="*/ 8 h 9"/>
                <a:gd name="T14" fmla="*/ 1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1" y="9"/>
                  </a:moveTo>
                  <a:cubicBezTo>
                    <a:pt x="1" y="9"/>
                    <a:pt x="2" y="9"/>
                    <a:pt x="2" y="9"/>
                  </a:cubicBezTo>
                  <a:cubicBezTo>
                    <a:pt x="13" y="3"/>
                    <a:pt x="13" y="3"/>
                    <a:pt x="13" y="3"/>
                  </a:cubicBezTo>
                  <a:cubicBezTo>
                    <a:pt x="13" y="2"/>
                    <a:pt x="14" y="2"/>
                    <a:pt x="13" y="1"/>
                  </a:cubicBezTo>
                  <a:cubicBezTo>
                    <a:pt x="13" y="0"/>
                    <a:pt x="12" y="0"/>
                    <a:pt x="12" y="1"/>
                  </a:cubicBezTo>
                  <a:cubicBezTo>
                    <a:pt x="1" y="7"/>
                    <a:pt x="1" y="7"/>
                    <a:pt x="1" y="7"/>
                  </a:cubicBezTo>
                  <a:cubicBezTo>
                    <a:pt x="0" y="7"/>
                    <a:pt x="0" y="8"/>
                    <a:pt x="0" y="8"/>
                  </a:cubicBezTo>
                  <a:cubicBezTo>
                    <a:pt x="0" y="9"/>
                    <a:pt x="1" y="9"/>
                    <a:pt x="1" y="9"/>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8" name="Freeform 309"/>
            <p:cNvSpPr>
              <a:spLocks/>
            </p:cNvSpPr>
            <p:nvPr/>
          </p:nvSpPr>
          <p:spPr bwMode="auto">
            <a:xfrm>
              <a:off x="18137318" y="10154358"/>
              <a:ext cx="139189" cy="97613"/>
            </a:xfrm>
            <a:custGeom>
              <a:avLst/>
              <a:gdLst>
                <a:gd name="T0" fmla="*/ 1 w 10"/>
                <a:gd name="T1" fmla="*/ 7 h 7"/>
                <a:gd name="T2" fmla="*/ 1 w 10"/>
                <a:gd name="T3" fmla="*/ 7 h 7"/>
                <a:gd name="T4" fmla="*/ 9 w 10"/>
                <a:gd name="T5" fmla="*/ 2 h 7"/>
                <a:gd name="T6" fmla="*/ 9 w 10"/>
                <a:gd name="T7" fmla="*/ 1 h 7"/>
                <a:gd name="T8" fmla="*/ 8 w 10"/>
                <a:gd name="T9" fmla="*/ 1 h 7"/>
                <a:gd name="T10" fmla="*/ 0 w 10"/>
                <a:gd name="T11" fmla="*/ 5 h 7"/>
                <a:gd name="T12" fmla="*/ 0 w 10"/>
                <a:gd name="T13" fmla="*/ 6 h 7"/>
                <a:gd name="T14" fmla="*/ 1 w 10"/>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1" y="7"/>
                  </a:moveTo>
                  <a:cubicBezTo>
                    <a:pt x="1" y="7"/>
                    <a:pt x="1" y="7"/>
                    <a:pt x="1" y="7"/>
                  </a:cubicBezTo>
                  <a:cubicBezTo>
                    <a:pt x="9" y="2"/>
                    <a:pt x="9" y="2"/>
                    <a:pt x="9" y="2"/>
                  </a:cubicBezTo>
                  <a:cubicBezTo>
                    <a:pt x="9" y="2"/>
                    <a:pt x="10" y="1"/>
                    <a:pt x="9" y="1"/>
                  </a:cubicBezTo>
                  <a:cubicBezTo>
                    <a:pt x="9" y="0"/>
                    <a:pt x="8" y="0"/>
                    <a:pt x="8" y="1"/>
                  </a:cubicBezTo>
                  <a:cubicBezTo>
                    <a:pt x="0" y="5"/>
                    <a:pt x="0" y="5"/>
                    <a:pt x="0" y="5"/>
                  </a:cubicBezTo>
                  <a:cubicBezTo>
                    <a:pt x="0" y="5"/>
                    <a:pt x="0" y="6"/>
                    <a:pt x="0" y="6"/>
                  </a:cubicBezTo>
                  <a:cubicBezTo>
                    <a:pt x="0" y="7"/>
                    <a:pt x="0" y="7"/>
                    <a:pt x="1" y="7"/>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79" name="Freeform 310"/>
            <p:cNvSpPr>
              <a:spLocks/>
            </p:cNvSpPr>
            <p:nvPr/>
          </p:nvSpPr>
          <p:spPr bwMode="auto">
            <a:xfrm>
              <a:off x="18137318" y="10293548"/>
              <a:ext cx="180765" cy="193419"/>
            </a:xfrm>
            <a:custGeom>
              <a:avLst/>
              <a:gdLst>
                <a:gd name="T0" fmla="*/ 12 w 13"/>
                <a:gd name="T1" fmla="*/ 10 h 14"/>
                <a:gd name="T2" fmla="*/ 9 w 13"/>
                <a:gd name="T3" fmla="*/ 10 h 14"/>
                <a:gd name="T4" fmla="*/ 9 w 13"/>
                <a:gd name="T5" fmla="*/ 8 h 14"/>
                <a:gd name="T6" fmla="*/ 12 w 13"/>
                <a:gd name="T7" fmla="*/ 6 h 14"/>
                <a:gd name="T8" fmla="*/ 12 w 13"/>
                <a:gd name="T9" fmla="*/ 4 h 14"/>
                <a:gd name="T10" fmla="*/ 11 w 13"/>
                <a:gd name="T11" fmla="*/ 4 h 14"/>
                <a:gd name="T12" fmla="*/ 7 w 13"/>
                <a:gd name="T13" fmla="*/ 7 h 14"/>
                <a:gd name="T14" fmla="*/ 7 w 13"/>
                <a:gd name="T15" fmla="*/ 10 h 14"/>
                <a:gd name="T16" fmla="*/ 6 w 13"/>
                <a:gd name="T17" fmla="*/ 10 h 14"/>
                <a:gd name="T18" fmla="*/ 6 w 13"/>
                <a:gd name="T19" fmla="*/ 5 h 14"/>
                <a:gd name="T20" fmla="*/ 12 w 13"/>
                <a:gd name="T21" fmla="*/ 2 h 14"/>
                <a:gd name="T22" fmla="*/ 12 w 13"/>
                <a:gd name="T23" fmla="*/ 0 h 14"/>
                <a:gd name="T24" fmla="*/ 11 w 13"/>
                <a:gd name="T25" fmla="*/ 0 h 14"/>
                <a:gd name="T26" fmla="*/ 0 w 13"/>
                <a:gd name="T27" fmla="*/ 6 h 14"/>
                <a:gd name="T28" fmla="*/ 0 w 13"/>
                <a:gd name="T29" fmla="*/ 8 h 14"/>
                <a:gd name="T30" fmla="*/ 1 w 13"/>
                <a:gd name="T31" fmla="*/ 8 h 14"/>
                <a:gd name="T32" fmla="*/ 4 w 13"/>
                <a:gd name="T33" fmla="*/ 6 h 14"/>
                <a:gd name="T34" fmla="*/ 4 w 13"/>
                <a:gd name="T35" fmla="*/ 10 h 14"/>
                <a:gd name="T36" fmla="*/ 1 w 13"/>
                <a:gd name="T37" fmla="*/ 10 h 14"/>
                <a:gd name="T38" fmla="*/ 0 w 13"/>
                <a:gd name="T39" fmla="*/ 10 h 14"/>
                <a:gd name="T40" fmla="*/ 1 w 13"/>
                <a:gd name="T41" fmla="*/ 14 h 14"/>
                <a:gd name="T42" fmla="*/ 12 w 13"/>
                <a:gd name="T43" fmla="*/ 14 h 14"/>
                <a:gd name="T44" fmla="*/ 12 w 13"/>
                <a:gd name="T45" fmla="*/ 10 h 14"/>
                <a:gd name="T46" fmla="*/ 12 w 13"/>
                <a:gd name="T4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4">
                  <a:moveTo>
                    <a:pt x="12" y="10"/>
                  </a:moveTo>
                  <a:cubicBezTo>
                    <a:pt x="9" y="10"/>
                    <a:pt x="9" y="10"/>
                    <a:pt x="9" y="10"/>
                  </a:cubicBezTo>
                  <a:cubicBezTo>
                    <a:pt x="9" y="8"/>
                    <a:pt x="9" y="8"/>
                    <a:pt x="9" y="8"/>
                  </a:cubicBezTo>
                  <a:cubicBezTo>
                    <a:pt x="12" y="6"/>
                    <a:pt x="12" y="6"/>
                    <a:pt x="12" y="6"/>
                  </a:cubicBezTo>
                  <a:cubicBezTo>
                    <a:pt x="12" y="6"/>
                    <a:pt x="13" y="5"/>
                    <a:pt x="12" y="4"/>
                  </a:cubicBezTo>
                  <a:cubicBezTo>
                    <a:pt x="12" y="4"/>
                    <a:pt x="11" y="4"/>
                    <a:pt x="11" y="4"/>
                  </a:cubicBezTo>
                  <a:cubicBezTo>
                    <a:pt x="7" y="7"/>
                    <a:pt x="7" y="7"/>
                    <a:pt x="7" y="7"/>
                  </a:cubicBezTo>
                  <a:cubicBezTo>
                    <a:pt x="7" y="10"/>
                    <a:pt x="7" y="10"/>
                    <a:pt x="7" y="10"/>
                  </a:cubicBezTo>
                  <a:cubicBezTo>
                    <a:pt x="6" y="10"/>
                    <a:pt x="6" y="10"/>
                    <a:pt x="6" y="10"/>
                  </a:cubicBezTo>
                  <a:cubicBezTo>
                    <a:pt x="6" y="5"/>
                    <a:pt x="6" y="5"/>
                    <a:pt x="6" y="5"/>
                  </a:cubicBezTo>
                  <a:cubicBezTo>
                    <a:pt x="12" y="2"/>
                    <a:pt x="12" y="2"/>
                    <a:pt x="12" y="2"/>
                  </a:cubicBezTo>
                  <a:cubicBezTo>
                    <a:pt x="12" y="2"/>
                    <a:pt x="13" y="1"/>
                    <a:pt x="12" y="0"/>
                  </a:cubicBezTo>
                  <a:cubicBezTo>
                    <a:pt x="12" y="0"/>
                    <a:pt x="11" y="0"/>
                    <a:pt x="11" y="0"/>
                  </a:cubicBezTo>
                  <a:cubicBezTo>
                    <a:pt x="0" y="6"/>
                    <a:pt x="0" y="6"/>
                    <a:pt x="0" y="6"/>
                  </a:cubicBezTo>
                  <a:cubicBezTo>
                    <a:pt x="0" y="6"/>
                    <a:pt x="0" y="7"/>
                    <a:pt x="0" y="8"/>
                  </a:cubicBezTo>
                  <a:cubicBezTo>
                    <a:pt x="0" y="8"/>
                    <a:pt x="1" y="8"/>
                    <a:pt x="1" y="8"/>
                  </a:cubicBezTo>
                  <a:cubicBezTo>
                    <a:pt x="4" y="6"/>
                    <a:pt x="4" y="6"/>
                    <a:pt x="4" y="6"/>
                  </a:cubicBezTo>
                  <a:cubicBezTo>
                    <a:pt x="4" y="10"/>
                    <a:pt x="4" y="10"/>
                    <a:pt x="4" y="10"/>
                  </a:cubicBezTo>
                  <a:cubicBezTo>
                    <a:pt x="1" y="10"/>
                    <a:pt x="1" y="10"/>
                    <a:pt x="1" y="10"/>
                  </a:cubicBezTo>
                  <a:cubicBezTo>
                    <a:pt x="0" y="10"/>
                    <a:pt x="0" y="10"/>
                    <a:pt x="0" y="10"/>
                  </a:cubicBezTo>
                  <a:cubicBezTo>
                    <a:pt x="1" y="14"/>
                    <a:pt x="1" y="14"/>
                    <a:pt x="1" y="14"/>
                  </a:cubicBezTo>
                  <a:cubicBezTo>
                    <a:pt x="12" y="14"/>
                    <a:pt x="12" y="14"/>
                    <a:pt x="12" y="14"/>
                  </a:cubicBezTo>
                  <a:cubicBezTo>
                    <a:pt x="12" y="10"/>
                    <a:pt x="12" y="10"/>
                    <a:pt x="12" y="10"/>
                  </a:cubicBezTo>
                  <a:cubicBezTo>
                    <a:pt x="12" y="10"/>
                    <a:pt x="12" y="10"/>
                    <a:pt x="12" y="1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0" name="Freeform 311"/>
            <p:cNvSpPr>
              <a:spLocks/>
            </p:cNvSpPr>
            <p:nvPr/>
          </p:nvSpPr>
          <p:spPr bwMode="auto">
            <a:xfrm>
              <a:off x="18166241" y="10501426"/>
              <a:ext cx="110267" cy="56038"/>
            </a:xfrm>
            <a:custGeom>
              <a:avLst/>
              <a:gdLst>
                <a:gd name="T0" fmla="*/ 4 w 8"/>
                <a:gd name="T1" fmla="*/ 4 h 4"/>
                <a:gd name="T2" fmla="*/ 8 w 8"/>
                <a:gd name="T3" fmla="*/ 0 h 4"/>
                <a:gd name="T4" fmla="*/ 0 w 8"/>
                <a:gd name="T5" fmla="*/ 0 h 4"/>
                <a:gd name="T6" fmla="*/ 4 w 8"/>
                <a:gd name="T7" fmla="*/ 4 h 4"/>
              </a:gdLst>
              <a:ahLst/>
              <a:cxnLst>
                <a:cxn ang="0">
                  <a:pos x="T0" y="T1"/>
                </a:cxn>
                <a:cxn ang="0">
                  <a:pos x="T2" y="T3"/>
                </a:cxn>
                <a:cxn ang="0">
                  <a:pos x="T4" y="T5"/>
                </a:cxn>
                <a:cxn ang="0">
                  <a:pos x="T6" y="T7"/>
                </a:cxn>
              </a:cxnLst>
              <a:rect l="0" t="0" r="r" b="b"/>
              <a:pathLst>
                <a:path w="8" h="4">
                  <a:moveTo>
                    <a:pt x="4" y="4"/>
                  </a:moveTo>
                  <a:cubicBezTo>
                    <a:pt x="6" y="4"/>
                    <a:pt x="8" y="2"/>
                    <a:pt x="8" y="0"/>
                  </a:cubicBezTo>
                  <a:cubicBezTo>
                    <a:pt x="0" y="0"/>
                    <a:pt x="0" y="0"/>
                    <a:pt x="0" y="0"/>
                  </a:cubicBezTo>
                  <a:cubicBezTo>
                    <a:pt x="1" y="2"/>
                    <a:pt x="2" y="4"/>
                    <a:pt x="4" y="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45" name="กลุ่ม 644"/>
          <p:cNvGrpSpPr/>
          <p:nvPr/>
        </p:nvGrpSpPr>
        <p:grpSpPr>
          <a:xfrm>
            <a:off x="15129395" y="10139897"/>
            <a:ext cx="263916" cy="430220"/>
            <a:chOff x="15129395" y="10139897"/>
            <a:chExt cx="263916" cy="430220"/>
          </a:xfrm>
        </p:grpSpPr>
        <p:sp>
          <p:nvSpPr>
            <p:cNvPr id="581" name="Freeform 312"/>
            <p:cNvSpPr>
              <a:spLocks noEditPoints="1"/>
            </p:cNvSpPr>
            <p:nvPr/>
          </p:nvSpPr>
          <p:spPr bwMode="auto">
            <a:xfrm>
              <a:off x="15129395" y="10139897"/>
              <a:ext cx="263916" cy="430220"/>
            </a:xfrm>
            <a:custGeom>
              <a:avLst/>
              <a:gdLst>
                <a:gd name="T0" fmla="*/ 18 w 19"/>
                <a:gd name="T1" fmla="*/ 4 h 31"/>
                <a:gd name="T2" fmla="*/ 8 w 19"/>
                <a:gd name="T3" fmla="*/ 0 h 31"/>
                <a:gd name="T4" fmla="*/ 7 w 19"/>
                <a:gd name="T5" fmla="*/ 1 h 31"/>
                <a:gd name="T6" fmla="*/ 8 w 19"/>
                <a:gd name="T7" fmla="*/ 2 h 31"/>
                <a:gd name="T8" fmla="*/ 8 w 19"/>
                <a:gd name="T9" fmla="*/ 2 h 31"/>
                <a:gd name="T10" fmla="*/ 1 w 19"/>
                <a:gd name="T11" fmla="*/ 25 h 31"/>
                <a:gd name="T12" fmla="*/ 4 w 19"/>
                <a:gd name="T13" fmla="*/ 30 h 31"/>
                <a:gd name="T14" fmla="*/ 10 w 19"/>
                <a:gd name="T15" fmla="*/ 28 h 31"/>
                <a:gd name="T16" fmla="*/ 17 w 19"/>
                <a:gd name="T17" fmla="*/ 5 h 31"/>
                <a:gd name="T18" fmla="*/ 18 w 19"/>
                <a:gd name="T19" fmla="*/ 5 h 31"/>
                <a:gd name="T20" fmla="*/ 19 w 19"/>
                <a:gd name="T21" fmla="*/ 5 h 31"/>
                <a:gd name="T22" fmla="*/ 18 w 19"/>
                <a:gd name="T23" fmla="*/ 4 h 31"/>
                <a:gd name="T24" fmla="*/ 9 w 19"/>
                <a:gd name="T25" fmla="*/ 27 h 31"/>
                <a:gd name="T26" fmla="*/ 4 w 19"/>
                <a:gd name="T27" fmla="*/ 29 h 31"/>
                <a:gd name="T28" fmla="*/ 2 w 19"/>
                <a:gd name="T29" fmla="*/ 25 h 31"/>
                <a:gd name="T30" fmla="*/ 9 w 19"/>
                <a:gd name="T31" fmla="*/ 3 h 31"/>
                <a:gd name="T32" fmla="*/ 16 w 19"/>
                <a:gd name="T33" fmla="*/ 5 h 31"/>
                <a:gd name="T34" fmla="*/ 9 w 19"/>
                <a:gd name="T3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1">
                  <a:moveTo>
                    <a:pt x="18" y="4"/>
                  </a:moveTo>
                  <a:cubicBezTo>
                    <a:pt x="8" y="0"/>
                    <a:pt x="8" y="0"/>
                    <a:pt x="8" y="0"/>
                  </a:cubicBezTo>
                  <a:cubicBezTo>
                    <a:pt x="8" y="0"/>
                    <a:pt x="7" y="1"/>
                    <a:pt x="7" y="1"/>
                  </a:cubicBezTo>
                  <a:cubicBezTo>
                    <a:pt x="7" y="1"/>
                    <a:pt x="7" y="2"/>
                    <a:pt x="8" y="2"/>
                  </a:cubicBezTo>
                  <a:cubicBezTo>
                    <a:pt x="8" y="2"/>
                    <a:pt x="8" y="2"/>
                    <a:pt x="8" y="2"/>
                  </a:cubicBezTo>
                  <a:cubicBezTo>
                    <a:pt x="1" y="25"/>
                    <a:pt x="1" y="25"/>
                    <a:pt x="1" y="25"/>
                  </a:cubicBezTo>
                  <a:cubicBezTo>
                    <a:pt x="0" y="27"/>
                    <a:pt x="2" y="30"/>
                    <a:pt x="4" y="30"/>
                  </a:cubicBezTo>
                  <a:cubicBezTo>
                    <a:pt x="7" y="31"/>
                    <a:pt x="9" y="30"/>
                    <a:pt x="10" y="28"/>
                  </a:cubicBezTo>
                  <a:cubicBezTo>
                    <a:pt x="17" y="5"/>
                    <a:pt x="17" y="5"/>
                    <a:pt x="17" y="5"/>
                  </a:cubicBezTo>
                  <a:cubicBezTo>
                    <a:pt x="18" y="5"/>
                    <a:pt x="18" y="5"/>
                    <a:pt x="18" y="5"/>
                  </a:cubicBezTo>
                  <a:cubicBezTo>
                    <a:pt x="18" y="5"/>
                    <a:pt x="19" y="5"/>
                    <a:pt x="19" y="5"/>
                  </a:cubicBezTo>
                  <a:cubicBezTo>
                    <a:pt x="19" y="4"/>
                    <a:pt x="19" y="4"/>
                    <a:pt x="18" y="4"/>
                  </a:cubicBezTo>
                  <a:close/>
                  <a:moveTo>
                    <a:pt x="9" y="27"/>
                  </a:moveTo>
                  <a:cubicBezTo>
                    <a:pt x="8" y="29"/>
                    <a:pt x="6" y="30"/>
                    <a:pt x="4" y="29"/>
                  </a:cubicBezTo>
                  <a:cubicBezTo>
                    <a:pt x="3" y="29"/>
                    <a:pt x="2" y="27"/>
                    <a:pt x="2" y="25"/>
                  </a:cubicBezTo>
                  <a:cubicBezTo>
                    <a:pt x="9" y="3"/>
                    <a:pt x="9" y="3"/>
                    <a:pt x="9" y="3"/>
                  </a:cubicBezTo>
                  <a:cubicBezTo>
                    <a:pt x="16" y="5"/>
                    <a:pt x="16" y="5"/>
                    <a:pt x="16" y="5"/>
                  </a:cubicBezTo>
                  <a:lnTo>
                    <a:pt x="9" y="27"/>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2" name="Freeform 313"/>
            <p:cNvSpPr>
              <a:spLocks/>
            </p:cNvSpPr>
            <p:nvPr/>
          </p:nvSpPr>
          <p:spPr bwMode="auto">
            <a:xfrm>
              <a:off x="15170971" y="10195935"/>
              <a:ext cx="112074" cy="332607"/>
            </a:xfrm>
            <a:custGeom>
              <a:avLst/>
              <a:gdLst>
                <a:gd name="T0" fmla="*/ 2 w 8"/>
                <a:gd name="T1" fmla="*/ 24 h 24"/>
                <a:gd name="T2" fmla="*/ 2 w 8"/>
                <a:gd name="T3" fmla="*/ 24 h 24"/>
                <a:gd name="T4" fmla="*/ 2 w 8"/>
                <a:gd name="T5" fmla="*/ 22 h 24"/>
                <a:gd name="T6" fmla="*/ 8 w 8"/>
                <a:gd name="T7" fmla="*/ 0 h 24"/>
                <a:gd name="T8" fmla="*/ 7 w 8"/>
                <a:gd name="T9" fmla="*/ 0 h 24"/>
                <a:gd name="T10" fmla="*/ 0 w 8"/>
                <a:gd name="T11" fmla="*/ 21 h 24"/>
                <a:gd name="T12" fmla="*/ 2 w 8"/>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2" y="24"/>
                  </a:moveTo>
                  <a:cubicBezTo>
                    <a:pt x="2" y="24"/>
                    <a:pt x="2" y="24"/>
                    <a:pt x="2" y="24"/>
                  </a:cubicBezTo>
                  <a:cubicBezTo>
                    <a:pt x="2" y="23"/>
                    <a:pt x="1" y="22"/>
                    <a:pt x="2" y="22"/>
                  </a:cubicBezTo>
                  <a:cubicBezTo>
                    <a:pt x="8" y="0"/>
                    <a:pt x="8" y="0"/>
                    <a:pt x="8" y="0"/>
                  </a:cubicBezTo>
                  <a:cubicBezTo>
                    <a:pt x="7" y="0"/>
                    <a:pt x="7" y="0"/>
                    <a:pt x="7" y="0"/>
                  </a:cubicBezTo>
                  <a:cubicBezTo>
                    <a:pt x="0" y="21"/>
                    <a:pt x="0" y="21"/>
                    <a:pt x="0" y="21"/>
                  </a:cubicBezTo>
                  <a:cubicBezTo>
                    <a:pt x="0" y="22"/>
                    <a:pt x="1" y="23"/>
                    <a:pt x="2" y="2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3" name="Oval 314"/>
            <p:cNvSpPr>
              <a:spLocks noChangeArrowheads="1"/>
            </p:cNvSpPr>
            <p:nvPr/>
          </p:nvSpPr>
          <p:spPr bwMode="auto">
            <a:xfrm>
              <a:off x="15212547" y="10486965"/>
              <a:ext cx="28922" cy="28922"/>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19" name="กลุ่ม 18"/>
          <p:cNvGrpSpPr/>
          <p:nvPr/>
        </p:nvGrpSpPr>
        <p:grpSpPr>
          <a:xfrm>
            <a:off x="17029232" y="2253138"/>
            <a:ext cx="374183" cy="430220"/>
            <a:chOff x="17029232" y="2253138"/>
            <a:chExt cx="374183" cy="430220"/>
          </a:xfrm>
        </p:grpSpPr>
        <p:sp>
          <p:nvSpPr>
            <p:cNvPr id="584" name="Freeform 315"/>
            <p:cNvSpPr>
              <a:spLocks noEditPoints="1"/>
            </p:cNvSpPr>
            <p:nvPr/>
          </p:nvSpPr>
          <p:spPr bwMode="auto">
            <a:xfrm>
              <a:off x="17029232" y="2253138"/>
              <a:ext cx="374183" cy="430220"/>
            </a:xfrm>
            <a:custGeom>
              <a:avLst/>
              <a:gdLst>
                <a:gd name="T0" fmla="*/ 16 w 27"/>
                <a:gd name="T1" fmla="*/ 5 h 31"/>
                <a:gd name="T2" fmla="*/ 16 w 27"/>
                <a:gd name="T3" fmla="*/ 3 h 31"/>
                <a:gd name="T4" fmla="*/ 22 w 27"/>
                <a:gd name="T5" fmla="*/ 3 h 31"/>
                <a:gd name="T6" fmla="*/ 22 w 27"/>
                <a:gd name="T7" fmla="*/ 0 h 31"/>
                <a:gd name="T8" fmla="*/ 16 w 27"/>
                <a:gd name="T9" fmla="*/ 0 h 31"/>
                <a:gd name="T10" fmla="*/ 11 w 27"/>
                <a:gd name="T11" fmla="*/ 0 h 31"/>
                <a:gd name="T12" fmla="*/ 5 w 27"/>
                <a:gd name="T13" fmla="*/ 0 h 31"/>
                <a:gd name="T14" fmla="*/ 5 w 27"/>
                <a:gd name="T15" fmla="*/ 3 h 31"/>
                <a:gd name="T16" fmla="*/ 11 w 27"/>
                <a:gd name="T17" fmla="*/ 3 h 31"/>
                <a:gd name="T18" fmla="*/ 11 w 27"/>
                <a:gd name="T19" fmla="*/ 5 h 31"/>
                <a:gd name="T20" fmla="*/ 0 w 27"/>
                <a:gd name="T21" fmla="*/ 18 h 31"/>
                <a:gd name="T22" fmla="*/ 14 w 27"/>
                <a:gd name="T23" fmla="*/ 31 h 31"/>
                <a:gd name="T24" fmla="*/ 27 w 27"/>
                <a:gd name="T25" fmla="*/ 18 h 31"/>
                <a:gd name="T26" fmla="*/ 16 w 27"/>
                <a:gd name="T27" fmla="*/ 5 h 31"/>
                <a:gd name="T28" fmla="*/ 14 w 27"/>
                <a:gd name="T29" fmla="*/ 28 h 31"/>
                <a:gd name="T30" fmla="*/ 3 w 27"/>
                <a:gd name="T31" fmla="*/ 18 h 31"/>
                <a:gd name="T32" fmla="*/ 14 w 27"/>
                <a:gd name="T33" fmla="*/ 7 h 31"/>
                <a:gd name="T34" fmla="*/ 24 w 27"/>
                <a:gd name="T35" fmla="*/ 18 h 31"/>
                <a:gd name="T36" fmla="*/ 14 w 27"/>
                <a:gd name="T3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1">
                  <a:moveTo>
                    <a:pt x="16" y="5"/>
                  </a:moveTo>
                  <a:cubicBezTo>
                    <a:pt x="16" y="3"/>
                    <a:pt x="16" y="3"/>
                    <a:pt x="16" y="3"/>
                  </a:cubicBezTo>
                  <a:cubicBezTo>
                    <a:pt x="22" y="3"/>
                    <a:pt x="22" y="3"/>
                    <a:pt x="22" y="3"/>
                  </a:cubicBezTo>
                  <a:cubicBezTo>
                    <a:pt x="22" y="0"/>
                    <a:pt x="22" y="0"/>
                    <a:pt x="22" y="0"/>
                  </a:cubicBezTo>
                  <a:cubicBezTo>
                    <a:pt x="16" y="0"/>
                    <a:pt x="16" y="0"/>
                    <a:pt x="16" y="0"/>
                  </a:cubicBezTo>
                  <a:cubicBezTo>
                    <a:pt x="11" y="0"/>
                    <a:pt x="11" y="0"/>
                    <a:pt x="11" y="0"/>
                  </a:cubicBezTo>
                  <a:cubicBezTo>
                    <a:pt x="5" y="0"/>
                    <a:pt x="5" y="0"/>
                    <a:pt x="5" y="0"/>
                  </a:cubicBezTo>
                  <a:cubicBezTo>
                    <a:pt x="5" y="3"/>
                    <a:pt x="5" y="3"/>
                    <a:pt x="5" y="3"/>
                  </a:cubicBezTo>
                  <a:cubicBezTo>
                    <a:pt x="11" y="3"/>
                    <a:pt x="11" y="3"/>
                    <a:pt x="11" y="3"/>
                  </a:cubicBezTo>
                  <a:cubicBezTo>
                    <a:pt x="11" y="5"/>
                    <a:pt x="11" y="5"/>
                    <a:pt x="11" y="5"/>
                  </a:cubicBezTo>
                  <a:cubicBezTo>
                    <a:pt x="5" y="6"/>
                    <a:pt x="0" y="11"/>
                    <a:pt x="0" y="18"/>
                  </a:cubicBezTo>
                  <a:cubicBezTo>
                    <a:pt x="0" y="25"/>
                    <a:pt x="6" y="31"/>
                    <a:pt x="14" y="31"/>
                  </a:cubicBezTo>
                  <a:cubicBezTo>
                    <a:pt x="21" y="31"/>
                    <a:pt x="27" y="25"/>
                    <a:pt x="27" y="18"/>
                  </a:cubicBezTo>
                  <a:cubicBezTo>
                    <a:pt x="27" y="11"/>
                    <a:pt x="22" y="6"/>
                    <a:pt x="16" y="5"/>
                  </a:cubicBezTo>
                  <a:close/>
                  <a:moveTo>
                    <a:pt x="14" y="28"/>
                  </a:moveTo>
                  <a:cubicBezTo>
                    <a:pt x="8" y="28"/>
                    <a:pt x="3" y="24"/>
                    <a:pt x="3" y="18"/>
                  </a:cubicBezTo>
                  <a:cubicBezTo>
                    <a:pt x="3" y="12"/>
                    <a:pt x="8" y="7"/>
                    <a:pt x="14" y="7"/>
                  </a:cubicBezTo>
                  <a:cubicBezTo>
                    <a:pt x="19" y="7"/>
                    <a:pt x="24" y="12"/>
                    <a:pt x="24" y="18"/>
                  </a:cubicBezTo>
                  <a:cubicBezTo>
                    <a:pt x="24" y="24"/>
                    <a:pt x="19" y="28"/>
                    <a:pt x="14" y="28"/>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5" name="Oval 316"/>
            <p:cNvSpPr>
              <a:spLocks noChangeArrowheads="1"/>
            </p:cNvSpPr>
            <p:nvPr/>
          </p:nvSpPr>
          <p:spPr bwMode="auto">
            <a:xfrm>
              <a:off x="17195535" y="2404980"/>
              <a:ext cx="41576" cy="139189"/>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6" name="Oval 317"/>
            <p:cNvSpPr>
              <a:spLocks noChangeArrowheads="1"/>
            </p:cNvSpPr>
            <p:nvPr/>
          </p:nvSpPr>
          <p:spPr bwMode="auto">
            <a:xfrm>
              <a:off x="17195535" y="2350750"/>
              <a:ext cx="41576" cy="4157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7" name="Oval 318"/>
            <p:cNvSpPr>
              <a:spLocks noChangeArrowheads="1"/>
            </p:cNvSpPr>
            <p:nvPr/>
          </p:nvSpPr>
          <p:spPr bwMode="auto">
            <a:xfrm>
              <a:off x="17195535" y="2600206"/>
              <a:ext cx="41576" cy="27115"/>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8" name="Oval 319"/>
            <p:cNvSpPr>
              <a:spLocks noChangeArrowheads="1"/>
            </p:cNvSpPr>
            <p:nvPr/>
          </p:nvSpPr>
          <p:spPr bwMode="auto">
            <a:xfrm>
              <a:off x="17085268" y="2475478"/>
              <a:ext cx="27115" cy="4157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89" name="Oval 320"/>
            <p:cNvSpPr>
              <a:spLocks noChangeArrowheads="1"/>
            </p:cNvSpPr>
            <p:nvPr/>
          </p:nvSpPr>
          <p:spPr bwMode="auto">
            <a:xfrm>
              <a:off x="17320262" y="2475478"/>
              <a:ext cx="27115" cy="41576"/>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
        <p:nvSpPr>
          <p:cNvPr id="590" name="Freeform 321"/>
          <p:cNvSpPr>
            <a:spLocks noEditPoints="1"/>
          </p:cNvSpPr>
          <p:nvPr/>
        </p:nvSpPr>
        <p:spPr bwMode="auto">
          <a:xfrm>
            <a:off x="9196700" y="5288175"/>
            <a:ext cx="222341" cy="361529"/>
          </a:xfrm>
          <a:custGeom>
            <a:avLst/>
            <a:gdLst>
              <a:gd name="T0" fmla="*/ 115 w 123"/>
              <a:gd name="T1" fmla="*/ 200 h 200"/>
              <a:gd name="T2" fmla="*/ 46 w 123"/>
              <a:gd name="T3" fmla="*/ 131 h 200"/>
              <a:gd name="T4" fmla="*/ 0 w 123"/>
              <a:gd name="T5" fmla="*/ 131 h 200"/>
              <a:gd name="T6" fmla="*/ 0 w 123"/>
              <a:gd name="T7" fmla="*/ 69 h 200"/>
              <a:gd name="T8" fmla="*/ 46 w 123"/>
              <a:gd name="T9" fmla="*/ 69 h 200"/>
              <a:gd name="T10" fmla="*/ 115 w 123"/>
              <a:gd name="T11" fmla="*/ 0 h 200"/>
              <a:gd name="T12" fmla="*/ 115 w 123"/>
              <a:gd name="T13" fmla="*/ 200 h 200"/>
              <a:gd name="T14" fmla="*/ 123 w 123"/>
              <a:gd name="T15" fmla="*/ 184 h 200"/>
              <a:gd name="T16" fmla="*/ 123 w 123"/>
              <a:gd name="T17" fmla="*/ 184 h 200"/>
              <a:gd name="T18" fmla="*/ 123 w 123"/>
              <a:gd name="T19" fmla="*/ 184 h 200"/>
              <a:gd name="T20" fmla="*/ 123 w 123"/>
              <a:gd name="T21" fmla="*/ 18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3" h="200">
                <a:moveTo>
                  <a:pt x="115" y="200"/>
                </a:moveTo>
                <a:lnTo>
                  <a:pt x="46" y="131"/>
                </a:lnTo>
                <a:lnTo>
                  <a:pt x="0" y="131"/>
                </a:lnTo>
                <a:lnTo>
                  <a:pt x="0" y="69"/>
                </a:lnTo>
                <a:lnTo>
                  <a:pt x="46" y="69"/>
                </a:lnTo>
                <a:lnTo>
                  <a:pt x="115" y="0"/>
                </a:lnTo>
                <a:lnTo>
                  <a:pt x="115" y="200"/>
                </a:lnTo>
                <a:close/>
                <a:moveTo>
                  <a:pt x="123" y="184"/>
                </a:moveTo>
                <a:lnTo>
                  <a:pt x="123" y="184"/>
                </a:lnTo>
                <a:lnTo>
                  <a:pt x="123" y="184"/>
                </a:lnTo>
                <a:lnTo>
                  <a:pt x="123" y="184"/>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nvGrpSpPr>
          <p:cNvPr id="646" name="กลุ่ม 645"/>
          <p:cNvGrpSpPr/>
          <p:nvPr/>
        </p:nvGrpSpPr>
        <p:grpSpPr>
          <a:xfrm>
            <a:off x="16058525" y="10127244"/>
            <a:ext cx="444682" cy="442873"/>
            <a:chOff x="16058525" y="10127244"/>
            <a:chExt cx="444682" cy="442873"/>
          </a:xfrm>
        </p:grpSpPr>
        <p:sp>
          <p:nvSpPr>
            <p:cNvPr id="591" name="Oval 322"/>
            <p:cNvSpPr>
              <a:spLocks noChangeArrowheads="1"/>
            </p:cNvSpPr>
            <p:nvPr/>
          </p:nvSpPr>
          <p:spPr bwMode="auto">
            <a:xfrm>
              <a:off x="16156138" y="10237510"/>
              <a:ext cx="249455" cy="234994"/>
            </a:xfrm>
            <a:prstGeom prst="ellipse">
              <a:avLst/>
            </a:pr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2" name="Freeform 323"/>
            <p:cNvSpPr>
              <a:spLocks/>
            </p:cNvSpPr>
            <p:nvPr/>
          </p:nvSpPr>
          <p:spPr bwMode="auto">
            <a:xfrm>
              <a:off x="16058525" y="10335123"/>
              <a:ext cx="68691" cy="41576"/>
            </a:xfrm>
            <a:custGeom>
              <a:avLst/>
              <a:gdLst>
                <a:gd name="T0" fmla="*/ 5 w 5"/>
                <a:gd name="T1" fmla="*/ 3 h 3"/>
                <a:gd name="T2" fmla="*/ 5 w 5"/>
                <a:gd name="T3" fmla="*/ 3 h 3"/>
                <a:gd name="T4" fmla="*/ 5 w 5"/>
                <a:gd name="T5" fmla="*/ 0 h 3"/>
                <a:gd name="T6" fmla="*/ 5 w 5"/>
                <a:gd name="T7" fmla="*/ 0 h 3"/>
                <a:gd name="T8" fmla="*/ 5 w 5"/>
                <a:gd name="T9" fmla="*/ 0 h 3"/>
                <a:gd name="T10" fmla="*/ 0 w 5"/>
                <a:gd name="T11" fmla="*/ 1 h 3"/>
                <a:gd name="T12" fmla="*/ 0 w 5"/>
                <a:gd name="T13" fmla="*/ 2 h 3"/>
                <a:gd name="T14" fmla="*/ 5 w 5"/>
                <a:gd name="T15" fmla="*/ 3 h 3"/>
                <a:gd name="T16" fmla="*/ 5 w 5"/>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3"/>
                  </a:moveTo>
                  <a:cubicBezTo>
                    <a:pt x="5" y="3"/>
                    <a:pt x="5" y="3"/>
                    <a:pt x="5" y="3"/>
                  </a:cubicBezTo>
                  <a:cubicBezTo>
                    <a:pt x="5" y="0"/>
                    <a:pt x="5" y="0"/>
                    <a:pt x="5" y="0"/>
                  </a:cubicBezTo>
                  <a:cubicBezTo>
                    <a:pt x="5" y="0"/>
                    <a:pt x="5" y="0"/>
                    <a:pt x="5" y="0"/>
                  </a:cubicBezTo>
                  <a:cubicBezTo>
                    <a:pt x="5" y="0"/>
                    <a:pt x="5" y="0"/>
                    <a:pt x="5" y="0"/>
                  </a:cubicBezTo>
                  <a:cubicBezTo>
                    <a:pt x="0" y="1"/>
                    <a:pt x="0" y="1"/>
                    <a:pt x="0" y="1"/>
                  </a:cubicBezTo>
                  <a:cubicBezTo>
                    <a:pt x="0" y="1"/>
                    <a:pt x="0" y="2"/>
                    <a:pt x="0" y="2"/>
                  </a:cubicBezTo>
                  <a:cubicBezTo>
                    <a:pt x="5" y="3"/>
                    <a:pt x="5" y="3"/>
                    <a:pt x="5" y="3"/>
                  </a:cubicBezTo>
                  <a:cubicBezTo>
                    <a:pt x="5" y="3"/>
                    <a:pt x="5" y="3"/>
                    <a:pt x="5" y="3"/>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3" name="Freeform 324"/>
            <p:cNvSpPr>
              <a:spLocks/>
            </p:cNvSpPr>
            <p:nvPr/>
          </p:nvSpPr>
          <p:spPr bwMode="auto">
            <a:xfrm>
              <a:off x="16432708" y="10335123"/>
              <a:ext cx="70499" cy="41576"/>
            </a:xfrm>
            <a:custGeom>
              <a:avLst/>
              <a:gdLst>
                <a:gd name="T0" fmla="*/ 5 w 5"/>
                <a:gd name="T1" fmla="*/ 1 h 3"/>
                <a:gd name="T2" fmla="*/ 0 w 5"/>
                <a:gd name="T3" fmla="*/ 0 h 3"/>
                <a:gd name="T4" fmla="*/ 0 w 5"/>
                <a:gd name="T5" fmla="*/ 0 h 3"/>
                <a:gd name="T6" fmla="*/ 0 w 5"/>
                <a:gd name="T7" fmla="*/ 0 h 3"/>
                <a:gd name="T8" fmla="*/ 0 w 5"/>
                <a:gd name="T9" fmla="*/ 3 h 3"/>
                <a:gd name="T10" fmla="*/ 0 w 5"/>
                <a:gd name="T11" fmla="*/ 3 h 3"/>
                <a:gd name="T12" fmla="*/ 0 w 5"/>
                <a:gd name="T13" fmla="*/ 3 h 3"/>
                <a:gd name="T14" fmla="*/ 5 w 5"/>
                <a:gd name="T15" fmla="*/ 2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0" y="0"/>
                    <a:pt x="0" y="0"/>
                    <a:pt x="0" y="0"/>
                  </a:cubicBezTo>
                  <a:cubicBezTo>
                    <a:pt x="0" y="0"/>
                    <a:pt x="0" y="0"/>
                    <a:pt x="0" y="0"/>
                  </a:cubicBezTo>
                  <a:cubicBezTo>
                    <a:pt x="0" y="0"/>
                    <a:pt x="0" y="0"/>
                    <a:pt x="0" y="0"/>
                  </a:cubicBezTo>
                  <a:cubicBezTo>
                    <a:pt x="0" y="3"/>
                    <a:pt x="0" y="3"/>
                    <a:pt x="0" y="3"/>
                  </a:cubicBezTo>
                  <a:cubicBezTo>
                    <a:pt x="0" y="3"/>
                    <a:pt x="0" y="3"/>
                    <a:pt x="0" y="3"/>
                  </a:cubicBezTo>
                  <a:cubicBezTo>
                    <a:pt x="0" y="3"/>
                    <a:pt x="0" y="3"/>
                    <a:pt x="0" y="3"/>
                  </a:cubicBezTo>
                  <a:cubicBezTo>
                    <a:pt x="5" y="2"/>
                    <a:pt x="5" y="2"/>
                    <a:pt x="5" y="2"/>
                  </a:cubicBezTo>
                  <a:cubicBezTo>
                    <a:pt x="5" y="2"/>
                    <a:pt x="5" y="1"/>
                    <a:pt x="5" y="1"/>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4" name="Freeform 325"/>
            <p:cNvSpPr>
              <a:spLocks/>
            </p:cNvSpPr>
            <p:nvPr/>
          </p:nvSpPr>
          <p:spPr bwMode="auto">
            <a:xfrm>
              <a:off x="16266405" y="10501426"/>
              <a:ext cx="28922" cy="68691"/>
            </a:xfrm>
            <a:custGeom>
              <a:avLst/>
              <a:gdLst>
                <a:gd name="T0" fmla="*/ 2 w 2"/>
                <a:gd name="T1" fmla="*/ 0 h 5"/>
                <a:gd name="T2" fmla="*/ 0 w 2"/>
                <a:gd name="T3" fmla="*/ 0 h 5"/>
                <a:gd name="T4" fmla="*/ 0 w 2"/>
                <a:gd name="T5" fmla="*/ 0 h 5"/>
                <a:gd name="T6" fmla="*/ 0 w 2"/>
                <a:gd name="T7" fmla="*/ 0 h 5"/>
                <a:gd name="T8" fmla="*/ 1 w 2"/>
                <a:gd name="T9" fmla="*/ 5 h 5"/>
                <a:gd name="T10" fmla="*/ 1 w 2"/>
                <a:gd name="T11" fmla="*/ 5 h 5"/>
                <a:gd name="T12" fmla="*/ 2 w 2"/>
                <a:gd name="T13" fmla="*/ 0 h 5"/>
                <a:gd name="T14" fmla="*/ 2 w 2"/>
                <a:gd name="T15" fmla="*/ 0 h 5"/>
                <a:gd name="T16" fmla="*/ 2 w 2"/>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5">
                  <a:moveTo>
                    <a:pt x="2" y="0"/>
                  </a:moveTo>
                  <a:cubicBezTo>
                    <a:pt x="0" y="0"/>
                    <a:pt x="0" y="0"/>
                    <a:pt x="0" y="0"/>
                  </a:cubicBezTo>
                  <a:cubicBezTo>
                    <a:pt x="0" y="0"/>
                    <a:pt x="0" y="0"/>
                    <a:pt x="0" y="0"/>
                  </a:cubicBezTo>
                  <a:cubicBezTo>
                    <a:pt x="0" y="0"/>
                    <a:pt x="0" y="0"/>
                    <a:pt x="0" y="0"/>
                  </a:cubicBezTo>
                  <a:cubicBezTo>
                    <a:pt x="1" y="5"/>
                    <a:pt x="1" y="5"/>
                    <a:pt x="1" y="5"/>
                  </a:cubicBezTo>
                  <a:cubicBezTo>
                    <a:pt x="1" y="5"/>
                    <a:pt x="1" y="5"/>
                    <a:pt x="1" y="5"/>
                  </a:cubicBezTo>
                  <a:cubicBezTo>
                    <a:pt x="2" y="0"/>
                    <a:pt x="2" y="0"/>
                    <a:pt x="2" y="0"/>
                  </a:cubicBezTo>
                  <a:cubicBezTo>
                    <a:pt x="2" y="0"/>
                    <a:pt x="2" y="0"/>
                    <a:pt x="2" y="0"/>
                  </a:cubicBezTo>
                  <a:cubicBezTo>
                    <a:pt x="2" y="0"/>
                    <a:pt x="2" y="0"/>
                    <a:pt x="2"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5" name="Freeform 326"/>
            <p:cNvSpPr>
              <a:spLocks/>
            </p:cNvSpPr>
            <p:nvPr/>
          </p:nvSpPr>
          <p:spPr bwMode="auto">
            <a:xfrm>
              <a:off x="16266405" y="10127244"/>
              <a:ext cx="28922" cy="83152"/>
            </a:xfrm>
            <a:custGeom>
              <a:avLst/>
              <a:gdLst>
                <a:gd name="T0" fmla="*/ 0 w 2"/>
                <a:gd name="T1" fmla="*/ 6 h 6"/>
                <a:gd name="T2" fmla="*/ 2 w 2"/>
                <a:gd name="T3" fmla="*/ 6 h 6"/>
                <a:gd name="T4" fmla="*/ 2 w 2"/>
                <a:gd name="T5" fmla="*/ 6 h 6"/>
                <a:gd name="T6" fmla="*/ 2 w 2"/>
                <a:gd name="T7" fmla="*/ 5 h 6"/>
                <a:gd name="T8" fmla="*/ 1 w 2"/>
                <a:gd name="T9" fmla="*/ 1 h 6"/>
                <a:gd name="T10" fmla="*/ 1 w 2"/>
                <a:gd name="T11" fmla="*/ 1 h 6"/>
                <a:gd name="T12" fmla="*/ 0 w 2"/>
                <a:gd name="T13" fmla="*/ 5 h 6"/>
                <a:gd name="T14" fmla="*/ 0 w 2"/>
                <a:gd name="T15" fmla="*/ 6 h 6"/>
                <a:gd name="T16" fmla="*/ 0 w 2"/>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0" y="6"/>
                  </a:moveTo>
                  <a:cubicBezTo>
                    <a:pt x="2" y="6"/>
                    <a:pt x="2" y="6"/>
                    <a:pt x="2" y="6"/>
                  </a:cubicBezTo>
                  <a:cubicBezTo>
                    <a:pt x="2" y="6"/>
                    <a:pt x="2" y="6"/>
                    <a:pt x="2" y="6"/>
                  </a:cubicBezTo>
                  <a:cubicBezTo>
                    <a:pt x="2" y="5"/>
                    <a:pt x="2" y="5"/>
                    <a:pt x="2" y="5"/>
                  </a:cubicBezTo>
                  <a:cubicBezTo>
                    <a:pt x="1" y="1"/>
                    <a:pt x="1" y="1"/>
                    <a:pt x="1" y="1"/>
                  </a:cubicBezTo>
                  <a:cubicBezTo>
                    <a:pt x="1" y="0"/>
                    <a:pt x="1" y="0"/>
                    <a:pt x="1" y="1"/>
                  </a:cubicBezTo>
                  <a:cubicBezTo>
                    <a:pt x="0" y="5"/>
                    <a:pt x="0" y="5"/>
                    <a:pt x="0" y="5"/>
                  </a:cubicBezTo>
                  <a:cubicBezTo>
                    <a:pt x="0" y="5"/>
                    <a:pt x="0" y="5"/>
                    <a:pt x="0" y="6"/>
                  </a:cubicBezTo>
                  <a:cubicBezTo>
                    <a:pt x="0" y="6"/>
                    <a:pt x="0" y="6"/>
                    <a:pt x="0" y="6"/>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6" name="Freeform 327"/>
            <p:cNvSpPr>
              <a:spLocks/>
            </p:cNvSpPr>
            <p:nvPr/>
          </p:nvSpPr>
          <p:spPr bwMode="auto">
            <a:xfrm>
              <a:off x="16127216" y="10445390"/>
              <a:ext cx="56038" cy="70499"/>
            </a:xfrm>
            <a:custGeom>
              <a:avLst/>
              <a:gdLst>
                <a:gd name="T0" fmla="*/ 2 w 4"/>
                <a:gd name="T1" fmla="*/ 0 h 5"/>
                <a:gd name="T2" fmla="*/ 2 w 4"/>
                <a:gd name="T3" fmla="*/ 0 h 5"/>
                <a:gd name="T4" fmla="*/ 2 w 4"/>
                <a:gd name="T5" fmla="*/ 0 h 5"/>
                <a:gd name="T6" fmla="*/ 0 w 4"/>
                <a:gd name="T7" fmla="*/ 4 h 5"/>
                <a:gd name="T8" fmla="*/ 0 w 4"/>
                <a:gd name="T9" fmla="*/ 5 h 5"/>
                <a:gd name="T10" fmla="*/ 4 w 4"/>
                <a:gd name="T11" fmla="*/ 2 h 5"/>
                <a:gd name="T12" fmla="*/ 4 w 4"/>
                <a:gd name="T13" fmla="*/ 2 h 5"/>
                <a:gd name="T14" fmla="*/ 4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2" y="0"/>
                    <a:pt x="2" y="0"/>
                  </a:cubicBezTo>
                  <a:cubicBezTo>
                    <a:pt x="2" y="0"/>
                    <a:pt x="2" y="0"/>
                    <a:pt x="2" y="0"/>
                  </a:cubicBezTo>
                  <a:cubicBezTo>
                    <a:pt x="0" y="4"/>
                    <a:pt x="0" y="4"/>
                    <a:pt x="0" y="4"/>
                  </a:cubicBezTo>
                  <a:cubicBezTo>
                    <a:pt x="0" y="5"/>
                    <a:pt x="0" y="5"/>
                    <a:pt x="0" y="5"/>
                  </a:cubicBezTo>
                  <a:cubicBezTo>
                    <a:pt x="4" y="2"/>
                    <a:pt x="4" y="2"/>
                    <a:pt x="4" y="2"/>
                  </a:cubicBezTo>
                  <a:cubicBezTo>
                    <a:pt x="4" y="2"/>
                    <a:pt x="4" y="2"/>
                    <a:pt x="4" y="2"/>
                  </a:cubicBezTo>
                  <a:cubicBezTo>
                    <a:pt x="4" y="2"/>
                    <a:pt x="4" y="2"/>
                    <a:pt x="4" y="2"/>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7" name="Freeform 328"/>
            <p:cNvSpPr>
              <a:spLocks/>
            </p:cNvSpPr>
            <p:nvPr/>
          </p:nvSpPr>
          <p:spPr bwMode="auto">
            <a:xfrm>
              <a:off x="16378479" y="10195935"/>
              <a:ext cx="54229" cy="68691"/>
            </a:xfrm>
            <a:custGeom>
              <a:avLst/>
              <a:gdLst>
                <a:gd name="T0" fmla="*/ 2 w 4"/>
                <a:gd name="T1" fmla="*/ 5 h 5"/>
                <a:gd name="T2" fmla="*/ 2 w 4"/>
                <a:gd name="T3" fmla="*/ 5 h 5"/>
                <a:gd name="T4" fmla="*/ 2 w 4"/>
                <a:gd name="T5" fmla="*/ 5 h 5"/>
                <a:gd name="T6" fmla="*/ 4 w 4"/>
                <a:gd name="T7" fmla="*/ 0 h 5"/>
                <a:gd name="T8" fmla="*/ 4 w 4"/>
                <a:gd name="T9" fmla="*/ 0 h 5"/>
                <a:gd name="T10" fmla="*/ 0 w 4"/>
                <a:gd name="T11" fmla="*/ 3 h 5"/>
                <a:gd name="T12" fmla="*/ 0 w 4"/>
                <a:gd name="T13" fmla="*/ 3 h 5"/>
                <a:gd name="T14" fmla="*/ 0 w 4"/>
                <a:gd name="T15" fmla="*/ 3 h 5"/>
                <a:gd name="T16" fmla="*/ 2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5"/>
                  </a:moveTo>
                  <a:cubicBezTo>
                    <a:pt x="2" y="5"/>
                    <a:pt x="2" y="5"/>
                    <a:pt x="2" y="5"/>
                  </a:cubicBezTo>
                  <a:cubicBezTo>
                    <a:pt x="2" y="5"/>
                    <a:pt x="2" y="5"/>
                    <a:pt x="2" y="5"/>
                  </a:cubicBezTo>
                  <a:cubicBezTo>
                    <a:pt x="4" y="0"/>
                    <a:pt x="4" y="0"/>
                    <a:pt x="4" y="0"/>
                  </a:cubicBezTo>
                  <a:cubicBezTo>
                    <a:pt x="4" y="0"/>
                    <a:pt x="4" y="0"/>
                    <a:pt x="4" y="0"/>
                  </a:cubicBezTo>
                  <a:cubicBezTo>
                    <a:pt x="0" y="3"/>
                    <a:pt x="0" y="3"/>
                    <a:pt x="0" y="3"/>
                  </a:cubicBezTo>
                  <a:cubicBezTo>
                    <a:pt x="0" y="3"/>
                    <a:pt x="0" y="3"/>
                    <a:pt x="0" y="3"/>
                  </a:cubicBezTo>
                  <a:cubicBezTo>
                    <a:pt x="0" y="3"/>
                    <a:pt x="0" y="3"/>
                    <a:pt x="0" y="3"/>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8" name="Freeform 329"/>
            <p:cNvSpPr>
              <a:spLocks/>
            </p:cNvSpPr>
            <p:nvPr/>
          </p:nvSpPr>
          <p:spPr bwMode="auto">
            <a:xfrm>
              <a:off x="16364018" y="10445390"/>
              <a:ext cx="56038" cy="70499"/>
            </a:xfrm>
            <a:custGeom>
              <a:avLst/>
              <a:gdLst>
                <a:gd name="T0" fmla="*/ 2 w 4"/>
                <a:gd name="T1" fmla="*/ 0 h 5"/>
                <a:gd name="T2" fmla="*/ 2 w 4"/>
                <a:gd name="T3" fmla="*/ 0 h 5"/>
                <a:gd name="T4" fmla="*/ 2 w 4"/>
                <a:gd name="T5" fmla="*/ 0 h 5"/>
                <a:gd name="T6" fmla="*/ 0 w 4"/>
                <a:gd name="T7" fmla="*/ 2 h 5"/>
                <a:gd name="T8" fmla="*/ 0 w 4"/>
                <a:gd name="T9" fmla="*/ 2 h 5"/>
                <a:gd name="T10" fmla="*/ 0 w 4"/>
                <a:gd name="T11" fmla="*/ 2 h 5"/>
                <a:gd name="T12" fmla="*/ 4 w 4"/>
                <a:gd name="T13" fmla="*/ 5 h 5"/>
                <a:gd name="T14" fmla="*/ 4 w 4"/>
                <a:gd name="T15" fmla="*/ 4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0"/>
                    <a:pt x="2" y="0"/>
                    <a:pt x="2" y="0"/>
                  </a:cubicBezTo>
                  <a:cubicBezTo>
                    <a:pt x="2" y="0"/>
                    <a:pt x="2" y="0"/>
                    <a:pt x="2" y="0"/>
                  </a:cubicBezTo>
                  <a:cubicBezTo>
                    <a:pt x="0" y="2"/>
                    <a:pt x="0" y="2"/>
                    <a:pt x="0" y="2"/>
                  </a:cubicBezTo>
                  <a:cubicBezTo>
                    <a:pt x="0" y="2"/>
                    <a:pt x="0" y="2"/>
                    <a:pt x="0" y="2"/>
                  </a:cubicBezTo>
                  <a:cubicBezTo>
                    <a:pt x="0" y="2"/>
                    <a:pt x="0" y="2"/>
                    <a:pt x="0" y="2"/>
                  </a:cubicBezTo>
                  <a:cubicBezTo>
                    <a:pt x="4" y="5"/>
                    <a:pt x="4" y="5"/>
                    <a:pt x="4" y="5"/>
                  </a:cubicBezTo>
                  <a:cubicBezTo>
                    <a:pt x="4" y="5"/>
                    <a:pt x="4" y="5"/>
                    <a:pt x="4" y="4"/>
                  </a:cubicBezTo>
                  <a:lnTo>
                    <a:pt x="2" y="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599" name="Freeform 330"/>
            <p:cNvSpPr>
              <a:spLocks/>
            </p:cNvSpPr>
            <p:nvPr/>
          </p:nvSpPr>
          <p:spPr bwMode="auto">
            <a:xfrm>
              <a:off x="16114563" y="10195935"/>
              <a:ext cx="56038" cy="68691"/>
            </a:xfrm>
            <a:custGeom>
              <a:avLst/>
              <a:gdLst>
                <a:gd name="T0" fmla="*/ 2 w 4"/>
                <a:gd name="T1" fmla="*/ 5 h 5"/>
                <a:gd name="T2" fmla="*/ 2 w 4"/>
                <a:gd name="T3" fmla="*/ 5 h 5"/>
                <a:gd name="T4" fmla="*/ 3 w 4"/>
                <a:gd name="T5" fmla="*/ 5 h 5"/>
                <a:gd name="T6" fmla="*/ 4 w 4"/>
                <a:gd name="T7" fmla="*/ 3 h 5"/>
                <a:gd name="T8" fmla="*/ 4 w 4"/>
                <a:gd name="T9" fmla="*/ 3 h 5"/>
                <a:gd name="T10" fmla="*/ 4 w 4"/>
                <a:gd name="T11" fmla="*/ 3 h 5"/>
                <a:gd name="T12" fmla="*/ 0 w 4"/>
                <a:gd name="T13" fmla="*/ 0 h 5"/>
                <a:gd name="T14" fmla="*/ 0 w 4"/>
                <a:gd name="T15" fmla="*/ 1 h 5"/>
                <a:gd name="T16" fmla="*/ 2 w 4"/>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5"/>
                  </a:moveTo>
                  <a:cubicBezTo>
                    <a:pt x="2" y="5"/>
                    <a:pt x="2" y="5"/>
                    <a:pt x="2" y="5"/>
                  </a:cubicBezTo>
                  <a:cubicBezTo>
                    <a:pt x="2" y="5"/>
                    <a:pt x="2" y="5"/>
                    <a:pt x="3" y="5"/>
                  </a:cubicBezTo>
                  <a:cubicBezTo>
                    <a:pt x="4" y="3"/>
                    <a:pt x="4" y="3"/>
                    <a:pt x="4" y="3"/>
                  </a:cubicBezTo>
                  <a:cubicBezTo>
                    <a:pt x="4" y="3"/>
                    <a:pt x="4" y="3"/>
                    <a:pt x="4" y="3"/>
                  </a:cubicBezTo>
                  <a:cubicBezTo>
                    <a:pt x="4" y="3"/>
                    <a:pt x="4" y="3"/>
                    <a:pt x="4" y="3"/>
                  </a:cubicBezTo>
                  <a:cubicBezTo>
                    <a:pt x="0" y="0"/>
                    <a:pt x="0" y="0"/>
                    <a:pt x="0" y="0"/>
                  </a:cubicBezTo>
                  <a:cubicBezTo>
                    <a:pt x="0" y="0"/>
                    <a:pt x="0" y="1"/>
                    <a:pt x="0" y="1"/>
                  </a:cubicBezTo>
                  <a:lnTo>
                    <a:pt x="2" y="5"/>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54" name="กลุ่ม 653"/>
          <p:cNvGrpSpPr/>
          <p:nvPr/>
        </p:nvGrpSpPr>
        <p:grpSpPr>
          <a:xfrm>
            <a:off x="11096537" y="11249792"/>
            <a:ext cx="442874" cy="263916"/>
            <a:chOff x="11096537" y="11249792"/>
            <a:chExt cx="442874" cy="263916"/>
          </a:xfrm>
        </p:grpSpPr>
        <p:sp>
          <p:nvSpPr>
            <p:cNvPr id="600" name="Freeform 331"/>
            <p:cNvSpPr>
              <a:spLocks/>
            </p:cNvSpPr>
            <p:nvPr/>
          </p:nvSpPr>
          <p:spPr bwMode="auto">
            <a:xfrm>
              <a:off x="11096537" y="11264253"/>
              <a:ext cx="249455" cy="249455"/>
            </a:xfrm>
            <a:custGeom>
              <a:avLst/>
              <a:gdLst>
                <a:gd name="T0" fmla="*/ 0 w 18"/>
                <a:gd name="T1" fmla="*/ 0 h 18"/>
                <a:gd name="T2" fmla="*/ 1 w 18"/>
                <a:gd name="T3" fmla="*/ 0 h 18"/>
                <a:gd name="T4" fmla="*/ 3 w 18"/>
                <a:gd name="T5" fmla="*/ 0 h 18"/>
                <a:gd name="T6" fmla="*/ 5 w 18"/>
                <a:gd name="T7" fmla="*/ 0 h 18"/>
                <a:gd name="T8" fmla="*/ 8 w 18"/>
                <a:gd name="T9" fmla="*/ 0 h 18"/>
                <a:gd name="T10" fmla="*/ 10 w 18"/>
                <a:gd name="T11" fmla="*/ 1 h 18"/>
                <a:gd name="T12" fmla="*/ 12 w 18"/>
                <a:gd name="T13" fmla="*/ 2 h 18"/>
                <a:gd name="T14" fmla="*/ 14 w 18"/>
                <a:gd name="T15" fmla="*/ 4 h 18"/>
                <a:gd name="T16" fmla="*/ 16 w 18"/>
                <a:gd name="T17" fmla="*/ 6 h 18"/>
                <a:gd name="T18" fmla="*/ 17 w 18"/>
                <a:gd name="T19" fmla="*/ 9 h 18"/>
                <a:gd name="T20" fmla="*/ 18 w 18"/>
                <a:gd name="T21" fmla="*/ 13 h 18"/>
                <a:gd name="T22" fmla="*/ 18 w 18"/>
                <a:gd name="T23" fmla="*/ 15 h 18"/>
                <a:gd name="T24" fmla="*/ 17 w 18"/>
                <a:gd name="T25" fmla="*/ 17 h 18"/>
                <a:gd name="T26" fmla="*/ 17 w 18"/>
                <a:gd name="T27" fmla="*/ 18 h 18"/>
                <a:gd name="T28" fmla="*/ 17 w 18"/>
                <a:gd name="T29" fmla="*/ 17 h 18"/>
                <a:gd name="T30" fmla="*/ 14 w 18"/>
                <a:gd name="T31" fmla="*/ 12 h 18"/>
                <a:gd name="T32" fmla="*/ 12 w 18"/>
                <a:gd name="T33" fmla="*/ 10 h 18"/>
                <a:gd name="T34" fmla="*/ 11 w 18"/>
                <a:gd name="T35" fmla="*/ 9 h 18"/>
                <a:gd name="T36" fmla="*/ 10 w 18"/>
                <a:gd name="T37" fmla="*/ 8 h 18"/>
                <a:gd name="T38" fmla="*/ 9 w 18"/>
                <a:gd name="T39" fmla="*/ 7 h 18"/>
                <a:gd name="T40" fmla="*/ 8 w 18"/>
                <a:gd name="T41" fmla="*/ 7 h 18"/>
                <a:gd name="T42" fmla="*/ 8 w 18"/>
                <a:gd name="T43" fmla="*/ 6 h 18"/>
                <a:gd name="T44" fmla="*/ 8 w 18"/>
                <a:gd name="T45" fmla="*/ 7 h 18"/>
                <a:gd name="T46" fmla="*/ 9 w 18"/>
                <a:gd name="T47" fmla="*/ 7 h 18"/>
                <a:gd name="T48" fmla="*/ 10 w 18"/>
                <a:gd name="T49" fmla="*/ 8 h 18"/>
                <a:gd name="T50" fmla="*/ 11 w 18"/>
                <a:gd name="T51" fmla="*/ 9 h 18"/>
                <a:gd name="T52" fmla="*/ 12 w 18"/>
                <a:gd name="T53" fmla="*/ 10 h 18"/>
                <a:gd name="T54" fmla="*/ 13 w 18"/>
                <a:gd name="T55" fmla="*/ 12 h 18"/>
                <a:gd name="T56" fmla="*/ 16 w 18"/>
                <a:gd name="T57" fmla="*/ 17 h 18"/>
                <a:gd name="T58" fmla="*/ 16 w 18"/>
                <a:gd name="T59" fmla="*/ 18 h 18"/>
                <a:gd name="T60" fmla="*/ 15 w 18"/>
                <a:gd name="T61" fmla="*/ 18 h 18"/>
                <a:gd name="T62" fmla="*/ 14 w 18"/>
                <a:gd name="T63" fmla="*/ 18 h 18"/>
                <a:gd name="T64" fmla="*/ 12 w 18"/>
                <a:gd name="T65" fmla="*/ 17 h 18"/>
                <a:gd name="T66" fmla="*/ 10 w 18"/>
                <a:gd name="T67" fmla="*/ 16 h 18"/>
                <a:gd name="T68" fmla="*/ 8 w 18"/>
                <a:gd name="T69" fmla="*/ 15 h 18"/>
                <a:gd name="T70" fmla="*/ 7 w 18"/>
                <a:gd name="T71" fmla="*/ 13 h 18"/>
                <a:gd name="T72" fmla="*/ 5 w 18"/>
                <a:gd name="T73" fmla="*/ 12 h 18"/>
                <a:gd name="T74" fmla="*/ 3 w 18"/>
                <a:gd name="T75" fmla="*/ 9 h 18"/>
                <a:gd name="T76" fmla="*/ 2 w 18"/>
                <a:gd name="T77" fmla="*/ 7 h 18"/>
                <a:gd name="T78" fmla="*/ 2 w 18"/>
                <a:gd name="T79" fmla="*/ 5 h 18"/>
                <a:gd name="T80" fmla="*/ 1 w 18"/>
                <a:gd name="T81" fmla="*/ 4 h 18"/>
                <a:gd name="T82" fmla="*/ 1 w 18"/>
                <a:gd name="T83" fmla="*/ 2 h 18"/>
                <a:gd name="T84" fmla="*/ 0 w 18"/>
                <a:gd name="T85" fmla="*/ 1 h 18"/>
                <a:gd name="T86" fmla="*/ 0 w 18"/>
                <a:gd name="T87" fmla="*/ 1 h 18"/>
                <a:gd name="T88" fmla="*/ 0 w 18"/>
                <a:gd name="T8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 h="18">
                  <a:moveTo>
                    <a:pt x="0" y="0"/>
                  </a:moveTo>
                  <a:cubicBezTo>
                    <a:pt x="1" y="0"/>
                    <a:pt x="1" y="0"/>
                    <a:pt x="1" y="0"/>
                  </a:cubicBezTo>
                  <a:cubicBezTo>
                    <a:pt x="2" y="0"/>
                    <a:pt x="3" y="0"/>
                    <a:pt x="3" y="0"/>
                  </a:cubicBezTo>
                  <a:cubicBezTo>
                    <a:pt x="4" y="0"/>
                    <a:pt x="5" y="0"/>
                    <a:pt x="5" y="0"/>
                  </a:cubicBezTo>
                  <a:cubicBezTo>
                    <a:pt x="6" y="0"/>
                    <a:pt x="7" y="0"/>
                    <a:pt x="8" y="0"/>
                  </a:cubicBezTo>
                  <a:cubicBezTo>
                    <a:pt x="9" y="0"/>
                    <a:pt x="9" y="1"/>
                    <a:pt x="10" y="1"/>
                  </a:cubicBezTo>
                  <a:cubicBezTo>
                    <a:pt x="11" y="1"/>
                    <a:pt x="12" y="2"/>
                    <a:pt x="12" y="2"/>
                  </a:cubicBezTo>
                  <a:cubicBezTo>
                    <a:pt x="13" y="3"/>
                    <a:pt x="14" y="4"/>
                    <a:pt x="14" y="4"/>
                  </a:cubicBezTo>
                  <a:cubicBezTo>
                    <a:pt x="15" y="5"/>
                    <a:pt x="15" y="6"/>
                    <a:pt x="16" y="6"/>
                  </a:cubicBezTo>
                  <a:cubicBezTo>
                    <a:pt x="16" y="7"/>
                    <a:pt x="17" y="8"/>
                    <a:pt x="17" y="9"/>
                  </a:cubicBezTo>
                  <a:cubicBezTo>
                    <a:pt x="17" y="10"/>
                    <a:pt x="18" y="12"/>
                    <a:pt x="18" y="13"/>
                  </a:cubicBezTo>
                  <a:cubicBezTo>
                    <a:pt x="18" y="14"/>
                    <a:pt x="18" y="15"/>
                    <a:pt x="18" y="15"/>
                  </a:cubicBezTo>
                  <a:cubicBezTo>
                    <a:pt x="17" y="16"/>
                    <a:pt x="17" y="17"/>
                    <a:pt x="17" y="17"/>
                  </a:cubicBezTo>
                  <a:cubicBezTo>
                    <a:pt x="17" y="17"/>
                    <a:pt x="17" y="17"/>
                    <a:pt x="17" y="18"/>
                  </a:cubicBezTo>
                  <a:cubicBezTo>
                    <a:pt x="17" y="17"/>
                    <a:pt x="17" y="17"/>
                    <a:pt x="17" y="17"/>
                  </a:cubicBezTo>
                  <a:cubicBezTo>
                    <a:pt x="16" y="15"/>
                    <a:pt x="15" y="14"/>
                    <a:pt x="14" y="12"/>
                  </a:cubicBezTo>
                  <a:cubicBezTo>
                    <a:pt x="13" y="11"/>
                    <a:pt x="12" y="10"/>
                    <a:pt x="12" y="10"/>
                  </a:cubicBezTo>
                  <a:cubicBezTo>
                    <a:pt x="11" y="9"/>
                    <a:pt x="11" y="9"/>
                    <a:pt x="11" y="9"/>
                  </a:cubicBezTo>
                  <a:cubicBezTo>
                    <a:pt x="11" y="8"/>
                    <a:pt x="10" y="8"/>
                    <a:pt x="10" y="8"/>
                  </a:cubicBezTo>
                  <a:cubicBezTo>
                    <a:pt x="10" y="7"/>
                    <a:pt x="9" y="7"/>
                    <a:pt x="9" y="7"/>
                  </a:cubicBezTo>
                  <a:cubicBezTo>
                    <a:pt x="9" y="7"/>
                    <a:pt x="9" y="7"/>
                    <a:pt x="8" y="7"/>
                  </a:cubicBezTo>
                  <a:cubicBezTo>
                    <a:pt x="8" y="6"/>
                    <a:pt x="8" y="6"/>
                    <a:pt x="8" y="6"/>
                  </a:cubicBezTo>
                  <a:cubicBezTo>
                    <a:pt x="8" y="6"/>
                    <a:pt x="8" y="6"/>
                    <a:pt x="8" y="7"/>
                  </a:cubicBezTo>
                  <a:cubicBezTo>
                    <a:pt x="9" y="7"/>
                    <a:pt x="9" y="7"/>
                    <a:pt x="9" y="7"/>
                  </a:cubicBezTo>
                  <a:cubicBezTo>
                    <a:pt x="9" y="7"/>
                    <a:pt x="9" y="8"/>
                    <a:pt x="10" y="8"/>
                  </a:cubicBezTo>
                  <a:cubicBezTo>
                    <a:pt x="10" y="8"/>
                    <a:pt x="10" y="8"/>
                    <a:pt x="11" y="9"/>
                  </a:cubicBezTo>
                  <a:cubicBezTo>
                    <a:pt x="11" y="9"/>
                    <a:pt x="11" y="9"/>
                    <a:pt x="12" y="10"/>
                  </a:cubicBezTo>
                  <a:cubicBezTo>
                    <a:pt x="12" y="11"/>
                    <a:pt x="13" y="11"/>
                    <a:pt x="13" y="12"/>
                  </a:cubicBezTo>
                  <a:cubicBezTo>
                    <a:pt x="14" y="14"/>
                    <a:pt x="15" y="16"/>
                    <a:pt x="16" y="17"/>
                  </a:cubicBezTo>
                  <a:cubicBezTo>
                    <a:pt x="16" y="18"/>
                    <a:pt x="16" y="18"/>
                    <a:pt x="16" y="18"/>
                  </a:cubicBezTo>
                  <a:cubicBezTo>
                    <a:pt x="16" y="18"/>
                    <a:pt x="15" y="18"/>
                    <a:pt x="15" y="18"/>
                  </a:cubicBezTo>
                  <a:cubicBezTo>
                    <a:pt x="15" y="18"/>
                    <a:pt x="14" y="18"/>
                    <a:pt x="14" y="18"/>
                  </a:cubicBezTo>
                  <a:cubicBezTo>
                    <a:pt x="13" y="17"/>
                    <a:pt x="12" y="17"/>
                    <a:pt x="12" y="17"/>
                  </a:cubicBezTo>
                  <a:cubicBezTo>
                    <a:pt x="11" y="17"/>
                    <a:pt x="11" y="16"/>
                    <a:pt x="10" y="16"/>
                  </a:cubicBezTo>
                  <a:cubicBezTo>
                    <a:pt x="10" y="16"/>
                    <a:pt x="9" y="15"/>
                    <a:pt x="8" y="15"/>
                  </a:cubicBezTo>
                  <a:cubicBezTo>
                    <a:pt x="8" y="14"/>
                    <a:pt x="7" y="14"/>
                    <a:pt x="7" y="13"/>
                  </a:cubicBezTo>
                  <a:cubicBezTo>
                    <a:pt x="6" y="13"/>
                    <a:pt x="6" y="12"/>
                    <a:pt x="5" y="12"/>
                  </a:cubicBezTo>
                  <a:cubicBezTo>
                    <a:pt x="5" y="11"/>
                    <a:pt x="4" y="10"/>
                    <a:pt x="3" y="9"/>
                  </a:cubicBezTo>
                  <a:cubicBezTo>
                    <a:pt x="3" y="8"/>
                    <a:pt x="3" y="8"/>
                    <a:pt x="2" y="7"/>
                  </a:cubicBezTo>
                  <a:cubicBezTo>
                    <a:pt x="2" y="6"/>
                    <a:pt x="2" y="6"/>
                    <a:pt x="2" y="5"/>
                  </a:cubicBezTo>
                  <a:cubicBezTo>
                    <a:pt x="1" y="5"/>
                    <a:pt x="1" y="4"/>
                    <a:pt x="1" y="4"/>
                  </a:cubicBezTo>
                  <a:cubicBezTo>
                    <a:pt x="1" y="3"/>
                    <a:pt x="1" y="3"/>
                    <a:pt x="1" y="2"/>
                  </a:cubicBezTo>
                  <a:cubicBezTo>
                    <a:pt x="0" y="2"/>
                    <a:pt x="0" y="1"/>
                    <a:pt x="0" y="1"/>
                  </a:cubicBezTo>
                  <a:cubicBezTo>
                    <a:pt x="0" y="1"/>
                    <a:pt x="0" y="1"/>
                    <a:pt x="0" y="1"/>
                  </a:cubicBezTo>
                  <a:cubicBezTo>
                    <a:pt x="0" y="1"/>
                    <a:pt x="0" y="1"/>
                    <a:pt x="0" y="0"/>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01" name="Freeform 332"/>
            <p:cNvSpPr>
              <a:spLocks/>
            </p:cNvSpPr>
            <p:nvPr/>
          </p:nvSpPr>
          <p:spPr bwMode="auto">
            <a:xfrm>
              <a:off x="11331531" y="11249792"/>
              <a:ext cx="207880" cy="249455"/>
            </a:xfrm>
            <a:custGeom>
              <a:avLst/>
              <a:gdLst>
                <a:gd name="T0" fmla="*/ 3 w 15"/>
                <a:gd name="T1" fmla="*/ 14 h 18"/>
                <a:gd name="T2" fmla="*/ 5 w 15"/>
                <a:gd name="T3" fmla="*/ 12 h 18"/>
                <a:gd name="T4" fmla="*/ 6 w 15"/>
                <a:gd name="T5" fmla="*/ 11 h 18"/>
                <a:gd name="T6" fmla="*/ 7 w 15"/>
                <a:gd name="T7" fmla="*/ 10 h 18"/>
                <a:gd name="T8" fmla="*/ 8 w 15"/>
                <a:gd name="T9" fmla="*/ 9 h 18"/>
                <a:gd name="T10" fmla="*/ 8 w 15"/>
                <a:gd name="T11" fmla="*/ 9 h 18"/>
                <a:gd name="T12" fmla="*/ 8 w 15"/>
                <a:gd name="T13" fmla="*/ 8 h 18"/>
                <a:gd name="T14" fmla="*/ 8 w 15"/>
                <a:gd name="T15" fmla="*/ 9 h 18"/>
                <a:gd name="T16" fmla="*/ 8 w 15"/>
                <a:gd name="T17" fmla="*/ 9 h 18"/>
                <a:gd name="T18" fmla="*/ 7 w 15"/>
                <a:gd name="T19" fmla="*/ 10 h 18"/>
                <a:gd name="T20" fmla="*/ 6 w 15"/>
                <a:gd name="T21" fmla="*/ 11 h 18"/>
                <a:gd name="T22" fmla="*/ 5 w 15"/>
                <a:gd name="T23" fmla="*/ 12 h 18"/>
                <a:gd name="T24" fmla="*/ 2 w 15"/>
                <a:gd name="T25" fmla="*/ 13 h 18"/>
                <a:gd name="T26" fmla="*/ 1 w 15"/>
                <a:gd name="T27" fmla="*/ 14 h 18"/>
                <a:gd name="T28" fmla="*/ 0 w 15"/>
                <a:gd name="T29" fmla="*/ 8 h 18"/>
                <a:gd name="T30" fmla="*/ 1 w 15"/>
                <a:gd name="T31" fmla="*/ 7 h 18"/>
                <a:gd name="T32" fmla="*/ 3 w 15"/>
                <a:gd name="T33" fmla="*/ 6 h 18"/>
                <a:gd name="T34" fmla="*/ 6 w 15"/>
                <a:gd name="T35" fmla="*/ 3 h 18"/>
                <a:gd name="T36" fmla="*/ 8 w 15"/>
                <a:gd name="T37" fmla="*/ 3 h 18"/>
                <a:gd name="T38" fmla="*/ 9 w 15"/>
                <a:gd name="T39" fmla="*/ 2 h 18"/>
                <a:gd name="T40" fmla="*/ 11 w 15"/>
                <a:gd name="T41" fmla="*/ 1 h 18"/>
                <a:gd name="T42" fmla="*/ 13 w 15"/>
                <a:gd name="T43" fmla="*/ 1 h 18"/>
                <a:gd name="T44" fmla="*/ 14 w 15"/>
                <a:gd name="T45" fmla="*/ 0 h 18"/>
                <a:gd name="T46" fmla="*/ 14 w 15"/>
                <a:gd name="T47" fmla="*/ 0 h 18"/>
                <a:gd name="T48" fmla="*/ 14 w 15"/>
                <a:gd name="T49" fmla="*/ 1 h 18"/>
                <a:gd name="T50" fmla="*/ 15 w 15"/>
                <a:gd name="T51" fmla="*/ 2 h 18"/>
                <a:gd name="T52" fmla="*/ 15 w 15"/>
                <a:gd name="T53" fmla="*/ 3 h 18"/>
                <a:gd name="T54" fmla="*/ 15 w 15"/>
                <a:gd name="T55" fmla="*/ 6 h 18"/>
                <a:gd name="T56" fmla="*/ 15 w 15"/>
                <a:gd name="T57" fmla="*/ 8 h 18"/>
                <a:gd name="T58" fmla="*/ 14 w 15"/>
                <a:gd name="T59" fmla="*/ 10 h 18"/>
                <a:gd name="T60" fmla="*/ 12 w 15"/>
                <a:gd name="T61" fmla="*/ 13 h 18"/>
                <a:gd name="T62" fmla="*/ 10 w 15"/>
                <a:gd name="T63" fmla="*/ 15 h 18"/>
                <a:gd name="T64" fmla="*/ 8 w 15"/>
                <a:gd name="T65" fmla="*/ 16 h 18"/>
                <a:gd name="T66" fmla="*/ 6 w 15"/>
                <a:gd name="T67" fmla="*/ 17 h 18"/>
                <a:gd name="T68" fmla="*/ 1 w 15"/>
                <a:gd name="T69" fmla="*/ 18 h 18"/>
                <a:gd name="T70" fmla="*/ 1 w 15"/>
                <a:gd name="T71" fmla="*/ 18 h 18"/>
                <a:gd name="T72" fmla="*/ 1 w 15"/>
                <a:gd name="T73" fmla="*/ 15 h 18"/>
                <a:gd name="T74" fmla="*/ 3 w 15"/>
                <a:gd name="T75"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18">
                  <a:moveTo>
                    <a:pt x="3" y="14"/>
                  </a:moveTo>
                  <a:cubicBezTo>
                    <a:pt x="4" y="13"/>
                    <a:pt x="4" y="13"/>
                    <a:pt x="5" y="12"/>
                  </a:cubicBezTo>
                  <a:cubicBezTo>
                    <a:pt x="6" y="12"/>
                    <a:pt x="6" y="11"/>
                    <a:pt x="6" y="11"/>
                  </a:cubicBezTo>
                  <a:cubicBezTo>
                    <a:pt x="6" y="11"/>
                    <a:pt x="7" y="10"/>
                    <a:pt x="7" y="10"/>
                  </a:cubicBezTo>
                  <a:cubicBezTo>
                    <a:pt x="7" y="10"/>
                    <a:pt x="7" y="10"/>
                    <a:pt x="8" y="9"/>
                  </a:cubicBezTo>
                  <a:cubicBezTo>
                    <a:pt x="8" y="9"/>
                    <a:pt x="8" y="9"/>
                    <a:pt x="8" y="9"/>
                  </a:cubicBezTo>
                  <a:cubicBezTo>
                    <a:pt x="8" y="8"/>
                    <a:pt x="8" y="8"/>
                    <a:pt x="8" y="8"/>
                  </a:cubicBezTo>
                  <a:cubicBezTo>
                    <a:pt x="8" y="8"/>
                    <a:pt x="8" y="8"/>
                    <a:pt x="8" y="9"/>
                  </a:cubicBezTo>
                  <a:cubicBezTo>
                    <a:pt x="8" y="9"/>
                    <a:pt x="8" y="9"/>
                    <a:pt x="8" y="9"/>
                  </a:cubicBezTo>
                  <a:cubicBezTo>
                    <a:pt x="7" y="10"/>
                    <a:pt x="7" y="10"/>
                    <a:pt x="7" y="10"/>
                  </a:cubicBezTo>
                  <a:cubicBezTo>
                    <a:pt x="7" y="10"/>
                    <a:pt x="6" y="11"/>
                    <a:pt x="6" y="11"/>
                  </a:cubicBezTo>
                  <a:cubicBezTo>
                    <a:pt x="6" y="11"/>
                    <a:pt x="5" y="11"/>
                    <a:pt x="5" y="12"/>
                  </a:cubicBezTo>
                  <a:cubicBezTo>
                    <a:pt x="4" y="12"/>
                    <a:pt x="3" y="13"/>
                    <a:pt x="2" y="13"/>
                  </a:cubicBezTo>
                  <a:cubicBezTo>
                    <a:pt x="2" y="14"/>
                    <a:pt x="2" y="14"/>
                    <a:pt x="1" y="14"/>
                  </a:cubicBezTo>
                  <a:cubicBezTo>
                    <a:pt x="1" y="12"/>
                    <a:pt x="1" y="10"/>
                    <a:pt x="0" y="8"/>
                  </a:cubicBezTo>
                  <a:cubicBezTo>
                    <a:pt x="1" y="8"/>
                    <a:pt x="1" y="8"/>
                    <a:pt x="1" y="7"/>
                  </a:cubicBezTo>
                  <a:cubicBezTo>
                    <a:pt x="2" y="7"/>
                    <a:pt x="2" y="6"/>
                    <a:pt x="3" y="6"/>
                  </a:cubicBezTo>
                  <a:cubicBezTo>
                    <a:pt x="4" y="5"/>
                    <a:pt x="5" y="4"/>
                    <a:pt x="6" y="3"/>
                  </a:cubicBezTo>
                  <a:cubicBezTo>
                    <a:pt x="6" y="3"/>
                    <a:pt x="7" y="3"/>
                    <a:pt x="8" y="3"/>
                  </a:cubicBezTo>
                  <a:cubicBezTo>
                    <a:pt x="8" y="2"/>
                    <a:pt x="9" y="2"/>
                    <a:pt x="9" y="2"/>
                  </a:cubicBezTo>
                  <a:cubicBezTo>
                    <a:pt x="10" y="2"/>
                    <a:pt x="11" y="2"/>
                    <a:pt x="11" y="1"/>
                  </a:cubicBezTo>
                  <a:cubicBezTo>
                    <a:pt x="12" y="1"/>
                    <a:pt x="12" y="1"/>
                    <a:pt x="13" y="1"/>
                  </a:cubicBezTo>
                  <a:cubicBezTo>
                    <a:pt x="13" y="1"/>
                    <a:pt x="13" y="1"/>
                    <a:pt x="14" y="0"/>
                  </a:cubicBezTo>
                  <a:cubicBezTo>
                    <a:pt x="14" y="0"/>
                    <a:pt x="14" y="0"/>
                    <a:pt x="14" y="0"/>
                  </a:cubicBezTo>
                  <a:cubicBezTo>
                    <a:pt x="14" y="0"/>
                    <a:pt x="14" y="0"/>
                    <a:pt x="14" y="1"/>
                  </a:cubicBezTo>
                  <a:cubicBezTo>
                    <a:pt x="14" y="1"/>
                    <a:pt x="15" y="1"/>
                    <a:pt x="15" y="2"/>
                  </a:cubicBezTo>
                  <a:cubicBezTo>
                    <a:pt x="15" y="2"/>
                    <a:pt x="15" y="3"/>
                    <a:pt x="15" y="3"/>
                  </a:cubicBezTo>
                  <a:cubicBezTo>
                    <a:pt x="15" y="4"/>
                    <a:pt x="15" y="5"/>
                    <a:pt x="15" y="6"/>
                  </a:cubicBezTo>
                  <a:cubicBezTo>
                    <a:pt x="15" y="6"/>
                    <a:pt x="15" y="7"/>
                    <a:pt x="15" y="8"/>
                  </a:cubicBezTo>
                  <a:cubicBezTo>
                    <a:pt x="14" y="9"/>
                    <a:pt x="14" y="10"/>
                    <a:pt x="14" y="10"/>
                  </a:cubicBezTo>
                  <a:cubicBezTo>
                    <a:pt x="13" y="11"/>
                    <a:pt x="13" y="12"/>
                    <a:pt x="12" y="13"/>
                  </a:cubicBezTo>
                  <a:cubicBezTo>
                    <a:pt x="12" y="13"/>
                    <a:pt x="11" y="14"/>
                    <a:pt x="10" y="15"/>
                  </a:cubicBezTo>
                  <a:cubicBezTo>
                    <a:pt x="10" y="15"/>
                    <a:pt x="9" y="16"/>
                    <a:pt x="8" y="16"/>
                  </a:cubicBezTo>
                  <a:cubicBezTo>
                    <a:pt x="7" y="16"/>
                    <a:pt x="7" y="17"/>
                    <a:pt x="6" y="17"/>
                  </a:cubicBezTo>
                  <a:cubicBezTo>
                    <a:pt x="4" y="18"/>
                    <a:pt x="3" y="18"/>
                    <a:pt x="1" y="18"/>
                  </a:cubicBezTo>
                  <a:cubicBezTo>
                    <a:pt x="1" y="18"/>
                    <a:pt x="1" y="18"/>
                    <a:pt x="1" y="18"/>
                  </a:cubicBezTo>
                  <a:cubicBezTo>
                    <a:pt x="1" y="17"/>
                    <a:pt x="1" y="16"/>
                    <a:pt x="1" y="15"/>
                  </a:cubicBezTo>
                  <a:cubicBezTo>
                    <a:pt x="2" y="15"/>
                    <a:pt x="2" y="14"/>
                    <a:pt x="3" y="14"/>
                  </a:cubicBez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35032933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solidFill>
                      <a:schemeClr val="accent6"/>
                    </a:solidFill>
                    <a:latin typeface="Lato Black" pitchFamily="34" charset="0"/>
                    <a:ea typeface="Lato Black" pitchFamily="34" charset="0"/>
                    <a:cs typeface="Lato Black" pitchFamily="34" charset="0"/>
                  </a:rPr>
                  <a:t>ICONS</a:t>
                </a:r>
                <a:endParaRPr lang="en-US" sz="8800" dirty="0">
                  <a:solidFill>
                    <a:schemeClr val="accent6"/>
                  </a:solidFill>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SOCIAL ICON SET</a:t>
                </a:r>
              </a:p>
            </p:txBody>
          </p:sp>
        </p:grpSp>
      </p:grpSp>
      <p:grpSp>
        <p:nvGrpSpPr>
          <p:cNvPr id="661" name="กลุ่ม 660"/>
          <p:cNvGrpSpPr/>
          <p:nvPr/>
        </p:nvGrpSpPr>
        <p:grpSpPr>
          <a:xfrm>
            <a:off x="9799638" y="2105025"/>
            <a:ext cx="1316037" cy="1301750"/>
            <a:chOff x="9799638" y="2105025"/>
            <a:chExt cx="1316037" cy="1301750"/>
          </a:xfrm>
        </p:grpSpPr>
        <p:sp>
          <p:nvSpPr>
            <p:cNvPr id="12" name="Oval 6"/>
            <p:cNvSpPr>
              <a:spLocks noChangeArrowheads="1"/>
            </p:cNvSpPr>
            <p:nvPr/>
          </p:nvSpPr>
          <p:spPr bwMode="auto">
            <a:xfrm>
              <a:off x="9799638" y="2105025"/>
              <a:ext cx="1316037" cy="1301750"/>
            </a:xfrm>
            <a:prstGeom prst="ellipse">
              <a:avLst/>
            </a:prstGeom>
            <a:solidFill>
              <a:srgbClr val="4F7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3" name="Freeform 7"/>
            <p:cNvSpPr>
              <a:spLocks/>
            </p:cNvSpPr>
            <p:nvPr/>
          </p:nvSpPr>
          <p:spPr bwMode="auto">
            <a:xfrm>
              <a:off x="10304463" y="2473325"/>
              <a:ext cx="290512" cy="565150"/>
            </a:xfrm>
            <a:custGeom>
              <a:avLst/>
              <a:gdLst>
                <a:gd name="T0" fmla="*/ 16 w 19"/>
                <a:gd name="T1" fmla="*/ 6 h 37"/>
                <a:gd name="T2" fmla="*/ 19 w 19"/>
                <a:gd name="T3" fmla="*/ 6 h 37"/>
                <a:gd name="T4" fmla="*/ 19 w 19"/>
                <a:gd name="T5" fmla="*/ 6 h 37"/>
                <a:gd name="T6" fmla="*/ 19 w 19"/>
                <a:gd name="T7" fmla="*/ 0 h 37"/>
                <a:gd name="T8" fmla="*/ 18 w 19"/>
                <a:gd name="T9" fmla="*/ 0 h 37"/>
                <a:gd name="T10" fmla="*/ 14 w 19"/>
                <a:gd name="T11" fmla="*/ 0 h 37"/>
                <a:gd name="T12" fmla="*/ 9 w 19"/>
                <a:gd name="T13" fmla="*/ 2 h 37"/>
                <a:gd name="T14" fmla="*/ 6 w 19"/>
                <a:gd name="T15" fmla="*/ 7 h 37"/>
                <a:gd name="T16" fmla="*/ 6 w 19"/>
                <a:gd name="T17" fmla="*/ 9 h 37"/>
                <a:gd name="T18" fmla="*/ 6 w 19"/>
                <a:gd name="T19" fmla="*/ 13 h 37"/>
                <a:gd name="T20" fmla="*/ 6 w 19"/>
                <a:gd name="T21" fmla="*/ 14 h 37"/>
                <a:gd name="T22" fmla="*/ 0 w 19"/>
                <a:gd name="T23" fmla="*/ 14 h 37"/>
                <a:gd name="T24" fmla="*/ 0 w 19"/>
                <a:gd name="T25" fmla="*/ 20 h 37"/>
                <a:gd name="T26" fmla="*/ 6 w 19"/>
                <a:gd name="T27" fmla="*/ 20 h 37"/>
                <a:gd name="T28" fmla="*/ 6 w 19"/>
                <a:gd name="T29" fmla="*/ 37 h 37"/>
                <a:gd name="T30" fmla="*/ 13 w 19"/>
                <a:gd name="T31" fmla="*/ 37 h 37"/>
                <a:gd name="T32" fmla="*/ 13 w 19"/>
                <a:gd name="T33" fmla="*/ 20 h 37"/>
                <a:gd name="T34" fmla="*/ 18 w 19"/>
                <a:gd name="T35" fmla="*/ 20 h 37"/>
                <a:gd name="T36" fmla="*/ 19 w 19"/>
                <a:gd name="T37" fmla="*/ 14 h 37"/>
                <a:gd name="T38" fmla="*/ 18 w 19"/>
                <a:gd name="T39" fmla="*/ 14 h 37"/>
                <a:gd name="T40" fmla="*/ 13 w 19"/>
                <a:gd name="T41" fmla="*/ 14 h 37"/>
                <a:gd name="T42" fmla="*/ 13 w 19"/>
                <a:gd name="T43" fmla="*/ 9 h 37"/>
                <a:gd name="T44" fmla="*/ 16 w 19"/>
                <a:gd name="T45"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37">
                  <a:moveTo>
                    <a:pt x="16" y="6"/>
                  </a:moveTo>
                  <a:cubicBezTo>
                    <a:pt x="17" y="6"/>
                    <a:pt x="18" y="6"/>
                    <a:pt x="19" y="6"/>
                  </a:cubicBezTo>
                  <a:cubicBezTo>
                    <a:pt x="19" y="6"/>
                    <a:pt x="19" y="6"/>
                    <a:pt x="19" y="6"/>
                  </a:cubicBezTo>
                  <a:cubicBezTo>
                    <a:pt x="19" y="0"/>
                    <a:pt x="19" y="0"/>
                    <a:pt x="19" y="0"/>
                  </a:cubicBezTo>
                  <a:cubicBezTo>
                    <a:pt x="19" y="0"/>
                    <a:pt x="18" y="0"/>
                    <a:pt x="18" y="0"/>
                  </a:cubicBezTo>
                  <a:cubicBezTo>
                    <a:pt x="16" y="0"/>
                    <a:pt x="15" y="0"/>
                    <a:pt x="14" y="0"/>
                  </a:cubicBezTo>
                  <a:cubicBezTo>
                    <a:pt x="12" y="0"/>
                    <a:pt x="10" y="1"/>
                    <a:pt x="9" y="2"/>
                  </a:cubicBezTo>
                  <a:cubicBezTo>
                    <a:pt x="7" y="3"/>
                    <a:pt x="6" y="5"/>
                    <a:pt x="6" y="7"/>
                  </a:cubicBezTo>
                  <a:cubicBezTo>
                    <a:pt x="6" y="8"/>
                    <a:pt x="6" y="8"/>
                    <a:pt x="6" y="9"/>
                  </a:cubicBezTo>
                  <a:cubicBezTo>
                    <a:pt x="6" y="11"/>
                    <a:pt x="6" y="12"/>
                    <a:pt x="6" y="13"/>
                  </a:cubicBezTo>
                  <a:cubicBezTo>
                    <a:pt x="6" y="14"/>
                    <a:pt x="6" y="14"/>
                    <a:pt x="6" y="14"/>
                  </a:cubicBezTo>
                  <a:cubicBezTo>
                    <a:pt x="0" y="14"/>
                    <a:pt x="0" y="14"/>
                    <a:pt x="0" y="14"/>
                  </a:cubicBezTo>
                  <a:cubicBezTo>
                    <a:pt x="0" y="20"/>
                    <a:pt x="0" y="20"/>
                    <a:pt x="0" y="20"/>
                  </a:cubicBezTo>
                  <a:cubicBezTo>
                    <a:pt x="6" y="20"/>
                    <a:pt x="6" y="20"/>
                    <a:pt x="6" y="20"/>
                  </a:cubicBezTo>
                  <a:cubicBezTo>
                    <a:pt x="6" y="37"/>
                    <a:pt x="6" y="37"/>
                    <a:pt x="6" y="37"/>
                  </a:cubicBezTo>
                  <a:cubicBezTo>
                    <a:pt x="13" y="37"/>
                    <a:pt x="13" y="37"/>
                    <a:pt x="13" y="37"/>
                  </a:cubicBezTo>
                  <a:cubicBezTo>
                    <a:pt x="13" y="20"/>
                    <a:pt x="13" y="20"/>
                    <a:pt x="13" y="20"/>
                  </a:cubicBezTo>
                  <a:cubicBezTo>
                    <a:pt x="18" y="20"/>
                    <a:pt x="18" y="20"/>
                    <a:pt x="18" y="20"/>
                  </a:cubicBezTo>
                  <a:cubicBezTo>
                    <a:pt x="19" y="18"/>
                    <a:pt x="19" y="16"/>
                    <a:pt x="19" y="14"/>
                  </a:cubicBezTo>
                  <a:cubicBezTo>
                    <a:pt x="19" y="14"/>
                    <a:pt x="18" y="14"/>
                    <a:pt x="18" y="14"/>
                  </a:cubicBezTo>
                  <a:cubicBezTo>
                    <a:pt x="16" y="14"/>
                    <a:pt x="13" y="14"/>
                    <a:pt x="13" y="14"/>
                  </a:cubicBezTo>
                  <a:cubicBezTo>
                    <a:pt x="13" y="14"/>
                    <a:pt x="13" y="10"/>
                    <a:pt x="13" y="9"/>
                  </a:cubicBezTo>
                  <a:cubicBezTo>
                    <a:pt x="13" y="7"/>
                    <a:pt x="14" y="6"/>
                    <a:pt x="16"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2" name="กลุ่ม 661"/>
          <p:cNvGrpSpPr/>
          <p:nvPr/>
        </p:nvGrpSpPr>
        <p:grpSpPr>
          <a:xfrm>
            <a:off x="11896725" y="2105025"/>
            <a:ext cx="1317625" cy="1301750"/>
            <a:chOff x="11896725" y="2105025"/>
            <a:chExt cx="1317625" cy="1301750"/>
          </a:xfrm>
        </p:grpSpPr>
        <p:sp>
          <p:nvSpPr>
            <p:cNvPr id="14" name="Oval 8"/>
            <p:cNvSpPr>
              <a:spLocks noChangeArrowheads="1"/>
            </p:cNvSpPr>
            <p:nvPr/>
          </p:nvSpPr>
          <p:spPr bwMode="auto">
            <a:xfrm>
              <a:off x="11896725" y="2105025"/>
              <a:ext cx="1317625" cy="1301750"/>
            </a:xfrm>
            <a:prstGeom prst="ellipse">
              <a:avLst/>
            </a:prstGeom>
            <a:solidFill>
              <a:srgbClr val="34C4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15" name="Freeform 9"/>
            <p:cNvSpPr>
              <a:spLocks/>
            </p:cNvSpPr>
            <p:nvPr/>
          </p:nvSpPr>
          <p:spPr bwMode="auto">
            <a:xfrm>
              <a:off x="12279313" y="2519363"/>
              <a:ext cx="582612" cy="474663"/>
            </a:xfrm>
            <a:custGeom>
              <a:avLst/>
              <a:gdLst>
                <a:gd name="T0" fmla="*/ 11 w 38"/>
                <a:gd name="T1" fmla="*/ 24 h 31"/>
                <a:gd name="T2" fmla="*/ 4 w 38"/>
                <a:gd name="T3" fmla="*/ 19 h 31"/>
                <a:gd name="T4" fmla="*/ 8 w 38"/>
                <a:gd name="T5" fmla="*/ 19 h 31"/>
                <a:gd name="T6" fmla="*/ 8 w 38"/>
                <a:gd name="T7" fmla="*/ 19 h 31"/>
                <a:gd name="T8" fmla="*/ 3 w 38"/>
                <a:gd name="T9" fmla="*/ 15 h 31"/>
                <a:gd name="T10" fmla="*/ 1 w 38"/>
                <a:gd name="T11" fmla="*/ 11 h 31"/>
                <a:gd name="T12" fmla="*/ 5 w 38"/>
                <a:gd name="T13" fmla="*/ 12 h 31"/>
                <a:gd name="T14" fmla="*/ 2 w 38"/>
                <a:gd name="T15" fmla="*/ 7 h 31"/>
                <a:gd name="T16" fmla="*/ 3 w 38"/>
                <a:gd name="T17" fmla="*/ 2 h 31"/>
                <a:gd name="T18" fmla="*/ 19 w 38"/>
                <a:gd name="T19" fmla="*/ 10 h 31"/>
                <a:gd name="T20" fmla="*/ 18 w 38"/>
                <a:gd name="T21" fmla="*/ 9 h 31"/>
                <a:gd name="T22" fmla="*/ 20 w 38"/>
                <a:gd name="T23" fmla="*/ 4 h 31"/>
                <a:gd name="T24" fmla="*/ 25 w 38"/>
                <a:gd name="T25" fmla="*/ 0 h 31"/>
                <a:gd name="T26" fmla="*/ 32 w 38"/>
                <a:gd name="T27" fmla="*/ 2 h 31"/>
                <a:gd name="T28" fmla="*/ 32 w 38"/>
                <a:gd name="T29" fmla="*/ 3 h 31"/>
                <a:gd name="T30" fmla="*/ 37 w 38"/>
                <a:gd name="T31" fmla="*/ 1 h 31"/>
                <a:gd name="T32" fmla="*/ 37 w 38"/>
                <a:gd name="T33" fmla="*/ 1 h 31"/>
                <a:gd name="T34" fmla="*/ 37 w 38"/>
                <a:gd name="T35" fmla="*/ 1 h 31"/>
                <a:gd name="T36" fmla="*/ 33 w 38"/>
                <a:gd name="T37" fmla="*/ 5 h 31"/>
                <a:gd name="T38" fmla="*/ 38 w 38"/>
                <a:gd name="T39" fmla="*/ 4 h 31"/>
                <a:gd name="T40" fmla="*/ 38 w 38"/>
                <a:gd name="T41" fmla="*/ 4 h 31"/>
                <a:gd name="T42" fmla="*/ 37 w 38"/>
                <a:gd name="T43" fmla="*/ 5 h 31"/>
                <a:gd name="T44" fmla="*/ 34 w 38"/>
                <a:gd name="T45" fmla="*/ 8 h 31"/>
                <a:gd name="T46" fmla="*/ 34 w 38"/>
                <a:gd name="T47" fmla="*/ 8 h 31"/>
                <a:gd name="T48" fmla="*/ 34 w 38"/>
                <a:gd name="T49" fmla="*/ 11 h 31"/>
                <a:gd name="T50" fmla="*/ 32 w 38"/>
                <a:gd name="T51" fmla="*/ 18 h 31"/>
                <a:gd name="T52" fmla="*/ 28 w 38"/>
                <a:gd name="T53" fmla="*/ 25 h 31"/>
                <a:gd name="T54" fmla="*/ 17 w 38"/>
                <a:gd name="T55" fmla="*/ 30 h 31"/>
                <a:gd name="T56" fmla="*/ 13 w 38"/>
                <a:gd name="T57" fmla="*/ 31 h 31"/>
                <a:gd name="T58" fmla="*/ 0 w 38"/>
                <a:gd name="T59" fmla="*/ 28 h 31"/>
                <a:gd name="T60" fmla="*/ 0 w 38"/>
                <a:gd name="T61" fmla="*/ 28 h 31"/>
                <a:gd name="T62" fmla="*/ 8 w 38"/>
                <a:gd name="T63" fmla="*/ 26 h 31"/>
                <a:gd name="T64" fmla="*/ 11 w 38"/>
                <a:gd name="T65"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1">
                  <a:moveTo>
                    <a:pt x="11" y="24"/>
                  </a:moveTo>
                  <a:cubicBezTo>
                    <a:pt x="7" y="24"/>
                    <a:pt x="5" y="21"/>
                    <a:pt x="4" y="19"/>
                  </a:cubicBezTo>
                  <a:cubicBezTo>
                    <a:pt x="5" y="19"/>
                    <a:pt x="6" y="19"/>
                    <a:pt x="8" y="19"/>
                  </a:cubicBezTo>
                  <a:cubicBezTo>
                    <a:pt x="8" y="19"/>
                    <a:pt x="8" y="19"/>
                    <a:pt x="8" y="19"/>
                  </a:cubicBezTo>
                  <a:cubicBezTo>
                    <a:pt x="5" y="18"/>
                    <a:pt x="4" y="17"/>
                    <a:pt x="3" y="15"/>
                  </a:cubicBezTo>
                  <a:cubicBezTo>
                    <a:pt x="2" y="14"/>
                    <a:pt x="1" y="13"/>
                    <a:pt x="1" y="11"/>
                  </a:cubicBezTo>
                  <a:cubicBezTo>
                    <a:pt x="3" y="12"/>
                    <a:pt x="4" y="12"/>
                    <a:pt x="5" y="12"/>
                  </a:cubicBezTo>
                  <a:cubicBezTo>
                    <a:pt x="3" y="11"/>
                    <a:pt x="2" y="9"/>
                    <a:pt x="2" y="7"/>
                  </a:cubicBezTo>
                  <a:cubicBezTo>
                    <a:pt x="1" y="5"/>
                    <a:pt x="2" y="3"/>
                    <a:pt x="3" y="2"/>
                  </a:cubicBezTo>
                  <a:cubicBezTo>
                    <a:pt x="7" y="7"/>
                    <a:pt x="12" y="9"/>
                    <a:pt x="19" y="10"/>
                  </a:cubicBezTo>
                  <a:cubicBezTo>
                    <a:pt x="19" y="9"/>
                    <a:pt x="18" y="9"/>
                    <a:pt x="18" y="9"/>
                  </a:cubicBezTo>
                  <a:cubicBezTo>
                    <a:pt x="18" y="7"/>
                    <a:pt x="19" y="5"/>
                    <a:pt x="20" y="4"/>
                  </a:cubicBezTo>
                  <a:cubicBezTo>
                    <a:pt x="21" y="2"/>
                    <a:pt x="23" y="1"/>
                    <a:pt x="25" y="0"/>
                  </a:cubicBezTo>
                  <a:cubicBezTo>
                    <a:pt x="27" y="0"/>
                    <a:pt x="30" y="1"/>
                    <a:pt x="32" y="2"/>
                  </a:cubicBezTo>
                  <a:cubicBezTo>
                    <a:pt x="32" y="3"/>
                    <a:pt x="32" y="3"/>
                    <a:pt x="32" y="3"/>
                  </a:cubicBezTo>
                  <a:cubicBezTo>
                    <a:pt x="34" y="2"/>
                    <a:pt x="35" y="2"/>
                    <a:pt x="37" y="1"/>
                  </a:cubicBezTo>
                  <a:cubicBezTo>
                    <a:pt x="37" y="1"/>
                    <a:pt x="37" y="1"/>
                    <a:pt x="37" y="1"/>
                  </a:cubicBezTo>
                  <a:cubicBezTo>
                    <a:pt x="37" y="1"/>
                    <a:pt x="37" y="1"/>
                    <a:pt x="37" y="1"/>
                  </a:cubicBezTo>
                  <a:cubicBezTo>
                    <a:pt x="36" y="3"/>
                    <a:pt x="35" y="4"/>
                    <a:pt x="33" y="5"/>
                  </a:cubicBezTo>
                  <a:cubicBezTo>
                    <a:pt x="35" y="5"/>
                    <a:pt x="36" y="4"/>
                    <a:pt x="38" y="4"/>
                  </a:cubicBezTo>
                  <a:cubicBezTo>
                    <a:pt x="38" y="4"/>
                    <a:pt x="38" y="4"/>
                    <a:pt x="38" y="4"/>
                  </a:cubicBezTo>
                  <a:cubicBezTo>
                    <a:pt x="37" y="4"/>
                    <a:pt x="37" y="5"/>
                    <a:pt x="37" y="5"/>
                  </a:cubicBezTo>
                  <a:cubicBezTo>
                    <a:pt x="36" y="6"/>
                    <a:pt x="35" y="7"/>
                    <a:pt x="34" y="8"/>
                  </a:cubicBezTo>
                  <a:cubicBezTo>
                    <a:pt x="34" y="8"/>
                    <a:pt x="34" y="8"/>
                    <a:pt x="34" y="8"/>
                  </a:cubicBezTo>
                  <a:cubicBezTo>
                    <a:pt x="34" y="9"/>
                    <a:pt x="34" y="10"/>
                    <a:pt x="34" y="11"/>
                  </a:cubicBezTo>
                  <a:cubicBezTo>
                    <a:pt x="33" y="14"/>
                    <a:pt x="33" y="16"/>
                    <a:pt x="32" y="18"/>
                  </a:cubicBezTo>
                  <a:cubicBezTo>
                    <a:pt x="31" y="21"/>
                    <a:pt x="29" y="23"/>
                    <a:pt x="28" y="25"/>
                  </a:cubicBezTo>
                  <a:cubicBezTo>
                    <a:pt x="25" y="28"/>
                    <a:pt x="21" y="30"/>
                    <a:pt x="17" y="30"/>
                  </a:cubicBezTo>
                  <a:cubicBezTo>
                    <a:pt x="15" y="31"/>
                    <a:pt x="14" y="31"/>
                    <a:pt x="13" y="31"/>
                  </a:cubicBezTo>
                  <a:cubicBezTo>
                    <a:pt x="8" y="31"/>
                    <a:pt x="4" y="30"/>
                    <a:pt x="0" y="28"/>
                  </a:cubicBezTo>
                  <a:cubicBezTo>
                    <a:pt x="0" y="28"/>
                    <a:pt x="0" y="28"/>
                    <a:pt x="0" y="28"/>
                  </a:cubicBezTo>
                  <a:cubicBezTo>
                    <a:pt x="3" y="28"/>
                    <a:pt x="5" y="27"/>
                    <a:pt x="8" y="26"/>
                  </a:cubicBezTo>
                  <a:cubicBezTo>
                    <a:pt x="9" y="26"/>
                    <a:pt x="10" y="25"/>
                    <a:pt x="11"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6" name="กลุ่ม 2085"/>
          <p:cNvGrpSpPr/>
          <p:nvPr/>
        </p:nvGrpSpPr>
        <p:grpSpPr>
          <a:xfrm>
            <a:off x="13995400" y="7939088"/>
            <a:ext cx="1316037" cy="1317625"/>
            <a:chOff x="13995400" y="7939088"/>
            <a:chExt cx="1316037" cy="1317625"/>
          </a:xfrm>
        </p:grpSpPr>
        <p:sp>
          <p:nvSpPr>
            <p:cNvPr id="16" name="Oval 10"/>
            <p:cNvSpPr>
              <a:spLocks noChangeArrowheads="1"/>
            </p:cNvSpPr>
            <p:nvPr/>
          </p:nvSpPr>
          <p:spPr bwMode="auto">
            <a:xfrm>
              <a:off x="13995400" y="7939088"/>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 name="Freeform 11"/>
            <p:cNvSpPr>
              <a:spLocks noEditPoints="1"/>
            </p:cNvSpPr>
            <p:nvPr/>
          </p:nvSpPr>
          <p:spPr bwMode="auto">
            <a:xfrm>
              <a:off x="14484350" y="8307388"/>
              <a:ext cx="306387" cy="214313"/>
            </a:xfrm>
            <a:custGeom>
              <a:avLst/>
              <a:gdLst>
                <a:gd name="T0" fmla="*/ 8 w 20"/>
                <a:gd name="T1" fmla="*/ 0 h 14"/>
                <a:gd name="T2" fmla="*/ 5 w 20"/>
                <a:gd name="T3" fmla="*/ 0 h 14"/>
                <a:gd name="T4" fmla="*/ 4 w 20"/>
                <a:gd name="T5" fmla="*/ 5 h 14"/>
                <a:gd name="T6" fmla="*/ 3 w 20"/>
                <a:gd name="T7" fmla="*/ 0 h 14"/>
                <a:gd name="T8" fmla="*/ 0 w 20"/>
                <a:gd name="T9" fmla="*/ 0 h 14"/>
                <a:gd name="T10" fmla="*/ 2 w 20"/>
                <a:gd name="T11" fmla="*/ 4 h 14"/>
                <a:gd name="T12" fmla="*/ 3 w 20"/>
                <a:gd name="T13" fmla="*/ 8 h 14"/>
                <a:gd name="T14" fmla="*/ 3 w 20"/>
                <a:gd name="T15" fmla="*/ 14 h 14"/>
                <a:gd name="T16" fmla="*/ 5 w 20"/>
                <a:gd name="T17" fmla="*/ 14 h 14"/>
                <a:gd name="T18" fmla="*/ 5 w 20"/>
                <a:gd name="T19" fmla="*/ 8 h 14"/>
                <a:gd name="T20" fmla="*/ 8 w 20"/>
                <a:gd name="T21" fmla="*/ 0 h 14"/>
                <a:gd name="T22" fmla="*/ 13 w 20"/>
                <a:gd name="T23" fmla="*/ 11 h 14"/>
                <a:gd name="T24" fmla="*/ 13 w 20"/>
                <a:gd name="T25" fmla="*/ 7 h 14"/>
                <a:gd name="T26" fmla="*/ 13 w 20"/>
                <a:gd name="T27" fmla="*/ 4 h 14"/>
                <a:gd name="T28" fmla="*/ 10 w 20"/>
                <a:gd name="T29" fmla="*/ 3 h 14"/>
                <a:gd name="T30" fmla="*/ 8 w 20"/>
                <a:gd name="T31" fmla="*/ 4 h 14"/>
                <a:gd name="T32" fmla="*/ 8 w 20"/>
                <a:gd name="T33" fmla="*/ 7 h 14"/>
                <a:gd name="T34" fmla="*/ 8 w 20"/>
                <a:gd name="T35" fmla="*/ 11 h 14"/>
                <a:gd name="T36" fmla="*/ 8 w 20"/>
                <a:gd name="T37" fmla="*/ 13 h 14"/>
                <a:gd name="T38" fmla="*/ 10 w 20"/>
                <a:gd name="T39" fmla="*/ 14 h 14"/>
                <a:gd name="T40" fmla="*/ 13 w 20"/>
                <a:gd name="T41" fmla="*/ 13 h 14"/>
                <a:gd name="T42" fmla="*/ 13 w 20"/>
                <a:gd name="T43" fmla="*/ 11 h 14"/>
                <a:gd name="T44" fmla="*/ 11 w 20"/>
                <a:gd name="T45" fmla="*/ 11 h 14"/>
                <a:gd name="T46" fmla="*/ 10 w 20"/>
                <a:gd name="T47" fmla="*/ 12 h 14"/>
                <a:gd name="T48" fmla="*/ 9 w 20"/>
                <a:gd name="T49" fmla="*/ 11 h 14"/>
                <a:gd name="T50" fmla="*/ 9 w 20"/>
                <a:gd name="T51" fmla="*/ 6 h 14"/>
                <a:gd name="T52" fmla="*/ 10 w 20"/>
                <a:gd name="T53" fmla="*/ 5 h 14"/>
                <a:gd name="T54" fmla="*/ 11 w 20"/>
                <a:gd name="T55" fmla="*/ 6 h 14"/>
                <a:gd name="T56" fmla="*/ 11 w 20"/>
                <a:gd name="T57" fmla="*/ 11 h 14"/>
                <a:gd name="T58" fmla="*/ 20 w 20"/>
                <a:gd name="T59" fmla="*/ 14 h 14"/>
                <a:gd name="T60" fmla="*/ 20 w 20"/>
                <a:gd name="T61" fmla="*/ 3 h 14"/>
                <a:gd name="T62" fmla="*/ 18 w 20"/>
                <a:gd name="T63" fmla="*/ 3 h 14"/>
                <a:gd name="T64" fmla="*/ 18 w 20"/>
                <a:gd name="T65" fmla="*/ 11 h 14"/>
                <a:gd name="T66" fmla="*/ 17 w 20"/>
                <a:gd name="T67" fmla="*/ 12 h 14"/>
                <a:gd name="T68" fmla="*/ 17 w 20"/>
                <a:gd name="T69" fmla="*/ 12 h 14"/>
                <a:gd name="T70" fmla="*/ 17 w 20"/>
                <a:gd name="T71" fmla="*/ 11 h 14"/>
                <a:gd name="T72" fmla="*/ 17 w 20"/>
                <a:gd name="T73" fmla="*/ 3 h 14"/>
                <a:gd name="T74" fmla="*/ 15 w 20"/>
                <a:gd name="T75" fmla="*/ 3 h 14"/>
                <a:gd name="T76" fmla="*/ 15 w 20"/>
                <a:gd name="T77" fmla="*/ 12 h 14"/>
                <a:gd name="T78" fmla="*/ 15 w 20"/>
                <a:gd name="T79" fmla="*/ 13 h 14"/>
                <a:gd name="T80" fmla="*/ 16 w 20"/>
                <a:gd name="T81" fmla="*/ 14 h 14"/>
                <a:gd name="T82" fmla="*/ 18 w 20"/>
                <a:gd name="T83" fmla="*/ 13 h 14"/>
                <a:gd name="T84" fmla="*/ 18 w 20"/>
                <a:gd name="T85" fmla="*/ 14 h 14"/>
                <a:gd name="T86" fmla="*/ 20 w 20"/>
                <a:gd name="T8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14">
                  <a:moveTo>
                    <a:pt x="8" y="0"/>
                  </a:moveTo>
                  <a:cubicBezTo>
                    <a:pt x="5" y="0"/>
                    <a:pt x="5" y="0"/>
                    <a:pt x="5" y="0"/>
                  </a:cubicBezTo>
                  <a:cubicBezTo>
                    <a:pt x="4" y="5"/>
                    <a:pt x="4" y="5"/>
                    <a:pt x="4" y="5"/>
                  </a:cubicBezTo>
                  <a:cubicBezTo>
                    <a:pt x="3" y="0"/>
                    <a:pt x="3" y="0"/>
                    <a:pt x="3" y="0"/>
                  </a:cubicBezTo>
                  <a:cubicBezTo>
                    <a:pt x="0" y="0"/>
                    <a:pt x="0" y="0"/>
                    <a:pt x="0" y="0"/>
                  </a:cubicBezTo>
                  <a:cubicBezTo>
                    <a:pt x="1" y="1"/>
                    <a:pt x="1" y="2"/>
                    <a:pt x="2" y="4"/>
                  </a:cubicBezTo>
                  <a:cubicBezTo>
                    <a:pt x="2" y="6"/>
                    <a:pt x="3" y="7"/>
                    <a:pt x="3" y="8"/>
                  </a:cubicBezTo>
                  <a:cubicBezTo>
                    <a:pt x="3" y="14"/>
                    <a:pt x="3" y="14"/>
                    <a:pt x="3" y="14"/>
                  </a:cubicBezTo>
                  <a:cubicBezTo>
                    <a:pt x="5" y="14"/>
                    <a:pt x="5" y="14"/>
                    <a:pt x="5" y="14"/>
                  </a:cubicBezTo>
                  <a:cubicBezTo>
                    <a:pt x="5" y="8"/>
                    <a:pt x="5" y="8"/>
                    <a:pt x="5" y="8"/>
                  </a:cubicBezTo>
                  <a:lnTo>
                    <a:pt x="8" y="0"/>
                  </a:lnTo>
                  <a:close/>
                  <a:moveTo>
                    <a:pt x="13" y="11"/>
                  </a:moveTo>
                  <a:cubicBezTo>
                    <a:pt x="13" y="7"/>
                    <a:pt x="13" y="7"/>
                    <a:pt x="13" y="7"/>
                  </a:cubicBezTo>
                  <a:cubicBezTo>
                    <a:pt x="13" y="6"/>
                    <a:pt x="13" y="5"/>
                    <a:pt x="13" y="4"/>
                  </a:cubicBezTo>
                  <a:cubicBezTo>
                    <a:pt x="12" y="4"/>
                    <a:pt x="11" y="3"/>
                    <a:pt x="10" y="3"/>
                  </a:cubicBezTo>
                  <a:cubicBezTo>
                    <a:pt x="9" y="3"/>
                    <a:pt x="9" y="4"/>
                    <a:pt x="8" y="4"/>
                  </a:cubicBezTo>
                  <a:cubicBezTo>
                    <a:pt x="8" y="5"/>
                    <a:pt x="8" y="6"/>
                    <a:pt x="8" y="7"/>
                  </a:cubicBezTo>
                  <a:cubicBezTo>
                    <a:pt x="8" y="11"/>
                    <a:pt x="8" y="11"/>
                    <a:pt x="8" y="11"/>
                  </a:cubicBezTo>
                  <a:cubicBezTo>
                    <a:pt x="8" y="12"/>
                    <a:pt x="8" y="12"/>
                    <a:pt x="8" y="13"/>
                  </a:cubicBezTo>
                  <a:cubicBezTo>
                    <a:pt x="9" y="14"/>
                    <a:pt x="9" y="14"/>
                    <a:pt x="10" y="14"/>
                  </a:cubicBezTo>
                  <a:cubicBezTo>
                    <a:pt x="11" y="14"/>
                    <a:pt x="12" y="14"/>
                    <a:pt x="13" y="13"/>
                  </a:cubicBezTo>
                  <a:cubicBezTo>
                    <a:pt x="13" y="12"/>
                    <a:pt x="13" y="12"/>
                    <a:pt x="13" y="11"/>
                  </a:cubicBezTo>
                  <a:close/>
                  <a:moveTo>
                    <a:pt x="11" y="11"/>
                  </a:moveTo>
                  <a:cubicBezTo>
                    <a:pt x="11" y="12"/>
                    <a:pt x="11" y="12"/>
                    <a:pt x="10" y="12"/>
                  </a:cubicBezTo>
                  <a:cubicBezTo>
                    <a:pt x="10" y="12"/>
                    <a:pt x="9" y="12"/>
                    <a:pt x="9" y="11"/>
                  </a:cubicBezTo>
                  <a:cubicBezTo>
                    <a:pt x="9" y="6"/>
                    <a:pt x="9" y="6"/>
                    <a:pt x="9" y="6"/>
                  </a:cubicBezTo>
                  <a:cubicBezTo>
                    <a:pt x="9" y="6"/>
                    <a:pt x="10" y="5"/>
                    <a:pt x="10" y="5"/>
                  </a:cubicBezTo>
                  <a:cubicBezTo>
                    <a:pt x="11" y="5"/>
                    <a:pt x="11" y="6"/>
                    <a:pt x="11" y="6"/>
                  </a:cubicBezTo>
                  <a:lnTo>
                    <a:pt x="11" y="11"/>
                  </a:lnTo>
                  <a:close/>
                  <a:moveTo>
                    <a:pt x="20" y="14"/>
                  </a:moveTo>
                  <a:cubicBezTo>
                    <a:pt x="20" y="3"/>
                    <a:pt x="20" y="3"/>
                    <a:pt x="20" y="3"/>
                  </a:cubicBezTo>
                  <a:cubicBezTo>
                    <a:pt x="18" y="3"/>
                    <a:pt x="18" y="3"/>
                    <a:pt x="18" y="3"/>
                  </a:cubicBezTo>
                  <a:cubicBezTo>
                    <a:pt x="18" y="11"/>
                    <a:pt x="18" y="11"/>
                    <a:pt x="18" y="11"/>
                  </a:cubicBezTo>
                  <a:cubicBezTo>
                    <a:pt x="18" y="12"/>
                    <a:pt x="17" y="12"/>
                    <a:pt x="17" y="12"/>
                  </a:cubicBezTo>
                  <a:cubicBezTo>
                    <a:pt x="17" y="12"/>
                    <a:pt x="17" y="12"/>
                    <a:pt x="17" y="12"/>
                  </a:cubicBezTo>
                  <a:cubicBezTo>
                    <a:pt x="17" y="12"/>
                    <a:pt x="17" y="12"/>
                    <a:pt x="17" y="11"/>
                  </a:cubicBezTo>
                  <a:cubicBezTo>
                    <a:pt x="17" y="3"/>
                    <a:pt x="17" y="3"/>
                    <a:pt x="17" y="3"/>
                  </a:cubicBezTo>
                  <a:cubicBezTo>
                    <a:pt x="15" y="3"/>
                    <a:pt x="15" y="3"/>
                    <a:pt x="15" y="3"/>
                  </a:cubicBezTo>
                  <a:cubicBezTo>
                    <a:pt x="15" y="12"/>
                    <a:pt x="15" y="12"/>
                    <a:pt x="15" y="12"/>
                  </a:cubicBezTo>
                  <a:cubicBezTo>
                    <a:pt x="15" y="12"/>
                    <a:pt x="15" y="13"/>
                    <a:pt x="15" y="13"/>
                  </a:cubicBezTo>
                  <a:cubicBezTo>
                    <a:pt x="15" y="14"/>
                    <a:pt x="16" y="14"/>
                    <a:pt x="16" y="14"/>
                  </a:cubicBezTo>
                  <a:cubicBezTo>
                    <a:pt x="17" y="14"/>
                    <a:pt x="18" y="14"/>
                    <a:pt x="18" y="13"/>
                  </a:cubicBezTo>
                  <a:cubicBezTo>
                    <a:pt x="18" y="14"/>
                    <a:pt x="18" y="14"/>
                    <a:pt x="18" y="14"/>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1" name="Freeform 12"/>
            <p:cNvSpPr>
              <a:spLocks/>
            </p:cNvSpPr>
            <p:nvPr/>
          </p:nvSpPr>
          <p:spPr bwMode="auto">
            <a:xfrm>
              <a:off x="14684375" y="8674100"/>
              <a:ext cx="30162" cy="122238"/>
            </a:xfrm>
            <a:custGeom>
              <a:avLst/>
              <a:gdLst>
                <a:gd name="T0" fmla="*/ 1 w 2"/>
                <a:gd name="T1" fmla="*/ 0 h 8"/>
                <a:gd name="T2" fmla="*/ 0 w 2"/>
                <a:gd name="T3" fmla="*/ 1 h 8"/>
                <a:gd name="T4" fmla="*/ 0 w 2"/>
                <a:gd name="T5" fmla="*/ 7 h 8"/>
                <a:gd name="T6" fmla="*/ 1 w 2"/>
                <a:gd name="T7" fmla="*/ 8 h 8"/>
                <a:gd name="T8" fmla="*/ 2 w 2"/>
                <a:gd name="T9" fmla="*/ 6 h 8"/>
                <a:gd name="T10" fmla="*/ 2 w 2"/>
                <a:gd name="T11" fmla="*/ 2 h 8"/>
                <a:gd name="T12" fmla="*/ 1 w 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1" y="0"/>
                  </a:moveTo>
                  <a:cubicBezTo>
                    <a:pt x="1" y="0"/>
                    <a:pt x="1" y="1"/>
                    <a:pt x="0" y="1"/>
                  </a:cubicBezTo>
                  <a:cubicBezTo>
                    <a:pt x="0" y="7"/>
                    <a:pt x="0" y="7"/>
                    <a:pt x="0" y="7"/>
                  </a:cubicBezTo>
                  <a:cubicBezTo>
                    <a:pt x="1" y="8"/>
                    <a:pt x="1" y="8"/>
                    <a:pt x="1" y="8"/>
                  </a:cubicBezTo>
                  <a:cubicBezTo>
                    <a:pt x="2" y="8"/>
                    <a:pt x="2" y="7"/>
                    <a:pt x="2" y="6"/>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2" name="Freeform 13"/>
            <p:cNvSpPr>
              <a:spLocks/>
            </p:cNvSpPr>
            <p:nvPr/>
          </p:nvSpPr>
          <p:spPr bwMode="auto">
            <a:xfrm>
              <a:off x="14790738" y="8674100"/>
              <a:ext cx="31750" cy="46038"/>
            </a:xfrm>
            <a:custGeom>
              <a:avLst/>
              <a:gdLst>
                <a:gd name="T0" fmla="*/ 1 w 2"/>
                <a:gd name="T1" fmla="*/ 0 h 3"/>
                <a:gd name="T2" fmla="*/ 0 w 2"/>
                <a:gd name="T3" fmla="*/ 2 h 3"/>
                <a:gd name="T4" fmla="*/ 0 w 2"/>
                <a:gd name="T5" fmla="*/ 3 h 3"/>
                <a:gd name="T6" fmla="*/ 2 w 2"/>
                <a:gd name="T7" fmla="*/ 3 h 3"/>
                <a:gd name="T8" fmla="*/ 2 w 2"/>
                <a:gd name="T9" fmla="*/ 2 h 3"/>
                <a:gd name="T10" fmla="*/ 1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1" y="0"/>
                  </a:moveTo>
                  <a:cubicBezTo>
                    <a:pt x="1" y="0"/>
                    <a:pt x="0" y="1"/>
                    <a:pt x="0" y="2"/>
                  </a:cubicBezTo>
                  <a:cubicBezTo>
                    <a:pt x="0" y="3"/>
                    <a:pt x="0" y="3"/>
                    <a:pt x="0" y="3"/>
                  </a:cubicBezTo>
                  <a:cubicBezTo>
                    <a:pt x="2" y="3"/>
                    <a:pt x="2" y="3"/>
                    <a:pt x="2" y="3"/>
                  </a:cubicBezTo>
                  <a:cubicBezTo>
                    <a:pt x="2" y="2"/>
                    <a:pt x="2" y="2"/>
                    <a:pt x="2" y="2"/>
                  </a:cubicBezTo>
                  <a:cubicBezTo>
                    <a:pt x="2" y="1"/>
                    <a:pt x="2" y="0"/>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3" name="Freeform 14"/>
            <p:cNvSpPr>
              <a:spLocks noEditPoints="1"/>
            </p:cNvSpPr>
            <p:nvPr/>
          </p:nvSpPr>
          <p:spPr bwMode="auto">
            <a:xfrm>
              <a:off x="14408150" y="8551863"/>
              <a:ext cx="474662" cy="322263"/>
            </a:xfrm>
            <a:custGeom>
              <a:avLst/>
              <a:gdLst>
                <a:gd name="T0" fmla="*/ 27 w 31"/>
                <a:gd name="T1" fmla="*/ 0 h 21"/>
                <a:gd name="T2" fmla="*/ 4 w 31"/>
                <a:gd name="T3" fmla="*/ 0 h 21"/>
                <a:gd name="T4" fmla="*/ 0 w 31"/>
                <a:gd name="T5" fmla="*/ 11 h 21"/>
                <a:gd name="T6" fmla="*/ 4 w 31"/>
                <a:gd name="T7" fmla="*/ 21 h 21"/>
                <a:gd name="T8" fmla="*/ 27 w 31"/>
                <a:gd name="T9" fmla="*/ 21 h 21"/>
                <a:gd name="T10" fmla="*/ 31 w 31"/>
                <a:gd name="T11" fmla="*/ 11 h 21"/>
                <a:gd name="T12" fmla="*/ 9 w 31"/>
                <a:gd name="T13" fmla="*/ 5 h 21"/>
                <a:gd name="T14" fmla="*/ 7 w 31"/>
                <a:gd name="T15" fmla="*/ 17 h 21"/>
                <a:gd name="T16" fmla="*/ 5 w 31"/>
                <a:gd name="T17" fmla="*/ 5 h 21"/>
                <a:gd name="T18" fmla="*/ 3 w 31"/>
                <a:gd name="T19" fmla="*/ 3 h 21"/>
                <a:gd name="T20" fmla="*/ 9 w 31"/>
                <a:gd name="T21" fmla="*/ 5 h 21"/>
                <a:gd name="T22" fmla="*/ 13 w 31"/>
                <a:gd name="T23" fmla="*/ 17 h 21"/>
                <a:gd name="T24" fmla="*/ 11 w 31"/>
                <a:gd name="T25" fmla="*/ 17 h 21"/>
                <a:gd name="T26" fmla="*/ 9 w 31"/>
                <a:gd name="T27" fmla="*/ 15 h 21"/>
                <a:gd name="T28" fmla="*/ 11 w 31"/>
                <a:gd name="T29" fmla="*/ 7 h 21"/>
                <a:gd name="T30" fmla="*/ 11 w 31"/>
                <a:gd name="T31" fmla="*/ 15 h 21"/>
                <a:gd name="T32" fmla="*/ 13 w 31"/>
                <a:gd name="T33" fmla="*/ 15 h 21"/>
                <a:gd name="T34" fmla="*/ 15 w 31"/>
                <a:gd name="T35" fmla="*/ 7 h 21"/>
                <a:gd name="T36" fmla="*/ 22 w 31"/>
                <a:gd name="T37" fmla="*/ 14 h 21"/>
                <a:gd name="T38" fmla="*/ 20 w 31"/>
                <a:gd name="T39" fmla="*/ 17 h 21"/>
                <a:gd name="T40" fmla="*/ 18 w 31"/>
                <a:gd name="T41" fmla="*/ 17 h 21"/>
                <a:gd name="T42" fmla="*/ 16 w 31"/>
                <a:gd name="T43" fmla="*/ 3 h 21"/>
                <a:gd name="T44" fmla="*/ 18 w 31"/>
                <a:gd name="T45" fmla="*/ 8 h 21"/>
                <a:gd name="T46" fmla="*/ 22 w 31"/>
                <a:gd name="T47" fmla="*/ 8 h 21"/>
                <a:gd name="T48" fmla="*/ 22 w 31"/>
                <a:gd name="T49" fmla="*/ 14 h 21"/>
                <a:gd name="T50" fmla="*/ 25 w 31"/>
                <a:gd name="T51" fmla="*/ 12 h 21"/>
                <a:gd name="T52" fmla="*/ 26 w 31"/>
                <a:gd name="T53" fmla="*/ 16 h 21"/>
                <a:gd name="T54" fmla="*/ 27 w 31"/>
                <a:gd name="T55" fmla="*/ 14 h 21"/>
                <a:gd name="T56" fmla="*/ 29 w 31"/>
                <a:gd name="T57" fmla="*/ 14 h 21"/>
                <a:gd name="T58" fmla="*/ 29 w 31"/>
                <a:gd name="T59" fmla="*/ 16 h 21"/>
                <a:gd name="T60" fmla="*/ 24 w 31"/>
                <a:gd name="T61" fmla="*/ 16 h 21"/>
                <a:gd name="T62" fmla="*/ 23 w 31"/>
                <a:gd name="T63" fmla="*/ 10 h 21"/>
                <a:gd name="T64" fmla="*/ 26 w 31"/>
                <a:gd name="T65" fmla="*/ 7 h 21"/>
                <a:gd name="T66" fmla="*/ 29 w 31"/>
                <a:gd name="T6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21">
                  <a:moveTo>
                    <a:pt x="31" y="3"/>
                  </a:moveTo>
                  <a:cubicBezTo>
                    <a:pt x="30" y="2"/>
                    <a:pt x="29" y="0"/>
                    <a:pt x="27" y="0"/>
                  </a:cubicBezTo>
                  <a:cubicBezTo>
                    <a:pt x="24" y="0"/>
                    <a:pt x="20" y="0"/>
                    <a:pt x="16" y="0"/>
                  </a:cubicBezTo>
                  <a:cubicBezTo>
                    <a:pt x="12" y="0"/>
                    <a:pt x="8" y="0"/>
                    <a:pt x="4" y="0"/>
                  </a:cubicBezTo>
                  <a:cubicBezTo>
                    <a:pt x="3" y="0"/>
                    <a:pt x="1" y="2"/>
                    <a:pt x="1" y="3"/>
                  </a:cubicBezTo>
                  <a:cubicBezTo>
                    <a:pt x="0" y="6"/>
                    <a:pt x="0" y="8"/>
                    <a:pt x="0" y="11"/>
                  </a:cubicBezTo>
                  <a:cubicBezTo>
                    <a:pt x="0" y="13"/>
                    <a:pt x="0" y="16"/>
                    <a:pt x="1" y="18"/>
                  </a:cubicBezTo>
                  <a:cubicBezTo>
                    <a:pt x="1" y="20"/>
                    <a:pt x="3" y="21"/>
                    <a:pt x="4" y="21"/>
                  </a:cubicBezTo>
                  <a:cubicBezTo>
                    <a:pt x="8" y="21"/>
                    <a:pt x="12" y="21"/>
                    <a:pt x="16" y="21"/>
                  </a:cubicBezTo>
                  <a:cubicBezTo>
                    <a:pt x="20" y="21"/>
                    <a:pt x="24" y="21"/>
                    <a:pt x="27" y="21"/>
                  </a:cubicBezTo>
                  <a:cubicBezTo>
                    <a:pt x="29" y="21"/>
                    <a:pt x="30" y="20"/>
                    <a:pt x="31" y="18"/>
                  </a:cubicBezTo>
                  <a:cubicBezTo>
                    <a:pt x="31" y="16"/>
                    <a:pt x="31" y="13"/>
                    <a:pt x="31" y="11"/>
                  </a:cubicBezTo>
                  <a:cubicBezTo>
                    <a:pt x="31" y="8"/>
                    <a:pt x="31" y="6"/>
                    <a:pt x="31" y="3"/>
                  </a:cubicBezTo>
                  <a:close/>
                  <a:moveTo>
                    <a:pt x="9" y="5"/>
                  </a:moveTo>
                  <a:cubicBezTo>
                    <a:pt x="7" y="5"/>
                    <a:pt x="7" y="5"/>
                    <a:pt x="7" y="5"/>
                  </a:cubicBezTo>
                  <a:cubicBezTo>
                    <a:pt x="7" y="17"/>
                    <a:pt x="7" y="17"/>
                    <a:pt x="7" y="17"/>
                  </a:cubicBezTo>
                  <a:cubicBezTo>
                    <a:pt x="5" y="17"/>
                    <a:pt x="5" y="17"/>
                    <a:pt x="5" y="17"/>
                  </a:cubicBezTo>
                  <a:cubicBezTo>
                    <a:pt x="5" y="5"/>
                    <a:pt x="5" y="5"/>
                    <a:pt x="5" y="5"/>
                  </a:cubicBezTo>
                  <a:cubicBezTo>
                    <a:pt x="3" y="5"/>
                    <a:pt x="3" y="5"/>
                    <a:pt x="3" y="5"/>
                  </a:cubicBezTo>
                  <a:cubicBezTo>
                    <a:pt x="3" y="3"/>
                    <a:pt x="3" y="3"/>
                    <a:pt x="3" y="3"/>
                  </a:cubicBezTo>
                  <a:cubicBezTo>
                    <a:pt x="9" y="3"/>
                    <a:pt x="9" y="3"/>
                    <a:pt x="9" y="3"/>
                  </a:cubicBezTo>
                  <a:lnTo>
                    <a:pt x="9" y="5"/>
                  </a:lnTo>
                  <a:close/>
                  <a:moveTo>
                    <a:pt x="15" y="17"/>
                  </a:moveTo>
                  <a:cubicBezTo>
                    <a:pt x="13" y="17"/>
                    <a:pt x="13" y="17"/>
                    <a:pt x="13" y="17"/>
                  </a:cubicBezTo>
                  <a:cubicBezTo>
                    <a:pt x="13" y="16"/>
                    <a:pt x="13" y="16"/>
                    <a:pt x="13" y="16"/>
                  </a:cubicBezTo>
                  <a:cubicBezTo>
                    <a:pt x="12" y="17"/>
                    <a:pt x="11" y="17"/>
                    <a:pt x="11" y="17"/>
                  </a:cubicBezTo>
                  <a:cubicBezTo>
                    <a:pt x="10" y="17"/>
                    <a:pt x="10" y="17"/>
                    <a:pt x="10" y="17"/>
                  </a:cubicBezTo>
                  <a:cubicBezTo>
                    <a:pt x="9" y="16"/>
                    <a:pt x="9" y="16"/>
                    <a:pt x="9" y="15"/>
                  </a:cubicBezTo>
                  <a:cubicBezTo>
                    <a:pt x="9" y="7"/>
                    <a:pt x="9" y="7"/>
                    <a:pt x="9" y="7"/>
                  </a:cubicBezTo>
                  <a:cubicBezTo>
                    <a:pt x="11" y="7"/>
                    <a:pt x="11" y="7"/>
                    <a:pt x="11" y="7"/>
                  </a:cubicBezTo>
                  <a:cubicBezTo>
                    <a:pt x="11" y="15"/>
                    <a:pt x="11" y="15"/>
                    <a:pt x="11" y="15"/>
                  </a:cubicBezTo>
                  <a:cubicBezTo>
                    <a:pt x="11" y="15"/>
                    <a:pt x="11" y="15"/>
                    <a:pt x="11" y="15"/>
                  </a:cubicBezTo>
                  <a:cubicBezTo>
                    <a:pt x="11" y="16"/>
                    <a:pt x="12" y="16"/>
                    <a:pt x="12" y="16"/>
                  </a:cubicBezTo>
                  <a:cubicBezTo>
                    <a:pt x="12" y="16"/>
                    <a:pt x="13" y="15"/>
                    <a:pt x="13" y="15"/>
                  </a:cubicBezTo>
                  <a:cubicBezTo>
                    <a:pt x="13" y="7"/>
                    <a:pt x="13" y="7"/>
                    <a:pt x="13" y="7"/>
                  </a:cubicBezTo>
                  <a:cubicBezTo>
                    <a:pt x="15" y="7"/>
                    <a:pt x="15" y="7"/>
                    <a:pt x="15" y="7"/>
                  </a:cubicBezTo>
                  <a:lnTo>
                    <a:pt x="15" y="17"/>
                  </a:lnTo>
                  <a:close/>
                  <a:moveTo>
                    <a:pt x="22" y="14"/>
                  </a:moveTo>
                  <a:cubicBezTo>
                    <a:pt x="22" y="15"/>
                    <a:pt x="22" y="16"/>
                    <a:pt x="22" y="16"/>
                  </a:cubicBezTo>
                  <a:cubicBezTo>
                    <a:pt x="22" y="17"/>
                    <a:pt x="21" y="17"/>
                    <a:pt x="20" y="17"/>
                  </a:cubicBezTo>
                  <a:cubicBezTo>
                    <a:pt x="20" y="17"/>
                    <a:pt x="19" y="17"/>
                    <a:pt x="18" y="16"/>
                  </a:cubicBezTo>
                  <a:cubicBezTo>
                    <a:pt x="18" y="17"/>
                    <a:pt x="18" y="17"/>
                    <a:pt x="18" y="17"/>
                  </a:cubicBezTo>
                  <a:cubicBezTo>
                    <a:pt x="16" y="17"/>
                    <a:pt x="16" y="17"/>
                    <a:pt x="16" y="17"/>
                  </a:cubicBezTo>
                  <a:cubicBezTo>
                    <a:pt x="16" y="3"/>
                    <a:pt x="16" y="3"/>
                    <a:pt x="16" y="3"/>
                  </a:cubicBezTo>
                  <a:cubicBezTo>
                    <a:pt x="18" y="3"/>
                    <a:pt x="18" y="3"/>
                    <a:pt x="18" y="3"/>
                  </a:cubicBezTo>
                  <a:cubicBezTo>
                    <a:pt x="18" y="8"/>
                    <a:pt x="18" y="8"/>
                    <a:pt x="18" y="8"/>
                  </a:cubicBezTo>
                  <a:cubicBezTo>
                    <a:pt x="19" y="7"/>
                    <a:pt x="20" y="7"/>
                    <a:pt x="20" y="7"/>
                  </a:cubicBezTo>
                  <a:cubicBezTo>
                    <a:pt x="21" y="7"/>
                    <a:pt x="22" y="7"/>
                    <a:pt x="22" y="8"/>
                  </a:cubicBezTo>
                  <a:cubicBezTo>
                    <a:pt x="22" y="8"/>
                    <a:pt x="22" y="9"/>
                    <a:pt x="22" y="10"/>
                  </a:cubicBezTo>
                  <a:lnTo>
                    <a:pt x="22" y="14"/>
                  </a:lnTo>
                  <a:close/>
                  <a:moveTo>
                    <a:pt x="29" y="12"/>
                  </a:moveTo>
                  <a:cubicBezTo>
                    <a:pt x="25" y="12"/>
                    <a:pt x="25" y="12"/>
                    <a:pt x="25" y="12"/>
                  </a:cubicBezTo>
                  <a:cubicBezTo>
                    <a:pt x="25" y="14"/>
                    <a:pt x="25" y="14"/>
                    <a:pt x="25" y="14"/>
                  </a:cubicBezTo>
                  <a:cubicBezTo>
                    <a:pt x="25" y="15"/>
                    <a:pt x="26" y="16"/>
                    <a:pt x="26" y="16"/>
                  </a:cubicBezTo>
                  <a:cubicBezTo>
                    <a:pt x="27" y="16"/>
                    <a:pt x="27" y="15"/>
                    <a:pt x="27" y="15"/>
                  </a:cubicBezTo>
                  <a:cubicBezTo>
                    <a:pt x="27" y="15"/>
                    <a:pt x="27" y="14"/>
                    <a:pt x="27" y="14"/>
                  </a:cubicBezTo>
                  <a:cubicBezTo>
                    <a:pt x="29" y="14"/>
                    <a:pt x="29" y="14"/>
                    <a:pt x="29" y="14"/>
                  </a:cubicBezTo>
                  <a:cubicBezTo>
                    <a:pt x="29" y="14"/>
                    <a:pt x="29" y="14"/>
                    <a:pt x="29" y="14"/>
                  </a:cubicBezTo>
                  <a:cubicBezTo>
                    <a:pt x="29" y="15"/>
                    <a:pt x="29" y="15"/>
                    <a:pt x="29" y="15"/>
                  </a:cubicBezTo>
                  <a:cubicBezTo>
                    <a:pt x="29" y="16"/>
                    <a:pt x="29" y="16"/>
                    <a:pt x="29" y="16"/>
                  </a:cubicBezTo>
                  <a:cubicBezTo>
                    <a:pt x="28" y="17"/>
                    <a:pt x="27" y="17"/>
                    <a:pt x="26" y="17"/>
                  </a:cubicBezTo>
                  <a:cubicBezTo>
                    <a:pt x="25" y="17"/>
                    <a:pt x="25" y="17"/>
                    <a:pt x="24" y="16"/>
                  </a:cubicBezTo>
                  <a:cubicBezTo>
                    <a:pt x="24" y="16"/>
                    <a:pt x="23" y="15"/>
                    <a:pt x="23" y="14"/>
                  </a:cubicBezTo>
                  <a:cubicBezTo>
                    <a:pt x="23" y="10"/>
                    <a:pt x="23" y="10"/>
                    <a:pt x="23" y="10"/>
                  </a:cubicBezTo>
                  <a:cubicBezTo>
                    <a:pt x="23" y="9"/>
                    <a:pt x="24" y="8"/>
                    <a:pt x="24" y="8"/>
                  </a:cubicBezTo>
                  <a:cubicBezTo>
                    <a:pt x="25" y="7"/>
                    <a:pt x="25" y="7"/>
                    <a:pt x="26" y="7"/>
                  </a:cubicBezTo>
                  <a:cubicBezTo>
                    <a:pt x="27" y="7"/>
                    <a:pt x="28" y="7"/>
                    <a:pt x="28" y="8"/>
                  </a:cubicBezTo>
                  <a:cubicBezTo>
                    <a:pt x="29" y="8"/>
                    <a:pt x="29" y="9"/>
                    <a:pt x="29" y="10"/>
                  </a:cubicBezTo>
                  <a:lnTo>
                    <a:pt x="29"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3" name="กลุ่ม 662"/>
          <p:cNvGrpSpPr/>
          <p:nvPr/>
        </p:nvGrpSpPr>
        <p:grpSpPr>
          <a:xfrm>
            <a:off x="13995400" y="2105025"/>
            <a:ext cx="1316037" cy="1301750"/>
            <a:chOff x="13995400" y="2105025"/>
            <a:chExt cx="1316037" cy="1301750"/>
          </a:xfrm>
        </p:grpSpPr>
        <p:sp>
          <p:nvSpPr>
            <p:cNvPr id="24" name="Oval 15"/>
            <p:cNvSpPr>
              <a:spLocks noChangeArrowheads="1"/>
            </p:cNvSpPr>
            <p:nvPr/>
          </p:nvSpPr>
          <p:spPr bwMode="auto">
            <a:xfrm>
              <a:off x="13995400" y="2105025"/>
              <a:ext cx="1316037" cy="1301750"/>
            </a:xfrm>
            <a:prstGeom prst="ellipse">
              <a:avLst/>
            </a:prstGeom>
            <a:solidFill>
              <a:srgbClr val="F157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 name="Freeform 16"/>
            <p:cNvSpPr>
              <a:spLocks/>
            </p:cNvSpPr>
            <p:nvPr/>
          </p:nvSpPr>
          <p:spPr bwMode="auto">
            <a:xfrm>
              <a:off x="14347825" y="2533650"/>
              <a:ext cx="442912" cy="444500"/>
            </a:xfrm>
            <a:custGeom>
              <a:avLst/>
              <a:gdLst>
                <a:gd name="T0" fmla="*/ 15 w 29"/>
                <a:gd name="T1" fmla="*/ 12 h 29"/>
                <a:gd name="T2" fmla="*/ 14 w 29"/>
                <a:gd name="T3" fmla="*/ 12 h 29"/>
                <a:gd name="T4" fmla="*/ 15 w 29"/>
                <a:gd name="T5" fmla="*/ 18 h 29"/>
                <a:gd name="T6" fmla="*/ 22 w 29"/>
                <a:gd name="T7" fmla="*/ 18 h 29"/>
                <a:gd name="T8" fmla="*/ 19 w 29"/>
                <a:gd name="T9" fmla="*/ 22 h 29"/>
                <a:gd name="T10" fmla="*/ 15 w 29"/>
                <a:gd name="T11" fmla="*/ 23 h 29"/>
                <a:gd name="T12" fmla="*/ 12 w 29"/>
                <a:gd name="T13" fmla="*/ 23 h 29"/>
                <a:gd name="T14" fmla="*/ 6 w 29"/>
                <a:gd name="T15" fmla="*/ 16 h 29"/>
                <a:gd name="T16" fmla="*/ 6 w 29"/>
                <a:gd name="T17" fmla="*/ 13 h 29"/>
                <a:gd name="T18" fmla="*/ 16 w 29"/>
                <a:gd name="T19" fmla="*/ 6 h 29"/>
                <a:gd name="T20" fmla="*/ 20 w 29"/>
                <a:gd name="T21" fmla="*/ 8 h 29"/>
                <a:gd name="T22" fmla="*/ 24 w 29"/>
                <a:gd name="T23" fmla="*/ 4 h 29"/>
                <a:gd name="T24" fmla="*/ 22 w 29"/>
                <a:gd name="T25" fmla="*/ 2 h 29"/>
                <a:gd name="T26" fmla="*/ 15 w 29"/>
                <a:gd name="T27" fmla="*/ 0 h 29"/>
                <a:gd name="T28" fmla="*/ 13 w 29"/>
                <a:gd name="T29" fmla="*/ 0 h 29"/>
                <a:gd name="T30" fmla="*/ 11 w 29"/>
                <a:gd name="T31" fmla="*/ 1 h 29"/>
                <a:gd name="T32" fmla="*/ 3 w 29"/>
                <a:gd name="T33" fmla="*/ 6 h 29"/>
                <a:gd name="T34" fmla="*/ 0 w 29"/>
                <a:gd name="T35" fmla="*/ 14 h 29"/>
                <a:gd name="T36" fmla="*/ 0 w 29"/>
                <a:gd name="T37" fmla="*/ 18 h 29"/>
                <a:gd name="T38" fmla="*/ 6 w 29"/>
                <a:gd name="T39" fmla="*/ 27 h 29"/>
                <a:gd name="T40" fmla="*/ 14 w 29"/>
                <a:gd name="T41" fmla="*/ 29 h 29"/>
                <a:gd name="T42" fmla="*/ 19 w 29"/>
                <a:gd name="T43" fmla="*/ 29 h 29"/>
                <a:gd name="T44" fmla="*/ 26 w 29"/>
                <a:gd name="T45" fmla="*/ 24 h 29"/>
                <a:gd name="T46" fmla="*/ 28 w 29"/>
                <a:gd name="T47" fmla="*/ 12 h 29"/>
                <a:gd name="T48" fmla="*/ 15 w 29"/>
                <a:gd name="T4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29">
                  <a:moveTo>
                    <a:pt x="15" y="12"/>
                  </a:moveTo>
                  <a:cubicBezTo>
                    <a:pt x="15" y="12"/>
                    <a:pt x="14" y="12"/>
                    <a:pt x="14" y="12"/>
                  </a:cubicBezTo>
                  <a:cubicBezTo>
                    <a:pt x="14" y="14"/>
                    <a:pt x="15" y="18"/>
                    <a:pt x="15" y="18"/>
                  </a:cubicBezTo>
                  <a:cubicBezTo>
                    <a:pt x="15" y="18"/>
                    <a:pt x="22" y="18"/>
                    <a:pt x="22" y="18"/>
                  </a:cubicBezTo>
                  <a:cubicBezTo>
                    <a:pt x="22" y="18"/>
                    <a:pt x="22" y="21"/>
                    <a:pt x="19" y="22"/>
                  </a:cubicBezTo>
                  <a:cubicBezTo>
                    <a:pt x="18" y="23"/>
                    <a:pt x="17" y="23"/>
                    <a:pt x="15" y="23"/>
                  </a:cubicBezTo>
                  <a:cubicBezTo>
                    <a:pt x="14" y="24"/>
                    <a:pt x="13" y="23"/>
                    <a:pt x="12" y="23"/>
                  </a:cubicBezTo>
                  <a:cubicBezTo>
                    <a:pt x="9" y="22"/>
                    <a:pt x="6" y="19"/>
                    <a:pt x="6" y="16"/>
                  </a:cubicBezTo>
                  <a:cubicBezTo>
                    <a:pt x="6" y="15"/>
                    <a:pt x="6" y="14"/>
                    <a:pt x="6" y="13"/>
                  </a:cubicBezTo>
                  <a:cubicBezTo>
                    <a:pt x="7" y="9"/>
                    <a:pt x="11" y="6"/>
                    <a:pt x="16" y="6"/>
                  </a:cubicBezTo>
                  <a:cubicBezTo>
                    <a:pt x="18" y="7"/>
                    <a:pt x="19" y="7"/>
                    <a:pt x="20" y="8"/>
                  </a:cubicBezTo>
                  <a:cubicBezTo>
                    <a:pt x="21" y="7"/>
                    <a:pt x="23" y="6"/>
                    <a:pt x="24" y="4"/>
                  </a:cubicBezTo>
                  <a:cubicBezTo>
                    <a:pt x="24" y="4"/>
                    <a:pt x="23" y="3"/>
                    <a:pt x="22" y="2"/>
                  </a:cubicBezTo>
                  <a:cubicBezTo>
                    <a:pt x="20" y="1"/>
                    <a:pt x="17" y="0"/>
                    <a:pt x="15" y="0"/>
                  </a:cubicBezTo>
                  <a:cubicBezTo>
                    <a:pt x="14" y="0"/>
                    <a:pt x="14" y="0"/>
                    <a:pt x="13" y="0"/>
                  </a:cubicBezTo>
                  <a:cubicBezTo>
                    <a:pt x="13" y="0"/>
                    <a:pt x="12" y="1"/>
                    <a:pt x="11" y="1"/>
                  </a:cubicBezTo>
                  <a:cubicBezTo>
                    <a:pt x="8" y="2"/>
                    <a:pt x="5" y="3"/>
                    <a:pt x="3" y="6"/>
                  </a:cubicBezTo>
                  <a:cubicBezTo>
                    <a:pt x="1" y="8"/>
                    <a:pt x="0" y="11"/>
                    <a:pt x="0" y="14"/>
                  </a:cubicBezTo>
                  <a:cubicBezTo>
                    <a:pt x="0" y="15"/>
                    <a:pt x="0" y="17"/>
                    <a:pt x="0" y="18"/>
                  </a:cubicBezTo>
                  <a:cubicBezTo>
                    <a:pt x="1" y="22"/>
                    <a:pt x="3" y="24"/>
                    <a:pt x="6" y="27"/>
                  </a:cubicBezTo>
                  <a:cubicBezTo>
                    <a:pt x="8" y="28"/>
                    <a:pt x="11" y="29"/>
                    <a:pt x="14" y="29"/>
                  </a:cubicBezTo>
                  <a:cubicBezTo>
                    <a:pt x="15" y="29"/>
                    <a:pt x="17" y="29"/>
                    <a:pt x="19" y="29"/>
                  </a:cubicBezTo>
                  <a:cubicBezTo>
                    <a:pt x="21" y="28"/>
                    <a:pt x="24" y="27"/>
                    <a:pt x="26" y="24"/>
                  </a:cubicBezTo>
                  <a:cubicBezTo>
                    <a:pt x="28" y="21"/>
                    <a:pt x="29" y="16"/>
                    <a:pt x="28" y="12"/>
                  </a:cubicBezTo>
                  <a:cubicBezTo>
                    <a:pt x="24" y="12"/>
                    <a:pt x="19" y="12"/>
                    <a:pt x="15"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 name="Freeform 17"/>
            <p:cNvSpPr>
              <a:spLocks/>
            </p:cNvSpPr>
            <p:nvPr/>
          </p:nvSpPr>
          <p:spPr bwMode="auto">
            <a:xfrm>
              <a:off x="14836775" y="2641600"/>
              <a:ext cx="214312" cy="214313"/>
            </a:xfrm>
            <a:custGeom>
              <a:avLst/>
              <a:gdLst>
                <a:gd name="T0" fmla="*/ 135 w 135"/>
                <a:gd name="T1" fmla="*/ 48 h 135"/>
                <a:gd name="T2" fmla="*/ 87 w 135"/>
                <a:gd name="T3" fmla="*/ 48 h 135"/>
                <a:gd name="T4" fmla="*/ 87 w 135"/>
                <a:gd name="T5" fmla="*/ 0 h 135"/>
                <a:gd name="T6" fmla="*/ 87 w 135"/>
                <a:gd name="T7" fmla="*/ 0 h 135"/>
                <a:gd name="T8" fmla="*/ 87 w 135"/>
                <a:gd name="T9" fmla="*/ 0 h 135"/>
                <a:gd name="T10" fmla="*/ 48 w 135"/>
                <a:gd name="T11" fmla="*/ 0 h 135"/>
                <a:gd name="T12" fmla="*/ 48 w 135"/>
                <a:gd name="T13" fmla="*/ 0 h 135"/>
                <a:gd name="T14" fmla="*/ 48 w 135"/>
                <a:gd name="T15" fmla="*/ 0 h 135"/>
                <a:gd name="T16" fmla="*/ 48 w 135"/>
                <a:gd name="T17" fmla="*/ 48 h 135"/>
                <a:gd name="T18" fmla="*/ 0 w 135"/>
                <a:gd name="T19" fmla="*/ 48 h 135"/>
                <a:gd name="T20" fmla="*/ 0 w 135"/>
                <a:gd name="T21" fmla="*/ 48 h 135"/>
                <a:gd name="T22" fmla="*/ 0 w 135"/>
                <a:gd name="T23" fmla="*/ 48 h 135"/>
                <a:gd name="T24" fmla="*/ 0 w 135"/>
                <a:gd name="T25" fmla="*/ 87 h 135"/>
                <a:gd name="T26" fmla="*/ 0 w 135"/>
                <a:gd name="T27" fmla="*/ 87 h 135"/>
                <a:gd name="T28" fmla="*/ 0 w 135"/>
                <a:gd name="T29" fmla="*/ 87 h 135"/>
                <a:gd name="T30" fmla="*/ 48 w 135"/>
                <a:gd name="T31" fmla="*/ 87 h 135"/>
                <a:gd name="T32" fmla="*/ 48 w 135"/>
                <a:gd name="T33" fmla="*/ 135 h 135"/>
                <a:gd name="T34" fmla="*/ 48 w 135"/>
                <a:gd name="T35" fmla="*/ 135 h 135"/>
                <a:gd name="T36" fmla="*/ 48 w 135"/>
                <a:gd name="T37" fmla="*/ 135 h 135"/>
                <a:gd name="T38" fmla="*/ 87 w 135"/>
                <a:gd name="T39" fmla="*/ 135 h 135"/>
                <a:gd name="T40" fmla="*/ 87 w 135"/>
                <a:gd name="T41" fmla="*/ 135 h 135"/>
                <a:gd name="T42" fmla="*/ 87 w 135"/>
                <a:gd name="T43" fmla="*/ 135 h 135"/>
                <a:gd name="T44" fmla="*/ 87 w 135"/>
                <a:gd name="T45" fmla="*/ 87 h 135"/>
                <a:gd name="T46" fmla="*/ 135 w 135"/>
                <a:gd name="T47" fmla="*/ 87 h 135"/>
                <a:gd name="T48" fmla="*/ 135 w 135"/>
                <a:gd name="T49" fmla="*/ 87 h 135"/>
                <a:gd name="T50" fmla="*/ 135 w 135"/>
                <a:gd name="T51" fmla="*/ 87 h 135"/>
                <a:gd name="T52" fmla="*/ 135 w 135"/>
                <a:gd name="T53" fmla="*/ 48 h 135"/>
                <a:gd name="T54" fmla="*/ 135 w 135"/>
                <a:gd name="T55" fmla="*/ 48 h 135"/>
                <a:gd name="T56" fmla="*/ 135 w 135"/>
                <a:gd name="T57"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135">
                  <a:moveTo>
                    <a:pt x="135" y="48"/>
                  </a:moveTo>
                  <a:lnTo>
                    <a:pt x="87" y="48"/>
                  </a:lnTo>
                  <a:lnTo>
                    <a:pt x="87" y="0"/>
                  </a:lnTo>
                  <a:lnTo>
                    <a:pt x="87" y="0"/>
                  </a:lnTo>
                  <a:lnTo>
                    <a:pt x="87" y="0"/>
                  </a:lnTo>
                  <a:lnTo>
                    <a:pt x="48" y="0"/>
                  </a:lnTo>
                  <a:lnTo>
                    <a:pt x="48" y="0"/>
                  </a:lnTo>
                  <a:lnTo>
                    <a:pt x="48" y="0"/>
                  </a:lnTo>
                  <a:lnTo>
                    <a:pt x="48" y="48"/>
                  </a:lnTo>
                  <a:lnTo>
                    <a:pt x="0" y="48"/>
                  </a:lnTo>
                  <a:lnTo>
                    <a:pt x="0" y="48"/>
                  </a:lnTo>
                  <a:lnTo>
                    <a:pt x="0" y="48"/>
                  </a:lnTo>
                  <a:lnTo>
                    <a:pt x="0" y="87"/>
                  </a:lnTo>
                  <a:lnTo>
                    <a:pt x="0" y="87"/>
                  </a:lnTo>
                  <a:lnTo>
                    <a:pt x="0" y="87"/>
                  </a:lnTo>
                  <a:lnTo>
                    <a:pt x="48" y="87"/>
                  </a:lnTo>
                  <a:lnTo>
                    <a:pt x="48" y="135"/>
                  </a:lnTo>
                  <a:lnTo>
                    <a:pt x="48" y="135"/>
                  </a:lnTo>
                  <a:lnTo>
                    <a:pt x="48" y="135"/>
                  </a:lnTo>
                  <a:lnTo>
                    <a:pt x="87" y="135"/>
                  </a:lnTo>
                  <a:lnTo>
                    <a:pt x="87" y="135"/>
                  </a:lnTo>
                  <a:lnTo>
                    <a:pt x="87" y="135"/>
                  </a:lnTo>
                  <a:lnTo>
                    <a:pt x="87" y="87"/>
                  </a:lnTo>
                  <a:lnTo>
                    <a:pt x="135" y="87"/>
                  </a:lnTo>
                  <a:lnTo>
                    <a:pt x="135" y="87"/>
                  </a:lnTo>
                  <a:lnTo>
                    <a:pt x="135" y="87"/>
                  </a:lnTo>
                  <a:lnTo>
                    <a:pt x="135" y="48"/>
                  </a:lnTo>
                  <a:lnTo>
                    <a:pt x="135" y="48"/>
                  </a:lnTo>
                  <a:lnTo>
                    <a:pt x="13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4" name="กลุ่ม 663"/>
          <p:cNvGrpSpPr/>
          <p:nvPr/>
        </p:nvGrpSpPr>
        <p:grpSpPr>
          <a:xfrm>
            <a:off x="16092488" y="2105025"/>
            <a:ext cx="1317625" cy="1301750"/>
            <a:chOff x="16092488" y="2105025"/>
            <a:chExt cx="1317625" cy="1301750"/>
          </a:xfrm>
        </p:grpSpPr>
        <p:sp>
          <p:nvSpPr>
            <p:cNvPr id="27" name="Oval 18"/>
            <p:cNvSpPr>
              <a:spLocks noChangeArrowheads="1"/>
            </p:cNvSpPr>
            <p:nvPr/>
          </p:nvSpPr>
          <p:spPr bwMode="auto">
            <a:xfrm>
              <a:off x="16092488" y="2105025"/>
              <a:ext cx="1317625" cy="1301750"/>
            </a:xfrm>
            <a:prstGeom prst="ellipse">
              <a:avLst/>
            </a:prstGeom>
            <a:solidFill>
              <a:srgbClr val="1387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8" name="Freeform 19"/>
            <p:cNvSpPr>
              <a:spLocks noEditPoints="1"/>
            </p:cNvSpPr>
            <p:nvPr/>
          </p:nvSpPr>
          <p:spPr bwMode="auto">
            <a:xfrm>
              <a:off x="16506825" y="2487613"/>
              <a:ext cx="122237" cy="536575"/>
            </a:xfrm>
            <a:custGeom>
              <a:avLst/>
              <a:gdLst>
                <a:gd name="T0" fmla="*/ 1 w 8"/>
                <a:gd name="T1" fmla="*/ 12 h 35"/>
                <a:gd name="T2" fmla="*/ 8 w 8"/>
                <a:gd name="T3" fmla="*/ 12 h 35"/>
                <a:gd name="T4" fmla="*/ 8 w 8"/>
                <a:gd name="T5" fmla="*/ 35 h 35"/>
                <a:gd name="T6" fmla="*/ 1 w 8"/>
                <a:gd name="T7" fmla="*/ 35 h 35"/>
                <a:gd name="T8" fmla="*/ 1 w 8"/>
                <a:gd name="T9" fmla="*/ 12 h 35"/>
                <a:gd name="T10" fmla="*/ 4 w 8"/>
                <a:gd name="T11" fmla="*/ 0 h 35"/>
                <a:gd name="T12" fmla="*/ 8 w 8"/>
                <a:gd name="T13" fmla="*/ 5 h 35"/>
                <a:gd name="T14" fmla="*/ 4 w 8"/>
                <a:gd name="T15" fmla="*/ 9 h 35"/>
                <a:gd name="T16" fmla="*/ 0 w 8"/>
                <a:gd name="T17" fmla="*/ 5 h 35"/>
                <a:gd name="T18" fmla="*/ 4 w 8"/>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5">
                  <a:moveTo>
                    <a:pt x="1" y="12"/>
                  </a:moveTo>
                  <a:cubicBezTo>
                    <a:pt x="8" y="12"/>
                    <a:pt x="8" y="12"/>
                    <a:pt x="8" y="12"/>
                  </a:cubicBezTo>
                  <a:cubicBezTo>
                    <a:pt x="8" y="35"/>
                    <a:pt x="8" y="35"/>
                    <a:pt x="8" y="35"/>
                  </a:cubicBezTo>
                  <a:cubicBezTo>
                    <a:pt x="1" y="35"/>
                    <a:pt x="1" y="35"/>
                    <a:pt x="1" y="35"/>
                  </a:cubicBezTo>
                  <a:lnTo>
                    <a:pt x="1" y="12"/>
                  </a:lnTo>
                  <a:close/>
                  <a:moveTo>
                    <a:pt x="4" y="0"/>
                  </a:moveTo>
                  <a:cubicBezTo>
                    <a:pt x="7" y="0"/>
                    <a:pt x="8" y="2"/>
                    <a:pt x="8" y="5"/>
                  </a:cubicBezTo>
                  <a:cubicBezTo>
                    <a:pt x="8" y="7"/>
                    <a:pt x="7" y="9"/>
                    <a:pt x="4" y="9"/>
                  </a:cubicBezTo>
                  <a:cubicBezTo>
                    <a:pt x="2" y="9"/>
                    <a:pt x="0" y="7"/>
                    <a:pt x="0" y="5"/>
                  </a:cubicBezTo>
                  <a:cubicBezTo>
                    <a:pt x="0" y="2"/>
                    <a:pt x="2"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9" name="Freeform 20"/>
            <p:cNvSpPr>
              <a:spLocks/>
            </p:cNvSpPr>
            <p:nvPr/>
          </p:nvSpPr>
          <p:spPr bwMode="auto">
            <a:xfrm>
              <a:off x="16689388" y="2655888"/>
              <a:ext cx="336550" cy="368300"/>
            </a:xfrm>
            <a:custGeom>
              <a:avLst/>
              <a:gdLst>
                <a:gd name="T0" fmla="*/ 0 w 22"/>
                <a:gd name="T1" fmla="*/ 1 h 24"/>
                <a:gd name="T2" fmla="*/ 7 w 22"/>
                <a:gd name="T3" fmla="*/ 1 h 24"/>
                <a:gd name="T4" fmla="*/ 7 w 22"/>
                <a:gd name="T5" fmla="*/ 4 h 24"/>
                <a:gd name="T6" fmla="*/ 7 w 22"/>
                <a:gd name="T7" fmla="*/ 4 h 24"/>
                <a:gd name="T8" fmla="*/ 14 w 22"/>
                <a:gd name="T9" fmla="*/ 0 h 24"/>
                <a:gd name="T10" fmla="*/ 22 w 22"/>
                <a:gd name="T11" fmla="*/ 11 h 24"/>
                <a:gd name="T12" fmla="*/ 22 w 22"/>
                <a:gd name="T13" fmla="*/ 24 h 24"/>
                <a:gd name="T14" fmla="*/ 15 w 22"/>
                <a:gd name="T15" fmla="*/ 24 h 24"/>
                <a:gd name="T16" fmla="*/ 15 w 22"/>
                <a:gd name="T17" fmla="*/ 13 h 24"/>
                <a:gd name="T18" fmla="*/ 12 w 22"/>
                <a:gd name="T19" fmla="*/ 7 h 24"/>
                <a:gd name="T20" fmla="*/ 7 w 22"/>
                <a:gd name="T21" fmla="*/ 12 h 24"/>
                <a:gd name="T22" fmla="*/ 7 w 22"/>
                <a:gd name="T23" fmla="*/ 24 h 24"/>
                <a:gd name="T24" fmla="*/ 0 w 22"/>
                <a:gd name="T25" fmla="*/ 24 h 24"/>
                <a:gd name="T26" fmla="*/ 0 w 22"/>
                <a:gd name="T2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4">
                  <a:moveTo>
                    <a:pt x="0" y="1"/>
                  </a:moveTo>
                  <a:cubicBezTo>
                    <a:pt x="7" y="1"/>
                    <a:pt x="7" y="1"/>
                    <a:pt x="7" y="1"/>
                  </a:cubicBezTo>
                  <a:cubicBezTo>
                    <a:pt x="7" y="4"/>
                    <a:pt x="7" y="4"/>
                    <a:pt x="7" y="4"/>
                  </a:cubicBezTo>
                  <a:cubicBezTo>
                    <a:pt x="7" y="4"/>
                    <a:pt x="7" y="4"/>
                    <a:pt x="7" y="4"/>
                  </a:cubicBezTo>
                  <a:cubicBezTo>
                    <a:pt x="8" y="2"/>
                    <a:pt x="10" y="0"/>
                    <a:pt x="14" y="0"/>
                  </a:cubicBezTo>
                  <a:cubicBezTo>
                    <a:pt x="21" y="0"/>
                    <a:pt x="22" y="5"/>
                    <a:pt x="22" y="11"/>
                  </a:cubicBezTo>
                  <a:cubicBezTo>
                    <a:pt x="22" y="24"/>
                    <a:pt x="22" y="24"/>
                    <a:pt x="22" y="24"/>
                  </a:cubicBezTo>
                  <a:cubicBezTo>
                    <a:pt x="15" y="24"/>
                    <a:pt x="15" y="24"/>
                    <a:pt x="15" y="24"/>
                  </a:cubicBezTo>
                  <a:cubicBezTo>
                    <a:pt x="15" y="13"/>
                    <a:pt x="15" y="13"/>
                    <a:pt x="15" y="13"/>
                  </a:cubicBezTo>
                  <a:cubicBezTo>
                    <a:pt x="15" y="10"/>
                    <a:pt x="15" y="7"/>
                    <a:pt x="12" y="7"/>
                  </a:cubicBezTo>
                  <a:cubicBezTo>
                    <a:pt x="8" y="7"/>
                    <a:pt x="7" y="9"/>
                    <a:pt x="7" y="12"/>
                  </a:cubicBezTo>
                  <a:cubicBezTo>
                    <a:pt x="7" y="24"/>
                    <a:pt x="7" y="24"/>
                    <a:pt x="7" y="24"/>
                  </a:cubicBezTo>
                  <a:cubicBezTo>
                    <a:pt x="0" y="24"/>
                    <a:pt x="0" y="24"/>
                    <a:pt x="0" y="24"/>
                  </a:cubicBez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5" name="กลุ่ม 2084"/>
          <p:cNvGrpSpPr/>
          <p:nvPr/>
        </p:nvGrpSpPr>
        <p:grpSpPr>
          <a:xfrm>
            <a:off x="16092488" y="7939088"/>
            <a:ext cx="1317625" cy="1317625"/>
            <a:chOff x="16092488" y="7939088"/>
            <a:chExt cx="1317625" cy="1317625"/>
          </a:xfrm>
        </p:grpSpPr>
        <p:sp>
          <p:nvSpPr>
            <p:cNvPr id="30" name="Oval 21"/>
            <p:cNvSpPr>
              <a:spLocks noChangeArrowheads="1"/>
            </p:cNvSpPr>
            <p:nvPr/>
          </p:nvSpPr>
          <p:spPr bwMode="auto">
            <a:xfrm>
              <a:off x="16092488" y="7939088"/>
              <a:ext cx="1317625" cy="1317625"/>
            </a:xfrm>
            <a:prstGeom prst="ellipse">
              <a:avLst/>
            </a:prstGeom>
            <a:solidFill>
              <a:srgbClr val="486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31" name="Freeform 22"/>
            <p:cNvSpPr>
              <a:spLocks noEditPoints="1"/>
            </p:cNvSpPr>
            <p:nvPr/>
          </p:nvSpPr>
          <p:spPr bwMode="auto">
            <a:xfrm>
              <a:off x="16460788" y="8399463"/>
              <a:ext cx="304800" cy="382588"/>
            </a:xfrm>
            <a:custGeom>
              <a:avLst/>
              <a:gdLst>
                <a:gd name="T0" fmla="*/ 0 w 20"/>
                <a:gd name="T1" fmla="*/ 25 h 25"/>
                <a:gd name="T2" fmla="*/ 0 w 20"/>
                <a:gd name="T3" fmla="*/ 0 h 25"/>
                <a:gd name="T4" fmla="*/ 0 w 20"/>
                <a:gd name="T5" fmla="*/ 0 h 25"/>
                <a:gd name="T6" fmla="*/ 12 w 20"/>
                <a:gd name="T7" fmla="*/ 0 h 25"/>
                <a:gd name="T8" fmla="*/ 16 w 20"/>
                <a:gd name="T9" fmla="*/ 1 h 25"/>
                <a:gd name="T10" fmla="*/ 19 w 20"/>
                <a:gd name="T11" fmla="*/ 6 h 25"/>
                <a:gd name="T12" fmla="*/ 19 w 20"/>
                <a:gd name="T13" fmla="*/ 9 h 25"/>
                <a:gd name="T14" fmla="*/ 17 w 20"/>
                <a:gd name="T15" fmla="*/ 11 h 25"/>
                <a:gd name="T16" fmla="*/ 16 w 20"/>
                <a:gd name="T17" fmla="*/ 12 h 25"/>
                <a:gd name="T18" fmla="*/ 16 w 20"/>
                <a:gd name="T19" fmla="*/ 12 h 25"/>
                <a:gd name="T20" fmla="*/ 20 w 20"/>
                <a:gd name="T21" fmla="*/ 16 h 25"/>
                <a:gd name="T22" fmla="*/ 19 w 20"/>
                <a:gd name="T23" fmla="*/ 21 h 25"/>
                <a:gd name="T24" fmla="*/ 14 w 20"/>
                <a:gd name="T25" fmla="*/ 25 h 25"/>
                <a:gd name="T26" fmla="*/ 11 w 20"/>
                <a:gd name="T27" fmla="*/ 25 h 25"/>
                <a:gd name="T28" fmla="*/ 0 w 20"/>
                <a:gd name="T29" fmla="*/ 25 h 25"/>
                <a:gd name="T30" fmla="*/ 0 w 20"/>
                <a:gd name="T31" fmla="*/ 25 h 25"/>
                <a:gd name="T32" fmla="*/ 6 w 20"/>
                <a:gd name="T33" fmla="*/ 21 h 25"/>
                <a:gd name="T34" fmla="*/ 6 w 20"/>
                <a:gd name="T35" fmla="*/ 21 h 25"/>
                <a:gd name="T36" fmla="*/ 11 w 20"/>
                <a:gd name="T37" fmla="*/ 21 h 25"/>
                <a:gd name="T38" fmla="*/ 12 w 20"/>
                <a:gd name="T39" fmla="*/ 20 h 25"/>
                <a:gd name="T40" fmla="*/ 15 w 20"/>
                <a:gd name="T41" fmla="*/ 18 h 25"/>
                <a:gd name="T42" fmla="*/ 15 w 20"/>
                <a:gd name="T43" fmla="*/ 17 h 25"/>
                <a:gd name="T44" fmla="*/ 13 w 20"/>
                <a:gd name="T45" fmla="*/ 14 h 25"/>
                <a:gd name="T46" fmla="*/ 11 w 20"/>
                <a:gd name="T47" fmla="*/ 14 h 25"/>
                <a:gd name="T48" fmla="*/ 6 w 20"/>
                <a:gd name="T49" fmla="*/ 14 h 25"/>
                <a:gd name="T50" fmla="*/ 6 w 20"/>
                <a:gd name="T51" fmla="*/ 14 h 25"/>
                <a:gd name="T52" fmla="*/ 6 w 20"/>
                <a:gd name="T53" fmla="*/ 21 h 25"/>
                <a:gd name="T54" fmla="*/ 6 w 20"/>
                <a:gd name="T55" fmla="*/ 10 h 25"/>
                <a:gd name="T56" fmla="*/ 6 w 20"/>
                <a:gd name="T57" fmla="*/ 10 h 25"/>
                <a:gd name="T58" fmla="*/ 11 w 20"/>
                <a:gd name="T59" fmla="*/ 10 h 25"/>
                <a:gd name="T60" fmla="*/ 13 w 20"/>
                <a:gd name="T61" fmla="*/ 10 h 25"/>
                <a:gd name="T62" fmla="*/ 14 w 20"/>
                <a:gd name="T63" fmla="*/ 8 h 25"/>
                <a:gd name="T64" fmla="*/ 14 w 20"/>
                <a:gd name="T65" fmla="*/ 7 h 25"/>
                <a:gd name="T66" fmla="*/ 13 w 20"/>
                <a:gd name="T67" fmla="*/ 5 h 25"/>
                <a:gd name="T68" fmla="*/ 10 w 20"/>
                <a:gd name="T69" fmla="*/ 5 h 25"/>
                <a:gd name="T70" fmla="*/ 6 w 20"/>
                <a:gd name="T71" fmla="*/ 5 h 25"/>
                <a:gd name="T72" fmla="*/ 6 w 20"/>
                <a:gd name="T73" fmla="*/ 5 h 25"/>
                <a:gd name="T74" fmla="*/ 6 w 20"/>
                <a:gd name="T7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 h="25">
                  <a:moveTo>
                    <a:pt x="0" y="25"/>
                  </a:moveTo>
                  <a:cubicBezTo>
                    <a:pt x="0" y="17"/>
                    <a:pt x="0" y="9"/>
                    <a:pt x="0" y="0"/>
                  </a:cubicBezTo>
                  <a:cubicBezTo>
                    <a:pt x="0" y="0"/>
                    <a:pt x="0" y="0"/>
                    <a:pt x="0" y="0"/>
                  </a:cubicBezTo>
                  <a:cubicBezTo>
                    <a:pt x="4" y="0"/>
                    <a:pt x="8" y="0"/>
                    <a:pt x="12" y="0"/>
                  </a:cubicBezTo>
                  <a:cubicBezTo>
                    <a:pt x="13" y="0"/>
                    <a:pt x="15" y="1"/>
                    <a:pt x="16" y="1"/>
                  </a:cubicBezTo>
                  <a:cubicBezTo>
                    <a:pt x="18" y="2"/>
                    <a:pt x="19" y="4"/>
                    <a:pt x="19" y="6"/>
                  </a:cubicBezTo>
                  <a:cubicBezTo>
                    <a:pt x="19" y="7"/>
                    <a:pt x="19" y="8"/>
                    <a:pt x="19" y="9"/>
                  </a:cubicBezTo>
                  <a:cubicBezTo>
                    <a:pt x="19" y="10"/>
                    <a:pt x="18" y="11"/>
                    <a:pt x="17" y="11"/>
                  </a:cubicBezTo>
                  <a:cubicBezTo>
                    <a:pt x="17" y="12"/>
                    <a:pt x="16" y="12"/>
                    <a:pt x="16" y="12"/>
                  </a:cubicBezTo>
                  <a:cubicBezTo>
                    <a:pt x="16" y="12"/>
                    <a:pt x="16" y="12"/>
                    <a:pt x="16" y="12"/>
                  </a:cubicBezTo>
                  <a:cubicBezTo>
                    <a:pt x="18" y="13"/>
                    <a:pt x="20" y="14"/>
                    <a:pt x="20" y="16"/>
                  </a:cubicBezTo>
                  <a:cubicBezTo>
                    <a:pt x="20" y="18"/>
                    <a:pt x="20" y="19"/>
                    <a:pt x="19" y="21"/>
                  </a:cubicBezTo>
                  <a:cubicBezTo>
                    <a:pt x="18" y="23"/>
                    <a:pt x="16" y="24"/>
                    <a:pt x="14" y="25"/>
                  </a:cubicBezTo>
                  <a:cubicBezTo>
                    <a:pt x="13" y="25"/>
                    <a:pt x="12" y="25"/>
                    <a:pt x="11" y="25"/>
                  </a:cubicBezTo>
                  <a:cubicBezTo>
                    <a:pt x="7" y="25"/>
                    <a:pt x="4" y="25"/>
                    <a:pt x="0" y="25"/>
                  </a:cubicBezTo>
                  <a:cubicBezTo>
                    <a:pt x="0" y="25"/>
                    <a:pt x="0" y="25"/>
                    <a:pt x="0" y="25"/>
                  </a:cubicBezTo>
                  <a:close/>
                  <a:moveTo>
                    <a:pt x="6" y="21"/>
                  </a:moveTo>
                  <a:cubicBezTo>
                    <a:pt x="6" y="21"/>
                    <a:pt x="6" y="21"/>
                    <a:pt x="6" y="21"/>
                  </a:cubicBezTo>
                  <a:cubicBezTo>
                    <a:pt x="7" y="21"/>
                    <a:pt x="9" y="21"/>
                    <a:pt x="11" y="21"/>
                  </a:cubicBezTo>
                  <a:cubicBezTo>
                    <a:pt x="11" y="21"/>
                    <a:pt x="12" y="21"/>
                    <a:pt x="12" y="20"/>
                  </a:cubicBezTo>
                  <a:cubicBezTo>
                    <a:pt x="14" y="20"/>
                    <a:pt x="14" y="19"/>
                    <a:pt x="15" y="18"/>
                  </a:cubicBezTo>
                  <a:cubicBezTo>
                    <a:pt x="15" y="18"/>
                    <a:pt x="15" y="17"/>
                    <a:pt x="15" y="17"/>
                  </a:cubicBezTo>
                  <a:cubicBezTo>
                    <a:pt x="15" y="16"/>
                    <a:pt x="14" y="15"/>
                    <a:pt x="13" y="14"/>
                  </a:cubicBezTo>
                  <a:cubicBezTo>
                    <a:pt x="13" y="14"/>
                    <a:pt x="12" y="14"/>
                    <a:pt x="11" y="14"/>
                  </a:cubicBezTo>
                  <a:cubicBezTo>
                    <a:pt x="9" y="14"/>
                    <a:pt x="8" y="14"/>
                    <a:pt x="6" y="14"/>
                  </a:cubicBezTo>
                  <a:cubicBezTo>
                    <a:pt x="6" y="14"/>
                    <a:pt x="6" y="14"/>
                    <a:pt x="6" y="14"/>
                  </a:cubicBezTo>
                  <a:cubicBezTo>
                    <a:pt x="6" y="16"/>
                    <a:pt x="6" y="18"/>
                    <a:pt x="6" y="21"/>
                  </a:cubicBezTo>
                  <a:close/>
                  <a:moveTo>
                    <a:pt x="6" y="10"/>
                  </a:moveTo>
                  <a:cubicBezTo>
                    <a:pt x="6" y="10"/>
                    <a:pt x="6" y="10"/>
                    <a:pt x="6" y="10"/>
                  </a:cubicBezTo>
                  <a:cubicBezTo>
                    <a:pt x="7" y="10"/>
                    <a:pt x="9" y="10"/>
                    <a:pt x="11" y="10"/>
                  </a:cubicBezTo>
                  <a:cubicBezTo>
                    <a:pt x="12" y="10"/>
                    <a:pt x="13" y="10"/>
                    <a:pt x="13" y="10"/>
                  </a:cubicBezTo>
                  <a:cubicBezTo>
                    <a:pt x="14" y="9"/>
                    <a:pt x="14" y="9"/>
                    <a:pt x="14" y="8"/>
                  </a:cubicBezTo>
                  <a:cubicBezTo>
                    <a:pt x="14" y="8"/>
                    <a:pt x="14" y="7"/>
                    <a:pt x="14" y="7"/>
                  </a:cubicBezTo>
                  <a:cubicBezTo>
                    <a:pt x="14" y="6"/>
                    <a:pt x="14" y="5"/>
                    <a:pt x="13" y="5"/>
                  </a:cubicBezTo>
                  <a:cubicBezTo>
                    <a:pt x="12" y="5"/>
                    <a:pt x="11" y="5"/>
                    <a:pt x="10" y="5"/>
                  </a:cubicBezTo>
                  <a:cubicBezTo>
                    <a:pt x="9" y="5"/>
                    <a:pt x="7" y="5"/>
                    <a:pt x="6" y="5"/>
                  </a:cubicBezTo>
                  <a:cubicBezTo>
                    <a:pt x="6" y="5"/>
                    <a:pt x="6" y="5"/>
                    <a:pt x="6" y="5"/>
                  </a:cubicBezTo>
                  <a:cubicBezTo>
                    <a:pt x="6" y="6"/>
                    <a:pt x="6" y="8"/>
                    <a:pt x="6"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8" name="Freeform 23"/>
            <p:cNvSpPr>
              <a:spLocks noEditPoints="1"/>
            </p:cNvSpPr>
            <p:nvPr/>
          </p:nvSpPr>
          <p:spPr bwMode="auto">
            <a:xfrm>
              <a:off x="16797338" y="8491538"/>
              <a:ext cx="260350" cy="290513"/>
            </a:xfrm>
            <a:custGeom>
              <a:avLst/>
              <a:gdLst>
                <a:gd name="T0" fmla="*/ 17 w 17"/>
                <a:gd name="T1" fmla="*/ 11 h 19"/>
                <a:gd name="T2" fmla="*/ 5 w 17"/>
                <a:gd name="T3" fmla="*/ 11 h 19"/>
                <a:gd name="T4" fmla="*/ 5 w 17"/>
                <a:gd name="T5" fmla="*/ 11 h 19"/>
                <a:gd name="T6" fmla="*/ 5 w 17"/>
                <a:gd name="T7" fmla="*/ 13 h 19"/>
                <a:gd name="T8" fmla="*/ 8 w 17"/>
                <a:gd name="T9" fmla="*/ 15 h 19"/>
                <a:gd name="T10" fmla="*/ 10 w 17"/>
                <a:gd name="T11" fmla="*/ 15 h 19"/>
                <a:gd name="T12" fmla="*/ 12 w 17"/>
                <a:gd name="T13" fmla="*/ 13 h 19"/>
                <a:gd name="T14" fmla="*/ 13 w 17"/>
                <a:gd name="T15" fmla="*/ 13 h 19"/>
                <a:gd name="T16" fmla="*/ 17 w 17"/>
                <a:gd name="T17" fmla="*/ 13 h 19"/>
                <a:gd name="T18" fmla="*/ 17 w 17"/>
                <a:gd name="T19" fmla="*/ 13 h 19"/>
                <a:gd name="T20" fmla="*/ 17 w 17"/>
                <a:gd name="T21" fmla="*/ 14 h 19"/>
                <a:gd name="T22" fmla="*/ 16 w 17"/>
                <a:gd name="T23" fmla="*/ 16 h 19"/>
                <a:gd name="T24" fmla="*/ 11 w 17"/>
                <a:gd name="T25" fmla="*/ 19 h 19"/>
                <a:gd name="T26" fmla="*/ 6 w 17"/>
                <a:gd name="T27" fmla="*/ 18 h 19"/>
                <a:gd name="T28" fmla="*/ 2 w 17"/>
                <a:gd name="T29" fmla="*/ 16 h 19"/>
                <a:gd name="T30" fmla="*/ 0 w 17"/>
                <a:gd name="T31" fmla="*/ 13 h 19"/>
                <a:gd name="T32" fmla="*/ 0 w 17"/>
                <a:gd name="T33" fmla="*/ 6 h 19"/>
                <a:gd name="T34" fmla="*/ 7 w 17"/>
                <a:gd name="T35" fmla="*/ 0 h 19"/>
                <a:gd name="T36" fmla="*/ 13 w 17"/>
                <a:gd name="T37" fmla="*/ 1 h 19"/>
                <a:gd name="T38" fmla="*/ 16 w 17"/>
                <a:gd name="T39" fmla="*/ 4 h 19"/>
                <a:gd name="T40" fmla="*/ 17 w 17"/>
                <a:gd name="T41" fmla="*/ 8 h 19"/>
                <a:gd name="T42" fmla="*/ 17 w 17"/>
                <a:gd name="T43" fmla="*/ 11 h 19"/>
                <a:gd name="T44" fmla="*/ 17 w 17"/>
                <a:gd name="T45" fmla="*/ 11 h 19"/>
                <a:gd name="T46" fmla="*/ 13 w 17"/>
                <a:gd name="T47" fmla="*/ 8 h 19"/>
                <a:gd name="T48" fmla="*/ 13 w 17"/>
                <a:gd name="T49" fmla="*/ 8 h 19"/>
                <a:gd name="T50" fmla="*/ 13 w 17"/>
                <a:gd name="T51" fmla="*/ 7 h 19"/>
                <a:gd name="T52" fmla="*/ 10 w 17"/>
                <a:gd name="T53" fmla="*/ 4 h 19"/>
                <a:gd name="T54" fmla="*/ 8 w 17"/>
                <a:gd name="T55" fmla="*/ 4 h 19"/>
                <a:gd name="T56" fmla="*/ 5 w 17"/>
                <a:gd name="T57" fmla="*/ 6 h 19"/>
                <a:gd name="T58" fmla="*/ 5 w 17"/>
                <a:gd name="T59" fmla="*/ 7 h 19"/>
                <a:gd name="T60" fmla="*/ 5 w 17"/>
                <a:gd name="T61" fmla="*/ 8 h 19"/>
                <a:gd name="T62" fmla="*/ 13 w 17"/>
                <a:gd name="T6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9">
                  <a:moveTo>
                    <a:pt x="17" y="11"/>
                  </a:moveTo>
                  <a:cubicBezTo>
                    <a:pt x="13" y="11"/>
                    <a:pt x="9" y="11"/>
                    <a:pt x="5" y="11"/>
                  </a:cubicBezTo>
                  <a:cubicBezTo>
                    <a:pt x="5" y="11"/>
                    <a:pt x="5" y="11"/>
                    <a:pt x="5" y="11"/>
                  </a:cubicBezTo>
                  <a:cubicBezTo>
                    <a:pt x="5" y="12"/>
                    <a:pt x="5" y="12"/>
                    <a:pt x="5" y="13"/>
                  </a:cubicBezTo>
                  <a:cubicBezTo>
                    <a:pt x="6" y="14"/>
                    <a:pt x="7" y="15"/>
                    <a:pt x="8" y="15"/>
                  </a:cubicBezTo>
                  <a:cubicBezTo>
                    <a:pt x="9" y="15"/>
                    <a:pt x="9" y="15"/>
                    <a:pt x="10" y="15"/>
                  </a:cubicBezTo>
                  <a:cubicBezTo>
                    <a:pt x="11" y="15"/>
                    <a:pt x="12" y="14"/>
                    <a:pt x="12" y="13"/>
                  </a:cubicBezTo>
                  <a:cubicBezTo>
                    <a:pt x="12" y="13"/>
                    <a:pt x="12" y="13"/>
                    <a:pt x="13" y="13"/>
                  </a:cubicBezTo>
                  <a:cubicBezTo>
                    <a:pt x="14" y="13"/>
                    <a:pt x="15" y="13"/>
                    <a:pt x="17" y="13"/>
                  </a:cubicBezTo>
                  <a:cubicBezTo>
                    <a:pt x="17" y="13"/>
                    <a:pt x="17" y="13"/>
                    <a:pt x="17" y="13"/>
                  </a:cubicBezTo>
                  <a:cubicBezTo>
                    <a:pt x="17" y="13"/>
                    <a:pt x="17" y="13"/>
                    <a:pt x="17" y="14"/>
                  </a:cubicBezTo>
                  <a:cubicBezTo>
                    <a:pt x="17" y="15"/>
                    <a:pt x="16" y="15"/>
                    <a:pt x="16" y="16"/>
                  </a:cubicBezTo>
                  <a:cubicBezTo>
                    <a:pt x="14" y="18"/>
                    <a:pt x="13" y="18"/>
                    <a:pt x="11" y="19"/>
                  </a:cubicBezTo>
                  <a:cubicBezTo>
                    <a:pt x="9" y="19"/>
                    <a:pt x="8" y="19"/>
                    <a:pt x="6" y="18"/>
                  </a:cubicBezTo>
                  <a:cubicBezTo>
                    <a:pt x="4" y="18"/>
                    <a:pt x="3" y="17"/>
                    <a:pt x="2" y="16"/>
                  </a:cubicBezTo>
                  <a:cubicBezTo>
                    <a:pt x="1" y="15"/>
                    <a:pt x="1" y="14"/>
                    <a:pt x="0" y="13"/>
                  </a:cubicBezTo>
                  <a:cubicBezTo>
                    <a:pt x="0" y="10"/>
                    <a:pt x="0" y="8"/>
                    <a:pt x="0" y="6"/>
                  </a:cubicBezTo>
                  <a:cubicBezTo>
                    <a:pt x="1" y="3"/>
                    <a:pt x="4" y="1"/>
                    <a:pt x="7" y="0"/>
                  </a:cubicBezTo>
                  <a:cubicBezTo>
                    <a:pt x="9" y="0"/>
                    <a:pt x="11" y="0"/>
                    <a:pt x="13" y="1"/>
                  </a:cubicBezTo>
                  <a:cubicBezTo>
                    <a:pt x="14" y="2"/>
                    <a:pt x="16" y="3"/>
                    <a:pt x="16" y="4"/>
                  </a:cubicBezTo>
                  <a:cubicBezTo>
                    <a:pt x="17" y="6"/>
                    <a:pt x="17" y="7"/>
                    <a:pt x="17" y="8"/>
                  </a:cubicBezTo>
                  <a:cubicBezTo>
                    <a:pt x="17" y="9"/>
                    <a:pt x="17" y="10"/>
                    <a:pt x="17" y="11"/>
                  </a:cubicBezTo>
                  <a:cubicBezTo>
                    <a:pt x="17" y="11"/>
                    <a:pt x="17" y="11"/>
                    <a:pt x="17" y="11"/>
                  </a:cubicBezTo>
                  <a:close/>
                  <a:moveTo>
                    <a:pt x="13" y="8"/>
                  </a:moveTo>
                  <a:cubicBezTo>
                    <a:pt x="13" y="8"/>
                    <a:pt x="13" y="8"/>
                    <a:pt x="13" y="8"/>
                  </a:cubicBezTo>
                  <a:cubicBezTo>
                    <a:pt x="13" y="7"/>
                    <a:pt x="13" y="7"/>
                    <a:pt x="13" y="7"/>
                  </a:cubicBezTo>
                  <a:cubicBezTo>
                    <a:pt x="12" y="6"/>
                    <a:pt x="12" y="5"/>
                    <a:pt x="10" y="4"/>
                  </a:cubicBezTo>
                  <a:cubicBezTo>
                    <a:pt x="10" y="4"/>
                    <a:pt x="9" y="4"/>
                    <a:pt x="8" y="4"/>
                  </a:cubicBezTo>
                  <a:cubicBezTo>
                    <a:pt x="7" y="4"/>
                    <a:pt x="6" y="5"/>
                    <a:pt x="5" y="6"/>
                  </a:cubicBezTo>
                  <a:cubicBezTo>
                    <a:pt x="5" y="6"/>
                    <a:pt x="5" y="7"/>
                    <a:pt x="5" y="7"/>
                  </a:cubicBezTo>
                  <a:cubicBezTo>
                    <a:pt x="5" y="7"/>
                    <a:pt x="5" y="7"/>
                    <a:pt x="5" y="8"/>
                  </a:cubicBezTo>
                  <a:cubicBezTo>
                    <a:pt x="7" y="8"/>
                    <a:pt x="10" y="8"/>
                    <a:pt x="13"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49" name="Freeform 24"/>
            <p:cNvSpPr>
              <a:spLocks/>
            </p:cNvSpPr>
            <p:nvPr/>
          </p:nvSpPr>
          <p:spPr bwMode="auto">
            <a:xfrm>
              <a:off x="16857663" y="8413750"/>
              <a:ext cx="153987" cy="46038"/>
            </a:xfrm>
            <a:custGeom>
              <a:avLst/>
              <a:gdLst>
                <a:gd name="T0" fmla="*/ 0 w 10"/>
                <a:gd name="T1" fmla="*/ 3 h 3"/>
                <a:gd name="T2" fmla="*/ 0 w 10"/>
                <a:gd name="T3" fmla="*/ 0 h 3"/>
                <a:gd name="T4" fmla="*/ 10 w 10"/>
                <a:gd name="T5" fmla="*/ 0 h 3"/>
                <a:gd name="T6" fmla="*/ 10 w 10"/>
                <a:gd name="T7" fmla="*/ 3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cubicBezTo>
                    <a:pt x="0" y="2"/>
                    <a:pt x="0" y="1"/>
                    <a:pt x="0" y="0"/>
                  </a:cubicBezTo>
                  <a:cubicBezTo>
                    <a:pt x="3" y="0"/>
                    <a:pt x="6" y="0"/>
                    <a:pt x="10" y="0"/>
                  </a:cubicBezTo>
                  <a:cubicBezTo>
                    <a:pt x="10" y="1"/>
                    <a:pt x="10" y="2"/>
                    <a:pt x="10" y="3"/>
                  </a:cubicBezTo>
                  <a:cubicBezTo>
                    <a:pt x="6" y="3"/>
                    <a:pt x="3"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9" name="กลุ่ม 668"/>
          <p:cNvGrpSpPr/>
          <p:nvPr/>
        </p:nvGrpSpPr>
        <p:grpSpPr>
          <a:xfrm>
            <a:off x="16092488" y="4049713"/>
            <a:ext cx="1317625" cy="1317625"/>
            <a:chOff x="16092488" y="4049713"/>
            <a:chExt cx="1317625" cy="1317625"/>
          </a:xfrm>
        </p:grpSpPr>
        <p:sp>
          <p:nvSpPr>
            <p:cNvPr id="2051" name="Oval 25"/>
            <p:cNvSpPr>
              <a:spLocks noChangeArrowheads="1"/>
            </p:cNvSpPr>
            <p:nvPr/>
          </p:nvSpPr>
          <p:spPr bwMode="auto">
            <a:xfrm>
              <a:off x="16092488" y="4049713"/>
              <a:ext cx="1317625" cy="1317625"/>
            </a:xfrm>
            <a:prstGeom prst="ellipse">
              <a:avLst/>
            </a:prstGeom>
            <a:solidFill>
              <a:srgbClr val="F05C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2" name="Freeform 26"/>
            <p:cNvSpPr>
              <a:spLocks noEditPoints="1"/>
            </p:cNvSpPr>
            <p:nvPr/>
          </p:nvSpPr>
          <p:spPr bwMode="auto">
            <a:xfrm>
              <a:off x="16460788" y="4418013"/>
              <a:ext cx="565150" cy="566738"/>
            </a:xfrm>
            <a:custGeom>
              <a:avLst/>
              <a:gdLst>
                <a:gd name="T0" fmla="*/ 19 w 37"/>
                <a:gd name="T1" fmla="*/ 0 h 37"/>
                <a:gd name="T2" fmla="*/ 0 w 37"/>
                <a:gd name="T3" fmla="*/ 19 h 37"/>
                <a:gd name="T4" fmla="*/ 19 w 37"/>
                <a:gd name="T5" fmla="*/ 37 h 37"/>
                <a:gd name="T6" fmla="*/ 37 w 37"/>
                <a:gd name="T7" fmla="*/ 19 h 37"/>
                <a:gd name="T8" fmla="*/ 19 w 37"/>
                <a:gd name="T9" fmla="*/ 0 h 37"/>
                <a:gd name="T10" fmla="*/ 31 w 37"/>
                <a:gd name="T11" fmla="*/ 9 h 37"/>
                <a:gd name="T12" fmla="*/ 34 w 37"/>
                <a:gd name="T13" fmla="*/ 18 h 37"/>
                <a:gd name="T14" fmla="*/ 24 w 37"/>
                <a:gd name="T15" fmla="*/ 18 h 37"/>
                <a:gd name="T16" fmla="*/ 22 w 37"/>
                <a:gd name="T17" fmla="*/ 15 h 37"/>
                <a:gd name="T18" fmla="*/ 31 w 37"/>
                <a:gd name="T19" fmla="*/ 9 h 37"/>
                <a:gd name="T20" fmla="*/ 28 w 37"/>
                <a:gd name="T21" fmla="*/ 7 h 37"/>
                <a:gd name="T22" fmla="*/ 21 w 37"/>
                <a:gd name="T23" fmla="*/ 12 h 37"/>
                <a:gd name="T24" fmla="*/ 20 w 37"/>
                <a:gd name="T25" fmla="*/ 10 h 37"/>
                <a:gd name="T26" fmla="*/ 15 w 37"/>
                <a:gd name="T27" fmla="*/ 4 h 37"/>
                <a:gd name="T28" fmla="*/ 19 w 37"/>
                <a:gd name="T29" fmla="*/ 3 h 37"/>
                <a:gd name="T30" fmla="*/ 28 w 37"/>
                <a:gd name="T31" fmla="*/ 7 h 37"/>
                <a:gd name="T32" fmla="*/ 12 w 37"/>
                <a:gd name="T33" fmla="*/ 5 h 37"/>
                <a:gd name="T34" fmla="*/ 18 w 37"/>
                <a:gd name="T35" fmla="*/ 13 h 37"/>
                <a:gd name="T36" fmla="*/ 4 w 37"/>
                <a:gd name="T37" fmla="*/ 15 h 37"/>
                <a:gd name="T38" fmla="*/ 12 w 37"/>
                <a:gd name="T39" fmla="*/ 5 h 37"/>
                <a:gd name="T40" fmla="*/ 4 w 37"/>
                <a:gd name="T41" fmla="*/ 19 h 37"/>
                <a:gd name="T42" fmla="*/ 4 w 37"/>
                <a:gd name="T43" fmla="*/ 18 h 37"/>
                <a:gd name="T44" fmla="*/ 5 w 37"/>
                <a:gd name="T45" fmla="*/ 18 h 37"/>
                <a:gd name="T46" fmla="*/ 14 w 37"/>
                <a:gd name="T47" fmla="*/ 17 h 37"/>
                <a:gd name="T48" fmla="*/ 19 w 37"/>
                <a:gd name="T49" fmla="*/ 16 h 37"/>
                <a:gd name="T50" fmla="*/ 20 w 37"/>
                <a:gd name="T51" fmla="*/ 18 h 37"/>
                <a:gd name="T52" fmla="*/ 13 w 37"/>
                <a:gd name="T53" fmla="*/ 22 h 37"/>
                <a:gd name="T54" fmla="*/ 7 w 37"/>
                <a:gd name="T55" fmla="*/ 29 h 37"/>
                <a:gd name="T56" fmla="*/ 4 w 37"/>
                <a:gd name="T57" fmla="*/ 19 h 37"/>
                <a:gd name="T58" fmla="*/ 10 w 37"/>
                <a:gd name="T59" fmla="*/ 31 h 37"/>
                <a:gd name="T60" fmla="*/ 15 w 37"/>
                <a:gd name="T61" fmla="*/ 25 h 37"/>
                <a:gd name="T62" fmla="*/ 22 w 37"/>
                <a:gd name="T63" fmla="*/ 21 h 37"/>
                <a:gd name="T64" fmla="*/ 24 w 37"/>
                <a:gd name="T65" fmla="*/ 33 h 37"/>
                <a:gd name="T66" fmla="*/ 19 w 37"/>
                <a:gd name="T67" fmla="*/ 34 h 37"/>
                <a:gd name="T68" fmla="*/ 10 w 37"/>
                <a:gd name="T69" fmla="*/ 31 h 37"/>
                <a:gd name="T70" fmla="*/ 27 w 37"/>
                <a:gd name="T71" fmla="*/ 31 h 37"/>
                <a:gd name="T72" fmla="*/ 25 w 37"/>
                <a:gd name="T73" fmla="*/ 21 h 37"/>
                <a:gd name="T74" fmla="*/ 34 w 37"/>
                <a:gd name="T75" fmla="*/ 21 h 37"/>
                <a:gd name="T76" fmla="*/ 27 w 37"/>
                <a:gd name="T77"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 h="37">
                  <a:moveTo>
                    <a:pt x="19" y="0"/>
                  </a:moveTo>
                  <a:cubicBezTo>
                    <a:pt x="9" y="0"/>
                    <a:pt x="0" y="8"/>
                    <a:pt x="0" y="19"/>
                  </a:cubicBezTo>
                  <a:cubicBezTo>
                    <a:pt x="0" y="29"/>
                    <a:pt x="9" y="37"/>
                    <a:pt x="19" y="37"/>
                  </a:cubicBezTo>
                  <a:cubicBezTo>
                    <a:pt x="29" y="37"/>
                    <a:pt x="37" y="29"/>
                    <a:pt x="37" y="19"/>
                  </a:cubicBezTo>
                  <a:cubicBezTo>
                    <a:pt x="37" y="8"/>
                    <a:pt x="29" y="0"/>
                    <a:pt x="19" y="0"/>
                  </a:cubicBezTo>
                  <a:close/>
                  <a:moveTo>
                    <a:pt x="31" y="9"/>
                  </a:moveTo>
                  <a:cubicBezTo>
                    <a:pt x="33" y="12"/>
                    <a:pt x="34" y="14"/>
                    <a:pt x="34" y="18"/>
                  </a:cubicBezTo>
                  <a:cubicBezTo>
                    <a:pt x="30" y="17"/>
                    <a:pt x="27" y="17"/>
                    <a:pt x="24" y="18"/>
                  </a:cubicBezTo>
                  <a:cubicBezTo>
                    <a:pt x="23" y="17"/>
                    <a:pt x="23" y="16"/>
                    <a:pt x="22" y="15"/>
                  </a:cubicBezTo>
                  <a:cubicBezTo>
                    <a:pt x="26" y="14"/>
                    <a:pt x="29" y="12"/>
                    <a:pt x="31" y="9"/>
                  </a:cubicBezTo>
                  <a:close/>
                  <a:moveTo>
                    <a:pt x="28" y="7"/>
                  </a:moveTo>
                  <a:cubicBezTo>
                    <a:pt x="26" y="9"/>
                    <a:pt x="24" y="11"/>
                    <a:pt x="21" y="12"/>
                  </a:cubicBezTo>
                  <a:cubicBezTo>
                    <a:pt x="21" y="12"/>
                    <a:pt x="20" y="11"/>
                    <a:pt x="20" y="10"/>
                  </a:cubicBezTo>
                  <a:cubicBezTo>
                    <a:pt x="18" y="8"/>
                    <a:pt x="17" y="5"/>
                    <a:pt x="15" y="4"/>
                  </a:cubicBezTo>
                  <a:cubicBezTo>
                    <a:pt x="16" y="4"/>
                    <a:pt x="18" y="3"/>
                    <a:pt x="19" y="3"/>
                  </a:cubicBezTo>
                  <a:cubicBezTo>
                    <a:pt x="22" y="3"/>
                    <a:pt x="26" y="5"/>
                    <a:pt x="28" y="7"/>
                  </a:cubicBezTo>
                  <a:close/>
                  <a:moveTo>
                    <a:pt x="12" y="5"/>
                  </a:moveTo>
                  <a:cubicBezTo>
                    <a:pt x="13" y="6"/>
                    <a:pt x="16" y="9"/>
                    <a:pt x="18" y="13"/>
                  </a:cubicBezTo>
                  <a:cubicBezTo>
                    <a:pt x="13" y="15"/>
                    <a:pt x="7" y="15"/>
                    <a:pt x="4" y="15"/>
                  </a:cubicBezTo>
                  <a:cubicBezTo>
                    <a:pt x="5" y="11"/>
                    <a:pt x="8" y="7"/>
                    <a:pt x="12" y="5"/>
                  </a:cubicBezTo>
                  <a:close/>
                  <a:moveTo>
                    <a:pt x="4" y="19"/>
                  </a:moveTo>
                  <a:cubicBezTo>
                    <a:pt x="4" y="18"/>
                    <a:pt x="4" y="18"/>
                    <a:pt x="4" y="18"/>
                  </a:cubicBezTo>
                  <a:cubicBezTo>
                    <a:pt x="4" y="18"/>
                    <a:pt x="5" y="18"/>
                    <a:pt x="5" y="18"/>
                  </a:cubicBezTo>
                  <a:cubicBezTo>
                    <a:pt x="7" y="18"/>
                    <a:pt x="11" y="18"/>
                    <a:pt x="14" y="17"/>
                  </a:cubicBezTo>
                  <a:cubicBezTo>
                    <a:pt x="16" y="17"/>
                    <a:pt x="18" y="17"/>
                    <a:pt x="19" y="16"/>
                  </a:cubicBezTo>
                  <a:cubicBezTo>
                    <a:pt x="20" y="17"/>
                    <a:pt x="20" y="18"/>
                    <a:pt x="20" y="18"/>
                  </a:cubicBezTo>
                  <a:cubicBezTo>
                    <a:pt x="17" y="19"/>
                    <a:pt x="15" y="21"/>
                    <a:pt x="13" y="22"/>
                  </a:cubicBezTo>
                  <a:cubicBezTo>
                    <a:pt x="10" y="24"/>
                    <a:pt x="9" y="27"/>
                    <a:pt x="7" y="29"/>
                  </a:cubicBezTo>
                  <a:cubicBezTo>
                    <a:pt x="5" y="26"/>
                    <a:pt x="4" y="22"/>
                    <a:pt x="4" y="19"/>
                  </a:cubicBezTo>
                  <a:close/>
                  <a:moveTo>
                    <a:pt x="10" y="31"/>
                  </a:moveTo>
                  <a:cubicBezTo>
                    <a:pt x="11" y="29"/>
                    <a:pt x="12" y="27"/>
                    <a:pt x="15" y="25"/>
                  </a:cubicBezTo>
                  <a:cubicBezTo>
                    <a:pt x="17" y="23"/>
                    <a:pt x="19" y="22"/>
                    <a:pt x="22" y="21"/>
                  </a:cubicBezTo>
                  <a:cubicBezTo>
                    <a:pt x="23" y="25"/>
                    <a:pt x="24" y="28"/>
                    <a:pt x="24" y="33"/>
                  </a:cubicBezTo>
                  <a:cubicBezTo>
                    <a:pt x="23" y="33"/>
                    <a:pt x="21" y="34"/>
                    <a:pt x="19" y="34"/>
                  </a:cubicBezTo>
                  <a:cubicBezTo>
                    <a:pt x="16" y="34"/>
                    <a:pt x="12" y="33"/>
                    <a:pt x="10" y="31"/>
                  </a:cubicBezTo>
                  <a:close/>
                  <a:moveTo>
                    <a:pt x="27" y="31"/>
                  </a:moveTo>
                  <a:cubicBezTo>
                    <a:pt x="27" y="27"/>
                    <a:pt x="26" y="24"/>
                    <a:pt x="25" y="21"/>
                  </a:cubicBezTo>
                  <a:cubicBezTo>
                    <a:pt x="28" y="20"/>
                    <a:pt x="31" y="20"/>
                    <a:pt x="34" y="21"/>
                  </a:cubicBezTo>
                  <a:cubicBezTo>
                    <a:pt x="33" y="25"/>
                    <a:pt x="31" y="29"/>
                    <a:pt x="27" y="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5" name="กลุ่ม 664"/>
          <p:cNvGrpSpPr/>
          <p:nvPr/>
        </p:nvGrpSpPr>
        <p:grpSpPr>
          <a:xfrm>
            <a:off x="18191163" y="2105025"/>
            <a:ext cx="1316037" cy="1301750"/>
            <a:chOff x="18191163" y="2105025"/>
            <a:chExt cx="1316037" cy="1301750"/>
          </a:xfrm>
        </p:grpSpPr>
        <p:sp>
          <p:nvSpPr>
            <p:cNvPr id="2053" name="Oval 27"/>
            <p:cNvSpPr>
              <a:spLocks noChangeArrowheads="1"/>
            </p:cNvSpPr>
            <p:nvPr/>
          </p:nvSpPr>
          <p:spPr bwMode="auto">
            <a:xfrm>
              <a:off x="18191163" y="2105025"/>
              <a:ext cx="1316037" cy="1301750"/>
            </a:xfrm>
            <a:prstGeom prst="ellipse">
              <a:avLst/>
            </a:prstGeom>
            <a:solidFill>
              <a:srgbClr val="EF3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4" name="Freeform 28"/>
            <p:cNvSpPr>
              <a:spLocks/>
            </p:cNvSpPr>
            <p:nvPr/>
          </p:nvSpPr>
          <p:spPr bwMode="auto">
            <a:xfrm>
              <a:off x="18619788" y="2473325"/>
              <a:ext cx="442912" cy="565150"/>
            </a:xfrm>
            <a:custGeom>
              <a:avLst/>
              <a:gdLst>
                <a:gd name="T0" fmla="*/ 13 w 29"/>
                <a:gd name="T1" fmla="*/ 24 h 37"/>
                <a:gd name="T2" fmla="*/ 12 w 29"/>
                <a:gd name="T3" fmla="*/ 25 h 37"/>
                <a:gd name="T4" fmla="*/ 10 w 29"/>
                <a:gd name="T5" fmla="*/ 33 h 37"/>
                <a:gd name="T6" fmla="*/ 7 w 29"/>
                <a:gd name="T7" fmla="*/ 37 h 37"/>
                <a:gd name="T8" fmla="*/ 7 w 29"/>
                <a:gd name="T9" fmla="*/ 37 h 37"/>
                <a:gd name="T10" fmla="*/ 7 w 29"/>
                <a:gd name="T11" fmla="*/ 37 h 37"/>
                <a:gd name="T12" fmla="*/ 6 w 29"/>
                <a:gd name="T13" fmla="*/ 32 h 37"/>
                <a:gd name="T14" fmla="*/ 9 w 29"/>
                <a:gd name="T15" fmla="*/ 17 h 37"/>
                <a:gd name="T16" fmla="*/ 9 w 29"/>
                <a:gd name="T17" fmla="*/ 17 h 37"/>
                <a:gd name="T18" fmla="*/ 9 w 29"/>
                <a:gd name="T19" fmla="*/ 12 h 37"/>
                <a:gd name="T20" fmla="*/ 16 w 29"/>
                <a:gd name="T21" fmla="*/ 11 h 37"/>
                <a:gd name="T22" fmla="*/ 14 w 29"/>
                <a:gd name="T23" fmla="*/ 19 h 37"/>
                <a:gd name="T24" fmla="*/ 20 w 29"/>
                <a:gd name="T25" fmla="*/ 22 h 37"/>
                <a:gd name="T26" fmla="*/ 24 w 29"/>
                <a:gd name="T27" fmla="*/ 11 h 37"/>
                <a:gd name="T28" fmla="*/ 10 w 29"/>
                <a:gd name="T29" fmla="*/ 5 h 37"/>
                <a:gd name="T30" fmla="*/ 6 w 29"/>
                <a:gd name="T31" fmla="*/ 18 h 37"/>
                <a:gd name="T32" fmla="*/ 6 w 29"/>
                <a:gd name="T33" fmla="*/ 19 h 37"/>
                <a:gd name="T34" fmla="*/ 6 w 29"/>
                <a:gd name="T35" fmla="*/ 21 h 37"/>
                <a:gd name="T36" fmla="*/ 5 w 29"/>
                <a:gd name="T37" fmla="*/ 21 h 37"/>
                <a:gd name="T38" fmla="*/ 2 w 29"/>
                <a:gd name="T39" fmla="*/ 20 h 37"/>
                <a:gd name="T40" fmla="*/ 3 w 29"/>
                <a:gd name="T41" fmla="*/ 7 h 37"/>
                <a:gd name="T42" fmla="*/ 17 w 29"/>
                <a:gd name="T43" fmla="*/ 0 h 37"/>
                <a:gd name="T44" fmla="*/ 29 w 29"/>
                <a:gd name="T45" fmla="*/ 11 h 37"/>
                <a:gd name="T46" fmla="*/ 26 w 29"/>
                <a:gd name="T47" fmla="*/ 23 h 37"/>
                <a:gd name="T48" fmla="*/ 13 w 29"/>
                <a:gd name="T49" fmla="*/ 25 h 37"/>
                <a:gd name="T50" fmla="*/ 13 w 29"/>
                <a:gd name="T5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7">
                  <a:moveTo>
                    <a:pt x="13" y="24"/>
                  </a:moveTo>
                  <a:cubicBezTo>
                    <a:pt x="13" y="24"/>
                    <a:pt x="12" y="24"/>
                    <a:pt x="12" y="25"/>
                  </a:cubicBezTo>
                  <a:cubicBezTo>
                    <a:pt x="11" y="30"/>
                    <a:pt x="11" y="31"/>
                    <a:pt x="10" y="33"/>
                  </a:cubicBezTo>
                  <a:cubicBezTo>
                    <a:pt x="9" y="35"/>
                    <a:pt x="8" y="36"/>
                    <a:pt x="7" y="37"/>
                  </a:cubicBezTo>
                  <a:cubicBezTo>
                    <a:pt x="7" y="37"/>
                    <a:pt x="7" y="37"/>
                    <a:pt x="7" y="37"/>
                  </a:cubicBezTo>
                  <a:cubicBezTo>
                    <a:pt x="7" y="37"/>
                    <a:pt x="7" y="37"/>
                    <a:pt x="7" y="37"/>
                  </a:cubicBezTo>
                  <a:cubicBezTo>
                    <a:pt x="6" y="35"/>
                    <a:pt x="6" y="33"/>
                    <a:pt x="6" y="32"/>
                  </a:cubicBezTo>
                  <a:cubicBezTo>
                    <a:pt x="6" y="30"/>
                    <a:pt x="7" y="29"/>
                    <a:pt x="9" y="17"/>
                  </a:cubicBezTo>
                  <a:cubicBezTo>
                    <a:pt x="10" y="17"/>
                    <a:pt x="9" y="17"/>
                    <a:pt x="9" y="17"/>
                  </a:cubicBezTo>
                  <a:cubicBezTo>
                    <a:pt x="9" y="15"/>
                    <a:pt x="9" y="13"/>
                    <a:pt x="9" y="12"/>
                  </a:cubicBezTo>
                  <a:cubicBezTo>
                    <a:pt x="10" y="8"/>
                    <a:pt x="15" y="7"/>
                    <a:pt x="16" y="11"/>
                  </a:cubicBezTo>
                  <a:cubicBezTo>
                    <a:pt x="16" y="13"/>
                    <a:pt x="15" y="15"/>
                    <a:pt x="14" y="19"/>
                  </a:cubicBezTo>
                  <a:cubicBezTo>
                    <a:pt x="13" y="22"/>
                    <a:pt x="17" y="25"/>
                    <a:pt x="20" y="22"/>
                  </a:cubicBezTo>
                  <a:cubicBezTo>
                    <a:pt x="23" y="20"/>
                    <a:pt x="24" y="15"/>
                    <a:pt x="24" y="11"/>
                  </a:cubicBezTo>
                  <a:cubicBezTo>
                    <a:pt x="24" y="4"/>
                    <a:pt x="16" y="2"/>
                    <a:pt x="10" y="5"/>
                  </a:cubicBezTo>
                  <a:cubicBezTo>
                    <a:pt x="5" y="7"/>
                    <a:pt x="3" y="15"/>
                    <a:pt x="6" y="18"/>
                  </a:cubicBezTo>
                  <a:cubicBezTo>
                    <a:pt x="6" y="18"/>
                    <a:pt x="7" y="19"/>
                    <a:pt x="6" y="19"/>
                  </a:cubicBezTo>
                  <a:cubicBezTo>
                    <a:pt x="6" y="20"/>
                    <a:pt x="6" y="20"/>
                    <a:pt x="6" y="21"/>
                  </a:cubicBezTo>
                  <a:cubicBezTo>
                    <a:pt x="6" y="21"/>
                    <a:pt x="5" y="22"/>
                    <a:pt x="5" y="21"/>
                  </a:cubicBezTo>
                  <a:cubicBezTo>
                    <a:pt x="4" y="21"/>
                    <a:pt x="3" y="20"/>
                    <a:pt x="2" y="20"/>
                  </a:cubicBezTo>
                  <a:cubicBezTo>
                    <a:pt x="0" y="17"/>
                    <a:pt x="0" y="11"/>
                    <a:pt x="3" y="7"/>
                  </a:cubicBezTo>
                  <a:cubicBezTo>
                    <a:pt x="6" y="2"/>
                    <a:pt x="12" y="0"/>
                    <a:pt x="17" y="0"/>
                  </a:cubicBezTo>
                  <a:cubicBezTo>
                    <a:pt x="24" y="1"/>
                    <a:pt x="28" y="5"/>
                    <a:pt x="29" y="11"/>
                  </a:cubicBezTo>
                  <a:cubicBezTo>
                    <a:pt x="29" y="13"/>
                    <a:pt x="29" y="19"/>
                    <a:pt x="26" y="23"/>
                  </a:cubicBezTo>
                  <a:cubicBezTo>
                    <a:pt x="22" y="28"/>
                    <a:pt x="16" y="28"/>
                    <a:pt x="13" y="25"/>
                  </a:cubicBezTo>
                  <a:cubicBezTo>
                    <a:pt x="13" y="25"/>
                    <a:pt x="13" y="24"/>
                    <a:pt x="13" y="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4" name="กลุ่ม 2083"/>
          <p:cNvGrpSpPr/>
          <p:nvPr/>
        </p:nvGrpSpPr>
        <p:grpSpPr>
          <a:xfrm>
            <a:off x="18191163" y="7939088"/>
            <a:ext cx="1316037" cy="1317625"/>
            <a:chOff x="18191163" y="7939088"/>
            <a:chExt cx="1316037" cy="1317625"/>
          </a:xfrm>
        </p:grpSpPr>
        <p:sp>
          <p:nvSpPr>
            <p:cNvPr id="2055" name="Oval 29"/>
            <p:cNvSpPr>
              <a:spLocks noChangeArrowheads="1"/>
            </p:cNvSpPr>
            <p:nvPr/>
          </p:nvSpPr>
          <p:spPr bwMode="auto">
            <a:xfrm>
              <a:off x="18191163" y="7939088"/>
              <a:ext cx="1316037" cy="1317625"/>
            </a:xfrm>
            <a:prstGeom prst="ellipse">
              <a:avLst/>
            </a:prstGeom>
            <a:solidFill>
              <a:srgbClr val="397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6" name="Freeform 30"/>
            <p:cNvSpPr>
              <a:spLocks/>
            </p:cNvSpPr>
            <p:nvPr/>
          </p:nvSpPr>
          <p:spPr bwMode="auto">
            <a:xfrm>
              <a:off x="18557875" y="8337550"/>
              <a:ext cx="290512" cy="198438"/>
            </a:xfrm>
            <a:custGeom>
              <a:avLst/>
              <a:gdLst>
                <a:gd name="T0" fmla="*/ 106 w 183"/>
                <a:gd name="T1" fmla="*/ 0 h 125"/>
                <a:gd name="T2" fmla="*/ 0 w 183"/>
                <a:gd name="T3" fmla="*/ 68 h 125"/>
                <a:gd name="T4" fmla="*/ 77 w 183"/>
                <a:gd name="T5" fmla="*/ 125 h 125"/>
                <a:gd name="T6" fmla="*/ 183 w 183"/>
                <a:gd name="T7" fmla="*/ 68 h 125"/>
                <a:gd name="T8" fmla="*/ 106 w 183"/>
                <a:gd name="T9" fmla="*/ 0 h 125"/>
              </a:gdLst>
              <a:ahLst/>
              <a:cxnLst>
                <a:cxn ang="0">
                  <a:pos x="T0" y="T1"/>
                </a:cxn>
                <a:cxn ang="0">
                  <a:pos x="T2" y="T3"/>
                </a:cxn>
                <a:cxn ang="0">
                  <a:pos x="T4" y="T5"/>
                </a:cxn>
                <a:cxn ang="0">
                  <a:pos x="T6" y="T7"/>
                </a:cxn>
                <a:cxn ang="0">
                  <a:pos x="T8" y="T9"/>
                </a:cxn>
              </a:cxnLst>
              <a:rect l="0" t="0" r="r" b="b"/>
              <a:pathLst>
                <a:path w="183" h="125">
                  <a:moveTo>
                    <a:pt x="106" y="0"/>
                  </a:moveTo>
                  <a:lnTo>
                    <a:pt x="0" y="68"/>
                  </a:lnTo>
                  <a:lnTo>
                    <a:pt x="77" y="125"/>
                  </a:lnTo>
                  <a:lnTo>
                    <a:pt x="183" y="6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7" name="Freeform 31"/>
            <p:cNvSpPr>
              <a:spLocks/>
            </p:cNvSpPr>
            <p:nvPr/>
          </p:nvSpPr>
          <p:spPr bwMode="auto">
            <a:xfrm>
              <a:off x="18848388" y="8337550"/>
              <a:ext cx="276225" cy="198438"/>
            </a:xfrm>
            <a:custGeom>
              <a:avLst/>
              <a:gdLst>
                <a:gd name="T0" fmla="*/ 174 w 174"/>
                <a:gd name="T1" fmla="*/ 68 h 125"/>
                <a:gd name="T2" fmla="*/ 77 w 174"/>
                <a:gd name="T3" fmla="*/ 0 h 125"/>
                <a:gd name="T4" fmla="*/ 0 w 174"/>
                <a:gd name="T5" fmla="*/ 68 h 125"/>
                <a:gd name="T6" fmla="*/ 106 w 174"/>
                <a:gd name="T7" fmla="*/ 125 h 125"/>
                <a:gd name="T8" fmla="*/ 174 w 174"/>
                <a:gd name="T9" fmla="*/ 68 h 125"/>
              </a:gdLst>
              <a:ahLst/>
              <a:cxnLst>
                <a:cxn ang="0">
                  <a:pos x="T0" y="T1"/>
                </a:cxn>
                <a:cxn ang="0">
                  <a:pos x="T2" y="T3"/>
                </a:cxn>
                <a:cxn ang="0">
                  <a:pos x="T4" y="T5"/>
                </a:cxn>
                <a:cxn ang="0">
                  <a:pos x="T6" y="T7"/>
                </a:cxn>
                <a:cxn ang="0">
                  <a:pos x="T8" y="T9"/>
                </a:cxn>
              </a:cxnLst>
              <a:rect l="0" t="0" r="r" b="b"/>
              <a:pathLst>
                <a:path w="174" h="125">
                  <a:moveTo>
                    <a:pt x="174" y="68"/>
                  </a:moveTo>
                  <a:lnTo>
                    <a:pt x="77" y="0"/>
                  </a:lnTo>
                  <a:lnTo>
                    <a:pt x="0" y="68"/>
                  </a:lnTo>
                  <a:lnTo>
                    <a:pt x="106" y="125"/>
                  </a:lnTo>
                  <a:lnTo>
                    <a:pt x="174"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8" name="Freeform 32"/>
            <p:cNvSpPr>
              <a:spLocks/>
            </p:cNvSpPr>
            <p:nvPr/>
          </p:nvSpPr>
          <p:spPr bwMode="auto">
            <a:xfrm>
              <a:off x="18848388" y="8535988"/>
              <a:ext cx="276225" cy="215900"/>
            </a:xfrm>
            <a:custGeom>
              <a:avLst/>
              <a:gdLst>
                <a:gd name="T0" fmla="*/ 0 w 174"/>
                <a:gd name="T1" fmla="*/ 68 h 136"/>
                <a:gd name="T2" fmla="*/ 77 w 174"/>
                <a:gd name="T3" fmla="*/ 136 h 136"/>
                <a:gd name="T4" fmla="*/ 174 w 174"/>
                <a:gd name="T5" fmla="*/ 68 h 136"/>
                <a:gd name="T6" fmla="*/ 106 w 174"/>
                <a:gd name="T7" fmla="*/ 0 h 136"/>
                <a:gd name="T8" fmla="*/ 0 w 174"/>
                <a:gd name="T9" fmla="*/ 68 h 136"/>
              </a:gdLst>
              <a:ahLst/>
              <a:cxnLst>
                <a:cxn ang="0">
                  <a:pos x="T0" y="T1"/>
                </a:cxn>
                <a:cxn ang="0">
                  <a:pos x="T2" y="T3"/>
                </a:cxn>
                <a:cxn ang="0">
                  <a:pos x="T4" y="T5"/>
                </a:cxn>
                <a:cxn ang="0">
                  <a:pos x="T6" y="T7"/>
                </a:cxn>
                <a:cxn ang="0">
                  <a:pos x="T8" y="T9"/>
                </a:cxn>
              </a:cxnLst>
              <a:rect l="0" t="0" r="r" b="b"/>
              <a:pathLst>
                <a:path w="174" h="136">
                  <a:moveTo>
                    <a:pt x="0" y="68"/>
                  </a:moveTo>
                  <a:lnTo>
                    <a:pt x="77" y="136"/>
                  </a:lnTo>
                  <a:lnTo>
                    <a:pt x="174" y="68"/>
                  </a:lnTo>
                  <a:lnTo>
                    <a:pt x="106"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59" name="Freeform 33"/>
            <p:cNvSpPr>
              <a:spLocks/>
            </p:cNvSpPr>
            <p:nvPr/>
          </p:nvSpPr>
          <p:spPr bwMode="auto">
            <a:xfrm>
              <a:off x="18557875" y="8535988"/>
              <a:ext cx="290512" cy="215900"/>
            </a:xfrm>
            <a:custGeom>
              <a:avLst/>
              <a:gdLst>
                <a:gd name="T0" fmla="*/ 0 w 183"/>
                <a:gd name="T1" fmla="*/ 68 h 136"/>
                <a:gd name="T2" fmla="*/ 106 w 183"/>
                <a:gd name="T3" fmla="*/ 136 h 136"/>
                <a:gd name="T4" fmla="*/ 183 w 183"/>
                <a:gd name="T5" fmla="*/ 68 h 136"/>
                <a:gd name="T6" fmla="*/ 77 w 183"/>
                <a:gd name="T7" fmla="*/ 0 h 136"/>
                <a:gd name="T8" fmla="*/ 0 w 183"/>
                <a:gd name="T9" fmla="*/ 68 h 136"/>
              </a:gdLst>
              <a:ahLst/>
              <a:cxnLst>
                <a:cxn ang="0">
                  <a:pos x="T0" y="T1"/>
                </a:cxn>
                <a:cxn ang="0">
                  <a:pos x="T2" y="T3"/>
                </a:cxn>
                <a:cxn ang="0">
                  <a:pos x="T4" y="T5"/>
                </a:cxn>
                <a:cxn ang="0">
                  <a:pos x="T6" y="T7"/>
                </a:cxn>
                <a:cxn ang="0">
                  <a:pos x="T8" y="T9"/>
                </a:cxn>
              </a:cxnLst>
              <a:rect l="0" t="0" r="r" b="b"/>
              <a:pathLst>
                <a:path w="183" h="136">
                  <a:moveTo>
                    <a:pt x="0" y="68"/>
                  </a:moveTo>
                  <a:lnTo>
                    <a:pt x="106" y="136"/>
                  </a:lnTo>
                  <a:lnTo>
                    <a:pt x="183" y="68"/>
                  </a:lnTo>
                  <a:lnTo>
                    <a:pt x="77" y="0"/>
                  </a:lnTo>
                  <a:lnTo>
                    <a:pt x="0"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0" name="Freeform 34"/>
            <p:cNvSpPr>
              <a:spLocks/>
            </p:cNvSpPr>
            <p:nvPr/>
          </p:nvSpPr>
          <p:spPr bwMode="auto">
            <a:xfrm>
              <a:off x="18680113" y="8674100"/>
              <a:ext cx="336550" cy="200025"/>
            </a:xfrm>
            <a:custGeom>
              <a:avLst/>
              <a:gdLst>
                <a:gd name="T0" fmla="*/ 106 w 212"/>
                <a:gd name="T1" fmla="*/ 0 h 126"/>
                <a:gd name="T2" fmla="*/ 29 w 212"/>
                <a:gd name="T3" fmla="*/ 58 h 126"/>
                <a:gd name="T4" fmla="*/ 0 w 212"/>
                <a:gd name="T5" fmla="*/ 39 h 126"/>
                <a:gd name="T6" fmla="*/ 0 w 212"/>
                <a:gd name="T7" fmla="*/ 58 h 126"/>
                <a:gd name="T8" fmla="*/ 106 w 212"/>
                <a:gd name="T9" fmla="*/ 126 h 126"/>
                <a:gd name="T10" fmla="*/ 212 w 212"/>
                <a:gd name="T11" fmla="*/ 58 h 126"/>
                <a:gd name="T12" fmla="*/ 212 w 212"/>
                <a:gd name="T13" fmla="*/ 39 h 126"/>
                <a:gd name="T14" fmla="*/ 183 w 212"/>
                <a:gd name="T15" fmla="*/ 58 h 126"/>
                <a:gd name="T16" fmla="*/ 106 w 212"/>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2" h="126">
                  <a:moveTo>
                    <a:pt x="106" y="0"/>
                  </a:moveTo>
                  <a:lnTo>
                    <a:pt x="29" y="58"/>
                  </a:lnTo>
                  <a:lnTo>
                    <a:pt x="0" y="39"/>
                  </a:lnTo>
                  <a:lnTo>
                    <a:pt x="0" y="58"/>
                  </a:lnTo>
                  <a:lnTo>
                    <a:pt x="106" y="126"/>
                  </a:lnTo>
                  <a:lnTo>
                    <a:pt x="212" y="58"/>
                  </a:lnTo>
                  <a:lnTo>
                    <a:pt x="212" y="39"/>
                  </a:lnTo>
                  <a:lnTo>
                    <a:pt x="183" y="58"/>
                  </a:lnTo>
                  <a:lnTo>
                    <a:pt x="1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0" name="กลุ่ม 2079"/>
          <p:cNvGrpSpPr/>
          <p:nvPr/>
        </p:nvGrpSpPr>
        <p:grpSpPr>
          <a:xfrm>
            <a:off x="11896725" y="5994400"/>
            <a:ext cx="1317625" cy="1317625"/>
            <a:chOff x="11896725" y="5994400"/>
            <a:chExt cx="1317625" cy="1317625"/>
          </a:xfrm>
        </p:grpSpPr>
        <p:sp>
          <p:nvSpPr>
            <p:cNvPr id="2061" name="Oval 35"/>
            <p:cNvSpPr>
              <a:spLocks noChangeArrowheads="1"/>
            </p:cNvSpPr>
            <p:nvPr/>
          </p:nvSpPr>
          <p:spPr bwMode="auto">
            <a:xfrm>
              <a:off x="11896725" y="5994400"/>
              <a:ext cx="1317625" cy="1317625"/>
            </a:xfrm>
            <a:prstGeom prst="ellipse">
              <a:avLst/>
            </a:prstGeom>
            <a:solidFill>
              <a:srgbClr val="FFC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2" name="Freeform 36"/>
            <p:cNvSpPr>
              <a:spLocks noEditPoints="1"/>
            </p:cNvSpPr>
            <p:nvPr/>
          </p:nvSpPr>
          <p:spPr bwMode="auto">
            <a:xfrm>
              <a:off x="12311063" y="6392863"/>
              <a:ext cx="488950" cy="504825"/>
            </a:xfrm>
            <a:custGeom>
              <a:avLst/>
              <a:gdLst>
                <a:gd name="T0" fmla="*/ 9 w 32"/>
                <a:gd name="T1" fmla="*/ 33 h 33"/>
                <a:gd name="T2" fmla="*/ 6 w 32"/>
                <a:gd name="T3" fmla="*/ 32 h 33"/>
                <a:gd name="T4" fmla="*/ 0 w 32"/>
                <a:gd name="T5" fmla="*/ 23 h 33"/>
                <a:gd name="T6" fmla="*/ 0 w 32"/>
                <a:gd name="T7" fmla="*/ 11 h 33"/>
                <a:gd name="T8" fmla="*/ 7 w 32"/>
                <a:gd name="T9" fmla="*/ 1 h 33"/>
                <a:gd name="T10" fmla="*/ 19 w 32"/>
                <a:gd name="T11" fmla="*/ 1 h 33"/>
                <a:gd name="T12" fmla="*/ 26 w 32"/>
                <a:gd name="T13" fmla="*/ 8 h 33"/>
                <a:gd name="T14" fmla="*/ 27 w 32"/>
                <a:gd name="T15" fmla="*/ 13 h 33"/>
                <a:gd name="T16" fmla="*/ 31 w 32"/>
                <a:gd name="T17" fmla="*/ 13 h 33"/>
                <a:gd name="T18" fmla="*/ 32 w 32"/>
                <a:gd name="T19" fmla="*/ 15 h 33"/>
                <a:gd name="T20" fmla="*/ 31 w 32"/>
                <a:gd name="T21" fmla="*/ 27 h 33"/>
                <a:gd name="T22" fmla="*/ 23 w 32"/>
                <a:gd name="T23" fmla="*/ 33 h 33"/>
                <a:gd name="T24" fmla="*/ 21 w 32"/>
                <a:gd name="T25" fmla="*/ 33 h 33"/>
                <a:gd name="T26" fmla="*/ 9 w 32"/>
                <a:gd name="T27" fmla="*/ 33 h 33"/>
                <a:gd name="T28" fmla="*/ 21 w 32"/>
                <a:gd name="T29" fmla="*/ 24 h 33"/>
                <a:gd name="T30" fmla="*/ 21 w 32"/>
                <a:gd name="T31" fmla="*/ 21 h 33"/>
                <a:gd name="T32" fmla="*/ 10 w 32"/>
                <a:gd name="T33" fmla="*/ 21 h 33"/>
                <a:gd name="T34" fmla="*/ 10 w 32"/>
                <a:gd name="T35" fmla="*/ 24 h 33"/>
                <a:gd name="T36" fmla="*/ 21 w 32"/>
                <a:gd name="T37" fmla="*/ 24 h 33"/>
                <a:gd name="T38" fmla="*/ 16 w 32"/>
                <a:gd name="T39" fmla="*/ 13 h 33"/>
                <a:gd name="T40" fmla="*/ 15 w 32"/>
                <a:gd name="T41" fmla="*/ 9 h 33"/>
                <a:gd name="T42" fmla="*/ 10 w 32"/>
                <a:gd name="T43" fmla="*/ 9 h 33"/>
                <a:gd name="T44" fmla="*/ 10 w 32"/>
                <a:gd name="T45" fmla="*/ 13 h 33"/>
                <a:gd name="T46" fmla="*/ 16 w 32"/>
                <a:gd name="T4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3">
                  <a:moveTo>
                    <a:pt x="9" y="33"/>
                  </a:moveTo>
                  <a:cubicBezTo>
                    <a:pt x="8" y="33"/>
                    <a:pt x="7" y="32"/>
                    <a:pt x="6" y="32"/>
                  </a:cubicBezTo>
                  <a:cubicBezTo>
                    <a:pt x="2" y="30"/>
                    <a:pt x="0" y="27"/>
                    <a:pt x="0" y="23"/>
                  </a:cubicBezTo>
                  <a:cubicBezTo>
                    <a:pt x="0" y="21"/>
                    <a:pt x="0" y="12"/>
                    <a:pt x="0" y="11"/>
                  </a:cubicBezTo>
                  <a:cubicBezTo>
                    <a:pt x="0" y="6"/>
                    <a:pt x="3" y="2"/>
                    <a:pt x="7" y="1"/>
                  </a:cubicBezTo>
                  <a:cubicBezTo>
                    <a:pt x="9" y="0"/>
                    <a:pt x="17" y="0"/>
                    <a:pt x="19" y="1"/>
                  </a:cubicBezTo>
                  <a:cubicBezTo>
                    <a:pt x="22" y="2"/>
                    <a:pt x="25" y="4"/>
                    <a:pt x="26" y="8"/>
                  </a:cubicBezTo>
                  <a:cubicBezTo>
                    <a:pt x="26" y="10"/>
                    <a:pt x="26" y="12"/>
                    <a:pt x="27" y="13"/>
                  </a:cubicBezTo>
                  <a:cubicBezTo>
                    <a:pt x="29" y="13"/>
                    <a:pt x="30" y="13"/>
                    <a:pt x="31" y="13"/>
                  </a:cubicBezTo>
                  <a:cubicBezTo>
                    <a:pt x="31" y="13"/>
                    <a:pt x="32" y="14"/>
                    <a:pt x="32" y="15"/>
                  </a:cubicBezTo>
                  <a:cubicBezTo>
                    <a:pt x="32" y="24"/>
                    <a:pt x="32" y="25"/>
                    <a:pt x="31" y="27"/>
                  </a:cubicBezTo>
                  <a:cubicBezTo>
                    <a:pt x="29" y="30"/>
                    <a:pt x="26" y="33"/>
                    <a:pt x="23" y="33"/>
                  </a:cubicBezTo>
                  <a:cubicBezTo>
                    <a:pt x="22" y="33"/>
                    <a:pt x="22" y="33"/>
                    <a:pt x="21" y="33"/>
                  </a:cubicBezTo>
                  <a:cubicBezTo>
                    <a:pt x="21" y="33"/>
                    <a:pt x="11" y="33"/>
                    <a:pt x="9" y="33"/>
                  </a:cubicBezTo>
                  <a:close/>
                  <a:moveTo>
                    <a:pt x="21" y="24"/>
                  </a:moveTo>
                  <a:cubicBezTo>
                    <a:pt x="24" y="24"/>
                    <a:pt x="24" y="21"/>
                    <a:pt x="21" y="21"/>
                  </a:cubicBezTo>
                  <a:cubicBezTo>
                    <a:pt x="18" y="21"/>
                    <a:pt x="14" y="21"/>
                    <a:pt x="10" y="21"/>
                  </a:cubicBezTo>
                  <a:cubicBezTo>
                    <a:pt x="7" y="21"/>
                    <a:pt x="8" y="24"/>
                    <a:pt x="10" y="24"/>
                  </a:cubicBezTo>
                  <a:cubicBezTo>
                    <a:pt x="12" y="24"/>
                    <a:pt x="21" y="24"/>
                    <a:pt x="21" y="24"/>
                  </a:cubicBezTo>
                  <a:close/>
                  <a:moveTo>
                    <a:pt x="16" y="13"/>
                  </a:moveTo>
                  <a:cubicBezTo>
                    <a:pt x="18" y="12"/>
                    <a:pt x="18" y="9"/>
                    <a:pt x="15" y="9"/>
                  </a:cubicBezTo>
                  <a:cubicBezTo>
                    <a:pt x="15" y="9"/>
                    <a:pt x="10" y="9"/>
                    <a:pt x="10" y="9"/>
                  </a:cubicBezTo>
                  <a:cubicBezTo>
                    <a:pt x="7" y="9"/>
                    <a:pt x="8" y="13"/>
                    <a:pt x="10" y="13"/>
                  </a:cubicBezTo>
                  <a:cubicBezTo>
                    <a:pt x="10" y="13"/>
                    <a:pt x="15" y="13"/>
                    <a:pt x="16"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7" name="กลุ่ม 666"/>
          <p:cNvGrpSpPr/>
          <p:nvPr/>
        </p:nvGrpSpPr>
        <p:grpSpPr>
          <a:xfrm>
            <a:off x="11896725" y="4049713"/>
            <a:ext cx="1317625" cy="1317625"/>
            <a:chOff x="11896725" y="4049713"/>
            <a:chExt cx="1317625" cy="1317625"/>
          </a:xfrm>
        </p:grpSpPr>
        <p:sp>
          <p:nvSpPr>
            <p:cNvPr id="2063" name="Oval 37"/>
            <p:cNvSpPr>
              <a:spLocks noChangeArrowheads="1"/>
            </p:cNvSpPr>
            <p:nvPr/>
          </p:nvSpPr>
          <p:spPr bwMode="auto">
            <a:xfrm>
              <a:off x="11896725" y="4049713"/>
              <a:ext cx="1317625" cy="1317625"/>
            </a:xfrm>
            <a:prstGeom prst="ellipse">
              <a:avLst/>
            </a:prstGeom>
            <a:solidFill>
              <a:srgbClr val="1F96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4" name="Freeform 38"/>
            <p:cNvSpPr>
              <a:spLocks noEditPoints="1"/>
            </p:cNvSpPr>
            <p:nvPr/>
          </p:nvSpPr>
          <p:spPr bwMode="auto">
            <a:xfrm>
              <a:off x="12295188" y="4432300"/>
              <a:ext cx="520700" cy="536575"/>
            </a:xfrm>
            <a:custGeom>
              <a:avLst/>
              <a:gdLst>
                <a:gd name="T0" fmla="*/ 32 w 34"/>
                <a:gd name="T1" fmla="*/ 20 h 35"/>
                <a:gd name="T2" fmla="*/ 33 w 34"/>
                <a:gd name="T3" fmla="*/ 18 h 35"/>
                <a:gd name="T4" fmla="*/ 17 w 34"/>
                <a:gd name="T5" fmla="*/ 2 h 35"/>
                <a:gd name="T6" fmla="*/ 14 w 34"/>
                <a:gd name="T7" fmla="*/ 2 h 35"/>
                <a:gd name="T8" fmla="*/ 9 w 34"/>
                <a:gd name="T9" fmla="*/ 0 h 35"/>
                <a:gd name="T10" fmla="*/ 0 w 34"/>
                <a:gd name="T11" fmla="*/ 10 h 35"/>
                <a:gd name="T12" fmla="*/ 1 w 34"/>
                <a:gd name="T13" fmla="*/ 14 h 35"/>
                <a:gd name="T14" fmla="*/ 1 w 34"/>
                <a:gd name="T15" fmla="*/ 18 h 35"/>
                <a:gd name="T16" fmla="*/ 17 w 34"/>
                <a:gd name="T17" fmla="*/ 34 h 35"/>
                <a:gd name="T18" fmla="*/ 20 w 34"/>
                <a:gd name="T19" fmla="*/ 34 h 35"/>
                <a:gd name="T20" fmla="*/ 25 w 34"/>
                <a:gd name="T21" fmla="*/ 35 h 35"/>
                <a:gd name="T22" fmla="*/ 34 w 34"/>
                <a:gd name="T23" fmla="*/ 26 h 35"/>
                <a:gd name="T24" fmla="*/ 32 w 34"/>
                <a:gd name="T25" fmla="*/ 20 h 35"/>
                <a:gd name="T26" fmla="*/ 21 w 34"/>
                <a:gd name="T27" fmla="*/ 27 h 35"/>
                <a:gd name="T28" fmla="*/ 14 w 34"/>
                <a:gd name="T29" fmla="*/ 27 h 35"/>
                <a:gd name="T30" fmla="*/ 9 w 34"/>
                <a:gd name="T31" fmla="*/ 23 h 35"/>
                <a:gd name="T32" fmla="*/ 12 w 34"/>
                <a:gd name="T33" fmla="*/ 22 h 35"/>
                <a:gd name="T34" fmla="*/ 13 w 34"/>
                <a:gd name="T35" fmla="*/ 23 h 35"/>
                <a:gd name="T36" fmla="*/ 20 w 34"/>
                <a:gd name="T37" fmla="*/ 23 h 35"/>
                <a:gd name="T38" fmla="*/ 20 w 34"/>
                <a:gd name="T39" fmla="*/ 21 h 35"/>
                <a:gd name="T40" fmla="*/ 13 w 34"/>
                <a:gd name="T41" fmla="*/ 19 h 35"/>
                <a:gd name="T42" fmla="*/ 10 w 34"/>
                <a:gd name="T43" fmla="*/ 10 h 35"/>
                <a:gd name="T44" fmla="*/ 16 w 34"/>
                <a:gd name="T45" fmla="*/ 7 h 35"/>
                <a:gd name="T46" fmla="*/ 24 w 34"/>
                <a:gd name="T47" fmla="*/ 12 h 35"/>
                <a:gd name="T48" fmla="*/ 23 w 34"/>
                <a:gd name="T49" fmla="*/ 14 h 35"/>
                <a:gd name="T50" fmla="*/ 20 w 34"/>
                <a:gd name="T51" fmla="*/ 12 h 35"/>
                <a:gd name="T52" fmla="*/ 14 w 34"/>
                <a:gd name="T53" fmla="*/ 11 h 35"/>
                <a:gd name="T54" fmla="*/ 14 w 34"/>
                <a:gd name="T55" fmla="*/ 14 h 35"/>
                <a:gd name="T56" fmla="*/ 22 w 34"/>
                <a:gd name="T57" fmla="*/ 17 h 35"/>
                <a:gd name="T58" fmla="*/ 25 w 34"/>
                <a:gd name="T59" fmla="*/ 22 h 35"/>
                <a:gd name="T60" fmla="*/ 21 w 34"/>
                <a:gd name="T61"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35">
                  <a:moveTo>
                    <a:pt x="32" y="20"/>
                  </a:moveTo>
                  <a:cubicBezTo>
                    <a:pt x="33" y="20"/>
                    <a:pt x="33" y="19"/>
                    <a:pt x="33" y="18"/>
                  </a:cubicBezTo>
                  <a:cubicBezTo>
                    <a:pt x="33" y="9"/>
                    <a:pt x="25" y="2"/>
                    <a:pt x="17" y="2"/>
                  </a:cubicBezTo>
                  <a:cubicBezTo>
                    <a:pt x="16" y="2"/>
                    <a:pt x="15" y="2"/>
                    <a:pt x="14" y="2"/>
                  </a:cubicBezTo>
                  <a:cubicBezTo>
                    <a:pt x="13" y="1"/>
                    <a:pt x="11" y="0"/>
                    <a:pt x="9" y="0"/>
                  </a:cubicBezTo>
                  <a:cubicBezTo>
                    <a:pt x="4" y="0"/>
                    <a:pt x="0" y="5"/>
                    <a:pt x="0" y="10"/>
                  </a:cubicBezTo>
                  <a:cubicBezTo>
                    <a:pt x="0" y="11"/>
                    <a:pt x="0" y="13"/>
                    <a:pt x="1" y="14"/>
                  </a:cubicBezTo>
                  <a:cubicBezTo>
                    <a:pt x="1" y="16"/>
                    <a:pt x="1" y="17"/>
                    <a:pt x="1" y="18"/>
                  </a:cubicBezTo>
                  <a:cubicBezTo>
                    <a:pt x="1" y="27"/>
                    <a:pt x="8" y="34"/>
                    <a:pt x="17" y="34"/>
                  </a:cubicBezTo>
                  <a:cubicBezTo>
                    <a:pt x="18" y="34"/>
                    <a:pt x="19" y="34"/>
                    <a:pt x="20" y="34"/>
                  </a:cubicBezTo>
                  <a:cubicBezTo>
                    <a:pt x="21" y="34"/>
                    <a:pt x="23" y="35"/>
                    <a:pt x="25" y="35"/>
                  </a:cubicBezTo>
                  <a:cubicBezTo>
                    <a:pt x="30" y="35"/>
                    <a:pt x="34" y="31"/>
                    <a:pt x="34" y="26"/>
                  </a:cubicBezTo>
                  <a:cubicBezTo>
                    <a:pt x="34" y="24"/>
                    <a:pt x="33" y="22"/>
                    <a:pt x="32" y="20"/>
                  </a:cubicBezTo>
                  <a:close/>
                  <a:moveTo>
                    <a:pt x="21" y="27"/>
                  </a:moveTo>
                  <a:cubicBezTo>
                    <a:pt x="19" y="28"/>
                    <a:pt x="16" y="28"/>
                    <a:pt x="14" y="27"/>
                  </a:cubicBezTo>
                  <a:cubicBezTo>
                    <a:pt x="10" y="27"/>
                    <a:pt x="9" y="25"/>
                    <a:pt x="9" y="23"/>
                  </a:cubicBezTo>
                  <a:cubicBezTo>
                    <a:pt x="8" y="21"/>
                    <a:pt x="11" y="20"/>
                    <a:pt x="12" y="22"/>
                  </a:cubicBezTo>
                  <a:cubicBezTo>
                    <a:pt x="13" y="22"/>
                    <a:pt x="13" y="23"/>
                    <a:pt x="13" y="23"/>
                  </a:cubicBezTo>
                  <a:cubicBezTo>
                    <a:pt x="15" y="25"/>
                    <a:pt x="19" y="25"/>
                    <a:pt x="20" y="23"/>
                  </a:cubicBezTo>
                  <a:cubicBezTo>
                    <a:pt x="21" y="22"/>
                    <a:pt x="21" y="22"/>
                    <a:pt x="20" y="21"/>
                  </a:cubicBezTo>
                  <a:cubicBezTo>
                    <a:pt x="19" y="20"/>
                    <a:pt x="19" y="20"/>
                    <a:pt x="13" y="19"/>
                  </a:cubicBezTo>
                  <a:cubicBezTo>
                    <a:pt x="8" y="17"/>
                    <a:pt x="8" y="13"/>
                    <a:pt x="10" y="10"/>
                  </a:cubicBezTo>
                  <a:cubicBezTo>
                    <a:pt x="11" y="8"/>
                    <a:pt x="13" y="8"/>
                    <a:pt x="16" y="7"/>
                  </a:cubicBezTo>
                  <a:cubicBezTo>
                    <a:pt x="20" y="7"/>
                    <a:pt x="24" y="9"/>
                    <a:pt x="24" y="12"/>
                  </a:cubicBezTo>
                  <a:cubicBezTo>
                    <a:pt x="24" y="13"/>
                    <a:pt x="24" y="13"/>
                    <a:pt x="23" y="14"/>
                  </a:cubicBezTo>
                  <a:cubicBezTo>
                    <a:pt x="21" y="14"/>
                    <a:pt x="21" y="13"/>
                    <a:pt x="20" y="12"/>
                  </a:cubicBezTo>
                  <a:cubicBezTo>
                    <a:pt x="18" y="10"/>
                    <a:pt x="15" y="11"/>
                    <a:pt x="14" y="11"/>
                  </a:cubicBezTo>
                  <a:cubicBezTo>
                    <a:pt x="13" y="12"/>
                    <a:pt x="13" y="14"/>
                    <a:pt x="14" y="14"/>
                  </a:cubicBezTo>
                  <a:cubicBezTo>
                    <a:pt x="15" y="15"/>
                    <a:pt x="20" y="16"/>
                    <a:pt x="22" y="17"/>
                  </a:cubicBezTo>
                  <a:cubicBezTo>
                    <a:pt x="24" y="18"/>
                    <a:pt x="25" y="19"/>
                    <a:pt x="25" y="22"/>
                  </a:cubicBezTo>
                  <a:cubicBezTo>
                    <a:pt x="25" y="24"/>
                    <a:pt x="24" y="26"/>
                    <a:pt x="21"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1" name="กลุ่ม 2080"/>
          <p:cNvGrpSpPr/>
          <p:nvPr/>
        </p:nvGrpSpPr>
        <p:grpSpPr>
          <a:xfrm>
            <a:off x="13995400" y="5994400"/>
            <a:ext cx="1316037" cy="1317625"/>
            <a:chOff x="13995400" y="5994400"/>
            <a:chExt cx="1316037" cy="1317625"/>
          </a:xfrm>
        </p:grpSpPr>
        <p:sp>
          <p:nvSpPr>
            <p:cNvPr id="2065" name="Oval 39"/>
            <p:cNvSpPr>
              <a:spLocks noChangeArrowheads="1"/>
            </p:cNvSpPr>
            <p:nvPr/>
          </p:nvSpPr>
          <p:spPr bwMode="auto">
            <a:xfrm>
              <a:off x="13995400" y="5994400"/>
              <a:ext cx="1316037" cy="1317625"/>
            </a:xfrm>
            <a:prstGeom prst="ellipse">
              <a:avLst/>
            </a:prstGeom>
            <a:solidFill>
              <a:srgbClr val="7D57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6" name="Freeform 40"/>
            <p:cNvSpPr>
              <a:spLocks noEditPoints="1"/>
            </p:cNvSpPr>
            <p:nvPr/>
          </p:nvSpPr>
          <p:spPr bwMode="auto">
            <a:xfrm>
              <a:off x="14392275" y="6392863"/>
              <a:ext cx="520700" cy="504825"/>
            </a:xfrm>
            <a:custGeom>
              <a:avLst/>
              <a:gdLst>
                <a:gd name="T0" fmla="*/ 28 w 34"/>
                <a:gd name="T1" fmla="*/ 0 h 33"/>
                <a:gd name="T2" fmla="*/ 5 w 34"/>
                <a:gd name="T3" fmla="*/ 0 h 33"/>
                <a:gd name="T4" fmla="*/ 0 w 34"/>
                <a:gd name="T5" fmla="*/ 5 h 33"/>
                <a:gd name="T6" fmla="*/ 0 w 34"/>
                <a:gd name="T7" fmla="*/ 28 h 33"/>
                <a:gd name="T8" fmla="*/ 5 w 34"/>
                <a:gd name="T9" fmla="*/ 33 h 33"/>
                <a:gd name="T10" fmla="*/ 28 w 34"/>
                <a:gd name="T11" fmla="*/ 33 h 33"/>
                <a:gd name="T12" fmla="*/ 34 w 34"/>
                <a:gd name="T13" fmla="*/ 28 h 33"/>
                <a:gd name="T14" fmla="*/ 34 w 34"/>
                <a:gd name="T15" fmla="*/ 5 h 33"/>
                <a:gd name="T16" fmla="*/ 28 w 34"/>
                <a:gd name="T17" fmla="*/ 0 h 33"/>
                <a:gd name="T18" fmla="*/ 24 w 34"/>
                <a:gd name="T19" fmla="*/ 4 h 33"/>
                <a:gd name="T20" fmla="*/ 25 w 34"/>
                <a:gd name="T21" fmla="*/ 3 h 33"/>
                <a:gd name="T22" fmla="*/ 29 w 34"/>
                <a:gd name="T23" fmla="*/ 3 h 33"/>
                <a:gd name="T24" fmla="*/ 30 w 34"/>
                <a:gd name="T25" fmla="*/ 4 h 33"/>
                <a:gd name="T26" fmla="*/ 30 w 34"/>
                <a:gd name="T27" fmla="*/ 8 h 33"/>
                <a:gd name="T28" fmla="*/ 29 w 34"/>
                <a:gd name="T29" fmla="*/ 9 h 33"/>
                <a:gd name="T30" fmla="*/ 25 w 34"/>
                <a:gd name="T31" fmla="*/ 9 h 33"/>
                <a:gd name="T32" fmla="*/ 24 w 34"/>
                <a:gd name="T33" fmla="*/ 8 h 33"/>
                <a:gd name="T34" fmla="*/ 24 w 34"/>
                <a:gd name="T35" fmla="*/ 4 h 33"/>
                <a:gd name="T36" fmla="*/ 11 w 34"/>
                <a:gd name="T37" fmla="*/ 14 h 33"/>
                <a:gd name="T38" fmla="*/ 17 w 34"/>
                <a:gd name="T39" fmla="*/ 10 h 33"/>
                <a:gd name="T40" fmla="*/ 23 w 34"/>
                <a:gd name="T41" fmla="*/ 14 h 33"/>
                <a:gd name="T42" fmla="*/ 24 w 34"/>
                <a:gd name="T43" fmla="*/ 17 h 33"/>
                <a:gd name="T44" fmla="*/ 17 w 34"/>
                <a:gd name="T45" fmla="*/ 23 h 33"/>
                <a:gd name="T46" fmla="*/ 10 w 34"/>
                <a:gd name="T47" fmla="*/ 17 h 33"/>
                <a:gd name="T48" fmla="*/ 11 w 34"/>
                <a:gd name="T49" fmla="*/ 14 h 33"/>
                <a:gd name="T50" fmla="*/ 30 w 34"/>
                <a:gd name="T51" fmla="*/ 28 h 33"/>
                <a:gd name="T52" fmla="*/ 28 w 34"/>
                <a:gd name="T53" fmla="*/ 30 h 33"/>
                <a:gd name="T54" fmla="*/ 5 w 34"/>
                <a:gd name="T55" fmla="*/ 30 h 33"/>
                <a:gd name="T56" fmla="*/ 4 w 34"/>
                <a:gd name="T57" fmla="*/ 28 h 33"/>
                <a:gd name="T58" fmla="*/ 4 w 34"/>
                <a:gd name="T59" fmla="*/ 14 h 33"/>
                <a:gd name="T60" fmla="*/ 7 w 34"/>
                <a:gd name="T61" fmla="*/ 14 h 33"/>
                <a:gd name="T62" fmla="*/ 7 w 34"/>
                <a:gd name="T63" fmla="*/ 17 h 33"/>
                <a:gd name="T64" fmla="*/ 17 w 34"/>
                <a:gd name="T65" fmla="*/ 27 h 33"/>
                <a:gd name="T66" fmla="*/ 27 w 34"/>
                <a:gd name="T67" fmla="*/ 17 h 33"/>
                <a:gd name="T68" fmla="*/ 27 w 34"/>
                <a:gd name="T69" fmla="*/ 14 h 33"/>
                <a:gd name="T70" fmla="*/ 30 w 34"/>
                <a:gd name="T71" fmla="*/ 14 h 33"/>
                <a:gd name="T72" fmla="*/ 30 w 34"/>
                <a:gd name="T7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33">
                  <a:moveTo>
                    <a:pt x="28" y="0"/>
                  </a:moveTo>
                  <a:cubicBezTo>
                    <a:pt x="5" y="0"/>
                    <a:pt x="5" y="0"/>
                    <a:pt x="5" y="0"/>
                  </a:cubicBezTo>
                  <a:cubicBezTo>
                    <a:pt x="2" y="0"/>
                    <a:pt x="0" y="2"/>
                    <a:pt x="0" y="5"/>
                  </a:cubicBezTo>
                  <a:cubicBezTo>
                    <a:pt x="0" y="28"/>
                    <a:pt x="0" y="28"/>
                    <a:pt x="0" y="28"/>
                  </a:cubicBezTo>
                  <a:cubicBezTo>
                    <a:pt x="0" y="31"/>
                    <a:pt x="2" y="33"/>
                    <a:pt x="5" y="33"/>
                  </a:cubicBezTo>
                  <a:cubicBezTo>
                    <a:pt x="28" y="33"/>
                    <a:pt x="28" y="33"/>
                    <a:pt x="28" y="33"/>
                  </a:cubicBezTo>
                  <a:cubicBezTo>
                    <a:pt x="31" y="33"/>
                    <a:pt x="34" y="31"/>
                    <a:pt x="34" y="28"/>
                  </a:cubicBezTo>
                  <a:cubicBezTo>
                    <a:pt x="34" y="5"/>
                    <a:pt x="34" y="5"/>
                    <a:pt x="34" y="5"/>
                  </a:cubicBezTo>
                  <a:cubicBezTo>
                    <a:pt x="34" y="2"/>
                    <a:pt x="31" y="0"/>
                    <a:pt x="28" y="0"/>
                  </a:cubicBezTo>
                  <a:close/>
                  <a:moveTo>
                    <a:pt x="24" y="4"/>
                  </a:moveTo>
                  <a:cubicBezTo>
                    <a:pt x="24" y="4"/>
                    <a:pt x="24" y="3"/>
                    <a:pt x="25" y="3"/>
                  </a:cubicBezTo>
                  <a:cubicBezTo>
                    <a:pt x="29" y="3"/>
                    <a:pt x="29" y="3"/>
                    <a:pt x="29" y="3"/>
                  </a:cubicBezTo>
                  <a:cubicBezTo>
                    <a:pt x="30" y="3"/>
                    <a:pt x="30" y="4"/>
                    <a:pt x="30" y="4"/>
                  </a:cubicBezTo>
                  <a:cubicBezTo>
                    <a:pt x="30" y="8"/>
                    <a:pt x="30" y="8"/>
                    <a:pt x="30" y="8"/>
                  </a:cubicBezTo>
                  <a:cubicBezTo>
                    <a:pt x="30" y="9"/>
                    <a:pt x="30" y="9"/>
                    <a:pt x="29" y="9"/>
                  </a:cubicBezTo>
                  <a:cubicBezTo>
                    <a:pt x="25" y="9"/>
                    <a:pt x="25" y="9"/>
                    <a:pt x="25" y="9"/>
                  </a:cubicBezTo>
                  <a:cubicBezTo>
                    <a:pt x="24" y="9"/>
                    <a:pt x="24" y="9"/>
                    <a:pt x="24" y="8"/>
                  </a:cubicBezTo>
                  <a:lnTo>
                    <a:pt x="24" y="4"/>
                  </a:lnTo>
                  <a:close/>
                  <a:moveTo>
                    <a:pt x="11" y="14"/>
                  </a:moveTo>
                  <a:cubicBezTo>
                    <a:pt x="12" y="12"/>
                    <a:pt x="14" y="10"/>
                    <a:pt x="17" y="10"/>
                  </a:cubicBezTo>
                  <a:cubicBezTo>
                    <a:pt x="20" y="10"/>
                    <a:pt x="22" y="12"/>
                    <a:pt x="23" y="14"/>
                  </a:cubicBezTo>
                  <a:cubicBezTo>
                    <a:pt x="23" y="15"/>
                    <a:pt x="24" y="16"/>
                    <a:pt x="24" y="17"/>
                  </a:cubicBezTo>
                  <a:cubicBezTo>
                    <a:pt x="24" y="20"/>
                    <a:pt x="21" y="23"/>
                    <a:pt x="17" y="23"/>
                  </a:cubicBezTo>
                  <a:cubicBezTo>
                    <a:pt x="13" y="23"/>
                    <a:pt x="10" y="20"/>
                    <a:pt x="10" y="17"/>
                  </a:cubicBezTo>
                  <a:cubicBezTo>
                    <a:pt x="10" y="16"/>
                    <a:pt x="10" y="15"/>
                    <a:pt x="11" y="14"/>
                  </a:cubicBezTo>
                  <a:close/>
                  <a:moveTo>
                    <a:pt x="30" y="28"/>
                  </a:moveTo>
                  <a:cubicBezTo>
                    <a:pt x="30" y="29"/>
                    <a:pt x="29" y="30"/>
                    <a:pt x="28" y="30"/>
                  </a:cubicBezTo>
                  <a:cubicBezTo>
                    <a:pt x="5" y="30"/>
                    <a:pt x="5" y="30"/>
                    <a:pt x="5" y="30"/>
                  </a:cubicBezTo>
                  <a:cubicBezTo>
                    <a:pt x="4" y="30"/>
                    <a:pt x="4" y="29"/>
                    <a:pt x="4" y="28"/>
                  </a:cubicBezTo>
                  <a:cubicBezTo>
                    <a:pt x="4" y="14"/>
                    <a:pt x="4" y="14"/>
                    <a:pt x="4" y="14"/>
                  </a:cubicBezTo>
                  <a:cubicBezTo>
                    <a:pt x="7" y="14"/>
                    <a:pt x="7" y="14"/>
                    <a:pt x="7" y="14"/>
                  </a:cubicBezTo>
                  <a:cubicBezTo>
                    <a:pt x="7" y="15"/>
                    <a:pt x="7" y="16"/>
                    <a:pt x="7" y="17"/>
                  </a:cubicBezTo>
                  <a:cubicBezTo>
                    <a:pt x="7" y="22"/>
                    <a:pt x="11" y="27"/>
                    <a:pt x="17" y="27"/>
                  </a:cubicBezTo>
                  <a:cubicBezTo>
                    <a:pt x="22" y="27"/>
                    <a:pt x="27" y="22"/>
                    <a:pt x="27" y="17"/>
                  </a:cubicBezTo>
                  <a:cubicBezTo>
                    <a:pt x="27" y="16"/>
                    <a:pt x="27" y="15"/>
                    <a:pt x="27" y="14"/>
                  </a:cubicBezTo>
                  <a:cubicBezTo>
                    <a:pt x="30" y="14"/>
                    <a:pt x="30" y="14"/>
                    <a:pt x="30" y="14"/>
                  </a:cubicBezTo>
                  <a:lnTo>
                    <a:pt x="3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8" name="กลุ่ม 2087"/>
          <p:cNvGrpSpPr/>
          <p:nvPr/>
        </p:nvGrpSpPr>
        <p:grpSpPr>
          <a:xfrm>
            <a:off x="9799638" y="7939088"/>
            <a:ext cx="1316037" cy="1317625"/>
            <a:chOff x="9799638" y="7939088"/>
            <a:chExt cx="1316037" cy="1317625"/>
          </a:xfrm>
        </p:grpSpPr>
        <p:sp>
          <p:nvSpPr>
            <p:cNvPr id="2067" name="Oval 41"/>
            <p:cNvSpPr>
              <a:spLocks noChangeArrowheads="1"/>
            </p:cNvSpPr>
            <p:nvPr/>
          </p:nvSpPr>
          <p:spPr bwMode="auto">
            <a:xfrm>
              <a:off x="9799638" y="7939088"/>
              <a:ext cx="1316037" cy="1317625"/>
            </a:xfrm>
            <a:prstGeom prst="ellipse">
              <a:avLst/>
            </a:prstGeom>
            <a:solidFill>
              <a:srgbClr val="28B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68" name="Freeform 42"/>
            <p:cNvSpPr>
              <a:spLocks/>
            </p:cNvSpPr>
            <p:nvPr/>
          </p:nvSpPr>
          <p:spPr bwMode="auto">
            <a:xfrm>
              <a:off x="10182225" y="8353425"/>
              <a:ext cx="550862" cy="474663"/>
            </a:xfrm>
            <a:custGeom>
              <a:avLst/>
              <a:gdLst>
                <a:gd name="T0" fmla="*/ 35 w 36"/>
                <a:gd name="T1" fmla="*/ 7 h 31"/>
                <a:gd name="T2" fmla="*/ 16 w 36"/>
                <a:gd name="T3" fmla="*/ 31 h 31"/>
                <a:gd name="T4" fmla="*/ 11 w 36"/>
                <a:gd name="T5" fmla="*/ 25 h 31"/>
                <a:gd name="T6" fmla="*/ 5 w 36"/>
                <a:gd name="T7" fmla="*/ 9 h 31"/>
                <a:gd name="T8" fmla="*/ 2 w 36"/>
                <a:gd name="T9" fmla="*/ 11 h 31"/>
                <a:gd name="T10" fmla="*/ 0 w 36"/>
                <a:gd name="T11" fmla="*/ 9 h 31"/>
                <a:gd name="T12" fmla="*/ 10 w 36"/>
                <a:gd name="T13" fmla="*/ 1 h 31"/>
                <a:gd name="T14" fmla="*/ 16 w 36"/>
                <a:gd name="T15" fmla="*/ 6 h 31"/>
                <a:gd name="T16" fmla="*/ 20 w 36"/>
                <a:gd name="T17" fmla="*/ 20 h 31"/>
                <a:gd name="T18" fmla="*/ 25 w 36"/>
                <a:gd name="T19" fmla="*/ 11 h 31"/>
                <a:gd name="T20" fmla="*/ 20 w 36"/>
                <a:gd name="T21" fmla="*/ 9 h 31"/>
                <a:gd name="T22" fmla="*/ 30 w 36"/>
                <a:gd name="T23" fmla="*/ 0 h 31"/>
                <a:gd name="T24" fmla="*/ 35 w 36"/>
                <a:gd name="T25"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1">
                  <a:moveTo>
                    <a:pt x="35" y="7"/>
                  </a:moveTo>
                  <a:cubicBezTo>
                    <a:pt x="35" y="14"/>
                    <a:pt x="23" y="31"/>
                    <a:pt x="16" y="31"/>
                  </a:cubicBezTo>
                  <a:cubicBezTo>
                    <a:pt x="14" y="31"/>
                    <a:pt x="12" y="29"/>
                    <a:pt x="11" y="25"/>
                  </a:cubicBezTo>
                  <a:cubicBezTo>
                    <a:pt x="8" y="15"/>
                    <a:pt x="7" y="9"/>
                    <a:pt x="5" y="9"/>
                  </a:cubicBezTo>
                  <a:cubicBezTo>
                    <a:pt x="4" y="9"/>
                    <a:pt x="3" y="10"/>
                    <a:pt x="2" y="11"/>
                  </a:cubicBezTo>
                  <a:cubicBezTo>
                    <a:pt x="0" y="9"/>
                    <a:pt x="0" y="9"/>
                    <a:pt x="0" y="9"/>
                  </a:cubicBezTo>
                  <a:cubicBezTo>
                    <a:pt x="5" y="5"/>
                    <a:pt x="8" y="1"/>
                    <a:pt x="10" y="1"/>
                  </a:cubicBezTo>
                  <a:cubicBezTo>
                    <a:pt x="13" y="1"/>
                    <a:pt x="15" y="2"/>
                    <a:pt x="16" y="6"/>
                  </a:cubicBezTo>
                  <a:cubicBezTo>
                    <a:pt x="16" y="12"/>
                    <a:pt x="18" y="20"/>
                    <a:pt x="20" y="20"/>
                  </a:cubicBezTo>
                  <a:cubicBezTo>
                    <a:pt x="21" y="20"/>
                    <a:pt x="25" y="13"/>
                    <a:pt x="25" y="11"/>
                  </a:cubicBezTo>
                  <a:cubicBezTo>
                    <a:pt x="26" y="8"/>
                    <a:pt x="23" y="8"/>
                    <a:pt x="20" y="9"/>
                  </a:cubicBezTo>
                  <a:cubicBezTo>
                    <a:pt x="22" y="3"/>
                    <a:pt x="25" y="0"/>
                    <a:pt x="30" y="0"/>
                  </a:cubicBezTo>
                  <a:cubicBezTo>
                    <a:pt x="34" y="1"/>
                    <a:pt x="36" y="3"/>
                    <a:pt x="35"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8" name="กลุ่ม 667"/>
          <p:cNvGrpSpPr/>
          <p:nvPr/>
        </p:nvGrpSpPr>
        <p:grpSpPr>
          <a:xfrm>
            <a:off x="13995400" y="4049713"/>
            <a:ext cx="1316037" cy="1317625"/>
            <a:chOff x="13995400" y="4049713"/>
            <a:chExt cx="1316037" cy="1317625"/>
          </a:xfrm>
        </p:grpSpPr>
        <p:sp>
          <p:nvSpPr>
            <p:cNvPr id="2069" name="Oval 43"/>
            <p:cNvSpPr>
              <a:spLocks noChangeArrowheads="1"/>
            </p:cNvSpPr>
            <p:nvPr/>
          </p:nvSpPr>
          <p:spPr bwMode="auto">
            <a:xfrm>
              <a:off x="13995400" y="4049713"/>
              <a:ext cx="1316037" cy="1317625"/>
            </a:xfrm>
            <a:prstGeom prst="ellipse">
              <a:avLst/>
            </a:prstGeom>
            <a:solidFill>
              <a:srgbClr val="209E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0" name="Freeform 44"/>
            <p:cNvSpPr>
              <a:spLocks noEditPoints="1"/>
            </p:cNvSpPr>
            <p:nvPr/>
          </p:nvSpPr>
          <p:spPr bwMode="auto">
            <a:xfrm>
              <a:off x="14331950" y="4402138"/>
              <a:ext cx="612775" cy="566738"/>
            </a:xfrm>
            <a:custGeom>
              <a:avLst/>
              <a:gdLst>
                <a:gd name="T0" fmla="*/ 3 w 40"/>
                <a:gd name="T1" fmla="*/ 37 h 37"/>
                <a:gd name="T2" fmla="*/ 4 w 40"/>
                <a:gd name="T3" fmla="*/ 35 h 37"/>
                <a:gd name="T4" fmla="*/ 6 w 40"/>
                <a:gd name="T5" fmla="*/ 29 h 37"/>
                <a:gd name="T6" fmla="*/ 6 w 40"/>
                <a:gd name="T7" fmla="*/ 28 h 37"/>
                <a:gd name="T8" fmla="*/ 17 w 40"/>
                <a:gd name="T9" fmla="*/ 3 h 37"/>
                <a:gd name="T10" fmla="*/ 38 w 40"/>
                <a:gd name="T11" fmla="*/ 16 h 37"/>
                <a:gd name="T12" fmla="*/ 24 w 40"/>
                <a:gd name="T13" fmla="*/ 37 h 37"/>
                <a:gd name="T14" fmla="*/ 13 w 40"/>
                <a:gd name="T15" fmla="*/ 35 h 37"/>
                <a:gd name="T16" fmla="*/ 12 w 40"/>
                <a:gd name="T17" fmla="*/ 35 h 37"/>
                <a:gd name="T18" fmla="*/ 3 w 40"/>
                <a:gd name="T19" fmla="*/ 37 h 37"/>
                <a:gd name="T20" fmla="*/ 7 w 40"/>
                <a:gd name="T21" fmla="*/ 33 h 37"/>
                <a:gd name="T22" fmla="*/ 12 w 40"/>
                <a:gd name="T23" fmla="*/ 32 h 37"/>
                <a:gd name="T24" fmla="*/ 14 w 40"/>
                <a:gd name="T25" fmla="*/ 32 h 37"/>
                <a:gd name="T26" fmla="*/ 23 w 40"/>
                <a:gd name="T27" fmla="*/ 34 h 37"/>
                <a:gd name="T28" fmla="*/ 35 w 40"/>
                <a:gd name="T29" fmla="*/ 17 h 37"/>
                <a:gd name="T30" fmla="*/ 18 w 40"/>
                <a:gd name="T31" fmla="*/ 5 h 37"/>
                <a:gd name="T32" fmla="*/ 8 w 40"/>
                <a:gd name="T33" fmla="*/ 26 h 37"/>
                <a:gd name="T34" fmla="*/ 9 w 40"/>
                <a:gd name="T35" fmla="*/ 29 h 37"/>
                <a:gd name="T36" fmla="*/ 7 w 40"/>
                <a:gd name="T3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37">
                  <a:moveTo>
                    <a:pt x="3" y="37"/>
                  </a:moveTo>
                  <a:cubicBezTo>
                    <a:pt x="4" y="36"/>
                    <a:pt x="4" y="36"/>
                    <a:pt x="4" y="35"/>
                  </a:cubicBezTo>
                  <a:cubicBezTo>
                    <a:pt x="5" y="33"/>
                    <a:pt x="5" y="31"/>
                    <a:pt x="6" y="29"/>
                  </a:cubicBezTo>
                  <a:cubicBezTo>
                    <a:pt x="6" y="28"/>
                    <a:pt x="6" y="28"/>
                    <a:pt x="6" y="28"/>
                  </a:cubicBezTo>
                  <a:cubicBezTo>
                    <a:pt x="0" y="18"/>
                    <a:pt x="6" y="5"/>
                    <a:pt x="17" y="3"/>
                  </a:cubicBezTo>
                  <a:cubicBezTo>
                    <a:pt x="27" y="0"/>
                    <a:pt x="36" y="7"/>
                    <a:pt x="38" y="16"/>
                  </a:cubicBezTo>
                  <a:cubicBezTo>
                    <a:pt x="40" y="26"/>
                    <a:pt x="33" y="35"/>
                    <a:pt x="24" y="37"/>
                  </a:cubicBezTo>
                  <a:cubicBezTo>
                    <a:pt x="20" y="37"/>
                    <a:pt x="17" y="37"/>
                    <a:pt x="13" y="35"/>
                  </a:cubicBezTo>
                  <a:cubicBezTo>
                    <a:pt x="13" y="35"/>
                    <a:pt x="12" y="35"/>
                    <a:pt x="12" y="35"/>
                  </a:cubicBezTo>
                  <a:cubicBezTo>
                    <a:pt x="7" y="36"/>
                    <a:pt x="4" y="37"/>
                    <a:pt x="3" y="37"/>
                  </a:cubicBezTo>
                  <a:close/>
                  <a:moveTo>
                    <a:pt x="7" y="33"/>
                  </a:moveTo>
                  <a:cubicBezTo>
                    <a:pt x="9" y="33"/>
                    <a:pt x="11" y="32"/>
                    <a:pt x="12" y="32"/>
                  </a:cubicBezTo>
                  <a:cubicBezTo>
                    <a:pt x="13" y="32"/>
                    <a:pt x="13" y="32"/>
                    <a:pt x="14" y="32"/>
                  </a:cubicBezTo>
                  <a:cubicBezTo>
                    <a:pt x="17" y="34"/>
                    <a:pt x="20" y="34"/>
                    <a:pt x="23" y="34"/>
                  </a:cubicBezTo>
                  <a:cubicBezTo>
                    <a:pt x="31" y="33"/>
                    <a:pt x="36" y="25"/>
                    <a:pt x="35" y="17"/>
                  </a:cubicBezTo>
                  <a:cubicBezTo>
                    <a:pt x="34" y="9"/>
                    <a:pt x="26" y="4"/>
                    <a:pt x="18" y="5"/>
                  </a:cubicBezTo>
                  <a:cubicBezTo>
                    <a:pt x="9" y="7"/>
                    <a:pt x="3" y="18"/>
                    <a:pt x="8" y="26"/>
                  </a:cubicBezTo>
                  <a:cubicBezTo>
                    <a:pt x="9" y="27"/>
                    <a:pt x="9" y="28"/>
                    <a:pt x="9" y="29"/>
                  </a:cubicBezTo>
                  <a:cubicBezTo>
                    <a:pt x="8" y="30"/>
                    <a:pt x="8" y="32"/>
                    <a:pt x="7"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1" name="Freeform 45"/>
            <p:cNvSpPr>
              <a:spLocks/>
            </p:cNvSpPr>
            <p:nvPr/>
          </p:nvSpPr>
          <p:spPr bwMode="auto">
            <a:xfrm>
              <a:off x="14516100" y="4570413"/>
              <a:ext cx="274637" cy="260350"/>
            </a:xfrm>
            <a:custGeom>
              <a:avLst/>
              <a:gdLst>
                <a:gd name="T0" fmla="*/ 13 w 18"/>
                <a:gd name="T1" fmla="*/ 17 h 17"/>
                <a:gd name="T2" fmla="*/ 1 w 18"/>
                <a:gd name="T3" fmla="*/ 8 h 17"/>
                <a:gd name="T4" fmla="*/ 2 w 18"/>
                <a:gd name="T5" fmla="*/ 1 h 17"/>
                <a:gd name="T6" fmla="*/ 4 w 18"/>
                <a:gd name="T7" fmla="*/ 1 h 17"/>
                <a:gd name="T8" fmla="*/ 4 w 18"/>
                <a:gd name="T9" fmla="*/ 1 h 17"/>
                <a:gd name="T10" fmla="*/ 6 w 18"/>
                <a:gd name="T11" fmla="*/ 4 h 17"/>
                <a:gd name="T12" fmla="*/ 5 w 18"/>
                <a:gd name="T13" fmla="*/ 7 h 17"/>
                <a:gd name="T14" fmla="*/ 5 w 18"/>
                <a:gd name="T15" fmla="*/ 8 h 17"/>
                <a:gd name="T16" fmla="*/ 11 w 18"/>
                <a:gd name="T17" fmla="*/ 13 h 17"/>
                <a:gd name="T18" fmla="*/ 12 w 18"/>
                <a:gd name="T19" fmla="*/ 13 h 17"/>
                <a:gd name="T20" fmla="*/ 14 w 18"/>
                <a:gd name="T21" fmla="*/ 11 h 17"/>
                <a:gd name="T22" fmla="*/ 18 w 18"/>
                <a:gd name="T23" fmla="*/ 13 h 17"/>
                <a:gd name="T24" fmla="*/ 13 w 18"/>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7">
                  <a:moveTo>
                    <a:pt x="13" y="17"/>
                  </a:moveTo>
                  <a:cubicBezTo>
                    <a:pt x="10" y="17"/>
                    <a:pt x="5" y="14"/>
                    <a:pt x="1" y="8"/>
                  </a:cubicBezTo>
                  <a:cubicBezTo>
                    <a:pt x="0" y="5"/>
                    <a:pt x="0" y="3"/>
                    <a:pt x="2" y="1"/>
                  </a:cubicBezTo>
                  <a:cubicBezTo>
                    <a:pt x="2" y="0"/>
                    <a:pt x="3" y="0"/>
                    <a:pt x="4" y="1"/>
                  </a:cubicBezTo>
                  <a:cubicBezTo>
                    <a:pt x="4" y="1"/>
                    <a:pt x="4" y="1"/>
                    <a:pt x="4" y="1"/>
                  </a:cubicBezTo>
                  <a:cubicBezTo>
                    <a:pt x="5" y="2"/>
                    <a:pt x="5" y="3"/>
                    <a:pt x="6" y="4"/>
                  </a:cubicBezTo>
                  <a:cubicBezTo>
                    <a:pt x="6" y="5"/>
                    <a:pt x="6" y="6"/>
                    <a:pt x="5" y="7"/>
                  </a:cubicBezTo>
                  <a:cubicBezTo>
                    <a:pt x="4" y="7"/>
                    <a:pt x="4" y="7"/>
                    <a:pt x="5" y="8"/>
                  </a:cubicBezTo>
                  <a:cubicBezTo>
                    <a:pt x="6" y="10"/>
                    <a:pt x="8" y="12"/>
                    <a:pt x="11" y="13"/>
                  </a:cubicBezTo>
                  <a:cubicBezTo>
                    <a:pt x="11" y="13"/>
                    <a:pt x="11" y="13"/>
                    <a:pt x="12" y="13"/>
                  </a:cubicBezTo>
                  <a:cubicBezTo>
                    <a:pt x="13" y="11"/>
                    <a:pt x="13" y="10"/>
                    <a:pt x="14" y="11"/>
                  </a:cubicBezTo>
                  <a:cubicBezTo>
                    <a:pt x="17" y="12"/>
                    <a:pt x="18" y="12"/>
                    <a:pt x="18" y="13"/>
                  </a:cubicBezTo>
                  <a:cubicBezTo>
                    <a:pt x="18" y="16"/>
                    <a:pt x="15" y="17"/>
                    <a:pt x="13"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3" name="กลุ่ม 2082"/>
          <p:cNvGrpSpPr/>
          <p:nvPr/>
        </p:nvGrpSpPr>
        <p:grpSpPr>
          <a:xfrm>
            <a:off x="18191163" y="5994400"/>
            <a:ext cx="1316037" cy="1317625"/>
            <a:chOff x="18191163" y="5994400"/>
            <a:chExt cx="1316037" cy="1317625"/>
          </a:xfrm>
        </p:grpSpPr>
        <p:sp>
          <p:nvSpPr>
            <p:cNvPr id="2072" name="Oval 46"/>
            <p:cNvSpPr>
              <a:spLocks noChangeArrowheads="1"/>
            </p:cNvSpPr>
            <p:nvPr/>
          </p:nvSpPr>
          <p:spPr bwMode="auto">
            <a:xfrm>
              <a:off x="18191163" y="5994400"/>
              <a:ext cx="1316037" cy="1317625"/>
            </a:xfrm>
            <a:prstGeom prst="ellipse">
              <a:avLst/>
            </a:prstGeom>
            <a:solidFill>
              <a:srgbClr val="4C7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3" name="Freeform 47"/>
            <p:cNvSpPr>
              <a:spLocks/>
            </p:cNvSpPr>
            <p:nvPr/>
          </p:nvSpPr>
          <p:spPr bwMode="auto">
            <a:xfrm>
              <a:off x="18680113" y="6362700"/>
              <a:ext cx="336550" cy="566738"/>
            </a:xfrm>
            <a:custGeom>
              <a:avLst/>
              <a:gdLst>
                <a:gd name="T0" fmla="*/ 22 w 22"/>
                <a:gd name="T1" fmla="*/ 29 h 37"/>
                <a:gd name="T2" fmla="*/ 22 w 22"/>
                <a:gd name="T3" fmla="*/ 29 h 37"/>
                <a:gd name="T4" fmla="*/ 13 w 22"/>
                <a:gd name="T5" fmla="*/ 30 h 37"/>
                <a:gd name="T6" fmla="*/ 12 w 22"/>
                <a:gd name="T7" fmla="*/ 22 h 37"/>
                <a:gd name="T8" fmla="*/ 12 w 22"/>
                <a:gd name="T9" fmla="*/ 15 h 37"/>
                <a:gd name="T10" fmla="*/ 21 w 22"/>
                <a:gd name="T11" fmla="*/ 15 h 37"/>
                <a:gd name="T12" fmla="*/ 21 w 22"/>
                <a:gd name="T13" fmla="*/ 10 h 37"/>
                <a:gd name="T14" fmla="*/ 12 w 22"/>
                <a:gd name="T15" fmla="*/ 10 h 37"/>
                <a:gd name="T16" fmla="*/ 12 w 22"/>
                <a:gd name="T17" fmla="*/ 0 h 37"/>
                <a:gd name="T18" fmla="*/ 7 w 22"/>
                <a:gd name="T19" fmla="*/ 0 h 37"/>
                <a:gd name="T20" fmla="*/ 7 w 22"/>
                <a:gd name="T21" fmla="*/ 0 h 37"/>
                <a:gd name="T22" fmla="*/ 0 w 22"/>
                <a:gd name="T23" fmla="*/ 10 h 37"/>
                <a:gd name="T24" fmla="*/ 0 w 22"/>
                <a:gd name="T25" fmla="*/ 15 h 37"/>
                <a:gd name="T26" fmla="*/ 4 w 22"/>
                <a:gd name="T27" fmla="*/ 15 h 37"/>
                <a:gd name="T28" fmla="*/ 4 w 22"/>
                <a:gd name="T29" fmla="*/ 28 h 37"/>
                <a:gd name="T30" fmla="*/ 6 w 22"/>
                <a:gd name="T31" fmla="*/ 35 h 37"/>
                <a:gd name="T32" fmla="*/ 18 w 22"/>
                <a:gd name="T33" fmla="*/ 36 h 37"/>
                <a:gd name="T34" fmla="*/ 22 w 22"/>
                <a:gd name="T35" fmla="*/ 35 h 37"/>
                <a:gd name="T36" fmla="*/ 22 w 22"/>
                <a:gd name="T37"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37">
                  <a:moveTo>
                    <a:pt x="22" y="29"/>
                  </a:moveTo>
                  <a:cubicBezTo>
                    <a:pt x="22" y="29"/>
                    <a:pt x="22" y="29"/>
                    <a:pt x="22" y="29"/>
                  </a:cubicBezTo>
                  <a:cubicBezTo>
                    <a:pt x="22" y="29"/>
                    <a:pt x="17" y="33"/>
                    <a:pt x="13" y="30"/>
                  </a:cubicBezTo>
                  <a:cubicBezTo>
                    <a:pt x="12" y="29"/>
                    <a:pt x="12" y="28"/>
                    <a:pt x="12" y="22"/>
                  </a:cubicBezTo>
                  <a:cubicBezTo>
                    <a:pt x="12" y="21"/>
                    <a:pt x="12" y="16"/>
                    <a:pt x="12" y="15"/>
                  </a:cubicBezTo>
                  <a:cubicBezTo>
                    <a:pt x="12" y="15"/>
                    <a:pt x="12" y="15"/>
                    <a:pt x="21" y="15"/>
                  </a:cubicBezTo>
                  <a:cubicBezTo>
                    <a:pt x="21" y="10"/>
                    <a:pt x="21" y="10"/>
                    <a:pt x="21" y="10"/>
                  </a:cubicBezTo>
                  <a:cubicBezTo>
                    <a:pt x="19" y="10"/>
                    <a:pt x="12" y="10"/>
                    <a:pt x="12" y="10"/>
                  </a:cubicBezTo>
                  <a:cubicBezTo>
                    <a:pt x="12" y="0"/>
                    <a:pt x="12" y="1"/>
                    <a:pt x="12" y="0"/>
                  </a:cubicBezTo>
                  <a:cubicBezTo>
                    <a:pt x="7" y="0"/>
                    <a:pt x="7" y="0"/>
                    <a:pt x="7" y="0"/>
                  </a:cubicBezTo>
                  <a:cubicBezTo>
                    <a:pt x="7" y="0"/>
                    <a:pt x="7" y="0"/>
                    <a:pt x="7" y="0"/>
                  </a:cubicBezTo>
                  <a:cubicBezTo>
                    <a:pt x="6" y="5"/>
                    <a:pt x="5" y="9"/>
                    <a:pt x="0" y="10"/>
                  </a:cubicBezTo>
                  <a:cubicBezTo>
                    <a:pt x="0" y="15"/>
                    <a:pt x="0" y="15"/>
                    <a:pt x="0" y="15"/>
                  </a:cubicBezTo>
                  <a:cubicBezTo>
                    <a:pt x="1" y="15"/>
                    <a:pt x="2" y="15"/>
                    <a:pt x="4" y="15"/>
                  </a:cubicBezTo>
                  <a:cubicBezTo>
                    <a:pt x="4" y="16"/>
                    <a:pt x="4" y="14"/>
                    <a:pt x="4" y="28"/>
                  </a:cubicBezTo>
                  <a:cubicBezTo>
                    <a:pt x="4" y="31"/>
                    <a:pt x="4" y="33"/>
                    <a:pt x="6" y="35"/>
                  </a:cubicBezTo>
                  <a:cubicBezTo>
                    <a:pt x="9" y="37"/>
                    <a:pt x="15" y="37"/>
                    <a:pt x="18" y="36"/>
                  </a:cubicBezTo>
                  <a:cubicBezTo>
                    <a:pt x="20" y="36"/>
                    <a:pt x="22" y="35"/>
                    <a:pt x="22" y="35"/>
                  </a:cubicBezTo>
                  <a:cubicBezTo>
                    <a:pt x="22" y="35"/>
                    <a:pt x="22" y="35"/>
                    <a:pt x="22"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2" name="กลุ่ม 2081"/>
          <p:cNvGrpSpPr/>
          <p:nvPr/>
        </p:nvGrpSpPr>
        <p:grpSpPr>
          <a:xfrm>
            <a:off x="16092488" y="5994400"/>
            <a:ext cx="1317625" cy="1317625"/>
            <a:chOff x="16092488" y="5994400"/>
            <a:chExt cx="1317625" cy="1317625"/>
          </a:xfrm>
        </p:grpSpPr>
        <p:sp>
          <p:nvSpPr>
            <p:cNvPr id="2074" name="Oval 48"/>
            <p:cNvSpPr>
              <a:spLocks noChangeArrowheads="1"/>
            </p:cNvSpPr>
            <p:nvPr/>
          </p:nvSpPr>
          <p:spPr bwMode="auto">
            <a:xfrm>
              <a:off x="16092488" y="5994400"/>
              <a:ext cx="1317625" cy="1317625"/>
            </a:xfrm>
            <a:prstGeom prst="ellipse">
              <a:avLst/>
            </a:prstGeom>
            <a:solidFill>
              <a:srgbClr val="00B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5" name="Freeform 49"/>
            <p:cNvSpPr>
              <a:spLocks/>
            </p:cNvSpPr>
            <p:nvPr/>
          </p:nvSpPr>
          <p:spPr bwMode="auto">
            <a:xfrm>
              <a:off x="16506825" y="6362700"/>
              <a:ext cx="488950" cy="566738"/>
            </a:xfrm>
            <a:custGeom>
              <a:avLst/>
              <a:gdLst>
                <a:gd name="T0" fmla="*/ 31 w 32"/>
                <a:gd name="T1" fmla="*/ 19 h 37"/>
                <a:gd name="T2" fmla="*/ 21 w 32"/>
                <a:gd name="T3" fmla="*/ 11 h 37"/>
                <a:gd name="T4" fmla="*/ 26 w 32"/>
                <a:gd name="T5" fmla="*/ 7 h 37"/>
                <a:gd name="T6" fmla="*/ 25 w 32"/>
                <a:gd name="T7" fmla="*/ 14 h 37"/>
                <a:gd name="T8" fmla="*/ 25 w 32"/>
                <a:gd name="T9" fmla="*/ 14 h 37"/>
                <a:gd name="T10" fmla="*/ 31 w 32"/>
                <a:gd name="T11" fmla="*/ 15 h 37"/>
                <a:gd name="T12" fmla="*/ 32 w 32"/>
                <a:gd name="T13" fmla="*/ 10 h 37"/>
                <a:gd name="T14" fmla="*/ 23 w 32"/>
                <a:gd name="T15" fmla="*/ 0 h 37"/>
                <a:gd name="T16" fmla="*/ 16 w 32"/>
                <a:gd name="T17" fmla="*/ 7 h 37"/>
                <a:gd name="T18" fmla="*/ 17 w 32"/>
                <a:gd name="T19" fmla="*/ 17 h 37"/>
                <a:gd name="T20" fmla="*/ 22 w 32"/>
                <a:gd name="T21" fmla="*/ 22 h 37"/>
                <a:gd name="T22" fmla="*/ 22 w 32"/>
                <a:gd name="T23" fmla="*/ 22 h 37"/>
                <a:gd name="T24" fmla="*/ 16 w 32"/>
                <a:gd name="T25" fmla="*/ 31 h 37"/>
                <a:gd name="T26" fmla="*/ 15 w 32"/>
                <a:gd name="T27" fmla="*/ 31 h 37"/>
                <a:gd name="T28" fmla="*/ 6 w 32"/>
                <a:gd name="T29" fmla="*/ 6 h 37"/>
                <a:gd name="T30" fmla="*/ 0 w 32"/>
                <a:gd name="T31" fmla="*/ 6 h 37"/>
                <a:gd name="T32" fmla="*/ 13 w 32"/>
                <a:gd name="T33" fmla="*/ 36 h 37"/>
                <a:gd name="T34" fmla="*/ 14 w 32"/>
                <a:gd name="T35" fmla="*/ 37 h 37"/>
                <a:gd name="T36" fmla="*/ 17 w 32"/>
                <a:gd name="T37" fmla="*/ 36 h 37"/>
                <a:gd name="T38" fmla="*/ 27 w 32"/>
                <a:gd name="T39" fmla="*/ 24 h 37"/>
                <a:gd name="T40" fmla="*/ 28 w 32"/>
                <a:gd name="T41" fmla="*/ 23 h 37"/>
                <a:gd name="T42" fmla="*/ 31 w 32"/>
                <a:gd name="T43" fmla="*/ 23 h 37"/>
                <a:gd name="T44" fmla="*/ 31 w 32"/>
                <a:gd name="T4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7">
                  <a:moveTo>
                    <a:pt x="31" y="19"/>
                  </a:moveTo>
                  <a:cubicBezTo>
                    <a:pt x="26" y="20"/>
                    <a:pt x="21" y="17"/>
                    <a:pt x="21" y="11"/>
                  </a:cubicBezTo>
                  <a:cubicBezTo>
                    <a:pt x="21" y="5"/>
                    <a:pt x="25" y="5"/>
                    <a:pt x="26" y="7"/>
                  </a:cubicBezTo>
                  <a:cubicBezTo>
                    <a:pt x="26" y="10"/>
                    <a:pt x="26" y="12"/>
                    <a:pt x="25" y="14"/>
                  </a:cubicBezTo>
                  <a:cubicBezTo>
                    <a:pt x="25" y="14"/>
                    <a:pt x="25" y="14"/>
                    <a:pt x="25" y="14"/>
                  </a:cubicBezTo>
                  <a:cubicBezTo>
                    <a:pt x="27" y="16"/>
                    <a:pt x="30" y="16"/>
                    <a:pt x="31" y="15"/>
                  </a:cubicBezTo>
                  <a:cubicBezTo>
                    <a:pt x="31" y="14"/>
                    <a:pt x="32" y="12"/>
                    <a:pt x="32" y="10"/>
                  </a:cubicBezTo>
                  <a:cubicBezTo>
                    <a:pt x="32" y="3"/>
                    <a:pt x="28" y="0"/>
                    <a:pt x="23" y="0"/>
                  </a:cubicBezTo>
                  <a:cubicBezTo>
                    <a:pt x="19" y="1"/>
                    <a:pt x="16" y="4"/>
                    <a:pt x="16" y="7"/>
                  </a:cubicBezTo>
                  <a:cubicBezTo>
                    <a:pt x="15" y="10"/>
                    <a:pt x="15" y="14"/>
                    <a:pt x="17" y="17"/>
                  </a:cubicBezTo>
                  <a:cubicBezTo>
                    <a:pt x="18" y="19"/>
                    <a:pt x="20" y="21"/>
                    <a:pt x="22" y="22"/>
                  </a:cubicBezTo>
                  <a:cubicBezTo>
                    <a:pt x="22" y="22"/>
                    <a:pt x="22" y="22"/>
                    <a:pt x="22" y="22"/>
                  </a:cubicBezTo>
                  <a:cubicBezTo>
                    <a:pt x="20" y="25"/>
                    <a:pt x="18" y="28"/>
                    <a:pt x="16" y="31"/>
                  </a:cubicBezTo>
                  <a:cubicBezTo>
                    <a:pt x="16" y="31"/>
                    <a:pt x="16" y="31"/>
                    <a:pt x="15" y="31"/>
                  </a:cubicBezTo>
                  <a:cubicBezTo>
                    <a:pt x="9" y="23"/>
                    <a:pt x="7" y="15"/>
                    <a:pt x="6" y="6"/>
                  </a:cubicBezTo>
                  <a:cubicBezTo>
                    <a:pt x="0" y="6"/>
                    <a:pt x="0" y="6"/>
                    <a:pt x="0" y="6"/>
                  </a:cubicBezTo>
                  <a:cubicBezTo>
                    <a:pt x="0" y="8"/>
                    <a:pt x="2" y="28"/>
                    <a:pt x="13" y="36"/>
                  </a:cubicBezTo>
                  <a:cubicBezTo>
                    <a:pt x="13" y="36"/>
                    <a:pt x="14" y="36"/>
                    <a:pt x="14" y="37"/>
                  </a:cubicBezTo>
                  <a:cubicBezTo>
                    <a:pt x="15" y="37"/>
                    <a:pt x="16" y="37"/>
                    <a:pt x="17" y="36"/>
                  </a:cubicBezTo>
                  <a:cubicBezTo>
                    <a:pt x="19" y="35"/>
                    <a:pt x="24" y="30"/>
                    <a:pt x="27" y="24"/>
                  </a:cubicBezTo>
                  <a:cubicBezTo>
                    <a:pt x="27" y="23"/>
                    <a:pt x="28" y="23"/>
                    <a:pt x="28" y="23"/>
                  </a:cubicBezTo>
                  <a:cubicBezTo>
                    <a:pt x="29" y="23"/>
                    <a:pt x="30" y="23"/>
                    <a:pt x="31" y="23"/>
                  </a:cubicBezTo>
                  <a:lnTo>
                    <a:pt x="3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7" name="กลุ่ม 2086"/>
          <p:cNvGrpSpPr/>
          <p:nvPr/>
        </p:nvGrpSpPr>
        <p:grpSpPr>
          <a:xfrm>
            <a:off x="11896725" y="7939088"/>
            <a:ext cx="1317625" cy="1317625"/>
            <a:chOff x="11896725" y="7939088"/>
            <a:chExt cx="1317625" cy="1317625"/>
          </a:xfrm>
        </p:grpSpPr>
        <p:sp>
          <p:nvSpPr>
            <p:cNvPr id="2076" name="Oval 50"/>
            <p:cNvSpPr>
              <a:spLocks noChangeArrowheads="1"/>
            </p:cNvSpPr>
            <p:nvPr/>
          </p:nvSpPr>
          <p:spPr bwMode="auto">
            <a:xfrm>
              <a:off x="11896725" y="7939088"/>
              <a:ext cx="1317625" cy="1317625"/>
            </a:xfrm>
            <a:prstGeom prst="ellipse">
              <a:avLst/>
            </a:pr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7" name="Oval 51"/>
            <p:cNvSpPr>
              <a:spLocks noChangeArrowheads="1"/>
            </p:cNvSpPr>
            <p:nvPr/>
          </p:nvSpPr>
          <p:spPr bwMode="auto">
            <a:xfrm>
              <a:off x="12279313" y="8475663"/>
              <a:ext cx="246062" cy="230188"/>
            </a:xfrm>
            <a:prstGeom prst="ellipse">
              <a:avLst/>
            </a:prstGeom>
            <a:solidFill>
              <a:srgbClr val="386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078" name="Oval 52"/>
            <p:cNvSpPr>
              <a:spLocks noChangeArrowheads="1"/>
            </p:cNvSpPr>
            <p:nvPr/>
          </p:nvSpPr>
          <p:spPr bwMode="auto">
            <a:xfrm>
              <a:off x="12585700" y="8475663"/>
              <a:ext cx="246062" cy="230188"/>
            </a:xfrm>
            <a:prstGeom prst="ellipse">
              <a:avLst/>
            </a:prstGeom>
            <a:solidFill>
              <a:srgbClr val="ED2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66" name="กลุ่ม 665"/>
          <p:cNvGrpSpPr/>
          <p:nvPr/>
        </p:nvGrpSpPr>
        <p:grpSpPr>
          <a:xfrm>
            <a:off x="9799638" y="4049713"/>
            <a:ext cx="1316037" cy="1317625"/>
            <a:chOff x="9799638" y="4049713"/>
            <a:chExt cx="1316037" cy="1317625"/>
          </a:xfrm>
        </p:grpSpPr>
        <p:sp>
          <p:nvSpPr>
            <p:cNvPr id="2079" name="Oval 53"/>
            <p:cNvSpPr>
              <a:spLocks noChangeArrowheads="1"/>
            </p:cNvSpPr>
            <p:nvPr/>
          </p:nvSpPr>
          <p:spPr bwMode="auto">
            <a:xfrm>
              <a:off x="9799638" y="4049713"/>
              <a:ext cx="1316037" cy="1317625"/>
            </a:xfrm>
            <a:prstGeom prst="ellipse">
              <a:avLst/>
            </a:prstGeom>
            <a:solidFill>
              <a:srgbClr val="EF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6" name="Freeform 54"/>
            <p:cNvSpPr>
              <a:spLocks noEditPoints="1"/>
            </p:cNvSpPr>
            <p:nvPr/>
          </p:nvSpPr>
          <p:spPr bwMode="auto">
            <a:xfrm>
              <a:off x="10152063" y="4494213"/>
              <a:ext cx="596900" cy="412750"/>
            </a:xfrm>
            <a:custGeom>
              <a:avLst/>
              <a:gdLst>
                <a:gd name="T0" fmla="*/ 5 w 39"/>
                <a:gd name="T1" fmla="*/ 26 h 27"/>
                <a:gd name="T2" fmla="*/ 2 w 39"/>
                <a:gd name="T3" fmla="*/ 23 h 27"/>
                <a:gd name="T4" fmla="*/ 2 w 39"/>
                <a:gd name="T5" fmla="*/ 2 h 27"/>
                <a:gd name="T6" fmla="*/ 6 w 39"/>
                <a:gd name="T7" fmla="*/ 1 h 27"/>
                <a:gd name="T8" fmla="*/ 35 w 39"/>
                <a:gd name="T9" fmla="*/ 1 h 27"/>
                <a:gd name="T10" fmla="*/ 38 w 39"/>
                <a:gd name="T11" fmla="*/ 4 h 27"/>
                <a:gd name="T12" fmla="*/ 38 w 39"/>
                <a:gd name="T13" fmla="*/ 24 h 27"/>
                <a:gd name="T14" fmla="*/ 36 w 39"/>
                <a:gd name="T15" fmla="*/ 26 h 27"/>
                <a:gd name="T16" fmla="*/ 5 w 39"/>
                <a:gd name="T17" fmla="*/ 26 h 27"/>
                <a:gd name="T18" fmla="*/ 15 w 39"/>
                <a:gd name="T19" fmla="*/ 19 h 27"/>
                <a:gd name="T20" fmla="*/ 27 w 39"/>
                <a:gd name="T21" fmla="*/ 13 h 27"/>
                <a:gd name="T22" fmla="*/ 15 w 39"/>
                <a:gd name="T23" fmla="*/ 7 h 27"/>
                <a:gd name="T24" fmla="*/ 15 w 39"/>
                <a:gd name="T25"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27">
                  <a:moveTo>
                    <a:pt x="5" y="26"/>
                  </a:moveTo>
                  <a:cubicBezTo>
                    <a:pt x="3" y="26"/>
                    <a:pt x="2" y="25"/>
                    <a:pt x="2" y="23"/>
                  </a:cubicBezTo>
                  <a:cubicBezTo>
                    <a:pt x="0" y="20"/>
                    <a:pt x="0" y="5"/>
                    <a:pt x="2" y="2"/>
                  </a:cubicBezTo>
                  <a:cubicBezTo>
                    <a:pt x="3" y="1"/>
                    <a:pt x="4" y="1"/>
                    <a:pt x="6" y="1"/>
                  </a:cubicBezTo>
                  <a:cubicBezTo>
                    <a:pt x="12" y="0"/>
                    <a:pt x="33" y="0"/>
                    <a:pt x="35" y="1"/>
                  </a:cubicBezTo>
                  <a:cubicBezTo>
                    <a:pt x="36" y="1"/>
                    <a:pt x="37" y="2"/>
                    <a:pt x="38" y="4"/>
                  </a:cubicBezTo>
                  <a:cubicBezTo>
                    <a:pt x="39" y="7"/>
                    <a:pt x="39" y="20"/>
                    <a:pt x="38" y="24"/>
                  </a:cubicBezTo>
                  <a:cubicBezTo>
                    <a:pt x="37" y="25"/>
                    <a:pt x="37" y="26"/>
                    <a:pt x="36" y="26"/>
                  </a:cubicBezTo>
                  <a:cubicBezTo>
                    <a:pt x="33" y="27"/>
                    <a:pt x="8" y="27"/>
                    <a:pt x="5" y="26"/>
                  </a:cubicBezTo>
                  <a:close/>
                  <a:moveTo>
                    <a:pt x="15" y="19"/>
                  </a:moveTo>
                  <a:cubicBezTo>
                    <a:pt x="19" y="17"/>
                    <a:pt x="23" y="15"/>
                    <a:pt x="27" y="13"/>
                  </a:cubicBezTo>
                  <a:cubicBezTo>
                    <a:pt x="23" y="11"/>
                    <a:pt x="19" y="9"/>
                    <a:pt x="15" y="7"/>
                  </a:cubicBezTo>
                  <a:cubicBezTo>
                    <a:pt x="15" y="11"/>
                    <a:pt x="15" y="15"/>
                    <a:pt x="15"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70" name="กลุ่ม 669"/>
          <p:cNvGrpSpPr/>
          <p:nvPr/>
        </p:nvGrpSpPr>
        <p:grpSpPr>
          <a:xfrm>
            <a:off x="18191163" y="4049713"/>
            <a:ext cx="1316037" cy="1317625"/>
            <a:chOff x="18191163" y="4049713"/>
            <a:chExt cx="1316037" cy="1317625"/>
          </a:xfrm>
        </p:grpSpPr>
        <p:sp>
          <p:nvSpPr>
            <p:cNvPr id="257" name="Oval 55"/>
            <p:cNvSpPr>
              <a:spLocks noChangeArrowheads="1"/>
            </p:cNvSpPr>
            <p:nvPr/>
          </p:nvSpPr>
          <p:spPr bwMode="auto">
            <a:xfrm>
              <a:off x="18191163" y="4049713"/>
              <a:ext cx="1316037" cy="1317625"/>
            </a:xfrm>
            <a:prstGeom prst="ellipse">
              <a:avLst/>
            </a:prstGeom>
            <a:solidFill>
              <a:srgbClr val="FBC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8" name="Oval 56"/>
            <p:cNvSpPr>
              <a:spLocks noChangeArrowheads="1"/>
            </p:cNvSpPr>
            <p:nvPr/>
          </p:nvSpPr>
          <p:spPr bwMode="auto">
            <a:xfrm>
              <a:off x="18603913" y="4800600"/>
              <a:ext cx="138112" cy="138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59" name="Freeform 57"/>
            <p:cNvSpPr>
              <a:spLocks/>
            </p:cNvSpPr>
            <p:nvPr/>
          </p:nvSpPr>
          <p:spPr bwMode="auto">
            <a:xfrm>
              <a:off x="18603913" y="4616450"/>
              <a:ext cx="320675" cy="322263"/>
            </a:xfrm>
            <a:custGeom>
              <a:avLst/>
              <a:gdLst>
                <a:gd name="T0" fmla="*/ 0 w 21"/>
                <a:gd name="T1" fmla="*/ 6 h 21"/>
                <a:gd name="T2" fmla="*/ 15 w 21"/>
                <a:gd name="T3" fmla="*/ 21 h 21"/>
                <a:gd name="T4" fmla="*/ 21 w 21"/>
                <a:gd name="T5" fmla="*/ 21 h 21"/>
                <a:gd name="T6" fmla="*/ 0 w 21"/>
                <a:gd name="T7" fmla="*/ 0 h 21"/>
                <a:gd name="T8" fmla="*/ 0 w 21"/>
                <a:gd name="T9" fmla="*/ 6 h 21"/>
              </a:gdLst>
              <a:ahLst/>
              <a:cxnLst>
                <a:cxn ang="0">
                  <a:pos x="T0" y="T1"/>
                </a:cxn>
                <a:cxn ang="0">
                  <a:pos x="T2" y="T3"/>
                </a:cxn>
                <a:cxn ang="0">
                  <a:pos x="T4" y="T5"/>
                </a:cxn>
                <a:cxn ang="0">
                  <a:pos x="T6" y="T7"/>
                </a:cxn>
                <a:cxn ang="0">
                  <a:pos x="T8" y="T9"/>
                </a:cxn>
              </a:cxnLst>
              <a:rect l="0" t="0" r="r" b="b"/>
              <a:pathLst>
                <a:path w="21" h="21">
                  <a:moveTo>
                    <a:pt x="0" y="6"/>
                  </a:moveTo>
                  <a:cubicBezTo>
                    <a:pt x="8" y="6"/>
                    <a:pt x="15" y="13"/>
                    <a:pt x="15" y="21"/>
                  </a:cubicBezTo>
                  <a:cubicBezTo>
                    <a:pt x="21" y="21"/>
                    <a:pt x="21" y="21"/>
                    <a:pt x="21" y="21"/>
                  </a:cubicBezTo>
                  <a:cubicBezTo>
                    <a:pt x="21" y="9"/>
                    <a:pt x="11"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0" name="Freeform 58"/>
            <p:cNvSpPr>
              <a:spLocks/>
            </p:cNvSpPr>
            <p:nvPr/>
          </p:nvSpPr>
          <p:spPr bwMode="auto">
            <a:xfrm>
              <a:off x="18603913" y="4432300"/>
              <a:ext cx="490537" cy="506413"/>
            </a:xfrm>
            <a:custGeom>
              <a:avLst/>
              <a:gdLst>
                <a:gd name="T0" fmla="*/ 0 w 32"/>
                <a:gd name="T1" fmla="*/ 7 h 33"/>
                <a:gd name="T2" fmla="*/ 26 w 32"/>
                <a:gd name="T3" fmla="*/ 33 h 33"/>
                <a:gd name="T4" fmla="*/ 32 w 32"/>
                <a:gd name="T5" fmla="*/ 33 h 33"/>
                <a:gd name="T6" fmla="*/ 0 w 32"/>
                <a:gd name="T7" fmla="*/ 0 h 33"/>
                <a:gd name="T8" fmla="*/ 0 w 32"/>
                <a:gd name="T9" fmla="*/ 7 h 33"/>
              </a:gdLst>
              <a:ahLst/>
              <a:cxnLst>
                <a:cxn ang="0">
                  <a:pos x="T0" y="T1"/>
                </a:cxn>
                <a:cxn ang="0">
                  <a:pos x="T2" y="T3"/>
                </a:cxn>
                <a:cxn ang="0">
                  <a:pos x="T4" y="T5"/>
                </a:cxn>
                <a:cxn ang="0">
                  <a:pos x="T6" y="T7"/>
                </a:cxn>
                <a:cxn ang="0">
                  <a:pos x="T8" y="T9"/>
                </a:cxn>
              </a:cxnLst>
              <a:rect l="0" t="0" r="r" b="b"/>
              <a:pathLst>
                <a:path w="32" h="33">
                  <a:moveTo>
                    <a:pt x="0" y="7"/>
                  </a:moveTo>
                  <a:cubicBezTo>
                    <a:pt x="14" y="7"/>
                    <a:pt x="26" y="19"/>
                    <a:pt x="26" y="33"/>
                  </a:cubicBezTo>
                  <a:cubicBezTo>
                    <a:pt x="32" y="33"/>
                    <a:pt x="32" y="33"/>
                    <a:pt x="32" y="33"/>
                  </a:cubicBezTo>
                  <a:cubicBezTo>
                    <a:pt x="32" y="15"/>
                    <a:pt x="18" y="0"/>
                    <a:pt x="0" y="0"/>
                  </a:cubicBez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671" name="กลุ่ม 670"/>
          <p:cNvGrpSpPr/>
          <p:nvPr/>
        </p:nvGrpSpPr>
        <p:grpSpPr>
          <a:xfrm>
            <a:off x="9799638" y="5994400"/>
            <a:ext cx="1316037" cy="1317625"/>
            <a:chOff x="9799638" y="5994400"/>
            <a:chExt cx="1316037" cy="1317625"/>
          </a:xfrm>
        </p:grpSpPr>
        <p:sp>
          <p:nvSpPr>
            <p:cNvPr id="261" name="Oval 59"/>
            <p:cNvSpPr>
              <a:spLocks noChangeArrowheads="1"/>
            </p:cNvSpPr>
            <p:nvPr/>
          </p:nvSpPr>
          <p:spPr bwMode="auto">
            <a:xfrm>
              <a:off x="9799638" y="5994400"/>
              <a:ext cx="1316037" cy="1317625"/>
            </a:xfrm>
            <a:prstGeom prst="ellipse">
              <a:avLst/>
            </a:prstGeom>
            <a:solidFill>
              <a:srgbClr val="49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2" name="Freeform 60"/>
            <p:cNvSpPr>
              <a:spLocks/>
            </p:cNvSpPr>
            <p:nvPr/>
          </p:nvSpPr>
          <p:spPr bwMode="auto">
            <a:xfrm>
              <a:off x="10304463" y="6408738"/>
              <a:ext cx="306387" cy="488950"/>
            </a:xfrm>
            <a:custGeom>
              <a:avLst/>
              <a:gdLst>
                <a:gd name="T0" fmla="*/ 193 w 193"/>
                <a:gd name="T1" fmla="*/ 0 h 308"/>
                <a:gd name="T2" fmla="*/ 135 w 193"/>
                <a:gd name="T3" fmla="*/ 0 h 308"/>
                <a:gd name="T4" fmla="*/ 97 w 193"/>
                <a:gd name="T5" fmla="*/ 58 h 308"/>
                <a:gd name="T6" fmla="*/ 0 w 193"/>
                <a:gd name="T7" fmla="*/ 58 h 308"/>
                <a:gd name="T8" fmla="*/ 0 w 193"/>
                <a:gd name="T9" fmla="*/ 135 h 308"/>
                <a:gd name="T10" fmla="*/ 58 w 193"/>
                <a:gd name="T11" fmla="*/ 135 h 308"/>
                <a:gd name="T12" fmla="*/ 0 w 193"/>
                <a:gd name="T13" fmla="*/ 250 h 308"/>
                <a:gd name="T14" fmla="*/ 0 w 193"/>
                <a:gd name="T15" fmla="*/ 308 h 308"/>
                <a:gd name="T16" fmla="*/ 58 w 193"/>
                <a:gd name="T17" fmla="*/ 308 h 308"/>
                <a:gd name="T18" fmla="*/ 87 w 193"/>
                <a:gd name="T19" fmla="*/ 241 h 308"/>
                <a:gd name="T20" fmla="*/ 193 w 193"/>
                <a:gd name="T21" fmla="*/ 241 h 308"/>
                <a:gd name="T22" fmla="*/ 193 w 193"/>
                <a:gd name="T23" fmla="*/ 164 h 308"/>
                <a:gd name="T24" fmla="*/ 135 w 193"/>
                <a:gd name="T25" fmla="*/ 164 h 308"/>
                <a:gd name="T26" fmla="*/ 193 w 193"/>
                <a:gd name="T27" fmla="*/ 48 h 308"/>
                <a:gd name="T28" fmla="*/ 193 w 193"/>
                <a:gd name="T29"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3" h="308">
                  <a:moveTo>
                    <a:pt x="193" y="0"/>
                  </a:moveTo>
                  <a:lnTo>
                    <a:pt x="135" y="0"/>
                  </a:lnTo>
                  <a:lnTo>
                    <a:pt x="97" y="58"/>
                  </a:lnTo>
                  <a:lnTo>
                    <a:pt x="0" y="58"/>
                  </a:lnTo>
                  <a:lnTo>
                    <a:pt x="0" y="135"/>
                  </a:lnTo>
                  <a:lnTo>
                    <a:pt x="58" y="135"/>
                  </a:lnTo>
                  <a:lnTo>
                    <a:pt x="0" y="250"/>
                  </a:lnTo>
                  <a:lnTo>
                    <a:pt x="0" y="308"/>
                  </a:lnTo>
                  <a:lnTo>
                    <a:pt x="58" y="308"/>
                  </a:lnTo>
                  <a:lnTo>
                    <a:pt x="87" y="241"/>
                  </a:lnTo>
                  <a:lnTo>
                    <a:pt x="193" y="241"/>
                  </a:lnTo>
                  <a:lnTo>
                    <a:pt x="193" y="164"/>
                  </a:lnTo>
                  <a:lnTo>
                    <a:pt x="135" y="164"/>
                  </a:lnTo>
                  <a:lnTo>
                    <a:pt x="193" y="48"/>
                  </a:lnTo>
                  <a:lnTo>
                    <a:pt x="1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1" name="กลุ่ม 2090"/>
          <p:cNvGrpSpPr/>
          <p:nvPr/>
        </p:nvGrpSpPr>
        <p:grpSpPr>
          <a:xfrm>
            <a:off x="13995400" y="9883775"/>
            <a:ext cx="1316037" cy="1317625"/>
            <a:chOff x="13995400" y="9883775"/>
            <a:chExt cx="1316037" cy="1317625"/>
          </a:xfrm>
        </p:grpSpPr>
        <p:sp>
          <p:nvSpPr>
            <p:cNvPr id="263" name="Oval 61"/>
            <p:cNvSpPr>
              <a:spLocks noChangeArrowheads="1"/>
            </p:cNvSpPr>
            <p:nvPr/>
          </p:nvSpPr>
          <p:spPr bwMode="auto">
            <a:xfrm>
              <a:off x="13995400" y="9883775"/>
              <a:ext cx="1316037" cy="1317625"/>
            </a:xfrm>
            <a:prstGeom prst="ellipse">
              <a:avLst/>
            </a:prstGeom>
            <a:solidFill>
              <a:srgbClr val="F04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4" name="Freeform 62"/>
            <p:cNvSpPr>
              <a:spLocks noEditPoints="1"/>
            </p:cNvSpPr>
            <p:nvPr/>
          </p:nvSpPr>
          <p:spPr bwMode="auto">
            <a:xfrm>
              <a:off x="14377988" y="10328275"/>
              <a:ext cx="550862" cy="428625"/>
            </a:xfrm>
            <a:custGeom>
              <a:avLst/>
              <a:gdLst>
                <a:gd name="T0" fmla="*/ 18 w 36"/>
                <a:gd name="T1" fmla="*/ 0 h 28"/>
                <a:gd name="T2" fmla="*/ 10 w 36"/>
                <a:gd name="T3" fmla="*/ 8 h 28"/>
                <a:gd name="T4" fmla="*/ 10 w 36"/>
                <a:gd name="T5" fmla="*/ 19 h 28"/>
                <a:gd name="T6" fmla="*/ 8 w 36"/>
                <a:gd name="T7" fmla="*/ 21 h 28"/>
                <a:gd name="T8" fmla="*/ 6 w 36"/>
                <a:gd name="T9" fmla="*/ 19 h 28"/>
                <a:gd name="T10" fmla="*/ 6 w 36"/>
                <a:gd name="T11" fmla="*/ 14 h 28"/>
                <a:gd name="T12" fmla="*/ 0 w 36"/>
                <a:gd name="T13" fmla="*/ 14 h 28"/>
                <a:gd name="T14" fmla="*/ 0 w 36"/>
                <a:gd name="T15" fmla="*/ 19 h 28"/>
                <a:gd name="T16" fmla="*/ 8 w 36"/>
                <a:gd name="T17" fmla="*/ 28 h 28"/>
                <a:gd name="T18" fmla="*/ 16 w 36"/>
                <a:gd name="T19" fmla="*/ 19 h 28"/>
                <a:gd name="T20" fmla="*/ 16 w 36"/>
                <a:gd name="T21" fmla="*/ 8 h 28"/>
                <a:gd name="T22" fmla="*/ 18 w 36"/>
                <a:gd name="T23" fmla="*/ 6 h 28"/>
                <a:gd name="T24" fmla="*/ 20 w 36"/>
                <a:gd name="T25" fmla="*/ 8 h 28"/>
                <a:gd name="T26" fmla="*/ 20 w 36"/>
                <a:gd name="T27" fmla="*/ 10 h 28"/>
                <a:gd name="T28" fmla="*/ 22 w 36"/>
                <a:gd name="T29" fmla="*/ 11 h 28"/>
                <a:gd name="T30" fmla="*/ 26 w 36"/>
                <a:gd name="T31" fmla="*/ 10 h 28"/>
                <a:gd name="T32" fmla="*/ 26 w 36"/>
                <a:gd name="T33" fmla="*/ 8 h 28"/>
                <a:gd name="T34" fmla="*/ 18 w 36"/>
                <a:gd name="T35" fmla="*/ 0 h 28"/>
                <a:gd name="T36" fmla="*/ 20 w 36"/>
                <a:gd name="T37" fmla="*/ 14 h 28"/>
                <a:gd name="T38" fmla="*/ 20 w 36"/>
                <a:gd name="T39" fmla="*/ 19 h 28"/>
                <a:gd name="T40" fmla="*/ 28 w 36"/>
                <a:gd name="T41" fmla="*/ 28 h 28"/>
                <a:gd name="T42" fmla="*/ 36 w 36"/>
                <a:gd name="T43" fmla="*/ 19 h 28"/>
                <a:gd name="T44" fmla="*/ 36 w 36"/>
                <a:gd name="T45" fmla="*/ 14 h 28"/>
                <a:gd name="T46" fmla="*/ 30 w 36"/>
                <a:gd name="T47" fmla="*/ 14 h 28"/>
                <a:gd name="T48" fmla="*/ 30 w 36"/>
                <a:gd name="T49" fmla="*/ 19 h 28"/>
                <a:gd name="T50" fmla="*/ 28 w 36"/>
                <a:gd name="T51" fmla="*/ 21 h 28"/>
                <a:gd name="T52" fmla="*/ 26 w 36"/>
                <a:gd name="T53" fmla="*/ 19 h 28"/>
                <a:gd name="T54" fmla="*/ 26 w 36"/>
                <a:gd name="T55" fmla="*/ 14 h 28"/>
                <a:gd name="T56" fmla="*/ 22 w 36"/>
                <a:gd name="T57" fmla="*/ 15 h 28"/>
                <a:gd name="T58" fmla="*/ 20 w 36"/>
                <a:gd name="T59" fmla="*/ 1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28">
                  <a:moveTo>
                    <a:pt x="18" y="0"/>
                  </a:moveTo>
                  <a:cubicBezTo>
                    <a:pt x="13" y="0"/>
                    <a:pt x="10" y="3"/>
                    <a:pt x="10" y="8"/>
                  </a:cubicBezTo>
                  <a:cubicBezTo>
                    <a:pt x="10" y="19"/>
                    <a:pt x="10" y="19"/>
                    <a:pt x="10" y="19"/>
                  </a:cubicBezTo>
                  <a:cubicBezTo>
                    <a:pt x="10" y="20"/>
                    <a:pt x="9" y="21"/>
                    <a:pt x="8" y="21"/>
                  </a:cubicBezTo>
                  <a:cubicBezTo>
                    <a:pt x="7" y="21"/>
                    <a:pt x="6" y="20"/>
                    <a:pt x="6" y="19"/>
                  </a:cubicBezTo>
                  <a:cubicBezTo>
                    <a:pt x="6" y="14"/>
                    <a:pt x="6" y="14"/>
                    <a:pt x="6" y="14"/>
                  </a:cubicBezTo>
                  <a:cubicBezTo>
                    <a:pt x="0" y="14"/>
                    <a:pt x="0" y="14"/>
                    <a:pt x="0" y="14"/>
                  </a:cubicBezTo>
                  <a:cubicBezTo>
                    <a:pt x="0" y="19"/>
                    <a:pt x="0" y="19"/>
                    <a:pt x="0" y="19"/>
                  </a:cubicBezTo>
                  <a:cubicBezTo>
                    <a:pt x="0" y="24"/>
                    <a:pt x="3" y="28"/>
                    <a:pt x="8" y="28"/>
                  </a:cubicBezTo>
                  <a:cubicBezTo>
                    <a:pt x="12" y="28"/>
                    <a:pt x="16" y="24"/>
                    <a:pt x="16" y="19"/>
                  </a:cubicBezTo>
                  <a:cubicBezTo>
                    <a:pt x="16" y="8"/>
                    <a:pt x="16" y="8"/>
                    <a:pt x="16" y="8"/>
                  </a:cubicBezTo>
                  <a:cubicBezTo>
                    <a:pt x="16" y="7"/>
                    <a:pt x="17" y="6"/>
                    <a:pt x="18" y="6"/>
                  </a:cubicBezTo>
                  <a:cubicBezTo>
                    <a:pt x="19" y="6"/>
                    <a:pt x="20" y="7"/>
                    <a:pt x="20" y="8"/>
                  </a:cubicBezTo>
                  <a:cubicBezTo>
                    <a:pt x="20" y="10"/>
                    <a:pt x="20" y="10"/>
                    <a:pt x="20" y="10"/>
                  </a:cubicBezTo>
                  <a:cubicBezTo>
                    <a:pt x="22" y="11"/>
                    <a:pt x="22" y="11"/>
                    <a:pt x="22" y="11"/>
                  </a:cubicBezTo>
                  <a:cubicBezTo>
                    <a:pt x="26" y="10"/>
                    <a:pt x="26" y="10"/>
                    <a:pt x="26" y="10"/>
                  </a:cubicBezTo>
                  <a:cubicBezTo>
                    <a:pt x="26" y="8"/>
                    <a:pt x="26" y="8"/>
                    <a:pt x="26" y="8"/>
                  </a:cubicBezTo>
                  <a:cubicBezTo>
                    <a:pt x="26" y="3"/>
                    <a:pt x="22" y="0"/>
                    <a:pt x="18" y="0"/>
                  </a:cubicBezTo>
                  <a:close/>
                  <a:moveTo>
                    <a:pt x="20" y="14"/>
                  </a:moveTo>
                  <a:cubicBezTo>
                    <a:pt x="20" y="19"/>
                    <a:pt x="20" y="19"/>
                    <a:pt x="20" y="19"/>
                  </a:cubicBezTo>
                  <a:cubicBezTo>
                    <a:pt x="20" y="24"/>
                    <a:pt x="23" y="28"/>
                    <a:pt x="28" y="28"/>
                  </a:cubicBezTo>
                  <a:cubicBezTo>
                    <a:pt x="32" y="28"/>
                    <a:pt x="36" y="24"/>
                    <a:pt x="36" y="19"/>
                  </a:cubicBezTo>
                  <a:cubicBezTo>
                    <a:pt x="36" y="14"/>
                    <a:pt x="36" y="14"/>
                    <a:pt x="36" y="14"/>
                  </a:cubicBezTo>
                  <a:cubicBezTo>
                    <a:pt x="30" y="14"/>
                    <a:pt x="30" y="14"/>
                    <a:pt x="30" y="14"/>
                  </a:cubicBezTo>
                  <a:cubicBezTo>
                    <a:pt x="30" y="19"/>
                    <a:pt x="30" y="19"/>
                    <a:pt x="30" y="19"/>
                  </a:cubicBezTo>
                  <a:cubicBezTo>
                    <a:pt x="30" y="21"/>
                    <a:pt x="29" y="21"/>
                    <a:pt x="28" y="21"/>
                  </a:cubicBezTo>
                  <a:cubicBezTo>
                    <a:pt x="27" y="21"/>
                    <a:pt x="26" y="21"/>
                    <a:pt x="26" y="19"/>
                  </a:cubicBezTo>
                  <a:cubicBezTo>
                    <a:pt x="26" y="14"/>
                    <a:pt x="26" y="14"/>
                    <a:pt x="26" y="14"/>
                  </a:cubicBezTo>
                  <a:cubicBezTo>
                    <a:pt x="22" y="15"/>
                    <a:pt x="22" y="15"/>
                    <a:pt x="22" y="15"/>
                  </a:cubicBezTo>
                  <a:lnTo>
                    <a:pt x="2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0" name="กลุ่ม 2089"/>
          <p:cNvGrpSpPr/>
          <p:nvPr/>
        </p:nvGrpSpPr>
        <p:grpSpPr>
          <a:xfrm>
            <a:off x="11896725" y="9883775"/>
            <a:ext cx="1317625" cy="1317625"/>
            <a:chOff x="11896725" y="9883775"/>
            <a:chExt cx="1317625" cy="1317625"/>
          </a:xfrm>
        </p:grpSpPr>
        <p:sp>
          <p:nvSpPr>
            <p:cNvPr id="265" name="Oval 63"/>
            <p:cNvSpPr>
              <a:spLocks noChangeArrowheads="1"/>
            </p:cNvSpPr>
            <p:nvPr/>
          </p:nvSpPr>
          <p:spPr bwMode="auto">
            <a:xfrm>
              <a:off x="11896725" y="9883775"/>
              <a:ext cx="1317625" cy="1317625"/>
            </a:xfrm>
            <a:prstGeom prst="ellipse">
              <a:avLst/>
            </a:prstGeom>
            <a:solidFill>
              <a:srgbClr val="38A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6" name="Freeform 64"/>
            <p:cNvSpPr>
              <a:spLocks/>
            </p:cNvSpPr>
            <p:nvPr/>
          </p:nvSpPr>
          <p:spPr bwMode="auto">
            <a:xfrm>
              <a:off x="12311063" y="10344150"/>
              <a:ext cx="198437" cy="182563"/>
            </a:xfrm>
            <a:custGeom>
              <a:avLst/>
              <a:gdLst>
                <a:gd name="T0" fmla="*/ 125 w 125"/>
                <a:gd name="T1" fmla="*/ 115 h 115"/>
                <a:gd name="T2" fmla="*/ 125 w 125"/>
                <a:gd name="T3" fmla="*/ 0 h 115"/>
                <a:gd name="T4" fmla="*/ 0 w 125"/>
                <a:gd name="T5" fmla="*/ 9 h 115"/>
                <a:gd name="T6" fmla="*/ 0 w 125"/>
                <a:gd name="T7" fmla="*/ 115 h 115"/>
                <a:gd name="T8" fmla="*/ 125 w 125"/>
                <a:gd name="T9" fmla="*/ 115 h 115"/>
              </a:gdLst>
              <a:ahLst/>
              <a:cxnLst>
                <a:cxn ang="0">
                  <a:pos x="T0" y="T1"/>
                </a:cxn>
                <a:cxn ang="0">
                  <a:pos x="T2" y="T3"/>
                </a:cxn>
                <a:cxn ang="0">
                  <a:pos x="T4" y="T5"/>
                </a:cxn>
                <a:cxn ang="0">
                  <a:pos x="T6" y="T7"/>
                </a:cxn>
                <a:cxn ang="0">
                  <a:pos x="T8" y="T9"/>
                </a:cxn>
              </a:cxnLst>
              <a:rect l="0" t="0" r="r" b="b"/>
              <a:pathLst>
                <a:path w="125" h="115">
                  <a:moveTo>
                    <a:pt x="125" y="115"/>
                  </a:moveTo>
                  <a:lnTo>
                    <a:pt x="125" y="0"/>
                  </a:lnTo>
                  <a:lnTo>
                    <a:pt x="0" y="9"/>
                  </a:lnTo>
                  <a:lnTo>
                    <a:pt x="0" y="115"/>
                  </a:lnTo>
                  <a:lnTo>
                    <a:pt x="125"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7" name="Freeform 65"/>
            <p:cNvSpPr>
              <a:spLocks/>
            </p:cNvSpPr>
            <p:nvPr/>
          </p:nvSpPr>
          <p:spPr bwMode="auto">
            <a:xfrm>
              <a:off x="12311063" y="10542588"/>
              <a:ext cx="198437" cy="200025"/>
            </a:xfrm>
            <a:custGeom>
              <a:avLst/>
              <a:gdLst>
                <a:gd name="T0" fmla="*/ 0 w 125"/>
                <a:gd name="T1" fmla="*/ 0 h 126"/>
                <a:gd name="T2" fmla="*/ 0 w 125"/>
                <a:gd name="T3" fmla="*/ 106 h 126"/>
                <a:gd name="T4" fmla="*/ 125 w 125"/>
                <a:gd name="T5" fmla="*/ 126 h 126"/>
                <a:gd name="T6" fmla="*/ 125 w 125"/>
                <a:gd name="T7" fmla="*/ 0 h 126"/>
                <a:gd name="T8" fmla="*/ 0 w 125"/>
                <a:gd name="T9" fmla="*/ 0 h 126"/>
              </a:gdLst>
              <a:ahLst/>
              <a:cxnLst>
                <a:cxn ang="0">
                  <a:pos x="T0" y="T1"/>
                </a:cxn>
                <a:cxn ang="0">
                  <a:pos x="T2" y="T3"/>
                </a:cxn>
                <a:cxn ang="0">
                  <a:pos x="T4" y="T5"/>
                </a:cxn>
                <a:cxn ang="0">
                  <a:pos x="T6" y="T7"/>
                </a:cxn>
                <a:cxn ang="0">
                  <a:pos x="T8" y="T9"/>
                </a:cxn>
              </a:cxnLst>
              <a:rect l="0" t="0" r="r" b="b"/>
              <a:pathLst>
                <a:path w="125" h="126">
                  <a:moveTo>
                    <a:pt x="0" y="0"/>
                  </a:moveTo>
                  <a:lnTo>
                    <a:pt x="0" y="106"/>
                  </a:lnTo>
                  <a:lnTo>
                    <a:pt x="125" y="126"/>
                  </a:lnTo>
                  <a:lnTo>
                    <a:pt x="12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8" name="Freeform 66"/>
            <p:cNvSpPr>
              <a:spLocks/>
            </p:cNvSpPr>
            <p:nvPr/>
          </p:nvSpPr>
          <p:spPr bwMode="auto">
            <a:xfrm>
              <a:off x="12525375" y="10542588"/>
              <a:ext cx="260350" cy="230188"/>
            </a:xfrm>
            <a:custGeom>
              <a:avLst/>
              <a:gdLst>
                <a:gd name="T0" fmla="*/ 0 w 164"/>
                <a:gd name="T1" fmla="*/ 0 h 145"/>
                <a:gd name="T2" fmla="*/ 0 w 164"/>
                <a:gd name="T3" fmla="*/ 126 h 145"/>
                <a:gd name="T4" fmla="*/ 164 w 164"/>
                <a:gd name="T5" fmla="*/ 145 h 145"/>
                <a:gd name="T6" fmla="*/ 164 w 164"/>
                <a:gd name="T7" fmla="*/ 0 h 145"/>
                <a:gd name="T8" fmla="*/ 0 w 164"/>
                <a:gd name="T9" fmla="*/ 0 h 145"/>
              </a:gdLst>
              <a:ahLst/>
              <a:cxnLst>
                <a:cxn ang="0">
                  <a:pos x="T0" y="T1"/>
                </a:cxn>
                <a:cxn ang="0">
                  <a:pos x="T2" y="T3"/>
                </a:cxn>
                <a:cxn ang="0">
                  <a:pos x="T4" y="T5"/>
                </a:cxn>
                <a:cxn ang="0">
                  <a:pos x="T6" y="T7"/>
                </a:cxn>
                <a:cxn ang="0">
                  <a:pos x="T8" y="T9"/>
                </a:cxn>
              </a:cxnLst>
              <a:rect l="0" t="0" r="r" b="b"/>
              <a:pathLst>
                <a:path w="164" h="145">
                  <a:moveTo>
                    <a:pt x="0" y="0"/>
                  </a:moveTo>
                  <a:lnTo>
                    <a:pt x="0" y="126"/>
                  </a:lnTo>
                  <a:lnTo>
                    <a:pt x="164" y="145"/>
                  </a:lnTo>
                  <a:lnTo>
                    <a:pt x="164"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69" name="Freeform 67"/>
            <p:cNvSpPr>
              <a:spLocks/>
            </p:cNvSpPr>
            <p:nvPr/>
          </p:nvSpPr>
          <p:spPr bwMode="auto">
            <a:xfrm>
              <a:off x="12525375" y="10298113"/>
              <a:ext cx="260350" cy="228600"/>
            </a:xfrm>
            <a:custGeom>
              <a:avLst/>
              <a:gdLst>
                <a:gd name="T0" fmla="*/ 164 w 164"/>
                <a:gd name="T1" fmla="*/ 144 h 144"/>
                <a:gd name="T2" fmla="*/ 164 w 164"/>
                <a:gd name="T3" fmla="*/ 0 h 144"/>
                <a:gd name="T4" fmla="*/ 0 w 164"/>
                <a:gd name="T5" fmla="*/ 19 h 144"/>
                <a:gd name="T6" fmla="*/ 0 w 164"/>
                <a:gd name="T7" fmla="*/ 144 h 144"/>
                <a:gd name="T8" fmla="*/ 164 w 164"/>
                <a:gd name="T9" fmla="*/ 144 h 144"/>
              </a:gdLst>
              <a:ahLst/>
              <a:cxnLst>
                <a:cxn ang="0">
                  <a:pos x="T0" y="T1"/>
                </a:cxn>
                <a:cxn ang="0">
                  <a:pos x="T2" y="T3"/>
                </a:cxn>
                <a:cxn ang="0">
                  <a:pos x="T4" y="T5"/>
                </a:cxn>
                <a:cxn ang="0">
                  <a:pos x="T6" y="T7"/>
                </a:cxn>
                <a:cxn ang="0">
                  <a:pos x="T8" y="T9"/>
                </a:cxn>
              </a:cxnLst>
              <a:rect l="0" t="0" r="r" b="b"/>
              <a:pathLst>
                <a:path w="164" h="144">
                  <a:moveTo>
                    <a:pt x="164" y="144"/>
                  </a:moveTo>
                  <a:lnTo>
                    <a:pt x="164" y="0"/>
                  </a:lnTo>
                  <a:lnTo>
                    <a:pt x="0" y="19"/>
                  </a:lnTo>
                  <a:lnTo>
                    <a:pt x="0" y="144"/>
                  </a:lnTo>
                  <a:lnTo>
                    <a:pt x="164" y="1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89" name="กลุ่ม 2088"/>
          <p:cNvGrpSpPr/>
          <p:nvPr/>
        </p:nvGrpSpPr>
        <p:grpSpPr>
          <a:xfrm>
            <a:off x="9799638" y="9883775"/>
            <a:ext cx="1316037" cy="1317625"/>
            <a:chOff x="9799638" y="9883775"/>
            <a:chExt cx="1316037" cy="1317625"/>
          </a:xfrm>
        </p:grpSpPr>
        <p:sp>
          <p:nvSpPr>
            <p:cNvPr id="270" name="Oval 68"/>
            <p:cNvSpPr>
              <a:spLocks noChangeArrowheads="1"/>
            </p:cNvSpPr>
            <p:nvPr/>
          </p:nvSpPr>
          <p:spPr bwMode="auto">
            <a:xfrm>
              <a:off x="9799638" y="9883775"/>
              <a:ext cx="1316037" cy="1317625"/>
            </a:xfrm>
            <a:prstGeom prst="ellipse">
              <a:avLst/>
            </a:prstGeom>
            <a:solidFill>
              <a:srgbClr val="6F6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1" name="Freeform 69"/>
            <p:cNvSpPr>
              <a:spLocks/>
            </p:cNvSpPr>
            <p:nvPr/>
          </p:nvSpPr>
          <p:spPr bwMode="auto">
            <a:xfrm>
              <a:off x="10212388" y="10374313"/>
              <a:ext cx="474662" cy="444500"/>
            </a:xfrm>
            <a:custGeom>
              <a:avLst/>
              <a:gdLst>
                <a:gd name="T0" fmla="*/ 31 w 31"/>
                <a:gd name="T1" fmla="*/ 19 h 29"/>
                <a:gd name="T2" fmla="*/ 22 w 31"/>
                <a:gd name="T3" fmla="*/ 28 h 29"/>
                <a:gd name="T4" fmla="*/ 15 w 31"/>
                <a:gd name="T5" fmla="*/ 27 h 29"/>
                <a:gd name="T6" fmla="*/ 11 w 31"/>
                <a:gd name="T7" fmla="*/ 28 h 29"/>
                <a:gd name="T8" fmla="*/ 5 w 31"/>
                <a:gd name="T9" fmla="*/ 24 h 29"/>
                <a:gd name="T10" fmla="*/ 2 w 31"/>
                <a:gd name="T11" fmla="*/ 20 h 29"/>
                <a:gd name="T12" fmla="*/ 1 w 31"/>
                <a:gd name="T13" fmla="*/ 8 h 29"/>
                <a:gd name="T14" fmla="*/ 7 w 31"/>
                <a:gd name="T15" fmla="*/ 2 h 29"/>
                <a:gd name="T16" fmla="*/ 15 w 31"/>
                <a:gd name="T17" fmla="*/ 3 h 29"/>
                <a:gd name="T18" fmla="*/ 19 w 31"/>
                <a:gd name="T19" fmla="*/ 2 h 29"/>
                <a:gd name="T20" fmla="*/ 30 w 31"/>
                <a:gd name="T21" fmla="*/ 5 h 29"/>
                <a:gd name="T22" fmla="*/ 30 w 31"/>
                <a:gd name="T23" fmla="*/ 5 h 29"/>
                <a:gd name="T24" fmla="*/ 31 w 31"/>
                <a:gd name="T25" fmla="*/ 19 h 29"/>
                <a:gd name="T26" fmla="*/ 31 w 31"/>
                <a:gd name="T2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29">
                  <a:moveTo>
                    <a:pt x="31" y="19"/>
                  </a:moveTo>
                  <a:cubicBezTo>
                    <a:pt x="29" y="23"/>
                    <a:pt x="26" y="29"/>
                    <a:pt x="22" y="28"/>
                  </a:cubicBezTo>
                  <a:cubicBezTo>
                    <a:pt x="19" y="28"/>
                    <a:pt x="18" y="26"/>
                    <a:pt x="15" y="27"/>
                  </a:cubicBezTo>
                  <a:cubicBezTo>
                    <a:pt x="13" y="27"/>
                    <a:pt x="12" y="28"/>
                    <a:pt x="11" y="28"/>
                  </a:cubicBezTo>
                  <a:cubicBezTo>
                    <a:pt x="8" y="28"/>
                    <a:pt x="6" y="26"/>
                    <a:pt x="5" y="24"/>
                  </a:cubicBezTo>
                  <a:cubicBezTo>
                    <a:pt x="4" y="23"/>
                    <a:pt x="3" y="21"/>
                    <a:pt x="2" y="20"/>
                  </a:cubicBezTo>
                  <a:cubicBezTo>
                    <a:pt x="1" y="16"/>
                    <a:pt x="0" y="12"/>
                    <a:pt x="1" y="8"/>
                  </a:cubicBezTo>
                  <a:cubicBezTo>
                    <a:pt x="2" y="5"/>
                    <a:pt x="4" y="3"/>
                    <a:pt x="7" y="2"/>
                  </a:cubicBezTo>
                  <a:cubicBezTo>
                    <a:pt x="11" y="0"/>
                    <a:pt x="14" y="2"/>
                    <a:pt x="15" y="3"/>
                  </a:cubicBezTo>
                  <a:cubicBezTo>
                    <a:pt x="17" y="3"/>
                    <a:pt x="17" y="2"/>
                    <a:pt x="19" y="2"/>
                  </a:cubicBezTo>
                  <a:cubicBezTo>
                    <a:pt x="22" y="1"/>
                    <a:pt x="27" y="1"/>
                    <a:pt x="30" y="5"/>
                  </a:cubicBezTo>
                  <a:cubicBezTo>
                    <a:pt x="30" y="5"/>
                    <a:pt x="30" y="5"/>
                    <a:pt x="30" y="5"/>
                  </a:cubicBezTo>
                  <a:cubicBezTo>
                    <a:pt x="24" y="9"/>
                    <a:pt x="25" y="15"/>
                    <a:pt x="31" y="19"/>
                  </a:cubicBezTo>
                  <a:cubicBezTo>
                    <a:pt x="31" y="19"/>
                    <a:pt x="31" y="19"/>
                    <a:pt x="31"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272" name="Freeform 70"/>
            <p:cNvSpPr>
              <a:spLocks/>
            </p:cNvSpPr>
            <p:nvPr/>
          </p:nvSpPr>
          <p:spPr bwMode="auto">
            <a:xfrm>
              <a:off x="10442575" y="10266363"/>
              <a:ext cx="122237" cy="138113"/>
            </a:xfrm>
            <a:custGeom>
              <a:avLst/>
              <a:gdLst>
                <a:gd name="T0" fmla="*/ 8 w 8"/>
                <a:gd name="T1" fmla="*/ 0 h 9"/>
                <a:gd name="T2" fmla="*/ 8 w 8"/>
                <a:gd name="T3" fmla="*/ 2 h 9"/>
                <a:gd name="T4" fmla="*/ 1 w 8"/>
                <a:gd name="T5" fmla="*/ 9 h 9"/>
                <a:gd name="T6" fmla="*/ 1 w 8"/>
                <a:gd name="T7" fmla="*/ 9 h 9"/>
                <a:gd name="T8" fmla="*/ 0 w 8"/>
                <a:gd name="T9" fmla="*/ 7 h 9"/>
                <a:gd name="T10" fmla="*/ 7 w 8"/>
                <a:gd name="T11" fmla="*/ 0 h 9"/>
                <a:gd name="T12" fmla="*/ 8 w 8"/>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0"/>
                  </a:moveTo>
                  <a:cubicBezTo>
                    <a:pt x="8" y="0"/>
                    <a:pt x="8" y="1"/>
                    <a:pt x="8" y="2"/>
                  </a:cubicBezTo>
                  <a:cubicBezTo>
                    <a:pt x="8" y="5"/>
                    <a:pt x="4" y="9"/>
                    <a:pt x="1" y="9"/>
                  </a:cubicBezTo>
                  <a:cubicBezTo>
                    <a:pt x="1" y="9"/>
                    <a:pt x="1" y="9"/>
                    <a:pt x="1" y="9"/>
                  </a:cubicBezTo>
                  <a:cubicBezTo>
                    <a:pt x="0" y="8"/>
                    <a:pt x="0" y="8"/>
                    <a:pt x="0" y="7"/>
                  </a:cubicBezTo>
                  <a:cubicBezTo>
                    <a:pt x="1" y="4"/>
                    <a:pt x="4" y="1"/>
                    <a:pt x="7" y="0"/>
                  </a:cubicBezTo>
                  <a:cubicBezTo>
                    <a:pt x="7" y="0"/>
                    <a:pt x="8"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2" name="กลุ่ม 2091"/>
          <p:cNvGrpSpPr/>
          <p:nvPr/>
        </p:nvGrpSpPr>
        <p:grpSpPr>
          <a:xfrm>
            <a:off x="16092488" y="9883775"/>
            <a:ext cx="1317625" cy="1317625"/>
            <a:chOff x="16092488" y="9883775"/>
            <a:chExt cx="1317625" cy="1317625"/>
          </a:xfrm>
        </p:grpSpPr>
        <p:sp>
          <p:nvSpPr>
            <p:cNvPr id="275" name="Oval 71"/>
            <p:cNvSpPr>
              <a:spLocks noChangeArrowheads="1"/>
            </p:cNvSpPr>
            <p:nvPr/>
          </p:nvSpPr>
          <p:spPr bwMode="auto">
            <a:xfrm>
              <a:off x="16092488" y="9883775"/>
              <a:ext cx="1317625" cy="1317625"/>
            </a:xfrm>
            <a:prstGeom prst="ellipse">
              <a:avLst/>
            </a:prstGeom>
            <a:solidFill>
              <a:srgbClr val="82B5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6" name="Freeform 72"/>
            <p:cNvSpPr>
              <a:spLocks/>
            </p:cNvSpPr>
            <p:nvPr/>
          </p:nvSpPr>
          <p:spPr bwMode="auto">
            <a:xfrm>
              <a:off x="16475075" y="10282238"/>
              <a:ext cx="582612" cy="550863"/>
            </a:xfrm>
            <a:custGeom>
              <a:avLst/>
              <a:gdLst>
                <a:gd name="T0" fmla="*/ 10 w 38"/>
                <a:gd name="T1" fmla="*/ 21 h 36"/>
                <a:gd name="T2" fmla="*/ 10 w 38"/>
                <a:gd name="T3" fmla="*/ 18 h 36"/>
                <a:gd name="T4" fmla="*/ 18 w 38"/>
                <a:gd name="T5" fmla="*/ 3 h 36"/>
                <a:gd name="T6" fmla="*/ 25 w 38"/>
                <a:gd name="T7" fmla="*/ 0 h 36"/>
                <a:gd name="T8" fmla="*/ 29 w 38"/>
                <a:gd name="T9" fmla="*/ 1 h 36"/>
                <a:gd name="T10" fmla="*/ 31 w 38"/>
                <a:gd name="T11" fmla="*/ 5 h 36"/>
                <a:gd name="T12" fmla="*/ 13 w 38"/>
                <a:gd name="T13" fmla="*/ 32 h 36"/>
                <a:gd name="T14" fmla="*/ 7 w 38"/>
                <a:gd name="T15" fmla="*/ 9 h 36"/>
                <a:gd name="T16" fmla="*/ 8 w 38"/>
                <a:gd name="T17" fmla="*/ 10 h 36"/>
                <a:gd name="T18" fmla="*/ 10 w 38"/>
                <a:gd name="T19" fmla="*/ 21 h 36"/>
                <a:gd name="T20" fmla="*/ 10 w 38"/>
                <a:gd name="T21"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6">
                  <a:moveTo>
                    <a:pt x="10" y="21"/>
                  </a:moveTo>
                  <a:cubicBezTo>
                    <a:pt x="10" y="20"/>
                    <a:pt x="10" y="19"/>
                    <a:pt x="10" y="18"/>
                  </a:cubicBezTo>
                  <a:cubicBezTo>
                    <a:pt x="11" y="12"/>
                    <a:pt x="13" y="7"/>
                    <a:pt x="18" y="3"/>
                  </a:cubicBezTo>
                  <a:cubicBezTo>
                    <a:pt x="20" y="1"/>
                    <a:pt x="21" y="1"/>
                    <a:pt x="25" y="0"/>
                  </a:cubicBezTo>
                  <a:cubicBezTo>
                    <a:pt x="27" y="0"/>
                    <a:pt x="28" y="0"/>
                    <a:pt x="29" y="1"/>
                  </a:cubicBezTo>
                  <a:cubicBezTo>
                    <a:pt x="30" y="2"/>
                    <a:pt x="30" y="4"/>
                    <a:pt x="31" y="5"/>
                  </a:cubicBezTo>
                  <a:cubicBezTo>
                    <a:pt x="38" y="27"/>
                    <a:pt x="24" y="36"/>
                    <a:pt x="13" y="32"/>
                  </a:cubicBezTo>
                  <a:cubicBezTo>
                    <a:pt x="3" y="29"/>
                    <a:pt x="0" y="16"/>
                    <a:pt x="7" y="9"/>
                  </a:cubicBezTo>
                  <a:cubicBezTo>
                    <a:pt x="8" y="8"/>
                    <a:pt x="8" y="9"/>
                    <a:pt x="8" y="10"/>
                  </a:cubicBezTo>
                  <a:cubicBezTo>
                    <a:pt x="8" y="11"/>
                    <a:pt x="6" y="17"/>
                    <a:pt x="10" y="21"/>
                  </a:cubicBezTo>
                  <a:cubicBezTo>
                    <a:pt x="10" y="21"/>
                    <a:pt x="10" y="21"/>
                    <a:pt x="10" y="2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grpSp>
        <p:nvGrpSpPr>
          <p:cNvPr id="2093" name="กลุ่ม 2092"/>
          <p:cNvGrpSpPr/>
          <p:nvPr/>
        </p:nvGrpSpPr>
        <p:grpSpPr>
          <a:xfrm>
            <a:off x="18191163" y="9883775"/>
            <a:ext cx="1316037" cy="1317625"/>
            <a:chOff x="18191163" y="9883775"/>
            <a:chExt cx="1316037" cy="1317625"/>
          </a:xfrm>
        </p:grpSpPr>
        <p:sp>
          <p:nvSpPr>
            <p:cNvPr id="657" name="Oval 73"/>
            <p:cNvSpPr>
              <a:spLocks noChangeArrowheads="1"/>
            </p:cNvSpPr>
            <p:nvPr/>
          </p:nvSpPr>
          <p:spPr bwMode="auto">
            <a:xfrm>
              <a:off x="18191163" y="9883775"/>
              <a:ext cx="1316037" cy="1317625"/>
            </a:xfrm>
            <a:prstGeom prst="ellipse">
              <a:avLst/>
            </a:prstGeom>
            <a:solidFill>
              <a:srgbClr val="53A8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8" name="Freeform 74"/>
            <p:cNvSpPr>
              <a:spLocks/>
            </p:cNvSpPr>
            <p:nvPr/>
          </p:nvSpPr>
          <p:spPr bwMode="auto">
            <a:xfrm>
              <a:off x="18542000" y="10282238"/>
              <a:ext cx="292100" cy="520700"/>
            </a:xfrm>
            <a:custGeom>
              <a:avLst/>
              <a:gdLst>
                <a:gd name="T0" fmla="*/ 184 w 184"/>
                <a:gd name="T1" fmla="*/ 106 h 328"/>
                <a:gd name="T2" fmla="*/ 58 w 184"/>
                <a:gd name="T3" fmla="*/ 328 h 328"/>
                <a:gd name="T4" fmla="*/ 0 w 184"/>
                <a:gd name="T5" fmla="*/ 212 h 328"/>
                <a:gd name="T6" fmla="*/ 126 w 184"/>
                <a:gd name="T7" fmla="*/ 0 h 328"/>
                <a:gd name="T8" fmla="*/ 184 w 184"/>
                <a:gd name="T9" fmla="*/ 106 h 328"/>
              </a:gdLst>
              <a:ahLst/>
              <a:cxnLst>
                <a:cxn ang="0">
                  <a:pos x="T0" y="T1"/>
                </a:cxn>
                <a:cxn ang="0">
                  <a:pos x="T2" y="T3"/>
                </a:cxn>
                <a:cxn ang="0">
                  <a:pos x="T4" y="T5"/>
                </a:cxn>
                <a:cxn ang="0">
                  <a:pos x="T6" y="T7"/>
                </a:cxn>
                <a:cxn ang="0">
                  <a:pos x="T8" y="T9"/>
                </a:cxn>
              </a:cxnLst>
              <a:rect l="0" t="0" r="r" b="b"/>
              <a:pathLst>
                <a:path w="184" h="328">
                  <a:moveTo>
                    <a:pt x="184" y="106"/>
                  </a:moveTo>
                  <a:lnTo>
                    <a:pt x="58" y="328"/>
                  </a:lnTo>
                  <a:lnTo>
                    <a:pt x="0" y="212"/>
                  </a:lnTo>
                  <a:lnTo>
                    <a:pt x="126" y="0"/>
                  </a:lnTo>
                  <a:lnTo>
                    <a:pt x="184"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59" name="Freeform 75"/>
            <p:cNvSpPr>
              <a:spLocks/>
            </p:cNvSpPr>
            <p:nvPr/>
          </p:nvSpPr>
          <p:spPr bwMode="auto">
            <a:xfrm>
              <a:off x="18756313" y="10266363"/>
              <a:ext cx="398462" cy="352425"/>
            </a:xfrm>
            <a:custGeom>
              <a:avLst/>
              <a:gdLst>
                <a:gd name="T0" fmla="*/ 251 w 251"/>
                <a:gd name="T1" fmla="*/ 222 h 222"/>
                <a:gd name="T2" fmla="*/ 126 w 251"/>
                <a:gd name="T3" fmla="*/ 222 h 222"/>
                <a:gd name="T4" fmla="*/ 0 w 251"/>
                <a:gd name="T5" fmla="*/ 0 h 222"/>
                <a:gd name="T6" fmla="*/ 126 w 251"/>
                <a:gd name="T7" fmla="*/ 0 h 222"/>
                <a:gd name="T8" fmla="*/ 251 w 251"/>
                <a:gd name="T9" fmla="*/ 222 h 222"/>
              </a:gdLst>
              <a:ahLst/>
              <a:cxnLst>
                <a:cxn ang="0">
                  <a:pos x="T0" y="T1"/>
                </a:cxn>
                <a:cxn ang="0">
                  <a:pos x="T2" y="T3"/>
                </a:cxn>
                <a:cxn ang="0">
                  <a:pos x="T4" y="T5"/>
                </a:cxn>
                <a:cxn ang="0">
                  <a:pos x="T6" y="T7"/>
                </a:cxn>
                <a:cxn ang="0">
                  <a:pos x="T8" y="T9"/>
                </a:cxn>
              </a:cxnLst>
              <a:rect l="0" t="0" r="r" b="b"/>
              <a:pathLst>
                <a:path w="251" h="222">
                  <a:moveTo>
                    <a:pt x="251" y="222"/>
                  </a:moveTo>
                  <a:lnTo>
                    <a:pt x="126" y="222"/>
                  </a:lnTo>
                  <a:lnTo>
                    <a:pt x="0" y="0"/>
                  </a:lnTo>
                  <a:lnTo>
                    <a:pt x="126" y="0"/>
                  </a:lnTo>
                  <a:lnTo>
                    <a:pt x="251" y="2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sp>
          <p:nvSpPr>
            <p:cNvPr id="660" name="Freeform 76"/>
            <p:cNvSpPr>
              <a:spLocks/>
            </p:cNvSpPr>
            <p:nvPr/>
          </p:nvSpPr>
          <p:spPr bwMode="auto">
            <a:xfrm>
              <a:off x="18649950" y="10634663"/>
              <a:ext cx="504825" cy="168275"/>
            </a:xfrm>
            <a:custGeom>
              <a:avLst/>
              <a:gdLst>
                <a:gd name="T0" fmla="*/ 318 w 318"/>
                <a:gd name="T1" fmla="*/ 0 h 106"/>
                <a:gd name="T2" fmla="*/ 260 w 318"/>
                <a:gd name="T3" fmla="*/ 106 h 106"/>
                <a:gd name="T4" fmla="*/ 0 w 318"/>
                <a:gd name="T5" fmla="*/ 106 h 106"/>
                <a:gd name="T6" fmla="*/ 67 w 318"/>
                <a:gd name="T7" fmla="*/ 0 h 106"/>
                <a:gd name="T8" fmla="*/ 318 w 318"/>
                <a:gd name="T9" fmla="*/ 0 h 106"/>
              </a:gdLst>
              <a:ahLst/>
              <a:cxnLst>
                <a:cxn ang="0">
                  <a:pos x="T0" y="T1"/>
                </a:cxn>
                <a:cxn ang="0">
                  <a:pos x="T2" y="T3"/>
                </a:cxn>
                <a:cxn ang="0">
                  <a:pos x="T4" y="T5"/>
                </a:cxn>
                <a:cxn ang="0">
                  <a:pos x="T6" y="T7"/>
                </a:cxn>
                <a:cxn ang="0">
                  <a:pos x="T8" y="T9"/>
                </a:cxn>
              </a:cxnLst>
              <a:rect l="0" t="0" r="r" b="b"/>
              <a:pathLst>
                <a:path w="318" h="106">
                  <a:moveTo>
                    <a:pt x="318" y="0"/>
                  </a:moveTo>
                  <a:lnTo>
                    <a:pt x="260" y="106"/>
                  </a:lnTo>
                  <a:lnTo>
                    <a:pt x="0" y="106"/>
                  </a:lnTo>
                  <a:lnTo>
                    <a:pt x="67"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th-TH"/>
            </a:p>
          </p:txBody>
        </p:sp>
      </p:grpSp>
    </p:spTree>
    <p:extLst>
      <p:ext uri="{BB962C8B-B14F-4D97-AF65-F5344CB8AC3E}">
        <p14:creationId xmlns:p14="http://schemas.microsoft.com/office/powerpoint/2010/main" val="1985625934"/>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grpSp>
        <p:nvGrpSpPr>
          <p:cNvPr id="656" name="Group 275"/>
          <p:cNvGrpSpPr/>
          <p:nvPr/>
        </p:nvGrpSpPr>
        <p:grpSpPr>
          <a:xfrm>
            <a:off x="19168436" y="7286464"/>
            <a:ext cx="382268" cy="384311"/>
            <a:chOff x="7989888" y="755650"/>
            <a:chExt cx="296863" cy="298450"/>
          </a:xfrm>
          <a:solidFill>
            <a:schemeClr val="tx1"/>
          </a:solidFill>
        </p:grpSpPr>
        <p:sp>
          <p:nvSpPr>
            <p:cNvPr id="657" name="Freeform 5"/>
            <p:cNvSpPr>
              <a:spLocks noEditPoints="1"/>
            </p:cNvSpPr>
            <p:nvPr/>
          </p:nvSpPr>
          <p:spPr bwMode="auto">
            <a:xfrm>
              <a:off x="7989888" y="755650"/>
              <a:ext cx="296863" cy="298450"/>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58" name="Freeform 6"/>
            <p:cNvSpPr>
              <a:spLocks/>
            </p:cNvSpPr>
            <p:nvPr/>
          </p:nvSpPr>
          <p:spPr bwMode="auto">
            <a:xfrm>
              <a:off x="8043863" y="812800"/>
              <a:ext cx="138113" cy="138113"/>
            </a:xfrm>
            <a:custGeom>
              <a:avLst/>
              <a:gdLst/>
              <a:ahLst/>
              <a:cxnLst>
                <a:cxn ang="0">
                  <a:pos x="37" y="0"/>
                </a:cxn>
                <a:cxn ang="0">
                  <a:pos x="0" y="36"/>
                </a:cxn>
                <a:cxn ang="0">
                  <a:pos x="5" y="54"/>
                </a:cxn>
                <a:cxn ang="0">
                  <a:pos x="54" y="4"/>
                </a:cxn>
                <a:cxn ang="0">
                  <a:pos x="37" y="0"/>
                </a:cxn>
              </a:cxnLst>
              <a:rect l="0" t="0" r="r" b="b"/>
              <a:pathLst>
                <a:path w="54" h="54">
                  <a:moveTo>
                    <a:pt x="37" y="0"/>
                  </a:moveTo>
                  <a:cubicBezTo>
                    <a:pt x="17" y="0"/>
                    <a:pt x="0" y="16"/>
                    <a:pt x="0" y="36"/>
                  </a:cubicBezTo>
                  <a:cubicBezTo>
                    <a:pt x="0" y="42"/>
                    <a:pt x="2" y="48"/>
                    <a:pt x="5" y="54"/>
                  </a:cubicBezTo>
                  <a:cubicBezTo>
                    <a:pt x="54" y="4"/>
                    <a:pt x="54" y="4"/>
                    <a:pt x="54" y="4"/>
                  </a:cubicBezTo>
                  <a:cubicBezTo>
                    <a:pt x="49" y="2"/>
                    <a:pt x="43" y="0"/>
                    <a:pt x="37"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59" name="Freeform 7"/>
            <p:cNvSpPr>
              <a:spLocks/>
            </p:cNvSpPr>
            <p:nvPr/>
          </p:nvSpPr>
          <p:spPr bwMode="auto">
            <a:xfrm>
              <a:off x="8091488" y="862013"/>
              <a:ext cx="138113" cy="134938"/>
            </a:xfrm>
            <a:custGeom>
              <a:avLst/>
              <a:gdLst/>
              <a:ahLst/>
              <a:cxnLst>
                <a:cxn ang="0">
                  <a:pos x="49" y="0"/>
                </a:cxn>
                <a:cxn ang="0">
                  <a:pos x="0" y="49"/>
                </a:cxn>
                <a:cxn ang="0">
                  <a:pos x="18" y="53"/>
                </a:cxn>
                <a:cxn ang="0">
                  <a:pos x="54" y="17"/>
                </a:cxn>
                <a:cxn ang="0">
                  <a:pos x="49" y="0"/>
                </a:cxn>
              </a:cxnLst>
              <a:rect l="0" t="0" r="r" b="b"/>
              <a:pathLst>
                <a:path w="54" h="53">
                  <a:moveTo>
                    <a:pt x="49" y="0"/>
                  </a:moveTo>
                  <a:cubicBezTo>
                    <a:pt x="0" y="49"/>
                    <a:pt x="0" y="49"/>
                    <a:pt x="0" y="49"/>
                  </a:cubicBezTo>
                  <a:cubicBezTo>
                    <a:pt x="6" y="52"/>
                    <a:pt x="11" y="53"/>
                    <a:pt x="18" y="53"/>
                  </a:cubicBezTo>
                  <a:cubicBezTo>
                    <a:pt x="38" y="53"/>
                    <a:pt x="54" y="37"/>
                    <a:pt x="54" y="17"/>
                  </a:cubicBezTo>
                  <a:cubicBezTo>
                    <a:pt x="54" y="11"/>
                    <a:pt x="52" y="5"/>
                    <a:pt x="4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60" name="Freeform 8"/>
          <p:cNvSpPr>
            <a:spLocks/>
          </p:cNvSpPr>
          <p:nvPr/>
        </p:nvSpPr>
        <p:spPr bwMode="auto">
          <a:xfrm>
            <a:off x="17629146" y="7278041"/>
            <a:ext cx="396576" cy="392488"/>
          </a:xfrm>
          <a:custGeom>
            <a:avLst/>
            <a:gdLst>
              <a:gd name="T0" fmla="*/ 2147483646 w 120"/>
              <a:gd name="T1" fmla="*/ 2147483646 h 119"/>
              <a:gd name="T2" fmla="*/ 2147483646 w 120"/>
              <a:gd name="T3" fmla="*/ 2147483646 h 119"/>
              <a:gd name="T4" fmla="*/ 2147483646 w 120"/>
              <a:gd name="T5" fmla="*/ 2147483646 h 119"/>
              <a:gd name="T6" fmla="*/ 2147483646 w 120"/>
              <a:gd name="T7" fmla="*/ 2147483646 h 119"/>
              <a:gd name="T8" fmla="*/ 2147483646 w 120"/>
              <a:gd name="T9" fmla="*/ 2147483646 h 119"/>
              <a:gd name="T10" fmla="*/ 2147483646 w 120"/>
              <a:gd name="T11" fmla="*/ 2147483646 h 119"/>
              <a:gd name="T12" fmla="*/ 2147483646 w 120"/>
              <a:gd name="T13" fmla="*/ 2147483646 h 119"/>
              <a:gd name="T14" fmla="*/ 2147483646 w 120"/>
              <a:gd name="T15" fmla="*/ 2147483646 h 119"/>
              <a:gd name="T16" fmla="*/ 2147483646 w 120"/>
              <a:gd name="T17" fmla="*/ 2147483646 h 119"/>
              <a:gd name="T18" fmla="*/ 2147483646 w 120"/>
              <a:gd name="T19" fmla="*/ 2147483646 h 119"/>
              <a:gd name="T20" fmla="*/ 2147483646 w 120"/>
              <a:gd name="T21" fmla="*/ 2147483646 h 119"/>
              <a:gd name="T22" fmla="*/ 2147483646 w 120"/>
              <a:gd name="T23" fmla="*/ 2147483646 h 119"/>
              <a:gd name="T24" fmla="*/ 2147483646 w 120"/>
              <a:gd name="T25" fmla="*/ 2147483646 h 119"/>
              <a:gd name="T26" fmla="*/ 2147483646 w 120"/>
              <a:gd name="T27" fmla="*/ 2147483646 h 119"/>
              <a:gd name="T28" fmla="*/ 2147483646 w 120"/>
              <a:gd name="T29" fmla="*/ 2147483646 h 119"/>
              <a:gd name="T30" fmla="*/ 2147483646 w 120"/>
              <a:gd name="T31" fmla="*/ 2147483646 h 119"/>
              <a:gd name="T32" fmla="*/ 2147483646 w 120"/>
              <a:gd name="T33" fmla="*/ 2147483646 h 119"/>
              <a:gd name="T34" fmla="*/ 2147483646 w 120"/>
              <a:gd name="T35" fmla="*/ 2147483646 h 119"/>
              <a:gd name="T36" fmla="*/ 2147483646 w 120"/>
              <a:gd name="T37" fmla="*/ 2147483646 h 119"/>
              <a:gd name="T38" fmla="*/ 2147483646 w 120"/>
              <a:gd name="T39" fmla="*/ 2147483646 h 119"/>
              <a:gd name="T40" fmla="*/ 2147483646 w 120"/>
              <a:gd name="T41" fmla="*/ 2147483646 h 119"/>
              <a:gd name="T42" fmla="*/ 2147483646 w 120"/>
              <a:gd name="T43" fmla="*/ 2147483646 h 1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0" h="119">
                <a:moveTo>
                  <a:pt x="39" y="119"/>
                </a:moveTo>
                <a:cubicBezTo>
                  <a:pt x="89" y="119"/>
                  <a:pt x="89" y="119"/>
                  <a:pt x="89" y="119"/>
                </a:cubicBezTo>
                <a:cubicBezTo>
                  <a:pt x="89" y="119"/>
                  <a:pt x="109" y="68"/>
                  <a:pt x="114" y="52"/>
                </a:cubicBezTo>
                <a:cubicBezTo>
                  <a:pt x="120" y="36"/>
                  <a:pt x="106" y="32"/>
                  <a:pt x="100" y="47"/>
                </a:cubicBezTo>
                <a:cubicBezTo>
                  <a:pt x="96" y="58"/>
                  <a:pt x="94" y="60"/>
                  <a:pt x="94" y="60"/>
                </a:cubicBezTo>
                <a:cubicBezTo>
                  <a:pt x="94" y="60"/>
                  <a:pt x="88" y="60"/>
                  <a:pt x="89" y="53"/>
                </a:cubicBezTo>
                <a:cubicBezTo>
                  <a:pt x="90" y="45"/>
                  <a:pt x="92" y="34"/>
                  <a:pt x="94" y="18"/>
                </a:cubicBezTo>
                <a:cubicBezTo>
                  <a:pt x="96" y="8"/>
                  <a:pt x="80" y="7"/>
                  <a:pt x="79" y="15"/>
                </a:cubicBezTo>
                <a:cubicBezTo>
                  <a:pt x="78" y="23"/>
                  <a:pt x="75" y="45"/>
                  <a:pt x="74" y="50"/>
                </a:cubicBezTo>
                <a:cubicBezTo>
                  <a:pt x="73" y="55"/>
                  <a:pt x="67" y="59"/>
                  <a:pt x="66" y="47"/>
                </a:cubicBezTo>
                <a:cubicBezTo>
                  <a:pt x="66" y="39"/>
                  <a:pt x="65" y="27"/>
                  <a:pt x="65" y="11"/>
                </a:cubicBezTo>
                <a:cubicBezTo>
                  <a:pt x="65" y="0"/>
                  <a:pt x="48" y="1"/>
                  <a:pt x="48" y="11"/>
                </a:cubicBezTo>
                <a:cubicBezTo>
                  <a:pt x="48" y="18"/>
                  <a:pt x="49" y="46"/>
                  <a:pt x="49" y="52"/>
                </a:cubicBezTo>
                <a:cubicBezTo>
                  <a:pt x="49" y="57"/>
                  <a:pt x="46" y="59"/>
                  <a:pt x="43" y="51"/>
                </a:cubicBezTo>
                <a:cubicBezTo>
                  <a:pt x="39" y="43"/>
                  <a:pt x="35" y="34"/>
                  <a:pt x="32" y="26"/>
                </a:cubicBezTo>
                <a:cubicBezTo>
                  <a:pt x="27" y="14"/>
                  <a:pt x="13" y="22"/>
                  <a:pt x="16" y="30"/>
                </a:cubicBezTo>
                <a:cubicBezTo>
                  <a:pt x="19" y="37"/>
                  <a:pt x="26" y="53"/>
                  <a:pt x="31" y="66"/>
                </a:cubicBezTo>
                <a:cubicBezTo>
                  <a:pt x="34" y="72"/>
                  <a:pt x="37" y="84"/>
                  <a:pt x="29" y="78"/>
                </a:cubicBezTo>
                <a:cubicBezTo>
                  <a:pt x="23" y="73"/>
                  <a:pt x="21" y="69"/>
                  <a:pt x="14" y="64"/>
                </a:cubicBezTo>
                <a:cubicBezTo>
                  <a:pt x="7" y="60"/>
                  <a:pt x="0" y="69"/>
                  <a:pt x="3" y="73"/>
                </a:cubicBezTo>
                <a:cubicBezTo>
                  <a:pt x="9" y="80"/>
                  <a:pt x="19" y="91"/>
                  <a:pt x="26" y="102"/>
                </a:cubicBezTo>
                <a:cubicBezTo>
                  <a:pt x="31" y="110"/>
                  <a:pt x="39" y="119"/>
                  <a:pt x="39" y="119"/>
                </a:cubicBezTo>
                <a:close/>
              </a:path>
            </a:pathLst>
          </a:custGeom>
          <a:solidFill>
            <a:schemeClr val="tx1"/>
          </a:solidFill>
          <a:ln>
            <a:noFill/>
          </a:ln>
        </p:spPr>
        <p:txBody>
          <a:bodyPr/>
          <a:lstStyle/>
          <a:p>
            <a:endParaRPr lang="th-TH"/>
          </a:p>
        </p:txBody>
      </p:sp>
      <p:grpSp>
        <p:nvGrpSpPr>
          <p:cNvPr id="661" name="Group 274"/>
          <p:cNvGrpSpPr/>
          <p:nvPr/>
        </p:nvGrpSpPr>
        <p:grpSpPr>
          <a:xfrm>
            <a:off x="16130742" y="7286464"/>
            <a:ext cx="359781" cy="384312"/>
            <a:chOff x="5630863" y="755650"/>
            <a:chExt cx="279400" cy="298451"/>
          </a:xfrm>
          <a:solidFill>
            <a:schemeClr val="tx1"/>
          </a:solidFill>
        </p:grpSpPr>
        <p:sp>
          <p:nvSpPr>
            <p:cNvPr id="662" name="Freeform 9"/>
            <p:cNvSpPr>
              <a:spLocks/>
            </p:cNvSpPr>
            <p:nvPr/>
          </p:nvSpPr>
          <p:spPr bwMode="auto">
            <a:xfrm>
              <a:off x="5667375" y="868363"/>
              <a:ext cx="204788" cy="185738"/>
            </a:xfrm>
            <a:custGeom>
              <a:avLst/>
              <a:gdLst/>
              <a:ahLst/>
              <a:cxnLst>
                <a:cxn ang="0">
                  <a:pos x="66" y="58"/>
                </a:cxn>
                <a:cxn ang="0">
                  <a:pos x="58" y="58"/>
                </a:cxn>
                <a:cxn ang="0">
                  <a:pos x="58" y="0"/>
                </a:cxn>
                <a:cxn ang="0">
                  <a:pos x="44" y="0"/>
                </a:cxn>
                <a:cxn ang="0">
                  <a:pos x="44" y="58"/>
                </a:cxn>
                <a:cxn ang="0">
                  <a:pos x="37" y="58"/>
                </a:cxn>
                <a:cxn ang="0">
                  <a:pos x="37" y="0"/>
                </a:cxn>
                <a:cxn ang="0">
                  <a:pos x="22" y="0"/>
                </a:cxn>
                <a:cxn ang="0">
                  <a:pos x="22" y="58"/>
                </a:cxn>
                <a:cxn ang="0">
                  <a:pos x="15" y="58"/>
                </a:cxn>
                <a:cxn ang="0">
                  <a:pos x="15" y="0"/>
                </a:cxn>
                <a:cxn ang="0">
                  <a:pos x="0" y="0"/>
                </a:cxn>
                <a:cxn ang="0">
                  <a:pos x="0" y="69"/>
                </a:cxn>
                <a:cxn ang="0">
                  <a:pos x="4" y="72"/>
                </a:cxn>
                <a:cxn ang="0">
                  <a:pos x="77" y="72"/>
                </a:cxn>
                <a:cxn ang="0">
                  <a:pos x="80" y="69"/>
                </a:cxn>
                <a:cxn ang="0">
                  <a:pos x="80" y="0"/>
                </a:cxn>
                <a:cxn ang="0">
                  <a:pos x="66" y="0"/>
                </a:cxn>
                <a:cxn ang="0">
                  <a:pos x="66" y="58"/>
                </a:cxn>
              </a:cxnLst>
              <a:rect l="0" t="0" r="r" b="b"/>
              <a:pathLst>
                <a:path w="80" h="72">
                  <a:moveTo>
                    <a:pt x="66" y="58"/>
                  </a:moveTo>
                  <a:cubicBezTo>
                    <a:pt x="58" y="58"/>
                    <a:pt x="58" y="58"/>
                    <a:pt x="58" y="58"/>
                  </a:cubicBezTo>
                  <a:cubicBezTo>
                    <a:pt x="58" y="0"/>
                    <a:pt x="58" y="0"/>
                    <a:pt x="58" y="0"/>
                  </a:cubicBezTo>
                  <a:cubicBezTo>
                    <a:pt x="44" y="0"/>
                    <a:pt x="44" y="0"/>
                    <a:pt x="44" y="0"/>
                  </a:cubicBezTo>
                  <a:cubicBezTo>
                    <a:pt x="44" y="58"/>
                    <a:pt x="44" y="58"/>
                    <a:pt x="44" y="58"/>
                  </a:cubicBezTo>
                  <a:cubicBezTo>
                    <a:pt x="37" y="58"/>
                    <a:pt x="37" y="58"/>
                    <a:pt x="37" y="58"/>
                  </a:cubicBezTo>
                  <a:cubicBezTo>
                    <a:pt x="37" y="0"/>
                    <a:pt x="37" y="0"/>
                    <a:pt x="37" y="0"/>
                  </a:cubicBezTo>
                  <a:cubicBezTo>
                    <a:pt x="22" y="0"/>
                    <a:pt x="22" y="0"/>
                    <a:pt x="22" y="0"/>
                  </a:cubicBezTo>
                  <a:cubicBezTo>
                    <a:pt x="22" y="58"/>
                    <a:pt x="22" y="58"/>
                    <a:pt x="22" y="58"/>
                  </a:cubicBezTo>
                  <a:cubicBezTo>
                    <a:pt x="15" y="58"/>
                    <a:pt x="15" y="58"/>
                    <a:pt x="15" y="58"/>
                  </a:cubicBezTo>
                  <a:cubicBezTo>
                    <a:pt x="15" y="0"/>
                    <a:pt x="15" y="0"/>
                    <a:pt x="15" y="0"/>
                  </a:cubicBezTo>
                  <a:cubicBezTo>
                    <a:pt x="0" y="0"/>
                    <a:pt x="0" y="0"/>
                    <a:pt x="0" y="0"/>
                  </a:cubicBezTo>
                  <a:cubicBezTo>
                    <a:pt x="0" y="69"/>
                    <a:pt x="0" y="69"/>
                    <a:pt x="0" y="69"/>
                  </a:cubicBezTo>
                  <a:cubicBezTo>
                    <a:pt x="0" y="71"/>
                    <a:pt x="2" y="72"/>
                    <a:pt x="4" y="72"/>
                  </a:cubicBezTo>
                  <a:cubicBezTo>
                    <a:pt x="77" y="72"/>
                    <a:pt x="77" y="72"/>
                    <a:pt x="77" y="72"/>
                  </a:cubicBezTo>
                  <a:cubicBezTo>
                    <a:pt x="79" y="72"/>
                    <a:pt x="80" y="71"/>
                    <a:pt x="80" y="69"/>
                  </a:cubicBezTo>
                  <a:cubicBezTo>
                    <a:pt x="80" y="0"/>
                    <a:pt x="80" y="0"/>
                    <a:pt x="80" y="0"/>
                  </a:cubicBezTo>
                  <a:cubicBezTo>
                    <a:pt x="66" y="0"/>
                    <a:pt x="66" y="0"/>
                    <a:pt x="66" y="0"/>
                  </a:cubicBezTo>
                  <a:lnTo>
                    <a:pt x="66" y="5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63" name="Freeform 10"/>
            <p:cNvSpPr>
              <a:spLocks noEditPoints="1"/>
            </p:cNvSpPr>
            <p:nvPr/>
          </p:nvSpPr>
          <p:spPr bwMode="auto">
            <a:xfrm>
              <a:off x="5630863" y="755650"/>
              <a:ext cx="279400" cy="92075"/>
            </a:xfrm>
            <a:custGeom>
              <a:avLst/>
              <a:gdLst/>
              <a:ahLst/>
              <a:cxnLst>
                <a:cxn ang="0">
                  <a:pos x="101" y="15"/>
                </a:cxn>
                <a:cxn ang="0">
                  <a:pos x="72" y="15"/>
                </a:cxn>
                <a:cxn ang="0">
                  <a:pos x="72" y="4"/>
                </a:cxn>
                <a:cxn ang="0">
                  <a:pos x="69" y="0"/>
                </a:cxn>
                <a:cxn ang="0">
                  <a:pos x="40" y="0"/>
                </a:cxn>
                <a:cxn ang="0">
                  <a:pos x="36" y="4"/>
                </a:cxn>
                <a:cxn ang="0">
                  <a:pos x="36" y="15"/>
                </a:cxn>
                <a:cxn ang="0">
                  <a:pos x="7" y="15"/>
                </a:cxn>
                <a:cxn ang="0">
                  <a:pos x="0" y="22"/>
                </a:cxn>
                <a:cxn ang="0">
                  <a:pos x="0" y="29"/>
                </a:cxn>
                <a:cxn ang="0">
                  <a:pos x="7" y="36"/>
                </a:cxn>
                <a:cxn ang="0">
                  <a:pos x="101" y="36"/>
                </a:cxn>
                <a:cxn ang="0">
                  <a:pos x="109" y="29"/>
                </a:cxn>
                <a:cxn ang="0">
                  <a:pos x="109" y="22"/>
                </a:cxn>
                <a:cxn ang="0">
                  <a:pos x="101" y="15"/>
                </a:cxn>
                <a:cxn ang="0">
                  <a:pos x="43" y="15"/>
                </a:cxn>
                <a:cxn ang="0">
                  <a:pos x="43" y="7"/>
                </a:cxn>
                <a:cxn ang="0">
                  <a:pos x="65" y="7"/>
                </a:cxn>
                <a:cxn ang="0">
                  <a:pos x="65" y="15"/>
                </a:cxn>
                <a:cxn ang="0">
                  <a:pos x="43" y="15"/>
                </a:cxn>
              </a:cxnLst>
              <a:rect l="0" t="0" r="r" b="b"/>
              <a:pathLst>
                <a:path w="109" h="36">
                  <a:moveTo>
                    <a:pt x="101" y="15"/>
                  </a:moveTo>
                  <a:cubicBezTo>
                    <a:pt x="72" y="15"/>
                    <a:pt x="72" y="15"/>
                    <a:pt x="72" y="15"/>
                  </a:cubicBezTo>
                  <a:cubicBezTo>
                    <a:pt x="72" y="4"/>
                    <a:pt x="72" y="4"/>
                    <a:pt x="72" y="4"/>
                  </a:cubicBezTo>
                  <a:cubicBezTo>
                    <a:pt x="72" y="2"/>
                    <a:pt x="71" y="0"/>
                    <a:pt x="69" y="0"/>
                  </a:cubicBezTo>
                  <a:cubicBezTo>
                    <a:pt x="40" y="0"/>
                    <a:pt x="40" y="0"/>
                    <a:pt x="40" y="0"/>
                  </a:cubicBezTo>
                  <a:cubicBezTo>
                    <a:pt x="38" y="0"/>
                    <a:pt x="36" y="2"/>
                    <a:pt x="36" y="4"/>
                  </a:cubicBezTo>
                  <a:cubicBezTo>
                    <a:pt x="36" y="15"/>
                    <a:pt x="36" y="15"/>
                    <a:pt x="36" y="15"/>
                  </a:cubicBezTo>
                  <a:cubicBezTo>
                    <a:pt x="7" y="15"/>
                    <a:pt x="7" y="15"/>
                    <a:pt x="7" y="15"/>
                  </a:cubicBezTo>
                  <a:cubicBezTo>
                    <a:pt x="3" y="15"/>
                    <a:pt x="0" y="18"/>
                    <a:pt x="0" y="22"/>
                  </a:cubicBezTo>
                  <a:cubicBezTo>
                    <a:pt x="0" y="29"/>
                    <a:pt x="0" y="29"/>
                    <a:pt x="0" y="29"/>
                  </a:cubicBezTo>
                  <a:cubicBezTo>
                    <a:pt x="0" y="33"/>
                    <a:pt x="3" y="36"/>
                    <a:pt x="7" y="36"/>
                  </a:cubicBezTo>
                  <a:cubicBezTo>
                    <a:pt x="101" y="36"/>
                    <a:pt x="101" y="36"/>
                    <a:pt x="101" y="36"/>
                  </a:cubicBezTo>
                  <a:cubicBezTo>
                    <a:pt x="105" y="36"/>
                    <a:pt x="109" y="33"/>
                    <a:pt x="109" y="29"/>
                  </a:cubicBezTo>
                  <a:cubicBezTo>
                    <a:pt x="109" y="22"/>
                    <a:pt x="109" y="22"/>
                    <a:pt x="109" y="22"/>
                  </a:cubicBezTo>
                  <a:cubicBezTo>
                    <a:pt x="109" y="18"/>
                    <a:pt x="105" y="15"/>
                    <a:pt x="101" y="15"/>
                  </a:cubicBezTo>
                  <a:close/>
                  <a:moveTo>
                    <a:pt x="43" y="15"/>
                  </a:moveTo>
                  <a:cubicBezTo>
                    <a:pt x="43" y="7"/>
                    <a:pt x="43" y="7"/>
                    <a:pt x="43" y="7"/>
                  </a:cubicBezTo>
                  <a:cubicBezTo>
                    <a:pt x="65" y="7"/>
                    <a:pt x="65" y="7"/>
                    <a:pt x="65" y="7"/>
                  </a:cubicBezTo>
                  <a:cubicBezTo>
                    <a:pt x="65" y="15"/>
                    <a:pt x="65" y="15"/>
                    <a:pt x="65" y="15"/>
                  </a:cubicBezTo>
                  <a:lnTo>
                    <a:pt x="43" y="1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64" name="Freeform 11"/>
          <p:cNvSpPr>
            <a:spLocks/>
          </p:cNvSpPr>
          <p:nvPr/>
        </p:nvSpPr>
        <p:spPr bwMode="auto">
          <a:xfrm>
            <a:off x="15339633" y="7286218"/>
            <a:ext cx="263703" cy="337294"/>
          </a:xfrm>
          <a:custGeom>
            <a:avLst/>
            <a:gdLst>
              <a:gd name="T0" fmla="*/ 2147483646 w 80"/>
              <a:gd name="T1" fmla="*/ 2147483646 h 102"/>
              <a:gd name="T2" fmla="*/ 2147483646 w 80"/>
              <a:gd name="T3" fmla="*/ 2147483646 h 102"/>
              <a:gd name="T4" fmla="*/ 2147483646 w 80"/>
              <a:gd name="T5" fmla="*/ 2147483646 h 102"/>
              <a:gd name="T6" fmla="*/ 2147483646 w 80"/>
              <a:gd name="T7" fmla="*/ 2147483646 h 102"/>
              <a:gd name="T8" fmla="*/ 2147483646 w 80"/>
              <a:gd name="T9" fmla="*/ 2147483646 h 102"/>
              <a:gd name="T10" fmla="*/ 2147483646 w 80"/>
              <a:gd name="T11" fmla="*/ 2147483646 h 102"/>
              <a:gd name="T12" fmla="*/ 2147483646 w 80"/>
              <a:gd name="T13" fmla="*/ 2147483646 h 102"/>
              <a:gd name="T14" fmla="*/ 2147483646 w 80"/>
              <a:gd name="T15" fmla="*/ 2147483646 h 102"/>
              <a:gd name="T16" fmla="*/ 2147483646 w 80"/>
              <a:gd name="T17" fmla="*/ 2147483646 h 102"/>
              <a:gd name="T18" fmla="*/ 2147483646 w 80"/>
              <a:gd name="T19" fmla="*/ 2147483646 h 102"/>
              <a:gd name="T20" fmla="*/ 2147483646 w 80"/>
              <a:gd name="T21" fmla="*/ 0 h 102"/>
              <a:gd name="T22" fmla="*/ 2147483646 w 80"/>
              <a:gd name="T23" fmla="*/ 2147483646 h 102"/>
              <a:gd name="T24" fmla="*/ 2147483646 w 80"/>
              <a:gd name="T25" fmla="*/ 2147483646 h 102"/>
              <a:gd name="T26" fmla="*/ 2147483646 w 80"/>
              <a:gd name="T27" fmla="*/ 2147483646 h 102"/>
              <a:gd name="T28" fmla="*/ 2147483646 w 80"/>
              <a:gd name="T29" fmla="*/ 2147483646 h 102"/>
              <a:gd name="T30" fmla="*/ 2147483646 w 80"/>
              <a:gd name="T31" fmla="*/ 2147483646 h 102"/>
              <a:gd name="T32" fmla="*/ 2147483646 w 80"/>
              <a:gd name="T33" fmla="*/ 2147483646 h 102"/>
              <a:gd name="T34" fmla="*/ 2147483646 w 80"/>
              <a:gd name="T35" fmla="*/ 2147483646 h 102"/>
              <a:gd name="T36" fmla="*/ 2147483646 w 80"/>
              <a:gd name="T37" fmla="*/ 2147483646 h 102"/>
              <a:gd name="T38" fmla="*/ 2147483646 w 80"/>
              <a:gd name="T39" fmla="*/ 2147483646 h 102"/>
              <a:gd name="T40" fmla="*/ 2147483646 w 80"/>
              <a:gd name="T41" fmla="*/ 2147483646 h 102"/>
              <a:gd name="T42" fmla="*/ 2147483646 w 80"/>
              <a:gd name="T43" fmla="*/ 2147483646 h 102"/>
              <a:gd name="T44" fmla="*/ 2147483646 w 80"/>
              <a:gd name="T45" fmla="*/ 2147483646 h 102"/>
              <a:gd name="T46" fmla="*/ 2147483646 w 80"/>
              <a:gd name="T47" fmla="*/ 2147483646 h 102"/>
              <a:gd name="T48" fmla="*/ 2147483646 w 80"/>
              <a:gd name="T49" fmla="*/ 2147483646 h 102"/>
              <a:gd name="T50" fmla="*/ 2147483646 w 80"/>
              <a:gd name="T51" fmla="*/ 2147483646 h 1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0" h="102">
                <a:moveTo>
                  <a:pt x="73" y="44"/>
                </a:moveTo>
                <a:cubicBezTo>
                  <a:pt x="69" y="44"/>
                  <a:pt x="66" y="47"/>
                  <a:pt x="66" y="50"/>
                </a:cubicBezTo>
                <a:cubicBezTo>
                  <a:pt x="66" y="50"/>
                  <a:pt x="66" y="50"/>
                  <a:pt x="66" y="50"/>
                </a:cubicBezTo>
                <a:cubicBezTo>
                  <a:pt x="66" y="44"/>
                  <a:pt x="66" y="44"/>
                  <a:pt x="66" y="44"/>
                </a:cubicBezTo>
                <a:cubicBezTo>
                  <a:pt x="66" y="40"/>
                  <a:pt x="62" y="36"/>
                  <a:pt x="58" y="36"/>
                </a:cubicBezTo>
                <a:cubicBezTo>
                  <a:pt x="54" y="36"/>
                  <a:pt x="51" y="40"/>
                  <a:pt x="51" y="44"/>
                </a:cubicBezTo>
                <a:cubicBezTo>
                  <a:pt x="51" y="36"/>
                  <a:pt x="51" y="36"/>
                  <a:pt x="51" y="36"/>
                </a:cubicBezTo>
                <a:cubicBezTo>
                  <a:pt x="51" y="32"/>
                  <a:pt x="48" y="29"/>
                  <a:pt x="44" y="29"/>
                </a:cubicBezTo>
                <a:cubicBezTo>
                  <a:pt x="40" y="29"/>
                  <a:pt x="37" y="32"/>
                  <a:pt x="37" y="36"/>
                </a:cubicBezTo>
                <a:cubicBezTo>
                  <a:pt x="37" y="7"/>
                  <a:pt x="37" y="7"/>
                  <a:pt x="37" y="7"/>
                </a:cubicBezTo>
                <a:cubicBezTo>
                  <a:pt x="37" y="3"/>
                  <a:pt x="33" y="0"/>
                  <a:pt x="29" y="0"/>
                </a:cubicBezTo>
                <a:cubicBezTo>
                  <a:pt x="25" y="0"/>
                  <a:pt x="22" y="3"/>
                  <a:pt x="22" y="7"/>
                </a:cubicBezTo>
                <a:cubicBezTo>
                  <a:pt x="22" y="12"/>
                  <a:pt x="22" y="12"/>
                  <a:pt x="22" y="12"/>
                </a:cubicBezTo>
                <a:cubicBezTo>
                  <a:pt x="22" y="51"/>
                  <a:pt x="22" y="51"/>
                  <a:pt x="22" y="51"/>
                </a:cubicBezTo>
                <a:cubicBezTo>
                  <a:pt x="22" y="56"/>
                  <a:pt x="22" y="56"/>
                  <a:pt x="22" y="56"/>
                </a:cubicBezTo>
                <a:cubicBezTo>
                  <a:pt x="22" y="57"/>
                  <a:pt x="21" y="58"/>
                  <a:pt x="20" y="58"/>
                </a:cubicBezTo>
                <a:cubicBezTo>
                  <a:pt x="19" y="58"/>
                  <a:pt x="18" y="58"/>
                  <a:pt x="18" y="57"/>
                </a:cubicBezTo>
                <a:cubicBezTo>
                  <a:pt x="13" y="50"/>
                  <a:pt x="13" y="43"/>
                  <a:pt x="5" y="43"/>
                </a:cubicBezTo>
                <a:cubicBezTo>
                  <a:pt x="3" y="43"/>
                  <a:pt x="2" y="44"/>
                  <a:pt x="1" y="46"/>
                </a:cubicBezTo>
                <a:cubicBezTo>
                  <a:pt x="0" y="47"/>
                  <a:pt x="0" y="49"/>
                  <a:pt x="1" y="51"/>
                </a:cubicBezTo>
                <a:cubicBezTo>
                  <a:pt x="24" y="100"/>
                  <a:pt x="24" y="100"/>
                  <a:pt x="24" y="100"/>
                </a:cubicBezTo>
                <a:cubicBezTo>
                  <a:pt x="24" y="101"/>
                  <a:pt x="25" y="102"/>
                  <a:pt x="27" y="102"/>
                </a:cubicBezTo>
                <a:cubicBezTo>
                  <a:pt x="33" y="102"/>
                  <a:pt x="56" y="102"/>
                  <a:pt x="69" y="102"/>
                </a:cubicBezTo>
                <a:cubicBezTo>
                  <a:pt x="75" y="102"/>
                  <a:pt x="80" y="97"/>
                  <a:pt x="80" y="91"/>
                </a:cubicBezTo>
                <a:cubicBezTo>
                  <a:pt x="80" y="71"/>
                  <a:pt x="80" y="51"/>
                  <a:pt x="80" y="51"/>
                </a:cubicBezTo>
                <a:cubicBezTo>
                  <a:pt x="80" y="47"/>
                  <a:pt x="77" y="44"/>
                  <a:pt x="73" y="44"/>
                </a:cubicBezTo>
                <a:close/>
              </a:path>
            </a:pathLst>
          </a:custGeom>
          <a:solidFill>
            <a:schemeClr val="tx1"/>
          </a:solidFill>
          <a:ln>
            <a:noFill/>
          </a:ln>
        </p:spPr>
        <p:txBody>
          <a:bodyPr/>
          <a:lstStyle/>
          <a:p>
            <a:endParaRPr lang="th-TH"/>
          </a:p>
        </p:txBody>
      </p:sp>
      <p:grpSp>
        <p:nvGrpSpPr>
          <p:cNvPr id="665" name="Group 270"/>
          <p:cNvGrpSpPr/>
          <p:nvPr/>
        </p:nvGrpSpPr>
        <p:grpSpPr>
          <a:xfrm>
            <a:off x="10748342" y="7392763"/>
            <a:ext cx="386356" cy="320941"/>
            <a:chOff x="1450975" y="838200"/>
            <a:chExt cx="300038" cy="249238"/>
          </a:xfrm>
          <a:solidFill>
            <a:schemeClr val="tx1"/>
          </a:solidFill>
        </p:grpSpPr>
        <p:sp>
          <p:nvSpPr>
            <p:cNvPr id="666" name="Freeform 12"/>
            <p:cNvSpPr>
              <a:spLocks noEditPoints="1"/>
            </p:cNvSpPr>
            <p:nvPr/>
          </p:nvSpPr>
          <p:spPr bwMode="auto">
            <a:xfrm>
              <a:off x="1450975" y="838200"/>
              <a:ext cx="300038" cy="249238"/>
            </a:xfrm>
            <a:custGeom>
              <a:avLst/>
              <a:gdLst/>
              <a:ahLst/>
              <a:cxnLst>
                <a:cxn ang="0">
                  <a:pos x="1" y="42"/>
                </a:cxn>
                <a:cxn ang="0">
                  <a:pos x="0" y="46"/>
                </a:cxn>
                <a:cxn ang="0">
                  <a:pos x="117" y="56"/>
                </a:cxn>
                <a:cxn ang="0">
                  <a:pos x="117" y="51"/>
                </a:cxn>
                <a:cxn ang="0">
                  <a:pos x="1" y="42"/>
                </a:cxn>
                <a:cxn ang="0">
                  <a:pos x="58" y="75"/>
                </a:cxn>
                <a:cxn ang="0">
                  <a:pos x="33" y="47"/>
                </a:cxn>
                <a:cxn ang="0">
                  <a:pos x="62" y="23"/>
                </a:cxn>
                <a:cxn ang="0">
                  <a:pos x="86" y="51"/>
                </a:cxn>
                <a:cxn ang="0">
                  <a:pos x="58" y="75"/>
                </a:cxn>
              </a:cxnLst>
              <a:rect l="0" t="0" r="r" b="b"/>
              <a:pathLst>
                <a:path w="117" h="97">
                  <a:moveTo>
                    <a:pt x="1" y="42"/>
                  </a:moveTo>
                  <a:cubicBezTo>
                    <a:pt x="0" y="46"/>
                    <a:pt x="0" y="46"/>
                    <a:pt x="0" y="46"/>
                  </a:cubicBezTo>
                  <a:cubicBezTo>
                    <a:pt x="23" y="92"/>
                    <a:pt x="87" y="97"/>
                    <a:pt x="117" y="56"/>
                  </a:cubicBezTo>
                  <a:cubicBezTo>
                    <a:pt x="117" y="51"/>
                    <a:pt x="117" y="51"/>
                    <a:pt x="117" y="51"/>
                  </a:cubicBezTo>
                  <a:cubicBezTo>
                    <a:pt x="94" y="5"/>
                    <a:pt x="31" y="0"/>
                    <a:pt x="1" y="42"/>
                  </a:cubicBezTo>
                  <a:close/>
                  <a:moveTo>
                    <a:pt x="58" y="75"/>
                  </a:moveTo>
                  <a:cubicBezTo>
                    <a:pt x="43" y="74"/>
                    <a:pt x="32" y="61"/>
                    <a:pt x="33" y="47"/>
                  </a:cubicBezTo>
                  <a:cubicBezTo>
                    <a:pt x="35" y="32"/>
                    <a:pt x="47" y="21"/>
                    <a:pt x="62" y="23"/>
                  </a:cubicBezTo>
                  <a:cubicBezTo>
                    <a:pt x="76" y="24"/>
                    <a:pt x="87" y="36"/>
                    <a:pt x="86" y="51"/>
                  </a:cubicBezTo>
                  <a:cubicBezTo>
                    <a:pt x="85" y="66"/>
                    <a:pt x="72" y="76"/>
                    <a:pt x="58" y="7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67" name="Oval 13"/>
            <p:cNvSpPr>
              <a:spLocks noChangeArrowheads="1"/>
            </p:cNvSpPr>
            <p:nvPr/>
          </p:nvSpPr>
          <p:spPr bwMode="auto">
            <a:xfrm>
              <a:off x="1571625" y="930275"/>
              <a:ext cx="66675" cy="66675"/>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68" name="Group 273"/>
          <p:cNvGrpSpPr/>
          <p:nvPr/>
        </p:nvGrpSpPr>
        <p:grpSpPr>
          <a:xfrm>
            <a:off x="14577144" y="7284421"/>
            <a:ext cx="361824" cy="361824"/>
            <a:chOff x="4424363" y="754063"/>
            <a:chExt cx="280987" cy="280987"/>
          </a:xfrm>
          <a:solidFill>
            <a:schemeClr val="tx1"/>
          </a:solidFill>
        </p:grpSpPr>
        <p:sp>
          <p:nvSpPr>
            <p:cNvPr id="669" name="Freeform 14"/>
            <p:cNvSpPr>
              <a:spLocks/>
            </p:cNvSpPr>
            <p:nvPr/>
          </p:nvSpPr>
          <p:spPr bwMode="auto">
            <a:xfrm>
              <a:off x="4424363" y="942975"/>
              <a:ext cx="92075" cy="92075"/>
            </a:xfrm>
            <a:custGeom>
              <a:avLst/>
              <a:gdLst/>
              <a:ahLst/>
              <a:cxnLst>
                <a:cxn ang="0">
                  <a:pos x="8" y="0"/>
                </a:cxn>
                <a:cxn ang="0">
                  <a:pos x="3" y="29"/>
                </a:cxn>
                <a:cxn ang="0">
                  <a:pos x="0" y="58"/>
                </a:cxn>
                <a:cxn ang="0">
                  <a:pos x="29" y="53"/>
                </a:cxn>
                <a:cxn ang="0">
                  <a:pos x="58" y="50"/>
                </a:cxn>
                <a:cxn ang="0">
                  <a:pos x="32" y="24"/>
                </a:cxn>
                <a:cxn ang="0">
                  <a:pos x="8" y="0"/>
                </a:cxn>
              </a:cxnLst>
              <a:rect l="0" t="0" r="r" b="b"/>
              <a:pathLst>
                <a:path w="58" h="58">
                  <a:moveTo>
                    <a:pt x="8" y="0"/>
                  </a:moveTo>
                  <a:lnTo>
                    <a:pt x="3" y="29"/>
                  </a:lnTo>
                  <a:lnTo>
                    <a:pt x="0" y="58"/>
                  </a:lnTo>
                  <a:lnTo>
                    <a:pt x="29" y="53"/>
                  </a:lnTo>
                  <a:lnTo>
                    <a:pt x="58" y="50"/>
                  </a:lnTo>
                  <a:lnTo>
                    <a:pt x="32" y="24"/>
                  </a:lnTo>
                  <a:lnTo>
                    <a:pt x="8"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70" name="Freeform 15"/>
            <p:cNvSpPr>
              <a:spLocks/>
            </p:cNvSpPr>
            <p:nvPr/>
          </p:nvSpPr>
          <p:spPr bwMode="auto">
            <a:xfrm>
              <a:off x="4449763" y="800100"/>
              <a:ext cx="206375" cy="209550"/>
            </a:xfrm>
            <a:custGeom>
              <a:avLst/>
              <a:gdLst/>
              <a:ahLst/>
              <a:cxnLst>
                <a:cxn ang="0">
                  <a:pos x="50" y="114"/>
                </a:cxn>
                <a:cxn ang="0">
                  <a:pos x="40" y="106"/>
                </a:cxn>
                <a:cxn ang="0">
                  <a:pos x="114" y="32"/>
                </a:cxn>
                <a:cxn ang="0">
                  <a:pos x="98" y="16"/>
                </a:cxn>
                <a:cxn ang="0">
                  <a:pos x="24" y="90"/>
                </a:cxn>
                <a:cxn ang="0">
                  <a:pos x="16" y="82"/>
                </a:cxn>
                <a:cxn ang="0">
                  <a:pos x="90" y="8"/>
                </a:cxn>
                <a:cxn ang="0">
                  <a:pos x="82" y="0"/>
                </a:cxn>
                <a:cxn ang="0">
                  <a:pos x="0" y="82"/>
                </a:cxn>
                <a:cxn ang="0">
                  <a:pos x="50" y="132"/>
                </a:cxn>
                <a:cxn ang="0">
                  <a:pos x="130" y="50"/>
                </a:cxn>
                <a:cxn ang="0">
                  <a:pos x="122" y="42"/>
                </a:cxn>
                <a:cxn ang="0">
                  <a:pos x="50" y="114"/>
                </a:cxn>
              </a:cxnLst>
              <a:rect l="0" t="0" r="r" b="b"/>
              <a:pathLst>
                <a:path w="130" h="132">
                  <a:moveTo>
                    <a:pt x="50" y="114"/>
                  </a:moveTo>
                  <a:lnTo>
                    <a:pt x="40" y="106"/>
                  </a:lnTo>
                  <a:lnTo>
                    <a:pt x="114" y="32"/>
                  </a:lnTo>
                  <a:lnTo>
                    <a:pt x="98" y="16"/>
                  </a:lnTo>
                  <a:lnTo>
                    <a:pt x="24" y="90"/>
                  </a:lnTo>
                  <a:lnTo>
                    <a:pt x="16" y="82"/>
                  </a:lnTo>
                  <a:lnTo>
                    <a:pt x="90" y="8"/>
                  </a:lnTo>
                  <a:lnTo>
                    <a:pt x="82" y="0"/>
                  </a:lnTo>
                  <a:lnTo>
                    <a:pt x="0" y="82"/>
                  </a:lnTo>
                  <a:lnTo>
                    <a:pt x="50" y="132"/>
                  </a:lnTo>
                  <a:lnTo>
                    <a:pt x="130" y="50"/>
                  </a:lnTo>
                  <a:lnTo>
                    <a:pt x="122" y="42"/>
                  </a:lnTo>
                  <a:lnTo>
                    <a:pt x="50" y="11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71" name="Freeform 16"/>
            <p:cNvSpPr>
              <a:spLocks/>
            </p:cNvSpPr>
            <p:nvPr/>
          </p:nvSpPr>
          <p:spPr bwMode="auto">
            <a:xfrm>
              <a:off x="4594225" y="754063"/>
              <a:ext cx="111125" cy="112713"/>
            </a:xfrm>
            <a:custGeom>
              <a:avLst/>
              <a:gdLst/>
              <a:ahLst/>
              <a:cxnLst>
                <a:cxn ang="0">
                  <a:pos x="40" y="24"/>
                </a:cxn>
                <a:cxn ang="0">
                  <a:pos x="20" y="3"/>
                </a:cxn>
                <a:cxn ang="0">
                  <a:pos x="10" y="3"/>
                </a:cxn>
                <a:cxn ang="0">
                  <a:pos x="9" y="4"/>
                </a:cxn>
                <a:cxn ang="0">
                  <a:pos x="9" y="4"/>
                </a:cxn>
                <a:cxn ang="0">
                  <a:pos x="0" y="13"/>
                </a:cxn>
                <a:cxn ang="0">
                  <a:pos x="30" y="44"/>
                </a:cxn>
                <a:cxn ang="0">
                  <a:pos x="40" y="34"/>
                </a:cxn>
                <a:cxn ang="0">
                  <a:pos x="40" y="34"/>
                </a:cxn>
                <a:cxn ang="0">
                  <a:pos x="40" y="33"/>
                </a:cxn>
                <a:cxn ang="0">
                  <a:pos x="40" y="24"/>
                </a:cxn>
              </a:cxnLst>
              <a:rect l="0" t="0" r="r" b="b"/>
              <a:pathLst>
                <a:path w="43" h="44">
                  <a:moveTo>
                    <a:pt x="40" y="24"/>
                  </a:moveTo>
                  <a:cubicBezTo>
                    <a:pt x="20" y="3"/>
                    <a:pt x="20" y="3"/>
                    <a:pt x="20" y="3"/>
                  </a:cubicBezTo>
                  <a:cubicBezTo>
                    <a:pt x="17" y="0"/>
                    <a:pt x="13" y="0"/>
                    <a:pt x="10" y="3"/>
                  </a:cubicBezTo>
                  <a:cubicBezTo>
                    <a:pt x="9" y="4"/>
                    <a:pt x="9" y="4"/>
                    <a:pt x="9" y="4"/>
                  </a:cubicBezTo>
                  <a:cubicBezTo>
                    <a:pt x="9" y="4"/>
                    <a:pt x="9" y="4"/>
                    <a:pt x="9" y="4"/>
                  </a:cubicBezTo>
                  <a:cubicBezTo>
                    <a:pt x="0" y="13"/>
                    <a:pt x="0" y="13"/>
                    <a:pt x="0" y="13"/>
                  </a:cubicBezTo>
                  <a:cubicBezTo>
                    <a:pt x="30" y="44"/>
                    <a:pt x="30" y="44"/>
                    <a:pt x="30" y="44"/>
                  </a:cubicBezTo>
                  <a:cubicBezTo>
                    <a:pt x="40" y="34"/>
                    <a:pt x="40" y="34"/>
                    <a:pt x="40" y="34"/>
                  </a:cubicBezTo>
                  <a:cubicBezTo>
                    <a:pt x="40" y="34"/>
                    <a:pt x="40" y="34"/>
                    <a:pt x="40" y="34"/>
                  </a:cubicBezTo>
                  <a:cubicBezTo>
                    <a:pt x="40" y="33"/>
                    <a:pt x="40" y="33"/>
                    <a:pt x="40" y="33"/>
                  </a:cubicBezTo>
                  <a:cubicBezTo>
                    <a:pt x="43" y="31"/>
                    <a:pt x="43" y="26"/>
                    <a:pt x="40" y="2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72" name="Freeform 17"/>
          <p:cNvSpPr>
            <a:spLocks/>
          </p:cNvSpPr>
          <p:nvPr/>
        </p:nvSpPr>
        <p:spPr bwMode="auto">
          <a:xfrm>
            <a:off x="13771726" y="7273953"/>
            <a:ext cx="429284" cy="365913"/>
          </a:xfrm>
          <a:custGeom>
            <a:avLst/>
            <a:gdLst>
              <a:gd name="T0" fmla="*/ 2147483646 w 130"/>
              <a:gd name="T1" fmla="*/ 2147483646 h 111"/>
              <a:gd name="T2" fmla="*/ 2147483646 w 130"/>
              <a:gd name="T3" fmla="*/ 2147483646 h 111"/>
              <a:gd name="T4" fmla="*/ 2147483646 w 130"/>
              <a:gd name="T5" fmla="*/ 2147483646 h 111"/>
              <a:gd name="T6" fmla="*/ 2147483646 w 130"/>
              <a:gd name="T7" fmla="*/ 2147483646 h 111"/>
              <a:gd name="T8" fmla="*/ 2147483646 w 130"/>
              <a:gd name="T9" fmla="*/ 2147483646 h 111"/>
              <a:gd name="T10" fmla="*/ 2147483646 w 130"/>
              <a:gd name="T11" fmla="*/ 2147483646 h 111"/>
              <a:gd name="T12" fmla="*/ 2147483646 w 130"/>
              <a:gd name="T13" fmla="*/ 2147483646 h 111"/>
              <a:gd name="T14" fmla="*/ 2147483646 w 130"/>
              <a:gd name="T15" fmla="*/ 2147483646 h 111"/>
              <a:gd name="T16" fmla="*/ 2147483646 w 130"/>
              <a:gd name="T17" fmla="*/ 2147483646 h 111"/>
              <a:gd name="T18" fmla="*/ 2147483646 w 130"/>
              <a:gd name="T19" fmla="*/ 2147483646 h 111"/>
              <a:gd name="T20" fmla="*/ 2147483646 w 130"/>
              <a:gd name="T21" fmla="*/ 2147483646 h 111"/>
              <a:gd name="T22" fmla="*/ 2147483646 w 130"/>
              <a:gd name="T23" fmla="*/ 2147483646 h 111"/>
              <a:gd name="T24" fmla="*/ 2147483646 w 130"/>
              <a:gd name="T25" fmla="*/ 2147483646 h 111"/>
              <a:gd name="T26" fmla="*/ 2147483646 w 130"/>
              <a:gd name="T27" fmla="*/ 2147483646 h 111"/>
              <a:gd name="T28" fmla="*/ 2147483646 w 130"/>
              <a:gd name="T29" fmla="*/ 2147483646 h 111"/>
              <a:gd name="T30" fmla="*/ 2147483646 w 130"/>
              <a:gd name="T31" fmla="*/ 2147483646 h 111"/>
              <a:gd name="T32" fmla="*/ 2147483646 w 130"/>
              <a:gd name="T33" fmla="*/ 2147483646 h 111"/>
              <a:gd name="T34" fmla="*/ 2147483646 w 130"/>
              <a:gd name="T35" fmla="*/ 2147483646 h 111"/>
              <a:gd name="T36" fmla="*/ 2147483646 w 130"/>
              <a:gd name="T37" fmla="*/ 2147483646 h 111"/>
              <a:gd name="T38" fmla="*/ 2147483646 w 130"/>
              <a:gd name="T39" fmla="*/ 2147483646 h 111"/>
              <a:gd name="T40" fmla="*/ 2147483646 w 130"/>
              <a:gd name="T41" fmla="*/ 2147483646 h 111"/>
              <a:gd name="T42" fmla="*/ 2147483646 w 130"/>
              <a:gd name="T43" fmla="*/ 2147483646 h 111"/>
              <a:gd name="T44" fmla="*/ 2147483646 w 130"/>
              <a:gd name="T45" fmla="*/ 2147483646 h 111"/>
              <a:gd name="T46" fmla="*/ 2147483646 w 130"/>
              <a:gd name="T47" fmla="*/ 2147483646 h 111"/>
              <a:gd name="T48" fmla="*/ 2147483646 w 130"/>
              <a:gd name="T49" fmla="*/ 2147483646 h 111"/>
              <a:gd name="T50" fmla="*/ 2147483646 w 130"/>
              <a:gd name="T51" fmla="*/ 2147483646 h 111"/>
              <a:gd name="T52" fmla="*/ 2147483646 w 130"/>
              <a:gd name="T53" fmla="*/ 2147483646 h 111"/>
              <a:gd name="T54" fmla="*/ 2147483646 w 130"/>
              <a:gd name="T55" fmla="*/ 2147483646 h 111"/>
              <a:gd name="T56" fmla="*/ 2147483646 w 130"/>
              <a:gd name="T57" fmla="*/ 2147483646 h 111"/>
              <a:gd name="T58" fmla="*/ 2147483646 w 130"/>
              <a:gd name="T59" fmla="*/ 2147483646 h 111"/>
              <a:gd name="T60" fmla="*/ 2147483646 w 130"/>
              <a:gd name="T61" fmla="*/ 2147483646 h 111"/>
              <a:gd name="T62" fmla="*/ 2147483646 w 130"/>
              <a:gd name="T63" fmla="*/ 2147483646 h 11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0" h="111">
                <a:moveTo>
                  <a:pt x="36" y="111"/>
                </a:moveTo>
                <a:cubicBezTo>
                  <a:pt x="31" y="111"/>
                  <a:pt x="27" y="109"/>
                  <a:pt x="23" y="104"/>
                </a:cubicBezTo>
                <a:cubicBezTo>
                  <a:pt x="22" y="104"/>
                  <a:pt x="22" y="104"/>
                  <a:pt x="22" y="104"/>
                </a:cubicBezTo>
                <a:cubicBezTo>
                  <a:pt x="18" y="100"/>
                  <a:pt x="0" y="85"/>
                  <a:pt x="22" y="65"/>
                </a:cubicBezTo>
                <a:cubicBezTo>
                  <a:pt x="31" y="56"/>
                  <a:pt x="43" y="44"/>
                  <a:pt x="55" y="32"/>
                </a:cubicBezTo>
                <a:cubicBezTo>
                  <a:pt x="61" y="26"/>
                  <a:pt x="68" y="19"/>
                  <a:pt x="75" y="12"/>
                </a:cubicBezTo>
                <a:cubicBezTo>
                  <a:pt x="88" y="0"/>
                  <a:pt x="97" y="2"/>
                  <a:pt x="111" y="16"/>
                </a:cubicBezTo>
                <a:cubicBezTo>
                  <a:pt x="127" y="32"/>
                  <a:pt x="130" y="47"/>
                  <a:pt x="123" y="55"/>
                </a:cubicBezTo>
                <a:cubicBezTo>
                  <a:pt x="114" y="66"/>
                  <a:pt x="78" y="103"/>
                  <a:pt x="76" y="104"/>
                </a:cubicBezTo>
                <a:cubicBezTo>
                  <a:pt x="74" y="106"/>
                  <a:pt x="71" y="106"/>
                  <a:pt x="69" y="104"/>
                </a:cubicBezTo>
                <a:cubicBezTo>
                  <a:pt x="67" y="102"/>
                  <a:pt x="67" y="99"/>
                  <a:pt x="69" y="97"/>
                </a:cubicBezTo>
                <a:cubicBezTo>
                  <a:pt x="69" y="96"/>
                  <a:pt x="106" y="59"/>
                  <a:pt x="115" y="49"/>
                </a:cubicBezTo>
                <a:cubicBezTo>
                  <a:pt x="118" y="46"/>
                  <a:pt x="118" y="37"/>
                  <a:pt x="104" y="23"/>
                </a:cubicBezTo>
                <a:cubicBezTo>
                  <a:pt x="95" y="15"/>
                  <a:pt x="93" y="9"/>
                  <a:pt x="83" y="19"/>
                </a:cubicBezTo>
                <a:cubicBezTo>
                  <a:pt x="76" y="26"/>
                  <a:pt x="69" y="33"/>
                  <a:pt x="62" y="40"/>
                </a:cubicBezTo>
                <a:cubicBezTo>
                  <a:pt x="50" y="52"/>
                  <a:pt x="38" y="63"/>
                  <a:pt x="30" y="72"/>
                </a:cubicBezTo>
                <a:cubicBezTo>
                  <a:pt x="16" y="85"/>
                  <a:pt x="25" y="92"/>
                  <a:pt x="30" y="97"/>
                </a:cubicBezTo>
                <a:cubicBezTo>
                  <a:pt x="30" y="97"/>
                  <a:pt x="30" y="97"/>
                  <a:pt x="30" y="97"/>
                </a:cubicBezTo>
                <a:cubicBezTo>
                  <a:pt x="34" y="101"/>
                  <a:pt x="37" y="102"/>
                  <a:pt x="43" y="96"/>
                </a:cubicBezTo>
                <a:cubicBezTo>
                  <a:pt x="44" y="95"/>
                  <a:pt x="47" y="92"/>
                  <a:pt x="52" y="88"/>
                </a:cubicBezTo>
                <a:cubicBezTo>
                  <a:pt x="63" y="77"/>
                  <a:pt x="84" y="57"/>
                  <a:pt x="88" y="51"/>
                </a:cubicBezTo>
                <a:cubicBezTo>
                  <a:pt x="89" y="50"/>
                  <a:pt x="91" y="46"/>
                  <a:pt x="89" y="44"/>
                </a:cubicBezTo>
                <a:cubicBezTo>
                  <a:pt x="87" y="42"/>
                  <a:pt x="82" y="46"/>
                  <a:pt x="81" y="48"/>
                </a:cubicBezTo>
                <a:cubicBezTo>
                  <a:pt x="66" y="63"/>
                  <a:pt x="47" y="82"/>
                  <a:pt x="47" y="82"/>
                </a:cubicBezTo>
                <a:cubicBezTo>
                  <a:pt x="45" y="84"/>
                  <a:pt x="41" y="84"/>
                  <a:pt x="39" y="82"/>
                </a:cubicBezTo>
                <a:cubicBezTo>
                  <a:pt x="37" y="80"/>
                  <a:pt x="37" y="76"/>
                  <a:pt x="40" y="74"/>
                </a:cubicBezTo>
                <a:cubicBezTo>
                  <a:pt x="40" y="74"/>
                  <a:pt x="59" y="56"/>
                  <a:pt x="73" y="41"/>
                </a:cubicBezTo>
                <a:cubicBezTo>
                  <a:pt x="82" y="31"/>
                  <a:pt x="91" y="32"/>
                  <a:pt x="96" y="36"/>
                </a:cubicBezTo>
                <a:cubicBezTo>
                  <a:pt x="102" y="42"/>
                  <a:pt x="101" y="52"/>
                  <a:pt x="96" y="58"/>
                </a:cubicBezTo>
                <a:cubicBezTo>
                  <a:pt x="92" y="63"/>
                  <a:pt x="75" y="79"/>
                  <a:pt x="59" y="95"/>
                </a:cubicBezTo>
                <a:cubicBezTo>
                  <a:pt x="55" y="99"/>
                  <a:pt x="52" y="102"/>
                  <a:pt x="50" y="104"/>
                </a:cubicBezTo>
                <a:cubicBezTo>
                  <a:pt x="45" y="108"/>
                  <a:pt x="41" y="111"/>
                  <a:pt x="36" y="111"/>
                </a:cubicBezTo>
                <a:close/>
              </a:path>
            </a:pathLst>
          </a:custGeom>
          <a:solidFill>
            <a:schemeClr val="tx1"/>
          </a:solidFill>
          <a:ln>
            <a:noFill/>
          </a:ln>
        </p:spPr>
        <p:txBody>
          <a:bodyPr/>
          <a:lstStyle/>
          <a:p>
            <a:endParaRPr lang="th-TH"/>
          </a:p>
        </p:txBody>
      </p:sp>
      <p:sp>
        <p:nvSpPr>
          <p:cNvPr id="673" name="Freeform 18"/>
          <p:cNvSpPr>
            <a:spLocks noEditPoints="1"/>
          </p:cNvSpPr>
          <p:nvPr/>
        </p:nvSpPr>
        <p:spPr bwMode="auto">
          <a:xfrm>
            <a:off x="16991353" y="7312792"/>
            <a:ext cx="263703" cy="357737"/>
          </a:xfrm>
          <a:custGeom>
            <a:avLst/>
            <a:gdLst>
              <a:gd name="T0" fmla="*/ 2147483646 w 80"/>
              <a:gd name="T1" fmla="*/ 2147483646 h 108"/>
              <a:gd name="T2" fmla="*/ 2147483646 w 80"/>
              <a:gd name="T3" fmla="*/ 2147483646 h 108"/>
              <a:gd name="T4" fmla="*/ 2147483646 w 80"/>
              <a:gd name="T5" fmla="*/ 0 h 108"/>
              <a:gd name="T6" fmla="*/ 2147483646 w 80"/>
              <a:gd name="T7" fmla="*/ 2147483646 h 108"/>
              <a:gd name="T8" fmla="*/ 2147483646 w 80"/>
              <a:gd name="T9" fmla="*/ 2147483646 h 108"/>
              <a:gd name="T10" fmla="*/ 0 w 80"/>
              <a:gd name="T11" fmla="*/ 2147483646 h 108"/>
              <a:gd name="T12" fmla="*/ 0 w 80"/>
              <a:gd name="T13" fmla="*/ 2147483646 h 108"/>
              <a:gd name="T14" fmla="*/ 2147483646 w 80"/>
              <a:gd name="T15" fmla="*/ 2147483646 h 108"/>
              <a:gd name="T16" fmla="*/ 2147483646 w 80"/>
              <a:gd name="T17" fmla="*/ 2147483646 h 108"/>
              <a:gd name="T18" fmla="*/ 2147483646 w 80"/>
              <a:gd name="T19" fmla="*/ 2147483646 h 108"/>
              <a:gd name="T20" fmla="*/ 2147483646 w 80"/>
              <a:gd name="T21" fmla="*/ 2147483646 h 108"/>
              <a:gd name="T22" fmla="*/ 2147483646 w 80"/>
              <a:gd name="T23" fmla="*/ 2147483646 h 108"/>
              <a:gd name="T24" fmla="*/ 2147483646 w 80"/>
              <a:gd name="T25" fmla="*/ 2147483646 h 108"/>
              <a:gd name="T26" fmla="*/ 2147483646 w 80"/>
              <a:gd name="T27" fmla="*/ 2147483646 h 108"/>
              <a:gd name="T28" fmla="*/ 2147483646 w 80"/>
              <a:gd name="T29" fmla="*/ 2147483646 h 108"/>
              <a:gd name="T30" fmla="*/ 2147483646 w 80"/>
              <a:gd name="T31" fmla="*/ 2147483646 h 108"/>
              <a:gd name="T32" fmla="*/ 2147483646 w 80"/>
              <a:gd name="T33" fmla="*/ 2147483646 h 108"/>
              <a:gd name="T34" fmla="*/ 2147483646 w 80"/>
              <a:gd name="T35" fmla="*/ 2147483646 h 108"/>
              <a:gd name="T36" fmla="*/ 2147483646 w 80"/>
              <a:gd name="T37" fmla="*/ 2147483646 h 108"/>
              <a:gd name="T38" fmla="*/ 2147483646 w 80"/>
              <a:gd name="T39" fmla="*/ 2147483646 h 108"/>
              <a:gd name="T40" fmla="*/ 2147483646 w 80"/>
              <a:gd name="T41" fmla="*/ 2147483646 h 108"/>
              <a:gd name="T42" fmla="*/ 2147483646 w 80"/>
              <a:gd name="T43" fmla="*/ 2147483646 h 108"/>
              <a:gd name="T44" fmla="*/ 2147483646 w 80"/>
              <a:gd name="T45" fmla="*/ 2147483646 h 108"/>
              <a:gd name="T46" fmla="*/ 2147483646 w 80"/>
              <a:gd name="T47" fmla="*/ 2147483646 h 1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0" h="108">
                <a:moveTo>
                  <a:pt x="73" y="43"/>
                </a:moveTo>
                <a:cubicBezTo>
                  <a:pt x="73" y="33"/>
                  <a:pt x="73" y="33"/>
                  <a:pt x="73" y="33"/>
                </a:cubicBezTo>
                <a:cubicBezTo>
                  <a:pt x="73" y="15"/>
                  <a:pt x="58" y="0"/>
                  <a:pt x="40" y="0"/>
                </a:cubicBezTo>
                <a:cubicBezTo>
                  <a:pt x="22" y="0"/>
                  <a:pt x="7" y="15"/>
                  <a:pt x="7" y="33"/>
                </a:cubicBezTo>
                <a:cubicBezTo>
                  <a:pt x="7" y="43"/>
                  <a:pt x="7" y="43"/>
                  <a:pt x="7" y="43"/>
                </a:cubicBezTo>
                <a:cubicBezTo>
                  <a:pt x="0" y="43"/>
                  <a:pt x="0" y="43"/>
                  <a:pt x="0" y="43"/>
                </a:cubicBezTo>
                <a:cubicBezTo>
                  <a:pt x="0" y="108"/>
                  <a:pt x="0" y="108"/>
                  <a:pt x="0" y="108"/>
                </a:cubicBezTo>
                <a:cubicBezTo>
                  <a:pt x="80" y="108"/>
                  <a:pt x="80" y="108"/>
                  <a:pt x="80" y="108"/>
                </a:cubicBezTo>
                <a:cubicBezTo>
                  <a:pt x="80" y="43"/>
                  <a:pt x="80" y="43"/>
                  <a:pt x="80" y="43"/>
                </a:cubicBezTo>
                <a:lnTo>
                  <a:pt x="73" y="43"/>
                </a:lnTo>
                <a:close/>
                <a:moveTo>
                  <a:pt x="45" y="94"/>
                </a:moveTo>
                <a:cubicBezTo>
                  <a:pt x="33" y="94"/>
                  <a:pt x="33" y="94"/>
                  <a:pt x="33" y="94"/>
                </a:cubicBezTo>
                <a:cubicBezTo>
                  <a:pt x="36" y="77"/>
                  <a:pt x="36" y="77"/>
                  <a:pt x="36" y="77"/>
                </a:cubicBezTo>
                <a:cubicBezTo>
                  <a:pt x="34" y="76"/>
                  <a:pt x="33" y="74"/>
                  <a:pt x="33" y="72"/>
                </a:cubicBezTo>
                <a:cubicBezTo>
                  <a:pt x="33" y="69"/>
                  <a:pt x="36" y="66"/>
                  <a:pt x="39" y="66"/>
                </a:cubicBezTo>
                <a:cubicBezTo>
                  <a:pt x="42" y="66"/>
                  <a:pt x="45" y="69"/>
                  <a:pt x="45" y="72"/>
                </a:cubicBezTo>
                <a:cubicBezTo>
                  <a:pt x="45" y="74"/>
                  <a:pt x="44" y="76"/>
                  <a:pt x="42" y="77"/>
                </a:cubicBezTo>
                <a:lnTo>
                  <a:pt x="45" y="94"/>
                </a:lnTo>
                <a:close/>
                <a:moveTo>
                  <a:pt x="58" y="43"/>
                </a:moveTo>
                <a:cubicBezTo>
                  <a:pt x="22" y="43"/>
                  <a:pt x="22" y="43"/>
                  <a:pt x="22" y="43"/>
                </a:cubicBezTo>
                <a:cubicBezTo>
                  <a:pt x="22" y="33"/>
                  <a:pt x="22" y="33"/>
                  <a:pt x="22" y="33"/>
                </a:cubicBezTo>
                <a:cubicBezTo>
                  <a:pt x="22" y="23"/>
                  <a:pt x="30" y="15"/>
                  <a:pt x="40" y="15"/>
                </a:cubicBezTo>
                <a:cubicBezTo>
                  <a:pt x="50" y="15"/>
                  <a:pt x="58" y="23"/>
                  <a:pt x="58" y="33"/>
                </a:cubicBezTo>
                <a:lnTo>
                  <a:pt x="58" y="43"/>
                </a:lnTo>
                <a:close/>
              </a:path>
            </a:pathLst>
          </a:custGeom>
          <a:solidFill>
            <a:schemeClr val="tx1"/>
          </a:solidFill>
          <a:ln>
            <a:noFill/>
          </a:ln>
        </p:spPr>
        <p:txBody>
          <a:bodyPr/>
          <a:lstStyle/>
          <a:p>
            <a:endParaRPr lang="th-TH"/>
          </a:p>
        </p:txBody>
      </p:sp>
      <p:sp>
        <p:nvSpPr>
          <p:cNvPr id="674" name="Freeform 19"/>
          <p:cNvSpPr>
            <a:spLocks noEditPoints="1"/>
          </p:cNvSpPr>
          <p:nvPr/>
        </p:nvSpPr>
        <p:spPr bwMode="auto">
          <a:xfrm>
            <a:off x="18399813" y="7286218"/>
            <a:ext cx="386355" cy="359781"/>
          </a:xfrm>
          <a:custGeom>
            <a:avLst/>
            <a:gdLst>
              <a:gd name="T0" fmla="*/ 2147483646 w 117"/>
              <a:gd name="T1" fmla="*/ 0 h 109"/>
              <a:gd name="T2" fmla="*/ 2147483646 w 117"/>
              <a:gd name="T3" fmla="*/ 2147483646 h 109"/>
              <a:gd name="T4" fmla="*/ 2147483646 w 117"/>
              <a:gd name="T5" fmla="*/ 2147483646 h 109"/>
              <a:gd name="T6" fmla="*/ 0 w 117"/>
              <a:gd name="T7" fmla="*/ 2147483646 h 109"/>
              <a:gd name="T8" fmla="*/ 0 w 117"/>
              <a:gd name="T9" fmla="*/ 2147483646 h 109"/>
              <a:gd name="T10" fmla="*/ 2147483646 w 117"/>
              <a:gd name="T11" fmla="*/ 2147483646 h 109"/>
              <a:gd name="T12" fmla="*/ 2147483646 w 117"/>
              <a:gd name="T13" fmla="*/ 2147483646 h 109"/>
              <a:gd name="T14" fmla="*/ 2147483646 w 117"/>
              <a:gd name="T15" fmla="*/ 2147483646 h 109"/>
              <a:gd name="T16" fmla="*/ 2147483646 w 117"/>
              <a:gd name="T17" fmla="*/ 2147483646 h 109"/>
              <a:gd name="T18" fmla="*/ 2147483646 w 117"/>
              <a:gd name="T19" fmla="*/ 2147483646 h 109"/>
              <a:gd name="T20" fmla="*/ 2147483646 w 117"/>
              <a:gd name="T21" fmla="*/ 2147483646 h 109"/>
              <a:gd name="T22" fmla="*/ 2147483646 w 117"/>
              <a:gd name="T23" fmla="*/ 2147483646 h 109"/>
              <a:gd name="T24" fmla="*/ 2147483646 w 117"/>
              <a:gd name="T25" fmla="*/ 2147483646 h 109"/>
              <a:gd name="T26" fmla="*/ 2147483646 w 117"/>
              <a:gd name="T27" fmla="*/ 2147483646 h 109"/>
              <a:gd name="T28" fmla="*/ 2147483646 w 117"/>
              <a:gd name="T29" fmla="*/ 0 h 109"/>
              <a:gd name="T30" fmla="*/ 2147483646 w 117"/>
              <a:gd name="T31" fmla="*/ 2147483646 h 109"/>
              <a:gd name="T32" fmla="*/ 2147483646 w 117"/>
              <a:gd name="T33" fmla="*/ 2147483646 h 109"/>
              <a:gd name="T34" fmla="*/ 2147483646 w 117"/>
              <a:gd name="T35" fmla="*/ 2147483646 h 109"/>
              <a:gd name="T36" fmla="*/ 2147483646 w 117"/>
              <a:gd name="T37" fmla="*/ 2147483646 h 109"/>
              <a:gd name="T38" fmla="*/ 2147483646 w 117"/>
              <a:gd name="T39" fmla="*/ 2147483646 h 109"/>
              <a:gd name="T40" fmla="*/ 2147483646 w 117"/>
              <a:gd name="T41" fmla="*/ 2147483646 h 109"/>
              <a:gd name="T42" fmla="*/ 2147483646 w 117"/>
              <a:gd name="T43" fmla="*/ 2147483646 h 109"/>
              <a:gd name="T44" fmla="*/ 2147483646 w 117"/>
              <a:gd name="T45" fmla="*/ 2147483646 h 10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7" h="109">
                <a:moveTo>
                  <a:pt x="84" y="0"/>
                </a:moveTo>
                <a:cubicBezTo>
                  <a:pt x="66" y="0"/>
                  <a:pt x="51" y="15"/>
                  <a:pt x="51" y="33"/>
                </a:cubicBezTo>
                <a:cubicBezTo>
                  <a:pt x="51" y="44"/>
                  <a:pt x="51" y="44"/>
                  <a:pt x="51" y="44"/>
                </a:cubicBezTo>
                <a:cubicBezTo>
                  <a:pt x="0" y="44"/>
                  <a:pt x="0" y="44"/>
                  <a:pt x="0" y="44"/>
                </a:cubicBezTo>
                <a:cubicBezTo>
                  <a:pt x="0" y="109"/>
                  <a:pt x="0" y="109"/>
                  <a:pt x="0" y="109"/>
                </a:cubicBezTo>
                <a:cubicBezTo>
                  <a:pt x="80" y="109"/>
                  <a:pt x="80" y="109"/>
                  <a:pt x="80" y="109"/>
                </a:cubicBezTo>
                <a:cubicBezTo>
                  <a:pt x="80" y="44"/>
                  <a:pt x="80" y="44"/>
                  <a:pt x="80" y="44"/>
                </a:cubicBezTo>
                <a:cubicBezTo>
                  <a:pt x="66" y="44"/>
                  <a:pt x="66" y="44"/>
                  <a:pt x="66" y="44"/>
                </a:cubicBezTo>
                <a:cubicBezTo>
                  <a:pt x="66" y="33"/>
                  <a:pt x="66" y="33"/>
                  <a:pt x="66" y="33"/>
                </a:cubicBezTo>
                <a:cubicBezTo>
                  <a:pt x="66" y="23"/>
                  <a:pt x="74" y="15"/>
                  <a:pt x="84" y="15"/>
                </a:cubicBezTo>
                <a:cubicBezTo>
                  <a:pt x="94" y="15"/>
                  <a:pt x="102" y="23"/>
                  <a:pt x="102" y="33"/>
                </a:cubicBezTo>
                <a:cubicBezTo>
                  <a:pt x="102" y="44"/>
                  <a:pt x="102" y="44"/>
                  <a:pt x="102" y="44"/>
                </a:cubicBezTo>
                <a:cubicBezTo>
                  <a:pt x="117" y="44"/>
                  <a:pt x="117" y="44"/>
                  <a:pt x="117" y="44"/>
                </a:cubicBezTo>
                <a:cubicBezTo>
                  <a:pt x="117" y="33"/>
                  <a:pt x="117" y="33"/>
                  <a:pt x="117" y="33"/>
                </a:cubicBezTo>
                <a:cubicBezTo>
                  <a:pt x="117" y="15"/>
                  <a:pt x="102" y="0"/>
                  <a:pt x="84" y="0"/>
                </a:cubicBezTo>
                <a:close/>
                <a:moveTo>
                  <a:pt x="46" y="95"/>
                </a:moveTo>
                <a:cubicBezTo>
                  <a:pt x="34" y="95"/>
                  <a:pt x="34" y="95"/>
                  <a:pt x="34" y="95"/>
                </a:cubicBezTo>
                <a:cubicBezTo>
                  <a:pt x="37" y="78"/>
                  <a:pt x="37" y="78"/>
                  <a:pt x="37" y="78"/>
                </a:cubicBezTo>
                <a:cubicBezTo>
                  <a:pt x="35" y="76"/>
                  <a:pt x="34" y="75"/>
                  <a:pt x="34" y="72"/>
                </a:cubicBezTo>
                <a:cubicBezTo>
                  <a:pt x="34" y="69"/>
                  <a:pt x="37" y="66"/>
                  <a:pt x="40" y="66"/>
                </a:cubicBezTo>
                <a:cubicBezTo>
                  <a:pt x="43" y="66"/>
                  <a:pt x="46" y="69"/>
                  <a:pt x="46" y="72"/>
                </a:cubicBezTo>
                <a:cubicBezTo>
                  <a:pt x="46" y="75"/>
                  <a:pt x="45" y="76"/>
                  <a:pt x="43" y="78"/>
                </a:cubicBezTo>
                <a:lnTo>
                  <a:pt x="46" y="95"/>
                </a:lnTo>
                <a:close/>
              </a:path>
            </a:pathLst>
          </a:custGeom>
          <a:solidFill>
            <a:schemeClr val="tx1"/>
          </a:solidFill>
          <a:ln>
            <a:noFill/>
          </a:ln>
        </p:spPr>
        <p:txBody>
          <a:bodyPr/>
          <a:lstStyle/>
          <a:p>
            <a:endParaRPr lang="th-TH"/>
          </a:p>
        </p:txBody>
      </p:sp>
      <p:sp>
        <p:nvSpPr>
          <p:cNvPr id="675" name="Freeform 20"/>
          <p:cNvSpPr>
            <a:spLocks/>
          </p:cNvSpPr>
          <p:nvPr/>
        </p:nvSpPr>
        <p:spPr bwMode="auto">
          <a:xfrm>
            <a:off x="9219274" y="7339368"/>
            <a:ext cx="329118" cy="331162"/>
          </a:xfrm>
          <a:custGeom>
            <a:avLst/>
            <a:gdLst>
              <a:gd name="T0" fmla="*/ 2147483646 w 161"/>
              <a:gd name="T1" fmla="*/ 2147483646 h 162"/>
              <a:gd name="T2" fmla="*/ 2147483646 w 161"/>
              <a:gd name="T3" fmla="*/ 2147483646 h 162"/>
              <a:gd name="T4" fmla="*/ 2147483646 w 161"/>
              <a:gd name="T5" fmla="*/ 2147483646 h 162"/>
              <a:gd name="T6" fmla="*/ 0 w 161"/>
              <a:gd name="T7" fmla="*/ 0 h 162"/>
              <a:gd name="T8" fmla="*/ 2147483646 w 161"/>
              <a:gd name="T9" fmla="*/ 2147483646 h 162"/>
              <a:gd name="T10" fmla="*/ 2147483646 w 161"/>
              <a:gd name="T11" fmla="*/ 2147483646 h 162"/>
              <a:gd name="T12" fmla="*/ 2147483646 w 161"/>
              <a:gd name="T13" fmla="*/ 2147483646 h 162"/>
              <a:gd name="T14" fmla="*/ 2147483646 w 161"/>
              <a:gd name="T15" fmla="*/ 2147483646 h 1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1" h="162">
                <a:moveTo>
                  <a:pt x="161" y="141"/>
                </a:moveTo>
                <a:lnTo>
                  <a:pt x="97" y="76"/>
                </a:lnTo>
                <a:lnTo>
                  <a:pt x="149" y="50"/>
                </a:lnTo>
                <a:lnTo>
                  <a:pt x="0" y="0"/>
                </a:lnTo>
                <a:lnTo>
                  <a:pt x="50" y="150"/>
                </a:lnTo>
                <a:lnTo>
                  <a:pt x="76" y="99"/>
                </a:lnTo>
                <a:lnTo>
                  <a:pt x="139" y="162"/>
                </a:lnTo>
                <a:lnTo>
                  <a:pt x="161" y="141"/>
                </a:lnTo>
                <a:close/>
              </a:path>
            </a:pathLst>
          </a:custGeom>
          <a:solidFill>
            <a:schemeClr val="tx1"/>
          </a:solidFill>
          <a:ln>
            <a:noFill/>
          </a:ln>
        </p:spPr>
        <p:txBody>
          <a:bodyPr/>
          <a:lstStyle/>
          <a:p>
            <a:endParaRPr lang="th-TH"/>
          </a:p>
        </p:txBody>
      </p:sp>
      <p:grpSp>
        <p:nvGrpSpPr>
          <p:cNvPr id="676" name="Group 271"/>
          <p:cNvGrpSpPr/>
          <p:nvPr/>
        </p:nvGrpSpPr>
        <p:grpSpPr>
          <a:xfrm>
            <a:off x="12279454" y="7286464"/>
            <a:ext cx="380223" cy="380223"/>
            <a:chOff x="2640013" y="755650"/>
            <a:chExt cx="295275" cy="295275"/>
          </a:xfrm>
          <a:solidFill>
            <a:schemeClr val="tx1"/>
          </a:solidFill>
        </p:grpSpPr>
        <p:sp>
          <p:nvSpPr>
            <p:cNvPr id="677" name="Rectangle 21"/>
            <p:cNvSpPr>
              <a:spLocks noChangeArrowheads="1"/>
            </p:cNvSpPr>
            <p:nvPr/>
          </p:nvSpPr>
          <p:spPr bwMode="auto">
            <a:xfrm>
              <a:off x="2714625" y="868363"/>
              <a:ext cx="112713" cy="365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678" name="Freeform 22"/>
            <p:cNvSpPr>
              <a:spLocks noEditPoints="1"/>
            </p:cNvSpPr>
            <p:nvPr/>
          </p:nvSpPr>
          <p:spPr bwMode="auto">
            <a:xfrm>
              <a:off x="2640013" y="755650"/>
              <a:ext cx="295275" cy="295275"/>
            </a:xfrm>
            <a:custGeom>
              <a:avLst/>
              <a:gdLst/>
              <a:ahLst/>
              <a:cxnLst>
                <a:cxn ang="0">
                  <a:pos x="114" y="98"/>
                </a:cxn>
                <a:cxn ang="0">
                  <a:pos x="94" y="78"/>
                </a:cxn>
                <a:cxn ang="0">
                  <a:pos x="102" y="51"/>
                </a:cxn>
                <a:cxn ang="0">
                  <a:pos x="51" y="0"/>
                </a:cxn>
                <a:cxn ang="0">
                  <a:pos x="0" y="51"/>
                </a:cxn>
                <a:cxn ang="0">
                  <a:pos x="51" y="102"/>
                </a:cxn>
                <a:cxn ang="0">
                  <a:pos x="78" y="94"/>
                </a:cxn>
                <a:cxn ang="0">
                  <a:pos x="98" y="114"/>
                </a:cxn>
                <a:cxn ang="0">
                  <a:pos x="103" y="114"/>
                </a:cxn>
                <a:cxn ang="0">
                  <a:pos x="114" y="103"/>
                </a:cxn>
                <a:cxn ang="0">
                  <a:pos x="114" y="98"/>
                </a:cxn>
                <a:cxn ang="0">
                  <a:pos x="51" y="87"/>
                </a:cxn>
                <a:cxn ang="0">
                  <a:pos x="15" y="51"/>
                </a:cxn>
                <a:cxn ang="0">
                  <a:pos x="51" y="15"/>
                </a:cxn>
                <a:cxn ang="0">
                  <a:pos x="87" y="51"/>
                </a:cxn>
                <a:cxn ang="0">
                  <a:pos x="51" y="87"/>
                </a:cxn>
              </a:cxnLst>
              <a:rect l="0" t="0" r="r" b="b"/>
              <a:pathLst>
                <a:path w="115" h="115">
                  <a:moveTo>
                    <a:pt x="114" y="98"/>
                  </a:moveTo>
                  <a:cubicBezTo>
                    <a:pt x="94" y="78"/>
                    <a:pt x="94" y="78"/>
                    <a:pt x="94" y="78"/>
                  </a:cubicBezTo>
                  <a:cubicBezTo>
                    <a:pt x="99" y="70"/>
                    <a:pt x="102" y="61"/>
                    <a:pt x="102" y="51"/>
                  </a:cubicBezTo>
                  <a:cubicBezTo>
                    <a:pt x="102" y="23"/>
                    <a:pt x="79" y="0"/>
                    <a:pt x="51" y="0"/>
                  </a:cubicBezTo>
                  <a:cubicBezTo>
                    <a:pt x="23" y="0"/>
                    <a:pt x="0" y="23"/>
                    <a:pt x="0" y="51"/>
                  </a:cubicBezTo>
                  <a:cubicBezTo>
                    <a:pt x="0" y="79"/>
                    <a:pt x="23" y="102"/>
                    <a:pt x="51" y="102"/>
                  </a:cubicBezTo>
                  <a:cubicBezTo>
                    <a:pt x="61" y="102"/>
                    <a:pt x="70" y="99"/>
                    <a:pt x="78" y="94"/>
                  </a:cubicBezTo>
                  <a:cubicBezTo>
                    <a:pt x="98" y="114"/>
                    <a:pt x="98" y="114"/>
                    <a:pt x="98" y="114"/>
                  </a:cubicBezTo>
                  <a:cubicBezTo>
                    <a:pt x="100" y="115"/>
                    <a:pt x="102" y="115"/>
                    <a:pt x="103" y="114"/>
                  </a:cubicBezTo>
                  <a:cubicBezTo>
                    <a:pt x="114" y="103"/>
                    <a:pt x="114" y="103"/>
                    <a:pt x="114" y="103"/>
                  </a:cubicBezTo>
                  <a:cubicBezTo>
                    <a:pt x="115" y="102"/>
                    <a:pt x="115" y="100"/>
                    <a:pt x="114" y="98"/>
                  </a:cubicBezTo>
                  <a:close/>
                  <a:moveTo>
                    <a:pt x="51" y="87"/>
                  </a:moveTo>
                  <a:cubicBezTo>
                    <a:pt x="31" y="87"/>
                    <a:pt x="15" y="71"/>
                    <a:pt x="15" y="51"/>
                  </a:cubicBezTo>
                  <a:cubicBezTo>
                    <a:pt x="15" y="31"/>
                    <a:pt x="31" y="15"/>
                    <a:pt x="51" y="15"/>
                  </a:cubicBezTo>
                  <a:cubicBezTo>
                    <a:pt x="71" y="15"/>
                    <a:pt x="87" y="31"/>
                    <a:pt x="87" y="51"/>
                  </a:cubicBezTo>
                  <a:cubicBezTo>
                    <a:pt x="87" y="71"/>
                    <a:pt x="71" y="87"/>
                    <a:pt x="51" y="8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79" name="Group 272"/>
          <p:cNvGrpSpPr/>
          <p:nvPr/>
        </p:nvGrpSpPr>
        <p:grpSpPr>
          <a:xfrm>
            <a:off x="13050120" y="7286464"/>
            <a:ext cx="380223" cy="380223"/>
            <a:chOff x="3238500" y="755650"/>
            <a:chExt cx="295275" cy="295275"/>
          </a:xfrm>
          <a:solidFill>
            <a:schemeClr val="tx1"/>
          </a:solidFill>
        </p:grpSpPr>
        <p:sp>
          <p:nvSpPr>
            <p:cNvPr id="680" name="Freeform 23"/>
            <p:cNvSpPr>
              <a:spLocks/>
            </p:cNvSpPr>
            <p:nvPr/>
          </p:nvSpPr>
          <p:spPr bwMode="auto">
            <a:xfrm>
              <a:off x="3313113" y="830263"/>
              <a:ext cx="109538" cy="112713"/>
            </a:xfrm>
            <a:custGeom>
              <a:avLst/>
              <a:gdLst/>
              <a:ahLst/>
              <a:cxnLst>
                <a:cxn ang="0">
                  <a:pos x="47" y="0"/>
                </a:cxn>
                <a:cxn ang="0">
                  <a:pos x="23" y="0"/>
                </a:cxn>
                <a:cxn ang="0">
                  <a:pos x="23" y="24"/>
                </a:cxn>
                <a:cxn ang="0">
                  <a:pos x="0" y="24"/>
                </a:cxn>
                <a:cxn ang="0">
                  <a:pos x="0" y="47"/>
                </a:cxn>
                <a:cxn ang="0">
                  <a:pos x="23" y="47"/>
                </a:cxn>
                <a:cxn ang="0">
                  <a:pos x="23" y="71"/>
                </a:cxn>
                <a:cxn ang="0">
                  <a:pos x="47" y="71"/>
                </a:cxn>
                <a:cxn ang="0">
                  <a:pos x="47" y="47"/>
                </a:cxn>
                <a:cxn ang="0">
                  <a:pos x="69" y="47"/>
                </a:cxn>
                <a:cxn ang="0">
                  <a:pos x="69" y="24"/>
                </a:cxn>
                <a:cxn ang="0">
                  <a:pos x="47" y="24"/>
                </a:cxn>
                <a:cxn ang="0">
                  <a:pos x="47" y="0"/>
                </a:cxn>
              </a:cxnLst>
              <a:rect l="0" t="0" r="r" b="b"/>
              <a:pathLst>
                <a:path w="69" h="71">
                  <a:moveTo>
                    <a:pt x="47" y="0"/>
                  </a:moveTo>
                  <a:lnTo>
                    <a:pt x="23" y="0"/>
                  </a:lnTo>
                  <a:lnTo>
                    <a:pt x="23" y="24"/>
                  </a:lnTo>
                  <a:lnTo>
                    <a:pt x="0" y="24"/>
                  </a:lnTo>
                  <a:lnTo>
                    <a:pt x="0" y="47"/>
                  </a:lnTo>
                  <a:lnTo>
                    <a:pt x="23" y="47"/>
                  </a:lnTo>
                  <a:lnTo>
                    <a:pt x="23" y="71"/>
                  </a:lnTo>
                  <a:lnTo>
                    <a:pt x="47" y="71"/>
                  </a:lnTo>
                  <a:lnTo>
                    <a:pt x="47" y="47"/>
                  </a:lnTo>
                  <a:lnTo>
                    <a:pt x="69" y="47"/>
                  </a:lnTo>
                  <a:lnTo>
                    <a:pt x="69" y="24"/>
                  </a:lnTo>
                  <a:lnTo>
                    <a:pt x="47" y="24"/>
                  </a:lnTo>
                  <a:lnTo>
                    <a:pt x="47"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81" name="Freeform 24"/>
            <p:cNvSpPr>
              <a:spLocks noEditPoints="1"/>
            </p:cNvSpPr>
            <p:nvPr/>
          </p:nvSpPr>
          <p:spPr bwMode="auto">
            <a:xfrm>
              <a:off x="3238500" y="755650"/>
              <a:ext cx="295275" cy="295275"/>
            </a:xfrm>
            <a:custGeom>
              <a:avLst/>
              <a:gdLst/>
              <a:ahLst/>
              <a:cxnLst>
                <a:cxn ang="0">
                  <a:pos x="113" y="98"/>
                </a:cxn>
                <a:cxn ang="0">
                  <a:pos x="93" y="78"/>
                </a:cxn>
                <a:cxn ang="0">
                  <a:pos x="101" y="51"/>
                </a:cxn>
                <a:cxn ang="0">
                  <a:pos x="51" y="0"/>
                </a:cxn>
                <a:cxn ang="0">
                  <a:pos x="0" y="51"/>
                </a:cxn>
                <a:cxn ang="0">
                  <a:pos x="51" y="102"/>
                </a:cxn>
                <a:cxn ang="0">
                  <a:pos x="78" y="94"/>
                </a:cxn>
                <a:cxn ang="0">
                  <a:pos x="98" y="114"/>
                </a:cxn>
                <a:cxn ang="0">
                  <a:pos x="103" y="114"/>
                </a:cxn>
                <a:cxn ang="0">
                  <a:pos x="113" y="103"/>
                </a:cxn>
                <a:cxn ang="0">
                  <a:pos x="113" y="98"/>
                </a:cxn>
                <a:cxn ang="0">
                  <a:pos x="51" y="87"/>
                </a:cxn>
                <a:cxn ang="0">
                  <a:pos x="14" y="51"/>
                </a:cxn>
                <a:cxn ang="0">
                  <a:pos x="51" y="15"/>
                </a:cxn>
                <a:cxn ang="0">
                  <a:pos x="87" y="51"/>
                </a:cxn>
                <a:cxn ang="0">
                  <a:pos x="51" y="87"/>
                </a:cxn>
              </a:cxnLst>
              <a:rect l="0" t="0" r="r" b="b"/>
              <a:pathLst>
                <a:path w="115" h="115">
                  <a:moveTo>
                    <a:pt x="113" y="98"/>
                  </a:moveTo>
                  <a:cubicBezTo>
                    <a:pt x="93" y="78"/>
                    <a:pt x="93" y="78"/>
                    <a:pt x="93" y="78"/>
                  </a:cubicBezTo>
                  <a:cubicBezTo>
                    <a:pt x="98" y="70"/>
                    <a:pt x="101" y="61"/>
                    <a:pt x="101" y="51"/>
                  </a:cubicBezTo>
                  <a:cubicBezTo>
                    <a:pt x="101" y="23"/>
                    <a:pt x="79" y="0"/>
                    <a:pt x="51" y="0"/>
                  </a:cubicBezTo>
                  <a:cubicBezTo>
                    <a:pt x="23" y="0"/>
                    <a:pt x="0" y="23"/>
                    <a:pt x="0" y="51"/>
                  </a:cubicBezTo>
                  <a:cubicBezTo>
                    <a:pt x="0" y="79"/>
                    <a:pt x="23" y="102"/>
                    <a:pt x="51" y="102"/>
                  </a:cubicBezTo>
                  <a:cubicBezTo>
                    <a:pt x="61" y="102"/>
                    <a:pt x="70" y="99"/>
                    <a:pt x="78" y="94"/>
                  </a:cubicBezTo>
                  <a:cubicBezTo>
                    <a:pt x="98" y="114"/>
                    <a:pt x="98" y="114"/>
                    <a:pt x="98" y="114"/>
                  </a:cubicBezTo>
                  <a:cubicBezTo>
                    <a:pt x="99" y="115"/>
                    <a:pt x="102" y="115"/>
                    <a:pt x="103" y="114"/>
                  </a:cubicBezTo>
                  <a:cubicBezTo>
                    <a:pt x="113" y="103"/>
                    <a:pt x="113" y="103"/>
                    <a:pt x="113" y="103"/>
                  </a:cubicBezTo>
                  <a:cubicBezTo>
                    <a:pt x="115" y="102"/>
                    <a:pt x="115" y="100"/>
                    <a:pt x="113" y="98"/>
                  </a:cubicBezTo>
                  <a:close/>
                  <a:moveTo>
                    <a:pt x="51" y="87"/>
                  </a:moveTo>
                  <a:cubicBezTo>
                    <a:pt x="31" y="87"/>
                    <a:pt x="14" y="71"/>
                    <a:pt x="14" y="51"/>
                  </a:cubicBezTo>
                  <a:cubicBezTo>
                    <a:pt x="14" y="31"/>
                    <a:pt x="31" y="15"/>
                    <a:pt x="51" y="15"/>
                  </a:cubicBezTo>
                  <a:cubicBezTo>
                    <a:pt x="71" y="15"/>
                    <a:pt x="87" y="31"/>
                    <a:pt x="87" y="51"/>
                  </a:cubicBezTo>
                  <a:cubicBezTo>
                    <a:pt x="87" y="71"/>
                    <a:pt x="71" y="87"/>
                    <a:pt x="51" y="8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82" name="Freeform 25"/>
          <p:cNvSpPr>
            <a:spLocks noEditPoints="1"/>
          </p:cNvSpPr>
          <p:nvPr/>
        </p:nvSpPr>
        <p:spPr bwMode="auto">
          <a:xfrm>
            <a:off x="11519009" y="7294395"/>
            <a:ext cx="378178" cy="378178"/>
          </a:xfrm>
          <a:custGeom>
            <a:avLst/>
            <a:gdLst>
              <a:gd name="T0" fmla="*/ 2147483646 w 115"/>
              <a:gd name="T1" fmla="*/ 2147483646 h 115"/>
              <a:gd name="T2" fmla="*/ 2147483646 w 115"/>
              <a:gd name="T3" fmla="*/ 2147483646 h 115"/>
              <a:gd name="T4" fmla="*/ 2147483646 w 115"/>
              <a:gd name="T5" fmla="*/ 2147483646 h 115"/>
              <a:gd name="T6" fmla="*/ 2147483646 w 115"/>
              <a:gd name="T7" fmla="*/ 0 h 115"/>
              <a:gd name="T8" fmla="*/ 0 w 115"/>
              <a:gd name="T9" fmla="*/ 2147483646 h 115"/>
              <a:gd name="T10" fmla="*/ 2147483646 w 115"/>
              <a:gd name="T11" fmla="*/ 2147483646 h 115"/>
              <a:gd name="T12" fmla="*/ 2147483646 w 115"/>
              <a:gd name="T13" fmla="*/ 2147483646 h 115"/>
              <a:gd name="T14" fmla="*/ 2147483646 w 115"/>
              <a:gd name="T15" fmla="*/ 2147483646 h 115"/>
              <a:gd name="T16" fmla="*/ 2147483646 w 115"/>
              <a:gd name="T17" fmla="*/ 2147483646 h 115"/>
              <a:gd name="T18" fmla="*/ 2147483646 w 115"/>
              <a:gd name="T19" fmla="*/ 2147483646 h 115"/>
              <a:gd name="T20" fmla="*/ 2147483646 w 115"/>
              <a:gd name="T21" fmla="*/ 2147483646 h 115"/>
              <a:gd name="T22" fmla="*/ 2147483646 w 115"/>
              <a:gd name="T23" fmla="*/ 2147483646 h 115"/>
              <a:gd name="T24" fmla="*/ 2147483646 w 115"/>
              <a:gd name="T25" fmla="*/ 2147483646 h 115"/>
              <a:gd name="T26" fmla="*/ 2147483646 w 115"/>
              <a:gd name="T27" fmla="*/ 2147483646 h 115"/>
              <a:gd name="T28" fmla="*/ 2147483646 w 115"/>
              <a:gd name="T29" fmla="*/ 2147483646 h 115"/>
              <a:gd name="T30" fmla="*/ 2147483646 w 115"/>
              <a:gd name="T31" fmla="*/ 2147483646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5" h="115">
                <a:moveTo>
                  <a:pt x="114" y="98"/>
                </a:moveTo>
                <a:cubicBezTo>
                  <a:pt x="94" y="78"/>
                  <a:pt x="94" y="78"/>
                  <a:pt x="94" y="78"/>
                </a:cubicBezTo>
                <a:cubicBezTo>
                  <a:pt x="99" y="70"/>
                  <a:pt x="102" y="60"/>
                  <a:pt x="102" y="50"/>
                </a:cubicBezTo>
                <a:cubicBezTo>
                  <a:pt x="102" y="22"/>
                  <a:pt x="79" y="0"/>
                  <a:pt x="51" y="0"/>
                </a:cubicBezTo>
                <a:cubicBezTo>
                  <a:pt x="23" y="0"/>
                  <a:pt x="0" y="22"/>
                  <a:pt x="0" y="50"/>
                </a:cubicBezTo>
                <a:cubicBezTo>
                  <a:pt x="0" y="78"/>
                  <a:pt x="23" y="101"/>
                  <a:pt x="51" y="101"/>
                </a:cubicBezTo>
                <a:cubicBezTo>
                  <a:pt x="61" y="101"/>
                  <a:pt x="71" y="98"/>
                  <a:pt x="78" y="93"/>
                </a:cubicBezTo>
                <a:cubicBezTo>
                  <a:pt x="98" y="113"/>
                  <a:pt x="98" y="113"/>
                  <a:pt x="98" y="113"/>
                </a:cubicBezTo>
                <a:cubicBezTo>
                  <a:pt x="100" y="115"/>
                  <a:pt x="102" y="115"/>
                  <a:pt x="104" y="113"/>
                </a:cubicBezTo>
                <a:cubicBezTo>
                  <a:pt x="114" y="103"/>
                  <a:pt x="114" y="103"/>
                  <a:pt x="114" y="103"/>
                </a:cubicBezTo>
                <a:cubicBezTo>
                  <a:pt x="115" y="101"/>
                  <a:pt x="115" y="99"/>
                  <a:pt x="114" y="98"/>
                </a:cubicBezTo>
                <a:close/>
                <a:moveTo>
                  <a:pt x="51" y="87"/>
                </a:moveTo>
                <a:cubicBezTo>
                  <a:pt x="31" y="87"/>
                  <a:pt x="15" y="70"/>
                  <a:pt x="15" y="50"/>
                </a:cubicBezTo>
                <a:cubicBezTo>
                  <a:pt x="15" y="30"/>
                  <a:pt x="31" y="14"/>
                  <a:pt x="51" y="14"/>
                </a:cubicBezTo>
                <a:cubicBezTo>
                  <a:pt x="71" y="14"/>
                  <a:pt x="87" y="30"/>
                  <a:pt x="87" y="50"/>
                </a:cubicBezTo>
                <a:cubicBezTo>
                  <a:pt x="87" y="70"/>
                  <a:pt x="71" y="87"/>
                  <a:pt x="51" y="87"/>
                </a:cubicBezTo>
                <a:close/>
              </a:path>
            </a:pathLst>
          </a:custGeom>
          <a:solidFill>
            <a:schemeClr val="tx1"/>
          </a:solidFill>
          <a:ln>
            <a:noFill/>
          </a:ln>
        </p:spPr>
        <p:txBody>
          <a:bodyPr/>
          <a:lstStyle/>
          <a:p>
            <a:endParaRPr lang="th-TH"/>
          </a:p>
        </p:txBody>
      </p:sp>
      <p:sp>
        <p:nvSpPr>
          <p:cNvPr id="683" name="Freeform 26"/>
          <p:cNvSpPr>
            <a:spLocks/>
          </p:cNvSpPr>
          <p:nvPr/>
        </p:nvSpPr>
        <p:spPr bwMode="auto">
          <a:xfrm>
            <a:off x="9983808" y="7286218"/>
            <a:ext cx="382268" cy="384311"/>
          </a:xfrm>
          <a:custGeom>
            <a:avLst/>
            <a:gdLst>
              <a:gd name="T0" fmla="*/ 2147483646 w 187"/>
              <a:gd name="T1" fmla="*/ 2147483646 h 188"/>
              <a:gd name="T2" fmla="*/ 2147483646 w 187"/>
              <a:gd name="T3" fmla="*/ 2147483646 h 188"/>
              <a:gd name="T4" fmla="*/ 2147483646 w 187"/>
              <a:gd name="T5" fmla="*/ 2147483646 h 188"/>
              <a:gd name="T6" fmla="*/ 2147483646 w 187"/>
              <a:gd name="T7" fmla="*/ 2147483646 h 188"/>
              <a:gd name="T8" fmla="*/ 2147483646 w 187"/>
              <a:gd name="T9" fmla="*/ 2147483646 h 188"/>
              <a:gd name="T10" fmla="*/ 2147483646 w 187"/>
              <a:gd name="T11" fmla="*/ 2147483646 h 188"/>
              <a:gd name="T12" fmla="*/ 2147483646 w 187"/>
              <a:gd name="T13" fmla="*/ 0 h 188"/>
              <a:gd name="T14" fmla="*/ 2147483646 w 187"/>
              <a:gd name="T15" fmla="*/ 2147483646 h 188"/>
              <a:gd name="T16" fmla="*/ 2147483646 w 187"/>
              <a:gd name="T17" fmla="*/ 2147483646 h 188"/>
              <a:gd name="T18" fmla="*/ 2147483646 w 187"/>
              <a:gd name="T19" fmla="*/ 2147483646 h 188"/>
              <a:gd name="T20" fmla="*/ 2147483646 w 187"/>
              <a:gd name="T21" fmla="*/ 2147483646 h 188"/>
              <a:gd name="T22" fmla="*/ 2147483646 w 187"/>
              <a:gd name="T23" fmla="*/ 2147483646 h 188"/>
              <a:gd name="T24" fmla="*/ 0 w 187"/>
              <a:gd name="T25" fmla="*/ 2147483646 h 188"/>
              <a:gd name="T26" fmla="*/ 2147483646 w 187"/>
              <a:gd name="T27" fmla="*/ 2147483646 h 188"/>
              <a:gd name="T28" fmla="*/ 2147483646 w 187"/>
              <a:gd name="T29" fmla="*/ 2147483646 h 188"/>
              <a:gd name="T30" fmla="*/ 2147483646 w 187"/>
              <a:gd name="T31" fmla="*/ 2147483646 h 188"/>
              <a:gd name="T32" fmla="*/ 2147483646 w 187"/>
              <a:gd name="T33" fmla="*/ 2147483646 h 188"/>
              <a:gd name="T34" fmla="*/ 2147483646 w 187"/>
              <a:gd name="T35" fmla="*/ 2147483646 h 188"/>
              <a:gd name="T36" fmla="*/ 2147483646 w 187"/>
              <a:gd name="T37" fmla="*/ 2147483646 h 188"/>
              <a:gd name="T38" fmla="*/ 2147483646 w 187"/>
              <a:gd name="T39" fmla="*/ 2147483646 h 188"/>
              <a:gd name="T40" fmla="*/ 2147483646 w 187"/>
              <a:gd name="T41" fmla="*/ 2147483646 h 188"/>
              <a:gd name="T42" fmla="*/ 2147483646 w 187"/>
              <a:gd name="T43" fmla="*/ 2147483646 h 188"/>
              <a:gd name="T44" fmla="*/ 2147483646 w 187"/>
              <a:gd name="T45" fmla="*/ 2147483646 h 188"/>
              <a:gd name="T46" fmla="*/ 2147483646 w 187"/>
              <a:gd name="T47" fmla="*/ 2147483646 h 188"/>
              <a:gd name="T48" fmla="*/ 2147483646 w 187"/>
              <a:gd name="T49" fmla="*/ 2147483646 h 18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188">
                <a:moveTo>
                  <a:pt x="187" y="94"/>
                </a:moveTo>
                <a:lnTo>
                  <a:pt x="140" y="58"/>
                </a:lnTo>
                <a:lnTo>
                  <a:pt x="140" y="83"/>
                </a:lnTo>
                <a:lnTo>
                  <a:pt x="105" y="83"/>
                </a:lnTo>
                <a:lnTo>
                  <a:pt x="105" y="47"/>
                </a:lnTo>
                <a:lnTo>
                  <a:pt x="129" y="47"/>
                </a:lnTo>
                <a:lnTo>
                  <a:pt x="94" y="0"/>
                </a:lnTo>
                <a:lnTo>
                  <a:pt x="60" y="47"/>
                </a:lnTo>
                <a:lnTo>
                  <a:pt x="82" y="47"/>
                </a:lnTo>
                <a:lnTo>
                  <a:pt x="82" y="83"/>
                </a:lnTo>
                <a:lnTo>
                  <a:pt x="47" y="83"/>
                </a:lnTo>
                <a:lnTo>
                  <a:pt x="47" y="58"/>
                </a:lnTo>
                <a:lnTo>
                  <a:pt x="0" y="94"/>
                </a:lnTo>
                <a:lnTo>
                  <a:pt x="47" y="129"/>
                </a:lnTo>
                <a:lnTo>
                  <a:pt x="47" y="105"/>
                </a:lnTo>
                <a:lnTo>
                  <a:pt x="82" y="105"/>
                </a:lnTo>
                <a:lnTo>
                  <a:pt x="82" y="141"/>
                </a:lnTo>
                <a:lnTo>
                  <a:pt x="60" y="141"/>
                </a:lnTo>
                <a:lnTo>
                  <a:pt x="94" y="188"/>
                </a:lnTo>
                <a:lnTo>
                  <a:pt x="129" y="141"/>
                </a:lnTo>
                <a:lnTo>
                  <a:pt x="105" y="141"/>
                </a:lnTo>
                <a:lnTo>
                  <a:pt x="105" y="105"/>
                </a:lnTo>
                <a:lnTo>
                  <a:pt x="140" y="105"/>
                </a:lnTo>
                <a:lnTo>
                  <a:pt x="140" y="129"/>
                </a:lnTo>
                <a:lnTo>
                  <a:pt x="187" y="94"/>
                </a:lnTo>
                <a:close/>
              </a:path>
            </a:pathLst>
          </a:custGeom>
          <a:solidFill>
            <a:schemeClr val="tx1"/>
          </a:solidFill>
          <a:ln>
            <a:noFill/>
          </a:ln>
        </p:spPr>
        <p:txBody>
          <a:bodyPr/>
          <a:lstStyle/>
          <a:p>
            <a:endParaRPr lang="th-TH"/>
          </a:p>
        </p:txBody>
      </p:sp>
      <p:sp>
        <p:nvSpPr>
          <p:cNvPr id="684" name="Freeform 27"/>
          <p:cNvSpPr>
            <a:spLocks/>
          </p:cNvSpPr>
          <p:nvPr/>
        </p:nvSpPr>
        <p:spPr bwMode="auto">
          <a:xfrm>
            <a:off x="19932969" y="7286218"/>
            <a:ext cx="382266" cy="384311"/>
          </a:xfrm>
          <a:custGeom>
            <a:avLst/>
            <a:gdLst>
              <a:gd name="T0" fmla="*/ 2147483646 w 187"/>
              <a:gd name="T1" fmla="*/ 2147483646 h 188"/>
              <a:gd name="T2" fmla="*/ 2147483646 w 187"/>
              <a:gd name="T3" fmla="*/ 2147483646 h 188"/>
              <a:gd name="T4" fmla="*/ 2147483646 w 187"/>
              <a:gd name="T5" fmla="*/ 2147483646 h 188"/>
              <a:gd name="T6" fmla="*/ 0 w 187"/>
              <a:gd name="T7" fmla="*/ 2147483646 h 188"/>
              <a:gd name="T8" fmla="*/ 2147483646 w 187"/>
              <a:gd name="T9" fmla="*/ 0 h 188"/>
              <a:gd name="T10" fmla="*/ 2147483646 w 187"/>
              <a:gd name="T11" fmla="*/ 2147483646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7" h="188">
                <a:moveTo>
                  <a:pt x="187" y="58"/>
                </a:moveTo>
                <a:lnTo>
                  <a:pt x="58" y="188"/>
                </a:lnTo>
                <a:lnTo>
                  <a:pt x="58" y="129"/>
                </a:lnTo>
                <a:lnTo>
                  <a:pt x="0" y="129"/>
                </a:lnTo>
                <a:lnTo>
                  <a:pt x="129" y="0"/>
                </a:lnTo>
                <a:lnTo>
                  <a:pt x="187" y="58"/>
                </a:lnTo>
                <a:close/>
              </a:path>
            </a:pathLst>
          </a:custGeom>
          <a:solidFill>
            <a:schemeClr val="tx1"/>
          </a:solidFill>
          <a:ln>
            <a:noFill/>
          </a:ln>
        </p:spPr>
        <p:txBody>
          <a:bodyPr/>
          <a:lstStyle/>
          <a:p>
            <a:endParaRPr lang="th-TH"/>
          </a:p>
        </p:txBody>
      </p:sp>
      <p:sp>
        <p:nvSpPr>
          <p:cNvPr id="685" name="Freeform 28"/>
          <p:cNvSpPr>
            <a:spLocks noEditPoints="1"/>
          </p:cNvSpPr>
          <p:nvPr/>
        </p:nvSpPr>
        <p:spPr bwMode="auto">
          <a:xfrm>
            <a:off x="9219274" y="8052796"/>
            <a:ext cx="382268" cy="382268"/>
          </a:xfrm>
          <a:custGeom>
            <a:avLst/>
            <a:gdLst>
              <a:gd name="T0" fmla="*/ 2147483646 w 116"/>
              <a:gd name="T1" fmla="*/ 0 h 116"/>
              <a:gd name="T2" fmla="*/ 0 w 116"/>
              <a:gd name="T3" fmla="*/ 2147483646 h 116"/>
              <a:gd name="T4" fmla="*/ 2147483646 w 116"/>
              <a:gd name="T5" fmla="*/ 2147483646 h 116"/>
              <a:gd name="T6" fmla="*/ 2147483646 w 116"/>
              <a:gd name="T7" fmla="*/ 2147483646 h 116"/>
              <a:gd name="T8" fmla="*/ 2147483646 w 116"/>
              <a:gd name="T9" fmla="*/ 0 h 116"/>
              <a:gd name="T10" fmla="*/ 2147483646 w 116"/>
              <a:gd name="T11" fmla="*/ 2147483646 h 116"/>
              <a:gd name="T12" fmla="*/ 2147483646 w 116"/>
              <a:gd name="T13" fmla="*/ 2147483646 h 116"/>
              <a:gd name="T14" fmla="*/ 2147483646 w 116"/>
              <a:gd name="T15" fmla="*/ 2147483646 h 116"/>
              <a:gd name="T16" fmla="*/ 2147483646 w 116"/>
              <a:gd name="T17" fmla="*/ 2147483646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85" y="96"/>
                </a:moveTo>
                <a:cubicBezTo>
                  <a:pt x="58" y="76"/>
                  <a:pt x="58" y="76"/>
                  <a:pt x="58" y="76"/>
                </a:cubicBezTo>
                <a:cubicBezTo>
                  <a:pt x="31" y="96"/>
                  <a:pt x="31" y="96"/>
                  <a:pt x="31" y="96"/>
                </a:cubicBezTo>
                <a:cubicBezTo>
                  <a:pt x="41" y="64"/>
                  <a:pt x="41" y="64"/>
                  <a:pt x="41" y="64"/>
                </a:cubicBezTo>
                <a:cubicBezTo>
                  <a:pt x="14" y="45"/>
                  <a:pt x="14" y="45"/>
                  <a:pt x="14" y="45"/>
                </a:cubicBezTo>
                <a:cubicBezTo>
                  <a:pt x="48" y="45"/>
                  <a:pt x="48" y="45"/>
                  <a:pt x="48" y="45"/>
                </a:cubicBezTo>
                <a:cubicBezTo>
                  <a:pt x="58" y="13"/>
                  <a:pt x="58" y="13"/>
                  <a:pt x="58" y="13"/>
                </a:cubicBezTo>
                <a:cubicBezTo>
                  <a:pt x="68" y="45"/>
                  <a:pt x="68" y="45"/>
                  <a:pt x="68" y="45"/>
                </a:cubicBezTo>
                <a:cubicBezTo>
                  <a:pt x="101" y="45"/>
                  <a:pt x="101" y="45"/>
                  <a:pt x="101" y="45"/>
                </a:cubicBezTo>
                <a:cubicBezTo>
                  <a:pt x="75" y="64"/>
                  <a:pt x="75" y="64"/>
                  <a:pt x="75" y="64"/>
                </a:cubicBezTo>
                <a:lnTo>
                  <a:pt x="85" y="96"/>
                </a:lnTo>
                <a:close/>
              </a:path>
            </a:pathLst>
          </a:custGeom>
          <a:solidFill>
            <a:schemeClr val="tx1"/>
          </a:solidFill>
          <a:ln>
            <a:noFill/>
          </a:ln>
        </p:spPr>
        <p:txBody>
          <a:bodyPr/>
          <a:lstStyle/>
          <a:p>
            <a:endParaRPr lang="th-TH"/>
          </a:p>
        </p:txBody>
      </p:sp>
      <p:grpSp>
        <p:nvGrpSpPr>
          <p:cNvPr id="686" name="Group 277"/>
          <p:cNvGrpSpPr/>
          <p:nvPr/>
        </p:nvGrpSpPr>
        <p:grpSpPr>
          <a:xfrm>
            <a:off x="14599630" y="8102104"/>
            <a:ext cx="357737" cy="333207"/>
            <a:chOff x="4441825" y="1389063"/>
            <a:chExt cx="277813" cy="258763"/>
          </a:xfrm>
          <a:solidFill>
            <a:schemeClr val="tx1"/>
          </a:solidFill>
        </p:grpSpPr>
        <p:sp>
          <p:nvSpPr>
            <p:cNvPr id="687" name="Freeform 29"/>
            <p:cNvSpPr>
              <a:spLocks/>
            </p:cNvSpPr>
            <p:nvPr/>
          </p:nvSpPr>
          <p:spPr bwMode="auto">
            <a:xfrm>
              <a:off x="4479925" y="1611313"/>
              <a:ext cx="204788" cy="36513"/>
            </a:xfrm>
            <a:custGeom>
              <a:avLst/>
              <a:gdLst/>
              <a:ahLst/>
              <a:cxnLst>
                <a:cxn ang="0">
                  <a:pos x="78" y="0"/>
                </a:cxn>
                <a:cxn ang="0">
                  <a:pos x="1" y="0"/>
                </a:cxn>
                <a:cxn ang="0">
                  <a:pos x="0" y="1"/>
                </a:cxn>
                <a:cxn ang="0">
                  <a:pos x="0" y="13"/>
                </a:cxn>
                <a:cxn ang="0">
                  <a:pos x="1" y="14"/>
                </a:cxn>
                <a:cxn ang="0">
                  <a:pos x="78" y="14"/>
                </a:cxn>
                <a:cxn ang="0">
                  <a:pos x="80" y="13"/>
                </a:cxn>
                <a:cxn ang="0">
                  <a:pos x="80" y="1"/>
                </a:cxn>
                <a:cxn ang="0">
                  <a:pos x="78" y="0"/>
                </a:cxn>
              </a:cxnLst>
              <a:rect l="0" t="0" r="r" b="b"/>
              <a:pathLst>
                <a:path w="80" h="14">
                  <a:moveTo>
                    <a:pt x="78" y="0"/>
                  </a:moveTo>
                  <a:cubicBezTo>
                    <a:pt x="1" y="0"/>
                    <a:pt x="1" y="0"/>
                    <a:pt x="1" y="0"/>
                  </a:cubicBezTo>
                  <a:cubicBezTo>
                    <a:pt x="0" y="0"/>
                    <a:pt x="0" y="1"/>
                    <a:pt x="0" y="1"/>
                  </a:cubicBezTo>
                  <a:cubicBezTo>
                    <a:pt x="0" y="13"/>
                    <a:pt x="0" y="13"/>
                    <a:pt x="0" y="13"/>
                  </a:cubicBezTo>
                  <a:cubicBezTo>
                    <a:pt x="0" y="14"/>
                    <a:pt x="0" y="14"/>
                    <a:pt x="1" y="14"/>
                  </a:cubicBezTo>
                  <a:cubicBezTo>
                    <a:pt x="78" y="14"/>
                    <a:pt x="78" y="14"/>
                    <a:pt x="78" y="14"/>
                  </a:cubicBezTo>
                  <a:cubicBezTo>
                    <a:pt x="79" y="14"/>
                    <a:pt x="80" y="14"/>
                    <a:pt x="80" y="13"/>
                  </a:cubicBezTo>
                  <a:cubicBezTo>
                    <a:pt x="80" y="1"/>
                    <a:pt x="80" y="1"/>
                    <a:pt x="80" y="1"/>
                  </a:cubicBezTo>
                  <a:cubicBezTo>
                    <a:pt x="80" y="1"/>
                    <a:pt x="79" y="0"/>
                    <a:pt x="78"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88" name="Freeform 30"/>
            <p:cNvSpPr>
              <a:spLocks/>
            </p:cNvSpPr>
            <p:nvPr/>
          </p:nvSpPr>
          <p:spPr bwMode="auto">
            <a:xfrm>
              <a:off x="4441825" y="1389063"/>
              <a:ext cx="277813" cy="204788"/>
            </a:xfrm>
            <a:custGeom>
              <a:avLst/>
              <a:gdLst/>
              <a:ahLst/>
              <a:cxnLst>
                <a:cxn ang="0">
                  <a:pos x="109" y="11"/>
                </a:cxn>
                <a:cxn ang="0">
                  <a:pos x="98" y="0"/>
                </a:cxn>
                <a:cxn ang="0">
                  <a:pos x="87" y="11"/>
                </a:cxn>
                <a:cxn ang="0">
                  <a:pos x="92" y="20"/>
                </a:cxn>
                <a:cxn ang="0">
                  <a:pos x="73" y="58"/>
                </a:cxn>
                <a:cxn ang="0">
                  <a:pos x="60" y="20"/>
                </a:cxn>
                <a:cxn ang="0">
                  <a:pos x="66" y="11"/>
                </a:cxn>
                <a:cxn ang="0">
                  <a:pos x="55" y="0"/>
                </a:cxn>
                <a:cxn ang="0">
                  <a:pos x="44" y="11"/>
                </a:cxn>
                <a:cxn ang="0">
                  <a:pos x="49" y="20"/>
                </a:cxn>
                <a:cxn ang="0">
                  <a:pos x="36" y="58"/>
                </a:cxn>
                <a:cxn ang="0">
                  <a:pos x="17" y="20"/>
                </a:cxn>
                <a:cxn ang="0">
                  <a:pos x="22" y="11"/>
                </a:cxn>
                <a:cxn ang="0">
                  <a:pos x="11" y="0"/>
                </a:cxn>
                <a:cxn ang="0">
                  <a:pos x="0" y="11"/>
                </a:cxn>
                <a:cxn ang="0">
                  <a:pos x="8" y="21"/>
                </a:cxn>
                <a:cxn ang="0">
                  <a:pos x="15" y="80"/>
                </a:cxn>
                <a:cxn ang="0">
                  <a:pos x="95" y="80"/>
                </a:cxn>
                <a:cxn ang="0">
                  <a:pos x="101" y="21"/>
                </a:cxn>
                <a:cxn ang="0">
                  <a:pos x="109" y="11"/>
                </a:cxn>
              </a:cxnLst>
              <a:rect l="0" t="0" r="r" b="b"/>
              <a:pathLst>
                <a:path w="109" h="80">
                  <a:moveTo>
                    <a:pt x="109" y="11"/>
                  </a:moveTo>
                  <a:cubicBezTo>
                    <a:pt x="109" y="5"/>
                    <a:pt x="104" y="0"/>
                    <a:pt x="98" y="0"/>
                  </a:cubicBezTo>
                  <a:cubicBezTo>
                    <a:pt x="92" y="0"/>
                    <a:pt x="87" y="5"/>
                    <a:pt x="87" y="11"/>
                  </a:cubicBezTo>
                  <a:cubicBezTo>
                    <a:pt x="87" y="14"/>
                    <a:pt x="89" y="18"/>
                    <a:pt x="92" y="20"/>
                  </a:cubicBezTo>
                  <a:cubicBezTo>
                    <a:pt x="73" y="58"/>
                    <a:pt x="73" y="58"/>
                    <a:pt x="73" y="58"/>
                  </a:cubicBezTo>
                  <a:cubicBezTo>
                    <a:pt x="60" y="20"/>
                    <a:pt x="60" y="20"/>
                    <a:pt x="60" y="20"/>
                  </a:cubicBezTo>
                  <a:cubicBezTo>
                    <a:pt x="63" y="18"/>
                    <a:pt x="66" y="15"/>
                    <a:pt x="66" y="11"/>
                  </a:cubicBezTo>
                  <a:cubicBezTo>
                    <a:pt x="66" y="5"/>
                    <a:pt x="61" y="0"/>
                    <a:pt x="55" y="0"/>
                  </a:cubicBezTo>
                  <a:cubicBezTo>
                    <a:pt x="49" y="0"/>
                    <a:pt x="44" y="5"/>
                    <a:pt x="44" y="11"/>
                  </a:cubicBezTo>
                  <a:cubicBezTo>
                    <a:pt x="44" y="15"/>
                    <a:pt x="46" y="18"/>
                    <a:pt x="49" y="20"/>
                  </a:cubicBezTo>
                  <a:cubicBezTo>
                    <a:pt x="36" y="58"/>
                    <a:pt x="36" y="58"/>
                    <a:pt x="36" y="58"/>
                  </a:cubicBezTo>
                  <a:cubicBezTo>
                    <a:pt x="17" y="20"/>
                    <a:pt x="17" y="20"/>
                    <a:pt x="17" y="20"/>
                  </a:cubicBezTo>
                  <a:cubicBezTo>
                    <a:pt x="20" y="18"/>
                    <a:pt x="22" y="14"/>
                    <a:pt x="22" y="11"/>
                  </a:cubicBezTo>
                  <a:cubicBezTo>
                    <a:pt x="22" y="5"/>
                    <a:pt x="17" y="0"/>
                    <a:pt x="11" y="0"/>
                  </a:cubicBezTo>
                  <a:cubicBezTo>
                    <a:pt x="5" y="0"/>
                    <a:pt x="0" y="5"/>
                    <a:pt x="0" y="11"/>
                  </a:cubicBezTo>
                  <a:cubicBezTo>
                    <a:pt x="0" y="16"/>
                    <a:pt x="4" y="20"/>
                    <a:pt x="8" y="21"/>
                  </a:cubicBezTo>
                  <a:cubicBezTo>
                    <a:pt x="15" y="80"/>
                    <a:pt x="15" y="80"/>
                    <a:pt x="15" y="80"/>
                  </a:cubicBezTo>
                  <a:cubicBezTo>
                    <a:pt x="95" y="80"/>
                    <a:pt x="95" y="80"/>
                    <a:pt x="95" y="80"/>
                  </a:cubicBezTo>
                  <a:cubicBezTo>
                    <a:pt x="101" y="21"/>
                    <a:pt x="101" y="21"/>
                    <a:pt x="101" y="21"/>
                  </a:cubicBezTo>
                  <a:cubicBezTo>
                    <a:pt x="106" y="20"/>
                    <a:pt x="109" y="16"/>
                    <a:pt x="109" y="1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89" name="Group 276"/>
          <p:cNvGrpSpPr/>
          <p:nvPr/>
        </p:nvGrpSpPr>
        <p:grpSpPr>
          <a:xfrm>
            <a:off x="16108255" y="8079617"/>
            <a:ext cx="382268" cy="355693"/>
            <a:chOff x="5613400" y="1371600"/>
            <a:chExt cx="296863" cy="276226"/>
          </a:xfrm>
          <a:solidFill>
            <a:schemeClr val="tx1"/>
          </a:solidFill>
        </p:grpSpPr>
        <p:sp>
          <p:nvSpPr>
            <p:cNvPr id="690" name="Freeform 31"/>
            <p:cNvSpPr>
              <a:spLocks/>
            </p:cNvSpPr>
            <p:nvPr/>
          </p:nvSpPr>
          <p:spPr bwMode="auto">
            <a:xfrm>
              <a:off x="5613400" y="1371600"/>
              <a:ext cx="74613" cy="34925"/>
            </a:xfrm>
            <a:custGeom>
              <a:avLst/>
              <a:gdLst/>
              <a:ahLst/>
              <a:cxnLst>
                <a:cxn ang="0">
                  <a:pos x="29" y="0"/>
                </a:cxn>
                <a:cxn ang="0">
                  <a:pos x="7" y="0"/>
                </a:cxn>
                <a:cxn ang="0">
                  <a:pos x="0" y="7"/>
                </a:cxn>
                <a:cxn ang="0">
                  <a:pos x="0" y="14"/>
                </a:cxn>
                <a:cxn ang="0">
                  <a:pos x="29" y="14"/>
                </a:cxn>
                <a:cxn ang="0">
                  <a:pos x="29" y="0"/>
                </a:cxn>
              </a:cxnLst>
              <a:rect l="0" t="0" r="r" b="b"/>
              <a:pathLst>
                <a:path w="29" h="14">
                  <a:moveTo>
                    <a:pt x="29" y="0"/>
                  </a:moveTo>
                  <a:cubicBezTo>
                    <a:pt x="7" y="0"/>
                    <a:pt x="7" y="0"/>
                    <a:pt x="7" y="0"/>
                  </a:cubicBezTo>
                  <a:cubicBezTo>
                    <a:pt x="3" y="0"/>
                    <a:pt x="0" y="3"/>
                    <a:pt x="0" y="7"/>
                  </a:cubicBezTo>
                  <a:cubicBezTo>
                    <a:pt x="0" y="14"/>
                    <a:pt x="0" y="14"/>
                    <a:pt x="0" y="14"/>
                  </a:cubicBezTo>
                  <a:cubicBezTo>
                    <a:pt x="29" y="14"/>
                    <a:pt x="29" y="14"/>
                    <a:pt x="29" y="14"/>
                  </a:cubicBezTo>
                  <a:lnTo>
                    <a:pt x="29"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91" name="Rectangle 32"/>
            <p:cNvSpPr>
              <a:spLocks noChangeArrowheads="1"/>
            </p:cNvSpPr>
            <p:nvPr/>
          </p:nvSpPr>
          <p:spPr bwMode="auto">
            <a:xfrm>
              <a:off x="5705475" y="1371600"/>
              <a:ext cx="9207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692" name="Freeform 33"/>
            <p:cNvSpPr>
              <a:spLocks/>
            </p:cNvSpPr>
            <p:nvPr/>
          </p:nvSpPr>
          <p:spPr bwMode="auto">
            <a:xfrm>
              <a:off x="5815013" y="1371600"/>
              <a:ext cx="95250" cy="34925"/>
            </a:xfrm>
            <a:custGeom>
              <a:avLst/>
              <a:gdLst/>
              <a:ahLst/>
              <a:cxnLst>
                <a:cxn ang="0">
                  <a:pos x="29" y="0"/>
                </a:cxn>
                <a:cxn ang="0">
                  <a:pos x="0" y="0"/>
                </a:cxn>
                <a:cxn ang="0">
                  <a:pos x="0" y="14"/>
                </a:cxn>
                <a:cxn ang="0">
                  <a:pos x="37" y="14"/>
                </a:cxn>
                <a:cxn ang="0">
                  <a:pos x="37" y="7"/>
                </a:cxn>
                <a:cxn ang="0">
                  <a:pos x="29" y="0"/>
                </a:cxn>
              </a:cxnLst>
              <a:rect l="0" t="0" r="r" b="b"/>
              <a:pathLst>
                <a:path w="37" h="14">
                  <a:moveTo>
                    <a:pt x="29" y="0"/>
                  </a:moveTo>
                  <a:cubicBezTo>
                    <a:pt x="0" y="0"/>
                    <a:pt x="0" y="0"/>
                    <a:pt x="0" y="0"/>
                  </a:cubicBezTo>
                  <a:cubicBezTo>
                    <a:pt x="0" y="14"/>
                    <a:pt x="0" y="14"/>
                    <a:pt x="0" y="14"/>
                  </a:cubicBezTo>
                  <a:cubicBezTo>
                    <a:pt x="37" y="14"/>
                    <a:pt x="37" y="14"/>
                    <a:pt x="37" y="14"/>
                  </a:cubicBezTo>
                  <a:cubicBezTo>
                    <a:pt x="37" y="7"/>
                    <a:pt x="37" y="7"/>
                    <a:pt x="37" y="7"/>
                  </a:cubicBezTo>
                  <a:cubicBezTo>
                    <a:pt x="37" y="3"/>
                    <a:pt x="33" y="0"/>
                    <a:pt x="2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93" name="Freeform 34"/>
            <p:cNvSpPr>
              <a:spLocks noEditPoints="1"/>
            </p:cNvSpPr>
            <p:nvPr/>
          </p:nvSpPr>
          <p:spPr bwMode="auto">
            <a:xfrm>
              <a:off x="5613400" y="1423988"/>
              <a:ext cx="296863" cy="223838"/>
            </a:xfrm>
            <a:custGeom>
              <a:avLst/>
              <a:gdLst/>
              <a:ahLst/>
              <a:cxnLst>
                <a:cxn ang="0">
                  <a:pos x="0" y="80"/>
                </a:cxn>
                <a:cxn ang="0">
                  <a:pos x="7" y="87"/>
                </a:cxn>
                <a:cxn ang="0">
                  <a:pos x="108" y="87"/>
                </a:cxn>
                <a:cxn ang="0">
                  <a:pos x="116" y="80"/>
                </a:cxn>
                <a:cxn ang="0">
                  <a:pos x="116" y="0"/>
                </a:cxn>
                <a:cxn ang="0">
                  <a:pos x="0" y="0"/>
                </a:cxn>
                <a:cxn ang="0">
                  <a:pos x="0" y="80"/>
                </a:cxn>
                <a:cxn ang="0">
                  <a:pos x="58" y="22"/>
                </a:cxn>
                <a:cxn ang="0">
                  <a:pos x="87" y="15"/>
                </a:cxn>
                <a:cxn ang="0">
                  <a:pos x="94" y="15"/>
                </a:cxn>
                <a:cxn ang="0">
                  <a:pos x="79" y="73"/>
                </a:cxn>
                <a:cxn ang="0">
                  <a:pos x="65" y="73"/>
                </a:cxn>
                <a:cxn ang="0">
                  <a:pos x="75" y="32"/>
                </a:cxn>
                <a:cxn ang="0">
                  <a:pos x="58" y="37"/>
                </a:cxn>
                <a:cxn ang="0">
                  <a:pos x="58" y="22"/>
                </a:cxn>
                <a:cxn ang="0">
                  <a:pos x="14" y="37"/>
                </a:cxn>
                <a:cxn ang="0">
                  <a:pos x="29" y="37"/>
                </a:cxn>
                <a:cxn ang="0">
                  <a:pos x="29" y="22"/>
                </a:cxn>
                <a:cxn ang="0">
                  <a:pos x="36" y="22"/>
                </a:cxn>
                <a:cxn ang="0">
                  <a:pos x="36" y="37"/>
                </a:cxn>
                <a:cxn ang="0">
                  <a:pos x="50" y="37"/>
                </a:cxn>
                <a:cxn ang="0">
                  <a:pos x="50" y="44"/>
                </a:cxn>
                <a:cxn ang="0">
                  <a:pos x="36" y="44"/>
                </a:cxn>
                <a:cxn ang="0">
                  <a:pos x="36" y="58"/>
                </a:cxn>
                <a:cxn ang="0">
                  <a:pos x="29" y="58"/>
                </a:cxn>
                <a:cxn ang="0">
                  <a:pos x="29" y="44"/>
                </a:cxn>
                <a:cxn ang="0">
                  <a:pos x="14" y="44"/>
                </a:cxn>
                <a:cxn ang="0">
                  <a:pos x="14" y="37"/>
                </a:cxn>
              </a:cxnLst>
              <a:rect l="0" t="0" r="r" b="b"/>
              <a:pathLst>
                <a:path w="116" h="87">
                  <a:moveTo>
                    <a:pt x="0" y="80"/>
                  </a:moveTo>
                  <a:cubicBezTo>
                    <a:pt x="0" y="84"/>
                    <a:pt x="3" y="87"/>
                    <a:pt x="7" y="87"/>
                  </a:cubicBezTo>
                  <a:cubicBezTo>
                    <a:pt x="108" y="87"/>
                    <a:pt x="108" y="87"/>
                    <a:pt x="108" y="87"/>
                  </a:cubicBezTo>
                  <a:cubicBezTo>
                    <a:pt x="112" y="87"/>
                    <a:pt x="116" y="84"/>
                    <a:pt x="116" y="80"/>
                  </a:cubicBezTo>
                  <a:cubicBezTo>
                    <a:pt x="116" y="0"/>
                    <a:pt x="116" y="0"/>
                    <a:pt x="116" y="0"/>
                  </a:cubicBezTo>
                  <a:cubicBezTo>
                    <a:pt x="0" y="0"/>
                    <a:pt x="0" y="0"/>
                    <a:pt x="0" y="0"/>
                  </a:cubicBezTo>
                  <a:lnTo>
                    <a:pt x="0" y="80"/>
                  </a:lnTo>
                  <a:close/>
                  <a:moveTo>
                    <a:pt x="58" y="22"/>
                  </a:moveTo>
                  <a:cubicBezTo>
                    <a:pt x="87" y="15"/>
                    <a:pt x="87" y="15"/>
                    <a:pt x="87" y="15"/>
                  </a:cubicBezTo>
                  <a:cubicBezTo>
                    <a:pt x="94" y="15"/>
                    <a:pt x="94" y="15"/>
                    <a:pt x="94" y="15"/>
                  </a:cubicBezTo>
                  <a:cubicBezTo>
                    <a:pt x="79" y="73"/>
                    <a:pt x="79" y="73"/>
                    <a:pt x="79" y="73"/>
                  </a:cubicBezTo>
                  <a:cubicBezTo>
                    <a:pt x="65" y="73"/>
                    <a:pt x="65" y="73"/>
                    <a:pt x="65" y="73"/>
                  </a:cubicBezTo>
                  <a:cubicBezTo>
                    <a:pt x="75" y="32"/>
                    <a:pt x="75" y="32"/>
                    <a:pt x="75" y="32"/>
                  </a:cubicBezTo>
                  <a:cubicBezTo>
                    <a:pt x="58" y="37"/>
                    <a:pt x="58" y="37"/>
                    <a:pt x="58" y="37"/>
                  </a:cubicBezTo>
                  <a:lnTo>
                    <a:pt x="58" y="22"/>
                  </a:lnTo>
                  <a:close/>
                  <a:moveTo>
                    <a:pt x="14" y="37"/>
                  </a:moveTo>
                  <a:cubicBezTo>
                    <a:pt x="29" y="37"/>
                    <a:pt x="29" y="37"/>
                    <a:pt x="29" y="37"/>
                  </a:cubicBezTo>
                  <a:cubicBezTo>
                    <a:pt x="29" y="22"/>
                    <a:pt x="29" y="22"/>
                    <a:pt x="29" y="22"/>
                  </a:cubicBezTo>
                  <a:cubicBezTo>
                    <a:pt x="36" y="22"/>
                    <a:pt x="36" y="22"/>
                    <a:pt x="36" y="22"/>
                  </a:cubicBezTo>
                  <a:cubicBezTo>
                    <a:pt x="36" y="37"/>
                    <a:pt x="36" y="37"/>
                    <a:pt x="36" y="37"/>
                  </a:cubicBezTo>
                  <a:cubicBezTo>
                    <a:pt x="50" y="37"/>
                    <a:pt x="50" y="37"/>
                    <a:pt x="50" y="37"/>
                  </a:cubicBezTo>
                  <a:cubicBezTo>
                    <a:pt x="50" y="44"/>
                    <a:pt x="50" y="44"/>
                    <a:pt x="50" y="44"/>
                  </a:cubicBezTo>
                  <a:cubicBezTo>
                    <a:pt x="36" y="44"/>
                    <a:pt x="36" y="44"/>
                    <a:pt x="36" y="44"/>
                  </a:cubicBezTo>
                  <a:cubicBezTo>
                    <a:pt x="36" y="58"/>
                    <a:pt x="36" y="58"/>
                    <a:pt x="36" y="58"/>
                  </a:cubicBezTo>
                  <a:cubicBezTo>
                    <a:pt x="29" y="58"/>
                    <a:pt x="29" y="58"/>
                    <a:pt x="29" y="58"/>
                  </a:cubicBezTo>
                  <a:cubicBezTo>
                    <a:pt x="29" y="44"/>
                    <a:pt x="29" y="44"/>
                    <a:pt x="29" y="44"/>
                  </a:cubicBezTo>
                  <a:cubicBezTo>
                    <a:pt x="14" y="44"/>
                    <a:pt x="14" y="44"/>
                    <a:pt x="14" y="44"/>
                  </a:cubicBezTo>
                  <a:lnTo>
                    <a:pt x="14" y="3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94" name="Group 278"/>
          <p:cNvGrpSpPr/>
          <p:nvPr/>
        </p:nvGrpSpPr>
        <p:grpSpPr>
          <a:xfrm>
            <a:off x="9983808" y="8053043"/>
            <a:ext cx="382268" cy="382268"/>
            <a:chOff x="857250" y="1350963"/>
            <a:chExt cx="296863" cy="296863"/>
          </a:xfrm>
          <a:solidFill>
            <a:schemeClr val="tx1"/>
          </a:solidFill>
        </p:grpSpPr>
        <p:sp>
          <p:nvSpPr>
            <p:cNvPr id="695" name="Freeform 35"/>
            <p:cNvSpPr>
              <a:spLocks noEditPoints="1"/>
            </p:cNvSpPr>
            <p:nvPr/>
          </p:nvSpPr>
          <p:spPr bwMode="auto">
            <a:xfrm>
              <a:off x="857250" y="1350963"/>
              <a:ext cx="296863" cy="296863"/>
            </a:xfrm>
            <a:custGeom>
              <a:avLst/>
              <a:gdLst/>
              <a:ahLst/>
              <a:cxnLst>
                <a:cxn ang="0">
                  <a:pos x="58" y="0"/>
                </a:cxn>
                <a:cxn ang="0">
                  <a:pos x="0" y="58"/>
                </a:cxn>
                <a:cxn ang="0">
                  <a:pos x="58" y="116"/>
                </a:cxn>
                <a:cxn ang="0">
                  <a:pos x="116" y="58"/>
                </a:cxn>
                <a:cxn ang="0">
                  <a:pos x="58" y="0"/>
                </a:cxn>
                <a:cxn ang="0">
                  <a:pos x="58" y="109"/>
                </a:cxn>
                <a:cxn ang="0">
                  <a:pos x="7" y="58"/>
                </a:cxn>
                <a:cxn ang="0">
                  <a:pos x="58" y="8"/>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8"/>
                    <a:pt x="58" y="8"/>
                  </a:cubicBezTo>
                  <a:cubicBezTo>
                    <a:pt x="86" y="8"/>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96" name="Freeform 36"/>
            <p:cNvSpPr>
              <a:spLocks/>
            </p:cNvSpPr>
            <p:nvPr/>
          </p:nvSpPr>
          <p:spPr bwMode="auto">
            <a:xfrm>
              <a:off x="895350" y="1381125"/>
              <a:ext cx="223838" cy="212725"/>
            </a:xfrm>
            <a:custGeom>
              <a:avLst/>
              <a:gdLst/>
              <a:ahLst/>
              <a:cxnLst>
                <a:cxn ang="0">
                  <a:pos x="87" y="50"/>
                </a:cxn>
                <a:cxn ang="0">
                  <a:pos x="70" y="0"/>
                </a:cxn>
                <a:cxn ang="0">
                  <a:pos x="54" y="50"/>
                </a:cxn>
                <a:cxn ang="0">
                  <a:pos x="0" y="50"/>
                </a:cxn>
                <a:cxn ang="0">
                  <a:pos x="44" y="82"/>
                </a:cxn>
                <a:cxn ang="0">
                  <a:pos x="26" y="134"/>
                </a:cxn>
                <a:cxn ang="0">
                  <a:pos x="70" y="102"/>
                </a:cxn>
                <a:cxn ang="0">
                  <a:pos x="113" y="134"/>
                </a:cxn>
                <a:cxn ang="0">
                  <a:pos x="97" y="82"/>
                </a:cxn>
                <a:cxn ang="0">
                  <a:pos x="141" y="50"/>
                </a:cxn>
                <a:cxn ang="0">
                  <a:pos x="87" y="50"/>
                </a:cxn>
              </a:cxnLst>
              <a:rect l="0" t="0" r="r" b="b"/>
              <a:pathLst>
                <a:path w="141" h="134">
                  <a:moveTo>
                    <a:pt x="87" y="50"/>
                  </a:moveTo>
                  <a:lnTo>
                    <a:pt x="70" y="0"/>
                  </a:lnTo>
                  <a:lnTo>
                    <a:pt x="54" y="50"/>
                  </a:lnTo>
                  <a:lnTo>
                    <a:pt x="0" y="50"/>
                  </a:lnTo>
                  <a:lnTo>
                    <a:pt x="44" y="82"/>
                  </a:lnTo>
                  <a:lnTo>
                    <a:pt x="26" y="134"/>
                  </a:lnTo>
                  <a:lnTo>
                    <a:pt x="70" y="102"/>
                  </a:lnTo>
                  <a:lnTo>
                    <a:pt x="113" y="134"/>
                  </a:lnTo>
                  <a:lnTo>
                    <a:pt x="97" y="82"/>
                  </a:lnTo>
                  <a:lnTo>
                    <a:pt x="141" y="50"/>
                  </a:lnTo>
                  <a:lnTo>
                    <a:pt x="87" y="5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97" name="Freeform 37"/>
          <p:cNvSpPr>
            <a:spLocks/>
          </p:cNvSpPr>
          <p:nvPr/>
        </p:nvSpPr>
        <p:spPr bwMode="auto">
          <a:xfrm>
            <a:off x="13820787" y="8042575"/>
            <a:ext cx="374089" cy="339339"/>
          </a:xfrm>
          <a:custGeom>
            <a:avLst/>
            <a:gdLst>
              <a:gd name="T0" fmla="*/ 2147483646 w 113"/>
              <a:gd name="T1" fmla="*/ 2147483646 h 103"/>
              <a:gd name="T2" fmla="*/ 2147483646 w 113"/>
              <a:gd name="T3" fmla="*/ 2147483646 h 103"/>
              <a:gd name="T4" fmla="*/ 2147483646 w 113"/>
              <a:gd name="T5" fmla="*/ 2147483646 h 103"/>
              <a:gd name="T6" fmla="*/ 2147483646 w 113"/>
              <a:gd name="T7" fmla="*/ 2147483646 h 103"/>
              <a:gd name="T8" fmla="*/ 2147483646 w 113"/>
              <a:gd name="T9" fmla="*/ 2147483646 h 103"/>
              <a:gd name="T10" fmla="*/ 2147483646 w 113"/>
              <a:gd name="T11" fmla="*/ 2147483646 h 103"/>
              <a:gd name="T12" fmla="*/ 2147483646 w 113"/>
              <a:gd name="T13" fmla="*/ 2147483646 h 103"/>
              <a:gd name="T14" fmla="*/ 2147483646 w 113"/>
              <a:gd name="T15" fmla="*/ 2147483646 h 103"/>
              <a:gd name="T16" fmla="*/ 2147483646 w 113"/>
              <a:gd name="T17" fmla="*/ 2147483646 h 103"/>
              <a:gd name="T18" fmla="*/ 2147483646 w 113"/>
              <a:gd name="T19" fmla="*/ 2147483646 h 103"/>
              <a:gd name="T20" fmla="*/ 2147483646 w 113"/>
              <a:gd name="T21" fmla="*/ 2147483646 h 103"/>
              <a:gd name="T22" fmla="*/ 2147483646 w 113"/>
              <a:gd name="T23" fmla="*/ 2147483646 h 103"/>
              <a:gd name="T24" fmla="*/ 2147483646 w 113"/>
              <a:gd name="T25" fmla="*/ 2147483646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3" h="103">
                <a:moveTo>
                  <a:pt x="83" y="5"/>
                </a:moveTo>
                <a:cubicBezTo>
                  <a:pt x="83" y="5"/>
                  <a:pt x="65" y="14"/>
                  <a:pt x="46" y="7"/>
                </a:cubicBezTo>
                <a:cubicBezTo>
                  <a:pt x="26" y="0"/>
                  <a:pt x="16" y="3"/>
                  <a:pt x="8" y="14"/>
                </a:cubicBezTo>
                <a:cubicBezTo>
                  <a:pt x="6" y="13"/>
                  <a:pt x="4" y="13"/>
                  <a:pt x="3" y="14"/>
                </a:cubicBezTo>
                <a:cubicBezTo>
                  <a:pt x="1" y="15"/>
                  <a:pt x="0" y="18"/>
                  <a:pt x="1" y="20"/>
                </a:cubicBezTo>
                <a:cubicBezTo>
                  <a:pt x="51" y="101"/>
                  <a:pt x="51" y="101"/>
                  <a:pt x="51" y="101"/>
                </a:cubicBezTo>
                <a:cubicBezTo>
                  <a:pt x="52" y="102"/>
                  <a:pt x="53" y="103"/>
                  <a:pt x="55" y="103"/>
                </a:cubicBezTo>
                <a:cubicBezTo>
                  <a:pt x="56" y="103"/>
                  <a:pt x="57" y="103"/>
                  <a:pt x="58" y="102"/>
                </a:cubicBezTo>
                <a:cubicBezTo>
                  <a:pt x="60" y="101"/>
                  <a:pt x="61" y="98"/>
                  <a:pt x="59" y="96"/>
                </a:cubicBezTo>
                <a:cubicBezTo>
                  <a:pt x="37" y="60"/>
                  <a:pt x="37" y="60"/>
                  <a:pt x="37" y="60"/>
                </a:cubicBezTo>
                <a:cubicBezTo>
                  <a:pt x="46" y="49"/>
                  <a:pt x="55" y="46"/>
                  <a:pt x="75" y="54"/>
                </a:cubicBezTo>
                <a:cubicBezTo>
                  <a:pt x="94" y="60"/>
                  <a:pt x="113" y="51"/>
                  <a:pt x="113" y="51"/>
                </a:cubicBezTo>
                <a:lnTo>
                  <a:pt x="83" y="5"/>
                </a:lnTo>
                <a:close/>
              </a:path>
            </a:pathLst>
          </a:custGeom>
          <a:solidFill>
            <a:schemeClr val="tx1"/>
          </a:solidFill>
          <a:ln>
            <a:noFill/>
          </a:ln>
        </p:spPr>
        <p:txBody>
          <a:bodyPr/>
          <a:lstStyle/>
          <a:p>
            <a:endParaRPr lang="th-TH"/>
          </a:p>
        </p:txBody>
      </p:sp>
      <p:sp>
        <p:nvSpPr>
          <p:cNvPr id="698" name="Freeform 38"/>
          <p:cNvSpPr>
            <a:spLocks noEditPoints="1"/>
          </p:cNvSpPr>
          <p:nvPr/>
        </p:nvSpPr>
        <p:spPr bwMode="auto">
          <a:xfrm>
            <a:off x="12271277" y="8052796"/>
            <a:ext cx="325028" cy="382268"/>
          </a:xfrm>
          <a:custGeom>
            <a:avLst/>
            <a:gdLst>
              <a:gd name="T0" fmla="*/ 2147483646 w 99"/>
              <a:gd name="T1" fmla="*/ 2147483646 h 116"/>
              <a:gd name="T2" fmla="*/ 2147483646 w 99"/>
              <a:gd name="T3" fmla="*/ 2147483646 h 116"/>
              <a:gd name="T4" fmla="*/ 2147483646 w 99"/>
              <a:gd name="T5" fmla="*/ 2147483646 h 116"/>
              <a:gd name="T6" fmla="*/ 2147483646 w 99"/>
              <a:gd name="T7" fmla="*/ 2147483646 h 116"/>
              <a:gd name="T8" fmla="*/ 2147483646 w 99"/>
              <a:gd name="T9" fmla="*/ 2147483646 h 116"/>
              <a:gd name="T10" fmla="*/ 2147483646 w 99"/>
              <a:gd name="T11" fmla="*/ 0 h 116"/>
              <a:gd name="T12" fmla="*/ 2147483646 w 99"/>
              <a:gd name="T13" fmla="*/ 2147483646 h 116"/>
              <a:gd name="T14" fmla="*/ 2147483646 w 99"/>
              <a:gd name="T15" fmla="*/ 2147483646 h 116"/>
              <a:gd name="T16" fmla="*/ 2147483646 w 99"/>
              <a:gd name="T17" fmla="*/ 2147483646 h 116"/>
              <a:gd name="T18" fmla="*/ 2147483646 w 99"/>
              <a:gd name="T19" fmla="*/ 2147483646 h 116"/>
              <a:gd name="T20" fmla="*/ 2147483646 w 99"/>
              <a:gd name="T21" fmla="*/ 2147483646 h 116"/>
              <a:gd name="T22" fmla="*/ 2147483646 w 99"/>
              <a:gd name="T23" fmla="*/ 2147483646 h 116"/>
              <a:gd name="T24" fmla="*/ 2147483646 w 99"/>
              <a:gd name="T25" fmla="*/ 2147483646 h 116"/>
              <a:gd name="T26" fmla="*/ 2147483646 w 99"/>
              <a:gd name="T27" fmla="*/ 2147483646 h 116"/>
              <a:gd name="T28" fmla="*/ 2147483646 w 99"/>
              <a:gd name="T29" fmla="*/ 2147483646 h 116"/>
              <a:gd name="T30" fmla="*/ 2147483646 w 99"/>
              <a:gd name="T31" fmla="*/ 2147483646 h 1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9" h="116">
                <a:moveTo>
                  <a:pt x="83" y="44"/>
                </a:moveTo>
                <a:cubicBezTo>
                  <a:pt x="83" y="44"/>
                  <a:pt x="78" y="44"/>
                  <a:pt x="65" y="51"/>
                </a:cubicBezTo>
                <a:cubicBezTo>
                  <a:pt x="64" y="50"/>
                  <a:pt x="64" y="50"/>
                  <a:pt x="64" y="50"/>
                </a:cubicBezTo>
                <a:cubicBezTo>
                  <a:pt x="65" y="41"/>
                  <a:pt x="66" y="29"/>
                  <a:pt x="68" y="22"/>
                </a:cubicBezTo>
                <a:cubicBezTo>
                  <a:pt x="67" y="23"/>
                  <a:pt x="61" y="28"/>
                  <a:pt x="54" y="33"/>
                </a:cubicBezTo>
                <a:cubicBezTo>
                  <a:pt x="51" y="25"/>
                  <a:pt x="50" y="9"/>
                  <a:pt x="54" y="0"/>
                </a:cubicBezTo>
                <a:cubicBezTo>
                  <a:pt x="22" y="23"/>
                  <a:pt x="3" y="56"/>
                  <a:pt x="3" y="76"/>
                </a:cubicBezTo>
                <a:cubicBezTo>
                  <a:pt x="3" y="92"/>
                  <a:pt x="1" y="116"/>
                  <a:pt x="39" y="116"/>
                </a:cubicBezTo>
                <a:cubicBezTo>
                  <a:pt x="99" y="116"/>
                  <a:pt x="68" y="73"/>
                  <a:pt x="83" y="44"/>
                </a:cubicBezTo>
                <a:close/>
                <a:moveTo>
                  <a:pt x="44" y="105"/>
                </a:moveTo>
                <a:cubicBezTo>
                  <a:pt x="0" y="106"/>
                  <a:pt x="28" y="64"/>
                  <a:pt x="23" y="72"/>
                </a:cubicBezTo>
                <a:cubicBezTo>
                  <a:pt x="23" y="73"/>
                  <a:pt x="20" y="83"/>
                  <a:pt x="35" y="92"/>
                </a:cubicBezTo>
                <a:cubicBezTo>
                  <a:pt x="27" y="82"/>
                  <a:pt x="41" y="71"/>
                  <a:pt x="46" y="66"/>
                </a:cubicBezTo>
                <a:cubicBezTo>
                  <a:pt x="46" y="79"/>
                  <a:pt x="52" y="92"/>
                  <a:pt x="52" y="92"/>
                </a:cubicBezTo>
                <a:cubicBezTo>
                  <a:pt x="52" y="92"/>
                  <a:pt x="60" y="86"/>
                  <a:pt x="67" y="68"/>
                </a:cubicBezTo>
                <a:cubicBezTo>
                  <a:pt x="72" y="92"/>
                  <a:pt x="68" y="104"/>
                  <a:pt x="44" y="105"/>
                </a:cubicBezTo>
                <a:close/>
              </a:path>
            </a:pathLst>
          </a:custGeom>
          <a:solidFill>
            <a:schemeClr val="tx1"/>
          </a:solidFill>
          <a:ln>
            <a:noFill/>
          </a:ln>
        </p:spPr>
        <p:txBody>
          <a:bodyPr/>
          <a:lstStyle/>
          <a:p>
            <a:endParaRPr lang="th-TH"/>
          </a:p>
        </p:txBody>
      </p:sp>
      <p:sp>
        <p:nvSpPr>
          <p:cNvPr id="699" name="Freeform 39"/>
          <p:cNvSpPr>
            <a:spLocks/>
          </p:cNvSpPr>
          <p:nvPr/>
        </p:nvSpPr>
        <p:spPr bwMode="auto">
          <a:xfrm>
            <a:off x="15339633" y="8081415"/>
            <a:ext cx="382268" cy="353649"/>
          </a:xfrm>
          <a:custGeom>
            <a:avLst/>
            <a:gdLst>
              <a:gd name="T0" fmla="*/ 2147483646 w 187"/>
              <a:gd name="T1" fmla="*/ 0 h 173"/>
              <a:gd name="T2" fmla="*/ 2147483646 w 187"/>
              <a:gd name="T3" fmla="*/ 2147483646 h 173"/>
              <a:gd name="T4" fmla="*/ 2147483646 w 187"/>
              <a:gd name="T5" fmla="*/ 2147483646 h 173"/>
              <a:gd name="T6" fmla="*/ 2147483646 w 187"/>
              <a:gd name="T7" fmla="*/ 2147483646 h 173"/>
              <a:gd name="T8" fmla="*/ 2147483646 w 187"/>
              <a:gd name="T9" fmla="*/ 2147483646 h 173"/>
              <a:gd name="T10" fmla="*/ 2147483646 w 187"/>
              <a:gd name="T11" fmla="*/ 2147483646 h 173"/>
              <a:gd name="T12" fmla="*/ 2147483646 w 187"/>
              <a:gd name="T13" fmla="*/ 2147483646 h 173"/>
              <a:gd name="T14" fmla="*/ 2147483646 w 187"/>
              <a:gd name="T15" fmla="*/ 2147483646 h 173"/>
              <a:gd name="T16" fmla="*/ 0 w 187"/>
              <a:gd name="T17" fmla="*/ 2147483646 h 173"/>
              <a:gd name="T18" fmla="*/ 2147483646 w 187"/>
              <a:gd name="T19" fmla="*/ 2147483646 h 173"/>
              <a:gd name="T20" fmla="*/ 2147483646 w 187"/>
              <a:gd name="T21" fmla="*/ 0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7" h="173">
                <a:moveTo>
                  <a:pt x="92" y="0"/>
                </a:moveTo>
                <a:lnTo>
                  <a:pt x="118" y="68"/>
                </a:lnTo>
                <a:lnTo>
                  <a:pt x="187" y="68"/>
                </a:lnTo>
                <a:lnTo>
                  <a:pt x="128" y="108"/>
                </a:lnTo>
                <a:lnTo>
                  <a:pt x="153" y="173"/>
                </a:lnTo>
                <a:lnTo>
                  <a:pt x="92" y="134"/>
                </a:lnTo>
                <a:lnTo>
                  <a:pt x="36" y="173"/>
                </a:lnTo>
                <a:lnTo>
                  <a:pt x="55" y="108"/>
                </a:lnTo>
                <a:lnTo>
                  <a:pt x="0" y="68"/>
                </a:lnTo>
                <a:lnTo>
                  <a:pt x="71" y="68"/>
                </a:lnTo>
                <a:lnTo>
                  <a:pt x="92" y="0"/>
                </a:lnTo>
                <a:close/>
              </a:path>
            </a:pathLst>
          </a:custGeom>
          <a:solidFill>
            <a:schemeClr val="tx1"/>
          </a:solidFill>
          <a:ln>
            <a:noFill/>
          </a:ln>
        </p:spPr>
        <p:txBody>
          <a:bodyPr/>
          <a:lstStyle/>
          <a:p>
            <a:endParaRPr lang="th-TH"/>
          </a:p>
        </p:txBody>
      </p:sp>
      <p:sp>
        <p:nvSpPr>
          <p:cNvPr id="700" name="Freeform 40"/>
          <p:cNvSpPr>
            <a:spLocks/>
          </p:cNvSpPr>
          <p:nvPr/>
        </p:nvSpPr>
        <p:spPr bwMode="auto">
          <a:xfrm>
            <a:off x="10748342" y="8028265"/>
            <a:ext cx="296411" cy="370002"/>
          </a:xfrm>
          <a:custGeom>
            <a:avLst/>
            <a:gdLst>
              <a:gd name="T0" fmla="*/ 0 w 90"/>
              <a:gd name="T1" fmla="*/ 2147483646 h 112"/>
              <a:gd name="T2" fmla="*/ 2147483646 w 90"/>
              <a:gd name="T3" fmla="*/ 2147483646 h 112"/>
              <a:gd name="T4" fmla="*/ 2147483646 w 90"/>
              <a:gd name="T5" fmla="*/ 2147483646 h 112"/>
              <a:gd name="T6" fmla="*/ 2147483646 w 90"/>
              <a:gd name="T7" fmla="*/ 2147483646 h 112"/>
              <a:gd name="T8" fmla="*/ 2147483646 w 90"/>
              <a:gd name="T9" fmla="*/ 2147483646 h 112"/>
              <a:gd name="T10" fmla="*/ 2147483646 w 90"/>
              <a:gd name="T11" fmla="*/ 2147483646 h 112"/>
              <a:gd name="T12" fmla="*/ 2147483646 w 90"/>
              <a:gd name="T13" fmla="*/ 2147483646 h 112"/>
              <a:gd name="T14" fmla="*/ 2147483646 w 90"/>
              <a:gd name="T15" fmla="*/ 2147483646 h 112"/>
              <a:gd name="T16" fmla="*/ 2147483646 w 90"/>
              <a:gd name="T17" fmla="*/ 2147483646 h 112"/>
              <a:gd name="T18" fmla="*/ 2147483646 w 90"/>
              <a:gd name="T19" fmla="*/ 2147483646 h 112"/>
              <a:gd name="T20" fmla="*/ 2147483646 w 90"/>
              <a:gd name="T21" fmla="*/ 2147483646 h 112"/>
              <a:gd name="T22" fmla="*/ 2147483646 w 90"/>
              <a:gd name="T23" fmla="*/ 2147483646 h 112"/>
              <a:gd name="T24" fmla="*/ 2147483646 w 90"/>
              <a:gd name="T25" fmla="*/ 2147483646 h 112"/>
              <a:gd name="T26" fmla="*/ 2147483646 w 90"/>
              <a:gd name="T27" fmla="*/ 2147483646 h 112"/>
              <a:gd name="T28" fmla="*/ 2147483646 w 90"/>
              <a:gd name="T29" fmla="*/ 2147483646 h 112"/>
              <a:gd name="T30" fmla="*/ 2147483646 w 90"/>
              <a:gd name="T31" fmla="*/ 2147483646 h 112"/>
              <a:gd name="T32" fmla="*/ 2147483646 w 90"/>
              <a:gd name="T33" fmla="*/ 2147483646 h 112"/>
              <a:gd name="T34" fmla="*/ 2147483646 w 90"/>
              <a:gd name="T35" fmla="*/ 2147483646 h 112"/>
              <a:gd name="T36" fmla="*/ 2147483646 w 90"/>
              <a:gd name="T37" fmla="*/ 2147483646 h 112"/>
              <a:gd name="T38" fmla="*/ 2147483646 w 90"/>
              <a:gd name="T39" fmla="*/ 2147483646 h 112"/>
              <a:gd name="T40" fmla="*/ 2147483646 w 90"/>
              <a:gd name="T41" fmla="*/ 2147483646 h 112"/>
              <a:gd name="T42" fmla="*/ 2147483646 w 90"/>
              <a:gd name="T43" fmla="*/ 2147483646 h 112"/>
              <a:gd name="T44" fmla="*/ 2147483646 w 90"/>
              <a:gd name="T45" fmla="*/ 2147483646 h 112"/>
              <a:gd name="T46" fmla="*/ 2147483646 w 90"/>
              <a:gd name="T47" fmla="*/ 2147483646 h 112"/>
              <a:gd name="T48" fmla="*/ 0 w 90"/>
              <a:gd name="T49" fmla="*/ 2147483646 h 11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0" h="112">
                <a:moveTo>
                  <a:pt x="0" y="68"/>
                </a:moveTo>
                <a:cubicBezTo>
                  <a:pt x="1" y="64"/>
                  <a:pt x="5" y="61"/>
                  <a:pt x="9" y="61"/>
                </a:cubicBezTo>
                <a:cubicBezTo>
                  <a:pt x="21" y="62"/>
                  <a:pt x="21" y="62"/>
                  <a:pt x="21" y="62"/>
                </a:cubicBezTo>
                <a:cubicBezTo>
                  <a:pt x="21" y="62"/>
                  <a:pt x="21" y="62"/>
                  <a:pt x="21" y="62"/>
                </a:cubicBezTo>
                <a:cubicBezTo>
                  <a:pt x="11" y="61"/>
                  <a:pt x="11" y="61"/>
                  <a:pt x="11" y="61"/>
                </a:cubicBezTo>
                <a:cubicBezTo>
                  <a:pt x="8" y="61"/>
                  <a:pt x="5" y="57"/>
                  <a:pt x="5" y="53"/>
                </a:cubicBezTo>
                <a:cubicBezTo>
                  <a:pt x="6" y="48"/>
                  <a:pt x="9" y="45"/>
                  <a:pt x="13" y="46"/>
                </a:cubicBezTo>
                <a:cubicBezTo>
                  <a:pt x="44" y="49"/>
                  <a:pt x="44" y="49"/>
                  <a:pt x="44" y="49"/>
                </a:cubicBezTo>
                <a:cubicBezTo>
                  <a:pt x="48" y="49"/>
                  <a:pt x="48" y="49"/>
                  <a:pt x="48" y="49"/>
                </a:cubicBezTo>
                <a:cubicBezTo>
                  <a:pt x="48" y="49"/>
                  <a:pt x="42" y="46"/>
                  <a:pt x="47" y="23"/>
                </a:cubicBezTo>
                <a:cubicBezTo>
                  <a:pt x="52" y="0"/>
                  <a:pt x="64" y="9"/>
                  <a:pt x="64" y="9"/>
                </a:cubicBezTo>
                <a:cubicBezTo>
                  <a:pt x="64" y="9"/>
                  <a:pt x="65" y="28"/>
                  <a:pt x="65" y="31"/>
                </a:cubicBezTo>
                <a:cubicBezTo>
                  <a:pt x="66" y="34"/>
                  <a:pt x="81" y="63"/>
                  <a:pt x="81" y="63"/>
                </a:cubicBezTo>
                <a:cubicBezTo>
                  <a:pt x="81" y="65"/>
                  <a:pt x="90" y="66"/>
                  <a:pt x="90" y="68"/>
                </a:cubicBezTo>
                <a:cubicBezTo>
                  <a:pt x="90" y="81"/>
                  <a:pt x="90" y="93"/>
                  <a:pt x="90" y="107"/>
                </a:cubicBezTo>
                <a:cubicBezTo>
                  <a:pt x="80" y="104"/>
                  <a:pt x="75" y="112"/>
                  <a:pt x="54" y="112"/>
                </a:cubicBezTo>
                <a:cubicBezTo>
                  <a:pt x="47" y="112"/>
                  <a:pt x="38" y="111"/>
                  <a:pt x="31" y="110"/>
                </a:cubicBezTo>
                <a:cubicBezTo>
                  <a:pt x="11" y="108"/>
                  <a:pt x="11" y="108"/>
                  <a:pt x="11" y="108"/>
                </a:cubicBezTo>
                <a:cubicBezTo>
                  <a:pt x="8" y="107"/>
                  <a:pt x="6" y="104"/>
                  <a:pt x="6" y="99"/>
                </a:cubicBezTo>
                <a:cubicBezTo>
                  <a:pt x="7" y="96"/>
                  <a:pt x="8" y="93"/>
                  <a:pt x="11" y="92"/>
                </a:cubicBezTo>
                <a:cubicBezTo>
                  <a:pt x="8" y="92"/>
                  <a:pt x="8" y="92"/>
                  <a:pt x="8" y="92"/>
                </a:cubicBezTo>
                <a:cubicBezTo>
                  <a:pt x="5" y="92"/>
                  <a:pt x="2" y="88"/>
                  <a:pt x="2" y="84"/>
                </a:cubicBezTo>
                <a:cubicBezTo>
                  <a:pt x="3" y="80"/>
                  <a:pt x="5" y="77"/>
                  <a:pt x="8" y="77"/>
                </a:cubicBezTo>
                <a:cubicBezTo>
                  <a:pt x="7" y="77"/>
                  <a:pt x="7" y="77"/>
                  <a:pt x="7" y="77"/>
                </a:cubicBezTo>
                <a:cubicBezTo>
                  <a:pt x="3" y="76"/>
                  <a:pt x="0" y="73"/>
                  <a:pt x="0" y="68"/>
                </a:cubicBezTo>
                <a:close/>
              </a:path>
            </a:pathLst>
          </a:custGeom>
          <a:solidFill>
            <a:schemeClr val="tx1"/>
          </a:solidFill>
          <a:ln>
            <a:noFill/>
          </a:ln>
        </p:spPr>
        <p:txBody>
          <a:bodyPr/>
          <a:lstStyle/>
          <a:p>
            <a:endParaRPr lang="th-TH"/>
          </a:p>
        </p:txBody>
      </p:sp>
      <p:sp>
        <p:nvSpPr>
          <p:cNvPr id="701" name="Freeform 41"/>
          <p:cNvSpPr>
            <a:spLocks/>
          </p:cNvSpPr>
          <p:nvPr/>
        </p:nvSpPr>
        <p:spPr bwMode="auto">
          <a:xfrm>
            <a:off x="11514920" y="8069149"/>
            <a:ext cx="322985" cy="378179"/>
          </a:xfrm>
          <a:custGeom>
            <a:avLst/>
            <a:gdLst>
              <a:gd name="T0" fmla="*/ 2147483646 w 98"/>
              <a:gd name="T1" fmla="*/ 2147483646 h 115"/>
              <a:gd name="T2" fmla="*/ 2147483646 w 98"/>
              <a:gd name="T3" fmla="*/ 2147483646 h 115"/>
              <a:gd name="T4" fmla="*/ 2147483646 w 98"/>
              <a:gd name="T5" fmla="*/ 2147483646 h 115"/>
              <a:gd name="T6" fmla="*/ 2147483646 w 98"/>
              <a:gd name="T7" fmla="*/ 2147483646 h 115"/>
              <a:gd name="T8" fmla="*/ 2147483646 w 98"/>
              <a:gd name="T9" fmla="*/ 2147483646 h 115"/>
              <a:gd name="T10" fmla="*/ 2147483646 w 98"/>
              <a:gd name="T11" fmla="*/ 2147483646 h 115"/>
              <a:gd name="T12" fmla="*/ 2147483646 w 98"/>
              <a:gd name="T13" fmla="*/ 2147483646 h 115"/>
              <a:gd name="T14" fmla="*/ 2147483646 w 98"/>
              <a:gd name="T15" fmla="*/ 2147483646 h 115"/>
              <a:gd name="T16" fmla="*/ 2147483646 w 98"/>
              <a:gd name="T17" fmla="*/ 2147483646 h 115"/>
              <a:gd name="T18" fmla="*/ 2147483646 w 98"/>
              <a:gd name="T19" fmla="*/ 2147483646 h 115"/>
              <a:gd name="T20" fmla="*/ 2147483646 w 98"/>
              <a:gd name="T21" fmla="*/ 2147483646 h 115"/>
              <a:gd name="T22" fmla="*/ 2147483646 w 98"/>
              <a:gd name="T23" fmla="*/ 2147483646 h 115"/>
              <a:gd name="T24" fmla="*/ 2147483646 w 98"/>
              <a:gd name="T25" fmla="*/ 2147483646 h 115"/>
              <a:gd name="T26" fmla="*/ 2147483646 w 98"/>
              <a:gd name="T27" fmla="*/ 2147483646 h 115"/>
              <a:gd name="T28" fmla="*/ 2147483646 w 98"/>
              <a:gd name="T29" fmla="*/ 2147483646 h 115"/>
              <a:gd name="T30" fmla="*/ 0 w 98"/>
              <a:gd name="T31" fmla="*/ 2147483646 h 115"/>
              <a:gd name="T32" fmla="*/ 2147483646 w 98"/>
              <a:gd name="T33" fmla="*/ 2147483646 h 115"/>
              <a:gd name="T34" fmla="*/ 2147483646 w 98"/>
              <a:gd name="T35" fmla="*/ 2147483646 h 115"/>
              <a:gd name="T36" fmla="*/ 2147483646 w 98"/>
              <a:gd name="T37" fmla="*/ 2147483646 h 115"/>
              <a:gd name="T38" fmla="*/ 2147483646 w 98"/>
              <a:gd name="T39" fmla="*/ 2147483646 h 115"/>
              <a:gd name="T40" fmla="*/ 2147483646 w 98"/>
              <a:gd name="T41" fmla="*/ 2147483646 h 115"/>
              <a:gd name="T42" fmla="*/ 2147483646 w 98"/>
              <a:gd name="T43" fmla="*/ 2147483646 h 115"/>
              <a:gd name="T44" fmla="*/ 2147483646 w 98"/>
              <a:gd name="T45" fmla="*/ 2147483646 h 115"/>
              <a:gd name="T46" fmla="*/ 2147483646 w 98"/>
              <a:gd name="T47" fmla="*/ 2147483646 h 115"/>
              <a:gd name="T48" fmla="*/ 2147483646 w 98"/>
              <a:gd name="T49" fmla="*/ 2147483646 h 1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15">
                <a:moveTo>
                  <a:pt x="97" y="51"/>
                </a:moveTo>
                <a:cubicBezTo>
                  <a:pt x="96" y="46"/>
                  <a:pt x="93" y="44"/>
                  <a:pt x="89" y="45"/>
                </a:cubicBezTo>
                <a:cubicBezTo>
                  <a:pt x="80" y="47"/>
                  <a:pt x="80" y="47"/>
                  <a:pt x="80" y="47"/>
                </a:cubicBezTo>
                <a:cubicBezTo>
                  <a:pt x="80" y="46"/>
                  <a:pt x="80" y="46"/>
                  <a:pt x="80" y="46"/>
                </a:cubicBezTo>
                <a:cubicBezTo>
                  <a:pt x="91" y="44"/>
                  <a:pt x="91" y="44"/>
                  <a:pt x="91" y="44"/>
                </a:cubicBezTo>
                <a:cubicBezTo>
                  <a:pt x="95" y="43"/>
                  <a:pt x="98" y="39"/>
                  <a:pt x="97" y="34"/>
                </a:cubicBezTo>
                <a:cubicBezTo>
                  <a:pt x="96" y="30"/>
                  <a:pt x="92" y="28"/>
                  <a:pt x="88" y="28"/>
                </a:cubicBezTo>
                <a:cubicBezTo>
                  <a:pt x="87" y="29"/>
                  <a:pt x="87" y="29"/>
                  <a:pt x="87" y="29"/>
                </a:cubicBezTo>
                <a:cubicBezTo>
                  <a:pt x="90" y="27"/>
                  <a:pt x="91" y="24"/>
                  <a:pt x="90" y="20"/>
                </a:cubicBezTo>
                <a:cubicBezTo>
                  <a:pt x="89" y="16"/>
                  <a:pt x="86" y="13"/>
                  <a:pt x="82" y="14"/>
                </a:cubicBezTo>
                <a:cubicBezTo>
                  <a:pt x="80" y="15"/>
                  <a:pt x="80" y="15"/>
                  <a:pt x="80" y="15"/>
                </a:cubicBezTo>
                <a:cubicBezTo>
                  <a:pt x="81" y="13"/>
                  <a:pt x="82" y="10"/>
                  <a:pt x="82" y="7"/>
                </a:cubicBezTo>
                <a:cubicBezTo>
                  <a:pt x="81" y="3"/>
                  <a:pt x="77" y="0"/>
                  <a:pt x="74" y="1"/>
                </a:cubicBezTo>
                <a:cubicBezTo>
                  <a:pt x="55" y="5"/>
                  <a:pt x="55" y="5"/>
                  <a:pt x="55" y="5"/>
                </a:cubicBezTo>
                <a:cubicBezTo>
                  <a:pt x="48" y="6"/>
                  <a:pt x="39" y="8"/>
                  <a:pt x="33" y="10"/>
                </a:cubicBezTo>
                <a:cubicBezTo>
                  <a:pt x="13" y="17"/>
                  <a:pt x="10" y="26"/>
                  <a:pt x="0" y="27"/>
                </a:cubicBezTo>
                <a:cubicBezTo>
                  <a:pt x="0" y="43"/>
                  <a:pt x="0" y="49"/>
                  <a:pt x="1" y="64"/>
                </a:cubicBezTo>
                <a:cubicBezTo>
                  <a:pt x="1" y="65"/>
                  <a:pt x="22" y="64"/>
                  <a:pt x="23" y="65"/>
                </a:cubicBezTo>
                <a:cubicBezTo>
                  <a:pt x="23" y="65"/>
                  <a:pt x="46" y="88"/>
                  <a:pt x="48" y="90"/>
                </a:cubicBezTo>
                <a:cubicBezTo>
                  <a:pt x="49" y="93"/>
                  <a:pt x="56" y="111"/>
                  <a:pt x="56" y="111"/>
                </a:cubicBezTo>
                <a:cubicBezTo>
                  <a:pt x="56" y="111"/>
                  <a:pt x="71" y="115"/>
                  <a:pt x="68" y="92"/>
                </a:cubicBezTo>
                <a:cubicBezTo>
                  <a:pt x="65" y="69"/>
                  <a:pt x="58" y="68"/>
                  <a:pt x="58" y="68"/>
                </a:cubicBezTo>
                <a:cubicBezTo>
                  <a:pt x="62" y="67"/>
                  <a:pt x="62" y="67"/>
                  <a:pt x="62" y="67"/>
                </a:cubicBezTo>
                <a:cubicBezTo>
                  <a:pt x="93" y="60"/>
                  <a:pt x="93" y="60"/>
                  <a:pt x="93" y="60"/>
                </a:cubicBezTo>
                <a:cubicBezTo>
                  <a:pt x="96" y="59"/>
                  <a:pt x="98" y="55"/>
                  <a:pt x="97" y="51"/>
                </a:cubicBezTo>
                <a:close/>
              </a:path>
            </a:pathLst>
          </a:custGeom>
          <a:solidFill>
            <a:schemeClr val="tx1"/>
          </a:solidFill>
          <a:ln>
            <a:noFill/>
          </a:ln>
        </p:spPr>
        <p:txBody>
          <a:bodyPr/>
          <a:lstStyle/>
          <a:p>
            <a:endParaRPr lang="th-TH"/>
          </a:p>
        </p:txBody>
      </p:sp>
      <p:sp>
        <p:nvSpPr>
          <p:cNvPr id="702" name="Freeform 42"/>
          <p:cNvSpPr>
            <a:spLocks noEditPoints="1"/>
          </p:cNvSpPr>
          <p:nvPr/>
        </p:nvSpPr>
        <p:spPr bwMode="auto">
          <a:xfrm>
            <a:off x="13043988" y="8052796"/>
            <a:ext cx="339339" cy="322985"/>
          </a:xfrm>
          <a:custGeom>
            <a:avLst/>
            <a:gdLst>
              <a:gd name="T0" fmla="*/ 2147483646 w 103"/>
              <a:gd name="T1" fmla="*/ 2147483646 h 98"/>
              <a:gd name="T2" fmla="*/ 2147483646 w 103"/>
              <a:gd name="T3" fmla="*/ 0 h 98"/>
              <a:gd name="T4" fmla="*/ 2147483646 w 103"/>
              <a:gd name="T5" fmla="*/ 2147483646 h 98"/>
              <a:gd name="T6" fmla="*/ 2147483646 w 103"/>
              <a:gd name="T7" fmla="*/ 0 h 98"/>
              <a:gd name="T8" fmla="*/ 2147483646 w 103"/>
              <a:gd name="T9" fmla="*/ 2147483646 h 98"/>
              <a:gd name="T10" fmla="*/ 0 w 103"/>
              <a:gd name="T11" fmla="*/ 2147483646 h 98"/>
              <a:gd name="T12" fmla="*/ 0 w 103"/>
              <a:gd name="T13" fmla="*/ 2147483646 h 98"/>
              <a:gd name="T14" fmla="*/ 2147483646 w 103"/>
              <a:gd name="T15" fmla="*/ 2147483646 h 98"/>
              <a:gd name="T16" fmla="*/ 2147483646 w 103"/>
              <a:gd name="T17" fmla="*/ 2147483646 h 98"/>
              <a:gd name="T18" fmla="*/ 2147483646 w 103"/>
              <a:gd name="T19" fmla="*/ 2147483646 h 98"/>
              <a:gd name="T20" fmla="*/ 2147483646 w 103"/>
              <a:gd name="T21" fmla="*/ 2147483646 h 98"/>
              <a:gd name="T22" fmla="*/ 2147483646 w 103"/>
              <a:gd name="T23" fmla="*/ 2147483646 h 98"/>
              <a:gd name="T24" fmla="*/ 2147483646 w 103"/>
              <a:gd name="T25" fmla="*/ 2147483646 h 98"/>
              <a:gd name="T26" fmla="*/ 2147483646 w 103"/>
              <a:gd name="T27" fmla="*/ 2147483646 h 98"/>
              <a:gd name="T28" fmla="*/ 2147483646 w 103"/>
              <a:gd name="T29" fmla="*/ 2147483646 h 98"/>
              <a:gd name="T30" fmla="*/ 2147483646 w 103"/>
              <a:gd name="T31" fmla="*/ 2147483646 h 98"/>
              <a:gd name="T32" fmla="*/ 2147483646 w 103"/>
              <a:gd name="T33" fmla="*/ 2147483646 h 98"/>
              <a:gd name="T34" fmla="*/ 2147483646 w 103"/>
              <a:gd name="T35" fmla="*/ 2147483646 h 98"/>
              <a:gd name="T36" fmla="*/ 2147483646 w 103"/>
              <a:gd name="T37" fmla="*/ 2147483646 h 98"/>
              <a:gd name="T38" fmla="*/ 2147483646 w 103"/>
              <a:gd name="T39" fmla="*/ 2147483646 h 98"/>
              <a:gd name="T40" fmla="*/ 2147483646 w 103"/>
              <a:gd name="T41" fmla="*/ 2147483646 h 98"/>
              <a:gd name="T42" fmla="*/ 2147483646 w 103"/>
              <a:gd name="T43" fmla="*/ 2147483646 h 98"/>
              <a:gd name="T44" fmla="*/ 2147483646 w 103"/>
              <a:gd name="T45" fmla="*/ 2147483646 h 98"/>
              <a:gd name="T46" fmla="*/ 2147483646 w 103"/>
              <a:gd name="T47" fmla="*/ 2147483646 h 9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3" h="98">
                <a:moveTo>
                  <a:pt x="80" y="1"/>
                </a:moveTo>
                <a:cubicBezTo>
                  <a:pt x="78" y="0"/>
                  <a:pt x="77" y="0"/>
                  <a:pt x="75" y="0"/>
                </a:cubicBezTo>
                <a:cubicBezTo>
                  <a:pt x="64" y="0"/>
                  <a:pt x="58" y="5"/>
                  <a:pt x="52" y="13"/>
                </a:cubicBezTo>
                <a:cubicBezTo>
                  <a:pt x="45" y="5"/>
                  <a:pt x="40" y="0"/>
                  <a:pt x="28" y="0"/>
                </a:cubicBezTo>
                <a:cubicBezTo>
                  <a:pt x="27" y="0"/>
                  <a:pt x="25" y="0"/>
                  <a:pt x="23" y="1"/>
                </a:cubicBezTo>
                <a:cubicBezTo>
                  <a:pt x="13" y="2"/>
                  <a:pt x="2" y="11"/>
                  <a:pt x="0" y="28"/>
                </a:cubicBezTo>
                <a:cubicBezTo>
                  <a:pt x="0" y="34"/>
                  <a:pt x="0" y="34"/>
                  <a:pt x="0" y="34"/>
                </a:cubicBezTo>
                <a:cubicBezTo>
                  <a:pt x="2" y="51"/>
                  <a:pt x="14" y="72"/>
                  <a:pt x="52" y="98"/>
                </a:cubicBezTo>
                <a:cubicBezTo>
                  <a:pt x="89" y="72"/>
                  <a:pt x="102" y="51"/>
                  <a:pt x="103" y="34"/>
                </a:cubicBezTo>
                <a:cubicBezTo>
                  <a:pt x="103" y="28"/>
                  <a:pt x="103" y="28"/>
                  <a:pt x="103" y="28"/>
                </a:cubicBezTo>
                <a:cubicBezTo>
                  <a:pt x="102" y="11"/>
                  <a:pt x="90" y="2"/>
                  <a:pt x="80" y="1"/>
                </a:cubicBezTo>
                <a:close/>
                <a:moveTo>
                  <a:pt x="92" y="34"/>
                </a:moveTo>
                <a:cubicBezTo>
                  <a:pt x="90" y="49"/>
                  <a:pt x="77" y="65"/>
                  <a:pt x="52" y="84"/>
                </a:cubicBezTo>
                <a:cubicBezTo>
                  <a:pt x="26" y="65"/>
                  <a:pt x="13" y="49"/>
                  <a:pt x="12" y="34"/>
                </a:cubicBezTo>
                <a:cubicBezTo>
                  <a:pt x="12" y="29"/>
                  <a:pt x="12" y="29"/>
                  <a:pt x="12" y="29"/>
                </a:cubicBezTo>
                <a:cubicBezTo>
                  <a:pt x="13" y="17"/>
                  <a:pt x="20" y="12"/>
                  <a:pt x="25" y="12"/>
                </a:cubicBezTo>
                <a:cubicBezTo>
                  <a:pt x="26" y="12"/>
                  <a:pt x="27" y="12"/>
                  <a:pt x="28" y="12"/>
                </a:cubicBezTo>
                <a:cubicBezTo>
                  <a:pt x="35" y="12"/>
                  <a:pt x="38" y="14"/>
                  <a:pt x="43" y="20"/>
                </a:cubicBezTo>
                <a:cubicBezTo>
                  <a:pt x="52" y="30"/>
                  <a:pt x="52" y="30"/>
                  <a:pt x="52" y="30"/>
                </a:cubicBezTo>
                <a:cubicBezTo>
                  <a:pt x="60" y="20"/>
                  <a:pt x="60" y="20"/>
                  <a:pt x="60" y="20"/>
                </a:cubicBezTo>
                <a:cubicBezTo>
                  <a:pt x="66" y="14"/>
                  <a:pt x="69" y="12"/>
                  <a:pt x="75" y="12"/>
                </a:cubicBezTo>
                <a:cubicBezTo>
                  <a:pt x="76" y="12"/>
                  <a:pt x="78" y="12"/>
                  <a:pt x="79" y="12"/>
                </a:cubicBezTo>
                <a:cubicBezTo>
                  <a:pt x="83" y="12"/>
                  <a:pt x="91" y="17"/>
                  <a:pt x="92" y="29"/>
                </a:cubicBezTo>
                <a:lnTo>
                  <a:pt x="92" y="34"/>
                </a:lnTo>
                <a:close/>
              </a:path>
            </a:pathLst>
          </a:custGeom>
          <a:solidFill>
            <a:schemeClr val="tx1"/>
          </a:solidFill>
          <a:ln>
            <a:noFill/>
          </a:ln>
        </p:spPr>
        <p:txBody>
          <a:bodyPr/>
          <a:lstStyle/>
          <a:p>
            <a:endParaRPr lang="th-TH"/>
          </a:p>
        </p:txBody>
      </p:sp>
      <p:grpSp>
        <p:nvGrpSpPr>
          <p:cNvPr id="703" name="Group 280"/>
          <p:cNvGrpSpPr/>
          <p:nvPr/>
        </p:nvGrpSpPr>
        <p:grpSpPr>
          <a:xfrm>
            <a:off x="12279454" y="8795090"/>
            <a:ext cx="382266" cy="408842"/>
            <a:chOff x="2640013" y="1927225"/>
            <a:chExt cx="296862" cy="317500"/>
          </a:xfrm>
          <a:solidFill>
            <a:schemeClr val="tx1"/>
          </a:solidFill>
        </p:grpSpPr>
        <p:sp>
          <p:nvSpPr>
            <p:cNvPr id="704" name="Freeform 43"/>
            <p:cNvSpPr>
              <a:spLocks noEditPoints="1"/>
            </p:cNvSpPr>
            <p:nvPr/>
          </p:nvSpPr>
          <p:spPr bwMode="auto">
            <a:xfrm>
              <a:off x="2660650" y="1927225"/>
              <a:ext cx="276225" cy="206375"/>
            </a:xfrm>
            <a:custGeom>
              <a:avLst/>
              <a:gdLst/>
              <a:ahLst/>
              <a:cxnLst>
                <a:cxn ang="0">
                  <a:pos x="19" y="64"/>
                </a:cxn>
                <a:cxn ang="0">
                  <a:pos x="0" y="79"/>
                </a:cxn>
                <a:cxn ang="0">
                  <a:pos x="8" y="81"/>
                </a:cxn>
                <a:cxn ang="0">
                  <a:pos x="25" y="67"/>
                </a:cxn>
                <a:cxn ang="0">
                  <a:pos x="78" y="53"/>
                </a:cxn>
                <a:cxn ang="0">
                  <a:pos x="66" y="44"/>
                </a:cxn>
                <a:cxn ang="0">
                  <a:pos x="92" y="44"/>
                </a:cxn>
                <a:cxn ang="0">
                  <a:pos x="108" y="9"/>
                </a:cxn>
                <a:cxn ang="0">
                  <a:pos x="19" y="64"/>
                </a:cxn>
                <a:cxn ang="0">
                  <a:pos x="28" y="60"/>
                </a:cxn>
                <a:cxn ang="0">
                  <a:pos x="28" y="60"/>
                </a:cxn>
                <a:cxn ang="0">
                  <a:pos x="100" y="14"/>
                </a:cxn>
                <a:cxn ang="0">
                  <a:pos x="28" y="60"/>
                </a:cxn>
              </a:cxnLst>
              <a:rect l="0" t="0" r="r" b="b"/>
              <a:pathLst>
                <a:path w="108" h="81">
                  <a:moveTo>
                    <a:pt x="19" y="64"/>
                  </a:moveTo>
                  <a:cubicBezTo>
                    <a:pt x="0" y="79"/>
                    <a:pt x="0" y="79"/>
                    <a:pt x="0" y="79"/>
                  </a:cubicBezTo>
                  <a:cubicBezTo>
                    <a:pt x="8" y="81"/>
                    <a:pt x="8" y="81"/>
                    <a:pt x="8" y="81"/>
                  </a:cubicBezTo>
                  <a:cubicBezTo>
                    <a:pt x="25" y="67"/>
                    <a:pt x="25" y="67"/>
                    <a:pt x="25" y="67"/>
                  </a:cubicBezTo>
                  <a:cubicBezTo>
                    <a:pt x="58" y="66"/>
                    <a:pt x="78" y="53"/>
                    <a:pt x="78" y="53"/>
                  </a:cubicBezTo>
                  <a:cubicBezTo>
                    <a:pt x="66" y="44"/>
                    <a:pt x="66" y="44"/>
                    <a:pt x="66" y="44"/>
                  </a:cubicBezTo>
                  <a:cubicBezTo>
                    <a:pt x="66" y="44"/>
                    <a:pt x="87" y="42"/>
                    <a:pt x="92" y="44"/>
                  </a:cubicBezTo>
                  <a:cubicBezTo>
                    <a:pt x="97" y="42"/>
                    <a:pt x="106" y="34"/>
                    <a:pt x="108" y="9"/>
                  </a:cubicBezTo>
                  <a:cubicBezTo>
                    <a:pt x="49" y="0"/>
                    <a:pt x="34" y="33"/>
                    <a:pt x="19" y="64"/>
                  </a:cubicBezTo>
                  <a:close/>
                  <a:moveTo>
                    <a:pt x="28" y="60"/>
                  </a:moveTo>
                  <a:cubicBezTo>
                    <a:pt x="28" y="60"/>
                    <a:pt x="28" y="60"/>
                    <a:pt x="28" y="60"/>
                  </a:cubicBezTo>
                  <a:cubicBezTo>
                    <a:pt x="33" y="54"/>
                    <a:pt x="66" y="21"/>
                    <a:pt x="100" y="14"/>
                  </a:cubicBezTo>
                  <a:cubicBezTo>
                    <a:pt x="81" y="20"/>
                    <a:pt x="37" y="54"/>
                    <a:pt x="28" y="6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05" name="Freeform 44"/>
            <p:cNvSpPr>
              <a:spLocks/>
            </p:cNvSpPr>
            <p:nvPr/>
          </p:nvSpPr>
          <p:spPr bwMode="auto">
            <a:xfrm>
              <a:off x="2640013" y="2149475"/>
              <a:ext cx="131763" cy="95250"/>
            </a:xfrm>
            <a:custGeom>
              <a:avLst/>
              <a:gdLst/>
              <a:ahLst/>
              <a:cxnLst>
                <a:cxn ang="0">
                  <a:pos x="44" y="8"/>
                </a:cxn>
                <a:cxn ang="0">
                  <a:pos x="36" y="8"/>
                </a:cxn>
                <a:cxn ang="0">
                  <a:pos x="29" y="0"/>
                </a:cxn>
                <a:cxn ang="0">
                  <a:pos x="22" y="0"/>
                </a:cxn>
                <a:cxn ang="0">
                  <a:pos x="15" y="8"/>
                </a:cxn>
                <a:cxn ang="0">
                  <a:pos x="7" y="8"/>
                </a:cxn>
                <a:cxn ang="0">
                  <a:pos x="0" y="15"/>
                </a:cxn>
                <a:cxn ang="0">
                  <a:pos x="0" y="29"/>
                </a:cxn>
                <a:cxn ang="0">
                  <a:pos x="7" y="37"/>
                </a:cxn>
                <a:cxn ang="0">
                  <a:pos x="44" y="37"/>
                </a:cxn>
                <a:cxn ang="0">
                  <a:pos x="51" y="29"/>
                </a:cxn>
                <a:cxn ang="0">
                  <a:pos x="51" y="15"/>
                </a:cxn>
                <a:cxn ang="0">
                  <a:pos x="44" y="8"/>
                </a:cxn>
              </a:cxnLst>
              <a:rect l="0" t="0" r="r" b="b"/>
              <a:pathLst>
                <a:path w="51" h="37">
                  <a:moveTo>
                    <a:pt x="44" y="8"/>
                  </a:moveTo>
                  <a:cubicBezTo>
                    <a:pt x="36" y="8"/>
                    <a:pt x="36" y="8"/>
                    <a:pt x="36" y="8"/>
                  </a:cubicBezTo>
                  <a:cubicBezTo>
                    <a:pt x="36" y="4"/>
                    <a:pt x="33" y="0"/>
                    <a:pt x="29" y="0"/>
                  </a:cubicBezTo>
                  <a:cubicBezTo>
                    <a:pt x="22" y="0"/>
                    <a:pt x="22" y="0"/>
                    <a:pt x="22" y="0"/>
                  </a:cubicBezTo>
                  <a:cubicBezTo>
                    <a:pt x="18" y="0"/>
                    <a:pt x="15" y="4"/>
                    <a:pt x="15" y="8"/>
                  </a:cubicBezTo>
                  <a:cubicBezTo>
                    <a:pt x="7" y="8"/>
                    <a:pt x="7" y="8"/>
                    <a:pt x="7" y="8"/>
                  </a:cubicBezTo>
                  <a:cubicBezTo>
                    <a:pt x="3" y="8"/>
                    <a:pt x="0" y="11"/>
                    <a:pt x="0" y="15"/>
                  </a:cubicBezTo>
                  <a:cubicBezTo>
                    <a:pt x="0" y="29"/>
                    <a:pt x="0" y="29"/>
                    <a:pt x="0" y="29"/>
                  </a:cubicBezTo>
                  <a:cubicBezTo>
                    <a:pt x="0" y="33"/>
                    <a:pt x="3" y="37"/>
                    <a:pt x="7" y="37"/>
                  </a:cubicBezTo>
                  <a:cubicBezTo>
                    <a:pt x="44" y="37"/>
                    <a:pt x="44" y="37"/>
                    <a:pt x="44" y="37"/>
                  </a:cubicBezTo>
                  <a:cubicBezTo>
                    <a:pt x="48" y="37"/>
                    <a:pt x="51" y="33"/>
                    <a:pt x="51" y="29"/>
                  </a:cubicBezTo>
                  <a:cubicBezTo>
                    <a:pt x="51" y="15"/>
                    <a:pt x="51" y="15"/>
                    <a:pt x="51" y="15"/>
                  </a:cubicBezTo>
                  <a:cubicBezTo>
                    <a:pt x="51" y="11"/>
                    <a:pt x="48" y="8"/>
                    <a:pt x="44" y="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06" name="Freeform 45"/>
          <p:cNvSpPr>
            <a:spLocks noEditPoints="1"/>
          </p:cNvSpPr>
          <p:nvPr/>
        </p:nvSpPr>
        <p:spPr bwMode="auto">
          <a:xfrm>
            <a:off x="13812610" y="8866390"/>
            <a:ext cx="382266" cy="337295"/>
          </a:xfrm>
          <a:custGeom>
            <a:avLst/>
            <a:gdLst>
              <a:gd name="T0" fmla="*/ 2147483646 w 187"/>
              <a:gd name="T1" fmla="*/ 2147483646 h 165"/>
              <a:gd name="T2" fmla="*/ 2147483646 w 187"/>
              <a:gd name="T3" fmla="*/ 0 h 165"/>
              <a:gd name="T4" fmla="*/ 2147483646 w 187"/>
              <a:gd name="T5" fmla="*/ 0 h 165"/>
              <a:gd name="T6" fmla="*/ 2147483646 w 187"/>
              <a:gd name="T7" fmla="*/ 2147483646 h 165"/>
              <a:gd name="T8" fmla="*/ 2147483646 w 187"/>
              <a:gd name="T9" fmla="*/ 2147483646 h 165"/>
              <a:gd name="T10" fmla="*/ 2147483646 w 187"/>
              <a:gd name="T11" fmla="*/ 0 h 165"/>
              <a:gd name="T12" fmla="*/ 0 w 187"/>
              <a:gd name="T13" fmla="*/ 0 h 165"/>
              <a:gd name="T14" fmla="*/ 0 w 187"/>
              <a:gd name="T15" fmla="*/ 2147483646 h 165"/>
              <a:gd name="T16" fmla="*/ 2147483646 w 187"/>
              <a:gd name="T17" fmla="*/ 2147483646 h 165"/>
              <a:gd name="T18" fmla="*/ 2147483646 w 187"/>
              <a:gd name="T19" fmla="*/ 2147483646 h 165"/>
              <a:gd name="T20" fmla="*/ 0 w 187"/>
              <a:gd name="T21" fmla="*/ 2147483646 h 165"/>
              <a:gd name="T22" fmla="*/ 0 w 187"/>
              <a:gd name="T23" fmla="*/ 2147483646 h 165"/>
              <a:gd name="T24" fmla="*/ 2147483646 w 187"/>
              <a:gd name="T25" fmla="*/ 2147483646 h 165"/>
              <a:gd name="T26" fmla="*/ 2147483646 w 187"/>
              <a:gd name="T27" fmla="*/ 2147483646 h 165"/>
              <a:gd name="T28" fmla="*/ 2147483646 w 187"/>
              <a:gd name="T29" fmla="*/ 2147483646 h 165"/>
              <a:gd name="T30" fmla="*/ 2147483646 w 187"/>
              <a:gd name="T31" fmla="*/ 2147483646 h 165"/>
              <a:gd name="T32" fmla="*/ 2147483646 w 187"/>
              <a:gd name="T33" fmla="*/ 2147483646 h 165"/>
              <a:gd name="T34" fmla="*/ 2147483646 w 187"/>
              <a:gd name="T35" fmla="*/ 2147483646 h 165"/>
              <a:gd name="T36" fmla="*/ 2147483646 w 187"/>
              <a:gd name="T37" fmla="*/ 2147483646 h 165"/>
              <a:gd name="T38" fmla="*/ 2147483646 w 187"/>
              <a:gd name="T39" fmla="*/ 2147483646 h 165"/>
              <a:gd name="T40" fmla="*/ 2147483646 w 187"/>
              <a:gd name="T41" fmla="*/ 2147483646 h 165"/>
              <a:gd name="T42" fmla="*/ 2147483646 w 187"/>
              <a:gd name="T43" fmla="*/ 2147483646 h 165"/>
              <a:gd name="T44" fmla="*/ 2147483646 w 187"/>
              <a:gd name="T45" fmla="*/ 2147483646 h 165"/>
              <a:gd name="T46" fmla="*/ 2147483646 w 187"/>
              <a:gd name="T47" fmla="*/ 2147483646 h 165"/>
              <a:gd name="T48" fmla="*/ 2147483646 w 187"/>
              <a:gd name="T49" fmla="*/ 2147483646 h 165"/>
              <a:gd name="T50" fmla="*/ 2147483646 w 187"/>
              <a:gd name="T51" fmla="*/ 2147483646 h 165"/>
              <a:gd name="T52" fmla="*/ 2147483646 w 187"/>
              <a:gd name="T53" fmla="*/ 2147483646 h 165"/>
              <a:gd name="T54" fmla="*/ 2147483646 w 187"/>
              <a:gd name="T55" fmla="*/ 2147483646 h 165"/>
              <a:gd name="T56" fmla="*/ 2147483646 w 187"/>
              <a:gd name="T57" fmla="*/ 2147483646 h 165"/>
              <a:gd name="T58" fmla="*/ 2147483646 w 187"/>
              <a:gd name="T59" fmla="*/ 2147483646 h 165"/>
              <a:gd name="T60" fmla="*/ 2147483646 w 187"/>
              <a:gd name="T61" fmla="*/ 2147483646 h 165"/>
              <a:gd name="T62" fmla="*/ 2147483646 w 187"/>
              <a:gd name="T63" fmla="*/ 2147483646 h 165"/>
              <a:gd name="T64" fmla="*/ 2147483646 w 187"/>
              <a:gd name="T65" fmla="*/ 2147483646 h 165"/>
              <a:gd name="T66" fmla="*/ 2147483646 w 187"/>
              <a:gd name="T67" fmla="*/ 2147483646 h 165"/>
              <a:gd name="T68" fmla="*/ 2147483646 w 187"/>
              <a:gd name="T69" fmla="*/ 2147483646 h 165"/>
              <a:gd name="T70" fmla="*/ 2147483646 w 187"/>
              <a:gd name="T71" fmla="*/ 2147483646 h 165"/>
              <a:gd name="T72" fmla="*/ 2147483646 w 187"/>
              <a:gd name="T73" fmla="*/ 2147483646 h 165"/>
              <a:gd name="T74" fmla="*/ 2147483646 w 187"/>
              <a:gd name="T75" fmla="*/ 2147483646 h 165"/>
              <a:gd name="T76" fmla="*/ 2147483646 w 187"/>
              <a:gd name="T77" fmla="*/ 2147483646 h 165"/>
              <a:gd name="T78" fmla="*/ 2147483646 w 187"/>
              <a:gd name="T79" fmla="*/ 2147483646 h 165"/>
              <a:gd name="T80" fmla="*/ 2147483646 w 187"/>
              <a:gd name="T81" fmla="*/ 2147483646 h 165"/>
              <a:gd name="T82" fmla="*/ 2147483646 w 187"/>
              <a:gd name="T83" fmla="*/ 2147483646 h 165"/>
              <a:gd name="T84" fmla="*/ 2147483646 w 187"/>
              <a:gd name="T85" fmla="*/ 2147483646 h 165"/>
              <a:gd name="T86" fmla="*/ 2147483646 w 187"/>
              <a:gd name="T87" fmla="*/ 2147483646 h 165"/>
              <a:gd name="T88" fmla="*/ 2147483646 w 187"/>
              <a:gd name="T89" fmla="*/ 2147483646 h 165"/>
              <a:gd name="T90" fmla="*/ 2147483646 w 187"/>
              <a:gd name="T91" fmla="*/ 2147483646 h 165"/>
              <a:gd name="T92" fmla="*/ 2147483646 w 187"/>
              <a:gd name="T93" fmla="*/ 2147483646 h 165"/>
              <a:gd name="T94" fmla="*/ 2147483646 w 187"/>
              <a:gd name="T95" fmla="*/ 2147483646 h 165"/>
              <a:gd name="T96" fmla="*/ 2147483646 w 187"/>
              <a:gd name="T97" fmla="*/ 2147483646 h 165"/>
              <a:gd name="T98" fmla="*/ 2147483646 w 187"/>
              <a:gd name="T99" fmla="*/ 2147483646 h 165"/>
              <a:gd name="T100" fmla="*/ 2147483646 w 187"/>
              <a:gd name="T101" fmla="*/ 2147483646 h 165"/>
              <a:gd name="T102" fmla="*/ 2147483646 w 187"/>
              <a:gd name="T103" fmla="*/ 2147483646 h 165"/>
              <a:gd name="T104" fmla="*/ 2147483646 w 187"/>
              <a:gd name="T105" fmla="*/ 2147483646 h 165"/>
              <a:gd name="T106" fmla="*/ 2147483646 w 187"/>
              <a:gd name="T107" fmla="*/ 2147483646 h 16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7" h="165">
                <a:moveTo>
                  <a:pt x="187" y="36"/>
                </a:moveTo>
                <a:lnTo>
                  <a:pt x="187" y="0"/>
                </a:lnTo>
                <a:lnTo>
                  <a:pt x="151" y="0"/>
                </a:lnTo>
                <a:lnTo>
                  <a:pt x="151" y="12"/>
                </a:lnTo>
                <a:lnTo>
                  <a:pt x="34" y="12"/>
                </a:lnTo>
                <a:lnTo>
                  <a:pt x="34" y="0"/>
                </a:lnTo>
                <a:lnTo>
                  <a:pt x="0" y="0"/>
                </a:lnTo>
                <a:lnTo>
                  <a:pt x="0" y="36"/>
                </a:lnTo>
                <a:lnTo>
                  <a:pt x="11" y="36"/>
                </a:lnTo>
                <a:lnTo>
                  <a:pt x="11" y="129"/>
                </a:lnTo>
                <a:lnTo>
                  <a:pt x="0" y="129"/>
                </a:lnTo>
                <a:lnTo>
                  <a:pt x="0" y="165"/>
                </a:lnTo>
                <a:lnTo>
                  <a:pt x="34" y="165"/>
                </a:lnTo>
                <a:lnTo>
                  <a:pt x="34" y="152"/>
                </a:lnTo>
                <a:lnTo>
                  <a:pt x="151" y="152"/>
                </a:lnTo>
                <a:lnTo>
                  <a:pt x="151" y="165"/>
                </a:lnTo>
                <a:lnTo>
                  <a:pt x="187" y="165"/>
                </a:lnTo>
                <a:lnTo>
                  <a:pt x="187" y="129"/>
                </a:lnTo>
                <a:lnTo>
                  <a:pt x="175" y="129"/>
                </a:lnTo>
                <a:lnTo>
                  <a:pt x="175" y="36"/>
                </a:lnTo>
                <a:lnTo>
                  <a:pt x="187" y="36"/>
                </a:lnTo>
                <a:close/>
                <a:moveTo>
                  <a:pt x="162" y="12"/>
                </a:moveTo>
                <a:lnTo>
                  <a:pt x="175" y="12"/>
                </a:lnTo>
                <a:lnTo>
                  <a:pt x="175" y="24"/>
                </a:lnTo>
                <a:lnTo>
                  <a:pt x="162" y="24"/>
                </a:lnTo>
                <a:lnTo>
                  <a:pt x="162" y="12"/>
                </a:lnTo>
                <a:close/>
                <a:moveTo>
                  <a:pt x="11" y="12"/>
                </a:moveTo>
                <a:lnTo>
                  <a:pt x="22" y="12"/>
                </a:lnTo>
                <a:lnTo>
                  <a:pt x="22" y="24"/>
                </a:lnTo>
                <a:lnTo>
                  <a:pt x="11" y="24"/>
                </a:lnTo>
                <a:lnTo>
                  <a:pt x="11" y="12"/>
                </a:lnTo>
                <a:close/>
                <a:moveTo>
                  <a:pt x="11" y="152"/>
                </a:moveTo>
                <a:lnTo>
                  <a:pt x="11" y="141"/>
                </a:lnTo>
                <a:lnTo>
                  <a:pt x="22" y="141"/>
                </a:lnTo>
                <a:lnTo>
                  <a:pt x="22" y="152"/>
                </a:lnTo>
                <a:lnTo>
                  <a:pt x="11" y="152"/>
                </a:lnTo>
                <a:close/>
                <a:moveTo>
                  <a:pt x="175" y="152"/>
                </a:moveTo>
                <a:lnTo>
                  <a:pt x="162" y="152"/>
                </a:lnTo>
                <a:lnTo>
                  <a:pt x="162" y="141"/>
                </a:lnTo>
                <a:lnTo>
                  <a:pt x="175" y="141"/>
                </a:lnTo>
                <a:lnTo>
                  <a:pt x="175" y="152"/>
                </a:lnTo>
                <a:close/>
                <a:moveTo>
                  <a:pt x="162" y="129"/>
                </a:moveTo>
                <a:lnTo>
                  <a:pt x="151" y="129"/>
                </a:lnTo>
                <a:lnTo>
                  <a:pt x="151" y="141"/>
                </a:lnTo>
                <a:lnTo>
                  <a:pt x="34" y="141"/>
                </a:lnTo>
                <a:lnTo>
                  <a:pt x="34" y="129"/>
                </a:lnTo>
                <a:lnTo>
                  <a:pt x="22" y="129"/>
                </a:lnTo>
                <a:lnTo>
                  <a:pt x="22" y="36"/>
                </a:lnTo>
                <a:lnTo>
                  <a:pt x="34" y="36"/>
                </a:lnTo>
                <a:lnTo>
                  <a:pt x="34" y="24"/>
                </a:lnTo>
                <a:lnTo>
                  <a:pt x="151" y="24"/>
                </a:lnTo>
                <a:lnTo>
                  <a:pt x="151" y="36"/>
                </a:lnTo>
                <a:lnTo>
                  <a:pt x="162" y="36"/>
                </a:lnTo>
                <a:lnTo>
                  <a:pt x="162" y="129"/>
                </a:lnTo>
                <a:close/>
              </a:path>
            </a:pathLst>
          </a:custGeom>
          <a:solidFill>
            <a:schemeClr val="tx1"/>
          </a:solidFill>
          <a:ln>
            <a:noFill/>
          </a:ln>
        </p:spPr>
        <p:txBody>
          <a:bodyPr/>
          <a:lstStyle/>
          <a:p>
            <a:endParaRPr lang="th-TH"/>
          </a:p>
        </p:txBody>
      </p:sp>
      <p:grpSp>
        <p:nvGrpSpPr>
          <p:cNvPr id="707" name="Group 282"/>
          <p:cNvGrpSpPr/>
          <p:nvPr/>
        </p:nvGrpSpPr>
        <p:grpSpPr>
          <a:xfrm>
            <a:off x="14577144" y="8866638"/>
            <a:ext cx="380223" cy="337294"/>
            <a:chOff x="4424363" y="1982788"/>
            <a:chExt cx="295275" cy="261937"/>
          </a:xfrm>
          <a:solidFill>
            <a:schemeClr val="tx1"/>
          </a:solidFill>
        </p:grpSpPr>
        <p:sp>
          <p:nvSpPr>
            <p:cNvPr id="708" name="Rectangle 46"/>
            <p:cNvSpPr>
              <a:spLocks noChangeArrowheads="1"/>
            </p:cNvSpPr>
            <p:nvPr/>
          </p:nvSpPr>
          <p:spPr bwMode="auto">
            <a:xfrm>
              <a:off x="4497388" y="2001838"/>
              <a:ext cx="149225" cy="190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09" name="Rectangle 47"/>
            <p:cNvSpPr>
              <a:spLocks noChangeArrowheads="1"/>
            </p:cNvSpPr>
            <p:nvPr/>
          </p:nvSpPr>
          <p:spPr bwMode="auto">
            <a:xfrm>
              <a:off x="4497388" y="2206625"/>
              <a:ext cx="14922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10" name="Rectangle 48"/>
            <p:cNvSpPr>
              <a:spLocks noChangeArrowheads="1"/>
            </p:cNvSpPr>
            <p:nvPr/>
          </p:nvSpPr>
          <p:spPr bwMode="auto">
            <a:xfrm>
              <a:off x="4441825" y="2057400"/>
              <a:ext cx="17463" cy="1127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11" name="Rectangle 49"/>
            <p:cNvSpPr>
              <a:spLocks noChangeArrowheads="1"/>
            </p:cNvSpPr>
            <p:nvPr/>
          </p:nvSpPr>
          <p:spPr bwMode="auto">
            <a:xfrm>
              <a:off x="4684713" y="2057400"/>
              <a:ext cx="17463" cy="1127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12" name="Oval 50"/>
            <p:cNvSpPr>
              <a:spLocks noChangeArrowheads="1"/>
            </p:cNvSpPr>
            <p:nvPr/>
          </p:nvSpPr>
          <p:spPr bwMode="auto">
            <a:xfrm>
              <a:off x="4424363" y="1982788"/>
              <a:ext cx="55563"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13" name="Oval 51"/>
            <p:cNvSpPr>
              <a:spLocks noChangeArrowheads="1"/>
            </p:cNvSpPr>
            <p:nvPr/>
          </p:nvSpPr>
          <p:spPr bwMode="auto">
            <a:xfrm>
              <a:off x="4664075" y="1982788"/>
              <a:ext cx="55563"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14" name="Oval 52"/>
            <p:cNvSpPr>
              <a:spLocks noChangeArrowheads="1"/>
            </p:cNvSpPr>
            <p:nvPr/>
          </p:nvSpPr>
          <p:spPr bwMode="auto">
            <a:xfrm>
              <a:off x="4664075" y="2187575"/>
              <a:ext cx="55563"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15" name="Oval 53"/>
            <p:cNvSpPr>
              <a:spLocks noChangeArrowheads="1"/>
            </p:cNvSpPr>
            <p:nvPr/>
          </p:nvSpPr>
          <p:spPr bwMode="auto">
            <a:xfrm>
              <a:off x="4424363" y="2187575"/>
              <a:ext cx="55563"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16" name="Freeform 54"/>
          <p:cNvSpPr>
            <a:spLocks noEditPoints="1"/>
          </p:cNvSpPr>
          <p:nvPr/>
        </p:nvSpPr>
        <p:spPr bwMode="auto">
          <a:xfrm>
            <a:off x="16108255" y="8821418"/>
            <a:ext cx="333207" cy="355692"/>
          </a:xfrm>
          <a:custGeom>
            <a:avLst/>
            <a:gdLst>
              <a:gd name="T0" fmla="*/ 2147483646 w 163"/>
              <a:gd name="T1" fmla="*/ 2147483646 h 174"/>
              <a:gd name="T2" fmla="*/ 2147483646 w 163"/>
              <a:gd name="T3" fmla="*/ 0 h 174"/>
              <a:gd name="T4" fmla="*/ 0 w 163"/>
              <a:gd name="T5" fmla="*/ 0 h 174"/>
              <a:gd name="T6" fmla="*/ 0 w 163"/>
              <a:gd name="T7" fmla="*/ 2147483646 h 174"/>
              <a:gd name="T8" fmla="*/ 2147483646 w 163"/>
              <a:gd name="T9" fmla="*/ 2147483646 h 174"/>
              <a:gd name="T10" fmla="*/ 2147483646 w 163"/>
              <a:gd name="T11" fmla="*/ 2147483646 h 174"/>
              <a:gd name="T12" fmla="*/ 2147483646 w 163"/>
              <a:gd name="T13" fmla="*/ 2147483646 h 174"/>
              <a:gd name="T14" fmla="*/ 2147483646 w 163"/>
              <a:gd name="T15" fmla="*/ 2147483646 h 174"/>
              <a:gd name="T16" fmla="*/ 2147483646 w 163"/>
              <a:gd name="T17" fmla="*/ 2147483646 h 174"/>
              <a:gd name="T18" fmla="*/ 2147483646 w 163"/>
              <a:gd name="T19" fmla="*/ 2147483646 h 174"/>
              <a:gd name="T20" fmla="*/ 2147483646 w 163"/>
              <a:gd name="T21" fmla="*/ 2147483646 h 174"/>
              <a:gd name="T22" fmla="*/ 2147483646 w 163"/>
              <a:gd name="T23" fmla="*/ 2147483646 h 174"/>
              <a:gd name="T24" fmla="*/ 2147483646 w 163"/>
              <a:gd name="T25" fmla="*/ 2147483646 h 174"/>
              <a:gd name="T26" fmla="*/ 2147483646 w 163"/>
              <a:gd name="T27" fmla="*/ 2147483646 h 174"/>
              <a:gd name="T28" fmla="*/ 2147483646 w 163"/>
              <a:gd name="T29" fmla="*/ 2147483646 h 174"/>
              <a:gd name="T30" fmla="*/ 2147483646 w 163"/>
              <a:gd name="T31" fmla="*/ 2147483646 h 17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63" h="174">
                <a:moveTo>
                  <a:pt x="116" y="58"/>
                </a:moveTo>
                <a:lnTo>
                  <a:pt x="116" y="0"/>
                </a:lnTo>
                <a:lnTo>
                  <a:pt x="0" y="0"/>
                </a:lnTo>
                <a:lnTo>
                  <a:pt x="0" y="116"/>
                </a:lnTo>
                <a:lnTo>
                  <a:pt x="47" y="116"/>
                </a:lnTo>
                <a:lnTo>
                  <a:pt x="47" y="174"/>
                </a:lnTo>
                <a:lnTo>
                  <a:pt x="163" y="174"/>
                </a:lnTo>
                <a:lnTo>
                  <a:pt x="163" y="58"/>
                </a:lnTo>
                <a:lnTo>
                  <a:pt x="116" y="58"/>
                </a:lnTo>
                <a:close/>
                <a:moveTo>
                  <a:pt x="151" y="163"/>
                </a:moveTo>
                <a:lnTo>
                  <a:pt x="58" y="163"/>
                </a:lnTo>
                <a:lnTo>
                  <a:pt x="58" y="116"/>
                </a:lnTo>
                <a:lnTo>
                  <a:pt x="116" y="116"/>
                </a:lnTo>
                <a:lnTo>
                  <a:pt x="116" y="69"/>
                </a:lnTo>
                <a:lnTo>
                  <a:pt x="151" y="69"/>
                </a:lnTo>
                <a:lnTo>
                  <a:pt x="151" y="163"/>
                </a:lnTo>
                <a:close/>
              </a:path>
            </a:pathLst>
          </a:custGeom>
          <a:solidFill>
            <a:schemeClr val="tx1"/>
          </a:solidFill>
          <a:ln>
            <a:noFill/>
          </a:ln>
        </p:spPr>
        <p:txBody>
          <a:bodyPr/>
          <a:lstStyle/>
          <a:p>
            <a:endParaRPr lang="th-TH"/>
          </a:p>
        </p:txBody>
      </p:sp>
      <p:sp>
        <p:nvSpPr>
          <p:cNvPr id="717" name="Freeform 55"/>
          <p:cNvSpPr>
            <a:spLocks noEditPoints="1"/>
          </p:cNvSpPr>
          <p:nvPr/>
        </p:nvSpPr>
        <p:spPr bwMode="auto">
          <a:xfrm>
            <a:off x="15339633" y="8821418"/>
            <a:ext cx="337295" cy="333207"/>
          </a:xfrm>
          <a:custGeom>
            <a:avLst/>
            <a:gdLst>
              <a:gd name="T0" fmla="*/ 2147483646 w 165"/>
              <a:gd name="T1" fmla="*/ 2147483646 h 163"/>
              <a:gd name="T2" fmla="*/ 2147483646 w 165"/>
              <a:gd name="T3" fmla="*/ 0 h 163"/>
              <a:gd name="T4" fmla="*/ 0 w 165"/>
              <a:gd name="T5" fmla="*/ 0 h 163"/>
              <a:gd name="T6" fmla="*/ 0 w 165"/>
              <a:gd name="T7" fmla="*/ 2147483646 h 163"/>
              <a:gd name="T8" fmla="*/ 2147483646 w 165"/>
              <a:gd name="T9" fmla="*/ 2147483646 h 163"/>
              <a:gd name="T10" fmla="*/ 2147483646 w 165"/>
              <a:gd name="T11" fmla="*/ 2147483646 h 163"/>
              <a:gd name="T12" fmla="*/ 2147483646 w 165"/>
              <a:gd name="T13" fmla="*/ 2147483646 h 163"/>
              <a:gd name="T14" fmla="*/ 2147483646 w 165"/>
              <a:gd name="T15" fmla="*/ 2147483646 h 163"/>
              <a:gd name="T16" fmla="*/ 2147483646 w 165"/>
              <a:gd name="T17" fmla="*/ 2147483646 h 163"/>
              <a:gd name="T18" fmla="*/ 2147483646 w 165"/>
              <a:gd name="T19" fmla="*/ 2147483646 h 163"/>
              <a:gd name="T20" fmla="*/ 2147483646 w 165"/>
              <a:gd name="T21" fmla="*/ 2147483646 h 163"/>
              <a:gd name="T22" fmla="*/ 2147483646 w 165"/>
              <a:gd name="T23" fmla="*/ 2147483646 h 163"/>
              <a:gd name="T24" fmla="*/ 2147483646 w 165"/>
              <a:gd name="T25" fmla="*/ 2147483646 h 163"/>
              <a:gd name="T26" fmla="*/ 2147483646 w 165"/>
              <a:gd name="T27" fmla="*/ 2147483646 h 1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5" h="163">
                <a:moveTo>
                  <a:pt x="118" y="46"/>
                </a:moveTo>
                <a:lnTo>
                  <a:pt x="118" y="0"/>
                </a:lnTo>
                <a:lnTo>
                  <a:pt x="0" y="0"/>
                </a:lnTo>
                <a:lnTo>
                  <a:pt x="0" y="116"/>
                </a:lnTo>
                <a:lnTo>
                  <a:pt x="47" y="116"/>
                </a:lnTo>
                <a:lnTo>
                  <a:pt x="47" y="163"/>
                </a:lnTo>
                <a:lnTo>
                  <a:pt x="165" y="163"/>
                </a:lnTo>
                <a:lnTo>
                  <a:pt x="165" y="46"/>
                </a:lnTo>
                <a:lnTo>
                  <a:pt x="118" y="46"/>
                </a:lnTo>
                <a:close/>
                <a:moveTo>
                  <a:pt x="153" y="151"/>
                </a:moveTo>
                <a:lnTo>
                  <a:pt x="60" y="151"/>
                </a:lnTo>
                <a:lnTo>
                  <a:pt x="60" y="58"/>
                </a:lnTo>
                <a:lnTo>
                  <a:pt x="153" y="58"/>
                </a:lnTo>
                <a:lnTo>
                  <a:pt x="153" y="151"/>
                </a:lnTo>
                <a:close/>
              </a:path>
            </a:pathLst>
          </a:custGeom>
          <a:solidFill>
            <a:schemeClr val="tx1"/>
          </a:solidFill>
          <a:ln>
            <a:noFill/>
          </a:ln>
        </p:spPr>
        <p:txBody>
          <a:bodyPr/>
          <a:lstStyle/>
          <a:p>
            <a:endParaRPr lang="th-TH"/>
          </a:p>
        </p:txBody>
      </p:sp>
      <p:grpSp>
        <p:nvGrpSpPr>
          <p:cNvPr id="718" name="Group 281"/>
          <p:cNvGrpSpPr/>
          <p:nvPr/>
        </p:nvGrpSpPr>
        <p:grpSpPr>
          <a:xfrm>
            <a:off x="13043988" y="8821665"/>
            <a:ext cx="337295" cy="382266"/>
            <a:chOff x="3233738" y="1947863"/>
            <a:chExt cx="261938" cy="296862"/>
          </a:xfrm>
          <a:solidFill>
            <a:schemeClr val="tx1"/>
          </a:solidFill>
        </p:grpSpPr>
        <p:sp>
          <p:nvSpPr>
            <p:cNvPr id="719" name="Freeform 56"/>
            <p:cNvSpPr>
              <a:spLocks noEditPoints="1"/>
            </p:cNvSpPr>
            <p:nvPr/>
          </p:nvSpPr>
          <p:spPr bwMode="auto">
            <a:xfrm>
              <a:off x="3233738" y="1947863"/>
              <a:ext cx="261938" cy="147638"/>
            </a:xfrm>
            <a:custGeom>
              <a:avLst/>
              <a:gdLst/>
              <a:ahLst/>
              <a:cxnLst>
                <a:cxn ang="0">
                  <a:pos x="8" y="58"/>
                </a:cxn>
                <a:cxn ang="0">
                  <a:pos x="95" y="58"/>
                </a:cxn>
                <a:cxn ang="0">
                  <a:pos x="102" y="50"/>
                </a:cxn>
                <a:cxn ang="0">
                  <a:pos x="95" y="43"/>
                </a:cxn>
                <a:cxn ang="0">
                  <a:pos x="73" y="43"/>
                </a:cxn>
                <a:cxn ang="0">
                  <a:pos x="66" y="36"/>
                </a:cxn>
                <a:cxn ang="0">
                  <a:pos x="66" y="7"/>
                </a:cxn>
                <a:cxn ang="0">
                  <a:pos x="58" y="0"/>
                </a:cxn>
                <a:cxn ang="0">
                  <a:pos x="44" y="0"/>
                </a:cxn>
                <a:cxn ang="0">
                  <a:pos x="37" y="7"/>
                </a:cxn>
                <a:cxn ang="0">
                  <a:pos x="37" y="36"/>
                </a:cxn>
                <a:cxn ang="0">
                  <a:pos x="29" y="43"/>
                </a:cxn>
                <a:cxn ang="0">
                  <a:pos x="8" y="43"/>
                </a:cxn>
                <a:cxn ang="0">
                  <a:pos x="0" y="50"/>
                </a:cxn>
                <a:cxn ang="0">
                  <a:pos x="8" y="58"/>
                </a:cxn>
                <a:cxn ang="0">
                  <a:pos x="48" y="7"/>
                </a:cxn>
                <a:cxn ang="0">
                  <a:pos x="55" y="7"/>
                </a:cxn>
                <a:cxn ang="0">
                  <a:pos x="58" y="10"/>
                </a:cxn>
                <a:cxn ang="0">
                  <a:pos x="55" y="14"/>
                </a:cxn>
                <a:cxn ang="0">
                  <a:pos x="48" y="14"/>
                </a:cxn>
                <a:cxn ang="0">
                  <a:pos x="44" y="10"/>
                </a:cxn>
                <a:cxn ang="0">
                  <a:pos x="48" y="7"/>
                </a:cxn>
              </a:cxnLst>
              <a:rect l="0" t="0" r="r" b="b"/>
              <a:pathLst>
                <a:path w="102" h="58">
                  <a:moveTo>
                    <a:pt x="8" y="58"/>
                  </a:moveTo>
                  <a:cubicBezTo>
                    <a:pt x="95" y="58"/>
                    <a:pt x="95" y="58"/>
                    <a:pt x="95" y="58"/>
                  </a:cubicBezTo>
                  <a:cubicBezTo>
                    <a:pt x="99" y="58"/>
                    <a:pt x="102" y="54"/>
                    <a:pt x="102" y="50"/>
                  </a:cubicBezTo>
                  <a:cubicBezTo>
                    <a:pt x="102" y="46"/>
                    <a:pt x="99" y="43"/>
                    <a:pt x="95" y="43"/>
                  </a:cubicBezTo>
                  <a:cubicBezTo>
                    <a:pt x="73" y="43"/>
                    <a:pt x="73" y="43"/>
                    <a:pt x="73" y="43"/>
                  </a:cubicBezTo>
                  <a:cubicBezTo>
                    <a:pt x="69" y="43"/>
                    <a:pt x="66" y="40"/>
                    <a:pt x="66" y="36"/>
                  </a:cubicBezTo>
                  <a:cubicBezTo>
                    <a:pt x="66" y="7"/>
                    <a:pt x="66" y="7"/>
                    <a:pt x="66" y="7"/>
                  </a:cubicBezTo>
                  <a:cubicBezTo>
                    <a:pt x="66" y="3"/>
                    <a:pt x="62" y="0"/>
                    <a:pt x="58" y="0"/>
                  </a:cubicBezTo>
                  <a:cubicBezTo>
                    <a:pt x="44" y="0"/>
                    <a:pt x="44" y="0"/>
                    <a:pt x="44" y="0"/>
                  </a:cubicBezTo>
                  <a:cubicBezTo>
                    <a:pt x="40" y="0"/>
                    <a:pt x="37" y="3"/>
                    <a:pt x="37" y="7"/>
                  </a:cubicBezTo>
                  <a:cubicBezTo>
                    <a:pt x="37" y="36"/>
                    <a:pt x="37" y="36"/>
                    <a:pt x="37" y="36"/>
                  </a:cubicBezTo>
                  <a:cubicBezTo>
                    <a:pt x="37" y="40"/>
                    <a:pt x="33" y="43"/>
                    <a:pt x="29" y="43"/>
                  </a:cubicBezTo>
                  <a:cubicBezTo>
                    <a:pt x="8" y="43"/>
                    <a:pt x="8" y="43"/>
                    <a:pt x="8" y="43"/>
                  </a:cubicBezTo>
                  <a:cubicBezTo>
                    <a:pt x="4" y="43"/>
                    <a:pt x="0" y="46"/>
                    <a:pt x="0" y="50"/>
                  </a:cubicBezTo>
                  <a:cubicBezTo>
                    <a:pt x="0" y="54"/>
                    <a:pt x="4" y="58"/>
                    <a:pt x="8" y="58"/>
                  </a:cubicBezTo>
                  <a:close/>
                  <a:moveTo>
                    <a:pt x="48" y="7"/>
                  </a:moveTo>
                  <a:cubicBezTo>
                    <a:pt x="55" y="7"/>
                    <a:pt x="55" y="7"/>
                    <a:pt x="55" y="7"/>
                  </a:cubicBezTo>
                  <a:cubicBezTo>
                    <a:pt x="57" y="7"/>
                    <a:pt x="58" y="8"/>
                    <a:pt x="58" y="10"/>
                  </a:cubicBezTo>
                  <a:cubicBezTo>
                    <a:pt x="58" y="12"/>
                    <a:pt x="57" y="14"/>
                    <a:pt x="55" y="14"/>
                  </a:cubicBezTo>
                  <a:cubicBezTo>
                    <a:pt x="48" y="14"/>
                    <a:pt x="48" y="14"/>
                    <a:pt x="48" y="14"/>
                  </a:cubicBezTo>
                  <a:cubicBezTo>
                    <a:pt x="46" y="14"/>
                    <a:pt x="44" y="12"/>
                    <a:pt x="44" y="10"/>
                  </a:cubicBezTo>
                  <a:cubicBezTo>
                    <a:pt x="44" y="8"/>
                    <a:pt x="46" y="7"/>
                    <a:pt x="48" y="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20" name="Freeform 57"/>
            <p:cNvSpPr>
              <a:spLocks/>
            </p:cNvSpPr>
            <p:nvPr/>
          </p:nvSpPr>
          <p:spPr bwMode="auto">
            <a:xfrm>
              <a:off x="3233738" y="2114550"/>
              <a:ext cx="261938" cy="130175"/>
            </a:xfrm>
            <a:custGeom>
              <a:avLst/>
              <a:gdLst/>
              <a:ahLst/>
              <a:cxnLst>
                <a:cxn ang="0">
                  <a:pos x="92" y="0"/>
                </a:cxn>
                <a:cxn ang="0">
                  <a:pos x="11" y="0"/>
                </a:cxn>
                <a:cxn ang="0">
                  <a:pos x="7" y="3"/>
                </a:cxn>
                <a:cxn ang="0">
                  <a:pos x="0" y="51"/>
                </a:cxn>
                <a:cxn ang="0">
                  <a:pos x="22" y="51"/>
                </a:cxn>
                <a:cxn ang="0">
                  <a:pos x="29" y="29"/>
                </a:cxn>
                <a:cxn ang="0">
                  <a:pos x="29" y="51"/>
                </a:cxn>
                <a:cxn ang="0">
                  <a:pos x="73" y="51"/>
                </a:cxn>
                <a:cxn ang="0">
                  <a:pos x="73" y="29"/>
                </a:cxn>
                <a:cxn ang="0">
                  <a:pos x="80" y="51"/>
                </a:cxn>
                <a:cxn ang="0">
                  <a:pos x="102" y="51"/>
                </a:cxn>
                <a:cxn ang="0">
                  <a:pos x="95" y="3"/>
                </a:cxn>
                <a:cxn ang="0">
                  <a:pos x="92" y="0"/>
                </a:cxn>
              </a:cxnLst>
              <a:rect l="0" t="0" r="r" b="b"/>
              <a:pathLst>
                <a:path w="102" h="51">
                  <a:moveTo>
                    <a:pt x="92" y="0"/>
                  </a:moveTo>
                  <a:cubicBezTo>
                    <a:pt x="11" y="0"/>
                    <a:pt x="11" y="0"/>
                    <a:pt x="11" y="0"/>
                  </a:cubicBezTo>
                  <a:cubicBezTo>
                    <a:pt x="9" y="0"/>
                    <a:pt x="7" y="1"/>
                    <a:pt x="7" y="3"/>
                  </a:cubicBezTo>
                  <a:cubicBezTo>
                    <a:pt x="0" y="51"/>
                    <a:pt x="0" y="51"/>
                    <a:pt x="0" y="51"/>
                  </a:cubicBezTo>
                  <a:cubicBezTo>
                    <a:pt x="22" y="51"/>
                    <a:pt x="22" y="51"/>
                    <a:pt x="22" y="51"/>
                  </a:cubicBezTo>
                  <a:cubicBezTo>
                    <a:pt x="29" y="29"/>
                    <a:pt x="29" y="29"/>
                    <a:pt x="29" y="29"/>
                  </a:cubicBezTo>
                  <a:cubicBezTo>
                    <a:pt x="29" y="51"/>
                    <a:pt x="29" y="51"/>
                    <a:pt x="29" y="51"/>
                  </a:cubicBezTo>
                  <a:cubicBezTo>
                    <a:pt x="73" y="51"/>
                    <a:pt x="73" y="51"/>
                    <a:pt x="73" y="51"/>
                  </a:cubicBezTo>
                  <a:cubicBezTo>
                    <a:pt x="73" y="29"/>
                    <a:pt x="73" y="29"/>
                    <a:pt x="73" y="29"/>
                  </a:cubicBezTo>
                  <a:cubicBezTo>
                    <a:pt x="80" y="51"/>
                    <a:pt x="80" y="51"/>
                    <a:pt x="80" y="51"/>
                  </a:cubicBezTo>
                  <a:cubicBezTo>
                    <a:pt x="102" y="51"/>
                    <a:pt x="102" y="51"/>
                    <a:pt x="102" y="51"/>
                  </a:cubicBezTo>
                  <a:cubicBezTo>
                    <a:pt x="95" y="3"/>
                    <a:pt x="95" y="3"/>
                    <a:pt x="95" y="3"/>
                  </a:cubicBezTo>
                  <a:cubicBezTo>
                    <a:pt x="95" y="1"/>
                    <a:pt x="93" y="0"/>
                    <a:pt x="92"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21" name="Group 279"/>
          <p:cNvGrpSpPr/>
          <p:nvPr/>
        </p:nvGrpSpPr>
        <p:grpSpPr>
          <a:xfrm>
            <a:off x="11514920" y="8844151"/>
            <a:ext cx="380223" cy="386356"/>
            <a:chOff x="2046288" y="1965325"/>
            <a:chExt cx="295275" cy="300038"/>
          </a:xfrm>
          <a:solidFill>
            <a:schemeClr val="tx1"/>
          </a:solidFill>
        </p:grpSpPr>
        <p:sp>
          <p:nvSpPr>
            <p:cNvPr id="722" name="Freeform 58"/>
            <p:cNvSpPr>
              <a:spLocks/>
            </p:cNvSpPr>
            <p:nvPr/>
          </p:nvSpPr>
          <p:spPr bwMode="auto">
            <a:xfrm>
              <a:off x="2157413" y="1965325"/>
              <a:ext cx="184150" cy="182563"/>
            </a:xfrm>
            <a:custGeom>
              <a:avLst/>
              <a:gdLst/>
              <a:ahLst/>
              <a:cxnLst>
                <a:cxn ang="0">
                  <a:pos x="67" y="4"/>
                </a:cxn>
                <a:cxn ang="0">
                  <a:pos x="57" y="5"/>
                </a:cxn>
                <a:cxn ang="0">
                  <a:pos x="22" y="40"/>
                </a:cxn>
                <a:cxn ang="0">
                  <a:pos x="0" y="52"/>
                </a:cxn>
                <a:cxn ang="0">
                  <a:pos x="19" y="71"/>
                </a:cxn>
                <a:cxn ang="0">
                  <a:pos x="32" y="49"/>
                </a:cxn>
                <a:cxn ang="0">
                  <a:pos x="66" y="15"/>
                </a:cxn>
                <a:cxn ang="0">
                  <a:pos x="67" y="4"/>
                </a:cxn>
              </a:cxnLst>
              <a:rect l="0" t="0" r="r" b="b"/>
              <a:pathLst>
                <a:path w="72" h="71">
                  <a:moveTo>
                    <a:pt x="67" y="4"/>
                  </a:moveTo>
                  <a:cubicBezTo>
                    <a:pt x="62" y="0"/>
                    <a:pt x="57" y="5"/>
                    <a:pt x="57" y="5"/>
                  </a:cubicBezTo>
                  <a:cubicBezTo>
                    <a:pt x="57" y="5"/>
                    <a:pt x="28" y="34"/>
                    <a:pt x="22" y="40"/>
                  </a:cubicBezTo>
                  <a:cubicBezTo>
                    <a:pt x="16" y="45"/>
                    <a:pt x="0" y="52"/>
                    <a:pt x="0" y="52"/>
                  </a:cubicBezTo>
                  <a:cubicBezTo>
                    <a:pt x="19" y="71"/>
                    <a:pt x="19" y="71"/>
                    <a:pt x="19" y="71"/>
                  </a:cubicBezTo>
                  <a:cubicBezTo>
                    <a:pt x="19" y="71"/>
                    <a:pt x="26" y="55"/>
                    <a:pt x="32" y="49"/>
                  </a:cubicBezTo>
                  <a:cubicBezTo>
                    <a:pt x="37" y="43"/>
                    <a:pt x="66" y="15"/>
                    <a:pt x="66" y="15"/>
                  </a:cubicBezTo>
                  <a:cubicBezTo>
                    <a:pt x="66" y="15"/>
                    <a:pt x="72" y="9"/>
                    <a:pt x="67"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23" name="Freeform 59"/>
            <p:cNvSpPr>
              <a:spLocks noEditPoints="1"/>
            </p:cNvSpPr>
            <p:nvPr/>
          </p:nvSpPr>
          <p:spPr bwMode="auto">
            <a:xfrm>
              <a:off x="2046288" y="2114550"/>
              <a:ext cx="144463" cy="150813"/>
            </a:xfrm>
            <a:custGeom>
              <a:avLst/>
              <a:gdLst/>
              <a:ahLst/>
              <a:cxnLst>
                <a:cxn ang="0">
                  <a:pos x="22" y="13"/>
                </a:cxn>
                <a:cxn ang="0">
                  <a:pos x="0" y="49"/>
                </a:cxn>
                <a:cxn ang="0">
                  <a:pos x="56" y="19"/>
                </a:cxn>
                <a:cxn ang="0">
                  <a:pos x="37" y="0"/>
                </a:cxn>
                <a:cxn ang="0">
                  <a:pos x="22" y="13"/>
                </a:cxn>
                <a:cxn ang="0">
                  <a:pos x="16" y="43"/>
                </a:cxn>
                <a:cxn ang="0">
                  <a:pos x="36" y="8"/>
                </a:cxn>
                <a:cxn ang="0">
                  <a:pos x="16" y="43"/>
                </a:cxn>
              </a:cxnLst>
              <a:rect l="0" t="0" r="r" b="b"/>
              <a:pathLst>
                <a:path w="56" h="59">
                  <a:moveTo>
                    <a:pt x="22" y="13"/>
                  </a:moveTo>
                  <a:cubicBezTo>
                    <a:pt x="13" y="34"/>
                    <a:pt x="14" y="46"/>
                    <a:pt x="0" y="49"/>
                  </a:cubicBezTo>
                  <a:cubicBezTo>
                    <a:pt x="56" y="59"/>
                    <a:pt x="56" y="19"/>
                    <a:pt x="56" y="19"/>
                  </a:cubicBezTo>
                  <a:cubicBezTo>
                    <a:pt x="37" y="0"/>
                    <a:pt x="37" y="0"/>
                    <a:pt x="37" y="0"/>
                  </a:cubicBezTo>
                  <a:cubicBezTo>
                    <a:pt x="37" y="0"/>
                    <a:pt x="26" y="3"/>
                    <a:pt x="22" y="13"/>
                  </a:cubicBezTo>
                  <a:close/>
                  <a:moveTo>
                    <a:pt x="16" y="43"/>
                  </a:moveTo>
                  <a:cubicBezTo>
                    <a:pt x="21" y="38"/>
                    <a:pt x="27" y="14"/>
                    <a:pt x="36" y="8"/>
                  </a:cubicBezTo>
                  <a:cubicBezTo>
                    <a:pt x="42" y="12"/>
                    <a:pt x="36" y="31"/>
                    <a:pt x="16" y="4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24" name="Freeform 60"/>
          <p:cNvSpPr>
            <a:spLocks noEditPoints="1"/>
          </p:cNvSpPr>
          <p:nvPr/>
        </p:nvSpPr>
        <p:spPr bwMode="auto">
          <a:xfrm>
            <a:off x="18399813" y="8821418"/>
            <a:ext cx="386355" cy="382268"/>
          </a:xfrm>
          <a:custGeom>
            <a:avLst/>
            <a:gdLst>
              <a:gd name="T0" fmla="*/ 2147483646 w 117"/>
              <a:gd name="T1" fmla="*/ 2147483646 h 116"/>
              <a:gd name="T2" fmla="*/ 2147483646 w 117"/>
              <a:gd name="T3" fmla="*/ 2147483646 h 116"/>
              <a:gd name="T4" fmla="*/ 2147483646 w 117"/>
              <a:gd name="T5" fmla="*/ 2147483646 h 116"/>
              <a:gd name="T6" fmla="*/ 2147483646 w 117"/>
              <a:gd name="T7" fmla="*/ 2147483646 h 116"/>
              <a:gd name="T8" fmla="*/ 2147483646 w 117"/>
              <a:gd name="T9" fmla="*/ 2147483646 h 116"/>
              <a:gd name="T10" fmla="*/ 2147483646 w 117"/>
              <a:gd name="T11" fmla="*/ 0 h 116"/>
              <a:gd name="T12" fmla="*/ 2147483646 w 117"/>
              <a:gd name="T13" fmla="*/ 2147483646 h 116"/>
              <a:gd name="T14" fmla="*/ 2147483646 w 117"/>
              <a:gd name="T15" fmla="*/ 2147483646 h 116"/>
              <a:gd name="T16" fmla="*/ 2147483646 w 117"/>
              <a:gd name="T17" fmla="*/ 2147483646 h 116"/>
              <a:gd name="T18" fmla="*/ 2147483646 w 117"/>
              <a:gd name="T19" fmla="*/ 2147483646 h 116"/>
              <a:gd name="T20" fmla="*/ 2147483646 w 117"/>
              <a:gd name="T21" fmla="*/ 2147483646 h 116"/>
              <a:gd name="T22" fmla="*/ 2147483646 w 117"/>
              <a:gd name="T23" fmla="*/ 2147483646 h 116"/>
              <a:gd name="T24" fmla="*/ 2147483646 w 117"/>
              <a:gd name="T25" fmla="*/ 2147483646 h 116"/>
              <a:gd name="T26" fmla="*/ 2147483646 w 117"/>
              <a:gd name="T27" fmla="*/ 2147483646 h 116"/>
              <a:gd name="T28" fmla="*/ 2147483646 w 117"/>
              <a:gd name="T29" fmla="*/ 2147483646 h 116"/>
              <a:gd name="T30" fmla="*/ 2147483646 w 117"/>
              <a:gd name="T31" fmla="*/ 2147483646 h 116"/>
              <a:gd name="T32" fmla="*/ 2147483646 w 117"/>
              <a:gd name="T33" fmla="*/ 2147483646 h 116"/>
              <a:gd name="T34" fmla="*/ 2147483646 w 117"/>
              <a:gd name="T35" fmla="*/ 2147483646 h 116"/>
              <a:gd name="T36" fmla="*/ 2147483646 w 117"/>
              <a:gd name="T37" fmla="*/ 2147483646 h 116"/>
              <a:gd name="T38" fmla="*/ 2147483646 w 117"/>
              <a:gd name="T39" fmla="*/ 2147483646 h 116"/>
              <a:gd name="T40" fmla="*/ 2147483646 w 117"/>
              <a:gd name="T41" fmla="*/ 2147483646 h 1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7" h="116">
                <a:moveTo>
                  <a:pt x="101" y="47"/>
                </a:moveTo>
                <a:cubicBezTo>
                  <a:pt x="65" y="83"/>
                  <a:pt x="65" y="83"/>
                  <a:pt x="65" y="83"/>
                </a:cubicBezTo>
                <a:cubicBezTo>
                  <a:pt x="56" y="91"/>
                  <a:pt x="42" y="91"/>
                  <a:pt x="34" y="83"/>
                </a:cubicBezTo>
                <a:cubicBezTo>
                  <a:pt x="25" y="74"/>
                  <a:pt x="25" y="60"/>
                  <a:pt x="34" y="51"/>
                </a:cubicBezTo>
                <a:cubicBezTo>
                  <a:pt x="69" y="15"/>
                  <a:pt x="69" y="15"/>
                  <a:pt x="69" y="15"/>
                </a:cubicBezTo>
                <a:cubicBezTo>
                  <a:pt x="53" y="0"/>
                  <a:pt x="53" y="0"/>
                  <a:pt x="53" y="0"/>
                </a:cubicBezTo>
                <a:cubicBezTo>
                  <a:pt x="18" y="35"/>
                  <a:pt x="18" y="35"/>
                  <a:pt x="18" y="35"/>
                </a:cubicBezTo>
                <a:cubicBezTo>
                  <a:pt x="0" y="53"/>
                  <a:pt x="0" y="81"/>
                  <a:pt x="18" y="98"/>
                </a:cubicBezTo>
                <a:cubicBezTo>
                  <a:pt x="35" y="116"/>
                  <a:pt x="64" y="116"/>
                  <a:pt x="81" y="98"/>
                </a:cubicBezTo>
                <a:cubicBezTo>
                  <a:pt x="117" y="63"/>
                  <a:pt x="117" y="63"/>
                  <a:pt x="117" y="63"/>
                </a:cubicBezTo>
                <a:lnTo>
                  <a:pt x="101" y="47"/>
                </a:lnTo>
                <a:close/>
                <a:moveTo>
                  <a:pt x="53" y="8"/>
                </a:moveTo>
                <a:cubicBezTo>
                  <a:pt x="61" y="15"/>
                  <a:pt x="61" y="15"/>
                  <a:pt x="61" y="15"/>
                </a:cubicBezTo>
                <a:cubicBezTo>
                  <a:pt x="49" y="27"/>
                  <a:pt x="49" y="27"/>
                  <a:pt x="49" y="27"/>
                </a:cubicBezTo>
                <a:cubicBezTo>
                  <a:pt x="41" y="19"/>
                  <a:pt x="41" y="19"/>
                  <a:pt x="41" y="19"/>
                </a:cubicBezTo>
                <a:lnTo>
                  <a:pt x="53" y="8"/>
                </a:lnTo>
                <a:close/>
                <a:moveTo>
                  <a:pt x="89" y="67"/>
                </a:moveTo>
                <a:cubicBezTo>
                  <a:pt x="101" y="55"/>
                  <a:pt x="101" y="55"/>
                  <a:pt x="101" y="55"/>
                </a:cubicBezTo>
                <a:cubicBezTo>
                  <a:pt x="109" y="63"/>
                  <a:pt x="109" y="63"/>
                  <a:pt x="109" y="63"/>
                </a:cubicBezTo>
                <a:cubicBezTo>
                  <a:pt x="97" y="75"/>
                  <a:pt x="97" y="75"/>
                  <a:pt x="97" y="75"/>
                </a:cubicBezTo>
                <a:lnTo>
                  <a:pt x="89" y="67"/>
                </a:lnTo>
                <a:close/>
              </a:path>
            </a:pathLst>
          </a:custGeom>
          <a:solidFill>
            <a:schemeClr val="tx1"/>
          </a:solidFill>
          <a:ln>
            <a:noFill/>
          </a:ln>
        </p:spPr>
        <p:txBody>
          <a:bodyPr/>
          <a:lstStyle/>
          <a:p>
            <a:endParaRPr lang="th-TH"/>
          </a:p>
        </p:txBody>
      </p:sp>
      <p:grpSp>
        <p:nvGrpSpPr>
          <p:cNvPr id="725" name="Group 283"/>
          <p:cNvGrpSpPr/>
          <p:nvPr/>
        </p:nvGrpSpPr>
        <p:grpSpPr>
          <a:xfrm>
            <a:off x="16872789" y="8891168"/>
            <a:ext cx="382268" cy="312763"/>
            <a:chOff x="6207125" y="2001838"/>
            <a:chExt cx="296863" cy="242887"/>
          </a:xfrm>
          <a:solidFill>
            <a:schemeClr val="tx1"/>
          </a:solidFill>
        </p:grpSpPr>
        <p:sp>
          <p:nvSpPr>
            <p:cNvPr id="726" name="Rectangle 61"/>
            <p:cNvSpPr>
              <a:spLocks noChangeArrowheads="1"/>
            </p:cNvSpPr>
            <p:nvPr/>
          </p:nvSpPr>
          <p:spPr bwMode="auto">
            <a:xfrm>
              <a:off x="6316663" y="2001838"/>
              <a:ext cx="18732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27" name="Freeform 62"/>
            <p:cNvSpPr>
              <a:spLocks/>
            </p:cNvSpPr>
            <p:nvPr/>
          </p:nvSpPr>
          <p:spPr bwMode="auto">
            <a:xfrm>
              <a:off x="6262688" y="2057400"/>
              <a:ext cx="184150" cy="130175"/>
            </a:xfrm>
            <a:custGeom>
              <a:avLst/>
              <a:gdLst/>
              <a:ahLst/>
              <a:cxnLst>
                <a:cxn ang="0">
                  <a:pos x="23" y="0"/>
                </a:cxn>
                <a:cxn ang="0">
                  <a:pos x="0" y="0"/>
                </a:cxn>
                <a:cxn ang="0">
                  <a:pos x="0" y="82"/>
                </a:cxn>
                <a:cxn ang="0">
                  <a:pos x="116" y="82"/>
                </a:cxn>
                <a:cxn ang="0">
                  <a:pos x="116" y="58"/>
                </a:cxn>
                <a:cxn ang="0">
                  <a:pos x="23" y="58"/>
                </a:cxn>
                <a:cxn ang="0">
                  <a:pos x="23" y="0"/>
                </a:cxn>
              </a:cxnLst>
              <a:rect l="0" t="0" r="r" b="b"/>
              <a:pathLst>
                <a:path w="116" h="82">
                  <a:moveTo>
                    <a:pt x="23" y="0"/>
                  </a:moveTo>
                  <a:lnTo>
                    <a:pt x="0" y="0"/>
                  </a:lnTo>
                  <a:lnTo>
                    <a:pt x="0" y="82"/>
                  </a:lnTo>
                  <a:lnTo>
                    <a:pt x="116" y="82"/>
                  </a:lnTo>
                  <a:lnTo>
                    <a:pt x="116" y="58"/>
                  </a:lnTo>
                  <a:lnTo>
                    <a:pt x="23" y="58"/>
                  </a:lnTo>
                  <a:lnTo>
                    <a:pt x="23"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28" name="Freeform 63"/>
            <p:cNvSpPr>
              <a:spLocks/>
            </p:cNvSpPr>
            <p:nvPr/>
          </p:nvSpPr>
          <p:spPr bwMode="auto">
            <a:xfrm>
              <a:off x="6207125" y="2114550"/>
              <a:ext cx="184150" cy="130175"/>
            </a:xfrm>
            <a:custGeom>
              <a:avLst/>
              <a:gdLst/>
              <a:ahLst/>
              <a:cxnLst>
                <a:cxn ang="0">
                  <a:pos x="22" y="0"/>
                </a:cxn>
                <a:cxn ang="0">
                  <a:pos x="0" y="0"/>
                </a:cxn>
                <a:cxn ang="0">
                  <a:pos x="0" y="82"/>
                </a:cxn>
                <a:cxn ang="0">
                  <a:pos x="116" y="82"/>
                </a:cxn>
                <a:cxn ang="0">
                  <a:pos x="116" y="58"/>
                </a:cxn>
                <a:cxn ang="0">
                  <a:pos x="22" y="58"/>
                </a:cxn>
                <a:cxn ang="0">
                  <a:pos x="22" y="0"/>
                </a:cxn>
              </a:cxnLst>
              <a:rect l="0" t="0" r="r" b="b"/>
              <a:pathLst>
                <a:path w="116" h="82">
                  <a:moveTo>
                    <a:pt x="22" y="0"/>
                  </a:moveTo>
                  <a:lnTo>
                    <a:pt x="0" y="0"/>
                  </a:lnTo>
                  <a:lnTo>
                    <a:pt x="0" y="82"/>
                  </a:lnTo>
                  <a:lnTo>
                    <a:pt x="116" y="82"/>
                  </a:lnTo>
                  <a:lnTo>
                    <a:pt x="116" y="58"/>
                  </a:lnTo>
                  <a:lnTo>
                    <a:pt x="22" y="58"/>
                  </a:lnTo>
                  <a:lnTo>
                    <a:pt x="2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29" name="Freeform 64"/>
          <p:cNvSpPr>
            <a:spLocks noEditPoints="1"/>
          </p:cNvSpPr>
          <p:nvPr/>
        </p:nvSpPr>
        <p:spPr bwMode="auto">
          <a:xfrm>
            <a:off x="17637323" y="8843905"/>
            <a:ext cx="380223" cy="359781"/>
          </a:xfrm>
          <a:custGeom>
            <a:avLst/>
            <a:gdLst>
              <a:gd name="T0" fmla="*/ 2147483646 w 116"/>
              <a:gd name="T1" fmla="*/ 0 h 109"/>
              <a:gd name="T2" fmla="*/ 0 w 116"/>
              <a:gd name="T3" fmla="*/ 2147483646 h 109"/>
              <a:gd name="T4" fmla="*/ 2147483646 w 116"/>
              <a:gd name="T5" fmla="*/ 2147483646 h 109"/>
              <a:gd name="T6" fmla="*/ 2147483646 w 116"/>
              <a:gd name="T7" fmla="*/ 2147483646 h 109"/>
              <a:gd name="T8" fmla="*/ 2147483646 w 116"/>
              <a:gd name="T9" fmla="*/ 2147483646 h 109"/>
              <a:gd name="T10" fmla="*/ 2147483646 w 116"/>
              <a:gd name="T11" fmla="*/ 2147483646 h 109"/>
              <a:gd name="T12" fmla="*/ 2147483646 w 116"/>
              <a:gd name="T13" fmla="*/ 0 h 109"/>
              <a:gd name="T14" fmla="*/ 2147483646 w 116"/>
              <a:gd name="T15" fmla="*/ 2147483646 h 109"/>
              <a:gd name="T16" fmla="*/ 2147483646 w 116"/>
              <a:gd name="T17" fmla="*/ 2147483646 h 109"/>
              <a:gd name="T18" fmla="*/ 2147483646 w 116"/>
              <a:gd name="T19" fmla="*/ 2147483646 h 109"/>
              <a:gd name="T20" fmla="*/ 2147483646 w 116"/>
              <a:gd name="T21" fmla="*/ 2147483646 h 109"/>
              <a:gd name="T22" fmla="*/ 2147483646 w 116"/>
              <a:gd name="T23" fmla="*/ 2147483646 h 109"/>
              <a:gd name="T24" fmla="*/ 2147483646 w 116"/>
              <a:gd name="T25" fmla="*/ 2147483646 h 109"/>
              <a:gd name="T26" fmla="*/ 2147483646 w 116"/>
              <a:gd name="T27" fmla="*/ 2147483646 h 109"/>
              <a:gd name="T28" fmla="*/ 2147483646 w 116"/>
              <a:gd name="T29" fmla="*/ 2147483646 h 109"/>
              <a:gd name="T30" fmla="*/ 2147483646 w 116"/>
              <a:gd name="T31" fmla="*/ 2147483646 h 109"/>
              <a:gd name="T32" fmla="*/ 2147483646 w 116"/>
              <a:gd name="T33" fmla="*/ 2147483646 h 109"/>
              <a:gd name="T34" fmla="*/ 2147483646 w 116"/>
              <a:gd name="T35" fmla="*/ 2147483646 h 109"/>
              <a:gd name="T36" fmla="*/ 2147483646 w 116"/>
              <a:gd name="T37" fmla="*/ 2147483646 h 109"/>
              <a:gd name="T38" fmla="*/ 2147483646 w 116"/>
              <a:gd name="T39" fmla="*/ 2147483646 h 109"/>
              <a:gd name="T40" fmla="*/ 2147483646 w 116"/>
              <a:gd name="T41" fmla="*/ 2147483646 h 109"/>
              <a:gd name="T42" fmla="*/ 2147483646 w 116"/>
              <a:gd name="T43" fmla="*/ 2147483646 h 109"/>
              <a:gd name="T44" fmla="*/ 2147483646 w 116"/>
              <a:gd name="T45" fmla="*/ 2147483646 h 109"/>
              <a:gd name="T46" fmla="*/ 2147483646 w 116"/>
              <a:gd name="T47" fmla="*/ 2147483646 h 109"/>
              <a:gd name="T48" fmla="*/ 2147483646 w 116"/>
              <a:gd name="T49" fmla="*/ 2147483646 h 109"/>
              <a:gd name="T50" fmla="*/ 2147483646 w 116"/>
              <a:gd name="T51" fmla="*/ 2147483646 h 109"/>
              <a:gd name="T52" fmla="*/ 2147483646 w 116"/>
              <a:gd name="T53" fmla="*/ 2147483646 h 109"/>
              <a:gd name="T54" fmla="*/ 2147483646 w 116"/>
              <a:gd name="T55" fmla="*/ 2147483646 h 109"/>
              <a:gd name="T56" fmla="*/ 2147483646 w 116"/>
              <a:gd name="T57" fmla="*/ 2147483646 h 109"/>
              <a:gd name="T58" fmla="*/ 2147483646 w 116"/>
              <a:gd name="T59" fmla="*/ 2147483646 h 109"/>
              <a:gd name="T60" fmla="*/ 2147483646 w 116"/>
              <a:gd name="T61" fmla="*/ 2147483646 h 109"/>
              <a:gd name="T62" fmla="*/ 2147483646 w 116"/>
              <a:gd name="T63" fmla="*/ 2147483646 h 10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6" h="109">
                <a:moveTo>
                  <a:pt x="65" y="0"/>
                </a:moveTo>
                <a:cubicBezTo>
                  <a:pt x="22" y="0"/>
                  <a:pt x="0" y="43"/>
                  <a:pt x="0" y="72"/>
                </a:cubicBezTo>
                <a:cubicBezTo>
                  <a:pt x="0" y="80"/>
                  <a:pt x="15" y="94"/>
                  <a:pt x="22" y="72"/>
                </a:cubicBezTo>
                <a:cubicBezTo>
                  <a:pt x="25" y="63"/>
                  <a:pt x="44" y="65"/>
                  <a:pt x="44" y="80"/>
                </a:cubicBezTo>
                <a:cubicBezTo>
                  <a:pt x="44" y="96"/>
                  <a:pt x="51" y="109"/>
                  <a:pt x="65" y="109"/>
                </a:cubicBezTo>
                <a:cubicBezTo>
                  <a:pt x="109" y="109"/>
                  <a:pt x="116" y="72"/>
                  <a:pt x="116" y="51"/>
                </a:cubicBezTo>
                <a:cubicBezTo>
                  <a:pt x="116" y="29"/>
                  <a:pt x="109" y="0"/>
                  <a:pt x="65" y="0"/>
                </a:cubicBezTo>
                <a:close/>
                <a:moveTo>
                  <a:pt x="29" y="52"/>
                </a:moveTo>
                <a:cubicBezTo>
                  <a:pt x="24" y="52"/>
                  <a:pt x="20" y="48"/>
                  <a:pt x="20" y="43"/>
                </a:cubicBezTo>
                <a:cubicBezTo>
                  <a:pt x="20" y="38"/>
                  <a:pt x="24" y="34"/>
                  <a:pt x="29" y="34"/>
                </a:cubicBezTo>
                <a:cubicBezTo>
                  <a:pt x="34" y="34"/>
                  <a:pt x="38" y="38"/>
                  <a:pt x="38" y="43"/>
                </a:cubicBezTo>
                <a:cubicBezTo>
                  <a:pt x="38" y="48"/>
                  <a:pt x="34" y="52"/>
                  <a:pt x="29" y="52"/>
                </a:cubicBezTo>
                <a:close/>
                <a:moveTo>
                  <a:pt x="45" y="25"/>
                </a:moveTo>
                <a:cubicBezTo>
                  <a:pt x="45" y="20"/>
                  <a:pt x="50" y="16"/>
                  <a:pt x="55" y="16"/>
                </a:cubicBezTo>
                <a:cubicBezTo>
                  <a:pt x="60" y="16"/>
                  <a:pt x="64" y="20"/>
                  <a:pt x="64" y="25"/>
                </a:cubicBezTo>
                <a:cubicBezTo>
                  <a:pt x="64" y="30"/>
                  <a:pt x="60" y="34"/>
                  <a:pt x="55" y="34"/>
                </a:cubicBezTo>
                <a:cubicBezTo>
                  <a:pt x="50" y="34"/>
                  <a:pt x="45" y="30"/>
                  <a:pt x="45" y="25"/>
                </a:cubicBezTo>
                <a:close/>
                <a:moveTo>
                  <a:pt x="69" y="89"/>
                </a:moveTo>
                <a:cubicBezTo>
                  <a:pt x="62" y="89"/>
                  <a:pt x="56" y="83"/>
                  <a:pt x="56" y="76"/>
                </a:cubicBezTo>
                <a:cubicBezTo>
                  <a:pt x="56" y="69"/>
                  <a:pt x="62" y="63"/>
                  <a:pt x="69" y="63"/>
                </a:cubicBezTo>
                <a:cubicBezTo>
                  <a:pt x="76" y="63"/>
                  <a:pt x="82" y="69"/>
                  <a:pt x="82" y="76"/>
                </a:cubicBezTo>
                <a:cubicBezTo>
                  <a:pt x="82" y="83"/>
                  <a:pt x="76" y="89"/>
                  <a:pt x="69" y="89"/>
                </a:cubicBezTo>
                <a:close/>
                <a:moveTo>
                  <a:pt x="91" y="67"/>
                </a:moveTo>
                <a:cubicBezTo>
                  <a:pt x="88" y="67"/>
                  <a:pt x="85" y="65"/>
                  <a:pt x="85" y="62"/>
                </a:cubicBezTo>
                <a:cubicBezTo>
                  <a:pt x="85" y="59"/>
                  <a:pt x="88" y="56"/>
                  <a:pt x="91" y="56"/>
                </a:cubicBezTo>
                <a:cubicBezTo>
                  <a:pt x="94" y="56"/>
                  <a:pt x="96" y="59"/>
                  <a:pt x="96" y="62"/>
                </a:cubicBezTo>
                <a:cubicBezTo>
                  <a:pt x="96" y="65"/>
                  <a:pt x="94" y="67"/>
                  <a:pt x="91" y="67"/>
                </a:cubicBezTo>
                <a:close/>
                <a:moveTo>
                  <a:pt x="84" y="45"/>
                </a:moveTo>
                <a:cubicBezTo>
                  <a:pt x="77" y="45"/>
                  <a:pt x="71" y="40"/>
                  <a:pt x="71" y="33"/>
                </a:cubicBezTo>
                <a:cubicBezTo>
                  <a:pt x="71" y="26"/>
                  <a:pt x="77" y="20"/>
                  <a:pt x="84" y="20"/>
                </a:cubicBezTo>
                <a:cubicBezTo>
                  <a:pt x="91" y="20"/>
                  <a:pt x="96" y="26"/>
                  <a:pt x="96" y="33"/>
                </a:cubicBezTo>
                <a:cubicBezTo>
                  <a:pt x="96" y="40"/>
                  <a:pt x="91" y="45"/>
                  <a:pt x="84" y="45"/>
                </a:cubicBezTo>
                <a:close/>
              </a:path>
            </a:pathLst>
          </a:custGeom>
          <a:solidFill>
            <a:schemeClr val="tx1"/>
          </a:solidFill>
          <a:ln>
            <a:noFill/>
          </a:ln>
        </p:spPr>
        <p:txBody>
          <a:bodyPr/>
          <a:lstStyle/>
          <a:p>
            <a:endParaRPr lang="th-TH"/>
          </a:p>
        </p:txBody>
      </p:sp>
      <p:grpSp>
        <p:nvGrpSpPr>
          <p:cNvPr id="730" name="Group 284"/>
          <p:cNvGrpSpPr/>
          <p:nvPr/>
        </p:nvGrpSpPr>
        <p:grpSpPr>
          <a:xfrm>
            <a:off x="19932969" y="8844151"/>
            <a:ext cx="382268" cy="359782"/>
            <a:chOff x="8583613" y="1965325"/>
            <a:chExt cx="296863" cy="279401"/>
          </a:xfrm>
          <a:solidFill>
            <a:schemeClr val="tx1"/>
          </a:solidFill>
        </p:grpSpPr>
        <p:sp>
          <p:nvSpPr>
            <p:cNvPr id="731" name="Freeform 65"/>
            <p:cNvSpPr>
              <a:spLocks/>
            </p:cNvSpPr>
            <p:nvPr/>
          </p:nvSpPr>
          <p:spPr bwMode="auto">
            <a:xfrm>
              <a:off x="8583613" y="1965325"/>
              <a:ext cx="296863" cy="109538"/>
            </a:xfrm>
            <a:custGeom>
              <a:avLst/>
              <a:gdLst/>
              <a:ahLst/>
              <a:cxnLst>
                <a:cxn ang="0">
                  <a:pos x="108" y="15"/>
                </a:cxn>
                <a:cxn ang="0">
                  <a:pos x="58" y="0"/>
                </a:cxn>
                <a:cxn ang="0">
                  <a:pos x="8" y="15"/>
                </a:cxn>
                <a:cxn ang="0">
                  <a:pos x="0" y="28"/>
                </a:cxn>
                <a:cxn ang="0">
                  <a:pos x="0" y="36"/>
                </a:cxn>
                <a:cxn ang="0">
                  <a:pos x="7" y="43"/>
                </a:cxn>
                <a:cxn ang="0">
                  <a:pos x="22" y="43"/>
                </a:cxn>
                <a:cxn ang="0">
                  <a:pos x="29" y="36"/>
                </a:cxn>
                <a:cxn ang="0">
                  <a:pos x="33" y="24"/>
                </a:cxn>
                <a:cxn ang="0">
                  <a:pos x="58" y="15"/>
                </a:cxn>
                <a:cxn ang="0">
                  <a:pos x="83" y="24"/>
                </a:cxn>
                <a:cxn ang="0">
                  <a:pos x="87" y="36"/>
                </a:cxn>
                <a:cxn ang="0">
                  <a:pos x="95" y="43"/>
                </a:cxn>
                <a:cxn ang="0">
                  <a:pos x="109" y="43"/>
                </a:cxn>
                <a:cxn ang="0">
                  <a:pos x="116" y="36"/>
                </a:cxn>
                <a:cxn ang="0">
                  <a:pos x="116" y="28"/>
                </a:cxn>
                <a:cxn ang="0">
                  <a:pos x="108" y="15"/>
                </a:cxn>
              </a:cxnLst>
              <a:rect l="0" t="0" r="r" b="b"/>
              <a:pathLst>
                <a:path w="116" h="43">
                  <a:moveTo>
                    <a:pt x="108" y="15"/>
                  </a:moveTo>
                  <a:cubicBezTo>
                    <a:pt x="99" y="7"/>
                    <a:pt x="87" y="0"/>
                    <a:pt x="58" y="0"/>
                  </a:cubicBezTo>
                  <a:cubicBezTo>
                    <a:pt x="29" y="0"/>
                    <a:pt x="17" y="7"/>
                    <a:pt x="8" y="15"/>
                  </a:cubicBezTo>
                  <a:cubicBezTo>
                    <a:pt x="3" y="19"/>
                    <a:pt x="0" y="22"/>
                    <a:pt x="0" y="28"/>
                  </a:cubicBezTo>
                  <a:cubicBezTo>
                    <a:pt x="0" y="36"/>
                    <a:pt x="0" y="36"/>
                    <a:pt x="0" y="36"/>
                  </a:cubicBezTo>
                  <a:cubicBezTo>
                    <a:pt x="0" y="40"/>
                    <a:pt x="3" y="43"/>
                    <a:pt x="7" y="43"/>
                  </a:cubicBezTo>
                  <a:cubicBezTo>
                    <a:pt x="22" y="43"/>
                    <a:pt x="22" y="43"/>
                    <a:pt x="22" y="43"/>
                  </a:cubicBezTo>
                  <a:cubicBezTo>
                    <a:pt x="26" y="43"/>
                    <a:pt x="29" y="40"/>
                    <a:pt x="29" y="36"/>
                  </a:cubicBezTo>
                  <a:cubicBezTo>
                    <a:pt x="29" y="32"/>
                    <a:pt x="30" y="29"/>
                    <a:pt x="33" y="24"/>
                  </a:cubicBezTo>
                  <a:cubicBezTo>
                    <a:pt x="37" y="20"/>
                    <a:pt x="44" y="14"/>
                    <a:pt x="58" y="15"/>
                  </a:cubicBezTo>
                  <a:cubicBezTo>
                    <a:pt x="73" y="14"/>
                    <a:pt x="80" y="20"/>
                    <a:pt x="83" y="24"/>
                  </a:cubicBezTo>
                  <a:cubicBezTo>
                    <a:pt x="87" y="29"/>
                    <a:pt x="87" y="32"/>
                    <a:pt x="87" y="36"/>
                  </a:cubicBezTo>
                  <a:cubicBezTo>
                    <a:pt x="87" y="40"/>
                    <a:pt x="91" y="43"/>
                    <a:pt x="95" y="43"/>
                  </a:cubicBezTo>
                  <a:cubicBezTo>
                    <a:pt x="109" y="43"/>
                    <a:pt x="109" y="43"/>
                    <a:pt x="109" y="43"/>
                  </a:cubicBezTo>
                  <a:cubicBezTo>
                    <a:pt x="113" y="43"/>
                    <a:pt x="116" y="40"/>
                    <a:pt x="116" y="36"/>
                  </a:cubicBezTo>
                  <a:cubicBezTo>
                    <a:pt x="116" y="28"/>
                    <a:pt x="116" y="28"/>
                    <a:pt x="116" y="28"/>
                  </a:cubicBezTo>
                  <a:cubicBezTo>
                    <a:pt x="116" y="22"/>
                    <a:pt x="113" y="19"/>
                    <a:pt x="108"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32" name="Oval 66"/>
            <p:cNvSpPr>
              <a:spLocks noChangeArrowheads="1"/>
            </p:cNvSpPr>
            <p:nvPr/>
          </p:nvSpPr>
          <p:spPr bwMode="auto">
            <a:xfrm>
              <a:off x="8696325" y="2132013"/>
              <a:ext cx="73025" cy="746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33" name="Freeform 67"/>
            <p:cNvSpPr>
              <a:spLocks noEditPoints="1"/>
            </p:cNvSpPr>
            <p:nvPr/>
          </p:nvSpPr>
          <p:spPr bwMode="auto">
            <a:xfrm>
              <a:off x="8601075" y="2039938"/>
              <a:ext cx="260350" cy="204788"/>
            </a:xfrm>
            <a:custGeom>
              <a:avLst/>
              <a:gdLst/>
              <a:ahLst/>
              <a:cxnLst>
                <a:cxn ang="0">
                  <a:pos x="76" y="14"/>
                </a:cxn>
                <a:cxn ang="0">
                  <a:pos x="73" y="14"/>
                </a:cxn>
                <a:cxn ang="0">
                  <a:pos x="73" y="5"/>
                </a:cxn>
                <a:cxn ang="0">
                  <a:pos x="66" y="0"/>
                </a:cxn>
                <a:cxn ang="0">
                  <a:pos x="58" y="5"/>
                </a:cxn>
                <a:cxn ang="0">
                  <a:pos x="58" y="14"/>
                </a:cxn>
                <a:cxn ang="0">
                  <a:pos x="44" y="14"/>
                </a:cxn>
                <a:cxn ang="0">
                  <a:pos x="44" y="5"/>
                </a:cxn>
                <a:cxn ang="0">
                  <a:pos x="37" y="0"/>
                </a:cxn>
                <a:cxn ang="0">
                  <a:pos x="29" y="5"/>
                </a:cxn>
                <a:cxn ang="0">
                  <a:pos x="29" y="14"/>
                </a:cxn>
                <a:cxn ang="0">
                  <a:pos x="26" y="14"/>
                </a:cxn>
                <a:cxn ang="0">
                  <a:pos x="20" y="18"/>
                </a:cxn>
                <a:cxn ang="0">
                  <a:pos x="0" y="58"/>
                </a:cxn>
                <a:cxn ang="0">
                  <a:pos x="0" y="72"/>
                </a:cxn>
                <a:cxn ang="0">
                  <a:pos x="8" y="80"/>
                </a:cxn>
                <a:cxn ang="0">
                  <a:pos x="95" y="80"/>
                </a:cxn>
                <a:cxn ang="0">
                  <a:pos x="102" y="72"/>
                </a:cxn>
                <a:cxn ang="0">
                  <a:pos x="102" y="59"/>
                </a:cxn>
                <a:cxn ang="0">
                  <a:pos x="82" y="17"/>
                </a:cxn>
                <a:cxn ang="0">
                  <a:pos x="76" y="14"/>
                </a:cxn>
                <a:cxn ang="0">
                  <a:pos x="51" y="72"/>
                </a:cxn>
                <a:cxn ang="0">
                  <a:pos x="29" y="51"/>
                </a:cxn>
                <a:cxn ang="0">
                  <a:pos x="51" y="29"/>
                </a:cxn>
                <a:cxn ang="0">
                  <a:pos x="73" y="51"/>
                </a:cxn>
                <a:cxn ang="0">
                  <a:pos x="51" y="72"/>
                </a:cxn>
              </a:cxnLst>
              <a:rect l="0" t="0" r="r" b="b"/>
              <a:pathLst>
                <a:path w="102" h="80">
                  <a:moveTo>
                    <a:pt x="76" y="14"/>
                  </a:moveTo>
                  <a:cubicBezTo>
                    <a:pt x="73" y="14"/>
                    <a:pt x="73" y="14"/>
                    <a:pt x="73" y="14"/>
                  </a:cubicBezTo>
                  <a:cubicBezTo>
                    <a:pt x="73" y="5"/>
                    <a:pt x="73" y="5"/>
                    <a:pt x="73" y="5"/>
                  </a:cubicBezTo>
                  <a:cubicBezTo>
                    <a:pt x="73" y="2"/>
                    <a:pt x="70" y="0"/>
                    <a:pt x="66" y="0"/>
                  </a:cubicBezTo>
                  <a:cubicBezTo>
                    <a:pt x="62" y="0"/>
                    <a:pt x="58" y="2"/>
                    <a:pt x="58" y="5"/>
                  </a:cubicBezTo>
                  <a:cubicBezTo>
                    <a:pt x="58" y="14"/>
                    <a:pt x="58" y="14"/>
                    <a:pt x="58" y="14"/>
                  </a:cubicBezTo>
                  <a:cubicBezTo>
                    <a:pt x="44" y="14"/>
                    <a:pt x="44" y="14"/>
                    <a:pt x="44" y="14"/>
                  </a:cubicBezTo>
                  <a:cubicBezTo>
                    <a:pt x="44" y="5"/>
                    <a:pt x="44" y="5"/>
                    <a:pt x="44" y="5"/>
                  </a:cubicBezTo>
                  <a:cubicBezTo>
                    <a:pt x="44" y="2"/>
                    <a:pt x="41" y="0"/>
                    <a:pt x="37" y="0"/>
                  </a:cubicBezTo>
                  <a:cubicBezTo>
                    <a:pt x="33" y="0"/>
                    <a:pt x="29" y="2"/>
                    <a:pt x="29" y="5"/>
                  </a:cubicBezTo>
                  <a:cubicBezTo>
                    <a:pt x="29" y="14"/>
                    <a:pt x="29" y="14"/>
                    <a:pt x="29" y="14"/>
                  </a:cubicBezTo>
                  <a:cubicBezTo>
                    <a:pt x="26" y="14"/>
                    <a:pt x="26" y="14"/>
                    <a:pt x="26" y="14"/>
                  </a:cubicBezTo>
                  <a:cubicBezTo>
                    <a:pt x="23" y="14"/>
                    <a:pt x="21" y="16"/>
                    <a:pt x="20" y="18"/>
                  </a:cubicBezTo>
                  <a:cubicBezTo>
                    <a:pt x="14" y="26"/>
                    <a:pt x="0" y="48"/>
                    <a:pt x="0" y="58"/>
                  </a:cubicBezTo>
                  <a:cubicBezTo>
                    <a:pt x="0" y="72"/>
                    <a:pt x="0" y="72"/>
                    <a:pt x="0" y="72"/>
                  </a:cubicBezTo>
                  <a:cubicBezTo>
                    <a:pt x="0" y="76"/>
                    <a:pt x="4" y="80"/>
                    <a:pt x="8" y="80"/>
                  </a:cubicBezTo>
                  <a:cubicBezTo>
                    <a:pt x="95" y="80"/>
                    <a:pt x="95" y="80"/>
                    <a:pt x="95" y="80"/>
                  </a:cubicBezTo>
                  <a:cubicBezTo>
                    <a:pt x="99" y="80"/>
                    <a:pt x="102" y="76"/>
                    <a:pt x="102" y="72"/>
                  </a:cubicBezTo>
                  <a:cubicBezTo>
                    <a:pt x="102" y="66"/>
                    <a:pt x="102" y="59"/>
                    <a:pt x="102" y="59"/>
                  </a:cubicBezTo>
                  <a:cubicBezTo>
                    <a:pt x="102" y="46"/>
                    <a:pt x="88" y="25"/>
                    <a:pt x="82" y="17"/>
                  </a:cubicBezTo>
                  <a:cubicBezTo>
                    <a:pt x="81" y="16"/>
                    <a:pt x="79" y="14"/>
                    <a:pt x="76" y="14"/>
                  </a:cubicBezTo>
                  <a:close/>
                  <a:moveTo>
                    <a:pt x="51" y="72"/>
                  </a:moveTo>
                  <a:cubicBezTo>
                    <a:pt x="39" y="72"/>
                    <a:pt x="29" y="63"/>
                    <a:pt x="29" y="51"/>
                  </a:cubicBezTo>
                  <a:cubicBezTo>
                    <a:pt x="29" y="39"/>
                    <a:pt x="39" y="29"/>
                    <a:pt x="51" y="29"/>
                  </a:cubicBezTo>
                  <a:cubicBezTo>
                    <a:pt x="63" y="29"/>
                    <a:pt x="73" y="39"/>
                    <a:pt x="73" y="51"/>
                  </a:cubicBezTo>
                  <a:cubicBezTo>
                    <a:pt x="73" y="63"/>
                    <a:pt x="63" y="72"/>
                    <a:pt x="51" y="7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34" name="Group 294"/>
          <p:cNvGrpSpPr/>
          <p:nvPr/>
        </p:nvGrpSpPr>
        <p:grpSpPr>
          <a:xfrm>
            <a:off x="12279454" y="9586199"/>
            <a:ext cx="327073" cy="382266"/>
            <a:chOff x="2640013" y="2541588"/>
            <a:chExt cx="254000" cy="296862"/>
          </a:xfrm>
          <a:solidFill>
            <a:schemeClr val="tx1"/>
          </a:solidFill>
        </p:grpSpPr>
        <p:sp>
          <p:nvSpPr>
            <p:cNvPr id="735" name="Freeform 68"/>
            <p:cNvSpPr>
              <a:spLocks/>
            </p:cNvSpPr>
            <p:nvPr/>
          </p:nvSpPr>
          <p:spPr bwMode="auto">
            <a:xfrm>
              <a:off x="2651125" y="2541588"/>
              <a:ext cx="242888" cy="233363"/>
            </a:xfrm>
            <a:custGeom>
              <a:avLst/>
              <a:gdLst/>
              <a:ahLst/>
              <a:cxnLst>
                <a:cxn ang="0">
                  <a:pos x="88" y="14"/>
                </a:cxn>
                <a:cxn ang="0">
                  <a:pos x="95" y="7"/>
                </a:cxn>
                <a:cxn ang="0">
                  <a:pos x="88" y="0"/>
                </a:cxn>
                <a:cxn ang="0">
                  <a:pos x="81" y="7"/>
                </a:cxn>
                <a:cxn ang="0">
                  <a:pos x="82" y="11"/>
                </a:cxn>
                <a:cxn ang="0">
                  <a:pos x="46" y="35"/>
                </a:cxn>
                <a:cxn ang="0">
                  <a:pos x="13" y="3"/>
                </a:cxn>
                <a:cxn ang="0">
                  <a:pos x="5" y="1"/>
                </a:cxn>
                <a:cxn ang="0">
                  <a:pos x="0" y="8"/>
                </a:cxn>
                <a:cxn ang="0">
                  <a:pos x="24" y="67"/>
                </a:cxn>
                <a:cxn ang="0">
                  <a:pos x="83" y="91"/>
                </a:cxn>
                <a:cxn ang="0">
                  <a:pos x="90" y="87"/>
                </a:cxn>
                <a:cxn ang="0">
                  <a:pos x="89" y="78"/>
                </a:cxn>
                <a:cxn ang="0">
                  <a:pos x="60" y="49"/>
                </a:cxn>
                <a:cxn ang="0">
                  <a:pos x="84" y="13"/>
                </a:cxn>
                <a:cxn ang="0">
                  <a:pos x="88" y="14"/>
                </a:cxn>
              </a:cxnLst>
              <a:rect l="0" t="0" r="r" b="b"/>
              <a:pathLst>
                <a:path w="95" h="91">
                  <a:moveTo>
                    <a:pt x="88" y="14"/>
                  </a:moveTo>
                  <a:cubicBezTo>
                    <a:pt x="92" y="14"/>
                    <a:pt x="95" y="11"/>
                    <a:pt x="95" y="7"/>
                  </a:cubicBezTo>
                  <a:cubicBezTo>
                    <a:pt x="95" y="3"/>
                    <a:pt x="92" y="0"/>
                    <a:pt x="88" y="0"/>
                  </a:cubicBezTo>
                  <a:cubicBezTo>
                    <a:pt x="84" y="0"/>
                    <a:pt x="81" y="3"/>
                    <a:pt x="81" y="7"/>
                  </a:cubicBezTo>
                  <a:cubicBezTo>
                    <a:pt x="81" y="9"/>
                    <a:pt x="81" y="10"/>
                    <a:pt x="82" y="11"/>
                  </a:cubicBezTo>
                  <a:cubicBezTo>
                    <a:pt x="46" y="35"/>
                    <a:pt x="46" y="35"/>
                    <a:pt x="46" y="35"/>
                  </a:cubicBezTo>
                  <a:cubicBezTo>
                    <a:pt x="13" y="3"/>
                    <a:pt x="13" y="3"/>
                    <a:pt x="13" y="3"/>
                  </a:cubicBezTo>
                  <a:cubicBezTo>
                    <a:pt x="11" y="0"/>
                    <a:pt x="8" y="0"/>
                    <a:pt x="5" y="1"/>
                  </a:cubicBezTo>
                  <a:cubicBezTo>
                    <a:pt x="2" y="2"/>
                    <a:pt x="0" y="5"/>
                    <a:pt x="0" y="8"/>
                  </a:cubicBezTo>
                  <a:cubicBezTo>
                    <a:pt x="0" y="30"/>
                    <a:pt x="8" y="51"/>
                    <a:pt x="24" y="67"/>
                  </a:cubicBezTo>
                  <a:cubicBezTo>
                    <a:pt x="40" y="83"/>
                    <a:pt x="62" y="91"/>
                    <a:pt x="83" y="91"/>
                  </a:cubicBezTo>
                  <a:cubicBezTo>
                    <a:pt x="86" y="91"/>
                    <a:pt x="89" y="89"/>
                    <a:pt x="90" y="87"/>
                  </a:cubicBezTo>
                  <a:cubicBezTo>
                    <a:pt x="92" y="84"/>
                    <a:pt x="91" y="81"/>
                    <a:pt x="89" y="78"/>
                  </a:cubicBezTo>
                  <a:cubicBezTo>
                    <a:pt x="60" y="49"/>
                    <a:pt x="60" y="49"/>
                    <a:pt x="60" y="49"/>
                  </a:cubicBezTo>
                  <a:cubicBezTo>
                    <a:pt x="84" y="13"/>
                    <a:pt x="84" y="13"/>
                    <a:pt x="84" y="13"/>
                  </a:cubicBezTo>
                  <a:cubicBezTo>
                    <a:pt x="85" y="14"/>
                    <a:pt x="86" y="14"/>
                    <a:pt x="88"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36" name="Freeform 69"/>
            <p:cNvSpPr>
              <a:spLocks/>
            </p:cNvSpPr>
            <p:nvPr/>
          </p:nvSpPr>
          <p:spPr bwMode="auto">
            <a:xfrm>
              <a:off x="2640013" y="2730500"/>
              <a:ext cx="120650" cy="107950"/>
            </a:xfrm>
            <a:custGeom>
              <a:avLst/>
              <a:gdLst/>
              <a:ahLst/>
              <a:cxnLst>
                <a:cxn ang="0">
                  <a:pos x="41" y="16"/>
                </a:cxn>
                <a:cxn ang="0">
                  <a:pos x="39" y="14"/>
                </a:cxn>
                <a:cxn ang="0">
                  <a:pos x="21" y="0"/>
                </a:cxn>
                <a:cxn ang="0">
                  <a:pos x="21" y="0"/>
                </a:cxn>
                <a:cxn ang="0">
                  <a:pos x="21" y="0"/>
                </a:cxn>
                <a:cxn ang="0">
                  <a:pos x="0" y="37"/>
                </a:cxn>
                <a:cxn ang="0">
                  <a:pos x="1" y="40"/>
                </a:cxn>
                <a:cxn ang="0">
                  <a:pos x="4" y="42"/>
                </a:cxn>
                <a:cxn ang="0">
                  <a:pos x="44" y="42"/>
                </a:cxn>
                <a:cxn ang="0">
                  <a:pos x="46" y="41"/>
                </a:cxn>
                <a:cxn ang="0">
                  <a:pos x="47" y="37"/>
                </a:cxn>
                <a:cxn ang="0">
                  <a:pos x="41" y="16"/>
                </a:cxn>
              </a:cxnLst>
              <a:rect l="0" t="0" r="r" b="b"/>
              <a:pathLst>
                <a:path w="47" h="42">
                  <a:moveTo>
                    <a:pt x="41" y="16"/>
                  </a:moveTo>
                  <a:cubicBezTo>
                    <a:pt x="41" y="15"/>
                    <a:pt x="40" y="15"/>
                    <a:pt x="39" y="14"/>
                  </a:cubicBezTo>
                  <a:cubicBezTo>
                    <a:pt x="33" y="11"/>
                    <a:pt x="27" y="6"/>
                    <a:pt x="21" y="0"/>
                  </a:cubicBezTo>
                  <a:cubicBezTo>
                    <a:pt x="21" y="0"/>
                    <a:pt x="21" y="0"/>
                    <a:pt x="21" y="0"/>
                  </a:cubicBezTo>
                  <a:cubicBezTo>
                    <a:pt x="21" y="0"/>
                    <a:pt x="21" y="0"/>
                    <a:pt x="21" y="0"/>
                  </a:cubicBezTo>
                  <a:cubicBezTo>
                    <a:pt x="0" y="37"/>
                    <a:pt x="0" y="37"/>
                    <a:pt x="0" y="37"/>
                  </a:cubicBezTo>
                  <a:cubicBezTo>
                    <a:pt x="0" y="38"/>
                    <a:pt x="0" y="39"/>
                    <a:pt x="1" y="40"/>
                  </a:cubicBezTo>
                  <a:cubicBezTo>
                    <a:pt x="1" y="41"/>
                    <a:pt x="2" y="42"/>
                    <a:pt x="4" y="42"/>
                  </a:cubicBezTo>
                  <a:cubicBezTo>
                    <a:pt x="44" y="42"/>
                    <a:pt x="44" y="42"/>
                    <a:pt x="44" y="42"/>
                  </a:cubicBezTo>
                  <a:cubicBezTo>
                    <a:pt x="45" y="42"/>
                    <a:pt x="46" y="42"/>
                    <a:pt x="46" y="41"/>
                  </a:cubicBezTo>
                  <a:cubicBezTo>
                    <a:pt x="47" y="40"/>
                    <a:pt x="47" y="39"/>
                    <a:pt x="47" y="37"/>
                  </a:cubicBezTo>
                  <a:lnTo>
                    <a:pt x="41" y="1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37" name="Freeform 70"/>
          <p:cNvSpPr>
            <a:spLocks noEditPoints="1"/>
          </p:cNvSpPr>
          <p:nvPr/>
        </p:nvSpPr>
        <p:spPr bwMode="auto">
          <a:xfrm>
            <a:off x="9219274" y="9585952"/>
            <a:ext cx="359781" cy="376134"/>
          </a:xfrm>
          <a:custGeom>
            <a:avLst/>
            <a:gdLst>
              <a:gd name="T0" fmla="*/ 2147483646 w 109"/>
              <a:gd name="T1" fmla="*/ 2147483646 h 114"/>
              <a:gd name="T2" fmla="*/ 2147483646 w 109"/>
              <a:gd name="T3" fmla="*/ 2147483646 h 114"/>
              <a:gd name="T4" fmla="*/ 2147483646 w 109"/>
              <a:gd name="T5" fmla="*/ 2147483646 h 114"/>
              <a:gd name="T6" fmla="*/ 2147483646 w 109"/>
              <a:gd name="T7" fmla="*/ 2147483646 h 114"/>
              <a:gd name="T8" fmla="*/ 2147483646 w 109"/>
              <a:gd name="T9" fmla="*/ 2147483646 h 114"/>
              <a:gd name="T10" fmla="*/ 2147483646 w 109"/>
              <a:gd name="T11" fmla="*/ 2147483646 h 114"/>
              <a:gd name="T12" fmla="*/ 2147483646 w 109"/>
              <a:gd name="T13" fmla="*/ 2147483646 h 114"/>
              <a:gd name="T14" fmla="*/ 2147483646 w 109"/>
              <a:gd name="T15" fmla="*/ 2147483646 h 114"/>
              <a:gd name="T16" fmla="*/ 2147483646 w 109"/>
              <a:gd name="T17" fmla="*/ 2147483646 h 114"/>
              <a:gd name="T18" fmla="*/ 2147483646 w 109"/>
              <a:gd name="T19" fmla="*/ 2147483646 h 114"/>
              <a:gd name="T20" fmla="*/ 2147483646 w 109"/>
              <a:gd name="T21" fmla="*/ 2147483646 h 114"/>
              <a:gd name="T22" fmla="*/ 2147483646 w 109"/>
              <a:gd name="T23" fmla="*/ 2147483646 h 114"/>
              <a:gd name="T24" fmla="*/ 2147483646 w 109"/>
              <a:gd name="T25" fmla="*/ 2147483646 h 114"/>
              <a:gd name="T26" fmla="*/ 2147483646 w 109"/>
              <a:gd name="T27" fmla="*/ 2147483646 h 114"/>
              <a:gd name="T28" fmla="*/ 2147483646 w 109"/>
              <a:gd name="T29" fmla="*/ 2147483646 h 114"/>
              <a:gd name="T30" fmla="*/ 2147483646 w 109"/>
              <a:gd name="T31" fmla="*/ 2147483646 h 114"/>
              <a:gd name="T32" fmla="*/ 2147483646 w 109"/>
              <a:gd name="T33" fmla="*/ 2147483646 h 114"/>
              <a:gd name="T34" fmla="*/ 2147483646 w 109"/>
              <a:gd name="T35" fmla="*/ 2147483646 h 114"/>
              <a:gd name="T36" fmla="*/ 2147483646 w 109"/>
              <a:gd name="T37" fmla="*/ 2147483646 h 114"/>
              <a:gd name="T38" fmla="*/ 2147483646 w 109"/>
              <a:gd name="T39" fmla="*/ 2147483646 h 114"/>
              <a:gd name="T40" fmla="*/ 2147483646 w 109"/>
              <a:gd name="T41" fmla="*/ 2147483646 h 114"/>
              <a:gd name="T42" fmla="*/ 2147483646 w 109"/>
              <a:gd name="T43" fmla="*/ 2147483646 h 114"/>
              <a:gd name="T44" fmla="*/ 2147483646 w 109"/>
              <a:gd name="T45" fmla="*/ 2147483646 h 114"/>
              <a:gd name="T46" fmla="*/ 2147483646 w 109"/>
              <a:gd name="T47" fmla="*/ 2147483646 h 114"/>
              <a:gd name="T48" fmla="*/ 2147483646 w 109"/>
              <a:gd name="T49" fmla="*/ 2147483646 h 114"/>
              <a:gd name="T50" fmla="*/ 2147483646 w 109"/>
              <a:gd name="T51" fmla="*/ 2147483646 h 114"/>
              <a:gd name="T52" fmla="*/ 2147483646 w 109"/>
              <a:gd name="T53" fmla="*/ 2147483646 h 114"/>
              <a:gd name="T54" fmla="*/ 2147483646 w 109"/>
              <a:gd name="T55" fmla="*/ 2147483646 h 114"/>
              <a:gd name="T56" fmla="*/ 2147483646 w 109"/>
              <a:gd name="T57" fmla="*/ 2147483646 h 114"/>
              <a:gd name="T58" fmla="*/ 2147483646 w 109"/>
              <a:gd name="T59" fmla="*/ 2147483646 h 114"/>
              <a:gd name="T60" fmla="*/ 2147483646 w 109"/>
              <a:gd name="T61" fmla="*/ 2147483646 h 114"/>
              <a:gd name="T62" fmla="*/ 2147483646 w 109"/>
              <a:gd name="T63" fmla="*/ 2147483646 h 114"/>
              <a:gd name="T64" fmla="*/ 2147483646 w 109"/>
              <a:gd name="T65" fmla="*/ 2147483646 h 114"/>
              <a:gd name="T66" fmla="*/ 2147483646 w 109"/>
              <a:gd name="T67" fmla="*/ 2147483646 h 114"/>
              <a:gd name="T68" fmla="*/ 2147483646 w 109"/>
              <a:gd name="T69" fmla="*/ 2147483646 h 114"/>
              <a:gd name="T70" fmla="*/ 2147483646 w 109"/>
              <a:gd name="T71" fmla="*/ 2147483646 h 114"/>
              <a:gd name="T72" fmla="*/ 2147483646 w 109"/>
              <a:gd name="T73" fmla="*/ 2147483646 h 114"/>
              <a:gd name="T74" fmla="*/ 2147483646 w 109"/>
              <a:gd name="T75" fmla="*/ 2147483646 h 114"/>
              <a:gd name="T76" fmla="*/ 2147483646 w 109"/>
              <a:gd name="T77" fmla="*/ 2147483646 h 114"/>
              <a:gd name="T78" fmla="*/ 2147483646 w 109"/>
              <a:gd name="T79" fmla="*/ 2147483646 h 114"/>
              <a:gd name="T80" fmla="*/ 2147483646 w 109"/>
              <a:gd name="T81" fmla="*/ 2147483646 h 114"/>
              <a:gd name="T82" fmla="*/ 2147483646 w 109"/>
              <a:gd name="T83" fmla="*/ 2147483646 h 114"/>
              <a:gd name="T84" fmla="*/ 2147483646 w 109"/>
              <a:gd name="T85" fmla="*/ 2147483646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9" h="114">
                <a:moveTo>
                  <a:pt x="53" y="114"/>
                </a:moveTo>
                <a:cubicBezTo>
                  <a:pt x="45" y="114"/>
                  <a:pt x="37" y="113"/>
                  <a:pt x="30" y="110"/>
                </a:cubicBezTo>
                <a:cubicBezTo>
                  <a:pt x="24" y="108"/>
                  <a:pt x="18" y="104"/>
                  <a:pt x="14" y="100"/>
                </a:cubicBezTo>
                <a:cubicBezTo>
                  <a:pt x="9" y="96"/>
                  <a:pt x="6" y="90"/>
                  <a:pt x="3" y="84"/>
                </a:cubicBezTo>
                <a:cubicBezTo>
                  <a:pt x="1" y="77"/>
                  <a:pt x="0" y="70"/>
                  <a:pt x="0" y="61"/>
                </a:cubicBezTo>
                <a:cubicBezTo>
                  <a:pt x="0" y="56"/>
                  <a:pt x="0" y="50"/>
                  <a:pt x="2" y="45"/>
                </a:cubicBezTo>
                <a:cubicBezTo>
                  <a:pt x="3" y="39"/>
                  <a:pt x="5" y="34"/>
                  <a:pt x="7" y="30"/>
                </a:cubicBezTo>
                <a:cubicBezTo>
                  <a:pt x="10" y="25"/>
                  <a:pt x="12" y="21"/>
                  <a:pt x="16" y="18"/>
                </a:cubicBezTo>
                <a:cubicBezTo>
                  <a:pt x="19" y="14"/>
                  <a:pt x="23" y="11"/>
                  <a:pt x="28" y="8"/>
                </a:cubicBezTo>
                <a:cubicBezTo>
                  <a:pt x="32" y="5"/>
                  <a:pt x="37" y="3"/>
                  <a:pt x="42" y="2"/>
                </a:cubicBezTo>
                <a:cubicBezTo>
                  <a:pt x="47" y="1"/>
                  <a:pt x="53" y="0"/>
                  <a:pt x="59" y="0"/>
                </a:cubicBezTo>
                <a:cubicBezTo>
                  <a:pt x="66" y="0"/>
                  <a:pt x="73" y="1"/>
                  <a:pt x="79" y="3"/>
                </a:cubicBezTo>
                <a:cubicBezTo>
                  <a:pt x="85" y="6"/>
                  <a:pt x="91" y="9"/>
                  <a:pt x="95" y="13"/>
                </a:cubicBezTo>
                <a:cubicBezTo>
                  <a:pt x="99" y="18"/>
                  <a:pt x="103" y="23"/>
                  <a:pt x="105" y="29"/>
                </a:cubicBezTo>
                <a:cubicBezTo>
                  <a:pt x="108" y="35"/>
                  <a:pt x="109" y="43"/>
                  <a:pt x="109" y="50"/>
                </a:cubicBezTo>
                <a:cubicBezTo>
                  <a:pt x="109" y="55"/>
                  <a:pt x="109" y="59"/>
                  <a:pt x="108" y="64"/>
                </a:cubicBezTo>
                <a:cubicBezTo>
                  <a:pt x="107" y="68"/>
                  <a:pt x="105" y="72"/>
                  <a:pt x="103" y="75"/>
                </a:cubicBezTo>
                <a:cubicBezTo>
                  <a:pt x="101" y="78"/>
                  <a:pt x="98" y="81"/>
                  <a:pt x="95" y="83"/>
                </a:cubicBezTo>
                <a:cubicBezTo>
                  <a:pt x="92" y="85"/>
                  <a:pt x="89" y="86"/>
                  <a:pt x="85" y="86"/>
                </a:cubicBezTo>
                <a:cubicBezTo>
                  <a:pt x="83" y="86"/>
                  <a:pt x="82" y="86"/>
                  <a:pt x="80" y="85"/>
                </a:cubicBezTo>
                <a:cubicBezTo>
                  <a:pt x="79" y="85"/>
                  <a:pt x="77" y="84"/>
                  <a:pt x="76" y="83"/>
                </a:cubicBezTo>
                <a:cubicBezTo>
                  <a:pt x="75" y="83"/>
                  <a:pt x="74" y="82"/>
                  <a:pt x="73" y="81"/>
                </a:cubicBezTo>
                <a:cubicBezTo>
                  <a:pt x="72" y="80"/>
                  <a:pt x="72" y="79"/>
                  <a:pt x="71" y="78"/>
                </a:cubicBezTo>
                <a:cubicBezTo>
                  <a:pt x="71" y="76"/>
                  <a:pt x="71" y="76"/>
                  <a:pt x="71" y="76"/>
                </a:cubicBezTo>
                <a:cubicBezTo>
                  <a:pt x="68" y="76"/>
                  <a:pt x="68" y="76"/>
                  <a:pt x="68" y="76"/>
                </a:cubicBezTo>
                <a:cubicBezTo>
                  <a:pt x="66" y="77"/>
                  <a:pt x="66" y="77"/>
                  <a:pt x="66" y="77"/>
                </a:cubicBezTo>
                <a:cubicBezTo>
                  <a:pt x="65" y="78"/>
                  <a:pt x="64" y="80"/>
                  <a:pt x="63" y="81"/>
                </a:cubicBezTo>
                <a:cubicBezTo>
                  <a:pt x="62" y="82"/>
                  <a:pt x="61" y="82"/>
                  <a:pt x="60" y="83"/>
                </a:cubicBezTo>
                <a:cubicBezTo>
                  <a:pt x="58" y="84"/>
                  <a:pt x="57" y="85"/>
                  <a:pt x="55" y="85"/>
                </a:cubicBezTo>
                <a:cubicBezTo>
                  <a:pt x="54" y="86"/>
                  <a:pt x="52" y="86"/>
                  <a:pt x="50" y="86"/>
                </a:cubicBezTo>
                <a:cubicBezTo>
                  <a:pt x="46" y="86"/>
                  <a:pt x="43" y="85"/>
                  <a:pt x="40" y="84"/>
                </a:cubicBezTo>
                <a:cubicBezTo>
                  <a:pt x="37" y="83"/>
                  <a:pt x="35" y="81"/>
                  <a:pt x="33" y="79"/>
                </a:cubicBezTo>
                <a:cubicBezTo>
                  <a:pt x="31" y="76"/>
                  <a:pt x="30" y="74"/>
                  <a:pt x="29" y="70"/>
                </a:cubicBezTo>
                <a:cubicBezTo>
                  <a:pt x="28" y="67"/>
                  <a:pt x="27" y="63"/>
                  <a:pt x="27" y="59"/>
                </a:cubicBezTo>
                <a:cubicBezTo>
                  <a:pt x="27" y="55"/>
                  <a:pt x="28" y="50"/>
                  <a:pt x="29" y="46"/>
                </a:cubicBezTo>
                <a:cubicBezTo>
                  <a:pt x="31" y="42"/>
                  <a:pt x="33" y="39"/>
                  <a:pt x="35" y="36"/>
                </a:cubicBezTo>
                <a:cubicBezTo>
                  <a:pt x="38" y="34"/>
                  <a:pt x="41" y="31"/>
                  <a:pt x="45" y="30"/>
                </a:cubicBezTo>
                <a:cubicBezTo>
                  <a:pt x="48" y="28"/>
                  <a:pt x="53" y="28"/>
                  <a:pt x="57" y="28"/>
                </a:cubicBezTo>
                <a:cubicBezTo>
                  <a:pt x="59" y="28"/>
                  <a:pt x="62" y="28"/>
                  <a:pt x="64" y="28"/>
                </a:cubicBezTo>
                <a:cubicBezTo>
                  <a:pt x="66" y="28"/>
                  <a:pt x="68" y="28"/>
                  <a:pt x="70" y="29"/>
                </a:cubicBezTo>
                <a:cubicBezTo>
                  <a:pt x="72" y="29"/>
                  <a:pt x="74" y="30"/>
                  <a:pt x="76" y="30"/>
                </a:cubicBezTo>
                <a:cubicBezTo>
                  <a:pt x="77" y="30"/>
                  <a:pt x="78" y="31"/>
                  <a:pt x="79" y="31"/>
                </a:cubicBezTo>
                <a:cubicBezTo>
                  <a:pt x="78" y="60"/>
                  <a:pt x="78" y="60"/>
                  <a:pt x="78" y="60"/>
                </a:cubicBezTo>
                <a:cubicBezTo>
                  <a:pt x="78" y="61"/>
                  <a:pt x="78" y="62"/>
                  <a:pt x="78" y="63"/>
                </a:cubicBezTo>
                <a:cubicBezTo>
                  <a:pt x="78" y="65"/>
                  <a:pt x="78" y="65"/>
                  <a:pt x="78" y="65"/>
                </a:cubicBezTo>
                <a:cubicBezTo>
                  <a:pt x="78" y="67"/>
                  <a:pt x="78" y="69"/>
                  <a:pt x="78" y="70"/>
                </a:cubicBezTo>
                <a:cubicBezTo>
                  <a:pt x="79" y="72"/>
                  <a:pt x="79" y="73"/>
                  <a:pt x="80" y="74"/>
                </a:cubicBezTo>
                <a:cubicBezTo>
                  <a:pt x="80" y="75"/>
                  <a:pt x="81" y="76"/>
                  <a:pt x="83" y="77"/>
                </a:cubicBezTo>
                <a:cubicBezTo>
                  <a:pt x="83" y="77"/>
                  <a:pt x="84" y="77"/>
                  <a:pt x="86" y="77"/>
                </a:cubicBezTo>
                <a:cubicBezTo>
                  <a:pt x="88" y="77"/>
                  <a:pt x="90" y="76"/>
                  <a:pt x="92" y="75"/>
                </a:cubicBezTo>
                <a:cubicBezTo>
                  <a:pt x="93" y="73"/>
                  <a:pt x="94" y="71"/>
                  <a:pt x="95" y="68"/>
                </a:cubicBezTo>
                <a:cubicBezTo>
                  <a:pt x="96" y="66"/>
                  <a:pt x="97" y="63"/>
                  <a:pt x="97" y="60"/>
                </a:cubicBezTo>
                <a:cubicBezTo>
                  <a:pt x="98" y="57"/>
                  <a:pt x="98" y="54"/>
                  <a:pt x="98" y="50"/>
                </a:cubicBezTo>
                <a:cubicBezTo>
                  <a:pt x="98" y="44"/>
                  <a:pt x="97" y="38"/>
                  <a:pt x="95" y="33"/>
                </a:cubicBezTo>
                <a:cubicBezTo>
                  <a:pt x="93" y="28"/>
                  <a:pt x="90" y="23"/>
                  <a:pt x="87" y="20"/>
                </a:cubicBezTo>
                <a:cubicBezTo>
                  <a:pt x="83" y="16"/>
                  <a:pt x="79" y="13"/>
                  <a:pt x="74" y="12"/>
                </a:cubicBezTo>
                <a:cubicBezTo>
                  <a:pt x="70" y="10"/>
                  <a:pt x="64" y="9"/>
                  <a:pt x="59" y="9"/>
                </a:cubicBezTo>
                <a:cubicBezTo>
                  <a:pt x="51" y="9"/>
                  <a:pt x="44" y="10"/>
                  <a:pt x="38" y="13"/>
                </a:cubicBezTo>
                <a:cubicBezTo>
                  <a:pt x="32" y="15"/>
                  <a:pt x="27" y="19"/>
                  <a:pt x="23" y="24"/>
                </a:cubicBezTo>
                <a:cubicBezTo>
                  <a:pt x="19" y="28"/>
                  <a:pt x="16" y="34"/>
                  <a:pt x="14" y="40"/>
                </a:cubicBezTo>
                <a:cubicBezTo>
                  <a:pt x="12" y="46"/>
                  <a:pt x="11" y="53"/>
                  <a:pt x="11" y="61"/>
                </a:cubicBezTo>
                <a:cubicBezTo>
                  <a:pt x="11" y="68"/>
                  <a:pt x="12" y="74"/>
                  <a:pt x="14" y="79"/>
                </a:cubicBezTo>
                <a:cubicBezTo>
                  <a:pt x="16" y="85"/>
                  <a:pt x="18" y="90"/>
                  <a:pt x="22" y="93"/>
                </a:cubicBezTo>
                <a:cubicBezTo>
                  <a:pt x="26" y="97"/>
                  <a:pt x="30" y="100"/>
                  <a:pt x="35" y="102"/>
                </a:cubicBezTo>
                <a:cubicBezTo>
                  <a:pt x="40" y="104"/>
                  <a:pt x="46" y="105"/>
                  <a:pt x="53" y="105"/>
                </a:cubicBezTo>
                <a:cubicBezTo>
                  <a:pt x="56" y="105"/>
                  <a:pt x="59" y="105"/>
                  <a:pt x="62" y="104"/>
                </a:cubicBezTo>
                <a:cubicBezTo>
                  <a:pt x="64" y="104"/>
                  <a:pt x="67" y="103"/>
                  <a:pt x="70" y="103"/>
                </a:cubicBezTo>
                <a:cubicBezTo>
                  <a:pt x="73" y="102"/>
                  <a:pt x="76" y="101"/>
                  <a:pt x="79" y="101"/>
                </a:cubicBezTo>
                <a:cubicBezTo>
                  <a:pt x="80" y="100"/>
                  <a:pt x="82" y="100"/>
                  <a:pt x="84" y="99"/>
                </a:cubicBezTo>
                <a:cubicBezTo>
                  <a:pt x="84" y="108"/>
                  <a:pt x="84" y="108"/>
                  <a:pt x="84" y="108"/>
                </a:cubicBezTo>
                <a:cubicBezTo>
                  <a:pt x="80" y="110"/>
                  <a:pt x="75" y="111"/>
                  <a:pt x="70" y="112"/>
                </a:cubicBezTo>
                <a:cubicBezTo>
                  <a:pt x="65" y="113"/>
                  <a:pt x="59" y="114"/>
                  <a:pt x="53" y="114"/>
                </a:cubicBezTo>
                <a:close/>
                <a:moveTo>
                  <a:pt x="57" y="36"/>
                </a:moveTo>
                <a:cubicBezTo>
                  <a:pt x="54" y="36"/>
                  <a:pt x="51" y="37"/>
                  <a:pt x="49" y="38"/>
                </a:cubicBezTo>
                <a:cubicBezTo>
                  <a:pt x="47" y="40"/>
                  <a:pt x="45" y="41"/>
                  <a:pt x="43" y="44"/>
                </a:cubicBezTo>
                <a:cubicBezTo>
                  <a:pt x="42" y="46"/>
                  <a:pt x="41" y="48"/>
                  <a:pt x="40" y="51"/>
                </a:cubicBezTo>
                <a:cubicBezTo>
                  <a:pt x="40" y="54"/>
                  <a:pt x="39" y="57"/>
                  <a:pt x="39" y="60"/>
                </a:cubicBezTo>
                <a:cubicBezTo>
                  <a:pt x="39" y="66"/>
                  <a:pt x="40" y="70"/>
                  <a:pt x="43" y="73"/>
                </a:cubicBezTo>
                <a:cubicBezTo>
                  <a:pt x="45" y="76"/>
                  <a:pt x="48" y="77"/>
                  <a:pt x="52" y="77"/>
                </a:cubicBezTo>
                <a:cubicBezTo>
                  <a:pt x="54" y="77"/>
                  <a:pt x="56" y="77"/>
                  <a:pt x="58" y="75"/>
                </a:cubicBezTo>
                <a:cubicBezTo>
                  <a:pt x="60" y="74"/>
                  <a:pt x="62" y="73"/>
                  <a:pt x="63" y="71"/>
                </a:cubicBezTo>
                <a:cubicBezTo>
                  <a:pt x="64" y="69"/>
                  <a:pt x="65" y="66"/>
                  <a:pt x="65" y="64"/>
                </a:cubicBezTo>
                <a:cubicBezTo>
                  <a:pt x="66" y="61"/>
                  <a:pt x="66" y="58"/>
                  <a:pt x="66" y="55"/>
                </a:cubicBezTo>
                <a:cubicBezTo>
                  <a:pt x="67" y="37"/>
                  <a:pt x="67" y="37"/>
                  <a:pt x="67" y="37"/>
                </a:cubicBezTo>
                <a:cubicBezTo>
                  <a:pt x="65" y="37"/>
                  <a:pt x="65" y="37"/>
                  <a:pt x="65" y="37"/>
                </a:cubicBezTo>
                <a:cubicBezTo>
                  <a:pt x="64" y="37"/>
                  <a:pt x="63" y="36"/>
                  <a:pt x="62" y="36"/>
                </a:cubicBezTo>
                <a:cubicBezTo>
                  <a:pt x="60" y="36"/>
                  <a:pt x="59" y="36"/>
                  <a:pt x="57" y="36"/>
                </a:cubicBezTo>
                <a:close/>
              </a:path>
            </a:pathLst>
          </a:custGeom>
          <a:solidFill>
            <a:schemeClr val="tx1"/>
          </a:solidFill>
          <a:ln>
            <a:noFill/>
          </a:ln>
        </p:spPr>
        <p:txBody>
          <a:bodyPr/>
          <a:lstStyle/>
          <a:p>
            <a:endParaRPr lang="th-TH"/>
          </a:p>
        </p:txBody>
      </p:sp>
      <p:sp>
        <p:nvSpPr>
          <p:cNvPr id="738" name="Freeform 71"/>
          <p:cNvSpPr>
            <a:spLocks noEditPoints="1"/>
          </p:cNvSpPr>
          <p:nvPr/>
        </p:nvSpPr>
        <p:spPr bwMode="auto">
          <a:xfrm>
            <a:off x="11539451" y="9585952"/>
            <a:ext cx="357736" cy="382268"/>
          </a:xfrm>
          <a:custGeom>
            <a:avLst/>
            <a:gdLst>
              <a:gd name="T0" fmla="*/ 2147483646 w 109"/>
              <a:gd name="T1" fmla="*/ 2147483646 h 116"/>
              <a:gd name="T2" fmla="*/ 2147483646 w 109"/>
              <a:gd name="T3" fmla="*/ 2147483646 h 116"/>
              <a:gd name="T4" fmla="*/ 2147483646 w 109"/>
              <a:gd name="T5" fmla="*/ 2147483646 h 116"/>
              <a:gd name="T6" fmla="*/ 2147483646 w 109"/>
              <a:gd name="T7" fmla="*/ 2147483646 h 116"/>
              <a:gd name="T8" fmla="*/ 2147483646 w 109"/>
              <a:gd name="T9" fmla="*/ 2147483646 h 116"/>
              <a:gd name="T10" fmla="*/ 2147483646 w 109"/>
              <a:gd name="T11" fmla="*/ 0 h 116"/>
              <a:gd name="T12" fmla="*/ 2147483646 w 109"/>
              <a:gd name="T13" fmla="*/ 0 h 116"/>
              <a:gd name="T14" fmla="*/ 2147483646 w 109"/>
              <a:gd name="T15" fmla="*/ 2147483646 h 116"/>
              <a:gd name="T16" fmla="*/ 2147483646 w 109"/>
              <a:gd name="T17" fmla="*/ 2147483646 h 116"/>
              <a:gd name="T18" fmla="*/ 2147483646 w 109"/>
              <a:gd name="T19" fmla="*/ 2147483646 h 116"/>
              <a:gd name="T20" fmla="*/ 0 w 109"/>
              <a:gd name="T21" fmla="*/ 2147483646 h 116"/>
              <a:gd name="T22" fmla="*/ 0 w 109"/>
              <a:gd name="T23" fmla="*/ 2147483646 h 116"/>
              <a:gd name="T24" fmla="*/ 2147483646 w 109"/>
              <a:gd name="T25" fmla="*/ 2147483646 h 116"/>
              <a:gd name="T26" fmla="*/ 2147483646 w 109"/>
              <a:gd name="T27" fmla="*/ 2147483646 h 116"/>
              <a:gd name="T28" fmla="*/ 2147483646 w 109"/>
              <a:gd name="T29" fmla="*/ 2147483646 h 116"/>
              <a:gd name="T30" fmla="*/ 2147483646 w 109"/>
              <a:gd name="T31" fmla="*/ 2147483646 h 116"/>
              <a:gd name="T32" fmla="*/ 2147483646 w 109"/>
              <a:gd name="T33" fmla="*/ 2147483646 h 116"/>
              <a:gd name="T34" fmla="*/ 2147483646 w 109"/>
              <a:gd name="T35" fmla="*/ 2147483646 h 116"/>
              <a:gd name="T36" fmla="*/ 2147483646 w 109"/>
              <a:gd name="T37" fmla="*/ 2147483646 h 116"/>
              <a:gd name="T38" fmla="*/ 2147483646 w 109"/>
              <a:gd name="T39" fmla="*/ 2147483646 h 116"/>
              <a:gd name="T40" fmla="*/ 2147483646 w 109"/>
              <a:gd name="T41" fmla="*/ 2147483646 h 116"/>
              <a:gd name="T42" fmla="*/ 2147483646 w 109"/>
              <a:gd name="T43" fmla="*/ 2147483646 h 116"/>
              <a:gd name="T44" fmla="*/ 2147483646 w 109"/>
              <a:gd name="T45" fmla="*/ 2147483646 h 116"/>
              <a:gd name="T46" fmla="*/ 2147483646 w 109"/>
              <a:gd name="T47" fmla="*/ 2147483646 h 116"/>
              <a:gd name="T48" fmla="*/ 2147483646 w 109"/>
              <a:gd name="T49" fmla="*/ 2147483646 h 116"/>
              <a:gd name="T50" fmla="*/ 2147483646 w 109"/>
              <a:gd name="T51" fmla="*/ 2147483646 h 116"/>
              <a:gd name="T52" fmla="*/ 2147483646 w 109"/>
              <a:gd name="T53" fmla="*/ 2147483646 h 116"/>
              <a:gd name="T54" fmla="*/ 2147483646 w 109"/>
              <a:gd name="T55" fmla="*/ 2147483646 h 116"/>
              <a:gd name="T56" fmla="*/ 2147483646 w 109"/>
              <a:gd name="T57" fmla="*/ 2147483646 h 116"/>
              <a:gd name="T58" fmla="*/ 2147483646 w 109"/>
              <a:gd name="T59" fmla="*/ 2147483646 h 116"/>
              <a:gd name="T60" fmla="*/ 2147483646 w 109"/>
              <a:gd name="T61" fmla="*/ 2147483646 h 116"/>
              <a:gd name="T62" fmla="*/ 2147483646 w 109"/>
              <a:gd name="T63" fmla="*/ 2147483646 h 116"/>
              <a:gd name="T64" fmla="*/ 2147483646 w 109"/>
              <a:gd name="T65" fmla="*/ 2147483646 h 116"/>
              <a:gd name="T66" fmla="*/ 2147483646 w 109"/>
              <a:gd name="T67" fmla="*/ 2147483646 h 116"/>
              <a:gd name="T68" fmla="*/ 2147483646 w 109"/>
              <a:gd name="T69" fmla="*/ 2147483646 h 116"/>
              <a:gd name="T70" fmla="*/ 2147483646 w 109"/>
              <a:gd name="T71" fmla="*/ 2147483646 h 1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9" h="116">
                <a:moveTo>
                  <a:pt x="102" y="29"/>
                </a:moveTo>
                <a:cubicBezTo>
                  <a:pt x="44" y="29"/>
                  <a:pt x="44" y="29"/>
                  <a:pt x="44" y="29"/>
                </a:cubicBezTo>
                <a:cubicBezTo>
                  <a:pt x="44" y="22"/>
                  <a:pt x="44" y="22"/>
                  <a:pt x="44" y="22"/>
                </a:cubicBezTo>
                <a:cubicBezTo>
                  <a:pt x="54" y="22"/>
                  <a:pt x="54" y="22"/>
                  <a:pt x="54" y="22"/>
                </a:cubicBezTo>
                <a:cubicBezTo>
                  <a:pt x="60" y="22"/>
                  <a:pt x="65" y="17"/>
                  <a:pt x="65" y="11"/>
                </a:cubicBezTo>
                <a:cubicBezTo>
                  <a:pt x="65" y="5"/>
                  <a:pt x="60" y="0"/>
                  <a:pt x="54" y="0"/>
                </a:cubicBezTo>
                <a:cubicBezTo>
                  <a:pt x="36" y="0"/>
                  <a:pt x="36" y="0"/>
                  <a:pt x="36" y="0"/>
                </a:cubicBezTo>
                <a:cubicBezTo>
                  <a:pt x="32" y="0"/>
                  <a:pt x="29" y="3"/>
                  <a:pt x="29" y="7"/>
                </a:cubicBezTo>
                <a:cubicBezTo>
                  <a:pt x="29" y="29"/>
                  <a:pt x="29" y="29"/>
                  <a:pt x="29" y="29"/>
                </a:cubicBezTo>
                <a:cubicBezTo>
                  <a:pt x="7" y="29"/>
                  <a:pt x="7" y="29"/>
                  <a:pt x="7" y="29"/>
                </a:cubicBezTo>
                <a:cubicBezTo>
                  <a:pt x="3" y="29"/>
                  <a:pt x="0" y="32"/>
                  <a:pt x="0" y="36"/>
                </a:cubicBezTo>
                <a:cubicBezTo>
                  <a:pt x="0" y="80"/>
                  <a:pt x="0" y="80"/>
                  <a:pt x="0" y="80"/>
                </a:cubicBezTo>
                <a:cubicBezTo>
                  <a:pt x="0" y="84"/>
                  <a:pt x="3" y="87"/>
                  <a:pt x="7" y="87"/>
                </a:cubicBezTo>
                <a:cubicBezTo>
                  <a:pt x="44" y="87"/>
                  <a:pt x="44" y="87"/>
                  <a:pt x="44" y="87"/>
                </a:cubicBezTo>
                <a:cubicBezTo>
                  <a:pt x="44" y="116"/>
                  <a:pt x="44" y="116"/>
                  <a:pt x="44" y="116"/>
                </a:cubicBezTo>
                <a:cubicBezTo>
                  <a:pt x="73" y="116"/>
                  <a:pt x="73" y="116"/>
                  <a:pt x="73" y="116"/>
                </a:cubicBezTo>
                <a:cubicBezTo>
                  <a:pt x="73" y="87"/>
                  <a:pt x="73" y="87"/>
                  <a:pt x="73" y="87"/>
                </a:cubicBezTo>
                <a:cubicBezTo>
                  <a:pt x="102" y="87"/>
                  <a:pt x="102" y="87"/>
                  <a:pt x="102" y="87"/>
                </a:cubicBezTo>
                <a:cubicBezTo>
                  <a:pt x="106" y="87"/>
                  <a:pt x="109" y="84"/>
                  <a:pt x="109" y="80"/>
                </a:cubicBezTo>
                <a:cubicBezTo>
                  <a:pt x="109" y="36"/>
                  <a:pt x="109" y="36"/>
                  <a:pt x="109" y="36"/>
                </a:cubicBezTo>
                <a:cubicBezTo>
                  <a:pt x="109" y="32"/>
                  <a:pt x="106" y="29"/>
                  <a:pt x="102" y="29"/>
                </a:cubicBezTo>
                <a:close/>
                <a:moveTo>
                  <a:pt x="58" y="109"/>
                </a:moveTo>
                <a:cubicBezTo>
                  <a:pt x="51" y="109"/>
                  <a:pt x="51" y="109"/>
                  <a:pt x="51" y="109"/>
                </a:cubicBezTo>
                <a:cubicBezTo>
                  <a:pt x="51" y="87"/>
                  <a:pt x="51" y="87"/>
                  <a:pt x="51" y="87"/>
                </a:cubicBezTo>
                <a:cubicBezTo>
                  <a:pt x="58" y="87"/>
                  <a:pt x="58" y="87"/>
                  <a:pt x="58" y="87"/>
                </a:cubicBezTo>
                <a:lnTo>
                  <a:pt x="58" y="109"/>
                </a:lnTo>
                <a:close/>
                <a:moveTo>
                  <a:pt x="102" y="80"/>
                </a:moveTo>
                <a:cubicBezTo>
                  <a:pt x="7" y="80"/>
                  <a:pt x="7" y="80"/>
                  <a:pt x="7" y="80"/>
                </a:cubicBezTo>
                <a:cubicBezTo>
                  <a:pt x="7" y="36"/>
                  <a:pt x="7" y="36"/>
                  <a:pt x="7" y="36"/>
                </a:cubicBezTo>
                <a:cubicBezTo>
                  <a:pt x="29" y="36"/>
                  <a:pt x="29" y="36"/>
                  <a:pt x="29" y="36"/>
                </a:cubicBezTo>
                <a:cubicBezTo>
                  <a:pt x="29" y="58"/>
                  <a:pt x="29" y="58"/>
                  <a:pt x="29" y="58"/>
                </a:cubicBezTo>
                <a:cubicBezTo>
                  <a:pt x="29" y="62"/>
                  <a:pt x="32" y="65"/>
                  <a:pt x="36" y="65"/>
                </a:cubicBezTo>
                <a:cubicBezTo>
                  <a:pt x="40" y="65"/>
                  <a:pt x="44" y="62"/>
                  <a:pt x="44" y="58"/>
                </a:cubicBezTo>
                <a:cubicBezTo>
                  <a:pt x="44" y="36"/>
                  <a:pt x="44" y="36"/>
                  <a:pt x="44" y="36"/>
                </a:cubicBezTo>
                <a:cubicBezTo>
                  <a:pt x="102" y="36"/>
                  <a:pt x="102" y="36"/>
                  <a:pt x="102" y="36"/>
                </a:cubicBezTo>
                <a:lnTo>
                  <a:pt x="102" y="80"/>
                </a:lnTo>
                <a:close/>
              </a:path>
            </a:pathLst>
          </a:custGeom>
          <a:solidFill>
            <a:schemeClr val="tx1"/>
          </a:solidFill>
          <a:ln>
            <a:noFill/>
          </a:ln>
        </p:spPr>
        <p:txBody>
          <a:bodyPr/>
          <a:lstStyle/>
          <a:p>
            <a:endParaRPr lang="th-TH"/>
          </a:p>
        </p:txBody>
      </p:sp>
      <p:grpSp>
        <p:nvGrpSpPr>
          <p:cNvPr id="739" name="Group 292"/>
          <p:cNvGrpSpPr/>
          <p:nvPr/>
        </p:nvGrpSpPr>
        <p:grpSpPr>
          <a:xfrm>
            <a:off x="13931174" y="9586199"/>
            <a:ext cx="263703" cy="382268"/>
            <a:chOff x="3922713" y="2541588"/>
            <a:chExt cx="204788" cy="296863"/>
          </a:xfrm>
          <a:solidFill>
            <a:schemeClr val="tx1"/>
          </a:solidFill>
        </p:grpSpPr>
        <p:sp>
          <p:nvSpPr>
            <p:cNvPr id="740" name="Rectangle 72"/>
            <p:cNvSpPr>
              <a:spLocks noChangeArrowheads="1"/>
            </p:cNvSpPr>
            <p:nvPr/>
          </p:nvSpPr>
          <p:spPr bwMode="auto">
            <a:xfrm>
              <a:off x="3957638" y="2616200"/>
              <a:ext cx="130175" cy="1095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1" name="Rectangle 73"/>
            <p:cNvSpPr>
              <a:spLocks noChangeArrowheads="1"/>
            </p:cNvSpPr>
            <p:nvPr/>
          </p:nvSpPr>
          <p:spPr bwMode="auto">
            <a:xfrm>
              <a:off x="3995738" y="2578100"/>
              <a:ext cx="57150"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2" name="Freeform 74"/>
            <p:cNvSpPr>
              <a:spLocks noEditPoints="1"/>
            </p:cNvSpPr>
            <p:nvPr/>
          </p:nvSpPr>
          <p:spPr bwMode="auto">
            <a:xfrm>
              <a:off x="3922713" y="2541588"/>
              <a:ext cx="204788" cy="296863"/>
            </a:xfrm>
            <a:custGeom>
              <a:avLst/>
              <a:gdLst/>
              <a:ahLst/>
              <a:cxnLst>
                <a:cxn ang="0">
                  <a:pos x="65" y="0"/>
                </a:cxn>
                <a:cxn ang="0">
                  <a:pos x="14" y="0"/>
                </a:cxn>
                <a:cxn ang="0">
                  <a:pos x="0" y="14"/>
                </a:cxn>
                <a:cxn ang="0">
                  <a:pos x="0" y="102"/>
                </a:cxn>
                <a:cxn ang="0">
                  <a:pos x="14" y="116"/>
                </a:cxn>
                <a:cxn ang="0">
                  <a:pos x="65" y="116"/>
                </a:cxn>
                <a:cxn ang="0">
                  <a:pos x="80" y="102"/>
                </a:cxn>
                <a:cxn ang="0">
                  <a:pos x="80" y="14"/>
                </a:cxn>
                <a:cxn ang="0">
                  <a:pos x="65" y="0"/>
                </a:cxn>
                <a:cxn ang="0">
                  <a:pos x="73" y="102"/>
                </a:cxn>
                <a:cxn ang="0">
                  <a:pos x="65" y="109"/>
                </a:cxn>
                <a:cxn ang="0">
                  <a:pos x="14" y="109"/>
                </a:cxn>
                <a:cxn ang="0">
                  <a:pos x="7" y="102"/>
                </a:cxn>
                <a:cxn ang="0">
                  <a:pos x="7" y="14"/>
                </a:cxn>
                <a:cxn ang="0">
                  <a:pos x="14" y="7"/>
                </a:cxn>
                <a:cxn ang="0">
                  <a:pos x="65" y="7"/>
                </a:cxn>
                <a:cxn ang="0">
                  <a:pos x="73" y="14"/>
                </a:cxn>
                <a:cxn ang="0">
                  <a:pos x="73" y="102"/>
                </a:cxn>
              </a:cxnLst>
              <a:rect l="0" t="0" r="r" b="b"/>
              <a:pathLst>
                <a:path w="80" h="116">
                  <a:moveTo>
                    <a:pt x="65" y="0"/>
                  </a:moveTo>
                  <a:cubicBezTo>
                    <a:pt x="14" y="0"/>
                    <a:pt x="14" y="0"/>
                    <a:pt x="14" y="0"/>
                  </a:cubicBezTo>
                  <a:cubicBezTo>
                    <a:pt x="6" y="0"/>
                    <a:pt x="0" y="6"/>
                    <a:pt x="0" y="14"/>
                  </a:cubicBezTo>
                  <a:cubicBezTo>
                    <a:pt x="0" y="102"/>
                    <a:pt x="0" y="102"/>
                    <a:pt x="0" y="102"/>
                  </a:cubicBezTo>
                  <a:cubicBezTo>
                    <a:pt x="0" y="110"/>
                    <a:pt x="6" y="116"/>
                    <a:pt x="14" y="116"/>
                  </a:cubicBezTo>
                  <a:cubicBezTo>
                    <a:pt x="65" y="116"/>
                    <a:pt x="65" y="116"/>
                    <a:pt x="65" y="116"/>
                  </a:cubicBezTo>
                  <a:cubicBezTo>
                    <a:pt x="73" y="116"/>
                    <a:pt x="80" y="110"/>
                    <a:pt x="80" y="102"/>
                  </a:cubicBezTo>
                  <a:cubicBezTo>
                    <a:pt x="80" y="14"/>
                    <a:pt x="80" y="14"/>
                    <a:pt x="80" y="14"/>
                  </a:cubicBezTo>
                  <a:cubicBezTo>
                    <a:pt x="80" y="6"/>
                    <a:pt x="73" y="0"/>
                    <a:pt x="65" y="0"/>
                  </a:cubicBezTo>
                  <a:close/>
                  <a:moveTo>
                    <a:pt x="73" y="102"/>
                  </a:moveTo>
                  <a:cubicBezTo>
                    <a:pt x="73" y="106"/>
                    <a:pt x="69" y="109"/>
                    <a:pt x="65" y="109"/>
                  </a:cubicBezTo>
                  <a:cubicBezTo>
                    <a:pt x="14" y="109"/>
                    <a:pt x="14" y="109"/>
                    <a:pt x="14" y="109"/>
                  </a:cubicBezTo>
                  <a:cubicBezTo>
                    <a:pt x="10" y="109"/>
                    <a:pt x="7" y="106"/>
                    <a:pt x="7" y="102"/>
                  </a:cubicBezTo>
                  <a:cubicBezTo>
                    <a:pt x="7" y="14"/>
                    <a:pt x="7" y="14"/>
                    <a:pt x="7" y="14"/>
                  </a:cubicBezTo>
                  <a:cubicBezTo>
                    <a:pt x="7" y="10"/>
                    <a:pt x="10" y="7"/>
                    <a:pt x="14" y="7"/>
                  </a:cubicBezTo>
                  <a:cubicBezTo>
                    <a:pt x="65" y="7"/>
                    <a:pt x="65" y="7"/>
                    <a:pt x="65" y="7"/>
                  </a:cubicBezTo>
                  <a:cubicBezTo>
                    <a:pt x="69" y="7"/>
                    <a:pt x="73" y="10"/>
                    <a:pt x="73" y="14"/>
                  </a:cubicBezTo>
                  <a:lnTo>
                    <a:pt x="73" y="10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43" name="Rectangle 75"/>
            <p:cNvSpPr>
              <a:spLocks noChangeArrowheads="1"/>
            </p:cNvSpPr>
            <p:nvPr/>
          </p:nvSpPr>
          <p:spPr bwMode="auto">
            <a:xfrm>
              <a:off x="3957638" y="2782888"/>
              <a:ext cx="20638"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4" name="Rectangle 76"/>
            <p:cNvSpPr>
              <a:spLocks noChangeArrowheads="1"/>
            </p:cNvSpPr>
            <p:nvPr/>
          </p:nvSpPr>
          <p:spPr bwMode="auto">
            <a:xfrm>
              <a:off x="3995738" y="2782888"/>
              <a:ext cx="19050"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5" name="Rectangle 77"/>
            <p:cNvSpPr>
              <a:spLocks noChangeArrowheads="1"/>
            </p:cNvSpPr>
            <p:nvPr/>
          </p:nvSpPr>
          <p:spPr bwMode="auto">
            <a:xfrm>
              <a:off x="4032250" y="2782888"/>
              <a:ext cx="20638"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6" name="Rectangle 78"/>
            <p:cNvSpPr>
              <a:spLocks noChangeArrowheads="1"/>
            </p:cNvSpPr>
            <p:nvPr/>
          </p:nvSpPr>
          <p:spPr bwMode="auto">
            <a:xfrm>
              <a:off x="4070350" y="2782888"/>
              <a:ext cx="17463"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7" name="Rectangle 79"/>
            <p:cNvSpPr>
              <a:spLocks noChangeArrowheads="1"/>
            </p:cNvSpPr>
            <p:nvPr/>
          </p:nvSpPr>
          <p:spPr bwMode="auto">
            <a:xfrm>
              <a:off x="3957638" y="2746375"/>
              <a:ext cx="20638"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8" name="Rectangle 80"/>
            <p:cNvSpPr>
              <a:spLocks noChangeArrowheads="1"/>
            </p:cNvSpPr>
            <p:nvPr/>
          </p:nvSpPr>
          <p:spPr bwMode="auto">
            <a:xfrm>
              <a:off x="3995738" y="2746375"/>
              <a:ext cx="19050"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49" name="Rectangle 81"/>
            <p:cNvSpPr>
              <a:spLocks noChangeArrowheads="1"/>
            </p:cNvSpPr>
            <p:nvPr/>
          </p:nvSpPr>
          <p:spPr bwMode="auto">
            <a:xfrm>
              <a:off x="4032250" y="2746375"/>
              <a:ext cx="20638"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750" name="Rectangle 82"/>
            <p:cNvSpPr>
              <a:spLocks noChangeArrowheads="1"/>
            </p:cNvSpPr>
            <p:nvPr/>
          </p:nvSpPr>
          <p:spPr bwMode="auto">
            <a:xfrm>
              <a:off x="4070350" y="2746375"/>
              <a:ext cx="1746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51" name="Group 286"/>
          <p:cNvGrpSpPr/>
          <p:nvPr/>
        </p:nvGrpSpPr>
        <p:grpSpPr>
          <a:xfrm>
            <a:off x="19168436" y="9586199"/>
            <a:ext cx="382268" cy="382268"/>
            <a:chOff x="7989888" y="2541588"/>
            <a:chExt cx="296863" cy="296863"/>
          </a:xfrm>
          <a:solidFill>
            <a:schemeClr val="tx1"/>
          </a:solidFill>
        </p:grpSpPr>
        <p:sp>
          <p:nvSpPr>
            <p:cNvPr id="752" name="Freeform 83"/>
            <p:cNvSpPr>
              <a:spLocks noEditPoints="1"/>
            </p:cNvSpPr>
            <p:nvPr/>
          </p:nvSpPr>
          <p:spPr bwMode="auto">
            <a:xfrm>
              <a:off x="7989888" y="2541588"/>
              <a:ext cx="296863" cy="296863"/>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53" name="Oval 84"/>
            <p:cNvSpPr>
              <a:spLocks noChangeArrowheads="1"/>
            </p:cNvSpPr>
            <p:nvPr/>
          </p:nvSpPr>
          <p:spPr bwMode="auto">
            <a:xfrm>
              <a:off x="8081963" y="2616200"/>
              <a:ext cx="38100"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54" name="Oval 85"/>
            <p:cNvSpPr>
              <a:spLocks noChangeArrowheads="1"/>
            </p:cNvSpPr>
            <p:nvPr/>
          </p:nvSpPr>
          <p:spPr bwMode="auto">
            <a:xfrm>
              <a:off x="8156575" y="2616200"/>
              <a:ext cx="38100"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55" name="Freeform 86"/>
            <p:cNvSpPr>
              <a:spLocks/>
            </p:cNvSpPr>
            <p:nvPr/>
          </p:nvSpPr>
          <p:spPr bwMode="auto">
            <a:xfrm>
              <a:off x="8048625" y="2708275"/>
              <a:ext cx="179388" cy="74613"/>
            </a:xfrm>
            <a:custGeom>
              <a:avLst/>
              <a:gdLst/>
              <a:ahLst/>
              <a:cxnLst>
                <a:cxn ang="0">
                  <a:pos x="4" y="12"/>
                </a:cxn>
                <a:cxn ang="0">
                  <a:pos x="35" y="29"/>
                </a:cxn>
                <a:cxn ang="0">
                  <a:pos x="66" y="12"/>
                </a:cxn>
                <a:cxn ang="0">
                  <a:pos x="70" y="0"/>
                </a:cxn>
                <a:cxn ang="0">
                  <a:pos x="0" y="0"/>
                </a:cxn>
                <a:cxn ang="0">
                  <a:pos x="4" y="12"/>
                </a:cxn>
              </a:cxnLst>
              <a:rect l="0" t="0" r="r" b="b"/>
              <a:pathLst>
                <a:path w="70" h="29">
                  <a:moveTo>
                    <a:pt x="4" y="12"/>
                  </a:moveTo>
                  <a:cubicBezTo>
                    <a:pt x="10" y="22"/>
                    <a:pt x="22" y="29"/>
                    <a:pt x="35" y="29"/>
                  </a:cubicBezTo>
                  <a:cubicBezTo>
                    <a:pt x="48" y="29"/>
                    <a:pt x="59" y="22"/>
                    <a:pt x="66" y="12"/>
                  </a:cubicBezTo>
                  <a:cubicBezTo>
                    <a:pt x="68" y="8"/>
                    <a:pt x="69" y="4"/>
                    <a:pt x="70" y="0"/>
                  </a:cubicBezTo>
                  <a:cubicBezTo>
                    <a:pt x="0" y="0"/>
                    <a:pt x="0" y="0"/>
                    <a:pt x="0" y="0"/>
                  </a:cubicBezTo>
                  <a:cubicBezTo>
                    <a:pt x="0" y="4"/>
                    <a:pt x="2" y="8"/>
                    <a:pt x="4" y="1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56" name="Group 285"/>
          <p:cNvGrpSpPr/>
          <p:nvPr/>
        </p:nvGrpSpPr>
        <p:grpSpPr>
          <a:xfrm>
            <a:off x="19908439" y="9586199"/>
            <a:ext cx="382268" cy="382268"/>
            <a:chOff x="8564563" y="2541588"/>
            <a:chExt cx="296863" cy="296863"/>
          </a:xfrm>
          <a:solidFill>
            <a:schemeClr val="tx1"/>
          </a:solidFill>
        </p:grpSpPr>
        <p:sp>
          <p:nvSpPr>
            <p:cNvPr id="757" name="Freeform 87"/>
            <p:cNvSpPr>
              <a:spLocks noEditPoints="1"/>
            </p:cNvSpPr>
            <p:nvPr/>
          </p:nvSpPr>
          <p:spPr bwMode="auto">
            <a:xfrm>
              <a:off x="8564563" y="2541588"/>
              <a:ext cx="296863" cy="296863"/>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58" name="Oval 88"/>
            <p:cNvSpPr>
              <a:spLocks noChangeArrowheads="1"/>
            </p:cNvSpPr>
            <p:nvPr/>
          </p:nvSpPr>
          <p:spPr bwMode="auto">
            <a:xfrm>
              <a:off x="8656638" y="2616200"/>
              <a:ext cx="39688"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59" name="Freeform 89"/>
            <p:cNvSpPr>
              <a:spLocks/>
            </p:cNvSpPr>
            <p:nvPr/>
          </p:nvSpPr>
          <p:spPr bwMode="auto">
            <a:xfrm>
              <a:off x="8639175" y="2708275"/>
              <a:ext cx="149225" cy="74613"/>
            </a:xfrm>
            <a:custGeom>
              <a:avLst/>
              <a:gdLst/>
              <a:ahLst/>
              <a:cxnLst>
                <a:cxn ang="0">
                  <a:pos x="29" y="15"/>
                </a:cxn>
                <a:cxn ang="0">
                  <a:pos x="0" y="0"/>
                </a:cxn>
                <a:cxn ang="0">
                  <a:pos x="0" y="0"/>
                </a:cxn>
                <a:cxn ang="0">
                  <a:pos x="29" y="29"/>
                </a:cxn>
                <a:cxn ang="0">
                  <a:pos x="58" y="0"/>
                </a:cxn>
                <a:cxn ang="0">
                  <a:pos x="58" y="0"/>
                </a:cxn>
                <a:cxn ang="0">
                  <a:pos x="29" y="15"/>
                </a:cxn>
              </a:cxnLst>
              <a:rect l="0" t="0" r="r" b="b"/>
              <a:pathLst>
                <a:path w="58" h="29">
                  <a:moveTo>
                    <a:pt x="29" y="15"/>
                  </a:moveTo>
                  <a:cubicBezTo>
                    <a:pt x="17" y="15"/>
                    <a:pt x="6" y="9"/>
                    <a:pt x="0" y="0"/>
                  </a:cubicBezTo>
                  <a:cubicBezTo>
                    <a:pt x="0" y="0"/>
                    <a:pt x="0" y="0"/>
                    <a:pt x="0" y="0"/>
                  </a:cubicBezTo>
                  <a:cubicBezTo>
                    <a:pt x="0" y="16"/>
                    <a:pt x="13" y="29"/>
                    <a:pt x="29" y="29"/>
                  </a:cubicBezTo>
                  <a:cubicBezTo>
                    <a:pt x="45" y="29"/>
                    <a:pt x="58" y="16"/>
                    <a:pt x="58" y="0"/>
                  </a:cubicBezTo>
                  <a:cubicBezTo>
                    <a:pt x="58" y="0"/>
                    <a:pt x="58" y="0"/>
                    <a:pt x="58" y="0"/>
                  </a:cubicBezTo>
                  <a:cubicBezTo>
                    <a:pt x="51" y="9"/>
                    <a:pt x="41" y="15"/>
                    <a:pt x="29"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0" name="Rectangle 90"/>
            <p:cNvSpPr>
              <a:spLocks noChangeArrowheads="1"/>
            </p:cNvSpPr>
            <p:nvPr/>
          </p:nvSpPr>
          <p:spPr bwMode="auto">
            <a:xfrm>
              <a:off x="8731250" y="2633663"/>
              <a:ext cx="57150"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61" name="Group 296"/>
          <p:cNvGrpSpPr/>
          <p:nvPr/>
        </p:nvGrpSpPr>
        <p:grpSpPr>
          <a:xfrm>
            <a:off x="9219274" y="10350733"/>
            <a:ext cx="382268" cy="384311"/>
            <a:chOff x="263525" y="3135313"/>
            <a:chExt cx="296863" cy="298450"/>
          </a:xfrm>
          <a:solidFill>
            <a:schemeClr val="tx1"/>
          </a:solidFill>
        </p:grpSpPr>
        <p:sp>
          <p:nvSpPr>
            <p:cNvPr id="762" name="Freeform 91"/>
            <p:cNvSpPr>
              <a:spLocks noEditPoints="1"/>
            </p:cNvSpPr>
            <p:nvPr/>
          </p:nvSpPr>
          <p:spPr bwMode="auto">
            <a:xfrm>
              <a:off x="263525" y="3135313"/>
              <a:ext cx="296863" cy="298450"/>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3" name="Oval 92"/>
            <p:cNvSpPr>
              <a:spLocks noChangeArrowheads="1"/>
            </p:cNvSpPr>
            <p:nvPr/>
          </p:nvSpPr>
          <p:spPr bwMode="auto">
            <a:xfrm>
              <a:off x="355600" y="3209925"/>
              <a:ext cx="39688"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4" name="Oval 93"/>
            <p:cNvSpPr>
              <a:spLocks noChangeArrowheads="1"/>
            </p:cNvSpPr>
            <p:nvPr/>
          </p:nvSpPr>
          <p:spPr bwMode="auto">
            <a:xfrm>
              <a:off x="430213" y="3209925"/>
              <a:ext cx="38100" cy="57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5" name="Oval 94"/>
            <p:cNvSpPr>
              <a:spLocks noChangeArrowheads="1"/>
            </p:cNvSpPr>
            <p:nvPr/>
          </p:nvSpPr>
          <p:spPr bwMode="auto">
            <a:xfrm>
              <a:off x="374650" y="3305175"/>
              <a:ext cx="73025" cy="746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66" name="Group 289"/>
          <p:cNvGrpSpPr/>
          <p:nvPr/>
        </p:nvGrpSpPr>
        <p:grpSpPr>
          <a:xfrm>
            <a:off x="16872789" y="9586199"/>
            <a:ext cx="382268" cy="382268"/>
            <a:chOff x="6207125" y="2541588"/>
            <a:chExt cx="296863" cy="296863"/>
          </a:xfrm>
          <a:solidFill>
            <a:schemeClr val="tx1"/>
          </a:solidFill>
        </p:grpSpPr>
        <p:sp>
          <p:nvSpPr>
            <p:cNvPr id="767" name="Freeform 95"/>
            <p:cNvSpPr>
              <a:spLocks noEditPoints="1"/>
            </p:cNvSpPr>
            <p:nvPr/>
          </p:nvSpPr>
          <p:spPr bwMode="auto">
            <a:xfrm>
              <a:off x="6207125" y="2541588"/>
              <a:ext cx="296863" cy="296863"/>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8" name="Freeform 96"/>
            <p:cNvSpPr>
              <a:spLocks/>
            </p:cNvSpPr>
            <p:nvPr/>
          </p:nvSpPr>
          <p:spPr bwMode="auto">
            <a:xfrm>
              <a:off x="6262688" y="2708275"/>
              <a:ext cx="184150" cy="55563"/>
            </a:xfrm>
            <a:custGeom>
              <a:avLst/>
              <a:gdLst/>
              <a:ahLst/>
              <a:cxnLst>
                <a:cxn ang="0">
                  <a:pos x="71" y="0"/>
                </a:cxn>
                <a:cxn ang="0">
                  <a:pos x="36" y="15"/>
                </a:cxn>
                <a:cxn ang="0">
                  <a:pos x="0" y="0"/>
                </a:cxn>
                <a:cxn ang="0">
                  <a:pos x="0" y="0"/>
                </a:cxn>
                <a:cxn ang="0">
                  <a:pos x="36" y="22"/>
                </a:cxn>
                <a:cxn ang="0">
                  <a:pos x="72" y="0"/>
                </a:cxn>
                <a:cxn ang="0">
                  <a:pos x="71" y="0"/>
                </a:cxn>
              </a:cxnLst>
              <a:rect l="0" t="0" r="r" b="b"/>
              <a:pathLst>
                <a:path w="72" h="22">
                  <a:moveTo>
                    <a:pt x="71" y="0"/>
                  </a:moveTo>
                  <a:cubicBezTo>
                    <a:pt x="62" y="9"/>
                    <a:pt x="50" y="15"/>
                    <a:pt x="36" y="15"/>
                  </a:cubicBezTo>
                  <a:cubicBezTo>
                    <a:pt x="22" y="15"/>
                    <a:pt x="10" y="9"/>
                    <a:pt x="0" y="0"/>
                  </a:cubicBezTo>
                  <a:cubicBezTo>
                    <a:pt x="0" y="0"/>
                    <a:pt x="0" y="0"/>
                    <a:pt x="0" y="0"/>
                  </a:cubicBezTo>
                  <a:cubicBezTo>
                    <a:pt x="10" y="13"/>
                    <a:pt x="18" y="22"/>
                    <a:pt x="36" y="22"/>
                  </a:cubicBezTo>
                  <a:cubicBezTo>
                    <a:pt x="54" y="22"/>
                    <a:pt x="62" y="13"/>
                    <a:pt x="72" y="0"/>
                  </a:cubicBezTo>
                  <a:lnTo>
                    <a:pt x="71"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69" name="Oval 97"/>
            <p:cNvSpPr>
              <a:spLocks noChangeArrowheads="1"/>
            </p:cNvSpPr>
            <p:nvPr/>
          </p:nvSpPr>
          <p:spPr bwMode="auto">
            <a:xfrm>
              <a:off x="6299200" y="2616200"/>
              <a:ext cx="38100"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0" name="Oval 98"/>
            <p:cNvSpPr>
              <a:spLocks noChangeArrowheads="1"/>
            </p:cNvSpPr>
            <p:nvPr/>
          </p:nvSpPr>
          <p:spPr bwMode="auto">
            <a:xfrm>
              <a:off x="6372225" y="2616200"/>
              <a:ext cx="39688"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71" name="Group 288"/>
          <p:cNvGrpSpPr/>
          <p:nvPr/>
        </p:nvGrpSpPr>
        <p:grpSpPr>
          <a:xfrm>
            <a:off x="17637323" y="9586199"/>
            <a:ext cx="380223" cy="382268"/>
            <a:chOff x="6800850" y="2541588"/>
            <a:chExt cx="295275" cy="296863"/>
          </a:xfrm>
          <a:solidFill>
            <a:schemeClr val="tx1"/>
          </a:solidFill>
        </p:grpSpPr>
        <p:sp>
          <p:nvSpPr>
            <p:cNvPr id="772" name="Freeform 99"/>
            <p:cNvSpPr>
              <a:spLocks noEditPoints="1"/>
            </p:cNvSpPr>
            <p:nvPr/>
          </p:nvSpPr>
          <p:spPr bwMode="auto">
            <a:xfrm>
              <a:off x="6800850" y="2541588"/>
              <a:ext cx="295275" cy="296863"/>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3" name="Freeform 100"/>
            <p:cNvSpPr>
              <a:spLocks/>
            </p:cNvSpPr>
            <p:nvPr/>
          </p:nvSpPr>
          <p:spPr bwMode="auto">
            <a:xfrm>
              <a:off x="6856413" y="2708275"/>
              <a:ext cx="184150" cy="55563"/>
            </a:xfrm>
            <a:custGeom>
              <a:avLst/>
              <a:gdLst/>
              <a:ahLst/>
              <a:cxnLst>
                <a:cxn ang="0">
                  <a:pos x="36" y="0"/>
                </a:cxn>
                <a:cxn ang="0">
                  <a:pos x="0" y="22"/>
                </a:cxn>
                <a:cxn ang="0">
                  <a:pos x="1" y="22"/>
                </a:cxn>
                <a:cxn ang="0">
                  <a:pos x="36" y="7"/>
                </a:cxn>
                <a:cxn ang="0">
                  <a:pos x="72" y="22"/>
                </a:cxn>
                <a:cxn ang="0">
                  <a:pos x="72" y="22"/>
                </a:cxn>
                <a:cxn ang="0">
                  <a:pos x="36" y="0"/>
                </a:cxn>
              </a:cxnLst>
              <a:rect l="0" t="0" r="r" b="b"/>
              <a:pathLst>
                <a:path w="72" h="22">
                  <a:moveTo>
                    <a:pt x="36" y="0"/>
                  </a:moveTo>
                  <a:cubicBezTo>
                    <a:pt x="18" y="0"/>
                    <a:pt x="11" y="9"/>
                    <a:pt x="0" y="22"/>
                  </a:cubicBezTo>
                  <a:cubicBezTo>
                    <a:pt x="1" y="22"/>
                    <a:pt x="1" y="22"/>
                    <a:pt x="1" y="22"/>
                  </a:cubicBezTo>
                  <a:cubicBezTo>
                    <a:pt x="10" y="13"/>
                    <a:pt x="22" y="7"/>
                    <a:pt x="36" y="7"/>
                  </a:cubicBezTo>
                  <a:cubicBezTo>
                    <a:pt x="50" y="7"/>
                    <a:pt x="63" y="13"/>
                    <a:pt x="72" y="22"/>
                  </a:cubicBezTo>
                  <a:cubicBezTo>
                    <a:pt x="72" y="22"/>
                    <a:pt x="72" y="22"/>
                    <a:pt x="72" y="22"/>
                  </a:cubicBezTo>
                  <a:cubicBezTo>
                    <a:pt x="62" y="9"/>
                    <a:pt x="55" y="0"/>
                    <a:pt x="3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4" name="Oval 101"/>
            <p:cNvSpPr>
              <a:spLocks noChangeArrowheads="1"/>
            </p:cNvSpPr>
            <p:nvPr/>
          </p:nvSpPr>
          <p:spPr bwMode="auto">
            <a:xfrm>
              <a:off x="6892925" y="2616200"/>
              <a:ext cx="38100"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5" name="Oval 102"/>
            <p:cNvSpPr>
              <a:spLocks noChangeArrowheads="1"/>
            </p:cNvSpPr>
            <p:nvPr/>
          </p:nvSpPr>
          <p:spPr bwMode="auto">
            <a:xfrm>
              <a:off x="6965950" y="2616200"/>
              <a:ext cx="38100"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76" name="Group 287"/>
          <p:cNvGrpSpPr/>
          <p:nvPr/>
        </p:nvGrpSpPr>
        <p:grpSpPr>
          <a:xfrm>
            <a:off x="18399813" y="9586199"/>
            <a:ext cx="386356" cy="382268"/>
            <a:chOff x="7392988" y="2541588"/>
            <a:chExt cx="300038" cy="296863"/>
          </a:xfrm>
          <a:solidFill>
            <a:schemeClr val="tx1"/>
          </a:solidFill>
        </p:grpSpPr>
        <p:sp>
          <p:nvSpPr>
            <p:cNvPr id="777" name="Freeform 103"/>
            <p:cNvSpPr>
              <a:spLocks noEditPoints="1"/>
            </p:cNvSpPr>
            <p:nvPr/>
          </p:nvSpPr>
          <p:spPr bwMode="auto">
            <a:xfrm>
              <a:off x="7392988" y="2541588"/>
              <a:ext cx="300038" cy="296863"/>
            </a:xfrm>
            <a:custGeom>
              <a:avLst/>
              <a:gdLst/>
              <a:ahLst/>
              <a:cxnLst>
                <a:cxn ang="0">
                  <a:pos x="58" y="0"/>
                </a:cxn>
                <a:cxn ang="0">
                  <a:pos x="0" y="58"/>
                </a:cxn>
                <a:cxn ang="0">
                  <a:pos x="58" y="116"/>
                </a:cxn>
                <a:cxn ang="0">
                  <a:pos x="117" y="58"/>
                </a:cxn>
                <a:cxn ang="0">
                  <a:pos x="58" y="0"/>
                </a:cxn>
                <a:cxn ang="0">
                  <a:pos x="58" y="109"/>
                </a:cxn>
                <a:cxn ang="0">
                  <a:pos x="8" y="58"/>
                </a:cxn>
                <a:cxn ang="0">
                  <a:pos x="58" y="7"/>
                </a:cxn>
                <a:cxn ang="0">
                  <a:pos x="109" y="58"/>
                </a:cxn>
                <a:cxn ang="0">
                  <a:pos x="58" y="109"/>
                </a:cxn>
              </a:cxnLst>
              <a:rect l="0" t="0" r="r" b="b"/>
              <a:pathLst>
                <a:path w="117" h="116">
                  <a:moveTo>
                    <a:pt x="58" y="0"/>
                  </a:moveTo>
                  <a:cubicBezTo>
                    <a:pt x="26" y="0"/>
                    <a:pt x="0" y="26"/>
                    <a:pt x="0" y="58"/>
                  </a:cubicBezTo>
                  <a:cubicBezTo>
                    <a:pt x="0" y="90"/>
                    <a:pt x="26" y="116"/>
                    <a:pt x="58" y="116"/>
                  </a:cubicBezTo>
                  <a:cubicBezTo>
                    <a:pt x="91" y="116"/>
                    <a:pt x="117" y="90"/>
                    <a:pt x="117" y="58"/>
                  </a:cubicBezTo>
                  <a:cubicBezTo>
                    <a:pt x="117" y="26"/>
                    <a:pt x="91" y="0"/>
                    <a:pt x="58" y="0"/>
                  </a:cubicBezTo>
                  <a:close/>
                  <a:moveTo>
                    <a:pt x="58" y="109"/>
                  </a:moveTo>
                  <a:cubicBezTo>
                    <a:pt x="30" y="109"/>
                    <a:pt x="8" y="86"/>
                    <a:pt x="8" y="58"/>
                  </a:cubicBezTo>
                  <a:cubicBezTo>
                    <a:pt x="8"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8" name="Oval 104"/>
            <p:cNvSpPr>
              <a:spLocks noChangeArrowheads="1"/>
            </p:cNvSpPr>
            <p:nvPr/>
          </p:nvSpPr>
          <p:spPr bwMode="auto">
            <a:xfrm>
              <a:off x="7488238" y="2616200"/>
              <a:ext cx="3651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79" name="Oval 105"/>
            <p:cNvSpPr>
              <a:spLocks noChangeArrowheads="1"/>
            </p:cNvSpPr>
            <p:nvPr/>
          </p:nvSpPr>
          <p:spPr bwMode="auto">
            <a:xfrm>
              <a:off x="7562850" y="2616200"/>
              <a:ext cx="34925"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80" name="Rectangle 106"/>
            <p:cNvSpPr>
              <a:spLocks noChangeArrowheads="1"/>
            </p:cNvSpPr>
            <p:nvPr/>
          </p:nvSpPr>
          <p:spPr bwMode="auto">
            <a:xfrm>
              <a:off x="7467600" y="2725738"/>
              <a:ext cx="150813"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81" name="Freeform 107"/>
          <p:cNvSpPr>
            <a:spLocks/>
          </p:cNvSpPr>
          <p:nvPr/>
        </p:nvSpPr>
        <p:spPr bwMode="auto">
          <a:xfrm>
            <a:off x="19201143" y="8831640"/>
            <a:ext cx="355692" cy="374089"/>
          </a:xfrm>
          <a:custGeom>
            <a:avLst/>
            <a:gdLst>
              <a:gd name="T0" fmla="*/ 2147483646 w 108"/>
              <a:gd name="T1" fmla="*/ 2147483646 h 114"/>
              <a:gd name="T2" fmla="*/ 2147483646 w 108"/>
              <a:gd name="T3" fmla="*/ 2147483646 h 114"/>
              <a:gd name="T4" fmla="*/ 2147483646 w 108"/>
              <a:gd name="T5" fmla="*/ 2147483646 h 114"/>
              <a:gd name="T6" fmla="*/ 2147483646 w 108"/>
              <a:gd name="T7" fmla="*/ 2147483646 h 114"/>
              <a:gd name="T8" fmla="*/ 2147483646 w 108"/>
              <a:gd name="T9" fmla="*/ 2147483646 h 114"/>
              <a:gd name="T10" fmla="*/ 2147483646 w 108"/>
              <a:gd name="T11" fmla="*/ 2147483646 h 114"/>
              <a:gd name="T12" fmla="*/ 2147483646 w 108"/>
              <a:gd name="T13" fmla="*/ 2147483646 h 114"/>
              <a:gd name="T14" fmla="*/ 2147483646 w 108"/>
              <a:gd name="T15" fmla="*/ 2147483646 h 114"/>
              <a:gd name="T16" fmla="*/ 2147483646 w 108"/>
              <a:gd name="T17" fmla="*/ 2147483646 h 114"/>
              <a:gd name="T18" fmla="*/ 2147483646 w 108"/>
              <a:gd name="T19" fmla="*/ 2147483646 h 114"/>
              <a:gd name="T20" fmla="*/ 2147483646 w 108"/>
              <a:gd name="T21" fmla="*/ 0 h 114"/>
              <a:gd name="T22" fmla="*/ 2147483646 w 108"/>
              <a:gd name="T23" fmla="*/ 2147483646 h 114"/>
              <a:gd name="T24" fmla="*/ 2147483646 w 108"/>
              <a:gd name="T25" fmla="*/ 2147483646 h 114"/>
              <a:gd name="T26" fmla="*/ 2147483646 w 108"/>
              <a:gd name="T27" fmla="*/ 2147483646 h 114"/>
              <a:gd name="T28" fmla="*/ 2147483646 w 108"/>
              <a:gd name="T29" fmla="*/ 2147483646 h 114"/>
              <a:gd name="T30" fmla="*/ 2147483646 w 108"/>
              <a:gd name="T31" fmla="*/ 2147483646 h 114"/>
              <a:gd name="T32" fmla="*/ 2147483646 w 108"/>
              <a:gd name="T33" fmla="*/ 2147483646 h 114"/>
              <a:gd name="T34" fmla="*/ 2147483646 w 108"/>
              <a:gd name="T35" fmla="*/ 2147483646 h 114"/>
              <a:gd name="T36" fmla="*/ 2147483646 w 108"/>
              <a:gd name="T37" fmla="*/ 2147483646 h 1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14">
                <a:moveTo>
                  <a:pt x="104" y="88"/>
                </a:moveTo>
                <a:cubicBezTo>
                  <a:pt x="103" y="87"/>
                  <a:pt x="103" y="87"/>
                  <a:pt x="103" y="87"/>
                </a:cubicBezTo>
                <a:cubicBezTo>
                  <a:pt x="101" y="83"/>
                  <a:pt x="80" y="76"/>
                  <a:pt x="78" y="76"/>
                </a:cubicBezTo>
                <a:cubicBezTo>
                  <a:pt x="77" y="76"/>
                  <a:pt x="77" y="76"/>
                  <a:pt x="77" y="76"/>
                </a:cubicBezTo>
                <a:cubicBezTo>
                  <a:pt x="74" y="77"/>
                  <a:pt x="70" y="80"/>
                  <a:pt x="64" y="86"/>
                </a:cubicBezTo>
                <a:cubicBezTo>
                  <a:pt x="56" y="82"/>
                  <a:pt x="46" y="73"/>
                  <a:pt x="41" y="67"/>
                </a:cubicBezTo>
                <a:cubicBezTo>
                  <a:pt x="35" y="61"/>
                  <a:pt x="29" y="51"/>
                  <a:pt x="26" y="44"/>
                </a:cubicBezTo>
                <a:cubicBezTo>
                  <a:pt x="34" y="37"/>
                  <a:pt x="37" y="34"/>
                  <a:pt x="37" y="30"/>
                </a:cubicBezTo>
                <a:cubicBezTo>
                  <a:pt x="38" y="29"/>
                  <a:pt x="34" y="7"/>
                  <a:pt x="30" y="4"/>
                </a:cubicBezTo>
                <a:cubicBezTo>
                  <a:pt x="29" y="4"/>
                  <a:pt x="29" y="4"/>
                  <a:pt x="29" y="4"/>
                </a:cubicBezTo>
                <a:cubicBezTo>
                  <a:pt x="26" y="2"/>
                  <a:pt x="23" y="0"/>
                  <a:pt x="18" y="0"/>
                </a:cubicBezTo>
                <a:cubicBezTo>
                  <a:pt x="17" y="1"/>
                  <a:pt x="16" y="1"/>
                  <a:pt x="16" y="2"/>
                </a:cubicBezTo>
                <a:cubicBezTo>
                  <a:pt x="13" y="3"/>
                  <a:pt x="6" y="8"/>
                  <a:pt x="3" y="14"/>
                </a:cubicBezTo>
                <a:cubicBezTo>
                  <a:pt x="1" y="18"/>
                  <a:pt x="0" y="53"/>
                  <a:pt x="26" y="83"/>
                </a:cubicBezTo>
                <a:cubicBezTo>
                  <a:pt x="52" y="112"/>
                  <a:pt x="84" y="114"/>
                  <a:pt x="89" y="113"/>
                </a:cubicBezTo>
                <a:cubicBezTo>
                  <a:pt x="89" y="113"/>
                  <a:pt x="89" y="113"/>
                  <a:pt x="89" y="113"/>
                </a:cubicBezTo>
                <a:cubicBezTo>
                  <a:pt x="90" y="112"/>
                  <a:pt x="90" y="112"/>
                  <a:pt x="90" y="112"/>
                </a:cubicBezTo>
                <a:cubicBezTo>
                  <a:pt x="96" y="110"/>
                  <a:pt x="102" y="104"/>
                  <a:pt x="104" y="101"/>
                </a:cubicBezTo>
                <a:cubicBezTo>
                  <a:pt x="108" y="97"/>
                  <a:pt x="105" y="91"/>
                  <a:pt x="104" y="88"/>
                </a:cubicBezTo>
                <a:close/>
              </a:path>
            </a:pathLst>
          </a:custGeom>
          <a:solidFill>
            <a:schemeClr val="tx1"/>
          </a:solidFill>
          <a:ln>
            <a:noFill/>
          </a:ln>
        </p:spPr>
        <p:txBody>
          <a:bodyPr/>
          <a:lstStyle/>
          <a:p>
            <a:endParaRPr lang="th-TH"/>
          </a:p>
        </p:txBody>
      </p:sp>
      <p:grpSp>
        <p:nvGrpSpPr>
          <p:cNvPr id="782" name="Group 291"/>
          <p:cNvGrpSpPr/>
          <p:nvPr/>
        </p:nvGrpSpPr>
        <p:grpSpPr>
          <a:xfrm>
            <a:off x="14577144" y="9586199"/>
            <a:ext cx="380223" cy="237128"/>
            <a:chOff x="4424363" y="2541588"/>
            <a:chExt cx="295275" cy="184150"/>
          </a:xfrm>
          <a:solidFill>
            <a:schemeClr val="tx1"/>
          </a:solidFill>
        </p:grpSpPr>
        <p:sp>
          <p:nvSpPr>
            <p:cNvPr id="783" name="Freeform 108"/>
            <p:cNvSpPr>
              <a:spLocks/>
            </p:cNvSpPr>
            <p:nvPr/>
          </p:nvSpPr>
          <p:spPr bwMode="auto">
            <a:xfrm>
              <a:off x="4441825" y="2541588"/>
              <a:ext cx="263525" cy="117475"/>
            </a:xfrm>
            <a:custGeom>
              <a:avLst/>
              <a:gdLst/>
              <a:ahLst/>
              <a:cxnLst>
                <a:cxn ang="0">
                  <a:pos x="166" y="0"/>
                </a:cxn>
                <a:cxn ang="0">
                  <a:pos x="164" y="0"/>
                </a:cxn>
                <a:cxn ang="0">
                  <a:pos x="0" y="0"/>
                </a:cxn>
                <a:cxn ang="0">
                  <a:pos x="0" y="0"/>
                </a:cxn>
                <a:cxn ang="0">
                  <a:pos x="82" y="74"/>
                </a:cxn>
                <a:cxn ang="0">
                  <a:pos x="166" y="0"/>
                </a:cxn>
              </a:cxnLst>
              <a:rect l="0" t="0" r="r" b="b"/>
              <a:pathLst>
                <a:path w="166" h="74">
                  <a:moveTo>
                    <a:pt x="166" y="0"/>
                  </a:moveTo>
                  <a:lnTo>
                    <a:pt x="164" y="0"/>
                  </a:lnTo>
                  <a:lnTo>
                    <a:pt x="0" y="0"/>
                  </a:lnTo>
                  <a:lnTo>
                    <a:pt x="0" y="0"/>
                  </a:lnTo>
                  <a:lnTo>
                    <a:pt x="82" y="74"/>
                  </a:lnTo>
                  <a:lnTo>
                    <a:pt x="166"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84" name="Freeform 109"/>
            <p:cNvSpPr>
              <a:spLocks/>
            </p:cNvSpPr>
            <p:nvPr/>
          </p:nvSpPr>
          <p:spPr bwMode="auto">
            <a:xfrm>
              <a:off x="4625975" y="2554288"/>
              <a:ext cx="93663" cy="163513"/>
            </a:xfrm>
            <a:custGeom>
              <a:avLst/>
              <a:gdLst/>
              <a:ahLst/>
              <a:cxnLst>
                <a:cxn ang="0">
                  <a:pos x="37" y="0"/>
                </a:cxn>
                <a:cxn ang="0">
                  <a:pos x="0" y="32"/>
                </a:cxn>
                <a:cxn ang="0">
                  <a:pos x="36" y="64"/>
                </a:cxn>
                <a:cxn ang="0">
                  <a:pos x="37" y="60"/>
                </a:cxn>
                <a:cxn ang="0">
                  <a:pos x="37" y="2"/>
                </a:cxn>
                <a:cxn ang="0">
                  <a:pos x="37" y="0"/>
                </a:cxn>
              </a:cxnLst>
              <a:rect l="0" t="0" r="r" b="b"/>
              <a:pathLst>
                <a:path w="37" h="64">
                  <a:moveTo>
                    <a:pt x="37" y="0"/>
                  </a:moveTo>
                  <a:cubicBezTo>
                    <a:pt x="0" y="32"/>
                    <a:pt x="0" y="32"/>
                    <a:pt x="0" y="32"/>
                  </a:cubicBezTo>
                  <a:cubicBezTo>
                    <a:pt x="36" y="64"/>
                    <a:pt x="36" y="64"/>
                    <a:pt x="36" y="64"/>
                  </a:cubicBezTo>
                  <a:cubicBezTo>
                    <a:pt x="37" y="63"/>
                    <a:pt x="37" y="61"/>
                    <a:pt x="37" y="60"/>
                  </a:cubicBezTo>
                  <a:cubicBezTo>
                    <a:pt x="37" y="2"/>
                    <a:pt x="37" y="2"/>
                    <a:pt x="37" y="2"/>
                  </a:cubicBezTo>
                  <a:cubicBezTo>
                    <a:pt x="37" y="1"/>
                    <a:pt x="37" y="0"/>
                    <a:pt x="37"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85" name="Freeform 110"/>
            <p:cNvSpPr>
              <a:spLocks/>
            </p:cNvSpPr>
            <p:nvPr/>
          </p:nvSpPr>
          <p:spPr bwMode="auto">
            <a:xfrm>
              <a:off x="4424363" y="2551113"/>
              <a:ext cx="93663" cy="165100"/>
            </a:xfrm>
            <a:custGeom>
              <a:avLst/>
              <a:gdLst/>
              <a:ahLst/>
              <a:cxnLst>
                <a:cxn ang="0">
                  <a:pos x="0" y="0"/>
                </a:cxn>
                <a:cxn ang="0">
                  <a:pos x="0" y="3"/>
                </a:cxn>
                <a:cxn ang="0">
                  <a:pos x="0" y="61"/>
                </a:cxn>
                <a:cxn ang="0">
                  <a:pos x="1" y="64"/>
                </a:cxn>
                <a:cxn ang="0">
                  <a:pos x="37" y="33"/>
                </a:cxn>
                <a:cxn ang="0">
                  <a:pos x="0" y="0"/>
                </a:cxn>
              </a:cxnLst>
              <a:rect l="0" t="0" r="r" b="b"/>
              <a:pathLst>
                <a:path w="37" h="64">
                  <a:moveTo>
                    <a:pt x="0" y="0"/>
                  </a:moveTo>
                  <a:cubicBezTo>
                    <a:pt x="0" y="1"/>
                    <a:pt x="0" y="2"/>
                    <a:pt x="0" y="3"/>
                  </a:cubicBezTo>
                  <a:cubicBezTo>
                    <a:pt x="0" y="61"/>
                    <a:pt x="0" y="61"/>
                    <a:pt x="0" y="61"/>
                  </a:cubicBezTo>
                  <a:cubicBezTo>
                    <a:pt x="0" y="62"/>
                    <a:pt x="0" y="63"/>
                    <a:pt x="1" y="64"/>
                  </a:cubicBezTo>
                  <a:cubicBezTo>
                    <a:pt x="37" y="33"/>
                    <a:pt x="37" y="33"/>
                    <a:pt x="37" y="33"/>
                  </a:cubicBez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86" name="Freeform 111"/>
            <p:cNvSpPr>
              <a:spLocks/>
            </p:cNvSpPr>
            <p:nvPr/>
          </p:nvSpPr>
          <p:spPr bwMode="auto">
            <a:xfrm>
              <a:off x="4441825" y="2649538"/>
              <a:ext cx="258763" cy="76200"/>
            </a:xfrm>
            <a:custGeom>
              <a:avLst/>
              <a:gdLst/>
              <a:ahLst/>
              <a:cxnLst>
                <a:cxn ang="0">
                  <a:pos x="82" y="22"/>
                </a:cxn>
                <a:cxn ang="0">
                  <a:pos x="58" y="0"/>
                </a:cxn>
                <a:cxn ang="0">
                  <a:pos x="0" y="48"/>
                </a:cxn>
                <a:cxn ang="0">
                  <a:pos x="0" y="48"/>
                </a:cxn>
                <a:cxn ang="0">
                  <a:pos x="163" y="48"/>
                </a:cxn>
                <a:cxn ang="0">
                  <a:pos x="106" y="0"/>
                </a:cxn>
                <a:cxn ang="0">
                  <a:pos x="82" y="22"/>
                </a:cxn>
              </a:cxnLst>
              <a:rect l="0" t="0" r="r" b="b"/>
              <a:pathLst>
                <a:path w="163" h="48">
                  <a:moveTo>
                    <a:pt x="82" y="22"/>
                  </a:moveTo>
                  <a:lnTo>
                    <a:pt x="58" y="0"/>
                  </a:lnTo>
                  <a:lnTo>
                    <a:pt x="0" y="48"/>
                  </a:lnTo>
                  <a:lnTo>
                    <a:pt x="0" y="48"/>
                  </a:lnTo>
                  <a:lnTo>
                    <a:pt x="163" y="48"/>
                  </a:lnTo>
                  <a:lnTo>
                    <a:pt x="106" y="0"/>
                  </a:lnTo>
                  <a:lnTo>
                    <a:pt x="82"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87" name="Group 295"/>
          <p:cNvGrpSpPr/>
          <p:nvPr/>
        </p:nvGrpSpPr>
        <p:grpSpPr>
          <a:xfrm>
            <a:off x="9983808" y="9586199"/>
            <a:ext cx="382268" cy="263703"/>
            <a:chOff x="857250" y="2541588"/>
            <a:chExt cx="296863" cy="204788"/>
          </a:xfrm>
          <a:solidFill>
            <a:schemeClr val="tx1"/>
          </a:solidFill>
        </p:grpSpPr>
        <p:sp>
          <p:nvSpPr>
            <p:cNvPr id="788" name="Freeform 112"/>
            <p:cNvSpPr>
              <a:spLocks/>
            </p:cNvSpPr>
            <p:nvPr/>
          </p:nvSpPr>
          <p:spPr bwMode="auto">
            <a:xfrm>
              <a:off x="857250" y="2541588"/>
              <a:ext cx="204788" cy="204788"/>
            </a:xfrm>
            <a:custGeom>
              <a:avLst/>
              <a:gdLst/>
              <a:ahLst/>
              <a:cxnLst>
                <a:cxn ang="0">
                  <a:pos x="73" y="0"/>
                </a:cxn>
                <a:cxn ang="0">
                  <a:pos x="7" y="0"/>
                </a:cxn>
                <a:cxn ang="0">
                  <a:pos x="0" y="7"/>
                </a:cxn>
                <a:cxn ang="0">
                  <a:pos x="0" y="72"/>
                </a:cxn>
                <a:cxn ang="0">
                  <a:pos x="7" y="80"/>
                </a:cxn>
                <a:cxn ang="0">
                  <a:pos x="73" y="80"/>
                </a:cxn>
                <a:cxn ang="0">
                  <a:pos x="80" y="72"/>
                </a:cxn>
                <a:cxn ang="0">
                  <a:pos x="80" y="7"/>
                </a:cxn>
                <a:cxn ang="0">
                  <a:pos x="73" y="0"/>
                </a:cxn>
              </a:cxnLst>
              <a:rect l="0" t="0" r="r" b="b"/>
              <a:pathLst>
                <a:path w="80" h="80">
                  <a:moveTo>
                    <a:pt x="73" y="0"/>
                  </a:moveTo>
                  <a:cubicBezTo>
                    <a:pt x="7" y="0"/>
                    <a:pt x="7" y="0"/>
                    <a:pt x="7" y="0"/>
                  </a:cubicBezTo>
                  <a:cubicBezTo>
                    <a:pt x="3" y="0"/>
                    <a:pt x="0" y="3"/>
                    <a:pt x="0" y="7"/>
                  </a:cubicBezTo>
                  <a:cubicBezTo>
                    <a:pt x="0" y="72"/>
                    <a:pt x="0" y="72"/>
                    <a:pt x="0" y="72"/>
                  </a:cubicBezTo>
                  <a:cubicBezTo>
                    <a:pt x="0" y="76"/>
                    <a:pt x="3" y="80"/>
                    <a:pt x="7" y="80"/>
                  </a:cubicBezTo>
                  <a:cubicBezTo>
                    <a:pt x="73" y="80"/>
                    <a:pt x="73" y="80"/>
                    <a:pt x="73" y="80"/>
                  </a:cubicBezTo>
                  <a:cubicBezTo>
                    <a:pt x="77" y="80"/>
                    <a:pt x="80" y="76"/>
                    <a:pt x="80" y="72"/>
                  </a:cubicBezTo>
                  <a:cubicBezTo>
                    <a:pt x="80" y="7"/>
                    <a:pt x="80" y="7"/>
                    <a:pt x="80" y="7"/>
                  </a:cubicBezTo>
                  <a:cubicBezTo>
                    <a:pt x="80" y="3"/>
                    <a:pt x="77" y="0"/>
                    <a:pt x="7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89" name="Freeform 113"/>
            <p:cNvSpPr>
              <a:spLocks/>
            </p:cNvSpPr>
            <p:nvPr/>
          </p:nvSpPr>
          <p:spPr bwMode="auto">
            <a:xfrm>
              <a:off x="1079500" y="2566988"/>
              <a:ext cx="74613" cy="150813"/>
            </a:xfrm>
            <a:custGeom>
              <a:avLst/>
              <a:gdLst/>
              <a:ahLst/>
              <a:cxnLst>
                <a:cxn ang="0">
                  <a:pos x="23" y="2"/>
                </a:cxn>
                <a:cxn ang="0">
                  <a:pos x="10" y="10"/>
                </a:cxn>
                <a:cxn ang="0">
                  <a:pos x="0" y="16"/>
                </a:cxn>
                <a:cxn ang="0">
                  <a:pos x="0" y="43"/>
                </a:cxn>
                <a:cxn ang="0">
                  <a:pos x="10" y="49"/>
                </a:cxn>
                <a:cxn ang="0">
                  <a:pos x="23" y="57"/>
                </a:cxn>
                <a:cxn ang="0">
                  <a:pos x="29" y="53"/>
                </a:cxn>
                <a:cxn ang="0">
                  <a:pos x="29" y="6"/>
                </a:cxn>
                <a:cxn ang="0">
                  <a:pos x="23" y="2"/>
                </a:cxn>
              </a:cxnLst>
              <a:rect l="0" t="0" r="r" b="b"/>
              <a:pathLst>
                <a:path w="29" h="59">
                  <a:moveTo>
                    <a:pt x="23" y="2"/>
                  </a:moveTo>
                  <a:cubicBezTo>
                    <a:pt x="10" y="10"/>
                    <a:pt x="10" y="10"/>
                    <a:pt x="10" y="10"/>
                  </a:cubicBezTo>
                  <a:cubicBezTo>
                    <a:pt x="7" y="12"/>
                    <a:pt x="3" y="14"/>
                    <a:pt x="0" y="16"/>
                  </a:cubicBezTo>
                  <a:cubicBezTo>
                    <a:pt x="0" y="43"/>
                    <a:pt x="0" y="43"/>
                    <a:pt x="0" y="43"/>
                  </a:cubicBezTo>
                  <a:cubicBezTo>
                    <a:pt x="3" y="45"/>
                    <a:pt x="7" y="47"/>
                    <a:pt x="10" y="49"/>
                  </a:cubicBezTo>
                  <a:cubicBezTo>
                    <a:pt x="23" y="57"/>
                    <a:pt x="23" y="57"/>
                    <a:pt x="23" y="57"/>
                  </a:cubicBezTo>
                  <a:cubicBezTo>
                    <a:pt x="26" y="59"/>
                    <a:pt x="29" y="57"/>
                    <a:pt x="29" y="53"/>
                  </a:cubicBezTo>
                  <a:cubicBezTo>
                    <a:pt x="29" y="6"/>
                    <a:pt x="29" y="6"/>
                    <a:pt x="29" y="6"/>
                  </a:cubicBezTo>
                  <a:cubicBezTo>
                    <a:pt x="29" y="2"/>
                    <a:pt x="26" y="0"/>
                    <a:pt x="23"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90" name="Group 290"/>
          <p:cNvGrpSpPr/>
          <p:nvPr/>
        </p:nvGrpSpPr>
        <p:grpSpPr>
          <a:xfrm>
            <a:off x="16108255" y="9586199"/>
            <a:ext cx="382268" cy="382268"/>
            <a:chOff x="5613400" y="2541588"/>
            <a:chExt cx="296863" cy="296863"/>
          </a:xfrm>
          <a:solidFill>
            <a:schemeClr val="tx1"/>
          </a:solidFill>
        </p:grpSpPr>
        <p:sp>
          <p:nvSpPr>
            <p:cNvPr id="791" name="Freeform 114"/>
            <p:cNvSpPr>
              <a:spLocks/>
            </p:cNvSpPr>
            <p:nvPr/>
          </p:nvSpPr>
          <p:spPr bwMode="auto">
            <a:xfrm>
              <a:off x="5688013" y="2633663"/>
              <a:ext cx="222250" cy="204788"/>
            </a:xfrm>
            <a:custGeom>
              <a:avLst/>
              <a:gdLst/>
              <a:ahLst/>
              <a:cxnLst>
                <a:cxn ang="0">
                  <a:pos x="72" y="0"/>
                </a:cxn>
                <a:cxn ang="0">
                  <a:pos x="65" y="0"/>
                </a:cxn>
                <a:cxn ang="0">
                  <a:pos x="65" y="7"/>
                </a:cxn>
                <a:cxn ang="0">
                  <a:pos x="43" y="29"/>
                </a:cxn>
                <a:cxn ang="0">
                  <a:pos x="10" y="29"/>
                </a:cxn>
                <a:cxn ang="0">
                  <a:pos x="0" y="39"/>
                </a:cxn>
                <a:cxn ang="0">
                  <a:pos x="0" y="44"/>
                </a:cxn>
                <a:cxn ang="0">
                  <a:pos x="14" y="58"/>
                </a:cxn>
                <a:cxn ang="0">
                  <a:pos x="50" y="58"/>
                </a:cxn>
                <a:cxn ang="0">
                  <a:pos x="72" y="80"/>
                </a:cxn>
                <a:cxn ang="0">
                  <a:pos x="72" y="58"/>
                </a:cxn>
                <a:cxn ang="0">
                  <a:pos x="87" y="44"/>
                </a:cxn>
                <a:cxn ang="0">
                  <a:pos x="87" y="15"/>
                </a:cxn>
                <a:cxn ang="0">
                  <a:pos x="72" y="0"/>
                </a:cxn>
              </a:cxnLst>
              <a:rect l="0" t="0" r="r" b="b"/>
              <a:pathLst>
                <a:path w="87" h="80">
                  <a:moveTo>
                    <a:pt x="72" y="0"/>
                  </a:moveTo>
                  <a:cubicBezTo>
                    <a:pt x="65" y="0"/>
                    <a:pt x="65" y="0"/>
                    <a:pt x="65" y="0"/>
                  </a:cubicBezTo>
                  <a:cubicBezTo>
                    <a:pt x="65" y="7"/>
                    <a:pt x="65" y="7"/>
                    <a:pt x="65" y="7"/>
                  </a:cubicBezTo>
                  <a:cubicBezTo>
                    <a:pt x="65" y="19"/>
                    <a:pt x="54" y="29"/>
                    <a:pt x="43" y="29"/>
                  </a:cubicBezTo>
                  <a:cubicBezTo>
                    <a:pt x="10" y="29"/>
                    <a:pt x="10" y="29"/>
                    <a:pt x="10" y="29"/>
                  </a:cubicBezTo>
                  <a:cubicBezTo>
                    <a:pt x="0" y="39"/>
                    <a:pt x="0" y="39"/>
                    <a:pt x="0" y="39"/>
                  </a:cubicBezTo>
                  <a:cubicBezTo>
                    <a:pt x="0" y="44"/>
                    <a:pt x="0" y="44"/>
                    <a:pt x="0" y="44"/>
                  </a:cubicBezTo>
                  <a:cubicBezTo>
                    <a:pt x="0" y="51"/>
                    <a:pt x="7" y="58"/>
                    <a:pt x="14" y="58"/>
                  </a:cubicBezTo>
                  <a:cubicBezTo>
                    <a:pt x="50" y="58"/>
                    <a:pt x="50" y="58"/>
                    <a:pt x="50" y="58"/>
                  </a:cubicBezTo>
                  <a:cubicBezTo>
                    <a:pt x="72" y="80"/>
                    <a:pt x="72" y="80"/>
                    <a:pt x="72" y="80"/>
                  </a:cubicBezTo>
                  <a:cubicBezTo>
                    <a:pt x="72" y="58"/>
                    <a:pt x="72" y="58"/>
                    <a:pt x="72" y="58"/>
                  </a:cubicBezTo>
                  <a:cubicBezTo>
                    <a:pt x="79" y="58"/>
                    <a:pt x="87" y="51"/>
                    <a:pt x="87" y="44"/>
                  </a:cubicBezTo>
                  <a:cubicBezTo>
                    <a:pt x="87" y="15"/>
                    <a:pt x="87" y="15"/>
                    <a:pt x="87" y="15"/>
                  </a:cubicBezTo>
                  <a:cubicBezTo>
                    <a:pt x="87" y="7"/>
                    <a:pt x="79" y="0"/>
                    <a:pt x="72"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92" name="Freeform 115"/>
            <p:cNvSpPr>
              <a:spLocks/>
            </p:cNvSpPr>
            <p:nvPr/>
          </p:nvSpPr>
          <p:spPr bwMode="auto">
            <a:xfrm>
              <a:off x="5613400" y="2541588"/>
              <a:ext cx="222250" cy="204788"/>
            </a:xfrm>
            <a:custGeom>
              <a:avLst/>
              <a:gdLst/>
              <a:ahLst/>
              <a:cxnLst>
                <a:cxn ang="0">
                  <a:pos x="36" y="58"/>
                </a:cxn>
                <a:cxn ang="0">
                  <a:pos x="72" y="58"/>
                </a:cxn>
                <a:cxn ang="0">
                  <a:pos x="87" y="43"/>
                </a:cxn>
                <a:cxn ang="0">
                  <a:pos x="87" y="14"/>
                </a:cxn>
                <a:cxn ang="0">
                  <a:pos x="72" y="0"/>
                </a:cxn>
                <a:cxn ang="0">
                  <a:pos x="14" y="0"/>
                </a:cxn>
                <a:cxn ang="0">
                  <a:pos x="0" y="14"/>
                </a:cxn>
                <a:cxn ang="0">
                  <a:pos x="0" y="43"/>
                </a:cxn>
                <a:cxn ang="0">
                  <a:pos x="14" y="58"/>
                </a:cxn>
                <a:cxn ang="0">
                  <a:pos x="14" y="80"/>
                </a:cxn>
                <a:cxn ang="0">
                  <a:pos x="36" y="58"/>
                </a:cxn>
              </a:cxnLst>
              <a:rect l="0" t="0" r="r" b="b"/>
              <a:pathLst>
                <a:path w="87" h="80">
                  <a:moveTo>
                    <a:pt x="36" y="58"/>
                  </a:moveTo>
                  <a:cubicBezTo>
                    <a:pt x="72" y="58"/>
                    <a:pt x="72" y="58"/>
                    <a:pt x="72" y="58"/>
                  </a:cubicBezTo>
                  <a:cubicBezTo>
                    <a:pt x="79" y="58"/>
                    <a:pt x="87" y="51"/>
                    <a:pt x="87" y="43"/>
                  </a:cubicBezTo>
                  <a:cubicBezTo>
                    <a:pt x="87" y="14"/>
                    <a:pt x="87" y="14"/>
                    <a:pt x="87" y="14"/>
                  </a:cubicBezTo>
                  <a:cubicBezTo>
                    <a:pt x="87" y="7"/>
                    <a:pt x="79" y="0"/>
                    <a:pt x="72" y="0"/>
                  </a:cubicBezTo>
                  <a:cubicBezTo>
                    <a:pt x="14" y="0"/>
                    <a:pt x="14" y="0"/>
                    <a:pt x="14" y="0"/>
                  </a:cubicBezTo>
                  <a:cubicBezTo>
                    <a:pt x="7" y="0"/>
                    <a:pt x="0" y="7"/>
                    <a:pt x="0" y="14"/>
                  </a:cubicBezTo>
                  <a:cubicBezTo>
                    <a:pt x="0" y="43"/>
                    <a:pt x="0" y="43"/>
                    <a:pt x="0" y="43"/>
                  </a:cubicBezTo>
                  <a:cubicBezTo>
                    <a:pt x="0" y="51"/>
                    <a:pt x="7" y="58"/>
                    <a:pt x="14" y="58"/>
                  </a:cubicBezTo>
                  <a:cubicBezTo>
                    <a:pt x="14" y="80"/>
                    <a:pt x="14" y="80"/>
                    <a:pt x="14" y="80"/>
                  </a:cubicBezTo>
                  <a:lnTo>
                    <a:pt x="36" y="5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793" name="Group 293"/>
          <p:cNvGrpSpPr/>
          <p:nvPr/>
        </p:nvGrpSpPr>
        <p:grpSpPr>
          <a:xfrm>
            <a:off x="13043988" y="9586199"/>
            <a:ext cx="382268" cy="382266"/>
            <a:chOff x="3233738" y="2541588"/>
            <a:chExt cx="296863" cy="296862"/>
          </a:xfrm>
          <a:solidFill>
            <a:schemeClr val="tx1"/>
          </a:solidFill>
        </p:grpSpPr>
        <p:sp>
          <p:nvSpPr>
            <p:cNvPr id="794" name="Oval 116"/>
            <p:cNvSpPr>
              <a:spLocks noChangeArrowheads="1"/>
            </p:cNvSpPr>
            <p:nvPr/>
          </p:nvSpPr>
          <p:spPr bwMode="auto">
            <a:xfrm>
              <a:off x="3233738" y="2759075"/>
              <a:ext cx="79375" cy="79375"/>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95" name="Freeform 117"/>
            <p:cNvSpPr>
              <a:spLocks/>
            </p:cNvSpPr>
            <p:nvPr/>
          </p:nvSpPr>
          <p:spPr bwMode="auto">
            <a:xfrm>
              <a:off x="3236913" y="2644775"/>
              <a:ext cx="193675" cy="192088"/>
            </a:xfrm>
            <a:custGeom>
              <a:avLst/>
              <a:gdLst/>
              <a:ahLst/>
              <a:cxnLst>
                <a:cxn ang="0">
                  <a:pos x="0" y="0"/>
                </a:cxn>
                <a:cxn ang="0">
                  <a:pos x="0" y="20"/>
                </a:cxn>
                <a:cxn ang="0">
                  <a:pos x="39" y="37"/>
                </a:cxn>
                <a:cxn ang="0">
                  <a:pos x="55" y="75"/>
                </a:cxn>
                <a:cxn ang="0">
                  <a:pos x="76" y="75"/>
                </a:cxn>
                <a:cxn ang="0">
                  <a:pos x="0" y="0"/>
                </a:cxn>
              </a:cxnLst>
              <a:rect l="0" t="0" r="r" b="b"/>
              <a:pathLst>
                <a:path w="76" h="75">
                  <a:moveTo>
                    <a:pt x="0" y="0"/>
                  </a:moveTo>
                  <a:cubicBezTo>
                    <a:pt x="0" y="20"/>
                    <a:pt x="0" y="20"/>
                    <a:pt x="0" y="20"/>
                  </a:cubicBezTo>
                  <a:cubicBezTo>
                    <a:pt x="15" y="20"/>
                    <a:pt x="29" y="26"/>
                    <a:pt x="39" y="37"/>
                  </a:cubicBezTo>
                  <a:cubicBezTo>
                    <a:pt x="49" y="47"/>
                    <a:pt x="55" y="61"/>
                    <a:pt x="55" y="75"/>
                  </a:cubicBezTo>
                  <a:cubicBezTo>
                    <a:pt x="76" y="75"/>
                    <a:pt x="76" y="75"/>
                    <a:pt x="76" y="75"/>
                  </a:cubicBezTo>
                  <a:cubicBezTo>
                    <a:pt x="75" y="34"/>
                    <a:pt x="42" y="0"/>
                    <a:pt x="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796" name="Freeform 118"/>
            <p:cNvSpPr>
              <a:spLocks/>
            </p:cNvSpPr>
            <p:nvPr/>
          </p:nvSpPr>
          <p:spPr bwMode="auto">
            <a:xfrm>
              <a:off x="3236913" y="2541588"/>
              <a:ext cx="293688" cy="295275"/>
            </a:xfrm>
            <a:custGeom>
              <a:avLst/>
              <a:gdLst/>
              <a:ahLst/>
              <a:cxnLst>
                <a:cxn ang="0">
                  <a:pos x="0" y="0"/>
                </a:cxn>
                <a:cxn ang="0">
                  <a:pos x="0" y="20"/>
                </a:cxn>
                <a:cxn ang="0">
                  <a:pos x="95" y="115"/>
                </a:cxn>
                <a:cxn ang="0">
                  <a:pos x="115" y="115"/>
                </a:cxn>
                <a:cxn ang="0">
                  <a:pos x="0" y="0"/>
                </a:cxn>
              </a:cxnLst>
              <a:rect l="0" t="0" r="r" b="b"/>
              <a:pathLst>
                <a:path w="115" h="115">
                  <a:moveTo>
                    <a:pt x="0" y="0"/>
                  </a:moveTo>
                  <a:cubicBezTo>
                    <a:pt x="0" y="20"/>
                    <a:pt x="0" y="20"/>
                    <a:pt x="0" y="20"/>
                  </a:cubicBezTo>
                  <a:cubicBezTo>
                    <a:pt x="52" y="21"/>
                    <a:pt x="94" y="63"/>
                    <a:pt x="95" y="115"/>
                  </a:cubicBezTo>
                  <a:cubicBezTo>
                    <a:pt x="115" y="115"/>
                    <a:pt x="115" y="115"/>
                    <a:pt x="115" y="115"/>
                  </a:cubicBezTo>
                  <a:cubicBezTo>
                    <a:pt x="115" y="52"/>
                    <a:pt x="64" y="0"/>
                    <a:pt x="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797" name="Freeform 119"/>
          <p:cNvSpPr>
            <a:spLocks noEditPoints="1"/>
          </p:cNvSpPr>
          <p:nvPr/>
        </p:nvSpPr>
        <p:spPr bwMode="auto">
          <a:xfrm>
            <a:off x="15339633" y="9585952"/>
            <a:ext cx="382268" cy="382268"/>
          </a:xfrm>
          <a:custGeom>
            <a:avLst/>
            <a:gdLst>
              <a:gd name="T0" fmla="*/ 0 w 187"/>
              <a:gd name="T1" fmla="*/ 0 h 187"/>
              <a:gd name="T2" fmla="*/ 0 w 187"/>
              <a:gd name="T3" fmla="*/ 2147483646 h 187"/>
              <a:gd name="T4" fmla="*/ 2147483646 w 187"/>
              <a:gd name="T5" fmla="*/ 2147483646 h 187"/>
              <a:gd name="T6" fmla="*/ 2147483646 w 187"/>
              <a:gd name="T7" fmla="*/ 2147483646 h 187"/>
              <a:gd name="T8" fmla="*/ 2147483646 w 187"/>
              <a:gd name="T9" fmla="*/ 2147483646 h 187"/>
              <a:gd name="T10" fmla="*/ 2147483646 w 187"/>
              <a:gd name="T11" fmla="*/ 2147483646 h 187"/>
              <a:gd name="T12" fmla="*/ 2147483646 w 187"/>
              <a:gd name="T13" fmla="*/ 0 h 187"/>
              <a:gd name="T14" fmla="*/ 0 w 187"/>
              <a:gd name="T15" fmla="*/ 0 h 187"/>
              <a:gd name="T16" fmla="*/ 2147483646 w 187"/>
              <a:gd name="T17" fmla="*/ 2147483646 h 187"/>
              <a:gd name="T18" fmla="*/ 2147483646 w 187"/>
              <a:gd name="T19" fmla="*/ 2147483646 h 187"/>
              <a:gd name="T20" fmla="*/ 2147483646 w 187"/>
              <a:gd name="T21" fmla="*/ 2147483646 h 187"/>
              <a:gd name="T22" fmla="*/ 2147483646 w 187"/>
              <a:gd name="T23" fmla="*/ 2147483646 h 187"/>
              <a:gd name="T24" fmla="*/ 2147483646 w 187"/>
              <a:gd name="T25" fmla="*/ 2147483646 h 187"/>
              <a:gd name="T26" fmla="*/ 2147483646 w 187"/>
              <a:gd name="T27" fmla="*/ 2147483646 h 187"/>
              <a:gd name="T28" fmla="*/ 2147483646 w 187"/>
              <a:gd name="T29" fmla="*/ 2147483646 h 187"/>
              <a:gd name="T30" fmla="*/ 2147483646 w 187"/>
              <a:gd name="T31" fmla="*/ 2147483646 h 1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7" h="187">
                <a:moveTo>
                  <a:pt x="0" y="0"/>
                </a:moveTo>
                <a:lnTo>
                  <a:pt x="0" y="140"/>
                </a:lnTo>
                <a:lnTo>
                  <a:pt x="47" y="140"/>
                </a:lnTo>
                <a:lnTo>
                  <a:pt x="47" y="187"/>
                </a:lnTo>
                <a:lnTo>
                  <a:pt x="113" y="140"/>
                </a:lnTo>
                <a:lnTo>
                  <a:pt x="187" y="140"/>
                </a:lnTo>
                <a:lnTo>
                  <a:pt x="187" y="0"/>
                </a:lnTo>
                <a:lnTo>
                  <a:pt x="0" y="0"/>
                </a:lnTo>
                <a:close/>
                <a:moveTo>
                  <a:pt x="165" y="116"/>
                </a:moveTo>
                <a:lnTo>
                  <a:pt x="118" y="116"/>
                </a:lnTo>
                <a:lnTo>
                  <a:pt x="71" y="152"/>
                </a:lnTo>
                <a:lnTo>
                  <a:pt x="71" y="116"/>
                </a:lnTo>
                <a:lnTo>
                  <a:pt x="25" y="116"/>
                </a:lnTo>
                <a:lnTo>
                  <a:pt x="25" y="23"/>
                </a:lnTo>
                <a:lnTo>
                  <a:pt x="165" y="23"/>
                </a:lnTo>
                <a:lnTo>
                  <a:pt x="165" y="116"/>
                </a:lnTo>
                <a:close/>
              </a:path>
            </a:pathLst>
          </a:custGeom>
          <a:solidFill>
            <a:schemeClr val="tx1"/>
          </a:solidFill>
          <a:ln>
            <a:noFill/>
          </a:ln>
        </p:spPr>
        <p:txBody>
          <a:bodyPr/>
          <a:lstStyle/>
          <a:p>
            <a:endParaRPr lang="th-TH"/>
          </a:p>
        </p:txBody>
      </p:sp>
      <p:sp>
        <p:nvSpPr>
          <p:cNvPr id="798" name="Freeform 120"/>
          <p:cNvSpPr>
            <a:spLocks noEditPoints="1"/>
          </p:cNvSpPr>
          <p:nvPr/>
        </p:nvSpPr>
        <p:spPr bwMode="auto">
          <a:xfrm>
            <a:off x="10748342" y="9635013"/>
            <a:ext cx="386356" cy="333207"/>
          </a:xfrm>
          <a:custGeom>
            <a:avLst/>
            <a:gdLst>
              <a:gd name="T0" fmla="*/ 2147483646 w 117"/>
              <a:gd name="T1" fmla="*/ 2147483646 h 101"/>
              <a:gd name="T2" fmla="*/ 2147483646 w 117"/>
              <a:gd name="T3" fmla="*/ 2147483646 h 101"/>
              <a:gd name="T4" fmla="*/ 2147483646 w 117"/>
              <a:gd name="T5" fmla="*/ 2147483646 h 101"/>
              <a:gd name="T6" fmla="*/ 0 w 117"/>
              <a:gd name="T7" fmla="*/ 2147483646 h 101"/>
              <a:gd name="T8" fmla="*/ 0 w 117"/>
              <a:gd name="T9" fmla="*/ 2147483646 h 101"/>
              <a:gd name="T10" fmla="*/ 2147483646 w 117"/>
              <a:gd name="T11" fmla="*/ 2147483646 h 101"/>
              <a:gd name="T12" fmla="*/ 2147483646 w 117"/>
              <a:gd name="T13" fmla="*/ 2147483646 h 101"/>
              <a:gd name="T14" fmla="*/ 2147483646 w 117"/>
              <a:gd name="T15" fmla="*/ 2147483646 h 101"/>
              <a:gd name="T16" fmla="*/ 2147483646 w 117"/>
              <a:gd name="T17" fmla="*/ 2147483646 h 101"/>
              <a:gd name="T18" fmla="*/ 2147483646 w 117"/>
              <a:gd name="T19" fmla="*/ 2147483646 h 101"/>
              <a:gd name="T20" fmla="*/ 2147483646 w 117"/>
              <a:gd name="T21" fmla="*/ 2147483646 h 101"/>
              <a:gd name="T22" fmla="*/ 2147483646 w 117"/>
              <a:gd name="T23" fmla="*/ 2147483646 h 101"/>
              <a:gd name="T24" fmla="*/ 2147483646 w 117"/>
              <a:gd name="T25" fmla="*/ 2147483646 h 101"/>
              <a:gd name="T26" fmla="*/ 2147483646 w 117"/>
              <a:gd name="T27" fmla="*/ 2147483646 h 101"/>
              <a:gd name="T28" fmla="*/ 2147483646 w 117"/>
              <a:gd name="T29" fmla="*/ 2147483646 h 101"/>
              <a:gd name="T30" fmla="*/ 2147483646 w 117"/>
              <a:gd name="T31" fmla="*/ 2147483646 h 101"/>
              <a:gd name="T32" fmla="*/ 2147483646 w 117"/>
              <a:gd name="T33" fmla="*/ 0 h 101"/>
              <a:gd name="T34" fmla="*/ 2147483646 w 117"/>
              <a:gd name="T35" fmla="*/ 2147483646 h 101"/>
              <a:gd name="T36" fmla="*/ 2147483646 w 117"/>
              <a:gd name="T37" fmla="*/ 2147483646 h 101"/>
              <a:gd name="T38" fmla="*/ 2147483646 w 117"/>
              <a:gd name="T39" fmla="*/ 2147483646 h 101"/>
              <a:gd name="T40" fmla="*/ 2147483646 w 117"/>
              <a:gd name="T41" fmla="*/ 2147483646 h 101"/>
              <a:gd name="T42" fmla="*/ 2147483646 w 117"/>
              <a:gd name="T43" fmla="*/ 2147483646 h 101"/>
              <a:gd name="T44" fmla="*/ 2147483646 w 117"/>
              <a:gd name="T45" fmla="*/ 2147483646 h 101"/>
              <a:gd name="T46" fmla="*/ 2147483646 w 117"/>
              <a:gd name="T47" fmla="*/ 2147483646 h 101"/>
              <a:gd name="T48" fmla="*/ 2147483646 w 117"/>
              <a:gd name="T49" fmla="*/ 2147483646 h 101"/>
              <a:gd name="T50" fmla="*/ 2147483646 w 117"/>
              <a:gd name="T51" fmla="*/ 2147483646 h 101"/>
              <a:gd name="T52" fmla="*/ 2147483646 w 117"/>
              <a:gd name="T53" fmla="*/ 2147483646 h 101"/>
              <a:gd name="T54" fmla="*/ 2147483646 w 117"/>
              <a:gd name="T55" fmla="*/ 2147483646 h 101"/>
              <a:gd name="T56" fmla="*/ 2147483646 w 117"/>
              <a:gd name="T57" fmla="*/ 2147483646 h 101"/>
              <a:gd name="T58" fmla="*/ 2147483646 w 117"/>
              <a:gd name="T59" fmla="*/ 2147483646 h 101"/>
              <a:gd name="T60" fmla="*/ 2147483646 w 117"/>
              <a:gd name="T61" fmla="*/ 2147483646 h 101"/>
              <a:gd name="T62" fmla="*/ 2147483646 w 117"/>
              <a:gd name="T63" fmla="*/ 2147483646 h 101"/>
              <a:gd name="T64" fmla="*/ 2147483646 w 117"/>
              <a:gd name="T65" fmla="*/ 2147483646 h 101"/>
              <a:gd name="T66" fmla="*/ 2147483646 w 117"/>
              <a:gd name="T67" fmla="*/ 2147483646 h 101"/>
              <a:gd name="T68" fmla="*/ 2147483646 w 117"/>
              <a:gd name="T69" fmla="*/ 2147483646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7" h="101">
                <a:moveTo>
                  <a:pt x="95" y="7"/>
                </a:moveTo>
                <a:cubicBezTo>
                  <a:pt x="95" y="14"/>
                  <a:pt x="95" y="14"/>
                  <a:pt x="95" y="14"/>
                </a:cubicBezTo>
                <a:cubicBezTo>
                  <a:pt x="15" y="36"/>
                  <a:pt x="15" y="36"/>
                  <a:pt x="15" y="36"/>
                </a:cubicBezTo>
                <a:cubicBezTo>
                  <a:pt x="0" y="28"/>
                  <a:pt x="0" y="28"/>
                  <a:pt x="0" y="28"/>
                </a:cubicBezTo>
                <a:cubicBezTo>
                  <a:pt x="0" y="72"/>
                  <a:pt x="0" y="72"/>
                  <a:pt x="0" y="72"/>
                </a:cubicBezTo>
                <a:cubicBezTo>
                  <a:pt x="15" y="65"/>
                  <a:pt x="15" y="65"/>
                  <a:pt x="15" y="65"/>
                </a:cubicBezTo>
                <a:cubicBezTo>
                  <a:pt x="24" y="67"/>
                  <a:pt x="24" y="67"/>
                  <a:pt x="24" y="67"/>
                </a:cubicBezTo>
                <a:cubicBezTo>
                  <a:pt x="21" y="76"/>
                  <a:pt x="21" y="76"/>
                  <a:pt x="21" y="76"/>
                </a:cubicBezTo>
                <a:cubicBezTo>
                  <a:pt x="20" y="82"/>
                  <a:pt x="23" y="88"/>
                  <a:pt x="29" y="89"/>
                </a:cubicBezTo>
                <a:cubicBezTo>
                  <a:pt x="50" y="95"/>
                  <a:pt x="50" y="95"/>
                  <a:pt x="50" y="95"/>
                </a:cubicBezTo>
                <a:cubicBezTo>
                  <a:pt x="51" y="95"/>
                  <a:pt x="52" y="95"/>
                  <a:pt x="53" y="95"/>
                </a:cubicBezTo>
                <a:cubicBezTo>
                  <a:pt x="58" y="95"/>
                  <a:pt x="62" y="92"/>
                  <a:pt x="64" y="87"/>
                </a:cubicBezTo>
                <a:cubicBezTo>
                  <a:pt x="66" y="78"/>
                  <a:pt x="66" y="78"/>
                  <a:pt x="66" y="78"/>
                </a:cubicBezTo>
                <a:cubicBezTo>
                  <a:pt x="95" y="86"/>
                  <a:pt x="95" y="86"/>
                  <a:pt x="95" y="86"/>
                </a:cubicBezTo>
                <a:cubicBezTo>
                  <a:pt x="95" y="94"/>
                  <a:pt x="95" y="94"/>
                  <a:pt x="95" y="94"/>
                </a:cubicBezTo>
                <a:cubicBezTo>
                  <a:pt x="117" y="101"/>
                  <a:pt x="117" y="101"/>
                  <a:pt x="117" y="101"/>
                </a:cubicBezTo>
                <a:cubicBezTo>
                  <a:pt x="117" y="0"/>
                  <a:pt x="117" y="0"/>
                  <a:pt x="117" y="0"/>
                </a:cubicBezTo>
                <a:lnTo>
                  <a:pt x="95" y="7"/>
                </a:lnTo>
                <a:close/>
                <a:moveTo>
                  <a:pt x="57" y="85"/>
                </a:moveTo>
                <a:cubicBezTo>
                  <a:pt x="56" y="87"/>
                  <a:pt x="54" y="88"/>
                  <a:pt x="52" y="88"/>
                </a:cubicBezTo>
                <a:cubicBezTo>
                  <a:pt x="31" y="82"/>
                  <a:pt x="31" y="82"/>
                  <a:pt x="31" y="82"/>
                </a:cubicBezTo>
                <a:cubicBezTo>
                  <a:pt x="29" y="82"/>
                  <a:pt x="28" y="80"/>
                  <a:pt x="28" y="78"/>
                </a:cubicBezTo>
                <a:cubicBezTo>
                  <a:pt x="31" y="69"/>
                  <a:pt x="31" y="69"/>
                  <a:pt x="31" y="69"/>
                </a:cubicBezTo>
                <a:cubicBezTo>
                  <a:pt x="59" y="77"/>
                  <a:pt x="59" y="77"/>
                  <a:pt x="59" y="77"/>
                </a:cubicBezTo>
                <a:lnTo>
                  <a:pt x="57" y="85"/>
                </a:lnTo>
                <a:close/>
                <a:moveTo>
                  <a:pt x="95" y="50"/>
                </a:moveTo>
                <a:cubicBezTo>
                  <a:pt x="15" y="50"/>
                  <a:pt x="15" y="50"/>
                  <a:pt x="15" y="50"/>
                </a:cubicBezTo>
                <a:cubicBezTo>
                  <a:pt x="15" y="43"/>
                  <a:pt x="15" y="43"/>
                  <a:pt x="15" y="43"/>
                </a:cubicBezTo>
                <a:cubicBezTo>
                  <a:pt x="95" y="21"/>
                  <a:pt x="95" y="21"/>
                  <a:pt x="95" y="21"/>
                </a:cubicBezTo>
                <a:lnTo>
                  <a:pt x="95" y="50"/>
                </a:lnTo>
                <a:close/>
                <a:moveTo>
                  <a:pt x="109" y="50"/>
                </a:moveTo>
                <a:cubicBezTo>
                  <a:pt x="102" y="50"/>
                  <a:pt x="102" y="50"/>
                  <a:pt x="102" y="50"/>
                </a:cubicBezTo>
                <a:cubicBezTo>
                  <a:pt x="102" y="14"/>
                  <a:pt x="102" y="14"/>
                  <a:pt x="102" y="14"/>
                </a:cubicBezTo>
                <a:cubicBezTo>
                  <a:pt x="109" y="14"/>
                  <a:pt x="109" y="14"/>
                  <a:pt x="109" y="14"/>
                </a:cubicBezTo>
                <a:lnTo>
                  <a:pt x="109" y="50"/>
                </a:lnTo>
                <a:close/>
              </a:path>
            </a:pathLst>
          </a:custGeom>
          <a:solidFill>
            <a:schemeClr val="tx1"/>
          </a:solidFill>
          <a:ln>
            <a:noFill/>
          </a:ln>
        </p:spPr>
        <p:txBody>
          <a:bodyPr/>
          <a:lstStyle/>
          <a:p>
            <a:endParaRPr lang="th-TH"/>
          </a:p>
        </p:txBody>
      </p:sp>
      <p:sp>
        <p:nvSpPr>
          <p:cNvPr id="799" name="Freeform 121"/>
          <p:cNvSpPr>
            <a:spLocks/>
          </p:cNvSpPr>
          <p:nvPr/>
        </p:nvSpPr>
        <p:spPr bwMode="auto">
          <a:xfrm>
            <a:off x="10989558" y="10446564"/>
            <a:ext cx="145139" cy="288233"/>
          </a:xfrm>
          <a:custGeom>
            <a:avLst/>
            <a:gdLst>
              <a:gd name="T0" fmla="*/ 2147483646 w 44"/>
              <a:gd name="T1" fmla="*/ 0 h 87"/>
              <a:gd name="T2" fmla="*/ 2147483646 w 44"/>
              <a:gd name="T3" fmla="*/ 0 h 87"/>
              <a:gd name="T4" fmla="*/ 0 w 44"/>
              <a:gd name="T5" fmla="*/ 2147483646 h 87"/>
              <a:gd name="T6" fmla="*/ 0 w 44"/>
              <a:gd name="T7" fmla="*/ 2147483646 h 87"/>
              <a:gd name="T8" fmla="*/ 2147483646 w 44"/>
              <a:gd name="T9" fmla="*/ 2147483646 h 87"/>
              <a:gd name="T10" fmla="*/ 2147483646 w 44"/>
              <a:gd name="T11" fmla="*/ 2147483646 h 87"/>
              <a:gd name="T12" fmla="*/ 2147483646 w 44"/>
              <a:gd name="T13" fmla="*/ 2147483646 h 87"/>
              <a:gd name="T14" fmla="*/ 2147483646 w 44"/>
              <a:gd name="T15" fmla="*/ 2147483646 h 87"/>
              <a:gd name="T16" fmla="*/ 2147483646 w 44"/>
              <a:gd name="T17" fmla="*/ 2147483646 h 87"/>
              <a:gd name="T18" fmla="*/ 2147483646 w 44"/>
              <a:gd name="T19" fmla="*/ 2147483646 h 87"/>
              <a:gd name="T20" fmla="*/ 2147483646 w 44"/>
              <a:gd name="T21" fmla="*/ 0 h 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87">
                <a:moveTo>
                  <a:pt x="29" y="0"/>
                </a:moveTo>
                <a:cubicBezTo>
                  <a:pt x="15" y="0"/>
                  <a:pt x="15" y="0"/>
                  <a:pt x="15" y="0"/>
                </a:cubicBezTo>
                <a:cubicBezTo>
                  <a:pt x="7" y="0"/>
                  <a:pt x="0" y="7"/>
                  <a:pt x="0" y="15"/>
                </a:cubicBezTo>
                <a:cubicBezTo>
                  <a:pt x="0" y="44"/>
                  <a:pt x="0" y="44"/>
                  <a:pt x="0" y="44"/>
                </a:cubicBezTo>
                <a:cubicBezTo>
                  <a:pt x="7" y="44"/>
                  <a:pt x="7" y="44"/>
                  <a:pt x="7" y="44"/>
                </a:cubicBezTo>
                <a:cubicBezTo>
                  <a:pt x="7" y="87"/>
                  <a:pt x="7" y="87"/>
                  <a:pt x="7" y="87"/>
                </a:cubicBezTo>
                <a:cubicBezTo>
                  <a:pt x="36" y="87"/>
                  <a:pt x="36" y="87"/>
                  <a:pt x="36" y="87"/>
                </a:cubicBezTo>
                <a:cubicBezTo>
                  <a:pt x="36" y="44"/>
                  <a:pt x="36" y="44"/>
                  <a:pt x="36" y="44"/>
                </a:cubicBezTo>
                <a:cubicBezTo>
                  <a:pt x="44" y="44"/>
                  <a:pt x="44" y="44"/>
                  <a:pt x="44" y="44"/>
                </a:cubicBezTo>
                <a:cubicBezTo>
                  <a:pt x="44" y="15"/>
                  <a:pt x="44" y="15"/>
                  <a:pt x="44" y="15"/>
                </a:cubicBezTo>
                <a:cubicBezTo>
                  <a:pt x="44" y="7"/>
                  <a:pt x="37" y="0"/>
                  <a:pt x="29" y="0"/>
                </a:cubicBezTo>
                <a:close/>
              </a:path>
            </a:pathLst>
          </a:custGeom>
          <a:solidFill>
            <a:schemeClr val="tx1"/>
          </a:solidFill>
          <a:ln>
            <a:noFill/>
          </a:ln>
        </p:spPr>
        <p:txBody>
          <a:bodyPr/>
          <a:lstStyle/>
          <a:p>
            <a:endParaRPr lang="th-TH"/>
          </a:p>
        </p:txBody>
      </p:sp>
      <p:sp>
        <p:nvSpPr>
          <p:cNvPr id="800" name="Oval 122"/>
          <p:cNvSpPr>
            <a:spLocks noChangeArrowheads="1"/>
          </p:cNvSpPr>
          <p:nvPr/>
        </p:nvSpPr>
        <p:spPr bwMode="auto">
          <a:xfrm>
            <a:off x="11024310" y="10350486"/>
            <a:ext cx="73591" cy="73591"/>
          </a:xfrm>
          <a:prstGeom prst="ellipse">
            <a:avLst/>
          </a:prstGeom>
          <a:solidFill>
            <a:schemeClr val="tx1"/>
          </a:solidFill>
          <a:ln>
            <a:noFill/>
          </a:ln>
        </p:spPr>
        <p:txBody>
          <a:bodyPr/>
          <a:lstStyle/>
          <a:p>
            <a:pPr eaLnBrk="1" hangingPunct="1"/>
            <a:endParaRPr lang="en-US" altLang="en-US"/>
          </a:p>
        </p:txBody>
      </p:sp>
      <p:grpSp>
        <p:nvGrpSpPr>
          <p:cNvPr id="801" name="Group 304"/>
          <p:cNvGrpSpPr/>
          <p:nvPr/>
        </p:nvGrpSpPr>
        <p:grpSpPr>
          <a:xfrm>
            <a:off x="13043988" y="10350733"/>
            <a:ext cx="382268" cy="384311"/>
            <a:chOff x="3233738" y="3135313"/>
            <a:chExt cx="296863" cy="298450"/>
          </a:xfrm>
          <a:solidFill>
            <a:schemeClr val="tx1"/>
          </a:solidFill>
        </p:grpSpPr>
        <p:sp>
          <p:nvSpPr>
            <p:cNvPr id="802" name="Freeform 123"/>
            <p:cNvSpPr>
              <a:spLocks noEditPoints="1"/>
            </p:cNvSpPr>
            <p:nvPr/>
          </p:nvSpPr>
          <p:spPr bwMode="auto">
            <a:xfrm>
              <a:off x="3233738" y="3135313"/>
              <a:ext cx="296863" cy="298450"/>
            </a:xfrm>
            <a:custGeom>
              <a:avLst/>
              <a:gdLst/>
              <a:ahLst/>
              <a:cxnLst>
                <a:cxn ang="0">
                  <a:pos x="93" y="70"/>
                </a:cxn>
                <a:cxn ang="0">
                  <a:pos x="102" y="44"/>
                </a:cxn>
                <a:cxn ang="0">
                  <a:pos x="58" y="0"/>
                </a:cxn>
                <a:cxn ang="0">
                  <a:pos x="27" y="14"/>
                </a:cxn>
                <a:cxn ang="0">
                  <a:pos x="26" y="15"/>
                </a:cxn>
                <a:cxn ang="0">
                  <a:pos x="25" y="16"/>
                </a:cxn>
                <a:cxn ang="0">
                  <a:pos x="16" y="36"/>
                </a:cxn>
                <a:cxn ang="0">
                  <a:pos x="15" y="44"/>
                </a:cxn>
                <a:cxn ang="0">
                  <a:pos x="24" y="70"/>
                </a:cxn>
                <a:cxn ang="0">
                  <a:pos x="0" y="116"/>
                </a:cxn>
                <a:cxn ang="0">
                  <a:pos x="44" y="116"/>
                </a:cxn>
                <a:cxn ang="0">
                  <a:pos x="51" y="95"/>
                </a:cxn>
                <a:cxn ang="0">
                  <a:pos x="51" y="87"/>
                </a:cxn>
                <a:cxn ang="0">
                  <a:pos x="66" y="87"/>
                </a:cxn>
                <a:cxn ang="0">
                  <a:pos x="66" y="95"/>
                </a:cxn>
                <a:cxn ang="0">
                  <a:pos x="73" y="116"/>
                </a:cxn>
                <a:cxn ang="0">
                  <a:pos x="116" y="116"/>
                </a:cxn>
                <a:cxn ang="0">
                  <a:pos x="93" y="70"/>
                </a:cxn>
                <a:cxn ang="0">
                  <a:pos x="58" y="80"/>
                </a:cxn>
                <a:cxn ang="0">
                  <a:pos x="22" y="44"/>
                </a:cxn>
                <a:cxn ang="0">
                  <a:pos x="24" y="34"/>
                </a:cxn>
                <a:cxn ang="0">
                  <a:pos x="45" y="14"/>
                </a:cxn>
                <a:cxn ang="0">
                  <a:pos x="79" y="30"/>
                </a:cxn>
                <a:cxn ang="0">
                  <a:pos x="91" y="28"/>
                </a:cxn>
                <a:cxn ang="0">
                  <a:pos x="95" y="44"/>
                </a:cxn>
                <a:cxn ang="0">
                  <a:pos x="58" y="80"/>
                </a:cxn>
              </a:cxnLst>
              <a:rect l="0" t="0" r="r" b="b"/>
              <a:pathLst>
                <a:path w="116" h="116">
                  <a:moveTo>
                    <a:pt x="93" y="70"/>
                  </a:moveTo>
                  <a:cubicBezTo>
                    <a:pt x="99" y="63"/>
                    <a:pt x="102" y="54"/>
                    <a:pt x="102" y="44"/>
                  </a:cubicBezTo>
                  <a:cubicBezTo>
                    <a:pt x="102" y="20"/>
                    <a:pt x="82" y="0"/>
                    <a:pt x="58" y="0"/>
                  </a:cubicBezTo>
                  <a:cubicBezTo>
                    <a:pt x="46" y="0"/>
                    <a:pt x="35" y="5"/>
                    <a:pt x="27" y="14"/>
                  </a:cubicBezTo>
                  <a:cubicBezTo>
                    <a:pt x="27" y="14"/>
                    <a:pt x="26" y="14"/>
                    <a:pt x="26" y="15"/>
                  </a:cubicBezTo>
                  <a:cubicBezTo>
                    <a:pt x="26" y="15"/>
                    <a:pt x="25" y="16"/>
                    <a:pt x="25" y="16"/>
                  </a:cubicBezTo>
                  <a:cubicBezTo>
                    <a:pt x="20" y="22"/>
                    <a:pt x="15" y="36"/>
                    <a:pt x="16" y="36"/>
                  </a:cubicBezTo>
                  <a:cubicBezTo>
                    <a:pt x="15" y="39"/>
                    <a:pt x="15" y="41"/>
                    <a:pt x="15" y="44"/>
                  </a:cubicBezTo>
                  <a:cubicBezTo>
                    <a:pt x="15" y="54"/>
                    <a:pt x="18" y="63"/>
                    <a:pt x="24" y="70"/>
                  </a:cubicBezTo>
                  <a:cubicBezTo>
                    <a:pt x="10" y="80"/>
                    <a:pt x="0" y="97"/>
                    <a:pt x="0" y="116"/>
                  </a:cubicBezTo>
                  <a:cubicBezTo>
                    <a:pt x="44" y="116"/>
                    <a:pt x="44" y="116"/>
                    <a:pt x="44" y="116"/>
                  </a:cubicBezTo>
                  <a:cubicBezTo>
                    <a:pt x="51" y="95"/>
                    <a:pt x="51" y="95"/>
                    <a:pt x="51" y="95"/>
                  </a:cubicBezTo>
                  <a:cubicBezTo>
                    <a:pt x="51" y="87"/>
                    <a:pt x="51" y="87"/>
                    <a:pt x="51" y="87"/>
                  </a:cubicBezTo>
                  <a:cubicBezTo>
                    <a:pt x="66" y="87"/>
                    <a:pt x="66" y="87"/>
                    <a:pt x="66" y="87"/>
                  </a:cubicBezTo>
                  <a:cubicBezTo>
                    <a:pt x="66" y="95"/>
                    <a:pt x="66" y="95"/>
                    <a:pt x="66" y="95"/>
                  </a:cubicBezTo>
                  <a:cubicBezTo>
                    <a:pt x="73" y="116"/>
                    <a:pt x="73" y="116"/>
                    <a:pt x="73" y="116"/>
                  </a:cubicBezTo>
                  <a:cubicBezTo>
                    <a:pt x="116" y="116"/>
                    <a:pt x="116" y="116"/>
                    <a:pt x="116" y="116"/>
                  </a:cubicBezTo>
                  <a:cubicBezTo>
                    <a:pt x="116" y="97"/>
                    <a:pt x="107" y="80"/>
                    <a:pt x="93" y="70"/>
                  </a:cubicBezTo>
                  <a:close/>
                  <a:moveTo>
                    <a:pt x="58" y="80"/>
                  </a:moveTo>
                  <a:cubicBezTo>
                    <a:pt x="38" y="80"/>
                    <a:pt x="22" y="64"/>
                    <a:pt x="22" y="44"/>
                  </a:cubicBezTo>
                  <a:cubicBezTo>
                    <a:pt x="22" y="40"/>
                    <a:pt x="23" y="37"/>
                    <a:pt x="24" y="34"/>
                  </a:cubicBezTo>
                  <a:cubicBezTo>
                    <a:pt x="33" y="30"/>
                    <a:pt x="41" y="23"/>
                    <a:pt x="45" y="14"/>
                  </a:cubicBezTo>
                  <a:cubicBezTo>
                    <a:pt x="53" y="24"/>
                    <a:pt x="66" y="30"/>
                    <a:pt x="79" y="30"/>
                  </a:cubicBezTo>
                  <a:cubicBezTo>
                    <a:pt x="83" y="30"/>
                    <a:pt x="87" y="29"/>
                    <a:pt x="91" y="28"/>
                  </a:cubicBezTo>
                  <a:cubicBezTo>
                    <a:pt x="93" y="33"/>
                    <a:pt x="95" y="38"/>
                    <a:pt x="95" y="44"/>
                  </a:cubicBezTo>
                  <a:cubicBezTo>
                    <a:pt x="95" y="64"/>
                    <a:pt x="78" y="80"/>
                    <a:pt x="58" y="8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03" name="Oval 124"/>
            <p:cNvSpPr>
              <a:spLocks noChangeArrowheads="1"/>
            </p:cNvSpPr>
            <p:nvPr/>
          </p:nvSpPr>
          <p:spPr bwMode="auto">
            <a:xfrm>
              <a:off x="3330575" y="3233738"/>
              <a:ext cx="31750" cy="333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04" name="Oval 125"/>
            <p:cNvSpPr>
              <a:spLocks noChangeArrowheads="1"/>
            </p:cNvSpPr>
            <p:nvPr/>
          </p:nvSpPr>
          <p:spPr bwMode="auto">
            <a:xfrm>
              <a:off x="3403600" y="3233738"/>
              <a:ext cx="30163" cy="333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05" name="Group 307"/>
          <p:cNvGrpSpPr/>
          <p:nvPr/>
        </p:nvGrpSpPr>
        <p:grpSpPr>
          <a:xfrm>
            <a:off x="13824876" y="10350733"/>
            <a:ext cx="402710" cy="384311"/>
            <a:chOff x="3840163" y="3135313"/>
            <a:chExt cx="312738" cy="298450"/>
          </a:xfrm>
          <a:solidFill>
            <a:schemeClr val="tx1"/>
          </a:solidFill>
        </p:grpSpPr>
        <p:sp>
          <p:nvSpPr>
            <p:cNvPr id="806" name="Freeform 126"/>
            <p:cNvSpPr>
              <a:spLocks/>
            </p:cNvSpPr>
            <p:nvPr/>
          </p:nvSpPr>
          <p:spPr bwMode="auto">
            <a:xfrm>
              <a:off x="4011613" y="3340100"/>
              <a:ext cx="133350" cy="93663"/>
            </a:xfrm>
            <a:custGeom>
              <a:avLst/>
              <a:gdLst/>
              <a:ahLst/>
              <a:cxnLst>
                <a:cxn ang="0">
                  <a:pos x="39" y="0"/>
                </a:cxn>
                <a:cxn ang="0">
                  <a:pos x="0" y="36"/>
                </a:cxn>
                <a:cxn ang="0">
                  <a:pos x="52" y="36"/>
                </a:cxn>
                <a:cxn ang="0">
                  <a:pos x="39" y="0"/>
                </a:cxn>
              </a:cxnLst>
              <a:rect l="0" t="0" r="r" b="b"/>
              <a:pathLst>
                <a:path w="52" h="36">
                  <a:moveTo>
                    <a:pt x="39" y="0"/>
                  </a:moveTo>
                  <a:cubicBezTo>
                    <a:pt x="21" y="6"/>
                    <a:pt x="7" y="19"/>
                    <a:pt x="0" y="36"/>
                  </a:cubicBezTo>
                  <a:cubicBezTo>
                    <a:pt x="52" y="36"/>
                    <a:pt x="52" y="36"/>
                    <a:pt x="52" y="36"/>
                  </a:cubicBezTo>
                  <a:cubicBezTo>
                    <a:pt x="52" y="22"/>
                    <a:pt x="47" y="10"/>
                    <a:pt x="3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07" name="Freeform 127"/>
            <p:cNvSpPr>
              <a:spLocks/>
            </p:cNvSpPr>
            <p:nvPr/>
          </p:nvSpPr>
          <p:spPr bwMode="auto">
            <a:xfrm>
              <a:off x="3848100" y="3340100"/>
              <a:ext cx="133350" cy="93663"/>
            </a:xfrm>
            <a:custGeom>
              <a:avLst/>
              <a:gdLst/>
              <a:ahLst/>
              <a:cxnLst>
                <a:cxn ang="0">
                  <a:pos x="13" y="0"/>
                </a:cxn>
                <a:cxn ang="0">
                  <a:pos x="0" y="36"/>
                </a:cxn>
                <a:cxn ang="0">
                  <a:pos x="52" y="36"/>
                </a:cxn>
                <a:cxn ang="0">
                  <a:pos x="13" y="0"/>
                </a:cxn>
              </a:cxnLst>
              <a:rect l="0" t="0" r="r" b="b"/>
              <a:pathLst>
                <a:path w="52" h="36">
                  <a:moveTo>
                    <a:pt x="13" y="0"/>
                  </a:moveTo>
                  <a:cubicBezTo>
                    <a:pt x="5" y="10"/>
                    <a:pt x="0" y="22"/>
                    <a:pt x="0" y="36"/>
                  </a:cubicBezTo>
                  <a:cubicBezTo>
                    <a:pt x="52" y="36"/>
                    <a:pt x="52" y="36"/>
                    <a:pt x="52" y="36"/>
                  </a:cubicBezTo>
                  <a:cubicBezTo>
                    <a:pt x="45" y="19"/>
                    <a:pt x="31" y="6"/>
                    <a:pt x="1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08" name="Freeform 128"/>
            <p:cNvSpPr>
              <a:spLocks noEditPoints="1"/>
            </p:cNvSpPr>
            <p:nvPr/>
          </p:nvSpPr>
          <p:spPr bwMode="auto">
            <a:xfrm>
              <a:off x="3840163" y="3135313"/>
              <a:ext cx="312738" cy="223838"/>
            </a:xfrm>
            <a:custGeom>
              <a:avLst/>
              <a:gdLst/>
              <a:ahLst/>
              <a:cxnLst>
                <a:cxn ang="0">
                  <a:pos x="103" y="55"/>
                </a:cxn>
                <a:cxn ang="0">
                  <a:pos x="112" y="63"/>
                </a:cxn>
                <a:cxn ang="0">
                  <a:pos x="118" y="66"/>
                </a:cxn>
                <a:cxn ang="0">
                  <a:pos x="104" y="32"/>
                </a:cxn>
                <a:cxn ang="0">
                  <a:pos x="102" y="28"/>
                </a:cxn>
                <a:cxn ang="0">
                  <a:pos x="101" y="27"/>
                </a:cxn>
                <a:cxn ang="0">
                  <a:pos x="98" y="22"/>
                </a:cxn>
                <a:cxn ang="0">
                  <a:pos x="98" y="21"/>
                </a:cxn>
                <a:cxn ang="0">
                  <a:pos x="94" y="15"/>
                </a:cxn>
                <a:cxn ang="0">
                  <a:pos x="94" y="15"/>
                </a:cxn>
                <a:cxn ang="0">
                  <a:pos x="83" y="6"/>
                </a:cxn>
                <a:cxn ang="0">
                  <a:pos x="83" y="6"/>
                </a:cxn>
                <a:cxn ang="0">
                  <a:pos x="77" y="3"/>
                </a:cxn>
                <a:cxn ang="0">
                  <a:pos x="76" y="3"/>
                </a:cxn>
                <a:cxn ang="0">
                  <a:pos x="69" y="1"/>
                </a:cxn>
                <a:cxn ang="0">
                  <a:pos x="69" y="1"/>
                </a:cxn>
                <a:cxn ang="0">
                  <a:pos x="61" y="0"/>
                </a:cxn>
                <a:cxn ang="0">
                  <a:pos x="61" y="0"/>
                </a:cxn>
                <a:cxn ang="0">
                  <a:pos x="61" y="0"/>
                </a:cxn>
                <a:cxn ang="0">
                  <a:pos x="61" y="0"/>
                </a:cxn>
                <a:cxn ang="0">
                  <a:pos x="61" y="0"/>
                </a:cxn>
                <a:cxn ang="0">
                  <a:pos x="53" y="1"/>
                </a:cxn>
                <a:cxn ang="0">
                  <a:pos x="53" y="1"/>
                </a:cxn>
                <a:cxn ang="0">
                  <a:pos x="46" y="3"/>
                </a:cxn>
                <a:cxn ang="0">
                  <a:pos x="45" y="3"/>
                </a:cxn>
                <a:cxn ang="0">
                  <a:pos x="39" y="6"/>
                </a:cxn>
                <a:cxn ang="0">
                  <a:pos x="39" y="6"/>
                </a:cxn>
                <a:cxn ang="0">
                  <a:pos x="28" y="15"/>
                </a:cxn>
                <a:cxn ang="0">
                  <a:pos x="28" y="15"/>
                </a:cxn>
                <a:cxn ang="0">
                  <a:pos x="24" y="21"/>
                </a:cxn>
                <a:cxn ang="0">
                  <a:pos x="24" y="22"/>
                </a:cxn>
                <a:cxn ang="0">
                  <a:pos x="21" y="27"/>
                </a:cxn>
                <a:cxn ang="0">
                  <a:pos x="20" y="28"/>
                </a:cxn>
                <a:cxn ang="0">
                  <a:pos x="18" y="32"/>
                </a:cxn>
                <a:cxn ang="0">
                  <a:pos x="4" y="66"/>
                </a:cxn>
                <a:cxn ang="0">
                  <a:pos x="10" y="63"/>
                </a:cxn>
                <a:cxn ang="0">
                  <a:pos x="19" y="55"/>
                </a:cxn>
                <a:cxn ang="0">
                  <a:pos x="61" y="87"/>
                </a:cxn>
                <a:cxn ang="0">
                  <a:pos x="103" y="55"/>
                </a:cxn>
                <a:cxn ang="0">
                  <a:pos x="61" y="80"/>
                </a:cxn>
                <a:cxn ang="0">
                  <a:pos x="25" y="44"/>
                </a:cxn>
                <a:cxn ang="0">
                  <a:pos x="25" y="36"/>
                </a:cxn>
                <a:cxn ang="0">
                  <a:pos x="28" y="36"/>
                </a:cxn>
                <a:cxn ang="0">
                  <a:pos x="61" y="7"/>
                </a:cxn>
                <a:cxn ang="0">
                  <a:pos x="61" y="7"/>
                </a:cxn>
                <a:cxn ang="0">
                  <a:pos x="61" y="7"/>
                </a:cxn>
                <a:cxn ang="0">
                  <a:pos x="94" y="36"/>
                </a:cxn>
                <a:cxn ang="0">
                  <a:pos x="96" y="36"/>
                </a:cxn>
                <a:cxn ang="0">
                  <a:pos x="97" y="44"/>
                </a:cxn>
                <a:cxn ang="0">
                  <a:pos x="61" y="80"/>
                </a:cxn>
              </a:cxnLst>
              <a:rect l="0" t="0" r="r" b="b"/>
              <a:pathLst>
                <a:path w="122" h="87">
                  <a:moveTo>
                    <a:pt x="103" y="55"/>
                  </a:moveTo>
                  <a:cubicBezTo>
                    <a:pt x="105" y="59"/>
                    <a:pt x="108" y="61"/>
                    <a:pt x="112" y="63"/>
                  </a:cubicBezTo>
                  <a:cubicBezTo>
                    <a:pt x="114" y="65"/>
                    <a:pt x="116" y="65"/>
                    <a:pt x="118" y="66"/>
                  </a:cubicBezTo>
                  <a:cubicBezTo>
                    <a:pt x="122" y="53"/>
                    <a:pt x="116" y="39"/>
                    <a:pt x="104" y="32"/>
                  </a:cubicBezTo>
                  <a:cubicBezTo>
                    <a:pt x="103" y="32"/>
                    <a:pt x="102" y="30"/>
                    <a:pt x="102" y="28"/>
                  </a:cubicBezTo>
                  <a:cubicBezTo>
                    <a:pt x="101" y="28"/>
                    <a:pt x="101" y="28"/>
                    <a:pt x="101" y="27"/>
                  </a:cubicBezTo>
                  <a:cubicBezTo>
                    <a:pt x="101" y="25"/>
                    <a:pt x="100" y="23"/>
                    <a:pt x="98" y="22"/>
                  </a:cubicBezTo>
                  <a:cubicBezTo>
                    <a:pt x="98" y="21"/>
                    <a:pt x="98" y="21"/>
                    <a:pt x="98" y="21"/>
                  </a:cubicBezTo>
                  <a:cubicBezTo>
                    <a:pt x="97" y="19"/>
                    <a:pt x="95" y="17"/>
                    <a:pt x="94" y="15"/>
                  </a:cubicBezTo>
                  <a:cubicBezTo>
                    <a:pt x="94" y="15"/>
                    <a:pt x="94" y="15"/>
                    <a:pt x="94" y="15"/>
                  </a:cubicBezTo>
                  <a:cubicBezTo>
                    <a:pt x="91" y="12"/>
                    <a:pt x="87" y="9"/>
                    <a:pt x="83" y="6"/>
                  </a:cubicBezTo>
                  <a:cubicBezTo>
                    <a:pt x="83" y="6"/>
                    <a:pt x="83" y="6"/>
                    <a:pt x="83" y="6"/>
                  </a:cubicBezTo>
                  <a:cubicBezTo>
                    <a:pt x="81" y="5"/>
                    <a:pt x="79" y="4"/>
                    <a:pt x="77" y="3"/>
                  </a:cubicBezTo>
                  <a:cubicBezTo>
                    <a:pt x="76" y="3"/>
                    <a:pt x="76" y="3"/>
                    <a:pt x="76" y="3"/>
                  </a:cubicBezTo>
                  <a:cubicBezTo>
                    <a:pt x="74" y="2"/>
                    <a:pt x="71" y="1"/>
                    <a:pt x="69" y="1"/>
                  </a:cubicBezTo>
                  <a:cubicBezTo>
                    <a:pt x="69" y="1"/>
                    <a:pt x="69" y="1"/>
                    <a:pt x="69" y="1"/>
                  </a:cubicBezTo>
                  <a:cubicBezTo>
                    <a:pt x="66" y="0"/>
                    <a:pt x="64" y="0"/>
                    <a:pt x="61" y="0"/>
                  </a:cubicBezTo>
                  <a:cubicBezTo>
                    <a:pt x="61" y="0"/>
                    <a:pt x="61" y="0"/>
                    <a:pt x="61" y="0"/>
                  </a:cubicBezTo>
                  <a:cubicBezTo>
                    <a:pt x="61" y="0"/>
                    <a:pt x="61" y="0"/>
                    <a:pt x="61" y="0"/>
                  </a:cubicBezTo>
                  <a:cubicBezTo>
                    <a:pt x="61" y="0"/>
                    <a:pt x="61" y="0"/>
                    <a:pt x="61" y="0"/>
                  </a:cubicBezTo>
                  <a:cubicBezTo>
                    <a:pt x="61" y="0"/>
                    <a:pt x="61" y="0"/>
                    <a:pt x="61" y="0"/>
                  </a:cubicBezTo>
                  <a:cubicBezTo>
                    <a:pt x="58" y="0"/>
                    <a:pt x="56" y="0"/>
                    <a:pt x="53" y="1"/>
                  </a:cubicBezTo>
                  <a:cubicBezTo>
                    <a:pt x="53" y="1"/>
                    <a:pt x="53" y="1"/>
                    <a:pt x="53" y="1"/>
                  </a:cubicBezTo>
                  <a:cubicBezTo>
                    <a:pt x="51" y="1"/>
                    <a:pt x="48" y="2"/>
                    <a:pt x="46" y="3"/>
                  </a:cubicBezTo>
                  <a:cubicBezTo>
                    <a:pt x="46" y="3"/>
                    <a:pt x="46" y="3"/>
                    <a:pt x="45" y="3"/>
                  </a:cubicBezTo>
                  <a:cubicBezTo>
                    <a:pt x="43" y="4"/>
                    <a:pt x="41" y="5"/>
                    <a:pt x="39" y="6"/>
                  </a:cubicBezTo>
                  <a:cubicBezTo>
                    <a:pt x="39" y="6"/>
                    <a:pt x="39" y="6"/>
                    <a:pt x="39" y="6"/>
                  </a:cubicBezTo>
                  <a:cubicBezTo>
                    <a:pt x="35" y="9"/>
                    <a:pt x="31" y="12"/>
                    <a:pt x="28" y="15"/>
                  </a:cubicBezTo>
                  <a:cubicBezTo>
                    <a:pt x="28" y="15"/>
                    <a:pt x="28" y="15"/>
                    <a:pt x="28" y="15"/>
                  </a:cubicBezTo>
                  <a:cubicBezTo>
                    <a:pt x="26" y="17"/>
                    <a:pt x="25" y="19"/>
                    <a:pt x="24" y="21"/>
                  </a:cubicBezTo>
                  <a:cubicBezTo>
                    <a:pt x="24" y="21"/>
                    <a:pt x="24" y="21"/>
                    <a:pt x="24" y="22"/>
                  </a:cubicBezTo>
                  <a:cubicBezTo>
                    <a:pt x="22" y="23"/>
                    <a:pt x="21" y="25"/>
                    <a:pt x="21" y="27"/>
                  </a:cubicBezTo>
                  <a:cubicBezTo>
                    <a:pt x="20" y="28"/>
                    <a:pt x="20" y="28"/>
                    <a:pt x="20" y="28"/>
                  </a:cubicBezTo>
                  <a:cubicBezTo>
                    <a:pt x="20" y="30"/>
                    <a:pt x="18" y="32"/>
                    <a:pt x="18" y="32"/>
                  </a:cubicBezTo>
                  <a:cubicBezTo>
                    <a:pt x="6" y="39"/>
                    <a:pt x="0" y="53"/>
                    <a:pt x="4" y="66"/>
                  </a:cubicBezTo>
                  <a:cubicBezTo>
                    <a:pt x="6" y="65"/>
                    <a:pt x="8" y="65"/>
                    <a:pt x="10" y="63"/>
                  </a:cubicBezTo>
                  <a:cubicBezTo>
                    <a:pt x="14" y="61"/>
                    <a:pt x="17" y="59"/>
                    <a:pt x="19" y="55"/>
                  </a:cubicBezTo>
                  <a:cubicBezTo>
                    <a:pt x="24" y="74"/>
                    <a:pt x="41" y="87"/>
                    <a:pt x="61" y="87"/>
                  </a:cubicBezTo>
                  <a:cubicBezTo>
                    <a:pt x="81" y="87"/>
                    <a:pt x="98" y="74"/>
                    <a:pt x="103" y="55"/>
                  </a:cubicBezTo>
                  <a:close/>
                  <a:moveTo>
                    <a:pt x="61" y="80"/>
                  </a:moveTo>
                  <a:cubicBezTo>
                    <a:pt x="41" y="80"/>
                    <a:pt x="25" y="64"/>
                    <a:pt x="25" y="44"/>
                  </a:cubicBezTo>
                  <a:cubicBezTo>
                    <a:pt x="25" y="41"/>
                    <a:pt x="25" y="39"/>
                    <a:pt x="25" y="36"/>
                  </a:cubicBezTo>
                  <a:cubicBezTo>
                    <a:pt x="26" y="36"/>
                    <a:pt x="27" y="36"/>
                    <a:pt x="28" y="36"/>
                  </a:cubicBezTo>
                  <a:cubicBezTo>
                    <a:pt x="45" y="36"/>
                    <a:pt x="59" y="24"/>
                    <a:pt x="61" y="7"/>
                  </a:cubicBezTo>
                  <a:cubicBezTo>
                    <a:pt x="61" y="7"/>
                    <a:pt x="61" y="7"/>
                    <a:pt x="61" y="7"/>
                  </a:cubicBezTo>
                  <a:cubicBezTo>
                    <a:pt x="61" y="7"/>
                    <a:pt x="61" y="7"/>
                    <a:pt x="61" y="7"/>
                  </a:cubicBezTo>
                  <a:cubicBezTo>
                    <a:pt x="63" y="24"/>
                    <a:pt x="77" y="36"/>
                    <a:pt x="94" y="36"/>
                  </a:cubicBezTo>
                  <a:cubicBezTo>
                    <a:pt x="95" y="36"/>
                    <a:pt x="96" y="36"/>
                    <a:pt x="96" y="36"/>
                  </a:cubicBezTo>
                  <a:cubicBezTo>
                    <a:pt x="97" y="39"/>
                    <a:pt x="97" y="41"/>
                    <a:pt x="97" y="44"/>
                  </a:cubicBezTo>
                  <a:cubicBezTo>
                    <a:pt x="97" y="64"/>
                    <a:pt x="81" y="80"/>
                    <a:pt x="61" y="8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09" name="Oval 129"/>
            <p:cNvSpPr>
              <a:spLocks noChangeArrowheads="1"/>
            </p:cNvSpPr>
            <p:nvPr/>
          </p:nvSpPr>
          <p:spPr bwMode="auto">
            <a:xfrm>
              <a:off x="3943350" y="3233738"/>
              <a:ext cx="33338" cy="333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10" name="Oval 130"/>
            <p:cNvSpPr>
              <a:spLocks noChangeArrowheads="1"/>
            </p:cNvSpPr>
            <p:nvPr/>
          </p:nvSpPr>
          <p:spPr bwMode="auto">
            <a:xfrm>
              <a:off x="4014788" y="3233738"/>
              <a:ext cx="33338" cy="333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11" name="Oval 131"/>
          <p:cNvSpPr>
            <a:spLocks noChangeArrowheads="1"/>
          </p:cNvSpPr>
          <p:nvPr/>
        </p:nvSpPr>
        <p:spPr bwMode="auto">
          <a:xfrm>
            <a:off x="11788844" y="10350486"/>
            <a:ext cx="73591" cy="73591"/>
          </a:xfrm>
          <a:prstGeom prst="ellipse">
            <a:avLst/>
          </a:prstGeom>
          <a:solidFill>
            <a:schemeClr val="tx1"/>
          </a:solidFill>
          <a:ln>
            <a:noFill/>
          </a:ln>
        </p:spPr>
        <p:txBody>
          <a:bodyPr/>
          <a:lstStyle/>
          <a:p>
            <a:pPr eaLnBrk="1" hangingPunct="1"/>
            <a:endParaRPr lang="en-US" altLang="en-US"/>
          </a:p>
        </p:txBody>
      </p:sp>
      <p:sp>
        <p:nvSpPr>
          <p:cNvPr id="812" name="Freeform 132"/>
          <p:cNvSpPr>
            <a:spLocks/>
          </p:cNvSpPr>
          <p:nvPr/>
        </p:nvSpPr>
        <p:spPr bwMode="auto">
          <a:xfrm>
            <a:off x="11754092" y="10450652"/>
            <a:ext cx="143095" cy="284144"/>
          </a:xfrm>
          <a:custGeom>
            <a:avLst/>
            <a:gdLst>
              <a:gd name="T0" fmla="*/ 2147483646 w 44"/>
              <a:gd name="T1" fmla="*/ 0 h 86"/>
              <a:gd name="T2" fmla="*/ 2147483646 w 44"/>
              <a:gd name="T3" fmla="*/ 2147483646 h 86"/>
              <a:gd name="T4" fmla="*/ 2147483646 w 44"/>
              <a:gd name="T5" fmla="*/ 0 h 86"/>
              <a:gd name="T6" fmla="*/ 0 w 44"/>
              <a:gd name="T7" fmla="*/ 2147483646 h 86"/>
              <a:gd name="T8" fmla="*/ 0 w 44"/>
              <a:gd name="T9" fmla="*/ 2147483646 h 86"/>
              <a:gd name="T10" fmla="*/ 2147483646 w 44"/>
              <a:gd name="T11" fmla="*/ 2147483646 h 86"/>
              <a:gd name="T12" fmla="*/ 2147483646 w 44"/>
              <a:gd name="T13" fmla="*/ 2147483646 h 86"/>
              <a:gd name="T14" fmla="*/ 2147483646 w 44"/>
              <a:gd name="T15" fmla="*/ 2147483646 h 86"/>
              <a:gd name="T16" fmla="*/ 2147483646 w 44"/>
              <a:gd name="T17" fmla="*/ 2147483646 h 86"/>
              <a:gd name="T18" fmla="*/ 2147483646 w 44"/>
              <a:gd name="T19" fmla="*/ 2147483646 h 86"/>
              <a:gd name="T20" fmla="*/ 2147483646 w 44"/>
              <a:gd name="T21" fmla="*/ 2147483646 h 86"/>
              <a:gd name="T22" fmla="*/ 2147483646 w 44"/>
              <a:gd name="T23" fmla="*/ 0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4" h="86">
                <a:moveTo>
                  <a:pt x="32" y="0"/>
                </a:moveTo>
                <a:cubicBezTo>
                  <a:pt x="22" y="21"/>
                  <a:pt x="22" y="21"/>
                  <a:pt x="22" y="21"/>
                </a:cubicBezTo>
                <a:cubicBezTo>
                  <a:pt x="12" y="0"/>
                  <a:pt x="12" y="0"/>
                  <a:pt x="12" y="0"/>
                </a:cubicBezTo>
                <a:cubicBezTo>
                  <a:pt x="7" y="1"/>
                  <a:pt x="3" y="2"/>
                  <a:pt x="0" y="4"/>
                </a:cubicBezTo>
                <a:cubicBezTo>
                  <a:pt x="0" y="43"/>
                  <a:pt x="0" y="43"/>
                  <a:pt x="0" y="43"/>
                </a:cubicBezTo>
                <a:cubicBezTo>
                  <a:pt x="11" y="43"/>
                  <a:pt x="11" y="43"/>
                  <a:pt x="11" y="43"/>
                </a:cubicBezTo>
                <a:cubicBezTo>
                  <a:pt x="15" y="86"/>
                  <a:pt x="15" y="86"/>
                  <a:pt x="15" y="86"/>
                </a:cubicBezTo>
                <a:cubicBezTo>
                  <a:pt x="29" y="86"/>
                  <a:pt x="29" y="86"/>
                  <a:pt x="29" y="86"/>
                </a:cubicBezTo>
                <a:cubicBezTo>
                  <a:pt x="34" y="43"/>
                  <a:pt x="34" y="43"/>
                  <a:pt x="34" y="43"/>
                </a:cubicBezTo>
                <a:cubicBezTo>
                  <a:pt x="44" y="43"/>
                  <a:pt x="44" y="43"/>
                  <a:pt x="44" y="43"/>
                </a:cubicBezTo>
                <a:cubicBezTo>
                  <a:pt x="44" y="4"/>
                  <a:pt x="44" y="4"/>
                  <a:pt x="44" y="4"/>
                </a:cubicBezTo>
                <a:cubicBezTo>
                  <a:pt x="41" y="2"/>
                  <a:pt x="37" y="1"/>
                  <a:pt x="32" y="0"/>
                </a:cubicBezTo>
                <a:close/>
              </a:path>
            </a:pathLst>
          </a:custGeom>
          <a:solidFill>
            <a:schemeClr val="tx1"/>
          </a:solidFill>
          <a:ln>
            <a:noFill/>
          </a:ln>
        </p:spPr>
        <p:txBody>
          <a:bodyPr/>
          <a:lstStyle/>
          <a:p>
            <a:endParaRPr lang="th-TH"/>
          </a:p>
        </p:txBody>
      </p:sp>
      <p:sp>
        <p:nvSpPr>
          <p:cNvPr id="813" name="Freeform 133"/>
          <p:cNvSpPr>
            <a:spLocks/>
          </p:cNvSpPr>
          <p:nvPr/>
        </p:nvSpPr>
        <p:spPr bwMode="auto">
          <a:xfrm>
            <a:off x="9989941" y="10350486"/>
            <a:ext cx="380223" cy="384311"/>
          </a:xfrm>
          <a:custGeom>
            <a:avLst/>
            <a:gdLst>
              <a:gd name="T0" fmla="*/ 2147483646 w 115"/>
              <a:gd name="T1" fmla="*/ 2147483646 h 116"/>
              <a:gd name="T2" fmla="*/ 2147483646 w 115"/>
              <a:gd name="T3" fmla="*/ 2147483646 h 116"/>
              <a:gd name="T4" fmla="*/ 2147483646 w 115"/>
              <a:gd name="T5" fmla="*/ 2147483646 h 116"/>
              <a:gd name="T6" fmla="*/ 2147483646 w 115"/>
              <a:gd name="T7" fmla="*/ 2147483646 h 116"/>
              <a:gd name="T8" fmla="*/ 2147483646 w 115"/>
              <a:gd name="T9" fmla="*/ 2147483646 h 116"/>
              <a:gd name="T10" fmla="*/ 2147483646 w 115"/>
              <a:gd name="T11" fmla="*/ 2147483646 h 116"/>
              <a:gd name="T12" fmla="*/ 2147483646 w 115"/>
              <a:gd name="T13" fmla="*/ 2147483646 h 116"/>
              <a:gd name="T14" fmla="*/ 2147483646 w 115"/>
              <a:gd name="T15" fmla="*/ 2147483646 h 116"/>
              <a:gd name="T16" fmla="*/ 2147483646 w 115"/>
              <a:gd name="T17" fmla="*/ 0 h 116"/>
              <a:gd name="T18" fmla="*/ 2147483646 w 115"/>
              <a:gd name="T19" fmla="*/ 2147483646 h 116"/>
              <a:gd name="T20" fmla="*/ 2147483646 w 115"/>
              <a:gd name="T21" fmla="*/ 2147483646 h 116"/>
              <a:gd name="T22" fmla="*/ 2147483646 w 115"/>
              <a:gd name="T23" fmla="*/ 2147483646 h 116"/>
              <a:gd name="T24" fmla="*/ 2147483646 w 115"/>
              <a:gd name="T25" fmla="*/ 2147483646 h 116"/>
              <a:gd name="T26" fmla="*/ 2147483646 w 115"/>
              <a:gd name="T27" fmla="*/ 2147483646 h 116"/>
              <a:gd name="T28" fmla="*/ 2147483646 w 115"/>
              <a:gd name="T29" fmla="*/ 2147483646 h 116"/>
              <a:gd name="T30" fmla="*/ 2147483646 w 115"/>
              <a:gd name="T31" fmla="*/ 2147483646 h 116"/>
              <a:gd name="T32" fmla="*/ 2147483646 w 115"/>
              <a:gd name="T33" fmla="*/ 2147483646 h 116"/>
              <a:gd name="T34" fmla="*/ 2147483646 w 115"/>
              <a:gd name="T35" fmla="*/ 2147483646 h 116"/>
              <a:gd name="T36" fmla="*/ 2147483646 w 115"/>
              <a:gd name="T37" fmla="*/ 2147483646 h 116"/>
              <a:gd name="T38" fmla="*/ 2147483646 w 115"/>
              <a:gd name="T39" fmla="*/ 2147483646 h 1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5" h="116">
                <a:moveTo>
                  <a:pt x="112" y="89"/>
                </a:moveTo>
                <a:cubicBezTo>
                  <a:pt x="109" y="83"/>
                  <a:pt x="97" y="80"/>
                  <a:pt x="86" y="75"/>
                </a:cubicBezTo>
                <a:cubicBezTo>
                  <a:pt x="75" y="71"/>
                  <a:pt x="72" y="69"/>
                  <a:pt x="72" y="69"/>
                </a:cubicBezTo>
                <a:cubicBezTo>
                  <a:pt x="72" y="58"/>
                  <a:pt x="72" y="58"/>
                  <a:pt x="72" y="58"/>
                </a:cubicBezTo>
                <a:cubicBezTo>
                  <a:pt x="72" y="58"/>
                  <a:pt x="76" y="55"/>
                  <a:pt x="77" y="45"/>
                </a:cubicBezTo>
                <a:cubicBezTo>
                  <a:pt x="80" y="45"/>
                  <a:pt x="83" y="41"/>
                  <a:pt x="83" y="38"/>
                </a:cubicBezTo>
                <a:cubicBezTo>
                  <a:pt x="83" y="36"/>
                  <a:pt x="83" y="29"/>
                  <a:pt x="79" y="30"/>
                </a:cubicBezTo>
                <a:cubicBezTo>
                  <a:pt x="80" y="25"/>
                  <a:pt x="81" y="20"/>
                  <a:pt x="80" y="18"/>
                </a:cubicBezTo>
                <a:cubicBezTo>
                  <a:pt x="80" y="9"/>
                  <a:pt x="71" y="0"/>
                  <a:pt x="58" y="0"/>
                </a:cubicBezTo>
                <a:cubicBezTo>
                  <a:pt x="45" y="0"/>
                  <a:pt x="36" y="9"/>
                  <a:pt x="35" y="18"/>
                </a:cubicBezTo>
                <a:cubicBezTo>
                  <a:pt x="35" y="20"/>
                  <a:pt x="35" y="25"/>
                  <a:pt x="36" y="30"/>
                </a:cubicBezTo>
                <a:cubicBezTo>
                  <a:pt x="33" y="29"/>
                  <a:pt x="32" y="36"/>
                  <a:pt x="33" y="38"/>
                </a:cubicBezTo>
                <a:cubicBezTo>
                  <a:pt x="33" y="41"/>
                  <a:pt x="35" y="45"/>
                  <a:pt x="38" y="45"/>
                </a:cubicBezTo>
                <a:cubicBezTo>
                  <a:pt x="39" y="55"/>
                  <a:pt x="44" y="58"/>
                  <a:pt x="44" y="58"/>
                </a:cubicBezTo>
                <a:cubicBezTo>
                  <a:pt x="44" y="69"/>
                  <a:pt x="44" y="69"/>
                  <a:pt x="44" y="69"/>
                </a:cubicBezTo>
                <a:cubicBezTo>
                  <a:pt x="44" y="69"/>
                  <a:pt x="41" y="71"/>
                  <a:pt x="30" y="75"/>
                </a:cubicBezTo>
                <a:cubicBezTo>
                  <a:pt x="18" y="80"/>
                  <a:pt x="7" y="83"/>
                  <a:pt x="4" y="89"/>
                </a:cubicBezTo>
                <a:cubicBezTo>
                  <a:pt x="0" y="93"/>
                  <a:pt x="1" y="116"/>
                  <a:pt x="1" y="116"/>
                </a:cubicBezTo>
                <a:cubicBezTo>
                  <a:pt x="114" y="116"/>
                  <a:pt x="114" y="116"/>
                  <a:pt x="114" y="116"/>
                </a:cubicBezTo>
                <a:cubicBezTo>
                  <a:pt x="114" y="116"/>
                  <a:pt x="115" y="93"/>
                  <a:pt x="112" y="89"/>
                </a:cubicBezTo>
                <a:close/>
              </a:path>
            </a:pathLst>
          </a:custGeom>
          <a:solidFill>
            <a:schemeClr val="tx1"/>
          </a:solidFill>
          <a:ln>
            <a:noFill/>
          </a:ln>
        </p:spPr>
        <p:txBody>
          <a:bodyPr/>
          <a:lstStyle/>
          <a:p>
            <a:endParaRPr lang="th-TH"/>
          </a:p>
        </p:txBody>
      </p:sp>
      <p:grpSp>
        <p:nvGrpSpPr>
          <p:cNvPr id="814" name="Group 303"/>
          <p:cNvGrpSpPr/>
          <p:nvPr/>
        </p:nvGrpSpPr>
        <p:grpSpPr>
          <a:xfrm>
            <a:off x="12279454" y="10469297"/>
            <a:ext cx="382268" cy="265747"/>
            <a:chOff x="2640013" y="3227388"/>
            <a:chExt cx="296863" cy="206375"/>
          </a:xfrm>
          <a:solidFill>
            <a:schemeClr val="tx1"/>
          </a:solidFill>
        </p:grpSpPr>
        <p:sp>
          <p:nvSpPr>
            <p:cNvPr id="815" name="Freeform 134"/>
            <p:cNvSpPr>
              <a:spLocks/>
            </p:cNvSpPr>
            <p:nvPr/>
          </p:nvSpPr>
          <p:spPr bwMode="auto">
            <a:xfrm>
              <a:off x="2676525" y="3267075"/>
              <a:ext cx="87313" cy="79375"/>
            </a:xfrm>
            <a:custGeom>
              <a:avLst/>
              <a:gdLst/>
              <a:ahLst/>
              <a:cxnLst>
                <a:cxn ang="0">
                  <a:pos x="34" y="31"/>
                </a:cxn>
                <a:cxn ang="0">
                  <a:pos x="33" y="26"/>
                </a:cxn>
                <a:cxn ang="0">
                  <a:pos x="26" y="22"/>
                </a:cxn>
                <a:cxn ang="0">
                  <a:pos x="22" y="20"/>
                </a:cxn>
                <a:cxn ang="0">
                  <a:pos x="21" y="17"/>
                </a:cxn>
                <a:cxn ang="0">
                  <a:pos x="23" y="13"/>
                </a:cxn>
                <a:cxn ang="0">
                  <a:pos x="25" y="11"/>
                </a:cxn>
                <a:cxn ang="0">
                  <a:pos x="24" y="9"/>
                </a:cxn>
                <a:cxn ang="0">
                  <a:pos x="24" y="5"/>
                </a:cxn>
                <a:cxn ang="0">
                  <a:pos x="17" y="0"/>
                </a:cxn>
                <a:cxn ang="0">
                  <a:pos x="11" y="5"/>
                </a:cxn>
                <a:cxn ang="0">
                  <a:pos x="11" y="9"/>
                </a:cxn>
                <a:cxn ang="0">
                  <a:pos x="10" y="11"/>
                </a:cxn>
                <a:cxn ang="0">
                  <a:pos x="11" y="13"/>
                </a:cxn>
                <a:cxn ang="0">
                  <a:pos x="13" y="17"/>
                </a:cxn>
                <a:cxn ang="0">
                  <a:pos x="13" y="20"/>
                </a:cxn>
                <a:cxn ang="0">
                  <a:pos x="9" y="22"/>
                </a:cxn>
                <a:cxn ang="0">
                  <a:pos x="1" y="26"/>
                </a:cxn>
                <a:cxn ang="0">
                  <a:pos x="1" y="31"/>
                </a:cxn>
                <a:cxn ang="0">
                  <a:pos x="34" y="31"/>
                </a:cxn>
              </a:cxnLst>
              <a:rect l="0" t="0" r="r" b="b"/>
              <a:pathLst>
                <a:path w="34" h="31">
                  <a:moveTo>
                    <a:pt x="34" y="31"/>
                  </a:moveTo>
                  <a:cubicBezTo>
                    <a:pt x="34" y="31"/>
                    <a:pt x="34" y="28"/>
                    <a:pt x="33" y="26"/>
                  </a:cubicBezTo>
                  <a:cubicBezTo>
                    <a:pt x="32" y="25"/>
                    <a:pt x="29" y="24"/>
                    <a:pt x="26" y="22"/>
                  </a:cubicBezTo>
                  <a:cubicBezTo>
                    <a:pt x="22" y="21"/>
                    <a:pt x="22" y="20"/>
                    <a:pt x="22" y="20"/>
                  </a:cubicBezTo>
                  <a:cubicBezTo>
                    <a:pt x="21" y="17"/>
                    <a:pt x="21" y="17"/>
                    <a:pt x="21" y="17"/>
                  </a:cubicBezTo>
                  <a:cubicBezTo>
                    <a:pt x="21" y="17"/>
                    <a:pt x="23" y="16"/>
                    <a:pt x="23" y="13"/>
                  </a:cubicBezTo>
                  <a:cubicBezTo>
                    <a:pt x="24" y="13"/>
                    <a:pt x="25" y="12"/>
                    <a:pt x="25" y="11"/>
                  </a:cubicBezTo>
                  <a:cubicBezTo>
                    <a:pt x="25" y="11"/>
                    <a:pt x="25" y="9"/>
                    <a:pt x="24" y="9"/>
                  </a:cubicBezTo>
                  <a:cubicBezTo>
                    <a:pt x="24" y="7"/>
                    <a:pt x="24" y="6"/>
                    <a:pt x="24" y="5"/>
                  </a:cubicBezTo>
                  <a:cubicBezTo>
                    <a:pt x="24" y="3"/>
                    <a:pt x="21" y="0"/>
                    <a:pt x="17" y="0"/>
                  </a:cubicBezTo>
                  <a:cubicBezTo>
                    <a:pt x="13" y="0"/>
                    <a:pt x="11" y="3"/>
                    <a:pt x="11" y="5"/>
                  </a:cubicBezTo>
                  <a:cubicBezTo>
                    <a:pt x="11" y="6"/>
                    <a:pt x="11" y="7"/>
                    <a:pt x="11" y="9"/>
                  </a:cubicBezTo>
                  <a:cubicBezTo>
                    <a:pt x="10" y="9"/>
                    <a:pt x="10" y="11"/>
                    <a:pt x="10" y="11"/>
                  </a:cubicBezTo>
                  <a:cubicBezTo>
                    <a:pt x="10" y="12"/>
                    <a:pt x="11" y="13"/>
                    <a:pt x="11" y="13"/>
                  </a:cubicBezTo>
                  <a:cubicBezTo>
                    <a:pt x="12" y="16"/>
                    <a:pt x="13" y="17"/>
                    <a:pt x="13" y="17"/>
                  </a:cubicBezTo>
                  <a:cubicBezTo>
                    <a:pt x="13" y="20"/>
                    <a:pt x="13" y="20"/>
                    <a:pt x="13" y="20"/>
                  </a:cubicBezTo>
                  <a:cubicBezTo>
                    <a:pt x="13" y="20"/>
                    <a:pt x="12" y="21"/>
                    <a:pt x="9" y="22"/>
                  </a:cubicBezTo>
                  <a:cubicBezTo>
                    <a:pt x="6" y="24"/>
                    <a:pt x="2" y="25"/>
                    <a:pt x="1" y="26"/>
                  </a:cubicBezTo>
                  <a:cubicBezTo>
                    <a:pt x="0" y="28"/>
                    <a:pt x="1" y="31"/>
                    <a:pt x="1" y="31"/>
                  </a:cubicBezTo>
                  <a:lnTo>
                    <a:pt x="34" y="3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16" name="Rectangle 135"/>
            <p:cNvSpPr>
              <a:spLocks noChangeArrowheads="1"/>
            </p:cNvSpPr>
            <p:nvPr/>
          </p:nvSpPr>
          <p:spPr bwMode="auto">
            <a:xfrm>
              <a:off x="2789238" y="3267075"/>
              <a:ext cx="7461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17" name="Rectangle 136"/>
            <p:cNvSpPr>
              <a:spLocks noChangeArrowheads="1"/>
            </p:cNvSpPr>
            <p:nvPr/>
          </p:nvSpPr>
          <p:spPr bwMode="auto">
            <a:xfrm>
              <a:off x="2789238" y="3305175"/>
              <a:ext cx="11271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18" name="Rectangle 137"/>
            <p:cNvSpPr>
              <a:spLocks noChangeArrowheads="1"/>
            </p:cNvSpPr>
            <p:nvPr/>
          </p:nvSpPr>
          <p:spPr bwMode="auto">
            <a:xfrm>
              <a:off x="2789238" y="3340100"/>
              <a:ext cx="92075" cy="190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19" name="Freeform 138"/>
            <p:cNvSpPr>
              <a:spLocks noEditPoints="1"/>
            </p:cNvSpPr>
            <p:nvPr/>
          </p:nvSpPr>
          <p:spPr bwMode="auto">
            <a:xfrm>
              <a:off x="2640013" y="3227388"/>
              <a:ext cx="296863" cy="206375"/>
            </a:xfrm>
            <a:custGeom>
              <a:avLst/>
              <a:gdLst/>
              <a:ahLst/>
              <a:cxnLst>
                <a:cxn ang="0">
                  <a:pos x="0" y="0"/>
                </a:cxn>
                <a:cxn ang="0">
                  <a:pos x="0" y="80"/>
                </a:cxn>
                <a:cxn ang="0">
                  <a:pos x="116" y="80"/>
                </a:cxn>
                <a:cxn ang="0">
                  <a:pos x="116" y="0"/>
                </a:cxn>
                <a:cxn ang="0">
                  <a:pos x="0" y="0"/>
                </a:cxn>
                <a:cxn ang="0">
                  <a:pos x="109" y="73"/>
                </a:cxn>
                <a:cxn ang="0">
                  <a:pos x="94" y="73"/>
                </a:cxn>
                <a:cxn ang="0">
                  <a:pos x="94" y="69"/>
                </a:cxn>
                <a:cxn ang="0">
                  <a:pos x="84" y="59"/>
                </a:cxn>
                <a:cxn ang="0">
                  <a:pos x="73" y="69"/>
                </a:cxn>
                <a:cxn ang="0">
                  <a:pos x="73" y="73"/>
                </a:cxn>
                <a:cxn ang="0">
                  <a:pos x="43" y="73"/>
                </a:cxn>
                <a:cxn ang="0">
                  <a:pos x="44" y="69"/>
                </a:cxn>
                <a:cxn ang="0">
                  <a:pos x="33" y="59"/>
                </a:cxn>
                <a:cxn ang="0">
                  <a:pos x="22" y="69"/>
                </a:cxn>
                <a:cxn ang="0">
                  <a:pos x="22" y="73"/>
                </a:cxn>
                <a:cxn ang="0">
                  <a:pos x="7" y="73"/>
                </a:cxn>
                <a:cxn ang="0">
                  <a:pos x="7" y="8"/>
                </a:cxn>
                <a:cxn ang="0">
                  <a:pos x="109" y="8"/>
                </a:cxn>
                <a:cxn ang="0">
                  <a:pos x="109" y="73"/>
                </a:cxn>
              </a:cxnLst>
              <a:rect l="0" t="0" r="r" b="b"/>
              <a:pathLst>
                <a:path w="116" h="80">
                  <a:moveTo>
                    <a:pt x="0" y="0"/>
                  </a:moveTo>
                  <a:cubicBezTo>
                    <a:pt x="0" y="80"/>
                    <a:pt x="0" y="80"/>
                    <a:pt x="0" y="80"/>
                  </a:cubicBezTo>
                  <a:cubicBezTo>
                    <a:pt x="116" y="80"/>
                    <a:pt x="116" y="80"/>
                    <a:pt x="116" y="80"/>
                  </a:cubicBezTo>
                  <a:cubicBezTo>
                    <a:pt x="116" y="0"/>
                    <a:pt x="116" y="0"/>
                    <a:pt x="116" y="0"/>
                  </a:cubicBezTo>
                  <a:lnTo>
                    <a:pt x="0" y="0"/>
                  </a:lnTo>
                  <a:close/>
                  <a:moveTo>
                    <a:pt x="109" y="73"/>
                  </a:moveTo>
                  <a:cubicBezTo>
                    <a:pt x="94" y="73"/>
                    <a:pt x="94" y="73"/>
                    <a:pt x="94" y="73"/>
                  </a:cubicBezTo>
                  <a:cubicBezTo>
                    <a:pt x="94" y="72"/>
                    <a:pt x="94" y="71"/>
                    <a:pt x="94" y="69"/>
                  </a:cubicBezTo>
                  <a:cubicBezTo>
                    <a:pt x="94" y="63"/>
                    <a:pt x="90" y="59"/>
                    <a:pt x="84" y="59"/>
                  </a:cubicBezTo>
                  <a:cubicBezTo>
                    <a:pt x="78" y="59"/>
                    <a:pt x="73" y="63"/>
                    <a:pt x="73" y="69"/>
                  </a:cubicBezTo>
                  <a:cubicBezTo>
                    <a:pt x="73" y="71"/>
                    <a:pt x="73" y="72"/>
                    <a:pt x="73" y="73"/>
                  </a:cubicBezTo>
                  <a:cubicBezTo>
                    <a:pt x="43" y="73"/>
                    <a:pt x="43" y="73"/>
                    <a:pt x="43" y="73"/>
                  </a:cubicBezTo>
                  <a:cubicBezTo>
                    <a:pt x="43" y="72"/>
                    <a:pt x="44" y="71"/>
                    <a:pt x="44" y="69"/>
                  </a:cubicBezTo>
                  <a:cubicBezTo>
                    <a:pt x="44" y="63"/>
                    <a:pt x="39" y="59"/>
                    <a:pt x="33" y="59"/>
                  </a:cubicBezTo>
                  <a:cubicBezTo>
                    <a:pt x="27" y="59"/>
                    <a:pt x="22" y="63"/>
                    <a:pt x="22" y="69"/>
                  </a:cubicBezTo>
                  <a:cubicBezTo>
                    <a:pt x="22" y="71"/>
                    <a:pt x="22" y="72"/>
                    <a:pt x="22" y="73"/>
                  </a:cubicBezTo>
                  <a:cubicBezTo>
                    <a:pt x="7" y="73"/>
                    <a:pt x="7" y="73"/>
                    <a:pt x="7" y="73"/>
                  </a:cubicBezTo>
                  <a:cubicBezTo>
                    <a:pt x="7" y="8"/>
                    <a:pt x="7" y="8"/>
                    <a:pt x="7" y="8"/>
                  </a:cubicBezTo>
                  <a:cubicBezTo>
                    <a:pt x="109" y="8"/>
                    <a:pt x="109" y="8"/>
                    <a:pt x="109" y="8"/>
                  </a:cubicBezTo>
                  <a:lnTo>
                    <a:pt x="109" y="7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20" name="Freeform 139"/>
          <p:cNvSpPr>
            <a:spLocks noEditPoints="1"/>
          </p:cNvSpPr>
          <p:nvPr/>
        </p:nvSpPr>
        <p:spPr bwMode="auto">
          <a:xfrm>
            <a:off x="14577144" y="10350486"/>
            <a:ext cx="239172" cy="384311"/>
          </a:xfrm>
          <a:custGeom>
            <a:avLst/>
            <a:gdLst>
              <a:gd name="T0" fmla="*/ 2147483646 w 73"/>
              <a:gd name="T1" fmla="*/ 2147483646 h 116"/>
              <a:gd name="T2" fmla="*/ 2147483646 w 73"/>
              <a:gd name="T3" fmla="*/ 0 h 116"/>
              <a:gd name="T4" fmla="*/ 0 w 73"/>
              <a:gd name="T5" fmla="*/ 2147483646 h 116"/>
              <a:gd name="T6" fmla="*/ 2147483646 w 73"/>
              <a:gd name="T7" fmla="*/ 2147483646 h 116"/>
              <a:gd name="T8" fmla="*/ 2147483646 w 73"/>
              <a:gd name="T9" fmla="*/ 2147483646 h 116"/>
              <a:gd name="T10" fmla="*/ 2147483646 w 73"/>
              <a:gd name="T11" fmla="*/ 2147483646 h 116"/>
              <a:gd name="T12" fmla="*/ 2147483646 w 73"/>
              <a:gd name="T13" fmla="*/ 2147483646 h 116"/>
              <a:gd name="T14" fmla="*/ 2147483646 w 73"/>
              <a:gd name="T15" fmla="*/ 2147483646 h 116"/>
              <a:gd name="T16" fmla="*/ 2147483646 w 73"/>
              <a:gd name="T17" fmla="*/ 2147483646 h 116"/>
              <a:gd name="T18" fmla="*/ 2147483646 w 73"/>
              <a:gd name="T19" fmla="*/ 2147483646 h 116"/>
              <a:gd name="T20" fmla="*/ 2147483646 w 73"/>
              <a:gd name="T21" fmla="*/ 2147483646 h 116"/>
              <a:gd name="T22" fmla="*/ 2147483646 w 73"/>
              <a:gd name="T23" fmla="*/ 2147483646 h 116"/>
              <a:gd name="T24" fmla="*/ 2147483646 w 73"/>
              <a:gd name="T25" fmla="*/ 2147483646 h 116"/>
              <a:gd name="T26" fmla="*/ 2147483646 w 73"/>
              <a:gd name="T27" fmla="*/ 2147483646 h 116"/>
              <a:gd name="T28" fmla="*/ 2147483646 w 73"/>
              <a:gd name="T29" fmla="*/ 2147483646 h 116"/>
              <a:gd name="T30" fmla="*/ 2147483646 w 73"/>
              <a:gd name="T31" fmla="*/ 2147483646 h 116"/>
              <a:gd name="T32" fmla="*/ 2147483646 w 73"/>
              <a:gd name="T33" fmla="*/ 2147483646 h 116"/>
              <a:gd name="T34" fmla="*/ 2147483646 w 73"/>
              <a:gd name="T35" fmla="*/ 2147483646 h 116"/>
              <a:gd name="T36" fmla="*/ 2147483646 w 73"/>
              <a:gd name="T37" fmla="*/ 2147483646 h 116"/>
              <a:gd name="T38" fmla="*/ 2147483646 w 73"/>
              <a:gd name="T39" fmla="*/ 2147483646 h 116"/>
              <a:gd name="T40" fmla="*/ 2147483646 w 73"/>
              <a:gd name="T41" fmla="*/ 2147483646 h 1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3" h="116">
                <a:moveTo>
                  <a:pt x="73" y="36"/>
                </a:moveTo>
                <a:cubicBezTo>
                  <a:pt x="73" y="16"/>
                  <a:pt x="56" y="0"/>
                  <a:pt x="36" y="0"/>
                </a:cubicBezTo>
                <a:cubicBezTo>
                  <a:pt x="16" y="0"/>
                  <a:pt x="0" y="16"/>
                  <a:pt x="0" y="36"/>
                </a:cubicBezTo>
                <a:cubicBezTo>
                  <a:pt x="0" y="54"/>
                  <a:pt x="12" y="69"/>
                  <a:pt x="29" y="72"/>
                </a:cubicBezTo>
                <a:cubicBezTo>
                  <a:pt x="29" y="87"/>
                  <a:pt x="29" y="87"/>
                  <a:pt x="29" y="87"/>
                </a:cubicBezTo>
                <a:cubicBezTo>
                  <a:pt x="14" y="87"/>
                  <a:pt x="14" y="87"/>
                  <a:pt x="14" y="87"/>
                </a:cubicBezTo>
                <a:cubicBezTo>
                  <a:pt x="14" y="102"/>
                  <a:pt x="14" y="102"/>
                  <a:pt x="14" y="102"/>
                </a:cubicBezTo>
                <a:cubicBezTo>
                  <a:pt x="29" y="102"/>
                  <a:pt x="29" y="102"/>
                  <a:pt x="29" y="102"/>
                </a:cubicBezTo>
                <a:cubicBezTo>
                  <a:pt x="29" y="116"/>
                  <a:pt x="29" y="116"/>
                  <a:pt x="29" y="116"/>
                </a:cubicBezTo>
                <a:cubicBezTo>
                  <a:pt x="43" y="116"/>
                  <a:pt x="43" y="116"/>
                  <a:pt x="43" y="116"/>
                </a:cubicBezTo>
                <a:cubicBezTo>
                  <a:pt x="43" y="102"/>
                  <a:pt x="43" y="102"/>
                  <a:pt x="43" y="102"/>
                </a:cubicBezTo>
                <a:cubicBezTo>
                  <a:pt x="58" y="102"/>
                  <a:pt x="58" y="102"/>
                  <a:pt x="58" y="102"/>
                </a:cubicBezTo>
                <a:cubicBezTo>
                  <a:pt x="58" y="87"/>
                  <a:pt x="58" y="87"/>
                  <a:pt x="58" y="87"/>
                </a:cubicBezTo>
                <a:cubicBezTo>
                  <a:pt x="43" y="87"/>
                  <a:pt x="43" y="87"/>
                  <a:pt x="43" y="87"/>
                </a:cubicBezTo>
                <a:cubicBezTo>
                  <a:pt x="43" y="72"/>
                  <a:pt x="43" y="72"/>
                  <a:pt x="43" y="72"/>
                </a:cubicBezTo>
                <a:cubicBezTo>
                  <a:pt x="60" y="69"/>
                  <a:pt x="73" y="54"/>
                  <a:pt x="73" y="36"/>
                </a:cubicBezTo>
                <a:close/>
                <a:moveTo>
                  <a:pt x="36" y="58"/>
                </a:moveTo>
                <a:cubicBezTo>
                  <a:pt x="24" y="58"/>
                  <a:pt x="14" y="48"/>
                  <a:pt x="14" y="36"/>
                </a:cubicBezTo>
                <a:cubicBezTo>
                  <a:pt x="14" y="24"/>
                  <a:pt x="24" y="15"/>
                  <a:pt x="36" y="15"/>
                </a:cubicBezTo>
                <a:cubicBezTo>
                  <a:pt x="48" y="15"/>
                  <a:pt x="58" y="24"/>
                  <a:pt x="58" y="36"/>
                </a:cubicBezTo>
                <a:cubicBezTo>
                  <a:pt x="58" y="48"/>
                  <a:pt x="48" y="58"/>
                  <a:pt x="36" y="58"/>
                </a:cubicBezTo>
                <a:close/>
              </a:path>
            </a:pathLst>
          </a:custGeom>
          <a:solidFill>
            <a:schemeClr val="tx1"/>
          </a:solidFill>
          <a:ln>
            <a:noFill/>
          </a:ln>
        </p:spPr>
        <p:txBody>
          <a:bodyPr/>
          <a:lstStyle/>
          <a:p>
            <a:endParaRPr lang="th-TH"/>
          </a:p>
        </p:txBody>
      </p:sp>
      <p:sp>
        <p:nvSpPr>
          <p:cNvPr id="821" name="Freeform 140"/>
          <p:cNvSpPr>
            <a:spLocks noEditPoints="1"/>
          </p:cNvSpPr>
          <p:nvPr/>
        </p:nvSpPr>
        <p:spPr bwMode="auto">
          <a:xfrm>
            <a:off x="15364164" y="10375016"/>
            <a:ext cx="357737" cy="359781"/>
          </a:xfrm>
          <a:custGeom>
            <a:avLst/>
            <a:gdLst>
              <a:gd name="T0" fmla="*/ 2147483646 w 109"/>
              <a:gd name="T1" fmla="*/ 0 h 109"/>
              <a:gd name="T2" fmla="*/ 2147483646 w 109"/>
              <a:gd name="T3" fmla="*/ 2147483646 h 109"/>
              <a:gd name="T4" fmla="*/ 2147483646 w 109"/>
              <a:gd name="T5" fmla="*/ 2147483646 h 109"/>
              <a:gd name="T6" fmla="*/ 2147483646 w 109"/>
              <a:gd name="T7" fmla="*/ 2147483646 h 109"/>
              <a:gd name="T8" fmla="*/ 2147483646 w 109"/>
              <a:gd name="T9" fmla="*/ 2147483646 h 109"/>
              <a:gd name="T10" fmla="*/ 0 w 109"/>
              <a:gd name="T11" fmla="*/ 2147483646 h 109"/>
              <a:gd name="T12" fmla="*/ 2147483646 w 109"/>
              <a:gd name="T13" fmla="*/ 2147483646 h 109"/>
              <a:gd name="T14" fmla="*/ 2147483646 w 109"/>
              <a:gd name="T15" fmla="*/ 2147483646 h 109"/>
              <a:gd name="T16" fmla="*/ 2147483646 w 109"/>
              <a:gd name="T17" fmla="*/ 2147483646 h 109"/>
              <a:gd name="T18" fmla="*/ 2147483646 w 109"/>
              <a:gd name="T19" fmla="*/ 2147483646 h 109"/>
              <a:gd name="T20" fmla="*/ 2147483646 w 109"/>
              <a:gd name="T21" fmla="*/ 2147483646 h 109"/>
              <a:gd name="T22" fmla="*/ 2147483646 w 109"/>
              <a:gd name="T23" fmla="*/ 2147483646 h 109"/>
              <a:gd name="T24" fmla="*/ 2147483646 w 109"/>
              <a:gd name="T25" fmla="*/ 0 h 109"/>
              <a:gd name="T26" fmla="*/ 2147483646 w 109"/>
              <a:gd name="T27" fmla="*/ 0 h 109"/>
              <a:gd name="T28" fmla="*/ 2147483646 w 109"/>
              <a:gd name="T29" fmla="*/ 2147483646 h 109"/>
              <a:gd name="T30" fmla="*/ 2147483646 w 109"/>
              <a:gd name="T31" fmla="*/ 2147483646 h 109"/>
              <a:gd name="T32" fmla="*/ 2147483646 w 109"/>
              <a:gd name="T33" fmla="*/ 2147483646 h 109"/>
              <a:gd name="T34" fmla="*/ 2147483646 w 109"/>
              <a:gd name="T35" fmla="*/ 2147483646 h 109"/>
              <a:gd name="T36" fmla="*/ 2147483646 w 109"/>
              <a:gd name="T37" fmla="*/ 2147483646 h 10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9" h="109">
                <a:moveTo>
                  <a:pt x="59" y="0"/>
                </a:moveTo>
                <a:cubicBezTo>
                  <a:pt x="59" y="15"/>
                  <a:pt x="59" y="15"/>
                  <a:pt x="59" y="15"/>
                </a:cubicBezTo>
                <a:cubicBezTo>
                  <a:pt x="85" y="15"/>
                  <a:pt x="85" y="15"/>
                  <a:pt x="85" y="15"/>
                </a:cubicBezTo>
                <a:cubicBezTo>
                  <a:pt x="57" y="43"/>
                  <a:pt x="57" y="43"/>
                  <a:pt x="57" y="43"/>
                </a:cubicBezTo>
                <a:cubicBezTo>
                  <a:pt x="51" y="39"/>
                  <a:pt x="44" y="37"/>
                  <a:pt x="37" y="37"/>
                </a:cubicBezTo>
                <a:cubicBezTo>
                  <a:pt x="17" y="37"/>
                  <a:pt x="0" y="53"/>
                  <a:pt x="0" y="73"/>
                </a:cubicBezTo>
                <a:cubicBezTo>
                  <a:pt x="0" y="93"/>
                  <a:pt x="17" y="109"/>
                  <a:pt x="37" y="109"/>
                </a:cubicBezTo>
                <a:cubicBezTo>
                  <a:pt x="57" y="109"/>
                  <a:pt x="73" y="93"/>
                  <a:pt x="73" y="73"/>
                </a:cubicBezTo>
                <a:cubicBezTo>
                  <a:pt x="73" y="66"/>
                  <a:pt x="71" y="59"/>
                  <a:pt x="67" y="53"/>
                </a:cubicBezTo>
                <a:cubicBezTo>
                  <a:pt x="95" y="25"/>
                  <a:pt x="95" y="25"/>
                  <a:pt x="95" y="25"/>
                </a:cubicBezTo>
                <a:cubicBezTo>
                  <a:pt x="95" y="51"/>
                  <a:pt x="95" y="51"/>
                  <a:pt x="95" y="51"/>
                </a:cubicBezTo>
                <a:cubicBezTo>
                  <a:pt x="109" y="51"/>
                  <a:pt x="109" y="51"/>
                  <a:pt x="109" y="51"/>
                </a:cubicBezTo>
                <a:cubicBezTo>
                  <a:pt x="109" y="0"/>
                  <a:pt x="109" y="0"/>
                  <a:pt x="109" y="0"/>
                </a:cubicBezTo>
                <a:lnTo>
                  <a:pt x="59" y="0"/>
                </a:lnTo>
                <a:close/>
                <a:moveTo>
                  <a:pt x="37" y="95"/>
                </a:moveTo>
                <a:cubicBezTo>
                  <a:pt x="25" y="95"/>
                  <a:pt x="15" y="85"/>
                  <a:pt x="15" y="73"/>
                </a:cubicBezTo>
                <a:cubicBezTo>
                  <a:pt x="15" y="61"/>
                  <a:pt x="25" y="51"/>
                  <a:pt x="37" y="51"/>
                </a:cubicBezTo>
                <a:cubicBezTo>
                  <a:pt x="49" y="51"/>
                  <a:pt x="59" y="61"/>
                  <a:pt x="59" y="73"/>
                </a:cubicBezTo>
                <a:cubicBezTo>
                  <a:pt x="59" y="85"/>
                  <a:pt x="49" y="95"/>
                  <a:pt x="37" y="95"/>
                </a:cubicBezTo>
                <a:close/>
              </a:path>
            </a:pathLst>
          </a:custGeom>
          <a:solidFill>
            <a:schemeClr val="tx1"/>
          </a:solidFill>
          <a:ln>
            <a:noFill/>
          </a:ln>
        </p:spPr>
        <p:txBody>
          <a:bodyPr/>
          <a:lstStyle/>
          <a:p>
            <a:endParaRPr lang="th-TH"/>
          </a:p>
        </p:txBody>
      </p:sp>
      <p:grpSp>
        <p:nvGrpSpPr>
          <p:cNvPr id="822" name="Group 309"/>
          <p:cNvGrpSpPr/>
          <p:nvPr/>
        </p:nvGrpSpPr>
        <p:grpSpPr>
          <a:xfrm>
            <a:off x="16895276" y="10350733"/>
            <a:ext cx="359781" cy="376134"/>
            <a:chOff x="6224588" y="3135313"/>
            <a:chExt cx="279400" cy="292100"/>
          </a:xfrm>
          <a:solidFill>
            <a:schemeClr val="tx1"/>
          </a:solidFill>
        </p:grpSpPr>
        <p:sp>
          <p:nvSpPr>
            <p:cNvPr id="823" name="Freeform 141"/>
            <p:cNvSpPr>
              <a:spLocks/>
            </p:cNvSpPr>
            <p:nvPr/>
          </p:nvSpPr>
          <p:spPr bwMode="auto">
            <a:xfrm>
              <a:off x="6265863" y="3135313"/>
              <a:ext cx="238125" cy="204788"/>
            </a:xfrm>
            <a:custGeom>
              <a:avLst/>
              <a:gdLst/>
              <a:ahLst/>
              <a:cxnLst>
                <a:cxn ang="0">
                  <a:pos x="86" y="0"/>
                </a:cxn>
                <a:cxn ang="0">
                  <a:pos x="0" y="0"/>
                </a:cxn>
                <a:cxn ang="0">
                  <a:pos x="29" y="15"/>
                </a:cxn>
                <a:cxn ang="0">
                  <a:pos x="78" y="15"/>
                </a:cxn>
                <a:cxn ang="0">
                  <a:pos x="78" y="22"/>
                </a:cxn>
                <a:cxn ang="0">
                  <a:pos x="44" y="22"/>
                </a:cxn>
                <a:cxn ang="0">
                  <a:pos x="53" y="27"/>
                </a:cxn>
                <a:cxn ang="0">
                  <a:pos x="62" y="36"/>
                </a:cxn>
                <a:cxn ang="0">
                  <a:pos x="78" y="36"/>
                </a:cxn>
                <a:cxn ang="0">
                  <a:pos x="78" y="44"/>
                </a:cxn>
                <a:cxn ang="0">
                  <a:pos x="64" y="44"/>
                </a:cxn>
                <a:cxn ang="0">
                  <a:pos x="64" y="80"/>
                </a:cxn>
                <a:cxn ang="0">
                  <a:pos x="86" y="80"/>
                </a:cxn>
                <a:cxn ang="0">
                  <a:pos x="93" y="73"/>
                </a:cxn>
                <a:cxn ang="0">
                  <a:pos x="93" y="7"/>
                </a:cxn>
                <a:cxn ang="0">
                  <a:pos x="86" y="0"/>
                </a:cxn>
              </a:cxnLst>
              <a:rect l="0" t="0" r="r" b="b"/>
              <a:pathLst>
                <a:path w="93" h="80">
                  <a:moveTo>
                    <a:pt x="86" y="0"/>
                  </a:moveTo>
                  <a:cubicBezTo>
                    <a:pt x="0" y="0"/>
                    <a:pt x="0" y="0"/>
                    <a:pt x="0" y="0"/>
                  </a:cubicBezTo>
                  <a:cubicBezTo>
                    <a:pt x="29" y="15"/>
                    <a:pt x="29" y="15"/>
                    <a:pt x="29" y="15"/>
                  </a:cubicBezTo>
                  <a:cubicBezTo>
                    <a:pt x="78" y="15"/>
                    <a:pt x="78" y="15"/>
                    <a:pt x="78" y="15"/>
                  </a:cubicBezTo>
                  <a:cubicBezTo>
                    <a:pt x="78" y="22"/>
                    <a:pt x="78" y="22"/>
                    <a:pt x="78" y="22"/>
                  </a:cubicBezTo>
                  <a:cubicBezTo>
                    <a:pt x="44" y="22"/>
                    <a:pt x="44" y="22"/>
                    <a:pt x="44" y="22"/>
                  </a:cubicBezTo>
                  <a:cubicBezTo>
                    <a:pt x="53" y="27"/>
                    <a:pt x="53" y="27"/>
                    <a:pt x="53" y="27"/>
                  </a:cubicBezTo>
                  <a:cubicBezTo>
                    <a:pt x="57" y="29"/>
                    <a:pt x="60" y="32"/>
                    <a:pt x="62" y="36"/>
                  </a:cubicBezTo>
                  <a:cubicBezTo>
                    <a:pt x="78" y="36"/>
                    <a:pt x="78" y="36"/>
                    <a:pt x="78" y="36"/>
                  </a:cubicBezTo>
                  <a:cubicBezTo>
                    <a:pt x="78" y="44"/>
                    <a:pt x="78" y="44"/>
                    <a:pt x="78" y="44"/>
                  </a:cubicBezTo>
                  <a:cubicBezTo>
                    <a:pt x="64" y="44"/>
                    <a:pt x="64" y="44"/>
                    <a:pt x="64" y="44"/>
                  </a:cubicBezTo>
                  <a:cubicBezTo>
                    <a:pt x="64" y="80"/>
                    <a:pt x="64" y="80"/>
                    <a:pt x="64" y="80"/>
                  </a:cubicBezTo>
                  <a:cubicBezTo>
                    <a:pt x="86" y="80"/>
                    <a:pt x="86" y="80"/>
                    <a:pt x="86" y="80"/>
                  </a:cubicBezTo>
                  <a:cubicBezTo>
                    <a:pt x="90" y="80"/>
                    <a:pt x="93" y="77"/>
                    <a:pt x="93" y="73"/>
                  </a:cubicBezTo>
                  <a:cubicBezTo>
                    <a:pt x="93" y="7"/>
                    <a:pt x="93" y="7"/>
                    <a:pt x="93" y="7"/>
                  </a:cubicBezTo>
                  <a:cubicBezTo>
                    <a:pt x="93" y="3"/>
                    <a:pt x="90" y="0"/>
                    <a:pt x="8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24" name="Freeform 142"/>
            <p:cNvSpPr>
              <a:spLocks noEditPoints="1"/>
            </p:cNvSpPr>
            <p:nvPr/>
          </p:nvSpPr>
          <p:spPr bwMode="auto">
            <a:xfrm>
              <a:off x="6224588" y="3143250"/>
              <a:ext cx="187325" cy="284163"/>
            </a:xfrm>
            <a:custGeom>
              <a:avLst/>
              <a:gdLst/>
              <a:ahLst/>
              <a:cxnLst>
                <a:cxn ang="0">
                  <a:pos x="66" y="30"/>
                </a:cxn>
                <a:cxn ang="0">
                  <a:pos x="7" y="0"/>
                </a:cxn>
                <a:cxn ang="0">
                  <a:pos x="4" y="0"/>
                </a:cxn>
                <a:cxn ang="0">
                  <a:pos x="0" y="4"/>
                </a:cxn>
                <a:cxn ang="0">
                  <a:pos x="0" y="70"/>
                </a:cxn>
                <a:cxn ang="0">
                  <a:pos x="7" y="80"/>
                </a:cxn>
                <a:cxn ang="0">
                  <a:pos x="66" y="110"/>
                </a:cxn>
                <a:cxn ang="0">
                  <a:pos x="69" y="111"/>
                </a:cxn>
                <a:cxn ang="0">
                  <a:pos x="73" y="106"/>
                </a:cxn>
                <a:cxn ang="0">
                  <a:pos x="73" y="41"/>
                </a:cxn>
                <a:cxn ang="0">
                  <a:pos x="66" y="30"/>
                </a:cxn>
                <a:cxn ang="0">
                  <a:pos x="51" y="77"/>
                </a:cxn>
                <a:cxn ang="0">
                  <a:pos x="44" y="66"/>
                </a:cxn>
                <a:cxn ang="0">
                  <a:pos x="51" y="55"/>
                </a:cxn>
                <a:cxn ang="0">
                  <a:pos x="58" y="66"/>
                </a:cxn>
                <a:cxn ang="0">
                  <a:pos x="51" y="77"/>
                </a:cxn>
              </a:cxnLst>
              <a:rect l="0" t="0" r="r" b="b"/>
              <a:pathLst>
                <a:path w="73" h="111">
                  <a:moveTo>
                    <a:pt x="66" y="30"/>
                  </a:moveTo>
                  <a:cubicBezTo>
                    <a:pt x="7" y="0"/>
                    <a:pt x="7" y="0"/>
                    <a:pt x="7" y="0"/>
                  </a:cubicBezTo>
                  <a:cubicBezTo>
                    <a:pt x="6" y="0"/>
                    <a:pt x="5" y="0"/>
                    <a:pt x="4" y="0"/>
                  </a:cubicBezTo>
                  <a:cubicBezTo>
                    <a:pt x="2" y="0"/>
                    <a:pt x="0" y="1"/>
                    <a:pt x="0" y="4"/>
                  </a:cubicBezTo>
                  <a:cubicBezTo>
                    <a:pt x="0" y="70"/>
                    <a:pt x="0" y="70"/>
                    <a:pt x="0" y="70"/>
                  </a:cubicBezTo>
                  <a:cubicBezTo>
                    <a:pt x="0" y="74"/>
                    <a:pt x="3" y="79"/>
                    <a:pt x="7" y="80"/>
                  </a:cubicBezTo>
                  <a:cubicBezTo>
                    <a:pt x="66" y="110"/>
                    <a:pt x="66" y="110"/>
                    <a:pt x="66" y="110"/>
                  </a:cubicBezTo>
                  <a:cubicBezTo>
                    <a:pt x="67" y="111"/>
                    <a:pt x="68" y="111"/>
                    <a:pt x="69" y="111"/>
                  </a:cubicBezTo>
                  <a:cubicBezTo>
                    <a:pt x="71" y="111"/>
                    <a:pt x="73" y="109"/>
                    <a:pt x="73" y="106"/>
                  </a:cubicBezTo>
                  <a:cubicBezTo>
                    <a:pt x="73" y="41"/>
                    <a:pt x="73" y="41"/>
                    <a:pt x="73" y="41"/>
                  </a:cubicBezTo>
                  <a:cubicBezTo>
                    <a:pt x="73" y="37"/>
                    <a:pt x="70" y="32"/>
                    <a:pt x="66" y="30"/>
                  </a:cubicBezTo>
                  <a:close/>
                  <a:moveTo>
                    <a:pt x="51" y="77"/>
                  </a:moveTo>
                  <a:cubicBezTo>
                    <a:pt x="47" y="77"/>
                    <a:pt x="44" y="72"/>
                    <a:pt x="44" y="66"/>
                  </a:cubicBezTo>
                  <a:cubicBezTo>
                    <a:pt x="44" y="60"/>
                    <a:pt x="47" y="55"/>
                    <a:pt x="51" y="55"/>
                  </a:cubicBezTo>
                  <a:cubicBezTo>
                    <a:pt x="55" y="55"/>
                    <a:pt x="58" y="60"/>
                    <a:pt x="58" y="66"/>
                  </a:cubicBezTo>
                  <a:cubicBezTo>
                    <a:pt x="58" y="72"/>
                    <a:pt x="55" y="77"/>
                    <a:pt x="51" y="7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25" name="Group 311"/>
          <p:cNvGrpSpPr/>
          <p:nvPr/>
        </p:nvGrpSpPr>
        <p:grpSpPr>
          <a:xfrm>
            <a:off x="19168436" y="10350733"/>
            <a:ext cx="382268" cy="218731"/>
            <a:chOff x="7989888" y="3135313"/>
            <a:chExt cx="296863" cy="169863"/>
          </a:xfrm>
          <a:solidFill>
            <a:schemeClr val="tx1"/>
          </a:solidFill>
        </p:grpSpPr>
        <p:sp>
          <p:nvSpPr>
            <p:cNvPr id="826" name="Rectangle 143"/>
            <p:cNvSpPr>
              <a:spLocks noChangeArrowheads="1"/>
            </p:cNvSpPr>
            <p:nvPr/>
          </p:nvSpPr>
          <p:spPr bwMode="auto">
            <a:xfrm>
              <a:off x="8043863" y="3192463"/>
              <a:ext cx="38100"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27" name="Rectangle 144"/>
            <p:cNvSpPr>
              <a:spLocks noChangeArrowheads="1"/>
            </p:cNvSpPr>
            <p:nvPr/>
          </p:nvSpPr>
          <p:spPr bwMode="auto">
            <a:xfrm>
              <a:off x="8043863" y="3227388"/>
              <a:ext cx="38100"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28" name="Freeform 145"/>
            <p:cNvSpPr>
              <a:spLocks noEditPoints="1"/>
            </p:cNvSpPr>
            <p:nvPr/>
          </p:nvSpPr>
          <p:spPr bwMode="auto">
            <a:xfrm>
              <a:off x="7989888" y="3135313"/>
              <a:ext cx="296863" cy="169863"/>
            </a:xfrm>
            <a:custGeom>
              <a:avLst/>
              <a:gdLst/>
              <a:ahLst/>
              <a:cxnLst>
                <a:cxn ang="0">
                  <a:pos x="109" y="0"/>
                </a:cxn>
                <a:cxn ang="0">
                  <a:pos x="7" y="0"/>
                </a:cxn>
                <a:cxn ang="0">
                  <a:pos x="0" y="7"/>
                </a:cxn>
                <a:cxn ang="0">
                  <a:pos x="0" y="58"/>
                </a:cxn>
                <a:cxn ang="0">
                  <a:pos x="7" y="66"/>
                </a:cxn>
                <a:cxn ang="0">
                  <a:pos x="109" y="66"/>
                </a:cxn>
                <a:cxn ang="0">
                  <a:pos x="116" y="58"/>
                </a:cxn>
                <a:cxn ang="0">
                  <a:pos x="116" y="7"/>
                </a:cxn>
                <a:cxn ang="0">
                  <a:pos x="109" y="0"/>
                </a:cxn>
                <a:cxn ang="0">
                  <a:pos x="43" y="51"/>
                </a:cxn>
                <a:cxn ang="0">
                  <a:pos x="14" y="51"/>
                </a:cxn>
                <a:cxn ang="0">
                  <a:pos x="14" y="15"/>
                </a:cxn>
                <a:cxn ang="0">
                  <a:pos x="43" y="15"/>
                </a:cxn>
                <a:cxn ang="0">
                  <a:pos x="43" y="51"/>
                </a:cxn>
                <a:cxn ang="0">
                  <a:pos x="72" y="51"/>
                </a:cxn>
                <a:cxn ang="0">
                  <a:pos x="51" y="51"/>
                </a:cxn>
                <a:cxn ang="0">
                  <a:pos x="51" y="15"/>
                </a:cxn>
                <a:cxn ang="0">
                  <a:pos x="58" y="15"/>
                </a:cxn>
                <a:cxn ang="0">
                  <a:pos x="58" y="44"/>
                </a:cxn>
                <a:cxn ang="0">
                  <a:pos x="65" y="44"/>
                </a:cxn>
                <a:cxn ang="0">
                  <a:pos x="65" y="15"/>
                </a:cxn>
                <a:cxn ang="0">
                  <a:pos x="72" y="15"/>
                </a:cxn>
                <a:cxn ang="0">
                  <a:pos x="72" y="51"/>
                </a:cxn>
                <a:cxn ang="0">
                  <a:pos x="101" y="36"/>
                </a:cxn>
                <a:cxn ang="0">
                  <a:pos x="94" y="36"/>
                </a:cxn>
                <a:cxn ang="0">
                  <a:pos x="94" y="51"/>
                </a:cxn>
                <a:cxn ang="0">
                  <a:pos x="87" y="51"/>
                </a:cxn>
                <a:cxn ang="0">
                  <a:pos x="87" y="36"/>
                </a:cxn>
                <a:cxn ang="0">
                  <a:pos x="80" y="36"/>
                </a:cxn>
                <a:cxn ang="0">
                  <a:pos x="80" y="15"/>
                </a:cxn>
                <a:cxn ang="0">
                  <a:pos x="87" y="15"/>
                </a:cxn>
                <a:cxn ang="0">
                  <a:pos x="87" y="29"/>
                </a:cxn>
                <a:cxn ang="0">
                  <a:pos x="94" y="29"/>
                </a:cxn>
                <a:cxn ang="0">
                  <a:pos x="94" y="15"/>
                </a:cxn>
                <a:cxn ang="0">
                  <a:pos x="101" y="15"/>
                </a:cxn>
                <a:cxn ang="0">
                  <a:pos x="101" y="36"/>
                </a:cxn>
              </a:cxnLst>
              <a:rect l="0" t="0" r="r" b="b"/>
              <a:pathLst>
                <a:path w="116" h="66">
                  <a:moveTo>
                    <a:pt x="109" y="0"/>
                  </a:moveTo>
                  <a:cubicBezTo>
                    <a:pt x="7" y="0"/>
                    <a:pt x="7" y="0"/>
                    <a:pt x="7" y="0"/>
                  </a:cubicBezTo>
                  <a:cubicBezTo>
                    <a:pt x="3" y="0"/>
                    <a:pt x="0" y="3"/>
                    <a:pt x="0" y="7"/>
                  </a:cubicBezTo>
                  <a:cubicBezTo>
                    <a:pt x="0" y="58"/>
                    <a:pt x="0" y="58"/>
                    <a:pt x="0" y="58"/>
                  </a:cubicBezTo>
                  <a:cubicBezTo>
                    <a:pt x="0" y="62"/>
                    <a:pt x="3" y="66"/>
                    <a:pt x="7" y="66"/>
                  </a:cubicBezTo>
                  <a:cubicBezTo>
                    <a:pt x="109" y="66"/>
                    <a:pt x="109" y="66"/>
                    <a:pt x="109" y="66"/>
                  </a:cubicBezTo>
                  <a:cubicBezTo>
                    <a:pt x="113" y="66"/>
                    <a:pt x="116" y="62"/>
                    <a:pt x="116" y="58"/>
                  </a:cubicBezTo>
                  <a:cubicBezTo>
                    <a:pt x="116" y="7"/>
                    <a:pt x="116" y="7"/>
                    <a:pt x="116" y="7"/>
                  </a:cubicBezTo>
                  <a:cubicBezTo>
                    <a:pt x="116" y="3"/>
                    <a:pt x="113" y="0"/>
                    <a:pt x="109" y="0"/>
                  </a:cubicBezTo>
                  <a:close/>
                  <a:moveTo>
                    <a:pt x="43" y="51"/>
                  </a:moveTo>
                  <a:cubicBezTo>
                    <a:pt x="14" y="51"/>
                    <a:pt x="14" y="51"/>
                    <a:pt x="14" y="51"/>
                  </a:cubicBezTo>
                  <a:cubicBezTo>
                    <a:pt x="14" y="15"/>
                    <a:pt x="14" y="15"/>
                    <a:pt x="14" y="15"/>
                  </a:cubicBezTo>
                  <a:cubicBezTo>
                    <a:pt x="43" y="15"/>
                    <a:pt x="43" y="15"/>
                    <a:pt x="43" y="15"/>
                  </a:cubicBezTo>
                  <a:lnTo>
                    <a:pt x="43" y="51"/>
                  </a:lnTo>
                  <a:close/>
                  <a:moveTo>
                    <a:pt x="72" y="51"/>
                  </a:moveTo>
                  <a:cubicBezTo>
                    <a:pt x="51" y="51"/>
                    <a:pt x="51" y="51"/>
                    <a:pt x="51" y="51"/>
                  </a:cubicBezTo>
                  <a:cubicBezTo>
                    <a:pt x="51" y="15"/>
                    <a:pt x="51" y="15"/>
                    <a:pt x="51" y="15"/>
                  </a:cubicBezTo>
                  <a:cubicBezTo>
                    <a:pt x="58" y="15"/>
                    <a:pt x="58" y="15"/>
                    <a:pt x="58" y="15"/>
                  </a:cubicBezTo>
                  <a:cubicBezTo>
                    <a:pt x="58" y="44"/>
                    <a:pt x="58" y="44"/>
                    <a:pt x="58" y="44"/>
                  </a:cubicBezTo>
                  <a:cubicBezTo>
                    <a:pt x="65" y="44"/>
                    <a:pt x="65" y="44"/>
                    <a:pt x="65" y="44"/>
                  </a:cubicBezTo>
                  <a:cubicBezTo>
                    <a:pt x="65" y="15"/>
                    <a:pt x="65" y="15"/>
                    <a:pt x="65" y="15"/>
                  </a:cubicBezTo>
                  <a:cubicBezTo>
                    <a:pt x="72" y="15"/>
                    <a:pt x="72" y="15"/>
                    <a:pt x="72" y="15"/>
                  </a:cubicBezTo>
                  <a:lnTo>
                    <a:pt x="72" y="51"/>
                  </a:lnTo>
                  <a:close/>
                  <a:moveTo>
                    <a:pt x="101" y="36"/>
                  </a:moveTo>
                  <a:cubicBezTo>
                    <a:pt x="94" y="36"/>
                    <a:pt x="94" y="36"/>
                    <a:pt x="94" y="36"/>
                  </a:cubicBezTo>
                  <a:cubicBezTo>
                    <a:pt x="94" y="51"/>
                    <a:pt x="94" y="51"/>
                    <a:pt x="94" y="51"/>
                  </a:cubicBezTo>
                  <a:cubicBezTo>
                    <a:pt x="87" y="51"/>
                    <a:pt x="87" y="51"/>
                    <a:pt x="87" y="51"/>
                  </a:cubicBezTo>
                  <a:cubicBezTo>
                    <a:pt x="87" y="36"/>
                    <a:pt x="87" y="36"/>
                    <a:pt x="87" y="36"/>
                  </a:cubicBezTo>
                  <a:cubicBezTo>
                    <a:pt x="80" y="36"/>
                    <a:pt x="80" y="36"/>
                    <a:pt x="80" y="36"/>
                  </a:cubicBezTo>
                  <a:cubicBezTo>
                    <a:pt x="80" y="15"/>
                    <a:pt x="80" y="15"/>
                    <a:pt x="80" y="15"/>
                  </a:cubicBezTo>
                  <a:cubicBezTo>
                    <a:pt x="87" y="15"/>
                    <a:pt x="87" y="15"/>
                    <a:pt x="87" y="15"/>
                  </a:cubicBezTo>
                  <a:cubicBezTo>
                    <a:pt x="87" y="29"/>
                    <a:pt x="87" y="29"/>
                    <a:pt x="87" y="29"/>
                  </a:cubicBezTo>
                  <a:cubicBezTo>
                    <a:pt x="94" y="29"/>
                    <a:pt x="94" y="29"/>
                    <a:pt x="94" y="29"/>
                  </a:cubicBezTo>
                  <a:cubicBezTo>
                    <a:pt x="94" y="15"/>
                    <a:pt x="94" y="15"/>
                    <a:pt x="94" y="15"/>
                  </a:cubicBezTo>
                  <a:cubicBezTo>
                    <a:pt x="101" y="15"/>
                    <a:pt x="101" y="15"/>
                    <a:pt x="101" y="15"/>
                  </a:cubicBezTo>
                  <a:lnTo>
                    <a:pt x="101" y="3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29" name="Freeform 146"/>
          <p:cNvSpPr>
            <a:spLocks noEditPoints="1"/>
          </p:cNvSpPr>
          <p:nvPr/>
        </p:nvSpPr>
        <p:spPr bwMode="auto">
          <a:xfrm>
            <a:off x="19932969" y="10350486"/>
            <a:ext cx="382266" cy="218731"/>
          </a:xfrm>
          <a:custGeom>
            <a:avLst/>
            <a:gdLst>
              <a:gd name="T0" fmla="*/ 2147483646 w 116"/>
              <a:gd name="T1" fmla="*/ 0 h 66"/>
              <a:gd name="T2" fmla="*/ 2147483646 w 116"/>
              <a:gd name="T3" fmla="*/ 0 h 66"/>
              <a:gd name="T4" fmla="*/ 0 w 116"/>
              <a:gd name="T5" fmla="*/ 2147483646 h 66"/>
              <a:gd name="T6" fmla="*/ 0 w 116"/>
              <a:gd name="T7" fmla="*/ 2147483646 h 66"/>
              <a:gd name="T8" fmla="*/ 2147483646 w 116"/>
              <a:gd name="T9" fmla="*/ 2147483646 h 66"/>
              <a:gd name="T10" fmla="*/ 2147483646 w 116"/>
              <a:gd name="T11" fmla="*/ 2147483646 h 66"/>
              <a:gd name="T12" fmla="*/ 2147483646 w 116"/>
              <a:gd name="T13" fmla="*/ 2147483646 h 66"/>
              <a:gd name="T14" fmla="*/ 2147483646 w 116"/>
              <a:gd name="T15" fmla="*/ 2147483646 h 66"/>
              <a:gd name="T16" fmla="*/ 2147483646 w 116"/>
              <a:gd name="T17" fmla="*/ 0 h 66"/>
              <a:gd name="T18" fmla="*/ 2147483646 w 116"/>
              <a:gd name="T19" fmla="*/ 2147483646 h 66"/>
              <a:gd name="T20" fmla="*/ 2147483646 w 116"/>
              <a:gd name="T21" fmla="*/ 2147483646 h 66"/>
              <a:gd name="T22" fmla="*/ 2147483646 w 116"/>
              <a:gd name="T23" fmla="*/ 2147483646 h 66"/>
              <a:gd name="T24" fmla="*/ 2147483646 w 116"/>
              <a:gd name="T25" fmla="*/ 2147483646 h 66"/>
              <a:gd name="T26" fmla="*/ 2147483646 w 116"/>
              <a:gd name="T27" fmla="*/ 2147483646 h 66"/>
              <a:gd name="T28" fmla="*/ 2147483646 w 116"/>
              <a:gd name="T29" fmla="*/ 2147483646 h 66"/>
              <a:gd name="T30" fmla="*/ 2147483646 w 116"/>
              <a:gd name="T31" fmla="*/ 2147483646 h 66"/>
              <a:gd name="T32" fmla="*/ 2147483646 w 116"/>
              <a:gd name="T33" fmla="*/ 2147483646 h 66"/>
              <a:gd name="T34" fmla="*/ 2147483646 w 116"/>
              <a:gd name="T35" fmla="*/ 2147483646 h 66"/>
              <a:gd name="T36" fmla="*/ 2147483646 w 116"/>
              <a:gd name="T37" fmla="*/ 2147483646 h 66"/>
              <a:gd name="T38" fmla="*/ 2147483646 w 116"/>
              <a:gd name="T39" fmla="*/ 2147483646 h 66"/>
              <a:gd name="T40" fmla="*/ 2147483646 w 116"/>
              <a:gd name="T41" fmla="*/ 2147483646 h 66"/>
              <a:gd name="T42" fmla="*/ 2147483646 w 116"/>
              <a:gd name="T43" fmla="*/ 2147483646 h 66"/>
              <a:gd name="T44" fmla="*/ 2147483646 w 116"/>
              <a:gd name="T45" fmla="*/ 2147483646 h 66"/>
              <a:gd name="T46" fmla="*/ 2147483646 w 116"/>
              <a:gd name="T47" fmla="*/ 2147483646 h 66"/>
              <a:gd name="T48" fmla="*/ 2147483646 w 116"/>
              <a:gd name="T49" fmla="*/ 2147483646 h 66"/>
              <a:gd name="T50" fmla="*/ 2147483646 w 116"/>
              <a:gd name="T51" fmla="*/ 2147483646 h 66"/>
              <a:gd name="T52" fmla="*/ 2147483646 w 116"/>
              <a:gd name="T53" fmla="*/ 2147483646 h 66"/>
              <a:gd name="T54" fmla="*/ 2147483646 w 116"/>
              <a:gd name="T55" fmla="*/ 2147483646 h 66"/>
              <a:gd name="T56" fmla="*/ 2147483646 w 116"/>
              <a:gd name="T57" fmla="*/ 2147483646 h 66"/>
              <a:gd name="T58" fmla="*/ 2147483646 w 116"/>
              <a:gd name="T59" fmla="*/ 2147483646 h 66"/>
              <a:gd name="T60" fmla="*/ 2147483646 w 116"/>
              <a:gd name="T61" fmla="*/ 2147483646 h 66"/>
              <a:gd name="T62" fmla="*/ 2147483646 w 116"/>
              <a:gd name="T63" fmla="*/ 2147483646 h 66"/>
              <a:gd name="T64" fmla="*/ 2147483646 w 116"/>
              <a:gd name="T65" fmla="*/ 2147483646 h 66"/>
              <a:gd name="T66" fmla="*/ 2147483646 w 116"/>
              <a:gd name="T67" fmla="*/ 2147483646 h 66"/>
              <a:gd name="T68" fmla="*/ 2147483646 w 116"/>
              <a:gd name="T69" fmla="*/ 2147483646 h 66"/>
              <a:gd name="T70" fmla="*/ 2147483646 w 116"/>
              <a:gd name="T71" fmla="*/ 2147483646 h 66"/>
              <a:gd name="T72" fmla="*/ 2147483646 w 116"/>
              <a:gd name="T73" fmla="*/ 2147483646 h 66"/>
              <a:gd name="T74" fmla="*/ 2147483646 w 116"/>
              <a:gd name="T75" fmla="*/ 2147483646 h 66"/>
              <a:gd name="T76" fmla="*/ 2147483646 w 116"/>
              <a:gd name="T77" fmla="*/ 2147483646 h 66"/>
              <a:gd name="T78" fmla="*/ 2147483646 w 116"/>
              <a:gd name="T79" fmla="*/ 2147483646 h 66"/>
              <a:gd name="T80" fmla="*/ 2147483646 w 116"/>
              <a:gd name="T81" fmla="*/ 2147483646 h 66"/>
              <a:gd name="T82" fmla="*/ 2147483646 w 116"/>
              <a:gd name="T83" fmla="*/ 2147483646 h 66"/>
              <a:gd name="T84" fmla="*/ 2147483646 w 116"/>
              <a:gd name="T85" fmla="*/ 2147483646 h 66"/>
              <a:gd name="T86" fmla="*/ 2147483646 w 116"/>
              <a:gd name="T87" fmla="*/ 2147483646 h 66"/>
              <a:gd name="T88" fmla="*/ 2147483646 w 116"/>
              <a:gd name="T89" fmla="*/ 2147483646 h 66"/>
              <a:gd name="T90" fmla="*/ 2147483646 w 116"/>
              <a:gd name="T91" fmla="*/ 2147483646 h 66"/>
              <a:gd name="T92" fmla="*/ 2147483646 w 116"/>
              <a:gd name="T93" fmla="*/ 2147483646 h 66"/>
              <a:gd name="T94" fmla="*/ 2147483646 w 116"/>
              <a:gd name="T95" fmla="*/ 2147483646 h 66"/>
              <a:gd name="T96" fmla="*/ 2147483646 w 116"/>
              <a:gd name="T97" fmla="*/ 2147483646 h 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16" h="66">
                <a:moveTo>
                  <a:pt x="109" y="0"/>
                </a:moveTo>
                <a:cubicBezTo>
                  <a:pt x="7" y="0"/>
                  <a:pt x="7" y="0"/>
                  <a:pt x="7" y="0"/>
                </a:cubicBezTo>
                <a:cubicBezTo>
                  <a:pt x="3" y="0"/>
                  <a:pt x="0" y="3"/>
                  <a:pt x="0" y="7"/>
                </a:cubicBezTo>
                <a:cubicBezTo>
                  <a:pt x="0" y="58"/>
                  <a:pt x="0" y="58"/>
                  <a:pt x="0" y="58"/>
                </a:cubicBezTo>
                <a:cubicBezTo>
                  <a:pt x="0" y="62"/>
                  <a:pt x="3" y="66"/>
                  <a:pt x="7" y="66"/>
                </a:cubicBezTo>
                <a:cubicBezTo>
                  <a:pt x="109" y="66"/>
                  <a:pt x="109" y="66"/>
                  <a:pt x="109" y="66"/>
                </a:cubicBezTo>
                <a:cubicBezTo>
                  <a:pt x="113" y="66"/>
                  <a:pt x="116" y="62"/>
                  <a:pt x="116" y="58"/>
                </a:cubicBezTo>
                <a:cubicBezTo>
                  <a:pt x="116" y="7"/>
                  <a:pt x="116" y="7"/>
                  <a:pt x="116" y="7"/>
                </a:cubicBezTo>
                <a:cubicBezTo>
                  <a:pt x="116" y="3"/>
                  <a:pt x="113" y="0"/>
                  <a:pt x="109" y="0"/>
                </a:cubicBezTo>
                <a:close/>
                <a:moveTo>
                  <a:pt x="36" y="22"/>
                </a:moveTo>
                <a:cubicBezTo>
                  <a:pt x="22" y="22"/>
                  <a:pt x="22" y="22"/>
                  <a:pt x="22" y="22"/>
                </a:cubicBezTo>
                <a:cubicBezTo>
                  <a:pt x="22" y="29"/>
                  <a:pt x="22" y="29"/>
                  <a:pt x="22" y="29"/>
                </a:cubicBezTo>
                <a:cubicBezTo>
                  <a:pt x="36" y="29"/>
                  <a:pt x="36" y="29"/>
                  <a:pt x="36" y="29"/>
                </a:cubicBezTo>
                <a:cubicBezTo>
                  <a:pt x="36" y="51"/>
                  <a:pt x="36" y="51"/>
                  <a:pt x="36" y="51"/>
                </a:cubicBezTo>
                <a:cubicBezTo>
                  <a:pt x="15" y="51"/>
                  <a:pt x="15" y="51"/>
                  <a:pt x="15" y="51"/>
                </a:cubicBezTo>
                <a:cubicBezTo>
                  <a:pt x="15" y="44"/>
                  <a:pt x="15" y="44"/>
                  <a:pt x="15" y="44"/>
                </a:cubicBezTo>
                <a:cubicBezTo>
                  <a:pt x="29" y="44"/>
                  <a:pt x="29" y="44"/>
                  <a:pt x="29" y="44"/>
                </a:cubicBezTo>
                <a:cubicBezTo>
                  <a:pt x="29" y="36"/>
                  <a:pt x="29" y="36"/>
                  <a:pt x="29" y="36"/>
                </a:cubicBezTo>
                <a:cubicBezTo>
                  <a:pt x="15" y="36"/>
                  <a:pt x="15" y="36"/>
                  <a:pt x="15" y="36"/>
                </a:cubicBezTo>
                <a:cubicBezTo>
                  <a:pt x="15" y="15"/>
                  <a:pt x="15" y="15"/>
                  <a:pt x="15" y="15"/>
                </a:cubicBezTo>
                <a:cubicBezTo>
                  <a:pt x="36" y="15"/>
                  <a:pt x="36" y="15"/>
                  <a:pt x="36" y="15"/>
                </a:cubicBezTo>
                <a:lnTo>
                  <a:pt x="36" y="22"/>
                </a:lnTo>
                <a:close/>
                <a:moveTo>
                  <a:pt x="65" y="22"/>
                </a:moveTo>
                <a:cubicBezTo>
                  <a:pt x="51" y="22"/>
                  <a:pt x="51" y="22"/>
                  <a:pt x="51" y="22"/>
                </a:cubicBezTo>
                <a:cubicBezTo>
                  <a:pt x="51" y="29"/>
                  <a:pt x="51" y="29"/>
                  <a:pt x="51" y="29"/>
                </a:cubicBezTo>
                <a:cubicBezTo>
                  <a:pt x="65" y="29"/>
                  <a:pt x="65" y="29"/>
                  <a:pt x="65" y="29"/>
                </a:cubicBezTo>
                <a:cubicBezTo>
                  <a:pt x="65" y="36"/>
                  <a:pt x="65" y="36"/>
                  <a:pt x="65" y="36"/>
                </a:cubicBezTo>
                <a:cubicBezTo>
                  <a:pt x="51" y="36"/>
                  <a:pt x="51" y="36"/>
                  <a:pt x="51" y="36"/>
                </a:cubicBezTo>
                <a:cubicBezTo>
                  <a:pt x="51" y="44"/>
                  <a:pt x="51" y="44"/>
                  <a:pt x="51" y="44"/>
                </a:cubicBezTo>
                <a:cubicBezTo>
                  <a:pt x="65" y="44"/>
                  <a:pt x="65" y="44"/>
                  <a:pt x="65" y="44"/>
                </a:cubicBezTo>
                <a:cubicBezTo>
                  <a:pt x="65" y="51"/>
                  <a:pt x="65" y="51"/>
                  <a:pt x="65" y="51"/>
                </a:cubicBezTo>
                <a:cubicBezTo>
                  <a:pt x="44" y="51"/>
                  <a:pt x="44" y="51"/>
                  <a:pt x="44" y="51"/>
                </a:cubicBezTo>
                <a:cubicBezTo>
                  <a:pt x="44" y="15"/>
                  <a:pt x="44" y="15"/>
                  <a:pt x="44" y="15"/>
                </a:cubicBezTo>
                <a:cubicBezTo>
                  <a:pt x="65" y="15"/>
                  <a:pt x="65" y="15"/>
                  <a:pt x="65" y="15"/>
                </a:cubicBezTo>
                <a:lnTo>
                  <a:pt x="65" y="22"/>
                </a:lnTo>
                <a:close/>
                <a:moveTo>
                  <a:pt x="87" y="51"/>
                </a:moveTo>
                <a:cubicBezTo>
                  <a:pt x="73" y="51"/>
                  <a:pt x="73" y="51"/>
                  <a:pt x="73" y="51"/>
                </a:cubicBezTo>
                <a:cubicBezTo>
                  <a:pt x="73" y="15"/>
                  <a:pt x="73" y="15"/>
                  <a:pt x="73" y="15"/>
                </a:cubicBezTo>
                <a:cubicBezTo>
                  <a:pt x="80" y="15"/>
                  <a:pt x="80" y="15"/>
                  <a:pt x="80" y="15"/>
                </a:cubicBezTo>
                <a:cubicBezTo>
                  <a:pt x="80" y="44"/>
                  <a:pt x="80" y="44"/>
                  <a:pt x="80" y="44"/>
                </a:cubicBezTo>
                <a:cubicBezTo>
                  <a:pt x="87" y="44"/>
                  <a:pt x="87" y="44"/>
                  <a:pt x="87" y="44"/>
                </a:cubicBezTo>
                <a:lnTo>
                  <a:pt x="87" y="51"/>
                </a:lnTo>
                <a:close/>
                <a:moveTo>
                  <a:pt x="109" y="51"/>
                </a:moveTo>
                <a:cubicBezTo>
                  <a:pt x="94" y="51"/>
                  <a:pt x="94" y="51"/>
                  <a:pt x="94" y="51"/>
                </a:cubicBezTo>
                <a:cubicBezTo>
                  <a:pt x="94" y="15"/>
                  <a:pt x="94" y="15"/>
                  <a:pt x="94" y="15"/>
                </a:cubicBezTo>
                <a:cubicBezTo>
                  <a:pt x="102" y="15"/>
                  <a:pt x="102" y="15"/>
                  <a:pt x="102" y="15"/>
                </a:cubicBezTo>
                <a:cubicBezTo>
                  <a:pt x="102" y="44"/>
                  <a:pt x="102" y="44"/>
                  <a:pt x="102" y="44"/>
                </a:cubicBezTo>
                <a:cubicBezTo>
                  <a:pt x="109" y="44"/>
                  <a:pt x="109" y="44"/>
                  <a:pt x="109" y="44"/>
                </a:cubicBezTo>
                <a:lnTo>
                  <a:pt x="109" y="51"/>
                </a:lnTo>
                <a:close/>
              </a:path>
            </a:pathLst>
          </a:custGeom>
          <a:solidFill>
            <a:schemeClr val="tx1"/>
          </a:solidFill>
          <a:ln>
            <a:noFill/>
          </a:ln>
        </p:spPr>
        <p:txBody>
          <a:bodyPr/>
          <a:lstStyle/>
          <a:p>
            <a:endParaRPr lang="th-TH"/>
          </a:p>
        </p:txBody>
      </p:sp>
      <p:sp>
        <p:nvSpPr>
          <p:cNvPr id="830" name="Freeform 147"/>
          <p:cNvSpPr>
            <a:spLocks noEditPoints="1"/>
          </p:cNvSpPr>
          <p:nvPr/>
        </p:nvSpPr>
        <p:spPr bwMode="auto">
          <a:xfrm>
            <a:off x="9219274" y="11117064"/>
            <a:ext cx="382268" cy="216686"/>
          </a:xfrm>
          <a:custGeom>
            <a:avLst/>
            <a:gdLst>
              <a:gd name="T0" fmla="*/ 2147483646 w 116"/>
              <a:gd name="T1" fmla="*/ 0 h 66"/>
              <a:gd name="T2" fmla="*/ 2147483646 w 116"/>
              <a:gd name="T3" fmla="*/ 0 h 66"/>
              <a:gd name="T4" fmla="*/ 0 w 116"/>
              <a:gd name="T5" fmla="*/ 2147483646 h 66"/>
              <a:gd name="T6" fmla="*/ 0 w 116"/>
              <a:gd name="T7" fmla="*/ 2147483646 h 66"/>
              <a:gd name="T8" fmla="*/ 2147483646 w 116"/>
              <a:gd name="T9" fmla="*/ 2147483646 h 66"/>
              <a:gd name="T10" fmla="*/ 2147483646 w 116"/>
              <a:gd name="T11" fmla="*/ 2147483646 h 66"/>
              <a:gd name="T12" fmla="*/ 2147483646 w 116"/>
              <a:gd name="T13" fmla="*/ 2147483646 h 66"/>
              <a:gd name="T14" fmla="*/ 2147483646 w 116"/>
              <a:gd name="T15" fmla="*/ 2147483646 h 66"/>
              <a:gd name="T16" fmla="*/ 2147483646 w 116"/>
              <a:gd name="T17" fmla="*/ 0 h 66"/>
              <a:gd name="T18" fmla="*/ 2147483646 w 116"/>
              <a:gd name="T19" fmla="*/ 2147483646 h 66"/>
              <a:gd name="T20" fmla="*/ 2147483646 w 116"/>
              <a:gd name="T21" fmla="*/ 2147483646 h 66"/>
              <a:gd name="T22" fmla="*/ 2147483646 w 116"/>
              <a:gd name="T23" fmla="*/ 2147483646 h 66"/>
              <a:gd name="T24" fmla="*/ 2147483646 w 116"/>
              <a:gd name="T25" fmla="*/ 2147483646 h 66"/>
              <a:gd name="T26" fmla="*/ 2147483646 w 116"/>
              <a:gd name="T27" fmla="*/ 2147483646 h 66"/>
              <a:gd name="T28" fmla="*/ 2147483646 w 116"/>
              <a:gd name="T29" fmla="*/ 2147483646 h 66"/>
              <a:gd name="T30" fmla="*/ 2147483646 w 116"/>
              <a:gd name="T31" fmla="*/ 2147483646 h 66"/>
              <a:gd name="T32" fmla="*/ 2147483646 w 116"/>
              <a:gd name="T33" fmla="*/ 2147483646 h 66"/>
              <a:gd name="T34" fmla="*/ 2147483646 w 116"/>
              <a:gd name="T35" fmla="*/ 2147483646 h 66"/>
              <a:gd name="T36" fmla="*/ 2147483646 w 116"/>
              <a:gd name="T37" fmla="*/ 2147483646 h 66"/>
              <a:gd name="T38" fmla="*/ 2147483646 w 116"/>
              <a:gd name="T39" fmla="*/ 2147483646 h 66"/>
              <a:gd name="T40" fmla="*/ 2147483646 w 116"/>
              <a:gd name="T41" fmla="*/ 2147483646 h 66"/>
              <a:gd name="T42" fmla="*/ 2147483646 w 116"/>
              <a:gd name="T43" fmla="*/ 2147483646 h 66"/>
              <a:gd name="T44" fmla="*/ 2147483646 w 116"/>
              <a:gd name="T45" fmla="*/ 2147483646 h 66"/>
              <a:gd name="T46" fmla="*/ 2147483646 w 116"/>
              <a:gd name="T47" fmla="*/ 2147483646 h 66"/>
              <a:gd name="T48" fmla="*/ 2147483646 w 116"/>
              <a:gd name="T49" fmla="*/ 2147483646 h 66"/>
              <a:gd name="T50" fmla="*/ 2147483646 w 116"/>
              <a:gd name="T51" fmla="*/ 2147483646 h 66"/>
              <a:gd name="T52" fmla="*/ 2147483646 w 116"/>
              <a:gd name="T53" fmla="*/ 2147483646 h 66"/>
              <a:gd name="T54" fmla="*/ 2147483646 w 116"/>
              <a:gd name="T55" fmla="*/ 2147483646 h 66"/>
              <a:gd name="T56" fmla="*/ 2147483646 w 116"/>
              <a:gd name="T57" fmla="*/ 2147483646 h 66"/>
              <a:gd name="T58" fmla="*/ 2147483646 w 116"/>
              <a:gd name="T59" fmla="*/ 2147483646 h 66"/>
              <a:gd name="T60" fmla="*/ 2147483646 w 116"/>
              <a:gd name="T61" fmla="*/ 2147483646 h 66"/>
              <a:gd name="T62" fmla="*/ 2147483646 w 116"/>
              <a:gd name="T63" fmla="*/ 2147483646 h 66"/>
              <a:gd name="T64" fmla="*/ 2147483646 w 116"/>
              <a:gd name="T65" fmla="*/ 2147483646 h 66"/>
              <a:gd name="T66" fmla="*/ 2147483646 w 116"/>
              <a:gd name="T67" fmla="*/ 2147483646 h 66"/>
              <a:gd name="T68" fmla="*/ 2147483646 w 116"/>
              <a:gd name="T69" fmla="*/ 2147483646 h 66"/>
              <a:gd name="T70" fmla="*/ 2147483646 w 116"/>
              <a:gd name="T71" fmla="*/ 2147483646 h 66"/>
              <a:gd name="T72" fmla="*/ 2147483646 w 116"/>
              <a:gd name="T73" fmla="*/ 2147483646 h 66"/>
              <a:gd name="T74" fmla="*/ 2147483646 w 116"/>
              <a:gd name="T75" fmla="*/ 2147483646 h 66"/>
              <a:gd name="T76" fmla="*/ 2147483646 w 116"/>
              <a:gd name="T77" fmla="*/ 2147483646 h 66"/>
              <a:gd name="T78" fmla="*/ 2147483646 w 116"/>
              <a:gd name="T79" fmla="*/ 2147483646 h 66"/>
              <a:gd name="T80" fmla="*/ 2147483646 w 116"/>
              <a:gd name="T81" fmla="*/ 2147483646 h 66"/>
              <a:gd name="T82" fmla="*/ 2147483646 w 116"/>
              <a:gd name="T83" fmla="*/ 2147483646 h 66"/>
              <a:gd name="T84" fmla="*/ 2147483646 w 116"/>
              <a:gd name="T85" fmla="*/ 2147483646 h 66"/>
              <a:gd name="T86" fmla="*/ 2147483646 w 116"/>
              <a:gd name="T87" fmla="*/ 2147483646 h 66"/>
              <a:gd name="T88" fmla="*/ 2147483646 w 116"/>
              <a:gd name="T89" fmla="*/ 2147483646 h 66"/>
              <a:gd name="T90" fmla="*/ 2147483646 w 116"/>
              <a:gd name="T91" fmla="*/ 2147483646 h 6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6" h="66">
                <a:moveTo>
                  <a:pt x="109" y="0"/>
                </a:moveTo>
                <a:cubicBezTo>
                  <a:pt x="7" y="0"/>
                  <a:pt x="7" y="0"/>
                  <a:pt x="7" y="0"/>
                </a:cubicBezTo>
                <a:cubicBezTo>
                  <a:pt x="3" y="0"/>
                  <a:pt x="0" y="4"/>
                  <a:pt x="0" y="8"/>
                </a:cubicBezTo>
                <a:cubicBezTo>
                  <a:pt x="0" y="59"/>
                  <a:pt x="0" y="59"/>
                  <a:pt x="0" y="59"/>
                </a:cubicBezTo>
                <a:cubicBezTo>
                  <a:pt x="0" y="63"/>
                  <a:pt x="3" y="66"/>
                  <a:pt x="7" y="66"/>
                </a:cubicBezTo>
                <a:cubicBezTo>
                  <a:pt x="109" y="66"/>
                  <a:pt x="109" y="66"/>
                  <a:pt x="109" y="66"/>
                </a:cubicBezTo>
                <a:cubicBezTo>
                  <a:pt x="113" y="66"/>
                  <a:pt x="116" y="63"/>
                  <a:pt x="116" y="59"/>
                </a:cubicBezTo>
                <a:cubicBezTo>
                  <a:pt x="116" y="8"/>
                  <a:pt x="116" y="8"/>
                  <a:pt x="116" y="8"/>
                </a:cubicBezTo>
                <a:cubicBezTo>
                  <a:pt x="116" y="4"/>
                  <a:pt x="113" y="0"/>
                  <a:pt x="109" y="0"/>
                </a:cubicBezTo>
                <a:close/>
                <a:moveTo>
                  <a:pt x="43" y="51"/>
                </a:moveTo>
                <a:cubicBezTo>
                  <a:pt x="36" y="51"/>
                  <a:pt x="36" y="51"/>
                  <a:pt x="36" y="51"/>
                </a:cubicBezTo>
                <a:cubicBezTo>
                  <a:pt x="22" y="27"/>
                  <a:pt x="22" y="27"/>
                  <a:pt x="22" y="27"/>
                </a:cubicBezTo>
                <a:cubicBezTo>
                  <a:pt x="22" y="51"/>
                  <a:pt x="22" y="51"/>
                  <a:pt x="22" y="51"/>
                </a:cubicBezTo>
                <a:cubicBezTo>
                  <a:pt x="14" y="51"/>
                  <a:pt x="14" y="51"/>
                  <a:pt x="14" y="51"/>
                </a:cubicBezTo>
                <a:cubicBezTo>
                  <a:pt x="14" y="15"/>
                  <a:pt x="14" y="15"/>
                  <a:pt x="14" y="15"/>
                </a:cubicBezTo>
                <a:cubicBezTo>
                  <a:pt x="22" y="15"/>
                  <a:pt x="22" y="15"/>
                  <a:pt x="22" y="15"/>
                </a:cubicBezTo>
                <a:cubicBezTo>
                  <a:pt x="36" y="39"/>
                  <a:pt x="36" y="39"/>
                  <a:pt x="36" y="39"/>
                </a:cubicBezTo>
                <a:cubicBezTo>
                  <a:pt x="36" y="15"/>
                  <a:pt x="36" y="15"/>
                  <a:pt x="36" y="15"/>
                </a:cubicBezTo>
                <a:cubicBezTo>
                  <a:pt x="43" y="15"/>
                  <a:pt x="43" y="15"/>
                  <a:pt x="43" y="15"/>
                </a:cubicBezTo>
                <a:lnTo>
                  <a:pt x="43" y="51"/>
                </a:lnTo>
                <a:close/>
                <a:moveTo>
                  <a:pt x="65" y="22"/>
                </a:moveTo>
                <a:cubicBezTo>
                  <a:pt x="58" y="22"/>
                  <a:pt x="58" y="22"/>
                  <a:pt x="58" y="22"/>
                </a:cubicBezTo>
                <a:cubicBezTo>
                  <a:pt x="58" y="30"/>
                  <a:pt x="58" y="30"/>
                  <a:pt x="58" y="30"/>
                </a:cubicBezTo>
                <a:cubicBezTo>
                  <a:pt x="65" y="30"/>
                  <a:pt x="65" y="30"/>
                  <a:pt x="65" y="30"/>
                </a:cubicBezTo>
                <a:cubicBezTo>
                  <a:pt x="65" y="37"/>
                  <a:pt x="65" y="37"/>
                  <a:pt x="65" y="37"/>
                </a:cubicBezTo>
                <a:cubicBezTo>
                  <a:pt x="58" y="37"/>
                  <a:pt x="58" y="37"/>
                  <a:pt x="58" y="37"/>
                </a:cubicBezTo>
                <a:cubicBezTo>
                  <a:pt x="58" y="44"/>
                  <a:pt x="58" y="44"/>
                  <a:pt x="58" y="44"/>
                </a:cubicBezTo>
                <a:cubicBezTo>
                  <a:pt x="65" y="44"/>
                  <a:pt x="65" y="44"/>
                  <a:pt x="65" y="44"/>
                </a:cubicBezTo>
                <a:cubicBezTo>
                  <a:pt x="65" y="51"/>
                  <a:pt x="65" y="51"/>
                  <a:pt x="65" y="51"/>
                </a:cubicBezTo>
                <a:cubicBezTo>
                  <a:pt x="51" y="51"/>
                  <a:pt x="51" y="51"/>
                  <a:pt x="51" y="51"/>
                </a:cubicBezTo>
                <a:cubicBezTo>
                  <a:pt x="51" y="15"/>
                  <a:pt x="51" y="15"/>
                  <a:pt x="51" y="15"/>
                </a:cubicBezTo>
                <a:cubicBezTo>
                  <a:pt x="65" y="15"/>
                  <a:pt x="65" y="15"/>
                  <a:pt x="65" y="15"/>
                </a:cubicBezTo>
                <a:lnTo>
                  <a:pt x="65" y="22"/>
                </a:lnTo>
                <a:close/>
                <a:moveTo>
                  <a:pt x="101" y="51"/>
                </a:moveTo>
                <a:cubicBezTo>
                  <a:pt x="94" y="51"/>
                  <a:pt x="94" y="51"/>
                  <a:pt x="94" y="51"/>
                </a:cubicBezTo>
                <a:cubicBezTo>
                  <a:pt x="87" y="37"/>
                  <a:pt x="87" y="37"/>
                  <a:pt x="87" y="37"/>
                </a:cubicBezTo>
                <a:cubicBezTo>
                  <a:pt x="80" y="51"/>
                  <a:pt x="80" y="51"/>
                  <a:pt x="80" y="51"/>
                </a:cubicBezTo>
                <a:cubicBezTo>
                  <a:pt x="72" y="51"/>
                  <a:pt x="72" y="51"/>
                  <a:pt x="72" y="51"/>
                </a:cubicBezTo>
                <a:cubicBezTo>
                  <a:pt x="72" y="15"/>
                  <a:pt x="72" y="15"/>
                  <a:pt x="72" y="15"/>
                </a:cubicBezTo>
                <a:cubicBezTo>
                  <a:pt x="80" y="15"/>
                  <a:pt x="80" y="15"/>
                  <a:pt x="80" y="15"/>
                </a:cubicBezTo>
                <a:cubicBezTo>
                  <a:pt x="80" y="37"/>
                  <a:pt x="80" y="37"/>
                  <a:pt x="80" y="37"/>
                </a:cubicBezTo>
                <a:cubicBezTo>
                  <a:pt x="87" y="22"/>
                  <a:pt x="87" y="22"/>
                  <a:pt x="87" y="22"/>
                </a:cubicBezTo>
                <a:cubicBezTo>
                  <a:pt x="94" y="37"/>
                  <a:pt x="94" y="37"/>
                  <a:pt x="94" y="37"/>
                </a:cubicBezTo>
                <a:cubicBezTo>
                  <a:pt x="94" y="15"/>
                  <a:pt x="94" y="15"/>
                  <a:pt x="94" y="15"/>
                </a:cubicBezTo>
                <a:cubicBezTo>
                  <a:pt x="101" y="15"/>
                  <a:pt x="101" y="15"/>
                  <a:pt x="101" y="15"/>
                </a:cubicBezTo>
                <a:lnTo>
                  <a:pt x="101" y="51"/>
                </a:lnTo>
                <a:close/>
              </a:path>
            </a:pathLst>
          </a:custGeom>
          <a:solidFill>
            <a:schemeClr val="tx1"/>
          </a:solidFill>
          <a:ln>
            <a:noFill/>
          </a:ln>
        </p:spPr>
        <p:txBody>
          <a:bodyPr/>
          <a:lstStyle/>
          <a:p>
            <a:endParaRPr lang="th-TH"/>
          </a:p>
        </p:txBody>
      </p:sp>
      <p:grpSp>
        <p:nvGrpSpPr>
          <p:cNvPr id="831" name="Group 298"/>
          <p:cNvGrpSpPr/>
          <p:nvPr/>
        </p:nvGrpSpPr>
        <p:grpSpPr>
          <a:xfrm>
            <a:off x="9983808" y="11215432"/>
            <a:ext cx="382268" cy="288234"/>
            <a:chOff x="857250" y="3806825"/>
            <a:chExt cx="296863" cy="223838"/>
          </a:xfrm>
          <a:solidFill>
            <a:schemeClr val="tx1"/>
          </a:solidFill>
        </p:grpSpPr>
        <p:sp>
          <p:nvSpPr>
            <p:cNvPr id="832" name="Freeform 148"/>
            <p:cNvSpPr>
              <a:spLocks noEditPoints="1"/>
            </p:cNvSpPr>
            <p:nvPr/>
          </p:nvSpPr>
          <p:spPr bwMode="auto">
            <a:xfrm>
              <a:off x="857250" y="3806825"/>
              <a:ext cx="296863" cy="223838"/>
            </a:xfrm>
            <a:custGeom>
              <a:avLst/>
              <a:gdLst/>
              <a:ahLst/>
              <a:cxnLst>
                <a:cxn ang="0">
                  <a:pos x="102" y="0"/>
                </a:cxn>
                <a:cxn ang="0">
                  <a:pos x="15" y="0"/>
                </a:cxn>
                <a:cxn ang="0">
                  <a:pos x="0" y="14"/>
                </a:cxn>
                <a:cxn ang="0">
                  <a:pos x="0" y="72"/>
                </a:cxn>
                <a:cxn ang="0">
                  <a:pos x="15" y="87"/>
                </a:cxn>
                <a:cxn ang="0">
                  <a:pos x="102" y="87"/>
                </a:cxn>
                <a:cxn ang="0">
                  <a:pos x="116" y="72"/>
                </a:cxn>
                <a:cxn ang="0">
                  <a:pos x="116" y="14"/>
                </a:cxn>
                <a:cxn ang="0">
                  <a:pos x="102" y="0"/>
                </a:cxn>
                <a:cxn ang="0">
                  <a:pos x="109" y="72"/>
                </a:cxn>
                <a:cxn ang="0">
                  <a:pos x="102" y="79"/>
                </a:cxn>
                <a:cxn ang="0">
                  <a:pos x="15" y="79"/>
                </a:cxn>
                <a:cxn ang="0">
                  <a:pos x="7" y="72"/>
                </a:cxn>
                <a:cxn ang="0">
                  <a:pos x="7" y="36"/>
                </a:cxn>
                <a:cxn ang="0">
                  <a:pos x="109" y="36"/>
                </a:cxn>
                <a:cxn ang="0">
                  <a:pos x="109" y="72"/>
                </a:cxn>
                <a:cxn ang="0">
                  <a:pos x="109" y="21"/>
                </a:cxn>
                <a:cxn ang="0">
                  <a:pos x="7" y="21"/>
                </a:cxn>
                <a:cxn ang="0">
                  <a:pos x="7" y="14"/>
                </a:cxn>
                <a:cxn ang="0">
                  <a:pos x="15" y="7"/>
                </a:cxn>
                <a:cxn ang="0">
                  <a:pos x="102" y="7"/>
                </a:cxn>
                <a:cxn ang="0">
                  <a:pos x="109" y="14"/>
                </a:cxn>
                <a:cxn ang="0">
                  <a:pos x="109" y="21"/>
                </a:cxn>
              </a:cxnLst>
              <a:rect l="0" t="0" r="r" b="b"/>
              <a:pathLst>
                <a:path w="116" h="87">
                  <a:moveTo>
                    <a:pt x="102" y="0"/>
                  </a:moveTo>
                  <a:cubicBezTo>
                    <a:pt x="15" y="0"/>
                    <a:pt x="15" y="0"/>
                    <a:pt x="15" y="0"/>
                  </a:cubicBezTo>
                  <a:cubicBezTo>
                    <a:pt x="7" y="0"/>
                    <a:pt x="0" y="6"/>
                    <a:pt x="0" y="14"/>
                  </a:cubicBezTo>
                  <a:cubicBezTo>
                    <a:pt x="0" y="72"/>
                    <a:pt x="0" y="72"/>
                    <a:pt x="0" y="72"/>
                  </a:cubicBezTo>
                  <a:cubicBezTo>
                    <a:pt x="0" y="80"/>
                    <a:pt x="7" y="87"/>
                    <a:pt x="15" y="87"/>
                  </a:cubicBezTo>
                  <a:cubicBezTo>
                    <a:pt x="102" y="87"/>
                    <a:pt x="102" y="87"/>
                    <a:pt x="102" y="87"/>
                  </a:cubicBezTo>
                  <a:cubicBezTo>
                    <a:pt x="110" y="87"/>
                    <a:pt x="116" y="80"/>
                    <a:pt x="116" y="72"/>
                  </a:cubicBezTo>
                  <a:cubicBezTo>
                    <a:pt x="116" y="14"/>
                    <a:pt x="116" y="14"/>
                    <a:pt x="116" y="14"/>
                  </a:cubicBezTo>
                  <a:cubicBezTo>
                    <a:pt x="116" y="6"/>
                    <a:pt x="110" y="0"/>
                    <a:pt x="102" y="0"/>
                  </a:cubicBezTo>
                  <a:close/>
                  <a:moveTo>
                    <a:pt x="109" y="72"/>
                  </a:moveTo>
                  <a:cubicBezTo>
                    <a:pt x="109" y="76"/>
                    <a:pt x="106" y="79"/>
                    <a:pt x="102" y="79"/>
                  </a:cubicBezTo>
                  <a:cubicBezTo>
                    <a:pt x="15" y="79"/>
                    <a:pt x="15" y="79"/>
                    <a:pt x="15" y="79"/>
                  </a:cubicBezTo>
                  <a:cubicBezTo>
                    <a:pt x="11" y="79"/>
                    <a:pt x="7" y="76"/>
                    <a:pt x="7" y="72"/>
                  </a:cubicBezTo>
                  <a:cubicBezTo>
                    <a:pt x="7" y="36"/>
                    <a:pt x="7" y="36"/>
                    <a:pt x="7" y="36"/>
                  </a:cubicBezTo>
                  <a:cubicBezTo>
                    <a:pt x="109" y="36"/>
                    <a:pt x="109" y="36"/>
                    <a:pt x="109" y="36"/>
                  </a:cubicBezTo>
                  <a:lnTo>
                    <a:pt x="109" y="72"/>
                  </a:lnTo>
                  <a:close/>
                  <a:moveTo>
                    <a:pt x="109" y="21"/>
                  </a:moveTo>
                  <a:cubicBezTo>
                    <a:pt x="7" y="21"/>
                    <a:pt x="7" y="21"/>
                    <a:pt x="7" y="21"/>
                  </a:cubicBezTo>
                  <a:cubicBezTo>
                    <a:pt x="7" y="14"/>
                    <a:pt x="7" y="14"/>
                    <a:pt x="7" y="14"/>
                  </a:cubicBezTo>
                  <a:cubicBezTo>
                    <a:pt x="7" y="10"/>
                    <a:pt x="11" y="7"/>
                    <a:pt x="15" y="7"/>
                  </a:cubicBezTo>
                  <a:cubicBezTo>
                    <a:pt x="102" y="7"/>
                    <a:pt x="102" y="7"/>
                    <a:pt x="102" y="7"/>
                  </a:cubicBezTo>
                  <a:cubicBezTo>
                    <a:pt x="106" y="7"/>
                    <a:pt x="109" y="10"/>
                    <a:pt x="109" y="14"/>
                  </a:cubicBezTo>
                  <a:lnTo>
                    <a:pt x="109" y="2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33" name="Rectangle 149"/>
            <p:cNvSpPr>
              <a:spLocks noChangeArrowheads="1"/>
            </p:cNvSpPr>
            <p:nvPr/>
          </p:nvSpPr>
          <p:spPr bwMode="auto">
            <a:xfrm>
              <a:off x="895350" y="3917950"/>
              <a:ext cx="11112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34" name="Rectangle 150"/>
            <p:cNvSpPr>
              <a:spLocks noChangeArrowheads="1"/>
            </p:cNvSpPr>
            <p:nvPr/>
          </p:nvSpPr>
          <p:spPr bwMode="auto">
            <a:xfrm>
              <a:off x="895350" y="3956050"/>
              <a:ext cx="3651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35" name="Rectangle 151"/>
            <p:cNvSpPr>
              <a:spLocks noChangeArrowheads="1"/>
            </p:cNvSpPr>
            <p:nvPr/>
          </p:nvSpPr>
          <p:spPr bwMode="auto">
            <a:xfrm>
              <a:off x="1062038" y="3917950"/>
              <a:ext cx="57150" cy="381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36" name="Freeform 152"/>
          <p:cNvSpPr>
            <a:spLocks noEditPoints="1"/>
          </p:cNvSpPr>
          <p:nvPr/>
        </p:nvSpPr>
        <p:spPr bwMode="auto">
          <a:xfrm>
            <a:off x="18399813" y="10350486"/>
            <a:ext cx="386355" cy="384311"/>
          </a:xfrm>
          <a:custGeom>
            <a:avLst/>
            <a:gdLst>
              <a:gd name="T0" fmla="*/ 2147483646 w 117"/>
              <a:gd name="T1" fmla="*/ 2147483646 h 116"/>
              <a:gd name="T2" fmla="*/ 2147483646 w 117"/>
              <a:gd name="T3" fmla="*/ 2147483646 h 116"/>
              <a:gd name="T4" fmla="*/ 2147483646 w 117"/>
              <a:gd name="T5" fmla="*/ 2147483646 h 116"/>
              <a:gd name="T6" fmla="*/ 2147483646 w 117"/>
              <a:gd name="T7" fmla="*/ 0 h 116"/>
              <a:gd name="T8" fmla="*/ 2147483646 w 117"/>
              <a:gd name="T9" fmla="*/ 2147483646 h 116"/>
              <a:gd name="T10" fmla="*/ 2147483646 w 117"/>
              <a:gd name="T11" fmla="*/ 2147483646 h 116"/>
              <a:gd name="T12" fmla="*/ 2147483646 w 117"/>
              <a:gd name="T13" fmla="*/ 2147483646 h 116"/>
              <a:gd name="T14" fmla="*/ 0 w 117"/>
              <a:gd name="T15" fmla="*/ 2147483646 h 116"/>
              <a:gd name="T16" fmla="*/ 2147483646 w 117"/>
              <a:gd name="T17" fmla="*/ 2147483646 h 116"/>
              <a:gd name="T18" fmla="*/ 2147483646 w 117"/>
              <a:gd name="T19" fmla="*/ 2147483646 h 116"/>
              <a:gd name="T20" fmla="*/ 2147483646 w 117"/>
              <a:gd name="T21" fmla="*/ 2147483646 h 116"/>
              <a:gd name="T22" fmla="*/ 2147483646 w 117"/>
              <a:gd name="T23" fmla="*/ 2147483646 h 116"/>
              <a:gd name="T24" fmla="*/ 2147483646 w 117"/>
              <a:gd name="T25" fmla="*/ 2147483646 h 116"/>
              <a:gd name="T26" fmla="*/ 2147483646 w 117"/>
              <a:gd name="T27" fmla="*/ 2147483646 h 116"/>
              <a:gd name="T28" fmla="*/ 2147483646 w 117"/>
              <a:gd name="T29" fmla="*/ 2147483646 h 116"/>
              <a:gd name="T30" fmla="*/ 2147483646 w 117"/>
              <a:gd name="T31" fmla="*/ 2147483646 h 116"/>
              <a:gd name="T32" fmla="*/ 2147483646 w 117"/>
              <a:gd name="T33" fmla="*/ 2147483646 h 116"/>
              <a:gd name="T34" fmla="*/ 2147483646 w 117"/>
              <a:gd name="T35" fmla="*/ 2147483646 h 116"/>
              <a:gd name="T36" fmla="*/ 2147483646 w 117"/>
              <a:gd name="T37" fmla="*/ 2147483646 h 116"/>
              <a:gd name="T38" fmla="*/ 2147483646 w 117"/>
              <a:gd name="T39" fmla="*/ 2147483646 h 116"/>
              <a:gd name="T40" fmla="*/ 2147483646 w 117"/>
              <a:gd name="T41" fmla="*/ 2147483646 h 116"/>
              <a:gd name="T42" fmla="*/ 2147483646 w 117"/>
              <a:gd name="T43" fmla="*/ 2147483646 h 116"/>
              <a:gd name="T44" fmla="*/ 2147483646 w 117"/>
              <a:gd name="T45" fmla="*/ 2147483646 h 116"/>
              <a:gd name="T46" fmla="*/ 2147483646 w 117"/>
              <a:gd name="T47" fmla="*/ 2147483646 h 116"/>
              <a:gd name="T48" fmla="*/ 2147483646 w 117"/>
              <a:gd name="T49" fmla="*/ 2147483646 h 116"/>
              <a:gd name="T50" fmla="*/ 2147483646 w 117"/>
              <a:gd name="T51" fmla="*/ 2147483646 h 116"/>
              <a:gd name="T52" fmla="*/ 2147483646 w 117"/>
              <a:gd name="T53" fmla="*/ 2147483646 h 116"/>
              <a:gd name="T54" fmla="*/ 2147483646 w 117"/>
              <a:gd name="T55" fmla="*/ 2147483646 h 116"/>
              <a:gd name="T56" fmla="*/ 2147483646 w 117"/>
              <a:gd name="T57" fmla="*/ 2147483646 h 116"/>
              <a:gd name="T58" fmla="*/ 2147483646 w 117"/>
              <a:gd name="T59" fmla="*/ 2147483646 h 116"/>
              <a:gd name="T60" fmla="*/ 2147483646 w 117"/>
              <a:gd name="T61" fmla="*/ 2147483646 h 116"/>
              <a:gd name="T62" fmla="*/ 2147483646 w 117"/>
              <a:gd name="T63" fmla="*/ 2147483646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7" h="116">
                <a:moveTo>
                  <a:pt x="108" y="87"/>
                </a:moveTo>
                <a:cubicBezTo>
                  <a:pt x="103" y="36"/>
                  <a:pt x="103" y="36"/>
                  <a:pt x="103" y="36"/>
                </a:cubicBezTo>
                <a:cubicBezTo>
                  <a:pt x="102" y="32"/>
                  <a:pt x="99" y="29"/>
                  <a:pt x="95" y="29"/>
                </a:cubicBezTo>
                <a:cubicBezTo>
                  <a:pt x="79" y="29"/>
                  <a:pt x="79" y="29"/>
                  <a:pt x="79" y="29"/>
                </a:cubicBezTo>
                <a:cubicBezTo>
                  <a:pt x="79" y="22"/>
                  <a:pt x="79" y="22"/>
                  <a:pt x="79" y="22"/>
                </a:cubicBezTo>
                <a:cubicBezTo>
                  <a:pt x="95" y="22"/>
                  <a:pt x="95" y="22"/>
                  <a:pt x="95" y="22"/>
                </a:cubicBezTo>
                <a:cubicBezTo>
                  <a:pt x="95" y="0"/>
                  <a:pt x="95" y="0"/>
                  <a:pt x="95" y="0"/>
                </a:cubicBezTo>
                <a:cubicBezTo>
                  <a:pt x="51" y="0"/>
                  <a:pt x="51" y="0"/>
                  <a:pt x="51" y="0"/>
                </a:cubicBezTo>
                <a:cubicBezTo>
                  <a:pt x="51" y="22"/>
                  <a:pt x="51" y="22"/>
                  <a:pt x="51" y="22"/>
                </a:cubicBezTo>
                <a:cubicBezTo>
                  <a:pt x="67" y="22"/>
                  <a:pt x="67" y="22"/>
                  <a:pt x="67" y="22"/>
                </a:cubicBezTo>
                <a:cubicBezTo>
                  <a:pt x="67" y="29"/>
                  <a:pt x="67" y="29"/>
                  <a:pt x="67" y="29"/>
                </a:cubicBezTo>
                <a:cubicBezTo>
                  <a:pt x="22" y="29"/>
                  <a:pt x="22" y="29"/>
                  <a:pt x="22" y="29"/>
                </a:cubicBezTo>
                <a:cubicBezTo>
                  <a:pt x="18" y="29"/>
                  <a:pt x="15" y="32"/>
                  <a:pt x="14" y="36"/>
                </a:cubicBezTo>
                <a:cubicBezTo>
                  <a:pt x="8" y="87"/>
                  <a:pt x="8" y="87"/>
                  <a:pt x="8" y="87"/>
                </a:cubicBezTo>
                <a:cubicBezTo>
                  <a:pt x="0" y="87"/>
                  <a:pt x="0" y="87"/>
                  <a:pt x="0" y="87"/>
                </a:cubicBezTo>
                <a:cubicBezTo>
                  <a:pt x="0" y="116"/>
                  <a:pt x="0" y="116"/>
                  <a:pt x="0" y="116"/>
                </a:cubicBezTo>
                <a:cubicBezTo>
                  <a:pt x="117" y="116"/>
                  <a:pt x="117" y="116"/>
                  <a:pt x="117" y="116"/>
                </a:cubicBezTo>
                <a:cubicBezTo>
                  <a:pt x="117" y="87"/>
                  <a:pt x="117" y="87"/>
                  <a:pt x="117" y="87"/>
                </a:cubicBezTo>
                <a:lnTo>
                  <a:pt x="108" y="87"/>
                </a:lnTo>
                <a:close/>
                <a:moveTo>
                  <a:pt x="80" y="44"/>
                </a:moveTo>
                <a:cubicBezTo>
                  <a:pt x="88" y="44"/>
                  <a:pt x="88" y="44"/>
                  <a:pt x="88" y="44"/>
                </a:cubicBezTo>
                <a:cubicBezTo>
                  <a:pt x="88" y="51"/>
                  <a:pt x="88" y="51"/>
                  <a:pt x="88" y="51"/>
                </a:cubicBezTo>
                <a:cubicBezTo>
                  <a:pt x="80" y="51"/>
                  <a:pt x="80" y="51"/>
                  <a:pt x="80" y="51"/>
                </a:cubicBezTo>
                <a:lnTo>
                  <a:pt x="80" y="44"/>
                </a:lnTo>
                <a:close/>
                <a:moveTo>
                  <a:pt x="80" y="58"/>
                </a:moveTo>
                <a:cubicBezTo>
                  <a:pt x="88" y="58"/>
                  <a:pt x="88" y="58"/>
                  <a:pt x="88" y="58"/>
                </a:cubicBezTo>
                <a:cubicBezTo>
                  <a:pt x="88" y="66"/>
                  <a:pt x="88" y="66"/>
                  <a:pt x="88" y="66"/>
                </a:cubicBezTo>
                <a:cubicBezTo>
                  <a:pt x="80" y="66"/>
                  <a:pt x="80" y="66"/>
                  <a:pt x="80" y="66"/>
                </a:cubicBezTo>
                <a:lnTo>
                  <a:pt x="80" y="58"/>
                </a:lnTo>
                <a:close/>
                <a:moveTo>
                  <a:pt x="80" y="73"/>
                </a:moveTo>
                <a:cubicBezTo>
                  <a:pt x="88" y="73"/>
                  <a:pt x="88" y="73"/>
                  <a:pt x="88" y="73"/>
                </a:cubicBezTo>
                <a:cubicBezTo>
                  <a:pt x="88" y="80"/>
                  <a:pt x="88" y="80"/>
                  <a:pt x="88" y="80"/>
                </a:cubicBezTo>
                <a:cubicBezTo>
                  <a:pt x="80" y="80"/>
                  <a:pt x="80" y="80"/>
                  <a:pt x="80" y="80"/>
                </a:cubicBezTo>
                <a:lnTo>
                  <a:pt x="80" y="73"/>
                </a:lnTo>
                <a:close/>
                <a:moveTo>
                  <a:pt x="58" y="15"/>
                </a:moveTo>
                <a:cubicBezTo>
                  <a:pt x="58" y="7"/>
                  <a:pt x="58" y="7"/>
                  <a:pt x="58" y="7"/>
                </a:cubicBezTo>
                <a:cubicBezTo>
                  <a:pt x="88" y="7"/>
                  <a:pt x="88" y="7"/>
                  <a:pt x="88" y="7"/>
                </a:cubicBezTo>
                <a:cubicBezTo>
                  <a:pt x="88" y="15"/>
                  <a:pt x="88" y="15"/>
                  <a:pt x="88" y="15"/>
                </a:cubicBezTo>
                <a:lnTo>
                  <a:pt x="58" y="15"/>
                </a:lnTo>
                <a:close/>
                <a:moveTo>
                  <a:pt x="66" y="44"/>
                </a:moveTo>
                <a:cubicBezTo>
                  <a:pt x="73" y="44"/>
                  <a:pt x="73" y="44"/>
                  <a:pt x="73" y="44"/>
                </a:cubicBezTo>
                <a:cubicBezTo>
                  <a:pt x="73" y="51"/>
                  <a:pt x="73" y="51"/>
                  <a:pt x="73" y="51"/>
                </a:cubicBezTo>
                <a:cubicBezTo>
                  <a:pt x="66" y="51"/>
                  <a:pt x="66" y="51"/>
                  <a:pt x="66" y="51"/>
                </a:cubicBezTo>
                <a:lnTo>
                  <a:pt x="66" y="44"/>
                </a:lnTo>
                <a:close/>
                <a:moveTo>
                  <a:pt x="66" y="58"/>
                </a:moveTo>
                <a:cubicBezTo>
                  <a:pt x="73" y="58"/>
                  <a:pt x="73" y="58"/>
                  <a:pt x="73" y="58"/>
                </a:cubicBezTo>
                <a:cubicBezTo>
                  <a:pt x="73" y="66"/>
                  <a:pt x="73" y="66"/>
                  <a:pt x="73" y="66"/>
                </a:cubicBezTo>
                <a:cubicBezTo>
                  <a:pt x="66" y="66"/>
                  <a:pt x="66" y="66"/>
                  <a:pt x="66" y="66"/>
                </a:cubicBezTo>
                <a:lnTo>
                  <a:pt x="66" y="58"/>
                </a:lnTo>
                <a:close/>
                <a:moveTo>
                  <a:pt x="66" y="73"/>
                </a:moveTo>
                <a:cubicBezTo>
                  <a:pt x="73" y="73"/>
                  <a:pt x="73" y="73"/>
                  <a:pt x="73" y="73"/>
                </a:cubicBezTo>
                <a:cubicBezTo>
                  <a:pt x="73" y="80"/>
                  <a:pt x="73" y="80"/>
                  <a:pt x="73" y="80"/>
                </a:cubicBezTo>
                <a:cubicBezTo>
                  <a:pt x="66" y="80"/>
                  <a:pt x="66" y="80"/>
                  <a:pt x="66" y="80"/>
                </a:cubicBezTo>
                <a:lnTo>
                  <a:pt x="66" y="73"/>
                </a:lnTo>
                <a:close/>
                <a:moveTo>
                  <a:pt x="22" y="44"/>
                </a:moveTo>
                <a:cubicBezTo>
                  <a:pt x="51" y="44"/>
                  <a:pt x="51" y="44"/>
                  <a:pt x="51" y="44"/>
                </a:cubicBezTo>
                <a:cubicBezTo>
                  <a:pt x="51" y="58"/>
                  <a:pt x="51" y="58"/>
                  <a:pt x="51" y="58"/>
                </a:cubicBezTo>
                <a:cubicBezTo>
                  <a:pt x="22" y="58"/>
                  <a:pt x="22" y="58"/>
                  <a:pt x="22" y="58"/>
                </a:cubicBezTo>
                <a:lnTo>
                  <a:pt x="22" y="44"/>
                </a:lnTo>
                <a:close/>
                <a:moveTo>
                  <a:pt x="109" y="102"/>
                </a:moveTo>
                <a:cubicBezTo>
                  <a:pt x="8" y="102"/>
                  <a:pt x="8" y="102"/>
                  <a:pt x="8" y="102"/>
                </a:cubicBezTo>
                <a:cubicBezTo>
                  <a:pt x="8" y="95"/>
                  <a:pt x="8" y="95"/>
                  <a:pt x="8" y="95"/>
                </a:cubicBezTo>
                <a:cubicBezTo>
                  <a:pt x="109" y="95"/>
                  <a:pt x="109" y="95"/>
                  <a:pt x="109" y="95"/>
                </a:cubicBezTo>
                <a:lnTo>
                  <a:pt x="109" y="102"/>
                </a:lnTo>
                <a:close/>
              </a:path>
            </a:pathLst>
          </a:custGeom>
          <a:solidFill>
            <a:schemeClr val="tx1"/>
          </a:solidFill>
          <a:ln>
            <a:noFill/>
          </a:ln>
        </p:spPr>
        <p:txBody>
          <a:bodyPr/>
          <a:lstStyle/>
          <a:p>
            <a:endParaRPr lang="th-TH"/>
          </a:p>
        </p:txBody>
      </p:sp>
      <p:sp>
        <p:nvSpPr>
          <p:cNvPr id="837" name="Freeform 153"/>
          <p:cNvSpPr>
            <a:spLocks/>
          </p:cNvSpPr>
          <p:nvPr/>
        </p:nvSpPr>
        <p:spPr bwMode="auto">
          <a:xfrm>
            <a:off x="16118477" y="10364796"/>
            <a:ext cx="372046" cy="370001"/>
          </a:xfrm>
          <a:custGeom>
            <a:avLst/>
            <a:gdLst>
              <a:gd name="T0" fmla="*/ 2147483646 w 113"/>
              <a:gd name="T1" fmla="*/ 2147483646 h 112"/>
              <a:gd name="T2" fmla="*/ 2147483646 w 113"/>
              <a:gd name="T3" fmla="*/ 2147483646 h 112"/>
              <a:gd name="T4" fmla="*/ 2147483646 w 113"/>
              <a:gd name="T5" fmla="*/ 2147483646 h 112"/>
              <a:gd name="T6" fmla="*/ 2147483646 w 113"/>
              <a:gd name="T7" fmla="*/ 2147483646 h 112"/>
              <a:gd name="T8" fmla="*/ 2147483646 w 113"/>
              <a:gd name="T9" fmla="*/ 2147483646 h 112"/>
              <a:gd name="T10" fmla="*/ 2147483646 w 113"/>
              <a:gd name="T11" fmla="*/ 2147483646 h 112"/>
              <a:gd name="T12" fmla="*/ 2147483646 w 113"/>
              <a:gd name="T13" fmla="*/ 2147483646 h 112"/>
              <a:gd name="T14" fmla="*/ 2147483646 w 113"/>
              <a:gd name="T15" fmla="*/ 2147483646 h 112"/>
              <a:gd name="T16" fmla="*/ 2147483646 w 113"/>
              <a:gd name="T17" fmla="*/ 2147483646 h 112"/>
              <a:gd name="T18" fmla="*/ 2147483646 w 113"/>
              <a:gd name="T19" fmla="*/ 2147483646 h 112"/>
              <a:gd name="T20" fmla="*/ 2147483646 w 113"/>
              <a:gd name="T21" fmla="*/ 0 h 112"/>
              <a:gd name="T22" fmla="*/ 0 w 113"/>
              <a:gd name="T23" fmla="*/ 2147483646 h 112"/>
              <a:gd name="T24" fmla="*/ 2147483646 w 113"/>
              <a:gd name="T25" fmla="*/ 2147483646 h 112"/>
              <a:gd name="T26" fmla="*/ 2147483646 w 113"/>
              <a:gd name="T27" fmla="*/ 2147483646 h 112"/>
              <a:gd name="T28" fmla="*/ 2147483646 w 113"/>
              <a:gd name="T29" fmla="*/ 2147483646 h 112"/>
              <a:gd name="T30" fmla="*/ 2147483646 w 113"/>
              <a:gd name="T31" fmla="*/ 2147483646 h 112"/>
              <a:gd name="T32" fmla="*/ 2147483646 w 113"/>
              <a:gd name="T33" fmla="*/ 2147483646 h 112"/>
              <a:gd name="T34" fmla="*/ 2147483646 w 113"/>
              <a:gd name="T35" fmla="*/ 2147483646 h 112"/>
              <a:gd name="T36" fmla="*/ 2147483646 w 113"/>
              <a:gd name="T37" fmla="*/ 2147483646 h 112"/>
              <a:gd name="T38" fmla="*/ 2147483646 w 113"/>
              <a:gd name="T39" fmla="*/ 2147483646 h 112"/>
              <a:gd name="T40" fmla="*/ 2147483646 w 113"/>
              <a:gd name="T41" fmla="*/ 2147483646 h 112"/>
              <a:gd name="T42" fmla="*/ 2147483646 w 113"/>
              <a:gd name="T43" fmla="*/ 2147483646 h 112"/>
              <a:gd name="T44" fmla="*/ 2147483646 w 113"/>
              <a:gd name="T45" fmla="*/ 2147483646 h 112"/>
              <a:gd name="T46" fmla="*/ 2147483646 w 113"/>
              <a:gd name="T47" fmla="*/ 2147483646 h 112"/>
              <a:gd name="T48" fmla="*/ 2147483646 w 113"/>
              <a:gd name="T49" fmla="*/ 2147483646 h 112"/>
              <a:gd name="T50" fmla="*/ 2147483646 w 113"/>
              <a:gd name="T51" fmla="*/ 2147483646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3" h="112">
                <a:moveTo>
                  <a:pt x="91" y="89"/>
                </a:moveTo>
                <a:cubicBezTo>
                  <a:pt x="86" y="89"/>
                  <a:pt x="81" y="93"/>
                  <a:pt x="80" y="98"/>
                </a:cubicBezTo>
                <a:cubicBezTo>
                  <a:pt x="43" y="98"/>
                  <a:pt x="43" y="98"/>
                  <a:pt x="43" y="98"/>
                </a:cubicBezTo>
                <a:cubicBezTo>
                  <a:pt x="42" y="95"/>
                  <a:pt x="41" y="92"/>
                  <a:pt x="38" y="91"/>
                </a:cubicBezTo>
                <a:cubicBezTo>
                  <a:pt x="43" y="76"/>
                  <a:pt x="43" y="76"/>
                  <a:pt x="43" y="76"/>
                </a:cubicBezTo>
                <a:cubicBezTo>
                  <a:pt x="101" y="76"/>
                  <a:pt x="101" y="76"/>
                  <a:pt x="101" y="76"/>
                </a:cubicBezTo>
                <a:cubicBezTo>
                  <a:pt x="113" y="26"/>
                  <a:pt x="113" y="26"/>
                  <a:pt x="113" y="26"/>
                </a:cubicBezTo>
                <a:cubicBezTo>
                  <a:pt x="21" y="13"/>
                  <a:pt x="21" y="13"/>
                  <a:pt x="21" y="13"/>
                </a:cubicBezTo>
                <a:cubicBezTo>
                  <a:pt x="13" y="8"/>
                  <a:pt x="13" y="8"/>
                  <a:pt x="13" y="8"/>
                </a:cubicBezTo>
                <a:cubicBezTo>
                  <a:pt x="14" y="7"/>
                  <a:pt x="14" y="7"/>
                  <a:pt x="14" y="7"/>
                </a:cubicBezTo>
                <a:cubicBezTo>
                  <a:pt x="14" y="3"/>
                  <a:pt x="10" y="0"/>
                  <a:pt x="7" y="0"/>
                </a:cubicBezTo>
                <a:cubicBezTo>
                  <a:pt x="3" y="0"/>
                  <a:pt x="0" y="3"/>
                  <a:pt x="0" y="7"/>
                </a:cubicBezTo>
                <a:cubicBezTo>
                  <a:pt x="0" y="11"/>
                  <a:pt x="3" y="14"/>
                  <a:pt x="7" y="14"/>
                </a:cubicBezTo>
                <a:cubicBezTo>
                  <a:pt x="8" y="14"/>
                  <a:pt x="8" y="14"/>
                  <a:pt x="8" y="14"/>
                </a:cubicBezTo>
                <a:cubicBezTo>
                  <a:pt x="17" y="19"/>
                  <a:pt x="17" y="19"/>
                  <a:pt x="17" y="19"/>
                </a:cubicBezTo>
                <a:cubicBezTo>
                  <a:pt x="31" y="76"/>
                  <a:pt x="31" y="76"/>
                  <a:pt x="31" y="76"/>
                </a:cubicBezTo>
                <a:cubicBezTo>
                  <a:pt x="35" y="76"/>
                  <a:pt x="35" y="76"/>
                  <a:pt x="35" y="76"/>
                </a:cubicBezTo>
                <a:cubicBezTo>
                  <a:pt x="31" y="88"/>
                  <a:pt x="31" y="88"/>
                  <a:pt x="31" y="88"/>
                </a:cubicBezTo>
                <a:cubicBezTo>
                  <a:pt x="31" y="88"/>
                  <a:pt x="31" y="88"/>
                  <a:pt x="31" y="88"/>
                </a:cubicBezTo>
                <a:cubicBezTo>
                  <a:pt x="24" y="88"/>
                  <a:pt x="19" y="94"/>
                  <a:pt x="19" y="100"/>
                </a:cubicBezTo>
                <a:cubicBezTo>
                  <a:pt x="19" y="107"/>
                  <a:pt x="24" y="112"/>
                  <a:pt x="31" y="112"/>
                </a:cubicBezTo>
                <a:cubicBezTo>
                  <a:pt x="36" y="112"/>
                  <a:pt x="40" y="109"/>
                  <a:pt x="42" y="105"/>
                </a:cubicBezTo>
                <a:cubicBezTo>
                  <a:pt x="80" y="105"/>
                  <a:pt x="80" y="105"/>
                  <a:pt x="80" y="105"/>
                </a:cubicBezTo>
                <a:cubicBezTo>
                  <a:pt x="82" y="109"/>
                  <a:pt x="86" y="112"/>
                  <a:pt x="91" y="112"/>
                </a:cubicBezTo>
                <a:cubicBezTo>
                  <a:pt x="98" y="112"/>
                  <a:pt x="103" y="107"/>
                  <a:pt x="103" y="101"/>
                </a:cubicBezTo>
                <a:cubicBezTo>
                  <a:pt x="103" y="94"/>
                  <a:pt x="98" y="89"/>
                  <a:pt x="91" y="89"/>
                </a:cubicBezTo>
                <a:close/>
              </a:path>
            </a:pathLst>
          </a:custGeom>
          <a:solidFill>
            <a:schemeClr val="tx1"/>
          </a:solidFill>
          <a:ln>
            <a:noFill/>
          </a:ln>
        </p:spPr>
        <p:txBody>
          <a:bodyPr/>
          <a:lstStyle/>
          <a:p>
            <a:endParaRPr lang="th-TH"/>
          </a:p>
        </p:txBody>
      </p:sp>
      <p:grpSp>
        <p:nvGrpSpPr>
          <p:cNvPr id="838" name="Group 299"/>
          <p:cNvGrpSpPr/>
          <p:nvPr/>
        </p:nvGrpSpPr>
        <p:grpSpPr>
          <a:xfrm>
            <a:off x="10748342" y="11166371"/>
            <a:ext cx="386356" cy="337295"/>
            <a:chOff x="1450975" y="3768725"/>
            <a:chExt cx="300038" cy="261938"/>
          </a:xfrm>
          <a:solidFill>
            <a:schemeClr val="tx1"/>
          </a:solidFill>
        </p:grpSpPr>
        <p:sp>
          <p:nvSpPr>
            <p:cNvPr id="839" name="Oval 154"/>
            <p:cNvSpPr>
              <a:spLocks noChangeArrowheads="1"/>
            </p:cNvSpPr>
            <p:nvPr/>
          </p:nvSpPr>
          <p:spPr bwMode="auto">
            <a:xfrm>
              <a:off x="1489075" y="3956050"/>
              <a:ext cx="74613" cy="746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40" name="Oval 155"/>
            <p:cNvSpPr>
              <a:spLocks noChangeArrowheads="1"/>
            </p:cNvSpPr>
            <p:nvPr/>
          </p:nvSpPr>
          <p:spPr bwMode="auto">
            <a:xfrm>
              <a:off x="1655763" y="3956050"/>
              <a:ext cx="74613" cy="746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41" name="Freeform 156"/>
            <p:cNvSpPr>
              <a:spLocks noEditPoints="1"/>
            </p:cNvSpPr>
            <p:nvPr/>
          </p:nvSpPr>
          <p:spPr bwMode="auto">
            <a:xfrm>
              <a:off x="1450975" y="3768725"/>
              <a:ext cx="300038" cy="204788"/>
            </a:xfrm>
            <a:custGeom>
              <a:avLst/>
              <a:gdLst/>
              <a:ahLst/>
              <a:cxnLst>
                <a:cxn ang="0">
                  <a:pos x="113" y="0"/>
                </a:cxn>
                <a:cxn ang="0">
                  <a:pos x="40" y="0"/>
                </a:cxn>
                <a:cxn ang="0">
                  <a:pos x="37" y="4"/>
                </a:cxn>
                <a:cxn ang="0">
                  <a:pos x="37" y="15"/>
                </a:cxn>
                <a:cxn ang="0">
                  <a:pos x="19" y="15"/>
                </a:cxn>
                <a:cxn ang="0">
                  <a:pos x="13" y="18"/>
                </a:cxn>
                <a:cxn ang="0">
                  <a:pos x="2" y="40"/>
                </a:cxn>
                <a:cxn ang="0">
                  <a:pos x="0" y="47"/>
                </a:cxn>
                <a:cxn ang="0">
                  <a:pos x="0" y="69"/>
                </a:cxn>
                <a:cxn ang="0">
                  <a:pos x="3" y="75"/>
                </a:cxn>
                <a:cxn ang="0">
                  <a:pos x="5" y="77"/>
                </a:cxn>
                <a:cxn ang="0">
                  <a:pos x="9" y="79"/>
                </a:cxn>
                <a:cxn ang="0">
                  <a:pos x="29" y="65"/>
                </a:cxn>
                <a:cxn ang="0">
                  <a:pos x="50" y="80"/>
                </a:cxn>
                <a:cxn ang="0">
                  <a:pos x="74" y="80"/>
                </a:cxn>
                <a:cxn ang="0">
                  <a:pos x="95" y="65"/>
                </a:cxn>
                <a:cxn ang="0">
                  <a:pos x="115" y="79"/>
                </a:cxn>
                <a:cxn ang="0">
                  <a:pos x="117" y="76"/>
                </a:cxn>
                <a:cxn ang="0">
                  <a:pos x="117" y="4"/>
                </a:cxn>
                <a:cxn ang="0">
                  <a:pos x="113" y="0"/>
                </a:cxn>
                <a:cxn ang="0">
                  <a:pos x="37" y="44"/>
                </a:cxn>
                <a:cxn ang="0">
                  <a:pos x="15" y="44"/>
                </a:cxn>
                <a:cxn ang="0">
                  <a:pos x="22" y="22"/>
                </a:cxn>
                <a:cxn ang="0">
                  <a:pos x="37" y="22"/>
                </a:cxn>
                <a:cxn ang="0">
                  <a:pos x="37" y="44"/>
                </a:cxn>
              </a:cxnLst>
              <a:rect l="0" t="0" r="r" b="b"/>
              <a:pathLst>
                <a:path w="117" h="80">
                  <a:moveTo>
                    <a:pt x="113" y="0"/>
                  </a:moveTo>
                  <a:cubicBezTo>
                    <a:pt x="40" y="0"/>
                    <a:pt x="40" y="0"/>
                    <a:pt x="40" y="0"/>
                  </a:cubicBezTo>
                  <a:cubicBezTo>
                    <a:pt x="38" y="0"/>
                    <a:pt x="37" y="2"/>
                    <a:pt x="37" y="4"/>
                  </a:cubicBezTo>
                  <a:cubicBezTo>
                    <a:pt x="37" y="15"/>
                    <a:pt x="37" y="15"/>
                    <a:pt x="37" y="15"/>
                  </a:cubicBezTo>
                  <a:cubicBezTo>
                    <a:pt x="19" y="15"/>
                    <a:pt x="19" y="15"/>
                    <a:pt x="19" y="15"/>
                  </a:cubicBezTo>
                  <a:cubicBezTo>
                    <a:pt x="17" y="15"/>
                    <a:pt x="14" y="16"/>
                    <a:pt x="13" y="18"/>
                  </a:cubicBezTo>
                  <a:cubicBezTo>
                    <a:pt x="2" y="40"/>
                    <a:pt x="2" y="40"/>
                    <a:pt x="2" y="40"/>
                  </a:cubicBezTo>
                  <a:cubicBezTo>
                    <a:pt x="1" y="42"/>
                    <a:pt x="0" y="45"/>
                    <a:pt x="0" y="47"/>
                  </a:cubicBezTo>
                  <a:cubicBezTo>
                    <a:pt x="0" y="69"/>
                    <a:pt x="0" y="69"/>
                    <a:pt x="0" y="69"/>
                  </a:cubicBezTo>
                  <a:cubicBezTo>
                    <a:pt x="0" y="71"/>
                    <a:pt x="2" y="74"/>
                    <a:pt x="3" y="75"/>
                  </a:cubicBezTo>
                  <a:cubicBezTo>
                    <a:pt x="5" y="77"/>
                    <a:pt x="5" y="77"/>
                    <a:pt x="5" y="77"/>
                  </a:cubicBezTo>
                  <a:cubicBezTo>
                    <a:pt x="6" y="78"/>
                    <a:pt x="8" y="79"/>
                    <a:pt x="9" y="79"/>
                  </a:cubicBezTo>
                  <a:cubicBezTo>
                    <a:pt x="12" y="71"/>
                    <a:pt x="20" y="65"/>
                    <a:pt x="29" y="65"/>
                  </a:cubicBezTo>
                  <a:cubicBezTo>
                    <a:pt x="39" y="65"/>
                    <a:pt x="47" y="71"/>
                    <a:pt x="50" y="80"/>
                  </a:cubicBezTo>
                  <a:cubicBezTo>
                    <a:pt x="74" y="80"/>
                    <a:pt x="74" y="80"/>
                    <a:pt x="74" y="80"/>
                  </a:cubicBezTo>
                  <a:cubicBezTo>
                    <a:pt x="77" y="71"/>
                    <a:pt x="85" y="65"/>
                    <a:pt x="95" y="65"/>
                  </a:cubicBezTo>
                  <a:cubicBezTo>
                    <a:pt x="104" y="65"/>
                    <a:pt x="112" y="71"/>
                    <a:pt x="115" y="79"/>
                  </a:cubicBezTo>
                  <a:cubicBezTo>
                    <a:pt x="116" y="78"/>
                    <a:pt x="117" y="77"/>
                    <a:pt x="117" y="76"/>
                  </a:cubicBezTo>
                  <a:cubicBezTo>
                    <a:pt x="117" y="4"/>
                    <a:pt x="117" y="4"/>
                    <a:pt x="117" y="4"/>
                  </a:cubicBezTo>
                  <a:cubicBezTo>
                    <a:pt x="117" y="2"/>
                    <a:pt x="115" y="0"/>
                    <a:pt x="113" y="0"/>
                  </a:cubicBezTo>
                  <a:close/>
                  <a:moveTo>
                    <a:pt x="37" y="44"/>
                  </a:moveTo>
                  <a:cubicBezTo>
                    <a:pt x="15" y="44"/>
                    <a:pt x="15" y="44"/>
                    <a:pt x="15" y="44"/>
                  </a:cubicBezTo>
                  <a:cubicBezTo>
                    <a:pt x="22" y="22"/>
                    <a:pt x="22" y="22"/>
                    <a:pt x="22" y="22"/>
                  </a:cubicBezTo>
                  <a:cubicBezTo>
                    <a:pt x="37" y="22"/>
                    <a:pt x="37" y="22"/>
                    <a:pt x="37" y="22"/>
                  </a:cubicBezTo>
                  <a:lnTo>
                    <a:pt x="37" y="4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42" name="Group 310"/>
          <p:cNvGrpSpPr/>
          <p:nvPr/>
        </p:nvGrpSpPr>
        <p:grpSpPr>
          <a:xfrm>
            <a:off x="17637323" y="10350733"/>
            <a:ext cx="380223" cy="384311"/>
            <a:chOff x="6800850" y="3135313"/>
            <a:chExt cx="295275" cy="298450"/>
          </a:xfrm>
          <a:solidFill>
            <a:schemeClr val="tx1"/>
          </a:solidFill>
        </p:grpSpPr>
        <p:sp>
          <p:nvSpPr>
            <p:cNvPr id="843" name="Freeform 157"/>
            <p:cNvSpPr>
              <a:spLocks noEditPoints="1"/>
            </p:cNvSpPr>
            <p:nvPr/>
          </p:nvSpPr>
          <p:spPr bwMode="auto">
            <a:xfrm>
              <a:off x="6800850" y="3135313"/>
              <a:ext cx="295275" cy="298450"/>
            </a:xfrm>
            <a:custGeom>
              <a:avLst/>
              <a:gdLst/>
              <a:ahLst/>
              <a:cxnLst>
                <a:cxn ang="0">
                  <a:pos x="58" y="0"/>
                </a:cxn>
                <a:cxn ang="0">
                  <a:pos x="0" y="58"/>
                </a:cxn>
                <a:cxn ang="0">
                  <a:pos x="58" y="116"/>
                </a:cxn>
                <a:cxn ang="0">
                  <a:pos x="116" y="58"/>
                </a:cxn>
                <a:cxn ang="0">
                  <a:pos x="58" y="0"/>
                </a:cxn>
                <a:cxn ang="0">
                  <a:pos x="58" y="109"/>
                </a:cxn>
                <a:cxn ang="0">
                  <a:pos x="7" y="58"/>
                </a:cxn>
                <a:cxn ang="0">
                  <a:pos x="58" y="7"/>
                </a:cxn>
                <a:cxn ang="0">
                  <a:pos x="109" y="58"/>
                </a:cxn>
                <a:cxn ang="0">
                  <a:pos x="58" y="109"/>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8" y="109"/>
                  </a:moveTo>
                  <a:cubicBezTo>
                    <a:pt x="30" y="109"/>
                    <a:pt x="7" y="86"/>
                    <a:pt x="7" y="58"/>
                  </a:cubicBezTo>
                  <a:cubicBezTo>
                    <a:pt x="7" y="30"/>
                    <a:pt x="30" y="7"/>
                    <a:pt x="58" y="7"/>
                  </a:cubicBezTo>
                  <a:cubicBezTo>
                    <a:pt x="86" y="7"/>
                    <a:pt x="109" y="30"/>
                    <a:pt x="109" y="58"/>
                  </a:cubicBezTo>
                  <a:cubicBezTo>
                    <a:pt x="109" y="86"/>
                    <a:pt x="86" y="109"/>
                    <a:pt x="58" y="10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44" name="Freeform 158"/>
            <p:cNvSpPr>
              <a:spLocks noEditPoints="1"/>
            </p:cNvSpPr>
            <p:nvPr/>
          </p:nvSpPr>
          <p:spPr bwMode="auto">
            <a:xfrm>
              <a:off x="6838950" y="3175000"/>
              <a:ext cx="222250" cy="222250"/>
            </a:xfrm>
            <a:custGeom>
              <a:avLst/>
              <a:gdLst/>
              <a:ahLst/>
              <a:cxnLst>
                <a:cxn ang="0">
                  <a:pos x="43" y="0"/>
                </a:cxn>
                <a:cxn ang="0">
                  <a:pos x="0" y="43"/>
                </a:cxn>
                <a:cxn ang="0">
                  <a:pos x="43" y="87"/>
                </a:cxn>
                <a:cxn ang="0">
                  <a:pos x="87" y="43"/>
                </a:cxn>
                <a:cxn ang="0">
                  <a:pos x="43" y="0"/>
                </a:cxn>
                <a:cxn ang="0">
                  <a:pos x="49" y="49"/>
                </a:cxn>
                <a:cxn ang="0">
                  <a:pos x="41" y="49"/>
                </a:cxn>
                <a:cxn ang="0">
                  <a:pos x="41" y="65"/>
                </a:cxn>
                <a:cxn ang="0">
                  <a:pos x="29" y="65"/>
                </a:cxn>
                <a:cxn ang="0">
                  <a:pos x="29" y="16"/>
                </a:cxn>
                <a:cxn ang="0">
                  <a:pos x="48" y="16"/>
                </a:cxn>
                <a:cxn ang="0">
                  <a:pos x="66" y="32"/>
                </a:cxn>
                <a:cxn ang="0">
                  <a:pos x="49" y="49"/>
                </a:cxn>
              </a:cxnLst>
              <a:rect l="0" t="0" r="r" b="b"/>
              <a:pathLst>
                <a:path w="87" h="87">
                  <a:moveTo>
                    <a:pt x="43" y="0"/>
                  </a:moveTo>
                  <a:cubicBezTo>
                    <a:pt x="19" y="0"/>
                    <a:pt x="0" y="19"/>
                    <a:pt x="0" y="43"/>
                  </a:cubicBezTo>
                  <a:cubicBezTo>
                    <a:pt x="0" y="67"/>
                    <a:pt x="19" y="87"/>
                    <a:pt x="43" y="87"/>
                  </a:cubicBezTo>
                  <a:cubicBezTo>
                    <a:pt x="67" y="87"/>
                    <a:pt x="87" y="67"/>
                    <a:pt x="87" y="43"/>
                  </a:cubicBezTo>
                  <a:cubicBezTo>
                    <a:pt x="87" y="19"/>
                    <a:pt x="67" y="0"/>
                    <a:pt x="43" y="0"/>
                  </a:cubicBezTo>
                  <a:close/>
                  <a:moveTo>
                    <a:pt x="49" y="49"/>
                  </a:moveTo>
                  <a:cubicBezTo>
                    <a:pt x="41" y="49"/>
                    <a:pt x="41" y="49"/>
                    <a:pt x="41" y="49"/>
                  </a:cubicBezTo>
                  <a:cubicBezTo>
                    <a:pt x="41" y="65"/>
                    <a:pt x="41" y="65"/>
                    <a:pt x="41" y="65"/>
                  </a:cubicBezTo>
                  <a:cubicBezTo>
                    <a:pt x="29" y="65"/>
                    <a:pt x="29" y="65"/>
                    <a:pt x="29" y="65"/>
                  </a:cubicBezTo>
                  <a:cubicBezTo>
                    <a:pt x="29" y="16"/>
                    <a:pt x="29" y="16"/>
                    <a:pt x="29" y="16"/>
                  </a:cubicBezTo>
                  <a:cubicBezTo>
                    <a:pt x="48" y="16"/>
                    <a:pt x="48" y="16"/>
                    <a:pt x="48" y="16"/>
                  </a:cubicBezTo>
                  <a:cubicBezTo>
                    <a:pt x="59" y="16"/>
                    <a:pt x="66" y="21"/>
                    <a:pt x="66" y="32"/>
                  </a:cubicBezTo>
                  <a:cubicBezTo>
                    <a:pt x="66" y="44"/>
                    <a:pt x="60" y="49"/>
                    <a:pt x="49" y="4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45" name="Freeform 159"/>
            <p:cNvSpPr>
              <a:spLocks/>
            </p:cNvSpPr>
            <p:nvPr/>
          </p:nvSpPr>
          <p:spPr bwMode="auto">
            <a:xfrm>
              <a:off x="6943725" y="3241675"/>
              <a:ext cx="30163" cy="30163"/>
            </a:xfrm>
            <a:custGeom>
              <a:avLst/>
              <a:gdLst/>
              <a:ahLst/>
              <a:cxnLst>
                <a:cxn ang="0">
                  <a:pos x="3" y="0"/>
                </a:cxn>
                <a:cxn ang="0">
                  <a:pos x="0" y="0"/>
                </a:cxn>
                <a:cxn ang="0">
                  <a:pos x="0" y="12"/>
                </a:cxn>
                <a:cxn ang="0">
                  <a:pos x="3" y="12"/>
                </a:cxn>
                <a:cxn ang="0">
                  <a:pos x="12" y="6"/>
                </a:cxn>
                <a:cxn ang="0">
                  <a:pos x="3" y="0"/>
                </a:cxn>
              </a:cxnLst>
              <a:rect l="0" t="0" r="r" b="b"/>
              <a:pathLst>
                <a:path w="12" h="12">
                  <a:moveTo>
                    <a:pt x="3" y="0"/>
                  </a:moveTo>
                  <a:cubicBezTo>
                    <a:pt x="0" y="0"/>
                    <a:pt x="0" y="0"/>
                    <a:pt x="0" y="0"/>
                  </a:cubicBezTo>
                  <a:cubicBezTo>
                    <a:pt x="0" y="12"/>
                    <a:pt x="0" y="12"/>
                    <a:pt x="0" y="12"/>
                  </a:cubicBezTo>
                  <a:cubicBezTo>
                    <a:pt x="3" y="12"/>
                    <a:pt x="3" y="12"/>
                    <a:pt x="3" y="12"/>
                  </a:cubicBezTo>
                  <a:cubicBezTo>
                    <a:pt x="7" y="12"/>
                    <a:pt x="12" y="12"/>
                    <a:pt x="12" y="6"/>
                  </a:cubicBezTo>
                  <a:cubicBezTo>
                    <a:pt x="12" y="0"/>
                    <a:pt x="8" y="0"/>
                    <a:pt x="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46" name="Group 301"/>
          <p:cNvGrpSpPr/>
          <p:nvPr/>
        </p:nvGrpSpPr>
        <p:grpSpPr>
          <a:xfrm>
            <a:off x="11514920" y="11154106"/>
            <a:ext cx="382268" cy="349560"/>
            <a:chOff x="2046288" y="3759200"/>
            <a:chExt cx="296863" cy="271463"/>
          </a:xfrm>
          <a:solidFill>
            <a:schemeClr val="tx1"/>
          </a:solidFill>
        </p:grpSpPr>
        <p:sp>
          <p:nvSpPr>
            <p:cNvPr id="847" name="Rectangle 160"/>
            <p:cNvSpPr>
              <a:spLocks noChangeArrowheads="1"/>
            </p:cNvSpPr>
            <p:nvPr/>
          </p:nvSpPr>
          <p:spPr bwMode="auto">
            <a:xfrm>
              <a:off x="2065338" y="3973513"/>
              <a:ext cx="55563" cy="571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48" name="Rectangle 161"/>
            <p:cNvSpPr>
              <a:spLocks noChangeArrowheads="1"/>
            </p:cNvSpPr>
            <p:nvPr/>
          </p:nvSpPr>
          <p:spPr bwMode="auto">
            <a:xfrm>
              <a:off x="2139950" y="3935413"/>
              <a:ext cx="55563" cy="952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49" name="Rectangle 162"/>
            <p:cNvSpPr>
              <a:spLocks noChangeArrowheads="1"/>
            </p:cNvSpPr>
            <p:nvPr/>
          </p:nvSpPr>
          <p:spPr bwMode="auto">
            <a:xfrm>
              <a:off x="2212975" y="3898900"/>
              <a:ext cx="57150" cy="1317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50" name="Rectangle 163"/>
            <p:cNvSpPr>
              <a:spLocks noChangeArrowheads="1"/>
            </p:cNvSpPr>
            <p:nvPr/>
          </p:nvSpPr>
          <p:spPr bwMode="auto">
            <a:xfrm>
              <a:off x="2287588" y="3860800"/>
              <a:ext cx="55563" cy="1698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51" name="Freeform 164"/>
            <p:cNvSpPr>
              <a:spLocks/>
            </p:cNvSpPr>
            <p:nvPr/>
          </p:nvSpPr>
          <p:spPr bwMode="auto">
            <a:xfrm>
              <a:off x="2046288" y="3759200"/>
              <a:ext cx="296863" cy="176213"/>
            </a:xfrm>
            <a:custGeom>
              <a:avLst/>
              <a:gdLst/>
              <a:ahLst/>
              <a:cxnLst>
                <a:cxn ang="0">
                  <a:pos x="162" y="25"/>
                </a:cxn>
                <a:cxn ang="0">
                  <a:pos x="126" y="25"/>
                </a:cxn>
                <a:cxn ang="0">
                  <a:pos x="81" y="59"/>
                </a:cxn>
                <a:cxn ang="0">
                  <a:pos x="59" y="48"/>
                </a:cxn>
                <a:cxn ang="0">
                  <a:pos x="0" y="96"/>
                </a:cxn>
                <a:cxn ang="0">
                  <a:pos x="0" y="111"/>
                </a:cxn>
                <a:cxn ang="0">
                  <a:pos x="60" y="62"/>
                </a:cxn>
                <a:cxn ang="0">
                  <a:pos x="83" y="74"/>
                </a:cxn>
                <a:cxn ang="0">
                  <a:pos x="131" y="37"/>
                </a:cxn>
                <a:cxn ang="0">
                  <a:pos x="166" y="37"/>
                </a:cxn>
                <a:cxn ang="0">
                  <a:pos x="187" y="16"/>
                </a:cxn>
                <a:cxn ang="0">
                  <a:pos x="187" y="0"/>
                </a:cxn>
                <a:cxn ang="0">
                  <a:pos x="162" y="25"/>
                </a:cxn>
              </a:cxnLst>
              <a:rect l="0" t="0" r="r" b="b"/>
              <a:pathLst>
                <a:path w="187" h="111">
                  <a:moveTo>
                    <a:pt x="162" y="25"/>
                  </a:moveTo>
                  <a:lnTo>
                    <a:pt x="126" y="25"/>
                  </a:lnTo>
                  <a:lnTo>
                    <a:pt x="81" y="59"/>
                  </a:lnTo>
                  <a:lnTo>
                    <a:pt x="59" y="48"/>
                  </a:lnTo>
                  <a:lnTo>
                    <a:pt x="0" y="96"/>
                  </a:lnTo>
                  <a:lnTo>
                    <a:pt x="0" y="111"/>
                  </a:lnTo>
                  <a:lnTo>
                    <a:pt x="60" y="62"/>
                  </a:lnTo>
                  <a:lnTo>
                    <a:pt x="83" y="74"/>
                  </a:lnTo>
                  <a:lnTo>
                    <a:pt x="131" y="37"/>
                  </a:lnTo>
                  <a:lnTo>
                    <a:pt x="166" y="37"/>
                  </a:lnTo>
                  <a:lnTo>
                    <a:pt x="187" y="16"/>
                  </a:lnTo>
                  <a:lnTo>
                    <a:pt x="187" y="0"/>
                  </a:lnTo>
                  <a:lnTo>
                    <a:pt x="162" y="2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52" name="Freeform 165"/>
          <p:cNvSpPr>
            <a:spLocks noEditPoints="1"/>
          </p:cNvSpPr>
          <p:nvPr/>
        </p:nvSpPr>
        <p:spPr bwMode="auto">
          <a:xfrm>
            <a:off x="12279454" y="11117064"/>
            <a:ext cx="382266" cy="386355"/>
          </a:xfrm>
          <a:custGeom>
            <a:avLst/>
            <a:gdLst>
              <a:gd name="T0" fmla="*/ 2147483646 w 187"/>
              <a:gd name="T1" fmla="*/ 0 h 189"/>
              <a:gd name="T2" fmla="*/ 2147483646 w 187"/>
              <a:gd name="T3" fmla="*/ 2147483646 h 189"/>
              <a:gd name="T4" fmla="*/ 0 w 187"/>
              <a:gd name="T5" fmla="*/ 2147483646 h 189"/>
              <a:gd name="T6" fmla="*/ 2147483646 w 187"/>
              <a:gd name="T7" fmla="*/ 2147483646 h 189"/>
              <a:gd name="T8" fmla="*/ 2147483646 w 187"/>
              <a:gd name="T9" fmla="*/ 2147483646 h 189"/>
              <a:gd name="T10" fmla="*/ 2147483646 w 187"/>
              <a:gd name="T11" fmla="*/ 2147483646 h 189"/>
              <a:gd name="T12" fmla="*/ 2147483646 w 187"/>
              <a:gd name="T13" fmla="*/ 2147483646 h 189"/>
              <a:gd name="T14" fmla="*/ 2147483646 w 187"/>
              <a:gd name="T15" fmla="*/ 2147483646 h 189"/>
              <a:gd name="T16" fmla="*/ 2147483646 w 187"/>
              <a:gd name="T17" fmla="*/ 2147483646 h 189"/>
              <a:gd name="T18" fmla="*/ 2147483646 w 187"/>
              <a:gd name="T19" fmla="*/ 2147483646 h 189"/>
              <a:gd name="T20" fmla="*/ 2147483646 w 187"/>
              <a:gd name="T21" fmla="*/ 2147483646 h 189"/>
              <a:gd name="T22" fmla="*/ 2147483646 w 187"/>
              <a:gd name="T23" fmla="*/ 2147483646 h 189"/>
              <a:gd name="T24" fmla="*/ 2147483646 w 187"/>
              <a:gd name="T25" fmla="*/ 2147483646 h 189"/>
              <a:gd name="T26" fmla="*/ 2147483646 w 187"/>
              <a:gd name="T27" fmla="*/ 2147483646 h 189"/>
              <a:gd name="T28" fmla="*/ 2147483646 w 187"/>
              <a:gd name="T29" fmla="*/ 2147483646 h 189"/>
              <a:gd name="T30" fmla="*/ 2147483646 w 187"/>
              <a:gd name="T31" fmla="*/ 2147483646 h 189"/>
              <a:gd name="T32" fmla="*/ 2147483646 w 187"/>
              <a:gd name="T33" fmla="*/ 2147483646 h 189"/>
              <a:gd name="T34" fmla="*/ 2147483646 w 187"/>
              <a:gd name="T35" fmla="*/ 2147483646 h 189"/>
              <a:gd name="T36" fmla="*/ 2147483646 w 187"/>
              <a:gd name="T37" fmla="*/ 2147483646 h 189"/>
              <a:gd name="T38" fmla="*/ 2147483646 w 187"/>
              <a:gd name="T39" fmla="*/ 2147483646 h 189"/>
              <a:gd name="T40" fmla="*/ 2147483646 w 187"/>
              <a:gd name="T41" fmla="*/ 2147483646 h 189"/>
              <a:gd name="T42" fmla="*/ 2147483646 w 187"/>
              <a:gd name="T43" fmla="*/ 2147483646 h 189"/>
              <a:gd name="T44" fmla="*/ 2147483646 w 187"/>
              <a:gd name="T45" fmla="*/ 2147483646 h 189"/>
              <a:gd name="T46" fmla="*/ 2147483646 w 187"/>
              <a:gd name="T47" fmla="*/ 2147483646 h 189"/>
              <a:gd name="T48" fmla="*/ 2147483646 w 187"/>
              <a:gd name="T49" fmla="*/ 2147483646 h 189"/>
              <a:gd name="T50" fmla="*/ 2147483646 w 187"/>
              <a:gd name="T51" fmla="*/ 2147483646 h 189"/>
              <a:gd name="T52" fmla="*/ 2147483646 w 187"/>
              <a:gd name="T53" fmla="*/ 2147483646 h 189"/>
              <a:gd name="T54" fmla="*/ 2147483646 w 187"/>
              <a:gd name="T55" fmla="*/ 2147483646 h 189"/>
              <a:gd name="T56" fmla="*/ 2147483646 w 187"/>
              <a:gd name="T57" fmla="*/ 2147483646 h 189"/>
              <a:gd name="T58" fmla="*/ 2147483646 w 187"/>
              <a:gd name="T59" fmla="*/ 2147483646 h 189"/>
              <a:gd name="T60" fmla="*/ 2147483646 w 187"/>
              <a:gd name="T61" fmla="*/ 2147483646 h 189"/>
              <a:gd name="T62" fmla="*/ 2147483646 w 187"/>
              <a:gd name="T63" fmla="*/ 2147483646 h 189"/>
              <a:gd name="T64" fmla="*/ 2147483646 w 187"/>
              <a:gd name="T65" fmla="*/ 2147483646 h 189"/>
              <a:gd name="T66" fmla="*/ 2147483646 w 187"/>
              <a:gd name="T67" fmla="*/ 2147483646 h 1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7" h="189">
                <a:moveTo>
                  <a:pt x="94" y="48"/>
                </a:moveTo>
                <a:lnTo>
                  <a:pt x="94" y="0"/>
                </a:lnTo>
                <a:lnTo>
                  <a:pt x="12" y="0"/>
                </a:lnTo>
                <a:lnTo>
                  <a:pt x="12" y="176"/>
                </a:lnTo>
                <a:lnTo>
                  <a:pt x="0" y="176"/>
                </a:lnTo>
                <a:lnTo>
                  <a:pt x="0" y="189"/>
                </a:lnTo>
                <a:lnTo>
                  <a:pt x="187" y="189"/>
                </a:lnTo>
                <a:lnTo>
                  <a:pt x="187" y="48"/>
                </a:lnTo>
                <a:lnTo>
                  <a:pt x="94" y="48"/>
                </a:lnTo>
                <a:close/>
                <a:moveTo>
                  <a:pt x="71" y="176"/>
                </a:moveTo>
                <a:lnTo>
                  <a:pt x="36" y="176"/>
                </a:lnTo>
                <a:lnTo>
                  <a:pt x="36" y="153"/>
                </a:lnTo>
                <a:lnTo>
                  <a:pt x="71" y="153"/>
                </a:lnTo>
                <a:lnTo>
                  <a:pt x="71" y="176"/>
                </a:lnTo>
                <a:close/>
                <a:moveTo>
                  <a:pt x="83" y="129"/>
                </a:moveTo>
                <a:lnTo>
                  <a:pt x="25" y="129"/>
                </a:lnTo>
                <a:lnTo>
                  <a:pt x="25" y="118"/>
                </a:lnTo>
                <a:lnTo>
                  <a:pt x="83" y="118"/>
                </a:lnTo>
                <a:lnTo>
                  <a:pt x="83" y="129"/>
                </a:lnTo>
                <a:close/>
                <a:moveTo>
                  <a:pt x="83" y="106"/>
                </a:moveTo>
                <a:lnTo>
                  <a:pt x="25" y="106"/>
                </a:lnTo>
                <a:lnTo>
                  <a:pt x="25" y="95"/>
                </a:lnTo>
                <a:lnTo>
                  <a:pt x="83" y="95"/>
                </a:lnTo>
                <a:lnTo>
                  <a:pt x="83" y="106"/>
                </a:lnTo>
                <a:close/>
                <a:moveTo>
                  <a:pt x="83" y="82"/>
                </a:moveTo>
                <a:lnTo>
                  <a:pt x="25" y="82"/>
                </a:lnTo>
                <a:lnTo>
                  <a:pt x="25" y="71"/>
                </a:lnTo>
                <a:lnTo>
                  <a:pt x="83" y="71"/>
                </a:lnTo>
                <a:lnTo>
                  <a:pt x="83" y="82"/>
                </a:lnTo>
                <a:close/>
                <a:moveTo>
                  <a:pt x="83" y="59"/>
                </a:moveTo>
                <a:lnTo>
                  <a:pt x="25" y="59"/>
                </a:lnTo>
                <a:lnTo>
                  <a:pt x="25" y="48"/>
                </a:lnTo>
                <a:lnTo>
                  <a:pt x="83" y="48"/>
                </a:lnTo>
                <a:lnTo>
                  <a:pt x="83" y="59"/>
                </a:lnTo>
                <a:close/>
                <a:moveTo>
                  <a:pt x="83" y="35"/>
                </a:moveTo>
                <a:lnTo>
                  <a:pt x="25" y="35"/>
                </a:lnTo>
                <a:lnTo>
                  <a:pt x="25" y="24"/>
                </a:lnTo>
                <a:lnTo>
                  <a:pt x="83" y="24"/>
                </a:lnTo>
                <a:lnTo>
                  <a:pt x="83" y="35"/>
                </a:lnTo>
                <a:close/>
                <a:moveTo>
                  <a:pt x="141" y="164"/>
                </a:moveTo>
                <a:lnTo>
                  <a:pt x="118" y="164"/>
                </a:lnTo>
                <a:lnTo>
                  <a:pt x="118" y="142"/>
                </a:lnTo>
                <a:lnTo>
                  <a:pt x="141" y="142"/>
                </a:lnTo>
                <a:lnTo>
                  <a:pt x="141" y="164"/>
                </a:lnTo>
                <a:close/>
                <a:moveTo>
                  <a:pt x="141" y="129"/>
                </a:moveTo>
                <a:lnTo>
                  <a:pt x="118" y="129"/>
                </a:lnTo>
                <a:lnTo>
                  <a:pt x="118" y="106"/>
                </a:lnTo>
                <a:lnTo>
                  <a:pt x="141" y="106"/>
                </a:lnTo>
                <a:lnTo>
                  <a:pt x="141" y="129"/>
                </a:lnTo>
                <a:close/>
                <a:moveTo>
                  <a:pt x="141" y="95"/>
                </a:moveTo>
                <a:lnTo>
                  <a:pt x="118" y="95"/>
                </a:lnTo>
                <a:lnTo>
                  <a:pt x="118" y="71"/>
                </a:lnTo>
                <a:lnTo>
                  <a:pt x="141" y="71"/>
                </a:lnTo>
                <a:lnTo>
                  <a:pt x="141" y="95"/>
                </a:lnTo>
                <a:close/>
                <a:moveTo>
                  <a:pt x="176" y="164"/>
                </a:moveTo>
                <a:lnTo>
                  <a:pt x="152" y="164"/>
                </a:lnTo>
                <a:lnTo>
                  <a:pt x="152" y="142"/>
                </a:lnTo>
                <a:lnTo>
                  <a:pt x="176" y="142"/>
                </a:lnTo>
                <a:lnTo>
                  <a:pt x="176" y="164"/>
                </a:lnTo>
                <a:close/>
                <a:moveTo>
                  <a:pt x="176" y="129"/>
                </a:moveTo>
                <a:lnTo>
                  <a:pt x="152" y="129"/>
                </a:lnTo>
                <a:lnTo>
                  <a:pt x="152" y="106"/>
                </a:lnTo>
                <a:lnTo>
                  <a:pt x="176" y="106"/>
                </a:lnTo>
                <a:lnTo>
                  <a:pt x="176" y="129"/>
                </a:lnTo>
                <a:close/>
                <a:moveTo>
                  <a:pt x="176" y="95"/>
                </a:moveTo>
                <a:lnTo>
                  <a:pt x="152" y="95"/>
                </a:lnTo>
                <a:lnTo>
                  <a:pt x="152" y="71"/>
                </a:lnTo>
                <a:lnTo>
                  <a:pt x="176" y="71"/>
                </a:lnTo>
                <a:lnTo>
                  <a:pt x="176" y="95"/>
                </a:lnTo>
                <a:close/>
              </a:path>
            </a:pathLst>
          </a:custGeom>
          <a:solidFill>
            <a:schemeClr val="tx1"/>
          </a:solidFill>
          <a:ln>
            <a:noFill/>
          </a:ln>
        </p:spPr>
        <p:txBody>
          <a:bodyPr/>
          <a:lstStyle/>
          <a:p>
            <a:endParaRPr lang="th-TH"/>
          </a:p>
        </p:txBody>
      </p:sp>
      <p:sp>
        <p:nvSpPr>
          <p:cNvPr id="853" name="Freeform 166"/>
          <p:cNvSpPr>
            <a:spLocks noEditPoints="1"/>
          </p:cNvSpPr>
          <p:nvPr/>
        </p:nvSpPr>
        <p:spPr bwMode="auto">
          <a:xfrm>
            <a:off x="16249306" y="11117064"/>
            <a:ext cx="263702" cy="386355"/>
          </a:xfrm>
          <a:custGeom>
            <a:avLst/>
            <a:gdLst>
              <a:gd name="T0" fmla="*/ 2147483646 w 80"/>
              <a:gd name="T1" fmla="*/ 0 h 117"/>
              <a:gd name="T2" fmla="*/ 0 w 80"/>
              <a:gd name="T3" fmla="*/ 2147483646 h 117"/>
              <a:gd name="T4" fmla="*/ 2147483646 w 80"/>
              <a:gd name="T5" fmla="*/ 2147483646 h 117"/>
              <a:gd name="T6" fmla="*/ 2147483646 w 80"/>
              <a:gd name="T7" fmla="*/ 2147483646 h 117"/>
              <a:gd name="T8" fmla="*/ 2147483646 w 80"/>
              <a:gd name="T9" fmla="*/ 0 h 117"/>
              <a:gd name="T10" fmla="*/ 2147483646 w 80"/>
              <a:gd name="T11" fmla="*/ 2147483646 h 117"/>
              <a:gd name="T12" fmla="*/ 2147483646 w 80"/>
              <a:gd name="T13" fmla="*/ 2147483646 h 117"/>
              <a:gd name="T14" fmla="*/ 2147483646 w 80"/>
              <a:gd name="T15" fmla="*/ 2147483646 h 117"/>
              <a:gd name="T16" fmla="*/ 2147483646 w 80"/>
              <a:gd name="T17" fmla="*/ 2147483646 h 117"/>
              <a:gd name="T18" fmla="*/ 2147483646 w 80"/>
              <a:gd name="T19" fmla="*/ 2147483646 h 117"/>
              <a:gd name="T20" fmla="*/ 2147483646 w 80"/>
              <a:gd name="T21" fmla="*/ 2147483646 h 117"/>
              <a:gd name="T22" fmla="*/ 2147483646 w 80"/>
              <a:gd name="T23" fmla="*/ 2147483646 h 117"/>
              <a:gd name="T24" fmla="*/ 2147483646 w 80"/>
              <a:gd name="T25" fmla="*/ 2147483646 h 117"/>
              <a:gd name="T26" fmla="*/ 2147483646 w 80"/>
              <a:gd name="T27" fmla="*/ 2147483646 h 117"/>
              <a:gd name="T28" fmla="*/ 2147483646 w 80"/>
              <a:gd name="T29" fmla="*/ 2147483646 h 117"/>
              <a:gd name="T30" fmla="*/ 2147483646 w 80"/>
              <a:gd name="T31" fmla="*/ 2147483646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0" h="117">
                <a:moveTo>
                  <a:pt x="40" y="0"/>
                </a:moveTo>
                <a:cubicBezTo>
                  <a:pt x="18" y="0"/>
                  <a:pt x="0" y="18"/>
                  <a:pt x="0" y="40"/>
                </a:cubicBezTo>
                <a:cubicBezTo>
                  <a:pt x="0" y="66"/>
                  <a:pt x="27" y="85"/>
                  <a:pt x="40" y="117"/>
                </a:cubicBezTo>
                <a:cubicBezTo>
                  <a:pt x="53" y="85"/>
                  <a:pt x="80" y="66"/>
                  <a:pt x="80" y="40"/>
                </a:cubicBezTo>
                <a:cubicBezTo>
                  <a:pt x="80" y="18"/>
                  <a:pt x="62" y="0"/>
                  <a:pt x="40" y="0"/>
                </a:cubicBezTo>
                <a:close/>
                <a:moveTo>
                  <a:pt x="7" y="32"/>
                </a:moveTo>
                <a:cubicBezTo>
                  <a:pt x="32" y="32"/>
                  <a:pt x="32" y="32"/>
                  <a:pt x="32" y="32"/>
                </a:cubicBezTo>
                <a:cubicBezTo>
                  <a:pt x="40" y="8"/>
                  <a:pt x="40" y="8"/>
                  <a:pt x="40" y="8"/>
                </a:cubicBezTo>
                <a:cubicBezTo>
                  <a:pt x="48" y="32"/>
                  <a:pt x="48" y="32"/>
                  <a:pt x="48" y="32"/>
                </a:cubicBezTo>
                <a:cubicBezTo>
                  <a:pt x="73" y="32"/>
                  <a:pt x="73" y="32"/>
                  <a:pt x="73" y="32"/>
                </a:cubicBezTo>
                <a:cubicBezTo>
                  <a:pt x="52" y="46"/>
                  <a:pt x="52" y="46"/>
                  <a:pt x="52" y="46"/>
                </a:cubicBezTo>
                <a:cubicBezTo>
                  <a:pt x="63" y="69"/>
                  <a:pt x="63" y="69"/>
                  <a:pt x="63" y="69"/>
                </a:cubicBezTo>
                <a:cubicBezTo>
                  <a:pt x="40" y="54"/>
                  <a:pt x="40" y="54"/>
                  <a:pt x="40" y="54"/>
                </a:cubicBezTo>
                <a:cubicBezTo>
                  <a:pt x="17" y="69"/>
                  <a:pt x="17" y="69"/>
                  <a:pt x="17" y="69"/>
                </a:cubicBezTo>
                <a:cubicBezTo>
                  <a:pt x="28" y="46"/>
                  <a:pt x="28" y="46"/>
                  <a:pt x="28" y="46"/>
                </a:cubicBezTo>
                <a:lnTo>
                  <a:pt x="7" y="32"/>
                </a:lnTo>
                <a:close/>
              </a:path>
            </a:pathLst>
          </a:custGeom>
          <a:solidFill>
            <a:schemeClr val="tx1"/>
          </a:solidFill>
          <a:ln>
            <a:noFill/>
          </a:ln>
        </p:spPr>
        <p:txBody>
          <a:bodyPr/>
          <a:lstStyle/>
          <a:p>
            <a:endParaRPr lang="th-TH"/>
          </a:p>
        </p:txBody>
      </p:sp>
      <p:grpSp>
        <p:nvGrpSpPr>
          <p:cNvPr id="854" name="Group 306"/>
          <p:cNvGrpSpPr/>
          <p:nvPr/>
        </p:nvGrpSpPr>
        <p:grpSpPr>
          <a:xfrm>
            <a:off x="13804433" y="11111178"/>
            <a:ext cx="390443" cy="392488"/>
            <a:chOff x="3824288" y="3725863"/>
            <a:chExt cx="303212" cy="304800"/>
          </a:xfrm>
          <a:solidFill>
            <a:schemeClr val="tx1"/>
          </a:solidFill>
        </p:grpSpPr>
        <p:sp>
          <p:nvSpPr>
            <p:cNvPr id="855" name="Freeform 167"/>
            <p:cNvSpPr>
              <a:spLocks/>
            </p:cNvSpPr>
            <p:nvPr/>
          </p:nvSpPr>
          <p:spPr bwMode="auto">
            <a:xfrm>
              <a:off x="3857625" y="3871913"/>
              <a:ext cx="269875" cy="158750"/>
            </a:xfrm>
            <a:custGeom>
              <a:avLst/>
              <a:gdLst/>
              <a:ahLst/>
              <a:cxnLst>
                <a:cxn ang="0">
                  <a:pos x="71" y="41"/>
                </a:cxn>
                <a:cxn ang="0">
                  <a:pos x="45" y="1"/>
                </a:cxn>
                <a:cxn ang="0">
                  <a:pos x="30" y="0"/>
                </a:cxn>
                <a:cxn ang="0">
                  <a:pos x="51" y="40"/>
                </a:cxn>
                <a:cxn ang="0">
                  <a:pos x="0" y="62"/>
                </a:cxn>
                <a:cxn ang="0">
                  <a:pos x="105" y="62"/>
                </a:cxn>
                <a:cxn ang="0">
                  <a:pos x="71" y="41"/>
                </a:cxn>
              </a:cxnLst>
              <a:rect l="0" t="0" r="r" b="b"/>
              <a:pathLst>
                <a:path w="105" h="62">
                  <a:moveTo>
                    <a:pt x="71" y="41"/>
                  </a:moveTo>
                  <a:cubicBezTo>
                    <a:pt x="66" y="32"/>
                    <a:pt x="56" y="14"/>
                    <a:pt x="45" y="1"/>
                  </a:cubicBezTo>
                  <a:cubicBezTo>
                    <a:pt x="45" y="1"/>
                    <a:pt x="31" y="0"/>
                    <a:pt x="30" y="0"/>
                  </a:cubicBezTo>
                  <a:cubicBezTo>
                    <a:pt x="39" y="12"/>
                    <a:pt x="49" y="27"/>
                    <a:pt x="51" y="40"/>
                  </a:cubicBezTo>
                  <a:cubicBezTo>
                    <a:pt x="28" y="41"/>
                    <a:pt x="9" y="50"/>
                    <a:pt x="0" y="62"/>
                  </a:cubicBezTo>
                  <a:cubicBezTo>
                    <a:pt x="105" y="62"/>
                    <a:pt x="105" y="62"/>
                    <a:pt x="105" y="62"/>
                  </a:cubicBezTo>
                  <a:cubicBezTo>
                    <a:pt x="97" y="52"/>
                    <a:pt x="87" y="44"/>
                    <a:pt x="71" y="4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56" name="Freeform 168"/>
            <p:cNvSpPr>
              <a:spLocks/>
            </p:cNvSpPr>
            <p:nvPr/>
          </p:nvSpPr>
          <p:spPr bwMode="auto">
            <a:xfrm>
              <a:off x="3824288" y="3725863"/>
              <a:ext cx="204788" cy="209550"/>
            </a:xfrm>
            <a:custGeom>
              <a:avLst/>
              <a:gdLst/>
              <a:ahLst/>
              <a:cxnLst>
                <a:cxn ang="0">
                  <a:pos x="20" y="39"/>
                </a:cxn>
                <a:cxn ang="0">
                  <a:pos x="22" y="82"/>
                </a:cxn>
                <a:cxn ang="0">
                  <a:pos x="36" y="46"/>
                </a:cxn>
                <a:cxn ang="0">
                  <a:pos x="51" y="53"/>
                </a:cxn>
                <a:cxn ang="0">
                  <a:pos x="46" y="38"/>
                </a:cxn>
                <a:cxn ang="0">
                  <a:pos x="80" y="53"/>
                </a:cxn>
                <a:cxn ang="0">
                  <a:pos x="51" y="24"/>
                </a:cxn>
                <a:cxn ang="0">
                  <a:pos x="73" y="17"/>
                </a:cxn>
                <a:cxn ang="0">
                  <a:pos x="31" y="21"/>
                </a:cxn>
                <a:cxn ang="0">
                  <a:pos x="29" y="2"/>
                </a:cxn>
                <a:cxn ang="0">
                  <a:pos x="20" y="20"/>
                </a:cxn>
                <a:cxn ang="0">
                  <a:pos x="2" y="10"/>
                </a:cxn>
                <a:cxn ang="0">
                  <a:pos x="12" y="26"/>
                </a:cxn>
                <a:cxn ang="0">
                  <a:pos x="2" y="61"/>
                </a:cxn>
                <a:cxn ang="0">
                  <a:pos x="20" y="39"/>
                </a:cxn>
              </a:cxnLst>
              <a:rect l="0" t="0" r="r" b="b"/>
              <a:pathLst>
                <a:path w="80" h="82">
                  <a:moveTo>
                    <a:pt x="20" y="39"/>
                  </a:moveTo>
                  <a:cubicBezTo>
                    <a:pt x="15" y="48"/>
                    <a:pt x="12" y="59"/>
                    <a:pt x="22" y="82"/>
                  </a:cubicBezTo>
                  <a:cubicBezTo>
                    <a:pt x="22" y="70"/>
                    <a:pt x="30" y="52"/>
                    <a:pt x="36" y="46"/>
                  </a:cubicBezTo>
                  <a:cubicBezTo>
                    <a:pt x="43" y="46"/>
                    <a:pt x="51" y="53"/>
                    <a:pt x="51" y="53"/>
                  </a:cubicBezTo>
                  <a:cubicBezTo>
                    <a:pt x="51" y="46"/>
                    <a:pt x="49" y="42"/>
                    <a:pt x="46" y="38"/>
                  </a:cubicBezTo>
                  <a:cubicBezTo>
                    <a:pt x="57" y="37"/>
                    <a:pt x="75" y="39"/>
                    <a:pt x="80" y="53"/>
                  </a:cubicBezTo>
                  <a:cubicBezTo>
                    <a:pt x="73" y="32"/>
                    <a:pt x="58" y="24"/>
                    <a:pt x="51" y="24"/>
                  </a:cubicBezTo>
                  <a:cubicBezTo>
                    <a:pt x="58" y="17"/>
                    <a:pt x="58" y="17"/>
                    <a:pt x="73" y="17"/>
                  </a:cubicBezTo>
                  <a:cubicBezTo>
                    <a:pt x="50" y="0"/>
                    <a:pt x="37" y="13"/>
                    <a:pt x="31" y="21"/>
                  </a:cubicBezTo>
                  <a:cubicBezTo>
                    <a:pt x="29" y="16"/>
                    <a:pt x="29" y="7"/>
                    <a:pt x="29" y="2"/>
                  </a:cubicBezTo>
                  <a:cubicBezTo>
                    <a:pt x="29" y="2"/>
                    <a:pt x="21" y="10"/>
                    <a:pt x="20" y="20"/>
                  </a:cubicBezTo>
                  <a:cubicBezTo>
                    <a:pt x="11" y="17"/>
                    <a:pt x="2" y="10"/>
                    <a:pt x="2" y="10"/>
                  </a:cubicBezTo>
                  <a:cubicBezTo>
                    <a:pt x="5" y="13"/>
                    <a:pt x="9" y="24"/>
                    <a:pt x="12" y="26"/>
                  </a:cubicBezTo>
                  <a:cubicBezTo>
                    <a:pt x="0" y="35"/>
                    <a:pt x="2" y="61"/>
                    <a:pt x="2" y="61"/>
                  </a:cubicBezTo>
                  <a:cubicBezTo>
                    <a:pt x="8" y="47"/>
                    <a:pt x="13" y="40"/>
                    <a:pt x="20" y="3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57" name="Freeform 169"/>
          <p:cNvSpPr>
            <a:spLocks/>
          </p:cNvSpPr>
          <p:nvPr/>
        </p:nvSpPr>
        <p:spPr bwMode="auto">
          <a:xfrm>
            <a:off x="14577144" y="11117064"/>
            <a:ext cx="380223" cy="386355"/>
          </a:xfrm>
          <a:custGeom>
            <a:avLst/>
            <a:gdLst>
              <a:gd name="T0" fmla="*/ 2147483646 w 186"/>
              <a:gd name="T1" fmla="*/ 2147483646 h 189"/>
              <a:gd name="T2" fmla="*/ 2147483646 w 186"/>
              <a:gd name="T3" fmla="*/ 2147483646 h 189"/>
              <a:gd name="T4" fmla="*/ 2147483646 w 186"/>
              <a:gd name="T5" fmla="*/ 2147483646 h 189"/>
              <a:gd name="T6" fmla="*/ 2147483646 w 186"/>
              <a:gd name="T7" fmla="*/ 2147483646 h 189"/>
              <a:gd name="T8" fmla="*/ 2147483646 w 186"/>
              <a:gd name="T9" fmla="*/ 2147483646 h 189"/>
              <a:gd name="T10" fmla="*/ 2147483646 w 186"/>
              <a:gd name="T11" fmla="*/ 0 h 189"/>
              <a:gd name="T12" fmla="*/ 2147483646 w 186"/>
              <a:gd name="T13" fmla="*/ 2147483646 h 189"/>
              <a:gd name="T14" fmla="*/ 2147483646 w 186"/>
              <a:gd name="T15" fmla="*/ 2147483646 h 189"/>
              <a:gd name="T16" fmla="*/ 2147483646 w 186"/>
              <a:gd name="T17" fmla="*/ 2147483646 h 189"/>
              <a:gd name="T18" fmla="*/ 2147483646 w 186"/>
              <a:gd name="T19" fmla="*/ 2147483646 h 189"/>
              <a:gd name="T20" fmla="*/ 0 w 186"/>
              <a:gd name="T21" fmla="*/ 2147483646 h 189"/>
              <a:gd name="T22" fmla="*/ 2147483646 w 186"/>
              <a:gd name="T23" fmla="*/ 2147483646 h 189"/>
              <a:gd name="T24" fmla="*/ 2147483646 w 186"/>
              <a:gd name="T25" fmla="*/ 2147483646 h 189"/>
              <a:gd name="T26" fmla="*/ 2147483646 w 186"/>
              <a:gd name="T27" fmla="*/ 2147483646 h 189"/>
              <a:gd name="T28" fmla="*/ 2147483646 w 186"/>
              <a:gd name="T29" fmla="*/ 2147483646 h 189"/>
              <a:gd name="T30" fmla="*/ 2147483646 w 186"/>
              <a:gd name="T31" fmla="*/ 2147483646 h 1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6" h="189">
                <a:moveTo>
                  <a:pt x="186" y="153"/>
                </a:moveTo>
                <a:lnTo>
                  <a:pt x="128" y="95"/>
                </a:lnTo>
                <a:lnTo>
                  <a:pt x="164" y="95"/>
                </a:lnTo>
                <a:lnTo>
                  <a:pt x="117" y="48"/>
                </a:lnTo>
                <a:lnTo>
                  <a:pt x="140" y="48"/>
                </a:lnTo>
                <a:lnTo>
                  <a:pt x="93" y="0"/>
                </a:lnTo>
                <a:lnTo>
                  <a:pt x="46" y="48"/>
                </a:lnTo>
                <a:lnTo>
                  <a:pt x="69" y="48"/>
                </a:lnTo>
                <a:lnTo>
                  <a:pt x="22" y="95"/>
                </a:lnTo>
                <a:lnTo>
                  <a:pt x="58" y="95"/>
                </a:lnTo>
                <a:lnTo>
                  <a:pt x="0" y="153"/>
                </a:lnTo>
                <a:lnTo>
                  <a:pt x="69" y="153"/>
                </a:lnTo>
                <a:lnTo>
                  <a:pt x="69" y="189"/>
                </a:lnTo>
                <a:lnTo>
                  <a:pt x="117" y="189"/>
                </a:lnTo>
                <a:lnTo>
                  <a:pt x="117" y="153"/>
                </a:lnTo>
                <a:lnTo>
                  <a:pt x="186" y="153"/>
                </a:lnTo>
                <a:close/>
              </a:path>
            </a:pathLst>
          </a:custGeom>
          <a:solidFill>
            <a:schemeClr val="tx1"/>
          </a:solidFill>
          <a:ln>
            <a:noFill/>
          </a:ln>
        </p:spPr>
        <p:txBody>
          <a:bodyPr/>
          <a:lstStyle/>
          <a:p>
            <a:endParaRPr lang="th-TH"/>
          </a:p>
        </p:txBody>
      </p:sp>
      <p:sp>
        <p:nvSpPr>
          <p:cNvPr id="858" name="Freeform 170"/>
          <p:cNvSpPr>
            <a:spLocks/>
          </p:cNvSpPr>
          <p:nvPr/>
        </p:nvSpPr>
        <p:spPr bwMode="auto">
          <a:xfrm>
            <a:off x="15339633" y="11117064"/>
            <a:ext cx="382268" cy="386355"/>
          </a:xfrm>
          <a:custGeom>
            <a:avLst/>
            <a:gdLst>
              <a:gd name="T0" fmla="*/ 2147483646 w 116"/>
              <a:gd name="T1" fmla="*/ 2147483646 h 117"/>
              <a:gd name="T2" fmla="*/ 2147483646 w 116"/>
              <a:gd name="T3" fmla="*/ 2147483646 h 117"/>
              <a:gd name="T4" fmla="*/ 2147483646 w 116"/>
              <a:gd name="T5" fmla="*/ 2147483646 h 117"/>
              <a:gd name="T6" fmla="*/ 2147483646 w 116"/>
              <a:gd name="T7" fmla="*/ 0 h 117"/>
              <a:gd name="T8" fmla="*/ 2147483646 w 116"/>
              <a:gd name="T9" fmla="*/ 2147483646 h 117"/>
              <a:gd name="T10" fmla="*/ 2147483646 w 116"/>
              <a:gd name="T11" fmla="*/ 2147483646 h 117"/>
              <a:gd name="T12" fmla="*/ 2147483646 w 116"/>
              <a:gd name="T13" fmla="*/ 2147483646 h 117"/>
              <a:gd name="T14" fmla="*/ 2147483646 w 116"/>
              <a:gd name="T15" fmla="*/ 2147483646 h 117"/>
              <a:gd name="T16" fmla="*/ 0 w 116"/>
              <a:gd name="T17" fmla="*/ 2147483646 h 117"/>
              <a:gd name="T18" fmla="*/ 2147483646 w 116"/>
              <a:gd name="T19" fmla="*/ 2147483646 h 117"/>
              <a:gd name="T20" fmla="*/ 2147483646 w 116"/>
              <a:gd name="T21" fmla="*/ 2147483646 h 117"/>
              <a:gd name="T22" fmla="*/ 2147483646 w 116"/>
              <a:gd name="T23" fmla="*/ 2147483646 h 117"/>
              <a:gd name="T24" fmla="*/ 2147483646 w 116"/>
              <a:gd name="T25" fmla="*/ 2147483646 h 117"/>
              <a:gd name="T26" fmla="*/ 2147483646 w 116"/>
              <a:gd name="T27" fmla="*/ 2147483646 h 117"/>
              <a:gd name="T28" fmla="*/ 2147483646 w 116"/>
              <a:gd name="T29" fmla="*/ 2147483646 h 117"/>
              <a:gd name="T30" fmla="*/ 2147483646 w 116"/>
              <a:gd name="T31" fmla="*/ 2147483646 h 117"/>
              <a:gd name="T32" fmla="*/ 2147483646 w 116"/>
              <a:gd name="T33" fmla="*/ 2147483646 h 117"/>
              <a:gd name="T34" fmla="*/ 2147483646 w 116"/>
              <a:gd name="T35" fmla="*/ 2147483646 h 117"/>
              <a:gd name="T36" fmla="*/ 2147483646 w 116"/>
              <a:gd name="T37" fmla="*/ 2147483646 h 117"/>
              <a:gd name="T38" fmla="*/ 2147483646 w 116"/>
              <a:gd name="T39" fmla="*/ 2147483646 h 117"/>
              <a:gd name="T40" fmla="*/ 2147483646 w 116"/>
              <a:gd name="T41" fmla="*/ 2147483646 h 117"/>
              <a:gd name="T42" fmla="*/ 2147483646 w 116"/>
              <a:gd name="T43" fmla="*/ 2147483646 h 117"/>
              <a:gd name="T44" fmla="*/ 2147483646 w 116"/>
              <a:gd name="T45" fmla="*/ 2147483646 h 117"/>
              <a:gd name="T46" fmla="*/ 2147483646 w 116"/>
              <a:gd name="T47" fmla="*/ 2147483646 h 117"/>
              <a:gd name="T48" fmla="*/ 2147483646 w 116"/>
              <a:gd name="T49" fmla="*/ 2147483646 h 117"/>
              <a:gd name="T50" fmla="*/ 2147483646 w 116"/>
              <a:gd name="T51" fmla="*/ 2147483646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6" h="117">
                <a:moveTo>
                  <a:pt x="102" y="31"/>
                </a:moveTo>
                <a:cubicBezTo>
                  <a:pt x="102" y="30"/>
                  <a:pt x="102" y="30"/>
                  <a:pt x="102" y="30"/>
                </a:cubicBezTo>
                <a:cubicBezTo>
                  <a:pt x="102" y="18"/>
                  <a:pt x="93" y="9"/>
                  <a:pt x="82" y="8"/>
                </a:cubicBezTo>
                <a:cubicBezTo>
                  <a:pt x="78" y="3"/>
                  <a:pt x="72" y="0"/>
                  <a:pt x="66" y="0"/>
                </a:cubicBezTo>
                <a:cubicBezTo>
                  <a:pt x="58" y="0"/>
                  <a:pt x="51" y="5"/>
                  <a:pt x="47" y="11"/>
                </a:cubicBezTo>
                <a:cubicBezTo>
                  <a:pt x="44" y="9"/>
                  <a:pt x="40" y="8"/>
                  <a:pt x="37" y="8"/>
                </a:cubicBezTo>
                <a:cubicBezTo>
                  <a:pt x="24" y="8"/>
                  <a:pt x="15" y="17"/>
                  <a:pt x="15" y="30"/>
                </a:cubicBezTo>
                <a:cubicBezTo>
                  <a:pt x="15" y="30"/>
                  <a:pt x="15" y="30"/>
                  <a:pt x="15" y="31"/>
                </a:cubicBezTo>
                <a:cubicBezTo>
                  <a:pt x="6" y="34"/>
                  <a:pt x="0" y="42"/>
                  <a:pt x="0" y="51"/>
                </a:cubicBezTo>
                <a:cubicBezTo>
                  <a:pt x="0" y="63"/>
                  <a:pt x="10" y="73"/>
                  <a:pt x="22" y="73"/>
                </a:cubicBezTo>
                <a:cubicBezTo>
                  <a:pt x="26" y="73"/>
                  <a:pt x="30" y="72"/>
                  <a:pt x="33" y="70"/>
                </a:cubicBezTo>
                <a:cubicBezTo>
                  <a:pt x="36" y="72"/>
                  <a:pt x="40" y="73"/>
                  <a:pt x="44" y="73"/>
                </a:cubicBezTo>
                <a:cubicBezTo>
                  <a:pt x="46" y="73"/>
                  <a:pt x="49" y="73"/>
                  <a:pt x="51" y="72"/>
                </a:cubicBezTo>
                <a:cubicBezTo>
                  <a:pt x="51" y="109"/>
                  <a:pt x="51" y="109"/>
                  <a:pt x="51" y="109"/>
                </a:cubicBezTo>
                <a:cubicBezTo>
                  <a:pt x="44" y="109"/>
                  <a:pt x="44" y="109"/>
                  <a:pt x="44" y="109"/>
                </a:cubicBezTo>
                <a:cubicBezTo>
                  <a:pt x="44" y="117"/>
                  <a:pt x="44" y="117"/>
                  <a:pt x="44" y="117"/>
                </a:cubicBezTo>
                <a:cubicBezTo>
                  <a:pt x="73" y="117"/>
                  <a:pt x="73" y="117"/>
                  <a:pt x="73" y="117"/>
                </a:cubicBezTo>
                <a:cubicBezTo>
                  <a:pt x="73" y="109"/>
                  <a:pt x="73" y="109"/>
                  <a:pt x="73" y="109"/>
                </a:cubicBezTo>
                <a:cubicBezTo>
                  <a:pt x="66" y="109"/>
                  <a:pt x="66" y="109"/>
                  <a:pt x="66" y="109"/>
                </a:cubicBezTo>
                <a:cubicBezTo>
                  <a:pt x="66" y="73"/>
                  <a:pt x="66" y="73"/>
                  <a:pt x="66" y="73"/>
                </a:cubicBezTo>
                <a:cubicBezTo>
                  <a:pt x="67" y="73"/>
                  <a:pt x="68" y="73"/>
                  <a:pt x="69" y="73"/>
                </a:cubicBezTo>
                <a:cubicBezTo>
                  <a:pt x="70" y="73"/>
                  <a:pt x="72" y="73"/>
                  <a:pt x="73" y="73"/>
                </a:cubicBezTo>
                <a:cubicBezTo>
                  <a:pt x="77" y="73"/>
                  <a:pt x="80" y="72"/>
                  <a:pt x="84" y="70"/>
                </a:cubicBezTo>
                <a:cubicBezTo>
                  <a:pt x="87" y="72"/>
                  <a:pt x="91" y="73"/>
                  <a:pt x="95" y="73"/>
                </a:cubicBezTo>
                <a:cubicBezTo>
                  <a:pt x="107" y="73"/>
                  <a:pt x="116" y="63"/>
                  <a:pt x="116" y="51"/>
                </a:cubicBezTo>
                <a:cubicBezTo>
                  <a:pt x="116" y="42"/>
                  <a:pt x="110" y="34"/>
                  <a:pt x="102" y="31"/>
                </a:cubicBezTo>
                <a:close/>
              </a:path>
            </a:pathLst>
          </a:custGeom>
          <a:solidFill>
            <a:schemeClr val="tx1"/>
          </a:solidFill>
          <a:ln>
            <a:noFill/>
          </a:ln>
        </p:spPr>
        <p:txBody>
          <a:bodyPr/>
          <a:lstStyle/>
          <a:p>
            <a:endParaRPr lang="th-TH"/>
          </a:p>
        </p:txBody>
      </p:sp>
      <p:sp>
        <p:nvSpPr>
          <p:cNvPr id="859" name="Freeform 171"/>
          <p:cNvSpPr>
            <a:spLocks noEditPoints="1"/>
          </p:cNvSpPr>
          <p:nvPr/>
        </p:nvSpPr>
        <p:spPr bwMode="auto">
          <a:xfrm>
            <a:off x="13043988" y="11162037"/>
            <a:ext cx="372046" cy="341382"/>
          </a:xfrm>
          <a:custGeom>
            <a:avLst/>
            <a:gdLst>
              <a:gd name="T0" fmla="*/ 2147483646 w 182"/>
              <a:gd name="T1" fmla="*/ 2147483646 h 167"/>
              <a:gd name="T2" fmla="*/ 2147483646 w 182"/>
              <a:gd name="T3" fmla="*/ 2147483646 h 167"/>
              <a:gd name="T4" fmla="*/ 2147483646 w 182"/>
              <a:gd name="T5" fmla="*/ 2147483646 h 167"/>
              <a:gd name="T6" fmla="*/ 2147483646 w 182"/>
              <a:gd name="T7" fmla="*/ 2147483646 h 167"/>
              <a:gd name="T8" fmla="*/ 2147483646 w 182"/>
              <a:gd name="T9" fmla="*/ 0 h 167"/>
              <a:gd name="T10" fmla="*/ 0 w 182"/>
              <a:gd name="T11" fmla="*/ 2147483646 h 167"/>
              <a:gd name="T12" fmla="*/ 2147483646 w 182"/>
              <a:gd name="T13" fmla="*/ 2147483646 h 167"/>
              <a:gd name="T14" fmla="*/ 2147483646 w 182"/>
              <a:gd name="T15" fmla="*/ 2147483646 h 167"/>
              <a:gd name="T16" fmla="*/ 2147483646 w 182"/>
              <a:gd name="T17" fmla="*/ 2147483646 h 167"/>
              <a:gd name="T18" fmla="*/ 2147483646 w 182"/>
              <a:gd name="T19" fmla="*/ 2147483646 h 167"/>
              <a:gd name="T20" fmla="*/ 2147483646 w 182"/>
              <a:gd name="T21" fmla="*/ 2147483646 h 167"/>
              <a:gd name="T22" fmla="*/ 2147483646 w 182"/>
              <a:gd name="T23" fmla="*/ 2147483646 h 167"/>
              <a:gd name="T24" fmla="*/ 2147483646 w 182"/>
              <a:gd name="T25" fmla="*/ 2147483646 h 167"/>
              <a:gd name="T26" fmla="*/ 2147483646 w 182"/>
              <a:gd name="T27" fmla="*/ 2147483646 h 167"/>
              <a:gd name="T28" fmla="*/ 2147483646 w 182"/>
              <a:gd name="T29" fmla="*/ 2147483646 h 167"/>
              <a:gd name="T30" fmla="*/ 2147483646 w 182"/>
              <a:gd name="T31" fmla="*/ 2147483646 h 167"/>
              <a:gd name="T32" fmla="*/ 2147483646 w 182"/>
              <a:gd name="T33" fmla="*/ 2147483646 h 167"/>
              <a:gd name="T34" fmla="*/ 2147483646 w 182"/>
              <a:gd name="T35" fmla="*/ 2147483646 h 167"/>
              <a:gd name="T36" fmla="*/ 2147483646 w 182"/>
              <a:gd name="T37" fmla="*/ 2147483646 h 167"/>
              <a:gd name="T38" fmla="*/ 2147483646 w 182"/>
              <a:gd name="T39" fmla="*/ 2147483646 h 167"/>
              <a:gd name="T40" fmla="*/ 2147483646 w 182"/>
              <a:gd name="T41" fmla="*/ 2147483646 h 167"/>
              <a:gd name="T42" fmla="*/ 2147483646 w 182"/>
              <a:gd name="T43" fmla="*/ 2147483646 h 167"/>
              <a:gd name="T44" fmla="*/ 2147483646 w 182"/>
              <a:gd name="T45" fmla="*/ 2147483646 h 167"/>
              <a:gd name="T46" fmla="*/ 2147483646 w 182"/>
              <a:gd name="T47" fmla="*/ 2147483646 h 1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2" h="167">
                <a:moveTo>
                  <a:pt x="148" y="44"/>
                </a:moveTo>
                <a:lnTo>
                  <a:pt x="148" y="2"/>
                </a:lnTo>
                <a:lnTo>
                  <a:pt x="126" y="2"/>
                </a:lnTo>
                <a:lnTo>
                  <a:pt x="126" y="26"/>
                </a:lnTo>
                <a:lnTo>
                  <a:pt x="90" y="0"/>
                </a:lnTo>
                <a:lnTo>
                  <a:pt x="0" y="70"/>
                </a:lnTo>
                <a:lnTo>
                  <a:pt x="15" y="87"/>
                </a:lnTo>
                <a:lnTo>
                  <a:pt x="24" y="81"/>
                </a:lnTo>
                <a:lnTo>
                  <a:pt x="24" y="167"/>
                </a:lnTo>
                <a:lnTo>
                  <a:pt x="158" y="167"/>
                </a:lnTo>
                <a:lnTo>
                  <a:pt x="158" y="81"/>
                </a:lnTo>
                <a:lnTo>
                  <a:pt x="168" y="87"/>
                </a:lnTo>
                <a:lnTo>
                  <a:pt x="182" y="70"/>
                </a:lnTo>
                <a:lnTo>
                  <a:pt x="148" y="44"/>
                </a:lnTo>
                <a:close/>
                <a:moveTo>
                  <a:pt x="145" y="154"/>
                </a:moveTo>
                <a:lnTo>
                  <a:pt x="115" y="154"/>
                </a:lnTo>
                <a:lnTo>
                  <a:pt x="115" y="104"/>
                </a:lnTo>
                <a:lnTo>
                  <a:pt x="68" y="104"/>
                </a:lnTo>
                <a:lnTo>
                  <a:pt x="68" y="154"/>
                </a:lnTo>
                <a:lnTo>
                  <a:pt x="37" y="154"/>
                </a:lnTo>
                <a:lnTo>
                  <a:pt x="37" y="71"/>
                </a:lnTo>
                <a:lnTo>
                  <a:pt x="90" y="31"/>
                </a:lnTo>
                <a:lnTo>
                  <a:pt x="145" y="71"/>
                </a:lnTo>
                <a:lnTo>
                  <a:pt x="145" y="154"/>
                </a:lnTo>
                <a:close/>
              </a:path>
            </a:pathLst>
          </a:custGeom>
          <a:solidFill>
            <a:schemeClr val="tx1"/>
          </a:solidFill>
          <a:ln>
            <a:noFill/>
          </a:ln>
        </p:spPr>
        <p:txBody>
          <a:bodyPr/>
          <a:lstStyle/>
          <a:p>
            <a:endParaRPr lang="th-TH"/>
          </a:p>
        </p:txBody>
      </p:sp>
      <p:sp>
        <p:nvSpPr>
          <p:cNvPr id="860" name="Freeform 172"/>
          <p:cNvSpPr>
            <a:spLocks noEditPoints="1"/>
          </p:cNvSpPr>
          <p:nvPr/>
        </p:nvSpPr>
        <p:spPr bwMode="auto">
          <a:xfrm>
            <a:off x="16991353" y="11117064"/>
            <a:ext cx="263703" cy="386355"/>
          </a:xfrm>
          <a:custGeom>
            <a:avLst/>
            <a:gdLst>
              <a:gd name="T0" fmla="*/ 2147483646 w 80"/>
              <a:gd name="T1" fmla="*/ 0 h 117"/>
              <a:gd name="T2" fmla="*/ 0 w 80"/>
              <a:gd name="T3" fmla="*/ 2147483646 h 117"/>
              <a:gd name="T4" fmla="*/ 2147483646 w 80"/>
              <a:gd name="T5" fmla="*/ 2147483646 h 117"/>
              <a:gd name="T6" fmla="*/ 2147483646 w 80"/>
              <a:gd name="T7" fmla="*/ 2147483646 h 117"/>
              <a:gd name="T8" fmla="*/ 2147483646 w 80"/>
              <a:gd name="T9" fmla="*/ 0 h 117"/>
              <a:gd name="T10" fmla="*/ 2147483646 w 80"/>
              <a:gd name="T11" fmla="*/ 2147483646 h 117"/>
              <a:gd name="T12" fmla="*/ 2147483646 w 80"/>
              <a:gd name="T13" fmla="*/ 2147483646 h 117"/>
              <a:gd name="T14" fmla="*/ 2147483646 w 80"/>
              <a:gd name="T15" fmla="*/ 2147483646 h 117"/>
              <a:gd name="T16" fmla="*/ 2147483646 w 80"/>
              <a:gd name="T17" fmla="*/ 2147483646 h 117"/>
              <a:gd name="T18" fmla="*/ 2147483646 w 80"/>
              <a:gd name="T19" fmla="*/ 2147483646 h 1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0" h="117">
                <a:moveTo>
                  <a:pt x="40" y="0"/>
                </a:moveTo>
                <a:cubicBezTo>
                  <a:pt x="24" y="0"/>
                  <a:pt x="0" y="8"/>
                  <a:pt x="0" y="37"/>
                </a:cubicBezTo>
                <a:cubicBezTo>
                  <a:pt x="0" y="51"/>
                  <a:pt x="32" y="102"/>
                  <a:pt x="40" y="117"/>
                </a:cubicBezTo>
                <a:cubicBezTo>
                  <a:pt x="48" y="102"/>
                  <a:pt x="80" y="51"/>
                  <a:pt x="80" y="37"/>
                </a:cubicBezTo>
                <a:cubicBezTo>
                  <a:pt x="80" y="8"/>
                  <a:pt x="56" y="0"/>
                  <a:pt x="40" y="0"/>
                </a:cubicBezTo>
                <a:close/>
                <a:moveTo>
                  <a:pt x="40" y="49"/>
                </a:moveTo>
                <a:cubicBezTo>
                  <a:pt x="33" y="49"/>
                  <a:pt x="27" y="44"/>
                  <a:pt x="27" y="37"/>
                </a:cubicBezTo>
                <a:cubicBezTo>
                  <a:pt x="27" y="30"/>
                  <a:pt x="33" y="24"/>
                  <a:pt x="40" y="24"/>
                </a:cubicBezTo>
                <a:cubicBezTo>
                  <a:pt x="47" y="24"/>
                  <a:pt x="53" y="30"/>
                  <a:pt x="53" y="37"/>
                </a:cubicBezTo>
                <a:cubicBezTo>
                  <a:pt x="53" y="44"/>
                  <a:pt x="47" y="49"/>
                  <a:pt x="40" y="49"/>
                </a:cubicBezTo>
                <a:close/>
              </a:path>
            </a:pathLst>
          </a:custGeom>
          <a:solidFill>
            <a:schemeClr val="tx1"/>
          </a:solidFill>
          <a:ln>
            <a:noFill/>
          </a:ln>
        </p:spPr>
        <p:txBody>
          <a:bodyPr/>
          <a:lstStyle/>
          <a:p>
            <a:endParaRPr lang="th-TH"/>
          </a:p>
        </p:txBody>
      </p:sp>
      <p:sp>
        <p:nvSpPr>
          <p:cNvPr id="861" name="Freeform 173"/>
          <p:cNvSpPr>
            <a:spLocks/>
          </p:cNvSpPr>
          <p:nvPr/>
        </p:nvSpPr>
        <p:spPr bwMode="auto">
          <a:xfrm>
            <a:off x="16872789" y="8171360"/>
            <a:ext cx="382268" cy="318896"/>
          </a:xfrm>
          <a:custGeom>
            <a:avLst/>
            <a:gdLst>
              <a:gd name="T0" fmla="*/ 2147483646 w 116"/>
              <a:gd name="T1" fmla="*/ 2147483646 h 97"/>
              <a:gd name="T2" fmla="*/ 2147483646 w 116"/>
              <a:gd name="T3" fmla="*/ 2147483646 h 97"/>
              <a:gd name="T4" fmla="*/ 2147483646 w 116"/>
              <a:gd name="T5" fmla="*/ 2147483646 h 97"/>
              <a:gd name="T6" fmla="*/ 2147483646 w 116"/>
              <a:gd name="T7" fmla="*/ 2147483646 h 97"/>
              <a:gd name="T8" fmla="*/ 2147483646 w 116"/>
              <a:gd name="T9" fmla="*/ 2147483646 h 97"/>
              <a:gd name="T10" fmla="*/ 2147483646 w 116"/>
              <a:gd name="T11" fmla="*/ 2147483646 h 97"/>
              <a:gd name="T12" fmla="*/ 2147483646 w 116"/>
              <a:gd name="T13" fmla="*/ 2147483646 h 97"/>
              <a:gd name="T14" fmla="*/ 2147483646 w 116"/>
              <a:gd name="T15" fmla="*/ 2147483646 h 97"/>
              <a:gd name="T16" fmla="*/ 2147483646 w 116"/>
              <a:gd name="T17" fmla="*/ 0 h 97"/>
              <a:gd name="T18" fmla="*/ 2147483646 w 116"/>
              <a:gd name="T19" fmla="*/ 2147483646 h 97"/>
              <a:gd name="T20" fmla="*/ 2147483646 w 116"/>
              <a:gd name="T21" fmla="*/ 2147483646 h 97"/>
              <a:gd name="T22" fmla="*/ 2147483646 w 116"/>
              <a:gd name="T23" fmla="*/ 2147483646 h 97"/>
              <a:gd name="T24" fmla="*/ 2147483646 w 116"/>
              <a:gd name="T25" fmla="*/ 2147483646 h 97"/>
              <a:gd name="T26" fmla="*/ 2147483646 w 116"/>
              <a:gd name="T27" fmla="*/ 2147483646 h 97"/>
              <a:gd name="T28" fmla="*/ 2147483646 w 116"/>
              <a:gd name="T29" fmla="*/ 2147483646 h 97"/>
              <a:gd name="T30" fmla="*/ 2147483646 w 116"/>
              <a:gd name="T31" fmla="*/ 2147483646 h 97"/>
              <a:gd name="T32" fmla="*/ 2147483646 w 116"/>
              <a:gd name="T33" fmla="*/ 2147483646 h 97"/>
              <a:gd name="T34" fmla="*/ 2147483646 w 116"/>
              <a:gd name="T35" fmla="*/ 2147483646 h 97"/>
              <a:gd name="T36" fmla="*/ 2147483646 w 116"/>
              <a:gd name="T37" fmla="*/ 2147483646 h 97"/>
              <a:gd name="T38" fmla="*/ 2147483646 w 116"/>
              <a:gd name="T39" fmla="*/ 2147483646 h 97"/>
              <a:gd name="T40" fmla="*/ 0 w 116"/>
              <a:gd name="T41" fmla="*/ 2147483646 h 97"/>
              <a:gd name="T42" fmla="*/ 2147483646 w 116"/>
              <a:gd name="T43" fmla="*/ 2147483646 h 97"/>
              <a:gd name="T44" fmla="*/ 2147483646 w 116"/>
              <a:gd name="T45" fmla="*/ 2147483646 h 97"/>
              <a:gd name="T46" fmla="*/ 2147483646 w 116"/>
              <a:gd name="T47" fmla="*/ 2147483646 h 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 h="97">
                <a:moveTo>
                  <a:pt x="103" y="36"/>
                </a:moveTo>
                <a:cubicBezTo>
                  <a:pt x="109" y="35"/>
                  <a:pt x="114" y="33"/>
                  <a:pt x="115" y="28"/>
                </a:cubicBezTo>
                <a:cubicBezTo>
                  <a:pt x="113" y="30"/>
                  <a:pt x="106" y="32"/>
                  <a:pt x="102" y="30"/>
                </a:cubicBezTo>
                <a:cubicBezTo>
                  <a:pt x="102" y="29"/>
                  <a:pt x="101" y="28"/>
                  <a:pt x="101" y="27"/>
                </a:cubicBezTo>
                <a:cubicBezTo>
                  <a:pt x="98" y="16"/>
                  <a:pt x="88" y="7"/>
                  <a:pt x="76" y="8"/>
                </a:cubicBezTo>
                <a:cubicBezTo>
                  <a:pt x="77" y="8"/>
                  <a:pt x="78" y="7"/>
                  <a:pt x="79" y="7"/>
                </a:cubicBezTo>
                <a:cubicBezTo>
                  <a:pt x="80" y="7"/>
                  <a:pt x="88" y="5"/>
                  <a:pt x="86" y="3"/>
                </a:cubicBezTo>
                <a:cubicBezTo>
                  <a:pt x="85" y="1"/>
                  <a:pt x="77" y="5"/>
                  <a:pt x="75" y="5"/>
                </a:cubicBezTo>
                <a:cubicBezTo>
                  <a:pt x="77" y="4"/>
                  <a:pt x="81" y="3"/>
                  <a:pt x="81" y="0"/>
                </a:cubicBezTo>
                <a:cubicBezTo>
                  <a:pt x="78" y="1"/>
                  <a:pt x="75" y="2"/>
                  <a:pt x="72" y="5"/>
                </a:cubicBezTo>
                <a:cubicBezTo>
                  <a:pt x="73" y="4"/>
                  <a:pt x="74" y="3"/>
                  <a:pt x="74" y="1"/>
                </a:cubicBezTo>
                <a:cubicBezTo>
                  <a:pt x="65" y="7"/>
                  <a:pt x="60" y="18"/>
                  <a:pt x="56" y="29"/>
                </a:cubicBezTo>
                <a:cubicBezTo>
                  <a:pt x="52" y="26"/>
                  <a:pt x="50" y="24"/>
                  <a:pt x="47" y="22"/>
                </a:cubicBezTo>
                <a:cubicBezTo>
                  <a:pt x="40" y="18"/>
                  <a:pt x="31" y="14"/>
                  <a:pt x="17" y="9"/>
                </a:cubicBezTo>
                <a:cubicBezTo>
                  <a:pt x="17" y="14"/>
                  <a:pt x="19" y="20"/>
                  <a:pt x="27" y="24"/>
                </a:cubicBezTo>
                <a:cubicBezTo>
                  <a:pt x="25" y="24"/>
                  <a:pt x="22" y="24"/>
                  <a:pt x="20" y="25"/>
                </a:cubicBezTo>
                <a:cubicBezTo>
                  <a:pt x="21" y="30"/>
                  <a:pt x="24" y="34"/>
                  <a:pt x="33" y="36"/>
                </a:cubicBezTo>
                <a:cubicBezTo>
                  <a:pt x="29" y="36"/>
                  <a:pt x="27" y="37"/>
                  <a:pt x="25" y="39"/>
                </a:cubicBezTo>
                <a:cubicBezTo>
                  <a:pt x="27" y="43"/>
                  <a:pt x="31" y="47"/>
                  <a:pt x="39" y="46"/>
                </a:cubicBezTo>
                <a:cubicBezTo>
                  <a:pt x="30" y="50"/>
                  <a:pt x="36" y="57"/>
                  <a:pt x="43" y="56"/>
                </a:cubicBezTo>
                <a:cubicBezTo>
                  <a:pt x="31" y="69"/>
                  <a:pt x="11" y="68"/>
                  <a:pt x="0" y="57"/>
                </a:cubicBezTo>
                <a:cubicBezTo>
                  <a:pt x="29" y="97"/>
                  <a:pt x="93" y="81"/>
                  <a:pt x="102" y="43"/>
                </a:cubicBezTo>
                <a:cubicBezTo>
                  <a:pt x="109" y="43"/>
                  <a:pt x="113" y="40"/>
                  <a:pt x="116" y="37"/>
                </a:cubicBezTo>
                <a:cubicBezTo>
                  <a:pt x="112" y="38"/>
                  <a:pt x="106" y="37"/>
                  <a:pt x="103" y="36"/>
                </a:cubicBezTo>
                <a:close/>
              </a:path>
            </a:pathLst>
          </a:custGeom>
          <a:solidFill>
            <a:schemeClr val="tx1"/>
          </a:solidFill>
          <a:ln>
            <a:noFill/>
          </a:ln>
        </p:spPr>
        <p:txBody>
          <a:bodyPr/>
          <a:lstStyle/>
          <a:p>
            <a:endParaRPr lang="th-TH"/>
          </a:p>
        </p:txBody>
      </p:sp>
      <p:sp>
        <p:nvSpPr>
          <p:cNvPr id="862" name="Freeform 174"/>
          <p:cNvSpPr>
            <a:spLocks/>
          </p:cNvSpPr>
          <p:nvPr/>
        </p:nvSpPr>
        <p:spPr bwMode="auto">
          <a:xfrm>
            <a:off x="17735445" y="8052796"/>
            <a:ext cx="282101" cy="382268"/>
          </a:xfrm>
          <a:custGeom>
            <a:avLst/>
            <a:gdLst>
              <a:gd name="T0" fmla="*/ 2147483646 w 86"/>
              <a:gd name="T1" fmla="*/ 2147483646 h 116"/>
              <a:gd name="T2" fmla="*/ 2147483646 w 86"/>
              <a:gd name="T3" fmla="*/ 2147483646 h 116"/>
              <a:gd name="T4" fmla="*/ 2147483646 w 86"/>
              <a:gd name="T5" fmla="*/ 2147483646 h 116"/>
              <a:gd name="T6" fmla="*/ 2147483646 w 86"/>
              <a:gd name="T7" fmla="*/ 2147483646 h 116"/>
              <a:gd name="T8" fmla="*/ 2147483646 w 86"/>
              <a:gd name="T9" fmla="*/ 2147483646 h 116"/>
              <a:gd name="T10" fmla="*/ 2147483646 w 86"/>
              <a:gd name="T11" fmla="*/ 2147483646 h 116"/>
              <a:gd name="T12" fmla="*/ 2147483646 w 86"/>
              <a:gd name="T13" fmla="*/ 2147483646 h 116"/>
              <a:gd name="T14" fmla="*/ 2147483646 w 86"/>
              <a:gd name="T15" fmla="*/ 2147483646 h 116"/>
              <a:gd name="T16" fmla="*/ 2147483646 w 86"/>
              <a:gd name="T17" fmla="*/ 2147483646 h 116"/>
              <a:gd name="T18" fmla="*/ 2147483646 w 86"/>
              <a:gd name="T19" fmla="*/ 2147483646 h 116"/>
              <a:gd name="T20" fmla="*/ 2147483646 w 86"/>
              <a:gd name="T21" fmla="*/ 2147483646 h 116"/>
              <a:gd name="T22" fmla="*/ 2147483646 w 86"/>
              <a:gd name="T23" fmla="*/ 2147483646 h 116"/>
              <a:gd name="T24" fmla="*/ 2147483646 w 86"/>
              <a:gd name="T25" fmla="*/ 2147483646 h 116"/>
              <a:gd name="T26" fmla="*/ 2147483646 w 86"/>
              <a:gd name="T27" fmla="*/ 0 h 116"/>
              <a:gd name="T28" fmla="*/ 2147483646 w 86"/>
              <a:gd name="T29" fmla="*/ 2147483646 h 116"/>
              <a:gd name="T30" fmla="*/ 0 w 86"/>
              <a:gd name="T31" fmla="*/ 2147483646 h 116"/>
              <a:gd name="T32" fmla="*/ 0 w 86"/>
              <a:gd name="T33" fmla="*/ 2147483646 h 116"/>
              <a:gd name="T34" fmla="*/ 2147483646 w 86"/>
              <a:gd name="T35" fmla="*/ 2147483646 h 116"/>
              <a:gd name="T36" fmla="*/ 2147483646 w 86"/>
              <a:gd name="T37" fmla="*/ 2147483646 h 116"/>
              <a:gd name="T38" fmla="*/ 2147483646 w 86"/>
              <a:gd name="T39" fmla="*/ 2147483646 h 116"/>
              <a:gd name="T40" fmla="*/ 2147483646 w 86"/>
              <a:gd name="T41" fmla="*/ 2147483646 h 116"/>
              <a:gd name="T42" fmla="*/ 2147483646 w 86"/>
              <a:gd name="T43" fmla="*/ 2147483646 h 116"/>
              <a:gd name="T44" fmla="*/ 2147483646 w 86"/>
              <a:gd name="T45" fmla="*/ 2147483646 h 116"/>
              <a:gd name="T46" fmla="*/ 2147483646 w 86"/>
              <a:gd name="T47" fmla="*/ 2147483646 h 1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6" h="116">
                <a:moveTo>
                  <a:pt x="72" y="87"/>
                </a:moveTo>
                <a:cubicBezTo>
                  <a:pt x="43" y="87"/>
                  <a:pt x="43" y="87"/>
                  <a:pt x="43" y="87"/>
                </a:cubicBezTo>
                <a:cubicBezTo>
                  <a:pt x="39" y="87"/>
                  <a:pt x="36" y="86"/>
                  <a:pt x="33" y="83"/>
                </a:cubicBezTo>
                <a:cubicBezTo>
                  <a:pt x="30" y="80"/>
                  <a:pt x="29" y="77"/>
                  <a:pt x="29" y="73"/>
                </a:cubicBezTo>
                <a:cubicBezTo>
                  <a:pt x="29" y="63"/>
                  <a:pt x="29" y="63"/>
                  <a:pt x="29" y="63"/>
                </a:cubicBezTo>
                <a:cubicBezTo>
                  <a:pt x="70" y="63"/>
                  <a:pt x="70" y="63"/>
                  <a:pt x="70" y="63"/>
                </a:cubicBezTo>
                <a:cubicBezTo>
                  <a:pt x="73" y="63"/>
                  <a:pt x="76" y="61"/>
                  <a:pt x="79" y="59"/>
                </a:cubicBezTo>
                <a:cubicBezTo>
                  <a:pt x="82" y="56"/>
                  <a:pt x="83" y="53"/>
                  <a:pt x="83" y="49"/>
                </a:cubicBezTo>
                <a:cubicBezTo>
                  <a:pt x="83" y="46"/>
                  <a:pt x="82" y="42"/>
                  <a:pt x="79" y="40"/>
                </a:cubicBezTo>
                <a:cubicBezTo>
                  <a:pt x="76" y="37"/>
                  <a:pt x="73" y="36"/>
                  <a:pt x="70" y="36"/>
                </a:cubicBezTo>
                <a:cubicBezTo>
                  <a:pt x="29" y="36"/>
                  <a:pt x="29" y="36"/>
                  <a:pt x="29" y="36"/>
                </a:cubicBezTo>
                <a:cubicBezTo>
                  <a:pt x="29" y="15"/>
                  <a:pt x="29" y="15"/>
                  <a:pt x="29" y="15"/>
                </a:cubicBezTo>
                <a:cubicBezTo>
                  <a:pt x="29" y="11"/>
                  <a:pt x="27" y="7"/>
                  <a:pt x="25" y="5"/>
                </a:cubicBezTo>
                <a:cubicBezTo>
                  <a:pt x="22" y="2"/>
                  <a:pt x="18" y="0"/>
                  <a:pt x="14" y="0"/>
                </a:cubicBezTo>
                <a:cubicBezTo>
                  <a:pt x="10" y="0"/>
                  <a:pt x="7" y="2"/>
                  <a:pt x="4" y="4"/>
                </a:cubicBezTo>
                <a:cubicBezTo>
                  <a:pt x="1" y="7"/>
                  <a:pt x="0" y="11"/>
                  <a:pt x="0" y="15"/>
                </a:cubicBezTo>
                <a:cubicBezTo>
                  <a:pt x="0" y="73"/>
                  <a:pt x="0" y="73"/>
                  <a:pt x="0" y="73"/>
                </a:cubicBezTo>
                <a:cubicBezTo>
                  <a:pt x="0" y="85"/>
                  <a:pt x="4" y="95"/>
                  <a:pt x="12" y="104"/>
                </a:cubicBezTo>
                <a:cubicBezTo>
                  <a:pt x="21" y="112"/>
                  <a:pt x="31" y="116"/>
                  <a:pt x="43" y="116"/>
                </a:cubicBezTo>
                <a:cubicBezTo>
                  <a:pt x="72" y="116"/>
                  <a:pt x="72" y="116"/>
                  <a:pt x="72" y="116"/>
                </a:cubicBezTo>
                <a:cubicBezTo>
                  <a:pt x="76" y="116"/>
                  <a:pt x="79" y="115"/>
                  <a:pt x="82" y="112"/>
                </a:cubicBezTo>
                <a:cubicBezTo>
                  <a:pt x="85" y="109"/>
                  <a:pt x="86" y="106"/>
                  <a:pt x="86" y="102"/>
                </a:cubicBezTo>
                <a:cubicBezTo>
                  <a:pt x="86" y="98"/>
                  <a:pt x="85" y="95"/>
                  <a:pt x="82" y="92"/>
                </a:cubicBezTo>
                <a:cubicBezTo>
                  <a:pt x="79" y="89"/>
                  <a:pt x="76" y="87"/>
                  <a:pt x="72" y="87"/>
                </a:cubicBezTo>
                <a:close/>
              </a:path>
            </a:pathLst>
          </a:custGeom>
          <a:solidFill>
            <a:schemeClr val="tx1"/>
          </a:solidFill>
          <a:ln>
            <a:noFill/>
          </a:ln>
        </p:spPr>
        <p:txBody>
          <a:bodyPr/>
          <a:lstStyle/>
          <a:p>
            <a:endParaRPr lang="th-TH"/>
          </a:p>
        </p:txBody>
      </p:sp>
      <p:sp>
        <p:nvSpPr>
          <p:cNvPr id="863" name="Freeform 175"/>
          <p:cNvSpPr>
            <a:spLocks noEditPoints="1"/>
          </p:cNvSpPr>
          <p:nvPr/>
        </p:nvSpPr>
        <p:spPr bwMode="auto">
          <a:xfrm>
            <a:off x="10748342" y="8821418"/>
            <a:ext cx="386356" cy="382268"/>
          </a:xfrm>
          <a:custGeom>
            <a:avLst/>
            <a:gdLst>
              <a:gd name="T0" fmla="*/ 2147483646 w 117"/>
              <a:gd name="T1" fmla="*/ 2147483646 h 116"/>
              <a:gd name="T2" fmla="*/ 2147483646 w 117"/>
              <a:gd name="T3" fmla="*/ 2147483646 h 116"/>
              <a:gd name="T4" fmla="*/ 2147483646 w 117"/>
              <a:gd name="T5" fmla="*/ 2147483646 h 116"/>
              <a:gd name="T6" fmla="*/ 2147483646 w 117"/>
              <a:gd name="T7" fmla="*/ 2147483646 h 116"/>
              <a:gd name="T8" fmla="*/ 2147483646 w 117"/>
              <a:gd name="T9" fmla="*/ 0 h 116"/>
              <a:gd name="T10" fmla="*/ 0 w 117"/>
              <a:gd name="T11" fmla="*/ 2147483646 h 116"/>
              <a:gd name="T12" fmla="*/ 2147483646 w 117"/>
              <a:gd name="T13" fmla="*/ 2147483646 h 116"/>
              <a:gd name="T14" fmla="*/ 2147483646 w 117"/>
              <a:gd name="T15" fmla="*/ 2147483646 h 116"/>
              <a:gd name="T16" fmla="*/ 2147483646 w 117"/>
              <a:gd name="T17" fmla="*/ 2147483646 h 116"/>
              <a:gd name="T18" fmla="*/ 2147483646 w 117"/>
              <a:gd name="T19" fmla="*/ 2147483646 h 116"/>
              <a:gd name="T20" fmla="*/ 2147483646 w 117"/>
              <a:gd name="T21" fmla="*/ 2147483646 h 116"/>
              <a:gd name="T22" fmla="*/ 2147483646 w 117"/>
              <a:gd name="T23" fmla="*/ 2147483646 h 116"/>
              <a:gd name="T24" fmla="*/ 2147483646 w 117"/>
              <a:gd name="T25" fmla="*/ 2147483646 h 116"/>
              <a:gd name="T26" fmla="*/ 2147483646 w 117"/>
              <a:gd name="T27" fmla="*/ 2147483646 h 116"/>
              <a:gd name="T28" fmla="*/ 2147483646 w 117"/>
              <a:gd name="T29" fmla="*/ 2147483646 h 116"/>
              <a:gd name="T30" fmla="*/ 2147483646 w 117"/>
              <a:gd name="T31" fmla="*/ 2147483646 h 116"/>
              <a:gd name="T32" fmla="*/ 2147483646 w 117"/>
              <a:gd name="T33" fmla="*/ 2147483646 h 116"/>
              <a:gd name="T34" fmla="*/ 2147483646 w 117"/>
              <a:gd name="T35" fmla="*/ 2147483646 h 116"/>
              <a:gd name="T36" fmla="*/ 2147483646 w 117"/>
              <a:gd name="T37" fmla="*/ 2147483646 h 116"/>
              <a:gd name="T38" fmla="*/ 2147483646 w 117"/>
              <a:gd name="T39" fmla="*/ 2147483646 h 116"/>
              <a:gd name="T40" fmla="*/ 2147483646 w 117"/>
              <a:gd name="T41" fmla="*/ 2147483646 h 116"/>
              <a:gd name="T42" fmla="*/ 2147483646 w 117"/>
              <a:gd name="T43" fmla="*/ 2147483646 h 116"/>
              <a:gd name="T44" fmla="*/ 2147483646 w 117"/>
              <a:gd name="T45" fmla="*/ 2147483646 h 116"/>
              <a:gd name="T46" fmla="*/ 2147483646 w 117"/>
              <a:gd name="T47" fmla="*/ 2147483646 h 116"/>
              <a:gd name="T48" fmla="*/ 2147483646 w 117"/>
              <a:gd name="T49" fmla="*/ 2147483646 h 116"/>
              <a:gd name="T50" fmla="*/ 2147483646 w 117"/>
              <a:gd name="T51" fmla="*/ 2147483646 h 116"/>
              <a:gd name="T52" fmla="*/ 2147483646 w 117"/>
              <a:gd name="T53" fmla="*/ 2147483646 h 116"/>
              <a:gd name="T54" fmla="*/ 2147483646 w 117"/>
              <a:gd name="T55" fmla="*/ 2147483646 h 116"/>
              <a:gd name="T56" fmla="*/ 2147483646 w 117"/>
              <a:gd name="T57" fmla="*/ 2147483646 h 116"/>
              <a:gd name="T58" fmla="*/ 2147483646 w 117"/>
              <a:gd name="T59" fmla="*/ 2147483646 h 116"/>
              <a:gd name="T60" fmla="*/ 2147483646 w 117"/>
              <a:gd name="T61" fmla="*/ 2147483646 h 116"/>
              <a:gd name="T62" fmla="*/ 2147483646 w 117"/>
              <a:gd name="T63" fmla="*/ 2147483646 h 116"/>
              <a:gd name="T64" fmla="*/ 2147483646 w 117"/>
              <a:gd name="T65" fmla="*/ 2147483646 h 116"/>
              <a:gd name="T66" fmla="*/ 2147483646 w 117"/>
              <a:gd name="T67" fmla="*/ 2147483646 h 116"/>
              <a:gd name="T68" fmla="*/ 2147483646 w 117"/>
              <a:gd name="T69" fmla="*/ 2147483646 h 116"/>
              <a:gd name="T70" fmla="*/ 2147483646 w 117"/>
              <a:gd name="T71" fmla="*/ 2147483646 h 116"/>
              <a:gd name="T72" fmla="*/ 2147483646 w 117"/>
              <a:gd name="T73" fmla="*/ 2147483646 h 116"/>
              <a:gd name="T74" fmla="*/ 2147483646 w 117"/>
              <a:gd name="T75" fmla="*/ 2147483646 h 116"/>
              <a:gd name="T76" fmla="*/ 2147483646 w 117"/>
              <a:gd name="T77" fmla="*/ 2147483646 h 116"/>
              <a:gd name="T78" fmla="*/ 2147483646 w 117"/>
              <a:gd name="T79" fmla="*/ 2147483646 h 116"/>
              <a:gd name="T80" fmla="*/ 2147483646 w 117"/>
              <a:gd name="T81" fmla="*/ 2147483646 h 116"/>
              <a:gd name="T82" fmla="*/ 2147483646 w 117"/>
              <a:gd name="T83" fmla="*/ 2147483646 h 116"/>
              <a:gd name="T84" fmla="*/ 2147483646 w 117"/>
              <a:gd name="T85" fmla="*/ 2147483646 h 116"/>
              <a:gd name="T86" fmla="*/ 2147483646 w 117"/>
              <a:gd name="T87" fmla="*/ 2147483646 h 116"/>
              <a:gd name="T88" fmla="*/ 2147483646 w 117"/>
              <a:gd name="T89" fmla="*/ 2147483646 h 116"/>
              <a:gd name="T90" fmla="*/ 2147483646 w 117"/>
              <a:gd name="T91" fmla="*/ 2147483646 h 116"/>
              <a:gd name="T92" fmla="*/ 2147483646 w 117"/>
              <a:gd name="T93" fmla="*/ 2147483646 h 116"/>
              <a:gd name="T94" fmla="*/ 2147483646 w 117"/>
              <a:gd name="T95" fmla="*/ 2147483646 h 116"/>
              <a:gd name="T96" fmla="*/ 2147483646 w 117"/>
              <a:gd name="T97" fmla="*/ 2147483646 h 116"/>
              <a:gd name="T98" fmla="*/ 2147483646 w 117"/>
              <a:gd name="T99" fmla="*/ 2147483646 h 116"/>
              <a:gd name="T100" fmla="*/ 2147483646 w 117"/>
              <a:gd name="T101" fmla="*/ 2147483646 h 116"/>
              <a:gd name="T102" fmla="*/ 2147483646 w 117"/>
              <a:gd name="T103" fmla="*/ 2147483646 h 116"/>
              <a:gd name="T104" fmla="*/ 2147483646 w 117"/>
              <a:gd name="T105" fmla="*/ 2147483646 h 116"/>
              <a:gd name="T106" fmla="*/ 2147483646 w 117"/>
              <a:gd name="T107" fmla="*/ 2147483646 h 116"/>
              <a:gd name="T108" fmla="*/ 2147483646 w 117"/>
              <a:gd name="T109" fmla="*/ 2147483646 h 116"/>
              <a:gd name="T110" fmla="*/ 2147483646 w 117"/>
              <a:gd name="T111" fmla="*/ 2147483646 h 116"/>
              <a:gd name="T112" fmla="*/ 2147483646 w 117"/>
              <a:gd name="T113" fmla="*/ 2147483646 h 116"/>
              <a:gd name="T114" fmla="*/ 2147483646 w 117"/>
              <a:gd name="T115" fmla="*/ 2147483646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17" h="116">
                <a:moveTo>
                  <a:pt x="112" y="66"/>
                </a:moveTo>
                <a:cubicBezTo>
                  <a:pt x="112" y="63"/>
                  <a:pt x="112" y="61"/>
                  <a:pt x="112" y="58"/>
                </a:cubicBezTo>
                <a:cubicBezTo>
                  <a:pt x="112" y="28"/>
                  <a:pt x="88" y="4"/>
                  <a:pt x="59" y="4"/>
                </a:cubicBezTo>
                <a:cubicBezTo>
                  <a:pt x="56" y="4"/>
                  <a:pt x="53" y="4"/>
                  <a:pt x="50" y="4"/>
                </a:cubicBezTo>
                <a:cubicBezTo>
                  <a:pt x="45" y="1"/>
                  <a:pt x="39" y="0"/>
                  <a:pt x="33" y="0"/>
                </a:cubicBezTo>
                <a:cubicBezTo>
                  <a:pt x="15" y="0"/>
                  <a:pt x="0" y="14"/>
                  <a:pt x="0" y="32"/>
                </a:cubicBezTo>
                <a:cubicBezTo>
                  <a:pt x="0" y="38"/>
                  <a:pt x="2" y="44"/>
                  <a:pt x="5" y="49"/>
                </a:cubicBezTo>
                <a:cubicBezTo>
                  <a:pt x="5" y="52"/>
                  <a:pt x="5" y="55"/>
                  <a:pt x="5" y="58"/>
                </a:cubicBezTo>
                <a:cubicBezTo>
                  <a:pt x="5" y="87"/>
                  <a:pt x="29" y="112"/>
                  <a:pt x="59" y="112"/>
                </a:cubicBezTo>
                <a:cubicBezTo>
                  <a:pt x="61" y="112"/>
                  <a:pt x="64" y="111"/>
                  <a:pt x="67" y="111"/>
                </a:cubicBezTo>
                <a:cubicBezTo>
                  <a:pt x="72" y="114"/>
                  <a:pt x="78" y="116"/>
                  <a:pt x="84" y="116"/>
                </a:cubicBezTo>
                <a:cubicBezTo>
                  <a:pt x="102" y="116"/>
                  <a:pt x="117" y="101"/>
                  <a:pt x="117" y="83"/>
                </a:cubicBezTo>
                <a:cubicBezTo>
                  <a:pt x="117" y="77"/>
                  <a:pt x="115" y="71"/>
                  <a:pt x="112" y="66"/>
                </a:cubicBezTo>
                <a:close/>
                <a:moveTo>
                  <a:pt x="84" y="82"/>
                </a:moveTo>
                <a:cubicBezTo>
                  <a:pt x="82" y="85"/>
                  <a:pt x="78" y="88"/>
                  <a:pt x="74" y="90"/>
                </a:cubicBezTo>
                <a:cubicBezTo>
                  <a:pt x="70" y="92"/>
                  <a:pt x="65" y="93"/>
                  <a:pt x="59" y="93"/>
                </a:cubicBezTo>
                <a:cubicBezTo>
                  <a:pt x="51" y="93"/>
                  <a:pt x="45" y="91"/>
                  <a:pt x="41" y="89"/>
                </a:cubicBezTo>
                <a:cubicBezTo>
                  <a:pt x="37" y="87"/>
                  <a:pt x="35" y="85"/>
                  <a:pt x="33" y="82"/>
                </a:cubicBezTo>
                <a:cubicBezTo>
                  <a:pt x="31" y="79"/>
                  <a:pt x="30" y="76"/>
                  <a:pt x="30" y="73"/>
                </a:cubicBezTo>
                <a:cubicBezTo>
                  <a:pt x="30" y="71"/>
                  <a:pt x="30" y="69"/>
                  <a:pt x="31" y="68"/>
                </a:cubicBezTo>
                <a:cubicBezTo>
                  <a:pt x="33" y="67"/>
                  <a:pt x="34" y="66"/>
                  <a:pt x="36" y="66"/>
                </a:cubicBezTo>
                <a:cubicBezTo>
                  <a:pt x="38" y="66"/>
                  <a:pt x="39" y="67"/>
                  <a:pt x="40" y="68"/>
                </a:cubicBezTo>
                <a:cubicBezTo>
                  <a:pt x="42" y="69"/>
                  <a:pt x="42" y="70"/>
                  <a:pt x="43" y="72"/>
                </a:cubicBezTo>
                <a:cubicBezTo>
                  <a:pt x="44" y="74"/>
                  <a:pt x="45" y="76"/>
                  <a:pt x="46" y="77"/>
                </a:cubicBezTo>
                <a:cubicBezTo>
                  <a:pt x="47" y="79"/>
                  <a:pt x="49" y="80"/>
                  <a:pt x="51" y="81"/>
                </a:cubicBezTo>
                <a:cubicBezTo>
                  <a:pt x="52" y="82"/>
                  <a:pt x="55" y="82"/>
                  <a:pt x="58" y="82"/>
                </a:cubicBezTo>
                <a:cubicBezTo>
                  <a:pt x="62" y="82"/>
                  <a:pt x="66" y="81"/>
                  <a:pt x="69" y="79"/>
                </a:cubicBezTo>
                <a:cubicBezTo>
                  <a:pt x="71" y="78"/>
                  <a:pt x="73" y="75"/>
                  <a:pt x="73" y="73"/>
                </a:cubicBezTo>
                <a:cubicBezTo>
                  <a:pt x="73" y="70"/>
                  <a:pt x="72" y="69"/>
                  <a:pt x="70" y="67"/>
                </a:cubicBezTo>
                <a:cubicBezTo>
                  <a:pt x="69" y="66"/>
                  <a:pt x="67" y="65"/>
                  <a:pt x="65" y="64"/>
                </a:cubicBezTo>
                <a:cubicBezTo>
                  <a:pt x="63" y="63"/>
                  <a:pt x="59" y="63"/>
                  <a:pt x="56" y="62"/>
                </a:cubicBezTo>
                <a:cubicBezTo>
                  <a:pt x="50" y="61"/>
                  <a:pt x="46" y="59"/>
                  <a:pt x="42" y="58"/>
                </a:cubicBezTo>
                <a:cubicBezTo>
                  <a:pt x="39" y="56"/>
                  <a:pt x="36" y="54"/>
                  <a:pt x="34" y="52"/>
                </a:cubicBezTo>
                <a:cubicBezTo>
                  <a:pt x="32" y="49"/>
                  <a:pt x="31" y="46"/>
                  <a:pt x="31" y="42"/>
                </a:cubicBezTo>
                <a:cubicBezTo>
                  <a:pt x="31" y="38"/>
                  <a:pt x="32" y="35"/>
                  <a:pt x="34" y="32"/>
                </a:cubicBezTo>
                <a:cubicBezTo>
                  <a:pt x="36" y="29"/>
                  <a:pt x="40" y="27"/>
                  <a:pt x="44" y="25"/>
                </a:cubicBezTo>
                <a:cubicBezTo>
                  <a:pt x="48" y="23"/>
                  <a:pt x="53" y="23"/>
                  <a:pt x="58" y="23"/>
                </a:cubicBezTo>
                <a:cubicBezTo>
                  <a:pt x="63" y="23"/>
                  <a:pt x="67" y="23"/>
                  <a:pt x="70" y="24"/>
                </a:cubicBezTo>
                <a:cubicBezTo>
                  <a:pt x="73" y="25"/>
                  <a:pt x="76" y="27"/>
                  <a:pt x="78" y="28"/>
                </a:cubicBezTo>
                <a:cubicBezTo>
                  <a:pt x="80" y="30"/>
                  <a:pt x="82" y="32"/>
                  <a:pt x="83" y="34"/>
                </a:cubicBezTo>
                <a:cubicBezTo>
                  <a:pt x="84" y="36"/>
                  <a:pt x="84" y="38"/>
                  <a:pt x="84" y="39"/>
                </a:cubicBezTo>
                <a:cubicBezTo>
                  <a:pt x="84" y="41"/>
                  <a:pt x="84" y="43"/>
                  <a:pt x="82" y="44"/>
                </a:cubicBezTo>
                <a:cubicBezTo>
                  <a:pt x="81" y="45"/>
                  <a:pt x="80" y="46"/>
                  <a:pt x="78" y="46"/>
                </a:cubicBezTo>
                <a:cubicBezTo>
                  <a:pt x="76" y="46"/>
                  <a:pt x="75" y="46"/>
                  <a:pt x="74" y="45"/>
                </a:cubicBezTo>
                <a:cubicBezTo>
                  <a:pt x="73" y="44"/>
                  <a:pt x="72" y="43"/>
                  <a:pt x="71" y="41"/>
                </a:cubicBezTo>
                <a:cubicBezTo>
                  <a:pt x="69" y="38"/>
                  <a:pt x="68" y="36"/>
                  <a:pt x="66" y="35"/>
                </a:cubicBezTo>
                <a:cubicBezTo>
                  <a:pt x="64" y="34"/>
                  <a:pt x="61" y="33"/>
                  <a:pt x="57" y="33"/>
                </a:cubicBezTo>
                <a:cubicBezTo>
                  <a:pt x="54" y="33"/>
                  <a:pt x="51" y="34"/>
                  <a:pt x="48" y="35"/>
                </a:cubicBezTo>
                <a:cubicBezTo>
                  <a:pt x="46" y="37"/>
                  <a:pt x="45" y="38"/>
                  <a:pt x="45" y="40"/>
                </a:cubicBezTo>
                <a:cubicBezTo>
                  <a:pt x="45" y="42"/>
                  <a:pt x="45" y="43"/>
                  <a:pt x="46" y="44"/>
                </a:cubicBezTo>
                <a:cubicBezTo>
                  <a:pt x="47" y="45"/>
                  <a:pt x="48" y="46"/>
                  <a:pt x="49" y="46"/>
                </a:cubicBezTo>
                <a:cubicBezTo>
                  <a:pt x="51" y="47"/>
                  <a:pt x="52" y="48"/>
                  <a:pt x="53" y="48"/>
                </a:cubicBezTo>
                <a:cubicBezTo>
                  <a:pt x="55" y="48"/>
                  <a:pt x="57" y="49"/>
                  <a:pt x="60" y="50"/>
                </a:cubicBezTo>
                <a:cubicBezTo>
                  <a:pt x="65" y="51"/>
                  <a:pt x="68" y="52"/>
                  <a:pt x="72" y="53"/>
                </a:cubicBezTo>
                <a:cubicBezTo>
                  <a:pt x="75" y="54"/>
                  <a:pt x="78" y="55"/>
                  <a:pt x="80" y="57"/>
                </a:cubicBezTo>
                <a:cubicBezTo>
                  <a:pt x="82" y="58"/>
                  <a:pt x="84" y="60"/>
                  <a:pt x="86" y="62"/>
                </a:cubicBezTo>
                <a:cubicBezTo>
                  <a:pt x="87" y="65"/>
                  <a:pt x="88" y="68"/>
                  <a:pt x="88" y="71"/>
                </a:cubicBezTo>
                <a:cubicBezTo>
                  <a:pt x="88" y="75"/>
                  <a:pt x="86" y="79"/>
                  <a:pt x="84" y="82"/>
                </a:cubicBezTo>
                <a:close/>
              </a:path>
            </a:pathLst>
          </a:custGeom>
          <a:solidFill>
            <a:schemeClr val="tx1"/>
          </a:solidFill>
          <a:ln>
            <a:noFill/>
          </a:ln>
        </p:spPr>
        <p:txBody>
          <a:bodyPr/>
          <a:lstStyle/>
          <a:p>
            <a:endParaRPr lang="th-TH"/>
          </a:p>
        </p:txBody>
      </p:sp>
      <p:sp>
        <p:nvSpPr>
          <p:cNvPr id="864" name="Freeform 176"/>
          <p:cNvSpPr>
            <a:spLocks noEditPoints="1"/>
          </p:cNvSpPr>
          <p:nvPr/>
        </p:nvSpPr>
        <p:spPr bwMode="auto">
          <a:xfrm>
            <a:off x="9229496" y="8821418"/>
            <a:ext cx="376134" cy="382268"/>
          </a:xfrm>
          <a:custGeom>
            <a:avLst/>
            <a:gdLst>
              <a:gd name="T0" fmla="*/ 2147483646 w 114"/>
              <a:gd name="T1" fmla="*/ 0 h 116"/>
              <a:gd name="T2" fmla="*/ 2147483646 w 114"/>
              <a:gd name="T3" fmla="*/ 0 h 116"/>
              <a:gd name="T4" fmla="*/ 0 w 114"/>
              <a:gd name="T5" fmla="*/ 2147483646 h 116"/>
              <a:gd name="T6" fmla="*/ 2147483646 w 114"/>
              <a:gd name="T7" fmla="*/ 2147483646 h 116"/>
              <a:gd name="T8" fmla="*/ 2147483646 w 114"/>
              <a:gd name="T9" fmla="*/ 2147483646 h 116"/>
              <a:gd name="T10" fmla="*/ 2147483646 w 114"/>
              <a:gd name="T11" fmla="*/ 2147483646 h 116"/>
              <a:gd name="T12" fmla="*/ 2147483646 w 114"/>
              <a:gd name="T13" fmla="*/ 2147483646 h 116"/>
              <a:gd name="T14" fmla="*/ 2147483646 w 114"/>
              <a:gd name="T15" fmla="*/ 0 h 116"/>
              <a:gd name="T16" fmla="*/ 2147483646 w 114"/>
              <a:gd name="T17" fmla="*/ 2147483646 h 116"/>
              <a:gd name="T18" fmla="*/ 2147483646 w 114"/>
              <a:gd name="T19" fmla="*/ 2147483646 h 116"/>
              <a:gd name="T20" fmla="*/ 2147483646 w 114"/>
              <a:gd name="T21" fmla="*/ 2147483646 h 116"/>
              <a:gd name="T22" fmla="*/ 2147483646 w 114"/>
              <a:gd name="T23" fmla="*/ 2147483646 h 116"/>
              <a:gd name="T24" fmla="*/ 2147483646 w 114"/>
              <a:gd name="T25" fmla="*/ 2147483646 h 116"/>
              <a:gd name="T26" fmla="*/ 2147483646 w 114"/>
              <a:gd name="T27" fmla="*/ 2147483646 h 116"/>
              <a:gd name="T28" fmla="*/ 2147483646 w 114"/>
              <a:gd name="T29" fmla="*/ 2147483646 h 116"/>
              <a:gd name="T30" fmla="*/ 2147483646 w 114"/>
              <a:gd name="T31" fmla="*/ 2147483646 h 116"/>
              <a:gd name="T32" fmla="*/ 2147483646 w 114"/>
              <a:gd name="T33" fmla="*/ 2147483646 h 116"/>
              <a:gd name="T34" fmla="*/ 2147483646 w 114"/>
              <a:gd name="T35" fmla="*/ 2147483646 h 116"/>
              <a:gd name="T36" fmla="*/ 2147483646 w 114"/>
              <a:gd name="T37" fmla="*/ 2147483646 h 116"/>
              <a:gd name="T38" fmla="*/ 2147483646 w 114"/>
              <a:gd name="T39" fmla="*/ 2147483646 h 116"/>
              <a:gd name="T40" fmla="*/ 2147483646 w 114"/>
              <a:gd name="T41" fmla="*/ 2147483646 h 116"/>
              <a:gd name="T42" fmla="*/ 2147483646 w 114"/>
              <a:gd name="T43" fmla="*/ 2147483646 h 116"/>
              <a:gd name="T44" fmla="*/ 2147483646 w 114"/>
              <a:gd name="T45" fmla="*/ 2147483646 h 116"/>
              <a:gd name="T46" fmla="*/ 2147483646 w 114"/>
              <a:gd name="T47" fmla="*/ 2147483646 h 116"/>
              <a:gd name="T48" fmla="*/ 2147483646 w 114"/>
              <a:gd name="T49" fmla="*/ 2147483646 h 116"/>
              <a:gd name="T50" fmla="*/ 2147483646 w 114"/>
              <a:gd name="T51" fmla="*/ 2147483646 h 116"/>
              <a:gd name="T52" fmla="*/ 2147483646 w 114"/>
              <a:gd name="T53" fmla="*/ 2147483646 h 116"/>
              <a:gd name="T54" fmla="*/ 2147483646 w 114"/>
              <a:gd name="T55" fmla="*/ 2147483646 h 116"/>
              <a:gd name="T56" fmla="*/ 2147483646 w 114"/>
              <a:gd name="T57" fmla="*/ 2147483646 h 116"/>
              <a:gd name="T58" fmla="*/ 2147483646 w 114"/>
              <a:gd name="T59" fmla="*/ 2147483646 h 116"/>
              <a:gd name="T60" fmla="*/ 2147483646 w 114"/>
              <a:gd name="T61" fmla="*/ 2147483646 h 116"/>
              <a:gd name="T62" fmla="*/ 2147483646 w 114"/>
              <a:gd name="T63" fmla="*/ 2147483646 h 116"/>
              <a:gd name="T64" fmla="*/ 2147483646 w 114"/>
              <a:gd name="T65" fmla="*/ 2147483646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4" h="116">
                <a:moveTo>
                  <a:pt x="73" y="0"/>
                </a:moveTo>
                <a:cubicBezTo>
                  <a:pt x="22" y="0"/>
                  <a:pt x="22" y="0"/>
                  <a:pt x="22" y="0"/>
                </a:cubicBezTo>
                <a:cubicBezTo>
                  <a:pt x="0" y="103"/>
                  <a:pt x="0" y="103"/>
                  <a:pt x="0" y="103"/>
                </a:cubicBezTo>
                <a:cubicBezTo>
                  <a:pt x="30" y="103"/>
                  <a:pt x="30" y="103"/>
                  <a:pt x="30" y="103"/>
                </a:cubicBezTo>
                <a:cubicBezTo>
                  <a:pt x="37" y="69"/>
                  <a:pt x="37" y="69"/>
                  <a:pt x="37" y="69"/>
                </a:cubicBezTo>
                <a:cubicBezTo>
                  <a:pt x="58" y="69"/>
                  <a:pt x="58" y="69"/>
                  <a:pt x="58" y="69"/>
                </a:cubicBezTo>
                <a:cubicBezTo>
                  <a:pt x="79" y="69"/>
                  <a:pt x="96" y="56"/>
                  <a:pt x="100" y="35"/>
                </a:cubicBezTo>
                <a:cubicBezTo>
                  <a:pt x="106" y="11"/>
                  <a:pt x="88" y="0"/>
                  <a:pt x="73" y="0"/>
                </a:cubicBezTo>
                <a:close/>
                <a:moveTo>
                  <a:pt x="51" y="49"/>
                </a:moveTo>
                <a:cubicBezTo>
                  <a:pt x="41" y="49"/>
                  <a:pt x="41" y="49"/>
                  <a:pt x="41" y="49"/>
                </a:cubicBezTo>
                <a:cubicBezTo>
                  <a:pt x="48" y="21"/>
                  <a:pt x="48" y="21"/>
                  <a:pt x="48" y="21"/>
                </a:cubicBezTo>
                <a:cubicBezTo>
                  <a:pt x="62" y="21"/>
                  <a:pt x="62" y="21"/>
                  <a:pt x="62" y="21"/>
                </a:cubicBezTo>
                <a:cubicBezTo>
                  <a:pt x="67" y="21"/>
                  <a:pt x="71" y="24"/>
                  <a:pt x="72" y="28"/>
                </a:cubicBezTo>
                <a:cubicBezTo>
                  <a:pt x="72" y="28"/>
                  <a:pt x="71" y="28"/>
                  <a:pt x="70" y="28"/>
                </a:cubicBezTo>
                <a:cubicBezTo>
                  <a:pt x="56" y="28"/>
                  <a:pt x="56" y="28"/>
                  <a:pt x="56" y="28"/>
                </a:cubicBezTo>
                <a:lnTo>
                  <a:pt x="51" y="49"/>
                </a:lnTo>
                <a:close/>
                <a:moveTo>
                  <a:pt x="72" y="35"/>
                </a:moveTo>
                <a:cubicBezTo>
                  <a:pt x="71" y="42"/>
                  <a:pt x="63" y="49"/>
                  <a:pt x="56" y="49"/>
                </a:cubicBezTo>
                <a:cubicBezTo>
                  <a:pt x="59" y="33"/>
                  <a:pt x="59" y="33"/>
                  <a:pt x="59" y="33"/>
                </a:cubicBezTo>
                <a:cubicBezTo>
                  <a:pt x="73" y="33"/>
                  <a:pt x="73" y="33"/>
                  <a:pt x="73" y="33"/>
                </a:cubicBezTo>
                <a:cubicBezTo>
                  <a:pt x="73" y="34"/>
                  <a:pt x="73" y="34"/>
                  <a:pt x="72" y="35"/>
                </a:cubicBezTo>
                <a:close/>
                <a:moveTo>
                  <a:pt x="109" y="42"/>
                </a:moveTo>
                <a:cubicBezTo>
                  <a:pt x="110" y="34"/>
                  <a:pt x="109" y="27"/>
                  <a:pt x="107" y="22"/>
                </a:cubicBezTo>
                <a:cubicBezTo>
                  <a:pt x="112" y="28"/>
                  <a:pt x="114" y="36"/>
                  <a:pt x="112" y="48"/>
                </a:cubicBezTo>
                <a:cubicBezTo>
                  <a:pt x="108" y="69"/>
                  <a:pt x="90" y="81"/>
                  <a:pt x="70" y="81"/>
                </a:cubicBezTo>
                <a:cubicBezTo>
                  <a:pt x="49" y="81"/>
                  <a:pt x="49" y="81"/>
                  <a:pt x="49" y="81"/>
                </a:cubicBezTo>
                <a:cubicBezTo>
                  <a:pt x="41" y="116"/>
                  <a:pt x="41" y="116"/>
                  <a:pt x="41" y="116"/>
                </a:cubicBezTo>
                <a:cubicBezTo>
                  <a:pt x="12" y="116"/>
                  <a:pt x="12" y="116"/>
                  <a:pt x="12" y="116"/>
                </a:cubicBezTo>
                <a:cubicBezTo>
                  <a:pt x="13" y="110"/>
                  <a:pt x="13" y="110"/>
                  <a:pt x="13" y="110"/>
                </a:cubicBezTo>
                <a:cubicBezTo>
                  <a:pt x="38" y="110"/>
                  <a:pt x="38" y="110"/>
                  <a:pt x="38" y="110"/>
                </a:cubicBezTo>
                <a:cubicBezTo>
                  <a:pt x="45" y="76"/>
                  <a:pt x="45" y="76"/>
                  <a:pt x="45" y="76"/>
                </a:cubicBezTo>
                <a:cubicBezTo>
                  <a:pt x="67" y="76"/>
                  <a:pt x="67" y="76"/>
                  <a:pt x="67" y="76"/>
                </a:cubicBezTo>
                <a:cubicBezTo>
                  <a:pt x="87" y="76"/>
                  <a:pt x="104" y="63"/>
                  <a:pt x="109" y="42"/>
                </a:cubicBezTo>
                <a:close/>
              </a:path>
            </a:pathLst>
          </a:custGeom>
          <a:solidFill>
            <a:schemeClr val="tx1"/>
          </a:solidFill>
          <a:ln>
            <a:noFill/>
          </a:ln>
        </p:spPr>
        <p:txBody>
          <a:bodyPr/>
          <a:lstStyle/>
          <a:p>
            <a:endParaRPr lang="th-TH"/>
          </a:p>
        </p:txBody>
      </p:sp>
      <p:sp>
        <p:nvSpPr>
          <p:cNvPr id="865" name="Freeform 177"/>
          <p:cNvSpPr>
            <a:spLocks noEditPoints="1"/>
          </p:cNvSpPr>
          <p:nvPr/>
        </p:nvSpPr>
        <p:spPr bwMode="auto">
          <a:xfrm>
            <a:off x="19168436" y="8052796"/>
            <a:ext cx="382266" cy="382268"/>
          </a:xfrm>
          <a:custGeom>
            <a:avLst/>
            <a:gdLst>
              <a:gd name="T0" fmla="*/ 2147483646 w 116"/>
              <a:gd name="T1" fmla="*/ 0 h 116"/>
              <a:gd name="T2" fmla="*/ 2147483646 w 116"/>
              <a:gd name="T3" fmla="*/ 0 h 116"/>
              <a:gd name="T4" fmla="*/ 0 w 116"/>
              <a:gd name="T5" fmla="*/ 2147483646 h 116"/>
              <a:gd name="T6" fmla="*/ 0 w 116"/>
              <a:gd name="T7" fmla="*/ 2147483646 h 116"/>
              <a:gd name="T8" fmla="*/ 2147483646 w 116"/>
              <a:gd name="T9" fmla="*/ 2147483646 h 116"/>
              <a:gd name="T10" fmla="*/ 2147483646 w 116"/>
              <a:gd name="T11" fmla="*/ 2147483646 h 116"/>
              <a:gd name="T12" fmla="*/ 2147483646 w 116"/>
              <a:gd name="T13" fmla="*/ 2147483646 h 116"/>
              <a:gd name="T14" fmla="*/ 2147483646 w 116"/>
              <a:gd name="T15" fmla="*/ 2147483646 h 116"/>
              <a:gd name="T16" fmla="*/ 2147483646 w 116"/>
              <a:gd name="T17" fmla="*/ 0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2147483646 w 116"/>
              <a:gd name="T33" fmla="*/ 2147483646 h 116"/>
              <a:gd name="T34" fmla="*/ 2147483646 w 116"/>
              <a:gd name="T35" fmla="*/ 2147483646 h 116"/>
              <a:gd name="T36" fmla="*/ 2147483646 w 116"/>
              <a:gd name="T37" fmla="*/ 2147483646 h 116"/>
              <a:gd name="T38" fmla="*/ 2147483646 w 116"/>
              <a:gd name="T39" fmla="*/ 2147483646 h 116"/>
              <a:gd name="T40" fmla="*/ 2147483646 w 116"/>
              <a:gd name="T41" fmla="*/ 2147483646 h 116"/>
              <a:gd name="T42" fmla="*/ 2147483646 w 116"/>
              <a:gd name="T43" fmla="*/ 2147483646 h 116"/>
              <a:gd name="T44" fmla="*/ 2147483646 w 116"/>
              <a:gd name="T45" fmla="*/ 2147483646 h 116"/>
              <a:gd name="T46" fmla="*/ 2147483646 w 116"/>
              <a:gd name="T47" fmla="*/ 2147483646 h 116"/>
              <a:gd name="T48" fmla="*/ 2147483646 w 116"/>
              <a:gd name="T49" fmla="*/ 2147483646 h 116"/>
              <a:gd name="T50" fmla="*/ 2147483646 w 116"/>
              <a:gd name="T51" fmla="*/ 2147483646 h 116"/>
              <a:gd name="T52" fmla="*/ 2147483646 w 116"/>
              <a:gd name="T53" fmla="*/ 2147483646 h 116"/>
              <a:gd name="T54" fmla="*/ 2147483646 w 116"/>
              <a:gd name="T55" fmla="*/ 2147483646 h 116"/>
              <a:gd name="T56" fmla="*/ 2147483646 w 116"/>
              <a:gd name="T57" fmla="*/ 2147483646 h 116"/>
              <a:gd name="T58" fmla="*/ 2147483646 w 116"/>
              <a:gd name="T59" fmla="*/ 2147483646 h 116"/>
              <a:gd name="T60" fmla="*/ 2147483646 w 116"/>
              <a:gd name="T61" fmla="*/ 2147483646 h 116"/>
              <a:gd name="T62" fmla="*/ 2147483646 w 116"/>
              <a:gd name="T63" fmla="*/ 2147483646 h 116"/>
              <a:gd name="T64" fmla="*/ 2147483646 w 116"/>
              <a:gd name="T65" fmla="*/ 2147483646 h 116"/>
              <a:gd name="T66" fmla="*/ 2147483646 w 116"/>
              <a:gd name="T67" fmla="*/ 2147483646 h 116"/>
              <a:gd name="T68" fmla="*/ 2147483646 w 116"/>
              <a:gd name="T69" fmla="*/ 2147483646 h 116"/>
              <a:gd name="T70" fmla="*/ 2147483646 w 116"/>
              <a:gd name="T71" fmla="*/ 2147483646 h 116"/>
              <a:gd name="T72" fmla="*/ 2147483646 w 116"/>
              <a:gd name="T73" fmla="*/ 2147483646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6" h="116">
                <a:moveTo>
                  <a:pt x="107" y="0"/>
                </a:moveTo>
                <a:cubicBezTo>
                  <a:pt x="8" y="0"/>
                  <a:pt x="8" y="0"/>
                  <a:pt x="8" y="0"/>
                </a:cubicBezTo>
                <a:cubicBezTo>
                  <a:pt x="4" y="0"/>
                  <a:pt x="0" y="4"/>
                  <a:pt x="0" y="9"/>
                </a:cubicBezTo>
                <a:cubicBezTo>
                  <a:pt x="0" y="108"/>
                  <a:pt x="0" y="108"/>
                  <a:pt x="0" y="108"/>
                </a:cubicBezTo>
                <a:cubicBezTo>
                  <a:pt x="0" y="113"/>
                  <a:pt x="4" y="116"/>
                  <a:pt x="8" y="116"/>
                </a:cubicBezTo>
                <a:cubicBezTo>
                  <a:pt x="107" y="116"/>
                  <a:pt x="107" y="116"/>
                  <a:pt x="107" y="116"/>
                </a:cubicBezTo>
                <a:cubicBezTo>
                  <a:pt x="112" y="116"/>
                  <a:pt x="116" y="113"/>
                  <a:pt x="116" y="108"/>
                </a:cubicBezTo>
                <a:cubicBezTo>
                  <a:pt x="116" y="9"/>
                  <a:pt x="116" y="9"/>
                  <a:pt x="116" y="9"/>
                </a:cubicBezTo>
                <a:cubicBezTo>
                  <a:pt x="116" y="4"/>
                  <a:pt x="112" y="0"/>
                  <a:pt x="107" y="0"/>
                </a:cubicBezTo>
                <a:close/>
                <a:moveTo>
                  <a:pt x="35" y="98"/>
                </a:moveTo>
                <a:cubicBezTo>
                  <a:pt x="17" y="98"/>
                  <a:pt x="17" y="98"/>
                  <a:pt x="17" y="98"/>
                </a:cubicBezTo>
                <a:cubicBezTo>
                  <a:pt x="17" y="45"/>
                  <a:pt x="17" y="45"/>
                  <a:pt x="17" y="45"/>
                </a:cubicBezTo>
                <a:cubicBezTo>
                  <a:pt x="35" y="45"/>
                  <a:pt x="35" y="45"/>
                  <a:pt x="35" y="45"/>
                </a:cubicBezTo>
                <a:lnTo>
                  <a:pt x="35" y="98"/>
                </a:lnTo>
                <a:close/>
                <a:moveTo>
                  <a:pt x="26" y="38"/>
                </a:moveTo>
                <a:cubicBezTo>
                  <a:pt x="26" y="38"/>
                  <a:pt x="26" y="38"/>
                  <a:pt x="26" y="38"/>
                </a:cubicBezTo>
                <a:cubicBezTo>
                  <a:pt x="20" y="38"/>
                  <a:pt x="16" y="34"/>
                  <a:pt x="16" y="29"/>
                </a:cubicBezTo>
                <a:cubicBezTo>
                  <a:pt x="16" y="24"/>
                  <a:pt x="20" y="20"/>
                  <a:pt x="26" y="20"/>
                </a:cubicBezTo>
                <a:cubicBezTo>
                  <a:pt x="32" y="20"/>
                  <a:pt x="36" y="24"/>
                  <a:pt x="36" y="29"/>
                </a:cubicBezTo>
                <a:cubicBezTo>
                  <a:pt x="36" y="34"/>
                  <a:pt x="32" y="38"/>
                  <a:pt x="26" y="38"/>
                </a:cubicBezTo>
                <a:close/>
                <a:moveTo>
                  <a:pt x="98" y="98"/>
                </a:moveTo>
                <a:cubicBezTo>
                  <a:pt x="81" y="98"/>
                  <a:pt x="81" y="98"/>
                  <a:pt x="81" y="98"/>
                </a:cubicBezTo>
                <a:cubicBezTo>
                  <a:pt x="81" y="69"/>
                  <a:pt x="81" y="69"/>
                  <a:pt x="81" y="69"/>
                </a:cubicBezTo>
                <a:cubicBezTo>
                  <a:pt x="81" y="62"/>
                  <a:pt x="78" y="58"/>
                  <a:pt x="72" y="58"/>
                </a:cubicBezTo>
                <a:cubicBezTo>
                  <a:pt x="67" y="58"/>
                  <a:pt x="64" y="61"/>
                  <a:pt x="63" y="64"/>
                </a:cubicBezTo>
                <a:cubicBezTo>
                  <a:pt x="62" y="65"/>
                  <a:pt x="62" y="67"/>
                  <a:pt x="62" y="68"/>
                </a:cubicBezTo>
                <a:cubicBezTo>
                  <a:pt x="62" y="98"/>
                  <a:pt x="62" y="98"/>
                  <a:pt x="62" y="98"/>
                </a:cubicBezTo>
                <a:cubicBezTo>
                  <a:pt x="45" y="98"/>
                  <a:pt x="45" y="98"/>
                  <a:pt x="45" y="98"/>
                </a:cubicBezTo>
                <a:cubicBezTo>
                  <a:pt x="45" y="98"/>
                  <a:pt x="45" y="50"/>
                  <a:pt x="45" y="45"/>
                </a:cubicBezTo>
                <a:cubicBezTo>
                  <a:pt x="62" y="45"/>
                  <a:pt x="62" y="45"/>
                  <a:pt x="62" y="45"/>
                </a:cubicBezTo>
                <a:cubicBezTo>
                  <a:pt x="62" y="53"/>
                  <a:pt x="62" y="53"/>
                  <a:pt x="62" y="53"/>
                </a:cubicBezTo>
                <a:cubicBezTo>
                  <a:pt x="64" y="49"/>
                  <a:pt x="69" y="44"/>
                  <a:pt x="78" y="44"/>
                </a:cubicBezTo>
                <a:cubicBezTo>
                  <a:pt x="90" y="44"/>
                  <a:pt x="98" y="51"/>
                  <a:pt x="98" y="67"/>
                </a:cubicBezTo>
                <a:lnTo>
                  <a:pt x="98" y="98"/>
                </a:lnTo>
                <a:close/>
                <a:moveTo>
                  <a:pt x="62" y="53"/>
                </a:moveTo>
                <a:cubicBezTo>
                  <a:pt x="62" y="53"/>
                  <a:pt x="62" y="53"/>
                  <a:pt x="62" y="53"/>
                </a:cubicBezTo>
                <a:cubicBezTo>
                  <a:pt x="62" y="53"/>
                  <a:pt x="62" y="53"/>
                  <a:pt x="62" y="53"/>
                </a:cubicBezTo>
                <a:close/>
              </a:path>
            </a:pathLst>
          </a:custGeom>
          <a:solidFill>
            <a:schemeClr val="tx1"/>
          </a:solidFill>
          <a:ln>
            <a:noFill/>
          </a:ln>
        </p:spPr>
        <p:txBody>
          <a:bodyPr/>
          <a:lstStyle/>
          <a:p>
            <a:endParaRPr lang="th-TH"/>
          </a:p>
        </p:txBody>
      </p:sp>
      <p:sp>
        <p:nvSpPr>
          <p:cNvPr id="866" name="Freeform 178"/>
          <p:cNvSpPr>
            <a:spLocks/>
          </p:cNvSpPr>
          <p:nvPr/>
        </p:nvSpPr>
        <p:spPr bwMode="auto">
          <a:xfrm>
            <a:off x="18399813" y="8052796"/>
            <a:ext cx="386355" cy="382268"/>
          </a:xfrm>
          <a:custGeom>
            <a:avLst/>
            <a:gdLst>
              <a:gd name="T0" fmla="*/ 2147483646 w 117"/>
              <a:gd name="T1" fmla="*/ 2147483646 h 116"/>
              <a:gd name="T2" fmla="*/ 2147483646 w 117"/>
              <a:gd name="T3" fmla="*/ 0 h 116"/>
              <a:gd name="T4" fmla="*/ 2147483646 w 117"/>
              <a:gd name="T5" fmla="*/ 0 h 116"/>
              <a:gd name="T6" fmla="*/ 0 w 117"/>
              <a:gd name="T7" fmla="*/ 2147483646 h 116"/>
              <a:gd name="T8" fmla="*/ 0 w 117"/>
              <a:gd name="T9" fmla="*/ 2147483646 h 116"/>
              <a:gd name="T10" fmla="*/ 2147483646 w 117"/>
              <a:gd name="T11" fmla="*/ 2147483646 h 116"/>
              <a:gd name="T12" fmla="*/ 2147483646 w 117"/>
              <a:gd name="T13" fmla="*/ 2147483646 h 116"/>
              <a:gd name="T14" fmla="*/ 2147483646 w 117"/>
              <a:gd name="T15" fmla="*/ 2147483646 h 116"/>
              <a:gd name="T16" fmla="*/ 2147483646 w 117"/>
              <a:gd name="T17" fmla="*/ 2147483646 h 116"/>
              <a:gd name="T18" fmla="*/ 2147483646 w 117"/>
              <a:gd name="T19" fmla="*/ 2147483646 h 116"/>
              <a:gd name="T20" fmla="*/ 2147483646 w 117"/>
              <a:gd name="T21" fmla="*/ 2147483646 h 116"/>
              <a:gd name="T22" fmla="*/ 2147483646 w 117"/>
              <a:gd name="T23" fmla="*/ 2147483646 h 116"/>
              <a:gd name="T24" fmla="*/ 2147483646 w 117"/>
              <a:gd name="T25" fmla="*/ 2147483646 h 116"/>
              <a:gd name="T26" fmla="*/ 2147483646 w 117"/>
              <a:gd name="T27" fmla="*/ 2147483646 h 116"/>
              <a:gd name="T28" fmla="*/ 2147483646 w 117"/>
              <a:gd name="T29" fmla="*/ 2147483646 h 116"/>
              <a:gd name="T30" fmla="*/ 2147483646 w 117"/>
              <a:gd name="T31" fmla="*/ 2147483646 h 116"/>
              <a:gd name="T32" fmla="*/ 2147483646 w 117"/>
              <a:gd name="T33" fmla="*/ 2147483646 h 116"/>
              <a:gd name="T34" fmla="*/ 2147483646 w 117"/>
              <a:gd name="T35" fmla="*/ 2147483646 h 116"/>
              <a:gd name="T36" fmla="*/ 2147483646 w 117"/>
              <a:gd name="T37" fmla="*/ 2147483646 h 116"/>
              <a:gd name="T38" fmla="*/ 2147483646 w 117"/>
              <a:gd name="T39" fmla="*/ 2147483646 h 116"/>
              <a:gd name="T40" fmla="*/ 2147483646 w 117"/>
              <a:gd name="T41" fmla="*/ 2147483646 h 116"/>
              <a:gd name="T42" fmla="*/ 2147483646 w 117"/>
              <a:gd name="T43" fmla="*/ 2147483646 h 116"/>
              <a:gd name="T44" fmla="*/ 2147483646 w 117"/>
              <a:gd name="T45" fmla="*/ 2147483646 h 116"/>
              <a:gd name="T46" fmla="*/ 2147483646 w 117"/>
              <a:gd name="T47" fmla="*/ 2147483646 h 116"/>
              <a:gd name="T48" fmla="*/ 2147483646 w 117"/>
              <a:gd name="T49" fmla="*/ 2147483646 h 1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7" h="116">
                <a:moveTo>
                  <a:pt x="117" y="20"/>
                </a:moveTo>
                <a:cubicBezTo>
                  <a:pt x="117" y="9"/>
                  <a:pt x="107" y="0"/>
                  <a:pt x="97" y="0"/>
                </a:cubicBezTo>
                <a:cubicBezTo>
                  <a:pt x="20" y="0"/>
                  <a:pt x="20" y="0"/>
                  <a:pt x="20" y="0"/>
                </a:cubicBezTo>
                <a:cubicBezTo>
                  <a:pt x="10" y="0"/>
                  <a:pt x="0" y="9"/>
                  <a:pt x="0" y="20"/>
                </a:cubicBezTo>
                <a:cubicBezTo>
                  <a:pt x="0" y="97"/>
                  <a:pt x="0" y="97"/>
                  <a:pt x="0" y="97"/>
                </a:cubicBezTo>
                <a:cubicBezTo>
                  <a:pt x="0" y="107"/>
                  <a:pt x="10" y="116"/>
                  <a:pt x="20" y="116"/>
                </a:cubicBezTo>
                <a:cubicBezTo>
                  <a:pt x="58" y="116"/>
                  <a:pt x="58" y="116"/>
                  <a:pt x="58" y="116"/>
                </a:cubicBezTo>
                <a:cubicBezTo>
                  <a:pt x="58" y="73"/>
                  <a:pt x="58" y="73"/>
                  <a:pt x="58" y="73"/>
                </a:cubicBezTo>
                <a:cubicBezTo>
                  <a:pt x="44" y="73"/>
                  <a:pt x="44" y="73"/>
                  <a:pt x="44" y="73"/>
                </a:cubicBezTo>
                <a:cubicBezTo>
                  <a:pt x="44" y="53"/>
                  <a:pt x="44" y="53"/>
                  <a:pt x="44" y="53"/>
                </a:cubicBezTo>
                <a:cubicBezTo>
                  <a:pt x="58" y="53"/>
                  <a:pt x="58" y="53"/>
                  <a:pt x="58" y="53"/>
                </a:cubicBezTo>
                <a:cubicBezTo>
                  <a:pt x="58" y="46"/>
                  <a:pt x="58" y="46"/>
                  <a:pt x="58" y="46"/>
                </a:cubicBezTo>
                <a:cubicBezTo>
                  <a:pt x="58" y="33"/>
                  <a:pt x="68" y="21"/>
                  <a:pt x="80" y="21"/>
                </a:cubicBezTo>
                <a:cubicBezTo>
                  <a:pt x="96" y="21"/>
                  <a:pt x="96" y="21"/>
                  <a:pt x="96" y="21"/>
                </a:cubicBezTo>
                <a:cubicBezTo>
                  <a:pt x="96" y="40"/>
                  <a:pt x="96" y="40"/>
                  <a:pt x="96" y="40"/>
                </a:cubicBezTo>
                <a:cubicBezTo>
                  <a:pt x="80" y="40"/>
                  <a:pt x="80" y="40"/>
                  <a:pt x="80" y="40"/>
                </a:cubicBezTo>
                <a:cubicBezTo>
                  <a:pt x="79" y="40"/>
                  <a:pt x="77" y="42"/>
                  <a:pt x="77" y="46"/>
                </a:cubicBezTo>
                <a:cubicBezTo>
                  <a:pt x="77" y="53"/>
                  <a:pt x="77" y="53"/>
                  <a:pt x="77" y="53"/>
                </a:cubicBezTo>
                <a:cubicBezTo>
                  <a:pt x="96" y="53"/>
                  <a:pt x="96" y="53"/>
                  <a:pt x="96" y="53"/>
                </a:cubicBezTo>
                <a:cubicBezTo>
                  <a:pt x="96" y="73"/>
                  <a:pt x="96" y="73"/>
                  <a:pt x="96" y="73"/>
                </a:cubicBezTo>
                <a:cubicBezTo>
                  <a:pt x="77" y="73"/>
                  <a:pt x="77" y="73"/>
                  <a:pt x="77" y="73"/>
                </a:cubicBezTo>
                <a:cubicBezTo>
                  <a:pt x="77" y="116"/>
                  <a:pt x="77" y="116"/>
                  <a:pt x="77" y="116"/>
                </a:cubicBezTo>
                <a:cubicBezTo>
                  <a:pt x="97" y="116"/>
                  <a:pt x="97" y="116"/>
                  <a:pt x="97" y="116"/>
                </a:cubicBezTo>
                <a:cubicBezTo>
                  <a:pt x="107" y="116"/>
                  <a:pt x="117" y="107"/>
                  <a:pt x="117" y="97"/>
                </a:cubicBezTo>
                <a:lnTo>
                  <a:pt x="117" y="20"/>
                </a:lnTo>
                <a:close/>
              </a:path>
            </a:pathLst>
          </a:custGeom>
          <a:solidFill>
            <a:schemeClr val="tx1"/>
          </a:solidFill>
          <a:ln>
            <a:noFill/>
          </a:ln>
        </p:spPr>
        <p:txBody>
          <a:bodyPr/>
          <a:lstStyle/>
          <a:p>
            <a:endParaRPr lang="th-TH"/>
          </a:p>
        </p:txBody>
      </p:sp>
      <p:sp>
        <p:nvSpPr>
          <p:cNvPr id="867" name="Freeform 179"/>
          <p:cNvSpPr>
            <a:spLocks noEditPoints="1"/>
          </p:cNvSpPr>
          <p:nvPr/>
        </p:nvSpPr>
        <p:spPr bwMode="auto">
          <a:xfrm>
            <a:off x="9983808" y="8860258"/>
            <a:ext cx="382268" cy="343427"/>
          </a:xfrm>
          <a:custGeom>
            <a:avLst/>
            <a:gdLst>
              <a:gd name="T0" fmla="*/ 2147483646 w 187"/>
              <a:gd name="T1" fmla="*/ 2147483646 h 168"/>
              <a:gd name="T2" fmla="*/ 2147483646 w 187"/>
              <a:gd name="T3" fmla="*/ 2147483646 h 168"/>
              <a:gd name="T4" fmla="*/ 2147483646 w 187"/>
              <a:gd name="T5" fmla="*/ 0 h 168"/>
              <a:gd name="T6" fmla="*/ 2147483646 w 187"/>
              <a:gd name="T7" fmla="*/ 2147483646 h 168"/>
              <a:gd name="T8" fmla="*/ 2147483646 w 187"/>
              <a:gd name="T9" fmla="*/ 2147483646 h 168"/>
              <a:gd name="T10" fmla="*/ 2147483646 w 187"/>
              <a:gd name="T11" fmla="*/ 2147483646 h 168"/>
              <a:gd name="T12" fmla="*/ 2147483646 w 187"/>
              <a:gd name="T13" fmla="*/ 2147483646 h 168"/>
              <a:gd name="T14" fmla="*/ 2147483646 w 187"/>
              <a:gd name="T15" fmla="*/ 2147483646 h 168"/>
              <a:gd name="T16" fmla="*/ 2147483646 w 187"/>
              <a:gd name="T17" fmla="*/ 2147483646 h 168"/>
              <a:gd name="T18" fmla="*/ 2147483646 w 187"/>
              <a:gd name="T19" fmla="*/ 2147483646 h 168"/>
              <a:gd name="T20" fmla="*/ 2147483646 w 187"/>
              <a:gd name="T21" fmla="*/ 2147483646 h 168"/>
              <a:gd name="T22" fmla="*/ 2147483646 w 187"/>
              <a:gd name="T23" fmla="*/ 2147483646 h 168"/>
              <a:gd name="T24" fmla="*/ 2147483646 w 187"/>
              <a:gd name="T25" fmla="*/ 2147483646 h 168"/>
              <a:gd name="T26" fmla="*/ 2147483646 w 187"/>
              <a:gd name="T27" fmla="*/ 2147483646 h 168"/>
              <a:gd name="T28" fmla="*/ 2147483646 w 187"/>
              <a:gd name="T29" fmla="*/ 2147483646 h 168"/>
              <a:gd name="T30" fmla="*/ 2147483646 w 187"/>
              <a:gd name="T31" fmla="*/ 2147483646 h 168"/>
              <a:gd name="T32" fmla="*/ 2147483646 w 187"/>
              <a:gd name="T33" fmla="*/ 2147483646 h 168"/>
              <a:gd name="T34" fmla="*/ 2147483646 w 187"/>
              <a:gd name="T35" fmla="*/ 2147483646 h 168"/>
              <a:gd name="T36" fmla="*/ 2147483646 w 187"/>
              <a:gd name="T37" fmla="*/ 2147483646 h 168"/>
              <a:gd name="T38" fmla="*/ 2147483646 w 187"/>
              <a:gd name="T39" fmla="*/ 2147483646 h 168"/>
              <a:gd name="T40" fmla="*/ 2147483646 w 187"/>
              <a:gd name="T41" fmla="*/ 2147483646 h 168"/>
              <a:gd name="T42" fmla="*/ 2147483646 w 187"/>
              <a:gd name="T43" fmla="*/ 2147483646 h 168"/>
              <a:gd name="T44" fmla="*/ 2147483646 w 187"/>
              <a:gd name="T45" fmla="*/ 2147483646 h 168"/>
              <a:gd name="T46" fmla="*/ 2147483646 w 187"/>
              <a:gd name="T47" fmla="*/ 2147483646 h 168"/>
              <a:gd name="T48" fmla="*/ 2147483646 w 187"/>
              <a:gd name="T49" fmla="*/ 2147483646 h 168"/>
              <a:gd name="T50" fmla="*/ 2147483646 w 187"/>
              <a:gd name="T51" fmla="*/ 2147483646 h 168"/>
              <a:gd name="T52" fmla="*/ 2147483646 w 187"/>
              <a:gd name="T53" fmla="*/ 2147483646 h 168"/>
              <a:gd name="T54" fmla="*/ 2147483646 w 187"/>
              <a:gd name="T55" fmla="*/ 2147483646 h 168"/>
              <a:gd name="T56" fmla="*/ 2147483646 w 187"/>
              <a:gd name="T57" fmla="*/ 0 h 168"/>
              <a:gd name="T58" fmla="*/ 0 w 187"/>
              <a:gd name="T59" fmla="*/ 2147483646 h 168"/>
              <a:gd name="T60" fmla="*/ 2147483646 w 187"/>
              <a:gd name="T61" fmla="*/ 2147483646 h 168"/>
              <a:gd name="T62" fmla="*/ 2147483646 w 187"/>
              <a:gd name="T63" fmla="*/ 2147483646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7" h="168">
                <a:moveTo>
                  <a:pt x="152" y="65"/>
                </a:moveTo>
                <a:lnTo>
                  <a:pt x="97" y="31"/>
                </a:lnTo>
                <a:lnTo>
                  <a:pt x="132" y="0"/>
                </a:lnTo>
                <a:lnTo>
                  <a:pt x="187" y="36"/>
                </a:lnTo>
                <a:lnTo>
                  <a:pt x="152" y="65"/>
                </a:lnTo>
                <a:close/>
                <a:moveTo>
                  <a:pt x="131" y="129"/>
                </a:moveTo>
                <a:lnTo>
                  <a:pt x="185" y="97"/>
                </a:lnTo>
                <a:lnTo>
                  <a:pt x="153" y="69"/>
                </a:lnTo>
                <a:lnTo>
                  <a:pt x="100" y="102"/>
                </a:lnTo>
                <a:lnTo>
                  <a:pt x="131" y="129"/>
                </a:lnTo>
                <a:close/>
                <a:moveTo>
                  <a:pt x="89" y="102"/>
                </a:moveTo>
                <a:lnTo>
                  <a:pt x="36" y="69"/>
                </a:lnTo>
                <a:lnTo>
                  <a:pt x="3" y="97"/>
                </a:lnTo>
                <a:lnTo>
                  <a:pt x="57" y="129"/>
                </a:lnTo>
                <a:lnTo>
                  <a:pt x="89" y="102"/>
                </a:lnTo>
                <a:close/>
                <a:moveTo>
                  <a:pt x="37" y="124"/>
                </a:moveTo>
                <a:lnTo>
                  <a:pt x="37" y="134"/>
                </a:lnTo>
                <a:lnTo>
                  <a:pt x="92" y="168"/>
                </a:lnTo>
                <a:lnTo>
                  <a:pt x="92" y="105"/>
                </a:lnTo>
                <a:lnTo>
                  <a:pt x="57" y="134"/>
                </a:lnTo>
                <a:lnTo>
                  <a:pt x="37" y="124"/>
                </a:lnTo>
                <a:close/>
                <a:moveTo>
                  <a:pt x="150" y="124"/>
                </a:moveTo>
                <a:lnTo>
                  <a:pt x="132" y="134"/>
                </a:lnTo>
                <a:lnTo>
                  <a:pt x="97" y="105"/>
                </a:lnTo>
                <a:lnTo>
                  <a:pt x="97" y="168"/>
                </a:lnTo>
                <a:lnTo>
                  <a:pt x="150" y="134"/>
                </a:lnTo>
                <a:lnTo>
                  <a:pt x="150" y="124"/>
                </a:lnTo>
                <a:close/>
                <a:moveTo>
                  <a:pt x="92" y="31"/>
                </a:moveTo>
                <a:lnTo>
                  <a:pt x="57" y="0"/>
                </a:lnTo>
                <a:lnTo>
                  <a:pt x="0" y="36"/>
                </a:lnTo>
                <a:lnTo>
                  <a:pt x="36" y="65"/>
                </a:lnTo>
                <a:lnTo>
                  <a:pt x="92" y="31"/>
                </a:lnTo>
                <a:close/>
              </a:path>
            </a:pathLst>
          </a:custGeom>
          <a:solidFill>
            <a:schemeClr val="tx1"/>
          </a:solidFill>
          <a:ln>
            <a:noFill/>
          </a:ln>
        </p:spPr>
        <p:txBody>
          <a:bodyPr/>
          <a:lstStyle/>
          <a:p>
            <a:endParaRPr lang="th-TH"/>
          </a:p>
        </p:txBody>
      </p:sp>
      <p:sp>
        <p:nvSpPr>
          <p:cNvPr id="868" name="Freeform 180"/>
          <p:cNvSpPr>
            <a:spLocks noEditPoints="1"/>
          </p:cNvSpPr>
          <p:nvPr/>
        </p:nvSpPr>
        <p:spPr bwMode="auto">
          <a:xfrm>
            <a:off x="19932969" y="8052796"/>
            <a:ext cx="382266" cy="382268"/>
          </a:xfrm>
          <a:custGeom>
            <a:avLst/>
            <a:gdLst>
              <a:gd name="T0" fmla="*/ 2147483646 w 116"/>
              <a:gd name="T1" fmla="*/ 0 h 116"/>
              <a:gd name="T2" fmla="*/ 0 w 116"/>
              <a:gd name="T3" fmla="*/ 2147483646 h 116"/>
              <a:gd name="T4" fmla="*/ 2147483646 w 116"/>
              <a:gd name="T5" fmla="*/ 2147483646 h 116"/>
              <a:gd name="T6" fmla="*/ 2147483646 w 116"/>
              <a:gd name="T7" fmla="*/ 2147483646 h 116"/>
              <a:gd name="T8" fmla="*/ 2147483646 w 116"/>
              <a:gd name="T9" fmla="*/ 0 h 116"/>
              <a:gd name="T10" fmla="*/ 2147483646 w 116"/>
              <a:gd name="T11" fmla="*/ 2147483646 h 116"/>
              <a:gd name="T12" fmla="*/ 2147483646 w 116"/>
              <a:gd name="T13" fmla="*/ 2147483646 h 116"/>
              <a:gd name="T14" fmla="*/ 2147483646 w 116"/>
              <a:gd name="T15" fmla="*/ 2147483646 h 116"/>
              <a:gd name="T16" fmla="*/ 2147483646 w 116"/>
              <a:gd name="T17" fmla="*/ 2147483646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2147483646 w 116"/>
              <a:gd name="T33" fmla="*/ 2147483646 h 116"/>
              <a:gd name="T34" fmla="*/ 2147483646 w 116"/>
              <a:gd name="T35" fmla="*/ 2147483646 h 116"/>
              <a:gd name="T36" fmla="*/ 2147483646 w 116"/>
              <a:gd name="T37" fmla="*/ 2147483646 h 116"/>
              <a:gd name="T38" fmla="*/ 2147483646 w 116"/>
              <a:gd name="T39" fmla="*/ 2147483646 h 116"/>
              <a:gd name="T40" fmla="*/ 2147483646 w 116"/>
              <a:gd name="T41" fmla="*/ 2147483646 h 116"/>
              <a:gd name="T42" fmla="*/ 2147483646 w 116"/>
              <a:gd name="T43" fmla="*/ 2147483646 h 116"/>
              <a:gd name="T44" fmla="*/ 2147483646 w 116"/>
              <a:gd name="T45" fmla="*/ 2147483646 h 116"/>
              <a:gd name="T46" fmla="*/ 2147483646 w 116"/>
              <a:gd name="T47" fmla="*/ 2147483646 h 116"/>
              <a:gd name="T48" fmla="*/ 2147483646 w 116"/>
              <a:gd name="T49" fmla="*/ 2147483646 h 116"/>
              <a:gd name="T50" fmla="*/ 2147483646 w 116"/>
              <a:gd name="T51" fmla="*/ 2147483646 h 116"/>
              <a:gd name="T52" fmla="*/ 2147483646 w 116"/>
              <a:gd name="T53" fmla="*/ 2147483646 h 116"/>
              <a:gd name="T54" fmla="*/ 2147483646 w 116"/>
              <a:gd name="T55" fmla="*/ 2147483646 h 116"/>
              <a:gd name="T56" fmla="*/ 2147483646 w 116"/>
              <a:gd name="T57" fmla="*/ 2147483646 h 116"/>
              <a:gd name="T58" fmla="*/ 2147483646 w 116"/>
              <a:gd name="T59" fmla="*/ 2147483646 h 116"/>
              <a:gd name="T60" fmla="*/ 2147483646 w 116"/>
              <a:gd name="T61" fmla="*/ 2147483646 h 116"/>
              <a:gd name="T62" fmla="*/ 2147483646 w 116"/>
              <a:gd name="T63" fmla="*/ 2147483646 h 116"/>
              <a:gd name="T64" fmla="*/ 2147483646 w 116"/>
              <a:gd name="T65" fmla="*/ 2147483646 h 116"/>
              <a:gd name="T66" fmla="*/ 2147483646 w 116"/>
              <a:gd name="T67" fmla="*/ 2147483646 h 116"/>
              <a:gd name="T68" fmla="*/ 2147483646 w 116"/>
              <a:gd name="T69" fmla="*/ 2147483646 h 116"/>
              <a:gd name="T70" fmla="*/ 2147483646 w 116"/>
              <a:gd name="T71" fmla="*/ 2147483646 h 116"/>
              <a:gd name="T72" fmla="*/ 2147483646 w 116"/>
              <a:gd name="T73" fmla="*/ 2147483646 h 116"/>
              <a:gd name="T74" fmla="*/ 2147483646 w 116"/>
              <a:gd name="T75" fmla="*/ 2147483646 h 116"/>
              <a:gd name="T76" fmla="*/ 2147483646 w 116"/>
              <a:gd name="T77" fmla="*/ 2147483646 h 116"/>
              <a:gd name="T78" fmla="*/ 2147483646 w 116"/>
              <a:gd name="T79" fmla="*/ 2147483646 h 116"/>
              <a:gd name="T80" fmla="*/ 2147483646 w 116"/>
              <a:gd name="T81" fmla="*/ 2147483646 h 116"/>
              <a:gd name="T82" fmla="*/ 2147483646 w 116"/>
              <a:gd name="T83" fmla="*/ 2147483646 h 116"/>
              <a:gd name="T84" fmla="*/ 2147483646 w 116"/>
              <a:gd name="T85" fmla="*/ 2147483646 h 116"/>
              <a:gd name="T86" fmla="*/ 2147483646 w 116"/>
              <a:gd name="T87" fmla="*/ 2147483646 h 116"/>
              <a:gd name="T88" fmla="*/ 2147483646 w 116"/>
              <a:gd name="T89" fmla="*/ 2147483646 h 116"/>
              <a:gd name="T90" fmla="*/ 2147483646 w 116"/>
              <a:gd name="T91" fmla="*/ 2147483646 h 116"/>
              <a:gd name="T92" fmla="*/ 2147483646 w 116"/>
              <a:gd name="T93" fmla="*/ 2147483646 h 116"/>
              <a:gd name="T94" fmla="*/ 2147483646 w 116"/>
              <a:gd name="T95" fmla="*/ 2147483646 h 1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94" y="30"/>
                </a:moveTo>
                <a:cubicBezTo>
                  <a:pt x="99" y="38"/>
                  <a:pt x="103" y="47"/>
                  <a:pt x="103" y="56"/>
                </a:cubicBezTo>
                <a:cubicBezTo>
                  <a:pt x="97" y="55"/>
                  <a:pt x="91" y="54"/>
                  <a:pt x="85" y="54"/>
                </a:cubicBezTo>
                <a:cubicBezTo>
                  <a:pt x="85" y="54"/>
                  <a:pt x="85" y="54"/>
                  <a:pt x="85" y="54"/>
                </a:cubicBezTo>
                <a:cubicBezTo>
                  <a:pt x="85" y="54"/>
                  <a:pt x="85" y="54"/>
                  <a:pt x="85" y="54"/>
                </a:cubicBezTo>
                <a:cubicBezTo>
                  <a:pt x="80" y="54"/>
                  <a:pt x="76" y="55"/>
                  <a:pt x="72" y="55"/>
                </a:cubicBezTo>
                <a:cubicBezTo>
                  <a:pt x="71" y="53"/>
                  <a:pt x="70" y="51"/>
                  <a:pt x="69" y="48"/>
                </a:cubicBezTo>
                <a:cubicBezTo>
                  <a:pt x="78" y="44"/>
                  <a:pt x="87" y="39"/>
                  <a:pt x="94" y="30"/>
                </a:cubicBezTo>
                <a:close/>
                <a:moveTo>
                  <a:pt x="58" y="13"/>
                </a:moveTo>
                <a:cubicBezTo>
                  <a:pt x="69" y="13"/>
                  <a:pt x="79" y="17"/>
                  <a:pt x="86" y="23"/>
                </a:cubicBezTo>
                <a:cubicBezTo>
                  <a:pt x="80" y="30"/>
                  <a:pt x="73" y="35"/>
                  <a:pt x="64" y="39"/>
                </a:cubicBezTo>
                <a:cubicBezTo>
                  <a:pt x="58" y="27"/>
                  <a:pt x="52" y="19"/>
                  <a:pt x="48" y="14"/>
                </a:cubicBezTo>
                <a:cubicBezTo>
                  <a:pt x="52" y="13"/>
                  <a:pt x="55" y="13"/>
                  <a:pt x="58" y="13"/>
                </a:cubicBezTo>
                <a:close/>
                <a:moveTo>
                  <a:pt x="38" y="18"/>
                </a:moveTo>
                <a:cubicBezTo>
                  <a:pt x="41" y="22"/>
                  <a:pt x="47" y="30"/>
                  <a:pt x="54" y="42"/>
                </a:cubicBezTo>
                <a:cubicBezTo>
                  <a:pt x="41" y="47"/>
                  <a:pt x="27" y="47"/>
                  <a:pt x="18" y="47"/>
                </a:cubicBezTo>
                <a:cubicBezTo>
                  <a:pt x="18" y="47"/>
                  <a:pt x="18" y="47"/>
                  <a:pt x="18" y="47"/>
                </a:cubicBezTo>
                <a:cubicBezTo>
                  <a:pt x="18" y="47"/>
                  <a:pt x="18" y="47"/>
                  <a:pt x="18" y="47"/>
                </a:cubicBezTo>
                <a:cubicBezTo>
                  <a:pt x="16" y="47"/>
                  <a:pt x="15" y="47"/>
                  <a:pt x="14" y="47"/>
                </a:cubicBezTo>
                <a:cubicBezTo>
                  <a:pt x="17" y="34"/>
                  <a:pt x="26" y="24"/>
                  <a:pt x="38" y="18"/>
                </a:cubicBezTo>
                <a:close/>
                <a:moveTo>
                  <a:pt x="13" y="58"/>
                </a:moveTo>
                <a:cubicBezTo>
                  <a:pt x="13" y="58"/>
                  <a:pt x="13" y="58"/>
                  <a:pt x="13" y="58"/>
                </a:cubicBezTo>
                <a:cubicBezTo>
                  <a:pt x="14" y="58"/>
                  <a:pt x="16" y="58"/>
                  <a:pt x="18" y="58"/>
                </a:cubicBezTo>
                <a:cubicBezTo>
                  <a:pt x="18" y="58"/>
                  <a:pt x="18" y="58"/>
                  <a:pt x="18" y="58"/>
                </a:cubicBezTo>
                <a:cubicBezTo>
                  <a:pt x="27" y="58"/>
                  <a:pt x="43" y="57"/>
                  <a:pt x="59" y="52"/>
                </a:cubicBezTo>
                <a:cubicBezTo>
                  <a:pt x="60" y="54"/>
                  <a:pt x="61" y="56"/>
                  <a:pt x="61" y="58"/>
                </a:cubicBezTo>
                <a:cubicBezTo>
                  <a:pt x="51" y="61"/>
                  <a:pt x="42" y="67"/>
                  <a:pt x="36" y="73"/>
                </a:cubicBezTo>
                <a:cubicBezTo>
                  <a:pt x="30" y="78"/>
                  <a:pt x="26" y="84"/>
                  <a:pt x="23" y="88"/>
                </a:cubicBezTo>
                <a:cubicBezTo>
                  <a:pt x="17" y="80"/>
                  <a:pt x="13" y="69"/>
                  <a:pt x="13" y="58"/>
                </a:cubicBezTo>
                <a:close/>
                <a:moveTo>
                  <a:pt x="58" y="104"/>
                </a:moveTo>
                <a:cubicBezTo>
                  <a:pt x="48" y="104"/>
                  <a:pt x="39" y="100"/>
                  <a:pt x="31" y="95"/>
                </a:cubicBezTo>
                <a:cubicBezTo>
                  <a:pt x="33" y="92"/>
                  <a:pt x="36" y="87"/>
                  <a:pt x="42" y="82"/>
                </a:cubicBezTo>
                <a:cubicBezTo>
                  <a:pt x="47" y="76"/>
                  <a:pt x="55" y="71"/>
                  <a:pt x="65" y="68"/>
                </a:cubicBezTo>
                <a:cubicBezTo>
                  <a:pt x="69" y="77"/>
                  <a:pt x="72" y="88"/>
                  <a:pt x="74" y="101"/>
                </a:cubicBezTo>
                <a:cubicBezTo>
                  <a:pt x="69" y="103"/>
                  <a:pt x="64" y="104"/>
                  <a:pt x="58" y="104"/>
                </a:cubicBezTo>
                <a:close/>
                <a:moveTo>
                  <a:pt x="84" y="96"/>
                </a:moveTo>
                <a:cubicBezTo>
                  <a:pt x="81" y="84"/>
                  <a:pt x="79" y="74"/>
                  <a:pt x="75" y="65"/>
                </a:cubicBezTo>
                <a:cubicBezTo>
                  <a:pt x="78" y="65"/>
                  <a:pt x="81" y="65"/>
                  <a:pt x="85" y="65"/>
                </a:cubicBezTo>
                <a:cubicBezTo>
                  <a:pt x="85" y="65"/>
                  <a:pt x="85" y="65"/>
                  <a:pt x="85" y="65"/>
                </a:cubicBezTo>
                <a:cubicBezTo>
                  <a:pt x="85" y="65"/>
                  <a:pt x="85" y="65"/>
                  <a:pt x="85" y="65"/>
                </a:cubicBezTo>
                <a:cubicBezTo>
                  <a:pt x="85" y="65"/>
                  <a:pt x="85" y="65"/>
                  <a:pt x="85" y="65"/>
                </a:cubicBezTo>
                <a:cubicBezTo>
                  <a:pt x="90" y="65"/>
                  <a:pt x="96" y="65"/>
                  <a:pt x="103" y="67"/>
                </a:cubicBezTo>
                <a:cubicBezTo>
                  <a:pt x="100" y="79"/>
                  <a:pt x="93" y="89"/>
                  <a:pt x="84" y="96"/>
                </a:cubicBezTo>
                <a:close/>
              </a:path>
            </a:pathLst>
          </a:custGeom>
          <a:solidFill>
            <a:schemeClr val="tx1"/>
          </a:solidFill>
          <a:ln>
            <a:noFill/>
          </a:ln>
        </p:spPr>
        <p:txBody>
          <a:bodyPr/>
          <a:lstStyle/>
          <a:p>
            <a:endParaRPr lang="th-TH"/>
          </a:p>
        </p:txBody>
      </p:sp>
      <p:sp>
        <p:nvSpPr>
          <p:cNvPr id="869" name="Freeform 181"/>
          <p:cNvSpPr>
            <a:spLocks noEditPoints="1"/>
          </p:cNvSpPr>
          <p:nvPr/>
        </p:nvSpPr>
        <p:spPr bwMode="auto">
          <a:xfrm>
            <a:off x="18399813" y="11117064"/>
            <a:ext cx="386355" cy="386355"/>
          </a:xfrm>
          <a:custGeom>
            <a:avLst/>
            <a:gdLst>
              <a:gd name="T0" fmla="*/ 0 w 189"/>
              <a:gd name="T1" fmla="*/ 0 h 189"/>
              <a:gd name="T2" fmla="*/ 2147483646 w 189"/>
              <a:gd name="T3" fmla="*/ 2147483646 h 189"/>
              <a:gd name="T4" fmla="*/ 2147483646 w 189"/>
              <a:gd name="T5" fmla="*/ 2147483646 h 189"/>
              <a:gd name="T6" fmla="*/ 2147483646 w 189"/>
              <a:gd name="T7" fmla="*/ 2147483646 h 189"/>
              <a:gd name="T8" fmla="*/ 2147483646 w 189"/>
              <a:gd name="T9" fmla="*/ 0 h 189"/>
              <a:gd name="T10" fmla="*/ 0 w 189"/>
              <a:gd name="T11" fmla="*/ 0 h 189"/>
              <a:gd name="T12" fmla="*/ 2147483646 w 189"/>
              <a:gd name="T13" fmla="*/ 2147483646 h 189"/>
              <a:gd name="T14" fmla="*/ 2147483646 w 189"/>
              <a:gd name="T15" fmla="*/ 2147483646 h 189"/>
              <a:gd name="T16" fmla="*/ 2147483646 w 189"/>
              <a:gd name="T17" fmla="*/ 2147483646 h 189"/>
              <a:gd name="T18" fmla="*/ 2147483646 w 189"/>
              <a:gd name="T19" fmla="*/ 2147483646 h 189"/>
              <a:gd name="T20" fmla="*/ 2147483646 w 189"/>
              <a:gd name="T21" fmla="*/ 2147483646 h 189"/>
              <a:gd name="T22" fmla="*/ 2147483646 w 189"/>
              <a:gd name="T23" fmla="*/ 2147483646 h 189"/>
              <a:gd name="T24" fmla="*/ 2147483646 w 189"/>
              <a:gd name="T25" fmla="*/ 2147483646 h 189"/>
              <a:gd name="T26" fmla="*/ 2147483646 w 189"/>
              <a:gd name="T27" fmla="*/ 2147483646 h 189"/>
              <a:gd name="T28" fmla="*/ 2147483646 w 189"/>
              <a:gd name="T29" fmla="*/ 2147483646 h 189"/>
              <a:gd name="T30" fmla="*/ 2147483646 w 189"/>
              <a:gd name="T31" fmla="*/ 2147483646 h 189"/>
              <a:gd name="T32" fmla="*/ 2147483646 w 189"/>
              <a:gd name="T33" fmla="*/ 2147483646 h 189"/>
              <a:gd name="T34" fmla="*/ 2147483646 w 189"/>
              <a:gd name="T35" fmla="*/ 2147483646 h 189"/>
              <a:gd name="T36" fmla="*/ 2147483646 w 189"/>
              <a:gd name="T37" fmla="*/ 2147483646 h 189"/>
              <a:gd name="T38" fmla="*/ 2147483646 w 189"/>
              <a:gd name="T39" fmla="*/ 2147483646 h 189"/>
              <a:gd name="T40" fmla="*/ 2147483646 w 189"/>
              <a:gd name="T41" fmla="*/ 2147483646 h 189"/>
              <a:gd name="T42" fmla="*/ 2147483646 w 189"/>
              <a:gd name="T43" fmla="*/ 2147483646 h 189"/>
              <a:gd name="T44" fmla="*/ 2147483646 w 189"/>
              <a:gd name="T45" fmla="*/ 2147483646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89" h="189">
                <a:moveTo>
                  <a:pt x="0" y="0"/>
                </a:moveTo>
                <a:lnTo>
                  <a:pt x="25" y="164"/>
                </a:lnTo>
                <a:lnTo>
                  <a:pt x="94" y="189"/>
                </a:lnTo>
                <a:lnTo>
                  <a:pt x="165" y="164"/>
                </a:lnTo>
                <a:lnTo>
                  <a:pt x="189" y="0"/>
                </a:lnTo>
                <a:lnTo>
                  <a:pt x="0" y="0"/>
                </a:lnTo>
                <a:close/>
                <a:moveTo>
                  <a:pt x="150" y="48"/>
                </a:moveTo>
                <a:lnTo>
                  <a:pt x="70" y="48"/>
                </a:lnTo>
                <a:lnTo>
                  <a:pt x="71" y="71"/>
                </a:lnTo>
                <a:lnTo>
                  <a:pt x="149" y="71"/>
                </a:lnTo>
                <a:lnTo>
                  <a:pt x="142" y="142"/>
                </a:lnTo>
                <a:lnTo>
                  <a:pt x="94" y="153"/>
                </a:lnTo>
                <a:lnTo>
                  <a:pt x="47" y="142"/>
                </a:lnTo>
                <a:lnTo>
                  <a:pt x="44" y="106"/>
                </a:lnTo>
                <a:lnTo>
                  <a:pt x="71" y="106"/>
                </a:lnTo>
                <a:lnTo>
                  <a:pt x="73" y="124"/>
                </a:lnTo>
                <a:lnTo>
                  <a:pt x="94" y="129"/>
                </a:lnTo>
                <a:lnTo>
                  <a:pt x="118" y="124"/>
                </a:lnTo>
                <a:lnTo>
                  <a:pt x="121" y="95"/>
                </a:lnTo>
                <a:lnTo>
                  <a:pt x="44" y="95"/>
                </a:lnTo>
                <a:lnTo>
                  <a:pt x="36" y="24"/>
                </a:lnTo>
                <a:lnTo>
                  <a:pt x="153" y="24"/>
                </a:lnTo>
                <a:lnTo>
                  <a:pt x="150" y="48"/>
                </a:lnTo>
                <a:close/>
              </a:path>
            </a:pathLst>
          </a:custGeom>
          <a:solidFill>
            <a:schemeClr val="tx1"/>
          </a:solidFill>
          <a:ln>
            <a:noFill/>
          </a:ln>
        </p:spPr>
        <p:txBody>
          <a:bodyPr/>
          <a:lstStyle/>
          <a:p>
            <a:endParaRPr lang="th-TH"/>
          </a:p>
        </p:txBody>
      </p:sp>
      <p:grpSp>
        <p:nvGrpSpPr>
          <p:cNvPr id="870" name="Group 297"/>
          <p:cNvGrpSpPr/>
          <p:nvPr/>
        </p:nvGrpSpPr>
        <p:grpSpPr>
          <a:xfrm>
            <a:off x="9219274" y="11885932"/>
            <a:ext cx="382268" cy="382268"/>
            <a:chOff x="263525" y="4327525"/>
            <a:chExt cx="296863" cy="296863"/>
          </a:xfrm>
          <a:solidFill>
            <a:schemeClr val="tx1"/>
          </a:solidFill>
        </p:grpSpPr>
        <p:sp>
          <p:nvSpPr>
            <p:cNvPr id="871" name="Freeform 182"/>
            <p:cNvSpPr>
              <a:spLocks noEditPoints="1"/>
            </p:cNvSpPr>
            <p:nvPr/>
          </p:nvSpPr>
          <p:spPr bwMode="auto">
            <a:xfrm>
              <a:off x="263525" y="4327525"/>
              <a:ext cx="296863" cy="296863"/>
            </a:xfrm>
            <a:custGeom>
              <a:avLst/>
              <a:gdLst/>
              <a:ahLst/>
              <a:cxnLst>
                <a:cxn ang="0">
                  <a:pos x="163" y="0"/>
                </a:cxn>
                <a:cxn ang="0">
                  <a:pos x="0" y="0"/>
                </a:cxn>
                <a:cxn ang="0">
                  <a:pos x="0" y="187"/>
                </a:cxn>
                <a:cxn ang="0">
                  <a:pos x="187" y="187"/>
                </a:cxn>
                <a:cxn ang="0">
                  <a:pos x="187" y="22"/>
                </a:cxn>
                <a:cxn ang="0">
                  <a:pos x="163" y="0"/>
                </a:cxn>
                <a:cxn ang="0">
                  <a:pos x="47" y="0"/>
                </a:cxn>
                <a:cxn ang="0">
                  <a:pos x="141" y="0"/>
                </a:cxn>
                <a:cxn ang="0">
                  <a:pos x="141" y="58"/>
                </a:cxn>
                <a:cxn ang="0">
                  <a:pos x="47" y="58"/>
                </a:cxn>
                <a:cxn ang="0">
                  <a:pos x="47" y="0"/>
                </a:cxn>
                <a:cxn ang="0">
                  <a:pos x="23" y="176"/>
                </a:cxn>
                <a:cxn ang="0">
                  <a:pos x="23" y="105"/>
                </a:cxn>
                <a:cxn ang="0">
                  <a:pos x="152" y="105"/>
                </a:cxn>
                <a:cxn ang="0">
                  <a:pos x="152" y="176"/>
                </a:cxn>
                <a:cxn ang="0">
                  <a:pos x="23" y="176"/>
                </a:cxn>
                <a:cxn ang="0">
                  <a:pos x="176" y="163"/>
                </a:cxn>
                <a:cxn ang="0">
                  <a:pos x="163" y="163"/>
                </a:cxn>
                <a:cxn ang="0">
                  <a:pos x="163" y="151"/>
                </a:cxn>
                <a:cxn ang="0">
                  <a:pos x="176" y="151"/>
                </a:cxn>
                <a:cxn ang="0">
                  <a:pos x="176" y="163"/>
                </a:cxn>
              </a:cxnLst>
              <a:rect l="0" t="0" r="r" b="b"/>
              <a:pathLst>
                <a:path w="187" h="187">
                  <a:moveTo>
                    <a:pt x="163" y="0"/>
                  </a:moveTo>
                  <a:lnTo>
                    <a:pt x="0" y="0"/>
                  </a:lnTo>
                  <a:lnTo>
                    <a:pt x="0" y="187"/>
                  </a:lnTo>
                  <a:lnTo>
                    <a:pt x="187" y="187"/>
                  </a:lnTo>
                  <a:lnTo>
                    <a:pt x="187" y="22"/>
                  </a:lnTo>
                  <a:lnTo>
                    <a:pt x="163" y="0"/>
                  </a:lnTo>
                  <a:close/>
                  <a:moveTo>
                    <a:pt x="47" y="0"/>
                  </a:moveTo>
                  <a:lnTo>
                    <a:pt x="141" y="0"/>
                  </a:lnTo>
                  <a:lnTo>
                    <a:pt x="141" y="58"/>
                  </a:lnTo>
                  <a:lnTo>
                    <a:pt x="47" y="58"/>
                  </a:lnTo>
                  <a:lnTo>
                    <a:pt x="47" y="0"/>
                  </a:lnTo>
                  <a:close/>
                  <a:moveTo>
                    <a:pt x="23" y="176"/>
                  </a:moveTo>
                  <a:lnTo>
                    <a:pt x="23" y="105"/>
                  </a:lnTo>
                  <a:lnTo>
                    <a:pt x="152" y="105"/>
                  </a:lnTo>
                  <a:lnTo>
                    <a:pt x="152" y="176"/>
                  </a:lnTo>
                  <a:lnTo>
                    <a:pt x="23" y="176"/>
                  </a:lnTo>
                  <a:close/>
                  <a:moveTo>
                    <a:pt x="176" y="163"/>
                  </a:moveTo>
                  <a:lnTo>
                    <a:pt x="163" y="163"/>
                  </a:lnTo>
                  <a:lnTo>
                    <a:pt x="163" y="151"/>
                  </a:lnTo>
                  <a:lnTo>
                    <a:pt x="176" y="151"/>
                  </a:lnTo>
                  <a:lnTo>
                    <a:pt x="176" y="16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72" name="Rectangle 183"/>
            <p:cNvSpPr>
              <a:spLocks noChangeArrowheads="1"/>
            </p:cNvSpPr>
            <p:nvPr/>
          </p:nvSpPr>
          <p:spPr bwMode="auto">
            <a:xfrm>
              <a:off x="430213" y="4344988"/>
              <a:ext cx="38100" cy="571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73" name="Rectangle 184"/>
            <p:cNvSpPr>
              <a:spLocks noChangeArrowheads="1"/>
            </p:cNvSpPr>
            <p:nvPr/>
          </p:nvSpPr>
          <p:spPr bwMode="auto">
            <a:xfrm>
              <a:off x="338138" y="4567238"/>
              <a:ext cx="130175" cy="190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874" name="Rectangle 185"/>
            <p:cNvSpPr>
              <a:spLocks noChangeArrowheads="1"/>
            </p:cNvSpPr>
            <p:nvPr/>
          </p:nvSpPr>
          <p:spPr bwMode="auto">
            <a:xfrm>
              <a:off x="338138" y="4532313"/>
              <a:ext cx="9207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75" name="Group 312"/>
          <p:cNvGrpSpPr/>
          <p:nvPr/>
        </p:nvGrpSpPr>
        <p:grpSpPr>
          <a:xfrm>
            <a:off x="19932969" y="11117310"/>
            <a:ext cx="382268" cy="386356"/>
            <a:chOff x="8583613" y="3730625"/>
            <a:chExt cx="296863" cy="300038"/>
          </a:xfrm>
          <a:solidFill>
            <a:schemeClr val="tx1"/>
          </a:solidFill>
        </p:grpSpPr>
        <p:sp>
          <p:nvSpPr>
            <p:cNvPr id="876" name="Oval 186"/>
            <p:cNvSpPr>
              <a:spLocks noChangeArrowheads="1"/>
            </p:cNvSpPr>
            <p:nvPr/>
          </p:nvSpPr>
          <p:spPr bwMode="auto">
            <a:xfrm>
              <a:off x="8629650" y="3763963"/>
              <a:ext cx="26988" cy="2698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77" name="Oval 187"/>
            <p:cNvSpPr>
              <a:spLocks noChangeArrowheads="1"/>
            </p:cNvSpPr>
            <p:nvPr/>
          </p:nvSpPr>
          <p:spPr bwMode="auto">
            <a:xfrm>
              <a:off x="8667750" y="3763963"/>
              <a:ext cx="28575" cy="2698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78" name="Oval 188"/>
            <p:cNvSpPr>
              <a:spLocks noChangeArrowheads="1"/>
            </p:cNvSpPr>
            <p:nvPr/>
          </p:nvSpPr>
          <p:spPr bwMode="auto">
            <a:xfrm>
              <a:off x="8702675" y="3763963"/>
              <a:ext cx="28575" cy="2698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79" name="Freeform 189"/>
            <p:cNvSpPr>
              <a:spLocks noEditPoints="1"/>
            </p:cNvSpPr>
            <p:nvPr/>
          </p:nvSpPr>
          <p:spPr bwMode="auto">
            <a:xfrm>
              <a:off x="8583613" y="3730625"/>
              <a:ext cx="296863" cy="300038"/>
            </a:xfrm>
            <a:custGeom>
              <a:avLst/>
              <a:gdLst/>
              <a:ahLst/>
              <a:cxnLst>
                <a:cxn ang="0">
                  <a:pos x="102" y="22"/>
                </a:cxn>
                <a:cxn ang="0">
                  <a:pos x="94" y="22"/>
                </a:cxn>
                <a:cxn ang="0">
                  <a:pos x="94" y="15"/>
                </a:cxn>
                <a:cxn ang="0">
                  <a:pos x="80" y="0"/>
                </a:cxn>
                <a:cxn ang="0">
                  <a:pos x="15" y="0"/>
                </a:cxn>
                <a:cxn ang="0">
                  <a:pos x="0" y="15"/>
                </a:cxn>
                <a:cxn ang="0">
                  <a:pos x="0" y="80"/>
                </a:cxn>
                <a:cxn ang="0">
                  <a:pos x="15" y="95"/>
                </a:cxn>
                <a:cxn ang="0">
                  <a:pos x="22" y="95"/>
                </a:cxn>
                <a:cxn ang="0">
                  <a:pos x="22" y="102"/>
                </a:cxn>
                <a:cxn ang="0">
                  <a:pos x="36" y="117"/>
                </a:cxn>
                <a:cxn ang="0">
                  <a:pos x="102" y="117"/>
                </a:cxn>
                <a:cxn ang="0">
                  <a:pos x="116" y="102"/>
                </a:cxn>
                <a:cxn ang="0">
                  <a:pos x="116" y="37"/>
                </a:cxn>
                <a:cxn ang="0">
                  <a:pos x="102" y="22"/>
                </a:cxn>
                <a:cxn ang="0">
                  <a:pos x="7" y="15"/>
                </a:cxn>
                <a:cxn ang="0">
                  <a:pos x="15" y="8"/>
                </a:cxn>
                <a:cxn ang="0">
                  <a:pos x="80" y="8"/>
                </a:cxn>
                <a:cxn ang="0">
                  <a:pos x="87" y="15"/>
                </a:cxn>
                <a:cxn ang="0">
                  <a:pos x="87" y="30"/>
                </a:cxn>
                <a:cxn ang="0">
                  <a:pos x="7" y="30"/>
                </a:cxn>
                <a:cxn ang="0">
                  <a:pos x="7" y="15"/>
                </a:cxn>
                <a:cxn ang="0">
                  <a:pos x="15" y="88"/>
                </a:cxn>
                <a:cxn ang="0">
                  <a:pos x="7" y="80"/>
                </a:cxn>
                <a:cxn ang="0">
                  <a:pos x="7" y="37"/>
                </a:cxn>
                <a:cxn ang="0">
                  <a:pos x="87" y="37"/>
                </a:cxn>
                <a:cxn ang="0">
                  <a:pos x="87" y="80"/>
                </a:cxn>
                <a:cxn ang="0">
                  <a:pos x="80" y="88"/>
                </a:cxn>
                <a:cxn ang="0">
                  <a:pos x="15" y="88"/>
                </a:cxn>
                <a:cxn ang="0">
                  <a:pos x="109" y="102"/>
                </a:cxn>
                <a:cxn ang="0">
                  <a:pos x="102" y="109"/>
                </a:cxn>
                <a:cxn ang="0">
                  <a:pos x="36" y="109"/>
                </a:cxn>
                <a:cxn ang="0">
                  <a:pos x="29" y="102"/>
                </a:cxn>
                <a:cxn ang="0">
                  <a:pos x="29" y="95"/>
                </a:cxn>
                <a:cxn ang="0">
                  <a:pos x="80" y="95"/>
                </a:cxn>
                <a:cxn ang="0">
                  <a:pos x="94" y="80"/>
                </a:cxn>
                <a:cxn ang="0">
                  <a:pos x="94" y="51"/>
                </a:cxn>
                <a:cxn ang="0">
                  <a:pos x="109" y="51"/>
                </a:cxn>
                <a:cxn ang="0">
                  <a:pos x="109" y="102"/>
                </a:cxn>
                <a:cxn ang="0">
                  <a:pos x="109" y="44"/>
                </a:cxn>
                <a:cxn ang="0">
                  <a:pos x="94" y="44"/>
                </a:cxn>
                <a:cxn ang="0">
                  <a:pos x="94" y="30"/>
                </a:cxn>
                <a:cxn ang="0">
                  <a:pos x="102" y="30"/>
                </a:cxn>
                <a:cxn ang="0">
                  <a:pos x="109" y="37"/>
                </a:cxn>
                <a:cxn ang="0">
                  <a:pos x="109" y="44"/>
                </a:cxn>
              </a:cxnLst>
              <a:rect l="0" t="0" r="r" b="b"/>
              <a:pathLst>
                <a:path w="116" h="117">
                  <a:moveTo>
                    <a:pt x="102" y="22"/>
                  </a:moveTo>
                  <a:cubicBezTo>
                    <a:pt x="94" y="22"/>
                    <a:pt x="94" y="22"/>
                    <a:pt x="94" y="22"/>
                  </a:cubicBezTo>
                  <a:cubicBezTo>
                    <a:pt x="94" y="15"/>
                    <a:pt x="94" y="15"/>
                    <a:pt x="94" y="15"/>
                  </a:cubicBezTo>
                  <a:cubicBezTo>
                    <a:pt x="94" y="7"/>
                    <a:pt x="88" y="0"/>
                    <a:pt x="80" y="0"/>
                  </a:cubicBezTo>
                  <a:cubicBezTo>
                    <a:pt x="15" y="0"/>
                    <a:pt x="15" y="0"/>
                    <a:pt x="15" y="0"/>
                  </a:cubicBezTo>
                  <a:cubicBezTo>
                    <a:pt x="7" y="0"/>
                    <a:pt x="0" y="7"/>
                    <a:pt x="0" y="15"/>
                  </a:cubicBezTo>
                  <a:cubicBezTo>
                    <a:pt x="0" y="80"/>
                    <a:pt x="0" y="80"/>
                    <a:pt x="0" y="80"/>
                  </a:cubicBezTo>
                  <a:cubicBezTo>
                    <a:pt x="0" y="88"/>
                    <a:pt x="7" y="95"/>
                    <a:pt x="15" y="95"/>
                  </a:cubicBezTo>
                  <a:cubicBezTo>
                    <a:pt x="22" y="95"/>
                    <a:pt x="22" y="95"/>
                    <a:pt x="22" y="95"/>
                  </a:cubicBezTo>
                  <a:cubicBezTo>
                    <a:pt x="22" y="102"/>
                    <a:pt x="22" y="102"/>
                    <a:pt x="22" y="102"/>
                  </a:cubicBezTo>
                  <a:cubicBezTo>
                    <a:pt x="22" y="110"/>
                    <a:pt x="28" y="117"/>
                    <a:pt x="36" y="117"/>
                  </a:cubicBezTo>
                  <a:cubicBezTo>
                    <a:pt x="102" y="117"/>
                    <a:pt x="102" y="117"/>
                    <a:pt x="102" y="117"/>
                  </a:cubicBezTo>
                  <a:cubicBezTo>
                    <a:pt x="110" y="117"/>
                    <a:pt x="116" y="110"/>
                    <a:pt x="116" y="102"/>
                  </a:cubicBezTo>
                  <a:cubicBezTo>
                    <a:pt x="116" y="37"/>
                    <a:pt x="116" y="37"/>
                    <a:pt x="116" y="37"/>
                  </a:cubicBezTo>
                  <a:cubicBezTo>
                    <a:pt x="116" y="29"/>
                    <a:pt x="110" y="22"/>
                    <a:pt x="102" y="22"/>
                  </a:cubicBezTo>
                  <a:close/>
                  <a:moveTo>
                    <a:pt x="7" y="15"/>
                  </a:moveTo>
                  <a:cubicBezTo>
                    <a:pt x="7" y="11"/>
                    <a:pt x="11" y="8"/>
                    <a:pt x="15" y="8"/>
                  </a:cubicBezTo>
                  <a:cubicBezTo>
                    <a:pt x="80" y="8"/>
                    <a:pt x="80" y="8"/>
                    <a:pt x="80" y="8"/>
                  </a:cubicBezTo>
                  <a:cubicBezTo>
                    <a:pt x="84" y="8"/>
                    <a:pt x="87" y="11"/>
                    <a:pt x="87" y="15"/>
                  </a:cubicBezTo>
                  <a:cubicBezTo>
                    <a:pt x="87" y="30"/>
                    <a:pt x="87" y="30"/>
                    <a:pt x="87" y="30"/>
                  </a:cubicBezTo>
                  <a:cubicBezTo>
                    <a:pt x="7" y="30"/>
                    <a:pt x="7" y="30"/>
                    <a:pt x="7" y="30"/>
                  </a:cubicBezTo>
                  <a:lnTo>
                    <a:pt x="7" y="15"/>
                  </a:lnTo>
                  <a:close/>
                  <a:moveTo>
                    <a:pt x="15" y="88"/>
                  </a:moveTo>
                  <a:cubicBezTo>
                    <a:pt x="11" y="88"/>
                    <a:pt x="7" y="84"/>
                    <a:pt x="7" y="80"/>
                  </a:cubicBezTo>
                  <a:cubicBezTo>
                    <a:pt x="7" y="37"/>
                    <a:pt x="7" y="37"/>
                    <a:pt x="7" y="37"/>
                  </a:cubicBezTo>
                  <a:cubicBezTo>
                    <a:pt x="87" y="37"/>
                    <a:pt x="87" y="37"/>
                    <a:pt x="87" y="37"/>
                  </a:cubicBezTo>
                  <a:cubicBezTo>
                    <a:pt x="87" y="80"/>
                    <a:pt x="87" y="80"/>
                    <a:pt x="87" y="80"/>
                  </a:cubicBezTo>
                  <a:cubicBezTo>
                    <a:pt x="87" y="84"/>
                    <a:pt x="84" y="88"/>
                    <a:pt x="80" y="88"/>
                  </a:cubicBezTo>
                  <a:lnTo>
                    <a:pt x="15" y="88"/>
                  </a:lnTo>
                  <a:close/>
                  <a:moveTo>
                    <a:pt x="109" y="102"/>
                  </a:moveTo>
                  <a:cubicBezTo>
                    <a:pt x="109" y="106"/>
                    <a:pt x="106" y="109"/>
                    <a:pt x="102" y="109"/>
                  </a:cubicBezTo>
                  <a:cubicBezTo>
                    <a:pt x="36" y="109"/>
                    <a:pt x="36" y="109"/>
                    <a:pt x="36" y="109"/>
                  </a:cubicBezTo>
                  <a:cubicBezTo>
                    <a:pt x="32" y="109"/>
                    <a:pt x="29" y="106"/>
                    <a:pt x="29" y="102"/>
                  </a:cubicBezTo>
                  <a:cubicBezTo>
                    <a:pt x="29" y="95"/>
                    <a:pt x="29" y="95"/>
                    <a:pt x="29" y="95"/>
                  </a:cubicBezTo>
                  <a:cubicBezTo>
                    <a:pt x="80" y="95"/>
                    <a:pt x="80" y="95"/>
                    <a:pt x="80" y="95"/>
                  </a:cubicBezTo>
                  <a:cubicBezTo>
                    <a:pt x="88" y="95"/>
                    <a:pt x="94" y="88"/>
                    <a:pt x="94" y="80"/>
                  </a:cubicBezTo>
                  <a:cubicBezTo>
                    <a:pt x="94" y="51"/>
                    <a:pt x="94" y="51"/>
                    <a:pt x="94" y="51"/>
                  </a:cubicBezTo>
                  <a:cubicBezTo>
                    <a:pt x="109" y="51"/>
                    <a:pt x="109" y="51"/>
                    <a:pt x="109" y="51"/>
                  </a:cubicBezTo>
                  <a:lnTo>
                    <a:pt x="109" y="102"/>
                  </a:lnTo>
                  <a:close/>
                  <a:moveTo>
                    <a:pt x="109" y="44"/>
                  </a:moveTo>
                  <a:cubicBezTo>
                    <a:pt x="94" y="44"/>
                    <a:pt x="94" y="44"/>
                    <a:pt x="94" y="44"/>
                  </a:cubicBezTo>
                  <a:cubicBezTo>
                    <a:pt x="94" y="30"/>
                    <a:pt x="94" y="30"/>
                    <a:pt x="94" y="30"/>
                  </a:cubicBezTo>
                  <a:cubicBezTo>
                    <a:pt x="102" y="30"/>
                    <a:pt x="102" y="30"/>
                    <a:pt x="102" y="30"/>
                  </a:cubicBezTo>
                  <a:cubicBezTo>
                    <a:pt x="106" y="30"/>
                    <a:pt x="109" y="33"/>
                    <a:pt x="109" y="37"/>
                  </a:cubicBezTo>
                  <a:lnTo>
                    <a:pt x="109" y="4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80" name="Freeform 190"/>
          <p:cNvSpPr>
            <a:spLocks noEditPoints="1"/>
          </p:cNvSpPr>
          <p:nvPr/>
        </p:nvSpPr>
        <p:spPr bwMode="auto">
          <a:xfrm>
            <a:off x="19168436" y="11117064"/>
            <a:ext cx="382266" cy="386355"/>
          </a:xfrm>
          <a:custGeom>
            <a:avLst/>
            <a:gdLst>
              <a:gd name="T0" fmla="*/ 0 w 187"/>
              <a:gd name="T1" fmla="*/ 0 h 189"/>
              <a:gd name="T2" fmla="*/ 2147483646 w 187"/>
              <a:gd name="T3" fmla="*/ 2147483646 h 189"/>
              <a:gd name="T4" fmla="*/ 2147483646 w 187"/>
              <a:gd name="T5" fmla="*/ 2147483646 h 189"/>
              <a:gd name="T6" fmla="*/ 2147483646 w 187"/>
              <a:gd name="T7" fmla="*/ 2147483646 h 189"/>
              <a:gd name="T8" fmla="*/ 2147483646 w 187"/>
              <a:gd name="T9" fmla="*/ 0 h 189"/>
              <a:gd name="T10" fmla="*/ 0 w 187"/>
              <a:gd name="T11" fmla="*/ 0 h 189"/>
              <a:gd name="T12" fmla="*/ 2147483646 w 187"/>
              <a:gd name="T13" fmla="*/ 2147483646 h 189"/>
              <a:gd name="T14" fmla="*/ 2147483646 w 187"/>
              <a:gd name="T15" fmla="*/ 2147483646 h 189"/>
              <a:gd name="T16" fmla="*/ 2147483646 w 187"/>
              <a:gd name="T17" fmla="*/ 2147483646 h 189"/>
              <a:gd name="T18" fmla="*/ 2147483646 w 187"/>
              <a:gd name="T19" fmla="*/ 2147483646 h 189"/>
              <a:gd name="T20" fmla="*/ 2147483646 w 187"/>
              <a:gd name="T21" fmla="*/ 2147483646 h 189"/>
              <a:gd name="T22" fmla="*/ 2147483646 w 187"/>
              <a:gd name="T23" fmla="*/ 2147483646 h 189"/>
              <a:gd name="T24" fmla="*/ 2147483646 w 187"/>
              <a:gd name="T25" fmla="*/ 2147483646 h 189"/>
              <a:gd name="T26" fmla="*/ 2147483646 w 187"/>
              <a:gd name="T27" fmla="*/ 2147483646 h 189"/>
              <a:gd name="T28" fmla="*/ 2147483646 w 187"/>
              <a:gd name="T29" fmla="*/ 2147483646 h 189"/>
              <a:gd name="T30" fmla="*/ 2147483646 w 187"/>
              <a:gd name="T31" fmla="*/ 2147483646 h 189"/>
              <a:gd name="T32" fmla="*/ 2147483646 w 187"/>
              <a:gd name="T33" fmla="*/ 2147483646 h 189"/>
              <a:gd name="T34" fmla="*/ 2147483646 w 187"/>
              <a:gd name="T35" fmla="*/ 2147483646 h 189"/>
              <a:gd name="T36" fmla="*/ 2147483646 w 187"/>
              <a:gd name="T37" fmla="*/ 2147483646 h 189"/>
              <a:gd name="T38" fmla="*/ 2147483646 w 187"/>
              <a:gd name="T39" fmla="*/ 2147483646 h 189"/>
              <a:gd name="T40" fmla="*/ 2147483646 w 187"/>
              <a:gd name="T41" fmla="*/ 2147483646 h 189"/>
              <a:gd name="T42" fmla="*/ 2147483646 w 187"/>
              <a:gd name="T43" fmla="*/ 2147483646 h 189"/>
              <a:gd name="T44" fmla="*/ 2147483646 w 187"/>
              <a:gd name="T45" fmla="*/ 2147483646 h 189"/>
              <a:gd name="T46" fmla="*/ 2147483646 w 187"/>
              <a:gd name="T47" fmla="*/ 2147483646 h 189"/>
              <a:gd name="T48" fmla="*/ 2147483646 w 187"/>
              <a:gd name="T49" fmla="*/ 2147483646 h 189"/>
              <a:gd name="T50" fmla="*/ 2147483646 w 187"/>
              <a:gd name="T51" fmla="*/ 2147483646 h 18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7" h="189">
                <a:moveTo>
                  <a:pt x="0" y="0"/>
                </a:moveTo>
                <a:lnTo>
                  <a:pt x="22" y="164"/>
                </a:lnTo>
                <a:lnTo>
                  <a:pt x="93" y="189"/>
                </a:lnTo>
                <a:lnTo>
                  <a:pt x="163" y="164"/>
                </a:lnTo>
                <a:lnTo>
                  <a:pt x="187" y="0"/>
                </a:lnTo>
                <a:lnTo>
                  <a:pt x="0" y="0"/>
                </a:lnTo>
                <a:close/>
                <a:moveTo>
                  <a:pt x="151" y="48"/>
                </a:moveTo>
                <a:lnTo>
                  <a:pt x="105" y="71"/>
                </a:lnTo>
                <a:lnTo>
                  <a:pt x="146" y="71"/>
                </a:lnTo>
                <a:lnTo>
                  <a:pt x="140" y="142"/>
                </a:lnTo>
                <a:lnTo>
                  <a:pt x="93" y="153"/>
                </a:lnTo>
                <a:lnTo>
                  <a:pt x="47" y="142"/>
                </a:lnTo>
                <a:lnTo>
                  <a:pt x="43" y="106"/>
                </a:lnTo>
                <a:lnTo>
                  <a:pt x="69" y="106"/>
                </a:lnTo>
                <a:lnTo>
                  <a:pt x="72" y="124"/>
                </a:lnTo>
                <a:lnTo>
                  <a:pt x="93" y="129"/>
                </a:lnTo>
                <a:lnTo>
                  <a:pt x="116" y="124"/>
                </a:lnTo>
                <a:lnTo>
                  <a:pt x="119" y="95"/>
                </a:lnTo>
                <a:lnTo>
                  <a:pt x="42" y="95"/>
                </a:lnTo>
                <a:lnTo>
                  <a:pt x="40" y="77"/>
                </a:lnTo>
                <a:lnTo>
                  <a:pt x="53" y="71"/>
                </a:lnTo>
                <a:lnTo>
                  <a:pt x="101" y="48"/>
                </a:lnTo>
                <a:lnTo>
                  <a:pt x="37" y="48"/>
                </a:lnTo>
                <a:lnTo>
                  <a:pt x="34" y="24"/>
                </a:lnTo>
                <a:lnTo>
                  <a:pt x="151" y="24"/>
                </a:lnTo>
                <a:lnTo>
                  <a:pt x="151" y="48"/>
                </a:lnTo>
                <a:close/>
              </a:path>
            </a:pathLst>
          </a:custGeom>
          <a:solidFill>
            <a:schemeClr val="tx1"/>
          </a:solidFill>
          <a:ln>
            <a:noFill/>
          </a:ln>
        </p:spPr>
        <p:txBody>
          <a:bodyPr/>
          <a:lstStyle/>
          <a:p>
            <a:endParaRPr lang="th-TH"/>
          </a:p>
        </p:txBody>
      </p:sp>
      <p:sp>
        <p:nvSpPr>
          <p:cNvPr id="881" name="Freeform 191"/>
          <p:cNvSpPr>
            <a:spLocks noEditPoints="1"/>
          </p:cNvSpPr>
          <p:nvPr/>
        </p:nvSpPr>
        <p:spPr bwMode="auto">
          <a:xfrm>
            <a:off x="12279454" y="11885686"/>
            <a:ext cx="382266" cy="382266"/>
          </a:xfrm>
          <a:custGeom>
            <a:avLst/>
            <a:gdLst>
              <a:gd name="T0" fmla="*/ 2147483646 w 116"/>
              <a:gd name="T1" fmla="*/ 2147483646 h 116"/>
              <a:gd name="T2" fmla="*/ 2147483646 w 116"/>
              <a:gd name="T3" fmla="*/ 0 h 116"/>
              <a:gd name="T4" fmla="*/ 2147483646 w 116"/>
              <a:gd name="T5" fmla="*/ 2147483646 h 116"/>
              <a:gd name="T6" fmla="*/ 0 w 116"/>
              <a:gd name="T7" fmla="*/ 2147483646 h 116"/>
              <a:gd name="T8" fmla="*/ 0 w 116"/>
              <a:gd name="T9" fmla="*/ 2147483646 h 116"/>
              <a:gd name="T10" fmla="*/ 2147483646 w 116"/>
              <a:gd name="T11" fmla="*/ 2147483646 h 116"/>
              <a:gd name="T12" fmla="*/ 2147483646 w 116"/>
              <a:gd name="T13" fmla="*/ 2147483646 h 116"/>
              <a:gd name="T14" fmla="*/ 2147483646 w 116"/>
              <a:gd name="T15" fmla="*/ 2147483646 h 116"/>
              <a:gd name="T16" fmla="*/ 2147483646 w 116"/>
              <a:gd name="T17" fmla="*/ 2147483646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2147483646 w 116"/>
              <a:gd name="T33" fmla="*/ 2147483646 h 116"/>
              <a:gd name="T34" fmla="*/ 2147483646 w 116"/>
              <a:gd name="T35" fmla="*/ 2147483646 h 116"/>
              <a:gd name="T36" fmla="*/ 2147483646 w 116"/>
              <a:gd name="T37" fmla="*/ 2147483646 h 116"/>
              <a:gd name="T38" fmla="*/ 2147483646 w 116"/>
              <a:gd name="T39" fmla="*/ 2147483646 h 116"/>
              <a:gd name="T40" fmla="*/ 2147483646 w 116"/>
              <a:gd name="T41" fmla="*/ 2147483646 h 116"/>
              <a:gd name="T42" fmla="*/ 2147483646 w 116"/>
              <a:gd name="T43" fmla="*/ 2147483646 h 116"/>
              <a:gd name="T44" fmla="*/ 2147483646 w 116"/>
              <a:gd name="T45" fmla="*/ 2147483646 h 116"/>
              <a:gd name="T46" fmla="*/ 2147483646 w 116"/>
              <a:gd name="T47" fmla="*/ 2147483646 h 116"/>
              <a:gd name="T48" fmla="*/ 2147483646 w 116"/>
              <a:gd name="T49" fmla="*/ 2147483646 h 116"/>
              <a:gd name="T50" fmla="*/ 2147483646 w 116"/>
              <a:gd name="T51" fmla="*/ 2147483646 h 116"/>
              <a:gd name="T52" fmla="*/ 2147483646 w 116"/>
              <a:gd name="T53" fmla="*/ 2147483646 h 116"/>
              <a:gd name="T54" fmla="*/ 2147483646 w 116"/>
              <a:gd name="T55" fmla="*/ 2147483646 h 116"/>
              <a:gd name="T56" fmla="*/ 2147483646 w 116"/>
              <a:gd name="T57" fmla="*/ 2147483646 h 116"/>
              <a:gd name="T58" fmla="*/ 2147483646 w 116"/>
              <a:gd name="T59" fmla="*/ 2147483646 h 116"/>
              <a:gd name="T60" fmla="*/ 2147483646 w 116"/>
              <a:gd name="T61" fmla="*/ 2147483646 h 116"/>
              <a:gd name="T62" fmla="*/ 2147483646 w 116"/>
              <a:gd name="T63" fmla="*/ 2147483646 h 116"/>
              <a:gd name="T64" fmla="*/ 2147483646 w 116"/>
              <a:gd name="T65" fmla="*/ 2147483646 h 116"/>
              <a:gd name="T66" fmla="*/ 2147483646 w 116"/>
              <a:gd name="T67" fmla="*/ 2147483646 h 116"/>
              <a:gd name="T68" fmla="*/ 2147483646 w 116"/>
              <a:gd name="T69" fmla="*/ 2147483646 h 116"/>
              <a:gd name="T70" fmla="*/ 2147483646 w 116"/>
              <a:gd name="T71" fmla="*/ 2147483646 h 116"/>
              <a:gd name="T72" fmla="*/ 2147483646 w 116"/>
              <a:gd name="T73" fmla="*/ 2147483646 h 116"/>
              <a:gd name="T74" fmla="*/ 2147483646 w 116"/>
              <a:gd name="T75" fmla="*/ 2147483646 h 116"/>
              <a:gd name="T76" fmla="*/ 2147483646 w 116"/>
              <a:gd name="T77" fmla="*/ 2147483646 h 116"/>
              <a:gd name="T78" fmla="*/ 2147483646 w 116"/>
              <a:gd name="T79" fmla="*/ 2147483646 h 116"/>
              <a:gd name="T80" fmla="*/ 2147483646 w 116"/>
              <a:gd name="T81" fmla="*/ 2147483646 h 116"/>
              <a:gd name="T82" fmla="*/ 2147483646 w 116"/>
              <a:gd name="T83" fmla="*/ 2147483646 h 116"/>
              <a:gd name="T84" fmla="*/ 2147483646 w 116"/>
              <a:gd name="T85" fmla="*/ 2147483646 h 1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16" h="116">
                <a:moveTo>
                  <a:pt x="109" y="9"/>
                </a:moveTo>
                <a:cubicBezTo>
                  <a:pt x="99" y="4"/>
                  <a:pt x="80" y="0"/>
                  <a:pt x="58" y="0"/>
                </a:cubicBezTo>
                <a:cubicBezTo>
                  <a:pt x="36" y="0"/>
                  <a:pt x="17" y="4"/>
                  <a:pt x="7" y="9"/>
                </a:cubicBezTo>
                <a:cubicBezTo>
                  <a:pt x="3" y="12"/>
                  <a:pt x="0" y="15"/>
                  <a:pt x="0" y="18"/>
                </a:cubicBezTo>
                <a:cubicBezTo>
                  <a:pt x="0" y="98"/>
                  <a:pt x="0" y="98"/>
                  <a:pt x="0" y="98"/>
                </a:cubicBezTo>
                <a:cubicBezTo>
                  <a:pt x="0" y="101"/>
                  <a:pt x="3" y="104"/>
                  <a:pt x="7" y="107"/>
                </a:cubicBezTo>
                <a:cubicBezTo>
                  <a:pt x="17" y="112"/>
                  <a:pt x="36" y="116"/>
                  <a:pt x="58" y="116"/>
                </a:cubicBezTo>
                <a:cubicBezTo>
                  <a:pt x="80" y="116"/>
                  <a:pt x="99" y="112"/>
                  <a:pt x="109" y="107"/>
                </a:cubicBezTo>
                <a:cubicBezTo>
                  <a:pt x="114" y="104"/>
                  <a:pt x="116" y="101"/>
                  <a:pt x="116" y="98"/>
                </a:cubicBezTo>
                <a:cubicBezTo>
                  <a:pt x="116" y="18"/>
                  <a:pt x="116" y="18"/>
                  <a:pt x="116" y="18"/>
                </a:cubicBezTo>
                <a:cubicBezTo>
                  <a:pt x="116" y="15"/>
                  <a:pt x="114" y="12"/>
                  <a:pt x="109" y="9"/>
                </a:cubicBezTo>
                <a:close/>
                <a:moveTo>
                  <a:pt x="58" y="7"/>
                </a:moveTo>
                <a:cubicBezTo>
                  <a:pt x="89" y="7"/>
                  <a:pt x="106" y="14"/>
                  <a:pt x="109" y="18"/>
                </a:cubicBezTo>
                <a:cubicBezTo>
                  <a:pt x="106" y="21"/>
                  <a:pt x="89" y="29"/>
                  <a:pt x="58" y="29"/>
                </a:cubicBezTo>
                <a:cubicBezTo>
                  <a:pt x="27" y="29"/>
                  <a:pt x="10" y="21"/>
                  <a:pt x="7" y="18"/>
                </a:cubicBezTo>
                <a:cubicBezTo>
                  <a:pt x="10" y="14"/>
                  <a:pt x="27" y="7"/>
                  <a:pt x="58" y="7"/>
                </a:cubicBezTo>
                <a:close/>
                <a:moveTo>
                  <a:pt x="58" y="36"/>
                </a:moveTo>
                <a:cubicBezTo>
                  <a:pt x="80" y="36"/>
                  <a:pt x="99" y="32"/>
                  <a:pt x="109" y="27"/>
                </a:cubicBezTo>
                <a:cubicBezTo>
                  <a:pt x="109" y="43"/>
                  <a:pt x="109" y="43"/>
                  <a:pt x="109" y="43"/>
                </a:cubicBezTo>
                <a:cubicBezTo>
                  <a:pt x="109" y="43"/>
                  <a:pt x="109" y="43"/>
                  <a:pt x="109" y="43"/>
                </a:cubicBezTo>
                <a:cubicBezTo>
                  <a:pt x="106" y="47"/>
                  <a:pt x="89" y="54"/>
                  <a:pt x="58" y="54"/>
                </a:cubicBezTo>
                <a:cubicBezTo>
                  <a:pt x="27" y="54"/>
                  <a:pt x="10" y="47"/>
                  <a:pt x="7" y="43"/>
                </a:cubicBezTo>
                <a:cubicBezTo>
                  <a:pt x="7" y="43"/>
                  <a:pt x="7" y="43"/>
                  <a:pt x="7" y="43"/>
                </a:cubicBezTo>
                <a:cubicBezTo>
                  <a:pt x="7" y="27"/>
                  <a:pt x="7" y="27"/>
                  <a:pt x="7" y="27"/>
                </a:cubicBezTo>
                <a:cubicBezTo>
                  <a:pt x="17" y="32"/>
                  <a:pt x="36" y="36"/>
                  <a:pt x="58" y="36"/>
                </a:cubicBezTo>
                <a:close/>
                <a:moveTo>
                  <a:pt x="109" y="98"/>
                </a:moveTo>
                <a:cubicBezTo>
                  <a:pt x="109" y="98"/>
                  <a:pt x="109" y="98"/>
                  <a:pt x="109" y="98"/>
                </a:cubicBezTo>
                <a:cubicBezTo>
                  <a:pt x="106" y="101"/>
                  <a:pt x="89" y="109"/>
                  <a:pt x="58" y="109"/>
                </a:cubicBezTo>
                <a:cubicBezTo>
                  <a:pt x="27" y="109"/>
                  <a:pt x="10" y="101"/>
                  <a:pt x="7" y="98"/>
                </a:cubicBezTo>
                <a:cubicBezTo>
                  <a:pt x="7" y="98"/>
                  <a:pt x="7" y="98"/>
                  <a:pt x="7" y="98"/>
                </a:cubicBezTo>
                <a:cubicBezTo>
                  <a:pt x="7" y="78"/>
                  <a:pt x="7" y="78"/>
                  <a:pt x="7" y="78"/>
                </a:cubicBezTo>
                <a:cubicBezTo>
                  <a:pt x="17" y="83"/>
                  <a:pt x="36" y="87"/>
                  <a:pt x="58" y="87"/>
                </a:cubicBezTo>
                <a:cubicBezTo>
                  <a:pt x="80" y="87"/>
                  <a:pt x="99" y="83"/>
                  <a:pt x="109" y="78"/>
                </a:cubicBezTo>
                <a:lnTo>
                  <a:pt x="109" y="98"/>
                </a:lnTo>
                <a:close/>
                <a:moveTo>
                  <a:pt x="109" y="69"/>
                </a:moveTo>
                <a:cubicBezTo>
                  <a:pt x="109" y="69"/>
                  <a:pt x="109" y="69"/>
                  <a:pt x="109" y="69"/>
                </a:cubicBezTo>
                <a:cubicBezTo>
                  <a:pt x="106" y="72"/>
                  <a:pt x="89" y="80"/>
                  <a:pt x="58" y="80"/>
                </a:cubicBezTo>
                <a:cubicBezTo>
                  <a:pt x="27" y="80"/>
                  <a:pt x="10" y="72"/>
                  <a:pt x="7" y="69"/>
                </a:cubicBezTo>
                <a:cubicBezTo>
                  <a:pt x="7" y="69"/>
                  <a:pt x="7" y="69"/>
                  <a:pt x="7" y="69"/>
                </a:cubicBezTo>
                <a:cubicBezTo>
                  <a:pt x="7" y="52"/>
                  <a:pt x="7" y="52"/>
                  <a:pt x="7" y="52"/>
                </a:cubicBezTo>
                <a:cubicBezTo>
                  <a:pt x="17" y="58"/>
                  <a:pt x="36" y="61"/>
                  <a:pt x="58" y="61"/>
                </a:cubicBezTo>
                <a:cubicBezTo>
                  <a:pt x="80" y="61"/>
                  <a:pt x="99" y="58"/>
                  <a:pt x="109" y="52"/>
                </a:cubicBezTo>
                <a:lnTo>
                  <a:pt x="109" y="69"/>
                </a:lnTo>
                <a:close/>
              </a:path>
            </a:pathLst>
          </a:custGeom>
          <a:solidFill>
            <a:schemeClr val="tx1"/>
          </a:solidFill>
          <a:ln>
            <a:noFill/>
          </a:ln>
        </p:spPr>
        <p:txBody>
          <a:bodyPr/>
          <a:lstStyle/>
          <a:p>
            <a:endParaRPr lang="th-TH"/>
          </a:p>
        </p:txBody>
      </p:sp>
      <p:sp>
        <p:nvSpPr>
          <p:cNvPr id="882" name="Freeform 192"/>
          <p:cNvSpPr>
            <a:spLocks noEditPoints="1"/>
          </p:cNvSpPr>
          <p:nvPr/>
        </p:nvSpPr>
        <p:spPr bwMode="auto">
          <a:xfrm>
            <a:off x="9983808" y="11885686"/>
            <a:ext cx="382268" cy="382266"/>
          </a:xfrm>
          <a:custGeom>
            <a:avLst/>
            <a:gdLst>
              <a:gd name="T0" fmla="*/ 0 w 187"/>
              <a:gd name="T1" fmla="*/ 0 h 187"/>
              <a:gd name="T2" fmla="*/ 0 w 187"/>
              <a:gd name="T3" fmla="*/ 2147483646 h 187"/>
              <a:gd name="T4" fmla="*/ 2147483646 w 187"/>
              <a:gd name="T5" fmla="*/ 2147483646 h 187"/>
              <a:gd name="T6" fmla="*/ 2147483646 w 187"/>
              <a:gd name="T7" fmla="*/ 0 h 187"/>
              <a:gd name="T8" fmla="*/ 0 w 187"/>
              <a:gd name="T9" fmla="*/ 0 h 187"/>
              <a:gd name="T10" fmla="*/ 2147483646 w 187"/>
              <a:gd name="T11" fmla="*/ 2147483646 h 187"/>
              <a:gd name="T12" fmla="*/ 2147483646 w 187"/>
              <a:gd name="T13" fmla="*/ 2147483646 h 187"/>
              <a:gd name="T14" fmla="*/ 2147483646 w 187"/>
              <a:gd name="T15" fmla="*/ 2147483646 h 187"/>
              <a:gd name="T16" fmla="*/ 2147483646 w 187"/>
              <a:gd name="T17" fmla="*/ 2147483646 h 187"/>
              <a:gd name="T18" fmla="*/ 2147483646 w 187"/>
              <a:gd name="T19" fmla="*/ 2147483646 h 187"/>
              <a:gd name="T20" fmla="*/ 2147483646 w 187"/>
              <a:gd name="T21" fmla="*/ 2147483646 h 187"/>
              <a:gd name="T22" fmla="*/ 2147483646 w 187"/>
              <a:gd name="T23" fmla="*/ 2147483646 h 187"/>
              <a:gd name="T24" fmla="*/ 2147483646 w 187"/>
              <a:gd name="T25" fmla="*/ 2147483646 h 187"/>
              <a:gd name="T26" fmla="*/ 2147483646 w 187"/>
              <a:gd name="T27" fmla="*/ 2147483646 h 187"/>
              <a:gd name="T28" fmla="*/ 2147483646 w 187"/>
              <a:gd name="T29" fmla="*/ 2147483646 h 187"/>
              <a:gd name="T30" fmla="*/ 2147483646 w 187"/>
              <a:gd name="T31" fmla="*/ 2147483646 h 187"/>
              <a:gd name="T32" fmla="*/ 2147483646 w 187"/>
              <a:gd name="T33" fmla="*/ 2147483646 h 187"/>
              <a:gd name="T34" fmla="*/ 2147483646 w 187"/>
              <a:gd name="T35" fmla="*/ 2147483646 h 187"/>
              <a:gd name="T36" fmla="*/ 2147483646 w 187"/>
              <a:gd name="T37" fmla="*/ 2147483646 h 187"/>
              <a:gd name="T38" fmla="*/ 2147483646 w 187"/>
              <a:gd name="T39" fmla="*/ 2147483646 h 187"/>
              <a:gd name="T40" fmla="*/ 2147483646 w 187"/>
              <a:gd name="T41" fmla="*/ 2147483646 h 187"/>
              <a:gd name="T42" fmla="*/ 2147483646 w 187"/>
              <a:gd name="T43" fmla="*/ 2147483646 h 187"/>
              <a:gd name="T44" fmla="*/ 2147483646 w 187"/>
              <a:gd name="T45" fmla="*/ 2147483646 h 187"/>
              <a:gd name="T46" fmla="*/ 2147483646 w 187"/>
              <a:gd name="T47" fmla="*/ 2147483646 h 187"/>
              <a:gd name="T48" fmla="*/ 2147483646 w 187"/>
              <a:gd name="T49" fmla="*/ 2147483646 h 1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7" h="187">
                <a:moveTo>
                  <a:pt x="0" y="0"/>
                </a:moveTo>
                <a:lnTo>
                  <a:pt x="0" y="187"/>
                </a:lnTo>
                <a:lnTo>
                  <a:pt x="187" y="187"/>
                </a:lnTo>
                <a:lnTo>
                  <a:pt x="187" y="0"/>
                </a:lnTo>
                <a:lnTo>
                  <a:pt x="0" y="0"/>
                </a:lnTo>
                <a:close/>
                <a:moveTo>
                  <a:pt x="71" y="22"/>
                </a:moveTo>
                <a:lnTo>
                  <a:pt x="82" y="22"/>
                </a:lnTo>
                <a:lnTo>
                  <a:pt x="82" y="35"/>
                </a:lnTo>
                <a:lnTo>
                  <a:pt x="71" y="35"/>
                </a:lnTo>
                <a:lnTo>
                  <a:pt x="71" y="22"/>
                </a:lnTo>
                <a:close/>
                <a:moveTo>
                  <a:pt x="47" y="22"/>
                </a:moveTo>
                <a:lnTo>
                  <a:pt x="58" y="22"/>
                </a:lnTo>
                <a:lnTo>
                  <a:pt x="58" y="35"/>
                </a:lnTo>
                <a:lnTo>
                  <a:pt x="47" y="35"/>
                </a:lnTo>
                <a:lnTo>
                  <a:pt x="47" y="22"/>
                </a:lnTo>
                <a:close/>
                <a:moveTo>
                  <a:pt x="24" y="22"/>
                </a:moveTo>
                <a:lnTo>
                  <a:pt x="36" y="22"/>
                </a:lnTo>
                <a:lnTo>
                  <a:pt x="36" y="35"/>
                </a:lnTo>
                <a:lnTo>
                  <a:pt x="24" y="35"/>
                </a:lnTo>
                <a:lnTo>
                  <a:pt x="24" y="22"/>
                </a:lnTo>
                <a:close/>
                <a:moveTo>
                  <a:pt x="165" y="163"/>
                </a:moveTo>
                <a:lnTo>
                  <a:pt x="24" y="163"/>
                </a:lnTo>
                <a:lnTo>
                  <a:pt x="24" y="47"/>
                </a:lnTo>
                <a:lnTo>
                  <a:pt x="165" y="47"/>
                </a:lnTo>
                <a:lnTo>
                  <a:pt x="165" y="163"/>
                </a:lnTo>
                <a:close/>
              </a:path>
            </a:pathLst>
          </a:custGeom>
          <a:solidFill>
            <a:schemeClr val="tx1"/>
          </a:solidFill>
          <a:ln>
            <a:noFill/>
          </a:ln>
        </p:spPr>
        <p:txBody>
          <a:bodyPr/>
          <a:lstStyle/>
          <a:p>
            <a:endParaRPr lang="th-TH"/>
          </a:p>
        </p:txBody>
      </p:sp>
      <p:grpSp>
        <p:nvGrpSpPr>
          <p:cNvPr id="883" name="Group 300"/>
          <p:cNvGrpSpPr/>
          <p:nvPr/>
        </p:nvGrpSpPr>
        <p:grpSpPr>
          <a:xfrm>
            <a:off x="10748342" y="11885932"/>
            <a:ext cx="386356" cy="382268"/>
            <a:chOff x="1450975" y="4327525"/>
            <a:chExt cx="300038" cy="296863"/>
          </a:xfrm>
          <a:solidFill>
            <a:schemeClr val="tx1"/>
          </a:solidFill>
        </p:grpSpPr>
        <p:sp>
          <p:nvSpPr>
            <p:cNvPr id="884" name="Freeform 193"/>
            <p:cNvSpPr>
              <a:spLocks noEditPoints="1"/>
            </p:cNvSpPr>
            <p:nvPr/>
          </p:nvSpPr>
          <p:spPr bwMode="auto">
            <a:xfrm>
              <a:off x="1450975" y="4327525"/>
              <a:ext cx="300038" cy="296863"/>
            </a:xfrm>
            <a:custGeom>
              <a:avLst/>
              <a:gdLst/>
              <a:ahLst/>
              <a:cxnLst>
                <a:cxn ang="0">
                  <a:pos x="0" y="0"/>
                </a:cxn>
                <a:cxn ang="0">
                  <a:pos x="0" y="187"/>
                </a:cxn>
                <a:cxn ang="0">
                  <a:pos x="189" y="187"/>
                </a:cxn>
                <a:cxn ang="0">
                  <a:pos x="189" y="0"/>
                </a:cxn>
                <a:cxn ang="0">
                  <a:pos x="0" y="0"/>
                </a:cxn>
                <a:cxn ang="0">
                  <a:pos x="71" y="22"/>
                </a:cxn>
                <a:cxn ang="0">
                  <a:pos x="82" y="22"/>
                </a:cxn>
                <a:cxn ang="0">
                  <a:pos x="82" y="35"/>
                </a:cxn>
                <a:cxn ang="0">
                  <a:pos x="71" y="35"/>
                </a:cxn>
                <a:cxn ang="0">
                  <a:pos x="71" y="22"/>
                </a:cxn>
                <a:cxn ang="0">
                  <a:pos x="47" y="22"/>
                </a:cxn>
                <a:cxn ang="0">
                  <a:pos x="60" y="22"/>
                </a:cxn>
                <a:cxn ang="0">
                  <a:pos x="60" y="35"/>
                </a:cxn>
                <a:cxn ang="0">
                  <a:pos x="47" y="35"/>
                </a:cxn>
                <a:cxn ang="0">
                  <a:pos x="47" y="22"/>
                </a:cxn>
                <a:cxn ang="0">
                  <a:pos x="24" y="22"/>
                </a:cxn>
                <a:cxn ang="0">
                  <a:pos x="35" y="22"/>
                </a:cxn>
                <a:cxn ang="0">
                  <a:pos x="35" y="35"/>
                </a:cxn>
                <a:cxn ang="0">
                  <a:pos x="24" y="35"/>
                </a:cxn>
                <a:cxn ang="0">
                  <a:pos x="24" y="22"/>
                </a:cxn>
                <a:cxn ang="0">
                  <a:pos x="164" y="163"/>
                </a:cxn>
                <a:cxn ang="0">
                  <a:pos x="24" y="163"/>
                </a:cxn>
                <a:cxn ang="0">
                  <a:pos x="24" y="47"/>
                </a:cxn>
                <a:cxn ang="0">
                  <a:pos x="164" y="47"/>
                </a:cxn>
                <a:cxn ang="0">
                  <a:pos x="164" y="163"/>
                </a:cxn>
              </a:cxnLst>
              <a:rect l="0" t="0" r="r" b="b"/>
              <a:pathLst>
                <a:path w="189" h="187">
                  <a:moveTo>
                    <a:pt x="0" y="0"/>
                  </a:moveTo>
                  <a:lnTo>
                    <a:pt x="0" y="187"/>
                  </a:lnTo>
                  <a:lnTo>
                    <a:pt x="189" y="187"/>
                  </a:lnTo>
                  <a:lnTo>
                    <a:pt x="189" y="0"/>
                  </a:lnTo>
                  <a:lnTo>
                    <a:pt x="0" y="0"/>
                  </a:lnTo>
                  <a:close/>
                  <a:moveTo>
                    <a:pt x="71" y="22"/>
                  </a:moveTo>
                  <a:lnTo>
                    <a:pt x="82" y="22"/>
                  </a:lnTo>
                  <a:lnTo>
                    <a:pt x="82" y="35"/>
                  </a:lnTo>
                  <a:lnTo>
                    <a:pt x="71" y="35"/>
                  </a:lnTo>
                  <a:lnTo>
                    <a:pt x="71" y="22"/>
                  </a:lnTo>
                  <a:close/>
                  <a:moveTo>
                    <a:pt x="47" y="22"/>
                  </a:moveTo>
                  <a:lnTo>
                    <a:pt x="60" y="22"/>
                  </a:lnTo>
                  <a:lnTo>
                    <a:pt x="60" y="35"/>
                  </a:lnTo>
                  <a:lnTo>
                    <a:pt x="47" y="35"/>
                  </a:lnTo>
                  <a:lnTo>
                    <a:pt x="47" y="22"/>
                  </a:lnTo>
                  <a:close/>
                  <a:moveTo>
                    <a:pt x="24" y="22"/>
                  </a:moveTo>
                  <a:lnTo>
                    <a:pt x="35" y="22"/>
                  </a:lnTo>
                  <a:lnTo>
                    <a:pt x="35" y="35"/>
                  </a:lnTo>
                  <a:lnTo>
                    <a:pt x="24" y="35"/>
                  </a:lnTo>
                  <a:lnTo>
                    <a:pt x="24" y="22"/>
                  </a:lnTo>
                  <a:close/>
                  <a:moveTo>
                    <a:pt x="164" y="163"/>
                  </a:moveTo>
                  <a:lnTo>
                    <a:pt x="24" y="163"/>
                  </a:lnTo>
                  <a:lnTo>
                    <a:pt x="24" y="47"/>
                  </a:lnTo>
                  <a:lnTo>
                    <a:pt x="164" y="47"/>
                  </a:lnTo>
                  <a:lnTo>
                    <a:pt x="164" y="16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85" name="Freeform 194"/>
            <p:cNvSpPr>
              <a:spLocks/>
            </p:cNvSpPr>
            <p:nvPr/>
          </p:nvSpPr>
          <p:spPr bwMode="auto">
            <a:xfrm>
              <a:off x="1525588" y="4437063"/>
              <a:ext cx="150813" cy="130175"/>
            </a:xfrm>
            <a:custGeom>
              <a:avLst/>
              <a:gdLst/>
              <a:ahLst/>
              <a:cxnLst>
                <a:cxn ang="0">
                  <a:pos x="95" y="36"/>
                </a:cxn>
                <a:cxn ang="0">
                  <a:pos x="71" y="36"/>
                </a:cxn>
                <a:cxn ang="0">
                  <a:pos x="71" y="0"/>
                </a:cxn>
                <a:cxn ang="0">
                  <a:pos x="24" y="0"/>
                </a:cxn>
                <a:cxn ang="0">
                  <a:pos x="24" y="36"/>
                </a:cxn>
                <a:cxn ang="0">
                  <a:pos x="0" y="36"/>
                </a:cxn>
                <a:cxn ang="0">
                  <a:pos x="48" y="82"/>
                </a:cxn>
                <a:cxn ang="0">
                  <a:pos x="95" y="36"/>
                </a:cxn>
              </a:cxnLst>
              <a:rect l="0" t="0" r="r" b="b"/>
              <a:pathLst>
                <a:path w="95" h="82">
                  <a:moveTo>
                    <a:pt x="95" y="36"/>
                  </a:moveTo>
                  <a:lnTo>
                    <a:pt x="71" y="36"/>
                  </a:lnTo>
                  <a:lnTo>
                    <a:pt x="71" y="0"/>
                  </a:lnTo>
                  <a:lnTo>
                    <a:pt x="24" y="0"/>
                  </a:lnTo>
                  <a:lnTo>
                    <a:pt x="24" y="36"/>
                  </a:lnTo>
                  <a:lnTo>
                    <a:pt x="0" y="36"/>
                  </a:lnTo>
                  <a:lnTo>
                    <a:pt x="48" y="82"/>
                  </a:lnTo>
                  <a:lnTo>
                    <a:pt x="95" y="3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86" name="Group 302"/>
          <p:cNvGrpSpPr/>
          <p:nvPr/>
        </p:nvGrpSpPr>
        <p:grpSpPr>
          <a:xfrm>
            <a:off x="11514920" y="11885932"/>
            <a:ext cx="382268" cy="382268"/>
            <a:chOff x="2046288" y="4327525"/>
            <a:chExt cx="296863" cy="296863"/>
          </a:xfrm>
          <a:solidFill>
            <a:schemeClr val="tx1"/>
          </a:solidFill>
        </p:grpSpPr>
        <p:sp>
          <p:nvSpPr>
            <p:cNvPr id="887" name="Freeform 195"/>
            <p:cNvSpPr>
              <a:spLocks noEditPoints="1"/>
            </p:cNvSpPr>
            <p:nvPr/>
          </p:nvSpPr>
          <p:spPr bwMode="auto">
            <a:xfrm>
              <a:off x="2046288" y="4327525"/>
              <a:ext cx="296863" cy="296863"/>
            </a:xfrm>
            <a:custGeom>
              <a:avLst/>
              <a:gdLst/>
              <a:ahLst/>
              <a:cxnLst>
                <a:cxn ang="0">
                  <a:pos x="0" y="0"/>
                </a:cxn>
                <a:cxn ang="0">
                  <a:pos x="0" y="187"/>
                </a:cxn>
                <a:cxn ang="0">
                  <a:pos x="187" y="187"/>
                </a:cxn>
                <a:cxn ang="0">
                  <a:pos x="187" y="0"/>
                </a:cxn>
                <a:cxn ang="0">
                  <a:pos x="0" y="0"/>
                </a:cxn>
                <a:cxn ang="0">
                  <a:pos x="70" y="22"/>
                </a:cxn>
                <a:cxn ang="0">
                  <a:pos x="83" y="22"/>
                </a:cxn>
                <a:cxn ang="0">
                  <a:pos x="83" y="35"/>
                </a:cxn>
                <a:cxn ang="0">
                  <a:pos x="70" y="35"/>
                </a:cxn>
                <a:cxn ang="0">
                  <a:pos x="70" y="22"/>
                </a:cxn>
                <a:cxn ang="0">
                  <a:pos x="47" y="22"/>
                </a:cxn>
                <a:cxn ang="0">
                  <a:pos x="59" y="22"/>
                </a:cxn>
                <a:cxn ang="0">
                  <a:pos x="59" y="35"/>
                </a:cxn>
                <a:cxn ang="0">
                  <a:pos x="47" y="35"/>
                </a:cxn>
                <a:cxn ang="0">
                  <a:pos x="47" y="22"/>
                </a:cxn>
                <a:cxn ang="0">
                  <a:pos x="23" y="22"/>
                </a:cxn>
                <a:cxn ang="0">
                  <a:pos x="36" y="22"/>
                </a:cxn>
                <a:cxn ang="0">
                  <a:pos x="36" y="35"/>
                </a:cxn>
                <a:cxn ang="0">
                  <a:pos x="23" y="35"/>
                </a:cxn>
                <a:cxn ang="0">
                  <a:pos x="23" y="22"/>
                </a:cxn>
                <a:cxn ang="0">
                  <a:pos x="163" y="163"/>
                </a:cxn>
                <a:cxn ang="0">
                  <a:pos x="23" y="163"/>
                </a:cxn>
                <a:cxn ang="0">
                  <a:pos x="23" y="47"/>
                </a:cxn>
                <a:cxn ang="0">
                  <a:pos x="163" y="47"/>
                </a:cxn>
                <a:cxn ang="0">
                  <a:pos x="163" y="163"/>
                </a:cxn>
              </a:cxnLst>
              <a:rect l="0" t="0" r="r" b="b"/>
              <a:pathLst>
                <a:path w="187" h="187">
                  <a:moveTo>
                    <a:pt x="0" y="0"/>
                  </a:moveTo>
                  <a:lnTo>
                    <a:pt x="0" y="187"/>
                  </a:lnTo>
                  <a:lnTo>
                    <a:pt x="187" y="187"/>
                  </a:lnTo>
                  <a:lnTo>
                    <a:pt x="187" y="0"/>
                  </a:lnTo>
                  <a:lnTo>
                    <a:pt x="0" y="0"/>
                  </a:lnTo>
                  <a:close/>
                  <a:moveTo>
                    <a:pt x="70" y="22"/>
                  </a:moveTo>
                  <a:lnTo>
                    <a:pt x="83" y="22"/>
                  </a:lnTo>
                  <a:lnTo>
                    <a:pt x="83" y="35"/>
                  </a:lnTo>
                  <a:lnTo>
                    <a:pt x="70" y="35"/>
                  </a:lnTo>
                  <a:lnTo>
                    <a:pt x="70" y="22"/>
                  </a:lnTo>
                  <a:close/>
                  <a:moveTo>
                    <a:pt x="47" y="22"/>
                  </a:moveTo>
                  <a:lnTo>
                    <a:pt x="59" y="22"/>
                  </a:lnTo>
                  <a:lnTo>
                    <a:pt x="59" y="35"/>
                  </a:lnTo>
                  <a:lnTo>
                    <a:pt x="47" y="35"/>
                  </a:lnTo>
                  <a:lnTo>
                    <a:pt x="47" y="22"/>
                  </a:lnTo>
                  <a:close/>
                  <a:moveTo>
                    <a:pt x="23" y="22"/>
                  </a:moveTo>
                  <a:lnTo>
                    <a:pt x="36" y="22"/>
                  </a:lnTo>
                  <a:lnTo>
                    <a:pt x="36" y="35"/>
                  </a:lnTo>
                  <a:lnTo>
                    <a:pt x="23" y="35"/>
                  </a:lnTo>
                  <a:lnTo>
                    <a:pt x="23" y="22"/>
                  </a:lnTo>
                  <a:close/>
                  <a:moveTo>
                    <a:pt x="163" y="163"/>
                  </a:moveTo>
                  <a:lnTo>
                    <a:pt x="23" y="163"/>
                  </a:lnTo>
                  <a:lnTo>
                    <a:pt x="23" y="47"/>
                  </a:lnTo>
                  <a:lnTo>
                    <a:pt x="163" y="47"/>
                  </a:lnTo>
                  <a:lnTo>
                    <a:pt x="163" y="16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88" name="Freeform 196"/>
            <p:cNvSpPr>
              <a:spLocks/>
            </p:cNvSpPr>
            <p:nvPr/>
          </p:nvSpPr>
          <p:spPr bwMode="auto">
            <a:xfrm>
              <a:off x="2120900" y="4437063"/>
              <a:ext cx="149225" cy="130175"/>
            </a:xfrm>
            <a:custGeom>
              <a:avLst/>
              <a:gdLst/>
              <a:ahLst/>
              <a:cxnLst>
                <a:cxn ang="0">
                  <a:pos x="23" y="82"/>
                </a:cxn>
                <a:cxn ang="0">
                  <a:pos x="70" y="82"/>
                </a:cxn>
                <a:cxn ang="0">
                  <a:pos x="70" y="47"/>
                </a:cxn>
                <a:cxn ang="0">
                  <a:pos x="94" y="47"/>
                </a:cxn>
                <a:cxn ang="0">
                  <a:pos x="47" y="0"/>
                </a:cxn>
                <a:cxn ang="0">
                  <a:pos x="0" y="47"/>
                </a:cxn>
                <a:cxn ang="0">
                  <a:pos x="23" y="47"/>
                </a:cxn>
                <a:cxn ang="0">
                  <a:pos x="23" y="82"/>
                </a:cxn>
              </a:cxnLst>
              <a:rect l="0" t="0" r="r" b="b"/>
              <a:pathLst>
                <a:path w="94" h="82">
                  <a:moveTo>
                    <a:pt x="23" y="82"/>
                  </a:moveTo>
                  <a:lnTo>
                    <a:pt x="70" y="82"/>
                  </a:lnTo>
                  <a:lnTo>
                    <a:pt x="70" y="47"/>
                  </a:lnTo>
                  <a:lnTo>
                    <a:pt x="94" y="47"/>
                  </a:lnTo>
                  <a:lnTo>
                    <a:pt x="47" y="0"/>
                  </a:lnTo>
                  <a:lnTo>
                    <a:pt x="0" y="47"/>
                  </a:lnTo>
                  <a:lnTo>
                    <a:pt x="23" y="47"/>
                  </a:lnTo>
                  <a:lnTo>
                    <a:pt x="23" y="8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89" name="Freeform 197"/>
          <p:cNvSpPr>
            <a:spLocks noEditPoints="1"/>
          </p:cNvSpPr>
          <p:nvPr/>
        </p:nvSpPr>
        <p:spPr bwMode="auto">
          <a:xfrm>
            <a:off x="17637323" y="11117064"/>
            <a:ext cx="361825" cy="359781"/>
          </a:xfrm>
          <a:custGeom>
            <a:avLst/>
            <a:gdLst>
              <a:gd name="T0" fmla="*/ 2147483646 w 110"/>
              <a:gd name="T1" fmla="*/ 2147483646 h 109"/>
              <a:gd name="T2" fmla="*/ 2147483646 w 110"/>
              <a:gd name="T3" fmla="*/ 0 h 109"/>
              <a:gd name="T4" fmla="*/ 2147483646 w 110"/>
              <a:gd name="T5" fmla="*/ 0 h 109"/>
              <a:gd name="T6" fmla="*/ 2147483646 w 110"/>
              <a:gd name="T7" fmla="*/ 2147483646 h 109"/>
              <a:gd name="T8" fmla="*/ 2147483646 w 110"/>
              <a:gd name="T9" fmla="*/ 2147483646 h 109"/>
              <a:gd name="T10" fmla="*/ 2147483646 w 110"/>
              <a:gd name="T11" fmla="*/ 2147483646 h 109"/>
              <a:gd name="T12" fmla="*/ 2147483646 w 110"/>
              <a:gd name="T13" fmla="*/ 2147483646 h 109"/>
              <a:gd name="T14" fmla="*/ 0 w 110"/>
              <a:gd name="T15" fmla="*/ 2147483646 h 109"/>
              <a:gd name="T16" fmla="*/ 2147483646 w 110"/>
              <a:gd name="T17" fmla="*/ 2147483646 h 109"/>
              <a:gd name="T18" fmla="*/ 2147483646 w 110"/>
              <a:gd name="T19" fmla="*/ 2147483646 h 109"/>
              <a:gd name="T20" fmla="*/ 2147483646 w 110"/>
              <a:gd name="T21" fmla="*/ 2147483646 h 109"/>
              <a:gd name="T22" fmla="*/ 2147483646 w 110"/>
              <a:gd name="T23" fmla="*/ 2147483646 h 109"/>
              <a:gd name="T24" fmla="*/ 2147483646 w 110"/>
              <a:gd name="T25" fmla="*/ 2147483646 h 109"/>
              <a:gd name="T26" fmla="*/ 2147483646 w 110"/>
              <a:gd name="T27" fmla="*/ 2147483646 h 109"/>
              <a:gd name="T28" fmla="*/ 2147483646 w 110"/>
              <a:gd name="T29" fmla="*/ 2147483646 h 109"/>
              <a:gd name="T30" fmla="*/ 2147483646 w 110"/>
              <a:gd name="T31" fmla="*/ 2147483646 h 109"/>
              <a:gd name="T32" fmla="*/ 2147483646 w 110"/>
              <a:gd name="T33" fmla="*/ 2147483646 h 109"/>
              <a:gd name="T34" fmla="*/ 2147483646 w 110"/>
              <a:gd name="T35" fmla="*/ 2147483646 h 109"/>
              <a:gd name="T36" fmla="*/ 2147483646 w 110"/>
              <a:gd name="T37" fmla="*/ 2147483646 h 109"/>
              <a:gd name="T38" fmla="*/ 2147483646 w 110"/>
              <a:gd name="T39" fmla="*/ 2147483646 h 109"/>
              <a:gd name="T40" fmla="*/ 2147483646 w 110"/>
              <a:gd name="T41" fmla="*/ 2147483646 h 109"/>
              <a:gd name="T42" fmla="*/ 2147483646 w 110"/>
              <a:gd name="T43" fmla="*/ 2147483646 h 109"/>
              <a:gd name="T44" fmla="*/ 2147483646 w 110"/>
              <a:gd name="T45" fmla="*/ 2147483646 h 109"/>
              <a:gd name="T46" fmla="*/ 2147483646 w 110"/>
              <a:gd name="T47" fmla="*/ 2147483646 h 109"/>
              <a:gd name="T48" fmla="*/ 2147483646 w 110"/>
              <a:gd name="T49" fmla="*/ 2147483646 h 109"/>
              <a:gd name="T50" fmla="*/ 2147483646 w 110"/>
              <a:gd name="T51" fmla="*/ 2147483646 h 109"/>
              <a:gd name="T52" fmla="*/ 2147483646 w 110"/>
              <a:gd name="T53" fmla="*/ 2147483646 h 109"/>
              <a:gd name="T54" fmla="*/ 2147483646 w 110"/>
              <a:gd name="T55" fmla="*/ 2147483646 h 109"/>
              <a:gd name="T56" fmla="*/ 2147483646 w 110"/>
              <a:gd name="T57" fmla="*/ 2147483646 h 109"/>
              <a:gd name="T58" fmla="*/ 2147483646 w 110"/>
              <a:gd name="T59" fmla="*/ 2147483646 h 109"/>
              <a:gd name="T60" fmla="*/ 2147483646 w 110"/>
              <a:gd name="T61" fmla="*/ 2147483646 h 109"/>
              <a:gd name="T62" fmla="*/ 2147483646 w 110"/>
              <a:gd name="T63" fmla="*/ 2147483646 h 109"/>
              <a:gd name="T64" fmla="*/ 2147483646 w 110"/>
              <a:gd name="T65" fmla="*/ 2147483646 h 109"/>
              <a:gd name="T66" fmla="*/ 2147483646 w 110"/>
              <a:gd name="T67" fmla="*/ 2147483646 h 109"/>
              <a:gd name="T68" fmla="*/ 2147483646 w 110"/>
              <a:gd name="T69" fmla="*/ 2147483646 h 109"/>
              <a:gd name="T70" fmla="*/ 2147483646 w 110"/>
              <a:gd name="T71" fmla="*/ 2147483646 h 109"/>
              <a:gd name="T72" fmla="*/ 2147483646 w 110"/>
              <a:gd name="T73" fmla="*/ 2147483646 h 109"/>
              <a:gd name="T74" fmla="*/ 2147483646 w 110"/>
              <a:gd name="T75" fmla="*/ 2147483646 h 109"/>
              <a:gd name="T76" fmla="*/ 2147483646 w 110"/>
              <a:gd name="T77" fmla="*/ 2147483646 h 109"/>
              <a:gd name="T78" fmla="*/ 2147483646 w 110"/>
              <a:gd name="T79" fmla="*/ 2147483646 h 109"/>
              <a:gd name="T80" fmla="*/ 2147483646 w 110"/>
              <a:gd name="T81" fmla="*/ 2147483646 h 109"/>
              <a:gd name="T82" fmla="*/ 2147483646 w 110"/>
              <a:gd name="T83" fmla="*/ 2147483646 h 10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0" h="109">
                <a:moveTo>
                  <a:pt x="106" y="5"/>
                </a:moveTo>
                <a:cubicBezTo>
                  <a:pt x="104" y="3"/>
                  <a:pt x="101" y="0"/>
                  <a:pt x="94" y="0"/>
                </a:cubicBezTo>
                <a:cubicBezTo>
                  <a:pt x="45" y="0"/>
                  <a:pt x="45" y="0"/>
                  <a:pt x="45" y="0"/>
                </a:cubicBezTo>
                <a:cubicBezTo>
                  <a:pt x="29" y="0"/>
                  <a:pt x="18" y="13"/>
                  <a:pt x="18" y="22"/>
                </a:cubicBezTo>
                <a:cubicBezTo>
                  <a:pt x="18" y="73"/>
                  <a:pt x="18" y="73"/>
                  <a:pt x="18" y="73"/>
                </a:cubicBezTo>
                <a:cubicBezTo>
                  <a:pt x="18" y="75"/>
                  <a:pt x="17" y="77"/>
                  <a:pt x="16" y="80"/>
                </a:cubicBezTo>
                <a:cubicBezTo>
                  <a:pt x="15" y="80"/>
                  <a:pt x="15" y="80"/>
                  <a:pt x="15" y="80"/>
                </a:cubicBezTo>
                <a:cubicBezTo>
                  <a:pt x="5" y="80"/>
                  <a:pt x="0" y="88"/>
                  <a:pt x="0" y="95"/>
                </a:cubicBezTo>
                <a:cubicBezTo>
                  <a:pt x="0" y="102"/>
                  <a:pt x="5" y="109"/>
                  <a:pt x="15" y="109"/>
                </a:cubicBezTo>
                <a:cubicBezTo>
                  <a:pt x="69" y="109"/>
                  <a:pt x="69" y="109"/>
                  <a:pt x="69" y="109"/>
                </a:cubicBezTo>
                <a:cubicBezTo>
                  <a:pt x="82" y="109"/>
                  <a:pt x="84" y="73"/>
                  <a:pt x="84" y="73"/>
                </a:cubicBezTo>
                <a:cubicBezTo>
                  <a:pt x="84" y="30"/>
                  <a:pt x="84" y="30"/>
                  <a:pt x="84" y="30"/>
                </a:cubicBezTo>
                <a:cubicBezTo>
                  <a:pt x="94" y="30"/>
                  <a:pt x="94" y="30"/>
                  <a:pt x="94" y="30"/>
                </a:cubicBezTo>
                <a:cubicBezTo>
                  <a:pt x="104" y="30"/>
                  <a:pt x="110" y="22"/>
                  <a:pt x="110" y="14"/>
                </a:cubicBezTo>
                <a:cubicBezTo>
                  <a:pt x="110" y="10"/>
                  <a:pt x="109" y="7"/>
                  <a:pt x="106" y="5"/>
                </a:cubicBezTo>
                <a:close/>
                <a:moveTo>
                  <a:pt x="76" y="20"/>
                </a:moveTo>
                <a:cubicBezTo>
                  <a:pt x="76" y="21"/>
                  <a:pt x="76" y="21"/>
                  <a:pt x="76" y="22"/>
                </a:cubicBezTo>
                <a:cubicBezTo>
                  <a:pt x="76" y="73"/>
                  <a:pt x="76" y="73"/>
                  <a:pt x="76" y="73"/>
                </a:cubicBezTo>
                <a:cubicBezTo>
                  <a:pt x="76" y="83"/>
                  <a:pt x="72" y="101"/>
                  <a:pt x="69" y="102"/>
                </a:cubicBezTo>
                <a:cubicBezTo>
                  <a:pt x="15" y="102"/>
                  <a:pt x="15" y="102"/>
                  <a:pt x="15" y="102"/>
                </a:cubicBezTo>
                <a:cubicBezTo>
                  <a:pt x="13" y="102"/>
                  <a:pt x="11" y="101"/>
                  <a:pt x="10" y="101"/>
                </a:cubicBezTo>
                <a:cubicBezTo>
                  <a:pt x="8" y="99"/>
                  <a:pt x="7" y="97"/>
                  <a:pt x="7" y="95"/>
                </a:cubicBezTo>
                <a:cubicBezTo>
                  <a:pt x="7" y="92"/>
                  <a:pt x="9" y="89"/>
                  <a:pt x="12" y="88"/>
                </a:cubicBezTo>
                <a:cubicBezTo>
                  <a:pt x="13" y="88"/>
                  <a:pt x="14" y="88"/>
                  <a:pt x="15" y="88"/>
                </a:cubicBezTo>
                <a:cubicBezTo>
                  <a:pt x="62" y="88"/>
                  <a:pt x="62" y="88"/>
                  <a:pt x="62" y="88"/>
                </a:cubicBezTo>
                <a:cubicBezTo>
                  <a:pt x="64" y="88"/>
                  <a:pt x="65" y="86"/>
                  <a:pt x="65" y="84"/>
                </a:cubicBezTo>
                <a:cubicBezTo>
                  <a:pt x="65" y="82"/>
                  <a:pt x="64" y="80"/>
                  <a:pt x="62" y="80"/>
                </a:cubicBezTo>
                <a:cubicBezTo>
                  <a:pt x="24" y="80"/>
                  <a:pt x="24" y="80"/>
                  <a:pt x="24" y="80"/>
                </a:cubicBezTo>
                <a:cubicBezTo>
                  <a:pt x="25" y="78"/>
                  <a:pt x="26" y="75"/>
                  <a:pt x="26" y="73"/>
                </a:cubicBezTo>
                <a:cubicBezTo>
                  <a:pt x="26" y="22"/>
                  <a:pt x="26" y="22"/>
                  <a:pt x="26" y="22"/>
                </a:cubicBezTo>
                <a:cubicBezTo>
                  <a:pt x="26" y="17"/>
                  <a:pt x="33" y="8"/>
                  <a:pt x="45" y="8"/>
                </a:cubicBezTo>
                <a:cubicBezTo>
                  <a:pt x="78" y="8"/>
                  <a:pt x="78" y="8"/>
                  <a:pt x="78" y="8"/>
                </a:cubicBezTo>
                <a:cubicBezTo>
                  <a:pt x="76" y="12"/>
                  <a:pt x="76" y="16"/>
                  <a:pt x="76" y="20"/>
                </a:cubicBezTo>
                <a:close/>
                <a:moveTo>
                  <a:pt x="101" y="20"/>
                </a:moveTo>
                <a:cubicBezTo>
                  <a:pt x="100" y="21"/>
                  <a:pt x="98" y="22"/>
                  <a:pt x="94" y="22"/>
                </a:cubicBezTo>
                <a:cubicBezTo>
                  <a:pt x="84" y="22"/>
                  <a:pt x="84" y="22"/>
                  <a:pt x="84" y="22"/>
                </a:cubicBezTo>
                <a:cubicBezTo>
                  <a:pt x="84" y="21"/>
                  <a:pt x="84" y="20"/>
                  <a:pt x="84" y="20"/>
                </a:cubicBezTo>
                <a:cubicBezTo>
                  <a:pt x="83" y="16"/>
                  <a:pt x="83" y="12"/>
                  <a:pt x="85" y="10"/>
                </a:cubicBezTo>
                <a:cubicBezTo>
                  <a:pt x="87" y="8"/>
                  <a:pt x="89" y="8"/>
                  <a:pt x="92" y="8"/>
                </a:cubicBezTo>
                <a:cubicBezTo>
                  <a:pt x="94" y="8"/>
                  <a:pt x="94" y="8"/>
                  <a:pt x="94" y="8"/>
                </a:cubicBezTo>
                <a:cubicBezTo>
                  <a:pt x="100" y="8"/>
                  <a:pt x="103" y="10"/>
                  <a:pt x="103" y="14"/>
                </a:cubicBezTo>
                <a:cubicBezTo>
                  <a:pt x="103" y="16"/>
                  <a:pt x="102" y="18"/>
                  <a:pt x="101" y="20"/>
                </a:cubicBezTo>
                <a:close/>
              </a:path>
            </a:pathLst>
          </a:custGeom>
          <a:solidFill>
            <a:schemeClr val="tx1"/>
          </a:solidFill>
          <a:ln>
            <a:noFill/>
          </a:ln>
        </p:spPr>
        <p:txBody>
          <a:bodyPr/>
          <a:lstStyle/>
          <a:p>
            <a:endParaRPr lang="th-TH"/>
          </a:p>
        </p:txBody>
      </p:sp>
      <p:grpSp>
        <p:nvGrpSpPr>
          <p:cNvPr id="890" name="Group 308"/>
          <p:cNvGrpSpPr/>
          <p:nvPr/>
        </p:nvGrpSpPr>
        <p:grpSpPr>
          <a:xfrm>
            <a:off x="14577144" y="11885932"/>
            <a:ext cx="380223" cy="382268"/>
            <a:chOff x="4424363" y="4327525"/>
            <a:chExt cx="295275" cy="296863"/>
          </a:xfrm>
          <a:solidFill>
            <a:schemeClr val="tx1"/>
          </a:solidFill>
        </p:grpSpPr>
        <p:sp>
          <p:nvSpPr>
            <p:cNvPr id="891" name="Freeform 198"/>
            <p:cNvSpPr>
              <a:spLocks noEditPoints="1"/>
            </p:cNvSpPr>
            <p:nvPr/>
          </p:nvSpPr>
          <p:spPr bwMode="auto">
            <a:xfrm>
              <a:off x="4424363" y="4327525"/>
              <a:ext cx="295275" cy="296863"/>
            </a:xfrm>
            <a:custGeom>
              <a:avLst/>
              <a:gdLst/>
              <a:ahLst/>
              <a:cxnLst>
                <a:cxn ang="0">
                  <a:pos x="0" y="0"/>
                </a:cxn>
                <a:cxn ang="0">
                  <a:pos x="0" y="187"/>
                </a:cxn>
                <a:cxn ang="0">
                  <a:pos x="186" y="187"/>
                </a:cxn>
                <a:cxn ang="0">
                  <a:pos x="186" y="0"/>
                </a:cxn>
                <a:cxn ang="0">
                  <a:pos x="0" y="0"/>
                </a:cxn>
                <a:cxn ang="0">
                  <a:pos x="175" y="176"/>
                </a:cxn>
                <a:cxn ang="0">
                  <a:pos x="11" y="176"/>
                </a:cxn>
                <a:cxn ang="0">
                  <a:pos x="11" y="11"/>
                </a:cxn>
                <a:cxn ang="0">
                  <a:pos x="175" y="11"/>
                </a:cxn>
                <a:cxn ang="0">
                  <a:pos x="175" y="176"/>
                </a:cxn>
              </a:cxnLst>
              <a:rect l="0" t="0" r="r" b="b"/>
              <a:pathLst>
                <a:path w="186" h="187">
                  <a:moveTo>
                    <a:pt x="0" y="0"/>
                  </a:moveTo>
                  <a:lnTo>
                    <a:pt x="0" y="187"/>
                  </a:lnTo>
                  <a:lnTo>
                    <a:pt x="186" y="187"/>
                  </a:lnTo>
                  <a:lnTo>
                    <a:pt x="186" y="0"/>
                  </a:lnTo>
                  <a:lnTo>
                    <a:pt x="0" y="0"/>
                  </a:lnTo>
                  <a:close/>
                  <a:moveTo>
                    <a:pt x="175" y="176"/>
                  </a:moveTo>
                  <a:lnTo>
                    <a:pt x="11" y="176"/>
                  </a:lnTo>
                  <a:lnTo>
                    <a:pt x="11" y="11"/>
                  </a:lnTo>
                  <a:lnTo>
                    <a:pt x="175" y="11"/>
                  </a:lnTo>
                  <a:lnTo>
                    <a:pt x="175" y="17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92" name="Rectangle 199"/>
            <p:cNvSpPr>
              <a:spLocks noChangeArrowheads="1"/>
            </p:cNvSpPr>
            <p:nvPr/>
          </p:nvSpPr>
          <p:spPr bwMode="auto">
            <a:xfrm>
              <a:off x="4459288" y="4362450"/>
              <a:ext cx="225425" cy="1873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93" name="Group 313"/>
          <p:cNvGrpSpPr/>
          <p:nvPr/>
        </p:nvGrpSpPr>
        <p:grpSpPr>
          <a:xfrm>
            <a:off x="15339633" y="11930905"/>
            <a:ext cx="382268" cy="337295"/>
            <a:chOff x="5016500" y="4362450"/>
            <a:chExt cx="296863" cy="261938"/>
          </a:xfrm>
          <a:solidFill>
            <a:schemeClr val="tx1"/>
          </a:solidFill>
        </p:grpSpPr>
        <p:sp>
          <p:nvSpPr>
            <p:cNvPr id="894" name="Freeform 200"/>
            <p:cNvSpPr>
              <a:spLocks noEditPoints="1"/>
            </p:cNvSpPr>
            <p:nvPr/>
          </p:nvSpPr>
          <p:spPr bwMode="auto">
            <a:xfrm>
              <a:off x="5016500" y="4362450"/>
              <a:ext cx="296863" cy="261938"/>
            </a:xfrm>
            <a:custGeom>
              <a:avLst/>
              <a:gdLst/>
              <a:ahLst/>
              <a:cxnLst>
                <a:cxn ang="0">
                  <a:pos x="0" y="0"/>
                </a:cxn>
                <a:cxn ang="0">
                  <a:pos x="0" y="165"/>
                </a:cxn>
                <a:cxn ang="0">
                  <a:pos x="187" y="165"/>
                </a:cxn>
                <a:cxn ang="0">
                  <a:pos x="187" y="0"/>
                </a:cxn>
                <a:cxn ang="0">
                  <a:pos x="0" y="0"/>
                </a:cxn>
                <a:cxn ang="0">
                  <a:pos x="176" y="154"/>
                </a:cxn>
                <a:cxn ang="0">
                  <a:pos x="36" y="154"/>
                </a:cxn>
                <a:cxn ang="0">
                  <a:pos x="36" y="13"/>
                </a:cxn>
                <a:cxn ang="0">
                  <a:pos x="176" y="13"/>
                </a:cxn>
                <a:cxn ang="0">
                  <a:pos x="176" y="154"/>
                </a:cxn>
              </a:cxnLst>
              <a:rect l="0" t="0" r="r" b="b"/>
              <a:pathLst>
                <a:path w="187" h="165">
                  <a:moveTo>
                    <a:pt x="0" y="0"/>
                  </a:moveTo>
                  <a:lnTo>
                    <a:pt x="0" y="165"/>
                  </a:lnTo>
                  <a:lnTo>
                    <a:pt x="187" y="165"/>
                  </a:lnTo>
                  <a:lnTo>
                    <a:pt x="187" y="0"/>
                  </a:lnTo>
                  <a:lnTo>
                    <a:pt x="0" y="0"/>
                  </a:lnTo>
                  <a:close/>
                  <a:moveTo>
                    <a:pt x="176" y="154"/>
                  </a:moveTo>
                  <a:lnTo>
                    <a:pt x="36" y="154"/>
                  </a:lnTo>
                  <a:lnTo>
                    <a:pt x="36" y="13"/>
                  </a:lnTo>
                  <a:lnTo>
                    <a:pt x="176" y="13"/>
                  </a:lnTo>
                  <a:lnTo>
                    <a:pt x="176" y="15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95" name="Freeform 201"/>
            <p:cNvSpPr>
              <a:spLocks/>
            </p:cNvSpPr>
            <p:nvPr/>
          </p:nvSpPr>
          <p:spPr bwMode="auto">
            <a:xfrm>
              <a:off x="5103813" y="4398963"/>
              <a:ext cx="155575" cy="187325"/>
            </a:xfrm>
            <a:custGeom>
              <a:avLst/>
              <a:gdLst/>
              <a:ahLst/>
              <a:cxnLst>
                <a:cxn ang="0">
                  <a:pos x="13" y="73"/>
                </a:cxn>
                <a:cxn ang="0">
                  <a:pos x="24" y="67"/>
                </a:cxn>
                <a:cxn ang="0">
                  <a:pos x="24" y="61"/>
                </a:cxn>
                <a:cxn ang="0">
                  <a:pos x="24" y="61"/>
                </a:cxn>
                <a:cxn ang="0">
                  <a:pos x="24" y="23"/>
                </a:cxn>
                <a:cxn ang="0">
                  <a:pos x="53" y="16"/>
                </a:cxn>
                <a:cxn ang="0">
                  <a:pos x="53" y="40"/>
                </a:cxn>
                <a:cxn ang="0">
                  <a:pos x="50" y="39"/>
                </a:cxn>
                <a:cxn ang="0">
                  <a:pos x="37" y="49"/>
                </a:cxn>
                <a:cxn ang="0">
                  <a:pos x="50" y="58"/>
                </a:cxn>
                <a:cxn ang="0">
                  <a:pos x="61" y="53"/>
                </a:cxn>
                <a:cxn ang="0">
                  <a:pos x="61" y="0"/>
                </a:cxn>
                <a:cxn ang="0">
                  <a:pos x="53" y="1"/>
                </a:cxn>
                <a:cxn ang="0">
                  <a:pos x="24" y="8"/>
                </a:cxn>
                <a:cxn ang="0">
                  <a:pos x="17" y="9"/>
                </a:cxn>
                <a:cxn ang="0">
                  <a:pos x="17" y="55"/>
                </a:cxn>
                <a:cxn ang="0">
                  <a:pos x="13" y="54"/>
                </a:cxn>
                <a:cxn ang="0">
                  <a:pos x="0" y="64"/>
                </a:cxn>
                <a:cxn ang="0">
                  <a:pos x="13" y="73"/>
                </a:cxn>
              </a:cxnLst>
              <a:rect l="0" t="0" r="r" b="b"/>
              <a:pathLst>
                <a:path w="61" h="73">
                  <a:moveTo>
                    <a:pt x="13" y="73"/>
                  </a:moveTo>
                  <a:cubicBezTo>
                    <a:pt x="18" y="73"/>
                    <a:pt x="23" y="71"/>
                    <a:pt x="24" y="67"/>
                  </a:cubicBezTo>
                  <a:cubicBezTo>
                    <a:pt x="24" y="61"/>
                    <a:pt x="24" y="61"/>
                    <a:pt x="24" y="61"/>
                  </a:cubicBezTo>
                  <a:cubicBezTo>
                    <a:pt x="24" y="61"/>
                    <a:pt x="24" y="61"/>
                    <a:pt x="24" y="61"/>
                  </a:cubicBezTo>
                  <a:cubicBezTo>
                    <a:pt x="24" y="23"/>
                    <a:pt x="24" y="23"/>
                    <a:pt x="24" y="23"/>
                  </a:cubicBezTo>
                  <a:cubicBezTo>
                    <a:pt x="53" y="16"/>
                    <a:pt x="53" y="16"/>
                    <a:pt x="53" y="16"/>
                  </a:cubicBezTo>
                  <a:cubicBezTo>
                    <a:pt x="53" y="40"/>
                    <a:pt x="53" y="40"/>
                    <a:pt x="53" y="40"/>
                  </a:cubicBezTo>
                  <a:cubicBezTo>
                    <a:pt x="52" y="39"/>
                    <a:pt x="51" y="39"/>
                    <a:pt x="50" y="39"/>
                  </a:cubicBezTo>
                  <a:cubicBezTo>
                    <a:pt x="43" y="39"/>
                    <a:pt x="37" y="43"/>
                    <a:pt x="37" y="49"/>
                  </a:cubicBezTo>
                  <a:cubicBezTo>
                    <a:pt x="37" y="54"/>
                    <a:pt x="43" y="58"/>
                    <a:pt x="50" y="58"/>
                  </a:cubicBezTo>
                  <a:cubicBezTo>
                    <a:pt x="54" y="58"/>
                    <a:pt x="58" y="56"/>
                    <a:pt x="61" y="53"/>
                  </a:cubicBezTo>
                  <a:cubicBezTo>
                    <a:pt x="61" y="0"/>
                    <a:pt x="61" y="0"/>
                    <a:pt x="61" y="0"/>
                  </a:cubicBezTo>
                  <a:cubicBezTo>
                    <a:pt x="53" y="1"/>
                    <a:pt x="53" y="1"/>
                    <a:pt x="53" y="1"/>
                  </a:cubicBezTo>
                  <a:cubicBezTo>
                    <a:pt x="24" y="8"/>
                    <a:pt x="24" y="8"/>
                    <a:pt x="24" y="8"/>
                  </a:cubicBezTo>
                  <a:cubicBezTo>
                    <a:pt x="17" y="9"/>
                    <a:pt x="17" y="9"/>
                    <a:pt x="17" y="9"/>
                  </a:cubicBezTo>
                  <a:cubicBezTo>
                    <a:pt x="17" y="55"/>
                    <a:pt x="17" y="55"/>
                    <a:pt x="17" y="55"/>
                  </a:cubicBezTo>
                  <a:cubicBezTo>
                    <a:pt x="16" y="55"/>
                    <a:pt x="14" y="54"/>
                    <a:pt x="13" y="54"/>
                  </a:cubicBezTo>
                  <a:cubicBezTo>
                    <a:pt x="6" y="54"/>
                    <a:pt x="0" y="59"/>
                    <a:pt x="0" y="64"/>
                  </a:cubicBezTo>
                  <a:cubicBezTo>
                    <a:pt x="0" y="69"/>
                    <a:pt x="6" y="73"/>
                    <a:pt x="13" y="7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896" name="Group 305"/>
          <p:cNvGrpSpPr/>
          <p:nvPr/>
        </p:nvGrpSpPr>
        <p:grpSpPr>
          <a:xfrm>
            <a:off x="13043988" y="11885932"/>
            <a:ext cx="337295" cy="263703"/>
            <a:chOff x="3233738" y="4327525"/>
            <a:chExt cx="261938" cy="204788"/>
          </a:xfrm>
          <a:solidFill>
            <a:schemeClr val="tx1"/>
          </a:solidFill>
        </p:grpSpPr>
        <p:sp>
          <p:nvSpPr>
            <p:cNvPr id="897" name="Freeform 202"/>
            <p:cNvSpPr>
              <a:spLocks noEditPoints="1"/>
            </p:cNvSpPr>
            <p:nvPr/>
          </p:nvSpPr>
          <p:spPr bwMode="auto">
            <a:xfrm>
              <a:off x="3341688" y="4394200"/>
              <a:ext cx="92075" cy="92075"/>
            </a:xfrm>
            <a:custGeom>
              <a:avLst/>
              <a:gdLst/>
              <a:ahLst/>
              <a:cxnLst>
                <a:cxn ang="0">
                  <a:pos x="18" y="0"/>
                </a:cxn>
                <a:cxn ang="0">
                  <a:pos x="0" y="18"/>
                </a:cxn>
                <a:cxn ang="0">
                  <a:pos x="18" y="36"/>
                </a:cxn>
                <a:cxn ang="0">
                  <a:pos x="36" y="18"/>
                </a:cxn>
                <a:cxn ang="0">
                  <a:pos x="18" y="0"/>
                </a:cxn>
                <a:cxn ang="0">
                  <a:pos x="13" y="28"/>
                </a:cxn>
                <a:cxn ang="0">
                  <a:pos x="10" y="20"/>
                </a:cxn>
                <a:cxn ang="0">
                  <a:pos x="21" y="9"/>
                </a:cxn>
                <a:cxn ang="0">
                  <a:pos x="29" y="13"/>
                </a:cxn>
                <a:cxn ang="0">
                  <a:pos x="13" y="28"/>
                </a:cxn>
              </a:cxnLst>
              <a:rect l="0" t="0" r="r" b="b"/>
              <a:pathLst>
                <a:path w="36" h="36">
                  <a:moveTo>
                    <a:pt x="18" y="0"/>
                  </a:moveTo>
                  <a:cubicBezTo>
                    <a:pt x="8" y="0"/>
                    <a:pt x="0" y="8"/>
                    <a:pt x="0" y="18"/>
                  </a:cubicBezTo>
                  <a:cubicBezTo>
                    <a:pt x="0" y="28"/>
                    <a:pt x="8" y="36"/>
                    <a:pt x="18" y="36"/>
                  </a:cubicBezTo>
                  <a:cubicBezTo>
                    <a:pt x="28" y="36"/>
                    <a:pt x="36" y="28"/>
                    <a:pt x="36" y="18"/>
                  </a:cubicBezTo>
                  <a:cubicBezTo>
                    <a:pt x="36" y="8"/>
                    <a:pt x="28" y="0"/>
                    <a:pt x="18" y="0"/>
                  </a:cubicBezTo>
                  <a:close/>
                  <a:moveTo>
                    <a:pt x="13" y="28"/>
                  </a:moveTo>
                  <a:cubicBezTo>
                    <a:pt x="11" y="26"/>
                    <a:pt x="10" y="23"/>
                    <a:pt x="10" y="20"/>
                  </a:cubicBezTo>
                  <a:cubicBezTo>
                    <a:pt x="10" y="14"/>
                    <a:pt x="15" y="9"/>
                    <a:pt x="21" y="9"/>
                  </a:cubicBezTo>
                  <a:cubicBezTo>
                    <a:pt x="24" y="9"/>
                    <a:pt x="27" y="10"/>
                    <a:pt x="29" y="13"/>
                  </a:cubicBezTo>
                  <a:cubicBezTo>
                    <a:pt x="21" y="14"/>
                    <a:pt x="14" y="20"/>
                    <a:pt x="13" y="2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898" name="Freeform 203"/>
            <p:cNvSpPr>
              <a:spLocks noEditPoints="1"/>
            </p:cNvSpPr>
            <p:nvPr/>
          </p:nvSpPr>
          <p:spPr bwMode="auto">
            <a:xfrm>
              <a:off x="3233738" y="4327525"/>
              <a:ext cx="261938" cy="204788"/>
            </a:xfrm>
            <a:custGeom>
              <a:avLst/>
              <a:gdLst/>
              <a:ahLst/>
              <a:cxnLst>
                <a:cxn ang="0">
                  <a:pos x="95" y="7"/>
                </a:cxn>
                <a:cxn ang="0">
                  <a:pos x="87" y="7"/>
                </a:cxn>
                <a:cxn ang="0">
                  <a:pos x="87" y="0"/>
                </a:cxn>
                <a:cxn ang="0">
                  <a:pos x="80" y="0"/>
                </a:cxn>
                <a:cxn ang="0">
                  <a:pos x="80" y="7"/>
                </a:cxn>
                <a:cxn ang="0">
                  <a:pos x="44" y="7"/>
                </a:cxn>
                <a:cxn ang="0">
                  <a:pos x="37" y="0"/>
                </a:cxn>
                <a:cxn ang="0">
                  <a:pos x="22" y="0"/>
                </a:cxn>
                <a:cxn ang="0">
                  <a:pos x="15" y="7"/>
                </a:cxn>
                <a:cxn ang="0">
                  <a:pos x="8" y="7"/>
                </a:cxn>
                <a:cxn ang="0">
                  <a:pos x="0" y="14"/>
                </a:cxn>
                <a:cxn ang="0">
                  <a:pos x="0" y="72"/>
                </a:cxn>
                <a:cxn ang="0">
                  <a:pos x="8" y="80"/>
                </a:cxn>
                <a:cxn ang="0">
                  <a:pos x="95" y="80"/>
                </a:cxn>
                <a:cxn ang="0">
                  <a:pos x="102" y="72"/>
                </a:cxn>
                <a:cxn ang="0">
                  <a:pos x="102" y="14"/>
                </a:cxn>
                <a:cxn ang="0">
                  <a:pos x="95" y="7"/>
                </a:cxn>
                <a:cxn ang="0">
                  <a:pos x="18" y="32"/>
                </a:cxn>
                <a:cxn ang="0">
                  <a:pos x="12" y="26"/>
                </a:cxn>
                <a:cxn ang="0">
                  <a:pos x="18" y="21"/>
                </a:cxn>
                <a:cxn ang="0">
                  <a:pos x="23" y="26"/>
                </a:cxn>
                <a:cxn ang="0">
                  <a:pos x="18" y="32"/>
                </a:cxn>
                <a:cxn ang="0">
                  <a:pos x="60" y="72"/>
                </a:cxn>
                <a:cxn ang="0">
                  <a:pos x="33" y="44"/>
                </a:cxn>
                <a:cxn ang="0">
                  <a:pos x="60" y="16"/>
                </a:cxn>
                <a:cxn ang="0">
                  <a:pos x="88" y="44"/>
                </a:cxn>
                <a:cxn ang="0">
                  <a:pos x="60" y="72"/>
                </a:cxn>
              </a:cxnLst>
              <a:rect l="0" t="0" r="r" b="b"/>
              <a:pathLst>
                <a:path w="102" h="80">
                  <a:moveTo>
                    <a:pt x="95" y="7"/>
                  </a:moveTo>
                  <a:cubicBezTo>
                    <a:pt x="87" y="7"/>
                    <a:pt x="87" y="7"/>
                    <a:pt x="87" y="7"/>
                  </a:cubicBezTo>
                  <a:cubicBezTo>
                    <a:pt x="87" y="0"/>
                    <a:pt x="87" y="0"/>
                    <a:pt x="87" y="0"/>
                  </a:cubicBezTo>
                  <a:cubicBezTo>
                    <a:pt x="80" y="0"/>
                    <a:pt x="80" y="0"/>
                    <a:pt x="80" y="0"/>
                  </a:cubicBezTo>
                  <a:cubicBezTo>
                    <a:pt x="80" y="7"/>
                    <a:pt x="80" y="7"/>
                    <a:pt x="80" y="7"/>
                  </a:cubicBezTo>
                  <a:cubicBezTo>
                    <a:pt x="44" y="7"/>
                    <a:pt x="44" y="7"/>
                    <a:pt x="44" y="7"/>
                  </a:cubicBezTo>
                  <a:cubicBezTo>
                    <a:pt x="44" y="4"/>
                    <a:pt x="41" y="0"/>
                    <a:pt x="37" y="0"/>
                  </a:cubicBezTo>
                  <a:cubicBezTo>
                    <a:pt x="22" y="0"/>
                    <a:pt x="22" y="0"/>
                    <a:pt x="22" y="0"/>
                  </a:cubicBezTo>
                  <a:cubicBezTo>
                    <a:pt x="18" y="0"/>
                    <a:pt x="15" y="4"/>
                    <a:pt x="15" y="7"/>
                  </a:cubicBezTo>
                  <a:cubicBezTo>
                    <a:pt x="8" y="7"/>
                    <a:pt x="8" y="7"/>
                    <a:pt x="8" y="7"/>
                  </a:cubicBezTo>
                  <a:cubicBezTo>
                    <a:pt x="4" y="7"/>
                    <a:pt x="0" y="10"/>
                    <a:pt x="0" y="14"/>
                  </a:cubicBezTo>
                  <a:cubicBezTo>
                    <a:pt x="0" y="72"/>
                    <a:pt x="0" y="72"/>
                    <a:pt x="0" y="72"/>
                  </a:cubicBezTo>
                  <a:cubicBezTo>
                    <a:pt x="0" y="76"/>
                    <a:pt x="4" y="80"/>
                    <a:pt x="8" y="80"/>
                  </a:cubicBezTo>
                  <a:cubicBezTo>
                    <a:pt x="95" y="80"/>
                    <a:pt x="95" y="80"/>
                    <a:pt x="95" y="80"/>
                  </a:cubicBezTo>
                  <a:cubicBezTo>
                    <a:pt x="99" y="80"/>
                    <a:pt x="102" y="76"/>
                    <a:pt x="102" y="72"/>
                  </a:cubicBezTo>
                  <a:cubicBezTo>
                    <a:pt x="102" y="14"/>
                    <a:pt x="102" y="14"/>
                    <a:pt x="102" y="14"/>
                  </a:cubicBezTo>
                  <a:cubicBezTo>
                    <a:pt x="102" y="10"/>
                    <a:pt x="99" y="7"/>
                    <a:pt x="95" y="7"/>
                  </a:cubicBezTo>
                  <a:close/>
                  <a:moveTo>
                    <a:pt x="18" y="32"/>
                  </a:moveTo>
                  <a:cubicBezTo>
                    <a:pt x="15" y="32"/>
                    <a:pt x="12" y="29"/>
                    <a:pt x="12" y="26"/>
                  </a:cubicBezTo>
                  <a:cubicBezTo>
                    <a:pt x="12" y="23"/>
                    <a:pt x="15" y="21"/>
                    <a:pt x="18" y="21"/>
                  </a:cubicBezTo>
                  <a:cubicBezTo>
                    <a:pt x="21" y="21"/>
                    <a:pt x="23" y="23"/>
                    <a:pt x="23" y="26"/>
                  </a:cubicBezTo>
                  <a:cubicBezTo>
                    <a:pt x="23" y="29"/>
                    <a:pt x="21" y="32"/>
                    <a:pt x="18" y="32"/>
                  </a:cubicBezTo>
                  <a:close/>
                  <a:moveTo>
                    <a:pt x="60" y="72"/>
                  </a:moveTo>
                  <a:cubicBezTo>
                    <a:pt x="45" y="72"/>
                    <a:pt x="33" y="59"/>
                    <a:pt x="33" y="44"/>
                  </a:cubicBezTo>
                  <a:cubicBezTo>
                    <a:pt x="33" y="29"/>
                    <a:pt x="45" y="16"/>
                    <a:pt x="60" y="16"/>
                  </a:cubicBezTo>
                  <a:cubicBezTo>
                    <a:pt x="76" y="16"/>
                    <a:pt x="88" y="29"/>
                    <a:pt x="88" y="44"/>
                  </a:cubicBezTo>
                  <a:cubicBezTo>
                    <a:pt x="88" y="59"/>
                    <a:pt x="76" y="72"/>
                    <a:pt x="60" y="7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899" name="Freeform 204"/>
          <p:cNvSpPr>
            <a:spLocks noEditPoints="1"/>
          </p:cNvSpPr>
          <p:nvPr/>
        </p:nvSpPr>
        <p:spPr bwMode="auto">
          <a:xfrm>
            <a:off x="16108255" y="11881598"/>
            <a:ext cx="382268" cy="339339"/>
          </a:xfrm>
          <a:custGeom>
            <a:avLst/>
            <a:gdLst>
              <a:gd name="T0" fmla="*/ 2147483646 w 116"/>
              <a:gd name="T1" fmla="*/ 2147483646 h 103"/>
              <a:gd name="T2" fmla="*/ 2147483646 w 116"/>
              <a:gd name="T3" fmla="*/ 2147483646 h 103"/>
              <a:gd name="T4" fmla="*/ 2147483646 w 116"/>
              <a:gd name="T5" fmla="*/ 2147483646 h 103"/>
              <a:gd name="T6" fmla="*/ 2147483646 w 116"/>
              <a:gd name="T7" fmla="*/ 2147483646 h 103"/>
              <a:gd name="T8" fmla="*/ 2147483646 w 116"/>
              <a:gd name="T9" fmla="*/ 2147483646 h 103"/>
              <a:gd name="T10" fmla="*/ 2147483646 w 116"/>
              <a:gd name="T11" fmla="*/ 2147483646 h 103"/>
              <a:gd name="T12" fmla="*/ 2147483646 w 116"/>
              <a:gd name="T13" fmla="*/ 2147483646 h 103"/>
              <a:gd name="T14" fmla="*/ 2147483646 w 116"/>
              <a:gd name="T15" fmla="*/ 2147483646 h 103"/>
              <a:gd name="T16" fmla="*/ 2147483646 w 116"/>
              <a:gd name="T17" fmla="*/ 2147483646 h 103"/>
              <a:gd name="T18" fmla="*/ 2147483646 w 116"/>
              <a:gd name="T19" fmla="*/ 2147483646 h 103"/>
              <a:gd name="T20" fmla="*/ 2147483646 w 116"/>
              <a:gd name="T21" fmla="*/ 2147483646 h 103"/>
              <a:gd name="T22" fmla="*/ 2147483646 w 116"/>
              <a:gd name="T23" fmla="*/ 2147483646 h 103"/>
              <a:gd name="T24" fmla="*/ 0 w 116"/>
              <a:gd name="T25" fmla="*/ 2147483646 h 103"/>
              <a:gd name="T26" fmla="*/ 0 w 116"/>
              <a:gd name="T27" fmla="*/ 2147483646 h 103"/>
              <a:gd name="T28" fmla="*/ 2147483646 w 116"/>
              <a:gd name="T29" fmla="*/ 2147483646 h 103"/>
              <a:gd name="T30" fmla="*/ 2147483646 w 116"/>
              <a:gd name="T31" fmla="*/ 2147483646 h 103"/>
              <a:gd name="T32" fmla="*/ 2147483646 w 116"/>
              <a:gd name="T33" fmla="*/ 2147483646 h 103"/>
              <a:gd name="T34" fmla="*/ 2147483646 w 116"/>
              <a:gd name="T35" fmla="*/ 2147483646 h 103"/>
              <a:gd name="T36" fmla="*/ 2147483646 w 116"/>
              <a:gd name="T37" fmla="*/ 2147483646 h 103"/>
              <a:gd name="T38" fmla="*/ 2147483646 w 116"/>
              <a:gd name="T39" fmla="*/ 2147483646 h 103"/>
              <a:gd name="T40" fmla="*/ 2147483646 w 116"/>
              <a:gd name="T41" fmla="*/ 2147483646 h 103"/>
              <a:gd name="T42" fmla="*/ 2147483646 w 116"/>
              <a:gd name="T43" fmla="*/ 2147483646 h 103"/>
              <a:gd name="T44" fmla="*/ 2147483646 w 116"/>
              <a:gd name="T45" fmla="*/ 2147483646 h 103"/>
              <a:gd name="T46" fmla="*/ 2147483646 w 116"/>
              <a:gd name="T47" fmla="*/ 2147483646 h 103"/>
              <a:gd name="T48" fmla="*/ 2147483646 w 116"/>
              <a:gd name="T49" fmla="*/ 2147483646 h 103"/>
              <a:gd name="T50" fmla="*/ 2147483646 w 116"/>
              <a:gd name="T51" fmla="*/ 2147483646 h 103"/>
              <a:gd name="T52" fmla="*/ 2147483646 w 116"/>
              <a:gd name="T53" fmla="*/ 2147483646 h 103"/>
              <a:gd name="T54" fmla="*/ 2147483646 w 116"/>
              <a:gd name="T55" fmla="*/ 2147483646 h 103"/>
              <a:gd name="T56" fmla="*/ 2147483646 w 116"/>
              <a:gd name="T57" fmla="*/ 2147483646 h 103"/>
              <a:gd name="T58" fmla="*/ 2147483646 w 116"/>
              <a:gd name="T59" fmla="*/ 2147483646 h 103"/>
              <a:gd name="T60" fmla="*/ 2147483646 w 116"/>
              <a:gd name="T61" fmla="*/ 2147483646 h 103"/>
              <a:gd name="T62" fmla="*/ 2147483646 w 116"/>
              <a:gd name="T63" fmla="*/ 2147483646 h 103"/>
              <a:gd name="T64" fmla="*/ 2147483646 w 116"/>
              <a:gd name="T65" fmla="*/ 2147483646 h 103"/>
              <a:gd name="T66" fmla="*/ 2147483646 w 116"/>
              <a:gd name="T67" fmla="*/ 214748364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6" h="103">
                <a:moveTo>
                  <a:pt x="108" y="23"/>
                </a:moveTo>
                <a:cubicBezTo>
                  <a:pt x="68" y="23"/>
                  <a:pt x="68" y="23"/>
                  <a:pt x="68" y="23"/>
                </a:cubicBezTo>
                <a:cubicBezTo>
                  <a:pt x="84" y="7"/>
                  <a:pt x="84" y="7"/>
                  <a:pt x="84" y="7"/>
                </a:cubicBezTo>
                <a:cubicBezTo>
                  <a:pt x="85" y="6"/>
                  <a:pt x="85" y="3"/>
                  <a:pt x="84" y="2"/>
                </a:cubicBezTo>
                <a:cubicBezTo>
                  <a:pt x="83" y="0"/>
                  <a:pt x="80" y="0"/>
                  <a:pt x="79" y="2"/>
                </a:cubicBezTo>
                <a:cubicBezTo>
                  <a:pt x="58" y="23"/>
                  <a:pt x="58" y="23"/>
                  <a:pt x="58" y="23"/>
                </a:cubicBezTo>
                <a:cubicBezTo>
                  <a:pt x="54" y="23"/>
                  <a:pt x="54" y="23"/>
                  <a:pt x="54" y="23"/>
                </a:cubicBezTo>
                <a:cubicBezTo>
                  <a:pt x="33" y="2"/>
                  <a:pt x="33" y="2"/>
                  <a:pt x="33" y="2"/>
                </a:cubicBezTo>
                <a:cubicBezTo>
                  <a:pt x="31" y="0"/>
                  <a:pt x="29" y="0"/>
                  <a:pt x="28" y="2"/>
                </a:cubicBezTo>
                <a:cubicBezTo>
                  <a:pt x="26" y="3"/>
                  <a:pt x="26" y="6"/>
                  <a:pt x="28" y="7"/>
                </a:cubicBezTo>
                <a:cubicBezTo>
                  <a:pt x="43" y="23"/>
                  <a:pt x="43" y="23"/>
                  <a:pt x="43" y="23"/>
                </a:cubicBezTo>
                <a:cubicBezTo>
                  <a:pt x="7" y="23"/>
                  <a:pt x="7" y="23"/>
                  <a:pt x="7" y="23"/>
                </a:cubicBezTo>
                <a:cubicBezTo>
                  <a:pt x="3" y="23"/>
                  <a:pt x="0" y="26"/>
                  <a:pt x="0" y="30"/>
                </a:cubicBezTo>
                <a:cubicBezTo>
                  <a:pt x="0" y="95"/>
                  <a:pt x="0" y="95"/>
                  <a:pt x="0" y="95"/>
                </a:cubicBezTo>
                <a:cubicBezTo>
                  <a:pt x="0" y="99"/>
                  <a:pt x="3" y="103"/>
                  <a:pt x="7" y="103"/>
                </a:cubicBezTo>
                <a:cubicBezTo>
                  <a:pt x="108" y="103"/>
                  <a:pt x="108" y="103"/>
                  <a:pt x="108" y="103"/>
                </a:cubicBezTo>
                <a:cubicBezTo>
                  <a:pt x="112" y="103"/>
                  <a:pt x="116" y="99"/>
                  <a:pt x="116" y="95"/>
                </a:cubicBezTo>
                <a:cubicBezTo>
                  <a:pt x="116" y="30"/>
                  <a:pt x="116" y="30"/>
                  <a:pt x="116" y="30"/>
                </a:cubicBezTo>
                <a:cubicBezTo>
                  <a:pt x="116" y="26"/>
                  <a:pt x="112" y="23"/>
                  <a:pt x="108" y="23"/>
                </a:cubicBezTo>
                <a:close/>
                <a:moveTo>
                  <a:pt x="79" y="88"/>
                </a:moveTo>
                <a:cubicBezTo>
                  <a:pt x="14" y="88"/>
                  <a:pt x="14" y="88"/>
                  <a:pt x="14" y="88"/>
                </a:cubicBezTo>
                <a:cubicBezTo>
                  <a:pt x="14" y="37"/>
                  <a:pt x="14" y="37"/>
                  <a:pt x="14" y="37"/>
                </a:cubicBezTo>
                <a:cubicBezTo>
                  <a:pt x="79" y="37"/>
                  <a:pt x="79" y="37"/>
                  <a:pt x="79" y="37"/>
                </a:cubicBezTo>
                <a:lnTo>
                  <a:pt x="79" y="88"/>
                </a:lnTo>
                <a:close/>
                <a:moveTo>
                  <a:pt x="101" y="66"/>
                </a:moveTo>
                <a:cubicBezTo>
                  <a:pt x="94" y="66"/>
                  <a:pt x="94" y="66"/>
                  <a:pt x="94" y="66"/>
                </a:cubicBezTo>
                <a:cubicBezTo>
                  <a:pt x="94" y="59"/>
                  <a:pt x="94" y="59"/>
                  <a:pt x="94" y="59"/>
                </a:cubicBezTo>
                <a:cubicBezTo>
                  <a:pt x="101" y="59"/>
                  <a:pt x="101" y="59"/>
                  <a:pt x="101" y="59"/>
                </a:cubicBezTo>
                <a:lnTo>
                  <a:pt x="101" y="66"/>
                </a:lnTo>
                <a:close/>
                <a:moveTo>
                  <a:pt x="101" y="52"/>
                </a:moveTo>
                <a:cubicBezTo>
                  <a:pt x="94" y="52"/>
                  <a:pt x="94" y="52"/>
                  <a:pt x="94" y="52"/>
                </a:cubicBezTo>
                <a:cubicBezTo>
                  <a:pt x="94" y="45"/>
                  <a:pt x="94" y="45"/>
                  <a:pt x="94" y="45"/>
                </a:cubicBezTo>
                <a:cubicBezTo>
                  <a:pt x="101" y="45"/>
                  <a:pt x="101" y="45"/>
                  <a:pt x="101" y="45"/>
                </a:cubicBezTo>
                <a:lnTo>
                  <a:pt x="101" y="52"/>
                </a:lnTo>
                <a:close/>
              </a:path>
            </a:pathLst>
          </a:custGeom>
          <a:solidFill>
            <a:schemeClr val="tx1"/>
          </a:solidFill>
          <a:ln>
            <a:noFill/>
          </a:ln>
        </p:spPr>
        <p:txBody>
          <a:bodyPr/>
          <a:lstStyle/>
          <a:p>
            <a:endParaRPr lang="th-TH"/>
          </a:p>
        </p:txBody>
      </p:sp>
      <p:grpSp>
        <p:nvGrpSpPr>
          <p:cNvPr id="900" name="Group 268"/>
          <p:cNvGrpSpPr/>
          <p:nvPr/>
        </p:nvGrpSpPr>
        <p:grpSpPr>
          <a:xfrm>
            <a:off x="16872789" y="11984054"/>
            <a:ext cx="382268" cy="284146"/>
            <a:chOff x="6207125" y="4403725"/>
            <a:chExt cx="296863" cy="220663"/>
          </a:xfrm>
          <a:solidFill>
            <a:schemeClr val="tx1"/>
          </a:solidFill>
        </p:grpSpPr>
        <p:sp>
          <p:nvSpPr>
            <p:cNvPr id="901" name="Freeform 206"/>
            <p:cNvSpPr>
              <a:spLocks noEditPoints="1"/>
            </p:cNvSpPr>
            <p:nvPr/>
          </p:nvSpPr>
          <p:spPr bwMode="auto">
            <a:xfrm>
              <a:off x="6299200" y="4514850"/>
              <a:ext cx="92075" cy="55563"/>
            </a:xfrm>
            <a:custGeom>
              <a:avLst/>
              <a:gdLst/>
              <a:ahLst/>
              <a:cxnLst>
                <a:cxn ang="0">
                  <a:pos x="58" y="0"/>
                </a:cxn>
                <a:cxn ang="0">
                  <a:pos x="0" y="0"/>
                </a:cxn>
                <a:cxn ang="0">
                  <a:pos x="0" y="35"/>
                </a:cxn>
                <a:cxn ang="0">
                  <a:pos x="58" y="35"/>
                </a:cxn>
                <a:cxn ang="0">
                  <a:pos x="58" y="0"/>
                </a:cxn>
                <a:cxn ang="0">
                  <a:pos x="24" y="24"/>
                </a:cxn>
                <a:cxn ang="0">
                  <a:pos x="11" y="24"/>
                </a:cxn>
                <a:cxn ang="0">
                  <a:pos x="11" y="12"/>
                </a:cxn>
                <a:cxn ang="0">
                  <a:pos x="24" y="12"/>
                </a:cxn>
                <a:cxn ang="0">
                  <a:pos x="24" y="24"/>
                </a:cxn>
                <a:cxn ang="0">
                  <a:pos x="46" y="24"/>
                </a:cxn>
                <a:cxn ang="0">
                  <a:pos x="35" y="24"/>
                </a:cxn>
                <a:cxn ang="0">
                  <a:pos x="35" y="12"/>
                </a:cxn>
                <a:cxn ang="0">
                  <a:pos x="46" y="12"/>
                </a:cxn>
                <a:cxn ang="0">
                  <a:pos x="46" y="24"/>
                </a:cxn>
              </a:cxnLst>
              <a:rect l="0" t="0" r="r" b="b"/>
              <a:pathLst>
                <a:path w="58" h="35">
                  <a:moveTo>
                    <a:pt x="58" y="0"/>
                  </a:moveTo>
                  <a:lnTo>
                    <a:pt x="0" y="0"/>
                  </a:lnTo>
                  <a:lnTo>
                    <a:pt x="0" y="35"/>
                  </a:lnTo>
                  <a:lnTo>
                    <a:pt x="58" y="35"/>
                  </a:lnTo>
                  <a:lnTo>
                    <a:pt x="58" y="0"/>
                  </a:lnTo>
                  <a:close/>
                  <a:moveTo>
                    <a:pt x="24" y="24"/>
                  </a:moveTo>
                  <a:lnTo>
                    <a:pt x="11" y="24"/>
                  </a:lnTo>
                  <a:lnTo>
                    <a:pt x="11" y="12"/>
                  </a:lnTo>
                  <a:lnTo>
                    <a:pt x="24" y="12"/>
                  </a:lnTo>
                  <a:lnTo>
                    <a:pt x="24" y="24"/>
                  </a:lnTo>
                  <a:close/>
                  <a:moveTo>
                    <a:pt x="46" y="24"/>
                  </a:moveTo>
                  <a:lnTo>
                    <a:pt x="35" y="24"/>
                  </a:lnTo>
                  <a:lnTo>
                    <a:pt x="35" y="12"/>
                  </a:lnTo>
                  <a:lnTo>
                    <a:pt x="46" y="12"/>
                  </a:lnTo>
                  <a:lnTo>
                    <a:pt x="46" y="2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02" name="Freeform 207"/>
            <p:cNvSpPr>
              <a:spLocks noEditPoints="1"/>
            </p:cNvSpPr>
            <p:nvPr/>
          </p:nvSpPr>
          <p:spPr bwMode="auto">
            <a:xfrm>
              <a:off x="6207125" y="4403725"/>
              <a:ext cx="296863" cy="220663"/>
            </a:xfrm>
            <a:custGeom>
              <a:avLst/>
              <a:gdLst/>
              <a:ahLst/>
              <a:cxnLst>
                <a:cxn ang="0">
                  <a:pos x="114" y="39"/>
                </a:cxn>
                <a:cxn ang="0">
                  <a:pos x="111" y="39"/>
                </a:cxn>
                <a:cxn ang="0">
                  <a:pos x="101" y="43"/>
                </a:cxn>
                <a:cxn ang="0">
                  <a:pos x="101" y="29"/>
                </a:cxn>
                <a:cxn ang="0">
                  <a:pos x="94" y="22"/>
                </a:cxn>
                <a:cxn ang="0">
                  <a:pos x="72" y="22"/>
                </a:cxn>
                <a:cxn ang="0">
                  <a:pos x="72" y="14"/>
                </a:cxn>
                <a:cxn ang="0">
                  <a:pos x="51" y="7"/>
                </a:cxn>
                <a:cxn ang="0">
                  <a:pos x="7" y="7"/>
                </a:cxn>
                <a:cxn ang="0">
                  <a:pos x="7" y="3"/>
                </a:cxn>
                <a:cxn ang="0">
                  <a:pos x="3" y="0"/>
                </a:cxn>
                <a:cxn ang="0">
                  <a:pos x="0" y="3"/>
                </a:cxn>
                <a:cxn ang="0">
                  <a:pos x="0" y="25"/>
                </a:cxn>
                <a:cxn ang="0">
                  <a:pos x="3" y="29"/>
                </a:cxn>
                <a:cxn ang="0">
                  <a:pos x="7" y="25"/>
                </a:cxn>
                <a:cxn ang="0">
                  <a:pos x="7" y="22"/>
                </a:cxn>
                <a:cxn ang="0">
                  <a:pos x="22" y="22"/>
                </a:cxn>
                <a:cxn ang="0">
                  <a:pos x="14" y="29"/>
                </a:cxn>
                <a:cxn ang="0">
                  <a:pos x="14" y="80"/>
                </a:cxn>
                <a:cxn ang="0">
                  <a:pos x="18" y="86"/>
                </a:cxn>
                <a:cxn ang="0">
                  <a:pos x="98" y="86"/>
                </a:cxn>
                <a:cxn ang="0">
                  <a:pos x="101" y="80"/>
                </a:cxn>
                <a:cxn ang="0">
                  <a:pos x="101" y="65"/>
                </a:cxn>
                <a:cxn ang="0">
                  <a:pos x="111" y="70"/>
                </a:cxn>
                <a:cxn ang="0">
                  <a:pos x="114" y="70"/>
                </a:cxn>
                <a:cxn ang="0">
                  <a:pos x="116" y="66"/>
                </a:cxn>
                <a:cxn ang="0">
                  <a:pos x="116" y="42"/>
                </a:cxn>
                <a:cxn ang="0">
                  <a:pos x="114" y="39"/>
                </a:cxn>
                <a:cxn ang="0">
                  <a:pos x="80" y="72"/>
                </a:cxn>
                <a:cxn ang="0">
                  <a:pos x="29" y="72"/>
                </a:cxn>
                <a:cxn ang="0">
                  <a:pos x="29" y="36"/>
                </a:cxn>
                <a:cxn ang="0">
                  <a:pos x="80" y="36"/>
                </a:cxn>
                <a:cxn ang="0">
                  <a:pos x="80" y="72"/>
                </a:cxn>
              </a:cxnLst>
              <a:rect l="0" t="0" r="r" b="b"/>
              <a:pathLst>
                <a:path w="116" h="86">
                  <a:moveTo>
                    <a:pt x="114" y="39"/>
                  </a:moveTo>
                  <a:cubicBezTo>
                    <a:pt x="113" y="38"/>
                    <a:pt x="112" y="38"/>
                    <a:pt x="111" y="39"/>
                  </a:cubicBezTo>
                  <a:cubicBezTo>
                    <a:pt x="101" y="43"/>
                    <a:pt x="101" y="43"/>
                    <a:pt x="101" y="43"/>
                  </a:cubicBezTo>
                  <a:cubicBezTo>
                    <a:pt x="101" y="29"/>
                    <a:pt x="101" y="29"/>
                    <a:pt x="101" y="29"/>
                  </a:cubicBezTo>
                  <a:cubicBezTo>
                    <a:pt x="101" y="25"/>
                    <a:pt x="98" y="22"/>
                    <a:pt x="94" y="22"/>
                  </a:cubicBezTo>
                  <a:cubicBezTo>
                    <a:pt x="72" y="22"/>
                    <a:pt x="72" y="22"/>
                    <a:pt x="72" y="22"/>
                  </a:cubicBezTo>
                  <a:cubicBezTo>
                    <a:pt x="72" y="14"/>
                    <a:pt x="72" y="14"/>
                    <a:pt x="72" y="14"/>
                  </a:cubicBezTo>
                  <a:cubicBezTo>
                    <a:pt x="51" y="7"/>
                    <a:pt x="51" y="7"/>
                    <a:pt x="51" y="7"/>
                  </a:cubicBezTo>
                  <a:cubicBezTo>
                    <a:pt x="7" y="7"/>
                    <a:pt x="7" y="7"/>
                    <a:pt x="7" y="7"/>
                  </a:cubicBezTo>
                  <a:cubicBezTo>
                    <a:pt x="7" y="3"/>
                    <a:pt x="7" y="3"/>
                    <a:pt x="7" y="3"/>
                  </a:cubicBezTo>
                  <a:cubicBezTo>
                    <a:pt x="7" y="1"/>
                    <a:pt x="5" y="0"/>
                    <a:pt x="3" y="0"/>
                  </a:cubicBezTo>
                  <a:cubicBezTo>
                    <a:pt x="1" y="0"/>
                    <a:pt x="0" y="1"/>
                    <a:pt x="0" y="3"/>
                  </a:cubicBezTo>
                  <a:cubicBezTo>
                    <a:pt x="0" y="25"/>
                    <a:pt x="0" y="25"/>
                    <a:pt x="0" y="25"/>
                  </a:cubicBezTo>
                  <a:cubicBezTo>
                    <a:pt x="0" y="27"/>
                    <a:pt x="1" y="29"/>
                    <a:pt x="3" y="29"/>
                  </a:cubicBezTo>
                  <a:cubicBezTo>
                    <a:pt x="5" y="29"/>
                    <a:pt x="7" y="27"/>
                    <a:pt x="7" y="25"/>
                  </a:cubicBezTo>
                  <a:cubicBezTo>
                    <a:pt x="7" y="22"/>
                    <a:pt x="7" y="22"/>
                    <a:pt x="7" y="22"/>
                  </a:cubicBezTo>
                  <a:cubicBezTo>
                    <a:pt x="22" y="22"/>
                    <a:pt x="22" y="22"/>
                    <a:pt x="22" y="22"/>
                  </a:cubicBezTo>
                  <a:cubicBezTo>
                    <a:pt x="18" y="22"/>
                    <a:pt x="14" y="25"/>
                    <a:pt x="14" y="29"/>
                  </a:cubicBezTo>
                  <a:cubicBezTo>
                    <a:pt x="14" y="80"/>
                    <a:pt x="14" y="80"/>
                    <a:pt x="14" y="80"/>
                  </a:cubicBezTo>
                  <a:cubicBezTo>
                    <a:pt x="14" y="82"/>
                    <a:pt x="16" y="85"/>
                    <a:pt x="18" y="86"/>
                  </a:cubicBezTo>
                  <a:cubicBezTo>
                    <a:pt x="98" y="86"/>
                    <a:pt x="98" y="86"/>
                    <a:pt x="98" y="86"/>
                  </a:cubicBezTo>
                  <a:cubicBezTo>
                    <a:pt x="100" y="85"/>
                    <a:pt x="101" y="82"/>
                    <a:pt x="101" y="80"/>
                  </a:cubicBezTo>
                  <a:cubicBezTo>
                    <a:pt x="101" y="65"/>
                    <a:pt x="101" y="65"/>
                    <a:pt x="101" y="65"/>
                  </a:cubicBezTo>
                  <a:cubicBezTo>
                    <a:pt x="111" y="70"/>
                    <a:pt x="111" y="70"/>
                    <a:pt x="111" y="70"/>
                  </a:cubicBezTo>
                  <a:cubicBezTo>
                    <a:pt x="112" y="70"/>
                    <a:pt x="113" y="70"/>
                    <a:pt x="114" y="70"/>
                  </a:cubicBezTo>
                  <a:cubicBezTo>
                    <a:pt x="115" y="69"/>
                    <a:pt x="116" y="68"/>
                    <a:pt x="116" y="66"/>
                  </a:cubicBezTo>
                  <a:cubicBezTo>
                    <a:pt x="116" y="42"/>
                    <a:pt x="116" y="42"/>
                    <a:pt x="116" y="42"/>
                  </a:cubicBezTo>
                  <a:cubicBezTo>
                    <a:pt x="116" y="41"/>
                    <a:pt x="115" y="39"/>
                    <a:pt x="114" y="39"/>
                  </a:cubicBezTo>
                  <a:close/>
                  <a:moveTo>
                    <a:pt x="80" y="72"/>
                  </a:moveTo>
                  <a:cubicBezTo>
                    <a:pt x="29" y="72"/>
                    <a:pt x="29" y="72"/>
                    <a:pt x="29" y="72"/>
                  </a:cubicBezTo>
                  <a:cubicBezTo>
                    <a:pt x="29" y="36"/>
                    <a:pt x="29" y="36"/>
                    <a:pt x="29" y="36"/>
                  </a:cubicBezTo>
                  <a:cubicBezTo>
                    <a:pt x="80" y="36"/>
                    <a:pt x="80" y="36"/>
                    <a:pt x="80" y="36"/>
                  </a:cubicBezTo>
                  <a:lnTo>
                    <a:pt x="80" y="7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03" name="Group 269"/>
          <p:cNvGrpSpPr/>
          <p:nvPr/>
        </p:nvGrpSpPr>
        <p:grpSpPr>
          <a:xfrm>
            <a:off x="13812610" y="11885932"/>
            <a:ext cx="382268" cy="382268"/>
            <a:chOff x="3830638" y="4327525"/>
            <a:chExt cx="296863" cy="296863"/>
          </a:xfrm>
          <a:solidFill>
            <a:schemeClr val="tx1"/>
          </a:solidFill>
        </p:grpSpPr>
        <p:sp>
          <p:nvSpPr>
            <p:cNvPr id="904" name="Freeform 208"/>
            <p:cNvSpPr>
              <a:spLocks/>
            </p:cNvSpPr>
            <p:nvPr/>
          </p:nvSpPr>
          <p:spPr bwMode="auto">
            <a:xfrm>
              <a:off x="3922713" y="4441825"/>
              <a:ext cx="122238" cy="123825"/>
            </a:xfrm>
            <a:custGeom>
              <a:avLst/>
              <a:gdLst/>
              <a:ahLst/>
              <a:cxnLst>
                <a:cxn ang="0">
                  <a:pos x="6" y="46"/>
                </a:cxn>
                <a:cxn ang="0">
                  <a:pos x="44" y="27"/>
                </a:cxn>
                <a:cxn ang="0">
                  <a:pos x="44" y="20"/>
                </a:cxn>
                <a:cxn ang="0">
                  <a:pos x="6" y="2"/>
                </a:cxn>
                <a:cxn ang="0">
                  <a:pos x="0" y="6"/>
                </a:cxn>
                <a:cxn ang="0">
                  <a:pos x="0" y="42"/>
                </a:cxn>
                <a:cxn ang="0">
                  <a:pos x="6" y="46"/>
                </a:cxn>
              </a:cxnLst>
              <a:rect l="0" t="0" r="r" b="b"/>
              <a:pathLst>
                <a:path w="48" h="48">
                  <a:moveTo>
                    <a:pt x="6" y="46"/>
                  </a:moveTo>
                  <a:cubicBezTo>
                    <a:pt x="44" y="27"/>
                    <a:pt x="44" y="27"/>
                    <a:pt x="44" y="27"/>
                  </a:cubicBezTo>
                  <a:cubicBezTo>
                    <a:pt x="48" y="25"/>
                    <a:pt x="48" y="22"/>
                    <a:pt x="44" y="20"/>
                  </a:cubicBezTo>
                  <a:cubicBezTo>
                    <a:pt x="6" y="2"/>
                    <a:pt x="6" y="2"/>
                    <a:pt x="6" y="2"/>
                  </a:cubicBezTo>
                  <a:cubicBezTo>
                    <a:pt x="3" y="0"/>
                    <a:pt x="0" y="2"/>
                    <a:pt x="0" y="6"/>
                  </a:cubicBezTo>
                  <a:cubicBezTo>
                    <a:pt x="0" y="42"/>
                    <a:pt x="0" y="42"/>
                    <a:pt x="0" y="42"/>
                  </a:cubicBezTo>
                  <a:cubicBezTo>
                    <a:pt x="0" y="46"/>
                    <a:pt x="3" y="48"/>
                    <a:pt x="6" y="4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05" name="Freeform 209"/>
            <p:cNvSpPr>
              <a:spLocks noEditPoints="1"/>
            </p:cNvSpPr>
            <p:nvPr/>
          </p:nvSpPr>
          <p:spPr bwMode="auto">
            <a:xfrm>
              <a:off x="3830638" y="4327525"/>
              <a:ext cx="296863" cy="296863"/>
            </a:xfrm>
            <a:custGeom>
              <a:avLst/>
              <a:gdLst/>
              <a:ahLst/>
              <a:cxnLst>
                <a:cxn ang="0">
                  <a:pos x="105" y="0"/>
                </a:cxn>
                <a:cxn ang="0">
                  <a:pos x="11" y="0"/>
                </a:cxn>
                <a:cxn ang="0">
                  <a:pos x="0" y="11"/>
                </a:cxn>
                <a:cxn ang="0">
                  <a:pos x="0" y="105"/>
                </a:cxn>
                <a:cxn ang="0">
                  <a:pos x="11" y="116"/>
                </a:cxn>
                <a:cxn ang="0">
                  <a:pos x="105" y="116"/>
                </a:cxn>
                <a:cxn ang="0">
                  <a:pos x="116" y="105"/>
                </a:cxn>
                <a:cxn ang="0">
                  <a:pos x="116" y="11"/>
                </a:cxn>
                <a:cxn ang="0">
                  <a:pos x="105" y="0"/>
                </a:cxn>
                <a:cxn ang="0">
                  <a:pos x="72" y="7"/>
                </a:cxn>
                <a:cxn ang="0">
                  <a:pos x="79" y="22"/>
                </a:cxn>
                <a:cxn ang="0">
                  <a:pos x="65" y="22"/>
                </a:cxn>
                <a:cxn ang="0">
                  <a:pos x="58" y="7"/>
                </a:cxn>
                <a:cxn ang="0">
                  <a:pos x="72" y="7"/>
                </a:cxn>
                <a:cxn ang="0">
                  <a:pos x="43" y="7"/>
                </a:cxn>
                <a:cxn ang="0">
                  <a:pos x="50" y="22"/>
                </a:cxn>
                <a:cxn ang="0">
                  <a:pos x="36" y="22"/>
                </a:cxn>
                <a:cxn ang="0">
                  <a:pos x="29" y="7"/>
                </a:cxn>
                <a:cxn ang="0">
                  <a:pos x="43" y="7"/>
                </a:cxn>
                <a:cxn ang="0">
                  <a:pos x="7" y="11"/>
                </a:cxn>
                <a:cxn ang="0">
                  <a:pos x="11" y="7"/>
                </a:cxn>
                <a:cxn ang="0">
                  <a:pos x="14" y="7"/>
                </a:cxn>
                <a:cxn ang="0">
                  <a:pos x="21" y="22"/>
                </a:cxn>
                <a:cxn ang="0">
                  <a:pos x="7" y="22"/>
                </a:cxn>
                <a:cxn ang="0">
                  <a:pos x="7" y="11"/>
                </a:cxn>
                <a:cxn ang="0">
                  <a:pos x="109" y="105"/>
                </a:cxn>
                <a:cxn ang="0">
                  <a:pos x="105" y="109"/>
                </a:cxn>
                <a:cxn ang="0">
                  <a:pos x="11" y="109"/>
                </a:cxn>
                <a:cxn ang="0">
                  <a:pos x="7" y="105"/>
                </a:cxn>
                <a:cxn ang="0">
                  <a:pos x="7" y="29"/>
                </a:cxn>
                <a:cxn ang="0">
                  <a:pos x="109" y="29"/>
                </a:cxn>
                <a:cxn ang="0">
                  <a:pos x="109" y="105"/>
                </a:cxn>
                <a:cxn ang="0">
                  <a:pos x="94" y="22"/>
                </a:cxn>
                <a:cxn ang="0">
                  <a:pos x="87" y="7"/>
                </a:cxn>
                <a:cxn ang="0">
                  <a:pos x="101" y="7"/>
                </a:cxn>
                <a:cxn ang="0">
                  <a:pos x="109" y="22"/>
                </a:cxn>
                <a:cxn ang="0">
                  <a:pos x="94" y="22"/>
                </a:cxn>
              </a:cxnLst>
              <a:rect l="0" t="0" r="r" b="b"/>
              <a:pathLst>
                <a:path w="116" h="116">
                  <a:moveTo>
                    <a:pt x="105" y="0"/>
                  </a:moveTo>
                  <a:cubicBezTo>
                    <a:pt x="11" y="0"/>
                    <a:pt x="11" y="0"/>
                    <a:pt x="11" y="0"/>
                  </a:cubicBezTo>
                  <a:cubicBezTo>
                    <a:pt x="5" y="0"/>
                    <a:pt x="0" y="5"/>
                    <a:pt x="0" y="11"/>
                  </a:cubicBezTo>
                  <a:cubicBezTo>
                    <a:pt x="0" y="105"/>
                    <a:pt x="0" y="105"/>
                    <a:pt x="0" y="105"/>
                  </a:cubicBezTo>
                  <a:cubicBezTo>
                    <a:pt x="0" y="111"/>
                    <a:pt x="5" y="116"/>
                    <a:pt x="11" y="116"/>
                  </a:cubicBezTo>
                  <a:cubicBezTo>
                    <a:pt x="105" y="116"/>
                    <a:pt x="105" y="116"/>
                    <a:pt x="105" y="116"/>
                  </a:cubicBezTo>
                  <a:cubicBezTo>
                    <a:pt x="111" y="116"/>
                    <a:pt x="116" y="111"/>
                    <a:pt x="116" y="105"/>
                  </a:cubicBezTo>
                  <a:cubicBezTo>
                    <a:pt x="116" y="11"/>
                    <a:pt x="116" y="11"/>
                    <a:pt x="116" y="11"/>
                  </a:cubicBezTo>
                  <a:cubicBezTo>
                    <a:pt x="116" y="5"/>
                    <a:pt x="111" y="0"/>
                    <a:pt x="105" y="0"/>
                  </a:cubicBezTo>
                  <a:close/>
                  <a:moveTo>
                    <a:pt x="72" y="7"/>
                  </a:moveTo>
                  <a:cubicBezTo>
                    <a:pt x="79" y="22"/>
                    <a:pt x="79" y="22"/>
                    <a:pt x="79" y="22"/>
                  </a:cubicBezTo>
                  <a:cubicBezTo>
                    <a:pt x="65" y="22"/>
                    <a:pt x="65" y="22"/>
                    <a:pt x="65" y="22"/>
                  </a:cubicBezTo>
                  <a:cubicBezTo>
                    <a:pt x="58" y="7"/>
                    <a:pt x="58" y="7"/>
                    <a:pt x="58" y="7"/>
                  </a:cubicBezTo>
                  <a:lnTo>
                    <a:pt x="72" y="7"/>
                  </a:lnTo>
                  <a:close/>
                  <a:moveTo>
                    <a:pt x="43" y="7"/>
                  </a:moveTo>
                  <a:cubicBezTo>
                    <a:pt x="50" y="22"/>
                    <a:pt x="50" y="22"/>
                    <a:pt x="50" y="22"/>
                  </a:cubicBezTo>
                  <a:cubicBezTo>
                    <a:pt x="36" y="22"/>
                    <a:pt x="36" y="22"/>
                    <a:pt x="36" y="22"/>
                  </a:cubicBezTo>
                  <a:cubicBezTo>
                    <a:pt x="29" y="7"/>
                    <a:pt x="29" y="7"/>
                    <a:pt x="29" y="7"/>
                  </a:cubicBezTo>
                  <a:lnTo>
                    <a:pt x="43" y="7"/>
                  </a:lnTo>
                  <a:close/>
                  <a:moveTo>
                    <a:pt x="7" y="11"/>
                  </a:moveTo>
                  <a:cubicBezTo>
                    <a:pt x="7" y="9"/>
                    <a:pt x="9" y="7"/>
                    <a:pt x="11" y="7"/>
                  </a:cubicBezTo>
                  <a:cubicBezTo>
                    <a:pt x="14" y="7"/>
                    <a:pt x="14" y="7"/>
                    <a:pt x="14" y="7"/>
                  </a:cubicBezTo>
                  <a:cubicBezTo>
                    <a:pt x="21" y="22"/>
                    <a:pt x="21" y="22"/>
                    <a:pt x="21" y="22"/>
                  </a:cubicBezTo>
                  <a:cubicBezTo>
                    <a:pt x="7" y="22"/>
                    <a:pt x="7" y="22"/>
                    <a:pt x="7" y="22"/>
                  </a:cubicBezTo>
                  <a:lnTo>
                    <a:pt x="7" y="11"/>
                  </a:lnTo>
                  <a:close/>
                  <a:moveTo>
                    <a:pt x="109" y="105"/>
                  </a:moveTo>
                  <a:cubicBezTo>
                    <a:pt x="109" y="107"/>
                    <a:pt x="107" y="109"/>
                    <a:pt x="105" y="109"/>
                  </a:cubicBezTo>
                  <a:cubicBezTo>
                    <a:pt x="11" y="109"/>
                    <a:pt x="11" y="109"/>
                    <a:pt x="11" y="109"/>
                  </a:cubicBezTo>
                  <a:cubicBezTo>
                    <a:pt x="9" y="109"/>
                    <a:pt x="7" y="107"/>
                    <a:pt x="7" y="105"/>
                  </a:cubicBezTo>
                  <a:cubicBezTo>
                    <a:pt x="7" y="29"/>
                    <a:pt x="7" y="29"/>
                    <a:pt x="7" y="29"/>
                  </a:cubicBezTo>
                  <a:cubicBezTo>
                    <a:pt x="109" y="29"/>
                    <a:pt x="109" y="29"/>
                    <a:pt x="109" y="29"/>
                  </a:cubicBezTo>
                  <a:lnTo>
                    <a:pt x="109" y="105"/>
                  </a:lnTo>
                  <a:close/>
                  <a:moveTo>
                    <a:pt x="94" y="22"/>
                  </a:moveTo>
                  <a:cubicBezTo>
                    <a:pt x="87" y="7"/>
                    <a:pt x="87" y="7"/>
                    <a:pt x="87" y="7"/>
                  </a:cubicBezTo>
                  <a:cubicBezTo>
                    <a:pt x="101" y="7"/>
                    <a:pt x="101" y="7"/>
                    <a:pt x="101" y="7"/>
                  </a:cubicBezTo>
                  <a:cubicBezTo>
                    <a:pt x="109" y="22"/>
                    <a:pt x="109" y="22"/>
                    <a:pt x="109" y="22"/>
                  </a:cubicBezTo>
                  <a:lnTo>
                    <a:pt x="94"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06" name="Group 266"/>
          <p:cNvGrpSpPr/>
          <p:nvPr/>
        </p:nvGrpSpPr>
        <p:grpSpPr>
          <a:xfrm>
            <a:off x="19168436" y="11885932"/>
            <a:ext cx="333207" cy="382268"/>
            <a:chOff x="7989888" y="4327525"/>
            <a:chExt cx="258763" cy="296863"/>
          </a:xfrm>
          <a:solidFill>
            <a:schemeClr val="tx1"/>
          </a:solidFill>
        </p:grpSpPr>
        <p:sp>
          <p:nvSpPr>
            <p:cNvPr id="907" name="Freeform 210"/>
            <p:cNvSpPr>
              <a:spLocks noEditPoints="1"/>
            </p:cNvSpPr>
            <p:nvPr/>
          </p:nvSpPr>
          <p:spPr bwMode="auto">
            <a:xfrm>
              <a:off x="7989888" y="4327525"/>
              <a:ext cx="258763" cy="296863"/>
            </a:xfrm>
            <a:custGeom>
              <a:avLst/>
              <a:gdLst/>
              <a:ahLst/>
              <a:cxnLst>
                <a:cxn ang="0">
                  <a:pos x="94" y="0"/>
                </a:cxn>
                <a:cxn ang="0">
                  <a:pos x="7" y="0"/>
                </a:cxn>
                <a:cxn ang="0">
                  <a:pos x="0" y="7"/>
                </a:cxn>
                <a:cxn ang="0">
                  <a:pos x="0" y="109"/>
                </a:cxn>
                <a:cxn ang="0">
                  <a:pos x="7" y="116"/>
                </a:cxn>
                <a:cxn ang="0">
                  <a:pos x="94" y="116"/>
                </a:cxn>
                <a:cxn ang="0">
                  <a:pos x="101" y="109"/>
                </a:cxn>
                <a:cxn ang="0">
                  <a:pos x="101" y="7"/>
                </a:cxn>
                <a:cxn ang="0">
                  <a:pos x="94" y="0"/>
                </a:cxn>
                <a:cxn ang="0">
                  <a:pos x="11" y="7"/>
                </a:cxn>
                <a:cxn ang="0">
                  <a:pos x="14" y="11"/>
                </a:cxn>
                <a:cxn ang="0">
                  <a:pos x="11" y="14"/>
                </a:cxn>
                <a:cxn ang="0">
                  <a:pos x="7" y="11"/>
                </a:cxn>
                <a:cxn ang="0">
                  <a:pos x="11" y="7"/>
                </a:cxn>
                <a:cxn ang="0">
                  <a:pos x="51" y="87"/>
                </a:cxn>
                <a:cxn ang="0">
                  <a:pos x="49" y="87"/>
                </a:cxn>
                <a:cxn ang="0">
                  <a:pos x="39" y="104"/>
                </a:cxn>
                <a:cxn ang="0">
                  <a:pos x="24" y="110"/>
                </a:cxn>
                <a:cxn ang="0">
                  <a:pos x="12" y="105"/>
                </a:cxn>
                <a:cxn ang="0">
                  <a:pos x="7" y="92"/>
                </a:cxn>
                <a:cxn ang="0">
                  <a:pos x="13" y="78"/>
                </a:cxn>
                <a:cxn ang="0">
                  <a:pos x="21" y="72"/>
                </a:cxn>
                <a:cxn ang="0">
                  <a:pos x="14" y="51"/>
                </a:cxn>
                <a:cxn ang="0">
                  <a:pos x="51" y="14"/>
                </a:cxn>
                <a:cxn ang="0">
                  <a:pos x="87" y="51"/>
                </a:cxn>
                <a:cxn ang="0">
                  <a:pos x="51" y="87"/>
                </a:cxn>
                <a:cxn ang="0">
                  <a:pos x="94" y="105"/>
                </a:cxn>
                <a:cxn ang="0">
                  <a:pos x="90" y="109"/>
                </a:cxn>
                <a:cxn ang="0">
                  <a:pos x="87" y="105"/>
                </a:cxn>
                <a:cxn ang="0">
                  <a:pos x="87" y="98"/>
                </a:cxn>
                <a:cxn ang="0">
                  <a:pos x="90" y="94"/>
                </a:cxn>
                <a:cxn ang="0">
                  <a:pos x="94" y="98"/>
                </a:cxn>
                <a:cxn ang="0">
                  <a:pos x="94" y="105"/>
                </a:cxn>
                <a:cxn ang="0">
                  <a:pos x="90" y="14"/>
                </a:cxn>
                <a:cxn ang="0">
                  <a:pos x="87" y="11"/>
                </a:cxn>
                <a:cxn ang="0">
                  <a:pos x="90" y="7"/>
                </a:cxn>
                <a:cxn ang="0">
                  <a:pos x="94" y="11"/>
                </a:cxn>
                <a:cxn ang="0">
                  <a:pos x="90" y="14"/>
                </a:cxn>
              </a:cxnLst>
              <a:rect l="0" t="0" r="r" b="b"/>
              <a:pathLst>
                <a:path w="101" h="116">
                  <a:moveTo>
                    <a:pt x="94" y="0"/>
                  </a:moveTo>
                  <a:cubicBezTo>
                    <a:pt x="7" y="0"/>
                    <a:pt x="7" y="0"/>
                    <a:pt x="7" y="0"/>
                  </a:cubicBezTo>
                  <a:cubicBezTo>
                    <a:pt x="3" y="0"/>
                    <a:pt x="0" y="3"/>
                    <a:pt x="0" y="7"/>
                  </a:cubicBezTo>
                  <a:cubicBezTo>
                    <a:pt x="0" y="109"/>
                    <a:pt x="0" y="109"/>
                    <a:pt x="0" y="109"/>
                  </a:cubicBezTo>
                  <a:cubicBezTo>
                    <a:pt x="0" y="113"/>
                    <a:pt x="3" y="116"/>
                    <a:pt x="7" y="116"/>
                  </a:cubicBezTo>
                  <a:cubicBezTo>
                    <a:pt x="94" y="116"/>
                    <a:pt x="94" y="116"/>
                    <a:pt x="94" y="116"/>
                  </a:cubicBezTo>
                  <a:cubicBezTo>
                    <a:pt x="98" y="116"/>
                    <a:pt x="101" y="113"/>
                    <a:pt x="101" y="109"/>
                  </a:cubicBezTo>
                  <a:cubicBezTo>
                    <a:pt x="101" y="7"/>
                    <a:pt x="101" y="7"/>
                    <a:pt x="101" y="7"/>
                  </a:cubicBezTo>
                  <a:cubicBezTo>
                    <a:pt x="101" y="3"/>
                    <a:pt x="98" y="0"/>
                    <a:pt x="94" y="0"/>
                  </a:cubicBezTo>
                  <a:close/>
                  <a:moveTo>
                    <a:pt x="11" y="7"/>
                  </a:moveTo>
                  <a:cubicBezTo>
                    <a:pt x="13" y="7"/>
                    <a:pt x="14" y="9"/>
                    <a:pt x="14" y="11"/>
                  </a:cubicBezTo>
                  <a:cubicBezTo>
                    <a:pt x="14" y="13"/>
                    <a:pt x="13" y="14"/>
                    <a:pt x="11" y="14"/>
                  </a:cubicBezTo>
                  <a:cubicBezTo>
                    <a:pt x="9" y="14"/>
                    <a:pt x="7" y="13"/>
                    <a:pt x="7" y="11"/>
                  </a:cubicBezTo>
                  <a:cubicBezTo>
                    <a:pt x="7" y="9"/>
                    <a:pt x="9" y="7"/>
                    <a:pt x="11" y="7"/>
                  </a:cubicBezTo>
                  <a:close/>
                  <a:moveTo>
                    <a:pt x="51" y="87"/>
                  </a:moveTo>
                  <a:cubicBezTo>
                    <a:pt x="50" y="87"/>
                    <a:pt x="50" y="87"/>
                    <a:pt x="49" y="87"/>
                  </a:cubicBezTo>
                  <a:cubicBezTo>
                    <a:pt x="42" y="100"/>
                    <a:pt x="40" y="103"/>
                    <a:pt x="39" y="104"/>
                  </a:cubicBezTo>
                  <a:cubicBezTo>
                    <a:pt x="35" y="107"/>
                    <a:pt x="30" y="110"/>
                    <a:pt x="24" y="110"/>
                  </a:cubicBezTo>
                  <a:cubicBezTo>
                    <a:pt x="20" y="110"/>
                    <a:pt x="15" y="108"/>
                    <a:pt x="12" y="105"/>
                  </a:cubicBezTo>
                  <a:cubicBezTo>
                    <a:pt x="9" y="102"/>
                    <a:pt x="7" y="97"/>
                    <a:pt x="7" y="92"/>
                  </a:cubicBezTo>
                  <a:cubicBezTo>
                    <a:pt x="7" y="87"/>
                    <a:pt x="9" y="82"/>
                    <a:pt x="13" y="78"/>
                  </a:cubicBezTo>
                  <a:cubicBezTo>
                    <a:pt x="15" y="76"/>
                    <a:pt x="17" y="74"/>
                    <a:pt x="21" y="72"/>
                  </a:cubicBezTo>
                  <a:cubicBezTo>
                    <a:pt x="17" y="66"/>
                    <a:pt x="14" y="59"/>
                    <a:pt x="14" y="51"/>
                  </a:cubicBezTo>
                  <a:cubicBezTo>
                    <a:pt x="14" y="31"/>
                    <a:pt x="30" y="14"/>
                    <a:pt x="51" y="14"/>
                  </a:cubicBezTo>
                  <a:cubicBezTo>
                    <a:pt x="71" y="14"/>
                    <a:pt x="87" y="31"/>
                    <a:pt x="87" y="51"/>
                  </a:cubicBezTo>
                  <a:cubicBezTo>
                    <a:pt x="87" y="71"/>
                    <a:pt x="71" y="87"/>
                    <a:pt x="51" y="87"/>
                  </a:cubicBezTo>
                  <a:close/>
                  <a:moveTo>
                    <a:pt x="94" y="105"/>
                  </a:moveTo>
                  <a:cubicBezTo>
                    <a:pt x="94" y="107"/>
                    <a:pt x="92" y="109"/>
                    <a:pt x="90" y="109"/>
                  </a:cubicBezTo>
                  <a:cubicBezTo>
                    <a:pt x="88" y="109"/>
                    <a:pt x="87" y="107"/>
                    <a:pt x="87" y="105"/>
                  </a:cubicBezTo>
                  <a:cubicBezTo>
                    <a:pt x="87" y="98"/>
                    <a:pt x="87" y="98"/>
                    <a:pt x="87" y="98"/>
                  </a:cubicBezTo>
                  <a:cubicBezTo>
                    <a:pt x="87" y="96"/>
                    <a:pt x="88" y="94"/>
                    <a:pt x="90" y="94"/>
                  </a:cubicBezTo>
                  <a:cubicBezTo>
                    <a:pt x="92" y="94"/>
                    <a:pt x="94" y="96"/>
                    <a:pt x="94" y="98"/>
                  </a:cubicBezTo>
                  <a:lnTo>
                    <a:pt x="94" y="105"/>
                  </a:lnTo>
                  <a:close/>
                  <a:moveTo>
                    <a:pt x="90" y="14"/>
                  </a:moveTo>
                  <a:cubicBezTo>
                    <a:pt x="88" y="14"/>
                    <a:pt x="87" y="13"/>
                    <a:pt x="87" y="11"/>
                  </a:cubicBezTo>
                  <a:cubicBezTo>
                    <a:pt x="87" y="9"/>
                    <a:pt x="88" y="7"/>
                    <a:pt x="90" y="7"/>
                  </a:cubicBezTo>
                  <a:cubicBezTo>
                    <a:pt x="92" y="7"/>
                    <a:pt x="94" y="9"/>
                    <a:pt x="94" y="11"/>
                  </a:cubicBezTo>
                  <a:cubicBezTo>
                    <a:pt x="94" y="13"/>
                    <a:pt x="92" y="14"/>
                    <a:pt x="90"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08" name="Oval 211"/>
            <p:cNvSpPr>
              <a:spLocks noChangeArrowheads="1"/>
            </p:cNvSpPr>
            <p:nvPr/>
          </p:nvSpPr>
          <p:spPr bwMode="auto">
            <a:xfrm>
              <a:off x="8099425" y="4437063"/>
              <a:ext cx="38100" cy="3810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09" name="Freeform 212"/>
            <p:cNvSpPr>
              <a:spLocks/>
            </p:cNvSpPr>
            <p:nvPr/>
          </p:nvSpPr>
          <p:spPr bwMode="auto">
            <a:xfrm>
              <a:off x="8031163" y="4506913"/>
              <a:ext cx="76200" cy="76200"/>
            </a:xfrm>
            <a:custGeom>
              <a:avLst/>
              <a:gdLst/>
              <a:ahLst/>
              <a:cxnLst>
                <a:cxn ang="0">
                  <a:pos x="28" y="1"/>
                </a:cxn>
                <a:cxn ang="0">
                  <a:pos x="4" y="15"/>
                </a:cxn>
                <a:cxn ang="0">
                  <a:pos x="0" y="22"/>
                </a:cxn>
                <a:cxn ang="0">
                  <a:pos x="3" y="28"/>
                </a:cxn>
                <a:cxn ang="0">
                  <a:pos x="8" y="30"/>
                </a:cxn>
                <a:cxn ang="0">
                  <a:pos x="16" y="27"/>
                </a:cxn>
                <a:cxn ang="0">
                  <a:pos x="30" y="3"/>
                </a:cxn>
                <a:cxn ang="0">
                  <a:pos x="30" y="1"/>
                </a:cxn>
                <a:cxn ang="0">
                  <a:pos x="28" y="1"/>
                </a:cxn>
              </a:cxnLst>
              <a:rect l="0" t="0" r="r" b="b"/>
              <a:pathLst>
                <a:path w="30" h="30">
                  <a:moveTo>
                    <a:pt x="28" y="1"/>
                  </a:moveTo>
                  <a:cubicBezTo>
                    <a:pt x="17" y="6"/>
                    <a:pt x="6" y="12"/>
                    <a:pt x="4" y="15"/>
                  </a:cubicBezTo>
                  <a:cubicBezTo>
                    <a:pt x="2" y="17"/>
                    <a:pt x="0" y="20"/>
                    <a:pt x="0" y="22"/>
                  </a:cubicBezTo>
                  <a:cubicBezTo>
                    <a:pt x="0" y="25"/>
                    <a:pt x="1" y="27"/>
                    <a:pt x="3" y="28"/>
                  </a:cubicBezTo>
                  <a:cubicBezTo>
                    <a:pt x="4" y="30"/>
                    <a:pt x="6" y="30"/>
                    <a:pt x="8" y="30"/>
                  </a:cubicBezTo>
                  <a:cubicBezTo>
                    <a:pt x="11" y="30"/>
                    <a:pt x="14" y="29"/>
                    <a:pt x="16" y="27"/>
                  </a:cubicBezTo>
                  <a:cubicBezTo>
                    <a:pt x="18" y="25"/>
                    <a:pt x="23" y="16"/>
                    <a:pt x="30" y="3"/>
                  </a:cubicBezTo>
                  <a:cubicBezTo>
                    <a:pt x="30" y="2"/>
                    <a:pt x="30" y="1"/>
                    <a:pt x="30" y="1"/>
                  </a:cubicBezTo>
                  <a:cubicBezTo>
                    <a:pt x="29" y="0"/>
                    <a:pt x="29" y="0"/>
                    <a:pt x="28"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10" name="Freeform 213"/>
          <p:cNvSpPr>
            <a:spLocks noEditPoints="1"/>
          </p:cNvSpPr>
          <p:nvPr/>
        </p:nvSpPr>
        <p:spPr bwMode="auto">
          <a:xfrm>
            <a:off x="17637323" y="11885686"/>
            <a:ext cx="380223" cy="359781"/>
          </a:xfrm>
          <a:custGeom>
            <a:avLst/>
            <a:gdLst>
              <a:gd name="T0" fmla="*/ 2147483646 w 186"/>
              <a:gd name="T1" fmla="*/ 2147483646 h 176"/>
              <a:gd name="T2" fmla="*/ 2147483646 w 186"/>
              <a:gd name="T3" fmla="*/ 0 h 176"/>
              <a:gd name="T4" fmla="*/ 0 w 186"/>
              <a:gd name="T5" fmla="*/ 0 h 176"/>
              <a:gd name="T6" fmla="*/ 0 w 186"/>
              <a:gd name="T7" fmla="*/ 2147483646 h 176"/>
              <a:gd name="T8" fmla="*/ 2147483646 w 186"/>
              <a:gd name="T9" fmla="*/ 2147483646 h 176"/>
              <a:gd name="T10" fmla="*/ 2147483646 w 186"/>
              <a:gd name="T11" fmla="*/ 2147483646 h 176"/>
              <a:gd name="T12" fmla="*/ 2147483646 w 186"/>
              <a:gd name="T13" fmla="*/ 2147483646 h 176"/>
              <a:gd name="T14" fmla="*/ 2147483646 w 186"/>
              <a:gd name="T15" fmla="*/ 2147483646 h 176"/>
              <a:gd name="T16" fmla="*/ 2147483646 w 186"/>
              <a:gd name="T17" fmla="*/ 2147483646 h 176"/>
              <a:gd name="T18" fmla="*/ 2147483646 w 186"/>
              <a:gd name="T19" fmla="*/ 2147483646 h 176"/>
              <a:gd name="T20" fmla="*/ 2147483646 w 186"/>
              <a:gd name="T21" fmla="*/ 2147483646 h 176"/>
              <a:gd name="T22" fmla="*/ 2147483646 w 186"/>
              <a:gd name="T23" fmla="*/ 2147483646 h 176"/>
              <a:gd name="T24" fmla="*/ 2147483646 w 186"/>
              <a:gd name="T25" fmla="*/ 2147483646 h 176"/>
              <a:gd name="T26" fmla="*/ 2147483646 w 186"/>
              <a:gd name="T27" fmla="*/ 2147483646 h 176"/>
              <a:gd name="T28" fmla="*/ 2147483646 w 186"/>
              <a:gd name="T29" fmla="*/ 2147483646 h 176"/>
              <a:gd name="T30" fmla="*/ 2147483646 w 186"/>
              <a:gd name="T31" fmla="*/ 2147483646 h 176"/>
              <a:gd name="T32" fmla="*/ 2147483646 w 186"/>
              <a:gd name="T33" fmla="*/ 2147483646 h 176"/>
              <a:gd name="T34" fmla="*/ 2147483646 w 186"/>
              <a:gd name="T35" fmla="*/ 2147483646 h 1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86" h="176">
                <a:moveTo>
                  <a:pt x="186" y="140"/>
                </a:moveTo>
                <a:lnTo>
                  <a:pt x="186" y="0"/>
                </a:lnTo>
                <a:lnTo>
                  <a:pt x="0" y="0"/>
                </a:lnTo>
                <a:lnTo>
                  <a:pt x="0" y="140"/>
                </a:lnTo>
                <a:lnTo>
                  <a:pt x="70" y="140"/>
                </a:lnTo>
                <a:lnTo>
                  <a:pt x="70" y="163"/>
                </a:lnTo>
                <a:lnTo>
                  <a:pt x="24" y="163"/>
                </a:lnTo>
                <a:lnTo>
                  <a:pt x="24" y="176"/>
                </a:lnTo>
                <a:lnTo>
                  <a:pt x="164" y="176"/>
                </a:lnTo>
                <a:lnTo>
                  <a:pt x="164" y="163"/>
                </a:lnTo>
                <a:lnTo>
                  <a:pt x="117" y="163"/>
                </a:lnTo>
                <a:lnTo>
                  <a:pt x="117" y="140"/>
                </a:lnTo>
                <a:lnTo>
                  <a:pt x="186" y="140"/>
                </a:lnTo>
                <a:close/>
                <a:moveTo>
                  <a:pt x="11" y="129"/>
                </a:moveTo>
                <a:lnTo>
                  <a:pt x="11" y="11"/>
                </a:lnTo>
                <a:lnTo>
                  <a:pt x="175" y="11"/>
                </a:lnTo>
                <a:lnTo>
                  <a:pt x="175" y="129"/>
                </a:lnTo>
                <a:lnTo>
                  <a:pt x="11" y="129"/>
                </a:lnTo>
                <a:close/>
              </a:path>
            </a:pathLst>
          </a:custGeom>
          <a:solidFill>
            <a:schemeClr val="tx1"/>
          </a:solidFill>
          <a:ln>
            <a:noFill/>
          </a:ln>
        </p:spPr>
        <p:txBody>
          <a:bodyPr/>
          <a:lstStyle/>
          <a:p>
            <a:endParaRPr lang="th-TH"/>
          </a:p>
        </p:txBody>
      </p:sp>
      <p:grpSp>
        <p:nvGrpSpPr>
          <p:cNvPr id="911" name="Group 267"/>
          <p:cNvGrpSpPr/>
          <p:nvPr/>
        </p:nvGrpSpPr>
        <p:grpSpPr>
          <a:xfrm>
            <a:off x="18399813" y="11885932"/>
            <a:ext cx="241217" cy="382268"/>
            <a:chOff x="7392988" y="4327525"/>
            <a:chExt cx="187325" cy="296863"/>
          </a:xfrm>
          <a:solidFill>
            <a:schemeClr val="tx1"/>
          </a:solidFill>
        </p:grpSpPr>
        <p:sp>
          <p:nvSpPr>
            <p:cNvPr id="912" name="Freeform 214"/>
            <p:cNvSpPr>
              <a:spLocks noEditPoints="1"/>
            </p:cNvSpPr>
            <p:nvPr/>
          </p:nvSpPr>
          <p:spPr bwMode="auto">
            <a:xfrm>
              <a:off x="7392988" y="4327525"/>
              <a:ext cx="187325" cy="296863"/>
            </a:xfrm>
            <a:custGeom>
              <a:avLst/>
              <a:gdLst/>
              <a:ahLst/>
              <a:cxnLst>
                <a:cxn ang="0">
                  <a:pos x="58" y="0"/>
                </a:cxn>
                <a:cxn ang="0">
                  <a:pos x="15" y="0"/>
                </a:cxn>
                <a:cxn ang="0">
                  <a:pos x="0" y="14"/>
                </a:cxn>
                <a:cxn ang="0">
                  <a:pos x="0" y="101"/>
                </a:cxn>
                <a:cxn ang="0">
                  <a:pos x="15" y="116"/>
                </a:cxn>
                <a:cxn ang="0">
                  <a:pos x="58" y="116"/>
                </a:cxn>
                <a:cxn ang="0">
                  <a:pos x="73" y="101"/>
                </a:cxn>
                <a:cxn ang="0">
                  <a:pos x="73" y="14"/>
                </a:cxn>
                <a:cxn ang="0">
                  <a:pos x="58" y="0"/>
                </a:cxn>
                <a:cxn ang="0">
                  <a:pos x="37" y="100"/>
                </a:cxn>
                <a:cxn ang="0">
                  <a:pos x="16" y="80"/>
                </a:cxn>
                <a:cxn ang="0">
                  <a:pos x="37" y="59"/>
                </a:cxn>
                <a:cxn ang="0">
                  <a:pos x="58" y="80"/>
                </a:cxn>
                <a:cxn ang="0">
                  <a:pos x="37" y="100"/>
                </a:cxn>
                <a:cxn ang="0">
                  <a:pos x="58" y="51"/>
                </a:cxn>
                <a:cxn ang="0">
                  <a:pos x="15" y="51"/>
                </a:cxn>
                <a:cxn ang="0">
                  <a:pos x="15" y="14"/>
                </a:cxn>
                <a:cxn ang="0">
                  <a:pos x="58" y="14"/>
                </a:cxn>
                <a:cxn ang="0">
                  <a:pos x="58" y="51"/>
                </a:cxn>
              </a:cxnLst>
              <a:rect l="0" t="0" r="r" b="b"/>
              <a:pathLst>
                <a:path w="73" h="116">
                  <a:moveTo>
                    <a:pt x="58" y="0"/>
                  </a:moveTo>
                  <a:cubicBezTo>
                    <a:pt x="15" y="0"/>
                    <a:pt x="15" y="0"/>
                    <a:pt x="15" y="0"/>
                  </a:cubicBezTo>
                  <a:cubicBezTo>
                    <a:pt x="7" y="0"/>
                    <a:pt x="0" y="6"/>
                    <a:pt x="0" y="14"/>
                  </a:cubicBezTo>
                  <a:cubicBezTo>
                    <a:pt x="0" y="101"/>
                    <a:pt x="0" y="101"/>
                    <a:pt x="0" y="101"/>
                  </a:cubicBezTo>
                  <a:cubicBezTo>
                    <a:pt x="0" y="109"/>
                    <a:pt x="7" y="116"/>
                    <a:pt x="15" y="116"/>
                  </a:cubicBezTo>
                  <a:cubicBezTo>
                    <a:pt x="58" y="116"/>
                    <a:pt x="58" y="116"/>
                    <a:pt x="58" y="116"/>
                  </a:cubicBezTo>
                  <a:cubicBezTo>
                    <a:pt x="66" y="116"/>
                    <a:pt x="73" y="109"/>
                    <a:pt x="73" y="101"/>
                  </a:cubicBezTo>
                  <a:cubicBezTo>
                    <a:pt x="73" y="14"/>
                    <a:pt x="73" y="14"/>
                    <a:pt x="73" y="14"/>
                  </a:cubicBezTo>
                  <a:cubicBezTo>
                    <a:pt x="73" y="6"/>
                    <a:pt x="66" y="0"/>
                    <a:pt x="58" y="0"/>
                  </a:cubicBezTo>
                  <a:close/>
                  <a:moveTo>
                    <a:pt x="37" y="100"/>
                  </a:moveTo>
                  <a:cubicBezTo>
                    <a:pt x="25" y="100"/>
                    <a:pt x="16" y="91"/>
                    <a:pt x="16" y="80"/>
                  </a:cubicBezTo>
                  <a:cubicBezTo>
                    <a:pt x="16" y="68"/>
                    <a:pt x="25" y="59"/>
                    <a:pt x="37" y="59"/>
                  </a:cubicBezTo>
                  <a:cubicBezTo>
                    <a:pt x="48" y="59"/>
                    <a:pt x="58" y="68"/>
                    <a:pt x="58" y="80"/>
                  </a:cubicBezTo>
                  <a:cubicBezTo>
                    <a:pt x="58" y="91"/>
                    <a:pt x="48" y="100"/>
                    <a:pt x="37" y="100"/>
                  </a:cubicBezTo>
                  <a:close/>
                  <a:moveTo>
                    <a:pt x="58" y="51"/>
                  </a:moveTo>
                  <a:cubicBezTo>
                    <a:pt x="15" y="51"/>
                    <a:pt x="15" y="51"/>
                    <a:pt x="15" y="51"/>
                  </a:cubicBezTo>
                  <a:cubicBezTo>
                    <a:pt x="15" y="14"/>
                    <a:pt x="15" y="14"/>
                    <a:pt x="15" y="14"/>
                  </a:cubicBezTo>
                  <a:cubicBezTo>
                    <a:pt x="58" y="14"/>
                    <a:pt x="58" y="14"/>
                    <a:pt x="58" y="14"/>
                  </a:cubicBezTo>
                  <a:lnTo>
                    <a:pt x="58" y="5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13" name="Oval 215"/>
            <p:cNvSpPr>
              <a:spLocks noChangeArrowheads="1"/>
            </p:cNvSpPr>
            <p:nvPr/>
          </p:nvSpPr>
          <p:spPr bwMode="auto">
            <a:xfrm>
              <a:off x="7458075" y="4500563"/>
              <a:ext cx="58738" cy="60325"/>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14" name="Group 265"/>
          <p:cNvGrpSpPr/>
          <p:nvPr/>
        </p:nvGrpSpPr>
        <p:grpSpPr>
          <a:xfrm>
            <a:off x="19932969" y="11982011"/>
            <a:ext cx="382268" cy="286189"/>
            <a:chOff x="8583613" y="4402138"/>
            <a:chExt cx="296863" cy="222250"/>
          </a:xfrm>
          <a:solidFill>
            <a:schemeClr val="tx1"/>
          </a:solidFill>
        </p:grpSpPr>
        <p:sp>
          <p:nvSpPr>
            <p:cNvPr id="915" name="Freeform 216"/>
            <p:cNvSpPr>
              <a:spLocks noEditPoints="1"/>
            </p:cNvSpPr>
            <p:nvPr/>
          </p:nvSpPr>
          <p:spPr bwMode="auto">
            <a:xfrm>
              <a:off x="8583613" y="4402138"/>
              <a:ext cx="296863" cy="222250"/>
            </a:xfrm>
            <a:custGeom>
              <a:avLst/>
              <a:gdLst/>
              <a:ahLst/>
              <a:cxnLst>
                <a:cxn ang="0">
                  <a:pos x="151" y="0"/>
                </a:cxn>
                <a:cxn ang="0">
                  <a:pos x="35" y="0"/>
                </a:cxn>
                <a:cxn ang="0">
                  <a:pos x="0" y="82"/>
                </a:cxn>
                <a:cxn ang="0">
                  <a:pos x="0" y="140"/>
                </a:cxn>
                <a:cxn ang="0">
                  <a:pos x="187" y="140"/>
                </a:cxn>
                <a:cxn ang="0">
                  <a:pos x="187" y="82"/>
                </a:cxn>
                <a:cxn ang="0">
                  <a:pos x="151" y="0"/>
                </a:cxn>
                <a:cxn ang="0">
                  <a:pos x="175" y="129"/>
                </a:cxn>
                <a:cxn ang="0">
                  <a:pos x="11" y="129"/>
                </a:cxn>
                <a:cxn ang="0">
                  <a:pos x="11" y="93"/>
                </a:cxn>
                <a:cxn ang="0">
                  <a:pos x="175" y="93"/>
                </a:cxn>
                <a:cxn ang="0">
                  <a:pos x="175" y="129"/>
                </a:cxn>
              </a:cxnLst>
              <a:rect l="0" t="0" r="r" b="b"/>
              <a:pathLst>
                <a:path w="187" h="140">
                  <a:moveTo>
                    <a:pt x="151" y="0"/>
                  </a:moveTo>
                  <a:lnTo>
                    <a:pt x="35" y="0"/>
                  </a:lnTo>
                  <a:lnTo>
                    <a:pt x="0" y="82"/>
                  </a:lnTo>
                  <a:lnTo>
                    <a:pt x="0" y="140"/>
                  </a:lnTo>
                  <a:lnTo>
                    <a:pt x="187" y="140"/>
                  </a:lnTo>
                  <a:lnTo>
                    <a:pt x="187" y="82"/>
                  </a:lnTo>
                  <a:lnTo>
                    <a:pt x="151" y="0"/>
                  </a:lnTo>
                  <a:close/>
                  <a:moveTo>
                    <a:pt x="175" y="129"/>
                  </a:moveTo>
                  <a:lnTo>
                    <a:pt x="11" y="129"/>
                  </a:lnTo>
                  <a:lnTo>
                    <a:pt x="11" y="93"/>
                  </a:lnTo>
                  <a:lnTo>
                    <a:pt x="175" y="93"/>
                  </a:lnTo>
                  <a:lnTo>
                    <a:pt x="175" y="12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16" name="Rectangle 217"/>
            <p:cNvSpPr>
              <a:spLocks noChangeArrowheads="1"/>
            </p:cNvSpPr>
            <p:nvPr/>
          </p:nvSpPr>
          <p:spPr bwMode="auto">
            <a:xfrm>
              <a:off x="8823325" y="4567238"/>
              <a:ext cx="20638" cy="190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17" name="Group 290"/>
          <p:cNvGrpSpPr/>
          <p:nvPr/>
        </p:nvGrpSpPr>
        <p:grpSpPr>
          <a:xfrm>
            <a:off x="19839115" y="2504868"/>
            <a:ext cx="376134" cy="331163"/>
            <a:chOff x="8526463" y="1254125"/>
            <a:chExt cx="292100" cy="257176"/>
          </a:xfrm>
          <a:solidFill>
            <a:schemeClr val="tx1"/>
          </a:solidFill>
        </p:grpSpPr>
        <p:sp>
          <p:nvSpPr>
            <p:cNvPr id="918" name="Freeform 5"/>
            <p:cNvSpPr>
              <a:spLocks/>
            </p:cNvSpPr>
            <p:nvPr/>
          </p:nvSpPr>
          <p:spPr bwMode="auto">
            <a:xfrm>
              <a:off x="8526463" y="1254125"/>
              <a:ext cx="292100" cy="220663"/>
            </a:xfrm>
            <a:custGeom>
              <a:avLst/>
              <a:gdLst/>
              <a:ahLst/>
              <a:cxnLst>
                <a:cxn ang="0">
                  <a:pos x="102" y="33"/>
                </a:cxn>
                <a:cxn ang="0">
                  <a:pos x="102" y="33"/>
                </a:cxn>
                <a:cxn ang="0">
                  <a:pos x="69" y="0"/>
                </a:cxn>
                <a:cxn ang="0">
                  <a:pos x="41" y="17"/>
                </a:cxn>
                <a:cxn ang="0">
                  <a:pos x="33" y="15"/>
                </a:cxn>
                <a:cxn ang="0">
                  <a:pos x="15" y="33"/>
                </a:cxn>
                <a:cxn ang="0">
                  <a:pos x="15" y="33"/>
                </a:cxn>
                <a:cxn ang="0">
                  <a:pos x="0" y="58"/>
                </a:cxn>
                <a:cxn ang="0">
                  <a:pos x="29" y="87"/>
                </a:cxn>
                <a:cxn ang="0">
                  <a:pos x="36" y="87"/>
                </a:cxn>
                <a:cxn ang="0">
                  <a:pos x="36" y="80"/>
                </a:cxn>
                <a:cxn ang="0">
                  <a:pos x="29" y="80"/>
                </a:cxn>
                <a:cxn ang="0">
                  <a:pos x="7" y="58"/>
                </a:cxn>
                <a:cxn ang="0">
                  <a:pos x="18" y="40"/>
                </a:cxn>
                <a:cxn ang="0">
                  <a:pos x="22" y="38"/>
                </a:cxn>
                <a:cxn ang="0">
                  <a:pos x="22" y="33"/>
                </a:cxn>
                <a:cxn ang="0">
                  <a:pos x="22" y="33"/>
                </a:cxn>
                <a:cxn ang="0">
                  <a:pos x="33" y="22"/>
                </a:cxn>
                <a:cxn ang="0">
                  <a:pos x="37" y="23"/>
                </a:cxn>
                <a:cxn ang="0">
                  <a:pos x="44" y="26"/>
                </a:cxn>
                <a:cxn ang="0">
                  <a:pos x="47" y="20"/>
                </a:cxn>
                <a:cxn ang="0">
                  <a:pos x="69" y="8"/>
                </a:cxn>
                <a:cxn ang="0">
                  <a:pos x="94" y="33"/>
                </a:cxn>
                <a:cxn ang="0">
                  <a:pos x="94" y="33"/>
                </a:cxn>
                <a:cxn ang="0">
                  <a:pos x="94" y="38"/>
                </a:cxn>
                <a:cxn ang="0">
                  <a:pos x="98" y="40"/>
                </a:cxn>
                <a:cxn ang="0">
                  <a:pos x="109" y="58"/>
                </a:cxn>
                <a:cxn ang="0">
                  <a:pos x="87" y="80"/>
                </a:cxn>
                <a:cxn ang="0">
                  <a:pos x="80" y="80"/>
                </a:cxn>
                <a:cxn ang="0">
                  <a:pos x="80" y="87"/>
                </a:cxn>
                <a:cxn ang="0">
                  <a:pos x="87" y="87"/>
                </a:cxn>
                <a:cxn ang="0">
                  <a:pos x="116" y="58"/>
                </a:cxn>
                <a:cxn ang="0">
                  <a:pos x="102" y="33"/>
                </a:cxn>
              </a:cxnLst>
              <a:rect l="0" t="0" r="r" b="b"/>
              <a:pathLst>
                <a:path w="116" h="87">
                  <a:moveTo>
                    <a:pt x="102" y="33"/>
                  </a:moveTo>
                  <a:cubicBezTo>
                    <a:pt x="102" y="33"/>
                    <a:pt x="102" y="33"/>
                    <a:pt x="102" y="33"/>
                  </a:cubicBezTo>
                  <a:cubicBezTo>
                    <a:pt x="102" y="15"/>
                    <a:pt x="87" y="0"/>
                    <a:pt x="69" y="0"/>
                  </a:cubicBezTo>
                  <a:cubicBezTo>
                    <a:pt x="57" y="0"/>
                    <a:pt x="46" y="7"/>
                    <a:pt x="41" y="17"/>
                  </a:cubicBezTo>
                  <a:cubicBezTo>
                    <a:pt x="38" y="16"/>
                    <a:pt x="36" y="15"/>
                    <a:pt x="33" y="15"/>
                  </a:cubicBezTo>
                  <a:cubicBezTo>
                    <a:pt x="23" y="15"/>
                    <a:pt x="15" y="23"/>
                    <a:pt x="15" y="33"/>
                  </a:cubicBezTo>
                  <a:cubicBezTo>
                    <a:pt x="15" y="33"/>
                    <a:pt x="15" y="33"/>
                    <a:pt x="15" y="33"/>
                  </a:cubicBezTo>
                  <a:cubicBezTo>
                    <a:pt x="6" y="38"/>
                    <a:pt x="0" y="48"/>
                    <a:pt x="0" y="58"/>
                  </a:cubicBezTo>
                  <a:cubicBezTo>
                    <a:pt x="0" y="74"/>
                    <a:pt x="13" y="87"/>
                    <a:pt x="29" y="87"/>
                  </a:cubicBezTo>
                  <a:cubicBezTo>
                    <a:pt x="36" y="87"/>
                    <a:pt x="36" y="87"/>
                    <a:pt x="36" y="87"/>
                  </a:cubicBezTo>
                  <a:cubicBezTo>
                    <a:pt x="36" y="80"/>
                    <a:pt x="36" y="80"/>
                    <a:pt x="36" y="80"/>
                  </a:cubicBezTo>
                  <a:cubicBezTo>
                    <a:pt x="29" y="80"/>
                    <a:pt x="29" y="80"/>
                    <a:pt x="29" y="80"/>
                  </a:cubicBezTo>
                  <a:cubicBezTo>
                    <a:pt x="17" y="80"/>
                    <a:pt x="7" y="70"/>
                    <a:pt x="7" y="58"/>
                  </a:cubicBezTo>
                  <a:cubicBezTo>
                    <a:pt x="7" y="51"/>
                    <a:pt x="11" y="44"/>
                    <a:pt x="18" y="40"/>
                  </a:cubicBezTo>
                  <a:cubicBezTo>
                    <a:pt x="22" y="38"/>
                    <a:pt x="22" y="38"/>
                    <a:pt x="22" y="38"/>
                  </a:cubicBezTo>
                  <a:cubicBezTo>
                    <a:pt x="22" y="33"/>
                    <a:pt x="22" y="33"/>
                    <a:pt x="22" y="33"/>
                  </a:cubicBezTo>
                  <a:cubicBezTo>
                    <a:pt x="22" y="33"/>
                    <a:pt x="22" y="33"/>
                    <a:pt x="22" y="33"/>
                  </a:cubicBezTo>
                  <a:cubicBezTo>
                    <a:pt x="22" y="27"/>
                    <a:pt x="27" y="22"/>
                    <a:pt x="33" y="22"/>
                  </a:cubicBezTo>
                  <a:cubicBezTo>
                    <a:pt x="34" y="22"/>
                    <a:pt x="36" y="23"/>
                    <a:pt x="37" y="23"/>
                  </a:cubicBezTo>
                  <a:cubicBezTo>
                    <a:pt x="44" y="26"/>
                    <a:pt x="44" y="26"/>
                    <a:pt x="44" y="26"/>
                  </a:cubicBezTo>
                  <a:cubicBezTo>
                    <a:pt x="47" y="20"/>
                    <a:pt x="47" y="20"/>
                    <a:pt x="47" y="20"/>
                  </a:cubicBezTo>
                  <a:cubicBezTo>
                    <a:pt x="52" y="12"/>
                    <a:pt x="60" y="8"/>
                    <a:pt x="69" y="8"/>
                  </a:cubicBezTo>
                  <a:cubicBezTo>
                    <a:pt x="83" y="8"/>
                    <a:pt x="94" y="19"/>
                    <a:pt x="94" y="33"/>
                  </a:cubicBezTo>
                  <a:cubicBezTo>
                    <a:pt x="94" y="33"/>
                    <a:pt x="94" y="33"/>
                    <a:pt x="94" y="33"/>
                  </a:cubicBezTo>
                  <a:cubicBezTo>
                    <a:pt x="94" y="38"/>
                    <a:pt x="94" y="38"/>
                    <a:pt x="94" y="38"/>
                  </a:cubicBezTo>
                  <a:cubicBezTo>
                    <a:pt x="98" y="40"/>
                    <a:pt x="98" y="40"/>
                    <a:pt x="98" y="40"/>
                  </a:cubicBezTo>
                  <a:cubicBezTo>
                    <a:pt x="105" y="44"/>
                    <a:pt x="109" y="51"/>
                    <a:pt x="109" y="58"/>
                  </a:cubicBezTo>
                  <a:cubicBezTo>
                    <a:pt x="109" y="70"/>
                    <a:pt x="99" y="80"/>
                    <a:pt x="87" y="80"/>
                  </a:cubicBezTo>
                  <a:cubicBezTo>
                    <a:pt x="80" y="80"/>
                    <a:pt x="80" y="80"/>
                    <a:pt x="80" y="80"/>
                  </a:cubicBezTo>
                  <a:cubicBezTo>
                    <a:pt x="80" y="87"/>
                    <a:pt x="80" y="87"/>
                    <a:pt x="80" y="87"/>
                  </a:cubicBezTo>
                  <a:cubicBezTo>
                    <a:pt x="87" y="87"/>
                    <a:pt x="87" y="87"/>
                    <a:pt x="87" y="87"/>
                  </a:cubicBezTo>
                  <a:cubicBezTo>
                    <a:pt x="103" y="87"/>
                    <a:pt x="116" y="74"/>
                    <a:pt x="116" y="58"/>
                  </a:cubicBezTo>
                  <a:cubicBezTo>
                    <a:pt x="116" y="48"/>
                    <a:pt x="110" y="38"/>
                    <a:pt x="102" y="3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19" name="Freeform 6"/>
            <p:cNvSpPr>
              <a:spLocks/>
            </p:cNvSpPr>
            <p:nvPr/>
          </p:nvSpPr>
          <p:spPr bwMode="auto">
            <a:xfrm>
              <a:off x="8616951" y="1347788"/>
              <a:ext cx="111125" cy="163513"/>
            </a:xfrm>
            <a:custGeom>
              <a:avLst/>
              <a:gdLst/>
              <a:ahLst/>
              <a:cxnLst>
                <a:cxn ang="0">
                  <a:pos x="35" y="0"/>
                </a:cxn>
                <a:cxn ang="0">
                  <a:pos x="0" y="46"/>
                </a:cxn>
                <a:cxn ang="0">
                  <a:pos x="24" y="46"/>
                </a:cxn>
                <a:cxn ang="0">
                  <a:pos x="24" y="103"/>
                </a:cxn>
                <a:cxn ang="0">
                  <a:pos x="46" y="103"/>
                </a:cxn>
                <a:cxn ang="0">
                  <a:pos x="46" y="46"/>
                </a:cxn>
                <a:cxn ang="0">
                  <a:pos x="70" y="46"/>
                </a:cxn>
                <a:cxn ang="0">
                  <a:pos x="35" y="0"/>
                </a:cxn>
              </a:cxnLst>
              <a:rect l="0" t="0" r="r" b="b"/>
              <a:pathLst>
                <a:path w="70" h="103">
                  <a:moveTo>
                    <a:pt x="35" y="0"/>
                  </a:moveTo>
                  <a:lnTo>
                    <a:pt x="0" y="46"/>
                  </a:lnTo>
                  <a:lnTo>
                    <a:pt x="24" y="46"/>
                  </a:lnTo>
                  <a:lnTo>
                    <a:pt x="24" y="103"/>
                  </a:lnTo>
                  <a:lnTo>
                    <a:pt x="46" y="103"/>
                  </a:lnTo>
                  <a:lnTo>
                    <a:pt x="46" y="46"/>
                  </a:lnTo>
                  <a:lnTo>
                    <a:pt x="70" y="46"/>
                  </a:lnTo>
                  <a:lnTo>
                    <a:pt x="35"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20" name="Group 291"/>
          <p:cNvGrpSpPr/>
          <p:nvPr/>
        </p:nvGrpSpPr>
        <p:grpSpPr>
          <a:xfrm>
            <a:off x="19084803" y="2504868"/>
            <a:ext cx="378179" cy="331163"/>
            <a:chOff x="7940676" y="1254125"/>
            <a:chExt cx="293688" cy="257176"/>
          </a:xfrm>
          <a:solidFill>
            <a:schemeClr val="tx1"/>
          </a:solidFill>
        </p:grpSpPr>
        <p:sp>
          <p:nvSpPr>
            <p:cNvPr id="921" name="Freeform 7"/>
            <p:cNvSpPr>
              <a:spLocks/>
            </p:cNvSpPr>
            <p:nvPr/>
          </p:nvSpPr>
          <p:spPr bwMode="auto">
            <a:xfrm>
              <a:off x="8032751" y="1347788"/>
              <a:ext cx="109538" cy="163513"/>
            </a:xfrm>
            <a:custGeom>
              <a:avLst/>
              <a:gdLst/>
              <a:ahLst/>
              <a:cxnLst>
                <a:cxn ang="0">
                  <a:pos x="46" y="0"/>
                </a:cxn>
                <a:cxn ang="0">
                  <a:pos x="23" y="0"/>
                </a:cxn>
                <a:cxn ang="0">
                  <a:pos x="23" y="57"/>
                </a:cxn>
                <a:cxn ang="0">
                  <a:pos x="0" y="57"/>
                </a:cxn>
                <a:cxn ang="0">
                  <a:pos x="35" y="103"/>
                </a:cxn>
                <a:cxn ang="0">
                  <a:pos x="69" y="57"/>
                </a:cxn>
                <a:cxn ang="0">
                  <a:pos x="46" y="57"/>
                </a:cxn>
                <a:cxn ang="0">
                  <a:pos x="46" y="0"/>
                </a:cxn>
              </a:cxnLst>
              <a:rect l="0" t="0" r="r" b="b"/>
              <a:pathLst>
                <a:path w="69" h="103">
                  <a:moveTo>
                    <a:pt x="46" y="0"/>
                  </a:moveTo>
                  <a:lnTo>
                    <a:pt x="23" y="0"/>
                  </a:lnTo>
                  <a:lnTo>
                    <a:pt x="23" y="57"/>
                  </a:lnTo>
                  <a:lnTo>
                    <a:pt x="0" y="57"/>
                  </a:lnTo>
                  <a:lnTo>
                    <a:pt x="35" y="103"/>
                  </a:lnTo>
                  <a:lnTo>
                    <a:pt x="69" y="57"/>
                  </a:lnTo>
                  <a:lnTo>
                    <a:pt x="46" y="57"/>
                  </a:lnTo>
                  <a:lnTo>
                    <a:pt x="46"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22" name="Freeform 8"/>
            <p:cNvSpPr>
              <a:spLocks/>
            </p:cNvSpPr>
            <p:nvPr/>
          </p:nvSpPr>
          <p:spPr bwMode="auto">
            <a:xfrm>
              <a:off x="7940676" y="1254125"/>
              <a:ext cx="293688" cy="220663"/>
            </a:xfrm>
            <a:custGeom>
              <a:avLst/>
              <a:gdLst/>
              <a:ahLst/>
              <a:cxnLst>
                <a:cxn ang="0">
                  <a:pos x="101" y="33"/>
                </a:cxn>
                <a:cxn ang="0">
                  <a:pos x="101" y="33"/>
                </a:cxn>
                <a:cxn ang="0">
                  <a:pos x="69" y="0"/>
                </a:cxn>
                <a:cxn ang="0">
                  <a:pos x="40" y="17"/>
                </a:cxn>
                <a:cxn ang="0">
                  <a:pos x="32" y="15"/>
                </a:cxn>
                <a:cxn ang="0">
                  <a:pos x="14" y="33"/>
                </a:cxn>
                <a:cxn ang="0">
                  <a:pos x="14" y="33"/>
                </a:cxn>
                <a:cxn ang="0">
                  <a:pos x="0" y="58"/>
                </a:cxn>
                <a:cxn ang="0">
                  <a:pos x="29" y="87"/>
                </a:cxn>
                <a:cxn ang="0">
                  <a:pos x="29" y="80"/>
                </a:cxn>
                <a:cxn ang="0">
                  <a:pos x="7" y="58"/>
                </a:cxn>
                <a:cxn ang="0">
                  <a:pos x="18" y="40"/>
                </a:cxn>
                <a:cxn ang="0">
                  <a:pos x="22" y="38"/>
                </a:cxn>
                <a:cxn ang="0">
                  <a:pos x="22" y="33"/>
                </a:cxn>
                <a:cxn ang="0">
                  <a:pos x="21" y="33"/>
                </a:cxn>
                <a:cxn ang="0">
                  <a:pos x="32" y="22"/>
                </a:cxn>
                <a:cxn ang="0">
                  <a:pos x="37" y="23"/>
                </a:cxn>
                <a:cxn ang="0">
                  <a:pos x="43" y="26"/>
                </a:cxn>
                <a:cxn ang="0">
                  <a:pos x="47" y="20"/>
                </a:cxn>
                <a:cxn ang="0">
                  <a:pos x="69" y="8"/>
                </a:cxn>
                <a:cxn ang="0">
                  <a:pos x="94" y="33"/>
                </a:cxn>
                <a:cxn ang="0">
                  <a:pos x="94" y="33"/>
                </a:cxn>
                <a:cxn ang="0">
                  <a:pos x="94" y="38"/>
                </a:cxn>
                <a:cxn ang="0">
                  <a:pos x="98" y="40"/>
                </a:cxn>
                <a:cxn ang="0">
                  <a:pos x="109" y="58"/>
                </a:cxn>
                <a:cxn ang="0">
                  <a:pos x="87" y="80"/>
                </a:cxn>
                <a:cxn ang="0">
                  <a:pos x="87" y="87"/>
                </a:cxn>
                <a:cxn ang="0">
                  <a:pos x="116" y="58"/>
                </a:cxn>
                <a:cxn ang="0">
                  <a:pos x="101" y="33"/>
                </a:cxn>
              </a:cxnLst>
              <a:rect l="0" t="0" r="r" b="b"/>
              <a:pathLst>
                <a:path w="116" h="87">
                  <a:moveTo>
                    <a:pt x="101" y="33"/>
                  </a:moveTo>
                  <a:cubicBezTo>
                    <a:pt x="101" y="33"/>
                    <a:pt x="101" y="33"/>
                    <a:pt x="101" y="33"/>
                  </a:cubicBezTo>
                  <a:cubicBezTo>
                    <a:pt x="101" y="15"/>
                    <a:pt x="87" y="0"/>
                    <a:pt x="69" y="0"/>
                  </a:cubicBezTo>
                  <a:cubicBezTo>
                    <a:pt x="57" y="0"/>
                    <a:pt x="46" y="7"/>
                    <a:pt x="40" y="17"/>
                  </a:cubicBezTo>
                  <a:cubicBezTo>
                    <a:pt x="38" y="16"/>
                    <a:pt x="35" y="15"/>
                    <a:pt x="32" y="15"/>
                  </a:cubicBezTo>
                  <a:cubicBezTo>
                    <a:pt x="22" y="15"/>
                    <a:pt x="14" y="23"/>
                    <a:pt x="14" y="33"/>
                  </a:cubicBezTo>
                  <a:cubicBezTo>
                    <a:pt x="14" y="33"/>
                    <a:pt x="14" y="33"/>
                    <a:pt x="14" y="33"/>
                  </a:cubicBezTo>
                  <a:cubicBezTo>
                    <a:pt x="6" y="38"/>
                    <a:pt x="0" y="48"/>
                    <a:pt x="0" y="58"/>
                  </a:cubicBezTo>
                  <a:cubicBezTo>
                    <a:pt x="0" y="74"/>
                    <a:pt x="13" y="87"/>
                    <a:pt x="29" y="87"/>
                  </a:cubicBezTo>
                  <a:cubicBezTo>
                    <a:pt x="29" y="80"/>
                    <a:pt x="29" y="80"/>
                    <a:pt x="29" y="80"/>
                  </a:cubicBezTo>
                  <a:cubicBezTo>
                    <a:pt x="17" y="80"/>
                    <a:pt x="7" y="70"/>
                    <a:pt x="7" y="58"/>
                  </a:cubicBezTo>
                  <a:cubicBezTo>
                    <a:pt x="7" y="51"/>
                    <a:pt x="11" y="44"/>
                    <a:pt x="18" y="40"/>
                  </a:cubicBezTo>
                  <a:cubicBezTo>
                    <a:pt x="22" y="38"/>
                    <a:pt x="22" y="38"/>
                    <a:pt x="22" y="38"/>
                  </a:cubicBezTo>
                  <a:cubicBezTo>
                    <a:pt x="22" y="33"/>
                    <a:pt x="22" y="33"/>
                    <a:pt x="22" y="33"/>
                  </a:cubicBezTo>
                  <a:cubicBezTo>
                    <a:pt x="21" y="33"/>
                    <a:pt x="21" y="33"/>
                    <a:pt x="21" y="33"/>
                  </a:cubicBezTo>
                  <a:cubicBezTo>
                    <a:pt x="22" y="27"/>
                    <a:pt x="26" y="22"/>
                    <a:pt x="32" y="22"/>
                  </a:cubicBezTo>
                  <a:cubicBezTo>
                    <a:pt x="34" y="22"/>
                    <a:pt x="36" y="23"/>
                    <a:pt x="37" y="23"/>
                  </a:cubicBezTo>
                  <a:cubicBezTo>
                    <a:pt x="43" y="26"/>
                    <a:pt x="43" y="26"/>
                    <a:pt x="43" y="26"/>
                  </a:cubicBezTo>
                  <a:cubicBezTo>
                    <a:pt x="47" y="20"/>
                    <a:pt x="47" y="20"/>
                    <a:pt x="47" y="20"/>
                  </a:cubicBezTo>
                  <a:cubicBezTo>
                    <a:pt x="51" y="12"/>
                    <a:pt x="60" y="8"/>
                    <a:pt x="69" y="8"/>
                  </a:cubicBezTo>
                  <a:cubicBezTo>
                    <a:pt x="83" y="8"/>
                    <a:pt x="94" y="19"/>
                    <a:pt x="94" y="33"/>
                  </a:cubicBezTo>
                  <a:cubicBezTo>
                    <a:pt x="94" y="33"/>
                    <a:pt x="94" y="33"/>
                    <a:pt x="94" y="33"/>
                  </a:cubicBezTo>
                  <a:cubicBezTo>
                    <a:pt x="94" y="38"/>
                    <a:pt x="94" y="38"/>
                    <a:pt x="94" y="38"/>
                  </a:cubicBezTo>
                  <a:cubicBezTo>
                    <a:pt x="98" y="40"/>
                    <a:pt x="98" y="40"/>
                    <a:pt x="98" y="40"/>
                  </a:cubicBezTo>
                  <a:cubicBezTo>
                    <a:pt x="104" y="44"/>
                    <a:pt x="109" y="51"/>
                    <a:pt x="109" y="58"/>
                  </a:cubicBezTo>
                  <a:cubicBezTo>
                    <a:pt x="109" y="70"/>
                    <a:pt x="99" y="80"/>
                    <a:pt x="87" y="80"/>
                  </a:cubicBezTo>
                  <a:cubicBezTo>
                    <a:pt x="87" y="87"/>
                    <a:pt x="87" y="87"/>
                    <a:pt x="87" y="87"/>
                  </a:cubicBezTo>
                  <a:cubicBezTo>
                    <a:pt x="103" y="87"/>
                    <a:pt x="116" y="74"/>
                    <a:pt x="116" y="58"/>
                  </a:cubicBezTo>
                  <a:cubicBezTo>
                    <a:pt x="116" y="48"/>
                    <a:pt x="110" y="38"/>
                    <a:pt x="101" y="3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23" name="Freeform 9"/>
          <p:cNvSpPr>
            <a:spLocks/>
          </p:cNvSpPr>
          <p:nvPr/>
        </p:nvSpPr>
        <p:spPr bwMode="auto">
          <a:xfrm>
            <a:off x="9282826" y="3308243"/>
            <a:ext cx="376134" cy="331162"/>
          </a:xfrm>
          <a:custGeom>
            <a:avLst/>
            <a:gdLst>
              <a:gd name="T0" fmla="*/ 2147483646 w 116"/>
              <a:gd name="T1" fmla="*/ 0 h 102"/>
              <a:gd name="T2" fmla="*/ 2147483646 w 116"/>
              <a:gd name="T3" fmla="*/ 2147483646 h 102"/>
              <a:gd name="T4" fmla="*/ 0 w 116"/>
              <a:gd name="T5" fmla="*/ 2147483646 h 102"/>
              <a:gd name="T6" fmla="*/ 2147483646 w 116"/>
              <a:gd name="T7" fmla="*/ 2147483646 h 102"/>
              <a:gd name="T8" fmla="*/ 2147483646 w 116"/>
              <a:gd name="T9" fmla="*/ 2147483646 h 102"/>
              <a:gd name="T10" fmla="*/ 2147483646 w 116"/>
              <a:gd name="T11" fmla="*/ 2147483646 h 102"/>
              <a:gd name="T12" fmla="*/ 2147483646 w 116"/>
              <a:gd name="T13" fmla="*/ 2147483646 h 102"/>
              <a:gd name="T14" fmla="*/ 2147483646 w 116"/>
              <a:gd name="T15" fmla="*/ 2147483646 h 102"/>
              <a:gd name="T16" fmla="*/ 2147483646 w 116"/>
              <a:gd name="T17" fmla="*/ 2147483646 h 102"/>
              <a:gd name="T18" fmla="*/ 2147483646 w 116"/>
              <a:gd name="T19" fmla="*/ 2147483646 h 102"/>
              <a:gd name="T20" fmla="*/ 2147483646 w 116"/>
              <a:gd name="T21" fmla="*/ 2147483646 h 102"/>
              <a:gd name="T22" fmla="*/ 2147483646 w 116"/>
              <a:gd name="T23" fmla="*/ 0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6" h="102">
                <a:moveTo>
                  <a:pt x="65" y="0"/>
                </a:moveTo>
                <a:cubicBezTo>
                  <a:pt x="40" y="0"/>
                  <a:pt x="18" y="19"/>
                  <a:pt x="15" y="44"/>
                </a:cubicBezTo>
                <a:cubicBezTo>
                  <a:pt x="0" y="44"/>
                  <a:pt x="0" y="44"/>
                  <a:pt x="0" y="44"/>
                </a:cubicBezTo>
                <a:cubicBezTo>
                  <a:pt x="22" y="73"/>
                  <a:pt x="22" y="73"/>
                  <a:pt x="22" y="73"/>
                </a:cubicBezTo>
                <a:cubicBezTo>
                  <a:pt x="43" y="44"/>
                  <a:pt x="43" y="44"/>
                  <a:pt x="43" y="44"/>
                </a:cubicBezTo>
                <a:cubicBezTo>
                  <a:pt x="30" y="44"/>
                  <a:pt x="30" y="44"/>
                  <a:pt x="30" y="44"/>
                </a:cubicBezTo>
                <a:cubicBezTo>
                  <a:pt x="33" y="27"/>
                  <a:pt x="48" y="15"/>
                  <a:pt x="65" y="15"/>
                </a:cubicBezTo>
                <a:cubicBezTo>
                  <a:pt x="85" y="15"/>
                  <a:pt x="101" y="31"/>
                  <a:pt x="101" y="51"/>
                </a:cubicBezTo>
                <a:cubicBezTo>
                  <a:pt x="101" y="71"/>
                  <a:pt x="85" y="87"/>
                  <a:pt x="65" y="87"/>
                </a:cubicBezTo>
                <a:cubicBezTo>
                  <a:pt x="65" y="102"/>
                  <a:pt x="65" y="102"/>
                  <a:pt x="65" y="102"/>
                </a:cubicBezTo>
                <a:cubicBezTo>
                  <a:pt x="93" y="102"/>
                  <a:pt x="116" y="79"/>
                  <a:pt x="116" y="51"/>
                </a:cubicBezTo>
                <a:cubicBezTo>
                  <a:pt x="116" y="23"/>
                  <a:pt x="93" y="0"/>
                  <a:pt x="65"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24" name="Group 293"/>
          <p:cNvGrpSpPr/>
          <p:nvPr/>
        </p:nvGrpSpPr>
        <p:grpSpPr>
          <a:xfrm>
            <a:off x="17576178" y="2504868"/>
            <a:ext cx="376134" cy="380223"/>
            <a:chOff x="6769101" y="1254125"/>
            <a:chExt cx="292100" cy="295275"/>
          </a:xfrm>
          <a:solidFill>
            <a:schemeClr val="tx1"/>
          </a:solidFill>
        </p:grpSpPr>
        <p:sp>
          <p:nvSpPr>
            <p:cNvPr id="925" name="Freeform 10"/>
            <p:cNvSpPr>
              <a:spLocks/>
            </p:cNvSpPr>
            <p:nvPr/>
          </p:nvSpPr>
          <p:spPr bwMode="auto">
            <a:xfrm>
              <a:off x="6842126" y="1347788"/>
              <a:ext cx="146050" cy="127000"/>
            </a:xfrm>
            <a:custGeom>
              <a:avLst/>
              <a:gdLst/>
              <a:ahLst/>
              <a:cxnLst>
                <a:cxn ang="0">
                  <a:pos x="70" y="0"/>
                </a:cxn>
                <a:cxn ang="0">
                  <a:pos x="24" y="0"/>
                </a:cxn>
                <a:cxn ang="0">
                  <a:pos x="24" y="34"/>
                </a:cxn>
                <a:cxn ang="0">
                  <a:pos x="0" y="34"/>
                </a:cxn>
                <a:cxn ang="0">
                  <a:pos x="46" y="80"/>
                </a:cxn>
                <a:cxn ang="0">
                  <a:pos x="92" y="34"/>
                </a:cxn>
                <a:cxn ang="0">
                  <a:pos x="70" y="34"/>
                </a:cxn>
                <a:cxn ang="0">
                  <a:pos x="70" y="0"/>
                </a:cxn>
              </a:cxnLst>
              <a:rect l="0" t="0" r="r" b="b"/>
              <a:pathLst>
                <a:path w="92" h="80">
                  <a:moveTo>
                    <a:pt x="70" y="0"/>
                  </a:moveTo>
                  <a:lnTo>
                    <a:pt x="24" y="0"/>
                  </a:lnTo>
                  <a:lnTo>
                    <a:pt x="24" y="34"/>
                  </a:lnTo>
                  <a:lnTo>
                    <a:pt x="0" y="34"/>
                  </a:lnTo>
                  <a:lnTo>
                    <a:pt x="46" y="80"/>
                  </a:lnTo>
                  <a:lnTo>
                    <a:pt x="92" y="34"/>
                  </a:lnTo>
                  <a:lnTo>
                    <a:pt x="70" y="34"/>
                  </a:lnTo>
                  <a:lnTo>
                    <a:pt x="7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26" name="Freeform 11"/>
            <p:cNvSpPr>
              <a:spLocks noEditPoints="1"/>
            </p:cNvSpPr>
            <p:nvPr/>
          </p:nvSpPr>
          <p:spPr bwMode="auto">
            <a:xfrm>
              <a:off x="6769101" y="1254125"/>
              <a:ext cx="292100" cy="295275"/>
            </a:xfrm>
            <a:custGeom>
              <a:avLst/>
              <a:gdLst/>
              <a:ahLst/>
              <a:cxnLst>
                <a:cxn ang="0">
                  <a:pos x="58" y="0"/>
                </a:cxn>
                <a:cxn ang="0">
                  <a:pos x="0" y="58"/>
                </a:cxn>
                <a:cxn ang="0">
                  <a:pos x="58" y="117"/>
                </a:cxn>
                <a:cxn ang="0">
                  <a:pos x="116" y="58"/>
                </a:cxn>
                <a:cxn ang="0">
                  <a:pos x="58" y="0"/>
                </a:cxn>
                <a:cxn ang="0">
                  <a:pos x="58" y="102"/>
                </a:cxn>
                <a:cxn ang="0">
                  <a:pos x="15" y="58"/>
                </a:cxn>
                <a:cxn ang="0">
                  <a:pos x="58" y="15"/>
                </a:cxn>
                <a:cxn ang="0">
                  <a:pos x="102" y="58"/>
                </a:cxn>
                <a:cxn ang="0">
                  <a:pos x="58" y="102"/>
                </a:cxn>
              </a:cxnLst>
              <a:rect l="0" t="0" r="r" b="b"/>
              <a:pathLst>
                <a:path w="116" h="117">
                  <a:moveTo>
                    <a:pt x="58" y="0"/>
                  </a:moveTo>
                  <a:cubicBezTo>
                    <a:pt x="26" y="0"/>
                    <a:pt x="0" y="26"/>
                    <a:pt x="0" y="58"/>
                  </a:cubicBezTo>
                  <a:cubicBezTo>
                    <a:pt x="0" y="91"/>
                    <a:pt x="26" y="117"/>
                    <a:pt x="58" y="117"/>
                  </a:cubicBezTo>
                  <a:cubicBezTo>
                    <a:pt x="90" y="117"/>
                    <a:pt x="116" y="91"/>
                    <a:pt x="116" y="58"/>
                  </a:cubicBezTo>
                  <a:cubicBezTo>
                    <a:pt x="116" y="26"/>
                    <a:pt x="90" y="0"/>
                    <a:pt x="58" y="0"/>
                  </a:cubicBezTo>
                  <a:close/>
                  <a:moveTo>
                    <a:pt x="58" y="102"/>
                  </a:moveTo>
                  <a:cubicBezTo>
                    <a:pt x="34" y="102"/>
                    <a:pt x="15" y="82"/>
                    <a:pt x="15" y="58"/>
                  </a:cubicBezTo>
                  <a:cubicBezTo>
                    <a:pt x="15" y="34"/>
                    <a:pt x="34" y="15"/>
                    <a:pt x="58" y="15"/>
                  </a:cubicBezTo>
                  <a:cubicBezTo>
                    <a:pt x="82" y="15"/>
                    <a:pt x="102" y="34"/>
                    <a:pt x="102" y="58"/>
                  </a:cubicBezTo>
                  <a:cubicBezTo>
                    <a:pt x="102" y="82"/>
                    <a:pt x="82" y="102"/>
                    <a:pt x="58" y="10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27" name="Group 292"/>
          <p:cNvGrpSpPr/>
          <p:nvPr/>
        </p:nvGrpSpPr>
        <p:grpSpPr>
          <a:xfrm>
            <a:off x="18328446" y="2504868"/>
            <a:ext cx="380223" cy="380223"/>
            <a:chOff x="7353301" y="1254125"/>
            <a:chExt cx="295275" cy="295275"/>
          </a:xfrm>
          <a:solidFill>
            <a:schemeClr val="tx1"/>
          </a:solidFill>
        </p:grpSpPr>
        <p:sp>
          <p:nvSpPr>
            <p:cNvPr id="928" name="Freeform 12"/>
            <p:cNvSpPr>
              <a:spLocks/>
            </p:cNvSpPr>
            <p:nvPr/>
          </p:nvSpPr>
          <p:spPr bwMode="auto">
            <a:xfrm>
              <a:off x="7426326" y="1327150"/>
              <a:ext cx="149225" cy="128588"/>
            </a:xfrm>
            <a:custGeom>
              <a:avLst/>
              <a:gdLst/>
              <a:ahLst/>
              <a:cxnLst>
                <a:cxn ang="0">
                  <a:pos x="0" y="47"/>
                </a:cxn>
                <a:cxn ang="0">
                  <a:pos x="24" y="47"/>
                </a:cxn>
                <a:cxn ang="0">
                  <a:pos x="24" y="81"/>
                </a:cxn>
                <a:cxn ang="0">
                  <a:pos x="70" y="81"/>
                </a:cxn>
                <a:cxn ang="0">
                  <a:pos x="70" y="47"/>
                </a:cxn>
                <a:cxn ang="0">
                  <a:pos x="94" y="47"/>
                </a:cxn>
                <a:cxn ang="0">
                  <a:pos x="46" y="0"/>
                </a:cxn>
                <a:cxn ang="0">
                  <a:pos x="0" y="47"/>
                </a:cxn>
              </a:cxnLst>
              <a:rect l="0" t="0" r="r" b="b"/>
              <a:pathLst>
                <a:path w="94" h="81">
                  <a:moveTo>
                    <a:pt x="0" y="47"/>
                  </a:moveTo>
                  <a:lnTo>
                    <a:pt x="24" y="47"/>
                  </a:lnTo>
                  <a:lnTo>
                    <a:pt x="24" y="81"/>
                  </a:lnTo>
                  <a:lnTo>
                    <a:pt x="70" y="81"/>
                  </a:lnTo>
                  <a:lnTo>
                    <a:pt x="70" y="47"/>
                  </a:lnTo>
                  <a:lnTo>
                    <a:pt x="94" y="47"/>
                  </a:lnTo>
                  <a:lnTo>
                    <a:pt x="46" y="0"/>
                  </a:lnTo>
                  <a:lnTo>
                    <a:pt x="0" y="4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29" name="Freeform 13"/>
            <p:cNvSpPr>
              <a:spLocks noEditPoints="1"/>
            </p:cNvSpPr>
            <p:nvPr/>
          </p:nvSpPr>
          <p:spPr bwMode="auto">
            <a:xfrm>
              <a:off x="7353301" y="1254125"/>
              <a:ext cx="295275" cy="295275"/>
            </a:xfrm>
            <a:custGeom>
              <a:avLst/>
              <a:gdLst/>
              <a:ahLst/>
              <a:cxnLst>
                <a:cxn ang="0">
                  <a:pos x="58" y="0"/>
                </a:cxn>
                <a:cxn ang="0">
                  <a:pos x="0" y="58"/>
                </a:cxn>
                <a:cxn ang="0">
                  <a:pos x="58" y="117"/>
                </a:cxn>
                <a:cxn ang="0">
                  <a:pos x="117" y="58"/>
                </a:cxn>
                <a:cxn ang="0">
                  <a:pos x="58" y="0"/>
                </a:cxn>
                <a:cxn ang="0">
                  <a:pos x="58" y="102"/>
                </a:cxn>
                <a:cxn ang="0">
                  <a:pos x="15" y="58"/>
                </a:cxn>
                <a:cxn ang="0">
                  <a:pos x="58" y="15"/>
                </a:cxn>
                <a:cxn ang="0">
                  <a:pos x="102" y="58"/>
                </a:cxn>
                <a:cxn ang="0">
                  <a:pos x="58" y="102"/>
                </a:cxn>
              </a:cxnLst>
              <a:rect l="0" t="0" r="r" b="b"/>
              <a:pathLst>
                <a:path w="117" h="117">
                  <a:moveTo>
                    <a:pt x="58" y="0"/>
                  </a:moveTo>
                  <a:cubicBezTo>
                    <a:pt x="26" y="0"/>
                    <a:pt x="0" y="26"/>
                    <a:pt x="0" y="58"/>
                  </a:cubicBezTo>
                  <a:cubicBezTo>
                    <a:pt x="0" y="91"/>
                    <a:pt x="26" y="117"/>
                    <a:pt x="58" y="117"/>
                  </a:cubicBezTo>
                  <a:cubicBezTo>
                    <a:pt x="91" y="117"/>
                    <a:pt x="117" y="91"/>
                    <a:pt x="117" y="58"/>
                  </a:cubicBezTo>
                  <a:cubicBezTo>
                    <a:pt x="117" y="26"/>
                    <a:pt x="91" y="0"/>
                    <a:pt x="58" y="0"/>
                  </a:cubicBezTo>
                  <a:close/>
                  <a:moveTo>
                    <a:pt x="58" y="102"/>
                  </a:moveTo>
                  <a:cubicBezTo>
                    <a:pt x="34" y="102"/>
                    <a:pt x="15" y="82"/>
                    <a:pt x="15" y="58"/>
                  </a:cubicBezTo>
                  <a:cubicBezTo>
                    <a:pt x="15" y="34"/>
                    <a:pt x="34" y="15"/>
                    <a:pt x="58" y="15"/>
                  </a:cubicBezTo>
                  <a:cubicBezTo>
                    <a:pt x="83" y="15"/>
                    <a:pt x="102" y="34"/>
                    <a:pt x="102" y="58"/>
                  </a:cubicBezTo>
                  <a:cubicBezTo>
                    <a:pt x="102" y="82"/>
                    <a:pt x="83" y="102"/>
                    <a:pt x="58" y="10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30" name="Group 319"/>
          <p:cNvGrpSpPr/>
          <p:nvPr/>
        </p:nvGrpSpPr>
        <p:grpSpPr>
          <a:xfrm>
            <a:off x="18328446" y="3263270"/>
            <a:ext cx="331162" cy="376134"/>
            <a:chOff x="7353301" y="1843088"/>
            <a:chExt cx="257175" cy="292100"/>
          </a:xfrm>
          <a:solidFill>
            <a:schemeClr val="tx1"/>
          </a:solidFill>
        </p:grpSpPr>
        <p:sp>
          <p:nvSpPr>
            <p:cNvPr id="931" name="Freeform 14"/>
            <p:cNvSpPr>
              <a:spLocks noEditPoints="1"/>
            </p:cNvSpPr>
            <p:nvPr/>
          </p:nvSpPr>
          <p:spPr bwMode="auto">
            <a:xfrm>
              <a:off x="7353301" y="1843088"/>
              <a:ext cx="257175" cy="292100"/>
            </a:xfrm>
            <a:custGeom>
              <a:avLst/>
              <a:gdLst/>
              <a:ahLst/>
              <a:cxnLst>
                <a:cxn ang="0">
                  <a:pos x="110" y="0"/>
                </a:cxn>
                <a:cxn ang="0">
                  <a:pos x="0" y="0"/>
                </a:cxn>
                <a:cxn ang="0">
                  <a:pos x="0" y="184"/>
                </a:cxn>
                <a:cxn ang="0">
                  <a:pos x="162" y="184"/>
                </a:cxn>
                <a:cxn ang="0">
                  <a:pos x="162" y="52"/>
                </a:cxn>
                <a:cxn ang="0">
                  <a:pos x="110" y="0"/>
                </a:cxn>
                <a:cxn ang="0">
                  <a:pos x="140" y="160"/>
                </a:cxn>
                <a:cxn ang="0">
                  <a:pos x="24" y="160"/>
                </a:cxn>
                <a:cxn ang="0">
                  <a:pos x="24" y="22"/>
                </a:cxn>
                <a:cxn ang="0">
                  <a:pos x="100" y="22"/>
                </a:cxn>
                <a:cxn ang="0">
                  <a:pos x="140" y="62"/>
                </a:cxn>
                <a:cxn ang="0">
                  <a:pos x="140" y="160"/>
                </a:cxn>
              </a:cxnLst>
              <a:rect l="0" t="0" r="r" b="b"/>
              <a:pathLst>
                <a:path w="162" h="184">
                  <a:moveTo>
                    <a:pt x="110" y="0"/>
                  </a:moveTo>
                  <a:lnTo>
                    <a:pt x="0" y="0"/>
                  </a:lnTo>
                  <a:lnTo>
                    <a:pt x="0" y="184"/>
                  </a:lnTo>
                  <a:lnTo>
                    <a:pt x="162" y="184"/>
                  </a:lnTo>
                  <a:lnTo>
                    <a:pt x="162" y="52"/>
                  </a:lnTo>
                  <a:lnTo>
                    <a:pt x="110" y="0"/>
                  </a:lnTo>
                  <a:close/>
                  <a:moveTo>
                    <a:pt x="140" y="160"/>
                  </a:moveTo>
                  <a:lnTo>
                    <a:pt x="24" y="160"/>
                  </a:lnTo>
                  <a:lnTo>
                    <a:pt x="24" y="22"/>
                  </a:lnTo>
                  <a:lnTo>
                    <a:pt x="100" y="22"/>
                  </a:lnTo>
                  <a:lnTo>
                    <a:pt x="140" y="62"/>
                  </a:lnTo>
                  <a:lnTo>
                    <a:pt x="140"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32" name="Freeform 15"/>
            <p:cNvSpPr>
              <a:spLocks/>
            </p:cNvSpPr>
            <p:nvPr/>
          </p:nvSpPr>
          <p:spPr bwMode="auto">
            <a:xfrm>
              <a:off x="7408863" y="1895475"/>
              <a:ext cx="128588" cy="184150"/>
            </a:xfrm>
            <a:custGeom>
              <a:avLst/>
              <a:gdLst/>
              <a:ahLst/>
              <a:cxnLst>
                <a:cxn ang="0">
                  <a:pos x="29" y="0"/>
                </a:cxn>
                <a:cxn ang="0">
                  <a:pos x="22" y="2"/>
                </a:cxn>
                <a:cxn ang="0">
                  <a:pos x="22" y="53"/>
                </a:cxn>
                <a:cxn ang="0">
                  <a:pos x="15" y="51"/>
                </a:cxn>
                <a:cxn ang="0">
                  <a:pos x="0" y="62"/>
                </a:cxn>
                <a:cxn ang="0">
                  <a:pos x="15" y="73"/>
                </a:cxn>
                <a:cxn ang="0">
                  <a:pos x="22" y="72"/>
                </a:cxn>
                <a:cxn ang="0">
                  <a:pos x="29" y="62"/>
                </a:cxn>
                <a:cxn ang="0">
                  <a:pos x="29" y="22"/>
                </a:cxn>
                <a:cxn ang="0">
                  <a:pos x="51" y="44"/>
                </a:cxn>
                <a:cxn ang="0">
                  <a:pos x="29" y="7"/>
                </a:cxn>
                <a:cxn ang="0">
                  <a:pos x="29" y="0"/>
                </a:cxn>
              </a:cxnLst>
              <a:rect l="0" t="0" r="r" b="b"/>
              <a:pathLst>
                <a:path w="51" h="73">
                  <a:moveTo>
                    <a:pt x="29" y="0"/>
                  </a:moveTo>
                  <a:cubicBezTo>
                    <a:pt x="22" y="2"/>
                    <a:pt x="22" y="2"/>
                    <a:pt x="22" y="2"/>
                  </a:cubicBezTo>
                  <a:cubicBezTo>
                    <a:pt x="22" y="53"/>
                    <a:pt x="22" y="53"/>
                    <a:pt x="22" y="53"/>
                  </a:cubicBezTo>
                  <a:cubicBezTo>
                    <a:pt x="20" y="52"/>
                    <a:pt x="17" y="51"/>
                    <a:pt x="15" y="51"/>
                  </a:cubicBezTo>
                  <a:cubicBezTo>
                    <a:pt x="7" y="51"/>
                    <a:pt x="0" y="56"/>
                    <a:pt x="0" y="62"/>
                  </a:cubicBezTo>
                  <a:cubicBezTo>
                    <a:pt x="0" y="68"/>
                    <a:pt x="7" y="73"/>
                    <a:pt x="15" y="73"/>
                  </a:cubicBezTo>
                  <a:cubicBezTo>
                    <a:pt x="17" y="73"/>
                    <a:pt x="20" y="72"/>
                    <a:pt x="22" y="72"/>
                  </a:cubicBezTo>
                  <a:cubicBezTo>
                    <a:pt x="26" y="70"/>
                    <a:pt x="29" y="66"/>
                    <a:pt x="29" y="62"/>
                  </a:cubicBezTo>
                  <a:cubicBezTo>
                    <a:pt x="29" y="22"/>
                    <a:pt x="29" y="22"/>
                    <a:pt x="29" y="22"/>
                  </a:cubicBezTo>
                  <a:cubicBezTo>
                    <a:pt x="44" y="22"/>
                    <a:pt x="51" y="37"/>
                    <a:pt x="51" y="44"/>
                  </a:cubicBezTo>
                  <a:cubicBezTo>
                    <a:pt x="51" y="15"/>
                    <a:pt x="36" y="7"/>
                    <a:pt x="29" y="7"/>
                  </a:cubicBezTo>
                  <a:lnTo>
                    <a:pt x="29"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33" name="Freeform 16"/>
          <p:cNvSpPr>
            <a:spLocks/>
          </p:cNvSpPr>
          <p:nvPr/>
        </p:nvSpPr>
        <p:spPr bwMode="auto">
          <a:xfrm>
            <a:off x="9282826" y="4109572"/>
            <a:ext cx="376134" cy="284144"/>
          </a:xfrm>
          <a:custGeom>
            <a:avLst/>
            <a:gdLst>
              <a:gd name="T0" fmla="*/ 2147483646 w 184"/>
              <a:gd name="T1" fmla="*/ 2147483646 h 139"/>
              <a:gd name="T2" fmla="*/ 2147483646 w 184"/>
              <a:gd name="T3" fmla="*/ 0 h 139"/>
              <a:gd name="T4" fmla="*/ 0 w 184"/>
              <a:gd name="T5" fmla="*/ 0 h 139"/>
              <a:gd name="T6" fmla="*/ 0 w 184"/>
              <a:gd name="T7" fmla="*/ 2147483646 h 139"/>
              <a:gd name="T8" fmla="*/ 2147483646 w 184"/>
              <a:gd name="T9" fmla="*/ 2147483646 h 139"/>
              <a:gd name="T10" fmla="*/ 2147483646 w 184"/>
              <a:gd name="T11" fmla="*/ 2147483646 h 139"/>
              <a:gd name="T12" fmla="*/ 2147483646 w 184"/>
              <a:gd name="T13" fmla="*/ 2147483646 h 1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4" h="139">
                <a:moveTo>
                  <a:pt x="81" y="24"/>
                </a:moveTo>
                <a:lnTo>
                  <a:pt x="60" y="0"/>
                </a:lnTo>
                <a:lnTo>
                  <a:pt x="0" y="0"/>
                </a:lnTo>
                <a:lnTo>
                  <a:pt x="0" y="139"/>
                </a:lnTo>
                <a:lnTo>
                  <a:pt x="184" y="139"/>
                </a:lnTo>
                <a:lnTo>
                  <a:pt x="184" y="24"/>
                </a:lnTo>
                <a:lnTo>
                  <a:pt x="81"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934" name="Freeform 17"/>
          <p:cNvSpPr>
            <a:spLocks noEditPoints="1"/>
          </p:cNvSpPr>
          <p:nvPr/>
        </p:nvSpPr>
        <p:spPr bwMode="auto">
          <a:xfrm>
            <a:off x="10035094" y="3263270"/>
            <a:ext cx="308675" cy="376134"/>
          </a:xfrm>
          <a:custGeom>
            <a:avLst/>
            <a:gdLst>
              <a:gd name="T0" fmla="*/ 2147483646 w 151"/>
              <a:gd name="T1" fmla="*/ 0 h 184"/>
              <a:gd name="T2" fmla="*/ 0 w 151"/>
              <a:gd name="T3" fmla="*/ 0 h 184"/>
              <a:gd name="T4" fmla="*/ 0 w 151"/>
              <a:gd name="T5" fmla="*/ 2147483646 h 184"/>
              <a:gd name="T6" fmla="*/ 2147483646 w 151"/>
              <a:gd name="T7" fmla="*/ 2147483646 h 184"/>
              <a:gd name="T8" fmla="*/ 2147483646 w 151"/>
              <a:gd name="T9" fmla="*/ 2147483646 h 184"/>
              <a:gd name="T10" fmla="*/ 2147483646 w 151"/>
              <a:gd name="T11" fmla="*/ 0 h 184"/>
              <a:gd name="T12" fmla="*/ 2147483646 w 151"/>
              <a:gd name="T13" fmla="*/ 2147483646 h 184"/>
              <a:gd name="T14" fmla="*/ 2147483646 w 151"/>
              <a:gd name="T15" fmla="*/ 2147483646 h 184"/>
              <a:gd name="T16" fmla="*/ 2147483646 w 151"/>
              <a:gd name="T17" fmla="*/ 2147483646 h 184"/>
              <a:gd name="T18" fmla="*/ 2147483646 w 151"/>
              <a:gd name="T19" fmla="*/ 2147483646 h 184"/>
              <a:gd name="T20" fmla="*/ 2147483646 w 151"/>
              <a:gd name="T21" fmla="*/ 2147483646 h 184"/>
              <a:gd name="T22" fmla="*/ 2147483646 w 151"/>
              <a:gd name="T23" fmla="*/ 2147483646 h 184"/>
              <a:gd name="T24" fmla="*/ 2147483646 w 151"/>
              <a:gd name="T25" fmla="*/ 2147483646 h 184"/>
              <a:gd name="T26" fmla="*/ 2147483646 w 151"/>
              <a:gd name="T27" fmla="*/ 2147483646 h 184"/>
              <a:gd name="T28" fmla="*/ 2147483646 w 151"/>
              <a:gd name="T29" fmla="*/ 2147483646 h 18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1" h="184">
                <a:moveTo>
                  <a:pt x="97" y="0"/>
                </a:moveTo>
                <a:lnTo>
                  <a:pt x="0" y="0"/>
                </a:lnTo>
                <a:lnTo>
                  <a:pt x="0" y="184"/>
                </a:lnTo>
                <a:lnTo>
                  <a:pt x="151" y="184"/>
                </a:lnTo>
                <a:lnTo>
                  <a:pt x="151" y="52"/>
                </a:lnTo>
                <a:lnTo>
                  <a:pt x="97" y="0"/>
                </a:lnTo>
                <a:close/>
                <a:moveTo>
                  <a:pt x="127" y="160"/>
                </a:moveTo>
                <a:lnTo>
                  <a:pt x="24" y="160"/>
                </a:lnTo>
                <a:lnTo>
                  <a:pt x="24" y="22"/>
                </a:lnTo>
                <a:lnTo>
                  <a:pt x="87" y="22"/>
                </a:lnTo>
                <a:lnTo>
                  <a:pt x="92" y="27"/>
                </a:lnTo>
                <a:lnTo>
                  <a:pt x="92" y="57"/>
                </a:lnTo>
                <a:lnTo>
                  <a:pt x="122" y="57"/>
                </a:lnTo>
                <a:lnTo>
                  <a:pt x="127" y="62"/>
                </a:lnTo>
                <a:lnTo>
                  <a:pt x="127" y="1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35" name="Group 299"/>
          <p:cNvGrpSpPr/>
          <p:nvPr/>
        </p:nvGrpSpPr>
        <p:grpSpPr>
          <a:xfrm>
            <a:off x="13050302" y="3263270"/>
            <a:ext cx="331162" cy="376134"/>
            <a:chOff x="3254376" y="1843088"/>
            <a:chExt cx="257175" cy="292100"/>
          </a:xfrm>
          <a:solidFill>
            <a:schemeClr val="tx1"/>
          </a:solidFill>
        </p:grpSpPr>
        <p:sp>
          <p:nvSpPr>
            <p:cNvPr id="936" name="Freeform 18"/>
            <p:cNvSpPr>
              <a:spLocks noEditPoints="1"/>
            </p:cNvSpPr>
            <p:nvPr/>
          </p:nvSpPr>
          <p:spPr bwMode="auto">
            <a:xfrm>
              <a:off x="3254376" y="1843088"/>
              <a:ext cx="257175" cy="292100"/>
            </a:xfrm>
            <a:custGeom>
              <a:avLst/>
              <a:gdLst/>
              <a:ahLst/>
              <a:cxnLst>
                <a:cxn ang="0">
                  <a:pos x="110" y="0"/>
                </a:cxn>
                <a:cxn ang="0">
                  <a:pos x="0" y="0"/>
                </a:cxn>
                <a:cxn ang="0">
                  <a:pos x="0" y="184"/>
                </a:cxn>
                <a:cxn ang="0">
                  <a:pos x="162" y="184"/>
                </a:cxn>
                <a:cxn ang="0">
                  <a:pos x="162" y="52"/>
                </a:cxn>
                <a:cxn ang="0">
                  <a:pos x="110" y="0"/>
                </a:cxn>
                <a:cxn ang="0">
                  <a:pos x="138" y="160"/>
                </a:cxn>
                <a:cxn ang="0">
                  <a:pos x="24" y="160"/>
                </a:cxn>
                <a:cxn ang="0">
                  <a:pos x="24" y="22"/>
                </a:cxn>
                <a:cxn ang="0">
                  <a:pos x="100" y="22"/>
                </a:cxn>
                <a:cxn ang="0">
                  <a:pos x="138" y="62"/>
                </a:cxn>
                <a:cxn ang="0">
                  <a:pos x="138" y="160"/>
                </a:cxn>
              </a:cxnLst>
              <a:rect l="0" t="0" r="r" b="b"/>
              <a:pathLst>
                <a:path w="162" h="184">
                  <a:moveTo>
                    <a:pt x="110" y="0"/>
                  </a:moveTo>
                  <a:lnTo>
                    <a:pt x="0" y="0"/>
                  </a:lnTo>
                  <a:lnTo>
                    <a:pt x="0" y="184"/>
                  </a:lnTo>
                  <a:lnTo>
                    <a:pt x="162" y="184"/>
                  </a:lnTo>
                  <a:lnTo>
                    <a:pt x="162" y="52"/>
                  </a:lnTo>
                  <a:lnTo>
                    <a:pt x="110" y="0"/>
                  </a:lnTo>
                  <a:close/>
                  <a:moveTo>
                    <a:pt x="138" y="160"/>
                  </a:moveTo>
                  <a:lnTo>
                    <a:pt x="24" y="160"/>
                  </a:lnTo>
                  <a:lnTo>
                    <a:pt x="24" y="22"/>
                  </a:lnTo>
                  <a:lnTo>
                    <a:pt x="100"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37" name="Rectangle 19"/>
            <p:cNvSpPr>
              <a:spLocks noChangeArrowheads="1"/>
            </p:cNvSpPr>
            <p:nvPr/>
          </p:nvSpPr>
          <p:spPr bwMode="auto">
            <a:xfrm>
              <a:off x="3327401" y="1968500"/>
              <a:ext cx="111125"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38" name="Rectangle 20"/>
            <p:cNvSpPr>
              <a:spLocks noChangeArrowheads="1"/>
            </p:cNvSpPr>
            <p:nvPr/>
          </p:nvSpPr>
          <p:spPr bwMode="auto">
            <a:xfrm>
              <a:off x="3327401" y="1933575"/>
              <a:ext cx="7302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39" name="Rectangle 21"/>
            <p:cNvSpPr>
              <a:spLocks noChangeArrowheads="1"/>
            </p:cNvSpPr>
            <p:nvPr/>
          </p:nvSpPr>
          <p:spPr bwMode="auto">
            <a:xfrm>
              <a:off x="3327401" y="2006600"/>
              <a:ext cx="11112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40" name="Rectangle 22"/>
            <p:cNvSpPr>
              <a:spLocks noChangeArrowheads="1"/>
            </p:cNvSpPr>
            <p:nvPr/>
          </p:nvSpPr>
          <p:spPr bwMode="auto">
            <a:xfrm>
              <a:off x="3327401" y="2044700"/>
              <a:ext cx="111125"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41" name="Group 274"/>
          <p:cNvGrpSpPr/>
          <p:nvPr/>
        </p:nvGrpSpPr>
        <p:grpSpPr>
          <a:xfrm>
            <a:off x="10787363" y="3263270"/>
            <a:ext cx="355693" cy="376134"/>
            <a:chOff x="1497013" y="1843088"/>
            <a:chExt cx="276226" cy="292100"/>
          </a:xfrm>
          <a:solidFill>
            <a:schemeClr val="tx1"/>
          </a:solidFill>
        </p:grpSpPr>
        <p:sp>
          <p:nvSpPr>
            <p:cNvPr id="942" name="Freeform 23"/>
            <p:cNvSpPr>
              <a:spLocks noEditPoints="1"/>
            </p:cNvSpPr>
            <p:nvPr/>
          </p:nvSpPr>
          <p:spPr bwMode="auto">
            <a:xfrm>
              <a:off x="1663701" y="1951038"/>
              <a:ext cx="109538" cy="184150"/>
            </a:xfrm>
            <a:custGeom>
              <a:avLst/>
              <a:gdLst/>
              <a:ahLst/>
              <a:cxnLst>
                <a:cxn ang="0">
                  <a:pos x="22" y="0"/>
                </a:cxn>
                <a:cxn ang="0">
                  <a:pos x="0" y="22"/>
                </a:cxn>
                <a:cxn ang="0">
                  <a:pos x="7" y="38"/>
                </a:cxn>
                <a:cxn ang="0">
                  <a:pos x="7" y="73"/>
                </a:cxn>
                <a:cxn ang="0">
                  <a:pos x="22" y="58"/>
                </a:cxn>
                <a:cxn ang="0">
                  <a:pos x="36" y="73"/>
                </a:cxn>
                <a:cxn ang="0">
                  <a:pos x="36" y="38"/>
                </a:cxn>
                <a:cxn ang="0">
                  <a:pos x="43" y="22"/>
                </a:cxn>
                <a:cxn ang="0">
                  <a:pos x="22" y="0"/>
                </a:cxn>
                <a:cxn ang="0">
                  <a:pos x="22" y="37"/>
                </a:cxn>
                <a:cxn ang="0">
                  <a:pos x="7" y="22"/>
                </a:cxn>
                <a:cxn ang="0">
                  <a:pos x="22" y="7"/>
                </a:cxn>
                <a:cxn ang="0">
                  <a:pos x="36" y="22"/>
                </a:cxn>
                <a:cxn ang="0">
                  <a:pos x="22" y="37"/>
                </a:cxn>
              </a:cxnLst>
              <a:rect l="0" t="0" r="r" b="b"/>
              <a:pathLst>
                <a:path w="43" h="73">
                  <a:moveTo>
                    <a:pt x="22" y="0"/>
                  </a:moveTo>
                  <a:cubicBezTo>
                    <a:pt x="10" y="0"/>
                    <a:pt x="0" y="10"/>
                    <a:pt x="0" y="22"/>
                  </a:cubicBezTo>
                  <a:cubicBezTo>
                    <a:pt x="0" y="28"/>
                    <a:pt x="3" y="34"/>
                    <a:pt x="7" y="38"/>
                  </a:cubicBezTo>
                  <a:cubicBezTo>
                    <a:pt x="7" y="73"/>
                    <a:pt x="7" y="73"/>
                    <a:pt x="7" y="73"/>
                  </a:cubicBezTo>
                  <a:cubicBezTo>
                    <a:pt x="22" y="58"/>
                    <a:pt x="22" y="58"/>
                    <a:pt x="22" y="58"/>
                  </a:cubicBezTo>
                  <a:cubicBezTo>
                    <a:pt x="36" y="73"/>
                    <a:pt x="36" y="73"/>
                    <a:pt x="36" y="73"/>
                  </a:cubicBezTo>
                  <a:cubicBezTo>
                    <a:pt x="36" y="38"/>
                    <a:pt x="36" y="38"/>
                    <a:pt x="36" y="38"/>
                  </a:cubicBezTo>
                  <a:cubicBezTo>
                    <a:pt x="40" y="34"/>
                    <a:pt x="43" y="28"/>
                    <a:pt x="43" y="22"/>
                  </a:cubicBezTo>
                  <a:cubicBezTo>
                    <a:pt x="43" y="10"/>
                    <a:pt x="34" y="0"/>
                    <a:pt x="22" y="0"/>
                  </a:cubicBezTo>
                  <a:close/>
                  <a:moveTo>
                    <a:pt x="22" y="37"/>
                  </a:moveTo>
                  <a:cubicBezTo>
                    <a:pt x="14" y="37"/>
                    <a:pt x="7" y="30"/>
                    <a:pt x="7" y="22"/>
                  </a:cubicBezTo>
                  <a:cubicBezTo>
                    <a:pt x="7" y="14"/>
                    <a:pt x="14" y="7"/>
                    <a:pt x="22" y="7"/>
                  </a:cubicBezTo>
                  <a:cubicBezTo>
                    <a:pt x="30" y="7"/>
                    <a:pt x="36" y="14"/>
                    <a:pt x="36" y="22"/>
                  </a:cubicBezTo>
                  <a:cubicBezTo>
                    <a:pt x="36" y="30"/>
                    <a:pt x="30" y="37"/>
                    <a:pt x="22" y="3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43" name="Freeform 24"/>
            <p:cNvSpPr>
              <a:spLocks/>
            </p:cNvSpPr>
            <p:nvPr/>
          </p:nvSpPr>
          <p:spPr bwMode="auto">
            <a:xfrm>
              <a:off x="1497013" y="1843088"/>
              <a:ext cx="239713" cy="292100"/>
            </a:xfrm>
            <a:custGeom>
              <a:avLst/>
              <a:gdLst/>
              <a:ahLst/>
              <a:cxnLst>
                <a:cxn ang="0">
                  <a:pos x="78" y="160"/>
                </a:cxn>
                <a:cxn ang="0">
                  <a:pos x="24" y="160"/>
                </a:cxn>
                <a:cxn ang="0">
                  <a:pos x="24" y="22"/>
                </a:cxn>
                <a:cxn ang="0">
                  <a:pos x="89" y="22"/>
                </a:cxn>
                <a:cxn ang="0">
                  <a:pos x="123" y="57"/>
                </a:cxn>
                <a:cxn ang="0">
                  <a:pos x="151" y="57"/>
                </a:cxn>
                <a:cxn ang="0">
                  <a:pos x="151" y="52"/>
                </a:cxn>
                <a:cxn ang="0">
                  <a:pos x="99" y="0"/>
                </a:cxn>
                <a:cxn ang="0">
                  <a:pos x="0" y="0"/>
                </a:cxn>
                <a:cxn ang="0">
                  <a:pos x="0" y="184"/>
                </a:cxn>
                <a:cxn ang="0">
                  <a:pos x="101" y="184"/>
                </a:cxn>
                <a:cxn ang="0">
                  <a:pos x="78" y="162"/>
                </a:cxn>
                <a:cxn ang="0">
                  <a:pos x="78" y="160"/>
                </a:cxn>
              </a:cxnLst>
              <a:rect l="0" t="0" r="r" b="b"/>
              <a:pathLst>
                <a:path w="151" h="184">
                  <a:moveTo>
                    <a:pt x="78" y="160"/>
                  </a:moveTo>
                  <a:lnTo>
                    <a:pt x="24" y="160"/>
                  </a:lnTo>
                  <a:lnTo>
                    <a:pt x="24" y="22"/>
                  </a:lnTo>
                  <a:lnTo>
                    <a:pt x="89" y="22"/>
                  </a:lnTo>
                  <a:lnTo>
                    <a:pt x="123" y="57"/>
                  </a:lnTo>
                  <a:lnTo>
                    <a:pt x="151" y="57"/>
                  </a:lnTo>
                  <a:lnTo>
                    <a:pt x="151" y="52"/>
                  </a:lnTo>
                  <a:lnTo>
                    <a:pt x="99" y="0"/>
                  </a:lnTo>
                  <a:lnTo>
                    <a:pt x="0" y="0"/>
                  </a:lnTo>
                  <a:lnTo>
                    <a:pt x="0" y="184"/>
                  </a:lnTo>
                  <a:lnTo>
                    <a:pt x="101" y="184"/>
                  </a:lnTo>
                  <a:lnTo>
                    <a:pt x="78" y="162"/>
                  </a:lnTo>
                  <a:lnTo>
                    <a:pt x="7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44" name="Rectangle 25"/>
            <p:cNvSpPr>
              <a:spLocks noChangeArrowheads="1"/>
            </p:cNvSpPr>
            <p:nvPr/>
          </p:nvSpPr>
          <p:spPr bwMode="auto">
            <a:xfrm>
              <a:off x="1552576" y="1933575"/>
              <a:ext cx="9366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45" name="Rectangle 26"/>
            <p:cNvSpPr>
              <a:spLocks noChangeArrowheads="1"/>
            </p:cNvSpPr>
            <p:nvPr/>
          </p:nvSpPr>
          <p:spPr bwMode="auto">
            <a:xfrm>
              <a:off x="1552576" y="1968500"/>
              <a:ext cx="93663" cy="2063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46" name="Rectangle 27"/>
            <p:cNvSpPr>
              <a:spLocks noChangeArrowheads="1"/>
            </p:cNvSpPr>
            <p:nvPr/>
          </p:nvSpPr>
          <p:spPr bwMode="auto">
            <a:xfrm>
              <a:off x="1552576" y="2006600"/>
              <a:ext cx="93663"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47" name="Group 298"/>
          <p:cNvGrpSpPr/>
          <p:nvPr/>
        </p:nvGrpSpPr>
        <p:grpSpPr>
          <a:xfrm>
            <a:off x="13806659" y="3263270"/>
            <a:ext cx="329118" cy="376134"/>
            <a:chOff x="3841751" y="1843088"/>
            <a:chExt cx="255588" cy="292100"/>
          </a:xfrm>
          <a:solidFill>
            <a:schemeClr val="tx1"/>
          </a:solidFill>
        </p:grpSpPr>
        <p:sp>
          <p:nvSpPr>
            <p:cNvPr id="948" name="Freeform 28"/>
            <p:cNvSpPr>
              <a:spLocks noEditPoints="1"/>
            </p:cNvSpPr>
            <p:nvPr/>
          </p:nvSpPr>
          <p:spPr bwMode="auto">
            <a:xfrm>
              <a:off x="3841751" y="1843088"/>
              <a:ext cx="255588" cy="292100"/>
            </a:xfrm>
            <a:custGeom>
              <a:avLst/>
              <a:gdLst/>
              <a:ahLst/>
              <a:cxnLst>
                <a:cxn ang="0">
                  <a:pos x="108" y="0"/>
                </a:cxn>
                <a:cxn ang="0">
                  <a:pos x="0" y="0"/>
                </a:cxn>
                <a:cxn ang="0">
                  <a:pos x="0" y="184"/>
                </a:cxn>
                <a:cxn ang="0">
                  <a:pos x="161" y="184"/>
                </a:cxn>
                <a:cxn ang="0">
                  <a:pos x="161" y="52"/>
                </a:cxn>
                <a:cxn ang="0">
                  <a:pos x="108" y="0"/>
                </a:cxn>
                <a:cxn ang="0">
                  <a:pos x="138" y="160"/>
                </a:cxn>
                <a:cxn ang="0">
                  <a:pos x="23" y="160"/>
                </a:cxn>
                <a:cxn ang="0">
                  <a:pos x="23" y="22"/>
                </a:cxn>
                <a:cxn ang="0">
                  <a:pos x="99" y="22"/>
                </a:cxn>
                <a:cxn ang="0">
                  <a:pos x="138" y="62"/>
                </a:cxn>
                <a:cxn ang="0">
                  <a:pos x="138" y="160"/>
                </a:cxn>
              </a:cxnLst>
              <a:rect l="0" t="0" r="r" b="b"/>
              <a:pathLst>
                <a:path w="161" h="184">
                  <a:moveTo>
                    <a:pt x="108" y="0"/>
                  </a:moveTo>
                  <a:lnTo>
                    <a:pt x="0" y="0"/>
                  </a:lnTo>
                  <a:lnTo>
                    <a:pt x="0" y="184"/>
                  </a:lnTo>
                  <a:lnTo>
                    <a:pt x="161" y="184"/>
                  </a:lnTo>
                  <a:lnTo>
                    <a:pt x="161" y="52"/>
                  </a:lnTo>
                  <a:lnTo>
                    <a:pt x="108" y="0"/>
                  </a:lnTo>
                  <a:close/>
                  <a:moveTo>
                    <a:pt x="138" y="160"/>
                  </a:moveTo>
                  <a:lnTo>
                    <a:pt x="23" y="160"/>
                  </a:lnTo>
                  <a:lnTo>
                    <a:pt x="23" y="22"/>
                  </a:lnTo>
                  <a:lnTo>
                    <a:pt x="99"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49" name="Freeform 29"/>
            <p:cNvSpPr>
              <a:spLocks/>
            </p:cNvSpPr>
            <p:nvPr/>
          </p:nvSpPr>
          <p:spPr bwMode="auto">
            <a:xfrm>
              <a:off x="3895726" y="1973263"/>
              <a:ext cx="146050" cy="98425"/>
            </a:xfrm>
            <a:custGeom>
              <a:avLst/>
              <a:gdLst/>
              <a:ahLst/>
              <a:cxnLst>
                <a:cxn ang="0">
                  <a:pos x="35" y="11"/>
                </a:cxn>
                <a:cxn ang="0">
                  <a:pos x="0" y="46"/>
                </a:cxn>
                <a:cxn ang="0">
                  <a:pos x="0" y="62"/>
                </a:cxn>
                <a:cxn ang="0">
                  <a:pos x="35" y="27"/>
                </a:cxn>
                <a:cxn ang="0">
                  <a:pos x="58" y="51"/>
                </a:cxn>
                <a:cxn ang="0">
                  <a:pos x="92" y="16"/>
                </a:cxn>
                <a:cxn ang="0">
                  <a:pos x="92" y="0"/>
                </a:cxn>
                <a:cxn ang="0">
                  <a:pos x="58" y="35"/>
                </a:cxn>
                <a:cxn ang="0">
                  <a:pos x="35" y="11"/>
                </a:cxn>
              </a:cxnLst>
              <a:rect l="0" t="0" r="r" b="b"/>
              <a:pathLst>
                <a:path w="92" h="62">
                  <a:moveTo>
                    <a:pt x="35" y="11"/>
                  </a:moveTo>
                  <a:lnTo>
                    <a:pt x="0" y="46"/>
                  </a:lnTo>
                  <a:lnTo>
                    <a:pt x="0" y="62"/>
                  </a:lnTo>
                  <a:lnTo>
                    <a:pt x="35" y="27"/>
                  </a:lnTo>
                  <a:lnTo>
                    <a:pt x="58" y="51"/>
                  </a:lnTo>
                  <a:lnTo>
                    <a:pt x="92" y="16"/>
                  </a:lnTo>
                  <a:lnTo>
                    <a:pt x="92" y="0"/>
                  </a:lnTo>
                  <a:lnTo>
                    <a:pt x="58" y="35"/>
                  </a:lnTo>
                  <a:lnTo>
                    <a:pt x="35" y="1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50" name="Group 297"/>
          <p:cNvGrpSpPr/>
          <p:nvPr/>
        </p:nvGrpSpPr>
        <p:grpSpPr>
          <a:xfrm>
            <a:off x="14560971" y="3263270"/>
            <a:ext cx="331162" cy="376134"/>
            <a:chOff x="4427538" y="1843088"/>
            <a:chExt cx="257175" cy="292100"/>
          </a:xfrm>
          <a:solidFill>
            <a:schemeClr val="tx1"/>
          </a:solidFill>
        </p:grpSpPr>
        <p:sp>
          <p:nvSpPr>
            <p:cNvPr id="951" name="Freeform 30"/>
            <p:cNvSpPr>
              <a:spLocks noEditPoints="1"/>
            </p:cNvSpPr>
            <p:nvPr/>
          </p:nvSpPr>
          <p:spPr bwMode="auto">
            <a:xfrm>
              <a:off x="4427538" y="1843088"/>
              <a:ext cx="257175" cy="292100"/>
            </a:xfrm>
            <a:custGeom>
              <a:avLst/>
              <a:gdLst/>
              <a:ahLst/>
              <a:cxnLst>
                <a:cxn ang="0">
                  <a:pos x="108" y="0"/>
                </a:cxn>
                <a:cxn ang="0">
                  <a:pos x="0" y="0"/>
                </a:cxn>
                <a:cxn ang="0">
                  <a:pos x="0" y="184"/>
                </a:cxn>
                <a:cxn ang="0">
                  <a:pos x="162" y="184"/>
                </a:cxn>
                <a:cxn ang="0">
                  <a:pos x="162" y="52"/>
                </a:cxn>
                <a:cxn ang="0">
                  <a:pos x="108" y="0"/>
                </a:cxn>
                <a:cxn ang="0">
                  <a:pos x="138" y="160"/>
                </a:cxn>
                <a:cxn ang="0">
                  <a:pos x="22" y="160"/>
                </a:cxn>
                <a:cxn ang="0">
                  <a:pos x="22" y="22"/>
                </a:cxn>
                <a:cxn ang="0">
                  <a:pos x="98" y="22"/>
                </a:cxn>
                <a:cxn ang="0">
                  <a:pos x="138" y="62"/>
                </a:cxn>
                <a:cxn ang="0">
                  <a:pos x="138" y="160"/>
                </a:cxn>
              </a:cxnLst>
              <a:rect l="0" t="0" r="r" b="b"/>
              <a:pathLst>
                <a:path w="162" h="184">
                  <a:moveTo>
                    <a:pt x="108" y="0"/>
                  </a:moveTo>
                  <a:lnTo>
                    <a:pt x="0" y="0"/>
                  </a:lnTo>
                  <a:lnTo>
                    <a:pt x="0" y="184"/>
                  </a:lnTo>
                  <a:lnTo>
                    <a:pt x="162" y="184"/>
                  </a:lnTo>
                  <a:lnTo>
                    <a:pt x="162" y="52"/>
                  </a:lnTo>
                  <a:lnTo>
                    <a:pt x="108" y="0"/>
                  </a:lnTo>
                  <a:close/>
                  <a:moveTo>
                    <a:pt x="138" y="160"/>
                  </a:moveTo>
                  <a:lnTo>
                    <a:pt x="22" y="160"/>
                  </a:lnTo>
                  <a:lnTo>
                    <a:pt x="22" y="22"/>
                  </a:lnTo>
                  <a:lnTo>
                    <a:pt x="98"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52" name="Freeform 31"/>
            <p:cNvSpPr>
              <a:spLocks noEditPoints="1"/>
            </p:cNvSpPr>
            <p:nvPr/>
          </p:nvSpPr>
          <p:spPr bwMode="auto">
            <a:xfrm>
              <a:off x="4483101" y="1951038"/>
              <a:ext cx="146050" cy="128588"/>
            </a:xfrm>
            <a:custGeom>
              <a:avLst/>
              <a:gdLst/>
              <a:ahLst/>
              <a:cxnLst>
                <a:cxn ang="0">
                  <a:pos x="0" y="81"/>
                </a:cxn>
                <a:cxn ang="0">
                  <a:pos x="92" y="81"/>
                </a:cxn>
                <a:cxn ang="0">
                  <a:pos x="92" y="0"/>
                </a:cxn>
                <a:cxn ang="0">
                  <a:pos x="0" y="0"/>
                </a:cxn>
                <a:cxn ang="0">
                  <a:pos x="0" y="81"/>
                </a:cxn>
                <a:cxn ang="0">
                  <a:pos x="46" y="11"/>
                </a:cxn>
                <a:cxn ang="0">
                  <a:pos x="81" y="11"/>
                </a:cxn>
                <a:cxn ang="0">
                  <a:pos x="81" y="35"/>
                </a:cxn>
                <a:cxn ang="0">
                  <a:pos x="46" y="35"/>
                </a:cxn>
                <a:cxn ang="0">
                  <a:pos x="46" y="11"/>
                </a:cxn>
                <a:cxn ang="0">
                  <a:pos x="46" y="46"/>
                </a:cxn>
                <a:cxn ang="0">
                  <a:pos x="81" y="46"/>
                </a:cxn>
                <a:cxn ang="0">
                  <a:pos x="81" y="70"/>
                </a:cxn>
                <a:cxn ang="0">
                  <a:pos x="46" y="70"/>
                </a:cxn>
                <a:cxn ang="0">
                  <a:pos x="46" y="46"/>
                </a:cxn>
                <a:cxn ang="0">
                  <a:pos x="11" y="11"/>
                </a:cxn>
                <a:cxn ang="0">
                  <a:pos x="33" y="11"/>
                </a:cxn>
                <a:cxn ang="0">
                  <a:pos x="33" y="35"/>
                </a:cxn>
                <a:cxn ang="0">
                  <a:pos x="11" y="35"/>
                </a:cxn>
                <a:cxn ang="0">
                  <a:pos x="11" y="11"/>
                </a:cxn>
                <a:cxn ang="0">
                  <a:pos x="11" y="46"/>
                </a:cxn>
                <a:cxn ang="0">
                  <a:pos x="33" y="46"/>
                </a:cxn>
                <a:cxn ang="0">
                  <a:pos x="33" y="70"/>
                </a:cxn>
                <a:cxn ang="0">
                  <a:pos x="11" y="70"/>
                </a:cxn>
                <a:cxn ang="0">
                  <a:pos x="11" y="46"/>
                </a:cxn>
              </a:cxnLst>
              <a:rect l="0" t="0" r="r" b="b"/>
              <a:pathLst>
                <a:path w="92" h="81">
                  <a:moveTo>
                    <a:pt x="0" y="81"/>
                  </a:moveTo>
                  <a:lnTo>
                    <a:pt x="92" y="81"/>
                  </a:lnTo>
                  <a:lnTo>
                    <a:pt x="92" y="0"/>
                  </a:lnTo>
                  <a:lnTo>
                    <a:pt x="0" y="0"/>
                  </a:lnTo>
                  <a:lnTo>
                    <a:pt x="0" y="81"/>
                  </a:lnTo>
                  <a:close/>
                  <a:moveTo>
                    <a:pt x="46" y="11"/>
                  </a:moveTo>
                  <a:lnTo>
                    <a:pt x="81" y="11"/>
                  </a:lnTo>
                  <a:lnTo>
                    <a:pt x="81" y="35"/>
                  </a:lnTo>
                  <a:lnTo>
                    <a:pt x="46" y="35"/>
                  </a:lnTo>
                  <a:lnTo>
                    <a:pt x="46" y="11"/>
                  </a:lnTo>
                  <a:close/>
                  <a:moveTo>
                    <a:pt x="46" y="46"/>
                  </a:moveTo>
                  <a:lnTo>
                    <a:pt x="81" y="46"/>
                  </a:lnTo>
                  <a:lnTo>
                    <a:pt x="81" y="70"/>
                  </a:lnTo>
                  <a:lnTo>
                    <a:pt x="46" y="70"/>
                  </a:lnTo>
                  <a:lnTo>
                    <a:pt x="46" y="46"/>
                  </a:lnTo>
                  <a:close/>
                  <a:moveTo>
                    <a:pt x="11" y="11"/>
                  </a:moveTo>
                  <a:lnTo>
                    <a:pt x="33" y="11"/>
                  </a:lnTo>
                  <a:lnTo>
                    <a:pt x="33" y="35"/>
                  </a:lnTo>
                  <a:lnTo>
                    <a:pt x="11" y="35"/>
                  </a:lnTo>
                  <a:lnTo>
                    <a:pt x="11" y="11"/>
                  </a:lnTo>
                  <a:close/>
                  <a:moveTo>
                    <a:pt x="11" y="46"/>
                  </a:moveTo>
                  <a:lnTo>
                    <a:pt x="33" y="46"/>
                  </a:lnTo>
                  <a:lnTo>
                    <a:pt x="33" y="70"/>
                  </a:lnTo>
                  <a:lnTo>
                    <a:pt x="11" y="70"/>
                  </a:lnTo>
                  <a:lnTo>
                    <a:pt x="11" y="4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53" name="Group 296"/>
          <p:cNvGrpSpPr/>
          <p:nvPr/>
        </p:nvGrpSpPr>
        <p:grpSpPr>
          <a:xfrm>
            <a:off x="15313239" y="3263270"/>
            <a:ext cx="331162" cy="376134"/>
            <a:chOff x="5011738" y="1843088"/>
            <a:chExt cx="257175" cy="292100"/>
          </a:xfrm>
          <a:solidFill>
            <a:schemeClr val="tx1"/>
          </a:solidFill>
        </p:grpSpPr>
        <p:sp>
          <p:nvSpPr>
            <p:cNvPr id="954" name="Freeform 32"/>
            <p:cNvSpPr>
              <a:spLocks noEditPoints="1"/>
            </p:cNvSpPr>
            <p:nvPr/>
          </p:nvSpPr>
          <p:spPr bwMode="auto">
            <a:xfrm>
              <a:off x="5011738" y="1843088"/>
              <a:ext cx="257175" cy="292100"/>
            </a:xfrm>
            <a:custGeom>
              <a:avLst/>
              <a:gdLst/>
              <a:ahLst/>
              <a:cxnLst>
                <a:cxn ang="0">
                  <a:pos x="110" y="0"/>
                </a:cxn>
                <a:cxn ang="0">
                  <a:pos x="0" y="0"/>
                </a:cxn>
                <a:cxn ang="0">
                  <a:pos x="0" y="184"/>
                </a:cxn>
                <a:cxn ang="0">
                  <a:pos x="162" y="184"/>
                </a:cxn>
                <a:cxn ang="0">
                  <a:pos x="162" y="52"/>
                </a:cxn>
                <a:cxn ang="0">
                  <a:pos x="110" y="0"/>
                </a:cxn>
                <a:cxn ang="0">
                  <a:pos x="138" y="160"/>
                </a:cxn>
                <a:cxn ang="0">
                  <a:pos x="24" y="160"/>
                </a:cxn>
                <a:cxn ang="0">
                  <a:pos x="24" y="22"/>
                </a:cxn>
                <a:cxn ang="0">
                  <a:pos x="100" y="22"/>
                </a:cxn>
                <a:cxn ang="0">
                  <a:pos x="138" y="62"/>
                </a:cxn>
                <a:cxn ang="0">
                  <a:pos x="138" y="160"/>
                </a:cxn>
              </a:cxnLst>
              <a:rect l="0" t="0" r="r" b="b"/>
              <a:pathLst>
                <a:path w="162" h="184">
                  <a:moveTo>
                    <a:pt x="110" y="0"/>
                  </a:moveTo>
                  <a:lnTo>
                    <a:pt x="0" y="0"/>
                  </a:lnTo>
                  <a:lnTo>
                    <a:pt x="0" y="184"/>
                  </a:lnTo>
                  <a:lnTo>
                    <a:pt x="162" y="184"/>
                  </a:lnTo>
                  <a:lnTo>
                    <a:pt x="162" y="52"/>
                  </a:lnTo>
                  <a:lnTo>
                    <a:pt x="110" y="0"/>
                  </a:lnTo>
                  <a:close/>
                  <a:moveTo>
                    <a:pt x="138" y="160"/>
                  </a:moveTo>
                  <a:lnTo>
                    <a:pt x="24" y="160"/>
                  </a:lnTo>
                  <a:lnTo>
                    <a:pt x="24" y="22"/>
                  </a:lnTo>
                  <a:lnTo>
                    <a:pt x="100"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55" name="Oval 33"/>
            <p:cNvSpPr>
              <a:spLocks noChangeArrowheads="1"/>
            </p:cNvSpPr>
            <p:nvPr/>
          </p:nvSpPr>
          <p:spPr bwMode="auto">
            <a:xfrm>
              <a:off x="5067301" y="1930400"/>
              <a:ext cx="5556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56" name="Freeform 34"/>
            <p:cNvSpPr>
              <a:spLocks/>
            </p:cNvSpPr>
            <p:nvPr/>
          </p:nvSpPr>
          <p:spPr bwMode="auto">
            <a:xfrm>
              <a:off x="5067301" y="1951038"/>
              <a:ext cx="146050" cy="125413"/>
            </a:xfrm>
            <a:custGeom>
              <a:avLst/>
              <a:gdLst/>
              <a:ahLst/>
              <a:cxnLst>
                <a:cxn ang="0">
                  <a:pos x="24" y="46"/>
                </a:cxn>
                <a:cxn ang="0">
                  <a:pos x="0" y="79"/>
                </a:cxn>
                <a:cxn ang="0">
                  <a:pos x="92" y="79"/>
                </a:cxn>
                <a:cxn ang="0">
                  <a:pos x="70" y="0"/>
                </a:cxn>
                <a:cxn ang="0">
                  <a:pos x="46" y="68"/>
                </a:cxn>
                <a:cxn ang="0">
                  <a:pos x="24" y="46"/>
                </a:cxn>
              </a:cxnLst>
              <a:rect l="0" t="0" r="r" b="b"/>
              <a:pathLst>
                <a:path w="92" h="79">
                  <a:moveTo>
                    <a:pt x="24" y="46"/>
                  </a:moveTo>
                  <a:lnTo>
                    <a:pt x="0" y="79"/>
                  </a:lnTo>
                  <a:lnTo>
                    <a:pt x="92" y="79"/>
                  </a:lnTo>
                  <a:lnTo>
                    <a:pt x="70" y="0"/>
                  </a:lnTo>
                  <a:lnTo>
                    <a:pt x="46" y="68"/>
                  </a:lnTo>
                  <a:lnTo>
                    <a:pt x="24" y="4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57" name="Group 295"/>
          <p:cNvGrpSpPr/>
          <p:nvPr/>
        </p:nvGrpSpPr>
        <p:grpSpPr>
          <a:xfrm>
            <a:off x="16069596" y="3263270"/>
            <a:ext cx="329118" cy="376134"/>
            <a:chOff x="5599113" y="1843088"/>
            <a:chExt cx="255588" cy="292100"/>
          </a:xfrm>
          <a:solidFill>
            <a:schemeClr val="tx1"/>
          </a:solidFill>
        </p:grpSpPr>
        <p:sp>
          <p:nvSpPr>
            <p:cNvPr id="958" name="Freeform 35"/>
            <p:cNvSpPr>
              <a:spLocks noEditPoints="1"/>
            </p:cNvSpPr>
            <p:nvPr/>
          </p:nvSpPr>
          <p:spPr bwMode="auto">
            <a:xfrm>
              <a:off x="5599113" y="1843088"/>
              <a:ext cx="255588" cy="292100"/>
            </a:xfrm>
            <a:custGeom>
              <a:avLst/>
              <a:gdLst/>
              <a:ahLst/>
              <a:cxnLst>
                <a:cxn ang="0">
                  <a:pos x="108" y="0"/>
                </a:cxn>
                <a:cxn ang="0">
                  <a:pos x="0" y="0"/>
                </a:cxn>
                <a:cxn ang="0">
                  <a:pos x="0" y="184"/>
                </a:cxn>
                <a:cxn ang="0">
                  <a:pos x="161" y="184"/>
                </a:cxn>
                <a:cxn ang="0">
                  <a:pos x="161" y="52"/>
                </a:cxn>
                <a:cxn ang="0">
                  <a:pos x="108" y="0"/>
                </a:cxn>
                <a:cxn ang="0">
                  <a:pos x="138" y="160"/>
                </a:cxn>
                <a:cxn ang="0">
                  <a:pos x="22" y="160"/>
                </a:cxn>
                <a:cxn ang="0">
                  <a:pos x="22" y="22"/>
                </a:cxn>
                <a:cxn ang="0">
                  <a:pos x="99" y="22"/>
                </a:cxn>
                <a:cxn ang="0">
                  <a:pos x="138" y="62"/>
                </a:cxn>
                <a:cxn ang="0">
                  <a:pos x="138" y="160"/>
                </a:cxn>
              </a:cxnLst>
              <a:rect l="0" t="0" r="r" b="b"/>
              <a:pathLst>
                <a:path w="161" h="184">
                  <a:moveTo>
                    <a:pt x="108" y="0"/>
                  </a:moveTo>
                  <a:lnTo>
                    <a:pt x="0" y="0"/>
                  </a:lnTo>
                  <a:lnTo>
                    <a:pt x="0" y="184"/>
                  </a:lnTo>
                  <a:lnTo>
                    <a:pt x="161" y="184"/>
                  </a:lnTo>
                  <a:lnTo>
                    <a:pt x="161" y="52"/>
                  </a:lnTo>
                  <a:lnTo>
                    <a:pt x="108" y="0"/>
                  </a:lnTo>
                  <a:close/>
                  <a:moveTo>
                    <a:pt x="138" y="160"/>
                  </a:moveTo>
                  <a:lnTo>
                    <a:pt x="22" y="160"/>
                  </a:lnTo>
                  <a:lnTo>
                    <a:pt x="22" y="22"/>
                  </a:lnTo>
                  <a:lnTo>
                    <a:pt x="99"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59" name="Freeform 36"/>
            <p:cNvSpPr>
              <a:spLocks/>
            </p:cNvSpPr>
            <p:nvPr/>
          </p:nvSpPr>
          <p:spPr bwMode="auto">
            <a:xfrm>
              <a:off x="5689601" y="1951038"/>
              <a:ext cx="96838" cy="107950"/>
            </a:xfrm>
            <a:custGeom>
              <a:avLst/>
              <a:gdLst/>
              <a:ahLst/>
              <a:cxnLst>
                <a:cxn ang="0">
                  <a:pos x="0" y="68"/>
                </a:cxn>
                <a:cxn ang="0">
                  <a:pos x="61" y="33"/>
                </a:cxn>
                <a:cxn ang="0">
                  <a:pos x="0" y="0"/>
                </a:cxn>
                <a:cxn ang="0">
                  <a:pos x="0" y="68"/>
                </a:cxn>
              </a:cxnLst>
              <a:rect l="0" t="0" r="r" b="b"/>
              <a:pathLst>
                <a:path w="61" h="68">
                  <a:moveTo>
                    <a:pt x="0" y="68"/>
                  </a:moveTo>
                  <a:lnTo>
                    <a:pt x="61" y="33"/>
                  </a:lnTo>
                  <a:lnTo>
                    <a:pt x="0" y="0"/>
                  </a:lnTo>
                  <a:lnTo>
                    <a:pt x="0" y="6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60" name="Group 321"/>
          <p:cNvGrpSpPr/>
          <p:nvPr/>
        </p:nvGrpSpPr>
        <p:grpSpPr>
          <a:xfrm>
            <a:off x="16823909" y="3263270"/>
            <a:ext cx="327073" cy="376134"/>
            <a:chOff x="6184901" y="1843088"/>
            <a:chExt cx="254000" cy="292100"/>
          </a:xfrm>
          <a:solidFill>
            <a:schemeClr val="tx1"/>
          </a:solidFill>
        </p:grpSpPr>
        <p:sp>
          <p:nvSpPr>
            <p:cNvPr id="961" name="Freeform 37"/>
            <p:cNvSpPr>
              <a:spLocks noEditPoints="1"/>
            </p:cNvSpPr>
            <p:nvPr/>
          </p:nvSpPr>
          <p:spPr bwMode="auto">
            <a:xfrm>
              <a:off x="6184901" y="1843088"/>
              <a:ext cx="254000" cy="292100"/>
            </a:xfrm>
            <a:custGeom>
              <a:avLst/>
              <a:gdLst/>
              <a:ahLst/>
              <a:cxnLst>
                <a:cxn ang="0">
                  <a:pos x="108" y="0"/>
                </a:cxn>
                <a:cxn ang="0">
                  <a:pos x="0" y="0"/>
                </a:cxn>
                <a:cxn ang="0">
                  <a:pos x="0" y="184"/>
                </a:cxn>
                <a:cxn ang="0">
                  <a:pos x="160" y="184"/>
                </a:cxn>
                <a:cxn ang="0">
                  <a:pos x="160" y="52"/>
                </a:cxn>
                <a:cxn ang="0">
                  <a:pos x="108" y="0"/>
                </a:cxn>
                <a:cxn ang="0">
                  <a:pos x="138" y="160"/>
                </a:cxn>
                <a:cxn ang="0">
                  <a:pos x="22" y="160"/>
                </a:cxn>
                <a:cxn ang="0">
                  <a:pos x="22" y="22"/>
                </a:cxn>
                <a:cxn ang="0">
                  <a:pos x="98" y="22"/>
                </a:cxn>
                <a:cxn ang="0">
                  <a:pos x="138" y="62"/>
                </a:cxn>
                <a:cxn ang="0">
                  <a:pos x="138" y="160"/>
                </a:cxn>
              </a:cxnLst>
              <a:rect l="0" t="0" r="r" b="b"/>
              <a:pathLst>
                <a:path w="160" h="184">
                  <a:moveTo>
                    <a:pt x="108" y="0"/>
                  </a:moveTo>
                  <a:lnTo>
                    <a:pt x="0" y="0"/>
                  </a:lnTo>
                  <a:lnTo>
                    <a:pt x="0" y="184"/>
                  </a:lnTo>
                  <a:lnTo>
                    <a:pt x="160" y="184"/>
                  </a:lnTo>
                  <a:lnTo>
                    <a:pt x="160" y="52"/>
                  </a:lnTo>
                  <a:lnTo>
                    <a:pt x="108" y="0"/>
                  </a:lnTo>
                  <a:close/>
                  <a:moveTo>
                    <a:pt x="138" y="160"/>
                  </a:moveTo>
                  <a:lnTo>
                    <a:pt x="22" y="160"/>
                  </a:lnTo>
                  <a:lnTo>
                    <a:pt x="22" y="22"/>
                  </a:lnTo>
                  <a:lnTo>
                    <a:pt x="98"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62" name="Freeform 38"/>
            <p:cNvSpPr>
              <a:spLocks/>
            </p:cNvSpPr>
            <p:nvPr/>
          </p:nvSpPr>
          <p:spPr bwMode="auto">
            <a:xfrm>
              <a:off x="6238876" y="1954213"/>
              <a:ext cx="53975" cy="107950"/>
            </a:xfrm>
            <a:custGeom>
              <a:avLst/>
              <a:gdLst/>
              <a:ahLst/>
              <a:cxnLst>
                <a:cxn ang="0">
                  <a:pos x="0" y="35"/>
                </a:cxn>
                <a:cxn ang="0">
                  <a:pos x="34" y="68"/>
                </a:cxn>
                <a:cxn ang="0">
                  <a:pos x="34" y="52"/>
                </a:cxn>
                <a:cxn ang="0">
                  <a:pos x="16" y="35"/>
                </a:cxn>
                <a:cxn ang="0">
                  <a:pos x="34" y="15"/>
                </a:cxn>
                <a:cxn ang="0">
                  <a:pos x="34" y="0"/>
                </a:cxn>
                <a:cxn ang="0">
                  <a:pos x="8" y="25"/>
                </a:cxn>
                <a:cxn ang="0">
                  <a:pos x="0" y="35"/>
                </a:cxn>
              </a:cxnLst>
              <a:rect l="0" t="0" r="r" b="b"/>
              <a:pathLst>
                <a:path w="34" h="68">
                  <a:moveTo>
                    <a:pt x="0" y="35"/>
                  </a:moveTo>
                  <a:lnTo>
                    <a:pt x="34" y="68"/>
                  </a:lnTo>
                  <a:lnTo>
                    <a:pt x="34" y="52"/>
                  </a:lnTo>
                  <a:lnTo>
                    <a:pt x="16" y="35"/>
                  </a:lnTo>
                  <a:lnTo>
                    <a:pt x="34" y="15"/>
                  </a:lnTo>
                  <a:lnTo>
                    <a:pt x="34" y="0"/>
                  </a:lnTo>
                  <a:lnTo>
                    <a:pt x="8" y="25"/>
                  </a:lnTo>
                  <a:lnTo>
                    <a:pt x="0" y="3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63" name="Freeform 39"/>
            <p:cNvSpPr>
              <a:spLocks/>
            </p:cNvSpPr>
            <p:nvPr/>
          </p:nvSpPr>
          <p:spPr bwMode="auto">
            <a:xfrm>
              <a:off x="6330951" y="1951038"/>
              <a:ext cx="55563" cy="107950"/>
            </a:xfrm>
            <a:custGeom>
              <a:avLst/>
              <a:gdLst/>
              <a:ahLst/>
              <a:cxnLst>
                <a:cxn ang="0">
                  <a:pos x="0" y="16"/>
                </a:cxn>
                <a:cxn ang="0">
                  <a:pos x="17" y="33"/>
                </a:cxn>
                <a:cxn ang="0">
                  <a:pos x="0" y="52"/>
                </a:cxn>
                <a:cxn ang="0">
                  <a:pos x="0" y="68"/>
                </a:cxn>
                <a:cxn ang="0">
                  <a:pos x="27" y="41"/>
                </a:cxn>
                <a:cxn ang="0">
                  <a:pos x="35" y="33"/>
                </a:cxn>
                <a:cxn ang="0">
                  <a:pos x="0" y="0"/>
                </a:cxn>
                <a:cxn ang="0">
                  <a:pos x="0" y="16"/>
                </a:cxn>
              </a:cxnLst>
              <a:rect l="0" t="0" r="r" b="b"/>
              <a:pathLst>
                <a:path w="35" h="68">
                  <a:moveTo>
                    <a:pt x="0" y="16"/>
                  </a:moveTo>
                  <a:lnTo>
                    <a:pt x="17" y="33"/>
                  </a:lnTo>
                  <a:lnTo>
                    <a:pt x="0" y="52"/>
                  </a:lnTo>
                  <a:lnTo>
                    <a:pt x="0" y="68"/>
                  </a:lnTo>
                  <a:lnTo>
                    <a:pt x="27" y="41"/>
                  </a:lnTo>
                  <a:lnTo>
                    <a:pt x="35" y="33"/>
                  </a:lnTo>
                  <a:lnTo>
                    <a:pt x="0" y="0"/>
                  </a:lnTo>
                  <a:lnTo>
                    <a:pt x="0" y="1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64" name="Group 320"/>
          <p:cNvGrpSpPr/>
          <p:nvPr/>
        </p:nvGrpSpPr>
        <p:grpSpPr>
          <a:xfrm>
            <a:off x="17576178" y="3263270"/>
            <a:ext cx="331162" cy="376134"/>
            <a:chOff x="6769101" y="1843088"/>
            <a:chExt cx="257175" cy="292100"/>
          </a:xfrm>
          <a:solidFill>
            <a:schemeClr val="tx1"/>
          </a:solidFill>
        </p:grpSpPr>
        <p:sp>
          <p:nvSpPr>
            <p:cNvPr id="965" name="Freeform 40"/>
            <p:cNvSpPr>
              <a:spLocks noEditPoints="1"/>
            </p:cNvSpPr>
            <p:nvPr/>
          </p:nvSpPr>
          <p:spPr bwMode="auto">
            <a:xfrm>
              <a:off x="6769101" y="1843088"/>
              <a:ext cx="257175" cy="292100"/>
            </a:xfrm>
            <a:custGeom>
              <a:avLst/>
              <a:gdLst/>
              <a:ahLst/>
              <a:cxnLst>
                <a:cxn ang="0">
                  <a:pos x="108" y="0"/>
                </a:cxn>
                <a:cxn ang="0">
                  <a:pos x="0" y="0"/>
                </a:cxn>
                <a:cxn ang="0">
                  <a:pos x="0" y="184"/>
                </a:cxn>
                <a:cxn ang="0">
                  <a:pos x="162" y="184"/>
                </a:cxn>
                <a:cxn ang="0">
                  <a:pos x="162" y="52"/>
                </a:cxn>
                <a:cxn ang="0">
                  <a:pos x="108" y="0"/>
                </a:cxn>
                <a:cxn ang="0">
                  <a:pos x="138" y="160"/>
                </a:cxn>
                <a:cxn ang="0">
                  <a:pos x="24" y="160"/>
                </a:cxn>
                <a:cxn ang="0">
                  <a:pos x="24" y="22"/>
                </a:cxn>
                <a:cxn ang="0">
                  <a:pos x="98" y="22"/>
                </a:cxn>
                <a:cxn ang="0">
                  <a:pos x="138" y="62"/>
                </a:cxn>
                <a:cxn ang="0">
                  <a:pos x="138" y="160"/>
                </a:cxn>
              </a:cxnLst>
              <a:rect l="0" t="0" r="r" b="b"/>
              <a:pathLst>
                <a:path w="162" h="184">
                  <a:moveTo>
                    <a:pt x="108" y="0"/>
                  </a:moveTo>
                  <a:lnTo>
                    <a:pt x="0" y="0"/>
                  </a:lnTo>
                  <a:lnTo>
                    <a:pt x="0" y="184"/>
                  </a:lnTo>
                  <a:lnTo>
                    <a:pt x="162" y="184"/>
                  </a:lnTo>
                  <a:lnTo>
                    <a:pt x="162" y="52"/>
                  </a:lnTo>
                  <a:lnTo>
                    <a:pt x="108" y="0"/>
                  </a:lnTo>
                  <a:close/>
                  <a:moveTo>
                    <a:pt x="138" y="160"/>
                  </a:moveTo>
                  <a:lnTo>
                    <a:pt x="24" y="160"/>
                  </a:lnTo>
                  <a:lnTo>
                    <a:pt x="24" y="22"/>
                  </a:lnTo>
                  <a:lnTo>
                    <a:pt x="98" y="22"/>
                  </a:lnTo>
                  <a:lnTo>
                    <a:pt x="138" y="62"/>
                  </a:lnTo>
                  <a:lnTo>
                    <a:pt x="138"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66" name="Rectangle 41"/>
            <p:cNvSpPr>
              <a:spLocks noChangeArrowheads="1"/>
            </p:cNvSpPr>
            <p:nvPr/>
          </p:nvSpPr>
          <p:spPr bwMode="auto">
            <a:xfrm>
              <a:off x="6824663" y="2044700"/>
              <a:ext cx="3492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67" name="Rectangle 42"/>
            <p:cNvSpPr>
              <a:spLocks noChangeArrowheads="1"/>
            </p:cNvSpPr>
            <p:nvPr/>
          </p:nvSpPr>
          <p:spPr bwMode="auto">
            <a:xfrm>
              <a:off x="6880226" y="1951038"/>
              <a:ext cx="34925"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968" name="Rectangle 43"/>
            <p:cNvSpPr>
              <a:spLocks noChangeArrowheads="1"/>
            </p:cNvSpPr>
            <p:nvPr/>
          </p:nvSpPr>
          <p:spPr bwMode="auto">
            <a:xfrm>
              <a:off x="6932613" y="2006600"/>
              <a:ext cx="38100" cy="730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69" name="Freeform 44"/>
          <p:cNvSpPr>
            <a:spLocks noEditPoints="1"/>
          </p:cNvSpPr>
          <p:nvPr/>
        </p:nvSpPr>
        <p:spPr bwMode="auto">
          <a:xfrm>
            <a:off x="12347093" y="3263270"/>
            <a:ext cx="327073" cy="376134"/>
          </a:xfrm>
          <a:custGeom>
            <a:avLst/>
            <a:gdLst>
              <a:gd name="T0" fmla="*/ 2147483646 w 160"/>
              <a:gd name="T1" fmla="*/ 0 h 184"/>
              <a:gd name="T2" fmla="*/ 0 w 160"/>
              <a:gd name="T3" fmla="*/ 0 h 184"/>
              <a:gd name="T4" fmla="*/ 0 w 160"/>
              <a:gd name="T5" fmla="*/ 2147483646 h 184"/>
              <a:gd name="T6" fmla="*/ 2147483646 w 160"/>
              <a:gd name="T7" fmla="*/ 2147483646 h 184"/>
              <a:gd name="T8" fmla="*/ 2147483646 w 160"/>
              <a:gd name="T9" fmla="*/ 2147483646 h 184"/>
              <a:gd name="T10" fmla="*/ 2147483646 w 160"/>
              <a:gd name="T11" fmla="*/ 0 h 184"/>
              <a:gd name="T12" fmla="*/ 2147483646 w 160"/>
              <a:gd name="T13" fmla="*/ 2147483646 h 184"/>
              <a:gd name="T14" fmla="*/ 2147483646 w 160"/>
              <a:gd name="T15" fmla="*/ 2147483646 h 184"/>
              <a:gd name="T16" fmla="*/ 2147483646 w 160"/>
              <a:gd name="T17" fmla="*/ 2147483646 h 184"/>
              <a:gd name="T18" fmla="*/ 2147483646 w 160"/>
              <a:gd name="T19" fmla="*/ 2147483646 h 184"/>
              <a:gd name="T20" fmla="*/ 2147483646 w 160"/>
              <a:gd name="T21" fmla="*/ 2147483646 h 184"/>
              <a:gd name="T22" fmla="*/ 2147483646 w 160"/>
              <a:gd name="T23" fmla="*/ 2147483646 h 184"/>
              <a:gd name="T24" fmla="*/ 2147483646 w 160"/>
              <a:gd name="T25" fmla="*/ 2147483646 h 184"/>
              <a:gd name="T26" fmla="*/ 2147483646 w 160"/>
              <a:gd name="T27" fmla="*/ 2147483646 h 184"/>
              <a:gd name="T28" fmla="*/ 2147483646 w 160"/>
              <a:gd name="T29" fmla="*/ 2147483646 h 184"/>
              <a:gd name="T30" fmla="*/ 2147483646 w 160"/>
              <a:gd name="T31" fmla="*/ 2147483646 h 184"/>
              <a:gd name="T32" fmla="*/ 2147483646 w 160"/>
              <a:gd name="T33" fmla="*/ 2147483646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184">
                <a:moveTo>
                  <a:pt x="108" y="0"/>
                </a:moveTo>
                <a:lnTo>
                  <a:pt x="0" y="0"/>
                </a:lnTo>
                <a:lnTo>
                  <a:pt x="0" y="184"/>
                </a:lnTo>
                <a:lnTo>
                  <a:pt x="160" y="184"/>
                </a:lnTo>
                <a:lnTo>
                  <a:pt x="160" y="52"/>
                </a:lnTo>
                <a:lnTo>
                  <a:pt x="108" y="0"/>
                </a:lnTo>
                <a:close/>
                <a:moveTo>
                  <a:pt x="138" y="160"/>
                </a:moveTo>
                <a:lnTo>
                  <a:pt x="22" y="160"/>
                </a:lnTo>
                <a:lnTo>
                  <a:pt x="22" y="22"/>
                </a:lnTo>
                <a:lnTo>
                  <a:pt x="46" y="22"/>
                </a:lnTo>
                <a:lnTo>
                  <a:pt x="46" y="127"/>
                </a:lnTo>
                <a:lnTo>
                  <a:pt x="68" y="92"/>
                </a:lnTo>
                <a:lnTo>
                  <a:pt x="92" y="127"/>
                </a:lnTo>
                <a:lnTo>
                  <a:pt x="92" y="22"/>
                </a:lnTo>
                <a:lnTo>
                  <a:pt x="98" y="22"/>
                </a:lnTo>
                <a:lnTo>
                  <a:pt x="138" y="62"/>
                </a:lnTo>
                <a:lnTo>
                  <a:pt x="138" y="1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70" name="Group 278"/>
          <p:cNvGrpSpPr/>
          <p:nvPr/>
        </p:nvGrpSpPr>
        <p:grpSpPr>
          <a:xfrm>
            <a:off x="11543720" y="3263270"/>
            <a:ext cx="329118" cy="376134"/>
            <a:chOff x="2084388" y="1843088"/>
            <a:chExt cx="255588" cy="292100"/>
          </a:xfrm>
          <a:solidFill>
            <a:schemeClr val="tx1"/>
          </a:solidFill>
        </p:grpSpPr>
        <p:sp>
          <p:nvSpPr>
            <p:cNvPr id="971" name="Freeform 45"/>
            <p:cNvSpPr>
              <a:spLocks noEditPoints="1"/>
            </p:cNvSpPr>
            <p:nvPr/>
          </p:nvSpPr>
          <p:spPr bwMode="auto">
            <a:xfrm>
              <a:off x="2084388" y="1843088"/>
              <a:ext cx="255588" cy="292100"/>
            </a:xfrm>
            <a:custGeom>
              <a:avLst/>
              <a:gdLst/>
              <a:ahLst/>
              <a:cxnLst>
                <a:cxn ang="0">
                  <a:pos x="108" y="0"/>
                </a:cxn>
                <a:cxn ang="0">
                  <a:pos x="0" y="0"/>
                </a:cxn>
                <a:cxn ang="0">
                  <a:pos x="0" y="184"/>
                </a:cxn>
                <a:cxn ang="0">
                  <a:pos x="161" y="184"/>
                </a:cxn>
                <a:cxn ang="0">
                  <a:pos x="161" y="52"/>
                </a:cxn>
                <a:cxn ang="0">
                  <a:pos x="108" y="0"/>
                </a:cxn>
                <a:cxn ang="0">
                  <a:pos x="69" y="92"/>
                </a:cxn>
                <a:cxn ang="0">
                  <a:pos x="81" y="92"/>
                </a:cxn>
                <a:cxn ang="0">
                  <a:pos x="81" y="79"/>
                </a:cxn>
                <a:cxn ang="0">
                  <a:pos x="69" y="79"/>
                </a:cxn>
                <a:cxn ang="0">
                  <a:pos x="69" y="68"/>
                </a:cxn>
                <a:cxn ang="0">
                  <a:pos x="81" y="68"/>
                </a:cxn>
                <a:cxn ang="0">
                  <a:pos x="81" y="57"/>
                </a:cxn>
                <a:cxn ang="0">
                  <a:pos x="69" y="57"/>
                </a:cxn>
                <a:cxn ang="0">
                  <a:pos x="69" y="46"/>
                </a:cxn>
                <a:cxn ang="0">
                  <a:pos x="81" y="46"/>
                </a:cxn>
                <a:cxn ang="0">
                  <a:pos x="81" y="33"/>
                </a:cxn>
                <a:cxn ang="0">
                  <a:pos x="69" y="33"/>
                </a:cxn>
                <a:cxn ang="0">
                  <a:pos x="69" y="22"/>
                </a:cxn>
                <a:cxn ang="0">
                  <a:pos x="81" y="22"/>
                </a:cxn>
                <a:cxn ang="0">
                  <a:pos x="81" y="33"/>
                </a:cxn>
                <a:cxn ang="0">
                  <a:pos x="93" y="33"/>
                </a:cxn>
                <a:cxn ang="0">
                  <a:pos x="93" y="46"/>
                </a:cxn>
                <a:cxn ang="0">
                  <a:pos x="81" y="46"/>
                </a:cxn>
                <a:cxn ang="0">
                  <a:pos x="81" y="57"/>
                </a:cxn>
                <a:cxn ang="0">
                  <a:pos x="93" y="57"/>
                </a:cxn>
                <a:cxn ang="0">
                  <a:pos x="93" y="68"/>
                </a:cxn>
                <a:cxn ang="0">
                  <a:pos x="81" y="68"/>
                </a:cxn>
                <a:cxn ang="0">
                  <a:pos x="81" y="79"/>
                </a:cxn>
                <a:cxn ang="0">
                  <a:pos x="93" y="79"/>
                </a:cxn>
                <a:cxn ang="0">
                  <a:pos x="93" y="92"/>
                </a:cxn>
                <a:cxn ang="0">
                  <a:pos x="81" y="92"/>
                </a:cxn>
                <a:cxn ang="0">
                  <a:pos x="81" y="103"/>
                </a:cxn>
                <a:cxn ang="0">
                  <a:pos x="93" y="103"/>
                </a:cxn>
                <a:cxn ang="0">
                  <a:pos x="93" y="114"/>
                </a:cxn>
                <a:cxn ang="0">
                  <a:pos x="81" y="114"/>
                </a:cxn>
                <a:cxn ang="0">
                  <a:pos x="81" y="103"/>
                </a:cxn>
                <a:cxn ang="0">
                  <a:pos x="69" y="103"/>
                </a:cxn>
                <a:cxn ang="0">
                  <a:pos x="69" y="92"/>
                </a:cxn>
                <a:cxn ang="0">
                  <a:pos x="47" y="160"/>
                </a:cxn>
                <a:cxn ang="0">
                  <a:pos x="23" y="160"/>
                </a:cxn>
                <a:cxn ang="0">
                  <a:pos x="23" y="22"/>
                </a:cxn>
                <a:cxn ang="0">
                  <a:pos x="58" y="22"/>
                </a:cxn>
                <a:cxn ang="0">
                  <a:pos x="58" y="114"/>
                </a:cxn>
                <a:cxn ang="0">
                  <a:pos x="47" y="114"/>
                </a:cxn>
                <a:cxn ang="0">
                  <a:pos x="47" y="160"/>
                </a:cxn>
                <a:cxn ang="0">
                  <a:pos x="104" y="173"/>
                </a:cxn>
                <a:cxn ang="0">
                  <a:pos x="58" y="173"/>
                </a:cxn>
                <a:cxn ang="0">
                  <a:pos x="58" y="127"/>
                </a:cxn>
                <a:cxn ang="0">
                  <a:pos x="104" y="127"/>
                </a:cxn>
                <a:cxn ang="0">
                  <a:pos x="104" y="173"/>
                </a:cxn>
                <a:cxn ang="0">
                  <a:pos x="139" y="160"/>
                </a:cxn>
                <a:cxn ang="0">
                  <a:pos x="115" y="160"/>
                </a:cxn>
                <a:cxn ang="0">
                  <a:pos x="115" y="114"/>
                </a:cxn>
                <a:cxn ang="0">
                  <a:pos x="104" y="114"/>
                </a:cxn>
                <a:cxn ang="0">
                  <a:pos x="104" y="27"/>
                </a:cxn>
                <a:cxn ang="0">
                  <a:pos x="139" y="62"/>
                </a:cxn>
                <a:cxn ang="0">
                  <a:pos x="139" y="160"/>
                </a:cxn>
              </a:cxnLst>
              <a:rect l="0" t="0" r="r" b="b"/>
              <a:pathLst>
                <a:path w="161" h="184">
                  <a:moveTo>
                    <a:pt x="108" y="0"/>
                  </a:moveTo>
                  <a:lnTo>
                    <a:pt x="0" y="0"/>
                  </a:lnTo>
                  <a:lnTo>
                    <a:pt x="0" y="184"/>
                  </a:lnTo>
                  <a:lnTo>
                    <a:pt x="161" y="184"/>
                  </a:lnTo>
                  <a:lnTo>
                    <a:pt x="161" y="52"/>
                  </a:lnTo>
                  <a:lnTo>
                    <a:pt x="108" y="0"/>
                  </a:lnTo>
                  <a:close/>
                  <a:moveTo>
                    <a:pt x="69" y="92"/>
                  </a:moveTo>
                  <a:lnTo>
                    <a:pt x="81" y="92"/>
                  </a:lnTo>
                  <a:lnTo>
                    <a:pt x="81" y="79"/>
                  </a:lnTo>
                  <a:lnTo>
                    <a:pt x="69" y="79"/>
                  </a:lnTo>
                  <a:lnTo>
                    <a:pt x="69" y="68"/>
                  </a:lnTo>
                  <a:lnTo>
                    <a:pt x="81" y="68"/>
                  </a:lnTo>
                  <a:lnTo>
                    <a:pt x="81" y="57"/>
                  </a:lnTo>
                  <a:lnTo>
                    <a:pt x="69" y="57"/>
                  </a:lnTo>
                  <a:lnTo>
                    <a:pt x="69" y="46"/>
                  </a:lnTo>
                  <a:lnTo>
                    <a:pt x="81" y="46"/>
                  </a:lnTo>
                  <a:lnTo>
                    <a:pt x="81" y="33"/>
                  </a:lnTo>
                  <a:lnTo>
                    <a:pt x="69" y="33"/>
                  </a:lnTo>
                  <a:lnTo>
                    <a:pt x="69" y="22"/>
                  </a:lnTo>
                  <a:lnTo>
                    <a:pt x="81" y="22"/>
                  </a:lnTo>
                  <a:lnTo>
                    <a:pt x="81" y="33"/>
                  </a:lnTo>
                  <a:lnTo>
                    <a:pt x="93" y="33"/>
                  </a:lnTo>
                  <a:lnTo>
                    <a:pt x="93" y="46"/>
                  </a:lnTo>
                  <a:lnTo>
                    <a:pt x="81" y="46"/>
                  </a:lnTo>
                  <a:lnTo>
                    <a:pt x="81" y="57"/>
                  </a:lnTo>
                  <a:lnTo>
                    <a:pt x="93" y="57"/>
                  </a:lnTo>
                  <a:lnTo>
                    <a:pt x="93" y="68"/>
                  </a:lnTo>
                  <a:lnTo>
                    <a:pt x="81" y="68"/>
                  </a:lnTo>
                  <a:lnTo>
                    <a:pt x="81" y="79"/>
                  </a:lnTo>
                  <a:lnTo>
                    <a:pt x="93" y="79"/>
                  </a:lnTo>
                  <a:lnTo>
                    <a:pt x="93" y="92"/>
                  </a:lnTo>
                  <a:lnTo>
                    <a:pt x="81" y="92"/>
                  </a:lnTo>
                  <a:lnTo>
                    <a:pt x="81" y="103"/>
                  </a:lnTo>
                  <a:lnTo>
                    <a:pt x="93" y="103"/>
                  </a:lnTo>
                  <a:lnTo>
                    <a:pt x="93" y="114"/>
                  </a:lnTo>
                  <a:lnTo>
                    <a:pt x="81" y="114"/>
                  </a:lnTo>
                  <a:lnTo>
                    <a:pt x="81" y="103"/>
                  </a:lnTo>
                  <a:lnTo>
                    <a:pt x="69" y="103"/>
                  </a:lnTo>
                  <a:lnTo>
                    <a:pt x="69" y="92"/>
                  </a:lnTo>
                  <a:close/>
                  <a:moveTo>
                    <a:pt x="47" y="160"/>
                  </a:moveTo>
                  <a:lnTo>
                    <a:pt x="23" y="160"/>
                  </a:lnTo>
                  <a:lnTo>
                    <a:pt x="23" y="22"/>
                  </a:lnTo>
                  <a:lnTo>
                    <a:pt x="58" y="22"/>
                  </a:lnTo>
                  <a:lnTo>
                    <a:pt x="58" y="114"/>
                  </a:lnTo>
                  <a:lnTo>
                    <a:pt x="47" y="114"/>
                  </a:lnTo>
                  <a:lnTo>
                    <a:pt x="47" y="160"/>
                  </a:lnTo>
                  <a:close/>
                  <a:moveTo>
                    <a:pt x="104" y="173"/>
                  </a:moveTo>
                  <a:lnTo>
                    <a:pt x="58" y="173"/>
                  </a:lnTo>
                  <a:lnTo>
                    <a:pt x="58" y="127"/>
                  </a:lnTo>
                  <a:lnTo>
                    <a:pt x="104" y="127"/>
                  </a:lnTo>
                  <a:lnTo>
                    <a:pt x="104" y="173"/>
                  </a:lnTo>
                  <a:close/>
                  <a:moveTo>
                    <a:pt x="139" y="160"/>
                  </a:moveTo>
                  <a:lnTo>
                    <a:pt x="115" y="160"/>
                  </a:lnTo>
                  <a:lnTo>
                    <a:pt x="115" y="114"/>
                  </a:lnTo>
                  <a:lnTo>
                    <a:pt x="104" y="114"/>
                  </a:lnTo>
                  <a:lnTo>
                    <a:pt x="104" y="27"/>
                  </a:lnTo>
                  <a:lnTo>
                    <a:pt x="139" y="62"/>
                  </a:lnTo>
                  <a:lnTo>
                    <a:pt x="139" y="16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72" name="Rectangle 46"/>
            <p:cNvSpPr>
              <a:spLocks noChangeArrowheads="1"/>
            </p:cNvSpPr>
            <p:nvPr/>
          </p:nvSpPr>
          <p:spPr bwMode="auto">
            <a:xfrm>
              <a:off x="2193926" y="2062163"/>
              <a:ext cx="38100" cy="174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73" name="Group 280"/>
          <p:cNvGrpSpPr/>
          <p:nvPr/>
        </p:nvGrpSpPr>
        <p:grpSpPr>
          <a:xfrm>
            <a:off x="12347094" y="4015539"/>
            <a:ext cx="327073" cy="378178"/>
            <a:chOff x="2708276" y="2427288"/>
            <a:chExt cx="254000" cy="293687"/>
          </a:xfrm>
          <a:solidFill>
            <a:schemeClr val="tx1"/>
          </a:solidFill>
        </p:grpSpPr>
        <p:sp>
          <p:nvSpPr>
            <p:cNvPr id="974" name="Freeform 47"/>
            <p:cNvSpPr>
              <a:spLocks noEditPoints="1"/>
            </p:cNvSpPr>
            <p:nvPr/>
          </p:nvSpPr>
          <p:spPr bwMode="auto">
            <a:xfrm>
              <a:off x="2760663" y="2427288"/>
              <a:ext cx="146050" cy="73025"/>
            </a:xfrm>
            <a:custGeom>
              <a:avLst/>
              <a:gdLst/>
              <a:ahLst/>
              <a:cxnLst>
                <a:cxn ang="0">
                  <a:pos x="58" y="14"/>
                </a:cxn>
                <a:cxn ang="0">
                  <a:pos x="44" y="14"/>
                </a:cxn>
                <a:cxn ang="0">
                  <a:pos x="29" y="0"/>
                </a:cxn>
                <a:cxn ang="0">
                  <a:pos x="15" y="14"/>
                </a:cxn>
                <a:cxn ang="0">
                  <a:pos x="0" y="14"/>
                </a:cxn>
                <a:cxn ang="0">
                  <a:pos x="0" y="29"/>
                </a:cxn>
                <a:cxn ang="0">
                  <a:pos x="58" y="29"/>
                </a:cxn>
                <a:cxn ang="0">
                  <a:pos x="58" y="14"/>
                </a:cxn>
                <a:cxn ang="0">
                  <a:pos x="29" y="22"/>
                </a:cxn>
                <a:cxn ang="0">
                  <a:pos x="22" y="14"/>
                </a:cxn>
                <a:cxn ang="0">
                  <a:pos x="29" y="7"/>
                </a:cxn>
                <a:cxn ang="0">
                  <a:pos x="37" y="14"/>
                </a:cxn>
                <a:cxn ang="0">
                  <a:pos x="29" y="22"/>
                </a:cxn>
              </a:cxnLst>
              <a:rect l="0" t="0" r="r" b="b"/>
              <a:pathLst>
                <a:path w="58" h="29">
                  <a:moveTo>
                    <a:pt x="58" y="14"/>
                  </a:moveTo>
                  <a:cubicBezTo>
                    <a:pt x="44" y="14"/>
                    <a:pt x="44" y="14"/>
                    <a:pt x="44" y="14"/>
                  </a:cubicBezTo>
                  <a:cubicBezTo>
                    <a:pt x="44" y="6"/>
                    <a:pt x="37" y="0"/>
                    <a:pt x="29" y="0"/>
                  </a:cubicBezTo>
                  <a:cubicBezTo>
                    <a:pt x="21" y="0"/>
                    <a:pt x="15" y="6"/>
                    <a:pt x="15" y="14"/>
                  </a:cubicBezTo>
                  <a:cubicBezTo>
                    <a:pt x="0" y="14"/>
                    <a:pt x="0" y="14"/>
                    <a:pt x="0" y="14"/>
                  </a:cubicBezTo>
                  <a:cubicBezTo>
                    <a:pt x="0" y="29"/>
                    <a:pt x="0" y="29"/>
                    <a:pt x="0" y="29"/>
                  </a:cubicBezTo>
                  <a:cubicBezTo>
                    <a:pt x="58" y="29"/>
                    <a:pt x="58" y="29"/>
                    <a:pt x="58" y="29"/>
                  </a:cubicBezTo>
                  <a:lnTo>
                    <a:pt x="58" y="14"/>
                  </a:lnTo>
                  <a:close/>
                  <a:moveTo>
                    <a:pt x="29" y="22"/>
                  </a:moveTo>
                  <a:cubicBezTo>
                    <a:pt x="25" y="22"/>
                    <a:pt x="22" y="18"/>
                    <a:pt x="22" y="14"/>
                  </a:cubicBezTo>
                  <a:cubicBezTo>
                    <a:pt x="22" y="10"/>
                    <a:pt x="25" y="7"/>
                    <a:pt x="29" y="7"/>
                  </a:cubicBezTo>
                  <a:cubicBezTo>
                    <a:pt x="33" y="7"/>
                    <a:pt x="37" y="10"/>
                    <a:pt x="37" y="14"/>
                  </a:cubicBezTo>
                  <a:cubicBezTo>
                    <a:pt x="37" y="18"/>
                    <a:pt x="33" y="22"/>
                    <a:pt x="29" y="2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75" name="Freeform 48"/>
            <p:cNvSpPr>
              <a:spLocks noEditPoints="1"/>
            </p:cNvSpPr>
            <p:nvPr/>
          </p:nvSpPr>
          <p:spPr bwMode="auto">
            <a:xfrm>
              <a:off x="2708276" y="2463800"/>
              <a:ext cx="254000" cy="257175"/>
            </a:xfrm>
            <a:custGeom>
              <a:avLst/>
              <a:gdLst/>
              <a:ahLst/>
              <a:cxnLst>
                <a:cxn ang="0">
                  <a:pos x="138" y="0"/>
                </a:cxn>
                <a:cxn ang="0">
                  <a:pos x="138" y="35"/>
                </a:cxn>
                <a:cxn ang="0">
                  <a:pos x="22" y="35"/>
                </a:cxn>
                <a:cxn ang="0">
                  <a:pos x="22" y="0"/>
                </a:cxn>
                <a:cxn ang="0">
                  <a:pos x="0" y="0"/>
                </a:cxn>
                <a:cxn ang="0">
                  <a:pos x="0" y="162"/>
                </a:cxn>
                <a:cxn ang="0">
                  <a:pos x="160" y="162"/>
                </a:cxn>
                <a:cxn ang="0">
                  <a:pos x="160" y="0"/>
                </a:cxn>
                <a:cxn ang="0">
                  <a:pos x="138" y="0"/>
                </a:cxn>
                <a:cxn ang="0">
                  <a:pos x="74" y="138"/>
                </a:cxn>
                <a:cxn ang="0">
                  <a:pos x="66" y="128"/>
                </a:cxn>
                <a:cxn ang="0">
                  <a:pos x="33" y="97"/>
                </a:cxn>
                <a:cxn ang="0">
                  <a:pos x="51" y="81"/>
                </a:cxn>
                <a:cxn ang="0">
                  <a:pos x="74" y="105"/>
                </a:cxn>
                <a:cxn ang="0">
                  <a:pos x="120" y="58"/>
                </a:cxn>
                <a:cxn ang="0">
                  <a:pos x="138" y="74"/>
                </a:cxn>
                <a:cxn ang="0">
                  <a:pos x="74" y="138"/>
                </a:cxn>
              </a:cxnLst>
              <a:rect l="0" t="0" r="r" b="b"/>
              <a:pathLst>
                <a:path w="160" h="162">
                  <a:moveTo>
                    <a:pt x="138" y="0"/>
                  </a:moveTo>
                  <a:lnTo>
                    <a:pt x="138" y="35"/>
                  </a:lnTo>
                  <a:lnTo>
                    <a:pt x="22" y="35"/>
                  </a:lnTo>
                  <a:lnTo>
                    <a:pt x="22" y="0"/>
                  </a:lnTo>
                  <a:lnTo>
                    <a:pt x="0" y="0"/>
                  </a:lnTo>
                  <a:lnTo>
                    <a:pt x="0" y="162"/>
                  </a:lnTo>
                  <a:lnTo>
                    <a:pt x="160" y="162"/>
                  </a:lnTo>
                  <a:lnTo>
                    <a:pt x="160" y="0"/>
                  </a:lnTo>
                  <a:lnTo>
                    <a:pt x="138" y="0"/>
                  </a:lnTo>
                  <a:close/>
                  <a:moveTo>
                    <a:pt x="74" y="138"/>
                  </a:moveTo>
                  <a:lnTo>
                    <a:pt x="66" y="128"/>
                  </a:lnTo>
                  <a:lnTo>
                    <a:pt x="33" y="97"/>
                  </a:lnTo>
                  <a:lnTo>
                    <a:pt x="51" y="81"/>
                  </a:lnTo>
                  <a:lnTo>
                    <a:pt x="74" y="105"/>
                  </a:lnTo>
                  <a:lnTo>
                    <a:pt x="120" y="58"/>
                  </a:lnTo>
                  <a:lnTo>
                    <a:pt x="138" y="74"/>
                  </a:lnTo>
                  <a:lnTo>
                    <a:pt x="74" y="13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76" name="Freeform 49"/>
          <p:cNvSpPr>
            <a:spLocks/>
          </p:cNvSpPr>
          <p:nvPr/>
        </p:nvSpPr>
        <p:spPr bwMode="auto">
          <a:xfrm>
            <a:off x="10785318" y="4013494"/>
            <a:ext cx="365914" cy="331162"/>
          </a:xfrm>
          <a:custGeom>
            <a:avLst/>
            <a:gdLst>
              <a:gd name="T0" fmla="*/ 2147483646 w 113"/>
              <a:gd name="T1" fmla="*/ 2147483646 h 102"/>
              <a:gd name="T2" fmla="*/ 2147483646 w 113"/>
              <a:gd name="T3" fmla="*/ 2147483646 h 102"/>
              <a:gd name="T4" fmla="*/ 2147483646 w 113"/>
              <a:gd name="T5" fmla="*/ 2147483646 h 102"/>
              <a:gd name="T6" fmla="*/ 2147483646 w 113"/>
              <a:gd name="T7" fmla="*/ 2147483646 h 102"/>
              <a:gd name="T8" fmla="*/ 2147483646 w 113"/>
              <a:gd name="T9" fmla="*/ 2147483646 h 102"/>
              <a:gd name="T10" fmla="*/ 2147483646 w 113"/>
              <a:gd name="T11" fmla="*/ 2147483646 h 102"/>
              <a:gd name="T12" fmla="*/ 2147483646 w 113"/>
              <a:gd name="T13" fmla="*/ 2147483646 h 102"/>
              <a:gd name="T14" fmla="*/ 2147483646 w 113"/>
              <a:gd name="T15" fmla="*/ 2147483646 h 102"/>
              <a:gd name="T16" fmla="*/ 2147483646 w 113"/>
              <a:gd name="T17" fmla="*/ 2147483646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3" h="102">
                <a:moveTo>
                  <a:pt x="107" y="3"/>
                </a:moveTo>
                <a:cubicBezTo>
                  <a:pt x="102" y="0"/>
                  <a:pt x="95" y="1"/>
                  <a:pt x="92" y="5"/>
                </a:cubicBezTo>
                <a:cubicBezTo>
                  <a:pt x="38" y="70"/>
                  <a:pt x="38" y="70"/>
                  <a:pt x="38" y="70"/>
                </a:cubicBezTo>
                <a:cubicBezTo>
                  <a:pt x="20" y="50"/>
                  <a:pt x="20" y="50"/>
                  <a:pt x="20" y="50"/>
                </a:cubicBezTo>
                <a:cubicBezTo>
                  <a:pt x="17" y="46"/>
                  <a:pt x="10" y="45"/>
                  <a:pt x="5" y="49"/>
                </a:cubicBezTo>
                <a:cubicBezTo>
                  <a:pt x="1" y="52"/>
                  <a:pt x="0" y="58"/>
                  <a:pt x="4" y="62"/>
                </a:cubicBezTo>
                <a:cubicBezTo>
                  <a:pt x="39" y="102"/>
                  <a:pt x="39" y="102"/>
                  <a:pt x="39" y="102"/>
                </a:cubicBezTo>
                <a:cubicBezTo>
                  <a:pt x="109" y="16"/>
                  <a:pt x="109" y="16"/>
                  <a:pt x="109" y="16"/>
                </a:cubicBezTo>
                <a:cubicBezTo>
                  <a:pt x="113" y="12"/>
                  <a:pt x="112" y="6"/>
                  <a:pt x="107"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977" name="Freeform 50"/>
          <p:cNvSpPr>
            <a:spLocks noEditPoints="1"/>
          </p:cNvSpPr>
          <p:nvPr/>
        </p:nvSpPr>
        <p:spPr bwMode="auto">
          <a:xfrm>
            <a:off x="11558029" y="4015539"/>
            <a:ext cx="363869" cy="355692"/>
          </a:xfrm>
          <a:custGeom>
            <a:avLst/>
            <a:gdLst>
              <a:gd name="T0" fmla="*/ 2147483646 w 112"/>
              <a:gd name="T1" fmla="*/ 2147483646 h 109"/>
              <a:gd name="T2" fmla="*/ 2147483646 w 112"/>
              <a:gd name="T3" fmla="*/ 0 h 109"/>
              <a:gd name="T4" fmla="*/ 2147483646 w 112"/>
              <a:gd name="T5" fmla="*/ 2147483646 h 109"/>
              <a:gd name="T6" fmla="*/ 2147483646 w 112"/>
              <a:gd name="T7" fmla="*/ 2147483646 h 109"/>
              <a:gd name="T8" fmla="*/ 0 w 112"/>
              <a:gd name="T9" fmla="*/ 2147483646 h 109"/>
              <a:gd name="T10" fmla="*/ 2147483646 w 112"/>
              <a:gd name="T11" fmla="*/ 2147483646 h 109"/>
              <a:gd name="T12" fmla="*/ 2147483646 w 112"/>
              <a:gd name="T13" fmla="*/ 2147483646 h 109"/>
              <a:gd name="T14" fmla="*/ 2147483646 w 112"/>
              <a:gd name="T15" fmla="*/ 2147483646 h 109"/>
              <a:gd name="T16" fmla="*/ 2147483646 w 112"/>
              <a:gd name="T17" fmla="*/ 2147483646 h 109"/>
              <a:gd name="T18" fmla="*/ 2147483646 w 112"/>
              <a:gd name="T19" fmla="*/ 2147483646 h 109"/>
              <a:gd name="T20" fmla="*/ 2147483646 w 112"/>
              <a:gd name="T21" fmla="*/ 2147483646 h 109"/>
              <a:gd name="T22" fmla="*/ 2147483646 w 112"/>
              <a:gd name="T23" fmla="*/ 2147483646 h 109"/>
              <a:gd name="T24" fmla="*/ 2147483646 w 112"/>
              <a:gd name="T25" fmla="*/ 2147483646 h 109"/>
              <a:gd name="T26" fmla="*/ 2147483646 w 112"/>
              <a:gd name="T27" fmla="*/ 2147483646 h 109"/>
              <a:gd name="T28" fmla="*/ 2147483646 w 112"/>
              <a:gd name="T29" fmla="*/ 2147483646 h 109"/>
              <a:gd name="T30" fmla="*/ 2147483646 w 112"/>
              <a:gd name="T31" fmla="*/ 2147483646 h 109"/>
              <a:gd name="T32" fmla="*/ 2147483646 w 112"/>
              <a:gd name="T33" fmla="*/ 2147483646 h 109"/>
              <a:gd name="T34" fmla="*/ 2147483646 w 112"/>
              <a:gd name="T35" fmla="*/ 2147483646 h 109"/>
              <a:gd name="T36" fmla="*/ 2147483646 w 112"/>
              <a:gd name="T37" fmla="*/ 2147483646 h 109"/>
              <a:gd name="T38" fmla="*/ 2147483646 w 112"/>
              <a:gd name="T39" fmla="*/ 2147483646 h 109"/>
              <a:gd name="T40" fmla="*/ 2147483646 w 112"/>
              <a:gd name="T41" fmla="*/ 2147483646 h 109"/>
              <a:gd name="T42" fmla="*/ 2147483646 w 112"/>
              <a:gd name="T43" fmla="*/ 2147483646 h 10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2" h="109">
                <a:moveTo>
                  <a:pt x="112" y="8"/>
                </a:moveTo>
                <a:cubicBezTo>
                  <a:pt x="104" y="0"/>
                  <a:pt x="104" y="0"/>
                  <a:pt x="104" y="0"/>
                </a:cubicBezTo>
                <a:cubicBezTo>
                  <a:pt x="86" y="21"/>
                  <a:pt x="86" y="21"/>
                  <a:pt x="86" y="21"/>
                </a:cubicBezTo>
                <a:cubicBezTo>
                  <a:pt x="77" y="12"/>
                  <a:pt x="65" y="7"/>
                  <a:pt x="51" y="7"/>
                </a:cubicBezTo>
                <a:cubicBezTo>
                  <a:pt x="23" y="7"/>
                  <a:pt x="0" y="30"/>
                  <a:pt x="0" y="58"/>
                </a:cubicBezTo>
                <a:cubicBezTo>
                  <a:pt x="0" y="86"/>
                  <a:pt x="23" y="109"/>
                  <a:pt x="51" y="109"/>
                </a:cubicBezTo>
                <a:cubicBezTo>
                  <a:pt x="79" y="109"/>
                  <a:pt x="102" y="86"/>
                  <a:pt x="102" y="58"/>
                </a:cubicBezTo>
                <a:cubicBezTo>
                  <a:pt x="102" y="48"/>
                  <a:pt x="99" y="38"/>
                  <a:pt x="94" y="31"/>
                </a:cubicBezTo>
                <a:lnTo>
                  <a:pt x="112" y="8"/>
                </a:lnTo>
                <a:close/>
                <a:moveTo>
                  <a:pt x="95" y="58"/>
                </a:moveTo>
                <a:cubicBezTo>
                  <a:pt x="95" y="82"/>
                  <a:pt x="75" y="101"/>
                  <a:pt x="51" y="101"/>
                </a:cubicBezTo>
                <a:cubicBezTo>
                  <a:pt x="27" y="101"/>
                  <a:pt x="8" y="82"/>
                  <a:pt x="8" y="58"/>
                </a:cubicBezTo>
                <a:cubicBezTo>
                  <a:pt x="8" y="34"/>
                  <a:pt x="27" y="14"/>
                  <a:pt x="51" y="14"/>
                </a:cubicBezTo>
                <a:cubicBezTo>
                  <a:pt x="63" y="14"/>
                  <a:pt x="73" y="19"/>
                  <a:pt x="81" y="26"/>
                </a:cubicBezTo>
                <a:cubicBezTo>
                  <a:pt x="50" y="62"/>
                  <a:pt x="50" y="62"/>
                  <a:pt x="50" y="62"/>
                </a:cubicBezTo>
                <a:cubicBezTo>
                  <a:pt x="26" y="39"/>
                  <a:pt x="26" y="39"/>
                  <a:pt x="26" y="39"/>
                </a:cubicBezTo>
                <a:cubicBezTo>
                  <a:pt x="18" y="54"/>
                  <a:pt x="18" y="54"/>
                  <a:pt x="18" y="54"/>
                </a:cubicBezTo>
                <a:cubicBezTo>
                  <a:pt x="43" y="82"/>
                  <a:pt x="43" y="82"/>
                  <a:pt x="43" y="82"/>
                </a:cubicBezTo>
                <a:cubicBezTo>
                  <a:pt x="48" y="89"/>
                  <a:pt x="48" y="89"/>
                  <a:pt x="48" y="89"/>
                </a:cubicBezTo>
                <a:cubicBezTo>
                  <a:pt x="54" y="82"/>
                  <a:pt x="54" y="82"/>
                  <a:pt x="54" y="82"/>
                </a:cubicBezTo>
                <a:cubicBezTo>
                  <a:pt x="89" y="37"/>
                  <a:pt x="89" y="37"/>
                  <a:pt x="89" y="37"/>
                </a:cubicBezTo>
                <a:cubicBezTo>
                  <a:pt x="93" y="43"/>
                  <a:pt x="95" y="50"/>
                  <a:pt x="95"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78" name="Group 300"/>
          <p:cNvGrpSpPr/>
          <p:nvPr/>
        </p:nvGrpSpPr>
        <p:grpSpPr>
          <a:xfrm>
            <a:off x="13853675" y="4062555"/>
            <a:ext cx="331162" cy="331162"/>
            <a:chOff x="3878263" y="2463800"/>
            <a:chExt cx="257175" cy="257175"/>
          </a:xfrm>
          <a:solidFill>
            <a:schemeClr val="tx1"/>
          </a:solidFill>
        </p:grpSpPr>
        <p:sp>
          <p:nvSpPr>
            <p:cNvPr id="979" name="Freeform 51"/>
            <p:cNvSpPr>
              <a:spLocks noEditPoints="1"/>
            </p:cNvSpPr>
            <p:nvPr/>
          </p:nvSpPr>
          <p:spPr bwMode="auto">
            <a:xfrm>
              <a:off x="3878263" y="2463800"/>
              <a:ext cx="257175" cy="257175"/>
            </a:xfrm>
            <a:custGeom>
              <a:avLst/>
              <a:gdLst/>
              <a:ahLst/>
              <a:cxnLst>
                <a:cxn ang="0">
                  <a:pos x="0" y="0"/>
                </a:cxn>
                <a:cxn ang="0">
                  <a:pos x="0" y="162"/>
                </a:cxn>
                <a:cxn ang="0">
                  <a:pos x="162" y="162"/>
                </a:cxn>
                <a:cxn ang="0">
                  <a:pos x="162" y="0"/>
                </a:cxn>
                <a:cxn ang="0">
                  <a:pos x="0" y="0"/>
                </a:cxn>
                <a:cxn ang="0">
                  <a:pos x="150" y="151"/>
                </a:cxn>
                <a:cxn ang="0">
                  <a:pos x="11" y="151"/>
                </a:cxn>
                <a:cxn ang="0">
                  <a:pos x="11" y="12"/>
                </a:cxn>
                <a:cxn ang="0">
                  <a:pos x="150" y="12"/>
                </a:cxn>
                <a:cxn ang="0">
                  <a:pos x="150" y="151"/>
                </a:cxn>
              </a:cxnLst>
              <a:rect l="0" t="0" r="r" b="b"/>
              <a:pathLst>
                <a:path w="162" h="162">
                  <a:moveTo>
                    <a:pt x="0" y="0"/>
                  </a:moveTo>
                  <a:lnTo>
                    <a:pt x="0" y="162"/>
                  </a:lnTo>
                  <a:lnTo>
                    <a:pt x="162" y="162"/>
                  </a:lnTo>
                  <a:lnTo>
                    <a:pt x="162" y="0"/>
                  </a:lnTo>
                  <a:lnTo>
                    <a:pt x="0" y="0"/>
                  </a:lnTo>
                  <a:close/>
                  <a:moveTo>
                    <a:pt x="150" y="151"/>
                  </a:moveTo>
                  <a:lnTo>
                    <a:pt x="11" y="151"/>
                  </a:lnTo>
                  <a:lnTo>
                    <a:pt x="11" y="12"/>
                  </a:lnTo>
                  <a:lnTo>
                    <a:pt x="150" y="12"/>
                  </a:lnTo>
                  <a:lnTo>
                    <a:pt x="150" y="15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80" name="Freeform 52"/>
            <p:cNvSpPr>
              <a:spLocks/>
            </p:cNvSpPr>
            <p:nvPr/>
          </p:nvSpPr>
          <p:spPr bwMode="auto">
            <a:xfrm>
              <a:off x="3932238" y="2519363"/>
              <a:ext cx="157163" cy="155575"/>
            </a:xfrm>
            <a:custGeom>
              <a:avLst/>
              <a:gdLst/>
              <a:ahLst/>
              <a:cxnLst>
                <a:cxn ang="0">
                  <a:pos x="16" y="98"/>
                </a:cxn>
                <a:cxn ang="0">
                  <a:pos x="50" y="65"/>
                </a:cxn>
                <a:cxn ang="0">
                  <a:pos x="81" y="98"/>
                </a:cxn>
                <a:cxn ang="0">
                  <a:pos x="99" y="82"/>
                </a:cxn>
                <a:cxn ang="0">
                  <a:pos x="66" y="49"/>
                </a:cxn>
                <a:cxn ang="0">
                  <a:pos x="99" y="17"/>
                </a:cxn>
                <a:cxn ang="0">
                  <a:pos x="81" y="0"/>
                </a:cxn>
                <a:cxn ang="0">
                  <a:pos x="50" y="33"/>
                </a:cxn>
                <a:cxn ang="0">
                  <a:pos x="16" y="0"/>
                </a:cxn>
                <a:cxn ang="0">
                  <a:pos x="0" y="17"/>
                </a:cxn>
                <a:cxn ang="0">
                  <a:pos x="32" y="49"/>
                </a:cxn>
                <a:cxn ang="0">
                  <a:pos x="0" y="82"/>
                </a:cxn>
                <a:cxn ang="0">
                  <a:pos x="16" y="98"/>
                </a:cxn>
              </a:cxnLst>
              <a:rect l="0" t="0" r="r" b="b"/>
              <a:pathLst>
                <a:path w="99" h="98">
                  <a:moveTo>
                    <a:pt x="16" y="98"/>
                  </a:moveTo>
                  <a:lnTo>
                    <a:pt x="50" y="65"/>
                  </a:lnTo>
                  <a:lnTo>
                    <a:pt x="81" y="98"/>
                  </a:lnTo>
                  <a:lnTo>
                    <a:pt x="99" y="82"/>
                  </a:lnTo>
                  <a:lnTo>
                    <a:pt x="66" y="49"/>
                  </a:lnTo>
                  <a:lnTo>
                    <a:pt x="99" y="17"/>
                  </a:lnTo>
                  <a:lnTo>
                    <a:pt x="81" y="0"/>
                  </a:lnTo>
                  <a:lnTo>
                    <a:pt x="50" y="33"/>
                  </a:lnTo>
                  <a:lnTo>
                    <a:pt x="16" y="0"/>
                  </a:lnTo>
                  <a:lnTo>
                    <a:pt x="0" y="17"/>
                  </a:lnTo>
                  <a:lnTo>
                    <a:pt x="32" y="49"/>
                  </a:lnTo>
                  <a:lnTo>
                    <a:pt x="0" y="82"/>
                  </a:lnTo>
                  <a:lnTo>
                    <a:pt x="16" y="9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81" name="Freeform 53"/>
          <p:cNvSpPr>
            <a:spLocks noEditPoints="1"/>
          </p:cNvSpPr>
          <p:nvPr/>
        </p:nvSpPr>
        <p:spPr bwMode="auto">
          <a:xfrm>
            <a:off x="13144334" y="4015539"/>
            <a:ext cx="335250" cy="378178"/>
          </a:xfrm>
          <a:custGeom>
            <a:avLst/>
            <a:gdLst>
              <a:gd name="T0" fmla="*/ 0 w 103"/>
              <a:gd name="T1" fmla="*/ 2147483646 h 116"/>
              <a:gd name="T2" fmla="*/ 0 w 103"/>
              <a:gd name="T3" fmla="*/ 2147483646 h 116"/>
              <a:gd name="T4" fmla="*/ 2147483646 w 103"/>
              <a:gd name="T5" fmla="*/ 2147483646 h 116"/>
              <a:gd name="T6" fmla="*/ 2147483646 w 103"/>
              <a:gd name="T7" fmla="*/ 2147483646 h 116"/>
              <a:gd name="T8" fmla="*/ 2147483646 w 103"/>
              <a:gd name="T9" fmla="*/ 2147483646 h 116"/>
              <a:gd name="T10" fmla="*/ 2147483646 w 103"/>
              <a:gd name="T11" fmla="*/ 2147483646 h 116"/>
              <a:gd name="T12" fmla="*/ 2147483646 w 103"/>
              <a:gd name="T13" fmla="*/ 2147483646 h 116"/>
              <a:gd name="T14" fmla="*/ 2147483646 w 103"/>
              <a:gd name="T15" fmla="*/ 2147483646 h 116"/>
              <a:gd name="T16" fmla="*/ 2147483646 w 103"/>
              <a:gd name="T17" fmla="*/ 2147483646 h 116"/>
              <a:gd name="T18" fmla="*/ 2147483646 w 103"/>
              <a:gd name="T19" fmla="*/ 2147483646 h 116"/>
              <a:gd name="T20" fmla="*/ 2147483646 w 103"/>
              <a:gd name="T21" fmla="*/ 2147483646 h 116"/>
              <a:gd name="T22" fmla="*/ 2147483646 w 103"/>
              <a:gd name="T23" fmla="*/ 2147483646 h 116"/>
              <a:gd name="T24" fmla="*/ 2147483646 w 103"/>
              <a:gd name="T25" fmla="*/ 2147483646 h 116"/>
              <a:gd name="T26" fmla="*/ 2147483646 w 103"/>
              <a:gd name="T27" fmla="*/ 0 h 116"/>
              <a:gd name="T28" fmla="*/ 2147483646 w 103"/>
              <a:gd name="T29" fmla="*/ 0 h 116"/>
              <a:gd name="T30" fmla="*/ 2147483646 w 103"/>
              <a:gd name="T31" fmla="*/ 2147483646 h 116"/>
              <a:gd name="T32" fmla="*/ 2147483646 w 103"/>
              <a:gd name="T33" fmla="*/ 2147483646 h 116"/>
              <a:gd name="T34" fmla="*/ 2147483646 w 103"/>
              <a:gd name="T35" fmla="*/ 2147483646 h 116"/>
              <a:gd name="T36" fmla="*/ 2147483646 w 103"/>
              <a:gd name="T37" fmla="*/ 2147483646 h 116"/>
              <a:gd name="T38" fmla="*/ 2147483646 w 103"/>
              <a:gd name="T39" fmla="*/ 2147483646 h 116"/>
              <a:gd name="T40" fmla="*/ 0 w 103"/>
              <a:gd name="T41" fmla="*/ 2147483646 h 116"/>
              <a:gd name="T42" fmla="*/ 2147483646 w 103"/>
              <a:gd name="T43" fmla="*/ 2147483646 h 116"/>
              <a:gd name="T44" fmla="*/ 2147483646 w 103"/>
              <a:gd name="T45" fmla="*/ 2147483646 h 116"/>
              <a:gd name="T46" fmla="*/ 2147483646 w 103"/>
              <a:gd name="T47" fmla="*/ 2147483646 h 116"/>
              <a:gd name="T48" fmla="*/ 2147483646 w 103"/>
              <a:gd name="T49" fmla="*/ 2147483646 h 116"/>
              <a:gd name="T50" fmla="*/ 2147483646 w 103"/>
              <a:gd name="T51" fmla="*/ 2147483646 h 116"/>
              <a:gd name="T52" fmla="*/ 2147483646 w 103"/>
              <a:gd name="T53" fmla="*/ 2147483646 h 116"/>
              <a:gd name="T54" fmla="*/ 2147483646 w 103"/>
              <a:gd name="T55" fmla="*/ 2147483646 h 116"/>
              <a:gd name="T56" fmla="*/ 2147483646 w 103"/>
              <a:gd name="T57" fmla="*/ 2147483646 h 116"/>
              <a:gd name="T58" fmla="*/ 2147483646 w 103"/>
              <a:gd name="T59" fmla="*/ 2147483646 h 116"/>
              <a:gd name="T60" fmla="*/ 2147483646 w 103"/>
              <a:gd name="T61" fmla="*/ 2147483646 h 116"/>
              <a:gd name="T62" fmla="*/ 2147483646 w 103"/>
              <a:gd name="T63" fmla="*/ 2147483646 h 116"/>
              <a:gd name="T64" fmla="*/ 2147483646 w 103"/>
              <a:gd name="T65" fmla="*/ 2147483646 h 116"/>
              <a:gd name="T66" fmla="*/ 2147483646 w 103"/>
              <a:gd name="T67" fmla="*/ 2147483646 h 116"/>
              <a:gd name="T68" fmla="*/ 2147483646 w 103"/>
              <a:gd name="T69" fmla="*/ 2147483646 h 116"/>
              <a:gd name="T70" fmla="*/ 2147483646 w 103"/>
              <a:gd name="T71" fmla="*/ 2147483646 h 116"/>
              <a:gd name="T72" fmla="*/ 2147483646 w 103"/>
              <a:gd name="T73" fmla="*/ 2147483646 h 116"/>
              <a:gd name="T74" fmla="*/ 2147483646 w 103"/>
              <a:gd name="T75" fmla="*/ 2147483646 h 116"/>
              <a:gd name="T76" fmla="*/ 2147483646 w 103"/>
              <a:gd name="T77" fmla="*/ 2147483646 h 116"/>
              <a:gd name="T78" fmla="*/ 2147483646 w 103"/>
              <a:gd name="T79" fmla="*/ 2147483646 h 116"/>
              <a:gd name="T80" fmla="*/ 2147483646 w 103"/>
              <a:gd name="T81" fmla="*/ 2147483646 h 116"/>
              <a:gd name="T82" fmla="*/ 2147483646 w 103"/>
              <a:gd name="T83" fmla="*/ 2147483646 h 116"/>
              <a:gd name="T84" fmla="*/ 2147483646 w 103"/>
              <a:gd name="T85" fmla="*/ 2147483646 h 116"/>
              <a:gd name="T86" fmla="*/ 2147483646 w 103"/>
              <a:gd name="T87" fmla="*/ 2147483646 h 116"/>
              <a:gd name="T88" fmla="*/ 2147483646 w 103"/>
              <a:gd name="T89" fmla="*/ 2147483646 h 116"/>
              <a:gd name="T90" fmla="*/ 2147483646 w 103"/>
              <a:gd name="T91" fmla="*/ 2147483646 h 116"/>
              <a:gd name="T92" fmla="*/ 2147483646 w 103"/>
              <a:gd name="T93" fmla="*/ 2147483646 h 116"/>
              <a:gd name="T94" fmla="*/ 2147483646 w 103"/>
              <a:gd name="T95" fmla="*/ 2147483646 h 116"/>
              <a:gd name="T96" fmla="*/ 2147483646 w 103"/>
              <a:gd name="T97" fmla="*/ 2147483646 h 116"/>
              <a:gd name="T98" fmla="*/ 2147483646 w 103"/>
              <a:gd name="T99" fmla="*/ 2147483646 h 116"/>
              <a:gd name="T100" fmla="*/ 2147483646 w 103"/>
              <a:gd name="T101" fmla="*/ 2147483646 h 116"/>
              <a:gd name="T102" fmla="*/ 2147483646 w 103"/>
              <a:gd name="T103" fmla="*/ 2147483646 h 116"/>
              <a:gd name="T104" fmla="*/ 2147483646 w 103"/>
              <a:gd name="T105" fmla="*/ 2147483646 h 116"/>
              <a:gd name="T106" fmla="*/ 2147483646 w 103"/>
              <a:gd name="T107" fmla="*/ 2147483646 h 116"/>
              <a:gd name="T108" fmla="*/ 2147483646 w 103"/>
              <a:gd name="T109" fmla="*/ 2147483646 h 116"/>
              <a:gd name="T110" fmla="*/ 2147483646 w 103"/>
              <a:gd name="T111" fmla="*/ 2147483646 h 116"/>
              <a:gd name="T112" fmla="*/ 2147483646 w 103"/>
              <a:gd name="T113" fmla="*/ 2147483646 h 116"/>
              <a:gd name="T114" fmla="*/ 2147483646 w 103"/>
              <a:gd name="T115" fmla="*/ 2147483646 h 1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3" h="116">
                <a:moveTo>
                  <a:pt x="0" y="29"/>
                </a:moveTo>
                <a:cubicBezTo>
                  <a:pt x="0" y="87"/>
                  <a:pt x="0" y="87"/>
                  <a:pt x="0" y="87"/>
                </a:cubicBezTo>
                <a:cubicBezTo>
                  <a:pt x="0" y="101"/>
                  <a:pt x="0" y="116"/>
                  <a:pt x="22" y="116"/>
                </a:cubicBezTo>
                <a:cubicBezTo>
                  <a:pt x="51" y="116"/>
                  <a:pt x="51" y="116"/>
                  <a:pt x="51" y="116"/>
                </a:cubicBezTo>
                <a:cubicBezTo>
                  <a:pt x="68" y="116"/>
                  <a:pt x="72" y="107"/>
                  <a:pt x="73" y="97"/>
                </a:cubicBezTo>
                <a:cubicBezTo>
                  <a:pt x="100" y="63"/>
                  <a:pt x="100" y="63"/>
                  <a:pt x="100" y="63"/>
                </a:cubicBezTo>
                <a:cubicBezTo>
                  <a:pt x="103" y="60"/>
                  <a:pt x="102" y="56"/>
                  <a:pt x="100" y="53"/>
                </a:cubicBezTo>
                <a:cubicBezTo>
                  <a:pt x="99" y="52"/>
                  <a:pt x="94" y="48"/>
                  <a:pt x="87" y="48"/>
                </a:cubicBezTo>
                <a:cubicBezTo>
                  <a:pt x="84" y="48"/>
                  <a:pt x="80" y="49"/>
                  <a:pt x="75" y="53"/>
                </a:cubicBezTo>
                <a:cubicBezTo>
                  <a:pt x="66" y="62"/>
                  <a:pt x="66" y="62"/>
                  <a:pt x="66" y="62"/>
                </a:cubicBezTo>
                <a:cubicBezTo>
                  <a:pt x="66" y="14"/>
                  <a:pt x="66" y="14"/>
                  <a:pt x="66" y="14"/>
                </a:cubicBezTo>
                <a:cubicBezTo>
                  <a:pt x="66" y="10"/>
                  <a:pt x="62" y="7"/>
                  <a:pt x="58" y="7"/>
                </a:cubicBezTo>
                <a:cubicBezTo>
                  <a:pt x="51" y="7"/>
                  <a:pt x="51" y="7"/>
                  <a:pt x="51" y="7"/>
                </a:cubicBezTo>
                <a:cubicBezTo>
                  <a:pt x="51" y="3"/>
                  <a:pt x="48" y="0"/>
                  <a:pt x="44" y="0"/>
                </a:cubicBezTo>
                <a:cubicBezTo>
                  <a:pt x="37" y="0"/>
                  <a:pt x="37" y="0"/>
                  <a:pt x="37" y="0"/>
                </a:cubicBezTo>
                <a:cubicBezTo>
                  <a:pt x="33" y="0"/>
                  <a:pt x="29" y="3"/>
                  <a:pt x="29" y="7"/>
                </a:cubicBezTo>
                <a:cubicBezTo>
                  <a:pt x="22" y="7"/>
                  <a:pt x="22" y="7"/>
                  <a:pt x="22" y="7"/>
                </a:cubicBezTo>
                <a:cubicBezTo>
                  <a:pt x="18" y="7"/>
                  <a:pt x="15" y="10"/>
                  <a:pt x="15" y="14"/>
                </a:cubicBezTo>
                <a:cubicBezTo>
                  <a:pt x="15" y="22"/>
                  <a:pt x="15" y="22"/>
                  <a:pt x="15" y="22"/>
                </a:cubicBezTo>
                <a:cubicBezTo>
                  <a:pt x="8" y="22"/>
                  <a:pt x="8" y="22"/>
                  <a:pt x="8" y="22"/>
                </a:cubicBezTo>
                <a:cubicBezTo>
                  <a:pt x="4" y="22"/>
                  <a:pt x="0" y="25"/>
                  <a:pt x="0" y="29"/>
                </a:cubicBezTo>
                <a:close/>
                <a:moveTo>
                  <a:pt x="8" y="29"/>
                </a:moveTo>
                <a:cubicBezTo>
                  <a:pt x="15" y="29"/>
                  <a:pt x="15" y="29"/>
                  <a:pt x="15" y="29"/>
                </a:cubicBezTo>
                <a:cubicBezTo>
                  <a:pt x="15" y="36"/>
                  <a:pt x="15" y="36"/>
                  <a:pt x="15" y="36"/>
                </a:cubicBezTo>
                <a:cubicBezTo>
                  <a:pt x="15" y="58"/>
                  <a:pt x="15" y="58"/>
                  <a:pt x="15" y="58"/>
                </a:cubicBezTo>
                <a:cubicBezTo>
                  <a:pt x="22" y="58"/>
                  <a:pt x="22" y="58"/>
                  <a:pt x="22" y="58"/>
                </a:cubicBezTo>
                <a:cubicBezTo>
                  <a:pt x="22" y="22"/>
                  <a:pt x="22" y="22"/>
                  <a:pt x="22" y="22"/>
                </a:cubicBezTo>
                <a:cubicBezTo>
                  <a:pt x="22" y="14"/>
                  <a:pt x="22" y="14"/>
                  <a:pt x="22" y="14"/>
                </a:cubicBezTo>
                <a:cubicBezTo>
                  <a:pt x="29" y="14"/>
                  <a:pt x="29" y="14"/>
                  <a:pt x="29" y="14"/>
                </a:cubicBezTo>
                <a:cubicBezTo>
                  <a:pt x="29" y="22"/>
                  <a:pt x="29" y="22"/>
                  <a:pt x="29" y="22"/>
                </a:cubicBezTo>
                <a:cubicBezTo>
                  <a:pt x="29" y="58"/>
                  <a:pt x="29" y="58"/>
                  <a:pt x="29" y="58"/>
                </a:cubicBezTo>
                <a:cubicBezTo>
                  <a:pt x="37" y="58"/>
                  <a:pt x="37" y="58"/>
                  <a:pt x="37" y="58"/>
                </a:cubicBezTo>
                <a:cubicBezTo>
                  <a:pt x="37" y="14"/>
                  <a:pt x="37" y="14"/>
                  <a:pt x="37" y="14"/>
                </a:cubicBezTo>
                <a:cubicBezTo>
                  <a:pt x="37" y="7"/>
                  <a:pt x="37" y="7"/>
                  <a:pt x="37" y="7"/>
                </a:cubicBezTo>
                <a:cubicBezTo>
                  <a:pt x="44" y="7"/>
                  <a:pt x="44" y="7"/>
                  <a:pt x="44" y="7"/>
                </a:cubicBezTo>
                <a:cubicBezTo>
                  <a:pt x="44" y="14"/>
                  <a:pt x="44" y="14"/>
                  <a:pt x="44" y="14"/>
                </a:cubicBezTo>
                <a:cubicBezTo>
                  <a:pt x="44" y="58"/>
                  <a:pt x="44" y="58"/>
                  <a:pt x="44" y="58"/>
                </a:cubicBezTo>
                <a:cubicBezTo>
                  <a:pt x="51" y="58"/>
                  <a:pt x="51" y="58"/>
                  <a:pt x="51" y="58"/>
                </a:cubicBezTo>
                <a:cubicBezTo>
                  <a:pt x="51" y="29"/>
                  <a:pt x="51" y="29"/>
                  <a:pt x="51" y="29"/>
                </a:cubicBezTo>
                <a:cubicBezTo>
                  <a:pt x="51" y="22"/>
                  <a:pt x="51" y="22"/>
                  <a:pt x="51" y="22"/>
                </a:cubicBezTo>
                <a:cubicBezTo>
                  <a:pt x="51" y="14"/>
                  <a:pt x="51" y="14"/>
                  <a:pt x="51" y="14"/>
                </a:cubicBezTo>
                <a:cubicBezTo>
                  <a:pt x="58" y="14"/>
                  <a:pt x="58" y="14"/>
                  <a:pt x="58" y="14"/>
                </a:cubicBezTo>
                <a:cubicBezTo>
                  <a:pt x="58" y="22"/>
                  <a:pt x="58" y="22"/>
                  <a:pt x="58" y="22"/>
                </a:cubicBezTo>
                <a:cubicBezTo>
                  <a:pt x="58" y="29"/>
                  <a:pt x="58" y="29"/>
                  <a:pt x="58" y="29"/>
                </a:cubicBezTo>
                <a:cubicBezTo>
                  <a:pt x="58" y="73"/>
                  <a:pt x="58" y="73"/>
                  <a:pt x="58" y="73"/>
                </a:cubicBezTo>
                <a:cubicBezTo>
                  <a:pt x="66" y="73"/>
                  <a:pt x="66" y="73"/>
                  <a:pt x="66" y="73"/>
                </a:cubicBezTo>
                <a:cubicBezTo>
                  <a:pt x="66" y="73"/>
                  <a:pt x="66" y="73"/>
                  <a:pt x="66" y="73"/>
                </a:cubicBezTo>
                <a:cubicBezTo>
                  <a:pt x="66" y="73"/>
                  <a:pt x="73" y="65"/>
                  <a:pt x="80" y="58"/>
                </a:cubicBezTo>
                <a:cubicBezTo>
                  <a:pt x="83" y="56"/>
                  <a:pt x="85" y="55"/>
                  <a:pt x="87" y="55"/>
                </a:cubicBezTo>
                <a:cubicBezTo>
                  <a:pt x="92" y="55"/>
                  <a:pt x="95" y="58"/>
                  <a:pt x="95" y="58"/>
                </a:cubicBezTo>
                <a:cubicBezTo>
                  <a:pt x="66" y="94"/>
                  <a:pt x="66" y="94"/>
                  <a:pt x="66" y="94"/>
                </a:cubicBezTo>
                <a:cubicBezTo>
                  <a:pt x="66" y="94"/>
                  <a:pt x="66" y="94"/>
                  <a:pt x="66" y="94"/>
                </a:cubicBezTo>
                <a:cubicBezTo>
                  <a:pt x="66" y="94"/>
                  <a:pt x="66" y="94"/>
                  <a:pt x="66" y="94"/>
                </a:cubicBezTo>
                <a:cubicBezTo>
                  <a:pt x="65" y="104"/>
                  <a:pt x="63" y="109"/>
                  <a:pt x="51" y="109"/>
                </a:cubicBezTo>
                <a:cubicBezTo>
                  <a:pt x="37" y="109"/>
                  <a:pt x="37" y="109"/>
                  <a:pt x="22" y="109"/>
                </a:cubicBezTo>
                <a:cubicBezTo>
                  <a:pt x="8" y="109"/>
                  <a:pt x="8" y="102"/>
                  <a:pt x="8" y="87"/>
                </a:cubicBezTo>
                <a:cubicBezTo>
                  <a:pt x="8" y="76"/>
                  <a:pt x="8" y="49"/>
                  <a:pt x="8" y="36"/>
                </a:cubicBezTo>
                <a:lnTo>
                  <a:pt x="8"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982" name="Freeform 54"/>
          <p:cNvSpPr>
            <a:spLocks noEditPoints="1"/>
          </p:cNvSpPr>
          <p:nvPr/>
        </p:nvSpPr>
        <p:spPr bwMode="auto">
          <a:xfrm>
            <a:off x="19109333" y="3285756"/>
            <a:ext cx="353649" cy="353649"/>
          </a:xfrm>
          <a:custGeom>
            <a:avLst/>
            <a:gdLst>
              <a:gd name="T0" fmla="*/ 2147483646 w 109"/>
              <a:gd name="T1" fmla="*/ 0 h 109"/>
              <a:gd name="T2" fmla="*/ 0 w 109"/>
              <a:gd name="T3" fmla="*/ 2147483646 h 109"/>
              <a:gd name="T4" fmla="*/ 2147483646 w 109"/>
              <a:gd name="T5" fmla="*/ 2147483646 h 109"/>
              <a:gd name="T6" fmla="*/ 2147483646 w 109"/>
              <a:gd name="T7" fmla="*/ 2147483646 h 109"/>
              <a:gd name="T8" fmla="*/ 2147483646 w 109"/>
              <a:gd name="T9" fmla="*/ 0 h 109"/>
              <a:gd name="T10" fmla="*/ 2147483646 w 109"/>
              <a:gd name="T11" fmla="*/ 2147483646 h 109"/>
              <a:gd name="T12" fmla="*/ 2147483646 w 109"/>
              <a:gd name="T13" fmla="*/ 2147483646 h 109"/>
              <a:gd name="T14" fmla="*/ 2147483646 w 109"/>
              <a:gd name="T15" fmla="*/ 2147483646 h 109"/>
              <a:gd name="T16" fmla="*/ 2147483646 w 109"/>
              <a:gd name="T17" fmla="*/ 2147483646 h 109"/>
              <a:gd name="T18" fmla="*/ 2147483646 w 109"/>
              <a:gd name="T19" fmla="*/ 2147483646 h 109"/>
              <a:gd name="T20" fmla="*/ 2147483646 w 109"/>
              <a:gd name="T21" fmla="*/ 2147483646 h 109"/>
              <a:gd name="T22" fmla="*/ 2147483646 w 109"/>
              <a:gd name="T23" fmla="*/ 2147483646 h 10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9" h="109">
                <a:moveTo>
                  <a:pt x="54" y="0"/>
                </a:moveTo>
                <a:cubicBezTo>
                  <a:pt x="24" y="0"/>
                  <a:pt x="0" y="24"/>
                  <a:pt x="0" y="54"/>
                </a:cubicBezTo>
                <a:cubicBezTo>
                  <a:pt x="0" y="84"/>
                  <a:pt x="24" y="109"/>
                  <a:pt x="54" y="109"/>
                </a:cubicBezTo>
                <a:cubicBezTo>
                  <a:pt x="84" y="109"/>
                  <a:pt x="109" y="84"/>
                  <a:pt x="109" y="54"/>
                </a:cubicBezTo>
                <a:cubicBezTo>
                  <a:pt x="109" y="24"/>
                  <a:pt x="84" y="0"/>
                  <a:pt x="54" y="0"/>
                </a:cubicBezTo>
                <a:close/>
                <a:moveTo>
                  <a:pt x="58" y="80"/>
                </a:moveTo>
                <a:cubicBezTo>
                  <a:pt x="58" y="65"/>
                  <a:pt x="58" y="65"/>
                  <a:pt x="58" y="65"/>
                </a:cubicBezTo>
                <a:cubicBezTo>
                  <a:pt x="36" y="58"/>
                  <a:pt x="29" y="65"/>
                  <a:pt x="22" y="80"/>
                </a:cubicBezTo>
                <a:cubicBezTo>
                  <a:pt x="22" y="43"/>
                  <a:pt x="44" y="36"/>
                  <a:pt x="58" y="36"/>
                </a:cubicBezTo>
                <a:cubicBezTo>
                  <a:pt x="58" y="22"/>
                  <a:pt x="58" y="22"/>
                  <a:pt x="58" y="22"/>
                </a:cubicBezTo>
                <a:cubicBezTo>
                  <a:pt x="87" y="51"/>
                  <a:pt x="87" y="51"/>
                  <a:pt x="87" y="51"/>
                </a:cubicBezTo>
                <a:lnTo>
                  <a:pt x="58"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83" name="Group 318"/>
          <p:cNvGrpSpPr/>
          <p:nvPr/>
        </p:nvGrpSpPr>
        <p:grpSpPr>
          <a:xfrm>
            <a:off x="19861602" y="3285756"/>
            <a:ext cx="353649" cy="353649"/>
            <a:chOff x="8543926" y="1860550"/>
            <a:chExt cx="274638" cy="274638"/>
          </a:xfrm>
          <a:solidFill>
            <a:schemeClr val="tx1"/>
          </a:solidFill>
        </p:grpSpPr>
        <p:sp>
          <p:nvSpPr>
            <p:cNvPr id="984" name="Freeform 55"/>
            <p:cNvSpPr>
              <a:spLocks noEditPoints="1"/>
            </p:cNvSpPr>
            <p:nvPr/>
          </p:nvSpPr>
          <p:spPr bwMode="auto">
            <a:xfrm>
              <a:off x="8543926" y="1860550"/>
              <a:ext cx="274638" cy="274638"/>
            </a:xfrm>
            <a:custGeom>
              <a:avLst/>
              <a:gdLst/>
              <a:ahLst/>
              <a:cxnLst>
                <a:cxn ang="0">
                  <a:pos x="55" y="0"/>
                </a:cxn>
                <a:cxn ang="0">
                  <a:pos x="0" y="54"/>
                </a:cxn>
                <a:cxn ang="0">
                  <a:pos x="55" y="109"/>
                </a:cxn>
                <a:cxn ang="0">
                  <a:pos x="109" y="54"/>
                </a:cxn>
                <a:cxn ang="0">
                  <a:pos x="55" y="0"/>
                </a:cxn>
                <a:cxn ang="0">
                  <a:pos x="55" y="102"/>
                </a:cxn>
                <a:cxn ang="0">
                  <a:pos x="8" y="54"/>
                </a:cxn>
                <a:cxn ang="0">
                  <a:pos x="55" y="7"/>
                </a:cxn>
                <a:cxn ang="0">
                  <a:pos x="102" y="54"/>
                </a:cxn>
                <a:cxn ang="0">
                  <a:pos x="55" y="102"/>
                </a:cxn>
              </a:cxnLst>
              <a:rect l="0" t="0" r="r" b="b"/>
              <a:pathLst>
                <a:path w="109" h="109">
                  <a:moveTo>
                    <a:pt x="55" y="0"/>
                  </a:moveTo>
                  <a:cubicBezTo>
                    <a:pt x="25" y="0"/>
                    <a:pt x="0" y="24"/>
                    <a:pt x="0" y="54"/>
                  </a:cubicBezTo>
                  <a:cubicBezTo>
                    <a:pt x="0" y="84"/>
                    <a:pt x="25" y="109"/>
                    <a:pt x="55" y="109"/>
                  </a:cubicBezTo>
                  <a:cubicBezTo>
                    <a:pt x="85" y="109"/>
                    <a:pt x="109" y="84"/>
                    <a:pt x="109" y="54"/>
                  </a:cubicBezTo>
                  <a:cubicBezTo>
                    <a:pt x="109" y="24"/>
                    <a:pt x="85" y="0"/>
                    <a:pt x="55" y="0"/>
                  </a:cubicBezTo>
                  <a:close/>
                  <a:moveTo>
                    <a:pt x="55" y="102"/>
                  </a:moveTo>
                  <a:cubicBezTo>
                    <a:pt x="29" y="102"/>
                    <a:pt x="8" y="80"/>
                    <a:pt x="8" y="54"/>
                  </a:cubicBezTo>
                  <a:cubicBezTo>
                    <a:pt x="8" y="28"/>
                    <a:pt x="29" y="7"/>
                    <a:pt x="55" y="7"/>
                  </a:cubicBezTo>
                  <a:cubicBezTo>
                    <a:pt x="81" y="7"/>
                    <a:pt x="102" y="28"/>
                    <a:pt x="102" y="54"/>
                  </a:cubicBezTo>
                  <a:cubicBezTo>
                    <a:pt x="102" y="80"/>
                    <a:pt x="81" y="102"/>
                    <a:pt x="55" y="10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85" name="Freeform 56"/>
            <p:cNvSpPr>
              <a:spLocks/>
            </p:cNvSpPr>
            <p:nvPr/>
          </p:nvSpPr>
          <p:spPr bwMode="auto">
            <a:xfrm>
              <a:off x="8599488" y="1916113"/>
              <a:ext cx="163513" cy="146050"/>
            </a:xfrm>
            <a:custGeom>
              <a:avLst/>
              <a:gdLst/>
              <a:ahLst/>
              <a:cxnLst>
                <a:cxn ang="0">
                  <a:pos x="36" y="14"/>
                </a:cxn>
                <a:cxn ang="0">
                  <a:pos x="0" y="58"/>
                </a:cxn>
                <a:cxn ang="0">
                  <a:pos x="36" y="43"/>
                </a:cxn>
                <a:cxn ang="0">
                  <a:pos x="36" y="58"/>
                </a:cxn>
                <a:cxn ang="0">
                  <a:pos x="65" y="29"/>
                </a:cxn>
                <a:cxn ang="0">
                  <a:pos x="36" y="0"/>
                </a:cxn>
                <a:cxn ang="0">
                  <a:pos x="36" y="14"/>
                </a:cxn>
              </a:cxnLst>
              <a:rect l="0" t="0" r="r" b="b"/>
              <a:pathLst>
                <a:path w="65" h="58">
                  <a:moveTo>
                    <a:pt x="36" y="14"/>
                  </a:moveTo>
                  <a:cubicBezTo>
                    <a:pt x="22" y="14"/>
                    <a:pt x="0" y="21"/>
                    <a:pt x="0" y="58"/>
                  </a:cubicBezTo>
                  <a:cubicBezTo>
                    <a:pt x="7" y="43"/>
                    <a:pt x="15" y="36"/>
                    <a:pt x="36" y="43"/>
                  </a:cubicBezTo>
                  <a:cubicBezTo>
                    <a:pt x="36" y="58"/>
                    <a:pt x="36" y="58"/>
                    <a:pt x="36" y="58"/>
                  </a:cubicBezTo>
                  <a:cubicBezTo>
                    <a:pt x="65" y="29"/>
                    <a:pt x="65" y="29"/>
                    <a:pt x="65" y="29"/>
                  </a:cubicBezTo>
                  <a:cubicBezTo>
                    <a:pt x="36" y="0"/>
                    <a:pt x="36" y="0"/>
                    <a:pt x="36" y="0"/>
                  </a:cubicBezTo>
                  <a:lnTo>
                    <a:pt x="36" y="1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86" name="Freeform 57"/>
          <p:cNvSpPr>
            <a:spLocks noEditPoints="1"/>
          </p:cNvSpPr>
          <p:nvPr/>
        </p:nvSpPr>
        <p:spPr bwMode="auto">
          <a:xfrm>
            <a:off x="10035094" y="4015539"/>
            <a:ext cx="376134" cy="378178"/>
          </a:xfrm>
          <a:custGeom>
            <a:avLst/>
            <a:gdLst>
              <a:gd name="T0" fmla="*/ 2147483646 w 116"/>
              <a:gd name="T1" fmla="*/ 0 h 116"/>
              <a:gd name="T2" fmla="*/ 0 w 116"/>
              <a:gd name="T3" fmla="*/ 2147483646 h 116"/>
              <a:gd name="T4" fmla="*/ 2147483646 w 116"/>
              <a:gd name="T5" fmla="*/ 2147483646 h 116"/>
              <a:gd name="T6" fmla="*/ 2147483646 w 116"/>
              <a:gd name="T7" fmla="*/ 2147483646 h 116"/>
              <a:gd name="T8" fmla="*/ 2147483646 w 116"/>
              <a:gd name="T9" fmla="*/ 0 h 116"/>
              <a:gd name="T10" fmla="*/ 2147483646 w 116"/>
              <a:gd name="T11" fmla="*/ 2147483646 h 116"/>
              <a:gd name="T12" fmla="*/ 2147483646 w 116"/>
              <a:gd name="T13" fmla="*/ 2147483646 h 116"/>
              <a:gd name="T14" fmla="*/ 2147483646 w 116"/>
              <a:gd name="T15" fmla="*/ 2147483646 h 116"/>
              <a:gd name="T16" fmla="*/ 2147483646 w 116"/>
              <a:gd name="T17" fmla="*/ 2147483646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2147483646 w 116"/>
              <a:gd name="T33" fmla="*/ 2147483646 h 116"/>
              <a:gd name="T34" fmla="*/ 2147483646 w 116"/>
              <a:gd name="T35" fmla="*/ 2147483646 h 116"/>
              <a:gd name="T36" fmla="*/ 2147483646 w 116"/>
              <a:gd name="T37" fmla="*/ 2147483646 h 116"/>
              <a:gd name="T38" fmla="*/ 2147483646 w 116"/>
              <a:gd name="T39" fmla="*/ 2147483646 h 116"/>
              <a:gd name="T40" fmla="*/ 2147483646 w 116"/>
              <a:gd name="T41" fmla="*/ 2147483646 h 116"/>
              <a:gd name="T42" fmla="*/ 2147483646 w 116"/>
              <a:gd name="T43" fmla="*/ 2147483646 h 116"/>
              <a:gd name="T44" fmla="*/ 2147483646 w 116"/>
              <a:gd name="T45" fmla="*/ 2147483646 h 1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6" h="116">
                <a:moveTo>
                  <a:pt x="58" y="0"/>
                </a:moveTo>
                <a:cubicBezTo>
                  <a:pt x="26" y="0"/>
                  <a:pt x="0" y="26"/>
                  <a:pt x="0" y="58"/>
                </a:cubicBezTo>
                <a:cubicBezTo>
                  <a:pt x="0" y="90"/>
                  <a:pt x="26" y="116"/>
                  <a:pt x="58" y="116"/>
                </a:cubicBezTo>
                <a:cubicBezTo>
                  <a:pt x="90" y="116"/>
                  <a:pt x="116" y="90"/>
                  <a:pt x="116" y="58"/>
                </a:cubicBezTo>
                <a:cubicBezTo>
                  <a:pt x="116" y="26"/>
                  <a:pt x="90" y="0"/>
                  <a:pt x="58" y="0"/>
                </a:cubicBezTo>
                <a:close/>
                <a:moveTo>
                  <a:pt x="51" y="14"/>
                </a:moveTo>
                <a:cubicBezTo>
                  <a:pt x="65" y="14"/>
                  <a:pt x="65" y="14"/>
                  <a:pt x="65" y="14"/>
                </a:cubicBezTo>
                <a:cubicBezTo>
                  <a:pt x="65" y="51"/>
                  <a:pt x="65" y="51"/>
                  <a:pt x="65" y="51"/>
                </a:cubicBezTo>
                <a:cubicBezTo>
                  <a:pt x="51" y="51"/>
                  <a:pt x="51" y="51"/>
                  <a:pt x="51" y="51"/>
                </a:cubicBezTo>
                <a:lnTo>
                  <a:pt x="51" y="14"/>
                </a:lnTo>
                <a:close/>
                <a:moveTo>
                  <a:pt x="58" y="97"/>
                </a:moveTo>
                <a:cubicBezTo>
                  <a:pt x="37" y="97"/>
                  <a:pt x="20" y="79"/>
                  <a:pt x="20" y="58"/>
                </a:cubicBezTo>
                <a:cubicBezTo>
                  <a:pt x="20" y="43"/>
                  <a:pt x="29" y="29"/>
                  <a:pt x="43" y="23"/>
                </a:cubicBezTo>
                <a:cubicBezTo>
                  <a:pt x="44" y="22"/>
                  <a:pt x="44" y="22"/>
                  <a:pt x="44" y="22"/>
                </a:cubicBezTo>
                <a:cubicBezTo>
                  <a:pt x="44" y="36"/>
                  <a:pt x="44" y="36"/>
                  <a:pt x="44" y="36"/>
                </a:cubicBezTo>
                <a:cubicBezTo>
                  <a:pt x="36" y="41"/>
                  <a:pt x="31" y="49"/>
                  <a:pt x="31" y="58"/>
                </a:cubicBezTo>
                <a:cubicBezTo>
                  <a:pt x="31" y="73"/>
                  <a:pt x="43" y="85"/>
                  <a:pt x="58" y="85"/>
                </a:cubicBezTo>
                <a:cubicBezTo>
                  <a:pt x="73" y="85"/>
                  <a:pt x="85" y="73"/>
                  <a:pt x="85" y="58"/>
                </a:cubicBezTo>
                <a:cubicBezTo>
                  <a:pt x="85" y="49"/>
                  <a:pt x="80" y="41"/>
                  <a:pt x="73" y="36"/>
                </a:cubicBezTo>
                <a:cubicBezTo>
                  <a:pt x="73" y="22"/>
                  <a:pt x="73" y="22"/>
                  <a:pt x="73" y="22"/>
                </a:cubicBezTo>
                <a:cubicBezTo>
                  <a:pt x="74" y="23"/>
                  <a:pt x="74" y="23"/>
                  <a:pt x="74" y="23"/>
                </a:cubicBezTo>
                <a:cubicBezTo>
                  <a:pt x="88" y="29"/>
                  <a:pt x="97" y="43"/>
                  <a:pt x="97" y="58"/>
                </a:cubicBezTo>
                <a:cubicBezTo>
                  <a:pt x="97" y="79"/>
                  <a:pt x="79" y="97"/>
                  <a:pt x="58" y="9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987" name="Group 327"/>
          <p:cNvGrpSpPr/>
          <p:nvPr/>
        </p:nvGrpSpPr>
        <p:grpSpPr>
          <a:xfrm>
            <a:off x="14560971" y="4015539"/>
            <a:ext cx="376136" cy="378179"/>
            <a:chOff x="4427538" y="2427288"/>
            <a:chExt cx="292101" cy="293688"/>
          </a:xfrm>
          <a:solidFill>
            <a:schemeClr val="tx1"/>
          </a:solidFill>
        </p:grpSpPr>
        <p:sp>
          <p:nvSpPr>
            <p:cNvPr id="988" name="Freeform 58"/>
            <p:cNvSpPr>
              <a:spLocks noEditPoints="1"/>
            </p:cNvSpPr>
            <p:nvPr/>
          </p:nvSpPr>
          <p:spPr bwMode="auto">
            <a:xfrm>
              <a:off x="4427538" y="2519363"/>
              <a:ext cx="201613" cy="201613"/>
            </a:xfrm>
            <a:custGeom>
              <a:avLst/>
              <a:gdLst/>
              <a:ahLst/>
              <a:cxnLst>
                <a:cxn ang="0">
                  <a:pos x="75" y="32"/>
                </a:cxn>
                <a:cxn ang="0">
                  <a:pos x="64" y="32"/>
                </a:cxn>
                <a:cxn ang="0">
                  <a:pos x="61" y="26"/>
                </a:cxn>
                <a:cxn ang="0">
                  <a:pos x="69" y="19"/>
                </a:cxn>
                <a:cxn ang="0">
                  <a:pos x="69" y="13"/>
                </a:cxn>
                <a:cxn ang="0">
                  <a:pos x="66" y="10"/>
                </a:cxn>
                <a:cxn ang="0">
                  <a:pos x="59" y="10"/>
                </a:cxn>
                <a:cxn ang="0">
                  <a:pos x="52" y="17"/>
                </a:cxn>
                <a:cxn ang="0">
                  <a:pos x="45" y="14"/>
                </a:cxn>
                <a:cxn ang="0">
                  <a:pos x="45" y="5"/>
                </a:cxn>
                <a:cxn ang="0">
                  <a:pos x="41" y="0"/>
                </a:cxn>
                <a:cxn ang="0">
                  <a:pos x="37" y="0"/>
                </a:cxn>
                <a:cxn ang="0">
                  <a:pos x="32" y="5"/>
                </a:cxn>
                <a:cxn ang="0">
                  <a:pos x="32" y="14"/>
                </a:cxn>
                <a:cxn ang="0">
                  <a:pos x="25" y="17"/>
                </a:cxn>
                <a:cxn ang="0">
                  <a:pos x="19" y="11"/>
                </a:cxn>
                <a:cxn ang="0">
                  <a:pos x="12" y="11"/>
                </a:cxn>
                <a:cxn ang="0">
                  <a:pos x="9" y="14"/>
                </a:cxn>
                <a:cxn ang="0">
                  <a:pos x="9" y="21"/>
                </a:cxn>
                <a:cxn ang="0">
                  <a:pos x="16" y="27"/>
                </a:cxn>
                <a:cxn ang="0">
                  <a:pos x="13" y="35"/>
                </a:cxn>
                <a:cxn ang="0">
                  <a:pos x="4" y="35"/>
                </a:cxn>
                <a:cxn ang="0">
                  <a:pos x="0" y="39"/>
                </a:cxn>
                <a:cxn ang="0">
                  <a:pos x="0" y="44"/>
                </a:cxn>
                <a:cxn ang="0">
                  <a:pos x="4" y="48"/>
                </a:cxn>
                <a:cxn ang="0">
                  <a:pos x="13" y="48"/>
                </a:cxn>
                <a:cxn ang="0">
                  <a:pos x="17" y="55"/>
                </a:cxn>
                <a:cxn ang="0">
                  <a:pos x="11" y="61"/>
                </a:cxn>
                <a:cxn ang="0">
                  <a:pos x="11" y="68"/>
                </a:cxn>
                <a:cxn ang="0">
                  <a:pos x="14" y="71"/>
                </a:cxn>
                <a:cxn ang="0">
                  <a:pos x="20" y="71"/>
                </a:cxn>
                <a:cxn ang="0">
                  <a:pos x="27" y="64"/>
                </a:cxn>
                <a:cxn ang="0">
                  <a:pos x="34" y="66"/>
                </a:cxn>
                <a:cxn ang="0">
                  <a:pos x="34" y="76"/>
                </a:cxn>
                <a:cxn ang="0">
                  <a:pos x="39" y="80"/>
                </a:cxn>
                <a:cxn ang="0">
                  <a:pos x="43" y="80"/>
                </a:cxn>
                <a:cxn ang="0">
                  <a:pos x="48" y="76"/>
                </a:cxn>
                <a:cxn ang="0">
                  <a:pos x="48" y="65"/>
                </a:cxn>
                <a:cxn ang="0">
                  <a:pos x="54" y="62"/>
                </a:cxn>
                <a:cxn ang="0">
                  <a:pos x="61" y="69"/>
                </a:cxn>
                <a:cxn ang="0">
                  <a:pos x="67" y="69"/>
                </a:cxn>
                <a:cxn ang="0">
                  <a:pos x="70" y="66"/>
                </a:cxn>
                <a:cxn ang="0">
                  <a:pos x="70" y="60"/>
                </a:cxn>
                <a:cxn ang="0">
                  <a:pos x="63" y="52"/>
                </a:cxn>
                <a:cxn ang="0">
                  <a:pos x="65" y="46"/>
                </a:cxn>
                <a:cxn ang="0">
                  <a:pos x="75" y="46"/>
                </a:cxn>
                <a:cxn ang="0">
                  <a:pos x="80" y="41"/>
                </a:cxn>
                <a:cxn ang="0">
                  <a:pos x="80" y="37"/>
                </a:cxn>
                <a:cxn ang="0">
                  <a:pos x="75" y="32"/>
                </a:cxn>
                <a:cxn ang="0">
                  <a:pos x="39" y="51"/>
                </a:cxn>
                <a:cxn ang="0">
                  <a:pos x="28" y="40"/>
                </a:cxn>
                <a:cxn ang="0">
                  <a:pos x="39" y="29"/>
                </a:cxn>
                <a:cxn ang="0">
                  <a:pos x="50" y="40"/>
                </a:cxn>
                <a:cxn ang="0">
                  <a:pos x="39" y="51"/>
                </a:cxn>
              </a:cxnLst>
              <a:rect l="0" t="0" r="r" b="b"/>
              <a:pathLst>
                <a:path w="80" h="80">
                  <a:moveTo>
                    <a:pt x="75" y="32"/>
                  </a:moveTo>
                  <a:cubicBezTo>
                    <a:pt x="64" y="32"/>
                    <a:pt x="64" y="32"/>
                    <a:pt x="64" y="32"/>
                  </a:cubicBezTo>
                  <a:cubicBezTo>
                    <a:pt x="64" y="30"/>
                    <a:pt x="63" y="28"/>
                    <a:pt x="61" y="26"/>
                  </a:cubicBezTo>
                  <a:cubicBezTo>
                    <a:pt x="69" y="19"/>
                    <a:pt x="69" y="19"/>
                    <a:pt x="69" y="19"/>
                  </a:cubicBezTo>
                  <a:cubicBezTo>
                    <a:pt x="71" y="17"/>
                    <a:pt x="71" y="14"/>
                    <a:pt x="69" y="13"/>
                  </a:cubicBezTo>
                  <a:cubicBezTo>
                    <a:pt x="66" y="10"/>
                    <a:pt x="66" y="10"/>
                    <a:pt x="66" y="10"/>
                  </a:cubicBezTo>
                  <a:cubicBezTo>
                    <a:pt x="64" y="8"/>
                    <a:pt x="61" y="8"/>
                    <a:pt x="59" y="10"/>
                  </a:cubicBezTo>
                  <a:cubicBezTo>
                    <a:pt x="52" y="17"/>
                    <a:pt x="52" y="17"/>
                    <a:pt x="52" y="17"/>
                  </a:cubicBezTo>
                  <a:cubicBezTo>
                    <a:pt x="50" y="16"/>
                    <a:pt x="48" y="15"/>
                    <a:pt x="45" y="14"/>
                  </a:cubicBezTo>
                  <a:cubicBezTo>
                    <a:pt x="45" y="5"/>
                    <a:pt x="45" y="5"/>
                    <a:pt x="45" y="5"/>
                  </a:cubicBezTo>
                  <a:cubicBezTo>
                    <a:pt x="45" y="2"/>
                    <a:pt x="43" y="0"/>
                    <a:pt x="41" y="0"/>
                  </a:cubicBezTo>
                  <a:cubicBezTo>
                    <a:pt x="37" y="0"/>
                    <a:pt x="37" y="0"/>
                    <a:pt x="37" y="0"/>
                  </a:cubicBezTo>
                  <a:cubicBezTo>
                    <a:pt x="34" y="0"/>
                    <a:pt x="32" y="2"/>
                    <a:pt x="32" y="5"/>
                  </a:cubicBezTo>
                  <a:cubicBezTo>
                    <a:pt x="32" y="14"/>
                    <a:pt x="32" y="14"/>
                    <a:pt x="32" y="14"/>
                  </a:cubicBezTo>
                  <a:cubicBezTo>
                    <a:pt x="30" y="15"/>
                    <a:pt x="27" y="16"/>
                    <a:pt x="25" y="17"/>
                  </a:cubicBezTo>
                  <a:cubicBezTo>
                    <a:pt x="19" y="11"/>
                    <a:pt x="19" y="11"/>
                    <a:pt x="19" y="11"/>
                  </a:cubicBezTo>
                  <a:cubicBezTo>
                    <a:pt x="17" y="9"/>
                    <a:pt x="14" y="9"/>
                    <a:pt x="12" y="11"/>
                  </a:cubicBezTo>
                  <a:cubicBezTo>
                    <a:pt x="9" y="14"/>
                    <a:pt x="9" y="14"/>
                    <a:pt x="9" y="14"/>
                  </a:cubicBezTo>
                  <a:cubicBezTo>
                    <a:pt x="8" y="16"/>
                    <a:pt x="8" y="19"/>
                    <a:pt x="9" y="21"/>
                  </a:cubicBezTo>
                  <a:cubicBezTo>
                    <a:pt x="16" y="27"/>
                    <a:pt x="16" y="27"/>
                    <a:pt x="16" y="27"/>
                  </a:cubicBezTo>
                  <a:cubicBezTo>
                    <a:pt x="14" y="29"/>
                    <a:pt x="13" y="32"/>
                    <a:pt x="13" y="35"/>
                  </a:cubicBezTo>
                  <a:cubicBezTo>
                    <a:pt x="4" y="35"/>
                    <a:pt x="4" y="35"/>
                    <a:pt x="4" y="35"/>
                  </a:cubicBezTo>
                  <a:cubicBezTo>
                    <a:pt x="2" y="35"/>
                    <a:pt x="0" y="37"/>
                    <a:pt x="0" y="39"/>
                  </a:cubicBezTo>
                  <a:cubicBezTo>
                    <a:pt x="0" y="44"/>
                    <a:pt x="0" y="44"/>
                    <a:pt x="0" y="44"/>
                  </a:cubicBezTo>
                  <a:cubicBezTo>
                    <a:pt x="0" y="46"/>
                    <a:pt x="2" y="48"/>
                    <a:pt x="4" y="48"/>
                  </a:cubicBezTo>
                  <a:cubicBezTo>
                    <a:pt x="13" y="48"/>
                    <a:pt x="13" y="48"/>
                    <a:pt x="13" y="48"/>
                  </a:cubicBezTo>
                  <a:cubicBezTo>
                    <a:pt x="14" y="51"/>
                    <a:pt x="15" y="53"/>
                    <a:pt x="17" y="55"/>
                  </a:cubicBezTo>
                  <a:cubicBezTo>
                    <a:pt x="11" y="61"/>
                    <a:pt x="11" y="61"/>
                    <a:pt x="11" y="61"/>
                  </a:cubicBezTo>
                  <a:cubicBezTo>
                    <a:pt x="9" y="63"/>
                    <a:pt x="9" y="66"/>
                    <a:pt x="11" y="68"/>
                  </a:cubicBezTo>
                  <a:cubicBezTo>
                    <a:pt x="14" y="71"/>
                    <a:pt x="14" y="71"/>
                    <a:pt x="14" y="71"/>
                  </a:cubicBezTo>
                  <a:cubicBezTo>
                    <a:pt x="16" y="72"/>
                    <a:pt x="19" y="72"/>
                    <a:pt x="20" y="71"/>
                  </a:cubicBezTo>
                  <a:cubicBezTo>
                    <a:pt x="27" y="64"/>
                    <a:pt x="27" y="64"/>
                    <a:pt x="27" y="64"/>
                  </a:cubicBezTo>
                  <a:cubicBezTo>
                    <a:pt x="29" y="65"/>
                    <a:pt x="32" y="66"/>
                    <a:pt x="34" y="66"/>
                  </a:cubicBezTo>
                  <a:cubicBezTo>
                    <a:pt x="34" y="76"/>
                    <a:pt x="34" y="76"/>
                    <a:pt x="34" y="76"/>
                  </a:cubicBezTo>
                  <a:cubicBezTo>
                    <a:pt x="34" y="78"/>
                    <a:pt x="36" y="80"/>
                    <a:pt x="39" y="80"/>
                  </a:cubicBezTo>
                  <a:cubicBezTo>
                    <a:pt x="43" y="80"/>
                    <a:pt x="43" y="80"/>
                    <a:pt x="43" y="80"/>
                  </a:cubicBezTo>
                  <a:cubicBezTo>
                    <a:pt x="46" y="80"/>
                    <a:pt x="48" y="78"/>
                    <a:pt x="48" y="76"/>
                  </a:cubicBezTo>
                  <a:cubicBezTo>
                    <a:pt x="48" y="65"/>
                    <a:pt x="48" y="65"/>
                    <a:pt x="48" y="65"/>
                  </a:cubicBezTo>
                  <a:cubicBezTo>
                    <a:pt x="50" y="64"/>
                    <a:pt x="52" y="63"/>
                    <a:pt x="54" y="62"/>
                  </a:cubicBezTo>
                  <a:cubicBezTo>
                    <a:pt x="61" y="69"/>
                    <a:pt x="61" y="69"/>
                    <a:pt x="61" y="69"/>
                  </a:cubicBezTo>
                  <a:cubicBezTo>
                    <a:pt x="63" y="71"/>
                    <a:pt x="66" y="71"/>
                    <a:pt x="67" y="69"/>
                  </a:cubicBezTo>
                  <a:cubicBezTo>
                    <a:pt x="70" y="66"/>
                    <a:pt x="70" y="66"/>
                    <a:pt x="70" y="66"/>
                  </a:cubicBezTo>
                  <a:cubicBezTo>
                    <a:pt x="72" y="64"/>
                    <a:pt x="72" y="62"/>
                    <a:pt x="70" y="60"/>
                  </a:cubicBezTo>
                  <a:cubicBezTo>
                    <a:pt x="63" y="52"/>
                    <a:pt x="63" y="52"/>
                    <a:pt x="63" y="52"/>
                  </a:cubicBezTo>
                  <a:cubicBezTo>
                    <a:pt x="64" y="50"/>
                    <a:pt x="64" y="48"/>
                    <a:pt x="65" y="46"/>
                  </a:cubicBezTo>
                  <a:cubicBezTo>
                    <a:pt x="75" y="46"/>
                    <a:pt x="75" y="46"/>
                    <a:pt x="75" y="46"/>
                  </a:cubicBezTo>
                  <a:cubicBezTo>
                    <a:pt x="78" y="46"/>
                    <a:pt x="80" y="44"/>
                    <a:pt x="80" y="41"/>
                  </a:cubicBezTo>
                  <a:cubicBezTo>
                    <a:pt x="80" y="37"/>
                    <a:pt x="80" y="37"/>
                    <a:pt x="80" y="37"/>
                  </a:cubicBezTo>
                  <a:cubicBezTo>
                    <a:pt x="80" y="34"/>
                    <a:pt x="78" y="32"/>
                    <a:pt x="75" y="32"/>
                  </a:cubicBezTo>
                  <a:close/>
                  <a:moveTo>
                    <a:pt x="39" y="51"/>
                  </a:moveTo>
                  <a:cubicBezTo>
                    <a:pt x="33" y="51"/>
                    <a:pt x="28" y="46"/>
                    <a:pt x="28" y="40"/>
                  </a:cubicBezTo>
                  <a:cubicBezTo>
                    <a:pt x="28" y="34"/>
                    <a:pt x="33" y="29"/>
                    <a:pt x="39" y="29"/>
                  </a:cubicBezTo>
                  <a:cubicBezTo>
                    <a:pt x="45" y="29"/>
                    <a:pt x="50" y="34"/>
                    <a:pt x="50" y="40"/>
                  </a:cubicBezTo>
                  <a:cubicBezTo>
                    <a:pt x="50" y="46"/>
                    <a:pt x="45" y="51"/>
                    <a:pt x="39" y="5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89" name="Freeform 59"/>
            <p:cNvSpPr>
              <a:spLocks noEditPoints="1"/>
            </p:cNvSpPr>
            <p:nvPr/>
          </p:nvSpPr>
          <p:spPr bwMode="auto">
            <a:xfrm>
              <a:off x="4591051" y="2427288"/>
              <a:ext cx="128588" cy="128588"/>
            </a:xfrm>
            <a:custGeom>
              <a:avLst/>
              <a:gdLst/>
              <a:ahLst/>
              <a:cxnLst>
                <a:cxn ang="0">
                  <a:pos x="48" y="20"/>
                </a:cxn>
                <a:cxn ang="0">
                  <a:pos x="41" y="20"/>
                </a:cxn>
                <a:cxn ang="0">
                  <a:pos x="39" y="17"/>
                </a:cxn>
                <a:cxn ang="0">
                  <a:pos x="44" y="12"/>
                </a:cxn>
                <a:cxn ang="0">
                  <a:pos x="44" y="8"/>
                </a:cxn>
                <a:cxn ang="0">
                  <a:pos x="42" y="6"/>
                </a:cxn>
                <a:cxn ang="0">
                  <a:pos x="38" y="6"/>
                </a:cxn>
                <a:cxn ang="0">
                  <a:pos x="33" y="11"/>
                </a:cxn>
                <a:cxn ang="0">
                  <a:pos x="29" y="9"/>
                </a:cxn>
                <a:cxn ang="0">
                  <a:pos x="29" y="3"/>
                </a:cxn>
                <a:cxn ang="0">
                  <a:pos x="26" y="0"/>
                </a:cxn>
                <a:cxn ang="0">
                  <a:pos x="24" y="0"/>
                </a:cxn>
                <a:cxn ang="0">
                  <a:pos x="21" y="3"/>
                </a:cxn>
                <a:cxn ang="0">
                  <a:pos x="21" y="9"/>
                </a:cxn>
                <a:cxn ang="0">
                  <a:pos x="16" y="11"/>
                </a:cxn>
                <a:cxn ang="0">
                  <a:pos x="12" y="7"/>
                </a:cxn>
                <a:cxn ang="0">
                  <a:pos x="8" y="7"/>
                </a:cxn>
                <a:cxn ang="0">
                  <a:pos x="6" y="9"/>
                </a:cxn>
                <a:cxn ang="0">
                  <a:pos x="6" y="13"/>
                </a:cxn>
                <a:cxn ang="0">
                  <a:pos x="10" y="17"/>
                </a:cxn>
                <a:cxn ang="0">
                  <a:pos x="8" y="22"/>
                </a:cxn>
                <a:cxn ang="0">
                  <a:pos x="3" y="22"/>
                </a:cxn>
                <a:cxn ang="0">
                  <a:pos x="0" y="25"/>
                </a:cxn>
                <a:cxn ang="0">
                  <a:pos x="0" y="27"/>
                </a:cxn>
                <a:cxn ang="0">
                  <a:pos x="3" y="30"/>
                </a:cxn>
                <a:cxn ang="0">
                  <a:pos x="9" y="30"/>
                </a:cxn>
                <a:cxn ang="0">
                  <a:pos x="11" y="35"/>
                </a:cxn>
                <a:cxn ang="0">
                  <a:pos x="7" y="39"/>
                </a:cxn>
                <a:cxn ang="0">
                  <a:pos x="7" y="43"/>
                </a:cxn>
                <a:cxn ang="0">
                  <a:pos x="9" y="45"/>
                </a:cxn>
                <a:cxn ang="0">
                  <a:pos x="13" y="45"/>
                </a:cxn>
                <a:cxn ang="0">
                  <a:pos x="17" y="41"/>
                </a:cxn>
                <a:cxn ang="0">
                  <a:pos x="22" y="42"/>
                </a:cxn>
                <a:cxn ang="0">
                  <a:pos x="22" y="48"/>
                </a:cxn>
                <a:cxn ang="0">
                  <a:pos x="25" y="51"/>
                </a:cxn>
                <a:cxn ang="0">
                  <a:pos x="28" y="51"/>
                </a:cxn>
                <a:cxn ang="0">
                  <a:pos x="31" y="48"/>
                </a:cxn>
                <a:cxn ang="0">
                  <a:pos x="31" y="41"/>
                </a:cxn>
                <a:cxn ang="0">
                  <a:pos x="35" y="39"/>
                </a:cxn>
                <a:cxn ang="0">
                  <a:pos x="39" y="44"/>
                </a:cxn>
                <a:cxn ang="0">
                  <a:pos x="43" y="44"/>
                </a:cxn>
                <a:cxn ang="0">
                  <a:pos x="45" y="42"/>
                </a:cxn>
                <a:cxn ang="0">
                  <a:pos x="45" y="38"/>
                </a:cxn>
                <a:cxn ang="0">
                  <a:pos x="40" y="33"/>
                </a:cxn>
                <a:cxn ang="0">
                  <a:pos x="42" y="29"/>
                </a:cxn>
                <a:cxn ang="0">
                  <a:pos x="48" y="29"/>
                </a:cxn>
                <a:cxn ang="0">
                  <a:pos x="51" y="26"/>
                </a:cxn>
                <a:cxn ang="0">
                  <a:pos x="51" y="23"/>
                </a:cxn>
                <a:cxn ang="0">
                  <a:pos x="48" y="20"/>
                </a:cxn>
                <a:cxn ang="0">
                  <a:pos x="25" y="32"/>
                </a:cxn>
                <a:cxn ang="0">
                  <a:pos x="18" y="25"/>
                </a:cxn>
                <a:cxn ang="0">
                  <a:pos x="25" y="18"/>
                </a:cxn>
                <a:cxn ang="0">
                  <a:pos x="32" y="25"/>
                </a:cxn>
                <a:cxn ang="0">
                  <a:pos x="25" y="32"/>
                </a:cxn>
              </a:cxnLst>
              <a:rect l="0" t="0" r="r" b="b"/>
              <a:pathLst>
                <a:path w="51" h="51">
                  <a:moveTo>
                    <a:pt x="48" y="20"/>
                  </a:moveTo>
                  <a:cubicBezTo>
                    <a:pt x="41" y="20"/>
                    <a:pt x="41" y="20"/>
                    <a:pt x="41" y="20"/>
                  </a:cubicBezTo>
                  <a:cubicBezTo>
                    <a:pt x="41" y="19"/>
                    <a:pt x="40" y="18"/>
                    <a:pt x="39" y="17"/>
                  </a:cubicBezTo>
                  <a:cubicBezTo>
                    <a:pt x="44" y="12"/>
                    <a:pt x="44" y="12"/>
                    <a:pt x="44" y="12"/>
                  </a:cubicBezTo>
                  <a:cubicBezTo>
                    <a:pt x="45" y="11"/>
                    <a:pt x="45" y="9"/>
                    <a:pt x="44" y="8"/>
                  </a:cubicBezTo>
                  <a:cubicBezTo>
                    <a:pt x="42" y="6"/>
                    <a:pt x="42" y="6"/>
                    <a:pt x="42" y="6"/>
                  </a:cubicBezTo>
                  <a:cubicBezTo>
                    <a:pt x="41" y="5"/>
                    <a:pt x="39" y="5"/>
                    <a:pt x="38" y="6"/>
                  </a:cubicBezTo>
                  <a:cubicBezTo>
                    <a:pt x="33" y="11"/>
                    <a:pt x="33" y="11"/>
                    <a:pt x="33" y="11"/>
                  </a:cubicBezTo>
                  <a:cubicBezTo>
                    <a:pt x="32" y="10"/>
                    <a:pt x="31" y="9"/>
                    <a:pt x="29" y="9"/>
                  </a:cubicBezTo>
                  <a:cubicBezTo>
                    <a:pt x="29" y="3"/>
                    <a:pt x="29" y="3"/>
                    <a:pt x="29" y="3"/>
                  </a:cubicBezTo>
                  <a:cubicBezTo>
                    <a:pt x="29" y="1"/>
                    <a:pt x="28" y="0"/>
                    <a:pt x="26" y="0"/>
                  </a:cubicBezTo>
                  <a:cubicBezTo>
                    <a:pt x="24" y="0"/>
                    <a:pt x="24" y="0"/>
                    <a:pt x="24" y="0"/>
                  </a:cubicBezTo>
                  <a:cubicBezTo>
                    <a:pt x="22" y="0"/>
                    <a:pt x="21" y="1"/>
                    <a:pt x="21" y="3"/>
                  </a:cubicBezTo>
                  <a:cubicBezTo>
                    <a:pt x="21" y="9"/>
                    <a:pt x="21" y="9"/>
                    <a:pt x="21" y="9"/>
                  </a:cubicBezTo>
                  <a:cubicBezTo>
                    <a:pt x="19" y="9"/>
                    <a:pt x="18" y="10"/>
                    <a:pt x="16" y="11"/>
                  </a:cubicBezTo>
                  <a:cubicBezTo>
                    <a:pt x="12" y="7"/>
                    <a:pt x="12" y="7"/>
                    <a:pt x="12" y="7"/>
                  </a:cubicBezTo>
                  <a:cubicBezTo>
                    <a:pt x="11" y="6"/>
                    <a:pt x="9" y="6"/>
                    <a:pt x="8" y="7"/>
                  </a:cubicBezTo>
                  <a:cubicBezTo>
                    <a:pt x="6" y="9"/>
                    <a:pt x="6" y="9"/>
                    <a:pt x="6" y="9"/>
                  </a:cubicBezTo>
                  <a:cubicBezTo>
                    <a:pt x="5" y="10"/>
                    <a:pt x="5" y="12"/>
                    <a:pt x="6" y="13"/>
                  </a:cubicBezTo>
                  <a:cubicBezTo>
                    <a:pt x="10" y="17"/>
                    <a:pt x="10" y="17"/>
                    <a:pt x="10" y="17"/>
                  </a:cubicBezTo>
                  <a:cubicBezTo>
                    <a:pt x="9" y="18"/>
                    <a:pt x="9" y="20"/>
                    <a:pt x="8" y="22"/>
                  </a:cubicBezTo>
                  <a:cubicBezTo>
                    <a:pt x="3" y="22"/>
                    <a:pt x="3" y="22"/>
                    <a:pt x="3" y="22"/>
                  </a:cubicBezTo>
                  <a:cubicBezTo>
                    <a:pt x="2" y="22"/>
                    <a:pt x="0" y="23"/>
                    <a:pt x="0" y="25"/>
                  </a:cubicBezTo>
                  <a:cubicBezTo>
                    <a:pt x="0" y="27"/>
                    <a:pt x="0" y="27"/>
                    <a:pt x="0" y="27"/>
                  </a:cubicBezTo>
                  <a:cubicBezTo>
                    <a:pt x="0" y="29"/>
                    <a:pt x="2" y="30"/>
                    <a:pt x="3" y="30"/>
                  </a:cubicBezTo>
                  <a:cubicBezTo>
                    <a:pt x="9" y="30"/>
                    <a:pt x="9" y="30"/>
                    <a:pt x="9" y="30"/>
                  </a:cubicBezTo>
                  <a:cubicBezTo>
                    <a:pt x="9" y="32"/>
                    <a:pt x="10" y="34"/>
                    <a:pt x="11" y="35"/>
                  </a:cubicBezTo>
                  <a:cubicBezTo>
                    <a:pt x="7" y="39"/>
                    <a:pt x="7" y="39"/>
                    <a:pt x="7" y="39"/>
                  </a:cubicBezTo>
                  <a:cubicBezTo>
                    <a:pt x="6" y="40"/>
                    <a:pt x="6" y="42"/>
                    <a:pt x="7" y="43"/>
                  </a:cubicBezTo>
                  <a:cubicBezTo>
                    <a:pt x="9" y="45"/>
                    <a:pt x="9" y="45"/>
                    <a:pt x="9" y="45"/>
                  </a:cubicBezTo>
                  <a:cubicBezTo>
                    <a:pt x="10" y="46"/>
                    <a:pt x="12" y="46"/>
                    <a:pt x="13" y="45"/>
                  </a:cubicBezTo>
                  <a:cubicBezTo>
                    <a:pt x="17" y="41"/>
                    <a:pt x="17" y="41"/>
                    <a:pt x="17" y="41"/>
                  </a:cubicBezTo>
                  <a:cubicBezTo>
                    <a:pt x="19" y="41"/>
                    <a:pt x="20" y="42"/>
                    <a:pt x="22" y="42"/>
                  </a:cubicBezTo>
                  <a:cubicBezTo>
                    <a:pt x="22" y="48"/>
                    <a:pt x="22" y="48"/>
                    <a:pt x="22" y="48"/>
                  </a:cubicBezTo>
                  <a:cubicBezTo>
                    <a:pt x="22" y="49"/>
                    <a:pt x="23" y="51"/>
                    <a:pt x="25" y="51"/>
                  </a:cubicBezTo>
                  <a:cubicBezTo>
                    <a:pt x="28" y="51"/>
                    <a:pt x="28" y="51"/>
                    <a:pt x="28" y="51"/>
                  </a:cubicBezTo>
                  <a:cubicBezTo>
                    <a:pt x="29" y="51"/>
                    <a:pt x="31" y="49"/>
                    <a:pt x="31" y="48"/>
                  </a:cubicBezTo>
                  <a:cubicBezTo>
                    <a:pt x="31" y="41"/>
                    <a:pt x="31" y="41"/>
                    <a:pt x="31" y="41"/>
                  </a:cubicBezTo>
                  <a:cubicBezTo>
                    <a:pt x="32" y="41"/>
                    <a:pt x="33" y="40"/>
                    <a:pt x="35" y="39"/>
                  </a:cubicBezTo>
                  <a:cubicBezTo>
                    <a:pt x="39" y="44"/>
                    <a:pt x="39" y="44"/>
                    <a:pt x="39" y="44"/>
                  </a:cubicBezTo>
                  <a:cubicBezTo>
                    <a:pt x="40" y="45"/>
                    <a:pt x="42" y="45"/>
                    <a:pt x="43" y="44"/>
                  </a:cubicBezTo>
                  <a:cubicBezTo>
                    <a:pt x="45" y="42"/>
                    <a:pt x="45" y="42"/>
                    <a:pt x="45" y="42"/>
                  </a:cubicBezTo>
                  <a:cubicBezTo>
                    <a:pt x="46" y="41"/>
                    <a:pt x="46" y="39"/>
                    <a:pt x="45" y="38"/>
                  </a:cubicBezTo>
                  <a:cubicBezTo>
                    <a:pt x="40" y="33"/>
                    <a:pt x="40" y="33"/>
                    <a:pt x="40" y="33"/>
                  </a:cubicBezTo>
                  <a:cubicBezTo>
                    <a:pt x="41" y="32"/>
                    <a:pt x="41" y="30"/>
                    <a:pt x="42" y="29"/>
                  </a:cubicBezTo>
                  <a:cubicBezTo>
                    <a:pt x="48" y="29"/>
                    <a:pt x="48" y="29"/>
                    <a:pt x="48" y="29"/>
                  </a:cubicBezTo>
                  <a:cubicBezTo>
                    <a:pt x="50" y="29"/>
                    <a:pt x="51" y="28"/>
                    <a:pt x="51" y="26"/>
                  </a:cubicBezTo>
                  <a:cubicBezTo>
                    <a:pt x="51" y="23"/>
                    <a:pt x="51" y="23"/>
                    <a:pt x="51" y="23"/>
                  </a:cubicBezTo>
                  <a:cubicBezTo>
                    <a:pt x="51" y="22"/>
                    <a:pt x="50" y="20"/>
                    <a:pt x="48" y="20"/>
                  </a:cubicBezTo>
                  <a:close/>
                  <a:moveTo>
                    <a:pt x="25" y="32"/>
                  </a:moveTo>
                  <a:cubicBezTo>
                    <a:pt x="21" y="32"/>
                    <a:pt x="18" y="29"/>
                    <a:pt x="18" y="25"/>
                  </a:cubicBezTo>
                  <a:cubicBezTo>
                    <a:pt x="18" y="21"/>
                    <a:pt x="21" y="18"/>
                    <a:pt x="25" y="18"/>
                  </a:cubicBezTo>
                  <a:cubicBezTo>
                    <a:pt x="29" y="18"/>
                    <a:pt x="32" y="21"/>
                    <a:pt x="32" y="25"/>
                  </a:cubicBezTo>
                  <a:cubicBezTo>
                    <a:pt x="32" y="29"/>
                    <a:pt x="29" y="32"/>
                    <a:pt x="25" y="3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90" name="Group 325"/>
          <p:cNvGrpSpPr/>
          <p:nvPr/>
        </p:nvGrpSpPr>
        <p:grpSpPr>
          <a:xfrm>
            <a:off x="16020535" y="4015539"/>
            <a:ext cx="353649" cy="378179"/>
            <a:chOff x="5561013" y="2427288"/>
            <a:chExt cx="274638" cy="293688"/>
          </a:xfrm>
          <a:solidFill>
            <a:schemeClr val="tx1"/>
          </a:solidFill>
        </p:grpSpPr>
        <p:sp>
          <p:nvSpPr>
            <p:cNvPr id="991" name="Freeform 60"/>
            <p:cNvSpPr>
              <a:spLocks/>
            </p:cNvSpPr>
            <p:nvPr/>
          </p:nvSpPr>
          <p:spPr bwMode="auto">
            <a:xfrm>
              <a:off x="5608638" y="2546350"/>
              <a:ext cx="63500" cy="128588"/>
            </a:xfrm>
            <a:custGeom>
              <a:avLst/>
              <a:gdLst/>
              <a:ahLst/>
              <a:cxnLst>
                <a:cxn ang="0">
                  <a:pos x="18" y="21"/>
                </a:cxn>
                <a:cxn ang="0">
                  <a:pos x="18" y="81"/>
                </a:cxn>
                <a:cxn ang="0">
                  <a:pos x="40" y="81"/>
                </a:cxn>
                <a:cxn ang="0">
                  <a:pos x="40" y="0"/>
                </a:cxn>
                <a:cxn ang="0">
                  <a:pos x="24" y="0"/>
                </a:cxn>
                <a:cxn ang="0">
                  <a:pos x="0" y="6"/>
                </a:cxn>
                <a:cxn ang="0">
                  <a:pos x="5" y="24"/>
                </a:cxn>
                <a:cxn ang="0">
                  <a:pos x="18" y="21"/>
                </a:cxn>
              </a:cxnLst>
              <a:rect l="0" t="0" r="r" b="b"/>
              <a:pathLst>
                <a:path w="40" h="81">
                  <a:moveTo>
                    <a:pt x="18" y="21"/>
                  </a:moveTo>
                  <a:lnTo>
                    <a:pt x="18" y="81"/>
                  </a:lnTo>
                  <a:lnTo>
                    <a:pt x="40" y="81"/>
                  </a:lnTo>
                  <a:lnTo>
                    <a:pt x="40" y="0"/>
                  </a:lnTo>
                  <a:lnTo>
                    <a:pt x="24" y="0"/>
                  </a:lnTo>
                  <a:lnTo>
                    <a:pt x="0" y="6"/>
                  </a:lnTo>
                  <a:lnTo>
                    <a:pt x="5" y="24"/>
                  </a:lnTo>
                  <a:lnTo>
                    <a:pt x="18" y="2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92" name="Freeform 61"/>
            <p:cNvSpPr>
              <a:spLocks/>
            </p:cNvSpPr>
            <p:nvPr/>
          </p:nvSpPr>
          <p:spPr bwMode="auto">
            <a:xfrm>
              <a:off x="5702301" y="2546350"/>
              <a:ext cx="98425" cy="128588"/>
            </a:xfrm>
            <a:custGeom>
              <a:avLst/>
              <a:gdLst/>
              <a:ahLst/>
              <a:cxnLst>
                <a:cxn ang="0">
                  <a:pos x="2" y="81"/>
                </a:cxn>
                <a:cxn ang="0">
                  <a:pos x="27" y="81"/>
                </a:cxn>
                <a:cxn ang="0">
                  <a:pos x="62" y="18"/>
                </a:cxn>
                <a:cxn ang="0">
                  <a:pos x="62" y="0"/>
                </a:cxn>
                <a:cxn ang="0">
                  <a:pos x="0" y="0"/>
                </a:cxn>
                <a:cxn ang="0">
                  <a:pos x="0" y="19"/>
                </a:cxn>
                <a:cxn ang="0">
                  <a:pos x="38" y="19"/>
                </a:cxn>
                <a:cxn ang="0">
                  <a:pos x="2" y="81"/>
                </a:cxn>
              </a:cxnLst>
              <a:rect l="0" t="0" r="r" b="b"/>
              <a:pathLst>
                <a:path w="62" h="81">
                  <a:moveTo>
                    <a:pt x="2" y="81"/>
                  </a:moveTo>
                  <a:lnTo>
                    <a:pt x="27" y="81"/>
                  </a:lnTo>
                  <a:lnTo>
                    <a:pt x="62" y="18"/>
                  </a:lnTo>
                  <a:lnTo>
                    <a:pt x="62" y="0"/>
                  </a:lnTo>
                  <a:lnTo>
                    <a:pt x="0" y="0"/>
                  </a:lnTo>
                  <a:lnTo>
                    <a:pt x="0" y="19"/>
                  </a:lnTo>
                  <a:lnTo>
                    <a:pt x="38" y="19"/>
                  </a:lnTo>
                  <a:lnTo>
                    <a:pt x="2" y="8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93" name="Freeform 62"/>
            <p:cNvSpPr>
              <a:spLocks noEditPoints="1"/>
            </p:cNvSpPr>
            <p:nvPr/>
          </p:nvSpPr>
          <p:spPr bwMode="auto">
            <a:xfrm>
              <a:off x="5561013" y="2427288"/>
              <a:ext cx="274638" cy="293688"/>
            </a:xfrm>
            <a:custGeom>
              <a:avLst/>
              <a:gdLst/>
              <a:ahLst/>
              <a:cxnLst>
                <a:cxn ang="0">
                  <a:pos x="94" y="14"/>
                </a:cxn>
                <a:cxn ang="0">
                  <a:pos x="94" y="4"/>
                </a:cxn>
                <a:cxn ang="0">
                  <a:pos x="91" y="0"/>
                </a:cxn>
                <a:cxn ang="0">
                  <a:pos x="76" y="0"/>
                </a:cxn>
                <a:cxn ang="0">
                  <a:pos x="73" y="4"/>
                </a:cxn>
                <a:cxn ang="0">
                  <a:pos x="73" y="14"/>
                </a:cxn>
                <a:cxn ang="0">
                  <a:pos x="36" y="14"/>
                </a:cxn>
                <a:cxn ang="0">
                  <a:pos x="36" y="4"/>
                </a:cxn>
                <a:cxn ang="0">
                  <a:pos x="33" y="0"/>
                </a:cxn>
                <a:cxn ang="0">
                  <a:pos x="18" y="0"/>
                </a:cxn>
                <a:cxn ang="0">
                  <a:pos x="15" y="4"/>
                </a:cxn>
                <a:cxn ang="0">
                  <a:pos x="15" y="14"/>
                </a:cxn>
                <a:cxn ang="0">
                  <a:pos x="0" y="14"/>
                </a:cxn>
                <a:cxn ang="0">
                  <a:pos x="0" y="116"/>
                </a:cxn>
                <a:cxn ang="0">
                  <a:pos x="109" y="116"/>
                </a:cxn>
                <a:cxn ang="0">
                  <a:pos x="109" y="14"/>
                </a:cxn>
                <a:cxn ang="0">
                  <a:pos x="94" y="14"/>
                </a:cxn>
                <a:cxn ang="0">
                  <a:pos x="80" y="7"/>
                </a:cxn>
                <a:cxn ang="0">
                  <a:pos x="87" y="7"/>
                </a:cxn>
                <a:cxn ang="0">
                  <a:pos x="87" y="22"/>
                </a:cxn>
                <a:cxn ang="0">
                  <a:pos x="80" y="22"/>
                </a:cxn>
                <a:cxn ang="0">
                  <a:pos x="80" y="7"/>
                </a:cxn>
                <a:cxn ang="0">
                  <a:pos x="22" y="7"/>
                </a:cxn>
                <a:cxn ang="0">
                  <a:pos x="29" y="7"/>
                </a:cxn>
                <a:cxn ang="0">
                  <a:pos x="29" y="22"/>
                </a:cxn>
                <a:cxn ang="0">
                  <a:pos x="22" y="22"/>
                </a:cxn>
                <a:cxn ang="0">
                  <a:pos x="22" y="7"/>
                </a:cxn>
                <a:cxn ang="0">
                  <a:pos x="102" y="109"/>
                </a:cxn>
                <a:cxn ang="0">
                  <a:pos x="7" y="109"/>
                </a:cxn>
                <a:cxn ang="0">
                  <a:pos x="7" y="36"/>
                </a:cxn>
                <a:cxn ang="0">
                  <a:pos x="102" y="36"/>
                </a:cxn>
                <a:cxn ang="0">
                  <a:pos x="102" y="109"/>
                </a:cxn>
              </a:cxnLst>
              <a:rect l="0" t="0" r="r" b="b"/>
              <a:pathLst>
                <a:path w="109" h="116">
                  <a:moveTo>
                    <a:pt x="94" y="14"/>
                  </a:moveTo>
                  <a:cubicBezTo>
                    <a:pt x="94" y="4"/>
                    <a:pt x="94" y="4"/>
                    <a:pt x="94" y="4"/>
                  </a:cubicBezTo>
                  <a:cubicBezTo>
                    <a:pt x="94" y="2"/>
                    <a:pt x="93" y="0"/>
                    <a:pt x="91" y="0"/>
                  </a:cubicBezTo>
                  <a:cubicBezTo>
                    <a:pt x="76" y="0"/>
                    <a:pt x="76" y="0"/>
                    <a:pt x="76" y="0"/>
                  </a:cubicBezTo>
                  <a:cubicBezTo>
                    <a:pt x="74" y="0"/>
                    <a:pt x="73" y="2"/>
                    <a:pt x="73" y="4"/>
                  </a:cubicBezTo>
                  <a:cubicBezTo>
                    <a:pt x="73" y="14"/>
                    <a:pt x="73" y="14"/>
                    <a:pt x="73" y="14"/>
                  </a:cubicBezTo>
                  <a:cubicBezTo>
                    <a:pt x="36" y="14"/>
                    <a:pt x="36" y="14"/>
                    <a:pt x="36" y="14"/>
                  </a:cubicBezTo>
                  <a:cubicBezTo>
                    <a:pt x="36" y="4"/>
                    <a:pt x="36" y="4"/>
                    <a:pt x="36" y="4"/>
                  </a:cubicBezTo>
                  <a:cubicBezTo>
                    <a:pt x="36" y="2"/>
                    <a:pt x="35" y="0"/>
                    <a:pt x="33" y="0"/>
                  </a:cubicBezTo>
                  <a:cubicBezTo>
                    <a:pt x="18" y="0"/>
                    <a:pt x="18" y="0"/>
                    <a:pt x="18" y="0"/>
                  </a:cubicBezTo>
                  <a:cubicBezTo>
                    <a:pt x="16" y="0"/>
                    <a:pt x="15" y="2"/>
                    <a:pt x="15" y="4"/>
                  </a:cubicBezTo>
                  <a:cubicBezTo>
                    <a:pt x="15" y="14"/>
                    <a:pt x="15" y="14"/>
                    <a:pt x="15" y="14"/>
                  </a:cubicBezTo>
                  <a:cubicBezTo>
                    <a:pt x="0" y="14"/>
                    <a:pt x="0" y="14"/>
                    <a:pt x="0" y="14"/>
                  </a:cubicBezTo>
                  <a:cubicBezTo>
                    <a:pt x="0" y="116"/>
                    <a:pt x="0" y="116"/>
                    <a:pt x="0" y="116"/>
                  </a:cubicBezTo>
                  <a:cubicBezTo>
                    <a:pt x="109" y="116"/>
                    <a:pt x="109" y="116"/>
                    <a:pt x="109" y="116"/>
                  </a:cubicBezTo>
                  <a:cubicBezTo>
                    <a:pt x="109" y="14"/>
                    <a:pt x="109" y="14"/>
                    <a:pt x="109" y="14"/>
                  </a:cubicBezTo>
                  <a:lnTo>
                    <a:pt x="94" y="14"/>
                  </a:lnTo>
                  <a:close/>
                  <a:moveTo>
                    <a:pt x="80" y="7"/>
                  </a:moveTo>
                  <a:cubicBezTo>
                    <a:pt x="87" y="7"/>
                    <a:pt x="87" y="7"/>
                    <a:pt x="87" y="7"/>
                  </a:cubicBezTo>
                  <a:cubicBezTo>
                    <a:pt x="87" y="22"/>
                    <a:pt x="87" y="22"/>
                    <a:pt x="87" y="22"/>
                  </a:cubicBezTo>
                  <a:cubicBezTo>
                    <a:pt x="80" y="22"/>
                    <a:pt x="80" y="22"/>
                    <a:pt x="80" y="22"/>
                  </a:cubicBezTo>
                  <a:lnTo>
                    <a:pt x="80" y="7"/>
                  </a:lnTo>
                  <a:close/>
                  <a:moveTo>
                    <a:pt x="22" y="7"/>
                  </a:moveTo>
                  <a:cubicBezTo>
                    <a:pt x="29" y="7"/>
                    <a:pt x="29" y="7"/>
                    <a:pt x="29" y="7"/>
                  </a:cubicBezTo>
                  <a:cubicBezTo>
                    <a:pt x="29" y="22"/>
                    <a:pt x="29" y="22"/>
                    <a:pt x="29" y="22"/>
                  </a:cubicBezTo>
                  <a:cubicBezTo>
                    <a:pt x="22" y="22"/>
                    <a:pt x="22" y="22"/>
                    <a:pt x="22" y="22"/>
                  </a:cubicBezTo>
                  <a:lnTo>
                    <a:pt x="22" y="7"/>
                  </a:lnTo>
                  <a:close/>
                  <a:moveTo>
                    <a:pt x="102" y="109"/>
                  </a:moveTo>
                  <a:cubicBezTo>
                    <a:pt x="7" y="109"/>
                    <a:pt x="7" y="109"/>
                    <a:pt x="7" y="109"/>
                  </a:cubicBezTo>
                  <a:cubicBezTo>
                    <a:pt x="7" y="36"/>
                    <a:pt x="7" y="36"/>
                    <a:pt x="7" y="36"/>
                  </a:cubicBezTo>
                  <a:cubicBezTo>
                    <a:pt x="102" y="36"/>
                    <a:pt x="102" y="36"/>
                    <a:pt x="102" y="36"/>
                  </a:cubicBezTo>
                  <a:lnTo>
                    <a:pt x="102" y="10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994" name="Group 326"/>
          <p:cNvGrpSpPr/>
          <p:nvPr/>
        </p:nvGrpSpPr>
        <p:grpSpPr>
          <a:xfrm>
            <a:off x="15313239" y="4015539"/>
            <a:ext cx="273924" cy="378179"/>
            <a:chOff x="5011738" y="2427288"/>
            <a:chExt cx="212725" cy="293688"/>
          </a:xfrm>
          <a:solidFill>
            <a:schemeClr val="tx1"/>
          </a:solidFill>
        </p:grpSpPr>
        <p:sp>
          <p:nvSpPr>
            <p:cNvPr id="995" name="Freeform 63"/>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996" name="Freeform 64"/>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997" name="Freeform 65"/>
          <p:cNvSpPr>
            <a:spLocks/>
          </p:cNvSpPr>
          <p:nvPr/>
        </p:nvSpPr>
        <p:spPr bwMode="auto">
          <a:xfrm>
            <a:off x="16823908" y="4109572"/>
            <a:ext cx="376134" cy="190111"/>
          </a:xfrm>
          <a:custGeom>
            <a:avLst/>
            <a:gdLst>
              <a:gd name="T0" fmla="*/ 2147483646 w 184"/>
              <a:gd name="T1" fmla="*/ 2147483646 h 93"/>
              <a:gd name="T2" fmla="*/ 2147483646 w 184"/>
              <a:gd name="T3" fmla="*/ 2147483646 h 93"/>
              <a:gd name="T4" fmla="*/ 2147483646 w 184"/>
              <a:gd name="T5" fmla="*/ 0 h 93"/>
              <a:gd name="T6" fmla="*/ 0 w 184"/>
              <a:gd name="T7" fmla="*/ 2147483646 h 93"/>
              <a:gd name="T8" fmla="*/ 2147483646 w 184"/>
              <a:gd name="T9" fmla="*/ 2147483646 h 93"/>
              <a:gd name="T10" fmla="*/ 2147483646 w 184"/>
              <a:gd name="T11" fmla="*/ 2147483646 h 93"/>
              <a:gd name="T12" fmla="*/ 2147483646 w 184"/>
              <a:gd name="T13" fmla="*/ 2147483646 h 93"/>
              <a:gd name="T14" fmla="*/ 2147483646 w 184"/>
              <a:gd name="T15" fmla="*/ 2147483646 h 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4" h="93">
                <a:moveTo>
                  <a:pt x="184" y="35"/>
                </a:moveTo>
                <a:lnTo>
                  <a:pt x="57" y="35"/>
                </a:lnTo>
                <a:lnTo>
                  <a:pt x="57" y="0"/>
                </a:lnTo>
                <a:lnTo>
                  <a:pt x="0" y="47"/>
                </a:lnTo>
                <a:lnTo>
                  <a:pt x="57" y="93"/>
                </a:lnTo>
                <a:lnTo>
                  <a:pt x="57" y="58"/>
                </a:lnTo>
                <a:lnTo>
                  <a:pt x="184" y="58"/>
                </a:lnTo>
                <a:lnTo>
                  <a:pt x="18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998" name="Freeform 66"/>
          <p:cNvSpPr>
            <a:spLocks/>
          </p:cNvSpPr>
          <p:nvPr/>
        </p:nvSpPr>
        <p:spPr bwMode="auto">
          <a:xfrm>
            <a:off x="18516512" y="4015539"/>
            <a:ext cx="192156" cy="378178"/>
          </a:xfrm>
          <a:custGeom>
            <a:avLst/>
            <a:gdLst>
              <a:gd name="T0" fmla="*/ 2147483646 w 94"/>
              <a:gd name="T1" fmla="*/ 2147483646 h 185"/>
              <a:gd name="T2" fmla="*/ 2147483646 w 94"/>
              <a:gd name="T3" fmla="*/ 0 h 185"/>
              <a:gd name="T4" fmla="*/ 0 w 94"/>
              <a:gd name="T5" fmla="*/ 2147483646 h 185"/>
              <a:gd name="T6" fmla="*/ 2147483646 w 94"/>
              <a:gd name="T7" fmla="*/ 2147483646 h 185"/>
              <a:gd name="T8" fmla="*/ 2147483646 w 94"/>
              <a:gd name="T9" fmla="*/ 2147483646 h 185"/>
              <a:gd name="T10" fmla="*/ 2147483646 w 94"/>
              <a:gd name="T11" fmla="*/ 2147483646 h 185"/>
              <a:gd name="T12" fmla="*/ 2147483646 w 94"/>
              <a:gd name="T13" fmla="*/ 2147483646 h 185"/>
              <a:gd name="T14" fmla="*/ 2147483646 w 94"/>
              <a:gd name="T15" fmla="*/ 2147483646 h 1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4" h="185">
                <a:moveTo>
                  <a:pt x="94" y="58"/>
                </a:moveTo>
                <a:lnTo>
                  <a:pt x="48" y="0"/>
                </a:lnTo>
                <a:lnTo>
                  <a:pt x="0" y="58"/>
                </a:lnTo>
                <a:lnTo>
                  <a:pt x="35" y="58"/>
                </a:lnTo>
                <a:lnTo>
                  <a:pt x="35" y="185"/>
                </a:lnTo>
                <a:lnTo>
                  <a:pt x="59" y="185"/>
                </a:lnTo>
                <a:lnTo>
                  <a:pt x="59" y="58"/>
                </a:lnTo>
                <a:lnTo>
                  <a:pt x="94"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999" name="Freeform 67"/>
          <p:cNvSpPr>
            <a:spLocks/>
          </p:cNvSpPr>
          <p:nvPr/>
        </p:nvSpPr>
        <p:spPr bwMode="auto">
          <a:xfrm>
            <a:off x="17576177" y="4109572"/>
            <a:ext cx="376134" cy="190111"/>
          </a:xfrm>
          <a:custGeom>
            <a:avLst/>
            <a:gdLst>
              <a:gd name="T0" fmla="*/ 2147483646 w 184"/>
              <a:gd name="T1" fmla="*/ 2147483646 h 93"/>
              <a:gd name="T2" fmla="*/ 2147483646 w 184"/>
              <a:gd name="T3" fmla="*/ 0 h 93"/>
              <a:gd name="T4" fmla="*/ 2147483646 w 184"/>
              <a:gd name="T5" fmla="*/ 2147483646 h 93"/>
              <a:gd name="T6" fmla="*/ 0 w 184"/>
              <a:gd name="T7" fmla="*/ 2147483646 h 93"/>
              <a:gd name="T8" fmla="*/ 0 w 184"/>
              <a:gd name="T9" fmla="*/ 2147483646 h 93"/>
              <a:gd name="T10" fmla="*/ 2147483646 w 184"/>
              <a:gd name="T11" fmla="*/ 2147483646 h 93"/>
              <a:gd name="T12" fmla="*/ 2147483646 w 184"/>
              <a:gd name="T13" fmla="*/ 2147483646 h 93"/>
              <a:gd name="T14" fmla="*/ 2147483646 w 184"/>
              <a:gd name="T15" fmla="*/ 2147483646 h 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4" h="93">
                <a:moveTo>
                  <a:pt x="184" y="47"/>
                </a:moveTo>
                <a:lnTo>
                  <a:pt x="127" y="0"/>
                </a:lnTo>
                <a:lnTo>
                  <a:pt x="127" y="35"/>
                </a:lnTo>
                <a:lnTo>
                  <a:pt x="0" y="35"/>
                </a:lnTo>
                <a:lnTo>
                  <a:pt x="0" y="58"/>
                </a:lnTo>
                <a:lnTo>
                  <a:pt x="127" y="58"/>
                </a:lnTo>
                <a:lnTo>
                  <a:pt x="127" y="93"/>
                </a:lnTo>
                <a:lnTo>
                  <a:pt x="184"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000" name="Freeform 68"/>
          <p:cNvSpPr>
            <a:spLocks/>
          </p:cNvSpPr>
          <p:nvPr/>
        </p:nvSpPr>
        <p:spPr bwMode="auto">
          <a:xfrm>
            <a:off x="19274914" y="4015539"/>
            <a:ext cx="188067" cy="378178"/>
          </a:xfrm>
          <a:custGeom>
            <a:avLst/>
            <a:gdLst>
              <a:gd name="T0" fmla="*/ 2147483646 w 92"/>
              <a:gd name="T1" fmla="*/ 2147483646 h 185"/>
              <a:gd name="T2" fmla="*/ 2147483646 w 92"/>
              <a:gd name="T3" fmla="*/ 0 h 185"/>
              <a:gd name="T4" fmla="*/ 2147483646 w 92"/>
              <a:gd name="T5" fmla="*/ 0 h 185"/>
              <a:gd name="T6" fmla="*/ 2147483646 w 92"/>
              <a:gd name="T7" fmla="*/ 2147483646 h 185"/>
              <a:gd name="T8" fmla="*/ 0 w 92"/>
              <a:gd name="T9" fmla="*/ 2147483646 h 185"/>
              <a:gd name="T10" fmla="*/ 2147483646 w 92"/>
              <a:gd name="T11" fmla="*/ 2147483646 h 185"/>
              <a:gd name="T12" fmla="*/ 2147483646 w 92"/>
              <a:gd name="T13" fmla="*/ 2147483646 h 185"/>
              <a:gd name="T14" fmla="*/ 2147483646 w 92"/>
              <a:gd name="T15" fmla="*/ 2147483646 h 1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85">
                <a:moveTo>
                  <a:pt x="57" y="128"/>
                </a:moveTo>
                <a:lnTo>
                  <a:pt x="57" y="0"/>
                </a:lnTo>
                <a:lnTo>
                  <a:pt x="34" y="0"/>
                </a:lnTo>
                <a:lnTo>
                  <a:pt x="34" y="128"/>
                </a:lnTo>
                <a:lnTo>
                  <a:pt x="0" y="128"/>
                </a:lnTo>
                <a:lnTo>
                  <a:pt x="46" y="185"/>
                </a:lnTo>
                <a:lnTo>
                  <a:pt x="92" y="128"/>
                </a:lnTo>
                <a:lnTo>
                  <a:pt x="57" y="1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01" name="Group 301"/>
          <p:cNvGrpSpPr/>
          <p:nvPr/>
        </p:nvGrpSpPr>
        <p:grpSpPr>
          <a:xfrm>
            <a:off x="13806659" y="4769851"/>
            <a:ext cx="378179" cy="376134"/>
            <a:chOff x="3841751" y="3013075"/>
            <a:chExt cx="293688" cy="292100"/>
          </a:xfrm>
          <a:solidFill>
            <a:schemeClr val="tx1"/>
          </a:solidFill>
        </p:grpSpPr>
        <p:sp>
          <p:nvSpPr>
            <p:cNvPr id="1002" name="Freeform 69"/>
            <p:cNvSpPr>
              <a:spLocks noEditPoints="1"/>
            </p:cNvSpPr>
            <p:nvPr/>
          </p:nvSpPr>
          <p:spPr bwMode="auto">
            <a:xfrm>
              <a:off x="3841751" y="3013075"/>
              <a:ext cx="293688" cy="292100"/>
            </a:xfrm>
            <a:custGeom>
              <a:avLst/>
              <a:gdLst/>
              <a:ahLst/>
              <a:cxnLst>
                <a:cxn ang="0">
                  <a:pos x="116" y="55"/>
                </a:cxn>
                <a:cxn ang="0">
                  <a:pos x="58" y="0"/>
                </a:cxn>
                <a:cxn ang="0">
                  <a:pos x="1" y="45"/>
                </a:cxn>
                <a:cxn ang="0">
                  <a:pos x="0" y="58"/>
                </a:cxn>
                <a:cxn ang="0">
                  <a:pos x="0" y="65"/>
                </a:cxn>
                <a:cxn ang="0">
                  <a:pos x="58" y="116"/>
                </a:cxn>
                <a:cxn ang="0">
                  <a:pos x="112" y="79"/>
                </a:cxn>
                <a:cxn ang="0">
                  <a:pos x="116" y="58"/>
                </a:cxn>
                <a:cxn ang="0">
                  <a:pos x="116" y="55"/>
                </a:cxn>
                <a:cxn ang="0">
                  <a:pos x="32" y="66"/>
                </a:cxn>
                <a:cxn ang="0">
                  <a:pos x="21" y="55"/>
                </a:cxn>
                <a:cxn ang="0">
                  <a:pos x="32" y="44"/>
                </a:cxn>
                <a:cxn ang="0">
                  <a:pos x="43" y="55"/>
                </a:cxn>
                <a:cxn ang="0">
                  <a:pos x="32" y="66"/>
                </a:cxn>
                <a:cxn ang="0">
                  <a:pos x="107" y="69"/>
                </a:cxn>
                <a:cxn ang="0">
                  <a:pos x="84" y="83"/>
                </a:cxn>
                <a:cxn ang="0">
                  <a:pos x="61" y="56"/>
                </a:cxn>
                <a:cxn ang="0">
                  <a:pos x="32" y="23"/>
                </a:cxn>
                <a:cxn ang="0">
                  <a:pos x="19" y="25"/>
                </a:cxn>
                <a:cxn ang="0">
                  <a:pos x="58" y="8"/>
                </a:cxn>
                <a:cxn ang="0">
                  <a:pos x="109" y="58"/>
                </a:cxn>
                <a:cxn ang="0">
                  <a:pos x="107" y="69"/>
                </a:cxn>
              </a:cxnLst>
              <a:rect l="0" t="0" r="r" b="b"/>
              <a:pathLst>
                <a:path w="116" h="116">
                  <a:moveTo>
                    <a:pt x="116" y="55"/>
                  </a:moveTo>
                  <a:cubicBezTo>
                    <a:pt x="114" y="25"/>
                    <a:pt x="89" y="0"/>
                    <a:pt x="58" y="0"/>
                  </a:cubicBezTo>
                  <a:cubicBezTo>
                    <a:pt x="30" y="0"/>
                    <a:pt x="7" y="19"/>
                    <a:pt x="1" y="45"/>
                  </a:cubicBezTo>
                  <a:cubicBezTo>
                    <a:pt x="0" y="49"/>
                    <a:pt x="0" y="54"/>
                    <a:pt x="0" y="58"/>
                  </a:cubicBezTo>
                  <a:cubicBezTo>
                    <a:pt x="0" y="61"/>
                    <a:pt x="0" y="63"/>
                    <a:pt x="0" y="65"/>
                  </a:cubicBezTo>
                  <a:cubicBezTo>
                    <a:pt x="3" y="94"/>
                    <a:pt x="28" y="116"/>
                    <a:pt x="58" y="116"/>
                  </a:cubicBezTo>
                  <a:cubicBezTo>
                    <a:pt x="83" y="116"/>
                    <a:pt x="104" y="101"/>
                    <a:pt x="112" y="79"/>
                  </a:cubicBezTo>
                  <a:cubicBezTo>
                    <a:pt x="114" y="73"/>
                    <a:pt x="116" y="66"/>
                    <a:pt x="116" y="58"/>
                  </a:cubicBezTo>
                  <a:cubicBezTo>
                    <a:pt x="116" y="57"/>
                    <a:pt x="116" y="56"/>
                    <a:pt x="116" y="55"/>
                  </a:cubicBezTo>
                  <a:close/>
                  <a:moveTo>
                    <a:pt x="32" y="66"/>
                  </a:moveTo>
                  <a:cubicBezTo>
                    <a:pt x="26" y="66"/>
                    <a:pt x="21" y="61"/>
                    <a:pt x="21" y="55"/>
                  </a:cubicBezTo>
                  <a:cubicBezTo>
                    <a:pt x="21" y="49"/>
                    <a:pt x="26" y="44"/>
                    <a:pt x="32" y="44"/>
                  </a:cubicBezTo>
                  <a:cubicBezTo>
                    <a:pt x="38" y="44"/>
                    <a:pt x="43" y="49"/>
                    <a:pt x="43" y="55"/>
                  </a:cubicBezTo>
                  <a:cubicBezTo>
                    <a:pt x="43" y="61"/>
                    <a:pt x="38" y="66"/>
                    <a:pt x="32" y="66"/>
                  </a:cubicBezTo>
                  <a:close/>
                  <a:moveTo>
                    <a:pt x="107" y="69"/>
                  </a:moveTo>
                  <a:cubicBezTo>
                    <a:pt x="101" y="78"/>
                    <a:pt x="92" y="83"/>
                    <a:pt x="84" y="83"/>
                  </a:cubicBezTo>
                  <a:cubicBezTo>
                    <a:pt x="73" y="83"/>
                    <a:pt x="61" y="74"/>
                    <a:pt x="61" y="56"/>
                  </a:cubicBezTo>
                  <a:cubicBezTo>
                    <a:pt x="61" y="34"/>
                    <a:pt x="46" y="23"/>
                    <a:pt x="32" y="23"/>
                  </a:cubicBezTo>
                  <a:cubicBezTo>
                    <a:pt x="27" y="23"/>
                    <a:pt x="23" y="24"/>
                    <a:pt x="19" y="25"/>
                  </a:cubicBezTo>
                  <a:cubicBezTo>
                    <a:pt x="29" y="14"/>
                    <a:pt x="42" y="8"/>
                    <a:pt x="58" y="8"/>
                  </a:cubicBezTo>
                  <a:cubicBezTo>
                    <a:pt x="86" y="8"/>
                    <a:pt x="109" y="30"/>
                    <a:pt x="109" y="58"/>
                  </a:cubicBezTo>
                  <a:cubicBezTo>
                    <a:pt x="109" y="62"/>
                    <a:pt x="108" y="65"/>
                    <a:pt x="107" y="6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03" name="Oval 70"/>
            <p:cNvSpPr>
              <a:spLocks noChangeArrowheads="1"/>
            </p:cNvSpPr>
            <p:nvPr/>
          </p:nvSpPr>
          <p:spPr bwMode="auto">
            <a:xfrm>
              <a:off x="4024313" y="3141663"/>
              <a:ext cx="5556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04" name="Group 267"/>
          <p:cNvGrpSpPr/>
          <p:nvPr/>
        </p:nvGrpSpPr>
        <p:grpSpPr>
          <a:xfrm>
            <a:off x="9282826" y="6280521"/>
            <a:ext cx="376134" cy="376134"/>
            <a:chOff x="328613" y="4186238"/>
            <a:chExt cx="292100" cy="292100"/>
          </a:xfrm>
          <a:solidFill>
            <a:schemeClr val="tx1"/>
          </a:solidFill>
        </p:grpSpPr>
        <p:sp>
          <p:nvSpPr>
            <p:cNvPr id="1005" name="Freeform 71"/>
            <p:cNvSpPr>
              <a:spLocks noEditPoints="1"/>
            </p:cNvSpPr>
            <p:nvPr/>
          </p:nvSpPr>
          <p:spPr bwMode="auto">
            <a:xfrm>
              <a:off x="414338" y="4186238"/>
              <a:ext cx="206375" cy="206375"/>
            </a:xfrm>
            <a:custGeom>
              <a:avLst/>
              <a:gdLst/>
              <a:ahLst/>
              <a:cxnLst>
                <a:cxn ang="0">
                  <a:pos x="57" y="8"/>
                </a:cxn>
                <a:cxn ang="0">
                  <a:pos x="33" y="23"/>
                </a:cxn>
                <a:cxn ang="0">
                  <a:pos x="2" y="54"/>
                </a:cxn>
                <a:cxn ang="0">
                  <a:pos x="2" y="64"/>
                </a:cxn>
                <a:cxn ang="0">
                  <a:pos x="18" y="79"/>
                </a:cxn>
                <a:cxn ang="0">
                  <a:pos x="28" y="79"/>
                </a:cxn>
                <a:cxn ang="0">
                  <a:pos x="59" y="49"/>
                </a:cxn>
                <a:cxn ang="0">
                  <a:pos x="74" y="25"/>
                </a:cxn>
                <a:cxn ang="0">
                  <a:pos x="82" y="0"/>
                </a:cxn>
                <a:cxn ang="0">
                  <a:pos x="57" y="8"/>
                </a:cxn>
                <a:cxn ang="0">
                  <a:pos x="36" y="61"/>
                </a:cxn>
                <a:cxn ang="0">
                  <a:pos x="20" y="61"/>
                </a:cxn>
                <a:cxn ang="0">
                  <a:pos x="20" y="46"/>
                </a:cxn>
                <a:cxn ang="0">
                  <a:pos x="36" y="46"/>
                </a:cxn>
                <a:cxn ang="0">
                  <a:pos x="36" y="61"/>
                </a:cxn>
                <a:cxn ang="0">
                  <a:pos x="56" y="41"/>
                </a:cxn>
                <a:cxn ang="0">
                  <a:pos x="41" y="41"/>
                </a:cxn>
                <a:cxn ang="0">
                  <a:pos x="41" y="26"/>
                </a:cxn>
                <a:cxn ang="0">
                  <a:pos x="56" y="26"/>
                </a:cxn>
                <a:cxn ang="0">
                  <a:pos x="56" y="41"/>
                </a:cxn>
              </a:cxnLst>
              <a:rect l="0" t="0" r="r" b="b"/>
              <a:pathLst>
                <a:path w="82" h="82">
                  <a:moveTo>
                    <a:pt x="57" y="8"/>
                  </a:moveTo>
                  <a:cubicBezTo>
                    <a:pt x="50" y="11"/>
                    <a:pt x="39" y="17"/>
                    <a:pt x="33" y="23"/>
                  </a:cubicBezTo>
                  <a:cubicBezTo>
                    <a:pt x="2" y="54"/>
                    <a:pt x="2" y="54"/>
                    <a:pt x="2" y="54"/>
                  </a:cubicBezTo>
                  <a:cubicBezTo>
                    <a:pt x="0" y="57"/>
                    <a:pt x="0" y="61"/>
                    <a:pt x="2" y="64"/>
                  </a:cubicBezTo>
                  <a:cubicBezTo>
                    <a:pt x="18" y="79"/>
                    <a:pt x="18" y="79"/>
                    <a:pt x="18" y="79"/>
                  </a:cubicBezTo>
                  <a:cubicBezTo>
                    <a:pt x="21" y="82"/>
                    <a:pt x="25" y="82"/>
                    <a:pt x="28" y="79"/>
                  </a:cubicBezTo>
                  <a:cubicBezTo>
                    <a:pt x="59" y="49"/>
                    <a:pt x="59" y="49"/>
                    <a:pt x="59" y="49"/>
                  </a:cubicBezTo>
                  <a:cubicBezTo>
                    <a:pt x="65" y="43"/>
                    <a:pt x="71" y="32"/>
                    <a:pt x="74" y="25"/>
                  </a:cubicBezTo>
                  <a:cubicBezTo>
                    <a:pt x="82" y="0"/>
                    <a:pt x="82" y="0"/>
                    <a:pt x="82" y="0"/>
                  </a:cubicBezTo>
                  <a:lnTo>
                    <a:pt x="57" y="8"/>
                  </a:lnTo>
                  <a:close/>
                  <a:moveTo>
                    <a:pt x="36" y="61"/>
                  </a:moveTo>
                  <a:cubicBezTo>
                    <a:pt x="32" y="66"/>
                    <a:pt x="25" y="66"/>
                    <a:pt x="20" y="61"/>
                  </a:cubicBezTo>
                  <a:cubicBezTo>
                    <a:pt x="16" y="57"/>
                    <a:pt x="16" y="50"/>
                    <a:pt x="20" y="46"/>
                  </a:cubicBezTo>
                  <a:cubicBezTo>
                    <a:pt x="25" y="42"/>
                    <a:pt x="32" y="42"/>
                    <a:pt x="36" y="46"/>
                  </a:cubicBezTo>
                  <a:cubicBezTo>
                    <a:pt x="40" y="50"/>
                    <a:pt x="40" y="57"/>
                    <a:pt x="36" y="61"/>
                  </a:cubicBezTo>
                  <a:close/>
                  <a:moveTo>
                    <a:pt x="56" y="41"/>
                  </a:moveTo>
                  <a:cubicBezTo>
                    <a:pt x="52" y="45"/>
                    <a:pt x="45" y="45"/>
                    <a:pt x="41" y="41"/>
                  </a:cubicBezTo>
                  <a:cubicBezTo>
                    <a:pt x="37" y="37"/>
                    <a:pt x="37" y="30"/>
                    <a:pt x="41" y="26"/>
                  </a:cubicBezTo>
                  <a:cubicBezTo>
                    <a:pt x="45" y="21"/>
                    <a:pt x="52" y="21"/>
                    <a:pt x="56" y="26"/>
                  </a:cubicBezTo>
                  <a:cubicBezTo>
                    <a:pt x="61" y="30"/>
                    <a:pt x="61" y="37"/>
                    <a:pt x="56" y="4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06" name="Freeform 72"/>
            <p:cNvSpPr>
              <a:spLocks/>
            </p:cNvSpPr>
            <p:nvPr/>
          </p:nvSpPr>
          <p:spPr bwMode="auto">
            <a:xfrm>
              <a:off x="334963" y="4270375"/>
              <a:ext cx="98425" cy="85725"/>
            </a:xfrm>
            <a:custGeom>
              <a:avLst/>
              <a:gdLst/>
              <a:ahLst/>
              <a:cxnLst>
                <a:cxn ang="0">
                  <a:pos x="13" y="31"/>
                </a:cxn>
                <a:cxn ang="0">
                  <a:pos x="39" y="5"/>
                </a:cxn>
                <a:cxn ang="0">
                  <a:pos x="18" y="5"/>
                </a:cxn>
                <a:cxn ang="0">
                  <a:pos x="3" y="21"/>
                </a:cxn>
                <a:cxn ang="0">
                  <a:pos x="3" y="31"/>
                </a:cxn>
                <a:cxn ang="0">
                  <a:pos x="13" y="31"/>
                </a:cxn>
              </a:cxnLst>
              <a:rect l="0" t="0" r="r" b="b"/>
              <a:pathLst>
                <a:path w="39" h="34">
                  <a:moveTo>
                    <a:pt x="13" y="31"/>
                  </a:moveTo>
                  <a:cubicBezTo>
                    <a:pt x="39" y="5"/>
                    <a:pt x="39" y="5"/>
                    <a:pt x="39" y="5"/>
                  </a:cubicBezTo>
                  <a:cubicBezTo>
                    <a:pt x="33" y="0"/>
                    <a:pt x="24" y="0"/>
                    <a:pt x="18" y="5"/>
                  </a:cubicBezTo>
                  <a:cubicBezTo>
                    <a:pt x="3" y="21"/>
                    <a:pt x="3" y="21"/>
                    <a:pt x="3" y="21"/>
                  </a:cubicBezTo>
                  <a:cubicBezTo>
                    <a:pt x="0" y="24"/>
                    <a:pt x="0" y="28"/>
                    <a:pt x="3" y="31"/>
                  </a:cubicBezTo>
                  <a:cubicBezTo>
                    <a:pt x="5" y="34"/>
                    <a:pt x="10" y="34"/>
                    <a:pt x="13" y="3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07" name="Freeform 73"/>
            <p:cNvSpPr>
              <a:spLocks/>
            </p:cNvSpPr>
            <p:nvPr/>
          </p:nvSpPr>
          <p:spPr bwMode="auto">
            <a:xfrm>
              <a:off x="450851" y="4373563"/>
              <a:ext cx="85725" cy="98425"/>
            </a:xfrm>
            <a:custGeom>
              <a:avLst/>
              <a:gdLst/>
              <a:ahLst/>
              <a:cxnLst>
                <a:cxn ang="0">
                  <a:pos x="3" y="26"/>
                </a:cxn>
                <a:cxn ang="0">
                  <a:pos x="3" y="36"/>
                </a:cxn>
                <a:cxn ang="0">
                  <a:pos x="13" y="36"/>
                </a:cxn>
                <a:cxn ang="0">
                  <a:pos x="29" y="21"/>
                </a:cxn>
                <a:cxn ang="0">
                  <a:pos x="29" y="0"/>
                </a:cxn>
                <a:cxn ang="0">
                  <a:pos x="3" y="26"/>
                </a:cxn>
              </a:cxnLst>
              <a:rect l="0" t="0" r="r" b="b"/>
              <a:pathLst>
                <a:path w="34" h="39">
                  <a:moveTo>
                    <a:pt x="3" y="26"/>
                  </a:moveTo>
                  <a:cubicBezTo>
                    <a:pt x="0" y="29"/>
                    <a:pt x="0" y="33"/>
                    <a:pt x="3" y="36"/>
                  </a:cubicBezTo>
                  <a:cubicBezTo>
                    <a:pt x="6" y="39"/>
                    <a:pt x="10" y="39"/>
                    <a:pt x="13" y="36"/>
                  </a:cubicBezTo>
                  <a:cubicBezTo>
                    <a:pt x="29" y="21"/>
                    <a:pt x="29" y="21"/>
                    <a:pt x="29" y="21"/>
                  </a:cubicBezTo>
                  <a:cubicBezTo>
                    <a:pt x="34" y="15"/>
                    <a:pt x="34" y="6"/>
                    <a:pt x="29" y="0"/>
                  </a:cubicBezTo>
                  <a:lnTo>
                    <a:pt x="3" y="2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08" name="Freeform 74"/>
            <p:cNvSpPr>
              <a:spLocks/>
            </p:cNvSpPr>
            <p:nvPr/>
          </p:nvSpPr>
          <p:spPr bwMode="auto">
            <a:xfrm>
              <a:off x="396876" y="4360863"/>
              <a:ext cx="49213" cy="50800"/>
            </a:xfrm>
            <a:custGeom>
              <a:avLst/>
              <a:gdLst/>
              <a:ahLst/>
              <a:cxnLst>
                <a:cxn ang="0">
                  <a:pos x="2" y="3"/>
                </a:cxn>
                <a:cxn ang="0">
                  <a:pos x="2" y="8"/>
                </a:cxn>
                <a:cxn ang="0">
                  <a:pos x="12" y="18"/>
                </a:cxn>
                <a:cxn ang="0">
                  <a:pos x="17" y="18"/>
                </a:cxn>
                <a:cxn ang="0">
                  <a:pos x="20" y="16"/>
                </a:cxn>
                <a:cxn ang="0">
                  <a:pos x="4" y="0"/>
                </a:cxn>
                <a:cxn ang="0">
                  <a:pos x="2" y="3"/>
                </a:cxn>
              </a:cxnLst>
              <a:rect l="0" t="0" r="r" b="b"/>
              <a:pathLst>
                <a:path w="20" h="20">
                  <a:moveTo>
                    <a:pt x="2" y="3"/>
                  </a:moveTo>
                  <a:cubicBezTo>
                    <a:pt x="0" y="4"/>
                    <a:pt x="0" y="6"/>
                    <a:pt x="2" y="8"/>
                  </a:cubicBezTo>
                  <a:cubicBezTo>
                    <a:pt x="12" y="18"/>
                    <a:pt x="12" y="18"/>
                    <a:pt x="12" y="18"/>
                  </a:cubicBezTo>
                  <a:cubicBezTo>
                    <a:pt x="13" y="20"/>
                    <a:pt x="16" y="20"/>
                    <a:pt x="17" y="18"/>
                  </a:cubicBezTo>
                  <a:cubicBezTo>
                    <a:pt x="20" y="16"/>
                    <a:pt x="20" y="16"/>
                    <a:pt x="20" y="16"/>
                  </a:cubicBezTo>
                  <a:cubicBezTo>
                    <a:pt x="4" y="0"/>
                    <a:pt x="4" y="0"/>
                    <a:pt x="4" y="0"/>
                  </a:cubicBezTo>
                  <a:lnTo>
                    <a:pt x="2" y="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09" name="Freeform 75"/>
            <p:cNvSpPr>
              <a:spLocks/>
            </p:cNvSpPr>
            <p:nvPr/>
          </p:nvSpPr>
          <p:spPr bwMode="auto">
            <a:xfrm>
              <a:off x="328613" y="4387850"/>
              <a:ext cx="90488" cy="90488"/>
            </a:xfrm>
            <a:custGeom>
              <a:avLst/>
              <a:gdLst/>
              <a:ahLst/>
              <a:cxnLst>
                <a:cxn ang="0">
                  <a:pos x="0" y="36"/>
                </a:cxn>
                <a:cxn ang="0">
                  <a:pos x="29" y="7"/>
                </a:cxn>
                <a:cxn ang="0">
                  <a:pos x="0" y="36"/>
                </a:cxn>
              </a:cxnLst>
              <a:rect l="0" t="0" r="r" b="b"/>
              <a:pathLst>
                <a:path w="36" h="36">
                  <a:moveTo>
                    <a:pt x="0" y="36"/>
                  </a:moveTo>
                  <a:cubicBezTo>
                    <a:pt x="14" y="29"/>
                    <a:pt x="36" y="14"/>
                    <a:pt x="29" y="7"/>
                  </a:cubicBezTo>
                  <a:cubicBezTo>
                    <a:pt x="22" y="0"/>
                    <a:pt x="7" y="21"/>
                    <a:pt x="0" y="3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10" name="Group 266"/>
          <p:cNvGrpSpPr/>
          <p:nvPr/>
        </p:nvGrpSpPr>
        <p:grpSpPr>
          <a:xfrm>
            <a:off x="9327799" y="4769851"/>
            <a:ext cx="331162" cy="376136"/>
            <a:chOff x="363538" y="3013075"/>
            <a:chExt cx="257175" cy="292101"/>
          </a:xfrm>
          <a:solidFill>
            <a:schemeClr val="tx1"/>
          </a:solidFill>
        </p:grpSpPr>
        <p:sp>
          <p:nvSpPr>
            <p:cNvPr id="1011" name="Freeform 76"/>
            <p:cNvSpPr>
              <a:spLocks noEditPoints="1"/>
            </p:cNvSpPr>
            <p:nvPr/>
          </p:nvSpPr>
          <p:spPr bwMode="auto">
            <a:xfrm>
              <a:off x="363538" y="3068638"/>
              <a:ext cx="257175" cy="236538"/>
            </a:xfrm>
            <a:custGeom>
              <a:avLst/>
              <a:gdLst/>
              <a:ahLst/>
              <a:cxnLst>
                <a:cxn ang="0">
                  <a:pos x="51" y="15"/>
                </a:cxn>
                <a:cxn ang="0">
                  <a:pos x="0" y="44"/>
                </a:cxn>
                <a:cxn ang="0">
                  <a:pos x="37" y="94"/>
                </a:cxn>
                <a:cxn ang="0">
                  <a:pos x="51" y="87"/>
                </a:cxn>
                <a:cxn ang="0">
                  <a:pos x="66" y="94"/>
                </a:cxn>
                <a:cxn ang="0">
                  <a:pos x="102" y="44"/>
                </a:cxn>
                <a:cxn ang="0">
                  <a:pos x="51" y="15"/>
                </a:cxn>
                <a:cxn ang="0">
                  <a:pos x="22" y="73"/>
                </a:cxn>
                <a:cxn ang="0">
                  <a:pos x="22" y="22"/>
                </a:cxn>
                <a:cxn ang="0">
                  <a:pos x="37" y="22"/>
                </a:cxn>
                <a:cxn ang="0">
                  <a:pos x="22" y="73"/>
                </a:cxn>
              </a:cxnLst>
              <a:rect l="0" t="0" r="r" b="b"/>
              <a:pathLst>
                <a:path w="102" h="94">
                  <a:moveTo>
                    <a:pt x="51" y="15"/>
                  </a:moveTo>
                  <a:cubicBezTo>
                    <a:pt x="13" y="0"/>
                    <a:pt x="0" y="22"/>
                    <a:pt x="0" y="44"/>
                  </a:cubicBezTo>
                  <a:cubicBezTo>
                    <a:pt x="0" y="65"/>
                    <a:pt x="26" y="94"/>
                    <a:pt x="37" y="94"/>
                  </a:cubicBezTo>
                  <a:cubicBezTo>
                    <a:pt x="51" y="94"/>
                    <a:pt x="51" y="87"/>
                    <a:pt x="51" y="87"/>
                  </a:cubicBezTo>
                  <a:cubicBezTo>
                    <a:pt x="51" y="87"/>
                    <a:pt x="51" y="94"/>
                    <a:pt x="66" y="94"/>
                  </a:cubicBezTo>
                  <a:cubicBezTo>
                    <a:pt x="76" y="94"/>
                    <a:pt x="102" y="65"/>
                    <a:pt x="102" y="44"/>
                  </a:cubicBezTo>
                  <a:cubicBezTo>
                    <a:pt x="102" y="22"/>
                    <a:pt x="89" y="0"/>
                    <a:pt x="51" y="15"/>
                  </a:cubicBezTo>
                  <a:close/>
                  <a:moveTo>
                    <a:pt x="22" y="73"/>
                  </a:moveTo>
                  <a:cubicBezTo>
                    <a:pt x="0" y="44"/>
                    <a:pt x="22" y="22"/>
                    <a:pt x="22" y="22"/>
                  </a:cubicBezTo>
                  <a:cubicBezTo>
                    <a:pt x="37" y="22"/>
                    <a:pt x="37" y="22"/>
                    <a:pt x="37" y="22"/>
                  </a:cubicBezTo>
                  <a:cubicBezTo>
                    <a:pt x="37" y="22"/>
                    <a:pt x="22" y="36"/>
                    <a:pt x="22" y="7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12" name="Freeform 77"/>
            <p:cNvSpPr>
              <a:spLocks/>
            </p:cNvSpPr>
            <p:nvPr/>
          </p:nvSpPr>
          <p:spPr bwMode="auto">
            <a:xfrm>
              <a:off x="419101" y="3013075"/>
              <a:ext cx="73025" cy="73025"/>
            </a:xfrm>
            <a:custGeom>
              <a:avLst/>
              <a:gdLst/>
              <a:ahLst/>
              <a:cxnLst>
                <a:cxn ang="0">
                  <a:pos x="29" y="29"/>
                </a:cxn>
                <a:cxn ang="0">
                  <a:pos x="15" y="0"/>
                </a:cxn>
                <a:cxn ang="0">
                  <a:pos x="0" y="0"/>
                </a:cxn>
                <a:cxn ang="0">
                  <a:pos x="22" y="29"/>
                </a:cxn>
                <a:cxn ang="0">
                  <a:pos x="29" y="29"/>
                </a:cxn>
              </a:cxnLst>
              <a:rect l="0" t="0" r="r" b="b"/>
              <a:pathLst>
                <a:path w="29" h="29">
                  <a:moveTo>
                    <a:pt x="29" y="29"/>
                  </a:moveTo>
                  <a:cubicBezTo>
                    <a:pt x="22" y="15"/>
                    <a:pt x="15" y="0"/>
                    <a:pt x="15" y="0"/>
                  </a:cubicBezTo>
                  <a:cubicBezTo>
                    <a:pt x="0" y="0"/>
                    <a:pt x="0" y="0"/>
                    <a:pt x="0" y="0"/>
                  </a:cubicBezTo>
                  <a:cubicBezTo>
                    <a:pt x="22" y="29"/>
                    <a:pt x="22" y="29"/>
                    <a:pt x="22" y="29"/>
                  </a:cubicBezTo>
                  <a:lnTo>
                    <a:pt x="29" y="2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13" name="Freeform 78"/>
            <p:cNvSpPr>
              <a:spLocks/>
            </p:cNvSpPr>
            <p:nvPr/>
          </p:nvSpPr>
          <p:spPr bwMode="auto">
            <a:xfrm>
              <a:off x="492126" y="3013075"/>
              <a:ext cx="90488" cy="73025"/>
            </a:xfrm>
            <a:custGeom>
              <a:avLst/>
              <a:gdLst/>
              <a:ahLst/>
              <a:cxnLst>
                <a:cxn ang="0">
                  <a:pos x="36" y="0"/>
                </a:cxn>
                <a:cxn ang="0">
                  <a:pos x="0" y="29"/>
                </a:cxn>
                <a:cxn ang="0">
                  <a:pos x="36" y="0"/>
                </a:cxn>
              </a:cxnLst>
              <a:rect l="0" t="0" r="r" b="b"/>
              <a:pathLst>
                <a:path w="36" h="29">
                  <a:moveTo>
                    <a:pt x="36" y="0"/>
                  </a:moveTo>
                  <a:cubicBezTo>
                    <a:pt x="36" y="0"/>
                    <a:pt x="0" y="0"/>
                    <a:pt x="0" y="29"/>
                  </a:cubicBezTo>
                  <a:cubicBezTo>
                    <a:pt x="0" y="29"/>
                    <a:pt x="36" y="29"/>
                    <a:pt x="3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14" name="Freeform 79"/>
          <p:cNvSpPr>
            <a:spLocks noEditPoints="1"/>
          </p:cNvSpPr>
          <p:nvPr/>
        </p:nvSpPr>
        <p:spPr bwMode="auto">
          <a:xfrm>
            <a:off x="13050300" y="4769851"/>
            <a:ext cx="331162" cy="376134"/>
          </a:xfrm>
          <a:custGeom>
            <a:avLst/>
            <a:gdLst>
              <a:gd name="T0" fmla="*/ 2147483646 w 102"/>
              <a:gd name="T1" fmla="*/ 2147483646 h 116"/>
              <a:gd name="T2" fmla="*/ 2147483646 w 102"/>
              <a:gd name="T3" fmla="*/ 2147483646 h 116"/>
              <a:gd name="T4" fmla="*/ 2147483646 w 102"/>
              <a:gd name="T5" fmla="*/ 2147483646 h 116"/>
              <a:gd name="T6" fmla="*/ 2147483646 w 102"/>
              <a:gd name="T7" fmla="*/ 2147483646 h 116"/>
              <a:gd name="T8" fmla="*/ 2147483646 w 102"/>
              <a:gd name="T9" fmla="*/ 2147483646 h 116"/>
              <a:gd name="T10" fmla="*/ 2147483646 w 102"/>
              <a:gd name="T11" fmla="*/ 2147483646 h 116"/>
              <a:gd name="T12" fmla="*/ 2147483646 w 102"/>
              <a:gd name="T13" fmla="*/ 2147483646 h 116"/>
              <a:gd name="T14" fmla="*/ 2147483646 w 102"/>
              <a:gd name="T15" fmla="*/ 0 h 116"/>
              <a:gd name="T16" fmla="*/ 2147483646 w 102"/>
              <a:gd name="T17" fmla="*/ 2147483646 h 116"/>
              <a:gd name="T18" fmla="*/ 2147483646 w 102"/>
              <a:gd name="T19" fmla="*/ 2147483646 h 116"/>
              <a:gd name="T20" fmla="*/ 2147483646 w 102"/>
              <a:gd name="T21" fmla="*/ 2147483646 h 116"/>
              <a:gd name="T22" fmla="*/ 2147483646 w 102"/>
              <a:gd name="T23" fmla="*/ 2147483646 h 116"/>
              <a:gd name="T24" fmla="*/ 2147483646 w 102"/>
              <a:gd name="T25" fmla="*/ 2147483646 h 116"/>
              <a:gd name="T26" fmla="*/ 2147483646 w 102"/>
              <a:gd name="T27" fmla="*/ 2147483646 h 116"/>
              <a:gd name="T28" fmla="*/ 2147483646 w 102"/>
              <a:gd name="T29" fmla="*/ 2147483646 h 116"/>
              <a:gd name="T30" fmla="*/ 2147483646 w 102"/>
              <a:gd name="T31" fmla="*/ 2147483646 h 116"/>
              <a:gd name="T32" fmla="*/ 2147483646 w 102"/>
              <a:gd name="T33" fmla="*/ 2147483646 h 116"/>
              <a:gd name="T34" fmla="*/ 2147483646 w 102"/>
              <a:gd name="T35" fmla="*/ 2147483646 h 116"/>
              <a:gd name="T36" fmla="*/ 2147483646 w 102"/>
              <a:gd name="T37" fmla="*/ 2147483646 h 116"/>
              <a:gd name="T38" fmla="*/ 2147483646 w 102"/>
              <a:gd name="T39" fmla="*/ 2147483646 h 116"/>
              <a:gd name="T40" fmla="*/ 2147483646 w 102"/>
              <a:gd name="T41" fmla="*/ 2147483646 h 116"/>
              <a:gd name="T42" fmla="*/ 2147483646 w 102"/>
              <a:gd name="T43" fmla="*/ 2147483646 h 116"/>
              <a:gd name="T44" fmla="*/ 2147483646 w 102"/>
              <a:gd name="T45" fmla="*/ 2147483646 h 116"/>
              <a:gd name="T46" fmla="*/ 2147483646 w 102"/>
              <a:gd name="T47" fmla="*/ 2147483646 h 116"/>
              <a:gd name="T48" fmla="*/ 2147483646 w 102"/>
              <a:gd name="T49" fmla="*/ 2147483646 h 116"/>
              <a:gd name="T50" fmla="*/ 2147483646 w 102"/>
              <a:gd name="T51" fmla="*/ 2147483646 h 116"/>
              <a:gd name="T52" fmla="*/ 0 w 102"/>
              <a:gd name="T53" fmla="*/ 2147483646 h 116"/>
              <a:gd name="T54" fmla="*/ 0 w 102"/>
              <a:gd name="T55" fmla="*/ 2147483646 h 116"/>
              <a:gd name="T56" fmla="*/ 2147483646 w 102"/>
              <a:gd name="T57" fmla="*/ 2147483646 h 116"/>
              <a:gd name="T58" fmla="*/ 2147483646 w 102"/>
              <a:gd name="T59" fmla="*/ 2147483646 h 116"/>
              <a:gd name="T60" fmla="*/ 2147483646 w 102"/>
              <a:gd name="T61" fmla="*/ 2147483646 h 116"/>
              <a:gd name="T62" fmla="*/ 2147483646 w 102"/>
              <a:gd name="T63" fmla="*/ 2147483646 h 116"/>
              <a:gd name="T64" fmla="*/ 2147483646 w 102"/>
              <a:gd name="T65" fmla="*/ 2147483646 h 116"/>
              <a:gd name="T66" fmla="*/ 2147483646 w 102"/>
              <a:gd name="T67" fmla="*/ 2147483646 h 116"/>
              <a:gd name="T68" fmla="*/ 2147483646 w 102"/>
              <a:gd name="T69" fmla="*/ 2147483646 h 116"/>
              <a:gd name="T70" fmla="*/ 2147483646 w 102"/>
              <a:gd name="T71" fmla="*/ 2147483646 h 116"/>
              <a:gd name="T72" fmla="*/ 2147483646 w 102"/>
              <a:gd name="T73" fmla="*/ 2147483646 h 116"/>
              <a:gd name="T74" fmla="*/ 2147483646 w 102"/>
              <a:gd name="T75" fmla="*/ 2147483646 h 116"/>
              <a:gd name="T76" fmla="*/ 2147483646 w 102"/>
              <a:gd name="T77" fmla="*/ 2147483646 h 116"/>
              <a:gd name="T78" fmla="*/ 2147483646 w 102"/>
              <a:gd name="T79" fmla="*/ 2147483646 h 116"/>
              <a:gd name="T80" fmla="*/ 2147483646 w 102"/>
              <a:gd name="T81" fmla="*/ 2147483646 h 116"/>
              <a:gd name="T82" fmla="*/ 2147483646 w 102"/>
              <a:gd name="T83" fmla="*/ 2147483646 h 116"/>
              <a:gd name="T84" fmla="*/ 2147483646 w 102"/>
              <a:gd name="T85" fmla="*/ 2147483646 h 116"/>
              <a:gd name="T86" fmla="*/ 2147483646 w 102"/>
              <a:gd name="T87" fmla="*/ 2147483646 h 116"/>
              <a:gd name="T88" fmla="*/ 2147483646 w 102"/>
              <a:gd name="T89" fmla="*/ 2147483646 h 116"/>
              <a:gd name="T90" fmla="*/ 2147483646 w 102"/>
              <a:gd name="T91" fmla="*/ 2147483646 h 11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2" h="116">
                <a:moveTo>
                  <a:pt x="87" y="109"/>
                </a:moveTo>
                <a:cubicBezTo>
                  <a:pt x="82" y="109"/>
                  <a:pt x="82" y="109"/>
                  <a:pt x="82" y="109"/>
                </a:cubicBezTo>
                <a:cubicBezTo>
                  <a:pt x="94" y="101"/>
                  <a:pt x="102" y="88"/>
                  <a:pt x="102" y="73"/>
                </a:cubicBezTo>
                <a:cubicBezTo>
                  <a:pt x="102" y="52"/>
                  <a:pt x="88" y="35"/>
                  <a:pt x="69" y="31"/>
                </a:cubicBezTo>
                <a:cubicBezTo>
                  <a:pt x="77" y="15"/>
                  <a:pt x="77" y="15"/>
                  <a:pt x="77" y="15"/>
                </a:cubicBezTo>
                <a:cubicBezTo>
                  <a:pt x="78" y="13"/>
                  <a:pt x="77" y="11"/>
                  <a:pt x="76" y="10"/>
                </a:cubicBezTo>
                <a:cubicBezTo>
                  <a:pt x="56" y="1"/>
                  <a:pt x="56" y="1"/>
                  <a:pt x="56" y="1"/>
                </a:cubicBezTo>
                <a:cubicBezTo>
                  <a:pt x="55" y="0"/>
                  <a:pt x="54" y="0"/>
                  <a:pt x="53" y="0"/>
                </a:cubicBezTo>
                <a:cubicBezTo>
                  <a:pt x="52" y="1"/>
                  <a:pt x="52" y="2"/>
                  <a:pt x="51" y="2"/>
                </a:cubicBezTo>
                <a:cubicBezTo>
                  <a:pt x="28" y="46"/>
                  <a:pt x="28" y="46"/>
                  <a:pt x="28" y="46"/>
                </a:cubicBezTo>
                <a:cubicBezTo>
                  <a:pt x="26" y="50"/>
                  <a:pt x="28" y="55"/>
                  <a:pt x="31" y="57"/>
                </a:cubicBezTo>
                <a:cubicBezTo>
                  <a:pt x="28" y="63"/>
                  <a:pt x="28" y="63"/>
                  <a:pt x="28" y="63"/>
                </a:cubicBezTo>
                <a:cubicBezTo>
                  <a:pt x="41" y="69"/>
                  <a:pt x="41" y="69"/>
                  <a:pt x="41" y="69"/>
                </a:cubicBezTo>
                <a:cubicBezTo>
                  <a:pt x="44" y="63"/>
                  <a:pt x="44" y="63"/>
                  <a:pt x="44" y="63"/>
                </a:cubicBezTo>
                <a:cubicBezTo>
                  <a:pt x="44" y="63"/>
                  <a:pt x="44" y="63"/>
                  <a:pt x="44" y="63"/>
                </a:cubicBezTo>
                <a:cubicBezTo>
                  <a:pt x="48" y="65"/>
                  <a:pt x="52" y="63"/>
                  <a:pt x="54" y="59"/>
                </a:cubicBezTo>
                <a:cubicBezTo>
                  <a:pt x="62" y="44"/>
                  <a:pt x="62" y="44"/>
                  <a:pt x="62" y="44"/>
                </a:cubicBezTo>
                <a:cubicBezTo>
                  <a:pt x="76" y="46"/>
                  <a:pt x="87" y="58"/>
                  <a:pt x="87" y="73"/>
                </a:cubicBezTo>
                <a:cubicBezTo>
                  <a:pt x="87" y="89"/>
                  <a:pt x="74" y="102"/>
                  <a:pt x="58" y="102"/>
                </a:cubicBezTo>
                <a:cubicBezTo>
                  <a:pt x="51" y="102"/>
                  <a:pt x="42" y="99"/>
                  <a:pt x="37" y="95"/>
                </a:cubicBezTo>
                <a:cubicBezTo>
                  <a:pt x="37" y="91"/>
                  <a:pt x="37" y="91"/>
                  <a:pt x="37" y="91"/>
                </a:cubicBezTo>
                <a:cubicBezTo>
                  <a:pt x="37" y="89"/>
                  <a:pt x="38" y="87"/>
                  <a:pt x="40" y="87"/>
                </a:cubicBezTo>
                <a:cubicBezTo>
                  <a:pt x="58" y="87"/>
                  <a:pt x="58" y="87"/>
                  <a:pt x="58" y="87"/>
                </a:cubicBezTo>
                <a:cubicBezTo>
                  <a:pt x="58" y="80"/>
                  <a:pt x="58" y="80"/>
                  <a:pt x="58" y="80"/>
                </a:cubicBezTo>
                <a:cubicBezTo>
                  <a:pt x="30" y="80"/>
                  <a:pt x="30" y="80"/>
                  <a:pt x="30" y="80"/>
                </a:cubicBezTo>
                <a:cubicBezTo>
                  <a:pt x="16" y="80"/>
                  <a:pt x="16" y="80"/>
                  <a:pt x="16" y="80"/>
                </a:cubicBezTo>
                <a:cubicBezTo>
                  <a:pt x="0" y="80"/>
                  <a:pt x="0" y="80"/>
                  <a:pt x="0" y="80"/>
                </a:cubicBezTo>
                <a:cubicBezTo>
                  <a:pt x="0" y="87"/>
                  <a:pt x="0" y="87"/>
                  <a:pt x="0" y="87"/>
                </a:cubicBezTo>
                <a:cubicBezTo>
                  <a:pt x="17" y="87"/>
                  <a:pt x="17" y="87"/>
                  <a:pt x="17" y="87"/>
                </a:cubicBezTo>
                <a:cubicBezTo>
                  <a:pt x="18" y="87"/>
                  <a:pt x="18" y="87"/>
                  <a:pt x="18" y="87"/>
                </a:cubicBezTo>
                <a:cubicBezTo>
                  <a:pt x="20" y="87"/>
                  <a:pt x="22" y="89"/>
                  <a:pt x="22" y="91"/>
                </a:cubicBezTo>
                <a:cubicBezTo>
                  <a:pt x="22" y="95"/>
                  <a:pt x="22" y="95"/>
                  <a:pt x="22" y="95"/>
                </a:cubicBezTo>
                <a:cubicBezTo>
                  <a:pt x="22" y="109"/>
                  <a:pt x="22" y="109"/>
                  <a:pt x="22" y="109"/>
                </a:cubicBezTo>
                <a:cubicBezTo>
                  <a:pt x="14" y="109"/>
                  <a:pt x="8" y="108"/>
                  <a:pt x="8" y="116"/>
                </a:cubicBezTo>
                <a:cubicBezTo>
                  <a:pt x="102" y="116"/>
                  <a:pt x="102" y="116"/>
                  <a:pt x="102" y="116"/>
                </a:cubicBezTo>
                <a:cubicBezTo>
                  <a:pt x="102" y="108"/>
                  <a:pt x="95" y="109"/>
                  <a:pt x="87" y="109"/>
                </a:cubicBezTo>
                <a:close/>
                <a:moveTo>
                  <a:pt x="62" y="10"/>
                </a:moveTo>
                <a:cubicBezTo>
                  <a:pt x="61" y="10"/>
                  <a:pt x="60" y="11"/>
                  <a:pt x="60" y="12"/>
                </a:cubicBezTo>
                <a:cubicBezTo>
                  <a:pt x="43" y="44"/>
                  <a:pt x="43" y="44"/>
                  <a:pt x="43" y="44"/>
                </a:cubicBezTo>
                <a:cubicBezTo>
                  <a:pt x="37" y="41"/>
                  <a:pt x="37" y="41"/>
                  <a:pt x="37" y="41"/>
                </a:cubicBezTo>
                <a:cubicBezTo>
                  <a:pt x="37" y="40"/>
                  <a:pt x="37" y="40"/>
                  <a:pt x="37" y="39"/>
                </a:cubicBezTo>
                <a:cubicBezTo>
                  <a:pt x="53" y="10"/>
                  <a:pt x="53" y="10"/>
                  <a:pt x="53" y="10"/>
                </a:cubicBezTo>
                <a:cubicBezTo>
                  <a:pt x="53" y="9"/>
                  <a:pt x="54" y="8"/>
                  <a:pt x="55" y="8"/>
                </a:cubicBezTo>
                <a:cubicBezTo>
                  <a:pt x="56" y="7"/>
                  <a:pt x="57" y="7"/>
                  <a:pt x="58" y="8"/>
                </a:cubicBezTo>
                <a:cubicBezTo>
                  <a:pt x="62" y="10"/>
                  <a:pt x="62" y="10"/>
                  <a:pt x="62" y="10"/>
                </a:cubicBezTo>
                <a:cubicBezTo>
                  <a:pt x="62" y="10"/>
                  <a:pt x="62" y="10"/>
                  <a:pt x="62" y="1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015" name="Freeform 80"/>
          <p:cNvSpPr>
            <a:spLocks noEditPoints="1"/>
          </p:cNvSpPr>
          <p:nvPr/>
        </p:nvSpPr>
        <p:spPr bwMode="auto">
          <a:xfrm>
            <a:off x="13076876" y="5620241"/>
            <a:ext cx="327073" cy="284146"/>
          </a:xfrm>
          <a:custGeom>
            <a:avLst/>
            <a:gdLst>
              <a:gd name="T0" fmla="*/ 2147483646 w 101"/>
              <a:gd name="T1" fmla="*/ 2147483646 h 87"/>
              <a:gd name="T2" fmla="*/ 2147483646 w 101"/>
              <a:gd name="T3" fmla="*/ 2147483646 h 87"/>
              <a:gd name="T4" fmla="*/ 2147483646 w 101"/>
              <a:gd name="T5" fmla="*/ 2147483646 h 87"/>
              <a:gd name="T6" fmla="*/ 2147483646 w 101"/>
              <a:gd name="T7" fmla="*/ 2147483646 h 87"/>
              <a:gd name="T8" fmla="*/ 2147483646 w 101"/>
              <a:gd name="T9" fmla="*/ 0 h 87"/>
              <a:gd name="T10" fmla="*/ 2147483646 w 101"/>
              <a:gd name="T11" fmla="*/ 2147483646 h 87"/>
              <a:gd name="T12" fmla="*/ 0 w 101"/>
              <a:gd name="T13" fmla="*/ 2147483646 h 87"/>
              <a:gd name="T14" fmla="*/ 2147483646 w 101"/>
              <a:gd name="T15" fmla="*/ 2147483646 h 87"/>
              <a:gd name="T16" fmla="*/ 2147483646 w 101"/>
              <a:gd name="T17" fmla="*/ 2147483646 h 87"/>
              <a:gd name="T18" fmla="*/ 0 w 101"/>
              <a:gd name="T19" fmla="*/ 2147483646 h 87"/>
              <a:gd name="T20" fmla="*/ 2147483646 w 101"/>
              <a:gd name="T21" fmla="*/ 2147483646 h 87"/>
              <a:gd name="T22" fmla="*/ 2147483646 w 101"/>
              <a:gd name="T23" fmla="*/ 2147483646 h 87"/>
              <a:gd name="T24" fmla="*/ 2147483646 w 101"/>
              <a:gd name="T25" fmla="*/ 2147483646 h 87"/>
              <a:gd name="T26" fmla="*/ 2147483646 w 101"/>
              <a:gd name="T27" fmla="*/ 2147483646 h 87"/>
              <a:gd name="T28" fmla="*/ 2147483646 w 101"/>
              <a:gd name="T29" fmla="*/ 2147483646 h 87"/>
              <a:gd name="T30" fmla="*/ 2147483646 w 101"/>
              <a:gd name="T31" fmla="*/ 2147483646 h 87"/>
              <a:gd name="T32" fmla="*/ 2147483646 w 101"/>
              <a:gd name="T33" fmla="*/ 2147483646 h 87"/>
              <a:gd name="T34" fmla="*/ 2147483646 w 101"/>
              <a:gd name="T35" fmla="*/ 2147483646 h 87"/>
              <a:gd name="T36" fmla="*/ 2147483646 w 101"/>
              <a:gd name="T37" fmla="*/ 2147483646 h 87"/>
              <a:gd name="T38" fmla="*/ 2147483646 w 101"/>
              <a:gd name="T39" fmla="*/ 2147483646 h 87"/>
              <a:gd name="T40" fmla="*/ 2147483646 w 101"/>
              <a:gd name="T41" fmla="*/ 2147483646 h 87"/>
              <a:gd name="T42" fmla="*/ 2147483646 w 101"/>
              <a:gd name="T43" fmla="*/ 2147483646 h 87"/>
              <a:gd name="T44" fmla="*/ 2147483646 w 101"/>
              <a:gd name="T45" fmla="*/ 2147483646 h 87"/>
              <a:gd name="T46" fmla="*/ 2147483646 w 101"/>
              <a:gd name="T47" fmla="*/ 2147483646 h 87"/>
              <a:gd name="T48" fmla="*/ 2147483646 w 101"/>
              <a:gd name="T49" fmla="*/ 2147483646 h 87"/>
              <a:gd name="T50" fmla="*/ 2147483646 w 101"/>
              <a:gd name="T51" fmla="*/ 2147483646 h 87"/>
              <a:gd name="T52" fmla="*/ 2147483646 w 101"/>
              <a:gd name="T53" fmla="*/ 2147483646 h 87"/>
              <a:gd name="T54" fmla="*/ 2147483646 w 101"/>
              <a:gd name="T55" fmla="*/ 2147483646 h 87"/>
              <a:gd name="T56" fmla="*/ 2147483646 w 101"/>
              <a:gd name="T57" fmla="*/ 2147483646 h 87"/>
              <a:gd name="T58" fmla="*/ 2147483646 w 101"/>
              <a:gd name="T59" fmla="*/ 2147483646 h 87"/>
              <a:gd name="T60" fmla="*/ 2147483646 w 101"/>
              <a:gd name="T61" fmla="*/ 2147483646 h 87"/>
              <a:gd name="T62" fmla="*/ 2147483646 w 101"/>
              <a:gd name="T63" fmla="*/ 2147483646 h 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1" h="87">
                <a:moveTo>
                  <a:pt x="98" y="36"/>
                </a:moveTo>
                <a:cubicBezTo>
                  <a:pt x="92" y="36"/>
                  <a:pt x="92" y="36"/>
                  <a:pt x="92" y="36"/>
                </a:cubicBezTo>
                <a:cubicBezTo>
                  <a:pt x="89" y="29"/>
                  <a:pt x="89" y="29"/>
                  <a:pt x="89" y="29"/>
                </a:cubicBezTo>
                <a:cubicBezTo>
                  <a:pt x="98" y="29"/>
                  <a:pt x="98" y="29"/>
                  <a:pt x="98" y="29"/>
                </a:cubicBezTo>
                <a:cubicBezTo>
                  <a:pt x="100" y="29"/>
                  <a:pt x="101" y="27"/>
                  <a:pt x="101" y="25"/>
                </a:cubicBezTo>
                <a:cubicBezTo>
                  <a:pt x="101" y="23"/>
                  <a:pt x="100" y="21"/>
                  <a:pt x="98" y="21"/>
                </a:cubicBezTo>
                <a:cubicBezTo>
                  <a:pt x="87" y="21"/>
                  <a:pt x="87" y="21"/>
                  <a:pt x="87" y="21"/>
                </a:cubicBezTo>
                <a:cubicBezTo>
                  <a:pt x="82" y="6"/>
                  <a:pt x="82" y="6"/>
                  <a:pt x="82" y="6"/>
                </a:cubicBezTo>
                <a:cubicBezTo>
                  <a:pt x="80" y="3"/>
                  <a:pt x="76" y="0"/>
                  <a:pt x="72" y="0"/>
                </a:cubicBezTo>
                <a:cubicBezTo>
                  <a:pt x="29" y="0"/>
                  <a:pt x="29" y="0"/>
                  <a:pt x="29" y="0"/>
                </a:cubicBezTo>
                <a:cubicBezTo>
                  <a:pt x="25" y="0"/>
                  <a:pt x="20" y="3"/>
                  <a:pt x="19" y="6"/>
                </a:cubicBezTo>
                <a:cubicBezTo>
                  <a:pt x="14" y="21"/>
                  <a:pt x="14" y="21"/>
                  <a:pt x="14" y="21"/>
                </a:cubicBezTo>
                <a:cubicBezTo>
                  <a:pt x="3" y="21"/>
                  <a:pt x="3" y="21"/>
                  <a:pt x="3" y="21"/>
                </a:cubicBezTo>
                <a:cubicBezTo>
                  <a:pt x="1" y="21"/>
                  <a:pt x="0" y="23"/>
                  <a:pt x="0" y="25"/>
                </a:cubicBezTo>
                <a:cubicBezTo>
                  <a:pt x="0" y="27"/>
                  <a:pt x="1" y="29"/>
                  <a:pt x="3" y="29"/>
                </a:cubicBezTo>
                <a:cubicBezTo>
                  <a:pt x="12" y="29"/>
                  <a:pt x="12" y="29"/>
                  <a:pt x="12" y="29"/>
                </a:cubicBezTo>
                <a:cubicBezTo>
                  <a:pt x="9" y="36"/>
                  <a:pt x="9" y="36"/>
                  <a:pt x="9" y="36"/>
                </a:cubicBezTo>
                <a:cubicBezTo>
                  <a:pt x="3" y="36"/>
                  <a:pt x="3" y="36"/>
                  <a:pt x="3" y="36"/>
                </a:cubicBezTo>
                <a:cubicBezTo>
                  <a:pt x="1" y="36"/>
                  <a:pt x="0" y="38"/>
                  <a:pt x="0" y="40"/>
                </a:cubicBezTo>
                <a:cubicBezTo>
                  <a:pt x="0" y="61"/>
                  <a:pt x="0" y="61"/>
                  <a:pt x="0" y="61"/>
                </a:cubicBezTo>
                <a:cubicBezTo>
                  <a:pt x="0" y="63"/>
                  <a:pt x="1" y="65"/>
                  <a:pt x="3" y="65"/>
                </a:cubicBezTo>
                <a:cubicBezTo>
                  <a:pt x="7" y="65"/>
                  <a:pt x="7" y="65"/>
                  <a:pt x="7" y="65"/>
                </a:cubicBezTo>
                <a:cubicBezTo>
                  <a:pt x="7" y="79"/>
                  <a:pt x="7" y="79"/>
                  <a:pt x="7" y="79"/>
                </a:cubicBezTo>
                <a:cubicBezTo>
                  <a:pt x="7" y="83"/>
                  <a:pt x="10" y="87"/>
                  <a:pt x="14" y="87"/>
                </a:cubicBezTo>
                <a:cubicBezTo>
                  <a:pt x="21" y="87"/>
                  <a:pt x="21" y="87"/>
                  <a:pt x="21" y="87"/>
                </a:cubicBezTo>
                <a:cubicBezTo>
                  <a:pt x="25" y="87"/>
                  <a:pt x="29" y="83"/>
                  <a:pt x="29" y="79"/>
                </a:cubicBezTo>
                <a:cubicBezTo>
                  <a:pt x="29" y="65"/>
                  <a:pt x="29" y="65"/>
                  <a:pt x="29" y="65"/>
                </a:cubicBezTo>
                <a:cubicBezTo>
                  <a:pt x="72" y="65"/>
                  <a:pt x="72" y="65"/>
                  <a:pt x="72" y="65"/>
                </a:cubicBezTo>
                <a:cubicBezTo>
                  <a:pt x="72" y="79"/>
                  <a:pt x="72" y="79"/>
                  <a:pt x="72" y="79"/>
                </a:cubicBezTo>
                <a:cubicBezTo>
                  <a:pt x="72" y="83"/>
                  <a:pt x="75" y="87"/>
                  <a:pt x="79" y="87"/>
                </a:cubicBezTo>
                <a:cubicBezTo>
                  <a:pt x="87" y="87"/>
                  <a:pt x="87" y="87"/>
                  <a:pt x="87" y="87"/>
                </a:cubicBezTo>
                <a:cubicBezTo>
                  <a:pt x="91" y="87"/>
                  <a:pt x="94" y="83"/>
                  <a:pt x="94" y="79"/>
                </a:cubicBezTo>
                <a:cubicBezTo>
                  <a:pt x="94" y="65"/>
                  <a:pt x="94" y="65"/>
                  <a:pt x="94" y="65"/>
                </a:cubicBezTo>
                <a:cubicBezTo>
                  <a:pt x="98" y="65"/>
                  <a:pt x="98" y="65"/>
                  <a:pt x="98" y="65"/>
                </a:cubicBezTo>
                <a:cubicBezTo>
                  <a:pt x="100" y="65"/>
                  <a:pt x="101" y="63"/>
                  <a:pt x="101" y="61"/>
                </a:cubicBezTo>
                <a:cubicBezTo>
                  <a:pt x="101" y="40"/>
                  <a:pt x="101" y="40"/>
                  <a:pt x="101" y="40"/>
                </a:cubicBezTo>
                <a:cubicBezTo>
                  <a:pt x="101" y="38"/>
                  <a:pt x="100" y="36"/>
                  <a:pt x="98" y="36"/>
                </a:cubicBezTo>
                <a:close/>
                <a:moveTo>
                  <a:pt x="26" y="9"/>
                </a:moveTo>
                <a:cubicBezTo>
                  <a:pt x="26" y="8"/>
                  <a:pt x="28" y="7"/>
                  <a:pt x="29" y="7"/>
                </a:cubicBezTo>
                <a:cubicBezTo>
                  <a:pt x="43" y="7"/>
                  <a:pt x="43" y="7"/>
                  <a:pt x="43" y="7"/>
                </a:cubicBezTo>
                <a:cubicBezTo>
                  <a:pt x="43" y="10"/>
                  <a:pt x="43" y="10"/>
                  <a:pt x="43" y="10"/>
                </a:cubicBezTo>
                <a:cubicBezTo>
                  <a:pt x="43" y="12"/>
                  <a:pt x="45" y="14"/>
                  <a:pt x="47" y="14"/>
                </a:cubicBezTo>
                <a:cubicBezTo>
                  <a:pt x="54" y="14"/>
                  <a:pt x="54" y="14"/>
                  <a:pt x="54" y="14"/>
                </a:cubicBezTo>
                <a:cubicBezTo>
                  <a:pt x="56" y="14"/>
                  <a:pt x="58" y="12"/>
                  <a:pt x="58" y="10"/>
                </a:cubicBezTo>
                <a:cubicBezTo>
                  <a:pt x="58" y="7"/>
                  <a:pt x="58" y="7"/>
                  <a:pt x="58" y="7"/>
                </a:cubicBezTo>
                <a:cubicBezTo>
                  <a:pt x="72" y="7"/>
                  <a:pt x="72" y="7"/>
                  <a:pt x="72" y="7"/>
                </a:cubicBezTo>
                <a:cubicBezTo>
                  <a:pt x="73" y="7"/>
                  <a:pt x="75" y="8"/>
                  <a:pt x="75" y="9"/>
                </a:cubicBezTo>
                <a:cubicBezTo>
                  <a:pt x="84" y="36"/>
                  <a:pt x="84" y="36"/>
                  <a:pt x="84" y="36"/>
                </a:cubicBezTo>
                <a:cubicBezTo>
                  <a:pt x="17" y="36"/>
                  <a:pt x="17" y="36"/>
                  <a:pt x="17" y="36"/>
                </a:cubicBezTo>
                <a:lnTo>
                  <a:pt x="26" y="9"/>
                </a:lnTo>
                <a:close/>
                <a:moveTo>
                  <a:pt x="21" y="58"/>
                </a:moveTo>
                <a:cubicBezTo>
                  <a:pt x="17" y="58"/>
                  <a:pt x="14" y="54"/>
                  <a:pt x="14" y="50"/>
                </a:cubicBezTo>
                <a:cubicBezTo>
                  <a:pt x="14" y="46"/>
                  <a:pt x="17" y="43"/>
                  <a:pt x="21" y="43"/>
                </a:cubicBezTo>
                <a:cubicBezTo>
                  <a:pt x="25" y="43"/>
                  <a:pt x="29" y="46"/>
                  <a:pt x="29" y="50"/>
                </a:cubicBezTo>
                <a:cubicBezTo>
                  <a:pt x="29" y="54"/>
                  <a:pt x="25" y="58"/>
                  <a:pt x="21" y="58"/>
                </a:cubicBezTo>
                <a:close/>
                <a:moveTo>
                  <a:pt x="65" y="58"/>
                </a:moveTo>
                <a:cubicBezTo>
                  <a:pt x="36" y="58"/>
                  <a:pt x="36" y="58"/>
                  <a:pt x="36" y="58"/>
                </a:cubicBezTo>
                <a:cubicBezTo>
                  <a:pt x="36" y="50"/>
                  <a:pt x="36" y="50"/>
                  <a:pt x="36" y="50"/>
                </a:cubicBezTo>
                <a:cubicBezTo>
                  <a:pt x="65" y="50"/>
                  <a:pt x="65" y="50"/>
                  <a:pt x="65" y="50"/>
                </a:cubicBezTo>
                <a:lnTo>
                  <a:pt x="65" y="58"/>
                </a:lnTo>
                <a:close/>
                <a:moveTo>
                  <a:pt x="79" y="58"/>
                </a:moveTo>
                <a:cubicBezTo>
                  <a:pt x="75" y="58"/>
                  <a:pt x="72" y="54"/>
                  <a:pt x="72" y="50"/>
                </a:cubicBezTo>
                <a:cubicBezTo>
                  <a:pt x="72" y="46"/>
                  <a:pt x="75" y="43"/>
                  <a:pt x="79" y="43"/>
                </a:cubicBezTo>
                <a:cubicBezTo>
                  <a:pt x="83" y="43"/>
                  <a:pt x="87" y="46"/>
                  <a:pt x="87" y="50"/>
                </a:cubicBezTo>
                <a:cubicBezTo>
                  <a:pt x="87" y="54"/>
                  <a:pt x="83" y="58"/>
                  <a:pt x="79"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16" name="Group 302"/>
          <p:cNvGrpSpPr/>
          <p:nvPr/>
        </p:nvGrpSpPr>
        <p:grpSpPr>
          <a:xfrm>
            <a:off x="13806659" y="5550738"/>
            <a:ext cx="378178" cy="353649"/>
            <a:chOff x="3841751" y="3619500"/>
            <a:chExt cx="293687" cy="274638"/>
          </a:xfrm>
          <a:solidFill>
            <a:schemeClr val="tx1"/>
          </a:solidFill>
        </p:grpSpPr>
        <p:sp>
          <p:nvSpPr>
            <p:cNvPr id="1017" name="Freeform 81"/>
            <p:cNvSpPr>
              <a:spLocks/>
            </p:cNvSpPr>
            <p:nvPr/>
          </p:nvSpPr>
          <p:spPr bwMode="auto">
            <a:xfrm>
              <a:off x="4116388" y="3692525"/>
              <a:ext cx="19050" cy="55563"/>
            </a:xfrm>
            <a:custGeom>
              <a:avLst/>
              <a:gdLst/>
              <a:ahLst/>
              <a:cxnLst>
                <a:cxn ang="0">
                  <a:pos x="3" y="0"/>
                </a:cxn>
                <a:cxn ang="0">
                  <a:pos x="0" y="0"/>
                </a:cxn>
                <a:cxn ang="0">
                  <a:pos x="0" y="22"/>
                </a:cxn>
                <a:cxn ang="0">
                  <a:pos x="3" y="22"/>
                </a:cxn>
                <a:cxn ang="0">
                  <a:pos x="7" y="18"/>
                </a:cxn>
                <a:cxn ang="0">
                  <a:pos x="7" y="3"/>
                </a:cxn>
                <a:cxn ang="0">
                  <a:pos x="3" y="0"/>
                </a:cxn>
              </a:cxnLst>
              <a:rect l="0" t="0" r="r" b="b"/>
              <a:pathLst>
                <a:path w="7" h="22">
                  <a:moveTo>
                    <a:pt x="3" y="0"/>
                  </a:moveTo>
                  <a:cubicBezTo>
                    <a:pt x="0" y="0"/>
                    <a:pt x="0" y="0"/>
                    <a:pt x="0" y="0"/>
                  </a:cubicBezTo>
                  <a:cubicBezTo>
                    <a:pt x="0" y="22"/>
                    <a:pt x="0" y="22"/>
                    <a:pt x="0" y="22"/>
                  </a:cubicBezTo>
                  <a:cubicBezTo>
                    <a:pt x="3" y="22"/>
                    <a:pt x="3" y="22"/>
                    <a:pt x="3" y="22"/>
                  </a:cubicBezTo>
                  <a:cubicBezTo>
                    <a:pt x="5" y="22"/>
                    <a:pt x="7" y="20"/>
                    <a:pt x="7" y="18"/>
                  </a:cubicBezTo>
                  <a:cubicBezTo>
                    <a:pt x="7" y="3"/>
                    <a:pt x="7" y="3"/>
                    <a:pt x="7" y="3"/>
                  </a:cubicBezTo>
                  <a:cubicBezTo>
                    <a:pt x="7" y="1"/>
                    <a:pt x="5" y="0"/>
                    <a:pt x="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18" name="Freeform 82"/>
            <p:cNvSpPr>
              <a:spLocks noEditPoints="1"/>
            </p:cNvSpPr>
            <p:nvPr/>
          </p:nvSpPr>
          <p:spPr bwMode="auto">
            <a:xfrm>
              <a:off x="3878263" y="3619500"/>
              <a:ext cx="219075" cy="274638"/>
            </a:xfrm>
            <a:custGeom>
              <a:avLst/>
              <a:gdLst/>
              <a:ahLst/>
              <a:cxnLst>
                <a:cxn ang="0">
                  <a:pos x="65" y="0"/>
                </a:cxn>
                <a:cxn ang="0">
                  <a:pos x="22" y="0"/>
                </a:cxn>
                <a:cxn ang="0">
                  <a:pos x="0" y="22"/>
                </a:cxn>
                <a:cxn ang="0">
                  <a:pos x="0" y="87"/>
                </a:cxn>
                <a:cxn ang="0">
                  <a:pos x="7" y="94"/>
                </a:cxn>
                <a:cxn ang="0">
                  <a:pos x="7" y="101"/>
                </a:cxn>
                <a:cxn ang="0">
                  <a:pos x="15" y="109"/>
                </a:cxn>
                <a:cxn ang="0">
                  <a:pos x="22" y="109"/>
                </a:cxn>
                <a:cxn ang="0">
                  <a:pos x="29" y="101"/>
                </a:cxn>
                <a:cxn ang="0">
                  <a:pos x="29" y="94"/>
                </a:cxn>
                <a:cxn ang="0">
                  <a:pos x="58" y="94"/>
                </a:cxn>
                <a:cxn ang="0">
                  <a:pos x="58" y="101"/>
                </a:cxn>
                <a:cxn ang="0">
                  <a:pos x="65" y="109"/>
                </a:cxn>
                <a:cxn ang="0">
                  <a:pos x="73" y="109"/>
                </a:cxn>
                <a:cxn ang="0">
                  <a:pos x="80" y="101"/>
                </a:cxn>
                <a:cxn ang="0">
                  <a:pos x="80" y="94"/>
                </a:cxn>
                <a:cxn ang="0">
                  <a:pos x="87" y="87"/>
                </a:cxn>
                <a:cxn ang="0">
                  <a:pos x="87" y="22"/>
                </a:cxn>
                <a:cxn ang="0">
                  <a:pos x="65" y="0"/>
                </a:cxn>
                <a:cxn ang="0">
                  <a:pos x="29" y="7"/>
                </a:cxn>
                <a:cxn ang="0">
                  <a:pos x="58" y="7"/>
                </a:cxn>
                <a:cxn ang="0">
                  <a:pos x="58" y="14"/>
                </a:cxn>
                <a:cxn ang="0">
                  <a:pos x="29" y="14"/>
                </a:cxn>
                <a:cxn ang="0">
                  <a:pos x="29" y="7"/>
                </a:cxn>
                <a:cxn ang="0">
                  <a:pos x="15" y="87"/>
                </a:cxn>
                <a:cxn ang="0">
                  <a:pos x="7" y="80"/>
                </a:cxn>
                <a:cxn ang="0">
                  <a:pos x="15" y="72"/>
                </a:cxn>
                <a:cxn ang="0">
                  <a:pos x="22" y="80"/>
                </a:cxn>
                <a:cxn ang="0">
                  <a:pos x="15" y="87"/>
                </a:cxn>
                <a:cxn ang="0">
                  <a:pos x="73" y="87"/>
                </a:cxn>
                <a:cxn ang="0">
                  <a:pos x="65" y="80"/>
                </a:cxn>
                <a:cxn ang="0">
                  <a:pos x="73" y="72"/>
                </a:cxn>
                <a:cxn ang="0">
                  <a:pos x="80" y="80"/>
                </a:cxn>
                <a:cxn ang="0">
                  <a:pos x="73" y="87"/>
                </a:cxn>
                <a:cxn ang="0">
                  <a:pos x="80" y="65"/>
                </a:cxn>
                <a:cxn ang="0">
                  <a:pos x="7" y="65"/>
                </a:cxn>
                <a:cxn ang="0">
                  <a:pos x="7" y="22"/>
                </a:cxn>
                <a:cxn ang="0">
                  <a:pos x="80" y="22"/>
                </a:cxn>
                <a:cxn ang="0">
                  <a:pos x="80" y="65"/>
                </a:cxn>
              </a:cxnLst>
              <a:rect l="0" t="0" r="r" b="b"/>
              <a:pathLst>
                <a:path w="87" h="109">
                  <a:moveTo>
                    <a:pt x="65" y="0"/>
                  </a:moveTo>
                  <a:cubicBezTo>
                    <a:pt x="22" y="0"/>
                    <a:pt x="22" y="0"/>
                    <a:pt x="22" y="0"/>
                  </a:cubicBezTo>
                  <a:cubicBezTo>
                    <a:pt x="10" y="0"/>
                    <a:pt x="0" y="10"/>
                    <a:pt x="0" y="22"/>
                  </a:cubicBezTo>
                  <a:cubicBezTo>
                    <a:pt x="0" y="87"/>
                    <a:pt x="0" y="87"/>
                    <a:pt x="0" y="87"/>
                  </a:cubicBezTo>
                  <a:cubicBezTo>
                    <a:pt x="0" y="91"/>
                    <a:pt x="3" y="94"/>
                    <a:pt x="7" y="94"/>
                  </a:cubicBezTo>
                  <a:cubicBezTo>
                    <a:pt x="7" y="101"/>
                    <a:pt x="7" y="101"/>
                    <a:pt x="7" y="101"/>
                  </a:cubicBezTo>
                  <a:cubicBezTo>
                    <a:pt x="7" y="105"/>
                    <a:pt x="11" y="109"/>
                    <a:pt x="15" y="109"/>
                  </a:cubicBezTo>
                  <a:cubicBezTo>
                    <a:pt x="22" y="109"/>
                    <a:pt x="22" y="109"/>
                    <a:pt x="22" y="109"/>
                  </a:cubicBezTo>
                  <a:cubicBezTo>
                    <a:pt x="26" y="109"/>
                    <a:pt x="29" y="105"/>
                    <a:pt x="29" y="101"/>
                  </a:cubicBezTo>
                  <a:cubicBezTo>
                    <a:pt x="29" y="94"/>
                    <a:pt x="29" y="94"/>
                    <a:pt x="29" y="94"/>
                  </a:cubicBezTo>
                  <a:cubicBezTo>
                    <a:pt x="58" y="94"/>
                    <a:pt x="58" y="94"/>
                    <a:pt x="58" y="94"/>
                  </a:cubicBezTo>
                  <a:cubicBezTo>
                    <a:pt x="58" y="101"/>
                    <a:pt x="58" y="101"/>
                    <a:pt x="58" y="101"/>
                  </a:cubicBezTo>
                  <a:cubicBezTo>
                    <a:pt x="58" y="105"/>
                    <a:pt x="61" y="109"/>
                    <a:pt x="65" y="109"/>
                  </a:cubicBezTo>
                  <a:cubicBezTo>
                    <a:pt x="73" y="109"/>
                    <a:pt x="73" y="109"/>
                    <a:pt x="73" y="109"/>
                  </a:cubicBezTo>
                  <a:cubicBezTo>
                    <a:pt x="77" y="109"/>
                    <a:pt x="80" y="105"/>
                    <a:pt x="80" y="101"/>
                  </a:cubicBezTo>
                  <a:cubicBezTo>
                    <a:pt x="80" y="94"/>
                    <a:pt x="80" y="94"/>
                    <a:pt x="80" y="94"/>
                  </a:cubicBezTo>
                  <a:cubicBezTo>
                    <a:pt x="84" y="94"/>
                    <a:pt x="87" y="91"/>
                    <a:pt x="87" y="87"/>
                  </a:cubicBezTo>
                  <a:cubicBezTo>
                    <a:pt x="87" y="22"/>
                    <a:pt x="87" y="22"/>
                    <a:pt x="87" y="22"/>
                  </a:cubicBezTo>
                  <a:cubicBezTo>
                    <a:pt x="87" y="10"/>
                    <a:pt x="78" y="0"/>
                    <a:pt x="65" y="0"/>
                  </a:cubicBezTo>
                  <a:close/>
                  <a:moveTo>
                    <a:pt x="29" y="7"/>
                  </a:moveTo>
                  <a:cubicBezTo>
                    <a:pt x="58" y="7"/>
                    <a:pt x="58" y="7"/>
                    <a:pt x="58" y="7"/>
                  </a:cubicBezTo>
                  <a:cubicBezTo>
                    <a:pt x="58" y="14"/>
                    <a:pt x="58" y="14"/>
                    <a:pt x="58" y="14"/>
                  </a:cubicBezTo>
                  <a:cubicBezTo>
                    <a:pt x="29" y="14"/>
                    <a:pt x="29" y="14"/>
                    <a:pt x="29" y="14"/>
                  </a:cubicBezTo>
                  <a:lnTo>
                    <a:pt x="29" y="7"/>
                  </a:lnTo>
                  <a:close/>
                  <a:moveTo>
                    <a:pt x="15" y="87"/>
                  </a:moveTo>
                  <a:cubicBezTo>
                    <a:pt x="11" y="87"/>
                    <a:pt x="7" y="84"/>
                    <a:pt x="7" y="80"/>
                  </a:cubicBezTo>
                  <a:cubicBezTo>
                    <a:pt x="7" y="76"/>
                    <a:pt x="11" y="72"/>
                    <a:pt x="15" y="72"/>
                  </a:cubicBezTo>
                  <a:cubicBezTo>
                    <a:pt x="19" y="72"/>
                    <a:pt x="22" y="76"/>
                    <a:pt x="22" y="80"/>
                  </a:cubicBezTo>
                  <a:cubicBezTo>
                    <a:pt x="22" y="84"/>
                    <a:pt x="19" y="87"/>
                    <a:pt x="15" y="87"/>
                  </a:cubicBezTo>
                  <a:close/>
                  <a:moveTo>
                    <a:pt x="73" y="87"/>
                  </a:moveTo>
                  <a:cubicBezTo>
                    <a:pt x="69" y="87"/>
                    <a:pt x="65" y="84"/>
                    <a:pt x="65" y="80"/>
                  </a:cubicBezTo>
                  <a:cubicBezTo>
                    <a:pt x="65" y="76"/>
                    <a:pt x="69" y="72"/>
                    <a:pt x="73" y="72"/>
                  </a:cubicBezTo>
                  <a:cubicBezTo>
                    <a:pt x="77" y="72"/>
                    <a:pt x="80" y="76"/>
                    <a:pt x="80" y="80"/>
                  </a:cubicBezTo>
                  <a:cubicBezTo>
                    <a:pt x="80" y="84"/>
                    <a:pt x="77" y="87"/>
                    <a:pt x="73" y="87"/>
                  </a:cubicBezTo>
                  <a:close/>
                  <a:moveTo>
                    <a:pt x="80" y="65"/>
                  </a:moveTo>
                  <a:cubicBezTo>
                    <a:pt x="7" y="65"/>
                    <a:pt x="7" y="65"/>
                    <a:pt x="7" y="65"/>
                  </a:cubicBezTo>
                  <a:cubicBezTo>
                    <a:pt x="7" y="22"/>
                    <a:pt x="7" y="22"/>
                    <a:pt x="7" y="22"/>
                  </a:cubicBezTo>
                  <a:cubicBezTo>
                    <a:pt x="80" y="22"/>
                    <a:pt x="80" y="22"/>
                    <a:pt x="80" y="22"/>
                  </a:cubicBezTo>
                  <a:lnTo>
                    <a:pt x="80" y="6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19" name="Freeform 83"/>
            <p:cNvSpPr>
              <a:spLocks/>
            </p:cNvSpPr>
            <p:nvPr/>
          </p:nvSpPr>
          <p:spPr bwMode="auto">
            <a:xfrm>
              <a:off x="3841751" y="3692525"/>
              <a:ext cx="17463" cy="55563"/>
            </a:xfrm>
            <a:custGeom>
              <a:avLst/>
              <a:gdLst/>
              <a:ahLst/>
              <a:cxnLst>
                <a:cxn ang="0">
                  <a:pos x="0" y="3"/>
                </a:cxn>
                <a:cxn ang="0">
                  <a:pos x="0" y="18"/>
                </a:cxn>
                <a:cxn ang="0">
                  <a:pos x="3" y="22"/>
                </a:cxn>
                <a:cxn ang="0">
                  <a:pos x="7" y="22"/>
                </a:cxn>
                <a:cxn ang="0">
                  <a:pos x="7" y="0"/>
                </a:cxn>
                <a:cxn ang="0">
                  <a:pos x="3" y="0"/>
                </a:cxn>
                <a:cxn ang="0">
                  <a:pos x="0" y="3"/>
                </a:cxn>
              </a:cxnLst>
              <a:rect l="0" t="0" r="r" b="b"/>
              <a:pathLst>
                <a:path w="7" h="22">
                  <a:moveTo>
                    <a:pt x="0" y="3"/>
                  </a:moveTo>
                  <a:cubicBezTo>
                    <a:pt x="0" y="18"/>
                    <a:pt x="0" y="18"/>
                    <a:pt x="0" y="18"/>
                  </a:cubicBezTo>
                  <a:cubicBezTo>
                    <a:pt x="0" y="20"/>
                    <a:pt x="1" y="22"/>
                    <a:pt x="3" y="22"/>
                  </a:cubicBezTo>
                  <a:cubicBezTo>
                    <a:pt x="7" y="22"/>
                    <a:pt x="7" y="22"/>
                    <a:pt x="7" y="22"/>
                  </a:cubicBezTo>
                  <a:cubicBezTo>
                    <a:pt x="7" y="0"/>
                    <a:pt x="7" y="0"/>
                    <a:pt x="7" y="0"/>
                  </a:cubicBezTo>
                  <a:cubicBezTo>
                    <a:pt x="3" y="0"/>
                    <a:pt x="3" y="0"/>
                    <a:pt x="3" y="0"/>
                  </a:cubicBezTo>
                  <a:cubicBezTo>
                    <a:pt x="1" y="0"/>
                    <a:pt x="0" y="1"/>
                    <a:pt x="0" y="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20" name="Group 303"/>
          <p:cNvGrpSpPr/>
          <p:nvPr/>
        </p:nvGrpSpPr>
        <p:grpSpPr>
          <a:xfrm>
            <a:off x="14605943" y="5526207"/>
            <a:ext cx="280057" cy="378179"/>
            <a:chOff x="4462463" y="3600450"/>
            <a:chExt cx="217488" cy="293688"/>
          </a:xfrm>
          <a:solidFill>
            <a:schemeClr val="tx1"/>
          </a:solidFill>
        </p:grpSpPr>
        <p:sp>
          <p:nvSpPr>
            <p:cNvPr id="1021" name="Freeform 84"/>
            <p:cNvSpPr>
              <a:spLocks noEditPoints="1"/>
            </p:cNvSpPr>
            <p:nvPr/>
          </p:nvSpPr>
          <p:spPr bwMode="auto">
            <a:xfrm>
              <a:off x="4462463" y="3600450"/>
              <a:ext cx="217488" cy="220663"/>
            </a:xfrm>
            <a:custGeom>
              <a:avLst/>
              <a:gdLst/>
              <a:ahLst/>
              <a:cxnLst>
                <a:cxn ang="0">
                  <a:pos x="85" y="71"/>
                </a:cxn>
                <a:cxn ang="0">
                  <a:pos x="73" y="13"/>
                </a:cxn>
                <a:cxn ang="0">
                  <a:pos x="57" y="0"/>
                </a:cxn>
                <a:cxn ang="0">
                  <a:pos x="28" y="0"/>
                </a:cxn>
                <a:cxn ang="0">
                  <a:pos x="12" y="13"/>
                </a:cxn>
                <a:cxn ang="0">
                  <a:pos x="1" y="71"/>
                </a:cxn>
                <a:cxn ang="0">
                  <a:pos x="3" y="82"/>
                </a:cxn>
                <a:cxn ang="0">
                  <a:pos x="14" y="87"/>
                </a:cxn>
                <a:cxn ang="0">
                  <a:pos x="22" y="87"/>
                </a:cxn>
                <a:cxn ang="0">
                  <a:pos x="34" y="87"/>
                </a:cxn>
                <a:cxn ang="0">
                  <a:pos x="52" y="87"/>
                </a:cxn>
                <a:cxn ang="0">
                  <a:pos x="63" y="87"/>
                </a:cxn>
                <a:cxn ang="0">
                  <a:pos x="72" y="87"/>
                </a:cxn>
                <a:cxn ang="0">
                  <a:pos x="82" y="82"/>
                </a:cxn>
                <a:cxn ang="0">
                  <a:pos x="85" y="71"/>
                </a:cxn>
                <a:cxn ang="0">
                  <a:pos x="35" y="7"/>
                </a:cxn>
                <a:cxn ang="0">
                  <a:pos x="50" y="7"/>
                </a:cxn>
                <a:cxn ang="0">
                  <a:pos x="50" y="14"/>
                </a:cxn>
                <a:cxn ang="0">
                  <a:pos x="35" y="14"/>
                </a:cxn>
                <a:cxn ang="0">
                  <a:pos x="35" y="7"/>
                </a:cxn>
                <a:cxn ang="0">
                  <a:pos x="14" y="43"/>
                </a:cxn>
                <a:cxn ang="0">
                  <a:pos x="18" y="21"/>
                </a:cxn>
                <a:cxn ang="0">
                  <a:pos x="67" y="21"/>
                </a:cxn>
                <a:cxn ang="0">
                  <a:pos x="72" y="43"/>
                </a:cxn>
                <a:cxn ang="0">
                  <a:pos x="75" y="58"/>
                </a:cxn>
                <a:cxn ang="0">
                  <a:pos x="11" y="58"/>
                </a:cxn>
                <a:cxn ang="0">
                  <a:pos x="14" y="43"/>
                </a:cxn>
                <a:cxn ang="0">
                  <a:pos x="28" y="79"/>
                </a:cxn>
                <a:cxn ang="0">
                  <a:pos x="21" y="72"/>
                </a:cxn>
                <a:cxn ang="0">
                  <a:pos x="28" y="65"/>
                </a:cxn>
                <a:cxn ang="0">
                  <a:pos x="35" y="72"/>
                </a:cxn>
                <a:cxn ang="0">
                  <a:pos x="28" y="79"/>
                </a:cxn>
                <a:cxn ang="0">
                  <a:pos x="57" y="79"/>
                </a:cxn>
                <a:cxn ang="0">
                  <a:pos x="50" y="72"/>
                </a:cxn>
                <a:cxn ang="0">
                  <a:pos x="57" y="65"/>
                </a:cxn>
                <a:cxn ang="0">
                  <a:pos x="64" y="72"/>
                </a:cxn>
                <a:cxn ang="0">
                  <a:pos x="57" y="79"/>
                </a:cxn>
              </a:cxnLst>
              <a:rect l="0" t="0" r="r" b="b"/>
              <a:pathLst>
                <a:path w="86" h="87">
                  <a:moveTo>
                    <a:pt x="85" y="71"/>
                  </a:moveTo>
                  <a:cubicBezTo>
                    <a:pt x="73" y="13"/>
                    <a:pt x="73" y="13"/>
                    <a:pt x="73" y="13"/>
                  </a:cubicBezTo>
                  <a:cubicBezTo>
                    <a:pt x="72" y="5"/>
                    <a:pt x="65" y="0"/>
                    <a:pt x="57" y="0"/>
                  </a:cubicBezTo>
                  <a:cubicBezTo>
                    <a:pt x="28" y="0"/>
                    <a:pt x="28" y="0"/>
                    <a:pt x="28" y="0"/>
                  </a:cubicBezTo>
                  <a:cubicBezTo>
                    <a:pt x="21" y="0"/>
                    <a:pt x="14" y="5"/>
                    <a:pt x="12" y="13"/>
                  </a:cubicBezTo>
                  <a:cubicBezTo>
                    <a:pt x="1" y="71"/>
                    <a:pt x="1" y="71"/>
                    <a:pt x="1" y="71"/>
                  </a:cubicBezTo>
                  <a:cubicBezTo>
                    <a:pt x="0" y="75"/>
                    <a:pt x="1" y="79"/>
                    <a:pt x="3" y="82"/>
                  </a:cubicBezTo>
                  <a:cubicBezTo>
                    <a:pt x="6" y="85"/>
                    <a:pt x="10" y="87"/>
                    <a:pt x="14" y="87"/>
                  </a:cubicBezTo>
                  <a:cubicBezTo>
                    <a:pt x="22" y="87"/>
                    <a:pt x="22" y="87"/>
                    <a:pt x="22" y="87"/>
                  </a:cubicBezTo>
                  <a:cubicBezTo>
                    <a:pt x="34" y="87"/>
                    <a:pt x="34" y="87"/>
                    <a:pt x="34" y="87"/>
                  </a:cubicBezTo>
                  <a:cubicBezTo>
                    <a:pt x="52" y="87"/>
                    <a:pt x="52" y="87"/>
                    <a:pt x="52" y="87"/>
                  </a:cubicBezTo>
                  <a:cubicBezTo>
                    <a:pt x="63" y="87"/>
                    <a:pt x="63" y="87"/>
                    <a:pt x="63" y="87"/>
                  </a:cubicBezTo>
                  <a:cubicBezTo>
                    <a:pt x="72" y="87"/>
                    <a:pt x="72" y="87"/>
                    <a:pt x="72" y="87"/>
                  </a:cubicBezTo>
                  <a:cubicBezTo>
                    <a:pt x="76" y="87"/>
                    <a:pt x="80" y="85"/>
                    <a:pt x="82" y="82"/>
                  </a:cubicBezTo>
                  <a:cubicBezTo>
                    <a:pt x="85" y="79"/>
                    <a:pt x="86" y="75"/>
                    <a:pt x="85" y="71"/>
                  </a:cubicBezTo>
                  <a:close/>
                  <a:moveTo>
                    <a:pt x="35" y="7"/>
                  </a:moveTo>
                  <a:cubicBezTo>
                    <a:pt x="50" y="7"/>
                    <a:pt x="50" y="7"/>
                    <a:pt x="50" y="7"/>
                  </a:cubicBezTo>
                  <a:cubicBezTo>
                    <a:pt x="50" y="14"/>
                    <a:pt x="50" y="14"/>
                    <a:pt x="50" y="14"/>
                  </a:cubicBezTo>
                  <a:cubicBezTo>
                    <a:pt x="35" y="14"/>
                    <a:pt x="35" y="14"/>
                    <a:pt x="35" y="14"/>
                  </a:cubicBezTo>
                  <a:lnTo>
                    <a:pt x="35" y="7"/>
                  </a:lnTo>
                  <a:close/>
                  <a:moveTo>
                    <a:pt x="14" y="43"/>
                  </a:moveTo>
                  <a:cubicBezTo>
                    <a:pt x="18" y="21"/>
                    <a:pt x="18" y="21"/>
                    <a:pt x="18" y="21"/>
                  </a:cubicBezTo>
                  <a:cubicBezTo>
                    <a:pt x="67" y="21"/>
                    <a:pt x="67" y="21"/>
                    <a:pt x="67" y="21"/>
                  </a:cubicBezTo>
                  <a:cubicBezTo>
                    <a:pt x="72" y="43"/>
                    <a:pt x="72" y="43"/>
                    <a:pt x="72" y="43"/>
                  </a:cubicBezTo>
                  <a:cubicBezTo>
                    <a:pt x="75" y="58"/>
                    <a:pt x="75" y="58"/>
                    <a:pt x="75" y="58"/>
                  </a:cubicBezTo>
                  <a:cubicBezTo>
                    <a:pt x="11" y="58"/>
                    <a:pt x="11" y="58"/>
                    <a:pt x="11" y="58"/>
                  </a:cubicBezTo>
                  <a:lnTo>
                    <a:pt x="14" y="43"/>
                  </a:lnTo>
                  <a:close/>
                  <a:moveTo>
                    <a:pt x="28" y="79"/>
                  </a:moveTo>
                  <a:cubicBezTo>
                    <a:pt x="24" y="79"/>
                    <a:pt x="21" y="76"/>
                    <a:pt x="21" y="72"/>
                  </a:cubicBezTo>
                  <a:cubicBezTo>
                    <a:pt x="21" y="68"/>
                    <a:pt x="24" y="65"/>
                    <a:pt x="28" y="65"/>
                  </a:cubicBezTo>
                  <a:cubicBezTo>
                    <a:pt x="32" y="65"/>
                    <a:pt x="35" y="68"/>
                    <a:pt x="35" y="72"/>
                  </a:cubicBezTo>
                  <a:cubicBezTo>
                    <a:pt x="35" y="76"/>
                    <a:pt x="32" y="79"/>
                    <a:pt x="28" y="79"/>
                  </a:cubicBezTo>
                  <a:close/>
                  <a:moveTo>
                    <a:pt x="57" y="79"/>
                  </a:moveTo>
                  <a:cubicBezTo>
                    <a:pt x="53" y="79"/>
                    <a:pt x="50" y="76"/>
                    <a:pt x="50" y="72"/>
                  </a:cubicBezTo>
                  <a:cubicBezTo>
                    <a:pt x="50" y="68"/>
                    <a:pt x="53" y="65"/>
                    <a:pt x="57" y="65"/>
                  </a:cubicBezTo>
                  <a:cubicBezTo>
                    <a:pt x="61" y="65"/>
                    <a:pt x="64" y="68"/>
                    <a:pt x="64" y="72"/>
                  </a:cubicBezTo>
                  <a:cubicBezTo>
                    <a:pt x="64" y="76"/>
                    <a:pt x="61" y="79"/>
                    <a:pt x="57" y="7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22" name="Freeform 85"/>
            <p:cNvSpPr>
              <a:spLocks/>
            </p:cNvSpPr>
            <p:nvPr/>
          </p:nvSpPr>
          <p:spPr bwMode="auto">
            <a:xfrm>
              <a:off x="4487863" y="3838575"/>
              <a:ext cx="166688" cy="55563"/>
            </a:xfrm>
            <a:custGeom>
              <a:avLst/>
              <a:gdLst/>
              <a:ahLst/>
              <a:cxnLst>
                <a:cxn ang="0">
                  <a:pos x="71" y="0"/>
                </a:cxn>
                <a:cxn ang="0">
                  <a:pos x="76" y="11"/>
                </a:cxn>
                <a:cxn ang="0">
                  <a:pos x="27" y="11"/>
                </a:cxn>
                <a:cxn ang="0">
                  <a:pos x="33" y="0"/>
                </a:cxn>
                <a:cxn ang="0">
                  <a:pos x="14" y="0"/>
                </a:cxn>
                <a:cxn ang="0">
                  <a:pos x="0" y="35"/>
                </a:cxn>
                <a:cxn ang="0">
                  <a:pos x="17" y="35"/>
                </a:cxn>
                <a:cxn ang="0">
                  <a:pos x="22" y="22"/>
                </a:cxn>
                <a:cxn ang="0">
                  <a:pos x="81" y="22"/>
                </a:cxn>
                <a:cxn ang="0">
                  <a:pos x="86" y="35"/>
                </a:cxn>
                <a:cxn ang="0">
                  <a:pos x="105" y="35"/>
                </a:cxn>
                <a:cxn ang="0">
                  <a:pos x="89" y="0"/>
                </a:cxn>
                <a:cxn ang="0">
                  <a:pos x="71" y="0"/>
                </a:cxn>
              </a:cxnLst>
              <a:rect l="0" t="0" r="r" b="b"/>
              <a:pathLst>
                <a:path w="105" h="35">
                  <a:moveTo>
                    <a:pt x="71" y="0"/>
                  </a:moveTo>
                  <a:lnTo>
                    <a:pt x="76" y="11"/>
                  </a:lnTo>
                  <a:lnTo>
                    <a:pt x="27" y="11"/>
                  </a:lnTo>
                  <a:lnTo>
                    <a:pt x="33" y="0"/>
                  </a:lnTo>
                  <a:lnTo>
                    <a:pt x="14" y="0"/>
                  </a:lnTo>
                  <a:lnTo>
                    <a:pt x="0" y="35"/>
                  </a:lnTo>
                  <a:lnTo>
                    <a:pt x="17" y="35"/>
                  </a:lnTo>
                  <a:lnTo>
                    <a:pt x="22" y="22"/>
                  </a:lnTo>
                  <a:lnTo>
                    <a:pt x="81" y="22"/>
                  </a:lnTo>
                  <a:lnTo>
                    <a:pt x="86" y="35"/>
                  </a:lnTo>
                  <a:lnTo>
                    <a:pt x="105" y="35"/>
                  </a:lnTo>
                  <a:lnTo>
                    <a:pt x="89" y="0"/>
                  </a:lnTo>
                  <a:lnTo>
                    <a:pt x="71"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23" name="Group 328"/>
          <p:cNvGrpSpPr/>
          <p:nvPr/>
        </p:nvGrpSpPr>
        <p:grpSpPr>
          <a:xfrm>
            <a:off x="15313239" y="5573225"/>
            <a:ext cx="376136" cy="304586"/>
            <a:chOff x="5011738" y="3636963"/>
            <a:chExt cx="292101" cy="236537"/>
          </a:xfrm>
          <a:solidFill>
            <a:schemeClr val="tx1"/>
          </a:solidFill>
        </p:grpSpPr>
        <p:sp>
          <p:nvSpPr>
            <p:cNvPr id="1024" name="Freeform 86"/>
            <p:cNvSpPr>
              <a:spLocks noEditPoints="1"/>
            </p:cNvSpPr>
            <p:nvPr/>
          </p:nvSpPr>
          <p:spPr bwMode="auto">
            <a:xfrm>
              <a:off x="5011738" y="3673475"/>
              <a:ext cx="292100" cy="147638"/>
            </a:xfrm>
            <a:custGeom>
              <a:avLst/>
              <a:gdLst/>
              <a:ahLst/>
              <a:cxnLst>
                <a:cxn ang="0">
                  <a:pos x="87" y="14"/>
                </a:cxn>
                <a:cxn ang="0">
                  <a:pos x="73" y="15"/>
                </a:cxn>
                <a:cxn ang="0">
                  <a:pos x="73" y="21"/>
                </a:cxn>
                <a:cxn ang="0">
                  <a:pos x="66" y="21"/>
                </a:cxn>
                <a:cxn ang="0">
                  <a:pos x="66" y="3"/>
                </a:cxn>
                <a:cxn ang="0">
                  <a:pos x="62" y="0"/>
                </a:cxn>
                <a:cxn ang="0">
                  <a:pos x="58" y="3"/>
                </a:cxn>
                <a:cxn ang="0">
                  <a:pos x="58" y="21"/>
                </a:cxn>
                <a:cxn ang="0">
                  <a:pos x="51" y="21"/>
                </a:cxn>
                <a:cxn ang="0">
                  <a:pos x="44" y="29"/>
                </a:cxn>
                <a:cxn ang="0">
                  <a:pos x="21" y="29"/>
                </a:cxn>
                <a:cxn ang="0">
                  <a:pos x="11" y="21"/>
                </a:cxn>
                <a:cxn ang="0">
                  <a:pos x="0" y="32"/>
                </a:cxn>
                <a:cxn ang="0">
                  <a:pos x="11" y="43"/>
                </a:cxn>
                <a:cxn ang="0">
                  <a:pos x="21" y="37"/>
                </a:cxn>
                <a:cxn ang="0">
                  <a:pos x="51" y="58"/>
                </a:cxn>
                <a:cxn ang="0">
                  <a:pos x="73" y="58"/>
                </a:cxn>
                <a:cxn ang="0">
                  <a:pos x="112" y="58"/>
                </a:cxn>
                <a:cxn ang="0">
                  <a:pos x="116" y="43"/>
                </a:cxn>
                <a:cxn ang="0">
                  <a:pos x="87" y="14"/>
                </a:cxn>
                <a:cxn ang="0">
                  <a:pos x="11" y="36"/>
                </a:cxn>
                <a:cxn ang="0">
                  <a:pos x="7" y="32"/>
                </a:cxn>
                <a:cxn ang="0">
                  <a:pos x="11" y="29"/>
                </a:cxn>
                <a:cxn ang="0">
                  <a:pos x="15" y="32"/>
                </a:cxn>
                <a:cxn ang="0">
                  <a:pos x="11" y="36"/>
                </a:cxn>
                <a:cxn ang="0">
                  <a:pos x="73" y="43"/>
                </a:cxn>
                <a:cxn ang="0">
                  <a:pos x="66" y="43"/>
                </a:cxn>
                <a:cxn ang="0">
                  <a:pos x="66" y="29"/>
                </a:cxn>
                <a:cxn ang="0">
                  <a:pos x="73" y="29"/>
                </a:cxn>
                <a:cxn ang="0">
                  <a:pos x="73" y="43"/>
                </a:cxn>
                <a:cxn ang="0">
                  <a:pos x="108" y="50"/>
                </a:cxn>
                <a:cxn ang="0">
                  <a:pos x="80" y="50"/>
                </a:cxn>
                <a:cxn ang="0">
                  <a:pos x="80" y="22"/>
                </a:cxn>
                <a:cxn ang="0">
                  <a:pos x="87" y="21"/>
                </a:cxn>
                <a:cxn ang="0">
                  <a:pos x="109" y="43"/>
                </a:cxn>
                <a:cxn ang="0">
                  <a:pos x="108" y="50"/>
                </a:cxn>
              </a:cxnLst>
              <a:rect l="0" t="0" r="r" b="b"/>
              <a:pathLst>
                <a:path w="116" h="58">
                  <a:moveTo>
                    <a:pt x="87" y="14"/>
                  </a:moveTo>
                  <a:cubicBezTo>
                    <a:pt x="85" y="14"/>
                    <a:pt x="75" y="15"/>
                    <a:pt x="73" y="15"/>
                  </a:cubicBezTo>
                  <a:cubicBezTo>
                    <a:pt x="73" y="21"/>
                    <a:pt x="73" y="21"/>
                    <a:pt x="73" y="21"/>
                  </a:cubicBezTo>
                  <a:cubicBezTo>
                    <a:pt x="66" y="21"/>
                    <a:pt x="66" y="21"/>
                    <a:pt x="66" y="21"/>
                  </a:cubicBezTo>
                  <a:cubicBezTo>
                    <a:pt x="66" y="3"/>
                    <a:pt x="66" y="3"/>
                    <a:pt x="66" y="3"/>
                  </a:cubicBezTo>
                  <a:cubicBezTo>
                    <a:pt x="66" y="1"/>
                    <a:pt x="64" y="0"/>
                    <a:pt x="62" y="0"/>
                  </a:cubicBezTo>
                  <a:cubicBezTo>
                    <a:pt x="60" y="0"/>
                    <a:pt x="58" y="1"/>
                    <a:pt x="58" y="3"/>
                  </a:cubicBezTo>
                  <a:cubicBezTo>
                    <a:pt x="58" y="21"/>
                    <a:pt x="58" y="21"/>
                    <a:pt x="58" y="21"/>
                  </a:cubicBezTo>
                  <a:cubicBezTo>
                    <a:pt x="51" y="21"/>
                    <a:pt x="51" y="21"/>
                    <a:pt x="51" y="21"/>
                  </a:cubicBezTo>
                  <a:cubicBezTo>
                    <a:pt x="44" y="29"/>
                    <a:pt x="44" y="29"/>
                    <a:pt x="44" y="29"/>
                  </a:cubicBezTo>
                  <a:cubicBezTo>
                    <a:pt x="21" y="29"/>
                    <a:pt x="21" y="29"/>
                    <a:pt x="21" y="29"/>
                  </a:cubicBezTo>
                  <a:cubicBezTo>
                    <a:pt x="20" y="24"/>
                    <a:pt x="16" y="21"/>
                    <a:pt x="11" y="21"/>
                  </a:cubicBezTo>
                  <a:cubicBezTo>
                    <a:pt x="5" y="21"/>
                    <a:pt x="0" y="26"/>
                    <a:pt x="0" y="32"/>
                  </a:cubicBezTo>
                  <a:cubicBezTo>
                    <a:pt x="0" y="38"/>
                    <a:pt x="5" y="43"/>
                    <a:pt x="11" y="43"/>
                  </a:cubicBezTo>
                  <a:cubicBezTo>
                    <a:pt x="15" y="43"/>
                    <a:pt x="19" y="41"/>
                    <a:pt x="21" y="37"/>
                  </a:cubicBezTo>
                  <a:cubicBezTo>
                    <a:pt x="51" y="58"/>
                    <a:pt x="51" y="58"/>
                    <a:pt x="51" y="58"/>
                  </a:cubicBezTo>
                  <a:cubicBezTo>
                    <a:pt x="73" y="58"/>
                    <a:pt x="73" y="58"/>
                    <a:pt x="73" y="58"/>
                  </a:cubicBezTo>
                  <a:cubicBezTo>
                    <a:pt x="112" y="58"/>
                    <a:pt x="112" y="58"/>
                    <a:pt x="112" y="58"/>
                  </a:cubicBezTo>
                  <a:cubicBezTo>
                    <a:pt x="115" y="53"/>
                    <a:pt x="116" y="48"/>
                    <a:pt x="116" y="43"/>
                  </a:cubicBezTo>
                  <a:cubicBezTo>
                    <a:pt x="116" y="27"/>
                    <a:pt x="103" y="14"/>
                    <a:pt x="87" y="14"/>
                  </a:cubicBezTo>
                  <a:close/>
                  <a:moveTo>
                    <a:pt x="11" y="36"/>
                  </a:moveTo>
                  <a:cubicBezTo>
                    <a:pt x="9" y="36"/>
                    <a:pt x="7" y="34"/>
                    <a:pt x="7" y="32"/>
                  </a:cubicBezTo>
                  <a:cubicBezTo>
                    <a:pt x="7" y="30"/>
                    <a:pt x="9" y="29"/>
                    <a:pt x="11" y="29"/>
                  </a:cubicBezTo>
                  <a:cubicBezTo>
                    <a:pt x="13" y="29"/>
                    <a:pt x="15" y="30"/>
                    <a:pt x="15" y="32"/>
                  </a:cubicBezTo>
                  <a:cubicBezTo>
                    <a:pt x="15" y="34"/>
                    <a:pt x="13" y="36"/>
                    <a:pt x="11" y="36"/>
                  </a:cubicBezTo>
                  <a:close/>
                  <a:moveTo>
                    <a:pt x="73" y="43"/>
                  </a:moveTo>
                  <a:cubicBezTo>
                    <a:pt x="66" y="43"/>
                    <a:pt x="66" y="43"/>
                    <a:pt x="66" y="43"/>
                  </a:cubicBezTo>
                  <a:cubicBezTo>
                    <a:pt x="66" y="29"/>
                    <a:pt x="66" y="29"/>
                    <a:pt x="66" y="29"/>
                  </a:cubicBezTo>
                  <a:cubicBezTo>
                    <a:pt x="73" y="29"/>
                    <a:pt x="73" y="29"/>
                    <a:pt x="73" y="29"/>
                  </a:cubicBezTo>
                  <a:lnTo>
                    <a:pt x="73" y="43"/>
                  </a:lnTo>
                  <a:close/>
                  <a:moveTo>
                    <a:pt x="108" y="50"/>
                  </a:moveTo>
                  <a:cubicBezTo>
                    <a:pt x="80" y="50"/>
                    <a:pt x="80" y="50"/>
                    <a:pt x="80" y="50"/>
                  </a:cubicBezTo>
                  <a:cubicBezTo>
                    <a:pt x="80" y="22"/>
                    <a:pt x="80" y="22"/>
                    <a:pt x="80" y="22"/>
                  </a:cubicBezTo>
                  <a:cubicBezTo>
                    <a:pt x="83" y="21"/>
                    <a:pt x="86" y="21"/>
                    <a:pt x="87" y="21"/>
                  </a:cubicBezTo>
                  <a:cubicBezTo>
                    <a:pt x="99" y="21"/>
                    <a:pt x="109" y="31"/>
                    <a:pt x="109" y="43"/>
                  </a:cubicBezTo>
                  <a:cubicBezTo>
                    <a:pt x="109" y="46"/>
                    <a:pt x="109" y="48"/>
                    <a:pt x="108" y="5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25" name="Freeform 87"/>
            <p:cNvSpPr>
              <a:spLocks/>
            </p:cNvSpPr>
            <p:nvPr/>
          </p:nvSpPr>
          <p:spPr bwMode="auto">
            <a:xfrm>
              <a:off x="5011738" y="3636963"/>
              <a:ext cx="128588" cy="36513"/>
            </a:xfrm>
            <a:custGeom>
              <a:avLst/>
              <a:gdLst/>
              <a:ahLst/>
              <a:cxnLst>
                <a:cxn ang="0">
                  <a:pos x="7" y="15"/>
                </a:cxn>
                <a:cxn ang="0">
                  <a:pos x="47" y="15"/>
                </a:cxn>
                <a:cxn ang="0">
                  <a:pos x="51" y="12"/>
                </a:cxn>
                <a:cxn ang="0">
                  <a:pos x="50" y="8"/>
                </a:cxn>
                <a:cxn ang="0">
                  <a:pos x="42" y="0"/>
                </a:cxn>
                <a:cxn ang="0">
                  <a:pos x="7" y="0"/>
                </a:cxn>
                <a:cxn ang="0">
                  <a:pos x="0" y="7"/>
                </a:cxn>
                <a:cxn ang="0">
                  <a:pos x="7" y="15"/>
                </a:cxn>
              </a:cxnLst>
              <a:rect l="0" t="0" r="r" b="b"/>
              <a:pathLst>
                <a:path w="51" h="15">
                  <a:moveTo>
                    <a:pt x="7" y="15"/>
                  </a:moveTo>
                  <a:cubicBezTo>
                    <a:pt x="47" y="15"/>
                    <a:pt x="47" y="15"/>
                    <a:pt x="47" y="15"/>
                  </a:cubicBezTo>
                  <a:cubicBezTo>
                    <a:pt x="49" y="15"/>
                    <a:pt x="50" y="14"/>
                    <a:pt x="51" y="12"/>
                  </a:cubicBezTo>
                  <a:cubicBezTo>
                    <a:pt x="51" y="11"/>
                    <a:pt x="51" y="9"/>
                    <a:pt x="50" y="8"/>
                  </a:cubicBezTo>
                  <a:cubicBezTo>
                    <a:pt x="42" y="0"/>
                    <a:pt x="42" y="0"/>
                    <a:pt x="42" y="0"/>
                  </a:cubicBezTo>
                  <a:cubicBezTo>
                    <a:pt x="7" y="0"/>
                    <a:pt x="7" y="0"/>
                    <a:pt x="7" y="0"/>
                  </a:cubicBezTo>
                  <a:cubicBezTo>
                    <a:pt x="3" y="0"/>
                    <a:pt x="0" y="3"/>
                    <a:pt x="0" y="7"/>
                  </a:cubicBezTo>
                  <a:cubicBezTo>
                    <a:pt x="0" y="11"/>
                    <a:pt x="3" y="15"/>
                    <a:pt x="7"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26" name="Freeform 88"/>
            <p:cNvSpPr>
              <a:spLocks/>
            </p:cNvSpPr>
            <p:nvPr/>
          </p:nvSpPr>
          <p:spPr bwMode="auto">
            <a:xfrm>
              <a:off x="5175251" y="3636963"/>
              <a:ext cx="128588" cy="36513"/>
            </a:xfrm>
            <a:custGeom>
              <a:avLst/>
              <a:gdLst/>
              <a:ahLst/>
              <a:cxnLst>
                <a:cxn ang="0">
                  <a:pos x="10" y="15"/>
                </a:cxn>
                <a:cxn ang="0">
                  <a:pos x="44" y="15"/>
                </a:cxn>
                <a:cxn ang="0">
                  <a:pos x="51" y="7"/>
                </a:cxn>
                <a:cxn ang="0">
                  <a:pos x="44" y="0"/>
                </a:cxn>
                <a:cxn ang="0">
                  <a:pos x="4" y="0"/>
                </a:cxn>
                <a:cxn ang="0">
                  <a:pos x="1" y="2"/>
                </a:cxn>
                <a:cxn ang="0">
                  <a:pos x="2" y="6"/>
                </a:cxn>
                <a:cxn ang="0">
                  <a:pos x="10" y="15"/>
                </a:cxn>
              </a:cxnLst>
              <a:rect l="0" t="0" r="r" b="b"/>
              <a:pathLst>
                <a:path w="51" h="15">
                  <a:moveTo>
                    <a:pt x="10" y="15"/>
                  </a:moveTo>
                  <a:cubicBezTo>
                    <a:pt x="44" y="15"/>
                    <a:pt x="44" y="15"/>
                    <a:pt x="44" y="15"/>
                  </a:cubicBezTo>
                  <a:cubicBezTo>
                    <a:pt x="48" y="15"/>
                    <a:pt x="51" y="11"/>
                    <a:pt x="51" y="7"/>
                  </a:cubicBezTo>
                  <a:cubicBezTo>
                    <a:pt x="51" y="3"/>
                    <a:pt x="48" y="0"/>
                    <a:pt x="44" y="0"/>
                  </a:cubicBezTo>
                  <a:cubicBezTo>
                    <a:pt x="4" y="0"/>
                    <a:pt x="4" y="0"/>
                    <a:pt x="4" y="0"/>
                  </a:cubicBezTo>
                  <a:cubicBezTo>
                    <a:pt x="3" y="0"/>
                    <a:pt x="1" y="1"/>
                    <a:pt x="1" y="2"/>
                  </a:cubicBezTo>
                  <a:cubicBezTo>
                    <a:pt x="0" y="4"/>
                    <a:pt x="1" y="5"/>
                    <a:pt x="2" y="6"/>
                  </a:cubicBezTo>
                  <a:lnTo>
                    <a:pt x="10" y="1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27" name="Freeform 89"/>
            <p:cNvSpPr>
              <a:spLocks/>
            </p:cNvSpPr>
            <p:nvPr/>
          </p:nvSpPr>
          <p:spPr bwMode="auto">
            <a:xfrm>
              <a:off x="5122863" y="3838575"/>
              <a:ext cx="180975" cy="34925"/>
            </a:xfrm>
            <a:custGeom>
              <a:avLst/>
              <a:gdLst/>
              <a:ahLst/>
              <a:cxnLst>
                <a:cxn ang="0">
                  <a:pos x="65" y="0"/>
                </a:cxn>
                <a:cxn ang="0">
                  <a:pos x="7" y="0"/>
                </a:cxn>
                <a:cxn ang="0">
                  <a:pos x="0" y="7"/>
                </a:cxn>
                <a:cxn ang="0">
                  <a:pos x="7" y="14"/>
                </a:cxn>
                <a:cxn ang="0">
                  <a:pos x="65" y="14"/>
                </a:cxn>
                <a:cxn ang="0">
                  <a:pos x="72" y="7"/>
                </a:cxn>
                <a:cxn ang="0">
                  <a:pos x="65" y="0"/>
                </a:cxn>
              </a:cxnLst>
              <a:rect l="0" t="0" r="r" b="b"/>
              <a:pathLst>
                <a:path w="72" h="14">
                  <a:moveTo>
                    <a:pt x="65" y="0"/>
                  </a:moveTo>
                  <a:cubicBezTo>
                    <a:pt x="7" y="0"/>
                    <a:pt x="7" y="0"/>
                    <a:pt x="7" y="0"/>
                  </a:cubicBezTo>
                  <a:cubicBezTo>
                    <a:pt x="3" y="0"/>
                    <a:pt x="0" y="3"/>
                    <a:pt x="0" y="7"/>
                  </a:cubicBezTo>
                  <a:cubicBezTo>
                    <a:pt x="0" y="11"/>
                    <a:pt x="3" y="14"/>
                    <a:pt x="7" y="14"/>
                  </a:cubicBezTo>
                  <a:cubicBezTo>
                    <a:pt x="65" y="14"/>
                    <a:pt x="65" y="14"/>
                    <a:pt x="65" y="14"/>
                  </a:cubicBezTo>
                  <a:cubicBezTo>
                    <a:pt x="69" y="14"/>
                    <a:pt x="72" y="11"/>
                    <a:pt x="72" y="7"/>
                  </a:cubicBezTo>
                  <a:cubicBezTo>
                    <a:pt x="72" y="3"/>
                    <a:pt x="69" y="0"/>
                    <a:pt x="6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28" name="Group 329"/>
          <p:cNvGrpSpPr/>
          <p:nvPr/>
        </p:nvGrpSpPr>
        <p:grpSpPr>
          <a:xfrm>
            <a:off x="16069596" y="5526207"/>
            <a:ext cx="376134" cy="384312"/>
            <a:chOff x="5599113" y="3600450"/>
            <a:chExt cx="292100" cy="298451"/>
          </a:xfrm>
          <a:solidFill>
            <a:schemeClr val="tx1"/>
          </a:solidFill>
        </p:grpSpPr>
        <p:sp>
          <p:nvSpPr>
            <p:cNvPr id="1029" name="Freeform 90"/>
            <p:cNvSpPr>
              <a:spLocks/>
            </p:cNvSpPr>
            <p:nvPr/>
          </p:nvSpPr>
          <p:spPr bwMode="auto">
            <a:xfrm>
              <a:off x="5599113" y="3840163"/>
              <a:ext cx="292100" cy="58738"/>
            </a:xfrm>
            <a:custGeom>
              <a:avLst/>
              <a:gdLst/>
              <a:ahLst/>
              <a:cxnLst>
                <a:cxn ang="0">
                  <a:pos x="88" y="9"/>
                </a:cxn>
                <a:cxn ang="0">
                  <a:pos x="72" y="9"/>
                </a:cxn>
                <a:cxn ang="0">
                  <a:pos x="45" y="9"/>
                </a:cxn>
                <a:cxn ang="0">
                  <a:pos x="28" y="9"/>
                </a:cxn>
                <a:cxn ang="0">
                  <a:pos x="1" y="9"/>
                </a:cxn>
                <a:cxn ang="0">
                  <a:pos x="0" y="10"/>
                </a:cxn>
                <a:cxn ang="0">
                  <a:pos x="0" y="19"/>
                </a:cxn>
                <a:cxn ang="0">
                  <a:pos x="6" y="14"/>
                </a:cxn>
                <a:cxn ang="0">
                  <a:pos x="23" y="14"/>
                </a:cxn>
                <a:cxn ang="0">
                  <a:pos x="50" y="14"/>
                </a:cxn>
                <a:cxn ang="0">
                  <a:pos x="66" y="14"/>
                </a:cxn>
                <a:cxn ang="0">
                  <a:pos x="80" y="21"/>
                </a:cxn>
                <a:cxn ang="0">
                  <a:pos x="93" y="14"/>
                </a:cxn>
                <a:cxn ang="0">
                  <a:pos x="110" y="14"/>
                </a:cxn>
                <a:cxn ang="0">
                  <a:pos x="116" y="18"/>
                </a:cxn>
                <a:cxn ang="0">
                  <a:pos x="116" y="10"/>
                </a:cxn>
                <a:cxn ang="0">
                  <a:pos x="115" y="9"/>
                </a:cxn>
                <a:cxn ang="0">
                  <a:pos x="88" y="9"/>
                </a:cxn>
              </a:cxnLst>
              <a:rect l="0" t="0" r="r" b="b"/>
              <a:pathLst>
                <a:path w="116" h="23">
                  <a:moveTo>
                    <a:pt x="88" y="9"/>
                  </a:moveTo>
                  <a:cubicBezTo>
                    <a:pt x="82" y="15"/>
                    <a:pt x="77" y="15"/>
                    <a:pt x="72" y="9"/>
                  </a:cubicBezTo>
                  <a:cubicBezTo>
                    <a:pt x="63" y="1"/>
                    <a:pt x="53" y="0"/>
                    <a:pt x="45" y="9"/>
                  </a:cubicBezTo>
                  <a:cubicBezTo>
                    <a:pt x="39" y="15"/>
                    <a:pt x="34" y="15"/>
                    <a:pt x="28" y="9"/>
                  </a:cubicBezTo>
                  <a:cubicBezTo>
                    <a:pt x="19" y="0"/>
                    <a:pt x="10" y="0"/>
                    <a:pt x="1" y="9"/>
                  </a:cubicBezTo>
                  <a:cubicBezTo>
                    <a:pt x="1" y="10"/>
                    <a:pt x="0" y="10"/>
                    <a:pt x="0" y="10"/>
                  </a:cubicBezTo>
                  <a:cubicBezTo>
                    <a:pt x="0" y="19"/>
                    <a:pt x="0" y="19"/>
                    <a:pt x="0" y="19"/>
                  </a:cubicBezTo>
                  <a:cubicBezTo>
                    <a:pt x="2" y="18"/>
                    <a:pt x="4" y="16"/>
                    <a:pt x="6" y="14"/>
                  </a:cubicBezTo>
                  <a:cubicBezTo>
                    <a:pt x="12" y="8"/>
                    <a:pt x="17" y="8"/>
                    <a:pt x="23" y="14"/>
                  </a:cubicBezTo>
                  <a:cubicBezTo>
                    <a:pt x="32" y="23"/>
                    <a:pt x="41" y="23"/>
                    <a:pt x="50" y="14"/>
                  </a:cubicBezTo>
                  <a:cubicBezTo>
                    <a:pt x="56" y="8"/>
                    <a:pt x="61" y="8"/>
                    <a:pt x="66" y="14"/>
                  </a:cubicBezTo>
                  <a:cubicBezTo>
                    <a:pt x="71" y="19"/>
                    <a:pt x="75" y="21"/>
                    <a:pt x="80" y="21"/>
                  </a:cubicBezTo>
                  <a:cubicBezTo>
                    <a:pt x="84" y="21"/>
                    <a:pt x="89" y="19"/>
                    <a:pt x="93" y="14"/>
                  </a:cubicBezTo>
                  <a:cubicBezTo>
                    <a:pt x="99" y="8"/>
                    <a:pt x="104" y="8"/>
                    <a:pt x="110" y="14"/>
                  </a:cubicBezTo>
                  <a:cubicBezTo>
                    <a:pt x="112" y="16"/>
                    <a:pt x="114" y="17"/>
                    <a:pt x="116" y="18"/>
                  </a:cubicBezTo>
                  <a:cubicBezTo>
                    <a:pt x="116" y="10"/>
                    <a:pt x="116" y="10"/>
                    <a:pt x="116" y="10"/>
                  </a:cubicBezTo>
                  <a:cubicBezTo>
                    <a:pt x="115" y="9"/>
                    <a:pt x="115" y="9"/>
                    <a:pt x="115" y="9"/>
                  </a:cubicBezTo>
                  <a:cubicBezTo>
                    <a:pt x="106" y="0"/>
                    <a:pt x="97" y="0"/>
                    <a:pt x="88" y="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30" name="Freeform 91"/>
            <p:cNvSpPr>
              <a:spLocks noEditPoints="1"/>
            </p:cNvSpPr>
            <p:nvPr/>
          </p:nvSpPr>
          <p:spPr bwMode="auto">
            <a:xfrm>
              <a:off x="5599113" y="3600450"/>
              <a:ext cx="292100" cy="242888"/>
            </a:xfrm>
            <a:custGeom>
              <a:avLst/>
              <a:gdLst/>
              <a:ahLst/>
              <a:cxnLst>
                <a:cxn ang="0">
                  <a:pos x="115" y="82"/>
                </a:cxn>
                <a:cxn ang="0">
                  <a:pos x="88" y="82"/>
                </a:cxn>
                <a:cxn ang="0">
                  <a:pos x="87" y="84"/>
                </a:cxn>
                <a:cxn ang="0">
                  <a:pos x="87" y="65"/>
                </a:cxn>
                <a:cxn ang="0">
                  <a:pos x="97" y="55"/>
                </a:cxn>
                <a:cxn ang="0">
                  <a:pos x="98" y="51"/>
                </a:cxn>
                <a:cxn ang="0">
                  <a:pos x="96" y="49"/>
                </a:cxn>
                <a:cxn ang="0">
                  <a:pos x="87" y="46"/>
                </a:cxn>
                <a:cxn ang="0">
                  <a:pos x="87" y="43"/>
                </a:cxn>
                <a:cxn ang="0">
                  <a:pos x="87" y="29"/>
                </a:cxn>
                <a:cxn ang="0">
                  <a:pos x="87" y="21"/>
                </a:cxn>
                <a:cxn ang="0">
                  <a:pos x="79" y="21"/>
                </a:cxn>
                <a:cxn ang="0">
                  <a:pos x="79" y="14"/>
                </a:cxn>
                <a:cxn ang="0">
                  <a:pos x="72" y="14"/>
                </a:cxn>
                <a:cxn ang="0">
                  <a:pos x="65" y="14"/>
                </a:cxn>
                <a:cxn ang="0">
                  <a:pos x="65" y="3"/>
                </a:cxn>
                <a:cxn ang="0">
                  <a:pos x="61" y="0"/>
                </a:cxn>
                <a:cxn ang="0">
                  <a:pos x="54" y="0"/>
                </a:cxn>
                <a:cxn ang="0">
                  <a:pos x="50" y="3"/>
                </a:cxn>
                <a:cxn ang="0">
                  <a:pos x="50" y="14"/>
                </a:cxn>
                <a:cxn ang="0">
                  <a:pos x="43" y="14"/>
                </a:cxn>
                <a:cxn ang="0">
                  <a:pos x="36" y="14"/>
                </a:cxn>
                <a:cxn ang="0">
                  <a:pos x="36" y="21"/>
                </a:cxn>
                <a:cxn ang="0">
                  <a:pos x="29" y="21"/>
                </a:cxn>
                <a:cxn ang="0">
                  <a:pos x="29" y="29"/>
                </a:cxn>
                <a:cxn ang="0">
                  <a:pos x="29" y="43"/>
                </a:cxn>
                <a:cxn ang="0">
                  <a:pos x="29" y="46"/>
                </a:cxn>
                <a:cxn ang="0">
                  <a:pos x="20" y="49"/>
                </a:cxn>
                <a:cxn ang="0">
                  <a:pos x="17" y="51"/>
                </a:cxn>
                <a:cxn ang="0">
                  <a:pos x="18" y="55"/>
                </a:cxn>
                <a:cxn ang="0">
                  <a:pos x="29" y="65"/>
                </a:cxn>
                <a:cxn ang="0">
                  <a:pos x="29" y="83"/>
                </a:cxn>
                <a:cxn ang="0">
                  <a:pos x="28" y="82"/>
                </a:cxn>
                <a:cxn ang="0">
                  <a:pos x="1" y="82"/>
                </a:cxn>
                <a:cxn ang="0">
                  <a:pos x="0" y="84"/>
                </a:cxn>
                <a:cxn ang="0">
                  <a:pos x="0" y="92"/>
                </a:cxn>
                <a:cxn ang="0">
                  <a:pos x="6" y="87"/>
                </a:cxn>
                <a:cxn ang="0">
                  <a:pos x="23" y="87"/>
                </a:cxn>
                <a:cxn ang="0">
                  <a:pos x="50" y="87"/>
                </a:cxn>
                <a:cxn ang="0">
                  <a:pos x="51" y="87"/>
                </a:cxn>
                <a:cxn ang="0">
                  <a:pos x="66" y="87"/>
                </a:cxn>
                <a:cxn ang="0">
                  <a:pos x="66" y="87"/>
                </a:cxn>
                <a:cxn ang="0">
                  <a:pos x="80" y="94"/>
                </a:cxn>
                <a:cxn ang="0">
                  <a:pos x="93" y="87"/>
                </a:cxn>
                <a:cxn ang="0">
                  <a:pos x="110" y="87"/>
                </a:cxn>
                <a:cxn ang="0">
                  <a:pos x="116" y="92"/>
                </a:cxn>
                <a:cxn ang="0">
                  <a:pos x="116" y="83"/>
                </a:cxn>
                <a:cxn ang="0">
                  <a:pos x="115" y="82"/>
                </a:cxn>
                <a:cxn ang="0">
                  <a:pos x="79" y="43"/>
                </a:cxn>
                <a:cxn ang="0">
                  <a:pos x="58" y="36"/>
                </a:cxn>
                <a:cxn ang="0">
                  <a:pos x="36" y="43"/>
                </a:cxn>
                <a:cxn ang="0">
                  <a:pos x="36" y="29"/>
                </a:cxn>
                <a:cxn ang="0">
                  <a:pos x="43" y="29"/>
                </a:cxn>
                <a:cxn ang="0">
                  <a:pos x="43" y="21"/>
                </a:cxn>
                <a:cxn ang="0">
                  <a:pos x="72" y="21"/>
                </a:cxn>
                <a:cxn ang="0">
                  <a:pos x="72" y="29"/>
                </a:cxn>
                <a:cxn ang="0">
                  <a:pos x="79" y="29"/>
                </a:cxn>
                <a:cxn ang="0">
                  <a:pos x="79" y="43"/>
                </a:cxn>
              </a:cxnLst>
              <a:rect l="0" t="0" r="r" b="b"/>
              <a:pathLst>
                <a:path w="116" h="96">
                  <a:moveTo>
                    <a:pt x="115" y="82"/>
                  </a:moveTo>
                  <a:cubicBezTo>
                    <a:pt x="106" y="74"/>
                    <a:pt x="97" y="74"/>
                    <a:pt x="88" y="82"/>
                  </a:cubicBezTo>
                  <a:cubicBezTo>
                    <a:pt x="88" y="83"/>
                    <a:pt x="87" y="83"/>
                    <a:pt x="87" y="84"/>
                  </a:cubicBezTo>
                  <a:cubicBezTo>
                    <a:pt x="87" y="65"/>
                    <a:pt x="87" y="65"/>
                    <a:pt x="87" y="65"/>
                  </a:cubicBezTo>
                  <a:cubicBezTo>
                    <a:pt x="97" y="55"/>
                    <a:pt x="97" y="55"/>
                    <a:pt x="97" y="55"/>
                  </a:cubicBezTo>
                  <a:cubicBezTo>
                    <a:pt x="98" y="54"/>
                    <a:pt x="98" y="52"/>
                    <a:pt x="98" y="51"/>
                  </a:cubicBezTo>
                  <a:cubicBezTo>
                    <a:pt x="98" y="50"/>
                    <a:pt x="97" y="49"/>
                    <a:pt x="96" y="49"/>
                  </a:cubicBezTo>
                  <a:cubicBezTo>
                    <a:pt x="87" y="46"/>
                    <a:pt x="87" y="46"/>
                    <a:pt x="87" y="46"/>
                  </a:cubicBezTo>
                  <a:cubicBezTo>
                    <a:pt x="87" y="43"/>
                    <a:pt x="87" y="43"/>
                    <a:pt x="87" y="43"/>
                  </a:cubicBezTo>
                  <a:cubicBezTo>
                    <a:pt x="87" y="29"/>
                    <a:pt x="87" y="29"/>
                    <a:pt x="87" y="29"/>
                  </a:cubicBezTo>
                  <a:cubicBezTo>
                    <a:pt x="87" y="21"/>
                    <a:pt x="87" y="21"/>
                    <a:pt x="87" y="21"/>
                  </a:cubicBezTo>
                  <a:cubicBezTo>
                    <a:pt x="79" y="21"/>
                    <a:pt x="79" y="21"/>
                    <a:pt x="79" y="21"/>
                  </a:cubicBezTo>
                  <a:cubicBezTo>
                    <a:pt x="79" y="14"/>
                    <a:pt x="79" y="14"/>
                    <a:pt x="79" y="14"/>
                  </a:cubicBezTo>
                  <a:cubicBezTo>
                    <a:pt x="72" y="14"/>
                    <a:pt x="72" y="14"/>
                    <a:pt x="72" y="14"/>
                  </a:cubicBezTo>
                  <a:cubicBezTo>
                    <a:pt x="65" y="14"/>
                    <a:pt x="65" y="14"/>
                    <a:pt x="65" y="14"/>
                  </a:cubicBezTo>
                  <a:cubicBezTo>
                    <a:pt x="65" y="3"/>
                    <a:pt x="65" y="3"/>
                    <a:pt x="65" y="3"/>
                  </a:cubicBezTo>
                  <a:cubicBezTo>
                    <a:pt x="65" y="1"/>
                    <a:pt x="63" y="0"/>
                    <a:pt x="61" y="0"/>
                  </a:cubicBezTo>
                  <a:cubicBezTo>
                    <a:pt x="54" y="0"/>
                    <a:pt x="54" y="0"/>
                    <a:pt x="54" y="0"/>
                  </a:cubicBezTo>
                  <a:cubicBezTo>
                    <a:pt x="52" y="0"/>
                    <a:pt x="50" y="1"/>
                    <a:pt x="50" y="3"/>
                  </a:cubicBezTo>
                  <a:cubicBezTo>
                    <a:pt x="50" y="14"/>
                    <a:pt x="50" y="14"/>
                    <a:pt x="50" y="14"/>
                  </a:cubicBezTo>
                  <a:cubicBezTo>
                    <a:pt x="43" y="14"/>
                    <a:pt x="43" y="14"/>
                    <a:pt x="43" y="14"/>
                  </a:cubicBezTo>
                  <a:cubicBezTo>
                    <a:pt x="36" y="14"/>
                    <a:pt x="36" y="14"/>
                    <a:pt x="36" y="14"/>
                  </a:cubicBezTo>
                  <a:cubicBezTo>
                    <a:pt x="36" y="21"/>
                    <a:pt x="36" y="21"/>
                    <a:pt x="36" y="21"/>
                  </a:cubicBezTo>
                  <a:cubicBezTo>
                    <a:pt x="29" y="21"/>
                    <a:pt x="29" y="21"/>
                    <a:pt x="29" y="21"/>
                  </a:cubicBezTo>
                  <a:cubicBezTo>
                    <a:pt x="29" y="29"/>
                    <a:pt x="29" y="29"/>
                    <a:pt x="29" y="29"/>
                  </a:cubicBezTo>
                  <a:cubicBezTo>
                    <a:pt x="29" y="43"/>
                    <a:pt x="29" y="43"/>
                    <a:pt x="29" y="43"/>
                  </a:cubicBezTo>
                  <a:cubicBezTo>
                    <a:pt x="29" y="46"/>
                    <a:pt x="29" y="46"/>
                    <a:pt x="29" y="46"/>
                  </a:cubicBezTo>
                  <a:cubicBezTo>
                    <a:pt x="20" y="49"/>
                    <a:pt x="20" y="49"/>
                    <a:pt x="20" y="49"/>
                  </a:cubicBezTo>
                  <a:cubicBezTo>
                    <a:pt x="18" y="49"/>
                    <a:pt x="18" y="50"/>
                    <a:pt x="17" y="51"/>
                  </a:cubicBezTo>
                  <a:cubicBezTo>
                    <a:pt x="17" y="52"/>
                    <a:pt x="17" y="54"/>
                    <a:pt x="18" y="55"/>
                  </a:cubicBezTo>
                  <a:cubicBezTo>
                    <a:pt x="29" y="65"/>
                    <a:pt x="29" y="65"/>
                    <a:pt x="29" y="65"/>
                  </a:cubicBezTo>
                  <a:cubicBezTo>
                    <a:pt x="29" y="83"/>
                    <a:pt x="29" y="83"/>
                    <a:pt x="29" y="83"/>
                  </a:cubicBezTo>
                  <a:cubicBezTo>
                    <a:pt x="28" y="83"/>
                    <a:pt x="28" y="82"/>
                    <a:pt x="28" y="82"/>
                  </a:cubicBezTo>
                  <a:cubicBezTo>
                    <a:pt x="19" y="74"/>
                    <a:pt x="10" y="74"/>
                    <a:pt x="1" y="82"/>
                  </a:cubicBezTo>
                  <a:cubicBezTo>
                    <a:pt x="1" y="83"/>
                    <a:pt x="0" y="83"/>
                    <a:pt x="0" y="84"/>
                  </a:cubicBezTo>
                  <a:cubicBezTo>
                    <a:pt x="0" y="92"/>
                    <a:pt x="0" y="92"/>
                    <a:pt x="0" y="92"/>
                  </a:cubicBezTo>
                  <a:cubicBezTo>
                    <a:pt x="2" y="91"/>
                    <a:pt x="4" y="90"/>
                    <a:pt x="6" y="87"/>
                  </a:cubicBezTo>
                  <a:cubicBezTo>
                    <a:pt x="12" y="82"/>
                    <a:pt x="17" y="82"/>
                    <a:pt x="23" y="87"/>
                  </a:cubicBezTo>
                  <a:cubicBezTo>
                    <a:pt x="32" y="96"/>
                    <a:pt x="41" y="96"/>
                    <a:pt x="50" y="87"/>
                  </a:cubicBezTo>
                  <a:cubicBezTo>
                    <a:pt x="50" y="87"/>
                    <a:pt x="50" y="87"/>
                    <a:pt x="51" y="87"/>
                  </a:cubicBezTo>
                  <a:cubicBezTo>
                    <a:pt x="56" y="82"/>
                    <a:pt x="60" y="82"/>
                    <a:pt x="66" y="87"/>
                  </a:cubicBezTo>
                  <a:cubicBezTo>
                    <a:pt x="66" y="87"/>
                    <a:pt x="66" y="87"/>
                    <a:pt x="66" y="87"/>
                  </a:cubicBezTo>
                  <a:cubicBezTo>
                    <a:pt x="71" y="92"/>
                    <a:pt x="75" y="94"/>
                    <a:pt x="80" y="94"/>
                  </a:cubicBezTo>
                  <a:cubicBezTo>
                    <a:pt x="84" y="94"/>
                    <a:pt x="89" y="92"/>
                    <a:pt x="93" y="87"/>
                  </a:cubicBezTo>
                  <a:cubicBezTo>
                    <a:pt x="99" y="82"/>
                    <a:pt x="104" y="82"/>
                    <a:pt x="110" y="87"/>
                  </a:cubicBezTo>
                  <a:cubicBezTo>
                    <a:pt x="112" y="89"/>
                    <a:pt x="114" y="91"/>
                    <a:pt x="116" y="92"/>
                  </a:cubicBezTo>
                  <a:cubicBezTo>
                    <a:pt x="116" y="83"/>
                    <a:pt x="116" y="83"/>
                    <a:pt x="116" y="83"/>
                  </a:cubicBezTo>
                  <a:cubicBezTo>
                    <a:pt x="115" y="83"/>
                    <a:pt x="115" y="82"/>
                    <a:pt x="115" y="82"/>
                  </a:cubicBezTo>
                  <a:close/>
                  <a:moveTo>
                    <a:pt x="79" y="43"/>
                  </a:moveTo>
                  <a:cubicBezTo>
                    <a:pt x="58" y="36"/>
                    <a:pt x="58" y="36"/>
                    <a:pt x="58" y="36"/>
                  </a:cubicBezTo>
                  <a:cubicBezTo>
                    <a:pt x="36" y="43"/>
                    <a:pt x="36" y="43"/>
                    <a:pt x="36" y="43"/>
                  </a:cubicBezTo>
                  <a:cubicBezTo>
                    <a:pt x="36" y="29"/>
                    <a:pt x="36" y="29"/>
                    <a:pt x="36" y="29"/>
                  </a:cubicBezTo>
                  <a:cubicBezTo>
                    <a:pt x="43" y="29"/>
                    <a:pt x="43" y="29"/>
                    <a:pt x="43" y="29"/>
                  </a:cubicBezTo>
                  <a:cubicBezTo>
                    <a:pt x="43" y="21"/>
                    <a:pt x="43" y="21"/>
                    <a:pt x="43" y="21"/>
                  </a:cubicBezTo>
                  <a:cubicBezTo>
                    <a:pt x="72" y="21"/>
                    <a:pt x="72" y="21"/>
                    <a:pt x="72" y="21"/>
                  </a:cubicBezTo>
                  <a:cubicBezTo>
                    <a:pt x="72" y="29"/>
                    <a:pt x="72" y="29"/>
                    <a:pt x="72" y="29"/>
                  </a:cubicBezTo>
                  <a:cubicBezTo>
                    <a:pt x="79" y="29"/>
                    <a:pt x="79" y="29"/>
                    <a:pt x="79" y="29"/>
                  </a:cubicBezTo>
                  <a:lnTo>
                    <a:pt x="79" y="4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31" name="Group 313"/>
          <p:cNvGrpSpPr/>
          <p:nvPr/>
        </p:nvGrpSpPr>
        <p:grpSpPr>
          <a:xfrm>
            <a:off x="17576178" y="5620241"/>
            <a:ext cx="376134" cy="284146"/>
            <a:chOff x="6769101" y="3673475"/>
            <a:chExt cx="292100" cy="220663"/>
          </a:xfrm>
          <a:solidFill>
            <a:schemeClr val="tx1"/>
          </a:solidFill>
        </p:grpSpPr>
        <p:sp>
          <p:nvSpPr>
            <p:cNvPr id="1032" name="Freeform 92"/>
            <p:cNvSpPr>
              <a:spLocks noEditPoints="1"/>
            </p:cNvSpPr>
            <p:nvPr/>
          </p:nvSpPr>
          <p:spPr bwMode="auto">
            <a:xfrm>
              <a:off x="6769101" y="3673475"/>
              <a:ext cx="292100" cy="220663"/>
            </a:xfrm>
            <a:custGeom>
              <a:avLst/>
              <a:gdLst/>
              <a:ahLst/>
              <a:cxnLst>
                <a:cxn ang="0">
                  <a:pos x="91" y="36"/>
                </a:cxn>
                <a:cxn ang="0">
                  <a:pos x="83" y="37"/>
                </a:cxn>
                <a:cxn ang="0">
                  <a:pos x="79" y="29"/>
                </a:cxn>
                <a:cxn ang="0">
                  <a:pos x="90" y="7"/>
                </a:cxn>
                <a:cxn ang="0">
                  <a:pos x="91" y="5"/>
                </a:cxn>
                <a:cxn ang="0">
                  <a:pos x="90" y="1"/>
                </a:cxn>
                <a:cxn ang="0">
                  <a:pos x="87" y="0"/>
                </a:cxn>
                <a:cxn ang="0">
                  <a:pos x="85" y="0"/>
                </a:cxn>
                <a:cxn ang="0">
                  <a:pos x="69" y="0"/>
                </a:cxn>
                <a:cxn ang="0">
                  <a:pos x="65" y="3"/>
                </a:cxn>
                <a:cxn ang="0">
                  <a:pos x="69" y="7"/>
                </a:cxn>
                <a:cxn ang="0">
                  <a:pos x="82" y="7"/>
                </a:cxn>
                <a:cxn ang="0">
                  <a:pos x="75" y="21"/>
                </a:cxn>
                <a:cxn ang="0">
                  <a:pos x="36" y="21"/>
                </a:cxn>
                <a:cxn ang="0">
                  <a:pos x="33" y="24"/>
                </a:cxn>
                <a:cxn ang="0">
                  <a:pos x="29" y="36"/>
                </a:cxn>
                <a:cxn ang="0">
                  <a:pos x="26" y="36"/>
                </a:cxn>
                <a:cxn ang="0">
                  <a:pos x="0" y="61"/>
                </a:cxn>
                <a:cxn ang="0">
                  <a:pos x="26" y="87"/>
                </a:cxn>
                <a:cxn ang="0">
                  <a:pos x="51" y="61"/>
                </a:cxn>
                <a:cxn ang="0">
                  <a:pos x="36" y="38"/>
                </a:cxn>
                <a:cxn ang="0">
                  <a:pos x="37" y="33"/>
                </a:cxn>
                <a:cxn ang="0">
                  <a:pos x="44" y="29"/>
                </a:cxn>
                <a:cxn ang="0">
                  <a:pos x="70" y="29"/>
                </a:cxn>
                <a:cxn ang="0">
                  <a:pos x="71" y="30"/>
                </a:cxn>
                <a:cxn ang="0">
                  <a:pos x="75" y="37"/>
                </a:cxn>
                <a:cxn ang="0">
                  <a:pos x="77" y="40"/>
                </a:cxn>
                <a:cxn ang="0">
                  <a:pos x="65" y="61"/>
                </a:cxn>
                <a:cxn ang="0">
                  <a:pos x="91" y="87"/>
                </a:cxn>
                <a:cxn ang="0">
                  <a:pos x="116" y="61"/>
                </a:cxn>
                <a:cxn ang="0">
                  <a:pos x="91" y="36"/>
                </a:cxn>
                <a:cxn ang="0">
                  <a:pos x="44" y="61"/>
                </a:cxn>
                <a:cxn ang="0">
                  <a:pos x="26" y="79"/>
                </a:cxn>
                <a:cxn ang="0">
                  <a:pos x="7" y="61"/>
                </a:cxn>
                <a:cxn ang="0">
                  <a:pos x="26" y="43"/>
                </a:cxn>
                <a:cxn ang="0">
                  <a:pos x="27" y="43"/>
                </a:cxn>
                <a:cxn ang="0">
                  <a:pos x="23" y="54"/>
                </a:cxn>
                <a:cxn ang="0">
                  <a:pos x="25" y="59"/>
                </a:cxn>
                <a:cxn ang="0">
                  <a:pos x="28" y="59"/>
                </a:cxn>
                <a:cxn ang="0">
                  <a:pos x="30" y="57"/>
                </a:cxn>
                <a:cxn ang="0">
                  <a:pos x="34" y="45"/>
                </a:cxn>
                <a:cxn ang="0">
                  <a:pos x="44" y="61"/>
                </a:cxn>
                <a:cxn ang="0">
                  <a:pos x="91" y="79"/>
                </a:cxn>
                <a:cxn ang="0">
                  <a:pos x="73" y="61"/>
                </a:cxn>
                <a:cxn ang="0">
                  <a:pos x="80" y="47"/>
                </a:cxn>
                <a:cxn ang="0">
                  <a:pos x="90" y="63"/>
                </a:cxn>
                <a:cxn ang="0">
                  <a:pos x="94" y="65"/>
                </a:cxn>
                <a:cxn ang="0">
                  <a:pos x="94" y="65"/>
                </a:cxn>
                <a:cxn ang="0">
                  <a:pos x="96" y="63"/>
                </a:cxn>
                <a:cxn ang="0">
                  <a:pos x="96" y="60"/>
                </a:cxn>
                <a:cxn ang="0">
                  <a:pos x="87" y="44"/>
                </a:cxn>
                <a:cxn ang="0">
                  <a:pos x="91" y="43"/>
                </a:cxn>
                <a:cxn ang="0">
                  <a:pos x="109" y="61"/>
                </a:cxn>
                <a:cxn ang="0">
                  <a:pos x="91" y="79"/>
                </a:cxn>
              </a:cxnLst>
              <a:rect l="0" t="0" r="r" b="b"/>
              <a:pathLst>
                <a:path w="116" h="87">
                  <a:moveTo>
                    <a:pt x="91" y="36"/>
                  </a:moveTo>
                  <a:cubicBezTo>
                    <a:pt x="88" y="36"/>
                    <a:pt x="86" y="36"/>
                    <a:pt x="83" y="37"/>
                  </a:cubicBezTo>
                  <a:cubicBezTo>
                    <a:pt x="79" y="29"/>
                    <a:pt x="79" y="29"/>
                    <a:pt x="79" y="29"/>
                  </a:cubicBezTo>
                  <a:cubicBezTo>
                    <a:pt x="90" y="7"/>
                    <a:pt x="90" y="7"/>
                    <a:pt x="90" y="7"/>
                  </a:cubicBezTo>
                  <a:cubicBezTo>
                    <a:pt x="91" y="5"/>
                    <a:pt x="91" y="5"/>
                    <a:pt x="91" y="5"/>
                  </a:cubicBezTo>
                  <a:cubicBezTo>
                    <a:pt x="91" y="4"/>
                    <a:pt x="91" y="2"/>
                    <a:pt x="90" y="1"/>
                  </a:cubicBezTo>
                  <a:cubicBezTo>
                    <a:pt x="90" y="0"/>
                    <a:pt x="88" y="0"/>
                    <a:pt x="87" y="0"/>
                  </a:cubicBezTo>
                  <a:cubicBezTo>
                    <a:pt x="85" y="0"/>
                    <a:pt x="85" y="0"/>
                    <a:pt x="85" y="0"/>
                  </a:cubicBezTo>
                  <a:cubicBezTo>
                    <a:pt x="69" y="0"/>
                    <a:pt x="69" y="0"/>
                    <a:pt x="69" y="0"/>
                  </a:cubicBezTo>
                  <a:cubicBezTo>
                    <a:pt x="67" y="0"/>
                    <a:pt x="65" y="1"/>
                    <a:pt x="65" y="3"/>
                  </a:cubicBezTo>
                  <a:cubicBezTo>
                    <a:pt x="65" y="5"/>
                    <a:pt x="67" y="7"/>
                    <a:pt x="69" y="7"/>
                  </a:cubicBezTo>
                  <a:cubicBezTo>
                    <a:pt x="82" y="7"/>
                    <a:pt x="82" y="7"/>
                    <a:pt x="82" y="7"/>
                  </a:cubicBezTo>
                  <a:cubicBezTo>
                    <a:pt x="75" y="21"/>
                    <a:pt x="75" y="21"/>
                    <a:pt x="75" y="21"/>
                  </a:cubicBezTo>
                  <a:cubicBezTo>
                    <a:pt x="36" y="21"/>
                    <a:pt x="36" y="21"/>
                    <a:pt x="36" y="21"/>
                  </a:cubicBezTo>
                  <a:cubicBezTo>
                    <a:pt x="35" y="21"/>
                    <a:pt x="33" y="22"/>
                    <a:pt x="33" y="24"/>
                  </a:cubicBezTo>
                  <a:cubicBezTo>
                    <a:pt x="29" y="36"/>
                    <a:pt x="29" y="36"/>
                    <a:pt x="29" y="36"/>
                  </a:cubicBezTo>
                  <a:cubicBezTo>
                    <a:pt x="28" y="36"/>
                    <a:pt x="27" y="36"/>
                    <a:pt x="26" y="36"/>
                  </a:cubicBezTo>
                  <a:cubicBezTo>
                    <a:pt x="11" y="36"/>
                    <a:pt x="0" y="47"/>
                    <a:pt x="0" y="61"/>
                  </a:cubicBezTo>
                  <a:cubicBezTo>
                    <a:pt x="0" y="75"/>
                    <a:pt x="11" y="87"/>
                    <a:pt x="26" y="87"/>
                  </a:cubicBezTo>
                  <a:cubicBezTo>
                    <a:pt x="40" y="87"/>
                    <a:pt x="51" y="75"/>
                    <a:pt x="51" y="61"/>
                  </a:cubicBezTo>
                  <a:cubicBezTo>
                    <a:pt x="51" y="51"/>
                    <a:pt x="45" y="42"/>
                    <a:pt x="36" y="38"/>
                  </a:cubicBezTo>
                  <a:cubicBezTo>
                    <a:pt x="37" y="33"/>
                    <a:pt x="37" y="33"/>
                    <a:pt x="37" y="33"/>
                  </a:cubicBezTo>
                  <a:cubicBezTo>
                    <a:pt x="38" y="31"/>
                    <a:pt x="41" y="29"/>
                    <a:pt x="44" y="29"/>
                  </a:cubicBezTo>
                  <a:cubicBezTo>
                    <a:pt x="70" y="29"/>
                    <a:pt x="70" y="29"/>
                    <a:pt x="70" y="29"/>
                  </a:cubicBezTo>
                  <a:cubicBezTo>
                    <a:pt x="71" y="30"/>
                    <a:pt x="71" y="30"/>
                    <a:pt x="71" y="30"/>
                  </a:cubicBezTo>
                  <a:cubicBezTo>
                    <a:pt x="75" y="37"/>
                    <a:pt x="75" y="37"/>
                    <a:pt x="75" y="37"/>
                  </a:cubicBezTo>
                  <a:cubicBezTo>
                    <a:pt x="77" y="40"/>
                    <a:pt x="77" y="40"/>
                    <a:pt x="77" y="40"/>
                  </a:cubicBezTo>
                  <a:cubicBezTo>
                    <a:pt x="70" y="45"/>
                    <a:pt x="65" y="52"/>
                    <a:pt x="65" y="61"/>
                  </a:cubicBezTo>
                  <a:cubicBezTo>
                    <a:pt x="65" y="75"/>
                    <a:pt x="77" y="87"/>
                    <a:pt x="91" y="87"/>
                  </a:cubicBezTo>
                  <a:cubicBezTo>
                    <a:pt x="105" y="87"/>
                    <a:pt x="116" y="75"/>
                    <a:pt x="116" y="61"/>
                  </a:cubicBezTo>
                  <a:cubicBezTo>
                    <a:pt x="116" y="47"/>
                    <a:pt x="105" y="36"/>
                    <a:pt x="91" y="36"/>
                  </a:cubicBezTo>
                  <a:close/>
                  <a:moveTo>
                    <a:pt x="44" y="61"/>
                  </a:moveTo>
                  <a:cubicBezTo>
                    <a:pt x="44" y="71"/>
                    <a:pt x="36" y="79"/>
                    <a:pt x="26" y="79"/>
                  </a:cubicBezTo>
                  <a:cubicBezTo>
                    <a:pt x="16" y="79"/>
                    <a:pt x="7" y="71"/>
                    <a:pt x="7" y="61"/>
                  </a:cubicBezTo>
                  <a:cubicBezTo>
                    <a:pt x="7" y="51"/>
                    <a:pt x="16" y="43"/>
                    <a:pt x="26" y="43"/>
                  </a:cubicBezTo>
                  <a:cubicBezTo>
                    <a:pt x="26" y="43"/>
                    <a:pt x="26" y="43"/>
                    <a:pt x="27" y="43"/>
                  </a:cubicBezTo>
                  <a:cubicBezTo>
                    <a:pt x="23" y="54"/>
                    <a:pt x="23" y="54"/>
                    <a:pt x="23" y="54"/>
                  </a:cubicBezTo>
                  <a:cubicBezTo>
                    <a:pt x="22" y="56"/>
                    <a:pt x="23" y="58"/>
                    <a:pt x="25" y="59"/>
                  </a:cubicBezTo>
                  <a:cubicBezTo>
                    <a:pt x="26" y="59"/>
                    <a:pt x="27" y="59"/>
                    <a:pt x="28" y="59"/>
                  </a:cubicBezTo>
                  <a:cubicBezTo>
                    <a:pt x="29" y="58"/>
                    <a:pt x="30" y="57"/>
                    <a:pt x="30" y="57"/>
                  </a:cubicBezTo>
                  <a:cubicBezTo>
                    <a:pt x="34" y="45"/>
                    <a:pt x="34" y="45"/>
                    <a:pt x="34" y="45"/>
                  </a:cubicBezTo>
                  <a:cubicBezTo>
                    <a:pt x="40" y="48"/>
                    <a:pt x="44" y="54"/>
                    <a:pt x="44" y="61"/>
                  </a:cubicBezTo>
                  <a:close/>
                  <a:moveTo>
                    <a:pt x="91" y="79"/>
                  </a:moveTo>
                  <a:cubicBezTo>
                    <a:pt x="81" y="79"/>
                    <a:pt x="73" y="71"/>
                    <a:pt x="73" y="61"/>
                  </a:cubicBezTo>
                  <a:cubicBezTo>
                    <a:pt x="73" y="55"/>
                    <a:pt x="76" y="50"/>
                    <a:pt x="80" y="47"/>
                  </a:cubicBezTo>
                  <a:cubicBezTo>
                    <a:pt x="90" y="63"/>
                    <a:pt x="90" y="63"/>
                    <a:pt x="90" y="63"/>
                  </a:cubicBezTo>
                  <a:cubicBezTo>
                    <a:pt x="90" y="65"/>
                    <a:pt x="93" y="66"/>
                    <a:pt x="94" y="65"/>
                  </a:cubicBezTo>
                  <a:cubicBezTo>
                    <a:pt x="94" y="65"/>
                    <a:pt x="94" y="65"/>
                    <a:pt x="94" y="65"/>
                  </a:cubicBezTo>
                  <a:cubicBezTo>
                    <a:pt x="95" y="65"/>
                    <a:pt x="96" y="64"/>
                    <a:pt x="96" y="63"/>
                  </a:cubicBezTo>
                  <a:cubicBezTo>
                    <a:pt x="97" y="62"/>
                    <a:pt x="96" y="61"/>
                    <a:pt x="96" y="60"/>
                  </a:cubicBezTo>
                  <a:cubicBezTo>
                    <a:pt x="87" y="44"/>
                    <a:pt x="87" y="44"/>
                    <a:pt x="87" y="44"/>
                  </a:cubicBezTo>
                  <a:cubicBezTo>
                    <a:pt x="88" y="43"/>
                    <a:pt x="90" y="43"/>
                    <a:pt x="91" y="43"/>
                  </a:cubicBezTo>
                  <a:cubicBezTo>
                    <a:pt x="101" y="43"/>
                    <a:pt x="109" y="51"/>
                    <a:pt x="109" y="61"/>
                  </a:cubicBezTo>
                  <a:cubicBezTo>
                    <a:pt x="109" y="71"/>
                    <a:pt x="101" y="79"/>
                    <a:pt x="91" y="7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33" name="Freeform 93"/>
            <p:cNvSpPr>
              <a:spLocks/>
            </p:cNvSpPr>
            <p:nvPr/>
          </p:nvSpPr>
          <p:spPr bwMode="auto">
            <a:xfrm>
              <a:off x="6824663" y="3692525"/>
              <a:ext cx="68263" cy="17463"/>
            </a:xfrm>
            <a:custGeom>
              <a:avLst/>
              <a:gdLst/>
              <a:ahLst/>
              <a:cxnLst>
                <a:cxn ang="0">
                  <a:pos x="4" y="7"/>
                </a:cxn>
                <a:cxn ang="0">
                  <a:pos x="14" y="7"/>
                </a:cxn>
                <a:cxn ang="0">
                  <a:pos x="26" y="2"/>
                </a:cxn>
                <a:cxn ang="0">
                  <a:pos x="27" y="1"/>
                </a:cxn>
                <a:cxn ang="0">
                  <a:pos x="25" y="0"/>
                </a:cxn>
                <a:cxn ang="0">
                  <a:pos x="4" y="0"/>
                </a:cxn>
                <a:cxn ang="0">
                  <a:pos x="0" y="3"/>
                </a:cxn>
                <a:cxn ang="0">
                  <a:pos x="4" y="7"/>
                </a:cxn>
              </a:cxnLst>
              <a:rect l="0" t="0" r="r" b="b"/>
              <a:pathLst>
                <a:path w="27" h="7">
                  <a:moveTo>
                    <a:pt x="4" y="7"/>
                  </a:moveTo>
                  <a:cubicBezTo>
                    <a:pt x="14" y="7"/>
                    <a:pt x="14" y="7"/>
                    <a:pt x="14" y="7"/>
                  </a:cubicBezTo>
                  <a:cubicBezTo>
                    <a:pt x="20" y="7"/>
                    <a:pt x="23" y="5"/>
                    <a:pt x="26" y="2"/>
                  </a:cubicBezTo>
                  <a:cubicBezTo>
                    <a:pt x="27" y="2"/>
                    <a:pt x="27" y="1"/>
                    <a:pt x="27" y="1"/>
                  </a:cubicBezTo>
                  <a:cubicBezTo>
                    <a:pt x="26" y="0"/>
                    <a:pt x="26" y="0"/>
                    <a:pt x="25" y="0"/>
                  </a:cubicBezTo>
                  <a:cubicBezTo>
                    <a:pt x="4" y="0"/>
                    <a:pt x="4" y="0"/>
                    <a:pt x="4" y="0"/>
                  </a:cubicBezTo>
                  <a:cubicBezTo>
                    <a:pt x="2" y="0"/>
                    <a:pt x="0" y="1"/>
                    <a:pt x="0" y="3"/>
                  </a:cubicBezTo>
                  <a:cubicBezTo>
                    <a:pt x="0" y="5"/>
                    <a:pt x="2" y="7"/>
                    <a:pt x="4" y="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34" name="Freeform 94"/>
          <p:cNvSpPr>
            <a:spLocks noEditPoints="1"/>
          </p:cNvSpPr>
          <p:nvPr/>
        </p:nvSpPr>
        <p:spPr bwMode="auto">
          <a:xfrm>
            <a:off x="18328445" y="5526207"/>
            <a:ext cx="380223" cy="378179"/>
          </a:xfrm>
          <a:custGeom>
            <a:avLst/>
            <a:gdLst>
              <a:gd name="T0" fmla="*/ 2147483646 w 186"/>
              <a:gd name="T1" fmla="*/ 0 h 185"/>
              <a:gd name="T2" fmla="*/ 2147483646 w 186"/>
              <a:gd name="T3" fmla="*/ 0 h 185"/>
              <a:gd name="T4" fmla="*/ 0 w 186"/>
              <a:gd name="T5" fmla="*/ 2147483646 h 185"/>
              <a:gd name="T6" fmla="*/ 2147483646 w 186"/>
              <a:gd name="T7" fmla="*/ 2147483646 h 185"/>
              <a:gd name="T8" fmla="*/ 2147483646 w 186"/>
              <a:gd name="T9" fmla="*/ 0 h 185"/>
              <a:gd name="T10" fmla="*/ 2147483646 w 186"/>
              <a:gd name="T11" fmla="*/ 2147483646 h 185"/>
              <a:gd name="T12" fmla="*/ 2147483646 w 186"/>
              <a:gd name="T13" fmla="*/ 2147483646 h 185"/>
              <a:gd name="T14" fmla="*/ 2147483646 w 186"/>
              <a:gd name="T15" fmla="*/ 2147483646 h 185"/>
              <a:gd name="T16" fmla="*/ 2147483646 w 186"/>
              <a:gd name="T17" fmla="*/ 2147483646 h 185"/>
              <a:gd name="T18" fmla="*/ 2147483646 w 186"/>
              <a:gd name="T19" fmla="*/ 2147483646 h 185"/>
              <a:gd name="T20" fmla="*/ 2147483646 w 186"/>
              <a:gd name="T21" fmla="*/ 2147483646 h 185"/>
              <a:gd name="T22" fmla="*/ 2147483646 w 186"/>
              <a:gd name="T23" fmla="*/ 2147483646 h 185"/>
              <a:gd name="T24" fmla="*/ 2147483646 w 186"/>
              <a:gd name="T25" fmla="*/ 2147483646 h 185"/>
              <a:gd name="T26" fmla="*/ 2147483646 w 186"/>
              <a:gd name="T27" fmla="*/ 2147483646 h 185"/>
              <a:gd name="T28" fmla="*/ 2147483646 w 186"/>
              <a:gd name="T29" fmla="*/ 2147483646 h 185"/>
              <a:gd name="T30" fmla="*/ 2147483646 w 186"/>
              <a:gd name="T31" fmla="*/ 2147483646 h 185"/>
              <a:gd name="T32" fmla="*/ 2147483646 w 186"/>
              <a:gd name="T33" fmla="*/ 2147483646 h 185"/>
              <a:gd name="T34" fmla="*/ 2147483646 w 186"/>
              <a:gd name="T35" fmla="*/ 2147483646 h 185"/>
              <a:gd name="T36" fmla="*/ 2147483646 w 186"/>
              <a:gd name="T37" fmla="*/ 2147483646 h 185"/>
              <a:gd name="T38" fmla="*/ 2147483646 w 186"/>
              <a:gd name="T39" fmla="*/ 2147483646 h 18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85">
                <a:moveTo>
                  <a:pt x="127" y="0"/>
                </a:moveTo>
                <a:lnTo>
                  <a:pt x="59" y="0"/>
                </a:lnTo>
                <a:lnTo>
                  <a:pt x="0" y="185"/>
                </a:lnTo>
                <a:lnTo>
                  <a:pt x="186" y="185"/>
                </a:lnTo>
                <a:lnTo>
                  <a:pt x="127" y="0"/>
                </a:lnTo>
                <a:close/>
                <a:moveTo>
                  <a:pt x="105" y="172"/>
                </a:moveTo>
                <a:lnTo>
                  <a:pt x="81" y="172"/>
                </a:lnTo>
                <a:lnTo>
                  <a:pt x="81" y="139"/>
                </a:lnTo>
                <a:lnTo>
                  <a:pt x="105" y="139"/>
                </a:lnTo>
                <a:lnTo>
                  <a:pt x="105" y="172"/>
                </a:lnTo>
                <a:close/>
                <a:moveTo>
                  <a:pt x="105" y="115"/>
                </a:moveTo>
                <a:lnTo>
                  <a:pt x="81" y="115"/>
                </a:lnTo>
                <a:lnTo>
                  <a:pt x="81" y="80"/>
                </a:lnTo>
                <a:lnTo>
                  <a:pt x="105" y="80"/>
                </a:lnTo>
                <a:lnTo>
                  <a:pt x="105" y="115"/>
                </a:lnTo>
                <a:close/>
                <a:moveTo>
                  <a:pt x="105" y="58"/>
                </a:moveTo>
                <a:lnTo>
                  <a:pt x="81" y="58"/>
                </a:lnTo>
                <a:lnTo>
                  <a:pt x="81" y="23"/>
                </a:lnTo>
                <a:lnTo>
                  <a:pt x="105" y="23"/>
                </a:lnTo>
                <a:lnTo>
                  <a:pt x="105"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35" name="Group 312"/>
          <p:cNvGrpSpPr/>
          <p:nvPr/>
        </p:nvGrpSpPr>
        <p:grpSpPr>
          <a:xfrm>
            <a:off x="19084803" y="5595711"/>
            <a:ext cx="378178" cy="308676"/>
            <a:chOff x="7940676" y="3654425"/>
            <a:chExt cx="293687" cy="239713"/>
          </a:xfrm>
          <a:solidFill>
            <a:schemeClr val="tx1"/>
          </a:solidFill>
        </p:grpSpPr>
        <p:sp>
          <p:nvSpPr>
            <p:cNvPr id="1036" name="Freeform 95"/>
            <p:cNvSpPr>
              <a:spLocks/>
            </p:cNvSpPr>
            <p:nvPr/>
          </p:nvSpPr>
          <p:spPr bwMode="auto">
            <a:xfrm>
              <a:off x="8105776" y="3654425"/>
              <a:ext cx="109538" cy="146050"/>
            </a:xfrm>
            <a:custGeom>
              <a:avLst/>
              <a:gdLst/>
              <a:ahLst/>
              <a:cxnLst>
                <a:cxn ang="0">
                  <a:pos x="4" y="8"/>
                </a:cxn>
                <a:cxn ang="0">
                  <a:pos x="11" y="8"/>
                </a:cxn>
                <a:cxn ang="0">
                  <a:pos x="15" y="11"/>
                </a:cxn>
                <a:cxn ang="0">
                  <a:pos x="15" y="29"/>
                </a:cxn>
                <a:cxn ang="0">
                  <a:pos x="15" y="44"/>
                </a:cxn>
                <a:cxn ang="0">
                  <a:pos x="29" y="58"/>
                </a:cxn>
                <a:cxn ang="0">
                  <a:pos x="40" y="58"/>
                </a:cxn>
                <a:cxn ang="0">
                  <a:pos x="43" y="57"/>
                </a:cxn>
                <a:cxn ang="0">
                  <a:pos x="43" y="53"/>
                </a:cxn>
                <a:cxn ang="0">
                  <a:pos x="29" y="29"/>
                </a:cxn>
                <a:cxn ang="0">
                  <a:pos x="29" y="15"/>
                </a:cxn>
                <a:cxn ang="0">
                  <a:pos x="15" y="0"/>
                </a:cxn>
                <a:cxn ang="0">
                  <a:pos x="4" y="0"/>
                </a:cxn>
                <a:cxn ang="0">
                  <a:pos x="0" y="4"/>
                </a:cxn>
                <a:cxn ang="0">
                  <a:pos x="4" y="8"/>
                </a:cxn>
              </a:cxnLst>
              <a:rect l="0" t="0" r="r" b="b"/>
              <a:pathLst>
                <a:path w="44" h="58">
                  <a:moveTo>
                    <a:pt x="4" y="8"/>
                  </a:moveTo>
                  <a:cubicBezTo>
                    <a:pt x="11" y="8"/>
                    <a:pt x="11" y="8"/>
                    <a:pt x="11" y="8"/>
                  </a:cubicBezTo>
                  <a:cubicBezTo>
                    <a:pt x="13" y="8"/>
                    <a:pt x="15" y="9"/>
                    <a:pt x="15" y="11"/>
                  </a:cubicBezTo>
                  <a:cubicBezTo>
                    <a:pt x="15" y="29"/>
                    <a:pt x="15" y="29"/>
                    <a:pt x="15" y="29"/>
                  </a:cubicBezTo>
                  <a:cubicBezTo>
                    <a:pt x="15" y="44"/>
                    <a:pt x="15" y="44"/>
                    <a:pt x="15" y="44"/>
                  </a:cubicBezTo>
                  <a:cubicBezTo>
                    <a:pt x="15" y="52"/>
                    <a:pt x="21" y="58"/>
                    <a:pt x="29" y="58"/>
                  </a:cubicBezTo>
                  <a:cubicBezTo>
                    <a:pt x="40" y="58"/>
                    <a:pt x="40" y="58"/>
                    <a:pt x="40" y="58"/>
                  </a:cubicBezTo>
                  <a:cubicBezTo>
                    <a:pt x="41" y="58"/>
                    <a:pt x="42" y="58"/>
                    <a:pt x="43" y="57"/>
                  </a:cubicBezTo>
                  <a:cubicBezTo>
                    <a:pt x="44" y="56"/>
                    <a:pt x="44" y="54"/>
                    <a:pt x="43" y="53"/>
                  </a:cubicBezTo>
                  <a:cubicBezTo>
                    <a:pt x="29" y="29"/>
                    <a:pt x="29" y="29"/>
                    <a:pt x="29" y="29"/>
                  </a:cubicBezTo>
                  <a:cubicBezTo>
                    <a:pt x="29" y="15"/>
                    <a:pt x="29" y="15"/>
                    <a:pt x="29" y="15"/>
                  </a:cubicBezTo>
                  <a:cubicBezTo>
                    <a:pt x="29" y="7"/>
                    <a:pt x="23" y="0"/>
                    <a:pt x="15" y="0"/>
                  </a:cubicBezTo>
                  <a:cubicBezTo>
                    <a:pt x="4" y="0"/>
                    <a:pt x="4" y="0"/>
                    <a:pt x="4" y="0"/>
                  </a:cubicBezTo>
                  <a:cubicBezTo>
                    <a:pt x="2" y="0"/>
                    <a:pt x="0" y="2"/>
                    <a:pt x="0" y="4"/>
                  </a:cubicBezTo>
                  <a:cubicBezTo>
                    <a:pt x="0" y="6"/>
                    <a:pt x="2" y="8"/>
                    <a:pt x="4" y="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37" name="Freeform 96"/>
            <p:cNvSpPr>
              <a:spLocks/>
            </p:cNvSpPr>
            <p:nvPr/>
          </p:nvSpPr>
          <p:spPr bwMode="auto">
            <a:xfrm>
              <a:off x="8196263" y="3673475"/>
              <a:ext cx="38100" cy="53975"/>
            </a:xfrm>
            <a:custGeom>
              <a:avLst/>
              <a:gdLst/>
              <a:ahLst/>
              <a:cxnLst>
                <a:cxn ang="0">
                  <a:pos x="11" y="0"/>
                </a:cxn>
                <a:cxn ang="0">
                  <a:pos x="0" y="10"/>
                </a:cxn>
                <a:cxn ang="0">
                  <a:pos x="11" y="21"/>
                </a:cxn>
                <a:cxn ang="0">
                  <a:pos x="15" y="21"/>
                </a:cxn>
                <a:cxn ang="0">
                  <a:pos x="15" y="0"/>
                </a:cxn>
                <a:cxn ang="0">
                  <a:pos x="11" y="0"/>
                </a:cxn>
              </a:cxnLst>
              <a:rect l="0" t="0" r="r" b="b"/>
              <a:pathLst>
                <a:path w="15" h="21">
                  <a:moveTo>
                    <a:pt x="11" y="0"/>
                  </a:moveTo>
                  <a:cubicBezTo>
                    <a:pt x="5" y="0"/>
                    <a:pt x="0" y="4"/>
                    <a:pt x="0" y="10"/>
                  </a:cubicBezTo>
                  <a:cubicBezTo>
                    <a:pt x="0" y="16"/>
                    <a:pt x="5" y="21"/>
                    <a:pt x="11" y="21"/>
                  </a:cubicBezTo>
                  <a:cubicBezTo>
                    <a:pt x="15" y="21"/>
                    <a:pt x="15" y="21"/>
                    <a:pt x="15" y="21"/>
                  </a:cubicBezTo>
                  <a:cubicBezTo>
                    <a:pt x="15" y="0"/>
                    <a:pt x="15" y="0"/>
                    <a:pt x="15" y="0"/>
                  </a:cubicBezTo>
                  <a:lnTo>
                    <a:pt x="11"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38" name="Oval 97"/>
            <p:cNvSpPr>
              <a:spLocks noChangeArrowheads="1"/>
            </p:cNvSpPr>
            <p:nvPr/>
          </p:nvSpPr>
          <p:spPr bwMode="auto">
            <a:xfrm>
              <a:off x="8161338" y="3821113"/>
              <a:ext cx="73025" cy="73025"/>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39" name="Freeform 98"/>
            <p:cNvSpPr>
              <a:spLocks/>
            </p:cNvSpPr>
            <p:nvPr/>
          </p:nvSpPr>
          <p:spPr bwMode="auto">
            <a:xfrm>
              <a:off x="7953376" y="3856038"/>
              <a:ext cx="73025" cy="38100"/>
            </a:xfrm>
            <a:custGeom>
              <a:avLst/>
              <a:gdLst/>
              <a:ahLst/>
              <a:cxnLst>
                <a:cxn ang="0">
                  <a:pos x="15" y="15"/>
                </a:cxn>
                <a:cxn ang="0">
                  <a:pos x="29" y="0"/>
                </a:cxn>
                <a:cxn ang="0">
                  <a:pos x="0" y="0"/>
                </a:cxn>
                <a:cxn ang="0">
                  <a:pos x="15" y="15"/>
                </a:cxn>
              </a:cxnLst>
              <a:rect l="0" t="0" r="r" b="b"/>
              <a:pathLst>
                <a:path w="29" h="15">
                  <a:moveTo>
                    <a:pt x="15" y="15"/>
                  </a:moveTo>
                  <a:cubicBezTo>
                    <a:pt x="23" y="15"/>
                    <a:pt x="29" y="8"/>
                    <a:pt x="29" y="0"/>
                  </a:cubicBezTo>
                  <a:cubicBezTo>
                    <a:pt x="0" y="0"/>
                    <a:pt x="0" y="0"/>
                    <a:pt x="0" y="0"/>
                  </a:cubicBezTo>
                  <a:cubicBezTo>
                    <a:pt x="0" y="8"/>
                    <a:pt x="7" y="15"/>
                    <a:pt x="15"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40" name="Freeform 99"/>
            <p:cNvSpPr>
              <a:spLocks/>
            </p:cNvSpPr>
            <p:nvPr/>
          </p:nvSpPr>
          <p:spPr bwMode="auto">
            <a:xfrm>
              <a:off x="7940676" y="3727450"/>
              <a:ext cx="212725" cy="111125"/>
            </a:xfrm>
            <a:custGeom>
              <a:avLst/>
              <a:gdLst/>
              <a:ahLst/>
              <a:cxnLst>
                <a:cxn ang="0">
                  <a:pos x="52" y="37"/>
                </a:cxn>
                <a:cxn ang="0">
                  <a:pos x="51" y="34"/>
                </a:cxn>
                <a:cxn ang="0">
                  <a:pos x="65" y="15"/>
                </a:cxn>
                <a:cxn ang="0">
                  <a:pos x="51" y="0"/>
                </a:cxn>
                <a:cxn ang="0">
                  <a:pos x="14" y="0"/>
                </a:cxn>
                <a:cxn ang="0">
                  <a:pos x="7" y="8"/>
                </a:cxn>
                <a:cxn ang="0">
                  <a:pos x="14" y="15"/>
                </a:cxn>
                <a:cxn ang="0">
                  <a:pos x="27" y="15"/>
                </a:cxn>
                <a:cxn ang="0">
                  <a:pos x="0" y="39"/>
                </a:cxn>
                <a:cxn ang="0">
                  <a:pos x="0" y="42"/>
                </a:cxn>
                <a:cxn ang="0">
                  <a:pos x="3" y="44"/>
                </a:cxn>
                <a:cxn ang="0">
                  <a:pos x="7" y="44"/>
                </a:cxn>
                <a:cxn ang="0">
                  <a:pos x="32" y="44"/>
                </a:cxn>
                <a:cxn ang="0">
                  <a:pos x="74" y="44"/>
                </a:cxn>
                <a:cxn ang="0">
                  <a:pos x="80" y="41"/>
                </a:cxn>
                <a:cxn ang="0">
                  <a:pos x="82" y="39"/>
                </a:cxn>
                <a:cxn ang="0">
                  <a:pos x="81" y="37"/>
                </a:cxn>
                <a:cxn ang="0">
                  <a:pos x="52" y="37"/>
                </a:cxn>
              </a:cxnLst>
              <a:rect l="0" t="0" r="r" b="b"/>
              <a:pathLst>
                <a:path w="84" h="44">
                  <a:moveTo>
                    <a:pt x="52" y="37"/>
                  </a:moveTo>
                  <a:cubicBezTo>
                    <a:pt x="50" y="37"/>
                    <a:pt x="50" y="35"/>
                    <a:pt x="51" y="34"/>
                  </a:cubicBezTo>
                  <a:cubicBezTo>
                    <a:pt x="65" y="15"/>
                    <a:pt x="65" y="15"/>
                    <a:pt x="65" y="15"/>
                  </a:cubicBezTo>
                  <a:cubicBezTo>
                    <a:pt x="65" y="7"/>
                    <a:pt x="59" y="0"/>
                    <a:pt x="51" y="0"/>
                  </a:cubicBezTo>
                  <a:cubicBezTo>
                    <a:pt x="14" y="0"/>
                    <a:pt x="14" y="0"/>
                    <a:pt x="14" y="0"/>
                  </a:cubicBezTo>
                  <a:cubicBezTo>
                    <a:pt x="10" y="0"/>
                    <a:pt x="7" y="4"/>
                    <a:pt x="7" y="8"/>
                  </a:cubicBezTo>
                  <a:cubicBezTo>
                    <a:pt x="7" y="12"/>
                    <a:pt x="10" y="15"/>
                    <a:pt x="14" y="15"/>
                  </a:cubicBezTo>
                  <a:cubicBezTo>
                    <a:pt x="19" y="15"/>
                    <a:pt x="23" y="15"/>
                    <a:pt x="27" y="15"/>
                  </a:cubicBezTo>
                  <a:cubicBezTo>
                    <a:pt x="12" y="20"/>
                    <a:pt x="4" y="32"/>
                    <a:pt x="0" y="39"/>
                  </a:cubicBezTo>
                  <a:cubicBezTo>
                    <a:pt x="0" y="40"/>
                    <a:pt x="0" y="41"/>
                    <a:pt x="0" y="42"/>
                  </a:cubicBezTo>
                  <a:cubicBezTo>
                    <a:pt x="1" y="43"/>
                    <a:pt x="2" y="44"/>
                    <a:pt x="3" y="44"/>
                  </a:cubicBezTo>
                  <a:cubicBezTo>
                    <a:pt x="7" y="44"/>
                    <a:pt x="7" y="44"/>
                    <a:pt x="7" y="44"/>
                  </a:cubicBezTo>
                  <a:cubicBezTo>
                    <a:pt x="32" y="44"/>
                    <a:pt x="32" y="44"/>
                    <a:pt x="32" y="44"/>
                  </a:cubicBezTo>
                  <a:cubicBezTo>
                    <a:pt x="74" y="44"/>
                    <a:pt x="74" y="44"/>
                    <a:pt x="74" y="44"/>
                  </a:cubicBezTo>
                  <a:cubicBezTo>
                    <a:pt x="76" y="44"/>
                    <a:pt x="79" y="43"/>
                    <a:pt x="80" y="41"/>
                  </a:cubicBezTo>
                  <a:cubicBezTo>
                    <a:pt x="82" y="39"/>
                    <a:pt x="82" y="39"/>
                    <a:pt x="82" y="39"/>
                  </a:cubicBezTo>
                  <a:cubicBezTo>
                    <a:pt x="84" y="38"/>
                    <a:pt x="83" y="37"/>
                    <a:pt x="81" y="37"/>
                  </a:cubicBezTo>
                  <a:lnTo>
                    <a:pt x="52" y="3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41" name="Freeform 100"/>
          <p:cNvSpPr>
            <a:spLocks/>
          </p:cNvSpPr>
          <p:nvPr/>
        </p:nvSpPr>
        <p:spPr bwMode="auto">
          <a:xfrm>
            <a:off x="19861601" y="5526207"/>
            <a:ext cx="353649" cy="378179"/>
          </a:xfrm>
          <a:custGeom>
            <a:avLst/>
            <a:gdLst>
              <a:gd name="T0" fmla="*/ 2147483646 w 109"/>
              <a:gd name="T1" fmla="*/ 2147483646 h 116"/>
              <a:gd name="T2" fmla="*/ 2147483646 w 109"/>
              <a:gd name="T3" fmla="*/ 2147483646 h 116"/>
              <a:gd name="T4" fmla="*/ 2147483646 w 109"/>
              <a:gd name="T5" fmla="*/ 2147483646 h 116"/>
              <a:gd name="T6" fmla="*/ 2147483646 w 109"/>
              <a:gd name="T7" fmla="*/ 0 h 116"/>
              <a:gd name="T8" fmla="*/ 2147483646 w 109"/>
              <a:gd name="T9" fmla="*/ 2147483646 h 116"/>
              <a:gd name="T10" fmla="*/ 2147483646 w 109"/>
              <a:gd name="T11" fmla="*/ 2147483646 h 116"/>
              <a:gd name="T12" fmla="*/ 2147483646 w 109"/>
              <a:gd name="T13" fmla="*/ 2147483646 h 116"/>
              <a:gd name="T14" fmla="*/ 0 w 109"/>
              <a:gd name="T15" fmla="*/ 2147483646 h 116"/>
              <a:gd name="T16" fmla="*/ 0 w 109"/>
              <a:gd name="T17" fmla="*/ 2147483646 h 116"/>
              <a:gd name="T18" fmla="*/ 2147483646 w 109"/>
              <a:gd name="T19" fmla="*/ 2147483646 h 116"/>
              <a:gd name="T20" fmla="*/ 2147483646 w 109"/>
              <a:gd name="T21" fmla="*/ 2147483646 h 116"/>
              <a:gd name="T22" fmla="*/ 2147483646 w 109"/>
              <a:gd name="T23" fmla="*/ 2147483646 h 116"/>
              <a:gd name="T24" fmla="*/ 2147483646 w 109"/>
              <a:gd name="T25" fmla="*/ 2147483646 h 116"/>
              <a:gd name="T26" fmla="*/ 2147483646 w 109"/>
              <a:gd name="T27" fmla="*/ 2147483646 h 116"/>
              <a:gd name="T28" fmla="*/ 2147483646 w 109"/>
              <a:gd name="T29" fmla="*/ 2147483646 h 116"/>
              <a:gd name="T30" fmla="*/ 2147483646 w 109"/>
              <a:gd name="T31" fmla="*/ 2147483646 h 116"/>
              <a:gd name="T32" fmla="*/ 2147483646 w 109"/>
              <a:gd name="T33" fmla="*/ 2147483646 h 116"/>
              <a:gd name="T34" fmla="*/ 2147483646 w 109"/>
              <a:gd name="T35" fmla="*/ 2147483646 h 116"/>
              <a:gd name="T36" fmla="*/ 2147483646 w 109"/>
              <a:gd name="T37" fmla="*/ 2147483646 h 116"/>
              <a:gd name="T38" fmla="*/ 2147483646 w 109"/>
              <a:gd name="T39" fmla="*/ 2147483646 h 116"/>
              <a:gd name="T40" fmla="*/ 2147483646 w 109"/>
              <a:gd name="T41" fmla="*/ 2147483646 h 116"/>
              <a:gd name="T42" fmla="*/ 2147483646 w 109"/>
              <a:gd name="T43" fmla="*/ 2147483646 h 116"/>
              <a:gd name="T44" fmla="*/ 2147483646 w 109"/>
              <a:gd name="T45" fmla="*/ 2147483646 h 116"/>
              <a:gd name="T46" fmla="*/ 2147483646 w 109"/>
              <a:gd name="T47" fmla="*/ 2147483646 h 116"/>
              <a:gd name="T48" fmla="*/ 2147483646 w 109"/>
              <a:gd name="T49" fmla="*/ 2147483646 h 116"/>
              <a:gd name="T50" fmla="*/ 2147483646 w 109"/>
              <a:gd name="T51" fmla="*/ 2147483646 h 116"/>
              <a:gd name="T52" fmla="*/ 2147483646 w 109"/>
              <a:gd name="T53" fmla="*/ 2147483646 h 116"/>
              <a:gd name="T54" fmla="*/ 2147483646 w 109"/>
              <a:gd name="T55" fmla="*/ 2147483646 h 116"/>
              <a:gd name="T56" fmla="*/ 2147483646 w 109"/>
              <a:gd name="T57" fmla="*/ 2147483646 h 116"/>
              <a:gd name="T58" fmla="*/ 2147483646 w 109"/>
              <a:gd name="T59" fmla="*/ 2147483646 h 116"/>
              <a:gd name="T60" fmla="*/ 2147483646 w 109"/>
              <a:gd name="T61" fmla="*/ 2147483646 h 116"/>
              <a:gd name="T62" fmla="*/ 2147483646 w 109"/>
              <a:gd name="T63" fmla="*/ 2147483646 h 116"/>
              <a:gd name="T64" fmla="*/ 2147483646 w 109"/>
              <a:gd name="T65" fmla="*/ 2147483646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9" h="116">
                <a:moveTo>
                  <a:pt x="108" y="72"/>
                </a:moveTo>
                <a:cubicBezTo>
                  <a:pt x="66" y="41"/>
                  <a:pt x="66" y="41"/>
                  <a:pt x="66" y="41"/>
                </a:cubicBezTo>
                <a:cubicBezTo>
                  <a:pt x="66" y="21"/>
                  <a:pt x="66" y="21"/>
                  <a:pt x="66" y="21"/>
                </a:cubicBezTo>
                <a:cubicBezTo>
                  <a:pt x="66" y="16"/>
                  <a:pt x="60" y="0"/>
                  <a:pt x="55" y="0"/>
                </a:cubicBezTo>
                <a:cubicBezTo>
                  <a:pt x="49" y="0"/>
                  <a:pt x="44" y="16"/>
                  <a:pt x="44" y="21"/>
                </a:cubicBezTo>
                <a:cubicBezTo>
                  <a:pt x="44" y="41"/>
                  <a:pt x="44" y="41"/>
                  <a:pt x="44" y="41"/>
                </a:cubicBezTo>
                <a:cubicBezTo>
                  <a:pt x="2" y="72"/>
                  <a:pt x="2" y="72"/>
                  <a:pt x="2" y="72"/>
                </a:cubicBezTo>
                <a:cubicBezTo>
                  <a:pt x="1" y="73"/>
                  <a:pt x="0" y="74"/>
                  <a:pt x="0" y="75"/>
                </a:cubicBezTo>
                <a:cubicBezTo>
                  <a:pt x="0" y="76"/>
                  <a:pt x="0" y="76"/>
                  <a:pt x="0" y="76"/>
                </a:cubicBezTo>
                <a:cubicBezTo>
                  <a:pt x="0" y="77"/>
                  <a:pt x="1" y="78"/>
                  <a:pt x="2" y="79"/>
                </a:cubicBezTo>
                <a:cubicBezTo>
                  <a:pt x="3" y="79"/>
                  <a:pt x="4" y="80"/>
                  <a:pt x="5" y="79"/>
                </a:cubicBezTo>
                <a:cubicBezTo>
                  <a:pt x="44" y="69"/>
                  <a:pt x="44" y="69"/>
                  <a:pt x="44" y="69"/>
                </a:cubicBezTo>
                <a:cubicBezTo>
                  <a:pt x="44" y="76"/>
                  <a:pt x="44" y="76"/>
                  <a:pt x="44" y="76"/>
                </a:cubicBezTo>
                <a:cubicBezTo>
                  <a:pt x="44" y="99"/>
                  <a:pt x="44" y="99"/>
                  <a:pt x="44" y="99"/>
                </a:cubicBezTo>
                <a:cubicBezTo>
                  <a:pt x="31" y="109"/>
                  <a:pt x="31" y="109"/>
                  <a:pt x="31" y="109"/>
                </a:cubicBezTo>
                <a:cubicBezTo>
                  <a:pt x="30" y="109"/>
                  <a:pt x="29" y="110"/>
                  <a:pt x="29" y="112"/>
                </a:cubicBezTo>
                <a:cubicBezTo>
                  <a:pt x="29" y="112"/>
                  <a:pt x="29" y="112"/>
                  <a:pt x="29" y="112"/>
                </a:cubicBezTo>
                <a:cubicBezTo>
                  <a:pt x="29" y="113"/>
                  <a:pt x="30" y="114"/>
                  <a:pt x="31" y="115"/>
                </a:cubicBezTo>
                <a:cubicBezTo>
                  <a:pt x="32" y="116"/>
                  <a:pt x="33" y="116"/>
                  <a:pt x="34" y="116"/>
                </a:cubicBezTo>
                <a:cubicBezTo>
                  <a:pt x="55" y="108"/>
                  <a:pt x="55" y="108"/>
                  <a:pt x="55" y="108"/>
                </a:cubicBezTo>
                <a:cubicBezTo>
                  <a:pt x="75" y="115"/>
                  <a:pt x="75" y="115"/>
                  <a:pt x="75" y="115"/>
                </a:cubicBezTo>
                <a:cubicBezTo>
                  <a:pt x="77" y="116"/>
                  <a:pt x="78" y="116"/>
                  <a:pt x="79" y="115"/>
                </a:cubicBezTo>
                <a:cubicBezTo>
                  <a:pt x="80" y="114"/>
                  <a:pt x="80" y="113"/>
                  <a:pt x="80" y="112"/>
                </a:cubicBezTo>
                <a:cubicBezTo>
                  <a:pt x="80" y="111"/>
                  <a:pt x="80" y="111"/>
                  <a:pt x="80" y="111"/>
                </a:cubicBezTo>
                <a:cubicBezTo>
                  <a:pt x="80" y="110"/>
                  <a:pt x="80" y="109"/>
                  <a:pt x="78" y="108"/>
                </a:cubicBezTo>
                <a:cubicBezTo>
                  <a:pt x="66" y="99"/>
                  <a:pt x="66" y="99"/>
                  <a:pt x="66" y="99"/>
                </a:cubicBezTo>
                <a:cubicBezTo>
                  <a:pt x="66" y="76"/>
                  <a:pt x="66" y="76"/>
                  <a:pt x="66" y="76"/>
                </a:cubicBezTo>
                <a:cubicBezTo>
                  <a:pt x="66" y="69"/>
                  <a:pt x="66" y="69"/>
                  <a:pt x="66" y="69"/>
                </a:cubicBezTo>
                <a:cubicBezTo>
                  <a:pt x="105" y="79"/>
                  <a:pt x="105" y="79"/>
                  <a:pt x="105" y="79"/>
                </a:cubicBezTo>
                <a:cubicBezTo>
                  <a:pt x="106" y="80"/>
                  <a:pt x="107" y="79"/>
                  <a:pt x="108" y="79"/>
                </a:cubicBezTo>
                <a:cubicBezTo>
                  <a:pt x="109" y="78"/>
                  <a:pt x="109" y="77"/>
                  <a:pt x="109" y="76"/>
                </a:cubicBezTo>
                <a:cubicBezTo>
                  <a:pt x="109" y="75"/>
                  <a:pt x="109" y="75"/>
                  <a:pt x="109" y="75"/>
                </a:cubicBezTo>
                <a:cubicBezTo>
                  <a:pt x="109" y="74"/>
                  <a:pt x="109" y="73"/>
                  <a:pt x="108" y="7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042" name="Freeform 101"/>
          <p:cNvSpPr>
            <a:spLocks noEditPoints="1"/>
          </p:cNvSpPr>
          <p:nvPr/>
        </p:nvSpPr>
        <p:spPr bwMode="auto">
          <a:xfrm>
            <a:off x="16846395" y="5526207"/>
            <a:ext cx="331162" cy="378179"/>
          </a:xfrm>
          <a:custGeom>
            <a:avLst/>
            <a:gdLst>
              <a:gd name="T0" fmla="*/ 2147483646 w 102"/>
              <a:gd name="T1" fmla="*/ 0 h 116"/>
              <a:gd name="T2" fmla="*/ 2147483646 w 102"/>
              <a:gd name="T3" fmla="*/ 0 h 116"/>
              <a:gd name="T4" fmla="*/ 0 w 102"/>
              <a:gd name="T5" fmla="*/ 2147483646 h 116"/>
              <a:gd name="T6" fmla="*/ 0 w 102"/>
              <a:gd name="T7" fmla="*/ 2147483646 h 116"/>
              <a:gd name="T8" fmla="*/ 0 w 102"/>
              <a:gd name="T9" fmla="*/ 2147483646 h 116"/>
              <a:gd name="T10" fmla="*/ 2147483646 w 102"/>
              <a:gd name="T11" fmla="*/ 2147483646 h 116"/>
              <a:gd name="T12" fmla="*/ 2147483646 w 102"/>
              <a:gd name="T13" fmla="*/ 2147483646 h 116"/>
              <a:gd name="T14" fmla="*/ 2147483646 w 102"/>
              <a:gd name="T15" fmla="*/ 2147483646 h 116"/>
              <a:gd name="T16" fmla="*/ 2147483646 w 102"/>
              <a:gd name="T17" fmla="*/ 2147483646 h 116"/>
              <a:gd name="T18" fmla="*/ 2147483646 w 102"/>
              <a:gd name="T19" fmla="*/ 2147483646 h 116"/>
              <a:gd name="T20" fmla="*/ 2147483646 w 102"/>
              <a:gd name="T21" fmla="*/ 2147483646 h 116"/>
              <a:gd name="T22" fmla="*/ 2147483646 w 102"/>
              <a:gd name="T23" fmla="*/ 2147483646 h 116"/>
              <a:gd name="T24" fmla="*/ 2147483646 w 102"/>
              <a:gd name="T25" fmla="*/ 2147483646 h 116"/>
              <a:gd name="T26" fmla="*/ 2147483646 w 102"/>
              <a:gd name="T27" fmla="*/ 2147483646 h 116"/>
              <a:gd name="T28" fmla="*/ 2147483646 w 102"/>
              <a:gd name="T29" fmla="*/ 2147483646 h 116"/>
              <a:gd name="T30" fmla="*/ 2147483646 w 102"/>
              <a:gd name="T31" fmla="*/ 2147483646 h 116"/>
              <a:gd name="T32" fmla="*/ 2147483646 w 102"/>
              <a:gd name="T33" fmla="*/ 2147483646 h 116"/>
              <a:gd name="T34" fmla="*/ 2147483646 w 102"/>
              <a:gd name="T35" fmla="*/ 2147483646 h 116"/>
              <a:gd name="T36" fmla="*/ 2147483646 w 102"/>
              <a:gd name="T37" fmla="*/ 2147483646 h 116"/>
              <a:gd name="T38" fmla="*/ 2147483646 w 102"/>
              <a:gd name="T39" fmla="*/ 2147483646 h 116"/>
              <a:gd name="T40" fmla="*/ 2147483646 w 102"/>
              <a:gd name="T41" fmla="*/ 2147483646 h 116"/>
              <a:gd name="T42" fmla="*/ 2147483646 w 102"/>
              <a:gd name="T43" fmla="*/ 2147483646 h 116"/>
              <a:gd name="T44" fmla="*/ 2147483646 w 102"/>
              <a:gd name="T45" fmla="*/ 2147483646 h 116"/>
              <a:gd name="T46" fmla="*/ 2147483646 w 102"/>
              <a:gd name="T47" fmla="*/ 2147483646 h 116"/>
              <a:gd name="T48" fmla="*/ 2147483646 w 102"/>
              <a:gd name="T49" fmla="*/ 2147483646 h 116"/>
              <a:gd name="T50" fmla="*/ 2147483646 w 102"/>
              <a:gd name="T51" fmla="*/ 2147483646 h 116"/>
              <a:gd name="T52" fmla="*/ 2147483646 w 102"/>
              <a:gd name="T53" fmla="*/ 2147483646 h 116"/>
              <a:gd name="T54" fmla="*/ 2147483646 w 102"/>
              <a:gd name="T55" fmla="*/ 2147483646 h 116"/>
              <a:gd name="T56" fmla="*/ 2147483646 w 102"/>
              <a:gd name="T57" fmla="*/ 0 h 116"/>
              <a:gd name="T58" fmla="*/ 2147483646 w 102"/>
              <a:gd name="T59" fmla="*/ 2147483646 h 116"/>
              <a:gd name="T60" fmla="*/ 2147483646 w 102"/>
              <a:gd name="T61" fmla="*/ 2147483646 h 116"/>
              <a:gd name="T62" fmla="*/ 2147483646 w 102"/>
              <a:gd name="T63" fmla="*/ 2147483646 h 116"/>
              <a:gd name="T64" fmla="*/ 2147483646 w 102"/>
              <a:gd name="T65" fmla="*/ 2147483646 h 116"/>
              <a:gd name="T66" fmla="*/ 2147483646 w 102"/>
              <a:gd name="T67" fmla="*/ 2147483646 h 116"/>
              <a:gd name="T68" fmla="*/ 2147483646 w 102"/>
              <a:gd name="T69" fmla="*/ 2147483646 h 116"/>
              <a:gd name="T70" fmla="*/ 2147483646 w 102"/>
              <a:gd name="T71" fmla="*/ 2147483646 h 116"/>
              <a:gd name="T72" fmla="*/ 2147483646 w 102"/>
              <a:gd name="T73" fmla="*/ 2147483646 h 116"/>
              <a:gd name="T74" fmla="*/ 2147483646 w 102"/>
              <a:gd name="T75" fmla="*/ 2147483646 h 116"/>
              <a:gd name="T76" fmla="*/ 2147483646 w 102"/>
              <a:gd name="T77" fmla="*/ 2147483646 h 116"/>
              <a:gd name="T78" fmla="*/ 2147483646 w 102"/>
              <a:gd name="T79" fmla="*/ 2147483646 h 116"/>
              <a:gd name="T80" fmla="*/ 2147483646 w 102"/>
              <a:gd name="T81" fmla="*/ 2147483646 h 116"/>
              <a:gd name="T82" fmla="*/ 2147483646 w 102"/>
              <a:gd name="T83" fmla="*/ 2147483646 h 116"/>
              <a:gd name="T84" fmla="*/ 2147483646 w 102"/>
              <a:gd name="T85" fmla="*/ 2147483646 h 116"/>
              <a:gd name="T86" fmla="*/ 2147483646 w 102"/>
              <a:gd name="T87" fmla="*/ 2147483646 h 116"/>
              <a:gd name="T88" fmla="*/ 2147483646 w 102"/>
              <a:gd name="T89" fmla="*/ 2147483646 h 116"/>
              <a:gd name="T90" fmla="*/ 2147483646 w 102"/>
              <a:gd name="T91" fmla="*/ 2147483646 h 116"/>
              <a:gd name="T92" fmla="*/ 2147483646 w 102"/>
              <a:gd name="T93" fmla="*/ 2147483646 h 116"/>
              <a:gd name="T94" fmla="*/ 2147483646 w 102"/>
              <a:gd name="T95" fmla="*/ 2147483646 h 116"/>
              <a:gd name="T96" fmla="*/ 2147483646 w 102"/>
              <a:gd name="T97" fmla="*/ 2147483646 h 116"/>
              <a:gd name="T98" fmla="*/ 2147483646 w 102"/>
              <a:gd name="T99" fmla="*/ 2147483646 h 11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02" h="116">
                <a:moveTo>
                  <a:pt x="87" y="0"/>
                </a:moveTo>
                <a:cubicBezTo>
                  <a:pt x="15" y="0"/>
                  <a:pt x="15" y="0"/>
                  <a:pt x="15" y="0"/>
                </a:cubicBezTo>
                <a:cubicBezTo>
                  <a:pt x="7" y="0"/>
                  <a:pt x="0" y="6"/>
                  <a:pt x="0" y="14"/>
                </a:cubicBezTo>
                <a:cubicBezTo>
                  <a:pt x="0" y="72"/>
                  <a:pt x="0" y="72"/>
                  <a:pt x="0" y="72"/>
                </a:cubicBezTo>
                <a:cubicBezTo>
                  <a:pt x="0" y="76"/>
                  <a:pt x="0" y="76"/>
                  <a:pt x="0" y="76"/>
                </a:cubicBezTo>
                <a:cubicBezTo>
                  <a:pt x="0" y="78"/>
                  <a:pt x="2" y="79"/>
                  <a:pt x="4" y="79"/>
                </a:cubicBezTo>
                <a:cubicBezTo>
                  <a:pt x="7" y="79"/>
                  <a:pt x="7" y="79"/>
                  <a:pt x="7" y="79"/>
                </a:cubicBezTo>
                <a:cubicBezTo>
                  <a:pt x="7" y="98"/>
                  <a:pt x="7" y="98"/>
                  <a:pt x="7" y="98"/>
                </a:cubicBezTo>
                <a:cubicBezTo>
                  <a:pt x="7" y="100"/>
                  <a:pt x="9" y="101"/>
                  <a:pt x="11" y="101"/>
                </a:cubicBezTo>
                <a:cubicBezTo>
                  <a:pt x="15" y="101"/>
                  <a:pt x="15" y="101"/>
                  <a:pt x="15" y="101"/>
                </a:cubicBezTo>
                <a:cubicBezTo>
                  <a:pt x="15" y="108"/>
                  <a:pt x="15" y="108"/>
                  <a:pt x="15" y="108"/>
                </a:cubicBezTo>
                <a:cubicBezTo>
                  <a:pt x="15" y="112"/>
                  <a:pt x="18" y="116"/>
                  <a:pt x="22" y="116"/>
                </a:cubicBezTo>
                <a:cubicBezTo>
                  <a:pt x="29" y="116"/>
                  <a:pt x="29" y="116"/>
                  <a:pt x="29" y="116"/>
                </a:cubicBezTo>
                <a:cubicBezTo>
                  <a:pt x="33" y="116"/>
                  <a:pt x="36" y="112"/>
                  <a:pt x="36" y="108"/>
                </a:cubicBezTo>
                <a:cubicBezTo>
                  <a:pt x="36" y="101"/>
                  <a:pt x="36" y="101"/>
                  <a:pt x="36" y="101"/>
                </a:cubicBezTo>
                <a:cubicBezTo>
                  <a:pt x="65" y="101"/>
                  <a:pt x="65" y="101"/>
                  <a:pt x="65" y="101"/>
                </a:cubicBezTo>
                <a:cubicBezTo>
                  <a:pt x="65" y="108"/>
                  <a:pt x="65" y="108"/>
                  <a:pt x="65" y="108"/>
                </a:cubicBezTo>
                <a:cubicBezTo>
                  <a:pt x="65" y="112"/>
                  <a:pt x="69" y="116"/>
                  <a:pt x="73" y="116"/>
                </a:cubicBezTo>
                <a:cubicBezTo>
                  <a:pt x="80" y="116"/>
                  <a:pt x="80" y="116"/>
                  <a:pt x="80" y="116"/>
                </a:cubicBezTo>
                <a:cubicBezTo>
                  <a:pt x="84" y="116"/>
                  <a:pt x="87" y="112"/>
                  <a:pt x="87" y="108"/>
                </a:cubicBezTo>
                <a:cubicBezTo>
                  <a:pt x="87" y="101"/>
                  <a:pt x="87" y="101"/>
                  <a:pt x="87" y="101"/>
                </a:cubicBezTo>
                <a:cubicBezTo>
                  <a:pt x="91" y="101"/>
                  <a:pt x="91" y="101"/>
                  <a:pt x="91" y="101"/>
                </a:cubicBezTo>
                <a:cubicBezTo>
                  <a:pt x="93" y="101"/>
                  <a:pt x="94" y="100"/>
                  <a:pt x="94" y="98"/>
                </a:cubicBezTo>
                <a:cubicBezTo>
                  <a:pt x="94" y="79"/>
                  <a:pt x="94" y="79"/>
                  <a:pt x="94" y="79"/>
                </a:cubicBezTo>
                <a:cubicBezTo>
                  <a:pt x="98" y="79"/>
                  <a:pt x="98" y="79"/>
                  <a:pt x="98" y="79"/>
                </a:cubicBezTo>
                <a:cubicBezTo>
                  <a:pt x="100" y="79"/>
                  <a:pt x="102" y="78"/>
                  <a:pt x="102" y="76"/>
                </a:cubicBezTo>
                <a:cubicBezTo>
                  <a:pt x="102" y="72"/>
                  <a:pt x="102" y="72"/>
                  <a:pt x="102" y="72"/>
                </a:cubicBezTo>
                <a:cubicBezTo>
                  <a:pt x="102" y="14"/>
                  <a:pt x="102" y="14"/>
                  <a:pt x="102" y="14"/>
                </a:cubicBezTo>
                <a:cubicBezTo>
                  <a:pt x="102" y="6"/>
                  <a:pt x="95" y="0"/>
                  <a:pt x="87" y="0"/>
                </a:cubicBezTo>
                <a:close/>
                <a:moveTo>
                  <a:pt x="73" y="29"/>
                </a:moveTo>
                <a:cubicBezTo>
                  <a:pt x="77" y="29"/>
                  <a:pt x="80" y="32"/>
                  <a:pt x="80" y="36"/>
                </a:cubicBezTo>
                <a:cubicBezTo>
                  <a:pt x="80" y="50"/>
                  <a:pt x="80" y="50"/>
                  <a:pt x="80" y="50"/>
                </a:cubicBezTo>
                <a:cubicBezTo>
                  <a:pt x="22" y="50"/>
                  <a:pt x="22" y="50"/>
                  <a:pt x="22" y="50"/>
                </a:cubicBezTo>
                <a:cubicBezTo>
                  <a:pt x="22" y="36"/>
                  <a:pt x="22" y="36"/>
                  <a:pt x="22" y="36"/>
                </a:cubicBezTo>
                <a:cubicBezTo>
                  <a:pt x="22" y="32"/>
                  <a:pt x="25" y="29"/>
                  <a:pt x="29" y="29"/>
                </a:cubicBezTo>
                <a:lnTo>
                  <a:pt x="73" y="29"/>
                </a:lnTo>
                <a:close/>
                <a:moveTo>
                  <a:pt x="29" y="87"/>
                </a:moveTo>
                <a:cubicBezTo>
                  <a:pt x="22" y="87"/>
                  <a:pt x="22" y="87"/>
                  <a:pt x="22" y="87"/>
                </a:cubicBezTo>
                <a:cubicBezTo>
                  <a:pt x="18" y="87"/>
                  <a:pt x="15" y="83"/>
                  <a:pt x="15" y="79"/>
                </a:cubicBezTo>
                <a:cubicBezTo>
                  <a:pt x="15" y="75"/>
                  <a:pt x="18" y="72"/>
                  <a:pt x="22" y="72"/>
                </a:cubicBezTo>
                <a:cubicBezTo>
                  <a:pt x="29" y="72"/>
                  <a:pt x="29" y="72"/>
                  <a:pt x="29" y="72"/>
                </a:cubicBezTo>
                <a:cubicBezTo>
                  <a:pt x="33" y="72"/>
                  <a:pt x="36" y="75"/>
                  <a:pt x="36" y="79"/>
                </a:cubicBezTo>
                <a:cubicBezTo>
                  <a:pt x="36" y="83"/>
                  <a:pt x="33" y="87"/>
                  <a:pt x="29" y="87"/>
                </a:cubicBezTo>
                <a:close/>
                <a:moveTo>
                  <a:pt x="80" y="87"/>
                </a:moveTo>
                <a:cubicBezTo>
                  <a:pt x="73" y="87"/>
                  <a:pt x="73" y="87"/>
                  <a:pt x="73" y="87"/>
                </a:cubicBezTo>
                <a:cubicBezTo>
                  <a:pt x="69" y="87"/>
                  <a:pt x="65" y="83"/>
                  <a:pt x="65" y="79"/>
                </a:cubicBezTo>
                <a:cubicBezTo>
                  <a:pt x="65" y="75"/>
                  <a:pt x="69" y="72"/>
                  <a:pt x="73" y="72"/>
                </a:cubicBezTo>
                <a:cubicBezTo>
                  <a:pt x="80" y="72"/>
                  <a:pt x="80" y="72"/>
                  <a:pt x="80" y="72"/>
                </a:cubicBezTo>
                <a:cubicBezTo>
                  <a:pt x="84" y="72"/>
                  <a:pt x="87" y="75"/>
                  <a:pt x="87" y="79"/>
                </a:cubicBezTo>
                <a:cubicBezTo>
                  <a:pt x="87" y="83"/>
                  <a:pt x="84" y="87"/>
                  <a:pt x="80" y="8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43" name="Group 317"/>
          <p:cNvGrpSpPr/>
          <p:nvPr/>
        </p:nvGrpSpPr>
        <p:grpSpPr>
          <a:xfrm>
            <a:off x="19839115" y="4015539"/>
            <a:ext cx="376136" cy="284146"/>
            <a:chOff x="8526463" y="2427288"/>
            <a:chExt cx="292101" cy="220663"/>
          </a:xfrm>
          <a:solidFill>
            <a:schemeClr val="tx1"/>
          </a:solidFill>
        </p:grpSpPr>
        <p:sp>
          <p:nvSpPr>
            <p:cNvPr id="1044" name="Freeform 102"/>
            <p:cNvSpPr>
              <a:spLocks/>
            </p:cNvSpPr>
            <p:nvPr/>
          </p:nvSpPr>
          <p:spPr bwMode="auto">
            <a:xfrm>
              <a:off x="8526463" y="2611438"/>
              <a:ext cx="292100" cy="36513"/>
            </a:xfrm>
            <a:custGeom>
              <a:avLst/>
              <a:gdLst/>
              <a:ahLst/>
              <a:cxnLst>
                <a:cxn ang="0">
                  <a:pos x="109" y="0"/>
                </a:cxn>
                <a:cxn ang="0">
                  <a:pos x="7" y="0"/>
                </a:cxn>
                <a:cxn ang="0">
                  <a:pos x="0" y="7"/>
                </a:cxn>
                <a:cxn ang="0">
                  <a:pos x="7" y="14"/>
                </a:cxn>
                <a:cxn ang="0">
                  <a:pos x="109" y="14"/>
                </a:cxn>
                <a:cxn ang="0">
                  <a:pos x="116" y="7"/>
                </a:cxn>
                <a:cxn ang="0">
                  <a:pos x="109" y="0"/>
                </a:cxn>
              </a:cxnLst>
              <a:rect l="0" t="0" r="r" b="b"/>
              <a:pathLst>
                <a:path w="116" h="14">
                  <a:moveTo>
                    <a:pt x="109" y="0"/>
                  </a:moveTo>
                  <a:cubicBezTo>
                    <a:pt x="7" y="0"/>
                    <a:pt x="7" y="0"/>
                    <a:pt x="7" y="0"/>
                  </a:cubicBezTo>
                  <a:cubicBezTo>
                    <a:pt x="3" y="0"/>
                    <a:pt x="0" y="3"/>
                    <a:pt x="0" y="7"/>
                  </a:cubicBezTo>
                  <a:cubicBezTo>
                    <a:pt x="0" y="11"/>
                    <a:pt x="3" y="14"/>
                    <a:pt x="7" y="14"/>
                  </a:cubicBezTo>
                  <a:cubicBezTo>
                    <a:pt x="109" y="14"/>
                    <a:pt x="109" y="14"/>
                    <a:pt x="109" y="14"/>
                  </a:cubicBezTo>
                  <a:cubicBezTo>
                    <a:pt x="113" y="14"/>
                    <a:pt x="116" y="11"/>
                    <a:pt x="116" y="7"/>
                  </a:cubicBezTo>
                  <a:cubicBezTo>
                    <a:pt x="116" y="3"/>
                    <a:pt x="113" y="0"/>
                    <a:pt x="10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45" name="Freeform 103"/>
            <p:cNvSpPr>
              <a:spLocks noEditPoints="1"/>
            </p:cNvSpPr>
            <p:nvPr/>
          </p:nvSpPr>
          <p:spPr bwMode="auto">
            <a:xfrm>
              <a:off x="8582026" y="2427288"/>
              <a:ext cx="236538" cy="165100"/>
            </a:xfrm>
            <a:custGeom>
              <a:avLst/>
              <a:gdLst/>
              <a:ahLst/>
              <a:cxnLst>
                <a:cxn ang="0">
                  <a:pos x="14" y="65"/>
                </a:cxn>
                <a:cxn ang="0">
                  <a:pos x="58" y="65"/>
                </a:cxn>
                <a:cxn ang="0">
                  <a:pos x="72" y="51"/>
                </a:cxn>
                <a:cxn ang="0">
                  <a:pos x="94" y="29"/>
                </a:cxn>
                <a:cxn ang="0">
                  <a:pos x="72" y="7"/>
                </a:cxn>
                <a:cxn ang="0">
                  <a:pos x="72" y="0"/>
                </a:cxn>
                <a:cxn ang="0">
                  <a:pos x="0" y="0"/>
                </a:cxn>
                <a:cxn ang="0">
                  <a:pos x="0" y="51"/>
                </a:cxn>
                <a:cxn ang="0">
                  <a:pos x="14" y="65"/>
                </a:cxn>
                <a:cxn ang="0">
                  <a:pos x="87" y="29"/>
                </a:cxn>
                <a:cxn ang="0">
                  <a:pos x="72" y="44"/>
                </a:cxn>
                <a:cxn ang="0">
                  <a:pos x="72" y="14"/>
                </a:cxn>
                <a:cxn ang="0">
                  <a:pos x="87" y="29"/>
                </a:cxn>
                <a:cxn ang="0">
                  <a:pos x="7" y="7"/>
                </a:cxn>
                <a:cxn ang="0">
                  <a:pos x="14" y="7"/>
                </a:cxn>
                <a:cxn ang="0">
                  <a:pos x="14" y="58"/>
                </a:cxn>
                <a:cxn ang="0">
                  <a:pos x="7" y="51"/>
                </a:cxn>
                <a:cxn ang="0">
                  <a:pos x="7" y="7"/>
                </a:cxn>
              </a:cxnLst>
              <a:rect l="0" t="0" r="r" b="b"/>
              <a:pathLst>
                <a:path w="94" h="65">
                  <a:moveTo>
                    <a:pt x="14" y="65"/>
                  </a:moveTo>
                  <a:cubicBezTo>
                    <a:pt x="58" y="65"/>
                    <a:pt x="58" y="65"/>
                    <a:pt x="58" y="65"/>
                  </a:cubicBezTo>
                  <a:cubicBezTo>
                    <a:pt x="66" y="65"/>
                    <a:pt x="72" y="59"/>
                    <a:pt x="72" y="51"/>
                  </a:cubicBezTo>
                  <a:cubicBezTo>
                    <a:pt x="84" y="51"/>
                    <a:pt x="94" y="41"/>
                    <a:pt x="94" y="29"/>
                  </a:cubicBezTo>
                  <a:cubicBezTo>
                    <a:pt x="94" y="17"/>
                    <a:pt x="84" y="7"/>
                    <a:pt x="72" y="7"/>
                  </a:cubicBezTo>
                  <a:cubicBezTo>
                    <a:pt x="72" y="0"/>
                    <a:pt x="72" y="0"/>
                    <a:pt x="72" y="0"/>
                  </a:cubicBezTo>
                  <a:cubicBezTo>
                    <a:pt x="0" y="0"/>
                    <a:pt x="0" y="0"/>
                    <a:pt x="0" y="0"/>
                  </a:cubicBezTo>
                  <a:cubicBezTo>
                    <a:pt x="0" y="51"/>
                    <a:pt x="0" y="51"/>
                    <a:pt x="0" y="51"/>
                  </a:cubicBezTo>
                  <a:cubicBezTo>
                    <a:pt x="0" y="59"/>
                    <a:pt x="6" y="65"/>
                    <a:pt x="14" y="65"/>
                  </a:cubicBezTo>
                  <a:close/>
                  <a:moveTo>
                    <a:pt x="87" y="29"/>
                  </a:moveTo>
                  <a:cubicBezTo>
                    <a:pt x="87" y="37"/>
                    <a:pt x="80" y="44"/>
                    <a:pt x="72" y="44"/>
                  </a:cubicBezTo>
                  <a:cubicBezTo>
                    <a:pt x="72" y="14"/>
                    <a:pt x="72" y="14"/>
                    <a:pt x="72" y="14"/>
                  </a:cubicBezTo>
                  <a:cubicBezTo>
                    <a:pt x="80" y="14"/>
                    <a:pt x="87" y="21"/>
                    <a:pt x="87" y="29"/>
                  </a:cubicBezTo>
                  <a:close/>
                  <a:moveTo>
                    <a:pt x="7" y="7"/>
                  </a:moveTo>
                  <a:cubicBezTo>
                    <a:pt x="14" y="7"/>
                    <a:pt x="14" y="7"/>
                    <a:pt x="14" y="7"/>
                  </a:cubicBezTo>
                  <a:cubicBezTo>
                    <a:pt x="14" y="58"/>
                    <a:pt x="14" y="58"/>
                    <a:pt x="14" y="58"/>
                  </a:cubicBezTo>
                  <a:cubicBezTo>
                    <a:pt x="10" y="58"/>
                    <a:pt x="7" y="55"/>
                    <a:pt x="7" y="51"/>
                  </a:cubicBezTo>
                  <a:lnTo>
                    <a:pt x="7" y="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46" name="Group 273"/>
          <p:cNvGrpSpPr/>
          <p:nvPr/>
        </p:nvGrpSpPr>
        <p:grpSpPr>
          <a:xfrm>
            <a:off x="10787363" y="4769851"/>
            <a:ext cx="380223" cy="376136"/>
            <a:chOff x="1497013" y="3013075"/>
            <a:chExt cx="295275" cy="292101"/>
          </a:xfrm>
          <a:solidFill>
            <a:schemeClr val="tx1"/>
          </a:solidFill>
        </p:grpSpPr>
        <p:sp>
          <p:nvSpPr>
            <p:cNvPr id="1047" name="Freeform 104"/>
            <p:cNvSpPr>
              <a:spLocks/>
            </p:cNvSpPr>
            <p:nvPr/>
          </p:nvSpPr>
          <p:spPr bwMode="auto">
            <a:xfrm>
              <a:off x="1497013" y="3106738"/>
              <a:ext cx="295275" cy="198438"/>
            </a:xfrm>
            <a:custGeom>
              <a:avLst/>
              <a:gdLst/>
              <a:ahLst/>
              <a:cxnLst>
                <a:cxn ang="0">
                  <a:pos x="151" y="0"/>
                </a:cxn>
                <a:cxn ang="0">
                  <a:pos x="151" y="11"/>
                </a:cxn>
                <a:cxn ang="0">
                  <a:pos x="174" y="11"/>
                </a:cxn>
                <a:cxn ang="0">
                  <a:pos x="174" y="114"/>
                </a:cxn>
                <a:cxn ang="0">
                  <a:pos x="116" y="114"/>
                </a:cxn>
                <a:cxn ang="0">
                  <a:pos x="116" y="79"/>
                </a:cxn>
                <a:cxn ang="0">
                  <a:pos x="70" y="79"/>
                </a:cxn>
                <a:cxn ang="0">
                  <a:pos x="70" y="114"/>
                </a:cxn>
                <a:cxn ang="0">
                  <a:pos x="13" y="114"/>
                </a:cxn>
                <a:cxn ang="0">
                  <a:pos x="13" y="11"/>
                </a:cxn>
                <a:cxn ang="0">
                  <a:pos x="35" y="11"/>
                </a:cxn>
                <a:cxn ang="0">
                  <a:pos x="35" y="0"/>
                </a:cxn>
                <a:cxn ang="0">
                  <a:pos x="0" y="0"/>
                </a:cxn>
                <a:cxn ang="0">
                  <a:pos x="0" y="125"/>
                </a:cxn>
                <a:cxn ang="0">
                  <a:pos x="186" y="125"/>
                </a:cxn>
                <a:cxn ang="0">
                  <a:pos x="186" y="0"/>
                </a:cxn>
                <a:cxn ang="0">
                  <a:pos x="151" y="0"/>
                </a:cxn>
              </a:cxnLst>
              <a:rect l="0" t="0" r="r" b="b"/>
              <a:pathLst>
                <a:path w="186" h="125">
                  <a:moveTo>
                    <a:pt x="151" y="0"/>
                  </a:moveTo>
                  <a:lnTo>
                    <a:pt x="151" y="11"/>
                  </a:lnTo>
                  <a:lnTo>
                    <a:pt x="174" y="11"/>
                  </a:lnTo>
                  <a:lnTo>
                    <a:pt x="174" y="114"/>
                  </a:lnTo>
                  <a:lnTo>
                    <a:pt x="116" y="114"/>
                  </a:lnTo>
                  <a:lnTo>
                    <a:pt x="116" y="79"/>
                  </a:lnTo>
                  <a:lnTo>
                    <a:pt x="70" y="79"/>
                  </a:lnTo>
                  <a:lnTo>
                    <a:pt x="70" y="114"/>
                  </a:lnTo>
                  <a:lnTo>
                    <a:pt x="13" y="114"/>
                  </a:lnTo>
                  <a:lnTo>
                    <a:pt x="13" y="11"/>
                  </a:lnTo>
                  <a:lnTo>
                    <a:pt x="35" y="11"/>
                  </a:lnTo>
                  <a:lnTo>
                    <a:pt x="35" y="0"/>
                  </a:lnTo>
                  <a:lnTo>
                    <a:pt x="0" y="0"/>
                  </a:lnTo>
                  <a:lnTo>
                    <a:pt x="0" y="125"/>
                  </a:lnTo>
                  <a:lnTo>
                    <a:pt x="186" y="125"/>
                  </a:lnTo>
                  <a:lnTo>
                    <a:pt x="186" y="0"/>
                  </a:lnTo>
                  <a:lnTo>
                    <a:pt x="151"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48" name="Freeform 105"/>
            <p:cNvSpPr>
              <a:spLocks noEditPoints="1"/>
            </p:cNvSpPr>
            <p:nvPr/>
          </p:nvSpPr>
          <p:spPr bwMode="auto">
            <a:xfrm>
              <a:off x="1571626" y="3013075"/>
              <a:ext cx="147638" cy="128588"/>
            </a:xfrm>
            <a:custGeom>
              <a:avLst/>
              <a:gdLst/>
              <a:ahLst/>
              <a:cxnLst>
                <a:cxn ang="0">
                  <a:pos x="0" y="70"/>
                </a:cxn>
                <a:cxn ang="0">
                  <a:pos x="0" y="81"/>
                </a:cxn>
                <a:cxn ang="0">
                  <a:pos x="93" y="81"/>
                </a:cxn>
                <a:cxn ang="0">
                  <a:pos x="93" y="70"/>
                </a:cxn>
                <a:cxn ang="0">
                  <a:pos x="93" y="46"/>
                </a:cxn>
                <a:cxn ang="0">
                  <a:pos x="93" y="0"/>
                </a:cxn>
                <a:cxn ang="0">
                  <a:pos x="0" y="0"/>
                </a:cxn>
                <a:cxn ang="0">
                  <a:pos x="0" y="46"/>
                </a:cxn>
                <a:cxn ang="0">
                  <a:pos x="0" y="70"/>
                </a:cxn>
                <a:cxn ang="0">
                  <a:pos x="34" y="13"/>
                </a:cxn>
                <a:cxn ang="0">
                  <a:pos x="34" y="35"/>
                </a:cxn>
                <a:cxn ang="0">
                  <a:pos x="58" y="35"/>
                </a:cxn>
                <a:cxn ang="0">
                  <a:pos x="58" y="13"/>
                </a:cxn>
                <a:cxn ang="0">
                  <a:pos x="69" y="13"/>
                </a:cxn>
                <a:cxn ang="0">
                  <a:pos x="69" y="70"/>
                </a:cxn>
                <a:cxn ang="0">
                  <a:pos x="58" y="70"/>
                </a:cxn>
                <a:cxn ang="0">
                  <a:pos x="58" y="46"/>
                </a:cxn>
                <a:cxn ang="0">
                  <a:pos x="34" y="46"/>
                </a:cxn>
                <a:cxn ang="0">
                  <a:pos x="34" y="70"/>
                </a:cxn>
                <a:cxn ang="0">
                  <a:pos x="23" y="70"/>
                </a:cxn>
                <a:cxn ang="0">
                  <a:pos x="23" y="13"/>
                </a:cxn>
                <a:cxn ang="0">
                  <a:pos x="34" y="13"/>
                </a:cxn>
              </a:cxnLst>
              <a:rect l="0" t="0" r="r" b="b"/>
              <a:pathLst>
                <a:path w="93" h="81">
                  <a:moveTo>
                    <a:pt x="0" y="70"/>
                  </a:moveTo>
                  <a:lnTo>
                    <a:pt x="0" y="81"/>
                  </a:lnTo>
                  <a:lnTo>
                    <a:pt x="93" y="81"/>
                  </a:lnTo>
                  <a:lnTo>
                    <a:pt x="93" y="70"/>
                  </a:lnTo>
                  <a:lnTo>
                    <a:pt x="93" y="46"/>
                  </a:lnTo>
                  <a:lnTo>
                    <a:pt x="93" y="0"/>
                  </a:lnTo>
                  <a:lnTo>
                    <a:pt x="0" y="0"/>
                  </a:lnTo>
                  <a:lnTo>
                    <a:pt x="0" y="46"/>
                  </a:lnTo>
                  <a:lnTo>
                    <a:pt x="0" y="70"/>
                  </a:lnTo>
                  <a:close/>
                  <a:moveTo>
                    <a:pt x="34" y="13"/>
                  </a:moveTo>
                  <a:lnTo>
                    <a:pt x="34" y="35"/>
                  </a:lnTo>
                  <a:lnTo>
                    <a:pt x="58" y="35"/>
                  </a:lnTo>
                  <a:lnTo>
                    <a:pt x="58" y="13"/>
                  </a:lnTo>
                  <a:lnTo>
                    <a:pt x="69" y="13"/>
                  </a:lnTo>
                  <a:lnTo>
                    <a:pt x="69" y="70"/>
                  </a:lnTo>
                  <a:lnTo>
                    <a:pt x="58" y="70"/>
                  </a:lnTo>
                  <a:lnTo>
                    <a:pt x="58" y="46"/>
                  </a:lnTo>
                  <a:lnTo>
                    <a:pt x="34" y="46"/>
                  </a:lnTo>
                  <a:lnTo>
                    <a:pt x="34" y="70"/>
                  </a:lnTo>
                  <a:lnTo>
                    <a:pt x="23" y="70"/>
                  </a:lnTo>
                  <a:lnTo>
                    <a:pt x="23" y="13"/>
                  </a:lnTo>
                  <a:lnTo>
                    <a:pt x="34" y="1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49" name="Rectangle 106"/>
            <p:cNvSpPr>
              <a:spLocks noChangeArrowheads="1"/>
            </p:cNvSpPr>
            <p:nvPr/>
          </p:nvSpPr>
          <p:spPr bwMode="auto">
            <a:xfrm>
              <a:off x="1535113" y="3179763"/>
              <a:ext cx="55563"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050" name="Rectangle 107"/>
            <p:cNvSpPr>
              <a:spLocks noChangeArrowheads="1"/>
            </p:cNvSpPr>
            <p:nvPr/>
          </p:nvSpPr>
          <p:spPr bwMode="auto">
            <a:xfrm>
              <a:off x="1535113" y="3232150"/>
              <a:ext cx="55563" cy="381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051" name="Rectangle 108"/>
            <p:cNvSpPr>
              <a:spLocks noChangeArrowheads="1"/>
            </p:cNvSpPr>
            <p:nvPr/>
          </p:nvSpPr>
          <p:spPr bwMode="auto">
            <a:xfrm>
              <a:off x="1700213" y="3179763"/>
              <a:ext cx="5397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052" name="Rectangle 109"/>
            <p:cNvSpPr>
              <a:spLocks noChangeArrowheads="1"/>
            </p:cNvSpPr>
            <p:nvPr/>
          </p:nvSpPr>
          <p:spPr bwMode="auto">
            <a:xfrm>
              <a:off x="1700213" y="3232150"/>
              <a:ext cx="53975" cy="381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053" name="Rectangle 110"/>
            <p:cNvSpPr>
              <a:spLocks noChangeArrowheads="1"/>
            </p:cNvSpPr>
            <p:nvPr/>
          </p:nvSpPr>
          <p:spPr bwMode="auto">
            <a:xfrm>
              <a:off x="1608138" y="3179763"/>
              <a:ext cx="7302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54" name="Freeform 111"/>
          <p:cNvSpPr>
            <a:spLocks noEditPoints="1"/>
          </p:cNvSpPr>
          <p:nvPr/>
        </p:nvSpPr>
        <p:spPr bwMode="auto">
          <a:xfrm>
            <a:off x="12298032" y="4841399"/>
            <a:ext cx="376134" cy="304586"/>
          </a:xfrm>
          <a:custGeom>
            <a:avLst/>
            <a:gdLst>
              <a:gd name="T0" fmla="*/ 2147483646 w 116"/>
              <a:gd name="T1" fmla="*/ 2147483646 h 94"/>
              <a:gd name="T2" fmla="*/ 2147483646 w 116"/>
              <a:gd name="T3" fmla="*/ 2147483646 h 94"/>
              <a:gd name="T4" fmla="*/ 2147483646 w 116"/>
              <a:gd name="T5" fmla="*/ 2147483646 h 94"/>
              <a:gd name="T6" fmla="*/ 2147483646 w 116"/>
              <a:gd name="T7" fmla="*/ 0 h 94"/>
              <a:gd name="T8" fmla="*/ 2147483646 w 116"/>
              <a:gd name="T9" fmla="*/ 0 h 94"/>
              <a:gd name="T10" fmla="*/ 2147483646 w 116"/>
              <a:gd name="T11" fmla="*/ 2147483646 h 94"/>
              <a:gd name="T12" fmla="*/ 2147483646 w 116"/>
              <a:gd name="T13" fmla="*/ 2147483646 h 94"/>
              <a:gd name="T14" fmla="*/ 2147483646 w 116"/>
              <a:gd name="T15" fmla="*/ 2147483646 h 94"/>
              <a:gd name="T16" fmla="*/ 0 w 116"/>
              <a:gd name="T17" fmla="*/ 2147483646 h 94"/>
              <a:gd name="T18" fmla="*/ 0 w 116"/>
              <a:gd name="T19" fmla="*/ 2147483646 h 94"/>
              <a:gd name="T20" fmla="*/ 2147483646 w 116"/>
              <a:gd name="T21" fmla="*/ 2147483646 h 94"/>
              <a:gd name="T22" fmla="*/ 2147483646 w 116"/>
              <a:gd name="T23" fmla="*/ 2147483646 h 94"/>
              <a:gd name="T24" fmla="*/ 2147483646 w 116"/>
              <a:gd name="T25" fmla="*/ 2147483646 h 94"/>
              <a:gd name="T26" fmla="*/ 2147483646 w 116"/>
              <a:gd name="T27" fmla="*/ 2147483646 h 94"/>
              <a:gd name="T28" fmla="*/ 2147483646 w 116"/>
              <a:gd name="T29" fmla="*/ 2147483646 h 94"/>
              <a:gd name="T30" fmla="*/ 2147483646 w 116"/>
              <a:gd name="T31" fmla="*/ 2147483646 h 94"/>
              <a:gd name="T32" fmla="*/ 2147483646 w 116"/>
              <a:gd name="T33" fmla="*/ 2147483646 h 94"/>
              <a:gd name="T34" fmla="*/ 2147483646 w 116"/>
              <a:gd name="T35" fmla="*/ 2147483646 h 94"/>
              <a:gd name="T36" fmla="*/ 2147483646 w 116"/>
              <a:gd name="T37" fmla="*/ 2147483646 h 94"/>
              <a:gd name="T38" fmla="*/ 2147483646 w 116"/>
              <a:gd name="T39" fmla="*/ 2147483646 h 94"/>
              <a:gd name="T40" fmla="*/ 2147483646 w 116"/>
              <a:gd name="T41" fmla="*/ 2147483646 h 94"/>
              <a:gd name="T42" fmla="*/ 2147483646 w 116"/>
              <a:gd name="T43" fmla="*/ 2147483646 h 94"/>
              <a:gd name="T44" fmla="*/ 2147483646 w 116"/>
              <a:gd name="T45" fmla="*/ 2147483646 h 94"/>
              <a:gd name="T46" fmla="*/ 2147483646 w 116"/>
              <a:gd name="T47" fmla="*/ 2147483646 h 94"/>
              <a:gd name="T48" fmla="*/ 2147483646 w 116"/>
              <a:gd name="T49" fmla="*/ 2147483646 h 94"/>
              <a:gd name="T50" fmla="*/ 2147483646 w 116"/>
              <a:gd name="T51" fmla="*/ 2147483646 h 94"/>
              <a:gd name="T52" fmla="*/ 2147483646 w 116"/>
              <a:gd name="T53" fmla="*/ 2147483646 h 94"/>
              <a:gd name="T54" fmla="*/ 2147483646 w 116"/>
              <a:gd name="T55" fmla="*/ 2147483646 h 94"/>
              <a:gd name="T56" fmla="*/ 2147483646 w 116"/>
              <a:gd name="T57" fmla="*/ 2147483646 h 94"/>
              <a:gd name="T58" fmla="*/ 2147483646 w 116"/>
              <a:gd name="T59" fmla="*/ 2147483646 h 94"/>
              <a:gd name="T60" fmla="*/ 2147483646 w 116"/>
              <a:gd name="T61" fmla="*/ 2147483646 h 94"/>
              <a:gd name="T62" fmla="*/ 2147483646 w 116"/>
              <a:gd name="T63" fmla="*/ 2147483646 h 94"/>
              <a:gd name="T64" fmla="*/ 2147483646 w 116"/>
              <a:gd name="T65" fmla="*/ 2147483646 h 94"/>
              <a:gd name="T66" fmla="*/ 2147483646 w 116"/>
              <a:gd name="T67" fmla="*/ 2147483646 h 94"/>
              <a:gd name="T68" fmla="*/ 2147483646 w 116"/>
              <a:gd name="T69" fmla="*/ 2147483646 h 9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6" h="94">
                <a:moveTo>
                  <a:pt x="102" y="22"/>
                </a:moveTo>
                <a:cubicBezTo>
                  <a:pt x="84" y="22"/>
                  <a:pt x="84" y="22"/>
                  <a:pt x="84" y="22"/>
                </a:cubicBezTo>
                <a:cubicBezTo>
                  <a:pt x="81" y="7"/>
                  <a:pt x="81" y="7"/>
                  <a:pt x="81" y="7"/>
                </a:cubicBezTo>
                <a:cubicBezTo>
                  <a:pt x="81" y="3"/>
                  <a:pt x="77" y="0"/>
                  <a:pt x="73" y="0"/>
                </a:cubicBezTo>
                <a:cubicBezTo>
                  <a:pt x="44" y="0"/>
                  <a:pt x="44" y="0"/>
                  <a:pt x="44" y="0"/>
                </a:cubicBezTo>
                <a:cubicBezTo>
                  <a:pt x="40" y="0"/>
                  <a:pt x="36" y="3"/>
                  <a:pt x="35" y="7"/>
                </a:cubicBezTo>
                <a:cubicBezTo>
                  <a:pt x="32" y="22"/>
                  <a:pt x="32" y="22"/>
                  <a:pt x="32" y="22"/>
                </a:cubicBezTo>
                <a:cubicBezTo>
                  <a:pt x="15" y="22"/>
                  <a:pt x="15" y="22"/>
                  <a:pt x="15" y="22"/>
                </a:cubicBezTo>
                <a:cubicBezTo>
                  <a:pt x="7" y="22"/>
                  <a:pt x="0" y="28"/>
                  <a:pt x="0" y="36"/>
                </a:cubicBezTo>
                <a:cubicBezTo>
                  <a:pt x="0" y="80"/>
                  <a:pt x="0" y="80"/>
                  <a:pt x="0" y="80"/>
                </a:cubicBezTo>
                <a:cubicBezTo>
                  <a:pt x="0" y="88"/>
                  <a:pt x="7" y="94"/>
                  <a:pt x="15" y="94"/>
                </a:cubicBezTo>
                <a:cubicBezTo>
                  <a:pt x="102" y="94"/>
                  <a:pt x="102" y="94"/>
                  <a:pt x="102" y="94"/>
                </a:cubicBezTo>
                <a:cubicBezTo>
                  <a:pt x="110" y="94"/>
                  <a:pt x="116" y="88"/>
                  <a:pt x="116" y="80"/>
                </a:cubicBezTo>
                <a:cubicBezTo>
                  <a:pt x="116" y="36"/>
                  <a:pt x="116" y="36"/>
                  <a:pt x="116" y="36"/>
                </a:cubicBezTo>
                <a:cubicBezTo>
                  <a:pt x="116" y="28"/>
                  <a:pt x="110" y="22"/>
                  <a:pt x="102" y="22"/>
                </a:cubicBezTo>
                <a:close/>
                <a:moveTo>
                  <a:pt x="42" y="9"/>
                </a:moveTo>
                <a:cubicBezTo>
                  <a:pt x="44" y="7"/>
                  <a:pt x="44" y="7"/>
                  <a:pt x="44" y="7"/>
                </a:cubicBezTo>
                <a:cubicBezTo>
                  <a:pt x="73" y="7"/>
                  <a:pt x="73" y="7"/>
                  <a:pt x="73" y="7"/>
                </a:cubicBezTo>
                <a:cubicBezTo>
                  <a:pt x="74" y="9"/>
                  <a:pt x="74" y="9"/>
                  <a:pt x="74" y="9"/>
                </a:cubicBezTo>
                <a:cubicBezTo>
                  <a:pt x="77" y="22"/>
                  <a:pt x="77" y="22"/>
                  <a:pt x="77" y="22"/>
                </a:cubicBezTo>
                <a:cubicBezTo>
                  <a:pt x="39" y="22"/>
                  <a:pt x="39" y="22"/>
                  <a:pt x="39" y="22"/>
                </a:cubicBezTo>
                <a:lnTo>
                  <a:pt x="42" y="9"/>
                </a:lnTo>
                <a:close/>
                <a:moveTo>
                  <a:pt x="80" y="65"/>
                </a:moveTo>
                <a:cubicBezTo>
                  <a:pt x="65" y="65"/>
                  <a:pt x="65" y="65"/>
                  <a:pt x="65" y="65"/>
                </a:cubicBezTo>
                <a:cubicBezTo>
                  <a:pt x="65" y="80"/>
                  <a:pt x="65" y="80"/>
                  <a:pt x="65" y="80"/>
                </a:cubicBezTo>
                <a:cubicBezTo>
                  <a:pt x="51" y="80"/>
                  <a:pt x="51" y="80"/>
                  <a:pt x="51" y="80"/>
                </a:cubicBezTo>
                <a:cubicBezTo>
                  <a:pt x="51" y="65"/>
                  <a:pt x="51" y="65"/>
                  <a:pt x="51" y="65"/>
                </a:cubicBezTo>
                <a:cubicBezTo>
                  <a:pt x="36" y="65"/>
                  <a:pt x="36" y="65"/>
                  <a:pt x="36" y="65"/>
                </a:cubicBezTo>
                <a:cubicBezTo>
                  <a:pt x="36" y="51"/>
                  <a:pt x="36" y="51"/>
                  <a:pt x="36" y="51"/>
                </a:cubicBezTo>
                <a:cubicBezTo>
                  <a:pt x="51" y="51"/>
                  <a:pt x="51" y="51"/>
                  <a:pt x="51" y="51"/>
                </a:cubicBezTo>
                <a:cubicBezTo>
                  <a:pt x="51" y="36"/>
                  <a:pt x="51" y="36"/>
                  <a:pt x="51" y="36"/>
                </a:cubicBezTo>
                <a:cubicBezTo>
                  <a:pt x="65" y="36"/>
                  <a:pt x="65" y="36"/>
                  <a:pt x="65" y="36"/>
                </a:cubicBezTo>
                <a:cubicBezTo>
                  <a:pt x="65" y="51"/>
                  <a:pt x="65" y="51"/>
                  <a:pt x="65" y="51"/>
                </a:cubicBezTo>
                <a:cubicBezTo>
                  <a:pt x="80" y="51"/>
                  <a:pt x="80" y="51"/>
                  <a:pt x="80" y="51"/>
                </a:cubicBezTo>
                <a:lnTo>
                  <a:pt x="80" y="6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55" name="Group 315"/>
          <p:cNvGrpSpPr/>
          <p:nvPr/>
        </p:nvGrpSpPr>
        <p:grpSpPr>
          <a:xfrm>
            <a:off x="18328446" y="4769851"/>
            <a:ext cx="380223" cy="376134"/>
            <a:chOff x="7353301" y="3013075"/>
            <a:chExt cx="295275" cy="292100"/>
          </a:xfrm>
          <a:solidFill>
            <a:schemeClr val="tx1"/>
          </a:solidFill>
        </p:grpSpPr>
        <p:sp>
          <p:nvSpPr>
            <p:cNvPr id="1056" name="Freeform 112"/>
            <p:cNvSpPr>
              <a:spLocks/>
            </p:cNvSpPr>
            <p:nvPr/>
          </p:nvSpPr>
          <p:spPr bwMode="auto">
            <a:xfrm>
              <a:off x="7391401" y="3013075"/>
              <a:ext cx="257175" cy="176213"/>
            </a:xfrm>
            <a:custGeom>
              <a:avLst/>
              <a:gdLst/>
              <a:ahLst/>
              <a:cxnLst>
                <a:cxn ang="0">
                  <a:pos x="93" y="36"/>
                </a:cxn>
                <a:cxn ang="0">
                  <a:pos x="94" y="29"/>
                </a:cxn>
                <a:cxn ang="0">
                  <a:pos x="65" y="0"/>
                </a:cxn>
                <a:cxn ang="0">
                  <a:pos x="40" y="16"/>
                </a:cxn>
                <a:cxn ang="0">
                  <a:pos x="33" y="15"/>
                </a:cxn>
                <a:cxn ang="0">
                  <a:pos x="15" y="32"/>
                </a:cxn>
                <a:cxn ang="0">
                  <a:pos x="0" y="51"/>
                </a:cxn>
                <a:cxn ang="0">
                  <a:pos x="0" y="51"/>
                </a:cxn>
                <a:cxn ang="0">
                  <a:pos x="18" y="44"/>
                </a:cxn>
                <a:cxn ang="0">
                  <a:pos x="22" y="44"/>
                </a:cxn>
                <a:cxn ang="0">
                  <a:pos x="51" y="29"/>
                </a:cxn>
                <a:cxn ang="0">
                  <a:pos x="87" y="66"/>
                </a:cxn>
                <a:cxn ang="0">
                  <a:pos x="87" y="70"/>
                </a:cxn>
                <a:cxn ang="0">
                  <a:pos x="87" y="70"/>
                </a:cxn>
                <a:cxn ang="0">
                  <a:pos x="102" y="51"/>
                </a:cxn>
                <a:cxn ang="0">
                  <a:pos x="93" y="36"/>
                </a:cxn>
              </a:cxnLst>
              <a:rect l="0" t="0" r="r" b="b"/>
              <a:pathLst>
                <a:path w="102" h="70">
                  <a:moveTo>
                    <a:pt x="93" y="36"/>
                  </a:moveTo>
                  <a:cubicBezTo>
                    <a:pt x="94" y="34"/>
                    <a:pt x="94" y="32"/>
                    <a:pt x="94" y="29"/>
                  </a:cubicBezTo>
                  <a:cubicBezTo>
                    <a:pt x="94" y="13"/>
                    <a:pt x="81" y="0"/>
                    <a:pt x="65" y="0"/>
                  </a:cubicBezTo>
                  <a:cubicBezTo>
                    <a:pt x="54" y="0"/>
                    <a:pt x="44" y="7"/>
                    <a:pt x="40" y="16"/>
                  </a:cubicBezTo>
                  <a:cubicBezTo>
                    <a:pt x="37" y="15"/>
                    <a:pt x="35" y="15"/>
                    <a:pt x="33" y="15"/>
                  </a:cubicBezTo>
                  <a:cubicBezTo>
                    <a:pt x="23" y="15"/>
                    <a:pt x="15" y="23"/>
                    <a:pt x="15" y="32"/>
                  </a:cubicBezTo>
                  <a:cubicBezTo>
                    <a:pt x="6" y="36"/>
                    <a:pt x="0" y="43"/>
                    <a:pt x="0" y="51"/>
                  </a:cubicBezTo>
                  <a:cubicBezTo>
                    <a:pt x="0" y="51"/>
                    <a:pt x="0" y="51"/>
                    <a:pt x="0" y="51"/>
                  </a:cubicBezTo>
                  <a:cubicBezTo>
                    <a:pt x="5" y="47"/>
                    <a:pt x="11" y="44"/>
                    <a:pt x="18" y="44"/>
                  </a:cubicBezTo>
                  <a:cubicBezTo>
                    <a:pt x="19" y="44"/>
                    <a:pt x="20" y="44"/>
                    <a:pt x="22" y="44"/>
                  </a:cubicBezTo>
                  <a:cubicBezTo>
                    <a:pt x="28" y="35"/>
                    <a:pt x="39" y="29"/>
                    <a:pt x="51" y="29"/>
                  </a:cubicBezTo>
                  <a:cubicBezTo>
                    <a:pt x="71" y="29"/>
                    <a:pt x="87" y="46"/>
                    <a:pt x="87" y="66"/>
                  </a:cubicBezTo>
                  <a:cubicBezTo>
                    <a:pt x="87" y="67"/>
                    <a:pt x="87" y="68"/>
                    <a:pt x="87" y="70"/>
                  </a:cubicBezTo>
                  <a:cubicBezTo>
                    <a:pt x="87" y="70"/>
                    <a:pt x="87" y="70"/>
                    <a:pt x="87" y="70"/>
                  </a:cubicBezTo>
                  <a:cubicBezTo>
                    <a:pt x="96" y="66"/>
                    <a:pt x="102" y="59"/>
                    <a:pt x="102" y="51"/>
                  </a:cubicBezTo>
                  <a:cubicBezTo>
                    <a:pt x="102" y="45"/>
                    <a:pt x="98" y="40"/>
                    <a:pt x="93" y="3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57" name="Freeform 113"/>
            <p:cNvSpPr>
              <a:spLocks/>
            </p:cNvSpPr>
            <p:nvPr/>
          </p:nvSpPr>
          <p:spPr bwMode="auto">
            <a:xfrm>
              <a:off x="7353301" y="3124200"/>
              <a:ext cx="257175" cy="180975"/>
            </a:xfrm>
            <a:custGeom>
              <a:avLst/>
              <a:gdLst/>
              <a:ahLst/>
              <a:cxnLst>
                <a:cxn ang="0">
                  <a:pos x="94" y="36"/>
                </a:cxn>
                <a:cxn ang="0">
                  <a:pos x="95" y="29"/>
                </a:cxn>
                <a:cxn ang="0">
                  <a:pos x="66" y="0"/>
                </a:cxn>
                <a:cxn ang="0">
                  <a:pos x="40" y="16"/>
                </a:cxn>
                <a:cxn ang="0">
                  <a:pos x="33" y="14"/>
                </a:cxn>
                <a:cxn ang="0">
                  <a:pos x="15" y="32"/>
                </a:cxn>
                <a:cxn ang="0">
                  <a:pos x="0" y="51"/>
                </a:cxn>
                <a:cxn ang="0">
                  <a:pos x="29" y="72"/>
                </a:cxn>
                <a:cxn ang="0">
                  <a:pos x="73" y="72"/>
                </a:cxn>
                <a:cxn ang="0">
                  <a:pos x="102" y="51"/>
                </a:cxn>
                <a:cxn ang="0">
                  <a:pos x="94" y="36"/>
                </a:cxn>
              </a:cxnLst>
              <a:rect l="0" t="0" r="r" b="b"/>
              <a:pathLst>
                <a:path w="102" h="72">
                  <a:moveTo>
                    <a:pt x="94" y="36"/>
                  </a:moveTo>
                  <a:cubicBezTo>
                    <a:pt x="94" y="33"/>
                    <a:pt x="95" y="31"/>
                    <a:pt x="95" y="29"/>
                  </a:cubicBezTo>
                  <a:cubicBezTo>
                    <a:pt x="95" y="13"/>
                    <a:pt x="82" y="0"/>
                    <a:pt x="66" y="0"/>
                  </a:cubicBezTo>
                  <a:cubicBezTo>
                    <a:pt x="54" y="0"/>
                    <a:pt x="45" y="6"/>
                    <a:pt x="40" y="16"/>
                  </a:cubicBezTo>
                  <a:cubicBezTo>
                    <a:pt x="38" y="15"/>
                    <a:pt x="36" y="14"/>
                    <a:pt x="33" y="14"/>
                  </a:cubicBezTo>
                  <a:cubicBezTo>
                    <a:pt x="23" y="14"/>
                    <a:pt x="15" y="22"/>
                    <a:pt x="15" y="32"/>
                  </a:cubicBezTo>
                  <a:cubicBezTo>
                    <a:pt x="6" y="36"/>
                    <a:pt x="0" y="43"/>
                    <a:pt x="0" y="51"/>
                  </a:cubicBezTo>
                  <a:cubicBezTo>
                    <a:pt x="0" y="63"/>
                    <a:pt x="13" y="72"/>
                    <a:pt x="29" y="72"/>
                  </a:cubicBezTo>
                  <a:cubicBezTo>
                    <a:pt x="73" y="72"/>
                    <a:pt x="73" y="72"/>
                    <a:pt x="73" y="72"/>
                  </a:cubicBezTo>
                  <a:cubicBezTo>
                    <a:pt x="89" y="72"/>
                    <a:pt x="102" y="63"/>
                    <a:pt x="102" y="51"/>
                  </a:cubicBezTo>
                  <a:cubicBezTo>
                    <a:pt x="102" y="45"/>
                    <a:pt x="99" y="40"/>
                    <a:pt x="94" y="3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58" name="Freeform 114"/>
          <p:cNvSpPr>
            <a:spLocks/>
          </p:cNvSpPr>
          <p:nvPr/>
        </p:nvSpPr>
        <p:spPr bwMode="auto">
          <a:xfrm>
            <a:off x="19109333" y="4769851"/>
            <a:ext cx="329118" cy="237128"/>
          </a:xfrm>
          <a:custGeom>
            <a:avLst/>
            <a:gdLst>
              <a:gd name="T0" fmla="*/ 2147483646 w 102"/>
              <a:gd name="T1" fmla="*/ 2147483646 h 73"/>
              <a:gd name="T2" fmla="*/ 2147483646 w 102"/>
              <a:gd name="T3" fmla="*/ 2147483646 h 73"/>
              <a:gd name="T4" fmla="*/ 2147483646 w 102"/>
              <a:gd name="T5" fmla="*/ 0 h 73"/>
              <a:gd name="T6" fmla="*/ 2147483646 w 102"/>
              <a:gd name="T7" fmla="*/ 2147483646 h 73"/>
              <a:gd name="T8" fmla="*/ 2147483646 w 102"/>
              <a:gd name="T9" fmla="*/ 2147483646 h 73"/>
              <a:gd name="T10" fmla="*/ 2147483646 w 102"/>
              <a:gd name="T11" fmla="*/ 2147483646 h 73"/>
              <a:gd name="T12" fmla="*/ 0 w 102"/>
              <a:gd name="T13" fmla="*/ 2147483646 h 73"/>
              <a:gd name="T14" fmla="*/ 2147483646 w 102"/>
              <a:gd name="T15" fmla="*/ 2147483646 h 73"/>
              <a:gd name="T16" fmla="*/ 2147483646 w 102"/>
              <a:gd name="T17" fmla="*/ 2147483646 h 73"/>
              <a:gd name="T18" fmla="*/ 2147483646 w 102"/>
              <a:gd name="T19" fmla="*/ 2147483646 h 73"/>
              <a:gd name="T20" fmla="*/ 2147483646 w 102"/>
              <a:gd name="T21" fmla="*/ 2147483646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2" h="73">
                <a:moveTo>
                  <a:pt x="93" y="36"/>
                </a:moveTo>
                <a:cubicBezTo>
                  <a:pt x="94" y="34"/>
                  <a:pt x="94" y="32"/>
                  <a:pt x="94" y="29"/>
                </a:cubicBezTo>
                <a:cubicBezTo>
                  <a:pt x="94" y="13"/>
                  <a:pt x="81" y="0"/>
                  <a:pt x="65" y="0"/>
                </a:cubicBezTo>
                <a:cubicBezTo>
                  <a:pt x="54" y="0"/>
                  <a:pt x="44" y="7"/>
                  <a:pt x="40" y="16"/>
                </a:cubicBezTo>
                <a:cubicBezTo>
                  <a:pt x="37" y="15"/>
                  <a:pt x="35" y="15"/>
                  <a:pt x="33" y="15"/>
                </a:cubicBezTo>
                <a:cubicBezTo>
                  <a:pt x="23" y="15"/>
                  <a:pt x="15" y="23"/>
                  <a:pt x="15" y="32"/>
                </a:cubicBezTo>
                <a:cubicBezTo>
                  <a:pt x="6" y="36"/>
                  <a:pt x="0" y="43"/>
                  <a:pt x="0" y="51"/>
                </a:cubicBezTo>
                <a:cubicBezTo>
                  <a:pt x="0" y="63"/>
                  <a:pt x="13" y="73"/>
                  <a:pt x="29" y="73"/>
                </a:cubicBezTo>
                <a:cubicBezTo>
                  <a:pt x="73" y="73"/>
                  <a:pt x="73" y="73"/>
                  <a:pt x="73" y="73"/>
                </a:cubicBezTo>
                <a:cubicBezTo>
                  <a:pt x="89" y="73"/>
                  <a:pt x="102" y="63"/>
                  <a:pt x="102" y="51"/>
                </a:cubicBezTo>
                <a:cubicBezTo>
                  <a:pt x="102" y="45"/>
                  <a:pt x="98" y="40"/>
                  <a:pt x="93"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59" name="Group 316"/>
          <p:cNvGrpSpPr/>
          <p:nvPr/>
        </p:nvGrpSpPr>
        <p:grpSpPr>
          <a:xfrm>
            <a:off x="19861602" y="4769851"/>
            <a:ext cx="331162" cy="376134"/>
            <a:chOff x="8543926" y="3013075"/>
            <a:chExt cx="257175" cy="292100"/>
          </a:xfrm>
          <a:solidFill>
            <a:schemeClr val="tx1"/>
          </a:solidFill>
        </p:grpSpPr>
        <p:sp>
          <p:nvSpPr>
            <p:cNvPr id="1060" name="Freeform 115"/>
            <p:cNvSpPr>
              <a:spLocks/>
            </p:cNvSpPr>
            <p:nvPr/>
          </p:nvSpPr>
          <p:spPr bwMode="auto">
            <a:xfrm>
              <a:off x="8543926" y="3013075"/>
              <a:ext cx="257175" cy="184150"/>
            </a:xfrm>
            <a:custGeom>
              <a:avLst/>
              <a:gdLst/>
              <a:ahLst/>
              <a:cxnLst>
                <a:cxn ang="0">
                  <a:pos x="94" y="36"/>
                </a:cxn>
                <a:cxn ang="0">
                  <a:pos x="95" y="29"/>
                </a:cxn>
                <a:cxn ang="0">
                  <a:pos x="66" y="0"/>
                </a:cxn>
                <a:cxn ang="0">
                  <a:pos x="40" y="16"/>
                </a:cxn>
                <a:cxn ang="0">
                  <a:pos x="33" y="15"/>
                </a:cxn>
                <a:cxn ang="0">
                  <a:pos x="15" y="32"/>
                </a:cxn>
                <a:cxn ang="0">
                  <a:pos x="0" y="51"/>
                </a:cxn>
                <a:cxn ang="0">
                  <a:pos x="29" y="73"/>
                </a:cxn>
                <a:cxn ang="0">
                  <a:pos x="73" y="73"/>
                </a:cxn>
                <a:cxn ang="0">
                  <a:pos x="102" y="51"/>
                </a:cxn>
                <a:cxn ang="0">
                  <a:pos x="94" y="36"/>
                </a:cxn>
              </a:cxnLst>
              <a:rect l="0" t="0" r="r" b="b"/>
              <a:pathLst>
                <a:path w="102" h="73">
                  <a:moveTo>
                    <a:pt x="94" y="36"/>
                  </a:moveTo>
                  <a:cubicBezTo>
                    <a:pt x="94" y="34"/>
                    <a:pt x="95" y="32"/>
                    <a:pt x="95" y="29"/>
                  </a:cubicBezTo>
                  <a:cubicBezTo>
                    <a:pt x="95" y="13"/>
                    <a:pt x="82" y="0"/>
                    <a:pt x="66" y="0"/>
                  </a:cubicBezTo>
                  <a:cubicBezTo>
                    <a:pt x="54" y="0"/>
                    <a:pt x="45" y="7"/>
                    <a:pt x="40" y="16"/>
                  </a:cubicBezTo>
                  <a:cubicBezTo>
                    <a:pt x="38" y="15"/>
                    <a:pt x="35" y="15"/>
                    <a:pt x="33" y="15"/>
                  </a:cubicBezTo>
                  <a:cubicBezTo>
                    <a:pt x="23" y="15"/>
                    <a:pt x="15" y="23"/>
                    <a:pt x="15" y="32"/>
                  </a:cubicBezTo>
                  <a:cubicBezTo>
                    <a:pt x="6" y="36"/>
                    <a:pt x="0" y="43"/>
                    <a:pt x="0" y="51"/>
                  </a:cubicBezTo>
                  <a:cubicBezTo>
                    <a:pt x="0" y="63"/>
                    <a:pt x="13" y="73"/>
                    <a:pt x="29" y="73"/>
                  </a:cubicBezTo>
                  <a:cubicBezTo>
                    <a:pt x="73" y="73"/>
                    <a:pt x="73" y="73"/>
                    <a:pt x="73" y="73"/>
                  </a:cubicBezTo>
                  <a:cubicBezTo>
                    <a:pt x="89" y="73"/>
                    <a:pt x="102" y="63"/>
                    <a:pt x="102" y="51"/>
                  </a:cubicBezTo>
                  <a:cubicBezTo>
                    <a:pt x="102" y="45"/>
                    <a:pt x="99" y="40"/>
                    <a:pt x="94" y="3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1" name="Freeform 116"/>
            <p:cNvSpPr>
              <a:spLocks/>
            </p:cNvSpPr>
            <p:nvPr/>
          </p:nvSpPr>
          <p:spPr bwMode="auto">
            <a:xfrm>
              <a:off x="8582026" y="3214688"/>
              <a:ext cx="34925" cy="73025"/>
            </a:xfrm>
            <a:custGeom>
              <a:avLst/>
              <a:gdLst/>
              <a:ahLst/>
              <a:cxnLst>
                <a:cxn ang="0">
                  <a:pos x="0" y="19"/>
                </a:cxn>
                <a:cxn ang="0">
                  <a:pos x="7" y="29"/>
                </a:cxn>
                <a:cxn ang="0">
                  <a:pos x="14" y="19"/>
                </a:cxn>
                <a:cxn ang="0">
                  <a:pos x="7" y="0"/>
                </a:cxn>
                <a:cxn ang="0">
                  <a:pos x="0" y="19"/>
                </a:cxn>
              </a:cxnLst>
              <a:rect l="0" t="0" r="r" b="b"/>
              <a:pathLst>
                <a:path w="14" h="29">
                  <a:moveTo>
                    <a:pt x="0" y="19"/>
                  </a:moveTo>
                  <a:cubicBezTo>
                    <a:pt x="0" y="25"/>
                    <a:pt x="3" y="29"/>
                    <a:pt x="7" y="29"/>
                  </a:cubicBezTo>
                  <a:cubicBezTo>
                    <a:pt x="11" y="29"/>
                    <a:pt x="14" y="25"/>
                    <a:pt x="14" y="19"/>
                  </a:cubicBezTo>
                  <a:cubicBezTo>
                    <a:pt x="14" y="14"/>
                    <a:pt x="7" y="0"/>
                    <a:pt x="7" y="0"/>
                  </a:cubicBezTo>
                  <a:cubicBezTo>
                    <a:pt x="7" y="0"/>
                    <a:pt x="0" y="14"/>
                    <a:pt x="0" y="1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2" name="Freeform 117"/>
            <p:cNvSpPr>
              <a:spLocks/>
            </p:cNvSpPr>
            <p:nvPr/>
          </p:nvSpPr>
          <p:spPr bwMode="auto">
            <a:xfrm>
              <a:off x="8655051" y="3232150"/>
              <a:ext cx="34925" cy="73025"/>
            </a:xfrm>
            <a:custGeom>
              <a:avLst/>
              <a:gdLst/>
              <a:ahLst/>
              <a:cxnLst>
                <a:cxn ang="0">
                  <a:pos x="0" y="20"/>
                </a:cxn>
                <a:cxn ang="0">
                  <a:pos x="7" y="29"/>
                </a:cxn>
                <a:cxn ang="0">
                  <a:pos x="14" y="20"/>
                </a:cxn>
                <a:cxn ang="0">
                  <a:pos x="7" y="0"/>
                </a:cxn>
                <a:cxn ang="0">
                  <a:pos x="0" y="20"/>
                </a:cxn>
              </a:cxnLst>
              <a:rect l="0" t="0" r="r" b="b"/>
              <a:pathLst>
                <a:path w="14" h="29">
                  <a:moveTo>
                    <a:pt x="0" y="20"/>
                  </a:moveTo>
                  <a:cubicBezTo>
                    <a:pt x="0" y="25"/>
                    <a:pt x="3" y="29"/>
                    <a:pt x="7" y="29"/>
                  </a:cubicBezTo>
                  <a:cubicBezTo>
                    <a:pt x="11" y="29"/>
                    <a:pt x="14" y="25"/>
                    <a:pt x="14" y="20"/>
                  </a:cubicBezTo>
                  <a:cubicBezTo>
                    <a:pt x="14" y="14"/>
                    <a:pt x="7" y="0"/>
                    <a:pt x="7" y="0"/>
                  </a:cubicBezTo>
                  <a:cubicBezTo>
                    <a:pt x="7" y="0"/>
                    <a:pt x="0" y="14"/>
                    <a:pt x="0" y="2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3" name="Freeform 118"/>
            <p:cNvSpPr>
              <a:spLocks/>
            </p:cNvSpPr>
            <p:nvPr/>
          </p:nvSpPr>
          <p:spPr bwMode="auto">
            <a:xfrm>
              <a:off x="8728076" y="3214688"/>
              <a:ext cx="34925" cy="73025"/>
            </a:xfrm>
            <a:custGeom>
              <a:avLst/>
              <a:gdLst/>
              <a:ahLst/>
              <a:cxnLst>
                <a:cxn ang="0">
                  <a:pos x="0" y="19"/>
                </a:cxn>
                <a:cxn ang="0">
                  <a:pos x="7" y="29"/>
                </a:cxn>
                <a:cxn ang="0">
                  <a:pos x="14" y="19"/>
                </a:cxn>
                <a:cxn ang="0">
                  <a:pos x="7" y="0"/>
                </a:cxn>
                <a:cxn ang="0">
                  <a:pos x="0" y="19"/>
                </a:cxn>
              </a:cxnLst>
              <a:rect l="0" t="0" r="r" b="b"/>
              <a:pathLst>
                <a:path w="14" h="29">
                  <a:moveTo>
                    <a:pt x="0" y="19"/>
                  </a:moveTo>
                  <a:cubicBezTo>
                    <a:pt x="0" y="25"/>
                    <a:pt x="3" y="29"/>
                    <a:pt x="7" y="29"/>
                  </a:cubicBezTo>
                  <a:cubicBezTo>
                    <a:pt x="11" y="29"/>
                    <a:pt x="14" y="25"/>
                    <a:pt x="14" y="19"/>
                  </a:cubicBezTo>
                  <a:cubicBezTo>
                    <a:pt x="14" y="14"/>
                    <a:pt x="7" y="0"/>
                    <a:pt x="7" y="0"/>
                  </a:cubicBezTo>
                  <a:cubicBezTo>
                    <a:pt x="7" y="0"/>
                    <a:pt x="0" y="14"/>
                    <a:pt x="0" y="1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64" name="Group 324"/>
          <p:cNvGrpSpPr/>
          <p:nvPr/>
        </p:nvGrpSpPr>
        <p:grpSpPr>
          <a:xfrm>
            <a:off x="16823909" y="4769851"/>
            <a:ext cx="376134" cy="376134"/>
            <a:chOff x="6184901" y="3013075"/>
            <a:chExt cx="292100" cy="292100"/>
          </a:xfrm>
          <a:solidFill>
            <a:schemeClr val="tx1"/>
          </a:solidFill>
        </p:grpSpPr>
        <p:sp>
          <p:nvSpPr>
            <p:cNvPr id="1065" name="Freeform 119"/>
            <p:cNvSpPr>
              <a:spLocks/>
            </p:cNvSpPr>
            <p:nvPr/>
          </p:nvSpPr>
          <p:spPr bwMode="auto">
            <a:xfrm>
              <a:off x="6229351" y="3046413"/>
              <a:ext cx="33338" cy="31750"/>
            </a:xfrm>
            <a:custGeom>
              <a:avLst/>
              <a:gdLst/>
              <a:ahLst/>
              <a:cxnLst>
                <a:cxn ang="0">
                  <a:pos x="7" y="12"/>
                </a:cxn>
                <a:cxn ang="0">
                  <a:pos x="12" y="12"/>
                </a:cxn>
                <a:cxn ang="0">
                  <a:pos x="12" y="7"/>
                </a:cxn>
                <a:cxn ang="0">
                  <a:pos x="7" y="2"/>
                </a:cxn>
                <a:cxn ang="0">
                  <a:pos x="1" y="2"/>
                </a:cxn>
                <a:cxn ang="0">
                  <a:pos x="1" y="7"/>
                </a:cxn>
                <a:cxn ang="0">
                  <a:pos x="7" y="12"/>
                </a:cxn>
              </a:cxnLst>
              <a:rect l="0" t="0" r="r" b="b"/>
              <a:pathLst>
                <a:path w="13" h="13">
                  <a:moveTo>
                    <a:pt x="7" y="12"/>
                  </a:moveTo>
                  <a:cubicBezTo>
                    <a:pt x="8" y="13"/>
                    <a:pt x="10" y="13"/>
                    <a:pt x="12" y="12"/>
                  </a:cubicBezTo>
                  <a:cubicBezTo>
                    <a:pt x="13" y="11"/>
                    <a:pt x="13" y="8"/>
                    <a:pt x="12" y="7"/>
                  </a:cubicBezTo>
                  <a:cubicBezTo>
                    <a:pt x="7" y="2"/>
                    <a:pt x="7" y="2"/>
                    <a:pt x="7" y="2"/>
                  </a:cubicBezTo>
                  <a:cubicBezTo>
                    <a:pt x="5" y="0"/>
                    <a:pt x="3" y="0"/>
                    <a:pt x="1" y="2"/>
                  </a:cubicBezTo>
                  <a:cubicBezTo>
                    <a:pt x="0" y="3"/>
                    <a:pt x="0" y="5"/>
                    <a:pt x="1" y="7"/>
                  </a:cubicBezTo>
                  <a:lnTo>
                    <a:pt x="7" y="1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6" name="Freeform 120"/>
            <p:cNvSpPr>
              <a:spLocks/>
            </p:cNvSpPr>
            <p:nvPr/>
          </p:nvSpPr>
          <p:spPr bwMode="auto">
            <a:xfrm>
              <a:off x="6184901" y="3141663"/>
              <a:ext cx="34925" cy="17463"/>
            </a:xfrm>
            <a:custGeom>
              <a:avLst/>
              <a:gdLst/>
              <a:ahLst/>
              <a:cxnLst>
                <a:cxn ang="0">
                  <a:pos x="14" y="4"/>
                </a:cxn>
                <a:cxn ang="0">
                  <a:pos x="11" y="0"/>
                </a:cxn>
                <a:cxn ang="0">
                  <a:pos x="3" y="0"/>
                </a:cxn>
                <a:cxn ang="0">
                  <a:pos x="0" y="4"/>
                </a:cxn>
                <a:cxn ang="0">
                  <a:pos x="3" y="7"/>
                </a:cxn>
                <a:cxn ang="0">
                  <a:pos x="11" y="7"/>
                </a:cxn>
                <a:cxn ang="0">
                  <a:pos x="14" y="4"/>
                </a:cxn>
              </a:cxnLst>
              <a:rect l="0" t="0" r="r" b="b"/>
              <a:pathLst>
                <a:path w="14" h="7">
                  <a:moveTo>
                    <a:pt x="14" y="4"/>
                  </a:moveTo>
                  <a:cubicBezTo>
                    <a:pt x="14" y="2"/>
                    <a:pt x="13" y="0"/>
                    <a:pt x="11" y="0"/>
                  </a:cubicBezTo>
                  <a:cubicBezTo>
                    <a:pt x="3" y="0"/>
                    <a:pt x="3" y="0"/>
                    <a:pt x="3" y="0"/>
                  </a:cubicBezTo>
                  <a:cubicBezTo>
                    <a:pt x="1" y="0"/>
                    <a:pt x="0" y="2"/>
                    <a:pt x="0" y="4"/>
                  </a:cubicBezTo>
                  <a:cubicBezTo>
                    <a:pt x="0" y="6"/>
                    <a:pt x="1" y="7"/>
                    <a:pt x="3" y="7"/>
                  </a:cubicBezTo>
                  <a:cubicBezTo>
                    <a:pt x="11" y="7"/>
                    <a:pt x="11" y="7"/>
                    <a:pt x="11" y="7"/>
                  </a:cubicBezTo>
                  <a:cubicBezTo>
                    <a:pt x="13" y="7"/>
                    <a:pt x="14" y="6"/>
                    <a:pt x="14"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7" name="Freeform 121"/>
            <p:cNvSpPr>
              <a:spLocks/>
            </p:cNvSpPr>
            <p:nvPr/>
          </p:nvSpPr>
          <p:spPr bwMode="auto">
            <a:xfrm>
              <a:off x="6216651" y="3227388"/>
              <a:ext cx="33338" cy="33338"/>
            </a:xfrm>
            <a:custGeom>
              <a:avLst/>
              <a:gdLst/>
              <a:ahLst/>
              <a:cxnLst>
                <a:cxn ang="0">
                  <a:pos x="6" y="2"/>
                </a:cxn>
                <a:cxn ang="0">
                  <a:pos x="1" y="7"/>
                </a:cxn>
                <a:cxn ang="0">
                  <a:pos x="1" y="12"/>
                </a:cxn>
                <a:cxn ang="0">
                  <a:pos x="6" y="12"/>
                </a:cxn>
                <a:cxn ang="0">
                  <a:pos x="12" y="7"/>
                </a:cxn>
                <a:cxn ang="0">
                  <a:pos x="12" y="2"/>
                </a:cxn>
                <a:cxn ang="0">
                  <a:pos x="6" y="2"/>
                </a:cxn>
              </a:cxnLst>
              <a:rect l="0" t="0" r="r" b="b"/>
              <a:pathLst>
                <a:path w="13" h="13">
                  <a:moveTo>
                    <a:pt x="6" y="2"/>
                  </a:moveTo>
                  <a:cubicBezTo>
                    <a:pt x="1" y="7"/>
                    <a:pt x="1" y="7"/>
                    <a:pt x="1" y="7"/>
                  </a:cubicBezTo>
                  <a:cubicBezTo>
                    <a:pt x="0" y="8"/>
                    <a:pt x="0" y="10"/>
                    <a:pt x="1" y="12"/>
                  </a:cubicBezTo>
                  <a:cubicBezTo>
                    <a:pt x="3" y="13"/>
                    <a:pt x="5" y="13"/>
                    <a:pt x="6" y="12"/>
                  </a:cubicBezTo>
                  <a:cubicBezTo>
                    <a:pt x="12" y="7"/>
                    <a:pt x="12" y="7"/>
                    <a:pt x="12" y="7"/>
                  </a:cubicBezTo>
                  <a:cubicBezTo>
                    <a:pt x="13" y="5"/>
                    <a:pt x="13" y="3"/>
                    <a:pt x="12" y="2"/>
                  </a:cubicBezTo>
                  <a:cubicBezTo>
                    <a:pt x="10" y="0"/>
                    <a:pt x="8" y="0"/>
                    <a:pt x="6"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8" name="Freeform 122"/>
            <p:cNvSpPr>
              <a:spLocks/>
            </p:cNvSpPr>
            <p:nvPr/>
          </p:nvSpPr>
          <p:spPr bwMode="auto">
            <a:xfrm>
              <a:off x="6313488" y="3270250"/>
              <a:ext cx="17463" cy="34925"/>
            </a:xfrm>
            <a:custGeom>
              <a:avLst/>
              <a:gdLst/>
              <a:ahLst/>
              <a:cxnLst>
                <a:cxn ang="0">
                  <a:pos x="3" y="0"/>
                </a:cxn>
                <a:cxn ang="0">
                  <a:pos x="0" y="4"/>
                </a:cxn>
                <a:cxn ang="0">
                  <a:pos x="0" y="11"/>
                </a:cxn>
                <a:cxn ang="0">
                  <a:pos x="3" y="14"/>
                </a:cxn>
                <a:cxn ang="0">
                  <a:pos x="7" y="11"/>
                </a:cxn>
                <a:cxn ang="0">
                  <a:pos x="7" y="4"/>
                </a:cxn>
                <a:cxn ang="0">
                  <a:pos x="3" y="0"/>
                </a:cxn>
              </a:cxnLst>
              <a:rect l="0" t="0" r="r" b="b"/>
              <a:pathLst>
                <a:path w="7" h="14">
                  <a:moveTo>
                    <a:pt x="3" y="0"/>
                  </a:moveTo>
                  <a:cubicBezTo>
                    <a:pt x="1" y="0"/>
                    <a:pt x="0" y="2"/>
                    <a:pt x="0" y="4"/>
                  </a:cubicBezTo>
                  <a:cubicBezTo>
                    <a:pt x="0" y="11"/>
                    <a:pt x="0" y="11"/>
                    <a:pt x="0" y="11"/>
                  </a:cubicBezTo>
                  <a:cubicBezTo>
                    <a:pt x="0" y="13"/>
                    <a:pt x="1" y="14"/>
                    <a:pt x="3" y="14"/>
                  </a:cubicBezTo>
                  <a:cubicBezTo>
                    <a:pt x="5" y="14"/>
                    <a:pt x="7" y="13"/>
                    <a:pt x="7" y="11"/>
                  </a:cubicBezTo>
                  <a:cubicBezTo>
                    <a:pt x="7" y="4"/>
                    <a:pt x="7" y="4"/>
                    <a:pt x="7" y="4"/>
                  </a:cubicBezTo>
                  <a:cubicBezTo>
                    <a:pt x="7" y="2"/>
                    <a:pt x="5" y="0"/>
                    <a:pt x="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69" name="Freeform 123"/>
            <p:cNvSpPr>
              <a:spLocks/>
            </p:cNvSpPr>
            <p:nvPr/>
          </p:nvSpPr>
          <p:spPr bwMode="auto">
            <a:xfrm>
              <a:off x="6330951" y="3013075"/>
              <a:ext cx="17463" cy="38100"/>
            </a:xfrm>
            <a:custGeom>
              <a:avLst/>
              <a:gdLst/>
              <a:ahLst/>
              <a:cxnLst>
                <a:cxn ang="0">
                  <a:pos x="4" y="15"/>
                </a:cxn>
                <a:cxn ang="0">
                  <a:pos x="7" y="11"/>
                </a:cxn>
                <a:cxn ang="0">
                  <a:pos x="7" y="4"/>
                </a:cxn>
                <a:cxn ang="0">
                  <a:pos x="4" y="0"/>
                </a:cxn>
                <a:cxn ang="0">
                  <a:pos x="0" y="4"/>
                </a:cxn>
                <a:cxn ang="0">
                  <a:pos x="0" y="11"/>
                </a:cxn>
                <a:cxn ang="0">
                  <a:pos x="4" y="15"/>
                </a:cxn>
              </a:cxnLst>
              <a:rect l="0" t="0" r="r" b="b"/>
              <a:pathLst>
                <a:path w="7" h="15">
                  <a:moveTo>
                    <a:pt x="4" y="15"/>
                  </a:moveTo>
                  <a:cubicBezTo>
                    <a:pt x="6" y="15"/>
                    <a:pt x="7" y="13"/>
                    <a:pt x="7" y="11"/>
                  </a:cubicBezTo>
                  <a:cubicBezTo>
                    <a:pt x="7" y="4"/>
                    <a:pt x="7" y="4"/>
                    <a:pt x="7" y="4"/>
                  </a:cubicBezTo>
                  <a:cubicBezTo>
                    <a:pt x="7" y="2"/>
                    <a:pt x="6" y="0"/>
                    <a:pt x="4" y="0"/>
                  </a:cubicBezTo>
                  <a:cubicBezTo>
                    <a:pt x="2" y="0"/>
                    <a:pt x="0" y="2"/>
                    <a:pt x="0" y="4"/>
                  </a:cubicBezTo>
                  <a:cubicBezTo>
                    <a:pt x="0" y="11"/>
                    <a:pt x="0" y="11"/>
                    <a:pt x="0" y="11"/>
                  </a:cubicBezTo>
                  <a:cubicBezTo>
                    <a:pt x="0" y="13"/>
                    <a:pt x="2" y="15"/>
                    <a:pt x="4"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0" name="Freeform 124"/>
            <p:cNvSpPr>
              <a:spLocks/>
            </p:cNvSpPr>
            <p:nvPr/>
          </p:nvSpPr>
          <p:spPr bwMode="auto">
            <a:xfrm>
              <a:off x="6399213" y="3240088"/>
              <a:ext cx="31750" cy="33338"/>
            </a:xfrm>
            <a:custGeom>
              <a:avLst/>
              <a:gdLst/>
              <a:ahLst/>
              <a:cxnLst>
                <a:cxn ang="0">
                  <a:pos x="6" y="2"/>
                </a:cxn>
                <a:cxn ang="0">
                  <a:pos x="1" y="2"/>
                </a:cxn>
                <a:cxn ang="0">
                  <a:pos x="1" y="7"/>
                </a:cxn>
                <a:cxn ang="0">
                  <a:pos x="6" y="12"/>
                </a:cxn>
                <a:cxn ang="0">
                  <a:pos x="11" y="12"/>
                </a:cxn>
                <a:cxn ang="0">
                  <a:pos x="11" y="7"/>
                </a:cxn>
                <a:cxn ang="0">
                  <a:pos x="6" y="2"/>
                </a:cxn>
              </a:cxnLst>
              <a:rect l="0" t="0" r="r" b="b"/>
              <a:pathLst>
                <a:path w="13" h="13">
                  <a:moveTo>
                    <a:pt x="6" y="2"/>
                  </a:moveTo>
                  <a:cubicBezTo>
                    <a:pt x="5" y="0"/>
                    <a:pt x="3" y="0"/>
                    <a:pt x="1" y="2"/>
                  </a:cubicBezTo>
                  <a:cubicBezTo>
                    <a:pt x="0" y="3"/>
                    <a:pt x="0" y="5"/>
                    <a:pt x="1" y="7"/>
                  </a:cubicBezTo>
                  <a:cubicBezTo>
                    <a:pt x="6" y="12"/>
                    <a:pt x="6" y="12"/>
                    <a:pt x="6" y="12"/>
                  </a:cubicBezTo>
                  <a:cubicBezTo>
                    <a:pt x="8" y="13"/>
                    <a:pt x="10" y="13"/>
                    <a:pt x="11" y="12"/>
                  </a:cubicBezTo>
                  <a:cubicBezTo>
                    <a:pt x="13" y="11"/>
                    <a:pt x="13" y="8"/>
                    <a:pt x="11" y="7"/>
                  </a:cubicBezTo>
                  <a:lnTo>
                    <a:pt x="6" y="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1" name="Freeform 125"/>
            <p:cNvSpPr>
              <a:spLocks/>
            </p:cNvSpPr>
            <p:nvPr/>
          </p:nvSpPr>
          <p:spPr bwMode="auto">
            <a:xfrm>
              <a:off x="6438901" y="3159125"/>
              <a:ext cx="38100" cy="20638"/>
            </a:xfrm>
            <a:custGeom>
              <a:avLst/>
              <a:gdLst/>
              <a:ahLst/>
              <a:cxnLst>
                <a:cxn ang="0">
                  <a:pos x="11" y="0"/>
                </a:cxn>
                <a:cxn ang="0">
                  <a:pos x="4" y="0"/>
                </a:cxn>
                <a:cxn ang="0">
                  <a:pos x="0" y="4"/>
                </a:cxn>
                <a:cxn ang="0">
                  <a:pos x="4" y="8"/>
                </a:cxn>
                <a:cxn ang="0">
                  <a:pos x="11" y="8"/>
                </a:cxn>
                <a:cxn ang="0">
                  <a:pos x="15" y="4"/>
                </a:cxn>
                <a:cxn ang="0">
                  <a:pos x="11" y="0"/>
                </a:cxn>
              </a:cxnLst>
              <a:rect l="0" t="0" r="r" b="b"/>
              <a:pathLst>
                <a:path w="15" h="8">
                  <a:moveTo>
                    <a:pt x="11" y="0"/>
                  </a:moveTo>
                  <a:cubicBezTo>
                    <a:pt x="4" y="0"/>
                    <a:pt x="4" y="0"/>
                    <a:pt x="4" y="0"/>
                  </a:cubicBezTo>
                  <a:cubicBezTo>
                    <a:pt x="2" y="0"/>
                    <a:pt x="0" y="2"/>
                    <a:pt x="0" y="4"/>
                  </a:cubicBezTo>
                  <a:cubicBezTo>
                    <a:pt x="0" y="6"/>
                    <a:pt x="2" y="8"/>
                    <a:pt x="4" y="8"/>
                  </a:cubicBezTo>
                  <a:cubicBezTo>
                    <a:pt x="11" y="8"/>
                    <a:pt x="11" y="8"/>
                    <a:pt x="11" y="8"/>
                  </a:cubicBezTo>
                  <a:cubicBezTo>
                    <a:pt x="13" y="8"/>
                    <a:pt x="15" y="6"/>
                    <a:pt x="15" y="4"/>
                  </a:cubicBezTo>
                  <a:cubicBezTo>
                    <a:pt x="15" y="2"/>
                    <a:pt x="13" y="0"/>
                    <a:pt x="1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2" name="Freeform 126"/>
            <p:cNvSpPr>
              <a:spLocks/>
            </p:cNvSpPr>
            <p:nvPr/>
          </p:nvSpPr>
          <p:spPr bwMode="auto">
            <a:xfrm>
              <a:off x="6410326" y="3059113"/>
              <a:ext cx="33338" cy="34925"/>
            </a:xfrm>
            <a:custGeom>
              <a:avLst/>
              <a:gdLst/>
              <a:ahLst/>
              <a:cxnLst>
                <a:cxn ang="0">
                  <a:pos x="6" y="12"/>
                </a:cxn>
                <a:cxn ang="0">
                  <a:pos x="12" y="7"/>
                </a:cxn>
                <a:cxn ang="0">
                  <a:pos x="12" y="2"/>
                </a:cxn>
                <a:cxn ang="0">
                  <a:pos x="6" y="2"/>
                </a:cxn>
                <a:cxn ang="0">
                  <a:pos x="1" y="7"/>
                </a:cxn>
                <a:cxn ang="0">
                  <a:pos x="1" y="12"/>
                </a:cxn>
                <a:cxn ang="0">
                  <a:pos x="6" y="12"/>
                </a:cxn>
              </a:cxnLst>
              <a:rect l="0" t="0" r="r" b="b"/>
              <a:pathLst>
                <a:path w="13" h="14">
                  <a:moveTo>
                    <a:pt x="6" y="12"/>
                  </a:moveTo>
                  <a:cubicBezTo>
                    <a:pt x="12" y="7"/>
                    <a:pt x="12" y="7"/>
                    <a:pt x="12" y="7"/>
                  </a:cubicBezTo>
                  <a:cubicBezTo>
                    <a:pt x="13" y="6"/>
                    <a:pt x="13" y="3"/>
                    <a:pt x="12" y="2"/>
                  </a:cubicBezTo>
                  <a:cubicBezTo>
                    <a:pt x="10" y="0"/>
                    <a:pt x="8" y="0"/>
                    <a:pt x="6" y="2"/>
                  </a:cubicBezTo>
                  <a:cubicBezTo>
                    <a:pt x="1" y="7"/>
                    <a:pt x="1" y="7"/>
                    <a:pt x="1" y="7"/>
                  </a:cubicBezTo>
                  <a:cubicBezTo>
                    <a:pt x="0" y="8"/>
                    <a:pt x="0" y="11"/>
                    <a:pt x="1" y="12"/>
                  </a:cubicBezTo>
                  <a:cubicBezTo>
                    <a:pt x="3" y="14"/>
                    <a:pt x="5" y="14"/>
                    <a:pt x="6" y="1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3" name="Oval 127"/>
            <p:cNvSpPr>
              <a:spLocks noChangeArrowheads="1"/>
            </p:cNvSpPr>
            <p:nvPr/>
          </p:nvSpPr>
          <p:spPr bwMode="auto">
            <a:xfrm>
              <a:off x="6238876" y="3068638"/>
              <a:ext cx="182563" cy="1841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74" name="Group 314"/>
          <p:cNvGrpSpPr/>
          <p:nvPr/>
        </p:nvGrpSpPr>
        <p:grpSpPr>
          <a:xfrm>
            <a:off x="17576178" y="4769851"/>
            <a:ext cx="376134" cy="376134"/>
            <a:chOff x="6769101" y="3013075"/>
            <a:chExt cx="292100" cy="292100"/>
          </a:xfrm>
          <a:solidFill>
            <a:schemeClr val="tx1"/>
          </a:solidFill>
        </p:grpSpPr>
        <p:sp>
          <p:nvSpPr>
            <p:cNvPr id="1075" name="Freeform 128"/>
            <p:cNvSpPr>
              <a:spLocks/>
            </p:cNvSpPr>
            <p:nvPr/>
          </p:nvSpPr>
          <p:spPr bwMode="auto">
            <a:xfrm>
              <a:off x="6859588" y="3013075"/>
              <a:ext cx="20638" cy="38100"/>
            </a:xfrm>
            <a:custGeom>
              <a:avLst/>
              <a:gdLst/>
              <a:ahLst/>
              <a:cxnLst>
                <a:cxn ang="0">
                  <a:pos x="4" y="15"/>
                </a:cxn>
                <a:cxn ang="0">
                  <a:pos x="8" y="11"/>
                </a:cxn>
                <a:cxn ang="0">
                  <a:pos x="8" y="4"/>
                </a:cxn>
                <a:cxn ang="0">
                  <a:pos x="4" y="0"/>
                </a:cxn>
                <a:cxn ang="0">
                  <a:pos x="0" y="4"/>
                </a:cxn>
                <a:cxn ang="0">
                  <a:pos x="0" y="11"/>
                </a:cxn>
                <a:cxn ang="0">
                  <a:pos x="4" y="15"/>
                </a:cxn>
              </a:cxnLst>
              <a:rect l="0" t="0" r="r" b="b"/>
              <a:pathLst>
                <a:path w="8" h="15">
                  <a:moveTo>
                    <a:pt x="4" y="15"/>
                  </a:moveTo>
                  <a:cubicBezTo>
                    <a:pt x="6" y="15"/>
                    <a:pt x="8" y="13"/>
                    <a:pt x="8" y="11"/>
                  </a:cubicBezTo>
                  <a:cubicBezTo>
                    <a:pt x="8" y="4"/>
                    <a:pt x="8" y="4"/>
                    <a:pt x="8" y="4"/>
                  </a:cubicBezTo>
                  <a:cubicBezTo>
                    <a:pt x="8" y="2"/>
                    <a:pt x="6" y="0"/>
                    <a:pt x="4" y="0"/>
                  </a:cubicBezTo>
                  <a:cubicBezTo>
                    <a:pt x="2" y="0"/>
                    <a:pt x="0" y="2"/>
                    <a:pt x="0" y="4"/>
                  </a:cubicBezTo>
                  <a:cubicBezTo>
                    <a:pt x="0" y="11"/>
                    <a:pt x="0" y="11"/>
                    <a:pt x="0" y="11"/>
                  </a:cubicBezTo>
                  <a:cubicBezTo>
                    <a:pt x="0" y="13"/>
                    <a:pt x="2" y="15"/>
                    <a:pt x="4"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6" name="Freeform 129"/>
            <p:cNvSpPr>
              <a:spLocks/>
            </p:cNvSpPr>
            <p:nvPr/>
          </p:nvSpPr>
          <p:spPr bwMode="auto">
            <a:xfrm>
              <a:off x="6791326" y="3048000"/>
              <a:ext cx="33338" cy="33338"/>
            </a:xfrm>
            <a:custGeom>
              <a:avLst/>
              <a:gdLst/>
              <a:ahLst/>
              <a:cxnLst>
                <a:cxn ang="0">
                  <a:pos x="6" y="12"/>
                </a:cxn>
                <a:cxn ang="0">
                  <a:pos x="12" y="12"/>
                </a:cxn>
                <a:cxn ang="0">
                  <a:pos x="12" y="7"/>
                </a:cxn>
                <a:cxn ang="0">
                  <a:pos x="6" y="2"/>
                </a:cxn>
                <a:cxn ang="0">
                  <a:pos x="1" y="2"/>
                </a:cxn>
                <a:cxn ang="0">
                  <a:pos x="1" y="7"/>
                </a:cxn>
                <a:cxn ang="0">
                  <a:pos x="6" y="12"/>
                </a:cxn>
              </a:cxnLst>
              <a:rect l="0" t="0" r="r" b="b"/>
              <a:pathLst>
                <a:path w="13" h="13">
                  <a:moveTo>
                    <a:pt x="6" y="12"/>
                  </a:moveTo>
                  <a:cubicBezTo>
                    <a:pt x="8" y="13"/>
                    <a:pt x="10" y="13"/>
                    <a:pt x="12" y="12"/>
                  </a:cubicBezTo>
                  <a:cubicBezTo>
                    <a:pt x="13" y="10"/>
                    <a:pt x="13" y="8"/>
                    <a:pt x="12" y="7"/>
                  </a:cubicBezTo>
                  <a:cubicBezTo>
                    <a:pt x="6" y="2"/>
                    <a:pt x="6" y="2"/>
                    <a:pt x="6" y="2"/>
                  </a:cubicBezTo>
                  <a:cubicBezTo>
                    <a:pt x="5" y="0"/>
                    <a:pt x="3" y="0"/>
                    <a:pt x="1" y="2"/>
                  </a:cubicBezTo>
                  <a:cubicBezTo>
                    <a:pt x="0" y="3"/>
                    <a:pt x="0" y="5"/>
                    <a:pt x="1" y="7"/>
                  </a:cubicBezTo>
                  <a:lnTo>
                    <a:pt x="6" y="1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7" name="Freeform 130"/>
            <p:cNvSpPr>
              <a:spLocks/>
            </p:cNvSpPr>
            <p:nvPr/>
          </p:nvSpPr>
          <p:spPr bwMode="auto">
            <a:xfrm>
              <a:off x="6769101" y="3124200"/>
              <a:ext cx="38100" cy="17463"/>
            </a:xfrm>
            <a:custGeom>
              <a:avLst/>
              <a:gdLst/>
              <a:ahLst/>
              <a:cxnLst>
                <a:cxn ang="0">
                  <a:pos x="11" y="0"/>
                </a:cxn>
                <a:cxn ang="0">
                  <a:pos x="4" y="0"/>
                </a:cxn>
                <a:cxn ang="0">
                  <a:pos x="0" y="3"/>
                </a:cxn>
                <a:cxn ang="0">
                  <a:pos x="4" y="7"/>
                </a:cxn>
                <a:cxn ang="0">
                  <a:pos x="11" y="7"/>
                </a:cxn>
                <a:cxn ang="0">
                  <a:pos x="15" y="3"/>
                </a:cxn>
                <a:cxn ang="0">
                  <a:pos x="11" y="0"/>
                </a:cxn>
              </a:cxnLst>
              <a:rect l="0" t="0" r="r" b="b"/>
              <a:pathLst>
                <a:path w="15" h="7">
                  <a:moveTo>
                    <a:pt x="11" y="0"/>
                  </a:moveTo>
                  <a:cubicBezTo>
                    <a:pt x="4" y="0"/>
                    <a:pt x="4" y="0"/>
                    <a:pt x="4" y="0"/>
                  </a:cubicBezTo>
                  <a:cubicBezTo>
                    <a:pt x="2" y="0"/>
                    <a:pt x="0" y="1"/>
                    <a:pt x="0" y="3"/>
                  </a:cubicBezTo>
                  <a:cubicBezTo>
                    <a:pt x="0" y="5"/>
                    <a:pt x="2" y="7"/>
                    <a:pt x="4" y="7"/>
                  </a:cubicBezTo>
                  <a:cubicBezTo>
                    <a:pt x="11" y="7"/>
                    <a:pt x="11" y="7"/>
                    <a:pt x="11" y="7"/>
                  </a:cubicBezTo>
                  <a:cubicBezTo>
                    <a:pt x="13" y="7"/>
                    <a:pt x="15" y="5"/>
                    <a:pt x="15" y="3"/>
                  </a:cubicBezTo>
                  <a:cubicBezTo>
                    <a:pt x="15" y="1"/>
                    <a:pt x="13" y="0"/>
                    <a:pt x="1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8" name="Freeform 131"/>
            <p:cNvSpPr>
              <a:spLocks/>
            </p:cNvSpPr>
            <p:nvPr/>
          </p:nvSpPr>
          <p:spPr bwMode="auto">
            <a:xfrm>
              <a:off x="6919913" y="3035300"/>
              <a:ext cx="33338" cy="33338"/>
            </a:xfrm>
            <a:custGeom>
              <a:avLst/>
              <a:gdLst/>
              <a:ahLst/>
              <a:cxnLst>
                <a:cxn ang="0">
                  <a:pos x="7" y="12"/>
                </a:cxn>
                <a:cxn ang="0">
                  <a:pos x="12" y="7"/>
                </a:cxn>
                <a:cxn ang="0">
                  <a:pos x="12" y="1"/>
                </a:cxn>
                <a:cxn ang="0">
                  <a:pos x="12" y="1"/>
                </a:cxn>
                <a:cxn ang="0">
                  <a:pos x="7" y="1"/>
                </a:cxn>
                <a:cxn ang="0">
                  <a:pos x="2" y="7"/>
                </a:cxn>
                <a:cxn ang="0">
                  <a:pos x="2" y="12"/>
                </a:cxn>
                <a:cxn ang="0">
                  <a:pos x="7" y="12"/>
                </a:cxn>
              </a:cxnLst>
              <a:rect l="0" t="0" r="r" b="b"/>
              <a:pathLst>
                <a:path w="13" h="13">
                  <a:moveTo>
                    <a:pt x="7" y="12"/>
                  </a:moveTo>
                  <a:cubicBezTo>
                    <a:pt x="12" y="7"/>
                    <a:pt x="12" y="7"/>
                    <a:pt x="12" y="7"/>
                  </a:cubicBezTo>
                  <a:cubicBezTo>
                    <a:pt x="13" y="5"/>
                    <a:pt x="13" y="3"/>
                    <a:pt x="12" y="1"/>
                  </a:cubicBezTo>
                  <a:cubicBezTo>
                    <a:pt x="12" y="1"/>
                    <a:pt x="12" y="1"/>
                    <a:pt x="12" y="1"/>
                  </a:cubicBezTo>
                  <a:cubicBezTo>
                    <a:pt x="10" y="0"/>
                    <a:pt x="8" y="0"/>
                    <a:pt x="7" y="1"/>
                  </a:cubicBezTo>
                  <a:cubicBezTo>
                    <a:pt x="2" y="7"/>
                    <a:pt x="2" y="7"/>
                    <a:pt x="2" y="7"/>
                  </a:cubicBezTo>
                  <a:cubicBezTo>
                    <a:pt x="0" y="8"/>
                    <a:pt x="0" y="10"/>
                    <a:pt x="2" y="12"/>
                  </a:cubicBezTo>
                  <a:cubicBezTo>
                    <a:pt x="3" y="13"/>
                    <a:pt x="5" y="13"/>
                    <a:pt x="7" y="1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79" name="Freeform 132"/>
            <p:cNvSpPr>
              <a:spLocks/>
            </p:cNvSpPr>
            <p:nvPr/>
          </p:nvSpPr>
          <p:spPr bwMode="auto">
            <a:xfrm>
              <a:off x="6824663" y="3068638"/>
              <a:ext cx="106363" cy="88900"/>
            </a:xfrm>
            <a:custGeom>
              <a:avLst/>
              <a:gdLst/>
              <a:ahLst/>
              <a:cxnLst>
                <a:cxn ang="0">
                  <a:pos x="25" y="25"/>
                </a:cxn>
                <a:cxn ang="0">
                  <a:pos x="27" y="26"/>
                </a:cxn>
                <a:cxn ang="0">
                  <a:pos x="42" y="14"/>
                </a:cxn>
                <a:cxn ang="0">
                  <a:pos x="22" y="0"/>
                </a:cxn>
                <a:cxn ang="0">
                  <a:pos x="0" y="22"/>
                </a:cxn>
                <a:cxn ang="0">
                  <a:pos x="4" y="35"/>
                </a:cxn>
                <a:cxn ang="0">
                  <a:pos x="25" y="25"/>
                </a:cxn>
              </a:cxnLst>
              <a:rect l="0" t="0" r="r" b="b"/>
              <a:pathLst>
                <a:path w="42" h="35">
                  <a:moveTo>
                    <a:pt x="25" y="25"/>
                  </a:moveTo>
                  <a:cubicBezTo>
                    <a:pt x="27" y="26"/>
                    <a:pt x="27" y="26"/>
                    <a:pt x="27" y="26"/>
                  </a:cubicBezTo>
                  <a:cubicBezTo>
                    <a:pt x="31" y="21"/>
                    <a:pt x="36" y="17"/>
                    <a:pt x="42" y="14"/>
                  </a:cubicBezTo>
                  <a:cubicBezTo>
                    <a:pt x="39" y="6"/>
                    <a:pt x="31" y="0"/>
                    <a:pt x="22" y="0"/>
                  </a:cubicBezTo>
                  <a:cubicBezTo>
                    <a:pt x="10" y="0"/>
                    <a:pt x="0" y="10"/>
                    <a:pt x="0" y="22"/>
                  </a:cubicBezTo>
                  <a:cubicBezTo>
                    <a:pt x="0" y="27"/>
                    <a:pt x="1" y="31"/>
                    <a:pt x="4" y="35"/>
                  </a:cubicBezTo>
                  <a:cubicBezTo>
                    <a:pt x="9" y="29"/>
                    <a:pt x="17" y="25"/>
                    <a:pt x="25" y="2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0" name="Freeform 133"/>
            <p:cNvSpPr>
              <a:spLocks/>
            </p:cNvSpPr>
            <p:nvPr/>
          </p:nvSpPr>
          <p:spPr bwMode="auto">
            <a:xfrm>
              <a:off x="6807201" y="3124200"/>
              <a:ext cx="254000" cy="180975"/>
            </a:xfrm>
            <a:custGeom>
              <a:avLst/>
              <a:gdLst/>
              <a:ahLst/>
              <a:cxnLst>
                <a:cxn ang="0">
                  <a:pos x="93" y="36"/>
                </a:cxn>
                <a:cxn ang="0">
                  <a:pos x="94" y="29"/>
                </a:cxn>
                <a:cxn ang="0">
                  <a:pos x="65" y="0"/>
                </a:cxn>
                <a:cxn ang="0">
                  <a:pos x="39" y="16"/>
                </a:cxn>
                <a:cxn ang="0">
                  <a:pos x="32" y="14"/>
                </a:cxn>
                <a:cxn ang="0">
                  <a:pos x="14" y="32"/>
                </a:cxn>
                <a:cxn ang="0">
                  <a:pos x="0" y="51"/>
                </a:cxn>
                <a:cxn ang="0">
                  <a:pos x="29" y="72"/>
                </a:cxn>
                <a:cxn ang="0">
                  <a:pos x="72" y="72"/>
                </a:cxn>
                <a:cxn ang="0">
                  <a:pos x="101" y="51"/>
                </a:cxn>
                <a:cxn ang="0">
                  <a:pos x="93" y="36"/>
                </a:cxn>
              </a:cxnLst>
              <a:rect l="0" t="0" r="r" b="b"/>
              <a:pathLst>
                <a:path w="101" h="72">
                  <a:moveTo>
                    <a:pt x="93" y="36"/>
                  </a:moveTo>
                  <a:cubicBezTo>
                    <a:pt x="94" y="33"/>
                    <a:pt x="94" y="31"/>
                    <a:pt x="94" y="29"/>
                  </a:cubicBezTo>
                  <a:cubicBezTo>
                    <a:pt x="94" y="13"/>
                    <a:pt x="81" y="0"/>
                    <a:pt x="65" y="0"/>
                  </a:cubicBezTo>
                  <a:cubicBezTo>
                    <a:pt x="54" y="0"/>
                    <a:pt x="44" y="6"/>
                    <a:pt x="39" y="16"/>
                  </a:cubicBezTo>
                  <a:cubicBezTo>
                    <a:pt x="37" y="15"/>
                    <a:pt x="35" y="14"/>
                    <a:pt x="32" y="14"/>
                  </a:cubicBezTo>
                  <a:cubicBezTo>
                    <a:pt x="22" y="14"/>
                    <a:pt x="15" y="22"/>
                    <a:pt x="14" y="32"/>
                  </a:cubicBezTo>
                  <a:cubicBezTo>
                    <a:pt x="6" y="36"/>
                    <a:pt x="0" y="43"/>
                    <a:pt x="0" y="51"/>
                  </a:cubicBezTo>
                  <a:cubicBezTo>
                    <a:pt x="0" y="63"/>
                    <a:pt x="13" y="72"/>
                    <a:pt x="29" y="72"/>
                  </a:cubicBezTo>
                  <a:cubicBezTo>
                    <a:pt x="72" y="72"/>
                    <a:pt x="72" y="72"/>
                    <a:pt x="72" y="72"/>
                  </a:cubicBezTo>
                  <a:cubicBezTo>
                    <a:pt x="88" y="72"/>
                    <a:pt x="101" y="63"/>
                    <a:pt x="101" y="51"/>
                  </a:cubicBezTo>
                  <a:cubicBezTo>
                    <a:pt x="101" y="45"/>
                    <a:pt x="98" y="40"/>
                    <a:pt x="93" y="3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081" name="Freeform 134"/>
          <p:cNvSpPr>
            <a:spLocks/>
          </p:cNvSpPr>
          <p:nvPr/>
        </p:nvSpPr>
        <p:spPr bwMode="auto">
          <a:xfrm>
            <a:off x="9327799" y="5526207"/>
            <a:ext cx="331162" cy="378179"/>
          </a:xfrm>
          <a:custGeom>
            <a:avLst/>
            <a:gdLst>
              <a:gd name="T0" fmla="*/ 2147483646 w 102"/>
              <a:gd name="T1" fmla="*/ 2147483646 h 116"/>
              <a:gd name="T2" fmla="*/ 2147483646 w 102"/>
              <a:gd name="T3" fmla="*/ 2147483646 h 116"/>
              <a:gd name="T4" fmla="*/ 2147483646 w 102"/>
              <a:gd name="T5" fmla="*/ 0 h 116"/>
              <a:gd name="T6" fmla="*/ 2147483646 w 102"/>
              <a:gd name="T7" fmla="*/ 2147483646 h 116"/>
              <a:gd name="T8" fmla="*/ 2147483646 w 102"/>
              <a:gd name="T9" fmla="*/ 2147483646 h 116"/>
              <a:gd name="T10" fmla="*/ 2147483646 w 102"/>
              <a:gd name="T11" fmla="*/ 2147483646 h 116"/>
              <a:gd name="T12" fmla="*/ 0 w 102"/>
              <a:gd name="T13" fmla="*/ 2147483646 h 116"/>
              <a:gd name="T14" fmla="*/ 2147483646 w 102"/>
              <a:gd name="T15" fmla="*/ 2147483646 h 116"/>
              <a:gd name="T16" fmla="*/ 2147483646 w 102"/>
              <a:gd name="T17" fmla="*/ 2147483646 h 116"/>
              <a:gd name="T18" fmla="*/ 2147483646 w 102"/>
              <a:gd name="T19" fmla="*/ 2147483646 h 116"/>
              <a:gd name="T20" fmla="*/ 2147483646 w 102"/>
              <a:gd name="T21" fmla="*/ 2147483646 h 116"/>
              <a:gd name="T22" fmla="*/ 2147483646 w 102"/>
              <a:gd name="T23" fmla="*/ 2147483646 h 116"/>
              <a:gd name="T24" fmla="*/ 2147483646 w 102"/>
              <a:gd name="T25" fmla="*/ 2147483646 h 116"/>
              <a:gd name="T26" fmla="*/ 2147483646 w 102"/>
              <a:gd name="T27" fmla="*/ 2147483646 h 116"/>
              <a:gd name="T28" fmla="*/ 2147483646 w 102"/>
              <a:gd name="T29" fmla="*/ 2147483646 h 116"/>
              <a:gd name="T30" fmla="*/ 2147483646 w 102"/>
              <a:gd name="T31" fmla="*/ 2147483646 h 116"/>
              <a:gd name="T32" fmla="*/ 2147483646 w 102"/>
              <a:gd name="T33" fmla="*/ 2147483646 h 116"/>
              <a:gd name="T34" fmla="*/ 2147483646 w 102"/>
              <a:gd name="T35" fmla="*/ 2147483646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 h="116">
                <a:moveTo>
                  <a:pt x="94" y="35"/>
                </a:moveTo>
                <a:cubicBezTo>
                  <a:pt x="94" y="33"/>
                  <a:pt x="95" y="31"/>
                  <a:pt x="95" y="29"/>
                </a:cubicBezTo>
                <a:cubicBezTo>
                  <a:pt x="95" y="13"/>
                  <a:pt x="82" y="0"/>
                  <a:pt x="66" y="0"/>
                </a:cubicBezTo>
                <a:cubicBezTo>
                  <a:pt x="54" y="0"/>
                  <a:pt x="45" y="6"/>
                  <a:pt x="40" y="15"/>
                </a:cubicBezTo>
                <a:cubicBezTo>
                  <a:pt x="38" y="15"/>
                  <a:pt x="35" y="14"/>
                  <a:pt x="33" y="14"/>
                </a:cubicBezTo>
                <a:cubicBezTo>
                  <a:pt x="23" y="14"/>
                  <a:pt x="15" y="22"/>
                  <a:pt x="15" y="32"/>
                </a:cubicBezTo>
                <a:cubicBezTo>
                  <a:pt x="6" y="35"/>
                  <a:pt x="0" y="42"/>
                  <a:pt x="0" y="50"/>
                </a:cubicBezTo>
                <a:cubicBezTo>
                  <a:pt x="0" y="62"/>
                  <a:pt x="13" y="72"/>
                  <a:pt x="29" y="72"/>
                </a:cubicBezTo>
                <a:cubicBezTo>
                  <a:pt x="33" y="72"/>
                  <a:pt x="33" y="72"/>
                  <a:pt x="33" y="72"/>
                </a:cubicBezTo>
                <a:cubicBezTo>
                  <a:pt x="22" y="87"/>
                  <a:pt x="22" y="87"/>
                  <a:pt x="22" y="87"/>
                </a:cubicBezTo>
                <a:cubicBezTo>
                  <a:pt x="40" y="87"/>
                  <a:pt x="40" y="87"/>
                  <a:pt x="40" y="87"/>
                </a:cubicBezTo>
                <a:cubicBezTo>
                  <a:pt x="22" y="116"/>
                  <a:pt x="22" y="116"/>
                  <a:pt x="22" y="116"/>
                </a:cubicBezTo>
                <a:cubicBezTo>
                  <a:pt x="66" y="79"/>
                  <a:pt x="66" y="79"/>
                  <a:pt x="66" y="79"/>
                </a:cubicBezTo>
                <a:cubicBezTo>
                  <a:pt x="44" y="79"/>
                  <a:pt x="44" y="79"/>
                  <a:pt x="44" y="79"/>
                </a:cubicBezTo>
                <a:cubicBezTo>
                  <a:pt x="51" y="72"/>
                  <a:pt x="51" y="72"/>
                  <a:pt x="51" y="72"/>
                </a:cubicBezTo>
                <a:cubicBezTo>
                  <a:pt x="73" y="72"/>
                  <a:pt x="73" y="72"/>
                  <a:pt x="73" y="72"/>
                </a:cubicBezTo>
                <a:cubicBezTo>
                  <a:pt x="89" y="72"/>
                  <a:pt x="102" y="62"/>
                  <a:pt x="102" y="50"/>
                </a:cubicBezTo>
                <a:cubicBezTo>
                  <a:pt x="102" y="45"/>
                  <a:pt x="99" y="39"/>
                  <a:pt x="94"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082" name="Group 269"/>
          <p:cNvGrpSpPr/>
          <p:nvPr/>
        </p:nvGrpSpPr>
        <p:grpSpPr>
          <a:xfrm>
            <a:off x="10035094" y="5526207"/>
            <a:ext cx="331162" cy="378179"/>
            <a:chOff x="912813" y="3600450"/>
            <a:chExt cx="257175" cy="293688"/>
          </a:xfrm>
          <a:solidFill>
            <a:schemeClr val="tx1"/>
          </a:solidFill>
        </p:grpSpPr>
        <p:sp>
          <p:nvSpPr>
            <p:cNvPr id="1083" name="Freeform 135"/>
            <p:cNvSpPr>
              <a:spLocks/>
            </p:cNvSpPr>
            <p:nvPr/>
          </p:nvSpPr>
          <p:spPr bwMode="auto">
            <a:xfrm>
              <a:off x="912813" y="3600450"/>
              <a:ext cx="257175" cy="182563"/>
            </a:xfrm>
            <a:custGeom>
              <a:avLst/>
              <a:gdLst/>
              <a:ahLst/>
              <a:cxnLst>
                <a:cxn ang="0">
                  <a:pos x="94" y="35"/>
                </a:cxn>
                <a:cxn ang="0">
                  <a:pos x="95" y="29"/>
                </a:cxn>
                <a:cxn ang="0">
                  <a:pos x="65" y="0"/>
                </a:cxn>
                <a:cxn ang="0">
                  <a:pos x="40" y="15"/>
                </a:cxn>
                <a:cxn ang="0">
                  <a:pos x="33" y="14"/>
                </a:cxn>
                <a:cxn ang="0">
                  <a:pos x="15" y="32"/>
                </a:cxn>
                <a:cxn ang="0">
                  <a:pos x="0" y="50"/>
                </a:cxn>
                <a:cxn ang="0">
                  <a:pos x="29" y="72"/>
                </a:cxn>
                <a:cxn ang="0">
                  <a:pos x="73" y="72"/>
                </a:cxn>
                <a:cxn ang="0">
                  <a:pos x="102" y="50"/>
                </a:cxn>
                <a:cxn ang="0">
                  <a:pos x="94" y="35"/>
                </a:cxn>
              </a:cxnLst>
              <a:rect l="0" t="0" r="r" b="b"/>
              <a:pathLst>
                <a:path w="102" h="72">
                  <a:moveTo>
                    <a:pt x="94" y="35"/>
                  </a:moveTo>
                  <a:cubicBezTo>
                    <a:pt x="94" y="33"/>
                    <a:pt x="95" y="31"/>
                    <a:pt x="95" y="29"/>
                  </a:cubicBezTo>
                  <a:cubicBezTo>
                    <a:pt x="95" y="13"/>
                    <a:pt x="82" y="0"/>
                    <a:pt x="65" y="0"/>
                  </a:cubicBezTo>
                  <a:cubicBezTo>
                    <a:pt x="54" y="0"/>
                    <a:pt x="45" y="6"/>
                    <a:pt x="40" y="15"/>
                  </a:cubicBezTo>
                  <a:cubicBezTo>
                    <a:pt x="38" y="15"/>
                    <a:pt x="35" y="14"/>
                    <a:pt x="33" y="14"/>
                  </a:cubicBezTo>
                  <a:cubicBezTo>
                    <a:pt x="23" y="14"/>
                    <a:pt x="15" y="22"/>
                    <a:pt x="15" y="32"/>
                  </a:cubicBezTo>
                  <a:cubicBezTo>
                    <a:pt x="6" y="35"/>
                    <a:pt x="0" y="42"/>
                    <a:pt x="0" y="50"/>
                  </a:cubicBezTo>
                  <a:cubicBezTo>
                    <a:pt x="0" y="62"/>
                    <a:pt x="13" y="72"/>
                    <a:pt x="29" y="72"/>
                  </a:cubicBezTo>
                  <a:cubicBezTo>
                    <a:pt x="73" y="72"/>
                    <a:pt x="73" y="72"/>
                    <a:pt x="73" y="72"/>
                  </a:cubicBezTo>
                  <a:cubicBezTo>
                    <a:pt x="89" y="72"/>
                    <a:pt x="102" y="62"/>
                    <a:pt x="102" y="50"/>
                  </a:cubicBezTo>
                  <a:cubicBezTo>
                    <a:pt x="102" y="45"/>
                    <a:pt x="99" y="39"/>
                    <a:pt x="94" y="3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4" name="Oval 136"/>
            <p:cNvSpPr>
              <a:spLocks noChangeArrowheads="1"/>
            </p:cNvSpPr>
            <p:nvPr/>
          </p:nvSpPr>
          <p:spPr bwMode="auto">
            <a:xfrm>
              <a:off x="912813" y="3800475"/>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5" name="Oval 137"/>
            <p:cNvSpPr>
              <a:spLocks noChangeArrowheads="1"/>
            </p:cNvSpPr>
            <p:nvPr/>
          </p:nvSpPr>
          <p:spPr bwMode="auto">
            <a:xfrm>
              <a:off x="968376" y="3800475"/>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6" name="Oval 138"/>
            <p:cNvSpPr>
              <a:spLocks noChangeArrowheads="1"/>
            </p:cNvSpPr>
            <p:nvPr/>
          </p:nvSpPr>
          <p:spPr bwMode="auto">
            <a:xfrm>
              <a:off x="1023938" y="3800475"/>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7" name="Oval 139"/>
            <p:cNvSpPr>
              <a:spLocks noChangeArrowheads="1"/>
            </p:cNvSpPr>
            <p:nvPr/>
          </p:nvSpPr>
          <p:spPr bwMode="auto">
            <a:xfrm>
              <a:off x="1076326" y="3800475"/>
              <a:ext cx="20638"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8" name="Oval 140"/>
            <p:cNvSpPr>
              <a:spLocks noChangeArrowheads="1"/>
            </p:cNvSpPr>
            <p:nvPr/>
          </p:nvSpPr>
          <p:spPr bwMode="auto">
            <a:xfrm>
              <a:off x="950913" y="3838575"/>
              <a:ext cx="17463"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89" name="Oval 141"/>
            <p:cNvSpPr>
              <a:spLocks noChangeArrowheads="1"/>
            </p:cNvSpPr>
            <p:nvPr/>
          </p:nvSpPr>
          <p:spPr bwMode="auto">
            <a:xfrm>
              <a:off x="1003301" y="3838575"/>
              <a:ext cx="20638"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0" name="Oval 142"/>
            <p:cNvSpPr>
              <a:spLocks noChangeArrowheads="1"/>
            </p:cNvSpPr>
            <p:nvPr/>
          </p:nvSpPr>
          <p:spPr bwMode="auto">
            <a:xfrm>
              <a:off x="1058863" y="3838575"/>
              <a:ext cx="17463"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1" name="Oval 143"/>
            <p:cNvSpPr>
              <a:spLocks noChangeArrowheads="1"/>
            </p:cNvSpPr>
            <p:nvPr/>
          </p:nvSpPr>
          <p:spPr bwMode="auto">
            <a:xfrm>
              <a:off x="1114426" y="3838575"/>
              <a:ext cx="17463"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2" name="Oval 144"/>
            <p:cNvSpPr>
              <a:spLocks noChangeArrowheads="1"/>
            </p:cNvSpPr>
            <p:nvPr/>
          </p:nvSpPr>
          <p:spPr bwMode="auto">
            <a:xfrm>
              <a:off x="912813" y="3873500"/>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3" name="Oval 145"/>
            <p:cNvSpPr>
              <a:spLocks noChangeArrowheads="1"/>
            </p:cNvSpPr>
            <p:nvPr/>
          </p:nvSpPr>
          <p:spPr bwMode="auto">
            <a:xfrm>
              <a:off x="968376" y="3873500"/>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4" name="Oval 146"/>
            <p:cNvSpPr>
              <a:spLocks noChangeArrowheads="1"/>
            </p:cNvSpPr>
            <p:nvPr/>
          </p:nvSpPr>
          <p:spPr bwMode="auto">
            <a:xfrm>
              <a:off x="1023938" y="3873500"/>
              <a:ext cx="17463"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5" name="Oval 147"/>
            <p:cNvSpPr>
              <a:spLocks noChangeArrowheads="1"/>
            </p:cNvSpPr>
            <p:nvPr/>
          </p:nvSpPr>
          <p:spPr bwMode="auto">
            <a:xfrm>
              <a:off x="1076326" y="3873500"/>
              <a:ext cx="20638" cy="2063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096" name="Group 272"/>
          <p:cNvGrpSpPr/>
          <p:nvPr/>
        </p:nvGrpSpPr>
        <p:grpSpPr>
          <a:xfrm>
            <a:off x="10787363" y="5526207"/>
            <a:ext cx="331162" cy="378179"/>
            <a:chOff x="1497013" y="3600450"/>
            <a:chExt cx="257175" cy="293688"/>
          </a:xfrm>
          <a:solidFill>
            <a:schemeClr val="tx1"/>
          </a:solidFill>
        </p:grpSpPr>
        <p:sp>
          <p:nvSpPr>
            <p:cNvPr id="1097" name="Freeform 148"/>
            <p:cNvSpPr>
              <a:spLocks/>
            </p:cNvSpPr>
            <p:nvPr/>
          </p:nvSpPr>
          <p:spPr bwMode="auto">
            <a:xfrm>
              <a:off x="1497013" y="3600450"/>
              <a:ext cx="257175" cy="182563"/>
            </a:xfrm>
            <a:custGeom>
              <a:avLst/>
              <a:gdLst/>
              <a:ahLst/>
              <a:cxnLst>
                <a:cxn ang="0">
                  <a:pos x="94" y="35"/>
                </a:cxn>
                <a:cxn ang="0">
                  <a:pos x="95" y="29"/>
                </a:cxn>
                <a:cxn ang="0">
                  <a:pos x="66" y="0"/>
                </a:cxn>
                <a:cxn ang="0">
                  <a:pos x="40" y="15"/>
                </a:cxn>
                <a:cxn ang="0">
                  <a:pos x="33" y="14"/>
                </a:cxn>
                <a:cxn ang="0">
                  <a:pos x="15" y="32"/>
                </a:cxn>
                <a:cxn ang="0">
                  <a:pos x="0" y="50"/>
                </a:cxn>
                <a:cxn ang="0">
                  <a:pos x="29" y="72"/>
                </a:cxn>
                <a:cxn ang="0">
                  <a:pos x="73" y="72"/>
                </a:cxn>
                <a:cxn ang="0">
                  <a:pos x="102" y="50"/>
                </a:cxn>
                <a:cxn ang="0">
                  <a:pos x="94" y="35"/>
                </a:cxn>
              </a:cxnLst>
              <a:rect l="0" t="0" r="r" b="b"/>
              <a:pathLst>
                <a:path w="102" h="72">
                  <a:moveTo>
                    <a:pt x="94" y="35"/>
                  </a:moveTo>
                  <a:cubicBezTo>
                    <a:pt x="94" y="33"/>
                    <a:pt x="95" y="31"/>
                    <a:pt x="95" y="29"/>
                  </a:cubicBezTo>
                  <a:cubicBezTo>
                    <a:pt x="95" y="13"/>
                    <a:pt x="82" y="0"/>
                    <a:pt x="66" y="0"/>
                  </a:cubicBezTo>
                  <a:cubicBezTo>
                    <a:pt x="55" y="0"/>
                    <a:pt x="45" y="6"/>
                    <a:pt x="40" y="15"/>
                  </a:cubicBezTo>
                  <a:cubicBezTo>
                    <a:pt x="38" y="15"/>
                    <a:pt x="36" y="14"/>
                    <a:pt x="33" y="14"/>
                  </a:cubicBezTo>
                  <a:cubicBezTo>
                    <a:pt x="23" y="14"/>
                    <a:pt x="15" y="22"/>
                    <a:pt x="15" y="32"/>
                  </a:cubicBezTo>
                  <a:cubicBezTo>
                    <a:pt x="6" y="35"/>
                    <a:pt x="0" y="42"/>
                    <a:pt x="0" y="50"/>
                  </a:cubicBezTo>
                  <a:cubicBezTo>
                    <a:pt x="0" y="62"/>
                    <a:pt x="14" y="72"/>
                    <a:pt x="29" y="72"/>
                  </a:cubicBezTo>
                  <a:cubicBezTo>
                    <a:pt x="73" y="72"/>
                    <a:pt x="73" y="72"/>
                    <a:pt x="73" y="72"/>
                  </a:cubicBezTo>
                  <a:cubicBezTo>
                    <a:pt x="89" y="72"/>
                    <a:pt x="102" y="62"/>
                    <a:pt x="102" y="50"/>
                  </a:cubicBezTo>
                  <a:cubicBezTo>
                    <a:pt x="102" y="45"/>
                    <a:pt x="99" y="39"/>
                    <a:pt x="94" y="3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8" name="Oval 149"/>
            <p:cNvSpPr>
              <a:spLocks noChangeArrowheads="1"/>
            </p:cNvSpPr>
            <p:nvPr/>
          </p:nvSpPr>
          <p:spPr bwMode="auto">
            <a:xfrm>
              <a:off x="1497013" y="3838575"/>
              <a:ext cx="5556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099" name="Oval 150"/>
            <p:cNvSpPr>
              <a:spLocks noChangeArrowheads="1"/>
            </p:cNvSpPr>
            <p:nvPr/>
          </p:nvSpPr>
          <p:spPr bwMode="auto">
            <a:xfrm>
              <a:off x="1590676" y="3800475"/>
              <a:ext cx="5556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00" name="Oval 151"/>
            <p:cNvSpPr>
              <a:spLocks noChangeArrowheads="1"/>
            </p:cNvSpPr>
            <p:nvPr/>
          </p:nvSpPr>
          <p:spPr bwMode="auto">
            <a:xfrm>
              <a:off x="1681163" y="3838575"/>
              <a:ext cx="55563" cy="555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01" name="Freeform 152"/>
          <p:cNvSpPr>
            <a:spLocks noEditPoints="1"/>
          </p:cNvSpPr>
          <p:nvPr/>
        </p:nvSpPr>
        <p:spPr bwMode="auto">
          <a:xfrm>
            <a:off x="11615267" y="5526207"/>
            <a:ext cx="190112" cy="378179"/>
          </a:xfrm>
          <a:custGeom>
            <a:avLst/>
            <a:gdLst>
              <a:gd name="T0" fmla="*/ 2147483646 w 58"/>
              <a:gd name="T1" fmla="*/ 2147483646 h 116"/>
              <a:gd name="T2" fmla="*/ 2147483646 w 58"/>
              <a:gd name="T3" fmla="*/ 2147483646 h 116"/>
              <a:gd name="T4" fmla="*/ 2147483646 w 58"/>
              <a:gd name="T5" fmla="*/ 2147483646 h 116"/>
              <a:gd name="T6" fmla="*/ 2147483646 w 58"/>
              <a:gd name="T7" fmla="*/ 0 h 116"/>
              <a:gd name="T8" fmla="*/ 2147483646 w 58"/>
              <a:gd name="T9" fmla="*/ 2147483646 h 116"/>
              <a:gd name="T10" fmla="*/ 2147483646 w 58"/>
              <a:gd name="T11" fmla="*/ 2147483646 h 116"/>
              <a:gd name="T12" fmla="*/ 2147483646 w 58"/>
              <a:gd name="T13" fmla="*/ 2147483646 h 116"/>
              <a:gd name="T14" fmla="*/ 0 w 58"/>
              <a:gd name="T15" fmla="*/ 2147483646 h 116"/>
              <a:gd name="T16" fmla="*/ 2147483646 w 58"/>
              <a:gd name="T17" fmla="*/ 2147483646 h 116"/>
              <a:gd name="T18" fmla="*/ 2147483646 w 58"/>
              <a:gd name="T19" fmla="*/ 2147483646 h 116"/>
              <a:gd name="T20" fmla="*/ 2147483646 w 58"/>
              <a:gd name="T21" fmla="*/ 2147483646 h 116"/>
              <a:gd name="T22" fmla="*/ 2147483646 w 58"/>
              <a:gd name="T23" fmla="*/ 2147483646 h 116"/>
              <a:gd name="T24" fmla="*/ 2147483646 w 58"/>
              <a:gd name="T25" fmla="*/ 2147483646 h 116"/>
              <a:gd name="T26" fmla="*/ 2147483646 w 58"/>
              <a:gd name="T27" fmla="*/ 2147483646 h 116"/>
              <a:gd name="T28" fmla="*/ 2147483646 w 58"/>
              <a:gd name="T29" fmla="*/ 2147483646 h 116"/>
              <a:gd name="T30" fmla="*/ 2147483646 w 58"/>
              <a:gd name="T31" fmla="*/ 2147483646 h 116"/>
              <a:gd name="T32" fmla="*/ 2147483646 w 58"/>
              <a:gd name="T33" fmla="*/ 2147483646 h 116"/>
              <a:gd name="T34" fmla="*/ 2147483646 w 58"/>
              <a:gd name="T35" fmla="*/ 2147483646 h 116"/>
              <a:gd name="T36" fmla="*/ 2147483646 w 58"/>
              <a:gd name="T37" fmla="*/ 2147483646 h 116"/>
              <a:gd name="T38" fmla="*/ 2147483646 w 58"/>
              <a:gd name="T39" fmla="*/ 2147483646 h 116"/>
              <a:gd name="T40" fmla="*/ 2147483646 w 58"/>
              <a:gd name="T41" fmla="*/ 2147483646 h 116"/>
              <a:gd name="T42" fmla="*/ 2147483646 w 58"/>
              <a:gd name="T43" fmla="*/ 2147483646 h 116"/>
              <a:gd name="T44" fmla="*/ 2147483646 w 58"/>
              <a:gd name="T45" fmla="*/ 2147483646 h 116"/>
              <a:gd name="T46" fmla="*/ 2147483646 w 58"/>
              <a:gd name="T47" fmla="*/ 2147483646 h 116"/>
              <a:gd name="T48" fmla="*/ 2147483646 w 58"/>
              <a:gd name="T49" fmla="*/ 2147483646 h 116"/>
              <a:gd name="T50" fmla="*/ 2147483646 w 58"/>
              <a:gd name="T51" fmla="*/ 2147483646 h 116"/>
              <a:gd name="T52" fmla="*/ 2147483646 w 58"/>
              <a:gd name="T53" fmla="*/ 2147483646 h 116"/>
              <a:gd name="T54" fmla="*/ 2147483646 w 58"/>
              <a:gd name="T55" fmla="*/ 2147483646 h 116"/>
              <a:gd name="T56" fmla="*/ 2147483646 w 58"/>
              <a:gd name="T57" fmla="*/ 2147483646 h 116"/>
              <a:gd name="T58" fmla="*/ 2147483646 w 58"/>
              <a:gd name="T59" fmla="*/ 2147483646 h 116"/>
              <a:gd name="T60" fmla="*/ 2147483646 w 58"/>
              <a:gd name="T61" fmla="*/ 2147483646 h 116"/>
              <a:gd name="T62" fmla="*/ 2147483646 w 58"/>
              <a:gd name="T63" fmla="*/ 2147483646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116">
                <a:moveTo>
                  <a:pt x="43" y="62"/>
                </a:moveTo>
                <a:cubicBezTo>
                  <a:pt x="43" y="50"/>
                  <a:pt x="43" y="50"/>
                  <a:pt x="43" y="50"/>
                </a:cubicBezTo>
                <a:cubicBezTo>
                  <a:pt x="43" y="14"/>
                  <a:pt x="43" y="14"/>
                  <a:pt x="43" y="14"/>
                </a:cubicBezTo>
                <a:cubicBezTo>
                  <a:pt x="43" y="6"/>
                  <a:pt x="37" y="0"/>
                  <a:pt x="29" y="0"/>
                </a:cubicBezTo>
                <a:cubicBezTo>
                  <a:pt x="21" y="0"/>
                  <a:pt x="14" y="6"/>
                  <a:pt x="14" y="14"/>
                </a:cubicBezTo>
                <a:cubicBezTo>
                  <a:pt x="14" y="50"/>
                  <a:pt x="14" y="50"/>
                  <a:pt x="14" y="50"/>
                </a:cubicBezTo>
                <a:cubicBezTo>
                  <a:pt x="14" y="62"/>
                  <a:pt x="14" y="62"/>
                  <a:pt x="14" y="62"/>
                </a:cubicBezTo>
                <a:cubicBezTo>
                  <a:pt x="5" y="67"/>
                  <a:pt x="0" y="76"/>
                  <a:pt x="0" y="87"/>
                </a:cubicBezTo>
                <a:cubicBezTo>
                  <a:pt x="0" y="103"/>
                  <a:pt x="13" y="116"/>
                  <a:pt x="29" y="116"/>
                </a:cubicBezTo>
                <a:cubicBezTo>
                  <a:pt x="45" y="116"/>
                  <a:pt x="58" y="103"/>
                  <a:pt x="58" y="87"/>
                </a:cubicBezTo>
                <a:cubicBezTo>
                  <a:pt x="58" y="76"/>
                  <a:pt x="52" y="67"/>
                  <a:pt x="43" y="62"/>
                </a:cubicBezTo>
                <a:close/>
                <a:moveTo>
                  <a:pt x="21" y="43"/>
                </a:moveTo>
                <a:cubicBezTo>
                  <a:pt x="29" y="43"/>
                  <a:pt x="29" y="43"/>
                  <a:pt x="29" y="43"/>
                </a:cubicBezTo>
                <a:cubicBezTo>
                  <a:pt x="29" y="36"/>
                  <a:pt x="29" y="36"/>
                  <a:pt x="29" y="36"/>
                </a:cubicBezTo>
                <a:cubicBezTo>
                  <a:pt x="21" y="36"/>
                  <a:pt x="21" y="36"/>
                  <a:pt x="21" y="36"/>
                </a:cubicBezTo>
                <a:cubicBezTo>
                  <a:pt x="21" y="29"/>
                  <a:pt x="21" y="29"/>
                  <a:pt x="21" y="29"/>
                </a:cubicBezTo>
                <a:cubicBezTo>
                  <a:pt x="29" y="29"/>
                  <a:pt x="29" y="29"/>
                  <a:pt x="29" y="29"/>
                </a:cubicBezTo>
                <a:cubicBezTo>
                  <a:pt x="29" y="21"/>
                  <a:pt x="29" y="21"/>
                  <a:pt x="29" y="21"/>
                </a:cubicBezTo>
                <a:cubicBezTo>
                  <a:pt x="21" y="21"/>
                  <a:pt x="21" y="21"/>
                  <a:pt x="21" y="21"/>
                </a:cubicBezTo>
                <a:cubicBezTo>
                  <a:pt x="21" y="14"/>
                  <a:pt x="21" y="14"/>
                  <a:pt x="21" y="14"/>
                </a:cubicBezTo>
                <a:cubicBezTo>
                  <a:pt x="21" y="10"/>
                  <a:pt x="25" y="7"/>
                  <a:pt x="29" y="7"/>
                </a:cubicBezTo>
                <a:cubicBezTo>
                  <a:pt x="33" y="7"/>
                  <a:pt x="36" y="10"/>
                  <a:pt x="36" y="14"/>
                </a:cubicBezTo>
                <a:cubicBezTo>
                  <a:pt x="36" y="50"/>
                  <a:pt x="36" y="50"/>
                  <a:pt x="36" y="50"/>
                </a:cubicBezTo>
                <a:cubicBezTo>
                  <a:pt x="21" y="50"/>
                  <a:pt x="21" y="50"/>
                  <a:pt x="21" y="50"/>
                </a:cubicBezTo>
                <a:lnTo>
                  <a:pt x="21" y="43"/>
                </a:lnTo>
                <a:close/>
                <a:moveTo>
                  <a:pt x="29" y="108"/>
                </a:moveTo>
                <a:cubicBezTo>
                  <a:pt x="17" y="108"/>
                  <a:pt x="7" y="99"/>
                  <a:pt x="7" y="87"/>
                </a:cubicBezTo>
                <a:cubicBezTo>
                  <a:pt x="7" y="85"/>
                  <a:pt x="7" y="84"/>
                  <a:pt x="7" y="83"/>
                </a:cubicBezTo>
                <a:cubicBezTo>
                  <a:pt x="9" y="93"/>
                  <a:pt x="18" y="101"/>
                  <a:pt x="29" y="101"/>
                </a:cubicBezTo>
                <a:cubicBezTo>
                  <a:pt x="39" y="101"/>
                  <a:pt x="48" y="93"/>
                  <a:pt x="50" y="83"/>
                </a:cubicBezTo>
                <a:cubicBezTo>
                  <a:pt x="50" y="84"/>
                  <a:pt x="50" y="85"/>
                  <a:pt x="50" y="87"/>
                </a:cubicBezTo>
                <a:cubicBezTo>
                  <a:pt x="50" y="99"/>
                  <a:pt x="41" y="108"/>
                  <a:pt x="29" y="10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02" name="Freeform 153"/>
          <p:cNvSpPr>
            <a:spLocks/>
          </p:cNvSpPr>
          <p:nvPr/>
        </p:nvSpPr>
        <p:spPr bwMode="auto">
          <a:xfrm>
            <a:off x="12320519" y="5526207"/>
            <a:ext cx="353647" cy="378179"/>
          </a:xfrm>
          <a:custGeom>
            <a:avLst/>
            <a:gdLst>
              <a:gd name="T0" fmla="*/ 2147483646 w 109"/>
              <a:gd name="T1" fmla="*/ 2147483646 h 116"/>
              <a:gd name="T2" fmla="*/ 2147483646 w 109"/>
              <a:gd name="T3" fmla="*/ 2147483646 h 116"/>
              <a:gd name="T4" fmla="*/ 2147483646 w 109"/>
              <a:gd name="T5" fmla="*/ 0 h 116"/>
              <a:gd name="T6" fmla="*/ 2147483646 w 109"/>
              <a:gd name="T7" fmla="*/ 2147483646 h 116"/>
              <a:gd name="T8" fmla="*/ 2147483646 w 109"/>
              <a:gd name="T9" fmla="*/ 2147483646 h 116"/>
              <a:gd name="T10" fmla="*/ 0 w 109"/>
              <a:gd name="T11" fmla="*/ 2147483646 h 116"/>
              <a:gd name="T12" fmla="*/ 0 w 109"/>
              <a:gd name="T13" fmla="*/ 2147483646 h 116"/>
              <a:gd name="T14" fmla="*/ 2147483646 w 109"/>
              <a:gd name="T15" fmla="*/ 2147483646 h 116"/>
              <a:gd name="T16" fmla="*/ 2147483646 w 109"/>
              <a:gd name="T17" fmla="*/ 2147483646 h 116"/>
              <a:gd name="T18" fmla="*/ 2147483646 w 109"/>
              <a:gd name="T19" fmla="*/ 2147483646 h 116"/>
              <a:gd name="T20" fmla="*/ 2147483646 w 109"/>
              <a:gd name="T21" fmla="*/ 2147483646 h 116"/>
              <a:gd name="T22" fmla="*/ 2147483646 w 109"/>
              <a:gd name="T23" fmla="*/ 2147483646 h 116"/>
              <a:gd name="T24" fmla="*/ 2147483646 w 109"/>
              <a:gd name="T25" fmla="*/ 2147483646 h 116"/>
              <a:gd name="T26" fmla="*/ 2147483646 w 109"/>
              <a:gd name="T27" fmla="*/ 2147483646 h 116"/>
              <a:gd name="T28" fmla="*/ 2147483646 w 109"/>
              <a:gd name="T29" fmla="*/ 2147483646 h 116"/>
              <a:gd name="T30" fmla="*/ 2147483646 w 109"/>
              <a:gd name="T31" fmla="*/ 2147483646 h 116"/>
              <a:gd name="T32" fmla="*/ 2147483646 w 109"/>
              <a:gd name="T33" fmla="*/ 2147483646 h 116"/>
              <a:gd name="T34" fmla="*/ 2147483646 w 109"/>
              <a:gd name="T35" fmla="*/ 2147483646 h 116"/>
              <a:gd name="T36" fmla="*/ 2147483646 w 109"/>
              <a:gd name="T37" fmla="*/ 2147483646 h 116"/>
              <a:gd name="T38" fmla="*/ 2147483646 w 109"/>
              <a:gd name="T39" fmla="*/ 2147483646 h 116"/>
              <a:gd name="T40" fmla="*/ 2147483646 w 109"/>
              <a:gd name="T41" fmla="*/ 2147483646 h 116"/>
              <a:gd name="T42" fmla="*/ 2147483646 w 109"/>
              <a:gd name="T43" fmla="*/ 2147483646 h 116"/>
              <a:gd name="T44" fmla="*/ 2147483646 w 109"/>
              <a:gd name="T45" fmla="*/ 2147483646 h 116"/>
              <a:gd name="T46" fmla="*/ 2147483646 w 109"/>
              <a:gd name="T47" fmla="*/ 2147483646 h 116"/>
              <a:gd name="T48" fmla="*/ 2147483646 w 109"/>
              <a:gd name="T49" fmla="*/ 2147483646 h 116"/>
              <a:gd name="T50" fmla="*/ 2147483646 w 109"/>
              <a:gd name="T51" fmla="*/ 2147483646 h 116"/>
              <a:gd name="T52" fmla="*/ 2147483646 w 109"/>
              <a:gd name="T53" fmla="*/ 2147483646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9" h="116">
                <a:moveTo>
                  <a:pt x="58" y="7"/>
                </a:moveTo>
                <a:cubicBezTo>
                  <a:pt x="58" y="3"/>
                  <a:pt x="58" y="3"/>
                  <a:pt x="58" y="3"/>
                </a:cubicBezTo>
                <a:cubicBezTo>
                  <a:pt x="58" y="1"/>
                  <a:pt x="57" y="0"/>
                  <a:pt x="55" y="0"/>
                </a:cubicBezTo>
                <a:cubicBezTo>
                  <a:pt x="53" y="0"/>
                  <a:pt x="51" y="1"/>
                  <a:pt x="51" y="3"/>
                </a:cubicBezTo>
                <a:cubicBezTo>
                  <a:pt x="51" y="7"/>
                  <a:pt x="51" y="7"/>
                  <a:pt x="51" y="7"/>
                </a:cubicBezTo>
                <a:cubicBezTo>
                  <a:pt x="23" y="9"/>
                  <a:pt x="0" y="32"/>
                  <a:pt x="0" y="61"/>
                </a:cubicBezTo>
                <a:cubicBezTo>
                  <a:pt x="0" y="62"/>
                  <a:pt x="0" y="64"/>
                  <a:pt x="0" y="65"/>
                </a:cubicBezTo>
                <a:cubicBezTo>
                  <a:pt x="1" y="65"/>
                  <a:pt x="1" y="65"/>
                  <a:pt x="1" y="65"/>
                </a:cubicBezTo>
                <a:cubicBezTo>
                  <a:pt x="2" y="57"/>
                  <a:pt x="10" y="50"/>
                  <a:pt x="18" y="50"/>
                </a:cubicBezTo>
                <a:cubicBezTo>
                  <a:pt x="27" y="50"/>
                  <a:pt x="35" y="57"/>
                  <a:pt x="36" y="65"/>
                </a:cubicBezTo>
                <a:cubicBezTo>
                  <a:pt x="37" y="65"/>
                  <a:pt x="37" y="65"/>
                  <a:pt x="37" y="65"/>
                </a:cubicBezTo>
                <a:cubicBezTo>
                  <a:pt x="38" y="58"/>
                  <a:pt x="44" y="52"/>
                  <a:pt x="51" y="51"/>
                </a:cubicBezTo>
                <a:cubicBezTo>
                  <a:pt x="51" y="90"/>
                  <a:pt x="51" y="90"/>
                  <a:pt x="51" y="90"/>
                </a:cubicBezTo>
                <a:cubicBezTo>
                  <a:pt x="51" y="108"/>
                  <a:pt x="47" y="108"/>
                  <a:pt x="40" y="108"/>
                </a:cubicBezTo>
                <a:cubicBezTo>
                  <a:pt x="29" y="108"/>
                  <a:pt x="29" y="105"/>
                  <a:pt x="29" y="98"/>
                </a:cubicBezTo>
                <a:cubicBezTo>
                  <a:pt x="29" y="96"/>
                  <a:pt x="28" y="94"/>
                  <a:pt x="26" y="94"/>
                </a:cubicBezTo>
                <a:cubicBezTo>
                  <a:pt x="24" y="94"/>
                  <a:pt x="22" y="96"/>
                  <a:pt x="22" y="98"/>
                </a:cubicBezTo>
                <a:cubicBezTo>
                  <a:pt x="22" y="105"/>
                  <a:pt x="22" y="116"/>
                  <a:pt x="40" y="116"/>
                </a:cubicBezTo>
                <a:cubicBezTo>
                  <a:pt x="50" y="116"/>
                  <a:pt x="58" y="114"/>
                  <a:pt x="58" y="90"/>
                </a:cubicBezTo>
                <a:cubicBezTo>
                  <a:pt x="58" y="51"/>
                  <a:pt x="58" y="51"/>
                  <a:pt x="58" y="51"/>
                </a:cubicBezTo>
                <a:cubicBezTo>
                  <a:pt x="65" y="52"/>
                  <a:pt x="71" y="58"/>
                  <a:pt x="73" y="65"/>
                </a:cubicBezTo>
                <a:cubicBezTo>
                  <a:pt x="73" y="65"/>
                  <a:pt x="73" y="65"/>
                  <a:pt x="73" y="65"/>
                </a:cubicBezTo>
                <a:cubicBezTo>
                  <a:pt x="75" y="57"/>
                  <a:pt x="82" y="50"/>
                  <a:pt x="91" y="50"/>
                </a:cubicBezTo>
                <a:cubicBezTo>
                  <a:pt x="100" y="50"/>
                  <a:pt x="107" y="57"/>
                  <a:pt x="109" y="65"/>
                </a:cubicBezTo>
                <a:cubicBezTo>
                  <a:pt x="109" y="65"/>
                  <a:pt x="109" y="65"/>
                  <a:pt x="109" y="65"/>
                </a:cubicBezTo>
                <a:cubicBezTo>
                  <a:pt x="109" y="64"/>
                  <a:pt x="109" y="62"/>
                  <a:pt x="109" y="61"/>
                </a:cubicBezTo>
                <a:cubicBezTo>
                  <a:pt x="109" y="32"/>
                  <a:pt x="87" y="9"/>
                  <a:pt x="58" y="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03" name="Group 279"/>
          <p:cNvGrpSpPr/>
          <p:nvPr/>
        </p:nvGrpSpPr>
        <p:grpSpPr>
          <a:xfrm>
            <a:off x="11543720" y="4818912"/>
            <a:ext cx="378179" cy="327075"/>
            <a:chOff x="2084388" y="3051175"/>
            <a:chExt cx="293688" cy="254001"/>
          </a:xfrm>
          <a:solidFill>
            <a:schemeClr val="tx1"/>
          </a:solidFill>
        </p:grpSpPr>
        <p:sp>
          <p:nvSpPr>
            <p:cNvPr id="1104" name="Freeform 154"/>
            <p:cNvSpPr>
              <a:spLocks/>
            </p:cNvSpPr>
            <p:nvPr/>
          </p:nvSpPr>
          <p:spPr bwMode="auto">
            <a:xfrm>
              <a:off x="2084388" y="3106738"/>
              <a:ext cx="36513" cy="198438"/>
            </a:xfrm>
            <a:custGeom>
              <a:avLst/>
              <a:gdLst/>
              <a:ahLst/>
              <a:cxnLst>
                <a:cxn ang="0">
                  <a:pos x="0" y="14"/>
                </a:cxn>
                <a:cxn ang="0">
                  <a:pos x="0" y="65"/>
                </a:cxn>
                <a:cxn ang="0">
                  <a:pos x="14" y="79"/>
                </a:cxn>
                <a:cxn ang="0">
                  <a:pos x="14" y="0"/>
                </a:cxn>
                <a:cxn ang="0">
                  <a:pos x="0" y="14"/>
                </a:cxn>
              </a:cxnLst>
              <a:rect l="0" t="0" r="r" b="b"/>
              <a:pathLst>
                <a:path w="14" h="79">
                  <a:moveTo>
                    <a:pt x="0" y="14"/>
                  </a:moveTo>
                  <a:cubicBezTo>
                    <a:pt x="0" y="65"/>
                    <a:pt x="0" y="65"/>
                    <a:pt x="0" y="65"/>
                  </a:cubicBezTo>
                  <a:cubicBezTo>
                    <a:pt x="0" y="73"/>
                    <a:pt x="6" y="79"/>
                    <a:pt x="14" y="79"/>
                  </a:cubicBezTo>
                  <a:cubicBezTo>
                    <a:pt x="14" y="0"/>
                    <a:pt x="14" y="0"/>
                    <a:pt x="14" y="0"/>
                  </a:cubicBezTo>
                  <a:cubicBezTo>
                    <a:pt x="6" y="0"/>
                    <a:pt x="0" y="6"/>
                    <a:pt x="0"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05" name="Freeform 155"/>
            <p:cNvSpPr>
              <a:spLocks noEditPoints="1"/>
            </p:cNvSpPr>
            <p:nvPr/>
          </p:nvSpPr>
          <p:spPr bwMode="auto">
            <a:xfrm>
              <a:off x="2139951" y="3051175"/>
              <a:ext cx="182563" cy="254000"/>
            </a:xfrm>
            <a:custGeom>
              <a:avLst/>
              <a:gdLst/>
              <a:ahLst/>
              <a:cxnLst>
                <a:cxn ang="0">
                  <a:pos x="58" y="7"/>
                </a:cxn>
                <a:cxn ang="0">
                  <a:pos x="50" y="0"/>
                </a:cxn>
                <a:cxn ang="0">
                  <a:pos x="21" y="0"/>
                </a:cxn>
                <a:cxn ang="0">
                  <a:pos x="14" y="7"/>
                </a:cxn>
                <a:cxn ang="0">
                  <a:pos x="14" y="22"/>
                </a:cxn>
                <a:cxn ang="0">
                  <a:pos x="0" y="22"/>
                </a:cxn>
                <a:cxn ang="0">
                  <a:pos x="0" y="101"/>
                </a:cxn>
                <a:cxn ang="0">
                  <a:pos x="72" y="101"/>
                </a:cxn>
                <a:cxn ang="0">
                  <a:pos x="72" y="22"/>
                </a:cxn>
                <a:cxn ang="0">
                  <a:pos x="58" y="22"/>
                </a:cxn>
                <a:cxn ang="0">
                  <a:pos x="58" y="7"/>
                </a:cxn>
                <a:cxn ang="0">
                  <a:pos x="50" y="22"/>
                </a:cxn>
                <a:cxn ang="0">
                  <a:pos x="21" y="22"/>
                </a:cxn>
                <a:cxn ang="0">
                  <a:pos x="21" y="7"/>
                </a:cxn>
                <a:cxn ang="0">
                  <a:pos x="50" y="7"/>
                </a:cxn>
                <a:cxn ang="0">
                  <a:pos x="50" y="22"/>
                </a:cxn>
              </a:cxnLst>
              <a:rect l="0" t="0" r="r" b="b"/>
              <a:pathLst>
                <a:path w="72" h="101">
                  <a:moveTo>
                    <a:pt x="58" y="7"/>
                  </a:moveTo>
                  <a:cubicBezTo>
                    <a:pt x="58" y="3"/>
                    <a:pt x="54" y="0"/>
                    <a:pt x="50" y="0"/>
                  </a:cubicBezTo>
                  <a:cubicBezTo>
                    <a:pt x="21" y="0"/>
                    <a:pt x="21" y="0"/>
                    <a:pt x="21" y="0"/>
                  </a:cubicBezTo>
                  <a:cubicBezTo>
                    <a:pt x="17" y="0"/>
                    <a:pt x="14" y="3"/>
                    <a:pt x="14" y="7"/>
                  </a:cubicBezTo>
                  <a:cubicBezTo>
                    <a:pt x="14" y="22"/>
                    <a:pt x="14" y="22"/>
                    <a:pt x="14" y="22"/>
                  </a:cubicBezTo>
                  <a:cubicBezTo>
                    <a:pt x="0" y="22"/>
                    <a:pt x="0" y="22"/>
                    <a:pt x="0" y="22"/>
                  </a:cubicBezTo>
                  <a:cubicBezTo>
                    <a:pt x="0" y="101"/>
                    <a:pt x="0" y="101"/>
                    <a:pt x="0" y="101"/>
                  </a:cubicBezTo>
                  <a:cubicBezTo>
                    <a:pt x="72" y="101"/>
                    <a:pt x="72" y="101"/>
                    <a:pt x="72" y="101"/>
                  </a:cubicBezTo>
                  <a:cubicBezTo>
                    <a:pt x="72" y="22"/>
                    <a:pt x="72" y="22"/>
                    <a:pt x="72" y="22"/>
                  </a:cubicBezTo>
                  <a:cubicBezTo>
                    <a:pt x="58" y="22"/>
                    <a:pt x="58" y="22"/>
                    <a:pt x="58" y="22"/>
                  </a:cubicBezTo>
                  <a:lnTo>
                    <a:pt x="58" y="7"/>
                  </a:lnTo>
                  <a:close/>
                  <a:moveTo>
                    <a:pt x="50" y="22"/>
                  </a:moveTo>
                  <a:cubicBezTo>
                    <a:pt x="21" y="22"/>
                    <a:pt x="21" y="22"/>
                    <a:pt x="21" y="22"/>
                  </a:cubicBezTo>
                  <a:cubicBezTo>
                    <a:pt x="21" y="7"/>
                    <a:pt x="21" y="7"/>
                    <a:pt x="21" y="7"/>
                  </a:cubicBezTo>
                  <a:cubicBezTo>
                    <a:pt x="50" y="7"/>
                    <a:pt x="50" y="7"/>
                    <a:pt x="50" y="7"/>
                  </a:cubicBezTo>
                  <a:lnTo>
                    <a:pt x="50"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06" name="Freeform 156"/>
            <p:cNvSpPr>
              <a:spLocks/>
            </p:cNvSpPr>
            <p:nvPr/>
          </p:nvSpPr>
          <p:spPr bwMode="auto">
            <a:xfrm>
              <a:off x="2339976" y="3106738"/>
              <a:ext cx="38100" cy="198438"/>
            </a:xfrm>
            <a:custGeom>
              <a:avLst/>
              <a:gdLst/>
              <a:ahLst/>
              <a:cxnLst>
                <a:cxn ang="0">
                  <a:pos x="0" y="0"/>
                </a:cxn>
                <a:cxn ang="0">
                  <a:pos x="0" y="79"/>
                </a:cxn>
                <a:cxn ang="0">
                  <a:pos x="15" y="65"/>
                </a:cxn>
                <a:cxn ang="0">
                  <a:pos x="15" y="14"/>
                </a:cxn>
                <a:cxn ang="0">
                  <a:pos x="0" y="0"/>
                </a:cxn>
              </a:cxnLst>
              <a:rect l="0" t="0" r="r" b="b"/>
              <a:pathLst>
                <a:path w="15" h="79">
                  <a:moveTo>
                    <a:pt x="0" y="0"/>
                  </a:moveTo>
                  <a:cubicBezTo>
                    <a:pt x="0" y="79"/>
                    <a:pt x="0" y="79"/>
                    <a:pt x="0" y="79"/>
                  </a:cubicBezTo>
                  <a:cubicBezTo>
                    <a:pt x="8" y="79"/>
                    <a:pt x="15" y="73"/>
                    <a:pt x="15" y="65"/>
                  </a:cubicBezTo>
                  <a:cubicBezTo>
                    <a:pt x="15" y="14"/>
                    <a:pt x="15" y="14"/>
                    <a:pt x="15" y="14"/>
                  </a:cubicBezTo>
                  <a:cubicBezTo>
                    <a:pt x="15" y="6"/>
                    <a:pt x="8" y="0"/>
                    <a:pt x="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07" name="Freeform 157"/>
          <p:cNvSpPr>
            <a:spLocks/>
          </p:cNvSpPr>
          <p:nvPr/>
        </p:nvSpPr>
        <p:spPr bwMode="auto">
          <a:xfrm>
            <a:off x="11733831" y="1907960"/>
            <a:ext cx="173758" cy="200332"/>
          </a:xfrm>
          <a:custGeom>
            <a:avLst/>
            <a:gdLst>
              <a:gd name="T0" fmla="*/ 2147483646 w 54"/>
              <a:gd name="T1" fmla="*/ 2147483646 h 62"/>
              <a:gd name="T2" fmla="*/ 2147483646 w 54"/>
              <a:gd name="T3" fmla="*/ 2147483646 h 62"/>
              <a:gd name="T4" fmla="*/ 2147483646 w 54"/>
              <a:gd name="T5" fmla="*/ 2147483646 h 62"/>
              <a:gd name="T6" fmla="*/ 2147483646 w 54"/>
              <a:gd name="T7" fmla="*/ 2147483646 h 62"/>
              <a:gd name="T8" fmla="*/ 0 w 54"/>
              <a:gd name="T9" fmla="*/ 2147483646 h 62"/>
              <a:gd name="T10" fmla="*/ 0 w 54"/>
              <a:gd name="T11" fmla="*/ 2147483646 h 62"/>
              <a:gd name="T12" fmla="*/ 2147483646 w 54"/>
              <a:gd name="T13" fmla="*/ 2147483646 h 62"/>
              <a:gd name="T14" fmla="*/ 2147483646 w 54"/>
              <a:gd name="T15" fmla="*/ 2147483646 h 62"/>
              <a:gd name="T16" fmla="*/ 2147483646 w 54"/>
              <a:gd name="T17" fmla="*/ 2147483646 h 62"/>
              <a:gd name="T18" fmla="*/ 2147483646 w 54"/>
              <a:gd name="T19" fmla="*/ 2147483646 h 62"/>
              <a:gd name="T20" fmla="*/ 2147483646 w 54"/>
              <a:gd name="T21" fmla="*/ 2147483646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51" y="27"/>
                </a:moveTo>
                <a:cubicBezTo>
                  <a:pt x="35" y="18"/>
                  <a:pt x="35" y="18"/>
                  <a:pt x="35" y="18"/>
                </a:cubicBezTo>
                <a:cubicBezTo>
                  <a:pt x="32" y="16"/>
                  <a:pt x="26" y="13"/>
                  <a:pt x="23" y="11"/>
                </a:cubicBezTo>
                <a:cubicBezTo>
                  <a:pt x="7" y="2"/>
                  <a:pt x="7" y="2"/>
                  <a:pt x="7" y="2"/>
                </a:cubicBezTo>
                <a:cubicBezTo>
                  <a:pt x="3" y="0"/>
                  <a:pt x="0" y="2"/>
                  <a:pt x="0" y="6"/>
                </a:cubicBezTo>
                <a:cubicBezTo>
                  <a:pt x="0" y="56"/>
                  <a:pt x="0" y="56"/>
                  <a:pt x="0" y="56"/>
                </a:cubicBezTo>
                <a:cubicBezTo>
                  <a:pt x="0" y="60"/>
                  <a:pt x="3" y="62"/>
                  <a:pt x="7" y="60"/>
                </a:cubicBezTo>
                <a:cubicBezTo>
                  <a:pt x="22" y="51"/>
                  <a:pt x="22" y="51"/>
                  <a:pt x="22" y="51"/>
                </a:cubicBezTo>
                <a:cubicBezTo>
                  <a:pt x="26" y="49"/>
                  <a:pt x="32" y="46"/>
                  <a:pt x="35" y="44"/>
                </a:cubicBezTo>
                <a:cubicBezTo>
                  <a:pt x="51" y="35"/>
                  <a:pt x="51" y="35"/>
                  <a:pt x="51" y="35"/>
                </a:cubicBezTo>
                <a:cubicBezTo>
                  <a:pt x="54" y="33"/>
                  <a:pt x="54" y="29"/>
                  <a:pt x="51"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08" name="Freeform 158"/>
          <p:cNvSpPr>
            <a:spLocks/>
          </p:cNvSpPr>
          <p:nvPr/>
        </p:nvSpPr>
        <p:spPr bwMode="auto">
          <a:xfrm>
            <a:off x="10151614" y="1907960"/>
            <a:ext cx="286189" cy="200332"/>
          </a:xfrm>
          <a:custGeom>
            <a:avLst/>
            <a:gdLst>
              <a:gd name="T0" fmla="*/ 2147483646 w 88"/>
              <a:gd name="T1" fmla="*/ 2147483646 h 62"/>
              <a:gd name="T2" fmla="*/ 2147483646 w 88"/>
              <a:gd name="T3" fmla="*/ 2147483646 h 62"/>
              <a:gd name="T4" fmla="*/ 2147483646 w 88"/>
              <a:gd name="T5" fmla="*/ 2147483646 h 62"/>
              <a:gd name="T6" fmla="*/ 2147483646 w 88"/>
              <a:gd name="T7" fmla="*/ 2147483646 h 62"/>
              <a:gd name="T8" fmla="*/ 2147483646 w 88"/>
              <a:gd name="T9" fmla="*/ 2147483646 h 62"/>
              <a:gd name="T10" fmla="*/ 2147483646 w 88"/>
              <a:gd name="T11" fmla="*/ 2147483646 h 62"/>
              <a:gd name="T12" fmla="*/ 2147483646 w 88"/>
              <a:gd name="T13" fmla="*/ 2147483646 h 62"/>
              <a:gd name="T14" fmla="*/ 2147483646 w 88"/>
              <a:gd name="T15" fmla="*/ 2147483646 h 62"/>
              <a:gd name="T16" fmla="*/ 2147483646 w 88"/>
              <a:gd name="T17" fmla="*/ 2147483646 h 62"/>
              <a:gd name="T18" fmla="*/ 2147483646 w 88"/>
              <a:gd name="T19" fmla="*/ 2147483646 h 62"/>
              <a:gd name="T20" fmla="*/ 2147483646 w 88"/>
              <a:gd name="T21" fmla="*/ 2147483646 h 62"/>
              <a:gd name="T22" fmla="*/ 2147483646 w 88"/>
              <a:gd name="T23" fmla="*/ 2147483646 h 62"/>
              <a:gd name="T24" fmla="*/ 2147483646 w 88"/>
              <a:gd name="T25" fmla="*/ 2147483646 h 62"/>
              <a:gd name="T26" fmla="*/ 2147483646 w 88"/>
              <a:gd name="T27" fmla="*/ 2147483646 h 62"/>
              <a:gd name="T28" fmla="*/ 2147483646 w 88"/>
              <a:gd name="T29" fmla="*/ 2147483646 h 62"/>
              <a:gd name="T30" fmla="*/ 2147483646 w 88"/>
              <a:gd name="T31" fmla="*/ 2147483646 h 62"/>
              <a:gd name="T32" fmla="*/ 2147483646 w 88"/>
              <a:gd name="T33" fmla="*/ 2147483646 h 62"/>
              <a:gd name="T34" fmla="*/ 2147483646 w 88"/>
              <a:gd name="T35" fmla="*/ 2147483646 h 62"/>
              <a:gd name="T36" fmla="*/ 2147483646 w 88"/>
              <a:gd name="T37" fmla="*/ 2147483646 h 62"/>
              <a:gd name="T38" fmla="*/ 2147483646 w 88"/>
              <a:gd name="T39" fmla="*/ 2147483646 h 62"/>
              <a:gd name="T40" fmla="*/ 2147483646 w 88"/>
              <a:gd name="T41" fmla="*/ 2147483646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8" h="62">
                <a:moveTo>
                  <a:pt x="83" y="2"/>
                </a:moveTo>
                <a:cubicBezTo>
                  <a:pt x="68" y="11"/>
                  <a:pt x="68" y="11"/>
                  <a:pt x="68" y="11"/>
                </a:cubicBezTo>
                <a:cubicBezTo>
                  <a:pt x="65" y="13"/>
                  <a:pt x="58" y="16"/>
                  <a:pt x="55" y="18"/>
                </a:cubicBezTo>
                <a:cubicBezTo>
                  <a:pt x="51" y="20"/>
                  <a:pt x="51" y="20"/>
                  <a:pt x="51" y="20"/>
                </a:cubicBezTo>
                <a:cubicBezTo>
                  <a:pt x="51" y="6"/>
                  <a:pt x="51" y="6"/>
                  <a:pt x="51" y="6"/>
                </a:cubicBezTo>
                <a:cubicBezTo>
                  <a:pt x="51" y="2"/>
                  <a:pt x="49" y="0"/>
                  <a:pt x="46" y="2"/>
                </a:cubicBezTo>
                <a:cubicBezTo>
                  <a:pt x="31" y="11"/>
                  <a:pt x="31" y="11"/>
                  <a:pt x="31" y="11"/>
                </a:cubicBezTo>
                <a:cubicBezTo>
                  <a:pt x="28" y="13"/>
                  <a:pt x="22" y="16"/>
                  <a:pt x="19" y="18"/>
                </a:cubicBezTo>
                <a:cubicBezTo>
                  <a:pt x="3" y="27"/>
                  <a:pt x="3" y="27"/>
                  <a:pt x="3" y="27"/>
                </a:cubicBezTo>
                <a:cubicBezTo>
                  <a:pt x="0" y="29"/>
                  <a:pt x="0" y="33"/>
                  <a:pt x="4" y="35"/>
                </a:cubicBezTo>
                <a:cubicBezTo>
                  <a:pt x="19" y="44"/>
                  <a:pt x="19" y="44"/>
                  <a:pt x="19" y="44"/>
                </a:cubicBezTo>
                <a:cubicBezTo>
                  <a:pt x="22" y="46"/>
                  <a:pt x="28" y="49"/>
                  <a:pt x="32" y="51"/>
                </a:cubicBezTo>
                <a:cubicBezTo>
                  <a:pt x="46" y="60"/>
                  <a:pt x="46" y="60"/>
                  <a:pt x="46" y="60"/>
                </a:cubicBezTo>
                <a:cubicBezTo>
                  <a:pt x="49" y="62"/>
                  <a:pt x="51" y="60"/>
                  <a:pt x="51" y="56"/>
                </a:cubicBezTo>
                <a:cubicBezTo>
                  <a:pt x="51" y="42"/>
                  <a:pt x="51" y="42"/>
                  <a:pt x="51" y="42"/>
                </a:cubicBezTo>
                <a:cubicBezTo>
                  <a:pt x="55" y="44"/>
                  <a:pt x="55" y="44"/>
                  <a:pt x="55" y="44"/>
                </a:cubicBezTo>
                <a:cubicBezTo>
                  <a:pt x="59" y="46"/>
                  <a:pt x="65" y="49"/>
                  <a:pt x="68" y="51"/>
                </a:cubicBezTo>
                <a:cubicBezTo>
                  <a:pt x="83" y="60"/>
                  <a:pt x="83" y="60"/>
                  <a:pt x="83" y="60"/>
                </a:cubicBezTo>
                <a:cubicBezTo>
                  <a:pt x="86" y="62"/>
                  <a:pt x="88" y="60"/>
                  <a:pt x="88" y="56"/>
                </a:cubicBezTo>
                <a:cubicBezTo>
                  <a:pt x="88" y="6"/>
                  <a:pt x="88" y="6"/>
                  <a:pt x="88" y="6"/>
                </a:cubicBezTo>
                <a:cubicBezTo>
                  <a:pt x="88" y="2"/>
                  <a:pt x="86" y="0"/>
                  <a:pt x="83"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09" name="Freeform 159"/>
          <p:cNvSpPr>
            <a:spLocks/>
          </p:cNvSpPr>
          <p:nvPr/>
        </p:nvSpPr>
        <p:spPr bwMode="auto">
          <a:xfrm>
            <a:off x="12441127" y="1914093"/>
            <a:ext cx="292322" cy="202376"/>
          </a:xfrm>
          <a:custGeom>
            <a:avLst/>
            <a:gdLst>
              <a:gd name="T0" fmla="*/ 2147483646 w 90"/>
              <a:gd name="T1" fmla="*/ 2147483646 h 62"/>
              <a:gd name="T2" fmla="*/ 2147483646 w 90"/>
              <a:gd name="T3" fmla="*/ 2147483646 h 62"/>
              <a:gd name="T4" fmla="*/ 2147483646 w 90"/>
              <a:gd name="T5" fmla="*/ 2147483646 h 62"/>
              <a:gd name="T6" fmla="*/ 2147483646 w 90"/>
              <a:gd name="T7" fmla="*/ 2147483646 h 62"/>
              <a:gd name="T8" fmla="*/ 2147483646 w 90"/>
              <a:gd name="T9" fmla="*/ 2147483646 h 62"/>
              <a:gd name="T10" fmla="*/ 2147483646 w 90"/>
              <a:gd name="T11" fmla="*/ 2147483646 h 62"/>
              <a:gd name="T12" fmla="*/ 2147483646 w 90"/>
              <a:gd name="T13" fmla="*/ 2147483646 h 62"/>
              <a:gd name="T14" fmla="*/ 2147483646 w 90"/>
              <a:gd name="T15" fmla="*/ 2147483646 h 62"/>
              <a:gd name="T16" fmla="*/ 2147483646 w 90"/>
              <a:gd name="T17" fmla="*/ 2147483646 h 62"/>
              <a:gd name="T18" fmla="*/ 0 w 90"/>
              <a:gd name="T19" fmla="*/ 2147483646 h 62"/>
              <a:gd name="T20" fmla="*/ 0 w 90"/>
              <a:gd name="T21" fmla="*/ 2147483646 h 62"/>
              <a:gd name="T22" fmla="*/ 0 w 90"/>
              <a:gd name="T23" fmla="*/ 2147483646 h 62"/>
              <a:gd name="T24" fmla="*/ 0 w 90"/>
              <a:gd name="T25" fmla="*/ 2147483646 h 62"/>
              <a:gd name="T26" fmla="*/ 2147483646 w 90"/>
              <a:gd name="T27" fmla="*/ 2147483646 h 62"/>
              <a:gd name="T28" fmla="*/ 2147483646 w 90"/>
              <a:gd name="T29" fmla="*/ 2147483646 h 62"/>
              <a:gd name="T30" fmla="*/ 2147483646 w 90"/>
              <a:gd name="T31" fmla="*/ 2147483646 h 62"/>
              <a:gd name="T32" fmla="*/ 2147483646 w 90"/>
              <a:gd name="T33" fmla="*/ 2147483646 h 62"/>
              <a:gd name="T34" fmla="*/ 2147483646 w 90"/>
              <a:gd name="T35" fmla="*/ 2147483646 h 62"/>
              <a:gd name="T36" fmla="*/ 2147483646 w 90"/>
              <a:gd name="T37" fmla="*/ 2147483646 h 62"/>
              <a:gd name="T38" fmla="*/ 2147483646 w 90"/>
              <a:gd name="T39" fmla="*/ 2147483646 h 62"/>
              <a:gd name="T40" fmla="*/ 2147483646 w 90"/>
              <a:gd name="T41" fmla="*/ 2147483646 h 62"/>
              <a:gd name="T42" fmla="*/ 2147483646 w 90"/>
              <a:gd name="T43" fmla="*/ 2147483646 h 62"/>
              <a:gd name="T44" fmla="*/ 2147483646 w 90"/>
              <a:gd name="T45" fmla="*/ 2147483646 h 6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0" h="62">
                <a:moveTo>
                  <a:pt x="87" y="27"/>
                </a:moveTo>
                <a:cubicBezTo>
                  <a:pt x="71" y="18"/>
                  <a:pt x="71" y="18"/>
                  <a:pt x="71" y="18"/>
                </a:cubicBezTo>
                <a:cubicBezTo>
                  <a:pt x="68" y="16"/>
                  <a:pt x="62" y="13"/>
                  <a:pt x="59" y="11"/>
                </a:cubicBezTo>
                <a:cubicBezTo>
                  <a:pt x="43" y="2"/>
                  <a:pt x="43" y="2"/>
                  <a:pt x="43" y="2"/>
                </a:cubicBezTo>
                <a:cubicBezTo>
                  <a:pt x="39" y="0"/>
                  <a:pt x="36" y="1"/>
                  <a:pt x="36" y="5"/>
                </a:cubicBezTo>
                <a:cubicBezTo>
                  <a:pt x="36" y="20"/>
                  <a:pt x="36" y="20"/>
                  <a:pt x="36" y="20"/>
                </a:cubicBezTo>
                <a:cubicBezTo>
                  <a:pt x="33" y="18"/>
                  <a:pt x="33" y="18"/>
                  <a:pt x="33" y="18"/>
                </a:cubicBezTo>
                <a:cubicBezTo>
                  <a:pt x="30" y="16"/>
                  <a:pt x="25" y="13"/>
                  <a:pt x="21" y="11"/>
                </a:cubicBezTo>
                <a:cubicBezTo>
                  <a:pt x="6" y="2"/>
                  <a:pt x="6" y="2"/>
                  <a:pt x="6" y="2"/>
                </a:cubicBezTo>
                <a:cubicBezTo>
                  <a:pt x="2" y="0"/>
                  <a:pt x="0" y="1"/>
                  <a:pt x="0" y="5"/>
                </a:cubicBezTo>
                <a:cubicBezTo>
                  <a:pt x="0" y="24"/>
                  <a:pt x="0" y="24"/>
                  <a:pt x="0" y="24"/>
                </a:cubicBezTo>
                <a:cubicBezTo>
                  <a:pt x="0" y="27"/>
                  <a:pt x="0" y="34"/>
                  <a:pt x="0" y="38"/>
                </a:cubicBezTo>
                <a:cubicBezTo>
                  <a:pt x="0" y="56"/>
                  <a:pt x="0" y="56"/>
                  <a:pt x="0" y="56"/>
                </a:cubicBezTo>
                <a:cubicBezTo>
                  <a:pt x="0" y="60"/>
                  <a:pt x="2" y="62"/>
                  <a:pt x="6" y="60"/>
                </a:cubicBezTo>
                <a:cubicBezTo>
                  <a:pt x="21" y="51"/>
                  <a:pt x="21" y="51"/>
                  <a:pt x="21" y="51"/>
                </a:cubicBezTo>
                <a:cubicBezTo>
                  <a:pt x="25" y="49"/>
                  <a:pt x="30" y="45"/>
                  <a:pt x="33" y="43"/>
                </a:cubicBezTo>
                <a:cubicBezTo>
                  <a:pt x="36" y="42"/>
                  <a:pt x="36" y="42"/>
                  <a:pt x="36" y="42"/>
                </a:cubicBezTo>
                <a:cubicBezTo>
                  <a:pt x="36" y="56"/>
                  <a:pt x="36" y="56"/>
                  <a:pt x="36" y="56"/>
                </a:cubicBezTo>
                <a:cubicBezTo>
                  <a:pt x="36" y="60"/>
                  <a:pt x="39" y="62"/>
                  <a:pt x="43" y="60"/>
                </a:cubicBezTo>
                <a:cubicBezTo>
                  <a:pt x="58" y="51"/>
                  <a:pt x="58" y="51"/>
                  <a:pt x="58" y="51"/>
                </a:cubicBezTo>
                <a:cubicBezTo>
                  <a:pt x="62" y="49"/>
                  <a:pt x="68" y="45"/>
                  <a:pt x="71" y="43"/>
                </a:cubicBezTo>
                <a:cubicBezTo>
                  <a:pt x="87" y="34"/>
                  <a:pt x="87" y="34"/>
                  <a:pt x="87" y="34"/>
                </a:cubicBezTo>
                <a:cubicBezTo>
                  <a:pt x="90" y="32"/>
                  <a:pt x="90" y="29"/>
                  <a:pt x="87"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10" name="Freeform 160"/>
          <p:cNvSpPr>
            <a:spLocks/>
          </p:cNvSpPr>
          <p:nvPr/>
        </p:nvSpPr>
        <p:spPr bwMode="auto">
          <a:xfrm>
            <a:off x="9470893" y="1914093"/>
            <a:ext cx="188067" cy="202376"/>
          </a:xfrm>
          <a:custGeom>
            <a:avLst/>
            <a:gdLst>
              <a:gd name="T0" fmla="*/ 2147483646 w 58"/>
              <a:gd name="T1" fmla="*/ 2147483646 h 62"/>
              <a:gd name="T2" fmla="*/ 2147483646 w 58"/>
              <a:gd name="T3" fmla="*/ 2147483646 h 62"/>
              <a:gd name="T4" fmla="*/ 2147483646 w 58"/>
              <a:gd name="T5" fmla="*/ 2147483646 h 62"/>
              <a:gd name="T6" fmla="*/ 2147483646 w 58"/>
              <a:gd name="T7" fmla="*/ 2147483646 h 62"/>
              <a:gd name="T8" fmla="*/ 2147483646 w 58"/>
              <a:gd name="T9" fmla="*/ 2147483646 h 62"/>
              <a:gd name="T10" fmla="*/ 2147483646 w 58"/>
              <a:gd name="T11" fmla="*/ 2147483646 h 62"/>
              <a:gd name="T12" fmla="*/ 2147483646 w 58"/>
              <a:gd name="T13" fmla="*/ 2147483646 h 62"/>
              <a:gd name="T14" fmla="*/ 0 w 58"/>
              <a:gd name="T15" fmla="*/ 2147483646 h 62"/>
              <a:gd name="T16" fmla="*/ 0 w 58"/>
              <a:gd name="T17" fmla="*/ 2147483646 h 62"/>
              <a:gd name="T18" fmla="*/ 2147483646 w 58"/>
              <a:gd name="T19" fmla="*/ 2147483646 h 62"/>
              <a:gd name="T20" fmla="*/ 2147483646 w 58"/>
              <a:gd name="T21" fmla="*/ 2147483646 h 62"/>
              <a:gd name="T22" fmla="*/ 2147483646 w 58"/>
              <a:gd name="T23" fmla="*/ 2147483646 h 62"/>
              <a:gd name="T24" fmla="*/ 2147483646 w 58"/>
              <a:gd name="T25" fmla="*/ 2147483646 h 62"/>
              <a:gd name="T26" fmla="*/ 2147483646 w 58"/>
              <a:gd name="T27" fmla="*/ 2147483646 h 62"/>
              <a:gd name="T28" fmla="*/ 2147483646 w 58"/>
              <a:gd name="T29" fmla="*/ 2147483646 h 62"/>
              <a:gd name="T30" fmla="*/ 2147483646 w 58"/>
              <a:gd name="T31" fmla="*/ 2147483646 h 62"/>
              <a:gd name="T32" fmla="*/ 2147483646 w 58"/>
              <a:gd name="T33" fmla="*/ 2147483646 h 62"/>
              <a:gd name="T34" fmla="*/ 2147483646 w 58"/>
              <a:gd name="T35" fmla="*/ 2147483646 h 62"/>
              <a:gd name="T36" fmla="*/ 2147483646 w 58"/>
              <a:gd name="T37" fmla="*/ 214748364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62">
                <a:moveTo>
                  <a:pt x="52" y="2"/>
                </a:moveTo>
                <a:cubicBezTo>
                  <a:pt x="36" y="11"/>
                  <a:pt x="36" y="11"/>
                  <a:pt x="36" y="11"/>
                </a:cubicBezTo>
                <a:cubicBezTo>
                  <a:pt x="33" y="13"/>
                  <a:pt x="27" y="16"/>
                  <a:pt x="24" y="18"/>
                </a:cubicBezTo>
                <a:cubicBezTo>
                  <a:pt x="14" y="24"/>
                  <a:pt x="14" y="24"/>
                  <a:pt x="14" y="24"/>
                </a:cubicBezTo>
                <a:cubicBezTo>
                  <a:pt x="14" y="6"/>
                  <a:pt x="14" y="6"/>
                  <a:pt x="14" y="6"/>
                </a:cubicBezTo>
                <a:cubicBezTo>
                  <a:pt x="14" y="4"/>
                  <a:pt x="12" y="3"/>
                  <a:pt x="10" y="3"/>
                </a:cubicBezTo>
                <a:cubicBezTo>
                  <a:pt x="3" y="3"/>
                  <a:pt x="3" y="3"/>
                  <a:pt x="3" y="3"/>
                </a:cubicBezTo>
                <a:cubicBezTo>
                  <a:pt x="1" y="3"/>
                  <a:pt x="0" y="4"/>
                  <a:pt x="0" y="6"/>
                </a:cubicBezTo>
                <a:cubicBezTo>
                  <a:pt x="0" y="55"/>
                  <a:pt x="0" y="55"/>
                  <a:pt x="0" y="55"/>
                </a:cubicBezTo>
                <a:cubicBezTo>
                  <a:pt x="0" y="57"/>
                  <a:pt x="1" y="59"/>
                  <a:pt x="3" y="59"/>
                </a:cubicBezTo>
                <a:cubicBezTo>
                  <a:pt x="10" y="59"/>
                  <a:pt x="10" y="59"/>
                  <a:pt x="10" y="59"/>
                </a:cubicBezTo>
                <a:cubicBezTo>
                  <a:pt x="12" y="59"/>
                  <a:pt x="14" y="57"/>
                  <a:pt x="14" y="55"/>
                </a:cubicBezTo>
                <a:cubicBezTo>
                  <a:pt x="14" y="38"/>
                  <a:pt x="14" y="38"/>
                  <a:pt x="14" y="38"/>
                </a:cubicBezTo>
                <a:cubicBezTo>
                  <a:pt x="24" y="43"/>
                  <a:pt x="24" y="43"/>
                  <a:pt x="24" y="43"/>
                </a:cubicBezTo>
                <a:cubicBezTo>
                  <a:pt x="27" y="45"/>
                  <a:pt x="33" y="49"/>
                  <a:pt x="36" y="51"/>
                </a:cubicBezTo>
                <a:cubicBezTo>
                  <a:pt x="52" y="60"/>
                  <a:pt x="52" y="60"/>
                  <a:pt x="52" y="60"/>
                </a:cubicBezTo>
                <a:cubicBezTo>
                  <a:pt x="55" y="62"/>
                  <a:pt x="58" y="60"/>
                  <a:pt x="58" y="56"/>
                </a:cubicBezTo>
                <a:cubicBezTo>
                  <a:pt x="58" y="5"/>
                  <a:pt x="58" y="5"/>
                  <a:pt x="58" y="5"/>
                </a:cubicBezTo>
                <a:cubicBezTo>
                  <a:pt x="58" y="1"/>
                  <a:pt x="55" y="0"/>
                  <a:pt x="52"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11" name="Freeform 161"/>
          <p:cNvSpPr>
            <a:spLocks/>
          </p:cNvSpPr>
          <p:nvPr/>
        </p:nvSpPr>
        <p:spPr bwMode="auto">
          <a:xfrm>
            <a:off x="13238368" y="1907960"/>
            <a:ext cx="190112" cy="200332"/>
          </a:xfrm>
          <a:custGeom>
            <a:avLst/>
            <a:gdLst>
              <a:gd name="T0" fmla="*/ 2147483646 w 58"/>
              <a:gd name="T1" fmla="*/ 2147483646 h 62"/>
              <a:gd name="T2" fmla="*/ 2147483646 w 58"/>
              <a:gd name="T3" fmla="*/ 2147483646 h 62"/>
              <a:gd name="T4" fmla="*/ 2147483646 w 58"/>
              <a:gd name="T5" fmla="*/ 2147483646 h 62"/>
              <a:gd name="T6" fmla="*/ 2147483646 w 58"/>
              <a:gd name="T7" fmla="*/ 2147483646 h 62"/>
              <a:gd name="T8" fmla="*/ 2147483646 w 58"/>
              <a:gd name="T9" fmla="*/ 2147483646 h 62"/>
              <a:gd name="T10" fmla="*/ 2147483646 w 58"/>
              <a:gd name="T11" fmla="*/ 2147483646 h 62"/>
              <a:gd name="T12" fmla="*/ 2147483646 w 58"/>
              <a:gd name="T13" fmla="*/ 2147483646 h 62"/>
              <a:gd name="T14" fmla="*/ 0 w 58"/>
              <a:gd name="T15" fmla="*/ 2147483646 h 62"/>
              <a:gd name="T16" fmla="*/ 0 w 58"/>
              <a:gd name="T17" fmla="*/ 2147483646 h 62"/>
              <a:gd name="T18" fmla="*/ 2147483646 w 58"/>
              <a:gd name="T19" fmla="*/ 2147483646 h 62"/>
              <a:gd name="T20" fmla="*/ 2147483646 w 58"/>
              <a:gd name="T21" fmla="*/ 2147483646 h 62"/>
              <a:gd name="T22" fmla="*/ 2147483646 w 58"/>
              <a:gd name="T23" fmla="*/ 2147483646 h 62"/>
              <a:gd name="T24" fmla="*/ 2147483646 w 58"/>
              <a:gd name="T25" fmla="*/ 2147483646 h 62"/>
              <a:gd name="T26" fmla="*/ 2147483646 w 58"/>
              <a:gd name="T27" fmla="*/ 2147483646 h 62"/>
              <a:gd name="T28" fmla="*/ 2147483646 w 58"/>
              <a:gd name="T29" fmla="*/ 2147483646 h 62"/>
              <a:gd name="T30" fmla="*/ 2147483646 w 58"/>
              <a:gd name="T31" fmla="*/ 2147483646 h 62"/>
              <a:gd name="T32" fmla="*/ 2147483646 w 58"/>
              <a:gd name="T33" fmla="*/ 2147483646 h 62"/>
              <a:gd name="T34" fmla="*/ 2147483646 w 58"/>
              <a:gd name="T35" fmla="*/ 2147483646 h 62"/>
              <a:gd name="T36" fmla="*/ 2147483646 w 58"/>
              <a:gd name="T37" fmla="*/ 214748364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62">
                <a:moveTo>
                  <a:pt x="55" y="3"/>
                </a:moveTo>
                <a:cubicBezTo>
                  <a:pt x="48" y="3"/>
                  <a:pt x="48" y="3"/>
                  <a:pt x="48" y="3"/>
                </a:cubicBezTo>
                <a:cubicBezTo>
                  <a:pt x="46" y="3"/>
                  <a:pt x="44" y="5"/>
                  <a:pt x="44" y="7"/>
                </a:cubicBezTo>
                <a:cubicBezTo>
                  <a:pt x="44" y="24"/>
                  <a:pt x="44" y="24"/>
                  <a:pt x="44" y="24"/>
                </a:cubicBezTo>
                <a:cubicBezTo>
                  <a:pt x="34" y="18"/>
                  <a:pt x="34" y="18"/>
                  <a:pt x="34" y="18"/>
                </a:cubicBezTo>
                <a:cubicBezTo>
                  <a:pt x="31" y="16"/>
                  <a:pt x="25" y="13"/>
                  <a:pt x="22" y="11"/>
                </a:cubicBezTo>
                <a:cubicBezTo>
                  <a:pt x="6" y="2"/>
                  <a:pt x="6" y="2"/>
                  <a:pt x="6" y="2"/>
                </a:cubicBezTo>
                <a:cubicBezTo>
                  <a:pt x="3" y="0"/>
                  <a:pt x="0" y="2"/>
                  <a:pt x="0" y="6"/>
                </a:cubicBezTo>
                <a:cubicBezTo>
                  <a:pt x="0" y="56"/>
                  <a:pt x="0" y="56"/>
                  <a:pt x="0" y="56"/>
                </a:cubicBezTo>
                <a:cubicBezTo>
                  <a:pt x="0" y="60"/>
                  <a:pt x="3" y="62"/>
                  <a:pt x="7" y="60"/>
                </a:cubicBezTo>
                <a:cubicBezTo>
                  <a:pt x="22" y="51"/>
                  <a:pt x="22" y="51"/>
                  <a:pt x="22" y="51"/>
                </a:cubicBezTo>
                <a:cubicBezTo>
                  <a:pt x="25" y="49"/>
                  <a:pt x="31" y="46"/>
                  <a:pt x="34" y="44"/>
                </a:cubicBezTo>
                <a:cubicBezTo>
                  <a:pt x="44" y="38"/>
                  <a:pt x="44" y="38"/>
                  <a:pt x="44" y="38"/>
                </a:cubicBezTo>
                <a:cubicBezTo>
                  <a:pt x="44" y="57"/>
                  <a:pt x="44" y="57"/>
                  <a:pt x="44" y="57"/>
                </a:cubicBezTo>
                <a:cubicBezTo>
                  <a:pt x="44" y="59"/>
                  <a:pt x="46" y="61"/>
                  <a:pt x="48" y="61"/>
                </a:cubicBezTo>
                <a:cubicBezTo>
                  <a:pt x="55" y="61"/>
                  <a:pt x="55" y="61"/>
                  <a:pt x="55" y="61"/>
                </a:cubicBezTo>
                <a:cubicBezTo>
                  <a:pt x="57" y="61"/>
                  <a:pt x="58" y="59"/>
                  <a:pt x="58" y="57"/>
                </a:cubicBezTo>
                <a:cubicBezTo>
                  <a:pt x="58" y="7"/>
                  <a:pt x="58" y="7"/>
                  <a:pt x="58" y="7"/>
                </a:cubicBezTo>
                <a:cubicBezTo>
                  <a:pt x="58" y="5"/>
                  <a:pt x="57" y="3"/>
                  <a:pt x="55"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12" name="Group 276"/>
          <p:cNvGrpSpPr/>
          <p:nvPr/>
        </p:nvGrpSpPr>
        <p:grpSpPr>
          <a:xfrm>
            <a:off x="10952944" y="1918181"/>
            <a:ext cx="190111" cy="210554"/>
            <a:chOff x="1625601" y="798513"/>
            <a:chExt cx="147637" cy="163513"/>
          </a:xfrm>
          <a:solidFill>
            <a:schemeClr val="tx1"/>
          </a:solidFill>
        </p:grpSpPr>
        <p:sp>
          <p:nvSpPr>
            <p:cNvPr id="1113" name="Freeform 162"/>
            <p:cNvSpPr>
              <a:spLocks/>
            </p:cNvSpPr>
            <p:nvPr/>
          </p:nvSpPr>
          <p:spPr bwMode="auto">
            <a:xfrm>
              <a:off x="1625601" y="798513"/>
              <a:ext cx="55563" cy="163513"/>
            </a:xfrm>
            <a:custGeom>
              <a:avLst/>
              <a:gdLst/>
              <a:ahLst/>
              <a:cxnLst>
                <a:cxn ang="0">
                  <a:pos x="15" y="0"/>
                </a:cxn>
                <a:cxn ang="0">
                  <a:pos x="8" y="0"/>
                </a:cxn>
                <a:cxn ang="0">
                  <a:pos x="0" y="7"/>
                </a:cxn>
                <a:cxn ang="0">
                  <a:pos x="0" y="58"/>
                </a:cxn>
                <a:cxn ang="0">
                  <a:pos x="8" y="65"/>
                </a:cxn>
                <a:cxn ang="0">
                  <a:pos x="15" y="65"/>
                </a:cxn>
                <a:cxn ang="0">
                  <a:pos x="22" y="58"/>
                </a:cxn>
                <a:cxn ang="0">
                  <a:pos x="22" y="7"/>
                </a:cxn>
                <a:cxn ang="0">
                  <a:pos x="15" y="0"/>
                </a:cxn>
              </a:cxnLst>
              <a:rect l="0" t="0" r="r" b="b"/>
              <a:pathLst>
                <a:path w="22" h="65">
                  <a:moveTo>
                    <a:pt x="15" y="0"/>
                  </a:moveTo>
                  <a:cubicBezTo>
                    <a:pt x="8" y="0"/>
                    <a:pt x="8" y="0"/>
                    <a:pt x="8" y="0"/>
                  </a:cubicBezTo>
                  <a:cubicBezTo>
                    <a:pt x="4" y="0"/>
                    <a:pt x="0" y="3"/>
                    <a:pt x="0" y="7"/>
                  </a:cubicBezTo>
                  <a:cubicBezTo>
                    <a:pt x="0" y="58"/>
                    <a:pt x="0" y="58"/>
                    <a:pt x="0" y="58"/>
                  </a:cubicBezTo>
                  <a:cubicBezTo>
                    <a:pt x="0" y="62"/>
                    <a:pt x="4" y="65"/>
                    <a:pt x="8" y="65"/>
                  </a:cubicBezTo>
                  <a:cubicBezTo>
                    <a:pt x="15" y="65"/>
                    <a:pt x="15" y="65"/>
                    <a:pt x="15" y="65"/>
                  </a:cubicBezTo>
                  <a:cubicBezTo>
                    <a:pt x="19" y="65"/>
                    <a:pt x="22" y="62"/>
                    <a:pt x="22" y="58"/>
                  </a:cubicBezTo>
                  <a:cubicBezTo>
                    <a:pt x="22" y="7"/>
                    <a:pt x="22" y="7"/>
                    <a:pt x="22" y="7"/>
                  </a:cubicBezTo>
                  <a:cubicBezTo>
                    <a:pt x="22" y="3"/>
                    <a:pt x="19" y="0"/>
                    <a:pt x="1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14" name="Freeform 163"/>
            <p:cNvSpPr>
              <a:spLocks/>
            </p:cNvSpPr>
            <p:nvPr/>
          </p:nvSpPr>
          <p:spPr bwMode="auto">
            <a:xfrm>
              <a:off x="1719263" y="798513"/>
              <a:ext cx="53975" cy="163513"/>
            </a:xfrm>
            <a:custGeom>
              <a:avLst/>
              <a:gdLst/>
              <a:ahLst/>
              <a:cxnLst>
                <a:cxn ang="0">
                  <a:pos x="14" y="0"/>
                </a:cxn>
                <a:cxn ang="0">
                  <a:pos x="7" y="0"/>
                </a:cxn>
                <a:cxn ang="0">
                  <a:pos x="0" y="7"/>
                </a:cxn>
                <a:cxn ang="0">
                  <a:pos x="0" y="58"/>
                </a:cxn>
                <a:cxn ang="0">
                  <a:pos x="7" y="65"/>
                </a:cxn>
                <a:cxn ang="0">
                  <a:pos x="14" y="65"/>
                </a:cxn>
                <a:cxn ang="0">
                  <a:pos x="21" y="58"/>
                </a:cxn>
                <a:cxn ang="0">
                  <a:pos x="21" y="7"/>
                </a:cxn>
                <a:cxn ang="0">
                  <a:pos x="14" y="0"/>
                </a:cxn>
              </a:cxnLst>
              <a:rect l="0" t="0" r="r" b="b"/>
              <a:pathLst>
                <a:path w="21" h="65">
                  <a:moveTo>
                    <a:pt x="14" y="0"/>
                  </a:moveTo>
                  <a:cubicBezTo>
                    <a:pt x="7" y="0"/>
                    <a:pt x="7" y="0"/>
                    <a:pt x="7" y="0"/>
                  </a:cubicBezTo>
                  <a:cubicBezTo>
                    <a:pt x="3" y="0"/>
                    <a:pt x="0" y="3"/>
                    <a:pt x="0" y="7"/>
                  </a:cubicBezTo>
                  <a:cubicBezTo>
                    <a:pt x="0" y="58"/>
                    <a:pt x="0" y="58"/>
                    <a:pt x="0" y="58"/>
                  </a:cubicBezTo>
                  <a:cubicBezTo>
                    <a:pt x="0" y="62"/>
                    <a:pt x="3" y="65"/>
                    <a:pt x="7" y="65"/>
                  </a:cubicBezTo>
                  <a:cubicBezTo>
                    <a:pt x="14" y="65"/>
                    <a:pt x="14" y="65"/>
                    <a:pt x="14" y="65"/>
                  </a:cubicBezTo>
                  <a:cubicBezTo>
                    <a:pt x="18" y="65"/>
                    <a:pt x="21" y="62"/>
                    <a:pt x="21" y="58"/>
                  </a:cubicBezTo>
                  <a:cubicBezTo>
                    <a:pt x="21" y="7"/>
                    <a:pt x="21" y="7"/>
                    <a:pt x="21" y="7"/>
                  </a:cubicBezTo>
                  <a:cubicBezTo>
                    <a:pt x="21" y="3"/>
                    <a:pt x="18" y="0"/>
                    <a:pt x="14"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15" name="Freeform 164"/>
          <p:cNvSpPr>
            <a:spLocks noEditPoints="1"/>
          </p:cNvSpPr>
          <p:nvPr/>
        </p:nvSpPr>
        <p:spPr bwMode="auto">
          <a:xfrm>
            <a:off x="13806657" y="1918181"/>
            <a:ext cx="378179" cy="210553"/>
          </a:xfrm>
          <a:custGeom>
            <a:avLst/>
            <a:gdLst>
              <a:gd name="T0" fmla="*/ 2147483646 w 185"/>
              <a:gd name="T1" fmla="*/ 2147483646 h 103"/>
              <a:gd name="T2" fmla="*/ 2147483646 w 185"/>
              <a:gd name="T3" fmla="*/ 0 h 103"/>
              <a:gd name="T4" fmla="*/ 0 w 185"/>
              <a:gd name="T5" fmla="*/ 0 h 103"/>
              <a:gd name="T6" fmla="*/ 0 w 185"/>
              <a:gd name="T7" fmla="*/ 2147483646 h 103"/>
              <a:gd name="T8" fmla="*/ 2147483646 w 185"/>
              <a:gd name="T9" fmla="*/ 2147483646 h 103"/>
              <a:gd name="T10" fmla="*/ 2147483646 w 185"/>
              <a:gd name="T11" fmla="*/ 2147483646 h 103"/>
              <a:gd name="T12" fmla="*/ 2147483646 w 185"/>
              <a:gd name="T13" fmla="*/ 2147483646 h 103"/>
              <a:gd name="T14" fmla="*/ 2147483646 w 185"/>
              <a:gd name="T15" fmla="*/ 2147483646 h 103"/>
              <a:gd name="T16" fmla="*/ 2147483646 w 185"/>
              <a:gd name="T17" fmla="*/ 2147483646 h 103"/>
              <a:gd name="T18" fmla="*/ 2147483646 w 185"/>
              <a:gd name="T19" fmla="*/ 2147483646 h 103"/>
              <a:gd name="T20" fmla="*/ 2147483646 w 185"/>
              <a:gd name="T21" fmla="*/ 2147483646 h 103"/>
              <a:gd name="T22" fmla="*/ 2147483646 w 185"/>
              <a:gd name="T23" fmla="*/ 2147483646 h 103"/>
              <a:gd name="T24" fmla="*/ 2147483646 w 185"/>
              <a:gd name="T25" fmla="*/ 2147483646 h 103"/>
              <a:gd name="T26" fmla="*/ 2147483646 w 185"/>
              <a:gd name="T27" fmla="*/ 2147483646 h 10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5" h="103">
                <a:moveTo>
                  <a:pt x="173" y="35"/>
                </a:moveTo>
                <a:lnTo>
                  <a:pt x="173" y="0"/>
                </a:lnTo>
                <a:lnTo>
                  <a:pt x="0" y="0"/>
                </a:lnTo>
                <a:lnTo>
                  <a:pt x="0" y="103"/>
                </a:lnTo>
                <a:lnTo>
                  <a:pt x="173" y="103"/>
                </a:lnTo>
                <a:lnTo>
                  <a:pt x="173" y="81"/>
                </a:lnTo>
                <a:lnTo>
                  <a:pt x="185" y="81"/>
                </a:lnTo>
                <a:lnTo>
                  <a:pt x="185" y="35"/>
                </a:lnTo>
                <a:lnTo>
                  <a:pt x="173" y="35"/>
                </a:lnTo>
                <a:close/>
                <a:moveTo>
                  <a:pt x="150" y="81"/>
                </a:moveTo>
                <a:lnTo>
                  <a:pt x="23" y="81"/>
                </a:lnTo>
                <a:lnTo>
                  <a:pt x="23" y="22"/>
                </a:lnTo>
                <a:lnTo>
                  <a:pt x="150" y="22"/>
                </a:lnTo>
                <a:lnTo>
                  <a:pt x="150" y="8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16" name="Group 285"/>
          <p:cNvGrpSpPr/>
          <p:nvPr/>
        </p:nvGrpSpPr>
        <p:grpSpPr>
          <a:xfrm>
            <a:off x="14560971" y="1918181"/>
            <a:ext cx="376134" cy="210554"/>
            <a:chOff x="4427538" y="798513"/>
            <a:chExt cx="292100" cy="163513"/>
          </a:xfrm>
          <a:solidFill>
            <a:schemeClr val="tx1"/>
          </a:solidFill>
        </p:grpSpPr>
        <p:sp>
          <p:nvSpPr>
            <p:cNvPr id="1117" name="Freeform 165"/>
            <p:cNvSpPr>
              <a:spLocks noEditPoints="1"/>
            </p:cNvSpPr>
            <p:nvPr/>
          </p:nvSpPr>
          <p:spPr bwMode="auto">
            <a:xfrm>
              <a:off x="4427538" y="798513"/>
              <a:ext cx="292100" cy="163513"/>
            </a:xfrm>
            <a:custGeom>
              <a:avLst/>
              <a:gdLst/>
              <a:ahLst/>
              <a:cxnLst>
                <a:cxn ang="0">
                  <a:pos x="173" y="35"/>
                </a:cxn>
                <a:cxn ang="0">
                  <a:pos x="173" y="0"/>
                </a:cxn>
                <a:cxn ang="0">
                  <a:pos x="0" y="0"/>
                </a:cxn>
                <a:cxn ang="0">
                  <a:pos x="0" y="103"/>
                </a:cxn>
                <a:cxn ang="0">
                  <a:pos x="173" y="103"/>
                </a:cxn>
                <a:cxn ang="0">
                  <a:pos x="173" y="81"/>
                </a:cxn>
                <a:cxn ang="0">
                  <a:pos x="184" y="81"/>
                </a:cxn>
                <a:cxn ang="0">
                  <a:pos x="184" y="35"/>
                </a:cxn>
                <a:cxn ang="0">
                  <a:pos x="173" y="35"/>
                </a:cxn>
                <a:cxn ang="0">
                  <a:pos x="149" y="81"/>
                </a:cxn>
                <a:cxn ang="0">
                  <a:pos x="22" y="81"/>
                </a:cxn>
                <a:cxn ang="0">
                  <a:pos x="22" y="22"/>
                </a:cxn>
                <a:cxn ang="0">
                  <a:pos x="149" y="22"/>
                </a:cxn>
                <a:cxn ang="0">
                  <a:pos x="149" y="81"/>
                </a:cxn>
              </a:cxnLst>
              <a:rect l="0" t="0" r="r" b="b"/>
              <a:pathLst>
                <a:path w="184" h="103">
                  <a:moveTo>
                    <a:pt x="173" y="35"/>
                  </a:moveTo>
                  <a:lnTo>
                    <a:pt x="173" y="0"/>
                  </a:lnTo>
                  <a:lnTo>
                    <a:pt x="0" y="0"/>
                  </a:lnTo>
                  <a:lnTo>
                    <a:pt x="0" y="103"/>
                  </a:lnTo>
                  <a:lnTo>
                    <a:pt x="173" y="103"/>
                  </a:lnTo>
                  <a:lnTo>
                    <a:pt x="173" y="81"/>
                  </a:lnTo>
                  <a:lnTo>
                    <a:pt x="184" y="81"/>
                  </a:lnTo>
                  <a:lnTo>
                    <a:pt x="184" y="35"/>
                  </a:lnTo>
                  <a:lnTo>
                    <a:pt x="173" y="35"/>
                  </a:lnTo>
                  <a:close/>
                  <a:moveTo>
                    <a:pt x="149" y="81"/>
                  </a:moveTo>
                  <a:lnTo>
                    <a:pt x="22" y="81"/>
                  </a:lnTo>
                  <a:lnTo>
                    <a:pt x="22" y="22"/>
                  </a:lnTo>
                  <a:lnTo>
                    <a:pt x="149" y="22"/>
                  </a:lnTo>
                  <a:lnTo>
                    <a:pt x="149" y="8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18" name="Freeform 166"/>
            <p:cNvSpPr>
              <a:spLocks/>
            </p:cNvSpPr>
            <p:nvPr/>
          </p:nvSpPr>
          <p:spPr bwMode="auto">
            <a:xfrm>
              <a:off x="4483101" y="854075"/>
              <a:ext cx="107950" cy="52388"/>
            </a:xfrm>
            <a:custGeom>
              <a:avLst/>
              <a:gdLst/>
              <a:ahLst/>
              <a:cxnLst>
                <a:cxn ang="0">
                  <a:pos x="33" y="0"/>
                </a:cxn>
                <a:cxn ang="0">
                  <a:pos x="0" y="0"/>
                </a:cxn>
                <a:cxn ang="0">
                  <a:pos x="0" y="33"/>
                </a:cxn>
                <a:cxn ang="0">
                  <a:pos x="68" y="33"/>
                </a:cxn>
                <a:cxn ang="0">
                  <a:pos x="33" y="0"/>
                </a:cxn>
              </a:cxnLst>
              <a:rect l="0" t="0" r="r" b="b"/>
              <a:pathLst>
                <a:path w="68" h="33">
                  <a:moveTo>
                    <a:pt x="33" y="0"/>
                  </a:moveTo>
                  <a:lnTo>
                    <a:pt x="0" y="0"/>
                  </a:lnTo>
                  <a:lnTo>
                    <a:pt x="0" y="33"/>
                  </a:lnTo>
                  <a:lnTo>
                    <a:pt x="68" y="33"/>
                  </a:lnTo>
                  <a:lnTo>
                    <a:pt x="33"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19" name="Group 286"/>
          <p:cNvGrpSpPr/>
          <p:nvPr/>
        </p:nvGrpSpPr>
        <p:grpSpPr>
          <a:xfrm>
            <a:off x="15313239" y="1918181"/>
            <a:ext cx="376134" cy="210554"/>
            <a:chOff x="5011738" y="798513"/>
            <a:chExt cx="292100" cy="163513"/>
          </a:xfrm>
          <a:solidFill>
            <a:schemeClr val="tx1"/>
          </a:solidFill>
        </p:grpSpPr>
        <p:sp>
          <p:nvSpPr>
            <p:cNvPr id="1120" name="Freeform 167"/>
            <p:cNvSpPr>
              <a:spLocks noEditPoints="1"/>
            </p:cNvSpPr>
            <p:nvPr/>
          </p:nvSpPr>
          <p:spPr bwMode="auto">
            <a:xfrm>
              <a:off x="5011738" y="798513"/>
              <a:ext cx="292100" cy="163513"/>
            </a:xfrm>
            <a:custGeom>
              <a:avLst/>
              <a:gdLst/>
              <a:ahLst/>
              <a:cxnLst>
                <a:cxn ang="0">
                  <a:pos x="173" y="35"/>
                </a:cxn>
                <a:cxn ang="0">
                  <a:pos x="173" y="0"/>
                </a:cxn>
                <a:cxn ang="0">
                  <a:pos x="0" y="0"/>
                </a:cxn>
                <a:cxn ang="0">
                  <a:pos x="0" y="103"/>
                </a:cxn>
                <a:cxn ang="0">
                  <a:pos x="173" y="103"/>
                </a:cxn>
                <a:cxn ang="0">
                  <a:pos x="173" y="81"/>
                </a:cxn>
                <a:cxn ang="0">
                  <a:pos x="184" y="81"/>
                </a:cxn>
                <a:cxn ang="0">
                  <a:pos x="184" y="35"/>
                </a:cxn>
                <a:cxn ang="0">
                  <a:pos x="173" y="35"/>
                </a:cxn>
                <a:cxn ang="0">
                  <a:pos x="151" y="81"/>
                </a:cxn>
                <a:cxn ang="0">
                  <a:pos x="24" y="81"/>
                </a:cxn>
                <a:cxn ang="0">
                  <a:pos x="24" y="22"/>
                </a:cxn>
                <a:cxn ang="0">
                  <a:pos x="151" y="22"/>
                </a:cxn>
                <a:cxn ang="0">
                  <a:pos x="151" y="81"/>
                </a:cxn>
              </a:cxnLst>
              <a:rect l="0" t="0" r="r" b="b"/>
              <a:pathLst>
                <a:path w="184" h="103">
                  <a:moveTo>
                    <a:pt x="173" y="35"/>
                  </a:moveTo>
                  <a:lnTo>
                    <a:pt x="173" y="0"/>
                  </a:lnTo>
                  <a:lnTo>
                    <a:pt x="0" y="0"/>
                  </a:lnTo>
                  <a:lnTo>
                    <a:pt x="0" y="103"/>
                  </a:lnTo>
                  <a:lnTo>
                    <a:pt x="173" y="103"/>
                  </a:lnTo>
                  <a:lnTo>
                    <a:pt x="173" y="81"/>
                  </a:lnTo>
                  <a:lnTo>
                    <a:pt x="184" y="81"/>
                  </a:lnTo>
                  <a:lnTo>
                    <a:pt x="184" y="35"/>
                  </a:lnTo>
                  <a:lnTo>
                    <a:pt x="173" y="35"/>
                  </a:lnTo>
                  <a:close/>
                  <a:moveTo>
                    <a:pt x="151" y="81"/>
                  </a:moveTo>
                  <a:lnTo>
                    <a:pt x="24" y="81"/>
                  </a:lnTo>
                  <a:lnTo>
                    <a:pt x="24" y="22"/>
                  </a:lnTo>
                  <a:lnTo>
                    <a:pt x="151" y="22"/>
                  </a:lnTo>
                  <a:lnTo>
                    <a:pt x="151" y="8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21" name="Rectangle 168"/>
            <p:cNvSpPr>
              <a:spLocks noChangeArrowheads="1"/>
            </p:cNvSpPr>
            <p:nvPr/>
          </p:nvSpPr>
          <p:spPr bwMode="auto">
            <a:xfrm>
              <a:off x="5067301" y="854075"/>
              <a:ext cx="163513" cy="523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22" name="Group 287"/>
          <p:cNvGrpSpPr/>
          <p:nvPr/>
        </p:nvGrpSpPr>
        <p:grpSpPr>
          <a:xfrm>
            <a:off x="16069596" y="1918181"/>
            <a:ext cx="376134" cy="210554"/>
            <a:chOff x="5599113" y="798513"/>
            <a:chExt cx="292100" cy="163513"/>
          </a:xfrm>
          <a:solidFill>
            <a:schemeClr val="tx1"/>
          </a:solidFill>
        </p:grpSpPr>
        <p:sp>
          <p:nvSpPr>
            <p:cNvPr id="1123" name="Freeform 169"/>
            <p:cNvSpPr>
              <a:spLocks noEditPoints="1"/>
            </p:cNvSpPr>
            <p:nvPr/>
          </p:nvSpPr>
          <p:spPr bwMode="auto">
            <a:xfrm>
              <a:off x="5599113" y="798513"/>
              <a:ext cx="292100" cy="163513"/>
            </a:xfrm>
            <a:custGeom>
              <a:avLst/>
              <a:gdLst/>
              <a:ahLst/>
              <a:cxnLst>
                <a:cxn ang="0">
                  <a:pos x="172" y="35"/>
                </a:cxn>
                <a:cxn ang="0">
                  <a:pos x="172" y="0"/>
                </a:cxn>
                <a:cxn ang="0">
                  <a:pos x="0" y="0"/>
                </a:cxn>
                <a:cxn ang="0">
                  <a:pos x="0" y="103"/>
                </a:cxn>
                <a:cxn ang="0">
                  <a:pos x="172" y="103"/>
                </a:cxn>
                <a:cxn ang="0">
                  <a:pos x="172" y="81"/>
                </a:cxn>
                <a:cxn ang="0">
                  <a:pos x="184" y="81"/>
                </a:cxn>
                <a:cxn ang="0">
                  <a:pos x="184" y="35"/>
                </a:cxn>
                <a:cxn ang="0">
                  <a:pos x="172" y="35"/>
                </a:cxn>
                <a:cxn ang="0">
                  <a:pos x="149" y="81"/>
                </a:cxn>
                <a:cxn ang="0">
                  <a:pos x="22" y="81"/>
                </a:cxn>
                <a:cxn ang="0">
                  <a:pos x="22" y="22"/>
                </a:cxn>
                <a:cxn ang="0">
                  <a:pos x="149" y="22"/>
                </a:cxn>
                <a:cxn ang="0">
                  <a:pos x="149" y="81"/>
                </a:cxn>
              </a:cxnLst>
              <a:rect l="0" t="0" r="r" b="b"/>
              <a:pathLst>
                <a:path w="184" h="103">
                  <a:moveTo>
                    <a:pt x="172" y="35"/>
                  </a:moveTo>
                  <a:lnTo>
                    <a:pt x="172" y="0"/>
                  </a:lnTo>
                  <a:lnTo>
                    <a:pt x="0" y="0"/>
                  </a:lnTo>
                  <a:lnTo>
                    <a:pt x="0" y="103"/>
                  </a:lnTo>
                  <a:lnTo>
                    <a:pt x="172" y="103"/>
                  </a:lnTo>
                  <a:lnTo>
                    <a:pt x="172" y="81"/>
                  </a:lnTo>
                  <a:lnTo>
                    <a:pt x="184" y="81"/>
                  </a:lnTo>
                  <a:lnTo>
                    <a:pt x="184" y="35"/>
                  </a:lnTo>
                  <a:lnTo>
                    <a:pt x="172" y="35"/>
                  </a:lnTo>
                  <a:close/>
                  <a:moveTo>
                    <a:pt x="149" y="81"/>
                  </a:moveTo>
                  <a:lnTo>
                    <a:pt x="22" y="81"/>
                  </a:lnTo>
                  <a:lnTo>
                    <a:pt x="22" y="22"/>
                  </a:lnTo>
                  <a:lnTo>
                    <a:pt x="149" y="22"/>
                  </a:lnTo>
                  <a:lnTo>
                    <a:pt x="149" y="8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24" name="Freeform 170"/>
            <p:cNvSpPr>
              <a:spLocks/>
            </p:cNvSpPr>
            <p:nvPr/>
          </p:nvSpPr>
          <p:spPr bwMode="auto">
            <a:xfrm>
              <a:off x="5651501" y="854075"/>
              <a:ext cx="166688" cy="52388"/>
            </a:xfrm>
            <a:custGeom>
              <a:avLst/>
              <a:gdLst/>
              <a:ahLst/>
              <a:cxnLst>
                <a:cxn ang="0">
                  <a:pos x="59" y="33"/>
                </a:cxn>
                <a:cxn ang="0">
                  <a:pos x="105" y="0"/>
                </a:cxn>
                <a:cxn ang="0">
                  <a:pos x="59" y="11"/>
                </a:cxn>
                <a:cxn ang="0">
                  <a:pos x="47" y="0"/>
                </a:cxn>
                <a:cxn ang="0">
                  <a:pos x="0" y="33"/>
                </a:cxn>
                <a:cxn ang="0">
                  <a:pos x="47" y="22"/>
                </a:cxn>
                <a:cxn ang="0">
                  <a:pos x="59" y="33"/>
                </a:cxn>
              </a:cxnLst>
              <a:rect l="0" t="0" r="r" b="b"/>
              <a:pathLst>
                <a:path w="105" h="33">
                  <a:moveTo>
                    <a:pt x="59" y="33"/>
                  </a:moveTo>
                  <a:lnTo>
                    <a:pt x="105" y="0"/>
                  </a:lnTo>
                  <a:lnTo>
                    <a:pt x="59" y="11"/>
                  </a:lnTo>
                  <a:lnTo>
                    <a:pt x="47" y="0"/>
                  </a:lnTo>
                  <a:lnTo>
                    <a:pt x="0" y="33"/>
                  </a:lnTo>
                  <a:lnTo>
                    <a:pt x="47" y="22"/>
                  </a:lnTo>
                  <a:lnTo>
                    <a:pt x="59" y="3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25" name="Group 289"/>
          <p:cNvGrpSpPr/>
          <p:nvPr/>
        </p:nvGrpSpPr>
        <p:grpSpPr>
          <a:xfrm>
            <a:off x="18328446" y="1752600"/>
            <a:ext cx="331162" cy="376134"/>
            <a:chOff x="7353301" y="669925"/>
            <a:chExt cx="257175" cy="292100"/>
          </a:xfrm>
          <a:solidFill>
            <a:schemeClr val="tx1"/>
          </a:solidFill>
        </p:grpSpPr>
        <p:sp>
          <p:nvSpPr>
            <p:cNvPr id="1126" name="Freeform 171"/>
            <p:cNvSpPr>
              <a:spLocks/>
            </p:cNvSpPr>
            <p:nvPr/>
          </p:nvSpPr>
          <p:spPr bwMode="auto">
            <a:xfrm>
              <a:off x="7353301" y="669925"/>
              <a:ext cx="38100" cy="292100"/>
            </a:xfrm>
            <a:custGeom>
              <a:avLst/>
              <a:gdLst/>
              <a:ahLst/>
              <a:cxnLst>
                <a:cxn ang="0">
                  <a:pos x="0" y="7"/>
                </a:cxn>
                <a:cxn ang="0">
                  <a:pos x="0" y="109"/>
                </a:cxn>
                <a:cxn ang="0">
                  <a:pos x="8" y="116"/>
                </a:cxn>
                <a:cxn ang="0">
                  <a:pos x="15" y="116"/>
                </a:cxn>
                <a:cxn ang="0">
                  <a:pos x="15" y="0"/>
                </a:cxn>
                <a:cxn ang="0">
                  <a:pos x="8" y="0"/>
                </a:cxn>
                <a:cxn ang="0">
                  <a:pos x="0" y="7"/>
                </a:cxn>
              </a:cxnLst>
              <a:rect l="0" t="0" r="r" b="b"/>
              <a:pathLst>
                <a:path w="15" h="116">
                  <a:moveTo>
                    <a:pt x="0" y="7"/>
                  </a:moveTo>
                  <a:cubicBezTo>
                    <a:pt x="0" y="109"/>
                    <a:pt x="0" y="109"/>
                    <a:pt x="0" y="109"/>
                  </a:cubicBezTo>
                  <a:cubicBezTo>
                    <a:pt x="0" y="113"/>
                    <a:pt x="4" y="116"/>
                    <a:pt x="8" y="116"/>
                  </a:cubicBezTo>
                  <a:cubicBezTo>
                    <a:pt x="15" y="116"/>
                    <a:pt x="15" y="116"/>
                    <a:pt x="15" y="116"/>
                  </a:cubicBezTo>
                  <a:cubicBezTo>
                    <a:pt x="15" y="0"/>
                    <a:pt x="15" y="0"/>
                    <a:pt x="15" y="0"/>
                  </a:cubicBezTo>
                  <a:cubicBezTo>
                    <a:pt x="8" y="0"/>
                    <a:pt x="8" y="0"/>
                    <a:pt x="8" y="0"/>
                  </a:cubicBezTo>
                  <a:cubicBezTo>
                    <a:pt x="4" y="0"/>
                    <a:pt x="0" y="3"/>
                    <a:pt x="0" y="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27" name="Freeform 172"/>
            <p:cNvSpPr>
              <a:spLocks noEditPoints="1"/>
            </p:cNvSpPr>
            <p:nvPr/>
          </p:nvSpPr>
          <p:spPr bwMode="auto">
            <a:xfrm>
              <a:off x="7408863" y="669925"/>
              <a:ext cx="201613" cy="292100"/>
            </a:xfrm>
            <a:custGeom>
              <a:avLst/>
              <a:gdLst/>
              <a:ahLst/>
              <a:cxnLst>
                <a:cxn ang="0">
                  <a:pos x="0" y="0"/>
                </a:cxn>
                <a:cxn ang="0">
                  <a:pos x="0" y="184"/>
                </a:cxn>
                <a:cxn ang="0">
                  <a:pos x="127" y="184"/>
                </a:cxn>
                <a:cxn ang="0">
                  <a:pos x="127" y="0"/>
                </a:cxn>
                <a:cxn ang="0">
                  <a:pos x="0" y="0"/>
                </a:cxn>
                <a:cxn ang="0">
                  <a:pos x="92" y="70"/>
                </a:cxn>
                <a:cxn ang="0">
                  <a:pos x="46" y="70"/>
                </a:cxn>
                <a:cxn ang="0">
                  <a:pos x="46" y="35"/>
                </a:cxn>
                <a:cxn ang="0">
                  <a:pos x="92" y="35"/>
                </a:cxn>
                <a:cxn ang="0">
                  <a:pos x="92" y="70"/>
                </a:cxn>
              </a:cxnLst>
              <a:rect l="0" t="0" r="r" b="b"/>
              <a:pathLst>
                <a:path w="127" h="184">
                  <a:moveTo>
                    <a:pt x="0" y="0"/>
                  </a:moveTo>
                  <a:lnTo>
                    <a:pt x="0" y="184"/>
                  </a:lnTo>
                  <a:lnTo>
                    <a:pt x="127" y="184"/>
                  </a:lnTo>
                  <a:lnTo>
                    <a:pt x="127" y="0"/>
                  </a:lnTo>
                  <a:lnTo>
                    <a:pt x="0" y="0"/>
                  </a:lnTo>
                  <a:close/>
                  <a:moveTo>
                    <a:pt x="92" y="70"/>
                  </a:moveTo>
                  <a:lnTo>
                    <a:pt x="46" y="70"/>
                  </a:lnTo>
                  <a:lnTo>
                    <a:pt x="46" y="35"/>
                  </a:lnTo>
                  <a:lnTo>
                    <a:pt x="92" y="35"/>
                  </a:lnTo>
                  <a:lnTo>
                    <a:pt x="92" y="7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28" name="Freeform 173"/>
          <p:cNvSpPr>
            <a:spLocks noEditPoints="1"/>
          </p:cNvSpPr>
          <p:nvPr/>
        </p:nvSpPr>
        <p:spPr bwMode="auto">
          <a:xfrm>
            <a:off x="17576177" y="1758733"/>
            <a:ext cx="353649" cy="376134"/>
          </a:xfrm>
          <a:custGeom>
            <a:avLst/>
            <a:gdLst>
              <a:gd name="T0" fmla="*/ 2147483646 w 109"/>
              <a:gd name="T1" fmla="*/ 0 h 116"/>
              <a:gd name="T2" fmla="*/ 2147483646 w 109"/>
              <a:gd name="T3" fmla="*/ 0 h 116"/>
              <a:gd name="T4" fmla="*/ 2147483646 w 109"/>
              <a:gd name="T5" fmla="*/ 2147483646 h 116"/>
              <a:gd name="T6" fmla="*/ 2147483646 w 109"/>
              <a:gd name="T7" fmla="*/ 2147483646 h 116"/>
              <a:gd name="T8" fmla="*/ 2147483646 w 109"/>
              <a:gd name="T9" fmla="*/ 2147483646 h 116"/>
              <a:gd name="T10" fmla="*/ 2147483646 w 109"/>
              <a:gd name="T11" fmla="*/ 2147483646 h 116"/>
              <a:gd name="T12" fmla="*/ 2147483646 w 109"/>
              <a:gd name="T13" fmla="*/ 2147483646 h 116"/>
              <a:gd name="T14" fmla="*/ 2147483646 w 109"/>
              <a:gd name="T15" fmla="*/ 2147483646 h 116"/>
              <a:gd name="T16" fmla="*/ 0 w 109"/>
              <a:gd name="T17" fmla="*/ 2147483646 h 116"/>
              <a:gd name="T18" fmla="*/ 2147483646 w 109"/>
              <a:gd name="T19" fmla="*/ 2147483646 h 116"/>
              <a:gd name="T20" fmla="*/ 2147483646 w 109"/>
              <a:gd name="T21" fmla="*/ 2147483646 h 116"/>
              <a:gd name="T22" fmla="*/ 2147483646 w 109"/>
              <a:gd name="T23" fmla="*/ 2147483646 h 116"/>
              <a:gd name="T24" fmla="*/ 2147483646 w 109"/>
              <a:gd name="T25" fmla="*/ 2147483646 h 116"/>
              <a:gd name="T26" fmla="*/ 2147483646 w 109"/>
              <a:gd name="T27" fmla="*/ 2147483646 h 116"/>
              <a:gd name="T28" fmla="*/ 2147483646 w 109"/>
              <a:gd name="T29" fmla="*/ 2147483646 h 116"/>
              <a:gd name="T30" fmla="*/ 2147483646 w 109"/>
              <a:gd name="T31" fmla="*/ 2147483646 h 116"/>
              <a:gd name="T32" fmla="*/ 0 w 109"/>
              <a:gd name="T33" fmla="*/ 2147483646 h 116"/>
              <a:gd name="T34" fmla="*/ 2147483646 w 109"/>
              <a:gd name="T35" fmla="*/ 2147483646 h 116"/>
              <a:gd name="T36" fmla="*/ 2147483646 w 109"/>
              <a:gd name="T37" fmla="*/ 2147483646 h 116"/>
              <a:gd name="T38" fmla="*/ 2147483646 w 109"/>
              <a:gd name="T39" fmla="*/ 2147483646 h 116"/>
              <a:gd name="T40" fmla="*/ 2147483646 w 109"/>
              <a:gd name="T41" fmla="*/ 2147483646 h 116"/>
              <a:gd name="T42" fmla="*/ 2147483646 w 109"/>
              <a:gd name="T43" fmla="*/ 2147483646 h 116"/>
              <a:gd name="T44" fmla="*/ 2147483646 w 109"/>
              <a:gd name="T45" fmla="*/ 2147483646 h 116"/>
              <a:gd name="T46" fmla="*/ 2147483646 w 109"/>
              <a:gd name="T47" fmla="*/ 2147483646 h 116"/>
              <a:gd name="T48" fmla="*/ 0 w 109"/>
              <a:gd name="T49" fmla="*/ 2147483646 h 116"/>
              <a:gd name="T50" fmla="*/ 2147483646 w 109"/>
              <a:gd name="T51" fmla="*/ 2147483646 h 116"/>
              <a:gd name="T52" fmla="*/ 2147483646 w 109"/>
              <a:gd name="T53" fmla="*/ 2147483646 h 116"/>
              <a:gd name="T54" fmla="*/ 2147483646 w 109"/>
              <a:gd name="T55" fmla="*/ 2147483646 h 116"/>
              <a:gd name="T56" fmla="*/ 2147483646 w 109"/>
              <a:gd name="T57" fmla="*/ 2147483646 h 116"/>
              <a:gd name="T58" fmla="*/ 2147483646 w 109"/>
              <a:gd name="T59" fmla="*/ 2147483646 h 116"/>
              <a:gd name="T60" fmla="*/ 2147483646 w 109"/>
              <a:gd name="T61" fmla="*/ 2147483646 h 116"/>
              <a:gd name="T62" fmla="*/ 2147483646 w 109"/>
              <a:gd name="T63" fmla="*/ 2147483646 h 116"/>
              <a:gd name="T64" fmla="*/ 2147483646 w 109"/>
              <a:gd name="T65" fmla="*/ 0 h 116"/>
              <a:gd name="T66" fmla="*/ 2147483646 w 109"/>
              <a:gd name="T67" fmla="*/ 2147483646 h 116"/>
              <a:gd name="T68" fmla="*/ 2147483646 w 109"/>
              <a:gd name="T69" fmla="*/ 2147483646 h 116"/>
              <a:gd name="T70" fmla="*/ 2147483646 w 109"/>
              <a:gd name="T71" fmla="*/ 2147483646 h 116"/>
              <a:gd name="T72" fmla="*/ 2147483646 w 109"/>
              <a:gd name="T73" fmla="*/ 2147483646 h 116"/>
              <a:gd name="T74" fmla="*/ 2147483646 w 109"/>
              <a:gd name="T75" fmla="*/ 2147483646 h 11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9" h="116">
                <a:moveTo>
                  <a:pt x="102" y="0"/>
                </a:moveTo>
                <a:cubicBezTo>
                  <a:pt x="15" y="0"/>
                  <a:pt x="15" y="0"/>
                  <a:pt x="15" y="0"/>
                </a:cubicBezTo>
                <a:cubicBezTo>
                  <a:pt x="11" y="0"/>
                  <a:pt x="7" y="3"/>
                  <a:pt x="7" y="7"/>
                </a:cubicBezTo>
                <a:cubicBezTo>
                  <a:pt x="7" y="22"/>
                  <a:pt x="7" y="22"/>
                  <a:pt x="7" y="22"/>
                </a:cubicBezTo>
                <a:cubicBezTo>
                  <a:pt x="18" y="22"/>
                  <a:pt x="18" y="22"/>
                  <a:pt x="18" y="22"/>
                </a:cubicBezTo>
                <a:cubicBezTo>
                  <a:pt x="20" y="22"/>
                  <a:pt x="22" y="24"/>
                  <a:pt x="22" y="26"/>
                </a:cubicBezTo>
                <a:cubicBezTo>
                  <a:pt x="22" y="28"/>
                  <a:pt x="20" y="29"/>
                  <a:pt x="18" y="29"/>
                </a:cubicBezTo>
                <a:cubicBezTo>
                  <a:pt x="4" y="29"/>
                  <a:pt x="4" y="29"/>
                  <a:pt x="4" y="29"/>
                </a:cubicBezTo>
                <a:cubicBezTo>
                  <a:pt x="2" y="29"/>
                  <a:pt x="0" y="31"/>
                  <a:pt x="0" y="33"/>
                </a:cubicBezTo>
                <a:cubicBezTo>
                  <a:pt x="0" y="35"/>
                  <a:pt x="2" y="36"/>
                  <a:pt x="4" y="36"/>
                </a:cubicBezTo>
                <a:cubicBezTo>
                  <a:pt x="7" y="36"/>
                  <a:pt x="7" y="36"/>
                  <a:pt x="7" y="36"/>
                </a:cubicBezTo>
                <a:cubicBezTo>
                  <a:pt x="7" y="51"/>
                  <a:pt x="7" y="51"/>
                  <a:pt x="7" y="51"/>
                </a:cubicBezTo>
                <a:cubicBezTo>
                  <a:pt x="18" y="51"/>
                  <a:pt x="18" y="51"/>
                  <a:pt x="18" y="51"/>
                </a:cubicBezTo>
                <a:cubicBezTo>
                  <a:pt x="20" y="51"/>
                  <a:pt x="22" y="53"/>
                  <a:pt x="22" y="55"/>
                </a:cubicBezTo>
                <a:cubicBezTo>
                  <a:pt x="22" y="57"/>
                  <a:pt x="20" y="58"/>
                  <a:pt x="18" y="58"/>
                </a:cubicBezTo>
                <a:cubicBezTo>
                  <a:pt x="4" y="58"/>
                  <a:pt x="4" y="58"/>
                  <a:pt x="4" y="58"/>
                </a:cubicBezTo>
                <a:cubicBezTo>
                  <a:pt x="2" y="58"/>
                  <a:pt x="0" y="60"/>
                  <a:pt x="0" y="62"/>
                </a:cubicBezTo>
                <a:cubicBezTo>
                  <a:pt x="0" y="64"/>
                  <a:pt x="2" y="66"/>
                  <a:pt x="4" y="66"/>
                </a:cubicBezTo>
                <a:cubicBezTo>
                  <a:pt x="7" y="66"/>
                  <a:pt x="7" y="66"/>
                  <a:pt x="7" y="66"/>
                </a:cubicBezTo>
                <a:cubicBezTo>
                  <a:pt x="7" y="80"/>
                  <a:pt x="7" y="80"/>
                  <a:pt x="7" y="80"/>
                </a:cubicBezTo>
                <a:cubicBezTo>
                  <a:pt x="18" y="80"/>
                  <a:pt x="18" y="80"/>
                  <a:pt x="18" y="80"/>
                </a:cubicBezTo>
                <a:cubicBezTo>
                  <a:pt x="20" y="80"/>
                  <a:pt x="22" y="82"/>
                  <a:pt x="22" y="84"/>
                </a:cubicBezTo>
                <a:cubicBezTo>
                  <a:pt x="22" y="86"/>
                  <a:pt x="20" y="87"/>
                  <a:pt x="18" y="87"/>
                </a:cubicBezTo>
                <a:cubicBezTo>
                  <a:pt x="4" y="87"/>
                  <a:pt x="4" y="87"/>
                  <a:pt x="4" y="87"/>
                </a:cubicBezTo>
                <a:cubicBezTo>
                  <a:pt x="2" y="87"/>
                  <a:pt x="0" y="89"/>
                  <a:pt x="0" y="91"/>
                </a:cubicBezTo>
                <a:cubicBezTo>
                  <a:pt x="0" y="93"/>
                  <a:pt x="2" y="95"/>
                  <a:pt x="4" y="95"/>
                </a:cubicBezTo>
                <a:cubicBezTo>
                  <a:pt x="7" y="95"/>
                  <a:pt x="7" y="95"/>
                  <a:pt x="7" y="95"/>
                </a:cubicBezTo>
                <a:cubicBezTo>
                  <a:pt x="7" y="109"/>
                  <a:pt x="7" y="109"/>
                  <a:pt x="7" y="109"/>
                </a:cubicBezTo>
                <a:cubicBezTo>
                  <a:pt x="7" y="113"/>
                  <a:pt x="11" y="116"/>
                  <a:pt x="15" y="116"/>
                </a:cubicBezTo>
                <a:cubicBezTo>
                  <a:pt x="102" y="116"/>
                  <a:pt x="102" y="116"/>
                  <a:pt x="102" y="116"/>
                </a:cubicBezTo>
                <a:cubicBezTo>
                  <a:pt x="106" y="116"/>
                  <a:pt x="109" y="113"/>
                  <a:pt x="109" y="109"/>
                </a:cubicBezTo>
                <a:cubicBezTo>
                  <a:pt x="109" y="7"/>
                  <a:pt x="109" y="7"/>
                  <a:pt x="109" y="7"/>
                </a:cubicBezTo>
                <a:cubicBezTo>
                  <a:pt x="109" y="3"/>
                  <a:pt x="106" y="0"/>
                  <a:pt x="102" y="0"/>
                </a:cubicBezTo>
                <a:close/>
                <a:moveTo>
                  <a:pt x="87" y="51"/>
                </a:moveTo>
                <a:cubicBezTo>
                  <a:pt x="44" y="51"/>
                  <a:pt x="44" y="51"/>
                  <a:pt x="44" y="51"/>
                </a:cubicBezTo>
                <a:cubicBezTo>
                  <a:pt x="44" y="22"/>
                  <a:pt x="44" y="22"/>
                  <a:pt x="44" y="22"/>
                </a:cubicBezTo>
                <a:cubicBezTo>
                  <a:pt x="87" y="22"/>
                  <a:pt x="87" y="22"/>
                  <a:pt x="87" y="22"/>
                </a:cubicBezTo>
                <a:lnTo>
                  <a:pt x="87"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29" name="Group 288"/>
          <p:cNvGrpSpPr/>
          <p:nvPr/>
        </p:nvGrpSpPr>
        <p:grpSpPr>
          <a:xfrm>
            <a:off x="16846395" y="1752600"/>
            <a:ext cx="353649" cy="376134"/>
            <a:chOff x="6202363" y="669925"/>
            <a:chExt cx="274638" cy="292100"/>
          </a:xfrm>
          <a:solidFill>
            <a:schemeClr val="tx1"/>
          </a:solidFill>
        </p:grpSpPr>
        <p:sp>
          <p:nvSpPr>
            <p:cNvPr id="1130" name="Freeform 174"/>
            <p:cNvSpPr>
              <a:spLocks noEditPoints="1"/>
            </p:cNvSpPr>
            <p:nvPr/>
          </p:nvSpPr>
          <p:spPr bwMode="auto">
            <a:xfrm>
              <a:off x="6202363" y="669925"/>
              <a:ext cx="274638" cy="292100"/>
            </a:xfrm>
            <a:custGeom>
              <a:avLst/>
              <a:gdLst/>
              <a:ahLst/>
              <a:cxnLst>
                <a:cxn ang="0">
                  <a:pos x="102" y="0"/>
                </a:cxn>
                <a:cxn ang="0">
                  <a:pos x="7" y="0"/>
                </a:cxn>
                <a:cxn ang="0">
                  <a:pos x="0" y="7"/>
                </a:cxn>
                <a:cxn ang="0">
                  <a:pos x="0" y="102"/>
                </a:cxn>
                <a:cxn ang="0">
                  <a:pos x="7" y="109"/>
                </a:cxn>
                <a:cxn ang="0">
                  <a:pos x="15" y="109"/>
                </a:cxn>
                <a:cxn ang="0">
                  <a:pos x="22" y="116"/>
                </a:cxn>
                <a:cxn ang="0">
                  <a:pos x="29" y="109"/>
                </a:cxn>
                <a:cxn ang="0">
                  <a:pos x="80" y="109"/>
                </a:cxn>
                <a:cxn ang="0">
                  <a:pos x="87" y="116"/>
                </a:cxn>
                <a:cxn ang="0">
                  <a:pos x="94" y="109"/>
                </a:cxn>
                <a:cxn ang="0">
                  <a:pos x="102" y="109"/>
                </a:cxn>
                <a:cxn ang="0">
                  <a:pos x="109" y="102"/>
                </a:cxn>
                <a:cxn ang="0">
                  <a:pos x="109" y="7"/>
                </a:cxn>
                <a:cxn ang="0">
                  <a:pos x="102" y="0"/>
                </a:cxn>
                <a:cxn ang="0">
                  <a:pos x="94" y="94"/>
                </a:cxn>
                <a:cxn ang="0">
                  <a:pos x="15" y="94"/>
                </a:cxn>
                <a:cxn ang="0">
                  <a:pos x="15" y="58"/>
                </a:cxn>
                <a:cxn ang="0">
                  <a:pos x="94" y="58"/>
                </a:cxn>
                <a:cxn ang="0">
                  <a:pos x="94" y="94"/>
                </a:cxn>
                <a:cxn ang="0">
                  <a:pos x="94" y="51"/>
                </a:cxn>
                <a:cxn ang="0">
                  <a:pos x="15" y="51"/>
                </a:cxn>
                <a:cxn ang="0">
                  <a:pos x="15" y="15"/>
                </a:cxn>
                <a:cxn ang="0">
                  <a:pos x="94" y="15"/>
                </a:cxn>
                <a:cxn ang="0">
                  <a:pos x="94" y="51"/>
                </a:cxn>
              </a:cxnLst>
              <a:rect l="0" t="0" r="r" b="b"/>
              <a:pathLst>
                <a:path w="109" h="116">
                  <a:moveTo>
                    <a:pt x="102" y="0"/>
                  </a:moveTo>
                  <a:cubicBezTo>
                    <a:pt x="7" y="0"/>
                    <a:pt x="7" y="0"/>
                    <a:pt x="7" y="0"/>
                  </a:cubicBezTo>
                  <a:cubicBezTo>
                    <a:pt x="3" y="0"/>
                    <a:pt x="0" y="3"/>
                    <a:pt x="0" y="7"/>
                  </a:cubicBezTo>
                  <a:cubicBezTo>
                    <a:pt x="0" y="102"/>
                    <a:pt x="0" y="102"/>
                    <a:pt x="0" y="102"/>
                  </a:cubicBezTo>
                  <a:cubicBezTo>
                    <a:pt x="0" y="106"/>
                    <a:pt x="3" y="109"/>
                    <a:pt x="7" y="109"/>
                  </a:cubicBezTo>
                  <a:cubicBezTo>
                    <a:pt x="15" y="109"/>
                    <a:pt x="15" y="109"/>
                    <a:pt x="15" y="109"/>
                  </a:cubicBezTo>
                  <a:cubicBezTo>
                    <a:pt x="15" y="113"/>
                    <a:pt x="18" y="116"/>
                    <a:pt x="22" y="116"/>
                  </a:cubicBezTo>
                  <a:cubicBezTo>
                    <a:pt x="26" y="116"/>
                    <a:pt x="29" y="113"/>
                    <a:pt x="29" y="109"/>
                  </a:cubicBezTo>
                  <a:cubicBezTo>
                    <a:pt x="80" y="109"/>
                    <a:pt x="80" y="109"/>
                    <a:pt x="80" y="109"/>
                  </a:cubicBezTo>
                  <a:cubicBezTo>
                    <a:pt x="80" y="113"/>
                    <a:pt x="83" y="116"/>
                    <a:pt x="87" y="116"/>
                  </a:cubicBezTo>
                  <a:cubicBezTo>
                    <a:pt x="91" y="116"/>
                    <a:pt x="94" y="113"/>
                    <a:pt x="94" y="109"/>
                  </a:cubicBezTo>
                  <a:cubicBezTo>
                    <a:pt x="102" y="109"/>
                    <a:pt x="102" y="109"/>
                    <a:pt x="102" y="109"/>
                  </a:cubicBezTo>
                  <a:cubicBezTo>
                    <a:pt x="106" y="109"/>
                    <a:pt x="109" y="106"/>
                    <a:pt x="109" y="102"/>
                  </a:cubicBezTo>
                  <a:cubicBezTo>
                    <a:pt x="109" y="7"/>
                    <a:pt x="109" y="7"/>
                    <a:pt x="109" y="7"/>
                  </a:cubicBezTo>
                  <a:cubicBezTo>
                    <a:pt x="109" y="3"/>
                    <a:pt x="106" y="0"/>
                    <a:pt x="102" y="0"/>
                  </a:cubicBezTo>
                  <a:close/>
                  <a:moveTo>
                    <a:pt x="94" y="94"/>
                  </a:moveTo>
                  <a:cubicBezTo>
                    <a:pt x="15" y="94"/>
                    <a:pt x="15" y="94"/>
                    <a:pt x="15" y="94"/>
                  </a:cubicBezTo>
                  <a:cubicBezTo>
                    <a:pt x="15" y="58"/>
                    <a:pt x="15" y="58"/>
                    <a:pt x="15" y="58"/>
                  </a:cubicBezTo>
                  <a:cubicBezTo>
                    <a:pt x="94" y="58"/>
                    <a:pt x="94" y="58"/>
                    <a:pt x="94" y="58"/>
                  </a:cubicBezTo>
                  <a:lnTo>
                    <a:pt x="94" y="94"/>
                  </a:lnTo>
                  <a:close/>
                  <a:moveTo>
                    <a:pt x="94" y="51"/>
                  </a:moveTo>
                  <a:cubicBezTo>
                    <a:pt x="15" y="51"/>
                    <a:pt x="15" y="51"/>
                    <a:pt x="15" y="51"/>
                  </a:cubicBezTo>
                  <a:cubicBezTo>
                    <a:pt x="15" y="15"/>
                    <a:pt x="15" y="15"/>
                    <a:pt x="15" y="15"/>
                  </a:cubicBezTo>
                  <a:cubicBezTo>
                    <a:pt x="94" y="15"/>
                    <a:pt x="94" y="15"/>
                    <a:pt x="94" y="15"/>
                  </a:cubicBezTo>
                  <a:lnTo>
                    <a:pt x="94" y="5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31" name="Freeform 175"/>
            <p:cNvSpPr>
              <a:spLocks noEditPoints="1"/>
            </p:cNvSpPr>
            <p:nvPr/>
          </p:nvSpPr>
          <p:spPr bwMode="auto">
            <a:xfrm>
              <a:off x="6257926" y="833438"/>
              <a:ext cx="163513" cy="55563"/>
            </a:xfrm>
            <a:custGeom>
              <a:avLst/>
              <a:gdLst/>
              <a:ahLst/>
              <a:cxnLst>
                <a:cxn ang="0">
                  <a:pos x="103" y="0"/>
                </a:cxn>
                <a:cxn ang="0">
                  <a:pos x="0" y="0"/>
                </a:cxn>
                <a:cxn ang="0">
                  <a:pos x="0" y="35"/>
                </a:cxn>
                <a:cxn ang="0">
                  <a:pos x="103" y="35"/>
                </a:cxn>
                <a:cxn ang="0">
                  <a:pos x="103" y="0"/>
                </a:cxn>
                <a:cxn ang="0">
                  <a:pos x="68" y="24"/>
                </a:cxn>
                <a:cxn ang="0">
                  <a:pos x="35" y="24"/>
                </a:cxn>
                <a:cxn ang="0">
                  <a:pos x="35" y="13"/>
                </a:cxn>
                <a:cxn ang="0">
                  <a:pos x="68" y="13"/>
                </a:cxn>
                <a:cxn ang="0">
                  <a:pos x="68" y="24"/>
                </a:cxn>
              </a:cxnLst>
              <a:rect l="0" t="0" r="r" b="b"/>
              <a:pathLst>
                <a:path w="103" h="35">
                  <a:moveTo>
                    <a:pt x="103" y="0"/>
                  </a:moveTo>
                  <a:lnTo>
                    <a:pt x="0" y="0"/>
                  </a:lnTo>
                  <a:lnTo>
                    <a:pt x="0" y="35"/>
                  </a:lnTo>
                  <a:lnTo>
                    <a:pt x="103" y="35"/>
                  </a:lnTo>
                  <a:lnTo>
                    <a:pt x="103" y="0"/>
                  </a:lnTo>
                  <a:close/>
                  <a:moveTo>
                    <a:pt x="68" y="24"/>
                  </a:moveTo>
                  <a:lnTo>
                    <a:pt x="35" y="24"/>
                  </a:lnTo>
                  <a:lnTo>
                    <a:pt x="35" y="13"/>
                  </a:lnTo>
                  <a:lnTo>
                    <a:pt x="68" y="13"/>
                  </a:lnTo>
                  <a:lnTo>
                    <a:pt x="68" y="2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32" name="Freeform 176"/>
            <p:cNvSpPr>
              <a:spLocks noEditPoints="1"/>
            </p:cNvSpPr>
            <p:nvPr/>
          </p:nvSpPr>
          <p:spPr bwMode="auto">
            <a:xfrm>
              <a:off x="6257926" y="725488"/>
              <a:ext cx="163513" cy="55563"/>
            </a:xfrm>
            <a:custGeom>
              <a:avLst/>
              <a:gdLst/>
              <a:ahLst/>
              <a:cxnLst>
                <a:cxn ang="0">
                  <a:pos x="103" y="0"/>
                </a:cxn>
                <a:cxn ang="0">
                  <a:pos x="0" y="0"/>
                </a:cxn>
                <a:cxn ang="0">
                  <a:pos x="0" y="35"/>
                </a:cxn>
                <a:cxn ang="0">
                  <a:pos x="103" y="35"/>
                </a:cxn>
                <a:cxn ang="0">
                  <a:pos x="103" y="0"/>
                </a:cxn>
                <a:cxn ang="0">
                  <a:pos x="68" y="22"/>
                </a:cxn>
                <a:cxn ang="0">
                  <a:pos x="35" y="22"/>
                </a:cxn>
                <a:cxn ang="0">
                  <a:pos x="35" y="11"/>
                </a:cxn>
                <a:cxn ang="0">
                  <a:pos x="68" y="11"/>
                </a:cxn>
                <a:cxn ang="0">
                  <a:pos x="68" y="22"/>
                </a:cxn>
              </a:cxnLst>
              <a:rect l="0" t="0" r="r" b="b"/>
              <a:pathLst>
                <a:path w="103" h="35">
                  <a:moveTo>
                    <a:pt x="103" y="0"/>
                  </a:moveTo>
                  <a:lnTo>
                    <a:pt x="0" y="0"/>
                  </a:lnTo>
                  <a:lnTo>
                    <a:pt x="0" y="35"/>
                  </a:lnTo>
                  <a:lnTo>
                    <a:pt x="103" y="35"/>
                  </a:lnTo>
                  <a:lnTo>
                    <a:pt x="103" y="0"/>
                  </a:lnTo>
                  <a:close/>
                  <a:moveTo>
                    <a:pt x="68" y="22"/>
                  </a:moveTo>
                  <a:lnTo>
                    <a:pt x="35" y="22"/>
                  </a:lnTo>
                  <a:lnTo>
                    <a:pt x="35" y="11"/>
                  </a:lnTo>
                  <a:lnTo>
                    <a:pt x="68" y="11"/>
                  </a:lnTo>
                  <a:lnTo>
                    <a:pt x="68"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33" name="Freeform 177"/>
          <p:cNvSpPr>
            <a:spLocks noEditPoints="1"/>
          </p:cNvSpPr>
          <p:nvPr/>
        </p:nvSpPr>
        <p:spPr bwMode="auto">
          <a:xfrm>
            <a:off x="19084802" y="1824148"/>
            <a:ext cx="378179" cy="304586"/>
          </a:xfrm>
          <a:custGeom>
            <a:avLst/>
            <a:gdLst>
              <a:gd name="T0" fmla="*/ 2147483646 w 116"/>
              <a:gd name="T1" fmla="*/ 2147483646 h 94"/>
              <a:gd name="T2" fmla="*/ 0 w 116"/>
              <a:gd name="T3" fmla="*/ 0 h 94"/>
              <a:gd name="T4" fmla="*/ 0 w 116"/>
              <a:gd name="T5" fmla="*/ 2147483646 h 94"/>
              <a:gd name="T6" fmla="*/ 2147483646 w 116"/>
              <a:gd name="T7" fmla="*/ 2147483646 h 94"/>
              <a:gd name="T8" fmla="*/ 2147483646 w 116"/>
              <a:gd name="T9" fmla="*/ 2147483646 h 94"/>
              <a:gd name="T10" fmla="*/ 2147483646 w 116"/>
              <a:gd name="T11" fmla="*/ 2147483646 h 94"/>
              <a:gd name="T12" fmla="*/ 2147483646 w 116"/>
              <a:gd name="T13" fmla="*/ 2147483646 h 94"/>
              <a:gd name="T14" fmla="*/ 2147483646 w 116"/>
              <a:gd name="T15" fmla="*/ 2147483646 h 94"/>
              <a:gd name="T16" fmla="*/ 2147483646 w 116"/>
              <a:gd name="T17" fmla="*/ 2147483646 h 94"/>
              <a:gd name="T18" fmla="*/ 2147483646 w 116"/>
              <a:gd name="T19" fmla="*/ 2147483646 h 94"/>
              <a:gd name="T20" fmla="*/ 2147483646 w 116"/>
              <a:gd name="T21" fmla="*/ 2147483646 h 94"/>
              <a:gd name="T22" fmla="*/ 2147483646 w 116"/>
              <a:gd name="T23" fmla="*/ 2147483646 h 94"/>
              <a:gd name="T24" fmla="*/ 2147483646 w 116"/>
              <a:gd name="T25" fmla="*/ 0 h 94"/>
              <a:gd name="T26" fmla="*/ 2147483646 w 116"/>
              <a:gd name="T27" fmla="*/ 2147483646 h 94"/>
              <a:gd name="T28" fmla="*/ 2147483646 w 116"/>
              <a:gd name="T29" fmla="*/ 2147483646 h 94"/>
              <a:gd name="T30" fmla="*/ 2147483646 w 116"/>
              <a:gd name="T31" fmla="*/ 2147483646 h 94"/>
              <a:gd name="T32" fmla="*/ 2147483646 w 116"/>
              <a:gd name="T33" fmla="*/ 2147483646 h 94"/>
              <a:gd name="T34" fmla="*/ 2147483646 w 116"/>
              <a:gd name="T35" fmla="*/ 2147483646 h 94"/>
              <a:gd name="T36" fmla="*/ 2147483646 w 116"/>
              <a:gd name="T37" fmla="*/ 2147483646 h 94"/>
              <a:gd name="T38" fmla="*/ 2147483646 w 116"/>
              <a:gd name="T39" fmla="*/ 2147483646 h 94"/>
              <a:gd name="T40" fmla="*/ 2147483646 w 116"/>
              <a:gd name="T41" fmla="*/ 2147483646 h 94"/>
              <a:gd name="T42" fmla="*/ 2147483646 w 116"/>
              <a:gd name="T43" fmla="*/ 2147483646 h 94"/>
              <a:gd name="T44" fmla="*/ 2147483646 w 116"/>
              <a:gd name="T45" fmla="*/ 2147483646 h 94"/>
              <a:gd name="T46" fmla="*/ 2147483646 w 116"/>
              <a:gd name="T47" fmla="*/ 2147483646 h 94"/>
              <a:gd name="T48" fmla="*/ 2147483646 w 116"/>
              <a:gd name="T49" fmla="*/ 2147483646 h 94"/>
              <a:gd name="T50" fmla="*/ 2147483646 w 116"/>
              <a:gd name="T51" fmla="*/ 2147483646 h 94"/>
              <a:gd name="T52" fmla="*/ 2147483646 w 116"/>
              <a:gd name="T53" fmla="*/ 2147483646 h 94"/>
              <a:gd name="T54" fmla="*/ 2147483646 w 116"/>
              <a:gd name="T55" fmla="*/ 2147483646 h 9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16" h="94">
                <a:moveTo>
                  <a:pt x="58" y="22"/>
                </a:moveTo>
                <a:cubicBezTo>
                  <a:pt x="58" y="3"/>
                  <a:pt x="17" y="0"/>
                  <a:pt x="0" y="0"/>
                </a:cubicBezTo>
                <a:cubicBezTo>
                  <a:pt x="0" y="80"/>
                  <a:pt x="0" y="80"/>
                  <a:pt x="0" y="80"/>
                </a:cubicBezTo>
                <a:cubicBezTo>
                  <a:pt x="3" y="80"/>
                  <a:pt x="3" y="80"/>
                  <a:pt x="3" y="80"/>
                </a:cubicBezTo>
                <a:cubicBezTo>
                  <a:pt x="5" y="80"/>
                  <a:pt x="6" y="80"/>
                  <a:pt x="7" y="80"/>
                </a:cubicBezTo>
                <a:cubicBezTo>
                  <a:pt x="7" y="87"/>
                  <a:pt x="7" y="87"/>
                  <a:pt x="7" y="87"/>
                </a:cubicBezTo>
                <a:cubicBezTo>
                  <a:pt x="21" y="87"/>
                  <a:pt x="51" y="83"/>
                  <a:pt x="51" y="94"/>
                </a:cubicBezTo>
                <a:cubicBezTo>
                  <a:pt x="65" y="94"/>
                  <a:pt x="65" y="94"/>
                  <a:pt x="65" y="94"/>
                </a:cubicBezTo>
                <a:cubicBezTo>
                  <a:pt x="65" y="83"/>
                  <a:pt x="94" y="87"/>
                  <a:pt x="109" y="87"/>
                </a:cubicBezTo>
                <a:cubicBezTo>
                  <a:pt x="109" y="80"/>
                  <a:pt x="109" y="80"/>
                  <a:pt x="109" y="80"/>
                </a:cubicBezTo>
                <a:cubicBezTo>
                  <a:pt x="110" y="80"/>
                  <a:pt x="111" y="80"/>
                  <a:pt x="112" y="80"/>
                </a:cubicBezTo>
                <a:cubicBezTo>
                  <a:pt x="116" y="80"/>
                  <a:pt x="116" y="80"/>
                  <a:pt x="116" y="80"/>
                </a:cubicBezTo>
                <a:cubicBezTo>
                  <a:pt x="116" y="0"/>
                  <a:pt x="116" y="0"/>
                  <a:pt x="116" y="0"/>
                </a:cubicBezTo>
                <a:cubicBezTo>
                  <a:pt x="98" y="0"/>
                  <a:pt x="58" y="3"/>
                  <a:pt x="58" y="22"/>
                </a:cubicBezTo>
                <a:close/>
                <a:moveTo>
                  <a:pt x="51" y="76"/>
                </a:moveTo>
                <a:cubicBezTo>
                  <a:pt x="40" y="69"/>
                  <a:pt x="20" y="69"/>
                  <a:pt x="7" y="69"/>
                </a:cubicBezTo>
                <a:cubicBezTo>
                  <a:pt x="7" y="7"/>
                  <a:pt x="7" y="7"/>
                  <a:pt x="7" y="7"/>
                </a:cubicBezTo>
                <a:cubicBezTo>
                  <a:pt x="11" y="7"/>
                  <a:pt x="14" y="7"/>
                  <a:pt x="17" y="7"/>
                </a:cubicBezTo>
                <a:cubicBezTo>
                  <a:pt x="19" y="8"/>
                  <a:pt x="19" y="8"/>
                  <a:pt x="19" y="8"/>
                </a:cubicBezTo>
                <a:cubicBezTo>
                  <a:pt x="19" y="8"/>
                  <a:pt x="19" y="8"/>
                  <a:pt x="19" y="8"/>
                </a:cubicBezTo>
                <a:cubicBezTo>
                  <a:pt x="34" y="9"/>
                  <a:pt x="49" y="12"/>
                  <a:pt x="50" y="20"/>
                </a:cubicBezTo>
                <a:cubicBezTo>
                  <a:pt x="51" y="22"/>
                  <a:pt x="51" y="22"/>
                  <a:pt x="51" y="22"/>
                </a:cubicBezTo>
                <a:lnTo>
                  <a:pt x="51" y="76"/>
                </a:lnTo>
                <a:close/>
                <a:moveTo>
                  <a:pt x="109" y="69"/>
                </a:moveTo>
                <a:cubicBezTo>
                  <a:pt x="95" y="69"/>
                  <a:pt x="76" y="69"/>
                  <a:pt x="65" y="76"/>
                </a:cubicBezTo>
                <a:cubicBezTo>
                  <a:pt x="65" y="22"/>
                  <a:pt x="65" y="22"/>
                  <a:pt x="65" y="22"/>
                </a:cubicBezTo>
                <a:cubicBezTo>
                  <a:pt x="65" y="17"/>
                  <a:pt x="73" y="7"/>
                  <a:pt x="109" y="7"/>
                </a:cubicBezTo>
                <a:lnTo>
                  <a:pt x="109"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34" name="Freeform 178"/>
          <p:cNvSpPr>
            <a:spLocks noEditPoints="1"/>
          </p:cNvSpPr>
          <p:nvPr/>
        </p:nvSpPr>
        <p:spPr bwMode="auto">
          <a:xfrm>
            <a:off x="19839115" y="1752600"/>
            <a:ext cx="376134" cy="376134"/>
          </a:xfrm>
          <a:custGeom>
            <a:avLst/>
            <a:gdLst>
              <a:gd name="T0" fmla="*/ 2147483646 w 184"/>
              <a:gd name="T1" fmla="*/ 2147483646 h 184"/>
              <a:gd name="T2" fmla="*/ 2147483646 w 184"/>
              <a:gd name="T3" fmla="*/ 2147483646 h 184"/>
              <a:gd name="T4" fmla="*/ 2147483646 w 184"/>
              <a:gd name="T5" fmla="*/ 2147483646 h 184"/>
              <a:gd name="T6" fmla="*/ 2147483646 w 184"/>
              <a:gd name="T7" fmla="*/ 2147483646 h 184"/>
              <a:gd name="T8" fmla="*/ 2147483646 w 184"/>
              <a:gd name="T9" fmla="*/ 2147483646 h 184"/>
              <a:gd name="T10" fmla="*/ 2147483646 w 184"/>
              <a:gd name="T11" fmla="*/ 0 h 184"/>
              <a:gd name="T12" fmla="*/ 2147483646 w 184"/>
              <a:gd name="T13" fmla="*/ 0 h 184"/>
              <a:gd name="T14" fmla="*/ 2147483646 w 184"/>
              <a:gd name="T15" fmla="*/ 2147483646 h 184"/>
              <a:gd name="T16" fmla="*/ 2147483646 w 184"/>
              <a:gd name="T17" fmla="*/ 2147483646 h 184"/>
              <a:gd name="T18" fmla="*/ 2147483646 w 184"/>
              <a:gd name="T19" fmla="*/ 2147483646 h 184"/>
              <a:gd name="T20" fmla="*/ 2147483646 w 184"/>
              <a:gd name="T21" fmla="*/ 2147483646 h 184"/>
              <a:gd name="T22" fmla="*/ 2147483646 w 184"/>
              <a:gd name="T23" fmla="*/ 2147483646 h 184"/>
              <a:gd name="T24" fmla="*/ 0 w 184"/>
              <a:gd name="T25" fmla="*/ 2147483646 h 184"/>
              <a:gd name="T26" fmla="*/ 0 w 184"/>
              <a:gd name="T27" fmla="*/ 2147483646 h 184"/>
              <a:gd name="T28" fmla="*/ 2147483646 w 184"/>
              <a:gd name="T29" fmla="*/ 2147483646 h 184"/>
              <a:gd name="T30" fmla="*/ 2147483646 w 184"/>
              <a:gd name="T31" fmla="*/ 2147483646 h 184"/>
              <a:gd name="T32" fmla="*/ 2147483646 w 184"/>
              <a:gd name="T33" fmla="*/ 2147483646 h 184"/>
              <a:gd name="T34" fmla="*/ 2147483646 w 184"/>
              <a:gd name="T35" fmla="*/ 2147483646 h 184"/>
              <a:gd name="T36" fmla="*/ 2147483646 w 184"/>
              <a:gd name="T37" fmla="*/ 2147483646 h 184"/>
              <a:gd name="T38" fmla="*/ 2147483646 w 184"/>
              <a:gd name="T39" fmla="*/ 2147483646 h 184"/>
              <a:gd name="T40" fmla="*/ 2147483646 w 184"/>
              <a:gd name="T41" fmla="*/ 2147483646 h 184"/>
              <a:gd name="T42" fmla="*/ 2147483646 w 184"/>
              <a:gd name="T43" fmla="*/ 2147483646 h 184"/>
              <a:gd name="T44" fmla="*/ 2147483646 w 184"/>
              <a:gd name="T45" fmla="*/ 2147483646 h 184"/>
              <a:gd name="T46" fmla="*/ 2147483646 w 184"/>
              <a:gd name="T47" fmla="*/ 2147483646 h 184"/>
              <a:gd name="T48" fmla="*/ 2147483646 w 184"/>
              <a:gd name="T49" fmla="*/ 2147483646 h 184"/>
              <a:gd name="T50" fmla="*/ 2147483646 w 184"/>
              <a:gd name="T51" fmla="*/ 2147483646 h 184"/>
              <a:gd name="T52" fmla="*/ 2147483646 w 184"/>
              <a:gd name="T53" fmla="*/ 2147483646 h 184"/>
              <a:gd name="T54" fmla="*/ 2147483646 w 184"/>
              <a:gd name="T55" fmla="*/ 2147483646 h 184"/>
              <a:gd name="T56" fmla="*/ 2147483646 w 184"/>
              <a:gd name="T57" fmla="*/ 2147483646 h 184"/>
              <a:gd name="T58" fmla="*/ 2147483646 w 184"/>
              <a:gd name="T59" fmla="*/ 2147483646 h 184"/>
              <a:gd name="T60" fmla="*/ 2147483646 w 184"/>
              <a:gd name="T61" fmla="*/ 2147483646 h 184"/>
              <a:gd name="T62" fmla="*/ 2147483646 w 184"/>
              <a:gd name="T63" fmla="*/ 2147483646 h 184"/>
              <a:gd name="T64" fmla="*/ 2147483646 w 184"/>
              <a:gd name="T65" fmla="*/ 2147483646 h 184"/>
              <a:gd name="T66" fmla="*/ 2147483646 w 184"/>
              <a:gd name="T67" fmla="*/ 2147483646 h 184"/>
              <a:gd name="T68" fmla="*/ 2147483646 w 184"/>
              <a:gd name="T69" fmla="*/ 2147483646 h 184"/>
              <a:gd name="T70" fmla="*/ 2147483646 w 184"/>
              <a:gd name="T71" fmla="*/ 2147483646 h 184"/>
              <a:gd name="T72" fmla="*/ 2147483646 w 184"/>
              <a:gd name="T73" fmla="*/ 2147483646 h 184"/>
              <a:gd name="T74" fmla="*/ 2147483646 w 184"/>
              <a:gd name="T75" fmla="*/ 2147483646 h 184"/>
              <a:gd name="T76" fmla="*/ 2147483646 w 184"/>
              <a:gd name="T77" fmla="*/ 2147483646 h 184"/>
              <a:gd name="T78" fmla="*/ 2147483646 w 184"/>
              <a:gd name="T79" fmla="*/ 2147483646 h 18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84">
                <a:moveTo>
                  <a:pt x="149" y="116"/>
                </a:moveTo>
                <a:lnTo>
                  <a:pt x="149" y="81"/>
                </a:lnTo>
                <a:lnTo>
                  <a:pt x="103" y="81"/>
                </a:lnTo>
                <a:lnTo>
                  <a:pt x="103" y="70"/>
                </a:lnTo>
                <a:lnTo>
                  <a:pt x="138" y="70"/>
                </a:lnTo>
                <a:lnTo>
                  <a:pt x="138" y="0"/>
                </a:lnTo>
                <a:lnTo>
                  <a:pt x="57" y="0"/>
                </a:lnTo>
                <a:lnTo>
                  <a:pt x="57" y="70"/>
                </a:lnTo>
                <a:lnTo>
                  <a:pt x="92" y="70"/>
                </a:lnTo>
                <a:lnTo>
                  <a:pt x="92" y="81"/>
                </a:lnTo>
                <a:lnTo>
                  <a:pt x="35" y="81"/>
                </a:lnTo>
                <a:lnTo>
                  <a:pt x="35" y="116"/>
                </a:lnTo>
                <a:lnTo>
                  <a:pt x="0" y="116"/>
                </a:lnTo>
                <a:lnTo>
                  <a:pt x="0" y="184"/>
                </a:lnTo>
                <a:lnTo>
                  <a:pt x="81" y="184"/>
                </a:lnTo>
                <a:lnTo>
                  <a:pt x="81" y="116"/>
                </a:lnTo>
                <a:lnTo>
                  <a:pt x="46" y="116"/>
                </a:lnTo>
                <a:lnTo>
                  <a:pt x="46" y="92"/>
                </a:lnTo>
                <a:lnTo>
                  <a:pt x="138" y="92"/>
                </a:lnTo>
                <a:lnTo>
                  <a:pt x="138" y="116"/>
                </a:lnTo>
                <a:lnTo>
                  <a:pt x="103" y="116"/>
                </a:lnTo>
                <a:lnTo>
                  <a:pt x="103" y="184"/>
                </a:lnTo>
                <a:lnTo>
                  <a:pt x="184" y="184"/>
                </a:lnTo>
                <a:lnTo>
                  <a:pt x="184" y="116"/>
                </a:lnTo>
                <a:lnTo>
                  <a:pt x="149" y="116"/>
                </a:lnTo>
                <a:close/>
                <a:moveTo>
                  <a:pt x="70" y="127"/>
                </a:moveTo>
                <a:lnTo>
                  <a:pt x="70" y="138"/>
                </a:lnTo>
                <a:lnTo>
                  <a:pt x="11" y="138"/>
                </a:lnTo>
                <a:lnTo>
                  <a:pt x="11" y="127"/>
                </a:lnTo>
                <a:lnTo>
                  <a:pt x="70" y="127"/>
                </a:lnTo>
                <a:close/>
                <a:moveTo>
                  <a:pt x="70" y="23"/>
                </a:moveTo>
                <a:lnTo>
                  <a:pt x="70" y="11"/>
                </a:lnTo>
                <a:lnTo>
                  <a:pt x="127" y="11"/>
                </a:lnTo>
                <a:lnTo>
                  <a:pt x="127" y="23"/>
                </a:lnTo>
                <a:lnTo>
                  <a:pt x="70" y="23"/>
                </a:lnTo>
                <a:close/>
                <a:moveTo>
                  <a:pt x="173" y="138"/>
                </a:moveTo>
                <a:lnTo>
                  <a:pt x="116" y="138"/>
                </a:lnTo>
                <a:lnTo>
                  <a:pt x="116" y="127"/>
                </a:lnTo>
                <a:lnTo>
                  <a:pt x="173" y="127"/>
                </a:lnTo>
                <a:lnTo>
                  <a:pt x="173" y="1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35" name="Group 275"/>
          <p:cNvGrpSpPr/>
          <p:nvPr/>
        </p:nvGrpSpPr>
        <p:grpSpPr>
          <a:xfrm>
            <a:off x="10787363" y="2504868"/>
            <a:ext cx="380223" cy="380224"/>
            <a:chOff x="1497013" y="1254125"/>
            <a:chExt cx="295275" cy="295276"/>
          </a:xfrm>
          <a:solidFill>
            <a:schemeClr val="tx1"/>
          </a:solidFill>
        </p:grpSpPr>
        <p:sp>
          <p:nvSpPr>
            <p:cNvPr id="1136" name="Freeform 179"/>
            <p:cNvSpPr>
              <a:spLocks/>
            </p:cNvSpPr>
            <p:nvPr/>
          </p:nvSpPr>
          <p:spPr bwMode="auto">
            <a:xfrm>
              <a:off x="1497013" y="1254125"/>
              <a:ext cx="295275" cy="73025"/>
            </a:xfrm>
            <a:custGeom>
              <a:avLst/>
              <a:gdLst/>
              <a:ahLst/>
              <a:cxnLst>
                <a:cxn ang="0">
                  <a:pos x="113" y="0"/>
                </a:cxn>
                <a:cxn ang="0">
                  <a:pos x="4" y="0"/>
                </a:cxn>
                <a:cxn ang="0">
                  <a:pos x="0" y="4"/>
                </a:cxn>
                <a:cxn ang="0">
                  <a:pos x="0" y="26"/>
                </a:cxn>
                <a:cxn ang="0">
                  <a:pos x="4" y="29"/>
                </a:cxn>
                <a:cxn ang="0">
                  <a:pos x="113" y="29"/>
                </a:cxn>
                <a:cxn ang="0">
                  <a:pos x="117" y="26"/>
                </a:cxn>
                <a:cxn ang="0">
                  <a:pos x="117" y="4"/>
                </a:cxn>
                <a:cxn ang="0">
                  <a:pos x="113" y="0"/>
                </a:cxn>
              </a:cxnLst>
              <a:rect l="0" t="0" r="r" b="b"/>
              <a:pathLst>
                <a:path w="117" h="29">
                  <a:moveTo>
                    <a:pt x="113" y="0"/>
                  </a:moveTo>
                  <a:cubicBezTo>
                    <a:pt x="4" y="0"/>
                    <a:pt x="4" y="0"/>
                    <a:pt x="4" y="0"/>
                  </a:cubicBezTo>
                  <a:cubicBezTo>
                    <a:pt x="2" y="0"/>
                    <a:pt x="0" y="2"/>
                    <a:pt x="0" y="4"/>
                  </a:cubicBezTo>
                  <a:cubicBezTo>
                    <a:pt x="0" y="26"/>
                    <a:pt x="0" y="26"/>
                    <a:pt x="0" y="26"/>
                  </a:cubicBezTo>
                  <a:cubicBezTo>
                    <a:pt x="0" y="28"/>
                    <a:pt x="2" y="29"/>
                    <a:pt x="4" y="29"/>
                  </a:cubicBezTo>
                  <a:cubicBezTo>
                    <a:pt x="113" y="29"/>
                    <a:pt x="113" y="29"/>
                    <a:pt x="113" y="29"/>
                  </a:cubicBezTo>
                  <a:cubicBezTo>
                    <a:pt x="115" y="29"/>
                    <a:pt x="117" y="28"/>
                    <a:pt x="117" y="26"/>
                  </a:cubicBezTo>
                  <a:cubicBezTo>
                    <a:pt x="117" y="4"/>
                    <a:pt x="117" y="4"/>
                    <a:pt x="117" y="4"/>
                  </a:cubicBezTo>
                  <a:cubicBezTo>
                    <a:pt x="117" y="2"/>
                    <a:pt x="115" y="0"/>
                    <a:pt x="11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37" name="Freeform 180"/>
            <p:cNvSpPr>
              <a:spLocks/>
            </p:cNvSpPr>
            <p:nvPr/>
          </p:nvSpPr>
          <p:spPr bwMode="auto">
            <a:xfrm>
              <a:off x="1497013" y="1365250"/>
              <a:ext cx="295275" cy="73025"/>
            </a:xfrm>
            <a:custGeom>
              <a:avLst/>
              <a:gdLst/>
              <a:ahLst/>
              <a:cxnLst>
                <a:cxn ang="0">
                  <a:pos x="113" y="0"/>
                </a:cxn>
                <a:cxn ang="0">
                  <a:pos x="4" y="0"/>
                </a:cxn>
                <a:cxn ang="0">
                  <a:pos x="0" y="4"/>
                </a:cxn>
                <a:cxn ang="0">
                  <a:pos x="0" y="25"/>
                </a:cxn>
                <a:cxn ang="0">
                  <a:pos x="4" y="29"/>
                </a:cxn>
                <a:cxn ang="0">
                  <a:pos x="113" y="29"/>
                </a:cxn>
                <a:cxn ang="0">
                  <a:pos x="117" y="25"/>
                </a:cxn>
                <a:cxn ang="0">
                  <a:pos x="117" y="4"/>
                </a:cxn>
                <a:cxn ang="0">
                  <a:pos x="113" y="0"/>
                </a:cxn>
              </a:cxnLst>
              <a:rect l="0" t="0" r="r" b="b"/>
              <a:pathLst>
                <a:path w="117" h="29">
                  <a:moveTo>
                    <a:pt x="113" y="0"/>
                  </a:moveTo>
                  <a:cubicBezTo>
                    <a:pt x="4" y="0"/>
                    <a:pt x="4" y="0"/>
                    <a:pt x="4" y="0"/>
                  </a:cubicBezTo>
                  <a:cubicBezTo>
                    <a:pt x="2" y="0"/>
                    <a:pt x="0" y="2"/>
                    <a:pt x="0" y="4"/>
                  </a:cubicBezTo>
                  <a:cubicBezTo>
                    <a:pt x="0" y="25"/>
                    <a:pt x="0" y="25"/>
                    <a:pt x="0" y="25"/>
                  </a:cubicBezTo>
                  <a:cubicBezTo>
                    <a:pt x="0" y="27"/>
                    <a:pt x="2" y="29"/>
                    <a:pt x="4" y="29"/>
                  </a:cubicBezTo>
                  <a:cubicBezTo>
                    <a:pt x="113" y="29"/>
                    <a:pt x="113" y="29"/>
                    <a:pt x="113" y="29"/>
                  </a:cubicBezTo>
                  <a:cubicBezTo>
                    <a:pt x="115" y="29"/>
                    <a:pt x="117" y="27"/>
                    <a:pt x="117" y="25"/>
                  </a:cubicBezTo>
                  <a:cubicBezTo>
                    <a:pt x="117" y="4"/>
                    <a:pt x="117" y="4"/>
                    <a:pt x="117" y="4"/>
                  </a:cubicBezTo>
                  <a:cubicBezTo>
                    <a:pt x="117" y="2"/>
                    <a:pt x="115" y="0"/>
                    <a:pt x="11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38" name="Freeform 181"/>
            <p:cNvSpPr>
              <a:spLocks/>
            </p:cNvSpPr>
            <p:nvPr/>
          </p:nvSpPr>
          <p:spPr bwMode="auto">
            <a:xfrm>
              <a:off x="1497013" y="1474788"/>
              <a:ext cx="295275" cy="74613"/>
            </a:xfrm>
            <a:custGeom>
              <a:avLst/>
              <a:gdLst/>
              <a:ahLst/>
              <a:cxnLst>
                <a:cxn ang="0">
                  <a:pos x="113" y="0"/>
                </a:cxn>
                <a:cxn ang="0">
                  <a:pos x="4" y="0"/>
                </a:cxn>
                <a:cxn ang="0">
                  <a:pos x="0" y="4"/>
                </a:cxn>
                <a:cxn ang="0">
                  <a:pos x="0" y="26"/>
                </a:cxn>
                <a:cxn ang="0">
                  <a:pos x="4" y="30"/>
                </a:cxn>
                <a:cxn ang="0">
                  <a:pos x="113" y="30"/>
                </a:cxn>
                <a:cxn ang="0">
                  <a:pos x="117" y="26"/>
                </a:cxn>
                <a:cxn ang="0">
                  <a:pos x="117" y="4"/>
                </a:cxn>
                <a:cxn ang="0">
                  <a:pos x="113" y="0"/>
                </a:cxn>
              </a:cxnLst>
              <a:rect l="0" t="0" r="r" b="b"/>
              <a:pathLst>
                <a:path w="117" h="30">
                  <a:moveTo>
                    <a:pt x="113" y="0"/>
                  </a:moveTo>
                  <a:cubicBezTo>
                    <a:pt x="4" y="0"/>
                    <a:pt x="4" y="0"/>
                    <a:pt x="4" y="0"/>
                  </a:cubicBezTo>
                  <a:cubicBezTo>
                    <a:pt x="2" y="0"/>
                    <a:pt x="0" y="2"/>
                    <a:pt x="0" y="4"/>
                  </a:cubicBezTo>
                  <a:cubicBezTo>
                    <a:pt x="0" y="26"/>
                    <a:pt x="0" y="26"/>
                    <a:pt x="0" y="26"/>
                  </a:cubicBezTo>
                  <a:cubicBezTo>
                    <a:pt x="0" y="28"/>
                    <a:pt x="2" y="30"/>
                    <a:pt x="4" y="30"/>
                  </a:cubicBezTo>
                  <a:cubicBezTo>
                    <a:pt x="113" y="30"/>
                    <a:pt x="113" y="30"/>
                    <a:pt x="113" y="30"/>
                  </a:cubicBezTo>
                  <a:cubicBezTo>
                    <a:pt x="115" y="30"/>
                    <a:pt x="117" y="28"/>
                    <a:pt x="117" y="26"/>
                  </a:cubicBezTo>
                  <a:cubicBezTo>
                    <a:pt x="117" y="4"/>
                    <a:pt x="117" y="4"/>
                    <a:pt x="117" y="4"/>
                  </a:cubicBezTo>
                  <a:cubicBezTo>
                    <a:pt x="117" y="2"/>
                    <a:pt x="115" y="0"/>
                    <a:pt x="11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39" name="Group 265"/>
          <p:cNvGrpSpPr/>
          <p:nvPr/>
        </p:nvGrpSpPr>
        <p:grpSpPr>
          <a:xfrm>
            <a:off x="9282826" y="2504868"/>
            <a:ext cx="376134" cy="380224"/>
            <a:chOff x="328613" y="1254125"/>
            <a:chExt cx="292100" cy="295276"/>
          </a:xfrm>
          <a:solidFill>
            <a:schemeClr val="tx1"/>
          </a:solidFill>
        </p:grpSpPr>
        <p:sp>
          <p:nvSpPr>
            <p:cNvPr id="1140" name="Freeform 182"/>
            <p:cNvSpPr>
              <a:spLocks/>
            </p:cNvSpPr>
            <p:nvPr/>
          </p:nvSpPr>
          <p:spPr bwMode="auto">
            <a:xfrm>
              <a:off x="328613" y="1254125"/>
              <a:ext cx="73025" cy="73025"/>
            </a:xfrm>
            <a:custGeom>
              <a:avLst/>
              <a:gdLst/>
              <a:ahLst/>
              <a:cxnLst>
                <a:cxn ang="0">
                  <a:pos x="25" y="0"/>
                </a:cxn>
                <a:cxn ang="0">
                  <a:pos x="3" y="0"/>
                </a:cxn>
                <a:cxn ang="0">
                  <a:pos x="0" y="4"/>
                </a:cxn>
                <a:cxn ang="0">
                  <a:pos x="0" y="26"/>
                </a:cxn>
                <a:cxn ang="0">
                  <a:pos x="3" y="29"/>
                </a:cxn>
                <a:cxn ang="0">
                  <a:pos x="25" y="29"/>
                </a:cxn>
                <a:cxn ang="0">
                  <a:pos x="29" y="26"/>
                </a:cxn>
                <a:cxn ang="0">
                  <a:pos x="29" y="4"/>
                </a:cxn>
                <a:cxn ang="0">
                  <a:pos x="25" y="0"/>
                </a:cxn>
              </a:cxnLst>
              <a:rect l="0" t="0" r="r" b="b"/>
              <a:pathLst>
                <a:path w="29" h="29">
                  <a:moveTo>
                    <a:pt x="25" y="0"/>
                  </a:moveTo>
                  <a:cubicBezTo>
                    <a:pt x="3" y="0"/>
                    <a:pt x="3" y="0"/>
                    <a:pt x="3" y="0"/>
                  </a:cubicBezTo>
                  <a:cubicBezTo>
                    <a:pt x="1" y="0"/>
                    <a:pt x="0" y="2"/>
                    <a:pt x="0" y="4"/>
                  </a:cubicBezTo>
                  <a:cubicBezTo>
                    <a:pt x="0" y="26"/>
                    <a:pt x="0" y="26"/>
                    <a:pt x="0" y="26"/>
                  </a:cubicBezTo>
                  <a:cubicBezTo>
                    <a:pt x="0" y="28"/>
                    <a:pt x="1" y="29"/>
                    <a:pt x="3" y="29"/>
                  </a:cubicBezTo>
                  <a:cubicBezTo>
                    <a:pt x="25" y="29"/>
                    <a:pt x="25" y="29"/>
                    <a:pt x="25" y="29"/>
                  </a:cubicBezTo>
                  <a:cubicBezTo>
                    <a:pt x="27" y="29"/>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1" name="Freeform 183"/>
            <p:cNvSpPr>
              <a:spLocks/>
            </p:cNvSpPr>
            <p:nvPr/>
          </p:nvSpPr>
          <p:spPr bwMode="auto">
            <a:xfrm>
              <a:off x="328613" y="1365250"/>
              <a:ext cx="73025" cy="73025"/>
            </a:xfrm>
            <a:custGeom>
              <a:avLst/>
              <a:gdLst/>
              <a:ahLst/>
              <a:cxnLst>
                <a:cxn ang="0">
                  <a:pos x="25" y="0"/>
                </a:cxn>
                <a:cxn ang="0">
                  <a:pos x="3" y="0"/>
                </a:cxn>
                <a:cxn ang="0">
                  <a:pos x="0" y="4"/>
                </a:cxn>
                <a:cxn ang="0">
                  <a:pos x="0" y="25"/>
                </a:cxn>
                <a:cxn ang="0">
                  <a:pos x="3" y="29"/>
                </a:cxn>
                <a:cxn ang="0">
                  <a:pos x="25" y="29"/>
                </a:cxn>
                <a:cxn ang="0">
                  <a:pos x="29" y="25"/>
                </a:cxn>
                <a:cxn ang="0">
                  <a:pos x="29" y="4"/>
                </a:cxn>
                <a:cxn ang="0">
                  <a:pos x="25" y="0"/>
                </a:cxn>
              </a:cxnLst>
              <a:rect l="0" t="0" r="r" b="b"/>
              <a:pathLst>
                <a:path w="29" h="29">
                  <a:moveTo>
                    <a:pt x="25" y="0"/>
                  </a:moveTo>
                  <a:cubicBezTo>
                    <a:pt x="3" y="0"/>
                    <a:pt x="3" y="0"/>
                    <a:pt x="3" y="0"/>
                  </a:cubicBezTo>
                  <a:cubicBezTo>
                    <a:pt x="1" y="0"/>
                    <a:pt x="0" y="2"/>
                    <a:pt x="0" y="4"/>
                  </a:cubicBezTo>
                  <a:cubicBezTo>
                    <a:pt x="0" y="25"/>
                    <a:pt x="0" y="25"/>
                    <a:pt x="0" y="25"/>
                  </a:cubicBezTo>
                  <a:cubicBezTo>
                    <a:pt x="0" y="27"/>
                    <a:pt x="1" y="29"/>
                    <a:pt x="3" y="29"/>
                  </a:cubicBezTo>
                  <a:cubicBezTo>
                    <a:pt x="25" y="29"/>
                    <a:pt x="25" y="29"/>
                    <a:pt x="25" y="29"/>
                  </a:cubicBezTo>
                  <a:cubicBezTo>
                    <a:pt x="27" y="29"/>
                    <a:pt x="29" y="27"/>
                    <a:pt x="29" y="25"/>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2" name="Freeform 184"/>
            <p:cNvSpPr>
              <a:spLocks/>
            </p:cNvSpPr>
            <p:nvPr/>
          </p:nvSpPr>
          <p:spPr bwMode="auto">
            <a:xfrm>
              <a:off x="328613" y="1474788"/>
              <a:ext cx="73025" cy="74613"/>
            </a:xfrm>
            <a:custGeom>
              <a:avLst/>
              <a:gdLst/>
              <a:ahLst/>
              <a:cxnLst>
                <a:cxn ang="0">
                  <a:pos x="25" y="0"/>
                </a:cxn>
                <a:cxn ang="0">
                  <a:pos x="3" y="0"/>
                </a:cxn>
                <a:cxn ang="0">
                  <a:pos x="0" y="4"/>
                </a:cxn>
                <a:cxn ang="0">
                  <a:pos x="0" y="26"/>
                </a:cxn>
                <a:cxn ang="0">
                  <a:pos x="3" y="30"/>
                </a:cxn>
                <a:cxn ang="0">
                  <a:pos x="25" y="30"/>
                </a:cxn>
                <a:cxn ang="0">
                  <a:pos x="29" y="26"/>
                </a:cxn>
                <a:cxn ang="0">
                  <a:pos x="29" y="4"/>
                </a:cxn>
                <a:cxn ang="0">
                  <a:pos x="25" y="0"/>
                </a:cxn>
              </a:cxnLst>
              <a:rect l="0" t="0" r="r" b="b"/>
              <a:pathLst>
                <a:path w="29" h="30">
                  <a:moveTo>
                    <a:pt x="25" y="0"/>
                  </a:moveTo>
                  <a:cubicBezTo>
                    <a:pt x="3" y="0"/>
                    <a:pt x="3" y="0"/>
                    <a:pt x="3" y="0"/>
                  </a:cubicBezTo>
                  <a:cubicBezTo>
                    <a:pt x="1" y="0"/>
                    <a:pt x="0" y="2"/>
                    <a:pt x="0" y="4"/>
                  </a:cubicBezTo>
                  <a:cubicBezTo>
                    <a:pt x="0" y="26"/>
                    <a:pt x="0" y="26"/>
                    <a:pt x="0" y="26"/>
                  </a:cubicBezTo>
                  <a:cubicBezTo>
                    <a:pt x="0" y="28"/>
                    <a:pt x="1" y="30"/>
                    <a:pt x="3" y="30"/>
                  </a:cubicBezTo>
                  <a:cubicBezTo>
                    <a:pt x="25" y="30"/>
                    <a:pt x="25" y="30"/>
                    <a:pt x="25" y="30"/>
                  </a:cubicBezTo>
                  <a:cubicBezTo>
                    <a:pt x="27" y="30"/>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3" name="Freeform 185"/>
            <p:cNvSpPr>
              <a:spLocks/>
            </p:cNvSpPr>
            <p:nvPr/>
          </p:nvSpPr>
          <p:spPr bwMode="auto">
            <a:xfrm>
              <a:off x="436563" y="1254125"/>
              <a:ext cx="73025" cy="73025"/>
            </a:xfrm>
            <a:custGeom>
              <a:avLst/>
              <a:gdLst/>
              <a:ahLst/>
              <a:cxnLst>
                <a:cxn ang="0">
                  <a:pos x="26" y="0"/>
                </a:cxn>
                <a:cxn ang="0">
                  <a:pos x="4" y="0"/>
                </a:cxn>
                <a:cxn ang="0">
                  <a:pos x="0" y="4"/>
                </a:cxn>
                <a:cxn ang="0">
                  <a:pos x="0" y="26"/>
                </a:cxn>
                <a:cxn ang="0">
                  <a:pos x="4" y="29"/>
                </a:cxn>
                <a:cxn ang="0">
                  <a:pos x="26" y="29"/>
                </a:cxn>
                <a:cxn ang="0">
                  <a:pos x="29" y="26"/>
                </a:cxn>
                <a:cxn ang="0">
                  <a:pos x="29" y="4"/>
                </a:cxn>
                <a:cxn ang="0">
                  <a:pos x="26" y="0"/>
                </a:cxn>
              </a:cxnLst>
              <a:rect l="0" t="0" r="r" b="b"/>
              <a:pathLst>
                <a:path w="29" h="29">
                  <a:moveTo>
                    <a:pt x="26" y="0"/>
                  </a:moveTo>
                  <a:cubicBezTo>
                    <a:pt x="4" y="0"/>
                    <a:pt x="4" y="0"/>
                    <a:pt x="4" y="0"/>
                  </a:cubicBezTo>
                  <a:cubicBezTo>
                    <a:pt x="2" y="0"/>
                    <a:pt x="0" y="2"/>
                    <a:pt x="0" y="4"/>
                  </a:cubicBezTo>
                  <a:cubicBezTo>
                    <a:pt x="0" y="26"/>
                    <a:pt x="0" y="26"/>
                    <a:pt x="0" y="26"/>
                  </a:cubicBezTo>
                  <a:cubicBezTo>
                    <a:pt x="0" y="28"/>
                    <a:pt x="2" y="29"/>
                    <a:pt x="4" y="29"/>
                  </a:cubicBezTo>
                  <a:cubicBezTo>
                    <a:pt x="26" y="29"/>
                    <a:pt x="26" y="29"/>
                    <a:pt x="26" y="29"/>
                  </a:cubicBezTo>
                  <a:cubicBezTo>
                    <a:pt x="28" y="29"/>
                    <a:pt x="29" y="28"/>
                    <a:pt x="29" y="26"/>
                  </a:cubicBezTo>
                  <a:cubicBezTo>
                    <a:pt x="29" y="4"/>
                    <a:pt x="29" y="4"/>
                    <a:pt x="29" y="4"/>
                  </a:cubicBezTo>
                  <a:cubicBezTo>
                    <a:pt x="29" y="2"/>
                    <a:pt x="28" y="0"/>
                    <a:pt x="2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4" name="Freeform 186"/>
            <p:cNvSpPr>
              <a:spLocks/>
            </p:cNvSpPr>
            <p:nvPr/>
          </p:nvSpPr>
          <p:spPr bwMode="auto">
            <a:xfrm>
              <a:off x="436563" y="1365250"/>
              <a:ext cx="73025" cy="73025"/>
            </a:xfrm>
            <a:custGeom>
              <a:avLst/>
              <a:gdLst/>
              <a:ahLst/>
              <a:cxnLst>
                <a:cxn ang="0">
                  <a:pos x="26" y="0"/>
                </a:cxn>
                <a:cxn ang="0">
                  <a:pos x="4" y="0"/>
                </a:cxn>
                <a:cxn ang="0">
                  <a:pos x="0" y="4"/>
                </a:cxn>
                <a:cxn ang="0">
                  <a:pos x="0" y="25"/>
                </a:cxn>
                <a:cxn ang="0">
                  <a:pos x="4" y="29"/>
                </a:cxn>
                <a:cxn ang="0">
                  <a:pos x="26" y="29"/>
                </a:cxn>
                <a:cxn ang="0">
                  <a:pos x="29" y="25"/>
                </a:cxn>
                <a:cxn ang="0">
                  <a:pos x="29" y="4"/>
                </a:cxn>
                <a:cxn ang="0">
                  <a:pos x="26" y="0"/>
                </a:cxn>
              </a:cxnLst>
              <a:rect l="0" t="0" r="r" b="b"/>
              <a:pathLst>
                <a:path w="29" h="29">
                  <a:moveTo>
                    <a:pt x="26" y="0"/>
                  </a:moveTo>
                  <a:cubicBezTo>
                    <a:pt x="4" y="0"/>
                    <a:pt x="4" y="0"/>
                    <a:pt x="4" y="0"/>
                  </a:cubicBezTo>
                  <a:cubicBezTo>
                    <a:pt x="2" y="0"/>
                    <a:pt x="0" y="2"/>
                    <a:pt x="0" y="4"/>
                  </a:cubicBezTo>
                  <a:cubicBezTo>
                    <a:pt x="0" y="25"/>
                    <a:pt x="0" y="25"/>
                    <a:pt x="0" y="25"/>
                  </a:cubicBezTo>
                  <a:cubicBezTo>
                    <a:pt x="0" y="27"/>
                    <a:pt x="2" y="29"/>
                    <a:pt x="4" y="29"/>
                  </a:cubicBezTo>
                  <a:cubicBezTo>
                    <a:pt x="26" y="29"/>
                    <a:pt x="26" y="29"/>
                    <a:pt x="26" y="29"/>
                  </a:cubicBezTo>
                  <a:cubicBezTo>
                    <a:pt x="28" y="29"/>
                    <a:pt x="29" y="27"/>
                    <a:pt x="29" y="25"/>
                  </a:cubicBezTo>
                  <a:cubicBezTo>
                    <a:pt x="29" y="4"/>
                    <a:pt x="29" y="4"/>
                    <a:pt x="29" y="4"/>
                  </a:cubicBezTo>
                  <a:cubicBezTo>
                    <a:pt x="29" y="2"/>
                    <a:pt x="28" y="0"/>
                    <a:pt x="2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5" name="Freeform 187"/>
            <p:cNvSpPr>
              <a:spLocks/>
            </p:cNvSpPr>
            <p:nvPr/>
          </p:nvSpPr>
          <p:spPr bwMode="auto">
            <a:xfrm>
              <a:off x="436563" y="1474788"/>
              <a:ext cx="73025" cy="74613"/>
            </a:xfrm>
            <a:custGeom>
              <a:avLst/>
              <a:gdLst/>
              <a:ahLst/>
              <a:cxnLst>
                <a:cxn ang="0">
                  <a:pos x="26" y="0"/>
                </a:cxn>
                <a:cxn ang="0">
                  <a:pos x="4" y="0"/>
                </a:cxn>
                <a:cxn ang="0">
                  <a:pos x="0" y="4"/>
                </a:cxn>
                <a:cxn ang="0">
                  <a:pos x="0" y="26"/>
                </a:cxn>
                <a:cxn ang="0">
                  <a:pos x="4" y="30"/>
                </a:cxn>
                <a:cxn ang="0">
                  <a:pos x="26" y="30"/>
                </a:cxn>
                <a:cxn ang="0">
                  <a:pos x="29" y="26"/>
                </a:cxn>
                <a:cxn ang="0">
                  <a:pos x="29" y="4"/>
                </a:cxn>
                <a:cxn ang="0">
                  <a:pos x="26" y="0"/>
                </a:cxn>
              </a:cxnLst>
              <a:rect l="0" t="0" r="r" b="b"/>
              <a:pathLst>
                <a:path w="29" h="30">
                  <a:moveTo>
                    <a:pt x="26" y="0"/>
                  </a:moveTo>
                  <a:cubicBezTo>
                    <a:pt x="4" y="0"/>
                    <a:pt x="4" y="0"/>
                    <a:pt x="4" y="0"/>
                  </a:cubicBezTo>
                  <a:cubicBezTo>
                    <a:pt x="2" y="0"/>
                    <a:pt x="0" y="2"/>
                    <a:pt x="0" y="4"/>
                  </a:cubicBezTo>
                  <a:cubicBezTo>
                    <a:pt x="0" y="26"/>
                    <a:pt x="0" y="26"/>
                    <a:pt x="0" y="26"/>
                  </a:cubicBezTo>
                  <a:cubicBezTo>
                    <a:pt x="0" y="28"/>
                    <a:pt x="2" y="30"/>
                    <a:pt x="4" y="30"/>
                  </a:cubicBezTo>
                  <a:cubicBezTo>
                    <a:pt x="26" y="30"/>
                    <a:pt x="26" y="30"/>
                    <a:pt x="26" y="30"/>
                  </a:cubicBezTo>
                  <a:cubicBezTo>
                    <a:pt x="28" y="30"/>
                    <a:pt x="29" y="28"/>
                    <a:pt x="29" y="26"/>
                  </a:cubicBezTo>
                  <a:cubicBezTo>
                    <a:pt x="29" y="4"/>
                    <a:pt x="29" y="4"/>
                    <a:pt x="29" y="4"/>
                  </a:cubicBezTo>
                  <a:cubicBezTo>
                    <a:pt x="29" y="2"/>
                    <a:pt x="28" y="0"/>
                    <a:pt x="2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6" name="Freeform 188"/>
            <p:cNvSpPr>
              <a:spLocks/>
            </p:cNvSpPr>
            <p:nvPr/>
          </p:nvSpPr>
          <p:spPr bwMode="auto">
            <a:xfrm>
              <a:off x="547688" y="1254125"/>
              <a:ext cx="73025" cy="73025"/>
            </a:xfrm>
            <a:custGeom>
              <a:avLst/>
              <a:gdLst/>
              <a:ahLst/>
              <a:cxnLst>
                <a:cxn ang="0">
                  <a:pos x="25" y="0"/>
                </a:cxn>
                <a:cxn ang="0">
                  <a:pos x="4" y="0"/>
                </a:cxn>
                <a:cxn ang="0">
                  <a:pos x="0" y="4"/>
                </a:cxn>
                <a:cxn ang="0">
                  <a:pos x="0" y="26"/>
                </a:cxn>
                <a:cxn ang="0">
                  <a:pos x="4" y="29"/>
                </a:cxn>
                <a:cxn ang="0">
                  <a:pos x="25" y="29"/>
                </a:cxn>
                <a:cxn ang="0">
                  <a:pos x="29" y="26"/>
                </a:cxn>
                <a:cxn ang="0">
                  <a:pos x="29" y="4"/>
                </a:cxn>
                <a:cxn ang="0">
                  <a:pos x="25" y="0"/>
                </a:cxn>
              </a:cxnLst>
              <a:rect l="0" t="0" r="r" b="b"/>
              <a:pathLst>
                <a:path w="29" h="29">
                  <a:moveTo>
                    <a:pt x="25" y="0"/>
                  </a:moveTo>
                  <a:cubicBezTo>
                    <a:pt x="4" y="0"/>
                    <a:pt x="4" y="0"/>
                    <a:pt x="4" y="0"/>
                  </a:cubicBezTo>
                  <a:cubicBezTo>
                    <a:pt x="2" y="0"/>
                    <a:pt x="0" y="2"/>
                    <a:pt x="0" y="4"/>
                  </a:cubicBezTo>
                  <a:cubicBezTo>
                    <a:pt x="0" y="26"/>
                    <a:pt x="0" y="26"/>
                    <a:pt x="0" y="26"/>
                  </a:cubicBezTo>
                  <a:cubicBezTo>
                    <a:pt x="0" y="28"/>
                    <a:pt x="2" y="29"/>
                    <a:pt x="4" y="29"/>
                  </a:cubicBezTo>
                  <a:cubicBezTo>
                    <a:pt x="25" y="29"/>
                    <a:pt x="25" y="29"/>
                    <a:pt x="25" y="29"/>
                  </a:cubicBezTo>
                  <a:cubicBezTo>
                    <a:pt x="27" y="29"/>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7" name="Freeform 189"/>
            <p:cNvSpPr>
              <a:spLocks/>
            </p:cNvSpPr>
            <p:nvPr/>
          </p:nvSpPr>
          <p:spPr bwMode="auto">
            <a:xfrm>
              <a:off x="547688" y="1365250"/>
              <a:ext cx="73025" cy="73025"/>
            </a:xfrm>
            <a:custGeom>
              <a:avLst/>
              <a:gdLst/>
              <a:ahLst/>
              <a:cxnLst>
                <a:cxn ang="0">
                  <a:pos x="25" y="0"/>
                </a:cxn>
                <a:cxn ang="0">
                  <a:pos x="4" y="0"/>
                </a:cxn>
                <a:cxn ang="0">
                  <a:pos x="0" y="4"/>
                </a:cxn>
                <a:cxn ang="0">
                  <a:pos x="0" y="25"/>
                </a:cxn>
                <a:cxn ang="0">
                  <a:pos x="4" y="29"/>
                </a:cxn>
                <a:cxn ang="0">
                  <a:pos x="25" y="29"/>
                </a:cxn>
                <a:cxn ang="0">
                  <a:pos x="29" y="25"/>
                </a:cxn>
                <a:cxn ang="0">
                  <a:pos x="29" y="4"/>
                </a:cxn>
                <a:cxn ang="0">
                  <a:pos x="25" y="0"/>
                </a:cxn>
              </a:cxnLst>
              <a:rect l="0" t="0" r="r" b="b"/>
              <a:pathLst>
                <a:path w="29" h="29">
                  <a:moveTo>
                    <a:pt x="25" y="0"/>
                  </a:moveTo>
                  <a:cubicBezTo>
                    <a:pt x="4" y="0"/>
                    <a:pt x="4" y="0"/>
                    <a:pt x="4" y="0"/>
                  </a:cubicBezTo>
                  <a:cubicBezTo>
                    <a:pt x="2" y="0"/>
                    <a:pt x="0" y="2"/>
                    <a:pt x="0" y="4"/>
                  </a:cubicBezTo>
                  <a:cubicBezTo>
                    <a:pt x="0" y="25"/>
                    <a:pt x="0" y="25"/>
                    <a:pt x="0" y="25"/>
                  </a:cubicBezTo>
                  <a:cubicBezTo>
                    <a:pt x="0" y="27"/>
                    <a:pt x="2" y="29"/>
                    <a:pt x="4" y="29"/>
                  </a:cubicBezTo>
                  <a:cubicBezTo>
                    <a:pt x="25" y="29"/>
                    <a:pt x="25" y="29"/>
                    <a:pt x="25" y="29"/>
                  </a:cubicBezTo>
                  <a:cubicBezTo>
                    <a:pt x="27" y="29"/>
                    <a:pt x="29" y="27"/>
                    <a:pt x="29" y="25"/>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48" name="Freeform 190"/>
            <p:cNvSpPr>
              <a:spLocks/>
            </p:cNvSpPr>
            <p:nvPr/>
          </p:nvSpPr>
          <p:spPr bwMode="auto">
            <a:xfrm>
              <a:off x="547688" y="1474788"/>
              <a:ext cx="73025" cy="74613"/>
            </a:xfrm>
            <a:custGeom>
              <a:avLst/>
              <a:gdLst/>
              <a:ahLst/>
              <a:cxnLst>
                <a:cxn ang="0">
                  <a:pos x="25" y="0"/>
                </a:cxn>
                <a:cxn ang="0">
                  <a:pos x="4" y="0"/>
                </a:cxn>
                <a:cxn ang="0">
                  <a:pos x="0" y="4"/>
                </a:cxn>
                <a:cxn ang="0">
                  <a:pos x="0" y="26"/>
                </a:cxn>
                <a:cxn ang="0">
                  <a:pos x="4" y="30"/>
                </a:cxn>
                <a:cxn ang="0">
                  <a:pos x="25" y="30"/>
                </a:cxn>
                <a:cxn ang="0">
                  <a:pos x="29" y="26"/>
                </a:cxn>
                <a:cxn ang="0">
                  <a:pos x="29" y="4"/>
                </a:cxn>
                <a:cxn ang="0">
                  <a:pos x="25" y="0"/>
                </a:cxn>
              </a:cxnLst>
              <a:rect l="0" t="0" r="r" b="b"/>
              <a:pathLst>
                <a:path w="29" h="30">
                  <a:moveTo>
                    <a:pt x="25" y="0"/>
                  </a:moveTo>
                  <a:cubicBezTo>
                    <a:pt x="4" y="0"/>
                    <a:pt x="4" y="0"/>
                    <a:pt x="4" y="0"/>
                  </a:cubicBezTo>
                  <a:cubicBezTo>
                    <a:pt x="2" y="0"/>
                    <a:pt x="0" y="2"/>
                    <a:pt x="0" y="4"/>
                  </a:cubicBezTo>
                  <a:cubicBezTo>
                    <a:pt x="0" y="26"/>
                    <a:pt x="0" y="26"/>
                    <a:pt x="0" y="26"/>
                  </a:cubicBezTo>
                  <a:cubicBezTo>
                    <a:pt x="0" y="28"/>
                    <a:pt x="2" y="30"/>
                    <a:pt x="4" y="30"/>
                  </a:cubicBezTo>
                  <a:cubicBezTo>
                    <a:pt x="25" y="30"/>
                    <a:pt x="25" y="30"/>
                    <a:pt x="25" y="30"/>
                  </a:cubicBezTo>
                  <a:cubicBezTo>
                    <a:pt x="27" y="30"/>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49" name="Group 277"/>
          <p:cNvGrpSpPr/>
          <p:nvPr/>
        </p:nvGrpSpPr>
        <p:grpSpPr>
          <a:xfrm>
            <a:off x="11543720" y="2504868"/>
            <a:ext cx="378179" cy="380224"/>
            <a:chOff x="2084388" y="1254125"/>
            <a:chExt cx="293688" cy="295276"/>
          </a:xfrm>
          <a:solidFill>
            <a:schemeClr val="tx1"/>
          </a:solidFill>
        </p:grpSpPr>
        <p:sp>
          <p:nvSpPr>
            <p:cNvPr id="1150" name="Freeform 191"/>
            <p:cNvSpPr>
              <a:spLocks/>
            </p:cNvSpPr>
            <p:nvPr/>
          </p:nvSpPr>
          <p:spPr bwMode="auto">
            <a:xfrm>
              <a:off x="2084388" y="1254125"/>
              <a:ext cx="74613" cy="73025"/>
            </a:xfrm>
            <a:custGeom>
              <a:avLst/>
              <a:gdLst/>
              <a:ahLst/>
              <a:cxnLst>
                <a:cxn ang="0">
                  <a:pos x="25" y="0"/>
                </a:cxn>
                <a:cxn ang="0">
                  <a:pos x="3" y="0"/>
                </a:cxn>
                <a:cxn ang="0">
                  <a:pos x="0" y="4"/>
                </a:cxn>
                <a:cxn ang="0">
                  <a:pos x="0" y="26"/>
                </a:cxn>
                <a:cxn ang="0">
                  <a:pos x="3" y="29"/>
                </a:cxn>
                <a:cxn ang="0">
                  <a:pos x="25" y="29"/>
                </a:cxn>
                <a:cxn ang="0">
                  <a:pos x="29" y="26"/>
                </a:cxn>
                <a:cxn ang="0">
                  <a:pos x="29" y="4"/>
                </a:cxn>
                <a:cxn ang="0">
                  <a:pos x="25" y="0"/>
                </a:cxn>
              </a:cxnLst>
              <a:rect l="0" t="0" r="r" b="b"/>
              <a:pathLst>
                <a:path w="29" h="29">
                  <a:moveTo>
                    <a:pt x="25" y="0"/>
                  </a:moveTo>
                  <a:cubicBezTo>
                    <a:pt x="3" y="0"/>
                    <a:pt x="3" y="0"/>
                    <a:pt x="3" y="0"/>
                  </a:cubicBezTo>
                  <a:cubicBezTo>
                    <a:pt x="1" y="0"/>
                    <a:pt x="0" y="2"/>
                    <a:pt x="0" y="4"/>
                  </a:cubicBezTo>
                  <a:cubicBezTo>
                    <a:pt x="0" y="26"/>
                    <a:pt x="0" y="26"/>
                    <a:pt x="0" y="26"/>
                  </a:cubicBezTo>
                  <a:cubicBezTo>
                    <a:pt x="0" y="28"/>
                    <a:pt x="1" y="29"/>
                    <a:pt x="3" y="29"/>
                  </a:cubicBezTo>
                  <a:cubicBezTo>
                    <a:pt x="25" y="29"/>
                    <a:pt x="25" y="29"/>
                    <a:pt x="25" y="29"/>
                  </a:cubicBezTo>
                  <a:cubicBezTo>
                    <a:pt x="27" y="29"/>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1" name="Freeform 192"/>
            <p:cNvSpPr>
              <a:spLocks/>
            </p:cNvSpPr>
            <p:nvPr/>
          </p:nvSpPr>
          <p:spPr bwMode="auto">
            <a:xfrm>
              <a:off x="2084388" y="1365250"/>
              <a:ext cx="74613" cy="73025"/>
            </a:xfrm>
            <a:custGeom>
              <a:avLst/>
              <a:gdLst/>
              <a:ahLst/>
              <a:cxnLst>
                <a:cxn ang="0">
                  <a:pos x="25" y="0"/>
                </a:cxn>
                <a:cxn ang="0">
                  <a:pos x="3" y="0"/>
                </a:cxn>
                <a:cxn ang="0">
                  <a:pos x="0" y="4"/>
                </a:cxn>
                <a:cxn ang="0">
                  <a:pos x="0" y="25"/>
                </a:cxn>
                <a:cxn ang="0">
                  <a:pos x="3" y="29"/>
                </a:cxn>
                <a:cxn ang="0">
                  <a:pos x="25" y="29"/>
                </a:cxn>
                <a:cxn ang="0">
                  <a:pos x="29" y="25"/>
                </a:cxn>
                <a:cxn ang="0">
                  <a:pos x="29" y="4"/>
                </a:cxn>
                <a:cxn ang="0">
                  <a:pos x="25" y="0"/>
                </a:cxn>
              </a:cxnLst>
              <a:rect l="0" t="0" r="r" b="b"/>
              <a:pathLst>
                <a:path w="29" h="29">
                  <a:moveTo>
                    <a:pt x="25" y="0"/>
                  </a:moveTo>
                  <a:cubicBezTo>
                    <a:pt x="3" y="0"/>
                    <a:pt x="3" y="0"/>
                    <a:pt x="3" y="0"/>
                  </a:cubicBezTo>
                  <a:cubicBezTo>
                    <a:pt x="1" y="0"/>
                    <a:pt x="0" y="2"/>
                    <a:pt x="0" y="4"/>
                  </a:cubicBezTo>
                  <a:cubicBezTo>
                    <a:pt x="0" y="25"/>
                    <a:pt x="0" y="25"/>
                    <a:pt x="0" y="25"/>
                  </a:cubicBezTo>
                  <a:cubicBezTo>
                    <a:pt x="0" y="27"/>
                    <a:pt x="1" y="29"/>
                    <a:pt x="3" y="29"/>
                  </a:cubicBezTo>
                  <a:cubicBezTo>
                    <a:pt x="25" y="29"/>
                    <a:pt x="25" y="29"/>
                    <a:pt x="25" y="29"/>
                  </a:cubicBezTo>
                  <a:cubicBezTo>
                    <a:pt x="27" y="29"/>
                    <a:pt x="29" y="27"/>
                    <a:pt x="29" y="25"/>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2" name="Freeform 193"/>
            <p:cNvSpPr>
              <a:spLocks/>
            </p:cNvSpPr>
            <p:nvPr/>
          </p:nvSpPr>
          <p:spPr bwMode="auto">
            <a:xfrm>
              <a:off x="2084388" y="1474788"/>
              <a:ext cx="74613" cy="74613"/>
            </a:xfrm>
            <a:custGeom>
              <a:avLst/>
              <a:gdLst/>
              <a:ahLst/>
              <a:cxnLst>
                <a:cxn ang="0">
                  <a:pos x="25" y="0"/>
                </a:cxn>
                <a:cxn ang="0">
                  <a:pos x="3" y="0"/>
                </a:cxn>
                <a:cxn ang="0">
                  <a:pos x="0" y="4"/>
                </a:cxn>
                <a:cxn ang="0">
                  <a:pos x="0" y="26"/>
                </a:cxn>
                <a:cxn ang="0">
                  <a:pos x="3" y="30"/>
                </a:cxn>
                <a:cxn ang="0">
                  <a:pos x="25" y="30"/>
                </a:cxn>
                <a:cxn ang="0">
                  <a:pos x="29" y="26"/>
                </a:cxn>
                <a:cxn ang="0">
                  <a:pos x="29" y="4"/>
                </a:cxn>
                <a:cxn ang="0">
                  <a:pos x="25" y="0"/>
                </a:cxn>
              </a:cxnLst>
              <a:rect l="0" t="0" r="r" b="b"/>
              <a:pathLst>
                <a:path w="29" h="30">
                  <a:moveTo>
                    <a:pt x="25" y="0"/>
                  </a:moveTo>
                  <a:cubicBezTo>
                    <a:pt x="3" y="0"/>
                    <a:pt x="3" y="0"/>
                    <a:pt x="3" y="0"/>
                  </a:cubicBezTo>
                  <a:cubicBezTo>
                    <a:pt x="1" y="0"/>
                    <a:pt x="0" y="2"/>
                    <a:pt x="0" y="4"/>
                  </a:cubicBezTo>
                  <a:cubicBezTo>
                    <a:pt x="0" y="26"/>
                    <a:pt x="0" y="26"/>
                    <a:pt x="0" y="26"/>
                  </a:cubicBezTo>
                  <a:cubicBezTo>
                    <a:pt x="0" y="28"/>
                    <a:pt x="1" y="30"/>
                    <a:pt x="3" y="30"/>
                  </a:cubicBezTo>
                  <a:cubicBezTo>
                    <a:pt x="25" y="30"/>
                    <a:pt x="25" y="30"/>
                    <a:pt x="25" y="30"/>
                  </a:cubicBezTo>
                  <a:cubicBezTo>
                    <a:pt x="27" y="30"/>
                    <a:pt x="29" y="28"/>
                    <a:pt x="29" y="26"/>
                  </a:cubicBezTo>
                  <a:cubicBezTo>
                    <a:pt x="29" y="4"/>
                    <a:pt x="29" y="4"/>
                    <a:pt x="29" y="4"/>
                  </a:cubicBezTo>
                  <a:cubicBezTo>
                    <a:pt x="29" y="2"/>
                    <a:pt x="27" y="0"/>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3" name="Freeform 194"/>
            <p:cNvSpPr>
              <a:spLocks/>
            </p:cNvSpPr>
            <p:nvPr/>
          </p:nvSpPr>
          <p:spPr bwMode="auto">
            <a:xfrm>
              <a:off x="2193926" y="1254125"/>
              <a:ext cx="184150" cy="73025"/>
            </a:xfrm>
            <a:custGeom>
              <a:avLst/>
              <a:gdLst/>
              <a:ahLst/>
              <a:cxnLst>
                <a:cxn ang="0">
                  <a:pos x="69" y="0"/>
                </a:cxn>
                <a:cxn ang="0">
                  <a:pos x="4" y="0"/>
                </a:cxn>
                <a:cxn ang="0">
                  <a:pos x="0" y="4"/>
                </a:cxn>
                <a:cxn ang="0">
                  <a:pos x="0" y="26"/>
                </a:cxn>
                <a:cxn ang="0">
                  <a:pos x="4" y="29"/>
                </a:cxn>
                <a:cxn ang="0">
                  <a:pos x="69" y="29"/>
                </a:cxn>
                <a:cxn ang="0">
                  <a:pos x="73" y="26"/>
                </a:cxn>
                <a:cxn ang="0">
                  <a:pos x="73" y="4"/>
                </a:cxn>
                <a:cxn ang="0">
                  <a:pos x="69" y="0"/>
                </a:cxn>
              </a:cxnLst>
              <a:rect l="0" t="0" r="r" b="b"/>
              <a:pathLst>
                <a:path w="73" h="29">
                  <a:moveTo>
                    <a:pt x="69" y="0"/>
                  </a:moveTo>
                  <a:cubicBezTo>
                    <a:pt x="4" y="0"/>
                    <a:pt x="4" y="0"/>
                    <a:pt x="4" y="0"/>
                  </a:cubicBezTo>
                  <a:cubicBezTo>
                    <a:pt x="2" y="0"/>
                    <a:pt x="0" y="2"/>
                    <a:pt x="0" y="4"/>
                  </a:cubicBezTo>
                  <a:cubicBezTo>
                    <a:pt x="0" y="26"/>
                    <a:pt x="0" y="26"/>
                    <a:pt x="0" y="26"/>
                  </a:cubicBezTo>
                  <a:cubicBezTo>
                    <a:pt x="0" y="28"/>
                    <a:pt x="2" y="29"/>
                    <a:pt x="4" y="29"/>
                  </a:cubicBezTo>
                  <a:cubicBezTo>
                    <a:pt x="69" y="29"/>
                    <a:pt x="69" y="29"/>
                    <a:pt x="69" y="29"/>
                  </a:cubicBezTo>
                  <a:cubicBezTo>
                    <a:pt x="71" y="29"/>
                    <a:pt x="73" y="28"/>
                    <a:pt x="73" y="26"/>
                  </a:cubicBezTo>
                  <a:cubicBezTo>
                    <a:pt x="73" y="4"/>
                    <a:pt x="73" y="4"/>
                    <a:pt x="73" y="4"/>
                  </a:cubicBezTo>
                  <a:cubicBezTo>
                    <a:pt x="73" y="2"/>
                    <a:pt x="71" y="0"/>
                    <a:pt x="6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4" name="Freeform 195"/>
            <p:cNvSpPr>
              <a:spLocks/>
            </p:cNvSpPr>
            <p:nvPr/>
          </p:nvSpPr>
          <p:spPr bwMode="auto">
            <a:xfrm>
              <a:off x="2193926" y="1365250"/>
              <a:ext cx="184150" cy="73025"/>
            </a:xfrm>
            <a:custGeom>
              <a:avLst/>
              <a:gdLst/>
              <a:ahLst/>
              <a:cxnLst>
                <a:cxn ang="0">
                  <a:pos x="69" y="0"/>
                </a:cxn>
                <a:cxn ang="0">
                  <a:pos x="4" y="0"/>
                </a:cxn>
                <a:cxn ang="0">
                  <a:pos x="0" y="4"/>
                </a:cxn>
                <a:cxn ang="0">
                  <a:pos x="0" y="25"/>
                </a:cxn>
                <a:cxn ang="0">
                  <a:pos x="4" y="29"/>
                </a:cxn>
                <a:cxn ang="0">
                  <a:pos x="69" y="29"/>
                </a:cxn>
                <a:cxn ang="0">
                  <a:pos x="73" y="25"/>
                </a:cxn>
                <a:cxn ang="0">
                  <a:pos x="73" y="4"/>
                </a:cxn>
                <a:cxn ang="0">
                  <a:pos x="69" y="0"/>
                </a:cxn>
              </a:cxnLst>
              <a:rect l="0" t="0" r="r" b="b"/>
              <a:pathLst>
                <a:path w="73" h="29">
                  <a:moveTo>
                    <a:pt x="69" y="0"/>
                  </a:moveTo>
                  <a:cubicBezTo>
                    <a:pt x="4" y="0"/>
                    <a:pt x="4" y="0"/>
                    <a:pt x="4" y="0"/>
                  </a:cubicBezTo>
                  <a:cubicBezTo>
                    <a:pt x="2" y="0"/>
                    <a:pt x="0" y="2"/>
                    <a:pt x="0" y="4"/>
                  </a:cubicBezTo>
                  <a:cubicBezTo>
                    <a:pt x="0" y="25"/>
                    <a:pt x="0" y="25"/>
                    <a:pt x="0" y="25"/>
                  </a:cubicBezTo>
                  <a:cubicBezTo>
                    <a:pt x="0" y="27"/>
                    <a:pt x="2" y="29"/>
                    <a:pt x="4" y="29"/>
                  </a:cubicBezTo>
                  <a:cubicBezTo>
                    <a:pt x="69" y="29"/>
                    <a:pt x="69" y="29"/>
                    <a:pt x="69" y="29"/>
                  </a:cubicBezTo>
                  <a:cubicBezTo>
                    <a:pt x="71" y="29"/>
                    <a:pt x="73" y="27"/>
                    <a:pt x="73" y="25"/>
                  </a:cubicBezTo>
                  <a:cubicBezTo>
                    <a:pt x="73" y="4"/>
                    <a:pt x="73" y="4"/>
                    <a:pt x="73" y="4"/>
                  </a:cubicBezTo>
                  <a:cubicBezTo>
                    <a:pt x="73" y="2"/>
                    <a:pt x="71" y="0"/>
                    <a:pt x="6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5" name="Freeform 196"/>
            <p:cNvSpPr>
              <a:spLocks/>
            </p:cNvSpPr>
            <p:nvPr/>
          </p:nvSpPr>
          <p:spPr bwMode="auto">
            <a:xfrm>
              <a:off x="2193926" y="1474788"/>
              <a:ext cx="184150" cy="74613"/>
            </a:xfrm>
            <a:custGeom>
              <a:avLst/>
              <a:gdLst/>
              <a:ahLst/>
              <a:cxnLst>
                <a:cxn ang="0">
                  <a:pos x="69" y="0"/>
                </a:cxn>
                <a:cxn ang="0">
                  <a:pos x="4" y="0"/>
                </a:cxn>
                <a:cxn ang="0">
                  <a:pos x="0" y="4"/>
                </a:cxn>
                <a:cxn ang="0">
                  <a:pos x="0" y="26"/>
                </a:cxn>
                <a:cxn ang="0">
                  <a:pos x="4" y="30"/>
                </a:cxn>
                <a:cxn ang="0">
                  <a:pos x="69" y="30"/>
                </a:cxn>
                <a:cxn ang="0">
                  <a:pos x="73" y="26"/>
                </a:cxn>
                <a:cxn ang="0">
                  <a:pos x="73" y="4"/>
                </a:cxn>
                <a:cxn ang="0">
                  <a:pos x="69" y="0"/>
                </a:cxn>
              </a:cxnLst>
              <a:rect l="0" t="0" r="r" b="b"/>
              <a:pathLst>
                <a:path w="73" h="30">
                  <a:moveTo>
                    <a:pt x="69" y="0"/>
                  </a:moveTo>
                  <a:cubicBezTo>
                    <a:pt x="4" y="0"/>
                    <a:pt x="4" y="0"/>
                    <a:pt x="4" y="0"/>
                  </a:cubicBezTo>
                  <a:cubicBezTo>
                    <a:pt x="2" y="0"/>
                    <a:pt x="0" y="2"/>
                    <a:pt x="0" y="4"/>
                  </a:cubicBezTo>
                  <a:cubicBezTo>
                    <a:pt x="0" y="26"/>
                    <a:pt x="0" y="26"/>
                    <a:pt x="0" y="26"/>
                  </a:cubicBezTo>
                  <a:cubicBezTo>
                    <a:pt x="0" y="28"/>
                    <a:pt x="2" y="30"/>
                    <a:pt x="4" y="30"/>
                  </a:cubicBezTo>
                  <a:cubicBezTo>
                    <a:pt x="69" y="30"/>
                    <a:pt x="69" y="30"/>
                    <a:pt x="69" y="30"/>
                  </a:cubicBezTo>
                  <a:cubicBezTo>
                    <a:pt x="71" y="30"/>
                    <a:pt x="73" y="28"/>
                    <a:pt x="73" y="26"/>
                  </a:cubicBezTo>
                  <a:cubicBezTo>
                    <a:pt x="73" y="4"/>
                    <a:pt x="73" y="4"/>
                    <a:pt x="73" y="4"/>
                  </a:cubicBezTo>
                  <a:cubicBezTo>
                    <a:pt x="73" y="2"/>
                    <a:pt x="71" y="0"/>
                    <a:pt x="6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56" name="Group 330"/>
          <p:cNvGrpSpPr/>
          <p:nvPr/>
        </p:nvGrpSpPr>
        <p:grpSpPr>
          <a:xfrm>
            <a:off x="10035094" y="2504868"/>
            <a:ext cx="376136" cy="380224"/>
            <a:chOff x="912813" y="1254125"/>
            <a:chExt cx="292101" cy="295276"/>
          </a:xfrm>
          <a:solidFill>
            <a:schemeClr val="tx1"/>
          </a:solidFill>
        </p:grpSpPr>
        <p:sp>
          <p:nvSpPr>
            <p:cNvPr id="1157" name="Freeform 197"/>
            <p:cNvSpPr>
              <a:spLocks/>
            </p:cNvSpPr>
            <p:nvPr/>
          </p:nvSpPr>
          <p:spPr bwMode="auto">
            <a:xfrm>
              <a:off x="912813" y="1254125"/>
              <a:ext cx="128588" cy="128588"/>
            </a:xfrm>
            <a:custGeom>
              <a:avLst/>
              <a:gdLst/>
              <a:ahLst/>
              <a:cxnLst>
                <a:cxn ang="0">
                  <a:pos x="47" y="0"/>
                </a:cxn>
                <a:cxn ang="0">
                  <a:pos x="4" y="0"/>
                </a:cxn>
                <a:cxn ang="0">
                  <a:pos x="0" y="4"/>
                </a:cxn>
                <a:cxn ang="0">
                  <a:pos x="0" y="48"/>
                </a:cxn>
                <a:cxn ang="0">
                  <a:pos x="4" y="51"/>
                </a:cxn>
                <a:cxn ang="0">
                  <a:pos x="47" y="51"/>
                </a:cxn>
                <a:cxn ang="0">
                  <a:pos x="51" y="48"/>
                </a:cxn>
                <a:cxn ang="0">
                  <a:pos x="51" y="4"/>
                </a:cxn>
                <a:cxn ang="0">
                  <a:pos x="47" y="0"/>
                </a:cxn>
              </a:cxnLst>
              <a:rect l="0" t="0" r="r" b="b"/>
              <a:pathLst>
                <a:path w="51" h="51">
                  <a:moveTo>
                    <a:pt x="47" y="0"/>
                  </a:moveTo>
                  <a:cubicBezTo>
                    <a:pt x="4" y="0"/>
                    <a:pt x="4" y="0"/>
                    <a:pt x="4" y="0"/>
                  </a:cubicBezTo>
                  <a:cubicBezTo>
                    <a:pt x="2" y="0"/>
                    <a:pt x="0" y="2"/>
                    <a:pt x="0" y="4"/>
                  </a:cubicBezTo>
                  <a:cubicBezTo>
                    <a:pt x="0" y="48"/>
                    <a:pt x="0" y="48"/>
                    <a:pt x="0" y="48"/>
                  </a:cubicBezTo>
                  <a:cubicBezTo>
                    <a:pt x="0" y="50"/>
                    <a:pt x="2" y="51"/>
                    <a:pt x="4" y="51"/>
                  </a:cubicBezTo>
                  <a:cubicBezTo>
                    <a:pt x="47" y="51"/>
                    <a:pt x="47" y="51"/>
                    <a:pt x="47" y="51"/>
                  </a:cubicBezTo>
                  <a:cubicBezTo>
                    <a:pt x="49" y="51"/>
                    <a:pt x="51" y="50"/>
                    <a:pt x="51" y="48"/>
                  </a:cubicBezTo>
                  <a:cubicBezTo>
                    <a:pt x="51" y="4"/>
                    <a:pt x="51" y="4"/>
                    <a:pt x="51" y="4"/>
                  </a:cubicBezTo>
                  <a:cubicBezTo>
                    <a:pt x="51" y="2"/>
                    <a:pt x="49" y="0"/>
                    <a:pt x="47"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8" name="Freeform 198"/>
            <p:cNvSpPr>
              <a:spLocks/>
            </p:cNvSpPr>
            <p:nvPr/>
          </p:nvSpPr>
          <p:spPr bwMode="auto">
            <a:xfrm>
              <a:off x="1076326" y="1254125"/>
              <a:ext cx="128588" cy="128588"/>
            </a:xfrm>
            <a:custGeom>
              <a:avLst/>
              <a:gdLst/>
              <a:ahLst/>
              <a:cxnLst>
                <a:cxn ang="0">
                  <a:pos x="48" y="0"/>
                </a:cxn>
                <a:cxn ang="0">
                  <a:pos x="4" y="0"/>
                </a:cxn>
                <a:cxn ang="0">
                  <a:pos x="0" y="4"/>
                </a:cxn>
                <a:cxn ang="0">
                  <a:pos x="0" y="48"/>
                </a:cxn>
                <a:cxn ang="0">
                  <a:pos x="4" y="51"/>
                </a:cxn>
                <a:cxn ang="0">
                  <a:pos x="48" y="51"/>
                </a:cxn>
                <a:cxn ang="0">
                  <a:pos x="51" y="48"/>
                </a:cxn>
                <a:cxn ang="0">
                  <a:pos x="51" y="4"/>
                </a:cxn>
                <a:cxn ang="0">
                  <a:pos x="48" y="0"/>
                </a:cxn>
              </a:cxnLst>
              <a:rect l="0" t="0" r="r" b="b"/>
              <a:pathLst>
                <a:path w="51" h="51">
                  <a:moveTo>
                    <a:pt x="48" y="0"/>
                  </a:moveTo>
                  <a:cubicBezTo>
                    <a:pt x="4" y="0"/>
                    <a:pt x="4" y="0"/>
                    <a:pt x="4" y="0"/>
                  </a:cubicBezTo>
                  <a:cubicBezTo>
                    <a:pt x="2" y="0"/>
                    <a:pt x="0" y="2"/>
                    <a:pt x="0" y="4"/>
                  </a:cubicBezTo>
                  <a:cubicBezTo>
                    <a:pt x="0" y="48"/>
                    <a:pt x="0" y="48"/>
                    <a:pt x="0" y="48"/>
                  </a:cubicBezTo>
                  <a:cubicBezTo>
                    <a:pt x="0" y="50"/>
                    <a:pt x="2" y="51"/>
                    <a:pt x="4" y="51"/>
                  </a:cubicBezTo>
                  <a:cubicBezTo>
                    <a:pt x="48" y="51"/>
                    <a:pt x="48" y="51"/>
                    <a:pt x="48" y="51"/>
                  </a:cubicBezTo>
                  <a:cubicBezTo>
                    <a:pt x="50" y="51"/>
                    <a:pt x="51" y="50"/>
                    <a:pt x="51" y="48"/>
                  </a:cubicBezTo>
                  <a:cubicBezTo>
                    <a:pt x="51" y="4"/>
                    <a:pt x="51" y="4"/>
                    <a:pt x="51" y="4"/>
                  </a:cubicBezTo>
                  <a:cubicBezTo>
                    <a:pt x="51" y="2"/>
                    <a:pt x="50" y="0"/>
                    <a:pt x="48"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59" name="Freeform 199"/>
            <p:cNvSpPr>
              <a:spLocks/>
            </p:cNvSpPr>
            <p:nvPr/>
          </p:nvSpPr>
          <p:spPr bwMode="auto">
            <a:xfrm>
              <a:off x="912813" y="1420813"/>
              <a:ext cx="128588" cy="128588"/>
            </a:xfrm>
            <a:custGeom>
              <a:avLst/>
              <a:gdLst/>
              <a:ahLst/>
              <a:cxnLst>
                <a:cxn ang="0">
                  <a:pos x="47" y="0"/>
                </a:cxn>
                <a:cxn ang="0">
                  <a:pos x="4" y="0"/>
                </a:cxn>
                <a:cxn ang="0">
                  <a:pos x="0" y="3"/>
                </a:cxn>
                <a:cxn ang="0">
                  <a:pos x="0" y="47"/>
                </a:cxn>
                <a:cxn ang="0">
                  <a:pos x="4" y="51"/>
                </a:cxn>
                <a:cxn ang="0">
                  <a:pos x="47" y="51"/>
                </a:cxn>
                <a:cxn ang="0">
                  <a:pos x="51" y="47"/>
                </a:cxn>
                <a:cxn ang="0">
                  <a:pos x="51" y="3"/>
                </a:cxn>
                <a:cxn ang="0">
                  <a:pos x="47" y="0"/>
                </a:cxn>
              </a:cxnLst>
              <a:rect l="0" t="0" r="r" b="b"/>
              <a:pathLst>
                <a:path w="51" h="51">
                  <a:moveTo>
                    <a:pt x="47" y="0"/>
                  </a:moveTo>
                  <a:cubicBezTo>
                    <a:pt x="4" y="0"/>
                    <a:pt x="4" y="0"/>
                    <a:pt x="4" y="0"/>
                  </a:cubicBezTo>
                  <a:cubicBezTo>
                    <a:pt x="2" y="0"/>
                    <a:pt x="0" y="1"/>
                    <a:pt x="0" y="3"/>
                  </a:cubicBezTo>
                  <a:cubicBezTo>
                    <a:pt x="0" y="47"/>
                    <a:pt x="0" y="47"/>
                    <a:pt x="0" y="47"/>
                  </a:cubicBezTo>
                  <a:cubicBezTo>
                    <a:pt x="0" y="49"/>
                    <a:pt x="2" y="51"/>
                    <a:pt x="4" y="51"/>
                  </a:cubicBezTo>
                  <a:cubicBezTo>
                    <a:pt x="47" y="51"/>
                    <a:pt x="47" y="51"/>
                    <a:pt x="47" y="51"/>
                  </a:cubicBezTo>
                  <a:cubicBezTo>
                    <a:pt x="49" y="51"/>
                    <a:pt x="51" y="49"/>
                    <a:pt x="51" y="47"/>
                  </a:cubicBezTo>
                  <a:cubicBezTo>
                    <a:pt x="51" y="3"/>
                    <a:pt x="51" y="3"/>
                    <a:pt x="51" y="3"/>
                  </a:cubicBezTo>
                  <a:cubicBezTo>
                    <a:pt x="51" y="1"/>
                    <a:pt x="49" y="0"/>
                    <a:pt x="47"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60" name="Freeform 200"/>
            <p:cNvSpPr>
              <a:spLocks/>
            </p:cNvSpPr>
            <p:nvPr/>
          </p:nvSpPr>
          <p:spPr bwMode="auto">
            <a:xfrm>
              <a:off x="1076326" y="1420813"/>
              <a:ext cx="128588" cy="128588"/>
            </a:xfrm>
            <a:custGeom>
              <a:avLst/>
              <a:gdLst/>
              <a:ahLst/>
              <a:cxnLst>
                <a:cxn ang="0">
                  <a:pos x="48" y="0"/>
                </a:cxn>
                <a:cxn ang="0">
                  <a:pos x="4" y="0"/>
                </a:cxn>
                <a:cxn ang="0">
                  <a:pos x="0" y="3"/>
                </a:cxn>
                <a:cxn ang="0">
                  <a:pos x="0" y="47"/>
                </a:cxn>
                <a:cxn ang="0">
                  <a:pos x="4" y="51"/>
                </a:cxn>
                <a:cxn ang="0">
                  <a:pos x="48" y="51"/>
                </a:cxn>
                <a:cxn ang="0">
                  <a:pos x="51" y="47"/>
                </a:cxn>
                <a:cxn ang="0">
                  <a:pos x="51" y="3"/>
                </a:cxn>
                <a:cxn ang="0">
                  <a:pos x="48" y="0"/>
                </a:cxn>
              </a:cxnLst>
              <a:rect l="0" t="0" r="r" b="b"/>
              <a:pathLst>
                <a:path w="51" h="51">
                  <a:moveTo>
                    <a:pt x="48" y="0"/>
                  </a:moveTo>
                  <a:cubicBezTo>
                    <a:pt x="4" y="0"/>
                    <a:pt x="4" y="0"/>
                    <a:pt x="4" y="0"/>
                  </a:cubicBezTo>
                  <a:cubicBezTo>
                    <a:pt x="2" y="0"/>
                    <a:pt x="0" y="1"/>
                    <a:pt x="0" y="3"/>
                  </a:cubicBezTo>
                  <a:cubicBezTo>
                    <a:pt x="0" y="47"/>
                    <a:pt x="0" y="47"/>
                    <a:pt x="0" y="47"/>
                  </a:cubicBezTo>
                  <a:cubicBezTo>
                    <a:pt x="0" y="49"/>
                    <a:pt x="2" y="51"/>
                    <a:pt x="4" y="51"/>
                  </a:cubicBezTo>
                  <a:cubicBezTo>
                    <a:pt x="48" y="51"/>
                    <a:pt x="48" y="51"/>
                    <a:pt x="48" y="51"/>
                  </a:cubicBezTo>
                  <a:cubicBezTo>
                    <a:pt x="50" y="51"/>
                    <a:pt x="51" y="49"/>
                    <a:pt x="51" y="47"/>
                  </a:cubicBezTo>
                  <a:cubicBezTo>
                    <a:pt x="51" y="3"/>
                    <a:pt x="51" y="3"/>
                    <a:pt x="51" y="3"/>
                  </a:cubicBezTo>
                  <a:cubicBezTo>
                    <a:pt x="51" y="1"/>
                    <a:pt x="50" y="0"/>
                    <a:pt x="48"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61" name="Freeform 201"/>
          <p:cNvSpPr>
            <a:spLocks noEditPoints="1"/>
          </p:cNvSpPr>
          <p:nvPr/>
        </p:nvSpPr>
        <p:spPr bwMode="auto">
          <a:xfrm>
            <a:off x="15313239" y="2504868"/>
            <a:ext cx="376134" cy="331162"/>
          </a:xfrm>
          <a:custGeom>
            <a:avLst/>
            <a:gdLst>
              <a:gd name="T0" fmla="*/ 2147483646 w 116"/>
              <a:gd name="T1" fmla="*/ 2147483646 h 102"/>
              <a:gd name="T2" fmla="*/ 2147483646 w 116"/>
              <a:gd name="T3" fmla="*/ 2147483646 h 102"/>
              <a:gd name="T4" fmla="*/ 2147483646 w 116"/>
              <a:gd name="T5" fmla="*/ 2147483646 h 102"/>
              <a:gd name="T6" fmla="*/ 2147483646 w 116"/>
              <a:gd name="T7" fmla="*/ 2147483646 h 102"/>
              <a:gd name="T8" fmla="*/ 2147483646 w 116"/>
              <a:gd name="T9" fmla="*/ 0 h 102"/>
              <a:gd name="T10" fmla="*/ 2147483646 w 116"/>
              <a:gd name="T11" fmla="*/ 2147483646 h 102"/>
              <a:gd name="T12" fmla="*/ 2147483646 w 116"/>
              <a:gd name="T13" fmla="*/ 2147483646 h 102"/>
              <a:gd name="T14" fmla="*/ 2147483646 w 116"/>
              <a:gd name="T15" fmla="*/ 2147483646 h 102"/>
              <a:gd name="T16" fmla="*/ 2147483646 w 116"/>
              <a:gd name="T17" fmla="*/ 2147483646 h 102"/>
              <a:gd name="T18" fmla="*/ 2147483646 w 116"/>
              <a:gd name="T19" fmla="*/ 2147483646 h 102"/>
              <a:gd name="T20" fmla="*/ 2147483646 w 116"/>
              <a:gd name="T21" fmla="*/ 2147483646 h 102"/>
              <a:gd name="T22" fmla="*/ 2147483646 w 116"/>
              <a:gd name="T23" fmla="*/ 2147483646 h 102"/>
              <a:gd name="T24" fmla="*/ 2147483646 w 116"/>
              <a:gd name="T25" fmla="*/ 2147483646 h 102"/>
              <a:gd name="T26" fmla="*/ 0 w 116"/>
              <a:gd name="T27" fmla="*/ 2147483646 h 102"/>
              <a:gd name="T28" fmla="*/ 2147483646 w 116"/>
              <a:gd name="T29" fmla="*/ 2147483646 h 102"/>
              <a:gd name="T30" fmla="*/ 2147483646 w 116"/>
              <a:gd name="T31" fmla="*/ 2147483646 h 102"/>
              <a:gd name="T32" fmla="*/ 2147483646 w 116"/>
              <a:gd name="T33" fmla="*/ 2147483646 h 102"/>
              <a:gd name="T34" fmla="*/ 2147483646 w 116"/>
              <a:gd name="T35" fmla="*/ 2147483646 h 102"/>
              <a:gd name="T36" fmla="*/ 2147483646 w 116"/>
              <a:gd name="T37" fmla="*/ 2147483646 h 102"/>
              <a:gd name="T38" fmla="*/ 2147483646 w 116"/>
              <a:gd name="T39" fmla="*/ 2147483646 h 102"/>
              <a:gd name="T40" fmla="*/ 2147483646 w 116"/>
              <a:gd name="T41" fmla="*/ 2147483646 h 102"/>
              <a:gd name="T42" fmla="*/ 2147483646 w 116"/>
              <a:gd name="T43" fmla="*/ 2147483646 h 102"/>
              <a:gd name="T44" fmla="*/ 2147483646 w 116"/>
              <a:gd name="T45" fmla="*/ 2147483646 h 102"/>
              <a:gd name="T46" fmla="*/ 2147483646 w 116"/>
              <a:gd name="T47" fmla="*/ 2147483646 h 1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6" h="102">
                <a:moveTo>
                  <a:pt x="107" y="70"/>
                </a:moveTo>
                <a:cubicBezTo>
                  <a:pt x="66" y="47"/>
                  <a:pt x="66" y="47"/>
                  <a:pt x="66" y="47"/>
                </a:cubicBezTo>
                <a:cubicBezTo>
                  <a:pt x="66" y="45"/>
                  <a:pt x="67" y="42"/>
                  <a:pt x="69" y="41"/>
                </a:cubicBezTo>
                <a:cubicBezTo>
                  <a:pt x="76" y="37"/>
                  <a:pt x="80" y="30"/>
                  <a:pt x="80" y="22"/>
                </a:cubicBezTo>
                <a:cubicBezTo>
                  <a:pt x="80" y="10"/>
                  <a:pt x="70" y="0"/>
                  <a:pt x="58" y="0"/>
                </a:cubicBezTo>
                <a:cubicBezTo>
                  <a:pt x="46" y="0"/>
                  <a:pt x="37" y="10"/>
                  <a:pt x="37" y="22"/>
                </a:cubicBezTo>
                <a:cubicBezTo>
                  <a:pt x="37" y="26"/>
                  <a:pt x="40" y="29"/>
                  <a:pt x="44" y="29"/>
                </a:cubicBezTo>
                <a:cubicBezTo>
                  <a:pt x="48" y="29"/>
                  <a:pt x="51" y="26"/>
                  <a:pt x="51" y="22"/>
                </a:cubicBezTo>
                <a:cubicBezTo>
                  <a:pt x="51" y="18"/>
                  <a:pt x="54" y="15"/>
                  <a:pt x="58" y="15"/>
                </a:cubicBezTo>
                <a:cubicBezTo>
                  <a:pt x="62" y="15"/>
                  <a:pt x="66" y="18"/>
                  <a:pt x="66" y="22"/>
                </a:cubicBezTo>
                <a:cubicBezTo>
                  <a:pt x="66" y="25"/>
                  <a:pt x="64" y="27"/>
                  <a:pt x="62" y="28"/>
                </a:cubicBezTo>
                <a:cubicBezTo>
                  <a:pt x="55" y="32"/>
                  <a:pt x="51" y="39"/>
                  <a:pt x="51" y="47"/>
                </a:cubicBezTo>
                <a:cubicBezTo>
                  <a:pt x="10" y="70"/>
                  <a:pt x="10" y="70"/>
                  <a:pt x="10" y="70"/>
                </a:cubicBezTo>
                <a:cubicBezTo>
                  <a:pt x="4" y="74"/>
                  <a:pt x="0" y="81"/>
                  <a:pt x="0" y="87"/>
                </a:cubicBezTo>
                <a:cubicBezTo>
                  <a:pt x="0" y="95"/>
                  <a:pt x="7" y="102"/>
                  <a:pt x="15" y="102"/>
                </a:cubicBezTo>
                <a:cubicBezTo>
                  <a:pt x="102" y="102"/>
                  <a:pt x="102" y="102"/>
                  <a:pt x="102" y="102"/>
                </a:cubicBezTo>
                <a:cubicBezTo>
                  <a:pt x="110" y="102"/>
                  <a:pt x="116" y="95"/>
                  <a:pt x="116" y="87"/>
                </a:cubicBezTo>
                <a:cubicBezTo>
                  <a:pt x="116" y="81"/>
                  <a:pt x="112" y="74"/>
                  <a:pt x="107" y="70"/>
                </a:cubicBezTo>
                <a:close/>
                <a:moveTo>
                  <a:pt x="15" y="87"/>
                </a:moveTo>
                <a:cubicBezTo>
                  <a:pt x="15" y="86"/>
                  <a:pt x="16" y="83"/>
                  <a:pt x="17" y="83"/>
                </a:cubicBezTo>
                <a:cubicBezTo>
                  <a:pt x="58" y="60"/>
                  <a:pt x="58" y="60"/>
                  <a:pt x="58" y="60"/>
                </a:cubicBezTo>
                <a:cubicBezTo>
                  <a:pt x="99" y="82"/>
                  <a:pt x="99" y="82"/>
                  <a:pt x="99" y="82"/>
                </a:cubicBezTo>
                <a:cubicBezTo>
                  <a:pt x="100" y="83"/>
                  <a:pt x="102" y="86"/>
                  <a:pt x="102" y="87"/>
                </a:cubicBezTo>
                <a:lnTo>
                  <a:pt x="15" y="8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162" name="Freeform 202"/>
          <p:cNvSpPr>
            <a:spLocks noEditPoints="1"/>
          </p:cNvSpPr>
          <p:nvPr/>
        </p:nvSpPr>
        <p:spPr bwMode="auto">
          <a:xfrm>
            <a:off x="16069596" y="2531444"/>
            <a:ext cx="376134" cy="329117"/>
          </a:xfrm>
          <a:custGeom>
            <a:avLst/>
            <a:gdLst>
              <a:gd name="T0" fmla="*/ 2147483646 w 116"/>
              <a:gd name="T1" fmla="*/ 2147483646 h 101"/>
              <a:gd name="T2" fmla="*/ 2147483646 w 116"/>
              <a:gd name="T3" fmla="*/ 2147483646 h 101"/>
              <a:gd name="T4" fmla="*/ 2147483646 w 116"/>
              <a:gd name="T5" fmla="*/ 2147483646 h 101"/>
              <a:gd name="T6" fmla="*/ 2147483646 w 116"/>
              <a:gd name="T7" fmla="*/ 0 h 101"/>
              <a:gd name="T8" fmla="*/ 2147483646 w 116"/>
              <a:gd name="T9" fmla="*/ 2147483646 h 101"/>
              <a:gd name="T10" fmla="*/ 2147483646 w 116"/>
              <a:gd name="T11" fmla="*/ 2147483646 h 101"/>
              <a:gd name="T12" fmla="*/ 2147483646 w 116"/>
              <a:gd name="T13" fmla="*/ 2147483646 h 101"/>
              <a:gd name="T14" fmla="*/ 0 w 116"/>
              <a:gd name="T15" fmla="*/ 2147483646 h 101"/>
              <a:gd name="T16" fmla="*/ 2147483646 w 116"/>
              <a:gd name="T17" fmla="*/ 2147483646 h 101"/>
              <a:gd name="T18" fmla="*/ 2147483646 w 116"/>
              <a:gd name="T19" fmla="*/ 2147483646 h 101"/>
              <a:gd name="T20" fmla="*/ 2147483646 w 116"/>
              <a:gd name="T21" fmla="*/ 2147483646 h 101"/>
              <a:gd name="T22" fmla="*/ 2147483646 w 116"/>
              <a:gd name="T23" fmla="*/ 2147483646 h 101"/>
              <a:gd name="T24" fmla="*/ 2147483646 w 116"/>
              <a:gd name="T25" fmla="*/ 2147483646 h 101"/>
              <a:gd name="T26" fmla="*/ 2147483646 w 116"/>
              <a:gd name="T27" fmla="*/ 2147483646 h 101"/>
              <a:gd name="T28" fmla="*/ 2147483646 w 116"/>
              <a:gd name="T29" fmla="*/ 2147483646 h 101"/>
              <a:gd name="T30" fmla="*/ 2147483646 w 116"/>
              <a:gd name="T31" fmla="*/ 2147483646 h 101"/>
              <a:gd name="T32" fmla="*/ 2147483646 w 116"/>
              <a:gd name="T33" fmla="*/ 2147483646 h 101"/>
              <a:gd name="T34" fmla="*/ 2147483646 w 116"/>
              <a:gd name="T35" fmla="*/ 2147483646 h 101"/>
              <a:gd name="T36" fmla="*/ 2147483646 w 116"/>
              <a:gd name="T37" fmla="*/ 2147483646 h 101"/>
              <a:gd name="T38" fmla="*/ 2147483646 w 116"/>
              <a:gd name="T39" fmla="*/ 2147483646 h 101"/>
              <a:gd name="T40" fmla="*/ 2147483646 w 116"/>
              <a:gd name="T41" fmla="*/ 2147483646 h 101"/>
              <a:gd name="T42" fmla="*/ 2147483646 w 116"/>
              <a:gd name="T43" fmla="*/ 2147483646 h 101"/>
              <a:gd name="T44" fmla="*/ 2147483646 w 116"/>
              <a:gd name="T45" fmla="*/ 2147483646 h 101"/>
              <a:gd name="T46" fmla="*/ 2147483646 w 116"/>
              <a:gd name="T47" fmla="*/ 2147483646 h 101"/>
              <a:gd name="T48" fmla="*/ 2147483646 w 116"/>
              <a:gd name="T49" fmla="*/ 2147483646 h 101"/>
              <a:gd name="T50" fmla="*/ 2147483646 w 116"/>
              <a:gd name="T51" fmla="*/ 2147483646 h 101"/>
              <a:gd name="T52" fmla="*/ 2147483646 w 116"/>
              <a:gd name="T53" fmla="*/ 2147483646 h 101"/>
              <a:gd name="T54" fmla="*/ 2147483646 w 116"/>
              <a:gd name="T55" fmla="*/ 2147483646 h 101"/>
              <a:gd name="T56" fmla="*/ 2147483646 w 116"/>
              <a:gd name="T57" fmla="*/ 2147483646 h 101"/>
              <a:gd name="T58" fmla="*/ 2147483646 w 116"/>
              <a:gd name="T59" fmla="*/ 2147483646 h 101"/>
              <a:gd name="T60" fmla="*/ 2147483646 w 116"/>
              <a:gd name="T61" fmla="*/ 2147483646 h 101"/>
              <a:gd name="T62" fmla="*/ 2147483646 w 116"/>
              <a:gd name="T63" fmla="*/ 2147483646 h 101"/>
              <a:gd name="T64" fmla="*/ 2147483646 w 116"/>
              <a:gd name="T65" fmla="*/ 2147483646 h 101"/>
              <a:gd name="T66" fmla="*/ 2147483646 w 116"/>
              <a:gd name="T67" fmla="*/ 2147483646 h 101"/>
              <a:gd name="T68" fmla="*/ 2147483646 w 116"/>
              <a:gd name="T69" fmla="*/ 2147483646 h 101"/>
              <a:gd name="T70" fmla="*/ 2147483646 w 116"/>
              <a:gd name="T71" fmla="*/ 2147483646 h 101"/>
              <a:gd name="T72" fmla="*/ 2147483646 w 116"/>
              <a:gd name="T73" fmla="*/ 2147483646 h 101"/>
              <a:gd name="T74" fmla="*/ 2147483646 w 116"/>
              <a:gd name="T75" fmla="*/ 2147483646 h 101"/>
              <a:gd name="T76" fmla="*/ 2147483646 w 116"/>
              <a:gd name="T77" fmla="*/ 2147483646 h 1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6" h="101">
                <a:moveTo>
                  <a:pt x="87" y="69"/>
                </a:moveTo>
                <a:cubicBezTo>
                  <a:pt x="87" y="46"/>
                  <a:pt x="87" y="28"/>
                  <a:pt x="93" y="10"/>
                </a:cubicBezTo>
                <a:cubicBezTo>
                  <a:pt x="93" y="8"/>
                  <a:pt x="93" y="6"/>
                  <a:pt x="91" y="6"/>
                </a:cubicBezTo>
                <a:cubicBezTo>
                  <a:pt x="86" y="4"/>
                  <a:pt x="74" y="0"/>
                  <a:pt x="58" y="0"/>
                </a:cubicBezTo>
                <a:cubicBezTo>
                  <a:pt x="42" y="0"/>
                  <a:pt x="30" y="4"/>
                  <a:pt x="24" y="6"/>
                </a:cubicBezTo>
                <a:cubicBezTo>
                  <a:pt x="23" y="6"/>
                  <a:pt x="22" y="8"/>
                  <a:pt x="22" y="10"/>
                </a:cubicBezTo>
                <a:cubicBezTo>
                  <a:pt x="28" y="28"/>
                  <a:pt x="28" y="46"/>
                  <a:pt x="29" y="69"/>
                </a:cubicBezTo>
                <a:cubicBezTo>
                  <a:pt x="11" y="66"/>
                  <a:pt x="0" y="63"/>
                  <a:pt x="0" y="72"/>
                </a:cubicBezTo>
                <a:cubicBezTo>
                  <a:pt x="0" y="78"/>
                  <a:pt x="7" y="87"/>
                  <a:pt x="21" y="94"/>
                </a:cubicBezTo>
                <a:cubicBezTo>
                  <a:pt x="30" y="98"/>
                  <a:pt x="43" y="101"/>
                  <a:pt x="58" y="101"/>
                </a:cubicBezTo>
                <a:cubicBezTo>
                  <a:pt x="72" y="101"/>
                  <a:pt x="85" y="98"/>
                  <a:pt x="94" y="94"/>
                </a:cubicBezTo>
                <a:cubicBezTo>
                  <a:pt x="108" y="87"/>
                  <a:pt x="116" y="77"/>
                  <a:pt x="116" y="72"/>
                </a:cubicBezTo>
                <a:cubicBezTo>
                  <a:pt x="116" y="63"/>
                  <a:pt x="104" y="66"/>
                  <a:pt x="87" y="69"/>
                </a:cubicBezTo>
                <a:close/>
                <a:moveTo>
                  <a:pt x="43" y="13"/>
                </a:moveTo>
                <a:cubicBezTo>
                  <a:pt x="43" y="13"/>
                  <a:pt x="43" y="13"/>
                  <a:pt x="43" y="13"/>
                </a:cubicBezTo>
                <a:cubicBezTo>
                  <a:pt x="47" y="27"/>
                  <a:pt x="48" y="42"/>
                  <a:pt x="48" y="59"/>
                </a:cubicBezTo>
                <a:cubicBezTo>
                  <a:pt x="48" y="63"/>
                  <a:pt x="48" y="67"/>
                  <a:pt x="48" y="71"/>
                </a:cubicBezTo>
                <a:cubicBezTo>
                  <a:pt x="46" y="71"/>
                  <a:pt x="36" y="71"/>
                  <a:pt x="34" y="70"/>
                </a:cubicBezTo>
                <a:cubicBezTo>
                  <a:pt x="34" y="67"/>
                  <a:pt x="34" y="63"/>
                  <a:pt x="34" y="59"/>
                </a:cubicBezTo>
                <a:cubicBezTo>
                  <a:pt x="34" y="42"/>
                  <a:pt x="33" y="28"/>
                  <a:pt x="29" y="13"/>
                </a:cubicBezTo>
                <a:cubicBezTo>
                  <a:pt x="29" y="11"/>
                  <a:pt x="29" y="11"/>
                  <a:pt x="29" y="11"/>
                </a:cubicBezTo>
                <a:cubicBezTo>
                  <a:pt x="31" y="12"/>
                  <a:pt x="40" y="12"/>
                  <a:pt x="43" y="13"/>
                </a:cubicBezTo>
                <a:close/>
                <a:moveTo>
                  <a:pt x="110" y="76"/>
                </a:moveTo>
                <a:cubicBezTo>
                  <a:pt x="109" y="77"/>
                  <a:pt x="109" y="77"/>
                  <a:pt x="109" y="77"/>
                </a:cubicBezTo>
                <a:cubicBezTo>
                  <a:pt x="105" y="80"/>
                  <a:pt x="100" y="84"/>
                  <a:pt x="94" y="87"/>
                </a:cubicBezTo>
                <a:cubicBezTo>
                  <a:pt x="85" y="91"/>
                  <a:pt x="71" y="94"/>
                  <a:pt x="58" y="94"/>
                </a:cubicBezTo>
                <a:cubicBezTo>
                  <a:pt x="44" y="94"/>
                  <a:pt x="30" y="91"/>
                  <a:pt x="21" y="87"/>
                </a:cubicBezTo>
                <a:cubicBezTo>
                  <a:pt x="15" y="84"/>
                  <a:pt x="10" y="80"/>
                  <a:pt x="6" y="77"/>
                </a:cubicBezTo>
                <a:cubicBezTo>
                  <a:pt x="6" y="76"/>
                  <a:pt x="6" y="76"/>
                  <a:pt x="6" y="76"/>
                </a:cubicBezTo>
                <a:cubicBezTo>
                  <a:pt x="6" y="76"/>
                  <a:pt x="6" y="76"/>
                  <a:pt x="6" y="76"/>
                </a:cubicBezTo>
                <a:cubicBezTo>
                  <a:pt x="6" y="74"/>
                  <a:pt x="7" y="73"/>
                  <a:pt x="8" y="72"/>
                </a:cubicBezTo>
                <a:cubicBezTo>
                  <a:pt x="10" y="71"/>
                  <a:pt x="12" y="71"/>
                  <a:pt x="13" y="72"/>
                </a:cubicBezTo>
                <a:cubicBezTo>
                  <a:pt x="16" y="74"/>
                  <a:pt x="19" y="76"/>
                  <a:pt x="22" y="78"/>
                </a:cubicBezTo>
                <a:cubicBezTo>
                  <a:pt x="31" y="82"/>
                  <a:pt x="44" y="85"/>
                  <a:pt x="58" y="85"/>
                </a:cubicBezTo>
                <a:cubicBezTo>
                  <a:pt x="71" y="85"/>
                  <a:pt x="84" y="82"/>
                  <a:pt x="93" y="78"/>
                </a:cubicBezTo>
                <a:cubicBezTo>
                  <a:pt x="97" y="76"/>
                  <a:pt x="100" y="74"/>
                  <a:pt x="103" y="72"/>
                </a:cubicBezTo>
                <a:cubicBezTo>
                  <a:pt x="104" y="71"/>
                  <a:pt x="106" y="71"/>
                  <a:pt x="107" y="72"/>
                </a:cubicBezTo>
                <a:cubicBezTo>
                  <a:pt x="109" y="72"/>
                  <a:pt x="110" y="74"/>
                  <a:pt x="110" y="75"/>
                </a:cubicBezTo>
                <a:lnTo>
                  <a:pt x="110"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63" name="Group 294"/>
          <p:cNvGrpSpPr/>
          <p:nvPr/>
        </p:nvGrpSpPr>
        <p:grpSpPr>
          <a:xfrm>
            <a:off x="16846395" y="2531444"/>
            <a:ext cx="353649" cy="353649"/>
            <a:chOff x="6202363" y="1274763"/>
            <a:chExt cx="274638" cy="274638"/>
          </a:xfrm>
          <a:solidFill>
            <a:schemeClr val="tx1"/>
          </a:solidFill>
        </p:grpSpPr>
        <p:sp>
          <p:nvSpPr>
            <p:cNvPr id="1164" name="Freeform 203"/>
            <p:cNvSpPr>
              <a:spLocks noEditPoints="1"/>
            </p:cNvSpPr>
            <p:nvPr/>
          </p:nvSpPr>
          <p:spPr bwMode="auto">
            <a:xfrm>
              <a:off x="6202363" y="1274763"/>
              <a:ext cx="219075" cy="107950"/>
            </a:xfrm>
            <a:custGeom>
              <a:avLst/>
              <a:gdLst/>
              <a:ahLst/>
              <a:cxnLst>
                <a:cxn ang="0">
                  <a:pos x="7" y="0"/>
                </a:cxn>
                <a:cxn ang="0">
                  <a:pos x="0" y="7"/>
                </a:cxn>
                <a:cxn ang="0">
                  <a:pos x="0" y="36"/>
                </a:cxn>
                <a:cxn ang="0">
                  <a:pos x="7" y="43"/>
                </a:cxn>
                <a:cxn ang="0">
                  <a:pos x="73" y="43"/>
                </a:cxn>
                <a:cxn ang="0">
                  <a:pos x="87" y="0"/>
                </a:cxn>
                <a:cxn ang="0">
                  <a:pos x="7" y="0"/>
                </a:cxn>
                <a:cxn ang="0">
                  <a:pos x="65" y="21"/>
                </a:cxn>
                <a:cxn ang="0">
                  <a:pos x="58" y="21"/>
                </a:cxn>
                <a:cxn ang="0">
                  <a:pos x="58" y="14"/>
                </a:cxn>
                <a:cxn ang="0">
                  <a:pos x="65" y="14"/>
                </a:cxn>
                <a:cxn ang="0">
                  <a:pos x="65" y="21"/>
                </a:cxn>
              </a:cxnLst>
              <a:rect l="0" t="0" r="r" b="b"/>
              <a:pathLst>
                <a:path w="87" h="43">
                  <a:moveTo>
                    <a:pt x="7" y="0"/>
                  </a:moveTo>
                  <a:cubicBezTo>
                    <a:pt x="3" y="0"/>
                    <a:pt x="0" y="3"/>
                    <a:pt x="0" y="7"/>
                  </a:cubicBezTo>
                  <a:cubicBezTo>
                    <a:pt x="0" y="36"/>
                    <a:pt x="0" y="36"/>
                    <a:pt x="0" y="36"/>
                  </a:cubicBezTo>
                  <a:cubicBezTo>
                    <a:pt x="0" y="40"/>
                    <a:pt x="3" y="43"/>
                    <a:pt x="7" y="43"/>
                  </a:cubicBezTo>
                  <a:cubicBezTo>
                    <a:pt x="73" y="43"/>
                    <a:pt x="73" y="43"/>
                    <a:pt x="73" y="43"/>
                  </a:cubicBezTo>
                  <a:cubicBezTo>
                    <a:pt x="87" y="0"/>
                    <a:pt x="87" y="0"/>
                    <a:pt x="87" y="0"/>
                  </a:cubicBezTo>
                  <a:lnTo>
                    <a:pt x="7" y="0"/>
                  </a:lnTo>
                  <a:close/>
                  <a:moveTo>
                    <a:pt x="65" y="21"/>
                  </a:moveTo>
                  <a:cubicBezTo>
                    <a:pt x="58" y="21"/>
                    <a:pt x="58" y="21"/>
                    <a:pt x="58" y="21"/>
                  </a:cubicBezTo>
                  <a:cubicBezTo>
                    <a:pt x="58" y="14"/>
                    <a:pt x="58" y="14"/>
                    <a:pt x="58" y="14"/>
                  </a:cubicBezTo>
                  <a:cubicBezTo>
                    <a:pt x="65" y="14"/>
                    <a:pt x="65" y="14"/>
                    <a:pt x="65" y="14"/>
                  </a:cubicBezTo>
                  <a:lnTo>
                    <a:pt x="65" y="2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65" name="Freeform 204"/>
            <p:cNvSpPr>
              <a:spLocks/>
            </p:cNvSpPr>
            <p:nvPr/>
          </p:nvSpPr>
          <p:spPr bwMode="auto">
            <a:xfrm>
              <a:off x="6418263" y="1292225"/>
              <a:ext cx="58738" cy="73025"/>
            </a:xfrm>
            <a:custGeom>
              <a:avLst/>
              <a:gdLst/>
              <a:ahLst/>
              <a:cxnLst>
                <a:cxn ang="0">
                  <a:pos x="13" y="0"/>
                </a:cxn>
                <a:cxn ang="0">
                  <a:pos x="0" y="46"/>
                </a:cxn>
                <a:cxn ang="0">
                  <a:pos x="22" y="46"/>
                </a:cxn>
                <a:cxn ang="0">
                  <a:pos x="37" y="0"/>
                </a:cxn>
                <a:cxn ang="0">
                  <a:pos x="13" y="0"/>
                </a:cxn>
              </a:cxnLst>
              <a:rect l="0" t="0" r="r" b="b"/>
              <a:pathLst>
                <a:path w="37" h="46">
                  <a:moveTo>
                    <a:pt x="13" y="0"/>
                  </a:moveTo>
                  <a:lnTo>
                    <a:pt x="0" y="46"/>
                  </a:lnTo>
                  <a:lnTo>
                    <a:pt x="22" y="46"/>
                  </a:lnTo>
                  <a:lnTo>
                    <a:pt x="37" y="0"/>
                  </a:lnTo>
                  <a:lnTo>
                    <a:pt x="13"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66" name="Freeform 206"/>
            <p:cNvSpPr>
              <a:spLocks/>
            </p:cNvSpPr>
            <p:nvPr/>
          </p:nvSpPr>
          <p:spPr bwMode="auto">
            <a:xfrm>
              <a:off x="6202363" y="1401763"/>
              <a:ext cx="128588" cy="147638"/>
            </a:xfrm>
            <a:custGeom>
              <a:avLst/>
              <a:gdLst/>
              <a:ahLst/>
              <a:cxnLst>
                <a:cxn ang="0">
                  <a:pos x="36" y="0"/>
                </a:cxn>
                <a:cxn ang="0">
                  <a:pos x="36" y="37"/>
                </a:cxn>
                <a:cxn ang="0">
                  <a:pos x="15" y="37"/>
                </a:cxn>
                <a:cxn ang="0">
                  <a:pos x="7" y="29"/>
                </a:cxn>
                <a:cxn ang="0">
                  <a:pos x="0" y="37"/>
                </a:cxn>
                <a:cxn ang="0">
                  <a:pos x="0" y="44"/>
                </a:cxn>
                <a:cxn ang="0">
                  <a:pos x="0" y="51"/>
                </a:cxn>
                <a:cxn ang="0">
                  <a:pos x="0" y="51"/>
                </a:cxn>
                <a:cxn ang="0">
                  <a:pos x="7" y="59"/>
                </a:cxn>
                <a:cxn ang="0">
                  <a:pos x="15" y="51"/>
                </a:cxn>
                <a:cxn ang="0">
                  <a:pos x="15" y="51"/>
                </a:cxn>
                <a:cxn ang="0">
                  <a:pos x="36" y="51"/>
                </a:cxn>
                <a:cxn ang="0">
                  <a:pos x="44" y="51"/>
                </a:cxn>
                <a:cxn ang="0">
                  <a:pos x="51" y="51"/>
                </a:cxn>
                <a:cxn ang="0">
                  <a:pos x="51" y="0"/>
                </a:cxn>
                <a:cxn ang="0">
                  <a:pos x="44" y="0"/>
                </a:cxn>
                <a:cxn ang="0">
                  <a:pos x="36" y="0"/>
                </a:cxn>
              </a:cxnLst>
              <a:rect l="0" t="0" r="r" b="b"/>
              <a:pathLst>
                <a:path w="51" h="59">
                  <a:moveTo>
                    <a:pt x="36" y="0"/>
                  </a:moveTo>
                  <a:cubicBezTo>
                    <a:pt x="36" y="37"/>
                    <a:pt x="36" y="37"/>
                    <a:pt x="36" y="37"/>
                  </a:cubicBezTo>
                  <a:cubicBezTo>
                    <a:pt x="15" y="37"/>
                    <a:pt x="15" y="37"/>
                    <a:pt x="15" y="37"/>
                  </a:cubicBezTo>
                  <a:cubicBezTo>
                    <a:pt x="15" y="33"/>
                    <a:pt x="11" y="29"/>
                    <a:pt x="7" y="29"/>
                  </a:cubicBezTo>
                  <a:cubicBezTo>
                    <a:pt x="3" y="29"/>
                    <a:pt x="0" y="33"/>
                    <a:pt x="0" y="37"/>
                  </a:cubicBezTo>
                  <a:cubicBezTo>
                    <a:pt x="0" y="44"/>
                    <a:pt x="0" y="44"/>
                    <a:pt x="0" y="44"/>
                  </a:cubicBezTo>
                  <a:cubicBezTo>
                    <a:pt x="0" y="51"/>
                    <a:pt x="0" y="51"/>
                    <a:pt x="0" y="51"/>
                  </a:cubicBezTo>
                  <a:cubicBezTo>
                    <a:pt x="0" y="51"/>
                    <a:pt x="0" y="51"/>
                    <a:pt x="0" y="51"/>
                  </a:cubicBezTo>
                  <a:cubicBezTo>
                    <a:pt x="0" y="55"/>
                    <a:pt x="3" y="59"/>
                    <a:pt x="7" y="59"/>
                  </a:cubicBezTo>
                  <a:cubicBezTo>
                    <a:pt x="11" y="59"/>
                    <a:pt x="15" y="55"/>
                    <a:pt x="15" y="51"/>
                  </a:cubicBezTo>
                  <a:cubicBezTo>
                    <a:pt x="15" y="51"/>
                    <a:pt x="15" y="51"/>
                    <a:pt x="15" y="51"/>
                  </a:cubicBezTo>
                  <a:cubicBezTo>
                    <a:pt x="36" y="51"/>
                    <a:pt x="36" y="51"/>
                    <a:pt x="36" y="51"/>
                  </a:cubicBezTo>
                  <a:cubicBezTo>
                    <a:pt x="44" y="51"/>
                    <a:pt x="44" y="51"/>
                    <a:pt x="44" y="51"/>
                  </a:cubicBezTo>
                  <a:cubicBezTo>
                    <a:pt x="51" y="51"/>
                    <a:pt x="51" y="51"/>
                    <a:pt x="51" y="51"/>
                  </a:cubicBezTo>
                  <a:cubicBezTo>
                    <a:pt x="51" y="0"/>
                    <a:pt x="51" y="0"/>
                    <a:pt x="51" y="0"/>
                  </a:cubicBezTo>
                  <a:cubicBezTo>
                    <a:pt x="44" y="0"/>
                    <a:pt x="44" y="0"/>
                    <a:pt x="44" y="0"/>
                  </a:cubicBezTo>
                  <a:lnTo>
                    <a:pt x="36"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67" name="Group 283"/>
          <p:cNvGrpSpPr/>
          <p:nvPr/>
        </p:nvGrpSpPr>
        <p:grpSpPr>
          <a:xfrm>
            <a:off x="13806659" y="2504868"/>
            <a:ext cx="378179" cy="380223"/>
            <a:chOff x="3841751" y="1254125"/>
            <a:chExt cx="293688" cy="295275"/>
          </a:xfrm>
          <a:solidFill>
            <a:schemeClr val="tx1"/>
          </a:solidFill>
        </p:grpSpPr>
        <p:sp>
          <p:nvSpPr>
            <p:cNvPr id="1168" name="Freeform 207"/>
            <p:cNvSpPr>
              <a:spLocks/>
            </p:cNvSpPr>
            <p:nvPr/>
          </p:nvSpPr>
          <p:spPr bwMode="auto">
            <a:xfrm>
              <a:off x="3841751" y="1420813"/>
              <a:ext cx="127000" cy="55563"/>
            </a:xfrm>
            <a:custGeom>
              <a:avLst/>
              <a:gdLst/>
              <a:ahLst/>
              <a:cxnLst>
                <a:cxn ang="0">
                  <a:pos x="5" y="18"/>
                </a:cxn>
                <a:cxn ang="0">
                  <a:pos x="19" y="22"/>
                </a:cxn>
                <a:cxn ang="0">
                  <a:pos x="50" y="14"/>
                </a:cxn>
                <a:cxn ang="0">
                  <a:pos x="9" y="1"/>
                </a:cxn>
                <a:cxn ang="0">
                  <a:pos x="3" y="2"/>
                </a:cxn>
                <a:cxn ang="0">
                  <a:pos x="0" y="8"/>
                </a:cxn>
                <a:cxn ang="0">
                  <a:pos x="0" y="11"/>
                </a:cxn>
                <a:cxn ang="0">
                  <a:pos x="5" y="18"/>
                </a:cxn>
              </a:cxnLst>
              <a:rect l="0" t="0" r="r" b="b"/>
              <a:pathLst>
                <a:path w="50" h="22">
                  <a:moveTo>
                    <a:pt x="5" y="18"/>
                  </a:moveTo>
                  <a:cubicBezTo>
                    <a:pt x="19" y="22"/>
                    <a:pt x="19" y="22"/>
                    <a:pt x="19" y="22"/>
                  </a:cubicBezTo>
                  <a:cubicBezTo>
                    <a:pt x="50" y="14"/>
                    <a:pt x="50" y="14"/>
                    <a:pt x="50" y="14"/>
                  </a:cubicBezTo>
                  <a:cubicBezTo>
                    <a:pt x="9" y="1"/>
                    <a:pt x="9" y="1"/>
                    <a:pt x="9" y="1"/>
                  </a:cubicBezTo>
                  <a:cubicBezTo>
                    <a:pt x="7" y="0"/>
                    <a:pt x="4" y="1"/>
                    <a:pt x="3" y="2"/>
                  </a:cubicBezTo>
                  <a:cubicBezTo>
                    <a:pt x="1" y="4"/>
                    <a:pt x="0" y="6"/>
                    <a:pt x="0" y="8"/>
                  </a:cubicBezTo>
                  <a:cubicBezTo>
                    <a:pt x="0" y="11"/>
                    <a:pt x="0" y="11"/>
                    <a:pt x="0" y="11"/>
                  </a:cubicBezTo>
                  <a:cubicBezTo>
                    <a:pt x="0" y="14"/>
                    <a:pt x="2" y="17"/>
                    <a:pt x="5" y="1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69" name="Freeform 208"/>
            <p:cNvSpPr>
              <a:spLocks/>
            </p:cNvSpPr>
            <p:nvPr/>
          </p:nvSpPr>
          <p:spPr bwMode="auto">
            <a:xfrm>
              <a:off x="4037013" y="1504950"/>
              <a:ext cx="98425" cy="42863"/>
            </a:xfrm>
            <a:custGeom>
              <a:avLst/>
              <a:gdLst/>
              <a:ahLst/>
              <a:cxnLst>
                <a:cxn ang="0">
                  <a:pos x="34" y="0"/>
                </a:cxn>
                <a:cxn ang="0">
                  <a:pos x="33" y="0"/>
                </a:cxn>
                <a:cxn ang="0">
                  <a:pos x="0" y="8"/>
                </a:cxn>
                <a:cxn ang="0">
                  <a:pos x="29" y="17"/>
                </a:cxn>
                <a:cxn ang="0">
                  <a:pos x="36" y="16"/>
                </a:cxn>
                <a:cxn ang="0">
                  <a:pos x="39" y="10"/>
                </a:cxn>
                <a:cxn ang="0">
                  <a:pos x="39" y="7"/>
                </a:cxn>
                <a:cxn ang="0">
                  <a:pos x="34" y="0"/>
                </a:cxn>
              </a:cxnLst>
              <a:rect l="0" t="0" r="r" b="b"/>
              <a:pathLst>
                <a:path w="39" h="17">
                  <a:moveTo>
                    <a:pt x="34" y="0"/>
                  </a:moveTo>
                  <a:cubicBezTo>
                    <a:pt x="33" y="0"/>
                    <a:pt x="33" y="0"/>
                    <a:pt x="33" y="0"/>
                  </a:cubicBezTo>
                  <a:cubicBezTo>
                    <a:pt x="0" y="8"/>
                    <a:pt x="0" y="8"/>
                    <a:pt x="0" y="8"/>
                  </a:cubicBezTo>
                  <a:cubicBezTo>
                    <a:pt x="29" y="17"/>
                    <a:pt x="29" y="17"/>
                    <a:pt x="29" y="17"/>
                  </a:cubicBezTo>
                  <a:cubicBezTo>
                    <a:pt x="32" y="17"/>
                    <a:pt x="34" y="17"/>
                    <a:pt x="36" y="16"/>
                  </a:cubicBezTo>
                  <a:cubicBezTo>
                    <a:pt x="38" y="14"/>
                    <a:pt x="39" y="12"/>
                    <a:pt x="39" y="10"/>
                  </a:cubicBezTo>
                  <a:cubicBezTo>
                    <a:pt x="39" y="7"/>
                    <a:pt x="39" y="7"/>
                    <a:pt x="39" y="7"/>
                  </a:cubicBezTo>
                  <a:cubicBezTo>
                    <a:pt x="39" y="4"/>
                    <a:pt x="37" y="1"/>
                    <a:pt x="34"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0" name="Freeform 209"/>
            <p:cNvSpPr>
              <a:spLocks/>
            </p:cNvSpPr>
            <p:nvPr/>
          </p:nvSpPr>
          <p:spPr bwMode="auto">
            <a:xfrm>
              <a:off x="3841751" y="1438275"/>
              <a:ext cx="293688" cy="111125"/>
            </a:xfrm>
            <a:custGeom>
              <a:avLst/>
              <a:gdLst/>
              <a:ahLst/>
              <a:cxnLst>
                <a:cxn ang="0">
                  <a:pos x="113" y="2"/>
                </a:cxn>
                <a:cxn ang="0">
                  <a:pos x="109" y="0"/>
                </a:cxn>
                <a:cxn ang="0">
                  <a:pos x="107" y="1"/>
                </a:cxn>
                <a:cxn ang="0">
                  <a:pos x="5" y="26"/>
                </a:cxn>
                <a:cxn ang="0">
                  <a:pos x="0" y="33"/>
                </a:cxn>
                <a:cxn ang="0">
                  <a:pos x="0" y="36"/>
                </a:cxn>
                <a:cxn ang="0">
                  <a:pos x="2" y="42"/>
                </a:cxn>
                <a:cxn ang="0">
                  <a:pos x="7" y="44"/>
                </a:cxn>
                <a:cxn ang="0">
                  <a:pos x="9" y="43"/>
                </a:cxn>
                <a:cxn ang="0">
                  <a:pos x="110" y="18"/>
                </a:cxn>
                <a:cxn ang="0">
                  <a:pos x="116" y="11"/>
                </a:cxn>
                <a:cxn ang="0">
                  <a:pos x="116" y="8"/>
                </a:cxn>
                <a:cxn ang="0">
                  <a:pos x="113" y="2"/>
                </a:cxn>
              </a:cxnLst>
              <a:rect l="0" t="0" r="r" b="b"/>
              <a:pathLst>
                <a:path w="116" h="44">
                  <a:moveTo>
                    <a:pt x="113" y="2"/>
                  </a:moveTo>
                  <a:cubicBezTo>
                    <a:pt x="112" y="1"/>
                    <a:pt x="110" y="0"/>
                    <a:pt x="109" y="0"/>
                  </a:cubicBezTo>
                  <a:cubicBezTo>
                    <a:pt x="107" y="1"/>
                    <a:pt x="107" y="1"/>
                    <a:pt x="107" y="1"/>
                  </a:cubicBezTo>
                  <a:cubicBezTo>
                    <a:pt x="5" y="26"/>
                    <a:pt x="5" y="26"/>
                    <a:pt x="5" y="26"/>
                  </a:cubicBezTo>
                  <a:cubicBezTo>
                    <a:pt x="2" y="27"/>
                    <a:pt x="0" y="30"/>
                    <a:pt x="0" y="33"/>
                  </a:cubicBezTo>
                  <a:cubicBezTo>
                    <a:pt x="0" y="36"/>
                    <a:pt x="0" y="36"/>
                    <a:pt x="0" y="36"/>
                  </a:cubicBezTo>
                  <a:cubicBezTo>
                    <a:pt x="0" y="38"/>
                    <a:pt x="1" y="41"/>
                    <a:pt x="2" y="42"/>
                  </a:cubicBezTo>
                  <a:cubicBezTo>
                    <a:pt x="4" y="43"/>
                    <a:pt x="5" y="44"/>
                    <a:pt x="7" y="44"/>
                  </a:cubicBezTo>
                  <a:cubicBezTo>
                    <a:pt x="9" y="43"/>
                    <a:pt x="9" y="43"/>
                    <a:pt x="9" y="43"/>
                  </a:cubicBezTo>
                  <a:cubicBezTo>
                    <a:pt x="110" y="18"/>
                    <a:pt x="110" y="18"/>
                    <a:pt x="110" y="18"/>
                  </a:cubicBezTo>
                  <a:cubicBezTo>
                    <a:pt x="114" y="17"/>
                    <a:pt x="116" y="14"/>
                    <a:pt x="116" y="11"/>
                  </a:cubicBezTo>
                  <a:cubicBezTo>
                    <a:pt x="116" y="8"/>
                    <a:pt x="116" y="8"/>
                    <a:pt x="116" y="8"/>
                  </a:cubicBezTo>
                  <a:cubicBezTo>
                    <a:pt x="116" y="5"/>
                    <a:pt x="115" y="3"/>
                    <a:pt x="113"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1" name="Freeform 210"/>
            <p:cNvSpPr>
              <a:spLocks noEditPoints="1"/>
            </p:cNvSpPr>
            <p:nvPr/>
          </p:nvSpPr>
          <p:spPr bwMode="auto">
            <a:xfrm>
              <a:off x="3908426" y="1254125"/>
              <a:ext cx="165100" cy="201613"/>
            </a:xfrm>
            <a:custGeom>
              <a:avLst/>
              <a:gdLst/>
              <a:ahLst/>
              <a:cxnLst>
                <a:cxn ang="0">
                  <a:pos x="14" y="59"/>
                </a:cxn>
                <a:cxn ang="0">
                  <a:pos x="54" y="63"/>
                </a:cxn>
                <a:cxn ang="0">
                  <a:pos x="35" y="0"/>
                </a:cxn>
                <a:cxn ang="0">
                  <a:pos x="14" y="59"/>
                </a:cxn>
                <a:cxn ang="0">
                  <a:pos x="26" y="51"/>
                </a:cxn>
                <a:cxn ang="0">
                  <a:pos x="38" y="29"/>
                </a:cxn>
                <a:cxn ang="0">
                  <a:pos x="35" y="66"/>
                </a:cxn>
                <a:cxn ang="0">
                  <a:pos x="26" y="51"/>
                </a:cxn>
              </a:cxnLst>
              <a:rect l="0" t="0" r="r" b="b"/>
              <a:pathLst>
                <a:path w="66" h="80">
                  <a:moveTo>
                    <a:pt x="14" y="59"/>
                  </a:moveTo>
                  <a:cubicBezTo>
                    <a:pt x="20" y="72"/>
                    <a:pt x="43" y="80"/>
                    <a:pt x="54" y="63"/>
                  </a:cubicBezTo>
                  <a:cubicBezTo>
                    <a:pt x="66" y="46"/>
                    <a:pt x="56" y="19"/>
                    <a:pt x="35" y="0"/>
                  </a:cubicBezTo>
                  <a:cubicBezTo>
                    <a:pt x="39" y="20"/>
                    <a:pt x="0" y="28"/>
                    <a:pt x="14" y="59"/>
                  </a:cubicBezTo>
                  <a:close/>
                  <a:moveTo>
                    <a:pt x="26" y="51"/>
                  </a:moveTo>
                  <a:cubicBezTo>
                    <a:pt x="29" y="48"/>
                    <a:pt x="37" y="44"/>
                    <a:pt x="38" y="29"/>
                  </a:cubicBezTo>
                  <a:cubicBezTo>
                    <a:pt x="55" y="41"/>
                    <a:pt x="47" y="69"/>
                    <a:pt x="35" y="66"/>
                  </a:cubicBezTo>
                  <a:cubicBezTo>
                    <a:pt x="22" y="64"/>
                    <a:pt x="23" y="55"/>
                    <a:pt x="26" y="5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72" name="Group 284"/>
          <p:cNvGrpSpPr/>
          <p:nvPr/>
        </p:nvGrpSpPr>
        <p:grpSpPr>
          <a:xfrm>
            <a:off x="14560971" y="2504868"/>
            <a:ext cx="376134" cy="380223"/>
            <a:chOff x="4427538" y="1254125"/>
            <a:chExt cx="292100" cy="295275"/>
          </a:xfrm>
          <a:solidFill>
            <a:schemeClr val="tx1"/>
          </a:solidFill>
        </p:grpSpPr>
        <p:sp>
          <p:nvSpPr>
            <p:cNvPr id="1173" name="Freeform 211"/>
            <p:cNvSpPr>
              <a:spLocks/>
            </p:cNvSpPr>
            <p:nvPr/>
          </p:nvSpPr>
          <p:spPr bwMode="auto">
            <a:xfrm>
              <a:off x="4471988" y="1287463"/>
              <a:ext cx="33338" cy="33338"/>
            </a:xfrm>
            <a:custGeom>
              <a:avLst/>
              <a:gdLst/>
              <a:ahLst/>
              <a:cxnLst>
                <a:cxn ang="0">
                  <a:pos x="12" y="7"/>
                </a:cxn>
                <a:cxn ang="0">
                  <a:pos x="7" y="2"/>
                </a:cxn>
                <a:cxn ang="0">
                  <a:pos x="2" y="2"/>
                </a:cxn>
                <a:cxn ang="0">
                  <a:pos x="2" y="7"/>
                </a:cxn>
                <a:cxn ang="0">
                  <a:pos x="7" y="12"/>
                </a:cxn>
                <a:cxn ang="0">
                  <a:pos x="12" y="12"/>
                </a:cxn>
                <a:cxn ang="0">
                  <a:pos x="12" y="7"/>
                </a:cxn>
              </a:cxnLst>
              <a:rect l="0" t="0" r="r" b="b"/>
              <a:pathLst>
                <a:path w="13" h="13">
                  <a:moveTo>
                    <a:pt x="12" y="7"/>
                  </a:moveTo>
                  <a:cubicBezTo>
                    <a:pt x="7" y="2"/>
                    <a:pt x="7" y="2"/>
                    <a:pt x="7" y="2"/>
                  </a:cubicBezTo>
                  <a:cubicBezTo>
                    <a:pt x="5" y="0"/>
                    <a:pt x="3" y="0"/>
                    <a:pt x="2" y="2"/>
                  </a:cubicBezTo>
                  <a:cubicBezTo>
                    <a:pt x="0" y="3"/>
                    <a:pt x="0" y="6"/>
                    <a:pt x="2" y="7"/>
                  </a:cubicBezTo>
                  <a:cubicBezTo>
                    <a:pt x="7" y="12"/>
                    <a:pt x="7" y="12"/>
                    <a:pt x="7" y="12"/>
                  </a:cubicBezTo>
                  <a:cubicBezTo>
                    <a:pt x="8" y="13"/>
                    <a:pt x="10" y="13"/>
                    <a:pt x="12" y="12"/>
                  </a:cubicBezTo>
                  <a:cubicBezTo>
                    <a:pt x="13" y="11"/>
                    <a:pt x="13" y="8"/>
                    <a:pt x="12" y="7"/>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4" name="Freeform 212"/>
            <p:cNvSpPr>
              <a:spLocks/>
            </p:cNvSpPr>
            <p:nvPr/>
          </p:nvSpPr>
          <p:spPr bwMode="auto">
            <a:xfrm>
              <a:off x="4427538" y="1382713"/>
              <a:ext cx="34925" cy="19050"/>
            </a:xfrm>
            <a:custGeom>
              <a:avLst/>
              <a:gdLst/>
              <a:ahLst/>
              <a:cxnLst>
                <a:cxn ang="0">
                  <a:pos x="11" y="0"/>
                </a:cxn>
                <a:cxn ang="0">
                  <a:pos x="4" y="0"/>
                </a:cxn>
                <a:cxn ang="0">
                  <a:pos x="0" y="4"/>
                </a:cxn>
                <a:cxn ang="0">
                  <a:pos x="4" y="7"/>
                </a:cxn>
                <a:cxn ang="0">
                  <a:pos x="11" y="7"/>
                </a:cxn>
                <a:cxn ang="0">
                  <a:pos x="14" y="4"/>
                </a:cxn>
                <a:cxn ang="0">
                  <a:pos x="11" y="0"/>
                </a:cxn>
              </a:cxnLst>
              <a:rect l="0" t="0" r="r" b="b"/>
              <a:pathLst>
                <a:path w="14" h="7">
                  <a:moveTo>
                    <a:pt x="11" y="0"/>
                  </a:moveTo>
                  <a:cubicBezTo>
                    <a:pt x="4" y="0"/>
                    <a:pt x="4" y="0"/>
                    <a:pt x="4" y="0"/>
                  </a:cubicBezTo>
                  <a:cubicBezTo>
                    <a:pt x="2" y="0"/>
                    <a:pt x="0" y="2"/>
                    <a:pt x="0" y="4"/>
                  </a:cubicBezTo>
                  <a:cubicBezTo>
                    <a:pt x="0" y="6"/>
                    <a:pt x="2" y="7"/>
                    <a:pt x="4" y="7"/>
                  </a:cubicBezTo>
                  <a:cubicBezTo>
                    <a:pt x="11" y="7"/>
                    <a:pt x="11" y="7"/>
                    <a:pt x="11" y="7"/>
                  </a:cubicBezTo>
                  <a:cubicBezTo>
                    <a:pt x="13" y="7"/>
                    <a:pt x="14" y="6"/>
                    <a:pt x="14" y="4"/>
                  </a:cubicBezTo>
                  <a:cubicBezTo>
                    <a:pt x="14" y="2"/>
                    <a:pt x="13" y="0"/>
                    <a:pt x="1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5" name="Freeform 213"/>
            <p:cNvSpPr>
              <a:spLocks/>
            </p:cNvSpPr>
            <p:nvPr/>
          </p:nvSpPr>
          <p:spPr bwMode="auto">
            <a:xfrm>
              <a:off x="4684713" y="1401763"/>
              <a:ext cx="34925" cy="19050"/>
            </a:xfrm>
            <a:custGeom>
              <a:avLst/>
              <a:gdLst/>
              <a:ahLst/>
              <a:cxnLst>
                <a:cxn ang="0">
                  <a:pos x="10" y="0"/>
                </a:cxn>
                <a:cxn ang="0">
                  <a:pos x="3" y="0"/>
                </a:cxn>
                <a:cxn ang="0">
                  <a:pos x="0" y="4"/>
                </a:cxn>
                <a:cxn ang="0">
                  <a:pos x="3" y="8"/>
                </a:cxn>
                <a:cxn ang="0">
                  <a:pos x="10" y="8"/>
                </a:cxn>
                <a:cxn ang="0">
                  <a:pos x="14" y="4"/>
                </a:cxn>
                <a:cxn ang="0">
                  <a:pos x="10" y="0"/>
                </a:cxn>
              </a:cxnLst>
              <a:rect l="0" t="0" r="r" b="b"/>
              <a:pathLst>
                <a:path w="14" h="8">
                  <a:moveTo>
                    <a:pt x="10" y="0"/>
                  </a:moveTo>
                  <a:cubicBezTo>
                    <a:pt x="3" y="0"/>
                    <a:pt x="3" y="0"/>
                    <a:pt x="3" y="0"/>
                  </a:cubicBezTo>
                  <a:cubicBezTo>
                    <a:pt x="1" y="0"/>
                    <a:pt x="0" y="2"/>
                    <a:pt x="0" y="4"/>
                  </a:cubicBezTo>
                  <a:cubicBezTo>
                    <a:pt x="0" y="6"/>
                    <a:pt x="1" y="8"/>
                    <a:pt x="3" y="8"/>
                  </a:cubicBezTo>
                  <a:cubicBezTo>
                    <a:pt x="10" y="8"/>
                    <a:pt x="10" y="8"/>
                    <a:pt x="10" y="8"/>
                  </a:cubicBezTo>
                  <a:cubicBezTo>
                    <a:pt x="12" y="8"/>
                    <a:pt x="14" y="6"/>
                    <a:pt x="14" y="4"/>
                  </a:cubicBezTo>
                  <a:cubicBezTo>
                    <a:pt x="14" y="2"/>
                    <a:pt x="12" y="0"/>
                    <a:pt x="1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6" name="Freeform 214"/>
            <p:cNvSpPr>
              <a:spLocks/>
            </p:cNvSpPr>
            <p:nvPr/>
          </p:nvSpPr>
          <p:spPr bwMode="auto">
            <a:xfrm>
              <a:off x="4654551" y="1303338"/>
              <a:ext cx="31750" cy="31750"/>
            </a:xfrm>
            <a:custGeom>
              <a:avLst/>
              <a:gdLst/>
              <a:ahLst/>
              <a:cxnLst>
                <a:cxn ang="0">
                  <a:pos x="12" y="1"/>
                </a:cxn>
                <a:cxn ang="0">
                  <a:pos x="6" y="1"/>
                </a:cxn>
                <a:cxn ang="0">
                  <a:pos x="1" y="6"/>
                </a:cxn>
                <a:cxn ang="0">
                  <a:pos x="1" y="11"/>
                </a:cxn>
                <a:cxn ang="0">
                  <a:pos x="6" y="11"/>
                </a:cxn>
                <a:cxn ang="0">
                  <a:pos x="12" y="6"/>
                </a:cxn>
                <a:cxn ang="0">
                  <a:pos x="12" y="1"/>
                </a:cxn>
              </a:cxnLst>
              <a:rect l="0" t="0" r="r" b="b"/>
              <a:pathLst>
                <a:path w="13" h="13">
                  <a:moveTo>
                    <a:pt x="12" y="1"/>
                  </a:moveTo>
                  <a:cubicBezTo>
                    <a:pt x="10" y="0"/>
                    <a:pt x="8" y="0"/>
                    <a:pt x="6" y="1"/>
                  </a:cubicBezTo>
                  <a:cubicBezTo>
                    <a:pt x="1" y="6"/>
                    <a:pt x="1" y="6"/>
                    <a:pt x="1" y="6"/>
                  </a:cubicBezTo>
                  <a:cubicBezTo>
                    <a:pt x="0" y="7"/>
                    <a:pt x="0" y="10"/>
                    <a:pt x="1" y="11"/>
                  </a:cubicBezTo>
                  <a:cubicBezTo>
                    <a:pt x="3" y="13"/>
                    <a:pt x="5" y="13"/>
                    <a:pt x="6" y="11"/>
                  </a:cubicBezTo>
                  <a:cubicBezTo>
                    <a:pt x="12" y="6"/>
                    <a:pt x="12" y="6"/>
                    <a:pt x="12" y="6"/>
                  </a:cubicBezTo>
                  <a:cubicBezTo>
                    <a:pt x="13" y="5"/>
                    <a:pt x="13" y="2"/>
                    <a:pt x="12"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7" name="Freeform 215"/>
            <p:cNvSpPr>
              <a:spLocks/>
            </p:cNvSpPr>
            <p:nvPr/>
          </p:nvSpPr>
          <p:spPr bwMode="auto">
            <a:xfrm>
              <a:off x="4573588" y="1254125"/>
              <a:ext cx="17463" cy="38100"/>
            </a:xfrm>
            <a:custGeom>
              <a:avLst/>
              <a:gdLst/>
              <a:ahLst/>
              <a:cxnLst>
                <a:cxn ang="0">
                  <a:pos x="4" y="15"/>
                </a:cxn>
                <a:cxn ang="0">
                  <a:pos x="6" y="14"/>
                </a:cxn>
                <a:cxn ang="0">
                  <a:pos x="7" y="11"/>
                </a:cxn>
                <a:cxn ang="0">
                  <a:pos x="7" y="4"/>
                </a:cxn>
                <a:cxn ang="0">
                  <a:pos x="4" y="0"/>
                </a:cxn>
                <a:cxn ang="0">
                  <a:pos x="0" y="3"/>
                </a:cxn>
                <a:cxn ang="0">
                  <a:pos x="0" y="4"/>
                </a:cxn>
                <a:cxn ang="0">
                  <a:pos x="0" y="11"/>
                </a:cxn>
                <a:cxn ang="0">
                  <a:pos x="4" y="15"/>
                </a:cxn>
              </a:cxnLst>
              <a:rect l="0" t="0" r="r" b="b"/>
              <a:pathLst>
                <a:path w="7" h="15">
                  <a:moveTo>
                    <a:pt x="4" y="15"/>
                  </a:moveTo>
                  <a:cubicBezTo>
                    <a:pt x="5" y="15"/>
                    <a:pt x="6" y="14"/>
                    <a:pt x="6" y="14"/>
                  </a:cubicBezTo>
                  <a:cubicBezTo>
                    <a:pt x="7" y="13"/>
                    <a:pt x="7" y="12"/>
                    <a:pt x="7" y="11"/>
                  </a:cubicBezTo>
                  <a:cubicBezTo>
                    <a:pt x="7" y="4"/>
                    <a:pt x="7" y="4"/>
                    <a:pt x="7" y="4"/>
                  </a:cubicBezTo>
                  <a:cubicBezTo>
                    <a:pt x="7" y="2"/>
                    <a:pt x="6" y="0"/>
                    <a:pt x="4" y="0"/>
                  </a:cubicBezTo>
                  <a:cubicBezTo>
                    <a:pt x="2" y="0"/>
                    <a:pt x="1" y="1"/>
                    <a:pt x="0" y="3"/>
                  </a:cubicBezTo>
                  <a:cubicBezTo>
                    <a:pt x="0" y="4"/>
                    <a:pt x="0" y="4"/>
                    <a:pt x="0" y="4"/>
                  </a:cubicBezTo>
                  <a:cubicBezTo>
                    <a:pt x="0" y="11"/>
                    <a:pt x="0" y="11"/>
                    <a:pt x="0" y="11"/>
                  </a:cubicBezTo>
                  <a:cubicBezTo>
                    <a:pt x="0" y="13"/>
                    <a:pt x="2" y="15"/>
                    <a:pt x="4" y="1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8" name="Freeform 216"/>
            <p:cNvSpPr>
              <a:spLocks noEditPoints="1"/>
            </p:cNvSpPr>
            <p:nvPr/>
          </p:nvSpPr>
          <p:spPr bwMode="auto">
            <a:xfrm>
              <a:off x="4500563" y="1327150"/>
              <a:ext cx="146050" cy="166688"/>
            </a:xfrm>
            <a:custGeom>
              <a:avLst/>
              <a:gdLst/>
              <a:ahLst/>
              <a:cxnLst>
                <a:cxn ang="0">
                  <a:pos x="29" y="0"/>
                </a:cxn>
                <a:cxn ang="0">
                  <a:pos x="0" y="29"/>
                </a:cxn>
                <a:cxn ang="0">
                  <a:pos x="14" y="54"/>
                </a:cxn>
                <a:cxn ang="0">
                  <a:pos x="14" y="66"/>
                </a:cxn>
                <a:cxn ang="0">
                  <a:pos x="44" y="66"/>
                </a:cxn>
                <a:cxn ang="0">
                  <a:pos x="44" y="54"/>
                </a:cxn>
                <a:cxn ang="0">
                  <a:pos x="58" y="29"/>
                </a:cxn>
                <a:cxn ang="0">
                  <a:pos x="29" y="0"/>
                </a:cxn>
                <a:cxn ang="0">
                  <a:pos x="40" y="48"/>
                </a:cxn>
                <a:cxn ang="0">
                  <a:pos x="36" y="50"/>
                </a:cxn>
                <a:cxn ang="0">
                  <a:pos x="36" y="54"/>
                </a:cxn>
                <a:cxn ang="0">
                  <a:pos x="36" y="58"/>
                </a:cxn>
                <a:cxn ang="0">
                  <a:pos x="22" y="58"/>
                </a:cxn>
                <a:cxn ang="0">
                  <a:pos x="22" y="54"/>
                </a:cxn>
                <a:cxn ang="0">
                  <a:pos x="22" y="50"/>
                </a:cxn>
                <a:cxn ang="0">
                  <a:pos x="18" y="48"/>
                </a:cxn>
                <a:cxn ang="0">
                  <a:pos x="7" y="29"/>
                </a:cxn>
                <a:cxn ang="0">
                  <a:pos x="29" y="8"/>
                </a:cxn>
                <a:cxn ang="0">
                  <a:pos x="51" y="29"/>
                </a:cxn>
                <a:cxn ang="0">
                  <a:pos x="40" y="48"/>
                </a:cxn>
              </a:cxnLst>
              <a:rect l="0" t="0" r="r" b="b"/>
              <a:pathLst>
                <a:path w="58" h="66">
                  <a:moveTo>
                    <a:pt x="29" y="0"/>
                  </a:moveTo>
                  <a:cubicBezTo>
                    <a:pt x="13" y="0"/>
                    <a:pt x="0" y="13"/>
                    <a:pt x="0" y="29"/>
                  </a:cubicBezTo>
                  <a:cubicBezTo>
                    <a:pt x="0" y="40"/>
                    <a:pt x="6" y="49"/>
                    <a:pt x="14" y="54"/>
                  </a:cubicBezTo>
                  <a:cubicBezTo>
                    <a:pt x="14" y="66"/>
                    <a:pt x="14" y="66"/>
                    <a:pt x="14" y="66"/>
                  </a:cubicBezTo>
                  <a:cubicBezTo>
                    <a:pt x="44" y="66"/>
                    <a:pt x="44" y="66"/>
                    <a:pt x="44" y="66"/>
                  </a:cubicBezTo>
                  <a:cubicBezTo>
                    <a:pt x="44" y="54"/>
                    <a:pt x="44" y="54"/>
                    <a:pt x="44" y="54"/>
                  </a:cubicBezTo>
                  <a:cubicBezTo>
                    <a:pt x="52" y="49"/>
                    <a:pt x="58" y="40"/>
                    <a:pt x="58" y="29"/>
                  </a:cubicBezTo>
                  <a:cubicBezTo>
                    <a:pt x="58" y="13"/>
                    <a:pt x="45" y="0"/>
                    <a:pt x="29" y="0"/>
                  </a:cubicBezTo>
                  <a:close/>
                  <a:moveTo>
                    <a:pt x="40" y="48"/>
                  </a:moveTo>
                  <a:cubicBezTo>
                    <a:pt x="36" y="50"/>
                    <a:pt x="36" y="50"/>
                    <a:pt x="36" y="50"/>
                  </a:cubicBezTo>
                  <a:cubicBezTo>
                    <a:pt x="36" y="54"/>
                    <a:pt x="36" y="54"/>
                    <a:pt x="36" y="54"/>
                  </a:cubicBezTo>
                  <a:cubicBezTo>
                    <a:pt x="36" y="58"/>
                    <a:pt x="36" y="58"/>
                    <a:pt x="36" y="58"/>
                  </a:cubicBezTo>
                  <a:cubicBezTo>
                    <a:pt x="22" y="58"/>
                    <a:pt x="22" y="58"/>
                    <a:pt x="22" y="58"/>
                  </a:cubicBezTo>
                  <a:cubicBezTo>
                    <a:pt x="22" y="54"/>
                    <a:pt x="22" y="54"/>
                    <a:pt x="22" y="54"/>
                  </a:cubicBezTo>
                  <a:cubicBezTo>
                    <a:pt x="22" y="50"/>
                    <a:pt x="22" y="50"/>
                    <a:pt x="22" y="50"/>
                  </a:cubicBezTo>
                  <a:cubicBezTo>
                    <a:pt x="18" y="48"/>
                    <a:pt x="18" y="48"/>
                    <a:pt x="18" y="48"/>
                  </a:cubicBezTo>
                  <a:cubicBezTo>
                    <a:pt x="11" y="44"/>
                    <a:pt x="7" y="37"/>
                    <a:pt x="7" y="29"/>
                  </a:cubicBezTo>
                  <a:cubicBezTo>
                    <a:pt x="7" y="17"/>
                    <a:pt x="17" y="8"/>
                    <a:pt x="29" y="8"/>
                  </a:cubicBezTo>
                  <a:cubicBezTo>
                    <a:pt x="41" y="8"/>
                    <a:pt x="51" y="17"/>
                    <a:pt x="51" y="29"/>
                  </a:cubicBezTo>
                  <a:cubicBezTo>
                    <a:pt x="51" y="37"/>
                    <a:pt x="47" y="44"/>
                    <a:pt x="40" y="4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79" name="Freeform 217"/>
            <p:cNvSpPr>
              <a:spLocks/>
            </p:cNvSpPr>
            <p:nvPr/>
          </p:nvSpPr>
          <p:spPr bwMode="auto">
            <a:xfrm>
              <a:off x="4535488" y="1511300"/>
              <a:ext cx="76200" cy="38100"/>
            </a:xfrm>
            <a:custGeom>
              <a:avLst/>
              <a:gdLst/>
              <a:ahLst/>
              <a:cxnLst>
                <a:cxn ang="0">
                  <a:pos x="0" y="7"/>
                </a:cxn>
                <a:cxn ang="0">
                  <a:pos x="8" y="7"/>
                </a:cxn>
                <a:cxn ang="0">
                  <a:pos x="8" y="8"/>
                </a:cxn>
                <a:cxn ang="0">
                  <a:pos x="15" y="15"/>
                </a:cxn>
                <a:cxn ang="0">
                  <a:pos x="22" y="8"/>
                </a:cxn>
                <a:cxn ang="0">
                  <a:pos x="22" y="7"/>
                </a:cxn>
                <a:cxn ang="0">
                  <a:pos x="30" y="7"/>
                </a:cxn>
                <a:cxn ang="0">
                  <a:pos x="30" y="0"/>
                </a:cxn>
                <a:cxn ang="0">
                  <a:pos x="0" y="0"/>
                </a:cxn>
                <a:cxn ang="0">
                  <a:pos x="0" y="7"/>
                </a:cxn>
              </a:cxnLst>
              <a:rect l="0" t="0" r="r" b="b"/>
              <a:pathLst>
                <a:path w="30" h="15">
                  <a:moveTo>
                    <a:pt x="0" y="7"/>
                  </a:moveTo>
                  <a:cubicBezTo>
                    <a:pt x="8" y="7"/>
                    <a:pt x="8" y="7"/>
                    <a:pt x="8" y="7"/>
                  </a:cubicBezTo>
                  <a:cubicBezTo>
                    <a:pt x="8" y="8"/>
                    <a:pt x="8" y="8"/>
                    <a:pt x="8" y="8"/>
                  </a:cubicBezTo>
                  <a:cubicBezTo>
                    <a:pt x="8" y="12"/>
                    <a:pt x="11" y="15"/>
                    <a:pt x="15" y="15"/>
                  </a:cubicBezTo>
                  <a:cubicBezTo>
                    <a:pt x="19" y="15"/>
                    <a:pt x="22" y="12"/>
                    <a:pt x="22" y="8"/>
                  </a:cubicBezTo>
                  <a:cubicBezTo>
                    <a:pt x="22" y="7"/>
                    <a:pt x="22" y="7"/>
                    <a:pt x="22" y="7"/>
                  </a:cubicBezTo>
                  <a:cubicBezTo>
                    <a:pt x="30" y="7"/>
                    <a:pt x="30" y="7"/>
                    <a:pt x="30" y="7"/>
                  </a:cubicBezTo>
                  <a:cubicBezTo>
                    <a:pt x="30" y="0"/>
                    <a:pt x="30" y="0"/>
                    <a:pt x="30" y="0"/>
                  </a:cubicBezTo>
                  <a:cubicBezTo>
                    <a:pt x="0" y="0"/>
                    <a:pt x="0" y="0"/>
                    <a:pt x="0" y="0"/>
                  </a:cubicBezTo>
                  <a:lnTo>
                    <a:pt x="0" y="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80" name="Group 281"/>
          <p:cNvGrpSpPr/>
          <p:nvPr/>
        </p:nvGrpSpPr>
        <p:grpSpPr>
          <a:xfrm>
            <a:off x="12298033" y="2504868"/>
            <a:ext cx="353649" cy="380223"/>
            <a:chOff x="2670176" y="1254125"/>
            <a:chExt cx="274638" cy="295275"/>
          </a:xfrm>
          <a:solidFill>
            <a:schemeClr val="tx1"/>
          </a:solidFill>
        </p:grpSpPr>
        <p:sp>
          <p:nvSpPr>
            <p:cNvPr id="1181" name="Rectangle 218"/>
            <p:cNvSpPr>
              <a:spLocks noChangeArrowheads="1"/>
            </p:cNvSpPr>
            <p:nvPr/>
          </p:nvSpPr>
          <p:spPr bwMode="auto">
            <a:xfrm>
              <a:off x="2687638" y="1438275"/>
              <a:ext cx="111125" cy="1111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182" name="Rectangle 219"/>
            <p:cNvSpPr>
              <a:spLocks noChangeArrowheads="1"/>
            </p:cNvSpPr>
            <p:nvPr/>
          </p:nvSpPr>
          <p:spPr bwMode="auto">
            <a:xfrm>
              <a:off x="2816226" y="1438275"/>
              <a:ext cx="111125" cy="1111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183" name="Freeform 220"/>
            <p:cNvSpPr>
              <a:spLocks noEditPoints="1"/>
            </p:cNvSpPr>
            <p:nvPr/>
          </p:nvSpPr>
          <p:spPr bwMode="auto">
            <a:xfrm>
              <a:off x="2670176" y="1254125"/>
              <a:ext cx="274638" cy="166688"/>
            </a:xfrm>
            <a:custGeom>
              <a:avLst/>
              <a:gdLst/>
              <a:ahLst/>
              <a:cxnLst>
                <a:cxn ang="0">
                  <a:pos x="65" y="37"/>
                </a:cxn>
                <a:cxn ang="0">
                  <a:pos x="65" y="36"/>
                </a:cxn>
                <a:cxn ang="0">
                  <a:pos x="94" y="19"/>
                </a:cxn>
                <a:cxn ang="0">
                  <a:pos x="76" y="0"/>
                </a:cxn>
                <a:cxn ang="0">
                  <a:pos x="58" y="29"/>
                </a:cxn>
                <a:cxn ang="0">
                  <a:pos x="58" y="29"/>
                </a:cxn>
                <a:cxn ang="0">
                  <a:pos x="51" y="29"/>
                </a:cxn>
                <a:cxn ang="0">
                  <a:pos x="51" y="29"/>
                </a:cxn>
                <a:cxn ang="0">
                  <a:pos x="33" y="0"/>
                </a:cxn>
                <a:cxn ang="0">
                  <a:pos x="15" y="19"/>
                </a:cxn>
                <a:cxn ang="0">
                  <a:pos x="44" y="36"/>
                </a:cxn>
                <a:cxn ang="0">
                  <a:pos x="44" y="37"/>
                </a:cxn>
                <a:cxn ang="0">
                  <a:pos x="0" y="37"/>
                </a:cxn>
                <a:cxn ang="0">
                  <a:pos x="0" y="66"/>
                </a:cxn>
                <a:cxn ang="0">
                  <a:pos x="51" y="66"/>
                </a:cxn>
                <a:cxn ang="0">
                  <a:pos x="51" y="37"/>
                </a:cxn>
                <a:cxn ang="0">
                  <a:pos x="58" y="37"/>
                </a:cxn>
                <a:cxn ang="0">
                  <a:pos x="58" y="66"/>
                </a:cxn>
                <a:cxn ang="0">
                  <a:pos x="109" y="66"/>
                </a:cxn>
                <a:cxn ang="0">
                  <a:pos x="109" y="37"/>
                </a:cxn>
                <a:cxn ang="0">
                  <a:pos x="65" y="37"/>
                </a:cxn>
                <a:cxn ang="0">
                  <a:pos x="22" y="19"/>
                </a:cxn>
                <a:cxn ang="0">
                  <a:pos x="33" y="8"/>
                </a:cxn>
                <a:cxn ang="0">
                  <a:pos x="43" y="29"/>
                </a:cxn>
                <a:cxn ang="0">
                  <a:pos x="22" y="19"/>
                </a:cxn>
                <a:cxn ang="0">
                  <a:pos x="76" y="8"/>
                </a:cxn>
                <a:cxn ang="0">
                  <a:pos x="87" y="19"/>
                </a:cxn>
                <a:cxn ang="0">
                  <a:pos x="66" y="29"/>
                </a:cxn>
                <a:cxn ang="0">
                  <a:pos x="76" y="8"/>
                </a:cxn>
              </a:cxnLst>
              <a:rect l="0" t="0" r="r" b="b"/>
              <a:pathLst>
                <a:path w="109" h="66">
                  <a:moveTo>
                    <a:pt x="65" y="37"/>
                  </a:moveTo>
                  <a:cubicBezTo>
                    <a:pt x="65" y="36"/>
                    <a:pt x="65" y="36"/>
                    <a:pt x="65" y="36"/>
                  </a:cubicBezTo>
                  <a:cubicBezTo>
                    <a:pt x="76" y="35"/>
                    <a:pt x="94" y="31"/>
                    <a:pt x="94" y="19"/>
                  </a:cubicBezTo>
                  <a:cubicBezTo>
                    <a:pt x="94" y="9"/>
                    <a:pt x="85" y="0"/>
                    <a:pt x="76" y="0"/>
                  </a:cubicBezTo>
                  <a:cubicBezTo>
                    <a:pt x="68" y="0"/>
                    <a:pt x="60" y="8"/>
                    <a:pt x="58" y="29"/>
                  </a:cubicBezTo>
                  <a:cubicBezTo>
                    <a:pt x="58" y="29"/>
                    <a:pt x="58" y="29"/>
                    <a:pt x="58" y="29"/>
                  </a:cubicBezTo>
                  <a:cubicBezTo>
                    <a:pt x="51" y="29"/>
                    <a:pt x="51" y="29"/>
                    <a:pt x="51" y="29"/>
                  </a:cubicBezTo>
                  <a:cubicBezTo>
                    <a:pt x="51" y="29"/>
                    <a:pt x="51" y="29"/>
                    <a:pt x="51" y="29"/>
                  </a:cubicBezTo>
                  <a:cubicBezTo>
                    <a:pt x="49" y="8"/>
                    <a:pt x="41" y="0"/>
                    <a:pt x="33" y="0"/>
                  </a:cubicBezTo>
                  <a:cubicBezTo>
                    <a:pt x="24" y="0"/>
                    <a:pt x="15" y="9"/>
                    <a:pt x="15" y="19"/>
                  </a:cubicBezTo>
                  <a:cubicBezTo>
                    <a:pt x="15" y="31"/>
                    <a:pt x="33" y="35"/>
                    <a:pt x="44" y="36"/>
                  </a:cubicBezTo>
                  <a:cubicBezTo>
                    <a:pt x="44" y="37"/>
                    <a:pt x="44" y="37"/>
                    <a:pt x="44" y="37"/>
                  </a:cubicBezTo>
                  <a:cubicBezTo>
                    <a:pt x="0" y="37"/>
                    <a:pt x="0" y="37"/>
                    <a:pt x="0" y="37"/>
                  </a:cubicBezTo>
                  <a:cubicBezTo>
                    <a:pt x="0" y="66"/>
                    <a:pt x="0" y="66"/>
                    <a:pt x="0" y="66"/>
                  </a:cubicBezTo>
                  <a:cubicBezTo>
                    <a:pt x="51" y="66"/>
                    <a:pt x="51" y="66"/>
                    <a:pt x="51" y="66"/>
                  </a:cubicBezTo>
                  <a:cubicBezTo>
                    <a:pt x="51" y="37"/>
                    <a:pt x="51" y="37"/>
                    <a:pt x="51" y="37"/>
                  </a:cubicBezTo>
                  <a:cubicBezTo>
                    <a:pt x="58" y="37"/>
                    <a:pt x="58" y="37"/>
                    <a:pt x="58" y="37"/>
                  </a:cubicBezTo>
                  <a:cubicBezTo>
                    <a:pt x="58" y="66"/>
                    <a:pt x="58" y="66"/>
                    <a:pt x="58" y="66"/>
                  </a:cubicBezTo>
                  <a:cubicBezTo>
                    <a:pt x="109" y="66"/>
                    <a:pt x="109" y="66"/>
                    <a:pt x="109" y="66"/>
                  </a:cubicBezTo>
                  <a:cubicBezTo>
                    <a:pt x="109" y="37"/>
                    <a:pt x="109" y="37"/>
                    <a:pt x="109" y="37"/>
                  </a:cubicBezTo>
                  <a:lnTo>
                    <a:pt x="65" y="37"/>
                  </a:lnTo>
                  <a:close/>
                  <a:moveTo>
                    <a:pt x="22" y="19"/>
                  </a:moveTo>
                  <a:cubicBezTo>
                    <a:pt x="22" y="13"/>
                    <a:pt x="28" y="8"/>
                    <a:pt x="33" y="8"/>
                  </a:cubicBezTo>
                  <a:cubicBezTo>
                    <a:pt x="38" y="8"/>
                    <a:pt x="42" y="16"/>
                    <a:pt x="43" y="29"/>
                  </a:cubicBezTo>
                  <a:cubicBezTo>
                    <a:pt x="33" y="28"/>
                    <a:pt x="22" y="25"/>
                    <a:pt x="22" y="19"/>
                  </a:cubicBezTo>
                  <a:close/>
                  <a:moveTo>
                    <a:pt x="76" y="8"/>
                  </a:moveTo>
                  <a:cubicBezTo>
                    <a:pt x="81" y="8"/>
                    <a:pt x="87" y="13"/>
                    <a:pt x="87" y="19"/>
                  </a:cubicBezTo>
                  <a:cubicBezTo>
                    <a:pt x="87" y="24"/>
                    <a:pt x="76" y="28"/>
                    <a:pt x="66" y="29"/>
                  </a:cubicBezTo>
                  <a:cubicBezTo>
                    <a:pt x="67" y="16"/>
                    <a:pt x="71" y="8"/>
                    <a:pt x="76" y="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84" name="Group 282"/>
          <p:cNvGrpSpPr/>
          <p:nvPr/>
        </p:nvGrpSpPr>
        <p:grpSpPr>
          <a:xfrm>
            <a:off x="13054390" y="2504868"/>
            <a:ext cx="382268" cy="384312"/>
            <a:chOff x="3257551" y="1254125"/>
            <a:chExt cx="296863" cy="298451"/>
          </a:xfrm>
          <a:solidFill>
            <a:schemeClr val="tx1"/>
          </a:solidFill>
        </p:grpSpPr>
        <p:sp>
          <p:nvSpPr>
            <p:cNvPr id="1185" name="Freeform 221"/>
            <p:cNvSpPr>
              <a:spLocks/>
            </p:cNvSpPr>
            <p:nvPr/>
          </p:nvSpPr>
          <p:spPr bwMode="auto">
            <a:xfrm>
              <a:off x="3257551" y="1254125"/>
              <a:ext cx="244475" cy="247650"/>
            </a:xfrm>
            <a:custGeom>
              <a:avLst/>
              <a:gdLst/>
              <a:ahLst/>
              <a:cxnLst>
                <a:cxn ang="0">
                  <a:pos x="66" y="41"/>
                </a:cxn>
                <a:cxn ang="0">
                  <a:pos x="56" y="41"/>
                </a:cxn>
                <a:cxn ang="0">
                  <a:pos x="51" y="16"/>
                </a:cxn>
                <a:cxn ang="0">
                  <a:pos x="36" y="0"/>
                </a:cxn>
                <a:cxn ang="0">
                  <a:pos x="30" y="26"/>
                </a:cxn>
                <a:cxn ang="0">
                  <a:pos x="46" y="41"/>
                </a:cxn>
                <a:cxn ang="0">
                  <a:pos x="41" y="47"/>
                </a:cxn>
                <a:cxn ang="0">
                  <a:pos x="25" y="31"/>
                </a:cxn>
                <a:cxn ang="0">
                  <a:pos x="0" y="36"/>
                </a:cxn>
                <a:cxn ang="0">
                  <a:pos x="15" y="52"/>
                </a:cxn>
                <a:cxn ang="0">
                  <a:pos x="41" y="57"/>
                </a:cxn>
                <a:cxn ang="0">
                  <a:pos x="41" y="67"/>
                </a:cxn>
                <a:cxn ang="0">
                  <a:pos x="72" y="98"/>
                </a:cxn>
                <a:cxn ang="0">
                  <a:pos x="97" y="72"/>
                </a:cxn>
                <a:cxn ang="0">
                  <a:pos x="66" y="41"/>
                </a:cxn>
              </a:cxnLst>
              <a:rect l="0" t="0" r="r" b="b"/>
              <a:pathLst>
                <a:path w="97" h="98">
                  <a:moveTo>
                    <a:pt x="66" y="41"/>
                  </a:moveTo>
                  <a:cubicBezTo>
                    <a:pt x="64" y="39"/>
                    <a:pt x="59" y="39"/>
                    <a:pt x="56" y="41"/>
                  </a:cubicBezTo>
                  <a:cubicBezTo>
                    <a:pt x="56" y="41"/>
                    <a:pt x="66" y="31"/>
                    <a:pt x="51" y="16"/>
                  </a:cubicBezTo>
                  <a:cubicBezTo>
                    <a:pt x="46" y="11"/>
                    <a:pt x="36" y="0"/>
                    <a:pt x="36" y="0"/>
                  </a:cubicBezTo>
                  <a:cubicBezTo>
                    <a:pt x="30" y="26"/>
                    <a:pt x="30" y="26"/>
                    <a:pt x="30" y="26"/>
                  </a:cubicBezTo>
                  <a:cubicBezTo>
                    <a:pt x="46" y="41"/>
                    <a:pt x="46" y="41"/>
                    <a:pt x="46" y="41"/>
                  </a:cubicBezTo>
                  <a:cubicBezTo>
                    <a:pt x="41" y="47"/>
                    <a:pt x="41" y="47"/>
                    <a:pt x="41" y="47"/>
                  </a:cubicBezTo>
                  <a:cubicBezTo>
                    <a:pt x="25" y="31"/>
                    <a:pt x="25" y="31"/>
                    <a:pt x="25" y="31"/>
                  </a:cubicBezTo>
                  <a:cubicBezTo>
                    <a:pt x="0" y="36"/>
                    <a:pt x="0" y="36"/>
                    <a:pt x="0" y="36"/>
                  </a:cubicBezTo>
                  <a:cubicBezTo>
                    <a:pt x="0" y="36"/>
                    <a:pt x="10" y="47"/>
                    <a:pt x="15" y="52"/>
                  </a:cubicBezTo>
                  <a:cubicBezTo>
                    <a:pt x="30" y="67"/>
                    <a:pt x="41" y="57"/>
                    <a:pt x="41" y="57"/>
                  </a:cubicBezTo>
                  <a:cubicBezTo>
                    <a:pt x="38" y="60"/>
                    <a:pt x="38" y="64"/>
                    <a:pt x="41" y="67"/>
                  </a:cubicBezTo>
                  <a:cubicBezTo>
                    <a:pt x="72" y="98"/>
                    <a:pt x="72" y="98"/>
                    <a:pt x="72" y="98"/>
                  </a:cubicBezTo>
                  <a:cubicBezTo>
                    <a:pt x="97" y="72"/>
                    <a:pt x="97" y="72"/>
                    <a:pt x="97" y="72"/>
                  </a:cubicBezTo>
                  <a:lnTo>
                    <a:pt x="66" y="4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86" name="Freeform 222"/>
            <p:cNvSpPr>
              <a:spLocks/>
            </p:cNvSpPr>
            <p:nvPr/>
          </p:nvSpPr>
          <p:spPr bwMode="auto">
            <a:xfrm>
              <a:off x="3451226" y="1449388"/>
              <a:ext cx="103188" cy="103188"/>
            </a:xfrm>
            <a:custGeom>
              <a:avLst/>
              <a:gdLst/>
              <a:ahLst/>
              <a:cxnLst>
                <a:cxn ang="0">
                  <a:pos x="30" y="6"/>
                </a:cxn>
                <a:cxn ang="0">
                  <a:pos x="25" y="0"/>
                </a:cxn>
                <a:cxn ang="0">
                  <a:pos x="0" y="26"/>
                </a:cxn>
                <a:cxn ang="0">
                  <a:pos x="5" y="31"/>
                </a:cxn>
                <a:cxn ang="0">
                  <a:pos x="38" y="39"/>
                </a:cxn>
                <a:cxn ang="0">
                  <a:pos x="30" y="6"/>
                </a:cxn>
              </a:cxnLst>
              <a:rect l="0" t="0" r="r" b="b"/>
              <a:pathLst>
                <a:path w="41" h="41">
                  <a:moveTo>
                    <a:pt x="30" y="6"/>
                  </a:moveTo>
                  <a:cubicBezTo>
                    <a:pt x="25" y="0"/>
                    <a:pt x="25" y="0"/>
                    <a:pt x="25" y="0"/>
                  </a:cubicBezTo>
                  <a:cubicBezTo>
                    <a:pt x="0" y="26"/>
                    <a:pt x="0" y="26"/>
                    <a:pt x="0" y="26"/>
                  </a:cubicBezTo>
                  <a:cubicBezTo>
                    <a:pt x="0" y="26"/>
                    <a:pt x="0" y="26"/>
                    <a:pt x="5" y="31"/>
                  </a:cubicBezTo>
                  <a:cubicBezTo>
                    <a:pt x="15" y="41"/>
                    <a:pt x="38" y="39"/>
                    <a:pt x="38" y="39"/>
                  </a:cubicBezTo>
                  <a:cubicBezTo>
                    <a:pt x="38" y="39"/>
                    <a:pt x="41" y="16"/>
                    <a:pt x="30" y="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187" name="Freeform 223"/>
          <p:cNvSpPr>
            <a:spLocks/>
          </p:cNvSpPr>
          <p:nvPr/>
        </p:nvSpPr>
        <p:spPr bwMode="auto">
          <a:xfrm>
            <a:off x="14560971" y="4769851"/>
            <a:ext cx="376134" cy="376134"/>
          </a:xfrm>
          <a:custGeom>
            <a:avLst/>
            <a:gdLst>
              <a:gd name="T0" fmla="*/ 2147483646 w 116"/>
              <a:gd name="T1" fmla="*/ 2147483646 h 116"/>
              <a:gd name="T2" fmla="*/ 2147483646 w 116"/>
              <a:gd name="T3" fmla="*/ 2147483646 h 116"/>
              <a:gd name="T4" fmla="*/ 2147483646 w 116"/>
              <a:gd name="T5" fmla="*/ 2147483646 h 116"/>
              <a:gd name="T6" fmla="*/ 2147483646 w 116"/>
              <a:gd name="T7" fmla="*/ 2147483646 h 116"/>
              <a:gd name="T8" fmla="*/ 2147483646 w 116"/>
              <a:gd name="T9" fmla="*/ 0 h 116"/>
              <a:gd name="T10" fmla="*/ 2147483646 w 116"/>
              <a:gd name="T11" fmla="*/ 2147483646 h 116"/>
              <a:gd name="T12" fmla="*/ 2147483646 w 116"/>
              <a:gd name="T13" fmla="*/ 2147483646 h 116"/>
              <a:gd name="T14" fmla="*/ 2147483646 w 116"/>
              <a:gd name="T15" fmla="*/ 2147483646 h 116"/>
              <a:gd name="T16" fmla="*/ 0 w 116"/>
              <a:gd name="T17" fmla="*/ 2147483646 h 116"/>
              <a:gd name="T18" fmla="*/ 2147483646 w 116"/>
              <a:gd name="T19" fmla="*/ 2147483646 h 116"/>
              <a:gd name="T20" fmla="*/ 2147483646 w 116"/>
              <a:gd name="T21" fmla="*/ 2147483646 h 116"/>
              <a:gd name="T22" fmla="*/ 2147483646 w 116"/>
              <a:gd name="T23" fmla="*/ 2147483646 h 116"/>
              <a:gd name="T24" fmla="*/ 2147483646 w 116"/>
              <a:gd name="T25" fmla="*/ 2147483646 h 116"/>
              <a:gd name="T26" fmla="*/ 2147483646 w 116"/>
              <a:gd name="T27" fmla="*/ 2147483646 h 116"/>
              <a:gd name="T28" fmla="*/ 2147483646 w 116"/>
              <a:gd name="T29" fmla="*/ 2147483646 h 116"/>
              <a:gd name="T30" fmla="*/ 2147483646 w 116"/>
              <a:gd name="T31" fmla="*/ 2147483646 h 116"/>
              <a:gd name="T32" fmla="*/ 2147483646 w 116"/>
              <a:gd name="T33" fmla="*/ 2147483646 h 116"/>
              <a:gd name="T34" fmla="*/ 2147483646 w 116"/>
              <a:gd name="T35" fmla="*/ 2147483646 h 1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6" h="116">
                <a:moveTo>
                  <a:pt x="116" y="73"/>
                </a:moveTo>
                <a:cubicBezTo>
                  <a:pt x="102" y="70"/>
                  <a:pt x="79" y="78"/>
                  <a:pt x="64" y="89"/>
                </a:cubicBezTo>
                <a:cubicBezTo>
                  <a:pt x="90" y="64"/>
                  <a:pt x="107" y="55"/>
                  <a:pt x="111" y="24"/>
                </a:cubicBezTo>
                <a:cubicBezTo>
                  <a:pt x="87" y="34"/>
                  <a:pt x="73" y="56"/>
                  <a:pt x="64" y="76"/>
                </a:cubicBezTo>
                <a:cubicBezTo>
                  <a:pt x="72" y="48"/>
                  <a:pt x="69" y="19"/>
                  <a:pt x="58" y="0"/>
                </a:cubicBezTo>
                <a:cubicBezTo>
                  <a:pt x="48" y="19"/>
                  <a:pt x="44" y="47"/>
                  <a:pt x="51" y="75"/>
                </a:cubicBezTo>
                <a:cubicBezTo>
                  <a:pt x="43" y="55"/>
                  <a:pt x="28" y="34"/>
                  <a:pt x="5" y="24"/>
                </a:cubicBezTo>
                <a:cubicBezTo>
                  <a:pt x="9" y="55"/>
                  <a:pt x="26" y="64"/>
                  <a:pt x="52" y="89"/>
                </a:cubicBezTo>
                <a:cubicBezTo>
                  <a:pt x="37" y="78"/>
                  <a:pt x="14" y="70"/>
                  <a:pt x="0" y="73"/>
                </a:cubicBezTo>
                <a:cubicBezTo>
                  <a:pt x="6" y="86"/>
                  <a:pt x="26" y="91"/>
                  <a:pt x="48" y="93"/>
                </a:cubicBezTo>
                <a:cubicBezTo>
                  <a:pt x="32" y="97"/>
                  <a:pt x="21" y="97"/>
                  <a:pt x="10" y="104"/>
                </a:cubicBezTo>
                <a:cubicBezTo>
                  <a:pt x="27" y="110"/>
                  <a:pt x="43" y="106"/>
                  <a:pt x="54" y="94"/>
                </a:cubicBezTo>
                <a:cubicBezTo>
                  <a:pt x="51" y="116"/>
                  <a:pt x="51" y="116"/>
                  <a:pt x="51" y="116"/>
                </a:cubicBezTo>
                <a:cubicBezTo>
                  <a:pt x="65" y="116"/>
                  <a:pt x="65" y="116"/>
                  <a:pt x="65" y="116"/>
                </a:cubicBezTo>
                <a:cubicBezTo>
                  <a:pt x="62" y="94"/>
                  <a:pt x="62" y="94"/>
                  <a:pt x="62" y="94"/>
                </a:cubicBezTo>
                <a:cubicBezTo>
                  <a:pt x="73" y="106"/>
                  <a:pt x="89" y="110"/>
                  <a:pt x="106" y="104"/>
                </a:cubicBezTo>
                <a:cubicBezTo>
                  <a:pt x="95" y="97"/>
                  <a:pt x="84" y="97"/>
                  <a:pt x="68" y="93"/>
                </a:cubicBezTo>
                <a:cubicBezTo>
                  <a:pt x="90" y="91"/>
                  <a:pt x="110" y="86"/>
                  <a:pt x="116" y="7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188" name="Group 322"/>
          <p:cNvGrpSpPr/>
          <p:nvPr/>
        </p:nvGrpSpPr>
        <p:grpSpPr>
          <a:xfrm>
            <a:off x="15307107" y="4769851"/>
            <a:ext cx="392488" cy="376134"/>
            <a:chOff x="5006976" y="3013075"/>
            <a:chExt cx="304800" cy="292100"/>
          </a:xfrm>
          <a:solidFill>
            <a:schemeClr val="tx1"/>
          </a:solidFill>
        </p:grpSpPr>
        <p:sp>
          <p:nvSpPr>
            <p:cNvPr id="1189" name="Oval 224"/>
            <p:cNvSpPr>
              <a:spLocks noChangeArrowheads="1"/>
            </p:cNvSpPr>
            <p:nvPr/>
          </p:nvSpPr>
          <p:spPr bwMode="auto">
            <a:xfrm>
              <a:off x="5102226" y="3179763"/>
              <a:ext cx="33338" cy="301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0" name="Oval 225"/>
            <p:cNvSpPr>
              <a:spLocks noChangeArrowheads="1"/>
            </p:cNvSpPr>
            <p:nvPr/>
          </p:nvSpPr>
          <p:spPr bwMode="auto">
            <a:xfrm>
              <a:off x="5181601" y="3179763"/>
              <a:ext cx="31750" cy="301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1" name="Freeform 226"/>
            <p:cNvSpPr>
              <a:spLocks/>
            </p:cNvSpPr>
            <p:nvPr/>
          </p:nvSpPr>
          <p:spPr bwMode="auto">
            <a:xfrm>
              <a:off x="5122863" y="3051175"/>
              <a:ext cx="73025" cy="55563"/>
            </a:xfrm>
            <a:custGeom>
              <a:avLst/>
              <a:gdLst/>
              <a:ahLst/>
              <a:cxnLst>
                <a:cxn ang="0">
                  <a:pos x="13" y="35"/>
                </a:cxn>
                <a:cxn ang="0">
                  <a:pos x="33" y="35"/>
                </a:cxn>
                <a:cxn ang="0">
                  <a:pos x="33" y="22"/>
                </a:cxn>
                <a:cxn ang="0">
                  <a:pos x="46" y="22"/>
                </a:cxn>
                <a:cxn ang="0">
                  <a:pos x="46" y="11"/>
                </a:cxn>
                <a:cxn ang="0">
                  <a:pos x="33" y="11"/>
                </a:cxn>
                <a:cxn ang="0">
                  <a:pos x="33" y="0"/>
                </a:cxn>
                <a:cxn ang="0">
                  <a:pos x="13" y="0"/>
                </a:cxn>
                <a:cxn ang="0">
                  <a:pos x="13" y="11"/>
                </a:cxn>
                <a:cxn ang="0">
                  <a:pos x="0" y="11"/>
                </a:cxn>
                <a:cxn ang="0">
                  <a:pos x="0" y="22"/>
                </a:cxn>
                <a:cxn ang="0">
                  <a:pos x="13" y="22"/>
                </a:cxn>
                <a:cxn ang="0">
                  <a:pos x="13" y="35"/>
                </a:cxn>
              </a:cxnLst>
              <a:rect l="0" t="0" r="r" b="b"/>
              <a:pathLst>
                <a:path w="46" h="35">
                  <a:moveTo>
                    <a:pt x="13" y="35"/>
                  </a:moveTo>
                  <a:lnTo>
                    <a:pt x="33" y="35"/>
                  </a:lnTo>
                  <a:lnTo>
                    <a:pt x="33" y="22"/>
                  </a:lnTo>
                  <a:lnTo>
                    <a:pt x="46" y="22"/>
                  </a:lnTo>
                  <a:lnTo>
                    <a:pt x="46" y="11"/>
                  </a:lnTo>
                  <a:lnTo>
                    <a:pt x="33" y="11"/>
                  </a:lnTo>
                  <a:lnTo>
                    <a:pt x="33" y="0"/>
                  </a:lnTo>
                  <a:lnTo>
                    <a:pt x="13" y="0"/>
                  </a:lnTo>
                  <a:lnTo>
                    <a:pt x="13" y="11"/>
                  </a:lnTo>
                  <a:lnTo>
                    <a:pt x="0" y="11"/>
                  </a:lnTo>
                  <a:lnTo>
                    <a:pt x="0" y="22"/>
                  </a:lnTo>
                  <a:lnTo>
                    <a:pt x="13" y="22"/>
                  </a:lnTo>
                  <a:lnTo>
                    <a:pt x="13" y="3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2" name="Freeform 227"/>
            <p:cNvSpPr>
              <a:spLocks noEditPoints="1"/>
            </p:cNvSpPr>
            <p:nvPr/>
          </p:nvSpPr>
          <p:spPr bwMode="auto">
            <a:xfrm>
              <a:off x="5006976" y="3013075"/>
              <a:ext cx="304800" cy="292100"/>
            </a:xfrm>
            <a:custGeom>
              <a:avLst/>
              <a:gdLst/>
              <a:ahLst/>
              <a:cxnLst>
                <a:cxn ang="0">
                  <a:pos x="106" y="56"/>
                </a:cxn>
                <a:cxn ang="0">
                  <a:pos x="106" y="56"/>
                </a:cxn>
                <a:cxn ang="0">
                  <a:pos x="92" y="32"/>
                </a:cxn>
                <a:cxn ang="0">
                  <a:pos x="97" y="0"/>
                </a:cxn>
                <a:cxn ang="0">
                  <a:pos x="24" y="0"/>
                </a:cxn>
                <a:cxn ang="0">
                  <a:pos x="29" y="34"/>
                </a:cxn>
                <a:cxn ang="0">
                  <a:pos x="18" y="54"/>
                </a:cxn>
                <a:cxn ang="0">
                  <a:pos x="18" y="54"/>
                </a:cxn>
                <a:cxn ang="0">
                  <a:pos x="3" y="87"/>
                </a:cxn>
                <a:cxn ang="0">
                  <a:pos x="10" y="85"/>
                </a:cxn>
                <a:cxn ang="0">
                  <a:pos x="19" y="76"/>
                </a:cxn>
                <a:cxn ang="0">
                  <a:pos x="62" y="116"/>
                </a:cxn>
                <a:cxn ang="0">
                  <a:pos x="103" y="79"/>
                </a:cxn>
                <a:cxn ang="0">
                  <a:pos x="111" y="85"/>
                </a:cxn>
                <a:cxn ang="0">
                  <a:pos x="117" y="87"/>
                </a:cxn>
                <a:cxn ang="0">
                  <a:pos x="106" y="56"/>
                </a:cxn>
                <a:cxn ang="0">
                  <a:pos x="88" y="8"/>
                </a:cxn>
                <a:cxn ang="0">
                  <a:pos x="83" y="44"/>
                </a:cxn>
                <a:cxn ang="0">
                  <a:pos x="38" y="44"/>
                </a:cxn>
                <a:cxn ang="0">
                  <a:pos x="32" y="8"/>
                </a:cxn>
                <a:cxn ang="0">
                  <a:pos x="88" y="8"/>
                </a:cxn>
                <a:cxn ang="0">
                  <a:pos x="98" y="71"/>
                </a:cxn>
                <a:cxn ang="0">
                  <a:pos x="62" y="109"/>
                </a:cxn>
                <a:cxn ang="0">
                  <a:pos x="25" y="71"/>
                </a:cxn>
                <a:cxn ang="0">
                  <a:pos x="24" y="65"/>
                </a:cxn>
                <a:cxn ang="0">
                  <a:pos x="53" y="51"/>
                </a:cxn>
                <a:cxn ang="0">
                  <a:pos x="71" y="51"/>
                </a:cxn>
                <a:cxn ang="0">
                  <a:pos x="99" y="65"/>
                </a:cxn>
                <a:cxn ang="0">
                  <a:pos x="98" y="71"/>
                </a:cxn>
              </a:cxnLst>
              <a:rect l="0" t="0" r="r" b="b"/>
              <a:pathLst>
                <a:path w="121" h="116">
                  <a:moveTo>
                    <a:pt x="106" y="56"/>
                  </a:moveTo>
                  <a:cubicBezTo>
                    <a:pt x="106" y="56"/>
                    <a:pt x="106" y="56"/>
                    <a:pt x="106" y="56"/>
                  </a:cubicBezTo>
                  <a:cubicBezTo>
                    <a:pt x="105" y="46"/>
                    <a:pt x="100" y="38"/>
                    <a:pt x="92" y="32"/>
                  </a:cubicBezTo>
                  <a:cubicBezTo>
                    <a:pt x="97" y="0"/>
                    <a:pt x="97" y="0"/>
                    <a:pt x="97" y="0"/>
                  </a:cubicBezTo>
                  <a:cubicBezTo>
                    <a:pt x="24" y="0"/>
                    <a:pt x="24" y="0"/>
                    <a:pt x="24" y="0"/>
                  </a:cubicBezTo>
                  <a:cubicBezTo>
                    <a:pt x="29" y="34"/>
                    <a:pt x="29" y="34"/>
                    <a:pt x="29" y="34"/>
                  </a:cubicBezTo>
                  <a:cubicBezTo>
                    <a:pt x="23" y="39"/>
                    <a:pt x="19" y="46"/>
                    <a:pt x="18" y="54"/>
                  </a:cubicBezTo>
                  <a:cubicBezTo>
                    <a:pt x="18" y="54"/>
                    <a:pt x="18" y="54"/>
                    <a:pt x="18" y="54"/>
                  </a:cubicBezTo>
                  <a:cubicBezTo>
                    <a:pt x="5" y="60"/>
                    <a:pt x="0" y="74"/>
                    <a:pt x="3" y="87"/>
                  </a:cubicBezTo>
                  <a:cubicBezTo>
                    <a:pt x="5" y="87"/>
                    <a:pt x="8" y="86"/>
                    <a:pt x="10" y="85"/>
                  </a:cubicBezTo>
                  <a:cubicBezTo>
                    <a:pt x="14" y="83"/>
                    <a:pt x="17" y="80"/>
                    <a:pt x="19" y="76"/>
                  </a:cubicBezTo>
                  <a:cubicBezTo>
                    <a:pt x="25" y="97"/>
                    <a:pt x="41" y="116"/>
                    <a:pt x="62" y="116"/>
                  </a:cubicBezTo>
                  <a:cubicBezTo>
                    <a:pt x="81" y="116"/>
                    <a:pt x="97" y="98"/>
                    <a:pt x="103" y="79"/>
                  </a:cubicBezTo>
                  <a:cubicBezTo>
                    <a:pt x="105" y="81"/>
                    <a:pt x="108" y="84"/>
                    <a:pt x="111" y="85"/>
                  </a:cubicBezTo>
                  <a:cubicBezTo>
                    <a:pt x="113" y="86"/>
                    <a:pt x="115" y="87"/>
                    <a:pt x="117" y="87"/>
                  </a:cubicBezTo>
                  <a:cubicBezTo>
                    <a:pt x="121" y="76"/>
                    <a:pt x="116" y="63"/>
                    <a:pt x="106" y="56"/>
                  </a:cubicBezTo>
                  <a:close/>
                  <a:moveTo>
                    <a:pt x="88" y="8"/>
                  </a:moveTo>
                  <a:cubicBezTo>
                    <a:pt x="83" y="44"/>
                    <a:pt x="83" y="44"/>
                    <a:pt x="83" y="44"/>
                  </a:cubicBezTo>
                  <a:cubicBezTo>
                    <a:pt x="38" y="44"/>
                    <a:pt x="38" y="44"/>
                    <a:pt x="38" y="44"/>
                  </a:cubicBezTo>
                  <a:cubicBezTo>
                    <a:pt x="32" y="8"/>
                    <a:pt x="32" y="8"/>
                    <a:pt x="32" y="8"/>
                  </a:cubicBezTo>
                  <a:lnTo>
                    <a:pt x="88" y="8"/>
                  </a:lnTo>
                  <a:close/>
                  <a:moveTo>
                    <a:pt x="98" y="71"/>
                  </a:moveTo>
                  <a:cubicBezTo>
                    <a:pt x="93" y="90"/>
                    <a:pt x="79" y="109"/>
                    <a:pt x="62" y="109"/>
                  </a:cubicBezTo>
                  <a:cubicBezTo>
                    <a:pt x="43" y="109"/>
                    <a:pt x="30" y="89"/>
                    <a:pt x="25" y="71"/>
                  </a:cubicBezTo>
                  <a:cubicBezTo>
                    <a:pt x="25" y="69"/>
                    <a:pt x="24" y="67"/>
                    <a:pt x="24" y="65"/>
                  </a:cubicBezTo>
                  <a:cubicBezTo>
                    <a:pt x="36" y="65"/>
                    <a:pt x="46" y="59"/>
                    <a:pt x="53" y="51"/>
                  </a:cubicBezTo>
                  <a:cubicBezTo>
                    <a:pt x="71" y="51"/>
                    <a:pt x="71" y="51"/>
                    <a:pt x="71" y="51"/>
                  </a:cubicBezTo>
                  <a:cubicBezTo>
                    <a:pt x="78" y="59"/>
                    <a:pt x="88" y="65"/>
                    <a:pt x="99" y="65"/>
                  </a:cubicBezTo>
                  <a:cubicBezTo>
                    <a:pt x="99" y="67"/>
                    <a:pt x="99" y="69"/>
                    <a:pt x="98" y="7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93" name="Group 323"/>
          <p:cNvGrpSpPr/>
          <p:nvPr/>
        </p:nvGrpSpPr>
        <p:grpSpPr>
          <a:xfrm>
            <a:off x="16069596" y="4769851"/>
            <a:ext cx="376134" cy="376134"/>
            <a:chOff x="5599113" y="3013075"/>
            <a:chExt cx="292100" cy="292100"/>
          </a:xfrm>
          <a:solidFill>
            <a:schemeClr val="tx1"/>
          </a:solidFill>
        </p:grpSpPr>
        <p:sp>
          <p:nvSpPr>
            <p:cNvPr id="1194" name="Freeform 228"/>
            <p:cNvSpPr>
              <a:spLocks noEditPoints="1"/>
            </p:cNvSpPr>
            <p:nvPr/>
          </p:nvSpPr>
          <p:spPr bwMode="auto">
            <a:xfrm>
              <a:off x="5599113" y="3013075"/>
              <a:ext cx="292100" cy="292100"/>
            </a:xfrm>
            <a:custGeom>
              <a:avLst/>
              <a:gdLst/>
              <a:ahLst/>
              <a:cxnLst>
                <a:cxn ang="0">
                  <a:pos x="94" y="66"/>
                </a:cxn>
                <a:cxn ang="0">
                  <a:pos x="84" y="66"/>
                </a:cxn>
                <a:cxn ang="0">
                  <a:pos x="94" y="40"/>
                </a:cxn>
                <a:cxn ang="0">
                  <a:pos x="58" y="0"/>
                </a:cxn>
                <a:cxn ang="0">
                  <a:pos x="25" y="23"/>
                </a:cxn>
                <a:cxn ang="0">
                  <a:pos x="22" y="36"/>
                </a:cxn>
                <a:cxn ang="0">
                  <a:pos x="22" y="40"/>
                </a:cxn>
                <a:cxn ang="0">
                  <a:pos x="32" y="66"/>
                </a:cxn>
                <a:cxn ang="0">
                  <a:pos x="21" y="66"/>
                </a:cxn>
                <a:cxn ang="0">
                  <a:pos x="0" y="87"/>
                </a:cxn>
                <a:cxn ang="0">
                  <a:pos x="0" y="116"/>
                </a:cxn>
                <a:cxn ang="0">
                  <a:pos x="116" y="116"/>
                </a:cxn>
                <a:cxn ang="0">
                  <a:pos x="116" y="87"/>
                </a:cxn>
                <a:cxn ang="0">
                  <a:pos x="94" y="66"/>
                </a:cxn>
                <a:cxn ang="0">
                  <a:pos x="29" y="40"/>
                </a:cxn>
                <a:cxn ang="0">
                  <a:pos x="30" y="34"/>
                </a:cxn>
                <a:cxn ang="0">
                  <a:pos x="43" y="19"/>
                </a:cxn>
                <a:cxn ang="0">
                  <a:pos x="78" y="31"/>
                </a:cxn>
                <a:cxn ang="0">
                  <a:pos x="85" y="30"/>
                </a:cxn>
                <a:cxn ang="0">
                  <a:pos x="87" y="40"/>
                </a:cxn>
                <a:cxn ang="0">
                  <a:pos x="58" y="73"/>
                </a:cxn>
                <a:cxn ang="0">
                  <a:pos x="29" y="40"/>
                </a:cxn>
                <a:cxn ang="0">
                  <a:pos x="7" y="109"/>
                </a:cxn>
                <a:cxn ang="0">
                  <a:pos x="7" y="87"/>
                </a:cxn>
                <a:cxn ang="0">
                  <a:pos x="21" y="73"/>
                </a:cxn>
                <a:cxn ang="0">
                  <a:pos x="39" y="73"/>
                </a:cxn>
                <a:cxn ang="0">
                  <a:pos x="58" y="80"/>
                </a:cxn>
                <a:cxn ang="0">
                  <a:pos x="58" y="109"/>
                </a:cxn>
                <a:cxn ang="0">
                  <a:pos x="7" y="109"/>
                </a:cxn>
                <a:cxn ang="0">
                  <a:pos x="108" y="109"/>
                </a:cxn>
                <a:cxn ang="0">
                  <a:pos x="65" y="109"/>
                </a:cxn>
                <a:cxn ang="0">
                  <a:pos x="65" y="79"/>
                </a:cxn>
                <a:cxn ang="0">
                  <a:pos x="77" y="73"/>
                </a:cxn>
                <a:cxn ang="0">
                  <a:pos x="94" y="73"/>
                </a:cxn>
                <a:cxn ang="0">
                  <a:pos x="108" y="87"/>
                </a:cxn>
                <a:cxn ang="0">
                  <a:pos x="108" y="109"/>
                </a:cxn>
              </a:cxnLst>
              <a:rect l="0" t="0" r="r" b="b"/>
              <a:pathLst>
                <a:path w="116" h="116">
                  <a:moveTo>
                    <a:pt x="94" y="66"/>
                  </a:moveTo>
                  <a:cubicBezTo>
                    <a:pt x="84" y="66"/>
                    <a:pt x="84" y="66"/>
                    <a:pt x="84" y="66"/>
                  </a:cubicBezTo>
                  <a:cubicBezTo>
                    <a:pt x="90" y="59"/>
                    <a:pt x="94" y="50"/>
                    <a:pt x="94" y="40"/>
                  </a:cubicBezTo>
                  <a:cubicBezTo>
                    <a:pt x="94" y="13"/>
                    <a:pt x="76" y="0"/>
                    <a:pt x="58" y="0"/>
                  </a:cubicBezTo>
                  <a:cubicBezTo>
                    <a:pt x="44" y="0"/>
                    <a:pt x="31" y="8"/>
                    <a:pt x="25" y="23"/>
                  </a:cubicBezTo>
                  <a:cubicBezTo>
                    <a:pt x="23" y="27"/>
                    <a:pt x="22" y="36"/>
                    <a:pt x="22" y="36"/>
                  </a:cubicBezTo>
                  <a:cubicBezTo>
                    <a:pt x="22" y="38"/>
                    <a:pt x="22" y="39"/>
                    <a:pt x="22" y="40"/>
                  </a:cubicBezTo>
                  <a:cubicBezTo>
                    <a:pt x="22" y="50"/>
                    <a:pt x="26" y="59"/>
                    <a:pt x="32" y="66"/>
                  </a:cubicBezTo>
                  <a:cubicBezTo>
                    <a:pt x="21" y="66"/>
                    <a:pt x="21" y="66"/>
                    <a:pt x="21" y="66"/>
                  </a:cubicBezTo>
                  <a:cubicBezTo>
                    <a:pt x="9" y="66"/>
                    <a:pt x="0" y="75"/>
                    <a:pt x="0" y="87"/>
                  </a:cubicBezTo>
                  <a:cubicBezTo>
                    <a:pt x="0" y="116"/>
                    <a:pt x="0" y="116"/>
                    <a:pt x="0" y="116"/>
                  </a:cubicBezTo>
                  <a:cubicBezTo>
                    <a:pt x="116" y="116"/>
                    <a:pt x="116" y="116"/>
                    <a:pt x="116" y="116"/>
                  </a:cubicBezTo>
                  <a:cubicBezTo>
                    <a:pt x="116" y="87"/>
                    <a:pt x="116" y="87"/>
                    <a:pt x="116" y="87"/>
                  </a:cubicBezTo>
                  <a:cubicBezTo>
                    <a:pt x="116" y="75"/>
                    <a:pt x="106" y="66"/>
                    <a:pt x="94" y="66"/>
                  </a:cubicBezTo>
                  <a:close/>
                  <a:moveTo>
                    <a:pt x="29" y="40"/>
                  </a:moveTo>
                  <a:cubicBezTo>
                    <a:pt x="29" y="38"/>
                    <a:pt x="30" y="36"/>
                    <a:pt x="30" y="34"/>
                  </a:cubicBezTo>
                  <a:cubicBezTo>
                    <a:pt x="36" y="31"/>
                    <a:pt x="40" y="26"/>
                    <a:pt x="43" y="19"/>
                  </a:cubicBezTo>
                  <a:cubicBezTo>
                    <a:pt x="49" y="26"/>
                    <a:pt x="63" y="31"/>
                    <a:pt x="78" y="31"/>
                  </a:cubicBezTo>
                  <a:cubicBezTo>
                    <a:pt x="81" y="31"/>
                    <a:pt x="83" y="30"/>
                    <a:pt x="85" y="30"/>
                  </a:cubicBezTo>
                  <a:cubicBezTo>
                    <a:pt x="86" y="33"/>
                    <a:pt x="87" y="36"/>
                    <a:pt x="87" y="40"/>
                  </a:cubicBezTo>
                  <a:cubicBezTo>
                    <a:pt x="87" y="58"/>
                    <a:pt x="69" y="73"/>
                    <a:pt x="58" y="73"/>
                  </a:cubicBezTo>
                  <a:cubicBezTo>
                    <a:pt x="47" y="73"/>
                    <a:pt x="29" y="58"/>
                    <a:pt x="29" y="40"/>
                  </a:cubicBezTo>
                  <a:close/>
                  <a:moveTo>
                    <a:pt x="7" y="109"/>
                  </a:moveTo>
                  <a:cubicBezTo>
                    <a:pt x="7" y="87"/>
                    <a:pt x="7" y="87"/>
                    <a:pt x="7" y="87"/>
                  </a:cubicBezTo>
                  <a:cubicBezTo>
                    <a:pt x="7" y="79"/>
                    <a:pt x="13" y="73"/>
                    <a:pt x="21" y="73"/>
                  </a:cubicBezTo>
                  <a:cubicBezTo>
                    <a:pt x="39" y="73"/>
                    <a:pt x="39" y="73"/>
                    <a:pt x="39" y="73"/>
                  </a:cubicBezTo>
                  <a:cubicBezTo>
                    <a:pt x="45" y="77"/>
                    <a:pt x="52" y="80"/>
                    <a:pt x="58" y="80"/>
                  </a:cubicBezTo>
                  <a:cubicBezTo>
                    <a:pt x="58" y="109"/>
                    <a:pt x="58" y="109"/>
                    <a:pt x="58" y="109"/>
                  </a:cubicBezTo>
                  <a:lnTo>
                    <a:pt x="7" y="109"/>
                  </a:lnTo>
                  <a:close/>
                  <a:moveTo>
                    <a:pt x="108" y="109"/>
                  </a:moveTo>
                  <a:cubicBezTo>
                    <a:pt x="65" y="109"/>
                    <a:pt x="65" y="109"/>
                    <a:pt x="65" y="109"/>
                  </a:cubicBezTo>
                  <a:cubicBezTo>
                    <a:pt x="65" y="79"/>
                    <a:pt x="65" y="79"/>
                    <a:pt x="65" y="79"/>
                  </a:cubicBezTo>
                  <a:cubicBezTo>
                    <a:pt x="69" y="78"/>
                    <a:pt x="73" y="76"/>
                    <a:pt x="77" y="73"/>
                  </a:cubicBezTo>
                  <a:cubicBezTo>
                    <a:pt x="94" y="73"/>
                    <a:pt x="94" y="73"/>
                    <a:pt x="94" y="73"/>
                  </a:cubicBezTo>
                  <a:cubicBezTo>
                    <a:pt x="102" y="73"/>
                    <a:pt x="108" y="79"/>
                    <a:pt x="108" y="87"/>
                  </a:cubicBezTo>
                  <a:lnTo>
                    <a:pt x="108" y="10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5" name="Oval 229"/>
            <p:cNvSpPr>
              <a:spLocks noChangeArrowheads="1"/>
            </p:cNvSpPr>
            <p:nvPr/>
          </p:nvSpPr>
          <p:spPr bwMode="auto">
            <a:xfrm>
              <a:off x="5707063" y="3106738"/>
              <a:ext cx="19050"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6" name="Oval 230"/>
            <p:cNvSpPr>
              <a:spLocks noChangeArrowheads="1"/>
            </p:cNvSpPr>
            <p:nvPr/>
          </p:nvSpPr>
          <p:spPr bwMode="auto">
            <a:xfrm>
              <a:off x="5762626" y="3106738"/>
              <a:ext cx="17463" cy="174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197" name="Freeform 231"/>
            <p:cNvSpPr>
              <a:spLocks/>
            </p:cNvSpPr>
            <p:nvPr/>
          </p:nvSpPr>
          <p:spPr bwMode="auto">
            <a:xfrm>
              <a:off x="5651501" y="3214688"/>
              <a:ext cx="55563" cy="55563"/>
            </a:xfrm>
            <a:custGeom>
              <a:avLst/>
              <a:gdLst/>
              <a:ahLst/>
              <a:cxnLst>
                <a:cxn ang="0">
                  <a:pos x="24" y="0"/>
                </a:cxn>
                <a:cxn ang="0">
                  <a:pos x="13" y="0"/>
                </a:cxn>
                <a:cxn ang="0">
                  <a:pos x="13" y="11"/>
                </a:cxn>
                <a:cxn ang="0">
                  <a:pos x="0" y="11"/>
                </a:cxn>
                <a:cxn ang="0">
                  <a:pos x="0" y="24"/>
                </a:cxn>
                <a:cxn ang="0">
                  <a:pos x="13" y="24"/>
                </a:cxn>
                <a:cxn ang="0">
                  <a:pos x="13" y="35"/>
                </a:cxn>
                <a:cxn ang="0">
                  <a:pos x="24" y="35"/>
                </a:cxn>
                <a:cxn ang="0">
                  <a:pos x="24" y="24"/>
                </a:cxn>
                <a:cxn ang="0">
                  <a:pos x="35" y="24"/>
                </a:cxn>
                <a:cxn ang="0">
                  <a:pos x="35" y="11"/>
                </a:cxn>
                <a:cxn ang="0">
                  <a:pos x="24" y="11"/>
                </a:cxn>
                <a:cxn ang="0">
                  <a:pos x="24" y="0"/>
                </a:cxn>
              </a:cxnLst>
              <a:rect l="0" t="0" r="r" b="b"/>
              <a:pathLst>
                <a:path w="35" h="35">
                  <a:moveTo>
                    <a:pt x="24" y="0"/>
                  </a:moveTo>
                  <a:lnTo>
                    <a:pt x="13" y="0"/>
                  </a:lnTo>
                  <a:lnTo>
                    <a:pt x="13" y="11"/>
                  </a:lnTo>
                  <a:lnTo>
                    <a:pt x="0" y="11"/>
                  </a:lnTo>
                  <a:lnTo>
                    <a:pt x="0" y="24"/>
                  </a:lnTo>
                  <a:lnTo>
                    <a:pt x="13" y="24"/>
                  </a:lnTo>
                  <a:lnTo>
                    <a:pt x="13" y="35"/>
                  </a:lnTo>
                  <a:lnTo>
                    <a:pt x="24" y="35"/>
                  </a:lnTo>
                  <a:lnTo>
                    <a:pt x="24" y="24"/>
                  </a:lnTo>
                  <a:lnTo>
                    <a:pt x="35" y="24"/>
                  </a:lnTo>
                  <a:lnTo>
                    <a:pt x="35" y="11"/>
                  </a:lnTo>
                  <a:lnTo>
                    <a:pt x="24" y="11"/>
                  </a:lnTo>
                  <a:lnTo>
                    <a:pt x="24"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198" name="Group 268"/>
          <p:cNvGrpSpPr/>
          <p:nvPr/>
        </p:nvGrpSpPr>
        <p:grpSpPr>
          <a:xfrm>
            <a:off x="10084155" y="4769851"/>
            <a:ext cx="327073" cy="376134"/>
            <a:chOff x="950913" y="3013075"/>
            <a:chExt cx="254000" cy="292100"/>
          </a:xfrm>
          <a:solidFill>
            <a:schemeClr val="tx1"/>
          </a:solidFill>
        </p:grpSpPr>
        <p:sp>
          <p:nvSpPr>
            <p:cNvPr id="1199" name="Freeform 232"/>
            <p:cNvSpPr>
              <a:spLocks noEditPoints="1"/>
            </p:cNvSpPr>
            <p:nvPr/>
          </p:nvSpPr>
          <p:spPr bwMode="auto">
            <a:xfrm>
              <a:off x="950913" y="3013075"/>
              <a:ext cx="254000" cy="292100"/>
            </a:xfrm>
            <a:custGeom>
              <a:avLst/>
              <a:gdLst/>
              <a:ahLst/>
              <a:cxnLst>
                <a:cxn ang="0">
                  <a:pos x="98" y="42"/>
                </a:cxn>
                <a:cxn ang="0">
                  <a:pos x="86" y="31"/>
                </a:cxn>
                <a:cxn ang="0">
                  <a:pos x="83" y="28"/>
                </a:cxn>
                <a:cxn ang="0">
                  <a:pos x="80" y="25"/>
                </a:cxn>
                <a:cxn ang="0">
                  <a:pos x="80" y="20"/>
                </a:cxn>
                <a:cxn ang="0">
                  <a:pos x="79" y="6"/>
                </a:cxn>
                <a:cxn ang="0">
                  <a:pos x="70" y="0"/>
                </a:cxn>
                <a:cxn ang="0">
                  <a:pos x="27" y="1"/>
                </a:cxn>
                <a:cxn ang="0">
                  <a:pos x="21" y="10"/>
                </a:cxn>
                <a:cxn ang="0">
                  <a:pos x="21" y="22"/>
                </a:cxn>
                <a:cxn ang="0">
                  <a:pos x="15" y="28"/>
                </a:cxn>
                <a:cxn ang="0">
                  <a:pos x="1" y="42"/>
                </a:cxn>
                <a:cxn ang="0">
                  <a:pos x="0" y="46"/>
                </a:cxn>
                <a:cxn ang="0">
                  <a:pos x="0" y="52"/>
                </a:cxn>
                <a:cxn ang="0">
                  <a:pos x="0" y="85"/>
                </a:cxn>
                <a:cxn ang="0">
                  <a:pos x="0" y="107"/>
                </a:cxn>
                <a:cxn ang="0">
                  <a:pos x="0" y="114"/>
                </a:cxn>
                <a:cxn ang="0">
                  <a:pos x="5" y="116"/>
                </a:cxn>
                <a:cxn ang="0">
                  <a:pos x="51" y="116"/>
                </a:cxn>
                <a:cxn ang="0">
                  <a:pos x="56" y="116"/>
                </a:cxn>
                <a:cxn ang="0">
                  <a:pos x="62" y="116"/>
                </a:cxn>
                <a:cxn ang="0">
                  <a:pos x="67" y="116"/>
                </a:cxn>
                <a:cxn ang="0">
                  <a:pos x="95" y="116"/>
                </a:cxn>
                <a:cxn ang="0">
                  <a:pos x="99" y="116"/>
                </a:cxn>
                <a:cxn ang="0">
                  <a:pos x="101" y="57"/>
                </a:cxn>
                <a:cxn ang="0">
                  <a:pos x="101" y="48"/>
                </a:cxn>
                <a:cxn ang="0">
                  <a:pos x="29" y="17"/>
                </a:cxn>
                <a:cxn ang="0">
                  <a:pos x="29" y="10"/>
                </a:cxn>
                <a:cxn ang="0">
                  <a:pos x="70" y="8"/>
                </a:cxn>
                <a:cxn ang="0">
                  <a:pos x="72" y="20"/>
                </a:cxn>
                <a:cxn ang="0">
                  <a:pos x="69" y="22"/>
                </a:cxn>
                <a:cxn ang="0">
                  <a:pos x="33" y="22"/>
                </a:cxn>
                <a:cxn ang="0">
                  <a:pos x="29" y="20"/>
                </a:cxn>
                <a:cxn ang="0">
                  <a:pos x="58" y="56"/>
                </a:cxn>
                <a:cxn ang="0">
                  <a:pos x="58" y="107"/>
                </a:cxn>
                <a:cxn ang="0">
                  <a:pos x="55" y="109"/>
                </a:cxn>
                <a:cxn ang="0">
                  <a:pos x="9" y="109"/>
                </a:cxn>
                <a:cxn ang="0">
                  <a:pos x="7" y="53"/>
                </a:cxn>
                <a:cxn ang="0">
                  <a:pos x="53" y="51"/>
                </a:cxn>
                <a:cxn ang="0">
                  <a:pos x="58" y="53"/>
                </a:cxn>
                <a:cxn ang="0">
                  <a:pos x="64" y="42"/>
                </a:cxn>
                <a:cxn ang="0">
                  <a:pos x="59" y="44"/>
                </a:cxn>
                <a:cxn ang="0">
                  <a:pos x="12" y="44"/>
                </a:cxn>
                <a:cxn ang="0">
                  <a:pos x="23" y="31"/>
                </a:cxn>
                <a:cxn ang="0">
                  <a:pos x="27" y="29"/>
                </a:cxn>
                <a:cxn ang="0">
                  <a:pos x="70" y="29"/>
                </a:cxn>
                <a:cxn ang="0">
                  <a:pos x="76" y="29"/>
                </a:cxn>
                <a:cxn ang="0">
                  <a:pos x="74" y="32"/>
                </a:cxn>
                <a:cxn ang="0">
                  <a:pos x="94" y="107"/>
                </a:cxn>
                <a:cxn ang="0">
                  <a:pos x="67" y="109"/>
                </a:cxn>
                <a:cxn ang="0">
                  <a:pos x="65" y="53"/>
                </a:cxn>
                <a:cxn ang="0">
                  <a:pos x="78" y="38"/>
                </a:cxn>
                <a:cxn ang="0">
                  <a:pos x="82" y="37"/>
                </a:cxn>
                <a:cxn ang="0">
                  <a:pos x="88" y="43"/>
                </a:cxn>
                <a:cxn ang="0">
                  <a:pos x="94" y="51"/>
                </a:cxn>
              </a:cxnLst>
              <a:rect l="0" t="0" r="r" b="b"/>
              <a:pathLst>
                <a:path w="101" h="116">
                  <a:moveTo>
                    <a:pt x="100" y="45"/>
                  </a:moveTo>
                  <a:cubicBezTo>
                    <a:pt x="100" y="44"/>
                    <a:pt x="99" y="43"/>
                    <a:pt x="98" y="42"/>
                  </a:cubicBezTo>
                  <a:cubicBezTo>
                    <a:pt x="88" y="33"/>
                    <a:pt x="88" y="33"/>
                    <a:pt x="88" y="33"/>
                  </a:cubicBezTo>
                  <a:cubicBezTo>
                    <a:pt x="87" y="32"/>
                    <a:pt x="87" y="31"/>
                    <a:pt x="86" y="31"/>
                  </a:cubicBezTo>
                  <a:cubicBezTo>
                    <a:pt x="86" y="31"/>
                    <a:pt x="85" y="30"/>
                    <a:pt x="84" y="29"/>
                  </a:cubicBezTo>
                  <a:cubicBezTo>
                    <a:pt x="83" y="28"/>
                    <a:pt x="83" y="28"/>
                    <a:pt x="83" y="28"/>
                  </a:cubicBezTo>
                  <a:cubicBezTo>
                    <a:pt x="83" y="27"/>
                    <a:pt x="82" y="26"/>
                    <a:pt x="81" y="26"/>
                  </a:cubicBezTo>
                  <a:cubicBezTo>
                    <a:pt x="81" y="26"/>
                    <a:pt x="80" y="25"/>
                    <a:pt x="80" y="25"/>
                  </a:cubicBezTo>
                  <a:cubicBezTo>
                    <a:pt x="80" y="24"/>
                    <a:pt x="80" y="24"/>
                    <a:pt x="80" y="23"/>
                  </a:cubicBezTo>
                  <a:cubicBezTo>
                    <a:pt x="80" y="23"/>
                    <a:pt x="80" y="21"/>
                    <a:pt x="80" y="20"/>
                  </a:cubicBezTo>
                  <a:cubicBezTo>
                    <a:pt x="80" y="10"/>
                    <a:pt x="80" y="10"/>
                    <a:pt x="80" y="10"/>
                  </a:cubicBezTo>
                  <a:cubicBezTo>
                    <a:pt x="80" y="8"/>
                    <a:pt x="79" y="7"/>
                    <a:pt x="79" y="6"/>
                  </a:cubicBezTo>
                  <a:cubicBezTo>
                    <a:pt x="74" y="1"/>
                    <a:pt x="74" y="1"/>
                    <a:pt x="74" y="1"/>
                  </a:cubicBezTo>
                  <a:cubicBezTo>
                    <a:pt x="73" y="1"/>
                    <a:pt x="71" y="0"/>
                    <a:pt x="70" y="0"/>
                  </a:cubicBezTo>
                  <a:cubicBezTo>
                    <a:pt x="31" y="0"/>
                    <a:pt x="31" y="0"/>
                    <a:pt x="31" y="0"/>
                  </a:cubicBezTo>
                  <a:cubicBezTo>
                    <a:pt x="30" y="0"/>
                    <a:pt x="28" y="1"/>
                    <a:pt x="27" y="1"/>
                  </a:cubicBezTo>
                  <a:cubicBezTo>
                    <a:pt x="22" y="6"/>
                    <a:pt x="22" y="6"/>
                    <a:pt x="22" y="6"/>
                  </a:cubicBezTo>
                  <a:cubicBezTo>
                    <a:pt x="22" y="7"/>
                    <a:pt x="21" y="8"/>
                    <a:pt x="21" y="10"/>
                  </a:cubicBezTo>
                  <a:cubicBezTo>
                    <a:pt x="21" y="20"/>
                    <a:pt x="21" y="20"/>
                    <a:pt x="21" y="20"/>
                  </a:cubicBezTo>
                  <a:cubicBezTo>
                    <a:pt x="21" y="21"/>
                    <a:pt x="21" y="22"/>
                    <a:pt x="21" y="22"/>
                  </a:cubicBezTo>
                  <a:cubicBezTo>
                    <a:pt x="21" y="22"/>
                    <a:pt x="20" y="23"/>
                    <a:pt x="20" y="23"/>
                  </a:cubicBezTo>
                  <a:cubicBezTo>
                    <a:pt x="15" y="28"/>
                    <a:pt x="15" y="28"/>
                    <a:pt x="15" y="28"/>
                  </a:cubicBezTo>
                  <a:cubicBezTo>
                    <a:pt x="14" y="29"/>
                    <a:pt x="13" y="30"/>
                    <a:pt x="12" y="31"/>
                  </a:cubicBezTo>
                  <a:cubicBezTo>
                    <a:pt x="1" y="42"/>
                    <a:pt x="1" y="42"/>
                    <a:pt x="1" y="42"/>
                  </a:cubicBezTo>
                  <a:cubicBezTo>
                    <a:pt x="0" y="43"/>
                    <a:pt x="0" y="44"/>
                    <a:pt x="0" y="44"/>
                  </a:cubicBezTo>
                  <a:cubicBezTo>
                    <a:pt x="0" y="44"/>
                    <a:pt x="0" y="45"/>
                    <a:pt x="0" y="46"/>
                  </a:cubicBezTo>
                  <a:cubicBezTo>
                    <a:pt x="0" y="49"/>
                    <a:pt x="0" y="49"/>
                    <a:pt x="0" y="49"/>
                  </a:cubicBezTo>
                  <a:cubicBezTo>
                    <a:pt x="0" y="50"/>
                    <a:pt x="0" y="52"/>
                    <a:pt x="0" y="52"/>
                  </a:cubicBezTo>
                  <a:cubicBezTo>
                    <a:pt x="0" y="53"/>
                    <a:pt x="0" y="55"/>
                    <a:pt x="0" y="56"/>
                  </a:cubicBezTo>
                  <a:cubicBezTo>
                    <a:pt x="0" y="85"/>
                    <a:pt x="0" y="85"/>
                    <a:pt x="0" y="85"/>
                  </a:cubicBezTo>
                  <a:cubicBezTo>
                    <a:pt x="0" y="86"/>
                    <a:pt x="0" y="88"/>
                    <a:pt x="0" y="89"/>
                  </a:cubicBezTo>
                  <a:cubicBezTo>
                    <a:pt x="0" y="107"/>
                    <a:pt x="0" y="107"/>
                    <a:pt x="0" y="107"/>
                  </a:cubicBezTo>
                  <a:cubicBezTo>
                    <a:pt x="0" y="108"/>
                    <a:pt x="0" y="110"/>
                    <a:pt x="0" y="111"/>
                  </a:cubicBezTo>
                  <a:cubicBezTo>
                    <a:pt x="0" y="114"/>
                    <a:pt x="0" y="114"/>
                    <a:pt x="0" y="114"/>
                  </a:cubicBezTo>
                  <a:cubicBezTo>
                    <a:pt x="0" y="116"/>
                    <a:pt x="1" y="116"/>
                    <a:pt x="2" y="116"/>
                  </a:cubicBezTo>
                  <a:cubicBezTo>
                    <a:pt x="5" y="116"/>
                    <a:pt x="5" y="116"/>
                    <a:pt x="5" y="116"/>
                  </a:cubicBezTo>
                  <a:cubicBezTo>
                    <a:pt x="6" y="116"/>
                    <a:pt x="8" y="116"/>
                    <a:pt x="9" y="116"/>
                  </a:cubicBezTo>
                  <a:cubicBezTo>
                    <a:pt x="51" y="116"/>
                    <a:pt x="51" y="116"/>
                    <a:pt x="51" y="116"/>
                  </a:cubicBezTo>
                  <a:cubicBezTo>
                    <a:pt x="52" y="116"/>
                    <a:pt x="54" y="116"/>
                    <a:pt x="55" y="116"/>
                  </a:cubicBezTo>
                  <a:cubicBezTo>
                    <a:pt x="56" y="116"/>
                    <a:pt x="56" y="116"/>
                    <a:pt x="56" y="116"/>
                  </a:cubicBezTo>
                  <a:cubicBezTo>
                    <a:pt x="57" y="116"/>
                    <a:pt x="58" y="116"/>
                    <a:pt x="59" y="116"/>
                  </a:cubicBezTo>
                  <a:cubicBezTo>
                    <a:pt x="60" y="116"/>
                    <a:pt x="61" y="116"/>
                    <a:pt x="62" y="116"/>
                  </a:cubicBezTo>
                  <a:cubicBezTo>
                    <a:pt x="63" y="116"/>
                    <a:pt x="63" y="116"/>
                    <a:pt x="63" y="116"/>
                  </a:cubicBezTo>
                  <a:cubicBezTo>
                    <a:pt x="64" y="116"/>
                    <a:pt x="66" y="116"/>
                    <a:pt x="67" y="116"/>
                  </a:cubicBezTo>
                  <a:cubicBezTo>
                    <a:pt x="92" y="116"/>
                    <a:pt x="92" y="116"/>
                    <a:pt x="92" y="116"/>
                  </a:cubicBezTo>
                  <a:cubicBezTo>
                    <a:pt x="93" y="116"/>
                    <a:pt x="95" y="116"/>
                    <a:pt x="95" y="116"/>
                  </a:cubicBezTo>
                  <a:cubicBezTo>
                    <a:pt x="96" y="116"/>
                    <a:pt x="97" y="116"/>
                    <a:pt x="99" y="116"/>
                  </a:cubicBezTo>
                  <a:cubicBezTo>
                    <a:pt x="99" y="116"/>
                    <a:pt x="99" y="116"/>
                    <a:pt x="99" y="116"/>
                  </a:cubicBezTo>
                  <a:cubicBezTo>
                    <a:pt x="100" y="116"/>
                    <a:pt x="101" y="116"/>
                    <a:pt x="101" y="114"/>
                  </a:cubicBezTo>
                  <a:cubicBezTo>
                    <a:pt x="101" y="57"/>
                    <a:pt x="101" y="57"/>
                    <a:pt x="101" y="57"/>
                  </a:cubicBezTo>
                  <a:cubicBezTo>
                    <a:pt x="101" y="56"/>
                    <a:pt x="101" y="55"/>
                    <a:pt x="101" y="53"/>
                  </a:cubicBezTo>
                  <a:cubicBezTo>
                    <a:pt x="101" y="48"/>
                    <a:pt x="101" y="48"/>
                    <a:pt x="101" y="48"/>
                  </a:cubicBezTo>
                  <a:cubicBezTo>
                    <a:pt x="101" y="47"/>
                    <a:pt x="101" y="45"/>
                    <a:pt x="100" y="45"/>
                  </a:cubicBezTo>
                  <a:close/>
                  <a:moveTo>
                    <a:pt x="29" y="17"/>
                  </a:moveTo>
                  <a:cubicBezTo>
                    <a:pt x="29" y="16"/>
                    <a:pt x="29" y="14"/>
                    <a:pt x="29" y="13"/>
                  </a:cubicBezTo>
                  <a:cubicBezTo>
                    <a:pt x="29" y="10"/>
                    <a:pt x="29" y="10"/>
                    <a:pt x="29" y="10"/>
                  </a:cubicBezTo>
                  <a:cubicBezTo>
                    <a:pt x="29" y="8"/>
                    <a:pt x="30" y="8"/>
                    <a:pt x="31" y="8"/>
                  </a:cubicBezTo>
                  <a:cubicBezTo>
                    <a:pt x="70" y="8"/>
                    <a:pt x="70" y="8"/>
                    <a:pt x="70" y="8"/>
                  </a:cubicBezTo>
                  <a:cubicBezTo>
                    <a:pt x="71" y="8"/>
                    <a:pt x="72" y="8"/>
                    <a:pt x="72" y="10"/>
                  </a:cubicBezTo>
                  <a:cubicBezTo>
                    <a:pt x="72" y="20"/>
                    <a:pt x="72" y="20"/>
                    <a:pt x="72" y="20"/>
                  </a:cubicBezTo>
                  <a:cubicBezTo>
                    <a:pt x="72" y="21"/>
                    <a:pt x="71" y="22"/>
                    <a:pt x="70" y="22"/>
                  </a:cubicBezTo>
                  <a:cubicBezTo>
                    <a:pt x="69" y="22"/>
                    <a:pt x="69" y="22"/>
                    <a:pt x="69" y="22"/>
                  </a:cubicBezTo>
                  <a:cubicBezTo>
                    <a:pt x="68" y="22"/>
                    <a:pt x="66" y="22"/>
                    <a:pt x="65" y="22"/>
                  </a:cubicBezTo>
                  <a:cubicBezTo>
                    <a:pt x="33" y="22"/>
                    <a:pt x="33" y="22"/>
                    <a:pt x="33" y="22"/>
                  </a:cubicBezTo>
                  <a:cubicBezTo>
                    <a:pt x="32" y="22"/>
                    <a:pt x="31" y="22"/>
                    <a:pt x="30" y="22"/>
                  </a:cubicBezTo>
                  <a:cubicBezTo>
                    <a:pt x="29" y="22"/>
                    <a:pt x="29" y="21"/>
                    <a:pt x="29" y="20"/>
                  </a:cubicBezTo>
                  <a:lnTo>
                    <a:pt x="29" y="17"/>
                  </a:lnTo>
                  <a:close/>
                  <a:moveTo>
                    <a:pt x="58" y="56"/>
                  </a:moveTo>
                  <a:cubicBezTo>
                    <a:pt x="58" y="57"/>
                    <a:pt x="58" y="59"/>
                    <a:pt x="58" y="60"/>
                  </a:cubicBezTo>
                  <a:cubicBezTo>
                    <a:pt x="58" y="107"/>
                    <a:pt x="58" y="107"/>
                    <a:pt x="58" y="107"/>
                  </a:cubicBezTo>
                  <a:cubicBezTo>
                    <a:pt x="58" y="108"/>
                    <a:pt x="57" y="109"/>
                    <a:pt x="56" y="109"/>
                  </a:cubicBezTo>
                  <a:cubicBezTo>
                    <a:pt x="55" y="109"/>
                    <a:pt x="55" y="109"/>
                    <a:pt x="55" y="109"/>
                  </a:cubicBezTo>
                  <a:cubicBezTo>
                    <a:pt x="54" y="109"/>
                    <a:pt x="52" y="109"/>
                    <a:pt x="51" y="109"/>
                  </a:cubicBezTo>
                  <a:cubicBezTo>
                    <a:pt x="9" y="109"/>
                    <a:pt x="9" y="109"/>
                    <a:pt x="9" y="109"/>
                  </a:cubicBezTo>
                  <a:cubicBezTo>
                    <a:pt x="8" y="109"/>
                    <a:pt x="7" y="108"/>
                    <a:pt x="7" y="107"/>
                  </a:cubicBezTo>
                  <a:cubicBezTo>
                    <a:pt x="7" y="53"/>
                    <a:pt x="7" y="53"/>
                    <a:pt x="7" y="53"/>
                  </a:cubicBezTo>
                  <a:cubicBezTo>
                    <a:pt x="7" y="52"/>
                    <a:pt x="8" y="51"/>
                    <a:pt x="9" y="51"/>
                  </a:cubicBezTo>
                  <a:cubicBezTo>
                    <a:pt x="53" y="51"/>
                    <a:pt x="53" y="51"/>
                    <a:pt x="53" y="51"/>
                  </a:cubicBezTo>
                  <a:cubicBezTo>
                    <a:pt x="54" y="51"/>
                    <a:pt x="56" y="51"/>
                    <a:pt x="56" y="51"/>
                  </a:cubicBezTo>
                  <a:cubicBezTo>
                    <a:pt x="57" y="51"/>
                    <a:pt x="58" y="52"/>
                    <a:pt x="58" y="53"/>
                  </a:cubicBezTo>
                  <a:lnTo>
                    <a:pt x="58" y="56"/>
                  </a:lnTo>
                  <a:close/>
                  <a:moveTo>
                    <a:pt x="64" y="42"/>
                  </a:moveTo>
                  <a:cubicBezTo>
                    <a:pt x="63" y="43"/>
                    <a:pt x="62" y="44"/>
                    <a:pt x="61" y="44"/>
                  </a:cubicBezTo>
                  <a:cubicBezTo>
                    <a:pt x="61" y="44"/>
                    <a:pt x="60" y="44"/>
                    <a:pt x="59" y="44"/>
                  </a:cubicBezTo>
                  <a:cubicBezTo>
                    <a:pt x="58" y="44"/>
                    <a:pt x="57" y="44"/>
                    <a:pt x="56" y="44"/>
                  </a:cubicBezTo>
                  <a:cubicBezTo>
                    <a:pt x="12" y="44"/>
                    <a:pt x="12" y="44"/>
                    <a:pt x="12" y="44"/>
                  </a:cubicBezTo>
                  <a:cubicBezTo>
                    <a:pt x="10" y="44"/>
                    <a:pt x="10" y="43"/>
                    <a:pt x="11" y="42"/>
                  </a:cubicBezTo>
                  <a:cubicBezTo>
                    <a:pt x="23" y="31"/>
                    <a:pt x="23" y="31"/>
                    <a:pt x="23" y="31"/>
                  </a:cubicBezTo>
                  <a:cubicBezTo>
                    <a:pt x="23" y="30"/>
                    <a:pt x="25" y="29"/>
                    <a:pt x="26" y="29"/>
                  </a:cubicBezTo>
                  <a:cubicBezTo>
                    <a:pt x="27" y="29"/>
                    <a:pt x="27" y="29"/>
                    <a:pt x="27" y="29"/>
                  </a:cubicBezTo>
                  <a:cubicBezTo>
                    <a:pt x="28" y="29"/>
                    <a:pt x="30" y="29"/>
                    <a:pt x="31" y="29"/>
                  </a:cubicBezTo>
                  <a:cubicBezTo>
                    <a:pt x="70" y="29"/>
                    <a:pt x="70" y="29"/>
                    <a:pt x="70" y="29"/>
                  </a:cubicBezTo>
                  <a:cubicBezTo>
                    <a:pt x="71" y="29"/>
                    <a:pt x="73" y="29"/>
                    <a:pt x="73" y="29"/>
                  </a:cubicBezTo>
                  <a:cubicBezTo>
                    <a:pt x="74" y="29"/>
                    <a:pt x="75" y="29"/>
                    <a:pt x="76" y="29"/>
                  </a:cubicBezTo>
                  <a:cubicBezTo>
                    <a:pt x="76" y="29"/>
                    <a:pt x="77" y="30"/>
                    <a:pt x="76" y="30"/>
                  </a:cubicBezTo>
                  <a:cubicBezTo>
                    <a:pt x="76" y="30"/>
                    <a:pt x="75" y="31"/>
                    <a:pt x="74" y="32"/>
                  </a:cubicBezTo>
                  <a:lnTo>
                    <a:pt x="64" y="42"/>
                  </a:lnTo>
                  <a:close/>
                  <a:moveTo>
                    <a:pt x="94" y="107"/>
                  </a:moveTo>
                  <a:cubicBezTo>
                    <a:pt x="94" y="108"/>
                    <a:pt x="93" y="109"/>
                    <a:pt x="92" y="109"/>
                  </a:cubicBezTo>
                  <a:cubicBezTo>
                    <a:pt x="67" y="109"/>
                    <a:pt x="67" y="109"/>
                    <a:pt x="67" y="109"/>
                  </a:cubicBezTo>
                  <a:cubicBezTo>
                    <a:pt x="66" y="109"/>
                    <a:pt x="65" y="108"/>
                    <a:pt x="65" y="107"/>
                  </a:cubicBezTo>
                  <a:cubicBezTo>
                    <a:pt x="65" y="53"/>
                    <a:pt x="65" y="53"/>
                    <a:pt x="65" y="53"/>
                  </a:cubicBezTo>
                  <a:cubicBezTo>
                    <a:pt x="65" y="52"/>
                    <a:pt x="66" y="51"/>
                    <a:pt x="66" y="50"/>
                  </a:cubicBezTo>
                  <a:cubicBezTo>
                    <a:pt x="78" y="38"/>
                    <a:pt x="78" y="38"/>
                    <a:pt x="78" y="38"/>
                  </a:cubicBezTo>
                  <a:cubicBezTo>
                    <a:pt x="79" y="38"/>
                    <a:pt x="80" y="37"/>
                    <a:pt x="80" y="36"/>
                  </a:cubicBezTo>
                  <a:cubicBezTo>
                    <a:pt x="80" y="36"/>
                    <a:pt x="81" y="36"/>
                    <a:pt x="82" y="37"/>
                  </a:cubicBezTo>
                  <a:cubicBezTo>
                    <a:pt x="85" y="40"/>
                    <a:pt x="85" y="40"/>
                    <a:pt x="85" y="40"/>
                  </a:cubicBezTo>
                  <a:cubicBezTo>
                    <a:pt x="86" y="41"/>
                    <a:pt x="87" y="42"/>
                    <a:pt x="88" y="43"/>
                  </a:cubicBezTo>
                  <a:cubicBezTo>
                    <a:pt x="93" y="48"/>
                    <a:pt x="93" y="48"/>
                    <a:pt x="93" y="48"/>
                  </a:cubicBezTo>
                  <a:cubicBezTo>
                    <a:pt x="93" y="48"/>
                    <a:pt x="94" y="50"/>
                    <a:pt x="94" y="51"/>
                  </a:cubicBezTo>
                  <a:lnTo>
                    <a:pt x="94" y="10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00" name="Freeform 233"/>
            <p:cNvSpPr>
              <a:spLocks/>
            </p:cNvSpPr>
            <p:nvPr/>
          </p:nvSpPr>
          <p:spPr bwMode="auto">
            <a:xfrm>
              <a:off x="1003301" y="3179763"/>
              <a:ext cx="55563" cy="90488"/>
            </a:xfrm>
            <a:custGeom>
              <a:avLst/>
              <a:gdLst/>
              <a:ahLst/>
              <a:cxnLst>
                <a:cxn ang="0">
                  <a:pos x="0" y="34"/>
                </a:cxn>
                <a:cxn ang="0">
                  <a:pos x="2" y="36"/>
                </a:cxn>
                <a:cxn ang="0">
                  <a:pos x="20" y="36"/>
                </a:cxn>
                <a:cxn ang="0">
                  <a:pos x="22" y="34"/>
                </a:cxn>
                <a:cxn ang="0">
                  <a:pos x="22" y="2"/>
                </a:cxn>
                <a:cxn ang="0">
                  <a:pos x="20" y="0"/>
                </a:cxn>
                <a:cxn ang="0">
                  <a:pos x="2" y="0"/>
                </a:cxn>
                <a:cxn ang="0">
                  <a:pos x="0" y="2"/>
                </a:cxn>
                <a:cxn ang="0">
                  <a:pos x="0" y="34"/>
                </a:cxn>
              </a:cxnLst>
              <a:rect l="0" t="0" r="r" b="b"/>
              <a:pathLst>
                <a:path w="22" h="36">
                  <a:moveTo>
                    <a:pt x="0" y="34"/>
                  </a:moveTo>
                  <a:cubicBezTo>
                    <a:pt x="0" y="35"/>
                    <a:pt x="1" y="36"/>
                    <a:pt x="2" y="36"/>
                  </a:cubicBezTo>
                  <a:cubicBezTo>
                    <a:pt x="20" y="36"/>
                    <a:pt x="20" y="36"/>
                    <a:pt x="20" y="36"/>
                  </a:cubicBezTo>
                  <a:cubicBezTo>
                    <a:pt x="21" y="36"/>
                    <a:pt x="22" y="35"/>
                    <a:pt x="22" y="34"/>
                  </a:cubicBezTo>
                  <a:cubicBezTo>
                    <a:pt x="22" y="2"/>
                    <a:pt x="22" y="2"/>
                    <a:pt x="22" y="2"/>
                  </a:cubicBezTo>
                  <a:cubicBezTo>
                    <a:pt x="22" y="0"/>
                    <a:pt x="21" y="0"/>
                    <a:pt x="20" y="0"/>
                  </a:cubicBezTo>
                  <a:cubicBezTo>
                    <a:pt x="2" y="0"/>
                    <a:pt x="2" y="0"/>
                    <a:pt x="2" y="0"/>
                  </a:cubicBezTo>
                  <a:cubicBezTo>
                    <a:pt x="1" y="0"/>
                    <a:pt x="0" y="0"/>
                    <a:pt x="0" y="2"/>
                  </a:cubicBezTo>
                  <a:lnTo>
                    <a:pt x="0" y="3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201" name="Freeform 234"/>
          <p:cNvSpPr>
            <a:spLocks/>
          </p:cNvSpPr>
          <p:nvPr/>
        </p:nvSpPr>
        <p:spPr bwMode="auto">
          <a:xfrm>
            <a:off x="13931355" y="6333670"/>
            <a:ext cx="216686" cy="316852"/>
          </a:xfrm>
          <a:custGeom>
            <a:avLst/>
            <a:gdLst>
              <a:gd name="T0" fmla="*/ 2147483646 w 106"/>
              <a:gd name="T1" fmla="*/ 2147483646 h 155"/>
              <a:gd name="T2" fmla="*/ 2147483646 w 106"/>
              <a:gd name="T3" fmla="*/ 2147483646 h 155"/>
              <a:gd name="T4" fmla="*/ 2147483646 w 106"/>
              <a:gd name="T5" fmla="*/ 0 h 155"/>
              <a:gd name="T6" fmla="*/ 0 w 106"/>
              <a:gd name="T7" fmla="*/ 2147483646 h 155"/>
              <a:gd name="T8" fmla="*/ 2147483646 w 106"/>
              <a:gd name="T9" fmla="*/ 2147483646 h 155"/>
              <a:gd name="T10" fmla="*/ 0 w 106"/>
              <a:gd name="T11" fmla="*/ 2147483646 h 155"/>
              <a:gd name="T12" fmla="*/ 2147483646 w 106"/>
              <a:gd name="T13" fmla="*/ 2147483646 h 155"/>
              <a:gd name="T14" fmla="*/ 2147483646 w 106"/>
              <a:gd name="T15" fmla="*/ 2147483646 h 1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55">
                <a:moveTo>
                  <a:pt x="16" y="155"/>
                </a:moveTo>
                <a:lnTo>
                  <a:pt x="106" y="77"/>
                </a:lnTo>
                <a:lnTo>
                  <a:pt x="16" y="0"/>
                </a:lnTo>
                <a:lnTo>
                  <a:pt x="0" y="17"/>
                </a:lnTo>
                <a:lnTo>
                  <a:pt x="71" y="77"/>
                </a:lnTo>
                <a:lnTo>
                  <a:pt x="0" y="138"/>
                </a:lnTo>
                <a:lnTo>
                  <a:pt x="16" y="1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202" name="Freeform 235"/>
          <p:cNvSpPr>
            <a:spLocks/>
          </p:cNvSpPr>
          <p:nvPr/>
        </p:nvSpPr>
        <p:spPr bwMode="auto">
          <a:xfrm>
            <a:off x="13109583" y="6333670"/>
            <a:ext cx="216686" cy="316852"/>
          </a:xfrm>
          <a:custGeom>
            <a:avLst/>
            <a:gdLst>
              <a:gd name="T0" fmla="*/ 2147483646 w 106"/>
              <a:gd name="T1" fmla="*/ 2147483646 h 155"/>
              <a:gd name="T2" fmla="*/ 2147483646 w 106"/>
              <a:gd name="T3" fmla="*/ 2147483646 h 155"/>
              <a:gd name="T4" fmla="*/ 2147483646 w 106"/>
              <a:gd name="T5" fmla="*/ 2147483646 h 155"/>
              <a:gd name="T6" fmla="*/ 2147483646 w 106"/>
              <a:gd name="T7" fmla="*/ 2147483646 h 155"/>
              <a:gd name="T8" fmla="*/ 2147483646 w 106"/>
              <a:gd name="T9" fmla="*/ 0 h 155"/>
              <a:gd name="T10" fmla="*/ 0 w 106"/>
              <a:gd name="T11" fmla="*/ 2147483646 h 155"/>
              <a:gd name="T12" fmla="*/ 2147483646 w 106"/>
              <a:gd name="T13" fmla="*/ 2147483646 h 155"/>
              <a:gd name="T14" fmla="*/ 2147483646 w 106"/>
              <a:gd name="T15" fmla="*/ 2147483646 h 15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55">
                <a:moveTo>
                  <a:pt x="90" y="155"/>
                </a:moveTo>
                <a:lnTo>
                  <a:pt x="106" y="138"/>
                </a:lnTo>
                <a:lnTo>
                  <a:pt x="36" y="77"/>
                </a:lnTo>
                <a:lnTo>
                  <a:pt x="106" y="17"/>
                </a:lnTo>
                <a:lnTo>
                  <a:pt x="90" y="0"/>
                </a:lnTo>
                <a:lnTo>
                  <a:pt x="0" y="77"/>
                </a:lnTo>
                <a:lnTo>
                  <a:pt x="90" y="1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203" name="Freeform 236"/>
          <p:cNvSpPr>
            <a:spLocks/>
          </p:cNvSpPr>
          <p:nvPr/>
        </p:nvSpPr>
        <p:spPr bwMode="auto">
          <a:xfrm>
            <a:off x="12326651" y="6374554"/>
            <a:ext cx="318896" cy="214641"/>
          </a:xfrm>
          <a:custGeom>
            <a:avLst/>
            <a:gdLst>
              <a:gd name="T0" fmla="*/ 2147483646 w 156"/>
              <a:gd name="T1" fmla="*/ 2147483646 h 105"/>
              <a:gd name="T2" fmla="*/ 2147483646 w 156"/>
              <a:gd name="T3" fmla="*/ 2147483646 h 105"/>
              <a:gd name="T4" fmla="*/ 2147483646 w 156"/>
              <a:gd name="T5" fmla="*/ 2147483646 h 105"/>
              <a:gd name="T6" fmla="*/ 2147483646 w 156"/>
              <a:gd name="T7" fmla="*/ 2147483646 h 105"/>
              <a:gd name="T8" fmla="*/ 2147483646 w 156"/>
              <a:gd name="T9" fmla="*/ 0 h 105"/>
              <a:gd name="T10" fmla="*/ 0 w 156"/>
              <a:gd name="T11" fmla="*/ 2147483646 h 105"/>
              <a:gd name="T12" fmla="*/ 2147483646 w 156"/>
              <a:gd name="T13" fmla="*/ 2147483646 h 105"/>
              <a:gd name="T14" fmla="*/ 2147483646 w 156"/>
              <a:gd name="T15" fmla="*/ 2147483646 h 1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05">
                <a:moveTo>
                  <a:pt x="18" y="105"/>
                </a:moveTo>
                <a:lnTo>
                  <a:pt x="78" y="35"/>
                </a:lnTo>
                <a:lnTo>
                  <a:pt x="138" y="105"/>
                </a:lnTo>
                <a:lnTo>
                  <a:pt x="156" y="91"/>
                </a:lnTo>
                <a:lnTo>
                  <a:pt x="78" y="0"/>
                </a:lnTo>
                <a:lnTo>
                  <a:pt x="0" y="91"/>
                </a:lnTo>
                <a:lnTo>
                  <a:pt x="18" y="10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204" name="Freeform 237"/>
          <p:cNvSpPr>
            <a:spLocks/>
          </p:cNvSpPr>
          <p:nvPr/>
        </p:nvSpPr>
        <p:spPr bwMode="auto">
          <a:xfrm>
            <a:off x="11574382" y="6394996"/>
            <a:ext cx="316853" cy="216686"/>
          </a:xfrm>
          <a:custGeom>
            <a:avLst/>
            <a:gdLst>
              <a:gd name="T0" fmla="*/ 2147483646 w 155"/>
              <a:gd name="T1" fmla="*/ 2147483646 h 106"/>
              <a:gd name="T2" fmla="*/ 2147483646 w 155"/>
              <a:gd name="T3" fmla="*/ 2147483646 h 106"/>
              <a:gd name="T4" fmla="*/ 2147483646 w 155"/>
              <a:gd name="T5" fmla="*/ 0 h 106"/>
              <a:gd name="T6" fmla="*/ 2147483646 w 155"/>
              <a:gd name="T7" fmla="*/ 2147483646 h 106"/>
              <a:gd name="T8" fmla="*/ 2147483646 w 155"/>
              <a:gd name="T9" fmla="*/ 0 h 106"/>
              <a:gd name="T10" fmla="*/ 0 w 155"/>
              <a:gd name="T11" fmla="*/ 2147483646 h 106"/>
              <a:gd name="T12" fmla="*/ 2147483646 w 155"/>
              <a:gd name="T13" fmla="*/ 2147483646 h 106"/>
              <a:gd name="T14" fmla="*/ 2147483646 w 155"/>
              <a:gd name="T15" fmla="*/ 2147483646 h 1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5" h="106">
                <a:moveTo>
                  <a:pt x="78" y="106"/>
                </a:moveTo>
                <a:lnTo>
                  <a:pt x="155" y="14"/>
                </a:lnTo>
                <a:lnTo>
                  <a:pt x="138" y="0"/>
                </a:lnTo>
                <a:lnTo>
                  <a:pt x="78" y="70"/>
                </a:lnTo>
                <a:lnTo>
                  <a:pt x="17" y="0"/>
                </a:lnTo>
                <a:lnTo>
                  <a:pt x="0" y="14"/>
                </a:lnTo>
                <a:lnTo>
                  <a:pt x="78" y="10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205" name="Group 307"/>
          <p:cNvGrpSpPr/>
          <p:nvPr/>
        </p:nvGrpSpPr>
        <p:grpSpPr>
          <a:xfrm>
            <a:off x="16823909" y="6303006"/>
            <a:ext cx="327073" cy="331162"/>
            <a:chOff x="6184901" y="4203700"/>
            <a:chExt cx="254000" cy="257175"/>
          </a:xfrm>
          <a:solidFill>
            <a:schemeClr val="tx1"/>
          </a:solidFill>
        </p:grpSpPr>
        <p:sp>
          <p:nvSpPr>
            <p:cNvPr id="1206" name="Freeform 238"/>
            <p:cNvSpPr>
              <a:spLocks noEditPoints="1"/>
            </p:cNvSpPr>
            <p:nvPr/>
          </p:nvSpPr>
          <p:spPr bwMode="auto">
            <a:xfrm>
              <a:off x="6184901" y="4203700"/>
              <a:ext cx="254000" cy="257175"/>
            </a:xfrm>
            <a:custGeom>
              <a:avLst/>
              <a:gdLst/>
              <a:ahLst/>
              <a:cxnLst>
                <a:cxn ang="0">
                  <a:pos x="51" y="7"/>
                </a:cxn>
                <a:cxn ang="0">
                  <a:pos x="94" y="51"/>
                </a:cxn>
                <a:cxn ang="0">
                  <a:pos x="51" y="94"/>
                </a:cxn>
                <a:cxn ang="0">
                  <a:pos x="7" y="51"/>
                </a:cxn>
                <a:cxn ang="0">
                  <a:pos x="51" y="7"/>
                </a:cxn>
                <a:cxn ang="0">
                  <a:pos x="51" y="0"/>
                </a:cxn>
                <a:cxn ang="0">
                  <a:pos x="0" y="51"/>
                </a:cxn>
                <a:cxn ang="0">
                  <a:pos x="51" y="102"/>
                </a:cxn>
                <a:cxn ang="0">
                  <a:pos x="101" y="51"/>
                </a:cxn>
                <a:cxn ang="0">
                  <a:pos x="51" y="0"/>
                </a:cxn>
              </a:cxnLst>
              <a:rect l="0" t="0" r="r" b="b"/>
              <a:pathLst>
                <a:path w="101" h="102">
                  <a:moveTo>
                    <a:pt x="51" y="7"/>
                  </a:moveTo>
                  <a:cubicBezTo>
                    <a:pt x="75" y="7"/>
                    <a:pt x="94" y="27"/>
                    <a:pt x="94" y="51"/>
                  </a:cubicBezTo>
                  <a:cubicBezTo>
                    <a:pt x="94" y="75"/>
                    <a:pt x="75" y="94"/>
                    <a:pt x="51" y="94"/>
                  </a:cubicBezTo>
                  <a:cubicBezTo>
                    <a:pt x="27" y="94"/>
                    <a:pt x="7" y="75"/>
                    <a:pt x="7" y="51"/>
                  </a:cubicBezTo>
                  <a:cubicBezTo>
                    <a:pt x="7" y="27"/>
                    <a:pt x="27" y="7"/>
                    <a:pt x="51" y="7"/>
                  </a:cubicBezTo>
                  <a:moveTo>
                    <a:pt x="51" y="0"/>
                  </a:moveTo>
                  <a:cubicBezTo>
                    <a:pt x="23" y="0"/>
                    <a:pt x="0" y="23"/>
                    <a:pt x="0" y="51"/>
                  </a:cubicBezTo>
                  <a:cubicBezTo>
                    <a:pt x="0" y="79"/>
                    <a:pt x="23" y="102"/>
                    <a:pt x="51" y="102"/>
                  </a:cubicBezTo>
                  <a:cubicBezTo>
                    <a:pt x="79" y="102"/>
                    <a:pt x="101" y="79"/>
                    <a:pt x="101" y="51"/>
                  </a:cubicBezTo>
                  <a:cubicBezTo>
                    <a:pt x="101" y="23"/>
                    <a:pt x="79" y="0"/>
                    <a:pt x="5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07" name="Freeform 239"/>
            <p:cNvSpPr>
              <a:spLocks/>
            </p:cNvSpPr>
            <p:nvPr/>
          </p:nvSpPr>
          <p:spPr bwMode="auto">
            <a:xfrm>
              <a:off x="6275388" y="4251325"/>
              <a:ext cx="90488" cy="153988"/>
            </a:xfrm>
            <a:custGeom>
              <a:avLst/>
              <a:gdLst/>
              <a:ahLst/>
              <a:cxnLst>
                <a:cxn ang="0">
                  <a:pos x="0" y="83"/>
                </a:cxn>
                <a:cxn ang="0">
                  <a:pos x="39" y="50"/>
                </a:cxn>
                <a:cxn ang="0">
                  <a:pos x="0" y="16"/>
                </a:cxn>
                <a:cxn ang="0">
                  <a:pos x="0" y="0"/>
                </a:cxn>
                <a:cxn ang="0">
                  <a:pos x="57" y="50"/>
                </a:cxn>
                <a:cxn ang="0">
                  <a:pos x="0" y="97"/>
                </a:cxn>
                <a:cxn ang="0">
                  <a:pos x="0" y="83"/>
                </a:cxn>
              </a:cxnLst>
              <a:rect l="0" t="0" r="r" b="b"/>
              <a:pathLst>
                <a:path w="57" h="97">
                  <a:moveTo>
                    <a:pt x="0" y="83"/>
                  </a:moveTo>
                  <a:lnTo>
                    <a:pt x="39" y="50"/>
                  </a:lnTo>
                  <a:lnTo>
                    <a:pt x="0" y="16"/>
                  </a:lnTo>
                  <a:lnTo>
                    <a:pt x="0" y="0"/>
                  </a:lnTo>
                  <a:lnTo>
                    <a:pt x="57" y="50"/>
                  </a:lnTo>
                  <a:lnTo>
                    <a:pt x="0" y="97"/>
                  </a:lnTo>
                  <a:lnTo>
                    <a:pt x="0" y="8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08" name="Group 306"/>
          <p:cNvGrpSpPr/>
          <p:nvPr/>
        </p:nvGrpSpPr>
        <p:grpSpPr>
          <a:xfrm>
            <a:off x="16069596" y="6303006"/>
            <a:ext cx="329118" cy="331162"/>
            <a:chOff x="5599113" y="4203700"/>
            <a:chExt cx="255588" cy="257175"/>
          </a:xfrm>
          <a:solidFill>
            <a:schemeClr val="tx1"/>
          </a:solidFill>
        </p:grpSpPr>
        <p:sp>
          <p:nvSpPr>
            <p:cNvPr id="1209" name="Freeform 240"/>
            <p:cNvSpPr>
              <a:spLocks noEditPoints="1"/>
            </p:cNvSpPr>
            <p:nvPr/>
          </p:nvSpPr>
          <p:spPr bwMode="auto">
            <a:xfrm>
              <a:off x="5599113" y="4203700"/>
              <a:ext cx="255588" cy="257175"/>
            </a:xfrm>
            <a:custGeom>
              <a:avLst/>
              <a:gdLst/>
              <a:ahLst/>
              <a:cxnLst>
                <a:cxn ang="0">
                  <a:pos x="50" y="7"/>
                </a:cxn>
                <a:cxn ang="0">
                  <a:pos x="94" y="51"/>
                </a:cxn>
                <a:cxn ang="0">
                  <a:pos x="50" y="94"/>
                </a:cxn>
                <a:cxn ang="0">
                  <a:pos x="7" y="51"/>
                </a:cxn>
                <a:cxn ang="0">
                  <a:pos x="50" y="7"/>
                </a:cxn>
                <a:cxn ang="0">
                  <a:pos x="50" y="0"/>
                </a:cxn>
                <a:cxn ang="0">
                  <a:pos x="0" y="51"/>
                </a:cxn>
                <a:cxn ang="0">
                  <a:pos x="50" y="102"/>
                </a:cxn>
                <a:cxn ang="0">
                  <a:pos x="101" y="51"/>
                </a:cxn>
                <a:cxn ang="0">
                  <a:pos x="50" y="0"/>
                </a:cxn>
              </a:cxnLst>
              <a:rect l="0" t="0" r="r" b="b"/>
              <a:pathLst>
                <a:path w="101" h="102">
                  <a:moveTo>
                    <a:pt x="50" y="7"/>
                  </a:moveTo>
                  <a:cubicBezTo>
                    <a:pt x="74" y="7"/>
                    <a:pt x="94" y="27"/>
                    <a:pt x="94" y="51"/>
                  </a:cubicBezTo>
                  <a:cubicBezTo>
                    <a:pt x="94" y="75"/>
                    <a:pt x="74" y="94"/>
                    <a:pt x="50" y="94"/>
                  </a:cubicBezTo>
                  <a:cubicBezTo>
                    <a:pt x="26" y="94"/>
                    <a:pt x="7" y="75"/>
                    <a:pt x="7" y="51"/>
                  </a:cubicBezTo>
                  <a:cubicBezTo>
                    <a:pt x="7" y="27"/>
                    <a:pt x="26" y="7"/>
                    <a:pt x="50" y="7"/>
                  </a:cubicBezTo>
                  <a:moveTo>
                    <a:pt x="50" y="0"/>
                  </a:moveTo>
                  <a:cubicBezTo>
                    <a:pt x="22" y="0"/>
                    <a:pt x="0" y="23"/>
                    <a:pt x="0" y="51"/>
                  </a:cubicBezTo>
                  <a:cubicBezTo>
                    <a:pt x="0" y="79"/>
                    <a:pt x="22" y="102"/>
                    <a:pt x="50" y="102"/>
                  </a:cubicBezTo>
                  <a:cubicBezTo>
                    <a:pt x="78" y="102"/>
                    <a:pt x="101" y="79"/>
                    <a:pt x="101" y="51"/>
                  </a:cubicBezTo>
                  <a:cubicBezTo>
                    <a:pt x="101" y="23"/>
                    <a:pt x="78" y="0"/>
                    <a:pt x="5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10" name="Freeform 241"/>
            <p:cNvSpPr>
              <a:spLocks/>
            </p:cNvSpPr>
            <p:nvPr/>
          </p:nvSpPr>
          <p:spPr bwMode="auto">
            <a:xfrm>
              <a:off x="5672138" y="4259263"/>
              <a:ext cx="90488" cy="152400"/>
            </a:xfrm>
            <a:custGeom>
              <a:avLst/>
              <a:gdLst/>
              <a:ahLst/>
              <a:cxnLst>
                <a:cxn ang="0">
                  <a:pos x="57" y="14"/>
                </a:cxn>
                <a:cxn ang="0">
                  <a:pos x="18" y="48"/>
                </a:cxn>
                <a:cxn ang="0">
                  <a:pos x="57" y="81"/>
                </a:cxn>
                <a:cxn ang="0">
                  <a:pos x="57" y="96"/>
                </a:cxn>
                <a:cxn ang="0">
                  <a:pos x="0" y="48"/>
                </a:cxn>
                <a:cxn ang="0">
                  <a:pos x="57" y="0"/>
                </a:cxn>
                <a:cxn ang="0">
                  <a:pos x="57" y="14"/>
                </a:cxn>
              </a:cxnLst>
              <a:rect l="0" t="0" r="r" b="b"/>
              <a:pathLst>
                <a:path w="57" h="96">
                  <a:moveTo>
                    <a:pt x="57" y="14"/>
                  </a:moveTo>
                  <a:lnTo>
                    <a:pt x="18" y="48"/>
                  </a:lnTo>
                  <a:lnTo>
                    <a:pt x="57" y="81"/>
                  </a:lnTo>
                  <a:lnTo>
                    <a:pt x="57" y="96"/>
                  </a:lnTo>
                  <a:lnTo>
                    <a:pt x="0" y="48"/>
                  </a:lnTo>
                  <a:lnTo>
                    <a:pt x="57" y="0"/>
                  </a:lnTo>
                  <a:lnTo>
                    <a:pt x="57" y="1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11" name="Group 305"/>
          <p:cNvGrpSpPr/>
          <p:nvPr/>
        </p:nvGrpSpPr>
        <p:grpSpPr>
          <a:xfrm>
            <a:off x="15313239" y="6303006"/>
            <a:ext cx="331162" cy="331162"/>
            <a:chOff x="5011738" y="4203700"/>
            <a:chExt cx="257175" cy="257175"/>
          </a:xfrm>
          <a:solidFill>
            <a:schemeClr val="tx1"/>
          </a:solidFill>
        </p:grpSpPr>
        <p:sp>
          <p:nvSpPr>
            <p:cNvPr id="1212" name="Freeform 242"/>
            <p:cNvSpPr>
              <a:spLocks noEditPoints="1"/>
            </p:cNvSpPr>
            <p:nvPr/>
          </p:nvSpPr>
          <p:spPr bwMode="auto">
            <a:xfrm>
              <a:off x="5011738" y="4203700"/>
              <a:ext cx="257175" cy="257175"/>
            </a:xfrm>
            <a:custGeom>
              <a:avLst/>
              <a:gdLst/>
              <a:ahLst/>
              <a:cxnLst>
                <a:cxn ang="0">
                  <a:pos x="51" y="7"/>
                </a:cxn>
                <a:cxn ang="0">
                  <a:pos x="95" y="51"/>
                </a:cxn>
                <a:cxn ang="0">
                  <a:pos x="51" y="94"/>
                </a:cxn>
                <a:cxn ang="0">
                  <a:pos x="7" y="51"/>
                </a:cxn>
                <a:cxn ang="0">
                  <a:pos x="51" y="7"/>
                </a:cxn>
                <a:cxn ang="0">
                  <a:pos x="51" y="0"/>
                </a:cxn>
                <a:cxn ang="0">
                  <a:pos x="0" y="51"/>
                </a:cxn>
                <a:cxn ang="0">
                  <a:pos x="51" y="102"/>
                </a:cxn>
                <a:cxn ang="0">
                  <a:pos x="102" y="51"/>
                </a:cxn>
                <a:cxn ang="0">
                  <a:pos x="51" y="0"/>
                </a:cxn>
              </a:cxnLst>
              <a:rect l="0" t="0" r="r" b="b"/>
              <a:pathLst>
                <a:path w="102" h="102">
                  <a:moveTo>
                    <a:pt x="51" y="7"/>
                  </a:moveTo>
                  <a:cubicBezTo>
                    <a:pt x="75" y="7"/>
                    <a:pt x="95" y="27"/>
                    <a:pt x="95" y="51"/>
                  </a:cubicBezTo>
                  <a:cubicBezTo>
                    <a:pt x="95" y="75"/>
                    <a:pt x="75" y="94"/>
                    <a:pt x="51" y="94"/>
                  </a:cubicBezTo>
                  <a:cubicBezTo>
                    <a:pt x="27" y="94"/>
                    <a:pt x="7" y="75"/>
                    <a:pt x="7" y="51"/>
                  </a:cubicBezTo>
                  <a:cubicBezTo>
                    <a:pt x="7" y="27"/>
                    <a:pt x="27" y="7"/>
                    <a:pt x="51" y="7"/>
                  </a:cubicBezTo>
                  <a:moveTo>
                    <a:pt x="51" y="0"/>
                  </a:moveTo>
                  <a:cubicBezTo>
                    <a:pt x="23" y="0"/>
                    <a:pt x="0" y="23"/>
                    <a:pt x="0" y="51"/>
                  </a:cubicBezTo>
                  <a:cubicBezTo>
                    <a:pt x="0" y="79"/>
                    <a:pt x="23" y="102"/>
                    <a:pt x="51" y="102"/>
                  </a:cubicBezTo>
                  <a:cubicBezTo>
                    <a:pt x="79" y="102"/>
                    <a:pt x="102" y="79"/>
                    <a:pt x="102" y="51"/>
                  </a:cubicBezTo>
                  <a:cubicBezTo>
                    <a:pt x="102" y="23"/>
                    <a:pt x="79" y="0"/>
                    <a:pt x="5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13" name="Freeform 243"/>
            <p:cNvSpPr>
              <a:spLocks/>
            </p:cNvSpPr>
            <p:nvPr/>
          </p:nvSpPr>
          <p:spPr bwMode="auto">
            <a:xfrm>
              <a:off x="5062538" y="4276725"/>
              <a:ext cx="150813" cy="92075"/>
            </a:xfrm>
            <a:custGeom>
              <a:avLst/>
              <a:gdLst/>
              <a:ahLst/>
              <a:cxnLst>
                <a:cxn ang="0">
                  <a:pos x="81" y="58"/>
                </a:cxn>
                <a:cxn ang="0">
                  <a:pos x="48" y="18"/>
                </a:cxn>
                <a:cxn ang="0">
                  <a:pos x="14" y="58"/>
                </a:cxn>
                <a:cxn ang="0">
                  <a:pos x="0" y="58"/>
                </a:cxn>
                <a:cxn ang="0">
                  <a:pos x="48" y="0"/>
                </a:cxn>
                <a:cxn ang="0">
                  <a:pos x="95" y="58"/>
                </a:cxn>
                <a:cxn ang="0">
                  <a:pos x="81" y="58"/>
                </a:cxn>
              </a:cxnLst>
              <a:rect l="0" t="0" r="r" b="b"/>
              <a:pathLst>
                <a:path w="95" h="58">
                  <a:moveTo>
                    <a:pt x="81" y="58"/>
                  </a:moveTo>
                  <a:lnTo>
                    <a:pt x="48" y="18"/>
                  </a:lnTo>
                  <a:lnTo>
                    <a:pt x="14" y="58"/>
                  </a:lnTo>
                  <a:lnTo>
                    <a:pt x="0" y="58"/>
                  </a:lnTo>
                  <a:lnTo>
                    <a:pt x="48" y="0"/>
                  </a:lnTo>
                  <a:lnTo>
                    <a:pt x="95" y="58"/>
                  </a:lnTo>
                  <a:lnTo>
                    <a:pt x="81" y="5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14" name="Group 304"/>
          <p:cNvGrpSpPr/>
          <p:nvPr/>
        </p:nvGrpSpPr>
        <p:grpSpPr>
          <a:xfrm>
            <a:off x="14560971" y="6303006"/>
            <a:ext cx="331162" cy="331162"/>
            <a:chOff x="4427538" y="4203700"/>
            <a:chExt cx="257175" cy="257175"/>
          </a:xfrm>
          <a:solidFill>
            <a:schemeClr val="tx1"/>
          </a:solidFill>
        </p:grpSpPr>
        <p:sp>
          <p:nvSpPr>
            <p:cNvPr id="1215" name="Freeform 244"/>
            <p:cNvSpPr>
              <a:spLocks noEditPoints="1"/>
            </p:cNvSpPr>
            <p:nvPr/>
          </p:nvSpPr>
          <p:spPr bwMode="auto">
            <a:xfrm>
              <a:off x="4427538" y="4203700"/>
              <a:ext cx="257175" cy="257175"/>
            </a:xfrm>
            <a:custGeom>
              <a:avLst/>
              <a:gdLst/>
              <a:ahLst/>
              <a:cxnLst>
                <a:cxn ang="0">
                  <a:pos x="51" y="7"/>
                </a:cxn>
                <a:cxn ang="0">
                  <a:pos x="94" y="51"/>
                </a:cxn>
                <a:cxn ang="0">
                  <a:pos x="51" y="94"/>
                </a:cxn>
                <a:cxn ang="0">
                  <a:pos x="7" y="51"/>
                </a:cxn>
                <a:cxn ang="0">
                  <a:pos x="51" y="7"/>
                </a:cxn>
                <a:cxn ang="0">
                  <a:pos x="51" y="0"/>
                </a:cxn>
                <a:cxn ang="0">
                  <a:pos x="0" y="51"/>
                </a:cxn>
                <a:cxn ang="0">
                  <a:pos x="51" y="102"/>
                </a:cxn>
                <a:cxn ang="0">
                  <a:pos x="102" y="51"/>
                </a:cxn>
                <a:cxn ang="0">
                  <a:pos x="51" y="0"/>
                </a:cxn>
              </a:cxnLst>
              <a:rect l="0" t="0" r="r" b="b"/>
              <a:pathLst>
                <a:path w="102" h="102">
                  <a:moveTo>
                    <a:pt x="51" y="7"/>
                  </a:moveTo>
                  <a:cubicBezTo>
                    <a:pt x="75" y="7"/>
                    <a:pt x="94" y="27"/>
                    <a:pt x="94" y="51"/>
                  </a:cubicBezTo>
                  <a:cubicBezTo>
                    <a:pt x="94" y="75"/>
                    <a:pt x="75" y="94"/>
                    <a:pt x="51" y="94"/>
                  </a:cubicBezTo>
                  <a:cubicBezTo>
                    <a:pt x="27" y="94"/>
                    <a:pt x="7" y="75"/>
                    <a:pt x="7" y="51"/>
                  </a:cubicBezTo>
                  <a:cubicBezTo>
                    <a:pt x="7" y="27"/>
                    <a:pt x="27" y="7"/>
                    <a:pt x="51" y="7"/>
                  </a:cubicBezTo>
                  <a:moveTo>
                    <a:pt x="51" y="0"/>
                  </a:moveTo>
                  <a:cubicBezTo>
                    <a:pt x="23" y="0"/>
                    <a:pt x="0" y="23"/>
                    <a:pt x="0" y="51"/>
                  </a:cubicBezTo>
                  <a:cubicBezTo>
                    <a:pt x="0" y="79"/>
                    <a:pt x="23" y="102"/>
                    <a:pt x="51" y="102"/>
                  </a:cubicBezTo>
                  <a:cubicBezTo>
                    <a:pt x="79" y="102"/>
                    <a:pt x="102" y="79"/>
                    <a:pt x="102" y="51"/>
                  </a:cubicBezTo>
                  <a:cubicBezTo>
                    <a:pt x="102" y="23"/>
                    <a:pt x="79" y="0"/>
                    <a:pt x="5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16" name="Freeform 245"/>
            <p:cNvSpPr>
              <a:spLocks/>
            </p:cNvSpPr>
            <p:nvPr/>
          </p:nvSpPr>
          <p:spPr bwMode="auto">
            <a:xfrm>
              <a:off x="4483101" y="4294188"/>
              <a:ext cx="150813" cy="93663"/>
            </a:xfrm>
            <a:custGeom>
              <a:avLst/>
              <a:gdLst/>
              <a:ahLst/>
              <a:cxnLst>
                <a:cxn ang="0">
                  <a:pos x="14" y="0"/>
                </a:cxn>
                <a:cxn ang="0">
                  <a:pos x="47" y="40"/>
                </a:cxn>
                <a:cxn ang="0">
                  <a:pos x="81" y="0"/>
                </a:cxn>
                <a:cxn ang="0">
                  <a:pos x="95" y="0"/>
                </a:cxn>
                <a:cxn ang="0">
                  <a:pos x="47" y="59"/>
                </a:cxn>
                <a:cxn ang="0">
                  <a:pos x="0" y="0"/>
                </a:cxn>
                <a:cxn ang="0">
                  <a:pos x="14" y="0"/>
                </a:cxn>
              </a:cxnLst>
              <a:rect l="0" t="0" r="r" b="b"/>
              <a:pathLst>
                <a:path w="95" h="59">
                  <a:moveTo>
                    <a:pt x="14" y="0"/>
                  </a:moveTo>
                  <a:lnTo>
                    <a:pt x="47" y="40"/>
                  </a:lnTo>
                  <a:lnTo>
                    <a:pt x="81" y="0"/>
                  </a:lnTo>
                  <a:lnTo>
                    <a:pt x="95" y="0"/>
                  </a:lnTo>
                  <a:lnTo>
                    <a:pt x="47" y="59"/>
                  </a:lnTo>
                  <a:lnTo>
                    <a:pt x="0" y="0"/>
                  </a:lnTo>
                  <a:lnTo>
                    <a:pt x="14"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17" name="Group 271"/>
          <p:cNvGrpSpPr/>
          <p:nvPr/>
        </p:nvGrpSpPr>
        <p:grpSpPr>
          <a:xfrm>
            <a:off x="10807805" y="6280521"/>
            <a:ext cx="380223" cy="376134"/>
            <a:chOff x="1512888" y="4186238"/>
            <a:chExt cx="295275" cy="292100"/>
          </a:xfrm>
          <a:solidFill>
            <a:schemeClr val="tx1"/>
          </a:solidFill>
        </p:grpSpPr>
        <p:sp>
          <p:nvSpPr>
            <p:cNvPr id="1218" name="Freeform 246"/>
            <p:cNvSpPr>
              <a:spLocks noEditPoints="1"/>
            </p:cNvSpPr>
            <p:nvPr/>
          </p:nvSpPr>
          <p:spPr bwMode="auto">
            <a:xfrm>
              <a:off x="1512888" y="4186238"/>
              <a:ext cx="295275" cy="292100"/>
            </a:xfrm>
            <a:custGeom>
              <a:avLst/>
              <a:gdLst/>
              <a:ahLst/>
              <a:cxnLst>
                <a:cxn ang="0">
                  <a:pos x="59" y="7"/>
                </a:cxn>
                <a:cxn ang="0">
                  <a:pos x="109" y="58"/>
                </a:cxn>
                <a:cxn ang="0">
                  <a:pos x="59" y="109"/>
                </a:cxn>
                <a:cxn ang="0">
                  <a:pos x="8" y="58"/>
                </a:cxn>
                <a:cxn ang="0">
                  <a:pos x="59" y="7"/>
                </a:cxn>
                <a:cxn ang="0">
                  <a:pos x="59" y="0"/>
                </a:cxn>
                <a:cxn ang="0">
                  <a:pos x="0" y="58"/>
                </a:cxn>
                <a:cxn ang="0">
                  <a:pos x="59" y="116"/>
                </a:cxn>
                <a:cxn ang="0">
                  <a:pos x="117" y="58"/>
                </a:cxn>
                <a:cxn ang="0">
                  <a:pos x="59" y="0"/>
                </a:cxn>
              </a:cxnLst>
              <a:rect l="0" t="0" r="r" b="b"/>
              <a:pathLst>
                <a:path w="117" h="116">
                  <a:moveTo>
                    <a:pt x="59" y="7"/>
                  </a:moveTo>
                  <a:cubicBezTo>
                    <a:pt x="87" y="7"/>
                    <a:pt x="109" y="30"/>
                    <a:pt x="109" y="58"/>
                  </a:cubicBezTo>
                  <a:cubicBezTo>
                    <a:pt x="109" y="86"/>
                    <a:pt x="87" y="109"/>
                    <a:pt x="59" y="109"/>
                  </a:cubicBezTo>
                  <a:cubicBezTo>
                    <a:pt x="31" y="109"/>
                    <a:pt x="8" y="86"/>
                    <a:pt x="8" y="58"/>
                  </a:cubicBezTo>
                  <a:cubicBezTo>
                    <a:pt x="8" y="30"/>
                    <a:pt x="31" y="7"/>
                    <a:pt x="59" y="7"/>
                  </a:cubicBezTo>
                  <a:moveTo>
                    <a:pt x="59" y="0"/>
                  </a:moveTo>
                  <a:cubicBezTo>
                    <a:pt x="27" y="0"/>
                    <a:pt x="0" y="26"/>
                    <a:pt x="0" y="58"/>
                  </a:cubicBezTo>
                  <a:cubicBezTo>
                    <a:pt x="0" y="90"/>
                    <a:pt x="27" y="116"/>
                    <a:pt x="59" y="116"/>
                  </a:cubicBezTo>
                  <a:cubicBezTo>
                    <a:pt x="91" y="116"/>
                    <a:pt x="117" y="90"/>
                    <a:pt x="117" y="58"/>
                  </a:cubicBezTo>
                  <a:cubicBezTo>
                    <a:pt x="117" y="26"/>
                    <a:pt x="91" y="0"/>
                    <a:pt x="59"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19" name="Freeform 247"/>
            <p:cNvSpPr>
              <a:spLocks/>
            </p:cNvSpPr>
            <p:nvPr/>
          </p:nvSpPr>
          <p:spPr bwMode="auto">
            <a:xfrm>
              <a:off x="1624013" y="4237038"/>
              <a:ext cx="111125" cy="185738"/>
            </a:xfrm>
            <a:custGeom>
              <a:avLst/>
              <a:gdLst/>
              <a:ahLst/>
              <a:cxnLst>
                <a:cxn ang="0">
                  <a:pos x="0" y="87"/>
                </a:cxn>
                <a:cxn ang="0">
                  <a:pos x="33" y="59"/>
                </a:cxn>
                <a:cxn ang="0">
                  <a:pos x="0" y="30"/>
                </a:cxn>
                <a:cxn ang="0">
                  <a:pos x="0" y="0"/>
                </a:cxn>
                <a:cxn ang="0">
                  <a:pos x="70" y="59"/>
                </a:cxn>
                <a:cxn ang="0">
                  <a:pos x="0" y="117"/>
                </a:cxn>
                <a:cxn ang="0">
                  <a:pos x="0" y="87"/>
                </a:cxn>
              </a:cxnLst>
              <a:rect l="0" t="0" r="r" b="b"/>
              <a:pathLst>
                <a:path w="70" h="117">
                  <a:moveTo>
                    <a:pt x="0" y="87"/>
                  </a:moveTo>
                  <a:lnTo>
                    <a:pt x="33" y="59"/>
                  </a:lnTo>
                  <a:lnTo>
                    <a:pt x="0" y="30"/>
                  </a:lnTo>
                  <a:lnTo>
                    <a:pt x="0" y="0"/>
                  </a:lnTo>
                  <a:lnTo>
                    <a:pt x="70" y="59"/>
                  </a:lnTo>
                  <a:lnTo>
                    <a:pt x="0" y="117"/>
                  </a:lnTo>
                  <a:lnTo>
                    <a:pt x="0" y="8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20" name="Group 270"/>
          <p:cNvGrpSpPr/>
          <p:nvPr/>
        </p:nvGrpSpPr>
        <p:grpSpPr>
          <a:xfrm>
            <a:off x="10055537" y="6280521"/>
            <a:ext cx="376134" cy="376134"/>
            <a:chOff x="928688" y="4186238"/>
            <a:chExt cx="292100" cy="292100"/>
          </a:xfrm>
          <a:solidFill>
            <a:schemeClr val="tx1"/>
          </a:solidFill>
        </p:grpSpPr>
        <p:sp>
          <p:nvSpPr>
            <p:cNvPr id="1221" name="Freeform 248"/>
            <p:cNvSpPr>
              <a:spLocks noEditPoints="1"/>
            </p:cNvSpPr>
            <p:nvPr/>
          </p:nvSpPr>
          <p:spPr bwMode="auto">
            <a:xfrm>
              <a:off x="928688" y="4186238"/>
              <a:ext cx="292100" cy="292100"/>
            </a:xfrm>
            <a:custGeom>
              <a:avLst/>
              <a:gdLst/>
              <a:ahLst/>
              <a:cxnLst>
                <a:cxn ang="0">
                  <a:pos x="58" y="7"/>
                </a:cxn>
                <a:cxn ang="0">
                  <a:pos x="109" y="58"/>
                </a:cxn>
                <a:cxn ang="0">
                  <a:pos x="58" y="109"/>
                </a:cxn>
                <a:cxn ang="0">
                  <a:pos x="7" y="58"/>
                </a:cxn>
                <a:cxn ang="0">
                  <a:pos x="58" y="7"/>
                </a:cxn>
                <a:cxn ang="0">
                  <a:pos x="58" y="0"/>
                </a:cxn>
                <a:cxn ang="0">
                  <a:pos x="0" y="58"/>
                </a:cxn>
                <a:cxn ang="0">
                  <a:pos x="58" y="116"/>
                </a:cxn>
                <a:cxn ang="0">
                  <a:pos x="116" y="58"/>
                </a:cxn>
                <a:cxn ang="0">
                  <a:pos x="58" y="0"/>
                </a:cxn>
              </a:cxnLst>
              <a:rect l="0" t="0" r="r" b="b"/>
              <a:pathLst>
                <a:path w="116" h="116">
                  <a:moveTo>
                    <a:pt x="58" y="7"/>
                  </a:moveTo>
                  <a:cubicBezTo>
                    <a:pt x="86" y="7"/>
                    <a:pt x="109" y="30"/>
                    <a:pt x="109" y="58"/>
                  </a:cubicBezTo>
                  <a:cubicBezTo>
                    <a:pt x="109" y="86"/>
                    <a:pt x="86" y="109"/>
                    <a:pt x="58" y="109"/>
                  </a:cubicBezTo>
                  <a:cubicBezTo>
                    <a:pt x="30" y="109"/>
                    <a:pt x="7" y="86"/>
                    <a:pt x="7" y="58"/>
                  </a:cubicBezTo>
                  <a:cubicBezTo>
                    <a:pt x="7" y="30"/>
                    <a:pt x="30" y="7"/>
                    <a:pt x="58" y="7"/>
                  </a:cubicBezTo>
                  <a:moveTo>
                    <a:pt x="58" y="0"/>
                  </a:moveTo>
                  <a:cubicBezTo>
                    <a:pt x="26" y="0"/>
                    <a:pt x="0" y="26"/>
                    <a:pt x="0" y="58"/>
                  </a:cubicBezTo>
                  <a:cubicBezTo>
                    <a:pt x="0" y="90"/>
                    <a:pt x="26" y="116"/>
                    <a:pt x="58" y="116"/>
                  </a:cubicBezTo>
                  <a:cubicBezTo>
                    <a:pt x="90" y="116"/>
                    <a:pt x="116" y="90"/>
                    <a:pt x="116" y="58"/>
                  </a:cubicBezTo>
                  <a:cubicBezTo>
                    <a:pt x="116" y="26"/>
                    <a:pt x="90" y="0"/>
                    <a:pt x="58"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22" name="Freeform 249"/>
            <p:cNvSpPr>
              <a:spLocks/>
            </p:cNvSpPr>
            <p:nvPr/>
          </p:nvSpPr>
          <p:spPr bwMode="auto">
            <a:xfrm>
              <a:off x="1001713" y="4241800"/>
              <a:ext cx="111125" cy="187325"/>
            </a:xfrm>
            <a:custGeom>
              <a:avLst/>
              <a:gdLst/>
              <a:ahLst/>
              <a:cxnLst>
                <a:cxn ang="0">
                  <a:pos x="70" y="30"/>
                </a:cxn>
                <a:cxn ang="0">
                  <a:pos x="36" y="59"/>
                </a:cxn>
                <a:cxn ang="0">
                  <a:pos x="70" y="87"/>
                </a:cxn>
                <a:cxn ang="0">
                  <a:pos x="70" y="118"/>
                </a:cxn>
                <a:cxn ang="0">
                  <a:pos x="0" y="59"/>
                </a:cxn>
                <a:cxn ang="0">
                  <a:pos x="70" y="0"/>
                </a:cxn>
                <a:cxn ang="0">
                  <a:pos x="70" y="30"/>
                </a:cxn>
              </a:cxnLst>
              <a:rect l="0" t="0" r="r" b="b"/>
              <a:pathLst>
                <a:path w="70" h="118">
                  <a:moveTo>
                    <a:pt x="70" y="30"/>
                  </a:moveTo>
                  <a:lnTo>
                    <a:pt x="36" y="59"/>
                  </a:lnTo>
                  <a:lnTo>
                    <a:pt x="70" y="87"/>
                  </a:lnTo>
                  <a:lnTo>
                    <a:pt x="70" y="118"/>
                  </a:lnTo>
                  <a:lnTo>
                    <a:pt x="0" y="59"/>
                  </a:lnTo>
                  <a:lnTo>
                    <a:pt x="70" y="0"/>
                  </a:lnTo>
                  <a:lnTo>
                    <a:pt x="70" y="3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23" name="Group 308"/>
          <p:cNvGrpSpPr/>
          <p:nvPr/>
        </p:nvGrpSpPr>
        <p:grpSpPr>
          <a:xfrm>
            <a:off x="17576178" y="6325493"/>
            <a:ext cx="331162" cy="331162"/>
            <a:chOff x="6769101" y="4221163"/>
            <a:chExt cx="257175" cy="257175"/>
          </a:xfrm>
          <a:solidFill>
            <a:schemeClr val="tx1"/>
          </a:solidFill>
        </p:grpSpPr>
        <p:sp>
          <p:nvSpPr>
            <p:cNvPr id="1224" name="Freeform 250"/>
            <p:cNvSpPr>
              <a:spLocks/>
            </p:cNvSpPr>
            <p:nvPr/>
          </p:nvSpPr>
          <p:spPr bwMode="auto">
            <a:xfrm>
              <a:off x="6842126" y="4276725"/>
              <a:ext cx="90488" cy="73025"/>
            </a:xfrm>
            <a:custGeom>
              <a:avLst/>
              <a:gdLst/>
              <a:ahLst/>
              <a:cxnLst>
                <a:cxn ang="0">
                  <a:pos x="57" y="0"/>
                </a:cxn>
                <a:cxn ang="0">
                  <a:pos x="46" y="0"/>
                </a:cxn>
                <a:cxn ang="0">
                  <a:pos x="0" y="46"/>
                </a:cxn>
                <a:cxn ang="0">
                  <a:pos x="11" y="46"/>
                </a:cxn>
                <a:cxn ang="0">
                  <a:pos x="57" y="0"/>
                </a:cxn>
              </a:cxnLst>
              <a:rect l="0" t="0" r="r" b="b"/>
              <a:pathLst>
                <a:path w="57" h="46">
                  <a:moveTo>
                    <a:pt x="57" y="0"/>
                  </a:moveTo>
                  <a:lnTo>
                    <a:pt x="46" y="0"/>
                  </a:lnTo>
                  <a:lnTo>
                    <a:pt x="0" y="46"/>
                  </a:lnTo>
                  <a:lnTo>
                    <a:pt x="11" y="46"/>
                  </a:lnTo>
                  <a:lnTo>
                    <a:pt x="57"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25" name="Freeform 251"/>
            <p:cNvSpPr>
              <a:spLocks/>
            </p:cNvSpPr>
            <p:nvPr/>
          </p:nvSpPr>
          <p:spPr bwMode="auto">
            <a:xfrm>
              <a:off x="6842126" y="4349750"/>
              <a:ext cx="90488" cy="73025"/>
            </a:xfrm>
            <a:custGeom>
              <a:avLst/>
              <a:gdLst/>
              <a:ahLst/>
              <a:cxnLst>
                <a:cxn ang="0">
                  <a:pos x="0" y="0"/>
                </a:cxn>
                <a:cxn ang="0">
                  <a:pos x="11" y="0"/>
                </a:cxn>
                <a:cxn ang="0">
                  <a:pos x="57" y="46"/>
                </a:cxn>
                <a:cxn ang="0">
                  <a:pos x="46" y="46"/>
                </a:cxn>
                <a:cxn ang="0">
                  <a:pos x="0" y="0"/>
                </a:cxn>
              </a:cxnLst>
              <a:rect l="0" t="0" r="r" b="b"/>
              <a:pathLst>
                <a:path w="57" h="46">
                  <a:moveTo>
                    <a:pt x="0" y="0"/>
                  </a:moveTo>
                  <a:lnTo>
                    <a:pt x="11" y="0"/>
                  </a:lnTo>
                  <a:lnTo>
                    <a:pt x="57" y="46"/>
                  </a:lnTo>
                  <a:lnTo>
                    <a:pt x="46" y="46"/>
                  </a:ln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26" name="Freeform 252"/>
            <p:cNvSpPr>
              <a:spLocks noEditPoints="1"/>
            </p:cNvSpPr>
            <p:nvPr/>
          </p:nvSpPr>
          <p:spPr bwMode="auto">
            <a:xfrm>
              <a:off x="6769101" y="4221163"/>
              <a:ext cx="257175" cy="257175"/>
            </a:xfrm>
            <a:custGeom>
              <a:avLst/>
              <a:gdLst/>
              <a:ahLst/>
              <a:cxnLst>
                <a:cxn ang="0">
                  <a:pos x="149" y="13"/>
                </a:cxn>
                <a:cxn ang="0">
                  <a:pos x="149" y="151"/>
                </a:cxn>
                <a:cxn ang="0">
                  <a:pos x="11" y="151"/>
                </a:cxn>
                <a:cxn ang="0">
                  <a:pos x="11" y="13"/>
                </a:cxn>
                <a:cxn ang="0">
                  <a:pos x="149" y="13"/>
                </a:cxn>
                <a:cxn ang="0">
                  <a:pos x="162" y="0"/>
                </a:cxn>
                <a:cxn ang="0">
                  <a:pos x="0" y="0"/>
                </a:cxn>
                <a:cxn ang="0">
                  <a:pos x="0" y="162"/>
                </a:cxn>
                <a:cxn ang="0">
                  <a:pos x="162" y="162"/>
                </a:cxn>
                <a:cxn ang="0">
                  <a:pos x="162" y="0"/>
                </a:cxn>
                <a:cxn ang="0">
                  <a:pos x="162" y="0"/>
                </a:cxn>
              </a:cxnLst>
              <a:rect l="0" t="0" r="r" b="b"/>
              <a:pathLst>
                <a:path w="162" h="162">
                  <a:moveTo>
                    <a:pt x="149" y="13"/>
                  </a:moveTo>
                  <a:lnTo>
                    <a:pt x="149" y="151"/>
                  </a:lnTo>
                  <a:lnTo>
                    <a:pt x="11" y="151"/>
                  </a:lnTo>
                  <a:lnTo>
                    <a:pt x="11" y="13"/>
                  </a:lnTo>
                  <a:lnTo>
                    <a:pt x="149" y="13"/>
                  </a:lnTo>
                  <a:close/>
                  <a:moveTo>
                    <a:pt x="162" y="0"/>
                  </a:moveTo>
                  <a:lnTo>
                    <a:pt x="0" y="0"/>
                  </a:lnTo>
                  <a:lnTo>
                    <a:pt x="0" y="162"/>
                  </a:lnTo>
                  <a:lnTo>
                    <a:pt x="162" y="162"/>
                  </a:lnTo>
                  <a:lnTo>
                    <a:pt x="162" y="0"/>
                  </a:lnTo>
                  <a:lnTo>
                    <a:pt x="16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27" name="Freeform 253"/>
            <p:cNvSpPr>
              <a:spLocks noEditPoints="1"/>
            </p:cNvSpPr>
            <p:nvPr/>
          </p:nvSpPr>
          <p:spPr bwMode="auto">
            <a:xfrm>
              <a:off x="6769101" y="4221163"/>
              <a:ext cx="257175" cy="257175"/>
            </a:xfrm>
            <a:custGeom>
              <a:avLst/>
              <a:gdLst/>
              <a:ahLst/>
              <a:cxnLst>
                <a:cxn ang="0">
                  <a:pos x="149" y="13"/>
                </a:cxn>
                <a:cxn ang="0">
                  <a:pos x="149" y="151"/>
                </a:cxn>
                <a:cxn ang="0">
                  <a:pos x="11" y="151"/>
                </a:cxn>
                <a:cxn ang="0">
                  <a:pos x="11" y="13"/>
                </a:cxn>
                <a:cxn ang="0">
                  <a:pos x="149" y="13"/>
                </a:cxn>
                <a:cxn ang="0">
                  <a:pos x="162" y="0"/>
                </a:cxn>
                <a:cxn ang="0">
                  <a:pos x="0" y="0"/>
                </a:cxn>
                <a:cxn ang="0">
                  <a:pos x="0" y="162"/>
                </a:cxn>
                <a:cxn ang="0">
                  <a:pos x="162" y="162"/>
                </a:cxn>
                <a:cxn ang="0">
                  <a:pos x="162" y="0"/>
                </a:cxn>
                <a:cxn ang="0">
                  <a:pos x="162" y="0"/>
                </a:cxn>
              </a:cxnLst>
              <a:rect l="0" t="0" r="r" b="b"/>
              <a:pathLst>
                <a:path w="162" h="162">
                  <a:moveTo>
                    <a:pt x="149" y="13"/>
                  </a:moveTo>
                  <a:lnTo>
                    <a:pt x="149" y="151"/>
                  </a:lnTo>
                  <a:lnTo>
                    <a:pt x="11" y="151"/>
                  </a:lnTo>
                  <a:lnTo>
                    <a:pt x="11" y="13"/>
                  </a:lnTo>
                  <a:lnTo>
                    <a:pt x="149" y="13"/>
                  </a:lnTo>
                  <a:moveTo>
                    <a:pt x="162" y="0"/>
                  </a:moveTo>
                  <a:lnTo>
                    <a:pt x="0" y="0"/>
                  </a:lnTo>
                  <a:lnTo>
                    <a:pt x="0" y="162"/>
                  </a:lnTo>
                  <a:lnTo>
                    <a:pt x="162" y="162"/>
                  </a:lnTo>
                  <a:lnTo>
                    <a:pt x="162" y="0"/>
                  </a:lnTo>
                  <a:lnTo>
                    <a:pt x="162" y="0"/>
                  </a:ln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28" name="Group 309"/>
          <p:cNvGrpSpPr/>
          <p:nvPr/>
        </p:nvGrpSpPr>
        <p:grpSpPr>
          <a:xfrm>
            <a:off x="18305960" y="6325493"/>
            <a:ext cx="331162" cy="331162"/>
            <a:chOff x="7335838" y="4221163"/>
            <a:chExt cx="257175" cy="257175"/>
          </a:xfrm>
          <a:solidFill>
            <a:schemeClr val="tx1"/>
          </a:solidFill>
        </p:grpSpPr>
        <p:sp>
          <p:nvSpPr>
            <p:cNvPr id="1229" name="Freeform 254"/>
            <p:cNvSpPr>
              <a:spLocks/>
            </p:cNvSpPr>
            <p:nvPr/>
          </p:nvSpPr>
          <p:spPr bwMode="auto">
            <a:xfrm>
              <a:off x="7426326" y="4349750"/>
              <a:ext cx="93663" cy="73025"/>
            </a:xfrm>
            <a:custGeom>
              <a:avLst/>
              <a:gdLst/>
              <a:ahLst/>
              <a:cxnLst>
                <a:cxn ang="0">
                  <a:pos x="0" y="46"/>
                </a:cxn>
                <a:cxn ang="0">
                  <a:pos x="13" y="46"/>
                </a:cxn>
                <a:cxn ang="0">
                  <a:pos x="59" y="0"/>
                </a:cxn>
                <a:cxn ang="0">
                  <a:pos x="46" y="0"/>
                </a:cxn>
                <a:cxn ang="0">
                  <a:pos x="0" y="46"/>
                </a:cxn>
              </a:cxnLst>
              <a:rect l="0" t="0" r="r" b="b"/>
              <a:pathLst>
                <a:path w="59" h="46">
                  <a:moveTo>
                    <a:pt x="0" y="46"/>
                  </a:moveTo>
                  <a:lnTo>
                    <a:pt x="13" y="46"/>
                  </a:lnTo>
                  <a:lnTo>
                    <a:pt x="59" y="0"/>
                  </a:lnTo>
                  <a:lnTo>
                    <a:pt x="46" y="0"/>
                  </a:lnTo>
                  <a:lnTo>
                    <a:pt x="0" y="4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0" name="Freeform 255"/>
            <p:cNvSpPr>
              <a:spLocks/>
            </p:cNvSpPr>
            <p:nvPr/>
          </p:nvSpPr>
          <p:spPr bwMode="auto">
            <a:xfrm>
              <a:off x="7426326" y="4276725"/>
              <a:ext cx="93663" cy="73025"/>
            </a:xfrm>
            <a:custGeom>
              <a:avLst/>
              <a:gdLst/>
              <a:ahLst/>
              <a:cxnLst>
                <a:cxn ang="0">
                  <a:pos x="59" y="46"/>
                </a:cxn>
                <a:cxn ang="0">
                  <a:pos x="46" y="46"/>
                </a:cxn>
                <a:cxn ang="0">
                  <a:pos x="0" y="0"/>
                </a:cxn>
                <a:cxn ang="0">
                  <a:pos x="13" y="0"/>
                </a:cxn>
                <a:cxn ang="0">
                  <a:pos x="59" y="46"/>
                </a:cxn>
              </a:cxnLst>
              <a:rect l="0" t="0" r="r" b="b"/>
              <a:pathLst>
                <a:path w="59" h="46">
                  <a:moveTo>
                    <a:pt x="59" y="46"/>
                  </a:moveTo>
                  <a:lnTo>
                    <a:pt x="46" y="46"/>
                  </a:lnTo>
                  <a:lnTo>
                    <a:pt x="0" y="0"/>
                  </a:lnTo>
                  <a:lnTo>
                    <a:pt x="13" y="0"/>
                  </a:lnTo>
                  <a:lnTo>
                    <a:pt x="59" y="4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1" name="Freeform 256"/>
            <p:cNvSpPr>
              <a:spLocks noEditPoints="1"/>
            </p:cNvSpPr>
            <p:nvPr/>
          </p:nvSpPr>
          <p:spPr bwMode="auto">
            <a:xfrm>
              <a:off x="7335838" y="4221163"/>
              <a:ext cx="257175" cy="257175"/>
            </a:xfrm>
            <a:custGeom>
              <a:avLst/>
              <a:gdLst/>
              <a:ahLst/>
              <a:cxnLst>
                <a:cxn ang="0">
                  <a:pos x="151" y="13"/>
                </a:cxn>
                <a:cxn ang="0">
                  <a:pos x="151" y="151"/>
                </a:cxn>
                <a:cxn ang="0">
                  <a:pos x="11" y="151"/>
                </a:cxn>
                <a:cxn ang="0">
                  <a:pos x="11" y="13"/>
                </a:cxn>
                <a:cxn ang="0">
                  <a:pos x="151" y="13"/>
                </a:cxn>
                <a:cxn ang="0">
                  <a:pos x="162" y="0"/>
                </a:cxn>
                <a:cxn ang="0">
                  <a:pos x="0" y="0"/>
                </a:cxn>
                <a:cxn ang="0">
                  <a:pos x="0" y="162"/>
                </a:cxn>
                <a:cxn ang="0">
                  <a:pos x="162" y="162"/>
                </a:cxn>
                <a:cxn ang="0">
                  <a:pos x="162" y="0"/>
                </a:cxn>
                <a:cxn ang="0">
                  <a:pos x="162" y="0"/>
                </a:cxn>
              </a:cxnLst>
              <a:rect l="0" t="0" r="r" b="b"/>
              <a:pathLst>
                <a:path w="162" h="162">
                  <a:moveTo>
                    <a:pt x="151" y="13"/>
                  </a:moveTo>
                  <a:lnTo>
                    <a:pt x="151" y="151"/>
                  </a:lnTo>
                  <a:lnTo>
                    <a:pt x="11" y="151"/>
                  </a:lnTo>
                  <a:lnTo>
                    <a:pt x="11" y="13"/>
                  </a:lnTo>
                  <a:lnTo>
                    <a:pt x="151" y="13"/>
                  </a:lnTo>
                  <a:close/>
                  <a:moveTo>
                    <a:pt x="162" y="0"/>
                  </a:moveTo>
                  <a:lnTo>
                    <a:pt x="0" y="0"/>
                  </a:lnTo>
                  <a:lnTo>
                    <a:pt x="0" y="162"/>
                  </a:lnTo>
                  <a:lnTo>
                    <a:pt x="162" y="162"/>
                  </a:lnTo>
                  <a:lnTo>
                    <a:pt x="162" y="0"/>
                  </a:lnTo>
                  <a:lnTo>
                    <a:pt x="16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2" name="Freeform 257"/>
            <p:cNvSpPr>
              <a:spLocks noEditPoints="1"/>
            </p:cNvSpPr>
            <p:nvPr/>
          </p:nvSpPr>
          <p:spPr bwMode="auto">
            <a:xfrm>
              <a:off x="7335838" y="4221163"/>
              <a:ext cx="257175" cy="257175"/>
            </a:xfrm>
            <a:custGeom>
              <a:avLst/>
              <a:gdLst/>
              <a:ahLst/>
              <a:cxnLst>
                <a:cxn ang="0">
                  <a:pos x="151" y="13"/>
                </a:cxn>
                <a:cxn ang="0">
                  <a:pos x="151" y="151"/>
                </a:cxn>
                <a:cxn ang="0">
                  <a:pos x="11" y="151"/>
                </a:cxn>
                <a:cxn ang="0">
                  <a:pos x="11" y="13"/>
                </a:cxn>
                <a:cxn ang="0">
                  <a:pos x="151" y="13"/>
                </a:cxn>
                <a:cxn ang="0">
                  <a:pos x="162" y="0"/>
                </a:cxn>
                <a:cxn ang="0">
                  <a:pos x="0" y="0"/>
                </a:cxn>
                <a:cxn ang="0">
                  <a:pos x="0" y="162"/>
                </a:cxn>
                <a:cxn ang="0">
                  <a:pos x="162" y="162"/>
                </a:cxn>
                <a:cxn ang="0">
                  <a:pos x="162" y="0"/>
                </a:cxn>
                <a:cxn ang="0">
                  <a:pos x="162" y="0"/>
                </a:cxn>
              </a:cxnLst>
              <a:rect l="0" t="0" r="r" b="b"/>
              <a:pathLst>
                <a:path w="162" h="162">
                  <a:moveTo>
                    <a:pt x="151" y="13"/>
                  </a:moveTo>
                  <a:lnTo>
                    <a:pt x="151" y="151"/>
                  </a:lnTo>
                  <a:lnTo>
                    <a:pt x="11" y="151"/>
                  </a:lnTo>
                  <a:lnTo>
                    <a:pt x="11" y="13"/>
                  </a:lnTo>
                  <a:lnTo>
                    <a:pt x="151" y="13"/>
                  </a:lnTo>
                  <a:moveTo>
                    <a:pt x="162" y="0"/>
                  </a:moveTo>
                  <a:lnTo>
                    <a:pt x="0" y="0"/>
                  </a:lnTo>
                  <a:lnTo>
                    <a:pt x="0" y="162"/>
                  </a:lnTo>
                  <a:lnTo>
                    <a:pt x="162" y="162"/>
                  </a:lnTo>
                  <a:lnTo>
                    <a:pt x="162" y="0"/>
                  </a:lnTo>
                  <a:lnTo>
                    <a:pt x="162" y="0"/>
                  </a:ln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33" name="Group 310"/>
          <p:cNvGrpSpPr/>
          <p:nvPr/>
        </p:nvGrpSpPr>
        <p:grpSpPr>
          <a:xfrm>
            <a:off x="19060273" y="6325493"/>
            <a:ext cx="331162" cy="331162"/>
            <a:chOff x="7921626" y="4221163"/>
            <a:chExt cx="257175" cy="257175"/>
          </a:xfrm>
          <a:solidFill>
            <a:schemeClr val="tx1"/>
          </a:solidFill>
        </p:grpSpPr>
        <p:sp>
          <p:nvSpPr>
            <p:cNvPr id="1234" name="Freeform 258"/>
            <p:cNvSpPr>
              <a:spLocks/>
            </p:cNvSpPr>
            <p:nvPr/>
          </p:nvSpPr>
          <p:spPr bwMode="auto">
            <a:xfrm>
              <a:off x="8050213" y="4294188"/>
              <a:ext cx="73025" cy="93663"/>
            </a:xfrm>
            <a:custGeom>
              <a:avLst/>
              <a:gdLst/>
              <a:ahLst/>
              <a:cxnLst>
                <a:cxn ang="0">
                  <a:pos x="46" y="59"/>
                </a:cxn>
                <a:cxn ang="0">
                  <a:pos x="46" y="47"/>
                </a:cxn>
                <a:cxn ang="0">
                  <a:pos x="0" y="0"/>
                </a:cxn>
                <a:cxn ang="0">
                  <a:pos x="0" y="13"/>
                </a:cxn>
                <a:cxn ang="0">
                  <a:pos x="46" y="59"/>
                </a:cxn>
              </a:cxnLst>
              <a:rect l="0" t="0" r="r" b="b"/>
              <a:pathLst>
                <a:path w="46" h="59">
                  <a:moveTo>
                    <a:pt x="46" y="59"/>
                  </a:moveTo>
                  <a:lnTo>
                    <a:pt x="46" y="47"/>
                  </a:lnTo>
                  <a:lnTo>
                    <a:pt x="0" y="0"/>
                  </a:lnTo>
                  <a:lnTo>
                    <a:pt x="0" y="13"/>
                  </a:lnTo>
                  <a:lnTo>
                    <a:pt x="46" y="5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5" name="Freeform 259"/>
            <p:cNvSpPr>
              <a:spLocks/>
            </p:cNvSpPr>
            <p:nvPr/>
          </p:nvSpPr>
          <p:spPr bwMode="auto">
            <a:xfrm>
              <a:off x="7977188" y="4294188"/>
              <a:ext cx="73025" cy="93663"/>
            </a:xfrm>
            <a:custGeom>
              <a:avLst/>
              <a:gdLst/>
              <a:ahLst/>
              <a:cxnLst>
                <a:cxn ang="0">
                  <a:pos x="46" y="0"/>
                </a:cxn>
                <a:cxn ang="0">
                  <a:pos x="46" y="13"/>
                </a:cxn>
                <a:cxn ang="0">
                  <a:pos x="0" y="59"/>
                </a:cxn>
                <a:cxn ang="0">
                  <a:pos x="0" y="47"/>
                </a:cxn>
                <a:cxn ang="0">
                  <a:pos x="46" y="0"/>
                </a:cxn>
              </a:cxnLst>
              <a:rect l="0" t="0" r="r" b="b"/>
              <a:pathLst>
                <a:path w="46" h="59">
                  <a:moveTo>
                    <a:pt x="46" y="0"/>
                  </a:moveTo>
                  <a:lnTo>
                    <a:pt x="46" y="13"/>
                  </a:lnTo>
                  <a:lnTo>
                    <a:pt x="0" y="59"/>
                  </a:lnTo>
                  <a:lnTo>
                    <a:pt x="0" y="47"/>
                  </a:lnTo>
                  <a:lnTo>
                    <a:pt x="46"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6" name="Freeform 260"/>
            <p:cNvSpPr>
              <a:spLocks noEditPoints="1"/>
            </p:cNvSpPr>
            <p:nvPr/>
          </p:nvSpPr>
          <p:spPr bwMode="auto">
            <a:xfrm>
              <a:off x="7921626" y="4221163"/>
              <a:ext cx="257175" cy="257175"/>
            </a:xfrm>
            <a:custGeom>
              <a:avLst/>
              <a:gdLst/>
              <a:ahLst/>
              <a:cxnLst>
                <a:cxn ang="0">
                  <a:pos x="151" y="13"/>
                </a:cxn>
                <a:cxn ang="0">
                  <a:pos x="151" y="151"/>
                </a:cxn>
                <a:cxn ang="0">
                  <a:pos x="12" y="151"/>
                </a:cxn>
                <a:cxn ang="0">
                  <a:pos x="12" y="13"/>
                </a:cxn>
                <a:cxn ang="0">
                  <a:pos x="151" y="13"/>
                </a:cxn>
                <a:cxn ang="0">
                  <a:pos x="162" y="0"/>
                </a:cxn>
                <a:cxn ang="0">
                  <a:pos x="0" y="0"/>
                </a:cxn>
                <a:cxn ang="0">
                  <a:pos x="0" y="162"/>
                </a:cxn>
                <a:cxn ang="0">
                  <a:pos x="162" y="162"/>
                </a:cxn>
                <a:cxn ang="0">
                  <a:pos x="162" y="0"/>
                </a:cxn>
                <a:cxn ang="0">
                  <a:pos x="162" y="0"/>
                </a:cxn>
              </a:cxnLst>
              <a:rect l="0" t="0" r="r" b="b"/>
              <a:pathLst>
                <a:path w="162" h="162">
                  <a:moveTo>
                    <a:pt x="151" y="13"/>
                  </a:moveTo>
                  <a:lnTo>
                    <a:pt x="151" y="151"/>
                  </a:lnTo>
                  <a:lnTo>
                    <a:pt x="12" y="151"/>
                  </a:lnTo>
                  <a:lnTo>
                    <a:pt x="12" y="13"/>
                  </a:lnTo>
                  <a:lnTo>
                    <a:pt x="151" y="13"/>
                  </a:lnTo>
                  <a:close/>
                  <a:moveTo>
                    <a:pt x="162" y="0"/>
                  </a:moveTo>
                  <a:lnTo>
                    <a:pt x="0" y="0"/>
                  </a:lnTo>
                  <a:lnTo>
                    <a:pt x="0" y="162"/>
                  </a:lnTo>
                  <a:lnTo>
                    <a:pt x="162" y="162"/>
                  </a:lnTo>
                  <a:lnTo>
                    <a:pt x="162" y="0"/>
                  </a:lnTo>
                  <a:lnTo>
                    <a:pt x="16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37" name="Freeform 261"/>
            <p:cNvSpPr>
              <a:spLocks noEditPoints="1"/>
            </p:cNvSpPr>
            <p:nvPr/>
          </p:nvSpPr>
          <p:spPr bwMode="auto">
            <a:xfrm>
              <a:off x="7921626" y="4221163"/>
              <a:ext cx="257175" cy="257175"/>
            </a:xfrm>
            <a:custGeom>
              <a:avLst/>
              <a:gdLst/>
              <a:ahLst/>
              <a:cxnLst>
                <a:cxn ang="0">
                  <a:pos x="151" y="13"/>
                </a:cxn>
                <a:cxn ang="0">
                  <a:pos x="151" y="151"/>
                </a:cxn>
                <a:cxn ang="0">
                  <a:pos x="12" y="151"/>
                </a:cxn>
                <a:cxn ang="0">
                  <a:pos x="12" y="13"/>
                </a:cxn>
                <a:cxn ang="0">
                  <a:pos x="151" y="13"/>
                </a:cxn>
                <a:cxn ang="0">
                  <a:pos x="162" y="0"/>
                </a:cxn>
                <a:cxn ang="0">
                  <a:pos x="0" y="0"/>
                </a:cxn>
                <a:cxn ang="0">
                  <a:pos x="0" y="162"/>
                </a:cxn>
                <a:cxn ang="0">
                  <a:pos x="162" y="162"/>
                </a:cxn>
                <a:cxn ang="0">
                  <a:pos x="162" y="0"/>
                </a:cxn>
                <a:cxn ang="0">
                  <a:pos x="162" y="0"/>
                </a:cxn>
              </a:cxnLst>
              <a:rect l="0" t="0" r="r" b="b"/>
              <a:pathLst>
                <a:path w="162" h="162">
                  <a:moveTo>
                    <a:pt x="151" y="13"/>
                  </a:moveTo>
                  <a:lnTo>
                    <a:pt x="151" y="151"/>
                  </a:lnTo>
                  <a:lnTo>
                    <a:pt x="12" y="151"/>
                  </a:lnTo>
                  <a:lnTo>
                    <a:pt x="12" y="13"/>
                  </a:lnTo>
                  <a:lnTo>
                    <a:pt x="151" y="13"/>
                  </a:lnTo>
                  <a:moveTo>
                    <a:pt x="162" y="0"/>
                  </a:moveTo>
                  <a:lnTo>
                    <a:pt x="0" y="0"/>
                  </a:lnTo>
                  <a:lnTo>
                    <a:pt x="0" y="162"/>
                  </a:lnTo>
                  <a:lnTo>
                    <a:pt x="162" y="162"/>
                  </a:lnTo>
                  <a:lnTo>
                    <a:pt x="162" y="0"/>
                  </a:lnTo>
                  <a:lnTo>
                    <a:pt x="162" y="0"/>
                  </a:ln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38" name="Group 311"/>
          <p:cNvGrpSpPr/>
          <p:nvPr/>
        </p:nvGrpSpPr>
        <p:grpSpPr>
          <a:xfrm>
            <a:off x="19839115" y="6325493"/>
            <a:ext cx="331162" cy="331162"/>
            <a:chOff x="8526463" y="4221163"/>
            <a:chExt cx="257175" cy="257175"/>
          </a:xfrm>
          <a:solidFill>
            <a:schemeClr val="tx1"/>
          </a:solidFill>
        </p:grpSpPr>
        <p:sp>
          <p:nvSpPr>
            <p:cNvPr id="1239" name="Freeform 262"/>
            <p:cNvSpPr>
              <a:spLocks/>
            </p:cNvSpPr>
            <p:nvPr/>
          </p:nvSpPr>
          <p:spPr bwMode="auto">
            <a:xfrm>
              <a:off x="8582026" y="4314825"/>
              <a:ext cx="73025" cy="90488"/>
            </a:xfrm>
            <a:custGeom>
              <a:avLst/>
              <a:gdLst/>
              <a:ahLst/>
              <a:cxnLst>
                <a:cxn ang="0">
                  <a:pos x="0" y="0"/>
                </a:cxn>
                <a:cxn ang="0">
                  <a:pos x="0" y="11"/>
                </a:cxn>
                <a:cxn ang="0">
                  <a:pos x="46" y="57"/>
                </a:cxn>
                <a:cxn ang="0">
                  <a:pos x="46" y="46"/>
                </a:cxn>
                <a:cxn ang="0">
                  <a:pos x="0" y="0"/>
                </a:cxn>
              </a:cxnLst>
              <a:rect l="0" t="0" r="r" b="b"/>
              <a:pathLst>
                <a:path w="46" h="57">
                  <a:moveTo>
                    <a:pt x="0" y="0"/>
                  </a:moveTo>
                  <a:lnTo>
                    <a:pt x="0" y="11"/>
                  </a:lnTo>
                  <a:lnTo>
                    <a:pt x="46" y="57"/>
                  </a:lnTo>
                  <a:lnTo>
                    <a:pt x="46" y="46"/>
                  </a:ln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0" name="Freeform 263"/>
            <p:cNvSpPr>
              <a:spLocks/>
            </p:cNvSpPr>
            <p:nvPr/>
          </p:nvSpPr>
          <p:spPr bwMode="auto">
            <a:xfrm>
              <a:off x="8655051" y="4314825"/>
              <a:ext cx="73025" cy="90488"/>
            </a:xfrm>
            <a:custGeom>
              <a:avLst/>
              <a:gdLst/>
              <a:ahLst/>
              <a:cxnLst>
                <a:cxn ang="0">
                  <a:pos x="0" y="57"/>
                </a:cxn>
                <a:cxn ang="0">
                  <a:pos x="0" y="46"/>
                </a:cxn>
                <a:cxn ang="0">
                  <a:pos x="46" y="0"/>
                </a:cxn>
                <a:cxn ang="0">
                  <a:pos x="46" y="11"/>
                </a:cxn>
                <a:cxn ang="0">
                  <a:pos x="0" y="57"/>
                </a:cxn>
              </a:cxnLst>
              <a:rect l="0" t="0" r="r" b="b"/>
              <a:pathLst>
                <a:path w="46" h="57">
                  <a:moveTo>
                    <a:pt x="0" y="57"/>
                  </a:moveTo>
                  <a:lnTo>
                    <a:pt x="0" y="46"/>
                  </a:lnTo>
                  <a:lnTo>
                    <a:pt x="46" y="0"/>
                  </a:lnTo>
                  <a:lnTo>
                    <a:pt x="46" y="11"/>
                  </a:lnTo>
                  <a:lnTo>
                    <a:pt x="0" y="5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1" name="Freeform 264"/>
            <p:cNvSpPr>
              <a:spLocks noEditPoints="1"/>
            </p:cNvSpPr>
            <p:nvPr/>
          </p:nvSpPr>
          <p:spPr bwMode="auto">
            <a:xfrm>
              <a:off x="8526463" y="4221163"/>
              <a:ext cx="257175" cy="257175"/>
            </a:xfrm>
            <a:custGeom>
              <a:avLst/>
              <a:gdLst/>
              <a:ahLst/>
              <a:cxnLst>
                <a:cxn ang="0">
                  <a:pos x="149" y="13"/>
                </a:cxn>
                <a:cxn ang="0">
                  <a:pos x="149" y="151"/>
                </a:cxn>
                <a:cxn ang="0">
                  <a:pos x="11" y="151"/>
                </a:cxn>
                <a:cxn ang="0">
                  <a:pos x="11" y="13"/>
                </a:cxn>
                <a:cxn ang="0">
                  <a:pos x="149" y="13"/>
                </a:cxn>
                <a:cxn ang="0">
                  <a:pos x="162" y="0"/>
                </a:cxn>
                <a:cxn ang="0">
                  <a:pos x="0" y="0"/>
                </a:cxn>
                <a:cxn ang="0">
                  <a:pos x="0" y="162"/>
                </a:cxn>
                <a:cxn ang="0">
                  <a:pos x="162" y="162"/>
                </a:cxn>
                <a:cxn ang="0">
                  <a:pos x="162" y="0"/>
                </a:cxn>
                <a:cxn ang="0">
                  <a:pos x="162" y="0"/>
                </a:cxn>
              </a:cxnLst>
              <a:rect l="0" t="0" r="r" b="b"/>
              <a:pathLst>
                <a:path w="162" h="162">
                  <a:moveTo>
                    <a:pt x="149" y="13"/>
                  </a:moveTo>
                  <a:lnTo>
                    <a:pt x="149" y="151"/>
                  </a:lnTo>
                  <a:lnTo>
                    <a:pt x="11" y="151"/>
                  </a:lnTo>
                  <a:lnTo>
                    <a:pt x="11" y="13"/>
                  </a:lnTo>
                  <a:lnTo>
                    <a:pt x="149" y="13"/>
                  </a:lnTo>
                  <a:close/>
                  <a:moveTo>
                    <a:pt x="162" y="0"/>
                  </a:moveTo>
                  <a:lnTo>
                    <a:pt x="0" y="0"/>
                  </a:lnTo>
                  <a:lnTo>
                    <a:pt x="0" y="162"/>
                  </a:lnTo>
                  <a:lnTo>
                    <a:pt x="162" y="162"/>
                  </a:lnTo>
                  <a:lnTo>
                    <a:pt x="162" y="0"/>
                  </a:lnTo>
                  <a:lnTo>
                    <a:pt x="16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2" name="Freeform 265"/>
            <p:cNvSpPr>
              <a:spLocks noEditPoints="1"/>
            </p:cNvSpPr>
            <p:nvPr/>
          </p:nvSpPr>
          <p:spPr bwMode="auto">
            <a:xfrm>
              <a:off x="8526463" y="4221163"/>
              <a:ext cx="257175" cy="257175"/>
            </a:xfrm>
            <a:custGeom>
              <a:avLst/>
              <a:gdLst/>
              <a:ahLst/>
              <a:cxnLst>
                <a:cxn ang="0">
                  <a:pos x="149" y="13"/>
                </a:cxn>
                <a:cxn ang="0">
                  <a:pos x="149" y="151"/>
                </a:cxn>
                <a:cxn ang="0">
                  <a:pos x="11" y="151"/>
                </a:cxn>
                <a:cxn ang="0">
                  <a:pos x="11" y="13"/>
                </a:cxn>
                <a:cxn ang="0">
                  <a:pos x="149" y="13"/>
                </a:cxn>
                <a:cxn ang="0">
                  <a:pos x="162" y="0"/>
                </a:cxn>
                <a:cxn ang="0">
                  <a:pos x="0" y="0"/>
                </a:cxn>
                <a:cxn ang="0">
                  <a:pos x="0" y="162"/>
                </a:cxn>
                <a:cxn ang="0">
                  <a:pos x="162" y="162"/>
                </a:cxn>
                <a:cxn ang="0">
                  <a:pos x="162" y="0"/>
                </a:cxn>
                <a:cxn ang="0">
                  <a:pos x="162" y="0"/>
                </a:cxn>
              </a:cxnLst>
              <a:rect l="0" t="0" r="r" b="b"/>
              <a:pathLst>
                <a:path w="162" h="162">
                  <a:moveTo>
                    <a:pt x="149" y="13"/>
                  </a:moveTo>
                  <a:lnTo>
                    <a:pt x="149" y="151"/>
                  </a:lnTo>
                  <a:lnTo>
                    <a:pt x="11" y="151"/>
                  </a:lnTo>
                  <a:lnTo>
                    <a:pt x="11" y="13"/>
                  </a:lnTo>
                  <a:lnTo>
                    <a:pt x="149" y="13"/>
                  </a:lnTo>
                  <a:moveTo>
                    <a:pt x="162" y="0"/>
                  </a:moveTo>
                  <a:lnTo>
                    <a:pt x="0" y="0"/>
                  </a:lnTo>
                  <a:lnTo>
                    <a:pt x="0" y="162"/>
                  </a:lnTo>
                  <a:lnTo>
                    <a:pt x="162" y="162"/>
                  </a:lnTo>
                  <a:lnTo>
                    <a:pt x="162" y="0"/>
                  </a:lnTo>
                  <a:lnTo>
                    <a:pt x="162" y="0"/>
                  </a:ln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Tree>
    <p:extLst>
      <p:ext uri="{BB962C8B-B14F-4D97-AF65-F5344CB8AC3E}">
        <p14:creationId xmlns:p14="http://schemas.microsoft.com/office/powerpoint/2010/main" val="504940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598" name="Freeform 5"/>
          <p:cNvSpPr>
            <a:spLocks noEditPoints="1"/>
          </p:cNvSpPr>
          <p:nvPr/>
        </p:nvSpPr>
        <p:spPr bwMode="auto">
          <a:xfrm>
            <a:off x="19142717" y="10060976"/>
            <a:ext cx="500443" cy="493003"/>
          </a:xfrm>
          <a:custGeom>
            <a:avLst/>
            <a:gdLst>
              <a:gd name="T0" fmla="*/ 2147483646 w 260"/>
              <a:gd name="T1" fmla="*/ 2147483646 h 256"/>
              <a:gd name="T2" fmla="*/ 2147483646 w 260"/>
              <a:gd name="T3" fmla="*/ 2147483646 h 256"/>
              <a:gd name="T4" fmla="*/ 2147483646 w 260"/>
              <a:gd name="T5" fmla="*/ 2147483646 h 256"/>
              <a:gd name="T6" fmla="*/ 2147483646 w 260"/>
              <a:gd name="T7" fmla="*/ 2147483646 h 256"/>
              <a:gd name="T8" fmla="*/ 2147483646 w 260"/>
              <a:gd name="T9" fmla="*/ 2147483646 h 256"/>
              <a:gd name="T10" fmla="*/ 0 w 260"/>
              <a:gd name="T11" fmla="*/ 2147483646 h 256"/>
              <a:gd name="T12" fmla="*/ 2147483646 w 260"/>
              <a:gd name="T13" fmla="*/ 2147483646 h 256"/>
              <a:gd name="T14" fmla="*/ 2147483646 w 260"/>
              <a:gd name="T15" fmla="*/ 0 h 256"/>
              <a:gd name="T16" fmla="*/ 2147483646 w 260"/>
              <a:gd name="T17" fmla="*/ 2147483646 h 256"/>
              <a:gd name="T18" fmla="*/ 2147483646 w 260"/>
              <a:gd name="T19" fmla="*/ 2147483646 h 256"/>
              <a:gd name="T20" fmla="*/ 2147483646 w 260"/>
              <a:gd name="T21" fmla="*/ 2147483646 h 256"/>
              <a:gd name="T22" fmla="*/ 2147483646 w 260"/>
              <a:gd name="T23" fmla="*/ 2147483646 h 256"/>
              <a:gd name="T24" fmla="*/ 2147483646 w 260"/>
              <a:gd name="T25" fmla="*/ 2147483646 h 256"/>
              <a:gd name="T26" fmla="*/ 2147483646 w 260"/>
              <a:gd name="T27" fmla="*/ 2147483646 h 256"/>
              <a:gd name="T28" fmla="*/ 2147483646 w 260"/>
              <a:gd name="T29" fmla="*/ 2147483646 h 256"/>
              <a:gd name="T30" fmla="*/ 2147483646 w 260"/>
              <a:gd name="T31" fmla="*/ 2147483646 h 256"/>
              <a:gd name="T32" fmla="*/ 2147483646 w 260"/>
              <a:gd name="T33" fmla="*/ 2147483646 h 256"/>
              <a:gd name="T34" fmla="*/ 2147483646 w 260"/>
              <a:gd name="T35" fmla="*/ 2147483646 h 256"/>
              <a:gd name="T36" fmla="*/ 2147483646 w 260"/>
              <a:gd name="T37" fmla="*/ 2147483646 h 256"/>
              <a:gd name="T38" fmla="*/ 2147483646 w 260"/>
              <a:gd name="T39" fmla="*/ 2147483646 h 256"/>
              <a:gd name="T40" fmla="*/ 2147483646 w 260"/>
              <a:gd name="T41" fmla="*/ 2147483646 h 256"/>
              <a:gd name="T42" fmla="*/ 2147483646 w 260"/>
              <a:gd name="T43" fmla="*/ 2147483646 h 256"/>
              <a:gd name="T44" fmla="*/ 2147483646 w 260"/>
              <a:gd name="T45" fmla="*/ 2147483646 h 256"/>
              <a:gd name="T46" fmla="*/ 2147483646 w 260"/>
              <a:gd name="T47" fmla="*/ 2147483646 h 256"/>
              <a:gd name="T48" fmla="*/ 2147483646 w 260"/>
              <a:gd name="T49" fmla="*/ 2147483646 h 256"/>
              <a:gd name="T50" fmla="*/ 2147483646 w 260"/>
              <a:gd name="T51" fmla="*/ 2147483646 h 256"/>
              <a:gd name="T52" fmla="*/ 2147483646 w 260"/>
              <a:gd name="T53" fmla="*/ 2147483646 h 256"/>
              <a:gd name="T54" fmla="*/ 2147483646 w 260"/>
              <a:gd name="T55" fmla="*/ 2147483646 h 256"/>
              <a:gd name="T56" fmla="*/ 2147483646 w 260"/>
              <a:gd name="T57" fmla="*/ 2147483646 h 256"/>
              <a:gd name="T58" fmla="*/ 2147483646 w 260"/>
              <a:gd name="T59" fmla="*/ 2147483646 h 256"/>
              <a:gd name="T60" fmla="*/ 2147483646 w 260"/>
              <a:gd name="T61" fmla="*/ 2147483646 h 256"/>
              <a:gd name="T62" fmla="*/ 2147483646 w 260"/>
              <a:gd name="T63" fmla="*/ 2147483646 h 256"/>
              <a:gd name="T64" fmla="*/ 2147483646 w 260"/>
              <a:gd name="T65" fmla="*/ 2147483646 h 256"/>
              <a:gd name="T66" fmla="*/ 2147483646 w 260"/>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60" h="256">
                <a:moveTo>
                  <a:pt x="254" y="123"/>
                </a:moveTo>
                <a:cubicBezTo>
                  <a:pt x="244" y="168"/>
                  <a:pt x="207" y="196"/>
                  <a:pt x="160" y="196"/>
                </a:cubicBezTo>
                <a:cubicBezTo>
                  <a:pt x="136" y="196"/>
                  <a:pt x="136" y="196"/>
                  <a:pt x="136" y="196"/>
                </a:cubicBezTo>
                <a:cubicBezTo>
                  <a:pt x="125" y="242"/>
                  <a:pt x="125" y="242"/>
                  <a:pt x="125" y="242"/>
                </a:cubicBezTo>
                <a:cubicBezTo>
                  <a:pt x="122" y="256"/>
                  <a:pt x="122" y="256"/>
                  <a:pt x="122" y="256"/>
                </a:cubicBezTo>
                <a:cubicBezTo>
                  <a:pt x="108" y="256"/>
                  <a:pt x="108" y="256"/>
                  <a:pt x="108" y="256"/>
                </a:cubicBezTo>
                <a:cubicBezTo>
                  <a:pt x="53" y="256"/>
                  <a:pt x="53" y="256"/>
                  <a:pt x="53" y="256"/>
                </a:cubicBezTo>
                <a:cubicBezTo>
                  <a:pt x="31" y="256"/>
                  <a:pt x="31" y="256"/>
                  <a:pt x="31" y="256"/>
                </a:cubicBezTo>
                <a:cubicBezTo>
                  <a:pt x="36" y="234"/>
                  <a:pt x="36" y="234"/>
                  <a:pt x="36" y="234"/>
                </a:cubicBezTo>
                <a:cubicBezTo>
                  <a:pt x="40" y="216"/>
                  <a:pt x="40" y="216"/>
                  <a:pt x="40" y="216"/>
                </a:cubicBezTo>
                <a:cubicBezTo>
                  <a:pt x="22" y="216"/>
                  <a:pt x="22" y="216"/>
                  <a:pt x="22" y="216"/>
                </a:cubicBezTo>
                <a:cubicBezTo>
                  <a:pt x="0" y="216"/>
                  <a:pt x="0" y="216"/>
                  <a:pt x="0" y="216"/>
                </a:cubicBezTo>
                <a:cubicBezTo>
                  <a:pt x="5" y="194"/>
                  <a:pt x="5" y="194"/>
                  <a:pt x="5" y="194"/>
                </a:cubicBezTo>
                <a:cubicBezTo>
                  <a:pt x="46" y="14"/>
                  <a:pt x="46" y="14"/>
                  <a:pt x="46" y="14"/>
                </a:cubicBezTo>
                <a:cubicBezTo>
                  <a:pt x="49" y="0"/>
                  <a:pt x="49" y="0"/>
                  <a:pt x="49" y="0"/>
                </a:cubicBezTo>
                <a:cubicBezTo>
                  <a:pt x="63" y="0"/>
                  <a:pt x="63" y="0"/>
                  <a:pt x="63" y="0"/>
                </a:cubicBezTo>
                <a:cubicBezTo>
                  <a:pt x="156" y="0"/>
                  <a:pt x="156" y="0"/>
                  <a:pt x="156" y="0"/>
                </a:cubicBezTo>
                <a:cubicBezTo>
                  <a:pt x="178" y="0"/>
                  <a:pt x="199" y="9"/>
                  <a:pt x="211" y="25"/>
                </a:cubicBezTo>
                <a:cubicBezTo>
                  <a:pt x="216" y="31"/>
                  <a:pt x="221" y="39"/>
                  <a:pt x="223" y="49"/>
                </a:cubicBezTo>
                <a:cubicBezTo>
                  <a:pt x="231" y="53"/>
                  <a:pt x="237" y="59"/>
                  <a:pt x="242" y="65"/>
                </a:cubicBezTo>
                <a:cubicBezTo>
                  <a:pt x="251" y="76"/>
                  <a:pt x="260" y="95"/>
                  <a:pt x="254" y="123"/>
                </a:cubicBezTo>
                <a:moveTo>
                  <a:pt x="207" y="61"/>
                </a:moveTo>
                <a:cubicBezTo>
                  <a:pt x="206" y="54"/>
                  <a:pt x="204" y="47"/>
                  <a:pt x="201" y="42"/>
                </a:cubicBezTo>
                <a:cubicBezTo>
                  <a:pt x="192" y="25"/>
                  <a:pt x="173" y="18"/>
                  <a:pt x="156" y="18"/>
                </a:cubicBezTo>
                <a:cubicBezTo>
                  <a:pt x="63" y="18"/>
                  <a:pt x="63" y="18"/>
                  <a:pt x="63" y="18"/>
                </a:cubicBezTo>
                <a:cubicBezTo>
                  <a:pt x="22" y="198"/>
                  <a:pt x="22" y="198"/>
                  <a:pt x="22" y="198"/>
                </a:cubicBezTo>
                <a:cubicBezTo>
                  <a:pt x="44" y="198"/>
                  <a:pt x="44" y="198"/>
                  <a:pt x="44" y="198"/>
                </a:cubicBezTo>
                <a:cubicBezTo>
                  <a:pt x="63" y="198"/>
                  <a:pt x="63" y="198"/>
                  <a:pt x="63" y="198"/>
                </a:cubicBezTo>
                <a:cubicBezTo>
                  <a:pt x="77" y="198"/>
                  <a:pt x="77" y="198"/>
                  <a:pt x="77" y="198"/>
                </a:cubicBezTo>
                <a:cubicBezTo>
                  <a:pt x="90" y="138"/>
                  <a:pt x="90" y="138"/>
                  <a:pt x="90" y="138"/>
                </a:cubicBezTo>
                <a:cubicBezTo>
                  <a:pt x="129" y="138"/>
                  <a:pt x="129" y="138"/>
                  <a:pt x="129" y="138"/>
                </a:cubicBezTo>
                <a:cubicBezTo>
                  <a:pt x="129" y="138"/>
                  <a:pt x="130" y="138"/>
                  <a:pt x="130" y="138"/>
                </a:cubicBezTo>
                <a:cubicBezTo>
                  <a:pt x="152" y="138"/>
                  <a:pt x="172" y="130"/>
                  <a:pt x="186" y="115"/>
                </a:cubicBezTo>
                <a:cubicBezTo>
                  <a:pt x="195" y="106"/>
                  <a:pt x="202" y="94"/>
                  <a:pt x="205" y="79"/>
                </a:cubicBezTo>
                <a:cubicBezTo>
                  <a:pt x="207" y="73"/>
                  <a:pt x="207" y="67"/>
                  <a:pt x="207" y="61"/>
                </a:cubicBezTo>
                <a:moveTo>
                  <a:pt x="225" y="72"/>
                </a:moveTo>
                <a:cubicBezTo>
                  <a:pt x="224" y="76"/>
                  <a:pt x="224" y="79"/>
                  <a:pt x="223" y="83"/>
                </a:cubicBezTo>
                <a:cubicBezTo>
                  <a:pt x="213" y="127"/>
                  <a:pt x="176" y="156"/>
                  <a:pt x="129" y="156"/>
                </a:cubicBezTo>
                <a:cubicBezTo>
                  <a:pt x="104" y="156"/>
                  <a:pt x="104" y="156"/>
                  <a:pt x="104" y="156"/>
                </a:cubicBezTo>
                <a:cubicBezTo>
                  <a:pt x="94" y="202"/>
                  <a:pt x="94" y="202"/>
                  <a:pt x="94" y="202"/>
                </a:cubicBezTo>
                <a:cubicBezTo>
                  <a:pt x="91" y="216"/>
                  <a:pt x="91" y="216"/>
                  <a:pt x="91" y="216"/>
                </a:cubicBezTo>
                <a:cubicBezTo>
                  <a:pt x="77" y="216"/>
                  <a:pt x="77" y="216"/>
                  <a:pt x="77" y="216"/>
                </a:cubicBezTo>
                <a:cubicBezTo>
                  <a:pt x="59" y="216"/>
                  <a:pt x="59" y="216"/>
                  <a:pt x="59" y="216"/>
                </a:cubicBezTo>
                <a:cubicBezTo>
                  <a:pt x="53" y="238"/>
                  <a:pt x="53" y="238"/>
                  <a:pt x="53" y="238"/>
                </a:cubicBezTo>
                <a:cubicBezTo>
                  <a:pt x="108" y="238"/>
                  <a:pt x="108" y="238"/>
                  <a:pt x="108" y="238"/>
                </a:cubicBezTo>
                <a:cubicBezTo>
                  <a:pt x="121" y="179"/>
                  <a:pt x="121" y="179"/>
                  <a:pt x="121" y="179"/>
                </a:cubicBezTo>
                <a:cubicBezTo>
                  <a:pt x="160" y="179"/>
                  <a:pt x="160" y="179"/>
                  <a:pt x="160" y="179"/>
                </a:cubicBezTo>
                <a:cubicBezTo>
                  <a:pt x="197" y="179"/>
                  <a:pt x="228" y="157"/>
                  <a:pt x="236" y="119"/>
                </a:cubicBezTo>
                <a:cubicBezTo>
                  <a:pt x="241" y="98"/>
                  <a:pt x="235" y="82"/>
                  <a:pt x="225" y="72"/>
                </a:cubicBezTo>
                <a:moveTo>
                  <a:pt x="145" y="95"/>
                </a:moveTo>
                <a:cubicBezTo>
                  <a:pt x="143" y="96"/>
                  <a:pt x="141" y="98"/>
                  <a:pt x="140" y="99"/>
                </a:cubicBezTo>
                <a:cubicBezTo>
                  <a:pt x="135" y="102"/>
                  <a:pt x="129" y="104"/>
                  <a:pt x="123" y="104"/>
                </a:cubicBezTo>
                <a:cubicBezTo>
                  <a:pt x="98" y="104"/>
                  <a:pt x="98" y="104"/>
                  <a:pt x="98" y="104"/>
                </a:cubicBezTo>
                <a:cubicBezTo>
                  <a:pt x="109" y="58"/>
                  <a:pt x="109" y="58"/>
                  <a:pt x="109" y="58"/>
                </a:cubicBezTo>
                <a:cubicBezTo>
                  <a:pt x="109" y="54"/>
                  <a:pt x="109" y="54"/>
                  <a:pt x="109" y="54"/>
                </a:cubicBezTo>
                <a:cubicBezTo>
                  <a:pt x="136" y="54"/>
                  <a:pt x="136" y="54"/>
                  <a:pt x="136" y="54"/>
                </a:cubicBezTo>
                <a:cubicBezTo>
                  <a:pt x="141" y="54"/>
                  <a:pt x="145" y="56"/>
                  <a:pt x="148" y="58"/>
                </a:cubicBezTo>
                <a:cubicBezTo>
                  <a:pt x="154" y="62"/>
                  <a:pt x="157" y="70"/>
                  <a:pt x="154" y="79"/>
                </a:cubicBezTo>
                <a:cubicBezTo>
                  <a:pt x="153" y="85"/>
                  <a:pt x="149" y="91"/>
                  <a:pt x="145" y="95"/>
                </a:cubicBezTo>
                <a:moveTo>
                  <a:pt x="137" y="72"/>
                </a:moveTo>
                <a:cubicBezTo>
                  <a:pt x="137" y="72"/>
                  <a:pt x="137" y="72"/>
                  <a:pt x="136" y="72"/>
                </a:cubicBezTo>
                <a:cubicBezTo>
                  <a:pt x="124" y="72"/>
                  <a:pt x="124" y="72"/>
                  <a:pt x="124" y="72"/>
                </a:cubicBezTo>
                <a:cubicBezTo>
                  <a:pt x="120" y="86"/>
                  <a:pt x="120" y="86"/>
                  <a:pt x="120" y="86"/>
                </a:cubicBezTo>
                <a:cubicBezTo>
                  <a:pt x="123" y="86"/>
                  <a:pt x="123" y="86"/>
                  <a:pt x="123" y="86"/>
                </a:cubicBezTo>
                <a:cubicBezTo>
                  <a:pt x="129" y="86"/>
                  <a:pt x="135" y="81"/>
                  <a:pt x="137" y="75"/>
                </a:cubicBezTo>
                <a:cubicBezTo>
                  <a:pt x="137" y="75"/>
                  <a:pt x="137" y="75"/>
                  <a:pt x="137" y="75"/>
                </a:cubicBezTo>
                <a:cubicBezTo>
                  <a:pt x="137" y="74"/>
                  <a:pt x="137" y="74"/>
                  <a:pt x="137" y="74"/>
                </a:cubicBezTo>
                <a:cubicBezTo>
                  <a:pt x="137" y="73"/>
                  <a:pt x="137" y="73"/>
                  <a:pt x="137"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9" name="Freeform 6"/>
          <p:cNvSpPr>
            <a:spLocks noEditPoints="1"/>
          </p:cNvSpPr>
          <p:nvPr/>
        </p:nvSpPr>
        <p:spPr bwMode="auto">
          <a:xfrm>
            <a:off x="18279499" y="10075859"/>
            <a:ext cx="493001" cy="470678"/>
          </a:xfrm>
          <a:custGeom>
            <a:avLst/>
            <a:gdLst>
              <a:gd name="T0" fmla="*/ 2147483646 w 256"/>
              <a:gd name="T1" fmla="*/ 2147483646 h 244"/>
              <a:gd name="T2" fmla="*/ 2147483646 w 256"/>
              <a:gd name="T3" fmla="*/ 2147483646 h 244"/>
              <a:gd name="T4" fmla="*/ 2147483646 w 256"/>
              <a:gd name="T5" fmla="*/ 2147483646 h 244"/>
              <a:gd name="T6" fmla="*/ 2147483646 w 256"/>
              <a:gd name="T7" fmla="*/ 2147483646 h 244"/>
              <a:gd name="T8" fmla="*/ 2147483646 w 256"/>
              <a:gd name="T9" fmla="*/ 2147483646 h 244"/>
              <a:gd name="T10" fmla="*/ 2147483646 w 256"/>
              <a:gd name="T11" fmla="*/ 2147483646 h 244"/>
              <a:gd name="T12" fmla="*/ 2147483646 w 256"/>
              <a:gd name="T13" fmla="*/ 2147483646 h 244"/>
              <a:gd name="T14" fmla="*/ 2147483646 w 256"/>
              <a:gd name="T15" fmla="*/ 2147483646 h 244"/>
              <a:gd name="T16" fmla="*/ 2147483646 w 256"/>
              <a:gd name="T17" fmla="*/ 2147483646 h 244"/>
              <a:gd name="T18" fmla="*/ 2147483646 w 256"/>
              <a:gd name="T19" fmla="*/ 2147483646 h 244"/>
              <a:gd name="T20" fmla="*/ 2147483646 w 256"/>
              <a:gd name="T21" fmla="*/ 2147483646 h 244"/>
              <a:gd name="T22" fmla="*/ 2147483646 w 256"/>
              <a:gd name="T23" fmla="*/ 2147483646 h 244"/>
              <a:gd name="T24" fmla="*/ 2147483646 w 256"/>
              <a:gd name="T25" fmla="*/ 2147483646 h 244"/>
              <a:gd name="T26" fmla="*/ 2147483646 w 256"/>
              <a:gd name="T27" fmla="*/ 2147483646 h 244"/>
              <a:gd name="T28" fmla="*/ 0 w 256"/>
              <a:gd name="T29" fmla="*/ 2147483646 h 244"/>
              <a:gd name="T30" fmla="*/ 2147483646 w 256"/>
              <a:gd name="T31" fmla="*/ 0 h 244"/>
              <a:gd name="T32" fmla="*/ 2147483646 w 256"/>
              <a:gd name="T33" fmla="*/ 2147483646 h 244"/>
              <a:gd name="T34" fmla="*/ 2147483646 w 256"/>
              <a:gd name="T35" fmla="*/ 2147483646 h 244"/>
              <a:gd name="T36" fmla="*/ 2147483646 w 256"/>
              <a:gd name="T37" fmla="*/ 2147483646 h 244"/>
              <a:gd name="T38" fmla="*/ 2147483646 w 256"/>
              <a:gd name="T39" fmla="*/ 2147483646 h 244"/>
              <a:gd name="T40" fmla="*/ 2147483646 w 256"/>
              <a:gd name="T41" fmla="*/ 2147483646 h 244"/>
              <a:gd name="T42" fmla="*/ 2147483646 w 256"/>
              <a:gd name="T43" fmla="*/ 2147483646 h 244"/>
              <a:gd name="T44" fmla="*/ 2147483646 w 256"/>
              <a:gd name="T45" fmla="*/ 2147483646 h 2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6" h="244">
                <a:moveTo>
                  <a:pt x="199" y="244"/>
                </a:moveTo>
                <a:cubicBezTo>
                  <a:pt x="199" y="155"/>
                  <a:pt x="199" y="155"/>
                  <a:pt x="199" y="155"/>
                </a:cubicBezTo>
                <a:cubicBezTo>
                  <a:pt x="199" y="137"/>
                  <a:pt x="194" y="119"/>
                  <a:pt x="172" y="119"/>
                </a:cubicBezTo>
                <a:cubicBezTo>
                  <a:pt x="151" y="119"/>
                  <a:pt x="142" y="137"/>
                  <a:pt x="142" y="156"/>
                </a:cubicBezTo>
                <a:cubicBezTo>
                  <a:pt x="142" y="244"/>
                  <a:pt x="142" y="244"/>
                  <a:pt x="142" y="244"/>
                </a:cubicBezTo>
                <a:cubicBezTo>
                  <a:pt x="85" y="244"/>
                  <a:pt x="85" y="244"/>
                  <a:pt x="85" y="244"/>
                </a:cubicBezTo>
                <a:cubicBezTo>
                  <a:pt x="85" y="81"/>
                  <a:pt x="85" y="81"/>
                  <a:pt x="85" y="81"/>
                </a:cubicBezTo>
                <a:cubicBezTo>
                  <a:pt x="142" y="81"/>
                  <a:pt x="142" y="81"/>
                  <a:pt x="142" y="81"/>
                </a:cubicBezTo>
                <a:cubicBezTo>
                  <a:pt x="142" y="103"/>
                  <a:pt x="142" y="103"/>
                  <a:pt x="142" y="103"/>
                </a:cubicBezTo>
                <a:cubicBezTo>
                  <a:pt x="157" y="84"/>
                  <a:pt x="170" y="76"/>
                  <a:pt x="194" y="76"/>
                </a:cubicBezTo>
                <a:cubicBezTo>
                  <a:pt x="217" y="76"/>
                  <a:pt x="256" y="87"/>
                  <a:pt x="256" y="152"/>
                </a:cubicBezTo>
                <a:cubicBezTo>
                  <a:pt x="256" y="244"/>
                  <a:pt x="256" y="244"/>
                  <a:pt x="256" y="244"/>
                </a:cubicBezTo>
                <a:lnTo>
                  <a:pt x="199" y="244"/>
                </a:lnTo>
                <a:close/>
                <a:moveTo>
                  <a:pt x="32" y="57"/>
                </a:moveTo>
                <a:cubicBezTo>
                  <a:pt x="14" y="57"/>
                  <a:pt x="0" y="45"/>
                  <a:pt x="0" y="29"/>
                </a:cubicBezTo>
                <a:cubicBezTo>
                  <a:pt x="0" y="13"/>
                  <a:pt x="14" y="0"/>
                  <a:pt x="32" y="0"/>
                </a:cubicBezTo>
                <a:cubicBezTo>
                  <a:pt x="50" y="0"/>
                  <a:pt x="64" y="13"/>
                  <a:pt x="64" y="29"/>
                </a:cubicBezTo>
                <a:cubicBezTo>
                  <a:pt x="64" y="45"/>
                  <a:pt x="50" y="57"/>
                  <a:pt x="32" y="57"/>
                </a:cubicBezTo>
                <a:moveTo>
                  <a:pt x="60" y="244"/>
                </a:moveTo>
                <a:cubicBezTo>
                  <a:pt x="3" y="244"/>
                  <a:pt x="3" y="244"/>
                  <a:pt x="3" y="244"/>
                </a:cubicBezTo>
                <a:cubicBezTo>
                  <a:pt x="3" y="81"/>
                  <a:pt x="3" y="81"/>
                  <a:pt x="3" y="81"/>
                </a:cubicBezTo>
                <a:cubicBezTo>
                  <a:pt x="60" y="81"/>
                  <a:pt x="60" y="81"/>
                  <a:pt x="60" y="81"/>
                </a:cubicBezTo>
                <a:lnTo>
                  <a:pt x="60" y="2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0" name="Freeform 7"/>
          <p:cNvSpPr>
            <a:spLocks noEditPoints="1"/>
          </p:cNvSpPr>
          <p:nvPr/>
        </p:nvSpPr>
        <p:spPr bwMode="auto">
          <a:xfrm>
            <a:off x="17416280" y="10060976"/>
            <a:ext cx="493001" cy="493003"/>
          </a:xfrm>
          <a:custGeom>
            <a:avLst/>
            <a:gdLst>
              <a:gd name="T0" fmla="*/ 2147483646 w 256"/>
              <a:gd name="T1" fmla="*/ 2147483646 h 256"/>
              <a:gd name="T2" fmla="*/ 2147483646 w 256"/>
              <a:gd name="T3" fmla="*/ 2147483646 h 256"/>
              <a:gd name="T4" fmla="*/ 2147483646 w 256"/>
              <a:gd name="T5" fmla="*/ 2147483646 h 256"/>
              <a:gd name="T6" fmla="*/ 0 w 256"/>
              <a:gd name="T7" fmla="*/ 2147483646 h 256"/>
              <a:gd name="T8" fmla="*/ 2147483646 w 256"/>
              <a:gd name="T9" fmla="*/ 0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56">
                <a:moveTo>
                  <a:pt x="198" y="235"/>
                </a:moveTo>
                <a:cubicBezTo>
                  <a:pt x="180" y="205"/>
                  <a:pt x="146" y="185"/>
                  <a:pt x="107" y="185"/>
                </a:cubicBezTo>
                <a:cubicBezTo>
                  <a:pt x="78" y="185"/>
                  <a:pt x="52" y="196"/>
                  <a:pt x="33" y="214"/>
                </a:cubicBezTo>
                <a:cubicBezTo>
                  <a:pt x="12" y="191"/>
                  <a:pt x="0" y="161"/>
                  <a:pt x="0" y="128"/>
                </a:cubicBezTo>
                <a:cubicBezTo>
                  <a:pt x="0" y="57"/>
                  <a:pt x="57" y="0"/>
                  <a:pt x="128" y="0"/>
                </a:cubicBezTo>
                <a:cubicBezTo>
                  <a:pt x="199" y="0"/>
                  <a:pt x="256" y="57"/>
                  <a:pt x="256" y="128"/>
                </a:cubicBezTo>
                <a:cubicBezTo>
                  <a:pt x="256" y="173"/>
                  <a:pt x="233" y="212"/>
                  <a:pt x="198" y="235"/>
                </a:cubicBezTo>
                <a:moveTo>
                  <a:pt x="65" y="163"/>
                </a:moveTo>
                <a:cubicBezTo>
                  <a:pt x="66" y="163"/>
                  <a:pt x="66" y="163"/>
                  <a:pt x="66" y="163"/>
                </a:cubicBezTo>
                <a:cubicBezTo>
                  <a:pt x="66" y="163"/>
                  <a:pt x="134" y="145"/>
                  <a:pt x="178" y="178"/>
                </a:cubicBezTo>
                <a:cubicBezTo>
                  <a:pt x="178" y="178"/>
                  <a:pt x="182" y="181"/>
                  <a:pt x="187" y="178"/>
                </a:cubicBezTo>
                <a:cubicBezTo>
                  <a:pt x="189" y="176"/>
                  <a:pt x="190" y="175"/>
                  <a:pt x="190" y="170"/>
                </a:cubicBezTo>
                <a:cubicBezTo>
                  <a:pt x="190" y="170"/>
                  <a:pt x="190" y="167"/>
                  <a:pt x="187" y="164"/>
                </a:cubicBezTo>
                <a:cubicBezTo>
                  <a:pt x="137" y="130"/>
                  <a:pt x="67" y="146"/>
                  <a:pt x="64" y="146"/>
                </a:cubicBezTo>
                <a:cubicBezTo>
                  <a:pt x="57" y="149"/>
                  <a:pt x="57" y="154"/>
                  <a:pt x="57" y="154"/>
                </a:cubicBezTo>
                <a:cubicBezTo>
                  <a:pt x="57" y="158"/>
                  <a:pt x="60" y="163"/>
                  <a:pt x="65" y="163"/>
                </a:cubicBezTo>
                <a:moveTo>
                  <a:pt x="60" y="127"/>
                </a:moveTo>
                <a:cubicBezTo>
                  <a:pt x="64" y="126"/>
                  <a:pt x="64" y="126"/>
                  <a:pt x="64" y="126"/>
                </a:cubicBezTo>
                <a:cubicBezTo>
                  <a:pt x="72" y="124"/>
                  <a:pt x="137" y="108"/>
                  <a:pt x="192" y="141"/>
                </a:cubicBezTo>
                <a:cubicBezTo>
                  <a:pt x="194" y="142"/>
                  <a:pt x="196" y="143"/>
                  <a:pt x="197" y="143"/>
                </a:cubicBezTo>
                <a:cubicBezTo>
                  <a:pt x="203" y="143"/>
                  <a:pt x="208" y="137"/>
                  <a:pt x="208" y="131"/>
                </a:cubicBezTo>
                <a:cubicBezTo>
                  <a:pt x="208" y="127"/>
                  <a:pt x="205" y="123"/>
                  <a:pt x="202" y="121"/>
                </a:cubicBezTo>
                <a:cubicBezTo>
                  <a:pt x="202" y="121"/>
                  <a:pt x="202" y="121"/>
                  <a:pt x="202" y="121"/>
                </a:cubicBezTo>
                <a:cubicBezTo>
                  <a:pt x="135" y="83"/>
                  <a:pt x="63" y="106"/>
                  <a:pt x="58" y="107"/>
                </a:cubicBezTo>
                <a:cubicBezTo>
                  <a:pt x="54" y="108"/>
                  <a:pt x="51" y="112"/>
                  <a:pt x="51" y="116"/>
                </a:cubicBezTo>
                <a:cubicBezTo>
                  <a:pt x="51" y="122"/>
                  <a:pt x="55" y="127"/>
                  <a:pt x="60" y="127"/>
                </a:cubicBezTo>
                <a:moveTo>
                  <a:pt x="220" y="82"/>
                </a:moveTo>
                <a:cubicBezTo>
                  <a:pt x="149" y="38"/>
                  <a:pt x="56" y="61"/>
                  <a:pt x="52" y="62"/>
                </a:cubicBezTo>
                <a:cubicBezTo>
                  <a:pt x="45" y="63"/>
                  <a:pt x="42" y="68"/>
                  <a:pt x="42" y="74"/>
                </a:cubicBezTo>
                <a:cubicBezTo>
                  <a:pt x="42" y="81"/>
                  <a:pt x="48" y="86"/>
                  <a:pt x="54" y="86"/>
                </a:cubicBezTo>
                <a:cubicBezTo>
                  <a:pt x="55" y="86"/>
                  <a:pt x="56" y="86"/>
                  <a:pt x="57" y="86"/>
                </a:cubicBezTo>
                <a:cubicBezTo>
                  <a:pt x="57" y="86"/>
                  <a:pt x="57" y="86"/>
                  <a:pt x="57" y="86"/>
                </a:cubicBezTo>
                <a:cubicBezTo>
                  <a:pt x="58" y="85"/>
                  <a:pt x="145" y="63"/>
                  <a:pt x="207" y="102"/>
                </a:cubicBezTo>
                <a:cubicBezTo>
                  <a:pt x="211" y="104"/>
                  <a:pt x="214" y="104"/>
                  <a:pt x="214" y="104"/>
                </a:cubicBezTo>
                <a:cubicBezTo>
                  <a:pt x="221" y="104"/>
                  <a:pt x="226" y="99"/>
                  <a:pt x="226" y="92"/>
                </a:cubicBezTo>
                <a:cubicBezTo>
                  <a:pt x="226" y="88"/>
                  <a:pt x="224" y="84"/>
                  <a:pt x="220" y="82"/>
                </a:cubicBezTo>
                <a:moveTo>
                  <a:pt x="157" y="252"/>
                </a:moveTo>
                <a:cubicBezTo>
                  <a:pt x="146" y="255"/>
                  <a:pt x="140" y="256"/>
                  <a:pt x="128" y="256"/>
                </a:cubicBezTo>
                <a:cubicBezTo>
                  <a:pt x="104" y="256"/>
                  <a:pt x="85" y="251"/>
                  <a:pt x="66" y="240"/>
                </a:cubicBezTo>
                <a:cubicBezTo>
                  <a:pt x="77" y="228"/>
                  <a:pt x="90" y="223"/>
                  <a:pt x="107" y="223"/>
                </a:cubicBezTo>
                <a:cubicBezTo>
                  <a:pt x="130" y="223"/>
                  <a:pt x="148" y="234"/>
                  <a:pt x="157" y="2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1" name="Freeform 8"/>
          <p:cNvSpPr>
            <a:spLocks noEditPoints="1"/>
          </p:cNvSpPr>
          <p:nvPr/>
        </p:nvSpPr>
        <p:spPr bwMode="auto">
          <a:xfrm>
            <a:off x="16553062" y="10137253"/>
            <a:ext cx="494862" cy="340450"/>
          </a:xfrm>
          <a:custGeom>
            <a:avLst/>
            <a:gdLst>
              <a:gd name="T0" fmla="*/ 2147483646 w 256"/>
              <a:gd name="T1" fmla="*/ 0 h 176"/>
              <a:gd name="T2" fmla="*/ 2147483646 w 256"/>
              <a:gd name="T3" fmla="*/ 0 h 176"/>
              <a:gd name="T4" fmla="*/ 2147483646 w 256"/>
              <a:gd name="T5" fmla="*/ 0 h 176"/>
              <a:gd name="T6" fmla="*/ 0 w 256"/>
              <a:gd name="T7" fmla="*/ 2147483646 h 176"/>
              <a:gd name="T8" fmla="*/ 0 w 256"/>
              <a:gd name="T9" fmla="*/ 2147483646 h 176"/>
              <a:gd name="T10" fmla="*/ 2147483646 w 256"/>
              <a:gd name="T11" fmla="*/ 2147483646 h 176"/>
              <a:gd name="T12" fmla="*/ 2147483646 w 256"/>
              <a:gd name="T13" fmla="*/ 2147483646 h 176"/>
              <a:gd name="T14" fmla="*/ 2147483646 w 256"/>
              <a:gd name="T15" fmla="*/ 2147483646 h 176"/>
              <a:gd name="T16" fmla="*/ 2147483646 w 256"/>
              <a:gd name="T17" fmla="*/ 2147483646 h 176"/>
              <a:gd name="T18" fmla="*/ 2147483646 w 256"/>
              <a:gd name="T19" fmla="*/ 2147483646 h 176"/>
              <a:gd name="T20" fmla="*/ 2147483646 w 256"/>
              <a:gd name="T21" fmla="*/ 0 h 176"/>
              <a:gd name="T22" fmla="*/ 2147483646 w 256"/>
              <a:gd name="T23" fmla="*/ 2147483646 h 176"/>
              <a:gd name="T24" fmla="*/ 2147483646 w 256"/>
              <a:gd name="T25" fmla="*/ 2147483646 h 176"/>
              <a:gd name="T26" fmla="*/ 2147483646 w 256"/>
              <a:gd name="T27" fmla="*/ 2147483646 h 176"/>
              <a:gd name="T28" fmla="*/ 2147483646 w 256"/>
              <a:gd name="T29" fmla="*/ 2147483646 h 17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6" h="176">
                <a:moveTo>
                  <a:pt x="217" y="0"/>
                </a:moveTo>
                <a:cubicBezTo>
                  <a:pt x="133" y="0"/>
                  <a:pt x="133" y="0"/>
                  <a:pt x="133" y="0"/>
                </a:cubicBezTo>
                <a:cubicBezTo>
                  <a:pt x="46" y="0"/>
                  <a:pt x="46" y="0"/>
                  <a:pt x="46" y="0"/>
                </a:cubicBezTo>
                <a:cubicBezTo>
                  <a:pt x="24" y="0"/>
                  <a:pt x="0" y="15"/>
                  <a:pt x="0" y="36"/>
                </a:cubicBezTo>
                <a:cubicBezTo>
                  <a:pt x="0" y="142"/>
                  <a:pt x="0" y="142"/>
                  <a:pt x="0" y="142"/>
                </a:cubicBezTo>
                <a:cubicBezTo>
                  <a:pt x="0" y="163"/>
                  <a:pt x="24" y="176"/>
                  <a:pt x="46" y="176"/>
                </a:cubicBezTo>
                <a:cubicBezTo>
                  <a:pt x="135" y="176"/>
                  <a:pt x="135" y="176"/>
                  <a:pt x="135" y="176"/>
                </a:cubicBezTo>
                <a:cubicBezTo>
                  <a:pt x="217" y="176"/>
                  <a:pt x="217" y="176"/>
                  <a:pt x="217" y="176"/>
                </a:cubicBezTo>
                <a:cubicBezTo>
                  <a:pt x="238" y="176"/>
                  <a:pt x="256" y="163"/>
                  <a:pt x="256" y="142"/>
                </a:cubicBezTo>
                <a:cubicBezTo>
                  <a:pt x="256" y="36"/>
                  <a:pt x="256" y="36"/>
                  <a:pt x="256" y="36"/>
                </a:cubicBezTo>
                <a:cubicBezTo>
                  <a:pt x="256" y="15"/>
                  <a:pt x="238" y="0"/>
                  <a:pt x="217" y="0"/>
                </a:cubicBezTo>
                <a:moveTo>
                  <a:pt x="111" y="129"/>
                </a:moveTo>
                <a:cubicBezTo>
                  <a:pt x="111" y="48"/>
                  <a:pt x="111" y="48"/>
                  <a:pt x="111" y="48"/>
                </a:cubicBezTo>
                <a:cubicBezTo>
                  <a:pt x="167" y="89"/>
                  <a:pt x="167" y="89"/>
                  <a:pt x="167" y="89"/>
                </a:cubicBezTo>
                <a:lnTo>
                  <a:pt x="111" y="1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2" name="Freeform 9"/>
          <p:cNvSpPr>
            <a:spLocks/>
          </p:cNvSpPr>
          <p:nvPr/>
        </p:nvSpPr>
        <p:spPr bwMode="auto">
          <a:xfrm>
            <a:off x="15671239" y="10029350"/>
            <a:ext cx="520908" cy="500443"/>
          </a:xfrm>
          <a:custGeom>
            <a:avLst/>
            <a:gdLst>
              <a:gd name="T0" fmla="*/ 2147483646 w 270"/>
              <a:gd name="T1" fmla="*/ 2147483646 h 259"/>
              <a:gd name="T2" fmla="*/ 2147483646 w 270"/>
              <a:gd name="T3" fmla="*/ 2147483646 h 259"/>
              <a:gd name="T4" fmla="*/ 2147483646 w 270"/>
              <a:gd name="T5" fmla="*/ 2147483646 h 259"/>
              <a:gd name="T6" fmla="*/ 2147483646 w 270"/>
              <a:gd name="T7" fmla="*/ 2147483646 h 259"/>
              <a:gd name="T8" fmla="*/ 2147483646 w 270"/>
              <a:gd name="T9" fmla="*/ 2147483646 h 259"/>
              <a:gd name="T10" fmla="*/ 2147483646 w 270"/>
              <a:gd name="T11" fmla="*/ 2147483646 h 259"/>
              <a:gd name="T12" fmla="*/ 2147483646 w 270"/>
              <a:gd name="T13" fmla="*/ 2147483646 h 259"/>
              <a:gd name="T14" fmla="*/ 2147483646 w 270"/>
              <a:gd name="T15" fmla="*/ 2147483646 h 259"/>
              <a:gd name="T16" fmla="*/ 2147483646 w 270"/>
              <a:gd name="T17" fmla="*/ 2147483646 h 259"/>
              <a:gd name="T18" fmla="*/ 2147483646 w 270"/>
              <a:gd name="T19" fmla="*/ 2147483646 h 259"/>
              <a:gd name="T20" fmla="*/ 2147483646 w 270"/>
              <a:gd name="T21" fmla="*/ 2147483646 h 259"/>
              <a:gd name="T22" fmla="*/ 2147483646 w 270"/>
              <a:gd name="T23" fmla="*/ 2147483646 h 2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0" h="259">
                <a:moveTo>
                  <a:pt x="231" y="164"/>
                </a:moveTo>
                <a:cubicBezTo>
                  <a:pt x="216" y="187"/>
                  <a:pt x="195" y="214"/>
                  <a:pt x="176" y="229"/>
                </a:cubicBezTo>
                <a:cubicBezTo>
                  <a:pt x="163" y="241"/>
                  <a:pt x="138" y="259"/>
                  <a:pt x="119" y="256"/>
                </a:cubicBezTo>
                <a:cubicBezTo>
                  <a:pt x="68" y="247"/>
                  <a:pt x="79" y="124"/>
                  <a:pt x="45" y="96"/>
                </a:cubicBezTo>
                <a:cubicBezTo>
                  <a:pt x="30" y="92"/>
                  <a:pt x="22" y="115"/>
                  <a:pt x="14" y="101"/>
                </a:cubicBezTo>
                <a:cubicBezTo>
                  <a:pt x="0" y="90"/>
                  <a:pt x="27" y="71"/>
                  <a:pt x="40" y="60"/>
                </a:cubicBezTo>
                <a:cubicBezTo>
                  <a:pt x="56" y="46"/>
                  <a:pt x="76" y="26"/>
                  <a:pt x="98" y="35"/>
                </a:cubicBezTo>
                <a:cubicBezTo>
                  <a:pt x="140" y="51"/>
                  <a:pt x="110" y="153"/>
                  <a:pt x="150" y="175"/>
                </a:cubicBezTo>
                <a:cubicBezTo>
                  <a:pt x="171" y="158"/>
                  <a:pt x="194" y="130"/>
                  <a:pt x="190" y="96"/>
                </a:cubicBezTo>
                <a:cubicBezTo>
                  <a:pt x="186" y="85"/>
                  <a:pt x="166" y="88"/>
                  <a:pt x="155" y="91"/>
                </a:cubicBezTo>
                <a:cubicBezTo>
                  <a:pt x="155" y="39"/>
                  <a:pt x="257" y="0"/>
                  <a:pt x="266" y="70"/>
                </a:cubicBezTo>
                <a:cubicBezTo>
                  <a:pt x="270" y="113"/>
                  <a:pt x="231" y="164"/>
                  <a:pt x="231" y="1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3" name="Freeform 10"/>
          <p:cNvSpPr>
            <a:spLocks noEditPoints="1"/>
          </p:cNvSpPr>
          <p:nvPr/>
        </p:nvSpPr>
        <p:spPr bwMode="auto">
          <a:xfrm>
            <a:off x="14828484" y="10098184"/>
            <a:ext cx="493003" cy="424168"/>
          </a:xfrm>
          <a:custGeom>
            <a:avLst/>
            <a:gdLst>
              <a:gd name="T0" fmla="*/ 2147483646 w 256"/>
              <a:gd name="T1" fmla="*/ 2147483646 h 220"/>
              <a:gd name="T2" fmla="*/ 2147483646 w 256"/>
              <a:gd name="T3" fmla="*/ 2147483646 h 220"/>
              <a:gd name="T4" fmla="*/ 2147483646 w 256"/>
              <a:gd name="T5" fmla="*/ 2147483646 h 220"/>
              <a:gd name="T6" fmla="*/ 2147483646 w 256"/>
              <a:gd name="T7" fmla="*/ 2147483646 h 220"/>
              <a:gd name="T8" fmla="*/ 2147483646 w 256"/>
              <a:gd name="T9" fmla="*/ 2147483646 h 220"/>
              <a:gd name="T10" fmla="*/ 2147483646 w 256"/>
              <a:gd name="T11" fmla="*/ 2147483646 h 220"/>
              <a:gd name="T12" fmla="*/ 2147483646 w 256"/>
              <a:gd name="T13" fmla="*/ 2147483646 h 220"/>
              <a:gd name="T14" fmla="*/ 2147483646 w 256"/>
              <a:gd name="T15" fmla="*/ 0 h 220"/>
              <a:gd name="T16" fmla="*/ 2147483646 w 256"/>
              <a:gd name="T17" fmla="*/ 0 h 220"/>
              <a:gd name="T18" fmla="*/ 2147483646 w 256"/>
              <a:gd name="T19" fmla="*/ 2147483646 h 220"/>
              <a:gd name="T20" fmla="*/ 2147483646 w 256"/>
              <a:gd name="T21" fmla="*/ 2147483646 h 220"/>
              <a:gd name="T22" fmla="*/ 2147483646 w 256"/>
              <a:gd name="T23" fmla="*/ 2147483646 h 220"/>
              <a:gd name="T24" fmla="*/ 2147483646 w 256"/>
              <a:gd name="T25" fmla="*/ 2147483646 h 220"/>
              <a:gd name="T26" fmla="*/ 2147483646 w 256"/>
              <a:gd name="T27" fmla="*/ 2147483646 h 220"/>
              <a:gd name="T28" fmla="*/ 2147483646 w 256"/>
              <a:gd name="T29" fmla="*/ 2147483646 h 220"/>
              <a:gd name="T30" fmla="*/ 2147483646 w 256"/>
              <a:gd name="T31" fmla="*/ 2147483646 h 220"/>
              <a:gd name="T32" fmla="*/ 2147483646 w 256"/>
              <a:gd name="T33" fmla="*/ 2147483646 h 220"/>
              <a:gd name="T34" fmla="*/ 2147483646 w 256"/>
              <a:gd name="T35" fmla="*/ 2147483646 h 220"/>
              <a:gd name="T36" fmla="*/ 2147483646 w 256"/>
              <a:gd name="T37" fmla="*/ 2147483646 h 220"/>
              <a:gd name="T38" fmla="*/ 2147483646 w 256"/>
              <a:gd name="T39" fmla="*/ 2147483646 h 220"/>
              <a:gd name="T40" fmla="*/ 0 w 256"/>
              <a:gd name="T41" fmla="*/ 2147483646 h 220"/>
              <a:gd name="T42" fmla="*/ 2147483646 w 256"/>
              <a:gd name="T43" fmla="*/ 2147483646 h 220"/>
              <a:gd name="T44" fmla="*/ 2147483646 w 256"/>
              <a:gd name="T45" fmla="*/ 2147483646 h 220"/>
              <a:gd name="T46" fmla="*/ 2147483646 w 256"/>
              <a:gd name="T47" fmla="*/ 2147483646 h 220"/>
              <a:gd name="T48" fmla="*/ 2147483646 w 256"/>
              <a:gd name="T49" fmla="*/ 2147483646 h 220"/>
              <a:gd name="T50" fmla="*/ 2147483646 w 256"/>
              <a:gd name="T51" fmla="*/ 2147483646 h 220"/>
              <a:gd name="T52" fmla="*/ 2147483646 w 256"/>
              <a:gd name="T53" fmla="*/ 2147483646 h 220"/>
              <a:gd name="T54" fmla="*/ 2147483646 w 256"/>
              <a:gd name="T55" fmla="*/ 0 h 220"/>
              <a:gd name="T56" fmla="*/ 2147483646 w 256"/>
              <a:gd name="T57" fmla="*/ 0 h 220"/>
              <a:gd name="T58" fmla="*/ 2147483646 w 256"/>
              <a:gd name="T59" fmla="*/ 2147483646 h 220"/>
              <a:gd name="T60" fmla="*/ 2147483646 w 256"/>
              <a:gd name="T61" fmla="*/ 2147483646 h 220"/>
              <a:gd name="T62" fmla="*/ 2147483646 w 256"/>
              <a:gd name="T63" fmla="*/ 2147483646 h 220"/>
              <a:gd name="T64" fmla="*/ 2147483646 w 256"/>
              <a:gd name="T65" fmla="*/ 2147483646 h 220"/>
              <a:gd name="T66" fmla="*/ 2147483646 w 256"/>
              <a:gd name="T67" fmla="*/ 2147483646 h 220"/>
              <a:gd name="T68" fmla="*/ 2147483646 w 256"/>
              <a:gd name="T69" fmla="*/ 2147483646 h 220"/>
              <a:gd name="T70" fmla="*/ 2147483646 w 256"/>
              <a:gd name="T71" fmla="*/ 2147483646 h 220"/>
              <a:gd name="T72" fmla="*/ 2147483646 w 256"/>
              <a:gd name="T73" fmla="*/ 2147483646 h 220"/>
              <a:gd name="T74" fmla="*/ 2147483646 w 256"/>
              <a:gd name="T75" fmla="*/ 2147483646 h 220"/>
              <a:gd name="T76" fmla="*/ 2147483646 w 256"/>
              <a:gd name="T77" fmla="*/ 2147483646 h 220"/>
              <a:gd name="T78" fmla="*/ 2147483646 w 256"/>
              <a:gd name="T79" fmla="*/ 2147483646 h 220"/>
              <a:gd name="T80" fmla="*/ 2147483646 w 256"/>
              <a:gd name="T81" fmla="*/ 2147483646 h 220"/>
              <a:gd name="T82" fmla="*/ 2147483646 w 256"/>
              <a:gd name="T83" fmla="*/ 2147483646 h 220"/>
              <a:gd name="T84" fmla="*/ 2147483646 w 256"/>
              <a:gd name="T85" fmla="*/ 2147483646 h 22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6" h="220">
                <a:moveTo>
                  <a:pt x="216" y="55"/>
                </a:moveTo>
                <a:cubicBezTo>
                  <a:pt x="216" y="94"/>
                  <a:pt x="216" y="94"/>
                  <a:pt x="216" y="94"/>
                </a:cubicBezTo>
                <a:cubicBezTo>
                  <a:pt x="200" y="94"/>
                  <a:pt x="200" y="94"/>
                  <a:pt x="200" y="94"/>
                </a:cubicBezTo>
                <a:cubicBezTo>
                  <a:pt x="200" y="55"/>
                  <a:pt x="200" y="55"/>
                  <a:pt x="200" y="55"/>
                </a:cubicBezTo>
                <a:cubicBezTo>
                  <a:pt x="160" y="55"/>
                  <a:pt x="160" y="55"/>
                  <a:pt x="160" y="55"/>
                </a:cubicBezTo>
                <a:cubicBezTo>
                  <a:pt x="160" y="39"/>
                  <a:pt x="160" y="39"/>
                  <a:pt x="160" y="39"/>
                </a:cubicBezTo>
                <a:cubicBezTo>
                  <a:pt x="200" y="39"/>
                  <a:pt x="200" y="39"/>
                  <a:pt x="200" y="39"/>
                </a:cubicBezTo>
                <a:cubicBezTo>
                  <a:pt x="200" y="0"/>
                  <a:pt x="200" y="0"/>
                  <a:pt x="200" y="0"/>
                </a:cubicBezTo>
                <a:cubicBezTo>
                  <a:pt x="216" y="0"/>
                  <a:pt x="216" y="0"/>
                  <a:pt x="216" y="0"/>
                </a:cubicBezTo>
                <a:cubicBezTo>
                  <a:pt x="216" y="39"/>
                  <a:pt x="216" y="39"/>
                  <a:pt x="216" y="39"/>
                </a:cubicBezTo>
                <a:cubicBezTo>
                  <a:pt x="256" y="39"/>
                  <a:pt x="256" y="39"/>
                  <a:pt x="256" y="39"/>
                </a:cubicBezTo>
                <a:cubicBezTo>
                  <a:pt x="256" y="55"/>
                  <a:pt x="256" y="55"/>
                  <a:pt x="256" y="55"/>
                </a:cubicBezTo>
                <a:lnTo>
                  <a:pt x="216" y="55"/>
                </a:lnTo>
                <a:close/>
                <a:moveTo>
                  <a:pt x="105" y="16"/>
                </a:moveTo>
                <a:cubicBezTo>
                  <a:pt x="120" y="24"/>
                  <a:pt x="128" y="36"/>
                  <a:pt x="128" y="53"/>
                </a:cubicBezTo>
                <a:cubicBezTo>
                  <a:pt x="128" y="67"/>
                  <a:pt x="119" y="78"/>
                  <a:pt x="108" y="87"/>
                </a:cubicBezTo>
                <a:cubicBezTo>
                  <a:pt x="97" y="95"/>
                  <a:pt x="95" y="98"/>
                  <a:pt x="95" y="106"/>
                </a:cubicBezTo>
                <a:cubicBezTo>
                  <a:pt x="95" y="112"/>
                  <a:pt x="107" y="122"/>
                  <a:pt x="113" y="126"/>
                </a:cubicBezTo>
                <a:cubicBezTo>
                  <a:pt x="131" y="139"/>
                  <a:pt x="136" y="150"/>
                  <a:pt x="136" y="169"/>
                </a:cubicBezTo>
                <a:cubicBezTo>
                  <a:pt x="136" y="193"/>
                  <a:pt x="113" y="220"/>
                  <a:pt x="70" y="220"/>
                </a:cubicBezTo>
                <a:cubicBezTo>
                  <a:pt x="33" y="220"/>
                  <a:pt x="0" y="202"/>
                  <a:pt x="0" y="178"/>
                </a:cubicBezTo>
                <a:cubicBezTo>
                  <a:pt x="0" y="154"/>
                  <a:pt x="30" y="130"/>
                  <a:pt x="67" y="130"/>
                </a:cubicBezTo>
                <a:cubicBezTo>
                  <a:pt x="71" y="130"/>
                  <a:pt x="75" y="130"/>
                  <a:pt x="79" y="130"/>
                </a:cubicBezTo>
                <a:cubicBezTo>
                  <a:pt x="74" y="125"/>
                  <a:pt x="70" y="119"/>
                  <a:pt x="70" y="112"/>
                </a:cubicBezTo>
                <a:cubicBezTo>
                  <a:pt x="70" y="107"/>
                  <a:pt x="71" y="103"/>
                  <a:pt x="73" y="99"/>
                </a:cubicBezTo>
                <a:cubicBezTo>
                  <a:pt x="71" y="99"/>
                  <a:pt x="69" y="99"/>
                  <a:pt x="67" y="99"/>
                </a:cubicBezTo>
                <a:cubicBezTo>
                  <a:pt x="36" y="99"/>
                  <a:pt x="16" y="77"/>
                  <a:pt x="16" y="50"/>
                </a:cubicBezTo>
                <a:cubicBezTo>
                  <a:pt x="16" y="24"/>
                  <a:pt x="44" y="0"/>
                  <a:pt x="74" y="0"/>
                </a:cubicBezTo>
                <a:cubicBezTo>
                  <a:pt x="142" y="0"/>
                  <a:pt x="142" y="0"/>
                  <a:pt x="142" y="0"/>
                </a:cubicBezTo>
                <a:cubicBezTo>
                  <a:pt x="127" y="16"/>
                  <a:pt x="127" y="16"/>
                  <a:pt x="127" y="16"/>
                </a:cubicBezTo>
                <a:lnTo>
                  <a:pt x="105" y="16"/>
                </a:lnTo>
                <a:close/>
                <a:moveTo>
                  <a:pt x="74" y="137"/>
                </a:moveTo>
                <a:cubicBezTo>
                  <a:pt x="49" y="136"/>
                  <a:pt x="25" y="152"/>
                  <a:pt x="25" y="171"/>
                </a:cubicBezTo>
                <a:cubicBezTo>
                  <a:pt x="25" y="190"/>
                  <a:pt x="44" y="205"/>
                  <a:pt x="70" y="205"/>
                </a:cubicBezTo>
                <a:cubicBezTo>
                  <a:pt x="106" y="205"/>
                  <a:pt x="119" y="191"/>
                  <a:pt x="119" y="172"/>
                </a:cubicBezTo>
                <a:cubicBezTo>
                  <a:pt x="119" y="170"/>
                  <a:pt x="119" y="167"/>
                  <a:pt x="118" y="165"/>
                </a:cubicBezTo>
                <a:cubicBezTo>
                  <a:pt x="115" y="154"/>
                  <a:pt x="105" y="149"/>
                  <a:pt x="91" y="139"/>
                </a:cubicBezTo>
                <a:cubicBezTo>
                  <a:pt x="86" y="138"/>
                  <a:pt x="81" y="137"/>
                  <a:pt x="74" y="137"/>
                </a:cubicBezTo>
                <a:moveTo>
                  <a:pt x="104" y="53"/>
                </a:moveTo>
                <a:cubicBezTo>
                  <a:pt x="101" y="31"/>
                  <a:pt x="83" y="13"/>
                  <a:pt x="66" y="12"/>
                </a:cubicBezTo>
                <a:cubicBezTo>
                  <a:pt x="49" y="12"/>
                  <a:pt x="37" y="29"/>
                  <a:pt x="40" y="51"/>
                </a:cubicBezTo>
                <a:cubicBezTo>
                  <a:pt x="43" y="74"/>
                  <a:pt x="59" y="92"/>
                  <a:pt x="77" y="93"/>
                </a:cubicBezTo>
                <a:cubicBezTo>
                  <a:pt x="94" y="94"/>
                  <a:pt x="107" y="76"/>
                  <a:pt x="104" y="5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4" name="Freeform 11"/>
          <p:cNvSpPr>
            <a:spLocks noEditPoints="1"/>
          </p:cNvSpPr>
          <p:nvPr/>
        </p:nvSpPr>
        <p:spPr bwMode="auto">
          <a:xfrm>
            <a:off x="13965266" y="10060976"/>
            <a:ext cx="493003"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2147483646 w 256"/>
              <a:gd name="T101" fmla="*/ 2147483646 h 256"/>
              <a:gd name="T102" fmla="*/ 0 w 256"/>
              <a:gd name="T103" fmla="*/ 2147483646 h 256"/>
              <a:gd name="T104" fmla="*/ 2147483646 w 256"/>
              <a:gd name="T105" fmla="*/ 0 h 256"/>
              <a:gd name="T106" fmla="*/ 2147483646 w 256"/>
              <a:gd name="T107" fmla="*/ 2147483646 h 256"/>
              <a:gd name="T108" fmla="*/ 2147483646 w 256"/>
              <a:gd name="T109" fmla="*/ 2147483646 h 256"/>
              <a:gd name="T110" fmla="*/ 2147483646 w 256"/>
              <a:gd name="T111" fmla="*/ 2147483646 h 256"/>
              <a:gd name="T112" fmla="*/ 2147483646 w 256"/>
              <a:gd name="T113" fmla="*/ 2147483646 h 256"/>
              <a:gd name="T114" fmla="*/ 2147483646 w 256"/>
              <a:gd name="T115" fmla="*/ 2147483646 h 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56" h="256">
                <a:moveTo>
                  <a:pt x="177" y="173"/>
                </a:moveTo>
                <a:cubicBezTo>
                  <a:pt x="173" y="179"/>
                  <a:pt x="166" y="184"/>
                  <a:pt x="158" y="187"/>
                </a:cubicBezTo>
                <a:cubicBezTo>
                  <a:pt x="150" y="190"/>
                  <a:pt x="139" y="192"/>
                  <a:pt x="128" y="192"/>
                </a:cubicBezTo>
                <a:cubicBezTo>
                  <a:pt x="114" y="192"/>
                  <a:pt x="103" y="190"/>
                  <a:pt x="94" y="185"/>
                </a:cubicBezTo>
                <a:cubicBezTo>
                  <a:pt x="87" y="182"/>
                  <a:pt x="82" y="177"/>
                  <a:pt x="78" y="172"/>
                </a:cubicBezTo>
                <a:cubicBezTo>
                  <a:pt x="74" y="166"/>
                  <a:pt x="72" y="160"/>
                  <a:pt x="72" y="155"/>
                </a:cubicBezTo>
                <a:cubicBezTo>
                  <a:pt x="72" y="152"/>
                  <a:pt x="73" y="149"/>
                  <a:pt x="76" y="146"/>
                </a:cubicBezTo>
                <a:cubicBezTo>
                  <a:pt x="79" y="144"/>
                  <a:pt x="82" y="143"/>
                  <a:pt x="86" y="143"/>
                </a:cubicBezTo>
                <a:cubicBezTo>
                  <a:pt x="89" y="143"/>
                  <a:pt x="92" y="144"/>
                  <a:pt x="94" y="146"/>
                </a:cubicBezTo>
                <a:cubicBezTo>
                  <a:pt x="97" y="147"/>
                  <a:pt x="98" y="150"/>
                  <a:pt x="100" y="154"/>
                </a:cubicBezTo>
                <a:cubicBezTo>
                  <a:pt x="102" y="157"/>
                  <a:pt x="103" y="160"/>
                  <a:pt x="105" y="163"/>
                </a:cubicBezTo>
                <a:cubicBezTo>
                  <a:pt x="107" y="165"/>
                  <a:pt x="110" y="167"/>
                  <a:pt x="113" y="169"/>
                </a:cubicBezTo>
                <a:cubicBezTo>
                  <a:pt x="117" y="170"/>
                  <a:pt x="122" y="171"/>
                  <a:pt x="127" y="171"/>
                </a:cubicBezTo>
                <a:cubicBezTo>
                  <a:pt x="135" y="171"/>
                  <a:pt x="142" y="170"/>
                  <a:pt x="147" y="166"/>
                </a:cubicBezTo>
                <a:cubicBezTo>
                  <a:pt x="151" y="163"/>
                  <a:pt x="154" y="160"/>
                  <a:pt x="154" y="155"/>
                </a:cubicBezTo>
                <a:cubicBezTo>
                  <a:pt x="154" y="151"/>
                  <a:pt x="152" y="148"/>
                  <a:pt x="150" y="146"/>
                </a:cubicBezTo>
                <a:cubicBezTo>
                  <a:pt x="147" y="144"/>
                  <a:pt x="144" y="142"/>
                  <a:pt x="140" y="141"/>
                </a:cubicBezTo>
                <a:cubicBezTo>
                  <a:pt x="135" y="139"/>
                  <a:pt x="130" y="138"/>
                  <a:pt x="122" y="137"/>
                </a:cubicBezTo>
                <a:cubicBezTo>
                  <a:pt x="112" y="135"/>
                  <a:pt x="104" y="132"/>
                  <a:pt x="97" y="129"/>
                </a:cubicBezTo>
                <a:cubicBezTo>
                  <a:pt x="90" y="127"/>
                  <a:pt x="85" y="123"/>
                  <a:pt x="81" y="118"/>
                </a:cubicBezTo>
                <a:cubicBezTo>
                  <a:pt x="77" y="113"/>
                  <a:pt x="75" y="107"/>
                  <a:pt x="75" y="99"/>
                </a:cubicBezTo>
                <a:cubicBezTo>
                  <a:pt x="75" y="92"/>
                  <a:pt x="77" y="86"/>
                  <a:pt x="81" y="81"/>
                </a:cubicBezTo>
                <a:cubicBezTo>
                  <a:pt x="85" y="75"/>
                  <a:pt x="92" y="71"/>
                  <a:pt x="100" y="68"/>
                </a:cubicBezTo>
                <a:cubicBezTo>
                  <a:pt x="108" y="66"/>
                  <a:pt x="117" y="64"/>
                  <a:pt x="128" y="64"/>
                </a:cubicBezTo>
                <a:cubicBezTo>
                  <a:pt x="136" y="64"/>
                  <a:pt x="144" y="65"/>
                  <a:pt x="150" y="67"/>
                </a:cubicBezTo>
                <a:cubicBezTo>
                  <a:pt x="156" y="69"/>
                  <a:pt x="162" y="71"/>
                  <a:pt x="166" y="74"/>
                </a:cubicBezTo>
                <a:cubicBezTo>
                  <a:pt x="170" y="78"/>
                  <a:pt x="173" y="81"/>
                  <a:pt x="175" y="85"/>
                </a:cubicBezTo>
                <a:cubicBezTo>
                  <a:pt x="177" y="88"/>
                  <a:pt x="178" y="92"/>
                  <a:pt x="178" y="95"/>
                </a:cubicBezTo>
                <a:cubicBezTo>
                  <a:pt x="178" y="98"/>
                  <a:pt x="177" y="101"/>
                  <a:pt x="174" y="104"/>
                </a:cubicBezTo>
                <a:cubicBezTo>
                  <a:pt x="171" y="107"/>
                  <a:pt x="168" y="108"/>
                  <a:pt x="164" y="108"/>
                </a:cubicBezTo>
                <a:cubicBezTo>
                  <a:pt x="161" y="108"/>
                  <a:pt x="158" y="107"/>
                  <a:pt x="156" y="105"/>
                </a:cubicBezTo>
                <a:cubicBezTo>
                  <a:pt x="154" y="104"/>
                  <a:pt x="152" y="101"/>
                  <a:pt x="150" y="98"/>
                </a:cubicBezTo>
                <a:cubicBezTo>
                  <a:pt x="148" y="94"/>
                  <a:pt x="145" y="90"/>
                  <a:pt x="142" y="88"/>
                </a:cubicBezTo>
                <a:cubicBezTo>
                  <a:pt x="139" y="86"/>
                  <a:pt x="133" y="84"/>
                  <a:pt x="126" y="84"/>
                </a:cubicBezTo>
                <a:cubicBezTo>
                  <a:pt x="119" y="84"/>
                  <a:pt x="113" y="86"/>
                  <a:pt x="109" y="88"/>
                </a:cubicBezTo>
                <a:cubicBezTo>
                  <a:pt x="105" y="91"/>
                  <a:pt x="103" y="94"/>
                  <a:pt x="103" y="97"/>
                </a:cubicBezTo>
                <a:cubicBezTo>
                  <a:pt x="103" y="99"/>
                  <a:pt x="104" y="101"/>
                  <a:pt x="105" y="102"/>
                </a:cubicBezTo>
                <a:cubicBezTo>
                  <a:pt x="107" y="104"/>
                  <a:pt x="109" y="105"/>
                  <a:pt x="111" y="107"/>
                </a:cubicBezTo>
                <a:cubicBezTo>
                  <a:pt x="113" y="108"/>
                  <a:pt x="116" y="109"/>
                  <a:pt x="119" y="109"/>
                </a:cubicBezTo>
                <a:cubicBezTo>
                  <a:pt x="121" y="110"/>
                  <a:pt x="126" y="111"/>
                  <a:pt x="132" y="113"/>
                </a:cubicBezTo>
                <a:cubicBezTo>
                  <a:pt x="140" y="114"/>
                  <a:pt x="147" y="116"/>
                  <a:pt x="153" y="118"/>
                </a:cubicBezTo>
                <a:cubicBezTo>
                  <a:pt x="159" y="120"/>
                  <a:pt x="165" y="122"/>
                  <a:pt x="169" y="125"/>
                </a:cubicBezTo>
                <a:cubicBezTo>
                  <a:pt x="174" y="128"/>
                  <a:pt x="178" y="132"/>
                  <a:pt x="180" y="136"/>
                </a:cubicBezTo>
                <a:cubicBezTo>
                  <a:pt x="183" y="141"/>
                  <a:pt x="184" y="146"/>
                  <a:pt x="184" y="152"/>
                </a:cubicBezTo>
                <a:cubicBezTo>
                  <a:pt x="184" y="160"/>
                  <a:pt x="182" y="167"/>
                  <a:pt x="177" y="173"/>
                </a:cubicBezTo>
                <a:moveTo>
                  <a:pt x="256" y="192"/>
                </a:moveTo>
                <a:cubicBezTo>
                  <a:pt x="256" y="227"/>
                  <a:pt x="227" y="256"/>
                  <a:pt x="192" y="256"/>
                </a:cubicBezTo>
                <a:cubicBezTo>
                  <a:pt x="175" y="256"/>
                  <a:pt x="159" y="249"/>
                  <a:pt x="148" y="238"/>
                </a:cubicBezTo>
                <a:cubicBezTo>
                  <a:pt x="141" y="239"/>
                  <a:pt x="135" y="240"/>
                  <a:pt x="128" y="240"/>
                </a:cubicBezTo>
                <a:cubicBezTo>
                  <a:pt x="66" y="240"/>
                  <a:pt x="16" y="190"/>
                  <a:pt x="16" y="128"/>
                </a:cubicBezTo>
                <a:cubicBezTo>
                  <a:pt x="16" y="121"/>
                  <a:pt x="17" y="115"/>
                  <a:pt x="18" y="108"/>
                </a:cubicBezTo>
                <a:cubicBezTo>
                  <a:pt x="7" y="97"/>
                  <a:pt x="0" y="81"/>
                  <a:pt x="0" y="64"/>
                </a:cubicBezTo>
                <a:cubicBezTo>
                  <a:pt x="0" y="29"/>
                  <a:pt x="29" y="0"/>
                  <a:pt x="64" y="0"/>
                </a:cubicBezTo>
                <a:cubicBezTo>
                  <a:pt x="81" y="0"/>
                  <a:pt x="97" y="7"/>
                  <a:pt x="108" y="18"/>
                </a:cubicBezTo>
                <a:cubicBezTo>
                  <a:pt x="115" y="17"/>
                  <a:pt x="121" y="16"/>
                  <a:pt x="128" y="16"/>
                </a:cubicBezTo>
                <a:cubicBezTo>
                  <a:pt x="190" y="16"/>
                  <a:pt x="240" y="66"/>
                  <a:pt x="240" y="128"/>
                </a:cubicBezTo>
                <a:cubicBezTo>
                  <a:pt x="240" y="135"/>
                  <a:pt x="239" y="141"/>
                  <a:pt x="238" y="148"/>
                </a:cubicBezTo>
                <a:cubicBezTo>
                  <a:pt x="249" y="159"/>
                  <a:pt x="256" y="175"/>
                  <a:pt x="256"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5" name="Freeform 12"/>
          <p:cNvSpPr>
            <a:spLocks noEditPoints="1"/>
          </p:cNvSpPr>
          <p:nvPr/>
        </p:nvSpPr>
        <p:spPr bwMode="auto">
          <a:xfrm>
            <a:off x="13102047" y="10098184"/>
            <a:ext cx="493003" cy="416726"/>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0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0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6" h="216">
                <a:moveTo>
                  <a:pt x="166" y="89"/>
                </a:moveTo>
                <a:cubicBezTo>
                  <a:pt x="134" y="56"/>
                  <a:pt x="134" y="56"/>
                  <a:pt x="134" y="56"/>
                </a:cubicBezTo>
                <a:cubicBezTo>
                  <a:pt x="125" y="47"/>
                  <a:pt x="111" y="47"/>
                  <a:pt x="102" y="56"/>
                </a:cubicBezTo>
                <a:cubicBezTo>
                  <a:pt x="93" y="65"/>
                  <a:pt x="93" y="65"/>
                  <a:pt x="93" y="65"/>
                </a:cubicBezTo>
                <a:cubicBezTo>
                  <a:pt x="83" y="57"/>
                  <a:pt x="71" y="52"/>
                  <a:pt x="58" y="52"/>
                </a:cubicBezTo>
                <a:cubicBezTo>
                  <a:pt x="26" y="52"/>
                  <a:pt x="0" y="78"/>
                  <a:pt x="0" y="110"/>
                </a:cubicBezTo>
                <a:cubicBezTo>
                  <a:pt x="0" y="141"/>
                  <a:pt x="26" y="167"/>
                  <a:pt x="58" y="167"/>
                </a:cubicBezTo>
                <a:cubicBezTo>
                  <a:pt x="61" y="167"/>
                  <a:pt x="63" y="166"/>
                  <a:pt x="65" y="166"/>
                </a:cubicBezTo>
                <a:cubicBezTo>
                  <a:pt x="119" y="216"/>
                  <a:pt x="119" y="216"/>
                  <a:pt x="119" y="216"/>
                </a:cubicBezTo>
                <a:cubicBezTo>
                  <a:pt x="256" y="93"/>
                  <a:pt x="256" y="93"/>
                  <a:pt x="256" y="93"/>
                </a:cubicBezTo>
                <a:cubicBezTo>
                  <a:pt x="256" y="0"/>
                  <a:pt x="256" y="0"/>
                  <a:pt x="256" y="0"/>
                </a:cubicBezTo>
                <a:lnTo>
                  <a:pt x="166" y="89"/>
                </a:lnTo>
                <a:close/>
                <a:moveTo>
                  <a:pt x="59" y="152"/>
                </a:moveTo>
                <a:cubicBezTo>
                  <a:pt x="59" y="152"/>
                  <a:pt x="58" y="152"/>
                  <a:pt x="58" y="152"/>
                </a:cubicBezTo>
                <a:cubicBezTo>
                  <a:pt x="34" y="152"/>
                  <a:pt x="15" y="133"/>
                  <a:pt x="15" y="110"/>
                </a:cubicBezTo>
                <a:cubicBezTo>
                  <a:pt x="15" y="86"/>
                  <a:pt x="34" y="67"/>
                  <a:pt x="58" y="67"/>
                </a:cubicBezTo>
                <a:cubicBezTo>
                  <a:pt x="68" y="67"/>
                  <a:pt x="76" y="70"/>
                  <a:pt x="83" y="75"/>
                </a:cubicBezTo>
                <a:cubicBezTo>
                  <a:pt x="94" y="83"/>
                  <a:pt x="102" y="95"/>
                  <a:pt x="102" y="110"/>
                </a:cubicBezTo>
                <a:cubicBezTo>
                  <a:pt x="102" y="133"/>
                  <a:pt x="83" y="152"/>
                  <a:pt x="59" y="152"/>
                </a:cubicBezTo>
                <a:moveTo>
                  <a:pt x="239" y="90"/>
                </a:moveTo>
                <a:cubicBezTo>
                  <a:pt x="194" y="132"/>
                  <a:pt x="194" y="132"/>
                  <a:pt x="194" y="132"/>
                </a:cubicBezTo>
                <a:cubicBezTo>
                  <a:pt x="121" y="197"/>
                  <a:pt x="121" y="197"/>
                  <a:pt x="121" y="197"/>
                </a:cubicBezTo>
                <a:cubicBezTo>
                  <a:pt x="82" y="162"/>
                  <a:pt x="82" y="162"/>
                  <a:pt x="82" y="162"/>
                </a:cubicBezTo>
                <a:cubicBezTo>
                  <a:pt x="93" y="157"/>
                  <a:pt x="102" y="149"/>
                  <a:pt x="108" y="139"/>
                </a:cubicBezTo>
                <a:cubicBezTo>
                  <a:pt x="123" y="155"/>
                  <a:pt x="123" y="155"/>
                  <a:pt x="123" y="155"/>
                </a:cubicBezTo>
                <a:cubicBezTo>
                  <a:pt x="177" y="99"/>
                  <a:pt x="177" y="99"/>
                  <a:pt x="177" y="99"/>
                </a:cubicBezTo>
                <a:cubicBezTo>
                  <a:pt x="239" y="35"/>
                  <a:pt x="239" y="35"/>
                  <a:pt x="239" y="35"/>
                </a:cubicBezTo>
                <a:lnTo>
                  <a:pt x="239" y="9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6" name="Freeform 13"/>
          <p:cNvSpPr>
            <a:spLocks noEditPoints="1"/>
          </p:cNvSpPr>
          <p:nvPr/>
        </p:nvSpPr>
        <p:spPr bwMode="auto">
          <a:xfrm>
            <a:off x="12238829" y="10083301"/>
            <a:ext cx="493003" cy="455795"/>
          </a:xfrm>
          <a:custGeom>
            <a:avLst/>
            <a:gdLst>
              <a:gd name="T0" fmla="*/ 2147483646 w 265"/>
              <a:gd name="T1" fmla="*/ 2147483646 h 245"/>
              <a:gd name="T2" fmla="*/ 2147483646 w 265"/>
              <a:gd name="T3" fmla="*/ 0 h 245"/>
              <a:gd name="T4" fmla="*/ 2147483646 w 265"/>
              <a:gd name="T5" fmla="*/ 2147483646 h 245"/>
              <a:gd name="T6" fmla="*/ 2147483646 w 265"/>
              <a:gd name="T7" fmla="*/ 2147483646 h 245"/>
              <a:gd name="T8" fmla="*/ 2147483646 w 265"/>
              <a:gd name="T9" fmla="*/ 2147483646 h 245"/>
              <a:gd name="T10" fmla="*/ 2147483646 w 265"/>
              <a:gd name="T11" fmla="*/ 2147483646 h 245"/>
              <a:gd name="T12" fmla="*/ 2147483646 w 265"/>
              <a:gd name="T13" fmla="*/ 2147483646 h 245"/>
              <a:gd name="T14" fmla="*/ 2147483646 w 265"/>
              <a:gd name="T15" fmla="*/ 2147483646 h 245"/>
              <a:gd name="T16" fmla="*/ 2147483646 w 265"/>
              <a:gd name="T17" fmla="*/ 2147483646 h 245"/>
              <a:gd name="T18" fmla="*/ 2147483646 w 265"/>
              <a:gd name="T19" fmla="*/ 2147483646 h 245"/>
              <a:gd name="T20" fmla="*/ 2147483646 w 265"/>
              <a:gd name="T21" fmla="*/ 2147483646 h 245"/>
              <a:gd name="T22" fmla="*/ 0 w 265"/>
              <a:gd name="T23" fmla="*/ 2147483646 h 245"/>
              <a:gd name="T24" fmla="*/ 2147483646 w 265"/>
              <a:gd name="T25" fmla="*/ 2147483646 h 245"/>
              <a:gd name="T26" fmla="*/ 2147483646 w 265"/>
              <a:gd name="T27" fmla="*/ 2147483646 h 245"/>
              <a:gd name="T28" fmla="*/ 2147483646 w 265"/>
              <a:gd name="T29" fmla="*/ 2147483646 h 245"/>
              <a:gd name="T30" fmla="*/ 0 w 265"/>
              <a:gd name="T31" fmla="*/ 2147483646 h 245"/>
              <a:gd name="T32" fmla="*/ 2147483646 w 265"/>
              <a:gd name="T33" fmla="*/ 0 h 245"/>
              <a:gd name="T34" fmla="*/ 2147483646 w 265"/>
              <a:gd name="T35" fmla="*/ 2147483646 h 245"/>
              <a:gd name="T36" fmla="*/ 2147483646 w 265"/>
              <a:gd name="T37" fmla="*/ 2147483646 h 245"/>
              <a:gd name="T38" fmla="*/ 0 w 265"/>
              <a:gd name="T39" fmla="*/ 2147483646 h 245"/>
              <a:gd name="T40" fmla="*/ 2147483646 w 265"/>
              <a:gd name="T41" fmla="*/ 2147483646 h 245"/>
              <a:gd name="T42" fmla="*/ 2147483646 w 265"/>
              <a:gd name="T43" fmla="*/ 2147483646 h 245"/>
              <a:gd name="T44" fmla="*/ 2147483646 w 265"/>
              <a:gd name="T45" fmla="*/ 2147483646 h 245"/>
              <a:gd name="T46" fmla="*/ 2147483646 w 265"/>
              <a:gd name="T47" fmla="*/ 2147483646 h 245"/>
              <a:gd name="T48" fmla="*/ 2147483646 w 265"/>
              <a:gd name="T49" fmla="*/ 2147483646 h 245"/>
              <a:gd name="T50" fmla="*/ 2147483646 w 265"/>
              <a:gd name="T51" fmla="*/ 2147483646 h 245"/>
              <a:gd name="T52" fmla="*/ 2147483646 w 265"/>
              <a:gd name="T53" fmla="*/ 2147483646 h 245"/>
              <a:gd name="T54" fmla="*/ 2147483646 w 265"/>
              <a:gd name="T55" fmla="*/ 2147483646 h 245"/>
              <a:gd name="T56" fmla="*/ 2147483646 w 265"/>
              <a:gd name="T57" fmla="*/ 2147483646 h 2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65" h="245">
                <a:moveTo>
                  <a:pt x="133" y="46"/>
                </a:moveTo>
                <a:lnTo>
                  <a:pt x="188" y="0"/>
                </a:lnTo>
                <a:lnTo>
                  <a:pt x="265" y="51"/>
                </a:lnTo>
                <a:lnTo>
                  <a:pt x="212" y="93"/>
                </a:lnTo>
                <a:lnTo>
                  <a:pt x="133" y="46"/>
                </a:lnTo>
                <a:close/>
                <a:moveTo>
                  <a:pt x="265" y="136"/>
                </a:moveTo>
                <a:lnTo>
                  <a:pt x="188" y="187"/>
                </a:lnTo>
                <a:lnTo>
                  <a:pt x="133" y="142"/>
                </a:lnTo>
                <a:lnTo>
                  <a:pt x="212" y="93"/>
                </a:lnTo>
                <a:lnTo>
                  <a:pt x="265" y="136"/>
                </a:lnTo>
                <a:close/>
                <a:moveTo>
                  <a:pt x="78" y="187"/>
                </a:moveTo>
                <a:lnTo>
                  <a:pt x="0" y="136"/>
                </a:lnTo>
                <a:lnTo>
                  <a:pt x="54" y="93"/>
                </a:lnTo>
                <a:lnTo>
                  <a:pt x="133" y="142"/>
                </a:lnTo>
                <a:lnTo>
                  <a:pt x="78" y="187"/>
                </a:lnTo>
                <a:close/>
                <a:moveTo>
                  <a:pt x="0" y="51"/>
                </a:moveTo>
                <a:lnTo>
                  <a:pt x="78" y="0"/>
                </a:lnTo>
                <a:lnTo>
                  <a:pt x="133" y="46"/>
                </a:lnTo>
                <a:lnTo>
                  <a:pt x="54" y="93"/>
                </a:lnTo>
                <a:lnTo>
                  <a:pt x="0" y="51"/>
                </a:lnTo>
                <a:close/>
                <a:moveTo>
                  <a:pt x="133" y="151"/>
                </a:moveTo>
                <a:lnTo>
                  <a:pt x="188" y="196"/>
                </a:lnTo>
                <a:lnTo>
                  <a:pt x="212" y="181"/>
                </a:lnTo>
                <a:lnTo>
                  <a:pt x="212" y="198"/>
                </a:lnTo>
                <a:lnTo>
                  <a:pt x="133" y="245"/>
                </a:lnTo>
                <a:lnTo>
                  <a:pt x="55" y="198"/>
                </a:lnTo>
                <a:lnTo>
                  <a:pt x="55" y="181"/>
                </a:lnTo>
                <a:lnTo>
                  <a:pt x="78" y="196"/>
                </a:lnTo>
                <a:lnTo>
                  <a:pt x="133" y="1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7" name="Freeform 14"/>
          <p:cNvSpPr>
            <a:spLocks/>
          </p:cNvSpPr>
          <p:nvPr/>
        </p:nvSpPr>
        <p:spPr bwMode="auto">
          <a:xfrm>
            <a:off x="11468629" y="10060976"/>
            <a:ext cx="308824" cy="493003"/>
          </a:xfrm>
          <a:custGeom>
            <a:avLst/>
            <a:gdLst>
              <a:gd name="T0" fmla="*/ 2147483646 w 160"/>
              <a:gd name="T1" fmla="*/ 2147483646 h 256"/>
              <a:gd name="T2" fmla="*/ 2147483646 w 160"/>
              <a:gd name="T3" fmla="*/ 2147483646 h 256"/>
              <a:gd name="T4" fmla="*/ 2147483646 w 160"/>
              <a:gd name="T5" fmla="*/ 2147483646 h 256"/>
              <a:gd name="T6" fmla="*/ 2147483646 w 160"/>
              <a:gd name="T7" fmla="*/ 2147483646 h 256"/>
              <a:gd name="T8" fmla="*/ 2147483646 w 160"/>
              <a:gd name="T9" fmla="*/ 2147483646 h 256"/>
              <a:gd name="T10" fmla="*/ 2147483646 w 160"/>
              <a:gd name="T11" fmla="*/ 2147483646 h 256"/>
              <a:gd name="T12" fmla="*/ 2147483646 w 160"/>
              <a:gd name="T13" fmla="*/ 2147483646 h 256"/>
              <a:gd name="T14" fmla="*/ 2147483646 w 160"/>
              <a:gd name="T15" fmla="*/ 2147483646 h 256"/>
              <a:gd name="T16" fmla="*/ 0 w 160"/>
              <a:gd name="T17" fmla="*/ 2147483646 h 256"/>
              <a:gd name="T18" fmla="*/ 0 w 160"/>
              <a:gd name="T19" fmla="*/ 2147483646 h 256"/>
              <a:gd name="T20" fmla="*/ 2147483646 w 160"/>
              <a:gd name="T21" fmla="*/ 2147483646 h 256"/>
              <a:gd name="T22" fmla="*/ 2147483646 w 160"/>
              <a:gd name="T23" fmla="*/ 2147483646 h 256"/>
              <a:gd name="T24" fmla="*/ 2147483646 w 160"/>
              <a:gd name="T25" fmla="*/ 0 h 256"/>
              <a:gd name="T26" fmla="*/ 2147483646 w 160"/>
              <a:gd name="T27" fmla="*/ 0 h 256"/>
              <a:gd name="T28" fmla="*/ 2147483646 w 160"/>
              <a:gd name="T29" fmla="*/ 2147483646 h 256"/>
              <a:gd name="T30" fmla="*/ 2147483646 w 160"/>
              <a:gd name="T31" fmla="*/ 2147483646 h 256"/>
              <a:gd name="T32" fmla="*/ 2147483646 w 160"/>
              <a:gd name="T33" fmla="*/ 2147483646 h 256"/>
              <a:gd name="T34" fmla="*/ 2147483646 w 160"/>
              <a:gd name="T35" fmla="*/ 2147483646 h 256"/>
              <a:gd name="T36" fmla="*/ 2147483646 w 160"/>
              <a:gd name="T37" fmla="*/ 2147483646 h 256"/>
              <a:gd name="T38" fmla="*/ 2147483646 w 160"/>
              <a:gd name="T39" fmla="*/ 2147483646 h 256"/>
              <a:gd name="T40" fmla="*/ 2147483646 w 160"/>
              <a:gd name="T41" fmla="*/ 2147483646 h 256"/>
              <a:gd name="T42" fmla="*/ 2147483646 w 160"/>
              <a:gd name="T43" fmla="*/ 2147483646 h 256"/>
              <a:gd name="T44" fmla="*/ 2147483646 w 160"/>
              <a:gd name="T45" fmla="*/ 2147483646 h 256"/>
              <a:gd name="T46" fmla="*/ 2147483646 w 160"/>
              <a:gd name="T47" fmla="*/ 2147483646 h 2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256">
                <a:moveTo>
                  <a:pt x="160" y="242"/>
                </a:moveTo>
                <a:cubicBezTo>
                  <a:pt x="149" y="247"/>
                  <a:pt x="139" y="251"/>
                  <a:pt x="131" y="253"/>
                </a:cubicBezTo>
                <a:cubicBezTo>
                  <a:pt x="122" y="255"/>
                  <a:pt x="112" y="256"/>
                  <a:pt x="102" y="256"/>
                </a:cubicBezTo>
                <a:cubicBezTo>
                  <a:pt x="90" y="256"/>
                  <a:pt x="83" y="255"/>
                  <a:pt x="74" y="252"/>
                </a:cubicBezTo>
                <a:cubicBezTo>
                  <a:pt x="66" y="249"/>
                  <a:pt x="58" y="244"/>
                  <a:pt x="52" y="239"/>
                </a:cubicBezTo>
                <a:cubicBezTo>
                  <a:pt x="45" y="234"/>
                  <a:pt x="41" y="228"/>
                  <a:pt x="38" y="222"/>
                </a:cubicBezTo>
                <a:cubicBezTo>
                  <a:pt x="36" y="215"/>
                  <a:pt x="35" y="206"/>
                  <a:pt x="35" y="195"/>
                </a:cubicBezTo>
                <a:cubicBezTo>
                  <a:pt x="35" y="105"/>
                  <a:pt x="35" y="105"/>
                  <a:pt x="35" y="105"/>
                </a:cubicBezTo>
                <a:cubicBezTo>
                  <a:pt x="0" y="105"/>
                  <a:pt x="0" y="105"/>
                  <a:pt x="0" y="105"/>
                </a:cubicBezTo>
                <a:cubicBezTo>
                  <a:pt x="0" y="69"/>
                  <a:pt x="0" y="69"/>
                  <a:pt x="0" y="69"/>
                </a:cubicBezTo>
                <a:cubicBezTo>
                  <a:pt x="10" y="65"/>
                  <a:pt x="22" y="61"/>
                  <a:pt x="29" y="55"/>
                </a:cubicBezTo>
                <a:cubicBezTo>
                  <a:pt x="36" y="48"/>
                  <a:pt x="42" y="41"/>
                  <a:pt x="46" y="33"/>
                </a:cubicBezTo>
                <a:cubicBezTo>
                  <a:pt x="50" y="24"/>
                  <a:pt x="53" y="13"/>
                  <a:pt x="55" y="0"/>
                </a:cubicBezTo>
                <a:cubicBezTo>
                  <a:pt x="91" y="0"/>
                  <a:pt x="91" y="0"/>
                  <a:pt x="91" y="0"/>
                </a:cubicBezTo>
                <a:cubicBezTo>
                  <a:pt x="91" y="59"/>
                  <a:pt x="91" y="59"/>
                  <a:pt x="91" y="59"/>
                </a:cubicBezTo>
                <a:cubicBezTo>
                  <a:pt x="150" y="59"/>
                  <a:pt x="150" y="59"/>
                  <a:pt x="150" y="59"/>
                </a:cubicBezTo>
                <a:cubicBezTo>
                  <a:pt x="150" y="105"/>
                  <a:pt x="150" y="105"/>
                  <a:pt x="150" y="105"/>
                </a:cubicBezTo>
                <a:cubicBezTo>
                  <a:pt x="91" y="105"/>
                  <a:pt x="91" y="105"/>
                  <a:pt x="91" y="105"/>
                </a:cubicBezTo>
                <a:cubicBezTo>
                  <a:pt x="91" y="171"/>
                  <a:pt x="91" y="171"/>
                  <a:pt x="91" y="171"/>
                </a:cubicBezTo>
                <a:cubicBezTo>
                  <a:pt x="91" y="185"/>
                  <a:pt x="91" y="194"/>
                  <a:pt x="93" y="198"/>
                </a:cubicBezTo>
                <a:cubicBezTo>
                  <a:pt x="94" y="202"/>
                  <a:pt x="98" y="207"/>
                  <a:pt x="102" y="209"/>
                </a:cubicBezTo>
                <a:cubicBezTo>
                  <a:pt x="108" y="213"/>
                  <a:pt x="114" y="214"/>
                  <a:pt x="122" y="214"/>
                </a:cubicBezTo>
                <a:cubicBezTo>
                  <a:pt x="135" y="214"/>
                  <a:pt x="147" y="210"/>
                  <a:pt x="160" y="202"/>
                </a:cubicBezTo>
                <a:lnTo>
                  <a:pt x="160" y="2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8" name="Freeform 15"/>
          <p:cNvSpPr>
            <a:spLocks noEditPoints="1"/>
          </p:cNvSpPr>
          <p:nvPr/>
        </p:nvSpPr>
        <p:spPr bwMode="auto">
          <a:xfrm>
            <a:off x="10514253" y="10060976"/>
            <a:ext cx="493001" cy="493003"/>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2147483646 w 256"/>
              <a:gd name="T101" fmla="*/ 2147483646 h 256"/>
              <a:gd name="T102" fmla="*/ 2147483646 w 256"/>
              <a:gd name="T103" fmla="*/ 2147483646 h 256"/>
              <a:gd name="T104" fmla="*/ 2147483646 w 256"/>
              <a:gd name="T105" fmla="*/ 2147483646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24" y="256"/>
                </a:moveTo>
                <a:cubicBezTo>
                  <a:pt x="32" y="256"/>
                  <a:pt x="32" y="256"/>
                  <a:pt x="32" y="256"/>
                </a:cubicBezTo>
                <a:cubicBezTo>
                  <a:pt x="14" y="256"/>
                  <a:pt x="0" y="242"/>
                  <a:pt x="0" y="224"/>
                </a:cubicBezTo>
                <a:cubicBezTo>
                  <a:pt x="0" y="32"/>
                  <a:pt x="0" y="32"/>
                  <a:pt x="0" y="32"/>
                </a:cubicBezTo>
                <a:cubicBezTo>
                  <a:pt x="0" y="14"/>
                  <a:pt x="14" y="0"/>
                  <a:pt x="32" y="0"/>
                </a:cubicBezTo>
                <a:cubicBezTo>
                  <a:pt x="224" y="0"/>
                  <a:pt x="224" y="0"/>
                  <a:pt x="224" y="0"/>
                </a:cubicBezTo>
                <a:cubicBezTo>
                  <a:pt x="242" y="0"/>
                  <a:pt x="256" y="14"/>
                  <a:pt x="256" y="32"/>
                </a:cubicBezTo>
                <a:cubicBezTo>
                  <a:pt x="256" y="224"/>
                  <a:pt x="256" y="224"/>
                  <a:pt x="256" y="224"/>
                </a:cubicBezTo>
                <a:cubicBezTo>
                  <a:pt x="256" y="242"/>
                  <a:pt x="242" y="256"/>
                  <a:pt x="224" y="256"/>
                </a:cubicBezTo>
                <a:moveTo>
                  <a:pt x="128" y="78"/>
                </a:moveTo>
                <a:cubicBezTo>
                  <a:pt x="108" y="78"/>
                  <a:pt x="91" y="90"/>
                  <a:pt x="83" y="107"/>
                </a:cubicBezTo>
                <a:cubicBezTo>
                  <a:pt x="83" y="107"/>
                  <a:pt x="83" y="107"/>
                  <a:pt x="83" y="107"/>
                </a:cubicBezTo>
                <a:cubicBezTo>
                  <a:pt x="83" y="107"/>
                  <a:pt x="83" y="108"/>
                  <a:pt x="83" y="108"/>
                </a:cubicBezTo>
                <a:cubicBezTo>
                  <a:pt x="82" y="109"/>
                  <a:pt x="82" y="110"/>
                  <a:pt x="81" y="111"/>
                </a:cubicBezTo>
                <a:cubicBezTo>
                  <a:pt x="81" y="111"/>
                  <a:pt x="81" y="112"/>
                  <a:pt x="81" y="113"/>
                </a:cubicBezTo>
                <a:cubicBezTo>
                  <a:pt x="81" y="114"/>
                  <a:pt x="80" y="115"/>
                  <a:pt x="80" y="116"/>
                </a:cubicBezTo>
                <a:cubicBezTo>
                  <a:pt x="80" y="116"/>
                  <a:pt x="80" y="117"/>
                  <a:pt x="80" y="118"/>
                </a:cubicBezTo>
                <a:cubicBezTo>
                  <a:pt x="79" y="119"/>
                  <a:pt x="79" y="120"/>
                  <a:pt x="79" y="121"/>
                </a:cubicBezTo>
                <a:cubicBezTo>
                  <a:pt x="79" y="122"/>
                  <a:pt x="79" y="122"/>
                  <a:pt x="79" y="123"/>
                </a:cubicBezTo>
                <a:cubicBezTo>
                  <a:pt x="79" y="124"/>
                  <a:pt x="78" y="126"/>
                  <a:pt x="78" y="128"/>
                </a:cubicBezTo>
                <a:cubicBezTo>
                  <a:pt x="78" y="155"/>
                  <a:pt x="101" y="178"/>
                  <a:pt x="128" y="178"/>
                </a:cubicBezTo>
                <a:cubicBezTo>
                  <a:pt x="155" y="178"/>
                  <a:pt x="178" y="155"/>
                  <a:pt x="178" y="128"/>
                </a:cubicBezTo>
                <a:cubicBezTo>
                  <a:pt x="178" y="126"/>
                  <a:pt x="177" y="124"/>
                  <a:pt x="177" y="123"/>
                </a:cubicBezTo>
                <a:cubicBezTo>
                  <a:pt x="177" y="122"/>
                  <a:pt x="177" y="122"/>
                  <a:pt x="177" y="121"/>
                </a:cubicBezTo>
                <a:cubicBezTo>
                  <a:pt x="177" y="120"/>
                  <a:pt x="177" y="119"/>
                  <a:pt x="176" y="118"/>
                </a:cubicBezTo>
                <a:cubicBezTo>
                  <a:pt x="176" y="117"/>
                  <a:pt x="176" y="116"/>
                  <a:pt x="176" y="116"/>
                </a:cubicBezTo>
                <a:cubicBezTo>
                  <a:pt x="176" y="115"/>
                  <a:pt x="175" y="114"/>
                  <a:pt x="175" y="113"/>
                </a:cubicBezTo>
                <a:cubicBezTo>
                  <a:pt x="175" y="112"/>
                  <a:pt x="175" y="111"/>
                  <a:pt x="175" y="111"/>
                </a:cubicBezTo>
                <a:cubicBezTo>
                  <a:pt x="174" y="110"/>
                  <a:pt x="174" y="109"/>
                  <a:pt x="173" y="108"/>
                </a:cubicBezTo>
                <a:cubicBezTo>
                  <a:pt x="173" y="108"/>
                  <a:pt x="173" y="107"/>
                  <a:pt x="173" y="107"/>
                </a:cubicBezTo>
                <a:cubicBezTo>
                  <a:pt x="173" y="107"/>
                  <a:pt x="173" y="107"/>
                  <a:pt x="173" y="107"/>
                </a:cubicBezTo>
                <a:cubicBezTo>
                  <a:pt x="165" y="90"/>
                  <a:pt x="148" y="78"/>
                  <a:pt x="128" y="78"/>
                </a:cubicBezTo>
                <a:moveTo>
                  <a:pt x="227" y="42"/>
                </a:moveTo>
                <a:cubicBezTo>
                  <a:pt x="227" y="35"/>
                  <a:pt x="221" y="29"/>
                  <a:pt x="214" y="29"/>
                </a:cubicBezTo>
                <a:cubicBezTo>
                  <a:pt x="189" y="29"/>
                  <a:pt x="189" y="29"/>
                  <a:pt x="189" y="29"/>
                </a:cubicBezTo>
                <a:cubicBezTo>
                  <a:pt x="182" y="29"/>
                  <a:pt x="176" y="35"/>
                  <a:pt x="176" y="42"/>
                </a:cubicBezTo>
                <a:cubicBezTo>
                  <a:pt x="176" y="67"/>
                  <a:pt x="176" y="67"/>
                  <a:pt x="176" y="67"/>
                </a:cubicBezTo>
                <a:cubicBezTo>
                  <a:pt x="176" y="74"/>
                  <a:pt x="182" y="80"/>
                  <a:pt x="189" y="80"/>
                </a:cubicBezTo>
                <a:cubicBezTo>
                  <a:pt x="214" y="80"/>
                  <a:pt x="214" y="80"/>
                  <a:pt x="214" y="80"/>
                </a:cubicBezTo>
                <a:cubicBezTo>
                  <a:pt x="221" y="80"/>
                  <a:pt x="227" y="74"/>
                  <a:pt x="227" y="67"/>
                </a:cubicBezTo>
                <a:lnTo>
                  <a:pt x="227" y="42"/>
                </a:lnTo>
                <a:close/>
                <a:moveTo>
                  <a:pt x="227" y="107"/>
                </a:moveTo>
                <a:cubicBezTo>
                  <a:pt x="204" y="107"/>
                  <a:pt x="204" y="107"/>
                  <a:pt x="204" y="107"/>
                </a:cubicBezTo>
                <a:cubicBezTo>
                  <a:pt x="205" y="114"/>
                  <a:pt x="206" y="121"/>
                  <a:pt x="206" y="128"/>
                </a:cubicBezTo>
                <a:cubicBezTo>
                  <a:pt x="206" y="171"/>
                  <a:pt x="171" y="206"/>
                  <a:pt x="128" y="206"/>
                </a:cubicBezTo>
                <a:cubicBezTo>
                  <a:pt x="85" y="206"/>
                  <a:pt x="50" y="171"/>
                  <a:pt x="50" y="128"/>
                </a:cubicBezTo>
                <a:cubicBezTo>
                  <a:pt x="50" y="121"/>
                  <a:pt x="51" y="114"/>
                  <a:pt x="52" y="107"/>
                </a:cubicBezTo>
                <a:cubicBezTo>
                  <a:pt x="29" y="107"/>
                  <a:pt x="29" y="107"/>
                  <a:pt x="29" y="107"/>
                </a:cubicBezTo>
                <a:cubicBezTo>
                  <a:pt x="29" y="214"/>
                  <a:pt x="29" y="214"/>
                  <a:pt x="29" y="214"/>
                </a:cubicBezTo>
                <a:cubicBezTo>
                  <a:pt x="29" y="221"/>
                  <a:pt x="35" y="227"/>
                  <a:pt x="42" y="227"/>
                </a:cubicBezTo>
                <a:cubicBezTo>
                  <a:pt x="214" y="227"/>
                  <a:pt x="214" y="227"/>
                  <a:pt x="214" y="227"/>
                </a:cubicBezTo>
                <a:cubicBezTo>
                  <a:pt x="221" y="227"/>
                  <a:pt x="227" y="221"/>
                  <a:pt x="227" y="214"/>
                </a:cubicBezTo>
                <a:lnTo>
                  <a:pt x="227" y="10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9" name="Freeform 16"/>
          <p:cNvSpPr>
            <a:spLocks/>
          </p:cNvSpPr>
          <p:nvPr/>
        </p:nvSpPr>
        <p:spPr bwMode="auto">
          <a:xfrm>
            <a:off x="9651034" y="10105626"/>
            <a:ext cx="493001" cy="405564"/>
          </a:xfrm>
          <a:custGeom>
            <a:avLst/>
            <a:gdLst>
              <a:gd name="T0" fmla="*/ 2147483646 w 256"/>
              <a:gd name="T1" fmla="*/ 0 h 210"/>
              <a:gd name="T2" fmla="*/ 2147483646 w 256"/>
              <a:gd name="T3" fmla="*/ 2147483646 h 210"/>
              <a:gd name="T4" fmla="*/ 2147483646 w 256"/>
              <a:gd name="T5" fmla="*/ 2147483646 h 210"/>
              <a:gd name="T6" fmla="*/ 2147483646 w 256"/>
              <a:gd name="T7" fmla="*/ 2147483646 h 210"/>
              <a:gd name="T8" fmla="*/ 2147483646 w 256"/>
              <a:gd name="T9" fmla="*/ 2147483646 h 210"/>
              <a:gd name="T10" fmla="*/ 2147483646 w 256"/>
              <a:gd name="T11" fmla="*/ 2147483646 h 210"/>
              <a:gd name="T12" fmla="*/ 2147483646 w 256"/>
              <a:gd name="T13" fmla="*/ 2147483646 h 210"/>
              <a:gd name="T14" fmla="*/ 2147483646 w 256"/>
              <a:gd name="T15" fmla="*/ 2147483646 h 210"/>
              <a:gd name="T16" fmla="*/ 2147483646 w 256"/>
              <a:gd name="T17" fmla="*/ 2147483646 h 210"/>
              <a:gd name="T18" fmla="*/ 2147483646 w 256"/>
              <a:gd name="T19" fmla="*/ 2147483646 h 210"/>
              <a:gd name="T20" fmla="*/ 2147483646 w 256"/>
              <a:gd name="T21" fmla="*/ 2147483646 h 210"/>
              <a:gd name="T22" fmla="*/ 2147483646 w 256"/>
              <a:gd name="T23" fmla="*/ 2147483646 h 210"/>
              <a:gd name="T24" fmla="*/ 2147483646 w 256"/>
              <a:gd name="T25" fmla="*/ 2147483646 h 210"/>
              <a:gd name="T26" fmla="*/ 2147483646 w 256"/>
              <a:gd name="T27" fmla="*/ 2147483646 h 210"/>
              <a:gd name="T28" fmla="*/ 2147483646 w 256"/>
              <a:gd name="T29" fmla="*/ 2147483646 h 210"/>
              <a:gd name="T30" fmla="*/ 2147483646 w 256"/>
              <a:gd name="T31" fmla="*/ 2147483646 h 210"/>
              <a:gd name="T32" fmla="*/ 0 w 256"/>
              <a:gd name="T33" fmla="*/ 2147483646 h 210"/>
              <a:gd name="T34" fmla="*/ 2147483646 w 256"/>
              <a:gd name="T35" fmla="*/ 2147483646 h 210"/>
              <a:gd name="T36" fmla="*/ 2147483646 w 256"/>
              <a:gd name="T37" fmla="*/ 2147483646 h 210"/>
              <a:gd name="T38" fmla="*/ 2147483646 w 256"/>
              <a:gd name="T39" fmla="*/ 2147483646 h 210"/>
              <a:gd name="T40" fmla="*/ 2147483646 w 256"/>
              <a:gd name="T41" fmla="*/ 2147483646 h 210"/>
              <a:gd name="T42" fmla="*/ 2147483646 w 256"/>
              <a:gd name="T43" fmla="*/ 2147483646 h 210"/>
              <a:gd name="T44" fmla="*/ 2147483646 w 256"/>
              <a:gd name="T45" fmla="*/ 2147483646 h 210"/>
              <a:gd name="T46" fmla="*/ 2147483646 w 256"/>
              <a:gd name="T47" fmla="*/ 2147483646 h 210"/>
              <a:gd name="T48" fmla="*/ 2147483646 w 256"/>
              <a:gd name="T49" fmla="*/ 2147483646 h 210"/>
              <a:gd name="T50" fmla="*/ 2147483646 w 256"/>
              <a:gd name="T51" fmla="*/ 2147483646 h 210"/>
              <a:gd name="T52" fmla="*/ 2147483646 w 256"/>
              <a:gd name="T53" fmla="*/ 2147483646 h 210"/>
              <a:gd name="T54" fmla="*/ 2147483646 w 256"/>
              <a:gd name="T55" fmla="*/ 2147483646 h 210"/>
              <a:gd name="T56" fmla="*/ 2147483646 w 256"/>
              <a:gd name="T57" fmla="*/ 2147483646 h 210"/>
              <a:gd name="T58" fmla="*/ 2147483646 w 256"/>
              <a:gd name="T59" fmla="*/ 2147483646 h 210"/>
              <a:gd name="T60" fmla="*/ 2147483646 w 256"/>
              <a:gd name="T61" fmla="*/ 2147483646 h 210"/>
              <a:gd name="T62" fmla="*/ 2147483646 w 256"/>
              <a:gd name="T63" fmla="*/ 2147483646 h 210"/>
              <a:gd name="T64" fmla="*/ 2147483646 w 256"/>
              <a:gd name="T65" fmla="*/ 2147483646 h 210"/>
              <a:gd name="T66" fmla="*/ 2147483646 w 256"/>
              <a:gd name="T67" fmla="*/ 2147483646 h 210"/>
              <a:gd name="T68" fmla="*/ 2147483646 w 256"/>
              <a:gd name="T69" fmla="*/ 2147483646 h 210"/>
              <a:gd name="T70" fmla="*/ 2147483646 w 256"/>
              <a:gd name="T71" fmla="*/ 2147483646 h 210"/>
              <a:gd name="T72" fmla="*/ 2147483646 w 256"/>
              <a:gd name="T73" fmla="*/ 2147483646 h 210"/>
              <a:gd name="T74" fmla="*/ 2147483646 w 256"/>
              <a:gd name="T75" fmla="*/ 2147483646 h 210"/>
              <a:gd name="T76" fmla="*/ 2147483646 w 256"/>
              <a:gd name="T77" fmla="*/ 2147483646 h 210"/>
              <a:gd name="T78" fmla="*/ 2147483646 w 256"/>
              <a:gd name="T79" fmla="*/ 2147483646 h 210"/>
              <a:gd name="T80" fmla="*/ 2147483646 w 256"/>
              <a:gd name="T81" fmla="*/ 2147483646 h 210"/>
              <a:gd name="T82" fmla="*/ 2147483646 w 256"/>
              <a:gd name="T83" fmla="*/ 0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0">
                <a:moveTo>
                  <a:pt x="174" y="0"/>
                </a:moveTo>
                <a:cubicBezTo>
                  <a:pt x="194" y="0"/>
                  <a:pt x="205" y="7"/>
                  <a:pt x="216" y="16"/>
                </a:cubicBezTo>
                <a:cubicBezTo>
                  <a:pt x="224" y="16"/>
                  <a:pt x="236" y="11"/>
                  <a:pt x="243" y="7"/>
                </a:cubicBezTo>
                <a:cubicBezTo>
                  <a:pt x="245" y="6"/>
                  <a:pt x="247" y="5"/>
                  <a:pt x="249" y="4"/>
                </a:cubicBezTo>
                <a:cubicBezTo>
                  <a:pt x="245" y="14"/>
                  <a:pt x="240" y="22"/>
                  <a:pt x="232" y="29"/>
                </a:cubicBezTo>
                <a:cubicBezTo>
                  <a:pt x="230" y="30"/>
                  <a:pt x="229" y="32"/>
                  <a:pt x="226" y="33"/>
                </a:cubicBezTo>
                <a:cubicBezTo>
                  <a:pt x="226" y="33"/>
                  <a:pt x="226" y="33"/>
                  <a:pt x="226" y="33"/>
                </a:cubicBezTo>
                <a:cubicBezTo>
                  <a:pt x="238" y="33"/>
                  <a:pt x="247" y="27"/>
                  <a:pt x="256" y="25"/>
                </a:cubicBezTo>
                <a:cubicBezTo>
                  <a:pt x="256" y="25"/>
                  <a:pt x="256" y="25"/>
                  <a:pt x="256" y="25"/>
                </a:cubicBezTo>
                <a:cubicBezTo>
                  <a:pt x="251" y="32"/>
                  <a:pt x="245" y="40"/>
                  <a:pt x="238" y="45"/>
                </a:cubicBezTo>
                <a:cubicBezTo>
                  <a:pt x="235" y="47"/>
                  <a:pt x="233" y="50"/>
                  <a:pt x="230" y="52"/>
                </a:cubicBezTo>
                <a:cubicBezTo>
                  <a:pt x="230" y="64"/>
                  <a:pt x="230" y="75"/>
                  <a:pt x="228" y="85"/>
                </a:cubicBezTo>
                <a:cubicBezTo>
                  <a:pt x="214" y="144"/>
                  <a:pt x="180" y="184"/>
                  <a:pt x="125" y="202"/>
                </a:cubicBezTo>
                <a:cubicBezTo>
                  <a:pt x="105" y="208"/>
                  <a:pt x="73" y="210"/>
                  <a:pt x="50" y="205"/>
                </a:cubicBezTo>
                <a:cubicBezTo>
                  <a:pt x="39" y="202"/>
                  <a:pt x="29" y="199"/>
                  <a:pt x="19" y="195"/>
                </a:cubicBezTo>
                <a:cubicBezTo>
                  <a:pt x="14" y="192"/>
                  <a:pt x="9" y="190"/>
                  <a:pt x="5" y="187"/>
                </a:cubicBezTo>
                <a:cubicBezTo>
                  <a:pt x="3" y="186"/>
                  <a:pt x="2" y="185"/>
                  <a:pt x="0" y="184"/>
                </a:cubicBezTo>
                <a:cubicBezTo>
                  <a:pt x="5" y="184"/>
                  <a:pt x="11" y="186"/>
                  <a:pt x="17" y="185"/>
                </a:cubicBezTo>
                <a:cubicBezTo>
                  <a:pt x="22" y="184"/>
                  <a:pt x="27" y="184"/>
                  <a:pt x="32" y="183"/>
                </a:cubicBezTo>
                <a:cubicBezTo>
                  <a:pt x="44" y="180"/>
                  <a:pt x="54" y="177"/>
                  <a:pt x="63" y="172"/>
                </a:cubicBezTo>
                <a:cubicBezTo>
                  <a:pt x="68" y="169"/>
                  <a:pt x="74" y="166"/>
                  <a:pt x="78" y="162"/>
                </a:cubicBezTo>
                <a:cubicBezTo>
                  <a:pt x="72" y="162"/>
                  <a:pt x="66" y="161"/>
                  <a:pt x="62" y="160"/>
                </a:cubicBezTo>
                <a:cubicBezTo>
                  <a:pt x="45" y="154"/>
                  <a:pt x="35" y="143"/>
                  <a:pt x="29" y="126"/>
                </a:cubicBezTo>
                <a:cubicBezTo>
                  <a:pt x="34" y="127"/>
                  <a:pt x="49" y="128"/>
                  <a:pt x="52" y="125"/>
                </a:cubicBezTo>
                <a:cubicBezTo>
                  <a:pt x="46" y="125"/>
                  <a:pt x="39" y="121"/>
                  <a:pt x="35" y="118"/>
                </a:cubicBezTo>
                <a:cubicBezTo>
                  <a:pt x="21" y="109"/>
                  <a:pt x="10" y="95"/>
                  <a:pt x="10" y="73"/>
                </a:cubicBezTo>
                <a:cubicBezTo>
                  <a:pt x="12" y="74"/>
                  <a:pt x="14" y="75"/>
                  <a:pt x="16" y="76"/>
                </a:cubicBezTo>
                <a:cubicBezTo>
                  <a:pt x="19" y="77"/>
                  <a:pt x="22" y="78"/>
                  <a:pt x="27" y="79"/>
                </a:cubicBezTo>
                <a:cubicBezTo>
                  <a:pt x="28" y="79"/>
                  <a:pt x="32" y="80"/>
                  <a:pt x="34" y="79"/>
                </a:cubicBezTo>
                <a:cubicBezTo>
                  <a:pt x="33" y="79"/>
                  <a:pt x="33" y="79"/>
                  <a:pt x="33" y="79"/>
                </a:cubicBezTo>
                <a:cubicBezTo>
                  <a:pt x="31" y="76"/>
                  <a:pt x="26" y="74"/>
                  <a:pt x="24" y="71"/>
                </a:cubicBezTo>
                <a:cubicBezTo>
                  <a:pt x="15" y="60"/>
                  <a:pt x="7" y="43"/>
                  <a:pt x="12" y="23"/>
                </a:cubicBezTo>
                <a:cubicBezTo>
                  <a:pt x="13" y="18"/>
                  <a:pt x="15" y="14"/>
                  <a:pt x="18" y="10"/>
                </a:cubicBezTo>
                <a:cubicBezTo>
                  <a:pt x="18" y="10"/>
                  <a:pt x="18" y="10"/>
                  <a:pt x="18" y="10"/>
                </a:cubicBezTo>
                <a:cubicBezTo>
                  <a:pt x="19" y="12"/>
                  <a:pt x="21" y="13"/>
                  <a:pt x="23" y="15"/>
                </a:cubicBezTo>
                <a:cubicBezTo>
                  <a:pt x="27" y="21"/>
                  <a:pt x="33" y="26"/>
                  <a:pt x="38" y="30"/>
                </a:cubicBezTo>
                <a:cubicBezTo>
                  <a:pt x="57" y="45"/>
                  <a:pt x="75" y="54"/>
                  <a:pt x="103" y="61"/>
                </a:cubicBezTo>
                <a:cubicBezTo>
                  <a:pt x="110" y="63"/>
                  <a:pt x="118" y="64"/>
                  <a:pt x="126" y="64"/>
                </a:cubicBezTo>
                <a:cubicBezTo>
                  <a:pt x="124" y="57"/>
                  <a:pt x="124" y="46"/>
                  <a:pt x="126" y="40"/>
                </a:cubicBezTo>
                <a:cubicBezTo>
                  <a:pt x="131" y="23"/>
                  <a:pt x="141" y="11"/>
                  <a:pt x="156" y="4"/>
                </a:cubicBezTo>
                <a:cubicBezTo>
                  <a:pt x="160" y="3"/>
                  <a:pt x="164" y="2"/>
                  <a:pt x="168" y="1"/>
                </a:cubicBezTo>
                <a:cubicBezTo>
                  <a:pt x="170" y="1"/>
                  <a:pt x="172" y="0"/>
                  <a:pt x="174" y="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0" name="Freeform 17"/>
          <p:cNvSpPr>
            <a:spLocks noEditPoints="1"/>
          </p:cNvSpPr>
          <p:nvPr/>
        </p:nvSpPr>
        <p:spPr bwMode="auto">
          <a:xfrm>
            <a:off x="19142717" y="9195898"/>
            <a:ext cx="493001" cy="493001"/>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56">
                <a:moveTo>
                  <a:pt x="236" y="256"/>
                </a:moveTo>
                <a:cubicBezTo>
                  <a:pt x="20" y="256"/>
                  <a:pt x="20" y="256"/>
                  <a:pt x="20" y="256"/>
                </a:cubicBezTo>
                <a:cubicBezTo>
                  <a:pt x="9" y="256"/>
                  <a:pt x="0" y="248"/>
                  <a:pt x="0" y="237"/>
                </a:cubicBezTo>
                <a:cubicBezTo>
                  <a:pt x="0" y="20"/>
                  <a:pt x="0" y="20"/>
                  <a:pt x="0" y="20"/>
                </a:cubicBezTo>
                <a:cubicBezTo>
                  <a:pt x="0" y="9"/>
                  <a:pt x="9" y="0"/>
                  <a:pt x="20" y="0"/>
                </a:cubicBezTo>
                <a:cubicBezTo>
                  <a:pt x="236" y="0"/>
                  <a:pt x="236" y="0"/>
                  <a:pt x="236" y="0"/>
                </a:cubicBezTo>
                <a:cubicBezTo>
                  <a:pt x="247" y="0"/>
                  <a:pt x="256" y="9"/>
                  <a:pt x="256" y="20"/>
                </a:cubicBezTo>
                <a:cubicBezTo>
                  <a:pt x="256" y="237"/>
                  <a:pt x="256" y="237"/>
                  <a:pt x="256" y="237"/>
                </a:cubicBezTo>
                <a:cubicBezTo>
                  <a:pt x="256" y="248"/>
                  <a:pt x="247" y="256"/>
                  <a:pt x="236" y="256"/>
                </a:cubicBezTo>
                <a:moveTo>
                  <a:pt x="109" y="49"/>
                </a:moveTo>
                <a:cubicBezTo>
                  <a:pt x="97" y="49"/>
                  <a:pt x="86" y="51"/>
                  <a:pt x="78" y="55"/>
                </a:cubicBezTo>
                <a:cubicBezTo>
                  <a:pt x="71" y="59"/>
                  <a:pt x="65" y="65"/>
                  <a:pt x="62" y="71"/>
                </a:cubicBezTo>
                <a:cubicBezTo>
                  <a:pt x="60" y="77"/>
                  <a:pt x="58" y="84"/>
                  <a:pt x="58" y="96"/>
                </a:cubicBezTo>
                <a:cubicBezTo>
                  <a:pt x="58" y="108"/>
                  <a:pt x="58" y="108"/>
                  <a:pt x="58" y="108"/>
                </a:cubicBezTo>
                <a:cubicBezTo>
                  <a:pt x="39" y="108"/>
                  <a:pt x="39" y="108"/>
                  <a:pt x="39" y="108"/>
                </a:cubicBezTo>
                <a:cubicBezTo>
                  <a:pt x="39" y="138"/>
                  <a:pt x="39" y="138"/>
                  <a:pt x="39" y="138"/>
                </a:cubicBezTo>
                <a:cubicBezTo>
                  <a:pt x="58" y="138"/>
                  <a:pt x="58" y="138"/>
                  <a:pt x="58" y="138"/>
                </a:cubicBezTo>
                <a:cubicBezTo>
                  <a:pt x="58" y="237"/>
                  <a:pt x="58" y="237"/>
                  <a:pt x="58" y="237"/>
                </a:cubicBezTo>
                <a:cubicBezTo>
                  <a:pt x="99" y="237"/>
                  <a:pt x="99" y="237"/>
                  <a:pt x="99" y="237"/>
                </a:cubicBezTo>
                <a:cubicBezTo>
                  <a:pt x="99" y="138"/>
                  <a:pt x="99" y="138"/>
                  <a:pt x="99" y="138"/>
                </a:cubicBezTo>
                <a:cubicBezTo>
                  <a:pt x="125" y="138"/>
                  <a:pt x="125" y="138"/>
                  <a:pt x="125" y="138"/>
                </a:cubicBezTo>
                <a:cubicBezTo>
                  <a:pt x="132" y="108"/>
                  <a:pt x="132" y="108"/>
                  <a:pt x="132" y="108"/>
                </a:cubicBezTo>
                <a:cubicBezTo>
                  <a:pt x="99" y="108"/>
                  <a:pt x="99" y="108"/>
                  <a:pt x="99" y="108"/>
                </a:cubicBezTo>
                <a:cubicBezTo>
                  <a:pt x="99" y="97"/>
                  <a:pt x="99" y="97"/>
                  <a:pt x="99" y="97"/>
                </a:cubicBezTo>
                <a:cubicBezTo>
                  <a:pt x="99" y="90"/>
                  <a:pt x="100" y="85"/>
                  <a:pt x="103" y="82"/>
                </a:cubicBezTo>
                <a:cubicBezTo>
                  <a:pt x="106" y="80"/>
                  <a:pt x="111" y="78"/>
                  <a:pt x="117" y="78"/>
                </a:cubicBezTo>
                <a:cubicBezTo>
                  <a:pt x="123" y="78"/>
                  <a:pt x="128" y="81"/>
                  <a:pt x="134" y="85"/>
                </a:cubicBezTo>
                <a:cubicBezTo>
                  <a:pt x="142" y="57"/>
                  <a:pt x="142" y="57"/>
                  <a:pt x="142" y="57"/>
                </a:cubicBezTo>
                <a:cubicBezTo>
                  <a:pt x="130" y="53"/>
                  <a:pt x="121" y="49"/>
                  <a:pt x="109" y="4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1" name="Freeform 18"/>
          <p:cNvSpPr>
            <a:spLocks/>
          </p:cNvSpPr>
          <p:nvPr/>
        </p:nvSpPr>
        <p:spPr bwMode="auto">
          <a:xfrm>
            <a:off x="18419027" y="9192177"/>
            <a:ext cx="230688" cy="496722"/>
          </a:xfrm>
          <a:custGeom>
            <a:avLst/>
            <a:gdLst>
              <a:gd name="T0" fmla="*/ 2147483646 w 120"/>
              <a:gd name="T1" fmla="*/ 2147483646 h 258"/>
              <a:gd name="T2" fmla="*/ 2147483646 w 120"/>
              <a:gd name="T3" fmla="*/ 2147483646 h 258"/>
              <a:gd name="T4" fmla="*/ 2147483646 w 120"/>
              <a:gd name="T5" fmla="*/ 2147483646 h 258"/>
              <a:gd name="T6" fmla="*/ 2147483646 w 120"/>
              <a:gd name="T7" fmla="*/ 2147483646 h 258"/>
              <a:gd name="T8" fmla="*/ 2147483646 w 120"/>
              <a:gd name="T9" fmla="*/ 2147483646 h 258"/>
              <a:gd name="T10" fmla="*/ 2147483646 w 120"/>
              <a:gd name="T11" fmla="*/ 2147483646 h 258"/>
              <a:gd name="T12" fmla="*/ 2147483646 w 120"/>
              <a:gd name="T13" fmla="*/ 2147483646 h 258"/>
              <a:gd name="T14" fmla="*/ 2147483646 w 120"/>
              <a:gd name="T15" fmla="*/ 2147483646 h 258"/>
              <a:gd name="T16" fmla="*/ 2147483646 w 120"/>
              <a:gd name="T17" fmla="*/ 2147483646 h 258"/>
              <a:gd name="T18" fmla="*/ 2147483646 w 120"/>
              <a:gd name="T19" fmla="*/ 2147483646 h 258"/>
              <a:gd name="T20" fmla="*/ 0 w 120"/>
              <a:gd name="T21" fmla="*/ 2147483646 h 258"/>
              <a:gd name="T22" fmla="*/ 0 w 120"/>
              <a:gd name="T23" fmla="*/ 2147483646 h 258"/>
              <a:gd name="T24" fmla="*/ 2147483646 w 120"/>
              <a:gd name="T25" fmla="*/ 2147483646 h 258"/>
              <a:gd name="T26" fmla="*/ 2147483646 w 120"/>
              <a:gd name="T27" fmla="*/ 2147483646 h 258"/>
              <a:gd name="T28" fmla="*/ 2147483646 w 120"/>
              <a:gd name="T29" fmla="*/ 2147483646 h 2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0" h="258">
                <a:moveTo>
                  <a:pt x="120" y="2"/>
                </a:moveTo>
                <a:cubicBezTo>
                  <a:pt x="120" y="43"/>
                  <a:pt x="120" y="43"/>
                  <a:pt x="120" y="43"/>
                </a:cubicBezTo>
                <a:cubicBezTo>
                  <a:pt x="120" y="43"/>
                  <a:pt x="90" y="40"/>
                  <a:pt x="82" y="52"/>
                </a:cubicBezTo>
                <a:cubicBezTo>
                  <a:pt x="78" y="58"/>
                  <a:pt x="80" y="77"/>
                  <a:pt x="80" y="90"/>
                </a:cubicBezTo>
                <a:cubicBezTo>
                  <a:pt x="120" y="90"/>
                  <a:pt x="120" y="90"/>
                  <a:pt x="120" y="90"/>
                </a:cubicBezTo>
                <a:cubicBezTo>
                  <a:pt x="117" y="106"/>
                  <a:pt x="114" y="116"/>
                  <a:pt x="112" y="130"/>
                </a:cubicBezTo>
                <a:cubicBezTo>
                  <a:pt x="80" y="130"/>
                  <a:pt x="80" y="130"/>
                  <a:pt x="80" y="130"/>
                </a:cubicBezTo>
                <a:cubicBezTo>
                  <a:pt x="80" y="258"/>
                  <a:pt x="80" y="258"/>
                  <a:pt x="80" y="258"/>
                </a:cubicBezTo>
                <a:cubicBezTo>
                  <a:pt x="24" y="258"/>
                  <a:pt x="24" y="258"/>
                  <a:pt x="24" y="258"/>
                </a:cubicBezTo>
                <a:cubicBezTo>
                  <a:pt x="24" y="219"/>
                  <a:pt x="24" y="172"/>
                  <a:pt x="24" y="130"/>
                </a:cubicBezTo>
                <a:cubicBezTo>
                  <a:pt x="0" y="130"/>
                  <a:pt x="0" y="130"/>
                  <a:pt x="0" y="130"/>
                </a:cubicBezTo>
                <a:cubicBezTo>
                  <a:pt x="0" y="90"/>
                  <a:pt x="0" y="90"/>
                  <a:pt x="0" y="90"/>
                </a:cubicBezTo>
                <a:cubicBezTo>
                  <a:pt x="24" y="90"/>
                  <a:pt x="24" y="90"/>
                  <a:pt x="24" y="90"/>
                </a:cubicBezTo>
                <a:cubicBezTo>
                  <a:pt x="25" y="61"/>
                  <a:pt x="25" y="32"/>
                  <a:pt x="40" y="17"/>
                </a:cubicBezTo>
                <a:cubicBezTo>
                  <a:pt x="56" y="0"/>
                  <a:pt x="72" y="2"/>
                  <a:pt x="120" y="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2" name="Freeform 19"/>
          <p:cNvSpPr>
            <a:spLocks/>
          </p:cNvSpPr>
          <p:nvPr/>
        </p:nvSpPr>
        <p:spPr bwMode="auto">
          <a:xfrm>
            <a:off x="17416280" y="9195898"/>
            <a:ext cx="493001" cy="493001"/>
          </a:xfrm>
          <a:custGeom>
            <a:avLst/>
            <a:gdLst>
              <a:gd name="T0" fmla="*/ 2147483646 w 256"/>
              <a:gd name="T1" fmla="*/ 0 h 256"/>
              <a:gd name="T2" fmla="*/ 0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0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128" y="0"/>
                </a:moveTo>
                <a:cubicBezTo>
                  <a:pt x="57" y="0"/>
                  <a:pt x="0" y="57"/>
                  <a:pt x="0" y="128"/>
                </a:cubicBezTo>
                <a:cubicBezTo>
                  <a:pt x="0" y="181"/>
                  <a:pt x="32" y="226"/>
                  <a:pt x="77" y="246"/>
                </a:cubicBezTo>
                <a:cubicBezTo>
                  <a:pt x="77" y="237"/>
                  <a:pt x="77" y="226"/>
                  <a:pt x="80" y="216"/>
                </a:cubicBezTo>
                <a:cubicBezTo>
                  <a:pt x="82" y="206"/>
                  <a:pt x="96" y="146"/>
                  <a:pt x="96" y="146"/>
                </a:cubicBezTo>
                <a:cubicBezTo>
                  <a:pt x="96" y="146"/>
                  <a:pt x="92" y="138"/>
                  <a:pt x="92" y="126"/>
                </a:cubicBezTo>
                <a:cubicBezTo>
                  <a:pt x="92" y="107"/>
                  <a:pt x="103" y="93"/>
                  <a:pt x="117" y="93"/>
                </a:cubicBezTo>
                <a:cubicBezTo>
                  <a:pt x="128" y="93"/>
                  <a:pt x="134" y="102"/>
                  <a:pt x="134" y="112"/>
                </a:cubicBezTo>
                <a:cubicBezTo>
                  <a:pt x="134" y="124"/>
                  <a:pt x="127" y="141"/>
                  <a:pt x="123" y="158"/>
                </a:cubicBezTo>
                <a:cubicBezTo>
                  <a:pt x="120" y="171"/>
                  <a:pt x="130" y="182"/>
                  <a:pt x="143" y="182"/>
                </a:cubicBezTo>
                <a:cubicBezTo>
                  <a:pt x="167" y="182"/>
                  <a:pt x="184" y="151"/>
                  <a:pt x="184" y="114"/>
                </a:cubicBezTo>
                <a:cubicBezTo>
                  <a:pt x="184" y="86"/>
                  <a:pt x="165" y="65"/>
                  <a:pt x="130" y="65"/>
                </a:cubicBezTo>
                <a:cubicBezTo>
                  <a:pt x="91" y="65"/>
                  <a:pt x="67" y="94"/>
                  <a:pt x="67" y="126"/>
                </a:cubicBezTo>
                <a:cubicBezTo>
                  <a:pt x="67" y="138"/>
                  <a:pt x="70" y="146"/>
                  <a:pt x="76" y="152"/>
                </a:cubicBezTo>
                <a:cubicBezTo>
                  <a:pt x="78" y="154"/>
                  <a:pt x="78" y="156"/>
                  <a:pt x="77" y="159"/>
                </a:cubicBezTo>
                <a:cubicBezTo>
                  <a:pt x="77" y="161"/>
                  <a:pt x="75" y="167"/>
                  <a:pt x="75" y="169"/>
                </a:cubicBezTo>
                <a:cubicBezTo>
                  <a:pt x="74" y="172"/>
                  <a:pt x="71" y="173"/>
                  <a:pt x="68" y="172"/>
                </a:cubicBezTo>
                <a:cubicBezTo>
                  <a:pt x="50" y="165"/>
                  <a:pt x="42" y="145"/>
                  <a:pt x="42" y="123"/>
                </a:cubicBezTo>
                <a:cubicBezTo>
                  <a:pt x="42" y="87"/>
                  <a:pt x="73" y="43"/>
                  <a:pt x="134" y="43"/>
                </a:cubicBezTo>
                <a:cubicBezTo>
                  <a:pt x="183" y="43"/>
                  <a:pt x="215" y="78"/>
                  <a:pt x="215" y="117"/>
                </a:cubicBezTo>
                <a:cubicBezTo>
                  <a:pt x="215" y="167"/>
                  <a:pt x="187" y="205"/>
                  <a:pt x="146" y="205"/>
                </a:cubicBezTo>
                <a:cubicBezTo>
                  <a:pt x="132" y="205"/>
                  <a:pt x="119" y="197"/>
                  <a:pt x="114" y="189"/>
                </a:cubicBezTo>
                <a:cubicBezTo>
                  <a:pt x="114" y="189"/>
                  <a:pt x="107" y="218"/>
                  <a:pt x="105" y="224"/>
                </a:cubicBezTo>
                <a:cubicBezTo>
                  <a:pt x="103" y="234"/>
                  <a:pt x="98" y="243"/>
                  <a:pt x="93" y="251"/>
                </a:cubicBezTo>
                <a:cubicBezTo>
                  <a:pt x="104" y="254"/>
                  <a:pt x="116" y="256"/>
                  <a:pt x="128" y="256"/>
                </a:cubicBezTo>
                <a:cubicBezTo>
                  <a:pt x="199" y="256"/>
                  <a:pt x="256" y="199"/>
                  <a:pt x="256" y="128"/>
                </a:cubicBezTo>
                <a:cubicBezTo>
                  <a:pt x="256" y="57"/>
                  <a:pt x="199" y="0"/>
                  <a:pt x="128" y="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3" name="Freeform 20"/>
          <p:cNvSpPr>
            <a:spLocks/>
          </p:cNvSpPr>
          <p:nvPr/>
        </p:nvSpPr>
        <p:spPr bwMode="auto">
          <a:xfrm>
            <a:off x="16605152" y="9194037"/>
            <a:ext cx="379518" cy="502304"/>
          </a:xfrm>
          <a:custGeom>
            <a:avLst/>
            <a:gdLst>
              <a:gd name="T0" fmla="*/ 2147483646 w 197"/>
              <a:gd name="T1" fmla="*/ 2147483646 h 260"/>
              <a:gd name="T2" fmla="*/ 2147483646 w 197"/>
              <a:gd name="T3" fmla="*/ 2147483646 h 260"/>
              <a:gd name="T4" fmla="*/ 2147483646 w 197"/>
              <a:gd name="T5" fmla="*/ 2147483646 h 260"/>
              <a:gd name="T6" fmla="*/ 2147483646 w 197"/>
              <a:gd name="T7" fmla="*/ 2147483646 h 260"/>
              <a:gd name="T8" fmla="*/ 2147483646 w 197"/>
              <a:gd name="T9" fmla="*/ 2147483646 h 260"/>
              <a:gd name="T10" fmla="*/ 2147483646 w 197"/>
              <a:gd name="T11" fmla="*/ 2147483646 h 260"/>
              <a:gd name="T12" fmla="*/ 2147483646 w 197"/>
              <a:gd name="T13" fmla="*/ 2147483646 h 260"/>
              <a:gd name="T14" fmla="*/ 2147483646 w 197"/>
              <a:gd name="T15" fmla="*/ 2147483646 h 260"/>
              <a:gd name="T16" fmla="*/ 2147483646 w 197"/>
              <a:gd name="T17" fmla="*/ 2147483646 h 260"/>
              <a:gd name="T18" fmla="*/ 2147483646 w 197"/>
              <a:gd name="T19" fmla="*/ 2147483646 h 260"/>
              <a:gd name="T20" fmla="*/ 2147483646 w 197"/>
              <a:gd name="T21" fmla="*/ 2147483646 h 260"/>
              <a:gd name="T22" fmla="*/ 2147483646 w 197"/>
              <a:gd name="T23" fmla="*/ 2147483646 h 260"/>
              <a:gd name="T24" fmla="*/ 2147483646 w 197"/>
              <a:gd name="T25" fmla="*/ 2147483646 h 260"/>
              <a:gd name="T26" fmla="*/ 2147483646 w 197"/>
              <a:gd name="T27" fmla="*/ 2147483646 h 260"/>
              <a:gd name="T28" fmla="*/ 2147483646 w 197"/>
              <a:gd name="T29" fmla="*/ 2147483646 h 260"/>
              <a:gd name="T30" fmla="*/ 2147483646 w 197"/>
              <a:gd name="T31" fmla="*/ 2147483646 h 260"/>
              <a:gd name="T32" fmla="*/ 2147483646 w 197"/>
              <a:gd name="T33" fmla="*/ 2147483646 h 260"/>
              <a:gd name="T34" fmla="*/ 2147483646 w 197"/>
              <a:gd name="T35" fmla="*/ 2147483646 h 260"/>
              <a:gd name="T36" fmla="*/ 2147483646 w 197"/>
              <a:gd name="T37" fmla="*/ 2147483646 h 260"/>
              <a:gd name="T38" fmla="*/ 2147483646 w 197"/>
              <a:gd name="T39" fmla="*/ 2147483646 h 260"/>
              <a:gd name="T40" fmla="*/ 2147483646 w 197"/>
              <a:gd name="T41" fmla="*/ 2147483646 h 260"/>
              <a:gd name="T42" fmla="*/ 2147483646 w 197"/>
              <a:gd name="T43" fmla="*/ 2147483646 h 260"/>
              <a:gd name="T44" fmla="*/ 2147483646 w 197"/>
              <a:gd name="T45" fmla="*/ 2147483646 h 260"/>
              <a:gd name="T46" fmla="*/ 2147483646 w 197"/>
              <a:gd name="T47" fmla="*/ 2147483646 h 260"/>
              <a:gd name="T48" fmla="*/ 2147483646 w 197"/>
              <a:gd name="T49" fmla="*/ 2147483646 h 260"/>
              <a:gd name="T50" fmla="*/ 2147483646 w 197"/>
              <a:gd name="T51" fmla="*/ 2147483646 h 260"/>
              <a:gd name="T52" fmla="*/ 2147483646 w 197"/>
              <a:gd name="T53" fmla="*/ 2147483646 h 260"/>
              <a:gd name="T54" fmla="*/ 2147483646 w 197"/>
              <a:gd name="T55" fmla="*/ 2147483646 h 260"/>
              <a:gd name="T56" fmla="*/ 2147483646 w 197"/>
              <a:gd name="T57" fmla="*/ 2147483646 h 260"/>
              <a:gd name="T58" fmla="*/ 2147483646 w 197"/>
              <a:gd name="T59" fmla="*/ 2147483646 h 260"/>
              <a:gd name="T60" fmla="*/ 2147483646 w 197"/>
              <a:gd name="T61" fmla="*/ 2147483646 h 260"/>
              <a:gd name="T62" fmla="*/ 2147483646 w 197"/>
              <a:gd name="T63" fmla="*/ 2147483646 h 260"/>
              <a:gd name="T64" fmla="*/ 2147483646 w 197"/>
              <a:gd name="T65" fmla="*/ 2147483646 h 260"/>
              <a:gd name="T66" fmla="*/ 2147483646 w 197"/>
              <a:gd name="T67" fmla="*/ 2147483646 h 260"/>
              <a:gd name="T68" fmla="*/ 2147483646 w 197"/>
              <a:gd name="T69" fmla="*/ 2147483646 h 260"/>
              <a:gd name="T70" fmla="*/ 2147483646 w 197"/>
              <a:gd name="T71" fmla="*/ 2147483646 h 260"/>
              <a:gd name="T72" fmla="*/ 2147483646 w 197"/>
              <a:gd name="T73" fmla="*/ 2147483646 h 260"/>
              <a:gd name="T74" fmla="*/ 2147483646 w 197"/>
              <a:gd name="T75" fmla="*/ 2147483646 h 260"/>
              <a:gd name="T76" fmla="*/ 2147483646 w 197"/>
              <a:gd name="T77" fmla="*/ 2147483646 h 260"/>
              <a:gd name="T78" fmla="*/ 2147483646 w 197"/>
              <a:gd name="T79" fmla="*/ 2147483646 h 260"/>
              <a:gd name="T80" fmla="*/ 2147483646 w 197"/>
              <a:gd name="T81" fmla="*/ 2147483646 h 260"/>
              <a:gd name="T82" fmla="*/ 2147483646 w 197"/>
              <a:gd name="T83" fmla="*/ 2147483646 h 260"/>
              <a:gd name="T84" fmla="*/ 2147483646 w 197"/>
              <a:gd name="T85" fmla="*/ 2147483646 h 260"/>
              <a:gd name="T86" fmla="*/ 2147483646 w 197"/>
              <a:gd name="T87" fmla="*/ 2147483646 h 260"/>
              <a:gd name="T88" fmla="*/ 2147483646 w 197"/>
              <a:gd name="T89" fmla="*/ 2147483646 h 260"/>
              <a:gd name="T90" fmla="*/ 2147483646 w 197"/>
              <a:gd name="T91" fmla="*/ 2147483646 h 260"/>
              <a:gd name="T92" fmla="*/ 2147483646 w 197"/>
              <a:gd name="T93" fmla="*/ 2147483646 h 260"/>
              <a:gd name="T94" fmla="*/ 2147483646 w 197"/>
              <a:gd name="T95" fmla="*/ 2147483646 h 260"/>
              <a:gd name="T96" fmla="*/ 2147483646 w 197"/>
              <a:gd name="T97" fmla="*/ 2147483646 h 2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97" h="260">
                <a:moveTo>
                  <a:pt x="83" y="168"/>
                </a:moveTo>
                <a:cubicBezTo>
                  <a:pt x="80" y="176"/>
                  <a:pt x="78" y="185"/>
                  <a:pt x="76" y="193"/>
                </a:cubicBezTo>
                <a:cubicBezTo>
                  <a:pt x="74" y="202"/>
                  <a:pt x="72" y="210"/>
                  <a:pt x="69" y="218"/>
                </a:cubicBezTo>
                <a:cubicBezTo>
                  <a:pt x="64" y="231"/>
                  <a:pt x="57" y="243"/>
                  <a:pt x="49" y="253"/>
                </a:cubicBezTo>
                <a:cubicBezTo>
                  <a:pt x="43" y="260"/>
                  <a:pt x="44" y="257"/>
                  <a:pt x="42" y="257"/>
                </a:cubicBezTo>
                <a:cubicBezTo>
                  <a:pt x="41" y="256"/>
                  <a:pt x="41" y="255"/>
                  <a:pt x="41" y="253"/>
                </a:cubicBezTo>
                <a:cubicBezTo>
                  <a:pt x="39" y="243"/>
                  <a:pt x="40" y="231"/>
                  <a:pt x="41" y="220"/>
                </a:cubicBezTo>
                <a:cubicBezTo>
                  <a:pt x="41" y="207"/>
                  <a:pt x="44" y="196"/>
                  <a:pt x="47" y="185"/>
                </a:cubicBezTo>
                <a:cubicBezTo>
                  <a:pt x="51" y="165"/>
                  <a:pt x="56" y="144"/>
                  <a:pt x="61" y="124"/>
                </a:cubicBezTo>
                <a:cubicBezTo>
                  <a:pt x="61" y="122"/>
                  <a:pt x="62" y="120"/>
                  <a:pt x="62" y="119"/>
                </a:cubicBezTo>
                <a:cubicBezTo>
                  <a:pt x="60" y="113"/>
                  <a:pt x="58" y="108"/>
                  <a:pt x="57" y="102"/>
                </a:cubicBezTo>
                <a:cubicBezTo>
                  <a:pt x="57" y="95"/>
                  <a:pt x="57" y="89"/>
                  <a:pt x="59" y="83"/>
                </a:cubicBezTo>
                <a:cubicBezTo>
                  <a:pt x="62" y="72"/>
                  <a:pt x="68" y="63"/>
                  <a:pt x="78" y="59"/>
                </a:cubicBezTo>
                <a:cubicBezTo>
                  <a:pt x="84" y="57"/>
                  <a:pt x="91" y="58"/>
                  <a:pt x="95" y="61"/>
                </a:cubicBezTo>
                <a:cubicBezTo>
                  <a:pt x="99" y="63"/>
                  <a:pt x="102" y="67"/>
                  <a:pt x="104" y="73"/>
                </a:cubicBezTo>
                <a:cubicBezTo>
                  <a:pt x="105" y="79"/>
                  <a:pt x="104" y="87"/>
                  <a:pt x="103" y="92"/>
                </a:cubicBezTo>
                <a:cubicBezTo>
                  <a:pt x="100" y="104"/>
                  <a:pt x="97" y="113"/>
                  <a:pt x="94" y="125"/>
                </a:cubicBezTo>
                <a:cubicBezTo>
                  <a:pt x="92" y="131"/>
                  <a:pt x="90" y="137"/>
                  <a:pt x="92" y="143"/>
                </a:cubicBezTo>
                <a:cubicBezTo>
                  <a:pt x="93" y="149"/>
                  <a:pt x="96" y="153"/>
                  <a:pt x="100" y="156"/>
                </a:cubicBezTo>
                <a:cubicBezTo>
                  <a:pt x="105" y="159"/>
                  <a:pt x="110" y="161"/>
                  <a:pt x="117" y="160"/>
                </a:cubicBezTo>
                <a:cubicBezTo>
                  <a:pt x="129" y="160"/>
                  <a:pt x="137" y="152"/>
                  <a:pt x="143" y="145"/>
                </a:cubicBezTo>
                <a:cubicBezTo>
                  <a:pt x="152" y="133"/>
                  <a:pt x="158" y="117"/>
                  <a:pt x="160" y="98"/>
                </a:cubicBezTo>
                <a:cubicBezTo>
                  <a:pt x="160" y="92"/>
                  <a:pt x="161" y="85"/>
                  <a:pt x="160" y="78"/>
                </a:cubicBezTo>
                <a:cubicBezTo>
                  <a:pt x="160" y="65"/>
                  <a:pt x="156" y="55"/>
                  <a:pt x="149" y="47"/>
                </a:cubicBezTo>
                <a:cubicBezTo>
                  <a:pt x="143" y="39"/>
                  <a:pt x="135" y="33"/>
                  <a:pt x="124" y="30"/>
                </a:cubicBezTo>
                <a:cubicBezTo>
                  <a:pt x="114" y="26"/>
                  <a:pt x="99" y="25"/>
                  <a:pt x="87" y="27"/>
                </a:cubicBezTo>
                <a:cubicBezTo>
                  <a:pt x="63" y="31"/>
                  <a:pt x="47" y="44"/>
                  <a:pt x="37" y="62"/>
                </a:cubicBezTo>
                <a:cubicBezTo>
                  <a:pt x="32" y="72"/>
                  <a:pt x="29" y="83"/>
                  <a:pt x="29" y="97"/>
                </a:cubicBezTo>
                <a:cubicBezTo>
                  <a:pt x="29" y="107"/>
                  <a:pt x="32" y="115"/>
                  <a:pt x="36" y="122"/>
                </a:cubicBezTo>
                <a:cubicBezTo>
                  <a:pt x="37" y="124"/>
                  <a:pt x="39" y="125"/>
                  <a:pt x="40" y="128"/>
                </a:cubicBezTo>
                <a:cubicBezTo>
                  <a:pt x="42" y="131"/>
                  <a:pt x="40" y="136"/>
                  <a:pt x="39" y="139"/>
                </a:cubicBezTo>
                <a:cubicBezTo>
                  <a:pt x="38" y="143"/>
                  <a:pt x="38" y="149"/>
                  <a:pt x="33" y="149"/>
                </a:cubicBezTo>
                <a:cubicBezTo>
                  <a:pt x="31" y="149"/>
                  <a:pt x="28" y="148"/>
                  <a:pt x="27" y="147"/>
                </a:cubicBezTo>
                <a:cubicBezTo>
                  <a:pt x="14" y="140"/>
                  <a:pt x="6" y="127"/>
                  <a:pt x="2" y="110"/>
                </a:cubicBezTo>
                <a:cubicBezTo>
                  <a:pt x="0" y="99"/>
                  <a:pt x="0" y="87"/>
                  <a:pt x="2" y="77"/>
                </a:cubicBezTo>
                <a:cubicBezTo>
                  <a:pt x="4" y="68"/>
                  <a:pt x="8" y="59"/>
                  <a:pt x="12" y="51"/>
                </a:cubicBezTo>
                <a:cubicBezTo>
                  <a:pt x="20" y="36"/>
                  <a:pt x="32" y="24"/>
                  <a:pt x="46" y="16"/>
                </a:cubicBezTo>
                <a:cubicBezTo>
                  <a:pt x="58" y="9"/>
                  <a:pt x="70" y="5"/>
                  <a:pt x="86" y="2"/>
                </a:cubicBezTo>
                <a:cubicBezTo>
                  <a:pt x="91" y="2"/>
                  <a:pt x="96" y="1"/>
                  <a:pt x="102" y="1"/>
                </a:cubicBezTo>
                <a:cubicBezTo>
                  <a:pt x="118" y="0"/>
                  <a:pt x="133" y="4"/>
                  <a:pt x="145" y="9"/>
                </a:cubicBezTo>
                <a:cubicBezTo>
                  <a:pt x="157" y="15"/>
                  <a:pt x="166" y="22"/>
                  <a:pt x="175" y="31"/>
                </a:cubicBezTo>
                <a:cubicBezTo>
                  <a:pt x="183" y="40"/>
                  <a:pt x="189" y="50"/>
                  <a:pt x="193" y="64"/>
                </a:cubicBezTo>
                <a:cubicBezTo>
                  <a:pt x="195" y="71"/>
                  <a:pt x="197" y="78"/>
                  <a:pt x="197" y="87"/>
                </a:cubicBezTo>
                <a:cubicBezTo>
                  <a:pt x="197" y="95"/>
                  <a:pt x="195" y="103"/>
                  <a:pt x="194" y="110"/>
                </a:cubicBezTo>
                <a:cubicBezTo>
                  <a:pt x="189" y="139"/>
                  <a:pt x="176" y="162"/>
                  <a:pt x="155" y="175"/>
                </a:cubicBezTo>
                <a:cubicBezTo>
                  <a:pt x="151" y="178"/>
                  <a:pt x="145" y="181"/>
                  <a:pt x="138" y="183"/>
                </a:cubicBezTo>
                <a:cubicBezTo>
                  <a:pt x="131" y="185"/>
                  <a:pt x="124" y="186"/>
                  <a:pt x="116" y="186"/>
                </a:cubicBezTo>
                <a:cubicBezTo>
                  <a:pt x="108" y="185"/>
                  <a:pt x="101" y="183"/>
                  <a:pt x="96" y="180"/>
                </a:cubicBezTo>
                <a:cubicBezTo>
                  <a:pt x="90" y="177"/>
                  <a:pt x="86" y="173"/>
                  <a:pt x="83" y="16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4" name="Freeform 21"/>
          <p:cNvSpPr>
            <a:spLocks/>
          </p:cNvSpPr>
          <p:nvPr/>
        </p:nvSpPr>
        <p:spPr bwMode="auto">
          <a:xfrm>
            <a:off x="15721469" y="9195898"/>
            <a:ext cx="424168" cy="493001"/>
          </a:xfrm>
          <a:custGeom>
            <a:avLst/>
            <a:gdLst>
              <a:gd name="T0" fmla="*/ 2147483646 w 220"/>
              <a:gd name="T1" fmla="*/ 2147483646 h 256"/>
              <a:gd name="T2" fmla="*/ 2147483646 w 220"/>
              <a:gd name="T3" fmla="*/ 2147483646 h 256"/>
              <a:gd name="T4" fmla="*/ 2147483646 w 220"/>
              <a:gd name="T5" fmla="*/ 2147483646 h 256"/>
              <a:gd name="T6" fmla="*/ 2147483646 w 220"/>
              <a:gd name="T7" fmla="*/ 2147483646 h 256"/>
              <a:gd name="T8" fmla="*/ 2147483646 w 220"/>
              <a:gd name="T9" fmla="*/ 2147483646 h 256"/>
              <a:gd name="T10" fmla="*/ 2147483646 w 220"/>
              <a:gd name="T11" fmla="*/ 2147483646 h 256"/>
              <a:gd name="T12" fmla="*/ 2147483646 w 220"/>
              <a:gd name="T13" fmla="*/ 2147483646 h 256"/>
              <a:gd name="T14" fmla="*/ 2147483646 w 220"/>
              <a:gd name="T15" fmla="*/ 2147483646 h 256"/>
              <a:gd name="T16" fmla="*/ 2147483646 w 220"/>
              <a:gd name="T17" fmla="*/ 2147483646 h 256"/>
              <a:gd name="T18" fmla="*/ 2147483646 w 220"/>
              <a:gd name="T19" fmla="*/ 2147483646 h 256"/>
              <a:gd name="T20" fmla="*/ 2147483646 w 220"/>
              <a:gd name="T21" fmla="*/ 2147483646 h 256"/>
              <a:gd name="T22" fmla="*/ 2147483646 w 220"/>
              <a:gd name="T23" fmla="*/ 2147483646 h 256"/>
              <a:gd name="T24" fmla="*/ 2147483646 w 220"/>
              <a:gd name="T25" fmla="*/ 2147483646 h 256"/>
              <a:gd name="T26" fmla="*/ 2147483646 w 220"/>
              <a:gd name="T27" fmla="*/ 2147483646 h 256"/>
              <a:gd name="T28" fmla="*/ 2147483646 w 220"/>
              <a:gd name="T29" fmla="*/ 2147483646 h 256"/>
              <a:gd name="T30" fmla="*/ 2147483646 w 220"/>
              <a:gd name="T31" fmla="*/ 2147483646 h 256"/>
              <a:gd name="T32" fmla="*/ 2147483646 w 220"/>
              <a:gd name="T33" fmla="*/ 2147483646 h 256"/>
              <a:gd name="T34" fmla="*/ 2147483646 w 220"/>
              <a:gd name="T35" fmla="*/ 2147483646 h 256"/>
              <a:gd name="T36" fmla="*/ 2147483646 w 220"/>
              <a:gd name="T37" fmla="*/ 2147483646 h 256"/>
              <a:gd name="T38" fmla="*/ 2147483646 w 220"/>
              <a:gd name="T39" fmla="*/ 2147483646 h 256"/>
              <a:gd name="T40" fmla="*/ 2147483646 w 220"/>
              <a:gd name="T41" fmla="*/ 2147483646 h 256"/>
              <a:gd name="T42" fmla="*/ 2147483646 w 220"/>
              <a:gd name="T43" fmla="*/ 2147483646 h 256"/>
              <a:gd name="T44" fmla="*/ 2147483646 w 220"/>
              <a:gd name="T45" fmla="*/ 2147483646 h 256"/>
              <a:gd name="T46" fmla="*/ 2147483646 w 220"/>
              <a:gd name="T47" fmla="*/ 2147483646 h 256"/>
              <a:gd name="T48" fmla="*/ 2147483646 w 220"/>
              <a:gd name="T49" fmla="*/ 2147483646 h 256"/>
              <a:gd name="T50" fmla="*/ 2147483646 w 220"/>
              <a:gd name="T51" fmla="*/ 2147483646 h 256"/>
              <a:gd name="T52" fmla="*/ 2147483646 w 220"/>
              <a:gd name="T53" fmla="*/ 2147483646 h 256"/>
              <a:gd name="T54" fmla="*/ 2147483646 w 220"/>
              <a:gd name="T55" fmla="*/ 0 h 256"/>
              <a:gd name="T56" fmla="*/ 2147483646 w 220"/>
              <a:gd name="T57" fmla="*/ 2147483646 h 256"/>
              <a:gd name="T58" fmla="*/ 2147483646 w 220"/>
              <a:gd name="T59" fmla="*/ 2147483646 h 256"/>
              <a:gd name="T60" fmla="*/ 2147483646 w 220"/>
              <a:gd name="T61" fmla="*/ 2147483646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20" h="256">
                <a:moveTo>
                  <a:pt x="219" y="253"/>
                </a:moveTo>
                <a:cubicBezTo>
                  <a:pt x="218" y="255"/>
                  <a:pt x="216" y="256"/>
                  <a:pt x="214" y="256"/>
                </a:cubicBezTo>
                <a:cubicBezTo>
                  <a:pt x="126" y="256"/>
                  <a:pt x="126" y="256"/>
                  <a:pt x="126" y="256"/>
                </a:cubicBezTo>
                <a:cubicBezTo>
                  <a:pt x="126" y="208"/>
                  <a:pt x="126" y="208"/>
                  <a:pt x="126" y="208"/>
                </a:cubicBezTo>
                <a:cubicBezTo>
                  <a:pt x="165" y="184"/>
                  <a:pt x="165" y="184"/>
                  <a:pt x="165" y="184"/>
                </a:cubicBezTo>
                <a:cubicBezTo>
                  <a:pt x="169" y="184"/>
                  <a:pt x="173" y="180"/>
                  <a:pt x="173" y="176"/>
                </a:cubicBezTo>
                <a:cubicBezTo>
                  <a:pt x="173" y="172"/>
                  <a:pt x="169" y="168"/>
                  <a:pt x="165" y="168"/>
                </a:cubicBezTo>
                <a:cubicBezTo>
                  <a:pt x="126" y="192"/>
                  <a:pt x="126" y="192"/>
                  <a:pt x="126" y="192"/>
                </a:cubicBezTo>
                <a:cubicBezTo>
                  <a:pt x="126" y="164"/>
                  <a:pt x="126" y="164"/>
                  <a:pt x="126" y="164"/>
                </a:cubicBezTo>
                <a:cubicBezTo>
                  <a:pt x="149" y="152"/>
                  <a:pt x="149" y="152"/>
                  <a:pt x="149" y="152"/>
                </a:cubicBezTo>
                <a:cubicBezTo>
                  <a:pt x="154" y="152"/>
                  <a:pt x="157" y="148"/>
                  <a:pt x="157" y="144"/>
                </a:cubicBezTo>
                <a:cubicBezTo>
                  <a:pt x="157" y="140"/>
                  <a:pt x="154" y="136"/>
                  <a:pt x="149" y="136"/>
                </a:cubicBezTo>
                <a:cubicBezTo>
                  <a:pt x="126" y="148"/>
                  <a:pt x="126" y="148"/>
                  <a:pt x="126" y="148"/>
                </a:cubicBezTo>
                <a:cubicBezTo>
                  <a:pt x="126" y="136"/>
                  <a:pt x="126" y="136"/>
                  <a:pt x="126" y="136"/>
                </a:cubicBezTo>
                <a:cubicBezTo>
                  <a:pt x="126" y="132"/>
                  <a:pt x="122" y="128"/>
                  <a:pt x="118" y="128"/>
                </a:cubicBezTo>
                <a:cubicBezTo>
                  <a:pt x="102" y="128"/>
                  <a:pt x="102" y="128"/>
                  <a:pt x="102" y="128"/>
                </a:cubicBezTo>
                <a:cubicBezTo>
                  <a:pt x="98" y="128"/>
                  <a:pt x="94" y="132"/>
                  <a:pt x="94" y="136"/>
                </a:cubicBezTo>
                <a:cubicBezTo>
                  <a:pt x="94" y="187"/>
                  <a:pt x="94" y="187"/>
                  <a:pt x="94" y="187"/>
                </a:cubicBezTo>
                <a:cubicBezTo>
                  <a:pt x="63" y="176"/>
                  <a:pt x="63" y="176"/>
                  <a:pt x="63" y="176"/>
                </a:cubicBezTo>
                <a:cubicBezTo>
                  <a:pt x="59" y="176"/>
                  <a:pt x="55" y="180"/>
                  <a:pt x="55" y="184"/>
                </a:cubicBezTo>
                <a:cubicBezTo>
                  <a:pt x="55" y="188"/>
                  <a:pt x="59" y="192"/>
                  <a:pt x="63" y="192"/>
                </a:cubicBezTo>
                <a:cubicBezTo>
                  <a:pt x="94" y="203"/>
                  <a:pt x="94" y="203"/>
                  <a:pt x="94" y="203"/>
                </a:cubicBezTo>
                <a:cubicBezTo>
                  <a:pt x="94" y="256"/>
                  <a:pt x="94" y="256"/>
                  <a:pt x="94" y="256"/>
                </a:cubicBezTo>
                <a:cubicBezTo>
                  <a:pt x="6" y="256"/>
                  <a:pt x="6" y="256"/>
                  <a:pt x="6" y="256"/>
                </a:cubicBezTo>
                <a:cubicBezTo>
                  <a:pt x="4" y="256"/>
                  <a:pt x="2" y="255"/>
                  <a:pt x="1" y="253"/>
                </a:cubicBezTo>
                <a:cubicBezTo>
                  <a:pt x="0" y="252"/>
                  <a:pt x="0" y="250"/>
                  <a:pt x="1" y="248"/>
                </a:cubicBezTo>
                <a:cubicBezTo>
                  <a:pt x="105" y="4"/>
                  <a:pt x="105" y="4"/>
                  <a:pt x="105" y="4"/>
                </a:cubicBezTo>
                <a:cubicBezTo>
                  <a:pt x="106" y="1"/>
                  <a:pt x="108" y="0"/>
                  <a:pt x="110" y="0"/>
                </a:cubicBezTo>
                <a:cubicBezTo>
                  <a:pt x="112" y="0"/>
                  <a:pt x="115" y="1"/>
                  <a:pt x="115" y="4"/>
                </a:cubicBezTo>
                <a:cubicBezTo>
                  <a:pt x="219" y="248"/>
                  <a:pt x="219" y="248"/>
                  <a:pt x="219" y="248"/>
                </a:cubicBezTo>
                <a:cubicBezTo>
                  <a:pt x="220" y="250"/>
                  <a:pt x="220" y="252"/>
                  <a:pt x="219" y="25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5" name="Freeform 22"/>
          <p:cNvSpPr>
            <a:spLocks noEditPoints="1"/>
          </p:cNvSpPr>
          <p:nvPr/>
        </p:nvSpPr>
        <p:spPr bwMode="auto">
          <a:xfrm>
            <a:off x="14828484" y="9195898"/>
            <a:ext cx="493003" cy="493001"/>
          </a:xfrm>
          <a:custGeom>
            <a:avLst/>
            <a:gdLst>
              <a:gd name="T0" fmla="*/ 2147483646 w 256"/>
              <a:gd name="T1" fmla="*/ 2147483646 h 256"/>
              <a:gd name="T2" fmla="*/ 2147483646 w 256"/>
              <a:gd name="T3" fmla="*/ 2147483646 h 256"/>
              <a:gd name="T4" fmla="*/ 2147483646 w 256"/>
              <a:gd name="T5" fmla="*/ 2147483646 h 256"/>
              <a:gd name="T6" fmla="*/ 2147483646 w 256"/>
              <a:gd name="T7" fmla="*/ 0 h 256"/>
              <a:gd name="T8" fmla="*/ 2147483646 w 256"/>
              <a:gd name="T9" fmla="*/ 2147483646 h 256"/>
              <a:gd name="T10" fmla="*/ 2147483646 w 256"/>
              <a:gd name="T11" fmla="*/ 2147483646 h 256"/>
              <a:gd name="T12" fmla="*/ 2147483646 w 256"/>
              <a:gd name="T13" fmla="*/ 2147483646 h 256"/>
              <a:gd name="T14" fmla="*/ 0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53" y="102"/>
                </a:moveTo>
                <a:cubicBezTo>
                  <a:pt x="252" y="94"/>
                  <a:pt x="249" y="86"/>
                  <a:pt x="246" y="78"/>
                </a:cubicBezTo>
                <a:cubicBezTo>
                  <a:pt x="243" y="71"/>
                  <a:pt x="239" y="63"/>
                  <a:pt x="234" y="56"/>
                </a:cubicBezTo>
                <a:cubicBezTo>
                  <a:pt x="230" y="50"/>
                  <a:pt x="224" y="43"/>
                  <a:pt x="219" y="37"/>
                </a:cubicBezTo>
                <a:cubicBezTo>
                  <a:pt x="213" y="32"/>
                  <a:pt x="206" y="26"/>
                  <a:pt x="200" y="22"/>
                </a:cubicBezTo>
                <a:cubicBezTo>
                  <a:pt x="193" y="17"/>
                  <a:pt x="185" y="13"/>
                  <a:pt x="178" y="10"/>
                </a:cubicBezTo>
                <a:cubicBezTo>
                  <a:pt x="170" y="7"/>
                  <a:pt x="162" y="4"/>
                  <a:pt x="154" y="3"/>
                </a:cubicBezTo>
                <a:cubicBezTo>
                  <a:pt x="145" y="1"/>
                  <a:pt x="137" y="0"/>
                  <a:pt x="128" y="0"/>
                </a:cubicBezTo>
                <a:cubicBezTo>
                  <a:pt x="119" y="0"/>
                  <a:pt x="111" y="1"/>
                  <a:pt x="102" y="3"/>
                </a:cubicBezTo>
                <a:cubicBezTo>
                  <a:pt x="94" y="4"/>
                  <a:pt x="86" y="7"/>
                  <a:pt x="78" y="10"/>
                </a:cubicBezTo>
                <a:cubicBezTo>
                  <a:pt x="71" y="13"/>
                  <a:pt x="63" y="17"/>
                  <a:pt x="56" y="22"/>
                </a:cubicBezTo>
                <a:cubicBezTo>
                  <a:pt x="50" y="26"/>
                  <a:pt x="43" y="32"/>
                  <a:pt x="37" y="37"/>
                </a:cubicBezTo>
                <a:cubicBezTo>
                  <a:pt x="32" y="43"/>
                  <a:pt x="26" y="50"/>
                  <a:pt x="22" y="56"/>
                </a:cubicBezTo>
                <a:cubicBezTo>
                  <a:pt x="17" y="63"/>
                  <a:pt x="13" y="71"/>
                  <a:pt x="10" y="78"/>
                </a:cubicBezTo>
                <a:cubicBezTo>
                  <a:pt x="7" y="86"/>
                  <a:pt x="4" y="94"/>
                  <a:pt x="3" y="102"/>
                </a:cubicBezTo>
                <a:cubicBezTo>
                  <a:pt x="1" y="111"/>
                  <a:pt x="0" y="119"/>
                  <a:pt x="0" y="128"/>
                </a:cubicBezTo>
                <a:cubicBezTo>
                  <a:pt x="0" y="137"/>
                  <a:pt x="1" y="145"/>
                  <a:pt x="3" y="154"/>
                </a:cubicBezTo>
                <a:cubicBezTo>
                  <a:pt x="4" y="162"/>
                  <a:pt x="7" y="170"/>
                  <a:pt x="10" y="178"/>
                </a:cubicBezTo>
                <a:cubicBezTo>
                  <a:pt x="13" y="185"/>
                  <a:pt x="17" y="193"/>
                  <a:pt x="22" y="200"/>
                </a:cubicBezTo>
                <a:cubicBezTo>
                  <a:pt x="26" y="206"/>
                  <a:pt x="32" y="213"/>
                  <a:pt x="37" y="219"/>
                </a:cubicBezTo>
                <a:cubicBezTo>
                  <a:pt x="43" y="224"/>
                  <a:pt x="50" y="230"/>
                  <a:pt x="56" y="234"/>
                </a:cubicBezTo>
                <a:cubicBezTo>
                  <a:pt x="63" y="239"/>
                  <a:pt x="71" y="243"/>
                  <a:pt x="78" y="246"/>
                </a:cubicBezTo>
                <a:cubicBezTo>
                  <a:pt x="86" y="249"/>
                  <a:pt x="94" y="252"/>
                  <a:pt x="102" y="253"/>
                </a:cubicBezTo>
                <a:cubicBezTo>
                  <a:pt x="111" y="255"/>
                  <a:pt x="119" y="256"/>
                  <a:pt x="128" y="256"/>
                </a:cubicBezTo>
                <a:cubicBezTo>
                  <a:pt x="137" y="256"/>
                  <a:pt x="145" y="255"/>
                  <a:pt x="154" y="253"/>
                </a:cubicBezTo>
                <a:cubicBezTo>
                  <a:pt x="162" y="252"/>
                  <a:pt x="170" y="249"/>
                  <a:pt x="178" y="246"/>
                </a:cubicBezTo>
                <a:cubicBezTo>
                  <a:pt x="185" y="243"/>
                  <a:pt x="193" y="239"/>
                  <a:pt x="200" y="234"/>
                </a:cubicBezTo>
                <a:cubicBezTo>
                  <a:pt x="206" y="230"/>
                  <a:pt x="213" y="224"/>
                  <a:pt x="219" y="219"/>
                </a:cubicBezTo>
                <a:cubicBezTo>
                  <a:pt x="224" y="213"/>
                  <a:pt x="230" y="206"/>
                  <a:pt x="234" y="200"/>
                </a:cubicBezTo>
                <a:cubicBezTo>
                  <a:pt x="239" y="193"/>
                  <a:pt x="243" y="185"/>
                  <a:pt x="246" y="178"/>
                </a:cubicBezTo>
                <a:cubicBezTo>
                  <a:pt x="249" y="170"/>
                  <a:pt x="252" y="162"/>
                  <a:pt x="253" y="154"/>
                </a:cubicBezTo>
                <a:cubicBezTo>
                  <a:pt x="255" y="145"/>
                  <a:pt x="256" y="137"/>
                  <a:pt x="256" y="128"/>
                </a:cubicBezTo>
                <a:cubicBezTo>
                  <a:pt x="256" y="119"/>
                  <a:pt x="255" y="111"/>
                  <a:pt x="253" y="102"/>
                </a:cubicBezTo>
                <a:moveTo>
                  <a:pt x="237" y="127"/>
                </a:moveTo>
                <a:cubicBezTo>
                  <a:pt x="236" y="127"/>
                  <a:pt x="199" y="119"/>
                  <a:pt x="161" y="123"/>
                </a:cubicBezTo>
                <a:cubicBezTo>
                  <a:pt x="160" y="121"/>
                  <a:pt x="160" y="120"/>
                  <a:pt x="159" y="118"/>
                </a:cubicBezTo>
                <a:cubicBezTo>
                  <a:pt x="157" y="112"/>
                  <a:pt x="154" y="107"/>
                  <a:pt x="152" y="102"/>
                </a:cubicBezTo>
                <a:cubicBezTo>
                  <a:pt x="195" y="84"/>
                  <a:pt x="212" y="59"/>
                  <a:pt x="212" y="59"/>
                </a:cubicBezTo>
                <a:cubicBezTo>
                  <a:pt x="228" y="77"/>
                  <a:pt x="237" y="101"/>
                  <a:pt x="237" y="127"/>
                </a:cubicBezTo>
                <a:moveTo>
                  <a:pt x="200" y="46"/>
                </a:moveTo>
                <a:cubicBezTo>
                  <a:pt x="200" y="46"/>
                  <a:pt x="184" y="70"/>
                  <a:pt x="143" y="86"/>
                </a:cubicBezTo>
                <a:cubicBezTo>
                  <a:pt x="124" y="51"/>
                  <a:pt x="104" y="24"/>
                  <a:pt x="102" y="22"/>
                </a:cubicBezTo>
                <a:cubicBezTo>
                  <a:pt x="111" y="20"/>
                  <a:pt x="119" y="19"/>
                  <a:pt x="128" y="19"/>
                </a:cubicBezTo>
                <a:cubicBezTo>
                  <a:pt x="156" y="19"/>
                  <a:pt x="181" y="29"/>
                  <a:pt x="200" y="46"/>
                </a:cubicBezTo>
                <a:moveTo>
                  <a:pt x="102" y="22"/>
                </a:moveTo>
                <a:cubicBezTo>
                  <a:pt x="102" y="22"/>
                  <a:pt x="102" y="22"/>
                  <a:pt x="102" y="22"/>
                </a:cubicBezTo>
                <a:cubicBezTo>
                  <a:pt x="102" y="22"/>
                  <a:pt x="102" y="22"/>
                  <a:pt x="101" y="22"/>
                </a:cubicBezTo>
                <a:cubicBezTo>
                  <a:pt x="102" y="22"/>
                  <a:pt x="102" y="22"/>
                  <a:pt x="102" y="22"/>
                </a:cubicBezTo>
                <a:moveTo>
                  <a:pt x="81" y="29"/>
                </a:moveTo>
                <a:cubicBezTo>
                  <a:pt x="83" y="31"/>
                  <a:pt x="103" y="58"/>
                  <a:pt x="122" y="92"/>
                </a:cubicBezTo>
                <a:cubicBezTo>
                  <a:pt x="69" y="106"/>
                  <a:pt x="24" y="106"/>
                  <a:pt x="21" y="105"/>
                </a:cubicBezTo>
                <a:cubicBezTo>
                  <a:pt x="28" y="72"/>
                  <a:pt x="51" y="44"/>
                  <a:pt x="81" y="29"/>
                </a:cubicBezTo>
                <a:moveTo>
                  <a:pt x="19" y="128"/>
                </a:moveTo>
                <a:cubicBezTo>
                  <a:pt x="19" y="127"/>
                  <a:pt x="19" y="126"/>
                  <a:pt x="19" y="125"/>
                </a:cubicBezTo>
                <a:cubicBezTo>
                  <a:pt x="21" y="125"/>
                  <a:pt x="75" y="126"/>
                  <a:pt x="131" y="109"/>
                </a:cubicBezTo>
                <a:cubicBezTo>
                  <a:pt x="134" y="115"/>
                  <a:pt x="137" y="121"/>
                  <a:pt x="140" y="128"/>
                </a:cubicBezTo>
                <a:cubicBezTo>
                  <a:pt x="138" y="128"/>
                  <a:pt x="137" y="128"/>
                  <a:pt x="136" y="129"/>
                </a:cubicBezTo>
                <a:cubicBezTo>
                  <a:pt x="77" y="148"/>
                  <a:pt x="47" y="201"/>
                  <a:pt x="47" y="201"/>
                </a:cubicBezTo>
                <a:cubicBezTo>
                  <a:pt x="47" y="201"/>
                  <a:pt x="47" y="201"/>
                  <a:pt x="47" y="201"/>
                </a:cubicBezTo>
                <a:cubicBezTo>
                  <a:pt x="29" y="182"/>
                  <a:pt x="19" y="156"/>
                  <a:pt x="19" y="128"/>
                </a:cubicBezTo>
                <a:moveTo>
                  <a:pt x="128" y="237"/>
                </a:moveTo>
                <a:cubicBezTo>
                  <a:pt x="102" y="237"/>
                  <a:pt x="77" y="228"/>
                  <a:pt x="58" y="212"/>
                </a:cubicBezTo>
                <a:cubicBezTo>
                  <a:pt x="60" y="213"/>
                  <a:pt x="61" y="214"/>
                  <a:pt x="61" y="214"/>
                </a:cubicBezTo>
                <a:cubicBezTo>
                  <a:pt x="61" y="214"/>
                  <a:pt x="82" y="168"/>
                  <a:pt x="147" y="146"/>
                </a:cubicBezTo>
                <a:cubicBezTo>
                  <a:pt x="147" y="146"/>
                  <a:pt x="147" y="146"/>
                  <a:pt x="147" y="146"/>
                </a:cubicBezTo>
                <a:cubicBezTo>
                  <a:pt x="163" y="186"/>
                  <a:pt x="169" y="219"/>
                  <a:pt x="171" y="229"/>
                </a:cubicBezTo>
                <a:cubicBezTo>
                  <a:pt x="158" y="234"/>
                  <a:pt x="143" y="237"/>
                  <a:pt x="128" y="237"/>
                </a:cubicBezTo>
                <a:moveTo>
                  <a:pt x="189" y="219"/>
                </a:moveTo>
                <a:cubicBezTo>
                  <a:pt x="188" y="212"/>
                  <a:pt x="182" y="180"/>
                  <a:pt x="168" y="141"/>
                </a:cubicBezTo>
                <a:cubicBezTo>
                  <a:pt x="203" y="135"/>
                  <a:pt x="234" y="145"/>
                  <a:pt x="236" y="145"/>
                </a:cubicBezTo>
                <a:cubicBezTo>
                  <a:pt x="231" y="176"/>
                  <a:pt x="214" y="202"/>
                  <a:pt x="189" y="21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6" name="Freeform 23"/>
          <p:cNvSpPr>
            <a:spLocks noEditPoints="1"/>
          </p:cNvSpPr>
          <p:nvPr/>
        </p:nvSpPr>
        <p:spPr bwMode="auto">
          <a:xfrm>
            <a:off x="13965266" y="9288917"/>
            <a:ext cx="496723" cy="316265"/>
          </a:xfrm>
          <a:custGeom>
            <a:avLst/>
            <a:gdLst>
              <a:gd name="T0" fmla="*/ 2147483646 w 258"/>
              <a:gd name="T1" fmla="*/ 2147483646 h 164"/>
              <a:gd name="T2" fmla="*/ 2147483646 w 258"/>
              <a:gd name="T3" fmla="*/ 2147483646 h 164"/>
              <a:gd name="T4" fmla="*/ 2147483646 w 258"/>
              <a:gd name="T5" fmla="*/ 2147483646 h 164"/>
              <a:gd name="T6" fmla="*/ 2147483646 w 258"/>
              <a:gd name="T7" fmla="*/ 2147483646 h 164"/>
              <a:gd name="T8" fmla="*/ 2147483646 w 258"/>
              <a:gd name="T9" fmla="*/ 2147483646 h 164"/>
              <a:gd name="T10" fmla="*/ 2147483646 w 258"/>
              <a:gd name="T11" fmla="*/ 2147483646 h 164"/>
              <a:gd name="T12" fmla="*/ 2147483646 w 258"/>
              <a:gd name="T13" fmla="*/ 2147483646 h 164"/>
              <a:gd name="T14" fmla="*/ 2147483646 w 258"/>
              <a:gd name="T15" fmla="*/ 2147483646 h 164"/>
              <a:gd name="T16" fmla="*/ 2147483646 w 258"/>
              <a:gd name="T17" fmla="*/ 2147483646 h 164"/>
              <a:gd name="T18" fmla="*/ 2147483646 w 258"/>
              <a:gd name="T19" fmla="*/ 2147483646 h 164"/>
              <a:gd name="T20" fmla="*/ 2147483646 w 258"/>
              <a:gd name="T21" fmla="*/ 2147483646 h 164"/>
              <a:gd name="T22" fmla="*/ 2147483646 w 258"/>
              <a:gd name="T23" fmla="*/ 2147483646 h 164"/>
              <a:gd name="T24" fmla="*/ 2147483646 w 258"/>
              <a:gd name="T25" fmla="*/ 2147483646 h 164"/>
              <a:gd name="T26" fmla="*/ 2147483646 w 258"/>
              <a:gd name="T27" fmla="*/ 2147483646 h 164"/>
              <a:gd name="T28" fmla="*/ 2147483646 w 258"/>
              <a:gd name="T29" fmla="*/ 2147483646 h 164"/>
              <a:gd name="T30" fmla="*/ 2147483646 w 258"/>
              <a:gd name="T31" fmla="*/ 2147483646 h 164"/>
              <a:gd name="T32" fmla="*/ 2147483646 w 258"/>
              <a:gd name="T33" fmla="*/ 2147483646 h 164"/>
              <a:gd name="T34" fmla="*/ 2147483646 w 258"/>
              <a:gd name="T35" fmla="*/ 2147483646 h 164"/>
              <a:gd name="T36" fmla="*/ 2147483646 w 258"/>
              <a:gd name="T37" fmla="*/ 2147483646 h 164"/>
              <a:gd name="T38" fmla="*/ 2147483646 w 258"/>
              <a:gd name="T39" fmla="*/ 2147483646 h 164"/>
              <a:gd name="T40" fmla="*/ 0 w 258"/>
              <a:gd name="T41" fmla="*/ 2147483646 h 164"/>
              <a:gd name="T42" fmla="*/ 0 w 258"/>
              <a:gd name="T43" fmla="*/ 0 h 164"/>
              <a:gd name="T44" fmla="*/ 2147483646 w 258"/>
              <a:gd name="T45" fmla="*/ 0 h 164"/>
              <a:gd name="T46" fmla="*/ 2147483646 w 258"/>
              <a:gd name="T47" fmla="*/ 2147483646 h 164"/>
              <a:gd name="T48" fmla="*/ 2147483646 w 258"/>
              <a:gd name="T49" fmla="*/ 2147483646 h 164"/>
              <a:gd name="T50" fmla="*/ 2147483646 w 258"/>
              <a:gd name="T51" fmla="*/ 2147483646 h 164"/>
              <a:gd name="T52" fmla="*/ 2147483646 w 258"/>
              <a:gd name="T53" fmla="*/ 2147483646 h 164"/>
              <a:gd name="T54" fmla="*/ 2147483646 w 258"/>
              <a:gd name="T55" fmla="*/ 2147483646 h 164"/>
              <a:gd name="T56" fmla="*/ 2147483646 w 258"/>
              <a:gd name="T57" fmla="*/ 2147483646 h 164"/>
              <a:gd name="T58" fmla="*/ 2147483646 w 258"/>
              <a:gd name="T59" fmla="*/ 2147483646 h 164"/>
              <a:gd name="T60" fmla="*/ 2147483646 w 258"/>
              <a:gd name="T61" fmla="*/ 2147483646 h 164"/>
              <a:gd name="T62" fmla="*/ 2147483646 w 258"/>
              <a:gd name="T63" fmla="*/ 2147483646 h 164"/>
              <a:gd name="T64" fmla="*/ 2147483646 w 258"/>
              <a:gd name="T65" fmla="*/ 2147483646 h 164"/>
              <a:gd name="T66" fmla="*/ 2147483646 w 258"/>
              <a:gd name="T67" fmla="*/ 2147483646 h 164"/>
              <a:gd name="T68" fmla="*/ 2147483646 w 258"/>
              <a:gd name="T69" fmla="*/ 2147483646 h 164"/>
              <a:gd name="T70" fmla="*/ 2147483646 w 258"/>
              <a:gd name="T71" fmla="*/ 2147483646 h 164"/>
              <a:gd name="T72" fmla="*/ 2147483646 w 258"/>
              <a:gd name="T73" fmla="*/ 2147483646 h 164"/>
              <a:gd name="T74" fmla="*/ 2147483646 w 258"/>
              <a:gd name="T75" fmla="*/ 2147483646 h 1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8" h="164">
                <a:moveTo>
                  <a:pt x="168" y="16"/>
                </a:moveTo>
                <a:cubicBezTo>
                  <a:pt x="232" y="16"/>
                  <a:pt x="232" y="16"/>
                  <a:pt x="232" y="16"/>
                </a:cubicBezTo>
                <a:cubicBezTo>
                  <a:pt x="232" y="32"/>
                  <a:pt x="232" y="32"/>
                  <a:pt x="232" y="32"/>
                </a:cubicBezTo>
                <a:cubicBezTo>
                  <a:pt x="168" y="32"/>
                  <a:pt x="168" y="32"/>
                  <a:pt x="168" y="32"/>
                </a:cubicBezTo>
                <a:lnTo>
                  <a:pt x="168" y="16"/>
                </a:lnTo>
                <a:close/>
                <a:moveTo>
                  <a:pt x="256" y="112"/>
                </a:moveTo>
                <a:cubicBezTo>
                  <a:pt x="173" y="112"/>
                  <a:pt x="173" y="112"/>
                  <a:pt x="173" y="112"/>
                </a:cubicBezTo>
                <a:cubicBezTo>
                  <a:pt x="174" y="133"/>
                  <a:pt x="184" y="140"/>
                  <a:pt x="201" y="140"/>
                </a:cubicBezTo>
                <a:cubicBezTo>
                  <a:pt x="214" y="140"/>
                  <a:pt x="224" y="136"/>
                  <a:pt x="226" y="129"/>
                </a:cubicBezTo>
                <a:cubicBezTo>
                  <a:pt x="252" y="129"/>
                  <a:pt x="252" y="129"/>
                  <a:pt x="252" y="129"/>
                </a:cubicBezTo>
                <a:cubicBezTo>
                  <a:pt x="243" y="156"/>
                  <a:pt x="226" y="164"/>
                  <a:pt x="200" y="164"/>
                </a:cubicBezTo>
                <a:cubicBezTo>
                  <a:pt x="164" y="164"/>
                  <a:pt x="141" y="139"/>
                  <a:pt x="141" y="103"/>
                </a:cubicBezTo>
                <a:cubicBezTo>
                  <a:pt x="141" y="68"/>
                  <a:pt x="165" y="42"/>
                  <a:pt x="200" y="42"/>
                </a:cubicBezTo>
                <a:cubicBezTo>
                  <a:pt x="239" y="42"/>
                  <a:pt x="258" y="77"/>
                  <a:pt x="256" y="112"/>
                </a:cubicBezTo>
                <a:moveTo>
                  <a:pt x="173" y="89"/>
                </a:moveTo>
                <a:cubicBezTo>
                  <a:pt x="224" y="89"/>
                  <a:pt x="224" y="89"/>
                  <a:pt x="224" y="89"/>
                </a:cubicBezTo>
                <a:cubicBezTo>
                  <a:pt x="222" y="73"/>
                  <a:pt x="215" y="66"/>
                  <a:pt x="199" y="66"/>
                </a:cubicBezTo>
                <a:cubicBezTo>
                  <a:pt x="179" y="66"/>
                  <a:pt x="173" y="80"/>
                  <a:pt x="173" y="89"/>
                </a:cubicBezTo>
                <a:moveTo>
                  <a:pt x="133" y="114"/>
                </a:moveTo>
                <a:cubicBezTo>
                  <a:pt x="133" y="147"/>
                  <a:pt x="106" y="161"/>
                  <a:pt x="77" y="161"/>
                </a:cubicBezTo>
                <a:cubicBezTo>
                  <a:pt x="0" y="161"/>
                  <a:pt x="0" y="161"/>
                  <a:pt x="0" y="161"/>
                </a:cubicBezTo>
                <a:cubicBezTo>
                  <a:pt x="0" y="0"/>
                  <a:pt x="0" y="0"/>
                  <a:pt x="0" y="0"/>
                </a:cubicBezTo>
                <a:cubicBezTo>
                  <a:pt x="75" y="0"/>
                  <a:pt x="75" y="0"/>
                  <a:pt x="75" y="0"/>
                </a:cubicBezTo>
                <a:cubicBezTo>
                  <a:pt x="105" y="0"/>
                  <a:pt x="126" y="11"/>
                  <a:pt x="126" y="41"/>
                </a:cubicBezTo>
                <a:cubicBezTo>
                  <a:pt x="126" y="56"/>
                  <a:pt x="118" y="67"/>
                  <a:pt x="104" y="74"/>
                </a:cubicBezTo>
                <a:cubicBezTo>
                  <a:pt x="123" y="80"/>
                  <a:pt x="133" y="95"/>
                  <a:pt x="133" y="114"/>
                </a:cubicBezTo>
                <a:moveTo>
                  <a:pt x="65" y="27"/>
                </a:moveTo>
                <a:cubicBezTo>
                  <a:pt x="32" y="27"/>
                  <a:pt x="32" y="27"/>
                  <a:pt x="32" y="27"/>
                </a:cubicBezTo>
                <a:cubicBezTo>
                  <a:pt x="32" y="64"/>
                  <a:pt x="32" y="64"/>
                  <a:pt x="32" y="64"/>
                </a:cubicBezTo>
                <a:cubicBezTo>
                  <a:pt x="67" y="64"/>
                  <a:pt x="67" y="64"/>
                  <a:pt x="67" y="64"/>
                </a:cubicBezTo>
                <a:cubicBezTo>
                  <a:pt x="80" y="64"/>
                  <a:pt x="89" y="59"/>
                  <a:pt x="89" y="45"/>
                </a:cubicBezTo>
                <a:cubicBezTo>
                  <a:pt x="89" y="30"/>
                  <a:pt x="77" y="27"/>
                  <a:pt x="65" y="27"/>
                </a:cubicBezTo>
                <a:moveTo>
                  <a:pt x="70" y="88"/>
                </a:moveTo>
                <a:cubicBezTo>
                  <a:pt x="32" y="88"/>
                  <a:pt x="32" y="88"/>
                  <a:pt x="32" y="88"/>
                </a:cubicBezTo>
                <a:cubicBezTo>
                  <a:pt x="32" y="132"/>
                  <a:pt x="32" y="132"/>
                  <a:pt x="32" y="132"/>
                </a:cubicBezTo>
                <a:cubicBezTo>
                  <a:pt x="69" y="132"/>
                  <a:pt x="69" y="132"/>
                  <a:pt x="69" y="132"/>
                </a:cubicBezTo>
                <a:cubicBezTo>
                  <a:pt x="83" y="132"/>
                  <a:pt x="95" y="128"/>
                  <a:pt x="95" y="111"/>
                </a:cubicBezTo>
                <a:cubicBezTo>
                  <a:pt x="95" y="95"/>
                  <a:pt x="85" y="88"/>
                  <a:pt x="70" y="8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7" name="Freeform 24"/>
          <p:cNvSpPr>
            <a:spLocks noEditPoints="1"/>
          </p:cNvSpPr>
          <p:nvPr/>
        </p:nvSpPr>
        <p:spPr bwMode="auto">
          <a:xfrm>
            <a:off x="13102047" y="9195898"/>
            <a:ext cx="493003" cy="493001"/>
          </a:xfrm>
          <a:custGeom>
            <a:avLst/>
            <a:gdLst>
              <a:gd name="T0" fmla="*/ 0 w 265"/>
              <a:gd name="T1" fmla="*/ 2147483646 h 265"/>
              <a:gd name="T2" fmla="*/ 2147483646 w 265"/>
              <a:gd name="T3" fmla="*/ 2147483646 h 265"/>
              <a:gd name="T4" fmla="*/ 2147483646 w 265"/>
              <a:gd name="T5" fmla="*/ 2147483646 h 265"/>
              <a:gd name="T6" fmla="*/ 0 w 265"/>
              <a:gd name="T7" fmla="*/ 2147483646 h 265"/>
              <a:gd name="T8" fmla="*/ 0 w 265"/>
              <a:gd name="T9" fmla="*/ 2147483646 h 265"/>
              <a:gd name="T10" fmla="*/ 0 w 265"/>
              <a:gd name="T11" fmla="*/ 2147483646 h 265"/>
              <a:gd name="T12" fmla="*/ 2147483646 w 265"/>
              <a:gd name="T13" fmla="*/ 2147483646 h 265"/>
              <a:gd name="T14" fmla="*/ 2147483646 w 265"/>
              <a:gd name="T15" fmla="*/ 2147483646 h 265"/>
              <a:gd name="T16" fmla="*/ 0 w 265"/>
              <a:gd name="T17" fmla="*/ 2147483646 h 265"/>
              <a:gd name="T18" fmla="*/ 0 w 265"/>
              <a:gd name="T19" fmla="*/ 2147483646 h 265"/>
              <a:gd name="T20" fmla="*/ 2147483646 w 265"/>
              <a:gd name="T21" fmla="*/ 2147483646 h 265"/>
              <a:gd name="T22" fmla="*/ 2147483646 w 265"/>
              <a:gd name="T23" fmla="*/ 2147483646 h 265"/>
              <a:gd name="T24" fmla="*/ 2147483646 w 265"/>
              <a:gd name="T25" fmla="*/ 2147483646 h 265"/>
              <a:gd name="T26" fmla="*/ 2147483646 w 265"/>
              <a:gd name="T27" fmla="*/ 2147483646 h 265"/>
              <a:gd name="T28" fmla="*/ 2147483646 w 265"/>
              <a:gd name="T29" fmla="*/ 2147483646 h 265"/>
              <a:gd name="T30" fmla="*/ 2147483646 w 265"/>
              <a:gd name="T31" fmla="*/ 2147483646 h 265"/>
              <a:gd name="T32" fmla="*/ 2147483646 w 265"/>
              <a:gd name="T33" fmla="*/ 2147483646 h 265"/>
              <a:gd name="T34" fmla="*/ 2147483646 w 265"/>
              <a:gd name="T35" fmla="*/ 2147483646 h 265"/>
              <a:gd name="T36" fmla="*/ 2147483646 w 265"/>
              <a:gd name="T37" fmla="*/ 0 h 265"/>
              <a:gd name="T38" fmla="*/ 2147483646 w 265"/>
              <a:gd name="T39" fmla="*/ 2147483646 h 26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65" h="265">
                <a:moveTo>
                  <a:pt x="0" y="227"/>
                </a:moveTo>
                <a:lnTo>
                  <a:pt x="107" y="243"/>
                </a:lnTo>
                <a:lnTo>
                  <a:pt x="107" y="140"/>
                </a:lnTo>
                <a:lnTo>
                  <a:pt x="0" y="140"/>
                </a:lnTo>
                <a:lnTo>
                  <a:pt x="0" y="227"/>
                </a:lnTo>
                <a:close/>
                <a:moveTo>
                  <a:pt x="0" y="125"/>
                </a:moveTo>
                <a:lnTo>
                  <a:pt x="107" y="125"/>
                </a:lnTo>
                <a:lnTo>
                  <a:pt x="107" y="23"/>
                </a:lnTo>
                <a:lnTo>
                  <a:pt x="0" y="38"/>
                </a:lnTo>
                <a:lnTo>
                  <a:pt x="0" y="125"/>
                </a:lnTo>
                <a:close/>
                <a:moveTo>
                  <a:pt x="121" y="245"/>
                </a:moveTo>
                <a:lnTo>
                  <a:pt x="265" y="265"/>
                </a:lnTo>
                <a:lnTo>
                  <a:pt x="265" y="140"/>
                </a:lnTo>
                <a:lnTo>
                  <a:pt x="121" y="140"/>
                </a:lnTo>
                <a:lnTo>
                  <a:pt x="121" y="245"/>
                </a:lnTo>
                <a:close/>
                <a:moveTo>
                  <a:pt x="121" y="21"/>
                </a:moveTo>
                <a:lnTo>
                  <a:pt x="121" y="125"/>
                </a:lnTo>
                <a:lnTo>
                  <a:pt x="265" y="125"/>
                </a:lnTo>
                <a:lnTo>
                  <a:pt x="265" y="0"/>
                </a:lnTo>
                <a:lnTo>
                  <a:pt x="121"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8" name="Freeform 25"/>
          <p:cNvSpPr>
            <a:spLocks noEditPoints="1"/>
          </p:cNvSpPr>
          <p:nvPr/>
        </p:nvSpPr>
        <p:spPr bwMode="auto">
          <a:xfrm>
            <a:off x="12238829" y="9210781"/>
            <a:ext cx="493003" cy="470677"/>
          </a:xfrm>
          <a:custGeom>
            <a:avLst/>
            <a:gdLst>
              <a:gd name="T0" fmla="*/ 2147483646 w 256"/>
              <a:gd name="T1" fmla="*/ 2147483646 h 244"/>
              <a:gd name="T2" fmla="*/ 2147483646 w 256"/>
              <a:gd name="T3" fmla="*/ 2147483646 h 244"/>
              <a:gd name="T4" fmla="*/ 2147483646 w 256"/>
              <a:gd name="T5" fmla="*/ 2147483646 h 244"/>
              <a:gd name="T6" fmla="*/ 2147483646 w 256"/>
              <a:gd name="T7" fmla="*/ 2147483646 h 244"/>
              <a:gd name="T8" fmla="*/ 2147483646 w 256"/>
              <a:gd name="T9" fmla="*/ 2147483646 h 244"/>
              <a:gd name="T10" fmla="*/ 2147483646 w 256"/>
              <a:gd name="T11" fmla="*/ 2147483646 h 244"/>
              <a:gd name="T12" fmla="*/ 2147483646 w 256"/>
              <a:gd name="T13" fmla="*/ 2147483646 h 244"/>
              <a:gd name="T14" fmla="*/ 2147483646 w 256"/>
              <a:gd name="T15" fmla="*/ 2147483646 h 244"/>
              <a:gd name="T16" fmla="*/ 2147483646 w 256"/>
              <a:gd name="T17" fmla="*/ 2147483646 h 244"/>
              <a:gd name="T18" fmla="*/ 2147483646 w 256"/>
              <a:gd name="T19" fmla="*/ 2147483646 h 244"/>
              <a:gd name="T20" fmla="*/ 2147483646 w 256"/>
              <a:gd name="T21" fmla="*/ 2147483646 h 244"/>
              <a:gd name="T22" fmla="*/ 2147483646 w 256"/>
              <a:gd name="T23" fmla="*/ 2147483646 h 244"/>
              <a:gd name="T24" fmla="*/ 2147483646 w 256"/>
              <a:gd name="T25" fmla="*/ 2147483646 h 244"/>
              <a:gd name="T26" fmla="*/ 2147483646 w 256"/>
              <a:gd name="T27" fmla="*/ 2147483646 h 244"/>
              <a:gd name="T28" fmla="*/ 2147483646 w 256"/>
              <a:gd name="T29" fmla="*/ 0 h 244"/>
              <a:gd name="T30" fmla="*/ 2147483646 w 256"/>
              <a:gd name="T31" fmla="*/ 0 h 244"/>
              <a:gd name="T32" fmla="*/ 2147483646 w 256"/>
              <a:gd name="T33" fmla="*/ 2147483646 h 244"/>
              <a:gd name="T34" fmla="*/ 2147483646 w 256"/>
              <a:gd name="T35" fmla="*/ 2147483646 h 244"/>
              <a:gd name="T36" fmla="*/ 2147483646 w 256"/>
              <a:gd name="T37" fmla="*/ 2147483646 h 244"/>
              <a:gd name="T38" fmla="*/ 2147483646 w 256"/>
              <a:gd name="T39" fmla="*/ 2147483646 h 244"/>
              <a:gd name="T40" fmla="*/ 2147483646 w 256"/>
              <a:gd name="T41" fmla="*/ 2147483646 h 244"/>
              <a:gd name="T42" fmla="*/ 2147483646 w 256"/>
              <a:gd name="T43" fmla="*/ 2147483646 h 244"/>
              <a:gd name="T44" fmla="*/ 2147483646 w 256"/>
              <a:gd name="T45" fmla="*/ 2147483646 h 244"/>
              <a:gd name="T46" fmla="*/ 2147483646 w 256"/>
              <a:gd name="T47" fmla="*/ 2147483646 h 244"/>
              <a:gd name="T48" fmla="*/ 2147483646 w 256"/>
              <a:gd name="T49" fmla="*/ 2147483646 h 244"/>
              <a:gd name="T50" fmla="*/ 2147483646 w 256"/>
              <a:gd name="T51" fmla="*/ 2147483646 h 244"/>
              <a:gd name="T52" fmla="*/ 2147483646 w 256"/>
              <a:gd name="T53" fmla="*/ 2147483646 h 244"/>
              <a:gd name="T54" fmla="*/ 0 w 256"/>
              <a:gd name="T55" fmla="*/ 2147483646 h 244"/>
              <a:gd name="T56" fmla="*/ 2147483646 w 256"/>
              <a:gd name="T57" fmla="*/ 2147483646 h 244"/>
              <a:gd name="T58" fmla="*/ 2147483646 w 256"/>
              <a:gd name="T59" fmla="*/ 2147483646 h 244"/>
              <a:gd name="T60" fmla="*/ 2147483646 w 256"/>
              <a:gd name="T61" fmla="*/ 2147483646 h 244"/>
              <a:gd name="T62" fmla="*/ 2147483646 w 256"/>
              <a:gd name="T63" fmla="*/ 2147483646 h 244"/>
              <a:gd name="T64" fmla="*/ 2147483646 w 256"/>
              <a:gd name="T65" fmla="*/ 2147483646 h 244"/>
              <a:gd name="T66" fmla="*/ 2147483646 w 256"/>
              <a:gd name="T67" fmla="*/ 2147483646 h 244"/>
              <a:gd name="T68" fmla="*/ 2147483646 w 256"/>
              <a:gd name="T69" fmla="*/ 2147483646 h 244"/>
              <a:gd name="T70" fmla="*/ 2147483646 w 256"/>
              <a:gd name="T71" fmla="*/ 2147483646 h 244"/>
              <a:gd name="T72" fmla="*/ 2147483646 w 256"/>
              <a:gd name="T73" fmla="*/ 2147483646 h 244"/>
              <a:gd name="T74" fmla="*/ 2147483646 w 256"/>
              <a:gd name="T75" fmla="*/ 2147483646 h 24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6" h="244">
                <a:moveTo>
                  <a:pt x="232" y="123"/>
                </a:moveTo>
                <a:cubicBezTo>
                  <a:pt x="232" y="123"/>
                  <a:pt x="232" y="123"/>
                  <a:pt x="232" y="123"/>
                </a:cubicBezTo>
                <a:cubicBezTo>
                  <a:pt x="232" y="123"/>
                  <a:pt x="232" y="123"/>
                  <a:pt x="232" y="123"/>
                </a:cubicBezTo>
                <a:cubicBezTo>
                  <a:pt x="216" y="131"/>
                  <a:pt x="200" y="135"/>
                  <a:pt x="187" y="135"/>
                </a:cubicBezTo>
                <a:cubicBezTo>
                  <a:pt x="166" y="135"/>
                  <a:pt x="149" y="127"/>
                  <a:pt x="136" y="117"/>
                </a:cubicBezTo>
                <a:cubicBezTo>
                  <a:pt x="136" y="117"/>
                  <a:pt x="136" y="117"/>
                  <a:pt x="136" y="117"/>
                </a:cubicBezTo>
                <a:cubicBezTo>
                  <a:pt x="160" y="28"/>
                  <a:pt x="160" y="28"/>
                  <a:pt x="160" y="28"/>
                </a:cubicBezTo>
                <a:cubicBezTo>
                  <a:pt x="167" y="34"/>
                  <a:pt x="184" y="46"/>
                  <a:pt x="210" y="46"/>
                </a:cubicBezTo>
                <a:cubicBezTo>
                  <a:pt x="223" y="46"/>
                  <a:pt x="239" y="43"/>
                  <a:pt x="256" y="35"/>
                </a:cubicBezTo>
                <a:lnTo>
                  <a:pt x="232" y="123"/>
                </a:lnTo>
                <a:close/>
                <a:moveTo>
                  <a:pt x="75" y="88"/>
                </a:moveTo>
                <a:cubicBezTo>
                  <a:pt x="74" y="88"/>
                  <a:pt x="74" y="88"/>
                  <a:pt x="74" y="88"/>
                </a:cubicBezTo>
                <a:cubicBezTo>
                  <a:pt x="62" y="88"/>
                  <a:pt x="47" y="91"/>
                  <a:pt x="29" y="99"/>
                </a:cubicBezTo>
                <a:cubicBezTo>
                  <a:pt x="52" y="11"/>
                  <a:pt x="52" y="11"/>
                  <a:pt x="52" y="11"/>
                </a:cubicBezTo>
                <a:cubicBezTo>
                  <a:pt x="70" y="3"/>
                  <a:pt x="85" y="0"/>
                  <a:pt x="97" y="0"/>
                </a:cubicBezTo>
                <a:cubicBezTo>
                  <a:pt x="97" y="0"/>
                  <a:pt x="97" y="0"/>
                  <a:pt x="97" y="0"/>
                </a:cubicBezTo>
                <a:cubicBezTo>
                  <a:pt x="104" y="0"/>
                  <a:pt x="110" y="1"/>
                  <a:pt x="116" y="2"/>
                </a:cubicBezTo>
                <a:cubicBezTo>
                  <a:pt x="128" y="6"/>
                  <a:pt x="145" y="17"/>
                  <a:pt x="145" y="17"/>
                </a:cubicBezTo>
                <a:cubicBezTo>
                  <a:pt x="145" y="17"/>
                  <a:pt x="145" y="17"/>
                  <a:pt x="145" y="17"/>
                </a:cubicBezTo>
                <a:cubicBezTo>
                  <a:pt x="140" y="35"/>
                  <a:pt x="125" y="88"/>
                  <a:pt x="121" y="105"/>
                </a:cubicBezTo>
                <a:cubicBezTo>
                  <a:pt x="108" y="96"/>
                  <a:pt x="94" y="88"/>
                  <a:pt x="75" y="88"/>
                </a:cubicBezTo>
                <a:moveTo>
                  <a:pt x="66" y="109"/>
                </a:moveTo>
                <a:cubicBezTo>
                  <a:pt x="68" y="109"/>
                  <a:pt x="69" y="109"/>
                  <a:pt x="71" y="109"/>
                </a:cubicBezTo>
                <a:cubicBezTo>
                  <a:pt x="84" y="109"/>
                  <a:pt x="96" y="114"/>
                  <a:pt x="105" y="119"/>
                </a:cubicBezTo>
                <a:cubicBezTo>
                  <a:pt x="109" y="121"/>
                  <a:pt x="113" y="124"/>
                  <a:pt x="116" y="126"/>
                </a:cubicBezTo>
                <a:cubicBezTo>
                  <a:pt x="113" y="138"/>
                  <a:pt x="96" y="198"/>
                  <a:pt x="92" y="216"/>
                </a:cubicBezTo>
                <a:cubicBezTo>
                  <a:pt x="78" y="207"/>
                  <a:pt x="65" y="199"/>
                  <a:pt x="45" y="199"/>
                </a:cubicBezTo>
                <a:cubicBezTo>
                  <a:pt x="32" y="199"/>
                  <a:pt x="18" y="202"/>
                  <a:pt x="0" y="209"/>
                </a:cubicBezTo>
                <a:cubicBezTo>
                  <a:pt x="24" y="121"/>
                  <a:pt x="24" y="121"/>
                  <a:pt x="24" y="121"/>
                </a:cubicBezTo>
                <a:cubicBezTo>
                  <a:pt x="26" y="120"/>
                  <a:pt x="29" y="119"/>
                  <a:pt x="32" y="118"/>
                </a:cubicBezTo>
                <a:cubicBezTo>
                  <a:pt x="40" y="114"/>
                  <a:pt x="53" y="111"/>
                  <a:pt x="66" y="109"/>
                </a:cubicBezTo>
                <a:moveTo>
                  <a:pt x="181" y="155"/>
                </a:moveTo>
                <a:cubicBezTo>
                  <a:pt x="194" y="155"/>
                  <a:pt x="209" y="153"/>
                  <a:pt x="226" y="146"/>
                </a:cubicBezTo>
                <a:cubicBezTo>
                  <a:pt x="203" y="232"/>
                  <a:pt x="203" y="232"/>
                  <a:pt x="203" y="232"/>
                </a:cubicBezTo>
                <a:cubicBezTo>
                  <a:pt x="184" y="241"/>
                  <a:pt x="168" y="244"/>
                  <a:pt x="155" y="244"/>
                </a:cubicBezTo>
                <a:cubicBezTo>
                  <a:pt x="134" y="244"/>
                  <a:pt x="107" y="226"/>
                  <a:pt x="107" y="226"/>
                </a:cubicBezTo>
                <a:cubicBezTo>
                  <a:pt x="130" y="137"/>
                  <a:pt x="130" y="137"/>
                  <a:pt x="130" y="137"/>
                </a:cubicBezTo>
                <a:cubicBezTo>
                  <a:pt x="137" y="143"/>
                  <a:pt x="154" y="155"/>
                  <a:pt x="181" y="15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9" name="Freeform 26"/>
          <p:cNvSpPr>
            <a:spLocks noEditPoints="1"/>
          </p:cNvSpPr>
          <p:nvPr/>
        </p:nvSpPr>
        <p:spPr bwMode="auto">
          <a:xfrm>
            <a:off x="11377471" y="9205199"/>
            <a:ext cx="493001" cy="468817"/>
          </a:xfrm>
          <a:custGeom>
            <a:avLst/>
            <a:gdLst>
              <a:gd name="T0" fmla="*/ 2147483646 w 256"/>
              <a:gd name="T1" fmla="*/ 2147483646 h 243"/>
              <a:gd name="T2" fmla="*/ 2147483646 w 256"/>
              <a:gd name="T3" fmla="*/ 2147483646 h 243"/>
              <a:gd name="T4" fmla="*/ 2147483646 w 256"/>
              <a:gd name="T5" fmla="*/ 2147483646 h 243"/>
              <a:gd name="T6" fmla="*/ 2147483646 w 256"/>
              <a:gd name="T7" fmla="*/ 2147483646 h 243"/>
              <a:gd name="T8" fmla="*/ 2147483646 w 256"/>
              <a:gd name="T9" fmla="*/ 2147483646 h 243"/>
              <a:gd name="T10" fmla="*/ 2147483646 w 256"/>
              <a:gd name="T11" fmla="*/ 2147483646 h 243"/>
              <a:gd name="T12" fmla="*/ 2147483646 w 256"/>
              <a:gd name="T13" fmla="*/ 2147483646 h 243"/>
              <a:gd name="T14" fmla="*/ 2147483646 w 256"/>
              <a:gd name="T15" fmla="*/ 2147483646 h 243"/>
              <a:gd name="T16" fmla="*/ 2147483646 w 256"/>
              <a:gd name="T17" fmla="*/ 2147483646 h 243"/>
              <a:gd name="T18" fmla="*/ 2147483646 w 256"/>
              <a:gd name="T19" fmla="*/ 2147483646 h 243"/>
              <a:gd name="T20" fmla="*/ 2147483646 w 256"/>
              <a:gd name="T21" fmla="*/ 2147483646 h 243"/>
              <a:gd name="T22" fmla="*/ 2147483646 w 256"/>
              <a:gd name="T23" fmla="*/ 2147483646 h 243"/>
              <a:gd name="T24" fmla="*/ 2147483646 w 256"/>
              <a:gd name="T25" fmla="*/ 2147483646 h 243"/>
              <a:gd name="T26" fmla="*/ 2147483646 w 256"/>
              <a:gd name="T27" fmla="*/ 2147483646 h 243"/>
              <a:gd name="T28" fmla="*/ 2147483646 w 256"/>
              <a:gd name="T29" fmla="*/ 2147483646 h 243"/>
              <a:gd name="T30" fmla="*/ 2147483646 w 256"/>
              <a:gd name="T31" fmla="*/ 2147483646 h 243"/>
              <a:gd name="T32" fmla="*/ 2147483646 w 256"/>
              <a:gd name="T33" fmla="*/ 2147483646 h 243"/>
              <a:gd name="T34" fmla="*/ 2147483646 w 256"/>
              <a:gd name="T35" fmla="*/ 2147483646 h 243"/>
              <a:gd name="T36" fmla="*/ 2147483646 w 256"/>
              <a:gd name="T37" fmla="*/ 2147483646 h 243"/>
              <a:gd name="T38" fmla="*/ 2147483646 w 256"/>
              <a:gd name="T39" fmla="*/ 2147483646 h 243"/>
              <a:gd name="T40" fmla="*/ 0 w 256"/>
              <a:gd name="T41" fmla="*/ 2147483646 h 243"/>
              <a:gd name="T42" fmla="*/ 2147483646 w 256"/>
              <a:gd name="T43" fmla="*/ 2147483646 h 243"/>
              <a:gd name="T44" fmla="*/ 2147483646 w 256"/>
              <a:gd name="T45" fmla="*/ 2147483646 h 243"/>
              <a:gd name="T46" fmla="*/ 2147483646 w 256"/>
              <a:gd name="T47" fmla="*/ 2147483646 h 243"/>
              <a:gd name="T48" fmla="*/ 2147483646 w 256"/>
              <a:gd name="T49" fmla="*/ 2147483646 h 243"/>
              <a:gd name="T50" fmla="*/ 2147483646 w 256"/>
              <a:gd name="T51" fmla="*/ 2147483646 h 243"/>
              <a:gd name="T52" fmla="*/ 2147483646 w 256"/>
              <a:gd name="T53" fmla="*/ 2147483646 h 243"/>
              <a:gd name="T54" fmla="*/ 2147483646 w 256"/>
              <a:gd name="T55" fmla="*/ 2147483646 h 243"/>
              <a:gd name="T56" fmla="*/ 2147483646 w 256"/>
              <a:gd name="T57" fmla="*/ 2147483646 h 243"/>
              <a:gd name="T58" fmla="*/ 2147483646 w 256"/>
              <a:gd name="T59" fmla="*/ 2147483646 h 243"/>
              <a:gd name="T60" fmla="*/ 2147483646 w 256"/>
              <a:gd name="T61" fmla="*/ 2147483646 h 243"/>
              <a:gd name="T62" fmla="*/ 2147483646 w 256"/>
              <a:gd name="T63" fmla="*/ 2147483646 h 243"/>
              <a:gd name="T64" fmla="*/ 2147483646 w 256"/>
              <a:gd name="T65" fmla="*/ 2147483646 h 243"/>
              <a:gd name="T66" fmla="*/ 2147483646 w 256"/>
              <a:gd name="T67" fmla="*/ 2147483646 h 243"/>
              <a:gd name="T68" fmla="*/ 2147483646 w 256"/>
              <a:gd name="T69" fmla="*/ 2147483646 h 2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43">
                <a:moveTo>
                  <a:pt x="251" y="153"/>
                </a:moveTo>
                <a:cubicBezTo>
                  <a:pt x="222" y="153"/>
                  <a:pt x="222" y="153"/>
                  <a:pt x="222" y="153"/>
                </a:cubicBezTo>
                <a:cubicBezTo>
                  <a:pt x="221" y="151"/>
                  <a:pt x="221" y="150"/>
                  <a:pt x="220" y="148"/>
                </a:cubicBezTo>
                <a:cubicBezTo>
                  <a:pt x="219" y="147"/>
                  <a:pt x="217" y="143"/>
                  <a:pt x="214" y="137"/>
                </a:cubicBezTo>
                <a:cubicBezTo>
                  <a:pt x="210" y="130"/>
                  <a:pt x="205" y="119"/>
                  <a:pt x="199" y="107"/>
                </a:cubicBezTo>
                <a:cubicBezTo>
                  <a:pt x="251" y="107"/>
                  <a:pt x="251" y="107"/>
                  <a:pt x="251" y="107"/>
                </a:cubicBezTo>
                <a:cubicBezTo>
                  <a:pt x="254" y="107"/>
                  <a:pt x="256" y="110"/>
                  <a:pt x="256" y="113"/>
                </a:cubicBezTo>
                <a:cubicBezTo>
                  <a:pt x="256" y="147"/>
                  <a:pt x="256" y="147"/>
                  <a:pt x="256" y="147"/>
                </a:cubicBezTo>
                <a:cubicBezTo>
                  <a:pt x="256" y="150"/>
                  <a:pt x="254" y="153"/>
                  <a:pt x="251" y="153"/>
                </a:cubicBezTo>
                <a:moveTo>
                  <a:pt x="199" y="132"/>
                </a:moveTo>
                <a:cubicBezTo>
                  <a:pt x="200" y="132"/>
                  <a:pt x="200" y="133"/>
                  <a:pt x="200" y="134"/>
                </a:cubicBezTo>
                <a:cubicBezTo>
                  <a:pt x="201" y="134"/>
                  <a:pt x="201" y="134"/>
                  <a:pt x="201" y="134"/>
                </a:cubicBezTo>
                <a:cubicBezTo>
                  <a:pt x="205" y="143"/>
                  <a:pt x="209" y="150"/>
                  <a:pt x="210" y="153"/>
                </a:cubicBezTo>
                <a:cubicBezTo>
                  <a:pt x="211" y="153"/>
                  <a:pt x="211" y="153"/>
                  <a:pt x="211" y="153"/>
                </a:cubicBezTo>
                <a:cubicBezTo>
                  <a:pt x="214" y="160"/>
                  <a:pt x="207" y="166"/>
                  <a:pt x="203" y="168"/>
                </a:cubicBezTo>
                <a:cubicBezTo>
                  <a:pt x="199" y="169"/>
                  <a:pt x="196" y="171"/>
                  <a:pt x="190" y="168"/>
                </a:cubicBezTo>
                <a:cubicBezTo>
                  <a:pt x="184" y="165"/>
                  <a:pt x="153" y="94"/>
                  <a:pt x="146" y="75"/>
                </a:cubicBezTo>
                <a:cubicBezTo>
                  <a:pt x="138" y="56"/>
                  <a:pt x="114" y="7"/>
                  <a:pt x="122" y="3"/>
                </a:cubicBezTo>
                <a:cubicBezTo>
                  <a:pt x="127" y="0"/>
                  <a:pt x="147" y="39"/>
                  <a:pt x="161" y="63"/>
                </a:cubicBezTo>
                <a:cubicBezTo>
                  <a:pt x="170" y="76"/>
                  <a:pt x="183" y="101"/>
                  <a:pt x="194" y="122"/>
                </a:cubicBezTo>
                <a:cubicBezTo>
                  <a:pt x="194" y="122"/>
                  <a:pt x="195" y="123"/>
                  <a:pt x="195" y="123"/>
                </a:cubicBezTo>
                <a:cubicBezTo>
                  <a:pt x="195" y="124"/>
                  <a:pt x="196" y="125"/>
                  <a:pt x="196" y="126"/>
                </a:cubicBezTo>
                <a:cubicBezTo>
                  <a:pt x="196" y="126"/>
                  <a:pt x="196" y="126"/>
                  <a:pt x="197" y="126"/>
                </a:cubicBezTo>
                <a:cubicBezTo>
                  <a:pt x="197" y="127"/>
                  <a:pt x="197" y="128"/>
                  <a:pt x="198" y="129"/>
                </a:cubicBezTo>
                <a:cubicBezTo>
                  <a:pt x="198" y="129"/>
                  <a:pt x="198" y="130"/>
                  <a:pt x="199" y="130"/>
                </a:cubicBezTo>
                <a:cubicBezTo>
                  <a:pt x="199" y="131"/>
                  <a:pt x="199" y="131"/>
                  <a:pt x="199" y="132"/>
                </a:cubicBezTo>
                <a:moveTo>
                  <a:pt x="127" y="81"/>
                </a:moveTo>
                <a:cubicBezTo>
                  <a:pt x="105" y="119"/>
                  <a:pt x="105" y="119"/>
                  <a:pt x="105" y="119"/>
                </a:cubicBezTo>
                <a:cubicBezTo>
                  <a:pt x="86" y="153"/>
                  <a:pt x="86" y="153"/>
                  <a:pt x="86" y="153"/>
                </a:cubicBezTo>
                <a:cubicBezTo>
                  <a:pt x="56" y="206"/>
                  <a:pt x="56" y="206"/>
                  <a:pt x="56" y="206"/>
                </a:cubicBezTo>
                <a:cubicBezTo>
                  <a:pt x="54" y="208"/>
                  <a:pt x="50" y="209"/>
                  <a:pt x="47" y="208"/>
                </a:cubicBezTo>
                <a:cubicBezTo>
                  <a:pt x="32" y="199"/>
                  <a:pt x="32" y="199"/>
                  <a:pt x="32" y="199"/>
                </a:cubicBezTo>
                <a:cubicBezTo>
                  <a:pt x="29" y="197"/>
                  <a:pt x="28" y="194"/>
                  <a:pt x="30" y="191"/>
                </a:cubicBezTo>
                <a:cubicBezTo>
                  <a:pt x="52" y="153"/>
                  <a:pt x="52" y="153"/>
                  <a:pt x="52" y="153"/>
                </a:cubicBezTo>
                <a:cubicBezTo>
                  <a:pt x="78" y="107"/>
                  <a:pt x="78" y="107"/>
                  <a:pt x="78" y="107"/>
                </a:cubicBezTo>
                <a:cubicBezTo>
                  <a:pt x="101" y="66"/>
                  <a:pt x="101" y="66"/>
                  <a:pt x="101" y="66"/>
                </a:cubicBezTo>
                <a:cubicBezTo>
                  <a:pt x="103" y="63"/>
                  <a:pt x="107" y="62"/>
                  <a:pt x="109" y="64"/>
                </a:cubicBezTo>
                <a:cubicBezTo>
                  <a:pt x="125" y="73"/>
                  <a:pt x="125" y="73"/>
                  <a:pt x="125" y="73"/>
                </a:cubicBezTo>
                <a:cubicBezTo>
                  <a:pt x="128" y="74"/>
                  <a:pt x="129" y="78"/>
                  <a:pt x="127" y="81"/>
                </a:cubicBezTo>
                <a:moveTo>
                  <a:pt x="5" y="153"/>
                </a:moveTo>
                <a:cubicBezTo>
                  <a:pt x="2" y="153"/>
                  <a:pt x="0" y="150"/>
                  <a:pt x="0" y="147"/>
                </a:cubicBezTo>
                <a:cubicBezTo>
                  <a:pt x="0" y="113"/>
                  <a:pt x="0" y="113"/>
                  <a:pt x="0" y="113"/>
                </a:cubicBezTo>
                <a:cubicBezTo>
                  <a:pt x="0" y="110"/>
                  <a:pt x="2" y="107"/>
                  <a:pt x="5" y="107"/>
                </a:cubicBezTo>
                <a:cubicBezTo>
                  <a:pt x="65" y="107"/>
                  <a:pt x="65" y="107"/>
                  <a:pt x="65" y="107"/>
                </a:cubicBezTo>
                <a:cubicBezTo>
                  <a:pt x="39" y="153"/>
                  <a:pt x="39" y="153"/>
                  <a:pt x="39" y="153"/>
                </a:cubicBezTo>
                <a:lnTo>
                  <a:pt x="5" y="153"/>
                </a:lnTo>
                <a:close/>
                <a:moveTo>
                  <a:pt x="27" y="206"/>
                </a:moveTo>
                <a:cubicBezTo>
                  <a:pt x="42" y="215"/>
                  <a:pt x="42" y="215"/>
                  <a:pt x="42" y="215"/>
                </a:cubicBezTo>
                <a:cubicBezTo>
                  <a:pt x="45" y="216"/>
                  <a:pt x="45" y="219"/>
                  <a:pt x="43" y="221"/>
                </a:cubicBezTo>
                <a:cubicBezTo>
                  <a:pt x="23" y="234"/>
                  <a:pt x="23" y="234"/>
                  <a:pt x="23" y="234"/>
                </a:cubicBezTo>
                <a:cubicBezTo>
                  <a:pt x="20" y="236"/>
                  <a:pt x="18" y="235"/>
                  <a:pt x="19" y="232"/>
                </a:cubicBezTo>
                <a:cubicBezTo>
                  <a:pt x="21" y="209"/>
                  <a:pt x="21" y="209"/>
                  <a:pt x="21" y="209"/>
                </a:cubicBezTo>
                <a:cubicBezTo>
                  <a:pt x="22" y="205"/>
                  <a:pt x="24" y="204"/>
                  <a:pt x="27" y="206"/>
                </a:cubicBezTo>
                <a:moveTo>
                  <a:pt x="148" y="107"/>
                </a:moveTo>
                <a:cubicBezTo>
                  <a:pt x="157" y="128"/>
                  <a:pt x="164" y="143"/>
                  <a:pt x="169" y="153"/>
                </a:cubicBezTo>
                <a:cubicBezTo>
                  <a:pt x="98" y="153"/>
                  <a:pt x="98" y="153"/>
                  <a:pt x="98" y="153"/>
                </a:cubicBezTo>
                <a:cubicBezTo>
                  <a:pt x="124" y="107"/>
                  <a:pt x="124" y="107"/>
                  <a:pt x="124" y="107"/>
                </a:cubicBezTo>
                <a:lnTo>
                  <a:pt x="148" y="107"/>
                </a:lnTo>
                <a:close/>
                <a:moveTo>
                  <a:pt x="203" y="178"/>
                </a:moveTo>
                <a:cubicBezTo>
                  <a:pt x="212" y="173"/>
                  <a:pt x="212" y="173"/>
                  <a:pt x="212" y="173"/>
                </a:cubicBezTo>
                <a:cubicBezTo>
                  <a:pt x="215" y="171"/>
                  <a:pt x="219" y="173"/>
                  <a:pt x="221" y="176"/>
                </a:cubicBezTo>
                <a:cubicBezTo>
                  <a:pt x="228" y="190"/>
                  <a:pt x="228" y="190"/>
                  <a:pt x="228" y="190"/>
                </a:cubicBezTo>
                <a:cubicBezTo>
                  <a:pt x="230" y="193"/>
                  <a:pt x="229" y="197"/>
                  <a:pt x="226" y="199"/>
                </a:cubicBezTo>
                <a:cubicBezTo>
                  <a:pt x="219" y="203"/>
                  <a:pt x="219" y="203"/>
                  <a:pt x="219" y="203"/>
                </a:cubicBezTo>
                <a:cubicBezTo>
                  <a:pt x="216" y="205"/>
                  <a:pt x="212" y="204"/>
                  <a:pt x="211" y="201"/>
                </a:cubicBezTo>
                <a:cubicBezTo>
                  <a:pt x="201" y="186"/>
                  <a:pt x="201" y="186"/>
                  <a:pt x="201" y="186"/>
                </a:cubicBezTo>
                <a:cubicBezTo>
                  <a:pt x="199" y="183"/>
                  <a:pt x="200" y="179"/>
                  <a:pt x="203" y="178"/>
                </a:cubicBezTo>
                <a:moveTo>
                  <a:pt x="248" y="243"/>
                </a:moveTo>
                <a:cubicBezTo>
                  <a:pt x="246" y="237"/>
                  <a:pt x="231" y="236"/>
                  <a:pt x="225" y="227"/>
                </a:cubicBezTo>
                <a:cubicBezTo>
                  <a:pt x="218" y="218"/>
                  <a:pt x="224" y="213"/>
                  <a:pt x="226" y="210"/>
                </a:cubicBezTo>
                <a:cubicBezTo>
                  <a:pt x="253" y="195"/>
                  <a:pt x="248" y="243"/>
                  <a:pt x="248" y="24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0" name="Freeform 27"/>
          <p:cNvSpPr>
            <a:spLocks noEditPoints="1"/>
          </p:cNvSpPr>
          <p:nvPr/>
        </p:nvSpPr>
        <p:spPr bwMode="auto">
          <a:xfrm>
            <a:off x="10519833" y="9195898"/>
            <a:ext cx="455795" cy="494862"/>
          </a:xfrm>
          <a:custGeom>
            <a:avLst/>
            <a:gdLst>
              <a:gd name="T0" fmla="*/ 2147483646 w 237"/>
              <a:gd name="T1" fmla="*/ 2147483646 h 257"/>
              <a:gd name="T2" fmla="*/ 2147483646 w 237"/>
              <a:gd name="T3" fmla="*/ 2147483646 h 257"/>
              <a:gd name="T4" fmla="*/ 2147483646 w 237"/>
              <a:gd name="T5" fmla="*/ 2147483646 h 257"/>
              <a:gd name="T6" fmla="*/ 2147483646 w 237"/>
              <a:gd name="T7" fmla="*/ 2147483646 h 257"/>
              <a:gd name="T8" fmla="*/ 2147483646 w 237"/>
              <a:gd name="T9" fmla="*/ 2147483646 h 257"/>
              <a:gd name="T10" fmla="*/ 2147483646 w 237"/>
              <a:gd name="T11" fmla="*/ 2147483646 h 257"/>
              <a:gd name="T12" fmla="*/ 2147483646 w 237"/>
              <a:gd name="T13" fmla="*/ 2147483646 h 257"/>
              <a:gd name="T14" fmla="*/ 2147483646 w 237"/>
              <a:gd name="T15" fmla="*/ 2147483646 h 257"/>
              <a:gd name="T16" fmla="*/ 2147483646 w 237"/>
              <a:gd name="T17" fmla="*/ 2147483646 h 257"/>
              <a:gd name="T18" fmla="*/ 2147483646 w 237"/>
              <a:gd name="T19" fmla="*/ 2147483646 h 257"/>
              <a:gd name="T20" fmla="*/ 2147483646 w 237"/>
              <a:gd name="T21" fmla="*/ 2147483646 h 257"/>
              <a:gd name="T22" fmla="*/ 2147483646 w 237"/>
              <a:gd name="T23" fmla="*/ 2147483646 h 257"/>
              <a:gd name="T24" fmla="*/ 2147483646 w 237"/>
              <a:gd name="T25" fmla="*/ 2147483646 h 257"/>
              <a:gd name="T26" fmla="*/ 2147483646 w 237"/>
              <a:gd name="T27" fmla="*/ 2147483646 h 257"/>
              <a:gd name="T28" fmla="*/ 2147483646 w 237"/>
              <a:gd name="T29" fmla="*/ 2147483646 h 257"/>
              <a:gd name="T30" fmla="*/ 2147483646 w 237"/>
              <a:gd name="T31" fmla="*/ 0 h 257"/>
              <a:gd name="T32" fmla="*/ 2147483646 w 237"/>
              <a:gd name="T33" fmla="*/ 2147483646 h 257"/>
              <a:gd name="T34" fmla="*/ 2147483646 w 237"/>
              <a:gd name="T35" fmla="*/ 2147483646 h 2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7" h="257">
                <a:moveTo>
                  <a:pt x="200" y="136"/>
                </a:moveTo>
                <a:cubicBezTo>
                  <a:pt x="200" y="175"/>
                  <a:pt x="237" y="188"/>
                  <a:pt x="237" y="188"/>
                </a:cubicBezTo>
                <a:cubicBezTo>
                  <a:pt x="237" y="189"/>
                  <a:pt x="231" y="206"/>
                  <a:pt x="218" y="224"/>
                </a:cubicBezTo>
                <a:cubicBezTo>
                  <a:pt x="206" y="240"/>
                  <a:pt x="195" y="255"/>
                  <a:pt x="176" y="256"/>
                </a:cubicBezTo>
                <a:cubicBezTo>
                  <a:pt x="157" y="256"/>
                  <a:pt x="152" y="246"/>
                  <a:pt x="130" y="246"/>
                </a:cubicBezTo>
                <a:cubicBezTo>
                  <a:pt x="109" y="246"/>
                  <a:pt x="103" y="255"/>
                  <a:pt x="85" y="256"/>
                </a:cubicBezTo>
                <a:cubicBezTo>
                  <a:pt x="67" y="257"/>
                  <a:pt x="54" y="239"/>
                  <a:pt x="42" y="224"/>
                </a:cubicBezTo>
                <a:cubicBezTo>
                  <a:pt x="18" y="192"/>
                  <a:pt x="0" y="134"/>
                  <a:pt x="25" y="95"/>
                </a:cubicBezTo>
                <a:cubicBezTo>
                  <a:pt x="37" y="75"/>
                  <a:pt x="58" y="63"/>
                  <a:pt x="81" y="62"/>
                </a:cubicBezTo>
                <a:cubicBezTo>
                  <a:pt x="99" y="62"/>
                  <a:pt x="116" y="74"/>
                  <a:pt x="127" y="74"/>
                </a:cubicBezTo>
                <a:cubicBezTo>
                  <a:pt x="138" y="74"/>
                  <a:pt x="158" y="60"/>
                  <a:pt x="179" y="62"/>
                </a:cubicBezTo>
                <a:cubicBezTo>
                  <a:pt x="188" y="62"/>
                  <a:pt x="214" y="65"/>
                  <a:pt x="230" y="87"/>
                </a:cubicBezTo>
                <a:cubicBezTo>
                  <a:pt x="229" y="88"/>
                  <a:pt x="200" y="104"/>
                  <a:pt x="200" y="136"/>
                </a:cubicBezTo>
                <a:moveTo>
                  <a:pt x="125" y="59"/>
                </a:moveTo>
                <a:cubicBezTo>
                  <a:pt x="123" y="44"/>
                  <a:pt x="130" y="29"/>
                  <a:pt x="139" y="19"/>
                </a:cubicBezTo>
                <a:cubicBezTo>
                  <a:pt x="149" y="9"/>
                  <a:pt x="166" y="0"/>
                  <a:pt x="180" y="0"/>
                </a:cubicBezTo>
                <a:cubicBezTo>
                  <a:pt x="182" y="15"/>
                  <a:pt x="175" y="30"/>
                  <a:pt x="165" y="41"/>
                </a:cubicBezTo>
                <a:cubicBezTo>
                  <a:pt x="156" y="52"/>
                  <a:pt x="140" y="60"/>
                  <a:pt x="125" y="5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1" name="Freeform 28"/>
          <p:cNvSpPr>
            <a:spLocks noEditPoints="1"/>
          </p:cNvSpPr>
          <p:nvPr/>
        </p:nvSpPr>
        <p:spPr bwMode="auto">
          <a:xfrm>
            <a:off x="9704985" y="9195898"/>
            <a:ext cx="407425" cy="493001"/>
          </a:xfrm>
          <a:custGeom>
            <a:avLst/>
            <a:gdLst>
              <a:gd name="T0" fmla="*/ 2147483646 w 212"/>
              <a:gd name="T1" fmla="*/ 2147483646 h 256"/>
              <a:gd name="T2" fmla="*/ 2147483646 w 212"/>
              <a:gd name="T3" fmla="*/ 2147483646 h 256"/>
              <a:gd name="T4" fmla="*/ 2147483646 w 212"/>
              <a:gd name="T5" fmla="*/ 2147483646 h 256"/>
              <a:gd name="T6" fmla="*/ 2147483646 w 212"/>
              <a:gd name="T7" fmla="*/ 2147483646 h 256"/>
              <a:gd name="T8" fmla="*/ 2147483646 w 212"/>
              <a:gd name="T9" fmla="*/ 2147483646 h 256"/>
              <a:gd name="T10" fmla="*/ 2147483646 w 212"/>
              <a:gd name="T11" fmla="*/ 2147483646 h 256"/>
              <a:gd name="T12" fmla="*/ 2147483646 w 212"/>
              <a:gd name="T13" fmla="*/ 2147483646 h 256"/>
              <a:gd name="T14" fmla="*/ 2147483646 w 212"/>
              <a:gd name="T15" fmla="*/ 2147483646 h 256"/>
              <a:gd name="T16" fmla="*/ 2147483646 w 212"/>
              <a:gd name="T17" fmla="*/ 2147483646 h 256"/>
              <a:gd name="T18" fmla="*/ 2147483646 w 212"/>
              <a:gd name="T19" fmla="*/ 2147483646 h 256"/>
              <a:gd name="T20" fmla="*/ 2147483646 w 212"/>
              <a:gd name="T21" fmla="*/ 2147483646 h 256"/>
              <a:gd name="T22" fmla="*/ 2147483646 w 212"/>
              <a:gd name="T23" fmla="*/ 2147483646 h 256"/>
              <a:gd name="T24" fmla="*/ 2147483646 w 212"/>
              <a:gd name="T25" fmla="*/ 2147483646 h 256"/>
              <a:gd name="T26" fmla="*/ 2147483646 w 212"/>
              <a:gd name="T27" fmla="*/ 2147483646 h 256"/>
              <a:gd name="T28" fmla="*/ 2147483646 w 212"/>
              <a:gd name="T29" fmla="*/ 2147483646 h 256"/>
              <a:gd name="T30" fmla="*/ 2147483646 w 212"/>
              <a:gd name="T31" fmla="*/ 2147483646 h 256"/>
              <a:gd name="T32" fmla="*/ 2147483646 w 212"/>
              <a:gd name="T33" fmla="*/ 2147483646 h 256"/>
              <a:gd name="T34" fmla="*/ 2147483646 w 212"/>
              <a:gd name="T35" fmla="*/ 2147483646 h 256"/>
              <a:gd name="T36" fmla="*/ 2147483646 w 212"/>
              <a:gd name="T37" fmla="*/ 2147483646 h 256"/>
              <a:gd name="T38" fmla="*/ 2147483646 w 212"/>
              <a:gd name="T39" fmla="*/ 2147483646 h 256"/>
              <a:gd name="T40" fmla="*/ 2147483646 w 212"/>
              <a:gd name="T41" fmla="*/ 2147483646 h 256"/>
              <a:gd name="T42" fmla="*/ 2147483646 w 212"/>
              <a:gd name="T43" fmla="*/ 2147483646 h 256"/>
              <a:gd name="T44" fmla="*/ 2147483646 w 212"/>
              <a:gd name="T45" fmla="*/ 2147483646 h 256"/>
              <a:gd name="T46" fmla="*/ 2147483646 w 212"/>
              <a:gd name="T47" fmla="*/ 2147483646 h 256"/>
              <a:gd name="T48" fmla="*/ 2147483646 w 212"/>
              <a:gd name="T49" fmla="*/ 2147483646 h 256"/>
              <a:gd name="T50" fmla="*/ 2147483646 w 212"/>
              <a:gd name="T51" fmla="*/ 2147483646 h 256"/>
              <a:gd name="T52" fmla="*/ 2147483646 w 212"/>
              <a:gd name="T53" fmla="*/ 2147483646 h 256"/>
              <a:gd name="T54" fmla="*/ 2147483646 w 212"/>
              <a:gd name="T55" fmla="*/ 2147483646 h 256"/>
              <a:gd name="T56" fmla="*/ 2147483646 w 212"/>
              <a:gd name="T57" fmla="*/ 2147483646 h 256"/>
              <a:gd name="T58" fmla="*/ 2147483646 w 212"/>
              <a:gd name="T59" fmla="*/ 2147483646 h 256"/>
              <a:gd name="T60" fmla="*/ 2147483646 w 212"/>
              <a:gd name="T61" fmla="*/ 2147483646 h 256"/>
              <a:gd name="T62" fmla="*/ 2147483646 w 212"/>
              <a:gd name="T63" fmla="*/ 2147483646 h 256"/>
              <a:gd name="T64" fmla="*/ 2147483646 w 212"/>
              <a:gd name="T65" fmla="*/ 2147483646 h 256"/>
              <a:gd name="T66" fmla="*/ 2147483646 w 212"/>
              <a:gd name="T67" fmla="*/ 2147483646 h 256"/>
              <a:gd name="T68" fmla="*/ 2147483646 w 212"/>
              <a:gd name="T69" fmla="*/ 2147483646 h 256"/>
              <a:gd name="T70" fmla="*/ 2147483646 w 212"/>
              <a:gd name="T71" fmla="*/ 2147483646 h 256"/>
              <a:gd name="T72" fmla="*/ 2147483646 w 212"/>
              <a:gd name="T73" fmla="*/ 2147483646 h 256"/>
              <a:gd name="T74" fmla="*/ 0 w 212"/>
              <a:gd name="T75" fmla="*/ 2147483646 h 256"/>
              <a:gd name="T76" fmla="*/ 2147483646 w 212"/>
              <a:gd name="T77" fmla="*/ 2147483646 h 256"/>
              <a:gd name="T78" fmla="*/ 2147483646 w 212"/>
              <a:gd name="T79" fmla="*/ 2147483646 h 2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2" h="256">
                <a:moveTo>
                  <a:pt x="197" y="174"/>
                </a:moveTo>
                <a:cubicBezTo>
                  <a:pt x="190" y="174"/>
                  <a:pt x="183" y="168"/>
                  <a:pt x="183" y="159"/>
                </a:cubicBezTo>
                <a:cubicBezTo>
                  <a:pt x="183" y="96"/>
                  <a:pt x="183" y="96"/>
                  <a:pt x="183" y="96"/>
                </a:cubicBezTo>
                <a:cubicBezTo>
                  <a:pt x="183" y="88"/>
                  <a:pt x="190" y="81"/>
                  <a:pt x="197" y="81"/>
                </a:cubicBezTo>
                <a:cubicBezTo>
                  <a:pt x="205" y="81"/>
                  <a:pt x="212" y="88"/>
                  <a:pt x="212" y="96"/>
                </a:cubicBezTo>
                <a:cubicBezTo>
                  <a:pt x="212" y="159"/>
                  <a:pt x="212" y="159"/>
                  <a:pt x="212" y="159"/>
                </a:cubicBezTo>
                <a:cubicBezTo>
                  <a:pt x="212" y="168"/>
                  <a:pt x="205" y="174"/>
                  <a:pt x="197" y="174"/>
                </a:cubicBezTo>
                <a:moveTo>
                  <a:pt x="158" y="206"/>
                </a:moveTo>
                <a:cubicBezTo>
                  <a:pt x="147" y="206"/>
                  <a:pt x="147" y="206"/>
                  <a:pt x="147" y="206"/>
                </a:cubicBezTo>
                <a:cubicBezTo>
                  <a:pt x="148" y="207"/>
                  <a:pt x="148" y="208"/>
                  <a:pt x="148" y="210"/>
                </a:cubicBezTo>
                <a:cubicBezTo>
                  <a:pt x="148" y="211"/>
                  <a:pt x="148" y="211"/>
                  <a:pt x="148" y="211"/>
                </a:cubicBezTo>
                <a:cubicBezTo>
                  <a:pt x="148" y="216"/>
                  <a:pt x="148" y="216"/>
                  <a:pt x="148" y="216"/>
                </a:cubicBezTo>
                <a:cubicBezTo>
                  <a:pt x="148" y="241"/>
                  <a:pt x="148" y="241"/>
                  <a:pt x="148" y="241"/>
                </a:cubicBezTo>
                <a:cubicBezTo>
                  <a:pt x="148" y="249"/>
                  <a:pt x="141" y="256"/>
                  <a:pt x="133" y="256"/>
                </a:cubicBezTo>
                <a:cubicBezTo>
                  <a:pt x="125" y="256"/>
                  <a:pt x="119" y="249"/>
                  <a:pt x="119" y="241"/>
                </a:cubicBezTo>
                <a:cubicBezTo>
                  <a:pt x="119" y="216"/>
                  <a:pt x="119" y="216"/>
                  <a:pt x="119" y="216"/>
                </a:cubicBezTo>
                <a:cubicBezTo>
                  <a:pt x="119" y="211"/>
                  <a:pt x="119" y="211"/>
                  <a:pt x="119" y="211"/>
                </a:cubicBezTo>
                <a:cubicBezTo>
                  <a:pt x="119" y="210"/>
                  <a:pt x="119" y="210"/>
                  <a:pt x="119" y="210"/>
                </a:cubicBezTo>
                <a:cubicBezTo>
                  <a:pt x="119" y="208"/>
                  <a:pt x="119" y="207"/>
                  <a:pt x="119" y="206"/>
                </a:cubicBezTo>
                <a:cubicBezTo>
                  <a:pt x="93" y="206"/>
                  <a:pt x="93" y="206"/>
                  <a:pt x="93" y="206"/>
                </a:cubicBezTo>
                <a:cubicBezTo>
                  <a:pt x="93" y="207"/>
                  <a:pt x="93" y="208"/>
                  <a:pt x="93" y="210"/>
                </a:cubicBezTo>
                <a:cubicBezTo>
                  <a:pt x="93" y="211"/>
                  <a:pt x="93" y="211"/>
                  <a:pt x="93" y="211"/>
                </a:cubicBezTo>
                <a:cubicBezTo>
                  <a:pt x="93" y="216"/>
                  <a:pt x="93" y="216"/>
                  <a:pt x="93" y="216"/>
                </a:cubicBezTo>
                <a:cubicBezTo>
                  <a:pt x="93" y="241"/>
                  <a:pt x="93" y="241"/>
                  <a:pt x="93" y="241"/>
                </a:cubicBezTo>
                <a:cubicBezTo>
                  <a:pt x="93" y="249"/>
                  <a:pt x="87" y="256"/>
                  <a:pt x="79" y="256"/>
                </a:cubicBezTo>
                <a:cubicBezTo>
                  <a:pt x="71" y="256"/>
                  <a:pt x="64" y="249"/>
                  <a:pt x="64" y="241"/>
                </a:cubicBezTo>
                <a:cubicBezTo>
                  <a:pt x="64" y="216"/>
                  <a:pt x="64" y="216"/>
                  <a:pt x="64" y="216"/>
                </a:cubicBezTo>
                <a:cubicBezTo>
                  <a:pt x="64" y="211"/>
                  <a:pt x="64" y="211"/>
                  <a:pt x="64" y="211"/>
                </a:cubicBezTo>
                <a:cubicBezTo>
                  <a:pt x="64" y="210"/>
                  <a:pt x="64" y="210"/>
                  <a:pt x="64" y="210"/>
                </a:cubicBezTo>
                <a:cubicBezTo>
                  <a:pt x="64" y="208"/>
                  <a:pt x="64" y="207"/>
                  <a:pt x="65" y="206"/>
                </a:cubicBezTo>
                <a:cubicBezTo>
                  <a:pt x="54" y="206"/>
                  <a:pt x="54" y="206"/>
                  <a:pt x="54" y="206"/>
                </a:cubicBezTo>
                <a:cubicBezTo>
                  <a:pt x="45" y="206"/>
                  <a:pt x="39" y="199"/>
                  <a:pt x="39" y="190"/>
                </a:cubicBezTo>
                <a:cubicBezTo>
                  <a:pt x="39" y="103"/>
                  <a:pt x="39" y="103"/>
                  <a:pt x="39" y="103"/>
                </a:cubicBezTo>
                <a:cubicBezTo>
                  <a:pt x="39" y="93"/>
                  <a:pt x="39" y="93"/>
                  <a:pt x="39" y="93"/>
                </a:cubicBezTo>
                <a:cubicBezTo>
                  <a:pt x="39" y="81"/>
                  <a:pt x="39" y="81"/>
                  <a:pt x="39" y="81"/>
                </a:cubicBezTo>
                <a:cubicBezTo>
                  <a:pt x="40" y="81"/>
                  <a:pt x="40" y="81"/>
                  <a:pt x="40" y="81"/>
                </a:cubicBezTo>
                <a:cubicBezTo>
                  <a:pt x="172" y="81"/>
                  <a:pt x="172" y="81"/>
                  <a:pt x="172" y="81"/>
                </a:cubicBezTo>
                <a:cubicBezTo>
                  <a:pt x="173" y="81"/>
                  <a:pt x="173" y="81"/>
                  <a:pt x="173" y="81"/>
                </a:cubicBezTo>
                <a:cubicBezTo>
                  <a:pt x="173" y="93"/>
                  <a:pt x="173" y="93"/>
                  <a:pt x="173" y="93"/>
                </a:cubicBezTo>
                <a:cubicBezTo>
                  <a:pt x="173" y="103"/>
                  <a:pt x="173" y="103"/>
                  <a:pt x="173" y="103"/>
                </a:cubicBezTo>
                <a:cubicBezTo>
                  <a:pt x="173" y="190"/>
                  <a:pt x="173" y="190"/>
                  <a:pt x="173" y="190"/>
                </a:cubicBezTo>
                <a:cubicBezTo>
                  <a:pt x="173" y="199"/>
                  <a:pt x="167" y="206"/>
                  <a:pt x="158" y="206"/>
                </a:cubicBezTo>
                <a:moveTo>
                  <a:pt x="73" y="21"/>
                </a:moveTo>
                <a:cubicBezTo>
                  <a:pt x="70" y="17"/>
                  <a:pt x="70" y="17"/>
                  <a:pt x="70" y="17"/>
                </a:cubicBezTo>
                <a:cubicBezTo>
                  <a:pt x="67" y="13"/>
                  <a:pt x="67" y="13"/>
                  <a:pt x="67" y="13"/>
                </a:cubicBezTo>
                <a:cubicBezTo>
                  <a:pt x="61" y="4"/>
                  <a:pt x="61" y="4"/>
                  <a:pt x="61" y="4"/>
                </a:cubicBezTo>
                <a:cubicBezTo>
                  <a:pt x="61" y="3"/>
                  <a:pt x="61" y="1"/>
                  <a:pt x="62" y="0"/>
                </a:cubicBezTo>
                <a:cubicBezTo>
                  <a:pt x="63" y="0"/>
                  <a:pt x="65" y="0"/>
                  <a:pt x="65" y="1"/>
                </a:cubicBezTo>
                <a:cubicBezTo>
                  <a:pt x="72" y="11"/>
                  <a:pt x="72" y="11"/>
                  <a:pt x="72" y="11"/>
                </a:cubicBezTo>
                <a:cubicBezTo>
                  <a:pt x="75" y="15"/>
                  <a:pt x="75" y="15"/>
                  <a:pt x="75" y="15"/>
                </a:cubicBezTo>
                <a:cubicBezTo>
                  <a:pt x="77" y="19"/>
                  <a:pt x="77" y="19"/>
                  <a:pt x="77" y="19"/>
                </a:cubicBezTo>
                <a:cubicBezTo>
                  <a:pt x="86" y="16"/>
                  <a:pt x="96" y="14"/>
                  <a:pt x="106" y="14"/>
                </a:cubicBezTo>
                <a:cubicBezTo>
                  <a:pt x="116" y="14"/>
                  <a:pt x="126" y="16"/>
                  <a:pt x="135" y="19"/>
                </a:cubicBezTo>
                <a:cubicBezTo>
                  <a:pt x="137" y="15"/>
                  <a:pt x="137" y="15"/>
                  <a:pt x="137" y="15"/>
                </a:cubicBezTo>
                <a:cubicBezTo>
                  <a:pt x="140" y="11"/>
                  <a:pt x="140" y="11"/>
                  <a:pt x="140" y="11"/>
                </a:cubicBezTo>
                <a:cubicBezTo>
                  <a:pt x="147" y="1"/>
                  <a:pt x="147" y="1"/>
                  <a:pt x="147" y="1"/>
                </a:cubicBezTo>
                <a:cubicBezTo>
                  <a:pt x="147" y="0"/>
                  <a:pt x="149" y="0"/>
                  <a:pt x="150" y="0"/>
                </a:cubicBezTo>
                <a:cubicBezTo>
                  <a:pt x="151" y="1"/>
                  <a:pt x="151" y="3"/>
                  <a:pt x="151" y="4"/>
                </a:cubicBezTo>
                <a:cubicBezTo>
                  <a:pt x="145" y="13"/>
                  <a:pt x="145" y="13"/>
                  <a:pt x="145" y="13"/>
                </a:cubicBezTo>
                <a:cubicBezTo>
                  <a:pt x="142" y="17"/>
                  <a:pt x="142" y="17"/>
                  <a:pt x="142" y="17"/>
                </a:cubicBezTo>
                <a:cubicBezTo>
                  <a:pt x="139" y="21"/>
                  <a:pt x="139" y="21"/>
                  <a:pt x="139" y="21"/>
                </a:cubicBezTo>
                <a:cubicBezTo>
                  <a:pt x="160" y="31"/>
                  <a:pt x="173" y="50"/>
                  <a:pt x="173" y="71"/>
                </a:cubicBezTo>
                <a:cubicBezTo>
                  <a:pt x="39" y="71"/>
                  <a:pt x="39" y="71"/>
                  <a:pt x="39" y="71"/>
                </a:cubicBezTo>
                <a:cubicBezTo>
                  <a:pt x="39" y="50"/>
                  <a:pt x="52" y="31"/>
                  <a:pt x="73" y="21"/>
                </a:cubicBezTo>
                <a:moveTo>
                  <a:pt x="135" y="51"/>
                </a:moveTo>
                <a:cubicBezTo>
                  <a:pt x="139" y="51"/>
                  <a:pt x="142" y="48"/>
                  <a:pt x="142" y="44"/>
                </a:cubicBezTo>
                <a:cubicBezTo>
                  <a:pt x="142" y="40"/>
                  <a:pt x="139" y="36"/>
                  <a:pt x="135" y="36"/>
                </a:cubicBezTo>
                <a:cubicBezTo>
                  <a:pt x="131" y="36"/>
                  <a:pt x="128" y="40"/>
                  <a:pt x="128" y="44"/>
                </a:cubicBezTo>
                <a:cubicBezTo>
                  <a:pt x="128" y="48"/>
                  <a:pt x="131" y="51"/>
                  <a:pt x="135" y="51"/>
                </a:cubicBezTo>
                <a:moveTo>
                  <a:pt x="77" y="51"/>
                </a:moveTo>
                <a:cubicBezTo>
                  <a:pt x="81" y="51"/>
                  <a:pt x="84" y="48"/>
                  <a:pt x="84" y="44"/>
                </a:cubicBezTo>
                <a:cubicBezTo>
                  <a:pt x="84" y="40"/>
                  <a:pt x="81" y="36"/>
                  <a:pt x="77" y="36"/>
                </a:cubicBezTo>
                <a:cubicBezTo>
                  <a:pt x="73" y="36"/>
                  <a:pt x="70" y="40"/>
                  <a:pt x="70" y="44"/>
                </a:cubicBezTo>
                <a:cubicBezTo>
                  <a:pt x="70" y="48"/>
                  <a:pt x="73" y="51"/>
                  <a:pt x="77" y="51"/>
                </a:cubicBezTo>
                <a:moveTo>
                  <a:pt x="15" y="174"/>
                </a:moveTo>
                <a:cubicBezTo>
                  <a:pt x="7" y="174"/>
                  <a:pt x="0" y="168"/>
                  <a:pt x="0" y="159"/>
                </a:cubicBezTo>
                <a:cubicBezTo>
                  <a:pt x="0" y="96"/>
                  <a:pt x="0" y="96"/>
                  <a:pt x="0" y="96"/>
                </a:cubicBezTo>
                <a:cubicBezTo>
                  <a:pt x="0" y="88"/>
                  <a:pt x="7" y="81"/>
                  <a:pt x="15" y="81"/>
                </a:cubicBezTo>
                <a:cubicBezTo>
                  <a:pt x="22" y="81"/>
                  <a:pt x="29" y="88"/>
                  <a:pt x="29" y="96"/>
                </a:cubicBezTo>
                <a:cubicBezTo>
                  <a:pt x="29" y="159"/>
                  <a:pt x="29" y="159"/>
                  <a:pt x="29" y="159"/>
                </a:cubicBezTo>
                <a:cubicBezTo>
                  <a:pt x="29" y="168"/>
                  <a:pt x="22" y="174"/>
                  <a:pt x="15" y="17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2" name="Freeform 29"/>
          <p:cNvSpPr>
            <a:spLocks noEditPoints="1"/>
          </p:cNvSpPr>
          <p:nvPr/>
        </p:nvSpPr>
        <p:spPr bwMode="auto">
          <a:xfrm>
            <a:off x="19142717" y="8369887"/>
            <a:ext cx="493001" cy="416726"/>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0 w 256"/>
              <a:gd name="T13" fmla="*/ 2147483646 h 216"/>
              <a:gd name="T14" fmla="*/ 0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0 h 216"/>
              <a:gd name="T28" fmla="*/ 2147483646 w 256"/>
              <a:gd name="T29" fmla="*/ 0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6" h="216">
                <a:moveTo>
                  <a:pt x="10" y="216"/>
                </a:moveTo>
                <a:cubicBezTo>
                  <a:pt x="246" y="216"/>
                  <a:pt x="246" y="216"/>
                  <a:pt x="246" y="216"/>
                </a:cubicBezTo>
                <a:cubicBezTo>
                  <a:pt x="252" y="216"/>
                  <a:pt x="256" y="212"/>
                  <a:pt x="256" y="206"/>
                </a:cubicBezTo>
                <a:cubicBezTo>
                  <a:pt x="256" y="202"/>
                  <a:pt x="256" y="202"/>
                  <a:pt x="256" y="202"/>
                </a:cubicBezTo>
                <a:cubicBezTo>
                  <a:pt x="256" y="196"/>
                  <a:pt x="252" y="192"/>
                  <a:pt x="246" y="192"/>
                </a:cubicBezTo>
                <a:cubicBezTo>
                  <a:pt x="10" y="192"/>
                  <a:pt x="10" y="192"/>
                  <a:pt x="10" y="192"/>
                </a:cubicBezTo>
                <a:cubicBezTo>
                  <a:pt x="4" y="192"/>
                  <a:pt x="0" y="196"/>
                  <a:pt x="0" y="202"/>
                </a:cubicBezTo>
                <a:cubicBezTo>
                  <a:pt x="0" y="206"/>
                  <a:pt x="0" y="206"/>
                  <a:pt x="0" y="206"/>
                </a:cubicBezTo>
                <a:cubicBezTo>
                  <a:pt x="0" y="212"/>
                  <a:pt x="4" y="216"/>
                  <a:pt x="10" y="216"/>
                </a:cubicBezTo>
                <a:moveTo>
                  <a:pt x="48" y="180"/>
                </a:moveTo>
                <a:cubicBezTo>
                  <a:pt x="72" y="180"/>
                  <a:pt x="72" y="180"/>
                  <a:pt x="72" y="180"/>
                </a:cubicBezTo>
                <a:cubicBezTo>
                  <a:pt x="79" y="180"/>
                  <a:pt x="84" y="175"/>
                  <a:pt x="84" y="168"/>
                </a:cubicBezTo>
                <a:cubicBezTo>
                  <a:pt x="84" y="12"/>
                  <a:pt x="84" y="12"/>
                  <a:pt x="84" y="12"/>
                </a:cubicBezTo>
                <a:cubicBezTo>
                  <a:pt x="84" y="5"/>
                  <a:pt x="79" y="0"/>
                  <a:pt x="72" y="0"/>
                </a:cubicBezTo>
                <a:cubicBezTo>
                  <a:pt x="48" y="0"/>
                  <a:pt x="48" y="0"/>
                  <a:pt x="48" y="0"/>
                </a:cubicBezTo>
                <a:cubicBezTo>
                  <a:pt x="41" y="0"/>
                  <a:pt x="36" y="5"/>
                  <a:pt x="36" y="12"/>
                </a:cubicBezTo>
                <a:cubicBezTo>
                  <a:pt x="36" y="168"/>
                  <a:pt x="36" y="168"/>
                  <a:pt x="36" y="168"/>
                </a:cubicBezTo>
                <a:cubicBezTo>
                  <a:pt x="36" y="175"/>
                  <a:pt x="41" y="180"/>
                  <a:pt x="48" y="180"/>
                </a:cubicBezTo>
                <a:moveTo>
                  <a:pt x="116" y="180"/>
                </a:moveTo>
                <a:cubicBezTo>
                  <a:pt x="140" y="180"/>
                  <a:pt x="140" y="180"/>
                  <a:pt x="140" y="180"/>
                </a:cubicBezTo>
                <a:cubicBezTo>
                  <a:pt x="147" y="180"/>
                  <a:pt x="152" y="175"/>
                  <a:pt x="152" y="168"/>
                </a:cubicBezTo>
                <a:cubicBezTo>
                  <a:pt x="152" y="68"/>
                  <a:pt x="152" y="68"/>
                  <a:pt x="152" y="68"/>
                </a:cubicBezTo>
                <a:cubicBezTo>
                  <a:pt x="152" y="61"/>
                  <a:pt x="147" y="56"/>
                  <a:pt x="140" y="56"/>
                </a:cubicBezTo>
                <a:cubicBezTo>
                  <a:pt x="116" y="56"/>
                  <a:pt x="116" y="56"/>
                  <a:pt x="116" y="56"/>
                </a:cubicBezTo>
                <a:cubicBezTo>
                  <a:pt x="109" y="56"/>
                  <a:pt x="104" y="61"/>
                  <a:pt x="104" y="68"/>
                </a:cubicBezTo>
                <a:cubicBezTo>
                  <a:pt x="104" y="168"/>
                  <a:pt x="104" y="168"/>
                  <a:pt x="104" y="168"/>
                </a:cubicBezTo>
                <a:cubicBezTo>
                  <a:pt x="104" y="175"/>
                  <a:pt x="109" y="180"/>
                  <a:pt x="116" y="180"/>
                </a:cubicBezTo>
                <a:moveTo>
                  <a:pt x="184" y="180"/>
                </a:moveTo>
                <a:cubicBezTo>
                  <a:pt x="208" y="180"/>
                  <a:pt x="208" y="180"/>
                  <a:pt x="208" y="180"/>
                </a:cubicBezTo>
                <a:cubicBezTo>
                  <a:pt x="215" y="180"/>
                  <a:pt x="220" y="175"/>
                  <a:pt x="220" y="168"/>
                </a:cubicBezTo>
                <a:cubicBezTo>
                  <a:pt x="220" y="124"/>
                  <a:pt x="220" y="124"/>
                  <a:pt x="220" y="124"/>
                </a:cubicBezTo>
                <a:cubicBezTo>
                  <a:pt x="220" y="117"/>
                  <a:pt x="215" y="112"/>
                  <a:pt x="208" y="112"/>
                </a:cubicBezTo>
                <a:cubicBezTo>
                  <a:pt x="184" y="112"/>
                  <a:pt x="184" y="112"/>
                  <a:pt x="184" y="112"/>
                </a:cubicBezTo>
                <a:cubicBezTo>
                  <a:pt x="177" y="112"/>
                  <a:pt x="172" y="117"/>
                  <a:pt x="172" y="124"/>
                </a:cubicBezTo>
                <a:cubicBezTo>
                  <a:pt x="172" y="168"/>
                  <a:pt x="172" y="168"/>
                  <a:pt x="172" y="168"/>
                </a:cubicBezTo>
                <a:cubicBezTo>
                  <a:pt x="172" y="175"/>
                  <a:pt x="177" y="180"/>
                  <a:pt x="184"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3" name="Freeform 30"/>
          <p:cNvSpPr>
            <a:spLocks noEditPoints="1"/>
          </p:cNvSpPr>
          <p:nvPr/>
        </p:nvSpPr>
        <p:spPr bwMode="auto">
          <a:xfrm>
            <a:off x="18279499" y="8369887"/>
            <a:ext cx="493001" cy="416726"/>
          </a:xfrm>
          <a:custGeom>
            <a:avLst/>
            <a:gdLst>
              <a:gd name="T0" fmla="*/ 2147483646 w 256"/>
              <a:gd name="T1" fmla="*/ 2147483646 h 216"/>
              <a:gd name="T2" fmla="*/ 2147483646 w 256"/>
              <a:gd name="T3" fmla="*/ 2147483646 h 216"/>
              <a:gd name="T4" fmla="*/ 0 w 256"/>
              <a:gd name="T5" fmla="*/ 2147483646 h 216"/>
              <a:gd name="T6" fmla="*/ 0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0 h 216"/>
              <a:gd name="T54" fmla="*/ 2147483646 w 256"/>
              <a:gd name="T55" fmla="*/ 0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2147483646 w 256"/>
              <a:gd name="T75" fmla="*/ 2147483646 h 216"/>
              <a:gd name="T76" fmla="*/ 2147483646 w 256"/>
              <a:gd name="T77" fmla="*/ 2147483646 h 216"/>
              <a:gd name="T78" fmla="*/ 2147483646 w 256"/>
              <a:gd name="T79" fmla="*/ 2147483646 h 216"/>
              <a:gd name="T80" fmla="*/ 2147483646 w 256"/>
              <a:gd name="T81" fmla="*/ 2147483646 h 216"/>
              <a:gd name="T82" fmla="*/ 2147483646 w 256"/>
              <a:gd name="T83" fmla="*/ 2147483646 h 216"/>
              <a:gd name="T84" fmla="*/ 2147483646 w 256"/>
              <a:gd name="T85" fmla="*/ 2147483646 h 216"/>
              <a:gd name="T86" fmla="*/ 2147483646 w 256"/>
              <a:gd name="T87" fmla="*/ 2147483646 h 2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216">
                <a:moveTo>
                  <a:pt x="246" y="216"/>
                </a:moveTo>
                <a:cubicBezTo>
                  <a:pt x="10" y="216"/>
                  <a:pt x="10" y="216"/>
                  <a:pt x="10" y="216"/>
                </a:cubicBezTo>
                <a:cubicBezTo>
                  <a:pt x="4" y="216"/>
                  <a:pt x="0" y="212"/>
                  <a:pt x="0" y="206"/>
                </a:cubicBezTo>
                <a:cubicBezTo>
                  <a:pt x="0" y="202"/>
                  <a:pt x="0" y="202"/>
                  <a:pt x="0" y="202"/>
                </a:cubicBezTo>
                <a:cubicBezTo>
                  <a:pt x="0" y="196"/>
                  <a:pt x="4" y="192"/>
                  <a:pt x="10" y="192"/>
                </a:cubicBezTo>
                <a:cubicBezTo>
                  <a:pt x="246" y="192"/>
                  <a:pt x="246" y="192"/>
                  <a:pt x="246" y="192"/>
                </a:cubicBezTo>
                <a:cubicBezTo>
                  <a:pt x="252" y="192"/>
                  <a:pt x="256" y="196"/>
                  <a:pt x="256" y="202"/>
                </a:cubicBezTo>
                <a:cubicBezTo>
                  <a:pt x="256" y="206"/>
                  <a:pt x="256" y="206"/>
                  <a:pt x="256" y="206"/>
                </a:cubicBezTo>
                <a:cubicBezTo>
                  <a:pt x="256" y="212"/>
                  <a:pt x="252" y="216"/>
                  <a:pt x="246" y="216"/>
                </a:cubicBezTo>
                <a:moveTo>
                  <a:pt x="220" y="168"/>
                </a:moveTo>
                <a:cubicBezTo>
                  <a:pt x="220" y="175"/>
                  <a:pt x="215" y="180"/>
                  <a:pt x="208" y="180"/>
                </a:cubicBezTo>
                <a:cubicBezTo>
                  <a:pt x="184" y="180"/>
                  <a:pt x="184" y="180"/>
                  <a:pt x="184" y="180"/>
                </a:cubicBezTo>
                <a:cubicBezTo>
                  <a:pt x="177" y="180"/>
                  <a:pt x="172" y="175"/>
                  <a:pt x="172" y="168"/>
                </a:cubicBezTo>
                <a:cubicBezTo>
                  <a:pt x="172" y="84"/>
                  <a:pt x="172" y="84"/>
                  <a:pt x="172" y="84"/>
                </a:cubicBezTo>
                <a:cubicBezTo>
                  <a:pt x="172" y="60"/>
                  <a:pt x="172" y="60"/>
                  <a:pt x="172" y="60"/>
                </a:cubicBezTo>
                <a:cubicBezTo>
                  <a:pt x="172" y="53"/>
                  <a:pt x="177" y="48"/>
                  <a:pt x="184" y="48"/>
                </a:cubicBezTo>
                <a:cubicBezTo>
                  <a:pt x="208" y="48"/>
                  <a:pt x="208" y="48"/>
                  <a:pt x="208" y="48"/>
                </a:cubicBezTo>
                <a:cubicBezTo>
                  <a:pt x="215" y="48"/>
                  <a:pt x="220" y="53"/>
                  <a:pt x="220" y="60"/>
                </a:cubicBezTo>
                <a:cubicBezTo>
                  <a:pt x="220" y="144"/>
                  <a:pt x="220" y="144"/>
                  <a:pt x="220" y="144"/>
                </a:cubicBezTo>
                <a:lnTo>
                  <a:pt x="220" y="168"/>
                </a:lnTo>
                <a:close/>
                <a:moveTo>
                  <a:pt x="140" y="180"/>
                </a:moveTo>
                <a:cubicBezTo>
                  <a:pt x="116" y="180"/>
                  <a:pt x="116" y="180"/>
                  <a:pt x="116" y="180"/>
                </a:cubicBezTo>
                <a:cubicBezTo>
                  <a:pt x="109" y="180"/>
                  <a:pt x="104" y="175"/>
                  <a:pt x="104" y="168"/>
                </a:cubicBezTo>
                <a:cubicBezTo>
                  <a:pt x="104" y="144"/>
                  <a:pt x="104" y="144"/>
                  <a:pt x="104" y="144"/>
                </a:cubicBezTo>
                <a:cubicBezTo>
                  <a:pt x="104" y="36"/>
                  <a:pt x="104" y="36"/>
                  <a:pt x="104" y="36"/>
                </a:cubicBezTo>
                <a:cubicBezTo>
                  <a:pt x="104" y="12"/>
                  <a:pt x="104" y="12"/>
                  <a:pt x="104" y="12"/>
                </a:cubicBezTo>
                <a:cubicBezTo>
                  <a:pt x="104" y="5"/>
                  <a:pt x="109" y="0"/>
                  <a:pt x="116" y="0"/>
                </a:cubicBezTo>
                <a:cubicBezTo>
                  <a:pt x="140" y="0"/>
                  <a:pt x="140" y="0"/>
                  <a:pt x="140" y="0"/>
                </a:cubicBezTo>
                <a:cubicBezTo>
                  <a:pt x="147" y="0"/>
                  <a:pt x="152" y="5"/>
                  <a:pt x="152" y="12"/>
                </a:cubicBezTo>
                <a:cubicBezTo>
                  <a:pt x="152" y="36"/>
                  <a:pt x="152" y="36"/>
                  <a:pt x="152" y="36"/>
                </a:cubicBezTo>
                <a:cubicBezTo>
                  <a:pt x="152" y="144"/>
                  <a:pt x="152" y="144"/>
                  <a:pt x="152" y="144"/>
                </a:cubicBezTo>
                <a:cubicBezTo>
                  <a:pt x="152" y="168"/>
                  <a:pt x="152" y="168"/>
                  <a:pt x="152" y="168"/>
                </a:cubicBezTo>
                <a:cubicBezTo>
                  <a:pt x="152" y="175"/>
                  <a:pt x="147" y="180"/>
                  <a:pt x="140" y="180"/>
                </a:cubicBezTo>
                <a:moveTo>
                  <a:pt x="72" y="180"/>
                </a:moveTo>
                <a:cubicBezTo>
                  <a:pt x="48" y="180"/>
                  <a:pt x="48" y="180"/>
                  <a:pt x="48" y="180"/>
                </a:cubicBezTo>
                <a:cubicBezTo>
                  <a:pt x="41" y="180"/>
                  <a:pt x="36" y="175"/>
                  <a:pt x="36" y="168"/>
                </a:cubicBezTo>
                <a:cubicBezTo>
                  <a:pt x="36" y="144"/>
                  <a:pt x="36" y="144"/>
                  <a:pt x="36" y="144"/>
                </a:cubicBezTo>
                <a:cubicBezTo>
                  <a:pt x="36" y="120"/>
                  <a:pt x="36" y="120"/>
                  <a:pt x="36" y="120"/>
                </a:cubicBezTo>
                <a:cubicBezTo>
                  <a:pt x="36" y="113"/>
                  <a:pt x="41" y="108"/>
                  <a:pt x="48" y="108"/>
                </a:cubicBezTo>
                <a:cubicBezTo>
                  <a:pt x="72" y="108"/>
                  <a:pt x="72" y="108"/>
                  <a:pt x="72" y="108"/>
                </a:cubicBezTo>
                <a:cubicBezTo>
                  <a:pt x="79" y="108"/>
                  <a:pt x="84" y="113"/>
                  <a:pt x="84" y="120"/>
                </a:cubicBezTo>
                <a:cubicBezTo>
                  <a:pt x="84" y="144"/>
                  <a:pt x="84" y="144"/>
                  <a:pt x="84" y="144"/>
                </a:cubicBezTo>
                <a:cubicBezTo>
                  <a:pt x="84" y="168"/>
                  <a:pt x="84" y="168"/>
                  <a:pt x="84" y="168"/>
                </a:cubicBezTo>
                <a:cubicBezTo>
                  <a:pt x="84" y="175"/>
                  <a:pt x="79" y="180"/>
                  <a:pt x="72"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4" name="Freeform 31"/>
          <p:cNvSpPr>
            <a:spLocks noEditPoints="1"/>
          </p:cNvSpPr>
          <p:nvPr/>
        </p:nvSpPr>
        <p:spPr bwMode="auto">
          <a:xfrm>
            <a:off x="17416280" y="8369887"/>
            <a:ext cx="493001" cy="416726"/>
          </a:xfrm>
          <a:custGeom>
            <a:avLst/>
            <a:gdLst>
              <a:gd name="T0" fmla="*/ 2147483646 w 256"/>
              <a:gd name="T1" fmla="*/ 2147483646 h 216"/>
              <a:gd name="T2" fmla="*/ 2147483646 w 256"/>
              <a:gd name="T3" fmla="*/ 2147483646 h 216"/>
              <a:gd name="T4" fmla="*/ 0 w 256"/>
              <a:gd name="T5" fmla="*/ 2147483646 h 216"/>
              <a:gd name="T6" fmla="*/ 0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0 h 216"/>
              <a:gd name="T28" fmla="*/ 2147483646 w 256"/>
              <a:gd name="T29" fmla="*/ 0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6" h="216">
                <a:moveTo>
                  <a:pt x="246" y="216"/>
                </a:moveTo>
                <a:cubicBezTo>
                  <a:pt x="10" y="216"/>
                  <a:pt x="10" y="216"/>
                  <a:pt x="10" y="216"/>
                </a:cubicBezTo>
                <a:cubicBezTo>
                  <a:pt x="4" y="216"/>
                  <a:pt x="0" y="212"/>
                  <a:pt x="0" y="206"/>
                </a:cubicBezTo>
                <a:cubicBezTo>
                  <a:pt x="0" y="202"/>
                  <a:pt x="0" y="202"/>
                  <a:pt x="0" y="202"/>
                </a:cubicBezTo>
                <a:cubicBezTo>
                  <a:pt x="0" y="196"/>
                  <a:pt x="4" y="192"/>
                  <a:pt x="10" y="192"/>
                </a:cubicBezTo>
                <a:cubicBezTo>
                  <a:pt x="246" y="192"/>
                  <a:pt x="246" y="192"/>
                  <a:pt x="246" y="192"/>
                </a:cubicBezTo>
                <a:cubicBezTo>
                  <a:pt x="252" y="192"/>
                  <a:pt x="256" y="196"/>
                  <a:pt x="256" y="202"/>
                </a:cubicBezTo>
                <a:cubicBezTo>
                  <a:pt x="256" y="206"/>
                  <a:pt x="256" y="206"/>
                  <a:pt x="256" y="206"/>
                </a:cubicBezTo>
                <a:cubicBezTo>
                  <a:pt x="256" y="212"/>
                  <a:pt x="252" y="216"/>
                  <a:pt x="246" y="216"/>
                </a:cubicBezTo>
                <a:moveTo>
                  <a:pt x="208" y="180"/>
                </a:moveTo>
                <a:cubicBezTo>
                  <a:pt x="184" y="180"/>
                  <a:pt x="184" y="180"/>
                  <a:pt x="184" y="180"/>
                </a:cubicBezTo>
                <a:cubicBezTo>
                  <a:pt x="177" y="180"/>
                  <a:pt x="172" y="175"/>
                  <a:pt x="172" y="168"/>
                </a:cubicBezTo>
                <a:cubicBezTo>
                  <a:pt x="172" y="12"/>
                  <a:pt x="172" y="12"/>
                  <a:pt x="172" y="12"/>
                </a:cubicBezTo>
                <a:cubicBezTo>
                  <a:pt x="172" y="5"/>
                  <a:pt x="177" y="0"/>
                  <a:pt x="184" y="0"/>
                </a:cubicBezTo>
                <a:cubicBezTo>
                  <a:pt x="208" y="0"/>
                  <a:pt x="208" y="0"/>
                  <a:pt x="208" y="0"/>
                </a:cubicBezTo>
                <a:cubicBezTo>
                  <a:pt x="215" y="0"/>
                  <a:pt x="220" y="5"/>
                  <a:pt x="220" y="12"/>
                </a:cubicBezTo>
                <a:cubicBezTo>
                  <a:pt x="220" y="168"/>
                  <a:pt x="220" y="168"/>
                  <a:pt x="220" y="168"/>
                </a:cubicBezTo>
                <a:cubicBezTo>
                  <a:pt x="220" y="175"/>
                  <a:pt x="215" y="180"/>
                  <a:pt x="208" y="180"/>
                </a:cubicBezTo>
                <a:moveTo>
                  <a:pt x="140" y="180"/>
                </a:moveTo>
                <a:cubicBezTo>
                  <a:pt x="116" y="180"/>
                  <a:pt x="116" y="180"/>
                  <a:pt x="116" y="180"/>
                </a:cubicBezTo>
                <a:cubicBezTo>
                  <a:pt x="109" y="180"/>
                  <a:pt x="104" y="175"/>
                  <a:pt x="104" y="168"/>
                </a:cubicBezTo>
                <a:cubicBezTo>
                  <a:pt x="104" y="68"/>
                  <a:pt x="104" y="68"/>
                  <a:pt x="104" y="68"/>
                </a:cubicBezTo>
                <a:cubicBezTo>
                  <a:pt x="104" y="61"/>
                  <a:pt x="109" y="56"/>
                  <a:pt x="116" y="56"/>
                </a:cubicBezTo>
                <a:cubicBezTo>
                  <a:pt x="140" y="56"/>
                  <a:pt x="140" y="56"/>
                  <a:pt x="140" y="56"/>
                </a:cubicBezTo>
                <a:cubicBezTo>
                  <a:pt x="147" y="56"/>
                  <a:pt x="152" y="61"/>
                  <a:pt x="152" y="68"/>
                </a:cubicBezTo>
                <a:cubicBezTo>
                  <a:pt x="152" y="168"/>
                  <a:pt x="152" y="168"/>
                  <a:pt x="152" y="168"/>
                </a:cubicBezTo>
                <a:cubicBezTo>
                  <a:pt x="152" y="175"/>
                  <a:pt x="147" y="180"/>
                  <a:pt x="140" y="180"/>
                </a:cubicBezTo>
                <a:moveTo>
                  <a:pt x="72" y="180"/>
                </a:moveTo>
                <a:cubicBezTo>
                  <a:pt x="48" y="180"/>
                  <a:pt x="48" y="180"/>
                  <a:pt x="48" y="180"/>
                </a:cubicBezTo>
                <a:cubicBezTo>
                  <a:pt x="41" y="180"/>
                  <a:pt x="36" y="175"/>
                  <a:pt x="36" y="168"/>
                </a:cubicBezTo>
                <a:cubicBezTo>
                  <a:pt x="36" y="124"/>
                  <a:pt x="36" y="124"/>
                  <a:pt x="36" y="124"/>
                </a:cubicBezTo>
                <a:cubicBezTo>
                  <a:pt x="36" y="117"/>
                  <a:pt x="41" y="112"/>
                  <a:pt x="48" y="112"/>
                </a:cubicBezTo>
                <a:cubicBezTo>
                  <a:pt x="72" y="112"/>
                  <a:pt x="72" y="112"/>
                  <a:pt x="72" y="112"/>
                </a:cubicBezTo>
                <a:cubicBezTo>
                  <a:pt x="79" y="112"/>
                  <a:pt x="84" y="117"/>
                  <a:pt x="84" y="124"/>
                </a:cubicBezTo>
                <a:cubicBezTo>
                  <a:pt x="84" y="168"/>
                  <a:pt x="84" y="168"/>
                  <a:pt x="84" y="168"/>
                </a:cubicBezTo>
                <a:cubicBezTo>
                  <a:pt x="84" y="175"/>
                  <a:pt x="79" y="180"/>
                  <a:pt x="72"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5" name="Freeform 32"/>
          <p:cNvSpPr>
            <a:spLocks noEditPoints="1"/>
          </p:cNvSpPr>
          <p:nvPr/>
        </p:nvSpPr>
        <p:spPr bwMode="auto">
          <a:xfrm>
            <a:off x="16599571" y="8416396"/>
            <a:ext cx="401843" cy="323707"/>
          </a:xfrm>
          <a:custGeom>
            <a:avLst/>
            <a:gdLst>
              <a:gd name="T0" fmla="*/ 2147483646 w 208"/>
              <a:gd name="T1" fmla="*/ 2147483646 h 168"/>
              <a:gd name="T2" fmla="*/ 2147483646 w 208"/>
              <a:gd name="T3" fmla="*/ 2147483646 h 168"/>
              <a:gd name="T4" fmla="*/ 2147483646 w 208"/>
              <a:gd name="T5" fmla="*/ 2147483646 h 168"/>
              <a:gd name="T6" fmla="*/ 2147483646 w 208"/>
              <a:gd name="T7" fmla="*/ 2147483646 h 168"/>
              <a:gd name="T8" fmla="*/ 2147483646 w 208"/>
              <a:gd name="T9" fmla="*/ 2147483646 h 168"/>
              <a:gd name="T10" fmla="*/ 2147483646 w 208"/>
              <a:gd name="T11" fmla="*/ 2147483646 h 168"/>
              <a:gd name="T12" fmla="*/ 2147483646 w 208"/>
              <a:gd name="T13" fmla="*/ 2147483646 h 168"/>
              <a:gd name="T14" fmla="*/ 2147483646 w 208"/>
              <a:gd name="T15" fmla="*/ 2147483646 h 168"/>
              <a:gd name="T16" fmla="*/ 2147483646 w 208"/>
              <a:gd name="T17" fmla="*/ 2147483646 h 168"/>
              <a:gd name="T18" fmla="*/ 2147483646 w 208"/>
              <a:gd name="T19" fmla="*/ 2147483646 h 168"/>
              <a:gd name="T20" fmla="*/ 2147483646 w 208"/>
              <a:gd name="T21" fmla="*/ 2147483646 h 168"/>
              <a:gd name="T22" fmla="*/ 2147483646 w 208"/>
              <a:gd name="T23" fmla="*/ 2147483646 h 168"/>
              <a:gd name="T24" fmla="*/ 2147483646 w 208"/>
              <a:gd name="T25" fmla="*/ 2147483646 h 168"/>
              <a:gd name="T26" fmla="*/ 2147483646 w 208"/>
              <a:gd name="T27" fmla="*/ 2147483646 h 168"/>
              <a:gd name="T28" fmla="*/ 0 w 208"/>
              <a:gd name="T29" fmla="*/ 2147483646 h 168"/>
              <a:gd name="T30" fmla="*/ 2147483646 w 208"/>
              <a:gd name="T31" fmla="*/ 2147483646 h 168"/>
              <a:gd name="T32" fmla="*/ 2147483646 w 208"/>
              <a:gd name="T33" fmla="*/ 2147483646 h 168"/>
              <a:gd name="T34" fmla="*/ 2147483646 w 208"/>
              <a:gd name="T35" fmla="*/ 2147483646 h 168"/>
              <a:gd name="T36" fmla="*/ 2147483646 w 208"/>
              <a:gd name="T37" fmla="*/ 2147483646 h 168"/>
              <a:gd name="T38" fmla="*/ 0 w 208"/>
              <a:gd name="T39" fmla="*/ 2147483646 h 168"/>
              <a:gd name="T40" fmla="*/ 2147483646 w 208"/>
              <a:gd name="T41" fmla="*/ 0 h 168"/>
              <a:gd name="T42" fmla="*/ 2147483646 w 208"/>
              <a:gd name="T43" fmla="*/ 2147483646 h 168"/>
              <a:gd name="T44" fmla="*/ 2147483646 w 208"/>
              <a:gd name="T45" fmla="*/ 2147483646 h 168"/>
              <a:gd name="T46" fmla="*/ 2147483646 w 208"/>
              <a:gd name="T47" fmla="*/ 2147483646 h 168"/>
              <a:gd name="T48" fmla="*/ 2147483646 w 208"/>
              <a:gd name="T49" fmla="*/ 2147483646 h 168"/>
              <a:gd name="T50" fmla="*/ 2147483646 w 208"/>
              <a:gd name="T51" fmla="*/ 2147483646 h 168"/>
              <a:gd name="T52" fmla="*/ 2147483646 w 208"/>
              <a:gd name="T53" fmla="*/ 2147483646 h 168"/>
              <a:gd name="T54" fmla="*/ 2147483646 w 208"/>
              <a:gd name="T55" fmla="*/ 2147483646 h 168"/>
              <a:gd name="T56" fmla="*/ 2147483646 w 208"/>
              <a:gd name="T57" fmla="*/ 2147483646 h 16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168">
                <a:moveTo>
                  <a:pt x="198" y="168"/>
                </a:moveTo>
                <a:cubicBezTo>
                  <a:pt x="106" y="168"/>
                  <a:pt x="106" y="168"/>
                  <a:pt x="106" y="168"/>
                </a:cubicBezTo>
                <a:cubicBezTo>
                  <a:pt x="100" y="168"/>
                  <a:pt x="96" y="164"/>
                  <a:pt x="96" y="158"/>
                </a:cubicBezTo>
                <a:cubicBezTo>
                  <a:pt x="96" y="154"/>
                  <a:pt x="96" y="154"/>
                  <a:pt x="96" y="154"/>
                </a:cubicBezTo>
                <a:cubicBezTo>
                  <a:pt x="96" y="148"/>
                  <a:pt x="100" y="144"/>
                  <a:pt x="106" y="144"/>
                </a:cubicBezTo>
                <a:cubicBezTo>
                  <a:pt x="198" y="144"/>
                  <a:pt x="198" y="144"/>
                  <a:pt x="198" y="144"/>
                </a:cubicBezTo>
                <a:cubicBezTo>
                  <a:pt x="204" y="144"/>
                  <a:pt x="208" y="148"/>
                  <a:pt x="208" y="154"/>
                </a:cubicBezTo>
                <a:cubicBezTo>
                  <a:pt x="208" y="158"/>
                  <a:pt x="208" y="158"/>
                  <a:pt x="208" y="158"/>
                </a:cubicBezTo>
                <a:cubicBezTo>
                  <a:pt x="208" y="164"/>
                  <a:pt x="204" y="168"/>
                  <a:pt x="198" y="168"/>
                </a:cubicBezTo>
                <a:moveTo>
                  <a:pt x="92" y="93"/>
                </a:moveTo>
                <a:cubicBezTo>
                  <a:pt x="92" y="93"/>
                  <a:pt x="92" y="93"/>
                  <a:pt x="92" y="93"/>
                </a:cubicBezTo>
                <a:cubicBezTo>
                  <a:pt x="20" y="165"/>
                  <a:pt x="20" y="165"/>
                  <a:pt x="20" y="165"/>
                </a:cubicBezTo>
                <a:cubicBezTo>
                  <a:pt x="20" y="165"/>
                  <a:pt x="20" y="165"/>
                  <a:pt x="20" y="165"/>
                </a:cubicBezTo>
                <a:cubicBezTo>
                  <a:pt x="18" y="167"/>
                  <a:pt x="15" y="168"/>
                  <a:pt x="12" y="168"/>
                </a:cubicBezTo>
                <a:cubicBezTo>
                  <a:pt x="5" y="168"/>
                  <a:pt x="0" y="163"/>
                  <a:pt x="0" y="156"/>
                </a:cubicBezTo>
                <a:cubicBezTo>
                  <a:pt x="0" y="153"/>
                  <a:pt x="1" y="150"/>
                  <a:pt x="3" y="148"/>
                </a:cubicBezTo>
                <a:cubicBezTo>
                  <a:pt x="3" y="148"/>
                  <a:pt x="3" y="148"/>
                  <a:pt x="3" y="148"/>
                </a:cubicBezTo>
                <a:cubicBezTo>
                  <a:pt x="67" y="84"/>
                  <a:pt x="67" y="84"/>
                  <a:pt x="67" y="84"/>
                </a:cubicBezTo>
                <a:cubicBezTo>
                  <a:pt x="4" y="21"/>
                  <a:pt x="4" y="21"/>
                  <a:pt x="4" y="21"/>
                </a:cubicBezTo>
                <a:cubicBezTo>
                  <a:pt x="2" y="19"/>
                  <a:pt x="0" y="16"/>
                  <a:pt x="0" y="12"/>
                </a:cubicBezTo>
                <a:cubicBezTo>
                  <a:pt x="0" y="5"/>
                  <a:pt x="5" y="0"/>
                  <a:pt x="12" y="0"/>
                </a:cubicBezTo>
                <a:cubicBezTo>
                  <a:pt x="15" y="0"/>
                  <a:pt x="18" y="1"/>
                  <a:pt x="20" y="3"/>
                </a:cubicBezTo>
                <a:cubicBezTo>
                  <a:pt x="20" y="3"/>
                  <a:pt x="20" y="3"/>
                  <a:pt x="20" y="3"/>
                </a:cubicBezTo>
                <a:cubicBezTo>
                  <a:pt x="92" y="75"/>
                  <a:pt x="92" y="75"/>
                  <a:pt x="92" y="75"/>
                </a:cubicBezTo>
                <a:cubicBezTo>
                  <a:pt x="92" y="75"/>
                  <a:pt x="92" y="75"/>
                  <a:pt x="92" y="75"/>
                </a:cubicBezTo>
                <a:cubicBezTo>
                  <a:pt x="95" y="77"/>
                  <a:pt x="96" y="81"/>
                  <a:pt x="96" y="84"/>
                </a:cubicBezTo>
                <a:cubicBezTo>
                  <a:pt x="96" y="84"/>
                  <a:pt x="96" y="84"/>
                  <a:pt x="96" y="84"/>
                </a:cubicBezTo>
                <a:cubicBezTo>
                  <a:pt x="96" y="84"/>
                  <a:pt x="96" y="84"/>
                  <a:pt x="96" y="84"/>
                </a:cubicBezTo>
                <a:cubicBezTo>
                  <a:pt x="96" y="87"/>
                  <a:pt x="95" y="90"/>
                  <a:pt x="92" y="9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6" name="Freeform 33"/>
          <p:cNvSpPr>
            <a:spLocks noEditPoints="1"/>
          </p:cNvSpPr>
          <p:nvPr/>
        </p:nvSpPr>
        <p:spPr bwMode="auto">
          <a:xfrm>
            <a:off x="15691703" y="8440582"/>
            <a:ext cx="493003" cy="277197"/>
          </a:xfrm>
          <a:custGeom>
            <a:avLst/>
            <a:gdLst>
              <a:gd name="T0" fmla="*/ 2147483646 w 256"/>
              <a:gd name="T1" fmla="*/ 2147483646 h 144"/>
              <a:gd name="T2" fmla="*/ 2147483646 w 256"/>
              <a:gd name="T3" fmla="*/ 2147483646 h 144"/>
              <a:gd name="T4" fmla="*/ 2147483646 w 256"/>
              <a:gd name="T5" fmla="*/ 2147483646 h 144"/>
              <a:gd name="T6" fmla="*/ 2147483646 w 256"/>
              <a:gd name="T7" fmla="*/ 0 h 144"/>
              <a:gd name="T8" fmla="*/ 2147483646 w 256"/>
              <a:gd name="T9" fmla="*/ 0 h 144"/>
              <a:gd name="T10" fmla="*/ 2147483646 w 256"/>
              <a:gd name="T11" fmla="*/ 2147483646 h 144"/>
              <a:gd name="T12" fmla="*/ 2147483646 w 256"/>
              <a:gd name="T13" fmla="*/ 2147483646 h 144"/>
              <a:gd name="T14" fmla="*/ 2147483646 w 256"/>
              <a:gd name="T15" fmla="*/ 2147483646 h 144"/>
              <a:gd name="T16" fmla="*/ 2147483646 w 256"/>
              <a:gd name="T17" fmla="*/ 2147483646 h 144"/>
              <a:gd name="T18" fmla="*/ 2147483646 w 256"/>
              <a:gd name="T19" fmla="*/ 2147483646 h 144"/>
              <a:gd name="T20" fmla="*/ 2147483646 w 256"/>
              <a:gd name="T21" fmla="*/ 2147483646 h 144"/>
              <a:gd name="T22" fmla="*/ 2147483646 w 256"/>
              <a:gd name="T23" fmla="*/ 2147483646 h 144"/>
              <a:gd name="T24" fmla="*/ 2147483646 w 256"/>
              <a:gd name="T25" fmla="*/ 2147483646 h 144"/>
              <a:gd name="T26" fmla="*/ 2147483646 w 256"/>
              <a:gd name="T27" fmla="*/ 2147483646 h 144"/>
              <a:gd name="T28" fmla="*/ 2147483646 w 256"/>
              <a:gd name="T29" fmla="*/ 2147483646 h 144"/>
              <a:gd name="T30" fmla="*/ 0 w 256"/>
              <a:gd name="T31" fmla="*/ 2147483646 h 144"/>
              <a:gd name="T32" fmla="*/ 2147483646 w 256"/>
              <a:gd name="T33" fmla="*/ 0 h 144"/>
              <a:gd name="T34" fmla="*/ 2147483646 w 256"/>
              <a:gd name="T35" fmla="*/ 0 h 144"/>
              <a:gd name="T36" fmla="*/ 2147483646 w 256"/>
              <a:gd name="T37" fmla="*/ 2147483646 h 144"/>
              <a:gd name="T38" fmla="*/ 2147483646 w 256"/>
              <a:gd name="T39" fmla="*/ 2147483646 h 144"/>
              <a:gd name="T40" fmla="*/ 2147483646 w 256"/>
              <a:gd name="T41" fmla="*/ 2147483646 h 144"/>
              <a:gd name="T42" fmla="*/ 2147483646 w 256"/>
              <a:gd name="T43" fmla="*/ 214748364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6" h="144">
                <a:moveTo>
                  <a:pt x="244" y="24"/>
                </a:moveTo>
                <a:cubicBezTo>
                  <a:pt x="124" y="24"/>
                  <a:pt x="124" y="24"/>
                  <a:pt x="124" y="24"/>
                </a:cubicBezTo>
                <a:cubicBezTo>
                  <a:pt x="117" y="24"/>
                  <a:pt x="112" y="19"/>
                  <a:pt x="112" y="12"/>
                </a:cubicBezTo>
                <a:cubicBezTo>
                  <a:pt x="112" y="5"/>
                  <a:pt x="117" y="0"/>
                  <a:pt x="124" y="0"/>
                </a:cubicBezTo>
                <a:cubicBezTo>
                  <a:pt x="244" y="0"/>
                  <a:pt x="244" y="0"/>
                  <a:pt x="244" y="0"/>
                </a:cubicBezTo>
                <a:cubicBezTo>
                  <a:pt x="251" y="0"/>
                  <a:pt x="256" y="5"/>
                  <a:pt x="256" y="12"/>
                </a:cubicBezTo>
                <a:cubicBezTo>
                  <a:pt x="256" y="19"/>
                  <a:pt x="251" y="24"/>
                  <a:pt x="244" y="24"/>
                </a:cubicBezTo>
                <a:moveTo>
                  <a:pt x="244" y="120"/>
                </a:moveTo>
                <a:cubicBezTo>
                  <a:pt x="251" y="120"/>
                  <a:pt x="256" y="125"/>
                  <a:pt x="256" y="132"/>
                </a:cubicBezTo>
                <a:cubicBezTo>
                  <a:pt x="256" y="139"/>
                  <a:pt x="251" y="144"/>
                  <a:pt x="244" y="144"/>
                </a:cubicBezTo>
                <a:cubicBezTo>
                  <a:pt x="124" y="144"/>
                  <a:pt x="124" y="144"/>
                  <a:pt x="124" y="144"/>
                </a:cubicBezTo>
                <a:cubicBezTo>
                  <a:pt x="120" y="144"/>
                  <a:pt x="116" y="142"/>
                  <a:pt x="114" y="138"/>
                </a:cubicBezTo>
                <a:cubicBezTo>
                  <a:pt x="114" y="138"/>
                  <a:pt x="114" y="138"/>
                  <a:pt x="114" y="138"/>
                </a:cubicBezTo>
                <a:cubicBezTo>
                  <a:pt x="41" y="24"/>
                  <a:pt x="41" y="24"/>
                  <a:pt x="41" y="24"/>
                </a:cubicBezTo>
                <a:cubicBezTo>
                  <a:pt x="12" y="24"/>
                  <a:pt x="12" y="24"/>
                  <a:pt x="12" y="24"/>
                </a:cubicBezTo>
                <a:cubicBezTo>
                  <a:pt x="5" y="24"/>
                  <a:pt x="0" y="19"/>
                  <a:pt x="0" y="12"/>
                </a:cubicBezTo>
                <a:cubicBezTo>
                  <a:pt x="0" y="5"/>
                  <a:pt x="5" y="0"/>
                  <a:pt x="12" y="0"/>
                </a:cubicBezTo>
                <a:cubicBezTo>
                  <a:pt x="48" y="0"/>
                  <a:pt x="48" y="0"/>
                  <a:pt x="48" y="0"/>
                </a:cubicBezTo>
                <a:cubicBezTo>
                  <a:pt x="52" y="0"/>
                  <a:pt x="56" y="2"/>
                  <a:pt x="58" y="6"/>
                </a:cubicBezTo>
                <a:cubicBezTo>
                  <a:pt x="58" y="6"/>
                  <a:pt x="58" y="6"/>
                  <a:pt x="58" y="6"/>
                </a:cubicBezTo>
                <a:cubicBezTo>
                  <a:pt x="131" y="120"/>
                  <a:pt x="131" y="120"/>
                  <a:pt x="131" y="120"/>
                </a:cubicBezTo>
                <a:lnTo>
                  <a:pt x="244" y="1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7" name="Freeform 34"/>
          <p:cNvSpPr>
            <a:spLocks noEditPoints="1"/>
          </p:cNvSpPr>
          <p:nvPr/>
        </p:nvSpPr>
        <p:spPr bwMode="auto">
          <a:xfrm>
            <a:off x="14835926" y="8340121"/>
            <a:ext cx="478119" cy="478118"/>
          </a:xfrm>
          <a:custGeom>
            <a:avLst/>
            <a:gdLst>
              <a:gd name="T0" fmla="*/ 2147483646 w 248"/>
              <a:gd name="T1" fmla="*/ 2147483646 h 248"/>
              <a:gd name="T2" fmla="*/ 2147483646 w 248"/>
              <a:gd name="T3" fmla="*/ 2147483646 h 248"/>
              <a:gd name="T4" fmla="*/ 2147483646 w 248"/>
              <a:gd name="T5" fmla="*/ 2147483646 h 248"/>
              <a:gd name="T6" fmla="*/ 2147483646 w 248"/>
              <a:gd name="T7" fmla="*/ 2147483646 h 248"/>
              <a:gd name="T8" fmla="*/ 2147483646 w 248"/>
              <a:gd name="T9" fmla="*/ 2147483646 h 248"/>
              <a:gd name="T10" fmla="*/ 2147483646 w 248"/>
              <a:gd name="T11" fmla="*/ 2147483646 h 248"/>
              <a:gd name="T12" fmla="*/ 2147483646 w 248"/>
              <a:gd name="T13" fmla="*/ 2147483646 h 248"/>
              <a:gd name="T14" fmla="*/ 2147483646 w 248"/>
              <a:gd name="T15" fmla="*/ 2147483646 h 248"/>
              <a:gd name="T16" fmla="*/ 2147483646 w 248"/>
              <a:gd name="T17" fmla="*/ 2147483646 h 248"/>
              <a:gd name="T18" fmla="*/ 2147483646 w 248"/>
              <a:gd name="T19" fmla="*/ 2147483646 h 248"/>
              <a:gd name="T20" fmla="*/ 2147483646 w 248"/>
              <a:gd name="T21" fmla="*/ 2147483646 h 248"/>
              <a:gd name="T22" fmla="*/ 0 w 248"/>
              <a:gd name="T23" fmla="*/ 2147483646 h 248"/>
              <a:gd name="T24" fmla="*/ 2147483646 w 248"/>
              <a:gd name="T25" fmla="*/ 2147483646 h 248"/>
              <a:gd name="T26" fmla="*/ 2147483646 w 248"/>
              <a:gd name="T27" fmla="*/ 2147483646 h 248"/>
              <a:gd name="T28" fmla="*/ 2147483646 w 248"/>
              <a:gd name="T29" fmla="*/ 2147483646 h 248"/>
              <a:gd name="T30" fmla="*/ 2147483646 w 248"/>
              <a:gd name="T31" fmla="*/ 2147483646 h 248"/>
              <a:gd name="T32" fmla="*/ 0 w 248"/>
              <a:gd name="T33" fmla="*/ 2147483646 h 248"/>
              <a:gd name="T34" fmla="*/ 2147483646 w 248"/>
              <a:gd name="T35" fmla="*/ 0 h 248"/>
              <a:gd name="T36" fmla="*/ 2147483646 w 248"/>
              <a:gd name="T37" fmla="*/ 2147483646 h 248"/>
              <a:gd name="T38" fmla="*/ 2147483646 w 248"/>
              <a:gd name="T39" fmla="*/ 2147483646 h 248"/>
              <a:gd name="T40" fmla="*/ 2147483646 w 248"/>
              <a:gd name="T41" fmla="*/ 2147483646 h 248"/>
              <a:gd name="T42" fmla="*/ 2147483646 w 248"/>
              <a:gd name="T43" fmla="*/ 2147483646 h 248"/>
              <a:gd name="T44" fmla="*/ 2147483646 w 248"/>
              <a:gd name="T45" fmla="*/ 0 h 248"/>
              <a:gd name="T46" fmla="*/ 2147483646 w 248"/>
              <a:gd name="T47" fmla="*/ 2147483646 h 248"/>
              <a:gd name="T48" fmla="*/ 2147483646 w 248"/>
              <a:gd name="T49" fmla="*/ 2147483646 h 248"/>
              <a:gd name="T50" fmla="*/ 2147483646 w 248"/>
              <a:gd name="T51" fmla="*/ 2147483646 h 248"/>
              <a:gd name="T52" fmla="*/ 2147483646 w 248"/>
              <a:gd name="T53" fmla="*/ 2147483646 h 248"/>
              <a:gd name="T54" fmla="*/ 2147483646 w 248"/>
              <a:gd name="T55" fmla="*/ 2147483646 h 248"/>
              <a:gd name="T56" fmla="*/ 2147483646 w 248"/>
              <a:gd name="T57" fmla="*/ 2147483646 h 248"/>
              <a:gd name="T58" fmla="*/ 2147483646 w 248"/>
              <a:gd name="T59" fmla="*/ 2147483646 h 248"/>
              <a:gd name="T60" fmla="*/ 2147483646 w 248"/>
              <a:gd name="T61" fmla="*/ 2147483646 h 248"/>
              <a:gd name="T62" fmla="*/ 2147483646 w 248"/>
              <a:gd name="T63" fmla="*/ 2147483646 h 248"/>
              <a:gd name="T64" fmla="*/ 2147483646 w 248"/>
              <a:gd name="T65" fmla="*/ 2147483646 h 248"/>
              <a:gd name="T66" fmla="*/ 2147483646 w 248"/>
              <a:gd name="T67" fmla="*/ 2147483646 h 248"/>
              <a:gd name="T68" fmla="*/ 2147483646 w 248"/>
              <a:gd name="T69" fmla="*/ 2147483646 h 248"/>
              <a:gd name="T70" fmla="*/ 2147483646 w 248"/>
              <a:gd name="T71" fmla="*/ 2147483646 h 248"/>
              <a:gd name="T72" fmla="*/ 2147483646 w 248"/>
              <a:gd name="T73" fmla="*/ 2147483646 h 248"/>
              <a:gd name="T74" fmla="*/ 2147483646 w 248"/>
              <a:gd name="T75" fmla="*/ 2147483646 h 248"/>
              <a:gd name="T76" fmla="*/ 2147483646 w 248"/>
              <a:gd name="T77" fmla="*/ 2147483646 h 248"/>
              <a:gd name="T78" fmla="*/ 2147483646 w 248"/>
              <a:gd name="T79" fmla="*/ 2147483646 h 248"/>
              <a:gd name="T80" fmla="*/ 2147483646 w 248"/>
              <a:gd name="T81" fmla="*/ 2147483646 h 248"/>
              <a:gd name="T82" fmla="*/ 2147483646 w 248"/>
              <a:gd name="T83" fmla="*/ 2147483646 h 248"/>
              <a:gd name="T84" fmla="*/ 2147483646 w 248"/>
              <a:gd name="T85" fmla="*/ 2147483646 h 248"/>
              <a:gd name="T86" fmla="*/ 2147483646 w 248"/>
              <a:gd name="T87" fmla="*/ 2147483646 h 248"/>
              <a:gd name="T88" fmla="*/ 2147483646 w 248"/>
              <a:gd name="T89" fmla="*/ 2147483646 h 248"/>
              <a:gd name="T90" fmla="*/ 2147483646 w 248"/>
              <a:gd name="T91" fmla="*/ 2147483646 h 248"/>
              <a:gd name="T92" fmla="*/ 2147483646 w 248"/>
              <a:gd name="T93" fmla="*/ 2147483646 h 248"/>
              <a:gd name="T94" fmla="*/ 2147483646 w 248"/>
              <a:gd name="T95" fmla="*/ 2147483646 h 248"/>
              <a:gd name="T96" fmla="*/ 2147483646 w 248"/>
              <a:gd name="T97" fmla="*/ 2147483646 h 248"/>
              <a:gd name="T98" fmla="*/ 2147483646 w 248"/>
              <a:gd name="T99" fmla="*/ 2147483646 h 248"/>
              <a:gd name="T100" fmla="*/ 2147483646 w 248"/>
              <a:gd name="T101" fmla="*/ 2147483646 h 248"/>
              <a:gd name="T102" fmla="*/ 2147483646 w 248"/>
              <a:gd name="T103" fmla="*/ 2147483646 h 248"/>
              <a:gd name="T104" fmla="*/ 2147483646 w 248"/>
              <a:gd name="T105" fmla="*/ 2147483646 h 248"/>
              <a:gd name="T106" fmla="*/ 2147483646 w 248"/>
              <a:gd name="T107" fmla="*/ 2147483646 h 248"/>
              <a:gd name="T108" fmla="*/ 2147483646 w 248"/>
              <a:gd name="T109" fmla="*/ 2147483646 h 24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48" h="248">
                <a:moveTo>
                  <a:pt x="200" y="96"/>
                </a:moveTo>
                <a:cubicBezTo>
                  <a:pt x="176" y="96"/>
                  <a:pt x="176" y="96"/>
                  <a:pt x="176" y="96"/>
                </a:cubicBezTo>
                <a:cubicBezTo>
                  <a:pt x="176" y="152"/>
                  <a:pt x="176" y="152"/>
                  <a:pt x="176" y="152"/>
                </a:cubicBezTo>
                <a:cubicBezTo>
                  <a:pt x="200" y="152"/>
                  <a:pt x="200" y="152"/>
                  <a:pt x="200" y="152"/>
                </a:cubicBezTo>
                <a:cubicBezTo>
                  <a:pt x="227" y="152"/>
                  <a:pt x="248" y="173"/>
                  <a:pt x="248" y="200"/>
                </a:cubicBezTo>
                <a:cubicBezTo>
                  <a:pt x="248" y="227"/>
                  <a:pt x="227" y="248"/>
                  <a:pt x="200" y="248"/>
                </a:cubicBezTo>
                <a:cubicBezTo>
                  <a:pt x="173" y="248"/>
                  <a:pt x="152" y="227"/>
                  <a:pt x="152" y="200"/>
                </a:cubicBezTo>
                <a:cubicBezTo>
                  <a:pt x="152" y="176"/>
                  <a:pt x="152" y="176"/>
                  <a:pt x="152" y="176"/>
                </a:cubicBezTo>
                <a:cubicBezTo>
                  <a:pt x="96" y="176"/>
                  <a:pt x="96" y="176"/>
                  <a:pt x="96" y="176"/>
                </a:cubicBezTo>
                <a:cubicBezTo>
                  <a:pt x="96" y="200"/>
                  <a:pt x="96" y="200"/>
                  <a:pt x="96" y="200"/>
                </a:cubicBezTo>
                <a:cubicBezTo>
                  <a:pt x="96" y="227"/>
                  <a:pt x="75" y="248"/>
                  <a:pt x="48" y="248"/>
                </a:cubicBezTo>
                <a:cubicBezTo>
                  <a:pt x="21" y="248"/>
                  <a:pt x="0" y="227"/>
                  <a:pt x="0" y="200"/>
                </a:cubicBezTo>
                <a:cubicBezTo>
                  <a:pt x="0" y="173"/>
                  <a:pt x="21" y="152"/>
                  <a:pt x="48" y="152"/>
                </a:cubicBezTo>
                <a:cubicBezTo>
                  <a:pt x="72" y="152"/>
                  <a:pt x="72" y="152"/>
                  <a:pt x="72" y="152"/>
                </a:cubicBezTo>
                <a:cubicBezTo>
                  <a:pt x="72" y="96"/>
                  <a:pt x="72" y="96"/>
                  <a:pt x="72" y="96"/>
                </a:cubicBezTo>
                <a:cubicBezTo>
                  <a:pt x="48" y="96"/>
                  <a:pt x="48" y="96"/>
                  <a:pt x="48" y="96"/>
                </a:cubicBezTo>
                <a:cubicBezTo>
                  <a:pt x="21" y="96"/>
                  <a:pt x="0" y="75"/>
                  <a:pt x="0" y="48"/>
                </a:cubicBezTo>
                <a:cubicBezTo>
                  <a:pt x="0" y="21"/>
                  <a:pt x="21" y="0"/>
                  <a:pt x="48" y="0"/>
                </a:cubicBezTo>
                <a:cubicBezTo>
                  <a:pt x="75" y="0"/>
                  <a:pt x="96" y="21"/>
                  <a:pt x="96" y="48"/>
                </a:cubicBezTo>
                <a:cubicBezTo>
                  <a:pt x="96" y="72"/>
                  <a:pt x="96" y="72"/>
                  <a:pt x="96" y="72"/>
                </a:cubicBezTo>
                <a:cubicBezTo>
                  <a:pt x="152" y="72"/>
                  <a:pt x="152" y="72"/>
                  <a:pt x="152" y="72"/>
                </a:cubicBezTo>
                <a:cubicBezTo>
                  <a:pt x="152" y="48"/>
                  <a:pt x="152" y="48"/>
                  <a:pt x="152" y="48"/>
                </a:cubicBezTo>
                <a:cubicBezTo>
                  <a:pt x="152" y="21"/>
                  <a:pt x="173" y="0"/>
                  <a:pt x="200" y="0"/>
                </a:cubicBezTo>
                <a:cubicBezTo>
                  <a:pt x="227" y="0"/>
                  <a:pt x="248" y="21"/>
                  <a:pt x="248" y="48"/>
                </a:cubicBezTo>
                <a:cubicBezTo>
                  <a:pt x="248" y="75"/>
                  <a:pt x="227" y="96"/>
                  <a:pt x="200" y="96"/>
                </a:cubicBezTo>
                <a:moveTo>
                  <a:pt x="176" y="200"/>
                </a:moveTo>
                <a:cubicBezTo>
                  <a:pt x="176" y="213"/>
                  <a:pt x="187" y="224"/>
                  <a:pt x="200" y="224"/>
                </a:cubicBezTo>
                <a:cubicBezTo>
                  <a:pt x="213" y="224"/>
                  <a:pt x="224" y="213"/>
                  <a:pt x="224" y="200"/>
                </a:cubicBezTo>
                <a:cubicBezTo>
                  <a:pt x="224" y="188"/>
                  <a:pt x="215" y="178"/>
                  <a:pt x="204" y="176"/>
                </a:cubicBezTo>
                <a:cubicBezTo>
                  <a:pt x="204" y="176"/>
                  <a:pt x="204" y="176"/>
                  <a:pt x="204" y="176"/>
                </a:cubicBezTo>
                <a:cubicBezTo>
                  <a:pt x="176" y="176"/>
                  <a:pt x="176" y="176"/>
                  <a:pt x="176" y="176"/>
                </a:cubicBezTo>
                <a:lnTo>
                  <a:pt x="176" y="200"/>
                </a:lnTo>
                <a:close/>
                <a:moveTo>
                  <a:pt x="72" y="48"/>
                </a:moveTo>
                <a:cubicBezTo>
                  <a:pt x="72" y="35"/>
                  <a:pt x="61" y="24"/>
                  <a:pt x="48" y="24"/>
                </a:cubicBezTo>
                <a:cubicBezTo>
                  <a:pt x="35" y="24"/>
                  <a:pt x="24" y="35"/>
                  <a:pt x="24" y="48"/>
                </a:cubicBezTo>
                <a:cubicBezTo>
                  <a:pt x="24" y="61"/>
                  <a:pt x="35" y="72"/>
                  <a:pt x="48" y="72"/>
                </a:cubicBezTo>
                <a:cubicBezTo>
                  <a:pt x="72" y="72"/>
                  <a:pt x="72" y="72"/>
                  <a:pt x="72" y="72"/>
                </a:cubicBezTo>
                <a:lnTo>
                  <a:pt x="72" y="48"/>
                </a:lnTo>
                <a:close/>
                <a:moveTo>
                  <a:pt x="24" y="200"/>
                </a:moveTo>
                <a:cubicBezTo>
                  <a:pt x="24" y="213"/>
                  <a:pt x="35" y="224"/>
                  <a:pt x="48" y="224"/>
                </a:cubicBezTo>
                <a:cubicBezTo>
                  <a:pt x="61" y="224"/>
                  <a:pt x="72" y="213"/>
                  <a:pt x="72" y="200"/>
                </a:cubicBezTo>
                <a:cubicBezTo>
                  <a:pt x="72" y="176"/>
                  <a:pt x="72" y="176"/>
                  <a:pt x="72" y="176"/>
                </a:cubicBezTo>
                <a:cubicBezTo>
                  <a:pt x="48" y="176"/>
                  <a:pt x="48" y="176"/>
                  <a:pt x="48" y="176"/>
                </a:cubicBezTo>
                <a:cubicBezTo>
                  <a:pt x="35" y="176"/>
                  <a:pt x="24" y="187"/>
                  <a:pt x="24" y="200"/>
                </a:cubicBezTo>
                <a:moveTo>
                  <a:pt x="152" y="96"/>
                </a:moveTo>
                <a:cubicBezTo>
                  <a:pt x="96" y="96"/>
                  <a:pt x="96" y="96"/>
                  <a:pt x="96" y="96"/>
                </a:cubicBezTo>
                <a:cubicBezTo>
                  <a:pt x="96" y="152"/>
                  <a:pt x="96" y="152"/>
                  <a:pt x="96" y="152"/>
                </a:cubicBezTo>
                <a:cubicBezTo>
                  <a:pt x="152" y="152"/>
                  <a:pt x="152" y="152"/>
                  <a:pt x="152" y="152"/>
                </a:cubicBezTo>
                <a:lnTo>
                  <a:pt x="152" y="96"/>
                </a:lnTo>
                <a:close/>
                <a:moveTo>
                  <a:pt x="200" y="24"/>
                </a:moveTo>
                <a:cubicBezTo>
                  <a:pt x="187" y="24"/>
                  <a:pt x="176" y="35"/>
                  <a:pt x="176" y="48"/>
                </a:cubicBezTo>
                <a:cubicBezTo>
                  <a:pt x="176" y="72"/>
                  <a:pt x="176" y="72"/>
                  <a:pt x="176" y="72"/>
                </a:cubicBezTo>
                <a:cubicBezTo>
                  <a:pt x="200" y="72"/>
                  <a:pt x="200" y="72"/>
                  <a:pt x="200" y="72"/>
                </a:cubicBezTo>
                <a:cubicBezTo>
                  <a:pt x="213" y="72"/>
                  <a:pt x="224" y="61"/>
                  <a:pt x="224" y="48"/>
                </a:cubicBezTo>
                <a:cubicBezTo>
                  <a:pt x="224" y="35"/>
                  <a:pt x="213" y="24"/>
                  <a:pt x="200"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8" name="Freeform 35"/>
          <p:cNvSpPr>
            <a:spLocks/>
          </p:cNvSpPr>
          <p:nvPr/>
        </p:nvSpPr>
        <p:spPr bwMode="auto">
          <a:xfrm>
            <a:off x="13965266" y="8455465"/>
            <a:ext cx="493003" cy="247431"/>
          </a:xfrm>
          <a:custGeom>
            <a:avLst/>
            <a:gdLst>
              <a:gd name="T0" fmla="*/ 2147483646 w 256"/>
              <a:gd name="T1" fmla="*/ 2147483646 h 128"/>
              <a:gd name="T2" fmla="*/ 2147483646 w 256"/>
              <a:gd name="T3" fmla="*/ 2147483646 h 128"/>
              <a:gd name="T4" fmla="*/ 2147483646 w 256"/>
              <a:gd name="T5" fmla="*/ 2147483646 h 128"/>
              <a:gd name="T6" fmla="*/ 2147483646 w 256"/>
              <a:gd name="T7" fmla="*/ 2147483646 h 128"/>
              <a:gd name="T8" fmla="*/ 2147483646 w 256"/>
              <a:gd name="T9" fmla="*/ 2147483646 h 128"/>
              <a:gd name="T10" fmla="*/ 2147483646 w 256"/>
              <a:gd name="T11" fmla="*/ 0 h 128"/>
              <a:gd name="T12" fmla="*/ 2147483646 w 256"/>
              <a:gd name="T13" fmla="*/ 2147483646 h 128"/>
              <a:gd name="T14" fmla="*/ 2147483646 w 256"/>
              <a:gd name="T15" fmla="*/ 2147483646 h 128"/>
              <a:gd name="T16" fmla="*/ 2147483646 w 256"/>
              <a:gd name="T17" fmla="*/ 2147483646 h 128"/>
              <a:gd name="T18" fmla="*/ 2147483646 w 256"/>
              <a:gd name="T19" fmla="*/ 0 h 128"/>
              <a:gd name="T20" fmla="*/ 0 w 256"/>
              <a:gd name="T21" fmla="*/ 2147483646 h 128"/>
              <a:gd name="T22" fmla="*/ 2147483646 w 256"/>
              <a:gd name="T23" fmla="*/ 2147483646 h 128"/>
              <a:gd name="T24" fmla="*/ 2147483646 w 256"/>
              <a:gd name="T25" fmla="*/ 2147483646 h 128"/>
              <a:gd name="T26" fmla="*/ 2147483646 w 256"/>
              <a:gd name="T27" fmla="*/ 2147483646 h 128"/>
              <a:gd name="T28" fmla="*/ 2147483646 w 256"/>
              <a:gd name="T29" fmla="*/ 2147483646 h 128"/>
              <a:gd name="T30" fmla="*/ 2147483646 w 256"/>
              <a:gd name="T31" fmla="*/ 2147483646 h 128"/>
              <a:gd name="T32" fmla="*/ 2147483646 w 256"/>
              <a:gd name="T33" fmla="*/ 2147483646 h 128"/>
              <a:gd name="T34" fmla="*/ 2147483646 w 256"/>
              <a:gd name="T35" fmla="*/ 2147483646 h 128"/>
              <a:gd name="T36" fmla="*/ 2147483646 w 256"/>
              <a:gd name="T37" fmla="*/ 2147483646 h 128"/>
              <a:gd name="T38" fmla="*/ 2147483646 w 256"/>
              <a:gd name="T39" fmla="*/ 2147483646 h 128"/>
              <a:gd name="T40" fmla="*/ 2147483646 w 256"/>
              <a:gd name="T41" fmla="*/ 2147483646 h 128"/>
              <a:gd name="T42" fmla="*/ 2147483646 w 256"/>
              <a:gd name="T43" fmla="*/ 2147483646 h 128"/>
              <a:gd name="T44" fmla="*/ 2147483646 w 256"/>
              <a:gd name="T45" fmla="*/ 2147483646 h 128"/>
              <a:gd name="T46" fmla="*/ 2147483646 w 256"/>
              <a:gd name="T47" fmla="*/ 2147483646 h 128"/>
              <a:gd name="T48" fmla="*/ 2147483646 w 256"/>
              <a:gd name="T49" fmla="*/ 2147483646 h 128"/>
              <a:gd name="T50" fmla="*/ 2147483646 w 256"/>
              <a:gd name="T51" fmla="*/ 2147483646 h 128"/>
              <a:gd name="T52" fmla="*/ 2147483646 w 256"/>
              <a:gd name="T53" fmla="*/ 2147483646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128">
                <a:moveTo>
                  <a:pt x="244" y="56"/>
                </a:moveTo>
                <a:cubicBezTo>
                  <a:pt x="237" y="56"/>
                  <a:pt x="232" y="61"/>
                  <a:pt x="232" y="68"/>
                </a:cubicBezTo>
                <a:cubicBezTo>
                  <a:pt x="232" y="87"/>
                  <a:pt x="232" y="87"/>
                  <a:pt x="232" y="87"/>
                </a:cubicBezTo>
                <a:cubicBezTo>
                  <a:pt x="172" y="27"/>
                  <a:pt x="172" y="27"/>
                  <a:pt x="172" y="27"/>
                </a:cubicBezTo>
                <a:cubicBezTo>
                  <a:pt x="148" y="4"/>
                  <a:pt x="148" y="4"/>
                  <a:pt x="148" y="4"/>
                </a:cubicBezTo>
                <a:cubicBezTo>
                  <a:pt x="146" y="1"/>
                  <a:pt x="143" y="0"/>
                  <a:pt x="140" y="0"/>
                </a:cubicBezTo>
                <a:cubicBezTo>
                  <a:pt x="137" y="0"/>
                  <a:pt x="134" y="1"/>
                  <a:pt x="132" y="4"/>
                </a:cubicBezTo>
                <a:cubicBezTo>
                  <a:pt x="76" y="59"/>
                  <a:pt x="76" y="59"/>
                  <a:pt x="76" y="59"/>
                </a:cubicBezTo>
                <a:cubicBezTo>
                  <a:pt x="20" y="4"/>
                  <a:pt x="20" y="4"/>
                  <a:pt x="20" y="4"/>
                </a:cubicBezTo>
                <a:cubicBezTo>
                  <a:pt x="18" y="1"/>
                  <a:pt x="15" y="0"/>
                  <a:pt x="12" y="0"/>
                </a:cubicBezTo>
                <a:cubicBezTo>
                  <a:pt x="5" y="0"/>
                  <a:pt x="0" y="5"/>
                  <a:pt x="0" y="12"/>
                </a:cubicBezTo>
                <a:cubicBezTo>
                  <a:pt x="0" y="15"/>
                  <a:pt x="1" y="18"/>
                  <a:pt x="4" y="20"/>
                </a:cubicBezTo>
                <a:cubicBezTo>
                  <a:pt x="68" y="84"/>
                  <a:pt x="68" y="84"/>
                  <a:pt x="68" y="84"/>
                </a:cubicBezTo>
                <a:cubicBezTo>
                  <a:pt x="70" y="87"/>
                  <a:pt x="73" y="88"/>
                  <a:pt x="76" y="88"/>
                </a:cubicBezTo>
                <a:cubicBezTo>
                  <a:pt x="79" y="88"/>
                  <a:pt x="82" y="87"/>
                  <a:pt x="84" y="84"/>
                </a:cubicBezTo>
                <a:cubicBezTo>
                  <a:pt x="140" y="29"/>
                  <a:pt x="140" y="29"/>
                  <a:pt x="140" y="29"/>
                </a:cubicBezTo>
                <a:cubicBezTo>
                  <a:pt x="155" y="44"/>
                  <a:pt x="155" y="44"/>
                  <a:pt x="155" y="44"/>
                </a:cubicBezTo>
                <a:cubicBezTo>
                  <a:pt x="157" y="46"/>
                  <a:pt x="157" y="46"/>
                  <a:pt x="157" y="46"/>
                </a:cubicBezTo>
                <a:cubicBezTo>
                  <a:pt x="164" y="52"/>
                  <a:pt x="164" y="52"/>
                  <a:pt x="164" y="52"/>
                </a:cubicBezTo>
                <a:cubicBezTo>
                  <a:pt x="215" y="104"/>
                  <a:pt x="215" y="104"/>
                  <a:pt x="215" y="104"/>
                </a:cubicBezTo>
                <a:cubicBezTo>
                  <a:pt x="196" y="104"/>
                  <a:pt x="196" y="104"/>
                  <a:pt x="196" y="104"/>
                </a:cubicBezTo>
                <a:cubicBezTo>
                  <a:pt x="189" y="104"/>
                  <a:pt x="184" y="109"/>
                  <a:pt x="184" y="116"/>
                </a:cubicBezTo>
                <a:cubicBezTo>
                  <a:pt x="184" y="123"/>
                  <a:pt x="189" y="128"/>
                  <a:pt x="196" y="128"/>
                </a:cubicBezTo>
                <a:cubicBezTo>
                  <a:pt x="244" y="128"/>
                  <a:pt x="244" y="128"/>
                  <a:pt x="244" y="128"/>
                </a:cubicBezTo>
                <a:cubicBezTo>
                  <a:pt x="251" y="128"/>
                  <a:pt x="256" y="123"/>
                  <a:pt x="256" y="116"/>
                </a:cubicBezTo>
                <a:cubicBezTo>
                  <a:pt x="256" y="68"/>
                  <a:pt x="256" y="68"/>
                  <a:pt x="256" y="68"/>
                </a:cubicBezTo>
                <a:cubicBezTo>
                  <a:pt x="256" y="61"/>
                  <a:pt x="251" y="56"/>
                  <a:pt x="244" y="5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9" name="Freeform 36"/>
          <p:cNvSpPr>
            <a:spLocks/>
          </p:cNvSpPr>
          <p:nvPr/>
        </p:nvSpPr>
        <p:spPr bwMode="auto">
          <a:xfrm>
            <a:off x="13102047" y="8455465"/>
            <a:ext cx="493003" cy="247431"/>
          </a:xfrm>
          <a:custGeom>
            <a:avLst/>
            <a:gdLst>
              <a:gd name="T0" fmla="*/ 2147483646 w 256"/>
              <a:gd name="T1" fmla="*/ 2147483646 h 128"/>
              <a:gd name="T2" fmla="*/ 2147483646 w 256"/>
              <a:gd name="T3" fmla="*/ 2147483646 h 128"/>
              <a:gd name="T4" fmla="*/ 2147483646 w 256"/>
              <a:gd name="T5" fmla="*/ 2147483646 h 128"/>
              <a:gd name="T6" fmla="*/ 2147483646 w 256"/>
              <a:gd name="T7" fmla="*/ 2147483646 h 128"/>
              <a:gd name="T8" fmla="*/ 2147483646 w 256"/>
              <a:gd name="T9" fmla="*/ 2147483646 h 128"/>
              <a:gd name="T10" fmla="*/ 2147483646 w 256"/>
              <a:gd name="T11" fmla="*/ 2147483646 h 128"/>
              <a:gd name="T12" fmla="*/ 2147483646 w 256"/>
              <a:gd name="T13" fmla="*/ 2147483646 h 128"/>
              <a:gd name="T14" fmla="*/ 2147483646 w 256"/>
              <a:gd name="T15" fmla="*/ 2147483646 h 128"/>
              <a:gd name="T16" fmla="*/ 2147483646 w 256"/>
              <a:gd name="T17" fmla="*/ 2147483646 h 128"/>
              <a:gd name="T18" fmla="*/ 2147483646 w 256"/>
              <a:gd name="T19" fmla="*/ 2147483646 h 128"/>
              <a:gd name="T20" fmla="*/ 0 w 256"/>
              <a:gd name="T21" fmla="*/ 2147483646 h 128"/>
              <a:gd name="T22" fmla="*/ 2147483646 w 256"/>
              <a:gd name="T23" fmla="*/ 2147483646 h 128"/>
              <a:gd name="T24" fmla="*/ 2147483646 w 256"/>
              <a:gd name="T25" fmla="*/ 2147483646 h 128"/>
              <a:gd name="T26" fmla="*/ 2147483646 w 256"/>
              <a:gd name="T27" fmla="*/ 2147483646 h 128"/>
              <a:gd name="T28" fmla="*/ 2147483646 w 256"/>
              <a:gd name="T29" fmla="*/ 2147483646 h 128"/>
              <a:gd name="T30" fmla="*/ 2147483646 w 256"/>
              <a:gd name="T31" fmla="*/ 2147483646 h 128"/>
              <a:gd name="T32" fmla="*/ 2147483646 w 256"/>
              <a:gd name="T33" fmla="*/ 2147483646 h 128"/>
              <a:gd name="T34" fmla="*/ 2147483646 w 256"/>
              <a:gd name="T35" fmla="*/ 2147483646 h 128"/>
              <a:gd name="T36" fmla="*/ 2147483646 w 256"/>
              <a:gd name="T37" fmla="*/ 2147483646 h 128"/>
              <a:gd name="T38" fmla="*/ 2147483646 w 256"/>
              <a:gd name="T39" fmla="*/ 2147483646 h 128"/>
              <a:gd name="T40" fmla="*/ 2147483646 w 256"/>
              <a:gd name="T41" fmla="*/ 2147483646 h 128"/>
              <a:gd name="T42" fmla="*/ 2147483646 w 256"/>
              <a:gd name="T43" fmla="*/ 2147483646 h 128"/>
              <a:gd name="T44" fmla="*/ 2147483646 w 256"/>
              <a:gd name="T45" fmla="*/ 0 h 128"/>
              <a:gd name="T46" fmla="*/ 2147483646 w 256"/>
              <a:gd name="T47" fmla="*/ 0 h 128"/>
              <a:gd name="T48" fmla="*/ 2147483646 w 256"/>
              <a:gd name="T49" fmla="*/ 2147483646 h 128"/>
              <a:gd name="T50" fmla="*/ 2147483646 w 256"/>
              <a:gd name="T51" fmla="*/ 2147483646 h 128"/>
              <a:gd name="T52" fmla="*/ 2147483646 w 256"/>
              <a:gd name="T53" fmla="*/ 2147483646 h 1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128">
                <a:moveTo>
                  <a:pt x="244" y="72"/>
                </a:moveTo>
                <a:cubicBezTo>
                  <a:pt x="237" y="72"/>
                  <a:pt x="232" y="67"/>
                  <a:pt x="232" y="60"/>
                </a:cubicBezTo>
                <a:cubicBezTo>
                  <a:pt x="232" y="41"/>
                  <a:pt x="232" y="41"/>
                  <a:pt x="232" y="41"/>
                </a:cubicBezTo>
                <a:cubicBezTo>
                  <a:pt x="172" y="101"/>
                  <a:pt x="172" y="101"/>
                  <a:pt x="172" y="101"/>
                </a:cubicBezTo>
                <a:cubicBezTo>
                  <a:pt x="148" y="124"/>
                  <a:pt x="148" y="124"/>
                  <a:pt x="148" y="124"/>
                </a:cubicBezTo>
                <a:cubicBezTo>
                  <a:pt x="146" y="127"/>
                  <a:pt x="143" y="128"/>
                  <a:pt x="140" y="128"/>
                </a:cubicBezTo>
                <a:cubicBezTo>
                  <a:pt x="137" y="128"/>
                  <a:pt x="134" y="127"/>
                  <a:pt x="132" y="124"/>
                </a:cubicBezTo>
                <a:cubicBezTo>
                  <a:pt x="76" y="69"/>
                  <a:pt x="76" y="69"/>
                  <a:pt x="76" y="69"/>
                </a:cubicBezTo>
                <a:cubicBezTo>
                  <a:pt x="20" y="124"/>
                  <a:pt x="20" y="124"/>
                  <a:pt x="20" y="124"/>
                </a:cubicBezTo>
                <a:cubicBezTo>
                  <a:pt x="18" y="127"/>
                  <a:pt x="15" y="128"/>
                  <a:pt x="12" y="128"/>
                </a:cubicBezTo>
                <a:cubicBezTo>
                  <a:pt x="5" y="128"/>
                  <a:pt x="0" y="123"/>
                  <a:pt x="0" y="116"/>
                </a:cubicBezTo>
                <a:cubicBezTo>
                  <a:pt x="0" y="113"/>
                  <a:pt x="1" y="110"/>
                  <a:pt x="4" y="108"/>
                </a:cubicBezTo>
                <a:cubicBezTo>
                  <a:pt x="68" y="44"/>
                  <a:pt x="68" y="44"/>
                  <a:pt x="68" y="44"/>
                </a:cubicBezTo>
                <a:cubicBezTo>
                  <a:pt x="70" y="41"/>
                  <a:pt x="73" y="40"/>
                  <a:pt x="76" y="40"/>
                </a:cubicBezTo>
                <a:cubicBezTo>
                  <a:pt x="79" y="40"/>
                  <a:pt x="82" y="41"/>
                  <a:pt x="84" y="44"/>
                </a:cubicBezTo>
                <a:cubicBezTo>
                  <a:pt x="140" y="99"/>
                  <a:pt x="140" y="99"/>
                  <a:pt x="140" y="99"/>
                </a:cubicBezTo>
                <a:cubicBezTo>
                  <a:pt x="155" y="84"/>
                  <a:pt x="155" y="84"/>
                  <a:pt x="155" y="84"/>
                </a:cubicBezTo>
                <a:cubicBezTo>
                  <a:pt x="157" y="82"/>
                  <a:pt x="157" y="82"/>
                  <a:pt x="157" y="82"/>
                </a:cubicBezTo>
                <a:cubicBezTo>
                  <a:pt x="164" y="76"/>
                  <a:pt x="164" y="76"/>
                  <a:pt x="164" y="76"/>
                </a:cubicBezTo>
                <a:cubicBezTo>
                  <a:pt x="215" y="24"/>
                  <a:pt x="215" y="24"/>
                  <a:pt x="215"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0" name="Freeform 37"/>
          <p:cNvSpPr>
            <a:spLocks noEditPoints="1"/>
          </p:cNvSpPr>
          <p:nvPr/>
        </p:nvSpPr>
        <p:spPr bwMode="auto">
          <a:xfrm>
            <a:off x="12238829" y="8386630"/>
            <a:ext cx="493003" cy="385100"/>
          </a:xfrm>
          <a:custGeom>
            <a:avLst/>
            <a:gdLst>
              <a:gd name="T0" fmla="*/ 2147483646 w 256"/>
              <a:gd name="T1" fmla="*/ 2147483646 h 200"/>
              <a:gd name="T2" fmla="*/ 2147483646 w 256"/>
              <a:gd name="T3" fmla="*/ 2147483646 h 200"/>
              <a:gd name="T4" fmla="*/ 2147483646 w 256"/>
              <a:gd name="T5" fmla="*/ 2147483646 h 200"/>
              <a:gd name="T6" fmla="*/ 2147483646 w 256"/>
              <a:gd name="T7" fmla="*/ 2147483646 h 200"/>
              <a:gd name="T8" fmla="*/ 2147483646 w 256"/>
              <a:gd name="T9" fmla="*/ 2147483646 h 200"/>
              <a:gd name="T10" fmla="*/ 2147483646 w 256"/>
              <a:gd name="T11" fmla="*/ 2147483646 h 200"/>
              <a:gd name="T12" fmla="*/ 2147483646 w 256"/>
              <a:gd name="T13" fmla="*/ 2147483646 h 200"/>
              <a:gd name="T14" fmla="*/ 2147483646 w 256"/>
              <a:gd name="T15" fmla="*/ 2147483646 h 200"/>
              <a:gd name="T16" fmla="*/ 2147483646 w 256"/>
              <a:gd name="T17" fmla="*/ 2147483646 h 200"/>
              <a:gd name="T18" fmla="*/ 2147483646 w 256"/>
              <a:gd name="T19" fmla="*/ 2147483646 h 200"/>
              <a:gd name="T20" fmla="*/ 2147483646 w 256"/>
              <a:gd name="T21" fmla="*/ 2147483646 h 200"/>
              <a:gd name="T22" fmla="*/ 2147483646 w 256"/>
              <a:gd name="T23" fmla="*/ 2147483646 h 200"/>
              <a:gd name="T24" fmla="*/ 2147483646 w 256"/>
              <a:gd name="T25" fmla="*/ 2147483646 h 200"/>
              <a:gd name="T26" fmla="*/ 2147483646 w 256"/>
              <a:gd name="T27" fmla="*/ 2147483646 h 200"/>
              <a:gd name="T28" fmla="*/ 2147483646 w 256"/>
              <a:gd name="T29" fmla="*/ 2147483646 h 200"/>
              <a:gd name="T30" fmla="*/ 2147483646 w 256"/>
              <a:gd name="T31" fmla="*/ 2147483646 h 200"/>
              <a:gd name="T32" fmla="*/ 2147483646 w 256"/>
              <a:gd name="T33" fmla="*/ 2147483646 h 200"/>
              <a:gd name="T34" fmla="*/ 2147483646 w 256"/>
              <a:gd name="T35" fmla="*/ 2147483646 h 200"/>
              <a:gd name="T36" fmla="*/ 2147483646 w 256"/>
              <a:gd name="T37" fmla="*/ 2147483646 h 200"/>
              <a:gd name="T38" fmla="*/ 2147483646 w 256"/>
              <a:gd name="T39" fmla="*/ 2147483646 h 200"/>
              <a:gd name="T40" fmla="*/ 2147483646 w 256"/>
              <a:gd name="T41" fmla="*/ 2147483646 h 200"/>
              <a:gd name="T42" fmla="*/ 2147483646 w 256"/>
              <a:gd name="T43" fmla="*/ 2147483646 h 200"/>
              <a:gd name="T44" fmla="*/ 2147483646 w 256"/>
              <a:gd name="T45" fmla="*/ 2147483646 h 200"/>
              <a:gd name="T46" fmla="*/ 2147483646 w 256"/>
              <a:gd name="T47" fmla="*/ 2147483646 h 200"/>
              <a:gd name="T48" fmla="*/ 2147483646 w 256"/>
              <a:gd name="T49" fmla="*/ 2147483646 h 200"/>
              <a:gd name="T50" fmla="*/ 2147483646 w 256"/>
              <a:gd name="T51" fmla="*/ 2147483646 h 200"/>
              <a:gd name="T52" fmla="*/ 2147483646 w 256"/>
              <a:gd name="T53" fmla="*/ 2147483646 h 200"/>
              <a:gd name="T54" fmla="*/ 2147483646 w 256"/>
              <a:gd name="T55" fmla="*/ 2147483646 h 200"/>
              <a:gd name="T56" fmla="*/ 2147483646 w 256"/>
              <a:gd name="T57" fmla="*/ 2147483646 h 200"/>
              <a:gd name="T58" fmla="*/ 2147483646 w 256"/>
              <a:gd name="T59" fmla="*/ 2147483646 h 200"/>
              <a:gd name="T60" fmla="*/ 2147483646 w 256"/>
              <a:gd name="T61" fmla="*/ 2147483646 h 200"/>
              <a:gd name="T62" fmla="*/ 2147483646 w 256"/>
              <a:gd name="T63" fmla="*/ 2147483646 h 200"/>
              <a:gd name="T64" fmla="*/ 2147483646 w 256"/>
              <a:gd name="T65" fmla="*/ 2147483646 h 200"/>
              <a:gd name="T66" fmla="*/ 2147483646 w 256"/>
              <a:gd name="T67" fmla="*/ 2147483646 h 200"/>
              <a:gd name="T68" fmla="*/ 2147483646 w 256"/>
              <a:gd name="T69" fmla="*/ 2147483646 h 200"/>
              <a:gd name="T70" fmla="*/ 2147483646 w 256"/>
              <a:gd name="T71" fmla="*/ 2147483646 h 200"/>
              <a:gd name="T72" fmla="*/ 2147483646 w 256"/>
              <a:gd name="T73" fmla="*/ 2147483646 h 200"/>
              <a:gd name="T74" fmla="*/ 2147483646 w 256"/>
              <a:gd name="T75" fmla="*/ 2147483646 h 200"/>
              <a:gd name="T76" fmla="*/ 2147483646 w 256"/>
              <a:gd name="T77" fmla="*/ 2147483646 h 200"/>
              <a:gd name="T78" fmla="*/ 2147483646 w 256"/>
              <a:gd name="T79" fmla="*/ 2147483646 h 200"/>
              <a:gd name="T80" fmla="*/ 2147483646 w 256"/>
              <a:gd name="T81" fmla="*/ 2147483646 h 200"/>
              <a:gd name="T82" fmla="*/ 2147483646 w 256"/>
              <a:gd name="T83" fmla="*/ 2147483646 h 200"/>
              <a:gd name="T84" fmla="*/ 0 w 256"/>
              <a:gd name="T85" fmla="*/ 2147483646 h 200"/>
              <a:gd name="T86" fmla="*/ 0 w 256"/>
              <a:gd name="T87" fmla="*/ 2147483646 h 200"/>
              <a:gd name="T88" fmla="*/ 2147483646 w 256"/>
              <a:gd name="T89" fmla="*/ 2147483646 h 200"/>
              <a:gd name="T90" fmla="*/ 2147483646 w 256"/>
              <a:gd name="T91" fmla="*/ 2147483646 h 200"/>
              <a:gd name="T92" fmla="*/ 2147483646 w 256"/>
              <a:gd name="T93" fmla="*/ 2147483646 h 200"/>
              <a:gd name="T94" fmla="*/ 2147483646 w 256"/>
              <a:gd name="T95" fmla="*/ 2147483646 h 200"/>
              <a:gd name="T96" fmla="*/ 2147483646 w 256"/>
              <a:gd name="T97" fmla="*/ 2147483646 h 200"/>
              <a:gd name="T98" fmla="*/ 2147483646 w 256"/>
              <a:gd name="T99" fmla="*/ 2147483646 h 200"/>
              <a:gd name="T100" fmla="*/ 2147483646 w 256"/>
              <a:gd name="T101" fmla="*/ 2147483646 h 200"/>
              <a:gd name="T102" fmla="*/ 2147483646 w 256"/>
              <a:gd name="T103" fmla="*/ 0 h 200"/>
              <a:gd name="T104" fmla="*/ 2147483646 w 256"/>
              <a:gd name="T105" fmla="*/ 2147483646 h 200"/>
              <a:gd name="T106" fmla="*/ 2147483646 w 256"/>
              <a:gd name="T107" fmla="*/ 2147483646 h 200"/>
              <a:gd name="T108" fmla="*/ 2147483646 w 256"/>
              <a:gd name="T109" fmla="*/ 2147483646 h 200"/>
              <a:gd name="T110" fmla="*/ 2147483646 w 256"/>
              <a:gd name="T111" fmla="*/ 2147483646 h 200"/>
              <a:gd name="T112" fmla="*/ 2147483646 w 256"/>
              <a:gd name="T113" fmla="*/ 2147483646 h 20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6" h="200">
                <a:moveTo>
                  <a:pt x="184" y="172"/>
                </a:moveTo>
                <a:cubicBezTo>
                  <a:pt x="184" y="172"/>
                  <a:pt x="184" y="172"/>
                  <a:pt x="184" y="172"/>
                </a:cubicBezTo>
                <a:cubicBezTo>
                  <a:pt x="108" y="172"/>
                  <a:pt x="108" y="172"/>
                  <a:pt x="108" y="172"/>
                </a:cubicBezTo>
                <a:cubicBezTo>
                  <a:pt x="108" y="172"/>
                  <a:pt x="108" y="172"/>
                  <a:pt x="108" y="172"/>
                </a:cubicBezTo>
                <a:cubicBezTo>
                  <a:pt x="100" y="172"/>
                  <a:pt x="100" y="172"/>
                  <a:pt x="100" y="172"/>
                </a:cubicBezTo>
                <a:cubicBezTo>
                  <a:pt x="85" y="172"/>
                  <a:pt x="85" y="172"/>
                  <a:pt x="85" y="172"/>
                </a:cubicBezTo>
                <a:cubicBezTo>
                  <a:pt x="92" y="180"/>
                  <a:pt x="92" y="180"/>
                  <a:pt x="92" y="180"/>
                </a:cubicBezTo>
                <a:cubicBezTo>
                  <a:pt x="95" y="182"/>
                  <a:pt x="96" y="185"/>
                  <a:pt x="96" y="188"/>
                </a:cubicBezTo>
                <a:cubicBezTo>
                  <a:pt x="96" y="195"/>
                  <a:pt x="91" y="200"/>
                  <a:pt x="84" y="200"/>
                </a:cubicBezTo>
                <a:cubicBezTo>
                  <a:pt x="81" y="200"/>
                  <a:pt x="78" y="199"/>
                  <a:pt x="76" y="196"/>
                </a:cubicBezTo>
                <a:cubicBezTo>
                  <a:pt x="48" y="168"/>
                  <a:pt x="48" y="168"/>
                  <a:pt x="48" y="168"/>
                </a:cubicBezTo>
                <a:cubicBezTo>
                  <a:pt x="45" y="166"/>
                  <a:pt x="44" y="163"/>
                  <a:pt x="44" y="160"/>
                </a:cubicBezTo>
                <a:cubicBezTo>
                  <a:pt x="44" y="157"/>
                  <a:pt x="45" y="154"/>
                  <a:pt x="48" y="152"/>
                </a:cubicBezTo>
                <a:cubicBezTo>
                  <a:pt x="76" y="124"/>
                  <a:pt x="76" y="124"/>
                  <a:pt x="76" y="124"/>
                </a:cubicBezTo>
                <a:cubicBezTo>
                  <a:pt x="78" y="121"/>
                  <a:pt x="81" y="120"/>
                  <a:pt x="84" y="120"/>
                </a:cubicBezTo>
                <a:cubicBezTo>
                  <a:pt x="91" y="120"/>
                  <a:pt x="96" y="125"/>
                  <a:pt x="96" y="132"/>
                </a:cubicBezTo>
                <a:cubicBezTo>
                  <a:pt x="96" y="135"/>
                  <a:pt x="95" y="138"/>
                  <a:pt x="92" y="140"/>
                </a:cubicBezTo>
                <a:cubicBezTo>
                  <a:pt x="85" y="148"/>
                  <a:pt x="85" y="148"/>
                  <a:pt x="85" y="148"/>
                </a:cubicBezTo>
                <a:cubicBezTo>
                  <a:pt x="92" y="148"/>
                  <a:pt x="92" y="148"/>
                  <a:pt x="92" y="148"/>
                </a:cubicBezTo>
                <a:cubicBezTo>
                  <a:pt x="92" y="148"/>
                  <a:pt x="92" y="148"/>
                  <a:pt x="92" y="148"/>
                </a:cubicBezTo>
                <a:cubicBezTo>
                  <a:pt x="104" y="148"/>
                  <a:pt x="104" y="148"/>
                  <a:pt x="104" y="148"/>
                </a:cubicBezTo>
                <a:cubicBezTo>
                  <a:pt x="104" y="148"/>
                  <a:pt x="104" y="148"/>
                  <a:pt x="104" y="148"/>
                </a:cubicBezTo>
                <a:cubicBezTo>
                  <a:pt x="184" y="148"/>
                  <a:pt x="184" y="148"/>
                  <a:pt x="184" y="148"/>
                </a:cubicBezTo>
                <a:cubicBezTo>
                  <a:pt x="211" y="148"/>
                  <a:pt x="232" y="127"/>
                  <a:pt x="232" y="100"/>
                </a:cubicBezTo>
                <a:cubicBezTo>
                  <a:pt x="232" y="72"/>
                  <a:pt x="232" y="72"/>
                  <a:pt x="232" y="72"/>
                </a:cubicBezTo>
                <a:cubicBezTo>
                  <a:pt x="232" y="65"/>
                  <a:pt x="237" y="60"/>
                  <a:pt x="244" y="60"/>
                </a:cubicBezTo>
                <a:cubicBezTo>
                  <a:pt x="251" y="60"/>
                  <a:pt x="256" y="65"/>
                  <a:pt x="256" y="72"/>
                </a:cubicBezTo>
                <a:cubicBezTo>
                  <a:pt x="256" y="100"/>
                  <a:pt x="256" y="100"/>
                  <a:pt x="256" y="100"/>
                </a:cubicBezTo>
                <a:cubicBezTo>
                  <a:pt x="256" y="140"/>
                  <a:pt x="224" y="172"/>
                  <a:pt x="184" y="172"/>
                </a:cubicBezTo>
                <a:moveTo>
                  <a:pt x="180" y="76"/>
                </a:moveTo>
                <a:cubicBezTo>
                  <a:pt x="178" y="79"/>
                  <a:pt x="175" y="80"/>
                  <a:pt x="172" y="80"/>
                </a:cubicBezTo>
                <a:cubicBezTo>
                  <a:pt x="165" y="80"/>
                  <a:pt x="160" y="75"/>
                  <a:pt x="160" y="68"/>
                </a:cubicBezTo>
                <a:cubicBezTo>
                  <a:pt x="160" y="65"/>
                  <a:pt x="161" y="62"/>
                  <a:pt x="164" y="60"/>
                </a:cubicBezTo>
                <a:cubicBezTo>
                  <a:pt x="171" y="52"/>
                  <a:pt x="171" y="52"/>
                  <a:pt x="171" y="52"/>
                </a:cubicBezTo>
                <a:cubicBezTo>
                  <a:pt x="164" y="52"/>
                  <a:pt x="164" y="52"/>
                  <a:pt x="164" y="52"/>
                </a:cubicBezTo>
                <a:cubicBezTo>
                  <a:pt x="164" y="52"/>
                  <a:pt x="164" y="52"/>
                  <a:pt x="164" y="52"/>
                </a:cubicBezTo>
                <a:cubicBezTo>
                  <a:pt x="152" y="52"/>
                  <a:pt x="152" y="52"/>
                  <a:pt x="152" y="52"/>
                </a:cubicBezTo>
                <a:cubicBezTo>
                  <a:pt x="152" y="52"/>
                  <a:pt x="152" y="52"/>
                  <a:pt x="152" y="52"/>
                </a:cubicBezTo>
                <a:cubicBezTo>
                  <a:pt x="72" y="52"/>
                  <a:pt x="72" y="52"/>
                  <a:pt x="72" y="52"/>
                </a:cubicBezTo>
                <a:cubicBezTo>
                  <a:pt x="45" y="52"/>
                  <a:pt x="24" y="73"/>
                  <a:pt x="24" y="100"/>
                </a:cubicBezTo>
                <a:cubicBezTo>
                  <a:pt x="24" y="128"/>
                  <a:pt x="24" y="128"/>
                  <a:pt x="24" y="128"/>
                </a:cubicBezTo>
                <a:cubicBezTo>
                  <a:pt x="24" y="135"/>
                  <a:pt x="19" y="140"/>
                  <a:pt x="12" y="140"/>
                </a:cubicBezTo>
                <a:cubicBezTo>
                  <a:pt x="5" y="140"/>
                  <a:pt x="0" y="135"/>
                  <a:pt x="0" y="128"/>
                </a:cubicBezTo>
                <a:cubicBezTo>
                  <a:pt x="0" y="100"/>
                  <a:pt x="0" y="100"/>
                  <a:pt x="0" y="100"/>
                </a:cubicBezTo>
                <a:cubicBezTo>
                  <a:pt x="0" y="60"/>
                  <a:pt x="32" y="28"/>
                  <a:pt x="72" y="28"/>
                </a:cubicBezTo>
                <a:cubicBezTo>
                  <a:pt x="148" y="28"/>
                  <a:pt x="148" y="28"/>
                  <a:pt x="148" y="28"/>
                </a:cubicBezTo>
                <a:cubicBezTo>
                  <a:pt x="148" y="28"/>
                  <a:pt x="148" y="28"/>
                  <a:pt x="148" y="28"/>
                </a:cubicBezTo>
                <a:cubicBezTo>
                  <a:pt x="156" y="28"/>
                  <a:pt x="156" y="28"/>
                  <a:pt x="156" y="28"/>
                </a:cubicBezTo>
                <a:cubicBezTo>
                  <a:pt x="171" y="28"/>
                  <a:pt x="171" y="28"/>
                  <a:pt x="171" y="28"/>
                </a:cubicBezTo>
                <a:cubicBezTo>
                  <a:pt x="164" y="20"/>
                  <a:pt x="164" y="20"/>
                  <a:pt x="164" y="20"/>
                </a:cubicBezTo>
                <a:cubicBezTo>
                  <a:pt x="161" y="18"/>
                  <a:pt x="160" y="15"/>
                  <a:pt x="160" y="12"/>
                </a:cubicBezTo>
                <a:cubicBezTo>
                  <a:pt x="160" y="5"/>
                  <a:pt x="165" y="0"/>
                  <a:pt x="172" y="0"/>
                </a:cubicBezTo>
                <a:cubicBezTo>
                  <a:pt x="175" y="0"/>
                  <a:pt x="178" y="1"/>
                  <a:pt x="180" y="4"/>
                </a:cubicBezTo>
                <a:cubicBezTo>
                  <a:pt x="208" y="32"/>
                  <a:pt x="208" y="32"/>
                  <a:pt x="208" y="32"/>
                </a:cubicBezTo>
                <a:cubicBezTo>
                  <a:pt x="211" y="34"/>
                  <a:pt x="212" y="37"/>
                  <a:pt x="212" y="40"/>
                </a:cubicBezTo>
                <a:cubicBezTo>
                  <a:pt x="212" y="43"/>
                  <a:pt x="211" y="46"/>
                  <a:pt x="208" y="48"/>
                </a:cubicBezTo>
                <a:lnTo>
                  <a:pt x="180"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1" name="Freeform 38"/>
          <p:cNvSpPr>
            <a:spLocks noEditPoints="1"/>
          </p:cNvSpPr>
          <p:nvPr/>
        </p:nvSpPr>
        <p:spPr bwMode="auto">
          <a:xfrm>
            <a:off x="11377471" y="8332680"/>
            <a:ext cx="493001" cy="49300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0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0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56" h="256">
                <a:moveTo>
                  <a:pt x="244" y="48"/>
                </a:moveTo>
                <a:cubicBezTo>
                  <a:pt x="232" y="48"/>
                  <a:pt x="232" y="48"/>
                  <a:pt x="232" y="48"/>
                </a:cubicBezTo>
                <a:cubicBezTo>
                  <a:pt x="232" y="116"/>
                  <a:pt x="232" y="116"/>
                  <a:pt x="232" y="116"/>
                </a:cubicBezTo>
                <a:cubicBezTo>
                  <a:pt x="232" y="172"/>
                  <a:pt x="232" y="172"/>
                  <a:pt x="232" y="172"/>
                </a:cubicBezTo>
                <a:cubicBezTo>
                  <a:pt x="232" y="184"/>
                  <a:pt x="232" y="184"/>
                  <a:pt x="232" y="184"/>
                </a:cubicBezTo>
                <a:cubicBezTo>
                  <a:pt x="232" y="191"/>
                  <a:pt x="227" y="196"/>
                  <a:pt x="220" y="196"/>
                </a:cubicBezTo>
                <a:cubicBezTo>
                  <a:pt x="157" y="196"/>
                  <a:pt x="157" y="196"/>
                  <a:pt x="157" y="196"/>
                </a:cubicBezTo>
                <a:cubicBezTo>
                  <a:pt x="196" y="236"/>
                  <a:pt x="196" y="236"/>
                  <a:pt x="196" y="236"/>
                </a:cubicBezTo>
                <a:cubicBezTo>
                  <a:pt x="199" y="238"/>
                  <a:pt x="200" y="241"/>
                  <a:pt x="200" y="244"/>
                </a:cubicBezTo>
                <a:cubicBezTo>
                  <a:pt x="200" y="251"/>
                  <a:pt x="195" y="256"/>
                  <a:pt x="188" y="256"/>
                </a:cubicBezTo>
                <a:cubicBezTo>
                  <a:pt x="185" y="256"/>
                  <a:pt x="182" y="255"/>
                  <a:pt x="180" y="252"/>
                </a:cubicBezTo>
                <a:cubicBezTo>
                  <a:pt x="140" y="213"/>
                  <a:pt x="140" y="213"/>
                  <a:pt x="140" y="213"/>
                </a:cubicBezTo>
                <a:cubicBezTo>
                  <a:pt x="140" y="244"/>
                  <a:pt x="140" y="244"/>
                  <a:pt x="140" y="244"/>
                </a:cubicBezTo>
                <a:cubicBezTo>
                  <a:pt x="140" y="251"/>
                  <a:pt x="135" y="256"/>
                  <a:pt x="128" y="256"/>
                </a:cubicBezTo>
                <a:cubicBezTo>
                  <a:pt x="121" y="256"/>
                  <a:pt x="116" y="251"/>
                  <a:pt x="116" y="244"/>
                </a:cubicBezTo>
                <a:cubicBezTo>
                  <a:pt x="116" y="213"/>
                  <a:pt x="116" y="213"/>
                  <a:pt x="116" y="213"/>
                </a:cubicBezTo>
                <a:cubicBezTo>
                  <a:pt x="76" y="252"/>
                  <a:pt x="76" y="252"/>
                  <a:pt x="76" y="252"/>
                </a:cubicBezTo>
                <a:cubicBezTo>
                  <a:pt x="74" y="255"/>
                  <a:pt x="71" y="256"/>
                  <a:pt x="68" y="256"/>
                </a:cubicBezTo>
                <a:cubicBezTo>
                  <a:pt x="61" y="256"/>
                  <a:pt x="56" y="251"/>
                  <a:pt x="56" y="244"/>
                </a:cubicBezTo>
                <a:cubicBezTo>
                  <a:pt x="56" y="241"/>
                  <a:pt x="57" y="238"/>
                  <a:pt x="60" y="236"/>
                </a:cubicBezTo>
                <a:cubicBezTo>
                  <a:pt x="99" y="196"/>
                  <a:pt x="99" y="196"/>
                  <a:pt x="99" y="196"/>
                </a:cubicBezTo>
                <a:cubicBezTo>
                  <a:pt x="36" y="196"/>
                  <a:pt x="36" y="196"/>
                  <a:pt x="36" y="196"/>
                </a:cubicBezTo>
                <a:cubicBezTo>
                  <a:pt x="29" y="196"/>
                  <a:pt x="24" y="191"/>
                  <a:pt x="24" y="184"/>
                </a:cubicBezTo>
                <a:cubicBezTo>
                  <a:pt x="24" y="172"/>
                  <a:pt x="24" y="172"/>
                  <a:pt x="24" y="172"/>
                </a:cubicBezTo>
                <a:cubicBezTo>
                  <a:pt x="24" y="116"/>
                  <a:pt x="24" y="116"/>
                  <a:pt x="24" y="116"/>
                </a:cubicBezTo>
                <a:cubicBezTo>
                  <a:pt x="24" y="48"/>
                  <a:pt x="24" y="48"/>
                  <a:pt x="24" y="48"/>
                </a:cubicBezTo>
                <a:cubicBezTo>
                  <a:pt x="12" y="48"/>
                  <a:pt x="12" y="48"/>
                  <a:pt x="12" y="48"/>
                </a:cubicBezTo>
                <a:cubicBezTo>
                  <a:pt x="5" y="48"/>
                  <a:pt x="0" y="43"/>
                  <a:pt x="0" y="36"/>
                </a:cubicBezTo>
                <a:cubicBezTo>
                  <a:pt x="0" y="29"/>
                  <a:pt x="5" y="24"/>
                  <a:pt x="12" y="24"/>
                </a:cubicBezTo>
                <a:cubicBezTo>
                  <a:pt x="116" y="24"/>
                  <a:pt x="116" y="24"/>
                  <a:pt x="116" y="24"/>
                </a:cubicBezTo>
                <a:cubicBezTo>
                  <a:pt x="116" y="12"/>
                  <a:pt x="116" y="12"/>
                  <a:pt x="116" y="12"/>
                </a:cubicBezTo>
                <a:cubicBezTo>
                  <a:pt x="116" y="5"/>
                  <a:pt x="121" y="0"/>
                  <a:pt x="128" y="0"/>
                </a:cubicBezTo>
                <a:cubicBezTo>
                  <a:pt x="135" y="0"/>
                  <a:pt x="140" y="5"/>
                  <a:pt x="140" y="12"/>
                </a:cubicBezTo>
                <a:cubicBezTo>
                  <a:pt x="140" y="24"/>
                  <a:pt x="140" y="24"/>
                  <a:pt x="140" y="24"/>
                </a:cubicBezTo>
                <a:cubicBezTo>
                  <a:pt x="244" y="24"/>
                  <a:pt x="244" y="24"/>
                  <a:pt x="244" y="24"/>
                </a:cubicBezTo>
                <a:cubicBezTo>
                  <a:pt x="251" y="24"/>
                  <a:pt x="256" y="29"/>
                  <a:pt x="256" y="36"/>
                </a:cubicBezTo>
                <a:cubicBezTo>
                  <a:pt x="256" y="43"/>
                  <a:pt x="251" y="48"/>
                  <a:pt x="244" y="48"/>
                </a:cubicBezTo>
                <a:moveTo>
                  <a:pt x="208" y="104"/>
                </a:moveTo>
                <a:cubicBezTo>
                  <a:pt x="208" y="92"/>
                  <a:pt x="208" y="92"/>
                  <a:pt x="208" y="92"/>
                </a:cubicBezTo>
                <a:cubicBezTo>
                  <a:pt x="208" y="48"/>
                  <a:pt x="208" y="48"/>
                  <a:pt x="208" y="48"/>
                </a:cubicBezTo>
                <a:cubicBezTo>
                  <a:pt x="48" y="48"/>
                  <a:pt x="48" y="48"/>
                  <a:pt x="48" y="48"/>
                </a:cubicBezTo>
                <a:cubicBezTo>
                  <a:pt x="48" y="92"/>
                  <a:pt x="48" y="92"/>
                  <a:pt x="48" y="92"/>
                </a:cubicBezTo>
                <a:cubicBezTo>
                  <a:pt x="48" y="104"/>
                  <a:pt x="48" y="104"/>
                  <a:pt x="48" y="104"/>
                </a:cubicBezTo>
                <a:cubicBezTo>
                  <a:pt x="48" y="172"/>
                  <a:pt x="48" y="172"/>
                  <a:pt x="48" y="172"/>
                </a:cubicBezTo>
                <a:cubicBezTo>
                  <a:pt x="208" y="172"/>
                  <a:pt x="208" y="172"/>
                  <a:pt x="208" y="172"/>
                </a:cubicBezTo>
                <a:lnTo>
                  <a:pt x="208" y="10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2" name="Freeform 39"/>
          <p:cNvSpPr>
            <a:spLocks noEditPoints="1"/>
          </p:cNvSpPr>
          <p:nvPr/>
        </p:nvSpPr>
        <p:spPr bwMode="auto">
          <a:xfrm>
            <a:off x="10514253" y="8332680"/>
            <a:ext cx="493001" cy="49300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0 w 256"/>
              <a:gd name="T31" fmla="*/ 2147483646 h 256"/>
              <a:gd name="T32" fmla="*/ 0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0 h 256"/>
              <a:gd name="T48" fmla="*/ 2147483646 w 256"/>
              <a:gd name="T49" fmla="*/ 0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56">
                <a:moveTo>
                  <a:pt x="12" y="80"/>
                </a:moveTo>
                <a:cubicBezTo>
                  <a:pt x="68" y="80"/>
                  <a:pt x="68" y="80"/>
                  <a:pt x="68" y="80"/>
                </a:cubicBezTo>
                <a:cubicBezTo>
                  <a:pt x="68" y="104"/>
                  <a:pt x="68" y="104"/>
                  <a:pt x="68" y="104"/>
                </a:cubicBezTo>
                <a:cubicBezTo>
                  <a:pt x="24" y="104"/>
                  <a:pt x="24" y="104"/>
                  <a:pt x="24" y="104"/>
                </a:cubicBezTo>
                <a:cubicBezTo>
                  <a:pt x="24" y="232"/>
                  <a:pt x="24" y="232"/>
                  <a:pt x="24" y="232"/>
                </a:cubicBezTo>
                <a:cubicBezTo>
                  <a:pt x="64" y="232"/>
                  <a:pt x="64" y="232"/>
                  <a:pt x="64" y="232"/>
                </a:cubicBezTo>
                <a:cubicBezTo>
                  <a:pt x="116" y="232"/>
                  <a:pt x="116" y="232"/>
                  <a:pt x="116" y="232"/>
                </a:cubicBezTo>
                <a:cubicBezTo>
                  <a:pt x="152" y="232"/>
                  <a:pt x="152" y="232"/>
                  <a:pt x="152" y="232"/>
                </a:cubicBezTo>
                <a:cubicBezTo>
                  <a:pt x="152" y="188"/>
                  <a:pt x="152" y="188"/>
                  <a:pt x="152" y="188"/>
                </a:cubicBezTo>
                <a:cubicBezTo>
                  <a:pt x="176" y="188"/>
                  <a:pt x="176" y="188"/>
                  <a:pt x="176" y="188"/>
                </a:cubicBezTo>
                <a:cubicBezTo>
                  <a:pt x="176" y="244"/>
                  <a:pt x="176" y="244"/>
                  <a:pt x="176" y="244"/>
                </a:cubicBezTo>
                <a:cubicBezTo>
                  <a:pt x="176" y="251"/>
                  <a:pt x="171" y="256"/>
                  <a:pt x="164" y="256"/>
                </a:cubicBezTo>
                <a:cubicBezTo>
                  <a:pt x="120" y="256"/>
                  <a:pt x="120" y="256"/>
                  <a:pt x="120" y="256"/>
                </a:cubicBezTo>
                <a:cubicBezTo>
                  <a:pt x="52" y="256"/>
                  <a:pt x="52" y="256"/>
                  <a:pt x="52" y="256"/>
                </a:cubicBezTo>
                <a:cubicBezTo>
                  <a:pt x="12" y="256"/>
                  <a:pt x="12" y="256"/>
                  <a:pt x="12" y="256"/>
                </a:cubicBezTo>
                <a:cubicBezTo>
                  <a:pt x="5" y="256"/>
                  <a:pt x="0" y="251"/>
                  <a:pt x="0" y="244"/>
                </a:cubicBezTo>
                <a:cubicBezTo>
                  <a:pt x="0" y="92"/>
                  <a:pt x="0" y="92"/>
                  <a:pt x="0" y="92"/>
                </a:cubicBezTo>
                <a:cubicBezTo>
                  <a:pt x="0" y="85"/>
                  <a:pt x="5" y="80"/>
                  <a:pt x="12" y="80"/>
                </a:cubicBezTo>
                <a:moveTo>
                  <a:pt x="132" y="176"/>
                </a:moveTo>
                <a:cubicBezTo>
                  <a:pt x="132" y="176"/>
                  <a:pt x="132" y="176"/>
                  <a:pt x="132" y="176"/>
                </a:cubicBezTo>
                <a:cubicBezTo>
                  <a:pt x="92" y="176"/>
                  <a:pt x="92" y="176"/>
                  <a:pt x="92" y="176"/>
                </a:cubicBezTo>
                <a:cubicBezTo>
                  <a:pt x="85" y="176"/>
                  <a:pt x="80" y="171"/>
                  <a:pt x="80" y="164"/>
                </a:cubicBezTo>
                <a:cubicBezTo>
                  <a:pt x="80" y="12"/>
                  <a:pt x="80" y="12"/>
                  <a:pt x="80" y="12"/>
                </a:cubicBezTo>
                <a:cubicBezTo>
                  <a:pt x="80" y="5"/>
                  <a:pt x="85" y="0"/>
                  <a:pt x="92" y="0"/>
                </a:cubicBezTo>
                <a:cubicBezTo>
                  <a:pt x="244" y="0"/>
                  <a:pt x="244" y="0"/>
                  <a:pt x="244" y="0"/>
                </a:cubicBezTo>
                <a:cubicBezTo>
                  <a:pt x="251" y="0"/>
                  <a:pt x="256" y="5"/>
                  <a:pt x="256" y="12"/>
                </a:cubicBezTo>
                <a:cubicBezTo>
                  <a:pt x="256" y="164"/>
                  <a:pt x="256" y="164"/>
                  <a:pt x="256" y="164"/>
                </a:cubicBezTo>
                <a:cubicBezTo>
                  <a:pt x="256" y="171"/>
                  <a:pt x="251" y="176"/>
                  <a:pt x="244" y="176"/>
                </a:cubicBezTo>
                <a:cubicBezTo>
                  <a:pt x="200" y="176"/>
                  <a:pt x="200" y="176"/>
                  <a:pt x="200" y="176"/>
                </a:cubicBezTo>
                <a:lnTo>
                  <a:pt x="132" y="176"/>
                </a:lnTo>
                <a:close/>
                <a:moveTo>
                  <a:pt x="232" y="152"/>
                </a:moveTo>
                <a:cubicBezTo>
                  <a:pt x="232" y="24"/>
                  <a:pt x="232" y="24"/>
                  <a:pt x="232" y="24"/>
                </a:cubicBezTo>
                <a:cubicBezTo>
                  <a:pt x="104" y="24"/>
                  <a:pt x="104" y="24"/>
                  <a:pt x="104" y="24"/>
                </a:cubicBezTo>
                <a:cubicBezTo>
                  <a:pt x="104" y="152"/>
                  <a:pt x="104" y="152"/>
                  <a:pt x="104" y="152"/>
                </a:cubicBezTo>
                <a:cubicBezTo>
                  <a:pt x="144" y="152"/>
                  <a:pt x="144" y="152"/>
                  <a:pt x="144" y="152"/>
                </a:cubicBezTo>
                <a:cubicBezTo>
                  <a:pt x="196" y="152"/>
                  <a:pt x="196" y="152"/>
                  <a:pt x="196" y="152"/>
                </a:cubicBezTo>
                <a:lnTo>
                  <a:pt x="232" y="1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3" name="Freeform 40"/>
          <p:cNvSpPr>
            <a:spLocks noEditPoints="1"/>
          </p:cNvSpPr>
          <p:nvPr/>
        </p:nvSpPr>
        <p:spPr bwMode="auto">
          <a:xfrm>
            <a:off x="9651034" y="8332680"/>
            <a:ext cx="493001" cy="49300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0 h 256"/>
              <a:gd name="T24" fmla="*/ 2147483646 w 256"/>
              <a:gd name="T25" fmla="*/ 0 h 256"/>
              <a:gd name="T26" fmla="*/ 2147483646 w 256"/>
              <a:gd name="T27" fmla="*/ 0 h 256"/>
              <a:gd name="T28" fmla="*/ 2147483646 w 256"/>
              <a:gd name="T29" fmla="*/ 0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0 w 256"/>
              <a:gd name="T51" fmla="*/ 2147483646 h 256"/>
              <a:gd name="T52" fmla="*/ 0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56">
                <a:moveTo>
                  <a:pt x="244" y="176"/>
                </a:moveTo>
                <a:cubicBezTo>
                  <a:pt x="188" y="176"/>
                  <a:pt x="188" y="176"/>
                  <a:pt x="188" y="176"/>
                </a:cubicBezTo>
                <a:cubicBezTo>
                  <a:pt x="188" y="152"/>
                  <a:pt x="188" y="152"/>
                  <a:pt x="188" y="152"/>
                </a:cubicBezTo>
                <a:cubicBezTo>
                  <a:pt x="232" y="152"/>
                  <a:pt x="232" y="152"/>
                  <a:pt x="232" y="152"/>
                </a:cubicBezTo>
                <a:cubicBezTo>
                  <a:pt x="232" y="24"/>
                  <a:pt x="232" y="24"/>
                  <a:pt x="232" y="24"/>
                </a:cubicBezTo>
                <a:cubicBezTo>
                  <a:pt x="192" y="24"/>
                  <a:pt x="192" y="24"/>
                  <a:pt x="192" y="24"/>
                </a:cubicBezTo>
                <a:cubicBezTo>
                  <a:pt x="140" y="24"/>
                  <a:pt x="140" y="24"/>
                  <a:pt x="140" y="24"/>
                </a:cubicBezTo>
                <a:cubicBezTo>
                  <a:pt x="104" y="24"/>
                  <a:pt x="104" y="24"/>
                  <a:pt x="104" y="24"/>
                </a:cubicBezTo>
                <a:cubicBezTo>
                  <a:pt x="104" y="68"/>
                  <a:pt x="104" y="68"/>
                  <a:pt x="104" y="68"/>
                </a:cubicBezTo>
                <a:cubicBezTo>
                  <a:pt x="80" y="68"/>
                  <a:pt x="80" y="68"/>
                  <a:pt x="80" y="68"/>
                </a:cubicBezTo>
                <a:cubicBezTo>
                  <a:pt x="80" y="12"/>
                  <a:pt x="80" y="12"/>
                  <a:pt x="80" y="12"/>
                </a:cubicBezTo>
                <a:cubicBezTo>
                  <a:pt x="80" y="5"/>
                  <a:pt x="85" y="0"/>
                  <a:pt x="92" y="0"/>
                </a:cubicBezTo>
                <a:cubicBezTo>
                  <a:pt x="136" y="0"/>
                  <a:pt x="136" y="0"/>
                  <a:pt x="136" y="0"/>
                </a:cubicBezTo>
                <a:cubicBezTo>
                  <a:pt x="204" y="0"/>
                  <a:pt x="204" y="0"/>
                  <a:pt x="204" y="0"/>
                </a:cubicBezTo>
                <a:cubicBezTo>
                  <a:pt x="244" y="0"/>
                  <a:pt x="244" y="0"/>
                  <a:pt x="244" y="0"/>
                </a:cubicBezTo>
                <a:cubicBezTo>
                  <a:pt x="251" y="0"/>
                  <a:pt x="256" y="5"/>
                  <a:pt x="256" y="12"/>
                </a:cubicBezTo>
                <a:cubicBezTo>
                  <a:pt x="256" y="164"/>
                  <a:pt x="256" y="164"/>
                  <a:pt x="256" y="164"/>
                </a:cubicBezTo>
                <a:cubicBezTo>
                  <a:pt x="256" y="171"/>
                  <a:pt x="251" y="176"/>
                  <a:pt x="244" y="176"/>
                </a:cubicBezTo>
                <a:moveTo>
                  <a:pt x="124" y="80"/>
                </a:moveTo>
                <a:cubicBezTo>
                  <a:pt x="124" y="80"/>
                  <a:pt x="124" y="80"/>
                  <a:pt x="124" y="80"/>
                </a:cubicBezTo>
                <a:cubicBezTo>
                  <a:pt x="164" y="80"/>
                  <a:pt x="164" y="80"/>
                  <a:pt x="164" y="80"/>
                </a:cubicBezTo>
                <a:cubicBezTo>
                  <a:pt x="171" y="80"/>
                  <a:pt x="176" y="85"/>
                  <a:pt x="176" y="92"/>
                </a:cubicBezTo>
                <a:cubicBezTo>
                  <a:pt x="176" y="244"/>
                  <a:pt x="176" y="244"/>
                  <a:pt x="176" y="244"/>
                </a:cubicBezTo>
                <a:cubicBezTo>
                  <a:pt x="176" y="251"/>
                  <a:pt x="171" y="256"/>
                  <a:pt x="164" y="256"/>
                </a:cubicBezTo>
                <a:cubicBezTo>
                  <a:pt x="12" y="256"/>
                  <a:pt x="12" y="256"/>
                  <a:pt x="12" y="256"/>
                </a:cubicBezTo>
                <a:cubicBezTo>
                  <a:pt x="5" y="256"/>
                  <a:pt x="0" y="251"/>
                  <a:pt x="0" y="244"/>
                </a:cubicBezTo>
                <a:cubicBezTo>
                  <a:pt x="0" y="92"/>
                  <a:pt x="0" y="92"/>
                  <a:pt x="0" y="92"/>
                </a:cubicBezTo>
                <a:cubicBezTo>
                  <a:pt x="0" y="85"/>
                  <a:pt x="5" y="80"/>
                  <a:pt x="12" y="80"/>
                </a:cubicBezTo>
                <a:cubicBezTo>
                  <a:pt x="56" y="80"/>
                  <a:pt x="56" y="80"/>
                  <a:pt x="56" y="80"/>
                </a:cubicBezTo>
                <a:lnTo>
                  <a:pt x="124" y="80"/>
                </a:lnTo>
                <a:close/>
                <a:moveTo>
                  <a:pt x="24" y="104"/>
                </a:moveTo>
                <a:cubicBezTo>
                  <a:pt x="24" y="232"/>
                  <a:pt x="24" y="232"/>
                  <a:pt x="24" y="232"/>
                </a:cubicBezTo>
                <a:cubicBezTo>
                  <a:pt x="152" y="232"/>
                  <a:pt x="152" y="232"/>
                  <a:pt x="152" y="232"/>
                </a:cubicBezTo>
                <a:cubicBezTo>
                  <a:pt x="152" y="104"/>
                  <a:pt x="152" y="104"/>
                  <a:pt x="152" y="104"/>
                </a:cubicBezTo>
                <a:cubicBezTo>
                  <a:pt x="112" y="104"/>
                  <a:pt x="112" y="104"/>
                  <a:pt x="112" y="104"/>
                </a:cubicBezTo>
                <a:cubicBezTo>
                  <a:pt x="60" y="104"/>
                  <a:pt x="60" y="104"/>
                  <a:pt x="60" y="104"/>
                </a:cubicBezTo>
                <a:lnTo>
                  <a:pt x="24" y="10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4" name="Freeform 41"/>
          <p:cNvSpPr>
            <a:spLocks/>
          </p:cNvSpPr>
          <p:nvPr/>
        </p:nvSpPr>
        <p:spPr bwMode="auto">
          <a:xfrm>
            <a:off x="19155739" y="7501087"/>
            <a:ext cx="470678" cy="416726"/>
          </a:xfrm>
          <a:custGeom>
            <a:avLst/>
            <a:gdLst>
              <a:gd name="T0" fmla="*/ 2147483646 w 244"/>
              <a:gd name="T1" fmla="*/ 2147483646 h 216"/>
              <a:gd name="T2" fmla="*/ 2147483646 w 244"/>
              <a:gd name="T3" fmla="*/ 2147483646 h 216"/>
              <a:gd name="T4" fmla="*/ 2147483646 w 244"/>
              <a:gd name="T5" fmla="*/ 2147483646 h 216"/>
              <a:gd name="T6" fmla="*/ 2147483646 w 244"/>
              <a:gd name="T7" fmla="*/ 2147483646 h 216"/>
              <a:gd name="T8" fmla="*/ 2147483646 w 244"/>
              <a:gd name="T9" fmla="*/ 2147483646 h 216"/>
              <a:gd name="T10" fmla="*/ 2147483646 w 244"/>
              <a:gd name="T11" fmla="*/ 2147483646 h 216"/>
              <a:gd name="T12" fmla="*/ 2147483646 w 244"/>
              <a:gd name="T13" fmla="*/ 2147483646 h 216"/>
              <a:gd name="T14" fmla="*/ 2147483646 w 244"/>
              <a:gd name="T15" fmla="*/ 2147483646 h 216"/>
              <a:gd name="T16" fmla="*/ 2147483646 w 244"/>
              <a:gd name="T17" fmla="*/ 2147483646 h 216"/>
              <a:gd name="T18" fmla="*/ 2147483646 w 244"/>
              <a:gd name="T19" fmla="*/ 2147483646 h 216"/>
              <a:gd name="T20" fmla="*/ 2147483646 w 244"/>
              <a:gd name="T21" fmla="*/ 2147483646 h 216"/>
              <a:gd name="T22" fmla="*/ 2147483646 w 244"/>
              <a:gd name="T23" fmla="*/ 2147483646 h 216"/>
              <a:gd name="T24" fmla="*/ 2147483646 w 244"/>
              <a:gd name="T25" fmla="*/ 2147483646 h 216"/>
              <a:gd name="T26" fmla="*/ 2147483646 w 244"/>
              <a:gd name="T27" fmla="*/ 2147483646 h 216"/>
              <a:gd name="T28" fmla="*/ 2147483646 w 244"/>
              <a:gd name="T29" fmla="*/ 2147483646 h 216"/>
              <a:gd name="T30" fmla="*/ 2147483646 w 244"/>
              <a:gd name="T31" fmla="*/ 2147483646 h 216"/>
              <a:gd name="T32" fmla="*/ 2147483646 w 244"/>
              <a:gd name="T33" fmla="*/ 2147483646 h 216"/>
              <a:gd name="T34" fmla="*/ 2147483646 w 244"/>
              <a:gd name="T35" fmla="*/ 2147483646 h 216"/>
              <a:gd name="T36" fmla="*/ 2147483646 w 244"/>
              <a:gd name="T37" fmla="*/ 2147483646 h 216"/>
              <a:gd name="T38" fmla="*/ 2147483646 w 244"/>
              <a:gd name="T39" fmla="*/ 2147483646 h 216"/>
              <a:gd name="T40" fmla="*/ 2147483646 w 244"/>
              <a:gd name="T41" fmla="*/ 2147483646 h 216"/>
              <a:gd name="T42" fmla="*/ 2147483646 w 244"/>
              <a:gd name="T43" fmla="*/ 2147483646 h 216"/>
              <a:gd name="T44" fmla="*/ 2147483646 w 244"/>
              <a:gd name="T45" fmla="*/ 2147483646 h 216"/>
              <a:gd name="T46" fmla="*/ 2147483646 w 244"/>
              <a:gd name="T47" fmla="*/ 2147483646 h 216"/>
              <a:gd name="T48" fmla="*/ 2147483646 w 244"/>
              <a:gd name="T49" fmla="*/ 2147483646 h 2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44" h="216">
                <a:moveTo>
                  <a:pt x="216" y="130"/>
                </a:moveTo>
                <a:cubicBezTo>
                  <a:pt x="136" y="210"/>
                  <a:pt x="136" y="210"/>
                  <a:pt x="136" y="210"/>
                </a:cubicBezTo>
                <a:cubicBezTo>
                  <a:pt x="132" y="214"/>
                  <a:pt x="124" y="214"/>
                  <a:pt x="119" y="210"/>
                </a:cubicBezTo>
                <a:cubicBezTo>
                  <a:pt x="115" y="205"/>
                  <a:pt x="115" y="197"/>
                  <a:pt x="119" y="193"/>
                </a:cubicBezTo>
                <a:cubicBezTo>
                  <a:pt x="199" y="113"/>
                  <a:pt x="199" y="113"/>
                  <a:pt x="199" y="113"/>
                </a:cubicBezTo>
                <a:cubicBezTo>
                  <a:pt x="217" y="95"/>
                  <a:pt x="217" y="64"/>
                  <a:pt x="199" y="45"/>
                </a:cubicBezTo>
                <a:cubicBezTo>
                  <a:pt x="180" y="27"/>
                  <a:pt x="149" y="27"/>
                  <a:pt x="131" y="45"/>
                </a:cubicBezTo>
                <a:cubicBezTo>
                  <a:pt x="37" y="139"/>
                  <a:pt x="37" y="139"/>
                  <a:pt x="37" y="139"/>
                </a:cubicBezTo>
                <a:cubicBezTo>
                  <a:pt x="26" y="150"/>
                  <a:pt x="26" y="167"/>
                  <a:pt x="37" y="178"/>
                </a:cubicBezTo>
                <a:cubicBezTo>
                  <a:pt x="48" y="189"/>
                  <a:pt x="66" y="189"/>
                  <a:pt x="77" y="178"/>
                </a:cubicBezTo>
                <a:cubicBezTo>
                  <a:pt x="165" y="91"/>
                  <a:pt x="165" y="91"/>
                  <a:pt x="165" y="91"/>
                </a:cubicBezTo>
                <a:cubicBezTo>
                  <a:pt x="168" y="88"/>
                  <a:pt x="168" y="83"/>
                  <a:pt x="165" y="79"/>
                </a:cubicBezTo>
                <a:cubicBezTo>
                  <a:pt x="161" y="76"/>
                  <a:pt x="156" y="76"/>
                  <a:pt x="153" y="79"/>
                </a:cubicBezTo>
                <a:cubicBezTo>
                  <a:pt x="80" y="153"/>
                  <a:pt x="80" y="153"/>
                  <a:pt x="80" y="153"/>
                </a:cubicBezTo>
                <a:cubicBezTo>
                  <a:pt x="75" y="158"/>
                  <a:pt x="67" y="158"/>
                  <a:pt x="63" y="153"/>
                </a:cubicBezTo>
                <a:cubicBezTo>
                  <a:pt x="58" y="148"/>
                  <a:pt x="58" y="141"/>
                  <a:pt x="63" y="136"/>
                </a:cubicBezTo>
                <a:cubicBezTo>
                  <a:pt x="136" y="62"/>
                  <a:pt x="136" y="62"/>
                  <a:pt x="136" y="62"/>
                </a:cubicBezTo>
                <a:cubicBezTo>
                  <a:pt x="149" y="50"/>
                  <a:pt x="169" y="50"/>
                  <a:pt x="182" y="62"/>
                </a:cubicBezTo>
                <a:cubicBezTo>
                  <a:pt x="194" y="75"/>
                  <a:pt x="194" y="95"/>
                  <a:pt x="182" y="108"/>
                </a:cubicBezTo>
                <a:cubicBezTo>
                  <a:pt x="94" y="195"/>
                  <a:pt x="94" y="195"/>
                  <a:pt x="94" y="195"/>
                </a:cubicBezTo>
                <a:cubicBezTo>
                  <a:pt x="74" y="216"/>
                  <a:pt x="41" y="216"/>
                  <a:pt x="20" y="195"/>
                </a:cubicBezTo>
                <a:cubicBezTo>
                  <a:pt x="0" y="175"/>
                  <a:pt x="0" y="142"/>
                  <a:pt x="20" y="122"/>
                </a:cubicBezTo>
                <a:cubicBezTo>
                  <a:pt x="114" y="28"/>
                  <a:pt x="114" y="28"/>
                  <a:pt x="114" y="28"/>
                </a:cubicBezTo>
                <a:cubicBezTo>
                  <a:pt x="142" y="0"/>
                  <a:pt x="187" y="0"/>
                  <a:pt x="216" y="28"/>
                </a:cubicBezTo>
                <a:cubicBezTo>
                  <a:pt x="244" y="57"/>
                  <a:pt x="244" y="102"/>
                  <a:pt x="216" y="13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5" name="Freeform 42"/>
          <p:cNvSpPr>
            <a:spLocks noEditPoints="1"/>
          </p:cNvSpPr>
          <p:nvPr/>
        </p:nvSpPr>
        <p:spPr bwMode="auto">
          <a:xfrm>
            <a:off x="18279499" y="7467600"/>
            <a:ext cx="493001"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0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0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256">
                <a:moveTo>
                  <a:pt x="255" y="16"/>
                </a:moveTo>
                <a:cubicBezTo>
                  <a:pt x="255" y="16"/>
                  <a:pt x="255" y="16"/>
                  <a:pt x="255" y="16"/>
                </a:cubicBezTo>
                <a:cubicBezTo>
                  <a:pt x="167" y="248"/>
                  <a:pt x="167" y="248"/>
                  <a:pt x="167" y="248"/>
                </a:cubicBezTo>
                <a:cubicBezTo>
                  <a:pt x="167" y="248"/>
                  <a:pt x="167" y="248"/>
                  <a:pt x="167" y="248"/>
                </a:cubicBezTo>
                <a:cubicBezTo>
                  <a:pt x="165" y="253"/>
                  <a:pt x="161" y="256"/>
                  <a:pt x="156" y="256"/>
                </a:cubicBezTo>
                <a:cubicBezTo>
                  <a:pt x="150" y="256"/>
                  <a:pt x="146" y="252"/>
                  <a:pt x="144" y="247"/>
                </a:cubicBezTo>
                <a:cubicBezTo>
                  <a:pt x="144" y="247"/>
                  <a:pt x="144" y="247"/>
                  <a:pt x="144" y="247"/>
                </a:cubicBezTo>
                <a:cubicBezTo>
                  <a:pt x="118" y="138"/>
                  <a:pt x="118" y="138"/>
                  <a:pt x="118" y="138"/>
                </a:cubicBezTo>
                <a:cubicBezTo>
                  <a:pt x="9" y="112"/>
                  <a:pt x="9" y="112"/>
                  <a:pt x="9" y="112"/>
                </a:cubicBezTo>
                <a:cubicBezTo>
                  <a:pt x="9" y="112"/>
                  <a:pt x="9" y="112"/>
                  <a:pt x="9" y="112"/>
                </a:cubicBezTo>
                <a:cubicBezTo>
                  <a:pt x="4" y="110"/>
                  <a:pt x="0" y="106"/>
                  <a:pt x="0" y="100"/>
                </a:cubicBezTo>
                <a:cubicBezTo>
                  <a:pt x="0" y="95"/>
                  <a:pt x="3" y="91"/>
                  <a:pt x="8" y="89"/>
                </a:cubicBezTo>
                <a:cubicBezTo>
                  <a:pt x="8" y="89"/>
                  <a:pt x="8" y="89"/>
                  <a:pt x="8" y="89"/>
                </a:cubicBezTo>
                <a:cubicBezTo>
                  <a:pt x="240" y="1"/>
                  <a:pt x="240" y="1"/>
                  <a:pt x="240" y="1"/>
                </a:cubicBezTo>
                <a:cubicBezTo>
                  <a:pt x="240" y="1"/>
                  <a:pt x="240" y="1"/>
                  <a:pt x="240" y="1"/>
                </a:cubicBezTo>
                <a:cubicBezTo>
                  <a:pt x="241" y="0"/>
                  <a:pt x="243" y="0"/>
                  <a:pt x="244" y="0"/>
                </a:cubicBezTo>
                <a:cubicBezTo>
                  <a:pt x="251" y="0"/>
                  <a:pt x="256" y="5"/>
                  <a:pt x="256" y="12"/>
                </a:cubicBezTo>
                <a:cubicBezTo>
                  <a:pt x="256" y="14"/>
                  <a:pt x="256" y="15"/>
                  <a:pt x="255" y="16"/>
                </a:cubicBezTo>
                <a:moveTo>
                  <a:pt x="53" y="97"/>
                </a:moveTo>
                <a:cubicBezTo>
                  <a:pt x="131" y="116"/>
                  <a:pt x="131" y="116"/>
                  <a:pt x="131" y="116"/>
                </a:cubicBezTo>
                <a:cubicBezTo>
                  <a:pt x="131" y="116"/>
                  <a:pt x="131" y="116"/>
                  <a:pt x="131" y="116"/>
                </a:cubicBezTo>
                <a:cubicBezTo>
                  <a:pt x="135" y="117"/>
                  <a:pt x="139" y="121"/>
                  <a:pt x="140" y="125"/>
                </a:cubicBezTo>
                <a:cubicBezTo>
                  <a:pt x="140" y="125"/>
                  <a:pt x="140" y="125"/>
                  <a:pt x="140" y="125"/>
                </a:cubicBezTo>
                <a:cubicBezTo>
                  <a:pt x="159" y="203"/>
                  <a:pt x="159" y="203"/>
                  <a:pt x="159" y="203"/>
                </a:cubicBezTo>
                <a:cubicBezTo>
                  <a:pt x="223" y="33"/>
                  <a:pt x="223" y="33"/>
                  <a:pt x="223" y="33"/>
                </a:cubicBezTo>
                <a:lnTo>
                  <a:pt x="53" y="9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6" name="Freeform 43"/>
          <p:cNvSpPr>
            <a:spLocks noEditPoints="1"/>
          </p:cNvSpPr>
          <p:nvPr/>
        </p:nvSpPr>
        <p:spPr bwMode="auto">
          <a:xfrm>
            <a:off x="17416280" y="7467600"/>
            <a:ext cx="493001"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0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0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0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56" h="256">
                <a:moveTo>
                  <a:pt x="252" y="20"/>
                </a:moveTo>
                <a:cubicBezTo>
                  <a:pt x="220" y="53"/>
                  <a:pt x="220" y="53"/>
                  <a:pt x="220" y="53"/>
                </a:cubicBezTo>
                <a:cubicBezTo>
                  <a:pt x="220" y="196"/>
                  <a:pt x="220" y="196"/>
                  <a:pt x="220" y="196"/>
                </a:cubicBezTo>
                <a:cubicBezTo>
                  <a:pt x="244" y="196"/>
                  <a:pt x="244" y="196"/>
                  <a:pt x="244" y="196"/>
                </a:cubicBezTo>
                <a:cubicBezTo>
                  <a:pt x="251" y="196"/>
                  <a:pt x="256" y="201"/>
                  <a:pt x="256" y="208"/>
                </a:cubicBezTo>
                <a:cubicBezTo>
                  <a:pt x="256" y="215"/>
                  <a:pt x="251" y="220"/>
                  <a:pt x="244" y="220"/>
                </a:cubicBezTo>
                <a:cubicBezTo>
                  <a:pt x="220" y="220"/>
                  <a:pt x="220" y="220"/>
                  <a:pt x="220" y="220"/>
                </a:cubicBezTo>
                <a:cubicBezTo>
                  <a:pt x="220" y="244"/>
                  <a:pt x="220" y="244"/>
                  <a:pt x="220" y="244"/>
                </a:cubicBezTo>
                <a:cubicBezTo>
                  <a:pt x="220" y="251"/>
                  <a:pt x="215" y="256"/>
                  <a:pt x="208" y="256"/>
                </a:cubicBezTo>
                <a:cubicBezTo>
                  <a:pt x="201" y="256"/>
                  <a:pt x="196" y="251"/>
                  <a:pt x="196" y="244"/>
                </a:cubicBezTo>
                <a:cubicBezTo>
                  <a:pt x="196" y="220"/>
                  <a:pt x="196" y="220"/>
                  <a:pt x="196" y="220"/>
                </a:cubicBezTo>
                <a:cubicBezTo>
                  <a:pt x="53" y="220"/>
                  <a:pt x="53" y="220"/>
                  <a:pt x="53" y="220"/>
                </a:cubicBezTo>
                <a:cubicBezTo>
                  <a:pt x="52" y="220"/>
                  <a:pt x="52" y="220"/>
                  <a:pt x="52" y="220"/>
                </a:cubicBezTo>
                <a:cubicBezTo>
                  <a:pt x="52" y="220"/>
                  <a:pt x="52" y="220"/>
                  <a:pt x="52" y="220"/>
                </a:cubicBezTo>
                <a:cubicBezTo>
                  <a:pt x="50" y="220"/>
                  <a:pt x="50" y="220"/>
                  <a:pt x="50" y="220"/>
                </a:cubicBezTo>
                <a:cubicBezTo>
                  <a:pt x="46" y="220"/>
                  <a:pt x="46" y="220"/>
                  <a:pt x="46" y="220"/>
                </a:cubicBezTo>
                <a:cubicBezTo>
                  <a:pt x="40" y="220"/>
                  <a:pt x="36" y="216"/>
                  <a:pt x="36" y="210"/>
                </a:cubicBezTo>
                <a:cubicBezTo>
                  <a:pt x="36" y="206"/>
                  <a:pt x="36" y="206"/>
                  <a:pt x="36" y="206"/>
                </a:cubicBezTo>
                <a:cubicBezTo>
                  <a:pt x="36" y="204"/>
                  <a:pt x="36" y="204"/>
                  <a:pt x="36" y="204"/>
                </a:cubicBezTo>
                <a:cubicBezTo>
                  <a:pt x="36" y="204"/>
                  <a:pt x="36" y="204"/>
                  <a:pt x="36" y="204"/>
                </a:cubicBezTo>
                <a:cubicBezTo>
                  <a:pt x="36" y="203"/>
                  <a:pt x="36" y="203"/>
                  <a:pt x="36" y="203"/>
                </a:cubicBezTo>
                <a:cubicBezTo>
                  <a:pt x="36" y="60"/>
                  <a:pt x="36" y="60"/>
                  <a:pt x="36" y="60"/>
                </a:cubicBezTo>
                <a:cubicBezTo>
                  <a:pt x="12" y="60"/>
                  <a:pt x="12" y="60"/>
                  <a:pt x="12" y="60"/>
                </a:cubicBezTo>
                <a:cubicBezTo>
                  <a:pt x="5" y="60"/>
                  <a:pt x="0" y="55"/>
                  <a:pt x="0" y="48"/>
                </a:cubicBezTo>
                <a:cubicBezTo>
                  <a:pt x="0" y="41"/>
                  <a:pt x="5" y="36"/>
                  <a:pt x="12" y="36"/>
                </a:cubicBezTo>
                <a:cubicBezTo>
                  <a:pt x="36" y="36"/>
                  <a:pt x="36" y="36"/>
                  <a:pt x="36" y="36"/>
                </a:cubicBezTo>
                <a:cubicBezTo>
                  <a:pt x="36" y="12"/>
                  <a:pt x="36" y="12"/>
                  <a:pt x="36" y="12"/>
                </a:cubicBezTo>
                <a:cubicBezTo>
                  <a:pt x="36" y="5"/>
                  <a:pt x="41" y="0"/>
                  <a:pt x="48" y="0"/>
                </a:cubicBezTo>
                <a:cubicBezTo>
                  <a:pt x="55" y="0"/>
                  <a:pt x="60" y="5"/>
                  <a:pt x="60" y="12"/>
                </a:cubicBezTo>
                <a:cubicBezTo>
                  <a:pt x="60" y="36"/>
                  <a:pt x="60" y="36"/>
                  <a:pt x="60" y="36"/>
                </a:cubicBezTo>
                <a:cubicBezTo>
                  <a:pt x="203" y="36"/>
                  <a:pt x="203" y="36"/>
                  <a:pt x="203" y="36"/>
                </a:cubicBezTo>
                <a:cubicBezTo>
                  <a:pt x="236" y="4"/>
                  <a:pt x="236" y="4"/>
                  <a:pt x="236" y="4"/>
                </a:cubicBezTo>
                <a:cubicBezTo>
                  <a:pt x="238" y="1"/>
                  <a:pt x="241" y="0"/>
                  <a:pt x="244" y="0"/>
                </a:cubicBezTo>
                <a:cubicBezTo>
                  <a:pt x="251" y="0"/>
                  <a:pt x="256" y="5"/>
                  <a:pt x="256" y="12"/>
                </a:cubicBezTo>
                <a:cubicBezTo>
                  <a:pt x="256" y="15"/>
                  <a:pt x="255" y="18"/>
                  <a:pt x="252" y="20"/>
                </a:cubicBezTo>
                <a:moveTo>
                  <a:pt x="60" y="60"/>
                </a:moveTo>
                <a:cubicBezTo>
                  <a:pt x="60" y="179"/>
                  <a:pt x="60" y="179"/>
                  <a:pt x="60" y="179"/>
                </a:cubicBezTo>
                <a:cubicBezTo>
                  <a:pt x="179" y="60"/>
                  <a:pt x="179" y="60"/>
                  <a:pt x="179" y="60"/>
                </a:cubicBezTo>
                <a:lnTo>
                  <a:pt x="60" y="60"/>
                </a:lnTo>
                <a:close/>
                <a:moveTo>
                  <a:pt x="196" y="77"/>
                </a:moveTo>
                <a:cubicBezTo>
                  <a:pt x="77" y="196"/>
                  <a:pt x="77" y="196"/>
                  <a:pt x="77" y="196"/>
                </a:cubicBezTo>
                <a:cubicBezTo>
                  <a:pt x="196" y="196"/>
                  <a:pt x="196" y="196"/>
                  <a:pt x="196" y="196"/>
                </a:cubicBezTo>
                <a:lnTo>
                  <a:pt x="196" y="7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7" name="Freeform 44"/>
          <p:cNvSpPr>
            <a:spLocks noEditPoints="1"/>
          </p:cNvSpPr>
          <p:nvPr/>
        </p:nvSpPr>
        <p:spPr bwMode="auto">
          <a:xfrm>
            <a:off x="16553062" y="7489925"/>
            <a:ext cx="494862" cy="448353"/>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0 w 256"/>
              <a:gd name="T13" fmla="*/ 2147483646 h 232"/>
              <a:gd name="T14" fmla="*/ 0 w 256"/>
              <a:gd name="T15" fmla="*/ 2147483646 h 232"/>
              <a:gd name="T16" fmla="*/ 0 w 256"/>
              <a:gd name="T17" fmla="*/ 2147483646 h 232"/>
              <a:gd name="T18" fmla="*/ 0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0 h 232"/>
              <a:gd name="T30" fmla="*/ 2147483646 w 256"/>
              <a:gd name="T31" fmla="*/ 2147483646 h 232"/>
              <a:gd name="T32" fmla="*/ 2147483646 w 256"/>
              <a:gd name="T33" fmla="*/ 2147483646 h 232"/>
              <a:gd name="T34" fmla="*/ 2147483646 w 256"/>
              <a:gd name="T35" fmla="*/ 2147483646 h 232"/>
              <a:gd name="T36" fmla="*/ 2147483646 w 256"/>
              <a:gd name="T37" fmla="*/ 2147483646 h 232"/>
              <a:gd name="T38" fmla="*/ 2147483646 w 256"/>
              <a:gd name="T39" fmla="*/ 2147483646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2147483646 w 256"/>
              <a:gd name="T67" fmla="*/ 2147483646 h 232"/>
              <a:gd name="T68" fmla="*/ 2147483646 w 256"/>
              <a:gd name="T69" fmla="*/ 2147483646 h 232"/>
              <a:gd name="T70" fmla="*/ 2147483646 w 256"/>
              <a:gd name="T71" fmla="*/ 2147483646 h 232"/>
              <a:gd name="T72" fmla="*/ 2147483646 w 256"/>
              <a:gd name="T73" fmla="*/ 2147483646 h 232"/>
              <a:gd name="T74" fmla="*/ 2147483646 w 256"/>
              <a:gd name="T75" fmla="*/ 2147483646 h 232"/>
              <a:gd name="T76" fmla="*/ 2147483646 w 256"/>
              <a:gd name="T77" fmla="*/ 2147483646 h 232"/>
              <a:gd name="T78" fmla="*/ 2147483646 w 256"/>
              <a:gd name="T79" fmla="*/ 2147483646 h 232"/>
              <a:gd name="T80" fmla="*/ 2147483646 w 256"/>
              <a:gd name="T81" fmla="*/ 2147483646 h 232"/>
              <a:gd name="T82" fmla="*/ 2147483646 w 256"/>
              <a:gd name="T83" fmla="*/ 2147483646 h 232"/>
              <a:gd name="T84" fmla="*/ 2147483646 w 256"/>
              <a:gd name="T85" fmla="*/ 2147483646 h 232"/>
              <a:gd name="T86" fmla="*/ 2147483646 w 256"/>
              <a:gd name="T87" fmla="*/ 2147483646 h 232"/>
              <a:gd name="T88" fmla="*/ 2147483646 w 256"/>
              <a:gd name="T89" fmla="*/ 2147483646 h 2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6" h="232">
                <a:moveTo>
                  <a:pt x="244" y="232"/>
                </a:moveTo>
                <a:cubicBezTo>
                  <a:pt x="224" y="232"/>
                  <a:pt x="224" y="232"/>
                  <a:pt x="224" y="232"/>
                </a:cubicBezTo>
                <a:cubicBezTo>
                  <a:pt x="212" y="232"/>
                  <a:pt x="212" y="232"/>
                  <a:pt x="212" y="232"/>
                </a:cubicBezTo>
                <a:cubicBezTo>
                  <a:pt x="44" y="232"/>
                  <a:pt x="44" y="232"/>
                  <a:pt x="44" y="232"/>
                </a:cubicBezTo>
                <a:cubicBezTo>
                  <a:pt x="32" y="232"/>
                  <a:pt x="32" y="232"/>
                  <a:pt x="32" y="232"/>
                </a:cubicBezTo>
                <a:cubicBezTo>
                  <a:pt x="12" y="232"/>
                  <a:pt x="12" y="232"/>
                  <a:pt x="12" y="232"/>
                </a:cubicBezTo>
                <a:cubicBezTo>
                  <a:pt x="5" y="232"/>
                  <a:pt x="0" y="227"/>
                  <a:pt x="0" y="220"/>
                </a:cubicBezTo>
                <a:cubicBezTo>
                  <a:pt x="0" y="196"/>
                  <a:pt x="0" y="196"/>
                  <a:pt x="0" y="196"/>
                </a:cubicBezTo>
                <a:cubicBezTo>
                  <a:pt x="0" y="148"/>
                  <a:pt x="0" y="148"/>
                  <a:pt x="0" y="148"/>
                </a:cubicBezTo>
                <a:cubicBezTo>
                  <a:pt x="0" y="72"/>
                  <a:pt x="0" y="72"/>
                  <a:pt x="0" y="72"/>
                </a:cubicBezTo>
                <a:cubicBezTo>
                  <a:pt x="0" y="65"/>
                  <a:pt x="5" y="60"/>
                  <a:pt x="12" y="60"/>
                </a:cubicBezTo>
                <a:cubicBezTo>
                  <a:pt x="28" y="60"/>
                  <a:pt x="28" y="60"/>
                  <a:pt x="28" y="60"/>
                </a:cubicBezTo>
                <a:cubicBezTo>
                  <a:pt x="52" y="60"/>
                  <a:pt x="52" y="60"/>
                  <a:pt x="52" y="60"/>
                </a:cubicBezTo>
                <a:cubicBezTo>
                  <a:pt x="68" y="60"/>
                  <a:pt x="68" y="60"/>
                  <a:pt x="68" y="60"/>
                </a:cubicBezTo>
                <a:cubicBezTo>
                  <a:pt x="68" y="27"/>
                  <a:pt x="95" y="0"/>
                  <a:pt x="128" y="0"/>
                </a:cubicBezTo>
                <a:cubicBezTo>
                  <a:pt x="161" y="0"/>
                  <a:pt x="188" y="27"/>
                  <a:pt x="188" y="60"/>
                </a:cubicBezTo>
                <a:cubicBezTo>
                  <a:pt x="208" y="60"/>
                  <a:pt x="208" y="60"/>
                  <a:pt x="208" y="60"/>
                </a:cubicBezTo>
                <a:cubicBezTo>
                  <a:pt x="232" y="60"/>
                  <a:pt x="232" y="60"/>
                  <a:pt x="232" y="60"/>
                </a:cubicBezTo>
                <a:cubicBezTo>
                  <a:pt x="244" y="60"/>
                  <a:pt x="244" y="60"/>
                  <a:pt x="244" y="60"/>
                </a:cubicBezTo>
                <a:cubicBezTo>
                  <a:pt x="251" y="60"/>
                  <a:pt x="256" y="65"/>
                  <a:pt x="256" y="72"/>
                </a:cubicBezTo>
                <a:cubicBezTo>
                  <a:pt x="256" y="148"/>
                  <a:pt x="256" y="148"/>
                  <a:pt x="256" y="148"/>
                </a:cubicBezTo>
                <a:cubicBezTo>
                  <a:pt x="256" y="196"/>
                  <a:pt x="256" y="196"/>
                  <a:pt x="256" y="196"/>
                </a:cubicBezTo>
                <a:cubicBezTo>
                  <a:pt x="256" y="220"/>
                  <a:pt x="256" y="220"/>
                  <a:pt x="256" y="220"/>
                </a:cubicBezTo>
                <a:cubicBezTo>
                  <a:pt x="256" y="227"/>
                  <a:pt x="251" y="232"/>
                  <a:pt x="244" y="232"/>
                </a:cubicBezTo>
                <a:moveTo>
                  <a:pt x="128" y="24"/>
                </a:moveTo>
                <a:cubicBezTo>
                  <a:pt x="108" y="24"/>
                  <a:pt x="92" y="40"/>
                  <a:pt x="92" y="60"/>
                </a:cubicBezTo>
                <a:cubicBezTo>
                  <a:pt x="164" y="60"/>
                  <a:pt x="164" y="60"/>
                  <a:pt x="164" y="60"/>
                </a:cubicBezTo>
                <a:cubicBezTo>
                  <a:pt x="164" y="40"/>
                  <a:pt x="148" y="24"/>
                  <a:pt x="128" y="24"/>
                </a:cubicBezTo>
                <a:moveTo>
                  <a:pt x="172" y="132"/>
                </a:moveTo>
                <a:cubicBezTo>
                  <a:pt x="140" y="132"/>
                  <a:pt x="140" y="132"/>
                  <a:pt x="140" y="132"/>
                </a:cubicBezTo>
                <a:cubicBezTo>
                  <a:pt x="140" y="100"/>
                  <a:pt x="140" y="100"/>
                  <a:pt x="140" y="100"/>
                </a:cubicBezTo>
                <a:cubicBezTo>
                  <a:pt x="140" y="93"/>
                  <a:pt x="135" y="88"/>
                  <a:pt x="128" y="88"/>
                </a:cubicBezTo>
                <a:cubicBezTo>
                  <a:pt x="121" y="88"/>
                  <a:pt x="116" y="93"/>
                  <a:pt x="116" y="100"/>
                </a:cubicBezTo>
                <a:cubicBezTo>
                  <a:pt x="116" y="132"/>
                  <a:pt x="116" y="132"/>
                  <a:pt x="116" y="132"/>
                </a:cubicBezTo>
                <a:cubicBezTo>
                  <a:pt x="84" y="132"/>
                  <a:pt x="84" y="132"/>
                  <a:pt x="84" y="132"/>
                </a:cubicBezTo>
                <a:cubicBezTo>
                  <a:pt x="77" y="132"/>
                  <a:pt x="72" y="137"/>
                  <a:pt x="72" y="144"/>
                </a:cubicBezTo>
                <a:cubicBezTo>
                  <a:pt x="72" y="151"/>
                  <a:pt x="77" y="156"/>
                  <a:pt x="84" y="156"/>
                </a:cubicBezTo>
                <a:cubicBezTo>
                  <a:pt x="116" y="156"/>
                  <a:pt x="116" y="156"/>
                  <a:pt x="116" y="156"/>
                </a:cubicBezTo>
                <a:cubicBezTo>
                  <a:pt x="116" y="188"/>
                  <a:pt x="116" y="188"/>
                  <a:pt x="116" y="188"/>
                </a:cubicBezTo>
                <a:cubicBezTo>
                  <a:pt x="116" y="195"/>
                  <a:pt x="121" y="200"/>
                  <a:pt x="128" y="200"/>
                </a:cubicBezTo>
                <a:cubicBezTo>
                  <a:pt x="135" y="200"/>
                  <a:pt x="140" y="195"/>
                  <a:pt x="140" y="188"/>
                </a:cubicBezTo>
                <a:cubicBezTo>
                  <a:pt x="140" y="156"/>
                  <a:pt x="140" y="156"/>
                  <a:pt x="140" y="156"/>
                </a:cubicBezTo>
                <a:cubicBezTo>
                  <a:pt x="172" y="156"/>
                  <a:pt x="172" y="156"/>
                  <a:pt x="172" y="156"/>
                </a:cubicBezTo>
                <a:cubicBezTo>
                  <a:pt x="179" y="156"/>
                  <a:pt x="184" y="151"/>
                  <a:pt x="184" y="144"/>
                </a:cubicBezTo>
                <a:cubicBezTo>
                  <a:pt x="184" y="137"/>
                  <a:pt x="179" y="132"/>
                  <a:pt x="172" y="1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8" name="Freeform 45"/>
          <p:cNvSpPr>
            <a:spLocks noEditPoints="1"/>
          </p:cNvSpPr>
          <p:nvPr/>
        </p:nvSpPr>
        <p:spPr bwMode="auto">
          <a:xfrm>
            <a:off x="15691703" y="7467600"/>
            <a:ext cx="493003" cy="493003"/>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4" y="24"/>
                </a:moveTo>
                <a:cubicBezTo>
                  <a:pt x="24" y="227"/>
                  <a:pt x="24" y="227"/>
                  <a:pt x="24" y="227"/>
                </a:cubicBezTo>
                <a:cubicBezTo>
                  <a:pt x="28" y="217"/>
                  <a:pt x="34" y="205"/>
                  <a:pt x="47" y="199"/>
                </a:cubicBezTo>
                <a:cubicBezTo>
                  <a:pt x="64" y="190"/>
                  <a:pt x="57" y="197"/>
                  <a:pt x="78" y="188"/>
                </a:cubicBezTo>
                <a:cubicBezTo>
                  <a:pt x="99" y="180"/>
                  <a:pt x="104" y="176"/>
                  <a:pt x="104" y="176"/>
                </a:cubicBezTo>
                <a:cubicBezTo>
                  <a:pt x="104" y="156"/>
                  <a:pt x="104" y="156"/>
                  <a:pt x="104" y="156"/>
                </a:cubicBezTo>
                <a:cubicBezTo>
                  <a:pt x="104" y="156"/>
                  <a:pt x="97" y="150"/>
                  <a:pt x="94" y="131"/>
                </a:cubicBezTo>
                <a:cubicBezTo>
                  <a:pt x="89" y="132"/>
                  <a:pt x="88" y="125"/>
                  <a:pt x="87" y="121"/>
                </a:cubicBezTo>
                <a:cubicBezTo>
                  <a:pt x="87" y="116"/>
                  <a:pt x="85" y="102"/>
                  <a:pt x="91" y="103"/>
                </a:cubicBezTo>
                <a:cubicBezTo>
                  <a:pt x="89" y="94"/>
                  <a:pt x="88" y="86"/>
                  <a:pt x="89" y="81"/>
                </a:cubicBezTo>
                <a:cubicBezTo>
                  <a:pt x="90" y="66"/>
                  <a:pt x="105" y="49"/>
                  <a:pt x="128" y="48"/>
                </a:cubicBezTo>
                <a:cubicBezTo>
                  <a:pt x="155" y="49"/>
                  <a:pt x="166" y="66"/>
                  <a:pt x="167" y="81"/>
                </a:cubicBezTo>
                <a:cubicBezTo>
                  <a:pt x="168" y="86"/>
                  <a:pt x="167" y="94"/>
                  <a:pt x="166" y="103"/>
                </a:cubicBezTo>
                <a:cubicBezTo>
                  <a:pt x="172" y="102"/>
                  <a:pt x="169" y="116"/>
                  <a:pt x="169" y="121"/>
                </a:cubicBezTo>
                <a:cubicBezTo>
                  <a:pt x="168" y="125"/>
                  <a:pt x="167" y="132"/>
                  <a:pt x="162" y="131"/>
                </a:cubicBezTo>
                <a:cubicBezTo>
                  <a:pt x="159" y="150"/>
                  <a:pt x="152" y="156"/>
                  <a:pt x="152" y="156"/>
                </a:cubicBezTo>
                <a:cubicBezTo>
                  <a:pt x="152" y="176"/>
                  <a:pt x="152" y="176"/>
                  <a:pt x="152" y="176"/>
                </a:cubicBezTo>
                <a:cubicBezTo>
                  <a:pt x="152" y="176"/>
                  <a:pt x="157" y="179"/>
                  <a:pt x="178" y="188"/>
                </a:cubicBezTo>
                <a:cubicBezTo>
                  <a:pt x="199" y="197"/>
                  <a:pt x="192" y="190"/>
                  <a:pt x="209" y="199"/>
                </a:cubicBezTo>
                <a:cubicBezTo>
                  <a:pt x="222" y="205"/>
                  <a:pt x="228" y="217"/>
                  <a:pt x="232" y="227"/>
                </a:cubicBezTo>
                <a:cubicBezTo>
                  <a:pt x="232" y="24"/>
                  <a:pt x="232" y="24"/>
                  <a:pt x="232" y="24"/>
                </a:cubicBezTo>
                <a:lnTo>
                  <a:pt x="2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9" name="Freeform 46"/>
          <p:cNvSpPr>
            <a:spLocks noEditPoints="1"/>
          </p:cNvSpPr>
          <p:nvPr/>
        </p:nvSpPr>
        <p:spPr bwMode="auto">
          <a:xfrm>
            <a:off x="14828484" y="7467600"/>
            <a:ext cx="493003"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0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0 w 256"/>
              <a:gd name="T65" fmla="*/ 2147483646 h 256"/>
              <a:gd name="T66" fmla="*/ 2147483646 w 256"/>
              <a:gd name="T67" fmla="*/ 0 h 256"/>
              <a:gd name="T68" fmla="*/ 2147483646 w 256"/>
              <a:gd name="T69" fmla="*/ 2147483646 h 256"/>
              <a:gd name="T70" fmla="*/ 2147483646 w 256"/>
              <a:gd name="T71" fmla="*/ 2147483646 h 256"/>
              <a:gd name="T72" fmla="*/ 0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0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96"/>
                </a:moveTo>
                <a:cubicBezTo>
                  <a:pt x="251" y="96"/>
                  <a:pt x="256" y="101"/>
                  <a:pt x="256" y="108"/>
                </a:cubicBezTo>
                <a:cubicBezTo>
                  <a:pt x="256" y="148"/>
                  <a:pt x="256" y="148"/>
                  <a:pt x="256" y="148"/>
                </a:cubicBezTo>
                <a:cubicBezTo>
                  <a:pt x="256" y="155"/>
                  <a:pt x="251" y="160"/>
                  <a:pt x="244" y="160"/>
                </a:cubicBezTo>
                <a:cubicBezTo>
                  <a:pt x="237" y="160"/>
                  <a:pt x="232" y="155"/>
                  <a:pt x="232" y="148"/>
                </a:cubicBezTo>
                <a:cubicBezTo>
                  <a:pt x="232" y="108"/>
                  <a:pt x="232" y="108"/>
                  <a:pt x="232" y="108"/>
                </a:cubicBezTo>
                <a:cubicBezTo>
                  <a:pt x="232" y="101"/>
                  <a:pt x="237" y="96"/>
                  <a:pt x="244" y="9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48" y="24"/>
                </a:moveTo>
                <a:cubicBezTo>
                  <a:pt x="108" y="24"/>
                  <a:pt x="108" y="24"/>
                  <a:pt x="108" y="24"/>
                </a:cubicBezTo>
                <a:cubicBezTo>
                  <a:pt x="101" y="24"/>
                  <a:pt x="96" y="19"/>
                  <a:pt x="96" y="12"/>
                </a:cubicBezTo>
                <a:cubicBezTo>
                  <a:pt x="96" y="5"/>
                  <a:pt x="101" y="0"/>
                  <a:pt x="108" y="0"/>
                </a:cubicBezTo>
                <a:cubicBezTo>
                  <a:pt x="148" y="0"/>
                  <a:pt x="148" y="0"/>
                  <a:pt x="148" y="0"/>
                </a:cubicBezTo>
                <a:cubicBezTo>
                  <a:pt x="155" y="0"/>
                  <a:pt x="160" y="5"/>
                  <a:pt x="160" y="12"/>
                </a:cubicBezTo>
                <a:cubicBezTo>
                  <a:pt x="160" y="19"/>
                  <a:pt x="155" y="24"/>
                  <a:pt x="148" y="24"/>
                </a:cubicBezTo>
                <a:moveTo>
                  <a:pt x="132" y="101"/>
                </a:moveTo>
                <a:cubicBezTo>
                  <a:pt x="132" y="101"/>
                  <a:pt x="132" y="101"/>
                  <a:pt x="132" y="101"/>
                </a:cubicBezTo>
                <a:cubicBezTo>
                  <a:pt x="130" y="99"/>
                  <a:pt x="128" y="96"/>
                  <a:pt x="128" y="92"/>
                </a:cubicBezTo>
                <a:cubicBezTo>
                  <a:pt x="128" y="85"/>
                  <a:pt x="133" y="80"/>
                  <a:pt x="140" y="80"/>
                </a:cubicBezTo>
                <a:cubicBezTo>
                  <a:pt x="143" y="80"/>
                  <a:pt x="146" y="81"/>
                  <a:pt x="148" y="83"/>
                </a:cubicBezTo>
                <a:cubicBezTo>
                  <a:pt x="148" y="83"/>
                  <a:pt x="148" y="83"/>
                  <a:pt x="148" y="83"/>
                </a:cubicBezTo>
                <a:cubicBezTo>
                  <a:pt x="188" y="119"/>
                  <a:pt x="188" y="119"/>
                  <a:pt x="188" y="119"/>
                </a:cubicBezTo>
                <a:cubicBezTo>
                  <a:pt x="188" y="119"/>
                  <a:pt x="188" y="119"/>
                  <a:pt x="188" y="119"/>
                </a:cubicBezTo>
                <a:cubicBezTo>
                  <a:pt x="190" y="121"/>
                  <a:pt x="192" y="124"/>
                  <a:pt x="192" y="128"/>
                </a:cubicBezTo>
                <a:cubicBezTo>
                  <a:pt x="192" y="132"/>
                  <a:pt x="190" y="135"/>
                  <a:pt x="188" y="137"/>
                </a:cubicBezTo>
                <a:cubicBezTo>
                  <a:pt x="188" y="137"/>
                  <a:pt x="188" y="137"/>
                  <a:pt x="188" y="137"/>
                </a:cubicBezTo>
                <a:cubicBezTo>
                  <a:pt x="148" y="173"/>
                  <a:pt x="148" y="173"/>
                  <a:pt x="148" y="173"/>
                </a:cubicBezTo>
                <a:cubicBezTo>
                  <a:pt x="148" y="173"/>
                  <a:pt x="148" y="173"/>
                  <a:pt x="148" y="173"/>
                </a:cubicBezTo>
                <a:cubicBezTo>
                  <a:pt x="146" y="175"/>
                  <a:pt x="143" y="176"/>
                  <a:pt x="140" y="176"/>
                </a:cubicBezTo>
                <a:cubicBezTo>
                  <a:pt x="133" y="176"/>
                  <a:pt x="128" y="171"/>
                  <a:pt x="128" y="164"/>
                </a:cubicBezTo>
                <a:cubicBezTo>
                  <a:pt x="128" y="160"/>
                  <a:pt x="130" y="157"/>
                  <a:pt x="132" y="155"/>
                </a:cubicBezTo>
                <a:cubicBezTo>
                  <a:pt x="132" y="155"/>
                  <a:pt x="132" y="155"/>
                  <a:pt x="132" y="155"/>
                </a:cubicBezTo>
                <a:cubicBezTo>
                  <a:pt x="149" y="140"/>
                  <a:pt x="149" y="140"/>
                  <a:pt x="149" y="140"/>
                </a:cubicBezTo>
                <a:cubicBezTo>
                  <a:pt x="76" y="140"/>
                  <a:pt x="76" y="140"/>
                  <a:pt x="76" y="140"/>
                </a:cubicBezTo>
                <a:cubicBezTo>
                  <a:pt x="69" y="140"/>
                  <a:pt x="64" y="135"/>
                  <a:pt x="64" y="128"/>
                </a:cubicBezTo>
                <a:cubicBezTo>
                  <a:pt x="64" y="121"/>
                  <a:pt x="69" y="116"/>
                  <a:pt x="76" y="116"/>
                </a:cubicBezTo>
                <a:cubicBezTo>
                  <a:pt x="149" y="116"/>
                  <a:pt x="149" y="116"/>
                  <a:pt x="149" y="116"/>
                </a:cubicBezTo>
                <a:lnTo>
                  <a:pt x="132" y="101"/>
                </a:lnTo>
                <a:close/>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12" y="160"/>
                </a:moveTo>
                <a:cubicBezTo>
                  <a:pt x="5" y="160"/>
                  <a:pt x="0" y="155"/>
                  <a:pt x="0" y="148"/>
                </a:cubicBezTo>
                <a:cubicBezTo>
                  <a:pt x="0" y="108"/>
                  <a:pt x="0" y="108"/>
                  <a:pt x="0" y="108"/>
                </a:cubicBezTo>
                <a:cubicBezTo>
                  <a:pt x="0" y="101"/>
                  <a:pt x="5" y="96"/>
                  <a:pt x="12" y="96"/>
                </a:cubicBezTo>
                <a:cubicBezTo>
                  <a:pt x="19" y="96"/>
                  <a:pt x="24" y="101"/>
                  <a:pt x="24" y="108"/>
                </a:cubicBezTo>
                <a:cubicBezTo>
                  <a:pt x="24" y="148"/>
                  <a:pt x="24" y="148"/>
                  <a:pt x="24" y="148"/>
                </a:cubicBezTo>
                <a:cubicBezTo>
                  <a:pt x="24" y="155"/>
                  <a:pt x="19" y="160"/>
                  <a:pt x="12" y="160"/>
                </a:cubicBezTo>
                <a:moveTo>
                  <a:pt x="12" y="184"/>
                </a:move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moveTo>
                  <a:pt x="108" y="232"/>
                </a:moveTo>
                <a:cubicBezTo>
                  <a:pt x="148" y="232"/>
                  <a:pt x="148" y="232"/>
                  <a:pt x="148" y="232"/>
                </a:cubicBezTo>
                <a:cubicBezTo>
                  <a:pt x="155" y="232"/>
                  <a:pt x="160" y="237"/>
                  <a:pt x="160" y="244"/>
                </a:cubicBezTo>
                <a:cubicBezTo>
                  <a:pt x="160" y="251"/>
                  <a:pt x="155" y="256"/>
                  <a:pt x="148" y="256"/>
                </a:cubicBezTo>
                <a:cubicBezTo>
                  <a:pt x="108" y="256"/>
                  <a:pt x="108" y="256"/>
                  <a:pt x="108" y="256"/>
                </a:cubicBezTo>
                <a:cubicBezTo>
                  <a:pt x="101" y="256"/>
                  <a:pt x="96" y="251"/>
                  <a:pt x="96" y="244"/>
                </a:cubicBezTo>
                <a:cubicBezTo>
                  <a:pt x="96" y="237"/>
                  <a:pt x="101" y="232"/>
                  <a:pt x="108" y="2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0" name="Freeform 47"/>
          <p:cNvSpPr>
            <a:spLocks noEditPoints="1"/>
          </p:cNvSpPr>
          <p:nvPr/>
        </p:nvSpPr>
        <p:spPr bwMode="auto">
          <a:xfrm>
            <a:off x="13965266" y="7467600"/>
            <a:ext cx="493003"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0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0 w 256"/>
              <a:gd name="T65" fmla="*/ 2147483646 h 256"/>
              <a:gd name="T66" fmla="*/ 2147483646 w 256"/>
              <a:gd name="T67" fmla="*/ 0 h 256"/>
              <a:gd name="T68" fmla="*/ 2147483646 w 256"/>
              <a:gd name="T69" fmla="*/ 2147483646 h 256"/>
              <a:gd name="T70" fmla="*/ 2147483646 w 256"/>
              <a:gd name="T71" fmla="*/ 2147483646 h 256"/>
              <a:gd name="T72" fmla="*/ 0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0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96"/>
                </a:moveTo>
                <a:cubicBezTo>
                  <a:pt x="251" y="96"/>
                  <a:pt x="256" y="101"/>
                  <a:pt x="256" y="108"/>
                </a:cubicBezTo>
                <a:cubicBezTo>
                  <a:pt x="256" y="148"/>
                  <a:pt x="256" y="148"/>
                  <a:pt x="256" y="148"/>
                </a:cubicBezTo>
                <a:cubicBezTo>
                  <a:pt x="256" y="155"/>
                  <a:pt x="251" y="160"/>
                  <a:pt x="244" y="160"/>
                </a:cubicBezTo>
                <a:cubicBezTo>
                  <a:pt x="237" y="160"/>
                  <a:pt x="232" y="155"/>
                  <a:pt x="232" y="148"/>
                </a:cubicBezTo>
                <a:cubicBezTo>
                  <a:pt x="232" y="108"/>
                  <a:pt x="232" y="108"/>
                  <a:pt x="232" y="108"/>
                </a:cubicBezTo>
                <a:cubicBezTo>
                  <a:pt x="232" y="101"/>
                  <a:pt x="237" y="96"/>
                  <a:pt x="244" y="9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92" y="128"/>
                </a:moveTo>
                <a:cubicBezTo>
                  <a:pt x="192" y="135"/>
                  <a:pt x="187" y="140"/>
                  <a:pt x="180" y="140"/>
                </a:cubicBezTo>
                <a:cubicBezTo>
                  <a:pt x="107" y="140"/>
                  <a:pt x="107" y="140"/>
                  <a:pt x="107" y="140"/>
                </a:cubicBezTo>
                <a:cubicBezTo>
                  <a:pt x="124" y="155"/>
                  <a:pt x="124" y="155"/>
                  <a:pt x="124" y="155"/>
                </a:cubicBezTo>
                <a:cubicBezTo>
                  <a:pt x="124" y="155"/>
                  <a:pt x="124" y="155"/>
                  <a:pt x="124" y="155"/>
                </a:cubicBezTo>
                <a:cubicBezTo>
                  <a:pt x="126" y="157"/>
                  <a:pt x="128" y="160"/>
                  <a:pt x="128" y="164"/>
                </a:cubicBezTo>
                <a:cubicBezTo>
                  <a:pt x="128" y="171"/>
                  <a:pt x="123" y="176"/>
                  <a:pt x="116" y="176"/>
                </a:cubicBezTo>
                <a:cubicBezTo>
                  <a:pt x="113" y="176"/>
                  <a:pt x="110" y="175"/>
                  <a:pt x="108" y="173"/>
                </a:cubicBezTo>
                <a:cubicBezTo>
                  <a:pt x="108" y="173"/>
                  <a:pt x="108" y="173"/>
                  <a:pt x="108" y="173"/>
                </a:cubicBezTo>
                <a:cubicBezTo>
                  <a:pt x="68" y="137"/>
                  <a:pt x="68" y="137"/>
                  <a:pt x="68" y="137"/>
                </a:cubicBezTo>
                <a:cubicBezTo>
                  <a:pt x="68" y="137"/>
                  <a:pt x="68" y="137"/>
                  <a:pt x="68" y="137"/>
                </a:cubicBezTo>
                <a:cubicBezTo>
                  <a:pt x="66" y="135"/>
                  <a:pt x="64" y="132"/>
                  <a:pt x="64" y="128"/>
                </a:cubicBezTo>
                <a:cubicBezTo>
                  <a:pt x="64" y="124"/>
                  <a:pt x="66" y="121"/>
                  <a:pt x="68" y="119"/>
                </a:cubicBezTo>
                <a:cubicBezTo>
                  <a:pt x="68" y="119"/>
                  <a:pt x="68" y="119"/>
                  <a:pt x="68" y="119"/>
                </a:cubicBezTo>
                <a:cubicBezTo>
                  <a:pt x="108" y="83"/>
                  <a:pt x="108" y="83"/>
                  <a:pt x="108" y="83"/>
                </a:cubicBezTo>
                <a:cubicBezTo>
                  <a:pt x="108" y="83"/>
                  <a:pt x="108" y="83"/>
                  <a:pt x="108" y="83"/>
                </a:cubicBezTo>
                <a:cubicBezTo>
                  <a:pt x="110" y="81"/>
                  <a:pt x="113" y="80"/>
                  <a:pt x="116" y="80"/>
                </a:cubicBezTo>
                <a:cubicBezTo>
                  <a:pt x="123" y="80"/>
                  <a:pt x="128" y="85"/>
                  <a:pt x="128" y="92"/>
                </a:cubicBezTo>
                <a:cubicBezTo>
                  <a:pt x="128" y="96"/>
                  <a:pt x="126" y="99"/>
                  <a:pt x="124" y="101"/>
                </a:cubicBezTo>
                <a:cubicBezTo>
                  <a:pt x="124" y="101"/>
                  <a:pt x="124" y="101"/>
                  <a:pt x="124" y="101"/>
                </a:cubicBezTo>
                <a:cubicBezTo>
                  <a:pt x="107" y="116"/>
                  <a:pt x="107" y="116"/>
                  <a:pt x="107" y="116"/>
                </a:cubicBezTo>
                <a:cubicBezTo>
                  <a:pt x="180" y="116"/>
                  <a:pt x="180" y="116"/>
                  <a:pt x="180" y="116"/>
                </a:cubicBezTo>
                <a:cubicBezTo>
                  <a:pt x="187" y="116"/>
                  <a:pt x="192" y="121"/>
                  <a:pt x="192" y="128"/>
                </a:cubicBezTo>
                <a:moveTo>
                  <a:pt x="148" y="24"/>
                </a:moveTo>
                <a:cubicBezTo>
                  <a:pt x="108" y="24"/>
                  <a:pt x="108" y="24"/>
                  <a:pt x="108" y="24"/>
                </a:cubicBezTo>
                <a:cubicBezTo>
                  <a:pt x="101" y="24"/>
                  <a:pt x="96" y="19"/>
                  <a:pt x="96" y="12"/>
                </a:cubicBezTo>
                <a:cubicBezTo>
                  <a:pt x="96" y="5"/>
                  <a:pt x="101" y="0"/>
                  <a:pt x="108" y="0"/>
                </a:cubicBezTo>
                <a:cubicBezTo>
                  <a:pt x="148" y="0"/>
                  <a:pt x="148" y="0"/>
                  <a:pt x="148" y="0"/>
                </a:cubicBezTo>
                <a:cubicBezTo>
                  <a:pt x="155" y="0"/>
                  <a:pt x="160" y="5"/>
                  <a:pt x="160" y="12"/>
                </a:cubicBezTo>
                <a:cubicBezTo>
                  <a:pt x="160" y="19"/>
                  <a:pt x="155" y="24"/>
                  <a:pt x="148" y="24"/>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12" y="160"/>
                </a:moveTo>
                <a:cubicBezTo>
                  <a:pt x="5" y="160"/>
                  <a:pt x="0" y="155"/>
                  <a:pt x="0" y="148"/>
                </a:cubicBezTo>
                <a:cubicBezTo>
                  <a:pt x="0" y="108"/>
                  <a:pt x="0" y="108"/>
                  <a:pt x="0" y="108"/>
                </a:cubicBezTo>
                <a:cubicBezTo>
                  <a:pt x="0" y="101"/>
                  <a:pt x="5" y="96"/>
                  <a:pt x="12" y="96"/>
                </a:cubicBezTo>
                <a:cubicBezTo>
                  <a:pt x="19" y="96"/>
                  <a:pt x="24" y="101"/>
                  <a:pt x="24" y="108"/>
                </a:cubicBezTo>
                <a:cubicBezTo>
                  <a:pt x="24" y="148"/>
                  <a:pt x="24" y="148"/>
                  <a:pt x="24" y="148"/>
                </a:cubicBezTo>
                <a:cubicBezTo>
                  <a:pt x="24" y="155"/>
                  <a:pt x="19" y="160"/>
                  <a:pt x="12" y="160"/>
                </a:cubicBezTo>
                <a:moveTo>
                  <a:pt x="12" y="184"/>
                </a:move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moveTo>
                  <a:pt x="108" y="232"/>
                </a:moveTo>
                <a:cubicBezTo>
                  <a:pt x="148" y="232"/>
                  <a:pt x="148" y="232"/>
                  <a:pt x="148" y="232"/>
                </a:cubicBezTo>
                <a:cubicBezTo>
                  <a:pt x="155" y="232"/>
                  <a:pt x="160" y="237"/>
                  <a:pt x="160" y="244"/>
                </a:cubicBezTo>
                <a:cubicBezTo>
                  <a:pt x="160" y="251"/>
                  <a:pt x="155" y="256"/>
                  <a:pt x="148" y="256"/>
                </a:cubicBezTo>
                <a:cubicBezTo>
                  <a:pt x="108" y="256"/>
                  <a:pt x="108" y="256"/>
                  <a:pt x="108" y="256"/>
                </a:cubicBezTo>
                <a:cubicBezTo>
                  <a:pt x="101" y="256"/>
                  <a:pt x="96" y="251"/>
                  <a:pt x="96" y="244"/>
                </a:cubicBezTo>
                <a:cubicBezTo>
                  <a:pt x="96" y="237"/>
                  <a:pt x="101" y="232"/>
                  <a:pt x="108" y="2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1" name="Freeform 48"/>
          <p:cNvSpPr>
            <a:spLocks noEditPoints="1"/>
          </p:cNvSpPr>
          <p:nvPr/>
        </p:nvSpPr>
        <p:spPr bwMode="auto">
          <a:xfrm>
            <a:off x="13102047" y="7467600"/>
            <a:ext cx="493003"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0 h 256"/>
              <a:gd name="T56" fmla="*/ 2147483646 w 256"/>
              <a:gd name="T57" fmla="*/ 2147483646 h 256"/>
              <a:gd name="T58" fmla="*/ 2147483646 w 256"/>
              <a:gd name="T59" fmla="*/ 2147483646 h 256"/>
              <a:gd name="T60" fmla="*/ 0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0 w 256"/>
              <a:gd name="T73" fmla="*/ 2147483646 h 256"/>
              <a:gd name="T74" fmla="*/ 2147483646 w 256"/>
              <a:gd name="T75" fmla="*/ 2147483646 h 256"/>
              <a:gd name="T76" fmla="*/ 2147483646 w 256"/>
              <a:gd name="T77" fmla="*/ 2147483646 h 256"/>
              <a:gd name="T78" fmla="*/ 2147483646 w 256"/>
              <a:gd name="T79" fmla="*/ 2147483646 h 256"/>
              <a:gd name="T80" fmla="*/ 0 w 256"/>
              <a:gd name="T81" fmla="*/ 2147483646 h 256"/>
              <a:gd name="T82" fmla="*/ 0 w 256"/>
              <a:gd name="T83" fmla="*/ 2147483646 h 256"/>
              <a:gd name="T84" fmla="*/ 2147483646 w 256"/>
              <a:gd name="T85" fmla="*/ 0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96"/>
                </a:moveTo>
                <a:cubicBezTo>
                  <a:pt x="251" y="96"/>
                  <a:pt x="256" y="101"/>
                  <a:pt x="256" y="108"/>
                </a:cubicBezTo>
                <a:cubicBezTo>
                  <a:pt x="256" y="148"/>
                  <a:pt x="256" y="148"/>
                  <a:pt x="256" y="148"/>
                </a:cubicBezTo>
                <a:cubicBezTo>
                  <a:pt x="256" y="155"/>
                  <a:pt x="251" y="160"/>
                  <a:pt x="244" y="160"/>
                </a:cubicBezTo>
                <a:cubicBezTo>
                  <a:pt x="237" y="160"/>
                  <a:pt x="232" y="155"/>
                  <a:pt x="232" y="148"/>
                </a:cubicBezTo>
                <a:cubicBezTo>
                  <a:pt x="232" y="108"/>
                  <a:pt x="232" y="108"/>
                  <a:pt x="232" y="108"/>
                </a:cubicBezTo>
                <a:cubicBezTo>
                  <a:pt x="232" y="101"/>
                  <a:pt x="237" y="96"/>
                  <a:pt x="244" y="9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64" y="128"/>
                </a:moveTo>
                <a:cubicBezTo>
                  <a:pt x="160" y="128"/>
                  <a:pt x="157" y="126"/>
                  <a:pt x="155" y="124"/>
                </a:cubicBezTo>
                <a:cubicBezTo>
                  <a:pt x="155" y="124"/>
                  <a:pt x="155" y="124"/>
                  <a:pt x="155" y="124"/>
                </a:cubicBezTo>
                <a:cubicBezTo>
                  <a:pt x="140" y="107"/>
                  <a:pt x="140" y="107"/>
                  <a:pt x="140" y="107"/>
                </a:cubicBezTo>
                <a:cubicBezTo>
                  <a:pt x="140" y="180"/>
                  <a:pt x="140" y="180"/>
                  <a:pt x="140" y="180"/>
                </a:cubicBezTo>
                <a:cubicBezTo>
                  <a:pt x="140" y="187"/>
                  <a:pt x="135" y="192"/>
                  <a:pt x="128" y="192"/>
                </a:cubicBezTo>
                <a:cubicBezTo>
                  <a:pt x="121" y="192"/>
                  <a:pt x="116" y="187"/>
                  <a:pt x="116" y="180"/>
                </a:cubicBezTo>
                <a:cubicBezTo>
                  <a:pt x="116" y="107"/>
                  <a:pt x="116" y="107"/>
                  <a:pt x="116" y="107"/>
                </a:cubicBezTo>
                <a:cubicBezTo>
                  <a:pt x="101" y="124"/>
                  <a:pt x="101" y="124"/>
                  <a:pt x="101" y="124"/>
                </a:cubicBezTo>
                <a:cubicBezTo>
                  <a:pt x="101" y="124"/>
                  <a:pt x="101" y="124"/>
                  <a:pt x="101" y="124"/>
                </a:cubicBezTo>
                <a:cubicBezTo>
                  <a:pt x="99" y="126"/>
                  <a:pt x="96" y="128"/>
                  <a:pt x="92" y="128"/>
                </a:cubicBezTo>
                <a:cubicBezTo>
                  <a:pt x="85" y="128"/>
                  <a:pt x="80" y="123"/>
                  <a:pt x="80" y="116"/>
                </a:cubicBezTo>
                <a:cubicBezTo>
                  <a:pt x="80" y="113"/>
                  <a:pt x="81" y="110"/>
                  <a:pt x="83" y="108"/>
                </a:cubicBezTo>
                <a:cubicBezTo>
                  <a:pt x="83" y="108"/>
                  <a:pt x="83" y="108"/>
                  <a:pt x="83" y="108"/>
                </a:cubicBezTo>
                <a:cubicBezTo>
                  <a:pt x="119" y="68"/>
                  <a:pt x="119" y="68"/>
                  <a:pt x="119" y="68"/>
                </a:cubicBezTo>
                <a:cubicBezTo>
                  <a:pt x="119" y="68"/>
                  <a:pt x="119" y="68"/>
                  <a:pt x="119" y="68"/>
                </a:cubicBezTo>
                <a:cubicBezTo>
                  <a:pt x="121" y="66"/>
                  <a:pt x="124" y="64"/>
                  <a:pt x="128" y="64"/>
                </a:cubicBezTo>
                <a:cubicBezTo>
                  <a:pt x="132" y="64"/>
                  <a:pt x="135" y="66"/>
                  <a:pt x="137" y="68"/>
                </a:cubicBezTo>
                <a:cubicBezTo>
                  <a:pt x="137" y="68"/>
                  <a:pt x="137" y="68"/>
                  <a:pt x="137" y="68"/>
                </a:cubicBezTo>
                <a:cubicBezTo>
                  <a:pt x="173" y="108"/>
                  <a:pt x="173" y="108"/>
                  <a:pt x="173" y="108"/>
                </a:cubicBezTo>
                <a:cubicBezTo>
                  <a:pt x="173" y="108"/>
                  <a:pt x="173" y="108"/>
                  <a:pt x="173" y="108"/>
                </a:cubicBezTo>
                <a:cubicBezTo>
                  <a:pt x="175" y="110"/>
                  <a:pt x="176" y="113"/>
                  <a:pt x="176" y="116"/>
                </a:cubicBezTo>
                <a:cubicBezTo>
                  <a:pt x="176" y="123"/>
                  <a:pt x="171" y="128"/>
                  <a:pt x="164" y="128"/>
                </a:cubicBezTo>
                <a:moveTo>
                  <a:pt x="148" y="24"/>
                </a:moveTo>
                <a:cubicBezTo>
                  <a:pt x="108" y="24"/>
                  <a:pt x="108" y="24"/>
                  <a:pt x="108" y="24"/>
                </a:cubicBezTo>
                <a:cubicBezTo>
                  <a:pt x="101" y="24"/>
                  <a:pt x="96" y="19"/>
                  <a:pt x="96" y="12"/>
                </a:cubicBezTo>
                <a:cubicBezTo>
                  <a:pt x="96" y="5"/>
                  <a:pt x="101" y="0"/>
                  <a:pt x="108" y="0"/>
                </a:cubicBezTo>
                <a:cubicBezTo>
                  <a:pt x="148" y="0"/>
                  <a:pt x="148" y="0"/>
                  <a:pt x="148" y="0"/>
                </a:cubicBezTo>
                <a:cubicBezTo>
                  <a:pt x="155" y="0"/>
                  <a:pt x="160" y="5"/>
                  <a:pt x="160" y="12"/>
                </a:cubicBezTo>
                <a:cubicBezTo>
                  <a:pt x="160" y="19"/>
                  <a:pt x="155" y="24"/>
                  <a:pt x="148" y="24"/>
                </a:cubicBezTo>
                <a:moveTo>
                  <a:pt x="60" y="256"/>
                </a:move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moveTo>
                  <a:pt x="24" y="108"/>
                </a:moveTo>
                <a:cubicBezTo>
                  <a:pt x="24" y="148"/>
                  <a:pt x="24" y="148"/>
                  <a:pt x="24" y="148"/>
                </a:cubicBezTo>
                <a:cubicBezTo>
                  <a:pt x="24" y="155"/>
                  <a:pt x="19" y="160"/>
                  <a:pt x="12" y="160"/>
                </a:cubicBezTo>
                <a:cubicBezTo>
                  <a:pt x="5" y="160"/>
                  <a:pt x="0" y="155"/>
                  <a:pt x="0" y="148"/>
                </a:cubicBezTo>
                <a:cubicBezTo>
                  <a:pt x="0" y="108"/>
                  <a:pt x="0" y="108"/>
                  <a:pt x="0" y="108"/>
                </a:cubicBezTo>
                <a:cubicBezTo>
                  <a:pt x="0" y="101"/>
                  <a:pt x="5" y="96"/>
                  <a:pt x="12" y="96"/>
                </a:cubicBezTo>
                <a:cubicBezTo>
                  <a:pt x="19" y="96"/>
                  <a:pt x="24" y="101"/>
                  <a:pt x="24" y="108"/>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108" y="232"/>
                </a:moveTo>
                <a:cubicBezTo>
                  <a:pt x="148" y="232"/>
                  <a:pt x="148" y="232"/>
                  <a:pt x="148" y="232"/>
                </a:cubicBezTo>
                <a:cubicBezTo>
                  <a:pt x="155" y="232"/>
                  <a:pt x="160" y="237"/>
                  <a:pt x="160" y="244"/>
                </a:cubicBezTo>
                <a:cubicBezTo>
                  <a:pt x="160" y="251"/>
                  <a:pt x="155" y="256"/>
                  <a:pt x="148" y="256"/>
                </a:cubicBezTo>
                <a:cubicBezTo>
                  <a:pt x="108" y="256"/>
                  <a:pt x="108" y="256"/>
                  <a:pt x="108" y="256"/>
                </a:cubicBezTo>
                <a:cubicBezTo>
                  <a:pt x="101" y="256"/>
                  <a:pt x="96" y="251"/>
                  <a:pt x="96" y="244"/>
                </a:cubicBezTo>
                <a:cubicBezTo>
                  <a:pt x="96" y="237"/>
                  <a:pt x="101" y="232"/>
                  <a:pt x="108" y="2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2" name="Freeform 49"/>
          <p:cNvSpPr>
            <a:spLocks noEditPoints="1"/>
          </p:cNvSpPr>
          <p:nvPr/>
        </p:nvSpPr>
        <p:spPr bwMode="auto">
          <a:xfrm>
            <a:off x="12238829" y="7467600"/>
            <a:ext cx="493003"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0 h 256"/>
              <a:gd name="T56" fmla="*/ 2147483646 w 256"/>
              <a:gd name="T57" fmla="*/ 2147483646 h 256"/>
              <a:gd name="T58" fmla="*/ 2147483646 w 256"/>
              <a:gd name="T59" fmla="*/ 2147483646 h 256"/>
              <a:gd name="T60" fmla="*/ 0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0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0 w 256"/>
              <a:gd name="T81" fmla="*/ 2147483646 h 256"/>
              <a:gd name="T82" fmla="*/ 2147483646 w 256"/>
              <a:gd name="T83" fmla="*/ 0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96"/>
                </a:moveTo>
                <a:cubicBezTo>
                  <a:pt x="251" y="96"/>
                  <a:pt x="256" y="101"/>
                  <a:pt x="256" y="108"/>
                </a:cubicBezTo>
                <a:cubicBezTo>
                  <a:pt x="256" y="148"/>
                  <a:pt x="256" y="148"/>
                  <a:pt x="256" y="148"/>
                </a:cubicBezTo>
                <a:cubicBezTo>
                  <a:pt x="256" y="155"/>
                  <a:pt x="251" y="160"/>
                  <a:pt x="244" y="160"/>
                </a:cubicBezTo>
                <a:cubicBezTo>
                  <a:pt x="237" y="160"/>
                  <a:pt x="232" y="155"/>
                  <a:pt x="232" y="148"/>
                </a:cubicBezTo>
                <a:cubicBezTo>
                  <a:pt x="232" y="108"/>
                  <a:pt x="232" y="108"/>
                  <a:pt x="232" y="108"/>
                </a:cubicBezTo>
                <a:cubicBezTo>
                  <a:pt x="232" y="101"/>
                  <a:pt x="237" y="96"/>
                  <a:pt x="244" y="9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73" y="148"/>
                </a:moveTo>
                <a:cubicBezTo>
                  <a:pt x="137" y="188"/>
                  <a:pt x="137" y="188"/>
                  <a:pt x="137" y="188"/>
                </a:cubicBezTo>
                <a:cubicBezTo>
                  <a:pt x="137" y="188"/>
                  <a:pt x="137" y="188"/>
                  <a:pt x="137" y="188"/>
                </a:cubicBezTo>
                <a:cubicBezTo>
                  <a:pt x="135" y="190"/>
                  <a:pt x="132" y="192"/>
                  <a:pt x="128" y="192"/>
                </a:cubicBezTo>
                <a:cubicBezTo>
                  <a:pt x="124" y="192"/>
                  <a:pt x="121" y="190"/>
                  <a:pt x="119" y="188"/>
                </a:cubicBezTo>
                <a:cubicBezTo>
                  <a:pt x="119" y="188"/>
                  <a:pt x="119" y="188"/>
                  <a:pt x="119" y="188"/>
                </a:cubicBezTo>
                <a:cubicBezTo>
                  <a:pt x="83" y="148"/>
                  <a:pt x="83" y="148"/>
                  <a:pt x="83" y="148"/>
                </a:cubicBezTo>
                <a:cubicBezTo>
                  <a:pt x="83" y="148"/>
                  <a:pt x="83" y="148"/>
                  <a:pt x="83" y="148"/>
                </a:cubicBezTo>
                <a:cubicBezTo>
                  <a:pt x="81" y="146"/>
                  <a:pt x="80" y="143"/>
                  <a:pt x="80" y="140"/>
                </a:cubicBezTo>
                <a:cubicBezTo>
                  <a:pt x="80" y="133"/>
                  <a:pt x="85" y="128"/>
                  <a:pt x="92" y="128"/>
                </a:cubicBezTo>
                <a:cubicBezTo>
                  <a:pt x="96" y="128"/>
                  <a:pt x="99" y="130"/>
                  <a:pt x="101" y="132"/>
                </a:cubicBezTo>
                <a:cubicBezTo>
                  <a:pt x="101" y="132"/>
                  <a:pt x="101" y="132"/>
                  <a:pt x="101" y="132"/>
                </a:cubicBezTo>
                <a:cubicBezTo>
                  <a:pt x="116" y="149"/>
                  <a:pt x="116" y="149"/>
                  <a:pt x="116" y="149"/>
                </a:cubicBezTo>
                <a:cubicBezTo>
                  <a:pt x="116" y="76"/>
                  <a:pt x="116" y="76"/>
                  <a:pt x="116" y="76"/>
                </a:cubicBezTo>
                <a:cubicBezTo>
                  <a:pt x="116" y="69"/>
                  <a:pt x="121" y="64"/>
                  <a:pt x="128" y="64"/>
                </a:cubicBezTo>
                <a:cubicBezTo>
                  <a:pt x="135" y="64"/>
                  <a:pt x="140" y="69"/>
                  <a:pt x="140" y="76"/>
                </a:cubicBezTo>
                <a:cubicBezTo>
                  <a:pt x="140" y="149"/>
                  <a:pt x="140" y="149"/>
                  <a:pt x="140" y="149"/>
                </a:cubicBezTo>
                <a:cubicBezTo>
                  <a:pt x="155" y="132"/>
                  <a:pt x="155" y="132"/>
                  <a:pt x="155" y="132"/>
                </a:cubicBezTo>
                <a:cubicBezTo>
                  <a:pt x="155" y="132"/>
                  <a:pt x="155" y="132"/>
                  <a:pt x="155" y="132"/>
                </a:cubicBezTo>
                <a:cubicBezTo>
                  <a:pt x="157" y="130"/>
                  <a:pt x="160" y="128"/>
                  <a:pt x="164" y="128"/>
                </a:cubicBezTo>
                <a:cubicBezTo>
                  <a:pt x="171" y="128"/>
                  <a:pt x="176" y="133"/>
                  <a:pt x="176" y="140"/>
                </a:cubicBezTo>
                <a:cubicBezTo>
                  <a:pt x="176" y="143"/>
                  <a:pt x="175" y="146"/>
                  <a:pt x="173" y="148"/>
                </a:cubicBezTo>
                <a:close/>
                <a:moveTo>
                  <a:pt x="148" y="24"/>
                </a:moveTo>
                <a:cubicBezTo>
                  <a:pt x="108" y="24"/>
                  <a:pt x="108" y="24"/>
                  <a:pt x="108" y="24"/>
                </a:cubicBezTo>
                <a:cubicBezTo>
                  <a:pt x="101" y="24"/>
                  <a:pt x="96" y="19"/>
                  <a:pt x="96" y="12"/>
                </a:cubicBezTo>
                <a:cubicBezTo>
                  <a:pt x="96" y="5"/>
                  <a:pt x="101" y="0"/>
                  <a:pt x="108" y="0"/>
                </a:cubicBezTo>
                <a:cubicBezTo>
                  <a:pt x="148" y="0"/>
                  <a:pt x="148" y="0"/>
                  <a:pt x="148" y="0"/>
                </a:cubicBezTo>
                <a:cubicBezTo>
                  <a:pt x="155" y="0"/>
                  <a:pt x="160" y="5"/>
                  <a:pt x="160" y="12"/>
                </a:cubicBezTo>
                <a:cubicBezTo>
                  <a:pt x="160" y="19"/>
                  <a:pt x="155" y="24"/>
                  <a:pt x="148" y="24"/>
                </a:cubicBezTo>
                <a:moveTo>
                  <a:pt x="60" y="256"/>
                </a:move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moveTo>
                  <a:pt x="24" y="108"/>
                </a:moveTo>
                <a:cubicBezTo>
                  <a:pt x="24" y="148"/>
                  <a:pt x="24" y="148"/>
                  <a:pt x="24" y="148"/>
                </a:cubicBezTo>
                <a:cubicBezTo>
                  <a:pt x="24" y="155"/>
                  <a:pt x="19" y="160"/>
                  <a:pt x="12" y="160"/>
                </a:cubicBezTo>
                <a:cubicBezTo>
                  <a:pt x="5" y="160"/>
                  <a:pt x="0" y="155"/>
                  <a:pt x="0" y="148"/>
                </a:cubicBezTo>
                <a:cubicBezTo>
                  <a:pt x="0" y="108"/>
                  <a:pt x="0" y="108"/>
                  <a:pt x="0" y="108"/>
                </a:cubicBezTo>
                <a:cubicBezTo>
                  <a:pt x="0" y="101"/>
                  <a:pt x="5" y="96"/>
                  <a:pt x="12" y="96"/>
                </a:cubicBezTo>
                <a:cubicBezTo>
                  <a:pt x="19" y="96"/>
                  <a:pt x="24" y="101"/>
                  <a:pt x="24" y="108"/>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108" y="232"/>
                </a:moveTo>
                <a:cubicBezTo>
                  <a:pt x="148" y="232"/>
                  <a:pt x="148" y="232"/>
                  <a:pt x="148" y="232"/>
                </a:cubicBezTo>
                <a:cubicBezTo>
                  <a:pt x="155" y="232"/>
                  <a:pt x="160" y="237"/>
                  <a:pt x="160" y="244"/>
                </a:cubicBezTo>
                <a:cubicBezTo>
                  <a:pt x="160" y="251"/>
                  <a:pt x="155" y="256"/>
                  <a:pt x="148" y="256"/>
                </a:cubicBezTo>
                <a:cubicBezTo>
                  <a:pt x="108" y="256"/>
                  <a:pt x="108" y="256"/>
                  <a:pt x="108" y="256"/>
                </a:cubicBezTo>
                <a:cubicBezTo>
                  <a:pt x="101" y="256"/>
                  <a:pt x="96" y="251"/>
                  <a:pt x="96" y="244"/>
                </a:cubicBezTo>
                <a:cubicBezTo>
                  <a:pt x="96" y="237"/>
                  <a:pt x="101" y="232"/>
                  <a:pt x="108" y="2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3" name="Freeform 50"/>
          <p:cNvSpPr>
            <a:spLocks noEditPoints="1"/>
          </p:cNvSpPr>
          <p:nvPr/>
        </p:nvSpPr>
        <p:spPr bwMode="auto">
          <a:xfrm>
            <a:off x="11377471" y="7467600"/>
            <a:ext cx="493001" cy="493003"/>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0 h 256"/>
              <a:gd name="T40" fmla="*/ 2147483646 w 256"/>
              <a:gd name="T41" fmla="*/ 2147483646 h 256"/>
              <a:gd name="T42" fmla="*/ 2147483646 w 256"/>
              <a:gd name="T43" fmla="*/ 2147483646 h 256"/>
              <a:gd name="T44" fmla="*/ 0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0 w 256"/>
              <a:gd name="T57" fmla="*/ 2147483646 h 256"/>
              <a:gd name="T58" fmla="*/ 2147483646 w 256"/>
              <a:gd name="T59" fmla="*/ 2147483646 h 256"/>
              <a:gd name="T60" fmla="*/ 2147483646 w 256"/>
              <a:gd name="T61" fmla="*/ 2147483646 h 256"/>
              <a:gd name="T62" fmla="*/ 2147483646 w 256"/>
              <a:gd name="T63" fmla="*/ 2147483646 h 256"/>
              <a:gd name="T64" fmla="*/ 0 w 256"/>
              <a:gd name="T65" fmla="*/ 2147483646 h 256"/>
              <a:gd name="T66" fmla="*/ 0 w 256"/>
              <a:gd name="T67" fmla="*/ 2147483646 h 256"/>
              <a:gd name="T68" fmla="*/ 2147483646 w 256"/>
              <a:gd name="T69" fmla="*/ 0 h 256"/>
              <a:gd name="T70" fmla="*/ 2147483646 w 256"/>
              <a:gd name="T71" fmla="*/ 2147483646 h 2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96"/>
                </a:moveTo>
                <a:cubicBezTo>
                  <a:pt x="251" y="96"/>
                  <a:pt x="256" y="101"/>
                  <a:pt x="256" y="108"/>
                </a:cubicBezTo>
                <a:cubicBezTo>
                  <a:pt x="256" y="148"/>
                  <a:pt x="256" y="148"/>
                  <a:pt x="256" y="148"/>
                </a:cubicBezTo>
                <a:cubicBezTo>
                  <a:pt x="256" y="155"/>
                  <a:pt x="251" y="160"/>
                  <a:pt x="244" y="160"/>
                </a:cubicBezTo>
                <a:cubicBezTo>
                  <a:pt x="237" y="160"/>
                  <a:pt x="232" y="155"/>
                  <a:pt x="232" y="148"/>
                </a:cubicBezTo>
                <a:cubicBezTo>
                  <a:pt x="232" y="108"/>
                  <a:pt x="232" y="108"/>
                  <a:pt x="232" y="108"/>
                </a:cubicBezTo>
                <a:cubicBezTo>
                  <a:pt x="232" y="101"/>
                  <a:pt x="237" y="96"/>
                  <a:pt x="244" y="9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48" y="256"/>
                </a:moveTo>
                <a:cubicBezTo>
                  <a:pt x="108" y="256"/>
                  <a:pt x="108" y="256"/>
                  <a:pt x="108" y="256"/>
                </a:cubicBezTo>
                <a:cubicBezTo>
                  <a:pt x="101" y="256"/>
                  <a:pt x="96" y="251"/>
                  <a:pt x="96" y="244"/>
                </a:cubicBezTo>
                <a:cubicBezTo>
                  <a:pt x="96" y="237"/>
                  <a:pt x="101" y="232"/>
                  <a:pt x="108" y="232"/>
                </a:cubicBezTo>
                <a:cubicBezTo>
                  <a:pt x="148" y="232"/>
                  <a:pt x="148" y="232"/>
                  <a:pt x="148" y="232"/>
                </a:cubicBezTo>
                <a:cubicBezTo>
                  <a:pt x="155" y="232"/>
                  <a:pt x="160" y="237"/>
                  <a:pt x="160" y="244"/>
                </a:cubicBezTo>
                <a:cubicBezTo>
                  <a:pt x="160" y="251"/>
                  <a:pt x="155" y="256"/>
                  <a:pt x="148" y="256"/>
                </a:cubicBezTo>
                <a:moveTo>
                  <a:pt x="148" y="24"/>
                </a:moveTo>
                <a:cubicBezTo>
                  <a:pt x="108" y="24"/>
                  <a:pt x="108" y="24"/>
                  <a:pt x="108" y="24"/>
                </a:cubicBezTo>
                <a:cubicBezTo>
                  <a:pt x="101" y="24"/>
                  <a:pt x="96" y="19"/>
                  <a:pt x="96" y="12"/>
                </a:cubicBezTo>
                <a:cubicBezTo>
                  <a:pt x="96" y="5"/>
                  <a:pt x="101" y="0"/>
                  <a:pt x="108" y="0"/>
                </a:cubicBezTo>
                <a:cubicBezTo>
                  <a:pt x="148" y="0"/>
                  <a:pt x="148" y="0"/>
                  <a:pt x="148" y="0"/>
                </a:cubicBezTo>
                <a:cubicBezTo>
                  <a:pt x="155" y="0"/>
                  <a:pt x="160" y="5"/>
                  <a:pt x="160" y="12"/>
                </a:cubicBezTo>
                <a:cubicBezTo>
                  <a:pt x="160" y="19"/>
                  <a:pt x="155" y="24"/>
                  <a:pt x="148" y="24"/>
                </a:cubicBezTo>
                <a:moveTo>
                  <a:pt x="60" y="256"/>
                </a:move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moveTo>
                  <a:pt x="24" y="108"/>
                </a:moveTo>
                <a:cubicBezTo>
                  <a:pt x="24" y="148"/>
                  <a:pt x="24" y="148"/>
                  <a:pt x="24" y="148"/>
                </a:cubicBezTo>
                <a:cubicBezTo>
                  <a:pt x="24" y="155"/>
                  <a:pt x="19" y="160"/>
                  <a:pt x="12" y="160"/>
                </a:cubicBezTo>
                <a:cubicBezTo>
                  <a:pt x="5" y="160"/>
                  <a:pt x="0" y="155"/>
                  <a:pt x="0" y="148"/>
                </a:cubicBezTo>
                <a:cubicBezTo>
                  <a:pt x="0" y="108"/>
                  <a:pt x="0" y="108"/>
                  <a:pt x="0" y="108"/>
                </a:cubicBezTo>
                <a:cubicBezTo>
                  <a:pt x="0" y="101"/>
                  <a:pt x="5" y="96"/>
                  <a:pt x="12" y="96"/>
                </a:cubicBezTo>
                <a:cubicBezTo>
                  <a:pt x="19" y="96"/>
                  <a:pt x="24" y="101"/>
                  <a:pt x="24" y="108"/>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4" name="Freeform 51"/>
          <p:cNvSpPr>
            <a:spLocks noEditPoints="1"/>
          </p:cNvSpPr>
          <p:nvPr/>
        </p:nvSpPr>
        <p:spPr bwMode="auto">
          <a:xfrm>
            <a:off x="10514253" y="7475042"/>
            <a:ext cx="493001" cy="478119"/>
          </a:xfrm>
          <a:custGeom>
            <a:avLst/>
            <a:gdLst>
              <a:gd name="T0" fmla="*/ 2147483646 w 256"/>
              <a:gd name="T1" fmla="*/ 2147483646 h 248"/>
              <a:gd name="T2" fmla="*/ 2147483646 w 256"/>
              <a:gd name="T3" fmla="*/ 2147483646 h 248"/>
              <a:gd name="T4" fmla="*/ 2147483646 w 256"/>
              <a:gd name="T5" fmla="*/ 2147483646 h 248"/>
              <a:gd name="T6" fmla="*/ 0 w 256"/>
              <a:gd name="T7" fmla="*/ 2147483646 h 248"/>
              <a:gd name="T8" fmla="*/ 0 w 256"/>
              <a:gd name="T9" fmla="*/ 2147483646 h 248"/>
              <a:gd name="T10" fmla="*/ 2147483646 w 256"/>
              <a:gd name="T11" fmla="*/ 0 h 248"/>
              <a:gd name="T12" fmla="*/ 2147483646 w 256"/>
              <a:gd name="T13" fmla="*/ 0 h 248"/>
              <a:gd name="T14" fmla="*/ 2147483646 w 256"/>
              <a:gd name="T15" fmla="*/ 0 h 248"/>
              <a:gd name="T16" fmla="*/ 2147483646 w 256"/>
              <a:gd name="T17" fmla="*/ 0 h 248"/>
              <a:gd name="T18" fmla="*/ 2147483646 w 256"/>
              <a:gd name="T19" fmla="*/ 2147483646 h 248"/>
              <a:gd name="T20" fmla="*/ 2147483646 w 256"/>
              <a:gd name="T21" fmla="*/ 2147483646 h 248"/>
              <a:gd name="T22" fmla="*/ 2147483646 w 256"/>
              <a:gd name="T23" fmla="*/ 2147483646 h 248"/>
              <a:gd name="T24" fmla="*/ 2147483646 w 256"/>
              <a:gd name="T25" fmla="*/ 2147483646 h 248"/>
              <a:gd name="T26" fmla="*/ 2147483646 w 256"/>
              <a:gd name="T27" fmla="*/ 2147483646 h 248"/>
              <a:gd name="T28" fmla="*/ 2147483646 w 256"/>
              <a:gd name="T29" fmla="*/ 2147483646 h 248"/>
              <a:gd name="T30" fmla="*/ 2147483646 w 256"/>
              <a:gd name="T31" fmla="*/ 2147483646 h 248"/>
              <a:gd name="T32" fmla="*/ 2147483646 w 256"/>
              <a:gd name="T33" fmla="*/ 2147483646 h 248"/>
              <a:gd name="T34" fmla="*/ 2147483646 w 256"/>
              <a:gd name="T35" fmla="*/ 2147483646 h 248"/>
              <a:gd name="T36" fmla="*/ 2147483646 w 256"/>
              <a:gd name="T37" fmla="*/ 2147483646 h 248"/>
              <a:gd name="T38" fmla="*/ 2147483646 w 256"/>
              <a:gd name="T39" fmla="*/ 2147483646 h 248"/>
              <a:gd name="T40" fmla="*/ 2147483646 w 256"/>
              <a:gd name="T41" fmla="*/ 2147483646 h 248"/>
              <a:gd name="T42" fmla="*/ 2147483646 w 256"/>
              <a:gd name="T43" fmla="*/ 2147483646 h 248"/>
              <a:gd name="T44" fmla="*/ 2147483646 w 256"/>
              <a:gd name="T45" fmla="*/ 0 h 248"/>
              <a:gd name="T46" fmla="*/ 2147483646 w 256"/>
              <a:gd name="T47" fmla="*/ 0 h 248"/>
              <a:gd name="T48" fmla="*/ 2147483646 w 256"/>
              <a:gd name="T49" fmla="*/ 0 h 248"/>
              <a:gd name="T50" fmla="*/ 2147483646 w 256"/>
              <a:gd name="T51" fmla="*/ 2147483646 h 248"/>
              <a:gd name="T52" fmla="*/ 2147483646 w 256"/>
              <a:gd name="T53" fmla="*/ 2147483646 h 248"/>
              <a:gd name="T54" fmla="*/ 2147483646 w 256"/>
              <a:gd name="T55" fmla="*/ 2147483646 h 248"/>
              <a:gd name="T56" fmla="*/ 2147483646 w 256"/>
              <a:gd name="T57" fmla="*/ 2147483646 h 248"/>
              <a:gd name="T58" fmla="*/ 2147483646 w 256"/>
              <a:gd name="T59" fmla="*/ 2147483646 h 248"/>
              <a:gd name="T60" fmla="*/ 2147483646 w 256"/>
              <a:gd name="T61" fmla="*/ 2147483646 h 248"/>
              <a:gd name="T62" fmla="*/ 2147483646 w 256"/>
              <a:gd name="T63" fmla="*/ 2147483646 h 248"/>
              <a:gd name="T64" fmla="*/ 2147483646 w 256"/>
              <a:gd name="T65" fmla="*/ 2147483646 h 248"/>
              <a:gd name="T66" fmla="*/ 2147483646 w 256"/>
              <a:gd name="T67" fmla="*/ 2147483646 h 248"/>
              <a:gd name="T68" fmla="*/ 2147483646 w 256"/>
              <a:gd name="T69" fmla="*/ 2147483646 h 248"/>
              <a:gd name="T70" fmla="*/ 2147483646 w 256"/>
              <a:gd name="T71" fmla="*/ 2147483646 h 248"/>
              <a:gd name="T72" fmla="*/ 2147483646 w 256"/>
              <a:gd name="T73" fmla="*/ 2147483646 h 248"/>
              <a:gd name="T74" fmla="*/ 2147483646 w 256"/>
              <a:gd name="T75" fmla="*/ 2147483646 h 248"/>
              <a:gd name="T76" fmla="*/ 2147483646 w 256"/>
              <a:gd name="T77" fmla="*/ 0 h 248"/>
              <a:gd name="T78" fmla="*/ 2147483646 w 256"/>
              <a:gd name="T79" fmla="*/ 0 h 248"/>
              <a:gd name="T80" fmla="*/ 2147483646 w 256"/>
              <a:gd name="T81" fmla="*/ 2147483646 h 248"/>
              <a:gd name="T82" fmla="*/ 2147483646 w 256"/>
              <a:gd name="T83" fmla="*/ 2147483646 h 248"/>
              <a:gd name="T84" fmla="*/ 2147483646 w 256"/>
              <a:gd name="T85" fmla="*/ 2147483646 h 248"/>
              <a:gd name="T86" fmla="*/ 2147483646 w 256"/>
              <a:gd name="T87" fmla="*/ 2147483646 h 248"/>
              <a:gd name="T88" fmla="*/ 2147483646 w 256"/>
              <a:gd name="T89" fmla="*/ 2147483646 h 248"/>
              <a:gd name="T90" fmla="*/ 2147483646 w 256"/>
              <a:gd name="T91" fmla="*/ 2147483646 h 248"/>
              <a:gd name="T92" fmla="*/ 2147483646 w 256"/>
              <a:gd name="T93" fmla="*/ 2147483646 h 24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56" h="248">
                <a:moveTo>
                  <a:pt x="256" y="236"/>
                </a:moveTo>
                <a:cubicBezTo>
                  <a:pt x="256" y="243"/>
                  <a:pt x="251" y="248"/>
                  <a:pt x="244" y="248"/>
                </a:cubicBezTo>
                <a:cubicBezTo>
                  <a:pt x="12" y="248"/>
                  <a:pt x="12" y="248"/>
                  <a:pt x="12" y="248"/>
                </a:cubicBezTo>
                <a:cubicBezTo>
                  <a:pt x="5" y="248"/>
                  <a:pt x="0" y="243"/>
                  <a:pt x="0" y="236"/>
                </a:cubicBezTo>
                <a:cubicBezTo>
                  <a:pt x="0" y="12"/>
                  <a:pt x="0" y="12"/>
                  <a:pt x="0" y="12"/>
                </a:cubicBezTo>
                <a:cubicBezTo>
                  <a:pt x="0" y="5"/>
                  <a:pt x="5" y="0"/>
                  <a:pt x="12" y="0"/>
                </a:cubicBezTo>
                <a:cubicBezTo>
                  <a:pt x="24" y="0"/>
                  <a:pt x="24" y="0"/>
                  <a:pt x="24" y="0"/>
                </a:cubicBezTo>
                <a:cubicBezTo>
                  <a:pt x="36" y="0"/>
                  <a:pt x="36" y="0"/>
                  <a:pt x="36" y="0"/>
                </a:cubicBezTo>
                <a:cubicBezTo>
                  <a:pt x="48" y="0"/>
                  <a:pt x="48" y="0"/>
                  <a:pt x="48" y="0"/>
                </a:cubicBezTo>
                <a:cubicBezTo>
                  <a:pt x="48" y="12"/>
                  <a:pt x="48" y="12"/>
                  <a:pt x="48" y="12"/>
                </a:cubicBezTo>
                <a:cubicBezTo>
                  <a:pt x="48" y="16"/>
                  <a:pt x="48" y="16"/>
                  <a:pt x="48" y="16"/>
                </a:cubicBezTo>
                <a:cubicBezTo>
                  <a:pt x="48" y="60"/>
                  <a:pt x="48" y="60"/>
                  <a:pt x="48" y="60"/>
                </a:cubicBezTo>
                <a:cubicBezTo>
                  <a:pt x="48" y="72"/>
                  <a:pt x="48" y="72"/>
                  <a:pt x="48" y="72"/>
                </a:cubicBezTo>
                <a:cubicBezTo>
                  <a:pt x="48" y="96"/>
                  <a:pt x="48" y="96"/>
                  <a:pt x="48" y="96"/>
                </a:cubicBezTo>
                <a:cubicBezTo>
                  <a:pt x="48" y="109"/>
                  <a:pt x="58" y="120"/>
                  <a:pt x="71" y="120"/>
                </a:cubicBezTo>
                <a:cubicBezTo>
                  <a:pt x="177" y="120"/>
                  <a:pt x="177" y="120"/>
                  <a:pt x="177" y="120"/>
                </a:cubicBezTo>
                <a:cubicBezTo>
                  <a:pt x="190" y="120"/>
                  <a:pt x="200" y="109"/>
                  <a:pt x="200" y="96"/>
                </a:cubicBezTo>
                <a:cubicBezTo>
                  <a:pt x="200" y="72"/>
                  <a:pt x="200" y="72"/>
                  <a:pt x="200" y="72"/>
                </a:cubicBezTo>
                <a:cubicBezTo>
                  <a:pt x="200" y="60"/>
                  <a:pt x="200" y="60"/>
                  <a:pt x="200" y="60"/>
                </a:cubicBezTo>
                <a:cubicBezTo>
                  <a:pt x="200" y="24"/>
                  <a:pt x="200" y="24"/>
                  <a:pt x="200" y="24"/>
                </a:cubicBezTo>
                <a:cubicBezTo>
                  <a:pt x="200" y="16"/>
                  <a:pt x="200" y="16"/>
                  <a:pt x="200" y="16"/>
                </a:cubicBezTo>
                <a:cubicBezTo>
                  <a:pt x="200" y="12"/>
                  <a:pt x="200" y="12"/>
                  <a:pt x="200" y="12"/>
                </a:cubicBezTo>
                <a:cubicBezTo>
                  <a:pt x="200" y="0"/>
                  <a:pt x="200" y="0"/>
                  <a:pt x="200" y="0"/>
                </a:cubicBezTo>
                <a:cubicBezTo>
                  <a:pt x="204" y="0"/>
                  <a:pt x="204" y="0"/>
                  <a:pt x="204" y="0"/>
                </a:cubicBezTo>
                <a:cubicBezTo>
                  <a:pt x="208" y="0"/>
                  <a:pt x="208" y="0"/>
                  <a:pt x="208" y="0"/>
                </a:cubicBezTo>
                <a:cubicBezTo>
                  <a:pt x="211" y="0"/>
                  <a:pt x="214" y="1"/>
                  <a:pt x="216" y="4"/>
                </a:cubicBezTo>
                <a:cubicBezTo>
                  <a:pt x="252" y="40"/>
                  <a:pt x="252" y="40"/>
                  <a:pt x="252" y="40"/>
                </a:cubicBezTo>
                <a:cubicBezTo>
                  <a:pt x="255" y="42"/>
                  <a:pt x="256" y="45"/>
                  <a:pt x="256" y="48"/>
                </a:cubicBezTo>
                <a:lnTo>
                  <a:pt x="256" y="236"/>
                </a:lnTo>
                <a:close/>
                <a:moveTo>
                  <a:pt x="188" y="96"/>
                </a:moveTo>
                <a:cubicBezTo>
                  <a:pt x="188" y="103"/>
                  <a:pt x="183" y="108"/>
                  <a:pt x="176" y="108"/>
                </a:cubicBezTo>
                <a:cubicBezTo>
                  <a:pt x="160" y="108"/>
                  <a:pt x="160" y="108"/>
                  <a:pt x="160" y="108"/>
                </a:cubicBezTo>
                <a:cubicBezTo>
                  <a:pt x="160" y="108"/>
                  <a:pt x="160" y="108"/>
                  <a:pt x="160" y="108"/>
                </a:cubicBezTo>
                <a:cubicBezTo>
                  <a:pt x="88" y="108"/>
                  <a:pt x="88" y="108"/>
                  <a:pt x="88" y="108"/>
                </a:cubicBezTo>
                <a:cubicBezTo>
                  <a:pt x="88" y="108"/>
                  <a:pt x="88" y="108"/>
                  <a:pt x="88" y="108"/>
                </a:cubicBezTo>
                <a:cubicBezTo>
                  <a:pt x="72" y="108"/>
                  <a:pt x="72" y="108"/>
                  <a:pt x="72" y="108"/>
                </a:cubicBezTo>
                <a:cubicBezTo>
                  <a:pt x="65" y="108"/>
                  <a:pt x="60" y="103"/>
                  <a:pt x="60" y="96"/>
                </a:cubicBezTo>
                <a:cubicBezTo>
                  <a:pt x="60" y="72"/>
                  <a:pt x="60" y="72"/>
                  <a:pt x="60" y="72"/>
                </a:cubicBezTo>
                <a:cubicBezTo>
                  <a:pt x="60" y="0"/>
                  <a:pt x="60" y="0"/>
                  <a:pt x="60" y="0"/>
                </a:cubicBezTo>
                <a:cubicBezTo>
                  <a:pt x="188" y="0"/>
                  <a:pt x="188" y="0"/>
                  <a:pt x="188" y="0"/>
                </a:cubicBezTo>
                <a:cubicBezTo>
                  <a:pt x="188" y="72"/>
                  <a:pt x="188" y="72"/>
                  <a:pt x="188" y="72"/>
                </a:cubicBezTo>
                <a:lnTo>
                  <a:pt x="188" y="96"/>
                </a:lnTo>
                <a:close/>
                <a:moveTo>
                  <a:pt x="164" y="16"/>
                </a:moveTo>
                <a:cubicBezTo>
                  <a:pt x="128" y="16"/>
                  <a:pt x="128" y="16"/>
                  <a:pt x="128" y="16"/>
                </a:cubicBezTo>
                <a:cubicBezTo>
                  <a:pt x="128" y="92"/>
                  <a:pt x="128" y="92"/>
                  <a:pt x="128" y="92"/>
                </a:cubicBezTo>
                <a:cubicBezTo>
                  <a:pt x="164" y="92"/>
                  <a:pt x="164" y="92"/>
                  <a:pt x="164" y="92"/>
                </a:cubicBezTo>
                <a:lnTo>
                  <a:pt x="164"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5" name="Freeform 52"/>
          <p:cNvSpPr>
            <a:spLocks noEditPoints="1"/>
          </p:cNvSpPr>
          <p:nvPr/>
        </p:nvSpPr>
        <p:spPr bwMode="auto">
          <a:xfrm>
            <a:off x="9651034" y="7536435"/>
            <a:ext cx="493001" cy="355333"/>
          </a:xfrm>
          <a:custGeom>
            <a:avLst/>
            <a:gdLst>
              <a:gd name="T0" fmla="*/ 2147483646 w 256"/>
              <a:gd name="T1" fmla="*/ 2147483646 h 184"/>
              <a:gd name="T2" fmla="*/ 2147483646 w 256"/>
              <a:gd name="T3" fmla="*/ 2147483646 h 184"/>
              <a:gd name="T4" fmla="*/ 2147483646 w 256"/>
              <a:gd name="T5" fmla="*/ 2147483646 h 184"/>
              <a:gd name="T6" fmla="*/ 2147483646 w 256"/>
              <a:gd name="T7" fmla="*/ 2147483646 h 184"/>
              <a:gd name="T8" fmla="*/ 2147483646 w 256"/>
              <a:gd name="T9" fmla="*/ 2147483646 h 184"/>
              <a:gd name="T10" fmla="*/ 2147483646 w 256"/>
              <a:gd name="T11" fmla="*/ 2147483646 h 184"/>
              <a:gd name="T12" fmla="*/ 2147483646 w 256"/>
              <a:gd name="T13" fmla="*/ 2147483646 h 184"/>
              <a:gd name="T14" fmla="*/ 2147483646 w 256"/>
              <a:gd name="T15" fmla="*/ 2147483646 h 184"/>
              <a:gd name="T16" fmla="*/ 2147483646 w 256"/>
              <a:gd name="T17" fmla="*/ 2147483646 h 184"/>
              <a:gd name="T18" fmla="*/ 2147483646 w 256"/>
              <a:gd name="T19" fmla="*/ 2147483646 h 184"/>
              <a:gd name="T20" fmla="*/ 2147483646 w 256"/>
              <a:gd name="T21" fmla="*/ 2147483646 h 184"/>
              <a:gd name="T22" fmla="*/ 2147483646 w 256"/>
              <a:gd name="T23" fmla="*/ 2147483646 h 184"/>
              <a:gd name="T24" fmla="*/ 2147483646 w 256"/>
              <a:gd name="T25" fmla="*/ 2147483646 h 184"/>
              <a:gd name="T26" fmla="*/ 2147483646 w 256"/>
              <a:gd name="T27" fmla="*/ 2147483646 h 184"/>
              <a:gd name="T28" fmla="*/ 0 w 256"/>
              <a:gd name="T29" fmla="*/ 2147483646 h 184"/>
              <a:gd name="T30" fmla="*/ 0 w 256"/>
              <a:gd name="T31" fmla="*/ 2147483646 h 184"/>
              <a:gd name="T32" fmla="*/ 2147483646 w 256"/>
              <a:gd name="T33" fmla="*/ 0 h 184"/>
              <a:gd name="T34" fmla="*/ 2147483646 w 256"/>
              <a:gd name="T35" fmla="*/ 0 h 184"/>
              <a:gd name="T36" fmla="*/ 2147483646 w 256"/>
              <a:gd name="T37" fmla="*/ 2147483646 h 184"/>
              <a:gd name="T38" fmla="*/ 2147483646 w 256"/>
              <a:gd name="T39" fmla="*/ 2147483646 h 184"/>
              <a:gd name="T40" fmla="*/ 2147483646 w 256"/>
              <a:gd name="T41" fmla="*/ 2147483646 h 184"/>
              <a:gd name="T42" fmla="*/ 2147483646 w 256"/>
              <a:gd name="T43" fmla="*/ 2147483646 h 184"/>
              <a:gd name="T44" fmla="*/ 2147483646 w 256"/>
              <a:gd name="T45" fmla="*/ 2147483646 h 184"/>
              <a:gd name="T46" fmla="*/ 2147483646 w 256"/>
              <a:gd name="T47" fmla="*/ 2147483646 h 184"/>
              <a:gd name="T48" fmla="*/ 2147483646 w 256"/>
              <a:gd name="T49" fmla="*/ 2147483646 h 184"/>
              <a:gd name="T50" fmla="*/ 2147483646 w 256"/>
              <a:gd name="T51" fmla="*/ 2147483646 h 184"/>
              <a:gd name="T52" fmla="*/ 2147483646 w 256"/>
              <a:gd name="T53" fmla="*/ 2147483646 h 184"/>
              <a:gd name="T54" fmla="*/ 2147483646 w 256"/>
              <a:gd name="T55" fmla="*/ 2147483646 h 184"/>
              <a:gd name="T56" fmla="*/ 2147483646 w 256"/>
              <a:gd name="T57" fmla="*/ 2147483646 h 184"/>
              <a:gd name="T58" fmla="*/ 2147483646 w 256"/>
              <a:gd name="T59" fmla="*/ 2147483646 h 184"/>
              <a:gd name="T60" fmla="*/ 2147483646 w 256"/>
              <a:gd name="T61" fmla="*/ 2147483646 h 184"/>
              <a:gd name="T62" fmla="*/ 2147483646 w 256"/>
              <a:gd name="T63" fmla="*/ 2147483646 h 184"/>
              <a:gd name="T64" fmla="*/ 2147483646 w 256"/>
              <a:gd name="T65" fmla="*/ 2147483646 h 184"/>
              <a:gd name="T66" fmla="*/ 2147483646 w 256"/>
              <a:gd name="T67" fmla="*/ 2147483646 h 184"/>
              <a:gd name="T68" fmla="*/ 2147483646 w 256"/>
              <a:gd name="T69" fmla="*/ 2147483646 h 184"/>
              <a:gd name="T70" fmla="*/ 2147483646 w 256"/>
              <a:gd name="T71" fmla="*/ 2147483646 h 184"/>
              <a:gd name="T72" fmla="*/ 2147483646 w 256"/>
              <a:gd name="T73" fmla="*/ 2147483646 h 184"/>
              <a:gd name="T74" fmla="*/ 2147483646 w 256"/>
              <a:gd name="T75" fmla="*/ 2147483646 h 184"/>
              <a:gd name="T76" fmla="*/ 2147483646 w 256"/>
              <a:gd name="T77" fmla="*/ 2147483646 h 184"/>
              <a:gd name="T78" fmla="*/ 2147483646 w 256"/>
              <a:gd name="T79" fmla="*/ 2147483646 h 184"/>
              <a:gd name="T80" fmla="*/ 2147483646 w 256"/>
              <a:gd name="T81" fmla="*/ 2147483646 h 184"/>
              <a:gd name="T82" fmla="*/ 2147483646 w 256"/>
              <a:gd name="T83" fmla="*/ 2147483646 h 184"/>
              <a:gd name="T84" fmla="*/ 2147483646 w 256"/>
              <a:gd name="T85" fmla="*/ 2147483646 h 184"/>
              <a:gd name="T86" fmla="*/ 2147483646 w 256"/>
              <a:gd name="T87" fmla="*/ 2147483646 h 184"/>
              <a:gd name="T88" fmla="*/ 2147483646 w 256"/>
              <a:gd name="T89" fmla="*/ 2147483646 h 184"/>
              <a:gd name="T90" fmla="*/ 2147483646 w 256"/>
              <a:gd name="T91" fmla="*/ 2147483646 h 184"/>
              <a:gd name="T92" fmla="*/ 2147483646 w 256"/>
              <a:gd name="T93" fmla="*/ 2147483646 h 184"/>
              <a:gd name="T94" fmla="*/ 2147483646 w 256"/>
              <a:gd name="T95" fmla="*/ 2147483646 h 18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184">
                <a:moveTo>
                  <a:pt x="244" y="184"/>
                </a:moveTo>
                <a:cubicBezTo>
                  <a:pt x="232" y="184"/>
                  <a:pt x="232" y="184"/>
                  <a:pt x="232" y="184"/>
                </a:cubicBezTo>
                <a:cubicBezTo>
                  <a:pt x="229" y="184"/>
                  <a:pt x="229" y="184"/>
                  <a:pt x="229" y="184"/>
                </a:cubicBezTo>
                <a:cubicBezTo>
                  <a:pt x="211" y="184"/>
                  <a:pt x="211" y="184"/>
                  <a:pt x="211" y="184"/>
                </a:cubicBezTo>
                <a:cubicBezTo>
                  <a:pt x="191" y="136"/>
                  <a:pt x="191" y="136"/>
                  <a:pt x="191" y="136"/>
                </a:cubicBezTo>
                <a:cubicBezTo>
                  <a:pt x="191" y="136"/>
                  <a:pt x="191" y="136"/>
                  <a:pt x="191" y="136"/>
                </a:cubicBezTo>
                <a:cubicBezTo>
                  <a:pt x="189" y="131"/>
                  <a:pt x="185" y="128"/>
                  <a:pt x="180" y="128"/>
                </a:cubicBezTo>
                <a:cubicBezTo>
                  <a:pt x="76" y="128"/>
                  <a:pt x="76" y="128"/>
                  <a:pt x="76" y="128"/>
                </a:cubicBezTo>
                <a:cubicBezTo>
                  <a:pt x="71" y="128"/>
                  <a:pt x="67" y="131"/>
                  <a:pt x="65" y="136"/>
                </a:cubicBezTo>
                <a:cubicBezTo>
                  <a:pt x="65" y="136"/>
                  <a:pt x="65" y="136"/>
                  <a:pt x="65" y="136"/>
                </a:cubicBezTo>
                <a:cubicBezTo>
                  <a:pt x="45" y="184"/>
                  <a:pt x="45" y="184"/>
                  <a:pt x="45" y="184"/>
                </a:cubicBezTo>
                <a:cubicBezTo>
                  <a:pt x="27" y="184"/>
                  <a:pt x="27" y="184"/>
                  <a:pt x="27" y="184"/>
                </a:cubicBezTo>
                <a:cubicBezTo>
                  <a:pt x="24" y="184"/>
                  <a:pt x="24" y="184"/>
                  <a:pt x="24" y="184"/>
                </a:cubicBezTo>
                <a:cubicBezTo>
                  <a:pt x="12" y="184"/>
                  <a:pt x="12" y="184"/>
                  <a:pt x="12" y="184"/>
                </a:cubicBezTo>
                <a:cubicBezTo>
                  <a:pt x="5" y="184"/>
                  <a:pt x="0" y="179"/>
                  <a:pt x="0" y="172"/>
                </a:cubicBezTo>
                <a:cubicBezTo>
                  <a:pt x="0" y="12"/>
                  <a:pt x="0" y="12"/>
                  <a:pt x="0" y="12"/>
                </a:cubicBezTo>
                <a:cubicBezTo>
                  <a:pt x="0" y="5"/>
                  <a:pt x="5" y="0"/>
                  <a:pt x="12" y="0"/>
                </a:cubicBezTo>
                <a:cubicBezTo>
                  <a:pt x="244" y="0"/>
                  <a:pt x="244" y="0"/>
                  <a:pt x="244" y="0"/>
                </a:cubicBezTo>
                <a:cubicBezTo>
                  <a:pt x="251" y="0"/>
                  <a:pt x="256" y="5"/>
                  <a:pt x="256" y="12"/>
                </a:cubicBezTo>
                <a:cubicBezTo>
                  <a:pt x="256" y="172"/>
                  <a:pt x="256" y="172"/>
                  <a:pt x="256" y="172"/>
                </a:cubicBezTo>
                <a:cubicBezTo>
                  <a:pt x="256" y="179"/>
                  <a:pt x="251" y="184"/>
                  <a:pt x="244" y="184"/>
                </a:cubicBezTo>
                <a:moveTo>
                  <a:pt x="64" y="60"/>
                </a:moveTo>
                <a:cubicBezTo>
                  <a:pt x="55" y="60"/>
                  <a:pt x="48" y="67"/>
                  <a:pt x="48" y="76"/>
                </a:cubicBezTo>
                <a:cubicBezTo>
                  <a:pt x="48" y="85"/>
                  <a:pt x="55" y="92"/>
                  <a:pt x="64" y="92"/>
                </a:cubicBezTo>
                <a:cubicBezTo>
                  <a:pt x="73" y="92"/>
                  <a:pt x="80" y="85"/>
                  <a:pt x="80" y="76"/>
                </a:cubicBezTo>
                <a:cubicBezTo>
                  <a:pt x="80" y="67"/>
                  <a:pt x="73" y="60"/>
                  <a:pt x="64" y="60"/>
                </a:cubicBezTo>
                <a:moveTo>
                  <a:pt x="160" y="60"/>
                </a:moveTo>
                <a:cubicBezTo>
                  <a:pt x="96" y="60"/>
                  <a:pt x="96" y="60"/>
                  <a:pt x="96" y="60"/>
                </a:cubicBezTo>
                <a:cubicBezTo>
                  <a:pt x="96" y="92"/>
                  <a:pt x="96" y="92"/>
                  <a:pt x="96" y="92"/>
                </a:cubicBezTo>
                <a:cubicBezTo>
                  <a:pt x="160" y="92"/>
                  <a:pt x="160" y="92"/>
                  <a:pt x="160" y="92"/>
                </a:cubicBezTo>
                <a:lnTo>
                  <a:pt x="160" y="60"/>
                </a:lnTo>
                <a:close/>
                <a:moveTo>
                  <a:pt x="192" y="60"/>
                </a:moveTo>
                <a:cubicBezTo>
                  <a:pt x="183" y="60"/>
                  <a:pt x="176" y="67"/>
                  <a:pt x="176" y="76"/>
                </a:cubicBezTo>
                <a:cubicBezTo>
                  <a:pt x="176" y="85"/>
                  <a:pt x="183" y="92"/>
                  <a:pt x="192" y="92"/>
                </a:cubicBezTo>
                <a:cubicBezTo>
                  <a:pt x="201" y="92"/>
                  <a:pt x="208" y="85"/>
                  <a:pt x="208" y="76"/>
                </a:cubicBezTo>
                <a:cubicBezTo>
                  <a:pt x="208" y="67"/>
                  <a:pt x="201" y="60"/>
                  <a:pt x="192" y="60"/>
                </a:cubicBezTo>
                <a:moveTo>
                  <a:pt x="73" y="148"/>
                </a:moveTo>
                <a:cubicBezTo>
                  <a:pt x="74" y="143"/>
                  <a:pt x="79" y="140"/>
                  <a:pt x="84" y="140"/>
                </a:cubicBezTo>
                <a:cubicBezTo>
                  <a:pt x="172" y="140"/>
                  <a:pt x="172" y="140"/>
                  <a:pt x="172" y="140"/>
                </a:cubicBezTo>
                <a:cubicBezTo>
                  <a:pt x="177" y="140"/>
                  <a:pt x="182" y="143"/>
                  <a:pt x="183" y="148"/>
                </a:cubicBezTo>
                <a:cubicBezTo>
                  <a:pt x="183" y="148"/>
                  <a:pt x="183" y="148"/>
                  <a:pt x="183" y="148"/>
                </a:cubicBezTo>
                <a:cubicBezTo>
                  <a:pt x="195" y="184"/>
                  <a:pt x="195" y="184"/>
                  <a:pt x="195" y="184"/>
                </a:cubicBezTo>
                <a:cubicBezTo>
                  <a:pt x="172" y="184"/>
                  <a:pt x="172" y="184"/>
                  <a:pt x="172" y="184"/>
                </a:cubicBezTo>
                <a:cubicBezTo>
                  <a:pt x="170" y="184"/>
                  <a:pt x="170" y="184"/>
                  <a:pt x="170" y="184"/>
                </a:cubicBezTo>
                <a:cubicBezTo>
                  <a:pt x="85" y="184"/>
                  <a:pt x="85" y="184"/>
                  <a:pt x="85" y="184"/>
                </a:cubicBezTo>
                <a:cubicBezTo>
                  <a:pt x="84" y="184"/>
                  <a:pt x="84" y="184"/>
                  <a:pt x="84" y="184"/>
                </a:cubicBezTo>
                <a:cubicBezTo>
                  <a:pt x="60" y="184"/>
                  <a:pt x="60" y="184"/>
                  <a:pt x="60" y="184"/>
                </a:cubicBezTo>
                <a:cubicBezTo>
                  <a:pt x="73" y="148"/>
                  <a:pt x="73" y="148"/>
                  <a:pt x="73" y="1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646" name="Group 49"/>
          <p:cNvGrpSpPr/>
          <p:nvPr/>
        </p:nvGrpSpPr>
        <p:grpSpPr>
          <a:xfrm>
            <a:off x="9757075" y="10937646"/>
            <a:ext cx="578580" cy="574859"/>
            <a:chOff x="469900" y="379413"/>
            <a:chExt cx="493713" cy="490538"/>
          </a:xfrm>
          <a:solidFill>
            <a:schemeClr val="tx1"/>
          </a:solidFill>
        </p:grpSpPr>
        <p:sp>
          <p:nvSpPr>
            <p:cNvPr id="647" name="Freeform 5"/>
            <p:cNvSpPr>
              <a:spLocks/>
            </p:cNvSpPr>
            <p:nvPr/>
          </p:nvSpPr>
          <p:spPr bwMode="auto">
            <a:xfrm>
              <a:off x="495300" y="496888"/>
              <a:ext cx="468313" cy="142875"/>
            </a:xfrm>
            <a:custGeom>
              <a:avLst/>
              <a:gdLst/>
              <a:ahLst/>
              <a:cxnLst>
                <a:cxn ang="0">
                  <a:pos x="34" y="0"/>
                </a:cxn>
                <a:cxn ang="0">
                  <a:pos x="164" y="0"/>
                </a:cxn>
                <a:cxn ang="0">
                  <a:pos x="164" y="25"/>
                </a:cxn>
                <a:cxn ang="0">
                  <a:pos x="34" y="25"/>
                </a:cxn>
                <a:cxn ang="0">
                  <a:pos x="28" y="27"/>
                </a:cxn>
                <a:cxn ang="0">
                  <a:pos x="26" y="33"/>
                </a:cxn>
                <a:cxn ang="0">
                  <a:pos x="26" y="50"/>
                </a:cxn>
                <a:cxn ang="0">
                  <a:pos x="0" y="50"/>
                </a:cxn>
                <a:cxn ang="0">
                  <a:pos x="0" y="33"/>
                </a:cxn>
                <a:cxn ang="0">
                  <a:pos x="10" y="9"/>
                </a:cxn>
                <a:cxn ang="0">
                  <a:pos x="34" y="0"/>
                </a:cxn>
              </a:cxnLst>
              <a:rect l="0" t="0" r="r" b="b"/>
              <a:pathLst>
                <a:path w="164" h="50">
                  <a:moveTo>
                    <a:pt x="34" y="0"/>
                  </a:moveTo>
                  <a:cubicBezTo>
                    <a:pt x="164" y="0"/>
                    <a:pt x="164" y="0"/>
                    <a:pt x="164" y="0"/>
                  </a:cubicBezTo>
                  <a:cubicBezTo>
                    <a:pt x="164" y="25"/>
                    <a:pt x="164" y="25"/>
                    <a:pt x="164" y="25"/>
                  </a:cubicBezTo>
                  <a:cubicBezTo>
                    <a:pt x="34" y="25"/>
                    <a:pt x="34" y="25"/>
                    <a:pt x="34" y="25"/>
                  </a:cubicBezTo>
                  <a:cubicBezTo>
                    <a:pt x="31" y="25"/>
                    <a:pt x="29" y="26"/>
                    <a:pt x="28" y="27"/>
                  </a:cubicBezTo>
                  <a:cubicBezTo>
                    <a:pt x="27" y="29"/>
                    <a:pt x="26" y="31"/>
                    <a:pt x="26" y="33"/>
                  </a:cubicBezTo>
                  <a:cubicBezTo>
                    <a:pt x="26" y="50"/>
                    <a:pt x="26" y="50"/>
                    <a:pt x="26" y="50"/>
                  </a:cubicBezTo>
                  <a:cubicBezTo>
                    <a:pt x="0" y="50"/>
                    <a:pt x="0" y="50"/>
                    <a:pt x="0" y="50"/>
                  </a:cubicBezTo>
                  <a:cubicBezTo>
                    <a:pt x="0" y="33"/>
                    <a:pt x="0" y="33"/>
                    <a:pt x="0" y="33"/>
                  </a:cubicBezTo>
                  <a:cubicBezTo>
                    <a:pt x="0" y="24"/>
                    <a:pt x="4" y="15"/>
                    <a:pt x="10" y="9"/>
                  </a:cubicBezTo>
                  <a:cubicBezTo>
                    <a:pt x="16" y="3"/>
                    <a:pt x="24" y="0"/>
                    <a:pt x="34"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48" name="Freeform 6"/>
            <p:cNvSpPr>
              <a:spLocks/>
            </p:cNvSpPr>
            <p:nvPr/>
          </p:nvSpPr>
          <p:spPr bwMode="auto">
            <a:xfrm>
              <a:off x="469900" y="649288"/>
              <a:ext cx="125413" cy="42863"/>
            </a:xfrm>
            <a:custGeom>
              <a:avLst/>
              <a:gdLst/>
              <a:ahLst/>
              <a:cxnLst>
                <a:cxn ang="0">
                  <a:pos x="4" y="0"/>
                </a:cxn>
                <a:cxn ang="0">
                  <a:pos x="0" y="4"/>
                </a:cxn>
                <a:cxn ang="0">
                  <a:pos x="4" y="8"/>
                </a:cxn>
                <a:cxn ang="0">
                  <a:pos x="9" y="8"/>
                </a:cxn>
                <a:cxn ang="0">
                  <a:pos x="9" y="8"/>
                </a:cxn>
                <a:cxn ang="0">
                  <a:pos x="16" y="15"/>
                </a:cxn>
                <a:cxn ang="0">
                  <a:pos x="28" y="15"/>
                </a:cxn>
                <a:cxn ang="0">
                  <a:pos x="35" y="8"/>
                </a:cxn>
                <a:cxn ang="0">
                  <a:pos x="35" y="8"/>
                </a:cxn>
                <a:cxn ang="0">
                  <a:pos x="40" y="8"/>
                </a:cxn>
                <a:cxn ang="0">
                  <a:pos x="44" y="4"/>
                </a:cxn>
                <a:cxn ang="0">
                  <a:pos x="40" y="0"/>
                </a:cxn>
                <a:cxn ang="0">
                  <a:pos x="4" y="0"/>
                </a:cxn>
              </a:cxnLst>
              <a:rect l="0" t="0" r="r" b="b"/>
              <a:pathLst>
                <a:path w="44" h="15">
                  <a:moveTo>
                    <a:pt x="4" y="0"/>
                  </a:moveTo>
                  <a:cubicBezTo>
                    <a:pt x="2" y="0"/>
                    <a:pt x="0" y="1"/>
                    <a:pt x="0" y="4"/>
                  </a:cubicBezTo>
                  <a:cubicBezTo>
                    <a:pt x="0" y="6"/>
                    <a:pt x="2" y="8"/>
                    <a:pt x="4" y="8"/>
                  </a:cubicBezTo>
                  <a:cubicBezTo>
                    <a:pt x="9" y="8"/>
                    <a:pt x="9" y="8"/>
                    <a:pt x="9" y="8"/>
                  </a:cubicBezTo>
                  <a:cubicBezTo>
                    <a:pt x="9" y="8"/>
                    <a:pt x="9" y="8"/>
                    <a:pt x="9" y="8"/>
                  </a:cubicBezTo>
                  <a:cubicBezTo>
                    <a:pt x="9" y="12"/>
                    <a:pt x="12" y="15"/>
                    <a:pt x="16" y="15"/>
                  </a:cubicBezTo>
                  <a:cubicBezTo>
                    <a:pt x="28" y="15"/>
                    <a:pt x="28" y="15"/>
                    <a:pt x="28" y="15"/>
                  </a:cubicBezTo>
                  <a:cubicBezTo>
                    <a:pt x="32" y="15"/>
                    <a:pt x="35" y="12"/>
                    <a:pt x="35" y="8"/>
                  </a:cubicBezTo>
                  <a:cubicBezTo>
                    <a:pt x="35" y="8"/>
                    <a:pt x="35" y="8"/>
                    <a:pt x="35" y="8"/>
                  </a:cubicBezTo>
                  <a:cubicBezTo>
                    <a:pt x="40" y="8"/>
                    <a:pt x="40" y="8"/>
                    <a:pt x="40" y="8"/>
                  </a:cubicBezTo>
                  <a:cubicBezTo>
                    <a:pt x="42" y="8"/>
                    <a:pt x="44" y="6"/>
                    <a:pt x="44" y="4"/>
                  </a:cubicBezTo>
                  <a:cubicBezTo>
                    <a:pt x="44" y="1"/>
                    <a:pt x="42" y="0"/>
                    <a:pt x="40" y="0"/>
                  </a:cubicBezTo>
                  <a:lnTo>
                    <a:pt x="4"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49" name="Freeform 7"/>
            <p:cNvSpPr>
              <a:spLocks/>
            </p:cNvSpPr>
            <p:nvPr/>
          </p:nvSpPr>
          <p:spPr bwMode="auto">
            <a:xfrm>
              <a:off x="469900" y="700088"/>
              <a:ext cx="125413" cy="169863"/>
            </a:xfrm>
            <a:custGeom>
              <a:avLst/>
              <a:gdLst/>
              <a:ahLst/>
              <a:cxnLst>
                <a:cxn ang="0">
                  <a:pos x="22" y="0"/>
                </a:cxn>
                <a:cxn ang="0">
                  <a:pos x="44" y="39"/>
                </a:cxn>
                <a:cxn ang="0">
                  <a:pos x="22" y="59"/>
                </a:cxn>
                <a:cxn ang="0">
                  <a:pos x="0" y="39"/>
                </a:cxn>
                <a:cxn ang="0">
                  <a:pos x="22" y="0"/>
                </a:cxn>
              </a:cxnLst>
              <a:rect l="0" t="0" r="r" b="b"/>
              <a:pathLst>
                <a:path w="44" h="59">
                  <a:moveTo>
                    <a:pt x="22" y="0"/>
                  </a:moveTo>
                  <a:cubicBezTo>
                    <a:pt x="27" y="19"/>
                    <a:pt x="44" y="29"/>
                    <a:pt x="44" y="39"/>
                  </a:cubicBezTo>
                  <a:cubicBezTo>
                    <a:pt x="44" y="49"/>
                    <a:pt x="38" y="59"/>
                    <a:pt x="22" y="59"/>
                  </a:cubicBezTo>
                  <a:cubicBezTo>
                    <a:pt x="6" y="59"/>
                    <a:pt x="0" y="49"/>
                    <a:pt x="0" y="39"/>
                  </a:cubicBezTo>
                  <a:cubicBezTo>
                    <a:pt x="0" y="29"/>
                    <a:pt x="17" y="19"/>
                    <a:pt x="22"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50" name="Freeform 8"/>
            <p:cNvSpPr>
              <a:spLocks/>
            </p:cNvSpPr>
            <p:nvPr/>
          </p:nvSpPr>
          <p:spPr bwMode="auto">
            <a:xfrm>
              <a:off x="590550" y="379413"/>
              <a:ext cx="284163" cy="131763"/>
            </a:xfrm>
            <a:custGeom>
              <a:avLst/>
              <a:gdLst/>
              <a:ahLst/>
              <a:cxnLst>
                <a:cxn ang="0">
                  <a:pos x="61" y="8"/>
                </a:cxn>
                <a:cxn ang="0">
                  <a:pos x="100" y="12"/>
                </a:cxn>
                <a:cxn ang="0">
                  <a:pos x="61" y="15"/>
                </a:cxn>
                <a:cxn ang="0">
                  <a:pos x="56" y="21"/>
                </a:cxn>
                <a:cxn ang="0">
                  <a:pos x="56" y="46"/>
                </a:cxn>
                <a:cxn ang="0">
                  <a:pos x="44" y="46"/>
                </a:cxn>
                <a:cxn ang="0">
                  <a:pos x="44" y="21"/>
                </a:cxn>
                <a:cxn ang="0">
                  <a:pos x="39" y="15"/>
                </a:cxn>
                <a:cxn ang="0">
                  <a:pos x="0" y="12"/>
                </a:cxn>
                <a:cxn ang="0">
                  <a:pos x="39" y="8"/>
                </a:cxn>
                <a:cxn ang="0">
                  <a:pos x="50" y="0"/>
                </a:cxn>
                <a:cxn ang="0">
                  <a:pos x="61" y="8"/>
                </a:cxn>
              </a:cxnLst>
              <a:rect l="0" t="0" r="r" b="b"/>
              <a:pathLst>
                <a:path w="100" h="46">
                  <a:moveTo>
                    <a:pt x="61" y="8"/>
                  </a:moveTo>
                  <a:cubicBezTo>
                    <a:pt x="85" y="2"/>
                    <a:pt x="100" y="3"/>
                    <a:pt x="100" y="12"/>
                  </a:cubicBezTo>
                  <a:cubicBezTo>
                    <a:pt x="100" y="21"/>
                    <a:pt x="85" y="22"/>
                    <a:pt x="61" y="15"/>
                  </a:cubicBezTo>
                  <a:cubicBezTo>
                    <a:pt x="60" y="18"/>
                    <a:pt x="58" y="20"/>
                    <a:pt x="56" y="21"/>
                  </a:cubicBezTo>
                  <a:cubicBezTo>
                    <a:pt x="56" y="46"/>
                    <a:pt x="56" y="46"/>
                    <a:pt x="56" y="46"/>
                  </a:cubicBezTo>
                  <a:cubicBezTo>
                    <a:pt x="44" y="46"/>
                    <a:pt x="44" y="46"/>
                    <a:pt x="44" y="46"/>
                  </a:cubicBezTo>
                  <a:cubicBezTo>
                    <a:pt x="44" y="21"/>
                    <a:pt x="44" y="21"/>
                    <a:pt x="44" y="21"/>
                  </a:cubicBezTo>
                  <a:cubicBezTo>
                    <a:pt x="41" y="20"/>
                    <a:pt x="40" y="18"/>
                    <a:pt x="39" y="15"/>
                  </a:cubicBezTo>
                  <a:cubicBezTo>
                    <a:pt x="15" y="22"/>
                    <a:pt x="0" y="21"/>
                    <a:pt x="0" y="12"/>
                  </a:cubicBezTo>
                  <a:cubicBezTo>
                    <a:pt x="0" y="3"/>
                    <a:pt x="15" y="2"/>
                    <a:pt x="39" y="8"/>
                  </a:cubicBezTo>
                  <a:cubicBezTo>
                    <a:pt x="40" y="4"/>
                    <a:pt x="45" y="0"/>
                    <a:pt x="50" y="0"/>
                  </a:cubicBezTo>
                  <a:cubicBezTo>
                    <a:pt x="55" y="0"/>
                    <a:pt x="59" y="4"/>
                    <a:pt x="61" y="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51" name="Freeform 9"/>
            <p:cNvSpPr>
              <a:spLocks/>
            </p:cNvSpPr>
            <p:nvPr/>
          </p:nvSpPr>
          <p:spPr bwMode="auto">
            <a:xfrm>
              <a:off x="484188" y="760413"/>
              <a:ext cx="34925" cy="92075"/>
            </a:xfrm>
            <a:custGeom>
              <a:avLst/>
              <a:gdLst/>
              <a:ahLst/>
              <a:cxnLst>
                <a:cxn ang="0">
                  <a:pos x="11" y="32"/>
                </a:cxn>
                <a:cxn ang="0">
                  <a:pos x="0" y="18"/>
                </a:cxn>
                <a:cxn ang="0">
                  <a:pos x="12" y="0"/>
                </a:cxn>
                <a:cxn ang="0">
                  <a:pos x="3" y="19"/>
                </a:cxn>
                <a:cxn ang="0">
                  <a:pos x="11" y="32"/>
                </a:cxn>
              </a:cxnLst>
              <a:rect l="0" t="0" r="r" b="b"/>
              <a:pathLst>
                <a:path w="12" h="32">
                  <a:moveTo>
                    <a:pt x="11" y="32"/>
                  </a:moveTo>
                  <a:cubicBezTo>
                    <a:pt x="3" y="30"/>
                    <a:pt x="0" y="24"/>
                    <a:pt x="0" y="18"/>
                  </a:cubicBezTo>
                  <a:cubicBezTo>
                    <a:pt x="0" y="13"/>
                    <a:pt x="7" y="8"/>
                    <a:pt x="12" y="0"/>
                  </a:cubicBezTo>
                  <a:cubicBezTo>
                    <a:pt x="7" y="7"/>
                    <a:pt x="2" y="13"/>
                    <a:pt x="3" y="19"/>
                  </a:cubicBezTo>
                  <a:cubicBezTo>
                    <a:pt x="4" y="24"/>
                    <a:pt x="7" y="29"/>
                    <a:pt x="11" y="3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52" name="Freeform 10"/>
          <p:cNvSpPr>
            <a:spLocks noEditPoints="1"/>
          </p:cNvSpPr>
          <p:nvPr/>
        </p:nvSpPr>
        <p:spPr bwMode="auto">
          <a:xfrm>
            <a:off x="10722616" y="10836757"/>
            <a:ext cx="731131" cy="641832"/>
          </a:xfrm>
          <a:custGeom>
            <a:avLst/>
            <a:gdLst>
              <a:gd name="T0" fmla="*/ 0 w 219"/>
              <a:gd name="T1" fmla="*/ 2147483646 h 191"/>
              <a:gd name="T2" fmla="*/ 2147483646 w 219"/>
              <a:gd name="T3" fmla="*/ 2147483646 h 191"/>
              <a:gd name="T4" fmla="*/ 2147483646 w 219"/>
              <a:gd name="T5" fmla="*/ 2147483646 h 191"/>
              <a:gd name="T6" fmla="*/ 2147483646 w 219"/>
              <a:gd name="T7" fmla="*/ 2147483646 h 191"/>
              <a:gd name="T8" fmla="*/ 2147483646 w 219"/>
              <a:gd name="T9" fmla="*/ 2147483646 h 191"/>
              <a:gd name="T10" fmla="*/ 0 w 219"/>
              <a:gd name="T11" fmla="*/ 2147483646 h 191"/>
              <a:gd name="T12" fmla="*/ 2147483646 w 219"/>
              <a:gd name="T13" fmla="*/ 0 h 191"/>
              <a:gd name="T14" fmla="*/ 2147483646 w 219"/>
              <a:gd name="T15" fmla="*/ 2147483646 h 191"/>
              <a:gd name="T16" fmla="*/ 2147483646 w 219"/>
              <a:gd name="T17" fmla="*/ 2147483646 h 191"/>
              <a:gd name="T18" fmla="*/ 2147483646 w 219"/>
              <a:gd name="T19" fmla="*/ 0 h 191"/>
              <a:gd name="T20" fmla="*/ 2147483646 w 219"/>
              <a:gd name="T21" fmla="*/ 2147483646 h 191"/>
              <a:gd name="T22" fmla="*/ 2147483646 w 219"/>
              <a:gd name="T23" fmla="*/ 2147483646 h 191"/>
              <a:gd name="T24" fmla="*/ 2147483646 w 219"/>
              <a:gd name="T25" fmla="*/ 2147483646 h 191"/>
              <a:gd name="T26" fmla="*/ 2147483646 w 219"/>
              <a:gd name="T27" fmla="*/ 2147483646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9" h="191">
                <a:moveTo>
                  <a:pt x="0" y="145"/>
                </a:moveTo>
                <a:cubicBezTo>
                  <a:pt x="0" y="145"/>
                  <a:pt x="13" y="191"/>
                  <a:pt x="48" y="191"/>
                </a:cubicBezTo>
                <a:cubicBezTo>
                  <a:pt x="83" y="191"/>
                  <a:pt x="101" y="191"/>
                  <a:pt x="145" y="191"/>
                </a:cubicBezTo>
                <a:cubicBezTo>
                  <a:pt x="188" y="191"/>
                  <a:pt x="216" y="150"/>
                  <a:pt x="217" y="146"/>
                </a:cubicBezTo>
                <a:cubicBezTo>
                  <a:pt x="219" y="141"/>
                  <a:pt x="217" y="145"/>
                  <a:pt x="217" y="145"/>
                </a:cubicBezTo>
                <a:cubicBezTo>
                  <a:pt x="0" y="145"/>
                  <a:pt x="0" y="145"/>
                  <a:pt x="0" y="145"/>
                </a:cubicBezTo>
                <a:close/>
                <a:moveTo>
                  <a:pt x="112" y="0"/>
                </a:moveTo>
                <a:cubicBezTo>
                  <a:pt x="113" y="135"/>
                  <a:pt x="113" y="135"/>
                  <a:pt x="113" y="135"/>
                </a:cubicBezTo>
                <a:cubicBezTo>
                  <a:pt x="21" y="135"/>
                  <a:pt x="21" y="135"/>
                  <a:pt x="21" y="135"/>
                </a:cubicBezTo>
                <a:cubicBezTo>
                  <a:pt x="69" y="108"/>
                  <a:pt x="95" y="59"/>
                  <a:pt x="112" y="0"/>
                </a:cubicBezTo>
                <a:close/>
                <a:moveTo>
                  <a:pt x="124" y="28"/>
                </a:moveTo>
                <a:cubicBezTo>
                  <a:pt x="124" y="135"/>
                  <a:pt x="124" y="135"/>
                  <a:pt x="124" y="135"/>
                </a:cubicBezTo>
                <a:cubicBezTo>
                  <a:pt x="178" y="135"/>
                  <a:pt x="178" y="135"/>
                  <a:pt x="178" y="135"/>
                </a:cubicBezTo>
                <a:cubicBezTo>
                  <a:pt x="149" y="114"/>
                  <a:pt x="134" y="74"/>
                  <a:pt x="124" y="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3" name="Freeform 11"/>
          <p:cNvSpPr>
            <a:spLocks noEditPoints="1"/>
          </p:cNvSpPr>
          <p:nvPr/>
        </p:nvSpPr>
        <p:spPr bwMode="auto">
          <a:xfrm>
            <a:off x="11730944" y="11856248"/>
            <a:ext cx="498583" cy="734851"/>
          </a:xfrm>
          <a:custGeom>
            <a:avLst/>
            <a:gdLst>
              <a:gd name="T0" fmla="*/ 2147483646 w 149"/>
              <a:gd name="T1" fmla="*/ 2147483646 h 219"/>
              <a:gd name="T2" fmla="*/ 2147483646 w 149"/>
              <a:gd name="T3" fmla="*/ 2147483646 h 219"/>
              <a:gd name="T4" fmla="*/ 2147483646 w 149"/>
              <a:gd name="T5" fmla="*/ 2147483646 h 219"/>
              <a:gd name="T6" fmla="*/ 2147483646 w 149"/>
              <a:gd name="T7" fmla="*/ 2147483646 h 219"/>
              <a:gd name="T8" fmla="*/ 2147483646 w 149"/>
              <a:gd name="T9" fmla="*/ 2147483646 h 219"/>
              <a:gd name="T10" fmla="*/ 2147483646 w 149"/>
              <a:gd name="T11" fmla="*/ 2147483646 h 219"/>
              <a:gd name="T12" fmla="*/ 2147483646 w 149"/>
              <a:gd name="T13" fmla="*/ 2147483646 h 219"/>
              <a:gd name="T14" fmla="*/ 2147483646 w 149"/>
              <a:gd name="T15" fmla="*/ 2147483646 h 219"/>
              <a:gd name="T16" fmla="*/ 2147483646 w 149"/>
              <a:gd name="T17" fmla="*/ 2147483646 h 219"/>
              <a:gd name="T18" fmla="*/ 2147483646 w 149"/>
              <a:gd name="T19" fmla="*/ 2147483646 h 219"/>
              <a:gd name="T20" fmla="*/ 2147483646 w 149"/>
              <a:gd name="T21" fmla="*/ 2147483646 h 219"/>
              <a:gd name="T22" fmla="*/ 2147483646 w 149"/>
              <a:gd name="T23" fmla="*/ 2147483646 h 219"/>
              <a:gd name="T24" fmla="*/ 2147483646 w 149"/>
              <a:gd name="T25" fmla="*/ 2147483646 h 219"/>
              <a:gd name="T26" fmla="*/ 2147483646 w 149"/>
              <a:gd name="T27" fmla="*/ 2147483646 h 219"/>
              <a:gd name="T28" fmla="*/ 2147483646 w 149"/>
              <a:gd name="T29" fmla="*/ 2147483646 h 219"/>
              <a:gd name="T30" fmla="*/ 2147483646 w 149"/>
              <a:gd name="T31" fmla="*/ 2147483646 h 219"/>
              <a:gd name="T32" fmla="*/ 2147483646 w 149"/>
              <a:gd name="T33" fmla="*/ 2147483646 h 219"/>
              <a:gd name="T34" fmla="*/ 2147483646 w 149"/>
              <a:gd name="T35" fmla="*/ 2147483646 h 219"/>
              <a:gd name="T36" fmla="*/ 2147483646 w 149"/>
              <a:gd name="T37" fmla="*/ 2147483646 h 219"/>
              <a:gd name="T38" fmla="*/ 2147483646 w 149"/>
              <a:gd name="T39" fmla="*/ 2147483646 h 219"/>
              <a:gd name="T40" fmla="*/ 2147483646 w 149"/>
              <a:gd name="T41" fmla="*/ 2147483646 h 219"/>
              <a:gd name="T42" fmla="*/ 2147483646 w 149"/>
              <a:gd name="T43" fmla="*/ 2147483646 h 219"/>
              <a:gd name="T44" fmla="*/ 2147483646 w 149"/>
              <a:gd name="T45" fmla="*/ 2147483646 h 219"/>
              <a:gd name="T46" fmla="*/ 2147483646 w 149"/>
              <a:gd name="T47" fmla="*/ 2147483646 h 219"/>
              <a:gd name="T48" fmla="*/ 2147483646 w 149"/>
              <a:gd name="T49" fmla="*/ 2147483646 h 219"/>
              <a:gd name="T50" fmla="*/ 2147483646 w 149"/>
              <a:gd name="T51" fmla="*/ 2147483646 h 219"/>
              <a:gd name="T52" fmla="*/ 2147483646 w 149"/>
              <a:gd name="T53" fmla="*/ 2147483646 h 219"/>
              <a:gd name="T54" fmla="*/ 2147483646 w 149"/>
              <a:gd name="T55" fmla="*/ 2147483646 h 219"/>
              <a:gd name="T56" fmla="*/ 2147483646 w 149"/>
              <a:gd name="T57" fmla="*/ 2147483646 h 219"/>
              <a:gd name="T58" fmla="*/ 2147483646 w 149"/>
              <a:gd name="T59" fmla="*/ 2147483646 h 219"/>
              <a:gd name="T60" fmla="*/ 2147483646 w 149"/>
              <a:gd name="T61" fmla="*/ 2147483646 h 219"/>
              <a:gd name="T62" fmla="*/ 2147483646 w 149"/>
              <a:gd name="T63" fmla="*/ 2147483646 h 219"/>
              <a:gd name="T64" fmla="*/ 2147483646 w 149"/>
              <a:gd name="T65" fmla="*/ 2147483646 h 219"/>
              <a:gd name="T66" fmla="*/ 2147483646 w 149"/>
              <a:gd name="T67" fmla="*/ 2147483646 h 219"/>
              <a:gd name="T68" fmla="*/ 2147483646 w 149"/>
              <a:gd name="T69" fmla="*/ 2147483646 h 219"/>
              <a:gd name="T70" fmla="*/ 2147483646 w 149"/>
              <a:gd name="T71" fmla="*/ 2147483646 h 219"/>
              <a:gd name="T72" fmla="*/ 2147483646 w 149"/>
              <a:gd name="T73" fmla="*/ 2147483646 h 219"/>
              <a:gd name="T74" fmla="*/ 2147483646 w 149"/>
              <a:gd name="T75" fmla="*/ 2147483646 h 219"/>
              <a:gd name="T76" fmla="*/ 2147483646 w 149"/>
              <a:gd name="T77" fmla="*/ 2147483646 h 219"/>
              <a:gd name="T78" fmla="*/ 2147483646 w 149"/>
              <a:gd name="T79" fmla="*/ 2147483646 h 219"/>
              <a:gd name="T80" fmla="*/ 2147483646 w 149"/>
              <a:gd name="T81" fmla="*/ 2147483646 h 219"/>
              <a:gd name="T82" fmla="*/ 2147483646 w 149"/>
              <a:gd name="T83" fmla="*/ 2147483646 h 219"/>
              <a:gd name="T84" fmla="*/ 2147483646 w 149"/>
              <a:gd name="T85" fmla="*/ 2147483646 h 219"/>
              <a:gd name="T86" fmla="*/ 2147483646 w 149"/>
              <a:gd name="T87" fmla="*/ 2147483646 h 219"/>
              <a:gd name="T88" fmla="*/ 2147483646 w 149"/>
              <a:gd name="T89" fmla="*/ 2147483646 h 219"/>
              <a:gd name="T90" fmla="*/ 2147483646 w 149"/>
              <a:gd name="T91" fmla="*/ 2147483646 h 219"/>
              <a:gd name="T92" fmla="*/ 2147483646 w 149"/>
              <a:gd name="T93" fmla="*/ 2147483646 h 219"/>
              <a:gd name="T94" fmla="*/ 2147483646 w 149"/>
              <a:gd name="T95" fmla="*/ 2147483646 h 219"/>
              <a:gd name="T96" fmla="*/ 2147483646 w 149"/>
              <a:gd name="T97" fmla="*/ 2147483646 h 219"/>
              <a:gd name="T98" fmla="*/ 2147483646 w 149"/>
              <a:gd name="T99" fmla="*/ 2147483646 h 219"/>
              <a:gd name="T100" fmla="*/ 2147483646 w 149"/>
              <a:gd name="T101" fmla="*/ 2147483646 h 219"/>
              <a:gd name="T102" fmla="*/ 2147483646 w 149"/>
              <a:gd name="T103" fmla="*/ 2147483646 h 219"/>
              <a:gd name="T104" fmla="*/ 2147483646 w 149"/>
              <a:gd name="T105" fmla="*/ 2147483646 h 2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9" h="219">
                <a:moveTo>
                  <a:pt x="134" y="211"/>
                </a:moveTo>
                <a:cubicBezTo>
                  <a:pt x="134" y="215"/>
                  <a:pt x="137" y="219"/>
                  <a:pt x="141" y="219"/>
                </a:cubicBezTo>
                <a:cubicBezTo>
                  <a:pt x="145" y="219"/>
                  <a:pt x="149" y="215"/>
                  <a:pt x="149" y="211"/>
                </a:cubicBezTo>
                <a:cubicBezTo>
                  <a:pt x="149" y="50"/>
                  <a:pt x="149" y="50"/>
                  <a:pt x="149" y="50"/>
                </a:cubicBezTo>
                <a:cubicBezTo>
                  <a:pt x="149" y="36"/>
                  <a:pt x="143" y="24"/>
                  <a:pt x="134" y="14"/>
                </a:cubicBezTo>
                <a:cubicBezTo>
                  <a:pt x="125" y="5"/>
                  <a:pt x="112" y="0"/>
                  <a:pt x="98" y="0"/>
                </a:cubicBezTo>
                <a:cubicBezTo>
                  <a:pt x="98" y="0"/>
                  <a:pt x="98" y="0"/>
                  <a:pt x="98" y="0"/>
                </a:cubicBezTo>
                <a:cubicBezTo>
                  <a:pt x="84" y="0"/>
                  <a:pt x="71" y="5"/>
                  <a:pt x="62" y="14"/>
                </a:cubicBezTo>
                <a:cubicBezTo>
                  <a:pt x="53" y="24"/>
                  <a:pt x="47" y="36"/>
                  <a:pt x="47" y="50"/>
                </a:cubicBezTo>
                <a:cubicBezTo>
                  <a:pt x="47" y="55"/>
                  <a:pt x="50" y="58"/>
                  <a:pt x="55" y="58"/>
                </a:cubicBezTo>
                <a:cubicBezTo>
                  <a:pt x="59" y="58"/>
                  <a:pt x="62" y="55"/>
                  <a:pt x="62" y="50"/>
                </a:cubicBezTo>
                <a:cubicBezTo>
                  <a:pt x="62" y="41"/>
                  <a:pt x="66" y="32"/>
                  <a:pt x="73" y="25"/>
                </a:cubicBezTo>
                <a:cubicBezTo>
                  <a:pt x="79" y="19"/>
                  <a:pt x="88" y="15"/>
                  <a:pt x="98" y="15"/>
                </a:cubicBezTo>
                <a:cubicBezTo>
                  <a:pt x="98" y="15"/>
                  <a:pt x="98" y="15"/>
                  <a:pt x="98" y="15"/>
                </a:cubicBezTo>
                <a:cubicBezTo>
                  <a:pt x="108" y="15"/>
                  <a:pt x="117" y="19"/>
                  <a:pt x="123" y="25"/>
                </a:cubicBezTo>
                <a:cubicBezTo>
                  <a:pt x="130" y="32"/>
                  <a:pt x="134" y="41"/>
                  <a:pt x="134" y="50"/>
                </a:cubicBezTo>
                <a:cubicBezTo>
                  <a:pt x="134" y="211"/>
                  <a:pt x="134" y="211"/>
                  <a:pt x="134" y="211"/>
                </a:cubicBezTo>
                <a:close/>
                <a:moveTo>
                  <a:pt x="55" y="63"/>
                </a:moveTo>
                <a:cubicBezTo>
                  <a:pt x="79" y="63"/>
                  <a:pt x="99" y="82"/>
                  <a:pt x="101" y="106"/>
                </a:cubicBezTo>
                <a:cubicBezTo>
                  <a:pt x="100" y="106"/>
                  <a:pt x="99" y="106"/>
                  <a:pt x="98" y="106"/>
                </a:cubicBezTo>
                <a:cubicBezTo>
                  <a:pt x="96" y="106"/>
                  <a:pt x="94" y="105"/>
                  <a:pt x="92" y="105"/>
                </a:cubicBezTo>
                <a:cubicBezTo>
                  <a:pt x="90" y="104"/>
                  <a:pt x="87" y="103"/>
                  <a:pt x="84" y="103"/>
                </a:cubicBezTo>
                <a:cubicBezTo>
                  <a:pt x="81" y="103"/>
                  <a:pt x="78" y="104"/>
                  <a:pt x="75" y="105"/>
                </a:cubicBezTo>
                <a:cubicBezTo>
                  <a:pt x="73" y="105"/>
                  <a:pt x="71" y="106"/>
                  <a:pt x="69" y="106"/>
                </a:cubicBezTo>
                <a:cubicBezTo>
                  <a:pt x="67" y="106"/>
                  <a:pt x="65" y="105"/>
                  <a:pt x="63" y="105"/>
                </a:cubicBezTo>
                <a:cubicBezTo>
                  <a:pt x="60" y="104"/>
                  <a:pt x="58" y="103"/>
                  <a:pt x="55" y="103"/>
                </a:cubicBezTo>
                <a:cubicBezTo>
                  <a:pt x="52" y="103"/>
                  <a:pt x="49" y="104"/>
                  <a:pt x="46" y="105"/>
                </a:cubicBezTo>
                <a:cubicBezTo>
                  <a:pt x="44" y="105"/>
                  <a:pt x="42" y="106"/>
                  <a:pt x="40" y="106"/>
                </a:cubicBezTo>
                <a:cubicBezTo>
                  <a:pt x="38" y="106"/>
                  <a:pt x="36" y="105"/>
                  <a:pt x="34" y="105"/>
                </a:cubicBezTo>
                <a:cubicBezTo>
                  <a:pt x="31" y="104"/>
                  <a:pt x="29" y="103"/>
                  <a:pt x="26" y="103"/>
                </a:cubicBezTo>
                <a:cubicBezTo>
                  <a:pt x="22" y="103"/>
                  <a:pt x="20" y="104"/>
                  <a:pt x="17" y="105"/>
                </a:cubicBezTo>
                <a:cubicBezTo>
                  <a:pt x="15" y="105"/>
                  <a:pt x="13" y="106"/>
                  <a:pt x="11" y="106"/>
                </a:cubicBezTo>
                <a:cubicBezTo>
                  <a:pt x="10" y="106"/>
                  <a:pt x="10" y="106"/>
                  <a:pt x="9" y="106"/>
                </a:cubicBezTo>
                <a:cubicBezTo>
                  <a:pt x="10" y="82"/>
                  <a:pt x="30" y="63"/>
                  <a:pt x="55" y="63"/>
                </a:cubicBezTo>
                <a:close/>
                <a:moveTo>
                  <a:pt x="100" y="114"/>
                </a:moveTo>
                <a:cubicBezTo>
                  <a:pt x="100" y="117"/>
                  <a:pt x="99" y="120"/>
                  <a:pt x="98" y="122"/>
                </a:cubicBezTo>
                <a:cubicBezTo>
                  <a:pt x="98" y="122"/>
                  <a:pt x="98" y="122"/>
                  <a:pt x="98" y="122"/>
                </a:cubicBezTo>
                <a:cubicBezTo>
                  <a:pt x="95" y="122"/>
                  <a:pt x="92" y="121"/>
                  <a:pt x="90" y="120"/>
                </a:cubicBezTo>
                <a:cubicBezTo>
                  <a:pt x="88" y="120"/>
                  <a:pt x="85" y="119"/>
                  <a:pt x="84" y="119"/>
                </a:cubicBezTo>
                <a:cubicBezTo>
                  <a:pt x="82" y="119"/>
                  <a:pt x="80" y="120"/>
                  <a:pt x="78" y="120"/>
                </a:cubicBezTo>
                <a:cubicBezTo>
                  <a:pt x="75" y="121"/>
                  <a:pt x="72" y="122"/>
                  <a:pt x="69" y="122"/>
                </a:cubicBezTo>
                <a:cubicBezTo>
                  <a:pt x="66" y="122"/>
                  <a:pt x="63" y="121"/>
                  <a:pt x="61" y="120"/>
                </a:cubicBezTo>
                <a:cubicBezTo>
                  <a:pt x="58" y="120"/>
                  <a:pt x="56" y="119"/>
                  <a:pt x="55" y="119"/>
                </a:cubicBezTo>
                <a:cubicBezTo>
                  <a:pt x="53" y="119"/>
                  <a:pt x="51" y="120"/>
                  <a:pt x="49" y="120"/>
                </a:cubicBezTo>
                <a:cubicBezTo>
                  <a:pt x="46" y="121"/>
                  <a:pt x="43" y="122"/>
                  <a:pt x="40" y="122"/>
                </a:cubicBezTo>
                <a:cubicBezTo>
                  <a:pt x="37" y="122"/>
                  <a:pt x="34" y="121"/>
                  <a:pt x="31" y="120"/>
                </a:cubicBezTo>
                <a:cubicBezTo>
                  <a:pt x="29" y="120"/>
                  <a:pt x="27" y="119"/>
                  <a:pt x="26" y="119"/>
                </a:cubicBezTo>
                <a:cubicBezTo>
                  <a:pt x="24" y="119"/>
                  <a:pt x="22" y="120"/>
                  <a:pt x="20" y="120"/>
                </a:cubicBezTo>
                <a:cubicBezTo>
                  <a:pt x="17" y="121"/>
                  <a:pt x="14" y="122"/>
                  <a:pt x="11" y="122"/>
                </a:cubicBezTo>
                <a:cubicBezTo>
                  <a:pt x="11" y="122"/>
                  <a:pt x="11" y="122"/>
                  <a:pt x="11" y="122"/>
                </a:cubicBezTo>
                <a:cubicBezTo>
                  <a:pt x="10" y="120"/>
                  <a:pt x="9" y="117"/>
                  <a:pt x="9" y="114"/>
                </a:cubicBezTo>
                <a:cubicBezTo>
                  <a:pt x="10" y="114"/>
                  <a:pt x="10" y="114"/>
                  <a:pt x="11" y="114"/>
                </a:cubicBezTo>
                <a:cubicBezTo>
                  <a:pt x="13" y="114"/>
                  <a:pt x="15" y="114"/>
                  <a:pt x="17" y="113"/>
                </a:cubicBezTo>
                <a:cubicBezTo>
                  <a:pt x="20" y="112"/>
                  <a:pt x="22" y="111"/>
                  <a:pt x="26" y="111"/>
                </a:cubicBezTo>
                <a:cubicBezTo>
                  <a:pt x="29" y="111"/>
                  <a:pt x="31" y="112"/>
                  <a:pt x="34" y="113"/>
                </a:cubicBezTo>
                <a:cubicBezTo>
                  <a:pt x="36" y="114"/>
                  <a:pt x="38" y="114"/>
                  <a:pt x="40" y="114"/>
                </a:cubicBezTo>
                <a:cubicBezTo>
                  <a:pt x="42" y="114"/>
                  <a:pt x="44" y="114"/>
                  <a:pt x="46" y="113"/>
                </a:cubicBezTo>
                <a:cubicBezTo>
                  <a:pt x="49" y="112"/>
                  <a:pt x="52" y="111"/>
                  <a:pt x="55" y="111"/>
                </a:cubicBezTo>
                <a:cubicBezTo>
                  <a:pt x="58" y="111"/>
                  <a:pt x="60" y="112"/>
                  <a:pt x="63" y="113"/>
                </a:cubicBezTo>
                <a:cubicBezTo>
                  <a:pt x="65" y="114"/>
                  <a:pt x="67" y="114"/>
                  <a:pt x="69" y="114"/>
                </a:cubicBezTo>
                <a:cubicBezTo>
                  <a:pt x="71" y="114"/>
                  <a:pt x="73" y="114"/>
                  <a:pt x="75" y="113"/>
                </a:cubicBezTo>
                <a:cubicBezTo>
                  <a:pt x="78" y="112"/>
                  <a:pt x="81" y="111"/>
                  <a:pt x="84" y="111"/>
                </a:cubicBezTo>
                <a:cubicBezTo>
                  <a:pt x="87" y="111"/>
                  <a:pt x="90" y="112"/>
                  <a:pt x="92" y="113"/>
                </a:cubicBezTo>
                <a:cubicBezTo>
                  <a:pt x="94" y="114"/>
                  <a:pt x="96" y="114"/>
                  <a:pt x="98" y="114"/>
                </a:cubicBezTo>
                <a:cubicBezTo>
                  <a:pt x="99" y="114"/>
                  <a:pt x="100" y="114"/>
                  <a:pt x="100" y="114"/>
                </a:cubicBezTo>
                <a:close/>
                <a:moveTo>
                  <a:pt x="16" y="139"/>
                </a:moveTo>
                <a:cubicBezTo>
                  <a:pt x="19" y="139"/>
                  <a:pt x="21" y="141"/>
                  <a:pt x="21" y="144"/>
                </a:cubicBezTo>
                <a:cubicBezTo>
                  <a:pt x="22" y="147"/>
                  <a:pt x="20" y="150"/>
                  <a:pt x="17" y="150"/>
                </a:cubicBezTo>
                <a:cubicBezTo>
                  <a:pt x="14" y="150"/>
                  <a:pt x="11" y="147"/>
                  <a:pt x="11" y="144"/>
                </a:cubicBezTo>
                <a:cubicBezTo>
                  <a:pt x="11" y="141"/>
                  <a:pt x="13" y="139"/>
                  <a:pt x="16" y="139"/>
                </a:cubicBezTo>
                <a:close/>
                <a:moveTo>
                  <a:pt x="10" y="152"/>
                </a:moveTo>
                <a:cubicBezTo>
                  <a:pt x="12" y="152"/>
                  <a:pt x="15" y="155"/>
                  <a:pt x="15" y="157"/>
                </a:cubicBezTo>
                <a:cubicBezTo>
                  <a:pt x="16" y="160"/>
                  <a:pt x="14" y="162"/>
                  <a:pt x="11" y="162"/>
                </a:cubicBezTo>
                <a:cubicBezTo>
                  <a:pt x="9" y="162"/>
                  <a:pt x="6" y="160"/>
                  <a:pt x="6" y="157"/>
                </a:cubicBezTo>
                <a:cubicBezTo>
                  <a:pt x="5" y="155"/>
                  <a:pt x="7" y="152"/>
                  <a:pt x="10" y="152"/>
                </a:cubicBezTo>
                <a:close/>
                <a:moveTo>
                  <a:pt x="5" y="165"/>
                </a:moveTo>
                <a:cubicBezTo>
                  <a:pt x="8" y="165"/>
                  <a:pt x="10" y="167"/>
                  <a:pt x="11" y="169"/>
                </a:cubicBezTo>
                <a:cubicBezTo>
                  <a:pt x="11" y="172"/>
                  <a:pt x="10" y="174"/>
                  <a:pt x="8" y="174"/>
                </a:cubicBezTo>
                <a:cubicBezTo>
                  <a:pt x="6" y="174"/>
                  <a:pt x="3" y="172"/>
                  <a:pt x="3" y="169"/>
                </a:cubicBezTo>
                <a:cubicBezTo>
                  <a:pt x="2" y="167"/>
                  <a:pt x="3" y="165"/>
                  <a:pt x="5" y="165"/>
                </a:cubicBezTo>
                <a:close/>
                <a:moveTo>
                  <a:pt x="3" y="176"/>
                </a:moveTo>
                <a:cubicBezTo>
                  <a:pt x="5" y="176"/>
                  <a:pt x="7" y="178"/>
                  <a:pt x="8" y="180"/>
                </a:cubicBezTo>
                <a:cubicBezTo>
                  <a:pt x="9" y="183"/>
                  <a:pt x="8" y="185"/>
                  <a:pt x="6" y="185"/>
                </a:cubicBezTo>
                <a:cubicBezTo>
                  <a:pt x="5" y="185"/>
                  <a:pt x="2" y="183"/>
                  <a:pt x="1" y="180"/>
                </a:cubicBezTo>
                <a:cubicBezTo>
                  <a:pt x="0" y="178"/>
                  <a:pt x="1" y="176"/>
                  <a:pt x="3" y="176"/>
                </a:cubicBezTo>
                <a:close/>
                <a:moveTo>
                  <a:pt x="93" y="139"/>
                </a:moveTo>
                <a:cubicBezTo>
                  <a:pt x="96" y="139"/>
                  <a:pt x="99" y="141"/>
                  <a:pt x="98" y="144"/>
                </a:cubicBezTo>
                <a:cubicBezTo>
                  <a:pt x="98" y="147"/>
                  <a:pt x="95" y="150"/>
                  <a:pt x="92" y="150"/>
                </a:cubicBezTo>
                <a:cubicBezTo>
                  <a:pt x="90" y="150"/>
                  <a:pt x="87" y="147"/>
                  <a:pt x="88" y="144"/>
                </a:cubicBezTo>
                <a:cubicBezTo>
                  <a:pt x="88" y="141"/>
                  <a:pt x="90" y="139"/>
                  <a:pt x="93" y="139"/>
                </a:cubicBezTo>
                <a:close/>
                <a:moveTo>
                  <a:pt x="100" y="152"/>
                </a:moveTo>
                <a:cubicBezTo>
                  <a:pt x="102" y="152"/>
                  <a:pt x="104" y="155"/>
                  <a:pt x="103" y="157"/>
                </a:cubicBezTo>
                <a:cubicBezTo>
                  <a:pt x="103" y="160"/>
                  <a:pt x="100" y="162"/>
                  <a:pt x="98" y="162"/>
                </a:cubicBezTo>
                <a:cubicBezTo>
                  <a:pt x="95" y="162"/>
                  <a:pt x="94" y="160"/>
                  <a:pt x="94" y="157"/>
                </a:cubicBezTo>
                <a:cubicBezTo>
                  <a:pt x="94" y="155"/>
                  <a:pt x="97" y="152"/>
                  <a:pt x="100" y="152"/>
                </a:cubicBezTo>
                <a:close/>
                <a:moveTo>
                  <a:pt x="104" y="165"/>
                </a:moveTo>
                <a:cubicBezTo>
                  <a:pt x="106" y="165"/>
                  <a:pt x="107" y="167"/>
                  <a:pt x="107" y="169"/>
                </a:cubicBezTo>
                <a:cubicBezTo>
                  <a:pt x="106" y="172"/>
                  <a:pt x="103" y="174"/>
                  <a:pt x="101" y="174"/>
                </a:cubicBezTo>
                <a:cubicBezTo>
                  <a:pt x="99" y="174"/>
                  <a:pt x="98" y="172"/>
                  <a:pt x="98" y="169"/>
                </a:cubicBezTo>
                <a:cubicBezTo>
                  <a:pt x="99" y="167"/>
                  <a:pt x="101" y="165"/>
                  <a:pt x="104" y="165"/>
                </a:cubicBezTo>
                <a:close/>
                <a:moveTo>
                  <a:pt x="106" y="176"/>
                </a:moveTo>
                <a:cubicBezTo>
                  <a:pt x="108" y="176"/>
                  <a:pt x="109" y="178"/>
                  <a:pt x="108" y="180"/>
                </a:cubicBezTo>
                <a:cubicBezTo>
                  <a:pt x="107" y="183"/>
                  <a:pt x="105" y="185"/>
                  <a:pt x="103" y="185"/>
                </a:cubicBezTo>
                <a:cubicBezTo>
                  <a:pt x="101" y="185"/>
                  <a:pt x="100" y="183"/>
                  <a:pt x="101" y="180"/>
                </a:cubicBezTo>
                <a:cubicBezTo>
                  <a:pt x="102" y="178"/>
                  <a:pt x="104" y="176"/>
                  <a:pt x="106" y="176"/>
                </a:cubicBezTo>
                <a:close/>
                <a:moveTo>
                  <a:pt x="36" y="137"/>
                </a:moveTo>
                <a:cubicBezTo>
                  <a:pt x="39" y="137"/>
                  <a:pt x="41" y="139"/>
                  <a:pt x="41" y="142"/>
                </a:cubicBezTo>
                <a:cubicBezTo>
                  <a:pt x="41" y="145"/>
                  <a:pt x="39" y="148"/>
                  <a:pt x="36" y="148"/>
                </a:cubicBezTo>
                <a:cubicBezTo>
                  <a:pt x="33" y="148"/>
                  <a:pt x="31" y="145"/>
                  <a:pt x="31" y="142"/>
                </a:cubicBezTo>
                <a:cubicBezTo>
                  <a:pt x="30" y="139"/>
                  <a:pt x="33" y="137"/>
                  <a:pt x="36" y="137"/>
                </a:cubicBezTo>
                <a:close/>
                <a:moveTo>
                  <a:pt x="33" y="149"/>
                </a:moveTo>
                <a:cubicBezTo>
                  <a:pt x="35" y="149"/>
                  <a:pt x="38" y="152"/>
                  <a:pt x="38" y="154"/>
                </a:cubicBezTo>
                <a:cubicBezTo>
                  <a:pt x="38" y="157"/>
                  <a:pt x="36" y="159"/>
                  <a:pt x="34" y="159"/>
                </a:cubicBezTo>
                <a:cubicBezTo>
                  <a:pt x="31" y="159"/>
                  <a:pt x="29" y="157"/>
                  <a:pt x="28" y="154"/>
                </a:cubicBezTo>
                <a:cubicBezTo>
                  <a:pt x="28" y="152"/>
                  <a:pt x="30" y="149"/>
                  <a:pt x="33" y="149"/>
                </a:cubicBezTo>
                <a:close/>
                <a:moveTo>
                  <a:pt x="30" y="162"/>
                </a:moveTo>
                <a:cubicBezTo>
                  <a:pt x="33" y="162"/>
                  <a:pt x="35" y="164"/>
                  <a:pt x="35" y="166"/>
                </a:cubicBezTo>
                <a:cubicBezTo>
                  <a:pt x="35" y="169"/>
                  <a:pt x="34" y="171"/>
                  <a:pt x="32" y="171"/>
                </a:cubicBezTo>
                <a:cubicBezTo>
                  <a:pt x="29" y="171"/>
                  <a:pt x="27" y="169"/>
                  <a:pt x="27" y="166"/>
                </a:cubicBezTo>
                <a:cubicBezTo>
                  <a:pt x="26" y="164"/>
                  <a:pt x="28" y="162"/>
                  <a:pt x="30" y="162"/>
                </a:cubicBezTo>
                <a:close/>
                <a:moveTo>
                  <a:pt x="29" y="174"/>
                </a:moveTo>
                <a:cubicBezTo>
                  <a:pt x="31" y="174"/>
                  <a:pt x="33" y="176"/>
                  <a:pt x="33" y="179"/>
                </a:cubicBezTo>
                <a:cubicBezTo>
                  <a:pt x="34" y="181"/>
                  <a:pt x="32" y="183"/>
                  <a:pt x="31" y="183"/>
                </a:cubicBezTo>
                <a:cubicBezTo>
                  <a:pt x="29" y="183"/>
                  <a:pt x="27" y="181"/>
                  <a:pt x="26" y="179"/>
                </a:cubicBezTo>
                <a:cubicBezTo>
                  <a:pt x="26" y="176"/>
                  <a:pt x="27" y="174"/>
                  <a:pt x="29" y="174"/>
                </a:cubicBezTo>
                <a:close/>
                <a:moveTo>
                  <a:pt x="55" y="137"/>
                </a:moveTo>
                <a:cubicBezTo>
                  <a:pt x="58" y="137"/>
                  <a:pt x="60" y="139"/>
                  <a:pt x="60" y="142"/>
                </a:cubicBezTo>
                <a:cubicBezTo>
                  <a:pt x="60" y="145"/>
                  <a:pt x="58" y="148"/>
                  <a:pt x="55" y="148"/>
                </a:cubicBezTo>
                <a:cubicBezTo>
                  <a:pt x="52" y="148"/>
                  <a:pt x="49" y="145"/>
                  <a:pt x="49" y="142"/>
                </a:cubicBezTo>
                <a:cubicBezTo>
                  <a:pt x="49" y="139"/>
                  <a:pt x="52" y="137"/>
                  <a:pt x="55" y="137"/>
                </a:cubicBezTo>
                <a:close/>
                <a:moveTo>
                  <a:pt x="55" y="149"/>
                </a:moveTo>
                <a:cubicBezTo>
                  <a:pt x="57" y="149"/>
                  <a:pt x="59" y="152"/>
                  <a:pt x="59" y="154"/>
                </a:cubicBezTo>
                <a:cubicBezTo>
                  <a:pt x="59" y="157"/>
                  <a:pt x="57" y="159"/>
                  <a:pt x="55" y="159"/>
                </a:cubicBezTo>
                <a:cubicBezTo>
                  <a:pt x="52" y="159"/>
                  <a:pt x="50" y="157"/>
                  <a:pt x="50" y="154"/>
                </a:cubicBezTo>
                <a:cubicBezTo>
                  <a:pt x="50" y="152"/>
                  <a:pt x="52" y="149"/>
                  <a:pt x="55" y="149"/>
                </a:cubicBezTo>
                <a:close/>
                <a:moveTo>
                  <a:pt x="55" y="162"/>
                </a:moveTo>
                <a:cubicBezTo>
                  <a:pt x="57" y="162"/>
                  <a:pt x="59" y="164"/>
                  <a:pt x="59" y="166"/>
                </a:cubicBezTo>
                <a:cubicBezTo>
                  <a:pt x="59" y="169"/>
                  <a:pt x="57" y="171"/>
                  <a:pt x="55" y="171"/>
                </a:cubicBezTo>
                <a:cubicBezTo>
                  <a:pt x="52" y="171"/>
                  <a:pt x="51" y="169"/>
                  <a:pt x="50" y="166"/>
                </a:cubicBezTo>
                <a:cubicBezTo>
                  <a:pt x="50" y="164"/>
                  <a:pt x="52" y="162"/>
                  <a:pt x="55" y="162"/>
                </a:cubicBezTo>
                <a:close/>
                <a:moveTo>
                  <a:pt x="55" y="174"/>
                </a:moveTo>
                <a:cubicBezTo>
                  <a:pt x="57" y="174"/>
                  <a:pt x="58" y="176"/>
                  <a:pt x="58" y="179"/>
                </a:cubicBezTo>
                <a:cubicBezTo>
                  <a:pt x="58" y="181"/>
                  <a:pt x="56" y="183"/>
                  <a:pt x="55" y="183"/>
                </a:cubicBezTo>
                <a:cubicBezTo>
                  <a:pt x="53" y="183"/>
                  <a:pt x="51" y="181"/>
                  <a:pt x="51" y="179"/>
                </a:cubicBezTo>
                <a:cubicBezTo>
                  <a:pt x="51" y="176"/>
                  <a:pt x="53" y="174"/>
                  <a:pt x="55" y="174"/>
                </a:cubicBezTo>
                <a:close/>
                <a:moveTo>
                  <a:pt x="73" y="137"/>
                </a:moveTo>
                <a:cubicBezTo>
                  <a:pt x="76" y="137"/>
                  <a:pt x="79" y="139"/>
                  <a:pt x="79" y="142"/>
                </a:cubicBezTo>
                <a:cubicBezTo>
                  <a:pt x="78" y="145"/>
                  <a:pt x="76" y="148"/>
                  <a:pt x="73" y="148"/>
                </a:cubicBezTo>
                <a:cubicBezTo>
                  <a:pt x="70" y="148"/>
                  <a:pt x="68" y="145"/>
                  <a:pt x="68" y="142"/>
                </a:cubicBezTo>
                <a:cubicBezTo>
                  <a:pt x="68" y="139"/>
                  <a:pt x="71" y="137"/>
                  <a:pt x="73" y="137"/>
                </a:cubicBezTo>
                <a:close/>
                <a:moveTo>
                  <a:pt x="76" y="149"/>
                </a:moveTo>
                <a:cubicBezTo>
                  <a:pt x="79" y="149"/>
                  <a:pt x="81" y="152"/>
                  <a:pt x="81" y="154"/>
                </a:cubicBezTo>
                <a:cubicBezTo>
                  <a:pt x="81" y="157"/>
                  <a:pt x="78" y="159"/>
                  <a:pt x="76" y="159"/>
                </a:cubicBezTo>
                <a:cubicBezTo>
                  <a:pt x="73" y="159"/>
                  <a:pt x="71" y="157"/>
                  <a:pt x="71" y="154"/>
                </a:cubicBezTo>
                <a:cubicBezTo>
                  <a:pt x="72" y="152"/>
                  <a:pt x="74" y="149"/>
                  <a:pt x="76" y="149"/>
                </a:cubicBezTo>
                <a:close/>
                <a:moveTo>
                  <a:pt x="79" y="162"/>
                </a:moveTo>
                <a:cubicBezTo>
                  <a:pt x="81" y="162"/>
                  <a:pt x="83" y="164"/>
                  <a:pt x="82" y="166"/>
                </a:cubicBezTo>
                <a:cubicBezTo>
                  <a:pt x="82" y="169"/>
                  <a:pt x="80" y="171"/>
                  <a:pt x="78" y="171"/>
                </a:cubicBezTo>
                <a:cubicBezTo>
                  <a:pt x="75" y="171"/>
                  <a:pt x="74" y="169"/>
                  <a:pt x="74" y="166"/>
                </a:cubicBezTo>
                <a:cubicBezTo>
                  <a:pt x="74" y="164"/>
                  <a:pt x="76" y="162"/>
                  <a:pt x="79" y="162"/>
                </a:cubicBezTo>
                <a:close/>
                <a:moveTo>
                  <a:pt x="80" y="174"/>
                </a:moveTo>
                <a:cubicBezTo>
                  <a:pt x="82" y="174"/>
                  <a:pt x="83" y="176"/>
                  <a:pt x="83" y="179"/>
                </a:cubicBezTo>
                <a:cubicBezTo>
                  <a:pt x="82" y="181"/>
                  <a:pt x="80" y="183"/>
                  <a:pt x="79" y="183"/>
                </a:cubicBezTo>
                <a:cubicBezTo>
                  <a:pt x="77" y="183"/>
                  <a:pt x="76" y="181"/>
                  <a:pt x="76" y="179"/>
                </a:cubicBezTo>
                <a:cubicBezTo>
                  <a:pt x="76" y="176"/>
                  <a:pt x="78" y="174"/>
                  <a:pt x="80" y="174"/>
                </a:cubicBezTo>
                <a:close/>
                <a:moveTo>
                  <a:pt x="107" y="187"/>
                </a:moveTo>
                <a:cubicBezTo>
                  <a:pt x="108" y="187"/>
                  <a:pt x="109" y="189"/>
                  <a:pt x="107" y="191"/>
                </a:cubicBezTo>
                <a:cubicBezTo>
                  <a:pt x="106" y="193"/>
                  <a:pt x="104" y="195"/>
                  <a:pt x="103" y="195"/>
                </a:cubicBezTo>
                <a:cubicBezTo>
                  <a:pt x="101" y="195"/>
                  <a:pt x="101" y="193"/>
                  <a:pt x="102" y="191"/>
                </a:cubicBezTo>
                <a:cubicBezTo>
                  <a:pt x="103" y="189"/>
                  <a:pt x="105" y="187"/>
                  <a:pt x="107" y="187"/>
                </a:cubicBezTo>
                <a:close/>
                <a:moveTo>
                  <a:pt x="81" y="187"/>
                </a:moveTo>
                <a:cubicBezTo>
                  <a:pt x="82" y="187"/>
                  <a:pt x="83" y="189"/>
                  <a:pt x="82" y="191"/>
                </a:cubicBezTo>
                <a:cubicBezTo>
                  <a:pt x="82" y="193"/>
                  <a:pt x="80" y="195"/>
                  <a:pt x="79" y="195"/>
                </a:cubicBezTo>
                <a:cubicBezTo>
                  <a:pt x="77" y="195"/>
                  <a:pt x="76" y="193"/>
                  <a:pt x="77" y="191"/>
                </a:cubicBezTo>
                <a:cubicBezTo>
                  <a:pt x="77" y="189"/>
                  <a:pt x="79" y="187"/>
                  <a:pt x="81" y="187"/>
                </a:cubicBezTo>
                <a:close/>
                <a:moveTo>
                  <a:pt x="55" y="187"/>
                </a:moveTo>
                <a:cubicBezTo>
                  <a:pt x="56" y="187"/>
                  <a:pt x="58" y="189"/>
                  <a:pt x="57" y="191"/>
                </a:cubicBezTo>
                <a:cubicBezTo>
                  <a:pt x="57" y="193"/>
                  <a:pt x="56" y="195"/>
                  <a:pt x="55" y="195"/>
                </a:cubicBezTo>
                <a:cubicBezTo>
                  <a:pt x="53" y="195"/>
                  <a:pt x="52" y="193"/>
                  <a:pt x="52" y="191"/>
                </a:cubicBezTo>
                <a:cubicBezTo>
                  <a:pt x="52" y="189"/>
                  <a:pt x="53" y="187"/>
                  <a:pt x="55" y="187"/>
                </a:cubicBezTo>
                <a:close/>
                <a:moveTo>
                  <a:pt x="29" y="187"/>
                </a:moveTo>
                <a:cubicBezTo>
                  <a:pt x="30" y="187"/>
                  <a:pt x="32" y="189"/>
                  <a:pt x="32" y="191"/>
                </a:cubicBezTo>
                <a:cubicBezTo>
                  <a:pt x="33" y="193"/>
                  <a:pt x="32" y="195"/>
                  <a:pt x="31" y="195"/>
                </a:cubicBezTo>
                <a:cubicBezTo>
                  <a:pt x="29" y="195"/>
                  <a:pt x="27" y="193"/>
                  <a:pt x="27" y="191"/>
                </a:cubicBezTo>
                <a:cubicBezTo>
                  <a:pt x="26" y="189"/>
                  <a:pt x="27" y="187"/>
                  <a:pt x="29" y="187"/>
                </a:cubicBezTo>
                <a:close/>
                <a:moveTo>
                  <a:pt x="85" y="124"/>
                </a:moveTo>
                <a:cubicBezTo>
                  <a:pt x="89" y="124"/>
                  <a:pt x="91" y="127"/>
                  <a:pt x="91" y="130"/>
                </a:cubicBezTo>
                <a:cubicBezTo>
                  <a:pt x="91" y="133"/>
                  <a:pt x="88" y="136"/>
                  <a:pt x="85" y="136"/>
                </a:cubicBezTo>
                <a:cubicBezTo>
                  <a:pt x="82" y="136"/>
                  <a:pt x="79" y="133"/>
                  <a:pt x="80" y="130"/>
                </a:cubicBezTo>
                <a:cubicBezTo>
                  <a:pt x="80" y="127"/>
                  <a:pt x="82" y="124"/>
                  <a:pt x="85" y="124"/>
                </a:cubicBezTo>
                <a:close/>
                <a:moveTo>
                  <a:pt x="3" y="187"/>
                </a:moveTo>
                <a:cubicBezTo>
                  <a:pt x="4" y="187"/>
                  <a:pt x="6" y="189"/>
                  <a:pt x="7" y="191"/>
                </a:cubicBezTo>
                <a:cubicBezTo>
                  <a:pt x="8" y="193"/>
                  <a:pt x="8" y="195"/>
                  <a:pt x="7" y="195"/>
                </a:cubicBezTo>
                <a:cubicBezTo>
                  <a:pt x="5" y="195"/>
                  <a:pt x="3" y="193"/>
                  <a:pt x="2" y="191"/>
                </a:cubicBezTo>
                <a:cubicBezTo>
                  <a:pt x="1" y="189"/>
                  <a:pt x="1" y="187"/>
                  <a:pt x="3" y="187"/>
                </a:cubicBezTo>
                <a:close/>
                <a:moveTo>
                  <a:pt x="24" y="124"/>
                </a:moveTo>
                <a:cubicBezTo>
                  <a:pt x="27" y="124"/>
                  <a:pt x="30" y="127"/>
                  <a:pt x="30" y="130"/>
                </a:cubicBezTo>
                <a:cubicBezTo>
                  <a:pt x="30" y="133"/>
                  <a:pt x="27" y="136"/>
                  <a:pt x="24" y="136"/>
                </a:cubicBezTo>
                <a:cubicBezTo>
                  <a:pt x="21" y="136"/>
                  <a:pt x="18" y="133"/>
                  <a:pt x="18" y="130"/>
                </a:cubicBezTo>
                <a:cubicBezTo>
                  <a:pt x="18" y="127"/>
                  <a:pt x="21" y="124"/>
                  <a:pt x="24" y="124"/>
                </a:cubicBezTo>
                <a:close/>
                <a:moveTo>
                  <a:pt x="39" y="124"/>
                </a:moveTo>
                <a:cubicBezTo>
                  <a:pt x="42" y="124"/>
                  <a:pt x="45" y="127"/>
                  <a:pt x="45" y="130"/>
                </a:cubicBezTo>
                <a:cubicBezTo>
                  <a:pt x="45" y="133"/>
                  <a:pt x="43" y="136"/>
                  <a:pt x="39" y="136"/>
                </a:cubicBezTo>
                <a:cubicBezTo>
                  <a:pt x="36" y="136"/>
                  <a:pt x="33" y="133"/>
                  <a:pt x="33" y="130"/>
                </a:cubicBezTo>
                <a:cubicBezTo>
                  <a:pt x="33" y="127"/>
                  <a:pt x="36" y="124"/>
                  <a:pt x="39" y="124"/>
                </a:cubicBezTo>
                <a:close/>
                <a:moveTo>
                  <a:pt x="55" y="124"/>
                </a:moveTo>
                <a:cubicBezTo>
                  <a:pt x="58" y="124"/>
                  <a:pt x="60" y="127"/>
                  <a:pt x="60" y="130"/>
                </a:cubicBezTo>
                <a:cubicBezTo>
                  <a:pt x="60" y="133"/>
                  <a:pt x="58" y="136"/>
                  <a:pt x="55" y="136"/>
                </a:cubicBezTo>
                <a:cubicBezTo>
                  <a:pt x="51" y="136"/>
                  <a:pt x="49" y="133"/>
                  <a:pt x="49" y="130"/>
                </a:cubicBezTo>
                <a:cubicBezTo>
                  <a:pt x="49" y="127"/>
                  <a:pt x="51" y="124"/>
                  <a:pt x="55" y="124"/>
                </a:cubicBezTo>
                <a:close/>
                <a:moveTo>
                  <a:pt x="70" y="124"/>
                </a:moveTo>
                <a:cubicBezTo>
                  <a:pt x="73" y="124"/>
                  <a:pt x="76" y="127"/>
                  <a:pt x="76" y="130"/>
                </a:cubicBezTo>
                <a:cubicBezTo>
                  <a:pt x="76" y="133"/>
                  <a:pt x="73" y="136"/>
                  <a:pt x="70" y="136"/>
                </a:cubicBezTo>
                <a:cubicBezTo>
                  <a:pt x="67" y="136"/>
                  <a:pt x="64" y="133"/>
                  <a:pt x="64" y="130"/>
                </a:cubicBezTo>
                <a:cubicBezTo>
                  <a:pt x="64" y="127"/>
                  <a:pt x="67" y="124"/>
                  <a:pt x="70" y="1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654" name="Group 57"/>
          <p:cNvGrpSpPr/>
          <p:nvPr/>
        </p:nvGrpSpPr>
        <p:grpSpPr>
          <a:xfrm>
            <a:off x="18774361" y="11817607"/>
            <a:ext cx="647414" cy="831593"/>
            <a:chOff x="8164513" y="1130300"/>
            <a:chExt cx="552450" cy="709613"/>
          </a:xfrm>
          <a:solidFill>
            <a:schemeClr val="tx1"/>
          </a:solidFill>
        </p:grpSpPr>
        <p:sp>
          <p:nvSpPr>
            <p:cNvPr id="655" name="Freeform 12"/>
            <p:cNvSpPr>
              <a:spLocks noEditPoints="1"/>
            </p:cNvSpPr>
            <p:nvPr/>
          </p:nvSpPr>
          <p:spPr bwMode="auto">
            <a:xfrm>
              <a:off x="8189913" y="1130300"/>
              <a:ext cx="504825" cy="334963"/>
            </a:xfrm>
            <a:custGeom>
              <a:avLst/>
              <a:gdLst/>
              <a:ahLst/>
              <a:cxnLst>
                <a:cxn ang="0">
                  <a:pos x="166" y="111"/>
                </a:cxn>
                <a:cxn ang="0">
                  <a:pos x="89" y="117"/>
                </a:cxn>
                <a:cxn ang="0">
                  <a:pos x="11" y="111"/>
                </a:cxn>
                <a:cxn ang="0">
                  <a:pos x="7" y="111"/>
                </a:cxn>
                <a:cxn ang="0">
                  <a:pos x="7" y="107"/>
                </a:cxn>
                <a:cxn ang="0">
                  <a:pos x="2" y="50"/>
                </a:cxn>
                <a:cxn ang="0">
                  <a:pos x="16" y="28"/>
                </a:cxn>
                <a:cxn ang="0">
                  <a:pos x="50" y="7"/>
                </a:cxn>
                <a:cxn ang="0">
                  <a:pos x="89" y="1"/>
                </a:cxn>
                <a:cxn ang="0">
                  <a:pos x="127" y="7"/>
                </a:cxn>
                <a:cxn ang="0">
                  <a:pos x="161" y="28"/>
                </a:cxn>
                <a:cxn ang="0">
                  <a:pos x="175" y="50"/>
                </a:cxn>
                <a:cxn ang="0">
                  <a:pos x="170" y="107"/>
                </a:cxn>
                <a:cxn ang="0">
                  <a:pos x="170" y="111"/>
                </a:cxn>
                <a:cxn ang="0">
                  <a:pos x="166" y="111"/>
                </a:cxn>
                <a:cxn ang="0">
                  <a:pos x="15" y="102"/>
                </a:cxn>
                <a:cxn ang="0">
                  <a:pos x="88" y="111"/>
                </a:cxn>
                <a:cxn ang="0">
                  <a:pos x="162" y="102"/>
                </a:cxn>
                <a:cxn ang="0">
                  <a:pos x="166" y="51"/>
                </a:cxn>
                <a:cxn ang="0">
                  <a:pos x="155" y="34"/>
                </a:cxn>
                <a:cxn ang="0">
                  <a:pos x="123" y="15"/>
                </a:cxn>
                <a:cxn ang="0">
                  <a:pos x="89" y="10"/>
                </a:cxn>
                <a:cxn ang="0">
                  <a:pos x="88" y="10"/>
                </a:cxn>
                <a:cxn ang="0">
                  <a:pos x="54" y="15"/>
                </a:cxn>
                <a:cxn ang="0">
                  <a:pos x="22" y="34"/>
                </a:cxn>
                <a:cxn ang="0">
                  <a:pos x="11" y="51"/>
                </a:cxn>
                <a:cxn ang="0">
                  <a:pos x="15" y="102"/>
                </a:cxn>
              </a:cxnLst>
              <a:rect l="0" t="0" r="r" b="b"/>
              <a:pathLst>
                <a:path w="177" h="117">
                  <a:moveTo>
                    <a:pt x="166" y="111"/>
                  </a:moveTo>
                  <a:cubicBezTo>
                    <a:pt x="89" y="117"/>
                    <a:pt x="89" y="117"/>
                    <a:pt x="89" y="117"/>
                  </a:cubicBezTo>
                  <a:cubicBezTo>
                    <a:pt x="11" y="111"/>
                    <a:pt x="11" y="111"/>
                    <a:pt x="11" y="111"/>
                  </a:cubicBezTo>
                  <a:cubicBezTo>
                    <a:pt x="7" y="111"/>
                    <a:pt x="7" y="111"/>
                    <a:pt x="7" y="111"/>
                  </a:cubicBezTo>
                  <a:cubicBezTo>
                    <a:pt x="7" y="107"/>
                    <a:pt x="7" y="107"/>
                    <a:pt x="7" y="107"/>
                  </a:cubicBezTo>
                  <a:cubicBezTo>
                    <a:pt x="7" y="107"/>
                    <a:pt x="0" y="67"/>
                    <a:pt x="2" y="50"/>
                  </a:cubicBezTo>
                  <a:cubicBezTo>
                    <a:pt x="2" y="42"/>
                    <a:pt x="8" y="34"/>
                    <a:pt x="16" y="28"/>
                  </a:cubicBezTo>
                  <a:cubicBezTo>
                    <a:pt x="26" y="19"/>
                    <a:pt x="40" y="11"/>
                    <a:pt x="50" y="7"/>
                  </a:cubicBezTo>
                  <a:cubicBezTo>
                    <a:pt x="67" y="0"/>
                    <a:pt x="86" y="1"/>
                    <a:pt x="89" y="1"/>
                  </a:cubicBezTo>
                  <a:cubicBezTo>
                    <a:pt x="91" y="1"/>
                    <a:pt x="110" y="0"/>
                    <a:pt x="127" y="7"/>
                  </a:cubicBezTo>
                  <a:cubicBezTo>
                    <a:pt x="137" y="11"/>
                    <a:pt x="151" y="19"/>
                    <a:pt x="161" y="28"/>
                  </a:cubicBezTo>
                  <a:cubicBezTo>
                    <a:pt x="169" y="34"/>
                    <a:pt x="175" y="42"/>
                    <a:pt x="175" y="50"/>
                  </a:cubicBezTo>
                  <a:cubicBezTo>
                    <a:pt x="177" y="67"/>
                    <a:pt x="170" y="107"/>
                    <a:pt x="170" y="107"/>
                  </a:cubicBezTo>
                  <a:cubicBezTo>
                    <a:pt x="170" y="111"/>
                    <a:pt x="170" y="111"/>
                    <a:pt x="170" y="111"/>
                  </a:cubicBezTo>
                  <a:cubicBezTo>
                    <a:pt x="166" y="111"/>
                    <a:pt x="166" y="111"/>
                    <a:pt x="166" y="111"/>
                  </a:cubicBezTo>
                  <a:close/>
                  <a:moveTo>
                    <a:pt x="15" y="102"/>
                  </a:moveTo>
                  <a:cubicBezTo>
                    <a:pt x="88" y="111"/>
                    <a:pt x="88" y="111"/>
                    <a:pt x="88" y="111"/>
                  </a:cubicBezTo>
                  <a:cubicBezTo>
                    <a:pt x="162" y="102"/>
                    <a:pt x="162" y="102"/>
                    <a:pt x="162" y="102"/>
                  </a:cubicBezTo>
                  <a:cubicBezTo>
                    <a:pt x="164" y="92"/>
                    <a:pt x="167" y="64"/>
                    <a:pt x="166" y="51"/>
                  </a:cubicBezTo>
                  <a:cubicBezTo>
                    <a:pt x="166" y="46"/>
                    <a:pt x="162" y="40"/>
                    <a:pt x="155" y="34"/>
                  </a:cubicBezTo>
                  <a:cubicBezTo>
                    <a:pt x="146" y="26"/>
                    <a:pt x="133" y="19"/>
                    <a:pt x="123" y="15"/>
                  </a:cubicBezTo>
                  <a:cubicBezTo>
                    <a:pt x="108" y="9"/>
                    <a:pt x="89" y="10"/>
                    <a:pt x="89" y="10"/>
                  </a:cubicBezTo>
                  <a:cubicBezTo>
                    <a:pt x="88" y="10"/>
                    <a:pt x="88" y="10"/>
                    <a:pt x="88" y="10"/>
                  </a:cubicBezTo>
                  <a:cubicBezTo>
                    <a:pt x="88" y="10"/>
                    <a:pt x="69" y="9"/>
                    <a:pt x="54" y="15"/>
                  </a:cubicBezTo>
                  <a:cubicBezTo>
                    <a:pt x="44" y="19"/>
                    <a:pt x="31" y="26"/>
                    <a:pt x="22" y="34"/>
                  </a:cubicBezTo>
                  <a:cubicBezTo>
                    <a:pt x="16" y="40"/>
                    <a:pt x="11" y="46"/>
                    <a:pt x="11" y="51"/>
                  </a:cubicBezTo>
                  <a:cubicBezTo>
                    <a:pt x="10" y="64"/>
                    <a:pt x="14" y="92"/>
                    <a:pt x="15" y="10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3" name="Freeform 13"/>
            <p:cNvSpPr>
              <a:spLocks noEditPoints="1"/>
            </p:cNvSpPr>
            <p:nvPr/>
          </p:nvSpPr>
          <p:spPr bwMode="auto">
            <a:xfrm>
              <a:off x="8164513" y="1408113"/>
              <a:ext cx="552450" cy="431800"/>
            </a:xfrm>
            <a:custGeom>
              <a:avLst/>
              <a:gdLst/>
              <a:ahLst/>
              <a:cxnLst>
                <a:cxn ang="0">
                  <a:pos x="175" y="15"/>
                </a:cxn>
                <a:cxn ang="0">
                  <a:pos x="19" y="15"/>
                </a:cxn>
                <a:cxn ang="0">
                  <a:pos x="17" y="14"/>
                </a:cxn>
                <a:cxn ang="0">
                  <a:pos x="10" y="25"/>
                </a:cxn>
                <a:cxn ang="0">
                  <a:pos x="12" y="46"/>
                </a:cxn>
                <a:cxn ang="0">
                  <a:pos x="20" y="58"/>
                </a:cxn>
                <a:cxn ang="0">
                  <a:pos x="28" y="63"/>
                </a:cxn>
                <a:cxn ang="0">
                  <a:pos x="31" y="64"/>
                </a:cxn>
                <a:cxn ang="0">
                  <a:pos x="32" y="67"/>
                </a:cxn>
                <a:cxn ang="0">
                  <a:pos x="49" y="117"/>
                </a:cxn>
                <a:cxn ang="0">
                  <a:pos x="51" y="119"/>
                </a:cxn>
                <a:cxn ang="0">
                  <a:pos x="97" y="142"/>
                </a:cxn>
                <a:cxn ang="0">
                  <a:pos x="143" y="119"/>
                </a:cxn>
                <a:cxn ang="0">
                  <a:pos x="145" y="117"/>
                </a:cxn>
                <a:cxn ang="0">
                  <a:pos x="162" y="67"/>
                </a:cxn>
                <a:cxn ang="0">
                  <a:pos x="163" y="64"/>
                </a:cxn>
                <a:cxn ang="0">
                  <a:pos x="166" y="63"/>
                </a:cxn>
                <a:cxn ang="0">
                  <a:pos x="174" y="58"/>
                </a:cxn>
                <a:cxn ang="0">
                  <a:pos x="182" y="46"/>
                </a:cxn>
                <a:cxn ang="0">
                  <a:pos x="184" y="25"/>
                </a:cxn>
                <a:cxn ang="0">
                  <a:pos x="177" y="14"/>
                </a:cxn>
                <a:cxn ang="0">
                  <a:pos x="175" y="15"/>
                </a:cxn>
                <a:cxn ang="0">
                  <a:pos x="20" y="6"/>
                </a:cxn>
                <a:cxn ang="0">
                  <a:pos x="174" y="6"/>
                </a:cxn>
                <a:cxn ang="0">
                  <a:pos x="193" y="25"/>
                </a:cxn>
                <a:cxn ang="0">
                  <a:pos x="190" y="49"/>
                </a:cxn>
                <a:cxn ang="0">
                  <a:pos x="180" y="65"/>
                </a:cxn>
                <a:cxn ang="0">
                  <a:pos x="171" y="71"/>
                </a:cxn>
                <a:cxn ang="0">
                  <a:pos x="151" y="123"/>
                </a:cxn>
                <a:cxn ang="0">
                  <a:pos x="150" y="125"/>
                </a:cxn>
                <a:cxn ang="0">
                  <a:pos x="97" y="151"/>
                </a:cxn>
                <a:cxn ang="0">
                  <a:pos x="44" y="125"/>
                </a:cxn>
                <a:cxn ang="0">
                  <a:pos x="43" y="123"/>
                </a:cxn>
                <a:cxn ang="0">
                  <a:pos x="23" y="71"/>
                </a:cxn>
                <a:cxn ang="0">
                  <a:pos x="14" y="65"/>
                </a:cxn>
                <a:cxn ang="0">
                  <a:pos x="4" y="49"/>
                </a:cxn>
                <a:cxn ang="0">
                  <a:pos x="1" y="25"/>
                </a:cxn>
                <a:cxn ang="0">
                  <a:pos x="20" y="6"/>
                </a:cxn>
              </a:cxnLst>
              <a:rect l="0" t="0" r="r" b="b"/>
              <a:pathLst>
                <a:path w="194" h="151">
                  <a:moveTo>
                    <a:pt x="175" y="15"/>
                  </a:moveTo>
                  <a:cubicBezTo>
                    <a:pt x="19" y="15"/>
                    <a:pt x="19" y="15"/>
                    <a:pt x="19" y="15"/>
                  </a:cubicBezTo>
                  <a:cubicBezTo>
                    <a:pt x="17" y="14"/>
                    <a:pt x="17" y="14"/>
                    <a:pt x="17" y="14"/>
                  </a:cubicBezTo>
                  <a:cubicBezTo>
                    <a:pt x="17" y="14"/>
                    <a:pt x="10" y="11"/>
                    <a:pt x="10" y="25"/>
                  </a:cubicBezTo>
                  <a:cubicBezTo>
                    <a:pt x="9" y="34"/>
                    <a:pt x="10" y="41"/>
                    <a:pt x="12" y="46"/>
                  </a:cubicBezTo>
                  <a:cubicBezTo>
                    <a:pt x="14" y="52"/>
                    <a:pt x="17" y="56"/>
                    <a:pt x="20" y="58"/>
                  </a:cubicBezTo>
                  <a:cubicBezTo>
                    <a:pt x="25" y="62"/>
                    <a:pt x="28" y="63"/>
                    <a:pt x="28" y="63"/>
                  </a:cubicBezTo>
                  <a:cubicBezTo>
                    <a:pt x="31" y="64"/>
                    <a:pt x="31" y="64"/>
                    <a:pt x="31" y="64"/>
                  </a:cubicBezTo>
                  <a:cubicBezTo>
                    <a:pt x="32" y="67"/>
                    <a:pt x="32" y="67"/>
                    <a:pt x="32" y="67"/>
                  </a:cubicBezTo>
                  <a:cubicBezTo>
                    <a:pt x="32" y="67"/>
                    <a:pt x="34" y="100"/>
                    <a:pt x="49" y="117"/>
                  </a:cubicBezTo>
                  <a:cubicBezTo>
                    <a:pt x="51" y="119"/>
                    <a:pt x="51" y="119"/>
                    <a:pt x="51" y="119"/>
                  </a:cubicBezTo>
                  <a:cubicBezTo>
                    <a:pt x="65" y="135"/>
                    <a:pt x="71" y="142"/>
                    <a:pt x="97" y="142"/>
                  </a:cubicBezTo>
                  <a:cubicBezTo>
                    <a:pt x="123" y="142"/>
                    <a:pt x="129" y="135"/>
                    <a:pt x="143" y="119"/>
                  </a:cubicBezTo>
                  <a:cubicBezTo>
                    <a:pt x="145" y="117"/>
                    <a:pt x="145" y="117"/>
                    <a:pt x="145" y="117"/>
                  </a:cubicBezTo>
                  <a:cubicBezTo>
                    <a:pt x="160" y="100"/>
                    <a:pt x="162" y="67"/>
                    <a:pt x="162" y="67"/>
                  </a:cubicBezTo>
                  <a:cubicBezTo>
                    <a:pt x="163" y="64"/>
                    <a:pt x="163" y="64"/>
                    <a:pt x="163" y="64"/>
                  </a:cubicBezTo>
                  <a:cubicBezTo>
                    <a:pt x="166" y="63"/>
                    <a:pt x="166" y="63"/>
                    <a:pt x="166" y="63"/>
                  </a:cubicBezTo>
                  <a:cubicBezTo>
                    <a:pt x="166" y="63"/>
                    <a:pt x="169" y="62"/>
                    <a:pt x="174" y="58"/>
                  </a:cubicBezTo>
                  <a:cubicBezTo>
                    <a:pt x="177" y="56"/>
                    <a:pt x="180" y="52"/>
                    <a:pt x="182" y="46"/>
                  </a:cubicBezTo>
                  <a:cubicBezTo>
                    <a:pt x="184" y="41"/>
                    <a:pt x="185" y="34"/>
                    <a:pt x="184" y="25"/>
                  </a:cubicBezTo>
                  <a:cubicBezTo>
                    <a:pt x="184" y="11"/>
                    <a:pt x="177" y="14"/>
                    <a:pt x="177" y="14"/>
                  </a:cubicBezTo>
                  <a:cubicBezTo>
                    <a:pt x="175" y="15"/>
                    <a:pt x="175" y="15"/>
                    <a:pt x="175" y="15"/>
                  </a:cubicBezTo>
                  <a:close/>
                  <a:moveTo>
                    <a:pt x="20" y="6"/>
                  </a:moveTo>
                  <a:cubicBezTo>
                    <a:pt x="174" y="6"/>
                    <a:pt x="174" y="6"/>
                    <a:pt x="174" y="6"/>
                  </a:cubicBezTo>
                  <a:cubicBezTo>
                    <a:pt x="179" y="4"/>
                    <a:pt x="193" y="0"/>
                    <a:pt x="193" y="25"/>
                  </a:cubicBezTo>
                  <a:cubicBezTo>
                    <a:pt x="194" y="35"/>
                    <a:pt x="192" y="42"/>
                    <a:pt x="190" y="49"/>
                  </a:cubicBezTo>
                  <a:cubicBezTo>
                    <a:pt x="188" y="57"/>
                    <a:pt x="184" y="62"/>
                    <a:pt x="180" y="65"/>
                  </a:cubicBezTo>
                  <a:cubicBezTo>
                    <a:pt x="176" y="68"/>
                    <a:pt x="173" y="70"/>
                    <a:pt x="171" y="71"/>
                  </a:cubicBezTo>
                  <a:cubicBezTo>
                    <a:pt x="170" y="80"/>
                    <a:pt x="165" y="107"/>
                    <a:pt x="151" y="123"/>
                  </a:cubicBezTo>
                  <a:cubicBezTo>
                    <a:pt x="150" y="125"/>
                    <a:pt x="150" y="125"/>
                    <a:pt x="150" y="125"/>
                  </a:cubicBezTo>
                  <a:cubicBezTo>
                    <a:pt x="134" y="143"/>
                    <a:pt x="127" y="151"/>
                    <a:pt x="97" y="151"/>
                  </a:cubicBezTo>
                  <a:cubicBezTo>
                    <a:pt x="67" y="151"/>
                    <a:pt x="60" y="143"/>
                    <a:pt x="44" y="125"/>
                  </a:cubicBezTo>
                  <a:cubicBezTo>
                    <a:pt x="43" y="123"/>
                    <a:pt x="43" y="123"/>
                    <a:pt x="43" y="123"/>
                  </a:cubicBezTo>
                  <a:cubicBezTo>
                    <a:pt x="29" y="107"/>
                    <a:pt x="24" y="80"/>
                    <a:pt x="23" y="71"/>
                  </a:cubicBezTo>
                  <a:cubicBezTo>
                    <a:pt x="21" y="70"/>
                    <a:pt x="18" y="68"/>
                    <a:pt x="14" y="65"/>
                  </a:cubicBezTo>
                  <a:cubicBezTo>
                    <a:pt x="11" y="62"/>
                    <a:pt x="6" y="57"/>
                    <a:pt x="4" y="49"/>
                  </a:cubicBezTo>
                  <a:cubicBezTo>
                    <a:pt x="2" y="42"/>
                    <a:pt x="0" y="35"/>
                    <a:pt x="1" y="25"/>
                  </a:cubicBezTo>
                  <a:cubicBezTo>
                    <a:pt x="1" y="0"/>
                    <a:pt x="15" y="4"/>
                    <a:pt x="20" y="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4" name="Freeform 14"/>
            <p:cNvSpPr>
              <a:spLocks/>
            </p:cNvSpPr>
            <p:nvPr/>
          </p:nvSpPr>
          <p:spPr bwMode="auto">
            <a:xfrm>
              <a:off x="8196263" y="1412875"/>
              <a:ext cx="495300" cy="157163"/>
            </a:xfrm>
            <a:custGeom>
              <a:avLst/>
              <a:gdLst/>
              <a:ahLst/>
              <a:cxnLst>
                <a:cxn ang="0">
                  <a:pos x="87" y="23"/>
                </a:cxn>
                <a:cxn ang="0">
                  <a:pos x="71" y="48"/>
                </a:cxn>
                <a:cxn ang="0">
                  <a:pos x="23" y="50"/>
                </a:cxn>
                <a:cxn ang="0">
                  <a:pos x="13" y="22"/>
                </a:cxn>
                <a:cxn ang="0">
                  <a:pos x="4" y="13"/>
                </a:cxn>
                <a:cxn ang="0">
                  <a:pos x="5" y="0"/>
                </a:cxn>
                <a:cxn ang="0">
                  <a:pos x="15" y="3"/>
                </a:cxn>
                <a:cxn ang="0">
                  <a:pos x="69" y="2"/>
                </a:cxn>
                <a:cxn ang="0">
                  <a:pos x="81" y="6"/>
                </a:cxn>
                <a:cxn ang="0">
                  <a:pos x="87" y="9"/>
                </a:cxn>
                <a:cxn ang="0">
                  <a:pos x="93" y="6"/>
                </a:cxn>
                <a:cxn ang="0">
                  <a:pos x="105" y="2"/>
                </a:cxn>
                <a:cxn ang="0">
                  <a:pos x="158" y="3"/>
                </a:cxn>
                <a:cxn ang="0">
                  <a:pos x="168" y="0"/>
                </a:cxn>
                <a:cxn ang="0">
                  <a:pos x="169" y="13"/>
                </a:cxn>
                <a:cxn ang="0">
                  <a:pos x="160" y="22"/>
                </a:cxn>
                <a:cxn ang="0">
                  <a:pos x="150" y="50"/>
                </a:cxn>
                <a:cxn ang="0">
                  <a:pos x="103" y="48"/>
                </a:cxn>
                <a:cxn ang="0">
                  <a:pos x="87" y="23"/>
                </a:cxn>
              </a:cxnLst>
              <a:rect l="0" t="0" r="r" b="b"/>
              <a:pathLst>
                <a:path w="174" h="55">
                  <a:moveTo>
                    <a:pt x="87" y="23"/>
                  </a:moveTo>
                  <a:cubicBezTo>
                    <a:pt x="81" y="24"/>
                    <a:pt x="77" y="41"/>
                    <a:pt x="71" y="48"/>
                  </a:cubicBezTo>
                  <a:cubicBezTo>
                    <a:pt x="65" y="55"/>
                    <a:pt x="31" y="54"/>
                    <a:pt x="23" y="50"/>
                  </a:cubicBezTo>
                  <a:cubicBezTo>
                    <a:pt x="15" y="46"/>
                    <a:pt x="17" y="34"/>
                    <a:pt x="13" y="22"/>
                  </a:cubicBezTo>
                  <a:cubicBezTo>
                    <a:pt x="9" y="9"/>
                    <a:pt x="8" y="18"/>
                    <a:pt x="4" y="13"/>
                  </a:cubicBezTo>
                  <a:cubicBezTo>
                    <a:pt x="0" y="7"/>
                    <a:pt x="5" y="0"/>
                    <a:pt x="5" y="0"/>
                  </a:cubicBezTo>
                  <a:cubicBezTo>
                    <a:pt x="5" y="0"/>
                    <a:pt x="7" y="3"/>
                    <a:pt x="15" y="3"/>
                  </a:cubicBezTo>
                  <a:cubicBezTo>
                    <a:pt x="24" y="2"/>
                    <a:pt x="62" y="2"/>
                    <a:pt x="69" y="2"/>
                  </a:cubicBezTo>
                  <a:cubicBezTo>
                    <a:pt x="75" y="2"/>
                    <a:pt x="78" y="3"/>
                    <a:pt x="81" y="6"/>
                  </a:cubicBezTo>
                  <a:cubicBezTo>
                    <a:pt x="83" y="9"/>
                    <a:pt x="85" y="9"/>
                    <a:pt x="87" y="9"/>
                  </a:cubicBezTo>
                  <a:cubicBezTo>
                    <a:pt x="89" y="9"/>
                    <a:pt x="90" y="9"/>
                    <a:pt x="93" y="6"/>
                  </a:cubicBezTo>
                  <a:cubicBezTo>
                    <a:pt x="95" y="3"/>
                    <a:pt x="98" y="2"/>
                    <a:pt x="105" y="2"/>
                  </a:cubicBezTo>
                  <a:cubicBezTo>
                    <a:pt x="112" y="2"/>
                    <a:pt x="149" y="2"/>
                    <a:pt x="158" y="3"/>
                  </a:cubicBezTo>
                  <a:cubicBezTo>
                    <a:pt x="166" y="3"/>
                    <a:pt x="168" y="0"/>
                    <a:pt x="168" y="0"/>
                  </a:cubicBezTo>
                  <a:cubicBezTo>
                    <a:pt x="168" y="0"/>
                    <a:pt x="174" y="7"/>
                    <a:pt x="169" y="13"/>
                  </a:cubicBezTo>
                  <a:cubicBezTo>
                    <a:pt x="165" y="18"/>
                    <a:pt x="164" y="9"/>
                    <a:pt x="160" y="22"/>
                  </a:cubicBezTo>
                  <a:cubicBezTo>
                    <a:pt x="156" y="34"/>
                    <a:pt x="158" y="46"/>
                    <a:pt x="150" y="50"/>
                  </a:cubicBezTo>
                  <a:cubicBezTo>
                    <a:pt x="142" y="54"/>
                    <a:pt x="109" y="55"/>
                    <a:pt x="103" y="48"/>
                  </a:cubicBezTo>
                  <a:cubicBezTo>
                    <a:pt x="96" y="41"/>
                    <a:pt x="93" y="24"/>
                    <a:pt x="87" y="2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5" name="Freeform 15"/>
            <p:cNvSpPr>
              <a:spLocks noEditPoints="1"/>
            </p:cNvSpPr>
            <p:nvPr/>
          </p:nvSpPr>
          <p:spPr bwMode="auto">
            <a:xfrm>
              <a:off x="8232775" y="1241425"/>
              <a:ext cx="412750" cy="168275"/>
            </a:xfrm>
            <a:custGeom>
              <a:avLst/>
              <a:gdLst/>
              <a:ahLst/>
              <a:cxnLst>
                <a:cxn ang="0">
                  <a:pos x="0" y="59"/>
                </a:cxn>
                <a:cxn ang="0">
                  <a:pos x="10" y="36"/>
                </a:cxn>
                <a:cxn ang="0">
                  <a:pos x="21" y="30"/>
                </a:cxn>
                <a:cxn ang="0">
                  <a:pos x="42" y="25"/>
                </a:cxn>
                <a:cxn ang="0">
                  <a:pos x="74" y="23"/>
                </a:cxn>
                <a:cxn ang="0">
                  <a:pos x="78" y="23"/>
                </a:cxn>
                <a:cxn ang="0">
                  <a:pos x="79" y="24"/>
                </a:cxn>
                <a:cxn ang="0">
                  <a:pos x="79" y="24"/>
                </a:cxn>
                <a:cxn ang="0">
                  <a:pos x="76" y="31"/>
                </a:cxn>
                <a:cxn ang="0">
                  <a:pos x="110" y="22"/>
                </a:cxn>
                <a:cxn ang="0">
                  <a:pos x="132" y="6"/>
                </a:cxn>
                <a:cxn ang="0">
                  <a:pos x="136" y="0"/>
                </a:cxn>
                <a:cxn ang="0">
                  <a:pos x="136" y="6"/>
                </a:cxn>
                <a:cxn ang="0">
                  <a:pos x="145" y="46"/>
                </a:cxn>
                <a:cxn ang="0">
                  <a:pos x="141" y="55"/>
                </a:cxn>
                <a:cxn ang="0">
                  <a:pos x="132" y="11"/>
                </a:cxn>
                <a:cxn ang="0">
                  <a:pos x="132" y="10"/>
                </a:cxn>
                <a:cxn ang="0">
                  <a:pos x="132" y="10"/>
                </a:cxn>
                <a:cxn ang="0">
                  <a:pos x="107" y="30"/>
                </a:cxn>
                <a:cxn ang="0">
                  <a:pos x="69" y="40"/>
                </a:cxn>
                <a:cxn ang="0">
                  <a:pos x="62" y="38"/>
                </a:cxn>
                <a:cxn ang="0">
                  <a:pos x="65" y="31"/>
                </a:cxn>
                <a:cxn ang="0">
                  <a:pos x="39" y="33"/>
                </a:cxn>
                <a:cxn ang="0">
                  <a:pos x="18" y="38"/>
                </a:cxn>
                <a:cxn ang="0">
                  <a:pos x="8" y="44"/>
                </a:cxn>
                <a:cxn ang="0">
                  <a:pos x="4" y="55"/>
                </a:cxn>
                <a:cxn ang="0">
                  <a:pos x="0" y="59"/>
                </a:cxn>
                <a:cxn ang="0">
                  <a:pos x="68" y="31"/>
                </a:cxn>
                <a:cxn ang="0">
                  <a:pos x="67" y="31"/>
                </a:cxn>
                <a:cxn ang="0">
                  <a:pos x="68" y="31"/>
                </a:cxn>
                <a:cxn ang="0">
                  <a:pos x="68" y="31"/>
                </a:cxn>
                <a:cxn ang="0">
                  <a:pos x="75" y="31"/>
                </a:cxn>
                <a:cxn ang="0">
                  <a:pos x="74" y="31"/>
                </a:cxn>
                <a:cxn ang="0">
                  <a:pos x="74" y="31"/>
                </a:cxn>
                <a:cxn ang="0">
                  <a:pos x="74" y="31"/>
                </a:cxn>
                <a:cxn ang="0">
                  <a:pos x="75" y="31"/>
                </a:cxn>
                <a:cxn ang="0">
                  <a:pos x="75" y="31"/>
                </a:cxn>
                <a:cxn ang="0">
                  <a:pos x="75" y="31"/>
                </a:cxn>
                <a:cxn ang="0">
                  <a:pos x="74" y="31"/>
                </a:cxn>
                <a:cxn ang="0">
                  <a:pos x="75" y="31"/>
                </a:cxn>
                <a:cxn ang="0">
                  <a:pos x="75" y="31"/>
                </a:cxn>
                <a:cxn ang="0">
                  <a:pos x="75" y="31"/>
                </a:cxn>
                <a:cxn ang="0">
                  <a:pos x="75" y="32"/>
                </a:cxn>
                <a:cxn ang="0">
                  <a:pos x="75" y="32"/>
                </a:cxn>
                <a:cxn ang="0">
                  <a:pos x="75" y="32"/>
                </a:cxn>
                <a:cxn ang="0">
                  <a:pos x="133" y="8"/>
                </a:cxn>
                <a:cxn ang="0">
                  <a:pos x="133" y="9"/>
                </a:cxn>
                <a:cxn ang="0">
                  <a:pos x="133" y="8"/>
                </a:cxn>
              </a:cxnLst>
              <a:rect l="0" t="0" r="r" b="b"/>
              <a:pathLst>
                <a:path w="145" h="59">
                  <a:moveTo>
                    <a:pt x="0" y="59"/>
                  </a:moveTo>
                  <a:cubicBezTo>
                    <a:pt x="0" y="59"/>
                    <a:pt x="3" y="44"/>
                    <a:pt x="10" y="36"/>
                  </a:cubicBezTo>
                  <a:cubicBezTo>
                    <a:pt x="13" y="34"/>
                    <a:pt x="16" y="32"/>
                    <a:pt x="21" y="30"/>
                  </a:cubicBezTo>
                  <a:cubicBezTo>
                    <a:pt x="26" y="28"/>
                    <a:pt x="33" y="26"/>
                    <a:pt x="42" y="25"/>
                  </a:cubicBezTo>
                  <a:cubicBezTo>
                    <a:pt x="57" y="23"/>
                    <a:pt x="67" y="23"/>
                    <a:pt x="74" y="23"/>
                  </a:cubicBezTo>
                  <a:cubicBezTo>
                    <a:pt x="75" y="23"/>
                    <a:pt x="76" y="23"/>
                    <a:pt x="78" y="23"/>
                  </a:cubicBezTo>
                  <a:cubicBezTo>
                    <a:pt x="78" y="23"/>
                    <a:pt x="79" y="23"/>
                    <a:pt x="79" y="24"/>
                  </a:cubicBezTo>
                  <a:cubicBezTo>
                    <a:pt x="79" y="24"/>
                    <a:pt x="79" y="24"/>
                    <a:pt x="79" y="24"/>
                  </a:cubicBezTo>
                  <a:cubicBezTo>
                    <a:pt x="79" y="28"/>
                    <a:pt x="78" y="30"/>
                    <a:pt x="76" y="31"/>
                  </a:cubicBezTo>
                  <a:cubicBezTo>
                    <a:pt x="85" y="30"/>
                    <a:pt x="98" y="27"/>
                    <a:pt x="110" y="22"/>
                  </a:cubicBezTo>
                  <a:cubicBezTo>
                    <a:pt x="120" y="17"/>
                    <a:pt x="128" y="12"/>
                    <a:pt x="132" y="6"/>
                  </a:cubicBezTo>
                  <a:cubicBezTo>
                    <a:pt x="134" y="2"/>
                    <a:pt x="136" y="0"/>
                    <a:pt x="136" y="0"/>
                  </a:cubicBezTo>
                  <a:cubicBezTo>
                    <a:pt x="137" y="1"/>
                    <a:pt x="137" y="3"/>
                    <a:pt x="136" y="6"/>
                  </a:cubicBezTo>
                  <a:cubicBezTo>
                    <a:pt x="135" y="15"/>
                    <a:pt x="131" y="36"/>
                    <a:pt x="145" y="46"/>
                  </a:cubicBezTo>
                  <a:cubicBezTo>
                    <a:pt x="141" y="55"/>
                    <a:pt x="141" y="55"/>
                    <a:pt x="141" y="55"/>
                  </a:cubicBezTo>
                  <a:cubicBezTo>
                    <a:pt x="126" y="43"/>
                    <a:pt x="130" y="20"/>
                    <a:pt x="132" y="11"/>
                  </a:cubicBezTo>
                  <a:cubicBezTo>
                    <a:pt x="132" y="10"/>
                    <a:pt x="132" y="10"/>
                    <a:pt x="132" y="10"/>
                  </a:cubicBezTo>
                  <a:cubicBezTo>
                    <a:pt x="132" y="10"/>
                    <a:pt x="132" y="10"/>
                    <a:pt x="132" y="10"/>
                  </a:cubicBezTo>
                  <a:cubicBezTo>
                    <a:pt x="127" y="18"/>
                    <a:pt x="118" y="25"/>
                    <a:pt x="107" y="30"/>
                  </a:cubicBezTo>
                  <a:cubicBezTo>
                    <a:pt x="94" y="36"/>
                    <a:pt x="78" y="39"/>
                    <a:pt x="69" y="40"/>
                  </a:cubicBezTo>
                  <a:cubicBezTo>
                    <a:pt x="64" y="40"/>
                    <a:pt x="62" y="39"/>
                    <a:pt x="62" y="38"/>
                  </a:cubicBezTo>
                  <a:cubicBezTo>
                    <a:pt x="62" y="35"/>
                    <a:pt x="63" y="33"/>
                    <a:pt x="65" y="31"/>
                  </a:cubicBezTo>
                  <a:cubicBezTo>
                    <a:pt x="59" y="31"/>
                    <a:pt x="50" y="32"/>
                    <a:pt x="39" y="33"/>
                  </a:cubicBezTo>
                  <a:cubicBezTo>
                    <a:pt x="30" y="35"/>
                    <a:pt x="23" y="36"/>
                    <a:pt x="18" y="38"/>
                  </a:cubicBezTo>
                  <a:cubicBezTo>
                    <a:pt x="14" y="40"/>
                    <a:pt x="11" y="42"/>
                    <a:pt x="8" y="44"/>
                  </a:cubicBezTo>
                  <a:cubicBezTo>
                    <a:pt x="6" y="47"/>
                    <a:pt x="4" y="55"/>
                    <a:pt x="4" y="55"/>
                  </a:cubicBezTo>
                  <a:cubicBezTo>
                    <a:pt x="0" y="59"/>
                    <a:pt x="0" y="59"/>
                    <a:pt x="0" y="59"/>
                  </a:cubicBezTo>
                  <a:close/>
                  <a:moveTo>
                    <a:pt x="68" y="31"/>
                  </a:moveTo>
                  <a:cubicBezTo>
                    <a:pt x="67" y="31"/>
                    <a:pt x="67" y="31"/>
                    <a:pt x="67" y="31"/>
                  </a:cubicBezTo>
                  <a:cubicBezTo>
                    <a:pt x="67" y="31"/>
                    <a:pt x="68" y="31"/>
                    <a:pt x="68" y="31"/>
                  </a:cubicBezTo>
                  <a:cubicBezTo>
                    <a:pt x="68" y="31"/>
                    <a:pt x="68" y="31"/>
                    <a:pt x="68" y="31"/>
                  </a:cubicBezTo>
                  <a:close/>
                  <a:moveTo>
                    <a:pt x="75" y="31"/>
                  </a:moveTo>
                  <a:cubicBezTo>
                    <a:pt x="74" y="31"/>
                    <a:pt x="74" y="31"/>
                    <a:pt x="74" y="31"/>
                  </a:cubicBezTo>
                  <a:cubicBezTo>
                    <a:pt x="74" y="31"/>
                    <a:pt x="74" y="31"/>
                    <a:pt x="74" y="31"/>
                  </a:cubicBezTo>
                  <a:cubicBezTo>
                    <a:pt x="74" y="31"/>
                    <a:pt x="74" y="31"/>
                    <a:pt x="74" y="31"/>
                  </a:cubicBezTo>
                  <a:cubicBezTo>
                    <a:pt x="75" y="31"/>
                    <a:pt x="75" y="31"/>
                    <a:pt x="75" y="31"/>
                  </a:cubicBezTo>
                  <a:cubicBezTo>
                    <a:pt x="75" y="31"/>
                    <a:pt x="75" y="31"/>
                    <a:pt x="75" y="31"/>
                  </a:cubicBezTo>
                  <a:close/>
                  <a:moveTo>
                    <a:pt x="75" y="31"/>
                  </a:moveTo>
                  <a:cubicBezTo>
                    <a:pt x="75" y="31"/>
                    <a:pt x="74" y="31"/>
                    <a:pt x="74" y="31"/>
                  </a:cubicBezTo>
                  <a:cubicBezTo>
                    <a:pt x="75" y="31"/>
                    <a:pt x="75" y="31"/>
                    <a:pt x="75" y="31"/>
                  </a:cubicBezTo>
                  <a:cubicBezTo>
                    <a:pt x="75" y="31"/>
                    <a:pt x="75" y="31"/>
                    <a:pt x="75" y="31"/>
                  </a:cubicBezTo>
                  <a:cubicBezTo>
                    <a:pt x="75" y="31"/>
                    <a:pt x="75" y="31"/>
                    <a:pt x="75" y="31"/>
                  </a:cubicBezTo>
                  <a:close/>
                  <a:moveTo>
                    <a:pt x="75" y="32"/>
                  </a:moveTo>
                  <a:cubicBezTo>
                    <a:pt x="75" y="32"/>
                    <a:pt x="75" y="32"/>
                    <a:pt x="75" y="32"/>
                  </a:cubicBezTo>
                  <a:cubicBezTo>
                    <a:pt x="75" y="32"/>
                    <a:pt x="75" y="32"/>
                    <a:pt x="75" y="32"/>
                  </a:cubicBezTo>
                  <a:close/>
                  <a:moveTo>
                    <a:pt x="133" y="8"/>
                  </a:moveTo>
                  <a:cubicBezTo>
                    <a:pt x="133" y="8"/>
                    <a:pt x="133" y="9"/>
                    <a:pt x="133" y="9"/>
                  </a:cubicBezTo>
                  <a:cubicBezTo>
                    <a:pt x="133" y="9"/>
                    <a:pt x="133" y="8"/>
                    <a:pt x="133" y="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246" name="Freeform 16"/>
          <p:cNvSpPr>
            <a:spLocks noEditPoints="1"/>
          </p:cNvSpPr>
          <p:nvPr/>
        </p:nvSpPr>
        <p:spPr bwMode="auto">
          <a:xfrm>
            <a:off x="12756016" y="10924195"/>
            <a:ext cx="654855" cy="563697"/>
          </a:xfrm>
          <a:custGeom>
            <a:avLst/>
            <a:gdLst>
              <a:gd name="T0" fmla="*/ 2147483646 w 196"/>
              <a:gd name="T1" fmla="*/ 2147483646 h 168"/>
              <a:gd name="T2" fmla="*/ 2147483646 w 196"/>
              <a:gd name="T3" fmla="*/ 2147483646 h 168"/>
              <a:gd name="T4" fmla="*/ 2147483646 w 196"/>
              <a:gd name="T5" fmla="*/ 2147483646 h 168"/>
              <a:gd name="T6" fmla="*/ 2147483646 w 196"/>
              <a:gd name="T7" fmla="*/ 2147483646 h 168"/>
              <a:gd name="T8" fmla="*/ 0 w 196"/>
              <a:gd name="T9" fmla="*/ 2147483646 h 168"/>
              <a:gd name="T10" fmla="*/ 0 w 196"/>
              <a:gd name="T11" fmla="*/ 2147483646 h 168"/>
              <a:gd name="T12" fmla="*/ 2147483646 w 196"/>
              <a:gd name="T13" fmla="*/ 2147483646 h 168"/>
              <a:gd name="T14" fmla="*/ 2147483646 w 196"/>
              <a:gd name="T15" fmla="*/ 2147483646 h 168"/>
              <a:gd name="T16" fmla="*/ 2147483646 w 196"/>
              <a:gd name="T17" fmla="*/ 2147483646 h 168"/>
              <a:gd name="T18" fmla="*/ 2147483646 w 196"/>
              <a:gd name="T19" fmla="*/ 2147483646 h 168"/>
              <a:gd name="T20" fmla="*/ 2147483646 w 196"/>
              <a:gd name="T21" fmla="*/ 2147483646 h 168"/>
              <a:gd name="T22" fmla="*/ 2147483646 w 196"/>
              <a:gd name="T23" fmla="*/ 0 h 168"/>
              <a:gd name="T24" fmla="*/ 2147483646 w 196"/>
              <a:gd name="T25" fmla="*/ 0 h 168"/>
              <a:gd name="T26" fmla="*/ 2147483646 w 196"/>
              <a:gd name="T27" fmla="*/ 2147483646 h 168"/>
              <a:gd name="T28" fmla="*/ 2147483646 w 196"/>
              <a:gd name="T29" fmla="*/ 2147483646 h 168"/>
              <a:gd name="T30" fmla="*/ 2147483646 w 196"/>
              <a:gd name="T31" fmla="*/ 2147483646 h 168"/>
              <a:gd name="T32" fmla="*/ 2147483646 w 196"/>
              <a:gd name="T33" fmla="*/ 2147483646 h 168"/>
              <a:gd name="T34" fmla="*/ 2147483646 w 196"/>
              <a:gd name="T35" fmla="*/ 2147483646 h 168"/>
              <a:gd name="T36" fmla="*/ 2147483646 w 196"/>
              <a:gd name="T37" fmla="*/ 2147483646 h 168"/>
              <a:gd name="T38" fmla="*/ 2147483646 w 196"/>
              <a:gd name="T39" fmla="*/ 2147483646 h 168"/>
              <a:gd name="T40" fmla="*/ 2147483646 w 196"/>
              <a:gd name="T41" fmla="*/ 2147483646 h 168"/>
              <a:gd name="T42" fmla="*/ 2147483646 w 196"/>
              <a:gd name="T43" fmla="*/ 2147483646 h 168"/>
              <a:gd name="T44" fmla="*/ 2147483646 w 196"/>
              <a:gd name="T45" fmla="*/ 2147483646 h 168"/>
              <a:gd name="T46" fmla="*/ 2147483646 w 196"/>
              <a:gd name="T47" fmla="*/ 2147483646 h 168"/>
              <a:gd name="T48" fmla="*/ 2147483646 w 196"/>
              <a:gd name="T49" fmla="*/ 2147483646 h 168"/>
              <a:gd name="T50" fmla="*/ 2147483646 w 196"/>
              <a:gd name="T51" fmla="*/ 2147483646 h 168"/>
              <a:gd name="T52" fmla="*/ 2147483646 w 196"/>
              <a:gd name="T53" fmla="*/ 2147483646 h 168"/>
              <a:gd name="T54" fmla="*/ 2147483646 w 196"/>
              <a:gd name="T55" fmla="*/ 2147483646 h 168"/>
              <a:gd name="T56" fmla="*/ 2147483646 w 196"/>
              <a:gd name="T57" fmla="*/ 2147483646 h 168"/>
              <a:gd name="T58" fmla="*/ 2147483646 w 196"/>
              <a:gd name="T59" fmla="*/ 2147483646 h 168"/>
              <a:gd name="T60" fmla="*/ 2147483646 w 196"/>
              <a:gd name="T61" fmla="*/ 2147483646 h 168"/>
              <a:gd name="T62" fmla="*/ 2147483646 w 196"/>
              <a:gd name="T63" fmla="*/ 2147483646 h 168"/>
              <a:gd name="T64" fmla="*/ 2147483646 w 196"/>
              <a:gd name="T65" fmla="*/ 2147483646 h 168"/>
              <a:gd name="T66" fmla="*/ 2147483646 w 196"/>
              <a:gd name="T67" fmla="*/ 2147483646 h 168"/>
              <a:gd name="T68" fmla="*/ 2147483646 w 196"/>
              <a:gd name="T69" fmla="*/ 2147483646 h 168"/>
              <a:gd name="T70" fmla="*/ 2147483646 w 196"/>
              <a:gd name="T71" fmla="*/ 2147483646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6" h="168">
                <a:moveTo>
                  <a:pt x="24" y="29"/>
                </a:moveTo>
                <a:cubicBezTo>
                  <a:pt x="39" y="29"/>
                  <a:pt x="39" y="29"/>
                  <a:pt x="39" y="29"/>
                </a:cubicBezTo>
                <a:cubicBezTo>
                  <a:pt x="39" y="168"/>
                  <a:pt x="39" y="168"/>
                  <a:pt x="39" y="168"/>
                </a:cubicBezTo>
                <a:cubicBezTo>
                  <a:pt x="24" y="168"/>
                  <a:pt x="24" y="168"/>
                  <a:pt x="24" y="168"/>
                </a:cubicBezTo>
                <a:cubicBezTo>
                  <a:pt x="10" y="168"/>
                  <a:pt x="0" y="157"/>
                  <a:pt x="0" y="144"/>
                </a:cubicBezTo>
                <a:cubicBezTo>
                  <a:pt x="0" y="52"/>
                  <a:pt x="0" y="52"/>
                  <a:pt x="0" y="52"/>
                </a:cubicBezTo>
                <a:cubicBezTo>
                  <a:pt x="0" y="39"/>
                  <a:pt x="10" y="29"/>
                  <a:pt x="24" y="29"/>
                </a:cubicBezTo>
                <a:close/>
                <a:moveTo>
                  <a:pt x="52" y="29"/>
                </a:moveTo>
                <a:cubicBezTo>
                  <a:pt x="65" y="29"/>
                  <a:pt x="65" y="29"/>
                  <a:pt x="65" y="29"/>
                </a:cubicBezTo>
                <a:cubicBezTo>
                  <a:pt x="65" y="20"/>
                  <a:pt x="65" y="20"/>
                  <a:pt x="65" y="20"/>
                </a:cubicBezTo>
                <a:cubicBezTo>
                  <a:pt x="65" y="15"/>
                  <a:pt x="67" y="10"/>
                  <a:pt x="71" y="6"/>
                </a:cubicBezTo>
                <a:cubicBezTo>
                  <a:pt x="75" y="2"/>
                  <a:pt x="80" y="0"/>
                  <a:pt x="85" y="0"/>
                </a:cubicBezTo>
                <a:cubicBezTo>
                  <a:pt x="111" y="0"/>
                  <a:pt x="111" y="0"/>
                  <a:pt x="111" y="0"/>
                </a:cubicBezTo>
                <a:cubicBezTo>
                  <a:pt x="117" y="0"/>
                  <a:pt x="121" y="2"/>
                  <a:pt x="125" y="6"/>
                </a:cubicBezTo>
                <a:cubicBezTo>
                  <a:pt x="129" y="10"/>
                  <a:pt x="131" y="15"/>
                  <a:pt x="131" y="20"/>
                </a:cubicBezTo>
                <a:cubicBezTo>
                  <a:pt x="131" y="29"/>
                  <a:pt x="131" y="29"/>
                  <a:pt x="131" y="29"/>
                </a:cubicBezTo>
                <a:cubicBezTo>
                  <a:pt x="144" y="29"/>
                  <a:pt x="144" y="29"/>
                  <a:pt x="144" y="29"/>
                </a:cubicBezTo>
                <a:cubicBezTo>
                  <a:pt x="144" y="168"/>
                  <a:pt x="144" y="168"/>
                  <a:pt x="144" y="168"/>
                </a:cubicBezTo>
                <a:cubicBezTo>
                  <a:pt x="52" y="168"/>
                  <a:pt x="52" y="168"/>
                  <a:pt x="52" y="168"/>
                </a:cubicBezTo>
                <a:cubicBezTo>
                  <a:pt x="52" y="29"/>
                  <a:pt x="52" y="29"/>
                  <a:pt x="52" y="29"/>
                </a:cubicBezTo>
                <a:close/>
                <a:moveTo>
                  <a:pt x="157" y="29"/>
                </a:moveTo>
                <a:cubicBezTo>
                  <a:pt x="173" y="29"/>
                  <a:pt x="173" y="29"/>
                  <a:pt x="173" y="29"/>
                </a:cubicBezTo>
                <a:cubicBezTo>
                  <a:pt x="186" y="29"/>
                  <a:pt x="196" y="39"/>
                  <a:pt x="196" y="52"/>
                </a:cubicBezTo>
                <a:cubicBezTo>
                  <a:pt x="196" y="144"/>
                  <a:pt x="196" y="144"/>
                  <a:pt x="196" y="144"/>
                </a:cubicBezTo>
                <a:cubicBezTo>
                  <a:pt x="196" y="157"/>
                  <a:pt x="186" y="168"/>
                  <a:pt x="173" y="168"/>
                </a:cubicBezTo>
                <a:cubicBezTo>
                  <a:pt x="157" y="168"/>
                  <a:pt x="157" y="168"/>
                  <a:pt x="157" y="168"/>
                </a:cubicBezTo>
                <a:cubicBezTo>
                  <a:pt x="157" y="29"/>
                  <a:pt x="157" y="29"/>
                  <a:pt x="157" y="29"/>
                </a:cubicBezTo>
                <a:close/>
                <a:moveTo>
                  <a:pt x="79" y="29"/>
                </a:moveTo>
                <a:cubicBezTo>
                  <a:pt x="118" y="29"/>
                  <a:pt x="118" y="29"/>
                  <a:pt x="118" y="29"/>
                </a:cubicBezTo>
                <a:cubicBezTo>
                  <a:pt x="118" y="20"/>
                  <a:pt x="118" y="20"/>
                  <a:pt x="118" y="20"/>
                </a:cubicBezTo>
                <a:cubicBezTo>
                  <a:pt x="118" y="18"/>
                  <a:pt x="117" y="17"/>
                  <a:pt x="116" y="16"/>
                </a:cubicBezTo>
                <a:cubicBezTo>
                  <a:pt x="114" y="14"/>
                  <a:pt x="113" y="14"/>
                  <a:pt x="111" y="14"/>
                </a:cubicBezTo>
                <a:cubicBezTo>
                  <a:pt x="85" y="14"/>
                  <a:pt x="85" y="14"/>
                  <a:pt x="85" y="14"/>
                </a:cubicBezTo>
                <a:cubicBezTo>
                  <a:pt x="83" y="14"/>
                  <a:pt x="82" y="14"/>
                  <a:pt x="80" y="16"/>
                </a:cubicBezTo>
                <a:cubicBezTo>
                  <a:pt x="79" y="17"/>
                  <a:pt x="79" y="18"/>
                  <a:pt x="79" y="20"/>
                </a:cubicBezTo>
                <a:lnTo>
                  <a:pt x="79"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247" name="Group 63"/>
          <p:cNvGrpSpPr/>
          <p:nvPr/>
        </p:nvGrpSpPr>
        <p:grpSpPr>
          <a:xfrm>
            <a:off x="17862772" y="11834351"/>
            <a:ext cx="496723" cy="773920"/>
            <a:chOff x="7386638" y="1144588"/>
            <a:chExt cx="423863" cy="660400"/>
          </a:xfrm>
          <a:solidFill>
            <a:schemeClr val="tx1"/>
          </a:solidFill>
        </p:grpSpPr>
        <p:sp>
          <p:nvSpPr>
            <p:cNvPr id="1248" name="Freeform 17"/>
            <p:cNvSpPr>
              <a:spLocks/>
            </p:cNvSpPr>
            <p:nvPr/>
          </p:nvSpPr>
          <p:spPr bwMode="auto">
            <a:xfrm>
              <a:off x="7415213" y="1522413"/>
              <a:ext cx="179388" cy="282575"/>
            </a:xfrm>
            <a:custGeom>
              <a:avLst/>
              <a:gdLst/>
              <a:ahLst/>
              <a:cxnLst>
                <a:cxn ang="0">
                  <a:pos x="73" y="5"/>
                </a:cxn>
                <a:cxn ang="0">
                  <a:pos x="50" y="0"/>
                </a:cxn>
                <a:cxn ang="0">
                  <a:pos x="0" y="157"/>
                </a:cxn>
                <a:cxn ang="0">
                  <a:pos x="55" y="103"/>
                </a:cxn>
                <a:cxn ang="0">
                  <a:pos x="68" y="178"/>
                </a:cxn>
                <a:cxn ang="0">
                  <a:pos x="113" y="41"/>
                </a:cxn>
                <a:cxn ang="0">
                  <a:pos x="106" y="23"/>
                </a:cxn>
                <a:cxn ang="0">
                  <a:pos x="73" y="5"/>
                </a:cxn>
              </a:cxnLst>
              <a:rect l="0" t="0" r="r" b="b"/>
              <a:pathLst>
                <a:path w="113" h="178">
                  <a:moveTo>
                    <a:pt x="73" y="5"/>
                  </a:moveTo>
                  <a:lnTo>
                    <a:pt x="50" y="0"/>
                  </a:lnTo>
                  <a:lnTo>
                    <a:pt x="0" y="157"/>
                  </a:lnTo>
                  <a:lnTo>
                    <a:pt x="55" y="103"/>
                  </a:lnTo>
                  <a:lnTo>
                    <a:pt x="68" y="178"/>
                  </a:lnTo>
                  <a:lnTo>
                    <a:pt x="113" y="41"/>
                  </a:lnTo>
                  <a:lnTo>
                    <a:pt x="106" y="23"/>
                  </a:lnTo>
                  <a:lnTo>
                    <a:pt x="73" y="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49" name="Freeform 18"/>
            <p:cNvSpPr>
              <a:spLocks noEditPoints="1"/>
            </p:cNvSpPr>
            <p:nvPr/>
          </p:nvSpPr>
          <p:spPr bwMode="auto">
            <a:xfrm>
              <a:off x="7458075" y="1216025"/>
              <a:ext cx="279400" cy="277813"/>
            </a:xfrm>
            <a:custGeom>
              <a:avLst/>
              <a:gdLst/>
              <a:ahLst/>
              <a:cxnLst>
                <a:cxn ang="0">
                  <a:pos x="120" y="2"/>
                </a:cxn>
                <a:cxn ang="0">
                  <a:pos x="122" y="2"/>
                </a:cxn>
                <a:cxn ang="0">
                  <a:pos x="165" y="41"/>
                </a:cxn>
                <a:cxn ang="0">
                  <a:pos x="167" y="43"/>
                </a:cxn>
                <a:cxn ang="0">
                  <a:pos x="176" y="101"/>
                </a:cxn>
                <a:cxn ang="0">
                  <a:pos x="176" y="103"/>
                </a:cxn>
                <a:cxn ang="0">
                  <a:pos x="145" y="153"/>
                </a:cxn>
                <a:cxn ang="0">
                  <a:pos x="143" y="155"/>
                </a:cxn>
                <a:cxn ang="0">
                  <a:pos x="88" y="173"/>
                </a:cxn>
                <a:cxn ang="0">
                  <a:pos x="86" y="173"/>
                </a:cxn>
                <a:cxn ang="0">
                  <a:pos x="32" y="153"/>
                </a:cxn>
                <a:cxn ang="0">
                  <a:pos x="30" y="151"/>
                </a:cxn>
                <a:cxn ang="0">
                  <a:pos x="2" y="99"/>
                </a:cxn>
                <a:cxn ang="0">
                  <a:pos x="2" y="97"/>
                </a:cxn>
                <a:cxn ang="0">
                  <a:pos x="12" y="40"/>
                </a:cxn>
                <a:cxn ang="0">
                  <a:pos x="14" y="38"/>
                </a:cxn>
                <a:cxn ang="0">
                  <a:pos x="59" y="2"/>
                </a:cxn>
                <a:cxn ang="0">
                  <a:pos x="61" y="0"/>
                </a:cxn>
                <a:cxn ang="0">
                  <a:pos x="90" y="5"/>
                </a:cxn>
                <a:cxn ang="0">
                  <a:pos x="90" y="9"/>
                </a:cxn>
                <a:cxn ang="0">
                  <a:pos x="61" y="5"/>
                </a:cxn>
                <a:cxn ang="0">
                  <a:pos x="39" y="27"/>
                </a:cxn>
                <a:cxn ang="0">
                  <a:pos x="14" y="72"/>
                </a:cxn>
                <a:cxn ang="0">
                  <a:pos x="5" y="97"/>
                </a:cxn>
                <a:cxn ang="0">
                  <a:pos x="23" y="122"/>
                </a:cxn>
                <a:cxn ang="0">
                  <a:pos x="63" y="155"/>
                </a:cxn>
                <a:cxn ang="0">
                  <a:pos x="88" y="169"/>
                </a:cxn>
                <a:cxn ang="0">
                  <a:pos x="115" y="155"/>
                </a:cxn>
                <a:cxn ang="0">
                  <a:pos x="154" y="122"/>
                </a:cxn>
                <a:cxn ang="0">
                  <a:pos x="172" y="101"/>
                </a:cxn>
                <a:cxn ang="0">
                  <a:pos x="163" y="72"/>
                </a:cxn>
                <a:cxn ang="0">
                  <a:pos x="136" y="27"/>
                </a:cxn>
                <a:cxn ang="0">
                  <a:pos x="118" y="5"/>
                </a:cxn>
              </a:cxnLst>
              <a:rect l="0" t="0" r="r" b="b"/>
              <a:pathLst>
                <a:path w="176" h="175">
                  <a:moveTo>
                    <a:pt x="90" y="5"/>
                  </a:moveTo>
                  <a:lnTo>
                    <a:pt x="120" y="2"/>
                  </a:lnTo>
                  <a:lnTo>
                    <a:pt x="120" y="2"/>
                  </a:lnTo>
                  <a:lnTo>
                    <a:pt x="122" y="2"/>
                  </a:lnTo>
                  <a:lnTo>
                    <a:pt x="140" y="23"/>
                  </a:lnTo>
                  <a:lnTo>
                    <a:pt x="165" y="41"/>
                  </a:lnTo>
                  <a:lnTo>
                    <a:pt x="167" y="41"/>
                  </a:lnTo>
                  <a:lnTo>
                    <a:pt x="167" y="43"/>
                  </a:lnTo>
                  <a:lnTo>
                    <a:pt x="167" y="70"/>
                  </a:lnTo>
                  <a:lnTo>
                    <a:pt x="176" y="101"/>
                  </a:lnTo>
                  <a:lnTo>
                    <a:pt x="176" y="103"/>
                  </a:lnTo>
                  <a:lnTo>
                    <a:pt x="176" y="103"/>
                  </a:lnTo>
                  <a:lnTo>
                    <a:pt x="158" y="124"/>
                  </a:lnTo>
                  <a:lnTo>
                    <a:pt x="145" y="153"/>
                  </a:lnTo>
                  <a:lnTo>
                    <a:pt x="145" y="155"/>
                  </a:lnTo>
                  <a:lnTo>
                    <a:pt x="143" y="155"/>
                  </a:lnTo>
                  <a:lnTo>
                    <a:pt x="116" y="160"/>
                  </a:lnTo>
                  <a:lnTo>
                    <a:pt x="88" y="173"/>
                  </a:lnTo>
                  <a:lnTo>
                    <a:pt x="88" y="175"/>
                  </a:lnTo>
                  <a:lnTo>
                    <a:pt x="86" y="173"/>
                  </a:lnTo>
                  <a:lnTo>
                    <a:pt x="61" y="160"/>
                  </a:lnTo>
                  <a:lnTo>
                    <a:pt x="32" y="153"/>
                  </a:lnTo>
                  <a:lnTo>
                    <a:pt x="30" y="153"/>
                  </a:lnTo>
                  <a:lnTo>
                    <a:pt x="30" y="151"/>
                  </a:lnTo>
                  <a:lnTo>
                    <a:pt x="20" y="124"/>
                  </a:lnTo>
                  <a:lnTo>
                    <a:pt x="2" y="99"/>
                  </a:lnTo>
                  <a:lnTo>
                    <a:pt x="0" y="99"/>
                  </a:lnTo>
                  <a:lnTo>
                    <a:pt x="2" y="97"/>
                  </a:lnTo>
                  <a:lnTo>
                    <a:pt x="11" y="70"/>
                  </a:lnTo>
                  <a:lnTo>
                    <a:pt x="12" y="40"/>
                  </a:lnTo>
                  <a:lnTo>
                    <a:pt x="12" y="38"/>
                  </a:lnTo>
                  <a:lnTo>
                    <a:pt x="14" y="38"/>
                  </a:lnTo>
                  <a:lnTo>
                    <a:pt x="37" y="23"/>
                  </a:lnTo>
                  <a:lnTo>
                    <a:pt x="59" y="2"/>
                  </a:lnTo>
                  <a:lnTo>
                    <a:pt x="59" y="0"/>
                  </a:lnTo>
                  <a:lnTo>
                    <a:pt x="61" y="0"/>
                  </a:lnTo>
                  <a:lnTo>
                    <a:pt x="90" y="5"/>
                  </a:lnTo>
                  <a:lnTo>
                    <a:pt x="90" y="5"/>
                  </a:lnTo>
                  <a:close/>
                  <a:moveTo>
                    <a:pt x="118" y="5"/>
                  </a:moveTo>
                  <a:lnTo>
                    <a:pt x="90" y="9"/>
                  </a:lnTo>
                  <a:lnTo>
                    <a:pt x="88" y="9"/>
                  </a:lnTo>
                  <a:lnTo>
                    <a:pt x="61" y="5"/>
                  </a:lnTo>
                  <a:lnTo>
                    <a:pt x="41" y="27"/>
                  </a:lnTo>
                  <a:lnTo>
                    <a:pt x="39" y="27"/>
                  </a:lnTo>
                  <a:lnTo>
                    <a:pt x="16" y="41"/>
                  </a:lnTo>
                  <a:lnTo>
                    <a:pt x="14" y="72"/>
                  </a:lnTo>
                  <a:lnTo>
                    <a:pt x="14" y="72"/>
                  </a:lnTo>
                  <a:lnTo>
                    <a:pt x="5" y="97"/>
                  </a:lnTo>
                  <a:lnTo>
                    <a:pt x="23" y="122"/>
                  </a:lnTo>
                  <a:lnTo>
                    <a:pt x="23" y="122"/>
                  </a:lnTo>
                  <a:lnTo>
                    <a:pt x="34" y="148"/>
                  </a:lnTo>
                  <a:lnTo>
                    <a:pt x="63" y="155"/>
                  </a:lnTo>
                  <a:lnTo>
                    <a:pt x="63" y="157"/>
                  </a:lnTo>
                  <a:lnTo>
                    <a:pt x="88" y="169"/>
                  </a:lnTo>
                  <a:lnTo>
                    <a:pt x="115" y="155"/>
                  </a:lnTo>
                  <a:lnTo>
                    <a:pt x="115" y="155"/>
                  </a:lnTo>
                  <a:lnTo>
                    <a:pt x="142" y="151"/>
                  </a:lnTo>
                  <a:lnTo>
                    <a:pt x="154" y="122"/>
                  </a:lnTo>
                  <a:lnTo>
                    <a:pt x="154" y="122"/>
                  </a:lnTo>
                  <a:lnTo>
                    <a:pt x="172" y="101"/>
                  </a:lnTo>
                  <a:lnTo>
                    <a:pt x="163" y="72"/>
                  </a:lnTo>
                  <a:lnTo>
                    <a:pt x="163" y="72"/>
                  </a:lnTo>
                  <a:lnTo>
                    <a:pt x="163" y="43"/>
                  </a:lnTo>
                  <a:lnTo>
                    <a:pt x="136" y="27"/>
                  </a:lnTo>
                  <a:lnTo>
                    <a:pt x="136" y="27"/>
                  </a:lnTo>
                  <a:lnTo>
                    <a:pt x="118" y="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50" name="Freeform 19"/>
            <p:cNvSpPr>
              <a:spLocks noEditPoints="1"/>
            </p:cNvSpPr>
            <p:nvPr/>
          </p:nvSpPr>
          <p:spPr bwMode="auto">
            <a:xfrm>
              <a:off x="7386638" y="1144588"/>
              <a:ext cx="423863" cy="660400"/>
            </a:xfrm>
            <a:custGeom>
              <a:avLst/>
              <a:gdLst/>
              <a:ahLst/>
              <a:cxnLst>
                <a:cxn ang="0">
                  <a:pos x="135" y="7"/>
                </a:cxn>
                <a:cxn ang="0">
                  <a:pos x="183" y="2"/>
                </a:cxn>
                <a:cxn ang="0">
                  <a:pos x="212" y="36"/>
                </a:cxn>
                <a:cxn ang="0">
                  <a:pos x="253" y="63"/>
                </a:cxn>
                <a:cxn ang="0">
                  <a:pos x="253" y="108"/>
                </a:cxn>
                <a:cxn ang="0">
                  <a:pos x="267" y="155"/>
                </a:cxn>
                <a:cxn ang="0">
                  <a:pos x="239" y="189"/>
                </a:cxn>
                <a:cxn ang="0">
                  <a:pos x="219" y="234"/>
                </a:cxn>
                <a:cxn ang="0">
                  <a:pos x="194" y="240"/>
                </a:cxn>
                <a:cxn ang="0">
                  <a:pos x="244" y="395"/>
                </a:cxn>
                <a:cxn ang="0">
                  <a:pos x="188" y="341"/>
                </a:cxn>
                <a:cxn ang="0">
                  <a:pos x="174" y="416"/>
                </a:cxn>
                <a:cxn ang="0">
                  <a:pos x="124" y="261"/>
                </a:cxn>
                <a:cxn ang="0">
                  <a:pos x="91" y="243"/>
                </a:cxn>
                <a:cxn ang="0">
                  <a:pos x="45" y="232"/>
                </a:cxn>
                <a:cxn ang="0">
                  <a:pos x="29" y="189"/>
                </a:cxn>
                <a:cxn ang="0">
                  <a:pos x="0" y="149"/>
                </a:cxn>
                <a:cxn ang="0">
                  <a:pos x="14" y="108"/>
                </a:cxn>
                <a:cxn ang="0">
                  <a:pos x="18" y="58"/>
                </a:cxn>
                <a:cxn ang="0">
                  <a:pos x="56" y="36"/>
                </a:cxn>
                <a:cxn ang="0">
                  <a:pos x="90" y="0"/>
                </a:cxn>
                <a:cxn ang="0">
                  <a:pos x="135" y="7"/>
                </a:cxn>
                <a:cxn ang="0">
                  <a:pos x="135" y="7"/>
                </a:cxn>
                <a:cxn ang="0">
                  <a:pos x="135" y="34"/>
                </a:cxn>
                <a:cxn ang="0">
                  <a:pos x="99" y="27"/>
                </a:cxn>
                <a:cxn ang="0">
                  <a:pos x="72" y="56"/>
                </a:cxn>
                <a:cxn ang="0">
                  <a:pos x="41" y="74"/>
                </a:cxn>
                <a:cxn ang="0">
                  <a:pos x="39" y="113"/>
                </a:cxn>
                <a:cxn ang="0">
                  <a:pos x="29" y="146"/>
                </a:cxn>
                <a:cxn ang="0">
                  <a:pos x="50" y="177"/>
                </a:cxn>
                <a:cxn ang="0">
                  <a:pos x="63" y="211"/>
                </a:cxn>
                <a:cxn ang="0">
                  <a:pos x="100" y="220"/>
                </a:cxn>
                <a:cxn ang="0">
                  <a:pos x="131" y="236"/>
                </a:cxn>
                <a:cxn ang="0">
                  <a:pos x="167" y="220"/>
                </a:cxn>
                <a:cxn ang="0">
                  <a:pos x="201" y="213"/>
                </a:cxn>
                <a:cxn ang="0">
                  <a:pos x="217" y="177"/>
                </a:cxn>
                <a:cxn ang="0">
                  <a:pos x="239" y="149"/>
                </a:cxn>
                <a:cxn ang="0">
                  <a:pos x="228" y="113"/>
                </a:cxn>
                <a:cxn ang="0">
                  <a:pos x="228" y="77"/>
                </a:cxn>
                <a:cxn ang="0">
                  <a:pos x="196" y="56"/>
                </a:cxn>
                <a:cxn ang="0">
                  <a:pos x="172" y="29"/>
                </a:cxn>
                <a:cxn ang="0">
                  <a:pos x="135" y="34"/>
                </a:cxn>
              </a:cxnLst>
              <a:rect l="0" t="0" r="r" b="b"/>
              <a:pathLst>
                <a:path w="267" h="416">
                  <a:moveTo>
                    <a:pt x="135" y="7"/>
                  </a:moveTo>
                  <a:lnTo>
                    <a:pt x="183" y="2"/>
                  </a:lnTo>
                  <a:lnTo>
                    <a:pt x="212" y="36"/>
                  </a:lnTo>
                  <a:lnTo>
                    <a:pt x="253" y="63"/>
                  </a:lnTo>
                  <a:lnTo>
                    <a:pt x="253" y="108"/>
                  </a:lnTo>
                  <a:lnTo>
                    <a:pt x="267" y="155"/>
                  </a:lnTo>
                  <a:lnTo>
                    <a:pt x="239" y="189"/>
                  </a:lnTo>
                  <a:lnTo>
                    <a:pt x="219" y="234"/>
                  </a:lnTo>
                  <a:lnTo>
                    <a:pt x="194" y="240"/>
                  </a:lnTo>
                  <a:lnTo>
                    <a:pt x="244" y="395"/>
                  </a:lnTo>
                  <a:lnTo>
                    <a:pt x="188" y="341"/>
                  </a:lnTo>
                  <a:lnTo>
                    <a:pt x="174" y="416"/>
                  </a:lnTo>
                  <a:lnTo>
                    <a:pt x="124" y="261"/>
                  </a:lnTo>
                  <a:lnTo>
                    <a:pt x="91" y="243"/>
                  </a:lnTo>
                  <a:lnTo>
                    <a:pt x="45" y="232"/>
                  </a:lnTo>
                  <a:lnTo>
                    <a:pt x="29" y="189"/>
                  </a:lnTo>
                  <a:lnTo>
                    <a:pt x="0" y="149"/>
                  </a:lnTo>
                  <a:lnTo>
                    <a:pt x="14" y="108"/>
                  </a:lnTo>
                  <a:lnTo>
                    <a:pt x="18" y="58"/>
                  </a:lnTo>
                  <a:lnTo>
                    <a:pt x="56" y="36"/>
                  </a:lnTo>
                  <a:lnTo>
                    <a:pt x="90" y="0"/>
                  </a:lnTo>
                  <a:lnTo>
                    <a:pt x="135" y="7"/>
                  </a:lnTo>
                  <a:lnTo>
                    <a:pt x="135" y="7"/>
                  </a:lnTo>
                  <a:close/>
                  <a:moveTo>
                    <a:pt x="135" y="34"/>
                  </a:moveTo>
                  <a:lnTo>
                    <a:pt x="99" y="27"/>
                  </a:lnTo>
                  <a:lnTo>
                    <a:pt x="72" y="56"/>
                  </a:lnTo>
                  <a:lnTo>
                    <a:pt x="41" y="74"/>
                  </a:lnTo>
                  <a:lnTo>
                    <a:pt x="39" y="113"/>
                  </a:lnTo>
                  <a:lnTo>
                    <a:pt x="29" y="146"/>
                  </a:lnTo>
                  <a:lnTo>
                    <a:pt x="50" y="177"/>
                  </a:lnTo>
                  <a:lnTo>
                    <a:pt x="63" y="211"/>
                  </a:lnTo>
                  <a:lnTo>
                    <a:pt x="100" y="220"/>
                  </a:lnTo>
                  <a:lnTo>
                    <a:pt x="131" y="236"/>
                  </a:lnTo>
                  <a:lnTo>
                    <a:pt x="167" y="220"/>
                  </a:lnTo>
                  <a:lnTo>
                    <a:pt x="201" y="213"/>
                  </a:lnTo>
                  <a:lnTo>
                    <a:pt x="217" y="177"/>
                  </a:lnTo>
                  <a:lnTo>
                    <a:pt x="239" y="149"/>
                  </a:lnTo>
                  <a:lnTo>
                    <a:pt x="228" y="113"/>
                  </a:lnTo>
                  <a:lnTo>
                    <a:pt x="228" y="77"/>
                  </a:lnTo>
                  <a:lnTo>
                    <a:pt x="196" y="56"/>
                  </a:lnTo>
                  <a:lnTo>
                    <a:pt x="172" y="29"/>
                  </a:lnTo>
                  <a:lnTo>
                    <a:pt x="135" y="3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51" name="Freeform 20"/>
            <p:cNvSpPr>
              <a:spLocks noEditPoints="1"/>
            </p:cNvSpPr>
            <p:nvPr/>
          </p:nvSpPr>
          <p:spPr bwMode="auto">
            <a:xfrm>
              <a:off x="7491413" y="1250950"/>
              <a:ext cx="214313" cy="207963"/>
            </a:xfrm>
            <a:custGeom>
              <a:avLst/>
              <a:gdLst/>
              <a:ahLst/>
              <a:cxnLst>
                <a:cxn ang="0">
                  <a:pos x="90" y="0"/>
                </a:cxn>
                <a:cxn ang="0">
                  <a:pos x="94" y="1"/>
                </a:cxn>
                <a:cxn ang="0">
                  <a:pos x="124" y="30"/>
                </a:cxn>
                <a:cxn ang="0">
                  <a:pos x="128" y="34"/>
                </a:cxn>
                <a:cxn ang="0">
                  <a:pos x="133" y="75"/>
                </a:cxn>
                <a:cxn ang="0">
                  <a:pos x="133" y="79"/>
                </a:cxn>
                <a:cxn ang="0">
                  <a:pos x="112" y="115"/>
                </a:cxn>
                <a:cxn ang="0">
                  <a:pos x="108" y="117"/>
                </a:cxn>
                <a:cxn ang="0">
                  <a:pos x="69" y="131"/>
                </a:cxn>
                <a:cxn ang="0">
                  <a:pos x="65" y="131"/>
                </a:cxn>
                <a:cxn ang="0">
                  <a:pos x="25" y="115"/>
                </a:cxn>
                <a:cxn ang="0">
                  <a:pos x="22" y="113"/>
                </a:cxn>
                <a:cxn ang="0">
                  <a:pos x="2" y="75"/>
                </a:cxn>
                <a:cxn ang="0">
                  <a:pos x="2" y="72"/>
                </a:cxn>
                <a:cxn ang="0">
                  <a:pos x="9" y="30"/>
                </a:cxn>
                <a:cxn ang="0">
                  <a:pos x="11" y="27"/>
                </a:cxn>
                <a:cxn ang="0">
                  <a:pos x="43" y="1"/>
                </a:cxn>
                <a:cxn ang="0">
                  <a:pos x="49" y="0"/>
                </a:cxn>
                <a:cxn ang="0">
                  <a:pos x="69" y="3"/>
                </a:cxn>
                <a:cxn ang="0">
                  <a:pos x="69" y="12"/>
                </a:cxn>
                <a:cxn ang="0">
                  <a:pos x="49" y="9"/>
                </a:cxn>
                <a:cxn ang="0">
                  <a:pos x="34" y="25"/>
                </a:cxn>
                <a:cxn ang="0">
                  <a:pos x="16" y="54"/>
                </a:cxn>
                <a:cxn ang="0">
                  <a:pos x="11" y="73"/>
                </a:cxn>
                <a:cxn ang="0">
                  <a:pos x="24" y="90"/>
                </a:cxn>
                <a:cxn ang="0">
                  <a:pos x="49" y="111"/>
                </a:cxn>
                <a:cxn ang="0">
                  <a:pos x="67" y="122"/>
                </a:cxn>
                <a:cxn ang="0">
                  <a:pos x="86" y="111"/>
                </a:cxn>
                <a:cxn ang="0">
                  <a:pos x="112" y="90"/>
                </a:cxn>
                <a:cxn ang="0">
                  <a:pos x="124" y="75"/>
                </a:cxn>
                <a:cxn ang="0">
                  <a:pos x="119" y="54"/>
                </a:cxn>
                <a:cxn ang="0">
                  <a:pos x="101" y="25"/>
                </a:cxn>
                <a:cxn ang="0">
                  <a:pos x="88" y="9"/>
                </a:cxn>
              </a:cxnLst>
              <a:rect l="0" t="0" r="r" b="b"/>
              <a:pathLst>
                <a:path w="135" h="131">
                  <a:moveTo>
                    <a:pt x="69" y="3"/>
                  </a:moveTo>
                  <a:lnTo>
                    <a:pt x="90" y="0"/>
                  </a:lnTo>
                  <a:lnTo>
                    <a:pt x="92" y="0"/>
                  </a:lnTo>
                  <a:lnTo>
                    <a:pt x="94" y="1"/>
                  </a:lnTo>
                  <a:lnTo>
                    <a:pt x="106" y="18"/>
                  </a:lnTo>
                  <a:lnTo>
                    <a:pt x="124" y="30"/>
                  </a:lnTo>
                  <a:lnTo>
                    <a:pt x="128" y="30"/>
                  </a:lnTo>
                  <a:lnTo>
                    <a:pt x="128" y="34"/>
                  </a:lnTo>
                  <a:lnTo>
                    <a:pt x="128" y="54"/>
                  </a:lnTo>
                  <a:lnTo>
                    <a:pt x="133" y="75"/>
                  </a:lnTo>
                  <a:lnTo>
                    <a:pt x="135" y="77"/>
                  </a:lnTo>
                  <a:lnTo>
                    <a:pt x="133" y="79"/>
                  </a:lnTo>
                  <a:lnTo>
                    <a:pt x="121" y="93"/>
                  </a:lnTo>
                  <a:lnTo>
                    <a:pt x="112" y="115"/>
                  </a:lnTo>
                  <a:lnTo>
                    <a:pt x="110" y="117"/>
                  </a:lnTo>
                  <a:lnTo>
                    <a:pt x="108" y="117"/>
                  </a:lnTo>
                  <a:lnTo>
                    <a:pt x="88" y="120"/>
                  </a:lnTo>
                  <a:lnTo>
                    <a:pt x="69" y="131"/>
                  </a:lnTo>
                  <a:lnTo>
                    <a:pt x="67" y="131"/>
                  </a:lnTo>
                  <a:lnTo>
                    <a:pt x="65" y="131"/>
                  </a:lnTo>
                  <a:lnTo>
                    <a:pt x="47" y="120"/>
                  </a:lnTo>
                  <a:lnTo>
                    <a:pt x="25" y="115"/>
                  </a:lnTo>
                  <a:lnTo>
                    <a:pt x="24" y="115"/>
                  </a:lnTo>
                  <a:lnTo>
                    <a:pt x="22" y="113"/>
                  </a:lnTo>
                  <a:lnTo>
                    <a:pt x="15" y="93"/>
                  </a:lnTo>
                  <a:lnTo>
                    <a:pt x="2" y="75"/>
                  </a:lnTo>
                  <a:lnTo>
                    <a:pt x="0" y="73"/>
                  </a:lnTo>
                  <a:lnTo>
                    <a:pt x="2" y="72"/>
                  </a:lnTo>
                  <a:lnTo>
                    <a:pt x="7" y="54"/>
                  </a:lnTo>
                  <a:lnTo>
                    <a:pt x="9" y="30"/>
                  </a:lnTo>
                  <a:lnTo>
                    <a:pt x="9" y="28"/>
                  </a:lnTo>
                  <a:lnTo>
                    <a:pt x="11" y="27"/>
                  </a:lnTo>
                  <a:lnTo>
                    <a:pt x="29" y="18"/>
                  </a:lnTo>
                  <a:lnTo>
                    <a:pt x="43" y="1"/>
                  </a:lnTo>
                  <a:lnTo>
                    <a:pt x="45" y="0"/>
                  </a:lnTo>
                  <a:lnTo>
                    <a:pt x="49" y="0"/>
                  </a:lnTo>
                  <a:lnTo>
                    <a:pt x="69" y="3"/>
                  </a:lnTo>
                  <a:lnTo>
                    <a:pt x="69" y="3"/>
                  </a:lnTo>
                  <a:close/>
                  <a:moveTo>
                    <a:pt x="88" y="9"/>
                  </a:moveTo>
                  <a:lnTo>
                    <a:pt x="69" y="12"/>
                  </a:lnTo>
                  <a:lnTo>
                    <a:pt x="67" y="12"/>
                  </a:lnTo>
                  <a:lnTo>
                    <a:pt x="49" y="9"/>
                  </a:lnTo>
                  <a:lnTo>
                    <a:pt x="34" y="23"/>
                  </a:lnTo>
                  <a:lnTo>
                    <a:pt x="34" y="25"/>
                  </a:lnTo>
                  <a:lnTo>
                    <a:pt x="18" y="34"/>
                  </a:lnTo>
                  <a:lnTo>
                    <a:pt x="16" y="54"/>
                  </a:lnTo>
                  <a:lnTo>
                    <a:pt x="16" y="55"/>
                  </a:lnTo>
                  <a:lnTo>
                    <a:pt x="11" y="73"/>
                  </a:lnTo>
                  <a:lnTo>
                    <a:pt x="22" y="90"/>
                  </a:lnTo>
                  <a:lnTo>
                    <a:pt x="24" y="90"/>
                  </a:lnTo>
                  <a:lnTo>
                    <a:pt x="29" y="108"/>
                  </a:lnTo>
                  <a:lnTo>
                    <a:pt x="49" y="111"/>
                  </a:lnTo>
                  <a:lnTo>
                    <a:pt x="51" y="113"/>
                  </a:lnTo>
                  <a:lnTo>
                    <a:pt x="67" y="122"/>
                  </a:lnTo>
                  <a:lnTo>
                    <a:pt x="85" y="113"/>
                  </a:lnTo>
                  <a:lnTo>
                    <a:pt x="86" y="111"/>
                  </a:lnTo>
                  <a:lnTo>
                    <a:pt x="104" y="110"/>
                  </a:lnTo>
                  <a:lnTo>
                    <a:pt x="112" y="90"/>
                  </a:lnTo>
                  <a:lnTo>
                    <a:pt x="113" y="90"/>
                  </a:lnTo>
                  <a:lnTo>
                    <a:pt x="124" y="75"/>
                  </a:lnTo>
                  <a:lnTo>
                    <a:pt x="119" y="55"/>
                  </a:lnTo>
                  <a:lnTo>
                    <a:pt x="119" y="54"/>
                  </a:lnTo>
                  <a:lnTo>
                    <a:pt x="119" y="36"/>
                  </a:lnTo>
                  <a:lnTo>
                    <a:pt x="101" y="25"/>
                  </a:lnTo>
                  <a:lnTo>
                    <a:pt x="101" y="23"/>
                  </a:lnTo>
                  <a:lnTo>
                    <a:pt x="88" y="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52" name="Group 68"/>
          <p:cNvGrpSpPr/>
          <p:nvPr/>
        </p:nvGrpSpPr>
        <p:grpSpPr>
          <a:xfrm>
            <a:off x="11727224" y="10870672"/>
            <a:ext cx="708806" cy="645554"/>
            <a:chOff x="2151063" y="322263"/>
            <a:chExt cx="604837" cy="550863"/>
          </a:xfrm>
          <a:solidFill>
            <a:schemeClr val="tx1"/>
          </a:solidFill>
        </p:grpSpPr>
        <p:sp>
          <p:nvSpPr>
            <p:cNvPr id="1253" name="Freeform 21"/>
            <p:cNvSpPr>
              <a:spLocks noEditPoints="1"/>
            </p:cNvSpPr>
            <p:nvPr/>
          </p:nvSpPr>
          <p:spPr bwMode="auto">
            <a:xfrm>
              <a:off x="2151063" y="465138"/>
              <a:ext cx="265113" cy="407988"/>
            </a:xfrm>
            <a:custGeom>
              <a:avLst/>
              <a:gdLst/>
              <a:ahLst/>
              <a:cxnLst>
                <a:cxn ang="0">
                  <a:pos x="93" y="20"/>
                </a:cxn>
                <a:cxn ang="0">
                  <a:pos x="93" y="49"/>
                </a:cxn>
                <a:cxn ang="0">
                  <a:pos x="93" y="53"/>
                </a:cxn>
                <a:cxn ang="0">
                  <a:pos x="47" y="61"/>
                </a:cxn>
                <a:cxn ang="0">
                  <a:pos x="0" y="53"/>
                </a:cxn>
                <a:cxn ang="0">
                  <a:pos x="0" y="49"/>
                </a:cxn>
                <a:cxn ang="0">
                  <a:pos x="0" y="20"/>
                </a:cxn>
                <a:cxn ang="0">
                  <a:pos x="0" y="20"/>
                </a:cxn>
                <a:cxn ang="0">
                  <a:pos x="47" y="0"/>
                </a:cxn>
                <a:cxn ang="0">
                  <a:pos x="93" y="20"/>
                </a:cxn>
                <a:cxn ang="0">
                  <a:pos x="93" y="20"/>
                </a:cxn>
                <a:cxn ang="0">
                  <a:pos x="93" y="55"/>
                </a:cxn>
                <a:cxn ang="0">
                  <a:pos x="47" y="63"/>
                </a:cxn>
                <a:cxn ang="0">
                  <a:pos x="0" y="56"/>
                </a:cxn>
                <a:cxn ang="0">
                  <a:pos x="0" y="64"/>
                </a:cxn>
                <a:cxn ang="0">
                  <a:pos x="47" y="71"/>
                </a:cxn>
                <a:cxn ang="0">
                  <a:pos x="93" y="63"/>
                </a:cxn>
                <a:cxn ang="0">
                  <a:pos x="93" y="55"/>
                </a:cxn>
                <a:cxn ang="0">
                  <a:pos x="93" y="66"/>
                </a:cxn>
                <a:cxn ang="0">
                  <a:pos x="93" y="89"/>
                </a:cxn>
                <a:cxn ang="0">
                  <a:pos x="47" y="97"/>
                </a:cxn>
                <a:cxn ang="0">
                  <a:pos x="0" y="89"/>
                </a:cxn>
                <a:cxn ang="0">
                  <a:pos x="0" y="66"/>
                </a:cxn>
                <a:cxn ang="0">
                  <a:pos x="47" y="73"/>
                </a:cxn>
                <a:cxn ang="0">
                  <a:pos x="93" y="66"/>
                </a:cxn>
                <a:cxn ang="0">
                  <a:pos x="93" y="91"/>
                </a:cxn>
                <a:cxn ang="0">
                  <a:pos x="47" y="99"/>
                </a:cxn>
                <a:cxn ang="0">
                  <a:pos x="0" y="92"/>
                </a:cxn>
                <a:cxn ang="0">
                  <a:pos x="0" y="100"/>
                </a:cxn>
                <a:cxn ang="0">
                  <a:pos x="47" y="107"/>
                </a:cxn>
                <a:cxn ang="0">
                  <a:pos x="93" y="99"/>
                </a:cxn>
                <a:cxn ang="0">
                  <a:pos x="93" y="91"/>
                </a:cxn>
                <a:cxn ang="0">
                  <a:pos x="93" y="102"/>
                </a:cxn>
                <a:cxn ang="0">
                  <a:pos x="93" y="114"/>
                </a:cxn>
                <a:cxn ang="0">
                  <a:pos x="46" y="140"/>
                </a:cxn>
                <a:cxn ang="0">
                  <a:pos x="0" y="114"/>
                </a:cxn>
                <a:cxn ang="0">
                  <a:pos x="0" y="102"/>
                </a:cxn>
                <a:cxn ang="0">
                  <a:pos x="47" y="110"/>
                </a:cxn>
                <a:cxn ang="0">
                  <a:pos x="93" y="102"/>
                </a:cxn>
                <a:cxn ang="0">
                  <a:pos x="47" y="2"/>
                </a:cxn>
                <a:cxn ang="0">
                  <a:pos x="6" y="20"/>
                </a:cxn>
                <a:cxn ang="0">
                  <a:pos x="47" y="37"/>
                </a:cxn>
                <a:cxn ang="0">
                  <a:pos x="88" y="20"/>
                </a:cxn>
                <a:cxn ang="0">
                  <a:pos x="47" y="2"/>
                </a:cxn>
              </a:cxnLst>
              <a:rect l="0" t="0" r="r" b="b"/>
              <a:pathLst>
                <a:path w="93" h="142">
                  <a:moveTo>
                    <a:pt x="93" y="20"/>
                  </a:moveTo>
                  <a:cubicBezTo>
                    <a:pt x="93" y="49"/>
                    <a:pt x="93" y="49"/>
                    <a:pt x="93" y="49"/>
                  </a:cubicBezTo>
                  <a:cubicBezTo>
                    <a:pt x="93" y="53"/>
                    <a:pt x="93" y="53"/>
                    <a:pt x="93" y="53"/>
                  </a:cubicBezTo>
                  <a:cubicBezTo>
                    <a:pt x="78" y="58"/>
                    <a:pt x="62" y="60"/>
                    <a:pt x="47" y="61"/>
                  </a:cubicBezTo>
                  <a:cubicBezTo>
                    <a:pt x="31" y="61"/>
                    <a:pt x="16" y="58"/>
                    <a:pt x="0" y="53"/>
                  </a:cubicBezTo>
                  <a:cubicBezTo>
                    <a:pt x="0" y="49"/>
                    <a:pt x="0" y="49"/>
                    <a:pt x="0" y="49"/>
                  </a:cubicBezTo>
                  <a:cubicBezTo>
                    <a:pt x="0" y="20"/>
                    <a:pt x="0" y="20"/>
                    <a:pt x="0" y="20"/>
                  </a:cubicBezTo>
                  <a:cubicBezTo>
                    <a:pt x="0" y="20"/>
                    <a:pt x="0" y="20"/>
                    <a:pt x="0" y="20"/>
                  </a:cubicBezTo>
                  <a:cubicBezTo>
                    <a:pt x="0" y="9"/>
                    <a:pt x="21" y="0"/>
                    <a:pt x="47" y="0"/>
                  </a:cubicBezTo>
                  <a:cubicBezTo>
                    <a:pt x="72" y="0"/>
                    <a:pt x="93" y="9"/>
                    <a:pt x="93" y="20"/>
                  </a:cubicBezTo>
                  <a:cubicBezTo>
                    <a:pt x="93" y="20"/>
                    <a:pt x="93" y="20"/>
                    <a:pt x="93" y="20"/>
                  </a:cubicBezTo>
                  <a:close/>
                  <a:moveTo>
                    <a:pt x="93" y="55"/>
                  </a:moveTo>
                  <a:cubicBezTo>
                    <a:pt x="78" y="60"/>
                    <a:pt x="62" y="63"/>
                    <a:pt x="47" y="63"/>
                  </a:cubicBezTo>
                  <a:cubicBezTo>
                    <a:pt x="31" y="63"/>
                    <a:pt x="16" y="61"/>
                    <a:pt x="0" y="56"/>
                  </a:cubicBezTo>
                  <a:cubicBezTo>
                    <a:pt x="0" y="64"/>
                    <a:pt x="0" y="64"/>
                    <a:pt x="0" y="64"/>
                  </a:cubicBezTo>
                  <a:cubicBezTo>
                    <a:pt x="16" y="69"/>
                    <a:pt x="31" y="71"/>
                    <a:pt x="47" y="71"/>
                  </a:cubicBezTo>
                  <a:cubicBezTo>
                    <a:pt x="62" y="71"/>
                    <a:pt x="78" y="68"/>
                    <a:pt x="93" y="63"/>
                  </a:cubicBezTo>
                  <a:cubicBezTo>
                    <a:pt x="93" y="55"/>
                    <a:pt x="93" y="55"/>
                    <a:pt x="93" y="55"/>
                  </a:cubicBezTo>
                  <a:close/>
                  <a:moveTo>
                    <a:pt x="93" y="66"/>
                  </a:moveTo>
                  <a:cubicBezTo>
                    <a:pt x="93" y="89"/>
                    <a:pt x="93" y="89"/>
                    <a:pt x="93" y="89"/>
                  </a:cubicBezTo>
                  <a:cubicBezTo>
                    <a:pt x="78" y="94"/>
                    <a:pt x="62" y="97"/>
                    <a:pt x="47" y="97"/>
                  </a:cubicBezTo>
                  <a:cubicBezTo>
                    <a:pt x="31" y="97"/>
                    <a:pt x="16" y="94"/>
                    <a:pt x="0" y="89"/>
                  </a:cubicBezTo>
                  <a:cubicBezTo>
                    <a:pt x="0" y="66"/>
                    <a:pt x="0" y="66"/>
                    <a:pt x="0" y="66"/>
                  </a:cubicBezTo>
                  <a:cubicBezTo>
                    <a:pt x="16" y="71"/>
                    <a:pt x="31" y="74"/>
                    <a:pt x="47" y="73"/>
                  </a:cubicBezTo>
                  <a:cubicBezTo>
                    <a:pt x="62" y="73"/>
                    <a:pt x="78" y="71"/>
                    <a:pt x="93" y="66"/>
                  </a:cubicBezTo>
                  <a:close/>
                  <a:moveTo>
                    <a:pt x="93" y="91"/>
                  </a:moveTo>
                  <a:cubicBezTo>
                    <a:pt x="78" y="96"/>
                    <a:pt x="62" y="99"/>
                    <a:pt x="47" y="99"/>
                  </a:cubicBezTo>
                  <a:cubicBezTo>
                    <a:pt x="31" y="99"/>
                    <a:pt x="16" y="97"/>
                    <a:pt x="0" y="92"/>
                  </a:cubicBezTo>
                  <a:cubicBezTo>
                    <a:pt x="0" y="100"/>
                    <a:pt x="0" y="100"/>
                    <a:pt x="0" y="100"/>
                  </a:cubicBezTo>
                  <a:cubicBezTo>
                    <a:pt x="16" y="105"/>
                    <a:pt x="31" y="107"/>
                    <a:pt x="47" y="107"/>
                  </a:cubicBezTo>
                  <a:cubicBezTo>
                    <a:pt x="62" y="107"/>
                    <a:pt x="78" y="104"/>
                    <a:pt x="93" y="99"/>
                  </a:cubicBezTo>
                  <a:cubicBezTo>
                    <a:pt x="93" y="91"/>
                    <a:pt x="93" y="91"/>
                    <a:pt x="93" y="91"/>
                  </a:cubicBezTo>
                  <a:close/>
                  <a:moveTo>
                    <a:pt x="93" y="102"/>
                  </a:moveTo>
                  <a:cubicBezTo>
                    <a:pt x="93" y="114"/>
                    <a:pt x="93" y="114"/>
                    <a:pt x="93" y="114"/>
                  </a:cubicBezTo>
                  <a:cubicBezTo>
                    <a:pt x="93" y="139"/>
                    <a:pt x="69" y="141"/>
                    <a:pt x="46" y="140"/>
                  </a:cubicBezTo>
                  <a:cubicBezTo>
                    <a:pt x="26" y="140"/>
                    <a:pt x="0" y="142"/>
                    <a:pt x="0" y="114"/>
                  </a:cubicBezTo>
                  <a:cubicBezTo>
                    <a:pt x="0" y="102"/>
                    <a:pt x="0" y="102"/>
                    <a:pt x="0" y="102"/>
                  </a:cubicBezTo>
                  <a:cubicBezTo>
                    <a:pt x="16" y="107"/>
                    <a:pt x="31" y="110"/>
                    <a:pt x="47" y="110"/>
                  </a:cubicBezTo>
                  <a:cubicBezTo>
                    <a:pt x="62" y="109"/>
                    <a:pt x="78" y="107"/>
                    <a:pt x="93" y="102"/>
                  </a:cubicBezTo>
                  <a:close/>
                  <a:moveTo>
                    <a:pt x="47" y="2"/>
                  </a:moveTo>
                  <a:cubicBezTo>
                    <a:pt x="24" y="2"/>
                    <a:pt x="6" y="10"/>
                    <a:pt x="6" y="20"/>
                  </a:cubicBezTo>
                  <a:cubicBezTo>
                    <a:pt x="6" y="29"/>
                    <a:pt x="24" y="37"/>
                    <a:pt x="47" y="37"/>
                  </a:cubicBezTo>
                  <a:cubicBezTo>
                    <a:pt x="69" y="37"/>
                    <a:pt x="88" y="29"/>
                    <a:pt x="88" y="20"/>
                  </a:cubicBezTo>
                  <a:cubicBezTo>
                    <a:pt x="88" y="10"/>
                    <a:pt x="69" y="2"/>
                    <a:pt x="47"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54" name="Freeform 22"/>
            <p:cNvSpPr>
              <a:spLocks noEditPoints="1"/>
            </p:cNvSpPr>
            <p:nvPr/>
          </p:nvSpPr>
          <p:spPr bwMode="auto">
            <a:xfrm>
              <a:off x="2174875" y="477838"/>
              <a:ext cx="222250" cy="88900"/>
            </a:xfrm>
            <a:custGeom>
              <a:avLst/>
              <a:gdLst/>
              <a:ahLst/>
              <a:cxnLst>
                <a:cxn ang="0">
                  <a:pos x="67" y="5"/>
                </a:cxn>
                <a:cxn ang="0">
                  <a:pos x="39" y="0"/>
                </a:cxn>
                <a:cxn ang="0">
                  <a:pos x="10" y="5"/>
                </a:cxn>
                <a:cxn ang="0">
                  <a:pos x="0" y="16"/>
                </a:cxn>
                <a:cxn ang="0">
                  <a:pos x="10" y="26"/>
                </a:cxn>
                <a:cxn ang="0">
                  <a:pos x="39" y="31"/>
                </a:cxn>
                <a:cxn ang="0">
                  <a:pos x="67" y="26"/>
                </a:cxn>
                <a:cxn ang="0">
                  <a:pos x="78" y="16"/>
                </a:cxn>
                <a:cxn ang="0">
                  <a:pos x="67" y="5"/>
                </a:cxn>
                <a:cxn ang="0">
                  <a:pos x="66" y="11"/>
                </a:cxn>
                <a:cxn ang="0">
                  <a:pos x="70" y="13"/>
                </a:cxn>
                <a:cxn ang="0">
                  <a:pos x="66" y="15"/>
                </a:cxn>
                <a:cxn ang="0">
                  <a:pos x="63" y="13"/>
                </a:cxn>
                <a:cxn ang="0">
                  <a:pos x="66" y="11"/>
                </a:cxn>
              </a:cxnLst>
              <a:rect l="0" t="0" r="r" b="b"/>
              <a:pathLst>
                <a:path w="78" h="31">
                  <a:moveTo>
                    <a:pt x="67" y="5"/>
                  </a:moveTo>
                  <a:cubicBezTo>
                    <a:pt x="60" y="2"/>
                    <a:pt x="50" y="0"/>
                    <a:pt x="39" y="0"/>
                  </a:cubicBezTo>
                  <a:cubicBezTo>
                    <a:pt x="28" y="0"/>
                    <a:pt x="18" y="2"/>
                    <a:pt x="10" y="5"/>
                  </a:cubicBezTo>
                  <a:cubicBezTo>
                    <a:pt x="4" y="8"/>
                    <a:pt x="0" y="12"/>
                    <a:pt x="0" y="16"/>
                  </a:cubicBezTo>
                  <a:cubicBezTo>
                    <a:pt x="0" y="20"/>
                    <a:pt x="4" y="24"/>
                    <a:pt x="10" y="26"/>
                  </a:cubicBezTo>
                  <a:cubicBezTo>
                    <a:pt x="18" y="30"/>
                    <a:pt x="28" y="31"/>
                    <a:pt x="39" y="31"/>
                  </a:cubicBezTo>
                  <a:cubicBezTo>
                    <a:pt x="50" y="31"/>
                    <a:pt x="60" y="30"/>
                    <a:pt x="67" y="26"/>
                  </a:cubicBezTo>
                  <a:cubicBezTo>
                    <a:pt x="74" y="24"/>
                    <a:pt x="78" y="20"/>
                    <a:pt x="78" y="16"/>
                  </a:cubicBezTo>
                  <a:cubicBezTo>
                    <a:pt x="78" y="12"/>
                    <a:pt x="74" y="8"/>
                    <a:pt x="67" y="5"/>
                  </a:cubicBezTo>
                  <a:close/>
                  <a:moveTo>
                    <a:pt x="66" y="11"/>
                  </a:moveTo>
                  <a:cubicBezTo>
                    <a:pt x="68" y="11"/>
                    <a:pt x="70" y="12"/>
                    <a:pt x="70" y="13"/>
                  </a:cubicBezTo>
                  <a:cubicBezTo>
                    <a:pt x="70" y="14"/>
                    <a:pt x="68" y="15"/>
                    <a:pt x="66" y="15"/>
                  </a:cubicBezTo>
                  <a:cubicBezTo>
                    <a:pt x="64" y="15"/>
                    <a:pt x="63" y="14"/>
                    <a:pt x="63" y="13"/>
                  </a:cubicBezTo>
                  <a:cubicBezTo>
                    <a:pt x="63" y="12"/>
                    <a:pt x="64" y="11"/>
                    <a:pt x="66" y="1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55" name="Freeform 23"/>
            <p:cNvSpPr>
              <a:spLocks noEditPoints="1"/>
            </p:cNvSpPr>
            <p:nvPr/>
          </p:nvSpPr>
          <p:spPr bwMode="auto">
            <a:xfrm>
              <a:off x="2368550" y="322263"/>
              <a:ext cx="387350" cy="334963"/>
            </a:xfrm>
            <a:custGeom>
              <a:avLst/>
              <a:gdLst/>
              <a:ahLst/>
              <a:cxnLst>
                <a:cxn ang="0">
                  <a:pos x="66" y="4"/>
                </a:cxn>
                <a:cxn ang="0">
                  <a:pos x="97" y="6"/>
                </a:cxn>
                <a:cxn ang="0">
                  <a:pos x="98" y="7"/>
                </a:cxn>
                <a:cxn ang="0">
                  <a:pos x="98" y="7"/>
                </a:cxn>
                <a:cxn ang="0">
                  <a:pos x="136" y="47"/>
                </a:cxn>
                <a:cxn ang="0">
                  <a:pos x="125" y="91"/>
                </a:cxn>
                <a:cxn ang="0">
                  <a:pos x="79" y="107"/>
                </a:cxn>
                <a:cxn ang="0">
                  <a:pos x="62" y="70"/>
                </a:cxn>
                <a:cxn ang="0">
                  <a:pos x="66" y="70"/>
                </a:cxn>
                <a:cxn ang="0">
                  <a:pos x="121" y="87"/>
                </a:cxn>
                <a:cxn ang="0">
                  <a:pos x="129" y="47"/>
                </a:cxn>
                <a:cxn ang="0">
                  <a:pos x="98" y="13"/>
                </a:cxn>
                <a:cxn ang="0">
                  <a:pos x="98" y="14"/>
                </a:cxn>
                <a:cxn ang="0">
                  <a:pos x="97" y="15"/>
                </a:cxn>
                <a:cxn ang="0">
                  <a:pos x="93" y="15"/>
                </a:cxn>
                <a:cxn ang="0">
                  <a:pos x="91" y="30"/>
                </a:cxn>
                <a:cxn ang="0">
                  <a:pos x="81" y="36"/>
                </a:cxn>
                <a:cxn ang="0">
                  <a:pos x="66" y="34"/>
                </a:cxn>
                <a:cxn ang="0">
                  <a:pos x="59" y="33"/>
                </a:cxn>
                <a:cxn ang="0">
                  <a:pos x="51" y="34"/>
                </a:cxn>
                <a:cxn ang="0">
                  <a:pos x="44" y="31"/>
                </a:cxn>
                <a:cxn ang="0">
                  <a:pos x="40" y="28"/>
                </a:cxn>
                <a:cxn ang="0">
                  <a:pos x="36" y="28"/>
                </a:cxn>
                <a:cxn ang="0">
                  <a:pos x="31" y="27"/>
                </a:cxn>
                <a:cxn ang="0">
                  <a:pos x="8" y="50"/>
                </a:cxn>
                <a:cxn ang="0">
                  <a:pos x="2" y="52"/>
                </a:cxn>
                <a:cxn ang="0">
                  <a:pos x="0" y="47"/>
                </a:cxn>
                <a:cxn ang="0">
                  <a:pos x="28" y="20"/>
                </a:cxn>
                <a:cxn ang="0">
                  <a:pos x="32" y="16"/>
                </a:cxn>
                <a:cxn ang="0">
                  <a:pos x="34" y="10"/>
                </a:cxn>
                <a:cxn ang="0">
                  <a:pos x="38" y="6"/>
                </a:cxn>
                <a:cxn ang="0">
                  <a:pos x="59" y="0"/>
                </a:cxn>
                <a:cxn ang="0">
                  <a:pos x="66" y="4"/>
                </a:cxn>
                <a:cxn ang="0">
                  <a:pos x="66" y="4"/>
                </a:cxn>
                <a:cxn ang="0">
                  <a:pos x="88" y="15"/>
                </a:cxn>
                <a:cxn ang="0">
                  <a:pos x="66" y="14"/>
                </a:cxn>
                <a:cxn ang="0">
                  <a:pos x="65" y="14"/>
                </a:cxn>
                <a:cxn ang="0">
                  <a:pos x="60" y="26"/>
                </a:cxn>
                <a:cxn ang="0">
                  <a:pos x="61" y="27"/>
                </a:cxn>
                <a:cxn ang="0">
                  <a:pos x="64" y="23"/>
                </a:cxn>
                <a:cxn ang="0">
                  <a:pos x="75" y="22"/>
                </a:cxn>
                <a:cxn ang="0">
                  <a:pos x="86" y="29"/>
                </a:cxn>
                <a:cxn ang="0">
                  <a:pos x="88" y="28"/>
                </a:cxn>
                <a:cxn ang="0">
                  <a:pos x="88" y="15"/>
                </a:cxn>
                <a:cxn ang="0">
                  <a:pos x="65" y="28"/>
                </a:cxn>
                <a:cxn ang="0">
                  <a:pos x="66" y="30"/>
                </a:cxn>
                <a:cxn ang="0">
                  <a:pos x="78" y="32"/>
                </a:cxn>
                <a:cxn ang="0">
                  <a:pos x="84" y="30"/>
                </a:cxn>
                <a:cxn ang="0">
                  <a:pos x="65" y="28"/>
                </a:cxn>
              </a:cxnLst>
              <a:rect l="0" t="0" r="r" b="b"/>
              <a:pathLst>
                <a:path w="136" h="117">
                  <a:moveTo>
                    <a:pt x="66" y="4"/>
                  </a:moveTo>
                  <a:cubicBezTo>
                    <a:pt x="97" y="6"/>
                    <a:pt x="97" y="6"/>
                    <a:pt x="97" y="6"/>
                  </a:cubicBezTo>
                  <a:cubicBezTo>
                    <a:pt x="98" y="6"/>
                    <a:pt x="98" y="6"/>
                    <a:pt x="98" y="7"/>
                  </a:cubicBezTo>
                  <a:cubicBezTo>
                    <a:pt x="98" y="7"/>
                    <a:pt x="98" y="7"/>
                    <a:pt x="98" y="7"/>
                  </a:cubicBezTo>
                  <a:cubicBezTo>
                    <a:pt x="132" y="9"/>
                    <a:pt x="136" y="27"/>
                    <a:pt x="136" y="47"/>
                  </a:cubicBezTo>
                  <a:cubicBezTo>
                    <a:pt x="135" y="61"/>
                    <a:pt x="132" y="77"/>
                    <a:pt x="125" y="91"/>
                  </a:cubicBezTo>
                  <a:cubicBezTo>
                    <a:pt x="115" y="107"/>
                    <a:pt x="95" y="117"/>
                    <a:pt x="79" y="107"/>
                  </a:cubicBezTo>
                  <a:cubicBezTo>
                    <a:pt x="69" y="100"/>
                    <a:pt x="62" y="88"/>
                    <a:pt x="62" y="70"/>
                  </a:cubicBezTo>
                  <a:cubicBezTo>
                    <a:pt x="62" y="67"/>
                    <a:pt x="66" y="64"/>
                    <a:pt x="66" y="70"/>
                  </a:cubicBezTo>
                  <a:cubicBezTo>
                    <a:pt x="69" y="113"/>
                    <a:pt x="104" y="116"/>
                    <a:pt x="121" y="87"/>
                  </a:cubicBezTo>
                  <a:cubicBezTo>
                    <a:pt x="127" y="74"/>
                    <a:pt x="129" y="60"/>
                    <a:pt x="129" y="47"/>
                  </a:cubicBezTo>
                  <a:cubicBezTo>
                    <a:pt x="129" y="30"/>
                    <a:pt x="125" y="15"/>
                    <a:pt x="98" y="13"/>
                  </a:cubicBezTo>
                  <a:cubicBezTo>
                    <a:pt x="98" y="14"/>
                    <a:pt x="98" y="14"/>
                    <a:pt x="98" y="14"/>
                  </a:cubicBezTo>
                  <a:cubicBezTo>
                    <a:pt x="98" y="15"/>
                    <a:pt x="97" y="15"/>
                    <a:pt x="97" y="15"/>
                  </a:cubicBezTo>
                  <a:cubicBezTo>
                    <a:pt x="93" y="15"/>
                    <a:pt x="93" y="15"/>
                    <a:pt x="93" y="15"/>
                  </a:cubicBezTo>
                  <a:cubicBezTo>
                    <a:pt x="91" y="30"/>
                    <a:pt x="91" y="30"/>
                    <a:pt x="91" y="30"/>
                  </a:cubicBezTo>
                  <a:cubicBezTo>
                    <a:pt x="90" y="35"/>
                    <a:pt x="87" y="37"/>
                    <a:pt x="81" y="36"/>
                  </a:cubicBezTo>
                  <a:cubicBezTo>
                    <a:pt x="76" y="35"/>
                    <a:pt x="71" y="35"/>
                    <a:pt x="66" y="34"/>
                  </a:cubicBezTo>
                  <a:cubicBezTo>
                    <a:pt x="64" y="34"/>
                    <a:pt x="62" y="34"/>
                    <a:pt x="59" y="33"/>
                  </a:cubicBezTo>
                  <a:cubicBezTo>
                    <a:pt x="57" y="34"/>
                    <a:pt x="54" y="34"/>
                    <a:pt x="51" y="34"/>
                  </a:cubicBezTo>
                  <a:cubicBezTo>
                    <a:pt x="48" y="34"/>
                    <a:pt x="46" y="33"/>
                    <a:pt x="44" y="31"/>
                  </a:cubicBezTo>
                  <a:cubicBezTo>
                    <a:pt x="43" y="30"/>
                    <a:pt x="42" y="29"/>
                    <a:pt x="40" y="28"/>
                  </a:cubicBezTo>
                  <a:cubicBezTo>
                    <a:pt x="39" y="28"/>
                    <a:pt x="38" y="27"/>
                    <a:pt x="36" y="28"/>
                  </a:cubicBezTo>
                  <a:cubicBezTo>
                    <a:pt x="34" y="29"/>
                    <a:pt x="32" y="28"/>
                    <a:pt x="31" y="27"/>
                  </a:cubicBezTo>
                  <a:cubicBezTo>
                    <a:pt x="27" y="27"/>
                    <a:pt x="17" y="29"/>
                    <a:pt x="8" y="50"/>
                  </a:cubicBezTo>
                  <a:cubicBezTo>
                    <a:pt x="7" y="52"/>
                    <a:pt x="4" y="53"/>
                    <a:pt x="2" y="52"/>
                  </a:cubicBezTo>
                  <a:cubicBezTo>
                    <a:pt x="0" y="51"/>
                    <a:pt x="0" y="49"/>
                    <a:pt x="0" y="47"/>
                  </a:cubicBezTo>
                  <a:cubicBezTo>
                    <a:pt x="12" y="20"/>
                    <a:pt x="24" y="21"/>
                    <a:pt x="28" y="20"/>
                  </a:cubicBezTo>
                  <a:cubicBezTo>
                    <a:pt x="29" y="18"/>
                    <a:pt x="30" y="17"/>
                    <a:pt x="32" y="16"/>
                  </a:cubicBezTo>
                  <a:cubicBezTo>
                    <a:pt x="34" y="15"/>
                    <a:pt x="34" y="13"/>
                    <a:pt x="34" y="10"/>
                  </a:cubicBezTo>
                  <a:cubicBezTo>
                    <a:pt x="34" y="8"/>
                    <a:pt x="35" y="6"/>
                    <a:pt x="38" y="6"/>
                  </a:cubicBezTo>
                  <a:cubicBezTo>
                    <a:pt x="45" y="4"/>
                    <a:pt x="52" y="2"/>
                    <a:pt x="59" y="0"/>
                  </a:cubicBezTo>
                  <a:cubicBezTo>
                    <a:pt x="62" y="0"/>
                    <a:pt x="64" y="1"/>
                    <a:pt x="66" y="4"/>
                  </a:cubicBezTo>
                  <a:cubicBezTo>
                    <a:pt x="66" y="4"/>
                    <a:pt x="66" y="4"/>
                    <a:pt x="66" y="4"/>
                  </a:cubicBezTo>
                  <a:close/>
                  <a:moveTo>
                    <a:pt x="88" y="15"/>
                  </a:moveTo>
                  <a:cubicBezTo>
                    <a:pt x="66" y="14"/>
                    <a:pt x="66" y="14"/>
                    <a:pt x="66" y="14"/>
                  </a:cubicBezTo>
                  <a:cubicBezTo>
                    <a:pt x="65" y="14"/>
                    <a:pt x="65" y="14"/>
                    <a:pt x="65" y="14"/>
                  </a:cubicBezTo>
                  <a:cubicBezTo>
                    <a:pt x="61" y="15"/>
                    <a:pt x="60" y="22"/>
                    <a:pt x="60" y="26"/>
                  </a:cubicBezTo>
                  <a:cubicBezTo>
                    <a:pt x="60" y="27"/>
                    <a:pt x="60" y="29"/>
                    <a:pt x="61" y="27"/>
                  </a:cubicBezTo>
                  <a:cubicBezTo>
                    <a:pt x="62" y="26"/>
                    <a:pt x="63" y="25"/>
                    <a:pt x="64" y="23"/>
                  </a:cubicBezTo>
                  <a:cubicBezTo>
                    <a:pt x="66" y="20"/>
                    <a:pt x="70" y="19"/>
                    <a:pt x="75" y="22"/>
                  </a:cubicBezTo>
                  <a:cubicBezTo>
                    <a:pt x="78" y="25"/>
                    <a:pt x="82" y="27"/>
                    <a:pt x="86" y="29"/>
                  </a:cubicBezTo>
                  <a:cubicBezTo>
                    <a:pt x="87" y="30"/>
                    <a:pt x="87" y="29"/>
                    <a:pt x="88" y="28"/>
                  </a:cubicBezTo>
                  <a:cubicBezTo>
                    <a:pt x="88" y="15"/>
                    <a:pt x="88" y="15"/>
                    <a:pt x="88" y="15"/>
                  </a:cubicBezTo>
                  <a:close/>
                  <a:moveTo>
                    <a:pt x="65" y="28"/>
                  </a:moveTo>
                  <a:cubicBezTo>
                    <a:pt x="65" y="29"/>
                    <a:pt x="65" y="29"/>
                    <a:pt x="66" y="30"/>
                  </a:cubicBezTo>
                  <a:cubicBezTo>
                    <a:pt x="70" y="31"/>
                    <a:pt x="74" y="32"/>
                    <a:pt x="78" y="32"/>
                  </a:cubicBezTo>
                  <a:cubicBezTo>
                    <a:pt x="79" y="32"/>
                    <a:pt x="88" y="33"/>
                    <a:pt x="84" y="30"/>
                  </a:cubicBezTo>
                  <a:cubicBezTo>
                    <a:pt x="79" y="27"/>
                    <a:pt x="68" y="20"/>
                    <a:pt x="65" y="2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56" name="Group 72"/>
          <p:cNvGrpSpPr/>
          <p:nvPr/>
        </p:nvGrpSpPr>
        <p:grpSpPr>
          <a:xfrm>
            <a:off x="16737239" y="10835324"/>
            <a:ext cx="621369" cy="732993"/>
            <a:chOff x="6426200" y="292100"/>
            <a:chExt cx="530225" cy="625476"/>
          </a:xfrm>
          <a:solidFill>
            <a:schemeClr val="tx1"/>
          </a:solidFill>
        </p:grpSpPr>
        <p:sp>
          <p:nvSpPr>
            <p:cNvPr id="1257" name="Freeform 24"/>
            <p:cNvSpPr>
              <a:spLocks/>
            </p:cNvSpPr>
            <p:nvPr/>
          </p:nvSpPr>
          <p:spPr bwMode="auto">
            <a:xfrm>
              <a:off x="6426200" y="500063"/>
              <a:ext cx="333375" cy="417513"/>
            </a:xfrm>
            <a:custGeom>
              <a:avLst/>
              <a:gdLst/>
              <a:ahLst/>
              <a:cxnLst>
                <a:cxn ang="0">
                  <a:pos x="70" y="31"/>
                </a:cxn>
                <a:cxn ang="0">
                  <a:pos x="117" y="88"/>
                </a:cxn>
                <a:cxn ang="0">
                  <a:pos x="59" y="146"/>
                </a:cxn>
                <a:cxn ang="0">
                  <a:pos x="0" y="88"/>
                </a:cxn>
                <a:cxn ang="0">
                  <a:pos x="47" y="31"/>
                </a:cxn>
                <a:cxn ang="0">
                  <a:pos x="47" y="0"/>
                </a:cxn>
                <a:cxn ang="0">
                  <a:pos x="70" y="0"/>
                </a:cxn>
                <a:cxn ang="0">
                  <a:pos x="70" y="31"/>
                </a:cxn>
              </a:cxnLst>
              <a:rect l="0" t="0" r="r" b="b"/>
              <a:pathLst>
                <a:path w="117" h="146">
                  <a:moveTo>
                    <a:pt x="70" y="31"/>
                  </a:moveTo>
                  <a:cubicBezTo>
                    <a:pt x="97" y="36"/>
                    <a:pt x="117" y="59"/>
                    <a:pt x="117" y="88"/>
                  </a:cubicBezTo>
                  <a:cubicBezTo>
                    <a:pt x="117" y="120"/>
                    <a:pt x="91" y="146"/>
                    <a:pt x="59" y="146"/>
                  </a:cubicBezTo>
                  <a:cubicBezTo>
                    <a:pt x="26" y="146"/>
                    <a:pt x="0" y="120"/>
                    <a:pt x="0" y="88"/>
                  </a:cubicBezTo>
                  <a:cubicBezTo>
                    <a:pt x="0" y="59"/>
                    <a:pt x="21" y="36"/>
                    <a:pt x="47" y="31"/>
                  </a:cubicBezTo>
                  <a:cubicBezTo>
                    <a:pt x="47" y="0"/>
                    <a:pt x="47" y="0"/>
                    <a:pt x="47" y="0"/>
                  </a:cubicBezTo>
                  <a:cubicBezTo>
                    <a:pt x="70" y="0"/>
                    <a:pt x="70" y="0"/>
                    <a:pt x="70" y="0"/>
                  </a:cubicBezTo>
                  <a:lnTo>
                    <a:pt x="70" y="3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58" name="Freeform 25"/>
            <p:cNvSpPr>
              <a:spLocks noEditPoints="1"/>
            </p:cNvSpPr>
            <p:nvPr/>
          </p:nvSpPr>
          <p:spPr bwMode="auto">
            <a:xfrm>
              <a:off x="6591300" y="292100"/>
              <a:ext cx="365125" cy="239713"/>
            </a:xfrm>
            <a:custGeom>
              <a:avLst/>
              <a:gdLst/>
              <a:ahLst/>
              <a:cxnLst>
                <a:cxn ang="0">
                  <a:pos x="88" y="0"/>
                </a:cxn>
                <a:cxn ang="0">
                  <a:pos x="91" y="35"/>
                </a:cxn>
                <a:cxn ang="0">
                  <a:pos x="113" y="8"/>
                </a:cxn>
                <a:cxn ang="0">
                  <a:pos x="95" y="38"/>
                </a:cxn>
                <a:cxn ang="0">
                  <a:pos x="128" y="29"/>
                </a:cxn>
                <a:cxn ang="0">
                  <a:pos x="96" y="42"/>
                </a:cxn>
                <a:cxn ang="0">
                  <a:pos x="128" y="55"/>
                </a:cxn>
                <a:cxn ang="0">
                  <a:pos x="94" y="47"/>
                </a:cxn>
                <a:cxn ang="0">
                  <a:pos x="113" y="76"/>
                </a:cxn>
                <a:cxn ang="0">
                  <a:pos x="90" y="50"/>
                </a:cxn>
                <a:cxn ang="0">
                  <a:pos x="88" y="84"/>
                </a:cxn>
                <a:cxn ang="0">
                  <a:pos x="85" y="49"/>
                </a:cxn>
                <a:cxn ang="0">
                  <a:pos x="63" y="76"/>
                </a:cxn>
                <a:cxn ang="0">
                  <a:pos x="81" y="46"/>
                </a:cxn>
                <a:cxn ang="0">
                  <a:pos x="48" y="55"/>
                </a:cxn>
                <a:cxn ang="0">
                  <a:pos x="46" y="55"/>
                </a:cxn>
                <a:cxn ang="0">
                  <a:pos x="27" y="55"/>
                </a:cxn>
                <a:cxn ang="0">
                  <a:pos x="1" y="70"/>
                </a:cxn>
                <a:cxn ang="0">
                  <a:pos x="0" y="71"/>
                </a:cxn>
                <a:cxn ang="0">
                  <a:pos x="0" y="69"/>
                </a:cxn>
                <a:cxn ang="0">
                  <a:pos x="28" y="54"/>
                </a:cxn>
                <a:cxn ang="0">
                  <a:pos x="46" y="54"/>
                </a:cxn>
                <a:cxn ang="0">
                  <a:pos x="62" y="44"/>
                </a:cxn>
                <a:cxn ang="0">
                  <a:pos x="63" y="43"/>
                </a:cxn>
                <a:cxn ang="0">
                  <a:pos x="71" y="38"/>
                </a:cxn>
                <a:cxn ang="0">
                  <a:pos x="48" y="29"/>
                </a:cxn>
                <a:cxn ang="0">
                  <a:pos x="82" y="37"/>
                </a:cxn>
                <a:cxn ang="0">
                  <a:pos x="63" y="8"/>
                </a:cxn>
                <a:cxn ang="0">
                  <a:pos x="86" y="34"/>
                </a:cxn>
                <a:cxn ang="0">
                  <a:pos x="88" y="0"/>
                </a:cxn>
                <a:cxn ang="0">
                  <a:pos x="54" y="52"/>
                </a:cxn>
                <a:cxn ang="0">
                  <a:pos x="80" y="42"/>
                </a:cxn>
                <a:cxn ang="0">
                  <a:pos x="73" y="39"/>
                </a:cxn>
                <a:cxn ang="0">
                  <a:pos x="64" y="44"/>
                </a:cxn>
                <a:cxn ang="0">
                  <a:pos x="63" y="45"/>
                </a:cxn>
                <a:cxn ang="0">
                  <a:pos x="54" y="52"/>
                </a:cxn>
              </a:cxnLst>
              <a:rect l="0" t="0" r="r" b="b"/>
              <a:pathLst>
                <a:path w="128" h="84">
                  <a:moveTo>
                    <a:pt x="88" y="0"/>
                  </a:moveTo>
                  <a:cubicBezTo>
                    <a:pt x="91" y="35"/>
                    <a:pt x="91" y="35"/>
                    <a:pt x="91" y="35"/>
                  </a:cubicBezTo>
                  <a:cubicBezTo>
                    <a:pt x="113" y="8"/>
                    <a:pt x="113" y="8"/>
                    <a:pt x="113" y="8"/>
                  </a:cubicBezTo>
                  <a:cubicBezTo>
                    <a:pt x="95" y="38"/>
                    <a:pt x="95" y="38"/>
                    <a:pt x="95" y="38"/>
                  </a:cubicBezTo>
                  <a:cubicBezTo>
                    <a:pt x="128" y="29"/>
                    <a:pt x="128" y="29"/>
                    <a:pt x="128" y="29"/>
                  </a:cubicBezTo>
                  <a:cubicBezTo>
                    <a:pt x="96" y="42"/>
                    <a:pt x="96" y="42"/>
                    <a:pt x="96" y="42"/>
                  </a:cubicBezTo>
                  <a:cubicBezTo>
                    <a:pt x="128" y="55"/>
                    <a:pt x="128" y="55"/>
                    <a:pt x="128" y="55"/>
                  </a:cubicBezTo>
                  <a:cubicBezTo>
                    <a:pt x="94" y="47"/>
                    <a:pt x="94" y="47"/>
                    <a:pt x="94" y="47"/>
                  </a:cubicBezTo>
                  <a:cubicBezTo>
                    <a:pt x="113" y="76"/>
                    <a:pt x="113" y="76"/>
                    <a:pt x="113" y="76"/>
                  </a:cubicBezTo>
                  <a:cubicBezTo>
                    <a:pt x="90" y="50"/>
                    <a:pt x="90" y="50"/>
                    <a:pt x="90" y="50"/>
                  </a:cubicBezTo>
                  <a:cubicBezTo>
                    <a:pt x="88" y="84"/>
                    <a:pt x="88" y="84"/>
                    <a:pt x="88" y="84"/>
                  </a:cubicBezTo>
                  <a:cubicBezTo>
                    <a:pt x="85" y="49"/>
                    <a:pt x="85" y="49"/>
                    <a:pt x="85" y="49"/>
                  </a:cubicBezTo>
                  <a:cubicBezTo>
                    <a:pt x="63" y="76"/>
                    <a:pt x="63" y="76"/>
                    <a:pt x="63" y="76"/>
                  </a:cubicBezTo>
                  <a:cubicBezTo>
                    <a:pt x="81" y="46"/>
                    <a:pt x="81" y="46"/>
                    <a:pt x="81" y="46"/>
                  </a:cubicBezTo>
                  <a:cubicBezTo>
                    <a:pt x="48" y="55"/>
                    <a:pt x="48" y="55"/>
                    <a:pt x="48" y="55"/>
                  </a:cubicBezTo>
                  <a:cubicBezTo>
                    <a:pt x="47" y="55"/>
                    <a:pt x="47" y="55"/>
                    <a:pt x="46" y="55"/>
                  </a:cubicBezTo>
                  <a:cubicBezTo>
                    <a:pt x="40" y="57"/>
                    <a:pt x="33" y="57"/>
                    <a:pt x="27" y="55"/>
                  </a:cubicBezTo>
                  <a:cubicBezTo>
                    <a:pt x="14" y="51"/>
                    <a:pt x="1" y="70"/>
                    <a:pt x="1" y="70"/>
                  </a:cubicBezTo>
                  <a:cubicBezTo>
                    <a:pt x="1" y="71"/>
                    <a:pt x="1" y="71"/>
                    <a:pt x="0" y="71"/>
                  </a:cubicBezTo>
                  <a:cubicBezTo>
                    <a:pt x="0" y="70"/>
                    <a:pt x="0" y="70"/>
                    <a:pt x="0" y="69"/>
                  </a:cubicBezTo>
                  <a:cubicBezTo>
                    <a:pt x="0" y="69"/>
                    <a:pt x="14" y="49"/>
                    <a:pt x="28" y="54"/>
                  </a:cubicBezTo>
                  <a:cubicBezTo>
                    <a:pt x="34" y="56"/>
                    <a:pt x="40" y="55"/>
                    <a:pt x="46" y="54"/>
                  </a:cubicBezTo>
                  <a:cubicBezTo>
                    <a:pt x="53" y="52"/>
                    <a:pt x="59" y="48"/>
                    <a:pt x="62" y="44"/>
                  </a:cubicBezTo>
                  <a:cubicBezTo>
                    <a:pt x="62" y="44"/>
                    <a:pt x="62" y="44"/>
                    <a:pt x="63" y="43"/>
                  </a:cubicBezTo>
                  <a:cubicBezTo>
                    <a:pt x="65" y="41"/>
                    <a:pt x="68" y="39"/>
                    <a:pt x="71" y="38"/>
                  </a:cubicBezTo>
                  <a:cubicBezTo>
                    <a:pt x="48" y="29"/>
                    <a:pt x="48" y="29"/>
                    <a:pt x="48" y="29"/>
                  </a:cubicBezTo>
                  <a:cubicBezTo>
                    <a:pt x="82" y="37"/>
                    <a:pt x="82" y="37"/>
                    <a:pt x="82" y="37"/>
                  </a:cubicBezTo>
                  <a:cubicBezTo>
                    <a:pt x="63" y="8"/>
                    <a:pt x="63" y="8"/>
                    <a:pt x="63" y="8"/>
                  </a:cubicBezTo>
                  <a:cubicBezTo>
                    <a:pt x="86" y="34"/>
                    <a:pt x="86" y="34"/>
                    <a:pt x="86" y="34"/>
                  </a:cubicBezTo>
                  <a:cubicBezTo>
                    <a:pt x="88" y="0"/>
                    <a:pt x="88" y="0"/>
                    <a:pt x="88" y="0"/>
                  </a:cubicBezTo>
                  <a:close/>
                  <a:moveTo>
                    <a:pt x="54" y="52"/>
                  </a:moveTo>
                  <a:cubicBezTo>
                    <a:pt x="80" y="42"/>
                    <a:pt x="80" y="42"/>
                    <a:pt x="80" y="42"/>
                  </a:cubicBezTo>
                  <a:cubicBezTo>
                    <a:pt x="73" y="39"/>
                    <a:pt x="73" y="39"/>
                    <a:pt x="73" y="39"/>
                  </a:cubicBezTo>
                  <a:cubicBezTo>
                    <a:pt x="69" y="40"/>
                    <a:pt x="66" y="42"/>
                    <a:pt x="64" y="44"/>
                  </a:cubicBezTo>
                  <a:cubicBezTo>
                    <a:pt x="64" y="45"/>
                    <a:pt x="63" y="45"/>
                    <a:pt x="63" y="45"/>
                  </a:cubicBezTo>
                  <a:cubicBezTo>
                    <a:pt x="61" y="48"/>
                    <a:pt x="58" y="50"/>
                    <a:pt x="54" y="5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59" name="Group 75"/>
          <p:cNvGrpSpPr/>
          <p:nvPr/>
        </p:nvGrpSpPr>
        <p:grpSpPr>
          <a:xfrm>
            <a:off x="18698085" y="10935785"/>
            <a:ext cx="773920" cy="543232"/>
            <a:chOff x="8099425" y="377825"/>
            <a:chExt cx="660400" cy="463550"/>
          </a:xfrm>
          <a:solidFill>
            <a:schemeClr val="tx1"/>
          </a:solidFill>
        </p:grpSpPr>
        <p:sp>
          <p:nvSpPr>
            <p:cNvPr id="1260" name="Rectangle 26"/>
            <p:cNvSpPr>
              <a:spLocks noChangeArrowheads="1"/>
            </p:cNvSpPr>
            <p:nvPr/>
          </p:nvSpPr>
          <p:spPr bwMode="auto">
            <a:xfrm>
              <a:off x="8215313" y="798513"/>
              <a:ext cx="427038" cy="254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261" name="Rectangle 27"/>
            <p:cNvSpPr>
              <a:spLocks noChangeArrowheads="1"/>
            </p:cNvSpPr>
            <p:nvPr/>
          </p:nvSpPr>
          <p:spPr bwMode="auto">
            <a:xfrm>
              <a:off x="8215313" y="831850"/>
              <a:ext cx="427038" cy="95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1262" name="Freeform 28"/>
            <p:cNvSpPr>
              <a:spLocks noEditPoints="1"/>
            </p:cNvSpPr>
            <p:nvPr/>
          </p:nvSpPr>
          <p:spPr bwMode="auto">
            <a:xfrm>
              <a:off x="8099425" y="377825"/>
              <a:ext cx="660400" cy="411163"/>
            </a:xfrm>
            <a:custGeom>
              <a:avLst/>
              <a:gdLst/>
              <a:ahLst/>
              <a:cxnLst>
                <a:cxn ang="0">
                  <a:pos x="41" y="144"/>
                </a:cxn>
                <a:cxn ang="0">
                  <a:pos x="191" y="144"/>
                </a:cxn>
                <a:cxn ang="0">
                  <a:pos x="226" y="96"/>
                </a:cxn>
                <a:cxn ang="0">
                  <a:pos x="228" y="96"/>
                </a:cxn>
                <a:cxn ang="0">
                  <a:pos x="232" y="92"/>
                </a:cxn>
                <a:cxn ang="0">
                  <a:pos x="228" y="88"/>
                </a:cxn>
                <a:cxn ang="0">
                  <a:pos x="224" y="92"/>
                </a:cxn>
                <a:cxn ang="0">
                  <a:pos x="224" y="95"/>
                </a:cxn>
                <a:cxn ang="0">
                  <a:pos x="191" y="123"/>
                </a:cxn>
                <a:cxn ang="0">
                  <a:pos x="186" y="63"/>
                </a:cxn>
                <a:cxn ang="0">
                  <a:pos x="190" y="59"/>
                </a:cxn>
                <a:cxn ang="0">
                  <a:pos x="186" y="55"/>
                </a:cxn>
                <a:cxn ang="0">
                  <a:pos x="182" y="59"/>
                </a:cxn>
                <a:cxn ang="0">
                  <a:pos x="184" y="62"/>
                </a:cxn>
                <a:cxn ang="0">
                  <a:pos x="158" y="116"/>
                </a:cxn>
                <a:cxn ang="0">
                  <a:pos x="119" y="12"/>
                </a:cxn>
                <a:cxn ang="0">
                  <a:pos x="122" y="7"/>
                </a:cxn>
                <a:cxn ang="0">
                  <a:pos x="116" y="0"/>
                </a:cxn>
                <a:cxn ang="0">
                  <a:pos x="110" y="7"/>
                </a:cxn>
                <a:cxn ang="0">
                  <a:pos x="114" y="12"/>
                </a:cxn>
                <a:cxn ang="0">
                  <a:pos x="80" y="116"/>
                </a:cxn>
                <a:cxn ang="0">
                  <a:pos x="54" y="62"/>
                </a:cxn>
                <a:cxn ang="0">
                  <a:pos x="55" y="59"/>
                </a:cxn>
                <a:cxn ang="0">
                  <a:pos x="51" y="55"/>
                </a:cxn>
                <a:cxn ang="0">
                  <a:pos x="47" y="59"/>
                </a:cxn>
                <a:cxn ang="0">
                  <a:pos x="51" y="63"/>
                </a:cxn>
                <a:cxn ang="0">
                  <a:pos x="43" y="119"/>
                </a:cxn>
                <a:cxn ang="0">
                  <a:pos x="7" y="89"/>
                </a:cxn>
                <a:cxn ang="0">
                  <a:pos x="8" y="87"/>
                </a:cxn>
                <a:cxn ang="0">
                  <a:pos x="4" y="83"/>
                </a:cxn>
                <a:cxn ang="0">
                  <a:pos x="0" y="87"/>
                </a:cxn>
                <a:cxn ang="0">
                  <a:pos x="4" y="90"/>
                </a:cxn>
                <a:cxn ang="0">
                  <a:pos x="6" y="90"/>
                </a:cxn>
                <a:cxn ang="0">
                  <a:pos x="41" y="144"/>
                </a:cxn>
                <a:cxn ang="0">
                  <a:pos x="117" y="104"/>
                </a:cxn>
                <a:cxn ang="0">
                  <a:pos x="121" y="116"/>
                </a:cxn>
                <a:cxn ang="0">
                  <a:pos x="133" y="116"/>
                </a:cxn>
                <a:cxn ang="0">
                  <a:pos x="123" y="124"/>
                </a:cxn>
                <a:cxn ang="0">
                  <a:pos x="127" y="135"/>
                </a:cxn>
                <a:cxn ang="0">
                  <a:pos x="117" y="128"/>
                </a:cxn>
                <a:cxn ang="0">
                  <a:pos x="107" y="135"/>
                </a:cxn>
                <a:cxn ang="0">
                  <a:pos x="111" y="123"/>
                </a:cxn>
                <a:cxn ang="0">
                  <a:pos x="101" y="116"/>
                </a:cxn>
                <a:cxn ang="0">
                  <a:pos x="113" y="116"/>
                </a:cxn>
                <a:cxn ang="0">
                  <a:pos x="117" y="104"/>
                </a:cxn>
              </a:cxnLst>
              <a:rect l="0" t="0" r="r" b="b"/>
              <a:pathLst>
                <a:path w="232" h="144">
                  <a:moveTo>
                    <a:pt x="41" y="144"/>
                  </a:moveTo>
                  <a:cubicBezTo>
                    <a:pt x="191" y="144"/>
                    <a:pt x="191" y="144"/>
                    <a:pt x="191" y="144"/>
                  </a:cubicBezTo>
                  <a:cubicBezTo>
                    <a:pt x="226" y="96"/>
                    <a:pt x="226" y="96"/>
                    <a:pt x="226" y="96"/>
                  </a:cubicBezTo>
                  <a:cubicBezTo>
                    <a:pt x="226" y="96"/>
                    <a:pt x="227" y="96"/>
                    <a:pt x="228" y="96"/>
                  </a:cubicBezTo>
                  <a:cubicBezTo>
                    <a:pt x="230" y="96"/>
                    <a:pt x="232" y="95"/>
                    <a:pt x="232" y="92"/>
                  </a:cubicBezTo>
                  <a:cubicBezTo>
                    <a:pt x="232" y="90"/>
                    <a:pt x="230" y="88"/>
                    <a:pt x="228" y="88"/>
                  </a:cubicBezTo>
                  <a:cubicBezTo>
                    <a:pt x="225" y="88"/>
                    <a:pt x="224" y="90"/>
                    <a:pt x="224" y="92"/>
                  </a:cubicBezTo>
                  <a:cubicBezTo>
                    <a:pt x="224" y="93"/>
                    <a:pt x="224" y="94"/>
                    <a:pt x="224" y="95"/>
                  </a:cubicBezTo>
                  <a:cubicBezTo>
                    <a:pt x="191" y="123"/>
                    <a:pt x="191" y="123"/>
                    <a:pt x="191" y="123"/>
                  </a:cubicBezTo>
                  <a:cubicBezTo>
                    <a:pt x="186" y="63"/>
                    <a:pt x="186" y="63"/>
                    <a:pt x="186" y="63"/>
                  </a:cubicBezTo>
                  <a:cubicBezTo>
                    <a:pt x="188" y="62"/>
                    <a:pt x="190" y="61"/>
                    <a:pt x="190" y="59"/>
                  </a:cubicBezTo>
                  <a:cubicBezTo>
                    <a:pt x="190" y="57"/>
                    <a:pt x="188" y="55"/>
                    <a:pt x="186" y="55"/>
                  </a:cubicBezTo>
                  <a:cubicBezTo>
                    <a:pt x="183" y="55"/>
                    <a:pt x="182" y="57"/>
                    <a:pt x="182" y="59"/>
                  </a:cubicBezTo>
                  <a:cubicBezTo>
                    <a:pt x="182" y="60"/>
                    <a:pt x="183" y="62"/>
                    <a:pt x="184" y="62"/>
                  </a:cubicBezTo>
                  <a:cubicBezTo>
                    <a:pt x="158" y="116"/>
                    <a:pt x="158" y="116"/>
                    <a:pt x="158" y="116"/>
                  </a:cubicBezTo>
                  <a:cubicBezTo>
                    <a:pt x="119" y="12"/>
                    <a:pt x="119" y="12"/>
                    <a:pt x="119" y="12"/>
                  </a:cubicBezTo>
                  <a:cubicBezTo>
                    <a:pt x="121" y="11"/>
                    <a:pt x="122" y="9"/>
                    <a:pt x="122" y="7"/>
                  </a:cubicBezTo>
                  <a:cubicBezTo>
                    <a:pt x="122" y="3"/>
                    <a:pt x="119" y="0"/>
                    <a:pt x="116" y="0"/>
                  </a:cubicBezTo>
                  <a:cubicBezTo>
                    <a:pt x="112" y="0"/>
                    <a:pt x="110" y="3"/>
                    <a:pt x="110" y="7"/>
                  </a:cubicBezTo>
                  <a:cubicBezTo>
                    <a:pt x="110" y="9"/>
                    <a:pt x="111" y="11"/>
                    <a:pt x="114" y="12"/>
                  </a:cubicBezTo>
                  <a:cubicBezTo>
                    <a:pt x="80" y="116"/>
                    <a:pt x="80" y="116"/>
                    <a:pt x="80" y="116"/>
                  </a:cubicBezTo>
                  <a:cubicBezTo>
                    <a:pt x="54" y="62"/>
                    <a:pt x="54" y="62"/>
                    <a:pt x="54" y="62"/>
                  </a:cubicBezTo>
                  <a:cubicBezTo>
                    <a:pt x="55" y="61"/>
                    <a:pt x="55" y="60"/>
                    <a:pt x="55" y="59"/>
                  </a:cubicBezTo>
                  <a:cubicBezTo>
                    <a:pt x="55" y="57"/>
                    <a:pt x="54" y="55"/>
                    <a:pt x="51" y="55"/>
                  </a:cubicBezTo>
                  <a:cubicBezTo>
                    <a:pt x="49" y="55"/>
                    <a:pt x="47" y="57"/>
                    <a:pt x="47" y="59"/>
                  </a:cubicBezTo>
                  <a:cubicBezTo>
                    <a:pt x="47" y="61"/>
                    <a:pt x="49" y="62"/>
                    <a:pt x="51" y="63"/>
                  </a:cubicBezTo>
                  <a:cubicBezTo>
                    <a:pt x="43" y="119"/>
                    <a:pt x="43" y="119"/>
                    <a:pt x="43" y="119"/>
                  </a:cubicBezTo>
                  <a:cubicBezTo>
                    <a:pt x="7" y="89"/>
                    <a:pt x="7" y="89"/>
                    <a:pt x="7" y="89"/>
                  </a:cubicBezTo>
                  <a:cubicBezTo>
                    <a:pt x="8" y="89"/>
                    <a:pt x="8" y="88"/>
                    <a:pt x="8" y="87"/>
                  </a:cubicBezTo>
                  <a:cubicBezTo>
                    <a:pt x="8" y="84"/>
                    <a:pt x="7" y="83"/>
                    <a:pt x="4" y="83"/>
                  </a:cubicBezTo>
                  <a:cubicBezTo>
                    <a:pt x="2" y="83"/>
                    <a:pt x="0" y="84"/>
                    <a:pt x="0" y="87"/>
                  </a:cubicBezTo>
                  <a:cubicBezTo>
                    <a:pt x="0" y="89"/>
                    <a:pt x="2" y="90"/>
                    <a:pt x="4" y="90"/>
                  </a:cubicBezTo>
                  <a:cubicBezTo>
                    <a:pt x="5" y="90"/>
                    <a:pt x="5" y="90"/>
                    <a:pt x="6" y="90"/>
                  </a:cubicBezTo>
                  <a:cubicBezTo>
                    <a:pt x="41" y="144"/>
                    <a:pt x="41" y="144"/>
                    <a:pt x="41" y="144"/>
                  </a:cubicBezTo>
                  <a:close/>
                  <a:moveTo>
                    <a:pt x="117" y="104"/>
                  </a:moveTo>
                  <a:cubicBezTo>
                    <a:pt x="121" y="116"/>
                    <a:pt x="121" y="116"/>
                    <a:pt x="121" y="116"/>
                  </a:cubicBezTo>
                  <a:cubicBezTo>
                    <a:pt x="133" y="116"/>
                    <a:pt x="133" y="116"/>
                    <a:pt x="133" y="116"/>
                  </a:cubicBezTo>
                  <a:cubicBezTo>
                    <a:pt x="123" y="124"/>
                    <a:pt x="123" y="124"/>
                    <a:pt x="123" y="124"/>
                  </a:cubicBezTo>
                  <a:cubicBezTo>
                    <a:pt x="127" y="135"/>
                    <a:pt x="127" y="135"/>
                    <a:pt x="127" y="135"/>
                  </a:cubicBezTo>
                  <a:cubicBezTo>
                    <a:pt x="117" y="128"/>
                    <a:pt x="117" y="128"/>
                    <a:pt x="117" y="128"/>
                  </a:cubicBezTo>
                  <a:cubicBezTo>
                    <a:pt x="107" y="135"/>
                    <a:pt x="107" y="135"/>
                    <a:pt x="107" y="135"/>
                  </a:cubicBezTo>
                  <a:cubicBezTo>
                    <a:pt x="111" y="123"/>
                    <a:pt x="111" y="123"/>
                    <a:pt x="111" y="123"/>
                  </a:cubicBezTo>
                  <a:cubicBezTo>
                    <a:pt x="101" y="116"/>
                    <a:pt x="101" y="116"/>
                    <a:pt x="101" y="116"/>
                  </a:cubicBezTo>
                  <a:cubicBezTo>
                    <a:pt x="113" y="116"/>
                    <a:pt x="113" y="116"/>
                    <a:pt x="113" y="116"/>
                  </a:cubicBezTo>
                  <a:lnTo>
                    <a:pt x="117" y="10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63" name="Group 79"/>
          <p:cNvGrpSpPr/>
          <p:nvPr/>
        </p:nvGrpSpPr>
        <p:grpSpPr>
          <a:xfrm>
            <a:off x="10709592" y="11910627"/>
            <a:ext cx="680902" cy="558117"/>
            <a:chOff x="1282700" y="1209675"/>
            <a:chExt cx="581026" cy="476251"/>
          </a:xfrm>
          <a:solidFill>
            <a:schemeClr val="tx1"/>
          </a:solidFill>
        </p:grpSpPr>
        <p:sp>
          <p:nvSpPr>
            <p:cNvPr id="1264" name="Freeform 29"/>
            <p:cNvSpPr>
              <a:spLocks/>
            </p:cNvSpPr>
            <p:nvPr/>
          </p:nvSpPr>
          <p:spPr bwMode="auto">
            <a:xfrm>
              <a:off x="1282700" y="1309688"/>
              <a:ext cx="344488" cy="376238"/>
            </a:xfrm>
            <a:custGeom>
              <a:avLst/>
              <a:gdLst/>
              <a:ahLst/>
              <a:cxnLst>
                <a:cxn ang="0">
                  <a:pos x="28" y="88"/>
                </a:cxn>
                <a:cxn ang="0">
                  <a:pos x="9" y="94"/>
                </a:cxn>
                <a:cxn ang="0">
                  <a:pos x="31" y="18"/>
                </a:cxn>
                <a:cxn ang="0">
                  <a:pos x="97" y="27"/>
                </a:cxn>
                <a:cxn ang="0">
                  <a:pos x="101" y="30"/>
                </a:cxn>
                <a:cxn ang="0">
                  <a:pos x="100" y="32"/>
                </a:cxn>
                <a:cxn ang="0">
                  <a:pos x="77" y="115"/>
                </a:cxn>
                <a:cxn ang="0">
                  <a:pos x="77" y="115"/>
                </a:cxn>
                <a:cxn ang="0">
                  <a:pos x="92" y="131"/>
                </a:cxn>
                <a:cxn ang="0">
                  <a:pos x="118" y="115"/>
                </a:cxn>
                <a:cxn ang="0">
                  <a:pos x="104" y="97"/>
                </a:cxn>
                <a:cxn ang="0">
                  <a:pos x="84" y="103"/>
                </a:cxn>
                <a:cxn ang="0">
                  <a:pos x="106" y="27"/>
                </a:cxn>
                <a:cxn ang="0">
                  <a:pos x="109" y="14"/>
                </a:cxn>
                <a:cxn ang="0">
                  <a:pos x="105" y="9"/>
                </a:cxn>
                <a:cxn ang="0">
                  <a:pos x="36" y="1"/>
                </a:cxn>
                <a:cxn ang="0">
                  <a:pos x="30" y="5"/>
                </a:cxn>
                <a:cxn ang="0">
                  <a:pos x="26" y="18"/>
                </a:cxn>
                <a:cxn ang="0">
                  <a:pos x="1" y="107"/>
                </a:cxn>
                <a:cxn ang="0">
                  <a:pos x="1" y="107"/>
                </a:cxn>
                <a:cxn ang="0">
                  <a:pos x="17" y="122"/>
                </a:cxn>
                <a:cxn ang="0">
                  <a:pos x="43" y="106"/>
                </a:cxn>
                <a:cxn ang="0">
                  <a:pos x="28" y="88"/>
                </a:cxn>
              </a:cxnLst>
              <a:rect l="0" t="0" r="r" b="b"/>
              <a:pathLst>
                <a:path w="121" h="131">
                  <a:moveTo>
                    <a:pt x="28" y="88"/>
                  </a:moveTo>
                  <a:cubicBezTo>
                    <a:pt x="21" y="88"/>
                    <a:pt x="14" y="90"/>
                    <a:pt x="9" y="94"/>
                  </a:cubicBezTo>
                  <a:cubicBezTo>
                    <a:pt x="31" y="18"/>
                    <a:pt x="31" y="18"/>
                    <a:pt x="31" y="18"/>
                  </a:cubicBezTo>
                  <a:cubicBezTo>
                    <a:pt x="35" y="19"/>
                    <a:pt x="90" y="26"/>
                    <a:pt x="97" y="27"/>
                  </a:cubicBezTo>
                  <a:cubicBezTo>
                    <a:pt x="100" y="27"/>
                    <a:pt x="101" y="28"/>
                    <a:pt x="101" y="30"/>
                  </a:cubicBezTo>
                  <a:cubicBezTo>
                    <a:pt x="100" y="32"/>
                    <a:pt x="100" y="32"/>
                    <a:pt x="100" y="32"/>
                  </a:cubicBezTo>
                  <a:cubicBezTo>
                    <a:pt x="77" y="115"/>
                    <a:pt x="77" y="115"/>
                    <a:pt x="77" y="115"/>
                  </a:cubicBezTo>
                  <a:cubicBezTo>
                    <a:pt x="77" y="115"/>
                    <a:pt x="77" y="115"/>
                    <a:pt x="77" y="115"/>
                  </a:cubicBezTo>
                  <a:cubicBezTo>
                    <a:pt x="76" y="123"/>
                    <a:pt x="82" y="130"/>
                    <a:pt x="92" y="131"/>
                  </a:cubicBezTo>
                  <a:cubicBezTo>
                    <a:pt x="104" y="131"/>
                    <a:pt x="115" y="124"/>
                    <a:pt x="118" y="115"/>
                  </a:cubicBezTo>
                  <a:cubicBezTo>
                    <a:pt x="121" y="105"/>
                    <a:pt x="115" y="97"/>
                    <a:pt x="104" y="97"/>
                  </a:cubicBezTo>
                  <a:cubicBezTo>
                    <a:pt x="97" y="96"/>
                    <a:pt x="90" y="99"/>
                    <a:pt x="84" y="103"/>
                  </a:cubicBezTo>
                  <a:cubicBezTo>
                    <a:pt x="106" y="27"/>
                    <a:pt x="106" y="27"/>
                    <a:pt x="106" y="27"/>
                  </a:cubicBezTo>
                  <a:cubicBezTo>
                    <a:pt x="106" y="27"/>
                    <a:pt x="108" y="18"/>
                    <a:pt x="109" y="14"/>
                  </a:cubicBezTo>
                  <a:cubicBezTo>
                    <a:pt x="110" y="9"/>
                    <a:pt x="105" y="9"/>
                    <a:pt x="105" y="9"/>
                  </a:cubicBezTo>
                  <a:cubicBezTo>
                    <a:pt x="105" y="9"/>
                    <a:pt x="42" y="2"/>
                    <a:pt x="36" y="1"/>
                  </a:cubicBezTo>
                  <a:cubicBezTo>
                    <a:pt x="30" y="0"/>
                    <a:pt x="30" y="5"/>
                    <a:pt x="30" y="5"/>
                  </a:cubicBezTo>
                  <a:cubicBezTo>
                    <a:pt x="26" y="18"/>
                    <a:pt x="26" y="18"/>
                    <a:pt x="26" y="18"/>
                  </a:cubicBezTo>
                  <a:cubicBezTo>
                    <a:pt x="1" y="107"/>
                    <a:pt x="1" y="107"/>
                    <a:pt x="1" y="107"/>
                  </a:cubicBezTo>
                  <a:cubicBezTo>
                    <a:pt x="1" y="107"/>
                    <a:pt x="1" y="107"/>
                    <a:pt x="1" y="107"/>
                  </a:cubicBezTo>
                  <a:cubicBezTo>
                    <a:pt x="0" y="115"/>
                    <a:pt x="7" y="121"/>
                    <a:pt x="17" y="122"/>
                  </a:cubicBezTo>
                  <a:cubicBezTo>
                    <a:pt x="28" y="122"/>
                    <a:pt x="40" y="115"/>
                    <a:pt x="43" y="106"/>
                  </a:cubicBezTo>
                  <a:cubicBezTo>
                    <a:pt x="46" y="97"/>
                    <a:pt x="39" y="89"/>
                    <a:pt x="28" y="8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65" name="Freeform 30"/>
            <p:cNvSpPr>
              <a:spLocks/>
            </p:cNvSpPr>
            <p:nvPr/>
          </p:nvSpPr>
          <p:spPr bwMode="auto">
            <a:xfrm>
              <a:off x="1735138" y="1290638"/>
              <a:ext cx="128588" cy="374650"/>
            </a:xfrm>
            <a:custGeom>
              <a:avLst/>
              <a:gdLst/>
              <a:ahLst/>
              <a:cxnLst>
                <a:cxn ang="0">
                  <a:pos x="21" y="96"/>
                </a:cxn>
                <a:cxn ang="0">
                  <a:pos x="41" y="102"/>
                </a:cxn>
                <a:cxn ang="0">
                  <a:pos x="41" y="2"/>
                </a:cxn>
                <a:cxn ang="0">
                  <a:pos x="43" y="0"/>
                </a:cxn>
                <a:cxn ang="0">
                  <a:pos x="43" y="0"/>
                </a:cxn>
                <a:cxn ang="0">
                  <a:pos x="45" y="2"/>
                </a:cxn>
                <a:cxn ang="0">
                  <a:pos x="45" y="110"/>
                </a:cxn>
                <a:cxn ang="0">
                  <a:pos x="45" y="111"/>
                </a:cxn>
                <a:cxn ang="0">
                  <a:pos x="24" y="129"/>
                </a:cxn>
                <a:cxn ang="0">
                  <a:pos x="1" y="115"/>
                </a:cxn>
                <a:cxn ang="0">
                  <a:pos x="21" y="96"/>
                </a:cxn>
              </a:cxnLst>
              <a:rect l="0" t="0" r="r" b="b"/>
              <a:pathLst>
                <a:path w="45" h="131">
                  <a:moveTo>
                    <a:pt x="21" y="96"/>
                  </a:moveTo>
                  <a:cubicBezTo>
                    <a:pt x="29" y="95"/>
                    <a:pt x="36" y="97"/>
                    <a:pt x="41" y="102"/>
                  </a:cubicBezTo>
                  <a:cubicBezTo>
                    <a:pt x="41" y="2"/>
                    <a:pt x="41" y="2"/>
                    <a:pt x="41" y="2"/>
                  </a:cubicBezTo>
                  <a:cubicBezTo>
                    <a:pt x="41" y="1"/>
                    <a:pt x="42" y="0"/>
                    <a:pt x="43" y="0"/>
                  </a:cubicBezTo>
                  <a:cubicBezTo>
                    <a:pt x="43" y="0"/>
                    <a:pt x="43" y="0"/>
                    <a:pt x="43" y="0"/>
                  </a:cubicBezTo>
                  <a:cubicBezTo>
                    <a:pt x="44" y="0"/>
                    <a:pt x="45" y="1"/>
                    <a:pt x="45" y="2"/>
                  </a:cubicBezTo>
                  <a:cubicBezTo>
                    <a:pt x="45" y="110"/>
                    <a:pt x="45" y="110"/>
                    <a:pt x="45" y="110"/>
                  </a:cubicBezTo>
                  <a:cubicBezTo>
                    <a:pt x="45" y="110"/>
                    <a:pt x="45" y="110"/>
                    <a:pt x="45" y="111"/>
                  </a:cubicBezTo>
                  <a:cubicBezTo>
                    <a:pt x="45" y="120"/>
                    <a:pt x="36" y="128"/>
                    <a:pt x="24" y="129"/>
                  </a:cubicBezTo>
                  <a:cubicBezTo>
                    <a:pt x="12" y="131"/>
                    <a:pt x="2" y="124"/>
                    <a:pt x="1" y="115"/>
                  </a:cubicBezTo>
                  <a:cubicBezTo>
                    <a:pt x="0" y="105"/>
                    <a:pt x="9" y="97"/>
                    <a:pt x="21" y="9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66" name="Freeform 31"/>
            <p:cNvSpPr>
              <a:spLocks/>
            </p:cNvSpPr>
            <p:nvPr/>
          </p:nvSpPr>
          <p:spPr bwMode="auto">
            <a:xfrm>
              <a:off x="1576388" y="1209675"/>
              <a:ext cx="212725" cy="349250"/>
            </a:xfrm>
            <a:custGeom>
              <a:avLst/>
              <a:gdLst/>
              <a:ahLst/>
              <a:cxnLst>
                <a:cxn ang="0">
                  <a:pos x="44" y="4"/>
                </a:cxn>
                <a:cxn ang="0">
                  <a:pos x="56" y="22"/>
                </a:cxn>
                <a:cxn ang="0">
                  <a:pos x="65" y="32"/>
                </a:cxn>
                <a:cxn ang="0">
                  <a:pos x="74" y="48"/>
                </a:cxn>
                <a:cxn ang="0">
                  <a:pos x="75" y="55"/>
                </a:cxn>
                <a:cxn ang="0">
                  <a:pos x="75" y="65"/>
                </a:cxn>
                <a:cxn ang="0">
                  <a:pos x="66" y="84"/>
                </a:cxn>
                <a:cxn ang="0">
                  <a:pos x="65" y="82"/>
                </a:cxn>
                <a:cxn ang="0">
                  <a:pos x="70" y="59"/>
                </a:cxn>
                <a:cxn ang="0">
                  <a:pos x="69" y="54"/>
                </a:cxn>
                <a:cxn ang="0">
                  <a:pos x="64" y="45"/>
                </a:cxn>
                <a:cxn ang="0">
                  <a:pos x="59" y="39"/>
                </a:cxn>
                <a:cxn ang="0">
                  <a:pos x="44" y="22"/>
                </a:cxn>
                <a:cxn ang="0">
                  <a:pos x="44" y="102"/>
                </a:cxn>
                <a:cxn ang="0">
                  <a:pos x="44" y="103"/>
                </a:cxn>
                <a:cxn ang="0">
                  <a:pos x="44" y="105"/>
                </a:cxn>
                <a:cxn ang="0">
                  <a:pos x="22" y="122"/>
                </a:cxn>
                <a:cxn ang="0">
                  <a:pos x="0" y="105"/>
                </a:cxn>
                <a:cxn ang="0">
                  <a:pos x="22" y="89"/>
                </a:cxn>
                <a:cxn ang="0">
                  <a:pos x="40" y="95"/>
                </a:cxn>
                <a:cxn ang="0">
                  <a:pos x="40" y="2"/>
                </a:cxn>
                <a:cxn ang="0">
                  <a:pos x="42" y="0"/>
                </a:cxn>
                <a:cxn ang="0">
                  <a:pos x="42" y="0"/>
                </a:cxn>
                <a:cxn ang="0">
                  <a:pos x="44" y="2"/>
                </a:cxn>
                <a:cxn ang="0">
                  <a:pos x="44" y="4"/>
                </a:cxn>
              </a:cxnLst>
              <a:rect l="0" t="0" r="r" b="b"/>
              <a:pathLst>
                <a:path w="75" h="122">
                  <a:moveTo>
                    <a:pt x="44" y="4"/>
                  </a:moveTo>
                  <a:cubicBezTo>
                    <a:pt x="46" y="9"/>
                    <a:pt x="52" y="17"/>
                    <a:pt x="56" y="22"/>
                  </a:cubicBezTo>
                  <a:cubicBezTo>
                    <a:pt x="59" y="25"/>
                    <a:pt x="62" y="28"/>
                    <a:pt x="65" y="32"/>
                  </a:cubicBezTo>
                  <a:cubicBezTo>
                    <a:pt x="69" y="37"/>
                    <a:pt x="72" y="42"/>
                    <a:pt x="74" y="48"/>
                  </a:cubicBezTo>
                  <a:cubicBezTo>
                    <a:pt x="74" y="51"/>
                    <a:pt x="75" y="53"/>
                    <a:pt x="75" y="55"/>
                  </a:cubicBezTo>
                  <a:cubicBezTo>
                    <a:pt x="75" y="59"/>
                    <a:pt x="75" y="62"/>
                    <a:pt x="75" y="65"/>
                  </a:cubicBezTo>
                  <a:cubicBezTo>
                    <a:pt x="73" y="73"/>
                    <a:pt x="70" y="79"/>
                    <a:pt x="66" y="84"/>
                  </a:cubicBezTo>
                  <a:cubicBezTo>
                    <a:pt x="65" y="85"/>
                    <a:pt x="63" y="84"/>
                    <a:pt x="65" y="82"/>
                  </a:cubicBezTo>
                  <a:cubicBezTo>
                    <a:pt x="69" y="75"/>
                    <a:pt x="71" y="68"/>
                    <a:pt x="70" y="59"/>
                  </a:cubicBezTo>
                  <a:cubicBezTo>
                    <a:pt x="70" y="57"/>
                    <a:pt x="69" y="56"/>
                    <a:pt x="69" y="54"/>
                  </a:cubicBezTo>
                  <a:cubicBezTo>
                    <a:pt x="68" y="51"/>
                    <a:pt x="66" y="48"/>
                    <a:pt x="64" y="45"/>
                  </a:cubicBezTo>
                  <a:cubicBezTo>
                    <a:pt x="63" y="42"/>
                    <a:pt x="61" y="41"/>
                    <a:pt x="59" y="39"/>
                  </a:cubicBezTo>
                  <a:cubicBezTo>
                    <a:pt x="54" y="35"/>
                    <a:pt x="49" y="29"/>
                    <a:pt x="44" y="22"/>
                  </a:cubicBezTo>
                  <a:cubicBezTo>
                    <a:pt x="44" y="102"/>
                    <a:pt x="44" y="102"/>
                    <a:pt x="44" y="102"/>
                  </a:cubicBezTo>
                  <a:cubicBezTo>
                    <a:pt x="44" y="102"/>
                    <a:pt x="44" y="103"/>
                    <a:pt x="44" y="103"/>
                  </a:cubicBezTo>
                  <a:cubicBezTo>
                    <a:pt x="44" y="104"/>
                    <a:pt x="44" y="104"/>
                    <a:pt x="44" y="105"/>
                  </a:cubicBezTo>
                  <a:cubicBezTo>
                    <a:pt x="44" y="114"/>
                    <a:pt x="35" y="122"/>
                    <a:pt x="22" y="122"/>
                  </a:cubicBezTo>
                  <a:cubicBezTo>
                    <a:pt x="10" y="122"/>
                    <a:pt x="0" y="114"/>
                    <a:pt x="0" y="105"/>
                  </a:cubicBezTo>
                  <a:cubicBezTo>
                    <a:pt x="0" y="96"/>
                    <a:pt x="10" y="89"/>
                    <a:pt x="22" y="89"/>
                  </a:cubicBezTo>
                  <a:cubicBezTo>
                    <a:pt x="29" y="89"/>
                    <a:pt x="36" y="91"/>
                    <a:pt x="40" y="95"/>
                  </a:cubicBezTo>
                  <a:cubicBezTo>
                    <a:pt x="40" y="2"/>
                    <a:pt x="40" y="2"/>
                    <a:pt x="40" y="2"/>
                  </a:cubicBezTo>
                  <a:cubicBezTo>
                    <a:pt x="40" y="1"/>
                    <a:pt x="41" y="0"/>
                    <a:pt x="42" y="0"/>
                  </a:cubicBezTo>
                  <a:cubicBezTo>
                    <a:pt x="42" y="0"/>
                    <a:pt x="42" y="0"/>
                    <a:pt x="42" y="0"/>
                  </a:cubicBezTo>
                  <a:cubicBezTo>
                    <a:pt x="43" y="0"/>
                    <a:pt x="44" y="1"/>
                    <a:pt x="44" y="2"/>
                  </a:cubicBezTo>
                  <a:lnTo>
                    <a:pt x="44" y="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67" name="Group 83"/>
          <p:cNvGrpSpPr/>
          <p:nvPr/>
        </p:nvGrpSpPr>
        <p:grpSpPr>
          <a:xfrm>
            <a:off x="16791191" y="11890163"/>
            <a:ext cx="593463" cy="671598"/>
            <a:chOff x="6472238" y="1192213"/>
            <a:chExt cx="506413" cy="573087"/>
          </a:xfrm>
          <a:solidFill>
            <a:schemeClr val="tx1"/>
          </a:solidFill>
        </p:grpSpPr>
        <p:sp>
          <p:nvSpPr>
            <p:cNvPr id="1268" name="Freeform 32"/>
            <p:cNvSpPr>
              <a:spLocks/>
            </p:cNvSpPr>
            <p:nvPr/>
          </p:nvSpPr>
          <p:spPr bwMode="auto">
            <a:xfrm>
              <a:off x="6472238" y="1358900"/>
              <a:ext cx="506413" cy="406400"/>
            </a:xfrm>
            <a:custGeom>
              <a:avLst/>
              <a:gdLst/>
              <a:ahLst/>
              <a:cxnLst>
                <a:cxn ang="0">
                  <a:pos x="0" y="0"/>
                </a:cxn>
                <a:cxn ang="0">
                  <a:pos x="75" y="0"/>
                </a:cxn>
                <a:cxn ang="0">
                  <a:pos x="75" y="48"/>
                </a:cxn>
                <a:cxn ang="0">
                  <a:pos x="57" y="63"/>
                </a:cxn>
                <a:cxn ang="0">
                  <a:pos x="50" y="63"/>
                </a:cxn>
                <a:cxn ang="0">
                  <a:pos x="50" y="68"/>
                </a:cxn>
                <a:cxn ang="0">
                  <a:pos x="48" y="70"/>
                </a:cxn>
                <a:cxn ang="0">
                  <a:pos x="43" y="70"/>
                </a:cxn>
                <a:cxn ang="0">
                  <a:pos x="43" y="107"/>
                </a:cxn>
                <a:cxn ang="0">
                  <a:pos x="43" y="111"/>
                </a:cxn>
                <a:cxn ang="0">
                  <a:pos x="53" y="121"/>
                </a:cxn>
                <a:cxn ang="0">
                  <a:pos x="60" y="122"/>
                </a:cxn>
                <a:cxn ang="0">
                  <a:pos x="67" y="121"/>
                </a:cxn>
                <a:cxn ang="0">
                  <a:pos x="76" y="104"/>
                </a:cxn>
                <a:cxn ang="0">
                  <a:pos x="75" y="70"/>
                </a:cxn>
                <a:cxn ang="0">
                  <a:pos x="87" y="50"/>
                </a:cxn>
                <a:cxn ang="0">
                  <a:pos x="99" y="47"/>
                </a:cxn>
                <a:cxn ang="0">
                  <a:pos x="112" y="49"/>
                </a:cxn>
                <a:cxn ang="0">
                  <a:pos x="134" y="70"/>
                </a:cxn>
                <a:cxn ang="0">
                  <a:pos x="136" y="93"/>
                </a:cxn>
                <a:cxn ang="0">
                  <a:pos x="137" y="119"/>
                </a:cxn>
                <a:cxn ang="0">
                  <a:pos x="146" y="128"/>
                </a:cxn>
                <a:cxn ang="0">
                  <a:pos x="153" y="129"/>
                </a:cxn>
                <a:cxn ang="0">
                  <a:pos x="159" y="127"/>
                </a:cxn>
                <a:cxn ang="0">
                  <a:pos x="165" y="120"/>
                </a:cxn>
                <a:cxn ang="0">
                  <a:pos x="165" y="119"/>
                </a:cxn>
                <a:cxn ang="0">
                  <a:pos x="165" y="60"/>
                </a:cxn>
                <a:cxn ang="0">
                  <a:pos x="172" y="54"/>
                </a:cxn>
                <a:cxn ang="0">
                  <a:pos x="178" y="60"/>
                </a:cxn>
                <a:cxn ang="0">
                  <a:pos x="178" y="118"/>
                </a:cxn>
                <a:cxn ang="0">
                  <a:pos x="178" y="121"/>
                </a:cxn>
                <a:cxn ang="0">
                  <a:pos x="164" y="139"/>
                </a:cxn>
                <a:cxn ang="0">
                  <a:pos x="153" y="141"/>
                </a:cxn>
                <a:cxn ang="0">
                  <a:pos x="142" y="140"/>
                </a:cxn>
                <a:cxn ang="0">
                  <a:pos x="127" y="128"/>
                </a:cxn>
                <a:cxn ang="0">
                  <a:pos x="125" y="120"/>
                </a:cxn>
                <a:cxn ang="0">
                  <a:pos x="125" y="119"/>
                </a:cxn>
                <a:cxn ang="0">
                  <a:pos x="125" y="113"/>
                </a:cxn>
                <a:cxn ang="0">
                  <a:pos x="124" y="94"/>
                </a:cxn>
                <a:cxn ang="0">
                  <a:pos x="121" y="72"/>
                </a:cxn>
                <a:cxn ang="0">
                  <a:pos x="108" y="61"/>
                </a:cxn>
                <a:cxn ang="0">
                  <a:pos x="100" y="60"/>
                </a:cxn>
                <a:cxn ang="0">
                  <a:pos x="93" y="61"/>
                </a:cxn>
                <a:cxn ang="0">
                  <a:pos x="88" y="70"/>
                </a:cxn>
                <a:cxn ang="0">
                  <a:pos x="88" y="102"/>
                </a:cxn>
                <a:cxn ang="0">
                  <a:pos x="88" y="107"/>
                </a:cxn>
                <a:cxn ang="0">
                  <a:pos x="72" y="133"/>
                </a:cxn>
                <a:cxn ang="0">
                  <a:pos x="60" y="135"/>
                </a:cxn>
                <a:cxn ang="0">
                  <a:pos x="48" y="133"/>
                </a:cxn>
                <a:cxn ang="0">
                  <a:pos x="30" y="110"/>
                </a:cxn>
                <a:cxn ang="0">
                  <a:pos x="30" y="108"/>
                </a:cxn>
                <a:cxn ang="0">
                  <a:pos x="30" y="70"/>
                </a:cxn>
                <a:cxn ang="0">
                  <a:pos x="27" y="70"/>
                </a:cxn>
                <a:cxn ang="0">
                  <a:pos x="25" y="68"/>
                </a:cxn>
                <a:cxn ang="0">
                  <a:pos x="25" y="63"/>
                </a:cxn>
                <a:cxn ang="0">
                  <a:pos x="15" y="63"/>
                </a:cxn>
                <a:cxn ang="0">
                  <a:pos x="0" y="47"/>
                </a:cxn>
                <a:cxn ang="0">
                  <a:pos x="0" y="0"/>
                </a:cxn>
              </a:cxnLst>
              <a:rect l="0" t="0" r="r" b="b"/>
              <a:pathLst>
                <a:path w="178" h="142">
                  <a:moveTo>
                    <a:pt x="0" y="0"/>
                  </a:moveTo>
                  <a:cubicBezTo>
                    <a:pt x="75" y="0"/>
                    <a:pt x="75" y="0"/>
                    <a:pt x="75" y="0"/>
                  </a:cubicBezTo>
                  <a:cubicBezTo>
                    <a:pt x="75" y="16"/>
                    <a:pt x="75" y="32"/>
                    <a:pt x="75" y="48"/>
                  </a:cubicBezTo>
                  <a:cubicBezTo>
                    <a:pt x="75" y="59"/>
                    <a:pt x="67" y="63"/>
                    <a:pt x="57" y="63"/>
                  </a:cubicBezTo>
                  <a:cubicBezTo>
                    <a:pt x="50" y="63"/>
                    <a:pt x="50" y="63"/>
                    <a:pt x="50" y="63"/>
                  </a:cubicBezTo>
                  <a:cubicBezTo>
                    <a:pt x="50" y="68"/>
                    <a:pt x="50" y="68"/>
                    <a:pt x="50" y="68"/>
                  </a:cubicBezTo>
                  <a:cubicBezTo>
                    <a:pt x="50" y="69"/>
                    <a:pt x="49" y="70"/>
                    <a:pt x="48" y="70"/>
                  </a:cubicBezTo>
                  <a:cubicBezTo>
                    <a:pt x="43" y="70"/>
                    <a:pt x="43" y="70"/>
                    <a:pt x="43" y="70"/>
                  </a:cubicBezTo>
                  <a:cubicBezTo>
                    <a:pt x="43" y="107"/>
                    <a:pt x="43" y="107"/>
                    <a:pt x="43" y="107"/>
                  </a:cubicBezTo>
                  <a:cubicBezTo>
                    <a:pt x="43" y="108"/>
                    <a:pt x="42" y="110"/>
                    <a:pt x="43" y="111"/>
                  </a:cubicBezTo>
                  <a:cubicBezTo>
                    <a:pt x="44" y="116"/>
                    <a:pt x="48" y="119"/>
                    <a:pt x="53" y="121"/>
                  </a:cubicBezTo>
                  <a:cubicBezTo>
                    <a:pt x="55" y="122"/>
                    <a:pt x="57" y="122"/>
                    <a:pt x="60" y="122"/>
                  </a:cubicBezTo>
                  <a:cubicBezTo>
                    <a:pt x="62" y="122"/>
                    <a:pt x="65" y="122"/>
                    <a:pt x="67" y="121"/>
                  </a:cubicBezTo>
                  <a:cubicBezTo>
                    <a:pt x="71" y="119"/>
                    <a:pt x="75" y="115"/>
                    <a:pt x="76" y="104"/>
                  </a:cubicBezTo>
                  <a:cubicBezTo>
                    <a:pt x="75" y="70"/>
                    <a:pt x="75" y="70"/>
                    <a:pt x="75" y="70"/>
                  </a:cubicBezTo>
                  <a:cubicBezTo>
                    <a:pt x="75" y="60"/>
                    <a:pt x="80" y="54"/>
                    <a:pt x="87" y="50"/>
                  </a:cubicBezTo>
                  <a:cubicBezTo>
                    <a:pt x="91" y="48"/>
                    <a:pt x="95" y="47"/>
                    <a:pt x="99" y="47"/>
                  </a:cubicBezTo>
                  <a:cubicBezTo>
                    <a:pt x="104" y="47"/>
                    <a:pt x="108" y="48"/>
                    <a:pt x="112" y="49"/>
                  </a:cubicBezTo>
                  <a:cubicBezTo>
                    <a:pt x="123" y="52"/>
                    <a:pt x="132" y="60"/>
                    <a:pt x="134" y="70"/>
                  </a:cubicBezTo>
                  <a:cubicBezTo>
                    <a:pt x="135" y="77"/>
                    <a:pt x="136" y="84"/>
                    <a:pt x="136" y="93"/>
                  </a:cubicBezTo>
                  <a:cubicBezTo>
                    <a:pt x="137" y="101"/>
                    <a:pt x="137" y="109"/>
                    <a:pt x="137" y="119"/>
                  </a:cubicBezTo>
                  <a:cubicBezTo>
                    <a:pt x="138" y="124"/>
                    <a:pt x="142" y="127"/>
                    <a:pt x="146" y="128"/>
                  </a:cubicBezTo>
                  <a:cubicBezTo>
                    <a:pt x="148" y="128"/>
                    <a:pt x="151" y="129"/>
                    <a:pt x="153" y="129"/>
                  </a:cubicBezTo>
                  <a:cubicBezTo>
                    <a:pt x="155" y="129"/>
                    <a:pt x="157" y="128"/>
                    <a:pt x="159" y="127"/>
                  </a:cubicBezTo>
                  <a:cubicBezTo>
                    <a:pt x="163" y="126"/>
                    <a:pt x="165" y="124"/>
                    <a:pt x="165" y="120"/>
                  </a:cubicBezTo>
                  <a:cubicBezTo>
                    <a:pt x="165" y="120"/>
                    <a:pt x="165" y="119"/>
                    <a:pt x="165" y="119"/>
                  </a:cubicBezTo>
                  <a:cubicBezTo>
                    <a:pt x="165" y="60"/>
                    <a:pt x="165" y="60"/>
                    <a:pt x="165" y="60"/>
                  </a:cubicBezTo>
                  <a:cubicBezTo>
                    <a:pt x="165" y="57"/>
                    <a:pt x="168" y="54"/>
                    <a:pt x="172" y="54"/>
                  </a:cubicBezTo>
                  <a:cubicBezTo>
                    <a:pt x="175" y="54"/>
                    <a:pt x="178" y="57"/>
                    <a:pt x="178" y="60"/>
                  </a:cubicBezTo>
                  <a:cubicBezTo>
                    <a:pt x="178" y="118"/>
                    <a:pt x="178" y="118"/>
                    <a:pt x="178" y="118"/>
                  </a:cubicBezTo>
                  <a:cubicBezTo>
                    <a:pt x="178" y="119"/>
                    <a:pt x="178" y="120"/>
                    <a:pt x="178" y="121"/>
                  </a:cubicBezTo>
                  <a:cubicBezTo>
                    <a:pt x="178" y="130"/>
                    <a:pt x="172" y="136"/>
                    <a:pt x="164" y="139"/>
                  </a:cubicBezTo>
                  <a:cubicBezTo>
                    <a:pt x="161" y="140"/>
                    <a:pt x="157" y="141"/>
                    <a:pt x="153" y="141"/>
                  </a:cubicBezTo>
                  <a:cubicBezTo>
                    <a:pt x="150" y="142"/>
                    <a:pt x="146" y="141"/>
                    <a:pt x="142" y="140"/>
                  </a:cubicBezTo>
                  <a:cubicBezTo>
                    <a:pt x="136" y="138"/>
                    <a:pt x="130" y="134"/>
                    <a:pt x="127" y="128"/>
                  </a:cubicBezTo>
                  <a:cubicBezTo>
                    <a:pt x="126" y="125"/>
                    <a:pt x="125" y="123"/>
                    <a:pt x="125" y="120"/>
                  </a:cubicBezTo>
                  <a:cubicBezTo>
                    <a:pt x="125" y="120"/>
                    <a:pt x="125" y="120"/>
                    <a:pt x="125" y="119"/>
                  </a:cubicBezTo>
                  <a:cubicBezTo>
                    <a:pt x="125" y="117"/>
                    <a:pt x="125" y="115"/>
                    <a:pt x="125" y="113"/>
                  </a:cubicBezTo>
                  <a:cubicBezTo>
                    <a:pt x="124" y="106"/>
                    <a:pt x="124" y="100"/>
                    <a:pt x="124" y="94"/>
                  </a:cubicBezTo>
                  <a:cubicBezTo>
                    <a:pt x="123" y="86"/>
                    <a:pt x="122" y="78"/>
                    <a:pt x="121" y="72"/>
                  </a:cubicBezTo>
                  <a:cubicBezTo>
                    <a:pt x="120" y="67"/>
                    <a:pt x="115" y="63"/>
                    <a:pt x="108" y="61"/>
                  </a:cubicBezTo>
                  <a:cubicBezTo>
                    <a:pt x="106" y="60"/>
                    <a:pt x="103" y="60"/>
                    <a:pt x="100" y="60"/>
                  </a:cubicBezTo>
                  <a:cubicBezTo>
                    <a:pt x="97" y="60"/>
                    <a:pt x="95" y="60"/>
                    <a:pt x="93" y="61"/>
                  </a:cubicBezTo>
                  <a:cubicBezTo>
                    <a:pt x="90" y="63"/>
                    <a:pt x="88" y="66"/>
                    <a:pt x="88" y="70"/>
                  </a:cubicBezTo>
                  <a:cubicBezTo>
                    <a:pt x="88" y="102"/>
                    <a:pt x="88" y="102"/>
                    <a:pt x="88" y="102"/>
                  </a:cubicBezTo>
                  <a:cubicBezTo>
                    <a:pt x="88" y="104"/>
                    <a:pt x="89" y="105"/>
                    <a:pt x="88" y="107"/>
                  </a:cubicBezTo>
                  <a:cubicBezTo>
                    <a:pt x="88" y="121"/>
                    <a:pt x="81" y="129"/>
                    <a:pt x="72" y="133"/>
                  </a:cubicBezTo>
                  <a:cubicBezTo>
                    <a:pt x="68" y="134"/>
                    <a:pt x="64" y="135"/>
                    <a:pt x="60" y="135"/>
                  </a:cubicBezTo>
                  <a:cubicBezTo>
                    <a:pt x="56" y="135"/>
                    <a:pt x="52" y="134"/>
                    <a:pt x="48" y="133"/>
                  </a:cubicBezTo>
                  <a:cubicBezTo>
                    <a:pt x="39" y="129"/>
                    <a:pt x="31" y="122"/>
                    <a:pt x="30" y="110"/>
                  </a:cubicBezTo>
                  <a:cubicBezTo>
                    <a:pt x="30" y="110"/>
                    <a:pt x="30" y="109"/>
                    <a:pt x="30" y="108"/>
                  </a:cubicBezTo>
                  <a:cubicBezTo>
                    <a:pt x="30" y="70"/>
                    <a:pt x="30" y="70"/>
                    <a:pt x="30" y="70"/>
                  </a:cubicBezTo>
                  <a:cubicBezTo>
                    <a:pt x="27" y="70"/>
                    <a:pt x="27" y="70"/>
                    <a:pt x="27" y="70"/>
                  </a:cubicBezTo>
                  <a:cubicBezTo>
                    <a:pt x="26" y="70"/>
                    <a:pt x="25" y="69"/>
                    <a:pt x="25" y="68"/>
                  </a:cubicBezTo>
                  <a:cubicBezTo>
                    <a:pt x="25" y="63"/>
                    <a:pt x="25" y="63"/>
                    <a:pt x="25" y="63"/>
                  </a:cubicBezTo>
                  <a:cubicBezTo>
                    <a:pt x="15" y="63"/>
                    <a:pt x="15" y="63"/>
                    <a:pt x="15" y="63"/>
                  </a:cubicBezTo>
                  <a:cubicBezTo>
                    <a:pt x="6" y="63"/>
                    <a:pt x="0" y="55"/>
                    <a:pt x="0" y="47"/>
                  </a:cubicBez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69" name="Freeform 33"/>
            <p:cNvSpPr>
              <a:spLocks/>
            </p:cNvSpPr>
            <p:nvPr/>
          </p:nvSpPr>
          <p:spPr bwMode="auto">
            <a:xfrm>
              <a:off x="6500813" y="1192213"/>
              <a:ext cx="30163" cy="160338"/>
            </a:xfrm>
            <a:custGeom>
              <a:avLst/>
              <a:gdLst/>
              <a:ahLst/>
              <a:cxnLst>
                <a:cxn ang="0">
                  <a:pos x="6" y="0"/>
                </a:cxn>
                <a:cxn ang="0">
                  <a:pos x="6" y="0"/>
                </a:cxn>
                <a:cxn ang="0">
                  <a:pos x="11" y="5"/>
                </a:cxn>
                <a:cxn ang="0">
                  <a:pos x="11" y="56"/>
                </a:cxn>
                <a:cxn ang="0">
                  <a:pos x="0" y="56"/>
                </a:cxn>
                <a:cxn ang="0">
                  <a:pos x="0" y="5"/>
                </a:cxn>
                <a:cxn ang="0">
                  <a:pos x="6" y="0"/>
                </a:cxn>
              </a:cxnLst>
              <a:rect l="0" t="0" r="r" b="b"/>
              <a:pathLst>
                <a:path w="11" h="56">
                  <a:moveTo>
                    <a:pt x="6" y="0"/>
                  </a:moveTo>
                  <a:cubicBezTo>
                    <a:pt x="6" y="0"/>
                    <a:pt x="6" y="0"/>
                    <a:pt x="6" y="0"/>
                  </a:cubicBezTo>
                  <a:cubicBezTo>
                    <a:pt x="8" y="0"/>
                    <a:pt x="11" y="2"/>
                    <a:pt x="11" y="5"/>
                  </a:cubicBezTo>
                  <a:cubicBezTo>
                    <a:pt x="11" y="56"/>
                    <a:pt x="11" y="56"/>
                    <a:pt x="11" y="56"/>
                  </a:cubicBezTo>
                  <a:cubicBezTo>
                    <a:pt x="0" y="56"/>
                    <a:pt x="0" y="56"/>
                    <a:pt x="0" y="56"/>
                  </a:cubicBezTo>
                  <a:cubicBezTo>
                    <a:pt x="0" y="5"/>
                    <a:pt x="0" y="5"/>
                    <a:pt x="0" y="5"/>
                  </a:cubicBezTo>
                  <a:cubicBezTo>
                    <a:pt x="0" y="2"/>
                    <a:pt x="3" y="0"/>
                    <a:pt x="6"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0" name="Freeform 34"/>
            <p:cNvSpPr>
              <a:spLocks/>
            </p:cNvSpPr>
            <p:nvPr/>
          </p:nvSpPr>
          <p:spPr bwMode="auto">
            <a:xfrm>
              <a:off x="6627813" y="1192213"/>
              <a:ext cx="28575" cy="160338"/>
            </a:xfrm>
            <a:custGeom>
              <a:avLst/>
              <a:gdLst/>
              <a:ahLst/>
              <a:cxnLst>
                <a:cxn ang="0">
                  <a:pos x="5" y="0"/>
                </a:cxn>
                <a:cxn ang="0">
                  <a:pos x="5" y="0"/>
                </a:cxn>
                <a:cxn ang="0">
                  <a:pos x="10" y="5"/>
                </a:cxn>
                <a:cxn ang="0">
                  <a:pos x="10" y="56"/>
                </a:cxn>
                <a:cxn ang="0">
                  <a:pos x="0" y="56"/>
                </a:cxn>
                <a:cxn ang="0">
                  <a:pos x="0" y="5"/>
                </a:cxn>
                <a:cxn ang="0">
                  <a:pos x="5" y="0"/>
                </a:cxn>
              </a:cxnLst>
              <a:rect l="0" t="0" r="r" b="b"/>
              <a:pathLst>
                <a:path w="10" h="56">
                  <a:moveTo>
                    <a:pt x="5" y="0"/>
                  </a:moveTo>
                  <a:cubicBezTo>
                    <a:pt x="5" y="0"/>
                    <a:pt x="5" y="0"/>
                    <a:pt x="5" y="0"/>
                  </a:cubicBezTo>
                  <a:cubicBezTo>
                    <a:pt x="8" y="0"/>
                    <a:pt x="10" y="2"/>
                    <a:pt x="10" y="5"/>
                  </a:cubicBezTo>
                  <a:cubicBezTo>
                    <a:pt x="10" y="56"/>
                    <a:pt x="10" y="56"/>
                    <a:pt x="10" y="56"/>
                  </a:cubicBezTo>
                  <a:cubicBezTo>
                    <a:pt x="0" y="56"/>
                    <a:pt x="0" y="56"/>
                    <a:pt x="0" y="56"/>
                  </a:cubicBezTo>
                  <a:cubicBezTo>
                    <a:pt x="0" y="5"/>
                    <a:pt x="0" y="5"/>
                    <a:pt x="0" y="5"/>
                  </a:cubicBezTo>
                  <a:cubicBezTo>
                    <a:pt x="0" y="2"/>
                    <a:pt x="2" y="0"/>
                    <a:pt x="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71" name="Group 87"/>
          <p:cNvGrpSpPr/>
          <p:nvPr/>
        </p:nvGrpSpPr>
        <p:grpSpPr>
          <a:xfrm>
            <a:off x="14804300" y="11901325"/>
            <a:ext cx="589743" cy="617648"/>
            <a:chOff x="4776788" y="1201738"/>
            <a:chExt cx="503238" cy="527050"/>
          </a:xfrm>
          <a:solidFill>
            <a:schemeClr val="tx1"/>
          </a:solidFill>
        </p:grpSpPr>
        <p:sp>
          <p:nvSpPr>
            <p:cNvPr id="1272" name="Freeform 35"/>
            <p:cNvSpPr>
              <a:spLocks noEditPoints="1"/>
            </p:cNvSpPr>
            <p:nvPr/>
          </p:nvSpPr>
          <p:spPr bwMode="auto">
            <a:xfrm>
              <a:off x="4776788" y="1201738"/>
              <a:ext cx="312738" cy="527050"/>
            </a:xfrm>
            <a:custGeom>
              <a:avLst/>
              <a:gdLst/>
              <a:ahLst/>
              <a:cxnLst>
                <a:cxn ang="0">
                  <a:pos x="55" y="0"/>
                </a:cxn>
                <a:cxn ang="0">
                  <a:pos x="55" y="0"/>
                </a:cxn>
                <a:cxn ang="0">
                  <a:pos x="101" y="46"/>
                </a:cxn>
                <a:cxn ang="0">
                  <a:pos x="101" y="61"/>
                </a:cxn>
                <a:cxn ang="0">
                  <a:pos x="95" y="61"/>
                </a:cxn>
                <a:cxn ang="0">
                  <a:pos x="95" y="47"/>
                </a:cxn>
                <a:cxn ang="0">
                  <a:pos x="55" y="7"/>
                </a:cxn>
                <a:cxn ang="0">
                  <a:pos x="55" y="7"/>
                </a:cxn>
                <a:cxn ang="0">
                  <a:pos x="14" y="47"/>
                </a:cxn>
                <a:cxn ang="0">
                  <a:pos x="14" y="61"/>
                </a:cxn>
                <a:cxn ang="0">
                  <a:pos x="8" y="61"/>
                </a:cxn>
                <a:cxn ang="0">
                  <a:pos x="8" y="46"/>
                </a:cxn>
                <a:cxn ang="0">
                  <a:pos x="55" y="0"/>
                </a:cxn>
                <a:cxn ang="0">
                  <a:pos x="6" y="173"/>
                </a:cxn>
                <a:cxn ang="0">
                  <a:pos x="16" y="173"/>
                </a:cxn>
                <a:cxn ang="0">
                  <a:pos x="46" y="165"/>
                </a:cxn>
                <a:cxn ang="0">
                  <a:pos x="46" y="152"/>
                </a:cxn>
                <a:cxn ang="0">
                  <a:pos x="8" y="107"/>
                </a:cxn>
                <a:cxn ang="0">
                  <a:pos x="8" y="72"/>
                </a:cxn>
                <a:cxn ang="0">
                  <a:pos x="14" y="72"/>
                </a:cxn>
                <a:cxn ang="0">
                  <a:pos x="14" y="106"/>
                </a:cxn>
                <a:cxn ang="0">
                  <a:pos x="55" y="146"/>
                </a:cxn>
                <a:cxn ang="0">
                  <a:pos x="55" y="146"/>
                </a:cxn>
                <a:cxn ang="0">
                  <a:pos x="95" y="106"/>
                </a:cxn>
                <a:cxn ang="0">
                  <a:pos x="95" y="72"/>
                </a:cxn>
                <a:cxn ang="0">
                  <a:pos x="101" y="72"/>
                </a:cxn>
                <a:cxn ang="0">
                  <a:pos x="101" y="107"/>
                </a:cxn>
                <a:cxn ang="0">
                  <a:pos x="64" y="152"/>
                </a:cxn>
                <a:cxn ang="0">
                  <a:pos x="64" y="165"/>
                </a:cxn>
                <a:cxn ang="0">
                  <a:pos x="94" y="173"/>
                </a:cxn>
                <a:cxn ang="0">
                  <a:pos x="105" y="173"/>
                </a:cxn>
                <a:cxn ang="0">
                  <a:pos x="110" y="178"/>
                </a:cxn>
                <a:cxn ang="0">
                  <a:pos x="110" y="179"/>
                </a:cxn>
                <a:cxn ang="0">
                  <a:pos x="105" y="184"/>
                </a:cxn>
                <a:cxn ang="0">
                  <a:pos x="6" y="184"/>
                </a:cxn>
                <a:cxn ang="0">
                  <a:pos x="0" y="179"/>
                </a:cxn>
                <a:cxn ang="0">
                  <a:pos x="0" y="178"/>
                </a:cxn>
                <a:cxn ang="0">
                  <a:pos x="6" y="173"/>
                </a:cxn>
              </a:cxnLst>
              <a:rect l="0" t="0" r="r" b="b"/>
              <a:pathLst>
                <a:path w="110" h="184">
                  <a:moveTo>
                    <a:pt x="55" y="0"/>
                  </a:moveTo>
                  <a:cubicBezTo>
                    <a:pt x="55" y="0"/>
                    <a:pt x="55" y="0"/>
                    <a:pt x="55" y="0"/>
                  </a:cubicBezTo>
                  <a:cubicBezTo>
                    <a:pt x="80" y="0"/>
                    <a:pt x="101" y="20"/>
                    <a:pt x="101" y="46"/>
                  </a:cubicBezTo>
                  <a:cubicBezTo>
                    <a:pt x="101" y="61"/>
                    <a:pt x="101" y="61"/>
                    <a:pt x="101" y="61"/>
                  </a:cubicBezTo>
                  <a:cubicBezTo>
                    <a:pt x="95" y="61"/>
                    <a:pt x="95" y="61"/>
                    <a:pt x="95" y="61"/>
                  </a:cubicBezTo>
                  <a:cubicBezTo>
                    <a:pt x="95" y="47"/>
                    <a:pt x="95" y="47"/>
                    <a:pt x="95" y="47"/>
                  </a:cubicBezTo>
                  <a:cubicBezTo>
                    <a:pt x="95" y="25"/>
                    <a:pt x="77" y="7"/>
                    <a:pt x="55" y="7"/>
                  </a:cubicBezTo>
                  <a:cubicBezTo>
                    <a:pt x="55" y="7"/>
                    <a:pt x="55" y="7"/>
                    <a:pt x="55" y="7"/>
                  </a:cubicBezTo>
                  <a:cubicBezTo>
                    <a:pt x="32" y="7"/>
                    <a:pt x="14" y="25"/>
                    <a:pt x="14" y="47"/>
                  </a:cubicBezTo>
                  <a:cubicBezTo>
                    <a:pt x="14" y="61"/>
                    <a:pt x="14" y="61"/>
                    <a:pt x="14" y="61"/>
                  </a:cubicBezTo>
                  <a:cubicBezTo>
                    <a:pt x="8" y="61"/>
                    <a:pt x="8" y="61"/>
                    <a:pt x="8" y="61"/>
                  </a:cubicBezTo>
                  <a:cubicBezTo>
                    <a:pt x="8" y="46"/>
                    <a:pt x="8" y="46"/>
                    <a:pt x="8" y="46"/>
                  </a:cubicBezTo>
                  <a:cubicBezTo>
                    <a:pt x="8" y="20"/>
                    <a:pt x="29" y="0"/>
                    <a:pt x="55" y="0"/>
                  </a:cubicBezTo>
                  <a:close/>
                  <a:moveTo>
                    <a:pt x="6" y="173"/>
                  </a:moveTo>
                  <a:cubicBezTo>
                    <a:pt x="16" y="173"/>
                    <a:pt x="16" y="173"/>
                    <a:pt x="16" y="173"/>
                  </a:cubicBezTo>
                  <a:cubicBezTo>
                    <a:pt x="16" y="169"/>
                    <a:pt x="29" y="166"/>
                    <a:pt x="46" y="165"/>
                  </a:cubicBezTo>
                  <a:cubicBezTo>
                    <a:pt x="46" y="152"/>
                    <a:pt x="46" y="152"/>
                    <a:pt x="46" y="152"/>
                  </a:cubicBezTo>
                  <a:cubicBezTo>
                    <a:pt x="24" y="148"/>
                    <a:pt x="8" y="129"/>
                    <a:pt x="8" y="107"/>
                  </a:cubicBezTo>
                  <a:cubicBezTo>
                    <a:pt x="8" y="72"/>
                    <a:pt x="8" y="72"/>
                    <a:pt x="8" y="72"/>
                  </a:cubicBezTo>
                  <a:cubicBezTo>
                    <a:pt x="14" y="72"/>
                    <a:pt x="14" y="72"/>
                    <a:pt x="14" y="72"/>
                  </a:cubicBezTo>
                  <a:cubicBezTo>
                    <a:pt x="14" y="106"/>
                    <a:pt x="14" y="106"/>
                    <a:pt x="14" y="106"/>
                  </a:cubicBezTo>
                  <a:cubicBezTo>
                    <a:pt x="14" y="128"/>
                    <a:pt x="32" y="146"/>
                    <a:pt x="55" y="146"/>
                  </a:cubicBezTo>
                  <a:cubicBezTo>
                    <a:pt x="55" y="146"/>
                    <a:pt x="55" y="146"/>
                    <a:pt x="55" y="146"/>
                  </a:cubicBezTo>
                  <a:cubicBezTo>
                    <a:pt x="77" y="146"/>
                    <a:pt x="95" y="128"/>
                    <a:pt x="95" y="106"/>
                  </a:cubicBezTo>
                  <a:cubicBezTo>
                    <a:pt x="95" y="72"/>
                    <a:pt x="95" y="72"/>
                    <a:pt x="95" y="72"/>
                  </a:cubicBezTo>
                  <a:cubicBezTo>
                    <a:pt x="101" y="72"/>
                    <a:pt x="101" y="72"/>
                    <a:pt x="101" y="72"/>
                  </a:cubicBezTo>
                  <a:cubicBezTo>
                    <a:pt x="101" y="107"/>
                    <a:pt x="101" y="107"/>
                    <a:pt x="101" y="107"/>
                  </a:cubicBezTo>
                  <a:cubicBezTo>
                    <a:pt x="101" y="129"/>
                    <a:pt x="85" y="148"/>
                    <a:pt x="64" y="152"/>
                  </a:cubicBezTo>
                  <a:cubicBezTo>
                    <a:pt x="64" y="165"/>
                    <a:pt x="64" y="165"/>
                    <a:pt x="64" y="165"/>
                  </a:cubicBezTo>
                  <a:cubicBezTo>
                    <a:pt x="81" y="166"/>
                    <a:pt x="94" y="169"/>
                    <a:pt x="94" y="173"/>
                  </a:cubicBezTo>
                  <a:cubicBezTo>
                    <a:pt x="105" y="173"/>
                    <a:pt x="105" y="173"/>
                    <a:pt x="105" y="173"/>
                  </a:cubicBezTo>
                  <a:cubicBezTo>
                    <a:pt x="107" y="173"/>
                    <a:pt x="110" y="175"/>
                    <a:pt x="110" y="178"/>
                  </a:cubicBezTo>
                  <a:cubicBezTo>
                    <a:pt x="110" y="179"/>
                    <a:pt x="110" y="179"/>
                    <a:pt x="110" y="179"/>
                  </a:cubicBezTo>
                  <a:cubicBezTo>
                    <a:pt x="110" y="181"/>
                    <a:pt x="107" y="184"/>
                    <a:pt x="105" y="184"/>
                  </a:cubicBezTo>
                  <a:cubicBezTo>
                    <a:pt x="6" y="184"/>
                    <a:pt x="6" y="184"/>
                    <a:pt x="6" y="184"/>
                  </a:cubicBezTo>
                  <a:cubicBezTo>
                    <a:pt x="3" y="184"/>
                    <a:pt x="0" y="181"/>
                    <a:pt x="0" y="179"/>
                  </a:cubicBezTo>
                  <a:cubicBezTo>
                    <a:pt x="0" y="178"/>
                    <a:pt x="0" y="178"/>
                    <a:pt x="0" y="178"/>
                  </a:cubicBezTo>
                  <a:cubicBezTo>
                    <a:pt x="0" y="175"/>
                    <a:pt x="3" y="173"/>
                    <a:pt x="6" y="17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3" name="Freeform 36"/>
            <p:cNvSpPr>
              <a:spLocks noEditPoints="1"/>
            </p:cNvSpPr>
            <p:nvPr/>
          </p:nvSpPr>
          <p:spPr bwMode="auto">
            <a:xfrm>
              <a:off x="5124450" y="1355725"/>
              <a:ext cx="111125" cy="112713"/>
            </a:xfrm>
            <a:custGeom>
              <a:avLst/>
              <a:gdLst/>
              <a:ahLst/>
              <a:cxnLst>
                <a:cxn ang="0">
                  <a:pos x="20" y="0"/>
                </a:cxn>
                <a:cxn ang="0">
                  <a:pos x="39" y="16"/>
                </a:cxn>
                <a:cxn ang="0">
                  <a:pos x="0" y="16"/>
                </a:cxn>
                <a:cxn ang="0">
                  <a:pos x="20" y="0"/>
                </a:cxn>
                <a:cxn ang="0">
                  <a:pos x="39" y="23"/>
                </a:cxn>
                <a:cxn ang="0">
                  <a:pos x="20" y="39"/>
                </a:cxn>
                <a:cxn ang="0">
                  <a:pos x="0" y="23"/>
                </a:cxn>
                <a:cxn ang="0">
                  <a:pos x="39" y="23"/>
                </a:cxn>
              </a:cxnLst>
              <a:rect l="0" t="0" r="r" b="b"/>
              <a:pathLst>
                <a:path w="39" h="39">
                  <a:moveTo>
                    <a:pt x="20" y="0"/>
                  </a:moveTo>
                  <a:cubicBezTo>
                    <a:pt x="29" y="0"/>
                    <a:pt x="37" y="7"/>
                    <a:pt x="39" y="16"/>
                  </a:cubicBezTo>
                  <a:cubicBezTo>
                    <a:pt x="0" y="16"/>
                    <a:pt x="0" y="16"/>
                    <a:pt x="0" y="16"/>
                  </a:cubicBezTo>
                  <a:cubicBezTo>
                    <a:pt x="2" y="7"/>
                    <a:pt x="10" y="0"/>
                    <a:pt x="20" y="0"/>
                  </a:cubicBezTo>
                  <a:close/>
                  <a:moveTo>
                    <a:pt x="39" y="23"/>
                  </a:moveTo>
                  <a:cubicBezTo>
                    <a:pt x="37" y="32"/>
                    <a:pt x="29" y="39"/>
                    <a:pt x="20" y="39"/>
                  </a:cubicBezTo>
                  <a:cubicBezTo>
                    <a:pt x="10" y="39"/>
                    <a:pt x="2" y="32"/>
                    <a:pt x="0" y="23"/>
                  </a:cubicBezTo>
                  <a:lnTo>
                    <a:pt x="39" y="2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4" name="Freeform 37"/>
            <p:cNvSpPr>
              <a:spLocks/>
            </p:cNvSpPr>
            <p:nvPr/>
          </p:nvSpPr>
          <p:spPr bwMode="auto">
            <a:xfrm>
              <a:off x="5157788" y="1479550"/>
              <a:ext cx="42863" cy="193675"/>
            </a:xfrm>
            <a:custGeom>
              <a:avLst/>
              <a:gdLst/>
              <a:ahLst/>
              <a:cxnLst>
                <a:cxn ang="0">
                  <a:pos x="15" y="0"/>
                </a:cxn>
                <a:cxn ang="0">
                  <a:pos x="15" y="54"/>
                </a:cxn>
                <a:cxn ang="0">
                  <a:pos x="8" y="68"/>
                </a:cxn>
                <a:cxn ang="0">
                  <a:pos x="8" y="68"/>
                </a:cxn>
                <a:cxn ang="0">
                  <a:pos x="0" y="54"/>
                </a:cxn>
                <a:cxn ang="0">
                  <a:pos x="0" y="0"/>
                </a:cxn>
                <a:cxn ang="0">
                  <a:pos x="15" y="0"/>
                </a:cxn>
              </a:cxnLst>
              <a:rect l="0" t="0" r="r" b="b"/>
              <a:pathLst>
                <a:path w="15" h="68">
                  <a:moveTo>
                    <a:pt x="15" y="0"/>
                  </a:moveTo>
                  <a:cubicBezTo>
                    <a:pt x="15" y="54"/>
                    <a:pt x="15" y="54"/>
                    <a:pt x="15" y="54"/>
                  </a:cubicBezTo>
                  <a:cubicBezTo>
                    <a:pt x="15" y="62"/>
                    <a:pt x="12" y="68"/>
                    <a:pt x="8" y="68"/>
                  </a:cubicBezTo>
                  <a:cubicBezTo>
                    <a:pt x="8" y="68"/>
                    <a:pt x="8" y="68"/>
                    <a:pt x="8" y="68"/>
                  </a:cubicBezTo>
                  <a:cubicBezTo>
                    <a:pt x="3" y="68"/>
                    <a:pt x="0" y="62"/>
                    <a:pt x="0" y="54"/>
                  </a:cubicBezTo>
                  <a:cubicBezTo>
                    <a:pt x="0" y="0"/>
                    <a:pt x="0" y="0"/>
                    <a:pt x="0" y="0"/>
                  </a:cubicBezTo>
                  <a:lnTo>
                    <a:pt x="15"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5" name="Freeform 38"/>
            <p:cNvSpPr>
              <a:spLocks/>
            </p:cNvSpPr>
            <p:nvPr/>
          </p:nvSpPr>
          <p:spPr bwMode="auto">
            <a:xfrm>
              <a:off x="4852988" y="1252538"/>
              <a:ext cx="157163" cy="327025"/>
            </a:xfrm>
            <a:custGeom>
              <a:avLst/>
              <a:gdLst/>
              <a:ahLst/>
              <a:cxnLst>
                <a:cxn ang="0">
                  <a:pos x="27" y="0"/>
                </a:cxn>
                <a:cxn ang="0">
                  <a:pos x="27" y="0"/>
                </a:cxn>
                <a:cxn ang="0">
                  <a:pos x="55" y="28"/>
                </a:cxn>
                <a:cxn ang="0">
                  <a:pos x="55" y="86"/>
                </a:cxn>
                <a:cxn ang="0">
                  <a:pos x="27" y="114"/>
                </a:cxn>
                <a:cxn ang="0">
                  <a:pos x="27" y="114"/>
                </a:cxn>
                <a:cxn ang="0">
                  <a:pos x="0" y="86"/>
                </a:cxn>
                <a:cxn ang="0">
                  <a:pos x="0" y="28"/>
                </a:cxn>
                <a:cxn ang="0">
                  <a:pos x="27" y="0"/>
                </a:cxn>
              </a:cxnLst>
              <a:rect l="0" t="0" r="r" b="b"/>
              <a:pathLst>
                <a:path w="55" h="114">
                  <a:moveTo>
                    <a:pt x="27" y="0"/>
                  </a:moveTo>
                  <a:cubicBezTo>
                    <a:pt x="27" y="0"/>
                    <a:pt x="27" y="0"/>
                    <a:pt x="27" y="0"/>
                  </a:cubicBezTo>
                  <a:cubicBezTo>
                    <a:pt x="42" y="0"/>
                    <a:pt x="55" y="12"/>
                    <a:pt x="55" y="28"/>
                  </a:cubicBezTo>
                  <a:cubicBezTo>
                    <a:pt x="55" y="86"/>
                    <a:pt x="55" y="86"/>
                    <a:pt x="55" y="86"/>
                  </a:cubicBezTo>
                  <a:cubicBezTo>
                    <a:pt x="55" y="101"/>
                    <a:pt x="42" y="114"/>
                    <a:pt x="27" y="114"/>
                  </a:cubicBezTo>
                  <a:cubicBezTo>
                    <a:pt x="27" y="114"/>
                    <a:pt x="27" y="114"/>
                    <a:pt x="27" y="114"/>
                  </a:cubicBezTo>
                  <a:cubicBezTo>
                    <a:pt x="12" y="114"/>
                    <a:pt x="0" y="101"/>
                    <a:pt x="0" y="86"/>
                  </a:cubicBezTo>
                  <a:cubicBezTo>
                    <a:pt x="0" y="28"/>
                    <a:pt x="0" y="28"/>
                    <a:pt x="0" y="28"/>
                  </a:cubicBezTo>
                  <a:cubicBezTo>
                    <a:pt x="0" y="12"/>
                    <a:pt x="12" y="0"/>
                    <a:pt x="27"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6" name="Freeform 39"/>
            <p:cNvSpPr>
              <a:spLocks/>
            </p:cNvSpPr>
            <p:nvPr/>
          </p:nvSpPr>
          <p:spPr bwMode="auto">
            <a:xfrm>
              <a:off x="5078413" y="1241425"/>
              <a:ext cx="201613" cy="57150"/>
            </a:xfrm>
            <a:custGeom>
              <a:avLst/>
              <a:gdLst/>
              <a:ahLst/>
              <a:cxnLst>
                <a:cxn ang="0">
                  <a:pos x="1" y="14"/>
                </a:cxn>
                <a:cxn ang="0">
                  <a:pos x="1" y="18"/>
                </a:cxn>
                <a:cxn ang="0">
                  <a:pos x="5" y="19"/>
                </a:cxn>
                <a:cxn ang="0">
                  <a:pos x="35" y="6"/>
                </a:cxn>
                <a:cxn ang="0">
                  <a:pos x="66" y="18"/>
                </a:cxn>
                <a:cxn ang="0">
                  <a:pos x="70" y="17"/>
                </a:cxn>
                <a:cxn ang="0">
                  <a:pos x="70" y="13"/>
                </a:cxn>
                <a:cxn ang="0">
                  <a:pos x="35" y="0"/>
                </a:cxn>
                <a:cxn ang="0">
                  <a:pos x="1" y="14"/>
                </a:cxn>
              </a:cxnLst>
              <a:rect l="0" t="0" r="r" b="b"/>
              <a:pathLst>
                <a:path w="71" h="20">
                  <a:moveTo>
                    <a:pt x="1" y="14"/>
                  </a:moveTo>
                  <a:cubicBezTo>
                    <a:pt x="0" y="15"/>
                    <a:pt x="0" y="17"/>
                    <a:pt x="1" y="18"/>
                  </a:cubicBezTo>
                  <a:cubicBezTo>
                    <a:pt x="2" y="19"/>
                    <a:pt x="4" y="20"/>
                    <a:pt x="5" y="19"/>
                  </a:cubicBezTo>
                  <a:cubicBezTo>
                    <a:pt x="14" y="10"/>
                    <a:pt x="25" y="6"/>
                    <a:pt x="35" y="6"/>
                  </a:cubicBezTo>
                  <a:cubicBezTo>
                    <a:pt x="46" y="6"/>
                    <a:pt x="57" y="10"/>
                    <a:pt x="66" y="18"/>
                  </a:cubicBezTo>
                  <a:cubicBezTo>
                    <a:pt x="68" y="19"/>
                    <a:pt x="69" y="19"/>
                    <a:pt x="70" y="17"/>
                  </a:cubicBezTo>
                  <a:cubicBezTo>
                    <a:pt x="71" y="16"/>
                    <a:pt x="71" y="14"/>
                    <a:pt x="70" y="13"/>
                  </a:cubicBezTo>
                  <a:cubicBezTo>
                    <a:pt x="59" y="5"/>
                    <a:pt x="47" y="0"/>
                    <a:pt x="35" y="0"/>
                  </a:cubicBezTo>
                  <a:cubicBezTo>
                    <a:pt x="23" y="1"/>
                    <a:pt x="11" y="5"/>
                    <a:pt x="1"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7" name="Freeform 40"/>
            <p:cNvSpPr>
              <a:spLocks/>
            </p:cNvSpPr>
            <p:nvPr/>
          </p:nvSpPr>
          <p:spPr bwMode="auto">
            <a:xfrm>
              <a:off x="5097463" y="1276350"/>
              <a:ext cx="163513" cy="47625"/>
            </a:xfrm>
            <a:custGeom>
              <a:avLst/>
              <a:gdLst/>
              <a:ahLst/>
              <a:cxnLst>
                <a:cxn ang="0">
                  <a:pos x="1" y="11"/>
                </a:cxn>
                <a:cxn ang="0">
                  <a:pos x="1" y="16"/>
                </a:cxn>
                <a:cxn ang="0">
                  <a:pos x="5" y="16"/>
                </a:cxn>
                <a:cxn ang="0">
                  <a:pos x="28" y="6"/>
                </a:cxn>
                <a:cxn ang="0">
                  <a:pos x="52" y="16"/>
                </a:cxn>
                <a:cxn ang="0">
                  <a:pos x="56" y="15"/>
                </a:cxn>
                <a:cxn ang="0">
                  <a:pos x="56" y="11"/>
                </a:cxn>
                <a:cxn ang="0">
                  <a:pos x="28" y="0"/>
                </a:cxn>
                <a:cxn ang="0">
                  <a:pos x="1" y="11"/>
                </a:cxn>
              </a:cxnLst>
              <a:rect l="0" t="0" r="r" b="b"/>
              <a:pathLst>
                <a:path w="57" h="17">
                  <a:moveTo>
                    <a:pt x="1" y="11"/>
                  </a:moveTo>
                  <a:cubicBezTo>
                    <a:pt x="0" y="13"/>
                    <a:pt x="0" y="14"/>
                    <a:pt x="1" y="16"/>
                  </a:cubicBezTo>
                  <a:cubicBezTo>
                    <a:pt x="2" y="17"/>
                    <a:pt x="3" y="17"/>
                    <a:pt x="5" y="16"/>
                  </a:cubicBezTo>
                  <a:cubicBezTo>
                    <a:pt x="11" y="9"/>
                    <a:pt x="20" y="6"/>
                    <a:pt x="28" y="6"/>
                  </a:cubicBezTo>
                  <a:cubicBezTo>
                    <a:pt x="36" y="6"/>
                    <a:pt x="45" y="9"/>
                    <a:pt x="52" y="16"/>
                  </a:cubicBezTo>
                  <a:cubicBezTo>
                    <a:pt x="53" y="17"/>
                    <a:pt x="55" y="16"/>
                    <a:pt x="56" y="15"/>
                  </a:cubicBezTo>
                  <a:cubicBezTo>
                    <a:pt x="57" y="14"/>
                    <a:pt x="57" y="12"/>
                    <a:pt x="56" y="11"/>
                  </a:cubicBezTo>
                  <a:cubicBezTo>
                    <a:pt x="47" y="4"/>
                    <a:pt x="38" y="0"/>
                    <a:pt x="28" y="0"/>
                  </a:cubicBezTo>
                  <a:cubicBezTo>
                    <a:pt x="18" y="0"/>
                    <a:pt x="8" y="4"/>
                    <a:pt x="1" y="1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78" name="Freeform 41"/>
            <p:cNvSpPr>
              <a:spLocks/>
            </p:cNvSpPr>
            <p:nvPr/>
          </p:nvSpPr>
          <p:spPr bwMode="auto">
            <a:xfrm>
              <a:off x="5114925" y="1309688"/>
              <a:ext cx="128588" cy="41275"/>
            </a:xfrm>
            <a:custGeom>
              <a:avLst/>
              <a:gdLst/>
              <a:ahLst/>
              <a:cxnLst>
                <a:cxn ang="0">
                  <a:pos x="1" y="9"/>
                </a:cxn>
                <a:cxn ang="0">
                  <a:pos x="1" y="13"/>
                </a:cxn>
                <a:cxn ang="0">
                  <a:pos x="5" y="13"/>
                </a:cxn>
                <a:cxn ang="0">
                  <a:pos x="22" y="6"/>
                </a:cxn>
                <a:cxn ang="0">
                  <a:pos x="40" y="12"/>
                </a:cxn>
                <a:cxn ang="0">
                  <a:pos x="44" y="12"/>
                </a:cxn>
                <a:cxn ang="0">
                  <a:pos x="43" y="8"/>
                </a:cxn>
                <a:cxn ang="0">
                  <a:pos x="22" y="0"/>
                </a:cxn>
                <a:cxn ang="0">
                  <a:pos x="1" y="9"/>
                </a:cxn>
              </a:cxnLst>
              <a:rect l="0" t="0" r="r" b="b"/>
              <a:pathLst>
                <a:path w="45" h="14">
                  <a:moveTo>
                    <a:pt x="1" y="9"/>
                  </a:moveTo>
                  <a:cubicBezTo>
                    <a:pt x="0" y="10"/>
                    <a:pt x="0" y="12"/>
                    <a:pt x="1" y="13"/>
                  </a:cubicBezTo>
                  <a:cubicBezTo>
                    <a:pt x="2" y="14"/>
                    <a:pt x="4" y="14"/>
                    <a:pt x="5" y="13"/>
                  </a:cubicBezTo>
                  <a:cubicBezTo>
                    <a:pt x="10" y="8"/>
                    <a:pt x="16" y="6"/>
                    <a:pt x="22" y="6"/>
                  </a:cubicBezTo>
                  <a:cubicBezTo>
                    <a:pt x="28" y="5"/>
                    <a:pt x="34" y="7"/>
                    <a:pt x="40" y="12"/>
                  </a:cubicBezTo>
                  <a:cubicBezTo>
                    <a:pt x="41" y="13"/>
                    <a:pt x="43" y="13"/>
                    <a:pt x="44" y="12"/>
                  </a:cubicBezTo>
                  <a:cubicBezTo>
                    <a:pt x="45" y="10"/>
                    <a:pt x="45" y="9"/>
                    <a:pt x="43" y="8"/>
                  </a:cubicBezTo>
                  <a:cubicBezTo>
                    <a:pt x="37" y="2"/>
                    <a:pt x="29" y="0"/>
                    <a:pt x="22" y="0"/>
                  </a:cubicBezTo>
                  <a:cubicBezTo>
                    <a:pt x="14" y="0"/>
                    <a:pt x="7" y="3"/>
                    <a:pt x="1" y="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79" name="Group 95"/>
          <p:cNvGrpSpPr/>
          <p:nvPr/>
        </p:nvGrpSpPr>
        <p:grpSpPr>
          <a:xfrm>
            <a:off x="13717835" y="11823189"/>
            <a:ext cx="721829" cy="708806"/>
            <a:chOff x="3849688" y="1135063"/>
            <a:chExt cx="615950" cy="604837"/>
          </a:xfrm>
          <a:solidFill>
            <a:schemeClr val="tx1"/>
          </a:solidFill>
        </p:grpSpPr>
        <p:sp>
          <p:nvSpPr>
            <p:cNvPr id="1280" name="Freeform 42"/>
            <p:cNvSpPr>
              <a:spLocks/>
            </p:cNvSpPr>
            <p:nvPr/>
          </p:nvSpPr>
          <p:spPr bwMode="auto">
            <a:xfrm>
              <a:off x="4276725" y="1454150"/>
              <a:ext cx="66675" cy="285750"/>
            </a:xfrm>
            <a:custGeom>
              <a:avLst/>
              <a:gdLst/>
              <a:ahLst/>
              <a:cxnLst>
                <a:cxn ang="0">
                  <a:pos x="20" y="4"/>
                </a:cxn>
                <a:cxn ang="0">
                  <a:pos x="12" y="0"/>
                </a:cxn>
                <a:cxn ang="0">
                  <a:pos x="3" y="4"/>
                </a:cxn>
                <a:cxn ang="0">
                  <a:pos x="0" y="12"/>
                </a:cxn>
                <a:cxn ang="0">
                  <a:pos x="0" y="89"/>
                </a:cxn>
                <a:cxn ang="0">
                  <a:pos x="3" y="97"/>
                </a:cxn>
                <a:cxn ang="0">
                  <a:pos x="12" y="100"/>
                </a:cxn>
                <a:cxn ang="0">
                  <a:pos x="20" y="97"/>
                </a:cxn>
                <a:cxn ang="0">
                  <a:pos x="23" y="89"/>
                </a:cxn>
                <a:cxn ang="0">
                  <a:pos x="23" y="12"/>
                </a:cxn>
                <a:cxn ang="0">
                  <a:pos x="20" y="4"/>
                </a:cxn>
              </a:cxnLst>
              <a:rect l="0" t="0" r="r" b="b"/>
              <a:pathLst>
                <a:path w="23" h="100">
                  <a:moveTo>
                    <a:pt x="20" y="4"/>
                  </a:moveTo>
                  <a:cubicBezTo>
                    <a:pt x="18" y="2"/>
                    <a:pt x="15" y="0"/>
                    <a:pt x="12" y="0"/>
                  </a:cubicBezTo>
                  <a:cubicBezTo>
                    <a:pt x="8" y="0"/>
                    <a:pt x="5" y="2"/>
                    <a:pt x="3" y="4"/>
                  </a:cubicBezTo>
                  <a:cubicBezTo>
                    <a:pt x="1" y="6"/>
                    <a:pt x="0" y="9"/>
                    <a:pt x="0" y="12"/>
                  </a:cubicBezTo>
                  <a:cubicBezTo>
                    <a:pt x="0" y="89"/>
                    <a:pt x="0" y="89"/>
                    <a:pt x="0" y="89"/>
                  </a:cubicBezTo>
                  <a:cubicBezTo>
                    <a:pt x="0" y="92"/>
                    <a:pt x="1" y="95"/>
                    <a:pt x="3" y="97"/>
                  </a:cubicBezTo>
                  <a:cubicBezTo>
                    <a:pt x="5" y="99"/>
                    <a:pt x="8" y="100"/>
                    <a:pt x="12" y="100"/>
                  </a:cubicBezTo>
                  <a:cubicBezTo>
                    <a:pt x="15" y="100"/>
                    <a:pt x="18" y="99"/>
                    <a:pt x="20" y="97"/>
                  </a:cubicBezTo>
                  <a:cubicBezTo>
                    <a:pt x="22" y="95"/>
                    <a:pt x="23" y="92"/>
                    <a:pt x="23" y="89"/>
                  </a:cubicBezTo>
                  <a:cubicBezTo>
                    <a:pt x="23" y="12"/>
                    <a:pt x="23" y="12"/>
                    <a:pt x="23" y="12"/>
                  </a:cubicBezTo>
                  <a:cubicBezTo>
                    <a:pt x="23" y="9"/>
                    <a:pt x="22" y="6"/>
                    <a:pt x="20"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1" name="Freeform 43"/>
            <p:cNvSpPr>
              <a:spLocks/>
            </p:cNvSpPr>
            <p:nvPr/>
          </p:nvSpPr>
          <p:spPr bwMode="auto">
            <a:xfrm>
              <a:off x="3963988" y="1450975"/>
              <a:ext cx="65088" cy="288925"/>
            </a:xfrm>
            <a:custGeom>
              <a:avLst/>
              <a:gdLst/>
              <a:ahLst/>
              <a:cxnLst>
                <a:cxn ang="0">
                  <a:pos x="20" y="4"/>
                </a:cxn>
                <a:cxn ang="0">
                  <a:pos x="11" y="0"/>
                </a:cxn>
                <a:cxn ang="0">
                  <a:pos x="3" y="4"/>
                </a:cxn>
                <a:cxn ang="0">
                  <a:pos x="0" y="12"/>
                </a:cxn>
                <a:cxn ang="0">
                  <a:pos x="0" y="89"/>
                </a:cxn>
                <a:cxn ang="0">
                  <a:pos x="3" y="97"/>
                </a:cxn>
                <a:cxn ang="0">
                  <a:pos x="11" y="101"/>
                </a:cxn>
                <a:cxn ang="0">
                  <a:pos x="20" y="97"/>
                </a:cxn>
                <a:cxn ang="0">
                  <a:pos x="23" y="89"/>
                </a:cxn>
                <a:cxn ang="0">
                  <a:pos x="23" y="12"/>
                </a:cxn>
                <a:cxn ang="0">
                  <a:pos x="20" y="4"/>
                </a:cxn>
              </a:cxnLst>
              <a:rect l="0" t="0" r="r" b="b"/>
              <a:pathLst>
                <a:path w="23" h="101">
                  <a:moveTo>
                    <a:pt x="20" y="4"/>
                  </a:moveTo>
                  <a:cubicBezTo>
                    <a:pt x="18" y="2"/>
                    <a:pt x="15" y="0"/>
                    <a:pt x="11" y="0"/>
                  </a:cubicBezTo>
                  <a:cubicBezTo>
                    <a:pt x="8" y="0"/>
                    <a:pt x="5" y="2"/>
                    <a:pt x="3" y="4"/>
                  </a:cubicBezTo>
                  <a:cubicBezTo>
                    <a:pt x="1" y="6"/>
                    <a:pt x="0" y="9"/>
                    <a:pt x="0" y="12"/>
                  </a:cubicBezTo>
                  <a:cubicBezTo>
                    <a:pt x="0" y="89"/>
                    <a:pt x="0" y="89"/>
                    <a:pt x="0" y="89"/>
                  </a:cubicBezTo>
                  <a:cubicBezTo>
                    <a:pt x="0" y="92"/>
                    <a:pt x="1" y="95"/>
                    <a:pt x="3" y="97"/>
                  </a:cubicBezTo>
                  <a:cubicBezTo>
                    <a:pt x="5" y="99"/>
                    <a:pt x="8" y="101"/>
                    <a:pt x="11" y="101"/>
                  </a:cubicBezTo>
                  <a:cubicBezTo>
                    <a:pt x="15" y="101"/>
                    <a:pt x="18" y="99"/>
                    <a:pt x="20" y="97"/>
                  </a:cubicBezTo>
                  <a:cubicBezTo>
                    <a:pt x="22" y="95"/>
                    <a:pt x="23" y="92"/>
                    <a:pt x="23" y="89"/>
                  </a:cubicBezTo>
                  <a:cubicBezTo>
                    <a:pt x="23" y="12"/>
                    <a:pt x="23" y="12"/>
                    <a:pt x="23" y="12"/>
                  </a:cubicBezTo>
                  <a:cubicBezTo>
                    <a:pt x="23" y="9"/>
                    <a:pt x="22" y="6"/>
                    <a:pt x="20"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2" name="Freeform 44"/>
            <p:cNvSpPr>
              <a:spLocks/>
            </p:cNvSpPr>
            <p:nvPr/>
          </p:nvSpPr>
          <p:spPr bwMode="auto">
            <a:xfrm>
              <a:off x="3849688" y="1135063"/>
              <a:ext cx="615950" cy="401638"/>
            </a:xfrm>
            <a:custGeom>
              <a:avLst/>
              <a:gdLst/>
              <a:ahLst/>
              <a:cxnLst>
                <a:cxn ang="0">
                  <a:pos x="212" y="140"/>
                </a:cxn>
                <a:cxn ang="0">
                  <a:pos x="194" y="62"/>
                </a:cxn>
                <a:cxn ang="0">
                  <a:pos x="187" y="52"/>
                </a:cxn>
                <a:cxn ang="0">
                  <a:pos x="177" y="34"/>
                </a:cxn>
                <a:cxn ang="0">
                  <a:pos x="58" y="22"/>
                </a:cxn>
                <a:cxn ang="0">
                  <a:pos x="34" y="44"/>
                </a:cxn>
                <a:cxn ang="0">
                  <a:pos x="30" y="48"/>
                </a:cxn>
                <a:cxn ang="0">
                  <a:pos x="1" y="138"/>
                </a:cxn>
                <a:cxn ang="0">
                  <a:pos x="6" y="132"/>
                </a:cxn>
                <a:cxn ang="0">
                  <a:pos x="15" y="124"/>
                </a:cxn>
                <a:cxn ang="0">
                  <a:pos x="43" y="54"/>
                </a:cxn>
                <a:cxn ang="0">
                  <a:pos x="64" y="44"/>
                </a:cxn>
                <a:cxn ang="0">
                  <a:pos x="160" y="50"/>
                </a:cxn>
                <a:cxn ang="0">
                  <a:pos x="170" y="56"/>
                </a:cxn>
                <a:cxn ang="0">
                  <a:pos x="197" y="125"/>
                </a:cxn>
                <a:cxn ang="0">
                  <a:pos x="207" y="133"/>
                </a:cxn>
                <a:cxn ang="0">
                  <a:pos x="212" y="140"/>
                </a:cxn>
              </a:cxnLst>
              <a:rect l="0" t="0" r="r" b="b"/>
              <a:pathLst>
                <a:path w="216" h="140">
                  <a:moveTo>
                    <a:pt x="212" y="140"/>
                  </a:moveTo>
                  <a:cubicBezTo>
                    <a:pt x="216" y="110"/>
                    <a:pt x="208" y="85"/>
                    <a:pt x="194" y="62"/>
                  </a:cubicBezTo>
                  <a:cubicBezTo>
                    <a:pt x="192" y="59"/>
                    <a:pt x="189" y="55"/>
                    <a:pt x="187" y="52"/>
                  </a:cubicBezTo>
                  <a:cubicBezTo>
                    <a:pt x="188" y="48"/>
                    <a:pt x="185" y="41"/>
                    <a:pt x="177" y="34"/>
                  </a:cubicBezTo>
                  <a:cubicBezTo>
                    <a:pt x="136" y="4"/>
                    <a:pt x="98" y="0"/>
                    <a:pt x="58" y="22"/>
                  </a:cubicBezTo>
                  <a:cubicBezTo>
                    <a:pt x="53" y="25"/>
                    <a:pt x="34" y="34"/>
                    <a:pt x="34" y="44"/>
                  </a:cubicBezTo>
                  <a:cubicBezTo>
                    <a:pt x="33" y="45"/>
                    <a:pt x="32" y="47"/>
                    <a:pt x="30" y="48"/>
                  </a:cubicBezTo>
                  <a:cubicBezTo>
                    <a:pt x="9" y="70"/>
                    <a:pt x="0" y="101"/>
                    <a:pt x="1" y="138"/>
                  </a:cubicBezTo>
                  <a:cubicBezTo>
                    <a:pt x="3" y="136"/>
                    <a:pt x="4" y="134"/>
                    <a:pt x="6" y="132"/>
                  </a:cubicBezTo>
                  <a:cubicBezTo>
                    <a:pt x="9" y="128"/>
                    <a:pt x="12" y="126"/>
                    <a:pt x="15" y="124"/>
                  </a:cubicBezTo>
                  <a:cubicBezTo>
                    <a:pt x="15" y="93"/>
                    <a:pt x="26" y="70"/>
                    <a:pt x="43" y="54"/>
                  </a:cubicBezTo>
                  <a:cubicBezTo>
                    <a:pt x="50" y="55"/>
                    <a:pt x="58" y="47"/>
                    <a:pt x="64" y="44"/>
                  </a:cubicBezTo>
                  <a:cubicBezTo>
                    <a:pt x="96" y="25"/>
                    <a:pt x="128" y="28"/>
                    <a:pt x="160" y="50"/>
                  </a:cubicBezTo>
                  <a:cubicBezTo>
                    <a:pt x="164" y="53"/>
                    <a:pt x="167" y="54"/>
                    <a:pt x="170" y="56"/>
                  </a:cubicBezTo>
                  <a:cubicBezTo>
                    <a:pt x="185" y="71"/>
                    <a:pt x="196" y="94"/>
                    <a:pt x="197" y="125"/>
                  </a:cubicBezTo>
                  <a:cubicBezTo>
                    <a:pt x="201" y="127"/>
                    <a:pt x="204" y="130"/>
                    <a:pt x="207" y="133"/>
                  </a:cubicBezTo>
                  <a:cubicBezTo>
                    <a:pt x="209" y="135"/>
                    <a:pt x="210" y="137"/>
                    <a:pt x="212" y="14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3" name="Freeform 45"/>
            <p:cNvSpPr>
              <a:spLocks/>
            </p:cNvSpPr>
            <p:nvPr/>
          </p:nvSpPr>
          <p:spPr bwMode="auto">
            <a:xfrm>
              <a:off x="4354513" y="1493838"/>
              <a:ext cx="104775" cy="214313"/>
            </a:xfrm>
            <a:custGeom>
              <a:avLst/>
              <a:gdLst/>
              <a:ahLst/>
              <a:cxnLst>
                <a:cxn ang="0">
                  <a:pos x="27" y="11"/>
                </a:cxn>
                <a:cxn ang="0">
                  <a:pos x="6" y="0"/>
                </a:cxn>
                <a:cxn ang="0">
                  <a:pos x="2" y="0"/>
                </a:cxn>
                <a:cxn ang="0">
                  <a:pos x="0" y="0"/>
                </a:cxn>
                <a:cxn ang="0">
                  <a:pos x="0" y="74"/>
                </a:cxn>
                <a:cxn ang="0">
                  <a:pos x="2" y="74"/>
                </a:cxn>
                <a:cxn ang="0">
                  <a:pos x="6" y="75"/>
                </a:cxn>
                <a:cxn ang="0">
                  <a:pos x="27" y="64"/>
                </a:cxn>
                <a:cxn ang="0">
                  <a:pos x="37" y="37"/>
                </a:cxn>
                <a:cxn ang="0">
                  <a:pos x="27" y="11"/>
                </a:cxn>
              </a:cxnLst>
              <a:rect l="0" t="0" r="r" b="b"/>
              <a:pathLst>
                <a:path w="37" h="75">
                  <a:moveTo>
                    <a:pt x="27" y="11"/>
                  </a:moveTo>
                  <a:cubicBezTo>
                    <a:pt x="22" y="4"/>
                    <a:pt x="14" y="0"/>
                    <a:pt x="6" y="0"/>
                  </a:cubicBezTo>
                  <a:cubicBezTo>
                    <a:pt x="4" y="0"/>
                    <a:pt x="3" y="0"/>
                    <a:pt x="2" y="0"/>
                  </a:cubicBezTo>
                  <a:cubicBezTo>
                    <a:pt x="2" y="0"/>
                    <a:pt x="1" y="0"/>
                    <a:pt x="0" y="0"/>
                  </a:cubicBezTo>
                  <a:cubicBezTo>
                    <a:pt x="0" y="74"/>
                    <a:pt x="0" y="74"/>
                    <a:pt x="0" y="74"/>
                  </a:cubicBezTo>
                  <a:cubicBezTo>
                    <a:pt x="1" y="74"/>
                    <a:pt x="2" y="74"/>
                    <a:pt x="2" y="74"/>
                  </a:cubicBezTo>
                  <a:cubicBezTo>
                    <a:pt x="3" y="75"/>
                    <a:pt x="4" y="75"/>
                    <a:pt x="6" y="75"/>
                  </a:cubicBezTo>
                  <a:cubicBezTo>
                    <a:pt x="14" y="75"/>
                    <a:pt x="22" y="70"/>
                    <a:pt x="27" y="64"/>
                  </a:cubicBezTo>
                  <a:cubicBezTo>
                    <a:pt x="33" y="57"/>
                    <a:pt x="37" y="48"/>
                    <a:pt x="37" y="37"/>
                  </a:cubicBezTo>
                  <a:cubicBezTo>
                    <a:pt x="37" y="27"/>
                    <a:pt x="33" y="17"/>
                    <a:pt x="27" y="1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4" name="Freeform 46"/>
            <p:cNvSpPr>
              <a:spLocks/>
            </p:cNvSpPr>
            <p:nvPr/>
          </p:nvSpPr>
          <p:spPr bwMode="auto">
            <a:xfrm>
              <a:off x="3849688" y="1487488"/>
              <a:ext cx="103188" cy="214313"/>
            </a:xfrm>
            <a:custGeom>
              <a:avLst/>
              <a:gdLst/>
              <a:ahLst/>
              <a:cxnLst>
                <a:cxn ang="0">
                  <a:pos x="31" y="0"/>
                </a:cxn>
                <a:cxn ang="0">
                  <a:pos x="9" y="11"/>
                </a:cxn>
                <a:cxn ang="0">
                  <a:pos x="0" y="38"/>
                </a:cxn>
                <a:cxn ang="0">
                  <a:pos x="9" y="64"/>
                </a:cxn>
                <a:cxn ang="0">
                  <a:pos x="31" y="75"/>
                </a:cxn>
                <a:cxn ang="0">
                  <a:pos x="34" y="75"/>
                </a:cxn>
                <a:cxn ang="0">
                  <a:pos x="36" y="75"/>
                </a:cxn>
                <a:cxn ang="0">
                  <a:pos x="36" y="1"/>
                </a:cxn>
                <a:cxn ang="0">
                  <a:pos x="34" y="1"/>
                </a:cxn>
                <a:cxn ang="0">
                  <a:pos x="31" y="0"/>
                </a:cxn>
              </a:cxnLst>
              <a:rect l="0" t="0" r="r" b="b"/>
              <a:pathLst>
                <a:path w="36" h="75">
                  <a:moveTo>
                    <a:pt x="31" y="0"/>
                  </a:moveTo>
                  <a:cubicBezTo>
                    <a:pt x="22" y="0"/>
                    <a:pt x="14" y="4"/>
                    <a:pt x="9" y="11"/>
                  </a:cubicBezTo>
                  <a:cubicBezTo>
                    <a:pt x="3" y="18"/>
                    <a:pt x="0" y="27"/>
                    <a:pt x="0" y="38"/>
                  </a:cubicBezTo>
                  <a:cubicBezTo>
                    <a:pt x="0" y="48"/>
                    <a:pt x="3" y="58"/>
                    <a:pt x="9" y="64"/>
                  </a:cubicBezTo>
                  <a:cubicBezTo>
                    <a:pt x="14" y="71"/>
                    <a:pt x="22" y="75"/>
                    <a:pt x="31" y="75"/>
                  </a:cubicBezTo>
                  <a:cubicBezTo>
                    <a:pt x="32" y="75"/>
                    <a:pt x="33" y="75"/>
                    <a:pt x="34" y="75"/>
                  </a:cubicBezTo>
                  <a:cubicBezTo>
                    <a:pt x="34" y="75"/>
                    <a:pt x="35" y="75"/>
                    <a:pt x="36" y="75"/>
                  </a:cubicBezTo>
                  <a:cubicBezTo>
                    <a:pt x="36" y="1"/>
                    <a:pt x="36" y="1"/>
                    <a:pt x="36" y="1"/>
                  </a:cubicBezTo>
                  <a:cubicBezTo>
                    <a:pt x="35" y="1"/>
                    <a:pt x="34" y="1"/>
                    <a:pt x="34" y="1"/>
                  </a:cubicBezTo>
                  <a:cubicBezTo>
                    <a:pt x="33" y="0"/>
                    <a:pt x="32" y="0"/>
                    <a:pt x="3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85" name="Group 101"/>
          <p:cNvGrpSpPr/>
          <p:nvPr/>
        </p:nvGrpSpPr>
        <p:grpSpPr>
          <a:xfrm>
            <a:off x="9571037" y="11838072"/>
            <a:ext cx="785082" cy="786943"/>
            <a:chOff x="311150" y="1147763"/>
            <a:chExt cx="669925" cy="671513"/>
          </a:xfrm>
          <a:solidFill>
            <a:schemeClr val="tx1"/>
          </a:solidFill>
        </p:grpSpPr>
        <p:sp>
          <p:nvSpPr>
            <p:cNvPr id="1286" name="Freeform 47"/>
            <p:cNvSpPr>
              <a:spLocks/>
            </p:cNvSpPr>
            <p:nvPr/>
          </p:nvSpPr>
          <p:spPr bwMode="auto">
            <a:xfrm>
              <a:off x="311150" y="1350963"/>
              <a:ext cx="323850" cy="468313"/>
            </a:xfrm>
            <a:custGeom>
              <a:avLst/>
              <a:gdLst/>
              <a:ahLst/>
              <a:cxnLst>
                <a:cxn ang="0">
                  <a:pos x="114" y="164"/>
                </a:cxn>
                <a:cxn ang="0">
                  <a:pos x="0" y="46"/>
                </a:cxn>
                <a:cxn ang="0">
                  <a:pos x="10" y="0"/>
                </a:cxn>
                <a:cxn ang="0">
                  <a:pos x="34" y="9"/>
                </a:cxn>
                <a:cxn ang="0">
                  <a:pos x="26" y="46"/>
                </a:cxn>
                <a:cxn ang="0">
                  <a:pos x="114" y="138"/>
                </a:cxn>
                <a:cxn ang="0">
                  <a:pos x="114" y="164"/>
                </a:cxn>
              </a:cxnLst>
              <a:rect l="0" t="0" r="r" b="b"/>
              <a:pathLst>
                <a:path w="114" h="164">
                  <a:moveTo>
                    <a:pt x="114" y="164"/>
                  </a:moveTo>
                  <a:cubicBezTo>
                    <a:pt x="51" y="162"/>
                    <a:pt x="0" y="110"/>
                    <a:pt x="0" y="46"/>
                  </a:cubicBezTo>
                  <a:cubicBezTo>
                    <a:pt x="0" y="30"/>
                    <a:pt x="4" y="14"/>
                    <a:pt x="10" y="0"/>
                  </a:cubicBezTo>
                  <a:cubicBezTo>
                    <a:pt x="34" y="9"/>
                    <a:pt x="34" y="9"/>
                    <a:pt x="34" y="9"/>
                  </a:cubicBezTo>
                  <a:cubicBezTo>
                    <a:pt x="29" y="20"/>
                    <a:pt x="26" y="33"/>
                    <a:pt x="26" y="46"/>
                  </a:cubicBezTo>
                  <a:cubicBezTo>
                    <a:pt x="26" y="96"/>
                    <a:pt x="65" y="136"/>
                    <a:pt x="114" y="138"/>
                  </a:cubicBezTo>
                  <a:lnTo>
                    <a:pt x="114" y="16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7" name="Freeform 48"/>
            <p:cNvSpPr>
              <a:spLocks/>
            </p:cNvSpPr>
            <p:nvPr/>
          </p:nvSpPr>
          <p:spPr bwMode="auto">
            <a:xfrm>
              <a:off x="641350" y="1147763"/>
              <a:ext cx="339725" cy="436563"/>
            </a:xfrm>
            <a:custGeom>
              <a:avLst/>
              <a:gdLst/>
              <a:ahLst/>
              <a:cxnLst>
                <a:cxn ang="0">
                  <a:pos x="1" y="0"/>
                </a:cxn>
                <a:cxn ang="0">
                  <a:pos x="119" y="117"/>
                </a:cxn>
                <a:cxn ang="0">
                  <a:pos x="113" y="153"/>
                </a:cxn>
                <a:cxn ang="0">
                  <a:pos x="113" y="153"/>
                </a:cxn>
                <a:cxn ang="0">
                  <a:pos x="89" y="144"/>
                </a:cxn>
                <a:cxn ang="0">
                  <a:pos x="89" y="144"/>
                </a:cxn>
                <a:cxn ang="0">
                  <a:pos x="93" y="117"/>
                </a:cxn>
                <a:cxn ang="0">
                  <a:pos x="1" y="26"/>
                </a:cxn>
                <a:cxn ang="0">
                  <a:pos x="0" y="26"/>
                </a:cxn>
                <a:cxn ang="0">
                  <a:pos x="0" y="26"/>
                </a:cxn>
                <a:cxn ang="0">
                  <a:pos x="1" y="0"/>
                </a:cxn>
                <a:cxn ang="0">
                  <a:pos x="1" y="0"/>
                </a:cxn>
                <a:cxn ang="0">
                  <a:pos x="1" y="0"/>
                </a:cxn>
              </a:cxnLst>
              <a:rect l="0" t="0" r="r" b="b"/>
              <a:pathLst>
                <a:path w="119" h="153">
                  <a:moveTo>
                    <a:pt x="1" y="0"/>
                  </a:moveTo>
                  <a:cubicBezTo>
                    <a:pt x="66" y="0"/>
                    <a:pt x="119" y="53"/>
                    <a:pt x="119" y="117"/>
                  </a:cubicBezTo>
                  <a:cubicBezTo>
                    <a:pt x="119" y="130"/>
                    <a:pt x="117" y="142"/>
                    <a:pt x="113" y="153"/>
                  </a:cubicBezTo>
                  <a:cubicBezTo>
                    <a:pt x="113" y="153"/>
                    <a:pt x="113" y="153"/>
                    <a:pt x="113" y="153"/>
                  </a:cubicBezTo>
                  <a:cubicBezTo>
                    <a:pt x="89" y="144"/>
                    <a:pt x="89" y="144"/>
                    <a:pt x="89" y="144"/>
                  </a:cubicBezTo>
                  <a:cubicBezTo>
                    <a:pt x="89" y="144"/>
                    <a:pt x="89" y="144"/>
                    <a:pt x="89" y="144"/>
                  </a:cubicBezTo>
                  <a:cubicBezTo>
                    <a:pt x="91" y="136"/>
                    <a:pt x="93" y="127"/>
                    <a:pt x="93" y="117"/>
                  </a:cubicBezTo>
                  <a:cubicBezTo>
                    <a:pt x="93" y="67"/>
                    <a:pt x="52" y="26"/>
                    <a:pt x="1" y="26"/>
                  </a:cubicBezTo>
                  <a:cubicBezTo>
                    <a:pt x="1" y="26"/>
                    <a:pt x="1" y="26"/>
                    <a:pt x="0" y="26"/>
                  </a:cubicBezTo>
                  <a:cubicBezTo>
                    <a:pt x="0" y="26"/>
                    <a:pt x="0" y="26"/>
                    <a:pt x="0" y="26"/>
                  </a:cubicBezTo>
                  <a:cubicBezTo>
                    <a:pt x="1" y="0"/>
                    <a:pt x="1" y="0"/>
                    <a:pt x="1" y="0"/>
                  </a:cubicBezTo>
                  <a:cubicBezTo>
                    <a:pt x="1" y="0"/>
                    <a:pt x="1" y="0"/>
                    <a:pt x="1" y="0"/>
                  </a:cubicBezTo>
                  <a:cubicBezTo>
                    <a:pt x="1" y="0"/>
                    <a:pt x="1" y="0"/>
                    <a:pt x="1"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8" name="Oval 49"/>
            <p:cNvSpPr>
              <a:spLocks noChangeArrowheads="1"/>
            </p:cNvSpPr>
            <p:nvPr/>
          </p:nvSpPr>
          <p:spPr bwMode="auto">
            <a:xfrm>
              <a:off x="601663" y="1439863"/>
              <a:ext cx="85725" cy="873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89" name="Freeform 50"/>
            <p:cNvSpPr>
              <a:spLocks/>
            </p:cNvSpPr>
            <p:nvPr/>
          </p:nvSpPr>
          <p:spPr bwMode="auto">
            <a:xfrm>
              <a:off x="635000" y="1558925"/>
              <a:ext cx="328613" cy="260350"/>
            </a:xfrm>
            <a:custGeom>
              <a:avLst/>
              <a:gdLst/>
              <a:ahLst/>
              <a:cxnLst>
                <a:cxn ang="0">
                  <a:pos x="115" y="9"/>
                </a:cxn>
                <a:cxn ang="0">
                  <a:pos x="3" y="91"/>
                </a:cxn>
                <a:cxn ang="0">
                  <a:pos x="0" y="91"/>
                </a:cxn>
                <a:cxn ang="0">
                  <a:pos x="0" y="91"/>
                </a:cxn>
                <a:cxn ang="0">
                  <a:pos x="0" y="65"/>
                </a:cxn>
                <a:cxn ang="0">
                  <a:pos x="0" y="65"/>
                </a:cxn>
                <a:cxn ang="0">
                  <a:pos x="3" y="65"/>
                </a:cxn>
                <a:cxn ang="0">
                  <a:pos x="91" y="0"/>
                </a:cxn>
                <a:cxn ang="0">
                  <a:pos x="115" y="9"/>
                </a:cxn>
              </a:cxnLst>
              <a:rect l="0" t="0" r="r" b="b"/>
              <a:pathLst>
                <a:path w="115" h="91">
                  <a:moveTo>
                    <a:pt x="115" y="9"/>
                  </a:moveTo>
                  <a:cubicBezTo>
                    <a:pt x="100" y="57"/>
                    <a:pt x="56" y="91"/>
                    <a:pt x="3" y="91"/>
                  </a:cubicBezTo>
                  <a:cubicBezTo>
                    <a:pt x="2" y="91"/>
                    <a:pt x="1" y="91"/>
                    <a:pt x="0" y="91"/>
                  </a:cubicBezTo>
                  <a:cubicBezTo>
                    <a:pt x="0" y="91"/>
                    <a:pt x="0" y="91"/>
                    <a:pt x="0" y="91"/>
                  </a:cubicBezTo>
                  <a:cubicBezTo>
                    <a:pt x="0" y="65"/>
                    <a:pt x="0" y="65"/>
                    <a:pt x="0" y="65"/>
                  </a:cubicBezTo>
                  <a:cubicBezTo>
                    <a:pt x="0" y="65"/>
                    <a:pt x="0" y="65"/>
                    <a:pt x="0" y="65"/>
                  </a:cubicBezTo>
                  <a:cubicBezTo>
                    <a:pt x="1" y="65"/>
                    <a:pt x="2" y="65"/>
                    <a:pt x="3" y="65"/>
                  </a:cubicBezTo>
                  <a:cubicBezTo>
                    <a:pt x="45" y="65"/>
                    <a:pt x="79" y="38"/>
                    <a:pt x="91" y="0"/>
                  </a:cubicBezTo>
                  <a:lnTo>
                    <a:pt x="115" y="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0" name="Freeform 51"/>
            <p:cNvSpPr>
              <a:spLocks/>
            </p:cNvSpPr>
            <p:nvPr/>
          </p:nvSpPr>
          <p:spPr bwMode="auto">
            <a:xfrm>
              <a:off x="339725" y="1147763"/>
              <a:ext cx="304800" cy="228600"/>
            </a:xfrm>
            <a:custGeom>
              <a:avLst/>
              <a:gdLst/>
              <a:ahLst/>
              <a:cxnLst>
                <a:cxn ang="0">
                  <a:pos x="106" y="26"/>
                </a:cxn>
                <a:cxn ang="0">
                  <a:pos x="24" y="80"/>
                </a:cxn>
                <a:cxn ang="0">
                  <a:pos x="24" y="80"/>
                </a:cxn>
                <a:cxn ang="0">
                  <a:pos x="0" y="71"/>
                </a:cxn>
                <a:cxn ang="0">
                  <a:pos x="0" y="71"/>
                </a:cxn>
                <a:cxn ang="0">
                  <a:pos x="107" y="0"/>
                </a:cxn>
                <a:cxn ang="0">
                  <a:pos x="106" y="26"/>
                </a:cxn>
              </a:cxnLst>
              <a:rect l="0" t="0" r="r" b="b"/>
              <a:pathLst>
                <a:path w="107" h="80">
                  <a:moveTo>
                    <a:pt x="106" y="26"/>
                  </a:moveTo>
                  <a:cubicBezTo>
                    <a:pt x="70" y="26"/>
                    <a:pt x="38" y="48"/>
                    <a:pt x="24" y="80"/>
                  </a:cubicBezTo>
                  <a:cubicBezTo>
                    <a:pt x="24" y="80"/>
                    <a:pt x="24" y="80"/>
                    <a:pt x="24" y="80"/>
                  </a:cubicBezTo>
                  <a:cubicBezTo>
                    <a:pt x="0" y="71"/>
                    <a:pt x="0" y="71"/>
                    <a:pt x="0" y="71"/>
                  </a:cubicBezTo>
                  <a:cubicBezTo>
                    <a:pt x="0" y="71"/>
                    <a:pt x="0" y="71"/>
                    <a:pt x="0" y="71"/>
                  </a:cubicBezTo>
                  <a:cubicBezTo>
                    <a:pt x="18" y="29"/>
                    <a:pt x="59" y="1"/>
                    <a:pt x="107" y="0"/>
                  </a:cubicBezTo>
                  <a:lnTo>
                    <a:pt x="106" y="2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1" name="Freeform 52"/>
            <p:cNvSpPr>
              <a:spLocks/>
            </p:cNvSpPr>
            <p:nvPr/>
          </p:nvSpPr>
          <p:spPr bwMode="auto">
            <a:xfrm>
              <a:off x="647700" y="1241425"/>
              <a:ext cx="58738" cy="206375"/>
            </a:xfrm>
            <a:custGeom>
              <a:avLst/>
              <a:gdLst/>
              <a:ahLst/>
              <a:cxnLst>
                <a:cxn ang="0">
                  <a:pos x="21" y="0"/>
                </a:cxn>
                <a:cxn ang="0">
                  <a:pos x="21" y="24"/>
                </a:cxn>
                <a:cxn ang="0">
                  <a:pos x="20" y="48"/>
                </a:cxn>
                <a:cxn ang="0">
                  <a:pos x="10" y="69"/>
                </a:cxn>
                <a:cxn ang="0">
                  <a:pos x="8" y="72"/>
                </a:cxn>
                <a:cxn ang="0">
                  <a:pos x="0" y="69"/>
                </a:cxn>
                <a:cxn ang="0">
                  <a:pos x="0" y="67"/>
                </a:cxn>
                <a:cxn ang="0">
                  <a:pos x="1" y="43"/>
                </a:cxn>
                <a:cxn ang="0">
                  <a:pos x="11" y="21"/>
                </a:cxn>
                <a:cxn ang="0">
                  <a:pos x="21" y="0"/>
                </a:cxn>
              </a:cxnLst>
              <a:rect l="0" t="0" r="r" b="b"/>
              <a:pathLst>
                <a:path w="21" h="72">
                  <a:moveTo>
                    <a:pt x="21" y="0"/>
                  </a:moveTo>
                  <a:cubicBezTo>
                    <a:pt x="21" y="24"/>
                    <a:pt x="21" y="24"/>
                    <a:pt x="21" y="24"/>
                  </a:cubicBezTo>
                  <a:cubicBezTo>
                    <a:pt x="20" y="48"/>
                    <a:pt x="20" y="48"/>
                    <a:pt x="20" y="48"/>
                  </a:cubicBezTo>
                  <a:cubicBezTo>
                    <a:pt x="10" y="69"/>
                    <a:pt x="10" y="69"/>
                    <a:pt x="10" y="69"/>
                  </a:cubicBezTo>
                  <a:cubicBezTo>
                    <a:pt x="8" y="72"/>
                    <a:pt x="8" y="72"/>
                    <a:pt x="8" y="72"/>
                  </a:cubicBezTo>
                  <a:cubicBezTo>
                    <a:pt x="6" y="71"/>
                    <a:pt x="3" y="70"/>
                    <a:pt x="0" y="69"/>
                  </a:cubicBezTo>
                  <a:cubicBezTo>
                    <a:pt x="0" y="67"/>
                    <a:pt x="0" y="67"/>
                    <a:pt x="0" y="67"/>
                  </a:cubicBezTo>
                  <a:cubicBezTo>
                    <a:pt x="1" y="43"/>
                    <a:pt x="1" y="43"/>
                    <a:pt x="1" y="43"/>
                  </a:cubicBezTo>
                  <a:cubicBezTo>
                    <a:pt x="11" y="21"/>
                    <a:pt x="11" y="21"/>
                    <a:pt x="11" y="21"/>
                  </a:cubicBezTo>
                  <a:lnTo>
                    <a:pt x="21"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2" name="Freeform 53"/>
            <p:cNvSpPr>
              <a:spLocks/>
            </p:cNvSpPr>
            <p:nvPr/>
          </p:nvSpPr>
          <p:spPr bwMode="auto">
            <a:xfrm>
              <a:off x="450850" y="1516063"/>
              <a:ext cx="176213" cy="127000"/>
            </a:xfrm>
            <a:custGeom>
              <a:avLst/>
              <a:gdLst/>
              <a:ahLst/>
              <a:cxnLst>
                <a:cxn ang="0">
                  <a:pos x="0" y="44"/>
                </a:cxn>
                <a:cxn ang="0">
                  <a:pos x="15" y="28"/>
                </a:cxn>
                <a:cxn ang="0">
                  <a:pos x="29" y="13"/>
                </a:cxn>
                <a:cxn ang="0">
                  <a:pos x="49" y="4"/>
                </a:cxn>
                <a:cxn ang="0">
                  <a:pos x="58" y="0"/>
                </a:cxn>
                <a:cxn ang="0">
                  <a:pos x="62" y="2"/>
                </a:cxn>
                <a:cxn ang="0">
                  <a:pos x="54" y="11"/>
                </a:cxn>
                <a:cxn ang="0">
                  <a:pos x="40" y="27"/>
                </a:cxn>
                <a:cxn ang="0">
                  <a:pos x="20" y="35"/>
                </a:cxn>
                <a:cxn ang="0">
                  <a:pos x="0" y="44"/>
                </a:cxn>
              </a:cxnLst>
              <a:rect l="0" t="0" r="r" b="b"/>
              <a:pathLst>
                <a:path w="62" h="44">
                  <a:moveTo>
                    <a:pt x="0" y="44"/>
                  </a:moveTo>
                  <a:cubicBezTo>
                    <a:pt x="15" y="28"/>
                    <a:pt x="15" y="28"/>
                    <a:pt x="15" y="28"/>
                  </a:cubicBezTo>
                  <a:cubicBezTo>
                    <a:pt x="29" y="13"/>
                    <a:pt x="29" y="13"/>
                    <a:pt x="29" y="13"/>
                  </a:cubicBezTo>
                  <a:cubicBezTo>
                    <a:pt x="49" y="4"/>
                    <a:pt x="49" y="4"/>
                    <a:pt x="49" y="4"/>
                  </a:cubicBezTo>
                  <a:cubicBezTo>
                    <a:pt x="58" y="0"/>
                    <a:pt x="58" y="0"/>
                    <a:pt x="58" y="0"/>
                  </a:cubicBezTo>
                  <a:cubicBezTo>
                    <a:pt x="59" y="1"/>
                    <a:pt x="61" y="1"/>
                    <a:pt x="62" y="2"/>
                  </a:cubicBezTo>
                  <a:cubicBezTo>
                    <a:pt x="54" y="11"/>
                    <a:pt x="54" y="11"/>
                    <a:pt x="54" y="11"/>
                  </a:cubicBezTo>
                  <a:cubicBezTo>
                    <a:pt x="40" y="27"/>
                    <a:pt x="40" y="27"/>
                    <a:pt x="40" y="27"/>
                  </a:cubicBezTo>
                  <a:cubicBezTo>
                    <a:pt x="20" y="35"/>
                    <a:pt x="20" y="35"/>
                    <a:pt x="20" y="35"/>
                  </a:cubicBezTo>
                  <a:lnTo>
                    <a:pt x="0" y="4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293" name="Group 109"/>
          <p:cNvGrpSpPr/>
          <p:nvPr/>
        </p:nvGrpSpPr>
        <p:grpSpPr>
          <a:xfrm>
            <a:off x="15805187" y="11843653"/>
            <a:ext cx="675319" cy="725550"/>
            <a:chOff x="5630863" y="1152525"/>
            <a:chExt cx="576262" cy="619125"/>
          </a:xfrm>
          <a:solidFill>
            <a:schemeClr val="tx1"/>
          </a:solidFill>
        </p:grpSpPr>
        <p:sp>
          <p:nvSpPr>
            <p:cNvPr id="1294" name="Freeform 54"/>
            <p:cNvSpPr>
              <a:spLocks/>
            </p:cNvSpPr>
            <p:nvPr/>
          </p:nvSpPr>
          <p:spPr bwMode="auto">
            <a:xfrm>
              <a:off x="5630863" y="1273175"/>
              <a:ext cx="300038" cy="498475"/>
            </a:xfrm>
            <a:custGeom>
              <a:avLst/>
              <a:gdLst/>
              <a:ahLst/>
              <a:cxnLst>
                <a:cxn ang="0">
                  <a:pos x="53" y="0"/>
                </a:cxn>
                <a:cxn ang="0">
                  <a:pos x="74" y="0"/>
                </a:cxn>
                <a:cxn ang="0">
                  <a:pos x="104" y="94"/>
                </a:cxn>
                <a:cxn ang="0">
                  <a:pos x="99" y="95"/>
                </a:cxn>
                <a:cxn ang="0">
                  <a:pos x="82" y="41"/>
                </a:cxn>
                <a:cxn ang="0">
                  <a:pos x="78" y="40"/>
                </a:cxn>
                <a:cxn ang="0">
                  <a:pos x="78" y="165"/>
                </a:cxn>
                <a:cxn ang="0">
                  <a:pos x="73" y="164"/>
                </a:cxn>
                <a:cxn ang="0">
                  <a:pos x="53" y="96"/>
                </a:cxn>
                <a:cxn ang="0">
                  <a:pos x="52" y="96"/>
                </a:cxn>
                <a:cxn ang="0">
                  <a:pos x="32" y="164"/>
                </a:cxn>
                <a:cxn ang="0">
                  <a:pos x="27" y="165"/>
                </a:cxn>
                <a:cxn ang="0">
                  <a:pos x="27" y="40"/>
                </a:cxn>
                <a:cxn ang="0">
                  <a:pos x="23" y="41"/>
                </a:cxn>
                <a:cxn ang="0">
                  <a:pos x="7" y="93"/>
                </a:cxn>
                <a:cxn ang="0">
                  <a:pos x="1" y="91"/>
                </a:cxn>
                <a:cxn ang="0">
                  <a:pos x="31" y="0"/>
                </a:cxn>
                <a:cxn ang="0">
                  <a:pos x="53" y="0"/>
                </a:cxn>
              </a:cxnLst>
              <a:rect l="0" t="0" r="r" b="b"/>
              <a:pathLst>
                <a:path w="105" h="174">
                  <a:moveTo>
                    <a:pt x="53" y="0"/>
                  </a:moveTo>
                  <a:cubicBezTo>
                    <a:pt x="74" y="0"/>
                    <a:pt x="74" y="0"/>
                    <a:pt x="74" y="0"/>
                  </a:cubicBezTo>
                  <a:cubicBezTo>
                    <a:pt x="90" y="1"/>
                    <a:pt x="99" y="48"/>
                    <a:pt x="104" y="94"/>
                  </a:cubicBezTo>
                  <a:cubicBezTo>
                    <a:pt x="105" y="106"/>
                    <a:pt x="102" y="104"/>
                    <a:pt x="99" y="95"/>
                  </a:cubicBezTo>
                  <a:cubicBezTo>
                    <a:pt x="93" y="76"/>
                    <a:pt x="88" y="59"/>
                    <a:pt x="82" y="41"/>
                  </a:cubicBezTo>
                  <a:cubicBezTo>
                    <a:pt x="78" y="28"/>
                    <a:pt x="78" y="31"/>
                    <a:pt x="78" y="40"/>
                  </a:cubicBezTo>
                  <a:cubicBezTo>
                    <a:pt x="79" y="82"/>
                    <a:pt x="78" y="124"/>
                    <a:pt x="78" y="165"/>
                  </a:cubicBezTo>
                  <a:cubicBezTo>
                    <a:pt x="78" y="174"/>
                    <a:pt x="75" y="171"/>
                    <a:pt x="73" y="164"/>
                  </a:cubicBezTo>
                  <a:cubicBezTo>
                    <a:pt x="66" y="142"/>
                    <a:pt x="60" y="119"/>
                    <a:pt x="53" y="96"/>
                  </a:cubicBezTo>
                  <a:cubicBezTo>
                    <a:pt x="53" y="96"/>
                    <a:pt x="52" y="95"/>
                    <a:pt x="52" y="96"/>
                  </a:cubicBezTo>
                  <a:cubicBezTo>
                    <a:pt x="46" y="119"/>
                    <a:pt x="39" y="142"/>
                    <a:pt x="32" y="164"/>
                  </a:cubicBezTo>
                  <a:cubicBezTo>
                    <a:pt x="31" y="171"/>
                    <a:pt x="27" y="174"/>
                    <a:pt x="27" y="165"/>
                  </a:cubicBezTo>
                  <a:cubicBezTo>
                    <a:pt x="27" y="124"/>
                    <a:pt x="27" y="82"/>
                    <a:pt x="27" y="40"/>
                  </a:cubicBezTo>
                  <a:cubicBezTo>
                    <a:pt x="28" y="31"/>
                    <a:pt x="27" y="28"/>
                    <a:pt x="23" y="41"/>
                  </a:cubicBezTo>
                  <a:cubicBezTo>
                    <a:pt x="18" y="58"/>
                    <a:pt x="12" y="75"/>
                    <a:pt x="7" y="93"/>
                  </a:cubicBezTo>
                  <a:cubicBezTo>
                    <a:pt x="3" y="104"/>
                    <a:pt x="0" y="108"/>
                    <a:pt x="1" y="91"/>
                  </a:cubicBezTo>
                  <a:cubicBezTo>
                    <a:pt x="6" y="46"/>
                    <a:pt x="15" y="1"/>
                    <a:pt x="31" y="0"/>
                  </a:cubicBezTo>
                  <a:lnTo>
                    <a:pt x="53"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5" name="Freeform 55"/>
            <p:cNvSpPr>
              <a:spLocks/>
            </p:cNvSpPr>
            <p:nvPr/>
          </p:nvSpPr>
          <p:spPr bwMode="auto">
            <a:xfrm>
              <a:off x="5953125" y="1304925"/>
              <a:ext cx="254000" cy="446088"/>
            </a:xfrm>
            <a:custGeom>
              <a:avLst/>
              <a:gdLst/>
              <a:ahLst/>
              <a:cxnLst>
                <a:cxn ang="0">
                  <a:pos x="55" y="1"/>
                </a:cxn>
                <a:cxn ang="0">
                  <a:pos x="44" y="1"/>
                </a:cxn>
                <a:cxn ang="0">
                  <a:pos x="34" y="1"/>
                </a:cxn>
                <a:cxn ang="0">
                  <a:pos x="18" y="9"/>
                </a:cxn>
                <a:cxn ang="0">
                  <a:pos x="4" y="52"/>
                </a:cxn>
                <a:cxn ang="0">
                  <a:pos x="25" y="13"/>
                </a:cxn>
                <a:cxn ang="0">
                  <a:pos x="27" y="13"/>
                </a:cxn>
                <a:cxn ang="0">
                  <a:pos x="34" y="40"/>
                </a:cxn>
                <a:cxn ang="0">
                  <a:pos x="13" y="86"/>
                </a:cxn>
                <a:cxn ang="0">
                  <a:pos x="16" y="93"/>
                </a:cxn>
                <a:cxn ang="0">
                  <a:pos x="25" y="93"/>
                </a:cxn>
                <a:cxn ang="0">
                  <a:pos x="25" y="93"/>
                </a:cxn>
                <a:cxn ang="0">
                  <a:pos x="25" y="152"/>
                </a:cxn>
                <a:cxn ang="0">
                  <a:pos x="30" y="156"/>
                </a:cxn>
                <a:cxn ang="0">
                  <a:pos x="30" y="156"/>
                </a:cxn>
                <a:cxn ang="0">
                  <a:pos x="35" y="152"/>
                </a:cxn>
                <a:cxn ang="0">
                  <a:pos x="35" y="93"/>
                </a:cxn>
                <a:cxn ang="0">
                  <a:pos x="34" y="93"/>
                </a:cxn>
                <a:cxn ang="0">
                  <a:pos x="44" y="93"/>
                </a:cxn>
                <a:cxn ang="0">
                  <a:pos x="57" y="93"/>
                </a:cxn>
                <a:cxn ang="0">
                  <a:pos x="57" y="93"/>
                </a:cxn>
                <a:cxn ang="0">
                  <a:pos x="57" y="152"/>
                </a:cxn>
                <a:cxn ang="0">
                  <a:pos x="62" y="156"/>
                </a:cxn>
                <a:cxn ang="0">
                  <a:pos x="62" y="156"/>
                </a:cxn>
                <a:cxn ang="0">
                  <a:pos x="66" y="152"/>
                </a:cxn>
                <a:cxn ang="0">
                  <a:pos x="66" y="93"/>
                </a:cxn>
                <a:cxn ang="0">
                  <a:pos x="66" y="93"/>
                </a:cxn>
                <a:cxn ang="0">
                  <a:pos x="72" y="93"/>
                </a:cxn>
                <a:cxn ang="0">
                  <a:pos x="75" y="86"/>
                </a:cxn>
                <a:cxn ang="0">
                  <a:pos x="55" y="40"/>
                </a:cxn>
                <a:cxn ang="0">
                  <a:pos x="61" y="14"/>
                </a:cxn>
                <a:cxn ang="0">
                  <a:pos x="64" y="14"/>
                </a:cxn>
                <a:cxn ang="0">
                  <a:pos x="85" y="52"/>
                </a:cxn>
                <a:cxn ang="0">
                  <a:pos x="71" y="9"/>
                </a:cxn>
                <a:cxn ang="0">
                  <a:pos x="55" y="1"/>
                </a:cxn>
              </a:cxnLst>
              <a:rect l="0" t="0" r="r" b="b"/>
              <a:pathLst>
                <a:path w="89" h="156">
                  <a:moveTo>
                    <a:pt x="55" y="1"/>
                  </a:moveTo>
                  <a:cubicBezTo>
                    <a:pt x="44" y="1"/>
                    <a:pt x="44" y="1"/>
                    <a:pt x="44" y="1"/>
                  </a:cubicBezTo>
                  <a:cubicBezTo>
                    <a:pt x="34" y="1"/>
                    <a:pt x="34" y="1"/>
                    <a:pt x="34" y="1"/>
                  </a:cubicBezTo>
                  <a:cubicBezTo>
                    <a:pt x="25" y="1"/>
                    <a:pt x="24" y="0"/>
                    <a:pt x="18" y="9"/>
                  </a:cubicBezTo>
                  <a:cubicBezTo>
                    <a:pt x="9" y="21"/>
                    <a:pt x="0" y="45"/>
                    <a:pt x="4" y="52"/>
                  </a:cubicBezTo>
                  <a:cubicBezTo>
                    <a:pt x="6" y="56"/>
                    <a:pt x="10" y="45"/>
                    <a:pt x="25" y="13"/>
                  </a:cubicBezTo>
                  <a:cubicBezTo>
                    <a:pt x="26" y="12"/>
                    <a:pt x="26" y="11"/>
                    <a:pt x="27" y="13"/>
                  </a:cubicBezTo>
                  <a:cubicBezTo>
                    <a:pt x="29" y="18"/>
                    <a:pt x="34" y="34"/>
                    <a:pt x="34" y="40"/>
                  </a:cubicBezTo>
                  <a:cubicBezTo>
                    <a:pt x="34" y="49"/>
                    <a:pt x="21" y="72"/>
                    <a:pt x="13" y="86"/>
                  </a:cubicBezTo>
                  <a:cubicBezTo>
                    <a:pt x="9" y="94"/>
                    <a:pt x="8" y="93"/>
                    <a:pt x="16" y="93"/>
                  </a:cubicBezTo>
                  <a:cubicBezTo>
                    <a:pt x="25" y="93"/>
                    <a:pt x="25" y="93"/>
                    <a:pt x="25" y="93"/>
                  </a:cubicBezTo>
                  <a:cubicBezTo>
                    <a:pt x="25" y="93"/>
                    <a:pt x="25" y="93"/>
                    <a:pt x="25" y="93"/>
                  </a:cubicBezTo>
                  <a:cubicBezTo>
                    <a:pt x="25" y="152"/>
                    <a:pt x="25" y="152"/>
                    <a:pt x="25" y="152"/>
                  </a:cubicBezTo>
                  <a:cubicBezTo>
                    <a:pt x="25" y="154"/>
                    <a:pt x="27" y="156"/>
                    <a:pt x="30" y="156"/>
                  </a:cubicBezTo>
                  <a:cubicBezTo>
                    <a:pt x="30" y="156"/>
                    <a:pt x="30" y="156"/>
                    <a:pt x="30" y="156"/>
                  </a:cubicBezTo>
                  <a:cubicBezTo>
                    <a:pt x="32" y="156"/>
                    <a:pt x="35" y="154"/>
                    <a:pt x="35" y="152"/>
                  </a:cubicBezTo>
                  <a:cubicBezTo>
                    <a:pt x="35" y="93"/>
                    <a:pt x="35" y="93"/>
                    <a:pt x="35" y="93"/>
                  </a:cubicBezTo>
                  <a:cubicBezTo>
                    <a:pt x="35" y="93"/>
                    <a:pt x="34" y="93"/>
                    <a:pt x="34" y="93"/>
                  </a:cubicBezTo>
                  <a:cubicBezTo>
                    <a:pt x="44" y="93"/>
                    <a:pt x="44" y="93"/>
                    <a:pt x="44" y="93"/>
                  </a:cubicBezTo>
                  <a:cubicBezTo>
                    <a:pt x="57" y="93"/>
                    <a:pt x="57" y="93"/>
                    <a:pt x="57" y="93"/>
                  </a:cubicBezTo>
                  <a:cubicBezTo>
                    <a:pt x="57" y="93"/>
                    <a:pt x="57" y="93"/>
                    <a:pt x="57" y="93"/>
                  </a:cubicBezTo>
                  <a:cubicBezTo>
                    <a:pt x="57" y="152"/>
                    <a:pt x="57" y="152"/>
                    <a:pt x="57" y="152"/>
                  </a:cubicBezTo>
                  <a:cubicBezTo>
                    <a:pt x="57" y="154"/>
                    <a:pt x="59" y="156"/>
                    <a:pt x="62" y="156"/>
                  </a:cubicBezTo>
                  <a:cubicBezTo>
                    <a:pt x="62" y="156"/>
                    <a:pt x="62" y="156"/>
                    <a:pt x="62" y="156"/>
                  </a:cubicBezTo>
                  <a:cubicBezTo>
                    <a:pt x="64" y="156"/>
                    <a:pt x="66" y="154"/>
                    <a:pt x="66" y="152"/>
                  </a:cubicBezTo>
                  <a:cubicBezTo>
                    <a:pt x="66" y="93"/>
                    <a:pt x="66" y="93"/>
                    <a:pt x="66" y="93"/>
                  </a:cubicBezTo>
                  <a:cubicBezTo>
                    <a:pt x="66" y="93"/>
                    <a:pt x="66" y="93"/>
                    <a:pt x="66" y="93"/>
                  </a:cubicBezTo>
                  <a:cubicBezTo>
                    <a:pt x="72" y="93"/>
                    <a:pt x="72" y="93"/>
                    <a:pt x="72" y="93"/>
                  </a:cubicBezTo>
                  <a:cubicBezTo>
                    <a:pt x="81" y="93"/>
                    <a:pt x="80" y="94"/>
                    <a:pt x="75" y="86"/>
                  </a:cubicBezTo>
                  <a:cubicBezTo>
                    <a:pt x="68" y="72"/>
                    <a:pt x="55" y="49"/>
                    <a:pt x="55" y="40"/>
                  </a:cubicBezTo>
                  <a:cubicBezTo>
                    <a:pt x="55" y="35"/>
                    <a:pt x="59" y="21"/>
                    <a:pt x="61" y="14"/>
                  </a:cubicBezTo>
                  <a:cubicBezTo>
                    <a:pt x="62" y="11"/>
                    <a:pt x="63" y="12"/>
                    <a:pt x="64" y="14"/>
                  </a:cubicBezTo>
                  <a:cubicBezTo>
                    <a:pt x="78" y="46"/>
                    <a:pt x="82" y="56"/>
                    <a:pt x="85" y="52"/>
                  </a:cubicBezTo>
                  <a:cubicBezTo>
                    <a:pt x="89" y="45"/>
                    <a:pt x="80" y="21"/>
                    <a:pt x="71" y="9"/>
                  </a:cubicBezTo>
                  <a:cubicBezTo>
                    <a:pt x="65" y="0"/>
                    <a:pt x="64" y="1"/>
                    <a:pt x="55"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6" name="Oval 56"/>
            <p:cNvSpPr>
              <a:spLocks noChangeArrowheads="1"/>
            </p:cNvSpPr>
            <p:nvPr/>
          </p:nvSpPr>
          <p:spPr bwMode="auto">
            <a:xfrm>
              <a:off x="5727700" y="1152525"/>
              <a:ext cx="106363" cy="10636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297" name="Oval 57"/>
            <p:cNvSpPr>
              <a:spLocks noChangeArrowheads="1"/>
            </p:cNvSpPr>
            <p:nvPr/>
          </p:nvSpPr>
          <p:spPr bwMode="auto">
            <a:xfrm>
              <a:off x="6038850" y="1212850"/>
              <a:ext cx="76200" cy="77788"/>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298" name="Freeform 58"/>
          <p:cNvSpPr>
            <a:spLocks noEditPoints="1"/>
          </p:cNvSpPr>
          <p:nvPr/>
        </p:nvSpPr>
        <p:spPr bwMode="auto">
          <a:xfrm>
            <a:off x="17695338" y="10806991"/>
            <a:ext cx="727410" cy="794384"/>
          </a:xfrm>
          <a:custGeom>
            <a:avLst/>
            <a:gdLst>
              <a:gd name="T0" fmla="*/ 2147483646 w 218"/>
              <a:gd name="T1" fmla="*/ 2147483646 h 237"/>
              <a:gd name="T2" fmla="*/ 2147483646 w 218"/>
              <a:gd name="T3" fmla="*/ 2147483646 h 237"/>
              <a:gd name="T4" fmla="*/ 2147483646 w 218"/>
              <a:gd name="T5" fmla="*/ 2147483646 h 237"/>
              <a:gd name="T6" fmla="*/ 2147483646 w 218"/>
              <a:gd name="T7" fmla="*/ 2147483646 h 237"/>
              <a:gd name="T8" fmla="*/ 2147483646 w 218"/>
              <a:gd name="T9" fmla="*/ 2147483646 h 237"/>
              <a:gd name="T10" fmla="*/ 2147483646 w 218"/>
              <a:gd name="T11" fmla="*/ 2147483646 h 237"/>
              <a:gd name="T12" fmla="*/ 2147483646 w 218"/>
              <a:gd name="T13" fmla="*/ 2147483646 h 237"/>
              <a:gd name="T14" fmla="*/ 2147483646 w 218"/>
              <a:gd name="T15" fmla="*/ 2147483646 h 237"/>
              <a:gd name="T16" fmla="*/ 2147483646 w 218"/>
              <a:gd name="T17" fmla="*/ 2147483646 h 237"/>
              <a:gd name="T18" fmla="*/ 2147483646 w 218"/>
              <a:gd name="T19" fmla="*/ 2147483646 h 237"/>
              <a:gd name="T20" fmla="*/ 2147483646 w 218"/>
              <a:gd name="T21" fmla="*/ 2147483646 h 237"/>
              <a:gd name="T22" fmla="*/ 2147483646 w 218"/>
              <a:gd name="T23" fmla="*/ 2147483646 h 237"/>
              <a:gd name="T24" fmla="*/ 2147483646 w 218"/>
              <a:gd name="T25" fmla="*/ 2147483646 h 237"/>
              <a:gd name="T26" fmla="*/ 2147483646 w 218"/>
              <a:gd name="T27" fmla="*/ 2147483646 h 237"/>
              <a:gd name="T28" fmla="*/ 2147483646 w 218"/>
              <a:gd name="T29" fmla="*/ 2147483646 h 237"/>
              <a:gd name="T30" fmla="*/ 2147483646 w 218"/>
              <a:gd name="T31" fmla="*/ 2147483646 h 237"/>
              <a:gd name="T32" fmla="*/ 2147483646 w 218"/>
              <a:gd name="T33" fmla="*/ 2147483646 h 237"/>
              <a:gd name="T34" fmla="*/ 2147483646 w 218"/>
              <a:gd name="T35" fmla="*/ 2147483646 h 237"/>
              <a:gd name="T36" fmla="*/ 2147483646 w 218"/>
              <a:gd name="T37" fmla="*/ 2147483646 h 237"/>
              <a:gd name="T38" fmla="*/ 2147483646 w 218"/>
              <a:gd name="T39" fmla="*/ 2147483646 h 237"/>
              <a:gd name="T40" fmla="*/ 2147483646 w 218"/>
              <a:gd name="T41" fmla="*/ 2147483646 h 237"/>
              <a:gd name="T42" fmla="*/ 2147483646 w 218"/>
              <a:gd name="T43" fmla="*/ 2147483646 h 237"/>
              <a:gd name="T44" fmla="*/ 2147483646 w 218"/>
              <a:gd name="T45" fmla="*/ 2147483646 h 237"/>
              <a:gd name="T46" fmla="*/ 2147483646 w 218"/>
              <a:gd name="T47" fmla="*/ 2147483646 h 237"/>
              <a:gd name="T48" fmla="*/ 2147483646 w 218"/>
              <a:gd name="T49" fmla="*/ 2147483646 h 237"/>
              <a:gd name="T50" fmla="*/ 2147483646 w 218"/>
              <a:gd name="T51" fmla="*/ 2147483646 h 237"/>
              <a:gd name="T52" fmla="*/ 2147483646 w 218"/>
              <a:gd name="T53" fmla="*/ 2147483646 h 237"/>
              <a:gd name="T54" fmla="*/ 2147483646 w 218"/>
              <a:gd name="T55" fmla="*/ 2147483646 h 237"/>
              <a:gd name="T56" fmla="*/ 2147483646 w 218"/>
              <a:gd name="T57" fmla="*/ 2147483646 h 237"/>
              <a:gd name="T58" fmla="*/ 2147483646 w 218"/>
              <a:gd name="T59" fmla="*/ 2147483646 h 237"/>
              <a:gd name="T60" fmla="*/ 2147483646 w 218"/>
              <a:gd name="T61" fmla="*/ 2147483646 h 237"/>
              <a:gd name="T62" fmla="*/ 2147483646 w 218"/>
              <a:gd name="T63" fmla="*/ 2147483646 h 237"/>
              <a:gd name="T64" fmla="*/ 2147483646 w 218"/>
              <a:gd name="T65" fmla="*/ 2147483646 h 2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18" h="237">
                <a:moveTo>
                  <a:pt x="27" y="118"/>
                </a:moveTo>
                <a:cubicBezTo>
                  <a:pt x="17" y="81"/>
                  <a:pt x="23" y="47"/>
                  <a:pt x="61" y="20"/>
                </a:cubicBezTo>
                <a:cubicBezTo>
                  <a:pt x="95" y="0"/>
                  <a:pt x="128" y="1"/>
                  <a:pt x="163" y="26"/>
                </a:cubicBezTo>
                <a:cubicBezTo>
                  <a:pt x="186" y="47"/>
                  <a:pt x="195" y="77"/>
                  <a:pt x="188" y="118"/>
                </a:cubicBezTo>
                <a:cubicBezTo>
                  <a:pt x="218" y="158"/>
                  <a:pt x="182" y="186"/>
                  <a:pt x="154" y="184"/>
                </a:cubicBezTo>
                <a:cubicBezTo>
                  <a:pt x="154" y="198"/>
                  <a:pt x="153" y="211"/>
                  <a:pt x="153" y="224"/>
                </a:cubicBezTo>
                <a:cubicBezTo>
                  <a:pt x="152" y="224"/>
                  <a:pt x="151" y="224"/>
                  <a:pt x="151" y="224"/>
                </a:cubicBezTo>
                <a:cubicBezTo>
                  <a:pt x="151" y="225"/>
                  <a:pt x="151" y="225"/>
                  <a:pt x="151" y="226"/>
                </a:cubicBezTo>
                <a:cubicBezTo>
                  <a:pt x="151" y="233"/>
                  <a:pt x="151" y="233"/>
                  <a:pt x="151" y="233"/>
                </a:cubicBezTo>
                <a:cubicBezTo>
                  <a:pt x="151" y="235"/>
                  <a:pt x="149" y="237"/>
                  <a:pt x="147" y="237"/>
                </a:cubicBezTo>
                <a:cubicBezTo>
                  <a:pt x="143" y="237"/>
                  <a:pt x="143" y="237"/>
                  <a:pt x="143" y="237"/>
                </a:cubicBezTo>
                <a:cubicBezTo>
                  <a:pt x="141" y="237"/>
                  <a:pt x="139" y="235"/>
                  <a:pt x="139" y="233"/>
                </a:cubicBezTo>
                <a:cubicBezTo>
                  <a:pt x="139" y="226"/>
                  <a:pt x="139" y="226"/>
                  <a:pt x="139" y="226"/>
                </a:cubicBezTo>
                <a:cubicBezTo>
                  <a:pt x="139" y="226"/>
                  <a:pt x="139" y="226"/>
                  <a:pt x="140" y="225"/>
                </a:cubicBezTo>
                <a:cubicBezTo>
                  <a:pt x="138" y="225"/>
                  <a:pt x="137" y="225"/>
                  <a:pt x="136" y="226"/>
                </a:cubicBezTo>
                <a:cubicBezTo>
                  <a:pt x="136" y="226"/>
                  <a:pt x="136" y="226"/>
                  <a:pt x="136" y="226"/>
                </a:cubicBezTo>
                <a:cubicBezTo>
                  <a:pt x="136" y="233"/>
                  <a:pt x="136" y="233"/>
                  <a:pt x="136" y="233"/>
                </a:cubicBezTo>
                <a:cubicBezTo>
                  <a:pt x="136" y="235"/>
                  <a:pt x="135" y="237"/>
                  <a:pt x="133" y="237"/>
                </a:cubicBezTo>
                <a:cubicBezTo>
                  <a:pt x="129" y="237"/>
                  <a:pt x="129" y="237"/>
                  <a:pt x="129" y="237"/>
                </a:cubicBezTo>
                <a:cubicBezTo>
                  <a:pt x="126" y="237"/>
                  <a:pt x="125" y="235"/>
                  <a:pt x="125" y="233"/>
                </a:cubicBezTo>
                <a:cubicBezTo>
                  <a:pt x="125" y="226"/>
                  <a:pt x="125" y="226"/>
                  <a:pt x="125" y="226"/>
                </a:cubicBezTo>
                <a:cubicBezTo>
                  <a:pt x="124" y="226"/>
                  <a:pt x="123" y="226"/>
                  <a:pt x="122" y="226"/>
                </a:cubicBezTo>
                <a:cubicBezTo>
                  <a:pt x="122" y="233"/>
                  <a:pt x="122" y="233"/>
                  <a:pt x="122" y="233"/>
                </a:cubicBezTo>
                <a:cubicBezTo>
                  <a:pt x="122" y="235"/>
                  <a:pt x="120" y="237"/>
                  <a:pt x="118" y="237"/>
                </a:cubicBezTo>
                <a:cubicBezTo>
                  <a:pt x="114" y="237"/>
                  <a:pt x="114" y="237"/>
                  <a:pt x="114" y="237"/>
                </a:cubicBezTo>
                <a:cubicBezTo>
                  <a:pt x="112" y="237"/>
                  <a:pt x="110" y="235"/>
                  <a:pt x="110" y="233"/>
                </a:cubicBezTo>
                <a:cubicBezTo>
                  <a:pt x="110" y="227"/>
                  <a:pt x="110" y="227"/>
                  <a:pt x="110" y="227"/>
                </a:cubicBezTo>
                <a:cubicBezTo>
                  <a:pt x="109" y="227"/>
                  <a:pt x="108" y="227"/>
                  <a:pt x="107" y="227"/>
                </a:cubicBezTo>
                <a:cubicBezTo>
                  <a:pt x="107" y="234"/>
                  <a:pt x="107" y="234"/>
                  <a:pt x="107" y="234"/>
                </a:cubicBezTo>
                <a:cubicBezTo>
                  <a:pt x="107" y="236"/>
                  <a:pt x="106" y="237"/>
                  <a:pt x="105" y="237"/>
                </a:cubicBezTo>
                <a:cubicBezTo>
                  <a:pt x="98" y="237"/>
                  <a:pt x="98" y="237"/>
                  <a:pt x="98" y="237"/>
                </a:cubicBezTo>
                <a:cubicBezTo>
                  <a:pt x="97" y="237"/>
                  <a:pt x="96" y="236"/>
                  <a:pt x="96" y="234"/>
                </a:cubicBezTo>
                <a:cubicBezTo>
                  <a:pt x="96" y="227"/>
                  <a:pt x="96" y="227"/>
                  <a:pt x="96" y="227"/>
                </a:cubicBezTo>
                <a:cubicBezTo>
                  <a:pt x="95" y="227"/>
                  <a:pt x="94" y="227"/>
                  <a:pt x="93" y="227"/>
                </a:cubicBezTo>
                <a:cubicBezTo>
                  <a:pt x="93" y="234"/>
                  <a:pt x="93" y="234"/>
                  <a:pt x="93" y="234"/>
                </a:cubicBezTo>
                <a:cubicBezTo>
                  <a:pt x="93" y="235"/>
                  <a:pt x="91" y="237"/>
                  <a:pt x="89" y="237"/>
                </a:cubicBezTo>
                <a:cubicBezTo>
                  <a:pt x="84" y="237"/>
                  <a:pt x="84" y="237"/>
                  <a:pt x="84" y="237"/>
                </a:cubicBezTo>
                <a:cubicBezTo>
                  <a:pt x="82" y="237"/>
                  <a:pt x="81" y="235"/>
                  <a:pt x="81" y="234"/>
                </a:cubicBezTo>
                <a:cubicBezTo>
                  <a:pt x="81" y="226"/>
                  <a:pt x="81" y="226"/>
                  <a:pt x="81" y="226"/>
                </a:cubicBezTo>
                <a:cubicBezTo>
                  <a:pt x="80" y="226"/>
                  <a:pt x="79" y="226"/>
                  <a:pt x="78" y="226"/>
                </a:cubicBezTo>
                <a:cubicBezTo>
                  <a:pt x="78" y="234"/>
                  <a:pt x="78" y="234"/>
                  <a:pt x="78" y="234"/>
                </a:cubicBezTo>
                <a:cubicBezTo>
                  <a:pt x="78" y="235"/>
                  <a:pt x="77" y="237"/>
                  <a:pt x="75" y="237"/>
                </a:cubicBezTo>
                <a:cubicBezTo>
                  <a:pt x="69" y="237"/>
                  <a:pt x="69" y="237"/>
                  <a:pt x="69" y="237"/>
                </a:cubicBezTo>
                <a:cubicBezTo>
                  <a:pt x="68" y="237"/>
                  <a:pt x="66" y="235"/>
                  <a:pt x="66" y="234"/>
                </a:cubicBezTo>
                <a:cubicBezTo>
                  <a:pt x="66" y="225"/>
                  <a:pt x="66" y="225"/>
                  <a:pt x="66" y="225"/>
                </a:cubicBezTo>
                <a:cubicBezTo>
                  <a:pt x="66" y="225"/>
                  <a:pt x="66" y="225"/>
                  <a:pt x="66" y="225"/>
                </a:cubicBezTo>
                <a:cubicBezTo>
                  <a:pt x="65" y="225"/>
                  <a:pt x="64" y="225"/>
                  <a:pt x="63" y="225"/>
                </a:cubicBezTo>
                <a:cubicBezTo>
                  <a:pt x="62" y="211"/>
                  <a:pt x="61" y="198"/>
                  <a:pt x="60" y="184"/>
                </a:cubicBezTo>
                <a:cubicBezTo>
                  <a:pt x="21" y="185"/>
                  <a:pt x="0" y="147"/>
                  <a:pt x="27" y="118"/>
                </a:cubicBezTo>
                <a:close/>
                <a:moveTo>
                  <a:pt x="69" y="118"/>
                </a:moveTo>
                <a:cubicBezTo>
                  <a:pt x="52" y="118"/>
                  <a:pt x="38" y="128"/>
                  <a:pt x="38" y="139"/>
                </a:cubicBezTo>
                <a:cubicBezTo>
                  <a:pt x="38" y="151"/>
                  <a:pt x="52" y="161"/>
                  <a:pt x="69" y="161"/>
                </a:cubicBezTo>
                <a:cubicBezTo>
                  <a:pt x="86" y="161"/>
                  <a:pt x="100" y="151"/>
                  <a:pt x="100" y="139"/>
                </a:cubicBezTo>
                <a:cubicBezTo>
                  <a:pt x="100" y="128"/>
                  <a:pt x="86" y="118"/>
                  <a:pt x="69" y="118"/>
                </a:cubicBezTo>
                <a:close/>
                <a:moveTo>
                  <a:pt x="146" y="117"/>
                </a:moveTo>
                <a:cubicBezTo>
                  <a:pt x="129" y="117"/>
                  <a:pt x="115" y="127"/>
                  <a:pt x="115" y="139"/>
                </a:cubicBezTo>
                <a:cubicBezTo>
                  <a:pt x="115" y="150"/>
                  <a:pt x="129" y="160"/>
                  <a:pt x="146" y="160"/>
                </a:cubicBezTo>
                <a:cubicBezTo>
                  <a:pt x="163" y="160"/>
                  <a:pt x="177" y="150"/>
                  <a:pt x="177" y="139"/>
                </a:cubicBezTo>
                <a:cubicBezTo>
                  <a:pt x="177" y="127"/>
                  <a:pt x="163" y="117"/>
                  <a:pt x="146" y="117"/>
                </a:cubicBezTo>
                <a:close/>
                <a:moveTo>
                  <a:pt x="107" y="176"/>
                </a:moveTo>
                <a:cubicBezTo>
                  <a:pt x="103" y="187"/>
                  <a:pt x="103" y="187"/>
                  <a:pt x="103" y="187"/>
                </a:cubicBezTo>
                <a:cubicBezTo>
                  <a:pt x="96" y="203"/>
                  <a:pt x="96" y="203"/>
                  <a:pt x="96" y="203"/>
                </a:cubicBezTo>
                <a:cubicBezTo>
                  <a:pt x="107" y="203"/>
                  <a:pt x="107" y="203"/>
                  <a:pt x="107" y="203"/>
                </a:cubicBezTo>
                <a:cubicBezTo>
                  <a:pt x="118" y="203"/>
                  <a:pt x="118" y="203"/>
                  <a:pt x="118" y="203"/>
                </a:cubicBezTo>
                <a:cubicBezTo>
                  <a:pt x="112" y="187"/>
                  <a:pt x="112" y="187"/>
                  <a:pt x="112" y="187"/>
                </a:cubicBezTo>
                <a:lnTo>
                  <a:pt x="107" y="1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299" name="Group 115"/>
          <p:cNvGrpSpPr/>
          <p:nvPr/>
        </p:nvGrpSpPr>
        <p:grpSpPr>
          <a:xfrm>
            <a:off x="15732631" y="10991597"/>
            <a:ext cx="740433" cy="470678"/>
            <a:chOff x="5568950" y="425450"/>
            <a:chExt cx="631825" cy="401638"/>
          </a:xfrm>
          <a:solidFill>
            <a:schemeClr val="tx1"/>
          </a:solidFill>
        </p:grpSpPr>
        <p:sp>
          <p:nvSpPr>
            <p:cNvPr id="1300" name="Freeform 59"/>
            <p:cNvSpPr>
              <a:spLocks noEditPoints="1"/>
            </p:cNvSpPr>
            <p:nvPr/>
          </p:nvSpPr>
          <p:spPr bwMode="auto">
            <a:xfrm>
              <a:off x="5568950" y="425450"/>
              <a:ext cx="631825" cy="401638"/>
            </a:xfrm>
            <a:custGeom>
              <a:avLst/>
              <a:gdLst/>
              <a:ahLst/>
              <a:cxnLst>
                <a:cxn ang="0">
                  <a:pos x="29" y="36"/>
                </a:cxn>
                <a:cxn ang="0">
                  <a:pos x="75" y="36"/>
                </a:cxn>
                <a:cxn ang="0">
                  <a:pos x="75" y="2"/>
                </a:cxn>
                <a:cxn ang="0">
                  <a:pos x="78" y="0"/>
                </a:cxn>
                <a:cxn ang="0">
                  <a:pos x="139" y="0"/>
                </a:cxn>
                <a:cxn ang="0">
                  <a:pos x="142" y="2"/>
                </a:cxn>
                <a:cxn ang="0">
                  <a:pos x="142" y="36"/>
                </a:cxn>
                <a:cxn ang="0">
                  <a:pos x="193" y="36"/>
                </a:cxn>
                <a:cxn ang="0">
                  <a:pos x="213" y="45"/>
                </a:cxn>
                <a:cxn ang="0">
                  <a:pos x="222" y="65"/>
                </a:cxn>
                <a:cxn ang="0">
                  <a:pos x="222" y="111"/>
                </a:cxn>
                <a:cxn ang="0">
                  <a:pos x="213" y="131"/>
                </a:cxn>
                <a:cxn ang="0">
                  <a:pos x="193" y="140"/>
                </a:cxn>
                <a:cxn ang="0">
                  <a:pos x="29" y="140"/>
                </a:cxn>
                <a:cxn ang="0">
                  <a:pos x="8" y="131"/>
                </a:cxn>
                <a:cxn ang="0">
                  <a:pos x="0" y="111"/>
                </a:cxn>
                <a:cxn ang="0">
                  <a:pos x="0" y="65"/>
                </a:cxn>
                <a:cxn ang="0">
                  <a:pos x="8" y="45"/>
                </a:cxn>
                <a:cxn ang="0">
                  <a:pos x="29" y="36"/>
                </a:cxn>
                <a:cxn ang="0">
                  <a:pos x="80" y="36"/>
                </a:cxn>
                <a:cxn ang="0">
                  <a:pos x="137" y="36"/>
                </a:cxn>
                <a:cxn ang="0">
                  <a:pos x="137" y="5"/>
                </a:cxn>
                <a:cxn ang="0">
                  <a:pos x="80" y="5"/>
                </a:cxn>
                <a:cxn ang="0">
                  <a:pos x="80" y="36"/>
                </a:cxn>
                <a:cxn ang="0">
                  <a:pos x="193" y="46"/>
                </a:cxn>
                <a:cxn ang="0">
                  <a:pos x="29" y="46"/>
                </a:cxn>
                <a:cxn ang="0">
                  <a:pos x="15" y="52"/>
                </a:cxn>
                <a:cxn ang="0">
                  <a:pos x="9" y="65"/>
                </a:cxn>
                <a:cxn ang="0">
                  <a:pos x="9" y="111"/>
                </a:cxn>
                <a:cxn ang="0">
                  <a:pos x="15" y="125"/>
                </a:cxn>
                <a:cxn ang="0">
                  <a:pos x="29" y="130"/>
                </a:cxn>
                <a:cxn ang="0">
                  <a:pos x="193" y="130"/>
                </a:cxn>
                <a:cxn ang="0">
                  <a:pos x="207" y="125"/>
                </a:cxn>
                <a:cxn ang="0">
                  <a:pos x="212" y="111"/>
                </a:cxn>
                <a:cxn ang="0">
                  <a:pos x="212" y="65"/>
                </a:cxn>
                <a:cxn ang="0">
                  <a:pos x="207" y="52"/>
                </a:cxn>
                <a:cxn ang="0">
                  <a:pos x="193" y="46"/>
                </a:cxn>
              </a:cxnLst>
              <a:rect l="0" t="0" r="r" b="b"/>
              <a:pathLst>
                <a:path w="222" h="140">
                  <a:moveTo>
                    <a:pt x="29" y="36"/>
                  </a:moveTo>
                  <a:cubicBezTo>
                    <a:pt x="75" y="36"/>
                    <a:pt x="75" y="36"/>
                    <a:pt x="75" y="36"/>
                  </a:cubicBezTo>
                  <a:cubicBezTo>
                    <a:pt x="75" y="2"/>
                    <a:pt x="75" y="2"/>
                    <a:pt x="75" y="2"/>
                  </a:cubicBezTo>
                  <a:cubicBezTo>
                    <a:pt x="75" y="1"/>
                    <a:pt x="76" y="0"/>
                    <a:pt x="78" y="0"/>
                  </a:cubicBezTo>
                  <a:cubicBezTo>
                    <a:pt x="139" y="0"/>
                    <a:pt x="139" y="0"/>
                    <a:pt x="139" y="0"/>
                  </a:cubicBezTo>
                  <a:cubicBezTo>
                    <a:pt x="140" y="0"/>
                    <a:pt x="142" y="1"/>
                    <a:pt x="142" y="2"/>
                  </a:cubicBezTo>
                  <a:cubicBezTo>
                    <a:pt x="142" y="36"/>
                    <a:pt x="142" y="36"/>
                    <a:pt x="142" y="36"/>
                  </a:cubicBezTo>
                  <a:cubicBezTo>
                    <a:pt x="193" y="36"/>
                    <a:pt x="193" y="36"/>
                    <a:pt x="193" y="36"/>
                  </a:cubicBezTo>
                  <a:cubicBezTo>
                    <a:pt x="201" y="36"/>
                    <a:pt x="208" y="39"/>
                    <a:pt x="213" y="45"/>
                  </a:cubicBezTo>
                  <a:cubicBezTo>
                    <a:pt x="219" y="50"/>
                    <a:pt x="222" y="57"/>
                    <a:pt x="222" y="65"/>
                  </a:cubicBezTo>
                  <a:cubicBezTo>
                    <a:pt x="222" y="111"/>
                    <a:pt x="222" y="111"/>
                    <a:pt x="222" y="111"/>
                  </a:cubicBezTo>
                  <a:cubicBezTo>
                    <a:pt x="222" y="119"/>
                    <a:pt x="219" y="126"/>
                    <a:pt x="213" y="131"/>
                  </a:cubicBezTo>
                  <a:cubicBezTo>
                    <a:pt x="208" y="137"/>
                    <a:pt x="201" y="140"/>
                    <a:pt x="193" y="140"/>
                  </a:cubicBezTo>
                  <a:cubicBezTo>
                    <a:pt x="29" y="140"/>
                    <a:pt x="29" y="140"/>
                    <a:pt x="29" y="140"/>
                  </a:cubicBezTo>
                  <a:cubicBezTo>
                    <a:pt x="21" y="140"/>
                    <a:pt x="13" y="137"/>
                    <a:pt x="8" y="131"/>
                  </a:cubicBezTo>
                  <a:cubicBezTo>
                    <a:pt x="3" y="126"/>
                    <a:pt x="0" y="119"/>
                    <a:pt x="0" y="111"/>
                  </a:cubicBezTo>
                  <a:cubicBezTo>
                    <a:pt x="0" y="65"/>
                    <a:pt x="0" y="65"/>
                    <a:pt x="0" y="65"/>
                  </a:cubicBezTo>
                  <a:cubicBezTo>
                    <a:pt x="0" y="57"/>
                    <a:pt x="3" y="50"/>
                    <a:pt x="8" y="45"/>
                  </a:cubicBezTo>
                  <a:cubicBezTo>
                    <a:pt x="13" y="39"/>
                    <a:pt x="21" y="36"/>
                    <a:pt x="29" y="36"/>
                  </a:cubicBezTo>
                  <a:close/>
                  <a:moveTo>
                    <a:pt x="80" y="36"/>
                  </a:moveTo>
                  <a:cubicBezTo>
                    <a:pt x="137" y="36"/>
                    <a:pt x="137" y="36"/>
                    <a:pt x="137" y="36"/>
                  </a:cubicBezTo>
                  <a:cubicBezTo>
                    <a:pt x="137" y="5"/>
                    <a:pt x="137" y="5"/>
                    <a:pt x="137" y="5"/>
                  </a:cubicBezTo>
                  <a:cubicBezTo>
                    <a:pt x="80" y="5"/>
                    <a:pt x="80" y="5"/>
                    <a:pt x="80" y="5"/>
                  </a:cubicBezTo>
                  <a:cubicBezTo>
                    <a:pt x="80" y="36"/>
                    <a:pt x="80" y="36"/>
                    <a:pt x="80" y="36"/>
                  </a:cubicBezTo>
                  <a:close/>
                  <a:moveTo>
                    <a:pt x="193" y="46"/>
                  </a:moveTo>
                  <a:cubicBezTo>
                    <a:pt x="29" y="46"/>
                    <a:pt x="29" y="46"/>
                    <a:pt x="29" y="46"/>
                  </a:cubicBezTo>
                  <a:cubicBezTo>
                    <a:pt x="23" y="46"/>
                    <a:pt x="19" y="48"/>
                    <a:pt x="15" y="52"/>
                  </a:cubicBezTo>
                  <a:cubicBezTo>
                    <a:pt x="11" y="55"/>
                    <a:pt x="9" y="60"/>
                    <a:pt x="9" y="65"/>
                  </a:cubicBezTo>
                  <a:cubicBezTo>
                    <a:pt x="9" y="111"/>
                    <a:pt x="9" y="111"/>
                    <a:pt x="9" y="111"/>
                  </a:cubicBezTo>
                  <a:cubicBezTo>
                    <a:pt x="9" y="116"/>
                    <a:pt x="11" y="121"/>
                    <a:pt x="15" y="125"/>
                  </a:cubicBezTo>
                  <a:cubicBezTo>
                    <a:pt x="19" y="128"/>
                    <a:pt x="23" y="130"/>
                    <a:pt x="29" y="130"/>
                  </a:cubicBezTo>
                  <a:cubicBezTo>
                    <a:pt x="193" y="130"/>
                    <a:pt x="193" y="130"/>
                    <a:pt x="193" y="130"/>
                  </a:cubicBezTo>
                  <a:cubicBezTo>
                    <a:pt x="198" y="130"/>
                    <a:pt x="203" y="128"/>
                    <a:pt x="207" y="125"/>
                  </a:cubicBezTo>
                  <a:cubicBezTo>
                    <a:pt x="210" y="121"/>
                    <a:pt x="212" y="116"/>
                    <a:pt x="212" y="111"/>
                  </a:cubicBezTo>
                  <a:cubicBezTo>
                    <a:pt x="212" y="65"/>
                    <a:pt x="212" y="65"/>
                    <a:pt x="212" y="65"/>
                  </a:cubicBezTo>
                  <a:cubicBezTo>
                    <a:pt x="212" y="60"/>
                    <a:pt x="210" y="55"/>
                    <a:pt x="207" y="52"/>
                  </a:cubicBezTo>
                  <a:cubicBezTo>
                    <a:pt x="203" y="48"/>
                    <a:pt x="198" y="46"/>
                    <a:pt x="193" y="4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1" name="Freeform 60"/>
            <p:cNvSpPr>
              <a:spLocks noEditPoints="1"/>
            </p:cNvSpPr>
            <p:nvPr/>
          </p:nvSpPr>
          <p:spPr bwMode="auto">
            <a:xfrm>
              <a:off x="5795963" y="652463"/>
              <a:ext cx="177800" cy="50800"/>
            </a:xfrm>
            <a:custGeom>
              <a:avLst/>
              <a:gdLst/>
              <a:ahLst/>
              <a:cxnLst>
                <a:cxn ang="0">
                  <a:pos x="0" y="0"/>
                </a:cxn>
                <a:cxn ang="0">
                  <a:pos x="112" y="0"/>
                </a:cxn>
                <a:cxn ang="0">
                  <a:pos x="112" y="32"/>
                </a:cxn>
                <a:cxn ang="0">
                  <a:pos x="0" y="32"/>
                </a:cxn>
                <a:cxn ang="0">
                  <a:pos x="0" y="0"/>
                </a:cxn>
                <a:cxn ang="0">
                  <a:pos x="0" y="0"/>
                </a:cxn>
                <a:cxn ang="0">
                  <a:pos x="29" y="9"/>
                </a:cxn>
                <a:cxn ang="0">
                  <a:pos x="29" y="23"/>
                </a:cxn>
                <a:cxn ang="0">
                  <a:pos x="81" y="23"/>
                </a:cxn>
                <a:cxn ang="0">
                  <a:pos x="81" y="9"/>
                </a:cxn>
                <a:cxn ang="0">
                  <a:pos x="29" y="9"/>
                </a:cxn>
              </a:cxnLst>
              <a:rect l="0" t="0" r="r" b="b"/>
              <a:pathLst>
                <a:path w="112" h="32">
                  <a:moveTo>
                    <a:pt x="0" y="0"/>
                  </a:moveTo>
                  <a:lnTo>
                    <a:pt x="112" y="0"/>
                  </a:lnTo>
                  <a:lnTo>
                    <a:pt x="112" y="32"/>
                  </a:lnTo>
                  <a:lnTo>
                    <a:pt x="0" y="32"/>
                  </a:lnTo>
                  <a:lnTo>
                    <a:pt x="0" y="0"/>
                  </a:lnTo>
                  <a:lnTo>
                    <a:pt x="0" y="0"/>
                  </a:lnTo>
                  <a:close/>
                  <a:moveTo>
                    <a:pt x="29" y="9"/>
                  </a:moveTo>
                  <a:lnTo>
                    <a:pt x="29" y="23"/>
                  </a:lnTo>
                  <a:lnTo>
                    <a:pt x="81" y="23"/>
                  </a:lnTo>
                  <a:lnTo>
                    <a:pt x="81" y="9"/>
                  </a:lnTo>
                  <a:lnTo>
                    <a:pt x="29" y="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2" name="Freeform 61"/>
            <p:cNvSpPr>
              <a:spLocks noEditPoints="1"/>
            </p:cNvSpPr>
            <p:nvPr/>
          </p:nvSpPr>
          <p:spPr bwMode="auto">
            <a:xfrm>
              <a:off x="5627688" y="609600"/>
              <a:ext cx="142875" cy="146050"/>
            </a:xfrm>
            <a:custGeom>
              <a:avLst/>
              <a:gdLst/>
              <a:ahLst/>
              <a:cxnLst>
                <a:cxn ang="0">
                  <a:pos x="25" y="0"/>
                </a:cxn>
                <a:cxn ang="0">
                  <a:pos x="50" y="26"/>
                </a:cxn>
                <a:cxn ang="0">
                  <a:pos x="25" y="51"/>
                </a:cxn>
                <a:cxn ang="0">
                  <a:pos x="0" y="26"/>
                </a:cxn>
                <a:cxn ang="0">
                  <a:pos x="25" y="0"/>
                </a:cxn>
                <a:cxn ang="0">
                  <a:pos x="25" y="3"/>
                </a:cxn>
                <a:cxn ang="0">
                  <a:pos x="2" y="26"/>
                </a:cxn>
                <a:cxn ang="0">
                  <a:pos x="25" y="48"/>
                </a:cxn>
                <a:cxn ang="0">
                  <a:pos x="48" y="26"/>
                </a:cxn>
                <a:cxn ang="0">
                  <a:pos x="25" y="3"/>
                </a:cxn>
              </a:cxnLst>
              <a:rect l="0" t="0" r="r" b="b"/>
              <a:pathLst>
                <a:path w="50" h="51">
                  <a:moveTo>
                    <a:pt x="25" y="0"/>
                  </a:moveTo>
                  <a:cubicBezTo>
                    <a:pt x="39" y="0"/>
                    <a:pt x="50" y="12"/>
                    <a:pt x="50" y="26"/>
                  </a:cubicBezTo>
                  <a:cubicBezTo>
                    <a:pt x="50" y="39"/>
                    <a:pt x="39" y="51"/>
                    <a:pt x="25" y="51"/>
                  </a:cubicBezTo>
                  <a:cubicBezTo>
                    <a:pt x="11" y="51"/>
                    <a:pt x="0" y="39"/>
                    <a:pt x="0" y="26"/>
                  </a:cubicBezTo>
                  <a:cubicBezTo>
                    <a:pt x="0" y="12"/>
                    <a:pt x="11" y="0"/>
                    <a:pt x="25" y="0"/>
                  </a:cubicBezTo>
                  <a:close/>
                  <a:moveTo>
                    <a:pt x="25" y="3"/>
                  </a:moveTo>
                  <a:cubicBezTo>
                    <a:pt x="12" y="3"/>
                    <a:pt x="2" y="13"/>
                    <a:pt x="2" y="26"/>
                  </a:cubicBezTo>
                  <a:cubicBezTo>
                    <a:pt x="2" y="38"/>
                    <a:pt x="12" y="48"/>
                    <a:pt x="25" y="48"/>
                  </a:cubicBezTo>
                  <a:cubicBezTo>
                    <a:pt x="38" y="48"/>
                    <a:pt x="48" y="38"/>
                    <a:pt x="48" y="26"/>
                  </a:cubicBezTo>
                  <a:cubicBezTo>
                    <a:pt x="48" y="13"/>
                    <a:pt x="38" y="3"/>
                    <a:pt x="25" y="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3" name="Freeform 62"/>
            <p:cNvSpPr>
              <a:spLocks noEditPoints="1"/>
            </p:cNvSpPr>
            <p:nvPr/>
          </p:nvSpPr>
          <p:spPr bwMode="auto">
            <a:xfrm>
              <a:off x="5634038" y="617538"/>
              <a:ext cx="131763" cy="128588"/>
            </a:xfrm>
            <a:custGeom>
              <a:avLst/>
              <a:gdLst/>
              <a:ahLst/>
              <a:cxnLst>
                <a:cxn ang="0">
                  <a:pos x="23" y="0"/>
                </a:cxn>
                <a:cxn ang="0">
                  <a:pos x="46" y="23"/>
                </a:cxn>
                <a:cxn ang="0">
                  <a:pos x="23" y="45"/>
                </a:cxn>
                <a:cxn ang="0">
                  <a:pos x="0" y="23"/>
                </a:cxn>
                <a:cxn ang="0">
                  <a:pos x="23" y="0"/>
                </a:cxn>
                <a:cxn ang="0">
                  <a:pos x="23" y="4"/>
                </a:cxn>
                <a:cxn ang="0">
                  <a:pos x="5" y="23"/>
                </a:cxn>
                <a:cxn ang="0">
                  <a:pos x="23" y="41"/>
                </a:cxn>
                <a:cxn ang="0">
                  <a:pos x="41" y="23"/>
                </a:cxn>
                <a:cxn ang="0">
                  <a:pos x="23" y="4"/>
                </a:cxn>
              </a:cxnLst>
              <a:rect l="0" t="0" r="r" b="b"/>
              <a:pathLst>
                <a:path w="46" h="45">
                  <a:moveTo>
                    <a:pt x="23" y="0"/>
                  </a:moveTo>
                  <a:cubicBezTo>
                    <a:pt x="36" y="0"/>
                    <a:pt x="46" y="10"/>
                    <a:pt x="46" y="23"/>
                  </a:cubicBezTo>
                  <a:cubicBezTo>
                    <a:pt x="46" y="35"/>
                    <a:pt x="36" y="45"/>
                    <a:pt x="23" y="45"/>
                  </a:cubicBezTo>
                  <a:cubicBezTo>
                    <a:pt x="10" y="45"/>
                    <a:pt x="0" y="35"/>
                    <a:pt x="0" y="23"/>
                  </a:cubicBezTo>
                  <a:cubicBezTo>
                    <a:pt x="0" y="10"/>
                    <a:pt x="10" y="0"/>
                    <a:pt x="23" y="0"/>
                  </a:cubicBezTo>
                  <a:close/>
                  <a:moveTo>
                    <a:pt x="23" y="4"/>
                  </a:moveTo>
                  <a:cubicBezTo>
                    <a:pt x="13" y="4"/>
                    <a:pt x="5" y="12"/>
                    <a:pt x="5" y="23"/>
                  </a:cubicBezTo>
                  <a:cubicBezTo>
                    <a:pt x="5" y="33"/>
                    <a:pt x="13" y="41"/>
                    <a:pt x="23" y="41"/>
                  </a:cubicBezTo>
                  <a:cubicBezTo>
                    <a:pt x="33" y="41"/>
                    <a:pt x="41" y="33"/>
                    <a:pt x="41" y="23"/>
                  </a:cubicBezTo>
                  <a:cubicBezTo>
                    <a:pt x="41" y="12"/>
                    <a:pt x="33" y="4"/>
                    <a:pt x="23"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4" name="Freeform 63"/>
            <p:cNvSpPr>
              <a:spLocks noEditPoints="1"/>
            </p:cNvSpPr>
            <p:nvPr/>
          </p:nvSpPr>
          <p:spPr bwMode="auto">
            <a:xfrm>
              <a:off x="5648325" y="628650"/>
              <a:ext cx="103188" cy="106363"/>
            </a:xfrm>
            <a:custGeom>
              <a:avLst/>
              <a:gdLst/>
              <a:ahLst/>
              <a:cxnLst>
                <a:cxn ang="0">
                  <a:pos x="18" y="0"/>
                </a:cxn>
                <a:cxn ang="0">
                  <a:pos x="36" y="19"/>
                </a:cxn>
                <a:cxn ang="0">
                  <a:pos x="18" y="37"/>
                </a:cxn>
                <a:cxn ang="0">
                  <a:pos x="0" y="19"/>
                </a:cxn>
                <a:cxn ang="0">
                  <a:pos x="18" y="0"/>
                </a:cxn>
                <a:cxn ang="0">
                  <a:pos x="18" y="14"/>
                </a:cxn>
                <a:cxn ang="0">
                  <a:pos x="13" y="19"/>
                </a:cxn>
                <a:cxn ang="0">
                  <a:pos x="18" y="23"/>
                </a:cxn>
                <a:cxn ang="0">
                  <a:pos x="23" y="19"/>
                </a:cxn>
                <a:cxn ang="0">
                  <a:pos x="18" y="14"/>
                </a:cxn>
              </a:cxnLst>
              <a:rect l="0" t="0" r="r" b="b"/>
              <a:pathLst>
                <a:path w="36" h="37">
                  <a:moveTo>
                    <a:pt x="18" y="0"/>
                  </a:moveTo>
                  <a:cubicBezTo>
                    <a:pt x="28" y="0"/>
                    <a:pt x="36" y="8"/>
                    <a:pt x="36" y="19"/>
                  </a:cubicBezTo>
                  <a:cubicBezTo>
                    <a:pt x="36" y="29"/>
                    <a:pt x="28" y="37"/>
                    <a:pt x="18" y="37"/>
                  </a:cubicBezTo>
                  <a:cubicBezTo>
                    <a:pt x="8" y="37"/>
                    <a:pt x="0" y="29"/>
                    <a:pt x="0" y="19"/>
                  </a:cubicBezTo>
                  <a:cubicBezTo>
                    <a:pt x="0" y="8"/>
                    <a:pt x="8" y="0"/>
                    <a:pt x="18" y="0"/>
                  </a:cubicBezTo>
                  <a:close/>
                  <a:moveTo>
                    <a:pt x="18" y="14"/>
                  </a:moveTo>
                  <a:cubicBezTo>
                    <a:pt x="15" y="14"/>
                    <a:pt x="13" y="16"/>
                    <a:pt x="13" y="19"/>
                  </a:cubicBezTo>
                  <a:cubicBezTo>
                    <a:pt x="13" y="21"/>
                    <a:pt x="15" y="23"/>
                    <a:pt x="18" y="23"/>
                  </a:cubicBezTo>
                  <a:cubicBezTo>
                    <a:pt x="21" y="23"/>
                    <a:pt x="23" y="21"/>
                    <a:pt x="23" y="19"/>
                  </a:cubicBezTo>
                  <a:cubicBezTo>
                    <a:pt x="23" y="16"/>
                    <a:pt x="21" y="14"/>
                    <a:pt x="18"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5" name="Freeform 64"/>
            <p:cNvSpPr>
              <a:spLocks noEditPoints="1"/>
            </p:cNvSpPr>
            <p:nvPr/>
          </p:nvSpPr>
          <p:spPr bwMode="auto">
            <a:xfrm>
              <a:off x="5999163" y="609600"/>
              <a:ext cx="144463" cy="146050"/>
            </a:xfrm>
            <a:custGeom>
              <a:avLst/>
              <a:gdLst/>
              <a:ahLst/>
              <a:cxnLst>
                <a:cxn ang="0">
                  <a:pos x="25" y="0"/>
                </a:cxn>
                <a:cxn ang="0">
                  <a:pos x="51" y="26"/>
                </a:cxn>
                <a:cxn ang="0">
                  <a:pos x="25" y="51"/>
                </a:cxn>
                <a:cxn ang="0">
                  <a:pos x="0" y="26"/>
                </a:cxn>
                <a:cxn ang="0">
                  <a:pos x="25" y="0"/>
                </a:cxn>
                <a:cxn ang="0">
                  <a:pos x="25" y="3"/>
                </a:cxn>
                <a:cxn ang="0">
                  <a:pos x="3" y="26"/>
                </a:cxn>
                <a:cxn ang="0">
                  <a:pos x="25" y="48"/>
                </a:cxn>
                <a:cxn ang="0">
                  <a:pos x="48" y="26"/>
                </a:cxn>
                <a:cxn ang="0">
                  <a:pos x="25" y="3"/>
                </a:cxn>
              </a:cxnLst>
              <a:rect l="0" t="0" r="r" b="b"/>
              <a:pathLst>
                <a:path w="51" h="51">
                  <a:moveTo>
                    <a:pt x="25" y="0"/>
                  </a:moveTo>
                  <a:cubicBezTo>
                    <a:pt x="39" y="0"/>
                    <a:pt x="51" y="12"/>
                    <a:pt x="51" y="26"/>
                  </a:cubicBezTo>
                  <a:cubicBezTo>
                    <a:pt x="51" y="39"/>
                    <a:pt x="39" y="51"/>
                    <a:pt x="25" y="51"/>
                  </a:cubicBezTo>
                  <a:cubicBezTo>
                    <a:pt x="12" y="51"/>
                    <a:pt x="0" y="39"/>
                    <a:pt x="0" y="26"/>
                  </a:cubicBezTo>
                  <a:cubicBezTo>
                    <a:pt x="0" y="12"/>
                    <a:pt x="12" y="0"/>
                    <a:pt x="25" y="0"/>
                  </a:cubicBezTo>
                  <a:close/>
                  <a:moveTo>
                    <a:pt x="25" y="3"/>
                  </a:moveTo>
                  <a:cubicBezTo>
                    <a:pt x="13" y="3"/>
                    <a:pt x="3" y="13"/>
                    <a:pt x="3" y="26"/>
                  </a:cubicBezTo>
                  <a:cubicBezTo>
                    <a:pt x="3" y="38"/>
                    <a:pt x="13" y="48"/>
                    <a:pt x="25" y="48"/>
                  </a:cubicBezTo>
                  <a:cubicBezTo>
                    <a:pt x="38" y="48"/>
                    <a:pt x="48" y="38"/>
                    <a:pt x="48" y="26"/>
                  </a:cubicBezTo>
                  <a:cubicBezTo>
                    <a:pt x="48" y="13"/>
                    <a:pt x="38" y="3"/>
                    <a:pt x="25" y="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6" name="Freeform 65"/>
            <p:cNvSpPr>
              <a:spLocks noEditPoints="1"/>
            </p:cNvSpPr>
            <p:nvPr/>
          </p:nvSpPr>
          <p:spPr bwMode="auto">
            <a:xfrm>
              <a:off x="6007100" y="617538"/>
              <a:ext cx="128588" cy="128588"/>
            </a:xfrm>
            <a:custGeom>
              <a:avLst/>
              <a:gdLst/>
              <a:ahLst/>
              <a:cxnLst>
                <a:cxn ang="0">
                  <a:pos x="22" y="0"/>
                </a:cxn>
                <a:cxn ang="0">
                  <a:pos x="45" y="23"/>
                </a:cxn>
                <a:cxn ang="0">
                  <a:pos x="22" y="45"/>
                </a:cxn>
                <a:cxn ang="0">
                  <a:pos x="0" y="23"/>
                </a:cxn>
                <a:cxn ang="0">
                  <a:pos x="22" y="0"/>
                </a:cxn>
                <a:cxn ang="0">
                  <a:pos x="22" y="4"/>
                </a:cxn>
                <a:cxn ang="0">
                  <a:pos x="4" y="23"/>
                </a:cxn>
                <a:cxn ang="0">
                  <a:pos x="22" y="41"/>
                </a:cxn>
                <a:cxn ang="0">
                  <a:pos x="41" y="23"/>
                </a:cxn>
                <a:cxn ang="0">
                  <a:pos x="22" y="4"/>
                </a:cxn>
              </a:cxnLst>
              <a:rect l="0" t="0" r="r" b="b"/>
              <a:pathLst>
                <a:path w="45" h="45">
                  <a:moveTo>
                    <a:pt x="22" y="0"/>
                  </a:moveTo>
                  <a:cubicBezTo>
                    <a:pt x="35" y="0"/>
                    <a:pt x="45" y="10"/>
                    <a:pt x="45" y="23"/>
                  </a:cubicBezTo>
                  <a:cubicBezTo>
                    <a:pt x="45" y="35"/>
                    <a:pt x="35" y="45"/>
                    <a:pt x="22" y="45"/>
                  </a:cubicBezTo>
                  <a:cubicBezTo>
                    <a:pt x="10" y="45"/>
                    <a:pt x="0" y="35"/>
                    <a:pt x="0" y="23"/>
                  </a:cubicBezTo>
                  <a:cubicBezTo>
                    <a:pt x="0" y="10"/>
                    <a:pt x="10" y="0"/>
                    <a:pt x="22" y="0"/>
                  </a:cubicBezTo>
                  <a:close/>
                  <a:moveTo>
                    <a:pt x="22" y="4"/>
                  </a:moveTo>
                  <a:cubicBezTo>
                    <a:pt x="12" y="4"/>
                    <a:pt x="4" y="12"/>
                    <a:pt x="4" y="23"/>
                  </a:cubicBezTo>
                  <a:cubicBezTo>
                    <a:pt x="4" y="33"/>
                    <a:pt x="12" y="41"/>
                    <a:pt x="22" y="41"/>
                  </a:cubicBezTo>
                  <a:cubicBezTo>
                    <a:pt x="33" y="41"/>
                    <a:pt x="41" y="33"/>
                    <a:pt x="41" y="23"/>
                  </a:cubicBezTo>
                  <a:cubicBezTo>
                    <a:pt x="41" y="12"/>
                    <a:pt x="33" y="4"/>
                    <a:pt x="22"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7" name="Freeform 66"/>
            <p:cNvSpPr>
              <a:spLocks noEditPoints="1"/>
            </p:cNvSpPr>
            <p:nvPr/>
          </p:nvSpPr>
          <p:spPr bwMode="auto">
            <a:xfrm>
              <a:off x="6018213" y="628650"/>
              <a:ext cx="106363" cy="106363"/>
            </a:xfrm>
            <a:custGeom>
              <a:avLst/>
              <a:gdLst/>
              <a:ahLst/>
              <a:cxnLst>
                <a:cxn ang="0">
                  <a:pos x="18" y="0"/>
                </a:cxn>
                <a:cxn ang="0">
                  <a:pos x="37" y="19"/>
                </a:cxn>
                <a:cxn ang="0">
                  <a:pos x="18" y="37"/>
                </a:cxn>
                <a:cxn ang="0">
                  <a:pos x="0" y="19"/>
                </a:cxn>
                <a:cxn ang="0">
                  <a:pos x="18" y="0"/>
                </a:cxn>
                <a:cxn ang="0">
                  <a:pos x="18" y="14"/>
                </a:cxn>
                <a:cxn ang="0">
                  <a:pos x="14" y="19"/>
                </a:cxn>
                <a:cxn ang="0">
                  <a:pos x="18" y="23"/>
                </a:cxn>
                <a:cxn ang="0">
                  <a:pos x="23" y="19"/>
                </a:cxn>
                <a:cxn ang="0">
                  <a:pos x="18" y="14"/>
                </a:cxn>
              </a:cxnLst>
              <a:rect l="0" t="0" r="r" b="b"/>
              <a:pathLst>
                <a:path w="37" h="37">
                  <a:moveTo>
                    <a:pt x="18" y="0"/>
                  </a:moveTo>
                  <a:cubicBezTo>
                    <a:pt x="29" y="0"/>
                    <a:pt x="37" y="8"/>
                    <a:pt x="37" y="19"/>
                  </a:cubicBezTo>
                  <a:cubicBezTo>
                    <a:pt x="37" y="29"/>
                    <a:pt x="29" y="37"/>
                    <a:pt x="18" y="37"/>
                  </a:cubicBezTo>
                  <a:cubicBezTo>
                    <a:pt x="8" y="37"/>
                    <a:pt x="0" y="29"/>
                    <a:pt x="0" y="19"/>
                  </a:cubicBezTo>
                  <a:cubicBezTo>
                    <a:pt x="0" y="8"/>
                    <a:pt x="8" y="0"/>
                    <a:pt x="18" y="0"/>
                  </a:cubicBezTo>
                  <a:close/>
                  <a:moveTo>
                    <a:pt x="18" y="14"/>
                  </a:moveTo>
                  <a:cubicBezTo>
                    <a:pt x="16" y="14"/>
                    <a:pt x="14" y="16"/>
                    <a:pt x="14" y="19"/>
                  </a:cubicBezTo>
                  <a:cubicBezTo>
                    <a:pt x="14" y="21"/>
                    <a:pt x="16" y="23"/>
                    <a:pt x="18" y="23"/>
                  </a:cubicBezTo>
                  <a:cubicBezTo>
                    <a:pt x="21" y="23"/>
                    <a:pt x="23" y="21"/>
                    <a:pt x="23" y="19"/>
                  </a:cubicBezTo>
                  <a:cubicBezTo>
                    <a:pt x="23" y="16"/>
                    <a:pt x="21" y="14"/>
                    <a:pt x="18"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8" name="Freeform 67"/>
            <p:cNvSpPr>
              <a:spLocks noEditPoints="1"/>
            </p:cNvSpPr>
            <p:nvPr/>
          </p:nvSpPr>
          <p:spPr bwMode="auto">
            <a:xfrm>
              <a:off x="5835650" y="660400"/>
              <a:ext cx="95250" cy="34925"/>
            </a:xfrm>
            <a:custGeom>
              <a:avLst/>
              <a:gdLst/>
              <a:ahLst/>
              <a:cxnLst>
                <a:cxn ang="0">
                  <a:pos x="4" y="0"/>
                </a:cxn>
                <a:cxn ang="0">
                  <a:pos x="56" y="0"/>
                </a:cxn>
                <a:cxn ang="0">
                  <a:pos x="60" y="0"/>
                </a:cxn>
                <a:cxn ang="0">
                  <a:pos x="60" y="4"/>
                </a:cxn>
                <a:cxn ang="0">
                  <a:pos x="60" y="18"/>
                </a:cxn>
                <a:cxn ang="0">
                  <a:pos x="60" y="22"/>
                </a:cxn>
                <a:cxn ang="0">
                  <a:pos x="56" y="22"/>
                </a:cxn>
                <a:cxn ang="0">
                  <a:pos x="4" y="22"/>
                </a:cxn>
                <a:cxn ang="0">
                  <a:pos x="0" y="22"/>
                </a:cxn>
                <a:cxn ang="0">
                  <a:pos x="0" y="18"/>
                </a:cxn>
                <a:cxn ang="0">
                  <a:pos x="0" y="4"/>
                </a:cxn>
                <a:cxn ang="0">
                  <a:pos x="0" y="0"/>
                </a:cxn>
                <a:cxn ang="0">
                  <a:pos x="4" y="0"/>
                </a:cxn>
                <a:cxn ang="0">
                  <a:pos x="4" y="0"/>
                </a:cxn>
                <a:cxn ang="0">
                  <a:pos x="54" y="7"/>
                </a:cxn>
                <a:cxn ang="0">
                  <a:pos x="8" y="7"/>
                </a:cxn>
                <a:cxn ang="0">
                  <a:pos x="8" y="15"/>
                </a:cxn>
                <a:cxn ang="0">
                  <a:pos x="54" y="15"/>
                </a:cxn>
                <a:cxn ang="0">
                  <a:pos x="54" y="7"/>
                </a:cxn>
              </a:cxnLst>
              <a:rect l="0" t="0" r="r" b="b"/>
              <a:pathLst>
                <a:path w="60" h="22">
                  <a:moveTo>
                    <a:pt x="4" y="0"/>
                  </a:moveTo>
                  <a:lnTo>
                    <a:pt x="56" y="0"/>
                  </a:lnTo>
                  <a:lnTo>
                    <a:pt x="60" y="0"/>
                  </a:lnTo>
                  <a:lnTo>
                    <a:pt x="60" y="4"/>
                  </a:lnTo>
                  <a:lnTo>
                    <a:pt x="60" y="18"/>
                  </a:lnTo>
                  <a:lnTo>
                    <a:pt x="60" y="22"/>
                  </a:lnTo>
                  <a:lnTo>
                    <a:pt x="56" y="22"/>
                  </a:lnTo>
                  <a:lnTo>
                    <a:pt x="4" y="22"/>
                  </a:lnTo>
                  <a:lnTo>
                    <a:pt x="0" y="22"/>
                  </a:lnTo>
                  <a:lnTo>
                    <a:pt x="0" y="18"/>
                  </a:lnTo>
                  <a:lnTo>
                    <a:pt x="0" y="4"/>
                  </a:lnTo>
                  <a:lnTo>
                    <a:pt x="0" y="0"/>
                  </a:lnTo>
                  <a:lnTo>
                    <a:pt x="4" y="0"/>
                  </a:lnTo>
                  <a:lnTo>
                    <a:pt x="4" y="0"/>
                  </a:lnTo>
                  <a:close/>
                  <a:moveTo>
                    <a:pt x="54" y="7"/>
                  </a:moveTo>
                  <a:lnTo>
                    <a:pt x="8" y="7"/>
                  </a:lnTo>
                  <a:lnTo>
                    <a:pt x="8" y="15"/>
                  </a:lnTo>
                  <a:lnTo>
                    <a:pt x="54" y="15"/>
                  </a:lnTo>
                  <a:lnTo>
                    <a:pt x="54" y="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09" name="Freeform 68"/>
            <p:cNvSpPr>
              <a:spLocks noEditPoints="1"/>
            </p:cNvSpPr>
            <p:nvPr/>
          </p:nvSpPr>
          <p:spPr bwMode="auto">
            <a:xfrm>
              <a:off x="5781675" y="592138"/>
              <a:ext cx="206375" cy="14288"/>
            </a:xfrm>
            <a:custGeom>
              <a:avLst/>
              <a:gdLst/>
              <a:ahLst/>
              <a:cxnLst>
                <a:cxn ang="0">
                  <a:pos x="9" y="0"/>
                </a:cxn>
                <a:cxn ang="0">
                  <a:pos x="9" y="9"/>
                </a:cxn>
                <a:cxn ang="0">
                  <a:pos x="0" y="9"/>
                </a:cxn>
                <a:cxn ang="0">
                  <a:pos x="0" y="0"/>
                </a:cxn>
                <a:cxn ang="0">
                  <a:pos x="9" y="0"/>
                </a:cxn>
                <a:cxn ang="0">
                  <a:pos x="9" y="0"/>
                </a:cxn>
                <a:cxn ang="0">
                  <a:pos x="130" y="0"/>
                </a:cxn>
                <a:cxn ang="0">
                  <a:pos x="122" y="0"/>
                </a:cxn>
                <a:cxn ang="0">
                  <a:pos x="122" y="9"/>
                </a:cxn>
                <a:cxn ang="0">
                  <a:pos x="130" y="9"/>
                </a:cxn>
                <a:cxn ang="0">
                  <a:pos x="130" y="0"/>
                </a:cxn>
                <a:cxn ang="0">
                  <a:pos x="130" y="0"/>
                </a:cxn>
                <a:cxn ang="0">
                  <a:pos x="113" y="0"/>
                </a:cxn>
                <a:cxn ang="0">
                  <a:pos x="113" y="9"/>
                </a:cxn>
                <a:cxn ang="0">
                  <a:pos x="104" y="9"/>
                </a:cxn>
                <a:cxn ang="0">
                  <a:pos x="104" y="0"/>
                </a:cxn>
                <a:cxn ang="0">
                  <a:pos x="113" y="0"/>
                </a:cxn>
                <a:cxn ang="0">
                  <a:pos x="113" y="0"/>
                </a:cxn>
                <a:cxn ang="0">
                  <a:pos x="95" y="0"/>
                </a:cxn>
                <a:cxn ang="0">
                  <a:pos x="95" y="9"/>
                </a:cxn>
                <a:cxn ang="0">
                  <a:pos x="86" y="9"/>
                </a:cxn>
                <a:cxn ang="0">
                  <a:pos x="86" y="0"/>
                </a:cxn>
                <a:cxn ang="0">
                  <a:pos x="95" y="0"/>
                </a:cxn>
                <a:cxn ang="0">
                  <a:pos x="95" y="0"/>
                </a:cxn>
                <a:cxn ang="0">
                  <a:pos x="77" y="0"/>
                </a:cxn>
                <a:cxn ang="0">
                  <a:pos x="77" y="9"/>
                </a:cxn>
                <a:cxn ang="0">
                  <a:pos x="70" y="9"/>
                </a:cxn>
                <a:cxn ang="0">
                  <a:pos x="70" y="0"/>
                </a:cxn>
                <a:cxn ang="0">
                  <a:pos x="77" y="0"/>
                </a:cxn>
                <a:cxn ang="0">
                  <a:pos x="77" y="0"/>
                </a:cxn>
                <a:cxn ang="0">
                  <a:pos x="61" y="0"/>
                </a:cxn>
                <a:cxn ang="0">
                  <a:pos x="61" y="9"/>
                </a:cxn>
                <a:cxn ang="0">
                  <a:pos x="52" y="9"/>
                </a:cxn>
                <a:cxn ang="0">
                  <a:pos x="52" y="0"/>
                </a:cxn>
                <a:cxn ang="0">
                  <a:pos x="61" y="0"/>
                </a:cxn>
                <a:cxn ang="0">
                  <a:pos x="61" y="0"/>
                </a:cxn>
                <a:cxn ang="0">
                  <a:pos x="43" y="0"/>
                </a:cxn>
                <a:cxn ang="0">
                  <a:pos x="43" y="9"/>
                </a:cxn>
                <a:cxn ang="0">
                  <a:pos x="34" y="9"/>
                </a:cxn>
                <a:cxn ang="0">
                  <a:pos x="34" y="0"/>
                </a:cxn>
                <a:cxn ang="0">
                  <a:pos x="43" y="0"/>
                </a:cxn>
                <a:cxn ang="0">
                  <a:pos x="43" y="0"/>
                </a:cxn>
                <a:cxn ang="0">
                  <a:pos x="25" y="0"/>
                </a:cxn>
                <a:cxn ang="0">
                  <a:pos x="25" y="9"/>
                </a:cxn>
                <a:cxn ang="0">
                  <a:pos x="16" y="9"/>
                </a:cxn>
                <a:cxn ang="0">
                  <a:pos x="16" y="0"/>
                </a:cxn>
                <a:cxn ang="0">
                  <a:pos x="25" y="0"/>
                </a:cxn>
              </a:cxnLst>
              <a:rect l="0" t="0" r="r" b="b"/>
              <a:pathLst>
                <a:path w="130" h="9">
                  <a:moveTo>
                    <a:pt x="9" y="0"/>
                  </a:moveTo>
                  <a:lnTo>
                    <a:pt x="9" y="9"/>
                  </a:lnTo>
                  <a:lnTo>
                    <a:pt x="0" y="9"/>
                  </a:lnTo>
                  <a:lnTo>
                    <a:pt x="0" y="0"/>
                  </a:lnTo>
                  <a:lnTo>
                    <a:pt x="9" y="0"/>
                  </a:lnTo>
                  <a:lnTo>
                    <a:pt x="9" y="0"/>
                  </a:lnTo>
                  <a:close/>
                  <a:moveTo>
                    <a:pt x="130" y="0"/>
                  </a:moveTo>
                  <a:lnTo>
                    <a:pt x="122" y="0"/>
                  </a:lnTo>
                  <a:lnTo>
                    <a:pt x="122" y="9"/>
                  </a:lnTo>
                  <a:lnTo>
                    <a:pt x="130" y="9"/>
                  </a:lnTo>
                  <a:lnTo>
                    <a:pt x="130" y="0"/>
                  </a:lnTo>
                  <a:lnTo>
                    <a:pt x="130" y="0"/>
                  </a:lnTo>
                  <a:close/>
                  <a:moveTo>
                    <a:pt x="113" y="0"/>
                  </a:moveTo>
                  <a:lnTo>
                    <a:pt x="113" y="9"/>
                  </a:lnTo>
                  <a:lnTo>
                    <a:pt x="104" y="9"/>
                  </a:lnTo>
                  <a:lnTo>
                    <a:pt x="104" y="0"/>
                  </a:lnTo>
                  <a:lnTo>
                    <a:pt x="113" y="0"/>
                  </a:lnTo>
                  <a:lnTo>
                    <a:pt x="113" y="0"/>
                  </a:lnTo>
                  <a:close/>
                  <a:moveTo>
                    <a:pt x="95" y="0"/>
                  </a:moveTo>
                  <a:lnTo>
                    <a:pt x="95" y="9"/>
                  </a:lnTo>
                  <a:lnTo>
                    <a:pt x="86" y="9"/>
                  </a:lnTo>
                  <a:lnTo>
                    <a:pt x="86" y="0"/>
                  </a:lnTo>
                  <a:lnTo>
                    <a:pt x="95" y="0"/>
                  </a:lnTo>
                  <a:lnTo>
                    <a:pt x="95" y="0"/>
                  </a:lnTo>
                  <a:close/>
                  <a:moveTo>
                    <a:pt x="77" y="0"/>
                  </a:moveTo>
                  <a:lnTo>
                    <a:pt x="77" y="9"/>
                  </a:lnTo>
                  <a:lnTo>
                    <a:pt x="70" y="9"/>
                  </a:lnTo>
                  <a:lnTo>
                    <a:pt x="70" y="0"/>
                  </a:lnTo>
                  <a:lnTo>
                    <a:pt x="77" y="0"/>
                  </a:lnTo>
                  <a:lnTo>
                    <a:pt x="77" y="0"/>
                  </a:lnTo>
                  <a:close/>
                  <a:moveTo>
                    <a:pt x="61" y="0"/>
                  </a:moveTo>
                  <a:lnTo>
                    <a:pt x="61" y="9"/>
                  </a:lnTo>
                  <a:lnTo>
                    <a:pt x="52" y="9"/>
                  </a:lnTo>
                  <a:lnTo>
                    <a:pt x="52" y="0"/>
                  </a:lnTo>
                  <a:lnTo>
                    <a:pt x="61" y="0"/>
                  </a:lnTo>
                  <a:lnTo>
                    <a:pt x="61" y="0"/>
                  </a:lnTo>
                  <a:close/>
                  <a:moveTo>
                    <a:pt x="43" y="0"/>
                  </a:moveTo>
                  <a:lnTo>
                    <a:pt x="43" y="9"/>
                  </a:lnTo>
                  <a:lnTo>
                    <a:pt x="34" y="9"/>
                  </a:lnTo>
                  <a:lnTo>
                    <a:pt x="34" y="0"/>
                  </a:lnTo>
                  <a:lnTo>
                    <a:pt x="43" y="0"/>
                  </a:lnTo>
                  <a:lnTo>
                    <a:pt x="43" y="0"/>
                  </a:lnTo>
                  <a:close/>
                  <a:moveTo>
                    <a:pt x="25" y="0"/>
                  </a:moveTo>
                  <a:lnTo>
                    <a:pt x="25" y="9"/>
                  </a:lnTo>
                  <a:lnTo>
                    <a:pt x="16" y="9"/>
                  </a:lnTo>
                  <a:lnTo>
                    <a:pt x="16" y="0"/>
                  </a:lnTo>
                  <a:lnTo>
                    <a:pt x="25"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310" name="Freeform 69"/>
          <p:cNvSpPr>
            <a:spLocks noEditPoints="1"/>
          </p:cNvSpPr>
          <p:nvPr/>
        </p:nvSpPr>
        <p:spPr bwMode="auto">
          <a:xfrm>
            <a:off x="13701091" y="10981867"/>
            <a:ext cx="751595" cy="489281"/>
          </a:xfrm>
          <a:custGeom>
            <a:avLst/>
            <a:gdLst>
              <a:gd name="T0" fmla="*/ 2147483646 w 225"/>
              <a:gd name="T1" fmla="*/ 2147483646 h 146"/>
              <a:gd name="T2" fmla="*/ 2147483646 w 225"/>
              <a:gd name="T3" fmla="*/ 2147483646 h 146"/>
              <a:gd name="T4" fmla="*/ 2147483646 w 225"/>
              <a:gd name="T5" fmla="*/ 0 h 146"/>
              <a:gd name="T6" fmla="*/ 2147483646 w 225"/>
              <a:gd name="T7" fmla="*/ 2147483646 h 146"/>
              <a:gd name="T8" fmla="*/ 2147483646 w 225"/>
              <a:gd name="T9" fmla="*/ 2147483646 h 146"/>
              <a:gd name="T10" fmla="*/ 2147483646 w 225"/>
              <a:gd name="T11" fmla="*/ 2147483646 h 146"/>
              <a:gd name="T12" fmla="*/ 2147483646 w 225"/>
              <a:gd name="T13" fmla="*/ 2147483646 h 146"/>
              <a:gd name="T14" fmla="*/ 2147483646 w 225"/>
              <a:gd name="T15" fmla="*/ 2147483646 h 146"/>
              <a:gd name="T16" fmla="*/ 2147483646 w 225"/>
              <a:gd name="T17" fmla="*/ 2147483646 h 146"/>
              <a:gd name="T18" fmla="*/ 2147483646 w 225"/>
              <a:gd name="T19" fmla="*/ 2147483646 h 146"/>
              <a:gd name="T20" fmla="*/ 2147483646 w 225"/>
              <a:gd name="T21" fmla="*/ 2147483646 h 146"/>
              <a:gd name="T22" fmla="*/ 2147483646 w 225"/>
              <a:gd name="T23" fmla="*/ 2147483646 h 146"/>
              <a:gd name="T24" fmla="*/ 2147483646 w 225"/>
              <a:gd name="T25" fmla="*/ 2147483646 h 146"/>
              <a:gd name="T26" fmla="*/ 2147483646 w 225"/>
              <a:gd name="T27" fmla="*/ 2147483646 h 146"/>
              <a:gd name="T28" fmla="*/ 2147483646 w 225"/>
              <a:gd name="T29" fmla="*/ 2147483646 h 146"/>
              <a:gd name="T30" fmla="*/ 2147483646 w 225"/>
              <a:gd name="T31" fmla="*/ 2147483646 h 146"/>
              <a:gd name="T32" fmla="*/ 2147483646 w 225"/>
              <a:gd name="T33" fmla="*/ 2147483646 h 146"/>
              <a:gd name="T34" fmla="*/ 2147483646 w 225"/>
              <a:gd name="T35" fmla="*/ 2147483646 h 146"/>
              <a:gd name="T36" fmla="*/ 2147483646 w 225"/>
              <a:gd name="T37" fmla="*/ 2147483646 h 146"/>
              <a:gd name="T38" fmla="*/ 2147483646 w 225"/>
              <a:gd name="T39" fmla="*/ 2147483646 h 146"/>
              <a:gd name="T40" fmla="*/ 2147483646 w 225"/>
              <a:gd name="T41" fmla="*/ 2147483646 h 146"/>
              <a:gd name="T42" fmla="*/ 2147483646 w 225"/>
              <a:gd name="T43" fmla="*/ 2147483646 h 146"/>
              <a:gd name="T44" fmla="*/ 2147483646 w 225"/>
              <a:gd name="T45" fmla="*/ 2147483646 h 146"/>
              <a:gd name="T46" fmla="*/ 2147483646 w 225"/>
              <a:gd name="T47" fmla="*/ 2147483646 h 146"/>
              <a:gd name="T48" fmla="*/ 2147483646 w 225"/>
              <a:gd name="T49" fmla="*/ 2147483646 h 146"/>
              <a:gd name="T50" fmla="*/ 2147483646 w 225"/>
              <a:gd name="T51" fmla="*/ 2147483646 h 146"/>
              <a:gd name="T52" fmla="*/ 2147483646 w 225"/>
              <a:gd name="T53" fmla="*/ 2147483646 h 146"/>
              <a:gd name="T54" fmla="*/ 2147483646 w 225"/>
              <a:gd name="T55" fmla="*/ 2147483646 h 146"/>
              <a:gd name="T56" fmla="*/ 2147483646 w 225"/>
              <a:gd name="T57" fmla="*/ 2147483646 h 146"/>
              <a:gd name="T58" fmla="*/ 2147483646 w 225"/>
              <a:gd name="T59" fmla="*/ 2147483646 h 146"/>
              <a:gd name="T60" fmla="*/ 2147483646 w 225"/>
              <a:gd name="T61" fmla="*/ 2147483646 h 146"/>
              <a:gd name="T62" fmla="*/ 2147483646 w 225"/>
              <a:gd name="T63" fmla="*/ 2147483646 h 146"/>
              <a:gd name="T64" fmla="*/ 2147483646 w 225"/>
              <a:gd name="T65" fmla="*/ 2147483646 h 146"/>
              <a:gd name="T66" fmla="*/ 2147483646 w 225"/>
              <a:gd name="T67" fmla="*/ 2147483646 h 146"/>
              <a:gd name="T68" fmla="*/ 2147483646 w 225"/>
              <a:gd name="T69" fmla="*/ 2147483646 h 146"/>
              <a:gd name="T70" fmla="*/ 2147483646 w 225"/>
              <a:gd name="T71" fmla="*/ 2147483646 h 146"/>
              <a:gd name="T72" fmla="*/ 2147483646 w 225"/>
              <a:gd name="T73" fmla="*/ 2147483646 h 146"/>
              <a:gd name="T74" fmla="*/ 2147483646 w 225"/>
              <a:gd name="T75" fmla="*/ 2147483646 h 146"/>
              <a:gd name="T76" fmla="*/ 2147483646 w 225"/>
              <a:gd name="T77" fmla="*/ 2147483646 h 146"/>
              <a:gd name="T78" fmla="*/ 2147483646 w 225"/>
              <a:gd name="T79" fmla="*/ 2147483646 h 146"/>
              <a:gd name="T80" fmla="*/ 2147483646 w 225"/>
              <a:gd name="T81" fmla="*/ 2147483646 h 146"/>
              <a:gd name="T82" fmla="*/ 2147483646 w 225"/>
              <a:gd name="T83" fmla="*/ 2147483646 h 146"/>
              <a:gd name="T84" fmla="*/ 2147483646 w 225"/>
              <a:gd name="T85" fmla="*/ 2147483646 h 146"/>
              <a:gd name="T86" fmla="*/ 2147483646 w 225"/>
              <a:gd name="T87" fmla="*/ 2147483646 h 146"/>
              <a:gd name="T88" fmla="*/ 2147483646 w 225"/>
              <a:gd name="T89" fmla="*/ 2147483646 h 146"/>
              <a:gd name="T90" fmla="*/ 2147483646 w 225"/>
              <a:gd name="T91" fmla="*/ 2147483646 h 146"/>
              <a:gd name="T92" fmla="*/ 2147483646 w 225"/>
              <a:gd name="T93" fmla="*/ 2147483646 h 146"/>
              <a:gd name="T94" fmla="*/ 2147483646 w 225"/>
              <a:gd name="T95" fmla="*/ 2147483646 h 146"/>
              <a:gd name="T96" fmla="*/ 2147483646 w 225"/>
              <a:gd name="T97" fmla="*/ 2147483646 h 146"/>
              <a:gd name="T98" fmla="*/ 2147483646 w 225"/>
              <a:gd name="T99" fmla="*/ 2147483646 h 146"/>
              <a:gd name="T100" fmla="*/ 2147483646 w 225"/>
              <a:gd name="T101" fmla="*/ 2147483646 h 146"/>
              <a:gd name="T102" fmla="*/ 2147483646 w 225"/>
              <a:gd name="T103" fmla="*/ 2147483646 h 146"/>
              <a:gd name="T104" fmla="*/ 2147483646 w 225"/>
              <a:gd name="T105" fmla="*/ 2147483646 h 146"/>
              <a:gd name="T106" fmla="*/ 2147483646 w 225"/>
              <a:gd name="T107" fmla="*/ 2147483646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25" h="146">
                <a:moveTo>
                  <a:pt x="48" y="49"/>
                </a:moveTo>
                <a:cubicBezTo>
                  <a:pt x="56" y="49"/>
                  <a:pt x="63" y="51"/>
                  <a:pt x="69" y="54"/>
                </a:cubicBezTo>
                <a:cubicBezTo>
                  <a:pt x="79" y="36"/>
                  <a:pt x="79" y="36"/>
                  <a:pt x="79" y="36"/>
                </a:cubicBezTo>
                <a:cubicBezTo>
                  <a:pt x="74" y="17"/>
                  <a:pt x="74" y="17"/>
                  <a:pt x="74" y="17"/>
                </a:cubicBezTo>
                <a:cubicBezTo>
                  <a:pt x="69" y="18"/>
                  <a:pt x="63" y="18"/>
                  <a:pt x="60" y="16"/>
                </a:cubicBezTo>
                <a:cubicBezTo>
                  <a:pt x="56" y="13"/>
                  <a:pt x="57" y="6"/>
                  <a:pt x="63" y="7"/>
                </a:cubicBezTo>
                <a:cubicBezTo>
                  <a:pt x="77" y="6"/>
                  <a:pt x="93" y="8"/>
                  <a:pt x="93" y="8"/>
                </a:cubicBezTo>
                <a:cubicBezTo>
                  <a:pt x="93" y="8"/>
                  <a:pt x="87" y="14"/>
                  <a:pt x="81" y="15"/>
                </a:cubicBezTo>
                <a:cubicBezTo>
                  <a:pt x="81" y="16"/>
                  <a:pt x="79" y="16"/>
                  <a:pt x="78" y="16"/>
                </a:cubicBezTo>
                <a:cubicBezTo>
                  <a:pt x="83" y="33"/>
                  <a:pt x="83" y="33"/>
                  <a:pt x="83" y="33"/>
                </a:cubicBezTo>
                <a:cubicBezTo>
                  <a:pt x="152" y="31"/>
                  <a:pt x="152" y="31"/>
                  <a:pt x="152" y="31"/>
                </a:cubicBezTo>
                <a:cubicBezTo>
                  <a:pt x="150" y="22"/>
                  <a:pt x="148" y="14"/>
                  <a:pt x="146" y="7"/>
                </a:cubicBezTo>
                <a:cubicBezTo>
                  <a:pt x="143" y="7"/>
                  <a:pt x="141" y="7"/>
                  <a:pt x="138" y="8"/>
                </a:cubicBezTo>
                <a:cubicBezTo>
                  <a:pt x="135" y="8"/>
                  <a:pt x="132" y="9"/>
                  <a:pt x="129" y="11"/>
                </a:cubicBezTo>
                <a:cubicBezTo>
                  <a:pt x="127" y="12"/>
                  <a:pt x="125" y="11"/>
                  <a:pt x="125" y="9"/>
                </a:cubicBezTo>
                <a:cubicBezTo>
                  <a:pt x="124" y="7"/>
                  <a:pt x="124" y="5"/>
                  <a:pt x="126" y="4"/>
                </a:cubicBezTo>
                <a:cubicBezTo>
                  <a:pt x="129" y="3"/>
                  <a:pt x="133" y="1"/>
                  <a:pt x="137" y="1"/>
                </a:cubicBezTo>
                <a:cubicBezTo>
                  <a:pt x="140" y="0"/>
                  <a:pt x="144" y="0"/>
                  <a:pt x="148" y="0"/>
                </a:cubicBezTo>
                <a:cubicBezTo>
                  <a:pt x="150" y="1"/>
                  <a:pt x="151" y="2"/>
                  <a:pt x="151" y="4"/>
                </a:cubicBezTo>
                <a:cubicBezTo>
                  <a:pt x="151" y="5"/>
                  <a:pt x="151" y="5"/>
                  <a:pt x="151" y="6"/>
                </a:cubicBezTo>
                <a:cubicBezTo>
                  <a:pt x="153" y="16"/>
                  <a:pt x="157" y="32"/>
                  <a:pt x="161" y="45"/>
                </a:cubicBezTo>
                <a:cubicBezTo>
                  <a:pt x="161" y="45"/>
                  <a:pt x="161" y="45"/>
                  <a:pt x="161" y="45"/>
                </a:cubicBezTo>
                <a:cubicBezTo>
                  <a:pt x="161" y="46"/>
                  <a:pt x="161" y="46"/>
                  <a:pt x="161" y="46"/>
                </a:cubicBezTo>
                <a:cubicBezTo>
                  <a:pt x="162" y="48"/>
                  <a:pt x="162" y="50"/>
                  <a:pt x="163" y="52"/>
                </a:cubicBezTo>
                <a:cubicBezTo>
                  <a:pt x="167" y="50"/>
                  <a:pt x="172" y="49"/>
                  <a:pt x="177" y="49"/>
                </a:cubicBezTo>
                <a:cubicBezTo>
                  <a:pt x="190" y="49"/>
                  <a:pt x="202" y="55"/>
                  <a:pt x="211" y="64"/>
                </a:cubicBezTo>
                <a:cubicBezTo>
                  <a:pt x="220" y="72"/>
                  <a:pt x="225" y="84"/>
                  <a:pt x="225" y="98"/>
                </a:cubicBezTo>
                <a:cubicBezTo>
                  <a:pt x="225" y="111"/>
                  <a:pt x="220" y="123"/>
                  <a:pt x="211" y="132"/>
                </a:cubicBezTo>
                <a:cubicBezTo>
                  <a:pt x="202" y="140"/>
                  <a:pt x="190" y="146"/>
                  <a:pt x="177" y="146"/>
                </a:cubicBezTo>
                <a:cubicBezTo>
                  <a:pt x="164" y="146"/>
                  <a:pt x="152" y="140"/>
                  <a:pt x="143" y="132"/>
                </a:cubicBezTo>
                <a:cubicBezTo>
                  <a:pt x="134" y="123"/>
                  <a:pt x="129" y="111"/>
                  <a:pt x="129" y="98"/>
                </a:cubicBezTo>
                <a:cubicBezTo>
                  <a:pt x="129" y="88"/>
                  <a:pt x="132" y="79"/>
                  <a:pt x="136" y="71"/>
                </a:cubicBezTo>
                <a:cubicBezTo>
                  <a:pt x="115" y="94"/>
                  <a:pt x="115" y="94"/>
                  <a:pt x="115" y="94"/>
                </a:cubicBezTo>
                <a:cubicBezTo>
                  <a:pt x="117" y="96"/>
                  <a:pt x="118" y="99"/>
                  <a:pt x="118" y="102"/>
                </a:cubicBezTo>
                <a:cubicBezTo>
                  <a:pt x="118" y="106"/>
                  <a:pt x="116" y="110"/>
                  <a:pt x="113" y="113"/>
                </a:cubicBezTo>
                <a:cubicBezTo>
                  <a:pt x="113" y="113"/>
                  <a:pt x="113" y="113"/>
                  <a:pt x="113" y="113"/>
                </a:cubicBezTo>
                <a:cubicBezTo>
                  <a:pt x="111" y="115"/>
                  <a:pt x="107" y="117"/>
                  <a:pt x="103" y="117"/>
                </a:cubicBezTo>
                <a:cubicBezTo>
                  <a:pt x="103" y="124"/>
                  <a:pt x="103" y="124"/>
                  <a:pt x="103" y="124"/>
                </a:cubicBezTo>
                <a:cubicBezTo>
                  <a:pt x="106" y="124"/>
                  <a:pt x="106" y="124"/>
                  <a:pt x="106" y="124"/>
                </a:cubicBezTo>
                <a:cubicBezTo>
                  <a:pt x="106" y="128"/>
                  <a:pt x="106" y="128"/>
                  <a:pt x="106" y="128"/>
                </a:cubicBezTo>
                <a:cubicBezTo>
                  <a:pt x="97" y="128"/>
                  <a:pt x="97" y="128"/>
                  <a:pt x="97" y="128"/>
                </a:cubicBezTo>
                <a:cubicBezTo>
                  <a:pt x="97" y="124"/>
                  <a:pt x="97" y="124"/>
                  <a:pt x="97" y="124"/>
                </a:cubicBezTo>
                <a:cubicBezTo>
                  <a:pt x="101" y="124"/>
                  <a:pt x="101" y="124"/>
                  <a:pt x="101" y="124"/>
                </a:cubicBezTo>
                <a:cubicBezTo>
                  <a:pt x="101" y="117"/>
                  <a:pt x="101" y="117"/>
                  <a:pt x="101" y="117"/>
                </a:cubicBezTo>
                <a:cubicBezTo>
                  <a:pt x="98" y="117"/>
                  <a:pt x="96" y="116"/>
                  <a:pt x="94" y="114"/>
                </a:cubicBezTo>
                <a:cubicBezTo>
                  <a:pt x="91" y="121"/>
                  <a:pt x="87" y="127"/>
                  <a:pt x="82" y="132"/>
                </a:cubicBezTo>
                <a:cubicBezTo>
                  <a:pt x="74" y="140"/>
                  <a:pt x="62" y="146"/>
                  <a:pt x="48" y="146"/>
                </a:cubicBezTo>
                <a:cubicBezTo>
                  <a:pt x="35" y="146"/>
                  <a:pt x="23" y="140"/>
                  <a:pt x="14" y="132"/>
                </a:cubicBezTo>
                <a:cubicBezTo>
                  <a:pt x="6" y="123"/>
                  <a:pt x="0" y="111"/>
                  <a:pt x="0" y="98"/>
                </a:cubicBezTo>
                <a:cubicBezTo>
                  <a:pt x="0" y="84"/>
                  <a:pt x="6" y="72"/>
                  <a:pt x="14" y="64"/>
                </a:cubicBezTo>
                <a:cubicBezTo>
                  <a:pt x="23" y="55"/>
                  <a:pt x="35" y="49"/>
                  <a:pt x="48" y="49"/>
                </a:cubicBezTo>
                <a:close/>
                <a:moveTo>
                  <a:pt x="96" y="99"/>
                </a:moveTo>
                <a:cubicBezTo>
                  <a:pt x="98" y="100"/>
                  <a:pt x="98" y="100"/>
                  <a:pt x="98" y="100"/>
                </a:cubicBezTo>
                <a:cubicBezTo>
                  <a:pt x="97" y="97"/>
                  <a:pt x="97" y="97"/>
                  <a:pt x="97" y="97"/>
                </a:cubicBezTo>
                <a:cubicBezTo>
                  <a:pt x="97" y="97"/>
                  <a:pt x="97" y="98"/>
                  <a:pt x="96" y="98"/>
                </a:cubicBezTo>
                <a:cubicBezTo>
                  <a:pt x="96" y="99"/>
                  <a:pt x="96" y="99"/>
                  <a:pt x="96" y="99"/>
                </a:cubicBezTo>
                <a:close/>
                <a:moveTo>
                  <a:pt x="102" y="97"/>
                </a:moveTo>
                <a:cubicBezTo>
                  <a:pt x="102" y="97"/>
                  <a:pt x="102" y="97"/>
                  <a:pt x="102" y="97"/>
                </a:cubicBezTo>
                <a:cubicBezTo>
                  <a:pt x="103" y="97"/>
                  <a:pt x="104" y="98"/>
                  <a:pt x="105" y="98"/>
                </a:cubicBezTo>
                <a:cubicBezTo>
                  <a:pt x="107" y="96"/>
                  <a:pt x="107" y="96"/>
                  <a:pt x="107" y="96"/>
                </a:cubicBezTo>
                <a:cubicBezTo>
                  <a:pt x="105" y="95"/>
                  <a:pt x="104" y="95"/>
                  <a:pt x="102" y="95"/>
                </a:cubicBezTo>
                <a:cubicBezTo>
                  <a:pt x="102" y="95"/>
                  <a:pt x="102" y="95"/>
                  <a:pt x="101" y="95"/>
                </a:cubicBezTo>
                <a:cubicBezTo>
                  <a:pt x="102" y="97"/>
                  <a:pt x="102" y="97"/>
                  <a:pt x="102" y="97"/>
                </a:cubicBezTo>
                <a:close/>
                <a:moveTo>
                  <a:pt x="107" y="102"/>
                </a:moveTo>
                <a:cubicBezTo>
                  <a:pt x="107" y="105"/>
                  <a:pt x="105" y="106"/>
                  <a:pt x="103" y="107"/>
                </a:cubicBezTo>
                <a:cubicBezTo>
                  <a:pt x="103" y="109"/>
                  <a:pt x="103" y="109"/>
                  <a:pt x="103" y="109"/>
                </a:cubicBezTo>
                <a:cubicBezTo>
                  <a:pt x="105" y="109"/>
                  <a:pt x="106" y="108"/>
                  <a:pt x="108" y="107"/>
                </a:cubicBezTo>
                <a:cubicBezTo>
                  <a:pt x="109" y="106"/>
                  <a:pt x="110" y="104"/>
                  <a:pt x="110" y="102"/>
                </a:cubicBezTo>
                <a:cubicBezTo>
                  <a:pt x="110" y="101"/>
                  <a:pt x="110" y="101"/>
                  <a:pt x="109" y="100"/>
                </a:cubicBezTo>
                <a:cubicBezTo>
                  <a:pt x="107" y="102"/>
                  <a:pt x="107" y="102"/>
                  <a:pt x="107" y="102"/>
                </a:cubicBezTo>
                <a:close/>
                <a:moveTo>
                  <a:pt x="101" y="106"/>
                </a:moveTo>
                <a:cubicBezTo>
                  <a:pt x="100" y="106"/>
                  <a:pt x="100" y="106"/>
                  <a:pt x="100" y="106"/>
                </a:cubicBezTo>
                <a:cubicBezTo>
                  <a:pt x="100" y="106"/>
                  <a:pt x="100" y="106"/>
                  <a:pt x="100" y="106"/>
                </a:cubicBezTo>
                <a:cubicBezTo>
                  <a:pt x="100" y="106"/>
                  <a:pt x="100" y="106"/>
                  <a:pt x="100" y="106"/>
                </a:cubicBezTo>
                <a:cubicBezTo>
                  <a:pt x="99" y="105"/>
                  <a:pt x="99" y="105"/>
                  <a:pt x="98" y="104"/>
                </a:cubicBezTo>
                <a:cubicBezTo>
                  <a:pt x="96" y="104"/>
                  <a:pt x="96" y="104"/>
                  <a:pt x="96" y="104"/>
                </a:cubicBezTo>
                <a:cubicBezTo>
                  <a:pt x="96" y="104"/>
                  <a:pt x="96" y="105"/>
                  <a:pt x="96" y="105"/>
                </a:cubicBezTo>
                <a:cubicBezTo>
                  <a:pt x="96" y="106"/>
                  <a:pt x="97" y="107"/>
                  <a:pt x="97" y="107"/>
                </a:cubicBezTo>
                <a:cubicBezTo>
                  <a:pt x="98" y="108"/>
                  <a:pt x="99" y="109"/>
                  <a:pt x="101" y="109"/>
                </a:cubicBezTo>
                <a:cubicBezTo>
                  <a:pt x="101" y="106"/>
                  <a:pt x="101" y="106"/>
                  <a:pt x="101" y="106"/>
                </a:cubicBezTo>
                <a:close/>
                <a:moveTo>
                  <a:pt x="88" y="103"/>
                </a:moveTo>
                <a:cubicBezTo>
                  <a:pt x="66" y="102"/>
                  <a:pt x="66" y="102"/>
                  <a:pt x="66" y="102"/>
                </a:cubicBezTo>
                <a:cubicBezTo>
                  <a:pt x="88" y="108"/>
                  <a:pt x="88" y="108"/>
                  <a:pt x="88" y="108"/>
                </a:cubicBezTo>
                <a:cubicBezTo>
                  <a:pt x="88" y="107"/>
                  <a:pt x="88" y="107"/>
                  <a:pt x="88" y="107"/>
                </a:cubicBezTo>
                <a:cubicBezTo>
                  <a:pt x="88" y="106"/>
                  <a:pt x="88" y="105"/>
                  <a:pt x="88" y="103"/>
                </a:cubicBezTo>
                <a:close/>
                <a:moveTo>
                  <a:pt x="71" y="55"/>
                </a:moveTo>
                <a:cubicBezTo>
                  <a:pt x="75" y="57"/>
                  <a:pt x="79" y="60"/>
                  <a:pt x="82" y="64"/>
                </a:cubicBezTo>
                <a:cubicBezTo>
                  <a:pt x="86" y="67"/>
                  <a:pt x="88" y="70"/>
                  <a:pt x="91" y="74"/>
                </a:cubicBezTo>
                <a:cubicBezTo>
                  <a:pt x="80" y="39"/>
                  <a:pt x="80" y="39"/>
                  <a:pt x="80" y="39"/>
                </a:cubicBezTo>
                <a:cubicBezTo>
                  <a:pt x="71" y="55"/>
                  <a:pt x="71" y="55"/>
                  <a:pt x="71" y="55"/>
                </a:cubicBezTo>
                <a:close/>
                <a:moveTo>
                  <a:pt x="68" y="61"/>
                </a:moveTo>
                <a:cubicBezTo>
                  <a:pt x="61" y="73"/>
                  <a:pt x="61" y="73"/>
                  <a:pt x="61" y="73"/>
                </a:cubicBezTo>
                <a:cubicBezTo>
                  <a:pt x="68" y="61"/>
                  <a:pt x="68" y="61"/>
                  <a:pt x="68" y="61"/>
                </a:cubicBezTo>
                <a:cubicBezTo>
                  <a:pt x="68" y="61"/>
                  <a:pt x="68" y="61"/>
                  <a:pt x="68" y="61"/>
                </a:cubicBezTo>
                <a:close/>
                <a:moveTo>
                  <a:pt x="54" y="82"/>
                </a:moveTo>
                <a:cubicBezTo>
                  <a:pt x="66" y="60"/>
                  <a:pt x="66" y="60"/>
                  <a:pt x="66" y="60"/>
                </a:cubicBezTo>
                <a:cubicBezTo>
                  <a:pt x="64" y="59"/>
                  <a:pt x="62" y="59"/>
                  <a:pt x="60" y="58"/>
                </a:cubicBezTo>
                <a:cubicBezTo>
                  <a:pt x="54" y="82"/>
                  <a:pt x="54" y="82"/>
                  <a:pt x="54" y="82"/>
                </a:cubicBezTo>
                <a:close/>
                <a:moveTo>
                  <a:pt x="217" y="88"/>
                </a:moveTo>
                <a:cubicBezTo>
                  <a:pt x="186" y="96"/>
                  <a:pt x="186" y="96"/>
                  <a:pt x="186" y="96"/>
                </a:cubicBezTo>
                <a:cubicBezTo>
                  <a:pt x="218" y="96"/>
                  <a:pt x="218" y="96"/>
                  <a:pt x="218" y="96"/>
                </a:cubicBezTo>
                <a:cubicBezTo>
                  <a:pt x="218" y="94"/>
                  <a:pt x="218" y="91"/>
                  <a:pt x="217" y="88"/>
                </a:cubicBezTo>
                <a:close/>
                <a:moveTo>
                  <a:pt x="185" y="101"/>
                </a:moveTo>
                <a:cubicBezTo>
                  <a:pt x="213" y="117"/>
                  <a:pt x="213" y="117"/>
                  <a:pt x="213" y="117"/>
                </a:cubicBezTo>
                <a:cubicBezTo>
                  <a:pt x="214" y="115"/>
                  <a:pt x="215" y="112"/>
                  <a:pt x="216" y="109"/>
                </a:cubicBezTo>
                <a:cubicBezTo>
                  <a:pt x="185" y="101"/>
                  <a:pt x="185" y="101"/>
                  <a:pt x="185" y="101"/>
                </a:cubicBezTo>
                <a:close/>
                <a:moveTo>
                  <a:pt x="212" y="119"/>
                </a:moveTo>
                <a:cubicBezTo>
                  <a:pt x="184" y="103"/>
                  <a:pt x="184" y="103"/>
                  <a:pt x="184" y="103"/>
                </a:cubicBezTo>
                <a:cubicBezTo>
                  <a:pt x="207" y="126"/>
                  <a:pt x="207" y="126"/>
                  <a:pt x="207" y="126"/>
                </a:cubicBezTo>
                <a:cubicBezTo>
                  <a:pt x="209" y="124"/>
                  <a:pt x="210" y="122"/>
                  <a:pt x="212" y="119"/>
                </a:cubicBezTo>
                <a:close/>
                <a:moveTo>
                  <a:pt x="180" y="106"/>
                </a:moveTo>
                <a:cubicBezTo>
                  <a:pt x="189" y="137"/>
                  <a:pt x="189" y="137"/>
                  <a:pt x="189" y="137"/>
                </a:cubicBezTo>
                <a:cubicBezTo>
                  <a:pt x="191" y="136"/>
                  <a:pt x="194" y="135"/>
                  <a:pt x="196" y="134"/>
                </a:cubicBezTo>
                <a:cubicBezTo>
                  <a:pt x="180" y="106"/>
                  <a:pt x="180" y="106"/>
                  <a:pt x="180" y="106"/>
                </a:cubicBezTo>
                <a:close/>
                <a:moveTo>
                  <a:pt x="186" y="138"/>
                </a:moveTo>
                <a:cubicBezTo>
                  <a:pt x="178" y="106"/>
                  <a:pt x="178" y="106"/>
                  <a:pt x="178" y="106"/>
                </a:cubicBezTo>
                <a:cubicBezTo>
                  <a:pt x="178" y="139"/>
                  <a:pt x="178" y="139"/>
                  <a:pt x="178" y="139"/>
                </a:cubicBezTo>
                <a:cubicBezTo>
                  <a:pt x="181" y="139"/>
                  <a:pt x="184" y="138"/>
                  <a:pt x="186" y="138"/>
                </a:cubicBezTo>
                <a:close/>
                <a:moveTo>
                  <a:pt x="173" y="106"/>
                </a:moveTo>
                <a:cubicBezTo>
                  <a:pt x="157" y="134"/>
                  <a:pt x="157" y="134"/>
                  <a:pt x="157" y="134"/>
                </a:cubicBezTo>
                <a:cubicBezTo>
                  <a:pt x="160" y="135"/>
                  <a:pt x="162" y="136"/>
                  <a:pt x="165" y="137"/>
                </a:cubicBezTo>
                <a:cubicBezTo>
                  <a:pt x="173" y="106"/>
                  <a:pt x="173" y="106"/>
                  <a:pt x="173" y="106"/>
                </a:cubicBezTo>
                <a:close/>
                <a:moveTo>
                  <a:pt x="155" y="133"/>
                </a:moveTo>
                <a:cubicBezTo>
                  <a:pt x="171" y="105"/>
                  <a:pt x="171" y="105"/>
                  <a:pt x="171" y="105"/>
                </a:cubicBezTo>
                <a:cubicBezTo>
                  <a:pt x="149" y="127"/>
                  <a:pt x="149" y="127"/>
                  <a:pt x="149" y="127"/>
                </a:cubicBezTo>
                <a:cubicBezTo>
                  <a:pt x="151" y="129"/>
                  <a:pt x="153" y="131"/>
                  <a:pt x="155" y="133"/>
                </a:cubicBezTo>
                <a:close/>
                <a:moveTo>
                  <a:pt x="169" y="101"/>
                </a:moveTo>
                <a:cubicBezTo>
                  <a:pt x="137" y="109"/>
                  <a:pt x="137" y="109"/>
                  <a:pt x="137" y="109"/>
                </a:cubicBezTo>
                <a:cubicBezTo>
                  <a:pt x="138" y="112"/>
                  <a:pt x="139" y="115"/>
                  <a:pt x="141" y="117"/>
                </a:cubicBezTo>
                <a:cubicBezTo>
                  <a:pt x="169" y="101"/>
                  <a:pt x="169" y="101"/>
                  <a:pt x="169" y="101"/>
                </a:cubicBezTo>
                <a:close/>
                <a:moveTo>
                  <a:pt x="137" y="107"/>
                </a:moveTo>
                <a:cubicBezTo>
                  <a:pt x="168" y="99"/>
                  <a:pt x="168" y="99"/>
                  <a:pt x="168" y="99"/>
                </a:cubicBezTo>
                <a:cubicBezTo>
                  <a:pt x="136" y="99"/>
                  <a:pt x="136" y="99"/>
                  <a:pt x="136" y="99"/>
                </a:cubicBezTo>
                <a:cubicBezTo>
                  <a:pt x="136" y="102"/>
                  <a:pt x="136" y="104"/>
                  <a:pt x="137" y="107"/>
                </a:cubicBezTo>
                <a:close/>
                <a:moveTo>
                  <a:pt x="169" y="94"/>
                </a:moveTo>
                <a:cubicBezTo>
                  <a:pt x="141" y="78"/>
                  <a:pt x="141" y="78"/>
                  <a:pt x="141" y="78"/>
                </a:cubicBezTo>
                <a:cubicBezTo>
                  <a:pt x="139" y="80"/>
                  <a:pt x="138" y="83"/>
                  <a:pt x="137" y="86"/>
                </a:cubicBezTo>
                <a:cubicBezTo>
                  <a:pt x="169" y="94"/>
                  <a:pt x="169" y="94"/>
                  <a:pt x="169" y="94"/>
                </a:cubicBezTo>
                <a:close/>
                <a:moveTo>
                  <a:pt x="142" y="76"/>
                </a:moveTo>
                <a:cubicBezTo>
                  <a:pt x="170" y="92"/>
                  <a:pt x="170" y="92"/>
                  <a:pt x="170" y="92"/>
                </a:cubicBezTo>
                <a:cubicBezTo>
                  <a:pt x="147" y="69"/>
                  <a:pt x="147" y="69"/>
                  <a:pt x="147" y="69"/>
                </a:cubicBezTo>
                <a:cubicBezTo>
                  <a:pt x="145" y="71"/>
                  <a:pt x="143" y="74"/>
                  <a:pt x="142" y="76"/>
                </a:cubicBezTo>
                <a:close/>
                <a:moveTo>
                  <a:pt x="168" y="70"/>
                </a:moveTo>
                <a:cubicBezTo>
                  <a:pt x="165" y="58"/>
                  <a:pt x="165" y="58"/>
                  <a:pt x="165" y="58"/>
                </a:cubicBezTo>
                <a:cubicBezTo>
                  <a:pt x="165" y="58"/>
                  <a:pt x="165" y="58"/>
                  <a:pt x="165" y="58"/>
                </a:cubicBezTo>
                <a:cubicBezTo>
                  <a:pt x="165" y="60"/>
                  <a:pt x="165" y="60"/>
                  <a:pt x="165" y="60"/>
                </a:cubicBezTo>
                <a:cubicBezTo>
                  <a:pt x="166" y="63"/>
                  <a:pt x="167" y="66"/>
                  <a:pt x="168" y="70"/>
                </a:cubicBezTo>
                <a:close/>
                <a:moveTo>
                  <a:pt x="167" y="58"/>
                </a:moveTo>
                <a:cubicBezTo>
                  <a:pt x="176" y="89"/>
                  <a:pt x="176" y="89"/>
                  <a:pt x="176" y="89"/>
                </a:cubicBezTo>
                <a:cubicBezTo>
                  <a:pt x="176" y="56"/>
                  <a:pt x="176" y="56"/>
                  <a:pt x="176" y="56"/>
                </a:cubicBezTo>
                <a:cubicBezTo>
                  <a:pt x="173" y="57"/>
                  <a:pt x="170" y="57"/>
                  <a:pt x="167" y="58"/>
                </a:cubicBezTo>
                <a:close/>
                <a:moveTo>
                  <a:pt x="180" y="89"/>
                </a:moveTo>
                <a:cubicBezTo>
                  <a:pt x="196" y="61"/>
                  <a:pt x="196" y="61"/>
                  <a:pt x="196" y="61"/>
                </a:cubicBezTo>
                <a:cubicBezTo>
                  <a:pt x="194" y="60"/>
                  <a:pt x="191" y="59"/>
                  <a:pt x="189" y="58"/>
                </a:cubicBezTo>
                <a:cubicBezTo>
                  <a:pt x="180" y="89"/>
                  <a:pt x="180" y="89"/>
                  <a:pt x="180" y="89"/>
                </a:cubicBezTo>
                <a:close/>
                <a:moveTo>
                  <a:pt x="198" y="63"/>
                </a:moveTo>
                <a:cubicBezTo>
                  <a:pt x="182" y="90"/>
                  <a:pt x="182" y="90"/>
                  <a:pt x="182" y="90"/>
                </a:cubicBezTo>
                <a:cubicBezTo>
                  <a:pt x="205" y="68"/>
                  <a:pt x="205" y="68"/>
                  <a:pt x="205" y="68"/>
                </a:cubicBezTo>
                <a:cubicBezTo>
                  <a:pt x="203" y="66"/>
                  <a:pt x="201" y="64"/>
                  <a:pt x="198" y="63"/>
                </a:cubicBezTo>
                <a:close/>
                <a:moveTo>
                  <a:pt x="185" y="94"/>
                </a:moveTo>
                <a:cubicBezTo>
                  <a:pt x="216" y="86"/>
                  <a:pt x="216" y="86"/>
                  <a:pt x="216" y="86"/>
                </a:cubicBezTo>
                <a:cubicBezTo>
                  <a:pt x="215" y="83"/>
                  <a:pt x="214" y="80"/>
                  <a:pt x="213" y="78"/>
                </a:cubicBezTo>
                <a:cubicBezTo>
                  <a:pt x="185" y="94"/>
                  <a:pt x="185" y="94"/>
                  <a:pt x="185" y="94"/>
                </a:cubicBezTo>
                <a:close/>
                <a:moveTo>
                  <a:pt x="166" y="76"/>
                </a:moveTo>
                <a:cubicBezTo>
                  <a:pt x="164" y="72"/>
                  <a:pt x="162" y="67"/>
                  <a:pt x="161" y="62"/>
                </a:cubicBezTo>
                <a:cubicBezTo>
                  <a:pt x="160" y="60"/>
                  <a:pt x="160" y="60"/>
                  <a:pt x="160" y="60"/>
                </a:cubicBezTo>
                <a:cubicBezTo>
                  <a:pt x="159" y="60"/>
                  <a:pt x="158" y="61"/>
                  <a:pt x="157" y="61"/>
                </a:cubicBezTo>
                <a:cubicBezTo>
                  <a:pt x="166" y="76"/>
                  <a:pt x="166" y="76"/>
                  <a:pt x="166" y="76"/>
                </a:cubicBezTo>
                <a:close/>
                <a:moveTo>
                  <a:pt x="158" y="53"/>
                </a:moveTo>
                <a:cubicBezTo>
                  <a:pt x="158" y="52"/>
                  <a:pt x="158" y="51"/>
                  <a:pt x="157" y="49"/>
                </a:cubicBezTo>
                <a:cubicBezTo>
                  <a:pt x="149" y="59"/>
                  <a:pt x="149" y="59"/>
                  <a:pt x="149" y="59"/>
                </a:cubicBezTo>
                <a:cubicBezTo>
                  <a:pt x="152" y="56"/>
                  <a:pt x="155" y="55"/>
                  <a:pt x="158" y="53"/>
                </a:cubicBezTo>
                <a:close/>
                <a:moveTo>
                  <a:pt x="207" y="69"/>
                </a:moveTo>
                <a:cubicBezTo>
                  <a:pt x="184" y="92"/>
                  <a:pt x="184" y="92"/>
                  <a:pt x="184" y="92"/>
                </a:cubicBezTo>
                <a:cubicBezTo>
                  <a:pt x="212" y="76"/>
                  <a:pt x="212" y="76"/>
                  <a:pt x="212" y="76"/>
                </a:cubicBezTo>
                <a:cubicBezTo>
                  <a:pt x="210" y="74"/>
                  <a:pt x="209" y="71"/>
                  <a:pt x="207" y="69"/>
                </a:cubicBezTo>
                <a:close/>
                <a:moveTo>
                  <a:pt x="218" y="99"/>
                </a:moveTo>
                <a:cubicBezTo>
                  <a:pt x="186" y="99"/>
                  <a:pt x="186" y="99"/>
                  <a:pt x="186" y="99"/>
                </a:cubicBezTo>
                <a:cubicBezTo>
                  <a:pt x="217" y="107"/>
                  <a:pt x="217" y="107"/>
                  <a:pt x="217" y="107"/>
                </a:cubicBezTo>
                <a:cubicBezTo>
                  <a:pt x="218" y="104"/>
                  <a:pt x="218" y="102"/>
                  <a:pt x="218" y="99"/>
                </a:cubicBezTo>
                <a:close/>
                <a:moveTo>
                  <a:pt x="205" y="127"/>
                </a:moveTo>
                <a:cubicBezTo>
                  <a:pt x="182" y="105"/>
                  <a:pt x="182" y="105"/>
                  <a:pt x="182" y="105"/>
                </a:cubicBezTo>
                <a:cubicBezTo>
                  <a:pt x="198" y="133"/>
                  <a:pt x="198" y="133"/>
                  <a:pt x="198" y="133"/>
                </a:cubicBezTo>
                <a:cubicBezTo>
                  <a:pt x="201" y="131"/>
                  <a:pt x="203" y="129"/>
                  <a:pt x="205" y="127"/>
                </a:cubicBezTo>
                <a:close/>
                <a:moveTo>
                  <a:pt x="176" y="139"/>
                </a:moveTo>
                <a:cubicBezTo>
                  <a:pt x="176" y="106"/>
                  <a:pt x="176" y="106"/>
                  <a:pt x="176" y="106"/>
                </a:cubicBezTo>
                <a:cubicBezTo>
                  <a:pt x="167" y="138"/>
                  <a:pt x="167" y="138"/>
                  <a:pt x="167" y="138"/>
                </a:cubicBezTo>
                <a:cubicBezTo>
                  <a:pt x="170" y="138"/>
                  <a:pt x="173" y="139"/>
                  <a:pt x="176" y="139"/>
                </a:cubicBezTo>
                <a:close/>
                <a:moveTo>
                  <a:pt x="147" y="126"/>
                </a:moveTo>
                <a:cubicBezTo>
                  <a:pt x="170" y="103"/>
                  <a:pt x="170" y="103"/>
                  <a:pt x="170" y="103"/>
                </a:cubicBezTo>
                <a:cubicBezTo>
                  <a:pt x="142" y="119"/>
                  <a:pt x="142" y="119"/>
                  <a:pt x="142" y="119"/>
                </a:cubicBezTo>
                <a:cubicBezTo>
                  <a:pt x="143" y="122"/>
                  <a:pt x="145" y="124"/>
                  <a:pt x="147" y="126"/>
                </a:cubicBezTo>
                <a:close/>
                <a:moveTo>
                  <a:pt x="136" y="96"/>
                </a:moveTo>
                <a:cubicBezTo>
                  <a:pt x="168" y="96"/>
                  <a:pt x="168" y="96"/>
                  <a:pt x="168" y="96"/>
                </a:cubicBezTo>
                <a:cubicBezTo>
                  <a:pt x="137" y="88"/>
                  <a:pt x="137" y="88"/>
                  <a:pt x="137" y="88"/>
                </a:cubicBezTo>
                <a:cubicBezTo>
                  <a:pt x="136" y="91"/>
                  <a:pt x="136" y="94"/>
                  <a:pt x="136" y="96"/>
                </a:cubicBezTo>
                <a:close/>
                <a:moveTo>
                  <a:pt x="149" y="68"/>
                </a:moveTo>
                <a:cubicBezTo>
                  <a:pt x="171" y="90"/>
                  <a:pt x="171" y="90"/>
                  <a:pt x="171" y="90"/>
                </a:cubicBezTo>
                <a:cubicBezTo>
                  <a:pt x="155" y="63"/>
                  <a:pt x="155" y="63"/>
                  <a:pt x="155" y="63"/>
                </a:cubicBezTo>
                <a:cubicBezTo>
                  <a:pt x="153" y="64"/>
                  <a:pt x="151" y="66"/>
                  <a:pt x="149" y="68"/>
                </a:cubicBezTo>
                <a:close/>
                <a:moveTo>
                  <a:pt x="178" y="56"/>
                </a:moveTo>
                <a:cubicBezTo>
                  <a:pt x="178" y="89"/>
                  <a:pt x="178" y="89"/>
                  <a:pt x="178" y="89"/>
                </a:cubicBezTo>
                <a:cubicBezTo>
                  <a:pt x="186" y="58"/>
                  <a:pt x="186" y="58"/>
                  <a:pt x="186" y="58"/>
                </a:cubicBezTo>
                <a:cubicBezTo>
                  <a:pt x="184" y="57"/>
                  <a:pt x="181" y="57"/>
                  <a:pt x="178" y="56"/>
                </a:cubicBezTo>
                <a:close/>
                <a:moveTo>
                  <a:pt x="88" y="89"/>
                </a:moveTo>
                <a:cubicBezTo>
                  <a:pt x="60" y="96"/>
                  <a:pt x="60" y="96"/>
                  <a:pt x="60" y="96"/>
                </a:cubicBezTo>
                <a:cubicBezTo>
                  <a:pt x="89" y="96"/>
                  <a:pt x="89" y="96"/>
                  <a:pt x="89" y="96"/>
                </a:cubicBezTo>
                <a:cubicBezTo>
                  <a:pt x="89" y="96"/>
                  <a:pt x="89" y="95"/>
                  <a:pt x="89" y="95"/>
                </a:cubicBezTo>
                <a:cubicBezTo>
                  <a:pt x="89" y="93"/>
                  <a:pt x="89" y="91"/>
                  <a:pt x="88" y="89"/>
                </a:cubicBezTo>
                <a:close/>
                <a:moveTo>
                  <a:pt x="56" y="101"/>
                </a:moveTo>
                <a:cubicBezTo>
                  <a:pt x="84" y="118"/>
                  <a:pt x="84" y="118"/>
                  <a:pt x="84" y="118"/>
                </a:cubicBezTo>
                <a:cubicBezTo>
                  <a:pt x="86" y="115"/>
                  <a:pt x="87" y="113"/>
                  <a:pt x="88" y="110"/>
                </a:cubicBezTo>
                <a:cubicBezTo>
                  <a:pt x="56" y="101"/>
                  <a:pt x="56" y="101"/>
                  <a:pt x="56" y="101"/>
                </a:cubicBezTo>
                <a:close/>
                <a:moveTo>
                  <a:pt x="83" y="120"/>
                </a:moveTo>
                <a:cubicBezTo>
                  <a:pt x="57" y="105"/>
                  <a:pt x="57" y="105"/>
                  <a:pt x="57" y="105"/>
                </a:cubicBezTo>
                <a:cubicBezTo>
                  <a:pt x="78" y="126"/>
                  <a:pt x="78" y="126"/>
                  <a:pt x="78" y="126"/>
                </a:cubicBezTo>
                <a:cubicBezTo>
                  <a:pt x="80" y="124"/>
                  <a:pt x="82" y="122"/>
                  <a:pt x="83" y="120"/>
                </a:cubicBezTo>
                <a:close/>
                <a:moveTo>
                  <a:pt x="51" y="106"/>
                </a:moveTo>
                <a:cubicBezTo>
                  <a:pt x="60" y="137"/>
                  <a:pt x="60" y="137"/>
                  <a:pt x="60" y="137"/>
                </a:cubicBezTo>
                <a:cubicBezTo>
                  <a:pt x="63" y="136"/>
                  <a:pt x="65" y="135"/>
                  <a:pt x="68" y="134"/>
                </a:cubicBezTo>
                <a:cubicBezTo>
                  <a:pt x="51" y="106"/>
                  <a:pt x="51" y="106"/>
                  <a:pt x="51" y="106"/>
                </a:cubicBezTo>
                <a:close/>
                <a:moveTo>
                  <a:pt x="58" y="138"/>
                </a:moveTo>
                <a:cubicBezTo>
                  <a:pt x="49" y="107"/>
                  <a:pt x="49" y="107"/>
                  <a:pt x="49" y="107"/>
                </a:cubicBezTo>
                <a:cubicBezTo>
                  <a:pt x="49" y="139"/>
                  <a:pt x="49" y="139"/>
                  <a:pt x="49" y="139"/>
                </a:cubicBezTo>
                <a:cubicBezTo>
                  <a:pt x="52" y="139"/>
                  <a:pt x="55" y="138"/>
                  <a:pt x="58" y="138"/>
                </a:cubicBezTo>
                <a:close/>
                <a:moveTo>
                  <a:pt x="45" y="107"/>
                </a:moveTo>
                <a:cubicBezTo>
                  <a:pt x="29" y="134"/>
                  <a:pt x="29" y="134"/>
                  <a:pt x="29" y="134"/>
                </a:cubicBezTo>
                <a:cubicBezTo>
                  <a:pt x="31" y="135"/>
                  <a:pt x="34" y="136"/>
                  <a:pt x="37" y="137"/>
                </a:cubicBezTo>
                <a:cubicBezTo>
                  <a:pt x="45" y="107"/>
                  <a:pt x="45" y="107"/>
                  <a:pt x="45" y="107"/>
                </a:cubicBezTo>
                <a:close/>
                <a:moveTo>
                  <a:pt x="27" y="133"/>
                </a:moveTo>
                <a:cubicBezTo>
                  <a:pt x="44" y="104"/>
                  <a:pt x="44" y="104"/>
                  <a:pt x="44" y="104"/>
                </a:cubicBezTo>
                <a:cubicBezTo>
                  <a:pt x="20" y="127"/>
                  <a:pt x="20" y="127"/>
                  <a:pt x="20" y="127"/>
                </a:cubicBezTo>
                <a:cubicBezTo>
                  <a:pt x="22" y="129"/>
                  <a:pt x="24" y="131"/>
                  <a:pt x="27" y="133"/>
                </a:cubicBezTo>
                <a:close/>
                <a:moveTo>
                  <a:pt x="39" y="102"/>
                </a:moveTo>
                <a:cubicBezTo>
                  <a:pt x="9" y="110"/>
                  <a:pt x="9" y="110"/>
                  <a:pt x="9" y="110"/>
                </a:cubicBezTo>
                <a:cubicBezTo>
                  <a:pt x="10" y="113"/>
                  <a:pt x="11" y="115"/>
                  <a:pt x="12" y="117"/>
                </a:cubicBezTo>
                <a:cubicBezTo>
                  <a:pt x="39" y="102"/>
                  <a:pt x="39" y="102"/>
                  <a:pt x="39" y="102"/>
                </a:cubicBezTo>
                <a:close/>
                <a:moveTo>
                  <a:pt x="8" y="108"/>
                </a:moveTo>
                <a:cubicBezTo>
                  <a:pt x="42" y="99"/>
                  <a:pt x="42" y="99"/>
                  <a:pt x="42" y="99"/>
                </a:cubicBezTo>
                <a:cubicBezTo>
                  <a:pt x="7" y="99"/>
                  <a:pt x="7" y="99"/>
                  <a:pt x="7" y="99"/>
                </a:cubicBezTo>
                <a:cubicBezTo>
                  <a:pt x="7" y="102"/>
                  <a:pt x="8" y="105"/>
                  <a:pt x="8" y="108"/>
                </a:cubicBezTo>
                <a:close/>
                <a:moveTo>
                  <a:pt x="39" y="94"/>
                </a:moveTo>
                <a:cubicBezTo>
                  <a:pt x="12" y="79"/>
                  <a:pt x="12" y="79"/>
                  <a:pt x="12" y="79"/>
                </a:cubicBezTo>
                <a:cubicBezTo>
                  <a:pt x="11" y="81"/>
                  <a:pt x="10" y="83"/>
                  <a:pt x="9" y="86"/>
                </a:cubicBezTo>
                <a:cubicBezTo>
                  <a:pt x="39" y="94"/>
                  <a:pt x="39" y="94"/>
                  <a:pt x="39" y="94"/>
                </a:cubicBezTo>
                <a:close/>
                <a:moveTo>
                  <a:pt x="13" y="77"/>
                </a:moveTo>
                <a:cubicBezTo>
                  <a:pt x="43" y="94"/>
                  <a:pt x="43" y="94"/>
                  <a:pt x="43" y="94"/>
                </a:cubicBezTo>
                <a:cubicBezTo>
                  <a:pt x="18" y="69"/>
                  <a:pt x="18" y="69"/>
                  <a:pt x="18" y="69"/>
                </a:cubicBezTo>
                <a:cubicBezTo>
                  <a:pt x="16" y="71"/>
                  <a:pt x="14" y="74"/>
                  <a:pt x="13" y="77"/>
                </a:cubicBezTo>
                <a:close/>
                <a:moveTo>
                  <a:pt x="45" y="89"/>
                </a:moveTo>
                <a:cubicBezTo>
                  <a:pt x="36" y="58"/>
                  <a:pt x="36" y="58"/>
                  <a:pt x="36" y="58"/>
                </a:cubicBezTo>
                <a:cubicBezTo>
                  <a:pt x="34" y="59"/>
                  <a:pt x="31" y="60"/>
                  <a:pt x="29" y="61"/>
                </a:cubicBezTo>
                <a:cubicBezTo>
                  <a:pt x="45" y="89"/>
                  <a:pt x="45" y="89"/>
                  <a:pt x="45" y="89"/>
                </a:cubicBezTo>
                <a:close/>
                <a:moveTo>
                  <a:pt x="39" y="58"/>
                </a:moveTo>
                <a:cubicBezTo>
                  <a:pt x="47" y="90"/>
                  <a:pt x="47" y="90"/>
                  <a:pt x="47" y="90"/>
                </a:cubicBezTo>
                <a:cubicBezTo>
                  <a:pt x="47" y="56"/>
                  <a:pt x="47" y="56"/>
                  <a:pt x="47" y="56"/>
                </a:cubicBezTo>
                <a:cubicBezTo>
                  <a:pt x="44" y="57"/>
                  <a:pt x="41" y="57"/>
                  <a:pt x="39" y="58"/>
                </a:cubicBezTo>
                <a:close/>
                <a:moveTo>
                  <a:pt x="70" y="63"/>
                </a:moveTo>
                <a:cubicBezTo>
                  <a:pt x="54" y="90"/>
                  <a:pt x="54" y="90"/>
                  <a:pt x="54" y="90"/>
                </a:cubicBezTo>
                <a:cubicBezTo>
                  <a:pt x="77" y="68"/>
                  <a:pt x="77" y="68"/>
                  <a:pt x="77" y="68"/>
                </a:cubicBezTo>
                <a:cubicBezTo>
                  <a:pt x="75" y="66"/>
                  <a:pt x="72" y="64"/>
                  <a:pt x="70" y="63"/>
                </a:cubicBezTo>
                <a:close/>
                <a:moveTo>
                  <a:pt x="55" y="95"/>
                </a:moveTo>
                <a:cubicBezTo>
                  <a:pt x="88" y="86"/>
                  <a:pt x="88" y="86"/>
                  <a:pt x="88" y="86"/>
                </a:cubicBezTo>
                <a:cubicBezTo>
                  <a:pt x="87" y="84"/>
                  <a:pt x="86" y="81"/>
                  <a:pt x="85" y="78"/>
                </a:cubicBezTo>
                <a:cubicBezTo>
                  <a:pt x="55" y="95"/>
                  <a:pt x="55" y="95"/>
                  <a:pt x="55" y="95"/>
                </a:cubicBezTo>
                <a:close/>
                <a:moveTo>
                  <a:pt x="78" y="69"/>
                </a:moveTo>
                <a:cubicBezTo>
                  <a:pt x="55" y="93"/>
                  <a:pt x="55" y="93"/>
                  <a:pt x="55" y="93"/>
                </a:cubicBezTo>
                <a:cubicBezTo>
                  <a:pt x="83" y="76"/>
                  <a:pt x="83" y="76"/>
                  <a:pt x="83" y="76"/>
                </a:cubicBezTo>
                <a:cubicBezTo>
                  <a:pt x="82" y="74"/>
                  <a:pt x="80" y="71"/>
                  <a:pt x="78" y="69"/>
                </a:cubicBezTo>
                <a:close/>
                <a:moveTo>
                  <a:pt x="77" y="127"/>
                </a:moveTo>
                <a:cubicBezTo>
                  <a:pt x="53" y="104"/>
                  <a:pt x="53" y="104"/>
                  <a:pt x="53" y="104"/>
                </a:cubicBezTo>
                <a:cubicBezTo>
                  <a:pt x="70" y="133"/>
                  <a:pt x="70" y="133"/>
                  <a:pt x="70" y="133"/>
                </a:cubicBezTo>
                <a:cubicBezTo>
                  <a:pt x="72" y="131"/>
                  <a:pt x="74" y="129"/>
                  <a:pt x="77" y="127"/>
                </a:cubicBezTo>
                <a:close/>
                <a:moveTo>
                  <a:pt x="47" y="139"/>
                </a:moveTo>
                <a:cubicBezTo>
                  <a:pt x="47" y="107"/>
                  <a:pt x="47" y="107"/>
                  <a:pt x="47" y="107"/>
                </a:cubicBezTo>
                <a:cubicBezTo>
                  <a:pt x="39" y="138"/>
                  <a:pt x="39" y="138"/>
                  <a:pt x="39" y="138"/>
                </a:cubicBezTo>
                <a:cubicBezTo>
                  <a:pt x="41" y="138"/>
                  <a:pt x="44" y="139"/>
                  <a:pt x="47" y="139"/>
                </a:cubicBezTo>
                <a:close/>
                <a:moveTo>
                  <a:pt x="18" y="126"/>
                </a:moveTo>
                <a:cubicBezTo>
                  <a:pt x="40" y="104"/>
                  <a:pt x="40" y="104"/>
                  <a:pt x="40" y="104"/>
                </a:cubicBezTo>
                <a:cubicBezTo>
                  <a:pt x="13" y="119"/>
                  <a:pt x="13" y="119"/>
                  <a:pt x="13" y="119"/>
                </a:cubicBezTo>
                <a:cubicBezTo>
                  <a:pt x="15" y="122"/>
                  <a:pt x="17" y="124"/>
                  <a:pt x="18" y="126"/>
                </a:cubicBezTo>
                <a:close/>
                <a:moveTo>
                  <a:pt x="7" y="96"/>
                </a:moveTo>
                <a:cubicBezTo>
                  <a:pt x="38" y="96"/>
                  <a:pt x="38" y="96"/>
                  <a:pt x="38" y="96"/>
                </a:cubicBezTo>
                <a:cubicBezTo>
                  <a:pt x="8" y="88"/>
                  <a:pt x="8" y="88"/>
                  <a:pt x="8" y="88"/>
                </a:cubicBezTo>
                <a:cubicBezTo>
                  <a:pt x="8" y="91"/>
                  <a:pt x="7" y="94"/>
                  <a:pt x="7" y="96"/>
                </a:cubicBezTo>
                <a:close/>
                <a:moveTo>
                  <a:pt x="20" y="68"/>
                </a:moveTo>
                <a:cubicBezTo>
                  <a:pt x="42" y="90"/>
                  <a:pt x="42" y="90"/>
                  <a:pt x="42" y="90"/>
                </a:cubicBezTo>
                <a:cubicBezTo>
                  <a:pt x="27" y="63"/>
                  <a:pt x="27" y="63"/>
                  <a:pt x="27" y="63"/>
                </a:cubicBezTo>
                <a:cubicBezTo>
                  <a:pt x="24" y="64"/>
                  <a:pt x="22" y="66"/>
                  <a:pt x="20" y="68"/>
                </a:cubicBezTo>
                <a:close/>
                <a:moveTo>
                  <a:pt x="49" y="56"/>
                </a:moveTo>
                <a:cubicBezTo>
                  <a:pt x="49" y="89"/>
                  <a:pt x="49" y="89"/>
                  <a:pt x="49" y="89"/>
                </a:cubicBezTo>
                <a:cubicBezTo>
                  <a:pt x="58" y="58"/>
                  <a:pt x="58" y="58"/>
                  <a:pt x="58" y="58"/>
                </a:cubicBezTo>
                <a:cubicBezTo>
                  <a:pt x="55" y="57"/>
                  <a:pt x="52" y="57"/>
                  <a:pt x="49" y="56"/>
                </a:cubicBezTo>
                <a:close/>
                <a:moveTo>
                  <a:pt x="156" y="44"/>
                </a:moveTo>
                <a:cubicBezTo>
                  <a:pt x="155" y="41"/>
                  <a:pt x="154" y="38"/>
                  <a:pt x="153" y="35"/>
                </a:cubicBezTo>
                <a:cubicBezTo>
                  <a:pt x="85" y="38"/>
                  <a:pt x="85" y="38"/>
                  <a:pt x="85" y="38"/>
                </a:cubicBezTo>
                <a:cubicBezTo>
                  <a:pt x="99" y="87"/>
                  <a:pt x="99" y="87"/>
                  <a:pt x="99" y="87"/>
                </a:cubicBezTo>
                <a:cubicBezTo>
                  <a:pt x="100" y="87"/>
                  <a:pt x="101" y="87"/>
                  <a:pt x="102" y="87"/>
                </a:cubicBezTo>
                <a:cubicBezTo>
                  <a:pt x="106" y="87"/>
                  <a:pt x="109" y="88"/>
                  <a:pt x="112" y="90"/>
                </a:cubicBezTo>
                <a:cubicBezTo>
                  <a:pt x="156" y="44"/>
                  <a:pt x="156" y="44"/>
                  <a:pt x="156" y="44"/>
                </a:cubicBezTo>
                <a:close/>
                <a:moveTo>
                  <a:pt x="100" y="90"/>
                </a:moveTo>
                <a:cubicBezTo>
                  <a:pt x="101" y="93"/>
                  <a:pt x="101" y="93"/>
                  <a:pt x="101" y="93"/>
                </a:cubicBezTo>
                <a:cubicBezTo>
                  <a:pt x="101" y="93"/>
                  <a:pt x="102" y="92"/>
                  <a:pt x="102" y="92"/>
                </a:cubicBezTo>
                <a:cubicBezTo>
                  <a:pt x="105" y="92"/>
                  <a:pt x="107" y="93"/>
                  <a:pt x="108" y="94"/>
                </a:cubicBezTo>
                <a:cubicBezTo>
                  <a:pt x="110" y="92"/>
                  <a:pt x="110" y="92"/>
                  <a:pt x="110" y="92"/>
                </a:cubicBezTo>
                <a:cubicBezTo>
                  <a:pt x="108" y="90"/>
                  <a:pt x="105" y="89"/>
                  <a:pt x="102" y="89"/>
                </a:cubicBezTo>
                <a:cubicBezTo>
                  <a:pt x="102" y="89"/>
                  <a:pt x="101" y="89"/>
                  <a:pt x="100" y="90"/>
                </a:cubicBezTo>
                <a:close/>
                <a:moveTo>
                  <a:pt x="95" y="108"/>
                </a:moveTo>
                <a:cubicBezTo>
                  <a:pt x="95" y="109"/>
                  <a:pt x="95" y="111"/>
                  <a:pt x="94" y="112"/>
                </a:cubicBezTo>
                <a:cubicBezTo>
                  <a:pt x="96" y="113"/>
                  <a:pt x="98" y="114"/>
                  <a:pt x="101" y="115"/>
                </a:cubicBezTo>
                <a:cubicBezTo>
                  <a:pt x="101" y="111"/>
                  <a:pt x="101" y="111"/>
                  <a:pt x="101" y="111"/>
                </a:cubicBezTo>
                <a:cubicBezTo>
                  <a:pt x="99" y="111"/>
                  <a:pt x="97" y="110"/>
                  <a:pt x="96" y="109"/>
                </a:cubicBezTo>
                <a:cubicBezTo>
                  <a:pt x="96" y="109"/>
                  <a:pt x="96" y="109"/>
                  <a:pt x="96" y="109"/>
                </a:cubicBezTo>
                <a:cubicBezTo>
                  <a:pt x="96" y="109"/>
                  <a:pt x="95" y="108"/>
                  <a:pt x="95" y="108"/>
                </a:cubicBezTo>
                <a:close/>
                <a:moveTo>
                  <a:pt x="113" y="96"/>
                </a:moveTo>
                <a:cubicBezTo>
                  <a:pt x="111" y="98"/>
                  <a:pt x="111" y="98"/>
                  <a:pt x="111" y="98"/>
                </a:cubicBezTo>
                <a:cubicBezTo>
                  <a:pt x="112" y="99"/>
                  <a:pt x="112" y="101"/>
                  <a:pt x="112" y="102"/>
                </a:cubicBezTo>
                <a:cubicBezTo>
                  <a:pt x="112" y="105"/>
                  <a:pt x="111" y="107"/>
                  <a:pt x="109" y="109"/>
                </a:cubicBezTo>
                <a:cubicBezTo>
                  <a:pt x="109" y="109"/>
                  <a:pt x="109" y="109"/>
                  <a:pt x="109" y="109"/>
                </a:cubicBezTo>
                <a:cubicBezTo>
                  <a:pt x="108" y="110"/>
                  <a:pt x="105" y="111"/>
                  <a:pt x="103" y="112"/>
                </a:cubicBezTo>
                <a:cubicBezTo>
                  <a:pt x="103" y="115"/>
                  <a:pt x="103" y="115"/>
                  <a:pt x="103" y="115"/>
                </a:cubicBezTo>
                <a:cubicBezTo>
                  <a:pt x="106" y="115"/>
                  <a:pt x="109" y="113"/>
                  <a:pt x="111" y="111"/>
                </a:cubicBezTo>
                <a:cubicBezTo>
                  <a:pt x="114" y="109"/>
                  <a:pt x="115" y="106"/>
                  <a:pt x="115" y="102"/>
                </a:cubicBezTo>
                <a:cubicBezTo>
                  <a:pt x="115" y="100"/>
                  <a:pt x="115" y="97"/>
                  <a:pt x="113" y="9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1311" name="Group 127"/>
          <p:cNvGrpSpPr/>
          <p:nvPr/>
        </p:nvGrpSpPr>
        <p:grpSpPr>
          <a:xfrm>
            <a:off x="14772673" y="10961830"/>
            <a:ext cx="645554" cy="466957"/>
            <a:chOff x="4749800" y="400050"/>
            <a:chExt cx="550863" cy="398463"/>
          </a:xfrm>
          <a:solidFill>
            <a:schemeClr val="tx1"/>
          </a:solidFill>
        </p:grpSpPr>
        <p:sp>
          <p:nvSpPr>
            <p:cNvPr id="1312" name="Freeform 70"/>
            <p:cNvSpPr>
              <a:spLocks/>
            </p:cNvSpPr>
            <p:nvPr/>
          </p:nvSpPr>
          <p:spPr bwMode="auto">
            <a:xfrm>
              <a:off x="4749800" y="457200"/>
              <a:ext cx="163513" cy="314325"/>
            </a:xfrm>
            <a:custGeom>
              <a:avLst/>
              <a:gdLst/>
              <a:ahLst/>
              <a:cxnLst>
                <a:cxn ang="0">
                  <a:pos x="9" y="0"/>
                </a:cxn>
                <a:cxn ang="0">
                  <a:pos x="0" y="16"/>
                </a:cxn>
                <a:cxn ang="0">
                  <a:pos x="0" y="100"/>
                </a:cxn>
                <a:cxn ang="0">
                  <a:pos x="4" y="110"/>
                </a:cxn>
                <a:cxn ang="0">
                  <a:pos x="57" y="42"/>
                </a:cxn>
                <a:cxn ang="0">
                  <a:pos x="9" y="0"/>
                </a:cxn>
              </a:cxnLst>
              <a:rect l="0" t="0" r="r" b="b"/>
              <a:pathLst>
                <a:path w="57" h="110">
                  <a:moveTo>
                    <a:pt x="9" y="0"/>
                  </a:moveTo>
                  <a:cubicBezTo>
                    <a:pt x="3" y="4"/>
                    <a:pt x="0" y="9"/>
                    <a:pt x="0" y="16"/>
                  </a:cubicBezTo>
                  <a:cubicBezTo>
                    <a:pt x="0" y="100"/>
                    <a:pt x="0" y="100"/>
                    <a:pt x="0" y="100"/>
                  </a:cubicBezTo>
                  <a:cubicBezTo>
                    <a:pt x="0" y="103"/>
                    <a:pt x="1" y="107"/>
                    <a:pt x="4" y="110"/>
                  </a:cubicBezTo>
                  <a:cubicBezTo>
                    <a:pt x="57" y="42"/>
                    <a:pt x="57" y="42"/>
                    <a:pt x="57" y="42"/>
                  </a:cubicBezTo>
                  <a:lnTo>
                    <a:pt x="9"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13" name="Freeform 71"/>
            <p:cNvSpPr>
              <a:spLocks/>
            </p:cNvSpPr>
            <p:nvPr/>
          </p:nvSpPr>
          <p:spPr bwMode="auto">
            <a:xfrm>
              <a:off x="5138738" y="457200"/>
              <a:ext cx="161925" cy="314325"/>
            </a:xfrm>
            <a:custGeom>
              <a:avLst/>
              <a:gdLst/>
              <a:ahLst/>
              <a:cxnLst>
                <a:cxn ang="0">
                  <a:pos x="48" y="0"/>
                </a:cxn>
                <a:cxn ang="0">
                  <a:pos x="0" y="42"/>
                </a:cxn>
                <a:cxn ang="0">
                  <a:pos x="53" y="110"/>
                </a:cxn>
                <a:cxn ang="0">
                  <a:pos x="57" y="100"/>
                </a:cxn>
                <a:cxn ang="0">
                  <a:pos x="57" y="16"/>
                </a:cxn>
                <a:cxn ang="0">
                  <a:pos x="48" y="0"/>
                </a:cxn>
              </a:cxnLst>
              <a:rect l="0" t="0" r="r" b="b"/>
              <a:pathLst>
                <a:path w="57" h="110">
                  <a:moveTo>
                    <a:pt x="48" y="0"/>
                  </a:moveTo>
                  <a:cubicBezTo>
                    <a:pt x="0" y="42"/>
                    <a:pt x="0" y="42"/>
                    <a:pt x="0" y="42"/>
                  </a:cubicBezTo>
                  <a:cubicBezTo>
                    <a:pt x="53" y="110"/>
                    <a:pt x="53" y="110"/>
                    <a:pt x="53" y="110"/>
                  </a:cubicBezTo>
                  <a:cubicBezTo>
                    <a:pt x="55" y="107"/>
                    <a:pt x="57" y="103"/>
                    <a:pt x="57" y="100"/>
                  </a:cubicBezTo>
                  <a:cubicBezTo>
                    <a:pt x="57" y="16"/>
                    <a:pt x="57" y="16"/>
                    <a:pt x="57" y="16"/>
                  </a:cubicBezTo>
                  <a:cubicBezTo>
                    <a:pt x="57" y="9"/>
                    <a:pt x="53" y="4"/>
                    <a:pt x="48"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14" name="Freeform 72"/>
            <p:cNvSpPr>
              <a:spLocks/>
            </p:cNvSpPr>
            <p:nvPr/>
          </p:nvSpPr>
          <p:spPr bwMode="auto">
            <a:xfrm>
              <a:off x="4776788" y="592138"/>
              <a:ext cx="498475" cy="206375"/>
            </a:xfrm>
            <a:custGeom>
              <a:avLst/>
              <a:gdLst/>
              <a:ahLst/>
              <a:cxnLst>
                <a:cxn ang="0">
                  <a:pos x="87" y="30"/>
                </a:cxn>
                <a:cxn ang="0">
                  <a:pos x="53" y="0"/>
                </a:cxn>
                <a:cxn ang="0">
                  <a:pos x="0" y="68"/>
                </a:cxn>
                <a:cxn ang="0">
                  <a:pos x="11" y="72"/>
                </a:cxn>
                <a:cxn ang="0">
                  <a:pos x="164" y="72"/>
                </a:cxn>
                <a:cxn ang="0">
                  <a:pos x="175" y="68"/>
                </a:cxn>
                <a:cxn ang="0">
                  <a:pos x="122" y="0"/>
                </a:cxn>
                <a:cxn ang="0">
                  <a:pos x="87" y="30"/>
                </a:cxn>
              </a:cxnLst>
              <a:rect l="0" t="0" r="r" b="b"/>
              <a:pathLst>
                <a:path w="175" h="72">
                  <a:moveTo>
                    <a:pt x="87" y="30"/>
                  </a:moveTo>
                  <a:cubicBezTo>
                    <a:pt x="53" y="0"/>
                    <a:pt x="53" y="0"/>
                    <a:pt x="53" y="0"/>
                  </a:cubicBezTo>
                  <a:cubicBezTo>
                    <a:pt x="0" y="68"/>
                    <a:pt x="0" y="68"/>
                    <a:pt x="0" y="68"/>
                  </a:cubicBezTo>
                  <a:cubicBezTo>
                    <a:pt x="3" y="71"/>
                    <a:pt x="7" y="72"/>
                    <a:pt x="11" y="72"/>
                  </a:cubicBezTo>
                  <a:cubicBezTo>
                    <a:pt x="164" y="72"/>
                    <a:pt x="164" y="72"/>
                    <a:pt x="164" y="72"/>
                  </a:cubicBezTo>
                  <a:cubicBezTo>
                    <a:pt x="168" y="72"/>
                    <a:pt x="172" y="71"/>
                    <a:pt x="175" y="68"/>
                  </a:cubicBezTo>
                  <a:cubicBezTo>
                    <a:pt x="122" y="0"/>
                    <a:pt x="122" y="0"/>
                    <a:pt x="122" y="0"/>
                  </a:cubicBezTo>
                  <a:lnTo>
                    <a:pt x="87" y="3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15" name="Freeform 73"/>
            <p:cNvSpPr>
              <a:spLocks/>
            </p:cNvSpPr>
            <p:nvPr/>
          </p:nvSpPr>
          <p:spPr bwMode="auto">
            <a:xfrm>
              <a:off x="4773613" y="400050"/>
              <a:ext cx="504825" cy="239713"/>
            </a:xfrm>
            <a:custGeom>
              <a:avLst/>
              <a:gdLst/>
              <a:ahLst/>
              <a:cxnLst>
                <a:cxn ang="0">
                  <a:pos x="171" y="12"/>
                </a:cxn>
                <a:cxn ang="0">
                  <a:pos x="166" y="0"/>
                </a:cxn>
                <a:cxn ang="0">
                  <a:pos x="10" y="0"/>
                </a:cxn>
                <a:cxn ang="0">
                  <a:pos x="6" y="12"/>
                </a:cxn>
                <a:cxn ang="0">
                  <a:pos x="88" y="84"/>
                </a:cxn>
                <a:cxn ang="0">
                  <a:pos x="171" y="12"/>
                </a:cxn>
              </a:cxnLst>
              <a:rect l="0" t="0" r="r" b="b"/>
              <a:pathLst>
                <a:path w="177" h="84">
                  <a:moveTo>
                    <a:pt x="171" y="12"/>
                  </a:moveTo>
                  <a:cubicBezTo>
                    <a:pt x="177" y="6"/>
                    <a:pt x="175" y="1"/>
                    <a:pt x="166" y="0"/>
                  </a:cubicBezTo>
                  <a:cubicBezTo>
                    <a:pt x="114" y="0"/>
                    <a:pt x="62" y="0"/>
                    <a:pt x="10" y="0"/>
                  </a:cubicBezTo>
                  <a:cubicBezTo>
                    <a:pt x="2" y="1"/>
                    <a:pt x="0" y="6"/>
                    <a:pt x="6" y="12"/>
                  </a:cubicBezTo>
                  <a:cubicBezTo>
                    <a:pt x="88" y="84"/>
                    <a:pt x="88" y="84"/>
                    <a:pt x="88" y="84"/>
                  </a:cubicBezTo>
                  <a:lnTo>
                    <a:pt x="171" y="1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1316" name="Group 132"/>
          <p:cNvGrpSpPr/>
          <p:nvPr/>
        </p:nvGrpSpPr>
        <p:grpSpPr>
          <a:xfrm>
            <a:off x="12692763" y="11873419"/>
            <a:ext cx="680901" cy="729271"/>
            <a:chOff x="2974975" y="1177925"/>
            <a:chExt cx="581025" cy="622300"/>
          </a:xfrm>
          <a:solidFill>
            <a:schemeClr val="tx1"/>
          </a:solidFill>
        </p:grpSpPr>
        <p:sp>
          <p:nvSpPr>
            <p:cNvPr id="1317" name="Freeform 74"/>
            <p:cNvSpPr>
              <a:spLocks noEditPoints="1"/>
            </p:cNvSpPr>
            <p:nvPr/>
          </p:nvSpPr>
          <p:spPr bwMode="auto">
            <a:xfrm>
              <a:off x="3114675" y="1338263"/>
              <a:ext cx="301625" cy="304800"/>
            </a:xfrm>
            <a:custGeom>
              <a:avLst/>
              <a:gdLst/>
              <a:ahLst/>
              <a:cxnLst>
                <a:cxn ang="0">
                  <a:pos x="53" y="0"/>
                </a:cxn>
                <a:cxn ang="0">
                  <a:pos x="0" y="53"/>
                </a:cxn>
                <a:cxn ang="0">
                  <a:pos x="53" y="106"/>
                </a:cxn>
                <a:cxn ang="0">
                  <a:pos x="106" y="53"/>
                </a:cxn>
                <a:cxn ang="0">
                  <a:pos x="53" y="0"/>
                </a:cxn>
                <a:cxn ang="0">
                  <a:pos x="53" y="92"/>
                </a:cxn>
                <a:cxn ang="0">
                  <a:pos x="14" y="53"/>
                </a:cxn>
                <a:cxn ang="0">
                  <a:pos x="53" y="14"/>
                </a:cxn>
                <a:cxn ang="0">
                  <a:pos x="92" y="53"/>
                </a:cxn>
                <a:cxn ang="0">
                  <a:pos x="53" y="92"/>
                </a:cxn>
              </a:cxnLst>
              <a:rect l="0" t="0" r="r" b="b"/>
              <a:pathLst>
                <a:path w="106" h="106">
                  <a:moveTo>
                    <a:pt x="53" y="0"/>
                  </a:moveTo>
                  <a:cubicBezTo>
                    <a:pt x="24" y="0"/>
                    <a:pt x="0" y="24"/>
                    <a:pt x="0" y="53"/>
                  </a:cubicBezTo>
                  <a:cubicBezTo>
                    <a:pt x="0" y="82"/>
                    <a:pt x="24" y="106"/>
                    <a:pt x="53" y="106"/>
                  </a:cubicBezTo>
                  <a:cubicBezTo>
                    <a:pt x="82" y="106"/>
                    <a:pt x="106" y="82"/>
                    <a:pt x="106" y="53"/>
                  </a:cubicBezTo>
                  <a:cubicBezTo>
                    <a:pt x="106" y="24"/>
                    <a:pt x="82" y="0"/>
                    <a:pt x="53" y="0"/>
                  </a:cubicBezTo>
                  <a:close/>
                  <a:moveTo>
                    <a:pt x="53" y="92"/>
                  </a:moveTo>
                  <a:cubicBezTo>
                    <a:pt x="32" y="92"/>
                    <a:pt x="14" y="74"/>
                    <a:pt x="14" y="53"/>
                  </a:cubicBezTo>
                  <a:cubicBezTo>
                    <a:pt x="14" y="31"/>
                    <a:pt x="32" y="14"/>
                    <a:pt x="53" y="14"/>
                  </a:cubicBezTo>
                  <a:cubicBezTo>
                    <a:pt x="75" y="14"/>
                    <a:pt x="92" y="31"/>
                    <a:pt x="92" y="53"/>
                  </a:cubicBezTo>
                  <a:cubicBezTo>
                    <a:pt x="92" y="74"/>
                    <a:pt x="75" y="92"/>
                    <a:pt x="53" y="9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18" name="Freeform 75"/>
            <p:cNvSpPr>
              <a:spLocks/>
            </p:cNvSpPr>
            <p:nvPr/>
          </p:nvSpPr>
          <p:spPr bwMode="auto">
            <a:xfrm>
              <a:off x="3200400" y="1771650"/>
              <a:ext cx="128588" cy="28575"/>
            </a:xfrm>
            <a:custGeom>
              <a:avLst/>
              <a:gdLst/>
              <a:ahLst/>
              <a:cxnLst>
                <a:cxn ang="0">
                  <a:pos x="45" y="1"/>
                </a:cxn>
                <a:cxn ang="0">
                  <a:pos x="34" y="10"/>
                </a:cxn>
                <a:cxn ang="0">
                  <a:pos x="12" y="10"/>
                </a:cxn>
                <a:cxn ang="0">
                  <a:pos x="0" y="0"/>
                </a:cxn>
                <a:cxn ang="0">
                  <a:pos x="24" y="2"/>
                </a:cxn>
                <a:cxn ang="0">
                  <a:pos x="45" y="1"/>
                </a:cxn>
              </a:cxnLst>
              <a:rect l="0" t="0" r="r" b="b"/>
              <a:pathLst>
                <a:path w="45" h="10">
                  <a:moveTo>
                    <a:pt x="45" y="1"/>
                  </a:moveTo>
                  <a:cubicBezTo>
                    <a:pt x="43" y="6"/>
                    <a:pt x="39" y="10"/>
                    <a:pt x="34" y="10"/>
                  </a:cubicBezTo>
                  <a:cubicBezTo>
                    <a:pt x="12" y="10"/>
                    <a:pt x="12" y="10"/>
                    <a:pt x="12" y="10"/>
                  </a:cubicBezTo>
                  <a:cubicBezTo>
                    <a:pt x="7" y="10"/>
                    <a:pt x="2" y="6"/>
                    <a:pt x="0" y="0"/>
                  </a:cubicBezTo>
                  <a:cubicBezTo>
                    <a:pt x="7" y="2"/>
                    <a:pt x="15" y="2"/>
                    <a:pt x="24" y="2"/>
                  </a:cubicBezTo>
                  <a:cubicBezTo>
                    <a:pt x="32" y="2"/>
                    <a:pt x="39" y="2"/>
                    <a:pt x="45"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19" name="Freeform 76"/>
            <p:cNvSpPr>
              <a:spLocks/>
            </p:cNvSpPr>
            <p:nvPr/>
          </p:nvSpPr>
          <p:spPr bwMode="auto">
            <a:xfrm>
              <a:off x="3194050" y="1733550"/>
              <a:ext cx="142875" cy="25400"/>
            </a:xfrm>
            <a:custGeom>
              <a:avLst/>
              <a:gdLst/>
              <a:ahLst/>
              <a:cxnLst>
                <a:cxn ang="0">
                  <a:pos x="50" y="1"/>
                </a:cxn>
                <a:cxn ang="0">
                  <a:pos x="50" y="2"/>
                </a:cxn>
                <a:cxn ang="0">
                  <a:pos x="50" y="3"/>
                </a:cxn>
                <a:cxn ang="0">
                  <a:pos x="49" y="7"/>
                </a:cxn>
                <a:cxn ang="0">
                  <a:pos x="26" y="9"/>
                </a:cxn>
                <a:cxn ang="0">
                  <a:pos x="0" y="7"/>
                </a:cxn>
                <a:cxn ang="0">
                  <a:pos x="0" y="3"/>
                </a:cxn>
                <a:cxn ang="0">
                  <a:pos x="0" y="2"/>
                </a:cxn>
                <a:cxn ang="0">
                  <a:pos x="0" y="0"/>
                </a:cxn>
                <a:cxn ang="0">
                  <a:pos x="26" y="2"/>
                </a:cxn>
                <a:cxn ang="0">
                  <a:pos x="50" y="1"/>
                </a:cxn>
              </a:cxnLst>
              <a:rect l="0" t="0" r="r" b="b"/>
              <a:pathLst>
                <a:path w="50" h="9">
                  <a:moveTo>
                    <a:pt x="50" y="1"/>
                  </a:moveTo>
                  <a:cubicBezTo>
                    <a:pt x="50" y="2"/>
                    <a:pt x="50" y="2"/>
                    <a:pt x="50" y="2"/>
                  </a:cubicBezTo>
                  <a:cubicBezTo>
                    <a:pt x="50" y="3"/>
                    <a:pt x="50" y="3"/>
                    <a:pt x="50" y="3"/>
                  </a:cubicBezTo>
                  <a:cubicBezTo>
                    <a:pt x="50" y="4"/>
                    <a:pt x="50" y="6"/>
                    <a:pt x="49" y="7"/>
                  </a:cubicBezTo>
                  <a:cubicBezTo>
                    <a:pt x="43" y="8"/>
                    <a:pt x="35" y="9"/>
                    <a:pt x="26" y="9"/>
                  </a:cubicBezTo>
                  <a:cubicBezTo>
                    <a:pt x="16" y="9"/>
                    <a:pt x="8" y="8"/>
                    <a:pt x="0" y="7"/>
                  </a:cubicBezTo>
                  <a:cubicBezTo>
                    <a:pt x="0" y="5"/>
                    <a:pt x="0" y="4"/>
                    <a:pt x="0" y="3"/>
                  </a:cubicBezTo>
                  <a:cubicBezTo>
                    <a:pt x="0" y="2"/>
                    <a:pt x="0" y="2"/>
                    <a:pt x="0" y="2"/>
                  </a:cubicBezTo>
                  <a:cubicBezTo>
                    <a:pt x="0" y="0"/>
                    <a:pt x="0" y="0"/>
                    <a:pt x="0" y="0"/>
                  </a:cubicBezTo>
                  <a:cubicBezTo>
                    <a:pt x="7" y="2"/>
                    <a:pt x="16" y="2"/>
                    <a:pt x="26" y="2"/>
                  </a:cubicBezTo>
                  <a:cubicBezTo>
                    <a:pt x="35" y="2"/>
                    <a:pt x="43" y="2"/>
                    <a:pt x="50"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0" name="Freeform 77"/>
            <p:cNvSpPr>
              <a:spLocks/>
            </p:cNvSpPr>
            <p:nvPr/>
          </p:nvSpPr>
          <p:spPr bwMode="auto">
            <a:xfrm>
              <a:off x="3194050" y="1697038"/>
              <a:ext cx="142875" cy="25400"/>
            </a:xfrm>
            <a:custGeom>
              <a:avLst/>
              <a:gdLst/>
              <a:ahLst/>
              <a:cxnLst>
                <a:cxn ang="0">
                  <a:pos x="50" y="1"/>
                </a:cxn>
                <a:cxn ang="0">
                  <a:pos x="50" y="2"/>
                </a:cxn>
                <a:cxn ang="0">
                  <a:pos x="50" y="7"/>
                </a:cxn>
                <a:cxn ang="0">
                  <a:pos x="26" y="9"/>
                </a:cxn>
                <a:cxn ang="0">
                  <a:pos x="0" y="7"/>
                </a:cxn>
                <a:cxn ang="0">
                  <a:pos x="0" y="3"/>
                </a:cxn>
                <a:cxn ang="0">
                  <a:pos x="0" y="0"/>
                </a:cxn>
                <a:cxn ang="0">
                  <a:pos x="26" y="2"/>
                </a:cxn>
                <a:cxn ang="0">
                  <a:pos x="50" y="1"/>
                </a:cxn>
              </a:cxnLst>
              <a:rect l="0" t="0" r="r" b="b"/>
              <a:pathLst>
                <a:path w="50" h="9">
                  <a:moveTo>
                    <a:pt x="50" y="1"/>
                  </a:moveTo>
                  <a:cubicBezTo>
                    <a:pt x="50" y="2"/>
                    <a:pt x="50" y="2"/>
                    <a:pt x="50" y="2"/>
                  </a:cubicBezTo>
                  <a:cubicBezTo>
                    <a:pt x="50" y="7"/>
                    <a:pt x="50" y="7"/>
                    <a:pt x="50" y="7"/>
                  </a:cubicBezTo>
                  <a:cubicBezTo>
                    <a:pt x="43" y="8"/>
                    <a:pt x="35" y="9"/>
                    <a:pt x="26" y="9"/>
                  </a:cubicBezTo>
                  <a:cubicBezTo>
                    <a:pt x="16" y="9"/>
                    <a:pt x="7" y="8"/>
                    <a:pt x="0" y="7"/>
                  </a:cubicBezTo>
                  <a:cubicBezTo>
                    <a:pt x="0" y="3"/>
                    <a:pt x="0" y="3"/>
                    <a:pt x="0" y="3"/>
                  </a:cubicBezTo>
                  <a:cubicBezTo>
                    <a:pt x="0" y="0"/>
                    <a:pt x="0" y="0"/>
                    <a:pt x="0" y="0"/>
                  </a:cubicBezTo>
                  <a:cubicBezTo>
                    <a:pt x="7" y="2"/>
                    <a:pt x="16" y="2"/>
                    <a:pt x="26" y="2"/>
                  </a:cubicBezTo>
                  <a:cubicBezTo>
                    <a:pt x="35" y="2"/>
                    <a:pt x="43" y="2"/>
                    <a:pt x="50" y="1"/>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1" name="Freeform 78"/>
            <p:cNvSpPr>
              <a:spLocks/>
            </p:cNvSpPr>
            <p:nvPr/>
          </p:nvSpPr>
          <p:spPr bwMode="auto">
            <a:xfrm>
              <a:off x="3194050" y="1647825"/>
              <a:ext cx="142875" cy="38100"/>
            </a:xfrm>
            <a:custGeom>
              <a:avLst/>
              <a:gdLst/>
              <a:ahLst/>
              <a:cxnLst>
                <a:cxn ang="0">
                  <a:pos x="50" y="0"/>
                </a:cxn>
                <a:cxn ang="0">
                  <a:pos x="50" y="6"/>
                </a:cxn>
                <a:cxn ang="0">
                  <a:pos x="50" y="11"/>
                </a:cxn>
                <a:cxn ang="0">
                  <a:pos x="30" y="13"/>
                </a:cxn>
                <a:cxn ang="0">
                  <a:pos x="26" y="13"/>
                </a:cxn>
                <a:cxn ang="0">
                  <a:pos x="24" y="13"/>
                </a:cxn>
                <a:cxn ang="0">
                  <a:pos x="0" y="11"/>
                </a:cxn>
                <a:cxn ang="0">
                  <a:pos x="0" y="7"/>
                </a:cxn>
                <a:cxn ang="0">
                  <a:pos x="0" y="0"/>
                </a:cxn>
                <a:cxn ang="0">
                  <a:pos x="25" y="6"/>
                </a:cxn>
                <a:cxn ang="0">
                  <a:pos x="50" y="0"/>
                </a:cxn>
              </a:cxnLst>
              <a:rect l="0" t="0" r="r" b="b"/>
              <a:pathLst>
                <a:path w="50" h="13">
                  <a:moveTo>
                    <a:pt x="50" y="0"/>
                  </a:moveTo>
                  <a:cubicBezTo>
                    <a:pt x="50" y="6"/>
                    <a:pt x="50" y="6"/>
                    <a:pt x="50" y="6"/>
                  </a:cubicBezTo>
                  <a:cubicBezTo>
                    <a:pt x="50" y="11"/>
                    <a:pt x="50" y="11"/>
                    <a:pt x="50" y="11"/>
                  </a:cubicBezTo>
                  <a:cubicBezTo>
                    <a:pt x="44" y="12"/>
                    <a:pt x="37" y="13"/>
                    <a:pt x="30" y="13"/>
                  </a:cubicBezTo>
                  <a:cubicBezTo>
                    <a:pt x="29" y="13"/>
                    <a:pt x="27" y="13"/>
                    <a:pt x="26" y="13"/>
                  </a:cubicBezTo>
                  <a:cubicBezTo>
                    <a:pt x="25" y="13"/>
                    <a:pt x="25" y="13"/>
                    <a:pt x="24" y="13"/>
                  </a:cubicBezTo>
                  <a:cubicBezTo>
                    <a:pt x="15" y="13"/>
                    <a:pt x="7" y="12"/>
                    <a:pt x="0" y="11"/>
                  </a:cubicBezTo>
                  <a:cubicBezTo>
                    <a:pt x="0" y="7"/>
                    <a:pt x="0" y="7"/>
                    <a:pt x="0" y="7"/>
                  </a:cubicBezTo>
                  <a:cubicBezTo>
                    <a:pt x="0" y="0"/>
                    <a:pt x="0" y="0"/>
                    <a:pt x="0" y="0"/>
                  </a:cubicBezTo>
                  <a:cubicBezTo>
                    <a:pt x="7" y="4"/>
                    <a:pt x="16" y="6"/>
                    <a:pt x="25" y="6"/>
                  </a:cubicBezTo>
                  <a:cubicBezTo>
                    <a:pt x="34" y="6"/>
                    <a:pt x="42" y="4"/>
                    <a:pt x="5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2" name="Freeform 79"/>
            <p:cNvSpPr>
              <a:spLocks/>
            </p:cNvSpPr>
            <p:nvPr/>
          </p:nvSpPr>
          <p:spPr bwMode="auto">
            <a:xfrm>
              <a:off x="2974975" y="1573213"/>
              <a:ext cx="77788" cy="114300"/>
            </a:xfrm>
            <a:custGeom>
              <a:avLst/>
              <a:gdLst/>
              <a:ahLst/>
              <a:cxnLst>
                <a:cxn ang="0">
                  <a:pos x="27" y="39"/>
                </a:cxn>
                <a:cxn ang="0">
                  <a:pos x="14" y="34"/>
                </a:cxn>
                <a:cxn ang="0">
                  <a:pos x="3" y="14"/>
                </a:cxn>
                <a:cxn ang="0">
                  <a:pos x="5" y="0"/>
                </a:cxn>
                <a:cxn ang="0">
                  <a:pos x="15" y="21"/>
                </a:cxn>
                <a:cxn ang="0">
                  <a:pos x="27" y="39"/>
                </a:cxn>
              </a:cxnLst>
              <a:rect l="0" t="0" r="r" b="b"/>
              <a:pathLst>
                <a:path w="27" h="40">
                  <a:moveTo>
                    <a:pt x="27" y="39"/>
                  </a:moveTo>
                  <a:cubicBezTo>
                    <a:pt x="21" y="40"/>
                    <a:pt x="16" y="38"/>
                    <a:pt x="14" y="34"/>
                  </a:cubicBezTo>
                  <a:cubicBezTo>
                    <a:pt x="3" y="14"/>
                    <a:pt x="3" y="14"/>
                    <a:pt x="3" y="14"/>
                  </a:cubicBezTo>
                  <a:cubicBezTo>
                    <a:pt x="0" y="10"/>
                    <a:pt x="1" y="5"/>
                    <a:pt x="5" y="0"/>
                  </a:cubicBezTo>
                  <a:cubicBezTo>
                    <a:pt x="7" y="6"/>
                    <a:pt x="11" y="14"/>
                    <a:pt x="15" y="21"/>
                  </a:cubicBezTo>
                  <a:cubicBezTo>
                    <a:pt x="19" y="28"/>
                    <a:pt x="23" y="34"/>
                    <a:pt x="27" y="3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3" name="Freeform 80"/>
            <p:cNvSpPr>
              <a:spLocks/>
            </p:cNvSpPr>
            <p:nvPr/>
          </p:nvSpPr>
          <p:spPr bwMode="auto">
            <a:xfrm>
              <a:off x="3003550" y="1547813"/>
              <a:ext cx="85725" cy="134938"/>
            </a:xfrm>
            <a:custGeom>
              <a:avLst/>
              <a:gdLst/>
              <a:ahLst/>
              <a:cxnLst>
                <a:cxn ang="0">
                  <a:pos x="30" y="44"/>
                </a:cxn>
                <a:cxn ang="0">
                  <a:pos x="28" y="44"/>
                </a:cxn>
                <a:cxn ang="0">
                  <a:pos x="28" y="45"/>
                </a:cxn>
                <a:cxn ang="0">
                  <a:pos x="24" y="47"/>
                </a:cxn>
                <a:cxn ang="0">
                  <a:pos x="11" y="27"/>
                </a:cxn>
                <a:cxn ang="0">
                  <a:pos x="0" y="4"/>
                </a:cxn>
                <a:cxn ang="0">
                  <a:pos x="3" y="2"/>
                </a:cxn>
                <a:cxn ang="0">
                  <a:pos x="3" y="1"/>
                </a:cxn>
                <a:cxn ang="0">
                  <a:pos x="5" y="0"/>
                </a:cxn>
                <a:cxn ang="0">
                  <a:pos x="16" y="24"/>
                </a:cxn>
                <a:cxn ang="0">
                  <a:pos x="30" y="44"/>
                </a:cxn>
              </a:cxnLst>
              <a:rect l="0" t="0" r="r" b="b"/>
              <a:pathLst>
                <a:path w="30" h="47">
                  <a:moveTo>
                    <a:pt x="30" y="44"/>
                  </a:moveTo>
                  <a:cubicBezTo>
                    <a:pt x="28" y="44"/>
                    <a:pt x="28" y="44"/>
                    <a:pt x="28" y="44"/>
                  </a:cubicBezTo>
                  <a:cubicBezTo>
                    <a:pt x="28" y="45"/>
                    <a:pt x="28" y="45"/>
                    <a:pt x="28" y="45"/>
                  </a:cubicBezTo>
                  <a:cubicBezTo>
                    <a:pt x="27" y="46"/>
                    <a:pt x="25" y="46"/>
                    <a:pt x="24" y="47"/>
                  </a:cubicBezTo>
                  <a:cubicBezTo>
                    <a:pt x="20" y="41"/>
                    <a:pt x="15" y="35"/>
                    <a:pt x="11" y="27"/>
                  </a:cubicBezTo>
                  <a:cubicBezTo>
                    <a:pt x="6" y="19"/>
                    <a:pt x="2" y="11"/>
                    <a:pt x="0" y="4"/>
                  </a:cubicBezTo>
                  <a:cubicBezTo>
                    <a:pt x="1" y="3"/>
                    <a:pt x="2" y="2"/>
                    <a:pt x="3" y="2"/>
                  </a:cubicBezTo>
                  <a:cubicBezTo>
                    <a:pt x="3" y="1"/>
                    <a:pt x="3" y="1"/>
                    <a:pt x="3" y="1"/>
                  </a:cubicBezTo>
                  <a:cubicBezTo>
                    <a:pt x="5" y="0"/>
                    <a:pt x="5" y="0"/>
                    <a:pt x="5" y="0"/>
                  </a:cubicBezTo>
                  <a:cubicBezTo>
                    <a:pt x="8" y="7"/>
                    <a:pt x="12" y="15"/>
                    <a:pt x="16" y="24"/>
                  </a:cubicBezTo>
                  <a:cubicBezTo>
                    <a:pt x="21" y="31"/>
                    <a:pt x="25" y="38"/>
                    <a:pt x="30" y="4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4" name="Freeform 81"/>
            <p:cNvSpPr>
              <a:spLocks/>
            </p:cNvSpPr>
            <p:nvPr/>
          </p:nvSpPr>
          <p:spPr bwMode="auto">
            <a:xfrm>
              <a:off x="3035300" y="1530350"/>
              <a:ext cx="85725" cy="131763"/>
            </a:xfrm>
            <a:custGeom>
              <a:avLst/>
              <a:gdLst/>
              <a:ahLst/>
              <a:cxnLst>
                <a:cxn ang="0">
                  <a:pos x="30" y="43"/>
                </a:cxn>
                <a:cxn ang="0">
                  <a:pos x="29" y="44"/>
                </a:cxn>
                <a:cxn ang="0">
                  <a:pos x="25" y="46"/>
                </a:cxn>
                <a:cxn ang="0">
                  <a:pos x="11" y="27"/>
                </a:cxn>
                <a:cxn ang="0">
                  <a:pos x="0" y="3"/>
                </a:cxn>
                <a:cxn ang="0">
                  <a:pos x="4" y="1"/>
                </a:cxn>
                <a:cxn ang="0">
                  <a:pos x="6" y="0"/>
                </a:cxn>
                <a:cxn ang="0">
                  <a:pos x="17" y="23"/>
                </a:cxn>
                <a:cxn ang="0">
                  <a:pos x="30" y="43"/>
                </a:cxn>
              </a:cxnLst>
              <a:rect l="0" t="0" r="r" b="b"/>
              <a:pathLst>
                <a:path w="30" h="46">
                  <a:moveTo>
                    <a:pt x="30" y="43"/>
                  </a:moveTo>
                  <a:cubicBezTo>
                    <a:pt x="29" y="44"/>
                    <a:pt x="29" y="44"/>
                    <a:pt x="29" y="44"/>
                  </a:cubicBezTo>
                  <a:cubicBezTo>
                    <a:pt x="25" y="46"/>
                    <a:pt x="25" y="46"/>
                    <a:pt x="25" y="46"/>
                  </a:cubicBezTo>
                  <a:cubicBezTo>
                    <a:pt x="20" y="41"/>
                    <a:pt x="15" y="34"/>
                    <a:pt x="11" y="27"/>
                  </a:cubicBezTo>
                  <a:cubicBezTo>
                    <a:pt x="6" y="18"/>
                    <a:pt x="2" y="10"/>
                    <a:pt x="0" y="3"/>
                  </a:cubicBezTo>
                  <a:cubicBezTo>
                    <a:pt x="4" y="1"/>
                    <a:pt x="4" y="1"/>
                    <a:pt x="4" y="1"/>
                  </a:cubicBezTo>
                  <a:cubicBezTo>
                    <a:pt x="6" y="0"/>
                    <a:pt x="6" y="0"/>
                    <a:pt x="6" y="0"/>
                  </a:cubicBezTo>
                  <a:cubicBezTo>
                    <a:pt x="8" y="7"/>
                    <a:pt x="12" y="15"/>
                    <a:pt x="17" y="23"/>
                  </a:cubicBezTo>
                  <a:cubicBezTo>
                    <a:pt x="21" y="31"/>
                    <a:pt x="26" y="38"/>
                    <a:pt x="30" y="4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5" name="Freeform 82"/>
            <p:cNvSpPr>
              <a:spLocks/>
            </p:cNvSpPr>
            <p:nvPr/>
          </p:nvSpPr>
          <p:spPr bwMode="auto">
            <a:xfrm>
              <a:off x="3067050" y="1504950"/>
              <a:ext cx="96838" cy="139700"/>
            </a:xfrm>
            <a:custGeom>
              <a:avLst/>
              <a:gdLst/>
              <a:ahLst/>
              <a:cxnLst>
                <a:cxn ang="0">
                  <a:pos x="34" y="44"/>
                </a:cxn>
                <a:cxn ang="0">
                  <a:pos x="29" y="46"/>
                </a:cxn>
                <a:cxn ang="0">
                  <a:pos x="25" y="49"/>
                </a:cxn>
                <a:cxn ang="0">
                  <a:pos x="13" y="33"/>
                </a:cxn>
                <a:cxn ang="0">
                  <a:pos x="11" y="29"/>
                </a:cxn>
                <a:cxn ang="0">
                  <a:pos x="10" y="27"/>
                </a:cxn>
                <a:cxn ang="0">
                  <a:pos x="0" y="5"/>
                </a:cxn>
                <a:cxn ang="0">
                  <a:pos x="4" y="3"/>
                </a:cxn>
                <a:cxn ang="0">
                  <a:pos x="9" y="0"/>
                </a:cxn>
                <a:cxn ang="0">
                  <a:pos x="17" y="25"/>
                </a:cxn>
                <a:cxn ang="0">
                  <a:pos x="34" y="44"/>
                </a:cxn>
              </a:cxnLst>
              <a:rect l="0" t="0" r="r" b="b"/>
              <a:pathLst>
                <a:path w="34" h="49">
                  <a:moveTo>
                    <a:pt x="34" y="44"/>
                  </a:moveTo>
                  <a:cubicBezTo>
                    <a:pt x="29" y="46"/>
                    <a:pt x="29" y="46"/>
                    <a:pt x="29" y="46"/>
                  </a:cubicBezTo>
                  <a:cubicBezTo>
                    <a:pt x="25" y="49"/>
                    <a:pt x="25" y="49"/>
                    <a:pt x="25" y="49"/>
                  </a:cubicBezTo>
                  <a:cubicBezTo>
                    <a:pt x="21" y="44"/>
                    <a:pt x="17" y="39"/>
                    <a:pt x="13" y="33"/>
                  </a:cubicBezTo>
                  <a:cubicBezTo>
                    <a:pt x="13" y="32"/>
                    <a:pt x="12" y="30"/>
                    <a:pt x="11" y="29"/>
                  </a:cubicBezTo>
                  <a:cubicBezTo>
                    <a:pt x="11" y="29"/>
                    <a:pt x="11" y="28"/>
                    <a:pt x="10" y="27"/>
                  </a:cubicBezTo>
                  <a:cubicBezTo>
                    <a:pt x="6" y="20"/>
                    <a:pt x="2" y="12"/>
                    <a:pt x="0" y="5"/>
                  </a:cubicBezTo>
                  <a:cubicBezTo>
                    <a:pt x="4" y="3"/>
                    <a:pt x="4" y="3"/>
                    <a:pt x="4" y="3"/>
                  </a:cubicBezTo>
                  <a:cubicBezTo>
                    <a:pt x="9" y="0"/>
                    <a:pt x="9" y="0"/>
                    <a:pt x="9" y="0"/>
                  </a:cubicBezTo>
                  <a:cubicBezTo>
                    <a:pt x="10" y="9"/>
                    <a:pt x="12" y="17"/>
                    <a:pt x="17" y="25"/>
                  </a:cubicBezTo>
                  <a:cubicBezTo>
                    <a:pt x="21" y="32"/>
                    <a:pt x="27" y="39"/>
                    <a:pt x="34" y="4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6" name="Freeform 83"/>
            <p:cNvSpPr>
              <a:spLocks/>
            </p:cNvSpPr>
            <p:nvPr/>
          </p:nvSpPr>
          <p:spPr bwMode="auto">
            <a:xfrm>
              <a:off x="2978150" y="1287463"/>
              <a:ext cx="76200" cy="114300"/>
            </a:xfrm>
            <a:custGeom>
              <a:avLst/>
              <a:gdLst/>
              <a:ahLst/>
              <a:cxnLst>
                <a:cxn ang="0">
                  <a:pos x="4" y="40"/>
                </a:cxn>
                <a:cxn ang="0">
                  <a:pos x="2" y="25"/>
                </a:cxn>
                <a:cxn ang="0">
                  <a:pos x="13" y="6"/>
                </a:cxn>
                <a:cxn ang="0">
                  <a:pos x="27" y="1"/>
                </a:cxn>
                <a:cxn ang="0">
                  <a:pos x="14" y="20"/>
                </a:cxn>
                <a:cxn ang="0">
                  <a:pos x="4" y="40"/>
                </a:cxn>
              </a:cxnLst>
              <a:rect l="0" t="0" r="r" b="b"/>
              <a:pathLst>
                <a:path w="27" h="40">
                  <a:moveTo>
                    <a:pt x="4" y="40"/>
                  </a:moveTo>
                  <a:cubicBezTo>
                    <a:pt x="1" y="35"/>
                    <a:pt x="0" y="30"/>
                    <a:pt x="2" y="25"/>
                  </a:cubicBezTo>
                  <a:cubicBezTo>
                    <a:pt x="13" y="6"/>
                    <a:pt x="13" y="6"/>
                    <a:pt x="13" y="6"/>
                  </a:cubicBezTo>
                  <a:cubicBezTo>
                    <a:pt x="16" y="2"/>
                    <a:pt x="21" y="0"/>
                    <a:pt x="27" y="1"/>
                  </a:cubicBezTo>
                  <a:cubicBezTo>
                    <a:pt x="23" y="6"/>
                    <a:pt x="18" y="13"/>
                    <a:pt x="14" y="20"/>
                  </a:cubicBezTo>
                  <a:cubicBezTo>
                    <a:pt x="10" y="27"/>
                    <a:pt x="7" y="34"/>
                    <a:pt x="4" y="4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7" name="Freeform 84"/>
            <p:cNvSpPr>
              <a:spLocks/>
            </p:cNvSpPr>
            <p:nvPr/>
          </p:nvSpPr>
          <p:spPr bwMode="auto">
            <a:xfrm>
              <a:off x="3003550" y="1293813"/>
              <a:ext cx="88900" cy="131763"/>
            </a:xfrm>
            <a:custGeom>
              <a:avLst/>
              <a:gdLst/>
              <a:ahLst/>
              <a:cxnLst>
                <a:cxn ang="0">
                  <a:pos x="6" y="46"/>
                </a:cxn>
                <a:cxn ang="0">
                  <a:pos x="4" y="46"/>
                </a:cxn>
                <a:cxn ang="0">
                  <a:pos x="3" y="45"/>
                </a:cxn>
                <a:cxn ang="0">
                  <a:pos x="0" y="43"/>
                </a:cxn>
                <a:cxn ang="0">
                  <a:pos x="10" y="22"/>
                </a:cxn>
                <a:cxn ang="0">
                  <a:pos x="25" y="0"/>
                </a:cxn>
                <a:cxn ang="0">
                  <a:pos x="28" y="2"/>
                </a:cxn>
                <a:cxn ang="0">
                  <a:pos x="29" y="2"/>
                </a:cxn>
                <a:cxn ang="0">
                  <a:pos x="31" y="3"/>
                </a:cxn>
                <a:cxn ang="0">
                  <a:pos x="16" y="25"/>
                </a:cxn>
                <a:cxn ang="0">
                  <a:pos x="6" y="46"/>
                </a:cxn>
              </a:cxnLst>
              <a:rect l="0" t="0" r="r" b="b"/>
              <a:pathLst>
                <a:path w="31" h="46">
                  <a:moveTo>
                    <a:pt x="6" y="46"/>
                  </a:moveTo>
                  <a:cubicBezTo>
                    <a:pt x="4" y="46"/>
                    <a:pt x="4" y="46"/>
                    <a:pt x="4" y="46"/>
                  </a:cubicBezTo>
                  <a:cubicBezTo>
                    <a:pt x="3" y="45"/>
                    <a:pt x="3" y="45"/>
                    <a:pt x="3" y="45"/>
                  </a:cubicBezTo>
                  <a:cubicBezTo>
                    <a:pt x="2" y="44"/>
                    <a:pt x="1" y="44"/>
                    <a:pt x="0" y="43"/>
                  </a:cubicBezTo>
                  <a:cubicBezTo>
                    <a:pt x="2" y="36"/>
                    <a:pt x="6" y="29"/>
                    <a:pt x="10" y="22"/>
                  </a:cubicBezTo>
                  <a:cubicBezTo>
                    <a:pt x="15" y="13"/>
                    <a:pt x="20" y="6"/>
                    <a:pt x="25" y="0"/>
                  </a:cubicBezTo>
                  <a:cubicBezTo>
                    <a:pt x="26" y="1"/>
                    <a:pt x="27" y="1"/>
                    <a:pt x="28" y="2"/>
                  </a:cubicBezTo>
                  <a:cubicBezTo>
                    <a:pt x="29" y="2"/>
                    <a:pt x="29" y="2"/>
                    <a:pt x="29" y="2"/>
                  </a:cubicBezTo>
                  <a:cubicBezTo>
                    <a:pt x="31" y="3"/>
                    <a:pt x="31" y="3"/>
                    <a:pt x="31" y="3"/>
                  </a:cubicBezTo>
                  <a:cubicBezTo>
                    <a:pt x="26" y="9"/>
                    <a:pt x="21" y="16"/>
                    <a:pt x="16" y="25"/>
                  </a:cubicBezTo>
                  <a:cubicBezTo>
                    <a:pt x="11" y="32"/>
                    <a:pt x="8" y="40"/>
                    <a:pt x="6" y="4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8" name="Freeform 85"/>
            <p:cNvSpPr>
              <a:spLocks/>
            </p:cNvSpPr>
            <p:nvPr/>
          </p:nvSpPr>
          <p:spPr bwMode="auto">
            <a:xfrm>
              <a:off x="3035300" y="1312863"/>
              <a:ext cx="88900" cy="131763"/>
            </a:xfrm>
            <a:custGeom>
              <a:avLst/>
              <a:gdLst/>
              <a:ahLst/>
              <a:cxnLst>
                <a:cxn ang="0">
                  <a:pos x="6" y="46"/>
                </a:cxn>
                <a:cxn ang="0">
                  <a:pos x="4" y="45"/>
                </a:cxn>
                <a:cxn ang="0">
                  <a:pos x="0" y="43"/>
                </a:cxn>
                <a:cxn ang="0">
                  <a:pos x="10" y="21"/>
                </a:cxn>
                <a:cxn ang="0">
                  <a:pos x="25" y="0"/>
                </a:cxn>
                <a:cxn ang="0">
                  <a:pos x="29" y="2"/>
                </a:cxn>
                <a:cxn ang="0">
                  <a:pos x="31" y="3"/>
                </a:cxn>
                <a:cxn ang="0">
                  <a:pos x="16" y="24"/>
                </a:cxn>
                <a:cxn ang="0">
                  <a:pos x="6" y="46"/>
                </a:cxn>
              </a:cxnLst>
              <a:rect l="0" t="0" r="r" b="b"/>
              <a:pathLst>
                <a:path w="31" h="46">
                  <a:moveTo>
                    <a:pt x="6" y="46"/>
                  </a:moveTo>
                  <a:cubicBezTo>
                    <a:pt x="4" y="45"/>
                    <a:pt x="4" y="45"/>
                    <a:pt x="4" y="45"/>
                  </a:cubicBezTo>
                  <a:cubicBezTo>
                    <a:pt x="0" y="43"/>
                    <a:pt x="0" y="43"/>
                    <a:pt x="0" y="43"/>
                  </a:cubicBezTo>
                  <a:cubicBezTo>
                    <a:pt x="3" y="36"/>
                    <a:pt x="6" y="29"/>
                    <a:pt x="10" y="21"/>
                  </a:cubicBezTo>
                  <a:cubicBezTo>
                    <a:pt x="15" y="13"/>
                    <a:pt x="20" y="5"/>
                    <a:pt x="25" y="0"/>
                  </a:cubicBezTo>
                  <a:cubicBezTo>
                    <a:pt x="29" y="2"/>
                    <a:pt x="29" y="2"/>
                    <a:pt x="29" y="2"/>
                  </a:cubicBezTo>
                  <a:cubicBezTo>
                    <a:pt x="31" y="3"/>
                    <a:pt x="31" y="3"/>
                    <a:pt x="31" y="3"/>
                  </a:cubicBezTo>
                  <a:cubicBezTo>
                    <a:pt x="26" y="9"/>
                    <a:pt x="21" y="16"/>
                    <a:pt x="16" y="24"/>
                  </a:cubicBezTo>
                  <a:cubicBezTo>
                    <a:pt x="12" y="32"/>
                    <a:pt x="8" y="39"/>
                    <a:pt x="6" y="4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29" name="Freeform 86"/>
            <p:cNvSpPr>
              <a:spLocks/>
            </p:cNvSpPr>
            <p:nvPr/>
          </p:nvSpPr>
          <p:spPr bwMode="auto">
            <a:xfrm>
              <a:off x="3067050" y="1330325"/>
              <a:ext cx="96838" cy="138113"/>
            </a:xfrm>
            <a:custGeom>
              <a:avLst/>
              <a:gdLst/>
              <a:ahLst/>
              <a:cxnLst>
                <a:cxn ang="0">
                  <a:pos x="10" y="48"/>
                </a:cxn>
                <a:cxn ang="0">
                  <a:pos x="5" y="45"/>
                </a:cxn>
                <a:cxn ang="0">
                  <a:pos x="0" y="43"/>
                </a:cxn>
                <a:cxn ang="0">
                  <a:pos x="9" y="25"/>
                </a:cxn>
                <a:cxn ang="0">
                  <a:pos x="11" y="22"/>
                </a:cxn>
                <a:cxn ang="0">
                  <a:pos x="12" y="20"/>
                </a:cxn>
                <a:cxn ang="0">
                  <a:pos x="26" y="0"/>
                </a:cxn>
                <a:cxn ang="0">
                  <a:pos x="29" y="2"/>
                </a:cxn>
                <a:cxn ang="0">
                  <a:pos x="34" y="5"/>
                </a:cxn>
                <a:cxn ang="0">
                  <a:pos x="17" y="24"/>
                </a:cxn>
                <a:cxn ang="0">
                  <a:pos x="10" y="48"/>
                </a:cxn>
              </a:cxnLst>
              <a:rect l="0" t="0" r="r" b="b"/>
              <a:pathLst>
                <a:path w="34" h="48">
                  <a:moveTo>
                    <a:pt x="10" y="48"/>
                  </a:moveTo>
                  <a:cubicBezTo>
                    <a:pt x="5" y="45"/>
                    <a:pt x="5" y="45"/>
                    <a:pt x="5" y="45"/>
                  </a:cubicBezTo>
                  <a:cubicBezTo>
                    <a:pt x="0" y="43"/>
                    <a:pt x="0" y="43"/>
                    <a:pt x="0" y="43"/>
                  </a:cubicBezTo>
                  <a:cubicBezTo>
                    <a:pt x="2" y="38"/>
                    <a:pt x="5" y="31"/>
                    <a:pt x="9" y="25"/>
                  </a:cubicBezTo>
                  <a:cubicBezTo>
                    <a:pt x="9" y="24"/>
                    <a:pt x="10" y="23"/>
                    <a:pt x="11" y="22"/>
                  </a:cubicBezTo>
                  <a:cubicBezTo>
                    <a:pt x="11" y="21"/>
                    <a:pt x="11" y="20"/>
                    <a:pt x="12" y="20"/>
                  </a:cubicBezTo>
                  <a:cubicBezTo>
                    <a:pt x="16" y="12"/>
                    <a:pt x="21" y="5"/>
                    <a:pt x="26" y="0"/>
                  </a:cubicBezTo>
                  <a:cubicBezTo>
                    <a:pt x="29" y="2"/>
                    <a:pt x="29" y="2"/>
                    <a:pt x="29" y="2"/>
                  </a:cubicBezTo>
                  <a:cubicBezTo>
                    <a:pt x="34" y="5"/>
                    <a:pt x="34" y="5"/>
                    <a:pt x="34" y="5"/>
                  </a:cubicBezTo>
                  <a:cubicBezTo>
                    <a:pt x="28" y="10"/>
                    <a:pt x="22" y="16"/>
                    <a:pt x="17" y="24"/>
                  </a:cubicBezTo>
                  <a:cubicBezTo>
                    <a:pt x="13" y="32"/>
                    <a:pt x="10" y="40"/>
                    <a:pt x="10" y="48"/>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0" name="Freeform 87"/>
            <p:cNvSpPr>
              <a:spLocks/>
            </p:cNvSpPr>
            <p:nvPr/>
          </p:nvSpPr>
          <p:spPr bwMode="auto">
            <a:xfrm>
              <a:off x="3203575" y="1177925"/>
              <a:ext cx="130175" cy="26988"/>
            </a:xfrm>
            <a:custGeom>
              <a:avLst/>
              <a:gdLst/>
              <a:ahLst/>
              <a:cxnLst>
                <a:cxn ang="0">
                  <a:pos x="46" y="9"/>
                </a:cxn>
                <a:cxn ang="0">
                  <a:pos x="34" y="0"/>
                </a:cxn>
                <a:cxn ang="0">
                  <a:pos x="12" y="0"/>
                </a:cxn>
                <a:cxn ang="0">
                  <a:pos x="0" y="9"/>
                </a:cxn>
                <a:cxn ang="0">
                  <a:pos x="22" y="7"/>
                </a:cxn>
                <a:cxn ang="0">
                  <a:pos x="46" y="9"/>
                </a:cxn>
              </a:cxnLst>
              <a:rect l="0" t="0" r="r" b="b"/>
              <a:pathLst>
                <a:path w="46" h="9">
                  <a:moveTo>
                    <a:pt x="46" y="9"/>
                  </a:moveTo>
                  <a:cubicBezTo>
                    <a:pt x="43" y="4"/>
                    <a:pt x="39" y="0"/>
                    <a:pt x="34" y="0"/>
                  </a:cubicBezTo>
                  <a:cubicBezTo>
                    <a:pt x="12" y="0"/>
                    <a:pt x="12" y="0"/>
                    <a:pt x="12" y="0"/>
                  </a:cubicBezTo>
                  <a:cubicBezTo>
                    <a:pt x="7" y="0"/>
                    <a:pt x="3" y="4"/>
                    <a:pt x="0" y="9"/>
                  </a:cubicBezTo>
                  <a:cubicBezTo>
                    <a:pt x="7" y="8"/>
                    <a:pt x="14" y="7"/>
                    <a:pt x="22" y="7"/>
                  </a:cubicBezTo>
                  <a:cubicBezTo>
                    <a:pt x="31" y="7"/>
                    <a:pt x="39" y="8"/>
                    <a:pt x="46" y="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1" name="Freeform 88"/>
            <p:cNvSpPr>
              <a:spLocks/>
            </p:cNvSpPr>
            <p:nvPr/>
          </p:nvSpPr>
          <p:spPr bwMode="auto">
            <a:xfrm>
              <a:off x="3197225" y="1219200"/>
              <a:ext cx="142875" cy="25400"/>
            </a:xfrm>
            <a:custGeom>
              <a:avLst/>
              <a:gdLst/>
              <a:ahLst/>
              <a:cxnLst>
                <a:cxn ang="0">
                  <a:pos x="50" y="2"/>
                </a:cxn>
                <a:cxn ang="0">
                  <a:pos x="24" y="0"/>
                </a:cxn>
                <a:cxn ang="0">
                  <a:pos x="0" y="2"/>
                </a:cxn>
                <a:cxn ang="0">
                  <a:pos x="0" y="6"/>
                </a:cxn>
                <a:cxn ang="0">
                  <a:pos x="0" y="7"/>
                </a:cxn>
                <a:cxn ang="0">
                  <a:pos x="0" y="8"/>
                </a:cxn>
                <a:cxn ang="0">
                  <a:pos x="24" y="6"/>
                </a:cxn>
                <a:cxn ang="0">
                  <a:pos x="50" y="9"/>
                </a:cxn>
                <a:cxn ang="0">
                  <a:pos x="50" y="6"/>
                </a:cxn>
                <a:cxn ang="0">
                  <a:pos x="50" y="6"/>
                </a:cxn>
                <a:cxn ang="0">
                  <a:pos x="50" y="2"/>
                </a:cxn>
              </a:cxnLst>
              <a:rect l="0" t="0" r="r" b="b"/>
              <a:pathLst>
                <a:path w="50" h="9">
                  <a:moveTo>
                    <a:pt x="50" y="2"/>
                  </a:moveTo>
                  <a:cubicBezTo>
                    <a:pt x="42" y="1"/>
                    <a:pt x="33" y="0"/>
                    <a:pt x="24" y="0"/>
                  </a:cubicBezTo>
                  <a:cubicBezTo>
                    <a:pt x="15" y="0"/>
                    <a:pt x="7" y="0"/>
                    <a:pt x="0" y="2"/>
                  </a:cubicBezTo>
                  <a:cubicBezTo>
                    <a:pt x="0" y="3"/>
                    <a:pt x="0" y="4"/>
                    <a:pt x="0" y="6"/>
                  </a:cubicBezTo>
                  <a:cubicBezTo>
                    <a:pt x="0" y="7"/>
                    <a:pt x="0" y="7"/>
                    <a:pt x="0" y="7"/>
                  </a:cubicBezTo>
                  <a:cubicBezTo>
                    <a:pt x="0" y="8"/>
                    <a:pt x="0" y="8"/>
                    <a:pt x="0" y="8"/>
                  </a:cubicBezTo>
                  <a:cubicBezTo>
                    <a:pt x="7" y="7"/>
                    <a:pt x="15" y="6"/>
                    <a:pt x="24" y="6"/>
                  </a:cubicBezTo>
                  <a:cubicBezTo>
                    <a:pt x="33" y="6"/>
                    <a:pt x="42" y="7"/>
                    <a:pt x="50" y="9"/>
                  </a:cubicBezTo>
                  <a:cubicBezTo>
                    <a:pt x="50" y="6"/>
                    <a:pt x="50" y="6"/>
                    <a:pt x="50" y="6"/>
                  </a:cubicBezTo>
                  <a:cubicBezTo>
                    <a:pt x="50" y="6"/>
                    <a:pt x="50" y="6"/>
                    <a:pt x="50" y="6"/>
                  </a:cubicBezTo>
                  <a:cubicBezTo>
                    <a:pt x="50" y="4"/>
                    <a:pt x="50" y="3"/>
                    <a:pt x="50"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2" name="Freeform 89"/>
            <p:cNvSpPr>
              <a:spLocks/>
            </p:cNvSpPr>
            <p:nvPr/>
          </p:nvSpPr>
          <p:spPr bwMode="auto">
            <a:xfrm>
              <a:off x="3197225" y="1255713"/>
              <a:ext cx="142875" cy="23813"/>
            </a:xfrm>
            <a:custGeom>
              <a:avLst/>
              <a:gdLst/>
              <a:ahLst/>
              <a:cxnLst>
                <a:cxn ang="0">
                  <a:pos x="0" y="2"/>
                </a:cxn>
                <a:cxn ang="0">
                  <a:pos x="0" y="6"/>
                </a:cxn>
                <a:cxn ang="0">
                  <a:pos x="0" y="8"/>
                </a:cxn>
                <a:cxn ang="0">
                  <a:pos x="24" y="6"/>
                </a:cxn>
                <a:cxn ang="0">
                  <a:pos x="50" y="8"/>
                </a:cxn>
                <a:cxn ang="0">
                  <a:pos x="50" y="6"/>
                </a:cxn>
                <a:cxn ang="0">
                  <a:pos x="50" y="2"/>
                </a:cxn>
                <a:cxn ang="0">
                  <a:pos x="24" y="0"/>
                </a:cxn>
                <a:cxn ang="0">
                  <a:pos x="0" y="2"/>
                </a:cxn>
              </a:cxnLst>
              <a:rect l="0" t="0" r="r" b="b"/>
              <a:pathLst>
                <a:path w="50" h="8">
                  <a:moveTo>
                    <a:pt x="0" y="2"/>
                  </a:moveTo>
                  <a:cubicBezTo>
                    <a:pt x="0" y="6"/>
                    <a:pt x="0" y="6"/>
                    <a:pt x="0" y="6"/>
                  </a:cubicBezTo>
                  <a:cubicBezTo>
                    <a:pt x="0" y="8"/>
                    <a:pt x="0" y="8"/>
                    <a:pt x="0" y="8"/>
                  </a:cubicBezTo>
                  <a:cubicBezTo>
                    <a:pt x="7" y="7"/>
                    <a:pt x="15" y="6"/>
                    <a:pt x="24" y="6"/>
                  </a:cubicBezTo>
                  <a:cubicBezTo>
                    <a:pt x="33" y="6"/>
                    <a:pt x="42" y="7"/>
                    <a:pt x="50" y="8"/>
                  </a:cubicBezTo>
                  <a:cubicBezTo>
                    <a:pt x="50" y="6"/>
                    <a:pt x="50" y="6"/>
                    <a:pt x="50" y="6"/>
                  </a:cubicBezTo>
                  <a:cubicBezTo>
                    <a:pt x="50" y="2"/>
                    <a:pt x="50" y="2"/>
                    <a:pt x="50" y="2"/>
                  </a:cubicBezTo>
                  <a:cubicBezTo>
                    <a:pt x="42" y="1"/>
                    <a:pt x="33" y="0"/>
                    <a:pt x="24" y="0"/>
                  </a:cubicBezTo>
                  <a:cubicBezTo>
                    <a:pt x="15" y="0"/>
                    <a:pt x="7" y="0"/>
                    <a:pt x="0"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3" name="Freeform 90"/>
            <p:cNvSpPr>
              <a:spLocks/>
            </p:cNvSpPr>
            <p:nvPr/>
          </p:nvSpPr>
          <p:spPr bwMode="auto">
            <a:xfrm>
              <a:off x="3197225" y="1293813"/>
              <a:ext cx="142875" cy="33338"/>
            </a:xfrm>
            <a:custGeom>
              <a:avLst/>
              <a:gdLst/>
              <a:ahLst/>
              <a:cxnLst>
                <a:cxn ang="0">
                  <a:pos x="24" y="0"/>
                </a:cxn>
                <a:cxn ang="0">
                  <a:pos x="20" y="0"/>
                </a:cxn>
                <a:cxn ang="0">
                  <a:pos x="0" y="2"/>
                </a:cxn>
                <a:cxn ang="0">
                  <a:pos x="0" y="6"/>
                </a:cxn>
                <a:cxn ang="0">
                  <a:pos x="0" y="12"/>
                </a:cxn>
                <a:cxn ang="0">
                  <a:pos x="25" y="7"/>
                </a:cxn>
                <a:cxn ang="0">
                  <a:pos x="50" y="12"/>
                </a:cxn>
                <a:cxn ang="0">
                  <a:pos x="50" y="6"/>
                </a:cxn>
                <a:cxn ang="0">
                  <a:pos x="50" y="2"/>
                </a:cxn>
                <a:cxn ang="0">
                  <a:pos x="26" y="0"/>
                </a:cxn>
                <a:cxn ang="0">
                  <a:pos x="24" y="0"/>
                </a:cxn>
              </a:cxnLst>
              <a:rect l="0" t="0" r="r" b="b"/>
              <a:pathLst>
                <a:path w="50" h="12">
                  <a:moveTo>
                    <a:pt x="24" y="0"/>
                  </a:moveTo>
                  <a:cubicBezTo>
                    <a:pt x="22" y="0"/>
                    <a:pt x="21" y="0"/>
                    <a:pt x="20" y="0"/>
                  </a:cubicBezTo>
                  <a:cubicBezTo>
                    <a:pt x="12" y="0"/>
                    <a:pt x="6" y="1"/>
                    <a:pt x="0" y="2"/>
                  </a:cubicBezTo>
                  <a:cubicBezTo>
                    <a:pt x="0" y="6"/>
                    <a:pt x="0" y="6"/>
                    <a:pt x="0" y="6"/>
                  </a:cubicBezTo>
                  <a:cubicBezTo>
                    <a:pt x="0" y="12"/>
                    <a:pt x="0" y="12"/>
                    <a:pt x="0" y="12"/>
                  </a:cubicBezTo>
                  <a:cubicBezTo>
                    <a:pt x="8" y="9"/>
                    <a:pt x="16" y="7"/>
                    <a:pt x="25" y="7"/>
                  </a:cubicBezTo>
                  <a:cubicBezTo>
                    <a:pt x="34" y="7"/>
                    <a:pt x="42" y="9"/>
                    <a:pt x="50" y="12"/>
                  </a:cubicBezTo>
                  <a:cubicBezTo>
                    <a:pt x="50" y="6"/>
                    <a:pt x="50" y="6"/>
                    <a:pt x="50" y="6"/>
                  </a:cubicBezTo>
                  <a:cubicBezTo>
                    <a:pt x="50" y="2"/>
                    <a:pt x="50" y="2"/>
                    <a:pt x="50" y="2"/>
                  </a:cubicBezTo>
                  <a:cubicBezTo>
                    <a:pt x="43" y="1"/>
                    <a:pt x="35" y="0"/>
                    <a:pt x="26" y="0"/>
                  </a:cubicBezTo>
                  <a:cubicBezTo>
                    <a:pt x="25" y="0"/>
                    <a:pt x="24" y="0"/>
                    <a:pt x="24"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4" name="Freeform 91"/>
            <p:cNvSpPr>
              <a:spLocks/>
            </p:cNvSpPr>
            <p:nvPr/>
          </p:nvSpPr>
          <p:spPr bwMode="auto">
            <a:xfrm>
              <a:off x="3479800" y="1290638"/>
              <a:ext cx="76200" cy="114300"/>
            </a:xfrm>
            <a:custGeom>
              <a:avLst/>
              <a:gdLst/>
              <a:ahLst/>
              <a:cxnLst>
                <a:cxn ang="0">
                  <a:pos x="0" y="0"/>
                </a:cxn>
                <a:cxn ang="0">
                  <a:pos x="14" y="6"/>
                </a:cxn>
                <a:cxn ang="0">
                  <a:pos x="25" y="25"/>
                </a:cxn>
                <a:cxn ang="0">
                  <a:pos x="23" y="40"/>
                </a:cxn>
                <a:cxn ang="0">
                  <a:pos x="13" y="18"/>
                </a:cxn>
                <a:cxn ang="0">
                  <a:pos x="0" y="0"/>
                </a:cxn>
              </a:cxnLst>
              <a:rect l="0" t="0" r="r" b="b"/>
              <a:pathLst>
                <a:path w="27" h="40">
                  <a:moveTo>
                    <a:pt x="0" y="0"/>
                  </a:moveTo>
                  <a:cubicBezTo>
                    <a:pt x="6" y="0"/>
                    <a:pt x="11" y="2"/>
                    <a:pt x="14" y="6"/>
                  </a:cubicBezTo>
                  <a:cubicBezTo>
                    <a:pt x="25" y="25"/>
                    <a:pt x="25" y="25"/>
                    <a:pt x="25" y="25"/>
                  </a:cubicBezTo>
                  <a:cubicBezTo>
                    <a:pt x="27" y="30"/>
                    <a:pt x="26" y="35"/>
                    <a:pt x="23" y="40"/>
                  </a:cubicBezTo>
                  <a:cubicBezTo>
                    <a:pt x="20" y="33"/>
                    <a:pt x="17" y="26"/>
                    <a:pt x="13" y="18"/>
                  </a:cubicBezTo>
                  <a:cubicBezTo>
                    <a:pt x="9" y="12"/>
                    <a:pt x="4" y="6"/>
                    <a:pt x="0"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5" name="Freeform 92"/>
            <p:cNvSpPr>
              <a:spLocks/>
            </p:cNvSpPr>
            <p:nvPr/>
          </p:nvSpPr>
          <p:spPr bwMode="auto">
            <a:xfrm>
              <a:off x="3444875" y="1295400"/>
              <a:ext cx="85725" cy="131763"/>
            </a:xfrm>
            <a:custGeom>
              <a:avLst/>
              <a:gdLst/>
              <a:ahLst/>
              <a:cxnLst>
                <a:cxn ang="0">
                  <a:pos x="0" y="3"/>
                </a:cxn>
                <a:cxn ang="0">
                  <a:pos x="1" y="2"/>
                </a:cxn>
                <a:cxn ang="0">
                  <a:pos x="2" y="2"/>
                </a:cxn>
                <a:cxn ang="0">
                  <a:pos x="6" y="0"/>
                </a:cxn>
                <a:cxn ang="0">
                  <a:pos x="19" y="20"/>
                </a:cxn>
                <a:cxn ang="0">
                  <a:pos x="30" y="43"/>
                </a:cxn>
                <a:cxn ang="0">
                  <a:pos x="27" y="45"/>
                </a:cxn>
                <a:cxn ang="0">
                  <a:pos x="26" y="45"/>
                </a:cxn>
                <a:cxn ang="0">
                  <a:pos x="24" y="46"/>
                </a:cxn>
                <a:cxn ang="0">
                  <a:pos x="13" y="23"/>
                </a:cxn>
                <a:cxn ang="0">
                  <a:pos x="0" y="3"/>
                </a:cxn>
              </a:cxnLst>
              <a:rect l="0" t="0" r="r" b="b"/>
              <a:pathLst>
                <a:path w="30" h="46">
                  <a:moveTo>
                    <a:pt x="0" y="3"/>
                  </a:moveTo>
                  <a:cubicBezTo>
                    <a:pt x="1" y="2"/>
                    <a:pt x="1" y="2"/>
                    <a:pt x="1" y="2"/>
                  </a:cubicBezTo>
                  <a:cubicBezTo>
                    <a:pt x="2" y="2"/>
                    <a:pt x="2" y="2"/>
                    <a:pt x="2" y="2"/>
                  </a:cubicBezTo>
                  <a:cubicBezTo>
                    <a:pt x="3" y="1"/>
                    <a:pt x="4" y="1"/>
                    <a:pt x="6" y="0"/>
                  </a:cubicBezTo>
                  <a:cubicBezTo>
                    <a:pt x="10" y="5"/>
                    <a:pt x="15" y="12"/>
                    <a:pt x="19" y="20"/>
                  </a:cubicBezTo>
                  <a:cubicBezTo>
                    <a:pt x="24" y="28"/>
                    <a:pt x="27" y="36"/>
                    <a:pt x="30" y="43"/>
                  </a:cubicBezTo>
                  <a:cubicBezTo>
                    <a:pt x="29" y="44"/>
                    <a:pt x="28" y="44"/>
                    <a:pt x="27" y="45"/>
                  </a:cubicBezTo>
                  <a:cubicBezTo>
                    <a:pt x="26" y="45"/>
                    <a:pt x="26" y="45"/>
                    <a:pt x="26" y="45"/>
                  </a:cubicBezTo>
                  <a:cubicBezTo>
                    <a:pt x="24" y="46"/>
                    <a:pt x="24" y="46"/>
                    <a:pt x="24" y="46"/>
                  </a:cubicBezTo>
                  <a:cubicBezTo>
                    <a:pt x="22" y="39"/>
                    <a:pt x="18" y="31"/>
                    <a:pt x="13" y="23"/>
                  </a:cubicBezTo>
                  <a:cubicBezTo>
                    <a:pt x="9" y="15"/>
                    <a:pt x="4" y="9"/>
                    <a:pt x="0" y="3"/>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6" name="Freeform 93"/>
            <p:cNvSpPr>
              <a:spLocks/>
            </p:cNvSpPr>
            <p:nvPr/>
          </p:nvSpPr>
          <p:spPr bwMode="auto">
            <a:xfrm>
              <a:off x="3414713" y="1312863"/>
              <a:ext cx="84138" cy="134938"/>
            </a:xfrm>
            <a:custGeom>
              <a:avLst/>
              <a:gdLst/>
              <a:ahLst/>
              <a:cxnLst>
                <a:cxn ang="0">
                  <a:pos x="0" y="4"/>
                </a:cxn>
                <a:cxn ang="0">
                  <a:pos x="1" y="3"/>
                </a:cxn>
                <a:cxn ang="0">
                  <a:pos x="5" y="0"/>
                </a:cxn>
                <a:cxn ang="0">
                  <a:pos x="19" y="20"/>
                </a:cxn>
                <a:cxn ang="0">
                  <a:pos x="30" y="44"/>
                </a:cxn>
                <a:cxn ang="0">
                  <a:pos x="26" y="46"/>
                </a:cxn>
                <a:cxn ang="0">
                  <a:pos x="24" y="47"/>
                </a:cxn>
                <a:cxn ang="0">
                  <a:pos x="13" y="23"/>
                </a:cxn>
                <a:cxn ang="0">
                  <a:pos x="0" y="4"/>
                </a:cxn>
              </a:cxnLst>
              <a:rect l="0" t="0" r="r" b="b"/>
              <a:pathLst>
                <a:path w="30" h="47">
                  <a:moveTo>
                    <a:pt x="0" y="4"/>
                  </a:moveTo>
                  <a:cubicBezTo>
                    <a:pt x="1" y="3"/>
                    <a:pt x="1" y="3"/>
                    <a:pt x="1" y="3"/>
                  </a:cubicBezTo>
                  <a:cubicBezTo>
                    <a:pt x="5" y="0"/>
                    <a:pt x="5" y="0"/>
                    <a:pt x="5" y="0"/>
                  </a:cubicBezTo>
                  <a:cubicBezTo>
                    <a:pt x="10" y="6"/>
                    <a:pt x="14" y="13"/>
                    <a:pt x="19" y="20"/>
                  </a:cubicBezTo>
                  <a:cubicBezTo>
                    <a:pt x="24" y="28"/>
                    <a:pt x="27" y="37"/>
                    <a:pt x="30" y="44"/>
                  </a:cubicBezTo>
                  <a:cubicBezTo>
                    <a:pt x="26" y="46"/>
                    <a:pt x="26" y="46"/>
                    <a:pt x="26" y="46"/>
                  </a:cubicBezTo>
                  <a:cubicBezTo>
                    <a:pt x="24" y="47"/>
                    <a:pt x="24" y="47"/>
                    <a:pt x="24" y="47"/>
                  </a:cubicBezTo>
                  <a:cubicBezTo>
                    <a:pt x="22" y="40"/>
                    <a:pt x="18" y="32"/>
                    <a:pt x="13" y="23"/>
                  </a:cubicBezTo>
                  <a:cubicBezTo>
                    <a:pt x="9" y="16"/>
                    <a:pt x="4" y="9"/>
                    <a:pt x="0" y="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7" name="Freeform 94"/>
            <p:cNvSpPr>
              <a:spLocks/>
            </p:cNvSpPr>
            <p:nvPr/>
          </p:nvSpPr>
          <p:spPr bwMode="auto">
            <a:xfrm>
              <a:off x="3371850" y="1333500"/>
              <a:ext cx="96838" cy="136525"/>
            </a:xfrm>
            <a:custGeom>
              <a:avLst/>
              <a:gdLst/>
              <a:ahLst/>
              <a:cxnLst>
                <a:cxn ang="0">
                  <a:pos x="0" y="5"/>
                </a:cxn>
                <a:cxn ang="0">
                  <a:pos x="5" y="2"/>
                </a:cxn>
                <a:cxn ang="0">
                  <a:pos x="9" y="0"/>
                </a:cxn>
                <a:cxn ang="0">
                  <a:pos x="20" y="16"/>
                </a:cxn>
                <a:cxn ang="0">
                  <a:pos x="22" y="20"/>
                </a:cxn>
                <a:cxn ang="0">
                  <a:pos x="23" y="21"/>
                </a:cxn>
                <a:cxn ang="0">
                  <a:pos x="34" y="43"/>
                </a:cxn>
                <a:cxn ang="0">
                  <a:pos x="30" y="45"/>
                </a:cxn>
                <a:cxn ang="0">
                  <a:pos x="25" y="48"/>
                </a:cxn>
                <a:cxn ang="0">
                  <a:pos x="17" y="24"/>
                </a:cxn>
                <a:cxn ang="0">
                  <a:pos x="0" y="5"/>
                </a:cxn>
              </a:cxnLst>
              <a:rect l="0" t="0" r="r" b="b"/>
              <a:pathLst>
                <a:path w="34" h="48">
                  <a:moveTo>
                    <a:pt x="0" y="5"/>
                  </a:moveTo>
                  <a:cubicBezTo>
                    <a:pt x="5" y="2"/>
                    <a:pt x="5" y="2"/>
                    <a:pt x="5" y="2"/>
                  </a:cubicBezTo>
                  <a:cubicBezTo>
                    <a:pt x="9" y="0"/>
                    <a:pt x="9" y="0"/>
                    <a:pt x="9" y="0"/>
                  </a:cubicBezTo>
                  <a:cubicBezTo>
                    <a:pt x="13" y="4"/>
                    <a:pt x="17" y="10"/>
                    <a:pt x="20" y="16"/>
                  </a:cubicBezTo>
                  <a:cubicBezTo>
                    <a:pt x="21" y="17"/>
                    <a:pt x="22" y="18"/>
                    <a:pt x="22" y="20"/>
                  </a:cubicBezTo>
                  <a:cubicBezTo>
                    <a:pt x="23" y="20"/>
                    <a:pt x="23" y="21"/>
                    <a:pt x="23" y="21"/>
                  </a:cubicBezTo>
                  <a:cubicBezTo>
                    <a:pt x="28" y="29"/>
                    <a:pt x="31" y="37"/>
                    <a:pt x="34" y="43"/>
                  </a:cubicBezTo>
                  <a:cubicBezTo>
                    <a:pt x="30" y="45"/>
                    <a:pt x="30" y="45"/>
                    <a:pt x="30" y="45"/>
                  </a:cubicBezTo>
                  <a:cubicBezTo>
                    <a:pt x="25" y="48"/>
                    <a:pt x="25" y="48"/>
                    <a:pt x="25" y="48"/>
                  </a:cubicBezTo>
                  <a:cubicBezTo>
                    <a:pt x="24" y="40"/>
                    <a:pt x="21" y="32"/>
                    <a:pt x="17" y="24"/>
                  </a:cubicBezTo>
                  <a:cubicBezTo>
                    <a:pt x="13" y="16"/>
                    <a:pt x="7" y="10"/>
                    <a:pt x="0" y="5"/>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8" name="Freeform 95"/>
            <p:cNvSpPr>
              <a:spLocks/>
            </p:cNvSpPr>
            <p:nvPr/>
          </p:nvSpPr>
          <p:spPr bwMode="auto">
            <a:xfrm>
              <a:off x="3479800" y="1576388"/>
              <a:ext cx="76200" cy="114300"/>
            </a:xfrm>
            <a:custGeom>
              <a:avLst/>
              <a:gdLst/>
              <a:ahLst/>
              <a:cxnLst>
                <a:cxn ang="0">
                  <a:pos x="23" y="0"/>
                </a:cxn>
                <a:cxn ang="0">
                  <a:pos x="24" y="14"/>
                </a:cxn>
                <a:cxn ang="0">
                  <a:pos x="13" y="34"/>
                </a:cxn>
                <a:cxn ang="0">
                  <a:pos x="0" y="39"/>
                </a:cxn>
                <a:cxn ang="0">
                  <a:pos x="13" y="19"/>
                </a:cxn>
                <a:cxn ang="0">
                  <a:pos x="23" y="0"/>
                </a:cxn>
              </a:cxnLst>
              <a:rect l="0" t="0" r="r" b="b"/>
              <a:pathLst>
                <a:path w="27" h="40">
                  <a:moveTo>
                    <a:pt x="23" y="0"/>
                  </a:moveTo>
                  <a:cubicBezTo>
                    <a:pt x="26" y="5"/>
                    <a:pt x="27" y="10"/>
                    <a:pt x="24" y="14"/>
                  </a:cubicBezTo>
                  <a:cubicBezTo>
                    <a:pt x="13" y="34"/>
                    <a:pt x="13" y="34"/>
                    <a:pt x="13" y="34"/>
                  </a:cubicBezTo>
                  <a:cubicBezTo>
                    <a:pt x="11" y="38"/>
                    <a:pt x="6" y="40"/>
                    <a:pt x="0" y="39"/>
                  </a:cubicBezTo>
                  <a:cubicBezTo>
                    <a:pt x="4" y="34"/>
                    <a:pt x="9" y="27"/>
                    <a:pt x="13" y="19"/>
                  </a:cubicBezTo>
                  <a:cubicBezTo>
                    <a:pt x="17" y="13"/>
                    <a:pt x="20" y="6"/>
                    <a:pt x="23"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39" name="Freeform 96"/>
            <p:cNvSpPr>
              <a:spLocks/>
            </p:cNvSpPr>
            <p:nvPr/>
          </p:nvSpPr>
          <p:spPr bwMode="auto">
            <a:xfrm>
              <a:off x="3443288" y="1550988"/>
              <a:ext cx="87313" cy="131763"/>
            </a:xfrm>
            <a:custGeom>
              <a:avLst/>
              <a:gdLst/>
              <a:ahLst/>
              <a:cxnLst>
                <a:cxn ang="0">
                  <a:pos x="25" y="0"/>
                </a:cxn>
                <a:cxn ang="0">
                  <a:pos x="27" y="1"/>
                </a:cxn>
                <a:cxn ang="0">
                  <a:pos x="27" y="2"/>
                </a:cxn>
                <a:cxn ang="0">
                  <a:pos x="31" y="4"/>
                </a:cxn>
                <a:cxn ang="0">
                  <a:pos x="20" y="25"/>
                </a:cxn>
                <a:cxn ang="0">
                  <a:pos x="6" y="46"/>
                </a:cxn>
                <a:cxn ang="0">
                  <a:pos x="2" y="45"/>
                </a:cxn>
                <a:cxn ang="0">
                  <a:pos x="2" y="44"/>
                </a:cxn>
                <a:cxn ang="0">
                  <a:pos x="0" y="43"/>
                </a:cxn>
                <a:cxn ang="0">
                  <a:pos x="15" y="22"/>
                </a:cxn>
                <a:cxn ang="0">
                  <a:pos x="25" y="0"/>
                </a:cxn>
              </a:cxnLst>
              <a:rect l="0" t="0" r="r" b="b"/>
              <a:pathLst>
                <a:path w="31" h="46">
                  <a:moveTo>
                    <a:pt x="25" y="0"/>
                  </a:moveTo>
                  <a:cubicBezTo>
                    <a:pt x="27" y="1"/>
                    <a:pt x="27" y="1"/>
                    <a:pt x="27" y="1"/>
                  </a:cubicBezTo>
                  <a:cubicBezTo>
                    <a:pt x="27" y="2"/>
                    <a:pt x="27" y="2"/>
                    <a:pt x="27" y="2"/>
                  </a:cubicBezTo>
                  <a:cubicBezTo>
                    <a:pt x="29" y="2"/>
                    <a:pt x="30" y="3"/>
                    <a:pt x="31" y="4"/>
                  </a:cubicBezTo>
                  <a:cubicBezTo>
                    <a:pt x="28" y="10"/>
                    <a:pt x="25" y="18"/>
                    <a:pt x="20" y="25"/>
                  </a:cubicBezTo>
                  <a:cubicBezTo>
                    <a:pt x="16" y="33"/>
                    <a:pt x="11" y="41"/>
                    <a:pt x="6" y="46"/>
                  </a:cubicBezTo>
                  <a:cubicBezTo>
                    <a:pt x="5" y="46"/>
                    <a:pt x="4" y="45"/>
                    <a:pt x="2" y="45"/>
                  </a:cubicBezTo>
                  <a:cubicBezTo>
                    <a:pt x="2" y="44"/>
                    <a:pt x="2" y="44"/>
                    <a:pt x="2" y="44"/>
                  </a:cubicBezTo>
                  <a:cubicBezTo>
                    <a:pt x="0" y="43"/>
                    <a:pt x="0" y="43"/>
                    <a:pt x="0" y="43"/>
                  </a:cubicBezTo>
                  <a:cubicBezTo>
                    <a:pt x="5" y="38"/>
                    <a:pt x="10" y="30"/>
                    <a:pt x="15" y="22"/>
                  </a:cubicBezTo>
                  <a:cubicBezTo>
                    <a:pt x="19" y="14"/>
                    <a:pt x="23" y="7"/>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40" name="Freeform 97"/>
            <p:cNvSpPr>
              <a:spLocks/>
            </p:cNvSpPr>
            <p:nvPr/>
          </p:nvSpPr>
          <p:spPr bwMode="auto">
            <a:xfrm>
              <a:off x="3411538" y="1533525"/>
              <a:ext cx="87313" cy="131763"/>
            </a:xfrm>
            <a:custGeom>
              <a:avLst/>
              <a:gdLst/>
              <a:ahLst/>
              <a:cxnLst>
                <a:cxn ang="0">
                  <a:pos x="25" y="0"/>
                </a:cxn>
                <a:cxn ang="0">
                  <a:pos x="26" y="1"/>
                </a:cxn>
                <a:cxn ang="0">
                  <a:pos x="31" y="3"/>
                </a:cxn>
                <a:cxn ang="0">
                  <a:pos x="20" y="25"/>
                </a:cxn>
                <a:cxn ang="0">
                  <a:pos x="5" y="46"/>
                </a:cxn>
                <a:cxn ang="0">
                  <a:pos x="2" y="44"/>
                </a:cxn>
                <a:cxn ang="0">
                  <a:pos x="0" y="43"/>
                </a:cxn>
                <a:cxn ang="0">
                  <a:pos x="15" y="21"/>
                </a:cxn>
                <a:cxn ang="0">
                  <a:pos x="25" y="0"/>
                </a:cxn>
              </a:cxnLst>
              <a:rect l="0" t="0" r="r" b="b"/>
              <a:pathLst>
                <a:path w="31" h="46">
                  <a:moveTo>
                    <a:pt x="25" y="0"/>
                  </a:moveTo>
                  <a:cubicBezTo>
                    <a:pt x="26" y="1"/>
                    <a:pt x="26" y="1"/>
                    <a:pt x="26" y="1"/>
                  </a:cubicBezTo>
                  <a:cubicBezTo>
                    <a:pt x="31" y="3"/>
                    <a:pt x="31" y="3"/>
                    <a:pt x="31" y="3"/>
                  </a:cubicBezTo>
                  <a:cubicBezTo>
                    <a:pt x="28" y="10"/>
                    <a:pt x="25" y="17"/>
                    <a:pt x="20" y="25"/>
                  </a:cubicBezTo>
                  <a:cubicBezTo>
                    <a:pt x="15" y="33"/>
                    <a:pt x="10" y="40"/>
                    <a:pt x="5" y="46"/>
                  </a:cubicBezTo>
                  <a:cubicBezTo>
                    <a:pt x="2" y="44"/>
                    <a:pt x="2" y="44"/>
                    <a:pt x="2" y="44"/>
                  </a:cubicBezTo>
                  <a:cubicBezTo>
                    <a:pt x="0" y="43"/>
                    <a:pt x="0" y="43"/>
                    <a:pt x="0" y="43"/>
                  </a:cubicBezTo>
                  <a:cubicBezTo>
                    <a:pt x="5" y="37"/>
                    <a:pt x="10" y="30"/>
                    <a:pt x="15" y="21"/>
                  </a:cubicBezTo>
                  <a:cubicBezTo>
                    <a:pt x="19" y="14"/>
                    <a:pt x="23" y="6"/>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1341" name="Freeform 98"/>
            <p:cNvSpPr>
              <a:spLocks/>
            </p:cNvSpPr>
            <p:nvPr/>
          </p:nvSpPr>
          <p:spPr bwMode="auto">
            <a:xfrm>
              <a:off x="3368675" y="1508125"/>
              <a:ext cx="96838" cy="139700"/>
            </a:xfrm>
            <a:custGeom>
              <a:avLst/>
              <a:gdLst/>
              <a:ahLst/>
              <a:cxnLst>
                <a:cxn ang="0">
                  <a:pos x="25" y="0"/>
                </a:cxn>
                <a:cxn ang="0">
                  <a:pos x="30" y="3"/>
                </a:cxn>
                <a:cxn ang="0">
                  <a:pos x="34" y="6"/>
                </a:cxn>
                <a:cxn ang="0">
                  <a:pos x="26" y="23"/>
                </a:cxn>
                <a:cxn ang="0">
                  <a:pos x="24" y="27"/>
                </a:cxn>
                <a:cxn ang="0">
                  <a:pos x="23" y="29"/>
                </a:cxn>
                <a:cxn ang="0">
                  <a:pos x="9" y="49"/>
                </a:cxn>
                <a:cxn ang="0">
                  <a:pos x="6" y="46"/>
                </a:cxn>
                <a:cxn ang="0">
                  <a:pos x="0" y="43"/>
                </a:cxn>
                <a:cxn ang="0">
                  <a:pos x="18" y="25"/>
                </a:cxn>
                <a:cxn ang="0">
                  <a:pos x="25" y="0"/>
                </a:cxn>
              </a:cxnLst>
              <a:rect l="0" t="0" r="r" b="b"/>
              <a:pathLst>
                <a:path w="34" h="49">
                  <a:moveTo>
                    <a:pt x="25" y="0"/>
                  </a:moveTo>
                  <a:cubicBezTo>
                    <a:pt x="30" y="3"/>
                    <a:pt x="30" y="3"/>
                    <a:pt x="30" y="3"/>
                  </a:cubicBezTo>
                  <a:cubicBezTo>
                    <a:pt x="34" y="6"/>
                    <a:pt x="34" y="6"/>
                    <a:pt x="34" y="6"/>
                  </a:cubicBezTo>
                  <a:cubicBezTo>
                    <a:pt x="32" y="11"/>
                    <a:pt x="30" y="17"/>
                    <a:pt x="26" y="23"/>
                  </a:cubicBezTo>
                  <a:cubicBezTo>
                    <a:pt x="25" y="25"/>
                    <a:pt x="25" y="26"/>
                    <a:pt x="24" y="27"/>
                  </a:cubicBezTo>
                  <a:cubicBezTo>
                    <a:pt x="24" y="28"/>
                    <a:pt x="23" y="28"/>
                    <a:pt x="23" y="29"/>
                  </a:cubicBezTo>
                  <a:cubicBezTo>
                    <a:pt x="18" y="37"/>
                    <a:pt x="14" y="43"/>
                    <a:pt x="9" y="49"/>
                  </a:cubicBezTo>
                  <a:cubicBezTo>
                    <a:pt x="6" y="46"/>
                    <a:pt x="6" y="46"/>
                    <a:pt x="6" y="46"/>
                  </a:cubicBezTo>
                  <a:cubicBezTo>
                    <a:pt x="0" y="43"/>
                    <a:pt x="0" y="43"/>
                    <a:pt x="0" y="43"/>
                  </a:cubicBezTo>
                  <a:cubicBezTo>
                    <a:pt x="7" y="39"/>
                    <a:pt x="13" y="32"/>
                    <a:pt x="18" y="25"/>
                  </a:cubicBezTo>
                  <a:cubicBezTo>
                    <a:pt x="22" y="17"/>
                    <a:pt x="24" y="9"/>
                    <a:pt x="25" y="0"/>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1342" name="Freeform 5"/>
          <p:cNvSpPr>
            <a:spLocks noEditPoints="1"/>
          </p:cNvSpPr>
          <p:nvPr/>
        </p:nvSpPr>
        <p:spPr bwMode="auto">
          <a:xfrm>
            <a:off x="18963475" y="6476279"/>
            <a:ext cx="487421"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0 w 256"/>
              <a:gd name="T11" fmla="*/ 2147483646 h 256"/>
              <a:gd name="T12" fmla="*/ 2147483646 w 256"/>
              <a:gd name="T13" fmla="*/ 0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256" y="128"/>
                </a:moveTo>
                <a:cubicBezTo>
                  <a:pt x="256" y="244"/>
                  <a:pt x="256" y="244"/>
                  <a:pt x="256" y="244"/>
                </a:cubicBezTo>
                <a:cubicBezTo>
                  <a:pt x="256" y="251"/>
                  <a:pt x="251" y="256"/>
                  <a:pt x="244" y="256"/>
                </a:cubicBezTo>
                <a:cubicBezTo>
                  <a:pt x="128" y="256"/>
                  <a:pt x="128" y="256"/>
                  <a:pt x="128" y="256"/>
                </a:cubicBezTo>
                <a:cubicBezTo>
                  <a:pt x="128" y="256"/>
                  <a:pt x="128" y="256"/>
                  <a:pt x="128" y="256"/>
                </a:cubicBezTo>
                <a:cubicBezTo>
                  <a:pt x="57" y="256"/>
                  <a:pt x="0" y="199"/>
                  <a:pt x="0" y="128"/>
                </a:cubicBezTo>
                <a:cubicBezTo>
                  <a:pt x="0" y="57"/>
                  <a:pt x="57" y="0"/>
                  <a:pt x="128" y="0"/>
                </a:cubicBezTo>
                <a:cubicBezTo>
                  <a:pt x="199" y="0"/>
                  <a:pt x="256" y="57"/>
                  <a:pt x="256" y="128"/>
                </a:cubicBezTo>
                <a:cubicBezTo>
                  <a:pt x="256" y="128"/>
                  <a:pt x="256" y="128"/>
                  <a:pt x="256" y="128"/>
                </a:cubicBezTo>
                <a:moveTo>
                  <a:pt x="128" y="24"/>
                </a:moveTo>
                <a:cubicBezTo>
                  <a:pt x="71" y="24"/>
                  <a:pt x="24" y="71"/>
                  <a:pt x="24" y="128"/>
                </a:cubicBezTo>
                <a:cubicBezTo>
                  <a:pt x="24" y="185"/>
                  <a:pt x="71" y="232"/>
                  <a:pt x="128" y="232"/>
                </a:cubicBezTo>
                <a:cubicBezTo>
                  <a:pt x="128" y="232"/>
                  <a:pt x="128" y="232"/>
                  <a:pt x="128" y="232"/>
                </a:cubicBezTo>
                <a:cubicBezTo>
                  <a:pt x="185" y="232"/>
                  <a:pt x="232" y="185"/>
                  <a:pt x="232" y="128"/>
                </a:cubicBezTo>
                <a:cubicBezTo>
                  <a:pt x="232" y="128"/>
                  <a:pt x="232" y="128"/>
                  <a:pt x="232" y="128"/>
                </a:cubicBezTo>
                <a:cubicBezTo>
                  <a:pt x="232" y="71"/>
                  <a:pt x="185" y="24"/>
                  <a:pt x="128" y="24"/>
                </a:cubicBezTo>
                <a:moveTo>
                  <a:pt x="180" y="140"/>
                </a:moveTo>
                <a:cubicBezTo>
                  <a:pt x="172" y="140"/>
                  <a:pt x="172" y="140"/>
                  <a:pt x="172" y="140"/>
                </a:cubicBezTo>
                <a:cubicBezTo>
                  <a:pt x="96" y="140"/>
                  <a:pt x="96" y="140"/>
                  <a:pt x="96" y="140"/>
                </a:cubicBezTo>
                <a:cubicBezTo>
                  <a:pt x="76" y="140"/>
                  <a:pt x="76" y="140"/>
                  <a:pt x="76" y="140"/>
                </a:cubicBezTo>
                <a:cubicBezTo>
                  <a:pt x="69" y="140"/>
                  <a:pt x="64" y="135"/>
                  <a:pt x="64" y="128"/>
                </a:cubicBezTo>
                <a:cubicBezTo>
                  <a:pt x="64" y="121"/>
                  <a:pt x="69" y="116"/>
                  <a:pt x="76" y="116"/>
                </a:cubicBezTo>
                <a:cubicBezTo>
                  <a:pt x="116" y="116"/>
                  <a:pt x="116" y="116"/>
                  <a:pt x="116" y="116"/>
                </a:cubicBezTo>
                <a:cubicBezTo>
                  <a:pt x="140" y="116"/>
                  <a:pt x="140" y="116"/>
                  <a:pt x="140" y="116"/>
                </a:cubicBezTo>
                <a:cubicBezTo>
                  <a:pt x="180" y="116"/>
                  <a:pt x="180" y="116"/>
                  <a:pt x="180" y="116"/>
                </a:cubicBezTo>
                <a:cubicBezTo>
                  <a:pt x="187" y="116"/>
                  <a:pt x="192" y="121"/>
                  <a:pt x="192" y="128"/>
                </a:cubicBezTo>
                <a:cubicBezTo>
                  <a:pt x="192" y="135"/>
                  <a:pt x="187" y="140"/>
                  <a:pt x="180" y="14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3" name="Freeform 6"/>
          <p:cNvSpPr>
            <a:spLocks noEditPoints="1"/>
          </p:cNvSpPr>
          <p:nvPr/>
        </p:nvSpPr>
        <p:spPr bwMode="auto">
          <a:xfrm>
            <a:off x="18109559" y="6476279"/>
            <a:ext cx="487421"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0 w 256"/>
              <a:gd name="T11" fmla="*/ 2147483646 h 256"/>
              <a:gd name="T12" fmla="*/ 2147483646 w 256"/>
              <a:gd name="T13" fmla="*/ 0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56">
                <a:moveTo>
                  <a:pt x="256" y="128"/>
                </a:moveTo>
                <a:cubicBezTo>
                  <a:pt x="256" y="244"/>
                  <a:pt x="256" y="244"/>
                  <a:pt x="256" y="244"/>
                </a:cubicBezTo>
                <a:cubicBezTo>
                  <a:pt x="256" y="251"/>
                  <a:pt x="251" y="256"/>
                  <a:pt x="244" y="256"/>
                </a:cubicBezTo>
                <a:cubicBezTo>
                  <a:pt x="128" y="256"/>
                  <a:pt x="128" y="256"/>
                  <a:pt x="128" y="256"/>
                </a:cubicBezTo>
                <a:cubicBezTo>
                  <a:pt x="128" y="256"/>
                  <a:pt x="128" y="256"/>
                  <a:pt x="128" y="256"/>
                </a:cubicBezTo>
                <a:cubicBezTo>
                  <a:pt x="57" y="256"/>
                  <a:pt x="0" y="199"/>
                  <a:pt x="0" y="128"/>
                </a:cubicBezTo>
                <a:cubicBezTo>
                  <a:pt x="0" y="57"/>
                  <a:pt x="57" y="0"/>
                  <a:pt x="128" y="0"/>
                </a:cubicBezTo>
                <a:cubicBezTo>
                  <a:pt x="199" y="0"/>
                  <a:pt x="256" y="57"/>
                  <a:pt x="256" y="128"/>
                </a:cubicBezTo>
                <a:cubicBezTo>
                  <a:pt x="256" y="128"/>
                  <a:pt x="256" y="128"/>
                  <a:pt x="256" y="128"/>
                </a:cubicBezTo>
                <a:moveTo>
                  <a:pt x="128" y="24"/>
                </a:moveTo>
                <a:cubicBezTo>
                  <a:pt x="71" y="24"/>
                  <a:pt x="24" y="71"/>
                  <a:pt x="24" y="128"/>
                </a:cubicBezTo>
                <a:cubicBezTo>
                  <a:pt x="24" y="185"/>
                  <a:pt x="71" y="232"/>
                  <a:pt x="128" y="232"/>
                </a:cubicBezTo>
                <a:cubicBezTo>
                  <a:pt x="128" y="232"/>
                  <a:pt x="128" y="232"/>
                  <a:pt x="128" y="232"/>
                </a:cubicBezTo>
                <a:cubicBezTo>
                  <a:pt x="185" y="232"/>
                  <a:pt x="232" y="185"/>
                  <a:pt x="232" y="128"/>
                </a:cubicBezTo>
                <a:cubicBezTo>
                  <a:pt x="232" y="128"/>
                  <a:pt x="232" y="128"/>
                  <a:pt x="232" y="128"/>
                </a:cubicBezTo>
                <a:cubicBezTo>
                  <a:pt x="232" y="71"/>
                  <a:pt x="185" y="24"/>
                  <a:pt x="128" y="24"/>
                </a:cubicBezTo>
                <a:moveTo>
                  <a:pt x="180" y="140"/>
                </a:moveTo>
                <a:cubicBezTo>
                  <a:pt x="140" y="140"/>
                  <a:pt x="140" y="140"/>
                  <a:pt x="140" y="140"/>
                </a:cubicBezTo>
                <a:cubicBezTo>
                  <a:pt x="140" y="180"/>
                  <a:pt x="140" y="180"/>
                  <a:pt x="140" y="180"/>
                </a:cubicBezTo>
                <a:cubicBezTo>
                  <a:pt x="140" y="187"/>
                  <a:pt x="135" y="192"/>
                  <a:pt x="128" y="192"/>
                </a:cubicBezTo>
                <a:cubicBezTo>
                  <a:pt x="121" y="192"/>
                  <a:pt x="116" y="187"/>
                  <a:pt x="116" y="180"/>
                </a:cubicBezTo>
                <a:cubicBezTo>
                  <a:pt x="116" y="140"/>
                  <a:pt x="116" y="140"/>
                  <a:pt x="116" y="140"/>
                </a:cubicBezTo>
                <a:cubicBezTo>
                  <a:pt x="76" y="140"/>
                  <a:pt x="76" y="140"/>
                  <a:pt x="76" y="140"/>
                </a:cubicBezTo>
                <a:cubicBezTo>
                  <a:pt x="69" y="140"/>
                  <a:pt x="64" y="135"/>
                  <a:pt x="64" y="128"/>
                </a:cubicBezTo>
                <a:cubicBezTo>
                  <a:pt x="64" y="121"/>
                  <a:pt x="69" y="116"/>
                  <a:pt x="76" y="116"/>
                </a:cubicBezTo>
                <a:cubicBezTo>
                  <a:pt x="116" y="116"/>
                  <a:pt x="116" y="116"/>
                  <a:pt x="116" y="116"/>
                </a:cubicBezTo>
                <a:cubicBezTo>
                  <a:pt x="116" y="76"/>
                  <a:pt x="116" y="76"/>
                  <a:pt x="116" y="76"/>
                </a:cubicBezTo>
                <a:cubicBezTo>
                  <a:pt x="116" y="69"/>
                  <a:pt x="121" y="64"/>
                  <a:pt x="128" y="64"/>
                </a:cubicBezTo>
                <a:cubicBezTo>
                  <a:pt x="135" y="64"/>
                  <a:pt x="140" y="69"/>
                  <a:pt x="140" y="76"/>
                </a:cubicBezTo>
                <a:cubicBezTo>
                  <a:pt x="140" y="116"/>
                  <a:pt x="140" y="116"/>
                  <a:pt x="140" y="116"/>
                </a:cubicBezTo>
                <a:cubicBezTo>
                  <a:pt x="180" y="116"/>
                  <a:pt x="180" y="116"/>
                  <a:pt x="180" y="116"/>
                </a:cubicBezTo>
                <a:cubicBezTo>
                  <a:pt x="187" y="116"/>
                  <a:pt x="192" y="121"/>
                  <a:pt x="192" y="128"/>
                </a:cubicBezTo>
                <a:cubicBezTo>
                  <a:pt x="192" y="135"/>
                  <a:pt x="187" y="140"/>
                  <a:pt x="180" y="14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4" name="Freeform 7"/>
          <p:cNvSpPr>
            <a:spLocks noEditPoints="1"/>
          </p:cNvSpPr>
          <p:nvPr/>
        </p:nvSpPr>
        <p:spPr bwMode="auto">
          <a:xfrm>
            <a:off x="17255642" y="6528370"/>
            <a:ext cx="487421" cy="381379"/>
          </a:xfrm>
          <a:custGeom>
            <a:avLst/>
            <a:gdLst>
              <a:gd name="T0" fmla="*/ 2147483646 w 256"/>
              <a:gd name="T1" fmla="*/ 2147483646 h 200"/>
              <a:gd name="T2" fmla="*/ 2147483646 w 256"/>
              <a:gd name="T3" fmla="*/ 2147483646 h 200"/>
              <a:gd name="T4" fmla="*/ 2147483646 w 256"/>
              <a:gd name="T5" fmla="*/ 2147483646 h 200"/>
              <a:gd name="T6" fmla="*/ 2147483646 w 256"/>
              <a:gd name="T7" fmla="*/ 2147483646 h 200"/>
              <a:gd name="T8" fmla="*/ 2147483646 w 256"/>
              <a:gd name="T9" fmla="*/ 2147483646 h 200"/>
              <a:gd name="T10" fmla="*/ 2147483646 w 256"/>
              <a:gd name="T11" fmla="*/ 2147483646 h 200"/>
              <a:gd name="T12" fmla="*/ 2147483646 w 256"/>
              <a:gd name="T13" fmla="*/ 2147483646 h 200"/>
              <a:gd name="T14" fmla="*/ 2147483646 w 256"/>
              <a:gd name="T15" fmla="*/ 2147483646 h 200"/>
              <a:gd name="T16" fmla="*/ 2147483646 w 256"/>
              <a:gd name="T17" fmla="*/ 2147483646 h 200"/>
              <a:gd name="T18" fmla="*/ 2147483646 w 256"/>
              <a:gd name="T19" fmla="*/ 2147483646 h 200"/>
              <a:gd name="T20" fmla="*/ 2147483646 w 256"/>
              <a:gd name="T21" fmla="*/ 2147483646 h 200"/>
              <a:gd name="T22" fmla="*/ 2147483646 w 256"/>
              <a:gd name="T23" fmla="*/ 2147483646 h 200"/>
              <a:gd name="T24" fmla="*/ 2147483646 w 256"/>
              <a:gd name="T25" fmla="*/ 2147483646 h 200"/>
              <a:gd name="T26" fmla="*/ 2147483646 w 256"/>
              <a:gd name="T27" fmla="*/ 2147483646 h 200"/>
              <a:gd name="T28" fmla="*/ 2147483646 w 256"/>
              <a:gd name="T29" fmla="*/ 2147483646 h 200"/>
              <a:gd name="T30" fmla="*/ 2147483646 w 256"/>
              <a:gd name="T31" fmla="*/ 2147483646 h 200"/>
              <a:gd name="T32" fmla="*/ 0 w 256"/>
              <a:gd name="T33" fmla="*/ 2147483646 h 200"/>
              <a:gd name="T34" fmla="*/ 2147483646 w 256"/>
              <a:gd name="T35" fmla="*/ 2147483646 h 200"/>
              <a:gd name="T36" fmla="*/ 2147483646 w 256"/>
              <a:gd name="T37" fmla="*/ 2147483646 h 200"/>
              <a:gd name="T38" fmla="*/ 2147483646 w 256"/>
              <a:gd name="T39" fmla="*/ 2147483646 h 200"/>
              <a:gd name="T40" fmla="*/ 2147483646 w 256"/>
              <a:gd name="T41" fmla="*/ 2147483646 h 200"/>
              <a:gd name="T42" fmla="*/ 2147483646 w 256"/>
              <a:gd name="T43" fmla="*/ 0 h 200"/>
              <a:gd name="T44" fmla="*/ 2147483646 w 256"/>
              <a:gd name="T45" fmla="*/ 2147483646 h 200"/>
              <a:gd name="T46" fmla="*/ 2147483646 w 256"/>
              <a:gd name="T47" fmla="*/ 2147483646 h 200"/>
              <a:gd name="T48" fmla="*/ 2147483646 w 256"/>
              <a:gd name="T49" fmla="*/ 2147483646 h 200"/>
              <a:gd name="T50" fmla="*/ 2147483646 w 256"/>
              <a:gd name="T51" fmla="*/ 2147483646 h 200"/>
              <a:gd name="T52" fmla="*/ 2147483646 w 256"/>
              <a:gd name="T53" fmla="*/ 2147483646 h 200"/>
              <a:gd name="T54" fmla="*/ 2147483646 w 256"/>
              <a:gd name="T55" fmla="*/ 2147483646 h 200"/>
              <a:gd name="T56" fmla="*/ 2147483646 w 256"/>
              <a:gd name="T57" fmla="*/ 2147483646 h 200"/>
              <a:gd name="T58" fmla="*/ 2147483646 w 256"/>
              <a:gd name="T59" fmla="*/ 2147483646 h 200"/>
              <a:gd name="T60" fmla="*/ 2147483646 w 256"/>
              <a:gd name="T61" fmla="*/ 2147483646 h 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0">
                <a:moveTo>
                  <a:pt x="244" y="112"/>
                </a:moveTo>
                <a:cubicBezTo>
                  <a:pt x="172" y="112"/>
                  <a:pt x="172" y="112"/>
                  <a:pt x="172" y="112"/>
                </a:cubicBezTo>
                <a:cubicBezTo>
                  <a:pt x="165" y="112"/>
                  <a:pt x="160" y="107"/>
                  <a:pt x="160" y="100"/>
                </a:cubicBezTo>
                <a:cubicBezTo>
                  <a:pt x="160" y="93"/>
                  <a:pt x="165" y="88"/>
                  <a:pt x="172" y="88"/>
                </a:cubicBezTo>
                <a:cubicBezTo>
                  <a:pt x="244" y="88"/>
                  <a:pt x="244" y="88"/>
                  <a:pt x="244" y="88"/>
                </a:cubicBezTo>
                <a:cubicBezTo>
                  <a:pt x="251" y="88"/>
                  <a:pt x="256" y="93"/>
                  <a:pt x="256" y="100"/>
                </a:cubicBezTo>
                <a:cubicBezTo>
                  <a:pt x="256" y="107"/>
                  <a:pt x="251" y="112"/>
                  <a:pt x="244" y="112"/>
                </a:cubicBezTo>
                <a:moveTo>
                  <a:pt x="160" y="188"/>
                </a:moveTo>
                <a:cubicBezTo>
                  <a:pt x="160" y="195"/>
                  <a:pt x="155" y="200"/>
                  <a:pt x="148" y="200"/>
                </a:cubicBezTo>
                <a:cubicBezTo>
                  <a:pt x="143" y="200"/>
                  <a:pt x="139" y="197"/>
                  <a:pt x="137" y="192"/>
                </a:cubicBezTo>
                <a:cubicBezTo>
                  <a:pt x="137" y="192"/>
                  <a:pt x="137" y="192"/>
                  <a:pt x="137" y="192"/>
                </a:cubicBezTo>
                <a:cubicBezTo>
                  <a:pt x="121" y="152"/>
                  <a:pt x="121" y="152"/>
                  <a:pt x="121" y="152"/>
                </a:cubicBezTo>
                <a:cubicBezTo>
                  <a:pt x="39" y="152"/>
                  <a:pt x="39" y="152"/>
                  <a:pt x="39" y="152"/>
                </a:cubicBezTo>
                <a:cubicBezTo>
                  <a:pt x="23" y="192"/>
                  <a:pt x="23" y="192"/>
                  <a:pt x="23" y="192"/>
                </a:cubicBezTo>
                <a:cubicBezTo>
                  <a:pt x="23" y="192"/>
                  <a:pt x="23" y="192"/>
                  <a:pt x="23" y="192"/>
                </a:cubicBezTo>
                <a:cubicBezTo>
                  <a:pt x="21" y="197"/>
                  <a:pt x="17" y="200"/>
                  <a:pt x="12" y="200"/>
                </a:cubicBezTo>
                <a:cubicBezTo>
                  <a:pt x="5" y="200"/>
                  <a:pt x="0" y="195"/>
                  <a:pt x="0" y="188"/>
                </a:cubicBezTo>
                <a:cubicBezTo>
                  <a:pt x="0" y="186"/>
                  <a:pt x="0" y="185"/>
                  <a:pt x="1" y="184"/>
                </a:cubicBezTo>
                <a:cubicBezTo>
                  <a:pt x="1" y="184"/>
                  <a:pt x="1" y="184"/>
                  <a:pt x="1" y="184"/>
                </a:cubicBezTo>
                <a:cubicBezTo>
                  <a:pt x="69" y="8"/>
                  <a:pt x="69" y="8"/>
                  <a:pt x="69" y="8"/>
                </a:cubicBezTo>
                <a:cubicBezTo>
                  <a:pt x="69" y="8"/>
                  <a:pt x="69" y="8"/>
                  <a:pt x="69" y="8"/>
                </a:cubicBezTo>
                <a:cubicBezTo>
                  <a:pt x="71" y="3"/>
                  <a:pt x="75" y="0"/>
                  <a:pt x="80" y="0"/>
                </a:cubicBezTo>
                <a:cubicBezTo>
                  <a:pt x="85" y="0"/>
                  <a:pt x="89" y="3"/>
                  <a:pt x="91" y="8"/>
                </a:cubicBezTo>
                <a:cubicBezTo>
                  <a:pt x="91" y="8"/>
                  <a:pt x="91" y="8"/>
                  <a:pt x="91" y="8"/>
                </a:cubicBezTo>
                <a:cubicBezTo>
                  <a:pt x="159" y="184"/>
                  <a:pt x="159" y="184"/>
                  <a:pt x="159" y="184"/>
                </a:cubicBezTo>
                <a:cubicBezTo>
                  <a:pt x="159" y="184"/>
                  <a:pt x="159" y="184"/>
                  <a:pt x="159" y="184"/>
                </a:cubicBezTo>
                <a:cubicBezTo>
                  <a:pt x="160" y="185"/>
                  <a:pt x="160" y="186"/>
                  <a:pt x="160" y="188"/>
                </a:cubicBezTo>
                <a:moveTo>
                  <a:pt x="80" y="45"/>
                </a:moveTo>
                <a:cubicBezTo>
                  <a:pt x="48" y="128"/>
                  <a:pt x="48" y="128"/>
                  <a:pt x="48" y="128"/>
                </a:cubicBezTo>
                <a:cubicBezTo>
                  <a:pt x="112" y="128"/>
                  <a:pt x="112" y="128"/>
                  <a:pt x="112" y="128"/>
                </a:cubicBezTo>
                <a:lnTo>
                  <a:pt x="80"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5" name="Freeform 8"/>
          <p:cNvSpPr>
            <a:spLocks noEditPoints="1"/>
          </p:cNvSpPr>
          <p:nvPr/>
        </p:nvSpPr>
        <p:spPr bwMode="auto">
          <a:xfrm>
            <a:off x="16401726" y="6528370"/>
            <a:ext cx="487421" cy="381379"/>
          </a:xfrm>
          <a:custGeom>
            <a:avLst/>
            <a:gdLst>
              <a:gd name="T0" fmla="*/ 2147483646 w 256"/>
              <a:gd name="T1" fmla="*/ 2147483646 h 200"/>
              <a:gd name="T2" fmla="*/ 2147483646 w 256"/>
              <a:gd name="T3" fmla="*/ 2147483646 h 200"/>
              <a:gd name="T4" fmla="*/ 2147483646 w 256"/>
              <a:gd name="T5" fmla="*/ 2147483646 h 200"/>
              <a:gd name="T6" fmla="*/ 2147483646 w 256"/>
              <a:gd name="T7" fmla="*/ 2147483646 h 200"/>
              <a:gd name="T8" fmla="*/ 2147483646 w 256"/>
              <a:gd name="T9" fmla="*/ 2147483646 h 200"/>
              <a:gd name="T10" fmla="*/ 2147483646 w 256"/>
              <a:gd name="T11" fmla="*/ 2147483646 h 200"/>
              <a:gd name="T12" fmla="*/ 2147483646 w 256"/>
              <a:gd name="T13" fmla="*/ 2147483646 h 200"/>
              <a:gd name="T14" fmla="*/ 2147483646 w 256"/>
              <a:gd name="T15" fmla="*/ 2147483646 h 200"/>
              <a:gd name="T16" fmla="*/ 2147483646 w 256"/>
              <a:gd name="T17" fmla="*/ 2147483646 h 200"/>
              <a:gd name="T18" fmla="*/ 2147483646 w 256"/>
              <a:gd name="T19" fmla="*/ 2147483646 h 200"/>
              <a:gd name="T20" fmla="*/ 2147483646 w 256"/>
              <a:gd name="T21" fmla="*/ 2147483646 h 200"/>
              <a:gd name="T22" fmla="*/ 2147483646 w 256"/>
              <a:gd name="T23" fmla="*/ 2147483646 h 200"/>
              <a:gd name="T24" fmla="*/ 2147483646 w 256"/>
              <a:gd name="T25" fmla="*/ 2147483646 h 200"/>
              <a:gd name="T26" fmla="*/ 2147483646 w 256"/>
              <a:gd name="T27" fmla="*/ 2147483646 h 200"/>
              <a:gd name="T28" fmla="*/ 2147483646 w 256"/>
              <a:gd name="T29" fmla="*/ 2147483646 h 200"/>
              <a:gd name="T30" fmla="*/ 2147483646 w 256"/>
              <a:gd name="T31" fmla="*/ 2147483646 h 200"/>
              <a:gd name="T32" fmla="*/ 2147483646 w 256"/>
              <a:gd name="T33" fmla="*/ 2147483646 h 200"/>
              <a:gd name="T34" fmla="*/ 2147483646 w 256"/>
              <a:gd name="T35" fmla="*/ 2147483646 h 200"/>
              <a:gd name="T36" fmla="*/ 2147483646 w 256"/>
              <a:gd name="T37" fmla="*/ 2147483646 h 200"/>
              <a:gd name="T38" fmla="*/ 2147483646 w 256"/>
              <a:gd name="T39" fmla="*/ 2147483646 h 200"/>
              <a:gd name="T40" fmla="*/ 2147483646 w 256"/>
              <a:gd name="T41" fmla="*/ 2147483646 h 200"/>
              <a:gd name="T42" fmla="*/ 2147483646 w 256"/>
              <a:gd name="T43" fmla="*/ 2147483646 h 200"/>
              <a:gd name="T44" fmla="*/ 2147483646 w 256"/>
              <a:gd name="T45" fmla="*/ 2147483646 h 200"/>
              <a:gd name="T46" fmla="*/ 2147483646 w 256"/>
              <a:gd name="T47" fmla="*/ 2147483646 h 200"/>
              <a:gd name="T48" fmla="*/ 2147483646 w 256"/>
              <a:gd name="T49" fmla="*/ 2147483646 h 200"/>
              <a:gd name="T50" fmla="*/ 2147483646 w 256"/>
              <a:gd name="T51" fmla="*/ 2147483646 h 200"/>
              <a:gd name="T52" fmla="*/ 0 w 256"/>
              <a:gd name="T53" fmla="*/ 2147483646 h 200"/>
              <a:gd name="T54" fmla="*/ 2147483646 w 256"/>
              <a:gd name="T55" fmla="*/ 2147483646 h 200"/>
              <a:gd name="T56" fmla="*/ 2147483646 w 256"/>
              <a:gd name="T57" fmla="*/ 2147483646 h 200"/>
              <a:gd name="T58" fmla="*/ 2147483646 w 256"/>
              <a:gd name="T59" fmla="*/ 2147483646 h 200"/>
              <a:gd name="T60" fmla="*/ 2147483646 w 256"/>
              <a:gd name="T61" fmla="*/ 2147483646 h 200"/>
              <a:gd name="T62" fmla="*/ 2147483646 w 256"/>
              <a:gd name="T63" fmla="*/ 0 h 200"/>
              <a:gd name="T64" fmla="*/ 2147483646 w 256"/>
              <a:gd name="T65" fmla="*/ 2147483646 h 200"/>
              <a:gd name="T66" fmla="*/ 2147483646 w 256"/>
              <a:gd name="T67" fmla="*/ 2147483646 h 200"/>
              <a:gd name="T68" fmla="*/ 2147483646 w 256"/>
              <a:gd name="T69" fmla="*/ 2147483646 h 200"/>
              <a:gd name="T70" fmla="*/ 2147483646 w 256"/>
              <a:gd name="T71" fmla="*/ 2147483646 h 200"/>
              <a:gd name="T72" fmla="*/ 2147483646 w 256"/>
              <a:gd name="T73" fmla="*/ 2147483646 h 200"/>
              <a:gd name="T74" fmla="*/ 2147483646 w 256"/>
              <a:gd name="T75" fmla="*/ 2147483646 h 200"/>
              <a:gd name="T76" fmla="*/ 2147483646 w 256"/>
              <a:gd name="T77" fmla="*/ 2147483646 h 200"/>
              <a:gd name="T78" fmla="*/ 2147483646 w 256"/>
              <a:gd name="T79" fmla="*/ 2147483646 h 200"/>
              <a:gd name="T80" fmla="*/ 2147483646 w 256"/>
              <a:gd name="T81" fmla="*/ 2147483646 h 20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00">
                <a:moveTo>
                  <a:pt x="244" y="112"/>
                </a:moveTo>
                <a:cubicBezTo>
                  <a:pt x="220" y="112"/>
                  <a:pt x="220" y="112"/>
                  <a:pt x="220" y="112"/>
                </a:cubicBezTo>
                <a:cubicBezTo>
                  <a:pt x="220" y="136"/>
                  <a:pt x="220" y="136"/>
                  <a:pt x="220" y="136"/>
                </a:cubicBezTo>
                <a:cubicBezTo>
                  <a:pt x="220" y="143"/>
                  <a:pt x="215" y="148"/>
                  <a:pt x="208" y="148"/>
                </a:cubicBezTo>
                <a:cubicBezTo>
                  <a:pt x="201" y="148"/>
                  <a:pt x="196" y="143"/>
                  <a:pt x="196" y="136"/>
                </a:cubicBezTo>
                <a:cubicBezTo>
                  <a:pt x="196" y="112"/>
                  <a:pt x="196" y="112"/>
                  <a:pt x="196" y="112"/>
                </a:cubicBezTo>
                <a:cubicBezTo>
                  <a:pt x="172" y="112"/>
                  <a:pt x="172" y="112"/>
                  <a:pt x="172" y="112"/>
                </a:cubicBezTo>
                <a:cubicBezTo>
                  <a:pt x="165" y="112"/>
                  <a:pt x="160" y="107"/>
                  <a:pt x="160" y="100"/>
                </a:cubicBezTo>
                <a:cubicBezTo>
                  <a:pt x="160" y="93"/>
                  <a:pt x="165" y="88"/>
                  <a:pt x="172" y="88"/>
                </a:cubicBezTo>
                <a:cubicBezTo>
                  <a:pt x="196" y="88"/>
                  <a:pt x="196" y="88"/>
                  <a:pt x="196" y="88"/>
                </a:cubicBezTo>
                <a:cubicBezTo>
                  <a:pt x="196" y="64"/>
                  <a:pt x="196" y="64"/>
                  <a:pt x="196" y="64"/>
                </a:cubicBezTo>
                <a:cubicBezTo>
                  <a:pt x="196" y="57"/>
                  <a:pt x="201" y="52"/>
                  <a:pt x="208" y="52"/>
                </a:cubicBezTo>
                <a:cubicBezTo>
                  <a:pt x="215" y="52"/>
                  <a:pt x="220" y="57"/>
                  <a:pt x="220" y="64"/>
                </a:cubicBezTo>
                <a:cubicBezTo>
                  <a:pt x="220" y="88"/>
                  <a:pt x="220" y="88"/>
                  <a:pt x="220" y="88"/>
                </a:cubicBezTo>
                <a:cubicBezTo>
                  <a:pt x="244" y="88"/>
                  <a:pt x="244" y="88"/>
                  <a:pt x="244" y="88"/>
                </a:cubicBezTo>
                <a:cubicBezTo>
                  <a:pt x="251" y="88"/>
                  <a:pt x="256" y="93"/>
                  <a:pt x="256" y="100"/>
                </a:cubicBezTo>
                <a:cubicBezTo>
                  <a:pt x="256" y="107"/>
                  <a:pt x="251" y="112"/>
                  <a:pt x="244" y="112"/>
                </a:cubicBezTo>
                <a:moveTo>
                  <a:pt x="160" y="188"/>
                </a:moveTo>
                <a:cubicBezTo>
                  <a:pt x="160" y="195"/>
                  <a:pt x="155" y="200"/>
                  <a:pt x="148" y="200"/>
                </a:cubicBezTo>
                <a:cubicBezTo>
                  <a:pt x="143" y="200"/>
                  <a:pt x="139" y="197"/>
                  <a:pt x="137" y="192"/>
                </a:cubicBezTo>
                <a:cubicBezTo>
                  <a:pt x="137" y="192"/>
                  <a:pt x="137" y="192"/>
                  <a:pt x="137" y="192"/>
                </a:cubicBezTo>
                <a:cubicBezTo>
                  <a:pt x="121" y="152"/>
                  <a:pt x="121" y="152"/>
                  <a:pt x="121" y="152"/>
                </a:cubicBezTo>
                <a:cubicBezTo>
                  <a:pt x="39" y="152"/>
                  <a:pt x="39" y="152"/>
                  <a:pt x="39" y="152"/>
                </a:cubicBezTo>
                <a:cubicBezTo>
                  <a:pt x="23" y="192"/>
                  <a:pt x="23" y="192"/>
                  <a:pt x="23" y="192"/>
                </a:cubicBezTo>
                <a:cubicBezTo>
                  <a:pt x="23" y="192"/>
                  <a:pt x="23" y="192"/>
                  <a:pt x="23" y="192"/>
                </a:cubicBezTo>
                <a:cubicBezTo>
                  <a:pt x="21" y="197"/>
                  <a:pt x="17" y="200"/>
                  <a:pt x="12" y="200"/>
                </a:cubicBezTo>
                <a:cubicBezTo>
                  <a:pt x="5" y="200"/>
                  <a:pt x="0" y="195"/>
                  <a:pt x="0" y="188"/>
                </a:cubicBezTo>
                <a:cubicBezTo>
                  <a:pt x="0" y="186"/>
                  <a:pt x="0" y="185"/>
                  <a:pt x="1" y="184"/>
                </a:cubicBezTo>
                <a:cubicBezTo>
                  <a:pt x="1" y="184"/>
                  <a:pt x="1" y="184"/>
                  <a:pt x="1" y="184"/>
                </a:cubicBezTo>
                <a:cubicBezTo>
                  <a:pt x="69" y="8"/>
                  <a:pt x="69" y="8"/>
                  <a:pt x="69" y="8"/>
                </a:cubicBezTo>
                <a:cubicBezTo>
                  <a:pt x="69" y="8"/>
                  <a:pt x="69" y="8"/>
                  <a:pt x="69" y="8"/>
                </a:cubicBezTo>
                <a:cubicBezTo>
                  <a:pt x="71" y="3"/>
                  <a:pt x="75" y="0"/>
                  <a:pt x="80" y="0"/>
                </a:cubicBezTo>
                <a:cubicBezTo>
                  <a:pt x="85" y="0"/>
                  <a:pt x="89" y="3"/>
                  <a:pt x="91" y="8"/>
                </a:cubicBezTo>
                <a:cubicBezTo>
                  <a:pt x="91" y="8"/>
                  <a:pt x="91" y="8"/>
                  <a:pt x="91" y="8"/>
                </a:cubicBezTo>
                <a:cubicBezTo>
                  <a:pt x="159" y="184"/>
                  <a:pt x="159" y="184"/>
                  <a:pt x="159" y="184"/>
                </a:cubicBezTo>
                <a:cubicBezTo>
                  <a:pt x="159" y="184"/>
                  <a:pt x="159" y="184"/>
                  <a:pt x="159" y="184"/>
                </a:cubicBezTo>
                <a:cubicBezTo>
                  <a:pt x="160" y="185"/>
                  <a:pt x="160" y="186"/>
                  <a:pt x="160" y="188"/>
                </a:cubicBezTo>
                <a:moveTo>
                  <a:pt x="80" y="45"/>
                </a:moveTo>
                <a:cubicBezTo>
                  <a:pt x="48" y="128"/>
                  <a:pt x="48" y="128"/>
                  <a:pt x="48" y="128"/>
                </a:cubicBezTo>
                <a:cubicBezTo>
                  <a:pt x="112" y="128"/>
                  <a:pt x="112" y="128"/>
                  <a:pt x="112" y="128"/>
                </a:cubicBezTo>
                <a:lnTo>
                  <a:pt x="80"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6" name="Freeform 9"/>
          <p:cNvSpPr>
            <a:spLocks noEditPoints="1"/>
          </p:cNvSpPr>
          <p:nvPr/>
        </p:nvSpPr>
        <p:spPr bwMode="auto">
          <a:xfrm>
            <a:off x="15655711" y="6476279"/>
            <a:ext cx="273477" cy="487421"/>
          </a:xfrm>
          <a:custGeom>
            <a:avLst/>
            <a:gdLst>
              <a:gd name="T0" fmla="*/ 2147483646 w 144"/>
              <a:gd name="T1" fmla="*/ 2147483646 h 256"/>
              <a:gd name="T2" fmla="*/ 2147483646 w 144"/>
              <a:gd name="T3" fmla="*/ 2147483646 h 256"/>
              <a:gd name="T4" fmla="*/ 2147483646 w 144"/>
              <a:gd name="T5" fmla="*/ 2147483646 h 256"/>
              <a:gd name="T6" fmla="*/ 2147483646 w 144"/>
              <a:gd name="T7" fmla="*/ 2147483646 h 256"/>
              <a:gd name="T8" fmla="*/ 2147483646 w 144"/>
              <a:gd name="T9" fmla="*/ 2147483646 h 256"/>
              <a:gd name="T10" fmla="*/ 2147483646 w 144"/>
              <a:gd name="T11" fmla="*/ 2147483646 h 256"/>
              <a:gd name="T12" fmla="*/ 2147483646 w 144"/>
              <a:gd name="T13" fmla="*/ 2147483646 h 256"/>
              <a:gd name="T14" fmla="*/ 2147483646 w 144"/>
              <a:gd name="T15" fmla="*/ 2147483646 h 256"/>
              <a:gd name="T16" fmla="*/ 2147483646 w 144"/>
              <a:gd name="T17" fmla="*/ 2147483646 h 256"/>
              <a:gd name="T18" fmla="*/ 2147483646 w 144"/>
              <a:gd name="T19" fmla="*/ 2147483646 h 256"/>
              <a:gd name="T20" fmla="*/ 2147483646 w 144"/>
              <a:gd name="T21" fmla="*/ 2147483646 h 256"/>
              <a:gd name="T22" fmla="*/ 2147483646 w 144"/>
              <a:gd name="T23" fmla="*/ 2147483646 h 256"/>
              <a:gd name="T24" fmla="*/ 0 w 144"/>
              <a:gd name="T25" fmla="*/ 2147483646 h 256"/>
              <a:gd name="T26" fmla="*/ 2147483646 w 144"/>
              <a:gd name="T27" fmla="*/ 2147483646 h 256"/>
              <a:gd name="T28" fmla="*/ 2147483646 w 144"/>
              <a:gd name="T29" fmla="*/ 2147483646 h 256"/>
              <a:gd name="T30" fmla="*/ 2147483646 w 144"/>
              <a:gd name="T31" fmla="*/ 2147483646 h 256"/>
              <a:gd name="T32" fmla="*/ 0 w 144"/>
              <a:gd name="T33" fmla="*/ 2147483646 h 256"/>
              <a:gd name="T34" fmla="*/ 2147483646 w 144"/>
              <a:gd name="T35" fmla="*/ 2147483646 h 256"/>
              <a:gd name="T36" fmla="*/ 2147483646 w 144"/>
              <a:gd name="T37" fmla="*/ 2147483646 h 256"/>
              <a:gd name="T38" fmla="*/ 2147483646 w 144"/>
              <a:gd name="T39" fmla="*/ 2147483646 h 256"/>
              <a:gd name="T40" fmla="*/ 2147483646 w 144"/>
              <a:gd name="T41" fmla="*/ 2147483646 h 256"/>
              <a:gd name="T42" fmla="*/ 2147483646 w 144"/>
              <a:gd name="T43" fmla="*/ 0 h 256"/>
              <a:gd name="T44" fmla="*/ 2147483646 w 144"/>
              <a:gd name="T45" fmla="*/ 2147483646 h 256"/>
              <a:gd name="T46" fmla="*/ 2147483646 w 144"/>
              <a:gd name="T47" fmla="*/ 2147483646 h 256"/>
              <a:gd name="T48" fmla="*/ 2147483646 w 144"/>
              <a:gd name="T49" fmla="*/ 2147483646 h 256"/>
              <a:gd name="T50" fmla="*/ 2147483646 w 144"/>
              <a:gd name="T51" fmla="*/ 2147483646 h 256"/>
              <a:gd name="T52" fmla="*/ 2147483646 w 144"/>
              <a:gd name="T53" fmla="*/ 2147483646 h 256"/>
              <a:gd name="T54" fmla="*/ 2147483646 w 144"/>
              <a:gd name="T55" fmla="*/ 2147483646 h 256"/>
              <a:gd name="T56" fmla="*/ 2147483646 w 144"/>
              <a:gd name="T57" fmla="*/ 2147483646 h 256"/>
              <a:gd name="T58" fmla="*/ 2147483646 w 144"/>
              <a:gd name="T59" fmla="*/ 2147483646 h 256"/>
              <a:gd name="T60" fmla="*/ 2147483646 w 144"/>
              <a:gd name="T61" fmla="*/ 2147483646 h 256"/>
              <a:gd name="T62" fmla="*/ 2147483646 w 144"/>
              <a:gd name="T63" fmla="*/ 2147483646 h 256"/>
              <a:gd name="T64" fmla="*/ 2147483646 w 144"/>
              <a:gd name="T65" fmla="*/ 2147483646 h 256"/>
              <a:gd name="T66" fmla="*/ 2147483646 w 144"/>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4" h="256">
                <a:moveTo>
                  <a:pt x="140" y="80"/>
                </a:moveTo>
                <a:cubicBezTo>
                  <a:pt x="140" y="80"/>
                  <a:pt x="140" y="80"/>
                  <a:pt x="140" y="80"/>
                </a:cubicBezTo>
                <a:cubicBezTo>
                  <a:pt x="93" y="128"/>
                  <a:pt x="93" y="128"/>
                  <a:pt x="93" y="128"/>
                </a:cubicBezTo>
                <a:cubicBezTo>
                  <a:pt x="140" y="176"/>
                  <a:pt x="140" y="176"/>
                  <a:pt x="140" y="176"/>
                </a:cubicBezTo>
                <a:cubicBezTo>
                  <a:pt x="143" y="178"/>
                  <a:pt x="144" y="181"/>
                  <a:pt x="144" y="184"/>
                </a:cubicBezTo>
                <a:cubicBezTo>
                  <a:pt x="144" y="187"/>
                  <a:pt x="143" y="190"/>
                  <a:pt x="140" y="192"/>
                </a:cubicBezTo>
                <a:cubicBezTo>
                  <a:pt x="80" y="252"/>
                  <a:pt x="80" y="252"/>
                  <a:pt x="80" y="252"/>
                </a:cubicBezTo>
                <a:cubicBezTo>
                  <a:pt x="78" y="255"/>
                  <a:pt x="75" y="256"/>
                  <a:pt x="72" y="256"/>
                </a:cubicBezTo>
                <a:cubicBezTo>
                  <a:pt x="65" y="256"/>
                  <a:pt x="60" y="251"/>
                  <a:pt x="60" y="244"/>
                </a:cubicBezTo>
                <a:cubicBezTo>
                  <a:pt x="60" y="161"/>
                  <a:pt x="60" y="161"/>
                  <a:pt x="60" y="161"/>
                </a:cubicBezTo>
                <a:cubicBezTo>
                  <a:pt x="20" y="200"/>
                  <a:pt x="20" y="200"/>
                  <a:pt x="20" y="200"/>
                </a:cubicBezTo>
                <a:cubicBezTo>
                  <a:pt x="18" y="203"/>
                  <a:pt x="15" y="204"/>
                  <a:pt x="12" y="204"/>
                </a:cubicBezTo>
                <a:cubicBezTo>
                  <a:pt x="5" y="204"/>
                  <a:pt x="0" y="199"/>
                  <a:pt x="0" y="192"/>
                </a:cubicBezTo>
                <a:cubicBezTo>
                  <a:pt x="0" y="189"/>
                  <a:pt x="1" y="186"/>
                  <a:pt x="4" y="184"/>
                </a:cubicBezTo>
                <a:cubicBezTo>
                  <a:pt x="59" y="128"/>
                  <a:pt x="59" y="128"/>
                  <a:pt x="59" y="128"/>
                </a:cubicBezTo>
                <a:cubicBezTo>
                  <a:pt x="4" y="72"/>
                  <a:pt x="4" y="72"/>
                  <a:pt x="4" y="72"/>
                </a:cubicBezTo>
                <a:cubicBezTo>
                  <a:pt x="1" y="70"/>
                  <a:pt x="0" y="67"/>
                  <a:pt x="0" y="64"/>
                </a:cubicBezTo>
                <a:cubicBezTo>
                  <a:pt x="0" y="57"/>
                  <a:pt x="5" y="52"/>
                  <a:pt x="12" y="52"/>
                </a:cubicBezTo>
                <a:cubicBezTo>
                  <a:pt x="15" y="52"/>
                  <a:pt x="18" y="53"/>
                  <a:pt x="20" y="56"/>
                </a:cubicBezTo>
                <a:cubicBezTo>
                  <a:pt x="60" y="95"/>
                  <a:pt x="60" y="95"/>
                  <a:pt x="60" y="95"/>
                </a:cubicBezTo>
                <a:cubicBezTo>
                  <a:pt x="60" y="12"/>
                  <a:pt x="60" y="12"/>
                  <a:pt x="60" y="12"/>
                </a:cubicBezTo>
                <a:cubicBezTo>
                  <a:pt x="60" y="5"/>
                  <a:pt x="65" y="0"/>
                  <a:pt x="72" y="0"/>
                </a:cubicBezTo>
                <a:cubicBezTo>
                  <a:pt x="75" y="0"/>
                  <a:pt x="78" y="1"/>
                  <a:pt x="80" y="4"/>
                </a:cubicBezTo>
                <a:cubicBezTo>
                  <a:pt x="140" y="64"/>
                  <a:pt x="140" y="64"/>
                  <a:pt x="140" y="64"/>
                </a:cubicBezTo>
                <a:cubicBezTo>
                  <a:pt x="143" y="66"/>
                  <a:pt x="144" y="69"/>
                  <a:pt x="144" y="72"/>
                </a:cubicBezTo>
                <a:cubicBezTo>
                  <a:pt x="144" y="75"/>
                  <a:pt x="143" y="78"/>
                  <a:pt x="140" y="80"/>
                </a:cubicBezTo>
                <a:moveTo>
                  <a:pt x="84" y="215"/>
                </a:moveTo>
                <a:cubicBezTo>
                  <a:pt x="115" y="184"/>
                  <a:pt x="115" y="184"/>
                  <a:pt x="115" y="184"/>
                </a:cubicBezTo>
                <a:cubicBezTo>
                  <a:pt x="84" y="153"/>
                  <a:pt x="84" y="153"/>
                  <a:pt x="84" y="153"/>
                </a:cubicBezTo>
                <a:lnTo>
                  <a:pt x="84" y="215"/>
                </a:lnTo>
                <a:close/>
                <a:moveTo>
                  <a:pt x="84" y="41"/>
                </a:moveTo>
                <a:cubicBezTo>
                  <a:pt x="84" y="103"/>
                  <a:pt x="84" y="103"/>
                  <a:pt x="84" y="103"/>
                </a:cubicBezTo>
                <a:cubicBezTo>
                  <a:pt x="115" y="72"/>
                  <a:pt x="115" y="72"/>
                  <a:pt x="115" y="72"/>
                </a:cubicBezTo>
                <a:lnTo>
                  <a:pt x="84" y="4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7" name="Freeform 10"/>
          <p:cNvSpPr>
            <a:spLocks/>
          </p:cNvSpPr>
          <p:nvPr/>
        </p:nvSpPr>
        <p:spPr bwMode="auto">
          <a:xfrm>
            <a:off x="14755285" y="6535812"/>
            <a:ext cx="366496" cy="366496"/>
          </a:xfrm>
          <a:custGeom>
            <a:avLst/>
            <a:gdLst>
              <a:gd name="T0" fmla="*/ 2147483646 w 192"/>
              <a:gd name="T1" fmla="*/ 2147483646 h 192"/>
              <a:gd name="T2" fmla="*/ 2147483646 w 192"/>
              <a:gd name="T3" fmla="*/ 2147483646 h 192"/>
              <a:gd name="T4" fmla="*/ 2147483646 w 192"/>
              <a:gd name="T5" fmla="*/ 2147483646 h 192"/>
              <a:gd name="T6" fmla="*/ 2147483646 w 192"/>
              <a:gd name="T7" fmla="*/ 2147483646 h 192"/>
              <a:gd name="T8" fmla="*/ 2147483646 w 192"/>
              <a:gd name="T9" fmla="*/ 2147483646 h 192"/>
              <a:gd name="T10" fmla="*/ 2147483646 w 192"/>
              <a:gd name="T11" fmla="*/ 2147483646 h 192"/>
              <a:gd name="T12" fmla="*/ 2147483646 w 192"/>
              <a:gd name="T13" fmla="*/ 2147483646 h 192"/>
              <a:gd name="T14" fmla="*/ 2147483646 w 192"/>
              <a:gd name="T15" fmla="*/ 2147483646 h 192"/>
              <a:gd name="T16" fmla="*/ 2147483646 w 192"/>
              <a:gd name="T17" fmla="*/ 2147483646 h 192"/>
              <a:gd name="T18" fmla="*/ 2147483646 w 192"/>
              <a:gd name="T19" fmla="*/ 2147483646 h 192"/>
              <a:gd name="T20" fmla="*/ 2147483646 w 192"/>
              <a:gd name="T21" fmla="*/ 2147483646 h 192"/>
              <a:gd name="T22" fmla="*/ 2147483646 w 192"/>
              <a:gd name="T23" fmla="*/ 2147483646 h 192"/>
              <a:gd name="T24" fmla="*/ 2147483646 w 192"/>
              <a:gd name="T25" fmla="*/ 2147483646 h 192"/>
              <a:gd name="T26" fmla="*/ 2147483646 w 192"/>
              <a:gd name="T27" fmla="*/ 2147483646 h 192"/>
              <a:gd name="T28" fmla="*/ 2147483646 w 192"/>
              <a:gd name="T29" fmla="*/ 2147483646 h 192"/>
              <a:gd name="T30" fmla="*/ 2147483646 w 192"/>
              <a:gd name="T31" fmla="*/ 2147483646 h 192"/>
              <a:gd name="T32" fmla="*/ 2147483646 w 192"/>
              <a:gd name="T33" fmla="*/ 2147483646 h 192"/>
              <a:gd name="T34" fmla="*/ 2147483646 w 192"/>
              <a:gd name="T35" fmla="*/ 2147483646 h 192"/>
              <a:gd name="T36" fmla="*/ 2147483646 w 192"/>
              <a:gd name="T37" fmla="*/ 2147483646 h 192"/>
              <a:gd name="T38" fmla="*/ 2147483646 w 192"/>
              <a:gd name="T39" fmla="*/ 2147483646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152" y="141"/>
                </a:moveTo>
                <a:cubicBezTo>
                  <a:pt x="127" y="166"/>
                  <a:pt x="89" y="168"/>
                  <a:pt x="61" y="147"/>
                </a:cubicBezTo>
                <a:cubicBezTo>
                  <a:pt x="22" y="187"/>
                  <a:pt x="22" y="187"/>
                  <a:pt x="22" y="187"/>
                </a:cubicBezTo>
                <a:cubicBezTo>
                  <a:pt x="17" y="192"/>
                  <a:pt x="9" y="192"/>
                  <a:pt x="5" y="187"/>
                </a:cubicBezTo>
                <a:cubicBezTo>
                  <a:pt x="0" y="183"/>
                  <a:pt x="0" y="175"/>
                  <a:pt x="5" y="170"/>
                </a:cubicBezTo>
                <a:cubicBezTo>
                  <a:pt x="45" y="131"/>
                  <a:pt x="45" y="131"/>
                  <a:pt x="45" y="131"/>
                </a:cubicBezTo>
                <a:cubicBezTo>
                  <a:pt x="24" y="103"/>
                  <a:pt x="26" y="65"/>
                  <a:pt x="51" y="40"/>
                </a:cubicBezTo>
                <a:cubicBezTo>
                  <a:pt x="75" y="16"/>
                  <a:pt x="75" y="16"/>
                  <a:pt x="75" y="16"/>
                </a:cubicBezTo>
                <a:cubicBezTo>
                  <a:pt x="92" y="33"/>
                  <a:pt x="92" y="33"/>
                  <a:pt x="92" y="33"/>
                </a:cubicBezTo>
                <a:cubicBezTo>
                  <a:pt x="120" y="5"/>
                  <a:pt x="120" y="5"/>
                  <a:pt x="120" y="5"/>
                </a:cubicBezTo>
                <a:cubicBezTo>
                  <a:pt x="125" y="0"/>
                  <a:pt x="132" y="0"/>
                  <a:pt x="137" y="5"/>
                </a:cubicBezTo>
                <a:cubicBezTo>
                  <a:pt x="141" y="9"/>
                  <a:pt x="141" y="17"/>
                  <a:pt x="137" y="22"/>
                </a:cubicBezTo>
                <a:cubicBezTo>
                  <a:pt x="109" y="50"/>
                  <a:pt x="109" y="50"/>
                  <a:pt x="109" y="50"/>
                </a:cubicBezTo>
                <a:cubicBezTo>
                  <a:pt x="142" y="83"/>
                  <a:pt x="142" y="83"/>
                  <a:pt x="142" y="83"/>
                </a:cubicBezTo>
                <a:cubicBezTo>
                  <a:pt x="170" y="55"/>
                  <a:pt x="170" y="55"/>
                  <a:pt x="170" y="55"/>
                </a:cubicBezTo>
                <a:cubicBezTo>
                  <a:pt x="175" y="51"/>
                  <a:pt x="183" y="51"/>
                  <a:pt x="187" y="55"/>
                </a:cubicBezTo>
                <a:cubicBezTo>
                  <a:pt x="192" y="60"/>
                  <a:pt x="192" y="67"/>
                  <a:pt x="187" y="72"/>
                </a:cubicBezTo>
                <a:cubicBezTo>
                  <a:pt x="159" y="100"/>
                  <a:pt x="159" y="100"/>
                  <a:pt x="159" y="100"/>
                </a:cubicBezTo>
                <a:cubicBezTo>
                  <a:pt x="176" y="117"/>
                  <a:pt x="176" y="117"/>
                  <a:pt x="176" y="117"/>
                </a:cubicBezTo>
                <a:lnTo>
                  <a:pt x="152" y="14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8" name="Freeform 11"/>
          <p:cNvSpPr>
            <a:spLocks noEditPoints="1"/>
          </p:cNvSpPr>
          <p:nvPr/>
        </p:nvSpPr>
        <p:spPr bwMode="auto">
          <a:xfrm>
            <a:off x="13858579" y="6493023"/>
            <a:ext cx="452074" cy="453934"/>
          </a:xfrm>
          <a:custGeom>
            <a:avLst/>
            <a:gdLst>
              <a:gd name="T0" fmla="*/ 2147483646 w 238"/>
              <a:gd name="T1" fmla="*/ 2147483646 h 238"/>
              <a:gd name="T2" fmla="*/ 2147483646 w 238"/>
              <a:gd name="T3" fmla="*/ 2147483646 h 238"/>
              <a:gd name="T4" fmla="*/ 2147483646 w 238"/>
              <a:gd name="T5" fmla="*/ 2147483646 h 238"/>
              <a:gd name="T6" fmla="*/ 2147483646 w 238"/>
              <a:gd name="T7" fmla="*/ 2147483646 h 238"/>
              <a:gd name="T8" fmla="*/ 2147483646 w 238"/>
              <a:gd name="T9" fmla="*/ 2147483646 h 238"/>
              <a:gd name="T10" fmla="*/ 2147483646 w 238"/>
              <a:gd name="T11" fmla="*/ 2147483646 h 238"/>
              <a:gd name="T12" fmla="*/ 2147483646 w 238"/>
              <a:gd name="T13" fmla="*/ 2147483646 h 238"/>
              <a:gd name="T14" fmla="*/ 2147483646 w 238"/>
              <a:gd name="T15" fmla="*/ 2147483646 h 238"/>
              <a:gd name="T16" fmla="*/ 2147483646 w 238"/>
              <a:gd name="T17" fmla="*/ 2147483646 h 238"/>
              <a:gd name="T18" fmla="*/ 2147483646 w 238"/>
              <a:gd name="T19" fmla="*/ 2147483646 h 238"/>
              <a:gd name="T20" fmla="*/ 2147483646 w 238"/>
              <a:gd name="T21" fmla="*/ 2147483646 h 238"/>
              <a:gd name="T22" fmla="*/ 2147483646 w 238"/>
              <a:gd name="T23" fmla="*/ 2147483646 h 238"/>
              <a:gd name="T24" fmla="*/ 2147483646 w 238"/>
              <a:gd name="T25" fmla="*/ 2147483646 h 238"/>
              <a:gd name="T26" fmla="*/ 2147483646 w 238"/>
              <a:gd name="T27" fmla="*/ 2147483646 h 238"/>
              <a:gd name="T28" fmla="*/ 2147483646 w 238"/>
              <a:gd name="T29" fmla="*/ 2147483646 h 238"/>
              <a:gd name="T30" fmla="*/ 2147483646 w 238"/>
              <a:gd name="T31" fmla="*/ 2147483646 h 2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8" h="238">
                <a:moveTo>
                  <a:pt x="30" y="211"/>
                </a:moveTo>
                <a:cubicBezTo>
                  <a:pt x="27" y="208"/>
                  <a:pt x="27" y="208"/>
                  <a:pt x="27" y="208"/>
                </a:cubicBezTo>
                <a:cubicBezTo>
                  <a:pt x="0" y="181"/>
                  <a:pt x="0" y="136"/>
                  <a:pt x="27" y="109"/>
                </a:cubicBezTo>
                <a:cubicBezTo>
                  <a:pt x="109" y="27"/>
                  <a:pt x="109" y="27"/>
                  <a:pt x="109" y="27"/>
                </a:cubicBezTo>
                <a:cubicBezTo>
                  <a:pt x="136" y="0"/>
                  <a:pt x="181" y="0"/>
                  <a:pt x="208" y="27"/>
                </a:cubicBezTo>
                <a:cubicBezTo>
                  <a:pt x="211" y="30"/>
                  <a:pt x="211" y="30"/>
                  <a:pt x="211" y="30"/>
                </a:cubicBezTo>
                <a:cubicBezTo>
                  <a:pt x="238" y="57"/>
                  <a:pt x="238" y="102"/>
                  <a:pt x="211" y="129"/>
                </a:cubicBezTo>
                <a:cubicBezTo>
                  <a:pt x="129" y="211"/>
                  <a:pt x="129" y="211"/>
                  <a:pt x="129" y="211"/>
                </a:cubicBezTo>
                <a:cubicBezTo>
                  <a:pt x="102" y="238"/>
                  <a:pt x="57" y="238"/>
                  <a:pt x="30" y="211"/>
                </a:cubicBezTo>
                <a:moveTo>
                  <a:pt x="153" y="153"/>
                </a:moveTo>
                <a:cubicBezTo>
                  <a:pt x="85" y="85"/>
                  <a:pt x="85" y="85"/>
                  <a:pt x="85" y="85"/>
                </a:cubicBezTo>
                <a:cubicBezTo>
                  <a:pt x="44" y="126"/>
                  <a:pt x="44" y="126"/>
                  <a:pt x="44" y="126"/>
                </a:cubicBezTo>
                <a:cubicBezTo>
                  <a:pt x="26" y="144"/>
                  <a:pt x="26" y="173"/>
                  <a:pt x="44" y="191"/>
                </a:cubicBezTo>
                <a:cubicBezTo>
                  <a:pt x="47" y="194"/>
                  <a:pt x="47" y="194"/>
                  <a:pt x="47" y="194"/>
                </a:cubicBezTo>
                <a:cubicBezTo>
                  <a:pt x="65" y="212"/>
                  <a:pt x="94" y="212"/>
                  <a:pt x="112" y="194"/>
                </a:cubicBezTo>
                <a:lnTo>
                  <a:pt x="153" y="1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49" name="Freeform 12"/>
          <p:cNvSpPr>
            <a:spLocks/>
          </p:cNvSpPr>
          <p:nvPr/>
        </p:nvSpPr>
        <p:spPr bwMode="auto">
          <a:xfrm>
            <a:off x="13079079" y="6504186"/>
            <a:ext cx="305103" cy="429748"/>
          </a:xfrm>
          <a:custGeom>
            <a:avLst/>
            <a:gdLst>
              <a:gd name="T0" fmla="*/ 2147483646 w 160"/>
              <a:gd name="T1" fmla="*/ 2147483646 h 225"/>
              <a:gd name="T2" fmla="*/ 0 w 160"/>
              <a:gd name="T3" fmla="*/ 2147483646 h 225"/>
              <a:gd name="T4" fmla="*/ 2147483646 w 160"/>
              <a:gd name="T5" fmla="*/ 0 h 225"/>
              <a:gd name="T6" fmla="*/ 2147483646 w 160"/>
              <a:gd name="T7" fmla="*/ 2147483646 h 225"/>
              <a:gd name="T8" fmla="*/ 2147483646 w 160"/>
              <a:gd name="T9" fmla="*/ 2147483646 h 2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225">
                <a:moveTo>
                  <a:pt x="80" y="225"/>
                </a:moveTo>
                <a:cubicBezTo>
                  <a:pt x="37" y="225"/>
                  <a:pt x="0" y="189"/>
                  <a:pt x="0" y="143"/>
                </a:cubicBezTo>
                <a:cubicBezTo>
                  <a:pt x="0" y="101"/>
                  <a:pt x="78" y="0"/>
                  <a:pt x="78" y="0"/>
                </a:cubicBezTo>
                <a:cubicBezTo>
                  <a:pt x="78" y="0"/>
                  <a:pt x="160" y="99"/>
                  <a:pt x="160" y="143"/>
                </a:cubicBezTo>
                <a:cubicBezTo>
                  <a:pt x="160" y="188"/>
                  <a:pt x="122" y="225"/>
                  <a:pt x="80" y="22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0" name="Freeform 13"/>
          <p:cNvSpPr>
            <a:spLocks noEditPoints="1"/>
          </p:cNvSpPr>
          <p:nvPr/>
        </p:nvSpPr>
        <p:spPr bwMode="auto">
          <a:xfrm>
            <a:off x="12134003" y="6506045"/>
            <a:ext cx="487421" cy="427888"/>
          </a:xfrm>
          <a:custGeom>
            <a:avLst/>
            <a:gdLst>
              <a:gd name="T0" fmla="*/ 2147483646 w 256"/>
              <a:gd name="T1" fmla="*/ 2147483646 h 224"/>
              <a:gd name="T2" fmla="*/ 2147483646 w 256"/>
              <a:gd name="T3" fmla="*/ 2147483646 h 224"/>
              <a:gd name="T4" fmla="*/ 2147483646 w 256"/>
              <a:gd name="T5" fmla="*/ 2147483646 h 224"/>
              <a:gd name="T6" fmla="*/ 2147483646 w 256"/>
              <a:gd name="T7" fmla="*/ 2147483646 h 224"/>
              <a:gd name="T8" fmla="*/ 2147483646 w 256"/>
              <a:gd name="T9" fmla="*/ 2147483646 h 224"/>
              <a:gd name="T10" fmla="*/ 2147483646 w 256"/>
              <a:gd name="T11" fmla="*/ 2147483646 h 224"/>
              <a:gd name="T12" fmla="*/ 0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0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0 w 256"/>
              <a:gd name="T81" fmla="*/ 214748364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24">
                <a:moveTo>
                  <a:pt x="249" y="123"/>
                </a:moveTo>
                <a:cubicBezTo>
                  <a:pt x="249" y="123"/>
                  <a:pt x="249" y="123"/>
                  <a:pt x="249" y="123"/>
                </a:cubicBezTo>
                <a:cubicBezTo>
                  <a:pt x="133" y="171"/>
                  <a:pt x="133" y="171"/>
                  <a:pt x="133" y="171"/>
                </a:cubicBezTo>
                <a:cubicBezTo>
                  <a:pt x="133" y="171"/>
                  <a:pt x="133" y="171"/>
                  <a:pt x="133" y="171"/>
                </a:cubicBezTo>
                <a:cubicBezTo>
                  <a:pt x="133" y="171"/>
                  <a:pt x="133" y="171"/>
                  <a:pt x="133" y="171"/>
                </a:cubicBezTo>
                <a:cubicBezTo>
                  <a:pt x="133" y="171"/>
                  <a:pt x="133" y="171"/>
                  <a:pt x="133" y="171"/>
                </a:cubicBezTo>
                <a:cubicBezTo>
                  <a:pt x="131" y="172"/>
                  <a:pt x="130" y="172"/>
                  <a:pt x="128" y="172"/>
                </a:cubicBezTo>
                <a:cubicBezTo>
                  <a:pt x="126" y="172"/>
                  <a:pt x="125" y="172"/>
                  <a:pt x="123" y="171"/>
                </a:cubicBezTo>
                <a:cubicBezTo>
                  <a:pt x="123" y="171"/>
                  <a:pt x="123" y="171"/>
                  <a:pt x="123" y="171"/>
                </a:cubicBezTo>
                <a:cubicBezTo>
                  <a:pt x="123" y="171"/>
                  <a:pt x="123" y="171"/>
                  <a:pt x="123" y="171"/>
                </a:cubicBezTo>
                <a:cubicBezTo>
                  <a:pt x="123" y="171"/>
                  <a:pt x="123" y="171"/>
                  <a:pt x="123" y="171"/>
                </a:cubicBezTo>
                <a:cubicBezTo>
                  <a:pt x="7" y="123"/>
                  <a:pt x="7" y="123"/>
                  <a:pt x="7" y="123"/>
                </a:cubicBezTo>
                <a:cubicBezTo>
                  <a:pt x="7" y="123"/>
                  <a:pt x="7" y="123"/>
                  <a:pt x="7" y="123"/>
                </a:cubicBezTo>
                <a:cubicBezTo>
                  <a:pt x="3" y="121"/>
                  <a:pt x="0" y="117"/>
                  <a:pt x="0" y="112"/>
                </a:cubicBezTo>
                <a:cubicBezTo>
                  <a:pt x="0" y="105"/>
                  <a:pt x="5" y="100"/>
                  <a:pt x="12" y="100"/>
                </a:cubicBezTo>
                <a:cubicBezTo>
                  <a:pt x="14" y="100"/>
                  <a:pt x="15" y="100"/>
                  <a:pt x="17" y="101"/>
                </a:cubicBezTo>
                <a:cubicBezTo>
                  <a:pt x="17" y="101"/>
                  <a:pt x="17" y="101"/>
                  <a:pt x="17" y="101"/>
                </a:cubicBezTo>
                <a:cubicBezTo>
                  <a:pt x="17" y="101"/>
                  <a:pt x="17" y="101"/>
                  <a:pt x="17" y="101"/>
                </a:cubicBezTo>
                <a:cubicBezTo>
                  <a:pt x="17" y="101"/>
                  <a:pt x="17" y="101"/>
                  <a:pt x="17" y="101"/>
                </a:cubicBezTo>
                <a:cubicBezTo>
                  <a:pt x="128" y="147"/>
                  <a:pt x="128" y="147"/>
                  <a:pt x="128" y="147"/>
                </a:cubicBezTo>
                <a:cubicBezTo>
                  <a:pt x="239" y="101"/>
                  <a:pt x="239" y="101"/>
                  <a:pt x="239" y="101"/>
                </a:cubicBezTo>
                <a:cubicBezTo>
                  <a:pt x="239" y="101"/>
                  <a:pt x="239" y="101"/>
                  <a:pt x="239" y="101"/>
                </a:cubicBezTo>
                <a:cubicBezTo>
                  <a:pt x="239" y="101"/>
                  <a:pt x="239" y="101"/>
                  <a:pt x="239" y="101"/>
                </a:cubicBezTo>
                <a:cubicBezTo>
                  <a:pt x="239" y="101"/>
                  <a:pt x="239" y="101"/>
                  <a:pt x="239" y="101"/>
                </a:cubicBezTo>
                <a:cubicBezTo>
                  <a:pt x="241" y="100"/>
                  <a:pt x="242" y="100"/>
                  <a:pt x="244" y="100"/>
                </a:cubicBezTo>
                <a:cubicBezTo>
                  <a:pt x="251" y="100"/>
                  <a:pt x="256" y="105"/>
                  <a:pt x="256" y="112"/>
                </a:cubicBezTo>
                <a:cubicBezTo>
                  <a:pt x="256" y="117"/>
                  <a:pt x="253" y="121"/>
                  <a:pt x="249" y="123"/>
                </a:cubicBezTo>
                <a:moveTo>
                  <a:pt x="249" y="71"/>
                </a:moveTo>
                <a:cubicBezTo>
                  <a:pt x="249" y="71"/>
                  <a:pt x="249" y="71"/>
                  <a:pt x="249" y="71"/>
                </a:cubicBezTo>
                <a:cubicBezTo>
                  <a:pt x="133" y="119"/>
                  <a:pt x="133" y="119"/>
                  <a:pt x="133" y="119"/>
                </a:cubicBezTo>
                <a:cubicBezTo>
                  <a:pt x="133" y="119"/>
                  <a:pt x="133" y="119"/>
                  <a:pt x="133" y="119"/>
                </a:cubicBezTo>
                <a:cubicBezTo>
                  <a:pt x="133" y="119"/>
                  <a:pt x="133" y="119"/>
                  <a:pt x="133" y="119"/>
                </a:cubicBezTo>
                <a:cubicBezTo>
                  <a:pt x="133" y="119"/>
                  <a:pt x="133" y="119"/>
                  <a:pt x="133" y="119"/>
                </a:cubicBezTo>
                <a:cubicBezTo>
                  <a:pt x="131" y="120"/>
                  <a:pt x="130" y="120"/>
                  <a:pt x="128" y="120"/>
                </a:cubicBezTo>
                <a:cubicBezTo>
                  <a:pt x="126" y="120"/>
                  <a:pt x="125" y="120"/>
                  <a:pt x="123" y="119"/>
                </a:cubicBezTo>
                <a:cubicBezTo>
                  <a:pt x="123" y="119"/>
                  <a:pt x="123" y="119"/>
                  <a:pt x="123" y="119"/>
                </a:cubicBezTo>
                <a:cubicBezTo>
                  <a:pt x="123" y="119"/>
                  <a:pt x="123" y="119"/>
                  <a:pt x="123" y="119"/>
                </a:cubicBezTo>
                <a:cubicBezTo>
                  <a:pt x="123" y="119"/>
                  <a:pt x="123" y="119"/>
                  <a:pt x="123" y="119"/>
                </a:cubicBezTo>
                <a:cubicBezTo>
                  <a:pt x="7" y="71"/>
                  <a:pt x="7" y="71"/>
                  <a:pt x="7" y="71"/>
                </a:cubicBezTo>
                <a:cubicBezTo>
                  <a:pt x="7" y="71"/>
                  <a:pt x="7" y="71"/>
                  <a:pt x="7" y="71"/>
                </a:cubicBezTo>
                <a:cubicBezTo>
                  <a:pt x="3" y="69"/>
                  <a:pt x="0" y="65"/>
                  <a:pt x="0" y="60"/>
                </a:cubicBezTo>
                <a:cubicBezTo>
                  <a:pt x="0" y="55"/>
                  <a:pt x="3" y="51"/>
                  <a:pt x="7" y="49"/>
                </a:cubicBezTo>
                <a:cubicBezTo>
                  <a:pt x="7" y="49"/>
                  <a:pt x="7" y="49"/>
                  <a:pt x="7" y="49"/>
                </a:cubicBezTo>
                <a:cubicBezTo>
                  <a:pt x="123" y="1"/>
                  <a:pt x="123" y="1"/>
                  <a:pt x="123" y="1"/>
                </a:cubicBezTo>
                <a:cubicBezTo>
                  <a:pt x="123" y="1"/>
                  <a:pt x="123" y="1"/>
                  <a:pt x="123" y="1"/>
                </a:cubicBezTo>
                <a:cubicBezTo>
                  <a:pt x="123" y="1"/>
                  <a:pt x="123" y="1"/>
                  <a:pt x="123" y="1"/>
                </a:cubicBezTo>
                <a:cubicBezTo>
                  <a:pt x="123" y="1"/>
                  <a:pt x="123" y="1"/>
                  <a:pt x="123" y="1"/>
                </a:cubicBezTo>
                <a:cubicBezTo>
                  <a:pt x="125" y="0"/>
                  <a:pt x="126" y="0"/>
                  <a:pt x="128" y="0"/>
                </a:cubicBezTo>
                <a:cubicBezTo>
                  <a:pt x="130" y="0"/>
                  <a:pt x="131" y="0"/>
                  <a:pt x="133" y="1"/>
                </a:cubicBezTo>
                <a:cubicBezTo>
                  <a:pt x="133" y="1"/>
                  <a:pt x="133" y="1"/>
                  <a:pt x="133" y="1"/>
                </a:cubicBezTo>
                <a:cubicBezTo>
                  <a:pt x="133" y="1"/>
                  <a:pt x="133" y="1"/>
                  <a:pt x="133" y="1"/>
                </a:cubicBezTo>
                <a:cubicBezTo>
                  <a:pt x="133" y="1"/>
                  <a:pt x="133" y="1"/>
                  <a:pt x="133" y="1"/>
                </a:cubicBezTo>
                <a:cubicBezTo>
                  <a:pt x="249" y="49"/>
                  <a:pt x="249" y="49"/>
                  <a:pt x="249" y="49"/>
                </a:cubicBezTo>
                <a:cubicBezTo>
                  <a:pt x="249" y="49"/>
                  <a:pt x="249" y="49"/>
                  <a:pt x="249" y="49"/>
                </a:cubicBezTo>
                <a:cubicBezTo>
                  <a:pt x="253" y="51"/>
                  <a:pt x="256" y="55"/>
                  <a:pt x="256" y="60"/>
                </a:cubicBezTo>
                <a:cubicBezTo>
                  <a:pt x="256" y="65"/>
                  <a:pt x="253" y="69"/>
                  <a:pt x="249" y="71"/>
                </a:cubicBezTo>
                <a:moveTo>
                  <a:pt x="12" y="152"/>
                </a:moveTo>
                <a:cubicBezTo>
                  <a:pt x="14" y="152"/>
                  <a:pt x="15" y="152"/>
                  <a:pt x="17" y="153"/>
                </a:cubicBezTo>
                <a:cubicBezTo>
                  <a:pt x="17" y="153"/>
                  <a:pt x="17" y="153"/>
                  <a:pt x="17" y="153"/>
                </a:cubicBezTo>
                <a:cubicBezTo>
                  <a:pt x="17" y="153"/>
                  <a:pt x="17" y="153"/>
                  <a:pt x="17" y="153"/>
                </a:cubicBezTo>
                <a:cubicBezTo>
                  <a:pt x="17" y="153"/>
                  <a:pt x="17" y="153"/>
                  <a:pt x="17" y="153"/>
                </a:cubicBezTo>
                <a:cubicBezTo>
                  <a:pt x="128" y="199"/>
                  <a:pt x="128" y="199"/>
                  <a:pt x="128" y="199"/>
                </a:cubicBezTo>
                <a:cubicBezTo>
                  <a:pt x="239" y="153"/>
                  <a:pt x="239" y="153"/>
                  <a:pt x="239" y="153"/>
                </a:cubicBezTo>
                <a:cubicBezTo>
                  <a:pt x="239" y="153"/>
                  <a:pt x="239" y="153"/>
                  <a:pt x="239" y="153"/>
                </a:cubicBezTo>
                <a:cubicBezTo>
                  <a:pt x="239" y="153"/>
                  <a:pt x="239" y="153"/>
                  <a:pt x="239" y="153"/>
                </a:cubicBezTo>
                <a:cubicBezTo>
                  <a:pt x="239" y="153"/>
                  <a:pt x="239" y="153"/>
                  <a:pt x="239" y="153"/>
                </a:cubicBezTo>
                <a:cubicBezTo>
                  <a:pt x="241" y="152"/>
                  <a:pt x="242" y="152"/>
                  <a:pt x="244" y="152"/>
                </a:cubicBezTo>
                <a:cubicBezTo>
                  <a:pt x="251" y="152"/>
                  <a:pt x="256" y="157"/>
                  <a:pt x="256" y="164"/>
                </a:cubicBezTo>
                <a:cubicBezTo>
                  <a:pt x="256" y="169"/>
                  <a:pt x="253" y="173"/>
                  <a:pt x="249" y="175"/>
                </a:cubicBezTo>
                <a:cubicBezTo>
                  <a:pt x="249" y="175"/>
                  <a:pt x="249" y="175"/>
                  <a:pt x="249" y="175"/>
                </a:cubicBezTo>
                <a:cubicBezTo>
                  <a:pt x="133" y="223"/>
                  <a:pt x="133" y="223"/>
                  <a:pt x="133" y="223"/>
                </a:cubicBezTo>
                <a:cubicBezTo>
                  <a:pt x="133" y="223"/>
                  <a:pt x="133" y="223"/>
                  <a:pt x="133" y="223"/>
                </a:cubicBezTo>
                <a:cubicBezTo>
                  <a:pt x="133" y="223"/>
                  <a:pt x="133" y="223"/>
                  <a:pt x="133" y="223"/>
                </a:cubicBezTo>
                <a:cubicBezTo>
                  <a:pt x="133" y="223"/>
                  <a:pt x="133" y="223"/>
                  <a:pt x="133" y="223"/>
                </a:cubicBezTo>
                <a:cubicBezTo>
                  <a:pt x="131" y="224"/>
                  <a:pt x="130" y="224"/>
                  <a:pt x="128" y="224"/>
                </a:cubicBezTo>
                <a:cubicBezTo>
                  <a:pt x="126" y="224"/>
                  <a:pt x="125" y="224"/>
                  <a:pt x="123" y="223"/>
                </a:cubicBezTo>
                <a:cubicBezTo>
                  <a:pt x="123" y="223"/>
                  <a:pt x="123" y="223"/>
                  <a:pt x="123" y="223"/>
                </a:cubicBezTo>
                <a:cubicBezTo>
                  <a:pt x="123" y="223"/>
                  <a:pt x="123" y="223"/>
                  <a:pt x="123" y="223"/>
                </a:cubicBezTo>
                <a:cubicBezTo>
                  <a:pt x="123" y="223"/>
                  <a:pt x="123" y="223"/>
                  <a:pt x="123" y="223"/>
                </a:cubicBezTo>
                <a:cubicBezTo>
                  <a:pt x="7" y="175"/>
                  <a:pt x="7" y="175"/>
                  <a:pt x="7" y="175"/>
                </a:cubicBezTo>
                <a:cubicBezTo>
                  <a:pt x="7" y="175"/>
                  <a:pt x="7" y="175"/>
                  <a:pt x="7" y="175"/>
                </a:cubicBezTo>
                <a:cubicBezTo>
                  <a:pt x="3" y="173"/>
                  <a:pt x="0" y="169"/>
                  <a:pt x="0" y="164"/>
                </a:cubicBezTo>
                <a:cubicBezTo>
                  <a:pt x="0" y="157"/>
                  <a:pt x="5" y="152"/>
                  <a:pt x="12" y="1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1" name="Freeform 14"/>
          <p:cNvSpPr>
            <a:spLocks noEditPoints="1"/>
          </p:cNvSpPr>
          <p:nvPr/>
        </p:nvSpPr>
        <p:spPr bwMode="auto">
          <a:xfrm>
            <a:off x="11280086" y="6476279"/>
            <a:ext cx="487421" cy="487421"/>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28" y="204"/>
                </a:moveTo>
                <a:cubicBezTo>
                  <a:pt x="86" y="204"/>
                  <a:pt x="52" y="170"/>
                  <a:pt x="52" y="128"/>
                </a:cubicBezTo>
                <a:cubicBezTo>
                  <a:pt x="52" y="86"/>
                  <a:pt x="86" y="52"/>
                  <a:pt x="128" y="52"/>
                </a:cubicBezTo>
                <a:cubicBezTo>
                  <a:pt x="170" y="52"/>
                  <a:pt x="204" y="86"/>
                  <a:pt x="204" y="128"/>
                </a:cubicBezTo>
                <a:cubicBezTo>
                  <a:pt x="204" y="170"/>
                  <a:pt x="170" y="204"/>
                  <a:pt x="128" y="204"/>
                </a:cubicBezTo>
                <a:moveTo>
                  <a:pt x="128" y="76"/>
                </a:moveTo>
                <a:cubicBezTo>
                  <a:pt x="99" y="76"/>
                  <a:pt x="76" y="99"/>
                  <a:pt x="76" y="128"/>
                </a:cubicBezTo>
                <a:cubicBezTo>
                  <a:pt x="76" y="157"/>
                  <a:pt x="99" y="180"/>
                  <a:pt x="128" y="180"/>
                </a:cubicBezTo>
                <a:cubicBezTo>
                  <a:pt x="157" y="180"/>
                  <a:pt x="180" y="157"/>
                  <a:pt x="180" y="128"/>
                </a:cubicBezTo>
                <a:cubicBezTo>
                  <a:pt x="180" y="99"/>
                  <a:pt x="157" y="76"/>
                  <a:pt x="128" y="76"/>
                </a:cubicBezTo>
                <a:moveTo>
                  <a:pt x="128" y="152"/>
                </a:moveTo>
                <a:cubicBezTo>
                  <a:pt x="115" y="152"/>
                  <a:pt x="104" y="141"/>
                  <a:pt x="104" y="128"/>
                </a:cubicBezTo>
                <a:cubicBezTo>
                  <a:pt x="104" y="115"/>
                  <a:pt x="115" y="104"/>
                  <a:pt x="128" y="104"/>
                </a:cubicBezTo>
                <a:cubicBezTo>
                  <a:pt x="141" y="104"/>
                  <a:pt x="152" y="115"/>
                  <a:pt x="152" y="128"/>
                </a:cubicBezTo>
                <a:cubicBezTo>
                  <a:pt x="152" y="141"/>
                  <a:pt x="141" y="152"/>
                  <a:pt x="128" y="1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2" name="Freeform 15"/>
          <p:cNvSpPr>
            <a:spLocks noEditPoints="1"/>
          </p:cNvSpPr>
          <p:nvPr/>
        </p:nvSpPr>
        <p:spPr bwMode="auto">
          <a:xfrm>
            <a:off x="10426170" y="6476279"/>
            <a:ext cx="487421"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0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6" h="256">
                <a:moveTo>
                  <a:pt x="244" y="140"/>
                </a:moveTo>
                <a:cubicBezTo>
                  <a:pt x="212" y="140"/>
                  <a:pt x="212" y="140"/>
                  <a:pt x="212" y="140"/>
                </a:cubicBezTo>
                <a:cubicBezTo>
                  <a:pt x="205" y="140"/>
                  <a:pt x="200" y="135"/>
                  <a:pt x="200" y="128"/>
                </a:cubicBezTo>
                <a:cubicBezTo>
                  <a:pt x="200" y="121"/>
                  <a:pt x="205" y="116"/>
                  <a:pt x="212" y="116"/>
                </a:cubicBezTo>
                <a:cubicBezTo>
                  <a:pt x="244" y="116"/>
                  <a:pt x="244" y="116"/>
                  <a:pt x="244" y="116"/>
                </a:cubicBezTo>
                <a:cubicBezTo>
                  <a:pt x="251" y="116"/>
                  <a:pt x="256" y="121"/>
                  <a:pt x="256" y="128"/>
                </a:cubicBezTo>
                <a:cubicBezTo>
                  <a:pt x="256" y="135"/>
                  <a:pt x="251" y="140"/>
                  <a:pt x="244" y="140"/>
                </a:cubicBezTo>
                <a:moveTo>
                  <a:pt x="220" y="52"/>
                </a:moveTo>
                <a:cubicBezTo>
                  <a:pt x="196" y="76"/>
                  <a:pt x="196" y="76"/>
                  <a:pt x="196" y="76"/>
                </a:cubicBezTo>
                <a:cubicBezTo>
                  <a:pt x="194" y="79"/>
                  <a:pt x="191" y="80"/>
                  <a:pt x="188" y="80"/>
                </a:cubicBezTo>
                <a:cubicBezTo>
                  <a:pt x="181" y="80"/>
                  <a:pt x="176" y="75"/>
                  <a:pt x="176" y="68"/>
                </a:cubicBezTo>
                <a:cubicBezTo>
                  <a:pt x="176" y="65"/>
                  <a:pt x="177" y="62"/>
                  <a:pt x="180" y="60"/>
                </a:cubicBezTo>
                <a:cubicBezTo>
                  <a:pt x="204" y="36"/>
                  <a:pt x="204" y="36"/>
                  <a:pt x="204" y="36"/>
                </a:cubicBezTo>
                <a:cubicBezTo>
                  <a:pt x="206" y="33"/>
                  <a:pt x="209" y="32"/>
                  <a:pt x="212" y="32"/>
                </a:cubicBezTo>
                <a:cubicBezTo>
                  <a:pt x="219" y="32"/>
                  <a:pt x="224" y="37"/>
                  <a:pt x="224" y="44"/>
                </a:cubicBezTo>
                <a:cubicBezTo>
                  <a:pt x="224" y="47"/>
                  <a:pt x="223" y="50"/>
                  <a:pt x="220" y="52"/>
                </a:cubicBezTo>
                <a:moveTo>
                  <a:pt x="128" y="256"/>
                </a:moveTo>
                <a:cubicBezTo>
                  <a:pt x="121" y="256"/>
                  <a:pt x="116" y="251"/>
                  <a:pt x="116" y="244"/>
                </a:cubicBezTo>
                <a:cubicBezTo>
                  <a:pt x="116" y="212"/>
                  <a:pt x="116" y="212"/>
                  <a:pt x="116" y="212"/>
                </a:cubicBezTo>
                <a:cubicBezTo>
                  <a:pt x="116" y="205"/>
                  <a:pt x="121" y="200"/>
                  <a:pt x="128" y="200"/>
                </a:cubicBezTo>
                <a:cubicBezTo>
                  <a:pt x="135" y="200"/>
                  <a:pt x="140" y="205"/>
                  <a:pt x="140" y="212"/>
                </a:cubicBezTo>
                <a:cubicBezTo>
                  <a:pt x="140" y="244"/>
                  <a:pt x="140" y="244"/>
                  <a:pt x="140" y="244"/>
                </a:cubicBezTo>
                <a:cubicBezTo>
                  <a:pt x="140" y="251"/>
                  <a:pt x="135" y="256"/>
                  <a:pt x="128" y="256"/>
                </a:cubicBezTo>
                <a:moveTo>
                  <a:pt x="128" y="56"/>
                </a:moveTo>
                <a:cubicBezTo>
                  <a:pt x="121" y="56"/>
                  <a:pt x="116" y="51"/>
                  <a:pt x="116" y="44"/>
                </a:cubicBezTo>
                <a:cubicBezTo>
                  <a:pt x="116" y="12"/>
                  <a:pt x="116" y="12"/>
                  <a:pt x="116" y="12"/>
                </a:cubicBezTo>
                <a:cubicBezTo>
                  <a:pt x="116" y="5"/>
                  <a:pt x="121" y="0"/>
                  <a:pt x="128" y="0"/>
                </a:cubicBezTo>
                <a:cubicBezTo>
                  <a:pt x="135" y="0"/>
                  <a:pt x="140" y="5"/>
                  <a:pt x="140" y="12"/>
                </a:cubicBezTo>
                <a:cubicBezTo>
                  <a:pt x="140" y="44"/>
                  <a:pt x="140" y="44"/>
                  <a:pt x="140" y="44"/>
                </a:cubicBezTo>
                <a:cubicBezTo>
                  <a:pt x="140" y="51"/>
                  <a:pt x="135" y="56"/>
                  <a:pt x="128" y="56"/>
                </a:cubicBezTo>
                <a:moveTo>
                  <a:pt x="76" y="196"/>
                </a:moveTo>
                <a:cubicBezTo>
                  <a:pt x="52" y="220"/>
                  <a:pt x="52" y="220"/>
                  <a:pt x="52" y="220"/>
                </a:cubicBezTo>
                <a:cubicBezTo>
                  <a:pt x="50" y="223"/>
                  <a:pt x="47" y="224"/>
                  <a:pt x="44" y="224"/>
                </a:cubicBezTo>
                <a:cubicBezTo>
                  <a:pt x="37" y="224"/>
                  <a:pt x="32" y="219"/>
                  <a:pt x="32" y="212"/>
                </a:cubicBezTo>
                <a:cubicBezTo>
                  <a:pt x="32" y="209"/>
                  <a:pt x="33" y="206"/>
                  <a:pt x="36" y="204"/>
                </a:cubicBezTo>
                <a:cubicBezTo>
                  <a:pt x="60" y="180"/>
                  <a:pt x="60" y="180"/>
                  <a:pt x="60" y="180"/>
                </a:cubicBezTo>
                <a:cubicBezTo>
                  <a:pt x="62" y="177"/>
                  <a:pt x="65" y="176"/>
                  <a:pt x="68" y="176"/>
                </a:cubicBezTo>
                <a:cubicBezTo>
                  <a:pt x="75" y="176"/>
                  <a:pt x="80" y="181"/>
                  <a:pt x="80" y="188"/>
                </a:cubicBezTo>
                <a:cubicBezTo>
                  <a:pt x="80" y="191"/>
                  <a:pt x="79" y="194"/>
                  <a:pt x="76" y="196"/>
                </a:cubicBezTo>
                <a:moveTo>
                  <a:pt x="68" y="80"/>
                </a:moveTo>
                <a:cubicBezTo>
                  <a:pt x="65" y="80"/>
                  <a:pt x="62" y="79"/>
                  <a:pt x="60" y="76"/>
                </a:cubicBezTo>
                <a:cubicBezTo>
                  <a:pt x="36" y="52"/>
                  <a:pt x="36" y="52"/>
                  <a:pt x="36" y="52"/>
                </a:cubicBezTo>
                <a:cubicBezTo>
                  <a:pt x="33" y="50"/>
                  <a:pt x="32" y="47"/>
                  <a:pt x="32" y="44"/>
                </a:cubicBezTo>
                <a:cubicBezTo>
                  <a:pt x="32" y="37"/>
                  <a:pt x="37" y="32"/>
                  <a:pt x="44" y="32"/>
                </a:cubicBezTo>
                <a:cubicBezTo>
                  <a:pt x="47" y="32"/>
                  <a:pt x="50" y="33"/>
                  <a:pt x="52" y="36"/>
                </a:cubicBezTo>
                <a:cubicBezTo>
                  <a:pt x="76" y="60"/>
                  <a:pt x="76" y="60"/>
                  <a:pt x="76" y="60"/>
                </a:cubicBezTo>
                <a:cubicBezTo>
                  <a:pt x="79" y="62"/>
                  <a:pt x="80" y="65"/>
                  <a:pt x="80" y="68"/>
                </a:cubicBezTo>
                <a:cubicBezTo>
                  <a:pt x="80" y="75"/>
                  <a:pt x="75" y="80"/>
                  <a:pt x="68" y="80"/>
                </a:cubicBezTo>
                <a:moveTo>
                  <a:pt x="56" y="128"/>
                </a:moveTo>
                <a:cubicBezTo>
                  <a:pt x="56" y="135"/>
                  <a:pt x="51" y="140"/>
                  <a:pt x="44" y="140"/>
                </a:cubicBezTo>
                <a:cubicBezTo>
                  <a:pt x="12" y="140"/>
                  <a:pt x="12" y="140"/>
                  <a:pt x="12" y="140"/>
                </a:cubicBezTo>
                <a:cubicBezTo>
                  <a:pt x="5" y="140"/>
                  <a:pt x="0" y="135"/>
                  <a:pt x="0" y="128"/>
                </a:cubicBezTo>
                <a:cubicBezTo>
                  <a:pt x="0" y="121"/>
                  <a:pt x="5" y="116"/>
                  <a:pt x="12" y="116"/>
                </a:cubicBezTo>
                <a:cubicBezTo>
                  <a:pt x="44" y="116"/>
                  <a:pt x="44" y="116"/>
                  <a:pt x="44" y="116"/>
                </a:cubicBezTo>
                <a:cubicBezTo>
                  <a:pt x="51" y="116"/>
                  <a:pt x="56" y="121"/>
                  <a:pt x="56" y="128"/>
                </a:cubicBezTo>
                <a:moveTo>
                  <a:pt x="188" y="176"/>
                </a:moveTo>
                <a:cubicBezTo>
                  <a:pt x="191" y="176"/>
                  <a:pt x="194" y="177"/>
                  <a:pt x="196" y="180"/>
                </a:cubicBezTo>
                <a:cubicBezTo>
                  <a:pt x="220" y="204"/>
                  <a:pt x="220" y="204"/>
                  <a:pt x="220" y="204"/>
                </a:cubicBezTo>
                <a:cubicBezTo>
                  <a:pt x="223" y="206"/>
                  <a:pt x="224" y="209"/>
                  <a:pt x="224" y="212"/>
                </a:cubicBezTo>
                <a:cubicBezTo>
                  <a:pt x="224" y="219"/>
                  <a:pt x="219" y="224"/>
                  <a:pt x="212" y="224"/>
                </a:cubicBezTo>
                <a:cubicBezTo>
                  <a:pt x="209" y="224"/>
                  <a:pt x="206" y="223"/>
                  <a:pt x="204" y="220"/>
                </a:cubicBezTo>
                <a:cubicBezTo>
                  <a:pt x="180" y="196"/>
                  <a:pt x="180" y="196"/>
                  <a:pt x="180" y="196"/>
                </a:cubicBezTo>
                <a:cubicBezTo>
                  <a:pt x="177" y="194"/>
                  <a:pt x="176" y="191"/>
                  <a:pt x="176" y="188"/>
                </a:cubicBezTo>
                <a:cubicBezTo>
                  <a:pt x="176" y="181"/>
                  <a:pt x="181" y="176"/>
                  <a:pt x="188" y="17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3" name="Freeform 16"/>
          <p:cNvSpPr>
            <a:spLocks noEditPoints="1"/>
          </p:cNvSpPr>
          <p:nvPr/>
        </p:nvSpPr>
        <p:spPr bwMode="auto">
          <a:xfrm>
            <a:off x="9572253" y="6476279"/>
            <a:ext cx="487421" cy="487421"/>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28" y="184"/>
                </a:moveTo>
                <a:cubicBezTo>
                  <a:pt x="96" y="184"/>
                  <a:pt x="106" y="149"/>
                  <a:pt x="106" y="149"/>
                </a:cubicBezTo>
                <a:cubicBezTo>
                  <a:pt x="129" y="64"/>
                  <a:pt x="129" y="64"/>
                  <a:pt x="129" y="64"/>
                </a:cubicBezTo>
                <a:cubicBezTo>
                  <a:pt x="150" y="149"/>
                  <a:pt x="150" y="149"/>
                  <a:pt x="150" y="149"/>
                </a:cubicBezTo>
                <a:cubicBezTo>
                  <a:pt x="160" y="184"/>
                  <a:pt x="128" y="184"/>
                  <a:pt x="128" y="18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4" name="Freeform 17"/>
          <p:cNvSpPr>
            <a:spLocks noEditPoints="1"/>
          </p:cNvSpPr>
          <p:nvPr/>
        </p:nvSpPr>
        <p:spPr bwMode="auto">
          <a:xfrm>
            <a:off x="18963475" y="5622363"/>
            <a:ext cx="487421" cy="487421"/>
          </a:xfrm>
          <a:custGeom>
            <a:avLst/>
            <a:gdLst>
              <a:gd name="T0" fmla="*/ 2147483646 w 256"/>
              <a:gd name="T1" fmla="*/ 2147483646 h 256"/>
              <a:gd name="T2" fmla="*/ 0 w 256"/>
              <a:gd name="T3" fmla="*/ 2147483646 h 256"/>
              <a:gd name="T4" fmla="*/ 0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0 w 256"/>
              <a:gd name="T15" fmla="*/ 2147483646 h 256"/>
              <a:gd name="T16" fmla="*/ 0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0 w 256"/>
              <a:gd name="T27" fmla="*/ 2147483646 h 256"/>
              <a:gd name="T28" fmla="*/ 2147483646 w 256"/>
              <a:gd name="T29" fmla="*/ 2147483646 h 2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56" h="256">
                <a:moveTo>
                  <a:pt x="212" y="256"/>
                </a:moveTo>
                <a:cubicBezTo>
                  <a:pt x="212" y="139"/>
                  <a:pt x="117" y="44"/>
                  <a:pt x="0" y="44"/>
                </a:cubicBezTo>
                <a:cubicBezTo>
                  <a:pt x="0" y="0"/>
                  <a:pt x="0" y="0"/>
                  <a:pt x="0" y="0"/>
                </a:cubicBezTo>
                <a:cubicBezTo>
                  <a:pt x="141" y="0"/>
                  <a:pt x="256" y="115"/>
                  <a:pt x="256" y="256"/>
                </a:cubicBezTo>
                <a:lnTo>
                  <a:pt x="212" y="256"/>
                </a:lnTo>
                <a:close/>
                <a:moveTo>
                  <a:pt x="164" y="256"/>
                </a:moveTo>
                <a:cubicBezTo>
                  <a:pt x="120" y="256"/>
                  <a:pt x="120" y="256"/>
                  <a:pt x="120" y="256"/>
                </a:cubicBezTo>
                <a:cubicBezTo>
                  <a:pt x="120" y="190"/>
                  <a:pt x="66" y="136"/>
                  <a:pt x="0" y="136"/>
                </a:cubicBezTo>
                <a:cubicBezTo>
                  <a:pt x="0" y="92"/>
                  <a:pt x="0" y="92"/>
                  <a:pt x="0" y="92"/>
                </a:cubicBezTo>
                <a:cubicBezTo>
                  <a:pt x="91" y="92"/>
                  <a:pt x="164" y="165"/>
                  <a:pt x="164" y="256"/>
                </a:cubicBezTo>
                <a:moveTo>
                  <a:pt x="32" y="192"/>
                </a:moveTo>
                <a:cubicBezTo>
                  <a:pt x="50" y="192"/>
                  <a:pt x="64" y="206"/>
                  <a:pt x="64" y="224"/>
                </a:cubicBezTo>
                <a:cubicBezTo>
                  <a:pt x="64" y="242"/>
                  <a:pt x="50" y="256"/>
                  <a:pt x="32" y="256"/>
                </a:cubicBezTo>
                <a:cubicBezTo>
                  <a:pt x="14" y="256"/>
                  <a:pt x="0" y="242"/>
                  <a:pt x="0" y="224"/>
                </a:cubicBezTo>
                <a:cubicBezTo>
                  <a:pt x="0" y="206"/>
                  <a:pt x="14" y="192"/>
                  <a:pt x="32"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5" name="Freeform 18"/>
          <p:cNvSpPr>
            <a:spLocks noEditPoints="1"/>
          </p:cNvSpPr>
          <p:nvPr/>
        </p:nvSpPr>
        <p:spPr bwMode="auto">
          <a:xfrm>
            <a:off x="18131884" y="5644688"/>
            <a:ext cx="442772" cy="442772"/>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2147483646 h 232"/>
              <a:gd name="T26" fmla="*/ 2147483646 w 232"/>
              <a:gd name="T27" fmla="*/ 2147483646 h 232"/>
              <a:gd name="T28" fmla="*/ 2147483646 w 232"/>
              <a:gd name="T29" fmla="*/ 2147483646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0 w 232"/>
              <a:gd name="T39" fmla="*/ 2147483646 h 232"/>
              <a:gd name="T40" fmla="*/ 2147483646 w 232"/>
              <a:gd name="T41" fmla="*/ 2147483646 h 232"/>
              <a:gd name="T42" fmla="*/ 2147483646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2147483646 w 232"/>
              <a:gd name="T57" fmla="*/ 2147483646 h 232"/>
              <a:gd name="T58" fmla="*/ 2147483646 w 232"/>
              <a:gd name="T59" fmla="*/ 0 h 232"/>
              <a:gd name="T60" fmla="*/ 2147483646 w 232"/>
              <a:gd name="T61" fmla="*/ 2147483646 h 232"/>
              <a:gd name="T62" fmla="*/ 2147483646 w 232"/>
              <a:gd name="T63" fmla="*/ 2147483646 h 232"/>
              <a:gd name="T64" fmla="*/ 2147483646 w 232"/>
              <a:gd name="T65" fmla="*/ 2147483646 h 232"/>
              <a:gd name="T66" fmla="*/ 2147483646 w 232"/>
              <a:gd name="T67" fmla="*/ 2147483646 h 232"/>
              <a:gd name="T68" fmla="*/ 2147483646 w 232"/>
              <a:gd name="T69" fmla="*/ 2147483646 h 232"/>
              <a:gd name="T70" fmla="*/ 2147483646 w 232"/>
              <a:gd name="T71" fmla="*/ 2147483646 h 232"/>
              <a:gd name="T72" fmla="*/ 2147483646 w 232"/>
              <a:gd name="T73" fmla="*/ 0 h 232"/>
              <a:gd name="T74" fmla="*/ 2147483646 w 232"/>
              <a:gd name="T75" fmla="*/ 2147483646 h 232"/>
              <a:gd name="T76" fmla="*/ 2147483646 w 232"/>
              <a:gd name="T77" fmla="*/ 2147483646 h 232"/>
              <a:gd name="T78" fmla="*/ 2147483646 w 232"/>
              <a:gd name="T79" fmla="*/ 2147483646 h 232"/>
              <a:gd name="T80" fmla="*/ 2147483646 w 232"/>
              <a:gd name="T81" fmla="*/ 2147483646 h 232"/>
              <a:gd name="T82" fmla="*/ 2147483646 w 232"/>
              <a:gd name="T83" fmla="*/ 2147483646 h 232"/>
              <a:gd name="T84" fmla="*/ 2147483646 w 232"/>
              <a:gd name="T85" fmla="*/ 2147483646 h 232"/>
              <a:gd name="T86" fmla="*/ 2147483646 w 232"/>
              <a:gd name="T87" fmla="*/ 2147483646 h 232"/>
              <a:gd name="T88" fmla="*/ 2147483646 w 232"/>
              <a:gd name="T89" fmla="*/ 2147483646 h 232"/>
              <a:gd name="T90" fmla="*/ 2147483646 w 232"/>
              <a:gd name="T91" fmla="*/ 2147483646 h 232"/>
              <a:gd name="T92" fmla="*/ 2147483646 w 232"/>
              <a:gd name="T93" fmla="*/ 2147483646 h 232"/>
              <a:gd name="T94" fmla="*/ 2147483646 w 232"/>
              <a:gd name="T95" fmla="*/ 2147483646 h 23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2" h="232">
                <a:moveTo>
                  <a:pt x="220" y="84"/>
                </a:moveTo>
                <a:cubicBezTo>
                  <a:pt x="180" y="84"/>
                  <a:pt x="180" y="84"/>
                  <a:pt x="180" y="84"/>
                </a:cubicBezTo>
                <a:cubicBezTo>
                  <a:pt x="165" y="148"/>
                  <a:pt x="165" y="148"/>
                  <a:pt x="165" y="148"/>
                </a:cubicBezTo>
                <a:cubicBezTo>
                  <a:pt x="196" y="148"/>
                  <a:pt x="196" y="148"/>
                  <a:pt x="196" y="148"/>
                </a:cubicBezTo>
                <a:cubicBezTo>
                  <a:pt x="203" y="148"/>
                  <a:pt x="208" y="153"/>
                  <a:pt x="208" y="160"/>
                </a:cubicBezTo>
                <a:cubicBezTo>
                  <a:pt x="208" y="167"/>
                  <a:pt x="203" y="172"/>
                  <a:pt x="196" y="172"/>
                </a:cubicBezTo>
                <a:cubicBezTo>
                  <a:pt x="159" y="172"/>
                  <a:pt x="159" y="172"/>
                  <a:pt x="159" y="172"/>
                </a:cubicBezTo>
                <a:cubicBezTo>
                  <a:pt x="148" y="223"/>
                  <a:pt x="148" y="223"/>
                  <a:pt x="148" y="223"/>
                </a:cubicBezTo>
                <a:cubicBezTo>
                  <a:pt x="146" y="228"/>
                  <a:pt x="142" y="232"/>
                  <a:pt x="136" y="232"/>
                </a:cubicBezTo>
                <a:cubicBezTo>
                  <a:pt x="129" y="232"/>
                  <a:pt x="124" y="227"/>
                  <a:pt x="124" y="220"/>
                </a:cubicBezTo>
                <a:cubicBezTo>
                  <a:pt x="124" y="219"/>
                  <a:pt x="124" y="218"/>
                  <a:pt x="124" y="217"/>
                </a:cubicBezTo>
                <a:cubicBezTo>
                  <a:pt x="135" y="172"/>
                  <a:pt x="135" y="172"/>
                  <a:pt x="135" y="172"/>
                </a:cubicBezTo>
                <a:cubicBezTo>
                  <a:pt x="71" y="172"/>
                  <a:pt x="71" y="172"/>
                  <a:pt x="71" y="172"/>
                </a:cubicBezTo>
                <a:cubicBezTo>
                  <a:pt x="60" y="223"/>
                  <a:pt x="60" y="223"/>
                  <a:pt x="60" y="223"/>
                </a:cubicBezTo>
                <a:cubicBezTo>
                  <a:pt x="58" y="228"/>
                  <a:pt x="54" y="232"/>
                  <a:pt x="48" y="232"/>
                </a:cubicBezTo>
                <a:cubicBezTo>
                  <a:pt x="41" y="232"/>
                  <a:pt x="36" y="227"/>
                  <a:pt x="36" y="220"/>
                </a:cubicBezTo>
                <a:cubicBezTo>
                  <a:pt x="36" y="219"/>
                  <a:pt x="36" y="218"/>
                  <a:pt x="36" y="217"/>
                </a:cubicBezTo>
                <a:cubicBezTo>
                  <a:pt x="47" y="172"/>
                  <a:pt x="47" y="172"/>
                  <a:pt x="47" y="172"/>
                </a:cubicBezTo>
                <a:cubicBezTo>
                  <a:pt x="12" y="172"/>
                  <a:pt x="12" y="172"/>
                  <a:pt x="12" y="172"/>
                </a:cubicBezTo>
                <a:cubicBezTo>
                  <a:pt x="5" y="172"/>
                  <a:pt x="0" y="167"/>
                  <a:pt x="0" y="160"/>
                </a:cubicBezTo>
                <a:cubicBezTo>
                  <a:pt x="0" y="153"/>
                  <a:pt x="5" y="148"/>
                  <a:pt x="12" y="148"/>
                </a:cubicBezTo>
                <a:cubicBezTo>
                  <a:pt x="52" y="148"/>
                  <a:pt x="52" y="148"/>
                  <a:pt x="52" y="148"/>
                </a:cubicBezTo>
                <a:cubicBezTo>
                  <a:pt x="67" y="84"/>
                  <a:pt x="67" y="84"/>
                  <a:pt x="67" y="84"/>
                </a:cubicBezTo>
                <a:cubicBezTo>
                  <a:pt x="36" y="84"/>
                  <a:pt x="36" y="84"/>
                  <a:pt x="36" y="84"/>
                </a:cubicBezTo>
                <a:cubicBezTo>
                  <a:pt x="29" y="84"/>
                  <a:pt x="24" y="79"/>
                  <a:pt x="24" y="72"/>
                </a:cubicBezTo>
                <a:cubicBezTo>
                  <a:pt x="24" y="65"/>
                  <a:pt x="29" y="60"/>
                  <a:pt x="36" y="60"/>
                </a:cubicBezTo>
                <a:cubicBezTo>
                  <a:pt x="73" y="60"/>
                  <a:pt x="73" y="60"/>
                  <a:pt x="73" y="60"/>
                </a:cubicBezTo>
                <a:cubicBezTo>
                  <a:pt x="84" y="9"/>
                  <a:pt x="84" y="9"/>
                  <a:pt x="84" y="9"/>
                </a:cubicBezTo>
                <a:cubicBezTo>
                  <a:pt x="84" y="9"/>
                  <a:pt x="84" y="9"/>
                  <a:pt x="84" y="9"/>
                </a:cubicBezTo>
                <a:cubicBezTo>
                  <a:pt x="86" y="4"/>
                  <a:pt x="90" y="0"/>
                  <a:pt x="96" y="0"/>
                </a:cubicBezTo>
                <a:cubicBezTo>
                  <a:pt x="103" y="0"/>
                  <a:pt x="108" y="5"/>
                  <a:pt x="108" y="12"/>
                </a:cubicBezTo>
                <a:cubicBezTo>
                  <a:pt x="108" y="13"/>
                  <a:pt x="108" y="14"/>
                  <a:pt x="108" y="15"/>
                </a:cubicBezTo>
                <a:cubicBezTo>
                  <a:pt x="97" y="60"/>
                  <a:pt x="97" y="60"/>
                  <a:pt x="97" y="60"/>
                </a:cubicBezTo>
                <a:cubicBezTo>
                  <a:pt x="161" y="60"/>
                  <a:pt x="161" y="60"/>
                  <a:pt x="161" y="60"/>
                </a:cubicBezTo>
                <a:cubicBezTo>
                  <a:pt x="172" y="9"/>
                  <a:pt x="172" y="9"/>
                  <a:pt x="172" y="9"/>
                </a:cubicBezTo>
                <a:cubicBezTo>
                  <a:pt x="172" y="9"/>
                  <a:pt x="172" y="9"/>
                  <a:pt x="172" y="9"/>
                </a:cubicBezTo>
                <a:cubicBezTo>
                  <a:pt x="174" y="4"/>
                  <a:pt x="178" y="0"/>
                  <a:pt x="184" y="0"/>
                </a:cubicBezTo>
                <a:cubicBezTo>
                  <a:pt x="191" y="0"/>
                  <a:pt x="196" y="5"/>
                  <a:pt x="196" y="12"/>
                </a:cubicBezTo>
                <a:cubicBezTo>
                  <a:pt x="196" y="13"/>
                  <a:pt x="196" y="14"/>
                  <a:pt x="196" y="15"/>
                </a:cubicBezTo>
                <a:cubicBezTo>
                  <a:pt x="185" y="60"/>
                  <a:pt x="185" y="60"/>
                  <a:pt x="185" y="60"/>
                </a:cubicBezTo>
                <a:cubicBezTo>
                  <a:pt x="220" y="60"/>
                  <a:pt x="220" y="60"/>
                  <a:pt x="220" y="60"/>
                </a:cubicBezTo>
                <a:cubicBezTo>
                  <a:pt x="227" y="60"/>
                  <a:pt x="232" y="65"/>
                  <a:pt x="232" y="72"/>
                </a:cubicBezTo>
                <a:cubicBezTo>
                  <a:pt x="232" y="79"/>
                  <a:pt x="227" y="84"/>
                  <a:pt x="220" y="84"/>
                </a:cubicBezTo>
                <a:moveTo>
                  <a:pt x="92" y="84"/>
                </a:moveTo>
                <a:cubicBezTo>
                  <a:pt x="77" y="148"/>
                  <a:pt x="77" y="148"/>
                  <a:pt x="77" y="148"/>
                </a:cubicBezTo>
                <a:cubicBezTo>
                  <a:pt x="140" y="148"/>
                  <a:pt x="140" y="148"/>
                  <a:pt x="140" y="148"/>
                </a:cubicBezTo>
                <a:cubicBezTo>
                  <a:pt x="155" y="84"/>
                  <a:pt x="155" y="84"/>
                  <a:pt x="155" y="84"/>
                </a:cubicBezTo>
                <a:lnTo>
                  <a:pt x="92"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6" name="Freeform 19"/>
          <p:cNvSpPr>
            <a:spLocks noEditPoints="1"/>
          </p:cNvSpPr>
          <p:nvPr/>
        </p:nvSpPr>
        <p:spPr bwMode="auto">
          <a:xfrm>
            <a:off x="17255642" y="5667012"/>
            <a:ext cx="487421" cy="396261"/>
          </a:xfrm>
          <a:custGeom>
            <a:avLst/>
            <a:gdLst>
              <a:gd name="T0" fmla="*/ 2147483646 w 256"/>
              <a:gd name="T1" fmla="*/ 2147483646 h 208"/>
              <a:gd name="T2" fmla="*/ 2147483646 w 256"/>
              <a:gd name="T3" fmla="*/ 2147483646 h 208"/>
              <a:gd name="T4" fmla="*/ 0 w 256"/>
              <a:gd name="T5" fmla="*/ 2147483646 h 208"/>
              <a:gd name="T6" fmla="*/ 0 w 256"/>
              <a:gd name="T7" fmla="*/ 2147483646 h 208"/>
              <a:gd name="T8" fmla="*/ 2147483646 w 256"/>
              <a:gd name="T9" fmla="*/ 0 h 208"/>
              <a:gd name="T10" fmla="*/ 2147483646 w 256"/>
              <a:gd name="T11" fmla="*/ 0 h 208"/>
              <a:gd name="T12" fmla="*/ 2147483646 w 256"/>
              <a:gd name="T13" fmla="*/ 2147483646 h 208"/>
              <a:gd name="T14" fmla="*/ 2147483646 w 256"/>
              <a:gd name="T15" fmla="*/ 2147483646 h 208"/>
              <a:gd name="T16" fmla="*/ 2147483646 w 256"/>
              <a:gd name="T17" fmla="*/ 2147483646 h 208"/>
              <a:gd name="T18" fmla="*/ 2147483646 w 256"/>
              <a:gd name="T19" fmla="*/ 2147483646 h 208"/>
              <a:gd name="T20" fmla="*/ 2147483646 w 256"/>
              <a:gd name="T21" fmla="*/ 2147483646 h 208"/>
              <a:gd name="T22" fmla="*/ 2147483646 w 256"/>
              <a:gd name="T23" fmla="*/ 2147483646 h 208"/>
              <a:gd name="T24" fmla="*/ 2147483646 w 256"/>
              <a:gd name="T25" fmla="*/ 2147483646 h 208"/>
              <a:gd name="T26" fmla="*/ 2147483646 w 256"/>
              <a:gd name="T27" fmla="*/ 2147483646 h 208"/>
              <a:gd name="T28" fmla="*/ 2147483646 w 256"/>
              <a:gd name="T29" fmla="*/ 2147483646 h 208"/>
              <a:gd name="T30" fmla="*/ 2147483646 w 256"/>
              <a:gd name="T31" fmla="*/ 2147483646 h 208"/>
              <a:gd name="T32" fmla="*/ 2147483646 w 256"/>
              <a:gd name="T33" fmla="*/ 2147483646 h 208"/>
              <a:gd name="T34" fmla="*/ 2147483646 w 256"/>
              <a:gd name="T35" fmla="*/ 2147483646 h 208"/>
              <a:gd name="T36" fmla="*/ 2147483646 w 256"/>
              <a:gd name="T37" fmla="*/ 2147483646 h 208"/>
              <a:gd name="T38" fmla="*/ 2147483646 w 256"/>
              <a:gd name="T39" fmla="*/ 2147483646 h 208"/>
              <a:gd name="T40" fmla="*/ 2147483646 w 256"/>
              <a:gd name="T41" fmla="*/ 2147483646 h 208"/>
              <a:gd name="T42" fmla="*/ 2147483646 w 256"/>
              <a:gd name="T43" fmla="*/ 2147483646 h 208"/>
              <a:gd name="T44" fmla="*/ 2147483646 w 256"/>
              <a:gd name="T45" fmla="*/ 2147483646 h 208"/>
              <a:gd name="T46" fmla="*/ 2147483646 w 256"/>
              <a:gd name="T47" fmla="*/ 2147483646 h 20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6" h="208">
                <a:moveTo>
                  <a:pt x="244" y="208"/>
                </a:moveTo>
                <a:cubicBezTo>
                  <a:pt x="12" y="208"/>
                  <a:pt x="12" y="208"/>
                  <a:pt x="12" y="208"/>
                </a:cubicBezTo>
                <a:cubicBezTo>
                  <a:pt x="5" y="208"/>
                  <a:pt x="0" y="203"/>
                  <a:pt x="0" y="196"/>
                </a:cubicBezTo>
                <a:cubicBezTo>
                  <a:pt x="0" y="12"/>
                  <a:pt x="0" y="12"/>
                  <a:pt x="0" y="12"/>
                </a:cubicBezTo>
                <a:cubicBezTo>
                  <a:pt x="0" y="5"/>
                  <a:pt x="5" y="0"/>
                  <a:pt x="12" y="0"/>
                </a:cubicBezTo>
                <a:cubicBezTo>
                  <a:pt x="244" y="0"/>
                  <a:pt x="244" y="0"/>
                  <a:pt x="244" y="0"/>
                </a:cubicBezTo>
                <a:cubicBezTo>
                  <a:pt x="251" y="0"/>
                  <a:pt x="256" y="5"/>
                  <a:pt x="256" y="12"/>
                </a:cubicBezTo>
                <a:cubicBezTo>
                  <a:pt x="256" y="196"/>
                  <a:pt x="256" y="196"/>
                  <a:pt x="256" y="196"/>
                </a:cubicBezTo>
                <a:cubicBezTo>
                  <a:pt x="256" y="203"/>
                  <a:pt x="251" y="208"/>
                  <a:pt x="244" y="208"/>
                </a:cubicBezTo>
                <a:moveTo>
                  <a:pt x="84" y="24"/>
                </a:moveTo>
                <a:cubicBezTo>
                  <a:pt x="24" y="24"/>
                  <a:pt x="24" y="24"/>
                  <a:pt x="24" y="24"/>
                </a:cubicBezTo>
                <a:cubicBezTo>
                  <a:pt x="24" y="184"/>
                  <a:pt x="24" y="184"/>
                  <a:pt x="24" y="184"/>
                </a:cubicBezTo>
                <a:cubicBezTo>
                  <a:pt x="84" y="184"/>
                  <a:pt x="84" y="184"/>
                  <a:pt x="84" y="184"/>
                </a:cubicBezTo>
                <a:lnTo>
                  <a:pt x="84" y="24"/>
                </a:lnTo>
                <a:close/>
                <a:moveTo>
                  <a:pt x="96" y="184"/>
                </a:moveTo>
                <a:cubicBezTo>
                  <a:pt x="160" y="184"/>
                  <a:pt x="160" y="184"/>
                  <a:pt x="160" y="184"/>
                </a:cubicBezTo>
                <a:cubicBezTo>
                  <a:pt x="160" y="24"/>
                  <a:pt x="160" y="24"/>
                  <a:pt x="160" y="24"/>
                </a:cubicBezTo>
                <a:cubicBezTo>
                  <a:pt x="96" y="24"/>
                  <a:pt x="96" y="24"/>
                  <a:pt x="96" y="24"/>
                </a:cubicBezTo>
                <a:lnTo>
                  <a:pt x="96" y="184"/>
                </a:lnTo>
                <a:close/>
                <a:moveTo>
                  <a:pt x="232" y="24"/>
                </a:moveTo>
                <a:cubicBezTo>
                  <a:pt x="172" y="24"/>
                  <a:pt x="172" y="24"/>
                  <a:pt x="172" y="24"/>
                </a:cubicBezTo>
                <a:cubicBezTo>
                  <a:pt x="172" y="184"/>
                  <a:pt x="172" y="184"/>
                  <a:pt x="172" y="184"/>
                </a:cubicBezTo>
                <a:cubicBezTo>
                  <a:pt x="232" y="184"/>
                  <a:pt x="232" y="184"/>
                  <a:pt x="232" y="184"/>
                </a:cubicBezTo>
                <a:lnTo>
                  <a:pt x="232"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7" name="Freeform 20"/>
          <p:cNvSpPr>
            <a:spLocks noEditPoints="1"/>
          </p:cNvSpPr>
          <p:nvPr/>
        </p:nvSpPr>
        <p:spPr bwMode="auto">
          <a:xfrm>
            <a:off x="16416609" y="5633526"/>
            <a:ext cx="466956" cy="468817"/>
          </a:xfrm>
          <a:custGeom>
            <a:avLst/>
            <a:gdLst>
              <a:gd name="T0" fmla="*/ 2147483646 w 245"/>
              <a:gd name="T1" fmla="*/ 2147483646 h 246"/>
              <a:gd name="T2" fmla="*/ 2147483646 w 245"/>
              <a:gd name="T3" fmla="*/ 2147483646 h 246"/>
              <a:gd name="T4" fmla="*/ 2147483646 w 245"/>
              <a:gd name="T5" fmla="*/ 2147483646 h 246"/>
              <a:gd name="T6" fmla="*/ 2147483646 w 245"/>
              <a:gd name="T7" fmla="*/ 2147483646 h 246"/>
              <a:gd name="T8" fmla="*/ 2147483646 w 245"/>
              <a:gd name="T9" fmla="*/ 2147483646 h 246"/>
              <a:gd name="T10" fmla="*/ 2147483646 w 245"/>
              <a:gd name="T11" fmla="*/ 2147483646 h 246"/>
              <a:gd name="T12" fmla="*/ 2147483646 w 245"/>
              <a:gd name="T13" fmla="*/ 2147483646 h 246"/>
              <a:gd name="T14" fmla="*/ 2147483646 w 245"/>
              <a:gd name="T15" fmla="*/ 2147483646 h 246"/>
              <a:gd name="T16" fmla="*/ 2147483646 w 245"/>
              <a:gd name="T17" fmla="*/ 2147483646 h 246"/>
              <a:gd name="T18" fmla="*/ 2147483646 w 245"/>
              <a:gd name="T19" fmla="*/ 2147483646 h 246"/>
              <a:gd name="T20" fmla="*/ 2147483646 w 245"/>
              <a:gd name="T21" fmla="*/ 2147483646 h 246"/>
              <a:gd name="T22" fmla="*/ 2147483646 w 245"/>
              <a:gd name="T23" fmla="*/ 2147483646 h 246"/>
              <a:gd name="T24" fmla="*/ 2147483646 w 245"/>
              <a:gd name="T25" fmla="*/ 2147483646 h 246"/>
              <a:gd name="T26" fmla="*/ 2147483646 w 245"/>
              <a:gd name="T27" fmla="*/ 2147483646 h 246"/>
              <a:gd name="T28" fmla="*/ 2147483646 w 245"/>
              <a:gd name="T29" fmla="*/ 2147483646 h 246"/>
              <a:gd name="T30" fmla="*/ 2147483646 w 245"/>
              <a:gd name="T31" fmla="*/ 2147483646 h 246"/>
              <a:gd name="T32" fmla="*/ 2147483646 w 245"/>
              <a:gd name="T33" fmla="*/ 2147483646 h 246"/>
              <a:gd name="T34" fmla="*/ 2147483646 w 245"/>
              <a:gd name="T35" fmla="*/ 2147483646 h 246"/>
              <a:gd name="T36" fmla="*/ 2147483646 w 245"/>
              <a:gd name="T37" fmla="*/ 2147483646 h 246"/>
              <a:gd name="T38" fmla="*/ 2147483646 w 245"/>
              <a:gd name="T39" fmla="*/ 2147483646 h 246"/>
              <a:gd name="T40" fmla="*/ 2147483646 w 245"/>
              <a:gd name="T41" fmla="*/ 2147483646 h 246"/>
              <a:gd name="T42" fmla="*/ 2147483646 w 245"/>
              <a:gd name="T43" fmla="*/ 2147483646 h 246"/>
              <a:gd name="T44" fmla="*/ 2147483646 w 245"/>
              <a:gd name="T45" fmla="*/ 2147483646 h 246"/>
              <a:gd name="T46" fmla="*/ 2147483646 w 245"/>
              <a:gd name="T47" fmla="*/ 2147483646 h 246"/>
              <a:gd name="T48" fmla="*/ 0 w 245"/>
              <a:gd name="T49" fmla="*/ 2147483646 h 246"/>
              <a:gd name="T50" fmla="*/ 0 w 245"/>
              <a:gd name="T51" fmla="*/ 2147483646 h 246"/>
              <a:gd name="T52" fmla="*/ 2147483646 w 245"/>
              <a:gd name="T53" fmla="*/ 2147483646 h 246"/>
              <a:gd name="T54" fmla="*/ 2147483646 w 245"/>
              <a:gd name="T55" fmla="*/ 2147483646 h 246"/>
              <a:gd name="T56" fmla="*/ 2147483646 w 245"/>
              <a:gd name="T57" fmla="*/ 2147483646 h 246"/>
              <a:gd name="T58" fmla="*/ 2147483646 w 245"/>
              <a:gd name="T59" fmla="*/ 2147483646 h 2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45" h="246">
                <a:moveTo>
                  <a:pt x="241" y="39"/>
                </a:moveTo>
                <a:cubicBezTo>
                  <a:pt x="215" y="64"/>
                  <a:pt x="215" y="64"/>
                  <a:pt x="215" y="64"/>
                </a:cubicBezTo>
                <a:cubicBezTo>
                  <a:pt x="182" y="30"/>
                  <a:pt x="182" y="30"/>
                  <a:pt x="182" y="30"/>
                </a:cubicBezTo>
                <a:cubicBezTo>
                  <a:pt x="207" y="5"/>
                  <a:pt x="207" y="5"/>
                  <a:pt x="207" y="5"/>
                </a:cubicBezTo>
                <a:cubicBezTo>
                  <a:pt x="212" y="0"/>
                  <a:pt x="219" y="0"/>
                  <a:pt x="224" y="5"/>
                </a:cubicBezTo>
                <a:cubicBezTo>
                  <a:pt x="241" y="22"/>
                  <a:pt x="241" y="22"/>
                  <a:pt x="241" y="22"/>
                </a:cubicBezTo>
                <a:cubicBezTo>
                  <a:pt x="245" y="27"/>
                  <a:pt x="245" y="34"/>
                  <a:pt x="241" y="39"/>
                </a:cubicBezTo>
                <a:moveTo>
                  <a:pt x="63" y="148"/>
                </a:moveTo>
                <a:cubicBezTo>
                  <a:pt x="97" y="182"/>
                  <a:pt x="97" y="182"/>
                  <a:pt x="97" y="182"/>
                </a:cubicBezTo>
                <a:cubicBezTo>
                  <a:pt x="52" y="193"/>
                  <a:pt x="52" y="193"/>
                  <a:pt x="52" y="193"/>
                </a:cubicBezTo>
                <a:lnTo>
                  <a:pt x="63" y="148"/>
                </a:lnTo>
                <a:close/>
                <a:moveTo>
                  <a:pt x="207" y="73"/>
                </a:moveTo>
                <a:cubicBezTo>
                  <a:pt x="106" y="174"/>
                  <a:pt x="106" y="174"/>
                  <a:pt x="106" y="174"/>
                </a:cubicBezTo>
                <a:cubicBezTo>
                  <a:pt x="72" y="140"/>
                  <a:pt x="72" y="140"/>
                  <a:pt x="72" y="140"/>
                </a:cubicBezTo>
                <a:cubicBezTo>
                  <a:pt x="173" y="39"/>
                  <a:pt x="173" y="39"/>
                  <a:pt x="173" y="39"/>
                </a:cubicBezTo>
                <a:lnTo>
                  <a:pt x="207" y="73"/>
                </a:lnTo>
                <a:close/>
                <a:moveTo>
                  <a:pt x="24" y="38"/>
                </a:moveTo>
                <a:cubicBezTo>
                  <a:pt x="24" y="222"/>
                  <a:pt x="24" y="222"/>
                  <a:pt x="24" y="222"/>
                </a:cubicBezTo>
                <a:cubicBezTo>
                  <a:pt x="208" y="222"/>
                  <a:pt x="208" y="222"/>
                  <a:pt x="208" y="222"/>
                </a:cubicBezTo>
                <a:cubicBezTo>
                  <a:pt x="208" y="89"/>
                  <a:pt x="208" y="89"/>
                  <a:pt x="208" y="89"/>
                </a:cubicBezTo>
                <a:cubicBezTo>
                  <a:pt x="232" y="65"/>
                  <a:pt x="232" y="65"/>
                  <a:pt x="232" y="65"/>
                </a:cubicBezTo>
                <a:cubicBezTo>
                  <a:pt x="232" y="234"/>
                  <a:pt x="232" y="234"/>
                  <a:pt x="232" y="234"/>
                </a:cubicBezTo>
                <a:cubicBezTo>
                  <a:pt x="232" y="241"/>
                  <a:pt x="227" y="246"/>
                  <a:pt x="220" y="246"/>
                </a:cubicBezTo>
                <a:cubicBezTo>
                  <a:pt x="12" y="246"/>
                  <a:pt x="12" y="246"/>
                  <a:pt x="12" y="246"/>
                </a:cubicBezTo>
                <a:cubicBezTo>
                  <a:pt x="5" y="246"/>
                  <a:pt x="0" y="241"/>
                  <a:pt x="0" y="234"/>
                </a:cubicBezTo>
                <a:cubicBezTo>
                  <a:pt x="0" y="26"/>
                  <a:pt x="0" y="26"/>
                  <a:pt x="0" y="26"/>
                </a:cubicBezTo>
                <a:cubicBezTo>
                  <a:pt x="0" y="19"/>
                  <a:pt x="5" y="14"/>
                  <a:pt x="12" y="14"/>
                </a:cubicBezTo>
                <a:cubicBezTo>
                  <a:pt x="181" y="14"/>
                  <a:pt x="181" y="14"/>
                  <a:pt x="181" y="14"/>
                </a:cubicBezTo>
                <a:cubicBezTo>
                  <a:pt x="157" y="38"/>
                  <a:pt x="157" y="38"/>
                  <a:pt x="157" y="38"/>
                </a:cubicBezTo>
                <a:lnTo>
                  <a:pt x="24"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8" name="Freeform 21"/>
          <p:cNvSpPr>
            <a:spLocks noEditPoints="1"/>
          </p:cNvSpPr>
          <p:nvPr/>
        </p:nvSpPr>
        <p:spPr bwMode="auto">
          <a:xfrm>
            <a:off x="15547809" y="5633526"/>
            <a:ext cx="487421" cy="461375"/>
          </a:xfrm>
          <a:custGeom>
            <a:avLst/>
            <a:gdLst>
              <a:gd name="T0" fmla="*/ 2147483646 w 256"/>
              <a:gd name="T1" fmla="*/ 2147483646 h 242"/>
              <a:gd name="T2" fmla="*/ 2147483646 w 256"/>
              <a:gd name="T3" fmla="*/ 2147483646 h 242"/>
              <a:gd name="T4" fmla="*/ 0 w 256"/>
              <a:gd name="T5" fmla="*/ 2147483646 h 242"/>
              <a:gd name="T6" fmla="*/ 2147483646 w 256"/>
              <a:gd name="T7" fmla="*/ 2147483646 h 242"/>
              <a:gd name="T8" fmla="*/ 2147483646 w 256"/>
              <a:gd name="T9" fmla="*/ 2147483646 h 242"/>
              <a:gd name="T10" fmla="*/ 2147483646 w 256"/>
              <a:gd name="T11" fmla="*/ 2147483646 h 242"/>
              <a:gd name="T12" fmla="*/ 2147483646 w 256"/>
              <a:gd name="T13" fmla="*/ 2147483646 h 242"/>
              <a:gd name="T14" fmla="*/ 2147483646 w 256"/>
              <a:gd name="T15" fmla="*/ 2147483646 h 242"/>
              <a:gd name="T16" fmla="*/ 2147483646 w 256"/>
              <a:gd name="T17" fmla="*/ 2147483646 h 242"/>
              <a:gd name="T18" fmla="*/ 2147483646 w 256"/>
              <a:gd name="T19" fmla="*/ 2147483646 h 242"/>
              <a:gd name="T20" fmla="*/ 2147483646 w 256"/>
              <a:gd name="T21" fmla="*/ 2147483646 h 242"/>
              <a:gd name="T22" fmla="*/ 2147483646 w 256"/>
              <a:gd name="T23" fmla="*/ 2147483646 h 242"/>
              <a:gd name="T24" fmla="*/ 2147483646 w 256"/>
              <a:gd name="T25" fmla="*/ 2147483646 h 242"/>
              <a:gd name="T26" fmla="*/ 2147483646 w 256"/>
              <a:gd name="T27" fmla="*/ 2147483646 h 242"/>
              <a:gd name="T28" fmla="*/ 2147483646 w 256"/>
              <a:gd name="T29" fmla="*/ 2147483646 h 242"/>
              <a:gd name="T30" fmla="*/ 2147483646 w 256"/>
              <a:gd name="T31" fmla="*/ 2147483646 h 242"/>
              <a:gd name="T32" fmla="*/ 2147483646 w 256"/>
              <a:gd name="T33" fmla="*/ 2147483646 h 242"/>
              <a:gd name="T34" fmla="*/ 2147483646 w 256"/>
              <a:gd name="T35" fmla="*/ 2147483646 h 242"/>
              <a:gd name="T36" fmla="*/ 2147483646 w 256"/>
              <a:gd name="T37" fmla="*/ 2147483646 h 242"/>
              <a:gd name="T38" fmla="*/ 2147483646 w 256"/>
              <a:gd name="T39" fmla="*/ 2147483646 h 242"/>
              <a:gd name="T40" fmla="*/ 2147483646 w 256"/>
              <a:gd name="T41" fmla="*/ 2147483646 h 242"/>
              <a:gd name="T42" fmla="*/ 2147483646 w 256"/>
              <a:gd name="T43" fmla="*/ 2147483646 h 242"/>
              <a:gd name="T44" fmla="*/ 2147483646 w 256"/>
              <a:gd name="T45" fmla="*/ 2147483646 h 2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6" h="242">
                <a:moveTo>
                  <a:pt x="244" y="242"/>
                </a:moveTo>
                <a:cubicBezTo>
                  <a:pt x="12" y="242"/>
                  <a:pt x="12" y="242"/>
                  <a:pt x="12" y="242"/>
                </a:cubicBezTo>
                <a:cubicBezTo>
                  <a:pt x="5" y="242"/>
                  <a:pt x="0" y="237"/>
                  <a:pt x="0" y="230"/>
                </a:cubicBezTo>
                <a:cubicBezTo>
                  <a:pt x="0" y="223"/>
                  <a:pt x="5" y="218"/>
                  <a:pt x="12" y="218"/>
                </a:cubicBezTo>
                <a:cubicBezTo>
                  <a:pt x="244" y="218"/>
                  <a:pt x="244" y="218"/>
                  <a:pt x="244" y="218"/>
                </a:cubicBezTo>
                <a:cubicBezTo>
                  <a:pt x="251" y="218"/>
                  <a:pt x="256" y="223"/>
                  <a:pt x="256" y="230"/>
                </a:cubicBezTo>
                <a:cubicBezTo>
                  <a:pt x="256" y="237"/>
                  <a:pt x="251" y="242"/>
                  <a:pt x="244" y="242"/>
                </a:cubicBezTo>
                <a:moveTo>
                  <a:pt x="195" y="64"/>
                </a:moveTo>
                <a:cubicBezTo>
                  <a:pt x="162" y="30"/>
                  <a:pt x="162" y="30"/>
                  <a:pt x="162" y="30"/>
                </a:cubicBezTo>
                <a:cubicBezTo>
                  <a:pt x="187" y="5"/>
                  <a:pt x="187" y="5"/>
                  <a:pt x="187" y="5"/>
                </a:cubicBezTo>
                <a:cubicBezTo>
                  <a:pt x="192" y="0"/>
                  <a:pt x="199" y="0"/>
                  <a:pt x="204" y="5"/>
                </a:cubicBezTo>
                <a:cubicBezTo>
                  <a:pt x="221" y="22"/>
                  <a:pt x="221" y="22"/>
                  <a:pt x="221" y="22"/>
                </a:cubicBezTo>
                <a:cubicBezTo>
                  <a:pt x="225" y="27"/>
                  <a:pt x="225" y="34"/>
                  <a:pt x="221" y="39"/>
                </a:cubicBezTo>
                <a:lnTo>
                  <a:pt x="195" y="64"/>
                </a:lnTo>
                <a:close/>
                <a:moveTo>
                  <a:pt x="86" y="174"/>
                </a:moveTo>
                <a:cubicBezTo>
                  <a:pt x="52" y="140"/>
                  <a:pt x="52" y="140"/>
                  <a:pt x="52" y="140"/>
                </a:cubicBezTo>
                <a:cubicBezTo>
                  <a:pt x="153" y="39"/>
                  <a:pt x="153" y="39"/>
                  <a:pt x="153" y="39"/>
                </a:cubicBezTo>
                <a:cubicBezTo>
                  <a:pt x="187" y="73"/>
                  <a:pt x="187" y="73"/>
                  <a:pt x="187" y="73"/>
                </a:cubicBezTo>
                <a:lnTo>
                  <a:pt x="86" y="174"/>
                </a:lnTo>
                <a:close/>
                <a:moveTo>
                  <a:pt x="32" y="193"/>
                </a:moveTo>
                <a:cubicBezTo>
                  <a:pt x="43" y="148"/>
                  <a:pt x="43" y="148"/>
                  <a:pt x="43" y="148"/>
                </a:cubicBezTo>
                <a:cubicBezTo>
                  <a:pt x="77" y="182"/>
                  <a:pt x="77" y="182"/>
                  <a:pt x="77" y="182"/>
                </a:cubicBezTo>
                <a:lnTo>
                  <a:pt x="32" y="1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59" name="Freeform 22"/>
          <p:cNvSpPr>
            <a:spLocks noEditPoints="1"/>
          </p:cNvSpPr>
          <p:nvPr/>
        </p:nvSpPr>
        <p:spPr bwMode="auto">
          <a:xfrm>
            <a:off x="14755285" y="5678175"/>
            <a:ext cx="368356" cy="368356"/>
          </a:xfrm>
          <a:custGeom>
            <a:avLst/>
            <a:gdLst>
              <a:gd name="T0" fmla="*/ 2147483646 w 193"/>
              <a:gd name="T1" fmla="*/ 2147483646 h 193"/>
              <a:gd name="T2" fmla="*/ 2147483646 w 193"/>
              <a:gd name="T3" fmla="*/ 2147483646 h 193"/>
              <a:gd name="T4" fmla="*/ 2147483646 w 193"/>
              <a:gd name="T5" fmla="*/ 2147483646 h 193"/>
              <a:gd name="T6" fmla="*/ 2147483646 w 193"/>
              <a:gd name="T7" fmla="*/ 2147483646 h 193"/>
              <a:gd name="T8" fmla="*/ 2147483646 w 193"/>
              <a:gd name="T9" fmla="*/ 2147483646 h 193"/>
              <a:gd name="T10" fmla="*/ 2147483646 w 193"/>
              <a:gd name="T11" fmla="*/ 2147483646 h 193"/>
              <a:gd name="T12" fmla="*/ 2147483646 w 193"/>
              <a:gd name="T13" fmla="*/ 2147483646 h 193"/>
              <a:gd name="T14" fmla="*/ 2147483646 w 193"/>
              <a:gd name="T15" fmla="*/ 2147483646 h 193"/>
              <a:gd name="T16" fmla="*/ 2147483646 w 193"/>
              <a:gd name="T17" fmla="*/ 2147483646 h 193"/>
              <a:gd name="T18" fmla="*/ 2147483646 w 193"/>
              <a:gd name="T19" fmla="*/ 2147483646 h 193"/>
              <a:gd name="T20" fmla="*/ 2147483646 w 193"/>
              <a:gd name="T21" fmla="*/ 2147483646 h 193"/>
              <a:gd name="T22" fmla="*/ 2147483646 w 193"/>
              <a:gd name="T23" fmla="*/ 2147483646 h 193"/>
              <a:gd name="T24" fmla="*/ 0 w 193"/>
              <a:gd name="T25" fmla="*/ 2147483646 h 193"/>
              <a:gd name="T26" fmla="*/ 2147483646 w 193"/>
              <a:gd name="T27" fmla="*/ 2147483646 h 193"/>
              <a:gd name="T28" fmla="*/ 2147483646 w 193"/>
              <a:gd name="T29" fmla="*/ 2147483646 h 193"/>
              <a:gd name="T30" fmla="*/ 0 w 193"/>
              <a:gd name="T31" fmla="*/ 2147483646 h 1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3" h="193">
                <a:moveTo>
                  <a:pt x="20" y="140"/>
                </a:moveTo>
                <a:cubicBezTo>
                  <a:pt x="121" y="39"/>
                  <a:pt x="121" y="39"/>
                  <a:pt x="121" y="39"/>
                </a:cubicBezTo>
                <a:cubicBezTo>
                  <a:pt x="155" y="73"/>
                  <a:pt x="155" y="73"/>
                  <a:pt x="155" y="73"/>
                </a:cubicBezTo>
                <a:cubicBezTo>
                  <a:pt x="54" y="174"/>
                  <a:pt x="54" y="174"/>
                  <a:pt x="54" y="174"/>
                </a:cubicBezTo>
                <a:lnTo>
                  <a:pt x="20" y="140"/>
                </a:lnTo>
                <a:close/>
                <a:moveTo>
                  <a:pt x="155" y="5"/>
                </a:moveTo>
                <a:cubicBezTo>
                  <a:pt x="160" y="0"/>
                  <a:pt x="167" y="0"/>
                  <a:pt x="172" y="5"/>
                </a:cubicBezTo>
                <a:cubicBezTo>
                  <a:pt x="189" y="22"/>
                  <a:pt x="189" y="22"/>
                  <a:pt x="189" y="22"/>
                </a:cubicBezTo>
                <a:cubicBezTo>
                  <a:pt x="193" y="27"/>
                  <a:pt x="193" y="34"/>
                  <a:pt x="189" y="39"/>
                </a:cubicBezTo>
                <a:cubicBezTo>
                  <a:pt x="163" y="64"/>
                  <a:pt x="163" y="64"/>
                  <a:pt x="163" y="64"/>
                </a:cubicBezTo>
                <a:cubicBezTo>
                  <a:pt x="130" y="30"/>
                  <a:pt x="130" y="30"/>
                  <a:pt x="130" y="30"/>
                </a:cubicBezTo>
                <a:lnTo>
                  <a:pt x="155" y="5"/>
                </a:lnTo>
                <a:close/>
                <a:moveTo>
                  <a:pt x="0" y="193"/>
                </a:moveTo>
                <a:cubicBezTo>
                  <a:pt x="11" y="148"/>
                  <a:pt x="11" y="148"/>
                  <a:pt x="11" y="148"/>
                </a:cubicBezTo>
                <a:cubicBezTo>
                  <a:pt x="45" y="182"/>
                  <a:pt x="45" y="182"/>
                  <a:pt x="45" y="182"/>
                </a:cubicBezTo>
                <a:lnTo>
                  <a:pt x="0" y="19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0" name="Freeform 23"/>
          <p:cNvSpPr>
            <a:spLocks noEditPoints="1"/>
          </p:cNvSpPr>
          <p:nvPr/>
        </p:nvSpPr>
        <p:spPr bwMode="auto">
          <a:xfrm>
            <a:off x="13839976" y="5622363"/>
            <a:ext cx="489282"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0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0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52" y="20"/>
                </a:moveTo>
                <a:cubicBezTo>
                  <a:pt x="213" y="60"/>
                  <a:pt x="213" y="60"/>
                  <a:pt x="213" y="60"/>
                </a:cubicBezTo>
                <a:cubicBezTo>
                  <a:pt x="232" y="60"/>
                  <a:pt x="232" y="60"/>
                  <a:pt x="232" y="60"/>
                </a:cubicBezTo>
                <a:cubicBezTo>
                  <a:pt x="239" y="60"/>
                  <a:pt x="244" y="65"/>
                  <a:pt x="244" y="72"/>
                </a:cubicBezTo>
                <a:cubicBezTo>
                  <a:pt x="244" y="79"/>
                  <a:pt x="239" y="84"/>
                  <a:pt x="232" y="84"/>
                </a:cubicBezTo>
                <a:cubicBezTo>
                  <a:pt x="184" y="84"/>
                  <a:pt x="184" y="84"/>
                  <a:pt x="184" y="84"/>
                </a:cubicBezTo>
                <a:cubicBezTo>
                  <a:pt x="177" y="84"/>
                  <a:pt x="172" y="79"/>
                  <a:pt x="172" y="72"/>
                </a:cubicBezTo>
                <a:cubicBezTo>
                  <a:pt x="172" y="24"/>
                  <a:pt x="172" y="24"/>
                  <a:pt x="172" y="24"/>
                </a:cubicBezTo>
                <a:cubicBezTo>
                  <a:pt x="172" y="17"/>
                  <a:pt x="177" y="12"/>
                  <a:pt x="184" y="12"/>
                </a:cubicBezTo>
                <a:cubicBezTo>
                  <a:pt x="191" y="12"/>
                  <a:pt x="196" y="17"/>
                  <a:pt x="196" y="24"/>
                </a:cubicBezTo>
                <a:cubicBezTo>
                  <a:pt x="196" y="43"/>
                  <a:pt x="196" y="43"/>
                  <a:pt x="196" y="43"/>
                </a:cubicBezTo>
                <a:cubicBezTo>
                  <a:pt x="236" y="4"/>
                  <a:pt x="236" y="4"/>
                  <a:pt x="236" y="4"/>
                </a:cubicBezTo>
                <a:cubicBezTo>
                  <a:pt x="238" y="1"/>
                  <a:pt x="241" y="0"/>
                  <a:pt x="244" y="0"/>
                </a:cubicBezTo>
                <a:cubicBezTo>
                  <a:pt x="251" y="0"/>
                  <a:pt x="256" y="5"/>
                  <a:pt x="256" y="12"/>
                </a:cubicBezTo>
                <a:cubicBezTo>
                  <a:pt x="256" y="15"/>
                  <a:pt x="255" y="18"/>
                  <a:pt x="252" y="20"/>
                </a:cubicBezTo>
                <a:moveTo>
                  <a:pt x="128" y="164"/>
                </a:moveTo>
                <a:cubicBezTo>
                  <a:pt x="108" y="164"/>
                  <a:pt x="92" y="148"/>
                  <a:pt x="92" y="128"/>
                </a:cubicBezTo>
                <a:cubicBezTo>
                  <a:pt x="92" y="108"/>
                  <a:pt x="108" y="92"/>
                  <a:pt x="128" y="92"/>
                </a:cubicBezTo>
                <a:cubicBezTo>
                  <a:pt x="148" y="92"/>
                  <a:pt x="164" y="108"/>
                  <a:pt x="164" y="128"/>
                </a:cubicBezTo>
                <a:cubicBezTo>
                  <a:pt x="164" y="148"/>
                  <a:pt x="148" y="164"/>
                  <a:pt x="128" y="164"/>
                </a:cubicBezTo>
                <a:moveTo>
                  <a:pt x="72" y="244"/>
                </a:moveTo>
                <a:cubicBezTo>
                  <a:pt x="65" y="244"/>
                  <a:pt x="60" y="239"/>
                  <a:pt x="60" y="232"/>
                </a:cubicBezTo>
                <a:cubicBezTo>
                  <a:pt x="60" y="213"/>
                  <a:pt x="60" y="213"/>
                  <a:pt x="60" y="213"/>
                </a:cubicBezTo>
                <a:cubicBezTo>
                  <a:pt x="20" y="252"/>
                  <a:pt x="20" y="252"/>
                  <a:pt x="20" y="252"/>
                </a:cubicBezTo>
                <a:cubicBezTo>
                  <a:pt x="18" y="255"/>
                  <a:pt x="15" y="256"/>
                  <a:pt x="12" y="256"/>
                </a:cubicBezTo>
                <a:cubicBezTo>
                  <a:pt x="5" y="256"/>
                  <a:pt x="0" y="251"/>
                  <a:pt x="0" y="244"/>
                </a:cubicBezTo>
                <a:cubicBezTo>
                  <a:pt x="0" y="241"/>
                  <a:pt x="1" y="238"/>
                  <a:pt x="4" y="236"/>
                </a:cubicBezTo>
                <a:cubicBezTo>
                  <a:pt x="43" y="196"/>
                  <a:pt x="43" y="196"/>
                  <a:pt x="43" y="196"/>
                </a:cubicBezTo>
                <a:cubicBezTo>
                  <a:pt x="24" y="196"/>
                  <a:pt x="24" y="196"/>
                  <a:pt x="24" y="196"/>
                </a:cubicBezTo>
                <a:cubicBezTo>
                  <a:pt x="17" y="196"/>
                  <a:pt x="12" y="191"/>
                  <a:pt x="12" y="184"/>
                </a:cubicBezTo>
                <a:cubicBezTo>
                  <a:pt x="12" y="177"/>
                  <a:pt x="17" y="172"/>
                  <a:pt x="24" y="172"/>
                </a:cubicBezTo>
                <a:cubicBezTo>
                  <a:pt x="72" y="172"/>
                  <a:pt x="72" y="172"/>
                  <a:pt x="72" y="172"/>
                </a:cubicBezTo>
                <a:cubicBezTo>
                  <a:pt x="79" y="172"/>
                  <a:pt x="84" y="177"/>
                  <a:pt x="84" y="184"/>
                </a:cubicBezTo>
                <a:cubicBezTo>
                  <a:pt x="84" y="232"/>
                  <a:pt x="84" y="232"/>
                  <a:pt x="84" y="232"/>
                </a:cubicBezTo>
                <a:cubicBezTo>
                  <a:pt x="84" y="239"/>
                  <a:pt x="79" y="244"/>
                  <a:pt x="72" y="24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1" name="Freeform 24"/>
          <p:cNvSpPr>
            <a:spLocks noEditPoints="1"/>
          </p:cNvSpPr>
          <p:nvPr/>
        </p:nvSpPr>
        <p:spPr bwMode="auto">
          <a:xfrm>
            <a:off x="12987919" y="5622363"/>
            <a:ext cx="487421"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0 h 256"/>
              <a:gd name="T22" fmla="*/ 2147483646 w 256"/>
              <a:gd name="T23" fmla="*/ 0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0 w 256"/>
              <a:gd name="T51" fmla="*/ 2147483646 h 256"/>
              <a:gd name="T52" fmla="*/ 0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44" y="72"/>
                </a:moveTo>
                <a:cubicBezTo>
                  <a:pt x="237" y="72"/>
                  <a:pt x="232" y="67"/>
                  <a:pt x="232" y="60"/>
                </a:cubicBezTo>
                <a:cubicBezTo>
                  <a:pt x="232" y="41"/>
                  <a:pt x="232" y="41"/>
                  <a:pt x="232" y="41"/>
                </a:cubicBezTo>
                <a:cubicBezTo>
                  <a:pt x="192" y="80"/>
                  <a:pt x="192" y="80"/>
                  <a:pt x="192" y="80"/>
                </a:cubicBezTo>
                <a:cubicBezTo>
                  <a:pt x="190" y="83"/>
                  <a:pt x="187" y="84"/>
                  <a:pt x="184" y="84"/>
                </a:cubicBezTo>
                <a:cubicBezTo>
                  <a:pt x="177" y="84"/>
                  <a:pt x="172" y="79"/>
                  <a:pt x="172" y="72"/>
                </a:cubicBezTo>
                <a:cubicBezTo>
                  <a:pt x="172" y="69"/>
                  <a:pt x="173" y="66"/>
                  <a:pt x="176" y="64"/>
                </a:cubicBezTo>
                <a:cubicBezTo>
                  <a:pt x="215" y="24"/>
                  <a:pt x="215" y="24"/>
                  <a:pt x="215"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128" y="164"/>
                </a:moveTo>
                <a:cubicBezTo>
                  <a:pt x="108" y="164"/>
                  <a:pt x="92" y="148"/>
                  <a:pt x="92" y="128"/>
                </a:cubicBezTo>
                <a:cubicBezTo>
                  <a:pt x="92" y="108"/>
                  <a:pt x="108" y="92"/>
                  <a:pt x="128" y="92"/>
                </a:cubicBezTo>
                <a:cubicBezTo>
                  <a:pt x="148" y="92"/>
                  <a:pt x="164" y="108"/>
                  <a:pt x="164" y="128"/>
                </a:cubicBezTo>
                <a:cubicBezTo>
                  <a:pt x="164" y="148"/>
                  <a:pt x="148" y="164"/>
                  <a:pt x="128" y="164"/>
                </a:cubicBezTo>
                <a:moveTo>
                  <a:pt x="41" y="232"/>
                </a:move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15"/>
                  <a:pt x="24" y="215"/>
                  <a:pt x="24" y="215"/>
                </a:cubicBezTo>
                <a:cubicBezTo>
                  <a:pt x="64" y="176"/>
                  <a:pt x="64" y="176"/>
                  <a:pt x="64" y="176"/>
                </a:cubicBezTo>
                <a:cubicBezTo>
                  <a:pt x="66" y="173"/>
                  <a:pt x="69" y="172"/>
                  <a:pt x="72" y="172"/>
                </a:cubicBezTo>
                <a:cubicBezTo>
                  <a:pt x="79" y="172"/>
                  <a:pt x="84" y="177"/>
                  <a:pt x="84" y="184"/>
                </a:cubicBezTo>
                <a:cubicBezTo>
                  <a:pt x="84" y="187"/>
                  <a:pt x="83" y="190"/>
                  <a:pt x="80" y="192"/>
                </a:cubicBezTo>
                <a:lnTo>
                  <a:pt x="41" y="2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2" name="Freeform 25"/>
          <p:cNvSpPr>
            <a:spLocks noEditPoints="1"/>
          </p:cNvSpPr>
          <p:nvPr/>
        </p:nvSpPr>
        <p:spPr bwMode="auto">
          <a:xfrm>
            <a:off x="12156328" y="5644688"/>
            <a:ext cx="442772" cy="442772"/>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0 h 232"/>
              <a:gd name="T26" fmla="*/ 2147483646 w 232"/>
              <a:gd name="T27" fmla="*/ 2147483646 h 232"/>
              <a:gd name="T28" fmla="*/ 2147483646 w 232"/>
              <a:gd name="T29" fmla="*/ 2147483646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2147483646 w 232"/>
              <a:gd name="T39" fmla="*/ 2147483646 h 232"/>
              <a:gd name="T40" fmla="*/ 0 w 232"/>
              <a:gd name="T41" fmla="*/ 2147483646 h 232"/>
              <a:gd name="T42" fmla="*/ 2147483646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2147483646 w 232"/>
              <a:gd name="T57" fmla="*/ 2147483646 h 232"/>
              <a:gd name="T58" fmla="*/ 2147483646 w 232"/>
              <a:gd name="T59" fmla="*/ 2147483646 h 2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32" h="232">
                <a:moveTo>
                  <a:pt x="228" y="20"/>
                </a:moveTo>
                <a:cubicBezTo>
                  <a:pt x="169" y="80"/>
                  <a:pt x="169" y="80"/>
                  <a:pt x="169" y="80"/>
                </a:cubicBezTo>
                <a:cubicBezTo>
                  <a:pt x="188" y="80"/>
                  <a:pt x="188" y="80"/>
                  <a:pt x="188" y="80"/>
                </a:cubicBezTo>
                <a:cubicBezTo>
                  <a:pt x="195" y="80"/>
                  <a:pt x="200" y="85"/>
                  <a:pt x="200" y="92"/>
                </a:cubicBezTo>
                <a:cubicBezTo>
                  <a:pt x="200" y="99"/>
                  <a:pt x="195" y="104"/>
                  <a:pt x="188" y="104"/>
                </a:cubicBezTo>
                <a:cubicBezTo>
                  <a:pt x="140" y="104"/>
                  <a:pt x="140" y="104"/>
                  <a:pt x="140" y="104"/>
                </a:cubicBezTo>
                <a:cubicBezTo>
                  <a:pt x="133" y="104"/>
                  <a:pt x="128" y="99"/>
                  <a:pt x="128" y="92"/>
                </a:cubicBezTo>
                <a:cubicBezTo>
                  <a:pt x="128" y="44"/>
                  <a:pt x="128" y="44"/>
                  <a:pt x="128" y="44"/>
                </a:cubicBezTo>
                <a:cubicBezTo>
                  <a:pt x="128" y="37"/>
                  <a:pt x="133" y="32"/>
                  <a:pt x="140" y="32"/>
                </a:cubicBezTo>
                <a:cubicBezTo>
                  <a:pt x="147" y="32"/>
                  <a:pt x="152" y="37"/>
                  <a:pt x="152" y="44"/>
                </a:cubicBezTo>
                <a:cubicBezTo>
                  <a:pt x="152" y="63"/>
                  <a:pt x="152" y="63"/>
                  <a:pt x="152" y="63"/>
                </a:cubicBezTo>
                <a:cubicBezTo>
                  <a:pt x="212" y="4"/>
                  <a:pt x="212" y="4"/>
                  <a:pt x="212" y="4"/>
                </a:cubicBezTo>
                <a:cubicBezTo>
                  <a:pt x="214" y="1"/>
                  <a:pt x="217" y="0"/>
                  <a:pt x="220" y="0"/>
                </a:cubicBezTo>
                <a:cubicBezTo>
                  <a:pt x="227" y="0"/>
                  <a:pt x="232" y="5"/>
                  <a:pt x="232" y="12"/>
                </a:cubicBezTo>
                <a:cubicBezTo>
                  <a:pt x="232" y="15"/>
                  <a:pt x="231" y="18"/>
                  <a:pt x="228" y="20"/>
                </a:cubicBezTo>
                <a:moveTo>
                  <a:pt x="92" y="200"/>
                </a:moveTo>
                <a:cubicBezTo>
                  <a:pt x="85" y="200"/>
                  <a:pt x="80" y="195"/>
                  <a:pt x="80" y="188"/>
                </a:cubicBezTo>
                <a:cubicBezTo>
                  <a:pt x="80" y="169"/>
                  <a:pt x="80" y="169"/>
                  <a:pt x="80" y="169"/>
                </a:cubicBezTo>
                <a:cubicBezTo>
                  <a:pt x="20" y="228"/>
                  <a:pt x="20" y="228"/>
                  <a:pt x="20" y="228"/>
                </a:cubicBezTo>
                <a:cubicBezTo>
                  <a:pt x="18" y="231"/>
                  <a:pt x="15" y="232"/>
                  <a:pt x="12" y="232"/>
                </a:cubicBezTo>
                <a:cubicBezTo>
                  <a:pt x="5" y="232"/>
                  <a:pt x="0" y="227"/>
                  <a:pt x="0" y="220"/>
                </a:cubicBezTo>
                <a:cubicBezTo>
                  <a:pt x="0" y="217"/>
                  <a:pt x="1" y="214"/>
                  <a:pt x="4" y="212"/>
                </a:cubicBezTo>
                <a:cubicBezTo>
                  <a:pt x="63" y="152"/>
                  <a:pt x="63" y="152"/>
                  <a:pt x="63" y="152"/>
                </a:cubicBezTo>
                <a:cubicBezTo>
                  <a:pt x="44" y="152"/>
                  <a:pt x="44" y="152"/>
                  <a:pt x="44" y="152"/>
                </a:cubicBezTo>
                <a:cubicBezTo>
                  <a:pt x="37" y="152"/>
                  <a:pt x="32" y="147"/>
                  <a:pt x="32" y="140"/>
                </a:cubicBezTo>
                <a:cubicBezTo>
                  <a:pt x="32" y="133"/>
                  <a:pt x="37" y="128"/>
                  <a:pt x="44" y="128"/>
                </a:cubicBezTo>
                <a:cubicBezTo>
                  <a:pt x="92" y="128"/>
                  <a:pt x="92" y="128"/>
                  <a:pt x="92" y="128"/>
                </a:cubicBezTo>
                <a:cubicBezTo>
                  <a:pt x="99" y="128"/>
                  <a:pt x="104" y="133"/>
                  <a:pt x="104" y="140"/>
                </a:cubicBezTo>
                <a:cubicBezTo>
                  <a:pt x="104" y="188"/>
                  <a:pt x="104" y="188"/>
                  <a:pt x="104" y="188"/>
                </a:cubicBezTo>
                <a:cubicBezTo>
                  <a:pt x="104" y="195"/>
                  <a:pt x="99" y="200"/>
                  <a:pt x="92" y="20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3" name="Freeform 26"/>
          <p:cNvSpPr>
            <a:spLocks noEditPoints="1"/>
          </p:cNvSpPr>
          <p:nvPr/>
        </p:nvSpPr>
        <p:spPr bwMode="auto">
          <a:xfrm>
            <a:off x="11302411" y="5644688"/>
            <a:ext cx="442772" cy="442772"/>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0 h 232"/>
              <a:gd name="T26" fmla="*/ 2147483646 w 232"/>
              <a:gd name="T27" fmla="*/ 0 h 232"/>
              <a:gd name="T28" fmla="*/ 2147483646 w 232"/>
              <a:gd name="T29" fmla="*/ 2147483646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2147483646 w 232"/>
              <a:gd name="T39" fmla="*/ 2147483646 h 232"/>
              <a:gd name="T40" fmla="*/ 2147483646 w 232"/>
              <a:gd name="T41" fmla="*/ 2147483646 h 232"/>
              <a:gd name="T42" fmla="*/ 2147483646 w 232"/>
              <a:gd name="T43" fmla="*/ 2147483646 h 232"/>
              <a:gd name="T44" fmla="*/ 0 w 232"/>
              <a:gd name="T45" fmla="*/ 2147483646 h 232"/>
              <a:gd name="T46" fmla="*/ 0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2147483646 w 232"/>
              <a:gd name="T57" fmla="*/ 2147483646 h 232"/>
              <a:gd name="T58" fmla="*/ 2147483646 w 232"/>
              <a:gd name="T59" fmla="*/ 2147483646 h 232"/>
              <a:gd name="T60" fmla="*/ 2147483646 w 232"/>
              <a:gd name="T61" fmla="*/ 2147483646 h 2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32" h="232">
                <a:moveTo>
                  <a:pt x="232" y="60"/>
                </a:moveTo>
                <a:cubicBezTo>
                  <a:pt x="232" y="60"/>
                  <a:pt x="232" y="60"/>
                  <a:pt x="232" y="60"/>
                </a:cubicBezTo>
                <a:cubicBezTo>
                  <a:pt x="232" y="67"/>
                  <a:pt x="227" y="72"/>
                  <a:pt x="220" y="72"/>
                </a:cubicBezTo>
                <a:cubicBezTo>
                  <a:pt x="213" y="72"/>
                  <a:pt x="208" y="67"/>
                  <a:pt x="208" y="60"/>
                </a:cubicBezTo>
                <a:cubicBezTo>
                  <a:pt x="208" y="41"/>
                  <a:pt x="208" y="41"/>
                  <a:pt x="208" y="41"/>
                </a:cubicBezTo>
                <a:cubicBezTo>
                  <a:pt x="148" y="100"/>
                  <a:pt x="148" y="100"/>
                  <a:pt x="148" y="100"/>
                </a:cubicBezTo>
                <a:cubicBezTo>
                  <a:pt x="146" y="103"/>
                  <a:pt x="143" y="104"/>
                  <a:pt x="140" y="104"/>
                </a:cubicBezTo>
                <a:cubicBezTo>
                  <a:pt x="133" y="104"/>
                  <a:pt x="128" y="99"/>
                  <a:pt x="128" y="92"/>
                </a:cubicBezTo>
                <a:cubicBezTo>
                  <a:pt x="128" y="89"/>
                  <a:pt x="129" y="86"/>
                  <a:pt x="132" y="84"/>
                </a:cubicBezTo>
                <a:cubicBezTo>
                  <a:pt x="191" y="24"/>
                  <a:pt x="191" y="24"/>
                  <a:pt x="191" y="24"/>
                </a:cubicBezTo>
                <a:cubicBezTo>
                  <a:pt x="172" y="24"/>
                  <a:pt x="172" y="24"/>
                  <a:pt x="172" y="24"/>
                </a:cubicBezTo>
                <a:cubicBezTo>
                  <a:pt x="165" y="24"/>
                  <a:pt x="160" y="19"/>
                  <a:pt x="160" y="12"/>
                </a:cubicBezTo>
                <a:cubicBezTo>
                  <a:pt x="160" y="5"/>
                  <a:pt x="165" y="0"/>
                  <a:pt x="172" y="0"/>
                </a:cubicBezTo>
                <a:cubicBezTo>
                  <a:pt x="220" y="0"/>
                  <a:pt x="220" y="0"/>
                  <a:pt x="220" y="0"/>
                </a:cubicBezTo>
                <a:cubicBezTo>
                  <a:pt x="227" y="0"/>
                  <a:pt x="232" y="5"/>
                  <a:pt x="232" y="12"/>
                </a:cubicBezTo>
                <a:lnTo>
                  <a:pt x="232" y="60"/>
                </a:lnTo>
                <a:close/>
                <a:moveTo>
                  <a:pt x="100" y="148"/>
                </a:moveTo>
                <a:cubicBezTo>
                  <a:pt x="41" y="208"/>
                  <a:pt x="41" y="208"/>
                  <a:pt x="41" y="208"/>
                </a:cubicBezTo>
                <a:cubicBezTo>
                  <a:pt x="60" y="208"/>
                  <a:pt x="60" y="208"/>
                  <a:pt x="60" y="208"/>
                </a:cubicBezTo>
                <a:cubicBezTo>
                  <a:pt x="67" y="208"/>
                  <a:pt x="72" y="213"/>
                  <a:pt x="72" y="220"/>
                </a:cubicBezTo>
                <a:cubicBezTo>
                  <a:pt x="72" y="227"/>
                  <a:pt x="67" y="232"/>
                  <a:pt x="60" y="232"/>
                </a:cubicBezTo>
                <a:cubicBezTo>
                  <a:pt x="12" y="232"/>
                  <a:pt x="12" y="232"/>
                  <a:pt x="12" y="232"/>
                </a:cubicBezTo>
                <a:cubicBezTo>
                  <a:pt x="5" y="232"/>
                  <a:pt x="0" y="227"/>
                  <a:pt x="0" y="220"/>
                </a:cubicBezTo>
                <a:cubicBezTo>
                  <a:pt x="0" y="172"/>
                  <a:pt x="0" y="172"/>
                  <a:pt x="0" y="172"/>
                </a:cubicBezTo>
                <a:cubicBezTo>
                  <a:pt x="0" y="165"/>
                  <a:pt x="5" y="160"/>
                  <a:pt x="12" y="160"/>
                </a:cubicBezTo>
                <a:cubicBezTo>
                  <a:pt x="19" y="160"/>
                  <a:pt x="24" y="165"/>
                  <a:pt x="24" y="172"/>
                </a:cubicBezTo>
                <a:cubicBezTo>
                  <a:pt x="24" y="191"/>
                  <a:pt x="24" y="191"/>
                  <a:pt x="24" y="191"/>
                </a:cubicBezTo>
                <a:cubicBezTo>
                  <a:pt x="84" y="132"/>
                  <a:pt x="84" y="132"/>
                  <a:pt x="84" y="132"/>
                </a:cubicBezTo>
                <a:cubicBezTo>
                  <a:pt x="86" y="129"/>
                  <a:pt x="89" y="128"/>
                  <a:pt x="92" y="128"/>
                </a:cubicBezTo>
                <a:cubicBezTo>
                  <a:pt x="99" y="128"/>
                  <a:pt x="104" y="133"/>
                  <a:pt x="104" y="140"/>
                </a:cubicBezTo>
                <a:cubicBezTo>
                  <a:pt x="104" y="143"/>
                  <a:pt x="103" y="146"/>
                  <a:pt x="100" y="14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4" name="Freeform 27"/>
          <p:cNvSpPr>
            <a:spLocks noEditPoints="1"/>
          </p:cNvSpPr>
          <p:nvPr/>
        </p:nvSpPr>
        <p:spPr bwMode="auto">
          <a:xfrm>
            <a:off x="10426170" y="5622363"/>
            <a:ext cx="487421" cy="48742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0 w 256"/>
              <a:gd name="T33" fmla="*/ 2147483646 h 256"/>
              <a:gd name="T34" fmla="*/ 0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0 h 256"/>
              <a:gd name="T50" fmla="*/ 2147483646 w 256"/>
              <a:gd name="T51" fmla="*/ 0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6" h="256">
                <a:moveTo>
                  <a:pt x="222" y="154"/>
                </a:moveTo>
                <a:cubicBezTo>
                  <a:pt x="220" y="162"/>
                  <a:pt x="217" y="169"/>
                  <a:pt x="213" y="176"/>
                </a:cubicBezTo>
                <a:cubicBezTo>
                  <a:pt x="213" y="177"/>
                  <a:pt x="234" y="203"/>
                  <a:pt x="221" y="215"/>
                </a:cubicBezTo>
                <a:cubicBezTo>
                  <a:pt x="215" y="222"/>
                  <a:pt x="215" y="222"/>
                  <a:pt x="215" y="222"/>
                </a:cubicBezTo>
                <a:cubicBezTo>
                  <a:pt x="205" y="231"/>
                  <a:pt x="182" y="216"/>
                  <a:pt x="176" y="212"/>
                </a:cubicBezTo>
                <a:cubicBezTo>
                  <a:pt x="169" y="217"/>
                  <a:pt x="161" y="220"/>
                  <a:pt x="152" y="222"/>
                </a:cubicBezTo>
                <a:cubicBezTo>
                  <a:pt x="154" y="222"/>
                  <a:pt x="154" y="222"/>
                  <a:pt x="154" y="222"/>
                </a:cubicBezTo>
                <a:cubicBezTo>
                  <a:pt x="154" y="222"/>
                  <a:pt x="150" y="256"/>
                  <a:pt x="131" y="256"/>
                </a:cubicBezTo>
                <a:cubicBezTo>
                  <a:pt x="125" y="256"/>
                  <a:pt x="125" y="256"/>
                  <a:pt x="125" y="256"/>
                </a:cubicBezTo>
                <a:cubicBezTo>
                  <a:pt x="111" y="256"/>
                  <a:pt x="103" y="227"/>
                  <a:pt x="102" y="221"/>
                </a:cubicBezTo>
                <a:cubicBezTo>
                  <a:pt x="94" y="219"/>
                  <a:pt x="86" y="216"/>
                  <a:pt x="79" y="211"/>
                </a:cubicBezTo>
                <a:cubicBezTo>
                  <a:pt x="80" y="213"/>
                  <a:pt x="80" y="213"/>
                  <a:pt x="80" y="213"/>
                </a:cubicBezTo>
                <a:cubicBezTo>
                  <a:pt x="80" y="213"/>
                  <a:pt x="53" y="234"/>
                  <a:pt x="40" y="221"/>
                </a:cubicBezTo>
                <a:cubicBezTo>
                  <a:pt x="35" y="216"/>
                  <a:pt x="35" y="216"/>
                  <a:pt x="35" y="216"/>
                </a:cubicBezTo>
                <a:cubicBezTo>
                  <a:pt x="25" y="206"/>
                  <a:pt x="41" y="180"/>
                  <a:pt x="44" y="175"/>
                </a:cubicBezTo>
                <a:cubicBezTo>
                  <a:pt x="40" y="169"/>
                  <a:pt x="37" y="162"/>
                  <a:pt x="35" y="154"/>
                </a:cubicBezTo>
                <a:cubicBezTo>
                  <a:pt x="29" y="153"/>
                  <a:pt x="0" y="145"/>
                  <a:pt x="0" y="131"/>
                </a:cubicBezTo>
                <a:cubicBezTo>
                  <a:pt x="0" y="125"/>
                  <a:pt x="0" y="125"/>
                  <a:pt x="0" y="125"/>
                </a:cubicBezTo>
                <a:cubicBezTo>
                  <a:pt x="0" y="108"/>
                  <a:pt x="28" y="103"/>
                  <a:pt x="35" y="102"/>
                </a:cubicBezTo>
                <a:cubicBezTo>
                  <a:pt x="37" y="94"/>
                  <a:pt x="40" y="87"/>
                  <a:pt x="44" y="80"/>
                </a:cubicBezTo>
                <a:cubicBezTo>
                  <a:pt x="41" y="76"/>
                  <a:pt x="24" y="50"/>
                  <a:pt x="34" y="40"/>
                </a:cubicBezTo>
                <a:cubicBezTo>
                  <a:pt x="40" y="35"/>
                  <a:pt x="40" y="35"/>
                  <a:pt x="40" y="35"/>
                </a:cubicBezTo>
                <a:cubicBezTo>
                  <a:pt x="51" y="23"/>
                  <a:pt x="75" y="39"/>
                  <a:pt x="80" y="43"/>
                </a:cubicBezTo>
                <a:cubicBezTo>
                  <a:pt x="87" y="39"/>
                  <a:pt x="94" y="36"/>
                  <a:pt x="102" y="34"/>
                </a:cubicBezTo>
                <a:cubicBezTo>
                  <a:pt x="104" y="27"/>
                  <a:pt x="112" y="0"/>
                  <a:pt x="125" y="0"/>
                </a:cubicBezTo>
                <a:cubicBezTo>
                  <a:pt x="131" y="0"/>
                  <a:pt x="131" y="0"/>
                  <a:pt x="131" y="0"/>
                </a:cubicBezTo>
                <a:cubicBezTo>
                  <a:pt x="147" y="0"/>
                  <a:pt x="153" y="26"/>
                  <a:pt x="154" y="34"/>
                </a:cubicBezTo>
                <a:cubicBezTo>
                  <a:pt x="162" y="36"/>
                  <a:pt x="169" y="39"/>
                  <a:pt x="176" y="43"/>
                </a:cubicBezTo>
                <a:cubicBezTo>
                  <a:pt x="182" y="39"/>
                  <a:pt x="206" y="24"/>
                  <a:pt x="216" y="34"/>
                </a:cubicBezTo>
                <a:cubicBezTo>
                  <a:pt x="222" y="40"/>
                  <a:pt x="222" y="40"/>
                  <a:pt x="222" y="40"/>
                </a:cubicBezTo>
                <a:cubicBezTo>
                  <a:pt x="233" y="51"/>
                  <a:pt x="217" y="74"/>
                  <a:pt x="213" y="80"/>
                </a:cubicBezTo>
                <a:cubicBezTo>
                  <a:pt x="217" y="87"/>
                  <a:pt x="220" y="94"/>
                  <a:pt x="222" y="102"/>
                </a:cubicBezTo>
                <a:cubicBezTo>
                  <a:pt x="224" y="102"/>
                  <a:pt x="256" y="107"/>
                  <a:pt x="256" y="125"/>
                </a:cubicBezTo>
                <a:cubicBezTo>
                  <a:pt x="256" y="131"/>
                  <a:pt x="256" y="131"/>
                  <a:pt x="256" y="131"/>
                </a:cubicBezTo>
                <a:cubicBezTo>
                  <a:pt x="256" y="144"/>
                  <a:pt x="229" y="152"/>
                  <a:pt x="222" y="154"/>
                </a:cubicBezTo>
                <a:moveTo>
                  <a:pt x="128" y="56"/>
                </a:moveTo>
                <a:cubicBezTo>
                  <a:pt x="88" y="56"/>
                  <a:pt x="56" y="88"/>
                  <a:pt x="56" y="128"/>
                </a:cubicBezTo>
                <a:cubicBezTo>
                  <a:pt x="56" y="168"/>
                  <a:pt x="88" y="200"/>
                  <a:pt x="128" y="200"/>
                </a:cubicBezTo>
                <a:cubicBezTo>
                  <a:pt x="168" y="200"/>
                  <a:pt x="200" y="168"/>
                  <a:pt x="200" y="128"/>
                </a:cubicBezTo>
                <a:cubicBezTo>
                  <a:pt x="200" y="88"/>
                  <a:pt x="168" y="56"/>
                  <a:pt x="128" y="56"/>
                </a:cubicBezTo>
                <a:moveTo>
                  <a:pt x="128" y="176"/>
                </a:moveTo>
                <a:cubicBezTo>
                  <a:pt x="101" y="176"/>
                  <a:pt x="80" y="155"/>
                  <a:pt x="80" y="128"/>
                </a:cubicBezTo>
                <a:cubicBezTo>
                  <a:pt x="80" y="101"/>
                  <a:pt x="101" y="80"/>
                  <a:pt x="128" y="80"/>
                </a:cubicBezTo>
                <a:cubicBezTo>
                  <a:pt x="155" y="80"/>
                  <a:pt x="176" y="101"/>
                  <a:pt x="176" y="128"/>
                </a:cubicBezTo>
                <a:cubicBezTo>
                  <a:pt x="176" y="155"/>
                  <a:pt x="155" y="176"/>
                  <a:pt x="128" y="176"/>
                </a:cubicBezTo>
                <a:moveTo>
                  <a:pt x="128" y="104"/>
                </a:moveTo>
                <a:cubicBezTo>
                  <a:pt x="115" y="104"/>
                  <a:pt x="104" y="115"/>
                  <a:pt x="104" y="128"/>
                </a:cubicBezTo>
                <a:cubicBezTo>
                  <a:pt x="104" y="141"/>
                  <a:pt x="115" y="152"/>
                  <a:pt x="128" y="152"/>
                </a:cubicBezTo>
                <a:cubicBezTo>
                  <a:pt x="141" y="152"/>
                  <a:pt x="152" y="141"/>
                  <a:pt x="152" y="128"/>
                </a:cubicBezTo>
                <a:cubicBezTo>
                  <a:pt x="152" y="115"/>
                  <a:pt x="141" y="104"/>
                  <a:pt x="128" y="10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5" name="Freeform 28"/>
          <p:cNvSpPr>
            <a:spLocks noEditPoints="1"/>
          </p:cNvSpPr>
          <p:nvPr/>
        </p:nvSpPr>
        <p:spPr bwMode="auto">
          <a:xfrm>
            <a:off x="9572253" y="5667012"/>
            <a:ext cx="487421" cy="403703"/>
          </a:xfrm>
          <a:custGeom>
            <a:avLst/>
            <a:gdLst>
              <a:gd name="T0" fmla="*/ 2147483646 w 256"/>
              <a:gd name="T1" fmla="*/ 2147483646 h 212"/>
              <a:gd name="T2" fmla="*/ 2147483646 w 256"/>
              <a:gd name="T3" fmla="*/ 2147483646 h 212"/>
              <a:gd name="T4" fmla="*/ 2147483646 w 256"/>
              <a:gd name="T5" fmla="*/ 2147483646 h 212"/>
              <a:gd name="T6" fmla="*/ 2147483646 w 256"/>
              <a:gd name="T7" fmla="*/ 2147483646 h 212"/>
              <a:gd name="T8" fmla="*/ 2147483646 w 256"/>
              <a:gd name="T9" fmla="*/ 2147483646 h 212"/>
              <a:gd name="T10" fmla="*/ 2147483646 w 256"/>
              <a:gd name="T11" fmla="*/ 2147483646 h 212"/>
              <a:gd name="T12" fmla="*/ 0 w 256"/>
              <a:gd name="T13" fmla="*/ 2147483646 h 212"/>
              <a:gd name="T14" fmla="*/ 2147483646 w 256"/>
              <a:gd name="T15" fmla="*/ 2147483646 h 212"/>
              <a:gd name="T16" fmla="*/ 2147483646 w 256"/>
              <a:gd name="T17" fmla="*/ 2147483646 h 212"/>
              <a:gd name="T18" fmla="*/ 2147483646 w 256"/>
              <a:gd name="T19" fmla="*/ 2147483646 h 212"/>
              <a:gd name="T20" fmla="*/ 2147483646 w 256"/>
              <a:gd name="T21" fmla="*/ 2147483646 h 212"/>
              <a:gd name="T22" fmla="*/ 2147483646 w 256"/>
              <a:gd name="T23" fmla="*/ 0 h 212"/>
              <a:gd name="T24" fmla="*/ 2147483646 w 256"/>
              <a:gd name="T25" fmla="*/ 2147483646 h 212"/>
              <a:gd name="T26" fmla="*/ 2147483646 w 256"/>
              <a:gd name="T27" fmla="*/ 2147483646 h 212"/>
              <a:gd name="T28" fmla="*/ 2147483646 w 256"/>
              <a:gd name="T29" fmla="*/ 2147483646 h 212"/>
              <a:gd name="T30" fmla="*/ 2147483646 w 256"/>
              <a:gd name="T31" fmla="*/ 2147483646 h 212"/>
              <a:gd name="T32" fmla="*/ 2147483646 w 256"/>
              <a:gd name="T33" fmla="*/ 2147483646 h 212"/>
              <a:gd name="T34" fmla="*/ 2147483646 w 256"/>
              <a:gd name="T35" fmla="*/ 2147483646 h 212"/>
              <a:gd name="T36" fmla="*/ 2147483646 w 256"/>
              <a:gd name="T37" fmla="*/ 2147483646 h 212"/>
              <a:gd name="T38" fmla="*/ 2147483646 w 256"/>
              <a:gd name="T39" fmla="*/ 2147483646 h 212"/>
              <a:gd name="T40" fmla="*/ 2147483646 w 256"/>
              <a:gd name="T41" fmla="*/ 2147483646 h 212"/>
              <a:gd name="T42" fmla="*/ 2147483646 w 256"/>
              <a:gd name="T43" fmla="*/ 2147483646 h 212"/>
              <a:gd name="T44" fmla="*/ 2147483646 w 256"/>
              <a:gd name="T45" fmla="*/ 2147483646 h 212"/>
              <a:gd name="T46" fmla="*/ 2147483646 w 256"/>
              <a:gd name="T47" fmla="*/ 2147483646 h 212"/>
              <a:gd name="T48" fmla="*/ 2147483646 w 256"/>
              <a:gd name="T49" fmla="*/ 2147483646 h 212"/>
              <a:gd name="T50" fmla="*/ 2147483646 w 256"/>
              <a:gd name="T51" fmla="*/ 2147483646 h 212"/>
              <a:gd name="T52" fmla="*/ 2147483646 w 256"/>
              <a:gd name="T53" fmla="*/ 2147483646 h 212"/>
              <a:gd name="T54" fmla="*/ 2147483646 w 256"/>
              <a:gd name="T55" fmla="*/ 2147483646 h 212"/>
              <a:gd name="T56" fmla="*/ 2147483646 w 256"/>
              <a:gd name="T57" fmla="*/ 2147483646 h 21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12">
                <a:moveTo>
                  <a:pt x="256" y="200"/>
                </a:moveTo>
                <a:cubicBezTo>
                  <a:pt x="256" y="207"/>
                  <a:pt x="251" y="212"/>
                  <a:pt x="244" y="212"/>
                </a:cubicBezTo>
                <a:cubicBezTo>
                  <a:pt x="244" y="212"/>
                  <a:pt x="244" y="212"/>
                  <a:pt x="244" y="212"/>
                </a:cubicBezTo>
                <a:cubicBezTo>
                  <a:pt x="12" y="212"/>
                  <a:pt x="12" y="212"/>
                  <a:pt x="12" y="212"/>
                </a:cubicBezTo>
                <a:cubicBezTo>
                  <a:pt x="12" y="212"/>
                  <a:pt x="12" y="212"/>
                  <a:pt x="12" y="212"/>
                </a:cubicBezTo>
                <a:cubicBezTo>
                  <a:pt x="12" y="212"/>
                  <a:pt x="12" y="212"/>
                  <a:pt x="12" y="212"/>
                </a:cubicBezTo>
                <a:cubicBezTo>
                  <a:pt x="5" y="212"/>
                  <a:pt x="0" y="207"/>
                  <a:pt x="0" y="200"/>
                </a:cubicBezTo>
                <a:cubicBezTo>
                  <a:pt x="0" y="198"/>
                  <a:pt x="1" y="195"/>
                  <a:pt x="2" y="193"/>
                </a:cubicBezTo>
                <a:cubicBezTo>
                  <a:pt x="2" y="193"/>
                  <a:pt x="2" y="193"/>
                  <a:pt x="2" y="193"/>
                </a:cubicBezTo>
                <a:cubicBezTo>
                  <a:pt x="118" y="5"/>
                  <a:pt x="118" y="5"/>
                  <a:pt x="118" y="5"/>
                </a:cubicBezTo>
                <a:cubicBezTo>
                  <a:pt x="118" y="5"/>
                  <a:pt x="118" y="5"/>
                  <a:pt x="118" y="5"/>
                </a:cubicBezTo>
                <a:cubicBezTo>
                  <a:pt x="120" y="2"/>
                  <a:pt x="124" y="0"/>
                  <a:pt x="128" y="0"/>
                </a:cubicBezTo>
                <a:cubicBezTo>
                  <a:pt x="132" y="0"/>
                  <a:pt x="136" y="2"/>
                  <a:pt x="138" y="6"/>
                </a:cubicBezTo>
                <a:cubicBezTo>
                  <a:pt x="138" y="6"/>
                  <a:pt x="138" y="6"/>
                  <a:pt x="138" y="6"/>
                </a:cubicBezTo>
                <a:cubicBezTo>
                  <a:pt x="254" y="194"/>
                  <a:pt x="254" y="194"/>
                  <a:pt x="254" y="194"/>
                </a:cubicBezTo>
                <a:cubicBezTo>
                  <a:pt x="254" y="194"/>
                  <a:pt x="254" y="194"/>
                  <a:pt x="254" y="194"/>
                </a:cubicBezTo>
                <a:cubicBezTo>
                  <a:pt x="255" y="196"/>
                  <a:pt x="256" y="198"/>
                  <a:pt x="256" y="200"/>
                </a:cubicBezTo>
                <a:moveTo>
                  <a:pt x="144" y="68"/>
                </a:moveTo>
                <a:cubicBezTo>
                  <a:pt x="144" y="59"/>
                  <a:pt x="137" y="52"/>
                  <a:pt x="128" y="52"/>
                </a:cubicBezTo>
                <a:cubicBezTo>
                  <a:pt x="119" y="52"/>
                  <a:pt x="112" y="59"/>
                  <a:pt x="112" y="68"/>
                </a:cubicBezTo>
                <a:cubicBezTo>
                  <a:pt x="112" y="128"/>
                  <a:pt x="112" y="128"/>
                  <a:pt x="112" y="128"/>
                </a:cubicBezTo>
                <a:cubicBezTo>
                  <a:pt x="112" y="137"/>
                  <a:pt x="119" y="144"/>
                  <a:pt x="128" y="144"/>
                </a:cubicBezTo>
                <a:cubicBezTo>
                  <a:pt x="137" y="144"/>
                  <a:pt x="144" y="137"/>
                  <a:pt x="144" y="128"/>
                </a:cubicBezTo>
                <a:lnTo>
                  <a:pt x="144" y="68"/>
                </a:lnTo>
                <a:close/>
                <a:moveTo>
                  <a:pt x="128" y="156"/>
                </a:moveTo>
                <a:cubicBezTo>
                  <a:pt x="119" y="156"/>
                  <a:pt x="112" y="163"/>
                  <a:pt x="112" y="172"/>
                </a:cubicBezTo>
                <a:cubicBezTo>
                  <a:pt x="112" y="181"/>
                  <a:pt x="119" y="188"/>
                  <a:pt x="128" y="188"/>
                </a:cubicBezTo>
                <a:cubicBezTo>
                  <a:pt x="137" y="188"/>
                  <a:pt x="144" y="181"/>
                  <a:pt x="144" y="172"/>
                </a:cubicBezTo>
                <a:cubicBezTo>
                  <a:pt x="144" y="163"/>
                  <a:pt x="137" y="156"/>
                  <a:pt x="128" y="15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6" name="Freeform 29"/>
          <p:cNvSpPr>
            <a:spLocks noEditPoints="1"/>
          </p:cNvSpPr>
          <p:nvPr/>
        </p:nvSpPr>
        <p:spPr bwMode="auto">
          <a:xfrm>
            <a:off x="18963475" y="4766586"/>
            <a:ext cx="487421" cy="48928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0 w 256"/>
              <a:gd name="T21" fmla="*/ 2147483646 h 256"/>
              <a:gd name="T22" fmla="*/ 2147483646 w 256"/>
              <a:gd name="T23" fmla="*/ 0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0 w 256"/>
              <a:gd name="T63" fmla="*/ 2147483646 h 256"/>
              <a:gd name="T64" fmla="*/ 0 w 256"/>
              <a:gd name="T65" fmla="*/ 2147483646 h 256"/>
              <a:gd name="T66" fmla="*/ 2147483646 w 256"/>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244" y="92"/>
                </a:moveTo>
                <a:cubicBezTo>
                  <a:pt x="232" y="92"/>
                  <a:pt x="232" y="92"/>
                  <a:pt x="232" y="92"/>
                </a:cubicBezTo>
                <a:cubicBezTo>
                  <a:pt x="225" y="92"/>
                  <a:pt x="225" y="92"/>
                  <a:pt x="225" y="92"/>
                </a:cubicBezTo>
                <a:cubicBezTo>
                  <a:pt x="192" y="92"/>
                  <a:pt x="192" y="92"/>
                  <a:pt x="192" y="92"/>
                </a:cubicBezTo>
                <a:cubicBezTo>
                  <a:pt x="185" y="92"/>
                  <a:pt x="180" y="87"/>
                  <a:pt x="180" y="80"/>
                </a:cubicBezTo>
                <a:cubicBezTo>
                  <a:pt x="180" y="73"/>
                  <a:pt x="185" y="68"/>
                  <a:pt x="192" y="68"/>
                </a:cubicBezTo>
                <a:cubicBezTo>
                  <a:pt x="213" y="68"/>
                  <a:pt x="213" y="68"/>
                  <a:pt x="213" y="68"/>
                </a:cubicBezTo>
                <a:cubicBezTo>
                  <a:pt x="194" y="41"/>
                  <a:pt x="163" y="24"/>
                  <a:pt x="128" y="24"/>
                </a:cubicBezTo>
                <a:cubicBezTo>
                  <a:pt x="71" y="24"/>
                  <a:pt x="24" y="71"/>
                  <a:pt x="24" y="128"/>
                </a:cubicBezTo>
                <a:cubicBezTo>
                  <a:pt x="24" y="135"/>
                  <a:pt x="19" y="140"/>
                  <a:pt x="12" y="140"/>
                </a:cubicBezTo>
                <a:cubicBezTo>
                  <a:pt x="5" y="140"/>
                  <a:pt x="0" y="135"/>
                  <a:pt x="0" y="128"/>
                </a:cubicBezTo>
                <a:cubicBezTo>
                  <a:pt x="0" y="57"/>
                  <a:pt x="57" y="0"/>
                  <a:pt x="128" y="0"/>
                </a:cubicBezTo>
                <a:cubicBezTo>
                  <a:pt x="171" y="0"/>
                  <a:pt x="209" y="21"/>
                  <a:pt x="232" y="54"/>
                </a:cubicBezTo>
                <a:cubicBezTo>
                  <a:pt x="232" y="32"/>
                  <a:pt x="232" y="32"/>
                  <a:pt x="232" y="32"/>
                </a:cubicBezTo>
                <a:cubicBezTo>
                  <a:pt x="232" y="25"/>
                  <a:pt x="237" y="20"/>
                  <a:pt x="244" y="20"/>
                </a:cubicBezTo>
                <a:cubicBezTo>
                  <a:pt x="251" y="20"/>
                  <a:pt x="256" y="25"/>
                  <a:pt x="256" y="32"/>
                </a:cubicBezTo>
                <a:cubicBezTo>
                  <a:pt x="256" y="80"/>
                  <a:pt x="256" y="80"/>
                  <a:pt x="256" y="80"/>
                </a:cubicBezTo>
                <a:cubicBezTo>
                  <a:pt x="256" y="87"/>
                  <a:pt x="251" y="92"/>
                  <a:pt x="244" y="92"/>
                </a:cubicBezTo>
                <a:moveTo>
                  <a:pt x="12" y="164"/>
                </a:moveTo>
                <a:cubicBezTo>
                  <a:pt x="64" y="164"/>
                  <a:pt x="64" y="164"/>
                  <a:pt x="64" y="164"/>
                </a:cubicBezTo>
                <a:cubicBezTo>
                  <a:pt x="71" y="164"/>
                  <a:pt x="76" y="169"/>
                  <a:pt x="76" y="176"/>
                </a:cubicBezTo>
                <a:cubicBezTo>
                  <a:pt x="76" y="183"/>
                  <a:pt x="71" y="188"/>
                  <a:pt x="64" y="188"/>
                </a:cubicBezTo>
                <a:cubicBezTo>
                  <a:pt x="43" y="188"/>
                  <a:pt x="43" y="188"/>
                  <a:pt x="43" y="188"/>
                </a:cubicBezTo>
                <a:cubicBezTo>
                  <a:pt x="62" y="215"/>
                  <a:pt x="93" y="232"/>
                  <a:pt x="128" y="232"/>
                </a:cubicBezTo>
                <a:cubicBezTo>
                  <a:pt x="185" y="232"/>
                  <a:pt x="232" y="185"/>
                  <a:pt x="232" y="128"/>
                </a:cubicBezTo>
                <a:cubicBezTo>
                  <a:pt x="232" y="121"/>
                  <a:pt x="237" y="116"/>
                  <a:pt x="244" y="116"/>
                </a:cubicBezTo>
                <a:cubicBezTo>
                  <a:pt x="251" y="116"/>
                  <a:pt x="256" y="121"/>
                  <a:pt x="256" y="128"/>
                </a:cubicBezTo>
                <a:cubicBezTo>
                  <a:pt x="256" y="199"/>
                  <a:pt x="199" y="256"/>
                  <a:pt x="128" y="256"/>
                </a:cubicBezTo>
                <a:cubicBezTo>
                  <a:pt x="85" y="256"/>
                  <a:pt x="47" y="235"/>
                  <a:pt x="24" y="202"/>
                </a:cubicBezTo>
                <a:cubicBezTo>
                  <a:pt x="24" y="224"/>
                  <a:pt x="24" y="224"/>
                  <a:pt x="24" y="224"/>
                </a:cubicBezTo>
                <a:cubicBezTo>
                  <a:pt x="24" y="231"/>
                  <a:pt x="19" y="236"/>
                  <a:pt x="12" y="236"/>
                </a:cubicBezTo>
                <a:cubicBezTo>
                  <a:pt x="5" y="236"/>
                  <a:pt x="0" y="231"/>
                  <a:pt x="0" y="224"/>
                </a:cubicBezTo>
                <a:cubicBezTo>
                  <a:pt x="0" y="176"/>
                  <a:pt x="0" y="176"/>
                  <a:pt x="0" y="176"/>
                </a:cubicBezTo>
                <a:cubicBezTo>
                  <a:pt x="0" y="169"/>
                  <a:pt x="5" y="164"/>
                  <a:pt x="12" y="1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7" name="Freeform 30"/>
          <p:cNvSpPr>
            <a:spLocks/>
          </p:cNvSpPr>
          <p:nvPr/>
        </p:nvSpPr>
        <p:spPr bwMode="auto">
          <a:xfrm>
            <a:off x="18109559" y="4766586"/>
            <a:ext cx="487421" cy="48928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0 w 256"/>
              <a:gd name="T25" fmla="*/ 2147483646 h 256"/>
              <a:gd name="T26" fmla="*/ 2147483646 w 256"/>
              <a:gd name="T27" fmla="*/ 0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6" h="256">
                <a:moveTo>
                  <a:pt x="244" y="92"/>
                </a:moveTo>
                <a:cubicBezTo>
                  <a:pt x="192" y="92"/>
                  <a:pt x="192" y="92"/>
                  <a:pt x="192" y="92"/>
                </a:cubicBezTo>
                <a:cubicBezTo>
                  <a:pt x="185" y="92"/>
                  <a:pt x="180" y="87"/>
                  <a:pt x="180" y="80"/>
                </a:cubicBezTo>
                <a:cubicBezTo>
                  <a:pt x="180" y="73"/>
                  <a:pt x="185" y="68"/>
                  <a:pt x="192" y="68"/>
                </a:cubicBezTo>
                <a:cubicBezTo>
                  <a:pt x="213" y="68"/>
                  <a:pt x="213" y="68"/>
                  <a:pt x="213" y="68"/>
                </a:cubicBezTo>
                <a:cubicBezTo>
                  <a:pt x="194" y="41"/>
                  <a:pt x="163" y="24"/>
                  <a:pt x="128" y="24"/>
                </a:cubicBezTo>
                <a:cubicBezTo>
                  <a:pt x="71" y="24"/>
                  <a:pt x="24" y="71"/>
                  <a:pt x="24" y="128"/>
                </a:cubicBezTo>
                <a:cubicBezTo>
                  <a:pt x="24" y="185"/>
                  <a:pt x="71" y="232"/>
                  <a:pt x="128" y="232"/>
                </a:cubicBezTo>
                <a:cubicBezTo>
                  <a:pt x="185" y="232"/>
                  <a:pt x="232" y="185"/>
                  <a:pt x="232" y="128"/>
                </a:cubicBezTo>
                <a:cubicBezTo>
                  <a:pt x="232" y="121"/>
                  <a:pt x="237" y="116"/>
                  <a:pt x="244" y="116"/>
                </a:cubicBezTo>
                <a:cubicBezTo>
                  <a:pt x="251" y="116"/>
                  <a:pt x="256" y="121"/>
                  <a:pt x="256" y="128"/>
                </a:cubicBezTo>
                <a:cubicBezTo>
                  <a:pt x="256" y="199"/>
                  <a:pt x="199" y="256"/>
                  <a:pt x="128" y="256"/>
                </a:cubicBezTo>
                <a:cubicBezTo>
                  <a:pt x="57" y="256"/>
                  <a:pt x="0" y="199"/>
                  <a:pt x="0" y="128"/>
                </a:cubicBezTo>
                <a:cubicBezTo>
                  <a:pt x="0" y="57"/>
                  <a:pt x="57" y="0"/>
                  <a:pt x="128" y="0"/>
                </a:cubicBezTo>
                <a:cubicBezTo>
                  <a:pt x="171" y="0"/>
                  <a:pt x="209" y="21"/>
                  <a:pt x="232" y="54"/>
                </a:cubicBezTo>
                <a:cubicBezTo>
                  <a:pt x="232" y="32"/>
                  <a:pt x="232" y="32"/>
                  <a:pt x="232" y="32"/>
                </a:cubicBezTo>
                <a:cubicBezTo>
                  <a:pt x="232" y="25"/>
                  <a:pt x="237" y="20"/>
                  <a:pt x="244" y="20"/>
                </a:cubicBezTo>
                <a:cubicBezTo>
                  <a:pt x="251" y="20"/>
                  <a:pt x="256" y="25"/>
                  <a:pt x="256" y="32"/>
                </a:cubicBezTo>
                <a:cubicBezTo>
                  <a:pt x="256" y="80"/>
                  <a:pt x="256" y="80"/>
                  <a:pt x="256" y="80"/>
                </a:cubicBezTo>
                <a:cubicBezTo>
                  <a:pt x="256" y="87"/>
                  <a:pt x="251" y="92"/>
                  <a:pt x="244" y="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8" name="Freeform 31"/>
          <p:cNvSpPr>
            <a:spLocks/>
          </p:cNvSpPr>
          <p:nvPr/>
        </p:nvSpPr>
        <p:spPr bwMode="auto">
          <a:xfrm>
            <a:off x="17255642" y="4813095"/>
            <a:ext cx="487421" cy="344172"/>
          </a:xfrm>
          <a:custGeom>
            <a:avLst/>
            <a:gdLst>
              <a:gd name="T0" fmla="*/ 2147483646 w 256"/>
              <a:gd name="T1" fmla="*/ 2147483646 h 180"/>
              <a:gd name="T2" fmla="*/ 2147483646 w 256"/>
              <a:gd name="T3" fmla="*/ 2147483646 h 180"/>
              <a:gd name="T4" fmla="*/ 2147483646 w 256"/>
              <a:gd name="T5" fmla="*/ 2147483646 h 180"/>
              <a:gd name="T6" fmla="*/ 2147483646 w 256"/>
              <a:gd name="T7" fmla="*/ 2147483646 h 180"/>
              <a:gd name="T8" fmla="*/ 2147483646 w 256"/>
              <a:gd name="T9" fmla="*/ 2147483646 h 180"/>
              <a:gd name="T10" fmla="*/ 2147483646 w 256"/>
              <a:gd name="T11" fmla="*/ 2147483646 h 180"/>
              <a:gd name="T12" fmla="*/ 2147483646 w 256"/>
              <a:gd name="T13" fmla="*/ 2147483646 h 180"/>
              <a:gd name="T14" fmla="*/ 2147483646 w 256"/>
              <a:gd name="T15" fmla="*/ 2147483646 h 180"/>
              <a:gd name="T16" fmla="*/ 2147483646 w 256"/>
              <a:gd name="T17" fmla="*/ 2147483646 h 180"/>
              <a:gd name="T18" fmla="*/ 2147483646 w 256"/>
              <a:gd name="T19" fmla="*/ 2147483646 h 180"/>
              <a:gd name="T20" fmla="*/ 2147483646 w 256"/>
              <a:gd name="T21" fmla="*/ 2147483646 h 180"/>
              <a:gd name="T22" fmla="*/ 2147483646 w 256"/>
              <a:gd name="T23" fmla="*/ 2147483646 h 180"/>
              <a:gd name="T24" fmla="*/ 2147483646 w 256"/>
              <a:gd name="T25" fmla="*/ 2147483646 h 180"/>
              <a:gd name="T26" fmla="*/ 0 w 256"/>
              <a:gd name="T27" fmla="*/ 2147483646 h 180"/>
              <a:gd name="T28" fmla="*/ 2147483646 w 256"/>
              <a:gd name="T29" fmla="*/ 2147483646 h 180"/>
              <a:gd name="T30" fmla="*/ 2147483646 w 256"/>
              <a:gd name="T31" fmla="*/ 2147483646 h 180"/>
              <a:gd name="T32" fmla="*/ 2147483646 w 256"/>
              <a:gd name="T33" fmla="*/ 2147483646 h 180"/>
              <a:gd name="T34" fmla="*/ 2147483646 w 256"/>
              <a:gd name="T35" fmla="*/ 2147483646 h 180"/>
              <a:gd name="T36" fmla="*/ 2147483646 w 256"/>
              <a:gd name="T37" fmla="*/ 2147483646 h 180"/>
              <a:gd name="T38" fmla="*/ 2147483646 w 256"/>
              <a:gd name="T39" fmla="*/ 2147483646 h 180"/>
              <a:gd name="T40" fmla="*/ 2147483646 w 256"/>
              <a:gd name="T41" fmla="*/ 2147483646 h 180"/>
              <a:gd name="T42" fmla="*/ 2147483646 w 256"/>
              <a:gd name="T43" fmla="*/ 2147483646 h 180"/>
              <a:gd name="T44" fmla="*/ 2147483646 w 256"/>
              <a:gd name="T45" fmla="*/ 2147483646 h 180"/>
              <a:gd name="T46" fmla="*/ 2147483646 w 256"/>
              <a:gd name="T47" fmla="*/ 0 h 180"/>
              <a:gd name="T48" fmla="*/ 2147483646 w 256"/>
              <a:gd name="T49" fmla="*/ 2147483646 h 180"/>
              <a:gd name="T50" fmla="*/ 2147483646 w 256"/>
              <a:gd name="T51" fmla="*/ 2147483646 h 180"/>
              <a:gd name="T52" fmla="*/ 2147483646 w 256"/>
              <a:gd name="T53" fmla="*/ 2147483646 h 180"/>
              <a:gd name="T54" fmla="*/ 2147483646 w 256"/>
              <a:gd name="T55" fmla="*/ 2147483646 h 180"/>
              <a:gd name="T56" fmla="*/ 2147483646 w 256"/>
              <a:gd name="T57" fmla="*/ 2147483646 h 1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180">
                <a:moveTo>
                  <a:pt x="225" y="77"/>
                </a:moveTo>
                <a:cubicBezTo>
                  <a:pt x="222" y="79"/>
                  <a:pt x="219" y="80"/>
                  <a:pt x="216" y="80"/>
                </a:cubicBezTo>
                <a:cubicBezTo>
                  <a:pt x="209" y="80"/>
                  <a:pt x="204" y="75"/>
                  <a:pt x="204" y="68"/>
                </a:cubicBezTo>
                <a:cubicBezTo>
                  <a:pt x="204" y="65"/>
                  <a:pt x="205" y="62"/>
                  <a:pt x="208" y="60"/>
                </a:cubicBezTo>
                <a:cubicBezTo>
                  <a:pt x="215" y="52"/>
                  <a:pt x="215" y="52"/>
                  <a:pt x="215" y="52"/>
                </a:cubicBezTo>
                <a:cubicBezTo>
                  <a:pt x="208" y="52"/>
                  <a:pt x="208" y="52"/>
                  <a:pt x="208" y="52"/>
                </a:cubicBezTo>
                <a:cubicBezTo>
                  <a:pt x="208" y="52"/>
                  <a:pt x="208" y="52"/>
                  <a:pt x="208" y="52"/>
                </a:cubicBezTo>
                <a:cubicBezTo>
                  <a:pt x="196" y="52"/>
                  <a:pt x="196" y="52"/>
                  <a:pt x="196" y="52"/>
                </a:cubicBezTo>
                <a:cubicBezTo>
                  <a:pt x="185" y="52"/>
                  <a:pt x="185" y="52"/>
                  <a:pt x="185" y="52"/>
                </a:cubicBezTo>
                <a:cubicBezTo>
                  <a:pt x="60" y="176"/>
                  <a:pt x="60" y="176"/>
                  <a:pt x="60" y="176"/>
                </a:cubicBezTo>
                <a:cubicBezTo>
                  <a:pt x="58" y="179"/>
                  <a:pt x="55" y="180"/>
                  <a:pt x="52" y="180"/>
                </a:cubicBezTo>
                <a:cubicBezTo>
                  <a:pt x="36" y="180"/>
                  <a:pt x="36" y="180"/>
                  <a:pt x="36" y="180"/>
                </a:cubicBezTo>
                <a:cubicBezTo>
                  <a:pt x="12" y="180"/>
                  <a:pt x="12" y="180"/>
                  <a:pt x="12" y="180"/>
                </a:cubicBezTo>
                <a:cubicBezTo>
                  <a:pt x="5" y="180"/>
                  <a:pt x="0" y="175"/>
                  <a:pt x="0" y="168"/>
                </a:cubicBezTo>
                <a:cubicBezTo>
                  <a:pt x="0" y="161"/>
                  <a:pt x="5" y="156"/>
                  <a:pt x="12" y="156"/>
                </a:cubicBezTo>
                <a:cubicBezTo>
                  <a:pt x="36" y="156"/>
                  <a:pt x="36" y="156"/>
                  <a:pt x="36" y="156"/>
                </a:cubicBezTo>
                <a:cubicBezTo>
                  <a:pt x="47" y="156"/>
                  <a:pt x="47" y="156"/>
                  <a:pt x="47" y="156"/>
                </a:cubicBezTo>
                <a:cubicBezTo>
                  <a:pt x="172" y="32"/>
                  <a:pt x="172" y="32"/>
                  <a:pt x="172" y="32"/>
                </a:cubicBezTo>
                <a:cubicBezTo>
                  <a:pt x="174" y="29"/>
                  <a:pt x="177" y="28"/>
                  <a:pt x="180" y="28"/>
                </a:cubicBezTo>
                <a:cubicBezTo>
                  <a:pt x="200" y="28"/>
                  <a:pt x="200" y="28"/>
                  <a:pt x="200" y="28"/>
                </a:cubicBezTo>
                <a:cubicBezTo>
                  <a:pt x="215" y="28"/>
                  <a:pt x="215" y="28"/>
                  <a:pt x="215" y="28"/>
                </a:cubicBezTo>
                <a:cubicBezTo>
                  <a:pt x="208" y="21"/>
                  <a:pt x="208" y="21"/>
                  <a:pt x="208" y="21"/>
                </a:cubicBezTo>
                <a:cubicBezTo>
                  <a:pt x="205" y="18"/>
                  <a:pt x="204" y="15"/>
                  <a:pt x="204" y="12"/>
                </a:cubicBezTo>
                <a:cubicBezTo>
                  <a:pt x="204" y="5"/>
                  <a:pt x="209" y="0"/>
                  <a:pt x="216" y="0"/>
                </a:cubicBezTo>
                <a:cubicBezTo>
                  <a:pt x="219" y="0"/>
                  <a:pt x="222" y="1"/>
                  <a:pt x="225" y="4"/>
                </a:cubicBezTo>
                <a:cubicBezTo>
                  <a:pt x="253" y="32"/>
                  <a:pt x="253" y="32"/>
                  <a:pt x="253" y="32"/>
                </a:cubicBezTo>
                <a:cubicBezTo>
                  <a:pt x="255" y="34"/>
                  <a:pt x="256" y="37"/>
                  <a:pt x="256" y="40"/>
                </a:cubicBezTo>
                <a:cubicBezTo>
                  <a:pt x="256" y="43"/>
                  <a:pt x="255" y="46"/>
                  <a:pt x="253" y="49"/>
                </a:cubicBezTo>
                <a:lnTo>
                  <a:pt x="225" y="7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69" name="Freeform 32"/>
          <p:cNvSpPr>
            <a:spLocks/>
          </p:cNvSpPr>
          <p:nvPr/>
        </p:nvSpPr>
        <p:spPr bwMode="auto">
          <a:xfrm>
            <a:off x="16401726" y="4867047"/>
            <a:ext cx="487421" cy="342311"/>
          </a:xfrm>
          <a:custGeom>
            <a:avLst/>
            <a:gdLst>
              <a:gd name="T0" fmla="*/ 2147483646 w 256"/>
              <a:gd name="T1" fmla="*/ 2147483646 h 180"/>
              <a:gd name="T2" fmla="*/ 2147483646 w 256"/>
              <a:gd name="T3" fmla="*/ 2147483646 h 180"/>
              <a:gd name="T4" fmla="*/ 2147483646 w 256"/>
              <a:gd name="T5" fmla="*/ 2147483646 h 180"/>
              <a:gd name="T6" fmla="*/ 2147483646 w 256"/>
              <a:gd name="T7" fmla="*/ 2147483646 h 180"/>
              <a:gd name="T8" fmla="*/ 2147483646 w 256"/>
              <a:gd name="T9" fmla="*/ 2147483646 h 180"/>
              <a:gd name="T10" fmla="*/ 2147483646 w 256"/>
              <a:gd name="T11" fmla="*/ 2147483646 h 180"/>
              <a:gd name="T12" fmla="*/ 2147483646 w 256"/>
              <a:gd name="T13" fmla="*/ 2147483646 h 180"/>
              <a:gd name="T14" fmla="*/ 2147483646 w 256"/>
              <a:gd name="T15" fmla="*/ 2147483646 h 180"/>
              <a:gd name="T16" fmla="*/ 2147483646 w 256"/>
              <a:gd name="T17" fmla="*/ 2147483646 h 180"/>
              <a:gd name="T18" fmla="*/ 2147483646 w 256"/>
              <a:gd name="T19" fmla="*/ 2147483646 h 180"/>
              <a:gd name="T20" fmla="*/ 2147483646 w 256"/>
              <a:gd name="T21" fmla="*/ 0 h 180"/>
              <a:gd name="T22" fmla="*/ 2147483646 w 256"/>
              <a:gd name="T23" fmla="*/ 0 h 180"/>
              <a:gd name="T24" fmla="*/ 2147483646 w 256"/>
              <a:gd name="T25" fmla="*/ 0 h 180"/>
              <a:gd name="T26" fmla="*/ 0 w 256"/>
              <a:gd name="T27" fmla="*/ 2147483646 h 180"/>
              <a:gd name="T28" fmla="*/ 2147483646 w 256"/>
              <a:gd name="T29" fmla="*/ 2147483646 h 180"/>
              <a:gd name="T30" fmla="*/ 2147483646 w 256"/>
              <a:gd name="T31" fmla="*/ 2147483646 h 180"/>
              <a:gd name="T32" fmla="*/ 2147483646 w 256"/>
              <a:gd name="T33" fmla="*/ 2147483646 h 180"/>
              <a:gd name="T34" fmla="*/ 2147483646 w 256"/>
              <a:gd name="T35" fmla="*/ 2147483646 h 180"/>
              <a:gd name="T36" fmla="*/ 2147483646 w 256"/>
              <a:gd name="T37" fmla="*/ 2147483646 h 180"/>
              <a:gd name="T38" fmla="*/ 2147483646 w 256"/>
              <a:gd name="T39" fmla="*/ 2147483646 h 180"/>
              <a:gd name="T40" fmla="*/ 2147483646 w 256"/>
              <a:gd name="T41" fmla="*/ 2147483646 h 180"/>
              <a:gd name="T42" fmla="*/ 2147483646 w 256"/>
              <a:gd name="T43" fmla="*/ 2147483646 h 180"/>
              <a:gd name="T44" fmla="*/ 2147483646 w 256"/>
              <a:gd name="T45" fmla="*/ 2147483646 h 180"/>
              <a:gd name="T46" fmla="*/ 2147483646 w 256"/>
              <a:gd name="T47" fmla="*/ 2147483646 h 180"/>
              <a:gd name="T48" fmla="*/ 2147483646 w 256"/>
              <a:gd name="T49" fmla="*/ 2147483646 h 180"/>
              <a:gd name="T50" fmla="*/ 2147483646 w 256"/>
              <a:gd name="T51" fmla="*/ 2147483646 h 180"/>
              <a:gd name="T52" fmla="*/ 2147483646 w 256"/>
              <a:gd name="T53" fmla="*/ 2147483646 h 180"/>
              <a:gd name="T54" fmla="*/ 2147483646 w 256"/>
              <a:gd name="T55" fmla="*/ 2147483646 h 180"/>
              <a:gd name="T56" fmla="*/ 2147483646 w 256"/>
              <a:gd name="T57" fmla="*/ 2147483646 h 18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180">
                <a:moveTo>
                  <a:pt x="224" y="104"/>
                </a:moveTo>
                <a:cubicBezTo>
                  <a:pt x="222" y="101"/>
                  <a:pt x="219" y="100"/>
                  <a:pt x="216" y="100"/>
                </a:cubicBezTo>
                <a:cubicBezTo>
                  <a:pt x="209" y="100"/>
                  <a:pt x="204" y="105"/>
                  <a:pt x="204" y="112"/>
                </a:cubicBezTo>
                <a:cubicBezTo>
                  <a:pt x="204" y="115"/>
                  <a:pt x="205" y="118"/>
                  <a:pt x="208" y="120"/>
                </a:cubicBezTo>
                <a:cubicBezTo>
                  <a:pt x="215" y="128"/>
                  <a:pt x="215" y="128"/>
                  <a:pt x="215" y="128"/>
                </a:cubicBezTo>
                <a:cubicBezTo>
                  <a:pt x="208" y="128"/>
                  <a:pt x="208" y="128"/>
                  <a:pt x="208" y="128"/>
                </a:cubicBezTo>
                <a:cubicBezTo>
                  <a:pt x="208" y="128"/>
                  <a:pt x="208" y="128"/>
                  <a:pt x="208" y="128"/>
                </a:cubicBezTo>
                <a:cubicBezTo>
                  <a:pt x="196" y="128"/>
                  <a:pt x="196" y="128"/>
                  <a:pt x="196" y="128"/>
                </a:cubicBezTo>
                <a:cubicBezTo>
                  <a:pt x="185" y="128"/>
                  <a:pt x="185" y="128"/>
                  <a:pt x="185" y="128"/>
                </a:cubicBezTo>
                <a:cubicBezTo>
                  <a:pt x="60" y="4"/>
                  <a:pt x="60" y="4"/>
                  <a:pt x="60" y="4"/>
                </a:cubicBezTo>
                <a:cubicBezTo>
                  <a:pt x="58" y="1"/>
                  <a:pt x="55" y="0"/>
                  <a:pt x="52" y="0"/>
                </a:cubicBezTo>
                <a:cubicBezTo>
                  <a:pt x="36" y="0"/>
                  <a:pt x="36" y="0"/>
                  <a:pt x="36" y="0"/>
                </a:cubicBezTo>
                <a:cubicBezTo>
                  <a:pt x="12" y="0"/>
                  <a:pt x="12" y="0"/>
                  <a:pt x="12" y="0"/>
                </a:cubicBezTo>
                <a:cubicBezTo>
                  <a:pt x="5" y="0"/>
                  <a:pt x="0" y="5"/>
                  <a:pt x="0" y="12"/>
                </a:cubicBezTo>
                <a:cubicBezTo>
                  <a:pt x="0" y="19"/>
                  <a:pt x="5" y="24"/>
                  <a:pt x="12" y="24"/>
                </a:cubicBezTo>
                <a:cubicBezTo>
                  <a:pt x="36" y="24"/>
                  <a:pt x="36" y="24"/>
                  <a:pt x="36" y="24"/>
                </a:cubicBezTo>
                <a:cubicBezTo>
                  <a:pt x="47" y="24"/>
                  <a:pt x="47" y="24"/>
                  <a:pt x="47" y="24"/>
                </a:cubicBezTo>
                <a:cubicBezTo>
                  <a:pt x="171" y="149"/>
                  <a:pt x="171" y="149"/>
                  <a:pt x="171" y="149"/>
                </a:cubicBezTo>
                <a:cubicBezTo>
                  <a:pt x="174" y="151"/>
                  <a:pt x="177" y="152"/>
                  <a:pt x="180" y="152"/>
                </a:cubicBezTo>
                <a:cubicBezTo>
                  <a:pt x="200" y="152"/>
                  <a:pt x="200" y="152"/>
                  <a:pt x="200" y="152"/>
                </a:cubicBezTo>
                <a:cubicBezTo>
                  <a:pt x="215" y="152"/>
                  <a:pt x="215" y="152"/>
                  <a:pt x="215" y="152"/>
                </a:cubicBezTo>
                <a:cubicBezTo>
                  <a:pt x="208" y="160"/>
                  <a:pt x="208" y="160"/>
                  <a:pt x="208" y="160"/>
                </a:cubicBezTo>
                <a:cubicBezTo>
                  <a:pt x="205" y="162"/>
                  <a:pt x="204" y="165"/>
                  <a:pt x="204" y="168"/>
                </a:cubicBezTo>
                <a:cubicBezTo>
                  <a:pt x="204" y="175"/>
                  <a:pt x="209" y="180"/>
                  <a:pt x="216" y="180"/>
                </a:cubicBezTo>
                <a:cubicBezTo>
                  <a:pt x="219" y="180"/>
                  <a:pt x="222" y="179"/>
                  <a:pt x="224" y="176"/>
                </a:cubicBezTo>
                <a:cubicBezTo>
                  <a:pt x="252" y="148"/>
                  <a:pt x="252" y="148"/>
                  <a:pt x="252" y="148"/>
                </a:cubicBezTo>
                <a:cubicBezTo>
                  <a:pt x="255" y="146"/>
                  <a:pt x="256" y="143"/>
                  <a:pt x="256" y="140"/>
                </a:cubicBezTo>
                <a:cubicBezTo>
                  <a:pt x="256" y="137"/>
                  <a:pt x="255" y="134"/>
                  <a:pt x="252" y="132"/>
                </a:cubicBezTo>
                <a:lnTo>
                  <a:pt x="224" y="10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0" name="Freeform 33"/>
          <p:cNvSpPr>
            <a:spLocks noEditPoints="1"/>
          </p:cNvSpPr>
          <p:nvPr/>
        </p:nvSpPr>
        <p:spPr bwMode="auto">
          <a:xfrm>
            <a:off x="15547809" y="4813095"/>
            <a:ext cx="487421" cy="396263"/>
          </a:xfrm>
          <a:custGeom>
            <a:avLst/>
            <a:gdLst>
              <a:gd name="T0" fmla="*/ 2147483646 w 256"/>
              <a:gd name="T1" fmla="*/ 2147483646 h 208"/>
              <a:gd name="T2" fmla="*/ 2147483646 w 256"/>
              <a:gd name="T3" fmla="*/ 2147483646 h 208"/>
              <a:gd name="T4" fmla="*/ 2147483646 w 256"/>
              <a:gd name="T5" fmla="*/ 2147483646 h 208"/>
              <a:gd name="T6" fmla="*/ 2147483646 w 256"/>
              <a:gd name="T7" fmla="*/ 2147483646 h 208"/>
              <a:gd name="T8" fmla="*/ 2147483646 w 256"/>
              <a:gd name="T9" fmla="*/ 2147483646 h 208"/>
              <a:gd name="T10" fmla="*/ 2147483646 w 256"/>
              <a:gd name="T11" fmla="*/ 2147483646 h 208"/>
              <a:gd name="T12" fmla="*/ 2147483646 w 256"/>
              <a:gd name="T13" fmla="*/ 2147483646 h 208"/>
              <a:gd name="T14" fmla="*/ 2147483646 w 256"/>
              <a:gd name="T15" fmla="*/ 2147483646 h 208"/>
              <a:gd name="T16" fmla="*/ 2147483646 w 256"/>
              <a:gd name="T17" fmla="*/ 2147483646 h 208"/>
              <a:gd name="T18" fmla="*/ 2147483646 w 256"/>
              <a:gd name="T19" fmla="*/ 2147483646 h 208"/>
              <a:gd name="T20" fmla="*/ 2147483646 w 256"/>
              <a:gd name="T21" fmla="*/ 2147483646 h 208"/>
              <a:gd name="T22" fmla="*/ 2147483646 w 256"/>
              <a:gd name="T23" fmla="*/ 2147483646 h 208"/>
              <a:gd name="T24" fmla="*/ 2147483646 w 256"/>
              <a:gd name="T25" fmla="*/ 2147483646 h 208"/>
              <a:gd name="T26" fmla="*/ 0 w 256"/>
              <a:gd name="T27" fmla="*/ 2147483646 h 208"/>
              <a:gd name="T28" fmla="*/ 2147483646 w 256"/>
              <a:gd name="T29" fmla="*/ 2147483646 h 208"/>
              <a:gd name="T30" fmla="*/ 2147483646 w 256"/>
              <a:gd name="T31" fmla="*/ 2147483646 h 208"/>
              <a:gd name="T32" fmla="*/ 2147483646 w 256"/>
              <a:gd name="T33" fmla="*/ 2147483646 h 208"/>
              <a:gd name="T34" fmla="*/ 2147483646 w 256"/>
              <a:gd name="T35" fmla="*/ 2147483646 h 208"/>
              <a:gd name="T36" fmla="*/ 2147483646 w 256"/>
              <a:gd name="T37" fmla="*/ 2147483646 h 208"/>
              <a:gd name="T38" fmla="*/ 2147483646 w 256"/>
              <a:gd name="T39" fmla="*/ 2147483646 h 208"/>
              <a:gd name="T40" fmla="*/ 2147483646 w 256"/>
              <a:gd name="T41" fmla="*/ 2147483646 h 208"/>
              <a:gd name="T42" fmla="*/ 2147483646 w 256"/>
              <a:gd name="T43" fmla="*/ 2147483646 h 208"/>
              <a:gd name="T44" fmla="*/ 2147483646 w 256"/>
              <a:gd name="T45" fmla="*/ 2147483646 h 208"/>
              <a:gd name="T46" fmla="*/ 2147483646 w 256"/>
              <a:gd name="T47" fmla="*/ 0 h 208"/>
              <a:gd name="T48" fmla="*/ 2147483646 w 256"/>
              <a:gd name="T49" fmla="*/ 2147483646 h 208"/>
              <a:gd name="T50" fmla="*/ 2147483646 w 256"/>
              <a:gd name="T51" fmla="*/ 2147483646 h 208"/>
              <a:gd name="T52" fmla="*/ 2147483646 w 256"/>
              <a:gd name="T53" fmla="*/ 2147483646 h 208"/>
              <a:gd name="T54" fmla="*/ 2147483646 w 256"/>
              <a:gd name="T55" fmla="*/ 2147483646 h 208"/>
              <a:gd name="T56" fmla="*/ 2147483646 w 256"/>
              <a:gd name="T57" fmla="*/ 2147483646 h 208"/>
              <a:gd name="T58" fmla="*/ 2147483646 w 256"/>
              <a:gd name="T59" fmla="*/ 2147483646 h 208"/>
              <a:gd name="T60" fmla="*/ 2147483646 w 256"/>
              <a:gd name="T61" fmla="*/ 2147483646 h 208"/>
              <a:gd name="T62" fmla="*/ 2147483646 w 256"/>
              <a:gd name="T63" fmla="*/ 2147483646 h 208"/>
              <a:gd name="T64" fmla="*/ 2147483646 w 256"/>
              <a:gd name="T65" fmla="*/ 2147483646 h 208"/>
              <a:gd name="T66" fmla="*/ 0 w 256"/>
              <a:gd name="T67" fmla="*/ 2147483646 h 208"/>
              <a:gd name="T68" fmla="*/ 2147483646 w 256"/>
              <a:gd name="T69" fmla="*/ 2147483646 h 208"/>
              <a:gd name="T70" fmla="*/ 2147483646 w 256"/>
              <a:gd name="T71" fmla="*/ 2147483646 h 208"/>
              <a:gd name="T72" fmla="*/ 2147483646 w 256"/>
              <a:gd name="T73" fmla="*/ 2147483646 h 208"/>
              <a:gd name="T74" fmla="*/ 2147483646 w 256"/>
              <a:gd name="T75" fmla="*/ 2147483646 h 208"/>
              <a:gd name="T76" fmla="*/ 2147483646 w 256"/>
              <a:gd name="T77" fmla="*/ 2147483646 h 208"/>
              <a:gd name="T78" fmla="*/ 2147483646 w 256"/>
              <a:gd name="T79" fmla="*/ 2147483646 h 208"/>
              <a:gd name="T80" fmla="*/ 2147483646 w 256"/>
              <a:gd name="T81" fmla="*/ 2147483646 h 208"/>
              <a:gd name="T82" fmla="*/ 2147483646 w 256"/>
              <a:gd name="T83" fmla="*/ 2147483646 h 208"/>
              <a:gd name="T84" fmla="*/ 2147483646 w 256"/>
              <a:gd name="T85" fmla="*/ 2147483646 h 208"/>
              <a:gd name="T86" fmla="*/ 2147483646 w 256"/>
              <a:gd name="T87" fmla="*/ 2147483646 h 208"/>
              <a:gd name="T88" fmla="*/ 2147483646 w 256"/>
              <a:gd name="T89" fmla="*/ 2147483646 h 208"/>
              <a:gd name="T90" fmla="*/ 2147483646 w 256"/>
              <a:gd name="T91" fmla="*/ 2147483646 h 208"/>
              <a:gd name="T92" fmla="*/ 2147483646 w 256"/>
              <a:gd name="T93" fmla="*/ 2147483646 h 208"/>
              <a:gd name="T94" fmla="*/ 2147483646 w 256"/>
              <a:gd name="T95" fmla="*/ 2147483646 h 208"/>
              <a:gd name="T96" fmla="*/ 2147483646 w 256"/>
              <a:gd name="T97" fmla="*/ 2147483646 h 208"/>
              <a:gd name="T98" fmla="*/ 2147483646 w 256"/>
              <a:gd name="T99" fmla="*/ 2147483646 h 208"/>
              <a:gd name="T100" fmla="*/ 2147483646 w 256"/>
              <a:gd name="T101" fmla="*/ 2147483646 h 208"/>
              <a:gd name="T102" fmla="*/ 2147483646 w 256"/>
              <a:gd name="T103" fmla="*/ 2147483646 h 208"/>
              <a:gd name="T104" fmla="*/ 2147483646 w 256"/>
              <a:gd name="T105" fmla="*/ 2147483646 h 208"/>
              <a:gd name="T106" fmla="*/ 2147483646 w 256"/>
              <a:gd name="T107" fmla="*/ 2147483646 h 208"/>
              <a:gd name="T108" fmla="*/ 2147483646 w 256"/>
              <a:gd name="T109" fmla="*/ 2147483646 h 208"/>
              <a:gd name="T110" fmla="*/ 2147483646 w 256"/>
              <a:gd name="T111" fmla="*/ 2147483646 h 208"/>
              <a:gd name="T112" fmla="*/ 2147483646 w 256"/>
              <a:gd name="T113" fmla="*/ 2147483646 h 208"/>
              <a:gd name="T114" fmla="*/ 2147483646 w 256"/>
              <a:gd name="T115" fmla="*/ 2147483646 h 208"/>
              <a:gd name="T116" fmla="*/ 2147483646 w 256"/>
              <a:gd name="T117" fmla="*/ 2147483646 h 208"/>
              <a:gd name="T118" fmla="*/ 2147483646 w 256"/>
              <a:gd name="T119" fmla="*/ 2147483646 h 208"/>
              <a:gd name="T120" fmla="*/ 2147483646 w 256"/>
              <a:gd name="T121" fmla="*/ 2147483646 h 208"/>
              <a:gd name="T122" fmla="*/ 2147483646 w 256"/>
              <a:gd name="T123" fmla="*/ 2147483646 h 208"/>
              <a:gd name="T124" fmla="*/ 2147483646 w 256"/>
              <a:gd name="T125" fmla="*/ 2147483646 h 2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6" h="208">
                <a:moveTo>
                  <a:pt x="225" y="77"/>
                </a:moveTo>
                <a:cubicBezTo>
                  <a:pt x="222" y="79"/>
                  <a:pt x="219" y="80"/>
                  <a:pt x="216" y="80"/>
                </a:cubicBezTo>
                <a:cubicBezTo>
                  <a:pt x="209" y="80"/>
                  <a:pt x="204" y="75"/>
                  <a:pt x="204" y="68"/>
                </a:cubicBezTo>
                <a:cubicBezTo>
                  <a:pt x="204" y="65"/>
                  <a:pt x="205" y="62"/>
                  <a:pt x="208" y="60"/>
                </a:cubicBezTo>
                <a:cubicBezTo>
                  <a:pt x="215" y="52"/>
                  <a:pt x="215" y="52"/>
                  <a:pt x="215" y="52"/>
                </a:cubicBezTo>
                <a:cubicBezTo>
                  <a:pt x="208" y="52"/>
                  <a:pt x="208" y="52"/>
                  <a:pt x="208" y="52"/>
                </a:cubicBezTo>
                <a:cubicBezTo>
                  <a:pt x="208" y="52"/>
                  <a:pt x="208" y="52"/>
                  <a:pt x="208" y="52"/>
                </a:cubicBezTo>
                <a:cubicBezTo>
                  <a:pt x="196" y="52"/>
                  <a:pt x="196" y="52"/>
                  <a:pt x="196" y="52"/>
                </a:cubicBezTo>
                <a:cubicBezTo>
                  <a:pt x="185" y="52"/>
                  <a:pt x="185" y="52"/>
                  <a:pt x="185" y="52"/>
                </a:cubicBezTo>
                <a:cubicBezTo>
                  <a:pt x="60" y="176"/>
                  <a:pt x="60" y="176"/>
                  <a:pt x="60" y="176"/>
                </a:cubicBezTo>
                <a:cubicBezTo>
                  <a:pt x="58" y="179"/>
                  <a:pt x="55" y="180"/>
                  <a:pt x="52" y="180"/>
                </a:cubicBezTo>
                <a:cubicBezTo>
                  <a:pt x="36" y="180"/>
                  <a:pt x="36" y="180"/>
                  <a:pt x="36" y="180"/>
                </a:cubicBezTo>
                <a:cubicBezTo>
                  <a:pt x="12" y="180"/>
                  <a:pt x="12" y="180"/>
                  <a:pt x="12" y="180"/>
                </a:cubicBezTo>
                <a:cubicBezTo>
                  <a:pt x="5" y="180"/>
                  <a:pt x="0" y="175"/>
                  <a:pt x="0" y="168"/>
                </a:cubicBezTo>
                <a:cubicBezTo>
                  <a:pt x="0" y="161"/>
                  <a:pt x="5" y="156"/>
                  <a:pt x="12" y="156"/>
                </a:cubicBezTo>
                <a:cubicBezTo>
                  <a:pt x="36" y="156"/>
                  <a:pt x="36" y="156"/>
                  <a:pt x="36" y="156"/>
                </a:cubicBezTo>
                <a:cubicBezTo>
                  <a:pt x="47" y="156"/>
                  <a:pt x="47" y="156"/>
                  <a:pt x="47" y="156"/>
                </a:cubicBezTo>
                <a:cubicBezTo>
                  <a:pt x="172" y="32"/>
                  <a:pt x="172" y="32"/>
                  <a:pt x="172" y="32"/>
                </a:cubicBezTo>
                <a:cubicBezTo>
                  <a:pt x="174" y="29"/>
                  <a:pt x="177" y="28"/>
                  <a:pt x="180" y="28"/>
                </a:cubicBezTo>
                <a:cubicBezTo>
                  <a:pt x="200" y="28"/>
                  <a:pt x="200" y="28"/>
                  <a:pt x="200" y="28"/>
                </a:cubicBezTo>
                <a:cubicBezTo>
                  <a:pt x="215" y="28"/>
                  <a:pt x="215" y="28"/>
                  <a:pt x="215" y="28"/>
                </a:cubicBezTo>
                <a:cubicBezTo>
                  <a:pt x="208" y="21"/>
                  <a:pt x="208" y="21"/>
                  <a:pt x="208" y="21"/>
                </a:cubicBezTo>
                <a:cubicBezTo>
                  <a:pt x="205" y="18"/>
                  <a:pt x="204" y="15"/>
                  <a:pt x="204" y="12"/>
                </a:cubicBezTo>
                <a:cubicBezTo>
                  <a:pt x="204" y="5"/>
                  <a:pt x="209" y="0"/>
                  <a:pt x="216" y="0"/>
                </a:cubicBezTo>
                <a:cubicBezTo>
                  <a:pt x="219" y="0"/>
                  <a:pt x="222" y="1"/>
                  <a:pt x="225" y="4"/>
                </a:cubicBezTo>
                <a:cubicBezTo>
                  <a:pt x="253" y="32"/>
                  <a:pt x="253" y="32"/>
                  <a:pt x="253" y="32"/>
                </a:cubicBezTo>
                <a:cubicBezTo>
                  <a:pt x="255" y="34"/>
                  <a:pt x="256" y="37"/>
                  <a:pt x="256" y="40"/>
                </a:cubicBezTo>
                <a:cubicBezTo>
                  <a:pt x="256" y="43"/>
                  <a:pt x="255" y="46"/>
                  <a:pt x="253" y="49"/>
                </a:cubicBezTo>
                <a:lnTo>
                  <a:pt x="225" y="77"/>
                </a:lnTo>
                <a:close/>
                <a:moveTo>
                  <a:pt x="91" y="96"/>
                </a:moveTo>
                <a:cubicBezTo>
                  <a:pt x="47" y="52"/>
                  <a:pt x="47" y="52"/>
                  <a:pt x="47" y="52"/>
                </a:cubicBezTo>
                <a:cubicBezTo>
                  <a:pt x="36" y="52"/>
                  <a:pt x="36" y="52"/>
                  <a:pt x="36" y="52"/>
                </a:cubicBezTo>
                <a:cubicBezTo>
                  <a:pt x="12" y="52"/>
                  <a:pt x="12" y="52"/>
                  <a:pt x="12" y="52"/>
                </a:cubicBezTo>
                <a:cubicBezTo>
                  <a:pt x="5" y="52"/>
                  <a:pt x="0" y="47"/>
                  <a:pt x="0" y="40"/>
                </a:cubicBezTo>
                <a:cubicBezTo>
                  <a:pt x="0" y="33"/>
                  <a:pt x="5" y="28"/>
                  <a:pt x="12" y="28"/>
                </a:cubicBezTo>
                <a:cubicBezTo>
                  <a:pt x="32" y="28"/>
                  <a:pt x="32" y="28"/>
                  <a:pt x="32" y="28"/>
                </a:cubicBezTo>
                <a:cubicBezTo>
                  <a:pt x="52" y="28"/>
                  <a:pt x="52" y="28"/>
                  <a:pt x="52" y="28"/>
                </a:cubicBezTo>
                <a:cubicBezTo>
                  <a:pt x="55" y="28"/>
                  <a:pt x="58" y="29"/>
                  <a:pt x="60" y="32"/>
                </a:cubicBezTo>
                <a:cubicBezTo>
                  <a:pt x="108" y="79"/>
                  <a:pt x="108" y="79"/>
                  <a:pt x="108" y="79"/>
                </a:cubicBezTo>
                <a:lnTo>
                  <a:pt x="91" y="96"/>
                </a:lnTo>
                <a:close/>
                <a:moveTo>
                  <a:pt x="185" y="156"/>
                </a:moveTo>
                <a:cubicBezTo>
                  <a:pt x="196" y="156"/>
                  <a:pt x="196" y="156"/>
                  <a:pt x="196" y="156"/>
                </a:cubicBezTo>
                <a:cubicBezTo>
                  <a:pt x="208" y="156"/>
                  <a:pt x="208" y="156"/>
                  <a:pt x="208" y="156"/>
                </a:cubicBezTo>
                <a:cubicBezTo>
                  <a:pt x="208" y="156"/>
                  <a:pt x="208" y="156"/>
                  <a:pt x="208" y="156"/>
                </a:cubicBezTo>
                <a:cubicBezTo>
                  <a:pt x="215" y="156"/>
                  <a:pt x="215" y="156"/>
                  <a:pt x="215" y="156"/>
                </a:cubicBezTo>
                <a:cubicBezTo>
                  <a:pt x="208" y="148"/>
                  <a:pt x="208" y="148"/>
                  <a:pt x="208" y="148"/>
                </a:cubicBezTo>
                <a:cubicBezTo>
                  <a:pt x="205" y="146"/>
                  <a:pt x="204" y="143"/>
                  <a:pt x="204" y="140"/>
                </a:cubicBezTo>
                <a:cubicBezTo>
                  <a:pt x="204" y="133"/>
                  <a:pt x="209" y="128"/>
                  <a:pt x="216" y="128"/>
                </a:cubicBezTo>
                <a:cubicBezTo>
                  <a:pt x="219" y="128"/>
                  <a:pt x="222" y="129"/>
                  <a:pt x="225" y="131"/>
                </a:cubicBezTo>
                <a:cubicBezTo>
                  <a:pt x="253" y="159"/>
                  <a:pt x="253" y="159"/>
                  <a:pt x="253" y="159"/>
                </a:cubicBezTo>
                <a:cubicBezTo>
                  <a:pt x="255" y="162"/>
                  <a:pt x="256" y="165"/>
                  <a:pt x="256" y="168"/>
                </a:cubicBezTo>
                <a:cubicBezTo>
                  <a:pt x="256" y="171"/>
                  <a:pt x="255" y="174"/>
                  <a:pt x="253" y="176"/>
                </a:cubicBezTo>
                <a:cubicBezTo>
                  <a:pt x="225" y="204"/>
                  <a:pt x="225" y="204"/>
                  <a:pt x="225" y="204"/>
                </a:cubicBezTo>
                <a:cubicBezTo>
                  <a:pt x="222" y="207"/>
                  <a:pt x="219" y="208"/>
                  <a:pt x="216" y="208"/>
                </a:cubicBezTo>
                <a:cubicBezTo>
                  <a:pt x="209" y="208"/>
                  <a:pt x="204" y="203"/>
                  <a:pt x="204" y="196"/>
                </a:cubicBezTo>
                <a:cubicBezTo>
                  <a:pt x="204" y="193"/>
                  <a:pt x="205" y="190"/>
                  <a:pt x="208" y="187"/>
                </a:cubicBezTo>
                <a:cubicBezTo>
                  <a:pt x="215" y="180"/>
                  <a:pt x="215" y="180"/>
                  <a:pt x="215" y="180"/>
                </a:cubicBezTo>
                <a:cubicBezTo>
                  <a:pt x="196" y="180"/>
                  <a:pt x="196" y="180"/>
                  <a:pt x="196" y="180"/>
                </a:cubicBezTo>
                <a:cubicBezTo>
                  <a:pt x="180" y="180"/>
                  <a:pt x="180" y="180"/>
                  <a:pt x="180" y="180"/>
                </a:cubicBezTo>
                <a:cubicBezTo>
                  <a:pt x="177" y="180"/>
                  <a:pt x="174" y="179"/>
                  <a:pt x="172" y="176"/>
                </a:cubicBezTo>
                <a:cubicBezTo>
                  <a:pt x="124" y="129"/>
                  <a:pt x="124" y="129"/>
                  <a:pt x="124" y="129"/>
                </a:cubicBezTo>
                <a:cubicBezTo>
                  <a:pt x="141" y="112"/>
                  <a:pt x="141" y="112"/>
                  <a:pt x="141" y="112"/>
                </a:cubicBezTo>
                <a:lnTo>
                  <a:pt x="185" y="1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1" name="Freeform 34"/>
          <p:cNvSpPr>
            <a:spLocks noEditPoints="1"/>
          </p:cNvSpPr>
          <p:nvPr/>
        </p:nvSpPr>
        <p:spPr bwMode="auto">
          <a:xfrm>
            <a:off x="14718077" y="4790771"/>
            <a:ext cx="440912" cy="442772"/>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0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2147483646 h 232"/>
              <a:gd name="T26" fmla="*/ 2147483646 w 232"/>
              <a:gd name="T27" fmla="*/ 2147483646 h 232"/>
              <a:gd name="T28" fmla="*/ 2147483646 w 232"/>
              <a:gd name="T29" fmla="*/ 2147483646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0 w 232"/>
              <a:gd name="T39" fmla="*/ 2147483646 h 232"/>
              <a:gd name="T40" fmla="*/ 2147483646 w 232"/>
              <a:gd name="T41" fmla="*/ 2147483646 h 232"/>
              <a:gd name="T42" fmla="*/ 2147483646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0 w 232"/>
              <a:gd name="T57" fmla="*/ 2147483646 h 232"/>
              <a:gd name="T58" fmla="*/ 2147483646 w 232"/>
              <a:gd name="T59" fmla="*/ 2147483646 h 232"/>
              <a:gd name="T60" fmla="*/ 2147483646 w 232"/>
              <a:gd name="T61" fmla="*/ 2147483646 h 232"/>
              <a:gd name="T62" fmla="*/ 2147483646 w 232"/>
              <a:gd name="T63" fmla="*/ 2147483646 h 232"/>
              <a:gd name="T64" fmla="*/ 2147483646 w 232"/>
              <a:gd name="T65" fmla="*/ 2147483646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2" h="232">
                <a:moveTo>
                  <a:pt x="229" y="20"/>
                </a:moveTo>
                <a:cubicBezTo>
                  <a:pt x="169" y="80"/>
                  <a:pt x="169" y="80"/>
                  <a:pt x="169" y="80"/>
                </a:cubicBezTo>
                <a:cubicBezTo>
                  <a:pt x="188" y="80"/>
                  <a:pt x="188" y="80"/>
                  <a:pt x="188" y="80"/>
                </a:cubicBezTo>
                <a:cubicBezTo>
                  <a:pt x="195" y="80"/>
                  <a:pt x="200" y="85"/>
                  <a:pt x="200" y="92"/>
                </a:cubicBezTo>
                <a:cubicBezTo>
                  <a:pt x="200" y="99"/>
                  <a:pt x="195" y="104"/>
                  <a:pt x="188" y="104"/>
                </a:cubicBezTo>
                <a:cubicBezTo>
                  <a:pt x="140" y="104"/>
                  <a:pt x="140" y="104"/>
                  <a:pt x="140" y="104"/>
                </a:cubicBezTo>
                <a:cubicBezTo>
                  <a:pt x="133" y="104"/>
                  <a:pt x="128" y="99"/>
                  <a:pt x="128" y="92"/>
                </a:cubicBezTo>
                <a:cubicBezTo>
                  <a:pt x="128" y="44"/>
                  <a:pt x="128" y="44"/>
                  <a:pt x="128" y="44"/>
                </a:cubicBezTo>
                <a:cubicBezTo>
                  <a:pt x="128" y="37"/>
                  <a:pt x="133" y="32"/>
                  <a:pt x="140" y="32"/>
                </a:cubicBezTo>
                <a:cubicBezTo>
                  <a:pt x="147" y="32"/>
                  <a:pt x="152" y="37"/>
                  <a:pt x="152" y="44"/>
                </a:cubicBezTo>
                <a:cubicBezTo>
                  <a:pt x="152" y="63"/>
                  <a:pt x="152" y="63"/>
                  <a:pt x="152" y="63"/>
                </a:cubicBezTo>
                <a:cubicBezTo>
                  <a:pt x="212" y="3"/>
                  <a:pt x="212" y="3"/>
                  <a:pt x="212" y="3"/>
                </a:cubicBezTo>
                <a:cubicBezTo>
                  <a:pt x="212" y="3"/>
                  <a:pt x="212" y="3"/>
                  <a:pt x="212" y="3"/>
                </a:cubicBezTo>
                <a:cubicBezTo>
                  <a:pt x="214" y="1"/>
                  <a:pt x="217" y="0"/>
                  <a:pt x="220" y="0"/>
                </a:cubicBezTo>
                <a:cubicBezTo>
                  <a:pt x="227" y="0"/>
                  <a:pt x="232" y="5"/>
                  <a:pt x="232" y="12"/>
                </a:cubicBezTo>
                <a:cubicBezTo>
                  <a:pt x="232" y="15"/>
                  <a:pt x="231" y="18"/>
                  <a:pt x="229" y="20"/>
                </a:cubicBezTo>
                <a:close/>
                <a:moveTo>
                  <a:pt x="140" y="128"/>
                </a:moveTo>
                <a:cubicBezTo>
                  <a:pt x="188" y="128"/>
                  <a:pt x="188" y="128"/>
                  <a:pt x="188" y="128"/>
                </a:cubicBezTo>
                <a:cubicBezTo>
                  <a:pt x="195" y="128"/>
                  <a:pt x="200" y="133"/>
                  <a:pt x="200" y="140"/>
                </a:cubicBezTo>
                <a:cubicBezTo>
                  <a:pt x="200" y="147"/>
                  <a:pt x="195" y="152"/>
                  <a:pt x="188" y="152"/>
                </a:cubicBezTo>
                <a:cubicBezTo>
                  <a:pt x="169" y="152"/>
                  <a:pt x="169" y="152"/>
                  <a:pt x="169" y="152"/>
                </a:cubicBezTo>
                <a:cubicBezTo>
                  <a:pt x="229" y="212"/>
                  <a:pt x="229" y="212"/>
                  <a:pt x="229" y="212"/>
                </a:cubicBezTo>
                <a:cubicBezTo>
                  <a:pt x="229" y="212"/>
                  <a:pt x="229" y="212"/>
                  <a:pt x="229" y="212"/>
                </a:cubicBezTo>
                <a:cubicBezTo>
                  <a:pt x="231" y="214"/>
                  <a:pt x="232" y="217"/>
                  <a:pt x="232" y="220"/>
                </a:cubicBezTo>
                <a:cubicBezTo>
                  <a:pt x="232" y="227"/>
                  <a:pt x="227" y="232"/>
                  <a:pt x="220" y="232"/>
                </a:cubicBezTo>
                <a:cubicBezTo>
                  <a:pt x="217" y="232"/>
                  <a:pt x="214" y="231"/>
                  <a:pt x="212" y="229"/>
                </a:cubicBezTo>
                <a:cubicBezTo>
                  <a:pt x="212" y="229"/>
                  <a:pt x="212" y="229"/>
                  <a:pt x="212" y="229"/>
                </a:cubicBezTo>
                <a:cubicBezTo>
                  <a:pt x="152" y="169"/>
                  <a:pt x="152" y="169"/>
                  <a:pt x="152" y="169"/>
                </a:cubicBezTo>
                <a:cubicBezTo>
                  <a:pt x="152" y="188"/>
                  <a:pt x="152" y="188"/>
                  <a:pt x="152" y="188"/>
                </a:cubicBezTo>
                <a:cubicBezTo>
                  <a:pt x="152" y="195"/>
                  <a:pt x="147" y="200"/>
                  <a:pt x="140" y="200"/>
                </a:cubicBezTo>
                <a:cubicBezTo>
                  <a:pt x="133" y="200"/>
                  <a:pt x="128" y="195"/>
                  <a:pt x="128" y="188"/>
                </a:cubicBezTo>
                <a:cubicBezTo>
                  <a:pt x="128" y="140"/>
                  <a:pt x="128" y="140"/>
                  <a:pt x="128" y="140"/>
                </a:cubicBezTo>
                <a:cubicBezTo>
                  <a:pt x="128" y="133"/>
                  <a:pt x="133" y="128"/>
                  <a:pt x="140" y="128"/>
                </a:cubicBezTo>
                <a:moveTo>
                  <a:pt x="92" y="200"/>
                </a:moveTo>
                <a:cubicBezTo>
                  <a:pt x="85" y="200"/>
                  <a:pt x="80" y="195"/>
                  <a:pt x="80" y="188"/>
                </a:cubicBezTo>
                <a:cubicBezTo>
                  <a:pt x="80" y="169"/>
                  <a:pt x="80" y="169"/>
                  <a:pt x="80" y="169"/>
                </a:cubicBezTo>
                <a:cubicBezTo>
                  <a:pt x="20" y="229"/>
                  <a:pt x="20" y="229"/>
                  <a:pt x="20" y="229"/>
                </a:cubicBezTo>
                <a:cubicBezTo>
                  <a:pt x="20" y="229"/>
                  <a:pt x="20" y="229"/>
                  <a:pt x="20" y="229"/>
                </a:cubicBezTo>
                <a:cubicBezTo>
                  <a:pt x="18" y="231"/>
                  <a:pt x="15" y="232"/>
                  <a:pt x="12" y="232"/>
                </a:cubicBezTo>
                <a:cubicBezTo>
                  <a:pt x="5" y="232"/>
                  <a:pt x="0" y="227"/>
                  <a:pt x="0" y="220"/>
                </a:cubicBezTo>
                <a:cubicBezTo>
                  <a:pt x="0" y="217"/>
                  <a:pt x="1" y="214"/>
                  <a:pt x="3" y="212"/>
                </a:cubicBezTo>
                <a:cubicBezTo>
                  <a:pt x="3" y="212"/>
                  <a:pt x="3" y="212"/>
                  <a:pt x="3" y="212"/>
                </a:cubicBezTo>
                <a:cubicBezTo>
                  <a:pt x="63" y="152"/>
                  <a:pt x="63" y="152"/>
                  <a:pt x="63" y="152"/>
                </a:cubicBezTo>
                <a:cubicBezTo>
                  <a:pt x="44" y="152"/>
                  <a:pt x="44" y="152"/>
                  <a:pt x="44" y="152"/>
                </a:cubicBezTo>
                <a:cubicBezTo>
                  <a:pt x="37" y="152"/>
                  <a:pt x="32" y="147"/>
                  <a:pt x="32" y="140"/>
                </a:cubicBezTo>
                <a:cubicBezTo>
                  <a:pt x="32" y="133"/>
                  <a:pt x="37" y="128"/>
                  <a:pt x="44" y="128"/>
                </a:cubicBezTo>
                <a:cubicBezTo>
                  <a:pt x="92" y="128"/>
                  <a:pt x="92" y="128"/>
                  <a:pt x="92" y="128"/>
                </a:cubicBezTo>
                <a:cubicBezTo>
                  <a:pt x="99" y="128"/>
                  <a:pt x="104" y="133"/>
                  <a:pt x="104" y="140"/>
                </a:cubicBezTo>
                <a:cubicBezTo>
                  <a:pt x="104" y="188"/>
                  <a:pt x="104" y="188"/>
                  <a:pt x="104" y="188"/>
                </a:cubicBezTo>
                <a:cubicBezTo>
                  <a:pt x="104" y="195"/>
                  <a:pt x="99" y="200"/>
                  <a:pt x="92" y="200"/>
                </a:cubicBezTo>
                <a:moveTo>
                  <a:pt x="92" y="104"/>
                </a:moveTo>
                <a:cubicBezTo>
                  <a:pt x="44" y="104"/>
                  <a:pt x="44" y="104"/>
                  <a:pt x="44" y="104"/>
                </a:cubicBezTo>
                <a:cubicBezTo>
                  <a:pt x="37" y="104"/>
                  <a:pt x="32" y="99"/>
                  <a:pt x="32" y="92"/>
                </a:cubicBezTo>
                <a:cubicBezTo>
                  <a:pt x="32" y="85"/>
                  <a:pt x="37" y="80"/>
                  <a:pt x="44" y="80"/>
                </a:cubicBezTo>
                <a:cubicBezTo>
                  <a:pt x="63" y="80"/>
                  <a:pt x="63" y="80"/>
                  <a:pt x="63" y="80"/>
                </a:cubicBezTo>
                <a:cubicBezTo>
                  <a:pt x="3" y="20"/>
                  <a:pt x="3" y="20"/>
                  <a:pt x="3" y="20"/>
                </a:cubicBezTo>
                <a:cubicBezTo>
                  <a:pt x="3" y="20"/>
                  <a:pt x="3" y="20"/>
                  <a:pt x="3" y="20"/>
                </a:cubicBezTo>
                <a:cubicBezTo>
                  <a:pt x="1" y="18"/>
                  <a:pt x="0" y="15"/>
                  <a:pt x="0" y="12"/>
                </a:cubicBezTo>
                <a:cubicBezTo>
                  <a:pt x="0" y="5"/>
                  <a:pt x="5" y="0"/>
                  <a:pt x="12" y="0"/>
                </a:cubicBezTo>
                <a:cubicBezTo>
                  <a:pt x="15" y="0"/>
                  <a:pt x="18" y="1"/>
                  <a:pt x="20" y="3"/>
                </a:cubicBezTo>
                <a:cubicBezTo>
                  <a:pt x="20" y="3"/>
                  <a:pt x="20" y="3"/>
                  <a:pt x="20" y="3"/>
                </a:cubicBezTo>
                <a:cubicBezTo>
                  <a:pt x="80" y="63"/>
                  <a:pt x="80" y="63"/>
                  <a:pt x="80" y="63"/>
                </a:cubicBezTo>
                <a:cubicBezTo>
                  <a:pt x="80" y="44"/>
                  <a:pt x="80" y="44"/>
                  <a:pt x="80" y="44"/>
                </a:cubicBezTo>
                <a:cubicBezTo>
                  <a:pt x="80" y="37"/>
                  <a:pt x="85" y="32"/>
                  <a:pt x="92" y="32"/>
                </a:cubicBezTo>
                <a:cubicBezTo>
                  <a:pt x="99" y="32"/>
                  <a:pt x="104" y="37"/>
                  <a:pt x="104" y="44"/>
                </a:cubicBezTo>
                <a:cubicBezTo>
                  <a:pt x="104" y="92"/>
                  <a:pt x="104" y="92"/>
                  <a:pt x="104" y="92"/>
                </a:cubicBezTo>
                <a:cubicBezTo>
                  <a:pt x="104" y="99"/>
                  <a:pt x="99" y="104"/>
                  <a:pt x="92" y="10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2" name="Freeform 35"/>
          <p:cNvSpPr>
            <a:spLocks noEditPoints="1"/>
          </p:cNvSpPr>
          <p:nvPr/>
        </p:nvSpPr>
        <p:spPr bwMode="auto">
          <a:xfrm>
            <a:off x="13864161" y="4790771"/>
            <a:ext cx="440911" cy="442772"/>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2147483646 h 232"/>
              <a:gd name="T26" fmla="*/ 2147483646 w 232"/>
              <a:gd name="T27" fmla="*/ 2147483646 h 232"/>
              <a:gd name="T28" fmla="*/ 2147483646 w 232"/>
              <a:gd name="T29" fmla="*/ 0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2147483646 w 232"/>
              <a:gd name="T39" fmla="*/ 2147483646 h 232"/>
              <a:gd name="T40" fmla="*/ 0 w 232"/>
              <a:gd name="T41" fmla="*/ 2147483646 h 232"/>
              <a:gd name="T42" fmla="*/ 2147483646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0 w 232"/>
              <a:gd name="T57" fmla="*/ 2147483646 h 232"/>
              <a:gd name="T58" fmla="*/ 2147483646 w 232"/>
              <a:gd name="T59" fmla="*/ 0 h 232"/>
              <a:gd name="T60" fmla="*/ 2147483646 w 232"/>
              <a:gd name="T61" fmla="*/ 2147483646 h 232"/>
              <a:gd name="T62" fmla="*/ 2147483646 w 232"/>
              <a:gd name="T63" fmla="*/ 2147483646 h 232"/>
              <a:gd name="T64" fmla="*/ 2147483646 w 232"/>
              <a:gd name="T65" fmla="*/ 2147483646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32" h="232">
                <a:moveTo>
                  <a:pt x="220" y="232"/>
                </a:moveTo>
                <a:cubicBezTo>
                  <a:pt x="172" y="232"/>
                  <a:pt x="172" y="232"/>
                  <a:pt x="172" y="232"/>
                </a:cubicBezTo>
                <a:cubicBezTo>
                  <a:pt x="165" y="232"/>
                  <a:pt x="160" y="227"/>
                  <a:pt x="160" y="220"/>
                </a:cubicBezTo>
                <a:cubicBezTo>
                  <a:pt x="160" y="213"/>
                  <a:pt x="165" y="208"/>
                  <a:pt x="172" y="208"/>
                </a:cubicBezTo>
                <a:cubicBezTo>
                  <a:pt x="191" y="208"/>
                  <a:pt x="191" y="208"/>
                  <a:pt x="191" y="208"/>
                </a:cubicBezTo>
                <a:cubicBezTo>
                  <a:pt x="131" y="148"/>
                  <a:pt x="131" y="148"/>
                  <a:pt x="131" y="148"/>
                </a:cubicBezTo>
                <a:cubicBezTo>
                  <a:pt x="131" y="148"/>
                  <a:pt x="131" y="148"/>
                  <a:pt x="131" y="148"/>
                </a:cubicBezTo>
                <a:cubicBezTo>
                  <a:pt x="129" y="146"/>
                  <a:pt x="128" y="143"/>
                  <a:pt x="128" y="140"/>
                </a:cubicBezTo>
                <a:cubicBezTo>
                  <a:pt x="128" y="133"/>
                  <a:pt x="133" y="128"/>
                  <a:pt x="140" y="128"/>
                </a:cubicBezTo>
                <a:cubicBezTo>
                  <a:pt x="143" y="128"/>
                  <a:pt x="146" y="129"/>
                  <a:pt x="148" y="131"/>
                </a:cubicBezTo>
                <a:cubicBezTo>
                  <a:pt x="148" y="131"/>
                  <a:pt x="148" y="131"/>
                  <a:pt x="148" y="131"/>
                </a:cubicBezTo>
                <a:cubicBezTo>
                  <a:pt x="208" y="191"/>
                  <a:pt x="208" y="191"/>
                  <a:pt x="208" y="191"/>
                </a:cubicBezTo>
                <a:cubicBezTo>
                  <a:pt x="208" y="172"/>
                  <a:pt x="208" y="172"/>
                  <a:pt x="208" y="172"/>
                </a:cubicBezTo>
                <a:cubicBezTo>
                  <a:pt x="208" y="165"/>
                  <a:pt x="213" y="160"/>
                  <a:pt x="220" y="160"/>
                </a:cubicBezTo>
                <a:cubicBezTo>
                  <a:pt x="227" y="160"/>
                  <a:pt x="232" y="165"/>
                  <a:pt x="232" y="172"/>
                </a:cubicBezTo>
                <a:cubicBezTo>
                  <a:pt x="232" y="220"/>
                  <a:pt x="232" y="220"/>
                  <a:pt x="232" y="220"/>
                </a:cubicBezTo>
                <a:cubicBezTo>
                  <a:pt x="232" y="227"/>
                  <a:pt x="227" y="232"/>
                  <a:pt x="220" y="232"/>
                </a:cubicBezTo>
                <a:moveTo>
                  <a:pt x="220" y="72"/>
                </a:moveTo>
                <a:cubicBezTo>
                  <a:pt x="213" y="72"/>
                  <a:pt x="208" y="67"/>
                  <a:pt x="208" y="60"/>
                </a:cubicBezTo>
                <a:cubicBezTo>
                  <a:pt x="208" y="41"/>
                  <a:pt x="208" y="41"/>
                  <a:pt x="208" y="41"/>
                </a:cubicBezTo>
                <a:cubicBezTo>
                  <a:pt x="148" y="101"/>
                  <a:pt x="148" y="101"/>
                  <a:pt x="148" y="101"/>
                </a:cubicBezTo>
                <a:cubicBezTo>
                  <a:pt x="148" y="101"/>
                  <a:pt x="148" y="101"/>
                  <a:pt x="148" y="101"/>
                </a:cubicBezTo>
                <a:cubicBezTo>
                  <a:pt x="146" y="103"/>
                  <a:pt x="143" y="104"/>
                  <a:pt x="140" y="104"/>
                </a:cubicBezTo>
                <a:cubicBezTo>
                  <a:pt x="133" y="104"/>
                  <a:pt x="128" y="99"/>
                  <a:pt x="128" y="92"/>
                </a:cubicBezTo>
                <a:cubicBezTo>
                  <a:pt x="128" y="89"/>
                  <a:pt x="129" y="86"/>
                  <a:pt x="131" y="84"/>
                </a:cubicBezTo>
                <a:cubicBezTo>
                  <a:pt x="131" y="84"/>
                  <a:pt x="131" y="84"/>
                  <a:pt x="131" y="84"/>
                </a:cubicBezTo>
                <a:cubicBezTo>
                  <a:pt x="191" y="24"/>
                  <a:pt x="191" y="24"/>
                  <a:pt x="191" y="24"/>
                </a:cubicBezTo>
                <a:cubicBezTo>
                  <a:pt x="172" y="24"/>
                  <a:pt x="172" y="24"/>
                  <a:pt x="172" y="24"/>
                </a:cubicBezTo>
                <a:cubicBezTo>
                  <a:pt x="165" y="24"/>
                  <a:pt x="160" y="19"/>
                  <a:pt x="160" y="12"/>
                </a:cubicBezTo>
                <a:cubicBezTo>
                  <a:pt x="160" y="5"/>
                  <a:pt x="165" y="0"/>
                  <a:pt x="172" y="0"/>
                </a:cubicBezTo>
                <a:cubicBezTo>
                  <a:pt x="220" y="0"/>
                  <a:pt x="220" y="0"/>
                  <a:pt x="220" y="0"/>
                </a:cubicBezTo>
                <a:cubicBezTo>
                  <a:pt x="227" y="0"/>
                  <a:pt x="232" y="5"/>
                  <a:pt x="232" y="12"/>
                </a:cubicBezTo>
                <a:cubicBezTo>
                  <a:pt x="232" y="60"/>
                  <a:pt x="232" y="60"/>
                  <a:pt x="232" y="60"/>
                </a:cubicBezTo>
                <a:cubicBezTo>
                  <a:pt x="232" y="67"/>
                  <a:pt x="227" y="72"/>
                  <a:pt x="220" y="72"/>
                </a:cubicBezTo>
                <a:moveTo>
                  <a:pt x="101" y="148"/>
                </a:moveTo>
                <a:cubicBezTo>
                  <a:pt x="41" y="208"/>
                  <a:pt x="41" y="208"/>
                  <a:pt x="41" y="208"/>
                </a:cubicBezTo>
                <a:cubicBezTo>
                  <a:pt x="60" y="208"/>
                  <a:pt x="60" y="208"/>
                  <a:pt x="60" y="208"/>
                </a:cubicBezTo>
                <a:cubicBezTo>
                  <a:pt x="67" y="208"/>
                  <a:pt x="72" y="213"/>
                  <a:pt x="72" y="220"/>
                </a:cubicBezTo>
                <a:cubicBezTo>
                  <a:pt x="72" y="227"/>
                  <a:pt x="67" y="232"/>
                  <a:pt x="60" y="232"/>
                </a:cubicBezTo>
                <a:cubicBezTo>
                  <a:pt x="12" y="232"/>
                  <a:pt x="12" y="232"/>
                  <a:pt x="12" y="232"/>
                </a:cubicBezTo>
                <a:cubicBezTo>
                  <a:pt x="5" y="232"/>
                  <a:pt x="0" y="227"/>
                  <a:pt x="0" y="220"/>
                </a:cubicBezTo>
                <a:cubicBezTo>
                  <a:pt x="0" y="172"/>
                  <a:pt x="0" y="172"/>
                  <a:pt x="0" y="172"/>
                </a:cubicBezTo>
                <a:cubicBezTo>
                  <a:pt x="0" y="165"/>
                  <a:pt x="5" y="160"/>
                  <a:pt x="12" y="160"/>
                </a:cubicBezTo>
                <a:cubicBezTo>
                  <a:pt x="19" y="160"/>
                  <a:pt x="24" y="165"/>
                  <a:pt x="24" y="172"/>
                </a:cubicBezTo>
                <a:cubicBezTo>
                  <a:pt x="24" y="191"/>
                  <a:pt x="24" y="191"/>
                  <a:pt x="24" y="191"/>
                </a:cubicBezTo>
                <a:cubicBezTo>
                  <a:pt x="84" y="131"/>
                  <a:pt x="84" y="131"/>
                  <a:pt x="84" y="131"/>
                </a:cubicBezTo>
                <a:cubicBezTo>
                  <a:pt x="84" y="131"/>
                  <a:pt x="84" y="131"/>
                  <a:pt x="84" y="131"/>
                </a:cubicBezTo>
                <a:cubicBezTo>
                  <a:pt x="86" y="129"/>
                  <a:pt x="89" y="128"/>
                  <a:pt x="92" y="128"/>
                </a:cubicBezTo>
                <a:cubicBezTo>
                  <a:pt x="99" y="128"/>
                  <a:pt x="104" y="133"/>
                  <a:pt x="104" y="140"/>
                </a:cubicBezTo>
                <a:cubicBezTo>
                  <a:pt x="104" y="143"/>
                  <a:pt x="103" y="146"/>
                  <a:pt x="101" y="148"/>
                </a:cubicBezTo>
                <a:close/>
                <a:moveTo>
                  <a:pt x="92" y="104"/>
                </a:moveTo>
                <a:cubicBezTo>
                  <a:pt x="89" y="104"/>
                  <a:pt x="86" y="103"/>
                  <a:pt x="84" y="101"/>
                </a:cubicBezTo>
                <a:cubicBezTo>
                  <a:pt x="84" y="101"/>
                  <a:pt x="84" y="101"/>
                  <a:pt x="84" y="101"/>
                </a:cubicBezTo>
                <a:cubicBezTo>
                  <a:pt x="24" y="41"/>
                  <a:pt x="24" y="41"/>
                  <a:pt x="24" y="41"/>
                </a:cubicBezTo>
                <a:cubicBezTo>
                  <a:pt x="24" y="60"/>
                  <a:pt x="24" y="60"/>
                  <a:pt x="24" y="60"/>
                </a:cubicBezTo>
                <a:cubicBezTo>
                  <a:pt x="24" y="67"/>
                  <a:pt x="19" y="72"/>
                  <a:pt x="12" y="72"/>
                </a:cubicBezTo>
                <a:cubicBezTo>
                  <a:pt x="5" y="72"/>
                  <a:pt x="0" y="67"/>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cubicBezTo>
                  <a:pt x="41" y="24"/>
                  <a:pt x="41" y="24"/>
                  <a:pt x="41" y="24"/>
                </a:cubicBezTo>
                <a:cubicBezTo>
                  <a:pt x="101" y="84"/>
                  <a:pt x="101" y="84"/>
                  <a:pt x="101" y="84"/>
                </a:cubicBezTo>
                <a:cubicBezTo>
                  <a:pt x="101" y="84"/>
                  <a:pt x="101" y="84"/>
                  <a:pt x="101" y="84"/>
                </a:cubicBezTo>
                <a:cubicBezTo>
                  <a:pt x="103" y="86"/>
                  <a:pt x="104" y="89"/>
                  <a:pt x="104" y="92"/>
                </a:cubicBezTo>
                <a:cubicBezTo>
                  <a:pt x="104" y="99"/>
                  <a:pt x="99" y="104"/>
                  <a:pt x="92" y="10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3" name="Freeform 36"/>
          <p:cNvSpPr>
            <a:spLocks/>
          </p:cNvSpPr>
          <p:nvPr/>
        </p:nvSpPr>
        <p:spPr bwMode="auto">
          <a:xfrm>
            <a:off x="12987919" y="4766586"/>
            <a:ext cx="487421" cy="489281"/>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0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0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2147483646 w 256"/>
              <a:gd name="T101" fmla="*/ 2147483646 h 256"/>
              <a:gd name="T102" fmla="*/ 2147483646 w 256"/>
              <a:gd name="T103" fmla="*/ 2147483646 h 256"/>
              <a:gd name="T104" fmla="*/ 2147483646 w 256"/>
              <a:gd name="T105" fmla="*/ 2147483646 h 256"/>
              <a:gd name="T106" fmla="*/ 2147483646 w 256"/>
              <a:gd name="T107" fmla="*/ 2147483646 h 256"/>
              <a:gd name="T108" fmla="*/ 2147483646 w 256"/>
              <a:gd name="T109" fmla="*/ 2147483646 h 256"/>
              <a:gd name="T110" fmla="*/ 2147483646 w 256"/>
              <a:gd name="T111" fmla="*/ 2147483646 h 256"/>
              <a:gd name="T112" fmla="*/ 2147483646 w 256"/>
              <a:gd name="T113" fmla="*/ 2147483646 h 2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6" h="256">
                <a:moveTo>
                  <a:pt x="256" y="128"/>
                </a:moveTo>
                <a:cubicBezTo>
                  <a:pt x="256" y="132"/>
                  <a:pt x="254" y="135"/>
                  <a:pt x="252" y="137"/>
                </a:cubicBezTo>
                <a:cubicBezTo>
                  <a:pt x="212" y="173"/>
                  <a:pt x="212" y="173"/>
                  <a:pt x="212" y="173"/>
                </a:cubicBezTo>
                <a:cubicBezTo>
                  <a:pt x="210" y="175"/>
                  <a:pt x="207" y="176"/>
                  <a:pt x="204" y="176"/>
                </a:cubicBezTo>
                <a:cubicBezTo>
                  <a:pt x="197" y="176"/>
                  <a:pt x="192" y="171"/>
                  <a:pt x="192" y="164"/>
                </a:cubicBezTo>
                <a:cubicBezTo>
                  <a:pt x="192" y="160"/>
                  <a:pt x="194" y="157"/>
                  <a:pt x="196" y="155"/>
                </a:cubicBezTo>
                <a:cubicBezTo>
                  <a:pt x="213" y="140"/>
                  <a:pt x="213" y="140"/>
                  <a:pt x="213" y="140"/>
                </a:cubicBezTo>
                <a:cubicBezTo>
                  <a:pt x="140" y="140"/>
                  <a:pt x="140" y="140"/>
                  <a:pt x="140" y="140"/>
                </a:cubicBezTo>
                <a:cubicBezTo>
                  <a:pt x="140" y="213"/>
                  <a:pt x="140" y="213"/>
                  <a:pt x="140" y="213"/>
                </a:cubicBezTo>
                <a:cubicBezTo>
                  <a:pt x="155" y="196"/>
                  <a:pt x="155" y="196"/>
                  <a:pt x="155" y="196"/>
                </a:cubicBezTo>
                <a:cubicBezTo>
                  <a:pt x="157" y="194"/>
                  <a:pt x="160" y="192"/>
                  <a:pt x="164" y="192"/>
                </a:cubicBezTo>
                <a:cubicBezTo>
                  <a:pt x="171" y="192"/>
                  <a:pt x="176" y="197"/>
                  <a:pt x="176" y="204"/>
                </a:cubicBezTo>
                <a:cubicBezTo>
                  <a:pt x="176" y="207"/>
                  <a:pt x="175" y="210"/>
                  <a:pt x="173" y="212"/>
                </a:cubicBezTo>
                <a:cubicBezTo>
                  <a:pt x="137" y="252"/>
                  <a:pt x="137" y="252"/>
                  <a:pt x="137" y="252"/>
                </a:cubicBezTo>
                <a:cubicBezTo>
                  <a:pt x="135" y="254"/>
                  <a:pt x="132" y="256"/>
                  <a:pt x="128" y="256"/>
                </a:cubicBezTo>
                <a:cubicBezTo>
                  <a:pt x="124" y="256"/>
                  <a:pt x="121" y="254"/>
                  <a:pt x="119" y="252"/>
                </a:cubicBezTo>
                <a:cubicBezTo>
                  <a:pt x="83" y="212"/>
                  <a:pt x="83" y="212"/>
                  <a:pt x="83" y="212"/>
                </a:cubicBezTo>
                <a:cubicBezTo>
                  <a:pt x="81" y="210"/>
                  <a:pt x="80" y="207"/>
                  <a:pt x="80" y="204"/>
                </a:cubicBezTo>
                <a:cubicBezTo>
                  <a:pt x="80" y="197"/>
                  <a:pt x="85" y="192"/>
                  <a:pt x="92" y="192"/>
                </a:cubicBezTo>
                <a:cubicBezTo>
                  <a:pt x="96" y="192"/>
                  <a:pt x="99" y="194"/>
                  <a:pt x="101" y="196"/>
                </a:cubicBezTo>
                <a:cubicBezTo>
                  <a:pt x="116" y="213"/>
                  <a:pt x="116" y="213"/>
                  <a:pt x="116" y="213"/>
                </a:cubicBezTo>
                <a:cubicBezTo>
                  <a:pt x="116" y="140"/>
                  <a:pt x="116" y="140"/>
                  <a:pt x="116" y="140"/>
                </a:cubicBezTo>
                <a:cubicBezTo>
                  <a:pt x="43" y="140"/>
                  <a:pt x="43" y="140"/>
                  <a:pt x="43" y="140"/>
                </a:cubicBezTo>
                <a:cubicBezTo>
                  <a:pt x="60" y="155"/>
                  <a:pt x="60" y="155"/>
                  <a:pt x="60" y="155"/>
                </a:cubicBezTo>
                <a:cubicBezTo>
                  <a:pt x="62" y="157"/>
                  <a:pt x="64" y="160"/>
                  <a:pt x="64" y="164"/>
                </a:cubicBezTo>
                <a:cubicBezTo>
                  <a:pt x="64" y="171"/>
                  <a:pt x="59" y="176"/>
                  <a:pt x="52" y="176"/>
                </a:cubicBezTo>
                <a:cubicBezTo>
                  <a:pt x="49" y="176"/>
                  <a:pt x="46" y="175"/>
                  <a:pt x="44" y="173"/>
                </a:cubicBezTo>
                <a:cubicBezTo>
                  <a:pt x="4" y="137"/>
                  <a:pt x="4" y="137"/>
                  <a:pt x="4" y="137"/>
                </a:cubicBezTo>
                <a:cubicBezTo>
                  <a:pt x="2" y="135"/>
                  <a:pt x="0" y="132"/>
                  <a:pt x="0" y="128"/>
                </a:cubicBezTo>
                <a:cubicBezTo>
                  <a:pt x="0" y="124"/>
                  <a:pt x="2" y="121"/>
                  <a:pt x="4" y="119"/>
                </a:cubicBezTo>
                <a:cubicBezTo>
                  <a:pt x="44" y="83"/>
                  <a:pt x="44" y="83"/>
                  <a:pt x="44" y="83"/>
                </a:cubicBezTo>
                <a:cubicBezTo>
                  <a:pt x="46" y="81"/>
                  <a:pt x="49" y="80"/>
                  <a:pt x="52" y="80"/>
                </a:cubicBezTo>
                <a:cubicBezTo>
                  <a:pt x="59" y="80"/>
                  <a:pt x="64" y="85"/>
                  <a:pt x="64" y="92"/>
                </a:cubicBezTo>
                <a:cubicBezTo>
                  <a:pt x="64" y="96"/>
                  <a:pt x="62" y="99"/>
                  <a:pt x="60" y="101"/>
                </a:cubicBezTo>
                <a:cubicBezTo>
                  <a:pt x="43" y="116"/>
                  <a:pt x="43" y="116"/>
                  <a:pt x="43" y="116"/>
                </a:cubicBezTo>
                <a:cubicBezTo>
                  <a:pt x="116" y="116"/>
                  <a:pt x="116" y="116"/>
                  <a:pt x="116" y="116"/>
                </a:cubicBezTo>
                <a:cubicBezTo>
                  <a:pt x="116" y="43"/>
                  <a:pt x="116" y="43"/>
                  <a:pt x="116" y="43"/>
                </a:cubicBezTo>
                <a:cubicBezTo>
                  <a:pt x="101" y="60"/>
                  <a:pt x="101" y="60"/>
                  <a:pt x="101" y="60"/>
                </a:cubicBezTo>
                <a:cubicBezTo>
                  <a:pt x="99" y="62"/>
                  <a:pt x="96" y="64"/>
                  <a:pt x="92" y="64"/>
                </a:cubicBezTo>
                <a:cubicBezTo>
                  <a:pt x="85" y="64"/>
                  <a:pt x="80" y="59"/>
                  <a:pt x="80" y="52"/>
                </a:cubicBezTo>
                <a:cubicBezTo>
                  <a:pt x="80" y="49"/>
                  <a:pt x="81" y="46"/>
                  <a:pt x="83" y="44"/>
                </a:cubicBezTo>
                <a:cubicBezTo>
                  <a:pt x="119" y="4"/>
                  <a:pt x="119" y="4"/>
                  <a:pt x="119" y="4"/>
                </a:cubicBezTo>
                <a:cubicBezTo>
                  <a:pt x="121" y="2"/>
                  <a:pt x="124" y="0"/>
                  <a:pt x="128" y="0"/>
                </a:cubicBezTo>
                <a:cubicBezTo>
                  <a:pt x="132" y="0"/>
                  <a:pt x="135" y="2"/>
                  <a:pt x="137" y="4"/>
                </a:cubicBezTo>
                <a:cubicBezTo>
                  <a:pt x="173" y="44"/>
                  <a:pt x="173" y="44"/>
                  <a:pt x="173" y="44"/>
                </a:cubicBezTo>
                <a:cubicBezTo>
                  <a:pt x="175" y="46"/>
                  <a:pt x="176" y="49"/>
                  <a:pt x="176" y="52"/>
                </a:cubicBezTo>
                <a:cubicBezTo>
                  <a:pt x="176" y="59"/>
                  <a:pt x="171" y="64"/>
                  <a:pt x="164" y="64"/>
                </a:cubicBezTo>
                <a:cubicBezTo>
                  <a:pt x="160" y="64"/>
                  <a:pt x="157" y="62"/>
                  <a:pt x="155" y="60"/>
                </a:cubicBezTo>
                <a:cubicBezTo>
                  <a:pt x="140" y="43"/>
                  <a:pt x="140" y="43"/>
                  <a:pt x="140" y="43"/>
                </a:cubicBezTo>
                <a:cubicBezTo>
                  <a:pt x="140" y="116"/>
                  <a:pt x="140" y="116"/>
                  <a:pt x="140" y="116"/>
                </a:cubicBezTo>
                <a:cubicBezTo>
                  <a:pt x="213" y="116"/>
                  <a:pt x="213" y="116"/>
                  <a:pt x="213" y="116"/>
                </a:cubicBezTo>
                <a:cubicBezTo>
                  <a:pt x="196" y="101"/>
                  <a:pt x="196" y="101"/>
                  <a:pt x="196" y="101"/>
                </a:cubicBezTo>
                <a:cubicBezTo>
                  <a:pt x="194" y="99"/>
                  <a:pt x="192" y="96"/>
                  <a:pt x="192" y="92"/>
                </a:cubicBezTo>
                <a:cubicBezTo>
                  <a:pt x="192" y="85"/>
                  <a:pt x="197" y="80"/>
                  <a:pt x="204" y="80"/>
                </a:cubicBezTo>
                <a:cubicBezTo>
                  <a:pt x="207" y="80"/>
                  <a:pt x="210" y="81"/>
                  <a:pt x="212" y="83"/>
                </a:cubicBezTo>
                <a:cubicBezTo>
                  <a:pt x="252" y="119"/>
                  <a:pt x="252" y="119"/>
                  <a:pt x="252" y="119"/>
                </a:cubicBezTo>
                <a:cubicBezTo>
                  <a:pt x="254" y="121"/>
                  <a:pt x="256" y="124"/>
                  <a:pt x="256" y="1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4" name="Freeform 37"/>
          <p:cNvSpPr>
            <a:spLocks/>
          </p:cNvSpPr>
          <p:nvPr/>
        </p:nvSpPr>
        <p:spPr bwMode="auto">
          <a:xfrm>
            <a:off x="12134003" y="4919138"/>
            <a:ext cx="487421" cy="184177"/>
          </a:xfrm>
          <a:custGeom>
            <a:avLst/>
            <a:gdLst>
              <a:gd name="T0" fmla="*/ 2147483646 w 256"/>
              <a:gd name="T1" fmla="*/ 2147483646 h 96"/>
              <a:gd name="T2" fmla="*/ 2147483646 w 256"/>
              <a:gd name="T3" fmla="*/ 2147483646 h 96"/>
              <a:gd name="T4" fmla="*/ 2147483646 w 256"/>
              <a:gd name="T5" fmla="*/ 2147483646 h 96"/>
              <a:gd name="T6" fmla="*/ 2147483646 w 256"/>
              <a:gd name="T7" fmla="*/ 2147483646 h 96"/>
              <a:gd name="T8" fmla="*/ 2147483646 w 256"/>
              <a:gd name="T9" fmla="*/ 2147483646 h 96"/>
              <a:gd name="T10" fmla="*/ 2147483646 w 256"/>
              <a:gd name="T11" fmla="*/ 2147483646 h 96"/>
              <a:gd name="T12" fmla="*/ 2147483646 w 256"/>
              <a:gd name="T13" fmla="*/ 2147483646 h 96"/>
              <a:gd name="T14" fmla="*/ 2147483646 w 256"/>
              <a:gd name="T15" fmla="*/ 2147483646 h 96"/>
              <a:gd name="T16" fmla="*/ 2147483646 w 256"/>
              <a:gd name="T17" fmla="*/ 2147483646 h 96"/>
              <a:gd name="T18" fmla="*/ 2147483646 w 256"/>
              <a:gd name="T19" fmla="*/ 2147483646 h 96"/>
              <a:gd name="T20" fmla="*/ 2147483646 w 256"/>
              <a:gd name="T21" fmla="*/ 2147483646 h 96"/>
              <a:gd name="T22" fmla="*/ 2147483646 w 256"/>
              <a:gd name="T23" fmla="*/ 2147483646 h 96"/>
              <a:gd name="T24" fmla="*/ 2147483646 w 256"/>
              <a:gd name="T25" fmla="*/ 2147483646 h 96"/>
              <a:gd name="T26" fmla="*/ 2147483646 w 256"/>
              <a:gd name="T27" fmla="*/ 2147483646 h 96"/>
              <a:gd name="T28" fmla="*/ 2147483646 w 256"/>
              <a:gd name="T29" fmla="*/ 2147483646 h 96"/>
              <a:gd name="T30" fmla="*/ 0 w 256"/>
              <a:gd name="T31" fmla="*/ 2147483646 h 96"/>
              <a:gd name="T32" fmla="*/ 2147483646 w 256"/>
              <a:gd name="T33" fmla="*/ 2147483646 h 96"/>
              <a:gd name="T34" fmla="*/ 2147483646 w 256"/>
              <a:gd name="T35" fmla="*/ 2147483646 h 96"/>
              <a:gd name="T36" fmla="*/ 2147483646 w 256"/>
              <a:gd name="T37" fmla="*/ 0 h 96"/>
              <a:gd name="T38" fmla="*/ 2147483646 w 256"/>
              <a:gd name="T39" fmla="*/ 2147483646 h 96"/>
              <a:gd name="T40" fmla="*/ 2147483646 w 256"/>
              <a:gd name="T41" fmla="*/ 2147483646 h 96"/>
              <a:gd name="T42" fmla="*/ 2147483646 w 256"/>
              <a:gd name="T43" fmla="*/ 2147483646 h 96"/>
              <a:gd name="T44" fmla="*/ 2147483646 w 256"/>
              <a:gd name="T45" fmla="*/ 2147483646 h 96"/>
              <a:gd name="T46" fmla="*/ 2147483646 w 256"/>
              <a:gd name="T47" fmla="*/ 2147483646 h 96"/>
              <a:gd name="T48" fmla="*/ 2147483646 w 256"/>
              <a:gd name="T49" fmla="*/ 2147483646 h 96"/>
              <a:gd name="T50" fmla="*/ 2147483646 w 256"/>
              <a:gd name="T51" fmla="*/ 2147483646 h 96"/>
              <a:gd name="T52" fmla="*/ 2147483646 w 256"/>
              <a:gd name="T53" fmla="*/ 2147483646 h 96"/>
              <a:gd name="T54" fmla="*/ 2147483646 w 256"/>
              <a:gd name="T55" fmla="*/ 0 h 96"/>
              <a:gd name="T56" fmla="*/ 2147483646 w 256"/>
              <a:gd name="T57" fmla="*/ 2147483646 h 96"/>
              <a:gd name="T58" fmla="*/ 2147483646 w 256"/>
              <a:gd name="T59" fmla="*/ 2147483646 h 96"/>
              <a:gd name="T60" fmla="*/ 2147483646 w 256"/>
              <a:gd name="T61" fmla="*/ 2147483646 h 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96">
                <a:moveTo>
                  <a:pt x="256" y="48"/>
                </a:moveTo>
                <a:cubicBezTo>
                  <a:pt x="256" y="52"/>
                  <a:pt x="254" y="55"/>
                  <a:pt x="252" y="57"/>
                </a:cubicBezTo>
                <a:cubicBezTo>
                  <a:pt x="212" y="93"/>
                  <a:pt x="212" y="93"/>
                  <a:pt x="212" y="93"/>
                </a:cubicBezTo>
                <a:cubicBezTo>
                  <a:pt x="210" y="95"/>
                  <a:pt x="207" y="96"/>
                  <a:pt x="204" y="96"/>
                </a:cubicBezTo>
                <a:cubicBezTo>
                  <a:pt x="197" y="96"/>
                  <a:pt x="192" y="91"/>
                  <a:pt x="192" y="84"/>
                </a:cubicBezTo>
                <a:cubicBezTo>
                  <a:pt x="192" y="80"/>
                  <a:pt x="194" y="77"/>
                  <a:pt x="196" y="75"/>
                </a:cubicBezTo>
                <a:cubicBezTo>
                  <a:pt x="213" y="60"/>
                  <a:pt x="213" y="60"/>
                  <a:pt x="213" y="60"/>
                </a:cubicBezTo>
                <a:cubicBezTo>
                  <a:pt x="140" y="60"/>
                  <a:pt x="140" y="60"/>
                  <a:pt x="140" y="60"/>
                </a:cubicBezTo>
                <a:cubicBezTo>
                  <a:pt x="116" y="60"/>
                  <a:pt x="116" y="60"/>
                  <a:pt x="116" y="60"/>
                </a:cubicBezTo>
                <a:cubicBezTo>
                  <a:pt x="43" y="60"/>
                  <a:pt x="43" y="60"/>
                  <a:pt x="43" y="60"/>
                </a:cubicBezTo>
                <a:cubicBezTo>
                  <a:pt x="60" y="75"/>
                  <a:pt x="60" y="75"/>
                  <a:pt x="60" y="75"/>
                </a:cubicBezTo>
                <a:cubicBezTo>
                  <a:pt x="62" y="77"/>
                  <a:pt x="64" y="80"/>
                  <a:pt x="64" y="84"/>
                </a:cubicBezTo>
                <a:cubicBezTo>
                  <a:pt x="64" y="91"/>
                  <a:pt x="59" y="96"/>
                  <a:pt x="52" y="96"/>
                </a:cubicBezTo>
                <a:cubicBezTo>
                  <a:pt x="49" y="96"/>
                  <a:pt x="46" y="95"/>
                  <a:pt x="44" y="93"/>
                </a:cubicBezTo>
                <a:cubicBezTo>
                  <a:pt x="4" y="57"/>
                  <a:pt x="4" y="57"/>
                  <a:pt x="4" y="57"/>
                </a:cubicBezTo>
                <a:cubicBezTo>
                  <a:pt x="2" y="55"/>
                  <a:pt x="0" y="52"/>
                  <a:pt x="0" y="48"/>
                </a:cubicBezTo>
                <a:cubicBezTo>
                  <a:pt x="0" y="44"/>
                  <a:pt x="2" y="41"/>
                  <a:pt x="4" y="39"/>
                </a:cubicBezTo>
                <a:cubicBezTo>
                  <a:pt x="44" y="3"/>
                  <a:pt x="44" y="3"/>
                  <a:pt x="44" y="3"/>
                </a:cubicBezTo>
                <a:cubicBezTo>
                  <a:pt x="46" y="1"/>
                  <a:pt x="49" y="0"/>
                  <a:pt x="52" y="0"/>
                </a:cubicBezTo>
                <a:cubicBezTo>
                  <a:pt x="59" y="0"/>
                  <a:pt x="64" y="5"/>
                  <a:pt x="64" y="12"/>
                </a:cubicBezTo>
                <a:cubicBezTo>
                  <a:pt x="64" y="16"/>
                  <a:pt x="62" y="19"/>
                  <a:pt x="60" y="21"/>
                </a:cubicBezTo>
                <a:cubicBezTo>
                  <a:pt x="43" y="36"/>
                  <a:pt x="43" y="36"/>
                  <a:pt x="43" y="36"/>
                </a:cubicBezTo>
                <a:cubicBezTo>
                  <a:pt x="116" y="36"/>
                  <a:pt x="116" y="36"/>
                  <a:pt x="116" y="36"/>
                </a:cubicBezTo>
                <a:cubicBezTo>
                  <a:pt x="140" y="36"/>
                  <a:pt x="140" y="36"/>
                  <a:pt x="140" y="36"/>
                </a:cubicBezTo>
                <a:cubicBezTo>
                  <a:pt x="213" y="36"/>
                  <a:pt x="213" y="36"/>
                  <a:pt x="213" y="36"/>
                </a:cubicBezTo>
                <a:cubicBezTo>
                  <a:pt x="196" y="21"/>
                  <a:pt x="196" y="21"/>
                  <a:pt x="196" y="21"/>
                </a:cubicBezTo>
                <a:cubicBezTo>
                  <a:pt x="194" y="19"/>
                  <a:pt x="192" y="16"/>
                  <a:pt x="192" y="12"/>
                </a:cubicBezTo>
                <a:cubicBezTo>
                  <a:pt x="192" y="5"/>
                  <a:pt x="197" y="0"/>
                  <a:pt x="204" y="0"/>
                </a:cubicBezTo>
                <a:cubicBezTo>
                  <a:pt x="207" y="0"/>
                  <a:pt x="210" y="1"/>
                  <a:pt x="212" y="3"/>
                </a:cubicBezTo>
                <a:cubicBezTo>
                  <a:pt x="252" y="39"/>
                  <a:pt x="252" y="39"/>
                  <a:pt x="252" y="39"/>
                </a:cubicBezTo>
                <a:cubicBezTo>
                  <a:pt x="254" y="41"/>
                  <a:pt x="256" y="44"/>
                  <a:pt x="256" y="4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5" name="Freeform 38"/>
          <p:cNvSpPr>
            <a:spLocks/>
          </p:cNvSpPr>
          <p:nvPr/>
        </p:nvSpPr>
        <p:spPr bwMode="auto">
          <a:xfrm>
            <a:off x="11432638" y="4766586"/>
            <a:ext cx="182318" cy="489281"/>
          </a:xfrm>
          <a:custGeom>
            <a:avLst/>
            <a:gdLst>
              <a:gd name="T0" fmla="*/ 2147483646 w 96"/>
              <a:gd name="T1" fmla="*/ 2147483646 h 256"/>
              <a:gd name="T2" fmla="*/ 2147483646 w 96"/>
              <a:gd name="T3" fmla="*/ 2147483646 h 256"/>
              <a:gd name="T4" fmla="*/ 2147483646 w 96"/>
              <a:gd name="T5" fmla="*/ 2147483646 h 256"/>
              <a:gd name="T6" fmla="*/ 2147483646 w 96"/>
              <a:gd name="T7" fmla="*/ 2147483646 h 256"/>
              <a:gd name="T8" fmla="*/ 2147483646 w 96"/>
              <a:gd name="T9" fmla="*/ 2147483646 h 256"/>
              <a:gd name="T10" fmla="*/ 2147483646 w 96"/>
              <a:gd name="T11" fmla="*/ 2147483646 h 256"/>
              <a:gd name="T12" fmla="*/ 2147483646 w 96"/>
              <a:gd name="T13" fmla="*/ 2147483646 h 256"/>
              <a:gd name="T14" fmla="*/ 2147483646 w 96"/>
              <a:gd name="T15" fmla="*/ 2147483646 h 256"/>
              <a:gd name="T16" fmla="*/ 2147483646 w 96"/>
              <a:gd name="T17" fmla="*/ 2147483646 h 256"/>
              <a:gd name="T18" fmla="*/ 2147483646 w 96"/>
              <a:gd name="T19" fmla="*/ 2147483646 h 256"/>
              <a:gd name="T20" fmla="*/ 2147483646 w 96"/>
              <a:gd name="T21" fmla="*/ 2147483646 h 256"/>
              <a:gd name="T22" fmla="*/ 2147483646 w 96"/>
              <a:gd name="T23" fmla="*/ 2147483646 h 256"/>
              <a:gd name="T24" fmla="*/ 2147483646 w 96"/>
              <a:gd name="T25" fmla="*/ 2147483646 h 256"/>
              <a:gd name="T26" fmla="*/ 2147483646 w 96"/>
              <a:gd name="T27" fmla="*/ 2147483646 h 256"/>
              <a:gd name="T28" fmla="*/ 0 w 96"/>
              <a:gd name="T29" fmla="*/ 2147483646 h 256"/>
              <a:gd name="T30" fmla="*/ 2147483646 w 96"/>
              <a:gd name="T31" fmla="*/ 2147483646 h 256"/>
              <a:gd name="T32" fmla="*/ 2147483646 w 96"/>
              <a:gd name="T33" fmla="*/ 2147483646 h 256"/>
              <a:gd name="T34" fmla="*/ 2147483646 w 96"/>
              <a:gd name="T35" fmla="*/ 2147483646 h 256"/>
              <a:gd name="T36" fmla="*/ 2147483646 w 96"/>
              <a:gd name="T37" fmla="*/ 2147483646 h 256"/>
              <a:gd name="T38" fmla="*/ 2147483646 w 96"/>
              <a:gd name="T39" fmla="*/ 2147483646 h 256"/>
              <a:gd name="T40" fmla="*/ 2147483646 w 96"/>
              <a:gd name="T41" fmla="*/ 2147483646 h 256"/>
              <a:gd name="T42" fmla="*/ 2147483646 w 96"/>
              <a:gd name="T43" fmla="*/ 2147483646 h 256"/>
              <a:gd name="T44" fmla="*/ 2147483646 w 96"/>
              <a:gd name="T45" fmla="*/ 2147483646 h 256"/>
              <a:gd name="T46" fmla="*/ 0 w 96"/>
              <a:gd name="T47" fmla="*/ 2147483646 h 256"/>
              <a:gd name="T48" fmla="*/ 2147483646 w 96"/>
              <a:gd name="T49" fmla="*/ 2147483646 h 256"/>
              <a:gd name="T50" fmla="*/ 2147483646 w 96"/>
              <a:gd name="T51" fmla="*/ 2147483646 h 256"/>
              <a:gd name="T52" fmla="*/ 2147483646 w 96"/>
              <a:gd name="T53" fmla="*/ 2147483646 h 256"/>
              <a:gd name="T54" fmla="*/ 2147483646 w 96"/>
              <a:gd name="T55" fmla="*/ 0 h 256"/>
              <a:gd name="T56" fmla="*/ 2147483646 w 96"/>
              <a:gd name="T57" fmla="*/ 2147483646 h 256"/>
              <a:gd name="T58" fmla="*/ 2147483646 w 96"/>
              <a:gd name="T59" fmla="*/ 2147483646 h 256"/>
              <a:gd name="T60" fmla="*/ 2147483646 w 96"/>
              <a:gd name="T61" fmla="*/ 2147483646 h 256"/>
              <a:gd name="T62" fmla="*/ 2147483646 w 96"/>
              <a:gd name="T63" fmla="*/ 2147483646 h 256"/>
              <a:gd name="T64" fmla="*/ 2147483646 w 96"/>
              <a:gd name="T65" fmla="*/ 2147483646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6" h="256">
                <a:moveTo>
                  <a:pt x="84" y="64"/>
                </a:moveTo>
                <a:cubicBezTo>
                  <a:pt x="80" y="64"/>
                  <a:pt x="77" y="62"/>
                  <a:pt x="75" y="60"/>
                </a:cubicBezTo>
                <a:cubicBezTo>
                  <a:pt x="60" y="43"/>
                  <a:pt x="60" y="43"/>
                  <a:pt x="60" y="43"/>
                </a:cubicBezTo>
                <a:cubicBezTo>
                  <a:pt x="60" y="116"/>
                  <a:pt x="60" y="116"/>
                  <a:pt x="60" y="116"/>
                </a:cubicBezTo>
                <a:cubicBezTo>
                  <a:pt x="60" y="140"/>
                  <a:pt x="60" y="140"/>
                  <a:pt x="60" y="140"/>
                </a:cubicBezTo>
                <a:cubicBezTo>
                  <a:pt x="60" y="213"/>
                  <a:pt x="60" y="213"/>
                  <a:pt x="60" y="213"/>
                </a:cubicBezTo>
                <a:cubicBezTo>
                  <a:pt x="75" y="196"/>
                  <a:pt x="75" y="196"/>
                  <a:pt x="75" y="196"/>
                </a:cubicBezTo>
                <a:cubicBezTo>
                  <a:pt x="77" y="194"/>
                  <a:pt x="80" y="192"/>
                  <a:pt x="84" y="192"/>
                </a:cubicBezTo>
                <a:cubicBezTo>
                  <a:pt x="91" y="192"/>
                  <a:pt x="96" y="197"/>
                  <a:pt x="96" y="204"/>
                </a:cubicBezTo>
                <a:cubicBezTo>
                  <a:pt x="96" y="207"/>
                  <a:pt x="95" y="210"/>
                  <a:pt x="93" y="212"/>
                </a:cubicBezTo>
                <a:cubicBezTo>
                  <a:pt x="57" y="252"/>
                  <a:pt x="57" y="252"/>
                  <a:pt x="57" y="252"/>
                </a:cubicBezTo>
                <a:cubicBezTo>
                  <a:pt x="55" y="254"/>
                  <a:pt x="52" y="256"/>
                  <a:pt x="48" y="256"/>
                </a:cubicBezTo>
                <a:cubicBezTo>
                  <a:pt x="44" y="256"/>
                  <a:pt x="41" y="254"/>
                  <a:pt x="39" y="252"/>
                </a:cubicBezTo>
                <a:cubicBezTo>
                  <a:pt x="3" y="212"/>
                  <a:pt x="3" y="212"/>
                  <a:pt x="3" y="212"/>
                </a:cubicBezTo>
                <a:cubicBezTo>
                  <a:pt x="1" y="210"/>
                  <a:pt x="0" y="207"/>
                  <a:pt x="0" y="204"/>
                </a:cubicBezTo>
                <a:cubicBezTo>
                  <a:pt x="0" y="197"/>
                  <a:pt x="5" y="192"/>
                  <a:pt x="12" y="192"/>
                </a:cubicBezTo>
                <a:cubicBezTo>
                  <a:pt x="16" y="192"/>
                  <a:pt x="19" y="194"/>
                  <a:pt x="21" y="196"/>
                </a:cubicBezTo>
                <a:cubicBezTo>
                  <a:pt x="36" y="213"/>
                  <a:pt x="36" y="213"/>
                  <a:pt x="36" y="213"/>
                </a:cubicBezTo>
                <a:cubicBezTo>
                  <a:pt x="36" y="140"/>
                  <a:pt x="36" y="140"/>
                  <a:pt x="36" y="140"/>
                </a:cubicBezTo>
                <a:cubicBezTo>
                  <a:pt x="36" y="116"/>
                  <a:pt x="36" y="116"/>
                  <a:pt x="36" y="116"/>
                </a:cubicBezTo>
                <a:cubicBezTo>
                  <a:pt x="36" y="43"/>
                  <a:pt x="36" y="43"/>
                  <a:pt x="36" y="43"/>
                </a:cubicBezTo>
                <a:cubicBezTo>
                  <a:pt x="21" y="60"/>
                  <a:pt x="21" y="60"/>
                  <a:pt x="21" y="60"/>
                </a:cubicBezTo>
                <a:cubicBezTo>
                  <a:pt x="19" y="62"/>
                  <a:pt x="16" y="64"/>
                  <a:pt x="12" y="64"/>
                </a:cubicBezTo>
                <a:cubicBezTo>
                  <a:pt x="5" y="64"/>
                  <a:pt x="0" y="59"/>
                  <a:pt x="0" y="52"/>
                </a:cubicBezTo>
                <a:cubicBezTo>
                  <a:pt x="0" y="49"/>
                  <a:pt x="1" y="46"/>
                  <a:pt x="3" y="44"/>
                </a:cubicBezTo>
                <a:cubicBezTo>
                  <a:pt x="39" y="4"/>
                  <a:pt x="39" y="4"/>
                  <a:pt x="39" y="4"/>
                </a:cubicBezTo>
                <a:cubicBezTo>
                  <a:pt x="39" y="4"/>
                  <a:pt x="39" y="4"/>
                  <a:pt x="39" y="4"/>
                </a:cubicBezTo>
                <a:cubicBezTo>
                  <a:pt x="41" y="2"/>
                  <a:pt x="44" y="0"/>
                  <a:pt x="48" y="0"/>
                </a:cubicBezTo>
                <a:cubicBezTo>
                  <a:pt x="52" y="0"/>
                  <a:pt x="55" y="2"/>
                  <a:pt x="57" y="4"/>
                </a:cubicBezTo>
                <a:cubicBezTo>
                  <a:pt x="57" y="4"/>
                  <a:pt x="57" y="4"/>
                  <a:pt x="57" y="4"/>
                </a:cubicBezTo>
                <a:cubicBezTo>
                  <a:pt x="93" y="44"/>
                  <a:pt x="93" y="44"/>
                  <a:pt x="93" y="44"/>
                </a:cubicBezTo>
                <a:cubicBezTo>
                  <a:pt x="95" y="46"/>
                  <a:pt x="96" y="49"/>
                  <a:pt x="96" y="52"/>
                </a:cubicBezTo>
                <a:cubicBezTo>
                  <a:pt x="96" y="59"/>
                  <a:pt x="91" y="64"/>
                  <a:pt x="84" y="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6" name="Freeform 39"/>
          <p:cNvSpPr>
            <a:spLocks noEditPoints="1"/>
          </p:cNvSpPr>
          <p:nvPr/>
        </p:nvSpPr>
        <p:spPr bwMode="auto">
          <a:xfrm>
            <a:off x="10480121" y="4766586"/>
            <a:ext cx="379518" cy="489281"/>
          </a:xfrm>
          <a:custGeom>
            <a:avLst/>
            <a:gdLst>
              <a:gd name="T0" fmla="*/ 2147483646 w 200"/>
              <a:gd name="T1" fmla="*/ 2147483646 h 256"/>
              <a:gd name="T2" fmla="*/ 2147483646 w 200"/>
              <a:gd name="T3" fmla="*/ 2147483646 h 256"/>
              <a:gd name="T4" fmla="*/ 2147483646 w 200"/>
              <a:gd name="T5" fmla="*/ 2147483646 h 256"/>
              <a:gd name="T6" fmla="*/ 2147483646 w 200"/>
              <a:gd name="T7" fmla="*/ 2147483646 h 256"/>
              <a:gd name="T8" fmla="*/ 2147483646 w 200"/>
              <a:gd name="T9" fmla="*/ 2147483646 h 256"/>
              <a:gd name="T10" fmla="*/ 2147483646 w 200"/>
              <a:gd name="T11" fmla="*/ 2147483646 h 256"/>
              <a:gd name="T12" fmla="*/ 2147483646 w 200"/>
              <a:gd name="T13" fmla="*/ 2147483646 h 256"/>
              <a:gd name="T14" fmla="*/ 2147483646 w 200"/>
              <a:gd name="T15" fmla="*/ 2147483646 h 256"/>
              <a:gd name="T16" fmla="*/ 2147483646 w 200"/>
              <a:gd name="T17" fmla="*/ 2147483646 h 256"/>
              <a:gd name="T18" fmla="*/ 2147483646 w 200"/>
              <a:gd name="T19" fmla="*/ 2147483646 h 256"/>
              <a:gd name="T20" fmla="*/ 2147483646 w 200"/>
              <a:gd name="T21" fmla="*/ 2147483646 h 256"/>
              <a:gd name="T22" fmla="*/ 2147483646 w 200"/>
              <a:gd name="T23" fmla="*/ 2147483646 h 256"/>
              <a:gd name="T24" fmla="*/ 2147483646 w 200"/>
              <a:gd name="T25" fmla="*/ 2147483646 h 256"/>
              <a:gd name="T26" fmla="*/ 2147483646 w 200"/>
              <a:gd name="T27" fmla="*/ 2147483646 h 256"/>
              <a:gd name="T28" fmla="*/ 2147483646 w 200"/>
              <a:gd name="T29" fmla="*/ 2147483646 h 256"/>
              <a:gd name="T30" fmla="*/ 2147483646 w 200"/>
              <a:gd name="T31" fmla="*/ 2147483646 h 256"/>
              <a:gd name="T32" fmla="*/ 2147483646 w 200"/>
              <a:gd name="T33" fmla="*/ 2147483646 h 256"/>
              <a:gd name="T34" fmla="*/ 2147483646 w 200"/>
              <a:gd name="T35" fmla="*/ 2147483646 h 256"/>
              <a:gd name="T36" fmla="*/ 2147483646 w 200"/>
              <a:gd name="T37" fmla="*/ 0 h 256"/>
              <a:gd name="T38" fmla="*/ 2147483646 w 200"/>
              <a:gd name="T39" fmla="*/ 2147483646 h 256"/>
              <a:gd name="T40" fmla="*/ 2147483646 w 200"/>
              <a:gd name="T41" fmla="*/ 2147483646 h 256"/>
              <a:gd name="T42" fmla="*/ 2147483646 w 200"/>
              <a:gd name="T43" fmla="*/ 2147483646 h 256"/>
              <a:gd name="T44" fmla="*/ 2147483646 w 200"/>
              <a:gd name="T45" fmla="*/ 2147483646 h 256"/>
              <a:gd name="T46" fmla="*/ 2147483646 w 200"/>
              <a:gd name="T47" fmla="*/ 2147483646 h 256"/>
              <a:gd name="T48" fmla="*/ 2147483646 w 200"/>
              <a:gd name="T49" fmla="*/ 2147483646 h 256"/>
              <a:gd name="T50" fmla="*/ 2147483646 w 200"/>
              <a:gd name="T51" fmla="*/ 2147483646 h 256"/>
              <a:gd name="T52" fmla="*/ 2147483646 w 200"/>
              <a:gd name="T53" fmla="*/ 2147483646 h 256"/>
              <a:gd name="T54" fmla="*/ 2147483646 w 200"/>
              <a:gd name="T55" fmla="*/ 2147483646 h 256"/>
              <a:gd name="T56" fmla="*/ 2147483646 w 200"/>
              <a:gd name="T57" fmla="*/ 2147483646 h 256"/>
              <a:gd name="T58" fmla="*/ 2147483646 w 200"/>
              <a:gd name="T59" fmla="*/ 2147483646 h 256"/>
              <a:gd name="T60" fmla="*/ 2147483646 w 200"/>
              <a:gd name="T61" fmla="*/ 2147483646 h 256"/>
              <a:gd name="T62" fmla="*/ 2147483646 w 200"/>
              <a:gd name="T63" fmla="*/ 2147483646 h 256"/>
              <a:gd name="T64" fmla="*/ 2147483646 w 200"/>
              <a:gd name="T65" fmla="*/ 2147483646 h 256"/>
              <a:gd name="T66" fmla="*/ 2147483646 w 200"/>
              <a:gd name="T67" fmla="*/ 2147483646 h 256"/>
              <a:gd name="T68" fmla="*/ 2147483646 w 200"/>
              <a:gd name="T69" fmla="*/ 2147483646 h 256"/>
              <a:gd name="T70" fmla="*/ 2147483646 w 200"/>
              <a:gd name="T71" fmla="*/ 2147483646 h 256"/>
              <a:gd name="T72" fmla="*/ 2147483646 w 200"/>
              <a:gd name="T73" fmla="*/ 2147483646 h 256"/>
              <a:gd name="T74" fmla="*/ 2147483646 w 200"/>
              <a:gd name="T75" fmla="*/ 2147483646 h 256"/>
              <a:gd name="T76" fmla="*/ 2147483646 w 200"/>
              <a:gd name="T77" fmla="*/ 2147483646 h 256"/>
              <a:gd name="T78" fmla="*/ 2147483646 w 200"/>
              <a:gd name="T79" fmla="*/ 2147483646 h 256"/>
              <a:gd name="T80" fmla="*/ 2147483646 w 200"/>
              <a:gd name="T81" fmla="*/ 2147483646 h 256"/>
              <a:gd name="T82" fmla="*/ 2147483646 w 200"/>
              <a:gd name="T83" fmla="*/ 2147483646 h 256"/>
              <a:gd name="T84" fmla="*/ 2147483646 w 200"/>
              <a:gd name="T85" fmla="*/ 2147483646 h 256"/>
              <a:gd name="T86" fmla="*/ 2147483646 w 200"/>
              <a:gd name="T87" fmla="*/ 2147483646 h 256"/>
              <a:gd name="T88" fmla="*/ 2147483646 w 200"/>
              <a:gd name="T89" fmla="*/ 2147483646 h 256"/>
              <a:gd name="T90" fmla="*/ 2147483646 w 200"/>
              <a:gd name="T91" fmla="*/ 2147483646 h 256"/>
              <a:gd name="T92" fmla="*/ 0 w 200"/>
              <a:gd name="T93" fmla="*/ 2147483646 h 256"/>
              <a:gd name="T94" fmla="*/ 2147483646 w 200"/>
              <a:gd name="T95" fmla="*/ 2147483646 h 256"/>
              <a:gd name="T96" fmla="*/ 2147483646 w 200"/>
              <a:gd name="T97" fmla="*/ 2147483646 h 256"/>
              <a:gd name="T98" fmla="*/ 2147483646 w 200"/>
              <a:gd name="T99" fmla="*/ 2147483646 h 256"/>
              <a:gd name="T100" fmla="*/ 2147483646 w 200"/>
              <a:gd name="T101" fmla="*/ 2147483646 h 256"/>
              <a:gd name="T102" fmla="*/ 2147483646 w 200"/>
              <a:gd name="T103" fmla="*/ 0 h 256"/>
              <a:gd name="T104" fmla="*/ 2147483646 w 200"/>
              <a:gd name="T105" fmla="*/ 2147483646 h 256"/>
              <a:gd name="T106" fmla="*/ 2147483646 w 200"/>
              <a:gd name="T107" fmla="*/ 2147483646 h 256"/>
              <a:gd name="T108" fmla="*/ 2147483646 w 200"/>
              <a:gd name="T109" fmla="*/ 2147483646 h 256"/>
              <a:gd name="T110" fmla="*/ 2147483646 w 200"/>
              <a:gd name="T111" fmla="*/ 2147483646 h 256"/>
              <a:gd name="T112" fmla="*/ 2147483646 w 200"/>
              <a:gd name="T113" fmla="*/ 2147483646 h 256"/>
              <a:gd name="T114" fmla="*/ 2147483646 w 200"/>
              <a:gd name="T115" fmla="*/ 2147483646 h 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0" h="256">
                <a:moveTo>
                  <a:pt x="197" y="212"/>
                </a:moveTo>
                <a:cubicBezTo>
                  <a:pt x="197" y="212"/>
                  <a:pt x="197" y="212"/>
                  <a:pt x="197" y="212"/>
                </a:cubicBezTo>
                <a:cubicBezTo>
                  <a:pt x="161" y="252"/>
                  <a:pt x="161" y="252"/>
                  <a:pt x="161" y="252"/>
                </a:cubicBezTo>
                <a:cubicBezTo>
                  <a:pt x="161" y="252"/>
                  <a:pt x="161" y="252"/>
                  <a:pt x="161" y="252"/>
                </a:cubicBezTo>
                <a:cubicBezTo>
                  <a:pt x="159" y="254"/>
                  <a:pt x="156" y="256"/>
                  <a:pt x="152" y="256"/>
                </a:cubicBezTo>
                <a:cubicBezTo>
                  <a:pt x="148" y="256"/>
                  <a:pt x="145" y="254"/>
                  <a:pt x="143" y="252"/>
                </a:cubicBezTo>
                <a:cubicBezTo>
                  <a:pt x="143" y="252"/>
                  <a:pt x="143" y="252"/>
                  <a:pt x="143" y="252"/>
                </a:cubicBezTo>
                <a:cubicBezTo>
                  <a:pt x="107" y="212"/>
                  <a:pt x="107" y="212"/>
                  <a:pt x="107" y="212"/>
                </a:cubicBezTo>
                <a:cubicBezTo>
                  <a:pt x="107" y="212"/>
                  <a:pt x="107" y="212"/>
                  <a:pt x="107" y="212"/>
                </a:cubicBezTo>
                <a:cubicBezTo>
                  <a:pt x="105" y="210"/>
                  <a:pt x="104" y="207"/>
                  <a:pt x="104" y="204"/>
                </a:cubicBezTo>
                <a:cubicBezTo>
                  <a:pt x="104" y="197"/>
                  <a:pt x="109" y="192"/>
                  <a:pt x="116" y="192"/>
                </a:cubicBezTo>
                <a:cubicBezTo>
                  <a:pt x="120" y="192"/>
                  <a:pt x="123" y="194"/>
                  <a:pt x="125" y="196"/>
                </a:cubicBezTo>
                <a:cubicBezTo>
                  <a:pt x="125" y="196"/>
                  <a:pt x="125" y="196"/>
                  <a:pt x="125" y="196"/>
                </a:cubicBezTo>
                <a:cubicBezTo>
                  <a:pt x="140" y="213"/>
                  <a:pt x="140" y="213"/>
                  <a:pt x="140" y="213"/>
                </a:cubicBezTo>
                <a:cubicBezTo>
                  <a:pt x="140" y="156"/>
                  <a:pt x="140" y="156"/>
                  <a:pt x="140" y="156"/>
                </a:cubicBezTo>
                <a:cubicBezTo>
                  <a:pt x="140" y="104"/>
                  <a:pt x="140" y="104"/>
                  <a:pt x="140" y="104"/>
                </a:cubicBezTo>
                <a:cubicBezTo>
                  <a:pt x="140" y="43"/>
                  <a:pt x="140" y="43"/>
                  <a:pt x="140" y="43"/>
                </a:cubicBezTo>
                <a:cubicBezTo>
                  <a:pt x="140" y="12"/>
                  <a:pt x="140" y="12"/>
                  <a:pt x="140" y="12"/>
                </a:cubicBezTo>
                <a:cubicBezTo>
                  <a:pt x="140" y="5"/>
                  <a:pt x="145" y="0"/>
                  <a:pt x="152" y="0"/>
                </a:cubicBezTo>
                <a:cubicBezTo>
                  <a:pt x="159" y="0"/>
                  <a:pt x="164" y="5"/>
                  <a:pt x="164" y="12"/>
                </a:cubicBezTo>
                <a:cubicBezTo>
                  <a:pt x="164" y="88"/>
                  <a:pt x="164" y="88"/>
                  <a:pt x="164" y="88"/>
                </a:cubicBezTo>
                <a:cubicBezTo>
                  <a:pt x="164" y="116"/>
                  <a:pt x="164" y="116"/>
                  <a:pt x="164" y="116"/>
                </a:cubicBezTo>
                <a:cubicBezTo>
                  <a:pt x="164" y="140"/>
                  <a:pt x="164" y="140"/>
                  <a:pt x="164" y="140"/>
                </a:cubicBezTo>
                <a:cubicBezTo>
                  <a:pt x="164" y="213"/>
                  <a:pt x="164" y="213"/>
                  <a:pt x="164" y="213"/>
                </a:cubicBezTo>
                <a:cubicBezTo>
                  <a:pt x="179" y="196"/>
                  <a:pt x="179" y="196"/>
                  <a:pt x="179" y="196"/>
                </a:cubicBezTo>
                <a:cubicBezTo>
                  <a:pt x="179" y="196"/>
                  <a:pt x="179" y="196"/>
                  <a:pt x="179" y="196"/>
                </a:cubicBezTo>
                <a:cubicBezTo>
                  <a:pt x="181" y="194"/>
                  <a:pt x="184" y="192"/>
                  <a:pt x="188" y="192"/>
                </a:cubicBezTo>
                <a:cubicBezTo>
                  <a:pt x="195" y="192"/>
                  <a:pt x="200" y="197"/>
                  <a:pt x="200" y="204"/>
                </a:cubicBezTo>
                <a:cubicBezTo>
                  <a:pt x="200" y="207"/>
                  <a:pt x="199" y="210"/>
                  <a:pt x="197" y="212"/>
                </a:cubicBezTo>
                <a:moveTo>
                  <a:pt x="84" y="64"/>
                </a:moveTo>
                <a:cubicBezTo>
                  <a:pt x="80" y="64"/>
                  <a:pt x="77" y="62"/>
                  <a:pt x="75" y="60"/>
                </a:cubicBezTo>
                <a:cubicBezTo>
                  <a:pt x="75" y="60"/>
                  <a:pt x="75" y="60"/>
                  <a:pt x="75" y="60"/>
                </a:cubicBezTo>
                <a:cubicBezTo>
                  <a:pt x="60" y="43"/>
                  <a:pt x="60" y="43"/>
                  <a:pt x="60" y="43"/>
                </a:cubicBezTo>
                <a:cubicBezTo>
                  <a:pt x="60" y="116"/>
                  <a:pt x="60" y="116"/>
                  <a:pt x="60" y="116"/>
                </a:cubicBezTo>
                <a:cubicBezTo>
                  <a:pt x="60" y="140"/>
                  <a:pt x="60" y="140"/>
                  <a:pt x="60" y="140"/>
                </a:cubicBezTo>
                <a:cubicBezTo>
                  <a:pt x="60" y="168"/>
                  <a:pt x="60" y="168"/>
                  <a:pt x="60" y="168"/>
                </a:cubicBezTo>
                <a:cubicBezTo>
                  <a:pt x="60" y="244"/>
                  <a:pt x="60" y="244"/>
                  <a:pt x="60" y="244"/>
                </a:cubicBezTo>
                <a:cubicBezTo>
                  <a:pt x="60" y="251"/>
                  <a:pt x="55" y="256"/>
                  <a:pt x="48" y="256"/>
                </a:cubicBezTo>
                <a:cubicBezTo>
                  <a:pt x="41" y="256"/>
                  <a:pt x="36" y="251"/>
                  <a:pt x="36" y="244"/>
                </a:cubicBezTo>
                <a:cubicBezTo>
                  <a:pt x="36" y="213"/>
                  <a:pt x="36" y="213"/>
                  <a:pt x="36" y="213"/>
                </a:cubicBezTo>
                <a:cubicBezTo>
                  <a:pt x="36" y="152"/>
                  <a:pt x="36" y="152"/>
                  <a:pt x="36" y="152"/>
                </a:cubicBezTo>
                <a:cubicBezTo>
                  <a:pt x="36" y="100"/>
                  <a:pt x="36" y="100"/>
                  <a:pt x="36" y="100"/>
                </a:cubicBezTo>
                <a:cubicBezTo>
                  <a:pt x="36" y="43"/>
                  <a:pt x="36" y="43"/>
                  <a:pt x="36" y="43"/>
                </a:cubicBezTo>
                <a:cubicBezTo>
                  <a:pt x="21" y="60"/>
                  <a:pt x="21" y="60"/>
                  <a:pt x="21" y="60"/>
                </a:cubicBezTo>
                <a:cubicBezTo>
                  <a:pt x="21" y="60"/>
                  <a:pt x="21" y="60"/>
                  <a:pt x="21" y="60"/>
                </a:cubicBezTo>
                <a:cubicBezTo>
                  <a:pt x="19" y="62"/>
                  <a:pt x="16" y="64"/>
                  <a:pt x="12" y="64"/>
                </a:cubicBezTo>
                <a:cubicBezTo>
                  <a:pt x="5" y="64"/>
                  <a:pt x="0" y="59"/>
                  <a:pt x="0" y="52"/>
                </a:cubicBezTo>
                <a:cubicBezTo>
                  <a:pt x="0" y="49"/>
                  <a:pt x="1" y="46"/>
                  <a:pt x="3" y="44"/>
                </a:cubicBezTo>
                <a:cubicBezTo>
                  <a:pt x="3" y="44"/>
                  <a:pt x="3" y="44"/>
                  <a:pt x="3" y="44"/>
                </a:cubicBezTo>
                <a:cubicBezTo>
                  <a:pt x="39" y="4"/>
                  <a:pt x="39" y="4"/>
                  <a:pt x="39" y="4"/>
                </a:cubicBezTo>
                <a:cubicBezTo>
                  <a:pt x="39" y="4"/>
                  <a:pt x="39" y="4"/>
                  <a:pt x="39" y="4"/>
                </a:cubicBezTo>
                <a:cubicBezTo>
                  <a:pt x="41" y="2"/>
                  <a:pt x="44" y="0"/>
                  <a:pt x="48" y="0"/>
                </a:cubicBezTo>
                <a:cubicBezTo>
                  <a:pt x="52" y="0"/>
                  <a:pt x="55" y="2"/>
                  <a:pt x="57" y="4"/>
                </a:cubicBezTo>
                <a:cubicBezTo>
                  <a:pt x="57" y="4"/>
                  <a:pt x="57" y="4"/>
                  <a:pt x="57" y="4"/>
                </a:cubicBezTo>
                <a:cubicBezTo>
                  <a:pt x="93" y="44"/>
                  <a:pt x="93" y="44"/>
                  <a:pt x="93" y="44"/>
                </a:cubicBezTo>
                <a:cubicBezTo>
                  <a:pt x="93" y="44"/>
                  <a:pt x="93" y="44"/>
                  <a:pt x="93" y="44"/>
                </a:cubicBezTo>
                <a:cubicBezTo>
                  <a:pt x="95" y="46"/>
                  <a:pt x="96" y="49"/>
                  <a:pt x="96" y="52"/>
                </a:cubicBezTo>
                <a:cubicBezTo>
                  <a:pt x="96" y="59"/>
                  <a:pt x="91" y="64"/>
                  <a:pt x="84" y="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7" name="Freeform 40"/>
          <p:cNvSpPr>
            <a:spLocks noEditPoints="1"/>
          </p:cNvSpPr>
          <p:nvPr/>
        </p:nvSpPr>
        <p:spPr bwMode="auto">
          <a:xfrm>
            <a:off x="9572253" y="4820537"/>
            <a:ext cx="487421" cy="381379"/>
          </a:xfrm>
          <a:custGeom>
            <a:avLst/>
            <a:gdLst>
              <a:gd name="T0" fmla="*/ 2147483646 w 256"/>
              <a:gd name="T1" fmla="*/ 2147483646 h 200"/>
              <a:gd name="T2" fmla="*/ 2147483646 w 256"/>
              <a:gd name="T3" fmla="*/ 2147483646 h 200"/>
              <a:gd name="T4" fmla="*/ 2147483646 w 256"/>
              <a:gd name="T5" fmla="*/ 2147483646 h 200"/>
              <a:gd name="T6" fmla="*/ 2147483646 w 256"/>
              <a:gd name="T7" fmla="*/ 2147483646 h 200"/>
              <a:gd name="T8" fmla="*/ 2147483646 w 256"/>
              <a:gd name="T9" fmla="*/ 2147483646 h 200"/>
              <a:gd name="T10" fmla="*/ 2147483646 w 256"/>
              <a:gd name="T11" fmla="*/ 2147483646 h 200"/>
              <a:gd name="T12" fmla="*/ 2147483646 w 256"/>
              <a:gd name="T13" fmla="*/ 2147483646 h 200"/>
              <a:gd name="T14" fmla="*/ 2147483646 w 256"/>
              <a:gd name="T15" fmla="*/ 2147483646 h 200"/>
              <a:gd name="T16" fmla="*/ 2147483646 w 256"/>
              <a:gd name="T17" fmla="*/ 2147483646 h 200"/>
              <a:gd name="T18" fmla="*/ 2147483646 w 256"/>
              <a:gd name="T19" fmla="*/ 2147483646 h 200"/>
              <a:gd name="T20" fmla="*/ 2147483646 w 256"/>
              <a:gd name="T21" fmla="*/ 2147483646 h 200"/>
              <a:gd name="T22" fmla="*/ 2147483646 w 256"/>
              <a:gd name="T23" fmla="*/ 2147483646 h 200"/>
              <a:gd name="T24" fmla="*/ 2147483646 w 256"/>
              <a:gd name="T25" fmla="*/ 2147483646 h 200"/>
              <a:gd name="T26" fmla="*/ 0 w 256"/>
              <a:gd name="T27" fmla="*/ 2147483646 h 200"/>
              <a:gd name="T28" fmla="*/ 2147483646 w 256"/>
              <a:gd name="T29" fmla="*/ 2147483646 h 200"/>
              <a:gd name="T30" fmla="*/ 2147483646 w 256"/>
              <a:gd name="T31" fmla="*/ 2147483646 h 200"/>
              <a:gd name="T32" fmla="*/ 2147483646 w 256"/>
              <a:gd name="T33" fmla="*/ 2147483646 h 200"/>
              <a:gd name="T34" fmla="*/ 2147483646 w 256"/>
              <a:gd name="T35" fmla="*/ 2147483646 h 200"/>
              <a:gd name="T36" fmla="*/ 2147483646 w 256"/>
              <a:gd name="T37" fmla="*/ 2147483646 h 200"/>
              <a:gd name="T38" fmla="*/ 2147483646 w 256"/>
              <a:gd name="T39" fmla="*/ 2147483646 h 200"/>
              <a:gd name="T40" fmla="*/ 2147483646 w 256"/>
              <a:gd name="T41" fmla="*/ 2147483646 h 200"/>
              <a:gd name="T42" fmla="*/ 2147483646 w 256"/>
              <a:gd name="T43" fmla="*/ 2147483646 h 200"/>
              <a:gd name="T44" fmla="*/ 2147483646 w 256"/>
              <a:gd name="T45" fmla="*/ 2147483646 h 200"/>
              <a:gd name="T46" fmla="*/ 2147483646 w 256"/>
              <a:gd name="T47" fmla="*/ 0 h 200"/>
              <a:gd name="T48" fmla="*/ 2147483646 w 256"/>
              <a:gd name="T49" fmla="*/ 2147483646 h 200"/>
              <a:gd name="T50" fmla="*/ 2147483646 w 256"/>
              <a:gd name="T51" fmla="*/ 2147483646 h 200"/>
              <a:gd name="T52" fmla="*/ 2147483646 w 256"/>
              <a:gd name="T53" fmla="*/ 2147483646 h 200"/>
              <a:gd name="T54" fmla="*/ 2147483646 w 256"/>
              <a:gd name="T55" fmla="*/ 2147483646 h 200"/>
              <a:gd name="T56" fmla="*/ 2147483646 w 256"/>
              <a:gd name="T57" fmla="*/ 2147483646 h 200"/>
              <a:gd name="T58" fmla="*/ 2147483646 w 256"/>
              <a:gd name="T59" fmla="*/ 2147483646 h 200"/>
              <a:gd name="T60" fmla="*/ 2147483646 w 256"/>
              <a:gd name="T61" fmla="*/ 2147483646 h 200"/>
              <a:gd name="T62" fmla="*/ 2147483646 w 256"/>
              <a:gd name="T63" fmla="*/ 2147483646 h 200"/>
              <a:gd name="T64" fmla="*/ 2147483646 w 256"/>
              <a:gd name="T65" fmla="*/ 2147483646 h 200"/>
              <a:gd name="T66" fmla="*/ 2147483646 w 256"/>
              <a:gd name="T67" fmla="*/ 2147483646 h 200"/>
              <a:gd name="T68" fmla="*/ 2147483646 w 256"/>
              <a:gd name="T69" fmla="*/ 2147483646 h 200"/>
              <a:gd name="T70" fmla="*/ 2147483646 w 256"/>
              <a:gd name="T71" fmla="*/ 2147483646 h 200"/>
              <a:gd name="T72" fmla="*/ 2147483646 w 256"/>
              <a:gd name="T73" fmla="*/ 2147483646 h 200"/>
              <a:gd name="T74" fmla="*/ 2147483646 w 256"/>
              <a:gd name="T75" fmla="*/ 2147483646 h 200"/>
              <a:gd name="T76" fmla="*/ 2147483646 w 256"/>
              <a:gd name="T77" fmla="*/ 2147483646 h 200"/>
              <a:gd name="T78" fmla="*/ 2147483646 w 256"/>
              <a:gd name="T79" fmla="*/ 2147483646 h 200"/>
              <a:gd name="T80" fmla="*/ 2147483646 w 256"/>
              <a:gd name="T81" fmla="*/ 2147483646 h 200"/>
              <a:gd name="T82" fmla="*/ 2147483646 w 256"/>
              <a:gd name="T83" fmla="*/ 2147483646 h 200"/>
              <a:gd name="T84" fmla="*/ 2147483646 w 256"/>
              <a:gd name="T85" fmla="*/ 2147483646 h 200"/>
              <a:gd name="T86" fmla="*/ 2147483646 w 256"/>
              <a:gd name="T87" fmla="*/ 2147483646 h 200"/>
              <a:gd name="T88" fmla="*/ 2147483646 w 256"/>
              <a:gd name="T89" fmla="*/ 2147483646 h 200"/>
              <a:gd name="T90" fmla="*/ 2147483646 w 256"/>
              <a:gd name="T91" fmla="*/ 2147483646 h 200"/>
              <a:gd name="T92" fmla="*/ 2147483646 w 256"/>
              <a:gd name="T93" fmla="*/ 2147483646 h 200"/>
              <a:gd name="T94" fmla="*/ 2147483646 w 256"/>
              <a:gd name="T95" fmla="*/ 2147483646 h 200"/>
              <a:gd name="T96" fmla="*/ 2147483646 w 256"/>
              <a:gd name="T97" fmla="*/ 2147483646 h 200"/>
              <a:gd name="T98" fmla="*/ 2147483646 w 256"/>
              <a:gd name="T99" fmla="*/ 2147483646 h 200"/>
              <a:gd name="T100" fmla="*/ 2147483646 w 256"/>
              <a:gd name="T101" fmla="*/ 2147483646 h 200"/>
              <a:gd name="T102" fmla="*/ 2147483646 w 256"/>
              <a:gd name="T103" fmla="*/ 2147483646 h 200"/>
              <a:gd name="T104" fmla="*/ 2147483646 w 256"/>
              <a:gd name="T105" fmla="*/ 2147483646 h 200"/>
              <a:gd name="T106" fmla="*/ 2147483646 w 256"/>
              <a:gd name="T107" fmla="*/ 2147483646 h 200"/>
              <a:gd name="T108" fmla="*/ 2147483646 w 256"/>
              <a:gd name="T109" fmla="*/ 2147483646 h 200"/>
              <a:gd name="T110" fmla="*/ 2147483646 w 256"/>
              <a:gd name="T111" fmla="*/ 2147483646 h 200"/>
              <a:gd name="T112" fmla="*/ 2147483646 w 256"/>
              <a:gd name="T113" fmla="*/ 2147483646 h 200"/>
              <a:gd name="T114" fmla="*/ 0 w 256"/>
              <a:gd name="T115" fmla="*/ 2147483646 h 200"/>
              <a:gd name="T116" fmla="*/ 2147483646 w 256"/>
              <a:gd name="T117" fmla="*/ 2147483646 h 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6" h="200">
                <a:moveTo>
                  <a:pt x="252" y="57"/>
                </a:moveTo>
                <a:cubicBezTo>
                  <a:pt x="252" y="57"/>
                  <a:pt x="252" y="57"/>
                  <a:pt x="252" y="57"/>
                </a:cubicBezTo>
                <a:cubicBezTo>
                  <a:pt x="212" y="93"/>
                  <a:pt x="212" y="93"/>
                  <a:pt x="212" y="93"/>
                </a:cubicBezTo>
                <a:cubicBezTo>
                  <a:pt x="212" y="93"/>
                  <a:pt x="212" y="93"/>
                  <a:pt x="212" y="93"/>
                </a:cubicBezTo>
                <a:cubicBezTo>
                  <a:pt x="210" y="95"/>
                  <a:pt x="207" y="96"/>
                  <a:pt x="204" y="96"/>
                </a:cubicBezTo>
                <a:cubicBezTo>
                  <a:pt x="197" y="96"/>
                  <a:pt x="192" y="91"/>
                  <a:pt x="192" y="84"/>
                </a:cubicBezTo>
                <a:cubicBezTo>
                  <a:pt x="192" y="80"/>
                  <a:pt x="194" y="77"/>
                  <a:pt x="196" y="75"/>
                </a:cubicBezTo>
                <a:cubicBezTo>
                  <a:pt x="196" y="75"/>
                  <a:pt x="196" y="75"/>
                  <a:pt x="196" y="75"/>
                </a:cubicBezTo>
                <a:cubicBezTo>
                  <a:pt x="213" y="60"/>
                  <a:pt x="213" y="60"/>
                  <a:pt x="213" y="60"/>
                </a:cubicBezTo>
                <a:cubicBezTo>
                  <a:pt x="140" y="60"/>
                  <a:pt x="140" y="60"/>
                  <a:pt x="140" y="60"/>
                </a:cubicBezTo>
                <a:cubicBezTo>
                  <a:pt x="116" y="60"/>
                  <a:pt x="116" y="60"/>
                  <a:pt x="116" y="60"/>
                </a:cubicBezTo>
                <a:cubicBezTo>
                  <a:pt x="88" y="60"/>
                  <a:pt x="88" y="60"/>
                  <a:pt x="88" y="60"/>
                </a:cubicBezTo>
                <a:cubicBezTo>
                  <a:pt x="12" y="60"/>
                  <a:pt x="12" y="60"/>
                  <a:pt x="12" y="60"/>
                </a:cubicBezTo>
                <a:cubicBezTo>
                  <a:pt x="5" y="60"/>
                  <a:pt x="0" y="55"/>
                  <a:pt x="0" y="48"/>
                </a:cubicBezTo>
                <a:cubicBezTo>
                  <a:pt x="0" y="41"/>
                  <a:pt x="5" y="36"/>
                  <a:pt x="12" y="36"/>
                </a:cubicBezTo>
                <a:cubicBezTo>
                  <a:pt x="43" y="36"/>
                  <a:pt x="43" y="36"/>
                  <a:pt x="43" y="36"/>
                </a:cubicBezTo>
                <a:cubicBezTo>
                  <a:pt x="43" y="36"/>
                  <a:pt x="43" y="36"/>
                  <a:pt x="43" y="36"/>
                </a:cubicBezTo>
                <a:cubicBezTo>
                  <a:pt x="104" y="36"/>
                  <a:pt x="104" y="36"/>
                  <a:pt x="104" y="36"/>
                </a:cubicBezTo>
                <a:cubicBezTo>
                  <a:pt x="156" y="36"/>
                  <a:pt x="156" y="36"/>
                  <a:pt x="156" y="36"/>
                </a:cubicBezTo>
                <a:cubicBezTo>
                  <a:pt x="213" y="36"/>
                  <a:pt x="213" y="36"/>
                  <a:pt x="213" y="36"/>
                </a:cubicBezTo>
                <a:cubicBezTo>
                  <a:pt x="196" y="21"/>
                  <a:pt x="196" y="21"/>
                  <a:pt x="196" y="21"/>
                </a:cubicBezTo>
                <a:cubicBezTo>
                  <a:pt x="196" y="21"/>
                  <a:pt x="196" y="21"/>
                  <a:pt x="196" y="21"/>
                </a:cubicBezTo>
                <a:cubicBezTo>
                  <a:pt x="194" y="19"/>
                  <a:pt x="192" y="16"/>
                  <a:pt x="192" y="12"/>
                </a:cubicBezTo>
                <a:cubicBezTo>
                  <a:pt x="192" y="5"/>
                  <a:pt x="197" y="0"/>
                  <a:pt x="204" y="0"/>
                </a:cubicBezTo>
                <a:cubicBezTo>
                  <a:pt x="207" y="0"/>
                  <a:pt x="210" y="1"/>
                  <a:pt x="212" y="3"/>
                </a:cubicBezTo>
                <a:cubicBezTo>
                  <a:pt x="212" y="3"/>
                  <a:pt x="212" y="3"/>
                  <a:pt x="212" y="3"/>
                </a:cubicBezTo>
                <a:cubicBezTo>
                  <a:pt x="252" y="39"/>
                  <a:pt x="252" y="39"/>
                  <a:pt x="252" y="39"/>
                </a:cubicBezTo>
                <a:cubicBezTo>
                  <a:pt x="252" y="39"/>
                  <a:pt x="252" y="39"/>
                  <a:pt x="252" y="39"/>
                </a:cubicBezTo>
                <a:cubicBezTo>
                  <a:pt x="254" y="41"/>
                  <a:pt x="256" y="44"/>
                  <a:pt x="256" y="48"/>
                </a:cubicBezTo>
                <a:cubicBezTo>
                  <a:pt x="256" y="52"/>
                  <a:pt x="254" y="55"/>
                  <a:pt x="252" y="57"/>
                </a:cubicBezTo>
                <a:moveTo>
                  <a:pt x="4" y="143"/>
                </a:moveTo>
                <a:cubicBezTo>
                  <a:pt x="4" y="143"/>
                  <a:pt x="4" y="143"/>
                  <a:pt x="4" y="143"/>
                </a:cubicBezTo>
                <a:cubicBezTo>
                  <a:pt x="44" y="107"/>
                  <a:pt x="44" y="107"/>
                  <a:pt x="44" y="107"/>
                </a:cubicBezTo>
                <a:cubicBezTo>
                  <a:pt x="44" y="107"/>
                  <a:pt x="44" y="107"/>
                  <a:pt x="44" y="107"/>
                </a:cubicBezTo>
                <a:cubicBezTo>
                  <a:pt x="46" y="105"/>
                  <a:pt x="49" y="104"/>
                  <a:pt x="52" y="104"/>
                </a:cubicBezTo>
                <a:cubicBezTo>
                  <a:pt x="59" y="104"/>
                  <a:pt x="64" y="109"/>
                  <a:pt x="64" y="116"/>
                </a:cubicBezTo>
                <a:cubicBezTo>
                  <a:pt x="64" y="120"/>
                  <a:pt x="62" y="123"/>
                  <a:pt x="60" y="125"/>
                </a:cubicBezTo>
                <a:cubicBezTo>
                  <a:pt x="60" y="125"/>
                  <a:pt x="60" y="125"/>
                  <a:pt x="60" y="125"/>
                </a:cubicBezTo>
                <a:cubicBezTo>
                  <a:pt x="43" y="140"/>
                  <a:pt x="43" y="140"/>
                  <a:pt x="43" y="140"/>
                </a:cubicBezTo>
                <a:cubicBezTo>
                  <a:pt x="100" y="140"/>
                  <a:pt x="100" y="140"/>
                  <a:pt x="100" y="140"/>
                </a:cubicBezTo>
                <a:cubicBezTo>
                  <a:pt x="152" y="140"/>
                  <a:pt x="152" y="140"/>
                  <a:pt x="152" y="140"/>
                </a:cubicBezTo>
                <a:cubicBezTo>
                  <a:pt x="213" y="140"/>
                  <a:pt x="213" y="140"/>
                  <a:pt x="213" y="140"/>
                </a:cubicBezTo>
                <a:cubicBezTo>
                  <a:pt x="244" y="140"/>
                  <a:pt x="244" y="140"/>
                  <a:pt x="244" y="140"/>
                </a:cubicBezTo>
                <a:cubicBezTo>
                  <a:pt x="251" y="140"/>
                  <a:pt x="256" y="145"/>
                  <a:pt x="256" y="152"/>
                </a:cubicBezTo>
                <a:cubicBezTo>
                  <a:pt x="256" y="159"/>
                  <a:pt x="251" y="164"/>
                  <a:pt x="244" y="164"/>
                </a:cubicBezTo>
                <a:cubicBezTo>
                  <a:pt x="168" y="164"/>
                  <a:pt x="168" y="164"/>
                  <a:pt x="168" y="164"/>
                </a:cubicBezTo>
                <a:cubicBezTo>
                  <a:pt x="140" y="164"/>
                  <a:pt x="140" y="164"/>
                  <a:pt x="140" y="164"/>
                </a:cubicBezTo>
                <a:cubicBezTo>
                  <a:pt x="116" y="164"/>
                  <a:pt x="116" y="164"/>
                  <a:pt x="116" y="164"/>
                </a:cubicBezTo>
                <a:cubicBezTo>
                  <a:pt x="43" y="164"/>
                  <a:pt x="43" y="164"/>
                  <a:pt x="43" y="164"/>
                </a:cubicBezTo>
                <a:cubicBezTo>
                  <a:pt x="60" y="179"/>
                  <a:pt x="60" y="179"/>
                  <a:pt x="60" y="179"/>
                </a:cubicBezTo>
                <a:cubicBezTo>
                  <a:pt x="60" y="179"/>
                  <a:pt x="60" y="179"/>
                  <a:pt x="60" y="179"/>
                </a:cubicBezTo>
                <a:cubicBezTo>
                  <a:pt x="62" y="181"/>
                  <a:pt x="64" y="184"/>
                  <a:pt x="64" y="188"/>
                </a:cubicBezTo>
                <a:cubicBezTo>
                  <a:pt x="64" y="195"/>
                  <a:pt x="59" y="200"/>
                  <a:pt x="52" y="200"/>
                </a:cubicBezTo>
                <a:cubicBezTo>
                  <a:pt x="49" y="200"/>
                  <a:pt x="46" y="199"/>
                  <a:pt x="44" y="197"/>
                </a:cubicBezTo>
                <a:cubicBezTo>
                  <a:pt x="44" y="197"/>
                  <a:pt x="44" y="197"/>
                  <a:pt x="44" y="197"/>
                </a:cubicBezTo>
                <a:cubicBezTo>
                  <a:pt x="4" y="161"/>
                  <a:pt x="4" y="161"/>
                  <a:pt x="4" y="161"/>
                </a:cubicBezTo>
                <a:cubicBezTo>
                  <a:pt x="4" y="161"/>
                  <a:pt x="4" y="161"/>
                  <a:pt x="4" y="161"/>
                </a:cubicBezTo>
                <a:cubicBezTo>
                  <a:pt x="2" y="159"/>
                  <a:pt x="0" y="156"/>
                  <a:pt x="0" y="152"/>
                </a:cubicBezTo>
                <a:cubicBezTo>
                  <a:pt x="0" y="148"/>
                  <a:pt x="2" y="145"/>
                  <a:pt x="4" y="14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8" name="Freeform 41"/>
          <p:cNvSpPr>
            <a:spLocks noEditPoints="1"/>
          </p:cNvSpPr>
          <p:nvPr/>
        </p:nvSpPr>
        <p:spPr bwMode="auto">
          <a:xfrm>
            <a:off x="19039752" y="3912669"/>
            <a:ext cx="334869" cy="489282"/>
          </a:xfrm>
          <a:custGeom>
            <a:avLst/>
            <a:gdLst>
              <a:gd name="T0" fmla="*/ 2147483646 w 176"/>
              <a:gd name="T1" fmla="*/ 2147483646 h 256"/>
              <a:gd name="T2" fmla="*/ 2147483646 w 176"/>
              <a:gd name="T3" fmla="*/ 2147483646 h 256"/>
              <a:gd name="T4" fmla="*/ 0 w 176"/>
              <a:gd name="T5" fmla="*/ 2147483646 h 256"/>
              <a:gd name="T6" fmla="*/ 0 w 176"/>
              <a:gd name="T7" fmla="*/ 2147483646 h 256"/>
              <a:gd name="T8" fmla="*/ 2147483646 w 176"/>
              <a:gd name="T9" fmla="*/ 2147483646 h 256"/>
              <a:gd name="T10" fmla="*/ 2147483646 w 176"/>
              <a:gd name="T11" fmla="*/ 2147483646 h 256"/>
              <a:gd name="T12" fmla="*/ 2147483646 w 176"/>
              <a:gd name="T13" fmla="*/ 2147483646 h 256"/>
              <a:gd name="T14" fmla="*/ 2147483646 w 176"/>
              <a:gd name="T15" fmla="*/ 2147483646 h 256"/>
              <a:gd name="T16" fmla="*/ 2147483646 w 176"/>
              <a:gd name="T17" fmla="*/ 2147483646 h 256"/>
              <a:gd name="T18" fmla="*/ 2147483646 w 176"/>
              <a:gd name="T19" fmla="*/ 2147483646 h 256"/>
              <a:gd name="T20" fmla="*/ 2147483646 w 176"/>
              <a:gd name="T21" fmla="*/ 2147483646 h 256"/>
              <a:gd name="T22" fmla="*/ 2147483646 w 176"/>
              <a:gd name="T23" fmla="*/ 2147483646 h 256"/>
              <a:gd name="T24" fmla="*/ 2147483646 w 176"/>
              <a:gd name="T25" fmla="*/ 2147483646 h 256"/>
              <a:gd name="T26" fmla="*/ 2147483646 w 176"/>
              <a:gd name="T27" fmla="*/ 2147483646 h 256"/>
              <a:gd name="T28" fmla="*/ 2147483646 w 176"/>
              <a:gd name="T29" fmla="*/ 2147483646 h 256"/>
              <a:gd name="T30" fmla="*/ 2147483646 w 176"/>
              <a:gd name="T31" fmla="*/ 2147483646 h 256"/>
              <a:gd name="T32" fmla="*/ 2147483646 w 176"/>
              <a:gd name="T33" fmla="*/ 2147483646 h 256"/>
              <a:gd name="T34" fmla="*/ 2147483646 w 176"/>
              <a:gd name="T35" fmla="*/ 2147483646 h 256"/>
              <a:gd name="T36" fmla="*/ 2147483646 w 176"/>
              <a:gd name="T37" fmla="*/ 2147483646 h 256"/>
              <a:gd name="T38" fmla="*/ 2147483646 w 176"/>
              <a:gd name="T39" fmla="*/ 2147483646 h 256"/>
              <a:gd name="T40" fmla="*/ 2147483646 w 176"/>
              <a:gd name="T41" fmla="*/ 2147483646 h 256"/>
              <a:gd name="T42" fmla="*/ 2147483646 w 176"/>
              <a:gd name="T43" fmla="*/ 2147483646 h 256"/>
              <a:gd name="T44" fmla="*/ 2147483646 w 176"/>
              <a:gd name="T45" fmla="*/ 2147483646 h 256"/>
              <a:gd name="T46" fmla="*/ 2147483646 w 176"/>
              <a:gd name="T47" fmla="*/ 2147483646 h 256"/>
              <a:gd name="T48" fmla="*/ 2147483646 w 176"/>
              <a:gd name="T49" fmla="*/ 2147483646 h 256"/>
              <a:gd name="T50" fmla="*/ 2147483646 w 176"/>
              <a:gd name="T51" fmla="*/ 2147483646 h 256"/>
              <a:gd name="T52" fmla="*/ 2147483646 w 176"/>
              <a:gd name="T53" fmla="*/ 2147483646 h 256"/>
              <a:gd name="T54" fmla="*/ 2147483646 w 176"/>
              <a:gd name="T55" fmla="*/ 2147483646 h 256"/>
              <a:gd name="T56" fmla="*/ 2147483646 w 176"/>
              <a:gd name="T57" fmla="*/ 2147483646 h 256"/>
              <a:gd name="T58" fmla="*/ 2147483646 w 176"/>
              <a:gd name="T59" fmla="*/ 2147483646 h 256"/>
              <a:gd name="T60" fmla="*/ 2147483646 w 176"/>
              <a:gd name="T61" fmla="*/ 2147483646 h 256"/>
              <a:gd name="T62" fmla="*/ 2147483646 w 176"/>
              <a:gd name="T63" fmla="*/ 2147483646 h 256"/>
              <a:gd name="T64" fmla="*/ 2147483646 w 176"/>
              <a:gd name="T65" fmla="*/ 2147483646 h 256"/>
              <a:gd name="T66" fmla="*/ 2147483646 w 176"/>
              <a:gd name="T67" fmla="*/ 0 h 256"/>
              <a:gd name="T68" fmla="*/ 2147483646 w 176"/>
              <a:gd name="T69" fmla="*/ 2147483646 h 256"/>
              <a:gd name="T70" fmla="*/ 2147483646 w 176"/>
              <a:gd name="T71" fmla="*/ 2147483646 h 256"/>
              <a:gd name="T72" fmla="*/ 2147483646 w 176"/>
              <a:gd name="T73" fmla="*/ 2147483646 h 256"/>
              <a:gd name="T74" fmla="*/ 2147483646 w 176"/>
              <a:gd name="T75" fmla="*/ 2147483646 h 256"/>
              <a:gd name="T76" fmla="*/ 2147483646 w 176"/>
              <a:gd name="T77" fmla="*/ 2147483646 h 256"/>
              <a:gd name="T78" fmla="*/ 2147483646 w 176"/>
              <a:gd name="T79" fmla="*/ 2147483646 h 25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6" h="256">
                <a:moveTo>
                  <a:pt x="164" y="256"/>
                </a:moveTo>
                <a:cubicBezTo>
                  <a:pt x="12" y="256"/>
                  <a:pt x="12" y="256"/>
                  <a:pt x="12" y="256"/>
                </a:cubicBezTo>
                <a:cubicBezTo>
                  <a:pt x="5" y="256"/>
                  <a:pt x="0" y="251"/>
                  <a:pt x="0" y="244"/>
                </a:cubicBezTo>
                <a:cubicBezTo>
                  <a:pt x="0" y="92"/>
                  <a:pt x="0" y="92"/>
                  <a:pt x="0" y="92"/>
                </a:cubicBezTo>
                <a:cubicBezTo>
                  <a:pt x="0" y="85"/>
                  <a:pt x="5" y="80"/>
                  <a:pt x="12" y="80"/>
                </a:cubicBezTo>
                <a:cubicBezTo>
                  <a:pt x="60" y="80"/>
                  <a:pt x="60" y="80"/>
                  <a:pt x="60" y="80"/>
                </a:cubicBezTo>
                <a:cubicBezTo>
                  <a:pt x="60" y="104"/>
                  <a:pt x="60" y="104"/>
                  <a:pt x="60" y="104"/>
                </a:cubicBezTo>
                <a:cubicBezTo>
                  <a:pt x="24" y="104"/>
                  <a:pt x="24" y="104"/>
                  <a:pt x="24" y="104"/>
                </a:cubicBezTo>
                <a:cubicBezTo>
                  <a:pt x="24" y="232"/>
                  <a:pt x="24" y="232"/>
                  <a:pt x="24" y="232"/>
                </a:cubicBezTo>
                <a:cubicBezTo>
                  <a:pt x="152" y="232"/>
                  <a:pt x="152" y="232"/>
                  <a:pt x="152" y="232"/>
                </a:cubicBezTo>
                <a:cubicBezTo>
                  <a:pt x="152" y="104"/>
                  <a:pt x="152" y="104"/>
                  <a:pt x="152" y="104"/>
                </a:cubicBezTo>
                <a:cubicBezTo>
                  <a:pt x="112" y="104"/>
                  <a:pt x="112" y="104"/>
                  <a:pt x="112" y="104"/>
                </a:cubicBezTo>
                <a:cubicBezTo>
                  <a:pt x="112" y="80"/>
                  <a:pt x="112" y="80"/>
                  <a:pt x="112" y="80"/>
                </a:cubicBezTo>
                <a:cubicBezTo>
                  <a:pt x="164" y="80"/>
                  <a:pt x="164" y="80"/>
                  <a:pt x="164" y="80"/>
                </a:cubicBezTo>
                <a:cubicBezTo>
                  <a:pt x="171" y="80"/>
                  <a:pt x="176" y="85"/>
                  <a:pt x="176" y="92"/>
                </a:cubicBezTo>
                <a:cubicBezTo>
                  <a:pt x="176" y="244"/>
                  <a:pt x="176" y="244"/>
                  <a:pt x="176" y="244"/>
                </a:cubicBezTo>
                <a:cubicBezTo>
                  <a:pt x="176" y="251"/>
                  <a:pt x="171" y="256"/>
                  <a:pt x="164" y="256"/>
                </a:cubicBezTo>
                <a:moveTo>
                  <a:pt x="124" y="64"/>
                </a:moveTo>
                <a:cubicBezTo>
                  <a:pt x="120" y="64"/>
                  <a:pt x="117" y="62"/>
                  <a:pt x="115" y="60"/>
                </a:cubicBezTo>
                <a:cubicBezTo>
                  <a:pt x="115" y="60"/>
                  <a:pt x="115" y="60"/>
                  <a:pt x="115" y="60"/>
                </a:cubicBezTo>
                <a:cubicBezTo>
                  <a:pt x="100" y="43"/>
                  <a:pt x="100" y="43"/>
                  <a:pt x="100" y="43"/>
                </a:cubicBezTo>
                <a:cubicBezTo>
                  <a:pt x="100" y="116"/>
                  <a:pt x="100" y="116"/>
                  <a:pt x="100" y="116"/>
                </a:cubicBezTo>
                <a:cubicBezTo>
                  <a:pt x="100" y="123"/>
                  <a:pt x="95" y="128"/>
                  <a:pt x="88" y="128"/>
                </a:cubicBezTo>
                <a:cubicBezTo>
                  <a:pt x="81" y="128"/>
                  <a:pt x="76" y="123"/>
                  <a:pt x="76" y="116"/>
                </a:cubicBezTo>
                <a:cubicBezTo>
                  <a:pt x="76" y="43"/>
                  <a:pt x="76" y="43"/>
                  <a:pt x="76" y="43"/>
                </a:cubicBezTo>
                <a:cubicBezTo>
                  <a:pt x="61" y="60"/>
                  <a:pt x="61" y="60"/>
                  <a:pt x="61" y="60"/>
                </a:cubicBezTo>
                <a:cubicBezTo>
                  <a:pt x="61" y="60"/>
                  <a:pt x="61" y="60"/>
                  <a:pt x="61" y="60"/>
                </a:cubicBezTo>
                <a:cubicBezTo>
                  <a:pt x="59" y="62"/>
                  <a:pt x="56" y="64"/>
                  <a:pt x="52" y="64"/>
                </a:cubicBezTo>
                <a:cubicBezTo>
                  <a:pt x="45" y="64"/>
                  <a:pt x="40" y="59"/>
                  <a:pt x="40" y="52"/>
                </a:cubicBezTo>
                <a:cubicBezTo>
                  <a:pt x="40" y="49"/>
                  <a:pt x="41" y="46"/>
                  <a:pt x="43" y="44"/>
                </a:cubicBezTo>
                <a:cubicBezTo>
                  <a:pt x="43" y="44"/>
                  <a:pt x="43" y="44"/>
                  <a:pt x="43" y="44"/>
                </a:cubicBezTo>
                <a:cubicBezTo>
                  <a:pt x="79" y="4"/>
                  <a:pt x="79" y="4"/>
                  <a:pt x="79" y="4"/>
                </a:cubicBezTo>
                <a:cubicBezTo>
                  <a:pt x="79" y="4"/>
                  <a:pt x="79" y="4"/>
                  <a:pt x="79" y="4"/>
                </a:cubicBezTo>
                <a:cubicBezTo>
                  <a:pt x="81" y="2"/>
                  <a:pt x="84" y="0"/>
                  <a:pt x="88" y="0"/>
                </a:cubicBezTo>
                <a:cubicBezTo>
                  <a:pt x="92" y="0"/>
                  <a:pt x="95" y="2"/>
                  <a:pt x="97" y="4"/>
                </a:cubicBezTo>
                <a:cubicBezTo>
                  <a:pt x="97" y="4"/>
                  <a:pt x="97" y="4"/>
                  <a:pt x="97" y="4"/>
                </a:cubicBezTo>
                <a:cubicBezTo>
                  <a:pt x="133" y="44"/>
                  <a:pt x="133" y="44"/>
                  <a:pt x="133" y="44"/>
                </a:cubicBezTo>
                <a:cubicBezTo>
                  <a:pt x="133" y="44"/>
                  <a:pt x="133" y="44"/>
                  <a:pt x="133" y="44"/>
                </a:cubicBezTo>
                <a:cubicBezTo>
                  <a:pt x="135" y="46"/>
                  <a:pt x="136" y="49"/>
                  <a:pt x="136" y="52"/>
                </a:cubicBezTo>
                <a:cubicBezTo>
                  <a:pt x="136" y="59"/>
                  <a:pt x="131" y="64"/>
                  <a:pt x="124" y="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79" name="Freeform 42"/>
          <p:cNvSpPr>
            <a:spLocks noEditPoints="1"/>
          </p:cNvSpPr>
          <p:nvPr/>
        </p:nvSpPr>
        <p:spPr bwMode="auto">
          <a:xfrm>
            <a:off x="18154208" y="3959179"/>
            <a:ext cx="398122" cy="396261"/>
          </a:xfrm>
          <a:custGeom>
            <a:avLst/>
            <a:gdLst>
              <a:gd name="T0" fmla="*/ 2147483646 w 208"/>
              <a:gd name="T1" fmla="*/ 2147483646 h 208"/>
              <a:gd name="T2" fmla="*/ 2147483646 w 208"/>
              <a:gd name="T3" fmla="*/ 2147483646 h 208"/>
              <a:gd name="T4" fmla="*/ 2147483646 w 208"/>
              <a:gd name="T5" fmla="*/ 2147483646 h 208"/>
              <a:gd name="T6" fmla="*/ 2147483646 w 208"/>
              <a:gd name="T7" fmla="*/ 2147483646 h 208"/>
              <a:gd name="T8" fmla="*/ 2147483646 w 208"/>
              <a:gd name="T9" fmla="*/ 2147483646 h 208"/>
              <a:gd name="T10" fmla="*/ 2147483646 w 208"/>
              <a:gd name="T11" fmla="*/ 2147483646 h 208"/>
              <a:gd name="T12" fmla="*/ 2147483646 w 208"/>
              <a:gd name="T13" fmla="*/ 2147483646 h 208"/>
              <a:gd name="T14" fmla="*/ 2147483646 w 208"/>
              <a:gd name="T15" fmla="*/ 2147483646 h 208"/>
              <a:gd name="T16" fmla="*/ 2147483646 w 208"/>
              <a:gd name="T17" fmla="*/ 2147483646 h 208"/>
              <a:gd name="T18" fmla="*/ 2147483646 w 208"/>
              <a:gd name="T19" fmla="*/ 2147483646 h 208"/>
              <a:gd name="T20" fmla="*/ 2147483646 w 208"/>
              <a:gd name="T21" fmla="*/ 2147483646 h 208"/>
              <a:gd name="T22" fmla="*/ 2147483646 w 208"/>
              <a:gd name="T23" fmla="*/ 2147483646 h 208"/>
              <a:gd name="T24" fmla="*/ 2147483646 w 208"/>
              <a:gd name="T25" fmla="*/ 2147483646 h 208"/>
              <a:gd name="T26" fmla="*/ 2147483646 w 208"/>
              <a:gd name="T27" fmla="*/ 0 h 208"/>
              <a:gd name="T28" fmla="*/ 2147483646 w 208"/>
              <a:gd name="T29" fmla="*/ 0 h 208"/>
              <a:gd name="T30" fmla="*/ 2147483646 w 208"/>
              <a:gd name="T31" fmla="*/ 2147483646 h 208"/>
              <a:gd name="T32" fmla="*/ 2147483646 w 208"/>
              <a:gd name="T33" fmla="*/ 2147483646 h 208"/>
              <a:gd name="T34" fmla="*/ 2147483646 w 208"/>
              <a:gd name="T35" fmla="*/ 2147483646 h 208"/>
              <a:gd name="T36" fmla="*/ 2147483646 w 208"/>
              <a:gd name="T37" fmla="*/ 2147483646 h 208"/>
              <a:gd name="T38" fmla="*/ 2147483646 w 208"/>
              <a:gd name="T39" fmla="*/ 2147483646 h 208"/>
              <a:gd name="T40" fmla="*/ 2147483646 w 208"/>
              <a:gd name="T41" fmla="*/ 2147483646 h 208"/>
              <a:gd name="T42" fmla="*/ 2147483646 w 208"/>
              <a:gd name="T43" fmla="*/ 2147483646 h 208"/>
              <a:gd name="T44" fmla="*/ 2147483646 w 208"/>
              <a:gd name="T45" fmla="*/ 2147483646 h 208"/>
              <a:gd name="T46" fmla="*/ 2147483646 w 208"/>
              <a:gd name="T47" fmla="*/ 2147483646 h 208"/>
              <a:gd name="T48" fmla="*/ 2147483646 w 208"/>
              <a:gd name="T49" fmla="*/ 2147483646 h 208"/>
              <a:gd name="T50" fmla="*/ 2147483646 w 208"/>
              <a:gd name="T51" fmla="*/ 2147483646 h 208"/>
              <a:gd name="T52" fmla="*/ 2147483646 w 208"/>
              <a:gd name="T53" fmla="*/ 2147483646 h 208"/>
              <a:gd name="T54" fmla="*/ 2147483646 w 208"/>
              <a:gd name="T55" fmla="*/ 2147483646 h 208"/>
              <a:gd name="T56" fmla="*/ 2147483646 w 208"/>
              <a:gd name="T57" fmla="*/ 2147483646 h 208"/>
              <a:gd name="T58" fmla="*/ 2147483646 w 208"/>
              <a:gd name="T59" fmla="*/ 2147483646 h 208"/>
              <a:gd name="T60" fmla="*/ 2147483646 w 208"/>
              <a:gd name="T61" fmla="*/ 2147483646 h 208"/>
              <a:gd name="T62" fmla="*/ 2147483646 w 208"/>
              <a:gd name="T63" fmla="*/ 2147483646 h 208"/>
              <a:gd name="T64" fmla="*/ 0 w 208"/>
              <a:gd name="T65" fmla="*/ 2147483646 h 208"/>
              <a:gd name="T66" fmla="*/ 0 w 208"/>
              <a:gd name="T67" fmla="*/ 2147483646 h 208"/>
              <a:gd name="T68" fmla="*/ 2147483646 w 208"/>
              <a:gd name="T69" fmla="*/ 0 h 208"/>
              <a:gd name="T70" fmla="*/ 2147483646 w 208"/>
              <a:gd name="T71" fmla="*/ 0 h 208"/>
              <a:gd name="T72" fmla="*/ 2147483646 w 208"/>
              <a:gd name="T73" fmla="*/ 0 h 208"/>
              <a:gd name="T74" fmla="*/ 2147483646 w 208"/>
              <a:gd name="T75" fmla="*/ 2147483646 h 208"/>
              <a:gd name="T76" fmla="*/ 2147483646 w 208"/>
              <a:gd name="T77" fmla="*/ 2147483646 h 208"/>
              <a:gd name="T78" fmla="*/ 2147483646 w 208"/>
              <a:gd name="T79" fmla="*/ 2147483646 h 20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08" h="208">
                <a:moveTo>
                  <a:pt x="196" y="72"/>
                </a:moveTo>
                <a:cubicBezTo>
                  <a:pt x="196" y="72"/>
                  <a:pt x="196" y="72"/>
                  <a:pt x="196" y="72"/>
                </a:cubicBezTo>
                <a:cubicBezTo>
                  <a:pt x="189" y="72"/>
                  <a:pt x="184" y="67"/>
                  <a:pt x="184" y="60"/>
                </a:cubicBezTo>
                <a:cubicBezTo>
                  <a:pt x="184" y="41"/>
                  <a:pt x="184" y="41"/>
                  <a:pt x="184" y="41"/>
                </a:cubicBezTo>
                <a:cubicBezTo>
                  <a:pt x="124" y="101"/>
                  <a:pt x="124" y="101"/>
                  <a:pt x="124" y="101"/>
                </a:cubicBezTo>
                <a:cubicBezTo>
                  <a:pt x="124" y="101"/>
                  <a:pt x="124" y="101"/>
                  <a:pt x="124" y="101"/>
                </a:cubicBezTo>
                <a:cubicBezTo>
                  <a:pt x="122" y="103"/>
                  <a:pt x="119" y="104"/>
                  <a:pt x="116" y="104"/>
                </a:cubicBezTo>
                <a:cubicBezTo>
                  <a:pt x="109" y="104"/>
                  <a:pt x="104" y="99"/>
                  <a:pt x="104" y="92"/>
                </a:cubicBezTo>
                <a:cubicBezTo>
                  <a:pt x="104" y="89"/>
                  <a:pt x="105" y="86"/>
                  <a:pt x="107" y="84"/>
                </a:cubicBezTo>
                <a:cubicBezTo>
                  <a:pt x="107" y="84"/>
                  <a:pt x="107" y="84"/>
                  <a:pt x="107" y="84"/>
                </a:cubicBezTo>
                <a:cubicBezTo>
                  <a:pt x="167" y="24"/>
                  <a:pt x="167" y="24"/>
                  <a:pt x="167" y="24"/>
                </a:cubicBezTo>
                <a:cubicBezTo>
                  <a:pt x="148" y="24"/>
                  <a:pt x="148" y="24"/>
                  <a:pt x="148" y="24"/>
                </a:cubicBezTo>
                <a:cubicBezTo>
                  <a:pt x="141" y="24"/>
                  <a:pt x="136" y="19"/>
                  <a:pt x="136" y="12"/>
                </a:cubicBezTo>
                <a:cubicBezTo>
                  <a:pt x="136" y="5"/>
                  <a:pt x="141" y="0"/>
                  <a:pt x="148" y="0"/>
                </a:cubicBezTo>
                <a:cubicBezTo>
                  <a:pt x="196" y="0"/>
                  <a:pt x="196" y="0"/>
                  <a:pt x="196" y="0"/>
                </a:cubicBezTo>
                <a:cubicBezTo>
                  <a:pt x="203" y="0"/>
                  <a:pt x="208" y="5"/>
                  <a:pt x="208" y="12"/>
                </a:cubicBezTo>
                <a:cubicBezTo>
                  <a:pt x="208" y="60"/>
                  <a:pt x="208" y="60"/>
                  <a:pt x="208" y="60"/>
                </a:cubicBezTo>
                <a:cubicBezTo>
                  <a:pt x="208" y="67"/>
                  <a:pt x="203" y="72"/>
                  <a:pt x="196" y="72"/>
                </a:cubicBezTo>
                <a:moveTo>
                  <a:pt x="100" y="24"/>
                </a:moveTo>
                <a:cubicBezTo>
                  <a:pt x="100" y="24"/>
                  <a:pt x="100" y="24"/>
                  <a:pt x="100" y="24"/>
                </a:cubicBezTo>
                <a:cubicBezTo>
                  <a:pt x="24" y="24"/>
                  <a:pt x="24" y="24"/>
                  <a:pt x="24" y="24"/>
                </a:cubicBezTo>
                <a:cubicBezTo>
                  <a:pt x="24" y="184"/>
                  <a:pt x="24" y="184"/>
                  <a:pt x="24" y="184"/>
                </a:cubicBezTo>
                <a:cubicBezTo>
                  <a:pt x="184" y="184"/>
                  <a:pt x="184" y="184"/>
                  <a:pt x="184" y="184"/>
                </a:cubicBezTo>
                <a:cubicBezTo>
                  <a:pt x="184" y="172"/>
                  <a:pt x="184" y="172"/>
                  <a:pt x="184" y="172"/>
                </a:cubicBezTo>
                <a:cubicBezTo>
                  <a:pt x="184" y="108"/>
                  <a:pt x="184" y="108"/>
                  <a:pt x="184" y="108"/>
                </a:cubicBezTo>
                <a:cubicBezTo>
                  <a:pt x="184" y="81"/>
                  <a:pt x="184" y="81"/>
                  <a:pt x="184" y="81"/>
                </a:cubicBezTo>
                <a:cubicBezTo>
                  <a:pt x="188" y="83"/>
                  <a:pt x="192" y="84"/>
                  <a:pt x="196" y="84"/>
                </a:cubicBezTo>
                <a:cubicBezTo>
                  <a:pt x="200" y="84"/>
                  <a:pt x="204" y="83"/>
                  <a:pt x="208" y="81"/>
                </a:cubicBezTo>
                <a:cubicBezTo>
                  <a:pt x="208" y="116"/>
                  <a:pt x="208" y="116"/>
                  <a:pt x="208" y="116"/>
                </a:cubicBezTo>
                <a:cubicBezTo>
                  <a:pt x="208" y="196"/>
                  <a:pt x="208" y="196"/>
                  <a:pt x="208" y="196"/>
                </a:cubicBezTo>
                <a:cubicBezTo>
                  <a:pt x="208" y="203"/>
                  <a:pt x="203" y="208"/>
                  <a:pt x="196" y="208"/>
                </a:cubicBezTo>
                <a:cubicBezTo>
                  <a:pt x="12" y="208"/>
                  <a:pt x="12" y="208"/>
                  <a:pt x="12" y="208"/>
                </a:cubicBezTo>
                <a:cubicBezTo>
                  <a:pt x="5" y="208"/>
                  <a:pt x="0" y="203"/>
                  <a:pt x="0" y="196"/>
                </a:cubicBezTo>
                <a:cubicBezTo>
                  <a:pt x="0" y="12"/>
                  <a:pt x="0" y="12"/>
                  <a:pt x="0" y="12"/>
                </a:cubicBezTo>
                <a:cubicBezTo>
                  <a:pt x="0" y="5"/>
                  <a:pt x="5" y="0"/>
                  <a:pt x="12" y="0"/>
                </a:cubicBezTo>
                <a:cubicBezTo>
                  <a:pt x="100" y="0"/>
                  <a:pt x="100" y="0"/>
                  <a:pt x="100" y="0"/>
                </a:cubicBezTo>
                <a:cubicBezTo>
                  <a:pt x="127" y="0"/>
                  <a:pt x="127" y="0"/>
                  <a:pt x="127" y="0"/>
                </a:cubicBezTo>
                <a:cubicBezTo>
                  <a:pt x="125" y="4"/>
                  <a:pt x="124" y="8"/>
                  <a:pt x="124" y="12"/>
                </a:cubicBezTo>
                <a:cubicBezTo>
                  <a:pt x="124" y="16"/>
                  <a:pt x="125" y="20"/>
                  <a:pt x="127" y="24"/>
                </a:cubicBezTo>
                <a:lnTo>
                  <a:pt x="10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0" name="Freeform 43"/>
          <p:cNvSpPr>
            <a:spLocks noEditPoints="1"/>
          </p:cNvSpPr>
          <p:nvPr/>
        </p:nvSpPr>
        <p:spPr bwMode="auto">
          <a:xfrm>
            <a:off x="17255642" y="3912669"/>
            <a:ext cx="487421" cy="489282"/>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0 h 256"/>
              <a:gd name="T34" fmla="*/ 2147483646 w 256"/>
              <a:gd name="T35" fmla="*/ 0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0 w 256"/>
              <a:gd name="T53" fmla="*/ 2147483646 h 256"/>
              <a:gd name="T54" fmla="*/ 0 w 256"/>
              <a:gd name="T55" fmla="*/ 2147483646 h 256"/>
              <a:gd name="T56" fmla="*/ 0 w 256"/>
              <a:gd name="T57" fmla="*/ 2147483646 h 256"/>
              <a:gd name="T58" fmla="*/ 2147483646 w 256"/>
              <a:gd name="T59" fmla="*/ 0 h 256"/>
              <a:gd name="T60" fmla="*/ 2147483646 w 256"/>
              <a:gd name="T61" fmla="*/ 0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0 w 256"/>
              <a:gd name="T101" fmla="*/ 2147483646 h 256"/>
              <a:gd name="T102" fmla="*/ 0 w 256"/>
              <a:gd name="T103" fmla="*/ 2147483646 h 256"/>
              <a:gd name="T104" fmla="*/ 2147483646 w 256"/>
              <a:gd name="T105" fmla="*/ 2147483646 h 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244" y="72"/>
                </a:moveTo>
                <a:cubicBezTo>
                  <a:pt x="237" y="72"/>
                  <a:pt x="232" y="67"/>
                  <a:pt x="232" y="60"/>
                </a:cubicBezTo>
                <a:cubicBezTo>
                  <a:pt x="232" y="60"/>
                  <a:pt x="232" y="60"/>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moveTo>
                  <a:pt x="36" y="36"/>
                </a:moveTo>
                <a:cubicBezTo>
                  <a:pt x="220" y="36"/>
                  <a:pt x="220" y="36"/>
                  <a:pt x="220" y="36"/>
                </a:cubicBezTo>
                <a:cubicBezTo>
                  <a:pt x="220" y="220"/>
                  <a:pt x="220" y="220"/>
                  <a:pt x="220" y="220"/>
                </a:cubicBezTo>
                <a:cubicBezTo>
                  <a:pt x="36" y="220"/>
                  <a:pt x="36" y="220"/>
                  <a:pt x="36" y="220"/>
                </a:cubicBezTo>
                <a:lnTo>
                  <a:pt x="36" y="36"/>
                </a:lnTo>
                <a:close/>
                <a:moveTo>
                  <a:pt x="60" y="196"/>
                </a:moveTo>
                <a:cubicBezTo>
                  <a:pt x="196" y="196"/>
                  <a:pt x="196" y="196"/>
                  <a:pt x="196" y="196"/>
                </a:cubicBezTo>
                <a:cubicBezTo>
                  <a:pt x="196" y="60"/>
                  <a:pt x="196" y="60"/>
                  <a:pt x="196" y="60"/>
                </a:cubicBezTo>
                <a:cubicBezTo>
                  <a:pt x="60" y="60"/>
                  <a:pt x="60" y="60"/>
                  <a:pt x="60" y="60"/>
                </a:cubicBezTo>
                <a:lnTo>
                  <a:pt x="60" y="196"/>
                </a:lnTo>
                <a:close/>
                <a:moveTo>
                  <a:pt x="12" y="184"/>
                </a:moveTo>
                <a:cubicBezTo>
                  <a:pt x="19" y="184"/>
                  <a:pt x="24" y="189"/>
                  <a:pt x="24" y="196"/>
                </a:cubicBezTo>
                <a:cubicBezTo>
                  <a:pt x="24" y="232"/>
                  <a:pt x="24" y="232"/>
                  <a:pt x="24" y="232"/>
                </a:cubicBezTo>
                <a:cubicBezTo>
                  <a:pt x="60" y="232"/>
                  <a:pt x="60" y="232"/>
                  <a:pt x="60" y="232"/>
                </a:cubicBez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1" name="Freeform 44"/>
          <p:cNvSpPr>
            <a:spLocks noEditPoints="1"/>
          </p:cNvSpPr>
          <p:nvPr/>
        </p:nvSpPr>
        <p:spPr bwMode="auto">
          <a:xfrm>
            <a:off x="16401726" y="3912669"/>
            <a:ext cx="487421" cy="489282"/>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0 w 256"/>
              <a:gd name="T53" fmla="*/ 2147483646 h 256"/>
              <a:gd name="T54" fmla="*/ 0 w 256"/>
              <a:gd name="T55" fmla="*/ 2147483646 h 256"/>
              <a:gd name="T56" fmla="*/ 0 w 256"/>
              <a:gd name="T57" fmla="*/ 2147483646 h 256"/>
              <a:gd name="T58" fmla="*/ 2147483646 w 256"/>
              <a:gd name="T59" fmla="*/ 0 h 256"/>
              <a:gd name="T60" fmla="*/ 2147483646 w 256"/>
              <a:gd name="T61" fmla="*/ 0 h 256"/>
              <a:gd name="T62" fmla="*/ 2147483646 w 256"/>
              <a:gd name="T63" fmla="*/ 2147483646 h 256"/>
              <a:gd name="T64" fmla="*/ 2147483646 w 256"/>
              <a:gd name="T65" fmla="*/ 2147483646 h 25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56">
                <a:moveTo>
                  <a:pt x="244" y="256"/>
                </a:moveTo>
                <a:cubicBezTo>
                  <a:pt x="196" y="256"/>
                  <a:pt x="196" y="256"/>
                  <a:pt x="196" y="256"/>
                </a:cubicBezTo>
                <a:cubicBezTo>
                  <a:pt x="189" y="256"/>
                  <a:pt x="184" y="251"/>
                  <a:pt x="184" y="244"/>
                </a:cubicBezTo>
                <a:cubicBezTo>
                  <a:pt x="184" y="237"/>
                  <a:pt x="189" y="232"/>
                  <a:pt x="196" y="232"/>
                </a:cubicBezTo>
                <a:cubicBezTo>
                  <a:pt x="232" y="232"/>
                  <a:pt x="232" y="232"/>
                  <a:pt x="232" y="232"/>
                </a:cubicBezTo>
                <a:cubicBezTo>
                  <a:pt x="232" y="196"/>
                  <a:pt x="232" y="196"/>
                  <a:pt x="232" y="196"/>
                </a:cubicBezTo>
                <a:cubicBezTo>
                  <a:pt x="232" y="196"/>
                  <a:pt x="232" y="196"/>
                  <a:pt x="232" y="196"/>
                </a:cubicBezTo>
                <a:cubicBezTo>
                  <a:pt x="232" y="189"/>
                  <a:pt x="237" y="184"/>
                  <a:pt x="244" y="184"/>
                </a:cubicBezTo>
                <a:cubicBezTo>
                  <a:pt x="251" y="184"/>
                  <a:pt x="256" y="189"/>
                  <a:pt x="256" y="196"/>
                </a:cubicBezTo>
                <a:cubicBezTo>
                  <a:pt x="256" y="244"/>
                  <a:pt x="256" y="244"/>
                  <a:pt x="256" y="244"/>
                </a:cubicBezTo>
                <a:cubicBezTo>
                  <a:pt x="256" y="251"/>
                  <a:pt x="251" y="256"/>
                  <a:pt x="244" y="256"/>
                </a:cubicBezTo>
                <a:moveTo>
                  <a:pt x="36" y="36"/>
                </a:moveTo>
                <a:cubicBezTo>
                  <a:pt x="220" y="36"/>
                  <a:pt x="220" y="36"/>
                  <a:pt x="220" y="36"/>
                </a:cubicBezTo>
                <a:cubicBezTo>
                  <a:pt x="220" y="220"/>
                  <a:pt x="220" y="220"/>
                  <a:pt x="220" y="220"/>
                </a:cubicBezTo>
                <a:cubicBezTo>
                  <a:pt x="36" y="220"/>
                  <a:pt x="36" y="220"/>
                  <a:pt x="36" y="220"/>
                </a:cubicBezTo>
                <a:lnTo>
                  <a:pt x="36" y="36"/>
                </a:lnTo>
                <a:close/>
                <a:moveTo>
                  <a:pt x="60" y="196"/>
                </a:moveTo>
                <a:cubicBezTo>
                  <a:pt x="196" y="196"/>
                  <a:pt x="196" y="196"/>
                  <a:pt x="196" y="196"/>
                </a:cubicBezTo>
                <a:cubicBezTo>
                  <a:pt x="196" y="60"/>
                  <a:pt x="196" y="60"/>
                  <a:pt x="196" y="60"/>
                </a:cubicBezTo>
                <a:cubicBezTo>
                  <a:pt x="60" y="60"/>
                  <a:pt x="60" y="60"/>
                  <a:pt x="60" y="60"/>
                </a:cubicBezTo>
                <a:lnTo>
                  <a:pt x="60" y="196"/>
                </a:lnTo>
                <a:close/>
                <a:moveTo>
                  <a:pt x="60" y="24"/>
                </a:moveTo>
                <a:cubicBezTo>
                  <a:pt x="60" y="24"/>
                  <a:pt x="60" y="24"/>
                  <a:pt x="60" y="24"/>
                </a:cubicBezTo>
                <a:cubicBezTo>
                  <a:pt x="24" y="24"/>
                  <a:pt x="24" y="24"/>
                  <a:pt x="24" y="24"/>
                </a:cubicBezTo>
                <a:cubicBezTo>
                  <a:pt x="24" y="60"/>
                  <a:pt x="24" y="60"/>
                  <a:pt x="24" y="60"/>
                </a:cubicBezTo>
                <a:cubicBezTo>
                  <a:pt x="24" y="67"/>
                  <a:pt x="19" y="72"/>
                  <a:pt x="12" y="72"/>
                </a:cubicBezTo>
                <a:cubicBezTo>
                  <a:pt x="5" y="72"/>
                  <a:pt x="0" y="67"/>
                  <a:pt x="0" y="60"/>
                </a:cubicBezTo>
                <a:cubicBezTo>
                  <a:pt x="0" y="60"/>
                  <a:pt x="0" y="60"/>
                  <a:pt x="0" y="60"/>
                </a:cubicBezTo>
                <a:cubicBezTo>
                  <a:pt x="0" y="12"/>
                  <a:pt x="0" y="12"/>
                  <a:pt x="0" y="12"/>
                </a:cubicBezTo>
                <a:cubicBezTo>
                  <a:pt x="0" y="5"/>
                  <a:pt x="5" y="0"/>
                  <a:pt x="12" y="0"/>
                </a:cubicBezTo>
                <a:cubicBezTo>
                  <a:pt x="60" y="0"/>
                  <a:pt x="60" y="0"/>
                  <a:pt x="60" y="0"/>
                </a:cubicBezTo>
                <a:cubicBezTo>
                  <a:pt x="67" y="0"/>
                  <a:pt x="72" y="5"/>
                  <a:pt x="72" y="12"/>
                </a:cubicBezTo>
                <a:cubicBezTo>
                  <a:pt x="72" y="19"/>
                  <a:pt x="67" y="24"/>
                  <a:pt x="60"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2" name="Freeform 45"/>
          <p:cNvSpPr>
            <a:spLocks noEditPoints="1"/>
          </p:cNvSpPr>
          <p:nvPr/>
        </p:nvSpPr>
        <p:spPr bwMode="auto">
          <a:xfrm>
            <a:off x="15547809" y="3912669"/>
            <a:ext cx="487421" cy="489282"/>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0 h 256"/>
              <a:gd name="T12" fmla="*/ 2147483646 w 256"/>
              <a:gd name="T13" fmla="*/ 0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0 w 256"/>
              <a:gd name="T49" fmla="*/ 2147483646 h 256"/>
              <a:gd name="T50" fmla="*/ 0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6" h="256">
                <a:moveTo>
                  <a:pt x="244" y="72"/>
                </a:moveTo>
                <a:cubicBezTo>
                  <a:pt x="237" y="72"/>
                  <a:pt x="232" y="67"/>
                  <a:pt x="232" y="60"/>
                </a:cubicBezTo>
                <a:cubicBezTo>
                  <a:pt x="232" y="24"/>
                  <a:pt x="232" y="24"/>
                  <a:pt x="232" y="24"/>
                </a:cubicBezTo>
                <a:cubicBezTo>
                  <a:pt x="196" y="24"/>
                  <a:pt x="196" y="24"/>
                  <a:pt x="196" y="24"/>
                </a:cubicBezTo>
                <a:cubicBezTo>
                  <a:pt x="189" y="24"/>
                  <a:pt x="184" y="19"/>
                  <a:pt x="184" y="12"/>
                </a:cubicBezTo>
                <a:cubicBezTo>
                  <a:pt x="184" y="5"/>
                  <a:pt x="189" y="0"/>
                  <a:pt x="196" y="0"/>
                </a:cubicBezTo>
                <a:cubicBezTo>
                  <a:pt x="244" y="0"/>
                  <a:pt x="244" y="0"/>
                  <a:pt x="244" y="0"/>
                </a:cubicBezTo>
                <a:cubicBezTo>
                  <a:pt x="251" y="0"/>
                  <a:pt x="256" y="5"/>
                  <a:pt x="256" y="12"/>
                </a:cubicBezTo>
                <a:cubicBezTo>
                  <a:pt x="256" y="60"/>
                  <a:pt x="256" y="60"/>
                  <a:pt x="256" y="60"/>
                </a:cubicBezTo>
                <a:cubicBezTo>
                  <a:pt x="256" y="67"/>
                  <a:pt x="251" y="72"/>
                  <a:pt x="244" y="72"/>
                </a:cubicBezTo>
                <a:moveTo>
                  <a:pt x="220" y="220"/>
                </a:moveTo>
                <a:cubicBezTo>
                  <a:pt x="36" y="220"/>
                  <a:pt x="36" y="220"/>
                  <a:pt x="36" y="220"/>
                </a:cubicBezTo>
                <a:cubicBezTo>
                  <a:pt x="36" y="36"/>
                  <a:pt x="36" y="36"/>
                  <a:pt x="36" y="36"/>
                </a:cubicBezTo>
                <a:cubicBezTo>
                  <a:pt x="220" y="36"/>
                  <a:pt x="220" y="36"/>
                  <a:pt x="220" y="36"/>
                </a:cubicBezTo>
                <a:lnTo>
                  <a:pt x="220" y="220"/>
                </a:lnTo>
                <a:close/>
                <a:moveTo>
                  <a:pt x="196" y="60"/>
                </a:moveTo>
                <a:cubicBezTo>
                  <a:pt x="60" y="60"/>
                  <a:pt x="60" y="60"/>
                  <a:pt x="60" y="60"/>
                </a:cubicBezTo>
                <a:cubicBezTo>
                  <a:pt x="60" y="196"/>
                  <a:pt x="60" y="196"/>
                  <a:pt x="60" y="196"/>
                </a:cubicBezTo>
                <a:cubicBezTo>
                  <a:pt x="196" y="196"/>
                  <a:pt x="196" y="196"/>
                  <a:pt x="196" y="196"/>
                </a:cubicBezTo>
                <a:lnTo>
                  <a:pt x="196" y="60"/>
                </a:lnTo>
                <a:close/>
                <a:moveTo>
                  <a:pt x="60" y="232"/>
                </a:moveTo>
                <a:cubicBezTo>
                  <a:pt x="67" y="232"/>
                  <a:pt x="72" y="237"/>
                  <a:pt x="72" y="244"/>
                </a:cubicBezTo>
                <a:cubicBezTo>
                  <a:pt x="72" y="251"/>
                  <a:pt x="67" y="256"/>
                  <a:pt x="60" y="256"/>
                </a:cubicBezTo>
                <a:cubicBezTo>
                  <a:pt x="12" y="256"/>
                  <a:pt x="12" y="256"/>
                  <a:pt x="12" y="256"/>
                </a:cubicBezTo>
                <a:cubicBezTo>
                  <a:pt x="5" y="256"/>
                  <a:pt x="0" y="251"/>
                  <a:pt x="0" y="244"/>
                </a:cubicBezTo>
                <a:cubicBezTo>
                  <a:pt x="0" y="196"/>
                  <a:pt x="0" y="196"/>
                  <a:pt x="0" y="196"/>
                </a:cubicBezTo>
                <a:cubicBezTo>
                  <a:pt x="0" y="189"/>
                  <a:pt x="5" y="184"/>
                  <a:pt x="12" y="184"/>
                </a:cubicBezTo>
                <a:cubicBezTo>
                  <a:pt x="19" y="184"/>
                  <a:pt x="24" y="189"/>
                  <a:pt x="24" y="196"/>
                </a:cubicBezTo>
                <a:cubicBezTo>
                  <a:pt x="24" y="232"/>
                  <a:pt x="24" y="232"/>
                  <a:pt x="24" y="232"/>
                </a:cubicBezTo>
                <a:lnTo>
                  <a:pt x="60" y="2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3" name="Freeform 46"/>
          <p:cNvSpPr>
            <a:spLocks noEditPoints="1"/>
          </p:cNvSpPr>
          <p:nvPr/>
        </p:nvSpPr>
        <p:spPr bwMode="auto">
          <a:xfrm>
            <a:off x="14693893" y="3912669"/>
            <a:ext cx="489281" cy="489282"/>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2147483646 w 256"/>
              <a:gd name="T85" fmla="*/ 2147483646 h 256"/>
              <a:gd name="T86" fmla="*/ 2147483646 w 256"/>
              <a:gd name="T87" fmla="*/ 2147483646 h 256"/>
              <a:gd name="T88" fmla="*/ 2147483646 w 256"/>
              <a:gd name="T89" fmla="*/ 2147483646 h 256"/>
              <a:gd name="T90" fmla="*/ 2147483646 w 256"/>
              <a:gd name="T91" fmla="*/ 2147483646 h 256"/>
              <a:gd name="T92" fmla="*/ 2147483646 w 256"/>
              <a:gd name="T93" fmla="*/ 2147483646 h 256"/>
              <a:gd name="T94" fmla="*/ 2147483646 w 256"/>
              <a:gd name="T95" fmla="*/ 2147483646 h 256"/>
              <a:gd name="T96" fmla="*/ 2147483646 w 256"/>
              <a:gd name="T97" fmla="*/ 2147483646 h 256"/>
              <a:gd name="T98" fmla="*/ 2147483646 w 256"/>
              <a:gd name="T99" fmla="*/ 2147483646 h 256"/>
              <a:gd name="T100" fmla="*/ 2147483646 w 256"/>
              <a:gd name="T101" fmla="*/ 2147483646 h 256"/>
              <a:gd name="T102" fmla="*/ 2147483646 w 256"/>
              <a:gd name="T103" fmla="*/ 2147483646 h 256"/>
              <a:gd name="T104" fmla="*/ 2147483646 w 256"/>
              <a:gd name="T105" fmla="*/ 2147483646 h 256"/>
              <a:gd name="T106" fmla="*/ 2147483646 w 256"/>
              <a:gd name="T107" fmla="*/ 2147483646 h 256"/>
              <a:gd name="T108" fmla="*/ 2147483646 w 256"/>
              <a:gd name="T109" fmla="*/ 2147483646 h 256"/>
              <a:gd name="T110" fmla="*/ 2147483646 w 256"/>
              <a:gd name="T111" fmla="*/ 2147483646 h 256"/>
              <a:gd name="T112" fmla="*/ 2147483646 w 256"/>
              <a:gd name="T113" fmla="*/ 2147483646 h 256"/>
              <a:gd name="T114" fmla="*/ 2147483646 w 256"/>
              <a:gd name="T115" fmla="*/ 2147483646 h 256"/>
              <a:gd name="T116" fmla="*/ 2147483646 w 256"/>
              <a:gd name="T117" fmla="*/ 2147483646 h 256"/>
              <a:gd name="T118" fmla="*/ 2147483646 w 256"/>
              <a:gd name="T119" fmla="*/ 2147483646 h 256"/>
              <a:gd name="T120" fmla="*/ 2147483646 w 256"/>
              <a:gd name="T121" fmla="*/ 2147483646 h 256"/>
              <a:gd name="T122" fmla="*/ 2147483646 w 256"/>
              <a:gd name="T123" fmla="*/ 2147483646 h 256"/>
              <a:gd name="T124" fmla="*/ 2147483646 w 256"/>
              <a:gd name="T125" fmla="*/ 2147483646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52" y="36"/>
                </a:moveTo>
                <a:cubicBezTo>
                  <a:pt x="96" y="36"/>
                  <a:pt x="96" y="36"/>
                  <a:pt x="96" y="36"/>
                </a:cubicBezTo>
                <a:cubicBezTo>
                  <a:pt x="103" y="36"/>
                  <a:pt x="108" y="41"/>
                  <a:pt x="108" y="48"/>
                </a:cubicBezTo>
                <a:cubicBezTo>
                  <a:pt x="108" y="55"/>
                  <a:pt x="103" y="60"/>
                  <a:pt x="96" y="60"/>
                </a:cubicBezTo>
                <a:cubicBezTo>
                  <a:pt x="60" y="60"/>
                  <a:pt x="60" y="60"/>
                  <a:pt x="60" y="60"/>
                </a:cubicBezTo>
                <a:cubicBezTo>
                  <a:pt x="60" y="96"/>
                  <a:pt x="60" y="96"/>
                  <a:pt x="60" y="96"/>
                </a:cubicBezTo>
                <a:cubicBezTo>
                  <a:pt x="60" y="103"/>
                  <a:pt x="55" y="108"/>
                  <a:pt x="48" y="108"/>
                </a:cubicBezTo>
                <a:cubicBezTo>
                  <a:pt x="41" y="108"/>
                  <a:pt x="36" y="103"/>
                  <a:pt x="36" y="96"/>
                </a:cubicBezTo>
                <a:cubicBezTo>
                  <a:pt x="36" y="96"/>
                  <a:pt x="36" y="96"/>
                  <a:pt x="36" y="96"/>
                </a:cubicBezTo>
                <a:cubicBezTo>
                  <a:pt x="36" y="52"/>
                  <a:pt x="36" y="52"/>
                  <a:pt x="36" y="52"/>
                </a:cubicBezTo>
                <a:cubicBezTo>
                  <a:pt x="36" y="36"/>
                  <a:pt x="36" y="36"/>
                  <a:pt x="36" y="36"/>
                </a:cubicBezTo>
                <a:lnTo>
                  <a:pt x="52" y="36"/>
                </a:lnTo>
                <a:close/>
                <a:moveTo>
                  <a:pt x="36" y="160"/>
                </a:moveTo>
                <a:cubicBezTo>
                  <a:pt x="36" y="160"/>
                  <a:pt x="36" y="160"/>
                  <a:pt x="36" y="160"/>
                </a:cubicBezTo>
                <a:cubicBezTo>
                  <a:pt x="36" y="153"/>
                  <a:pt x="41" y="148"/>
                  <a:pt x="48" y="148"/>
                </a:cubicBezTo>
                <a:cubicBezTo>
                  <a:pt x="55" y="148"/>
                  <a:pt x="60" y="153"/>
                  <a:pt x="60" y="160"/>
                </a:cubicBezTo>
                <a:cubicBezTo>
                  <a:pt x="60" y="196"/>
                  <a:pt x="60" y="196"/>
                  <a:pt x="60" y="196"/>
                </a:cubicBezTo>
                <a:cubicBezTo>
                  <a:pt x="96" y="196"/>
                  <a:pt x="96" y="196"/>
                  <a:pt x="96" y="196"/>
                </a:cubicBezTo>
                <a:cubicBezTo>
                  <a:pt x="103" y="196"/>
                  <a:pt x="108" y="201"/>
                  <a:pt x="108" y="208"/>
                </a:cubicBezTo>
                <a:cubicBezTo>
                  <a:pt x="108" y="215"/>
                  <a:pt x="103" y="220"/>
                  <a:pt x="96" y="220"/>
                </a:cubicBezTo>
                <a:cubicBezTo>
                  <a:pt x="52" y="220"/>
                  <a:pt x="52" y="220"/>
                  <a:pt x="52" y="220"/>
                </a:cubicBezTo>
                <a:cubicBezTo>
                  <a:pt x="36" y="220"/>
                  <a:pt x="36" y="220"/>
                  <a:pt x="36" y="220"/>
                </a:cubicBezTo>
                <a:cubicBezTo>
                  <a:pt x="36" y="204"/>
                  <a:pt x="36" y="204"/>
                  <a:pt x="36" y="204"/>
                </a:cubicBezTo>
                <a:lnTo>
                  <a:pt x="36" y="160"/>
                </a:lnTo>
                <a:close/>
                <a:moveTo>
                  <a:pt x="160" y="36"/>
                </a:moveTo>
                <a:cubicBezTo>
                  <a:pt x="160" y="36"/>
                  <a:pt x="160" y="36"/>
                  <a:pt x="160" y="36"/>
                </a:cubicBezTo>
                <a:cubicBezTo>
                  <a:pt x="204" y="36"/>
                  <a:pt x="204" y="36"/>
                  <a:pt x="204" y="36"/>
                </a:cubicBezTo>
                <a:cubicBezTo>
                  <a:pt x="220" y="36"/>
                  <a:pt x="220" y="36"/>
                  <a:pt x="220" y="36"/>
                </a:cubicBezTo>
                <a:cubicBezTo>
                  <a:pt x="220" y="52"/>
                  <a:pt x="220" y="52"/>
                  <a:pt x="220" y="52"/>
                </a:cubicBezTo>
                <a:cubicBezTo>
                  <a:pt x="220" y="96"/>
                  <a:pt x="220" y="96"/>
                  <a:pt x="220" y="96"/>
                </a:cubicBezTo>
                <a:cubicBezTo>
                  <a:pt x="220" y="103"/>
                  <a:pt x="215" y="108"/>
                  <a:pt x="208" y="108"/>
                </a:cubicBezTo>
                <a:cubicBezTo>
                  <a:pt x="201" y="108"/>
                  <a:pt x="196" y="103"/>
                  <a:pt x="196" y="96"/>
                </a:cubicBezTo>
                <a:cubicBezTo>
                  <a:pt x="196" y="60"/>
                  <a:pt x="196" y="60"/>
                  <a:pt x="196" y="60"/>
                </a:cubicBezTo>
                <a:cubicBezTo>
                  <a:pt x="160" y="60"/>
                  <a:pt x="160" y="60"/>
                  <a:pt x="160" y="60"/>
                </a:cubicBezTo>
                <a:cubicBezTo>
                  <a:pt x="153" y="60"/>
                  <a:pt x="148" y="55"/>
                  <a:pt x="148" y="48"/>
                </a:cubicBezTo>
                <a:cubicBezTo>
                  <a:pt x="148" y="41"/>
                  <a:pt x="153" y="36"/>
                  <a:pt x="160" y="36"/>
                </a:cubicBezTo>
                <a:moveTo>
                  <a:pt x="160" y="196"/>
                </a:moveTo>
                <a:cubicBezTo>
                  <a:pt x="160" y="196"/>
                  <a:pt x="160" y="196"/>
                  <a:pt x="160" y="196"/>
                </a:cubicBezTo>
                <a:cubicBezTo>
                  <a:pt x="196" y="196"/>
                  <a:pt x="196" y="196"/>
                  <a:pt x="196" y="196"/>
                </a:cubicBezTo>
                <a:cubicBezTo>
                  <a:pt x="196" y="160"/>
                  <a:pt x="196" y="160"/>
                  <a:pt x="196" y="160"/>
                </a:cubicBezTo>
                <a:cubicBezTo>
                  <a:pt x="196" y="153"/>
                  <a:pt x="201" y="148"/>
                  <a:pt x="208" y="148"/>
                </a:cubicBezTo>
                <a:cubicBezTo>
                  <a:pt x="215" y="148"/>
                  <a:pt x="220" y="153"/>
                  <a:pt x="220" y="160"/>
                </a:cubicBezTo>
                <a:cubicBezTo>
                  <a:pt x="220" y="160"/>
                  <a:pt x="220" y="160"/>
                  <a:pt x="220" y="160"/>
                </a:cubicBezTo>
                <a:cubicBezTo>
                  <a:pt x="220" y="204"/>
                  <a:pt x="220" y="204"/>
                  <a:pt x="220" y="204"/>
                </a:cubicBezTo>
                <a:cubicBezTo>
                  <a:pt x="220" y="220"/>
                  <a:pt x="220" y="220"/>
                  <a:pt x="220" y="220"/>
                </a:cubicBezTo>
                <a:cubicBezTo>
                  <a:pt x="204" y="220"/>
                  <a:pt x="204" y="220"/>
                  <a:pt x="204" y="220"/>
                </a:cubicBezTo>
                <a:cubicBezTo>
                  <a:pt x="160" y="220"/>
                  <a:pt x="160" y="220"/>
                  <a:pt x="160" y="220"/>
                </a:cubicBezTo>
                <a:cubicBezTo>
                  <a:pt x="153" y="220"/>
                  <a:pt x="148" y="215"/>
                  <a:pt x="148" y="208"/>
                </a:cubicBezTo>
                <a:cubicBezTo>
                  <a:pt x="148" y="201"/>
                  <a:pt x="153" y="196"/>
                  <a:pt x="160" y="19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4" name="Freeform 47"/>
          <p:cNvSpPr>
            <a:spLocks noEditPoints="1"/>
          </p:cNvSpPr>
          <p:nvPr/>
        </p:nvSpPr>
        <p:spPr bwMode="auto">
          <a:xfrm>
            <a:off x="13839976" y="3912669"/>
            <a:ext cx="489282" cy="489282"/>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2" y="84"/>
                </a:moveTo>
                <a:cubicBezTo>
                  <a:pt x="72" y="77"/>
                  <a:pt x="77" y="72"/>
                  <a:pt x="84" y="72"/>
                </a:cubicBezTo>
                <a:cubicBezTo>
                  <a:pt x="87" y="72"/>
                  <a:pt x="90" y="73"/>
                  <a:pt x="92" y="76"/>
                </a:cubicBezTo>
                <a:cubicBezTo>
                  <a:pt x="128" y="111"/>
                  <a:pt x="128" y="111"/>
                  <a:pt x="128" y="111"/>
                </a:cubicBezTo>
                <a:cubicBezTo>
                  <a:pt x="164" y="76"/>
                  <a:pt x="164" y="76"/>
                  <a:pt x="164" y="76"/>
                </a:cubicBezTo>
                <a:cubicBezTo>
                  <a:pt x="166" y="73"/>
                  <a:pt x="169" y="72"/>
                  <a:pt x="172" y="72"/>
                </a:cubicBezTo>
                <a:cubicBezTo>
                  <a:pt x="179" y="72"/>
                  <a:pt x="184" y="77"/>
                  <a:pt x="184" y="84"/>
                </a:cubicBezTo>
                <a:cubicBezTo>
                  <a:pt x="184" y="87"/>
                  <a:pt x="183" y="90"/>
                  <a:pt x="180" y="92"/>
                </a:cubicBezTo>
                <a:cubicBezTo>
                  <a:pt x="145" y="128"/>
                  <a:pt x="145" y="128"/>
                  <a:pt x="145" y="128"/>
                </a:cubicBezTo>
                <a:cubicBezTo>
                  <a:pt x="180" y="164"/>
                  <a:pt x="180" y="164"/>
                  <a:pt x="180" y="164"/>
                </a:cubicBezTo>
                <a:cubicBezTo>
                  <a:pt x="183" y="166"/>
                  <a:pt x="184" y="169"/>
                  <a:pt x="184" y="172"/>
                </a:cubicBezTo>
                <a:cubicBezTo>
                  <a:pt x="184" y="179"/>
                  <a:pt x="179" y="184"/>
                  <a:pt x="172" y="184"/>
                </a:cubicBezTo>
                <a:cubicBezTo>
                  <a:pt x="169" y="184"/>
                  <a:pt x="166" y="183"/>
                  <a:pt x="164" y="180"/>
                </a:cubicBezTo>
                <a:cubicBezTo>
                  <a:pt x="128" y="145"/>
                  <a:pt x="128" y="145"/>
                  <a:pt x="128" y="145"/>
                </a:cubicBezTo>
                <a:cubicBezTo>
                  <a:pt x="92" y="180"/>
                  <a:pt x="92" y="180"/>
                  <a:pt x="92" y="180"/>
                </a:cubicBezTo>
                <a:cubicBezTo>
                  <a:pt x="90" y="183"/>
                  <a:pt x="87" y="184"/>
                  <a:pt x="84" y="184"/>
                </a:cubicBezTo>
                <a:cubicBezTo>
                  <a:pt x="77" y="184"/>
                  <a:pt x="72" y="179"/>
                  <a:pt x="72" y="172"/>
                </a:cubicBezTo>
                <a:cubicBezTo>
                  <a:pt x="72" y="169"/>
                  <a:pt x="73" y="166"/>
                  <a:pt x="76" y="164"/>
                </a:cubicBezTo>
                <a:cubicBezTo>
                  <a:pt x="111" y="128"/>
                  <a:pt x="111" y="128"/>
                  <a:pt x="111" y="128"/>
                </a:cubicBezTo>
                <a:cubicBezTo>
                  <a:pt x="76" y="92"/>
                  <a:pt x="76" y="92"/>
                  <a:pt x="76" y="92"/>
                </a:cubicBezTo>
                <a:cubicBezTo>
                  <a:pt x="73" y="90"/>
                  <a:pt x="72" y="87"/>
                  <a:pt x="72" y="8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5" name="Freeform 48"/>
          <p:cNvSpPr>
            <a:spLocks noEditPoints="1"/>
          </p:cNvSpPr>
          <p:nvPr/>
        </p:nvSpPr>
        <p:spPr bwMode="auto">
          <a:xfrm>
            <a:off x="12987919" y="3912669"/>
            <a:ext cx="487421" cy="489282"/>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2"/>
                </a:moveTo>
                <a:cubicBezTo>
                  <a:pt x="79" y="112"/>
                  <a:pt x="82" y="113"/>
                  <a:pt x="84" y="116"/>
                </a:cubicBezTo>
                <a:cubicBezTo>
                  <a:pt x="112" y="143"/>
                  <a:pt x="112" y="143"/>
                  <a:pt x="112" y="143"/>
                </a:cubicBezTo>
                <a:cubicBezTo>
                  <a:pt x="168" y="88"/>
                  <a:pt x="168" y="88"/>
                  <a:pt x="168" y="88"/>
                </a:cubicBezTo>
                <a:cubicBezTo>
                  <a:pt x="170" y="85"/>
                  <a:pt x="173" y="84"/>
                  <a:pt x="176" y="84"/>
                </a:cubicBezTo>
                <a:cubicBezTo>
                  <a:pt x="183" y="84"/>
                  <a:pt x="188" y="89"/>
                  <a:pt x="188" y="96"/>
                </a:cubicBezTo>
                <a:cubicBezTo>
                  <a:pt x="188" y="99"/>
                  <a:pt x="187" y="102"/>
                  <a:pt x="184" y="104"/>
                </a:cubicBezTo>
                <a:cubicBezTo>
                  <a:pt x="120" y="168"/>
                  <a:pt x="120" y="168"/>
                  <a:pt x="120" y="168"/>
                </a:cubicBezTo>
                <a:cubicBezTo>
                  <a:pt x="118" y="171"/>
                  <a:pt x="115" y="172"/>
                  <a:pt x="112" y="172"/>
                </a:cubicBezTo>
                <a:cubicBezTo>
                  <a:pt x="109" y="172"/>
                  <a:pt x="106" y="171"/>
                  <a:pt x="104" y="168"/>
                </a:cubicBezTo>
                <a:cubicBezTo>
                  <a:pt x="68" y="132"/>
                  <a:pt x="68" y="132"/>
                  <a:pt x="68" y="132"/>
                </a:cubicBezTo>
                <a:cubicBezTo>
                  <a:pt x="65" y="130"/>
                  <a:pt x="64" y="127"/>
                  <a:pt x="64" y="124"/>
                </a:cubicBezTo>
                <a:cubicBezTo>
                  <a:pt x="64" y="117"/>
                  <a:pt x="69" y="112"/>
                  <a:pt x="76" y="112"/>
                </a:cubicBezTo>
                <a:moveTo>
                  <a:pt x="184" y="172"/>
                </a:moveTo>
                <a:cubicBezTo>
                  <a:pt x="184" y="172"/>
                  <a:pt x="184" y="172"/>
                  <a:pt x="184" y="172"/>
                </a:cubicBezTo>
                <a:cubicBezTo>
                  <a:pt x="184" y="172"/>
                  <a:pt x="184" y="172"/>
                  <a:pt x="184" y="172"/>
                </a:cubicBezTo>
                <a:cubicBezTo>
                  <a:pt x="184" y="172"/>
                  <a:pt x="184" y="172"/>
                  <a:pt x="184" y="172"/>
                </a:cubicBezTo>
                <a:moveTo>
                  <a:pt x="184" y="84"/>
                </a:moveTo>
                <a:cubicBezTo>
                  <a:pt x="184" y="84"/>
                  <a:pt x="184" y="84"/>
                  <a:pt x="184" y="84"/>
                </a:cubicBezTo>
                <a:cubicBezTo>
                  <a:pt x="184" y="84"/>
                  <a:pt x="184" y="84"/>
                  <a:pt x="184" y="8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6" name="Freeform 49"/>
          <p:cNvSpPr>
            <a:spLocks noEditPoints="1"/>
          </p:cNvSpPr>
          <p:nvPr/>
        </p:nvSpPr>
        <p:spPr bwMode="auto">
          <a:xfrm>
            <a:off x="12134003" y="3912669"/>
            <a:ext cx="487421" cy="489282"/>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6"/>
                </a:moveTo>
                <a:cubicBezTo>
                  <a:pt x="104" y="116"/>
                  <a:pt x="104" y="116"/>
                  <a:pt x="104" y="116"/>
                </a:cubicBezTo>
                <a:cubicBezTo>
                  <a:pt x="116" y="116"/>
                  <a:pt x="116" y="116"/>
                  <a:pt x="116" y="116"/>
                </a:cubicBezTo>
                <a:cubicBezTo>
                  <a:pt x="140" y="116"/>
                  <a:pt x="140" y="116"/>
                  <a:pt x="140" y="116"/>
                </a:cubicBezTo>
                <a:cubicBezTo>
                  <a:pt x="156" y="116"/>
                  <a:pt x="156" y="116"/>
                  <a:pt x="156" y="116"/>
                </a:cubicBezTo>
                <a:cubicBezTo>
                  <a:pt x="180" y="116"/>
                  <a:pt x="180" y="116"/>
                  <a:pt x="180" y="116"/>
                </a:cubicBezTo>
                <a:cubicBezTo>
                  <a:pt x="187" y="116"/>
                  <a:pt x="192" y="121"/>
                  <a:pt x="192" y="128"/>
                </a:cubicBezTo>
                <a:cubicBezTo>
                  <a:pt x="192" y="135"/>
                  <a:pt x="187" y="140"/>
                  <a:pt x="180" y="140"/>
                </a:cubicBezTo>
                <a:cubicBezTo>
                  <a:pt x="156" y="140"/>
                  <a:pt x="156" y="140"/>
                  <a:pt x="156" y="140"/>
                </a:cubicBezTo>
                <a:cubicBezTo>
                  <a:pt x="140" y="140"/>
                  <a:pt x="140" y="140"/>
                  <a:pt x="140" y="140"/>
                </a:cubicBezTo>
                <a:cubicBezTo>
                  <a:pt x="116" y="140"/>
                  <a:pt x="116" y="140"/>
                  <a:pt x="116" y="140"/>
                </a:cubicBezTo>
                <a:cubicBezTo>
                  <a:pt x="100" y="140"/>
                  <a:pt x="100" y="140"/>
                  <a:pt x="100" y="140"/>
                </a:cubicBezTo>
                <a:cubicBezTo>
                  <a:pt x="76" y="140"/>
                  <a:pt x="76" y="140"/>
                  <a:pt x="76" y="140"/>
                </a:cubicBezTo>
                <a:cubicBezTo>
                  <a:pt x="69" y="140"/>
                  <a:pt x="64" y="135"/>
                  <a:pt x="64" y="128"/>
                </a:cubicBezTo>
                <a:cubicBezTo>
                  <a:pt x="64" y="121"/>
                  <a:pt x="69" y="116"/>
                  <a:pt x="76" y="11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7" name="Freeform 50"/>
          <p:cNvSpPr>
            <a:spLocks noEditPoints="1"/>
          </p:cNvSpPr>
          <p:nvPr/>
        </p:nvSpPr>
        <p:spPr bwMode="auto">
          <a:xfrm>
            <a:off x="11280086" y="3912669"/>
            <a:ext cx="487421" cy="489282"/>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moveTo>
                  <a:pt x="76" y="116"/>
                </a:moveTo>
                <a:cubicBezTo>
                  <a:pt x="116" y="116"/>
                  <a:pt x="116" y="116"/>
                  <a:pt x="116" y="116"/>
                </a:cubicBezTo>
                <a:cubicBezTo>
                  <a:pt x="116" y="76"/>
                  <a:pt x="116" y="76"/>
                  <a:pt x="116" y="76"/>
                </a:cubicBezTo>
                <a:cubicBezTo>
                  <a:pt x="116" y="69"/>
                  <a:pt x="121" y="64"/>
                  <a:pt x="128" y="64"/>
                </a:cubicBezTo>
                <a:cubicBezTo>
                  <a:pt x="135" y="64"/>
                  <a:pt x="140" y="69"/>
                  <a:pt x="140" y="76"/>
                </a:cubicBezTo>
                <a:cubicBezTo>
                  <a:pt x="140" y="116"/>
                  <a:pt x="140" y="116"/>
                  <a:pt x="140" y="116"/>
                </a:cubicBezTo>
                <a:cubicBezTo>
                  <a:pt x="180" y="116"/>
                  <a:pt x="180" y="116"/>
                  <a:pt x="180" y="116"/>
                </a:cubicBezTo>
                <a:cubicBezTo>
                  <a:pt x="187" y="116"/>
                  <a:pt x="192" y="121"/>
                  <a:pt x="192" y="128"/>
                </a:cubicBezTo>
                <a:cubicBezTo>
                  <a:pt x="192" y="135"/>
                  <a:pt x="187" y="140"/>
                  <a:pt x="180" y="140"/>
                </a:cubicBezTo>
                <a:cubicBezTo>
                  <a:pt x="140" y="140"/>
                  <a:pt x="140" y="140"/>
                  <a:pt x="140" y="140"/>
                </a:cubicBezTo>
                <a:cubicBezTo>
                  <a:pt x="140" y="180"/>
                  <a:pt x="140" y="180"/>
                  <a:pt x="140" y="180"/>
                </a:cubicBezTo>
                <a:cubicBezTo>
                  <a:pt x="140" y="187"/>
                  <a:pt x="135" y="192"/>
                  <a:pt x="128" y="192"/>
                </a:cubicBezTo>
                <a:cubicBezTo>
                  <a:pt x="121" y="192"/>
                  <a:pt x="116" y="187"/>
                  <a:pt x="116" y="180"/>
                </a:cubicBezTo>
                <a:cubicBezTo>
                  <a:pt x="116" y="140"/>
                  <a:pt x="116" y="140"/>
                  <a:pt x="116" y="140"/>
                </a:cubicBezTo>
                <a:cubicBezTo>
                  <a:pt x="76" y="140"/>
                  <a:pt x="76" y="140"/>
                  <a:pt x="76" y="140"/>
                </a:cubicBezTo>
                <a:cubicBezTo>
                  <a:pt x="69" y="140"/>
                  <a:pt x="64" y="135"/>
                  <a:pt x="64" y="128"/>
                </a:cubicBezTo>
                <a:cubicBezTo>
                  <a:pt x="64" y="121"/>
                  <a:pt x="69" y="116"/>
                  <a:pt x="76" y="11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8" name="Freeform 51"/>
          <p:cNvSpPr>
            <a:spLocks noEditPoints="1"/>
          </p:cNvSpPr>
          <p:nvPr/>
        </p:nvSpPr>
        <p:spPr bwMode="auto">
          <a:xfrm>
            <a:off x="10448495" y="3936855"/>
            <a:ext cx="442772" cy="440911"/>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2147483646 h 232"/>
              <a:gd name="T26" fmla="*/ 2147483646 w 232"/>
              <a:gd name="T27" fmla="*/ 0 h 232"/>
              <a:gd name="T28" fmla="*/ 2147483646 w 232"/>
              <a:gd name="T29" fmla="*/ 0 h 232"/>
              <a:gd name="T30" fmla="*/ 2147483646 w 232"/>
              <a:gd name="T31" fmla="*/ 2147483646 h 232"/>
              <a:gd name="T32" fmla="*/ 2147483646 w 232"/>
              <a:gd name="T33" fmla="*/ 2147483646 h 232"/>
              <a:gd name="T34" fmla="*/ 2147483646 w 232"/>
              <a:gd name="T35" fmla="*/ 2147483646 h 232"/>
              <a:gd name="T36" fmla="*/ 2147483646 w 232"/>
              <a:gd name="T37" fmla="*/ 2147483646 h 232"/>
              <a:gd name="T38" fmla="*/ 2147483646 w 232"/>
              <a:gd name="T39" fmla="*/ 2147483646 h 232"/>
              <a:gd name="T40" fmla="*/ 0 w 232"/>
              <a:gd name="T41" fmla="*/ 2147483646 h 232"/>
              <a:gd name="T42" fmla="*/ 0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2147483646 w 232"/>
              <a:gd name="T57" fmla="*/ 2147483646 h 232"/>
              <a:gd name="T58" fmla="*/ 0 w 232"/>
              <a:gd name="T59" fmla="*/ 2147483646 h 232"/>
              <a:gd name="T60" fmla="*/ 0 w 232"/>
              <a:gd name="T61" fmla="*/ 2147483646 h 232"/>
              <a:gd name="T62" fmla="*/ 2147483646 w 232"/>
              <a:gd name="T63" fmla="*/ 0 h 232"/>
              <a:gd name="T64" fmla="*/ 2147483646 w 232"/>
              <a:gd name="T65" fmla="*/ 0 h 232"/>
              <a:gd name="T66" fmla="*/ 2147483646 w 232"/>
              <a:gd name="T67" fmla="*/ 2147483646 h 232"/>
              <a:gd name="T68" fmla="*/ 2147483646 w 232"/>
              <a:gd name="T69" fmla="*/ 2147483646 h 232"/>
              <a:gd name="T70" fmla="*/ 2147483646 w 232"/>
              <a:gd name="T71" fmla="*/ 2147483646 h 2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32" h="232">
                <a:moveTo>
                  <a:pt x="220" y="232"/>
                </a:moveTo>
                <a:cubicBezTo>
                  <a:pt x="140" y="232"/>
                  <a:pt x="140" y="232"/>
                  <a:pt x="140" y="232"/>
                </a:cubicBezTo>
                <a:cubicBezTo>
                  <a:pt x="133" y="232"/>
                  <a:pt x="128" y="227"/>
                  <a:pt x="128" y="220"/>
                </a:cubicBezTo>
                <a:cubicBezTo>
                  <a:pt x="128" y="140"/>
                  <a:pt x="128" y="140"/>
                  <a:pt x="128" y="140"/>
                </a:cubicBezTo>
                <a:cubicBezTo>
                  <a:pt x="128" y="133"/>
                  <a:pt x="133" y="128"/>
                  <a:pt x="140" y="128"/>
                </a:cubicBezTo>
                <a:cubicBezTo>
                  <a:pt x="220" y="128"/>
                  <a:pt x="220" y="128"/>
                  <a:pt x="220" y="128"/>
                </a:cubicBezTo>
                <a:cubicBezTo>
                  <a:pt x="227" y="128"/>
                  <a:pt x="232" y="133"/>
                  <a:pt x="232" y="140"/>
                </a:cubicBezTo>
                <a:cubicBezTo>
                  <a:pt x="232" y="220"/>
                  <a:pt x="232" y="220"/>
                  <a:pt x="232" y="220"/>
                </a:cubicBezTo>
                <a:cubicBezTo>
                  <a:pt x="232" y="227"/>
                  <a:pt x="227" y="232"/>
                  <a:pt x="220" y="232"/>
                </a:cubicBezTo>
                <a:moveTo>
                  <a:pt x="220" y="104"/>
                </a:moveTo>
                <a:cubicBezTo>
                  <a:pt x="140" y="104"/>
                  <a:pt x="140" y="104"/>
                  <a:pt x="140" y="104"/>
                </a:cubicBezTo>
                <a:cubicBezTo>
                  <a:pt x="133" y="104"/>
                  <a:pt x="128" y="99"/>
                  <a:pt x="128" y="92"/>
                </a:cubicBezTo>
                <a:cubicBezTo>
                  <a:pt x="128" y="12"/>
                  <a:pt x="128" y="12"/>
                  <a:pt x="128" y="12"/>
                </a:cubicBezTo>
                <a:cubicBezTo>
                  <a:pt x="128" y="5"/>
                  <a:pt x="133" y="0"/>
                  <a:pt x="140" y="0"/>
                </a:cubicBezTo>
                <a:cubicBezTo>
                  <a:pt x="220" y="0"/>
                  <a:pt x="220" y="0"/>
                  <a:pt x="220" y="0"/>
                </a:cubicBezTo>
                <a:cubicBezTo>
                  <a:pt x="227" y="0"/>
                  <a:pt x="232" y="5"/>
                  <a:pt x="232" y="12"/>
                </a:cubicBezTo>
                <a:cubicBezTo>
                  <a:pt x="232" y="92"/>
                  <a:pt x="232" y="92"/>
                  <a:pt x="232" y="92"/>
                </a:cubicBezTo>
                <a:cubicBezTo>
                  <a:pt x="232" y="99"/>
                  <a:pt x="227" y="104"/>
                  <a:pt x="220" y="104"/>
                </a:cubicBezTo>
                <a:moveTo>
                  <a:pt x="92" y="232"/>
                </a:moveTo>
                <a:cubicBezTo>
                  <a:pt x="12" y="232"/>
                  <a:pt x="12" y="232"/>
                  <a:pt x="12" y="232"/>
                </a:cubicBezTo>
                <a:cubicBezTo>
                  <a:pt x="5" y="232"/>
                  <a:pt x="0" y="227"/>
                  <a:pt x="0" y="220"/>
                </a:cubicBezTo>
                <a:cubicBezTo>
                  <a:pt x="0" y="140"/>
                  <a:pt x="0" y="140"/>
                  <a:pt x="0" y="140"/>
                </a:cubicBezTo>
                <a:cubicBezTo>
                  <a:pt x="0" y="133"/>
                  <a:pt x="5" y="128"/>
                  <a:pt x="12" y="128"/>
                </a:cubicBezTo>
                <a:cubicBezTo>
                  <a:pt x="92" y="128"/>
                  <a:pt x="92" y="128"/>
                  <a:pt x="92" y="128"/>
                </a:cubicBezTo>
                <a:cubicBezTo>
                  <a:pt x="99" y="128"/>
                  <a:pt x="104" y="133"/>
                  <a:pt x="104" y="140"/>
                </a:cubicBezTo>
                <a:cubicBezTo>
                  <a:pt x="104" y="220"/>
                  <a:pt x="104" y="220"/>
                  <a:pt x="104" y="220"/>
                </a:cubicBezTo>
                <a:cubicBezTo>
                  <a:pt x="104" y="227"/>
                  <a:pt x="99" y="232"/>
                  <a:pt x="92" y="232"/>
                </a:cubicBezTo>
                <a:moveTo>
                  <a:pt x="92" y="104"/>
                </a:moveTo>
                <a:cubicBezTo>
                  <a:pt x="12" y="104"/>
                  <a:pt x="12" y="104"/>
                  <a:pt x="12" y="104"/>
                </a:cubicBezTo>
                <a:cubicBezTo>
                  <a:pt x="5" y="104"/>
                  <a:pt x="0" y="99"/>
                  <a:pt x="0" y="92"/>
                </a:cubicBezTo>
                <a:cubicBezTo>
                  <a:pt x="0" y="12"/>
                  <a:pt x="0" y="12"/>
                  <a:pt x="0" y="12"/>
                </a:cubicBezTo>
                <a:cubicBezTo>
                  <a:pt x="0" y="5"/>
                  <a:pt x="5" y="0"/>
                  <a:pt x="12" y="0"/>
                </a:cubicBezTo>
                <a:cubicBezTo>
                  <a:pt x="92" y="0"/>
                  <a:pt x="92" y="0"/>
                  <a:pt x="92" y="0"/>
                </a:cubicBezTo>
                <a:cubicBezTo>
                  <a:pt x="99" y="0"/>
                  <a:pt x="104" y="5"/>
                  <a:pt x="104" y="12"/>
                </a:cubicBezTo>
                <a:cubicBezTo>
                  <a:pt x="104" y="92"/>
                  <a:pt x="104" y="92"/>
                  <a:pt x="104" y="92"/>
                </a:cubicBezTo>
                <a:cubicBezTo>
                  <a:pt x="104" y="99"/>
                  <a:pt x="99" y="104"/>
                  <a:pt x="92" y="10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89" name="Freeform 52"/>
          <p:cNvSpPr>
            <a:spLocks noEditPoints="1"/>
          </p:cNvSpPr>
          <p:nvPr/>
        </p:nvSpPr>
        <p:spPr bwMode="auto">
          <a:xfrm>
            <a:off x="9594578" y="3936855"/>
            <a:ext cx="442772" cy="440911"/>
          </a:xfrm>
          <a:custGeom>
            <a:avLst/>
            <a:gdLst>
              <a:gd name="T0" fmla="*/ 2147483646 w 232"/>
              <a:gd name="T1" fmla="*/ 2147483646 h 232"/>
              <a:gd name="T2" fmla="*/ 2147483646 w 232"/>
              <a:gd name="T3" fmla="*/ 2147483646 h 232"/>
              <a:gd name="T4" fmla="*/ 2147483646 w 232"/>
              <a:gd name="T5" fmla="*/ 2147483646 h 232"/>
              <a:gd name="T6" fmla="*/ 2147483646 w 232"/>
              <a:gd name="T7" fmla="*/ 2147483646 h 232"/>
              <a:gd name="T8" fmla="*/ 2147483646 w 232"/>
              <a:gd name="T9" fmla="*/ 2147483646 h 232"/>
              <a:gd name="T10" fmla="*/ 2147483646 w 232"/>
              <a:gd name="T11" fmla="*/ 2147483646 h 232"/>
              <a:gd name="T12" fmla="*/ 2147483646 w 232"/>
              <a:gd name="T13" fmla="*/ 2147483646 h 232"/>
              <a:gd name="T14" fmla="*/ 2147483646 w 232"/>
              <a:gd name="T15" fmla="*/ 2147483646 h 232"/>
              <a:gd name="T16" fmla="*/ 2147483646 w 232"/>
              <a:gd name="T17" fmla="*/ 2147483646 h 232"/>
              <a:gd name="T18" fmla="*/ 2147483646 w 232"/>
              <a:gd name="T19" fmla="*/ 2147483646 h 232"/>
              <a:gd name="T20" fmla="*/ 2147483646 w 232"/>
              <a:gd name="T21" fmla="*/ 2147483646 h 232"/>
              <a:gd name="T22" fmla="*/ 2147483646 w 232"/>
              <a:gd name="T23" fmla="*/ 2147483646 h 232"/>
              <a:gd name="T24" fmla="*/ 2147483646 w 232"/>
              <a:gd name="T25" fmla="*/ 2147483646 h 232"/>
              <a:gd name="T26" fmla="*/ 2147483646 w 232"/>
              <a:gd name="T27" fmla="*/ 2147483646 h 232"/>
              <a:gd name="T28" fmla="*/ 2147483646 w 232"/>
              <a:gd name="T29" fmla="*/ 2147483646 h 232"/>
              <a:gd name="T30" fmla="*/ 2147483646 w 232"/>
              <a:gd name="T31" fmla="*/ 2147483646 h 232"/>
              <a:gd name="T32" fmla="*/ 2147483646 w 232"/>
              <a:gd name="T33" fmla="*/ 2147483646 h 232"/>
              <a:gd name="T34" fmla="*/ 2147483646 w 232"/>
              <a:gd name="T35" fmla="*/ 2147483646 h 232"/>
              <a:gd name="T36" fmla="*/ 2147483646 w 232"/>
              <a:gd name="T37" fmla="*/ 0 h 232"/>
              <a:gd name="T38" fmla="*/ 2147483646 w 232"/>
              <a:gd name="T39" fmla="*/ 0 h 232"/>
              <a:gd name="T40" fmla="*/ 2147483646 w 232"/>
              <a:gd name="T41" fmla="*/ 2147483646 h 232"/>
              <a:gd name="T42" fmla="*/ 2147483646 w 232"/>
              <a:gd name="T43" fmla="*/ 2147483646 h 232"/>
              <a:gd name="T44" fmla="*/ 2147483646 w 232"/>
              <a:gd name="T45" fmla="*/ 2147483646 h 232"/>
              <a:gd name="T46" fmla="*/ 2147483646 w 232"/>
              <a:gd name="T47" fmla="*/ 2147483646 h 232"/>
              <a:gd name="T48" fmla="*/ 2147483646 w 232"/>
              <a:gd name="T49" fmla="*/ 2147483646 h 232"/>
              <a:gd name="T50" fmla="*/ 2147483646 w 232"/>
              <a:gd name="T51" fmla="*/ 2147483646 h 232"/>
              <a:gd name="T52" fmla="*/ 2147483646 w 232"/>
              <a:gd name="T53" fmla="*/ 2147483646 h 232"/>
              <a:gd name="T54" fmla="*/ 2147483646 w 232"/>
              <a:gd name="T55" fmla="*/ 2147483646 h 232"/>
              <a:gd name="T56" fmla="*/ 2147483646 w 232"/>
              <a:gd name="T57" fmla="*/ 2147483646 h 232"/>
              <a:gd name="T58" fmla="*/ 2147483646 w 232"/>
              <a:gd name="T59" fmla="*/ 2147483646 h 232"/>
              <a:gd name="T60" fmla="*/ 0 w 232"/>
              <a:gd name="T61" fmla="*/ 2147483646 h 232"/>
              <a:gd name="T62" fmla="*/ 0 w 232"/>
              <a:gd name="T63" fmla="*/ 2147483646 h 232"/>
              <a:gd name="T64" fmla="*/ 2147483646 w 232"/>
              <a:gd name="T65" fmla="*/ 2147483646 h 232"/>
              <a:gd name="T66" fmla="*/ 2147483646 w 232"/>
              <a:gd name="T67" fmla="*/ 2147483646 h 232"/>
              <a:gd name="T68" fmla="*/ 2147483646 w 232"/>
              <a:gd name="T69" fmla="*/ 2147483646 h 232"/>
              <a:gd name="T70" fmla="*/ 2147483646 w 232"/>
              <a:gd name="T71" fmla="*/ 2147483646 h 232"/>
              <a:gd name="T72" fmla="*/ 2147483646 w 232"/>
              <a:gd name="T73" fmla="*/ 2147483646 h 232"/>
              <a:gd name="T74" fmla="*/ 2147483646 w 232"/>
              <a:gd name="T75" fmla="*/ 2147483646 h 232"/>
              <a:gd name="T76" fmla="*/ 2147483646 w 232"/>
              <a:gd name="T77" fmla="*/ 2147483646 h 232"/>
              <a:gd name="T78" fmla="*/ 2147483646 w 232"/>
              <a:gd name="T79" fmla="*/ 2147483646 h 232"/>
              <a:gd name="T80" fmla="*/ 2147483646 w 232"/>
              <a:gd name="T81" fmla="*/ 2147483646 h 232"/>
              <a:gd name="T82" fmla="*/ 2147483646 w 232"/>
              <a:gd name="T83" fmla="*/ 2147483646 h 232"/>
              <a:gd name="T84" fmla="*/ 2147483646 w 232"/>
              <a:gd name="T85" fmla="*/ 2147483646 h 232"/>
              <a:gd name="T86" fmla="*/ 2147483646 w 232"/>
              <a:gd name="T87" fmla="*/ 2147483646 h 232"/>
              <a:gd name="T88" fmla="*/ 0 w 232"/>
              <a:gd name="T89" fmla="*/ 2147483646 h 232"/>
              <a:gd name="T90" fmla="*/ 0 w 232"/>
              <a:gd name="T91" fmla="*/ 2147483646 h 232"/>
              <a:gd name="T92" fmla="*/ 2147483646 w 232"/>
              <a:gd name="T93" fmla="*/ 0 h 232"/>
              <a:gd name="T94" fmla="*/ 2147483646 w 232"/>
              <a:gd name="T95" fmla="*/ 0 h 232"/>
              <a:gd name="T96" fmla="*/ 2147483646 w 232"/>
              <a:gd name="T97" fmla="*/ 2147483646 h 232"/>
              <a:gd name="T98" fmla="*/ 2147483646 w 232"/>
              <a:gd name="T99" fmla="*/ 2147483646 h 232"/>
              <a:gd name="T100" fmla="*/ 2147483646 w 232"/>
              <a:gd name="T101" fmla="*/ 2147483646 h 232"/>
              <a:gd name="T102" fmla="*/ 2147483646 w 232"/>
              <a:gd name="T103" fmla="*/ 2147483646 h 232"/>
              <a:gd name="T104" fmla="*/ 2147483646 w 232"/>
              <a:gd name="T105" fmla="*/ 2147483646 h 232"/>
              <a:gd name="T106" fmla="*/ 2147483646 w 232"/>
              <a:gd name="T107" fmla="*/ 2147483646 h 232"/>
              <a:gd name="T108" fmla="*/ 2147483646 w 232"/>
              <a:gd name="T109" fmla="*/ 2147483646 h 232"/>
              <a:gd name="T110" fmla="*/ 2147483646 w 232"/>
              <a:gd name="T111" fmla="*/ 2147483646 h 2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2" h="232">
                <a:moveTo>
                  <a:pt x="220" y="232"/>
                </a:moveTo>
                <a:cubicBezTo>
                  <a:pt x="140" y="232"/>
                  <a:pt x="140" y="232"/>
                  <a:pt x="140" y="232"/>
                </a:cubicBezTo>
                <a:cubicBezTo>
                  <a:pt x="133" y="232"/>
                  <a:pt x="128" y="227"/>
                  <a:pt x="128" y="220"/>
                </a:cubicBezTo>
                <a:cubicBezTo>
                  <a:pt x="128" y="140"/>
                  <a:pt x="128" y="140"/>
                  <a:pt x="128" y="140"/>
                </a:cubicBezTo>
                <a:cubicBezTo>
                  <a:pt x="128" y="133"/>
                  <a:pt x="133" y="128"/>
                  <a:pt x="140" y="128"/>
                </a:cubicBezTo>
                <a:cubicBezTo>
                  <a:pt x="220" y="128"/>
                  <a:pt x="220" y="128"/>
                  <a:pt x="220" y="128"/>
                </a:cubicBezTo>
                <a:cubicBezTo>
                  <a:pt x="227" y="128"/>
                  <a:pt x="232" y="133"/>
                  <a:pt x="232" y="140"/>
                </a:cubicBezTo>
                <a:cubicBezTo>
                  <a:pt x="232" y="220"/>
                  <a:pt x="232" y="220"/>
                  <a:pt x="232" y="220"/>
                </a:cubicBezTo>
                <a:cubicBezTo>
                  <a:pt x="232" y="227"/>
                  <a:pt x="227" y="232"/>
                  <a:pt x="220" y="232"/>
                </a:cubicBezTo>
                <a:moveTo>
                  <a:pt x="208" y="152"/>
                </a:moveTo>
                <a:cubicBezTo>
                  <a:pt x="152" y="152"/>
                  <a:pt x="152" y="152"/>
                  <a:pt x="152" y="152"/>
                </a:cubicBezTo>
                <a:cubicBezTo>
                  <a:pt x="152" y="208"/>
                  <a:pt x="152" y="208"/>
                  <a:pt x="152" y="208"/>
                </a:cubicBezTo>
                <a:cubicBezTo>
                  <a:pt x="208" y="208"/>
                  <a:pt x="208" y="208"/>
                  <a:pt x="208" y="208"/>
                </a:cubicBezTo>
                <a:lnTo>
                  <a:pt x="208" y="152"/>
                </a:lnTo>
                <a:close/>
                <a:moveTo>
                  <a:pt x="220" y="104"/>
                </a:moveTo>
                <a:cubicBezTo>
                  <a:pt x="140" y="104"/>
                  <a:pt x="140" y="104"/>
                  <a:pt x="140" y="104"/>
                </a:cubicBezTo>
                <a:cubicBezTo>
                  <a:pt x="133" y="104"/>
                  <a:pt x="128" y="99"/>
                  <a:pt x="128" y="92"/>
                </a:cubicBezTo>
                <a:cubicBezTo>
                  <a:pt x="128" y="12"/>
                  <a:pt x="128" y="12"/>
                  <a:pt x="128" y="12"/>
                </a:cubicBezTo>
                <a:cubicBezTo>
                  <a:pt x="128" y="5"/>
                  <a:pt x="133" y="0"/>
                  <a:pt x="140" y="0"/>
                </a:cubicBezTo>
                <a:cubicBezTo>
                  <a:pt x="220" y="0"/>
                  <a:pt x="220" y="0"/>
                  <a:pt x="220" y="0"/>
                </a:cubicBezTo>
                <a:cubicBezTo>
                  <a:pt x="227" y="0"/>
                  <a:pt x="232" y="5"/>
                  <a:pt x="232" y="12"/>
                </a:cubicBezTo>
                <a:cubicBezTo>
                  <a:pt x="232" y="92"/>
                  <a:pt x="232" y="92"/>
                  <a:pt x="232" y="92"/>
                </a:cubicBezTo>
                <a:cubicBezTo>
                  <a:pt x="232" y="99"/>
                  <a:pt x="227" y="104"/>
                  <a:pt x="220" y="104"/>
                </a:cubicBezTo>
                <a:moveTo>
                  <a:pt x="208" y="24"/>
                </a:moveTo>
                <a:cubicBezTo>
                  <a:pt x="152" y="24"/>
                  <a:pt x="152" y="24"/>
                  <a:pt x="152" y="24"/>
                </a:cubicBezTo>
                <a:cubicBezTo>
                  <a:pt x="152" y="80"/>
                  <a:pt x="152" y="80"/>
                  <a:pt x="152" y="80"/>
                </a:cubicBezTo>
                <a:cubicBezTo>
                  <a:pt x="208" y="80"/>
                  <a:pt x="208" y="80"/>
                  <a:pt x="208" y="80"/>
                </a:cubicBezTo>
                <a:lnTo>
                  <a:pt x="208" y="24"/>
                </a:lnTo>
                <a:close/>
                <a:moveTo>
                  <a:pt x="92" y="232"/>
                </a:moveTo>
                <a:cubicBezTo>
                  <a:pt x="12" y="232"/>
                  <a:pt x="12" y="232"/>
                  <a:pt x="12" y="232"/>
                </a:cubicBezTo>
                <a:cubicBezTo>
                  <a:pt x="5" y="232"/>
                  <a:pt x="0" y="227"/>
                  <a:pt x="0" y="220"/>
                </a:cubicBezTo>
                <a:cubicBezTo>
                  <a:pt x="0" y="140"/>
                  <a:pt x="0" y="140"/>
                  <a:pt x="0" y="140"/>
                </a:cubicBezTo>
                <a:cubicBezTo>
                  <a:pt x="0" y="133"/>
                  <a:pt x="5" y="128"/>
                  <a:pt x="12" y="128"/>
                </a:cubicBezTo>
                <a:cubicBezTo>
                  <a:pt x="92" y="128"/>
                  <a:pt x="92" y="128"/>
                  <a:pt x="92" y="128"/>
                </a:cubicBezTo>
                <a:cubicBezTo>
                  <a:pt x="99" y="128"/>
                  <a:pt x="104" y="133"/>
                  <a:pt x="104" y="140"/>
                </a:cubicBezTo>
                <a:cubicBezTo>
                  <a:pt x="104" y="220"/>
                  <a:pt x="104" y="220"/>
                  <a:pt x="104" y="220"/>
                </a:cubicBezTo>
                <a:cubicBezTo>
                  <a:pt x="104" y="227"/>
                  <a:pt x="99" y="232"/>
                  <a:pt x="92" y="232"/>
                </a:cubicBezTo>
                <a:moveTo>
                  <a:pt x="80" y="152"/>
                </a:moveTo>
                <a:cubicBezTo>
                  <a:pt x="24" y="152"/>
                  <a:pt x="24" y="152"/>
                  <a:pt x="24" y="152"/>
                </a:cubicBezTo>
                <a:cubicBezTo>
                  <a:pt x="24" y="208"/>
                  <a:pt x="24" y="208"/>
                  <a:pt x="24" y="208"/>
                </a:cubicBezTo>
                <a:cubicBezTo>
                  <a:pt x="80" y="208"/>
                  <a:pt x="80" y="208"/>
                  <a:pt x="80" y="208"/>
                </a:cubicBezTo>
                <a:lnTo>
                  <a:pt x="80" y="152"/>
                </a:lnTo>
                <a:close/>
                <a:moveTo>
                  <a:pt x="92" y="104"/>
                </a:moveTo>
                <a:cubicBezTo>
                  <a:pt x="12" y="104"/>
                  <a:pt x="12" y="104"/>
                  <a:pt x="12" y="104"/>
                </a:cubicBezTo>
                <a:cubicBezTo>
                  <a:pt x="5" y="104"/>
                  <a:pt x="0" y="99"/>
                  <a:pt x="0" y="92"/>
                </a:cubicBezTo>
                <a:cubicBezTo>
                  <a:pt x="0" y="12"/>
                  <a:pt x="0" y="12"/>
                  <a:pt x="0" y="12"/>
                </a:cubicBezTo>
                <a:cubicBezTo>
                  <a:pt x="0" y="5"/>
                  <a:pt x="5" y="0"/>
                  <a:pt x="12" y="0"/>
                </a:cubicBezTo>
                <a:cubicBezTo>
                  <a:pt x="92" y="0"/>
                  <a:pt x="92" y="0"/>
                  <a:pt x="92" y="0"/>
                </a:cubicBezTo>
                <a:cubicBezTo>
                  <a:pt x="99" y="0"/>
                  <a:pt x="104" y="5"/>
                  <a:pt x="104" y="12"/>
                </a:cubicBezTo>
                <a:cubicBezTo>
                  <a:pt x="104" y="92"/>
                  <a:pt x="104" y="92"/>
                  <a:pt x="104" y="92"/>
                </a:cubicBezTo>
                <a:cubicBezTo>
                  <a:pt x="104" y="99"/>
                  <a:pt x="99" y="104"/>
                  <a:pt x="92" y="104"/>
                </a:cubicBezTo>
                <a:moveTo>
                  <a:pt x="80" y="24"/>
                </a:moveTo>
                <a:cubicBezTo>
                  <a:pt x="24" y="24"/>
                  <a:pt x="24" y="24"/>
                  <a:pt x="24" y="24"/>
                </a:cubicBezTo>
                <a:cubicBezTo>
                  <a:pt x="24" y="80"/>
                  <a:pt x="24" y="80"/>
                  <a:pt x="24" y="80"/>
                </a:cubicBezTo>
                <a:cubicBezTo>
                  <a:pt x="80" y="80"/>
                  <a:pt x="80" y="80"/>
                  <a:pt x="80" y="80"/>
                </a:cubicBezTo>
                <a:lnTo>
                  <a:pt x="8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0" name="Freeform 53"/>
          <p:cNvSpPr>
            <a:spLocks noEditPoints="1"/>
          </p:cNvSpPr>
          <p:nvPr/>
        </p:nvSpPr>
        <p:spPr bwMode="auto">
          <a:xfrm>
            <a:off x="19008124" y="3058753"/>
            <a:ext cx="396263" cy="489281"/>
          </a:xfrm>
          <a:custGeom>
            <a:avLst/>
            <a:gdLst>
              <a:gd name="T0" fmla="*/ 2147483646 w 208"/>
              <a:gd name="T1" fmla="*/ 2147483646 h 256"/>
              <a:gd name="T2" fmla="*/ 2147483646 w 208"/>
              <a:gd name="T3" fmla="*/ 2147483646 h 256"/>
              <a:gd name="T4" fmla="*/ 0 w 208"/>
              <a:gd name="T5" fmla="*/ 2147483646 h 256"/>
              <a:gd name="T6" fmla="*/ 0 w 208"/>
              <a:gd name="T7" fmla="*/ 2147483646 h 256"/>
              <a:gd name="T8" fmla="*/ 2147483646 w 208"/>
              <a:gd name="T9" fmla="*/ 2147483646 h 256"/>
              <a:gd name="T10" fmla="*/ 2147483646 w 208"/>
              <a:gd name="T11" fmla="*/ 2147483646 h 256"/>
              <a:gd name="T12" fmla="*/ 2147483646 w 208"/>
              <a:gd name="T13" fmla="*/ 2147483646 h 256"/>
              <a:gd name="T14" fmla="*/ 2147483646 w 208"/>
              <a:gd name="T15" fmla="*/ 0 h 256"/>
              <a:gd name="T16" fmla="*/ 2147483646 w 208"/>
              <a:gd name="T17" fmla="*/ 2147483646 h 256"/>
              <a:gd name="T18" fmla="*/ 2147483646 w 208"/>
              <a:gd name="T19" fmla="*/ 2147483646 h 256"/>
              <a:gd name="T20" fmla="*/ 2147483646 w 208"/>
              <a:gd name="T21" fmla="*/ 2147483646 h 256"/>
              <a:gd name="T22" fmla="*/ 2147483646 w 208"/>
              <a:gd name="T23" fmla="*/ 2147483646 h 256"/>
              <a:gd name="T24" fmla="*/ 2147483646 w 208"/>
              <a:gd name="T25" fmla="*/ 2147483646 h 256"/>
              <a:gd name="T26" fmla="*/ 2147483646 w 208"/>
              <a:gd name="T27" fmla="*/ 2147483646 h 256"/>
              <a:gd name="T28" fmla="*/ 2147483646 w 208"/>
              <a:gd name="T29" fmla="*/ 2147483646 h 256"/>
              <a:gd name="T30" fmla="*/ 2147483646 w 208"/>
              <a:gd name="T31" fmla="*/ 2147483646 h 256"/>
              <a:gd name="T32" fmla="*/ 2147483646 w 208"/>
              <a:gd name="T33" fmla="*/ 2147483646 h 256"/>
              <a:gd name="T34" fmla="*/ 2147483646 w 208"/>
              <a:gd name="T35" fmla="*/ 2147483646 h 256"/>
              <a:gd name="T36" fmla="*/ 2147483646 w 208"/>
              <a:gd name="T37" fmla="*/ 2147483646 h 256"/>
              <a:gd name="T38" fmla="*/ 2147483646 w 208"/>
              <a:gd name="T39" fmla="*/ 2147483646 h 256"/>
              <a:gd name="T40" fmla="*/ 2147483646 w 208"/>
              <a:gd name="T41" fmla="*/ 2147483646 h 256"/>
              <a:gd name="T42" fmla="*/ 2147483646 w 208"/>
              <a:gd name="T43" fmla="*/ 2147483646 h 256"/>
              <a:gd name="T44" fmla="*/ 2147483646 w 208"/>
              <a:gd name="T45" fmla="*/ 2147483646 h 256"/>
              <a:gd name="T46" fmla="*/ 2147483646 w 208"/>
              <a:gd name="T47" fmla="*/ 2147483646 h 256"/>
              <a:gd name="T48" fmla="*/ 2147483646 w 208"/>
              <a:gd name="T49" fmla="*/ 2147483646 h 256"/>
              <a:gd name="T50" fmla="*/ 2147483646 w 208"/>
              <a:gd name="T51" fmla="*/ 2147483646 h 256"/>
              <a:gd name="T52" fmla="*/ 2147483646 w 208"/>
              <a:gd name="T53" fmla="*/ 2147483646 h 256"/>
              <a:gd name="T54" fmla="*/ 2147483646 w 208"/>
              <a:gd name="T55" fmla="*/ 2147483646 h 256"/>
              <a:gd name="T56" fmla="*/ 2147483646 w 208"/>
              <a:gd name="T57" fmla="*/ 214748364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256">
                <a:moveTo>
                  <a:pt x="196" y="256"/>
                </a:moveTo>
                <a:cubicBezTo>
                  <a:pt x="12" y="256"/>
                  <a:pt x="12" y="256"/>
                  <a:pt x="12" y="256"/>
                </a:cubicBezTo>
                <a:cubicBezTo>
                  <a:pt x="5" y="256"/>
                  <a:pt x="0" y="251"/>
                  <a:pt x="0" y="244"/>
                </a:cubicBezTo>
                <a:cubicBezTo>
                  <a:pt x="0" y="140"/>
                  <a:pt x="0" y="140"/>
                  <a:pt x="0" y="140"/>
                </a:cubicBezTo>
                <a:cubicBezTo>
                  <a:pt x="0" y="133"/>
                  <a:pt x="5" y="128"/>
                  <a:pt x="12" y="128"/>
                </a:cubicBezTo>
                <a:cubicBezTo>
                  <a:pt x="32" y="128"/>
                  <a:pt x="32" y="128"/>
                  <a:pt x="32" y="128"/>
                </a:cubicBezTo>
                <a:cubicBezTo>
                  <a:pt x="32" y="72"/>
                  <a:pt x="32" y="72"/>
                  <a:pt x="32" y="72"/>
                </a:cubicBezTo>
                <a:cubicBezTo>
                  <a:pt x="32" y="32"/>
                  <a:pt x="64" y="0"/>
                  <a:pt x="104" y="0"/>
                </a:cubicBezTo>
                <a:cubicBezTo>
                  <a:pt x="144" y="0"/>
                  <a:pt x="176" y="32"/>
                  <a:pt x="176" y="72"/>
                </a:cubicBezTo>
                <a:cubicBezTo>
                  <a:pt x="176" y="79"/>
                  <a:pt x="171" y="84"/>
                  <a:pt x="164" y="84"/>
                </a:cubicBezTo>
                <a:cubicBezTo>
                  <a:pt x="157" y="84"/>
                  <a:pt x="152" y="79"/>
                  <a:pt x="152" y="72"/>
                </a:cubicBezTo>
                <a:cubicBezTo>
                  <a:pt x="152" y="45"/>
                  <a:pt x="131" y="24"/>
                  <a:pt x="104" y="24"/>
                </a:cubicBezTo>
                <a:cubicBezTo>
                  <a:pt x="77" y="24"/>
                  <a:pt x="56" y="45"/>
                  <a:pt x="56" y="72"/>
                </a:cubicBezTo>
                <a:cubicBezTo>
                  <a:pt x="56" y="128"/>
                  <a:pt x="56" y="128"/>
                  <a:pt x="56" y="128"/>
                </a:cubicBezTo>
                <a:cubicBezTo>
                  <a:pt x="152" y="128"/>
                  <a:pt x="152" y="128"/>
                  <a:pt x="152" y="128"/>
                </a:cubicBezTo>
                <a:cubicBezTo>
                  <a:pt x="176" y="128"/>
                  <a:pt x="176" y="128"/>
                  <a:pt x="176" y="128"/>
                </a:cubicBezTo>
                <a:cubicBezTo>
                  <a:pt x="196" y="128"/>
                  <a:pt x="196" y="128"/>
                  <a:pt x="196" y="128"/>
                </a:cubicBezTo>
                <a:cubicBezTo>
                  <a:pt x="203" y="128"/>
                  <a:pt x="208" y="133"/>
                  <a:pt x="208" y="140"/>
                </a:cubicBezTo>
                <a:cubicBezTo>
                  <a:pt x="208" y="244"/>
                  <a:pt x="208" y="244"/>
                  <a:pt x="208" y="244"/>
                </a:cubicBezTo>
                <a:cubicBezTo>
                  <a:pt x="208" y="251"/>
                  <a:pt x="203" y="256"/>
                  <a:pt x="196" y="256"/>
                </a:cubicBezTo>
                <a:moveTo>
                  <a:pt x="104" y="152"/>
                </a:moveTo>
                <a:cubicBezTo>
                  <a:pt x="91" y="152"/>
                  <a:pt x="80" y="163"/>
                  <a:pt x="80" y="176"/>
                </a:cubicBezTo>
                <a:cubicBezTo>
                  <a:pt x="80" y="185"/>
                  <a:pt x="85" y="193"/>
                  <a:pt x="92" y="197"/>
                </a:cubicBezTo>
                <a:cubicBezTo>
                  <a:pt x="92" y="220"/>
                  <a:pt x="92" y="220"/>
                  <a:pt x="92" y="220"/>
                </a:cubicBezTo>
                <a:cubicBezTo>
                  <a:pt x="92" y="227"/>
                  <a:pt x="97" y="232"/>
                  <a:pt x="104" y="232"/>
                </a:cubicBezTo>
                <a:cubicBezTo>
                  <a:pt x="111" y="232"/>
                  <a:pt x="116" y="227"/>
                  <a:pt x="116" y="220"/>
                </a:cubicBezTo>
                <a:cubicBezTo>
                  <a:pt x="116" y="197"/>
                  <a:pt x="116" y="197"/>
                  <a:pt x="116" y="197"/>
                </a:cubicBezTo>
                <a:cubicBezTo>
                  <a:pt x="123" y="193"/>
                  <a:pt x="128" y="185"/>
                  <a:pt x="128" y="176"/>
                </a:cubicBezTo>
                <a:cubicBezTo>
                  <a:pt x="128" y="163"/>
                  <a:pt x="117" y="152"/>
                  <a:pt x="104" y="1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1" name="Freeform 54"/>
          <p:cNvSpPr>
            <a:spLocks noEditPoints="1"/>
          </p:cNvSpPr>
          <p:nvPr/>
        </p:nvSpPr>
        <p:spPr bwMode="auto">
          <a:xfrm>
            <a:off x="18163510" y="3058753"/>
            <a:ext cx="396263" cy="489281"/>
          </a:xfrm>
          <a:custGeom>
            <a:avLst/>
            <a:gdLst>
              <a:gd name="T0" fmla="*/ 2147483646 w 208"/>
              <a:gd name="T1" fmla="*/ 2147483646 h 256"/>
              <a:gd name="T2" fmla="*/ 2147483646 w 208"/>
              <a:gd name="T3" fmla="*/ 2147483646 h 256"/>
              <a:gd name="T4" fmla="*/ 0 w 208"/>
              <a:gd name="T5" fmla="*/ 2147483646 h 256"/>
              <a:gd name="T6" fmla="*/ 0 w 208"/>
              <a:gd name="T7" fmla="*/ 2147483646 h 256"/>
              <a:gd name="T8" fmla="*/ 2147483646 w 208"/>
              <a:gd name="T9" fmla="*/ 2147483646 h 256"/>
              <a:gd name="T10" fmla="*/ 2147483646 w 208"/>
              <a:gd name="T11" fmla="*/ 2147483646 h 256"/>
              <a:gd name="T12" fmla="*/ 2147483646 w 208"/>
              <a:gd name="T13" fmla="*/ 2147483646 h 256"/>
              <a:gd name="T14" fmla="*/ 2147483646 w 208"/>
              <a:gd name="T15" fmla="*/ 0 h 256"/>
              <a:gd name="T16" fmla="*/ 2147483646 w 208"/>
              <a:gd name="T17" fmla="*/ 2147483646 h 256"/>
              <a:gd name="T18" fmla="*/ 2147483646 w 208"/>
              <a:gd name="T19" fmla="*/ 2147483646 h 256"/>
              <a:gd name="T20" fmla="*/ 2147483646 w 208"/>
              <a:gd name="T21" fmla="*/ 2147483646 h 256"/>
              <a:gd name="T22" fmla="*/ 2147483646 w 208"/>
              <a:gd name="T23" fmla="*/ 2147483646 h 256"/>
              <a:gd name="T24" fmla="*/ 2147483646 w 208"/>
              <a:gd name="T25" fmla="*/ 2147483646 h 256"/>
              <a:gd name="T26" fmla="*/ 2147483646 w 208"/>
              <a:gd name="T27" fmla="*/ 2147483646 h 256"/>
              <a:gd name="T28" fmla="*/ 2147483646 w 208"/>
              <a:gd name="T29" fmla="*/ 2147483646 h 256"/>
              <a:gd name="T30" fmla="*/ 2147483646 w 208"/>
              <a:gd name="T31" fmla="*/ 2147483646 h 256"/>
              <a:gd name="T32" fmla="*/ 2147483646 w 208"/>
              <a:gd name="T33" fmla="*/ 2147483646 h 256"/>
              <a:gd name="T34" fmla="*/ 2147483646 w 208"/>
              <a:gd name="T35" fmla="*/ 2147483646 h 256"/>
              <a:gd name="T36" fmla="*/ 2147483646 w 208"/>
              <a:gd name="T37" fmla="*/ 2147483646 h 256"/>
              <a:gd name="T38" fmla="*/ 2147483646 w 208"/>
              <a:gd name="T39" fmla="*/ 2147483646 h 256"/>
              <a:gd name="T40" fmla="*/ 2147483646 w 208"/>
              <a:gd name="T41" fmla="*/ 2147483646 h 256"/>
              <a:gd name="T42" fmla="*/ 2147483646 w 208"/>
              <a:gd name="T43" fmla="*/ 2147483646 h 256"/>
              <a:gd name="T44" fmla="*/ 2147483646 w 208"/>
              <a:gd name="T45" fmla="*/ 2147483646 h 256"/>
              <a:gd name="T46" fmla="*/ 2147483646 w 208"/>
              <a:gd name="T47" fmla="*/ 2147483646 h 256"/>
              <a:gd name="T48" fmla="*/ 2147483646 w 208"/>
              <a:gd name="T49" fmla="*/ 2147483646 h 256"/>
              <a:gd name="T50" fmla="*/ 2147483646 w 208"/>
              <a:gd name="T51" fmla="*/ 2147483646 h 256"/>
              <a:gd name="T52" fmla="*/ 2147483646 w 208"/>
              <a:gd name="T53" fmla="*/ 2147483646 h 256"/>
              <a:gd name="T54" fmla="*/ 2147483646 w 208"/>
              <a:gd name="T55" fmla="*/ 2147483646 h 256"/>
              <a:gd name="T56" fmla="*/ 2147483646 w 208"/>
              <a:gd name="T57" fmla="*/ 214748364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08" h="256">
                <a:moveTo>
                  <a:pt x="196" y="256"/>
                </a:moveTo>
                <a:cubicBezTo>
                  <a:pt x="12" y="256"/>
                  <a:pt x="12" y="256"/>
                  <a:pt x="12" y="256"/>
                </a:cubicBezTo>
                <a:cubicBezTo>
                  <a:pt x="5" y="256"/>
                  <a:pt x="0" y="251"/>
                  <a:pt x="0" y="244"/>
                </a:cubicBezTo>
                <a:cubicBezTo>
                  <a:pt x="0" y="140"/>
                  <a:pt x="0" y="140"/>
                  <a:pt x="0" y="140"/>
                </a:cubicBezTo>
                <a:cubicBezTo>
                  <a:pt x="0" y="133"/>
                  <a:pt x="5" y="128"/>
                  <a:pt x="12" y="128"/>
                </a:cubicBezTo>
                <a:cubicBezTo>
                  <a:pt x="32" y="128"/>
                  <a:pt x="32" y="128"/>
                  <a:pt x="32" y="128"/>
                </a:cubicBezTo>
                <a:cubicBezTo>
                  <a:pt x="32" y="72"/>
                  <a:pt x="32" y="72"/>
                  <a:pt x="32" y="72"/>
                </a:cubicBezTo>
                <a:cubicBezTo>
                  <a:pt x="32" y="32"/>
                  <a:pt x="64" y="0"/>
                  <a:pt x="104" y="0"/>
                </a:cubicBezTo>
                <a:cubicBezTo>
                  <a:pt x="144" y="0"/>
                  <a:pt x="176" y="32"/>
                  <a:pt x="176" y="72"/>
                </a:cubicBezTo>
                <a:cubicBezTo>
                  <a:pt x="176" y="128"/>
                  <a:pt x="176" y="128"/>
                  <a:pt x="176" y="128"/>
                </a:cubicBezTo>
                <a:cubicBezTo>
                  <a:pt x="196" y="128"/>
                  <a:pt x="196" y="128"/>
                  <a:pt x="196" y="128"/>
                </a:cubicBezTo>
                <a:cubicBezTo>
                  <a:pt x="203" y="128"/>
                  <a:pt x="208" y="133"/>
                  <a:pt x="208" y="140"/>
                </a:cubicBezTo>
                <a:cubicBezTo>
                  <a:pt x="208" y="244"/>
                  <a:pt x="208" y="244"/>
                  <a:pt x="208" y="244"/>
                </a:cubicBezTo>
                <a:cubicBezTo>
                  <a:pt x="208" y="251"/>
                  <a:pt x="203" y="256"/>
                  <a:pt x="196" y="256"/>
                </a:cubicBezTo>
                <a:moveTo>
                  <a:pt x="92" y="197"/>
                </a:moveTo>
                <a:cubicBezTo>
                  <a:pt x="92" y="220"/>
                  <a:pt x="92" y="220"/>
                  <a:pt x="92" y="220"/>
                </a:cubicBezTo>
                <a:cubicBezTo>
                  <a:pt x="92" y="227"/>
                  <a:pt x="97" y="232"/>
                  <a:pt x="104" y="232"/>
                </a:cubicBezTo>
                <a:cubicBezTo>
                  <a:pt x="111" y="232"/>
                  <a:pt x="116" y="227"/>
                  <a:pt x="116" y="220"/>
                </a:cubicBezTo>
                <a:cubicBezTo>
                  <a:pt x="116" y="197"/>
                  <a:pt x="116" y="197"/>
                  <a:pt x="116" y="197"/>
                </a:cubicBezTo>
                <a:cubicBezTo>
                  <a:pt x="123" y="193"/>
                  <a:pt x="128" y="185"/>
                  <a:pt x="128" y="176"/>
                </a:cubicBezTo>
                <a:cubicBezTo>
                  <a:pt x="128" y="163"/>
                  <a:pt x="117" y="152"/>
                  <a:pt x="104" y="152"/>
                </a:cubicBezTo>
                <a:cubicBezTo>
                  <a:pt x="91" y="152"/>
                  <a:pt x="80" y="163"/>
                  <a:pt x="80" y="176"/>
                </a:cubicBezTo>
                <a:cubicBezTo>
                  <a:pt x="80" y="185"/>
                  <a:pt x="85" y="193"/>
                  <a:pt x="92" y="197"/>
                </a:cubicBezTo>
                <a:moveTo>
                  <a:pt x="152" y="72"/>
                </a:moveTo>
                <a:cubicBezTo>
                  <a:pt x="152" y="45"/>
                  <a:pt x="131" y="24"/>
                  <a:pt x="104" y="24"/>
                </a:cubicBezTo>
                <a:cubicBezTo>
                  <a:pt x="77" y="24"/>
                  <a:pt x="56" y="45"/>
                  <a:pt x="56" y="72"/>
                </a:cubicBezTo>
                <a:cubicBezTo>
                  <a:pt x="56" y="128"/>
                  <a:pt x="56" y="128"/>
                  <a:pt x="56" y="128"/>
                </a:cubicBezTo>
                <a:cubicBezTo>
                  <a:pt x="152" y="128"/>
                  <a:pt x="152" y="128"/>
                  <a:pt x="152" y="128"/>
                </a:cubicBezTo>
                <a:lnTo>
                  <a:pt x="152"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2" name="Freeform 55"/>
          <p:cNvSpPr>
            <a:spLocks noEditPoints="1"/>
          </p:cNvSpPr>
          <p:nvPr/>
        </p:nvSpPr>
        <p:spPr bwMode="auto">
          <a:xfrm>
            <a:off x="17255642" y="3058753"/>
            <a:ext cx="487421" cy="420447"/>
          </a:xfrm>
          <a:custGeom>
            <a:avLst/>
            <a:gdLst>
              <a:gd name="T0" fmla="*/ 2147483646 w 256"/>
              <a:gd name="T1" fmla="*/ 2147483646 h 220"/>
              <a:gd name="T2" fmla="*/ 2147483646 w 256"/>
              <a:gd name="T3" fmla="*/ 2147483646 h 220"/>
              <a:gd name="T4" fmla="*/ 0 w 256"/>
              <a:gd name="T5" fmla="*/ 2147483646 h 220"/>
              <a:gd name="T6" fmla="*/ 0 w 256"/>
              <a:gd name="T7" fmla="*/ 2147483646 h 220"/>
              <a:gd name="T8" fmla="*/ 0 w 256"/>
              <a:gd name="T9" fmla="*/ 2147483646 h 220"/>
              <a:gd name="T10" fmla="*/ 2147483646 w 256"/>
              <a:gd name="T11" fmla="*/ 2147483646 h 220"/>
              <a:gd name="T12" fmla="*/ 2147483646 w 256"/>
              <a:gd name="T13" fmla="*/ 2147483646 h 220"/>
              <a:gd name="T14" fmla="*/ 2147483646 w 256"/>
              <a:gd name="T15" fmla="*/ 2147483646 h 220"/>
              <a:gd name="T16" fmla="*/ 2147483646 w 256"/>
              <a:gd name="T17" fmla="*/ 2147483646 h 220"/>
              <a:gd name="T18" fmla="*/ 2147483646 w 256"/>
              <a:gd name="T19" fmla="*/ 2147483646 h 220"/>
              <a:gd name="T20" fmla="*/ 2147483646 w 256"/>
              <a:gd name="T21" fmla="*/ 2147483646 h 220"/>
              <a:gd name="T22" fmla="*/ 2147483646 w 256"/>
              <a:gd name="T23" fmla="*/ 2147483646 h 220"/>
              <a:gd name="T24" fmla="*/ 2147483646 w 256"/>
              <a:gd name="T25" fmla="*/ 2147483646 h 220"/>
              <a:gd name="T26" fmla="*/ 2147483646 w 256"/>
              <a:gd name="T27" fmla="*/ 2147483646 h 220"/>
              <a:gd name="T28" fmla="*/ 2147483646 w 256"/>
              <a:gd name="T29" fmla="*/ 2147483646 h 220"/>
              <a:gd name="T30" fmla="*/ 2147483646 w 256"/>
              <a:gd name="T31" fmla="*/ 2147483646 h 220"/>
              <a:gd name="T32" fmla="*/ 2147483646 w 256"/>
              <a:gd name="T33" fmla="*/ 2147483646 h 220"/>
              <a:gd name="T34" fmla="*/ 2147483646 w 256"/>
              <a:gd name="T35" fmla="*/ 2147483646 h 220"/>
              <a:gd name="T36" fmla="*/ 2147483646 w 256"/>
              <a:gd name="T37" fmla="*/ 2147483646 h 220"/>
              <a:gd name="T38" fmla="*/ 2147483646 w 256"/>
              <a:gd name="T39" fmla="*/ 2147483646 h 220"/>
              <a:gd name="T40" fmla="*/ 2147483646 w 256"/>
              <a:gd name="T41" fmla="*/ 2147483646 h 220"/>
              <a:gd name="T42" fmla="*/ 2147483646 w 256"/>
              <a:gd name="T43" fmla="*/ 2147483646 h 220"/>
              <a:gd name="T44" fmla="*/ 2147483646 w 256"/>
              <a:gd name="T45" fmla="*/ 2147483646 h 220"/>
              <a:gd name="T46" fmla="*/ 2147483646 w 256"/>
              <a:gd name="T47" fmla="*/ 2147483646 h 220"/>
              <a:gd name="T48" fmla="*/ 2147483646 w 256"/>
              <a:gd name="T49" fmla="*/ 2147483646 h 220"/>
              <a:gd name="T50" fmla="*/ 2147483646 w 256"/>
              <a:gd name="T51" fmla="*/ 2147483646 h 220"/>
              <a:gd name="T52" fmla="*/ 2147483646 w 256"/>
              <a:gd name="T53" fmla="*/ 2147483646 h 220"/>
              <a:gd name="T54" fmla="*/ 2147483646 w 256"/>
              <a:gd name="T55" fmla="*/ 2147483646 h 220"/>
              <a:gd name="T56" fmla="*/ 2147483646 w 256"/>
              <a:gd name="T57" fmla="*/ 2147483646 h 220"/>
              <a:gd name="T58" fmla="*/ 2147483646 w 256"/>
              <a:gd name="T59" fmla="*/ 2147483646 h 220"/>
              <a:gd name="T60" fmla="*/ 2147483646 w 256"/>
              <a:gd name="T61" fmla="*/ 2147483646 h 220"/>
              <a:gd name="T62" fmla="*/ 2147483646 w 256"/>
              <a:gd name="T63" fmla="*/ 2147483646 h 220"/>
              <a:gd name="T64" fmla="*/ 2147483646 w 256"/>
              <a:gd name="T65" fmla="*/ 2147483646 h 220"/>
              <a:gd name="T66" fmla="*/ 2147483646 w 256"/>
              <a:gd name="T67" fmla="*/ 2147483646 h 220"/>
              <a:gd name="T68" fmla="*/ 2147483646 w 256"/>
              <a:gd name="T69" fmla="*/ 2147483646 h 220"/>
              <a:gd name="T70" fmla="*/ 2147483646 w 256"/>
              <a:gd name="T71" fmla="*/ 2147483646 h 220"/>
              <a:gd name="T72" fmla="*/ 2147483646 w 256"/>
              <a:gd name="T73" fmla="*/ 2147483646 h 220"/>
              <a:gd name="T74" fmla="*/ 2147483646 w 256"/>
              <a:gd name="T75" fmla="*/ 2147483646 h 220"/>
              <a:gd name="T76" fmla="*/ 2147483646 w 256"/>
              <a:gd name="T77" fmla="*/ 2147483646 h 220"/>
              <a:gd name="T78" fmla="*/ 2147483646 w 256"/>
              <a:gd name="T79" fmla="*/ 2147483646 h 220"/>
              <a:gd name="T80" fmla="*/ 2147483646 w 256"/>
              <a:gd name="T81" fmla="*/ 2147483646 h 220"/>
              <a:gd name="T82" fmla="*/ 2147483646 w 256"/>
              <a:gd name="T83" fmla="*/ 2147483646 h 220"/>
              <a:gd name="T84" fmla="*/ 2147483646 w 256"/>
              <a:gd name="T85" fmla="*/ 2147483646 h 220"/>
              <a:gd name="T86" fmla="*/ 2147483646 w 256"/>
              <a:gd name="T87" fmla="*/ 2147483646 h 220"/>
              <a:gd name="T88" fmla="*/ 2147483646 w 256"/>
              <a:gd name="T89" fmla="*/ 2147483646 h 220"/>
              <a:gd name="T90" fmla="*/ 2147483646 w 256"/>
              <a:gd name="T91" fmla="*/ 2147483646 h 220"/>
              <a:gd name="T92" fmla="*/ 2147483646 w 256"/>
              <a:gd name="T93" fmla="*/ 2147483646 h 220"/>
              <a:gd name="T94" fmla="*/ 2147483646 w 256"/>
              <a:gd name="T95" fmla="*/ 2147483646 h 220"/>
              <a:gd name="T96" fmla="*/ 2147483646 w 256"/>
              <a:gd name="T97" fmla="*/ 2147483646 h 220"/>
              <a:gd name="T98" fmla="*/ 2147483646 w 256"/>
              <a:gd name="T99" fmla="*/ 2147483646 h 220"/>
              <a:gd name="T100" fmla="*/ 2147483646 w 256"/>
              <a:gd name="T101" fmla="*/ 0 h 220"/>
              <a:gd name="T102" fmla="*/ 2147483646 w 256"/>
              <a:gd name="T103" fmla="*/ 2147483646 h 220"/>
              <a:gd name="T104" fmla="*/ 2147483646 w 256"/>
              <a:gd name="T105" fmla="*/ 2147483646 h 220"/>
              <a:gd name="T106" fmla="*/ 2147483646 w 256"/>
              <a:gd name="T107" fmla="*/ 2147483646 h 220"/>
              <a:gd name="T108" fmla="*/ 2147483646 w 256"/>
              <a:gd name="T109" fmla="*/ 2147483646 h 22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6" h="220">
                <a:moveTo>
                  <a:pt x="244" y="220"/>
                </a:moveTo>
                <a:cubicBezTo>
                  <a:pt x="12" y="220"/>
                  <a:pt x="12" y="220"/>
                  <a:pt x="12" y="220"/>
                </a:cubicBezTo>
                <a:cubicBezTo>
                  <a:pt x="5" y="220"/>
                  <a:pt x="0" y="215"/>
                  <a:pt x="0" y="208"/>
                </a:cubicBezTo>
                <a:cubicBezTo>
                  <a:pt x="0" y="132"/>
                  <a:pt x="0" y="132"/>
                  <a:pt x="0" y="132"/>
                </a:cubicBezTo>
                <a:cubicBezTo>
                  <a:pt x="0" y="132"/>
                  <a:pt x="0" y="132"/>
                  <a:pt x="0" y="132"/>
                </a:cubicBezTo>
                <a:cubicBezTo>
                  <a:pt x="0" y="130"/>
                  <a:pt x="0" y="129"/>
                  <a:pt x="1" y="128"/>
                </a:cubicBezTo>
                <a:cubicBezTo>
                  <a:pt x="33" y="44"/>
                  <a:pt x="33" y="44"/>
                  <a:pt x="33" y="44"/>
                </a:cubicBezTo>
                <a:cubicBezTo>
                  <a:pt x="34" y="39"/>
                  <a:pt x="39" y="36"/>
                  <a:pt x="44" y="36"/>
                </a:cubicBezTo>
                <a:cubicBezTo>
                  <a:pt x="64" y="36"/>
                  <a:pt x="64" y="36"/>
                  <a:pt x="64" y="36"/>
                </a:cubicBezTo>
                <a:cubicBezTo>
                  <a:pt x="76" y="36"/>
                  <a:pt x="76" y="36"/>
                  <a:pt x="76" y="36"/>
                </a:cubicBezTo>
                <a:cubicBezTo>
                  <a:pt x="76" y="37"/>
                  <a:pt x="76" y="39"/>
                  <a:pt x="76" y="40"/>
                </a:cubicBezTo>
                <a:cubicBezTo>
                  <a:pt x="76" y="48"/>
                  <a:pt x="80" y="56"/>
                  <a:pt x="87" y="60"/>
                </a:cubicBezTo>
                <a:cubicBezTo>
                  <a:pt x="64" y="60"/>
                  <a:pt x="64" y="60"/>
                  <a:pt x="64" y="60"/>
                </a:cubicBezTo>
                <a:cubicBezTo>
                  <a:pt x="52" y="60"/>
                  <a:pt x="52" y="60"/>
                  <a:pt x="52" y="60"/>
                </a:cubicBezTo>
                <a:cubicBezTo>
                  <a:pt x="29" y="120"/>
                  <a:pt x="29" y="120"/>
                  <a:pt x="29" y="120"/>
                </a:cubicBezTo>
                <a:cubicBezTo>
                  <a:pt x="60" y="120"/>
                  <a:pt x="60" y="120"/>
                  <a:pt x="60" y="120"/>
                </a:cubicBezTo>
                <a:cubicBezTo>
                  <a:pt x="68" y="120"/>
                  <a:pt x="68" y="120"/>
                  <a:pt x="68" y="120"/>
                </a:cubicBezTo>
                <a:cubicBezTo>
                  <a:pt x="75" y="120"/>
                  <a:pt x="80" y="125"/>
                  <a:pt x="80" y="132"/>
                </a:cubicBezTo>
                <a:cubicBezTo>
                  <a:pt x="80" y="144"/>
                  <a:pt x="80" y="144"/>
                  <a:pt x="80" y="144"/>
                </a:cubicBezTo>
                <a:cubicBezTo>
                  <a:pt x="176" y="144"/>
                  <a:pt x="176" y="144"/>
                  <a:pt x="176" y="144"/>
                </a:cubicBezTo>
                <a:cubicBezTo>
                  <a:pt x="176" y="132"/>
                  <a:pt x="176" y="132"/>
                  <a:pt x="176" y="132"/>
                </a:cubicBezTo>
                <a:cubicBezTo>
                  <a:pt x="176" y="125"/>
                  <a:pt x="181" y="120"/>
                  <a:pt x="188" y="120"/>
                </a:cubicBezTo>
                <a:cubicBezTo>
                  <a:pt x="200" y="120"/>
                  <a:pt x="200" y="120"/>
                  <a:pt x="200" y="120"/>
                </a:cubicBezTo>
                <a:cubicBezTo>
                  <a:pt x="227" y="120"/>
                  <a:pt x="227" y="120"/>
                  <a:pt x="227" y="120"/>
                </a:cubicBezTo>
                <a:cubicBezTo>
                  <a:pt x="204" y="60"/>
                  <a:pt x="204" y="60"/>
                  <a:pt x="204" y="60"/>
                </a:cubicBezTo>
                <a:cubicBezTo>
                  <a:pt x="192" y="60"/>
                  <a:pt x="192" y="60"/>
                  <a:pt x="192" y="60"/>
                </a:cubicBezTo>
                <a:cubicBezTo>
                  <a:pt x="169" y="60"/>
                  <a:pt x="169" y="60"/>
                  <a:pt x="169" y="60"/>
                </a:cubicBezTo>
                <a:cubicBezTo>
                  <a:pt x="176" y="56"/>
                  <a:pt x="180" y="48"/>
                  <a:pt x="180" y="40"/>
                </a:cubicBezTo>
                <a:cubicBezTo>
                  <a:pt x="180" y="39"/>
                  <a:pt x="180" y="37"/>
                  <a:pt x="180" y="36"/>
                </a:cubicBezTo>
                <a:cubicBezTo>
                  <a:pt x="192" y="36"/>
                  <a:pt x="192" y="36"/>
                  <a:pt x="192" y="36"/>
                </a:cubicBezTo>
                <a:cubicBezTo>
                  <a:pt x="212" y="36"/>
                  <a:pt x="212" y="36"/>
                  <a:pt x="212" y="36"/>
                </a:cubicBezTo>
                <a:cubicBezTo>
                  <a:pt x="217" y="36"/>
                  <a:pt x="222" y="39"/>
                  <a:pt x="223" y="44"/>
                </a:cubicBezTo>
                <a:cubicBezTo>
                  <a:pt x="255" y="128"/>
                  <a:pt x="255" y="128"/>
                  <a:pt x="255" y="128"/>
                </a:cubicBezTo>
                <a:cubicBezTo>
                  <a:pt x="256" y="129"/>
                  <a:pt x="256" y="130"/>
                  <a:pt x="256" y="132"/>
                </a:cubicBezTo>
                <a:cubicBezTo>
                  <a:pt x="256" y="208"/>
                  <a:pt x="256" y="208"/>
                  <a:pt x="256" y="208"/>
                </a:cubicBezTo>
                <a:cubicBezTo>
                  <a:pt x="256" y="215"/>
                  <a:pt x="251" y="220"/>
                  <a:pt x="244" y="220"/>
                </a:cubicBezTo>
                <a:moveTo>
                  <a:pt x="156" y="52"/>
                </a:moveTo>
                <a:cubicBezTo>
                  <a:pt x="153" y="52"/>
                  <a:pt x="150" y="51"/>
                  <a:pt x="148" y="48"/>
                </a:cubicBezTo>
                <a:cubicBezTo>
                  <a:pt x="140" y="41"/>
                  <a:pt x="140" y="41"/>
                  <a:pt x="140" y="41"/>
                </a:cubicBezTo>
                <a:cubicBezTo>
                  <a:pt x="140" y="88"/>
                  <a:pt x="140" y="88"/>
                  <a:pt x="140" y="88"/>
                </a:cubicBezTo>
                <a:cubicBezTo>
                  <a:pt x="140" y="116"/>
                  <a:pt x="140" y="116"/>
                  <a:pt x="140" y="116"/>
                </a:cubicBezTo>
                <a:cubicBezTo>
                  <a:pt x="140" y="123"/>
                  <a:pt x="135" y="128"/>
                  <a:pt x="128" y="128"/>
                </a:cubicBezTo>
                <a:cubicBezTo>
                  <a:pt x="121" y="128"/>
                  <a:pt x="116" y="123"/>
                  <a:pt x="116" y="116"/>
                </a:cubicBezTo>
                <a:cubicBezTo>
                  <a:pt x="116" y="96"/>
                  <a:pt x="116" y="96"/>
                  <a:pt x="116" y="96"/>
                </a:cubicBezTo>
                <a:cubicBezTo>
                  <a:pt x="116" y="41"/>
                  <a:pt x="116" y="41"/>
                  <a:pt x="116" y="41"/>
                </a:cubicBezTo>
                <a:cubicBezTo>
                  <a:pt x="108" y="48"/>
                  <a:pt x="108" y="48"/>
                  <a:pt x="108" y="48"/>
                </a:cubicBezTo>
                <a:cubicBezTo>
                  <a:pt x="106" y="51"/>
                  <a:pt x="103" y="52"/>
                  <a:pt x="100" y="52"/>
                </a:cubicBezTo>
                <a:cubicBezTo>
                  <a:pt x="93" y="52"/>
                  <a:pt x="88" y="47"/>
                  <a:pt x="88" y="40"/>
                </a:cubicBezTo>
                <a:cubicBezTo>
                  <a:pt x="88" y="37"/>
                  <a:pt x="89" y="34"/>
                  <a:pt x="92" y="32"/>
                </a:cubicBezTo>
                <a:cubicBezTo>
                  <a:pt x="120" y="4"/>
                  <a:pt x="120" y="4"/>
                  <a:pt x="120" y="4"/>
                </a:cubicBezTo>
                <a:cubicBezTo>
                  <a:pt x="122" y="1"/>
                  <a:pt x="125" y="0"/>
                  <a:pt x="128" y="0"/>
                </a:cubicBezTo>
                <a:cubicBezTo>
                  <a:pt x="131" y="0"/>
                  <a:pt x="134" y="1"/>
                  <a:pt x="136" y="4"/>
                </a:cubicBezTo>
                <a:cubicBezTo>
                  <a:pt x="164" y="32"/>
                  <a:pt x="164" y="32"/>
                  <a:pt x="164" y="32"/>
                </a:cubicBezTo>
                <a:cubicBezTo>
                  <a:pt x="167" y="34"/>
                  <a:pt x="168" y="37"/>
                  <a:pt x="168" y="40"/>
                </a:cubicBezTo>
                <a:cubicBezTo>
                  <a:pt x="168" y="47"/>
                  <a:pt x="163" y="52"/>
                  <a:pt x="156" y="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3" name="Freeform 56"/>
          <p:cNvSpPr>
            <a:spLocks noEditPoints="1"/>
          </p:cNvSpPr>
          <p:nvPr/>
        </p:nvSpPr>
        <p:spPr bwMode="auto">
          <a:xfrm>
            <a:off x="16401726" y="3058753"/>
            <a:ext cx="487421" cy="420447"/>
          </a:xfrm>
          <a:custGeom>
            <a:avLst/>
            <a:gdLst>
              <a:gd name="T0" fmla="*/ 2147483646 w 256"/>
              <a:gd name="T1" fmla="*/ 2147483646 h 220"/>
              <a:gd name="T2" fmla="*/ 2147483646 w 256"/>
              <a:gd name="T3" fmla="*/ 2147483646 h 220"/>
              <a:gd name="T4" fmla="*/ 0 w 256"/>
              <a:gd name="T5" fmla="*/ 2147483646 h 220"/>
              <a:gd name="T6" fmla="*/ 0 w 256"/>
              <a:gd name="T7" fmla="*/ 2147483646 h 220"/>
              <a:gd name="T8" fmla="*/ 0 w 256"/>
              <a:gd name="T9" fmla="*/ 2147483646 h 220"/>
              <a:gd name="T10" fmla="*/ 2147483646 w 256"/>
              <a:gd name="T11" fmla="*/ 2147483646 h 220"/>
              <a:gd name="T12" fmla="*/ 2147483646 w 256"/>
              <a:gd name="T13" fmla="*/ 2147483646 h 220"/>
              <a:gd name="T14" fmla="*/ 2147483646 w 256"/>
              <a:gd name="T15" fmla="*/ 2147483646 h 220"/>
              <a:gd name="T16" fmla="*/ 2147483646 w 256"/>
              <a:gd name="T17" fmla="*/ 2147483646 h 220"/>
              <a:gd name="T18" fmla="*/ 2147483646 w 256"/>
              <a:gd name="T19" fmla="*/ 2147483646 h 220"/>
              <a:gd name="T20" fmla="*/ 2147483646 w 256"/>
              <a:gd name="T21" fmla="*/ 2147483646 h 220"/>
              <a:gd name="T22" fmla="*/ 2147483646 w 256"/>
              <a:gd name="T23" fmla="*/ 2147483646 h 220"/>
              <a:gd name="T24" fmla="*/ 2147483646 w 256"/>
              <a:gd name="T25" fmla="*/ 2147483646 h 220"/>
              <a:gd name="T26" fmla="*/ 2147483646 w 256"/>
              <a:gd name="T27" fmla="*/ 2147483646 h 220"/>
              <a:gd name="T28" fmla="*/ 2147483646 w 256"/>
              <a:gd name="T29" fmla="*/ 2147483646 h 220"/>
              <a:gd name="T30" fmla="*/ 2147483646 w 256"/>
              <a:gd name="T31" fmla="*/ 2147483646 h 220"/>
              <a:gd name="T32" fmla="*/ 2147483646 w 256"/>
              <a:gd name="T33" fmla="*/ 2147483646 h 220"/>
              <a:gd name="T34" fmla="*/ 2147483646 w 256"/>
              <a:gd name="T35" fmla="*/ 2147483646 h 220"/>
              <a:gd name="T36" fmla="*/ 2147483646 w 256"/>
              <a:gd name="T37" fmla="*/ 2147483646 h 220"/>
              <a:gd name="T38" fmla="*/ 2147483646 w 256"/>
              <a:gd name="T39" fmla="*/ 2147483646 h 220"/>
              <a:gd name="T40" fmla="*/ 2147483646 w 256"/>
              <a:gd name="T41" fmla="*/ 2147483646 h 220"/>
              <a:gd name="T42" fmla="*/ 2147483646 w 256"/>
              <a:gd name="T43" fmla="*/ 2147483646 h 220"/>
              <a:gd name="T44" fmla="*/ 2147483646 w 256"/>
              <a:gd name="T45" fmla="*/ 2147483646 h 220"/>
              <a:gd name="T46" fmla="*/ 2147483646 w 256"/>
              <a:gd name="T47" fmla="*/ 2147483646 h 220"/>
              <a:gd name="T48" fmla="*/ 2147483646 w 256"/>
              <a:gd name="T49" fmla="*/ 2147483646 h 220"/>
              <a:gd name="T50" fmla="*/ 2147483646 w 256"/>
              <a:gd name="T51" fmla="*/ 2147483646 h 220"/>
              <a:gd name="T52" fmla="*/ 2147483646 w 256"/>
              <a:gd name="T53" fmla="*/ 2147483646 h 220"/>
              <a:gd name="T54" fmla="*/ 2147483646 w 256"/>
              <a:gd name="T55" fmla="*/ 2147483646 h 220"/>
              <a:gd name="T56" fmla="*/ 2147483646 w 256"/>
              <a:gd name="T57" fmla="*/ 2147483646 h 220"/>
              <a:gd name="T58" fmla="*/ 2147483646 w 256"/>
              <a:gd name="T59" fmla="*/ 2147483646 h 220"/>
              <a:gd name="T60" fmla="*/ 2147483646 w 256"/>
              <a:gd name="T61" fmla="*/ 2147483646 h 220"/>
              <a:gd name="T62" fmla="*/ 2147483646 w 256"/>
              <a:gd name="T63" fmla="*/ 2147483646 h 220"/>
              <a:gd name="T64" fmla="*/ 2147483646 w 256"/>
              <a:gd name="T65" fmla="*/ 2147483646 h 220"/>
              <a:gd name="T66" fmla="*/ 2147483646 w 256"/>
              <a:gd name="T67" fmla="*/ 2147483646 h 220"/>
              <a:gd name="T68" fmla="*/ 2147483646 w 256"/>
              <a:gd name="T69" fmla="*/ 2147483646 h 220"/>
              <a:gd name="T70" fmla="*/ 2147483646 w 256"/>
              <a:gd name="T71" fmla="*/ 2147483646 h 220"/>
              <a:gd name="T72" fmla="*/ 2147483646 w 256"/>
              <a:gd name="T73" fmla="*/ 2147483646 h 220"/>
              <a:gd name="T74" fmla="*/ 2147483646 w 256"/>
              <a:gd name="T75" fmla="*/ 2147483646 h 220"/>
              <a:gd name="T76" fmla="*/ 2147483646 w 256"/>
              <a:gd name="T77" fmla="*/ 2147483646 h 220"/>
              <a:gd name="T78" fmla="*/ 2147483646 w 256"/>
              <a:gd name="T79" fmla="*/ 2147483646 h 220"/>
              <a:gd name="T80" fmla="*/ 2147483646 w 256"/>
              <a:gd name="T81" fmla="*/ 2147483646 h 220"/>
              <a:gd name="T82" fmla="*/ 2147483646 w 256"/>
              <a:gd name="T83" fmla="*/ 2147483646 h 220"/>
              <a:gd name="T84" fmla="*/ 2147483646 w 256"/>
              <a:gd name="T85" fmla="*/ 2147483646 h 220"/>
              <a:gd name="T86" fmla="*/ 2147483646 w 256"/>
              <a:gd name="T87" fmla="*/ 2147483646 h 220"/>
              <a:gd name="T88" fmla="*/ 2147483646 w 256"/>
              <a:gd name="T89" fmla="*/ 2147483646 h 220"/>
              <a:gd name="T90" fmla="*/ 2147483646 w 256"/>
              <a:gd name="T91" fmla="*/ 2147483646 h 220"/>
              <a:gd name="T92" fmla="*/ 2147483646 w 256"/>
              <a:gd name="T93" fmla="*/ 2147483646 h 220"/>
              <a:gd name="T94" fmla="*/ 2147483646 w 256"/>
              <a:gd name="T95" fmla="*/ 2147483646 h 220"/>
              <a:gd name="T96" fmla="*/ 2147483646 w 256"/>
              <a:gd name="T97" fmla="*/ 2147483646 h 220"/>
              <a:gd name="T98" fmla="*/ 2147483646 w 256"/>
              <a:gd name="T99" fmla="*/ 0 h 220"/>
              <a:gd name="T100" fmla="*/ 2147483646 w 256"/>
              <a:gd name="T101" fmla="*/ 2147483646 h 220"/>
              <a:gd name="T102" fmla="*/ 2147483646 w 256"/>
              <a:gd name="T103" fmla="*/ 2147483646 h 220"/>
              <a:gd name="T104" fmla="*/ 2147483646 w 256"/>
              <a:gd name="T105" fmla="*/ 2147483646 h 220"/>
              <a:gd name="T106" fmla="*/ 2147483646 w 256"/>
              <a:gd name="T107" fmla="*/ 2147483646 h 220"/>
              <a:gd name="T108" fmla="*/ 2147483646 w 256"/>
              <a:gd name="T109" fmla="*/ 2147483646 h 220"/>
              <a:gd name="T110" fmla="*/ 2147483646 w 256"/>
              <a:gd name="T111" fmla="*/ 2147483646 h 220"/>
              <a:gd name="T112" fmla="*/ 2147483646 w 256"/>
              <a:gd name="T113" fmla="*/ 2147483646 h 2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56" h="220">
                <a:moveTo>
                  <a:pt x="244" y="220"/>
                </a:moveTo>
                <a:cubicBezTo>
                  <a:pt x="12" y="220"/>
                  <a:pt x="12" y="220"/>
                  <a:pt x="12" y="220"/>
                </a:cubicBezTo>
                <a:cubicBezTo>
                  <a:pt x="5" y="220"/>
                  <a:pt x="0" y="215"/>
                  <a:pt x="0" y="208"/>
                </a:cubicBezTo>
                <a:cubicBezTo>
                  <a:pt x="0" y="132"/>
                  <a:pt x="0" y="132"/>
                  <a:pt x="0" y="132"/>
                </a:cubicBezTo>
                <a:cubicBezTo>
                  <a:pt x="0" y="132"/>
                  <a:pt x="0" y="132"/>
                  <a:pt x="0" y="132"/>
                </a:cubicBezTo>
                <a:cubicBezTo>
                  <a:pt x="0" y="130"/>
                  <a:pt x="0" y="129"/>
                  <a:pt x="1" y="128"/>
                </a:cubicBezTo>
                <a:cubicBezTo>
                  <a:pt x="33" y="44"/>
                  <a:pt x="33" y="44"/>
                  <a:pt x="33" y="44"/>
                </a:cubicBezTo>
                <a:cubicBezTo>
                  <a:pt x="34" y="39"/>
                  <a:pt x="39" y="36"/>
                  <a:pt x="44" y="36"/>
                </a:cubicBezTo>
                <a:cubicBezTo>
                  <a:pt x="64" y="36"/>
                  <a:pt x="64" y="36"/>
                  <a:pt x="64" y="36"/>
                </a:cubicBezTo>
                <a:cubicBezTo>
                  <a:pt x="104" y="36"/>
                  <a:pt x="104" y="36"/>
                  <a:pt x="104" y="36"/>
                </a:cubicBezTo>
                <a:cubicBezTo>
                  <a:pt x="104" y="44"/>
                  <a:pt x="104" y="44"/>
                  <a:pt x="104" y="44"/>
                </a:cubicBezTo>
                <a:cubicBezTo>
                  <a:pt x="104" y="60"/>
                  <a:pt x="104" y="60"/>
                  <a:pt x="104" y="60"/>
                </a:cubicBezTo>
                <a:cubicBezTo>
                  <a:pt x="64" y="60"/>
                  <a:pt x="64" y="60"/>
                  <a:pt x="64" y="60"/>
                </a:cubicBezTo>
                <a:cubicBezTo>
                  <a:pt x="52" y="60"/>
                  <a:pt x="52" y="60"/>
                  <a:pt x="52" y="60"/>
                </a:cubicBezTo>
                <a:cubicBezTo>
                  <a:pt x="29" y="120"/>
                  <a:pt x="29" y="120"/>
                  <a:pt x="29" y="120"/>
                </a:cubicBezTo>
                <a:cubicBezTo>
                  <a:pt x="56" y="120"/>
                  <a:pt x="56" y="120"/>
                  <a:pt x="56" y="120"/>
                </a:cubicBezTo>
                <a:cubicBezTo>
                  <a:pt x="68" y="120"/>
                  <a:pt x="68" y="120"/>
                  <a:pt x="68" y="120"/>
                </a:cubicBezTo>
                <a:cubicBezTo>
                  <a:pt x="75" y="120"/>
                  <a:pt x="80" y="125"/>
                  <a:pt x="80" y="132"/>
                </a:cubicBezTo>
                <a:cubicBezTo>
                  <a:pt x="80" y="144"/>
                  <a:pt x="80" y="144"/>
                  <a:pt x="80" y="144"/>
                </a:cubicBezTo>
                <a:cubicBezTo>
                  <a:pt x="176" y="144"/>
                  <a:pt x="176" y="144"/>
                  <a:pt x="176" y="144"/>
                </a:cubicBezTo>
                <a:cubicBezTo>
                  <a:pt x="176" y="132"/>
                  <a:pt x="176" y="132"/>
                  <a:pt x="176" y="132"/>
                </a:cubicBezTo>
                <a:cubicBezTo>
                  <a:pt x="176" y="125"/>
                  <a:pt x="181" y="120"/>
                  <a:pt x="188" y="120"/>
                </a:cubicBezTo>
                <a:cubicBezTo>
                  <a:pt x="200" y="120"/>
                  <a:pt x="200" y="120"/>
                  <a:pt x="200" y="120"/>
                </a:cubicBezTo>
                <a:cubicBezTo>
                  <a:pt x="227" y="120"/>
                  <a:pt x="227" y="120"/>
                  <a:pt x="227" y="120"/>
                </a:cubicBezTo>
                <a:cubicBezTo>
                  <a:pt x="204" y="60"/>
                  <a:pt x="204" y="60"/>
                  <a:pt x="204" y="60"/>
                </a:cubicBezTo>
                <a:cubicBezTo>
                  <a:pt x="192" y="60"/>
                  <a:pt x="192" y="60"/>
                  <a:pt x="192" y="60"/>
                </a:cubicBezTo>
                <a:cubicBezTo>
                  <a:pt x="152" y="60"/>
                  <a:pt x="152" y="60"/>
                  <a:pt x="152" y="60"/>
                </a:cubicBezTo>
                <a:cubicBezTo>
                  <a:pt x="152" y="44"/>
                  <a:pt x="152" y="44"/>
                  <a:pt x="152" y="44"/>
                </a:cubicBezTo>
                <a:cubicBezTo>
                  <a:pt x="152" y="36"/>
                  <a:pt x="152" y="36"/>
                  <a:pt x="152" y="36"/>
                </a:cubicBezTo>
                <a:cubicBezTo>
                  <a:pt x="192" y="36"/>
                  <a:pt x="192" y="36"/>
                  <a:pt x="192" y="36"/>
                </a:cubicBezTo>
                <a:cubicBezTo>
                  <a:pt x="212" y="36"/>
                  <a:pt x="212" y="36"/>
                  <a:pt x="212" y="36"/>
                </a:cubicBezTo>
                <a:cubicBezTo>
                  <a:pt x="217" y="36"/>
                  <a:pt x="222" y="39"/>
                  <a:pt x="223" y="44"/>
                </a:cubicBezTo>
                <a:cubicBezTo>
                  <a:pt x="255" y="128"/>
                  <a:pt x="255" y="128"/>
                  <a:pt x="255" y="128"/>
                </a:cubicBezTo>
                <a:cubicBezTo>
                  <a:pt x="256" y="129"/>
                  <a:pt x="256" y="130"/>
                  <a:pt x="256" y="132"/>
                </a:cubicBezTo>
                <a:cubicBezTo>
                  <a:pt x="256" y="208"/>
                  <a:pt x="256" y="208"/>
                  <a:pt x="256" y="208"/>
                </a:cubicBezTo>
                <a:cubicBezTo>
                  <a:pt x="256" y="215"/>
                  <a:pt x="251" y="220"/>
                  <a:pt x="244" y="220"/>
                </a:cubicBezTo>
                <a:moveTo>
                  <a:pt x="168" y="88"/>
                </a:moveTo>
                <a:cubicBezTo>
                  <a:pt x="168" y="91"/>
                  <a:pt x="167" y="94"/>
                  <a:pt x="164" y="96"/>
                </a:cubicBezTo>
                <a:cubicBezTo>
                  <a:pt x="136" y="124"/>
                  <a:pt x="136" y="124"/>
                  <a:pt x="136" y="124"/>
                </a:cubicBezTo>
                <a:cubicBezTo>
                  <a:pt x="134" y="127"/>
                  <a:pt x="131" y="128"/>
                  <a:pt x="128" y="128"/>
                </a:cubicBezTo>
                <a:cubicBezTo>
                  <a:pt x="125" y="128"/>
                  <a:pt x="122" y="127"/>
                  <a:pt x="120" y="124"/>
                </a:cubicBezTo>
                <a:cubicBezTo>
                  <a:pt x="92" y="96"/>
                  <a:pt x="92" y="96"/>
                  <a:pt x="92" y="96"/>
                </a:cubicBezTo>
                <a:cubicBezTo>
                  <a:pt x="89" y="94"/>
                  <a:pt x="88" y="91"/>
                  <a:pt x="88" y="88"/>
                </a:cubicBezTo>
                <a:cubicBezTo>
                  <a:pt x="88" y="81"/>
                  <a:pt x="93" y="76"/>
                  <a:pt x="100" y="76"/>
                </a:cubicBezTo>
                <a:cubicBezTo>
                  <a:pt x="103" y="76"/>
                  <a:pt x="106" y="77"/>
                  <a:pt x="108" y="80"/>
                </a:cubicBezTo>
                <a:cubicBezTo>
                  <a:pt x="116" y="87"/>
                  <a:pt x="116" y="87"/>
                  <a:pt x="116" y="87"/>
                </a:cubicBezTo>
                <a:cubicBezTo>
                  <a:pt x="116" y="44"/>
                  <a:pt x="116" y="44"/>
                  <a:pt x="116" y="44"/>
                </a:cubicBezTo>
                <a:cubicBezTo>
                  <a:pt x="116" y="32"/>
                  <a:pt x="116" y="32"/>
                  <a:pt x="116" y="32"/>
                </a:cubicBezTo>
                <a:cubicBezTo>
                  <a:pt x="116" y="12"/>
                  <a:pt x="116" y="12"/>
                  <a:pt x="116" y="12"/>
                </a:cubicBezTo>
                <a:cubicBezTo>
                  <a:pt x="116" y="5"/>
                  <a:pt x="121" y="0"/>
                  <a:pt x="128" y="0"/>
                </a:cubicBezTo>
                <a:cubicBezTo>
                  <a:pt x="135" y="0"/>
                  <a:pt x="140" y="5"/>
                  <a:pt x="140" y="12"/>
                </a:cubicBezTo>
                <a:cubicBezTo>
                  <a:pt x="140" y="36"/>
                  <a:pt x="140" y="36"/>
                  <a:pt x="140" y="36"/>
                </a:cubicBezTo>
                <a:cubicBezTo>
                  <a:pt x="140" y="40"/>
                  <a:pt x="140" y="40"/>
                  <a:pt x="140" y="40"/>
                </a:cubicBezTo>
                <a:cubicBezTo>
                  <a:pt x="140" y="87"/>
                  <a:pt x="140" y="87"/>
                  <a:pt x="140" y="87"/>
                </a:cubicBezTo>
                <a:cubicBezTo>
                  <a:pt x="148" y="80"/>
                  <a:pt x="148" y="80"/>
                  <a:pt x="148" y="80"/>
                </a:cubicBezTo>
                <a:cubicBezTo>
                  <a:pt x="150" y="77"/>
                  <a:pt x="153" y="76"/>
                  <a:pt x="156" y="76"/>
                </a:cubicBezTo>
                <a:cubicBezTo>
                  <a:pt x="163" y="76"/>
                  <a:pt x="168" y="81"/>
                  <a:pt x="168" y="8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4" name="Freeform 57"/>
          <p:cNvSpPr>
            <a:spLocks noEditPoints="1"/>
          </p:cNvSpPr>
          <p:nvPr/>
        </p:nvSpPr>
        <p:spPr bwMode="auto">
          <a:xfrm>
            <a:off x="15547809" y="3127587"/>
            <a:ext cx="487421" cy="351613"/>
          </a:xfrm>
          <a:custGeom>
            <a:avLst/>
            <a:gdLst>
              <a:gd name="T0" fmla="*/ 2147483646 w 256"/>
              <a:gd name="T1" fmla="*/ 2147483646 h 184"/>
              <a:gd name="T2" fmla="*/ 2147483646 w 256"/>
              <a:gd name="T3" fmla="*/ 2147483646 h 184"/>
              <a:gd name="T4" fmla="*/ 2147483646 w 256"/>
              <a:gd name="T5" fmla="*/ 2147483646 h 184"/>
              <a:gd name="T6" fmla="*/ 0 w 256"/>
              <a:gd name="T7" fmla="*/ 2147483646 h 184"/>
              <a:gd name="T8" fmla="*/ 0 w 256"/>
              <a:gd name="T9" fmla="*/ 2147483646 h 184"/>
              <a:gd name="T10" fmla="*/ 2147483646 w 256"/>
              <a:gd name="T11" fmla="*/ 2147483646 h 184"/>
              <a:gd name="T12" fmla="*/ 2147483646 w 256"/>
              <a:gd name="T13" fmla="*/ 2147483646 h 184"/>
              <a:gd name="T14" fmla="*/ 2147483646 w 256"/>
              <a:gd name="T15" fmla="*/ 2147483646 h 184"/>
              <a:gd name="T16" fmla="*/ 2147483646 w 256"/>
              <a:gd name="T17" fmla="*/ 2147483646 h 184"/>
              <a:gd name="T18" fmla="*/ 2147483646 w 256"/>
              <a:gd name="T19" fmla="*/ 0 h 184"/>
              <a:gd name="T20" fmla="*/ 2147483646 w 256"/>
              <a:gd name="T21" fmla="*/ 0 h 184"/>
              <a:gd name="T22" fmla="*/ 2147483646 w 256"/>
              <a:gd name="T23" fmla="*/ 2147483646 h 184"/>
              <a:gd name="T24" fmla="*/ 2147483646 w 256"/>
              <a:gd name="T25" fmla="*/ 2147483646 h 184"/>
              <a:gd name="T26" fmla="*/ 2147483646 w 256"/>
              <a:gd name="T27" fmla="*/ 2147483646 h 184"/>
              <a:gd name="T28" fmla="*/ 2147483646 w 256"/>
              <a:gd name="T29" fmla="*/ 2147483646 h 184"/>
              <a:gd name="T30" fmla="*/ 2147483646 w 256"/>
              <a:gd name="T31" fmla="*/ 2147483646 h 184"/>
              <a:gd name="T32" fmla="*/ 2147483646 w 256"/>
              <a:gd name="T33" fmla="*/ 2147483646 h 184"/>
              <a:gd name="T34" fmla="*/ 2147483646 w 256"/>
              <a:gd name="T35" fmla="*/ 2147483646 h 184"/>
              <a:gd name="T36" fmla="*/ 2147483646 w 256"/>
              <a:gd name="T37" fmla="*/ 2147483646 h 184"/>
              <a:gd name="T38" fmla="*/ 2147483646 w 256"/>
              <a:gd name="T39" fmla="*/ 2147483646 h 184"/>
              <a:gd name="T40" fmla="*/ 2147483646 w 256"/>
              <a:gd name="T41" fmla="*/ 2147483646 h 184"/>
              <a:gd name="T42" fmla="*/ 2147483646 w 256"/>
              <a:gd name="T43" fmla="*/ 2147483646 h 184"/>
              <a:gd name="T44" fmla="*/ 2147483646 w 256"/>
              <a:gd name="T45" fmla="*/ 2147483646 h 184"/>
              <a:gd name="T46" fmla="*/ 2147483646 w 256"/>
              <a:gd name="T47" fmla="*/ 2147483646 h 184"/>
              <a:gd name="T48" fmla="*/ 2147483646 w 256"/>
              <a:gd name="T49" fmla="*/ 2147483646 h 184"/>
              <a:gd name="T50" fmla="*/ 2147483646 w 256"/>
              <a:gd name="T51" fmla="*/ 2147483646 h 184"/>
              <a:gd name="T52" fmla="*/ 2147483646 w 256"/>
              <a:gd name="T53" fmla="*/ 2147483646 h 184"/>
              <a:gd name="T54" fmla="*/ 2147483646 w 256"/>
              <a:gd name="T55" fmla="*/ 2147483646 h 18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6" h="184">
                <a:moveTo>
                  <a:pt x="256" y="172"/>
                </a:moveTo>
                <a:cubicBezTo>
                  <a:pt x="256" y="179"/>
                  <a:pt x="251" y="184"/>
                  <a:pt x="244" y="184"/>
                </a:cubicBezTo>
                <a:cubicBezTo>
                  <a:pt x="12" y="184"/>
                  <a:pt x="12" y="184"/>
                  <a:pt x="12" y="184"/>
                </a:cubicBezTo>
                <a:cubicBezTo>
                  <a:pt x="5" y="184"/>
                  <a:pt x="0" y="179"/>
                  <a:pt x="0" y="172"/>
                </a:cubicBezTo>
                <a:cubicBezTo>
                  <a:pt x="0" y="96"/>
                  <a:pt x="0" y="96"/>
                  <a:pt x="0" y="96"/>
                </a:cubicBezTo>
                <a:cubicBezTo>
                  <a:pt x="0" y="94"/>
                  <a:pt x="0" y="93"/>
                  <a:pt x="1" y="92"/>
                </a:cubicBezTo>
                <a:cubicBezTo>
                  <a:pt x="1" y="92"/>
                  <a:pt x="1" y="92"/>
                  <a:pt x="1" y="92"/>
                </a:cubicBezTo>
                <a:cubicBezTo>
                  <a:pt x="33" y="8"/>
                  <a:pt x="33" y="8"/>
                  <a:pt x="33" y="8"/>
                </a:cubicBezTo>
                <a:cubicBezTo>
                  <a:pt x="33" y="8"/>
                  <a:pt x="33" y="8"/>
                  <a:pt x="33" y="8"/>
                </a:cubicBezTo>
                <a:cubicBezTo>
                  <a:pt x="35" y="3"/>
                  <a:pt x="39" y="0"/>
                  <a:pt x="44" y="0"/>
                </a:cubicBezTo>
                <a:cubicBezTo>
                  <a:pt x="212" y="0"/>
                  <a:pt x="212" y="0"/>
                  <a:pt x="212" y="0"/>
                </a:cubicBezTo>
                <a:cubicBezTo>
                  <a:pt x="217" y="0"/>
                  <a:pt x="221" y="3"/>
                  <a:pt x="223" y="8"/>
                </a:cubicBezTo>
                <a:cubicBezTo>
                  <a:pt x="223" y="8"/>
                  <a:pt x="223" y="8"/>
                  <a:pt x="223" y="8"/>
                </a:cubicBezTo>
                <a:cubicBezTo>
                  <a:pt x="255" y="92"/>
                  <a:pt x="255" y="92"/>
                  <a:pt x="255" y="92"/>
                </a:cubicBezTo>
                <a:cubicBezTo>
                  <a:pt x="255" y="92"/>
                  <a:pt x="255" y="92"/>
                  <a:pt x="255" y="92"/>
                </a:cubicBezTo>
                <a:cubicBezTo>
                  <a:pt x="256" y="93"/>
                  <a:pt x="256" y="94"/>
                  <a:pt x="256" y="96"/>
                </a:cubicBezTo>
                <a:lnTo>
                  <a:pt x="256" y="172"/>
                </a:lnTo>
                <a:close/>
                <a:moveTo>
                  <a:pt x="204" y="24"/>
                </a:moveTo>
                <a:cubicBezTo>
                  <a:pt x="52" y="24"/>
                  <a:pt x="52" y="24"/>
                  <a:pt x="52" y="24"/>
                </a:cubicBezTo>
                <a:cubicBezTo>
                  <a:pt x="29" y="84"/>
                  <a:pt x="29" y="84"/>
                  <a:pt x="29" y="84"/>
                </a:cubicBezTo>
                <a:cubicBezTo>
                  <a:pt x="68" y="84"/>
                  <a:pt x="68" y="84"/>
                  <a:pt x="68" y="84"/>
                </a:cubicBezTo>
                <a:cubicBezTo>
                  <a:pt x="75" y="84"/>
                  <a:pt x="80" y="89"/>
                  <a:pt x="80" y="96"/>
                </a:cubicBezTo>
                <a:cubicBezTo>
                  <a:pt x="80" y="108"/>
                  <a:pt x="80" y="108"/>
                  <a:pt x="80" y="108"/>
                </a:cubicBezTo>
                <a:cubicBezTo>
                  <a:pt x="176" y="108"/>
                  <a:pt x="176" y="108"/>
                  <a:pt x="176" y="108"/>
                </a:cubicBezTo>
                <a:cubicBezTo>
                  <a:pt x="176" y="96"/>
                  <a:pt x="176" y="96"/>
                  <a:pt x="176" y="96"/>
                </a:cubicBezTo>
                <a:cubicBezTo>
                  <a:pt x="176" y="89"/>
                  <a:pt x="181" y="84"/>
                  <a:pt x="188" y="84"/>
                </a:cubicBezTo>
                <a:cubicBezTo>
                  <a:pt x="227" y="84"/>
                  <a:pt x="227" y="84"/>
                  <a:pt x="227" y="84"/>
                </a:cubicBezTo>
                <a:lnTo>
                  <a:pt x="20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5" name="Freeform 58"/>
          <p:cNvSpPr>
            <a:spLocks noEditPoints="1"/>
          </p:cNvSpPr>
          <p:nvPr/>
        </p:nvSpPr>
        <p:spPr bwMode="auto">
          <a:xfrm>
            <a:off x="14693893" y="3149911"/>
            <a:ext cx="489281" cy="305103"/>
          </a:xfrm>
          <a:custGeom>
            <a:avLst/>
            <a:gdLst>
              <a:gd name="T0" fmla="*/ 2147483646 w 256"/>
              <a:gd name="T1" fmla="*/ 2147483646 h 160"/>
              <a:gd name="T2" fmla="*/ 2147483646 w 256"/>
              <a:gd name="T3" fmla="*/ 2147483646 h 160"/>
              <a:gd name="T4" fmla="*/ 2147483646 w 256"/>
              <a:gd name="T5" fmla="*/ 2147483646 h 160"/>
              <a:gd name="T6" fmla="*/ 2147483646 w 256"/>
              <a:gd name="T7" fmla="*/ 2147483646 h 160"/>
              <a:gd name="T8" fmla="*/ 2147483646 w 256"/>
              <a:gd name="T9" fmla="*/ 0 h 160"/>
              <a:gd name="T10" fmla="*/ 2147483646 w 256"/>
              <a:gd name="T11" fmla="*/ 2147483646 h 160"/>
              <a:gd name="T12" fmla="*/ 2147483646 w 256"/>
              <a:gd name="T13" fmla="*/ 2147483646 h 160"/>
              <a:gd name="T14" fmla="*/ 2147483646 w 256"/>
              <a:gd name="T15" fmla="*/ 2147483646 h 160"/>
              <a:gd name="T16" fmla="*/ 2147483646 w 256"/>
              <a:gd name="T17" fmla="*/ 2147483646 h 160"/>
              <a:gd name="T18" fmla="*/ 2147483646 w 256"/>
              <a:gd name="T19" fmla="*/ 2147483646 h 160"/>
              <a:gd name="T20" fmla="*/ 2147483646 w 256"/>
              <a:gd name="T21" fmla="*/ 2147483646 h 160"/>
              <a:gd name="T22" fmla="*/ 2147483646 w 256"/>
              <a:gd name="T23" fmla="*/ 2147483646 h 160"/>
              <a:gd name="T24" fmla="*/ 2147483646 w 256"/>
              <a:gd name="T25" fmla="*/ 2147483646 h 160"/>
              <a:gd name="T26" fmla="*/ 2147483646 w 256"/>
              <a:gd name="T27" fmla="*/ 2147483646 h 160"/>
              <a:gd name="T28" fmla="*/ 2147483646 w 256"/>
              <a:gd name="T29" fmla="*/ 2147483646 h 160"/>
              <a:gd name="T30" fmla="*/ 2147483646 w 256"/>
              <a:gd name="T31" fmla="*/ 2147483646 h 160"/>
              <a:gd name="T32" fmla="*/ 2147483646 w 256"/>
              <a:gd name="T33" fmla="*/ 2147483646 h 160"/>
              <a:gd name="T34" fmla="*/ 2147483646 w 256"/>
              <a:gd name="T35" fmla="*/ 2147483646 h 160"/>
              <a:gd name="T36" fmla="*/ 2147483646 w 256"/>
              <a:gd name="T37" fmla="*/ 2147483646 h 160"/>
              <a:gd name="T38" fmla="*/ 2147483646 w 256"/>
              <a:gd name="T39" fmla="*/ 2147483646 h 160"/>
              <a:gd name="T40" fmla="*/ 2147483646 w 256"/>
              <a:gd name="T41" fmla="*/ 2147483646 h 160"/>
              <a:gd name="T42" fmla="*/ 2147483646 w 256"/>
              <a:gd name="T43" fmla="*/ 2147483646 h 160"/>
              <a:gd name="T44" fmla="*/ 2147483646 w 256"/>
              <a:gd name="T45" fmla="*/ 2147483646 h 160"/>
              <a:gd name="T46" fmla="*/ 2147483646 w 256"/>
              <a:gd name="T47" fmla="*/ 2147483646 h 160"/>
              <a:gd name="T48" fmla="*/ 2147483646 w 256"/>
              <a:gd name="T49" fmla="*/ 2147483646 h 160"/>
              <a:gd name="T50" fmla="*/ 2147483646 w 256"/>
              <a:gd name="T51" fmla="*/ 2147483646 h 160"/>
              <a:gd name="T52" fmla="*/ 2147483646 w 256"/>
              <a:gd name="T53" fmla="*/ 2147483646 h 160"/>
              <a:gd name="T54" fmla="*/ 2147483646 w 256"/>
              <a:gd name="T55" fmla="*/ 2147483646 h 160"/>
              <a:gd name="T56" fmla="*/ 0 w 256"/>
              <a:gd name="T57" fmla="*/ 2147483646 h 160"/>
              <a:gd name="T58" fmla="*/ 0 w 256"/>
              <a:gd name="T59" fmla="*/ 2147483646 h 160"/>
              <a:gd name="T60" fmla="*/ 0 w 256"/>
              <a:gd name="T61" fmla="*/ 2147483646 h 160"/>
              <a:gd name="T62" fmla="*/ 0 w 256"/>
              <a:gd name="T63" fmla="*/ 2147483646 h 160"/>
              <a:gd name="T64" fmla="*/ 2147483646 w 256"/>
              <a:gd name="T65" fmla="*/ 2147483646 h 160"/>
              <a:gd name="T66" fmla="*/ 2147483646 w 256"/>
              <a:gd name="T67" fmla="*/ 2147483646 h 160"/>
              <a:gd name="T68" fmla="*/ 2147483646 w 256"/>
              <a:gd name="T69" fmla="*/ 2147483646 h 160"/>
              <a:gd name="T70" fmla="*/ 2147483646 w 256"/>
              <a:gd name="T71" fmla="*/ 2147483646 h 160"/>
              <a:gd name="T72" fmla="*/ 2147483646 w 256"/>
              <a:gd name="T73" fmla="*/ 2147483646 h 1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160">
                <a:moveTo>
                  <a:pt x="244" y="160"/>
                </a:moveTo>
                <a:cubicBezTo>
                  <a:pt x="237" y="160"/>
                  <a:pt x="232" y="155"/>
                  <a:pt x="232" y="148"/>
                </a:cubicBezTo>
                <a:cubicBezTo>
                  <a:pt x="232" y="140"/>
                  <a:pt x="232" y="140"/>
                  <a:pt x="232" y="140"/>
                </a:cubicBezTo>
                <a:cubicBezTo>
                  <a:pt x="232" y="100"/>
                  <a:pt x="232" y="100"/>
                  <a:pt x="232" y="100"/>
                </a:cubicBezTo>
                <a:cubicBezTo>
                  <a:pt x="232" y="92"/>
                  <a:pt x="232" y="92"/>
                  <a:pt x="232" y="92"/>
                </a:cubicBezTo>
                <a:cubicBezTo>
                  <a:pt x="232" y="68"/>
                  <a:pt x="232" y="68"/>
                  <a:pt x="232" y="68"/>
                </a:cubicBezTo>
                <a:cubicBezTo>
                  <a:pt x="232" y="60"/>
                  <a:pt x="232" y="60"/>
                  <a:pt x="232" y="60"/>
                </a:cubicBezTo>
                <a:cubicBezTo>
                  <a:pt x="232" y="20"/>
                  <a:pt x="232" y="20"/>
                  <a:pt x="232" y="20"/>
                </a:cubicBezTo>
                <a:cubicBezTo>
                  <a:pt x="232" y="12"/>
                  <a:pt x="232" y="12"/>
                  <a:pt x="232" y="12"/>
                </a:cubicBezTo>
                <a:cubicBezTo>
                  <a:pt x="232" y="5"/>
                  <a:pt x="237" y="0"/>
                  <a:pt x="244" y="0"/>
                </a:cubicBezTo>
                <a:cubicBezTo>
                  <a:pt x="251" y="0"/>
                  <a:pt x="256" y="5"/>
                  <a:pt x="256" y="12"/>
                </a:cubicBezTo>
                <a:cubicBezTo>
                  <a:pt x="256" y="20"/>
                  <a:pt x="256" y="20"/>
                  <a:pt x="256" y="20"/>
                </a:cubicBezTo>
                <a:cubicBezTo>
                  <a:pt x="256" y="60"/>
                  <a:pt x="256" y="60"/>
                  <a:pt x="256" y="60"/>
                </a:cubicBezTo>
                <a:cubicBezTo>
                  <a:pt x="256" y="68"/>
                  <a:pt x="256" y="68"/>
                  <a:pt x="256" y="68"/>
                </a:cubicBezTo>
                <a:cubicBezTo>
                  <a:pt x="256" y="92"/>
                  <a:pt x="256" y="92"/>
                  <a:pt x="256" y="92"/>
                </a:cubicBezTo>
                <a:cubicBezTo>
                  <a:pt x="256" y="100"/>
                  <a:pt x="256" y="100"/>
                  <a:pt x="256" y="100"/>
                </a:cubicBezTo>
                <a:cubicBezTo>
                  <a:pt x="256" y="140"/>
                  <a:pt x="256" y="140"/>
                  <a:pt x="256" y="140"/>
                </a:cubicBezTo>
                <a:cubicBezTo>
                  <a:pt x="256" y="148"/>
                  <a:pt x="256" y="148"/>
                  <a:pt x="256" y="148"/>
                </a:cubicBezTo>
                <a:cubicBezTo>
                  <a:pt x="256" y="155"/>
                  <a:pt x="251" y="160"/>
                  <a:pt x="244" y="160"/>
                </a:cubicBezTo>
                <a:moveTo>
                  <a:pt x="208" y="136"/>
                </a:moveTo>
                <a:cubicBezTo>
                  <a:pt x="201" y="136"/>
                  <a:pt x="196" y="131"/>
                  <a:pt x="196" y="124"/>
                </a:cubicBezTo>
                <a:cubicBezTo>
                  <a:pt x="196" y="116"/>
                  <a:pt x="196" y="116"/>
                  <a:pt x="196" y="116"/>
                </a:cubicBezTo>
                <a:cubicBezTo>
                  <a:pt x="196" y="44"/>
                  <a:pt x="196" y="44"/>
                  <a:pt x="196" y="44"/>
                </a:cubicBezTo>
                <a:cubicBezTo>
                  <a:pt x="196" y="36"/>
                  <a:pt x="196" y="36"/>
                  <a:pt x="196" y="36"/>
                </a:cubicBezTo>
                <a:cubicBezTo>
                  <a:pt x="196" y="29"/>
                  <a:pt x="201" y="24"/>
                  <a:pt x="208" y="24"/>
                </a:cubicBezTo>
                <a:cubicBezTo>
                  <a:pt x="215" y="24"/>
                  <a:pt x="220" y="29"/>
                  <a:pt x="220" y="36"/>
                </a:cubicBezTo>
                <a:cubicBezTo>
                  <a:pt x="220" y="44"/>
                  <a:pt x="220" y="44"/>
                  <a:pt x="220" y="44"/>
                </a:cubicBezTo>
                <a:cubicBezTo>
                  <a:pt x="220" y="116"/>
                  <a:pt x="220" y="116"/>
                  <a:pt x="220" y="116"/>
                </a:cubicBezTo>
                <a:cubicBezTo>
                  <a:pt x="220" y="124"/>
                  <a:pt x="220" y="124"/>
                  <a:pt x="220" y="124"/>
                </a:cubicBezTo>
                <a:cubicBezTo>
                  <a:pt x="220" y="131"/>
                  <a:pt x="215" y="136"/>
                  <a:pt x="208" y="136"/>
                </a:cubicBezTo>
                <a:moveTo>
                  <a:pt x="172" y="136"/>
                </a:moveTo>
                <a:cubicBezTo>
                  <a:pt x="84" y="136"/>
                  <a:pt x="84" y="136"/>
                  <a:pt x="84" y="136"/>
                </a:cubicBezTo>
                <a:cubicBezTo>
                  <a:pt x="77" y="136"/>
                  <a:pt x="72" y="131"/>
                  <a:pt x="72" y="124"/>
                </a:cubicBezTo>
                <a:cubicBezTo>
                  <a:pt x="72" y="36"/>
                  <a:pt x="72" y="36"/>
                  <a:pt x="72" y="36"/>
                </a:cubicBezTo>
                <a:cubicBezTo>
                  <a:pt x="72" y="29"/>
                  <a:pt x="77" y="24"/>
                  <a:pt x="84" y="24"/>
                </a:cubicBezTo>
                <a:cubicBezTo>
                  <a:pt x="172" y="24"/>
                  <a:pt x="172" y="24"/>
                  <a:pt x="172" y="24"/>
                </a:cubicBezTo>
                <a:cubicBezTo>
                  <a:pt x="179" y="24"/>
                  <a:pt x="184" y="29"/>
                  <a:pt x="184" y="36"/>
                </a:cubicBezTo>
                <a:cubicBezTo>
                  <a:pt x="184" y="124"/>
                  <a:pt x="184" y="124"/>
                  <a:pt x="184" y="124"/>
                </a:cubicBezTo>
                <a:cubicBezTo>
                  <a:pt x="184" y="131"/>
                  <a:pt x="179" y="136"/>
                  <a:pt x="172" y="136"/>
                </a:cubicBezTo>
                <a:moveTo>
                  <a:pt x="160" y="48"/>
                </a:moveTo>
                <a:cubicBezTo>
                  <a:pt x="96" y="48"/>
                  <a:pt x="96" y="48"/>
                  <a:pt x="96" y="48"/>
                </a:cubicBezTo>
                <a:cubicBezTo>
                  <a:pt x="96" y="112"/>
                  <a:pt x="96" y="112"/>
                  <a:pt x="96" y="112"/>
                </a:cubicBezTo>
                <a:cubicBezTo>
                  <a:pt x="160" y="112"/>
                  <a:pt x="160" y="112"/>
                  <a:pt x="160" y="112"/>
                </a:cubicBezTo>
                <a:lnTo>
                  <a:pt x="160" y="48"/>
                </a:lnTo>
                <a:close/>
                <a:moveTo>
                  <a:pt x="48" y="136"/>
                </a:moveTo>
                <a:cubicBezTo>
                  <a:pt x="41" y="136"/>
                  <a:pt x="36" y="131"/>
                  <a:pt x="36" y="124"/>
                </a:cubicBezTo>
                <a:cubicBezTo>
                  <a:pt x="36" y="116"/>
                  <a:pt x="36" y="116"/>
                  <a:pt x="36" y="116"/>
                </a:cubicBezTo>
                <a:cubicBezTo>
                  <a:pt x="36" y="44"/>
                  <a:pt x="36" y="44"/>
                  <a:pt x="36" y="44"/>
                </a:cubicBezTo>
                <a:cubicBezTo>
                  <a:pt x="36" y="36"/>
                  <a:pt x="36" y="36"/>
                  <a:pt x="36" y="36"/>
                </a:cubicBezTo>
                <a:cubicBezTo>
                  <a:pt x="36" y="29"/>
                  <a:pt x="41" y="24"/>
                  <a:pt x="48" y="24"/>
                </a:cubicBezTo>
                <a:cubicBezTo>
                  <a:pt x="55" y="24"/>
                  <a:pt x="60" y="29"/>
                  <a:pt x="60" y="36"/>
                </a:cubicBezTo>
                <a:cubicBezTo>
                  <a:pt x="60" y="44"/>
                  <a:pt x="60" y="44"/>
                  <a:pt x="60" y="44"/>
                </a:cubicBezTo>
                <a:cubicBezTo>
                  <a:pt x="60" y="116"/>
                  <a:pt x="60" y="116"/>
                  <a:pt x="60" y="116"/>
                </a:cubicBezTo>
                <a:cubicBezTo>
                  <a:pt x="60" y="124"/>
                  <a:pt x="60" y="124"/>
                  <a:pt x="60" y="124"/>
                </a:cubicBezTo>
                <a:cubicBezTo>
                  <a:pt x="60" y="131"/>
                  <a:pt x="55" y="136"/>
                  <a:pt x="48" y="136"/>
                </a:cubicBezTo>
                <a:moveTo>
                  <a:pt x="12" y="160"/>
                </a:moveTo>
                <a:cubicBezTo>
                  <a:pt x="5" y="160"/>
                  <a:pt x="0" y="155"/>
                  <a:pt x="0" y="148"/>
                </a:cubicBezTo>
                <a:cubicBezTo>
                  <a:pt x="0" y="140"/>
                  <a:pt x="0" y="140"/>
                  <a:pt x="0" y="140"/>
                </a:cubicBezTo>
                <a:cubicBezTo>
                  <a:pt x="0" y="100"/>
                  <a:pt x="0" y="100"/>
                  <a:pt x="0" y="100"/>
                </a:cubicBezTo>
                <a:cubicBezTo>
                  <a:pt x="0" y="92"/>
                  <a:pt x="0" y="92"/>
                  <a:pt x="0" y="92"/>
                </a:cubicBezTo>
                <a:cubicBezTo>
                  <a:pt x="0" y="68"/>
                  <a:pt x="0" y="68"/>
                  <a:pt x="0" y="68"/>
                </a:cubicBezTo>
                <a:cubicBezTo>
                  <a:pt x="0" y="60"/>
                  <a:pt x="0" y="60"/>
                  <a:pt x="0" y="60"/>
                </a:cubicBezTo>
                <a:cubicBezTo>
                  <a:pt x="0" y="20"/>
                  <a:pt x="0" y="20"/>
                  <a:pt x="0" y="20"/>
                </a:cubicBezTo>
                <a:cubicBezTo>
                  <a:pt x="0" y="12"/>
                  <a:pt x="0" y="12"/>
                  <a:pt x="0" y="12"/>
                </a:cubicBezTo>
                <a:cubicBezTo>
                  <a:pt x="0" y="5"/>
                  <a:pt x="5" y="0"/>
                  <a:pt x="12" y="0"/>
                </a:cubicBezTo>
                <a:cubicBezTo>
                  <a:pt x="19" y="0"/>
                  <a:pt x="24" y="5"/>
                  <a:pt x="24" y="12"/>
                </a:cubicBezTo>
                <a:cubicBezTo>
                  <a:pt x="24" y="20"/>
                  <a:pt x="24" y="20"/>
                  <a:pt x="24" y="20"/>
                </a:cubicBezTo>
                <a:cubicBezTo>
                  <a:pt x="24" y="60"/>
                  <a:pt x="24" y="60"/>
                  <a:pt x="24" y="60"/>
                </a:cubicBezTo>
                <a:cubicBezTo>
                  <a:pt x="24" y="68"/>
                  <a:pt x="24" y="68"/>
                  <a:pt x="24" y="68"/>
                </a:cubicBezTo>
                <a:cubicBezTo>
                  <a:pt x="24" y="92"/>
                  <a:pt x="24" y="92"/>
                  <a:pt x="24" y="92"/>
                </a:cubicBezTo>
                <a:cubicBezTo>
                  <a:pt x="24" y="100"/>
                  <a:pt x="24" y="100"/>
                  <a:pt x="24" y="100"/>
                </a:cubicBezTo>
                <a:cubicBezTo>
                  <a:pt x="24" y="140"/>
                  <a:pt x="24" y="140"/>
                  <a:pt x="24" y="140"/>
                </a:cubicBezTo>
                <a:cubicBezTo>
                  <a:pt x="24" y="148"/>
                  <a:pt x="24" y="148"/>
                  <a:pt x="24" y="148"/>
                </a:cubicBezTo>
                <a:cubicBezTo>
                  <a:pt x="24" y="155"/>
                  <a:pt x="19" y="160"/>
                  <a:pt x="12" y="16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6" name="Freeform 59"/>
          <p:cNvSpPr>
            <a:spLocks noEditPoints="1"/>
          </p:cNvSpPr>
          <p:nvPr/>
        </p:nvSpPr>
        <p:spPr bwMode="auto">
          <a:xfrm>
            <a:off x="13839976" y="3196422"/>
            <a:ext cx="489282" cy="213944"/>
          </a:xfrm>
          <a:custGeom>
            <a:avLst/>
            <a:gdLst>
              <a:gd name="T0" fmla="*/ 2147483646 w 256"/>
              <a:gd name="T1" fmla="*/ 2147483646 h 112"/>
              <a:gd name="T2" fmla="*/ 2147483646 w 256"/>
              <a:gd name="T3" fmla="*/ 2147483646 h 112"/>
              <a:gd name="T4" fmla="*/ 0 w 256"/>
              <a:gd name="T5" fmla="*/ 2147483646 h 112"/>
              <a:gd name="T6" fmla="*/ 2147483646 w 256"/>
              <a:gd name="T7" fmla="*/ 0 h 112"/>
              <a:gd name="T8" fmla="*/ 2147483646 w 256"/>
              <a:gd name="T9" fmla="*/ 2147483646 h 112"/>
              <a:gd name="T10" fmla="*/ 2147483646 w 256"/>
              <a:gd name="T11" fmla="*/ 2147483646 h 112"/>
              <a:gd name="T12" fmla="*/ 2147483646 w 256"/>
              <a:gd name="T13" fmla="*/ 2147483646 h 112"/>
              <a:gd name="T14" fmla="*/ 2147483646 w 256"/>
              <a:gd name="T15" fmla="*/ 2147483646 h 112"/>
              <a:gd name="T16" fmla="*/ 2147483646 w 256"/>
              <a:gd name="T17" fmla="*/ 0 h 112"/>
              <a:gd name="T18" fmla="*/ 2147483646 w 256"/>
              <a:gd name="T19" fmla="*/ 2147483646 h 112"/>
              <a:gd name="T20" fmla="*/ 2147483646 w 256"/>
              <a:gd name="T21" fmla="*/ 2147483646 h 112"/>
              <a:gd name="T22" fmla="*/ 2147483646 w 256"/>
              <a:gd name="T23" fmla="*/ 2147483646 h 112"/>
              <a:gd name="T24" fmla="*/ 2147483646 w 256"/>
              <a:gd name="T25" fmla="*/ 2147483646 h 112"/>
              <a:gd name="T26" fmla="*/ 2147483646 w 256"/>
              <a:gd name="T27" fmla="*/ 2147483646 h 112"/>
              <a:gd name="T28" fmla="*/ 2147483646 w 256"/>
              <a:gd name="T29" fmla="*/ 2147483646 h 112"/>
              <a:gd name="T30" fmla="*/ 2147483646 w 256"/>
              <a:gd name="T31" fmla="*/ 2147483646 h 112"/>
              <a:gd name="T32" fmla="*/ 2147483646 w 256"/>
              <a:gd name="T33" fmla="*/ 2147483646 h 112"/>
              <a:gd name="T34" fmla="*/ 2147483646 w 256"/>
              <a:gd name="T35" fmla="*/ 2147483646 h 112"/>
              <a:gd name="T36" fmla="*/ 2147483646 w 256"/>
              <a:gd name="T37" fmla="*/ 2147483646 h 112"/>
              <a:gd name="T38" fmla="*/ 2147483646 w 256"/>
              <a:gd name="T39" fmla="*/ 2147483646 h 112"/>
              <a:gd name="T40" fmla="*/ 2147483646 w 256"/>
              <a:gd name="T41" fmla="*/ 2147483646 h 1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112">
                <a:moveTo>
                  <a:pt x="200" y="112"/>
                </a:moveTo>
                <a:cubicBezTo>
                  <a:pt x="56" y="112"/>
                  <a:pt x="56" y="112"/>
                  <a:pt x="56" y="112"/>
                </a:cubicBezTo>
                <a:cubicBezTo>
                  <a:pt x="25" y="112"/>
                  <a:pt x="0" y="87"/>
                  <a:pt x="0" y="56"/>
                </a:cubicBezTo>
                <a:cubicBezTo>
                  <a:pt x="0" y="25"/>
                  <a:pt x="25" y="0"/>
                  <a:pt x="56" y="0"/>
                </a:cubicBezTo>
                <a:cubicBezTo>
                  <a:pt x="87" y="0"/>
                  <a:pt x="112" y="25"/>
                  <a:pt x="112" y="56"/>
                </a:cubicBezTo>
                <a:cubicBezTo>
                  <a:pt x="112" y="68"/>
                  <a:pt x="108" y="79"/>
                  <a:pt x="102" y="88"/>
                </a:cubicBezTo>
                <a:cubicBezTo>
                  <a:pt x="154" y="88"/>
                  <a:pt x="154" y="88"/>
                  <a:pt x="154" y="88"/>
                </a:cubicBezTo>
                <a:cubicBezTo>
                  <a:pt x="148" y="79"/>
                  <a:pt x="144" y="68"/>
                  <a:pt x="144" y="56"/>
                </a:cubicBezTo>
                <a:cubicBezTo>
                  <a:pt x="144" y="25"/>
                  <a:pt x="169" y="0"/>
                  <a:pt x="200" y="0"/>
                </a:cubicBezTo>
                <a:cubicBezTo>
                  <a:pt x="231" y="0"/>
                  <a:pt x="256" y="25"/>
                  <a:pt x="256" y="56"/>
                </a:cubicBezTo>
                <a:cubicBezTo>
                  <a:pt x="256" y="87"/>
                  <a:pt x="231" y="112"/>
                  <a:pt x="200" y="112"/>
                </a:cubicBezTo>
                <a:moveTo>
                  <a:pt x="88" y="56"/>
                </a:moveTo>
                <a:cubicBezTo>
                  <a:pt x="88" y="38"/>
                  <a:pt x="74" y="24"/>
                  <a:pt x="56" y="24"/>
                </a:cubicBezTo>
                <a:cubicBezTo>
                  <a:pt x="38" y="24"/>
                  <a:pt x="24" y="38"/>
                  <a:pt x="24" y="56"/>
                </a:cubicBezTo>
                <a:cubicBezTo>
                  <a:pt x="24" y="74"/>
                  <a:pt x="38" y="88"/>
                  <a:pt x="56" y="88"/>
                </a:cubicBezTo>
                <a:cubicBezTo>
                  <a:pt x="74" y="88"/>
                  <a:pt x="88" y="74"/>
                  <a:pt x="88" y="56"/>
                </a:cubicBezTo>
                <a:moveTo>
                  <a:pt x="200" y="24"/>
                </a:moveTo>
                <a:cubicBezTo>
                  <a:pt x="182" y="24"/>
                  <a:pt x="168" y="38"/>
                  <a:pt x="168" y="56"/>
                </a:cubicBezTo>
                <a:cubicBezTo>
                  <a:pt x="168" y="74"/>
                  <a:pt x="182" y="88"/>
                  <a:pt x="200" y="88"/>
                </a:cubicBezTo>
                <a:cubicBezTo>
                  <a:pt x="218" y="88"/>
                  <a:pt x="232" y="74"/>
                  <a:pt x="232" y="56"/>
                </a:cubicBezTo>
                <a:cubicBezTo>
                  <a:pt x="232" y="38"/>
                  <a:pt x="218" y="24"/>
                  <a:pt x="200"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7" name="Freeform 60"/>
          <p:cNvSpPr>
            <a:spLocks noEditPoints="1"/>
          </p:cNvSpPr>
          <p:nvPr/>
        </p:nvSpPr>
        <p:spPr bwMode="auto">
          <a:xfrm>
            <a:off x="12987919" y="3135028"/>
            <a:ext cx="487421" cy="336730"/>
          </a:xfrm>
          <a:custGeom>
            <a:avLst/>
            <a:gdLst>
              <a:gd name="T0" fmla="*/ 2147483646 w 256"/>
              <a:gd name="T1" fmla="*/ 2147483646 h 176"/>
              <a:gd name="T2" fmla="*/ 2147483646 w 256"/>
              <a:gd name="T3" fmla="*/ 2147483646 h 176"/>
              <a:gd name="T4" fmla="*/ 0 w 256"/>
              <a:gd name="T5" fmla="*/ 2147483646 h 176"/>
              <a:gd name="T6" fmla="*/ 0 w 256"/>
              <a:gd name="T7" fmla="*/ 2147483646 h 176"/>
              <a:gd name="T8" fmla="*/ 2147483646 w 256"/>
              <a:gd name="T9" fmla="*/ 2147483646 h 176"/>
              <a:gd name="T10" fmla="*/ 2147483646 w 256"/>
              <a:gd name="T11" fmla="*/ 2147483646 h 176"/>
              <a:gd name="T12" fmla="*/ 2147483646 w 256"/>
              <a:gd name="T13" fmla="*/ 2147483646 h 176"/>
              <a:gd name="T14" fmla="*/ 2147483646 w 256"/>
              <a:gd name="T15" fmla="*/ 2147483646 h 176"/>
              <a:gd name="T16" fmla="*/ 2147483646 w 256"/>
              <a:gd name="T17" fmla="*/ 2147483646 h 176"/>
              <a:gd name="T18" fmla="*/ 2147483646 w 256"/>
              <a:gd name="T19" fmla="*/ 2147483646 h 176"/>
              <a:gd name="T20" fmla="*/ 2147483646 w 256"/>
              <a:gd name="T21" fmla="*/ 2147483646 h 176"/>
              <a:gd name="T22" fmla="*/ 2147483646 w 256"/>
              <a:gd name="T23" fmla="*/ 2147483646 h 176"/>
              <a:gd name="T24" fmla="*/ 2147483646 w 256"/>
              <a:gd name="T25" fmla="*/ 2147483646 h 176"/>
              <a:gd name="T26" fmla="*/ 2147483646 w 256"/>
              <a:gd name="T27" fmla="*/ 2147483646 h 176"/>
              <a:gd name="T28" fmla="*/ 2147483646 w 256"/>
              <a:gd name="T29" fmla="*/ 2147483646 h 176"/>
              <a:gd name="T30" fmla="*/ 2147483646 w 256"/>
              <a:gd name="T31" fmla="*/ 2147483646 h 176"/>
              <a:gd name="T32" fmla="*/ 2147483646 w 256"/>
              <a:gd name="T33" fmla="*/ 2147483646 h 176"/>
              <a:gd name="T34" fmla="*/ 0 w 256"/>
              <a:gd name="T35" fmla="*/ 2147483646 h 176"/>
              <a:gd name="T36" fmla="*/ 2147483646 w 256"/>
              <a:gd name="T37" fmla="*/ 0 h 176"/>
              <a:gd name="T38" fmla="*/ 2147483646 w 256"/>
              <a:gd name="T39" fmla="*/ 0 h 176"/>
              <a:gd name="T40" fmla="*/ 2147483646 w 256"/>
              <a:gd name="T41" fmla="*/ 2147483646 h 176"/>
              <a:gd name="T42" fmla="*/ 2147483646 w 256"/>
              <a:gd name="T43" fmla="*/ 2147483646 h 176"/>
              <a:gd name="T44" fmla="*/ 0 w 256"/>
              <a:gd name="T45" fmla="*/ 2147483646 h 176"/>
              <a:gd name="T46" fmla="*/ 0 w 256"/>
              <a:gd name="T47" fmla="*/ 2147483646 h 17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56" h="176">
                <a:moveTo>
                  <a:pt x="244" y="176"/>
                </a:moveTo>
                <a:cubicBezTo>
                  <a:pt x="12" y="176"/>
                  <a:pt x="12" y="176"/>
                  <a:pt x="12" y="176"/>
                </a:cubicBezTo>
                <a:cubicBezTo>
                  <a:pt x="5" y="176"/>
                  <a:pt x="0" y="171"/>
                  <a:pt x="0" y="164"/>
                </a:cubicBezTo>
                <a:cubicBezTo>
                  <a:pt x="0" y="72"/>
                  <a:pt x="0" y="72"/>
                  <a:pt x="0" y="72"/>
                </a:cubicBezTo>
                <a:cubicBezTo>
                  <a:pt x="256" y="72"/>
                  <a:pt x="256" y="72"/>
                  <a:pt x="256" y="72"/>
                </a:cubicBezTo>
                <a:cubicBezTo>
                  <a:pt x="256" y="164"/>
                  <a:pt x="256" y="164"/>
                  <a:pt x="256" y="164"/>
                </a:cubicBezTo>
                <a:cubicBezTo>
                  <a:pt x="256" y="171"/>
                  <a:pt x="251" y="176"/>
                  <a:pt x="244" y="176"/>
                </a:cubicBezTo>
                <a:moveTo>
                  <a:pt x="24" y="152"/>
                </a:moveTo>
                <a:cubicBezTo>
                  <a:pt x="72" y="152"/>
                  <a:pt x="72" y="152"/>
                  <a:pt x="72" y="152"/>
                </a:cubicBezTo>
                <a:cubicBezTo>
                  <a:pt x="72" y="140"/>
                  <a:pt x="72" y="140"/>
                  <a:pt x="72" y="140"/>
                </a:cubicBezTo>
                <a:cubicBezTo>
                  <a:pt x="24" y="140"/>
                  <a:pt x="24" y="140"/>
                  <a:pt x="24" y="140"/>
                </a:cubicBezTo>
                <a:lnTo>
                  <a:pt x="24" y="152"/>
                </a:lnTo>
                <a:close/>
                <a:moveTo>
                  <a:pt x="144" y="116"/>
                </a:moveTo>
                <a:cubicBezTo>
                  <a:pt x="24" y="116"/>
                  <a:pt x="24" y="116"/>
                  <a:pt x="24" y="116"/>
                </a:cubicBezTo>
                <a:cubicBezTo>
                  <a:pt x="24" y="128"/>
                  <a:pt x="24" y="128"/>
                  <a:pt x="24" y="128"/>
                </a:cubicBezTo>
                <a:cubicBezTo>
                  <a:pt x="144" y="128"/>
                  <a:pt x="144" y="128"/>
                  <a:pt x="144" y="128"/>
                </a:cubicBezTo>
                <a:lnTo>
                  <a:pt x="144" y="116"/>
                </a:lnTo>
                <a:close/>
                <a:moveTo>
                  <a:pt x="0" y="12"/>
                </a:moveTo>
                <a:cubicBezTo>
                  <a:pt x="0" y="5"/>
                  <a:pt x="5" y="0"/>
                  <a:pt x="12" y="0"/>
                </a:cubicBezTo>
                <a:cubicBezTo>
                  <a:pt x="244" y="0"/>
                  <a:pt x="244" y="0"/>
                  <a:pt x="244" y="0"/>
                </a:cubicBezTo>
                <a:cubicBezTo>
                  <a:pt x="251" y="0"/>
                  <a:pt x="256" y="5"/>
                  <a:pt x="256" y="12"/>
                </a:cubicBezTo>
                <a:cubicBezTo>
                  <a:pt x="256" y="48"/>
                  <a:pt x="256" y="48"/>
                  <a:pt x="256" y="48"/>
                </a:cubicBezTo>
                <a:cubicBezTo>
                  <a:pt x="0" y="48"/>
                  <a:pt x="0" y="48"/>
                  <a:pt x="0" y="48"/>
                </a:cubicBezTo>
                <a:lnTo>
                  <a:pt x="0" y="1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8" name="Freeform 61"/>
          <p:cNvSpPr>
            <a:spLocks noEditPoints="1"/>
          </p:cNvSpPr>
          <p:nvPr/>
        </p:nvSpPr>
        <p:spPr bwMode="auto">
          <a:xfrm>
            <a:off x="12134003" y="3066195"/>
            <a:ext cx="487421" cy="465096"/>
          </a:xfrm>
          <a:custGeom>
            <a:avLst/>
            <a:gdLst>
              <a:gd name="T0" fmla="*/ 2147483646 w 256"/>
              <a:gd name="T1" fmla="*/ 2147483646 h 244"/>
              <a:gd name="T2" fmla="*/ 2147483646 w 256"/>
              <a:gd name="T3" fmla="*/ 2147483646 h 244"/>
              <a:gd name="T4" fmla="*/ 2147483646 w 256"/>
              <a:gd name="T5" fmla="*/ 2147483646 h 244"/>
              <a:gd name="T6" fmla="*/ 2147483646 w 256"/>
              <a:gd name="T7" fmla="*/ 2147483646 h 244"/>
              <a:gd name="T8" fmla="*/ 2147483646 w 256"/>
              <a:gd name="T9" fmla="*/ 2147483646 h 244"/>
              <a:gd name="T10" fmla="*/ 2147483646 w 256"/>
              <a:gd name="T11" fmla="*/ 2147483646 h 244"/>
              <a:gd name="T12" fmla="*/ 2147483646 w 256"/>
              <a:gd name="T13" fmla="*/ 2147483646 h 244"/>
              <a:gd name="T14" fmla="*/ 2147483646 w 256"/>
              <a:gd name="T15" fmla="*/ 2147483646 h 244"/>
              <a:gd name="T16" fmla="*/ 2147483646 w 256"/>
              <a:gd name="T17" fmla="*/ 2147483646 h 244"/>
              <a:gd name="T18" fmla="*/ 2147483646 w 256"/>
              <a:gd name="T19" fmla="*/ 2147483646 h 244"/>
              <a:gd name="T20" fmla="*/ 0 w 256"/>
              <a:gd name="T21" fmla="*/ 2147483646 h 244"/>
              <a:gd name="T22" fmla="*/ 2147483646 w 256"/>
              <a:gd name="T23" fmla="*/ 2147483646 h 244"/>
              <a:gd name="T24" fmla="*/ 2147483646 w 256"/>
              <a:gd name="T25" fmla="*/ 2147483646 h 244"/>
              <a:gd name="T26" fmla="*/ 2147483646 w 256"/>
              <a:gd name="T27" fmla="*/ 0 h 244"/>
              <a:gd name="T28" fmla="*/ 2147483646 w 256"/>
              <a:gd name="T29" fmla="*/ 0 h 244"/>
              <a:gd name="T30" fmla="*/ 2147483646 w 256"/>
              <a:gd name="T31" fmla="*/ 0 h 244"/>
              <a:gd name="T32" fmla="*/ 2147483646 w 256"/>
              <a:gd name="T33" fmla="*/ 0 h 244"/>
              <a:gd name="T34" fmla="*/ 2147483646 w 256"/>
              <a:gd name="T35" fmla="*/ 0 h 244"/>
              <a:gd name="T36" fmla="*/ 2147483646 w 256"/>
              <a:gd name="T37" fmla="*/ 0 h 244"/>
              <a:gd name="T38" fmla="*/ 2147483646 w 256"/>
              <a:gd name="T39" fmla="*/ 2147483646 h 244"/>
              <a:gd name="T40" fmla="*/ 2147483646 w 256"/>
              <a:gd name="T41" fmla="*/ 2147483646 h 244"/>
              <a:gd name="T42" fmla="*/ 2147483646 w 256"/>
              <a:gd name="T43" fmla="*/ 2147483646 h 244"/>
              <a:gd name="T44" fmla="*/ 2147483646 w 256"/>
              <a:gd name="T45" fmla="*/ 2147483646 h 244"/>
              <a:gd name="T46" fmla="*/ 2147483646 w 256"/>
              <a:gd name="T47" fmla="*/ 2147483646 h 244"/>
              <a:gd name="T48" fmla="*/ 2147483646 w 256"/>
              <a:gd name="T49" fmla="*/ 2147483646 h 244"/>
              <a:gd name="T50" fmla="*/ 2147483646 w 256"/>
              <a:gd name="T51" fmla="*/ 2147483646 h 244"/>
              <a:gd name="T52" fmla="*/ 2147483646 w 256"/>
              <a:gd name="T53" fmla="*/ 2147483646 h 244"/>
              <a:gd name="T54" fmla="*/ 2147483646 w 256"/>
              <a:gd name="T55" fmla="*/ 2147483646 h 244"/>
              <a:gd name="T56" fmla="*/ 2147483646 w 256"/>
              <a:gd name="T57" fmla="*/ 2147483646 h 244"/>
              <a:gd name="T58" fmla="*/ 2147483646 w 256"/>
              <a:gd name="T59" fmla="*/ 2147483646 h 244"/>
              <a:gd name="T60" fmla="*/ 2147483646 w 256"/>
              <a:gd name="T61" fmla="*/ 2147483646 h 244"/>
              <a:gd name="T62" fmla="*/ 2147483646 w 256"/>
              <a:gd name="T63" fmla="*/ 2147483646 h 244"/>
              <a:gd name="T64" fmla="*/ 2147483646 w 256"/>
              <a:gd name="T65" fmla="*/ 2147483646 h 244"/>
              <a:gd name="T66" fmla="*/ 2147483646 w 256"/>
              <a:gd name="T67" fmla="*/ 2147483646 h 244"/>
              <a:gd name="T68" fmla="*/ 2147483646 w 256"/>
              <a:gd name="T69" fmla="*/ 2147483646 h 244"/>
              <a:gd name="T70" fmla="*/ 2147483646 w 256"/>
              <a:gd name="T71" fmla="*/ 2147483646 h 244"/>
              <a:gd name="T72" fmla="*/ 2147483646 w 256"/>
              <a:gd name="T73" fmla="*/ 2147483646 h 244"/>
              <a:gd name="T74" fmla="*/ 2147483646 w 256"/>
              <a:gd name="T75" fmla="*/ 2147483646 h 244"/>
              <a:gd name="T76" fmla="*/ 2147483646 w 256"/>
              <a:gd name="T77" fmla="*/ 2147483646 h 244"/>
              <a:gd name="T78" fmla="*/ 2147483646 w 256"/>
              <a:gd name="T79" fmla="*/ 2147483646 h 244"/>
              <a:gd name="T80" fmla="*/ 2147483646 w 256"/>
              <a:gd name="T81" fmla="*/ 2147483646 h 244"/>
              <a:gd name="T82" fmla="*/ 2147483646 w 256"/>
              <a:gd name="T83" fmla="*/ 2147483646 h 244"/>
              <a:gd name="T84" fmla="*/ 2147483646 w 256"/>
              <a:gd name="T85" fmla="*/ 2147483646 h 244"/>
              <a:gd name="T86" fmla="*/ 2147483646 w 256"/>
              <a:gd name="T87" fmla="*/ 2147483646 h 244"/>
              <a:gd name="T88" fmla="*/ 2147483646 w 256"/>
              <a:gd name="T89" fmla="*/ 2147483646 h 244"/>
              <a:gd name="T90" fmla="*/ 2147483646 w 256"/>
              <a:gd name="T91" fmla="*/ 2147483646 h 244"/>
              <a:gd name="T92" fmla="*/ 2147483646 w 256"/>
              <a:gd name="T93" fmla="*/ 2147483646 h 244"/>
              <a:gd name="T94" fmla="*/ 2147483646 w 256"/>
              <a:gd name="T95" fmla="*/ 2147483646 h 244"/>
              <a:gd name="T96" fmla="*/ 2147483646 w 256"/>
              <a:gd name="T97" fmla="*/ 2147483646 h 244"/>
              <a:gd name="T98" fmla="*/ 2147483646 w 256"/>
              <a:gd name="T99" fmla="*/ 2147483646 h 2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56" h="244">
                <a:moveTo>
                  <a:pt x="256" y="128"/>
                </a:moveTo>
                <a:cubicBezTo>
                  <a:pt x="256" y="135"/>
                  <a:pt x="251" y="140"/>
                  <a:pt x="244" y="140"/>
                </a:cubicBezTo>
                <a:cubicBezTo>
                  <a:pt x="241" y="140"/>
                  <a:pt x="238" y="139"/>
                  <a:pt x="236" y="137"/>
                </a:cubicBezTo>
                <a:cubicBezTo>
                  <a:pt x="236" y="137"/>
                  <a:pt x="236" y="137"/>
                  <a:pt x="236" y="137"/>
                </a:cubicBezTo>
                <a:cubicBezTo>
                  <a:pt x="128" y="29"/>
                  <a:pt x="128" y="29"/>
                  <a:pt x="128" y="29"/>
                </a:cubicBezTo>
                <a:cubicBezTo>
                  <a:pt x="128" y="29"/>
                  <a:pt x="128" y="29"/>
                  <a:pt x="128" y="29"/>
                </a:cubicBezTo>
                <a:cubicBezTo>
                  <a:pt x="128" y="29"/>
                  <a:pt x="128" y="29"/>
                  <a:pt x="128" y="29"/>
                </a:cubicBezTo>
                <a:cubicBezTo>
                  <a:pt x="20" y="137"/>
                  <a:pt x="20" y="137"/>
                  <a:pt x="20" y="137"/>
                </a:cubicBezTo>
                <a:cubicBezTo>
                  <a:pt x="20" y="137"/>
                  <a:pt x="20" y="137"/>
                  <a:pt x="20" y="137"/>
                </a:cubicBezTo>
                <a:cubicBezTo>
                  <a:pt x="18" y="139"/>
                  <a:pt x="15" y="140"/>
                  <a:pt x="12" y="140"/>
                </a:cubicBezTo>
                <a:cubicBezTo>
                  <a:pt x="5" y="140"/>
                  <a:pt x="0" y="135"/>
                  <a:pt x="0" y="128"/>
                </a:cubicBezTo>
                <a:cubicBezTo>
                  <a:pt x="0" y="125"/>
                  <a:pt x="1" y="122"/>
                  <a:pt x="4" y="119"/>
                </a:cubicBezTo>
                <a:cubicBezTo>
                  <a:pt x="119" y="4"/>
                  <a:pt x="119" y="4"/>
                  <a:pt x="119" y="4"/>
                </a:cubicBezTo>
                <a:cubicBezTo>
                  <a:pt x="122" y="1"/>
                  <a:pt x="125" y="0"/>
                  <a:pt x="128" y="0"/>
                </a:cubicBezTo>
                <a:cubicBezTo>
                  <a:pt x="128" y="0"/>
                  <a:pt x="128" y="0"/>
                  <a:pt x="128" y="0"/>
                </a:cubicBezTo>
                <a:cubicBezTo>
                  <a:pt x="128" y="0"/>
                  <a:pt x="128" y="0"/>
                  <a:pt x="129" y="0"/>
                </a:cubicBezTo>
                <a:cubicBezTo>
                  <a:pt x="129" y="0"/>
                  <a:pt x="129" y="0"/>
                  <a:pt x="129" y="0"/>
                </a:cubicBezTo>
                <a:cubicBezTo>
                  <a:pt x="129" y="0"/>
                  <a:pt x="129" y="0"/>
                  <a:pt x="129" y="0"/>
                </a:cubicBezTo>
                <a:cubicBezTo>
                  <a:pt x="129" y="0"/>
                  <a:pt x="129" y="0"/>
                  <a:pt x="129" y="0"/>
                </a:cubicBezTo>
                <a:cubicBezTo>
                  <a:pt x="132" y="0"/>
                  <a:pt x="135" y="2"/>
                  <a:pt x="137" y="4"/>
                </a:cubicBezTo>
                <a:cubicBezTo>
                  <a:pt x="137" y="4"/>
                  <a:pt x="137" y="4"/>
                  <a:pt x="137" y="4"/>
                </a:cubicBezTo>
                <a:cubicBezTo>
                  <a:pt x="184" y="51"/>
                  <a:pt x="184" y="51"/>
                  <a:pt x="184" y="51"/>
                </a:cubicBezTo>
                <a:cubicBezTo>
                  <a:pt x="184" y="40"/>
                  <a:pt x="184" y="40"/>
                  <a:pt x="184" y="40"/>
                </a:cubicBezTo>
                <a:cubicBezTo>
                  <a:pt x="184" y="33"/>
                  <a:pt x="189" y="28"/>
                  <a:pt x="196" y="28"/>
                </a:cubicBezTo>
                <a:cubicBezTo>
                  <a:pt x="203" y="28"/>
                  <a:pt x="208" y="33"/>
                  <a:pt x="208" y="40"/>
                </a:cubicBezTo>
                <a:cubicBezTo>
                  <a:pt x="208" y="75"/>
                  <a:pt x="208" y="75"/>
                  <a:pt x="208" y="75"/>
                </a:cubicBezTo>
                <a:cubicBezTo>
                  <a:pt x="253" y="120"/>
                  <a:pt x="253" y="120"/>
                  <a:pt x="253" y="120"/>
                </a:cubicBezTo>
                <a:cubicBezTo>
                  <a:pt x="253" y="120"/>
                  <a:pt x="253" y="120"/>
                  <a:pt x="253" y="120"/>
                </a:cubicBezTo>
                <a:cubicBezTo>
                  <a:pt x="255" y="122"/>
                  <a:pt x="256" y="125"/>
                  <a:pt x="256" y="128"/>
                </a:cubicBezTo>
                <a:moveTo>
                  <a:pt x="232" y="148"/>
                </a:moveTo>
                <a:cubicBezTo>
                  <a:pt x="232" y="184"/>
                  <a:pt x="232" y="184"/>
                  <a:pt x="232" y="184"/>
                </a:cubicBezTo>
                <a:cubicBezTo>
                  <a:pt x="232" y="200"/>
                  <a:pt x="232" y="200"/>
                  <a:pt x="232" y="200"/>
                </a:cubicBezTo>
                <a:cubicBezTo>
                  <a:pt x="232" y="232"/>
                  <a:pt x="232" y="232"/>
                  <a:pt x="232" y="232"/>
                </a:cubicBezTo>
                <a:cubicBezTo>
                  <a:pt x="232" y="239"/>
                  <a:pt x="227" y="244"/>
                  <a:pt x="220" y="244"/>
                </a:cubicBezTo>
                <a:cubicBezTo>
                  <a:pt x="196" y="244"/>
                  <a:pt x="196" y="244"/>
                  <a:pt x="196" y="244"/>
                </a:cubicBezTo>
                <a:cubicBezTo>
                  <a:pt x="196" y="148"/>
                  <a:pt x="196" y="148"/>
                  <a:pt x="196" y="148"/>
                </a:cubicBezTo>
                <a:cubicBezTo>
                  <a:pt x="148" y="148"/>
                  <a:pt x="148" y="148"/>
                  <a:pt x="148" y="148"/>
                </a:cubicBezTo>
                <a:cubicBezTo>
                  <a:pt x="148" y="244"/>
                  <a:pt x="148" y="244"/>
                  <a:pt x="148" y="244"/>
                </a:cubicBezTo>
                <a:cubicBezTo>
                  <a:pt x="36" y="244"/>
                  <a:pt x="36" y="244"/>
                  <a:pt x="36" y="244"/>
                </a:cubicBezTo>
                <a:cubicBezTo>
                  <a:pt x="29" y="244"/>
                  <a:pt x="24" y="239"/>
                  <a:pt x="24" y="232"/>
                </a:cubicBezTo>
                <a:cubicBezTo>
                  <a:pt x="24" y="200"/>
                  <a:pt x="24" y="200"/>
                  <a:pt x="24" y="200"/>
                </a:cubicBezTo>
                <a:cubicBezTo>
                  <a:pt x="24" y="184"/>
                  <a:pt x="24" y="184"/>
                  <a:pt x="24" y="184"/>
                </a:cubicBezTo>
                <a:cubicBezTo>
                  <a:pt x="24" y="148"/>
                  <a:pt x="24" y="148"/>
                  <a:pt x="24" y="148"/>
                </a:cubicBezTo>
                <a:cubicBezTo>
                  <a:pt x="128" y="44"/>
                  <a:pt x="128" y="44"/>
                  <a:pt x="128" y="44"/>
                </a:cubicBezTo>
                <a:lnTo>
                  <a:pt x="232" y="148"/>
                </a:lnTo>
                <a:close/>
                <a:moveTo>
                  <a:pt x="108" y="148"/>
                </a:moveTo>
                <a:cubicBezTo>
                  <a:pt x="60" y="148"/>
                  <a:pt x="60" y="148"/>
                  <a:pt x="60" y="148"/>
                </a:cubicBezTo>
                <a:cubicBezTo>
                  <a:pt x="60" y="196"/>
                  <a:pt x="60" y="196"/>
                  <a:pt x="60" y="196"/>
                </a:cubicBezTo>
                <a:cubicBezTo>
                  <a:pt x="108" y="196"/>
                  <a:pt x="108" y="196"/>
                  <a:pt x="108" y="196"/>
                </a:cubicBezTo>
                <a:lnTo>
                  <a:pt x="108" y="1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399" name="Freeform 62"/>
          <p:cNvSpPr>
            <a:spLocks noEditPoints="1"/>
          </p:cNvSpPr>
          <p:nvPr/>
        </p:nvSpPr>
        <p:spPr bwMode="auto">
          <a:xfrm>
            <a:off x="11280086" y="3082938"/>
            <a:ext cx="487421" cy="440912"/>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0 h 232"/>
              <a:gd name="T32" fmla="*/ 2147483646 w 256"/>
              <a:gd name="T33" fmla="*/ 2147483646 h 232"/>
              <a:gd name="T34" fmla="*/ 2147483646 w 256"/>
              <a:gd name="T35" fmla="*/ 2147483646 h 232"/>
              <a:gd name="T36" fmla="*/ 2147483646 w 256"/>
              <a:gd name="T37" fmla="*/ 2147483646 h 232"/>
              <a:gd name="T38" fmla="*/ 2147483646 w 256"/>
              <a:gd name="T39" fmla="*/ 2147483646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0 w 256"/>
              <a:gd name="T51" fmla="*/ 2147483646 h 232"/>
              <a:gd name="T52" fmla="*/ 0 w 256"/>
              <a:gd name="T53" fmla="*/ 2147483646 h 232"/>
              <a:gd name="T54" fmla="*/ 0 w 256"/>
              <a:gd name="T55" fmla="*/ 2147483646 h 232"/>
              <a:gd name="T56" fmla="*/ 0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2147483646 w 256"/>
              <a:gd name="T67" fmla="*/ 2147483646 h 232"/>
              <a:gd name="T68" fmla="*/ 2147483646 w 256"/>
              <a:gd name="T69" fmla="*/ 2147483646 h 232"/>
              <a:gd name="T70" fmla="*/ 0 w 256"/>
              <a:gd name="T71" fmla="*/ 2147483646 h 2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56" h="232">
                <a:moveTo>
                  <a:pt x="244" y="232"/>
                </a:moveTo>
                <a:cubicBezTo>
                  <a:pt x="224" y="232"/>
                  <a:pt x="224" y="232"/>
                  <a:pt x="224" y="232"/>
                </a:cubicBezTo>
                <a:cubicBezTo>
                  <a:pt x="224" y="136"/>
                  <a:pt x="224" y="136"/>
                  <a:pt x="224" y="136"/>
                </a:cubicBezTo>
                <a:cubicBezTo>
                  <a:pt x="224" y="60"/>
                  <a:pt x="224" y="60"/>
                  <a:pt x="224" y="60"/>
                </a:cubicBezTo>
                <a:cubicBezTo>
                  <a:pt x="244" y="60"/>
                  <a:pt x="244" y="60"/>
                  <a:pt x="244" y="60"/>
                </a:cubicBezTo>
                <a:cubicBezTo>
                  <a:pt x="251" y="60"/>
                  <a:pt x="256" y="65"/>
                  <a:pt x="256" y="72"/>
                </a:cubicBezTo>
                <a:cubicBezTo>
                  <a:pt x="256" y="148"/>
                  <a:pt x="256" y="148"/>
                  <a:pt x="256" y="148"/>
                </a:cubicBezTo>
                <a:cubicBezTo>
                  <a:pt x="256" y="196"/>
                  <a:pt x="256" y="196"/>
                  <a:pt x="256" y="196"/>
                </a:cubicBezTo>
                <a:cubicBezTo>
                  <a:pt x="256" y="220"/>
                  <a:pt x="256" y="220"/>
                  <a:pt x="256" y="220"/>
                </a:cubicBezTo>
                <a:cubicBezTo>
                  <a:pt x="256" y="227"/>
                  <a:pt x="251" y="232"/>
                  <a:pt x="244" y="232"/>
                </a:cubicBezTo>
                <a:moveTo>
                  <a:pt x="44" y="232"/>
                </a:moveTo>
                <a:cubicBezTo>
                  <a:pt x="44" y="136"/>
                  <a:pt x="44" y="136"/>
                  <a:pt x="44" y="136"/>
                </a:cubicBezTo>
                <a:cubicBezTo>
                  <a:pt x="44" y="132"/>
                  <a:pt x="44" y="132"/>
                  <a:pt x="44" y="132"/>
                </a:cubicBezTo>
                <a:cubicBezTo>
                  <a:pt x="44" y="60"/>
                  <a:pt x="44" y="60"/>
                  <a:pt x="44" y="60"/>
                </a:cubicBezTo>
                <a:cubicBezTo>
                  <a:pt x="68" y="60"/>
                  <a:pt x="68" y="60"/>
                  <a:pt x="68" y="60"/>
                </a:cubicBezTo>
                <a:cubicBezTo>
                  <a:pt x="68" y="27"/>
                  <a:pt x="95" y="0"/>
                  <a:pt x="128" y="0"/>
                </a:cubicBezTo>
                <a:cubicBezTo>
                  <a:pt x="161" y="0"/>
                  <a:pt x="188" y="27"/>
                  <a:pt x="188" y="60"/>
                </a:cubicBezTo>
                <a:cubicBezTo>
                  <a:pt x="212" y="60"/>
                  <a:pt x="212" y="60"/>
                  <a:pt x="212" y="60"/>
                </a:cubicBezTo>
                <a:cubicBezTo>
                  <a:pt x="212" y="136"/>
                  <a:pt x="212" y="136"/>
                  <a:pt x="212" y="136"/>
                </a:cubicBezTo>
                <a:cubicBezTo>
                  <a:pt x="212" y="232"/>
                  <a:pt x="212" y="232"/>
                  <a:pt x="212" y="232"/>
                </a:cubicBezTo>
                <a:lnTo>
                  <a:pt x="44" y="232"/>
                </a:lnTo>
                <a:close/>
                <a:moveTo>
                  <a:pt x="128" y="24"/>
                </a:moveTo>
                <a:cubicBezTo>
                  <a:pt x="108" y="24"/>
                  <a:pt x="92" y="40"/>
                  <a:pt x="92" y="60"/>
                </a:cubicBezTo>
                <a:cubicBezTo>
                  <a:pt x="164" y="60"/>
                  <a:pt x="164" y="60"/>
                  <a:pt x="164" y="60"/>
                </a:cubicBezTo>
                <a:cubicBezTo>
                  <a:pt x="164" y="40"/>
                  <a:pt x="148" y="24"/>
                  <a:pt x="128" y="24"/>
                </a:cubicBezTo>
                <a:moveTo>
                  <a:pt x="0" y="220"/>
                </a:moveTo>
                <a:cubicBezTo>
                  <a:pt x="0" y="196"/>
                  <a:pt x="0" y="196"/>
                  <a:pt x="0" y="196"/>
                </a:cubicBezTo>
                <a:cubicBezTo>
                  <a:pt x="0" y="148"/>
                  <a:pt x="0" y="148"/>
                  <a:pt x="0" y="148"/>
                </a:cubicBezTo>
                <a:cubicBezTo>
                  <a:pt x="0" y="72"/>
                  <a:pt x="0" y="72"/>
                  <a:pt x="0" y="72"/>
                </a:cubicBezTo>
                <a:cubicBezTo>
                  <a:pt x="0" y="65"/>
                  <a:pt x="5" y="60"/>
                  <a:pt x="12" y="60"/>
                </a:cubicBezTo>
                <a:cubicBezTo>
                  <a:pt x="32" y="60"/>
                  <a:pt x="32" y="60"/>
                  <a:pt x="32" y="60"/>
                </a:cubicBezTo>
                <a:cubicBezTo>
                  <a:pt x="32" y="132"/>
                  <a:pt x="32" y="132"/>
                  <a:pt x="32" y="132"/>
                </a:cubicBezTo>
                <a:cubicBezTo>
                  <a:pt x="32" y="136"/>
                  <a:pt x="32" y="136"/>
                  <a:pt x="32" y="136"/>
                </a:cubicBezTo>
                <a:cubicBezTo>
                  <a:pt x="32" y="232"/>
                  <a:pt x="32" y="232"/>
                  <a:pt x="32" y="232"/>
                </a:cubicBezTo>
                <a:cubicBezTo>
                  <a:pt x="12" y="232"/>
                  <a:pt x="12" y="232"/>
                  <a:pt x="12" y="232"/>
                </a:cubicBezTo>
                <a:cubicBezTo>
                  <a:pt x="5" y="232"/>
                  <a:pt x="0" y="227"/>
                  <a:pt x="0" y="2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0" name="Freeform 63"/>
          <p:cNvSpPr>
            <a:spLocks noEditPoints="1"/>
          </p:cNvSpPr>
          <p:nvPr/>
        </p:nvSpPr>
        <p:spPr bwMode="auto">
          <a:xfrm>
            <a:off x="10480121" y="3097821"/>
            <a:ext cx="379518" cy="411146"/>
          </a:xfrm>
          <a:custGeom>
            <a:avLst/>
            <a:gdLst>
              <a:gd name="T0" fmla="*/ 2147483646 w 200"/>
              <a:gd name="T1" fmla="*/ 2147483646 h 216"/>
              <a:gd name="T2" fmla="*/ 2147483646 w 200"/>
              <a:gd name="T3" fmla="*/ 2147483646 h 216"/>
              <a:gd name="T4" fmla="*/ 2147483646 w 200"/>
              <a:gd name="T5" fmla="*/ 2147483646 h 216"/>
              <a:gd name="T6" fmla="*/ 2147483646 w 200"/>
              <a:gd name="T7" fmla="*/ 2147483646 h 216"/>
              <a:gd name="T8" fmla="*/ 2147483646 w 200"/>
              <a:gd name="T9" fmla="*/ 2147483646 h 216"/>
              <a:gd name="T10" fmla="*/ 2147483646 w 200"/>
              <a:gd name="T11" fmla="*/ 2147483646 h 216"/>
              <a:gd name="T12" fmla="*/ 2147483646 w 200"/>
              <a:gd name="T13" fmla="*/ 0 h 216"/>
              <a:gd name="T14" fmla="*/ 2147483646 w 200"/>
              <a:gd name="T15" fmla="*/ 0 h 216"/>
              <a:gd name="T16" fmla="*/ 2147483646 w 200"/>
              <a:gd name="T17" fmla="*/ 0 h 216"/>
              <a:gd name="T18" fmla="*/ 2147483646 w 200"/>
              <a:gd name="T19" fmla="*/ 0 h 216"/>
              <a:gd name="T20" fmla="*/ 2147483646 w 200"/>
              <a:gd name="T21" fmla="*/ 0 h 216"/>
              <a:gd name="T22" fmla="*/ 2147483646 w 200"/>
              <a:gd name="T23" fmla="*/ 2147483646 h 216"/>
              <a:gd name="T24" fmla="*/ 2147483646 w 200"/>
              <a:gd name="T25" fmla="*/ 2147483646 h 216"/>
              <a:gd name="T26" fmla="*/ 2147483646 w 200"/>
              <a:gd name="T27" fmla="*/ 2147483646 h 216"/>
              <a:gd name="T28" fmla="*/ 2147483646 w 200"/>
              <a:gd name="T29" fmla="*/ 2147483646 h 216"/>
              <a:gd name="T30" fmla="*/ 2147483646 w 200"/>
              <a:gd name="T31" fmla="*/ 2147483646 h 216"/>
              <a:gd name="T32" fmla="*/ 2147483646 w 200"/>
              <a:gd name="T33" fmla="*/ 2147483646 h 216"/>
              <a:gd name="T34" fmla="*/ 2147483646 w 200"/>
              <a:gd name="T35" fmla="*/ 2147483646 h 216"/>
              <a:gd name="T36" fmla="*/ 2147483646 w 200"/>
              <a:gd name="T37" fmla="*/ 2147483646 h 216"/>
              <a:gd name="T38" fmla="*/ 2147483646 w 200"/>
              <a:gd name="T39" fmla="*/ 2147483646 h 216"/>
              <a:gd name="T40" fmla="*/ 2147483646 w 200"/>
              <a:gd name="T41" fmla="*/ 2147483646 h 216"/>
              <a:gd name="T42" fmla="*/ 2147483646 w 200"/>
              <a:gd name="T43" fmla="*/ 2147483646 h 216"/>
              <a:gd name="T44" fmla="*/ 2147483646 w 200"/>
              <a:gd name="T45" fmla="*/ 2147483646 h 216"/>
              <a:gd name="T46" fmla="*/ 2147483646 w 200"/>
              <a:gd name="T47" fmla="*/ 2147483646 h 216"/>
              <a:gd name="T48" fmla="*/ 2147483646 w 200"/>
              <a:gd name="T49" fmla="*/ 2147483646 h 216"/>
              <a:gd name="T50" fmla="*/ 2147483646 w 200"/>
              <a:gd name="T51" fmla="*/ 2147483646 h 216"/>
              <a:gd name="T52" fmla="*/ 2147483646 w 200"/>
              <a:gd name="T53" fmla="*/ 2147483646 h 216"/>
              <a:gd name="T54" fmla="*/ 2147483646 w 200"/>
              <a:gd name="T55" fmla="*/ 2147483646 h 216"/>
              <a:gd name="T56" fmla="*/ 2147483646 w 200"/>
              <a:gd name="T57" fmla="*/ 2147483646 h 216"/>
              <a:gd name="T58" fmla="*/ 2147483646 w 200"/>
              <a:gd name="T59" fmla="*/ 2147483646 h 216"/>
              <a:gd name="T60" fmla="*/ 2147483646 w 200"/>
              <a:gd name="T61" fmla="*/ 2147483646 h 216"/>
              <a:gd name="T62" fmla="*/ 2147483646 w 200"/>
              <a:gd name="T63" fmla="*/ 2147483646 h 216"/>
              <a:gd name="T64" fmla="*/ 2147483646 w 200"/>
              <a:gd name="T65" fmla="*/ 2147483646 h 216"/>
              <a:gd name="T66" fmla="*/ 2147483646 w 200"/>
              <a:gd name="T67" fmla="*/ 2147483646 h 216"/>
              <a:gd name="T68" fmla="*/ 2147483646 w 200"/>
              <a:gd name="T69" fmla="*/ 2147483646 h 216"/>
              <a:gd name="T70" fmla="*/ 2147483646 w 200"/>
              <a:gd name="T71" fmla="*/ 2147483646 h 216"/>
              <a:gd name="T72" fmla="*/ 2147483646 w 200"/>
              <a:gd name="T73" fmla="*/ 2147483646 h 216"/>
              <a:gd name="T74" fmla="*/ 2147483646 w 200"/>
              <a:gd name="T75" fmla="*/ 2147483646 h 216"/>
              <a:gd name="T76" fmla="*/ 2147483646 w 200"/>
              <a:gd name="T77" fmla="*/ 2147483646 h 216"/>
              <a:gd name="T78" fmla="*/ 2147483646 w 200"/>
              <a:gd name="T79" fmla="*/ 2147483646 h 216"/>
              <a:gd name="T80" fmla="*/ 0 w 200"/>
              <a:gd name="T81" fmla="*/ 2147483646 h 216"/>
              <a:gd name="T82" fmla="*/ 0 w 200"/>
              <a:gd name="T83" fmla="*/ 2147483646 h 216"/>
              <a:gd name="T84" fmla="*/ 0 w 200"/>
              <a:gd name="T85" fmla="*/ 2147483646 h 216"/>
              <a:gd name="T86" fmla="*/ 0 w 200"/>
              <a:gd name="T87" fmla="*/ 2147483646 h 216"/>
              <a:gd name="T88" fmla="*/ 0 w 200"/>
              <a:gd name="T89" fmla="*/ 2147483646 h 216"/>
              <a:gd name="T90" fmla="*/ 0 w 200"/>
              <a:gd name="T91" fmla="*/ 2147483646 h 216"/>
              <a:gd name="T92" fmla="*/ 2147483646 w 200"/>
              <a:gd name="T93" fmla="*/ 2147483646 h 216"/>
              <a:gd name="T94" fmla="*/ 2147483646 w 200"/>
              <a:gd name="T95" fmla="*/ 2147483646 h 216"/>
              <a:gd name="T96" fmla="*/ 2147483646 w 200"/>
              <a:gd name="T97" fmla="*/ 2147483646 h 216"/>
              <a:gd name="T98" fmla="*/ 2147483646 w 200"/>
              <a:gd name="T99" fmla="*/ 2147483646 h 216"/>
              <a:gd name="T100" fmla="*/ 2147483646 w 200"/>
              <a:gd name="T101" fmla="*/ 2147483646 h 216"/>
              <a:gd name="T102" fmla="*/ 2147483646 w 200"/>
              <a:gd name="T103" fmla="*/ 2147483646 h 216"/>
              <a:gd name="T104" fmla="*/ 2147483646 w 200"/>
              <a:gd name="T105" fmla="*/ 2147483646 h 216"/>
              <a:gd name="T106" fmla="*/ 2147483646 w 200"/>
              <a:gd name="T107" fmla="*/ 2147483646 h 21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0" h="216">
                <a:moveTo>
                  <a:pt x="197" y="104"/>
                </a:moveTo>
                <a:cubicBezTo>
                  <a:pt x="197" y="104"/>
                  <a:pt x="197" y="104"/>
                  <a:pt x="197" y="104"/>
                </a:cubicBezTo>
                <a:cubicBezTo>
                  <a:pt x="196" y="105"/>
                  <a:pt x="196" y="105"/>
                  <a:pt x="196" y="105"/>
                </a:cubicBezTo>
                <a:cubicBezTo>
                  <a:pt x="100" y="12"/>
                  <a:pt x="100" y="12"/>
                  <a:pt x="100" y="12"/>
                </a:cubicBezTo>
                <a:cubicBezTo>
                  <a:pt x="28" y="12"/>
                  <a:pt x="28" y="12"/>
                  <a:pt x="28" y="12"/>
                </a:cubicBezTo>
                <a:cubicBezTo>
                  <a:pt x="12" y="12"/>
                  <a:pt x="12" y="12"/>
                  <a:pt x="12" y="12"/>
                </a:cubicBezTo>
                <a:cubicBezTo>
                  <a:pt x="12" y="5"/>
                  <a:pt x="17" y="0"/>
                  <a:pt x="24" y="0"/>
                </a:cubicBezTo>
                <a:cubicBezTo>
                  <a:pt x="24" y="0"/>
                  <a:pt x="24" y="0"/>
                  <a:pt x="24" y="0"/>
                </a:cubicBezTo>
                <a:cubicBezTo>
                  <a:pt x="100" y="0"/>
                  <a:pt x="100" y="0"/>
                  <a:pt x="100" y="0"/>
                </a:cubicBezTo>
                <a:cubicBezTo>
                  <a:pt x="100" y="0"/>
                  <a:pt x="100" y="0"/>
                  <a:pt x="100" y="0"/>
                </a:cubicBezTo>
                <a:cubicBezTo>
                  <a:pt x="100" y="0"/>
                  <a:pt x="100" y="0"/>
                  <a:pt x="100" y="0"/>
                </a:cubicBezTo>
                <a:cubicBezTo>
                  <a:pt x="103" y="0"/>
                  <a:pt x="106" y="1"/>
                  <a:pt x="109" y="4"/>
                </a:cubicBezTo>
                <a:cubicBezTo>
                  <a:pt x="176" y="68"/>
                  <a:pt x="176" y="68"/>
                  <a:pt x="176" y="68"/>
                </a:cubicBezTo>
                <a:cubicBezTo>
                  <a:pt x="176" y="68"/>
                  <a:pt x="176" y="68"/>
                  <a:pt x="176" y="68"/>
                </a:cubicBezTo>
                <a:cubicBezTo>
                  <a:pt x="196" y="87"/>
                  <a:pt x="196" y="87"/>
                  <a:pt x="196" y="87"/>
                </a:cubicBezTo>
                <a:cubicBezTo>
                  <a:pt x="199" y="90"/>
                  <a:pt x="200" y="93"/>
                  <a:pt x="200" y="96"/>
                </a:cubicBezTo>
                <a:cubicBezTo>
                  <a:pt x="200" y="99"/>
                  <a:pt x="199" y="102"/>
                  <a:pt x="197" y="104"/>
                </a:cubicBezTo>
                <a:moveTo>
                  <a:pt x="88" y="24"/>
                </a:moveTo>
                <a:cubicBezTo>
                  <a:pt x="88" y="24"/>
                  <a:pt x="88" y="24"/>
                  <a:pt x="88" y="24"/>
                </a:cubicBezTo>
                <a:cubicBezTo>
                  <a:pt x="88" y="24"/>
                  <a:pt x="88" y="24"/>
                  <a:pt x="88" y="24"/>
                </a:cubicBezTo>
                <a:cubicBezTo>
                  <a:pt x="91" y="24"/>
                  <a:pt x="94" y="25"/>
                  <a:pt x="97" y="28"/>
                </a:cubicBezTo>
                <a:cubicBezTo>
                  <a:pt x="188" y="115"/>
                  <a:pt x="188" y="115"/>
                  <a:pt x="188" y="115"/>
                </a:cubicBezTo>
                <a:cubicBezTo>
                  <a:pt x="190" y="117"/>
                  <a:pt x="191" y="119"/>
                  <a:pt x="192" y="122"/>
                </a:cubicBezTo>
                <a:cubicBezTo>
                  <a:pt x="192" y="122"/>
                  <a:pt x="192" y="122"/>
                  <a:pt x="192" y="122"/>
                </a:cubicBezTo>
                <a:cubicBezTo>
                  <a:pt x="192" y="122"/>
                  <a:pt x="192" y="122"/>
                  <a:pt x="192" y="123"/>
                </a:cubicBezTo>
                <a:cubicBezTo>
                  <a:pt x="192" y="123"/>
                  <a:pt x="192" y="123"/>
                  <a:pt x="192" y="123"/>
                </a:cubicBezTo>
                <a:cubicBezTo>
                  <a:pt x="192" y="123"/>
                  <a:pt x="192" y="123"/>
                  <a:pt x="192" y="124"/>
                </a:cubicBezTo>
                <a:cubicBezTo>
                  <a:pt x="192" y="124"/>
                  <a:pt x="192" y="124"/>
                  <a:pt x="192" y="124"/>
                </a:cubicBezTo>
                <a:cubicBezTo>
                  <a:pt x="192" y="127"/>
                  <a:pt x="191" y="130"/>
                  <a:pt x="189" y="132"/>
                </a:cubicBezTo>
                <a:cubicBezTo>
                  <a:pt x="189" y="132"/>
                  <a:pt x="189" y="132"/>
                  <a:pt x="189" y="132"/>
                </a:cubicBezTo>
                <a:cubicBezTo>
                  <a:pt x="121" y="212"/>
                  <a:pt x="121" y="212"/>
                  <a:pt x="121" y="212"/>
                </a:cubicBezTo>
                <a:cubicBezTo>
                  <a:pt x="121" y="212"/>
                  <a:pt x="121" y="212"/>
                  <a:pt x="121" y="212"/>
                </a:cubicBezTo>
                <a:cubicBezTo>
                  <a:pt x="119" y="214"/>
                  <a:pt x="116" y="216"/>
                  <a:pt x="112" y="216"/>
                </a:cubicBezTo>
                <a:cubicBezTo>
                  <a:pt x="112" y="216"/>
                  <a:pt x="111" y="216"/>
                  <a:pt x="111" y="216"/>
                </a:cubicBezTo>
                <a:cubicBezTo>
                  <a:pt x="111" y="216"/>
                  <a:pt x="110" y="216"/>
                  <a:pt x="110" y="216"/>
                </a:cubicBezTo>
                <a:cubicBezTo>
                  <a:pt x="110" y="216"/>
                  <a:pt x="110" y="216"/>
                  <a:pt x="110" y="216"/>
                </a:cubicBezTo>
                <a:cubicBezTo>
                  <a:pt x="108" y="215"/>
                  <a:pt x="106" y="214"/>
                  <a:pt x="104" y="213"/>
                </a:cubicBezTo>
                <a:cubicBezTo>
                  <a:pt x="104" y="213"/>
                  <a:pt x="104" y="213"/>
                  <a:pt x="104" y="213"/>
                </a:cubicBezTo>
                <a:cubicBezTo>
                  <a:pt x="4" y="121"/>
                  <a:pt x="4" y="121"/>
                  <a:pt x="4" y="121"/>
                </a:cubicBezTo>
                <a:cubicBezTo>
                  <a:pt x="4" y="121"/>
                  <a:pt x="4" y="121"/>
                  <a:pt x="4" y="121"/>
                </a:cubicBezTo>
                <a:cubicBezTo>
                  <a:pt x="2" y="119"/>
                  <a:pt x="0" y="116"/>
                  <a:pt x="0" y="112"/>
                </a:cubicBezTo>
                <a:cubicBezTo>
                  <a:pt x="0" y="112"/>
                  <a:pt x="0" y="112"/>
                  <a:pt x="0" y="112"/>
                </a:cubicBezTo>
                <a:cubicBezTo>
                  <a:pt x="0" y="48"/>
                  <a:pt x="0" y="48"/>
                  <a:pt x="0" y="48"/>
                </a:cubicBezTo>
                <a:cubicBezTo>
                  <a:pt x="0" y="36"/>
                  <a:pt x="0" y="36"/>
                  <a:pt x="0" y="36"/>
                </a:cubicBezTo>
                <a:cubicBezTo>
                  <a:pt x="0" y="36"/>
                  <a:pt x="0" y="36"/>
                  <a:pt x="0" y="36"/>
                </a:cubicBezTo>
                <a:cubicBezTo>
                  <a:pt x="0" y="36"/>
                  <a:pt x="0" y="36"/>
                  <a:pt x="0" y="36"/>
                </a:cubicBezTo>
                <a:cubicBezTo>
                  <a:pt x="0" y="29"/>
                  <a:pt x="5" y="24"/>
                  <a:pt x="12" y="24"/>
                </a:cubicBezTo>
                <a:cubicBezTo>
                  <a:pt x="12" y="24"/>
                  <a:pt x="12" y="24"/>
                  <a:pt x="12" y="24"/>
                </a:cubicBezTo>
                <a:lnTo>
                  <a:pt x="88" y="24"/>
                </a:lnTo>
                <a:close/>
                <a:moveTo>
                  <a:pt x="32" y="72"/>
                </a:moveTo>
                <a:cubicBezTo>
                  <a:pt x="41" y="72"/>
                  <a:pt x="48" y="65"/>
                  <a:pt x="48" y="56"/>
                </a:cubicBezTo>
                <a:cubicBezTo>
                  <a:pt x="48" y="47"/>
                  <a:pt x="41" y="40"/>
                  <a:pt x="32" y="40"/>
                </a:cubicBezTo>
                <a:cubicBezTo>
                  <a:pt x="23" y="40"/>
                  <a:pt x="16" y="47"/>
                  <a:pt x="16" y="56"/>
                </a:cubicBezTo>
                <a:cubicBezTo>
                  <a:pt x="16" y="65"/>
                  <a:pt x="23" y="72"/>
                  <a:pt x="32"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1" name="Freeform 64"/>
          <p:cNvSpPr>
            <a:spLocks noEditPoints="1"/>
          </p:cNvSpPr>
          <p:nvPr/>
        </p:nvSpPr>
        <p:spPr bwMode="auto">
          <a:xfrm>
            <a:off x="9633646" y="3120145"/>
            <a:ext cx="366495" cy="366496"/>
          </a:xfrm>
          <a:custGeom>
            <a:avLst/>
            <a:gdLst>
              <a:gd name="T0" fmla="*/ 2147483646 w 192"/>
              <a:gd name="T1" fmla="*/ 2147483646 h 192"/>
              <a:gd name="T2" fmla="*/ 2147483646 w 192"/>
              <a:gd name="T3" fmla="*/ 2147483646 h 192"/>
              <a:gd name="T4" fmla="*/ 2147483646 w 192"/>
              <a:gd name="T5" fmla="*/ 2147483646 h 192"/>
              <a:gd name="T6" fmla="*/ 2147483646 w 192"/>
              <a:gd name="T7" fmla="*/ 2147483646 h 192"/>
              <a:gd name="T8" fmla="*/ 2147483646 w 192"/>
              <a:gd name="T9" fmla="*/ 2147483646 h 192"/>
              <a:gd name="T10" fmla="*/ 2147483646 w 192"/>
              <a:gd name="T11" fmla="*/ 2147483646 h 192"/>
              <a:gd name="T12" fmla="*/ 2147483646 w 192"/>
              <a:gd name="T13" fmla="*/ 2147483646 h 192"/>
              <a:gd name="T14" fmla="*/ 2147483646 w 192"/>
              <a:gd name="T15" fmla="*/ 2147483646 h 192"/>
              <a:gd name="T16" fmla="*/ 2147483646 w 192"/>
              <a:gd name="T17" fmla="*/ 2147483646 h 192"/>
              <a:gd name="T18" fmla="*/ 2147483646 w 192"/>
              <a:gd name="T19" fmla="*/ 2147483646 h 192"/>
              <a:gd name="T20" fmla="*/ 2147483646 w 192"/>
              <a:gd name="T21" fmla="*/ 2147483646 h 192"/>
              <a:gd name="T22" fmla="*/ 2147483646 w 192"/>
              <a:gd name="T23" fmla="*/ 2147483646 h 192"/>
              <a:gd name="T24" fmla="*/ 2147483646 w 192"/>
              <a:gd name="T25" fmla="*/ 2147483646 h 192"/>
              <a:gd name="T26" fmla="*/ 2147483646 w 192"/>
              <a:gd name="T27" fmla="*/ 2147483646 h 192"/>
              <a:gd name="T28" fmla="*/ 2147483646 w 192"/>
              <a:gd name="T29" fmla="*/ 2147483646 h 192"/>
              <a:gd name="T30" fmla="*/ 2147483646 w 192"/>
              <a:gd name="T31" fmla="*/ 2147483646 h 192"/>
              <a:gd name="T32" fmla="*/ 2147483646 w 192"/>
              <a:gd name="T33" fmla="*/ 2147483646 h 192"/>
              <a:gd name="T34" fmla="*/ 2147483646 w 192"/>
              <a:gd name="T35" fmla="*/ 2147483646 h 192"/>
              <a:gd name="T36" fmla="*/ 0 w 192"/>
              <a:gd name="T37" fmla="*/ 2147483646 h 192"/>
              <a:gd name="T38" fmla="*/ 0 w 192"/>
              <a:gd name="T39" fmla="*/ 2147483646 h 192"/>
              <a:gd name="T40" fmla="*/ 0 w 192"/>
              <a:gd name="T41" fmla="*/ 2147483646 h 192"/>
              <a:gd name="T42" fmla="*/ 0 w 192"/>
              <a:gd name="T43" fmla="*/ 2147483646 h 192"/>
              <a:gd name="T44" fmla="*/ 0 w 192"/>
              <a:gd name="T45" fmla="*/ 2147483646 h 192"/>
              <a:gd name="T46" fmla="*/ 0 w 192"/>
              <a:gd name="T47" fmla="*/ 2147483646 h 192"/>
              <a:gd name="T48" fmla="*/ 2147483646 w 192"/>
              <a:gd name="T49" fmla="*/ 0 h 192"/>
              <a:gd name="T50" fmla="*/ 2147483646 w 192"/>
              <a:gd name="T51" fmla="*/ 0 h 192"/>
              <a:gd name="T52" fmla="*/ 2147483646 w 192"/>
              <a:gd name="T53" fmla="*/ 0 h 192"/>
              <a:gd name="T54" fmla="*/ 2147483646 w 192"/>
              <a:gd name="T55" fmla="*/ 0 h 192"/>
              <a:gd name="T56" fmla="*/ 2147483646 w 192"/>
              <a:gd name="T57" fmla="*/ 0 h 192"/>
              <a:gd name="T58" fmla="*/ 2147483646 w 192"/>
              <a:gd name="T59" fmla="*/ 2147483646 h 192"/>
              <a:gd name="T60" fmla="*/ 2147483646 w 192"/>
              <a:gd name="T61" fmla="*/ 2147483646 h 192"/>
              <a:gd name="T62" fmla="*/ 2147483646 w 192"/>
              <a:gd name="T63" fmla="*/ 2147483646 h 192"/>
              <a:gd name="T64" fmla="*/ 2147483646 w 192"/>
              <a:gd name="T65" fmla="*/ 2147483646 h 192"/>
              <a:gd name="T66" fmla="*/ 2147483646 w 192"/>
              <a:gd name="T67" fmla="*/ 2147483646 h 192"/>
              <a:gd name="T68" fmla="*/ 2147483646 w 192"/>
              <a:gd name="T69" fmla="*/ 2147483646 h 192"/>
              <a:gd name="T70" fmla="*/ 2147483646 w 192"/>
              <a:gd name="T71" fmla="*/ 2147483646 h 192"/>
              <a:gd name="T72" fmla="*/ 2147483646 w 192"/>
              <a:gd name="T73" fmla="*/ 2147483646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2" h="192">
                <a:moveTo>
                  <a:pt x="192" y="98"/>
                </a:moveTo>
                <a:cubicBezTo>
                  <a:pt x="192" y="98"/>
                  <a:pt x="192" y="98"/>
                  <a:pt x="192" y="98"/>
                </a:cubicBezTo>
                <a:cubicBezTo>
                  <a:pt x="192" y="98"/>
                  <a:pt x="192" y="98"/>
                  <a:pt x="192" y="99"/>
                </a:cubicBezTo>
                <a:cubicBezTo>
                  <a:pt x="192" y="99"/>
                  <a:pt x="192" y="99"/>
                  <a:pt x="192" y="99"/>
                </a:cubicBezTo>
                <a:cubicBezTo>
                  <a:pt x="192" y="99"/>
                  <a:pt x="192" y="99"/>
                  <a:pt x="192" y="100"/>
                </a:cubicBezTo>
                <a:cubicBezTo>
                  <a:pt x="192" y="100"/>
                  <a:pt x="192" y="100"/>
                  <a:pt x="192" y="100"/>
                </a:cubicBezTo>
                <a:cubicBezTo>
                  <a:pt x="192" y="103"/>
                  <a:pt x="191" y="106"/>
                  <a:pt x="189" y="108"/>
                </a:cubicBezTo>
                <a:cubicBezTo>
                  <a:pt x="189" y="108"/>
                  <a:pt x="189" y="108"/>
                  <a:pt x="189" y="108"/>
                </a:cubicBezTo>
                <a:cubicBezTo>
                  <a:pt x="121" y="188"/>
                  <a:pt x="121" y="188"/>
                  <a:pt x="121" y="188"/>
                </a:cubicBezTo>
                <a:cubicBezTo>
                  <a:pt x="121" y="188"/>
                  <a:pt x="121" y="188"/>
                  <a:pt x="121" y="188"/>
                </a:cubicBezTo>
                <a:cubicBezTo>
                  <a:pt x="119" y="190"/>
                  <a:pt x="116" y="192"/>
                  <a:pt x="112" y="192"/>
                </a:cubicBezTo>
                <a:cubicBezTo>
                  <a:pt x="112" y="192"/>
                  <a:pt x="111" y="192"/>
                  <a:pt x="111" y="192"/>
                </a:cubicBezTo>
                <a:cubicBezTo>
                  <a:pt x="111" y="192"/>
                  <a:pt x="110" y="192"/>
                  <a:pt x="110" y="192"/>
                </a:cubicBezTo>
                <a:cubicBezTo>
                  <a:pt x="110" y="192"/>
                  <a:pt x="110" y="192"/>
                  <a:pt x="110" y="192"/>
                </a:cubicBezTo>
                <a:cubicBezTo>
                  <a:pt x="108" y="191"/>
                  <a:pt x="106" y="190"/>
                  <a:pt x="104" y="189"/>
                </a:cubicBezTo>
                <a:cubicBezTo>
                  <a:pt x="104" y="189"/>
                  <a:pt x="104" y="189"/>
                  <a:pt x="104" y="189"/>
                </a:cubicBezTo>
                <a:cubicBezTo>
                  <a:pt x="4" y="97"/>
                  <a:pt x="4" y="97"/>
                  <a:pt x="4" y="97"/>
                </a:cubicBezTo>
                <a:cubicBezTo>
                  <a:pt x="4" y="97"/>
                  <a:pt x="4" y="97"/>
                  <a:pt x="4" y="97"/>
                </a:cubicBezTo>
                <a:cubicBezTo>
                  <a:pt x="2" y="95"/>
                  <a:pt x="0" y="92"/>
                  <a:pt x="0" y="88"/>
                </a:cubicBezTo>
                <a:cubicBezTo>
                  <a:pt x="0" y="88"/>
                  <a:pt x="0" y="88"/>
                  <a:pt x="0" y="88"/>
                </a:cubicBezTo>
                <a:cubicBezTo>
                  <a:pt x="0" y="24"/>
                  <a:pt x="0" y="24"/>
                  <a:pt x="0" y="24"/>
                </a:cubicBezTo>
                <a:cubicBezTo>
                  <a:pt x="0" y="12"/>
                  <a:pt x="0" y="12"/>
                  <a:pt x="0" y="12"/>
                </a:cubicBezTo>
                <a:cubicBezTo>
                  <a:pt x="0" y="12"/>
                  <a:pt x="0" y="12"/>
                  <a:pt x="0" y="12"/>
                </a:cubicBezTo>
                <a:cubicBezTo>
                  <a:pt x="0" y="12"/>
                  <a:pt x="0" y="12"/>
                  <a:pt x="0" y="12"/>
                </a:cubicBezTo>
                <a:cubicBezTo>
                  <a:pt x="0" y="5"/>
                  <a:pt x="5" y="0"/>
                  <a:pt x="12" y="0"/>
                </a:cubicBezTo>
                <a:cubicBezTo>
                  <a:pt x="12" y="0"/>
                  <a:pt x="12" y="0"/>
                  <a:pt x="12" y="0"/>
                </a:cubicBezTo>
                <a:cubicBezTo>
                  <a:pt x="88" y="0"/>
                  <a:pt x="88" y="0"/>
                  <a:pt x="88" y="0"/>
                </a:cubicBezTo>
                <a:cubicBezTo>
                  <a:pt x="88" y="0"/>
                  <a:pt x="88" y="0"/>
                  <a:pt x="88" y="0"/>
                </a:cubicBezTo>
                <a:cubicBezTo>
                  <a:pt x="88" y="0"/>
                  <a:pt x="88" y="0"/>
                  <a:pt x="88" y="0"/>
                </a:cubicBezTo>
                <a:cubicBezTo>
                  <a:pt x="91" y="0"/>
                  <a:pt x="94" y="1"/>
                  <a:pt x="97" y="4"/>
                </a:cubicBezTo>
                <a:cubicBezTo>
                  <a:pt x="188" y="91"/>
                  <a:pt x="188" y="91"/>
                  <a:pt x="188" y="91"/>
                </a:cubicBezTo>
                <a:cubicBezTo>
                  <a:pt x="190" y="93"/>
                  <a:pt x="191" y="95"/>
                  <a:pt x="192" y="98"/>
                </a:cubicBezTo>
                <a:moveTo>
                  <a:pt x="32" y="16"/>
                </a:moveTo>
                <a:cubicBezTo>
                  <a:pt x="23" y="16"/>
                  <a:pt x="16" y="23"/>
                  <a:pt x="16" y="32"/>
                </a:cubicBezTo>
                <a:cubicBezTo>
                  <a:pt x="16" y="41"/>
                  <a:pt x="23" y="48"/>
                  <a:pt x="32" y="48"/>
                </a:cubicBezTo>
                <a:cubicBezTo>
                  <a:pt x="41" y="48"/>
                  <a:pt x="48" y="41"/>
                  <a:pt x="48" y="32"/>
                </a:cubicBezTo>
                <a:cubicBezTo>
                  <a:pt x="48" y="23"/>
                  <a:pt x="41" y="16"/>
                  <a:pt x="32" y="1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2" name="Freeform 65"/>
          <p:cNvSpPr>
            <a:spLocks noEditPoints="1"/>
          </p:cNvSpPr>
          <p:nvPr/>
        </p:nvSpPr>
        <p:spPr bwMode="auto">
          <a:xfrm>
            <a:off x="18963475" y="2243905"/>
            <a:ext cx="487421" cy="411144"/>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0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2147483646 w 256"/>
              <a:gd name="T75" fmla="*/ 2147483646 h 216"/>
              <a:gd name="T76" fmla="*/ 2147483646 w 256"/>
              <a:gd name="T77" fmla="*/ 2147483646 h 216"/>
              <a:gd name="T78" fmla="*/ 2147483646 w 256"/>
              <a:gd name="T79" fmla="*/ 2147483646 h 216"/>
              <a:gd name="T80" fmla="*/ 2147483646 w 256"/>
              <a:gd name="T81" fmla="*/ 2147483646 h 21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92"/>
                </a:moveTo>
                <a:cubicBezTo>
                  <a:pt x="221" y="84"/>
                  <a:pt x="221" y="84"/>
                  <a:pt x="221" y="84"/>
                </a:cubicBezTo>
                <a:cubicBezTo>
                  <a:pt x="228" y="76"/>
                  <a:pt x="228" y="76"/>
                  <a:pt x="228" y="76"/>
                </a:cubicBezTo>
                <a:cubicBezTo>
                  <a:pt x="231" y="74"/>
                  <a:pt x="232" y="71"/>
                  <a:pt x="232" y="68"/>
                </a:cubicBezTo>
                <a:cubicBezTo>
                  <a:pt x="232" y="61"/>
                  <a:pt x="227" y="56"/>
                  <a:pt x="220" y="56"/>
                </a:cubicBezTo>
                <a:cubicBezTo>
                  <a:pt x="217" y="56"/>
                  <a:pt x="214" y="57"/>
                  <a:pt x="212" y="60"/>
                </a:cubicBezTo>
                <a:cubicBezTo>
                  <a:pt x="204" y="67"/>
                  <a:pt x="204" y="67"/>
                  <a:pt x="204" y="67"/>
                </a:cubicBezTo>
                <a:cubicBezTo>
                  <a:pt x="196" y="60"/>
                  <a:pt x="196" y="60"/>
                  <a:pt x="196" y="60"/>
                </a:cubicBezTo>
                <a:cubicBezTo>
                  <a:pt x="194" y="57"/>
                  <a:pt x="191" y="56"/>
                  <a:pt x="188" y="56"/>
                </a:cubicBezTo>
                <a:cubicBezTo>
                  <a:pt x="181" y="56"/>
                  <a:pt x="176" y="61"/>
                  <a:pt x="176" y="68"/>
                </a:cubicBezTo>
                <a:cubicBezTo>
                  <a:pt x="176" y="71"/>
                  <a:pt x="177" y="74"/>
                  <a:pt x="180" y="76"/>
                </a:cubicBezTo>
                <a:cubicBezTo>
                  <a:pt x="187" y="84"/>
                  <a:pt x="187" y="84"/>
                  <a:pt x="187" y="84"/>
                </a:cubicBezTo>
                <a:cubicBezTo>
                  <a:pt x="180" y="92"/>
                  <a:pt x="180" y="92"/>
                  <a:pt x="180" y="92"/>
                </a:cubicBezTo>
                <a:cubicBezTo>
                  <a:pt x="177" y="94"/>
                  <a:pt x="176" y="97"/>
                  <a:pt x="176" y="100"/>
                </a:cubicBezTo>
                <a:cubicBezTo>
                  <a:pt x="176" y="107"/>
                  <a:pt x="181" y="112"/>
                  <a:pt x="188" y="112"/>
                </a:cubicBezTo>
                <a:cubicBezTo>
                  <a:pt x="191" y="112"/>
                  <a:pt x="194" y="111"/>
                  <a:pt x="196" y="108"/>
                </a:cubicBezTo>
                <a:cubicBezTo>
                  <a:pt x="204" y="101"/>
                  <a:pt x="204" y="101"/>
                  <a:pt x="204" y="101"/>
                </a:cubicBezTo>
                <a:cubicBezTo>
                  <a:pt x="212" y="108"/>
                  <a:pt x="212" y="108"/>
                  <a:pt x="212" y="108"/>
                </a:cubicBezTo>
                <a:cubicBezTo>
                  <a:pt x="214" y="111"/>
                  <a:pt x="217" y="112"/>
                  <a:pt x="220" y="112"/>
                </a:cubicBezTo>
                <a:cubicBezTo>
                  <a:pt x="227" y="112"/>
                  <a:pt x="232" y="107"/>
                  <a:pt x="232" y="100"/>
                </a:cubicBezTo>
                <a:cubicBezTo>
                  <a:pt x="232" y="97"/>
                  <a:pt x="231" y="94"/>
                  <a:pt x="228" y="9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3" name="Freeform 66"/>
          <p:cNvSpPr>
            <a:spLocks noEditPoints="1"/>
          </p:cNvSpPr>
          <p:nvPr/>
        </p:nvSpPr>
        <p:spPr bwMode="auto">
          <a:xfrm>
            <a:off x="18109559" y="2243905"/>
            <a:ext cx="487421" cy="411144"/>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0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60"/>
                </a:moveTo>
                <a:cubicBezTo>
                  <a:pt x="225" y="60"/>
                  <a:pt x="222" y="61"/>
                  <a:pt x="220" y="64"/>
                </a:cubicBezTo>
                <a:cubicBezTo>
                  <a:pt x="196" y="87"/>
                  <a:pt x="196" y="87"/>
                  <a:pt x="196" y="87"/>
                </a:cubicBezTo>
                <a:cubicBezTo>
                  <a:pt x="188" y="80"/>
                  <a:pt x="188" y="80"/>
                  <a:pt x="188" y="80"/>
                </a:cubicBezTo>
                <a:cubicBezTo>
                  <a:pt x="186" y="77"/>
                  <a:pt x="183" y="76"/>
                  <a:pt x="180" y="76"/>
                </a:cubicBezTo>
                <a:cubicBezTo>
                  <a:pt x="173" y="76"/>
                  <a:pt x="168" y="81"/>
                  <a:pt x="168" y="88"/>
                </a:cubicBezTo>
                <a:cubicBezTo>
                  <a:pt x="168" y="91"/>
                  <a:pt x="169" y="94"/>
                  <a:pt x="172" y="96"/>
                </a:cubicBezTo>
                <a:cubicBezTo>
                  <a:pt x="188" y="112"/>
                  <a:pt x="188" y="112"/>
                  <a:pt x="188" y="112"/>
                </a:cubicBezTo>
                <a:cubicBezTo>
                  <a:pt x="190" y="115"/>
                  <a:pt x="193" y="116"/>
                  <a:pt x="196" y="116"/>
                </a:cubicBezTo>
                <a:cubicBezTo>
                  <a:pt x="199" y="116"/>
                  <a:pt x="202" y="115"/>
                  <a:pt x="204" y="112"/>
                </a:cubicBezTo>
                <a:cubicBezTo>
                  <a:pt x="236" y="80"/>
                  <a:pt x="236" y="80"/>
                  <a:pt x="236" y="80"/>
                </a:cubicBezTo>
                <a:cubicBezTo>
                  <a:pt x="239" y="78"/>
                  <a:pt x="240" y="75"/>
                  <a:pt x="240" y="72"/>
                </a:cubicBezTo>
                <a:cubicBezTo>
                  <a:pt x="240" y="65"/>
                  <a:pt x="235" y="60"/>
                  <a:pt x="228" y="60"/>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4" name="Freeform 67"/>
          <p:cNvSpPr>
            <a:spLocks noEditPoints="1"/>
          </p:cNvSpPr>
          <p:nvPr/>
        </p:nvSpPr>
        <p:spPr bwMode="auto">
          <a:xfrm>
            <a:off x="17255642" y="2243905"/>
            <a:ext cx="487421" cy="411144"/>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0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72"/>
                </a:moveTo>
                <a:cubicBezTo>
                  <a:pt x="180" y="72"/>
                  <a:pt x="180" y="72"/>
                  <a:pt x="180" y="72"/>
                </a:cubicBezTo>
                <a:cubicBezTo>
                  <a:pt x="173" y="72"/>
                  <a:pt x="168" y="77"/>
                  <a:pt x="168" y="84"/>
                </a:cubicBezTo>
                <a:cubicBezTo>
                  <a:pt x="168" y="91"/>
                  <a:pt x="173" y="96"/>
                  <a:pt x="180" y="96"/>
                </a:cubicBezTo>
                <a:cubicBezTo>
                  <a:pt x="228" y="96"/>
                  <a:pt x="228" y="96"/>
                  <a:pt x="228" y="96"/>
                </a:cubicBezTo>
                <a:cubicBezTo>
                  <a:pt x="235" y="96"/>
                  <a:pt x="240" y="91"/>
                  <a:pt x="240" y="84"/>
                </a:cubicBezTo>
                <a:cubicBezTo>
                  <a:pt x="240" y="77"/>
                  <a:pt x="235" y="72"/>
                  <a:pt x="228" y="7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5" name="Freeform 68"/>
          <p:cNvSpPr>
            <a:spLocks noEditPoints="1"/>
          </p:cNvSpPr>
          <p:nvPr/>
        </p:nvSpPr>
        <p:spPr bwMode="auto">
          <a:xfrm>
            <a:off x="16401726" y="2243905"/>
            <a:ext cx="487421" cy="411144"/>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0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2147483646 w 256"/>
              <a:gd name="T75" fmla="*/ 2147483646 h 216"/>
              <a:gd name="T76" fmla="*/ 2147483646 w 256"/>
              <a:gd name="T77" fmla="*/ 2147483646 h 21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56" h="216">
                <a:moveTo>
                  <a:pt x="204" y="136"/>
                </a:moveTo>
                <a:cubicBezTo>
                  <a:pt x="175" y="136"/>
                  <a:pt x="152" y="113"/>
                  <a:pt x="152" y="84"/>
                </a:cubicBezTo>
                <a:cubicBezTo>
                  <a:pt x="152" y="55"/>
                  <a:pt x="175" y="32"/>
                  <a:pt x="204" y="32"/>
                </a:cubicBezTo>
                <a:cubicBezTo>
                  <a:pt x="233" y="32"/>
                  <a:pt x="256" y="55"/>
                  <a:pt x="256" y="84"/>
                </a:cubicBezTo>
                <a:cubicBezTo>
                  <a:pt x="256" y="113"/>
                  <a:pt x="233" y="136"/>
                  <a:pt x="204" y="136"/>
                </a:cubicBezTo>
                <a:moveTo>
                  <a:pt x="228" y="72"/>
                </a:moveTo>
                <a:cubicBezTo>
                  <a:pt x="216" y="72"/>
                  <a:pt x="216" y="72"/>
                  <a:pt x="216" y="72"/>
                </a:cubicBezTo>
                <a:cubicBezTo>
                  <a:pt x="216" y="60"/>
                  <a:pt x="216" y="60"/>
                  <a:pt x="216" y="60"/>
                </a:cubicBezTo>
                <a:cubicBezTo>
                  <a:pt x="216" y="53"/>
                  <a:pt x="211" y="48"/>
                  <a:pt x="204" y="48"/>
                </a:cubicBezTo>
                <a:cubicBezTo>
                  <a:pt x="197" y="48"/>
                  <a:pt x="192" y="53"/>
                  <a:pt x="192" y="60"/>
                </a:cubicBezTo>
                <a:cubicBezTo>
                  <a:pt x="192" y="72"/>
                  <a:pt x="192" y="72"/>
                  <a:pt x="192" y="72"/>
                </a:cubicBezTo>
                <a:cubicBezTo>
                  <a:pt x="180" y="72"/>
                  <a:pt x="180" y="72"/>
                  <a:pt x="180" y="72"/>
                </a:cubicBezTo>
                <a:cubicBezTo>
                  <a:pt x="173" y="72"/>
                  <a:pt x="168" y="77"/>
                  <a:pt x="168" y="84"/>
                </a:cubicBezTo>
                <a:cubicBezTo>
                  <a:pt x="168" y="91"/>
                  <a:pt x="173" y="96"/>
                  <a:pt x="180" y="96"/>
                </a:cubicBezTo>
                <a:cubicBezTo>
                  <a:pt x="192" y="96"/>
                  <a:pt x="192" y="96"/>
                  <a:pt x="192" y="96"/>
                </a:cubicBezTo>
                <a:cubicBezTo>
                  <a:pt x="192" y="108"/>
                  <a:pt x="192" y="108"/>
                  <a:pt x="192" y="108"/>
                </a:cubicBezTo>
                <a:cubicBezTo>
                  <a:pt x="192" y="115"/>
                  <a:pt x="197" y="120"/>
                  <a:pt x="204" y="120"/>
                </a:cubicBezTo>
                <a:cubicBezTo>
                  <a:pt x="211" y="120"/>
                  <a:pt x="216" y="115"/>
                  <a:pt x="216" y="108"/>
                </a:cubicBezTo>
                <a:cubicBezTo>
                  <a:pt x="216" y="96"/>
                  <a:pt x="216" y="96"/>
                  <a:pt x="216" y="96"/>
                </a:cubicBezTo>
                <a:cubicBezTo>
                  <a:pt x="228" y="96"/>
                  <a:pt x="228" y="96"/>
                  <a:pt x="228" y="96"/>
                </a:cubicBezTo>
                <a:cubicBezTo>
                  <a:pt x="235" y="96"/>
                  <a:pt x="240" y="91"/>
                  <a:pt x="240" y="84"/>
                </a:cubicBezTo>
                <a:cubicBezTo>
                  <a:pt x="240" y="77"/>
                  <a:pt x="235" y="72"/>
                  <a:pt x="228" y="72"/>
                </a:cubicBezTo>
                <a:moveTo>
                  <a:pt x="155" y="43"/>
                </a:moveTo>
                <a:cubicBezTo>
                  <a:pt x="142" y="18"/>
                  <a:pt x="142" y="18"/>
                  <a:pt x="142" y="18"/>
                </a:cubicBez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74" y="28"/>
                  <a:pt x="174" y="28"/>
                  <a:pt x="174" y="28"/>
                </a:cubicBezTo>
                <a:cubicBezTo>
                  <a:pt x="167" y="31"/>
                  <a:pt x="160" y="37"/>
                  <a:pt x="155" y="43"/>
                </a:cubicBezTo>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moveTo>
                  <a:pt x="98" y="80"/>
                </a:moveTo>
                <a:cubicBezTo>
                  <a:pt x="140" y="80"/>
                  <a:pt x="140" y="80"/>
                  <a:pt x="140" y="80"/>
                </a:cubicBezTo>
                <a:cubicBezTo>
                  <a:pt x="140" y="81"/>
                  <a:pt x="140" y="83"/>
                  <a:pt x="140" y="84"/>
                </a:cubicBezTo>
                <a:cubicBezTo>
                  <a:pt x="140" y="104"/>
                  <a:pt x="149" y="122"/>
                  <a:pt x="164" y="134"/>
                </a:cubicBezTo>
                <a:cubicBezTo>
                  <a:pt x="164" y="180"/>
                  <a:pt x="164" y="180"/>
                  <a:pt x="164" y="180"/>
                </a:cubicBezTo>
                <a:cubicBezTo>
                  <a:pt x="164" y="187"/>
                  <a:pt x="169" y="192"/>
                  <a:pt x="176" y="192"/>
                </a:cubicBezTo>
                <a:cubicBezTo>
                  <a:pt x="183" y="192"/>
                  <a:pt x="188" y="187"/>
                  <a:pt x="188" y="180"/>
                </a:cubicBezTo>
                <a:cubicBezTo>
                  <a:pt x="188" y="146"/>
                  <a:pt x="188" y="146"/>
                  <a:pt x="188" y="146"/>
                </a:cubicBezTo>
                <a:cubicBezTo>
                  <a:pt x="193" y="147"/>
                  <a:pt x="198" y="148"/>
                  <a:pt x="204" y="148"/>
                </a:cubicBezTo>
                <a:cubicBezTo>
                  <a:pt x="211" y="148"/>
                  <a:pt x="217" y="147"/>
                  <a:pt x="223" y="145"/>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lose/>
                <a:moveTo>
                  <a:pt x="116" y="180"/>
                </a:moveTo>
                <a:cubicBezTo>
                  <a:pt x="116" y="187"/>
                  <a:pt x="121" y="192"/>
                  <a:pt x="128" y="192"/>
                </a:cubicBezTo>
                <a:cubicBezTo>
                  <a:pt x="135" y="192"/>
                  <a:pt x="140" y="187"/>
                  <a:pt x="140" y="180"/>
                </a:cubicBezTo>
                <a:cubicBezTo>
                  <a:pt x="140" y="116"/>
                  <a:pt x="140" y="116"/>
                  <a:pt x="140" y="116"/>
                </a:cubicBezTo>
                <a:cubicBezTo>
                  <a:pt x="140" y="109"/>
                  <a:pt x="135" y="104"/>
                  <a:pt x="128" y="104"/>
                </a:cubicBezTo>
                <a:cubicBezTo>
                  <a:pt x="121" y="104"/>
                  <a:pt x="116" y="109"/>
                  <a:pt x="116" y="116"/>
                </a:cubicBezTo>
                <a:lnTo>
                  <a:pt x="116" y="180"/>
                </a:lnTo>
                <a:close/>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6" name="Freeform 69"/>
          <p:cNvSpPr>
            <a:spLocks noEditPoints="1"/>
          </p:cNvSpPr>
          <p:nvPr/>
        </p:nvSpPr>
        <p:spPr bwMode="auto">
          <a:xfrm>
            <a:off x="15547809" y="2243905"/>
            <a:ext cx="487421" cy="411144"/>
          </a:xfrm>
          <a:custGeom>
            <a:avLst/>
            <a:gdLst>
              <a:gd name="T0" fmla="*/ 2147483646 w 256"/>
              <a:gd name="T1" fmla="*/ 2147483646 h 216"/>
              <a:gd name="T2" fmla="*/ 2147483646 w 256"/>
              <a:gd name="T3" fmla="*/ 2147483646 h 216"/>
              <a:gd name="T4" fmla="*/ 2147483646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0 h 216"/>
              <a:gd name="T72" fmla="*/ 2147483646 w 256"/>
              <a:gd name="T73" fmla="*/ 2147483646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56" y="90"/>
                </a:moveTo>
                <a:cubicBezTo>
                  <a:pt x="256" y="91"/>
                  <a:pt x="256" y="91"/>
                  <a:pt x="256" y="91"/>
                </a:cubicBezTo>
                <a:cubicBezTo>
                  <a:pt x="256" y="91"/>
                  <a:pt x="256" y="92"/>
                  <a:pt x="256" y="92"/>
                </a:cubicBezTo>
                <a:cubicBezTo>
                  <a:pt x="256" y="92"/>
                  <a:pt x="256" y="92"/>
                  <a:pt x="256" y="92"/>
                </a:cubicBezTo>
                <a:cubicBezTo>
                  <a:pt x="256" y="92"/>
                  <a:pt x="256" y="92"/>
                  <a:pt x="256" y="92"/>
                </a:cubicBezTo>
                <a:cubicBezTo>
                  <a:pt x="256" y="92"/>
                  <a:pt x="256" y="92"/>
                  <a:pt x="256" y="92"/>
                </a:cubicBezTo>
                <a:cubicBezTo>
                  <a:pt x="256" y="99"/>
                  <a:pt x="251" y="104"/>
                  <a:pt x="244" y="104"/>
                </a:cubicBezTo>
                <a:cubicBezTo>
                  <a:pt x="233" y="104"/>
                  <a:pt x="233" y="104"/>
                  <a:pt x="233" y="104"/>
                </a:cubicBezTo>
                <a:cubicBezTo>
                  <a:pt x="208" y="207"/>
                  <a:pt x="208" y="207"/>
                  <a:pt x="208" y="207"/>
                </a:cubicBezTo>
                <a:cubicBezTo>
                  <a:pt x="208" y="207"/>
                  <a:pt x="208" y="207"/>
                  <a:pt x="208" y="207"/>
                </a:cubicBezTo>
                <a:cubicBezTo>
                  <a:pt x="206" y="212"/>
                  <a:pt x="202" y="216"/>
                  <a:pt x="196" y="216"/>
                </a:cubicBezTo>
                <a:cubicBezTo>
                  <a:pt x="194" y="216"/>
                  <a:pt x="194" y="216"/>
                  <a:pt x="194" y="216"/>
                </a:cubicBezTo>
                <a:cubicBezTo>
                  <a:pt x="191" y="216"/>
                  <a:pt x="191" y="216"/>
                  <a:pt x="191" y="216"/>
                </a:cubicBezTo>
                <a:cubicBezTo>
                  <a:pt x="60" y="216"/>
                  <a:pt x="60" y="216"/>
                  <a:pt x="60" y="216"/>
                </a:cubicBezTo>
                <a:cubicBezTo>
                  <a:pt x="60" y="216"/>
                  <a:pt x="60" y="216"/>
                  <a:pt x="60" y="216"/>
                </a:cubicBezTo>
                <a:cubicBezTo>
                  <a:pt x="60" y="216"/>
                  <a:pt x="60" y="216"/>
                  <a:pt x="60" y="216"/>
                </a:cubicBezTo>
                <a:cubicBezTo>
                  <a:pt x="54" y="216"/>
                  <a:pt x="50" y="212"/>
                  <a:pt x="48" y="207"/>
                </a:cubicBezTo>
                <a:cubicBezTo>
                  <a:pt x="48" y="207"/>
                  <a:pt x="48" y="207"/>
                  <a:pt x="48" y="207"/>
                </a:cubicBezTo>
                <a:cubicBezTo>
                  <a:pt x="23" y="104"/>
                  <a:pt x="23" y="104"/>
                  <a:pt x="23" y="104"/>
                </a:cubicBezTo>
                <a:cubicBezTo>
                  <a:pt x="12" y="104"/>
                  <a:pt x="12" y="104"/>
                  <a:pt x="12" y="104"/>
                </a:cubicBezTo>
                <a:cubicBezTo>
                  <a:pt x="5" y="104"/>
                  <a:pt x="0" y="99"/>
                  <a:pt x="0" y="92"/>
                </a:cubicBezTo>
                <a:cubicBezTo>
                  <a:pt x="0" y="85"/>
                  <a:pt x="5" y="80"/>
                  <a:pt x="12" y="80"/>
                </a:cubicBezTo>
                <a:cubicBezTo>
                  <a:pt x="58" y="80"/>
                  <a:pt x="58" y="80"/>
                  <a:pt x="58" y="80"/>
                </a:cubicBezTo>
                <a:cubicBezTo>
                  <a:pt x="98" y="80"/>
                  <a:pt x="98" y="80"/>
                  <a:pt x="98" y="80"/>
                </a:cubicBezTo>
                <a:cubicBezTo>
                  <a:pt x="98" y="80"/>
                  <a:pt x="98" y="80"/>
                  <a:pt x="98" y="80"/>
                </a:cubicBezTo>
                <a:cubicBezTo>
                  <a:pt x="148" y="80"/>
                  <a:pt x="148" y="80"/>
                  <a:pt x="148" y="80"/>
                </a:cubicBezTo>
                <a:cubicBezTo>
                  <a:pt x="148" y="80"/>
                  <a:pt x="148" y="80"/>
                  <a:pt x="148" y="80"/>
                </a:cubicBezTo>
                <a:cubicBezTo>
                  <a:pt x="178" y="80"/>
                  <a:pt x="178" y="80"/>
                  <a:pt x="178" y="80"/>
                </a:cubicBezTo>
                <a:cubicBezTo>
                  <a:pt x="179" y="80"/>
                  <a:pt x="179" y="80"/>
                  <a:pt x="179" y="80"/>
                </a:cubicBezTo>
                <a:cubicBezTo>
                  <a:pt x="196" y="80"/>
                  <a:pt x="196" y="80"/>
                  <a:pt x="196" y="80"/>
                </a:cubicBezTo>
                <a:cubicBezTo>
                  <a:pt x="198" y="80"/>
                  <a:pt x="198" y="80"/>
                  <a:pt x="198" y="80"/>
                </a:cubicBezTo>
                <a:cubicBezTo>
                  <a:pt x="244" y="80"/>
                  <a:pt x="244" y="80"/>
                  <a:pt x="244" y="80"/>
                </a:cubicBezTo>
                <a:cubicBezTo>
                  <a:pt x="244" y="80"/>
                  <a:pt x="244" y="80"/>
                  <a:pt x="244" y="80"/>
                </a:cubicBezTo>
                <a:cubicBezTo>
                  <a:pt x="245" y="80"/>
                  <a:pt x="245" y="80"/>
                  <a:pt x="245" y="80"/>
                </a:cubicBezTo>
                <a:cubicBezTo>
                  <a:pt x="251" y="80"/>
                  <a:pt x="255" y="85"/>
                  <a:pt x="256" y="90"/>
                </a:cubicBezTo>
                <a:cubicBezTo>
                  <a:pt x="256" y="90"/>
                  <a:pt x="256" y="90"/>
                  <a:pt x="256" y="90"/>
                </a:cubicBezTo>
                <a:moveTo>
                  <a:pt x="92" y="116"/>
                </a:moveTo>
                <a:cubicBezTo>
                  <a:pt x="92" y="109"/>
                  <a:pt x="87" y="104"/>
                  <a:pt x="80" y="104"/>
                </a:cubicBezTo>
                <a:cubicBezTo>
                  <a:pt x="73" y="104"/>
                  <a:pt x="68" y="109"/>
                  <a:pt x="68" y="116"/>
                </a:cubicBezTo>
                <a:cubicBezTo>
                  <a:pt x="68" y="180"/>
                  <a:pt x="68" y="180"/>
                  <a:pt x="68" y="180"/>
                </a:cubicBezTo>
                <a:cubicBezTo>
                  <a:pt x="68" y="187"/>
                  <a:pt x="73" y="192"/>
                  <a:pt x="80" y="192"/>
                </a:cubicBezTo>
                <a:cubicBezTo>
                  <a:pt x="87" y="192"/>
                  <a:pt x="92" y="187"/>
                  <a:pt x="92" y="180"/>
                </a:cubicBezTo>
                <a:lnTo>
                  <a:pt x="92" y="116"/>
                </a:lnTo>
                <a:close/>
                <a:moveTo>
                  <a:pt x="140" y="116"/>
                </a:moveTo>
                <a:cubicBezTo>
                  <a:pt x="140" y="109"/>
                  <a:pt x="135" y="104"/>
                  <a:pt x="128" y="104"/>
                </a:cubicBezTo>
                <a:cubicBezTo>
                  <a:pt x="121" y="104"/>
                  <a:pt x="116" y="109"/>
                  <a:pt x="116" y="116"/>
                </a:cubicBezTo>
                <a:cubicBezTo>
                  <a:pt x="116" y="180"/>
                  <a:pt x="116" y="180"/>
                  <a:pt x="116" y="180"/>
                </a:cubicBezTo>
                <a:cubicBezTo>
                  <a:pt x="116" y="187"/>
                  <a:pt x="121" y="192"/>
                  <a:pt x="128" y="192"/>
                </a:cubicBezTo>
                <a:cubicBezTo>
                  <a:pt x="135" y="192"/>
                  <a:pt x="140" y="187"/>
                  <a:pt x="140" y="180"/>
                </a:cubicBezTo>
                <a:lnTo>
                  <a:pt x="140" y="116"/>
                </a:lnTo>
                <a:close/>
                <a:moveTo>
                  <a:pt x="188" y="116"/>
                </a:moveTo>
                <a:cubicBezTo>
                  <a:pt x="188" y="109"/>
                  <a:pt x="183" y="104"/>
                  <a:pt x="176" y="104"/>
                </a:cubicBezTo>
                <a:cubicBezTo>
                  <a:pt x="169" y="104"/>
                  <a:pt x="164" y="109"/>
                  <a:pt x="164" y="116"/>
                </a:cubicBezTo>
                <a:cubicBezTo>
                  <a:pt x="164" y="180"/>
                  <a:pt x="164" y="180"/>
                  <a:pt x="164" y="180"/>
                </a:cubicBezTo>
                <a:cubicBezTo>
                  <a:pt x="164" y="187"/>
                  <a:pt x="169" y="192"/>
                  <a:pt x="176" y="192"/>
                </a:cubicBezTo>
                <a:cubicBezTo>
                  <a:pt x="183" y="192"/>
                  <a:pt x="188" y="187"/>
                  <a:pt x="188" y="180"/>
                </a:cubicBezTo>
                <a:lnTo>
                  <a:pt x="188" y="116"/>
                </a:lnTo>
                <a:close/>
                <a:moveTo>
                  <a:pt x="142" y="18"/>
                </a:moveTo>
                <a:cubicBezTo>
                  <a:pt x="142" y="18"/>
                  <a:pt x="142" y="18"/>
                  <a:pt x="142" y="18"/>
                </a:cubicBezTo>
                <a:cubicBezTo>
                  <a:pt x="141" y="16"/>
                  <a:pt x="140" y="14"/>
                  <a:pt x="140" y="12"/>
                </a:cubicBezTo>
                <a:cubicBezTo>
                  <a:pt x="140" y="5"/>
                  <a:pt x="145" y="0"/>
                  <a:pt x="152" y="0"/>
                </a:cubicBezTo>
                <a:cubicBezTo>
                  <a:pt x="157" y="0"/>
                  <a:pt x="161" y="3"/>
                  <a:pt x="163" y="7"/>
                </a:cubicBezTo>
                <a:cubicBezTo>
                  <a:pt x="163" y="7"/>
                  <a:pt x="163" y="7"/>
                  <a:pt x="163" y="7"/>
                </a:cubicBezTo>
                <a:cubicBezTo>
                  <a:pt x="195" y="68"/>
                  <a:pt x="195" y="68"/>
                  <a:pt x="195" y="68"/>
                </a:cubicBezTo>
                <a:cubicBezTo>
                  <a:pt x="168" y="68"/>
                  <a:pt x="168" y="68"/>
                  <a:pt x="168" y="68"/>
                </a:cubicBezTo>
                <a:lnTo>
                  <a:pt x="142" y="18"/>
                </a:lnTo>
                <a:close/>
                <a:moveTo>
                  <a:pt x="114" y="18"/>
                </a:moveTo>
                <a:cubicBezTo>
                  <a:pt x="88" y="68"/>
                  <a:pt x="88" y="68"/>
                  <a:pt x="88" y="68"/>
                </a:cubicBezTo>
                <a:cubicBezTo>
                  <a:pt x="61" y="68"/>
                  <a:pt x="61" y="68"/>
                  <a:pt x="61" y="68"/>
                </a:cubicBezTo>
                <a:cubicBezTo>
                  <a:pt x="93" y="7"/>
                  <a:pt x="93" y="7"/>
                  <a:pt x="93" y="7"/>
                </a:cubicBezTo>
                <a:cubicBezTo>
                  <a:pt x="93" y="7"/>
                  <a:pt x="93" y="7"/>
                  <a:pt x="93" y="7"/>
                </a:cubicBezTo>
                <a:cubicBezTo>
                  <a:pt x="95" y="3"/>
                  <a:pt x="99" y="0"/>
                  <a:pt x="104" y="0"/>
                </a:cubicBezTo>
                <a:cubicBezTo>
                  <a:pt x="111" y="0"/>
                  <a:pt x="116" y="5"/>
                  <a:pt x="116" y="12"/>
                </a:cubicBezTo>
                <a:cubicBezTo>
                  <a:pt x="116" y="14"/>
                  <a:pt x="115" y="16"/>
                  <a:pt x="114"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7" name="Freeform 70"/>
          <p:cNvSpPr>
            <a:spLocks noEditPoints="1"/>
          </p:cNvSpPr>
          <p:nvPr/>
        </p:nvSpPr>
        <p:spPr bwMode="auto">
          <a:xfrm>
            <a:off x="14740402" y="2204836"/>
            <a:ext cx="396263" cy="487421"/>
          </a:xfrm>
          <a:custGeom>
            <a:avLst/>
            <a:gdLst>
              <a:gd name="T0" fmla="*/ 2147483646 w 208"/>
              <a:gd name="T1" fmla="*/ 2147483646 h 256"/>
              <a:gd name="T2" fmla="*/ 2147483646 w 208"/>
              <a:gd name="T3" fmla="*/ 2147483646 h 256"/>
              <a:gd name="T4" fmla="*/ 0 w 208"/>
              <a:gd name="T5" fmla="*/ 2147483646 h 256"/>
              <a:gd name="T6" fmla="*/ 0 w 208"/>
              <a:gd name="T7" fmla="*/ 2147483646 h 256"/>
              <a:gd name="T8" fmla="*/ 2147483646 w 208"/>
              <a:gd name="T9" fmla="*/ 2147483646 h 256"/>
              <a:gd name="T10" fmla="*/ 2147483646 w 208"/>
              <a:gd name="T11" fmla="*/ 2147483646 h 256"/>
              <a:gd name="T12" fmla="*/ 2147483646 w 208"/>
              <a:gd name="T13" fmla="*/ 2147483646 h 256"/>
              <a:gd name="T14" fmla="*/ 0 w 208"/>
              <a:gd name="T15" fmla="*/ 2147483646 h 256"/>
              <a:gd name="T16" fmla="*/ 2147483646 w 208"/>
              <a:gd name="T17" fmla="*/ 2147483646 h 256"/>
              <a:gd name="T18" fmla="*/ 2147483646 w 208"/>
              <a:gd name="T19" fmla="*/ 2147483646 h 256"/>
              <a:gd name="T20" fmla="*/ 2147483646 w 208"/>
              <a:gd name="T21" fmla="*/ 0 h 256"/>
              <a:gd name="T22" fmla="*/ 2147483646 w 208"/>
              <a:gd name="T23" fmla="*/ 2147483646 h 256"/>
              <a:gd name="T24" fmla="*/ 2147483646 w 208"/>
              <a:gd name="T25" fmla="*/ 2147483646 h 256"/>
              <a:gd name="T26" fmla="*/ 2147483646 w 208"/>
              <a:gd name="T27" fmla="*/ 2147483646 h 256"/>
              <a:gd name="T28" fmla="*/ 2147483646 w 208"/>
              <a:gd name="T29" fmla="*/ 2147483646 h 256"/>
              <a:gd name="T30" fmla="*/ 0 w 208"/>
              <a:gd name="T31" fmla="*/ 2147483646 h 256"/>
              <a:gd name="T32" fmla="*/ 0 w 208"/>
              <a:gd name="T33" fmla="*/ 2147483646 h 256"/>
              <a:gd name="T34" fmla="*/ 2147483646 w 208"/>
              <a:gd name="T35" fmla="*/ 2147483646 h 256"/>
              <a:gd name="T36" fmla="*/ 2147483646 w 208"/>
              <a:gd name="T37" fmla="*/ 2147483646 h 256"/>
              <a:gd name="T38" fmla="*/ 2147483646 w 208"/>
              <a:gd name="T39" fmla="*/ 2147483646 h 256"/>
              <a:gd name="T40" fmla="*/ 2147483646 w 208"/>
              <a:gd name="T41" fmla="*/ 2147483646 h 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8" h="256">
                <a:moveTo>
                  <a:pt x="196" y="256"/>
                </a:moveTo>
                <a:cubicBezTo>
                  <a:pt x="12" y="256"/>
                  <a:pt x="12" y="256"/>
                  <a:pt x="12" y="256"/>
                </a:cubicBezTo>
                <a:cubicBezTo>
                  <a:pt x="5" y="256"/>
                  <a:pt x="0" y="251"/>
                  <a:pt x="0" y="244"/>
                </a:cubicBezTo>
                <a:cubicBezTo>
                  <a:pt x="0" y="232"/>
                  <a:pt x="0" y="232"/>
                  <a:pt x="0" y="232"/>
                </a:cubicBezTo>
                <a:cubicBezTo>
                  <a:pt x="208" y="232"/>
                  <a:pt x="208" y="232"/>
                  <a:pt x="208" y="232"/>
                </a:cubicBezTo>
                <a:cubicBezTo>
                  <a:pt x="208" y="244"/>
                  <a:pt x="208" y="244"/>
                  <a:pt x="208" y="244"/>
                </a:cubicBezTo>
                <a:cubicBezTo>
                  <a:pt x="208" y="251"/>
                  <a:pt x="203" y="256"/>
                  <a:pt x="196" y="256"/>
                </a:cubicBezTo>
                <a:moveTo>
                  <a:pt x="0" y="72"/>
                </a:moveTo>
                <a:cubicBezTo>
                  <a:pt x="0" y="65"/>
                  <a:pt x="5" y="60"/>
                  <a:pt x="12" y="60"/>
                </a:cubicBezTo>
                <a:cubicBezTo>
                  <a:pt x="44" y="60"/>
                  <a:pt x="44" y="60"/>
                  <a:pt x="44" y="60"/>
                </a:cubicBezTo>
                <a:cubicBezTo>
                  <a:pt x="44" y="27"/>
                  <a:pt x="71" y="0"/>
                  <a:pt x="104" y="0"/>
                </a:cubicBezTo>
                <a:cubicBezTo>
                  <a:pt x="137" y="0"/>
                  <a:pt x="164" y="27"/>
                  <a:pt x="164" y="60"/>
                </a:cubicBezTo>
                <a:cubicBezTo>
                  <a:pt x="196" y="60"/>
                  <a:pt x="196" y="60"/>
                  <a:pt x="196" y="60"/>
                </a:cubicBezTo>
                <a:cubicBezTo>
                  <a:pt x="203" y="60"/>
                  <a:pt x="208" y="65"/>
                  <a:pt x="208" y="72"/>
                </a:cubicBezTo>
                <a:cubicBezTo>
                  <a:pt x="208" y="220"/>
                  <a:pt x="208" y="220"/>
                  <a:pt x="208" y="220"/>
                </a:cubicBezTo>
                <a:cubicBezTo>
                  <a:pt x="0" y="220"/>
                  <a:pt x="0" y="220"/>
                  <a:pt x="0" y="220"/>
                </a:cubicBezTo>
                <a:lnTo>
                  <a:pt x="0" y="72"/>
                </a:lnTo>
                <a:close/>
                <a:moveTo>
                  <a:pt x="140" y="60"/>
                </a:moveTo>
                <a:cubicBezTo>
                  <a:pt x="140" y="40"/>
                  <a:pt x="124" y="24"/>
                  <a:pt x="104" y="24"/>
                </a:cubicBezTo>
                <a:cubicBezTo>
                  <a:pt x="84" y="24"/>
                  <a:pt x="68" y="40"/>
                  <a:pt x="68" y="60"/>
                </a:cubicBezTo>
                <a:lnTo>
                  <a:pt x="140"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8" name="Freeform 71"/>
          <p:cNvSpPr>
            <a:spLocks noEditPoints="1"/>
          </p:cNvSpPr>
          <p:nvPr/>
        </p:nvSpPr>
        <p:spPr bwMode="auto">
          <a:xfrm>
            <a:off x="13839976" y="2227161"/>
            <a:ext cx="489282" cy="442772"/>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0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0 h 232"/>
              <a:gd name="T32" fmla="*/ 2147483646 w 256"/>
              <a:gd name="T33" fmla="*/ 0 h 232"/>
              <a:gd name="T34" fmla="*/ 2147483646 w 256"/>
              <a:gd name="T35" fmla="*/ 2147483646 h 232"/>
              <a:gd name="T36" fmla="*/ 2147483646 w 256"/>
              <a:gd name="T37" fmla="*/ 2147483646 h 232"/>
              <a:gd name="T38" fmla="*/ 2147483646 w 256"/>
              <a:gd name="T39" fmla="*/ 2147483646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2147483646 w 256"/>
              <a:gd name="T67" fmla="*/ 2147483646 h 232"/>
              <a:gd name="T68" fmla="*/ 2147483646 w 256"/>
              <a:gd name="T69" fmla="*/ 2147483646 h 232"/>
              <a:gd name="T70" fmla="*/ 2147483646 w 256"/>
              <a:gd name="T71" fmla="*/ 2147483646 h 232"/>
              <a:gd name="T72" fmla="*/ 2147483646 w 256"/>
              <a:gd name="T73" fmla="*/ 2147483646 h 232"/>
              <a:gd name="T74" fmla="*/ 2147483646 w 256"/>
              <a:gd name="T75" fmla="*/ 2147483646 h 232"/>
              <a:gd name="T76" fmla="*/ 2147483646 w 256"/>
              <a:gd name="T77" fmla="*/ 2147483646 h 232"/>
              <a:gd name="T78" fmla="*/ 2147483646 w 256"/>
              <a:gd name="T79" fmla="*/ 2147483646 h 232"/>
              <a:gd name="T80" fmla="*/ 2147483646 w 256"/>
              <a:gd name="T81" fmla="*/ 2147483646 h 232"/>
              <a:gd name="T82" fmla="*/ 2147483646 w 256"/>
              <a:gd name="T83" fmla="*/ 2147483646 h 232"/>
              <a:gd name="T84" fmla="*/ 2147483646 w 256"/>
              <a:gd name="T85" fmla="*/ 2147483646 h 232"/>
              <a:gd name="T86" fmla="*/ 2147483646 w 256"/>
              <a:gd name="T87" fmla="*/ 2147483646 h 2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232">
                <a:moveTo>
                  <a:pt x="256" y="96"/>
                </a:moveTo>
                <a:cubicBezTo>
                  <a:pt x="256" y="114"/>
                  <a:pt x="242" y="128"/>
                  <a:pt x="224" y="128"/>
                </a:cubicBezTo>
                <a:cubicBezTo>
                  <a:pt x="206" y="128"/>
                  <a:pt x="192" y="114"/>
                  <a:pt x="192" y="96"/>
                </a:cubicBezTo>
                <a:cubicBezTo>
                  <a:pt x="192" y="114"/>
                  <a:pt x="178" y="128"/>
                  <a:pt x="160" y="128"/>
                </a:cubicBezTo>
                <a:cubicBezTo>
                  <a:pt x="142" y="128"/>
                  <a:pt x="128" y="114"/>
                  <a:pt x="128" y="96"/>
                </a:cubicBezTo>
                <a:cubicBezTo>
                  <a:pt x="128" y="114"/>
                  <a:pt x="114" y="128"/>
                  <a:pt x="96" y="128"/>
                </a:cubicBezTo>
                <a:cubicBezTo>
                  <a:pt x="78" y="128"/>
                  <a:pt x="64" y="114"/>
                  <a:pt x="64" y="96"/>
                </a:cubicBezTo>
                <a:cubicBezTo>
                  <a:pt x="64" y="114"/>
                  <a:pt x="50" y="128"/>
                  <a:pt x="32" y="128"/>
                </a:cubicBezTo>
                <a:cubicBezTo>
                  <a:pt x="14" y="128"/>
                  <a:pt x="0" y="114"/>
                  <a:pt x="0" y="96"/>
                </a:cubicBezTo>
                <a:cubicBezTo>
                  <a:pt x="23" y="36"/>
                  <a:pt x="23" y="36"/>
                  <a:pt x="23" y="36"/>
                </a:cubicBezTo>
                <a:cubicBezTo>
                  <a:pt x="234" y="36"/>
                  <a:pt x="234" y="36"/>
                  <a:pt x="234" y="36"/>
                </a:cubicBezTo>
                <a:lnTo>
                  <a:pt x="256" y="96"/>
                </a:lnTo>
                <a:close/>
                <a:moveTo>
                  <a:pt x="216" y="24"/>
                </a:moveTo>
                <a:cubicBezTo>
                  <a:pt x="40" y="24"/>
                  <a:pt x="40" y="24"/>
                  <a:pt x="40" y="24"/>
                </a:cubicBezTo>
                <a:cubicBezTo>
                  <a:pt x="33" y="24"/>
                  <a:pt x="28" y="19"/>
                  <a:pt x="28" y="12"/>
                </a:cubicBezTo>
                <a:cubicBezTo>
                  <a:pt x="28" y="5"/>
                  <a:pt x="33" y="0"/>
                  <a:pt x="40" y="0"/>
                </a:cubicBezTo>
                <a:cubicBezTo>
                  <a:pt x="216" y="0"/>
                  <a:pt x="216" y="0"/>
                  <a:pt x="216" y="0"/>
                </a:cubicBezTo>
                <a:cubicBezTo>
                  <a:pt x="223" y="0"/>
                  <a:pt x="228" y="5"/>
                  <a:pt x="228" y="12"/>
                </a:cubicBezTo>
                <a:cubicBezTo>
                  <a:pt x="228" y="19"/>
                  <a:pt x="223" y="24"/>
                  <a:pt x="216" y="24"/>
                </a:cubicBezTo>
                <a:moveTo>
                  <a:pt x="36" y="140"/>
                </a:moveTo>
                <a:cubicBezTo>
                  <a:pt x="36" y="140"/>
                  <a:pt x="36" y="140"/>
                  <a:pt x="36" y="140"/>
                </a:cubicBezTo>
                <a:cubicBezTo>
                  <a:pt x="37" y="140"/>
                  <a:pt x="38" y="140"/>
                  <a:pt x="39" y="139"/>
                </a:cubicBezTo>
                <a:cubicBezTo>
                  <a:pt x="40" y="139"/>
                  <a:pt x="40" y="139"/>
                  <a:pt x="40" y="139"/>
                </a:cubicBezTo>
                <a:cubicBezTo>
                  <a:pt x="41" y="139"/>
                  <a:pt x="41" y="139"/>
                  <a:pt x="42" y="139"/>
                </a:cubicBezTo>
                <a:cubicBezTo>
                  <a:pt x="44" y="138"/>
                  <a:pt x="46" y="138"/>
                  <a:pt x="48" y="137"/>
                </a:cubicBezTo>
                <a:cubicBezTo>
                  <a:pt x="48" y="137"/>
                  <a:pt x="48" y="137"/>
                  <a:pt x="48" y="137"/>
                </a:cubicBezTo>
                <a:cubicBezTo>
                  <a:pt x="48" y="196"/>
                  <a:pt x="48" y="196"/>
                  <a:pt x="48" y="196"/>
                </a:cubicBezTo>
                <a:cubicBezTo>
                  <a:pt x="208" y="196"/>
                  <a:pt x="208" y="196"/>
                  <a:pt x="208" y="196"/>
                </a:cubicBezTo>
                <a:cubicBezTo>
                  <a:pt x="208" y="137"/>
                  <a:pt x="208" y="137"/>
                  <a:pt x="208" y="137"/>
                </a:cubicBezTo>
                <a:cubicBezTo>
                  <a:pt x="208" y="137"/>
                  <a:pt x="208" y="137"/>
                  <a:pt x="208" y="137"/>
                </a:cubicBezTo>
                <a:cubicBezTo>
                  <a:pt x="210" y="138"/>
                  <a:pt x="212" y="138"/>
                  <a:pt x="214" y="139"/>
                </a:cubicBezTo>
                <a:cubicBezTo>
                  <a:pt x="215" y="139"/>
                  <a:pt x="215" y="139"/>
                  <a:pt x="216" y="139"/>
                </a:cubicBezTo>
                <a:cubicBezTo>
                  <a:pt x="216" y="139"/>
                  <a:pt x="216" y="139"/>
                  <a:pt x="217" y="139"/>
                </a:cubicBezTo>
                <a:cubicBezTo>
                  <a:pt x="218" y="140"/>
                  <a:pt x="219" y="140"/>
                  <a:pt x="220" y="140"/>
                </a:cubicBezTo>
                <a:cubicBezTo>
                  <a:pt x="220" y="140"/>
                  <a:pt x="220" y="140"/>
                  <a:pt x="220" y="140"/>
                </a:cubicBezTo>
                <a:cubicBezTo>
                  <a:pt x="221" y="140"/>
                  <a:pt x="223" y="140"/>
                  <a:pt x="224" y="140"/>
                </a:cubicBezTo>
                <a:cubicBezTo>
                  <a:pt x="227" y="140"/>
                  <a:pt x="229" y="140"/>
                  <a:pt x="232" y="139"/>
                </a:cubicBezTo>
                <a:cubicBezTo>
                  <a:pt x="232" y="220"/>
                  <a:pt x="232" y="220"/>
                  <a:pt x="232" y="220"/>
                </a:cubicBezTo>
                <a:cubicBezTo>
                  <a:pt x="232" y="227"/>
                  <a:pt x="227" y="232"/>
                  <a:pt x="220" y="232"/>
                </a:cubicBezTo>
                <a:cubicBezTo>
                  <a:pt x="36" y="232"/>
                  <a:pt x="36" y="232"/>
                  <a:pt x="36" y="232"/>
                </a:cubicBezTo>
                <a:cubicBezTo>
                  <a:pt x="29" y="232"/>
                  <a:pt x="24" y="227"/>
                  <a:pt x="24" y="220"/>
                </a:cubicBezTo>
                <a:cubicBezTo>
                  <a:pt x="24" y="139"/>
                  <a:pt x="24" y="139"/>
                  <a:pt x="24" y="139"/>
                </a:cubicBezTo>
                <a:cubicBezTo>
                  <a:pt x="27" y="140"/>
                  <a:pt x="29" y="140"/>
                  <a:pt x="32" y="140"/>
                </a:cubicBezTo>
                <a:cubicBezTo>
                  <a:pt x="33" y="140"/>
                  <a:pt x="35" y="140"/>
                  <a:pt x="36" y="14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09" name="Freeform 72"/>
          <p:cNvSpPr>
            <a:spLocks noEditPoints="1"/>
          </p:cNvSpPr>
          <p:nvPr/>
        </p:nvSpPr>
        <p:spPr bwMode="auto">
          <a:xfrm>
            <a:off x="12987919" y="2212278"/>
            <a:ext cx="487421" cy="435330"/>
          </a:xfrm>
          <a:custGeom>
            <a:avLst/>
            <a:gdLst>
              <a:gd name="T0" fmla="*/ 2147483646 w 256"/>
              <a:gd name="T1" fmla="*/ 2147483646 h 228"/>
              <a:gd name="T2" fmla="*/ 2147483646 w 256"/>
              <a:gd name="T3" fmla="*/ 2147483646 h 228"/>
              <a:gd name="T4" fmla="*/ 2147483646 w 256"/>
              <a:gd name="T5" fmla="*/ 0 h 228"/>
              <a:gd name="T6" fmla="*/ 2147483646 w 256"/>
              <a:gd name="T7" fmla="*/ 2147483646 h 228"/>
              <a:gd name="T8" fmla="*/ 2147483646 w 256"/>
              <a:gd name="T9" fmla="*/ 2147483646 h 228"/>
              <a:gd name="T10" fmla="*/ 2147483646 w 256"/>
              <a:gd name="T11" fmla="*/ 2147483646 h 228"/>
              <a:gd name="T12" fmla="*/ 2147483646 w 256"/>
              <a:gd name="T13" fmla="*/ 2147483646 h 228"/>
              <a:gd name="T14" fmla="*/ 2147483646 w 256"/>
              <a:gd name="T15" fmla="*/ 2147483646 h 228"/>
              <a:gd name="T16" fmla="*/ 2147483646 w 256"/>
              <a:gd name="T17" fmla="*/ 2147483646 h 228"/>
              <a:gd name="T18" fmla="*/ 2147483646 w 256"/>
              <a:gd name="T19" fmla="*/ 2147483646 h 228"/>
              <a:gd name="T20" fmla="*/ 2147483646 w 256"/>
              <a:gd name="T21" fmla="*/ 2147483646 h 228"/>
              <a:gd name="T22" fmla="*/ 2147483646 w 256"/>
              <a:gd name="T23" fmla="*/ 2147483646 h 228"/>
              <a:gd name="T24" fmla="*/ 2147483646 w 256"/>
              <a:gd name="T25" fmla="*/ 2147483646 h 228"/>
              <a:gd name="T26" fmla="*/ 2147483646 w 256"/>
              <a:gd name="T27" fmla="*/ 2147483646 h 228"/>
              <a:gd name="T28" fmla="*/ 2147483646 w 256"/>
              <a:gd name="T29" fmla="*/ 2147483646 h 228"/>
              <a:gd name="T30" fmla="*/ 2147483646 w 256"/>
              <a:gd name="T31" fmla="*/ 2147483646 h 228"/>
              <a:gd name="T32" fmla="*/ 2147483646 w 256"/>
              <a:gd name="T33" fmla="*/ 2147483646 h 228"/>
              <a:gd name="T34" fmla="*/ 2147483646 w 256"/>
              <a:gd name="T35" fmla="*/ 2147483646 h 228"/>
              <a:gd name="T36" fmla="*/ 2147483646 w 256"/>
              <a:gd name="T37" fmla="*/ 2147483646 h 228"/>
              <a:gd name="T38" fmla="*/ 2147483646 w 256"/>
              <a:gd name="T39" fmla="*/ 2147483646 h 228"/>
              <a:gd name="T40" fmla="*/ 2147483646 w 256"/>
              <a:gd name="T41" fmla="*/ 2147483646 h 228"/>
              <a:gd name="T42" fmla="*/ 2147483646 w 256"/>
              <a:gd name="T43" fmla="*/ 2147483646 h 228"/>
              <a:gd name="T44" fmla="*/ 2147483646 w 256"/>
              <a:gd name="T45" fmla="*/ 2147483646 h 228"/>
              <a:gd name="T46" fmla="*/ 2147483646 w 256"/>
              <a:gd name="T47" fmla="*/ 2147483646 h 228"/>
              <a:gd name="T48" fmla="*/ 2147483646 w 256"/>
              <a:gd name="T49" fmla="*/ 2147483646 h 228"/>
              <a:gd name="T50" fmla="*/ 2147483646 w 256"/>
              <a:gd name="T51" fmla="*/ 2147483646 h 228"/>
              <a:gd name="T52" fmla="*/ 2147483646 w 256"/>
              <a:gd name="T53" fmla="*/ 2147483646 h 228"/>
              <a:gd name="T54" fmla="*/ 2147483646 w 256"/>
              <a:gd name="T55" fmla="*/ 2147483646 h 228"/>
              <a:gd name="T56" fmla="*/ 2147483646 w 256"/>
              <a:gd name="T57" fmla="*/ 2147483646 h 228"/>
              <a:gd name="T58" fmla="*/ 2147483646 w 256"/>
              <a:gd name="T59" fmla="*/ 2147483646 h 228"/>
              <a:gd name="T60" fmla="*/ 2147483646 w 256"/>
              <a:gd name="T61" fmla="*/ 2147483646 h 228"/>
              <a:gd name="T62" fmla="*/ 2147483646 w 256"/>
              <a:gd name="T63" fmla="*/ 2147483646 h 228"/>
              <a:gd name="T64" fmla="*/ 2147483646 w 256"/>
              <a:gd name="T65" fmla="*/ 2147483646 h 228"/>
              <a:gd name="T66" fmla="*/ 2147483646 w 256"/>
              <a:gd name="T67" fmla="*/ 2147483646 h 228"/>
              <a:gd name="T68" fmla="*/ 2147483646 w 256"/>
              <a:gd name="T69" fmla="*/ 2147483646 h 228"/>
              <a:gd name="T70" fmla="*/ 2147483646 w 256"/>
              <a:gd name="T71" fmla="*/ 2147483646 h 228"/>
              <a:gd name="T72" fmla="*/ 2147483646 w 256"/>
              <a:gd name="T73" fmla="*/ 2147483646 h 228"/>
              <a:gd name="T74" fmla="*/ 2147483646 w 256"/>
              <a:gd name="T75" fmla="*/ 2147483646 h 228"/>
              <a:gd name="T76" fmla="*/ 2147483646 w 256"/>
              <a:gd name="T77" fmla="*/ 2147483646 h 228"/>
              <a:gd name="T78" fmla="*/ 2147483646 w 256"/>
              <a:gd name="T79" fmla="*/ 2147483646 h 228"/>
              <a:gd name="T80" fmla="*/ 2147483646 w 256"/>
              <a:gd name="T81" fmla="*/ 2147483646 h 228"/>
              <a:gd name="T82" fmla="*/ 2147483646 w 256"/>
              <a:gd name="T83" fmla="*/ 2147483646 h 228"/>
              <a:gd name="T84" fmla="*/ 2147483646 w 256"/>
              <a:gd name="T85" fmla="*/ 2147483646 h 228"/>
              <a:gd name="T86" fmla="*/ 2147483646 w 256"/>
              <a:gd name="T87" fmla="*/ 2147483646 h 228"/>
              <a:gd name="T88" fmla="*/ 2147483646 w 256"/>
              <a:gd name="T89" fmla="*/ 2147483646 h 228"/>
              <a:gd name="T90" fmla="*/ 2147483646 w 256"/>
              <a:gd name="T91" fmla="*/ 2147483646 h 228"/>
              <a:gd name="T92" fmla="*/ 2147483646 w 256"/>
              <a:gd name="T93" fmla="*/ 2147483646 h 228"/>
              <a:gd name="T94" fmla="*/ 2147483646 w 256"/>
              <a:gd name="T95" fmla="*/ 2147483646 h 228"/>
              <a:gd name="T96" fmla="*/ 2147483646 w 256"/>
              <a:gd name="T97" fmla="*/ 2147483646 h 228"/>
              <a:gd name="T98" fmla="*/ 2147483646 w 256"/>
              <a:gd name="T99" fmla="*/ 2147483646 h 228"/>
              <a:gd name="T100" fmla="*/ 0 w 256"/>
              <a:gd name="T101" fmla="*/ 2147483646 h 228"/>
              <a:gd name="T102" fmla="*/ 2147483646 w 256"/>
              <a:gd name="T103" fmla="*/ 2147483646 h 228"/>
              <a:gd name="T104" fmla="*/ 2147483646 w 256"/>
              <a:gd name="T105" fmla="*/ 2147483646 h 228"/>
              <a:gd name="T106" fmla="*/ 2147483646 w 256"/>
              <a:gd name="T107" fmla="*/ 2147483646 h 228"/>
              <a:gd name="T108" fmla="*/ 2147483646 w 256"/>
              <a:gd name="T109" fmla="*/ 2147483646 h 228"/>
              <a:gd name="T110" fmla="*/ 2147483646 w 256"/>
              <a:gd name="T111" fmla="*/ 2147483646 h 228"/>
              <a:gd name="T112" fmla="*/ 2147483646 w 256"/>
              <a:gd name="T113" fmla="*/ 2147483646 h 228"/>
              <a:gd name="T114" fmla="*/ 2147483646 w 256"/>
              <a:gd name="T115" fmla="*/ 2147483646 h 228"/>
              <a:gd name="T116" fmla="*/ 2147483646 w 256"/>
              <a:gd name="T117" fmla="*/ 2147483646 h 228"/>
              <a:gd name="T118" fmla="*/ 2147483646 w 256"/>
              <a:gd name="T119" fmla="*/ 2147483646 h 2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32" y="36"/>
                </a:moveTo>
                <a:cubicBezTo>
                  <a:pt x="232" y="36"/>
                  <a:pt x="232" y="36"/>
                  <a:pt x="232" y="36"/>
                </a:cubicBezTo>
                <a:cubicBezTo>
                  <a:pt x="232" y="29"/>
                  <a:pt x="227" y="24"/>
                  <a:pt x="220" y="24"/>
                </a:cubicBezTo>
                <a:cubicBezTo>
                  <a:pt x="217" y="24"/>
                  <a:pt x="214" y="25"/>
                  <a:pt x="212" y="28"/>
                </a:cubicBezTo>
                <a:cubicBezTo>
                  <a:pt x="204" y="35"/>
                  <a:pt x="204" y="35"/>
                  <a:pt x="204" y="35"/>
                </a:cubicBezTo>
                <a:cubicBezTo>
                  <a:pt x="196" y="28"/>
                  <a:pt x="196" y="28"/>
                  <a:pt x="196" y="28"/>
                </a:cubicBezTo>
                <a:cubicBezTo>
                  <a:pt x="194" y="25"/>
                  <a:pt x="191" y="24"/>
                  <a:pt x="188" y="24"/>
                </a:cubicBezTo>
                <a:cubicBezTo>
                  <a:pt x="181" y="24"/>
                  <a:pt x="176" y="29"/>
                  <a:pt x="176" y="36"/>
                </a:cubicBezTo>
                <a:cubicBezTo>
                  <a:pt x="176" y="39"/>
                  <a:pt x="177" y="42"/>
                  <a:pt x="180" y="44"/>
                </a:cubicBezTo>
                <a:cubicBezTo>
                  <a:pt x="187" y="52"/>
                  <a:pt x="187" y="52"/>
                  <a:pt x="187" y="52"/>
                </a:cubicBezTo>
                <a:cubicBezTo>
                  <a:pt x="180" y="60"/>
                  <a:pt x="180" y="60"/>
                  <a:pt x="180" y="60"/>
                </a:cubicBezTo>
                <a:cubicBezTo>
                  <a:pt x="177" y="62"/>
                  <a:pt x="176" y="65"/>
                  <a:pt x="176" y="68"/>
                </a:cubicBezTo>
                <a:cubicBezTo>
                  <a:pt x="176" y="75"/>
                  <a:pt x="181" y="80"/>
                  <a:pt x="188" y="80"/>
                </a:cubicBezTo>
                <a:cubicBezTo>
                  <a:pt x="191" y="80"/>
                  <a:pt x="194" y="79"/>
                  <a:pt x="196" y="76"/>
                </a:cubicBezTo>
                <a:cubicBezTo>
                  <a:pt x="204" y="69"/>
                  <a:pt x="204" y="69"/>
                  <a:pt x="204" y="69"/>
                </a:cubicBezTo>
                <a:cubicBezTo>
                  <a:pt x="212" y="76"/>
                  <a:pt x="212" y="76"/>
                  <a:pt x="212" y="76"/>
                </a:cubicBezTo>
                <a:cubicBezTo>
                  <a:pt x="214" y="79"/>
                  <a:pt x="217" y="80"/>
                  <a:pt x="220" y="80"/>
                </a:cubicBezTo>
                <a:cubicBezTo>
                  <a:pt x="227" y="80"/>
                  <a:pt x="232" y="75"/>
                  <a:pt x="232" y="68"/>
                </a:cubicBezTo>
                <a:cubicBezTo>
                  <a:pt x="232" y="65"/>
                  <a:pt x="231" y="62"/>
                  <a:pt x="228" y="60"/>
                </a:cubicBezTo>
                <a:cubicBezTo>
                  <a:pt x="221" y="52"/>
                  <a:pt x="221" y="52"/>
                  <a:pt x="221" y="52"/>
                </a:cubicBezTo>
                <a:cubicBezTo>
                  <a:pt x="228" y="44"/>
                  <a:pt x="228" y="44"/>
                  <a:pt x="228" y="44"/>
                </a:cubicBezTo>
                <a:cubicBezTo>
                  <a:pt x="231" y="42"/>
                  <a:pt x="232" y="39"/>
                  <a:pt x="232" y="36"/>
                </a:cubicBezTo>
                <a:cubicBezTo>
                  <a:pt x="232" y="36"/>
                  <a:pt x="232" y="36"/>
                  <a:pt x="232" y="36"/>
                </a:cubicBezTo>
                <a:close/>
                <a:moveTo>
                  <a:pt x="232" y="72"/>
                </a:moveTo>
                <a:cubicBezTo>
                  <a:pt x="232" y="72"/>
                  <a:pt x="232" y="72"/>
                  <a:pt x="232" y="72"/>
                </a:cubicBezTo>
                <a:close/>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0" name="Freeform 73"/>
          <p:cNvSpPr>
            <a:spLocks noEditPoints="1"/>
          </p:cNvSpPr>
          <p:nvPr/>
        </p:nvSpPr>
        <p:spPr bwMode="auto">
          <a:xfrm>
            <a:off x="12134003" y="2212278"/>
            <a:ext cx="487421" cy="435330"/>
          </a:xfrm>
          <a:custGeom>
            <a:avLst/>
            <a:gdLst>
              <a:gd name="T0" fmla="*/ 2147483646 w 256"/>
              <a:gd name="T1" fmla="*/ 2147483646 h 228"/>
              <a:gd name="T2" fmla="*/ 2147483646 w 256"/>
              <a:gd name="T3" fmla="*/ 2147483646 h 228"/>
              <a:gd name="T4" fmla="*/ 2147483646 w 256"/>
              <a:gd name="T5" fmla="*/ 0 h 228"/>
              <a:gd name="T6" fmla="*/ 2147483646 w 256"/>
              <a:gd name="T7" fmla="*/ 2147483646 h 228"/>
              <a:gd name="T8" fmla="*/ 2147483646 w 256"/>
              <a:gd name="T9" fmla="*/ 2147483646 h 228"/>
              <a:gd name="T10" fmla="*/ 2147483646 w 256"/>
              <a:gd name="T11" fmla="*/ 2147483646 h 228"/>
              <a:gd name="T12" fmla="*/ 2147483646 w 256"/>
              <a:gd name="T13" fmla="*/ 2147483646 h 228"/>
              <a:gd name="T14" fmla="*/ 2147483646 w 256"/>
              <a:gd name="T15" fmla="*/ 2147483646 h 228"/>
              <a:gd name="T16" fmla="*/ 2147483646 w 256"/>
              <a:gd name="T17" fmla="*/ 2147483646 h 228"/>
              <a:gd name="T18" fmla="*/ 2147483646 w 256"/>
              <a:gd name="T19" fmla="*/ 2147483646 h 228"/>
              <a:gd name="T20" fmla="*/ 2147483646 w 256"/>
              <a:gd name="T21" fmla="*/ 2147483646 h 228"/>
              <a:gd name="T22" fmla="*/ 2147483646 w 256"/>
              <a:gd name="T23" fmla="*/ 2147483646 h 228"/>
              <a:gd name="T24" fmla="*/ 2147483646 w 256"/>
              <a:gd name="T25" fmla="*/ 2147483646 h 228"/>
              <a:gd name="T26" fmla="*/ 2147483646 w 256"/>
              <a:gd name="T27" fmla="*/ 2147483646 h 228"/>
              <a:gd name="T28" fmla="*/ 2147483646 w 256"/>
              <a:gd name="T29" fmla="*/ 2147483646 h 228"/>
              <a:gd name="T30" fmla="*/ 2147483646 w 256"/>
              <a:gd name="T31" fmla="*/ 2147483646 h 228"/>
              <a:gd name="T32" fmla="*/ 2147483646 w 256"/>
              <a:gd name="T33" fmla="*/ 2147483646 h 228"/>
              <a:gd name="T34" fmla="*/ 2147483646 w 256"/>
              <a:gd name="T35" fmla="*/ 2147483646 h 228"/>
              <a:gd name="T36" fmla="*/ 2147483646 w 256"/>
              <a:gd name="T37" fmla="*/ 2147483646 h 228"/>
              <a:gd name="T38" fmla="*/ 2147483646 w 256"/>
              <a:gd name="T39" fmla="*/ 2147483646 h 228"/>
              <a:gd name="T40" fmla="*/ 2147483646 w 256"/>
              <a:gd name="T41" fmla="*/ 2147483646 h 228"/>
              <a:gd name="T42" fmla="*/ 2147483646 w 256"/>
              <a:gd name="T43" fmla="*/ 2147483646 h 228"/>
              <a:gd name="T44" fmla="*/ 2147483646 w 256"/>
              <a:gd name="T45" fmla="*/ 2147483646 h 228"/>
              <a:gd name="T46" fmla="*/ 2147483646 w 256"/>
              <a:gd name="T47" fmla="*/ 2147483646 h 228"/>
              <a:gd name="T48" fmla="*/ 2147483646 w 256"/>
              <a:gd name="T49" fmla="*/ 2147483646 h 228"/>
              <a:gd name="T50" fmla="*/ 2147483646 w 256"/>
              <a:gd name="T51" fmla="*/ 2147483646 h 228"/>
              <a:gd name="T52" fmla="*/ 2147483646 w 256"/>
              <a:gd name="T53" fmla="*/ 2147483646 h 228"/>
              <a:gd name="T54" fmla="*/ 2147483646 w 256"/>
              <a:gd name="T55" fmla="*/ 2147483646 h 228"/>
              <a:gd name="T56" fmla="*/ 2147483646 w 256"/>
              <a:gd name="T57" fmla="*/ 2147483646 h 228"/>
              <a:gd name="T58" fmla="*/ 2147483646 w 256"/>
              <a:gd name="T59" fmla="*/ 2147483646 h 228"/>
              <a:gd name="T60" fmla="*/ 2147483646 w 256"/>
              <a:gd name="T61" fmla="*/ 2147483646 h 228"/>
              <a:gd name="T62" fmla="*/ 2147483646 w 256"/>
              <a:gd name="T63" fmla="*/ 2147483646 h 228"/>
              <a:gd name="T64" fmla="*/ 2147483646 w 256"/>
              <a:gd name="T65" fmla="*/ 2147483646 h 228"/>
              <a:gd name="T66" fmla="*/ 2147483646 w 256"/>
              <a:gd name="T67" fmla="*/ 2147483646 h 228"/>
              <a:gd name="T68" fmla="*/ 2147483646 w 256"/>
              <a:gd name="T69" fmla="*/ 2147483646 h 228"/>
              <a:gd name="T70" fmla="*/ 2147483646 w 256"/>
              <a:gd name="T71" fmla="*/ 2147483646 h 228"/>
              <a:gd name="T72" fmla="*/ 2147483646 w 256"/>
              <a:gd name="T73" fmla="*/ 2147483646 h 228"/>
              <a:gd name="T74" fmla="*/ 2147483646 w 256"/>
              <a:gd name="T75" fmla="*/ 2147483646 h 228"/>
              <a:gd name="T76" fmla="*/ 0 w 256"/>
              <a:gd name="T77" fmla="*/ 2147483646 h 228"/>
              <a:gd name="T78" fmla="*/ 2147483646 w 256"/>
              <a:gd name="T79" fmla="*/ 2147483646 h 228"/>
              <a:gd name="T80" fmla="*/ 2147483646 w 256"/>
              <a:gd name="T81" fmla="*/ 2147483646 h 228"/>
              <a:gd name="T82" fmla="*/ 2147483646 w 256"/>
              <a:gd name="T83" fmla="*/ 2147483646 h 228"/>
              <a:gd name="T84" fmla="*/ 2147483646 w 256"/>
              <a:gd name="T85" fmla="*/ 2147483646 h 228"/>
              <a:gd name="T86" fmla="*/ 2147483646 w 256"/>
              <a:gd name="T87" fmla="*/ 2147483646 h 228"/>
              <a:gd name="T88" fmla="*/ 2147483646 w 256"/>
              <a:gd name="T89" fmla="*/ 2147483646 h 228"/>
              <a:gd name="T90" fmla="*/ 2147483646 w 256"/>
              <a:gd name="T91" fmla="*/ 2147483646 h 228"/>
              <a:gd name="T92" fmla="*/ 2147483646 w 256"/>
              <a:gd name="T93" fmla="*/ 2147483646 h 228"/>
              <a:gd name="T94" fmla="*/ 2147483646 w 256"/>
              <a:gd name="T95" fmla="*/ 2147483646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28"/>
                </a:moveTo>
                <a:cubicBezTo>
                  <a:pt x="225" y="28"/>
                  <a:pt x="222" y="29"/>
                  <a:pt x="220" y="32"/>
                </a:cubicBezTo>
                <a:cubicBezTo>
                  <a:pt x="196" y="55"/>
                  <a:pt x="196" y="55"/>
                  <a:pt x="196" y="55"/>
                </a:cubicBezTo>
                <a:cubicBezTo>
                  <a:pt x="188" y="48"/>
                  <a:pt x="188" y="48"/>
                  <a:pt x="188" y="48"/>
                </a:cubicBezTo>
                <a:cubicBezTo>
                  <a:pt x="186" y="45"/>
                  <a:pt x="183" y="44"/>
                  <a:pt x="180" y="44"/>
                </a:cubicBezTo>
                <a:cubicBezTo>
                  <a:pt x="173" y="44"/>
                  <a:pt x="168" y="49"/>
                  <a:pt x="168" y="56"/>
                </a:cubicBezTo>
                <a:cubicBezTo>
                  <a:pt x="168" y="59"/>
                  <a:pt x="169" y="62"/>
                  <a:pt x="172" y="64"/>
                </a:cubicBezTo>
                <a:cubicBezTo>
                  <a:pt x="188" y="80"/>
                  <a:pt x="188" y="80"/>
                  <a:pt x="188" y="80"/>
                </a:cubicBezTo>
                <a:cubicBezTo>
                  <a:pt x="190" y="83"/>
                  <a:pt x="193" y="84"/>
                  <a:pt x="196" y="84"/>
                </a:cubicBezTo>
                <a:cubicBezTo>
                  <a:pt x="199" y="84"/>
                  <a:pt x="202" y="83"/>
                  <a:pt x="204" y="80"/>
                </a:cubicBezTo>
                <a:cubicBezTo>
                  <a:pt x="236" y="48"/>
                  <a:pt x="236" y="48"/>
                  <a:pt x="236" y="48"/>
                </a:cubicBezTo>
                <a:cubicBezTo>
                  <a:pt x="239" y="46"/>
                  <a:pt x="240" y="43"/>
                  <a:pt x="240" y="40"/>
                </a:cubicBezTo>
                <a:cubicBezTo>
                  <a:pt x="240" y="33"/>
                  <a:pt x="235" y="28"/>
                  <a:pt x="228" y="28"/>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1" name="Freeform 74"/>
          <p:cNvSpPr>
            <a:spLocks noEditPoints="1"/>
          </p:cNvSpPr>
          <p:nvPr/>
        </p:nvSpPr>
        <p:spPr bwMode="auto">
          <a:xfrm>
            <a:off x="11280086" y="2212278"/>
            <a:ext cx="487421" cy="435330"/>
          </a:xfrm>
          <a:custGeom>
            <a:avLst/>
            <a:gdLst>
              <a:gd name="T0" fmla="*/ 2147483646 w 256"/>
              <a:gd name="T1" fmla="*/ 2147483646 h 228"/>
              <a:gd name="T2" fmla="*/ 2147483646 w 256"/>
              <a:gd name="T3" fmla="*/ 2147483646 h 228"/>
              <a:gd name="T4" fmla="*/ 2147483646 w 256"/>
              <a:gd name="T5" fmla="*/ 0 h 228"/>
              <a:gd name="T6" fmla="*/ 2147483646 w 256"/>
              <a:gd name="T7" fmla="*/ 2147483646 h 228"/>
              <a:gd name="T8" fmla="*/ 2147483646 w 256"/>
              <a:gd name="T9" fmla="*/ 2147483646 h 228"/>
              <a:gd name="T10" fmla="*/ 2147483646 w 256"/>
              <a:gd name="T11" fmla="*/ 2147483646 h 228"/>
              <a:gd name="T12" fmla="*/ 2147483646 w 256"/>
              <a:gd name="T13" fmla="*/ 2147483646 h 228"/>
              <a:gd name="T14" fmla="*/ 2147483646 w 256"/>
              <a:gd name="T15" fmla="*/ 2147483646 h 228"/>
              <a:gd name="T16" fmla="*/ 2147483646 w 256"/>
              <a:gd name="T17" fmla="*/ 2147483646 h 228"/>
              <a:gd name="T18" fmla="*/ 2147483646 w 256"/>
              <a:gd name="T19" fmla="*/ 2147483646 h 228"/>
              <a:gd name="T20" fmla="*/ 2147483646 w 256"/>
              <a:gd name="T21" fmla="*/ 2147483646 h 228"/>
              <a:gd name="T22" fmla="*/ 2147483646 w 256"/>
              <a:gd name="T23" fmla="*/ 2147483646 h 228"/>
              <a:gd name="T24" fmla="*/ 2147483646 w 256"/>
              <a:gd name="T25" fmla="*/ 2147483646 h 228"/>
              <a:gd name="T26" fmla="*/ 2147483646 w 256"/>
              <a:gd name="T27" fmla="*/ 2147483646 h 228"/>
              <a:gd name="T28" fmla="*/ 2147483646 w 256"/>
              <a:gd name="T29" fmla="*/ 2147483646 h 228"/>
              <a:gd name="T30" fmla="*/ 2147483646 w 256"/>
              <a:gd name="T31" fmla="*/ 2147483646 h 228"/>
              <a:gd name="T32" fmla="*/ 2147483646 w 256"/>
              <a:gd name="T33" fmla="*/ 2147483646 h 228"/>
              <a:gd name="T34" fmla="*/ 2147483646 w 256"/>
              <a:gd name="T35" fmla="*/ 2147483646 h 228"/>
              <a:gd name="T36" fmla="*/ 2147483646 w 256"/>
              <a:gd name="T37" fmla="*/ 2147483646 h 228"/>
              <a:gd name="T38" fmla="*/ 2147483646 w 256"/>
              <a:gd name="T39" fmla="*/ 2147483646 h 228"/>
              <a:gd name="T40" fmla="*/ 2147483646 w 256"/>
              <a:gd name="T41" fmla="*/ 2147483646 h 228"/>
              <a:gd name="T42" fmla="*/ 2147483646 w 256"/>
              <a:gd name="T43" fmla="*/ 2147483646 h 228"/>
              <a:gd name="T44" fmla="*/ 2147483646 w 256"/>
              <a:gd name="T45" fmla="*/ 2147483646 h 228"/>
              <a:gd name="T46" fmla="*/ 2147483646 w 256"/>
              <a:gd name="T47" fmla="*/ 2147483646 h 228"/>
              <a:gd name="T48" fmla="*/ 2147483646 w 256"/>
              <a:gd name="T49" fmla="*/ 2147483646 h 228"/>
              <a:gd name="T50" fmla="*/ 2147483646 w 256"/>
              <a:gd name="T51" fmla="*/ 2147483646 h 228"/>
              <a:gd name="T52" fmla="*/ 2147483646 w 256"/>
              <a:gd name="T53" fmla="*/ 2147483646 h 228"/>
              <a:gd name="T54" fmla="*/ 2147483646 w 256"/>
              <a:gd name="T55" fmla="*/ 2147483646 h 228"/>
              <a:gd name="T56" fmla="*/ 2147483646 w 256"/>
              <a:gd name="T57" fmla="*/ 2147483646 h 228"/>
              <a:gd name="T58" fmla="*/ 2147483646 w 256"/>
              <a:gd name="T59" fmla="*/ 2147483646 h 228"/>
              <a:gd name="T60" fmla="*/ 2147483646 w 256"/>
              <a:gd name="T61" fmla="*/ 2147483646 h 228"/>
              <a:gd name="T62" fmla="*/ 2147483646 w 256"/>
              <a:gd name="T63" fmla="*/ 2147483646 h 228"/>
              <a:gd name="T64" fmla="*/ 0 w 256"/>
              <a:gd name="T65" fmla="*/ 2147483646 h 228"/>
              <a:gd name="T66" fmla="*/ 2147483646 w 256"/>
              <a:gd name="T67" fmla="*/ 2147483646 h 228"/>
              <a:gd name="T68" fmla="*/ 2147483646 w 256"/>
              <a:gd name="T69" fmla="*/ 2147483646 h 228"/>
              <a:gd name="T70" fmla="*/ 2147483646 w 256"/>
              <a:gd name="T71" fmla="*/ 2147483646 h 228"/>
              <a:gd name="T72" fmla="*/ 2147483646 w 256"/>
              <a:gd name="T73" fmla="*/ 2147483646 h 228"/>
              <a:gd name="T74" fmla="*/ 2147483646 w 256"/>
              <a:gd name="T75" fmla="*/ 2147483646 h 228"/>
              <a:gd name="T76" fmla="*/ 2147483646 w 256"/>
              <a:gd name="T77" fmla="*/ 2147483646 h 228"/>
              <a:gd name="T78" fmla="*/ 2147483646 w 256"/>
              <a:gd name="T79" fmla="*/ 2147483646 h 228"/>
              <a:gd name="T80" fmla="*/ 2147483646 w 256"/>
              <a:gd name="T81" fmla="*/ 2147483646 h 228"/>
              <a:gd name="T82" fmla="*/ 2147483646 w 256"/>
              <a:gd name="T83" fmla="*/ 2147483646 h 22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40"/>
                </a:moveTo>
                <a:cubicBezTo>
                  <a:pt x="180" y="40"/>
                  <a:pt x="180" y="40"/>
                  <a:pt x="180" y="40"/>
                </a:cubicBezTo>
                <a:cubicBezTo>
                  <a:pt x="173" y="40"/>
                  <a:pt x="168" y="45"/>
                  <a:pt x="168" y="52"/>
                </a:cubicBezTo>
                <a:cubicBezTo>
                  <a:pt x="168" y="59"/>
                  <a:pt x="173" y="64"/>
                  <a:pt x="180" y="64"/>
                </a:cubicBezTo>
                <a:cubicBezTo>
                  <a:pt x="228" y="64"/>
                  <a:pt x="228" y="64"/>
                  <a:pt x="228" y="64"/>
                </a:cubicBezTo>
                <a:cubicBezTo>
                  <a:pt x="235" y="64"/>
                  <a:pt x="240" y="59"/>
                  <a:pt x="240" y="52"/>
                </a:cubicBezTo>
                <a:cubicBezTo>
                  <a:pt x="240" y="45"/>
                  <a:pt x="235" y="40"/>
                  <a:pt x="228" y="40"/>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2" name="Freeform 75"/>
          <p:cNvSpPr>
            <a:spLocks noEditPoints="1"/>
          </p:cNvSpPr>
          <p:nvPr/>
        </p:nvSpPr>
        <p:spPr bwMode="auto">
          <a:xfrm>
            <a:off x="10426170" y="2212278"/>
            <a:ext cx="487421" cy="435330"/>
          </a:xfrm>
          <a:custGeom>
            <a:avLst/>
            <a:gdLst>
              <a:gd name="T0" fmla="*/ 2147483646 w 256"/>
              <a:gd name="T1" fmla="*/ 2147483646 h 228"/>
              <a:gd name="T2" fmla="*/ 2147483646 w 256"/>
              <a:gd name="T3" fmla="*/ 2147483646 h 228"/>
              <a:gd name="T4" fmla="*/ 2147483646 w 256"/>
              <a:gd name="T5" fmla="*/ 0 h 228"/>
              <a:gd name="T6" fmla="*/ 2147483646 w 256"/>
              <a:gd name="T7" fmla="*/ 2147483646 h 228"/>
              <a:gd name="T8" fmla="*/ 2147483646 w 256"/>
              <a:gd name="T9" fmla="*/ 2147483646 h 228"/>
              <a:gd name="T10" fmla="*/ 2147483646 w 256"/>
              <a:gd name="T11" fmla="*/ 2147483646 h 228"/>
              <a:gd name="T12" fmla="*/ 2147483646 w 256"/>
              <a:gd name="T13" fmla="*/ 2147483646 h 228"/>
              <a:gd name="T14" fmla="*/ 2147483646 w 256"/>
              <a:gd name="T15" fmla="*/ 2147483646 h 228"/>
              <a:gd name="T16" fmla="*/ 2147483646 w 256"/>
              <a:gd name="T17" fmla="*/ 2147483646 h 228"/>
              <a:gd name="T18" fmla="*/ 2147483646 w 256"/>
              <a:gd name="T19" fmla="*/ 2147483646 h 228"/>
              <a:gd name="T20" fmla="*/ 2147483646 w 256"/>
              <a:gd name="T21" fmla="*/ 2147483646 h 228"/>
              <a:gd name="T22" fmla="*/ 2147483646 w 256"/>
              <a:gd name="T23" fmla="*/ 2147483646 h 228"/>
              <a:gd name="T24" fmla="*/ 2147483646 w 256"/>
              <a:gd name="T25" fmla="*/ 2147483646 h 228"/>
              <a:gd name="T26" fmla="*/ 2147483646 w 256"/>
              <a:gd name="T27" fmla="*/ 2147483646 h 228"/>
              <a:gd name="T28" fmla="*/ 2147483646 w 256"/>
              <a:gd name="T29" fmla="*/ 2147483646 h 228"/>
              <a:gd name="T30" fmla="*/ 2147483646 w 256"/>
              <a:gd name="T31" fmla="*/ 2147483646 h 228"/>
              <a:gd name="T32" fmla="*/ 2147483646 w 256"/>
              <a:gd name="T33" fmla="*/ 2147483646 h 228"/>
              <a:gd name="T34" fmla="*/ 2147483646 w 256"/>
              <a:gd name="T35" fmla="*/ 2147483646 h 228"/>
              <a:gd name="T36" fmla="*/ 2147483646 w 256"/>
              <a:gd name="T37" fmla="*/ 2147483646 h 228"/>
              <a:gd name="T38" fmla="*/ 2147483646 w 256"/>
              <a:gd name="T39" fmla="*/ 2147483646 h 228"/>
              <a:gd name="T40" fmla="*/ 2147483646 w 256"/>
              <a:gd name="T41" fmla="*/ 2147483646 h 228"/>
              <a:gd name="T42" fmla="*/ 2147483646 w 256"/>
              <a:gd name="T43" fmla="*/ 2147483646 h 228"/>
              <a:gd name="T44" fmla="*/ 2147483646 w 256"/>
              <a:gd name="T45" fmla="*/ 2147483646 h 228"/>
              <a:gd name="T46" fmla="*/ 2147483646 w 256"/>
              <a:gd name="T47" fmla="*/ 2147483646 h 228"/>
              <a:gd name="T48" fmla="*/ 2147483646 w 256"/>
              <a:gd name="T49" fmla="*/ 2147483646 h 228"/>
              <a:gd name="T50" fmla="*/ 2147483646 w 256"/>
              <a:gd name="T51" fmla="*/ 2147483646 h 228"/>
              <a:gd name="T52" fmla="*/ 2147483646 w 256"/>
              <a:gd name="T53" fmla="*/ 2147483646 h 228"/>
              <a:gd name="T54" fmla="*/ 2147483646 w 256"/>
              <a:gd name="T55" fmla="*/ 2147483646 h 228"/>
              <a:gd name="T56" fmla="*/ 2147483646 w 256"/>
              <a:gd name="T57" fmla="*/ 2147483646 h 228"/>
              <a:gd name="T58" fmla="*/ 2147483646 w 256"/>
              <a:gd name="T59" fmla="*/ 2147483646 h 228"/>
              <a:gd name="T60" fmla="*/ 2147483646 w 256"/>
              <a:gd name="T61" fmla="*/ 2147483646 h 228"/>
              <a:gd name="T62" fmla="*/ 2147483646 w 256"/>
              <a:gd name="T63" fmla="*/ 2147483646 h 228"/>
              <a:gd name="T64" fmla="*/ 2147483646 w 256"/>
              <a:gd name="T65" fmla="*/ 2147483646 h 228"/>
              <a:gd name="T66" fmla="*/ 2147483646 w 256"/>
              <a:gd name="T67" fmla="*/ 2147483646 h 228"/>
              <a:gd name="T68" fmla="*/ 2147483646 w 256"/>
              <a:gd name="T69" fmla="*/ 2147483646 h 228"/>
              <a:gd name="T70" fmla="*/ 2147483646 w 256"/>
              <a:gd name="T71" fmla="*/ 2147483646 h 228"/>
              <a:gd name="T72" fmla="*/ 2147483646 w 256"/>
              <a:gd name="T73" fmla="*/ 2147483646 h 228"/>
              <a:gd name="T74" fmla="*/ 2147483646 w 256"/>
              <a:gd name="T75" fmla="*/ 2147483646 h 228"/>
              <a:gd name="T76" fmla="*/ 2147483646 w 256"/>
              <a:gd name="T77" fmla="*/ 2147483646 h 228"/>
              <a:gd name="T78" fmla="*/ 2147483646 w 256"/>
              <a:gd name="T79" fmla="*/ 2147483646 h 228"/>
              <a:gd name="T80" fmla="*/ 2147483646 w 256"/>
              <a:gd name="T81" fmla="*/ 2147483646 h 228"/>
              <a:gd name="T82" fmla="*/ 2147483646 w 256"/>
              <a:gd name="T83" fmla="*/ 2147483646 h 228"/>
              <a:gd name="T84" fmla="*/ 0 w 256"/>
              <a:gd name="T85" fmla="*/ 2147483646 h 228"/>
              <a:gd name="T86" fmla="*/ 2147483646 w 256"/>
              <a:gd name="T87" fmla="*/ 2147483646 h 228"/>
              <a:gd name="T88" fmla="*/ 2147483646 w 256"/>
              <a:gd name="T89" fmla="*/ 2147483646 h 228"/>
              <a:gd name="T90" fmla="*/ 2147483646 w 256"/>
              <a:gd name="T91" fmla="*/ 2147483646 h 228"/>
              <a:gd name="T92" fmla="*/ 2147483646 w 256"/>
              <a:gd name="T93" fmla="*/ 2147483646 h 228"/>
              <a:gd name="T94" fmla="*/ 2147483646 w 256"/>
              <a:gd name="T95" fmla="*/ 2147483646 h 228"/>
              <a:gd name="T96" fmla="*/ 2147483646 w 256"/>
              <a:gd name="T97" fmla="*/ 2147483646 h 228"/>
              <a:gd name="T98" fmla="*/ 2147483646 w 256"/>
              <a:gd name="T99" fmla="*/ 2147483646 h 228"/>
              <a:gd name="T100" fmla="*/ 2147483646 w 256"/>
              <a:gd name="T101" fmla="*/ 2147483646 h 228"/>
              <a:gd name="T102" fmla="*/ 2147483646 w 256"/>
              <a:gd name="T103" fmla="*/ 2147483646 h 2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8">
                <a:moveTo>
                  <a:pt x="204" y="104"/>
                </a:moveTo>
                <a:cubicBezTo>
                  <a:pt x="175" y="104"/>
                  <a:pt x="152" y="81"/>
                  <a:pt x="152" y="52"/>
                </a:cubicBezTo>
                <a:cubicBezTo>
                  <a:pt x="152" y="23"/>
                  <a:pt x="175" y="0"/>
                  <a:pt x="204" y="0"/>
                </a:cubicBezTo>
                <a:cubicBezTo>
                  <a:pt x="233" y="0"/>
                  <a:pt x="256" y="23"/>
                  <a:pt x="256" y="52"/>
                </a:cubicBezTo>
                <a:cubicBezTo>
                  <a:pt x="256" y="81"/>
                  <a:pt x="233" y="104"/>
                  <a:pt x="204" y="104"/>
                </a:cubicBezTo>
                <a:moveTo>
                  <a:pt x="228" y="40"/>
                </a:moveTo>
                <a:cubicBezTo>
                  <a:pt x="216" y="40"/>
                  <a:pt x="216" y="40"/>
                  <a:pt x="216" y="40"/>
                </a:cubicBezTo>
                <a:cubicBezTo>
                  <a:pt x="216" y="28"/>
                  <a:pt x="216" y="28"/>
                  <a:pt x="216" y="28"/>
                </a:cubicBezTo>
                <a:cubicBezTo>
                  <a:pt x="216" y="21"/>
                  <a:pt x="211" y="16"/>
                  <a:pt x="204" y="16"/>
                </a:cubicBezTo>
                <a:cubicBezTo>
                  <a:pt x="197" y="16"/>
                  <a:pt x="192" y="21"/>
                  <a:pt x="192" y="28"/>
                </a:cubicBezTo>
                <a:cubicBezTo>
                  <a:pt x="192" y="40"/>
                  <a:pt x="192" y="40"/>
                  <a:pt x="192" y="40"/>
                </a:cubicBezTo>
                <a:cubicBezTo>
                  <a:pt x="180" y="40"/>
                  <a:pt x="180" y="40"/>
                  <a:pt x="180" y="40"/>
                </a:cubicBezTo>
                <a:cubicBezTo>
                  <a:pt x="173" y="40"/>
                  <a:pt x="168" y="45"/>
                  <a:pt x="168" y="52"/>
                </a:cubicBezTo>
                <a:cubicBezTo>
                  <a:pt x="168" y="59"/>
                  <a:pt x="173" y="64"/>
                  <a:pt x="180" y="64"/>
                </a:cubicBezTo>
                <a:cubicBezTo>
                  <a:pt x="192" y="64"/>
                  <a:pt x="192" y="64"/>
                  <a:pt x="192" y="64"/>
                </a:cubicBezTo>
                <a:cubicBezTo>
                  <a:pt x="192" y="76"/>
                  <a:pt x="192" y="76"/>
                  <a:pt x="192" y="76"/>
                </a:cubicBezTo>
                <a:cubicBezTo>
                  <a:pt x="192" y="83"/>
                  <a:pt x="197" y="88"/>
                  <a:pt x="204" y="88"/>
                </a:cubicBezTo>
                <a:cubicBezTo>
                  <a:pt x="211" y="88"/>
                  <a:pt x="216" y="83"/>
                  <a:pt x="216" y="76"/>
                </a:cubicBezTo>
                <a:cubicBezTo>
                  <a:pt x="216" y="64"/>
                  <a:pt x="216" y="64"/>
                  <a:pt x="216" y="64"/>
                </a:cubicBezTo>
                <a:cubicBezTo>
                  <a:pt x="228" y="64"/>
                  <a:pt x="228" y="64"/>
                  <a:pt x="228" y="64"/>
                </a:cubicBezTo>
                <a:cubicBezTo>
                  <a:pt x="235" y="64"/>
                  <a:pt x="240" y="59"/>
                  <a:pt x="240" y="52"/>
                </a:cubicBezTo>
                <a:cubicBezTo>
                  <a:pt x="240" y="45"/>
                  <a:pt x="235" y="40"/>
                  <a:pt x="228" y="40"/>
                </a:cubicBezTo>
                <a:moveTo>
                  <a:pt x="97" y="139"/>
                </a:moveTo>
                <a:cubicBezTo>
                  <a:pt x="200" y="133"/>
                  <a:pt x="200" y="133"/>
                  <a:pt x="200" y="133"/>
                </a:cubicBezTo>
                <a:cubicBezTo>
                  <a:pt x="208" y="116"/>
                  <a:pt x="208" y="116"/>
                  <a:pt x="208" y="116"/>
                </a:cubicBezTo>
                <a:cubicBezTo>
                  <a:pt x="219" y="115"/>
                  <a:pt x="229" y="112"/>
                  <a:pt x="238" y="106"/>
                </a:cubicBezTo>
                <a:cubicBezTo>
                  <a:pt x="219" y="149"/>
                  <a:pt x="219" y="149"/>
                  <a:pt x="219" y="149"/>
                </a:cubicBezTo>
                <a:cubicBezTo>
                  <a:pt x="219" y="149"/>
                  <a:pt x="219" y="149"/>
                  <a:pt x="219" y="149"/>
                </a:cubicBezTo>
                <a:cubicBezTo>
                  <a:pt x="217" y="153"/>
                  <a:pt x="213" y="156"/>
                  <a:pt x="209" y="156"/>
                </a:cubicBezTo>
                <a:cubicBezTo>
                  <a:pt x="105" y="163"/>
                  <a:pt x="105" y="163"/>
                  <a:pt x="105" y="163"/>
                </a:cubicBezTo>
                <a:cubicBezTo>
                  <a:pt x="111" y="180"/>
                  <a:pt x="111" y="180"/>
                  <a:pt x="111" y="180"/>
                </a:cubicBezTo>
                <a:cubicBezTo>
                  <a:pt x="224" y="180"/>
                  <a:pt x="224" y="180"/>
                  <a:pt x="224" y="180"/>
                </a:cubicBezTo>
                <a:cubicBezTo>
                  <a:pt x="237" y="180"/>
                  <a:pt x="248" y="191"/>
                  <a:pt x="248" y="204"/>
                </a:cubicBezTo>
                <a:cubicBezTo>
                  <a:pt x="248" y="217"/>
                  <a:pt x="237" y="228"/>
                  <a:pt x="224" y="228"/>
                </a:cubicBezTo>
                <a:cubicBezTo>
                  <a:pt x="211" y="228"/>
                  <a:pt x="200" y="217"/>
                  <a:pt x="200" y="204"/>
                </a:cubicBezTo>
                <a:cubicBezTo>
                  <a:pt x="88" y="204"/>
                  <a:pt x="88" y="204"/>
                  <a:pt x="88" y="204"/>
                </a:cubicBezTo>
                <a:cubicBezTo>
                  <a:pt x="88" y="217"/>
                  <a:pt x="77" y="228"/>
                  <a:pt x="64" y="228"/>
                </a:cubicBezTo>
                <a:cubicBezTo>
                  <a:pt x="51" y="228"/>
                  <a:pt x="40" y="217"/>
                  <a:pt x="40" y="204"/>
                </a:cubicBezTo>
                <a:cubicBezTo>
                  <a:pt x="40" y="191"/>
                  <a:pt x="51" y="180"/>
                  <a:pt x="64" y="180"/>
                </a:cubicBezTo>
                <a:cubicBezTo>
                  <a:pt x="86" y="180"/>
                  <a:pt x="86" y="180"/>
                  <a:pt x="86" y="180"/>
                </a:cubicBezTo>
                <a:cubicBezTo>
                  <a:pt x="39" y="48"/>
                  <a:pt x="39" y="48"/>
                  <a:pt x="39" y="48"/>
                </a:cubicBezTo>
                <a:cubicBezTo>
                  <a:pt x="12" y="48"/>
                  <a:pt x="12" y="48"/>
                  <a:pt x="12" y="48"/>
                </a:cubicBezTo>
                <a:cubicBezTo>
                  <a:pt x="5" y="48"/>
                  <a:pt x="0" y="43"/>
                  <a:pt x="0" y="36"/>
                </a:cubicBezTo>
                <a:cubicBezTo>
                  <a:pt x="0" y="29"/>
                  <a:pt x="5" y="24"/>
                  <a:pt x="12" y="24"/>
                </a:cubicBezTo>
                <a:cubicBezTo>
                  <a:pt x="48" y="24"/>
                  <a:pt x="48" y="24"/>
                  <a:pt x="48" y="24"/>
                </a:cubicBezTo>
                <a:cubicBezTo>
                  <a:pt x="53" y="24"/>
                  <a:pt x="58" y="27"/>
                  <a:pt x="59" y="32"/>
                </a:cubicBezTo>
                <a:cubicBezTo>
                  <a:pt x="59" y="32"/>
                  <a:pt x="59" y="32"/>
                  <a:pt x="59" y="32"/>
                </a:cubicBezTo>
                <a:cubicBezTo>
                  <a:pt x="66" y="52"/>
                  <a:pt x="66" y="52"/>
                  <a:pt x="66" y="52"/>
                </a:cubicBezTo>
                <a:cubicBezTo>
                  <a:pt x="140" y="52"/>
                  <a:pt x="140" y="52"/>
                  <a:pt x="140" y="52"/>
                </a:cubicBezTo>
                <a:cubicBezTo>
                  <a:pt x="140" y="60"/>
                  <a:pt x="142" y="69"/>
                  <a:pt x="145" y="76"/>
                </a:cubicBezTo>
                <a:cubicBezTo>
                  <a:pt x="75" y="76"/>
                  <a:pt x="75" y="76"/>
                  <a:pt x="75" y="76"/>
                </a:cubicBezTo>
                <a:lnTo>
                  <a:pt x="97" y="1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3" name="Freeform 76"/>
          <p:cNvSpPr>
            <a:spLocks noEditPoints="1"/>
          </p:cNvSpPr>
          <p:nvPr/>
        </p:nvSpPr>
        <p:spPr bwMode="auto">
          <a:xfrm>
            <a:off x="9572253" y="2258788"/>
            <a:ext cx="487421" cy="388820"/>
          </a:xfrm>
          <a:custGeom>
            <a:avLst/>
            <a:gdLst>
              <a:gd name="T0" fmla="*/ 2147483646 w 256"/>
              <a:gd name="T1" fmla="*/ 2147483646 h 204"/>
              <a:gd name="T2" fmla="*/ 2147483646 w 256"/>
              <a:gd name="T3" fmla="*/ 2147483646 h 204"/>
              <a:gd name="T4" fmla="*/ 2147483646 w 256"/>
              <a:gd name="T5" fmla="*/ 2147483646 h 204"/>
              <a:gd name="T6" fmla="*/ 2147483646 w 256"/>
              <a:gd name="T7" fmla="*/ 2147483646 h 204"/>
              <a:gd name="T8" fmla="*/ 2147483646 w 256"/>
              <a:gd name="T9" fmla="*/ 2147483646 h 204"/>
              <a:gd name="T10" fmla="*/ 2147483646 w 256"/>
              <a:gd name="T11" fmla="*/ 2147483646 h 204"/>
              <a:gd name="T12" fmla="*/ 2147483646 w 256"/>
              <a:gd name="T13" fmla="*/ 2147483646 h 204"/>
              <a:gd name="T14" fmla="*/ 2147483646 w 256"/>
              <a:gd name="T15" fmla="*/ 2147483646 h 204"/>
              <a:gd name="T16" fmla="*/ 2147483646 w 256"/>
              <a:gd name="T17" fmla="*/ 2147483646 h 204"/>
              <a:gd name="T18" fmla="*/ 2147483646 w 256"/>
              <a:gd name="T19" fmla="*/ 2147483646 h 204"/>
              <a:gd name="T20" fmla="*/ 2147483646 w 256"/>
              <a:gd name="T21" fmla="*/ 2147483646 h 204"/>
              <a:gd name="T22" fmla="*/ 2147483646 w 256"/>
              <a:gd name="T23" fmla="*/ 2147483646 h 204"/>
              <a:gd name="T24" fmla="*/ 2147483646 w 256"/>
              <a:gd name="T25" fmla="*/ 2147483646 h 204"/>
              <a:gd name="T26" fmla="*/ 2147483646 w 256"/>
              <a:gd name="T27" fmla="*/ 2147483646 h 204"/>
              <a:gd name="T28" fmla="*/ 2147483646 w 256"/>
              <a:gd name="T29" fmla="*/ 2147483646 h 204"/>
              <a:gd name="T30" fmla="*/ 2147483646 w 256"/>
              <a:gd name="T31" fmla="*/ 2147483646 h 204"/>
              <a:gd name="T32" fmla="*/ 2147483646 w 256"/>
              <a:gd name="T33" fmla="*/ 2147483646 h 204"/>
              <a:gd name="T34" fmla="*/ 0 w 256"/>
              <a:gd name="T35" fmla="*/ 2147483646 h 204"/>
              <a:gd name="T36" fmla="*/ 2147483646 w 256"/>
              <a:gd name="T37" fmla="*/ 0 h 204"/>
              <a:gd name="T38" fmla="*/ 2147483646 w 256"/>
              <a:gd name="T39" fmla="*/ 0 h 204"/>
              <a:gd name="T40" fmla="*/ 2147483646 w 256"/>
              <a:gd name="T41" fmla="*/ 2147483646 h 204"/>
              <a:gd name="T42" fmla="*/ 2147483646 w 256"/>
              <a:gd name="T43" fmla="*/ 2147483646 h 204"/>
              <a:gd name="T44" fmla="*/ 2147483646 w 256"/>
              <a:gd name="T45" fmla="*/ 2147483646 h 204"/>
              <a:gd name="T46" fmla="*/ 2147483646 w 256"/>
              <a:gd name="T47" fmla="*/ 2147483646 h 204"/>
              <a:gd name="T48" fmla="*/ 2147483646 w 256"/>
              <a:gd name="T49" fmla="*/ 2147483646 h 204"/>
              <a:gd name="T50" fmla="*/ 2147483646 w 256"/>
              <a:gd name="T51" fmla="*/ 2147483646 h 204"/>
              <a:gd name="T52" fmla="*/ 2147483646 w 256"/>
              <a:gd name="T53" fmla="*/ 2147483646 h 204"/>
              <a:gd name="T54" fmla="*/ 2147483646 w 256"/>
              <a:gd name="T55" fmla="*/ 2147483646 h 204"/>
              <a:gd name="T56" fmla="*/ 2147483646 w 256"/>
              <a:gd name="T57" fmla="*/ 2147483646 h 204"/>
              <a:gd name="T58" fmla="*/ 2147483646 w 256"/>
              <a:gd name="T59" fmla="*/ 2147483646 h 204"/>
              <a:gd name="T60" fmla="*/ 2147483646 w 256"/>
              <a:gd name="T61" fmla="*/ 2147483646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4">
                <a:moveTo>
                  <a:pt x="255" y="45"/>
                </a:moveTo>
                <a:cubicBezTo>
                  <a:pt x="255" y="45"/>
                  <a:pt x="255" y="45"/>
                  <a:pt x="255" y="45"/>
                </a:cubicBezTo>
                <a:cubicBezTo>
                  <a:pt x="219" y="125"/>
                  <a:pt x="219" y="125"/>
                  <a:pt x="219" y="125"/>
                </a:cubicBezTo>
                <a:cubicBezTo>
                  <a:pt x="217" y="129"/>
                  <a:pt x="213" y="132"/>
                  <a:pt x="209" y="132"/>
                </a:cubicBezTo>
                <a:cubicBezTo>
                  <a:pt x="105" y="139"/>
                  <a:pt x="105" y="139"/>
                  <a:pt x="105" y="139"/>
                </a:cubicBezTo>
                <a:cubicBezTo>
                  <a:pt x="111" y="156"/>
                  <a:pt x="111" y="156"/>
                  <a:pt x="111" y="156"/>
                </a:cubicBezTo>
                <a:cubicBezTo>
                  <a:pt x="224" y="156"/>
                  <a:pt x="224" y="156"/>
                  <a:pt x="224" y="156"/>
                </a:cubicBezTo>
                <a:cubicBezTo>
                  <a:pt x="237" y="156"/>
                  <a:pt x="248" y="167"/>
                  <a:pt x="248" y="180"/>
                </a:cubicBezTo>
                <a:cubicBezTo>
                  <a:pt x="248" y="193"/>
                  <a:pt x="237" y="204"/>
                  <a:pt x="224" y="204"/>
                </a:cubicBezTo>
                <a:cubicBezTo>
                  <a:pt x="211" y="204"/>
                  <a:pt x="200" y="193"/>
                  <a:pt x="200" y="180"/>
                </a:cubicBezTo>
                <a:cubicBezTo>
                  <a:pt x="88" y="180"/>
                  <a:pt x="88" y="180"/>
                  <a:pt x="88" y="180"/>
                </a:cubicBezTo>
                <a:cubicBezTo>
                  <a:pt x="88" y="193"/>
                  <a:pt x="77" y="204"/>
                  <a:pt x="64" y="204"/>
                </a:cubicBezTo>
                <a:cubicBezTo>
                  <a:pt x="51" y="204"/>
                  <a:pt x="40" y="193"/>
                  <a:pt x="40" y="180"/>
                </a:cubicBezTo>
                <a:cubicBezTo>
                  <a:pt x="40" y="167"/>
                  <a:pt x="51" y="156"/>
                  <a:pt x="64" y="156"/>
                </a:cubicBezTo>
                <a:cubicBezTo>
                  <a:pt x="86" y="156"/>
                  <a:pt x="86" y="156"/>
                  <a:pt x="86" y="156"/>
                </a:cubicBezTo>
                <a:cubicBezTo>
                  <a:pt x="39" y="24"/>
                  <a:pt x="39" y="24"/>
                  <a:pt x="39" y="24"/>
                </a:cubicBezTo>
                <a:cubicBezTo>
                  <a:pt x="12" y="24"/>
                  <a:pt x="12" y="24"/>
                  <a:pt x="12" y="24"/>
                </a:cubicBezTo>
                <a:cubicBezTo>
                  <a:pt x="5" y="24"/>
                  <a:pt x="0" y="19"/>
                  <a:pt x="0" y="12"/>
                </a:cubicBezTo>
                <a:cubicBezTo>
                  <a:pt x="0" y="5"/>
                  <a:pt x="5" y="0"/>
                  <a:pt x="12" y="0"/>
                </a:cubicBezTo>
                <a:cubicBezTo>
                  <a:pt x="48" y="0"/>
                  <a:pt x="48" y="0"/>
                  <a:pt x="48" y="0"/>
                </a:cubicBezTo>
                <a:cubicBezTo>
                  <a:pt x="53" y="0"/>
                  <a:pt x="58" y="3"/>
                  <a:pt x="59" y="8"/>
                </a:cubicBezTo>
                <a:cubicBezTo>
                  <a:pt x="59" y="8"/>
                  <a:pt x="59" y="8"/>
                  <a:pt x="59" y="8"/>
                </a:cubicBezTo>
                <a:cubicBezTo>
                  <a:pt x="66" y="28"/>
                  <a:pt x="66" y="28"/>
                  <a:pt x="66" y="28"/>
                </a:cubicBezTo>
                <a:cubicBezTo>
                  <a:pt x="244" y="28"/>
                  <a:pt x="244" y="28"/>
                  <a:pt x="244" y="28"/>
                </a:cubicBezTo>
                <a:cubicBezTo>
                  <a:pt x="251" y="28"/>
                  <a:pt x="256" y="33"/>
                  <a:pt x="256" y="40"/>
                </a:cubicBezTo>
                <a:cubicBezTo>
                  <a:pt x="256" y="42"/>
                  <a:pt x="256" y="43"/>
                  <a:pt x="255" y="45"/>
                </a:cubicBezTo>
                <a:moveTo>
                  <a:pt x="75" y="52"/>
                </a:moveTo>
                <a:cubicBezTo>
                  <a:pt x="97" y="115"/>
                  <a:pt x="97" y="115"/>
                  <a:pt x="97" y="115"/>
                </a:cubicBezTo>
                <a:cubicBezTo>
                  <a:pt x="200" y="109"/>
                  <a:pt x="200" y="109"/>
                  <a:pt x="200" y="109"/>
                </a:cubicBezTo>
                <a:cubicBezTo>
                  <a:pt x="225" y="52"/>
                  <a:pt x="225" y="52"/>
                  <a:pt x="225" y="52"/>
                </a:cubicBezTo>
                <a:lnTo>
                  <a:pt x="75"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4" name="Freeform 77"/>
          <p:cNvSpPr>
            <a:spLocks noEditPoints="1"/>
          </p:cNvSpPr>
          <p:nvPr/>
        </p:nvSpPr>
        <p:spPr bwMode="auto">
          <a:xfrm>
            <a:off x="18963475" y="1397429"/>
            <a:ext cx="487421" cy="396263"/>
          </a:xfrm>
          <a:custGeom>
            <a:avLst/>
            <a:gdLst>
              <a:gd name="T0" fmla="*/ 2147483646 w 256"/>
              <a:gd name="T1" fmla="*/ 2147483646 h 208"/>
              <a:gd name="T2" fmla="*/ 2147483646 w 256"/>
              <a:gd name="T3" fmla="*/ 2147483646 h 208"/>
              <a:gd name="T4" fmla="*/ 0 w 256"/>
              <a:gd name="T5" fmla="*/ 2147483646 h 208"/>
              <a:gd name="T6" fmla="*/ 0 w 256"/>
              <a:gd name="T7" fmla="*/ 2147483646 h 208"/>
              <a:gd name="T8" fmla="*/ 2147483646 w 256"/>
              <a:gd name="T9" fmla="*/ 2147483646 h 208"/>
              <a:gd name="T10" fmla="*/ 2147483646 w 256"/>
              <a:gd name="T11" fmla="*/ 2147483646 h 208"/>
              <a:gd name="T12" fmla="*/ 2147483646 w 256"/>
              <a:gd name="T13" fmla="*/ 2147483646 h 208"/>
              <a:gd name="T14" fmla="*/ 2147483646 w 256"/>
              <a:gd name="T15" fmla="*/ 0 h 208"/>
              <a:gd name="T16" fmla="*/ 2147483646 w 256"/>
              <a:gd name="T17" fmla="*/ 0 h 208"/>
              <a:gd name="T18" fmla="*/ 2147483646 w 256"/>
              <a:gd name="T19" fmla="*/ 2147483646 h 208"/>
              <a:gd name="T20" fmla="*/ 2147483646 w 256"/>
              <a:gd name="T21" fmla="*/ 2147483646 h 208"/>
              <a:gd name="T22" fmla="*/ 2147483646 w 256"/>
              <a:gd name="T23" fmla="*/ 2147483646 h 208"/>
              <a:gd name="T24" fmla="*/ 2147483646 w 256"/>
              <a:gd name="T25" fmla="*/ 2147483646 h 208"/>
              <a:gd name="T26" fmla="*/ 2147483646 w 256"/>
              <a:gd name="T27" fmla="*/ 2147483646 h 208"/>
              <a:gd name="T28" fmla="*/ 2147483646 w 256"/>
              <a:gd name="T29" fmla="*/ 2147483646 h 208"/>
              <a:gd name="T30" fmla="*/ 2147483646 w 256"/>
              <a:gd name="T31" fmla="*/ 2147483646 h 208"/>
              <a:gd name="T32" fmla="*/ 2147483646 w 256"/>
              <a:gd name="T33" fmla="*/ 2147483646 h 208"/>
              <a:gd name="T34" fmla="*/ 2147483646 w 256"/>
              <a:gd name="T35" fmla="*/ 2147483646 h 208"/>
              <a:gd name="T36" fmla="*/ 2147483646 w 256"/>
              <a:gd name="T37" fmla="*/ 2147483646 h 208"/>
              <a:gd name="T38" fmla="*/ 2147483646 w 256"/>
              <a:gd name="T39" fmla="*/ 2147483646 h 208"/>
              <a:gd name="T40" fmla="*/ 2147483646 w 256"/>
              <a:gd name="T41" fmla="*/ 2147483646 h 208"/>
              <a:gd name="T42" fmla="*/ 2147483646 w 256"/>
              <a:gd name="T43" fmla="*/ 2147483646 h 208"/>
              <a:gd name="T44" fmla="*/ 2147483646 w 256"/>
              <a:gd name="T45" fmla="*/ 2147483646 h 208"/>
              <a:gd name="T46" fmla="*/ 2147483646 w 256"/>
              <a:gd name="T47" fmla="*/ 2147483646 h 208"/>
              <a:gd name="T48" fmla="*/ 2147483646 w 256"/>
              <a:gd name="T49" fmla="*/ 2147483646 h 208"/>
              <a:gd name="T50" fmla="*/ 2147483646 w 256"/>
              <a:gd name="T51" fmla="*/ 2147483646 h 2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208">
                <a:moveTo>
                  <a:pt x="244" y="208"/>
                </a:moveTo>
                <a:cubicBezTo>
                  <a:pt x="12" y="208"/>
                  <a:pt x="12" y="208"/>
                  <a:pt x="12" y="208"/>
                </a:cubicBezTo>
                <a:cubicBezTo>
                  <a:pt x="5" y="208"/>
                  <a:pt x="0" y="203"/>
                  <a:pt x="0" y="196"/>
                </a:cubicBezTo>
                <a:cubicBezTo>
                  <a:pt x="0" y="36"/>
                  <a:pt x="0" y="36"/>
                  <a:pt x="0" y="36"/>
                </a:cubicBezTo>
                <a:cubicBezTo>
                  <a:pt x="0" y="29"/>
                  <a:pt x="5" y="24"/>
                  <a:pt x="12" y="24"/>
                </a:cubicBezTo>
                <a:cubicBezTo>
                  <a:pt x="63" y="24"/>
                  <a:pt x="63" y="24"/>
                  <a:pt x="63" y="24"/>
                </a:cubicBezTo>
                <a:cubicBezTo>
                  <a:pt x="82" y="5"/>
                  <a:pt x="82" y="5"/>
                  <a:pt x="82" y="5"/>
                </a:cubicBezTo>
                <a:cubicBezTo>
                  <a:pt x="85" y="2"/>
                  <a:pt x="88" y="0"/>
                  <a:pt x="92" y="0"/>
                </a:cubicBezTo>
                <a:cubicBezTo>
                  <a:pt x="164" y="0"/>
                  <a:pt x="164" y="0"/>
                  <a:pt x="164" y="0"/>
                </a:cubicBezTo>
                <a:cubicBezTo>
                  <a:pt x="167" y="0"/>
                  <a:pt x="170" y="1"/>
                  <a:pt x="173" y="4"/>
                </a:cubicBezTo>
                <a:cubicBezTo>
                  <a:pt x="173" y="4"/>
                  <a:pt x="173" y="4"/>
                  <a:pt x="173" y="4"/>
                </a:cubicBezTo>
                <a:cubicBezTo>
                  <a:pt x="193" y="24"/>
                  <a:pt x="193" y="24"/>
                  <a:pt x="193" y="24"/>
                </a:cubicBezTo>
                <a:cubicBezTo>
                  <a:pt x="244" y="24"/>
                  <a:pt x="244" y="24"/>
                  <a:pt x="244" y="24"/>
                </a:cubicBezTo>
                <a:cubicBezTo>
                  <a:pt x="251" y="24"/>
                  <a:pt x="256" y="29"/>
                  <a:pt x="256" y="36"/>
                </a:cubicBezTo>
                <a:cubicBezTo>
                  <a:pt x="256" y="196"/>
                  <a:pt x="256" y="196"/>
                  <a:pt x="256" y="196"/>
                </a:cubicBezTo>
                <a:cubicBezTo>
                  <a:pt x="256" y="203"/>
                  <a:pt x="251" y="208"/>
                  <a:pt x="244" y="208"/>
                </a:cubicBezTo>
                <a:moveTo>
                  <a:pt x="128" y="40"/>
                </a:moveTo>
                <a:cubicBezTo>
                  <a:pt x="88" y="40"/>
                  <a:pt x="56" y="72"/>
                  <a:pt x="56" y="112"/>
                </a:cubicBezTo>
                <a:cubicBezTo>
                  <a:pt x="56" y="152"/>
                  <a:pt x="88" y="184"/>
                  <a:pt x="128" y="184"/>
                </a:cubicBezTo>
                <a:cubicBezTo>
                  <a:pt x="168" y="184"/>
                  <a:pt x="200" y="152"/>
                  <a:pt x="200" y="112"/>
                </a:cubicBezTo>
                <a:cubicBezTo>
                  <a:pt x="200" y="72"/>
                  <a:pt x="168" y="40"/>
                  <a:pt x="128" y="40"/>
                </a:cubicBezTo>
                <a:moveTo>
                  <a:pt x="128" y="160"/>
                </a:moveTo>
                <a:cubicBezTo>
                  <a:pt x="101" y="160"/>
                  <a:pt x="80" y="139"/>
                  <a:pt x="80" y="112"/>
                </a:cubicBezTo>
                <a:cubicBezTo>
                  <a:pt x="80" y="85"/>
                  <a:pt x="101" y="64"/>
                  <a:pt x="128" y="64"/>
                </a:cubicBezTo>
                <a:cubicBezTo>
                  <a:pt x="155" y="64"/>
                  <a:pt x="176" y="85"/>
                  <a:pt x="176" y="112"/>
                </a:cubicBezTo>
                <a:cubicBezTo>
                  <a:pt x="176" y="139"/>
                  <a:pt x="155" y="160"/>
                  <a:pt x="128" y="16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5" name="Freeform 78"/>
          <p:cNvSpPr>
            <a:spLocks/>
          </p:cNvSpPr>
          <p:nvPr/>
        </p:nvSpPr>
        <p:spPr bwMode="auto">
          <a:xfrm>
            <a:off x="18109559" y="1350920"/>
            <a:ext cx="472538" cy="487421"/>
          </a:xfrm>
          <a:custGeom>
            <a:avLst/>
            <a:gdLst>
              <a:gd name="T0" fmla="*/ 2147483646 w 248"/>
              <a:gd name="T1" fmla="*/ 2147483646 h 256"/>
              <a:gd name="T2" fmla="*/ 2147483646 w 248"/>
              <a:gd name="T3" fmla="*/ 2147483646 h 256"/>
              <a:gd name="T4" fmla="*/ 2147483646 w 248"/>
              <a:gd name="T5" fmla="*/ 2147483646 h 256"/>
              <a:gd name="T6" fmla="*/ 2147483646 w 248"/>
              <a:gd name="T7" fmla="*/ 2147483646 h 256"/>
              <a:gd name="T8" fmla="*/ 2147483646 w 248"/>
              <a:gd name="T9" fmla="*/ 2147483646 h 256"/>
              <a:gd name="T10" fmla="*/ 2147483646 w 248"/>
              <a:gd name="T11" fmla="*/ 2147483646 h 256"/>
              <a:gd name="T12" fmla="*/ 2147483646 w 248"/>
              <a:gd name="T13" fmla="*/ 2147483646 h 256"/>
              <a:gd name="T14" fmla="*/ 2147483646 w 248"/>
              <a:gd name="T15" fmla="*/ 2147483646 h 256"/>
              <a:gd name="T16" fmla="*/ 2147483646 w 248"/>
              <a:gd name="T17" fmla="*/ 2147483646 h 256"/>
              <a:gd name="T18" fmla="*/ 2147483646 w 248"/>
              <a:gd name="T19" fmla="*/ 2147483646 h 256"/>
              <a:gd name="T20" fmla="*/ 0 w 248"/>
              <a:gd name="T21" fmla="*/ 2147483646 h 256"/>
              <a:gd name="T22" fmla="*/ 2147483646 w 248"/>
              <a:gd name="T23" fmla="*/ 2147483646 h 256"/>
              <a:gd name="T24" fmla="*/ 2147483646 w 248"/>
              <a:gd name="T25" fmla="*/ 2147483646 h 256"/>
              <a:gd name="T26" fmla="*/ 2147483646 w 248"/>
              <a:gd name="T27" fmla="*/ 2147483646 h 256"/>
              <a:gd name="T28" fmla="*/ 2147483646 w 248"/>
              <a:gd name="T29" fmla="*/ 2147483646 h 256"/>
              <a:gd name="T30" fmla="*/ 2147483646 w 248"/>
              <a:gd name="T31" fmla="*/ 2147483646 h 256"/>
              <a:gd name="T32" fmla="*/ 2147483646 w 248"/>
              <a:gd name="T33" fmla="*/ 0 h 256"/>
              <a:gd name="T34" fmla="*/ 2147483646 w 248"/>
              <a:gd name="T35" fmla="*/ 2147483646 h 256"/>
              <a:gd name="T36" fmla="*/ 2147483646 w 248"/>
              <a:gd name="T37" fmla="*/ 2147483646 h 256"/>
              <a:gd name="T38" fmla="*/ 2147483646 w 248"/>
              <a:gd name="T39" fmla="*/ 2147483646 h 256"/>
              <a:gd name="T40" fmla="*/ 2147483646 w 248"/>
              <a:gd name="T41" fmla="*/ 2147483646 h 25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8" h="256">
                <a:moveTo>
                  <a:pt x="248" y="196"/>
                </a:moveTo>
                <a:cubicBezTo>
                  <a:pt x="248" y="209"/>
                  <a:pt x="228" y="220"/>
                  <a:pt x="204" y="220"/>
                </a:cubicBezTo>
                <a:cubicBezTo>
                  <a:pt x="180" y="220"/>
                  <a:pt x="160" y="209"/>
                  <a:pt x="160" y="196"/>
                </a:cubicBezTo>
                <a:cubicBezTo>
                  <a:pt x="160" y="183"/>
                  <a:pt x="180" y="172"/>
                  <a:pt x="204" y="172"/>
                </a:cubicBezTo>
                <a:cubicBezTo>
                  <a:pt x="211" y="172"/>
                  <a:pt x="218" y="173"/>
                  <a:pt x="224" y="175"/>
                </a:cubicBezTo>
                <a:cubicBezTo>
                  <a:pt x="224" y="152"/>
                  <a:pt x="224" y="152"/>
                  <a:pt x="224" y="152"/>
                </a:cubicBezTo>
                <a:cubicBezTo>
                  <a:pt x="224" y="75"/>
                  <a:pt x="224" y="75"/>
                  <a:pt x="224" y="75"/>
                </a:cubicBezTo>
                <a:cubicBezTo>
                  <a:pt x="88" y="104"/>
                  <a:pt x="88" y="104"/>
                  <a:pt x="88" y="104"/>
                </a:cubicBezTo>
                <a:cubicBezTo>
                  <a:pt x="88" y="232"/>
                  <a:pt x="88" y="232"/>
                  <a:pt x="88" y="232"/>
                </a:cubicBezTo>
                <a:cubicBezTo>
                  <a:pt x="88" y="245"/>
                  <a:pt x="68" y="256"/>
                  <a:pt x="44" y="256"/>
                </a:cubicBezTo>
                <a:cubicBezTo>
                  <a:pt x="20" y="256"/>
                  <a:pt x="0" y="245"/>
                  <a:pt x="0" y="232"/>
                </a:cubicBezTo>
                <a:cubicBezTo>
                  <a:pt x="0" y="219"/>
                  <a:pt x="20" y="208"/>
                  <a:pt x="44" y="208"/>
                </a:cubicBezTo>
                <a:cubicBezTo>
                  <a:pt x="51" y="208"/>
                  <a:pt x="58" y="209"/>
                  <a:pt x="64" y="211"/>
                </a:cubicBezTo>
                <a:cubicBezTo>
                  <a:pt x="64" y="192"/>
                  <a:pt x="64" y="192"/>
                  <a:pt x="64" y="192"/>
                </a:cubicBezTo>
                <a:cubicBezTo>
                  <a:pt x="64" y="48"/>
                  <a:pt x="64" y="48"/>
                  <a:pt x="64" y="48"/>
                </a:cubicBezTo>
                <a:cubicBezTo>
                  <a:pt x="64" y="39"/>
                  <a:pt x="76" y="36"/>
                  <a:pt x="76" y="36"/>
                </a:cubicBezTo>
                <a:cubicBezTo>
                  <a:pt x="236" y="0"/>
                  <a:pt x="236" y="0"/>
                  <a:pt x="236" y="0"/>
                </a:cubicBezTo>
                <a:cubicBezTo>
                  <a:pt x="243" y="0"/>
                  <a:pt x="248" y="5"/>
                  <a:pt x="248" y="12"/>
                </a:cubicBezTo>
                <a:cubicBezTo>
                  <a:pt x="248" y="184"/>
                  <a:pt x="248" y="184"/>
                  <a:pt x="248" y="184"/>
                </a:cubicBezTo>
                <a:cubicBezTo>
                  <a:pt x="248" y="192"/>
                  <a:pt x="248" y="192"/>
                  <a:pt x="248" y="192"/>
                </a:cubicBezTo>
                <a:lnTo>
                  <a:pt x="248" y="19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6" name="Freeform 79"/>
          <p:cNvSpPr>
            <a:spLocks noEditPoints="1"/>
          </p:cNvSpPr>
          <p:nvPr/>
        </p:nvSpPr>
        <p:spPr bwMode="auto">
          <a:xfrm>
            <a:off x="17339360" y="1488588"/>
            <a:ext cx="319986" cy="290220"/>
          </a:xfrm>
          <a:custGeom>
            <a:avLst/>
            <a:gdLst>
              <a:gd name="T0" fmla="*/ 2147483646 w 168"/>
              <a:gd name="T1" fmla="*/ 2147483646 h 152"/>
              <a:gd name="T2" fmla="*/ 2147483646 w 168"/>
              <a:gd name="T3" fmla="*/ 2147483646 h 152"/>
              <a:gd name="T4" fmla="*/ 2147483646 w 168"/>
              <a:gd name="T5" fmla="*/ 2147483646 h 152"/>
              <a:gd name="T6" fmla="*/ 2147483646 w 168"/>
              <a:gd name="T7" fmla="*/ 0 h 152"/>
              <a:gd name="T8" fmla="*/ 2147483646 w 168"/>
              <a:gd name="T9" fmla="*/ 2147483646 h 152"/>
              <a:gd name="T10" fmla="*/ 2147483646 w 168"/>
              <a:gd name="T11" fmla="*/ 2147483646 h 152"/>
              <a:gd name="T12" fmla="*/ 2147483646 w 168"/>
              <a:gd name="T13" fmla="*/ 2147483646 h 152"/>
              <a:gd name="T14" fmla="*/ 2147483646 w 168"/>
              <a:gd name="T15" fmla="*/ 2147483646 h 152"/>
              <a:gd name="T16" fmla="*/ 2147483646 w 168"/>
              <a:gd name="T17" fmla="*/ 2147483646 h 152"/>
              <a:gd name="T18" fmla="*/ 2147483646 w 168"/>
              <a:gd name="T19" fmla="*/ 2147483646 h 152"/>
              <a:gd name="T20" fmla="*/ 2147483646 w 168"/>
              <a:gd name="T21" fmla="*/ 2147483646 h 152"/>
              <a:gd name="T22" fmla="*/ 2147483646 w 168"/>
              <a:gd name="T23" fmla="*/ 2147483646 h 152"/>
              <a:gd name="T24" fmla="*/ 2147483646 w 168"/>
              <a:gd name="T25" fmla="*/ 2147483646 h 152"/>
              <a:gd name="T26" fmla="*/ 2147483646 w 168"/>
              <a:gd name="T27" fmla="*/ 2147483646 h 152"/>
              <a:gd name="T28" fmla="*/ 2147483646 w 168"/>
              <a:gd name="T29" fmla="*/ 2147483646 h 152"/>
              <a:gd name="T30" fmla="*/ 2147483646 w 168"/>
              <a:gd name="T31" fmla="*/ 2147483646 h 152"/>
              <a:gd name="T32" fmla="*/ 2147483646 w 168"/>
              <a:gd name="T33" fmla="*/ 2147483646 h 152"/>
              <a:gd name="T34" fmla="*/ 2147483646 w 168"/>
              <a:gd name="T35" fmla="*/ 2147483646 h 152"/>
              <a:gd name="T36" fmla="*/ 2147483646 w 168"/>
              <a:gd name="T37" fmla="*/ 2147483646 h 152"/>
              <a:gd name="T38" fmla="*/ 2147483646 w 168"/>
              <a:gd name="T39" fmla="*/ 2147483646 h 152"/>
              <a:gd name="T40" fmla="*/ 2147483646 w 168"/>
              <a:gd name="T41" fmla="*/ 2147483646 h 152"/>
              <a:gd name="T42" fmla="*/ 2147483646 w 168"/>
              <a:gd name="T43" fmla="*/ 2147483646 h 152"/>
              <a:gd name="T44" fmla="*/ 0 w 168"/>
              <a:gd name="T45" fmla="*/ 2147483646 h 152"/>
              <a:gd name="T46" fmla="*/ 0 w 168"/>
              <a:gd name="T47" fmla="*/ 2147483646 h 152"/>
              <a:gd name="T48" fmla="*/ 2147483646 w 168"/>
              <a:gd name="T49" fmla="*/ 2147483646 h 152"/>
              <a:gd name="T50" fmla="*/ 2147483646 w 168"/>
              <a:gd name="T51" fmla="*/ 2147483646 h 152"/>
              <a:gd name="T52" fmla="*/ 2147483646 w 168"/>
              <a:gd name="T53" fmla="*/ 2147483646 h 152"/>
              <a:gd name="T54" fmla="*/ 2147483646 w 168"/>
              <a:gd name="T55" fmla="*/ 2147483646 h 15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68" h="152">
                <a:moveTo>
                  <a:pt x="156" y="152"/>
                </a:moveTo>
                <a:cubicBezTo>
                  <a:pt x="149" y="152"/>
                  <a:pt x="144" y="147"/>
                  <a:pt x="144" y="140"/>
                </a:cubicBezTo>
                <a:cubicBezTo>
                  <a:pt x="144" y="12"/>
                  <a:pt x="144" y="12"/>
                  <a:pt x="144" y="12"/>
                </a:cubicBezTo>
                <a:cubicBezTo>
                  <a:pt x="144" y="5"/>
                  <a:pt x="149" y="0"/>
                  <a:pt x="156" y="0"/>
                </a:cubicBezTo>
                <a:cubicBezTo>
                  <a:pt x="163" y="0"/>
                  <a:pt x="168" y="5"/>
                  <a:pt x="168" y="12"/>
                </a:cubicBezTo>
                <a:cubicBezTo>
                  <a:pt x="168" y="140"/>
                  <a:pt x="168" y="140"/>
                  <a:pt x="168" y="140"/>
                </a:cubicBezTo>
                <a:cubicBezTo>
                  <a:pt x="168" y="147"/>
                  <a:pt x="163" y="152"/>
                  <a:pt x="156" y="152"/>
                </a:cubicBezTo>
                <a:moveTo>
                  <a:pt x="108" y="152"/>
                </a:moveTo>
                <a:cubicBezTo>
                  <a:pt x="101" y="152"/>
                  <a:pt x="96" y="147"/>
                  <a:pt x="96" y="140"/>
                </a:cubicBezTo>
                <a:cubicBezTo>
                  <a:pt x="96" y="44"/>
                  <a:pt x="96" y="44"/>
                  <a:pt x="96" y="44"/>
                </a:cubicBezTo>
                <a:cubicBezTo>
                  <a:pt x="96" y="37"/>
                  <a:pt x="101" y="32"/>
                  <a:pt x="108" y="32"/>
                </a:cubicBezTo>
                <a:cubicBezTo>
                  <a:pt x="115" y="32"/>
                  <a:pt x="120" y="37"/>
                  <a:pt x="120" y="44"/>
                </a:cubicBezTo>
                <a:cubicBezTo>
                  <a:pt x="120" y="140"/>
                  <a:pt x="120" y="140"/>
                  <a:pt x="120" y="140"/>
                </a:cubicBezTo>
                <a:cubicBezTo>
                  <a:pt x="120" y="147"/>
                  <a:pt x="115" y="152"/>
                  <a:pt x="108" y="152"/>
                </a:cubicBezTo>
                <a:moveTo>
                  <a:pt x="60" y="152"/>
                </a:moveTo>
                <a:cubicBezTo>
                  <a:pt x="53" y="152"/>
                  <a:pt x="48" y="147"/>
                  <a:pt x="48" y="140"/>
                </a:cubicBezTo>
                <a:cubicBezTo>
                  <a:pt x="48" y="76"/>
                  <a:pt x="48" y="76"/>
                  <a:pt x="48" y="76"/>
                </a:cubicBezTo>
                <a:cubicBezTo>
                  <a:pt x="48" y="69"/>
                  <a:pt x="53" y="64"/>
                  <a:pt x="60" y="64"/>
                </a:cubicBezTo>
                <a:cubicBezTo>
                  <a:pt x="67" y="64"/>
                  <a:pt x="72" y="69"/>
                  <a:pt x="72" y="76"/>
                </a:cubicBezTo>
                <a:cubicBezTo>
                  <a:pt x="72" y="140"/>
                  <a:pt x="72" y="140"/>
                  <a:pt x="72" y="140"/>
                </a:cubicBezTo>
                <a:cubicBezTo>
                  <a:pt x="72" y="147"/>
                  <a:pt x="67" y="152"/>
                  <a:pt x="60" y="152"/>
                </a:cubicBezTo>
                <a:moveTo>
                  <a:pt x="12" y="152"/>
                </a:moveTo>
                <a:cubicBezTo>
                  <a:pt x="5" y="152"/>
                  <a:pt x="0" y="147"/>
                  <a:pt x="0" y="140"/>
                </a:cubicBezTo>
                <a:cubicBezTo>
                  <a:pt x="0" y="108"/>
                  <a:pt x="0" y="108"/>
                  <a:pt x="0" y="108"/>
                </a:cubicBezTo>
                <a:cubicBezTo>
                  <a:pt x="0" y="101"/>
                  <a:pt x="5" y="96"/>
                  <a:pt x="12" y="96"/>
                </a:cubicBezTo>
                <a:cubicBezTo>
                  <a:pt x="19" y="96"/>
                  <a:pt x="24" y="101"/>
                  <a:pt x="24" y="108"/>
                </a:cubicBezTo>
                <a:cubicBezTo>
                  <a:pt x="24" y="140"/>
                  <a:pt x="24" y="140"/>
                  <a:pt x="24" y="140"/>
                </a:cubicBezTo>
                <a:cubicBezTo>
                  <a:pt x="24" y="147"/>
                  <a:pt x="19" y="152"/>
                  <a:pt x="12" y="1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7" name="Freeform 80"/>
          <p:cNvSpPr>
            <a:spLocks noEditPoints="1"/>
          </p:cNvSpPr>
          <p:nvPr/>
        </p:nvSpPr>
        <p:spPr bwMode="auto">
          <a:xfrm>
            <a:off x="16401726" y="1412312"/>
            <a:ext cx="487421" cy="366496"/>
          </a:xfrm>
          <a:custGeom>
            <a:avLst/>
            <a:gdLst>
              <a:gd name="T0" fmla="*/ 2147483646 w 256"/>
              <a:gd name="T1" fmla="*/ 2147483646 h 192"/>
              <a:gd name="T2" fmla="*/ 2147483646 w 256"/>
              <a:gd name="T3" fmla="*/ 2147483646 h 192"/>
              <a:gd name="T4" fmla="*/ 2147483646 w 256"/>
              <a:gd name="T5" fmla="*/ 2147483646 h 192"/>
              <a:gd name="T6" fmla="*/ 2147483646 w 256"/>
              <a:gd name="T7" fmla="*/ 2147483646 h 192"/>
              <a:gd name="T8" fmla="*/ 2147483646 w 256"/>
              <a:gd name="T9" fmla="*/ 2147483646 h 192"/>
              <a:gd name="T10" fmla="*/ 2147483646 w 256"/>
              <a:gd name="T11" fmla="*/ 2147483646 h 192"/>
              <a:gd name="T12" fmla="*/ 2147483646 w 256"/>
              <a:gd name="T13" fmla="*/ 2147483646 h 192"/>
              <a:gd name="T14" fmla="*/ 2147483646 w 256"/>
              <a:gd name="T15" fmla="*/ 2147483646 h 192"/>
              <a:gd name="T16" fmla="*/ 2147483646 w 256"/>
              <a:gd name="T17" fmla="*/ 2147483646 h 192"/>
              <a:gd name="T18" fmla="*/ 2147483646 w 256"/>
              <a:gd name="T19" fmla="*/ 2147483646 h 192"/>
              <a:gd name="T20" fmla="*/ 2147483646 w 256"/>
              <a:gd name="T21" fmla="*/ 2147483646 h 192"/>
              <a:gd name="T22" fmla="*/ 2147483646 w 256"/>
              <a:gd name="T23" fmla="*/ 2147483646 h 192"/>
              <a:gd name="T24" fmla="*/ 2147483646 w 256"/>
              <a:gd name="T25" fmla="*/ 2147483646 h 192"/>
              <a:gd name="T26" fmla="*/ 2147483646 w 256"/>
              <a:gd name="T27" fmla="*/ 2147483646 h 192"/>
              <a:gd name="T28" fmla="*/ 2147483646 w 256"/>
              <a:gd name="T29" fmla="*/ 2147483646 h 192"/>
              <a:gd name="T30" fmla="*/ 2147483646 w 256"/>
              <a:gd name="T31" fmla="*/ 2147483646 h 192"/>
              <a:gd name="T32" fmla="*/ 2147483646 w 256"/>
              <a:gd name="T33" fmla="*/ 2147483646 h 192"/>
              <a:gd name="T34" fmla="*/ 2147483646 w 256"/>
              <a:gd name="T35" fmla="*/ 2147483646 h 192"/>
              <a:gd name="T36" fmla="*/ 2147483646 w 256"/>
              <a:gd name="T37" fmla="*/ 2147483646 h 192"/>
              <a:gd name="T38" fmla="*/ 2147483646 w 256"/>
              <a:gd name="T39" fmla="*/ 2147483646 h 192"/>
              <a:gd name="T40" fmla="*/ 2147483646 w 256"/>
              <a:gd name="T41" fmla="*/ 2147483646 h 192"/>
              <a:gd name="T42" fmla="*/ 2147483646 w 256"/>
              <a:gd name="T43" fmla="*/ 2147483646 h 192"/>
              <a:gd name="T44" fmla="*/ 2147483646 w 256"/>
              <a:gd name="T45" fmla="*/ 2147483646 h 192"/>
              <a:gd name="T46" fmla="*/ 2147483646 w 256"/>
              <a:gd name="T47" fmla="*/ 0 h 192"/>
              <a:gd name="T48" fmla="*/ 2147483646 w 256"/>
              <a:gd name="T49" fmla="*/ 2147483646 h 192"/>
              <a:gd name="T50" fmla="*/ 2147483646 w 256"/>
              <a:gd name="T51" fmla="*/ 2147483646 h 192"/>
              <a:gd name="T52" fmla="*/ 2147483646 w 256"/>
              <a:gd name="T53" fmla="*/ 2147483646 h 192"/>
              <a:gd name="T54" fmla="*/ 2147483646 w 256"/>
              <a:gd name="T55" fmla="*/ 2147483646 h 192"/>
              <a:gd name="T56" fmla="*/ 2147483646 w 256"/>
              <a:gd name="T57" fmla="*/ 2147483646 h 192"/>
              <a:gd name="T58" fmla="*/ 2147483646 w 256"/>
              <a:gd name="T59" fmla="*/ 2147483646 h 192"/>
              <a:gd name="T60" fmla="*/ 2147483646 w 256"/>
              <a:gd name="T61" fmla="*/ 2147483646 h 192"/>
              <a:gd name="T62" fmla="*/ 2147483646 w 256"/>
              <a:gd name="T63" fmla="*/ 2147483646 h 192"/>
              <a:gd name="T64" fmla="*/ 2147483646 w 256"/>
              <a:gd name="T65" fmla="*/ 2147483646 h 192"/>
              <a:gd name="T66" fmla="*/ 2147483646 w 256"/>
              <a:gd name="T67" fmla="*/ 2147483646 h 192"/>
              <a:gd name="T68" fmla="*/ 2147483646 w 256"/>
              <a:gd name="T69" fmla="*/ 2147483646 h 192"/>
              <a:gd name="T70" fmla="*/ 2147483646 w 256"/>
              <a:gd name="T71" fmla="*/ 2147483646 h 192"/>
              <a:gd name="T72" fmla="*/ 2147483646 w 256"/>
              <a:gd name="T73" fmla="*/ 2147483646 h 192"/>
              <a:gd name="T74" fmla="*/ 0 w 256"/>
              <a:gd name="T75" fmla="*/ 2147483646 h 192"/>
              <a:gd name="T76" fmla="*/ 2147483646 w 256"/>
              <a:gd name="T77" fmla="*/ 2147483646 h 192"/>
              <a:gd name="T78" fmla="*/ 2147483646 w 256"/>
              <a:gd name="T79" fmla="*/ 2147483646 h 192"/>
              <a:gd name="T80" fmla="*/ 2147483646 w 256"/>
              <a:gd name="T81" fmla="*/ 2147483646 h 192"/>
              <a:gd name="T82" fmla="*/ 2147483646 w 256"/>
              <a:gd name="T83" fmla="*/ 2147483646 h 192"/>
              <a:gd name="T84" fmla="*/ 2147483646 w 256"/>
              <a:gd name="T85" fmla="*/ 2147483646 h 192"/>
              <a:gd name="T86" fmla="*/ 2147483646 w 256"/>
              <a:gd name="T87" fmla="*/ 2147483646 h 1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192">
                <a:moveTo>
                  <a:pt x="252" y="105"/>
                </a:moveTo>
                <a:cubicBezTo>
                  <a:pt x="252" y="105"/>
                  <a:pt x="252" y="105"/>
                  <a:pt x="252" y="105"/>
                </a:cubicBezTo>
                <a:cubicBezTo>
                  <a:pt x="204" y="153"/>
                  <a:pt x="204" y="153"/>
                  <a:pt x="204" y="153"/>
                </a:cubicBezTo>
                <a:cubicBezTo>
                  <a:pt x="204" y="153"/>
                  <a:pt x="204" y="153"/>
                  <a:pt x="204" y="153"/>
                </a:cubicBezTo>
                <a:cubicBezTo>
                  <a:pt x="202" y="155"/>
                  <a:pt x="199" y="156"/>
                  <a:pt x="196" y="156"/>
                </a:cubicBezTo>
                <a:cubicBezTo>
                  <a:pt x="189" y="156"/>
                  <a:pt x="184" y="151"/>
                  <a:pt x="184" y="144"/>
                </a:cubicBezTo>
                <a:cubicBezTo>
                  <a:pt x="184" y="141"/>
                  <a:pt x="185" y="138"/>
                  <a:pt x="188" y="136"/>
                </a:cubicBezTo>
                <a:cubicBezTo>
                  <a:pt x="188" y="136"/>
                  <a:pt x="188" y="136"/>
                  <a:pt x="188" y="136"/>
                </a:cubicBezTo>
                <a:cubicBezTo>
                  <a:pt x="227" y="96"/>
                  <a:pt x="227" y="96"/>
                  <a:pt x="227" y="96"/>
                </a:cubicBezTo>
                <a:cubicBezTo>
                  <a:pt x="188" y="57"/>
                  <a:pt x="188" y="57"/>
                  <a:pt x="188" y="57"/>
                </a:cubicBezTo>
                <a:cubicBezTo>
                  <a:pt x="188" y="57"/>
                  <a:pt x="188" y="57"/>
                  <a:pt x="188" y="57"/>
                </a:cubicBezTo>
                <a:cubicBezTo>
                  <a:pt x="185" y="54"/>
                  <a:pt x="184" y="51"/>
                  <a:pt x="184" y="48"/>
                </a:cubicBezTo>
                <a:cubicBezTo>
                  <a:pt x="184" y="41"/>
                  <a:pt x="189" y="36"/>
                  <a:pt x="196" y="36"/>
                </a:cubicBezTo>
                <a:cubicBezTo>
                  <a:pt x="199" y="36"/>
                  <a:pt x="202" y="37"/>
                  <a:pt x="205" y="40"/>
                </a:cubicBezTo>
                <a:cubicBezTo>
                  <a:pt x="205" y="40"/>
                  <a:pt x="205" y="40"/>
                  <a:pt x="205" y="40"/>
                </a:cubicBezTo>
                <a:cubicBezTo>
                  <a:pt x="252" y="87"/>
                  <a:pt x="252" y="87"/>
                  <a:pt x="252" y="87"/>
                </a:cubicBezTo>
                <a:cubicBezTo>
                  <a:pt x="254" y="89"/>
                  <a:pt x="256" y="92"/>
                  <a:pt x="256" y="96"/>
                </a:cubicBezTo>
                <a:cubicBezTo>
                  <a:pt x="256" y="99"/>
                  <a:pt x="255" y="102"/>
                  <a:pt x="252" y="105"/>
                </a:cubicBezTo>
                <a:moveTo>
                  <a:pt x="107" y="184"/>
                </a:moveTo>
                <a:cubicBezTo>
                  <a:pt x="106" y="189"/>
                  <a:pt x="101" y="192"/>
                  <a:pt x="96" y="192"/>
                </a:cubicBezTo>
                <a:cubicBezTo>
                  <a:pt x="89" y="192"/>
                  <a:pt x="84" y="187"/>
                  <a:pt x="84" y="180"/>
                </a:cubicBezTo>
                <a:cubicBezTo>
                  <a:pt x="84" y="178"/>
                  <a:pt x="84" y="177"/>
                  <a:pt x="85" y="176"/>
                </a:cubicBezTo>
                <a:cubicBezTo>
                  <a:pt x="149" y="8"/>
                  <a:pt x="149" y="8"/>
                  <a:pt x="149" y="8"/>
                </a:cubicBezTo>
                <a:cubicBezTo>
                  <a:pt x="150" y="3"/>
                  <a:pt x="155" y="0"/>
                  <a:pt x="160" y="0"/>
                </a:cubicBezTo>
                <a:cubicBezTo>
                  <a:pt x="167" y="0"/>
                  <a:pt x="172" y="5"/>
                  <a:pt x="172" y="12"/>
                </a:cubicBezTo>
                <a:cubicBezTo>
                  <a:pt x="172" y="14"/>
                  <a:pt x="172" y="15"/>
                  <a:pt x="171" y="16"/>
                </a:cubicBezTo>
                <a:lnTo>
                  <a:pt x="107" y="184"/>
                </a:lnTo>
                <a:close/>
                <a:moveTo>
                  <a:pt x="68" y="57"/>
                </a:moveTo>
                <a:cubicBezTo>
                  <a:pt x="29" y="96"/>
                  <a:pt x="29" y="96"/>
                  <a:pt x="29" y="96"/>
                </a:cubicBezTo>
                <a:cubicBezTo>
                  <a:pt x="69" y="136"/>
                  <a:pt x="69" y="136"/>
                  <a:pt x="69" y="136"/>
                </a:cubicBezTo>
                <a:cubicBezTo>
                  <a:pt x="69" y="136"/>
                  <a:pt x="69" y="136"/>
                  <a:pt x="69" y="136"/>
                </a:cubicBezTo>
                <a:cubicBezTo>
                  <a:pt x="71" y="138"/>
                  <a:pt x="72" y="141"/>
                  <a:pt x="72" y="144"/>
                </a:cubicBezTo>
                <a:cubicBezTo>
                  <a:pt x="72" y="151"/>
                  <a:pt x="67" y="156"/>
                  <a:pt x="60" y="156"/>
                </a:cubicBezTo>
                <a:cubicBezTo>
                  <a:pt x="57" y="156"/>
                  <a:pt x="54" y="155"/>
                  <a:pt x="52" y="153"/>
                </a:cubicBezTo>
                <a:cubicBezTo>
                  <a:pt x="52" y="153"/>
                  <a:pt x="52" y="153"/>
                  <a:pt x="52" y="153"/>
                </a:cubicBezTo>
                <a:cubicBezTo>
                  <a:pt x="4" y="105"/>
                  <a:pt x="4" y="105"/>
                  <a:pt x="4" y="105"/>
                </a:cubicBezTo>
                <a:cubicBezTo>
                  <a:pt x="4" y="105"/>
                  <a:pt x="4" y="105"/>
                  <a:pt x="4" y="105"/>
                </a:cubicBezTo>
                <a:cubicBezTo>
                  <a:pt x="1" y="102"/>
                  <a:pt x="0" y="99"/>
                  <a:pt x="0" y="96"/>
                </a:cubicBezTo>
                <a:cubicBezTo>
                  <a:pt x="0" y="92"/>
                  <a:pt x="2" y="89"/>
                  <a:pt x="4" y="87"/>
                </a:cubicBezTo>
                <a:cubicBezTo>
                  <a:pt x="52" y="40"/>
                  <a:pt x="52" y="40"/>
                  <a:pt x="52" y="40"/>
                </a:cubicBezTo>
                <a:cubicBezTo>
                  <a:pt x="52" y="40"/>
                  <a:pt x="52" y="40"/>
                  <a:pt x="52" y="40"/>
                </a:cubicBezTo>
                <a:cubicBezTo>
                  <a:pt x="54" y="37"/>
                  <a:pt x="57" y="36"/>
                  <a:pt x="60" y="36"/>
                </a:cubicBezTo>
                <a:cubicBezTo>
                  <a:pt x="67" y="36"/>
                  <a:pt x="72" y="41"/>
                  <a:pt x="72" y="48"/>
                </a:cubicBezTo>
                <a:cubicBezTo>
                  <a:pt x="72" y="51"/>
                  <a:pt x="71" y="54"/>
                  <a:pt x="68"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8" name="Freeform 81"/>
          <p:cNvSpPr>
            <a:spLocks noEditPoints="1"/>
          </p:cNvSpPr>
          <p:nvPr/>
        </p:nvSpPr>
        <p:spPr bwMode="auto">
          <a:xfrm>
            <a:off x="15553391" y="1356501"/>
            <a:ext cx="474398" cy="476258"/>
          </a:xfrm>
          <a:custGeom>
            <a:avLst/>
            <a:gdLst>
              <a:gd name="T0" fmla="*/ 2147483646 w 249"/>
              <a:gd name="T1" fmla="*/ 2147483646 h 250"/>
              <a:gd name="T2" fmla="*/ 2147483646 w 249"/>
              <a:gd name="T3" fmla="*/ 2147483646 h 250"/>
              <a:gd name="T4" fmla="*/ 2147483646 w 249"/>
              <a:gd name="T5" fmla="*/ 2147483646 h 250"/>
              <a:gd name="T6" fmla="*/ 2147483646 w 249"/>
              <a:gd name="T7" fmla="*/ 2147483646 h 250"/>
              <a:gd name="T8" fmla="*/ 2147483646 w 249"/>
              <a:gd name="T9" fmla="*/ 2147483646 h 250"/>
              <a:gd name="T10" fmla="*/ 2147483646 w 249"/>
              <a:gd name="T11" fmla="*/ 2147483646 h 250"/>
              <a:gd name="T12" fmla="*/ 2147483646 w 249"/>
              <a:gd name="T13" fmla="*/ 2147483646 h 250"/>
              <a:gd name="T14" fmla="*/ 2147483646 w 249"/>
              <a:gd name="T15" fmla="*/ 2147483646 h 250"/>
              <a:gd name="T16" fmla="*/ 2147483646 w 249"/>
              <a:gd name="T17" fmla="*/ 2147483646 h 250"/>
              <a:gd name="T18" fmla="*/ 2147483646 w 249"/>
              <a:gd name="T19" fmla="*/ 2147483646 h 250"/>
              <a:gd name="T20" fmla="*/ 2147483646 w 249"/>
              <a:gd name="T21" fmla="*/ 2147483646 h 250"/>
              <a:gd name="T22" fmla="*/ 2147483646 w 249"/>
              <a:gd name="T23" fmla="*/ 2147483646 h 250"/>
              <a:gd name="T24" fmla="*/ 2147483646 w 249"/>
              <a:gd name="T25" fmla="*/ 2147483646 h 250"/>
              <a:gd name="T26" fmla="*/ 2147483646 w 249"/>
              <a:gd name="T27" fmla="*/ 2147483646 h 250"/>
              <a:gd name="T28" fmla="*/ 2147483646 w 249"/>
              <a:gd name="T29" fmla="*/ 2147483646 h 250"/>
              <a:gd name="T30" fmla="*/ 2147483646 w 249"/>
              <a:gd name="T31" fmla="*/ 2147483646 h 250"/>
              <a:gd name="T32" fmla="*/ 2147483646 w 249"/>
              <a:gd name="T33" fmla="*/ 2147483646 h 250"/>
              <a:gd name="T34" fmla="*/ 2147483646 w 249"/>
              <a:gd name="T35" fmla="*/ 2147483646 h 250"/>
              <a:gd name="T36" fmla="*/ 2147483646 w 249"/>
              <a:gd name="T37" fmla="*/ 2147483646 h 250"/>
              <a:gd name="T38" fmla="*/ 2147483646 w 249"/>
              <a:gd name="T39" fmla="*/ 2147483646 h 250"/>
              <a:gd name="T40" fmla="*/ 2147483646 w 249"/>
              <a:gd name="T41" fmla="*/ 2147483646 h 250"/>
              <a:gd name="T42" fmla="*/ 2147483646 w 249"/>
              <a:gd name="T43" fmla="*/ 2147483646 h 250"/>
              <a:gd name="T44" fmla="*/ 2147483646 w 249"/>
              <a:gd name="T45" fmla="*/ 2147483646 h 250"/>
              <a:gd name="T46" fmla="*/ 2147483646 w 249"/>
              <a:gd name="T47" fmla="*/ 2147483646 h 250"/>
              <a:gd name="T48" fmla="*/ 2147483646 w 249"/>
              <a:gd name="T49" fmla="*/ 2147483646 h 250"/>
              <a:gd name="T50" fmla="*/ 2147483646 w 249"/>
              <a:gd name="T51" fmla="*/ 2147483646 h 250"/>
              <a:gd name="T52" fmla="*/ 2147483646 w 249"/>
              <a:gd name="T53" fmla="*/ 2147483646 h 250"/>
              <a:gd name="T54" fmla="*/ 2147483646 w 249"/>
              <a:gd name="T55" fmla="*/ 2147483646 h 250"/>
              <a:gd name="T56" fmla="*/ 2147483646 w 249"/>
              <a:gd name="T57" fmla="*/ 2147483646 h 250"/>
              <a:gd name="T58" fmla="*/ 2147483646 w 249"/>
              <a:gd name="T59" fmla="*/ 2147483646 h 250"/>
              <a:gd name="T60" fmla="*/ 2147483646 w 249"/>
              <a:gd name="T61" fmla="*/ 2147483646 h 250"/>
              <a:gd name="T62" fmla="*/ 2147483646 w 249"/>
              <a:gd name="T63" fmla="*/ 2147483646 h 250"/>
              <a:gd name="T64" fmla="*/ 2147483646 w 249"/>
              <a:gd name="T65" fmla="*/ 2147483646 h 250"/>
              <a:gd name="T66" fmla="*/ 2147483646 w 249"/>
              <a:gd name="T67" fmla="*/ 2147483646 h 250"/>
              <a:gd name="T68" fmla="*/ 2147483646 w 249"/>
              <a:gd name="T69" fmla="*/ 2147483646 h 250"/>
              <a:gd name="T70" fmla="*/ 2147483646 w 249"/>
              <a:gd name="T71" fmla="*/ 2147483646 h 250"/>
              <a:gd name="T72" fmla="*/ 2147483646 w 249"/>
              <a:gd name="T73" fmla="*/ 2147483646 h 250"/>
              <a:gd name="T74" fmla="*/ 2147483646 w 249"/>
              <a:gd name="T75" fmla="*/ 2147483646 h 250"/>
              <a:gd name="T76" fmla="*/ 2147483646 w 249"/>
              <a:gd name="T77" fmla="*/ 2147483646 h 250"/>
              <a:gd name="T78" fmla="*/ 2147483646 w 249"/>
              <a:gd name="T79" fmla="*/ 2147483646 h 250"/>
              <a:gd name="T80" fmla="*/ 2147483646 w 249"/>
              <a:gd name="T81" fmla="*/ 2147483646 h 250"/>
              <a:gd name="T82" fmla="*/ 2147483646 w 249"/>
              <a:gd name="T83" fmla="*/ 2147483646 h 2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49" h="250">
                <a:moveTo>
                  <a:pt x="231" y="86"/>
                </a:moveTo>
                <a:cubicBezTo>
                  <a:pt x="198" y="119"/>
                  <a:pt x="198" y="119"/>
                  <a:pt x="198" y="119"/>
                </a:cubicBezTo>
                <a:cubicBezTo>
                  <a:pt x="185" y="131"/>
                  <a:pt x="168" y="136"/>
                  <a:pt x="152" y="131"/>
                </a:cubicBezTo>
                <a:cubicBezTo>
                  <a:pt x="180" y="103"/>
                  <a:pt x="180" y="103"/>
                  <a:pt x="180" y="103"/>
                </a:cubicBezTo>
                <a:cubicBezTo>
                  <a:pt x="180" y="103"/>
                  <a:pt x="180" y="103"/>
                  <a:pt x="181" y="102"/>
                </a:cubicBezTo>
                <a:cubicBezTo>
                  <a:pt x="214" y="69"/>
                  <a:pt x="214" y="69"/>
                  <a:pt x="214" y="69"/>
                </a:cubicBezTo>
                <a:cubicBezTo>
                  <a:pt x="223" y="60"/>
                  <a:pt x="223" y="45"/>
                  <a:pt x="214" y="35"/>
                </a:cubicBezTo>
                <a:cubicBezTo>
                  <a:pt x="205" y="26"/>
                  <a:pt x="190" y="26"/>
                  <a:pt x="181" y="35"/>
                </a:cubicBezTo>
                <a:cubicBezTo>
                  <a:pt x="147" y="69"/>
                  <a:pt x="147" y="69"/>
                  <a:pt x="147" y="69"/>
                </a:cubicBezTo>
                <a:cubicBezTo>
                  <a:pt x="147" y="69"/>
                  <a:pt x="147" y="69"/>
                  <a:pt x="147" y="69"/>
                </a:cubicBezTo>
                <a:cubicBezTo>
                  <a:pt x="147" y="69"/>
                  <a:pt x="147" y="69"/>
                  <a:pt x="147" y="69"/>
                </a:cubicBezTo>
                <a:cubicBezTo>
                  <a:pt x="119" y="98"/>
                  <a:pt x="119" y="98"/>
                  <a:pt x="119" y="98"/>
                </a:cubicBezTo>
                <a:cubicBezTo>
                  <a:pt x="114" y="82"/>
                  <a:pt x="118" y="64"/>
                  <a:pt x="131" y="52"/>
                </a:cubicBezTo>
                <a:cubicBezTo>
                  <a:pt x="164" y="19"/>
                  <a:pt x="164" y="19"/>
                  <a:pt x="164" y="19"/>
                </a:cubicBezTo>
                <a:cubicBezTo>
                  <a:pt x="183" y="0"/>
                  <a:pt x="212" y="0"/>
                  <a:pt x="231" y="19"/>
                </a:cubicBezTo>
                <a:cubicBezTo>
                  <a:pt x="249" y="37"/>
                  <a:pt x="249" y="67"/>
                  <a:pt x="231" y="86"/>
                </a:cubicBezTo>
                <a:moveTo>
                  <a:pt x="94" y="173"/>
                </a:moveTo>
                <a:cubicBezTo>
                  <a:pt x="94" y="173"/>
                  <a:pt x="94" y="173"/>
                  <a:pt x="94" y="173"/>
                </a:cubicBezTo>
                <a:cubicBezTo>
                  <a:pt x="91" y="176"/>
                  <a:pt x="88" y="177"/>
                  <a:pt x="85" y="177"/>
                </a:cubicBezTo>
                <a:cubicBezTo>
                  <a:pt x="78" y="177"/>
                  <a:pt x="73" y="172"/>
                  <a:pt x="73" y="165"/>
                </a:cubicBezTo>
                <a:cubicBezTo>
                  <a:pt x="73" y="162"/>
                  <a:pt x="75" y="158"/>
                  <a:pt x="77" y="156"/>
                </a:cubicBezTo>
                <a:cubicBezTo>
                  <a:pt x="156" y="77"/>
                  <a:pt x="156" y="77"/>
                  <a:pt x="156" y="77"/>
                </a:cubicBezTo>
                <a:cubicBezTo>
                  <a:pt x="158" y="75"/>
                  <a:pt x="162" y="73"/>
                  <a:pt x="165" y="73"/>
                </a:cubicBezTo>
                <a:cubicBezTo>
                  <a:pt x="172" y="73"/>
                  <a:pt x="177" y="78"/>
                  <a:pt x="177" y="85"/>
                </a:cubicBezTo>
                <a:cubicBezTo>
                  <a:pt x="177" y="88"/>
                  <a:pt x="176" y="91"/>
                  <a:pt x="174" y="93"/>
                </a:cubicBezTo>
                <a:cubicBezTo>
                  <a:pt x="174" y="93"/>
                  <a:pt x="174" y="93"/>
                  <a:pt x="174" y="93"/>
                </a:cubicBezTo>
                <a:lnTo>
                  <a:pt x="94" y="173"/>
                </a:lnTo>
                <a:close/>
                <a:moveTo>
                  <a:pt x="69" y="147"/>
                </a:moveTo>
                <a:cubicBezTo>
                  <a:pt x="35" y="181"/>
                  <a:pt x="35" y="181"/>
                  <a:pt x="35" y="181"/>
                </a:cubicBezTo>
                <a:cubicBezTo>
                  <a:pt x="26" y="190"/>
                  <a:pt x="26" y="205"/>
                  <a:pt x="35" y="214"/>
                </a:cubicBezTo>
                <a:cubicBezTo>
                  <a:pt x="45" y="224"/>
                  <a:pt x="60" y="224"/>
                  <a:pt x="69" y="214"/>
                </a:cubicBezTo>
                <a:cubicBezTo>
                  <a:pt x="102" y="181"/>
                  <a:pt x="102" y="181"/>
                  <a:pt x="102" y="181"/>
                </a:cubicBezTo>
                <a:cubicBezTo>
                  <a:pt x="102" y="181"/>
                  <a:pt x="103" y="180"/>
                  <a:pt x="103" y="180"/>
                </a:cubicBezTo>
                <a:cubicBezTo>
                  <a:pt x="131" y="152"/>
                  <a:pt x="131" y="152"/>
                  <a:pt x="131" y="152"/>
                </a:cubicBezTo>
                <a:cubicBezTo>
                  <a:pt x="135" y="168"/>
                  <a:pt x="131" y="185"/>
                  <a:pt x="119" y="198"/>
                </a:cubicBezTo>
                <a:cubicBezTo>
                  <a:pt x="86" y="231"/>
                  <a:pt x="86" y="231"/>
                  <a:pt x="86" y="231"/>
                </a:cubicBezTo>
                <a:cubicBezTo>
                  <a:pt x="67" y="250"/>
                  <a:pt x="37" y="250"/>
                  <a:pt x="19" y="231"/>
                </a:cubicBezTo>
                <a:cubicBezTo>
                  <a:pt x="0" y="213"/>
                  <a:pt x="0" y="183"/>
                  <a:pt x="19" y="164"/>
                </a:cubicBezTo>
                <a:cubicBezTo>
                  <a:pt x="52" y="131"/>
                  <a:pt x="52" y="131"/>
                  <a:pt x="52" y="131"/>
                </a:cubicBezTo>
                <a:cubicBezTo>
                  <a:pt x="65" y="118"/>
                  <a:pt x="82" y="114"/>
                  <a:pt x="98" y="118"/>
                </a:cubicBezTo>
                <a:cubicBezTo>
                  <a:pt x="69" y="147"/>
                  <a:pt x="69" y="147"/>
                  <a:pt x="69" y="147"/>
                </a:cubicBezTo>
                <a:cubicBezTo>
                  <a:pt x="69" y="147"/>
                  <a:pt x="69" y="147"/>
                  <a:pt x="69" y="14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19" name="Freeform 82"/>
          <p:cNvSpPr>
            <a:spLocks noEditPoints="1"/>
          </p:cNvSpPr>
          <p:nvPr/>
        </p:nvSpPr>
        <p:spPr bwMode="auto">
          <a:xfrm>
            <a:off x="14755285" y="1373245"/>
            <a:ext cx="366496" cy="442772"/>
          </a:xfrm>
          <a:custGeom>
            <a:avLst/>
            <a:gdLst>
              <a:gd name="T0" fmla="*/ 0 w 192"/>
              <a:gd name="T1" fmla="*/ 2147483646 h 232"/>
              <a:gd name="T2" fmla="*/ 2147483646 w 192"/>
              <a:gd name="T3" fmla="*/ 2147483646 h 232"/>
              <a:gd name="T4" fmla="*/ 2147483646 w 192"/>
              <a:gd name="T5" fmla="*/ 2147483646 h 232"/>
              <a:gd name="T6" fmla="*/ 2147483646 w 192"/>
              <a:gd name="T7" fmla="*/ 2147483646 h 232"/>
              <a:gd name="T8" fmla="*/ 2147483646 w 192"/>
              <a:gd name="T9" fmla="*/ 0 h 232"/>
              <a:gd name="T10" fmla="*/ 2147483646 w 192"/>
              <a:gd name="T11" fmla="*/ 0 h 232"/>
              <a:gd name="T12" fmla="*/ 2147483646 w 192"/>
              <a:gd name="T13" fmla="*/ 2147483646 h 232"/>
              <a:gd name="T14" fmla="*/ 2147483646 w 192"/>
              <a:gd name="T15" fmla="*/ 2147483646 h 232"/>
              <a:gd name="T16" fmla="*/ 2147483646 w 192"/>
              <a:gd name="T17" fmla="*/ 2147483646 h 232"/>
              <a:gd name="T18" fmla="*/ 2147483646 w 192"/>
              <a:gd name="T19" fmla="*/ 2147483646 h 232"/>
              <a:gd name="T20" fmla="*/ 2147483646 w 192"/>
              <a:gd name="T21" fmla="*/ 2147483646 h 232"/>
              <a:gd name="T22" fmla="*/ 0 w 192"/>
              <a:gd name="T23" fmla="*/ 2147483646 h 232"/>
              <a:gd name="T24" fmla="*/ 0 w 192"/>
              <a:gd name="T25" fmla="*/ 2147483646 h 232"/>
              <a:gd name="T26" fmla="*/ 2147483646 w 192"/>
              <a:gd name="T27" fmla="*/ 2147483646 h 232"/>
              <a:gd name="T28" fmla="*/ 2147483646 w 192"/>
              <a:gd name="T29" fmla="*/ 2147483646 h 232"/>
              <a:gd name="T30" fmla="*/ 2147483646 w 192"/>
              <a:gd name="T31" fmla="*/ 2147483646 h 232"/>
              <a:gd name="T32" fmla="*/ 2147483646 w 192"/>
              <a:gd name="T33" fmla="*/ 2147483646 h 232"/>
              <a:gd name="T34" fmla="*/ 2147483646 w 192"/>
              <a:gd name="T35" fmla="*/ 2147483646 h 232"/>
              <a:gd name="T36" fmla="*/ 2147483646 w 192"/>
              <a:gd name="T37" fmla="*/ 2147483646 h 232"/>
              <a:gd name="T38" fmla="*/ 2147483646 w 192"/>
              <a:gd name="T39" fmla="*/ 2147483646 h 232"/>
              <a:gd name="T40" fmla="*/ 2147483646 w 192"/>
              <a:gd name="T41" fmla="*/ 2147483646 h 232"/>
              <a:gd name="T42" fmla="*/ 2147483646 w 192"/>
              <a:gd name="T43" fmla="*/ 2147483646 h 232"/>
              <a:gd name="T44" fmla="*/ 2147483646 w 192"/>
              <a:gd name="T45" fmla="*/ 2147483646 h 232"/>
              <a:gd name="T46" fmla="*/ 2147483646 w 192"/>
              <a:gd name="T47" fmla="*/ 2147483646 h 232"/>
              <a:gd name="T48" fmla="*/ 2147483646 w 192"/>
              <a:gd name="T49" fmla="*/ 2147483646 h 232"/>
              <a:gd name="T50" fmla="*/ 2147483646 w 192"/>
              <a:gd name="T51" fmla="*/ 2147483646 h 232"/>
              <a:gd name="T52" fmla="*/ 2147483646 w 192"/>
              <a:gd name="T53" fmla="*/ 2147483646 h 232"/>
              <a:gd name="T54" fmla="*/ 2147483646 w 192"/>
              <a:gd name="T55" fmla="*/ 2147483646 h 232"/>
              <a:gd name="T56" fmla="*/ 2147483646 w 192"/>
              <a:gd name="T57" fmla="*/ 2147483646 h 232"/>
              <a:gd name="T58" fmla="*/ 2147483646 w 192"/>
              <a:gd name="T59" fmla="*/ 2147483646 h 232"/>
              <a:gd name="T60" fmla="*/ 2147483646 w 192"/>
              <a:gd name="T61" fmla="*/ 2147483646 h 232"/>
              <a:gd name="T62" fmla="*/ 2147483646 w 192"/>
              <a:gd name="T63" fmla="*/ 2147483646 h 232"/>
              <a:gd name="T64" fmla="*/ 2147483646 w 192"/>
              <a:gd name="T65" fmla="*/ 2147483646 h 232"/>
              <a:gd name="T66" fmla="*/ 2147483646 w 192"/>
              <a:gd name="T67" fmla="*/ 2147483646 h 232"/>
              <a:gd name="T68" fmla="*/ 2147483646 w 192"/>
              <a:gd name="T69" fmla="*/ 2147483646 h 232"/>
              <a:gd name="T70" fmla="*/ 2147483646 w 192"/>
              <a:gd name="T71" fmla="*/ 2147483646 h 232"/>
              <a:gd name="T72" fmla="*/ 2147483646 w 192"/>
              <a:gd name="T73" fmla="*/ 2147483646 h 232"/>
              <a:gd name="T74" fmla="*/ 2147483646 w 192"/>
              <a:gd name="T75" fmla="*/ 2147483646 h 232"/>
              <a:gd name="T76" fmla="*/ 2147483646 w 192"/>
              <a:gd name="T77" fmla="*/ 2147483646 h 232"/>
              <a:gd name="T78" fmla="*/ 2147483646 w 192"/>
              <a:gd name="T79" fmla="*/ 2147483646 h 232"/>
              <a:gd name="T80" fmla="*/ 2147483646 w 192"/>
              <a:gd name="T81" fmla="*/ 2147483646 h 232"/>
              <a:gd name="T82" fmla="*/ 2147483646 w 192"/>
              <a:gd name="T83" fmla="*/ 2147483646 h 232"/>
              <a:gd name="T84" fmla="*/ 2147483646 w 192"/>
              <a:gd name="T85" fmla="*/ 2147483646 h 232"/>
              <a:gd name="T86" fmla="*/ 2147483646 w 192"/>
              <a:gd name="T87" fmla="*/ 2147483646 h 232"/>
              <a:gd name="T88" fmla="*/ 2147483646 w 192"/>
              <a:gd name="T89" fmla="*/ 2147483646 h 23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92" h="232">
                <a:moveTo>
                  <a:pt x="0" y="36"/>
                </a:moveTo>
                <a:cubicBezTo>
                  <a:pt x="0" y="29"/>
                  <a:pt x="5" y="24"/>
                  <a:pt x="12" y="24"/>
                </a:cubicBezTo>
                <a:cubicBezTo>
                  <a:pt x="72" y="24"/>
                  <a:pt x="72" y="24"/>
                  <a:pt x="72" y="24"/>
                </a:cubicBezTo>
                <a:cubicBezTo>
                  <a:pt x="72" y="12"/>
                  <a:pt x="72" y="12"/>
                  <a:pt x="72" y="12"/>
                </a:cubicBezTo>
                <a:cubicBezTo>
                  <a:pt x="72" y="5"/>
                  <a:pt x="77" y="0"/>
                  <a:pt x="84" y="0"/>
                </a:cubicBezTo>
                <a:cubicBezTo>
                  <a:pt x="108" y="0"/>
                  <a:pt x="108" y="0"/>
                  <a:pt x="108" y="0"/>
                </a:cubicBezTo>
                <a:cubicBezTo>
                  <a:pt x="115" y="0"/>
                  <a:pt x="120" y="5"/>
                  <a:pt x="120" y="12"/>
                </a:cubicBezTo>
                <a:cubicBezTo>
                  <a:pt x="120" y="24"/>
                  <a:pt x="120" y="24"/>
                  <a:pt x="120" y="24"/>
                </a:cubicBezTo>
                <a:cubicBezTo>
                  <a:pt x="180" y="24"/>
                  <a:pt x="180" y="24"/>
                  <a:pt x="180" y="24"/>
                </a:cubicBezTo>
                <a:cubicBezTo>
                  <a:pt x="187" y="24"/>
                  <a:pt x="192" y="29"/>
                  <a:pt x="192" y="36"/>
                </a:cubicBezTo>
                <a:cubicBezTo>
                  <a:pt x="192" y="48"/>
                  <a:pt x="192" y="48"/>
                  <a:pt x="192" y="48"/>
                </a:cubicBezTo>
                <a:cubicBezTo>
                  <a:pt x="0" y="48"/>
                  <a:pt x="0" y="48"/>
                  <a:pt x="0" y="48"/>
                </a:cubicBezTo>
                <a:lnTo>
                  <a:pt x="0" y="36"/>
                </a:lnTo>
                <a:close/>
                <a:moveTo>
                  <a:pt x="180" y="72"/>
                </a:moveTo>
                <a:cubicBezTo>
                  <a:pt x="180" y="96"/>
                  <a:pt x="180" y="96"/>
                  <a:pt x="180" y="96"/>
                </a:cubicBezTo>
                <a:cubicBezTo>
                  <a:pt x="180" y="220"/>
                  <a:pt x="180" y="220"/>
                  <a:pt x="180" y="220"/>
                </a:cubicBezTo>
                <a:cubicBezTo>
                  <a:pt x="180" y="227"/>
                  <a:pt x="175" y="232"/>
                  <a:pt x="168" y="232"/>
                </a:cubicBezTo>
                <a:cubicBezTo>
                  <a:pt x="24" y="232"/>
                  <a:pt x="24" y="232"/>
                  <a:pt x="24" y="232"/>
                </a:cubicBezTo>
                <a:cubicBezTo>
                  <a:pt x="17" y="232"/>
                  <a:pt x="12" y="227"/>
                  <a:pt x="12" y="220"/>
                </a:cubicBezTo>
                <a:cubicBezTo>
                  <a:pt x="12" y="96"/>
                  <a:pt x="12" y="96"/>
                  <a:pt x="12" y="96"/>
                </a:cubicBezTo>
                <a:cubicBezTo>
                  <a:pt x="12" y="72"/>
                  <a:pt x="12" y="72"/>
                  <a:pt x="12" y="72"/>
                </a:cubicBezTo>
                <a:cubicBezTo>
                  <a:pt x="12" y="60"/>
                  <a:pt x="12" y="60"/>
                  <a:pt x="12" y="60"/>
                </a:cubicBezTo>
                <a:cubicBezTo>
                  <a:pt x="180" y="60"/>
                  <a:pt x="180" y="60"/>
                  <a:pt x="180" y="60"/>
                </a:cubicBezTo>
                <a:lnTo>
                  <a:pt x="180" y="72"/>
                </a:lnTo>
                <a:close/>
                <a:moveTo>
                  <a:pt x="60" y="96"/>
                </a:moveTo>
                <a:cubicBezTo>
                  <a:pt x="60" y="89"/>
                  <a:pt x="55" y="84"/>
                  <a:pt x="48" y="84"/>
                </a:cubicBezTo>
                <a:cubicBezTo>
                  <a:pt x="41" y="84"/>
                  <a:pt x="36" y="89"/>
                  <a:pt x="36" y="96"/>
                </a:cubicBezTo>
                <a:cubicBezTo>
                  <a:pt x="36" y="196"/>
                  <a:pt x="36" y="196"/>
                  <a:pt x="36" y="196"/>
                </a:cubicBezTo>
                <a:cubicBezTo>
                  <a:pt x="36" y="203"/>
                  <a:pt x="41" y="208"/>
                  <a:pt x="48" y="208"/>
                </a:cubicBezTo>
                <a:cubicBezTo>
                  <a:pt x="55" y="208"/>
                  <a:pt x="60" y="203"/>
                  <a:pt x="60" y="196"/>
                </a:cubicBezTo>
                <a:lnTo>
                  <a:pt x="60" y="96"/>
                </a:lnTo>
                <a:close/>
                <a:moveTo>
                  <a:pt x="108" y="96"/>
                </a:moveTo>
                <a:cubicBezTo>
                  <a:pt x="108" y="89"/>
                  <a:pt x="103" y="84"/>
                  <a:pt x="96" y="84"/>
                </a:cubicBezTo>
                <a:cubicBezTo>
                  <a:pt x="89" y="84"/>
                  <a:pt x="84" y="89"/>
                  <a:pt x="84" y="96"/>
                </a:cubicBezTo>
                <a:cubicBezTo>
                  <a:pt x="84" y="196"/>
                  <a:pt x="84" y="196"/>
                  <a:pt x="84" y="196"/>
                </a:cubicBezTo>
                <a:cubicBezTo>
                  <a:pt x="84" y="203"/>
                  <a:pt x="89" y="208"/>
                  <a:pt x="96" y="208"/>
                </a:cubicBezTo>
                <a:cubicBezTo>
                  <a:pt x="103" y="208"/>
                  <a:pt x="108" y="203"/>
                  <a:pt x="108" y="196"/>
                </a:cubicBezTo>
                <a:lnTo>
                  <a:pt x="108" y="96"/>
                </a:lnTo>
                <a:close/>
                <a:moveTo>
                  <a:pt x="156" y="96"/>
                </a:moveTo>
                <a:cubicBezTo>
                  <a:pt x="156" y="89"/>
                  <a:pt x="151" y="84"/>
                  <a:pt x="144" y="84"/>
                </a:cubicBezTo>
                <a:cubicBezTo>
                  <a:pt x="137" y="84"/>
                  <a:pt x="132" y="89"/>
                  <a:pt x="132" y="96"/>
                </a:cubicBezTo>
                <a:cubicBezTo>
                  <a:pt x="132" y="196"/>
                  <a:pt x="132" y="196"/>
                  <a:pt x="132" y="196"/>
                </a:cubicBezTo>
                <a:cubicBezTo>
                  <a:pt x="132" y="203"/>
                  <a:pt x="137" y="208"/>
                  <a:pt x="144" y="208"/>
                </a:cubicBezTo>
                <a:cubicBezTo>
                  <a:pt x="151" y="208"/>
                  <a:pt x="156" y="203"/>
                  <a:pt x="156" y="196"/>
                </a:cubicBezTo>
                <a:lnTo>
                  <a:pt x="156" y="9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0" name="Freeform 83"/>
          <p:cNvSpPr>
            <a:spLocks noEditPoints="1"/>
          </p:cNvSpPr>
          <p:nvPr/>
        </p:nvSpPr>
        <p:spPr bwMode="auto">
          <a:xfrm>
            <a:off x="13871603" y="1350920"/>
            <a:ext cx="426028" cy="487421"/>
          </a:xfrm>
          <a:custGeom>
            <a:avLst/>
            <a:gdLst>
              <a:gd name="T0" fmla="*/ 2147483646 w 224"/>
              <a:gd name="T1" fmla="*/ 2147483646 h 256"/>
              <a:gd name="T2" fmla="*/ 2147483646 w 224"/>
              <a:gd name="T3" fmla="*/ 2147483646 h 256"/>
              <a:gd name="T4" fmla="*/ 2147483646 w 224"/>
              <a:gd name="T5" fmla="*/ 2147483646 h 256"/>
              <a:gd name="T6" fmla="*/ 2147483646 w 224"/>
              <a:gd name="T7" fmla="*/ 2147483646 h 256"/>
              <a:gd name="T8" fmla="*/ 2147483646 w 224"/>
              <a:gd name="T9" fmla="*/ 2147483646 h 256"/>
              <a:gd name="T10" fmla="*/ 2147483646 w 224"/>
              <a:gd name="T11" fmla="*/ 2147483646 h 256"/>
              <a:gd name="T12" fmla="*/ 2147483646 w 224"/>
              <a:gd name="T13" fmla="*/ 2147483646 h 256"/>
              <a:gd name="T14" fmla="*/ 2147483646 w 224"/>
              <a:gd name="T15" fmla="*/ 2147483646 h 256"/>
              <a:gd name="T16" fmla="*/ 2147483646 w 224"/>
              <a:gd name="T17" fmla="*/ 2147483646 h 256"/>
              <a:gd name="T18" fmla="*/ 2147483646 w 224"/>
              <a:gd name="T19" fmla="*/ 2147483646 h 256"/>
              <a:gd name="T20" fmla="*/ 2147483646 w 224"/>
              <a:gd name="T21" fmla="*/ 0 h 256"/>
              <a:gd name="T22" fmla="*/ 2147483646 w 224"/>
              <a:gd name="T23" fmla="*/ 2147483646 h 256"/>
              <a:gd name="T24" fmla="*/ 2147483646 w 224"/>
              <a:gd name="T25" fmla="*/ 2147483646 h 256"/>
              <a:gd name="T26" fmla="*/ 2147483646 w 224"/>
              <a:gd name="T27" fmla="*/ 2147483646 h 256"/>
              <a:gd name="T28" fmla="*/ 2147483646 w 224"/>
              <a:gd name="T29" fmla="*/ 2147483646 h 256"/>
              <a:gd name="T30" fmla="*/ 2147483646 w 224"/>
              <a:gd name="T31" fmla="*/ 2147483646 h 256"/>
              <a:gd name="T32" fmla="*/ 2147483646 w 224"/>
              <a:gd name="T33" fmla="*/ 2147483646 h 256"/>
              <a:gd name="T34" fmla="*/ 2147483646 w 224"/>
              <a:gd name="T35" fmla="*/ 2147483646 h 256"/>
              <a:gd name="T36" fmla="*/ 2147483646 w 224"/>
              <a:gd name="T37" fmla="*/ 2147483646 h 256"/>
              <a:gd name="T38" fmla="*/ 2147483646 w 224"/>
              <a:gd name="T39" fmla="*/ 2147483646 h 256"/>
              <a:gd name="T40" fmla="*/ 2147483646 w 224"/>
              <a:gd name="T41" fmla="*/ 2147483646 h 256"/>
              <a:gd name="T42" fmla="*/ 2147483646 w 224"/>
              <a:gd name="T43" fmla="*/ 2147483646 h 256"/>
              <a:gd name="T44" fmla="*/ 2147483646 w 224"/>
              <a:gd name="T45" fmla="*/ 2147483646 h 256"/>
              <a:gd name="T46" fmla="*/ 2147483646 w 224"/>
              <a:gd name="T47" fmla="*/ 2147483646 h 256"/>
              <a:gd name="T48" fmla="*/ 2147483646 w 224"/>
              <a:gd name="T49" fmla="*/ 2147483646 h 256"/>
              <a:gd name="T50" fmla="*/ 2147483646 w 224"/>
              <a:gd name="T51" fmla="*/ 0 h 256"/>
              <a:gd name="T52" fmla="*/ 2147483646 w 224"/>
              <a:gd name="T53" fmla="*/ 2147483646 h 256"/>
              <a:gd name="T54" fmla="*/ 2147483646 w 224"/>
              <a:gd name="T55" fmla="*/ 2147483646 h 256"/>
              <a:gd name="T56" fmla="*/ 2147483646 w 224"/>
              <a:gd name="T57" fmla="*/ 2147483646 h 256"/>
              <a:gd name="T58" fmla="*/ 2147483646 w 224"/>
              <a:gd name="T59" fmla="*/ 2147483646 h 256"/>
              <a:gd name="T60" fmla="*/ 2147483646 w 224"/>
              <a:gd name="T61" fmla="*/ 2147483646 h 256"/>
              <a:gd name="T62" fmla="*/ 2147483646 w 224"/>
              <a:gd name="T63" fmla="*/ 2147483646 h 256"/>
              <a:gd name="T64" fmla="*/ 0 w 224"/>
              <a:gd name="T65" fmla="*/ 2147483646 h 256"/>
              <a:gd name="T66" fmla="*/ 0 w 224"/>
              <a:gd name="T67" fmla="*/ 2147483646 h 256"/>
              <a:gd name="T68" fmla="*/ 2147483646 w 224"/>
              <a:gd name="T69" fmla="*/ 2147483646 h 256"/>
              <a:gd name="T70" fmla="*/ 2147483646 w 224"/>
              <a:gd name="T71" fmla="*/ 2147483646 h 256"/>
              <a:gd name="T72" fmla="*/ 2147483646 w 224"/>
              <a:gd name="T73" fmla="*/ 2147483646 h 256"/>
              <a:gd name="T74" fmla="*/ 2147483646 w 224"/>
              <a:gd name="T75" fmla="*/ 2147483646 h 256"/>
              <a:gd name="T76" fmla="*/ 2147483646 w 224"/>
              <a:gd name="T77" fmla="*/ 2147483646 h 256"/>
              <a:gd name="T78" fmla="*/ 2147483646 w 224"/>
              <a:gd name="T79" fmla="*/ 2147483646 h 256"/>
              <a:gd name="T80" fmla="*/ 2147483646 w 224"/>
              <a:gd name="T81" fmla="*/ 0 h 256"/>
              <a:gd name="T82" fmla="*/ 2147483646 w 224"/>
              <a:gd name="T83" fmla="*/ 2147483646 h 256"/>
              <a:gd name="T84" fmla="*/ 2147483646 w 224"/>
              <a:gd name="T85" fmla="*/ 2147483646 h 256"/>
              <a:gd name="T86" fmla="*/ 2147483646 w 224"/>
              <a:gd name="T87" fmla="*/ 2147483646 h 256"/>
              <a:gd name="T88" fmla="*/ 2147483646 w 224"/>
              <a:gd name="T89" fmla="*/ 2147483646 h 256"/>
              <a:gd name="T90" fmla="*/ 2147483646 w 224"/>
              <a:gd name="T91" fmla="*/ 2147483646 h 256"/>
              <a:gd name="T92" fmla="*/ 2147483646 w 224"/>
              <a:gd name="T93" fmla="*/ 2147483646 h 256"/>
              <a:gd name="T94" fmla="*/ 2147483646 w 224"/>
              <a:gd name="T95" fmla="*/ 2147483646 h 256"/>
              <a:gd name="T96" fmla="*/ 2147483646 w 224"/>
              <a:gd name="T97" fmla="*/ 2147483646 h 256"/>
              <a:gd name="T98" fmla="*/ 2147483646 w 224"/>
              <a:gd name="T99" fmla="*/ 2147483646 h 256"/>
              <a:gd name="T100" fmla="*/ 2147483646 w 224"/>
              <a:gd name="T101" fmla="*/ 2147483646 h 256"/>
              <a:gd name="T102" fmla="*/ 2147483646 w 224"/>
              <a:gd name="T103" fmla="*/ 2147483646 h 256"/>
              <a:gd name="T104" fmla="*/ 2147483646 w 224"/>
              <a:gd name="T105" fmla="*/ 2147483646 h 256"/>
              <a:gd name="T106" fmla="*/ 2147483646 w 224"/>
              <a:gd name="T107" fmla="*/ 2147483646 h 256"/>
              <a:gd name="T108" fmla="*/ 2147483646 w 224"/>
              <a:gd name="T109" fmla="*/ 2147483646 h 256"/>
              <a:gd name="T110" fmla="*/ 2147483646 w 224"/>
              <a:gd name="T111" fmla="*/ 2147483646 h 256"/>
              <a:gd name="T112" fmla="*/ 2147483646 w 224"/>
              <a:gd name="T113" fmla="*/ 2147483646 h 256"/>
              <a:gd name="T114" fmla="*/ 2147483646 w 224"/>
              <a:gd name="T115" fmla="*/ 2147483646 h 256"/>
              <a:gd name="T116" fmla="*/ 2147483646 w 224"/>
              <a:gd name="T117" fmla="*/ 2147483646 h 256"/>
              <a:gd name="T118" fmla="*/ 2147483646 w 224"/>
              <a:gd name="T119" fmla="*/ 2147483646 h 256"/>
              <a:gd name="T120" fmla="*/ 2147483646 w 224"/>
              <a:gd name="T121" fmla="*/ 2147483646 h 256"/>
              <a:gd name="T122" fmla="*/ 2147483646 w 224"/>
              <a:gd name="T123" fmla="*/ 2147483646 h 256"/>
              <a:gd name="T124" fmla="*/ 2147483646 w 224"/>
              <a:gd name="T125" fmla="*/ 2147483646 h 25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4" h="256">
                <a:moveTo>
                  <a:pt x="212" y="132"/>
                </a:moveTo>
                <a:cubicBezTo>
                  <a:pt x="188" y="132"/>
                  <a:pt x="188" y="132"/>
                  <a:pt x="188" y="132"/>
                </a:cubicBezTo>
                <a:cubicBezTo>
                  <a:pt x="181" y="132"/>
                  <a:pt x="176" y="127"/>
                  <a:pt x="176" y="120"/>
                </a:cubicBezTo>
                <a:cubicBezTo>
                  <a:pt x="176" y="72"/>
                  <a:pt x="176" y="72"/>
                  <a:pt x="176" y="72"/>
                </a:cubicBezTo>
                <a:cubicBezTo>
                  <a:pt x="176" y="65"/>
                  <a:pt x="181" y="60"/>
                  <a:pt x="188" y="60"/>
                </a:cubicBezTo>
                <a:cubicBezTo>
                  <a:pt x="212" y="60"/>
                  <a:pt x="212" y="60"/>
                  <a:pt x="212" y="60"/>
                </a:cubicBezTo>
                <a:cubicBezTo>
                  <a:pt x="219" y="60"/>
                  <a:pt x="224" y="65"/>
                  <a:pt x="224" y="72"/>
                </a:cubicBezTo>
                <a:cubicBezTo>
                  <a:pt x="224" y="120"/>
                  <a:pt x="224" y="120"/>
                  <a:pt x="224" y="120"/>
                </a:cubicBezTo>
                <a:cubicBezTo>
                  <a:pt x="224" y="127"/>
                  <a:pt x="219" y="132"/>
                  <a:pt x="212" y="132"/>
                </a:cubicBezTo>
                <a:moveTo>
                  <a:pt x="188" y="12"/>
                </a:moveTo>
                <a:cubicBezTo>
                  <a:pt x="188" y="5"/>
                  <a:pt x="193" y="0"/>
                  <a:pt x="200" y="0"/>
                </a:cubicBezTo>
                <a:cubicBezTo>
                  <a:pt x="207" y="0"/>
                  <a:pt x="212" y="5"/>
                  <a:pt x="212" y="12"/>
                </a:cubicBezTo>
                <a:cubicBezTo>
                  <a:pt x="212" y="48"/>
                  <a:pt x="212" y="48"/>
                  <a:pt x="212" y="48"/>
                </a:cubicBezTo>
                <a:cubicBezTo>
                  <a:pt x="188" y="48"/>
                  <a:pt x="188" y="48"/>
                  <a:pt x="188" y="48"/>
                </a:cubicBezTo>
                <a:lnTo>
                  <a:pt x="188" y="12"/>
                </a:lnTo>
                <a:close/>
                <a:moveTo>
                  <a:pt x="124" y="196"/>
                </a:moveTo>
                <a:cubicBezTo>
                  <a:pt x="100" y="196"/>
                  <a:pt x="100" y="196"/>
                  <a:pt x="100" y="196"/>
                </a:cubicBezTo>
                <a:cubicBezTo>
                  <a:pt x="93" y="196"/>
                  <a:pt x="88" y="191"/>
                  <a:pt x="88" y="184"/>
                </a:cubicBezTo>
                <a:cubicBezTo>
                  <a:pt x="88" y="136"/>
                  <a:pt x="88" y="136"/>
                  <a:pt x="88" y="136"/>
                </a:cubicBezTo>
                <a:cubicBezTo>
                  <a:pt x="88" y="129"/>
                  <a:pt x="93" y="124"/>
                  <a:pt x="100" y="124"/>
                </a:cubicBezTo>
                <a:cubicBezTo>
                  <a:pt x="124" y="124"/>
                  <a:pt x="124" y="124"/>
                  <a:pt x="124" y="124"/>
                </a:cubicBezTo>
                <a:cubicBezTo>
                  <a:pt x="131" y="124"/>
                  <a:pt x="136" y="129"/>
                  <a:pt x="136" y="136"/>
                </a:cubicBezTo>
                <a:cubicBezTo>
                  <a:pt x="136" y="184"/>
                  <a:pt x="136" y="184"/>
                  <a:pt x="136" y="184"/>
                </a:cubicBezTo>
                <a:cubicBezTo>
                  <a:pt x="136" y="191"/>
                  <a:pt x="131" y="196"/>
                  <a:pt x="124" y="196"/>
                </a:cubicBezTo>
                <a:moveTo>
                  <a:pt x="100" y="12"/>
                </a:moveTo>
                <a:cubicBezTo>
                  <a:pt x="100" y="5"/>
                  <a:pt x="105" y="0"/>
                  <a:pt x="112" y="0"/>
                </a:cubicBezTo>
                <a:cubicBezTo>
                  <a:pt x="119" y="0"/>
                  <a:pt x="124" y="5"/>
                  <a:pt x="124" y="12"/>
                </a:cubicBezTo>
                <a:cubicBezTo>
                  <a:pt x="124" y="112"/>
                  <a:pt x="124" y="112"/>
                  <a:pt x="124" y="112"/>
                </a:cubicBezTo>
                <a:cubicBezTo>
                  <a:pt x="100" y="112"/>
                  <a:pt x="100" y="112"/>
                  <a:pt x="100" y="112"/>
                </a:cubicBezTo>
                <a:lnTo>
                  <a:pt x="100" y="12"/>
                </a:lnTo>
                <a:close/>
                <a:moveTo>
                  <a:pt x="36" y="164"/>
                </a:moveTo>
                <a:cubicBezTo>
                  <a:pt x="12" y="164"/>
                  <a:pt x="12" y="164"/>
                  <a:pt x="12" y="164"/>
                </a:cubicBezTo>
                <a:cubicBezTo>
                  <a:pt x="5" y="164"/>
                  <a:pt x="0" y="159"/>
                  <a:pt x="0" y="152"/>
                </a:cubicBezTo>
                <a:cubicBezTo>
                  <a:pt x="0" y="104"/>
                  <a:pt x="0" y="104"/>
                  <a:pt x="0" y="104"/>
                </a:cubicBezTo>
                <a:cubicBezTo>
                  <a:pt x="0" y="97"/>
                  <a:pt x="5" y="92"/>
                  <a:pt x="12" y="92"/>
                </a:cubicBezTo>
                <a:cubicBezTo>
                  <a:pt x="36" y="92"/>
                  <a:pt x="36" y="92"/>
                  <a:pt x="36" y="92"/>
                </a:cubicBezTo>
                <a:cubicBezTo>
                  <a:pt x="43" y="92"/>
                  <a:pt x="48" y="97"/>
                  <a:pt x="48" y="104"/>
                </a:cubicBezTo>
                <a:cubicBezTo>
                  <a:pt x="48" y="152"/>
                  <a:pt x="48" y="152"/>
                  <a:pt x="48" y="152"/>
                </a:cubicBezTo>
                <a:cubicBezTo>
                  <a:pt x="48" y="159"/>
                  <a:pt x="43" y="164"/>
                  <a:pt x="36" y="164"/>
                </a:cubicBezTo>
                <a:moveTo>
                  <a:pt x="12" y="12"/>
                </a:moveTo>
                <a:cubicBezTo>
                  <a:pt x="12" y="5"/>
                  <a:pt x="17" y="0"/>
                  <a:pt x="24" y="0"/>
                </a:cubicBezTo>
                <a:cubicBezTo>
                  <a:pt x="31" y="0"/>
                  <a:pt x="36" y="5"/>
                  <a:pt x="36" y="12"/>
                </a:cubicBezTo>
                <a:cubicBezTo>
                  <a:pt x="36" y="80"/>
                  <a:pt x="36" y="80"/>
                  <a:pt x="36" y="80"/>
                </a:cubicBezTo>
                <a:cubicBezTo>
                  <a:pt x="12" y="80"/>
                  <a:pt x="12" y="80"/>
                  <a:pt x="12" y="80"/>
                </a:cubicBezTo>
                <a:lnTo>
                  <a:pt x="12" y="12"/>
                </a:lnTo>
                <a:close/>
                <a:moveTo>
                  <a:pt x="36" y="244"/>
                </a:moveTo>
                <a:cubicBezTo>
                  <a:pt x="36" y="251"/>
                  <a:pt x="31" y="256"/>
                  <a:pt x="24" y="256"/>
                </a:cubicBezTo>
                <a:cubicBezTo>
                  <a:pt x="17" y="256"/>
                  <a:pt x="12" y="251"/>
                  <a:pt x="12" y="244"/>
                </a:cubicBezTo>
                <a:cubicBezTo>
                  <a:pt x="12" y="176"/>
                  <a:pt x="12" y="176"/>
                  <a:pt x="12" y="176"/>
                </a:cubicBezTo>
                <a:cubicBezTo>
                  <a:pt x="36" y="176"/>
                  <a:pt x="36" y="176"/>
                  <a:pt x="36" y="176"/>
                </a:cubicBezTo>
                <a:lnTo>
                  <a:pt x="36" y="244"/>
                </a:lnTo>
                <a:close/>
                <a:moveTo>
                  <a:pt x="124" y="244"/>
                </a:moveTo>
                <a:cubicBezTo>
                  <a:pt x="124" y="251"/>
                  <a:pt x="119" y="256"/>
                  <a:pt x="112" y="256"/>
                </a:cubicBezTo>
                <a:cubicBezTo>
                  <a:pt x="105" y="256"/>
                  <a:pt x="100" y="251"/>
                  <a:pt x="100" y="244"/>
                </a:cubicBezTo>
                <a:cubicBezTo>
                  <a:pt x="100" y="208"/>
                  <a:pt x="100" y="208"/>
                  <a:pt x="100" y="208"/>
                </a:cubicBezTo>
                <a:cubicBezTo>
                  <a:pt x="124" y="208"/>
                  <a:pt x="124" y="208"/>
                  <a:pt x="124" y="208"/>
                </a:cubicBezTo>
                <a:lnTo>
                  <a:pt x="124" y="244"/>
                </a:lnTo>
                <a:close/>
                <a:moveTo>
                  <a:pt x="212" y="244"/>
                </a:moveTo>
                <a:cubicBezTo>
                  <a:pt x="212" y="251"/>
                  <a:pt x="207" y="256"/>
                  <a:pt x="200" y="256"/>
                </a:cubicBezTo>
                <a:cubicBezTo>
                  <a:pt x="193" y="256"/>
                  <a:pt x="188" y="251"/>
                  <a:pt x="188" y="244"/>
                </a:cubicBezTo>
                <a:cubicBezTo>
                  <a:pt x="188" y="144"/>
                  <a:pt x="188" y="144"/>
                  <a:pt x="188" y="144"/>
                </a:cubicBezTo>
                <a:cubicBezTo>
                  <a:pt x="212" y="144"/>
                  <a:pt x="212" y="144"/>
                  <a:pt x="212" y="144"/>
                </a:cubicBezTo>
                <a:lnTo>
                  <a:pt x="212" y="2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1" name="Freeform 84"/>
          <p:cNvSpPr>
            <a:spLocks noEditPoints="1"/>
          </p:cNvSpPr>
          <p:nvPr/>
        </p:nvSpPr>
        <p:spPr bwMode="auto">
          <a:xfrm>
            <a:off x="13185120" y="1404871"/>
            <a:ext cx="91159" cy="381379"/>
          </a:xfrm>
          <a:custGeom>
            <a:avLst/>
            <a:gdLst>
              <a:gd name="T0" fmla="*/ 0 w 48"/>
              <a:gd name="T1" fmla="*/ 2147483646 h 200"/>
              <a:gd name="T2" fmla="*/ 2147483646 w 48"/>
              <a:gd name="T3" fmla="*/ 2147483646 h 200"/>
              <a:gd name="T4" fmla="*/ 2147483646 w 48"/>
              <a:gd name="T5" fmla="*/ 2147483646 h 200"/>
              <a:gd name="T6" fmla="*/ 2147483646 w 48"/>
              <a:gd name="T7" fmla="*/ 2147483646 h 200"/>
              <a:gd name="T8" fmla="*/ 0 w 48"/>
              <a:gd name="T9" fmla="*/ 2147483646 h 200"/>
              <a:gd name="T10" fmla="*/ 0 w 48"/>
              <a:gd name="T11" fmla="*/ 2147483646 h 200"/>
              <a:gd name="T12" fmla="*/ 2147483646 w 48"/>
              <a:gd name="T13" fmla="*/ 2147483646 h 200"/>
              <a:gd name="T14" fmla="*/ 2147483646 w 48"/>
              <a:gd name="T15" fmla="*/ 2147483646 h 200"/>
              <a:gd name="T16" fmla="*/ 2147483646 w 48"/>
              <a:gd name="T17" fmla="*/ 2147483646 h 200"/>
              <a:gd name="T18" fmla="*/ 0 w 48"/>
              <a:gd name="T19" fmla="*/ 2147483646 h 200"/>
              <a:gd name="T20" fmla="*/ 0 w 48"/>
              <a:gd name="T21" fmla="*/ 2147483646 h 200"/>
              <a:gd name="T22" fmla="*/ 2147483646 w 48"/>
              <a:gd name="T23" fmla="*/ 0 h 200"/>
              <a:gd name="T24" fmla="*/ 2147483646 w 48"/>
              <a:gd name="T25" fmla="*/ 2147483646 h 200"/>
              <a:gd name="T26" fmla="*/ 2147483646 w 48"/>
              <a:gd name="T27" fmla="*/ 2147483646 h 200"/>
              <a:gd name="T28" fmla="*/ 0 w 48"/>
              <a:gd name="T29" fmla="*/ 2147483646 h 2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200">
                <a:moveTo>
                  <a:pt x="0" y="176"/>
                </a:moveTo>
                <a:cubicBezTo>
                  <a:pt x="0" y="163"/>
                  <a:pt x="11" y="152"/>
                  <a:pt x="24" y="152"/>
                </a:cubicBezTo>
                <a:cubicBezTo>
                  <a:pt x="37" y="152"/>
                  <a:pt x="48" y="163"/>
                  <a:pt x="48" y="176"/>
                </a:cubicBezTo>
                <a:cubicBezTo>
                  <a:pt x="48" y="189"/>
                  <a:pt x="37" y="200"/>
                  <a:pt x="24" y="200"/>
                </a:cubicBezTo>
                <a:cubicBezTo>
                  <a:pt x="11" y="200"/>
                  <a:pt x="0" y="189"/>
                  <a:pt x="0" y="176"/>
                </a:cubicBezTo>
                <a:moveTo>
                  <a:pt x="0" y="100"/>
                </a:moveTo>
                <a:cubicBezTo>
                  <a:pt x="0" y="87"/>
                  <a:pt x="11" y="76"/>
                  <a:pt x="24" y="76"/>
                </a:cubicBezTo>
                <a:cubicBezTo>
                  <a:pt x="37" y="76"/>
                  <a:pt x="48" y="87"/>
                  <a:pt x="48" y="100"/>
                </a:cubicBezTo>
                <a:cubicBezTo>
                  <a:pt x="48" y="113"/>
                  <a:pt x="37" y="124"/>
                  <a:pt x="24" y="124"/>
                </a:cubicBezTo>
                <a:cubicBezTo>
                  <a:pt x="11" y="124"/>
                  <a:pt x="0" y="113"/>
                  <a:pt x="0" y="100"/>
                </a:cubicBezTo>
                <a:moveTo>
                  <a:pt x="0" y="24"/>
                </a:moveTo>
                <a:cubicBezTo>
                  <a:pt x="0" y="11"/>
                  <a:pt x="11" y="0"/>
                  <a:pt x="24" y="0"/>
                </a:cubicBezTo>
                <a:cubicBezTo>
                  <a:pt x="37" y="0"/>
                  <a:pt x="48" y="11"/>
                  <a:pt x="48" y="24"/>
                </a:cubicBezTo>
                <a:cubicBezTo>
                  <a:pt x="48" y="37"/>
                  <a:pt x="37" y="48"/>
                  <a:pt x="24" y="48"/>
                </a:cubicBezTo>
                <a:cubicBezTo>
                  <a:pt x="11" y="48"/>
                  <a:pt x="0" y="37"/>
                  <a:pt x="0"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2" name="Freeform 85"/>
          <p:cNvSpPr>
            <a:spLocks noEditPoints="1"/>
          </p:cNvSpPr>
          <p:nvPr/>
        </p:nvSpPr>
        <p:spPr bwMode="auto">
          <a:xfrm>
            <a:off x="12134003" y="1388128"/>
            <a:ext cx="487421" cy="413005"/>
          </a:xfrm>
          <a:custGeom>
            <a:avLst/>
            <a:gdLst>
              <a:gd name="T0" fmla="*/ 2147483646 w 256"/>
              <a:gd name="T1" fmla="*/ 2147483646 h 216"/>
              <a:gd name="T2" fmla="*/ 2147483646 w 256"/>
              <a:gd name="T3" fmla="*/ 2147483646 h 216"/>
              <a:gd name="T4" fmla="*/ 0 w 256"/>
              <a:gd name="T5" fmla="*/ 2147483646 h 216"/>
              <a:gd name="T6" fmla="*/ 2147483646 w 256"/>
              <a:gd name="T7" fmla="*/ 0 h 216"/>
              <a:gd name="T8" fmla="*/ 2147483646 w 256"/>
              <a:gd name="T9" fmla="*/ 0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0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84" y="88"/>
                </a:moveTo>
                <a:cubicBezTo>
                  <a:pt x="84" y="88"/>
                  <a:pt x="84" y="88"/>
                  <a:pt x="84" y="88"/>
                </a:cubicBezTo>
                <a:cubicBezTo>
                  <a:pt x="60" y="88"/>
                  <a:pt x="60" y="88"/>
                  <a:pt x="60" y="88"/>
                </a:cubicBezTo>
                <a:cubicBezTo>
                  <a:pt x="53" y="88"/>
                  <a:pt x="48" y="83"/>
                  <a:pt x="48" y="76"/>
                </a:cubicBezTo>
                <a:cubicBezTo>
                  <a:pt x="48" y="69"/>
                  <a:pt x="53" y="64"/>
                  <a:pt x="60" y="64"/>
                </a:cubicBezTo>
                <a:cubicBezTo>
                  <a:pt x="112" y="64"/>
                  <a:pt x="112" y="64"/>
                  <a:pt x="112" y="64"/>
                </a:cubicBezTo>
                <a:cubicBezTo>
                  <a:pt x="124" y="64"/>
                  <a:pt x="124" y="64"/>
                  <a:pt x="124" y="64"/>
                </a:cubicBezTo>
                <a:cubicBezTo>
                  <a:pt x="176" y="64"/>
                  <a:pt x="176" y="64"/>
                  <a:pt x="176" y="64"/>
                </a:cubicBezTo>
                <a:cubicBezTo>
                  <a:pt x="244" y="64"/>
                  <a:pt x="244" y="64"/>
                  <a:pt x="244" y="64"/>
                </a:cubicBezTo>
                <a:cubicBezTo>
                  <a:pt x="251" y="64"/>
                  <a:pt x="256" y="69"/>
                  <a:pt x="256" y="76"/>
                </a:cubicBezTo>
                <a:cubicBezTo>
                  <a:pt x="256" y="83"/>
                  <a:pt x="251" y="88"/>
                  <a:pt x="244" y="88"/>
                </a:cubicBezTo>
                <a:cubicBezTo>
                  <a:pt x="176" y="88"/>
                  <a:pt x="176" y="88"/>
                  <a:pt x="176" y="88"/>
                </a:cubicBezTo>
                <a:lnTo>
                  <a:pt x="84" y="88"/>
                </a:lnTo>
                <a:close/>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84" y="192"/>
                </a:moveTo>
                <a:cubicBezTo>
                  <a:pt x="124" y="192"/>
                  <a:pt x="124" y="192"/>
                  <a:pt x="124" y="192"/>
                </a:cubicBezTo>
                <a:cubicBezTo>
                  <a:pt x="176" y="192"/>
                  <a:pt x="176" y="192"/>
                  <a:pt x="176" y="192"/>
                </a:cubicBezTo>
                <a:cubicBezTo>
                  <a:pt x="244" y="192"/>
                  <a:pt x="244" y="192"/>
                  <a:pt x="244" y="192"/>
                </a:cubicBezTo>
                <a:cubicBezTo>
                  <a:pt x="251" y="192"/>
                  <a:pt x="256" y="197"/>
                  <a:pt x="256" y="204"/>
                </a:cubicBezTo>
                <a:cubicBezTo>
                  <a:pt x="256" y="211"/>
                  <a:pt x="251" y="216"/>
                  <a:pt x="244" y="216"/>
                </a:cubicBezTo>
                <a:cubicBezTo>
                  <a:pt x="124" y="216"/>
                  <a:pt x="124" y="216"/>
                  <a:pt x="124" y="216"/>
                </a:cubicBezTo>
                <a:cubicBezTo>
                  <a:pt x="84" y="216"/>
                  <a:pt x="84" y="216"/>
                  <a:pt x="84" y="216"/>
                </a:cubicBezTo>
                <a:cubicBezTo>
                  <a:pt x="77" y="216"/>
                  <a:pt x="72" y="211"/>
                  <a:pt x="72" y="204"/>
                </a:cubicBezTo>
                <a:cubicBezTo>
                  <a:pt x="72" y="197"/>
                  <a:pt x="77" y="192"/>
                  <a:pt x="84"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3" name="Freeform 86"/>
          <p:cNvSpPr>
            <a:spLocks noEditPoints="1"/>
          </p:cNvSpPr>
          <p:nvPr/>
        </p:nvSpPr>
        <p:spPr bwMode="auto">
          <a:xfrm>
            <a:off x="11280086" y="1388128"/>
            <a:ext cx="487421" cy="413005"/>
          </a:xfrm>
          <a:custGeom>
            <a:avLst/>
            <a:gdLst>
              <a:gd name="T0" fmla="*/ 2147483646 w 256"/>
              <a:gd name="T1" fmla="*/ 2147483646 h 216"/>
              <a:gd name="T2" fmla="*/ 2147483646 w 256"/>
              <a:gd name="T3" fmla="*/ 2147483646 h 216"/>
              <a:gd name="T4" fmla="*/ 0 w 256"/>
              <a:gd name="T5" fmla="*/ 2147483646 h 216"/>
              <a:gd name="T6" fmla="*/ 2147483646 w 256"/>
              <a:gd name="T7" fmla="*/ 0 h 216"/>
              <a:gd name="T8" fmla="*/ 2147483646 w 256"/>
              <a:gd name="T9" fmla="*/ 0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2147483646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0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2147483646 w 256"/>
              <a:gd name="T71" fmla="*/ 2147483646 h 216"/>
              <a:gd name="T72" fmla="*/ 2147483646 w 256"/>
              <a:gd name="T73" fmla="*/ 2147483646 h 216"/>
              <a:gd name="T74" fmla="*/ 2147483646 w 256"/>
              <a:gd name="T75" fmla="*/ 2147483646 h 216"/>
              <a:gd name="T76" fmla="*/ 2147483646 w 256"/>
              <a:gd name="T77" fmla="*/ 2147483646 h 216"/>
              <a:gd name="T78" fmla="*/ 2147483646 w 256"/>
              <a:gd name="T79" fmla="*/ 2147483646 h 216"/>
              <a:gd name="T80" fmla="*/ 2147483646 w 256"/>
              <a:gd name="T81" fmla="*/ 2147483646 h 216"/>
              <a:gd name="T82" fmla="*/ 2147483646 w 256"/>
              <a:gd name="T83" fmla="*/ 2147483646 h 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72" y="88"/>
                </a:moveTo>
                <a:cubicBezTo>
                  <a:pt x="172" y="88"/>
                  <a:pt x="172" y="88"/>
                  <a:pt x="172" y="88"/>
                </a:cubicBezTo>
                <a:cubicBezTo>
                  <a:pt x="152" y="88"/>
                  <a:pt x="152" y="88"/>
                  <a:pt x="152" y="88"/>
                </a:cubicBezTo>
                <a:cubicBezTo>
                  <a:pt x="104" y="88"/>
                  <a:pt x="104" y="88"/>
                  <a:pt x="104" y="88"/>
                </a:cubicBezTo>
                <a:cubicBezTo>
                  <a:pt x="84" y="88"/>
                  <a:pt x="84" y="88"/>
                  <a:pt x="84" y="88"/>
                </a:cubicBezTo>
                <a:cubicBezTo>
                  <a:pt x="84" y="88"/>
                  <a:pt x="84" y="88"/>
                  <a:pt x="84" y="88"/>
                </a:cubicBezTo>
                <a:cubicBezTo>
                  <a:pt x="60" y="88"/>
                  <a:pt x="60" y="88"/>
                  <a:pt x="60" y="88"/>
                </a:cubicBezTo>
                <a:cubicBezTo>
                  <a:pt x="53" y="88"/>
                  <a:pt x="48" y="83"/>
                  <a:pt x="48" y="76"/>
                </a:cubicBezTo>
                <a:cubicBezTo>
                  <a:pt x="48" y="69"/>
                  <a:pt x="53" y="64"/>
                  <a:pt x="60" y="64"/>
                </a:cubicBezTo>
                <a:cubicBezTo>
                  <a:pt x="196" y="64"/>
                  <a:pt x="196" y="64"/>
                  <a:pt x="196" y="64"/>
                </a:cubicBezTo>
                <a:cubicBezTo>
                  <a:pt x="203" y="64"/>
                  <a:pt x="208" y="69"/>
                  <a:pt x="208" y="76"/>
                </a:cubicBezTo>
                <a:cubicBezTo>
                  <a:pt x="208" y="83"/>
                  <a:pt x="203" y="88"/>
                  <a:pt x="196" y="88"/>
                </a:cubicBezTo>
                <a:lnTo>
                  <a:pt x="172" y="88"/>
                </a:lnTo>
                <a:close/>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84" y="192"/>
                </a:moveTo>
                <a:cubicBezTo>
                  <a:pt x="108" y="192"/>
                  <a:pt x="108" y="192"/>
                  <a:pt x="108" y="192"/>
                </a:cubicBezTo>
                <a:cubicBezTo>
                  <a:pt x="124" y="192"/>
                  <a:pt x="124" y="192"/>
                  <a:pt x="124" y="192"/>
                </a:cubicBezTo>
                <a:cubicBezTo>
                  <a:pt x="132" y="192"/>
                  <a:pt x="132" y="192"/>
                  <a:pt x="132" y="192"/>
                </a:cubicBezTo>
                <a:cubicBezTo>
                  <a:pt x="152" y="192"/>
                  <a:pt x="152" y="192"/>
                  <a:pt x="152" y="192"/>
                </a:cubicBezTo>
                <a:cubicBezTo>
                  <a:pt x="172" y="192"/>
                  <a:pt x="172" y="192"/>
                  <a:pt x="172" y="192"/>
                </a:cubicBezTo>
                <a:cubicBezTo>
                  <a:pt x="179" y="192"/>
                  <a:pt x="184" y="197"/>
                  <a:pt x="184" y="204"/>
                </a:cubicBezTo>
                <a:cubicBezTo>
                  <a:pt x="184" y="211"/>
                  <a:pt x="179" y="216"/>
                  <a:pt x="172" y="216"/>
                </a:cubicBezTo>
                <a:cubicBezTo>
                  <a:pt x="152" y="216"/>
                  <a:pt x="152" y="216"/>
                  <a:pt x="152" y="216"/>
                </a:cubicBezTo>
                <a:cubicBezTo>
                  <a:pt x="132" y="216"/>
                  <a:pt x="132" y="216"/>
                  <a:pt x="132" y="216"/>
                </a:cubicBezTo>
                <a:cubicBezTo>
                  <a:pt x="124" y="216"/>
                  <a:pt x="124" y="216"/>
                  <a:pt x="124" y="216"/>
                </a:cubicBezTo>
                <a:cubicBezTo>
                  <a:pt x="108" y="216"/>
                  <a:pt x="108" y="216"/>
                  <a:pt x="108" y="216"/>
                </a:cubicBezTo>
                <a:cubicBezTo>
                  <a:pt x="84" y="216"/>
                  <a:pt x="84" y="216"/>
                  <a:pt x="84" y="216"/>
                </a:cubicBezTo>
                <a:cubicBezTo>
                  <a:pt x="77" y="216"/>
                  <a:pt x="72" y="211"/>
                  <a:pt x="72" y="204"/>
                </a:cubicBezTo>
                <a:cubicBezTo>
                  <a:pt x="72" y="197"/>
                  <a:pt x="77" y="192"/>
                  <a:pt x="84"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4" name="Freeform 87"/>
          <p:cNvSpPr>
            <a:spLocks noEditPoints="1"/>
          </p:cNvSpPr>
          <p:nvPr/>
        </p:nvSpPr>
        <p:spPr bwMode="auto">
          <a:xfrm>
            <a:off x="10426170" y="1388128"/>
            <a:ext cx="487421" cy="413005"/>
          </a:xfrm>
          <a:custGeom>
            <a:avLst/>
            <a:gdLst>
              <a:gd name="T0" fmla="*/ 2147483646 w 256"/>
              <a:gd name="T1" fmla="*/ 2147483646 h 216"/>
              <a:gd name="T2" fmla="*/ 2147483646 w 256"/>
              <a:gd name="T3" fmla="*/ 2147483646 h 216"/>
              <a:gd name="T4" fmla="*/ 0 w 256"/>
              <a:gd name="T5" fmla="*/ 2147483646 h 216"/>
              <a:gd name="T6" fmla="*/ 2147483646 w 256"/>
              <a:gd name="T7" fmla="*/ 0 h 216"/>
              <a:gd name="T8" fmla="*/ 2147483646 w 256"/>
              <a:gd name="T9" fmla="*/ 0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2147483646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2147483646 w 256"/>
              <a:gd name="T33" fmla="*/ 2147483646 h 216"/>
              <a:gd name="T34" fmla="*/ 2147483646 w 256"/>
              <a:gd name="T35" fmla="*/ 2147483646 h 216"/>
              <a:gd name="T36" fmla="*/ 0 w 256"/>
              <a:gd name="T37" fmla="*/ 2147483646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0 w 256"/>
              <a:gd name="T51" fmla="*/ 2147483646 h 216"/>
              <a:gd name="T52" fmla="*/ 2147483646 w 256"/>
              <a:gd name="T53" fmla="*/ 2147483646 h 216"/>
              <a:gd name="T54" fmla="*/ 2147483646 w 256"/>
              <a:gd name="T55" fmla="*/ 2147483646 h 216"/>
              <a:gd name="T56" fmla="*/ 2147483646 w 256"/>
              <a:gd name="T57" fmla="*/ 2147483646 h 216"/>
              <a:gd name="T58" fmla="*/ 2147483646 w 256"/>
              <a:gd name="T59" fmla="*/ 2147483646 h 216"/>
              <a:gd name="T60" fmla="*/ 2147483646 w 256"/>
              <a:gd name="T61" fmla="*/ 2147483646 h 216"/>
              <a:gd name="T62" fmla="*/ 2147483646 w 256"/>
              <a:gd name="T63" fmla="*/ 2147483646 h 216"/>
              <a:gd name="T64" fmla="*/ 2147483646 w 256"/>
              <a:gd name="T65" fmla="*/ 2147483646 h 216"/>
              <a:gd name="T66" fmla="*/ 2147483646 w 256"/>
              <a:gd name="T67" fmla="*/ 2147483646 h 216"/>
              <a:gd name="T68" fmla="*/ 2147483646 w 256"/>
              <a:gd name="T69" fmla="*/ 2147483646 h 216"/>
              <a:gd name="T70" fmla="*/ 0 w 256"/>
              <a:gd name="T71" fmla="*/ 2147483646 h 216"/>
              <a:gd name="T72" fmla="*/ 2147483646 w 256"/>
              <a:gd name="T73" fmla="*/ 2147483646 h 2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56" h="216">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64"/>
                </a:moveTo>
                <a:cubicBezTo>
                  <a:pt x="80" y="64"/>
                  <a:pt x="80" y="64"/>
                  <a:pt x="80" y="64"/>
                </a:cubicBezTo>
                <a:cubicBezTo>
                  <a:pt x="132" y="64"/>
                  <a:pt x="132" y="64"/>
                  <a:pt x="132" y="64"/>
                </a:cubicBezTo>
                <a:cubicBezTo>
                  <a:pt x="144" y="64"/>
                  <a:pt x="144" y="64"/>
                  <a:pt x="144" y="64"/>
                </a:cubicBezTo>
                <a:cubicBezTo>
                  <a:pt x="196" y="64"/>
                  <a:pt x="196" y="64"/>
                  <a:pt x="196" y="64"/>
                </a:cubicBezTo>
                <a:cubicBezTo>
                  <a:pt x="203" y="64"/>
                  <a:pt x="208" y="69"/>
                  <a:pt x="208" y="76"/>
                </a:cubicBezTo>
                <a:cubicBezTo>
                  <a:pt x="208" y="83"/>
                  <a:pt x="203" y="88"/>
                  <a:pt x="196" y="88"/>
                </a:cubicBezTo>
                <a:cubicBezTo>
                  <a:pt x="172" y="88"/>
                  <a:pt x="172" y="88"/>
                  <a:pt x="172" y="88"/>
                </a:cubicBezTo>
                <a:cubicBezTo>
                  <a:pt x="172" y="88"/>
                  <a:pt x="172" y="88"/>
                  <a:pt x="172" y="88"/>
                </a:cubicBezTo>
                <a:cubicBezTo>
                  <a:pt x="80" y="88"/>
                  <a:pt x="80" y="88"/>
                  <a:pt x="80" y="88"/>
                </a:cubicBezTo>
                <a:cubicBezTo>
                  <a:pt x="12" y="88"/>
                  <a:pt x="12" y="88"/>
                  <a:pt x="12" y="88"/>
                </a:cubicBezTo>
                <a:cubicBezTo>
                  <a:pt x="5" y="88"/>
                  <a:pt x="0" y="83"/>
                  <a:pt x="0" y="76"/>
                </a:cubicBezTo>
                <a:cubicBezTo>
                  <a:pt x="0" y="69"/>
                  <a:pt x="5" y="64"/>
                  <a:pt x="12" y="64"/>
                </a:cubicBezTo>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moveTo>
                  <a:pt x="12" y="192"/>
                </a:moveTo>
                <a:cubicBezTo>
                  <a:pt x="80" y="192"/>
                  <a:pt x="80" y="192"/>
                  <a:pt x="80" y="192"/>
                </a:cubicBezTo>
                <a:cubicBezTo>
                  <a:pt x="132" y="192"/>
                  <a:pt x="132" y="192"/>
                  <a:pt x="132" y="192"/>
                </a:cubicBezTo>
                <a:cubicBezTo>
                  <a:pt x="172" y="192"/>
                  <a:pt x="172" y="192"/>
                  <a:pt x="172" y="192"/>
                </a:cubicBezTo>
                <a:cubicBezTo>
                  <a:pt x="179" y="192"/>
                  <a:pt x="184" y="197"/>
                  <a:pt x="184" y="204"/>
                </a:cubicBezTo>
                <a:cubicBezTo>
                  <a:pt x="184" y="211"/>
                  <a:pt x="179" y="216"/>
                  <a:pt x="172" y="216"/>
                </a:cubicBezTo>
                <a:cubicBezTo>
                  <a:pt x="132" y="216"/>
                  <a:pt x="132" y="216"/>
                  <a:pt x="132" y="216"/>
                </a:cubicBezTo>
                <a:cubicBezTo>
                  <a:pt x="12" y="216"/>
                  <a:pt x="12" y="216"/>
                  <a:pt x="12" y="216"/>
                </a:cubicBezTo>
                <a:cubicBezTo>
                  <a:pt x="5" y="216"/>
                  <a:pt x="0" y="211"/>
                  <a:pt x="0" y="204"/>
                </a:cubicBezTo>
                <a:cubicBezTo>
                  <a:pt x="0" y="197"/>
                  <a:pt x="5" y="192"/>
                  <a:pt x="12"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425" name="Freeform 88"/>
          <p:cNvSpPr>
            <a:spLocks noEditPoints="1"/>
          </p:cNvSpPr>
          <p:nvPr/>
        </p:nvSpPr>
        <p:spPr bwMode="auto">
          <a:xfrm>
            <a:off x="9572253" y="1388128"/>
            <a:ext cx="487421" cy="413005"/>
          </a:xfrm>
          <a:custGeom>
            <a:avLst/>
            <a:gdLst>
              <a:gd name="T0" fmla="*/ 2147483646 w 256"/>
              <a:gd name="T1" fmla="*/ 2147483646 h 216"/>
              <a:gd name="T2" fmla="*/ 2147483646 w 256"/>
              <a:gd name="T3" fmla="*/ 2147483646 h 216"/>
              <a:gd name="T4" fmla="*/ 0 w 256"/>
              <a:gd name="T5" fmla="*/ 2147483646 h 216"/>
              <a:gd name="T6" fmla="*/ 2147483646 w 256"/>
              <a:gd name="T7" fmla="*/ 2147483646 h 216"/>
              <a:gd name="T8" fmla="*/ 2147483646 w 256"/>
              <a:gd name="T9" fmla="*/ 2147483646 h 216"/>
              <a:gd name="T10" fmla="*/ 2147483646 w 256"/>
              <a:gd name="T11" fmla="*/ 2147483646 h 216"/>
              <a:gd name="T12" fmla="*/ 2147483646 w 256"/>
              <a:gd name="T13" fmla="*/ 2147483646 h 216"/>
              <a:gd name="T14" fmla="*/ 2147483646 w 256"/>
              <a:gd name="T15" fmla="*/ 2147483646 h 216"/>
              <a:gd name="T16" fmla="*/ 2147483646 w 256"/>
              <a:gd name="T17" fmla="*/ 2147483646 h 216"/>
              <a:gd name="T18" fmla="*/ 0 w 256"/>
              <a:gd name="T19" fmla="*/ 2147483646 h 216"/>
              <a:gd name="T20" fmla="*/ 2147483646 w 256"/>
              <a:gd name="T21" fmla="*/ 2147483646 h 216"/>
              <a:gd name="T22" fmla="*/ 2147483646 w 256"/>
              <a:gd name="T23" fmla="*/ 2147483646 h 216"/>
              <a:gd name="T24" fmla="*/ 2147483646 w 256"/>
              <a:gd name="T25" fmla="*/ 2147483646 h 216"/>
              <a:gd name="T26" fmla="*/ 2147483646 w 256"/>
              <a:gd name="T27" fmla="*/ 2147483646 h 216"/>
              <a:gd name="T28" fmla="*/ 2147483646 w 256"/>
              <a:gd name="T29" fmla="*/ 2147483646 h 216"/>
              <a:gd name="T30" fmla="*/ 2147483646 w 256"/>
              <a:gd name="T31" fmla="*/ 2147483646 h 216"/>
              <a:gd name="T32" fmla="*/ 0 w 256"/>
              <a:gd name="T33" fmla="*/ 2147483646 h 216"/>
              <a:gd name="T34" fmla="*/ 2147483646 w 256"/>
              <a:gd name="T35" fmla="*/ 0 h 216"/>
              <a:gd name="T36" fmla="*/ 2147483646 w 256"/>
              <a:gd name="T37" fmla="*/ 0 h 216"/>
              <a:gd name="T38" fmla="*/ 2147483646 w 256"/>
              <a:gd name="T39" fmla="*/ 2147483646 h 216"/>
              <a:gd name="T40" fmla="*/ 2147483646 w 256"/>
              <a:gd name="T41" fmla="*/ 2147483646 h 216"/>
              <a:gd name="T42" fmla="*/ 2147483646 w 256"/>
              <a:gd name="T43" fmla="*/ 2147483646 h 216"/>
              <a:gd name="T44" fmla="*/ 2147483646 w 256"/>
              <a:gd name="T45" fmla="*/ 2147483646 h 216"/>
              <a:gd name="T46" fmla="*/ 2147483646 w 256"/>
              <a:gd name="T47" fmla="*/ 2147483646 h 216"/>
              <a:gd name="T48" fmla="*/ 2147483646 w 256"/>
              <a:gd name="T49" fmla="*/ 2147483646 h 216"/>
              <a:gd name="T50" fmla="*/ 2147483646 w 256"/>
              <a:gd name="T51" fmla="*/ 2147483646 h 216"/>
              <a:gd name="T52" fmla="*/ 0 w 256"/>
              <a:gd name="T53" fmla="*/ 2147483646 h 216"/>
              <a:gd name="T54" fmla="*/ 2147483646 w 256"/>
              <a:gd name="T55" fmla="*/ 2147483646 h 21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56" h="216">
                <a:moveTo>
                  <a:pt x="244" y="152"/>
                </a:moveTo>
                <a:cubicBezTo>
                  <a:pt x="12" y="152"/>
                  <a:pt x="12" y="152"/>
                  <a:pt x="12" y="152"/>
                </a:cubicBezTo>
                <a:cubicBezTo>
                  <a:pt x="5" y="152"/>
                  <a:pt x="0" y="147"/>
                  <a:pt x="0" y="140"/>
                </a:cubicBezTo>
                <a:cubicBezTo>
                  <a:pt x="0" y="133"/>
                  <a:pt x="5" y="128"/>
                  <a:pt x="12" y="128"/>
                </a:cubicBezTo>
                <a:cubicBezTo>
                  <a:pt x="244" y="128"/>
                  <a:pt x="244" y="128"/>
                  <a:pt x="244" y="128"/>
                </a:cubicBezTo>
                <a:cubicBezTo>
                  <a:pt x="251" y="128"/>
                  <a:pt x="256" y="133"/>
                  <a:pt x="256" y="140"/>
                </a:cubicBezTo>
                <a:cubicBezTo>
                  <a:pt x="256" y="147"/>
                  <a:pt x="251" y="152"/>
                  <a:pt x="244" y="152"/>
                </a:cubicBezTo>
                <a:moveTo>
                  <a:pt x="244" y="88"/>
                </a:moveTo>
                <a:cubicBezTo>
                  <a:pt x="12" y="88"/>
                  <a:pt x="12" y="88"/>
                  <a:pt x="12" y="88"/>
                </a:cubicBezTo>
                <a:cubicBezTo>
                  <a:pt x="5" y="88"/>
                  <a:pt x="0" y="83"/>
                  <a:pt x="0" y="76"/>
                </a:cubicBezTo>
                <a:cubicBezTo>
                  <a:pt x="0" y="69"/>
                  <a:pt x="5" y="64"/>
                  <a:pt x="12" y="64"/>
                </a:cubicBezTo>
                <a:cubicBezTo>
                  <a:pt x="244" y="64"/>
                  <a:pt x="244" y="64"/>
                  <a:pt x="244" y="64"/>
                </a:cubicBezTo>
                <a:cubicBezTo>
                  <a:pt x="251" y="64"/>
                  <a:pt x="256" y="69"/>
                  <a:pt x="256" y="76"/>
                </a:cubicBezTo>
                <a:cubicBezTo>
                  <a:pt x="256" y="83"/>
                  <a:pt x="251" y="88"/>
                  <a:pt x="244" y="88"/>
                </a:cubicBezTo>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192"/>
                </a:moveTo>
                <a:cubicBezTo>
                  <a:pt x="244" y="192"/>
                  <a:pt x="244" y="192"/>
                  <a:pt x="244" y="192"/>
                </a:cubicBezTo>
                <a:cubicBezTo>
                  <a:pt x="251" y="192"/>
                  <a:pt x="256" y="197"/>
                  <a:pt x="256" y="204"/>
                </a:cubicBezTo>
                <a:cubicBezTo>
                  <a:pt x="256" y="211"/>
                  <a:pt x="251" y="216"/>
                  <a:pt x="244" y="216"/>
                </a:cubicBezTo>
                <a:cubicBezTo>
                  <a:pt x="12" y="216"/>
                  <a:pt x="12" y="216"/>
                  <a:pt x="12" y="216"/>
                </a:cubicBezTo>
                <a:cubicBezTo>
                  <a:pt x="5" y="216"/>
                  <a:pt x="0" y="211"/>
                  <a:pt x="0" y="204"/>
                </a:cubicBezTo>
                <a:cubicBezTo>
                  <a:pt x="0" y="197"/>
                  <a:pt x="5" y="192"/>
                  <a:pt x="12" y="1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Tree>
    <p:extLst>
      <p:ext uri="{BB962C8B-B14F-4D97-AF65-F5344CB8AC3E}">
        <p14:creationId xmlns:p14="http://schemas.microsoft.com/office/powerpoint/2010/main" val="106173001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252" name="Freeform 5"/>
          <p:cNvSpPr>
            <a:spLocks noEditPoints="1"/>
          </p:cNvSpPr>
          <p:nvPr/>
        </p:nvSpPr>
        <p:spPr bwMode="auto">
          <a:xfrm>
            <a:off x="18985624" y="7028488"/>
            <a:ext cx="498039" cy="233577"/>
          </a:xfrm>
          <a:custGeom>
            <a:avLst/>
            <a:gdLst>
              <a:gd name="T0" fmla="*/ 2147483646 w 256"/>
              <a:gd name="T1" fmla="*/ 2147483646 h 120"/>
              <a:gd name="T2" fmla="*/ 2147483646 w 256"/>
              <a:gd name="T3" fmla="*/ 2147483646 h 120"/>
              <a:gd name="T4" fmla="*/ 2147483646 w 256"/>
              <a:gd name="T5" fmla="*/ 2147483646 h 120"/>
              <a:gd name="T6" fmla="*/ 2147483646 w 256"/>
              <a:gd name="T7" fmla="*/ 2147483646 h 120"/>
              <a:gd name="T8" fmla="*/ 0 w 256"/>
              <a:gd name="T9" fmla="*/ 2147483646 h 120"/>
              <a:gd name="T10" fmla="*/ 0 w 256"/>
              <a:gd name="T11" fmla="*/ 2147483646 h 120"/>
              <a:gd name="T12" fmla="*/ 2147483646 w 256"/>
              <a:gd name="T13" fmla="*/ 0 h 120"/>
              <a:gd name="T14" fmla="*/ 2147483646 w 256"/>
              <a:gd name="T15" fmla="*/ 0 h 120"/>
              <a:gd name="T16" fmla="*/ 2147483646 w 256"/>
              <a:gd name="T17" fmla="*/ 2147483646 h 120"/>
              <a:gd name="T18" fmla="*/ 2147483646 w 256"/>
              <a:gd name="T19" fmla="*/ 2147483646 h 120"/>
              <a:gd name="T20" fmla="*/ 2147483646 w 256"/>
              <a:gd name="T21" fmla="*/ 2147483646 h 120"/>
              <a:gd name="T22" fmla="*/ 2147483646 w 256"/>
              <a:gd name="T23" fmla="*/ 2147483646 h 120"/>
              <a:gd name="T24" fmla="*/ 2147483646 w 256"/>
              <a:gd name="T25" fmla="*/ 2147483646 h 120"/>
              <a:gd name="T26" fmla="*/ 2147483646 w 256"/>
              <a:gd name="T27" fmla="*/ 2147483646 h 120"/>
              <a:gd name="T28" fmla="*/ 2147483646 w 256"/>
              <a:gd name="T29" fmla="*/ 2147483646 h 120"/>
              <a:gd name="T30" fmla="*/ 2147483646 w 256"/>
              <a:gd name="T31" fmla="*/ 2147483646 h 120"/>
              <a:gd name="T32" fmla="*/ 2147483646 w 256"/>
              <a:gd name="T33" fmla="*/ 2147483646 h 120"/>
              <a:gd name="T34" fmla="*/ 2147483646 w 256"/>
              <a:gd name="T35" fmla="*/ 2147483646 h 120"/>
              <a:gd name="T36" fmla="*/ 2147483646 w 256"/>
              <a:gd name="T37" fmla="*/ 2147483646 h 120"/>
              <a:gd name="T38" fmla="*/ 2147483646 w 256"/>
              <a:gd name="T39" fmla="*/ 2147483646 h 120"/>
              <a:gd name="T40" fmla="*/ 2147483646 w 256"/>
              <a:gd name="T41" fmla="*/ 2147483646 h 120"/>
              <a:gd name="T42" fmla="*/ 2147483646 w 256"/>
              <a:gd name="T43" fmla="*/ 2147483646 h 120"/>
              <a:gd name="T44" fmla="*/ 2147483646 w 256"/>
              <a:gd name="T45" fmla="*/ 2147483646 h 120"/>
              <a:gd name="T46" fmla="*/ 2147483646 w 256"/>
              <a:gd name="T47" fmla="*/ 2147483646 h 120"/>
              <a:gd name="T48" fmla="*/ 2147483646 w 256"/>
              <a:gd name="T49" fmla="*/ 2147483646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4" y="24"/>
                  <a:pt x="24" y="24"/>
                  <a:pt x="24" y="24"/>
                </a:cubicBezTo>
                <a:cubicBezTo>
                  <a:pt x="24" y="96"/>
                  <a:pt x="24" y="96"/>
                  <a:pt x="24" y="96"/>
                </a:cubicBezTo>
                <a:cubicBezTo>
                  <a:pt x="220" y="96"/>
                  <a:pt x="220" y="96"/>
                  <a:pt x="220" y="96"/>
                </a:cubicBezTo>
                <a:lnTo>
                  <a:pt x="220" y="72"/>
                </a:lnTo>
                <a:close/>
                <a:moveTo>
                  <a:pt x="208" y="84"/>
                </a:moveTo>
                <a:cubicBezTo>
                  <a:pt x="36" y="84"/>
                  <a:pt x="36" y="84"/>
                  <a:pt x="36" y="84"/>
                </a:cubicBezTo>
                <a:cubicBezTo>
                  <a:pt x="36" y="36"/>
                  <a:pt x="36" y="36"/>
                  <a:pt x="36" y="36"/>
                </a:cubicBezTo>
                <a:cubicBezTo>
                  <a:pt x="208" y="36"/>
                  <a:pt x="208" y="36"/>
                  <a:pt x="208" y="36"/>
                </a:cubicBezTo>
                <a:lnTo>
                  <a:pt x="208"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3" name="Freeform 6"/>
          <p:cNvSpPr>
            <a:spLocks noEditPoints="1"/>
          </p:cNvSpPr>
          <p:nvPr/>
        </p:nvSpPr>
        <p:spPr bwMode="auto">
          <a:xfrm>
            <a:off x="18116951" y="7028488"/>
            <a:ext cx="496108" cy="233577"/>
          </a:xfrm>
          <a:custGeom>
            <a:avLst/>
            <a:gdLst>
              <a:gd name="T0" fmla="*/ 2147483646 w 256"/>
              <a:gd name="T1" fmla="*/ 2147483646 h 120"/>
              <a:gd name="T2" fmla="*/ 2147483646 w 256"/>
              <a:gd name="T3" fmla="*/ 2147483646 h 120"/>
              <a:gd name="T4" fmla="*/ 2147483646 w 256"/>
              <a:gd name="T5" fmla="*/ 2147483646 h 120"/>
              <a:gd name="T6" fmla="*/ 2147483646 w 256"/>
              <a:gd name="T7" fmla="*/ 2147483646 h 120"/>
              <a:gd name="T8" fmla="*/ 0 w 256"/>
              <a:gd name="T9" fmla="*/ 2147483646 h 120"/>
              <a:gd name="T10" fmla="*/ 0 w 256"/>
              <a:gd name="T11" fmla="*/ 2147483646 h 120"/>
              <a:gd name="T12" fmla="*/ 2147483646 w 256"/>
              <a:gd name="T13" fmla="*/ 0 h 120"/>
              <a:gd name="T14" fmla="*/ 2147483646 w 256"/>
              <a:gd name="T15" fmla="*/ 0 h 120"/>
              <a:gd name="T16" fmla="*/ 2147483646 w 256"/>
              <a:gd name="T17" fmla="*/ 2147483646 h 120"/>
              <a:gd name="T18" fmla="*/ 2147483646 w 256"/>
              <a:gd name="T19" fmla="*/ 2147483646 h 120"/>
              <a:gd name="T20" fmla="*/ 2147483646 w 256"/>
              <a:gd name="T21" fmla="*/ 2147483646 h 120"/>
              <a:gd name="T22" fmla="*/ 2147483646 w 256"/>
              <a:gd name="T23" fmla="*/ 2147483646 h 120"/>
              <a:gd name="T24" fmla="*/ 2147483646 w 256"/>
              <a:gd name="T25" fmla="*/ 2147483646 h 120"/>
              <a:gd name="T26" fmla="*/ 2147483646 w 256"/>
              <a:gd name="T27" fmla="*/ 2147483646 h 120"/>
              <a:gd name="T28" fmla="*/ 2147483646 w 256"/>
              <a:gd name="T29" fmla="*/ 2147483646 h 120"/>
              <a:gd name="T30" fmla="*/ 2147483646 w 256"/>
              <a:gd name="T31" fmla="*/ 2147483646 h 120"/>
              <a:gd name="T32" fmla="*/ 2147483646 w 256"/>
              <a:gd name="T33" fmla="*/ 2147483646 h 120"/>
              <a:gd name="T34" fmla="*/ 2147483646 w 256"/>
              <a:gd name="T35" fmla="*/ 2147483646 h 120"/>
              <a:gd name="T36" fmla="*/ 2147483646 w 256"/>
              <a:gd name="T37" fmla="*/ 2147483646 h 120"/>
              <a:gd name="T38" fmla="*/ 2147483646 w 256"/>
              <a:gd name="T39" fmla="*/ 2147483646 h 120"/>
              <a:gd name="T40" fmla="*/ 2147483646 w 256"/>
              <a:gd name="T41" fmla="*/ 2147483646 h 120"/>
              <a:gd name="T42" fmla="*/ 2147483646 w 256"/>
              <a:gd name="T43" fmla="*/ 2147483646 h 120"/>
              <a:gd name="T44" fmla="*/ 2147483646 w 256"/>
              <a:gd name="T45" fmla="*/ 2147483646 h 120"/>
              <a:gd name="T46" fmla="*/ 2147483646 w 256"/>
              <a:gd name="T47" fmla="*/ 2147483646 h 120"/>
              <a:gd name="T48" fmla="*/ 2147483646 w 256"/>
              <a:gd name="T49" fmla="*/ 2147483646 h 120"/>
              <a:gd name="T50" fmla="*/ 2147483646 w 256"/>
              <a:gd name="T51" fmla="*/ 2147483646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4" y="24"/>
                  <a:pt x="24" y="24"/>
                  <a:pt x="24" y="24"/>
                </a:cubicBezTo>
                <a:cubicBezTo>
                  <a:pt x="24" y="96"/>
                  <a:pt x="24" y="96"/>
                  <a:pt x="24" y="96"/>
                </a:cubicBezTo>
                <a:cubicBezTo>
                  <a:pt x="220" y="96"/>
                  <a:pt x="220" y="96"/>
                  <a:pt x="220" y="96"/>
                </a:cubicBezTo>
                <a:lnTo>
                  <a:pt x="220" y="72"/>
                </a:lnTo>
                <a:close/>
                <a:moveTo>
                  <a:pt x="148" y="84"/>
                </a:moveTo>
                <a:cubicBezTo>
                  <a:pt x="148" y="84"/>
                  <a:pt x="148" y="84"/>
                  <a:pt x="148" y="84"/>
                </a:cubicBezTo>
                <a:cubicBezTo>
                  <a:pt x="36" y="84"/>
                  <a:pt x="36" y="84"/>
                  <a:pt x="36" y="84"/>
                </a:cubicBezTo>
                <a:cubicBezTo>
                  <a:pt x="36" y="36"/>
                  <a:pt x="36" y="36"/>
                  <a:pt x="36" y="36"/>
                </a:cubicBezTo>
                <a:cubicBezTo>
                  <a:pt x="148" y="36"/>
                  <a:pt x="148" y="36"/>
                  <a:pt x="148" y="36"/>
                </a:cubicBezTo>
                <a:lnTo>
                  <a:pt x="148"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4" name="Freeform 7"/>
          <p:cNvSpPr>
            <a:spLocks noEditPoints="1"/>
          </p:cNvSpPr>
          <p:nvPr/>
        </p:nvSpPr>
        <p:spPr bwMode="auto">
          <a:xfrm>
            <a:off x="17246347" y="7028488"/>
            <a:ext cx="498039" cy="233577"/>
          </a:xfrm>
          <a:custGeom>
            <a:avLst/>
            <a:gdLst>
              <a:gd name="T0" fmla="*/ 2147483646 w 256"/>
              <a:gd name="T1" fmla="*/ 2147483646 h 120"/>
              <a:gd name="T2" fmla="*/ 2147483646 w 256"/>
              <a:gd name="T3" fmla="*/ 2147483646 h 120"/>
              <a:gd name="T4" fmla="*/ 2147483646 w 256"/>
              <a:gd name="T5" fmla="*/ 2147483646 h 120"/>
              <a:gd name="T6" fmla="*/ 2147483646 w 256"/>
              <a:gd name="T7" fmla="*/ 2147483646 h 120"/>
              <a:gd name="T8" fmla="*/ 0 w 256"/>
              <a:gd name="T9" fmla="*/ 2147483646 h 120"/>
              <a:gd name="T10" fmla="*/ 0 w 256"/>
              <a:gd name="T11" fmla="*/ 2147483646 h 120"/>
              <a:gd name="T12" fmla="*/ 2147483646 w 256"/>
              <a:gd name="T13" fmla="*/ 0 h 120"/>
              <a:gd name="T14" fmla="*/ 2147483646 w 256"/>
              <a:gd name="T15" fmla="*/ 0 h 120"/>
              <a:gd name="T16" fmla="*/ 2147483646 w 256"/>
              <a:gd name="T17" fmla="*/ 2147483646 h 120"/>
              <a:gd name="T18" fmla="*/ 2147483646 w 256"/>
              <a:gd name="T19" fmla="*/ 2147483646 h 120"/>
              <a:gd name="T20" fmla="*/ 2147483646 w 256"/>
              <a:gd name="T21" fmla="*/ 2147483646 h 120"/>
              <a:gd name="T22" fmla="*/ 2147483646 w 256"/>
              <a:gd name="T23" fmla="*/ 2147483646 h 120"/>
              <a:gd name="T24" fmla="*/ 2147483646 w 256"/>
              <a:gd name="T25" fmla="*/ 2147483646 h 120"/>
              <a:gd name="T26" fmla="*/ 2147483646 w 256"/>
              <a:gd name="T27" fmla="*/ 2147483646 h 120"/>
              <a:gd name="T28" fmla="*/ 2147483646 w 256"/>
              <a:gd name="T29" fmla="*/ 2147483646 h 120"/>
              <a:gd name="T30" fmla="*/ 2147483646 w 256"/>
              <a:gd name="T31" fmla="*/ 2147483646 h 120"/>
              <a:gd name="T32" fmla="*/ 2147483646 w 256"/>
              <a:gd name="T33" fmla="*/ 2147483646 h 120"/>
              <a:gd name="T34" fmla="*/ 2147483646 w 256"/>
              <a:gd name="T35" fmla="*/ 2147483646 h 120"/>
              <a:gd name="T36" fmla="*/ 2147483646 w 256"/>
              <a:gd name="T37" fmla="*/ 2147483646 h 120"/>
              <a:gd name="T38" fmla="*/ 2147483646 w 256"/>
              <a:gd name="T39" fmla="*/ 2147483646 h 120"/>
              <a:gd name="T40" fmla="*/ 2147483646 w 256"/>
              <a:gd name="T41" fmla="*/ 2147483646 h 120"/>
              <a:gd name="T42" fmla="*/ 2147483646 w 256"/>
              <a:gd name="T43" fmla="*/ 2147483646 h 120"/>
              <a:gd name="T44" fmla="*/ 2147483646 w 256"/>
              <a:gd name="T45" fmla="*/ 2147483646 h 120"/>
              <a:gd name="T46" fmla="*/ 2147483646 w 256"/>
              <a:gd name="T47" fmla="*/ 2147483646 h 120"/>
              <a:gd name="T48" fmla="*/ 2147483646 w 256"/>
              <a:gd name="T49" fmla="*/ 2147483646 h 120"/>
              <a:gd name="T50" fmla="*/ 2147483646 w 256"/>
              <a:gd name="T51" fmla="*/ 2147483646 h 120"/>
              <a:gd name="T52" fmla="*/ 2147483646 w 256"/>
              <a:gd name="T53" fmla="*/ 2147483646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72"/>
                </a:moveTo>
                <a:cubicBezTo>
                  <a:pt x="220" y="48"/>
                  <a:pt x="220" y="48"/>
                  <a:pt x="220" y="48"/>
                </a:cubicBezTo>
                <a:cubicBezTo>
                  <a:pt x="220" y="24"/>
                  <a:pt x="220" y="24"/>
                  <a:pt x="220" y="24"/>
                </a:cubicBezTo>
                <a:cubicBezTo>
                  <a:pt x="216" y="24"/>
                  <a:pt x="216" y="24"/>
                  <a:pt x="216" y="24"/>
                </a:cubicBezTo>
                <a:cubicBezTo>
                  <a:pt x="148" y="24"/>
                  <a:pt x="148" y="24"/>
                  <a:pt x="148" y="24"/>
                </a:cubicBezTo>
                <a:cubicBezTo>
                  <a:pt x="24" y="24"/>
                  <a:pt x="24" y="24"/>
                  <a:pt x="24" y="24"/>
                </a:cubicBezTo>
                <a:cubicBezTo>
                  <a:pt x="24" y="96"/>
                  <a:pt x="24" y="96"/>
                  <a:pt x="24" y="96"/>
                </a:cubicBezTo>
                <a:cubicBezTo>
                  <a:pt x="220" y="96"/>
                  <a:pt x="220" y="96"/>
                  <a:pt x="220" y="96"/>
                </a:cubicBezTo>
                <a:lnTo>
                  <a:pt x="220" y="72"/>
                </a:lnTo>
                <a:close/>
                <a:moveTo>
                  <a:pt x="88" y="84"/>
                </a:moveTo>
                <a:cubicBezTo>
                  <a:pt x="36" y="84"/>
                  <a:pt x="36" y="84"/>
                  <a:pt x="36" y="84"/>
                </a:cubicBezTo>
                <a:cubicBezTo>
                  <a:pt x="36" y="36"/>
                  <a:pt x="36" y="36"/>
                  <a:pt x="36" y="36"/>
                </a:cubicBezTo>
                <a:cubicBezTo>
                  <a:pt x="88" y="36"/>
                  <a:pt x="88" y="36"/>
                  <a:pt x="88" y="36"/>
                </a:cubicBezTo>
                <a:lnTo>
                  <a:pt x="88" y="8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5" name="Freeform 8"/>
          <p:cNvSpPr>
            <a:spLocks noEditPoints="1"/>
          </p:cNvSpPr>
          <p:nvPr/>
        </p:nvSpPr>
        <p:spPr bwMode="auto">
          <a:xfrm>
            <a:off x="16377674" y="7028488"/>
            <a:ext cx="496110" cy="233577"/>
          </a:xfrm>
          <a:custGeom>
            <a:avLst/>
            <a:gdLst>
              <a:gd name="T0" fmla="*/ 2147483646 w 256"/>
              <a:gd name="T1" fmla="*/ 2147483646 h 120"/>
              <a:gd name="T2" fmla="*/ 2147483646 w 256"/>
              <a:gd name="T3" fmla="*/ 2147483646 h 120"/>
              <a:gd name="T4" fmla="*/ 2147483646 w 256"/>
              <a:gd name="T5" fmla="*/ 2147483646 h 120"/>
              <a:gd name="T6" fmla="*/ 2147483646 w 256"/>
              <a:gd name="T7" fmla="*/ 2147483646 h 120"/>
              <a:gd name="T8" fmla="*/ 0 w 256"/>
              <a:gd name="T9" fmla="*/ 2147483646 h 120"/>
              <a:gd name="T10" fmla="*/ 0 w 256"/>
              <a:gd name="T11" fmla="*/ 2147483646 h 120"/>
              <a:gd name="T12" fmla="*/ 2147483646 w 256"/>
              <a:gd name="T13" fmla="*/ 0 h 120"/>
              <a:gd name="T14" fmla="*/ 2147483646 w 256"/>
              <a:gd name="T15" fmla="*/ 0 h 120"/>
              <a:gd name="T16" fmla="*/ 2147483646 w 256"/>
              <a:gd name="T17" fmla="*/ 2147483646 h 120"/>
              <a:gd name="T18" fmla="*/ 2147483646 w 256"/>
              <a:gd name="T19" fmla="*/ 2147483646 h 120"/>
              <a:gd name="T20" fmla="*/ 2147483646 w 256"/>
              <a:gd name="T21" fmla="*/ 2147483646 h 120"/>
              <a:gd name="T22" fmla="*/ 2147483646 w 256"/>
              <a:gd name="T23" fmla="*/ 2147483646 h 120"/>
              <a:gd name="T24" fmla="*/ 2147483646 w 256"/>
              <a:gd name="T25" fmla="*/ 2147483646 h 120"/>
              <a:gd name="T26" fmla="*/ 2147483646 w 256"/>
              <a:gd name="T27" fmla="*/ 2147483646 h 120"/>
              <a:gd name="T28" fmla="*/ 2147483646 w 256"/>
              <a:gd name="T29" fmla="*/ 2147483646 h 120"/>
              <a:gd name="T30" fmla="*/ 2147483646 w 256"/>
              <a:gd name="T31" fmla="*/ 2147483646 h 120"/>
              <a:gd name="T32" fmla="*/ 2147483646 w 256"/>
              <a:gd name="T33" fmla="*/ 2147483646 h 120"/>
              <a:gd name="T34" fmla="*/ 2147483646 w 256"/>
              <a:gd name="T35" fmla="*/ 2147483646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6" h="120">
                <a:moveTo>
                  <a:pt x="244" y="84"/>
                </a:moveTo>
                <a:cubicBezTo>
                  <a:pt x="244" y="108"/>
                  <a:pt x="244" y="108"/>
                  <a:pt x="244" y="108"/>
                </a:cubicBezTo>
                <a:cubicBezTo>
                  <a:pt x="244" y="115"/>
                  <a:pt x="239" y="120"/>
                  <a:pt x="232" y="120"/>
                </a:cubicBezTo>
                <a:cubicBezTo>
                  <a:pt x="12" y="120"/>
                  <a:pt x="12" y="120"/>
                  <a:pt x="12" y="120"/>
                </a:cubicBezTo>
                <a:cubicBezTo>
                  <a:pt x="5" y="120"/>
                  <a:pt x="0" y="115"/>
                  <a:pt x="0" y="108"/>
                </a:cubicBezTo>
                <a:cubicBezTo>
                  <a:pt x="0" y="12"/>
                  <a:pt x="0" y="12"/>
                  <a:pt x="0" y="12"/>
                </a:cubicBezTo>
                <a:cubicBezTo>
                  <a:pt x="0" y="5"/>
                  <a:pt x="5" y="0"/>
                  <a:pt x="12" y="0"/>
                </a:cubicBezTo>
                <a:cubicBezTo>
                  <a:pt x="232" y="0"/>
                  <a:pt x="232" y="0"/>
                  <a:pt x="232" y="0"/>
                </a:cubicBezTo>
                <a:cubicBezTo>
                  <a:pt x="239" y="0"/>
                  <a:pt x="244" y="5"/>
                  <a:pt x="244" y="12"/>
                </a:cubicBezTo>
                <a:cubicBezTo>
                  <a:pt x="244" y="36"/>
                  <a:pt x="244" y="36"/>
                  <a:pt x="244" y="36"/>
                </a:cubicBezTo>
                <a:cubicBezTo>
                  <a:pt x="251" y="36"/>
                  <a:pt x="256" y="41"/>
                  <a:pt x="256" y="48"/>
                </a:cubicBezTo>
                <a:cubicBezTo>
                  <a:pt x="256" y="72"/>
                  <a:pt x="256" y="72"/>
                  <a:pt x="256" y="72"/>
                </a:cubicBezTo>
                <a:cubicBezTo>
                  <a:pt x="256" y="79"/>
                  <a:pt x="251" y="84"/>
                  <a:pt x="244" y="84"/>
                </a:cubicBezTo>
                <a:moveTo>
                  <a:pt x="220" y="24"/>
                </a:moveTo>
                <a:cubicBezTo>
                  <a:pt x="24" y="24"/>
                  <a:pt x="24" y="24"/>
                  <a:pt x="24" y="24"/>
                </a:cubicBezTo>
                <a:cubicBezTo>
                  <a:pt x="24" y="96"/>
                  <a:pt x="24" y="96"/>
                  <a:pt x="24" y="96"/>
                </a:cubicBezTo>
                <a:cubicBezTo>
                  <a:pt x="220" y="96"/>
                  <a:pt x="220" y="96"/>
                  <a:pt x="220" y="96"/>
                </a:cubicBezTo>
                <a:lnTo>
                  <a:pt x="220"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6" name="Freeform 9"/>
          <p:cNvSpPr>
            <a:spLocks/>
          </p:cNvSpPr>
          <p:nvPr/>
        </p:nvSpPr>
        <p:spPr bwMode="auto">
          <a:xfrm>
            <a:off x="15507071" y="6912665"/>
            <a:ext cx="498039" cy="472945"/>
          </a:xfrm>
          <a:custGeom>
            <a:avLst/>
            <a:gdLst>
              <a:gd name="T0" fmla="*/ 2147483646 w 256"/>
              <a:gd name="T1" fmla="*/ 2147483646 h 244"/>
              <a:gd name="T2" fmla="*/ 2147483646 w 256"/>
              <a:gd name="T3" fmla="*/ 2147483646 h 244"/>
              <a:gd name="T4" fmla="*/ 2147483646 w 256"/>
              <a:gd name="T5" fmla="*/ 2147483646 h 244"/>
              <a:gd name="T6" fmla="*/ 2147483646 w 256"/>
              <a:gd name="T7" fmla="*/ 2147483646 h 244"/>
              <a:gd name="T8" fmla="*/ 2147483646 w 256"/>
              <a:gd name="T9" fmla="*/ 2147483646 h 244"/>
              <a:gd name="T10" fmla="*/ 2147483646 w 256"/>
              <a:gd name="T11" fmla="*/ 2147483646 h 244"/>
              <a:gd name="T12" fmla="*/ 2147483646 w 256"/>
              <a:gd name="T13" fmla="*/ 2147483646 h 244"/>
              <a:gd name="T14" fmla="*/ 2147483646 w 256"/>
              <a:gd name="T15" fmla="*/ 2147483646 h 244"/>
              <a:gd name="T16" fmla="*/ 2147483646 w 256"/>
              <a:gd name="T17" fmla="*/ 2147483646 h 244"/>
              <a:gd name="T18" fmla="*/ 2147483646 w 256"/>
              <a:gd name="T19" fmla="*/ 2147483646 h 244"/>
              <a:gd name="T20" fmla="*/ 2147483646 w 256"/>
              <a:gd name="T21" fmla="*/ 2147483646 h 244"/>
              <a:gd name="T22" fmla="*/ 2147483646 w 256"/>
              <a:gd name="T23" fmla="*/ 2147483646 h 244"/>
              <a:gd name="T24" fmla="*/ 2147483646 w 256"/>
              <a:gd name="T25" fmla="*/ 2147483646 h 244"/>
              <a:gd name="T26" fmla="*/ 2147483646 w 256"/>
              <a:gd name="T27" fmla="*/ 2147483646 h 244"/>
              <a:gd name="T28" fmla="*/ 2147483646 w 256"/>
              <a:gd name="T29" fmla="*/ 2147483646 h 244"/>
              <a:gd name="T30" fmla="*/ 2147483646 w 256"/>
              <a:gd name="T31" fmla="*/ 2147483646 h 244"/>
              <a:gd name="T32" fmla="*/ 2147483646 w 256"/>
              <a:gd name="T33" fmla="*/ 2147483646 h 244"/>
              <a:gd name="T34" fmla="*/ 0 w 256"/>
              <a:gd name="T35" fmla="*/ 2147483646 h 244"/>
              <a:gd name="T36" fmla="*/ 2147483646 w 256"/>
              <a:gd name="T37" fmla="*/ 2147483646 h 244"/>
              <a:gd name="T38" fmla="*/ 2147483646 w 256"/>
              <a:gd name="T39" fmla="*/ 2147483646 h 244"/>
              <a:gd name="T40" fmla="*/ 2147483646 w 256"/>
              <a:gd name="T41" fmla="*/ 2147483646 h 244"/>
              <a:gd name="T42" fmla="*/ 2147483646 w 256"/>
              <a:gd name="T43" fmla="*/ 0 h 244"/>
              <a:gd name="T44" fmla="*/ 2147483646 w 256"/>
              <a:gd name="T45" fmla="*/ 2147483646 h 244"/>
              <a:gd name="T46" fmla="*/ 2147483646 w 256"/>
              <a:gd name="T47" fmla="*/ 2147483646 h 244"/>
              <a:gd name="T48" fmla="*/ 2147483646 w 256"/>
              <a:gd name="T49" fmla="*/ 2147483646 h 244"/>
              <a:gd name="T50" fmla="*/ 2147483646 w 256"/>
              <a:gd name="T51" fmla="*/ 2147483646 h 244"/>
              <a:gd name="T52" fmla="*/ 2147483646 w 256"/>
              <a:gd name="T53" fmla="*/ 2147483646 h 2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44">
                <a:moveTo>
                  <a:pt x="251" y="106"/>
                </a:moveTo>
                <a:cubicBezTo>
                  <a:pt x="251" y="106"/>
                  <a:pt x="251" y="106"/>
                  <a:pt x="251" y="106"/>
                </a:cubicBezTo>
                <a:cubicBezTo>
                  <a:pt x="187" y="152"/>
                  <a:pt x="187" y="152"/>
                  <a:pt x="187" y="152"/>
                </a:cubicBezTo>
                <a:cubicBezTo>
                  <a:pt x="211" y="228"/>
                  <a:pt x="211" y="228"/>
                  <a:pt x="211" y="228"/>
                </a:cubicBezTo>
                <a:cubicBezTo>
                  <a:pt x="212" y="229"/>
                  <a:pt x="212" y="231"/>
                  <a:pt x="212" y="232"/>
                </a:cubicBezTo>
                <a:cubicBezTo>
                  <a:pt x="212" y="239"/>
                  <a:pt x="207" y="244"/>
                  <a:pt x="200" y="244"/>
                </a:cubicBezTo>
                <a:cubicBezTo>
                  <a:pt x="197" y="244"/>
                  <a:pt x="195" y="243"/>
                  <a:pt x="193" y="242"/>
                </a:cubicBezTo>
                <a:cubicBezTo>
                  <a:pt x="193" y="242"/>
                  <a:pt x="193" y="242"/>
                  <a:pt x="193" y="242"/>
                </a:cubicBezTo>
                <a:cubicBezTo>
                  <a:pt x="128" y="195"/>
                  <a:pt x="128" y="195"/>
                  <a:pt x="128" y="195"/>
                </a:cubicBezTo>
                <a:cubicBezTo>
                  <a:pt x="63" y="242"/>
                  <a:pt x="63" y="242"/>
                  <a:pt x="63" y="242"/>
                </a:cubicBezTo>
                <a:cubicBezTo>
                  <a:pt x="63" y="242"/>
                  <a:pt x="63" y="242"/>
                  <a:pt x="63" y="242"/>
                </a:cubicBezTo>
                <a:cubicBezTo>
                  <a:pt x="61" y="243"/>
                  <a:pt x="59" y="244"/>
                  <a:pt x="56" y="244"/>
                </a:cubicBezTo>
                <a:cubicBezTo>
                  <a:pt x="49" y="244"/>
                  <a:pt x="44" y="239"/>
                  <a:pt x="44" y="232"/>
                </a:cubicBezTo>
                <a:cubicBezTo>
                  <a:pt x="44" y="231"/>
                  <a:pt x="44" y="229"/>
                  <a:pt x="45" y="228"/>
                </a:cubicBezTo>
                <a:cubicBezTo>
                  <a:pt x="69" y="152"/>
                  <a:pt x="69" y="152"/>
                  <a:pt x="69" y="152"/>
                </a:cubicBezTo>
                <a:cubicBezTo>
                  <a:pt x="5" y="106"/>
                  <a:pt x="5" y="106"/>
                  <a:pt x="5" y="106"/>
                </a:cubicBezTo>
                <a:cubicBezTo>
                  <a:pt x="5" y="106"/>
                  <a:pt x="5" y="106"/>
                  <a:pt x="5" y="106"/>
                </a:cubicBezTo>
                <a:cubicBezTo>
                  <a:pt x="2" y="104"/>
                  <a:pt x="0" y="100"/>
                  <a:pt x="0" y="96"/>
                </a:cubicBezTo>
                <a:cubicBezTo>
                  <a:pt x="0" y="89"/>
                  <a:pt x="5" y="84"/>
                  <a:pt x="12" y="84"/>
                </a:cubicBezTo>
                <a:cubicBezTo>
                  <a:pt x="92" y="84"/>
                  <a:pt x="92" y="84"/>
                  <a:pt x="92" y="84"/>
                </a:cubicBezTo>
                <a:cubicBezTo>
                  <a:pt x="117" y="8"/>
                  <a:pt x="117" y="8"/>
                  <a:pt x="117" y="8"/>
                </a:cubicBezTo>
                <a:cubicBezTo>
                  <a:pt x="118" y="4"/>
                  <a:pt x="123" y="0"/>
                  <a:pt x="128" y="0"/>
                </a:cubicBezTo>
                <a:cubicBezTo>
                  <a:pt x="133" y="0"/>
                  <a:pt x="138" y="4"/>
                  <a:pt x="139" y="8"/>
                </a:cubicBezTo>
                <a:cubicBezTo>
                  <a:pt x="164" y="84"/>
                  <a:pt x="164" y="84"/>
                  <a:pt x="164" y="84"/>
                </a:cubicBezTo>
                <a:cubicBezTo>
                  <a:pt x="244" y="84"/>
                  <a:pt x="244" y="84"/>
                  <a:pt x="244" y="84"/>
                </a:cubicBezTo>
                <a:cubicBezTo>
                  <a:pt x="251" y="84"/>
                  <a:pt x="256" y="89"/>
                  <a:pt x="256" y="96"/>
                </a:cubicBezTo>
                <a:cubicBezTo>
                  <a:pt x="256" y="100"/>
                  <a:pt x="254" y="104"/>
                  <a:pt x="251" y="10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7" name="Freeform 10"/>
          <p:cNvSpPr>
            <a:spLocks noEditPoints="1"/>
          </p:cNvSpPr>
          <p:nvPr/>
        </p:nvSpPr>
        <p:spPr bwMode="auto">
          <a:xfrm>
            <a:off x="14638398" y="6912665"/>
            <a:ext cx="488387" cy="472945"/>
          </a:xfrm>
          <a:custGeom>
            <a:avLst/>
            <a:gdLst>
              <a:gd name="T0" fmla="*/ 2147483646 w 252"/>
              <a:gd name="T1" fmla="*/ 2147483646 h 244"/>
              <a:gd name="T2" fmla="*/ 2147483646 w 252"/>
              <a:gd name="T3" fmla="*/ 2147483646 h 244"/>
              <a:gd name="T4" fmla="*/ 2147483646 w 252"/>
              <a:gd name="T5" fmla="*/ 2147483646 h 244"/>
              <a:gd name="T6" fmla="*/ 2147483646 w 252"/>
              <a:gd name="T7" fmla="*/ 2147483646 h 244"/>
              <a:gd name="T8" fmla="*/ 2147483646 w 252"/>
              <a:gd name="T9" fmla="*/ 2147483646 h 244"/>
              <a:gd name="T10" fmla="*/ 2147483646 w 252"/>
              <a:gd name="T11" fmla="*/ 2147483646 h 244"/>
              <a:gd name="T12" fmla="*/ 2147483646 w 252"/>
              <a:gd name="T13" fmla="*/ 2147483646 h 244"/>
              <a:gd name="T14" fmla="*/ 2147483646 w 252"/>
              <a:gd name="T15" fmla="*/ 2147483646 h 244"/>
              <a:gd name="T16" fmla="*/ 2147483646 w 252"/>
              <a:gd name="T17" fmla="*/ 2147483646 h 244"/>
              <a:gd name="T18" fmla="*/ 2147483646 w 252"/>
              <a:gd name="T19" fmla="*/ 2147483646 h 244"/>
              <a:gd name="T20" fmla="*/ 2147483646 w 252"/>
              <a:gd name="T21" fmla="*/ 2147483646 h 244"/>
              <a:gd name="T22" fmla="*/ 2147483646 w 252"/>
              <a:gd name="T23" fmla="*/ 2147483646 h 244"/>
              <a:gd name="T24" fmla="*/ 2147483646 w 252"/>
              <a:gd name="T25" fmla="*/ 2147483646 h 244"/>
              <a:gd name="T26" fmla="*/ 2147483646 w 252"/>
              <a:gd name="T27" fmla="*/ 2147483646 h 244"/>
              <a:gd name="T28" fmla="*/ 2147483646 w 252"/>
              <a:gd name="T29" fmla="*/ 2147483646 h 244"/>
              <a:gd name="T30" fmla="*/ 2147483646 w 252"/>
              <a:gd name="T31" fmla="*/ 2147483646 h 244"/>
              <a:gd name="T32" fmla="*/ 2147483646 w 252"/>
              <a:gd name="T33" fmla="*/ 2147483646 h 244"/>
              <a:gd name="T34" fmla="*/ 2147483646 w 252"/>
              <a:gd name="T35" fmla="*/ 2147483646 h 244"/>
              <a:gd name="T36" fmla="*/ 2147483646 w 252"/>
              <a:gd name="T37" fmla="*/ 2147483646 h 244"/>
              <a:gd name="T38" fmla="*/ 2147483646 w 252"/>
              <a:gd name="T39" fmla="*/ 0 h 244"/>
              <a:gd name="T40" fmla="*/ 2147483646 w 252"/>
              <a:gd name="T41" fmla="*/ 0 h 244"/>
              <a:gd name="T42" fmla="*/ 2147483646 w 252"/>
              <a:gd name="T43" fmla="*/ 2147483646 h 244"/>
              <a:gd name="T44" fmla="*/ 2147483646 w 252"/>
              <a:gd name="T45" fmla="*/ 2147483646 h 244"/>
              <a:gd name="T46" fmla="*/ 2147483646 w 252"/>
              <a:gd name="T47" fmla="*/ 2147483646 h 244"/>
              <a:gd name="T48" fmla="*/ 2147483646 w 252"/>
              <a:gd name="T49" fmla="*/ 2147483646 h 244"/>
              <a:gd name="T50" fmla="*/ 2147483646 w 252"/>
              <a:gd name="T51" fmla="*/ 2147483646 h 244"/>
              <a:gd name="T52" fmla="*/ 2147483646 w 252"/>
              <a:gd name="T53" fmla="*/ 2147483646 h 244"/>
              <a:gd name="T54" fmla="*/ 2147483646 w 252"/>
              <a:gd name="T55" fmla="*/ 2147483646 h 244"/>
              <a:gd name="T56" fmla="*/ 2147483646 w 252"/>
              <a:gd name="T57" fmla="*/ 2147483646 h 244"/>
              <a:gd name="T58" fmla="*/ 2147483646 w 252"/>
              <a:gd name="T59" fmla="*/ 2147483646 h 244"/>
              <a:gd name="T60" fmla="*/ 2147483646 w 252"/>
              <a:gd name="T61" fmla="*/ 2147483646 h 244"/>
              <a:gd name="T62" fmla="*/ 2147483646 w 252"/>
              <a:gd name="T63" fmla="*/ 2147483646 h 244"/>
              <a:gd name="T64" fmla="*/ 2147483646 w 252"/>
              <a:gd name="T65" fmla="*/ 2147483646 h 244"/>
              <a:gd name="T66" fmla="*/ 2147483646 w 252"/>
              <a:gd name="T67" fmla="*/ 2147483646 h 244"/>
              <a:gd name="T68" fmla="*/ 2147483646 w 252"/>
              <a:gd name="T69" fmla="*/ 2147483646 h 244"/>
              <a:gd name="T70" fmla="*/ 2147483646 w 252"/>
              <a:gd name="T71" fmla="*/ 2147483646 h 244"/>
              <a:gd name="T72" fmla="*/ 2147483646 w 252"/>
              <a:gd name="T73" fmla="*/ 2147483646 h 244"/>
              <a:gd name="T74" fmla="*/ 2147483646 w 252"/>
              <a:gd name="T75" fmla="*/ 2147483646 h 244"/>
              <a:gd name="T76" fmla="*/ 2147483646 w 252"/>
              <a:gd name="T77" fmla="*/ 2147483646 h 244"/>
              <a:gd name="T78" fmla="*/ 2147483646 w 252"/>
              <a:gd name="T79" fmla="*/ 2147483646 h 244"/>
              <a:gd name="T80" fmla="*/ 2147483646 w 252"/>
              <a:gd name="T81" fmla="*/ 2147483646 h 244"/>
              <a:gd name="T82" fmla="*/ 2147483646 w 252"/>
              <a:gd name="T83" fmla="*/ 2147483646 h 244"/>
              <a:gd name="T84" fmla="*/ 2147483646 w 252"/>
              <a:gd name="T85" fmla="*/ 2147483646 h 244"/>
              <a:gd name="T86" fmla="*/ 2147483646 w 252"/>
              <a:gd name="T87" fmla="*/ 2147483646 h 244"/>
              <a:gd name="T88" fmla="*/ 2147483646 w 252"/>
              <a:gd name="T89" fmla="*/ 2147483646 h 244"/>
              <a:gd name="T90" fmla="*/ 2147483646 w 252"/>
              <a:gd name="T91" fmla="*/ 2147483646 h 244"/>
              <a:gd name="T92" fmla="*/ 2147483646 w 252"/>
              <a:gd name="T93" fmla="*/ 2147483646 h 244"/>
              <a:gd name="T94" fmla="*/ 2147483646 w 252"/>
              <a:gd name="T95" fmla="*/ 2147483646 h 244"/>
              <a:gd name="T96" fmla="*/ 0 w 252"/>
              <a:gd name="T97" fmla="*/ 2147483646 h 244"/>
              <a:gd name="T98" fmla="*/ 0 w 252"/>
              <a:gd name="T99" fmla="*/ 2147483646 h 244"/>
              <a:gd name="T100" fmla="*/ 2147483646 w 252"/>
              <a:gd name="T101" fmla="*/ 2147483646 h 244"/>
              <a:gd name="T102" fmla="*/ 2147483646 w 252"/>
              <a:gd name="T103" fmla="*/ 2147483646 h 244"/>
              <a:gd name="T104" fmla="*/ 2147483646 w 252"/>
              <a:gd name="T105" fmla="*/ 2147483646 h 244"/>
              <a:gd name="T106" fmla="*/ 2147483646 w 252"/>
              <a:gd name="T107" fmla="*/ 2147483646 h 244"/>
              <a:gd name="T108" fmla="*/ 2147483646 w 252"/>
              <a:gd name="T109" fmla="*/ 2147483646 h 2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2" h="244">
                <a:moveTo>
                  <a:pt x="240" y="144"/>
                </a:moveTo>
                <a:cubicBezTo>
                  <a:pt x="236" y="144"/>
                  <a:pt x="236" y="144"/>
                  <a:pt x="236" y="144"/>
                </a:cubicBezTo>
                <a:cubicBezTo>
                  <a:pt x="232" y="144"/>
                  <a:pt x="232" y="144"/>
                  <a:pt x="232" y="144"/>
                </a:cubicBezTo>
                <a:cubicBezTo>
                  <a:pt x="232" y="164"/>
                  <a:pt x="232" y="164"/>
                  <a:pt x="232" y="164"/>
                </a:cubicBezTo>
                <a:cubicBezTo>
                  <a:pt x="232" y="165"/>
                  <a:pt x="232" y="166"/>
                  <a:pt x="232" y="166"/>
                </a:cubicBezTo>
                <a:cubicBezTo>
                  <a:pt x="232" y="167"/>
                  <a:pt x="231" y="167"/>
                  <a:pt x="231" y="168"/>
                </a:cubicBezTo>
                <a:cubicBezTo>
                  <a:pt x="231" y="168"/>
                  <a:pt x="231" y="168"/>
                  <a:pt x="231" y="169"/>
                </a:cubicBezTo>
                <a:cubicBezTo>
                  <a:pt x="231" y="169"/>
                  <a:pt x="231" y="170"/>
                  <a:pt x="230" y="170"/>
                </a:cubicBezTo>
                <a:cubicBezTo>
                  <a:pt x="230" y="170"/>
                  <a:pt x="230" y="170"/>
                  <a:pt x="230" y="171"/>
                </a:cubicBezTo>
                <a:cubicBezTo>
                  <a:pt x="230" y="171"/>
                  <a:pt x="229" y="172"/>
                  <a:pt x="229" y="172"/>
                </a:cubicBezTo>
                <a:cubicBezTo>
                  <a:pt x="229" y="172"/>
                  <a:pt x="229" y="172"/>
                  <a:pt x="228" y="172"/>
                </a:cubicBezTo>
                <a:cubicBezTo>
                  <a:pt x="226" y="175"/>
                  <a:pt x="223" y="176"/>
                  <a:pt x="220" y="176"/>
                </a:cubicBezTo>
                <a:cubicBezTo>
                  <a:pt x="220" y="176"/>
                  <a:pt x="220" y="176"/>
                  <a:pt x="220" y="176"/>
                </a:cubicBezTo>
                <a:cubicBezTo>
                  <a:pt x="217" y="176"/>
                  <a:pt x="214" y="175"/>
                  <a:pt x="212" y="172"/>
                </a:cubicBezTo>
                <a:cubicBezTo>
                  <a:pt x="183" y="144"/>
                  <a:pt x="183" y="144"/>
                  <a:pt x="183" y="144"/>
                </a:cubicBezTo>
                <a:cubicBezTo>
                  <a:pt x="182" y="144"/>
                  <a:pt x="182" y="144"/>
                  <a:pt x="182" y="144"/>
                </a:cubicBezTo>
                <a:cubicBezTo>
                  <a:pt x="72" y="144"/>
                  <a:pt x="72" y="144"/>
                  <a:pt x="72" y="144"/>
                </a:cubicBezTo>
                <a:cubicBezTo>
                  <a:pt x="65" y="144"/>
                  <a:pt x="60" y="139"/>
                  <a:pt x="60" y="132"/>
                </a:cubicBezTo>
                <a:cubicBezTo>
                  <a:pt x="60" y="12"/>
                  <a:pt x="60" y="12"/>
                  <a:pt x="60" y="12"/>
                </a:cubicBezTo>
                <a:cubicBezTo>
                  <a:pt x="60" y="5"/>
                  <a:pt x="65" y="0"/>
                  <a:pt x="72" y="0"/>
                </a:cubicBezTo>
                <a:cubicBezTo>
                  <a:pt x="240" y="0"/>
                  <a:pt x="240" y="0"/>
                  <a:pt x="240" y="0"/>
                </a:cubicBezTo>
                <a:cubicBezTo>
                  <a:pt x="247" y="0"/>
                  <a:pt x="252" y="5"/>
                  <a:pt x="252" y="12"/>
                </a:cubicBezTo>
                <a:cubicBezTo>
                  <a:pt x="252" y="132"/>
                  <a:pt x="252" y="132"/>
                  <a:pt x="252" y="132"/>
                </a:cubicBezTo>
                <a:cubicBezTo>
                  <a:pt x="252" y="139"/>
                  <a:pt x="247" y="144"/>
                  <a:pt x="240" y="144"/>
                </a:cubicBezTo>
                <a:moveTo>
                  <a:pt x="178" y="156"/>
                </a:moveTo>
                <a:cubicBezTo>
                  <a:pt x="203" y="181"/>
                  <a:pt x="203" y="181"/>
                  <a:pt x="203" y="181"/>
                </a:cubicBezTo>
                <a:cubicBezTo>
                  <a:pt x="203" y="181"/>
                  <a:pt x="203" y="181"/>
                  <a:pt x="203" y="181"/>
                </a:cubicBezTo>
                <a:cubicBezTo>
                  <a:pt x="208" y="185"/>
                  <a:pt x="214" y="188"/>
                  <a:pt x="220" y="188"/>
                </a:cubicBezTo>
                <a:cubicBezTo>
                  <a:pt x="220" y="196"/>
                  <a:pt x="220" y="196"/>
                  <a:pt x="220" y="196"/>
                </a:cubicBezTo>
                <a:cubicBezTo>
                  <a:pt x="220" y="203"/>
                  <a:pt x="215" y="208"/>
                  <a:pt x="208" y="208"/>
                </a:cubicBezTo>
                <a:cubicBezTo>
                  <a:pt x="124" y="208"/>
                  <a:pt x="124" y="208"/>
                  <a:pt x="124" y="208"/>
                </a:cubicBezTo>
                <a:cubicBezTo>
                  <a:pt x="96" y="208"/>
                  <a:pt x="96" y="208"/>
                  <a:pt x="96" y="208"/>
                </a:cubicBezTo>
                <a:cubicBezTo>
                  <a:pt x="84" y="208"/>
                  <a:pt x="84" y="208"/>
                  <a:pt x="84" y="208"/>
                </a:cubicBezTo>
                <a:cubicBezTo>
                  <a:pt x="81" y="208"/>
                  <a:pt x="81" y="208"/>
                  <a:pt x="81" y="208"/>
                </a:cubicBezTo>
                <a:cubicBezTo>
                  <a:pt x="48" y="240"/>
                  <a:pt x="48" y="240"/>
                  <a:pt x="48" y="240"/>
                </a:cubicBezTo>
                <a:cubicBezTo>
                  <a:pt x="46" y="243"/>
                  <a:pt x="43" y="244"/>
                  <a:pt x="40" y="244"/>
                </a:cubicBezTo>
                <a:cubicBezTo>
                  <a:pt x="40" y="244"/>
                  <a:pt x="40" y="244"/>
                  <a:pt x="40" y="244"/>
                </a:cubicBezTo>
                <a:cubicBezTo>
                  <a:pt x="37" y="244"/>
                  <a:pt x="34" y="243"/>
                  <a:pt x="32" y="240"/>
                </a:cubicBezTo>
                <a:cubicBezTo>
                  <a:pt x="31" y="240"/>
                  <a:pt x="31" y="240"/>
                  <a:pt x="31" y="240"/>
                </a:cubicBezTo>
                <a:cubicBezTo>
                  <a:pt x="31" y="240"/>
                  <a:pt x="30" y="239"/>
                  <a:pt x="30" y="239"/>
                </a:cubicBezTo>
                <a:cubicBezTo>
                  <a:pt x="30" y="238"/>
                  <a:pt x="30" y="238"/>
                  <a:pt x="30" y="238"/>
                </a:cubicBezTo>
                <a:cubicBezTo>
                  <a:pt x="29" y="238"/>
                  <a:pt x="29" y="237"/>
                  <a:pt x="29" y="237"/>
                </a:cubicBezTo>
                <a:cubicBezTo>
                  <a:pt x="29" y="236"/>
                  <a:pt x="29" y="236"/>
                  <a:pt x="29" y="236"/>
                </a:cubicBezTo>
                <a:cubicBezTo>
                  <a:pt x="29" y="235"/>
                  <a:pt x="28" y="235"/>
                  <a:pt x="28" y="234"/>
                </a:cubicBezTo>
                <a:cubicBezTo>
                  <a:pt x="28" y="234"/>
                  <a:pt x="28" y="233"/>
                  <a:pt x="28" y="232"/>
                </a:cubicBezTo>
                <a:cubicBezTo>
                  <a:pt x="28" y="208"/>
                  <a:pt x="28" y="208"/>
                  <a:pt x="28" y="208"/>
                </a:cubicBezTo>
                <a:cubicBezTo>
                  <a:pt x="26" y="208"/>
                  <a:pt x="26" y="208"/>
                  <a:pt x="26" y="208"/>
                </a:cubicBezTo>
                <a:cubicBezTo>
                  <a:pt x="12" y="208"/>
                  <a:pt x="12" y="208"/>
                  <a:pt x="12" y="208"/>
                </a:cubicBezTo>
                <a:cubicBezTo>
                  <a:pt x="5" y="208"/>
                  <a:pt x="0" y="203"/>
                  <a:pt x="0" y="196"/>
                </a:cubicBezTo>
                <a:cubicBezTo>
                  <a:pt x="0" y="60"/>
                  <a:pt x="0" y="60"/>
                  <a:pt x="0" y="60"/>
                </a:cubicBezTo>
                <a:cubicBezTo>
                  <a:pt x="0" y="53"/>
                  <a:pt x="5" y="48"/>
                  <a:pt x="12" y="48"/>
                </a:cubicBezTo>
                <a:cubicBezTo>
                  <a:pt x="48" y="48"/>
                  <a:pt x="48" y="48"/>
                  <a:pt x="48" y="48"/>
                </a:cubicBezTo>
                <a:cubicBezTo>
                  <a:pt x="48" y="132"/>
                  <a:pt x="48" y="132"/>
                  <a:pt x="48" y="132"/>
                </a:cubicBezTo>
                <a:cubicBezTo>
                  <a:pt x="48" y="145"/>
                  <a:pt x="59" y="156"/>
                  <a:pt x="72" y="156"/>
                </a:cubicBezTo>
                <a:lnTo>
                  <a:pt x="178" y="1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8" name="Freeform 11"/>
          <p:cNvSpPr>
            <a:spLocks noEditPoints="1"/>
          </p:cNvSpPr>
          <p:nvPr/>
        </p:nvSpPr>
        <p:spPr bwMode="auto">
          <a:xfrm>
            <a:off x="13767793" y="6920386"/>
            <a:ext cx="496110" cy="449780"/>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2147483646 h 232"/>
              <a:gd name="T32" fmla="*/ 2147483646 w 256"/>
              <a:gd name="T33" fmla="*/ 2147483646 h 232"/>
              <a:gd name="T34" fmla="*/ 2147483646 w 256"/>
              <a:gd name="T35" fmla="*/ 2147483646 h 232"/>
              <a:gd name="T36" fmla="*/ 2147483646 w 256"/>
              <a:gd name="T37" fmla="*/ 2147483646 h 232"/>
              <a:gd name="T38" fmla="*/ 0 w 256"/>
              <a:gd name="T39" fmla="*/ 2147483646 h 232"/>
              <a:gd name="T40" fmla="*/ 0 w 256"/>
              <a:gd name="T41" fmla="*/ 2147483646 h 232"/>
              <a:gd name="T42" fmla="*/ 2147483646 w 256"/>
              <a:gd name="T43" fmla="*/ 0 h 232"/>
              <a:gd name="T44" fmla="*/ 2147483646 w 256"/>
              <a:gd name="T45" fmla="*/ 0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2147483646 w 256"/>
              <a:gd name="T67" fmla="*/ 2147483646 h 232"/>
              <a:gd name="T68" fmla="*/ 2147483646 w 256"/>
              <a:gd name="T69" fmla="*/ 2147483646 h 232"/>
              <a:gd name="T70" fmla="*/ 2147483646 w 256"/>
              <a:gd name="T71" fmla="*/ 2147483646 h 232"/>
              <a:gd name="T72" fmla="*/ 2147483646 w 256"/>
              <a:gd name="T73" fmla="*/ 2147483646 h 232"/>
              <a:gd name="T74" fmla="*/ 2147483646 w 256"/>
              <a:gd name="T75" fmla="*/ 2147483646 h 232"/>
              <a:gd name="T76" fmla="*/ 2147483646 w 256"/>
              <a:gd name="T77" fmla="*/ 2147483646 h 232"/>
              <a:gd name="T78" fmla="*/ 2147483646 w 256"/>
              <a:gd name="T79" fmla="*/ 2147483646 h 232"/>
              <a:gd name="T80" fmla="*/ 2147483646 w 256"/>
              <a:gd name="T81" fmla="*/ 2147483646 h 2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32">
                <a:moveTo>
                  <a:pt x="244" y="196"/>
                </a:moveTo>
                <a:cubicBezTo>
                  <a:pt x="188" y="196"/>
                  <a:pt x="188" y="196"/>
                  <a:pt x="188" y="196"/>
                </a:cubicBezTo>
                <a:cubicBezTo>
                  <a:pt x="96" y="196"/>
                  <a:pt x="96" y="196"/>
                  <a:pt x="96" y="196"/>
                </a:cubicBez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26" y="196"/>
                  <a:pt x="26" y="196"/>
                  <a:pt x="26"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moveTo>
                  <a:pt x="68" y="76"/>
                </a:moveTo>
                <a:cubicBezTo>
                  <a:pt x="55" y="76"/>
                  <a:pt x="44" y="87"/>
                  <a:pt x="44" y="100"/>
                </a:cubicBezTo>
                <a:cubicBezTo>
                  <a:pt x="44" y="113"/>
                  <a:pt x="55" y="124"/>
                  <a:pt x="68" y="124"/>
                </a:cubicBezTo>
                <a:cubicBezTo>
                  <a:pt x="81" y="124"/>
                  <a:pt x="92" y="113"/>
                  <a:pt x="92" y="100"/>
                </a:cubicBezTo>
                <a:cubicBezTo>
                  <a:pt x="92" y="87"/>
                  <a:pt x="81" y="76"/>
                  <a:pt x="68" y="76"/>
                </a:cubicBezTo>
                <a:moveTo>
                  <a:pt x="128" y="76"/>
                </a:moveTo>
                <a:cubicBezTo>
                  <a:pt x="115" y="76"/>
                  <a:pt x="104" y="87"/>
                  <a:pt x="104" y="100"/>
                </a:cubicBezTo>
                <a:cubicBezTo>
                  <a:pt x="104" y="113"/>
                  <a:pt x="115" y="124"/>
                  <a:pt x="128" y="124"/>
                </a:cubicBezTo>
                <a:cubicBezTo>
                  <a:pt x="141" y="124"/>
                  <a:pt x="152" y="113"/>
                  <a:pt x="152" y="100"/>
                </a:cubicBezTo>
                <a:cubicBezTo>
                  <a:pt x="152" y="87"/>
                  <a:pt x="141" y="76"/>
                  <a:pt x="128" y="76"/>
                </a:cubicBezTo>
                <a:moveTo>
                  <a:pt x="188" y="76"/>
                </a:moveTo>
                <a:cubicBezTo>
                  <a:pt x="175" y="76"/>
                  <a:pt x="164" y="87"/>
                  <a:pt x="164" y="100"/>
                </a:cubicBezTo>
                <a:cubicBezTo>
                  <a:pt x="164" y="113"/>
                  <a:pt x="175" y="124"/>
                  <a:pt x="188" y="124"/>
                </a:cubicBezTo>
                <a:cubicBezTo>
                  <a:pt x="201" y="124"/>
                  <a:pt x="212" y="113"/>
                  <a:pt x="212" y="100"/>
                </a:cubicBezTo>
                <a:cubicBezTo>
                  <a:pt x="212" y="87"/>
                  <a:pt x="201" y="76"/>
                  <a:pt x="188" y="7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9" name="Freeform 12"/>
          <p:cNvSpPr>
            <a:spLocks/>
          </p:cNvSpPr>
          <p:nvPr/>
        </p:nvSpPr>
        <p:spPr bwMode="auto">
          <a:xfrm>
            <a:off x="12897190" y="6920386"/>
            <a:ext cx="498039" cy="449780"/>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2147483646 h 232"/>
              <a:gd name="T32" fmla="*/ 2147483646 w 256"/>
              <a:gd name="T33" fmla="*/ 2147483646 h 232"/>
              <a:gd name="T34" fmla="*/ 2147483646 w 256"/>
              <a:gd name="T35" fmla="*/ 2147483646 h 232"/>
              <a:gd name="T36" fmla="*/ 2147483646 w 256"/>
              <a:gd name="T37" fmla="*/ 2147483646 h 232"/>
              <a:gd name="T38" fmla="*/ 0 w 256"/>
              <a:gd name="T39" fmla="*/ 2147483646 h 232"/>
              <a:gd name="T40" fmla="*/ 0 w 256"/>
              <a:gd name="T41" fmla="*/ 2147483646 h 232"/>
              <a:gd name="T42" fmla="*/ 2147483646 w 256"/>
              <a:gd name="T43" fmla="*/ 0 h 232"/>
              <a:gd name="T44" fmla="*/ 2147483646 w 256"/>
              <a:gd name="T45" fmla="*/ 0 h 232"/>
              <a:gd name="T46" fmla="*/ 2147483646 w 256"/>
              <a:gd name="T47" fmla="*/ 2147483646 h 232"/>
              <a:gd name="T48" fmla="*/ 2147483646 w 256"/>
              <a:gd name="T49" fmla="*/ 2147483646 h 232"/>
              <a:gd name="T50" fmla="*/ 2147483646 w 256"/>
              <a:gd name="T51" fmla="*/ 2147483646 h 23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232">
                <a:moveTo>
                  <a:pt x="244" y="196"/>
                </a:moveTo>
                <a:cubicBezTo>
                  <a:pt x="144" y="196"/>
                  <a:pt x="144" y="196"/>
                  <a:pt x="144" y="196"/>
                </a:cubicBezTo>
                <a:cubicBezTo>
                  <a:pt x="96" y="196"/>
                  <a:pt x="96" y="196"/>
                  <a:pt x="96" y="196"/>
                </a:cubicBez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26" y="196"/>
                  <a:pt x="26" y="196"/>
                  <a:pt x="26"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0" name="Freeform 13"/>
          <p:cNvSpPr>
            <a:spLocks noEditPoints="1"/>
          </p:cNvSpPr>
          <p:nvPr/>
        </p:nvSpPr>
        <p:spPr bwMode="auto">
          <a:xfrm>
            <a:off x="12028517" y="6920386"/>
            <a:ext cx="496108" cy="449780"/>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2147483646 h 232"/>
              <a:gd name="T32" fmla="*/ 0 w 256"/>
              <a:gd name="T33" fmla="*/ 2147483646 h 232"/>
              <a:gd name="T34" fmla="*/ 0 w 256"/>
              <a:gd name="T35" fmla="*/ 2147483646 h 232"/>
              <a:gd name="T36" fmla="*/ 2147483646 w 256"/>
              <a:gd name="T37" fmla="*/ 0 h 232"/>
              <a:gd name="T38" fmla="*/ 2147483646 w 256"/>
              <a:gd name="T39" fmla="*/ 0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6" h="232">
                <a:moveTo>
                  <a:pt x="244" y="196"/>
                </a:moveTo>
                <a:cubicBezTo>
                  <a:pt x="84" y="196"/>
                  <a:pt x="84" y="196"/>
                  <a:pt x="84" y="196"/>
                </a:cubicBezTo>
                <a:cubicBezTo>
                  <a:pt x="81" y="196"/>
                  <a:pt x="81" y="196"/>
                  <a:pt x="81" y="196"/>
                </a:cubicBezTo>
                <a:cubicBezTo>
                  <a:pt x="48" y="228"/>
                  <a:pt x="48" y="228"/>
                  <a:pt x="48" y="228"/>
                </a:cubicBezTo>
                <a:cubicBezTo>
                  <a:pt x="46" y="231"/>
                  <a:pt x="43" y="232"/>
                  <a:pt x="40" y="232"/>
                </a:cubicBezTo>
                <a:cubicBezTo>
                  <a:pt x="40" y="232"/>
                  <a:pt x="40" y="232"/>
                  <a:pt x="40" y="232"/>
                </a:cubicBezTo>
                <a:cubicBezTo>
                  <a:pt x="37" y="232"/>
                  <a:pt x="34" y="231"/>
                  <a:pt x="32" y="228"/>
                </a:cubicBezTo>
                <a:cubicBezTo>
                  <a:pt x="31" y="228"/>
                  <a:pt x="31" y="228"/>
                  <a:pt x="31" y="228"/>
                </a:cubicBezTo>
                <a:cubicBezTo>
                  <a:pt x="31" y="228"/>
                  <a:pt x="30" y="227"/>
                  <a:pt x="30" y="227"/>
                </a:cubicBezTo>
                <a:cubicBezTo>
                  <a:pt x="30" y="226"/>
                  <a:pt x="30" y="226"/>
                  <a:pt x="30" y="226"/>
                </a:cubicBezTo>
                <a:cubicBezTo>
                  <a:pt x="29" y="226"/>
                  <a:pt x="29" y="225"/>
                  <a:pt x="29" y="225"/>
                </a:cubicBezTo>
                <a:cubicBezTo>
                  <a:pt x="29" y="224"/>
                  <a:pt x="29" y="224"/>
                  <a:pt x="29" y="224"/>
                </a:cubicBezTo>
                <a:cubicBezTo>
                  <a:pt x="29" y="223"/>
                  <a:pt x="28" y="223"/>
                  <a:pt x="28" y="222"/>
                </a:cubicBezTo>
                <a:cubicBezTo>
                  <a:pt x="28" y="222"/>
                  <a:pt x="28" y="221"/>
                  <a:pt x="28" y="220"/>
                </a:cubicBezTo>
                <a:cubicBezTo>
                  <a:pt x="28" y="196"/>
                  <a:pt x="28" y="196"/>
                  <a:pt x="28" y="196"/>
                </a:cubicBezTo>
                <a:cubicBezTo>
                  <a:pt x="12" y="196"/>
                  <a:pt x="12" y="196"/>
                  <a:pt x="12" y="196"/>
                </a:cubicBezTo>
                <a:cubicBezTo>
                  <a:pt x="5" y="196"/>
                  <a:pt x="0" y="191"/>
                  <a:pt x="0" y="184"/>
                </a:cubicBezTo>
                <a:cubicBezTo>
                  <a:pt x="0" y="12"/>
                  <a:pt x="0" y="12"/>
                  <a:pt x="0" y="12"/>
                </a:cubicBezTo>
                <a:cubicBezTo>
                  <a:pt x="0" y="5"/>
                  <a:pt x="5" y="0"/>
                  <a:pt x="12" y="0"/>
                </a:cubicBezTo>
                <a:cubicBezTo>
                  <a:pt x="244" y="0"/>
                  <a:pt x="244" y="0"/>
                  <a:pt x="244" y="0"/>
                </a:cubicBezTo>
                <a:cubicBezTo>
                  <a:pt x="251" y="0"/>
                  <a:pt x="256" y="5"/>
                  <a:pt x="256" y="12"/>
                </a:cubicBezTo>
                <a:cubicBezTo>
                  <a:pt x="256" y="184"/>
                  <a:pt x="256" y="184"/>
                  <a:pt x="256" y="184"/>
                </a:cubicBezTo>
                <a:cubicBezTo>
                  <a:pt x="256" y="191"/>
                  <a:pt x="251" y="196"/>
                  <a:pt x="244" y="196"/>
                </a:cubicBezTo>
                <a:moveTo>
                  <a:pt x="232" y="24"/>
                </a:moveTo>
                <a:cubicBezTo>
                  <a:pt x="24" y="24"/>
                  <a:pt x="24" y="24"/>
                  <a:pt x="24" y="24"/>
                </a:cubicBezTo>
                <a:cubicBezTo>
                  <a:pt x="24" y="172"/>
                  <a:pt x="24" y="172"/>
                  <a:pt x="24" y="172"/>
                </a:cubicBezTo>
                <a:cubicBezTo>
                  <a:pt x="40" y="172"/>
                  <a:pt x="40" y="172"/>
                  <a:pt x="40" y="172"/>
                </a:cubicBezTo>
                <a:cubicBezTo>
                  <a:pt x="52" y="172"/>
                  <a:pt x="52" y="172"/>
                  <a:pt x="52" y="172"/>
                </a:cubicBezTo>
                <a:cubicBezTo>
                  <a:pt x="52" y="191"/>
                  <a:pt x="52" y="191"/>
                  <a:pt x="52" y="191"/>
                </a:cubicBezTo>
                <a:cubicBezTo>
                  <a:pt x="71" y="172"/>
                  <a:pt x="71" y="172"/>
                  <a:pt x="71" y="172"/>
                </a:cubicBezTo>
                <a:cubicBezTo>
                  <a:pt x="104" y="172"/>
                  <a:pt x="104" y="172"/>
                  <a:pt x="104" y="172"/>
                </a:cubicBezTo>
                <a:cubicBezTo>
                  <a:pt x="232" y="172"/>
                  <a:pt x="232" y="172"/>
                  <a:pt x="232" y="172"/>
                </a:cubicBezTo>
                <a:lnTo>
                  <a:pt x="232"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1" name="Freeform 14"/>
          <p:cNvSpPr>
            <a:spLocks noEditPoints="1"/>
          </p:cNvSpPr>
          <p:nvPr/>
        </p:nvSpPr>
        <p:spPr bwMode="auto">
          <a:xfrm>
            <a:off x="11157913" y="6903013"/>
            <a:ext cx="498039" cy="488387"/>
          </a:xfrm>
          <a:custGeom>
            <a:avLst/>
            <a:gdLst>
              <a:gd name="T0" fmla="*/ 2147483646 w 256"/>
              <a:gd name="T1" fmla="*/ 2147483646 h 251"/>
              <a:gd name="T2" fmla="*/ 2147483646 w 256"/>
              <a:gd name="T3" fmla="*/ 2147483646 h 251"/>
              <a:gd name="T4" fmla="*/ 2147483646 w 256"/>
              <a:gd name="T5" fmla="*/ 2147483646 h 251"/>
              <a:gd name="T6" fmla="*/ 2147483646 w 256"/>
              <a:gd name="T7" fmla="*/ 2147483646 h 251"/>
              <a:gd name="T8" fmla="*/ 2147483646 w 256"/>
              <a:gd name="T9" fmla="*/ 2147483646 h 251"/>
              <a:gd name="T10" fmla="*/ 2147483646 w 256"/>
              <a:gd name="T11" fmla="*/ 0 h 251"/>
              <a:gd name="T12" fmla="*/ 2147483646 w 256"/>
              <a:gd name="T13" fmla="*/ 2147483646 h 251"/>
              <a:gd name="T14" fmla="*/ 2147483646 w 256"/>
              <a:gd name="T15" fmla="*/ 2147483646 h 251"/>
              <a:gd name="T16" fmla="*/ 2147483646 w 256"/>
              <a:gd name="T17" fmla="*/ 2147483646 h 251"/>
              <a:gd name="T18" fmla="*/ 2147483646 w 256"/>
              <a:gd name="T19" fmla="*/ 2147483646 h 251"/>
              <a:gd name="T20" fmla="*/ 2147483646 w 256"/>
              <a:gd name="T21" fmla="*/ 2147483646 h 251"/>
              <a:gd name="T22" fmla="*/ 2147483646 w 256"/>
              <a:gd name="T23" fmla="*/ 2147483646 h 251"/>
              <a:gd name="T24" fmla="*/ 2147483646 w 256"/>
              <a:gd name="T25" fmla="*/ 2147483646 h 251"/>
              <a:gd name="T26" fmla="*/ 2147483646 w 256"/>
              <a:gd name="T27" fmla="*/ 2147483646 h 251"/>
              <a:gd name="T28" fmla="*/ 2147483646 w 256"/>
              <a:gd name="T29" fmla="*/ 2147483646 h 251"/>
              <a:gd name="T30" fmla="*/ 2147483646 w 256"/>
              <a:gd name="T31" fmla="*/ 2147483646 h 251"/>
              <a:gd name="T32" fmla="*/ 2147483646 w 256"/>
              <a:gd name="T33" fmla="*/ 2147483646 h 251"/>
              <a:gd name="T34" fmla="*/ 2147483646 w 256"/>
              <a:gd name="T35" fmla="*/ 2147483646 h 251"/>
              <a:gd name="T36" fmla="*/ 0 w 256"/>
              <a:gd name="T37" fmla="*/ 2147483646 h 251"/>
              <a:gd name="T38" fmla="*/ 2147483646 w 256"/>
              <a:gd name="T39" fmla="*/ 2147483646 h 251"/>
              <a:gd name="T40" fmla="*/ 2147483646 w 256"/>
              <a:gd name="T41" fmla="*/ 2147483646 h 2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251">
                <a:moveTo>
                  <a:pt x="227" y="103"/>
                </a:moveTo>
                <a:cubicBezTo>
                  <a:pt x="223" y="106"/>
                  <a:pt x="222" y="124"/>
                  <a:pt x="245" y="135"/>
                </a:cubicBezTo>
                <a:cubicBezTo>
                  <a:pt x="245" y="135"/>
                  <a:pt x="213" y="140"/>
                  <a:pt x="192" y="114"/>
                </a:cubicBezTo>
                <a:cubicBezTo>
                  <a:pt x="187" y="114"/>
                  <a:pt x="181" y="116"/>
                  <a:pt x="176" y="116"/>
                </a:cubicBezTo>
                <a:cubicBezTo>
                  <a:pt x="131" y="116"/>
                  <a:pt x="104" y="90"/>
                  <a:pt x="104" y="58"/>
                </a:cubicBezTo>
                <a:cubicBezTo>
                  <a:pt x="104" y="26"/>
                  <a:pt x="131" y="0"/>
                  <a:pt x="176" y="0"/>
                </a:cubicBezTo>
                <a:cubicBezTo>
                  <a:pt x="221" y="0"/>
                  <a:pt x="256" y="26"/>
                  <a:pt x="256" y="58"/>
                </a:cubicBezTo>
                <a:cubicBezTo>
                  <a:pt x="256" y="76"/>
                  <a:pt x="245" y="93"/>
                  <a:pt x="227" y="103"/>
                </a:cubicBezTo>
                <a:moveTo>
                  <a:pt x="89" y="64"/>
                </a:moveTo>
                <a:cubicBezTo>
                  <a:pt x="91" y="99"/>
                  <a:pt x="122" y="129"/>
                  <a:pt x="170" y="132"/>
                </a:cubicBezTo>
                <a:cubicBezTo>
                  <a:pt x="176" y="133"/>
                  <a:pt x="181" y="131"/>
                  <a:pt x="186" y="130"/>
                </a:cubicBezTo>
                <a:cubicBezTo>
                  <a:pt x="186" y="130"/>
                  <a:pt x="186" y="130"/>
                  <a:pt x="186" y="130"/>
                </a:cubicBezTo>
                <a:cubicBezTo>
                  <a:pt x="188" y="130"/>
                  <a:pt x="188" y="130"/>
                  <a:pt x="188" y="130"/>
                </a:cubicBezTo>
                <a:cubicBezTo>
                  <a:pt x="202" y="144"/>
                  <a:pt x="219" y="147"/>
                  <a:pt x="229" y="147"/>
                </a:cubicBezTo>
                <a:cubicBezTo>
                  <a:pt x="219" y="186"/>
                  <a:pt x="180" y="215"/>
                  <a:pt x="122" y="215"/>
                </a:cubicBezTo>
                <a:cubicBezTo>
                  <a:pt x="114" y="215"/>
                  <a:pt x="106" y="212"/>
                  <a:pt x="98" y="211"/>
                </a:cubicBezTo>
                <a:cubicBezTo>
                  <a:pt x="66" y="251"/>
                  <a:pt x="16" y="244"/>
                  <a:pt x="16" y="244"/>
                </a:cubicBezTo>
                <a:cubicBezTo>
                  <a:pt x="51" y="227"/>
                  <a:pt x="51" y="199"/>
                  <a:pt x="44" y="195"/>
                </a:cubicBezTo>
                <a:cubicBezTo>
                  <a:pt x="17" y="179"/>
                  <a:pt x="0" y="154"/>
                  <a:pt x="0" y="126"/>
                </a:cubicBezTo>
                <a:cubicBezTo>
                  <a:pt x="0" y="84"/>
                  <a:pt x="39" y="49"/>
                  <a:pt x="93" y="40"/>
                </a:cubicBezTo>
                <a:cubicBezTo>
                  <a:pt x="90" y="47"/>
                  <a:pt x="89" y="55"/>
                  <a:pt x="89" y="6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2" name="Freeform 15"/>
          <p:cNvSpPr>
            <a:spLocks noEditPoints="1"/>
          </p:cNvSpPr>
          <p:nvPr/>
        </p:nvSpPr>
        <p:spPr bwMode="auto">
          <a:xfrm>
            <a:off x="10289240" y="6928108"/>
            <a:ext cx="496110" cy="457502"/>
          </a:xfrm>
          <a:custGeom>
            <a:avLst/>
            <a:gdLst>
              <a:gd name="T0" fmla="*/ 2147483646 w 256"/>
              <a:gd name="T1" fmla="*/ 2147483646 h 236"/>
              <a:gd name="T2" fmla="*/ 2147483646 w 256"/>
              <a:gd name="T3" fmla="*/ 2147483646 h 236"/>
              <a:gd name="T4" fmla="*/ 2147483646 w 256"/>
              <a:gd name="T5" fmla="*/ 2147483646 h 236"/>
              <a:gd name="T6" fmla="*/ 2147483646 w 256"/>
              <a:gd name="T7" fmla="*/ 2147483646 h 236"/>
              <a:gd name="T8" fmla="*/ 0 w 256"/>
              <a:gd name="T9" fmla="*/ 2147483646 h 236"/>
              <a:gd name="T10" fmla="*/ 2147483646 w 256"/>
              <a:gd name="T11" fmla="*/ 0 h 236"/>
              <a:gd name="T12" fmla="*/ 2147483646 w 256"/>
              <a:gd name="T13" fmla="*/ 2147483646 h 236"/>
              <a:gd name="T14" fmla="*/ 2147483646 w 256"/>
              <a:gd name="T15" fmla="*/ 2147483646 h 236"/>
              <a:gd name="T16" fmla="*/ 2147483646 w 256"/>
              <a:gd name="T17" fmla="*/ 2147483646 h 236"/>
              <a:gd name="T18" fmla="*/ 2147483646 w 256"/>
              <a:gd name="T19" fmla="*/ 2147483646 h 236"/>
              <a:gd name="T20" fmla="*/ 2147483646 w 256"/>
              <a:gd name="T21" fmla="*/ 2147483646 h 236"/>
              <a:gd name="T22" fmla="*/ 2147483646 w 256"/>
              <a:gd name="T23" fmla="*/ 2147483646 h 236"/>
              <a:gd name="T24" fmla="*/ 2147483646 w 256"/>
              <a:gd name="T25" fmla="*/ 2147483646 h 236"/>
              <a:gd name="T26" fmla="*/ 2147483646 w 256"/>
              <a:gd name="T27" fmla="*/ 2147483646 h 236"/>
              <a:gd name="T28" fmla="*/ 2147483646 w 256"/>
              <a:gd name="T29" fmla="*/ 2147483646 h 236"/>
              <a:gd name="T30" fmla="*/ 2147483646 w 256"/>
              <a:gd name="T31" fmla="*/ 2147483646 h 236"/>
              <a:gd name="T32" fmla="*/ 2147483646 w 256"/>
              <a:gd name="T33" fmla="*/ 2147483646 h 236"/>
              <a:gd name="T34" fmla="*/ 2147483646 w 256"/>
              <a:gd name="T35" fmla="*/ 2147483646 h 236"/>
              <a:gd name="T36" fmla="*/ 2147483646 w 256"/>
              <a:gd name="T37" fmla="*/ 2147483646 h 236"/>
              <a:gd name="T38" fmla="*/ 2147483646 w 256"/>
              <a:gd name="T39" fmla="*/ 2147483646 h 236"/>
              <a:gd name="T40" fmla="*/ 2147483646 w 256"/>
              <a:gd name="T41" fmla="*/ 2147483646 h 236"/>
              <a:gd name="T42" fmla="*/ 2147483646 w 256"/>
              <a:gd name="T43" fmla="*/ 2147483646 h 236"/>
              <a:gd name="T44" fmla="*/ 2147483646 w 256"/>
              <a:gd name="T45" fmla="*/ 2147483646 h 2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6" h="236">
                <a:moveTo>
                  <a:pt x="135" y="196"/>
                </a:moveTo>
                <a:cubicBezTo>
                  <a:pt x="126" y="196"/>
                  <a:pt x="117" y="193"/>
                  <a:pt x="108" y="192"/>
                </a:cubicBezTo>
                <a:cubicBezTo>
                  <a:pt x="73" y="236"/>
                  <a:pt x="18" y="227"/>
                  <a:pt x="18" y="227"/>
                </a:cubicBezTo>
                <a:cubicBezTo>
                  <a:pt x="57" y="209"/>
                  <a:pt x="56" y="178"/>
                  <a:pt x="49" y="174"/>
                </a:cubicBezTo>
                <a:cubicBezTo>
                  <a:pt x="18" y="156"/>
                  <a:pt x="0" y="129"/>
                  <a:pt x="0" y="98"/>
                </a:cubicBezTo>
                <a:cubicBezTo>
                  <a:pt x="0" y="44"/>
                  <a:pt x="59" y="0"/>
                  <a:pt x="135" y="0"/>
                </a:cubicBezTo>
                <a:cubicBezTo>
                  <a:pt x="210" y="0"/>
                  <a:pt x="256" y="44"/>
                  <a:pt x="256" y="98"/>
                </a:cubicBezTo>
                <a:cubicBezTo>
                  <a:pt x="256" y="152"/>
                  <a:pt x="210" y="196"/>
                  <a:pt x="135" y="196"/>
                </a:cubicBezTo>
                <a:moveTo>
                  <a:pt x="68" y="76"/>
                </a:moveTo>
                <a:cubicBezTo>
                  <a:pt x="55" y="76"/>
                  <a:pt x="44" y="87"/>
                  <a:pt x="44" y="100"/>
                </a:cubicBezTo>
                <a:cubicBezTo>
                  <a:pt x="44" y="113"/>
                  <a:pt x="55" y="124"/>
                  <a:pt x="68" y="124"/>
                </a:cubicBezTo>
                <a:cubicBezTo>
                  <a:pt x="81" y="124"/>
                  <a:pt x="92" y="113"/>
                  <a:pt x="92" y="100"/>
                </a:cubicBezTo>
                <a:cubicBezTo>
                  <a:pt x="92" y="87"/>
                  <a:pt x="81" y="76"/>
                  <a:pt x="68" y="76"/>
                </a:cubicBezTo>
                <a:moveTo>
                  <a:pt x="128" y="76"/>
                </a:moveTo>
                <a:cubicBezTo>
                  <a:pt x="115" y="76"/>
                  <a:pt x="104" y="87"/>
                  <a:pt x="104" y="100"/>
                </a:cubicBezTo>
                <a:cubicBezTo>
                  <a:pt x="104" y="113"/>
                  <a:pt x="115" y="124"/>
                  <a:pt x="128" y="124"/>
                </a:cubicBezTo>
                <a:cubicBezTo>
                  <a:pt x="141" y="124"/>
                  <a:pt x="152" y="113"/>
                  <a:pt x="152" y="100"/>
                </a:cubicBezTo>
                <a:cubicBezTo>
                  <a:pt x="152" y="87"/>
                  <a:pt x="141" y="76"/>
                  <a:pt x="128" y="76"/>
                </a:cubicBezTo>
                <a:moveTo>
                  <a:pt x="188" y="76"/>
                </a:moveTo>
                <a:cubicBezTo>
                  <a:pt x="175" y="76"/>
                  <a:pt x="164" y="87"/>
                  <a:pt x="164" y="100"/>
                </a:cubicBezTo>
                <a:cubicBezTo>
                  <a:pt x="164" y="113"/>
                  <a:pt x="175" y="124"/>
                  <a:pt x="188" y="124"/>
                </a:cubicBezTo>
                <a:cubicBezTo>
                  <a:pt x="201" y="124"/>
                  <a:pt x="212" y="113"/>
                  <a:pt x="212" y="100"/>
                </a:cubicBezTo>
                <a:cubicBezTo>
                  <a:pt x="212" y="87"/>
                  <a:pt x="201" y="76"/>
                  <a:pt x="188" y="7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3" name="Freeform 16"/>
          <p:cNvSpPr>
            <a:spLocks/>
          </p:cNvSpPr>
          <p:nvPr/>
        </p:nvSpPr>
        <p:spPr bwMode="auto">
          <a:xfrm>
            <a:off x="9418637" y="6928108"/>
            <a:ext cx="498039" cy="457502"/>
          </a:xfrm>
          <a:custGeom>
            <a:avLst/>
            <a:gdLst>
              <a:gd name="T0" fmla="*/ 2147483646 w 256"/>
              <a:gd name="T1" fmla="*/ 0 h 236"/>
              <a:gd name="T2" fmla="*/ 2147483646 w 256"/>
              <a:gd name="T3" fmla="*/ 2147483646 h 236"/>
              <a:gd name="T4" fmla="*/ 2147483646 w 256"/>
              <a:gd name="T5" fmla="*/ 2147483646 h 236"/>
              <a:gd name="T6" fmla="*/ 2147483646 w 256"/>
              <a:gd name="T7" fmla="*/ 2147483646 h 236"/>
              <a:gd name="T8" fmla="*/ 2147483646 w 256"/>
              <a:gd name="T9" fmla="*/ 2147483646 h 236"/>
              <a:gd name="T10" fmla="*/ 2147483646 w 256"/>
              <a:gd name="T11" fmla="*/ 2147483646 h 236"/>
              <a:gd name="T12" fmla="*/ 0 w 256"/>
              <a:gd name="T13" fmla="*/ 2147483646 h 236"/>
              <a:gd name="T14" fmla="*/ 2147483646 w 256"/>
              <a:gd name="T15" fmla="*/ 0 h 2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6" h="236">
                <a:moveTo>
                  <a:pt x="135" y="0"/>
                </a:moveTo>
                <a:cubicBezTo>
                  <a:pt x="210" y="0"/>
                  <a:pt x="256" y="44"/>
                  <a:pt x="256" y="98"/>
                </a:cubicBezTo>
                <a:cubicBezTo>
                  <a:pt x="256" y="152"/>
                  <a:pt x="210" y="196"/>
                  <a:pt x="135" y="196"/>
                </a:cubicBezTo>
                <a:cubicBezTo>
                  <a:pt x="126" y="196"/>
                  <a:pt x="117" y="193"/>
                  <a:pt x="108" y="192"/>
                </a:cubicBezTo>
                <a:cubicBezTo>
                  <a:pt x="73" y="236"/>
                  <a:pt x="18" y="227"/>
                  <a:pt x="18" y="227"/>
                </a:cubicBezTo>
                <a:cubicBezTo>
                  <a:pt x="57" y="209"/>
                  <a:pt x="56" y="178"/>
                  <a:pt x="49" y="174"/>
                </a:cubicBezTo>
                <a:cubicBezTo>
                  <a:pt x="18" y="156"/>
                  <a:pt x="0" y="129"/>
                  <a:pt x="0" y="98"/>
                </a:cubicBezTo>
                <a:cubicBezTo>
                  <a:pt x="0" y="44"/>
                  <a:pt x="59" y="0"/>
                  <a:pt x="135" y="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4" name="Freeform 17"/>
          <p:cNvSpPr>
            <a:spLocks noEditPoints="1"/>
          </p:cNvSpPr>
          <p:nvPr/>
        </p:nvSpPr>
        <p:spPr bwMode="auto">
          <a:xfrm>
            <a:off x="18991415" y="6042062"/>
            <a:ext cx="488388" cy="442058"/>
          </a:xfrm>
          <a:custGeom>
            <a:avLst/>
            <a:gdLst>
              <a:gd name="T0" fmla="*/ 2147483646 w 252"/>
              <a:gd name="T1" fmla="*/ 2147483646 h 228"/>
              <a:gd name="T2" fmla="*/ 2147483646 w 252"/>
              <a:gd name="T3" fmla="*/ 2147483646 h 228"/>
              <a:gd name="T4" fmla="*/ 2147483646 w 252"/>
              <a:gd name="T5" fmla="*/ 2147483646 h 228"/>
              <a:gd name="T6" fmla="*/ 0 w 252"/>
              <a:gd name="T7" fmla="*/ 2147483646 h 228"/>
              <a:gd name="T8" fmla="*/ 2147483646 w 252"/>
              <a:gd name="T9" fmla="*/ 0 h 228"/>
              <a:gd name="T10" fmla="*/ 2147483646 w 252"/>
              <a:gd name="T11" fmla="*/ 2147483646 h 228"/>
              <a:gd name="T12" fmla="*/ 2147483646 w 252"/>
              <a:gd name="T13" fmla="*/ 2147483646 h 228"/>
              <a:gd name="T14" fmla="*/ 2147483646 w 252"/>
              <a:gd name="T15" fmla="*/ 2147483646 h 228"/>
              <a:gd name="T16" fmla="*/ 2147483646 w 252"/>
              <a:gd name="T17" fmla="*/ 2147483646 h 228"/>
              <a:gd name="T18" fmla="*/ 2147483646 w 252"/>
              <a:gd name="T19" fmla="*/ 2147483646 h 228"/>
              <a:gd name="T20" fmla="*/ 2147483646 w 252"/>
              <a:gd name="T21" fmla="*/ 2147483646 h 228"/>
              <a:gd name="T22" fmla="*/ 2147483646 w 252"/>
              <a:gd name="T23" fmla="*/ 2147483646 h 228"/>
              <a:gd name="T24" fmla="*/ 2147483646 w 252"/>
              <a:gd name="T25" fmla="*/ 2147483646 h 228"/>
              <a:gd name="T26" fmla="*/ 2147483646 w 252"/>
              <a:gd name="T27" fmla="*/ 2147483646 h 228"/>
              <a:gd name="T28" fmla="*/ 2147483646 w 252"/>
              <a:gd name="T29" fmla="*/ 2147483646 h 228"/>
              <a:gd name="T30" fmla="*/ 2147483646 w 252"/>
              <a:gd name="T31" fmla="*/ 2147483646 h 228"/>
              <a:gd name="T32" fmla="*/ 2147483646 w 252"/>
              <a:gd name="T33" fmla="*/ 2147483646 h 228"/>
              <a:gd name="T34" fmla="*/ 2147483646 w 252"/>
              <a:gd name="T35" fmla="*/ 2147483646 h 228"/>
              <a:gd name="T36" fmla="*/ 2147483646 w 252"/>
              <a:gd name="T37" fmla="*/ 2147483646 h 228"/>
              <a:gd name="T38" fmla="*/ 2147483646 w 252"/>
              <a:gd name="T39" fmla="*/ 2147483646 h 228"/>
              <a:gd name="T40" fmla="*/ 2147483646 w 252"/>
              <a:gd name="T41" fmla="*/ 2147483646 h 228"/>
              <a:gd name="T42" fmla="*/ 2147483646 w 252"/>
              <a:gd name="T43" fmla="*/ 2147483646 h 228"/>
              <a:gd name="T44" fmla="*/ 2147483646 w 252"/>
              <a:gd name="T45" fmla="*/ 2147483646 h 228"/>
              <a:gd name="T46" fmla="*/ 2147483646 w 252"/>
              <a:gd name="T47" fmla="*/ 2147483646 h 228"/>
              <a:gd name="T48" fmla="*/ 2147483646 w 252"/>
              <a:gd name="T49" fmla="*/ 2147483646 h 228"/>
              <a:gd name="T50" fmla="*/ 2147483646 w 252"/>
              <a:gd name="T51" fmla="*/ 2147483646 h 22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2" h="228">
                <a:moveTo>
                  <a:pt x="238" y="69"/>
                </a:moveTo>
                <a:cubicBezTo>
                  <a:pt x="209" y="41"/>
                  <a:pt x="169" y="24"/>
                  <a:pt x="126" y="24"/>
                </a:cubicBezTo>
                <a:cubicBezTo>
                  <a:pt x="83" y="24"/>
                  <a:pt x="43" y="41"/>
                  <a:pt x="14" y="69"/>
                </a:cubicBezTo>
                <a:cubicBezTo>
                  <a:pt x="0" y="50"/>
                  <a:pt x="0" y="50"/>
                  <a:pt x="0" y="50"/>
                </a:cubicBezTo>
                <a:cubicBezTo>
                  <a:pt x="32" y="19"/>
                  <a:pt x="77" y="0"/>
                  <a:pt x="126" y="0"/>
                </a:cubicBezTo>
                <a:cubicBezTo>
                  <a:pt x="175" y="0"/>
                  <a:pt x="220" y="19"/>
                  <a:pt x="252" y="50"/>
                </a:cubicBezTo>
                <a:lnTo>
                  <a:pt x="238" y="69"/>
                </a:lnTo>
                <a:close/>
                <a:moveTo>
                  <a:pt x="126" y="60"/>
                </a:moveTo>
                <a:cubicBezTo>
                  <a:pt x="161" y="60"/>
                  <a:pt x="193" y="75"/>
                  <a:pt x="215" y="98"/>
                </a:cubicBezTo>
                <a:cubicBezTo>
                  <a:pt x="200" y="117"/>
                  <a:pt x="200" y="117"/>
                  <a:pt x="200" y="117"/>
                </a:cubicBezTo>
                <a:cubicBezTo>
                  <a:pt x="182" y="97"/>
                  <a:pt x="156" y="84"/>
                  <a:pt x="126" y="84"/>
                </a:cubicBezTo>
                <a:cubicBezTo>
                  <a:pt x="96" y="84"/>
                  <a:pt x="70" y="97"/>
                  <a:pt x="52" y="117"/>
                </a:cubicBezTo>
                <a:cubicBezTo>
                  <a:pt x="37" y="98"/>
                  <a:pt x="37" y="98"/>
                  <a:pt x="37" y="98"/>
                </a:cubicBezTo>
                <a:cubicBezTo>
                  <a:pt x="59" y="75"/>
                  <a:pt x="91" y="60"/>
                  <a:pt x="126" y="60"/>
                </a:cubicBezTo>
                <a:moveTo>
                  <a:pt x="126" y="120"/>
                </a:moveTo>
                <a:cubicBezTo>
                  <a:pt x="147" y="120"/>
                  <a:pt x="166" y="131"/>
                  <a:pt x="178" y="147"/>
                </a:cubicBezTo>
                <a:cubicBezTo>
                  <a:pt x="165" y="164"/>
                  <a:pt x="165" y="164"/>
                  <a:pt x="165" y="164"/>
                </a:cubicBezTo>
                <a:cubicBezTo>
                  <a:pt x="156" y="152"/>
                  <a:pt x="142" y="144"/>
                  <a:pt x="126" y="144"/>
                </a:cubicBezTo>
                <a:cubicBezTo>
                  <a:pt x="110" y="144"/>
                  <a:pt x="96" y="152"/>
                  <a:pt x="87" y="164"/>
                </a:cubicBezTo>
                <a:cubicBezTo>
                  <a:pt x="74" y="147"/>
                  <a:pt x="74" y="147"/>
                  <a:pt x="74" y="147"/>
                </a:cubicBezTo>
                <a:cubicBezTo>
                  <a:pt x="86" y="131"/>
                  <a:pt x="105" y="120"/>
                  <a:pt x="126" y="120"/>
                </a:cubicBezTo>
                <a:moveTo>
                  <a:pt x="126" y="180"/>
                </a:moveTo>
                <a:cubicBezTo>
                  <a:pt x="139" y="180"/>
                  <a:pt x="150" y="191"/>
                  <a:pt x="150" y="204"/>
                </a:cubicBezTo>
                <a:cubicBezTo>
                  <a:pt x="150" y="217"/>
                  <a:pt x="139" y="228"/>
                  <a:pt x="126" y="228"/>
                </a:cubicBezTo>
                <a:cubicBezTo>
                  <a:pt x="113" y="228"/>
                  <a:pt x="102" y="217"/>
                  <a:pt x="102" y="204"/>
                </a:cubicBezTo>
                <a:cubicBezTo>
                  <a:pt x="102" y="191"/>
                  <a:pt x="113" y="180"/>
                  <a:pt x="126"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5" name="Freeform 18"/>
          <p:cNvSpPr>
            <a:spLocks noEditPoints="1"/>
          </p:cNvSpPr>
          <p:nvPr/>
        </p:nvSpPr>
        <p:spPr bwMode="auto">
          <a:xfrm>
            <a:off x="18192235" y="6157885"/>
            <a:ext cx="345539" cy="326234"/>
          </a:xfrm>
          <a:custGeom>
            <a:avLst/>
            <a:gdLst>
              <a:gd name="T0" fmla="*/ 2147483646 w 178"/>
              <a:gd name="T1" fmla="*/ 0 h 168"/>
              <a:gd name="T2" fmla="*/ 2147483646 w 178"/>
              <a:gd name="T3" fmla="*/ 2147483646 h 168"/>
              <a:gd name="T4" fmla="*/ 2147483646 w 178"/>
              <a:gd name="T5" fmla="*/ 2147483646 h 168"/>
              <a:gd name="T6" fmla="*/ 2147483646 w 178"/>
              <a:gd name="T7" fmla="*/ 2147483646 h 168"/>
              <a:gd name="T8" fmla="*/ 2147483646 w 178"/>
              <a:gd name="T9" fmla="*/ 2147483646 h 168"/>
              <a:gd name="T10" fmla="*/ 0 w 178"/>
              <a:gd name="T11" fmla="*/ 2147483646 h 168"/>
              <a:gd name="T12" fmla="*/ 2147483646 w 178"/>
              <a:gd name="T13" fmla="*/ 0 h 168"/>
              <a:gd name="T14" fmla="*/ 2147483646 w 178"/>
              <a:gd name="T15" fmla="*/ 2147483646 h 168"/>
              <a:gd name="T16" fmla="*/ 2147483646 w 178"/>
              <a:gd name="T17" fmla="*/ 2147483646 h 168"/>
              <a:gd name="T18" fmla="*/ 2147483646 w 178"/>
              <a:gd name="T19" fmla="*/ 2147483646 h 168"/>
              <a:gd name="T20" fmla="*/ 2147483646 w 178"/>
              <a:gd name="T21" fmla="*/ 2147483646 h 168"/>
              <a:gd name="T22" fmla="*/ 2147483646 w 178"/>
              <a:gd name="T23" fmla="*/ 2147483646 h 168"/>
              <a:gd name="T24" fmla="*/ 2147483646 w 178"/>
              <a:gd name="T25" fmla="*/ 2147483646 h 168"/>
              <a:gd name="T26" fmla="*/ 2147483646 w 178"/>
              <a:gd name="T27" fmla="*/ 2147483646 h 168"/>
              <a:gd name="T28" fmla="*/ 2147483646 w 178"/>
              <a:gd name="T29" fmla="*/ 2147483646 h 168"/>
              <a:gd name="T30" fmla="*/ 2147483646 w 178"/>
              <a:gd name="T31" fmla="*/ 2147483646 h 168"/>
              <a:gd name="T32" fmla="*/ 2147483646 w 178"/>
              <a:gd name="T33" fmla="*/ 2147483646 h 168"/>
              <a:gd name="T34" fmla="*/ 2147483646 w 178"/>
              <a:gd name="T35" fmla="*/ 2147483646 h 168"/>
              <a:gd name="T36" fmla="*/ 2147483646 w 178"/>
              <a:gd name="T37" fmla="*/ 2147483646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8" h="168">
                <a:moveTo>
                  <a:pt x="89" y="0"/>
                </a:moveTo>
                <a:cubicBezTo>
                  <a:pt x="124" y="0"/>
                  <a:pt x="156" y="15"/>
                  <a:pt x="178" y="38"/>
                </a:cubicBezTo>
                <a:cubicBezTo>
                  <a:pt x="163" y="57"/>
                  <a:pt x="163" y="57"/>
                  <a:pt x="163" y="57"/>
                </a:cubicBezTo>
                <a:cubicBezTo>
                  <a:pt x="145" y="37"/>
                  <a:pt x="119" y="24"/>
                  <a:pt x="89" y="24"/>
                </a:cubicBezTo>
                <a:cubicBezTo>
                  <a:pt x="59" y="24"/>
                  <a:pt x="33" y="37"/>
                  <a:pt x="15" y="57"/>
                </a:cubicBezTo>
                <a:cubicBezTo>
                  <a:pt x="0" y="38"/>
                  <a:pt x="0" y="38"/>
                  <a:pt x="0" y="38"/>
                </a:cubicBezTo>
                <a:cubicBezTo>
                  <a:pt x="22" y="15"/>
                  <a:pt x="54" y="0"/>
                  <a:pt x="89" y="0"/>
                </a:cubicBezTo>
                <a:moveTo>
                  <a:pt x="89" y="60"/>
                </a:moveTo>
                <a:cubicBezTo>
                  <a:pt x="110" y="60"/>
                  <a:pt x="129" y="71"/>
                  <a:pt x="141" y="87"/>
                </a:cubicBezTo>
                <a:cubicBezTo>
                  <a:pt x="128" y="104"/>
                  <a:pt x="128" y="104"/>
                  <a:pt x="128" y="104"/>
                </a:cubicBezTo>
                <a:cubicBezTo>
                  <a:pt x="119" y="92"/>
                  <a:pt x="105" y="84"/>
                  <a:pt x="89" y="84"/>
                </a:cubicBezTo>
                <a:cubicBezTo>
                  <a:pt x="73" y="84"/>
                  <a:pt x="59" y="92"/>
                  <a:pt x="50" y="104"/>
                </a:cubicBezTo>
                <a:cubicBezTo>
                  <a:pt x="37" y="87"/>
                  <a:pt x="37" y="87"/>
                  <a:pt x="37" y="87"/>
                </a:cubicBezTo>
                <a:cubicBezTo>
                  <a:pt x="49" y="71"/>
                  <a:pt x="68" y="60"/>
                  <a:pt x="89" y="60"/>
                </a:cubicBezTo>
                <a:moveTo>
                  <a:pt x="89" y="120"/>
                </a:moveTo>
                <a:cubicBezTo>
                  <a:pt x="102" y="120"/>
                  <a:pt x="113" y="131"/>
                  <a:pt x="113" y="144"/>
                </a:cubicBezTo>
                <a:cubicBezTo>
                  <a:pt x="113" y="157"/>
                  <a:pt x="102" y="168"/>
                  <a:pt x="89" y="168"/>
                </a:cubicBezTo>
                <a:cubicBezTo>
                  <a:pt x="76" y="168"/>
                  <a:pt x="65" y="157"/>
                  <a:pt x="65" y="144"/>
                </a:cubicBezTo>
                <a:cubicBezTo>
                  <a:pt x="65" y="131"/>
                  <a:pt x="76" y="120"/>
                  <a:pt x="89" y="1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6" name="Freeform 19"/>
          <p:cNvSpPr>
            <a:spLocks noEditPoints="1"/>
          </p:cNvSpPr>
          <p:nvPr/>
        </p:nvSpPr>
        <p:spPr bwMode="auto">
          <a:xfrm>
            <a:off x="17394987" y="6273708"/>
            <a:ext cx="200760" cy="210411"/>
          </a:xfrm>
          <a:custGeom>
            <a:avLst/>
            <a:gdLst>
              <a:gd name="T0" fmla="*/ 2147483646 w 104"/>
              <a:gd name="T1" fmla="*/ 0 h 108"/>
              <a:gd name="T2" fmla="*/ 2147483646 w 104"/>
              <a:gd name="T3" fmla="*/ 2147483646 h 108"/>
              <a:gd name="T4" fmla="*/ 2147483646 w 104"/>
              <a:gd name="T5" fmla="*/ 2147483646 h 108"/>
              <a:gd name="T6" fmla="*/ 2147483646 w 104"/>
              <a:gd name="T7" fmla="*/ 2147483646 h 108"/>
              <a:gd name="T8" fmla="*/ 2147483646 w 104"/>
              <a:gd name="T9" fmla="*/ 2147483646 h 108"/>
              <a:gd name="T10" fmla="*/ 0 w 104"/>
              <a:gd name="T11" fmla="*/ 2147483646 h 108"/>
              <a:gd name="T12" fmla="*/ 2147483646 w 104"/>
              <a:gd name="T13" fmla="*/ 0 h 108"/>
              <a:gd name="T14" fmla="*/ 2147483646 w 104"/>
              <a:gd name="T15" fmla="*/ 2147483646 h 108"/>
              <a:gd name="T16" fmla="*/ 2147483646 w 104"/>
              <a:gd name="T17" fmla="*/ 2147483646 h 108"/>
              <a:gd name="T18" fmla="*/ 2147483646 w 104"/>
              <a:gd name="T19" fmla="*/ 2147483646 h 108"/>
              <a:gd name="T20" fmla="*/ 2147483646 w 104"/>
              <a:gd name="T21" fmla="*/ 2147483646 h 108"/>
              <a:gd name="T22" fmla="*/ 2147483646 w 104"/>
              <a:gd name="T23" fmla="*/ 2147483646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4" h="108">
                <a:moveTo>
                  <a:pt x="52" y="0"/>
                </a:moveTo>
                <a:cubicBezTo>
                  <a:pt x="73" y="0"/>
                  <a:pt x="92" y="11"/>
                  <a:pt x="104" y="27"/>
                </a:cubicBezTo>
                <a:cubicBezTo>
                  <a:pt x="91" y="44"/>
                  <a:pt x="91" y="44"/>
                  <a:pt x="91" y="44"/>
                </a:cubicBezTo>
                <a:cubicBezTo>
                  <a:pt x="82" y="32"/>
                  <a:pt x="68" y="24"/>
                  <a:pt x="52" y="24"/>
                </a:cubicBezTo>
                <a:cubicBezTo>
                  <a:pt x="36" y="24"/>
                  <a:pt x="22" y="32"/>
                  <a:pt x="13" y="44"/>
                </a:cubicBezTo>
                <a:cubicBezTo>
                  <a:pt x="0" y="27"/>
                  <a:pt x="0" y="27"/>
                  <a:pt x="0" y="27"/>
                </a:cubicBezTo>
                <a:cubicBezTo>
                  <a:pt x="12" y="11"/>
                  <a:pt x="31" y="0"/>
                  <a:pt x="52" y="0"/>
                </a:cubicBezTo>
                <a:moveTo>
                  <a:pt x="52" y="60"/>
                </a:moveTo>
                <a:cubicBezTo>
                  <a:pt x="65" y="60"/>
                  <a:pt x="76" y="71"/>
                  <a:pt x="76" y="84"/>
                </a:cubicBezTo>
                <a:cubicBezTo>
                  <a:pt x="76" y="97"/>
                  <a:pt x="65" y="108"/>
                  <a:pt x="52" y="108"/>
                </a:cubicBezTo>
                <a:cubicBezTo>
                  <a:pt x="39" y="108"/>
                  <a:pt x="28" y="97"/>
                  <a:pt x="28" y="84"/>
                </a:cubicBezTo>
                <a:cubicBezTo>
                  <a:pt x="28" y="71"/>
                  <a:pt x="39" y="60"/>
                  <a:pt x="52" y="6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7" name="Freeform 20"/>
          <p:cNvSpPr>
            <a:spLocks noEditPoints="1"/>
          </p:cNvSpPr>
          <p:nvPr/>
        </p:nvSpPr>
        <p:spPr bwMode="auto">
          <a:xfrm>
            <a:off x="16375744" y="6125068"/>
            <a:ext cx="498039" cy="291489"/>
          </a:xfrm>
          <a:custGeom>
            <a:avLst/>
            <a:gdLst>
              <a:gd name="T0" fmla="*/ 2147483646 w 257"/>
              <a:gd name="T1" fmla="*/ 2147483646 h 150"/>
              <a:gd name="T2" fmla="*/ 2147483646 w 257"/>
              <a:gd name="T3" fmla="*/ 2147483646 h 150"/>
              <a:gd name="T4" fmla="*/ 2147483646 w 257"/>
              <a:gd name="T5" fmla="*/ 2147483646 h 150"/>
              <a:gd name="T6" fmla="*/ 2147483646 w 257"/>
              <a:gd name="T7" fmla="*/ 2147483646 h 150"/>
              <a:gd name="T8" fmla="*/ 2147483646 w 257"/>
              <a:gd name="T9" fmla="*/ 2147483646 h 150"/>
              <a:gd name="T10" fmla="*/ 2147483646 w 257"/>
              <a:gd name="T11" fmla="*/ 2147483646 h 150"/>
              <a:gd name="T12" fmla="*/ 2147483646 w 257"/>
              <a:gd name="T13" fmla="*/ 2147483646 h 150"/>
              <a:gd name="T14" fmla="*/ 2147483646 w 257"/>
              <a:gd name="T15" fmla="*/ 2147483646 h 150"/>
              <a:gd name="T16" fmla="*/ 2147483646 w 257"/>
              <a:gd name="T17" fmla="*/ 2147483646 h 150"/>
              <a:gd name="T18" fmla="*/ 2147483646 w 257"/>
              <a:gd name="T19" fmla="*/ 2147483646 h 150"/>
              <a:gd name="T20" fmla="*/ 2147483646 w 257"/>
              <a:gd name="T21" fmla="*/ 2147483646 h 150"/>
              <a:gd name="T22" fmla="*/ 2147483646 w 257"/>
              <a:gd name="T23" fmla="*/ 2147483646 h 150"/>
              <a:gd name="T24" fmla="*/ 2147483646 w 257"/>
              <a:gd name="T25" fmla="*/ 2147483646 h 150"/>
              <a:gd name="T26" fmla="*/ 2147483646 w 257"/>
              <a:gd name="T27" fmla="*/ 2147483646 h 150"/>
              <a:gd name="T28" fmla="*/ 2147483646 w 257"/>
              <a:gd name="T29" fmla="*/ 2147483646 h 150"/>
              <a:gd name="T30" fmla="*/ 2147483646 w 257"/>
              <a:gd name="T31" fmla="*/ 2147483646 h 150"/>
              <a:gd name="T32" fmla="*/ 2147483646 w 257"/>
              <a:gd name="T33" fmla="*/ 2147483646 h 150"/>
              <a:gd name="T34" fmla="*/ 2147483646 w 257"/>
              <a:gd name="T35" fmla="*/ 2147483646 h 150"/>
              <a:gd name="T36" fmla="*/ 2147483646 w 257"/>
              <a:gd name="T37" fmla="*/ 2147483646 h 150"/>
              <a:gd name="T38" fmla="*/ 2147483646 w 257"/>
              <a:gd name="T39" fmla="*/ 2147483646 h 150"/>
              <a:gd name="T40" fmla="*/ 2147483646 w 257"/>
              <a:gd name="T41" fmla="*/ 2147483646 h 150"/>
              <a:gd name="T42" fmla="*/ 2147483646 w 257"/>
              <a:gd name="T43" fmla="*/ 2147483646 h 150"/>
              <a:gd name="T44" fmla="*/ 2147483646 w 257"/>
              <a:gd name="T45" fmla="*/ 2147483646 h 150"/>
              <a:gd name="T46" fmla="*/ 2147483646 w 257"/>
              <a:gd name="T47" fmla="*/ 2147483646 h 150"/>
              <a:gd name="T48" fmla="*/ 2147483646 w 257"/>
              <a:gd name="T49" fmla="*/ 2147483646 h 150"/>
              <a:gd name="T50" fmla="*/ 2147483646 w 257"/>
              <a:gd name="T51" fmla="*/ 2147483646 h 150"/>
              <a:gd name="T52" fmla="*/ 2147483646 w 257"/>
              <a:gd name="T53" fmla="*/ 2147483646 h 150"/>
              <a:gd name="T54" fmla="*/ 2147483646 w 257"/>
              <a:gd name="T55" fmla="*/ 2147483646 h 150"/>
              <a:gd name="T56" fmla="*/ 2147483646 w 257"/>
              <a:gd name="T57" fmla="*/ 2147483646 h 150"/>
              <a:gd name="T58" fmla="*/ 2147483646 w 257"/>
              <a:gd name="T59" fmla="*/ 2147483646 h 150"/>
              <a:gd name="T60" fmla="*/ 2147483646 w 257"/>
              <a:gd name="T61" fmla="*/ 2147483646 h 150"/>
              <a:gd name="T62" fmla="*/ 2147483646 w 257"/>
              <a:gd name="T63" fmla="*/ 2147483646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57" h="150">
                <a:moveTo>
                  <a:pt x="257" y="75"/>
                </a:moveTo>
                <a:cubicBezTo>
                  <a:pt x="257" y="76"/>
                  <a:pt x="257" y="76"/>
                  <a:pt x="257" y="76"/>
                </a:cubicBezTo>
                <a:cubicBezTo>
                  <a:pt x="257" y="76"/>
                  <a:pt x="257" y="76"/>
                  <a:pt x="257" y="76"/>
                </a:cubicBezTo>
                <a:cubicBezTo>
                  <a:pt x="257" y="76"/>
                  <a:pt x="257" y="76"/>
                  <a:pt x="257" y="76"/>
                </a:cubicBezTo>
                <a:cubicBezTo>
                  <a:pt x="257" y="76"/>
                  <a:pt x="257" y="76"/>
                  <a:pt x="257" y="76"/>
                </a:cubicBezTo>
                <a:cubicBezTo>
                  <a:pt x="257" y="76"/>
                  <a:pt x="257" y="77"/>
                  <a:pt x="257" y="77"/>
                </a:cubicBezTo>
                <a:cubicBezTo>
                  <a:pt x="257" y="79"/>
                  <a:pt x="256" y="80"/>
                  <a:pt x="254" y="82"/>
                </a:cubicBezTo>
                <a:cubicBezTo>
                  <a:pt x="252" y="85"/>
                  <a:pt x="249" y="88"/>
                  <a:pt x="246" y="91"/>
                </a:cubicBezTo>
                <a:cubicBezTo>
                  <a:pt x="230" y="107"/>
                  <a:pt x="211" y="122"/>
                  <a:pt x="191" y="132"/>
                </a:cubicBezTo>
                <a:cubicBezTo>
                  <a:pt x="179" y="139"/>
                  <a:pt x="165" y="144"/>
                  <a:pt x="151" y="147"/>
                </a:cubicBezTo>
                <a:cubicBezTo>
                  <a:pt x="135" y="150"/>
                  <a:pt x="119" y="150"/>
                  <a:pt x="104" y="146"/>
                </a:cubicBezTo>
                <a:cubicBezTo>
                  <a:pt x="92" y="144"/>
                  <a:pt x="80" y="139"/>
                  <a:pt x="69" y="133"/>
                </a:cubicBezTo>
                <a:cubicBezTo>
                  <a:pt x="69" y="133"/>
                  <a:pt x="69" y="133"/>
                  <a:pt x="69" y="133"/>
                </a:cubicBezTo>
                <a:cubicBezTo>
                  <a:pt x="101" y="112"/>
                  <a:pt x="101" y="112"/>
                  <a:pt x="101" y="112"/>
                </a:cubicBezTo>
                <a:cubicBezTo>
                  <a:pt x="109" y="118"/>
                  <a:pt x="119" y="121"/>
                  <a:pt x="129" y="121"/>
                </a:cubicBezTo>
                <a:cubicBezTo>
                  <a:pt x="156" y="121"/>
                  <a:pt x="177" y="100"/>
                  <a:pt x="177" y="73"/>
                </a:cubicBezTo>
                <a:cubicBezTo>
                  <a:pt x="177" y="69"/>
                  <a:pt x="177" y="66"/>
                  <a:pt x="176" y="63"/>
                </a:cubicBezTo>
                <a:cubicBezTo>
                  <a:pt x="218" y="35"/>
                  <a:pt x="218" y="35"/>
                  <a:pt x="218" y="35"/>
                </a:cubicBezTo>
                <a:cubicBezTo>
                  <a:pt x="221" y="37"/>
                  <a:pt x="224" y="39"/>
                  <a:pt x="226" y="41"/>
                </a:cubicBezTo>
                <a:cubicBezTo>
                  <a:pt x="236" y="49"/>
                  <a:pt x="246" y="58"/>
                  <a:pt x="254" y="68"/>
                </a:cubicBezTo>
                <a:cubicBezTo>
                  <a:pt x="256" y="70"/>
                  <a:pt x="257" y="71"/>
                  <a:pt x="257" y="73"/>
                </a:cubicBezTo>
                <a:cubicBezTo>
                  <a:pt x="257" y="74"/>
                  <a:pt x="257" y="74"/>
                  <a:pt x="257" y="74"/>
                </a:cubicBezTo>
                <a:cubicBezTo>
                  <a:pt x="257" y="74"/>
                  <a:pt x="257" y="74"/>
                  <a:pt x="257" y="74"/>
                </a:cubicBezTo>
                <a:cubicBezTo>
                  <a:pt x="257" y="74"/>
                  <a:pt x="257" y="74"/>
                  <a:pt x="257" y="74"/>
                </a:cubicBezTo>
                <a:cubicBezTo>
                  <a:pt x="257" y="74"/>
                  <a:pt x="257" y="74"/>
                  <a:pt x="257" y="74"/>
                </a:cubicBezTo>
                <a:cubicBezTo>
                  <a:pt x="257" y="74"/>
                  <a:pt x="257" y="74"/>
                  <a:pt x="257" y="75"/>
                </a:cubicBezTo>
                <a:cubicBezTo>
                  <a:pt x="257" y="75"/>
                  <a:pt x="257" y="75"/>
                  <a:pt x="257" y="75"/>
                </a:cubicBezTo>
                <a:cubicBezTo>
                  <a:pt x="257" y="75"/>
                  <a:pt x="257" y="75"/>
                  <a:pt x="257" y="75"/>
                </a:cubicBezTo>
                <a:moveTo>
                  <a:pt x="129" y="97"/>
                </a:moveTo>
                <a:cubicBezTo>
                  <a:pt x="127" y="97"/>
                  <a:pt x="126" y="97"/>
                  <a:pt x="124" y="97"/>
                </a:cubicBezTo>
                <a:cubicBezTo>
                  <a:pt x="152" y="78"/>
                  <a:pt x="152" y="78"/>
                  <a:pt x="152" y="78"/>
                </a:cubicBezTo>
                <a:cubicBezTo>
                  <a:pt x="150" y="89"/>
                  <a:pt x="141" y="97"/>
                  <a:pt x="129" y="97"/>
                </a:cubicBezTo>
                <a:moveTo>
                  <a:pt x="234" y="12"/>
                </a:moveTo>
                <a:cubicBezTo>
                  <a:pt x="26" y="148"/>
                  <a:pt x="26" y="148"/>
                  <a:pt x="26" y="148"/>
                </a:cubicBezTo>
                <a:cubicBezTo>
                  <a:pt x="26" y="148"/>
                  <a:pt x="26" y="148"/>
                  <a:pt x="26" y="148"/>
                </a:cubicBezTo>
                <a:cubicBezTo>
                  <a:pt x="25" y="149"/>
                  <a:pt x="24" y="149"/>
                  <a:pt x="23" y="149"/>
                </a:cubicBezTo>
                <a:cubicBezTo>
                  <a:pt x="20" y="149"/>
                  <a:pt x="17" y="146"/>
                  <a:pt x="17" y="143"/>
                </a:cubicBezTo>
                <a:cubicBezTo>
                  <a:pt x="17" y="141"/>
                  <a:pt x="18" y="139"/>
                  <a:pt x="20" y="138"/>
                </a:cubicBezTo>
                <a:cubicBezTo>
                  <a:pt x="228" y="2"/>
                  <a:pt x="228" y="2"/>
                  <a:pt x="228" y="2"/>
                </a:cubicBezTo>
                <a:cubicBezTo>
                  <a:pt x="228" y="2"/>
                  <a:pt x="228" y="2"/>
                  <a:pt x="228" y="2"/>
                </a:cubicBezTo>
                <a:cubicBezTo>
                  <a:pt x="228" y="2"/>
                  <a:pt x="228" y="2"/>
                  <a:pt x="228" y="2"/>
                </a:cubicBezTo>
                <a:cubicBezTo>
                  <a:pt x="229" y="1"/>
                  <a:pt x="230" y="1"/>
                  <a:pt x="231" y="1"/>
                </a:cubicBezTo>
                <a:cubicBezTo>
                  <a:pt x="234" y="1"/>
                  <a:pt x="237" y="4"/>
                  <a:pt x="237" y="7"/>
                </a:cubicBezTo>
                <a:cubicBezTo>
                  <a:pt x="237" y="9"/>
                  <a:pt x="236" y="11"/>
                  <a:pt x="234" y="12"/>
                </a:cubicBezTo>
                <a:close/>
                <a:moveTo>
                  <a:pt x="129" y="49"/>
                </a:moveTo>
                <a:cubicBezTo>
                  <a:pt x="131" y="49"/>
                  <a:pt x="133" y="49"/>
                  <a:pt x="136" y="50"/>
                </a:cubicBezTo>
                <a:cubicBezTo>
                  <a:pt x="105" y="70"/>
                  <a:pt x="105" y="70"/>
                  <a:pt x="105" y="70"/>
                </a:cubicBezTo>
                <a:cubicBezTo>
                  <a:pt x="107" y="58"/>
                  <a:pt x="117" y="49"/>
                  <a:pt x="129" y="49"/>
                </a:cubicBezTo>
                <a:moveTo>
                  <a:pt x="158" y="35"/>
                </a:moveTo>
                <a:cubicBezTo>
                  <a:pt x="150" y="29"/>
                  <a:pt x="140" y="25"/>
                  <a:pt x="129" y="25"/>
                </a:cubicBezTo>
                <a:cubicBezTo>
                  <a:pt x="102" y="25"/>
                  <a:pt x="81" y="46"/>
                  <a:pt x="81" y="73"/>
                </a:cubicBezTo>
                <a:cubicBezTo>
                  <a:pt x="81" y="77"/>
                  <a:pt x="82" y="81"/>
                  <a:pt x="83" y="85"/>
                </a:cubicBezTo>
                <a:cubicBezTo>
                  <a:pt x="41" y="113"/>
                  <a:pt x="41" y="113"/>
                  <a:pt x="41" y="113"/>
                </a:cubicBezTo>
                <a:cubicBezTo>
                  <a:pt x="39" y="114"/>
                  <a:pt x="39" y="114"/>
                  <a:pt x="39" y="114"/>
                </a:cubicBezTo>
                <a:cubicBezTo>
                  <a:pt x="36" y="113"/>
                  <a:pt x="34" y="111"/>
                  <a:pt x="31" y="109"/>
                </a:cubicBezTo>
                <a:cubicBezTo>
                  <a:pt x="22" y="101"/>
                  <a:pt x="12" y="92"/>
                  <a:pt x="4" y="82"/>
                </a:cubicBezTo>
                <a:cubicBezTo>
                  <a:pt x="0" y="78"/>
                  <a:pt x="0" y="72"/>
                  <a:pt x="4" y="68"/>
                </a:cubicBezTo>
                <a:cubicBezTo>
                  <a:pt x="6" y="65"/>
                  <a:pt x="9" y="62"/>
                  <a:pt x="12" y="59"/>
                </a:cubicBezTo>
                <a:cubicBezTo>
                  <a:pt x="28" y="43"/>
                  <a:pt x="47" y="28"/>
                  <a:pt x="67" y="18"/>
                </a:cubicBezTo>
                <a:cubicBezTo>
                  <a:pt x="79" y="11"/>
                  <a:pt x="93" y="6"/>
                  <a:pt x="107" y="3"/>
                </a:cubicBezTo>
                <a:cubicBezTo>
                  <a:pt x="123" y="0"/>
                  <a:pt x="138" y="0"/>
                  <a:pt x="154" y="4"/>
                </a:cubicBezTo>
                <a:cubicBezTo>
                  <a:pt x="166" y="6"/>
                  <a:pt x="177" y="10"/>
                  <a:pt x="187" y="16"/>
                </a:cubicBezTo>
                <a:cubicBezTo>
                  <a:pt x="185" y="17"/>
                  <a:pt x="185" y="17"/>
                  <a:pt x="185" y="17"/>
                </a:cubicBezTo>
                <a:lnTo>
                  <a:pt x="158"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8" name="Freeform 21"/>
          <p:cNvSpPr>
            <a:spLocks noEditPoints="1"/>
          </p:cNvSpPr>
          <p:nvPr/>
        </p:nvSpPr>
        <p:spPr bwMode="auto">
          <a:xfrm>
            <a:off x="15505140" y="6125068"/>
            <a:ext cx="499970" cy="291489"/>
          </a:xfrm>
          <a:custGeom>
            <a:avLst/>
            <a:gdLst>
              <a:gd name="T0" fmla="*/ 2147483646 w 257"/>
              <a:gd name="T1" fmla="*/ 2147483646 h 150"/>
              <a:gd name="T2" fmla="*/ 2147483646 w 257"/>
              <a:gd name="T3" fmla="*/ 2147483646 h 150"/>
              <a:gd name="T4" fmla="*/ 2147483646 w 257"/>
              <a:gd name="T5" fmla="*/ 2147483646 h 150"/>
              <a:gd name="T6" fmla="*/ 2147483646 w 257"/>
              <a:gd name="T7" fmla="*/ 2147483646 h 150"/>
              <a:gd name="T8" fmla="*/ 2147483646 w 257"/>
              <a:gd name="T9" fmla="*/ 2147483646 h 150"/>
              <a:gd name="T10" fmla="*/ 2147483646 w 257"/>
              <a:gd name="T11" fmla="*/ 2147483646 h 150"/>
              <a:gd name="T12" fmla="*/ 2147483646 w 257"/>
              <a:gd name="T13" fmla="*/ 2147483646 h 150"/>
              <a:gd name="T14" fmla="*/ 2147483646 w 257"/>
              <a:gd name="T15" fmla="*/ 2147483646 h 150"/>
              <a:gd name="T16" fmla="*/ 2147483646 w 257"/>
              <a:gd name="T17" fmla="*/ 2147483646 h 150"/>
              <a:gd name="T18" fmla="*/ 2147483646 w 257"/>
              <a:gd name="T19" fmla="*/ 2147483646 h 150"/>
              <a:gd name="T20" fmla="*/ 2147483646 w 257"/>
              <a:gd name="T21" fmla="*/ 2147483646 h 150"/>
              <a:gd name="T22" fmla="*/ 2147483646 w 257"/>
              <a:gd name="T23" fmla="*/ 2147483646 h 150"/>
              <a:gd name="T24" fmla="*/ 2147483646 w 257"/>
              <a:gd name="T25" fmla="*/ 2147483646 h 150"/>
              <a:gd name="T26" fmla="*/ 2147483646 w 257"/>
              <a:gd name="T27" fmla="*/ 2147483646 h 150"/>
              <a:gd name="T28" fmla="*/ 2147483646 w 257"/>
              <a:gd name="T29" fmla="*/ 2147483646 h 150"/>
              <a:gd name="T30" fmla="*/ 2147483646 w 257"/>
              <a:gd name="T31" fmla="*/ 2147483646 h 150"/>
              <a:gd name="T32" fmla="*/ 2147483646 w 257"/>
              <a:gd name="T33" fmla="*/ 2147483646 h 150"/>
              <a:gd name="T34" fmla="*/ 2147483646 w 257"/>
              <a:gd name="T35" fmla="*/ 2147483646 h 150"/>
              <a:gd name="T36" fmla="*/ 2147483646 w 257"/>
              <a:gd name="T37" fmla="*/ 2147483646 h 150"/>
              <a:gd name="T38" fmla="*/ 2147483646 w 257"/>
              <a:gd name="T39" fmla="*/ 2147483646 h 150"/>
              <a:gd name="T40" fmla="*/ 2147483646 w 257"/>
              <a:gd name="T41" fmla="*/ 2147483646 h 150"/>
              <a:gd name="T42" fmla="*/ 2147483646 w 257"/>
              <a:gd name="T43" fmla="*/ 2147483646 h 150"/>
              <a:gd name="T44" fmla="*/ 2147483646 w 257"/>
              <a:gd name="T45" fmla="*/ 2147483646 h 150"/>
              <a:gd name="T46" fmla="*/ 2147483646 w 257"/>
              <a:gd name="T47" fmla="*/ 2147483646 h 150"/>
              <a:gd name="T48" fmla="*/ 2147483646 w 257"/>
              <a:gd name="T49" fmla="*/ 2147483646 h 150"/>
              <a:gd name="T50" fmla="*/ 2147483646 w 257"/>
              <a:gd name="T51" fmla="*/ 2147483646 h 150"/>
              <a:gd name="T52" fmla="*/ 2147483646 w 257"/>
              <a:gd name="T53" fmla="*/ 2147483646 h 150"/>
              <a:gd name="T54" fmla="*/ 2147483646 w 257"/>
              <a:gd name="T55" fmla="*/ 2147483646 h 150"/>
              <a:gd name="T56" fmla="*/ 2147483646 w 257"/>
              <a:gd name="T57" fmla="*/ 2147483646 h 150"/>
              <a:gd name="T58" fmla="*/ 2147483646 w 257"/>
              <a:gd name="T59" fmla="*/ 2147483646 h 150"/>
              <a:gd name="T60" fmla="*/ 2147483646 w 257"/>
              <a:gd name="T61" fmla="*/ 2147483646 h 150"/>
              <a:gd name="T62" fmla="*/ 2147483646 w 257"/>
              <a:gd name="T63" fmla="*/ 2147483646 h 150"/>
              <a:gd name="T64" fmla="*/ 2147483646 w 257"/>
              <a:gd name="T65" fmla="*/ 2147483646 h 150"/>
              <a:gd name="T66" fmla="*/ 2147483646 w 257"/>
              <a:gd name="T67" fmla="*/ 2147483646 h 150"/>
              <a:gd name="T68" fmla="*/ 2147483646 w 257"/>
              <a:gd name="T69" fmla="*/ 2147483646 h 150"/>
              <a:gd name="T70" fmla="*/ 2147483646 w 257"/>
              <a:gd name="T71" fmla="*/ 2147483646 h 150"/>
              <a:gd name="T72" fmla="*/ 2147483646 w 257"/>
              <a:gd name="T73" fmla="*/ 2147483646 h 150"/>
              <a:gd name="T74" fmla="*/ 2147483646 w 257"/>
              <a:gd name="T75" fmla="*/ 2147483646 h 15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7" h="150">
                <a:moveTo>
                  <a:pt x="257" y="75"/>
                </a:moveTo>
                <a:cubicBezTo>
                  <a:pt x="257" y="76"/>
                  <a:pt x="257" y="76"/>
                  <a:pt x="257" y="76"/>
                </a:cubicBezTo>
                <a:cubicBezTo>
                  <a:pt x="257" y="76"/>
                  <a:pt x="257" y="76"/>
                  <a:pt x="257" y="76"/>
                </a:cubicBezTo>
                <a:cubicBezTo>
                  <a:pt x="257" y="76"/>
                  <a:pt x="257" y="76"/>
                  <a:pt x="257" y="76"/>
                </a:cubicBezTo>
                <a:cubicBezTo>
                  <a:pt x="257" y="76"/>
                  <a:pt x="257" y="76"/>
                  <a:pt x="257" y="76"/>
                </a:cubicBezTo>
                <a:cubicBezTo>
                  <a:pt x="257" y="76"/>
                  <a:pt x="257" y="77"/>
                  <a:pt x="257" y="77"/>
                </a:cubicBezTo>
                <a:cubicBezTo>
                  <a:pt x="257" y="79"/>
                  <a:pt x="256" y="80"/>
                  <a:pt x="254" y="82"/>
                </a:cubicBezTo>
                <a:cubicBezTo>
                  <a:pt x="252" y="85"/>
                  <a:pt x="249" y="88"/>
                  <a:pt x="246" y="91"/>
                </a:cubicBezTo>
                <a:cubicBezTo>
                  <a:pt x="230" y="107"/>
                  <a:pt x="211" y="122"/>
                  <a:pt x="191" y="132"/>
                </a:cubicBezTo>
                <a:cubicBezTo>
                  <a:pt x="179" y="139"/>
                  <a:pt x="165" y="144"/>
                  <a:pt x="151" y="147"/>
                </a:cubicBezTo>
                <a:cubicBezTo>
                  <a:pt x="135" y="150"/>
                  <a:pt x="119" y="150"/>
                  <a:pt x="104" y="146"/>
                </a:cubicBezTo>
                <a:cubicBezTo>
                  <a:pt x="77" y="141"/>
                  <a:pt x="53" y="126"/>
                  <a:pt x="31" y="109"/>
                </a:cubicBezTo>
                <a:cubicBezTo>
                  <a:pt x="22" y="101"/>
                  <a:pt x="12" y="92"/>
                  <a:pt x="4" y="82"/>
                </a:cubicBezTo>
                <a:cubicBezTo>
                  <a:pt x="0" y="78"/>
                  <a:pt x="0" y="72"/>
                  <a:pt x="4" y="68"/>
                </a:cubicBezTo>
                <a:cubicBezTo>
                  <a:pt x="6" y="65"/>
                  <a:pt x="9" y="62"/>
                  <a:pt x="12" y="59"/>
                </a:cubicBezTo>
                <a:cubicBezTo>
                  <a:pt x="28" y="43"/>
                  <a:pt x="47" y="28"/>
                  <a:pt x="67" y="18"/>
                </a:cubicBezTo>
                <a:cubicBezTo>
                  <a:pt x="79" y="11"/>
                  <a:pt x="93" y="6"/>
                  <a:pt x="107" y="3"/>
                </a:cubicBezTo>
                <a:cubicBezTo>
                  <a:pt x="123" y="0"/>
                  <a:pt x="138" y="0"/>
                  <a:pt x="154" y="4"/>
                </a:cubicBezTo>
                <a:cubicBezTo>
                  <a:pt x="181" y="9"/>
                  <a:pt x="205" y="24"/>
                  <a:pt x="226" y="41"/>
                </a:cubicBezTo>
                <a:cubicBezTo>
                  <a:pt x="236" y="49"/>
                  <a:pt x="246" y="58"/>
                  <a:pt x="254" y="68"/>
                </a:cubicBezTo>
                <a:cubicBezTo>
                  <a:pt x="256" y="70"/>
                  <a:pt x="257" y="71"/>
                  <a:pt x="257" y="73"/>
                </a:cubicBezTo>
                <a:cubicBezTo>
                  <a:pt x="257" y="74"/>
                  <a:pt x="257" y="74"/>
                  <a:pt x="257" y="74"/>
                </a:cubicBezTo>
                <a:cubicBezTo>
                  <a:pt x="257" y="74"/>
                  <a:pt x="257" y="74"/>
                  <a:pt x="257" y="74"/>
                </a:cubicBezTo>
                <a:cubicBezTo>
                  <a:pt x="257" y="74"/>
                  <a:pt x="257" y="74"/>
                  <a:pt x="257" y="74"/>
                </a:cubicBezTo>
                <a:cubicBezTo>
                  <a:pt x="257" y="74"/>
                  <a:pt x="257" y="74"/>
                  <a:pt x="257" y="74"/>
                </a:cubicBezTo>
                <a:cubicBezTo>
                  <a:pt x="257" y="74"/>
                  <a:pt x="257" y="74"/>
                  <a:pt x="257" y="75"/>
                </a:cubicBezTo>
                <a:cubicBezTo>
                  <a:pt x="257" y="75"/>
                  <a:pt x="257" y="75"/>
                  <a:pt x="257" y="75"/>
                </a:cubicBezTo>
                <a:cubicBezTo>
                  <a:pt x="257" y="75"/>
                  <a:pt x="257" y="75"/>
                  <a:pt x="257" y="75"/>
                </a:cubicBezTo>
                <a:moveTo>
                  <a:pt x="129" y="25"/>
                </a:moveTo>
                <a:cubicBezTo>
                  <a:pt x="102" y="25"/>
                  <a:pt x="81" y="46"/>
                  <a:pt x="81" y="73"/>
                </a:cubicBezTo>
                <a:cubicBezTo>
                  <a:pt x="81" y="100"/>
                  <a:pt x="102" y="121"/>
                  <a:pt x="129" y="121"/>
                </a:cubicBezTo>
                <a:cubicBezTo>
                  <a:pt x="156" y="121"/>
                  <a:pt x="177" y="100"/>
                  <a:pt x="177" y="73"/>
                </a:cubicBezTo>
                <a:cubicBezTo>
                  <a:pt x="177" y="46"/>
                  <a:pt x="156" y="25"/>
                  <a:pt x="129" y="25"/>
                </a:cubicBezTo>
                <a:moveTo>
                  <a:pt x="129" y="97"/>
                </a:moveTo>
                <a:cubicBezTo>
                  <a:pt x="116" y="97"/>
                  <a:pt x="105" y="86"/>
                  <a:pt x="105" y="73"/>
                </a:cubicBezTo>
                <a:cubicBezTo>
                  <a:pt x="105" y="60"/>
                  <a:pt x="116" y="49"/>
                  <a:pt x="129" y="49"/>
                </a:cubicBezTo>
                <a:cubicBezTo>
                  <a:pt x="142" y="49"/>
                  <a:pt x="153" y="60"/>
                  <a:pt x="153" y="73"/>
                </a:cubicBezTo>
                <a:cubicBezTo>
                  <a:pt x="153" y="86"/>
                  <a:pt x="142" y="97"/>
                  <a:pt x="129" y="9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9" name="Freeform 22"/>
          <p:cNvSpPr>
            <a:spLocks noEditPoints="1"/>
          </p:cNvSpPr>
          <p:nvPr/>
        </p:nvSpPr>
        <p:spPr bwMode="auto">
          <a:xfrm>
            <a:off x="14638398" y="6043991"/>
            <a:ext cx="496108" cy="461363"/>
          </a:xfrm>
          <a:custGeom>
            <a:avLst/>
            <a:gdLst>
              <a:gd name="T0" fmla="*/ 2147483646 w 256"/>
              <a:gd name="T1" fmla="*/ 2147483646 h 238"/>
              <a:gd name="T2" fmla="*/ 2147483646 w 256"/>
              <a:gd name="T3" fmla="*/ 2147483646 h 238"/>
              <a:gd name="T4" fmla="*/ 2147483646 w 256"/>
              <a:gd name="T5" fmla="*/ 2147483646 h 238"/>
              <a:gd name="T6" fmla="*/ 2147483646 w 256"/>
              <a:gd name="T7" fmla="*/ 2147483646 h 238"/>
              <a:gd name="T8" fmla="*/ 2147483646 w 256"/>
              <a:gd name="T9" fmla="*/ 0 h 238"/>
              <a:gd name="T10" fmla="*/ 2147483646 w 256"/>
              <a:gd name="T11" fmla="*/ 2147483646 h 238"/>
              <a:gd name="T12" fmla="*/ 2147483646 w 256"/>
              <a:gd name="T13" fmla="*/ 2147483646 h 238"/>
              <a:gd name="T14" fmla="*/ 2147483646 w 256"/>
              <a:gd name="T15" fmla="*/ 2147483646 h 238"/>
              <a:gd name="T16" fmla="*/ 2147483646 w 256"/>
              <a:gd name="T17" fmla="*/ 2147483646 h 238"/>
              <a:gd name="T18" fmla="*/ 2147483646 w 256"/>
              <a:gd name="T19" fmla="*/ 2147483646 h 238"/>
              <a:gd name="T20" fmla="*/ 2147483646 w 256"/>
              <a:gd name="T21" fmla="*/ 2147483646 h 238"/>
              <a:gd name="T22" fmla="*/ 2147483646 w 256"/>
              <a:gd name="T23" fmla="*/ 2147483646 h 238"/>
              <a:gd name="T24" fmla="*/ 2147483646 w 256"/>
              <a:gd name="T25" fmla="*/ 2147483646 h 238"/>
              <a:gd name="T26" fmla="*/ 2147483646 w 256"/>
              <a:gd name="T27" fmla="*/ 2147483646 h 238"/>
              <a:gd name="T28" fmla="*/ 2147483646 w 256"/>
              <a:gd name="T29" fmla="*/ 2147483646 h 238"/>
              <a:gd name="T30" fmla="*/ 2147483646 w 256"/>
              <a:gd name="T31" fmla="*/ 2147483646 h 238"/>
              <a:gd name="T32" fmla="*/ 2147483646 w 256"/>
              <a:gd name="T33" fmla="*/ 2147483646 h 238"/>
              <a:gd name="T34" fmla="*/ 2147483646 w 256"/>
              <a:gd name="T35" fmla="*/ 2147483646 h 238"/>
              <a:gd name="T36" fmla="*/ 2147483646 w 256"/>
              <a:gd name="T37" fmla="*/ 2147483646 h 238"/>
              <a:gd name="T38" fmla="*/ 2147483646 w 256"/>
              <a:gd name="T39" fmla="*/ 2147483646 h 238"/>
              <a:gd name="T40" fmla="*/ 2147483646 w 256"/>
              <a:gd name="T41" fmla="*/ 2147483646 h 238"/>
              <a:gd name="T42" fmla="*/ 2147483646 w 256"/>
              <a:gd name="T43" fmla="*/ 2147483646 h 238"/>
              <a:gd name="T44" fmla="*/ 2147483646 w 256"/>
              <a:gd name="T45" fmla="*/ 2147483646 h 238"/>
              <a:gd name="T46" fmla="*/ 2147483646 w 256"/>
              <a:gd name="T47" fmla="*/ 2147483646 h 238"/>
              <a:gd name="T48" fmla="*/ 2147483646 w 256"/>
              <a:gd name="T49" fmla="*/ 2147483646 h 238"/>
              <a:gd name="T50" fmla="*/ 2147483646 w 256"/>
              <a:gd name="T51" fmla="*/ 2147483646 h 238"/>
              <a:gd name="T52" fmla="*/ 0 w 256"/>
              <a:gd name="T53" fmla="*/ 2147483646 h 238"/>
              <a:gd name="T54" fmla="*/ 0 w 256"/>
              <a:gd name="T55" fmla="*/ 2147483646 h 238"/>
              <a:gd name="T56" fmla="*/ 2147483646 w 256"/>
              <a:gd name="T57" fmla="*/ 2147483646 h 238"/>
              <a:gd name="T58" fmla="*/ 2147483646 w 256"/>
              <a:gd name="T59" fmla="*/ 2147483646 h 238"/>
              <a:gd name="T60" fmla="*/ 2147483646 w 256"/>
              <a:gd name="T61" fmla="*/ 2147483646 h 238"/>
              <a:gd name="T62" fmla="*/ 2147483646 w 256"/>
              <a:gd name="T63" fmla="*/ 2147483646 h 238"/>
              <a:gd name="T64" fmla="*/ 2147483646 w 256"/>
              <a:gd name="T65" fmla="*/ 2147483646 h 238"/>
              <a:gd name="T66" fmla="*/ 2147483646 w 256"/>
              <a:gd name="T67" fmla="*/ 2147483646 h 238"/>
              <a:gd name="T68" fmla="*/ 2147483646 w 256"/>
              <a:gd name="T69" fmla="*/ 2147483646 h 238"/>
              <a:gd name="T70" fmla="*/ 2147483646 w 256"/>
              <a:gd name="T71" fmla="*/ 2147483646 h 238"/>
              <a:gd name="T72" fmla="*/ 2147483646 w 256"/>
              <a:gd name="T73" fmla="*/ 2147483646 h 238"/>
              <a:gd name="T74" fmla="*/ 2147483646 w 256"/>
              <a:gd name="T75" fmla="*/ 2147483646 h 238"/>
              <a:gd name="T76" fmla="*/ 2147483646 w 256"/>
              <a:gd name="T77" fmla="*/ 2147483646 h 238"/>
              <a:gd name="T78" fmla="*/ 2147483646 w 256"/>
              <a:gd name="T79" fmla="*/ 2147483646 h 238"/>
              <a:gd name="T80" fmla="*/ 2147483646 w 256"/>
              <a:gd name="T81" fmla="*/ 2147483646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38">
                <a:moveTo>
                  <a:pt x="210" y="238"/>
                </a:moveTo>
                <a:cubicBezTo>
                  <a:pt x="199" y="226"/>
                  <a:pt x="199" y="226"/>
                  <a:pt x="199" y="226"/>
                </a:cubicBezTo>
                <a:cubicBezTo>
                  <a:pt x="224" y="198"/>
                  <a:pt x="240" y="160"/>
                  <a:pt x="240" y="119"/>
                </a:cubicBezTo>
                <a:cubicBezTo>
                  <a:pt x="240" y="78"/>
                  <a:pt x="224" y="40"/>
                  <a:pt x="199" y="12"/>
                </a:cubicBezTo>
                <a:cubicBezTo>
                  <a:pt x="210" y="0"/>
                  <a:pt x="210" y="0"/>
                  <a:pt x="210" y="0"/>
                </a:cubicBezTo>
                <a:cubicBezTo>
                  <a:pt x="239" y="32"/>
                  <a:pt x="256" y="73"/>
                  <a:pt x="256" y="119"/>
                </a:cubicBezTo>
                <a:cubicBezTo>
                  <a:pt x="256" y="165"/>
                  <a:pt x="239" y="206"/>
                  <a:pt x="210" y="238"/>
                </a:cubicBezTo>
                <a:moveTo>
                  <a:pt x="179" y="206"/>
                </a:moveTo>
                <a:cubicBezTo>
                  <a:pt x="167" y="195"/>
                  <a:pt x="167" y="195"/>
                  <a:pt x="167" y="195"/>
                </a:cubicBezTo>
                <a:cubicBezTo>
                  <a:pt x="185" y="175"/>
                  <a:pt x="196" y="148"/>
                  <a:pt x="196" y="119"/>
                </a:cubicBezTo>
                <a:cubicBezTo>
                  <a:pt x="196" y="90"/>
                  <a:pt x="185" y="63"/>
                  <a:pt x="167" y="43"/>
                </a:cubicBezTo>
                <a:cubicBezTo>
                  <a:pt x="179" y="32"/>
                  <a:pt x="179" y="32"/>
                  <a:pt x="179" y="32"/>
                </a:cubicBezTo>
                <a:cubicBezTo>
                  <a:pt x="199" y="55"/>
                  <a:pt x="212" y="85"/>
                  <a:pt x="212" y="119"/>
                </a:cubicBezTo>
                <a:cubicBezTo>
                  <a:pt x="212" y="153"/>
                  <a:pt x="199" y="183"/>
                  <a:pt x="179" y="206"/>
                </a:cubicBezTo>
                <a:moveTo>
                  <a:pt x="148" y="175"/>
                </a:moveTo>
                <a:cubicBezTo>
                  <a:pt x="136" y="164"/>
                  <a:pt x="136" y="164"/>
                  <a:pt x="136" y="164"/>
                </a:cubicBezTo>
                <a:cubicBezTo>
                  <a:pt x="146" y="152"/>
                  <a:pt x="152" y="136"/>
                  <a:pt x="152" y="119"/>
                </a:cubicBezTo>
                <a:cubicBezTo>
                  <a:pt x="152" y="102"/>
                  <a:pt x="146" y="86"/>
                  <a:pt x="136" y="74"/>
                </a:cubicBezTo>
                <a:cubicBezTo>
                  <a:pt x="148" y="63"/>
                  <a:pt x="148" y="63"/>
                  <a:pt x="148" y="63"/>
                </a:cubicBezTo>
                <a:cubicBezTo>
                  <a:pt x="160" y="78"/>
                  <a:pt x="168" y="98"/>
                  <a:pt x="168" y="119"/>
                </a:cubicBezTo>
                <a:cubicBezTo>
                  <a:pt x="168" y="140"/>
                  <a:pt x="160" y="160"/>
                  <a:pt x="148" y="175"/>
                </a:cubicBezTo>
                <a:moveTo>
                  <a:pt x="100" y="183"/>
                </a:moveTo>
                <a:cubicBezTo>
                  <a:pt x="97" y="183"/>
                  <a:pt x="95" y="182"/>
                  <a:pt x="93" y="181"/>
                </a:cubicBezTo>
                <a:cubicBezTo>
                  <a:pt x="93" y="181"/>
                  <a:pt x="93" y="181"/>
                  <a:pt x="93" y="181"/>
                </a:cubicBezTo>
                <a:cubicBezTo>
                  <a:pt x="52" y="151"/>
                  <a:pt x="52" y="151"/>
                  <a:pt x="52" y="151"/>
                </a:cubicBezTo>
                <a:cubicBezTo>
                  <a:pt x="12" y="151"/>
                  <a:pt x="12" y="151"/>
                  <a:pt x="12" y="151"/>
                </a:cubicBezTo>
                <a:cubicBezTo>
                  <a:pt x="5" y="151"/>
                  <a:pt x="0" y="146"/>
                  <a:pt x="0" y="139"/>
                </a:cubicBezTo>
                <a:cubicBezTo>
                  <a:pt x="0" y="99"/>
                  <a:pt x="0" y="99"/>
                  <a:pt x="0" y="99"/>
                </a:cubicBezTo>
                <a:cubicBezTo>
                  <a:pt x="0" y="92"/>
                  <a:pt x="5" y="87"/>
                  <a:pt x="12" y="87"/>
                </a:cubicBezTo>
                <a:cubicBezTo>
                  <a:pt x="12" y="87"/>
                  <a:pt x="12" y="87"/>
                  <a:pt x="12" y="87"/>
                </a:cubicBezTo>
                <a:cubicBezTo>
                  <a:pt x="52" y="87"/>
                  <a:pt x="52" y="87"/>
                  <a:pt x="52" y="87"/>
                </a:cubicBezTo>
                <a:cubicBezTo>
                  <a:pt x="92" y="54"/>
                  <a:pt x="92" y="54"/>
                  <a:pt x="92" y="54"/>
                </a:cubicBezTo>
                <a:cubicBezTo>
                  <a:pt x="92" y="54"/>
                  <a:pt x="92" y="54"/>
                  <a:pt x="92" y="54"/>
                </a:cubicBezTo>
                <a:cubicBezTo>
                  <a:pt x="95" y="52"/>
                  <a:pt x="97" y="51"/>
                  <a:pt x="100" y="51"/>
                </a:cubicBezTo>
                <a:cubicBezTo>
                  <a:pt x="107" y="51"/>
                  <a:pt x="112" y="56"/>
                  <a:pt x="112" y="63"/>
                </a:cubicBezTo>
                <a:cubicBezTo>
                  <a:pt x="112" y="99"/>
                  <a:pt x="112" y="99"/>
                  <a:pt x="112" y="99"/>
                </a:cubicBezTo>
                <a:cubicBezTo>
                  <a:pt x="112" y="127"/>
                  <a:pt x="112" y="127"/>
                  <a:pt x="112" y="127"/>
                </a:cubicBezTo>
                <a:cubicBezTo>
                  <a:pt x="112" y="139"/>
                  <a:pt x="112" y="139"/>
                  <a:pt x="112" y="139"/>
                </a:cubicBezTo>
                <a:cubicBezTo>
                  <a:pt x="112" y="151"/>
                  <a:pt x="112" y="151"/>
                  <a:pt x="112" y="151"/>
                </a:cubicBezTo>
                <a:cubicBezTo>
                  <a:pt x="112" y="171"/>
                  <a:pt x="112" y="171"/>
                  <a:pt x="112" y="171"/>
                </a:cubicBezTo>
                <a:cubicBezTo>
                  <a:pt x="112" y="178"/>
                  <a:pt x="107" y="183"/>
                  <a:pt x="100" y="18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0" name="Freeform 23"/>
          <p:cNvSpPr>
            <a:spLocks noEditPoints="1"/>
          </p:cNvSpPr>
          <p:nvPr/>
        </p:nvSpPr>
        <p:spPr bwMode="auto">
          <a:xfrm>
            <a:off x="13767793" y="6105764"/>
            <a:ext cx="411173" cy="337818"/>
          </a:xfrm>
          <a:custGeom>
            <a:avLst/>
            <a:gdLst>
              <a:gd name="T0" fmla="*/ 2147483646 w 212"/>
              <a:gd name="T1" fmla="*/ 2147483646 h 174"/>
              <a:gd name="T2" fmla="*/ 2147483646 w 212"/>
              <a:gd name="T3" fmla="*/ 2147483646 h 174"/>
              <a:gd name="T4" fmla="*/ 2147483646 w 212"/>
              <a:gd name="T5" fmla="*/ 2147483646 h 174"/>
              <a:gd name="T6" fmla="*/ 2147483646 w 212"/>
              <a:gd name="T7" fmla="*/ 2147483646 h 174"/>
              <a:gd name="T8" fmla="*/ 2147483646 w 212"/>
              <a:gd name="T9" fmla="*/ 0 h 174"/>
              <a:gd name="T10" fmla="*/ 2147483646 w 212"/>
              <a:gd name="T11" fmla="*/ 2147483646 h 174"/>
              <a:gd name="T12" fmla="*/ 2147483646 w 212"/>
              <a:gd name="T13" fmla="*/ 2147483646 h 174"/>
              <a:gd name="T14" fmla="*/ 2147483646 w 212"/>
              <a:gd name="T15" fmla="*/ 2147483646 h 174"/>
              <a:gd name="T16" fmla="*/ 2147483646 w 212"/>
              <a:gd name="T17" fmla="*/ 2147483646 h 174"/>
              <a:gd name="T18" fmla="*/ 2147483646 w 212"/>
              <a:gd name="T19" fmla="*/ 2147483646 h 174"/>
              <a:gd name="T20" fmla="*/ 2147483646 w 212"/>
              <a:gd name="T21" fmla="*/ 2147483646 h 174"/>
              <a:gd name="T22" fmla="*/ 2147483646 w 212"/>
              <a:gd name="T23" fmla="*/ 2147483646 h 174"/>
              <a:gd name="T24" fmla="*/ 2147483646 w 212"/>
              <a:gd name="T25" fmla="*/ 2147483646 h 174"/>
              <a:gd name="T26" fmla="*/ 2147483646 w 212"/>
              <a:gd name="T27" fmla="*/ 2147483646 h 174"/>
              <a:gd name="T28" fmla="*/ 2147483646 w 212"/>
              <a:gd name="T29" fmla="*/ 2147483646 h 174"/>
              <a:gd name="T30" fmla="*/ 2147483646 w 212"/>
              <a:gd name="T31" fmla="*/ 2147483646 h 174"/>
              <a:gd name="T32" fmla="*/ 2147483646 w 212"/>
              <a:gd name="T33" fmla="*/ 2147483646 h 174"/>
              <a:gd name="T34" fmla="*/ 2147483646 w 212"/>
              <a:gd name="T35" fmla="*/ 2147483646 h 174"/>
              <a:gd name="T36" fmla="*/ 2147483646 w 212"/>
              <a:gd name="T37" fmla="*/ 2147483646 h 174"/>
              <a:gd name="T38" fmla="*/ 0 w 212"/>
              <a:gd name="T39" fmla="*/ 2147483646 h 174"/>
              <a:gd name="T40" fmla="*/ 0 w 212"/>
              <a:gd name="T41" fmla="*/ 2147483646 h 174"/>
              <a:gd name="T42" fmla="*/ 2147483646 w 212"/>
              <a:gd name="T43" fmla="*/ 2147483646 h 174"/>
              <a:gd name="T44" fmla="*/ 2147483646 w 212"/>
              <a:gd name="T45" fmla="*/ 2147483646 h 174"/>
              <a:gd name="T46" fmla="*/ 2147483646 w 212"/>
              <a:gd name="T47" fmla="*/ 2147483646 h 174"/>
              <a:gd name="T48" fmla="*/ 2147483646 w 212"/>
              <a:gd name="T49" fmla="*/ 2147483646 h 174"/>
              <a:gd name="T50" fmla="*/ 2147483646 w 212"/>
              <a:gd name="T51" fmla="*/ 2147483646 h 174"/>
              <a:gd name="T52" fmla="*/ 2147483646 w 212"/>
              <a:gd name="T53" fmla="*/ 2147483646 h 174"/>
              <a:gd name="T54" fmla="*/ 2147483646 w 212"/>
              <a:gd name="T55" fmla="*/ 2147483646 h 174"/>
              <a:gd name="T56" fmla="*/ 2147483646 w 212"/>
              <a:gd name="T57" fmla="*/ 2147483646 h 174"/>
              <a:gd name="T58" fmla="*/ 2147483646 w 212"/>
              <a:gd name="T59" fmla="*/ 2147483646 h 174"/>
              <a:gd name="T60" fmla="*/ 2147483646 w 212"/>
              <a:gd name="T61" fmla="*/ 2147483646 h 174"/>
              <a:gd name="T62" fmla="*/ 2147483646 w 212"/>
              <a:gd name="T63" fmla="*/ 2147483646 h 174"/>
              <a:gd name="T64" fmla="*/ 2147483646 w 212"/>
              <a:gd name="T65" fmla="*/ 2147483646 h 174"/>
              <a:gd name="T66" fmla="*/ 2147483646 w 212"/>
              <a:gd name="T67" fmla="*/ 2147483646 h 17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12" h="174">
                <a:moveTo>
                  <a:pt x="179" y="174"/>
                </a:moveTo>
                <a:cubicBezTo>
                  <a:pt x="167" y="163"/>
                  <a:pt x="167" y="163"/>
                  <a:pt x="167" y="163"/>
                </a:cubicBezTo>
                <a:cubicBezTo>
                  <a:pt x="185" y="143"/>
                  <a:pt x="196" y="116"/>
                  <a:pt x="196" y="87"/>
                </a:cubicBezTo>
                <a:cubicBezTo>
                  <a:pt x="196" y="58"/>
                  <a:pt x="185" y="31"/>
                  <a:pt x="167" y="11"/>
                </a:cubicBezTo>
                <a:cubicBezTo>
                  <a:pt x="179" y="0"/>
                  <a:pt x="179" y="0"/>
                  <a:pt x="179" y="0"/>
                </a:cubicBezTo>
                <a:cubicBezTo>
                  <a:pt x="199" y="23"/>
                  <a:pt x="212" y="53"/>
                  <a:pt x="212" y="87"/>
                </a:cubicBezTo>
                <a:cubicBezTo>
                  <a:pt x="212" y="121"/>
                  <a:pt x="199" y="151"/>
                  <a:pt x="179" y="174"/>
                </a:cubicBezTo>
                <a:moveTo>
                  <a:pt x="148" y="143"/>
                </a:moveTo>
                <a:cubicBezTo>
                  <a:pt x="136" y="132"/>
                  <a:pt x="136" y="132"/>
                  <a:pt x="136" y="132"/>
                </a:cubicBezTo>
                <a:cubicBezTo>
                  <a:pt x="146" y="120"/>
                  <a:pt x="152" y="104"/>
                  <a:pt x="152" y="87"/>
                </a:cubicBezTo>
                <a:cubicBezTo>
                  <a:pt x="152" y="70"/>
                  <a:pt x="146" y="54"/>
                  <a:pt x="136" y="42"/>
                </a:cubicBezTo>
                <a:cubicBezTo>
                  <a:pt x="148" y="31"/>
                  <a:pt x="148" y="31"/>
                  <a:pt x="148" y="31"/>
                </a:cubicBezTo>
                <a:cubicBezTo>
                  <a:pt x="160" y="46"/>
                  <a:pt x="168" y="66"/>
                  <a:pt x="168" y="87"/>
                </a:cubicBezTo>
                <a:cubicBezTo>
                  <a:pt x="168" y="108"/>
                  <a:pt x="160" y="128"/>
                  <a:pt x="148" y="143"/>
                </a:cubicBezTo>
                <a:moveTo>
                  <a:pt x="100" y="151"/>
                </a:moveTo>
                <a:cubicBezTo>
                  <a:pt x="97" y="151"/>
                  <a:pt x="95" y="150"/>
                  <a:pt x="93" y="149"/>
                </a:cubicBezTo>
                <a:cubicBezTo>
                  <a:pt x="93" y="149"/>
                  <a:pt x="93" y="149"/>
                  <a:pt x="93" y="149"/>
                </a:cubicBezTo>
                <a:cubicBezTo>
                  <a:pt x="52" y="119"/>
                  <a:pt x="52" y="119"/>
                  <a:pt x="52" y="119"/>
                </a:cubicBezTo>
                <a:cubicBezTo>
                  <a:pt x="12" y="119"/>
                  <a:pt x="12" y="119"/>
                  <a:pt x="12" y="119"/>
                </a:cubicBezTo>
                <a:cubicBezTo>
                  <a:pt x="5" y="119"/>
                  <a:pt x="0" y="114"/>
                  <a:pt x="0" y="107"/>
                </a:cubicBezTo>
                <a:cubicBezTo>
                  <a:pt x="0" y="67"/>
                  <a:pt x="0" y="67"/>
                  <a:pt x="0" y="67"/>
                </a:cubicBezTo>
                <a:cubicBezTo>
                  <a:pt x="0" y="60"/>
                  <a:pt x="5" y="55"/>
                  <a:pt x="12" y="55"/>
                </a:cubicBezTo>
                <a:cubicBezTo>
                  <a:pt x="12" y="55"/>
                  <a:pt x="12" y="55"/>
                  <a:pt x="12" y="55"/>
                </a:cubicBezTo>
                <a:cubicBezTo>
                  <a:pt x="52" y="55"/>
                  <a:pt x="52" y="55"/>
                  <a:pt x="52" y="55"/>
                </a:cubicBezTo>
                <a:cubicBezTo>
                  <a:pt x="92" y="22"/>
                  <a:pt x="92" y="22"/>
                  <a:pt x="92" y="22"/>
                </a:cubicBezTo>
                <a:cubicBezTo>
                  <a:pt x="92" y="22"/>
                  <a:pt x="92" y="22"/>
                  <a:pt x="92" y="22"/>
                </a:cubicBezTo>
                <a:cubicBezTo>
                  <a:pt x="95" y="20"/>
                  <a:pt x="97" y="19"/>
                  <a:pt x="100" y="19"/>
                </a:cubicBezTo>
                <a:cubicBezTo>
                  <a:pt x="107" y="19"/>
                  <a:pt x="112" y="24"/>
                  <a:pt x="112" y="31"/>
                </a:cubicBezTo>
                <a:cubicBezTo>
                  <a:pt x="112" y="67"/>
                  <a:pt x="112" y="67"/>
                  <a:pt x="112" y="67"/>
                </a:cubicBezTo>
                <a:cubicBezTo>
                  <a:pt x="112" y="95"/>
                  <a:pt x="112" y="95"/>
                  <a:pt x="112" y="95"/>
                </a:cubicBezTo>
                <a:cubicBezTo>
                  <a:pt x="112" y="107"/>
                  <a:pt x="112" y="107"/>
                  <a:pt x="112" y="107"/>
                </a:cubicBezTo>
                <a:cubicBezTo>
                  <a:pt x="112" y="119"/>
                  <a:pt x="112" y="119"/>
                  <a:pt x="112" y="119"/>
                </a:cubicBezTo>
                <a:cubicBezTo>
                  <a:pt x="112" y="139"/>
                  <a:pt x="112" y="139"/>
                  <a:pt x="112" y="139"/>
                </a:cubicBezTo>
                <a:cubicBezTo>
                  <a:pt x="112" y="146"/>
                  <a:pt x="107" y="151"/>
                  <a:pt x="100" y="15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1" name="Freeform 24"/>
          <p:cNvSpPr>
            <a:spLocks noEditPoints="1"/>
          </p:cNvSpPr>
          <p:nvPr/>
        </p:nvSpPr>
        <p:spPr bwMode="auto">
          <a:xfrm>
            <a:off x="12897190" y="6142442"/>
            <a:ext cx="326234" cy="256741"/>
          </a:xfrm>
          <a:custGeom>
            <a:avLst/>
            <a:gdLst>
              <a:gd name="T0" fmla="*/ 2147483646 w 168"/>
              <a:gd name="T1" fmla="*/ 2147483646 h 132"/>
              <a:gd name="T2" fmla="*/ 2147483646 w 168"/>
              <a:gd name="T3" fmla="*/ 2147483646 h 132"/>
              <a:gd name="T4" fmla="*/ 2147483646 w 168"/>
              <a:gd name="T5" fmla="*/ 2147483646 h 132"/>
              <a:gd name="T6" fmla="*/ 2147483646 w 168"/>
              <a:gd name="T7" fmla="*/ 2147483646 h 132"/>
              <a:gd name="T8" fmla="*/ 2147483646 w 168"/>
              <a:gd name="T9" fmla="*/ 2147483646 h 132"/>
              <a:gd name="T10" fmla="*/ 2147483646 w 168"/>
              <a:gd name="T11" fmla="*/ 2147483646 h 132"/>
              <a:gd name="T12" fmla="*/ 2147483646 w 168"/>
              <a:gd name="T13" fmla="*/ 2147483646 h 132"/>
              <a:gd name="T14" fmla="*/ 2147483646 w 168"/>
              <a:gd name="T15" fmla="*/ 2147483646 h 132"/>
              <a:gd name="T16" fmla="*/ 2147483646 w 168"/>
              <a:gd name="T17" fmla="*/ 2147483646 h 132"/>
              <a:gd name="T18" fmla="*/ 2147483646 w 168"/>
              <a:gd name="T19" fmla="*/ 2147483646 h 132"/>
              <a:gd name="T20" fmla="*/ 2147483646 w 168"/>
              <a:gd name="T21" fmla="*/ 2147483646 h 132"/>
              <a:gd name="T22" fmla="*/ 2147483646 w 168"/>
              <a:gd name="T23" fmla="*/ 2147483646 h 132"/>
              <a:gd name="T24" fmla="*/ 0 w 168"/>
              <a:gd name="T25" fmla="*/ 2147483646 h 132"/>
              <a:gd name="T26" fmla="*/ 0 w 168"/>
              <a:gd name="T27" fmla="*/ 2147483646 h 132"/>
              <a:gd name="T28" fmla="*/ 2147483646 w 168"/>
              <a:gd name="T29" fmla="*/ 2147483646 h 132"/>
              <a:gd name="T30" fmla="*/ 2147483646 w 168"/>
              <a:gd name="T31" fmla="*/ 2147483646 h 132"/>
              <a:gd name="T32" fmla="*/ 2147483646 w 168"/>
              <a:gd name="T33" fmla="*/ 2147483646 h 132"/>
              <a:gd name="T34" fmla="*/ 2147483646 w 168"/>
              <a:gd name="T35" fmla="*/ 2147483646 h 132"/>
              <a:gd name="T36" fmla="*/ 2147483646 w 168"/>
              <a:gd name="T37" fmla="*/ 2147483646 h 132"/>
              <a:gd name="T38" fmla="*/ 2147483646 w 168"/>
              <a:gd name="T39" fmla="*/ 0 h 132"/>
              <a:gd name="T40" fmla="*/ 2147483646 w 168"/>
              <a:gd name="T41" fmla="*/ 2147483646 h 132"/>
              <a:gd name="T42" fmla="*/ 2147483646 w 168"/>
              <a:gd name="T43" fmla="*/ 2147483646 h 132"/>
              <a:gd name="T44" fmla="*/ 2147483646 w 168"/>
              <a:gd name="T45" fmla="*/ 2147483646 h 132"/>
              <a:gd name="T46" fmla="*/ 2147483646 w 168"/>
              <a:gd name="T47" fmla="*/ 2147483646 h 132"/>
              <a:gd name="T48" fmla="*/ 2147483646 w 168"/>
              <a:gd name="T49" fmla="*/ 2147483646 h 132"/>
              <a:gd name="T50" fmla="*/ 2147483646 w 168"/>
              <a:gd name="T51" fmla="*/ 2147483646 h 132"/>
              <a:gd name="T52" fmla="*/ 2147483646 w 168"/>
              <a:gd name="T53" fmla="*/ 214748364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32">
                <a:moveTo>
                  <a:pt x="148" y="124"/>
                </a:moveTo>
                <a:cubicBezTo>
                  <a:pt x="136" y="113"/>
                  <a:pt x="136" y="113"/>
                  <a:pt x="136" y="113"/>
                </a:cubicBezTo>
                <a:cubicBezTo>
                  <a:pt x="146" y="101"/>
                  <a:pt x="152" y="85"/>
                  <a:pt x="152" y="68"/>
                </a:cubicBezTo>
                <a:cubicBezTo>
                  <a:pt x="152" y="51"/>
                  <a:pt x="146" y="35"/>
                  <a:pt x="136" y="23"/>
                </a:cubicBezTo>
                <a:cubicBezTo>
                  <a:pt x="148" y="12"/>
                  <a:pt x="148" y="12"/>
                  <a:pt x="148" y="12"/>
                </a:cubicBezTo>
                <a:cubicBezTo>
                  <a:pt x="160" y="27"/>
                  <a:pt x="168" y="47"/>
                  <a:pt x="168" y="68"/>
                </a:cubicBezTo>
                <a:cubicBezTo>
                  <a:pt x="168" y="89"/>
                  <a:pt x="160" y="109"/>
                  <a:pt x="148" y="124"/>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2" name="Freeform 25"/>
          <p:cNvSpPr>
            <a:spLocks noEditPoints="1"/>
          </p:cNvSpPr>
          <p:nvPr/>
        </p:nvSpPr>
        <p:spPr bwMode="auto">
          <a:xfrm>
            <a:off x="12074847" y="6142442"/>
            <a:ext cx="403450" cy="256741"/>
          </a:xfrm>
          <a:custGeom>
            <a:avLst/>
            <a:gdLst>
              <a:gd name="T0" fmla="*/ 2147483646 w 208"/>
              <a:gd name="T1" fmla="*/ 2147483646 h 132"/>
              <a:gd name="T2" fmla="*/ 2147483646 w 208"/>
              <a:gd name="T3" fmla="*/ 2147483646 h 132"/>
              <a:gd name="T4" fmla="*/ 2147483646 w 208"/>
              <a:gd name="T5" fmla="*/ 2147483646 h 132"/>
              <a:gd name="T6" fmla="*/ 2147483646 w 208"/>
              <a:gd name="T7" fmla="*/ 2147483646 h 132"/>
              <a:gd name="T8" fmla="*/ 2147483646 w 208"/>
              <a:gd name="T9" fmla="*/ 2147483646 h 132"/>
              <a:gd name="T10" fmla="*/ 2147483646 w 208"/>
              <a:gd name="T11" fmla="*/ 2147483646 h 132"/>
              <a:gd name="T12" fmla="*/ 2147483646 w 208"/>
              <a:gd name="T13" fmla="*/ 2147483646 h 132"/>
              <a:gd name="T14" fmla="*/ 2147483646 w 208"/>
              <a:gd name="T15" fmla="*/ 2147483646 h 132"/>
              <a:gd name="T16" fmla="*/ 2147483646 w 208"/>
              <a:gd name="T17" fmla="*/ 2147483646 h 132"/>
              <a:gd name="T18" fmla="*/ 2147483646 w 208"/>
              <a:gd name="T19" fmla="*/ 2147483646 h 132"/>
              <a:gd name="T20" fmla="*/ 2147483646 w 208"/>
              <a:gd name="T21" fmla="*/ 2147483646 h 132"/>
              <a:gd name="T22" fmla="*/ 2147483646 w 208"/>
              <a:gd name="T23" fmla="*/ 2147483646 h 132"/>
              <a:gd name="T24" fmla="*/ 2147483646 w 208"/>
              <a:gd name="T25" fmla="*/ 2147483646 h 132"/>
              <a:gd name="T26" fmla="*/ 2147483646 w 208"/>
              <a:gd name="T27" fmla="*/ 2147483646 h 132"/>
              <a:gd name="T28" fmla="*/ 2147483646 w 208"/>
              <a:gd name="T29" fmla="*/ 2147483646 h 132"/>
              <a:gd name="T30" fmla="*/ 2147483646 w 208"/>
              <a:gd name="T31" fmla="*/ 2147483646 h 132"/>
              <a:gd name="T32" fmla="*/ 2147483646 w 208"/>
              <a:gd name="T33" fmla="*/ 2147483646 h 132"/>
              <a:gd name="T34" fmla="*/ 2147483646 w 208"/>
              <a:gd name="T35" fmla="*/ 2147483646 h 132"/>
              <a:gd name="T36" fmla="*/ 2147483646 w 208"/>
              <a:gd name="T37" fmla="*/ 2147483646 h 132"/>
              <a:gd name="T38" fmla="*/ 2147483646 w 208"/>
              <a:gd name="T39" fmla="*/ 2147483646 h 132"/>
              <a:gd name="T40" fmla="*/ 2147483646 w 208"/>
              <a:gd name="T41" fmla="*/ 2147483646 h 132"/>
              <a:gd name="T42" fmla="*/ 2147483646 w 208"/>
              <a:gd name="T43" fmla="*/ 2147483646 h 132"/>
              <a:gd name="T44" fmla="*/ 2147483646 w 208"/>
              <a:gd name="T45" fmla="*/ 2147483646 h 132"/>
              <a:gd name="T46" fmla="*/ 2147483646 w 208"/>
              <a:gd name="T47" fmla="*/ 2147483646 h 132"/>
              <a:gd name="T48" fmla="*/ 2147483646 w 208"/>
              <a:gd name="T49" fmla="*/ 2147483646 h 132"/>
              <a:gd name="T50" fmla="*/ 2147483646 w 208"/>
              <a:gd name="T51" fmla="*/ 2147483646 h 132"/>
              <a:gd name="T52" fmla="*/ 0 w 208"/>
              <a:gd name="T53" fmla="*/ 2147483646 h 132"/>
              <a:gd name="T54" fmla="*/ 0 w 208"/>
              <a:gd name="T55" fmla="*/ 2147483646 h 132"/>
              <a:gd name="T56" fmla="*/ 2147483646 w 208"/>
              <a:gd name="T57" fmla="*/ 2147483646 h 132"/>
              <a:gd name="T58" fmla="*/ 2147483646 w 208"/>
              <a:gd name="T59" fmla="*/ 2147483646 h 132"/>
              <a:gd name="T60" fmla="*/ 2147483646 w 208"/>
              <a:gd name="T61" fmla="*/ 2147483646 h 132"/>
              <a:gd name="T62" fmla="*/ 2147483646 w 208"/>
              <a:gd name="T63" fmla="*/ 2147483646 h 132"/>
              <a:gd name="T64" fmla="*/ 2147483646 w 208"/>
              <a:gd name="T65" fmla="*/ 2147483646 h 132"/>
              <a:gd name="T66" fmla="*/ 2147483646 w 208"/>
              <a:gd name="T67" fmla="*/ 0 h 132"/>
              <a:gd name="T68" fmla="*/ 2147483646 w 208"/>
              <a:gd name="T69" fmla="*/ 2147483646 h 132"/>
              <a:gd name="T70" fmla="*/ 2147483646 w 208"/>
              <a:gd name="T71" fmla="*/ 2147483646 h 132"/>
              <a:gd name="T72" fmla="*/ 2147483646 w 208"/>
              <a:gd name="T73" fmla="*/ 2147483646 h 132"/>
              <a:gd name="T74" fmla="*/ 2147483646 w 208"/>
              <a:gd name="T75" fmla="*/ 2147483646 h 132"/>
              <a:gd name="T76" fmla="*/ 2147483646 w 208"/>
              <a:gd name="T77" fmla="*/ 2147483646 h 132"/>
              <a:gd name="T78" fmla="*/ 2147483646 w 208"/>
              <a:gd name="T79" fmla="*/ 2147483646 h 132"/>
              <a:gd name="T80" fmla="*/ 2147483646 w 208"/>
              <a:gd name="T81" fmla="*/ 2147483646 h 13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8" h="132">
                <a:moveTo>
                  <a:pt x="204" y="52"/>
                </a:moveTo>
                <a:cubicBezTo>
                  <a:pt x="189" y="68"/>
                  <a:pt x="189" y="68"/>
                  <a:pt x="189" y="68"/>
                </a:cubicBezTo>
                <a:cubicBezTo>
                  <a:pt x="204" y="84"/>
                  <a:pt x="204" y="84"/>
                  <a:pt x="204" y="84"/>
                </a:cubicBezTo>
                <a:cubicBezTo>
                  <a:pt x="207" y="86"/>
                  <a:pt x="208" y="89"/>
                  <a:pt x="208" y="92"/>
                </a:cubicBezTo>
                <a:cubicBezTo>
                  <a:pt x="208" y="99"/>
                  <a:pt x="203" y="104"/>
                  <a:pt x="196" y="104"/>
                </a:cubicBezTo>
                <a:cubicBezTo>
                  <a:pt x="193" y="104"/>
                  <a:pt x="190" y="103"/>
                  <a:pt x="188" y="100"/>
                </a:cubicBezTo>
                <a:cubicBezTo>
                  <a:pt x="172" y="85"/>
                  <a:pt x="172" y="85"/>
                  <a:pt x="172" y="85"/>
                </a:cubicBezTo>
                <a:cubicBezTo>
                  <a:pt x="156" y="100"/>
                  <a:pt x="156" y="100"/>
                  <a:pt x="156" y="100"/>
                </a:cubicBezTo>
                <a:cubicBezTo>
                  <a:pt x="154" y="103"/>
                  <a:pt x="151" y="104"/>
                  <a:pt x="148" y="104"/>
                </a:cubicBezTo>
                <a:cubicBezTo>
                  <a:pt x="141" y="104"/>
                  <a:pt x="136" y="99"/>
                  <a:pt x="136" y="92"/>
                </a:cubicBezTo>
                <a:cubicBezTo>
                  <a:pt x="136" y="89"/>
                  <a:pt x="137" y="86"/>
                  <a:pt x="140" y="84"/>
                </a:cubicBezTo>
                <a:cubicBezTo>
                  <a:pt x="155" y="68"/>
                  <a:pt x="155" y="68"/>
                  <a:pt x="155" y="68"/>
                </a:cubicBezTo>
                <a:cubicBezTo>
                  <a:pt x="140" y="52"/>
                  <a:pt x="140" y="52"/>
                  <a:pt x="140" y="52"/>
                </a:cubicBezTo>
                <a:cubicBezTo>
                  <a:pt x="137" y="50"/>
                  <a:pt x="136" y="47"/>
                  <a:pt x="136" y="44"/>
                </a:cubicBezTo>
                <a:cubicBezTo>
                  <a:pt x="136" y="37"/>
                  <a:pt x="141" y="32"/>
                  <a:pt x="148" y="32"/>
                </a:cubicBezTo>
                <a:cubicBezTo>
                  <a:pt x="151" y="32"/>
                  <a:pt x="154" y="33"/>
                  <a:pt x="156" y="36"/>
                </a:cubicBezTo>
                <a:cubicBezTo>
                  <a:pt x="172" y="51"/>
                  <a:pt x="172" y="51"/>
                  <a:pt x="172" y="51"/>
                </a:cubicBezTo>
                <a:cubicBezTo>
                  <a:pt x="188" y="36"/>
                  <a:pt x="188" y="36"/>
                  <a:pt x="188" y="36"/>
                </a:cubicBezTo>
                <a:cubicBezTo>
                  <a:pt x="190" y="33"/>
                  <a:pt x="193" y="32"/>
                  <a:pt x="196" y="32"/>
                </a:cubicBezTo>
                <a:cubicBezTo>
                  <a:pt x="203" y="32"/>
                  <a:pt x="208" y="37"/>
                  <a:pt x="208" y="44"/>
                </a:cubicBezTo>
                <a:cubicBezTo>
                  <a:pt x="208" y="47"/>
                  <a:pt x="207" y="50"/>
                  <a:pt x="204" y="52"/>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5" name="Freeform 26"/>
          <p:cNvSpPr>
            <a:spLocks noEditPoints="1"/>
          </p:cNvSpPr>
          <p:nvPr/>
        </p:nvSpPr>
        <p:spPr bwMode="auto">
          <a:xfrm>
            <a:off x="11204242" y="6142442"/>
            <a:ext cx="405381" cy="256741"/>
          </a:xfrm>
          <a:custGeom>
            <a:avLst/>
            <a:gdLst>
              <a:gd name="T0" fmla="*/ 2147483646 w 208"/>
              <a:gd name="T1" fmla="*/ 2147483646 h 132"/>
              <a:gd name="T2" fmla="*/ 2147483646 w 208"/>
              <a:gd name="T3" fmla="*/ 2147483646 h 132"/>
              <a:gd name="T4" fmla="*/ 2147483646 w 208"/>
              <a:gd name="T5" fmla="*/ 2147483646 h 132"/>
              <a:gd name="T6" fmla="*/ 2147483646 w 208"/>
              <a:gd name="T7" fmla="*/ 2147483646 h 132"/>
              <a:gd name="T8" fmla="*/ 2147483646 w 208"/>
              <a:gd name="T9" fmla="*/ 2147483646 h 132"/>
              <a:gd name="T10" fmla="*/ 2147483646 w 208"/>
              <a:gd name="T11" fmla="*/ 2147483646 h 132"/>
              <a:gd name="T12" fmla="*/ 2147483646 w 208"/>
              <a:gd name="T13" fmla="*/ 2147483646 h 132"/>
              <a:gd name="T14" fmla="*/ 2147483646 w 208"/>
              <a:gd name="T15" fmla="*/ 2147483646 h 132"/>
              <a:gd name="T16" fmla="*/ 2147483646 w 208"/>
              <a:gd name="T17" fmla="*/ 2147483646 h 132"/>
              <a:gd name="T18" fmla="*/ 2147483646 w 208"/>
              <a:gd name="T19" fmla="*/ 2147483646 h 132"/>
              <a:gd name="T20" fmla="*/ 2147483646 w 208"/>
              <a:gd name="T21" fmla="*/ 2147483646 h 132"/>
              <a:gd name="T22" fmla="*/ 2147483646 w 208"/>
              <a:gd name="T23" fmla="*/ 2147483646 h 132"/>
              <a:gd name="T24" fmla="*/ 0 w 208"/>
              <a:gd name="T25" fmla="*/ 2147483646 h 132"/>
              <a:gd name="T26" fmla="*/ 0 w 208"/>
              <a:gd name="T27" fmla="*/ 2147483646 h 132"/>
              <a:gd name="T28" fmla="*/ 2147483646 w 208"/>
              <a:gd name="T29" fmla="*/ 2147483646 h 132"/>
              <a:gd name="T30" fmla="*/ 2147483646 w 208"/>
              <a:gd name="T31" fmla="*/ 2147483646 h 132"/>
              <a:gd name="T32" fmla="*/ 2147483646 w 208"/>
              <a:gd name="T33" fmla="*/ 2147483646 h 132"/>
              <a:gd name="T34" fmla="*/ 2147483646 w 208"/>
              <a:gd name="T35" fmla="*/ 2147483646 h 132"/>
              <a:gd name="T36" fmla="*/ 2147483646 w 208"/>
              <a:gd name="T37" fmla="*/ 2147483646 h 132"/>
              <a:gd name="T38" fmla="*/ 2147483646 w 208"/>
              <a:gd name="T39" fmla="*/ 0 h 132"/>
              <a:gd name="T40" fmla="*/ 2147483646 w 208"/>
              <a:gd name="T41" fmla="*/ 2147483646 h 132"/>
              <a:gd name="T42" fmla="*/ 2147483646 w 208"/>
              <a:gd name="T43" fmla="*/ 2147483646 h 132"/>
              <a:gd name="T44" fmla="*/ 2147483646 w 208"/>
              <a:gd name="T45" fmla="*/ 2147483646 h 132"/>
              <a:gd name="T46" fmla="*/ 2147483646 w 208"/>
              <a:gd name="T47" fmla="*/ 2147483646 h 132"/>
              <a:gd name="T48" fmla="*/ 2147483646 w 208"/>
              <a:gd name="T49" fmla="*/ 2147483646 h 132"/>
              <a:gd name="T50" fmla="*/ 2147483646 w 208"/>
              <a:gd name="T51" fmla="*/ 2147483646 h 132"/>
              <a:gd name="T52" fmla="*/ 2147483646 w 208"/>
              <a:gd name="T53" fmla="*/ 214748364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8" h="132">
                <a:moveTo>
                  <a:pt x="196" y="80"/>
                </a:moveTo>
                <a:cubicBezTo>
                  <a:pt x="148" y="80"/>
                  <a:pt x="148" y="80"/>
                  <a:pt x="148" y="80"/>
                </a:cubicBezTo>
                <a:cubicBezTo>
                  <a:pt x="141" y="80"/>
                  <a:pt x="136" y="75"/>
                  <a:pt x="136" y="68"/>
                </a:cubicBezTo>
                <a:cubicBezTo>
                  <a:pt x="136" y="61"/>
                  <a:pt x="141" y="56"/>
                  <a:pt x="148" y="56"/>
                </a:cubicBezTo>
                <a:cubicBezTo>
                  <a:pt x="196" y="56"/>
                  <a:pt x="196" y="56"/>
                  <a:pt x="196" y="56"/>
                </a:cubicBezTo>
                <a:cubicBezTo>
                  <a:pt x="203" y="56"/>
                  <a:pt x="208" y="61"/>
                  <a:pt x="208" y="68"/>
                </a:cubicBezTo>
                <a:cubicBezTo>
                  <a:pt x="208" y="75"/>
                  <a:pt x="203" y="80"/>
                  <a:pt x="196" y="80"/>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6" name="Freeform 27"/>
          <p:cNvSpPr>
            <a:spLocks noEditPoints="1"/>
          </p:cNvSpPr>
          <p:nvPr/>
        </p:nvSpPr>
        <p:spPr bwMode="auto">
          <a:xfrm>
            <a:off x="10335569" y="6142442"/>
            <a:ext cx="403451" cy="256741"/>
          </a:xfrm>
          <a:custGeom>
            <a:avLst/>
            <a:gdLst>
              <a:gd name="T0" fmla="*/ 2147483646 w 208"/>
              <a:gd name="T1" fmla="*/ 2147483646 h 132"/>
              <a:gd name="T2" fmla="*/ 2147483646 w 208"/>
              <a:gd name="T3" fmla="*/ 2147483646 h 132"/>
              <a:gd name="T4" fmla="*/ 2147483646 w 208"/>
              <a:gd name="T5" fmla="*/ 2147483646 h 132"/>
              <a:gd name="T6" fmla="*/ 2147483646 w 208"/>
              <a:gd name="T7" fmla="*/ 2147483646 h 132"/>
              <a:gd name="T8" fmla="*/ 2147483646 w 208"/>
              <a:gd name="T9" fmla="*/ 2147483646 h 132"/>
              <a:gd name="T10" fmla="*/ 2147483646 w 208"/>
              <a:gd name="T11" fmla="*/ 2147483646 h 132"/>
              <a:gd name="T12" fmla="*/ 2147483646 w 208"/>
              <a:gd name="T13" fmla="*/ 2147483646 h 132"/>
              <a:gd name="T14" fmla="*/ 2147483646 w 208"/>
              <a:gd name="T15" fmla="*/ 2147483646 h 132"/>
              <a:gd name="T16" fmla="*/ 2147483646 w 208"/>
              <a:gd name="T17" fmla="*/ 2147483646 h 132"/>
              <a:gd name="T18" fmla="*/ 2147483646 w 208"/>
              <a:gd name="T19" fmla="*/ 2147483646 h 132"/>
              <a:gd name="T20" fmla="*/ 2147483646 w 208"/>
              <a:gd name="T21" fmla="*/ 2147483646 h 132"/>
              <a:gd name="T22" fmla="*/ 2147483646 w 208"/>
              <a:gd name="T23" fmla="*/ 2147483646 h 132"/>
              <a:gd name="T24" fmla="*/ 2147483646 w 208"/>
              <a:gd name="T25" fmla="*/ 2147483646 h 132"/>
              <a:gd name="T26" fmla="*/ 2147483646 w 208"/>
              <a:gd name="T27" fmla="*/ 2147483646 h 132"/>
              <a:gd name="T28" fmla="*/ 2147483646 w 208"/>
              <a:gd name="T29" fmla="*/ 2147483646 h 132"/>
              <a:gd name="T30" fmla="*/ 2147483646 w 208"/>
              <a:gd name="T31" fmla="*/ 2147483646 h 132"/>
              <a:gd name="T32" fmla="*/ 2147483646 w 208"/>
              <a:gd name="T33" fmla="*/ 2147483646 h 132"/>
              <a:gd name="T34" fmla="*/ 2147483646 w 208"/>
              <a:gd name="T35" fmla="*/ 2147483646 h 132"/>
              <a:gd name="T36" fmla="*/ 2147483646 w 208"/>
              <a:gd name="T37" fmla="*/ 2147483646 h 132"/>
              <a:gd name="T38" fmla="*/ 2147483646 w 208"/>
              <a:gd name="T39" fmla="*/ 2147483646 h 132"/>
              <a:gd name="T40" fmla="*/ 2147483646 w 208"/>
              <a:gd name="T41" fmla="*/ 2147483646 h 132"/>
              <a:gd name="T42" fmla="*/ 2147483646 w 208"/>
              <a:gd name="T43" fmla="*/ 2147483646 h 132"/>
              <a:gd name="T44" fmla="*/ 0 w 208"/>
              <a:gd name="T45" fmla="*/ 2147483646 h 132"/>
              <a:gd name="T46" fmla="*/ 0 w 208"/>
              <a:gd name="T47" fmla="*/ 2147483646 h 132"/>
              <a:gd name="T48" fmla="*/ 2147483646 w 208"/>
              <a:gd name="T49" fmla="*/ 2147483646 h 132"/>
              <a:gd name="T50" fmla="*/ 2147483646 w 208"/>
              <a:gd name="T51" fmla="*/ 2147483646 h 132"/>
              <a:gd name="T52" fmla="*/ 2147483646 w 208"/>
              <a:gd name="T53" fmla="*/ 2147483646 h 132"/>
              <a:gd name="T54" fmla="*/ 2147483646 w 208"/>
              <a:gd name="T55" fmla="*/ 2147483646 h 132"/>
              <a:gd name="T56" fmla="*/ 2147483646 w 208"/>
              <a:gd name="T57" fmla="*/ 2147483646 h 132"/>
              <a:gd name="T58" fmla="*/ 2147483646 w 208"/>
              <a:gd name="T59" fmla="*/ 0 h 132"/>
              <a:gd name="T60" fmla="*/ 2147483646 w 208"/>
              <a:gd name="T61" fmla="*/ 2147483646 h 132"/>
              <a:gd name="T62" fmla="*/ 2147483646 w 208"/>
              <a:gd name="T63" fmla="*/ 2147483646 h 132"/>
              <a:gd name="T64" fmla="*/ 2147483646 w 208"/>
              <a:gd name="T65" fmla="*/ 2147483646 h 132"/>
              <a:gd name="T66" fmla="*/ 2147483646 w 208"/>
              <a:gd name="T67" fmla="*/ 2147483646 h 132"/>
              <a:gd name="T68" fmla="*/ 2147483646 w 208"/>
              <a:gd name="T69" fmla="*/ 2147483646 h 132"/>
              <a:gd name="T70" fmla="*/ 2147483646 w 208"/>
              <a:gd name="T71" fmla="*/ 2147483646 h 132"/>
              <a:gd name="T72" fmla="*/ 2147483646 w 208"/>
              <a:gd name="T73" fmla="*/ 2147483646 h 1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08" h="132">
                <a:moveTo>
                  <a:pt x="196" y="80"/>
                </a:moveTo>
                <a:cubicBezTo>
                  <a:pt x="184" y="80"/>
                  <a:pt x="184" y="80"/>
                  <a:pt x="184" y="80"/>
                </a:cubicBezTo>
                <a:cubicBezTo>
                  <a:pt x="184" y="92"/>
                  <a:pt x="184" y="92"/>
                  <a:pt x="184" y="92"/>
                </a:cubicBezTo>
                <a:cubicBezTo>
                  <a:pt x="184" y="99"/>
                  <a:pt x="179" y="104"/>
                  <a:pt x="172" y="104"/>
                </a:cubicBezTo>
                <a:cubicBezTo>
                  <a:pt x="165" y="104"/>
                  <a:pt x="160" y="99"/>
                  <a:pt x="160" y="92"/>
                </a:cubicBezTo>
                <a:cubicBezTo>
                  <a:pt x="160" y="80"/>
                  <a:pt x="160" y="80"/>
                  <a:pt x="160" y="80"/>
                </a:cubicBezTo>
                <a:cubicBezTo>
                  <a:pt x="148" y="80"/>
                  <a:pt x="148" y="80"/>
                  <a:pt x="148" y="80"/>
                </a:cubicBezTo>
                <a:cubicBezTo>
                  <a:pt x="141" y="80"/>
                  <a:pt x="136" y="75"/>
                  <a:pt x="136" y="68"/>
                </a:cubicBezTo>
                <a:cubicBezTo>
                  <a:pt x="136" y="61"/>
                  <a:pt x="141" y="56"/>
                  <a:pt x="148" y="56"/>
                </a:cubicBezTo>
                <a:cubicBezTo>
                  <a:pt x="160" y="56"/>
                  <a:pt x="160" y="56"/>
                  <a:pt x="160" y="56"/>
                </a:cubicBezTo>
                <a:cubicBezTo>
                  <a:pt x="160" y="44"/>
                  <a:pt x="160" y="44"/>
                  <a:pt x="160" y="44"/>
                </a:cubicBezTo>
                <a:cubicBezTo>
                  <a:pt x="160" y="37"/>
                  <a:pt x="165" y="32"/>
                  <a:pt x="172" y="32"/>
                </a:cubicBezTo>
                <a:cubicBezTo>
                  <a:pt x="179" y="32"/>
                  <a:pt x="184" y="37"/>
                  <a:pt x="184" y="44"/>
                </a:cubicBezTo>
                <a:cubicBezTo>
                  <a:pt x="184" y="56"/>
                  <a:pt x="184" y="56"/>
                  <a:pt x="184" y="56"/>
                </a:cubicBezTo>
                <a:cubicBezTo>
                  <a:pt x="196" y="56"/>
                  <a:pt x="196" y="56"/>
                  <a:pt x="196" y="56"/>
                </a:cubicBezTo>
                <a:cubicBezTo>
                  <a:pt x="203" y="56"/>
                  <a:pt x="208" y="61"/>
                  <a:pt x="208" y="68"/>
                </a:cubicBezTo>
                <a:cubicBezTo>
                  <a:pt x="208" y="75"/>
                  <a:pt x="203" y="80"/>
                  <a:pt x="196" y="80"/>
                </a:cubicBezTo>
                <a:moveTo>
                  <a:pt x="100" y="132"/>
                </a:moveTo>
                <a:cubicBezTo>
                  <a:pt x="97" y="132"/>
                  <a:pt x="95" y="131"/>
                  <a:pt x="93" y="130"/>
                </a:cubicBezTo>
                <a:cubicBezTo>
                  <a:pt x="93" y="130"/>
                  <a:pt x="93" y="130"/>
                  <a:pt x="93" y="130"/>
                </a:cubicBezTo>
                <a:cubicBezTo>
                  <a:pt x="52" y="100"/>
                  <a:pt x="52" y="100"/>
                  <a:pt x="52" y="100"/>
                </a:cubicBezTo>
                <a:cubicBezTo>
                  <a:pt x="12" y="100"/>
                  <a:pt x="12" y="100"/>
                  <a:pt x="12" y="100"/>
                </a:cubicBezTo>
                <a:cubicBezTo>
                  <a:pt x="5" y="100"/>
                  <a:pt x="0" y="95"/>
                  <a:pt x="0" y="88"/>
                </a:cubicBezTo>
                <a:cubicBezTo>
                  <a:pt x="0" y="48"/>
                  <a:pt x="0" y="48"/>
                  <a:pt x="0" y="48"/>
                </a:cubicBezTo>
                <a:cubicBezTo>
                  <a:pt x="0" y="41"/>
                  <a:pt x="5" y="36"/>
                  <a:pt x="12" y="36"/>
                </a:cubicBezTo>
                <a:cubicBezTo>
                  <a:pt x="12" y="36"/>
                  <a:pt x="12" y="36"/>
                  <a:pt x="12" y="36"/>
                </a:cubicBezTo>
                <a:cubicBezTo>
                  <a:pt x="52" y="36"/>
                  <a:pt x="52" y="36"/>
                  <a:pt x="52" y="36"/>
                </a:cubicBezTo>
                <a:cubicBezTo>
                  <a:pt x="92" y="3"/>
                  <a:pt x="92" y="3"/>
                  <a:pt x="92" y="3"/>
                </a:cubicBezTo>
                <a:cubicBezTo>
                  <a:pt x="92" y="3"/>
                  <a:pt x="92" y="3"/>
                  <a:pt x="92" y="3"/>
                </a:cubicBezTo>
                <a:cubicBezTo>
                  <a:pt x="95" y="1"/>
                  <a:pt x="97" y="0"/>
                  <a:pt x="100" y="0"/>
                </a:cubicBezTo>
                <a:cubicBezTo>
                  <a:pt x="107" y="0"/>
                  <a:pt x="112" y="5"/>
                  <a:pt x="112" y="12"/>
                </a:cubicBezTo>
                <a:cubicBezTo>
                  <a:pt x="112" y="48"/>
                  <a:pt x="112" y="48"/>
                  <a:pt x="112" y="48"/>
                </a:cubicBezTo>
                <a:cubicBezTo>
                  <a:pt x="112" y="76"/>
                  <a:pt x="112" y="76"/>
                  <a:pt x="112" y="76"/>
                </a:cubicBezTo>
                <a:cubicBezTo>
                  <a:pt x="112" y="88"/>
                  <a:pt x="112" y="88"/>
                  <a:pt x="112" y="88"/>
                </a:cubicBezTo>
                <a:cubicBezTo>
                  <a:pt x="112" y="100"/>
                  <a:pt x="112" y="100"/>
                  <a:pt x="112" y="100"/>
                </a:cubicBezTo>
                <a:cubicBezTo>
                  <a:pt x="112" y="120"/>
                  <a:pt x="112" y="120"/>
                  <a:pt x="112" y="120"/>
                </a:cubicBezTo>
                <a:cubicBezTo>
                  <a:pt x="112" y="127"/>
                  <a:pt x="107" y="132"/>
                  <a:pt x="100" y="13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7" name="Freeform 28"/>
          <p:cNvSpPr>
            <a:spLocks noEditPoints="1"/>
          </p:cNvSpPr>
          <p:nvPr/>
        </p:nvSpPr>
        <p:spPr bwMode="auto">
          <a:xfrm>
            <a:off x="9515156" y="6142442"/>
            <a:ext cx="310791" cy="256741"/>
          </a:xfrm>
          <a:custGeom>
            <a:avLst/>
            <a:gdLst>
              <a:gd name="T0" fmla="*/ 2147483646 w 160"/>
              <a:gd name="T1" fmla="*/ 2147483646 h 132"/>
              <a:gd name="T2" fmla="*/ 2147483646 w 160"/>
              <a:gd name="T3" fmla="*/ 2147483646 h 132"/>
              <a:gd name="T4" fmla="*/ 2147483646 w 160"/>
              <a:gd name="T5" fmla="*/ 2147483646 h 132"/>
              <a:gd name="T6" fmla="*/ 0 w 160"/>
              <a:gd name="T7" fmla="*/ 2147483646 h 132"/>
              <a:gd name="T8" fmla="*/ 2147483646 w 160"/>
              <a:gd name="T9" fmla="*/ 2147483646 h 132"/>
              <a:gd name="T10" fmla="*/ 2147483646 w 160"/>
              <a:gd name="T11" fmla="*/ 2147483646 h 132"/>
              <a:gd name="T12" fmla="*/ 2147483646 w 160"/>
              <a:gd name="T13" fmla="*/ 2147483646 h 132"/>
              <a:gd name="T14" fmla="*/ 2147483646 w 160"/>
              <a:gd name="T15" fmla="*/ 2147483646 h 132"/>
              <a:gd name="T16" fmla="*/ 2147483646 w 160"/>
              <a:gd name="T17" fmla="*/ 2147483646 h 132"/>
              <a:gd name="T18" fmla="*/ 2147483646 w 160"/>
              <a:gd name="T19" fmla="*/ 2147483646 h 132"/>
              <a:gd name="T20" fmla="*/ 2147483646 w 160"/>
              <a:gd name="T21" fmla="*/ 2147483646 h 132"/>
              <a:gd name="T22" fmla="*/ 2147483646 w 160"/>
              <a:gd name="T23" fmla="*/ 2147483646 h 132"/>
              <a:gd name="T24" fmla="*/ 2147483646 w 160"/>
              <a:gd name="T25" fmla="*/ 2147483646 h 132"/>
              <a:gd name="T26" fmla="*/ 2147483646 w 160"/>
              <a:gd name="T27" fmla="*/ 2147483646 h 132"/>
              <a:gd name="T28" fmla="*/ 2147483646 w 160"/>
              <a:gd name="T29" fmla="*/ 2147483646 h 132"/>
              <a:gd name="T30" fmla="*/ 2147483646 w 160"/>
              <a:gd name="T31" fmla="*/ 0 h 132"/>
              <a:gd name="T32" fmla="*/ 2147483646 w 160"/>
              <a:gd name="T33" fmla="*/ 2147483646 h 132"/>
              <a:gd name="T34" fmla="*/ 2147483646 w 160"/>
              <a:gd name="T35" fmla="*/ 2147483646 h 132"/>
              <a:gd name="T36" fmla="*/ 2147483646 w 160"/>
              <a:gd name="T37" fmla="*/ 2147483646 h 132"/>
              <a:gd name="T38" fmla="*/ 2147483646 w 160"/>
              <a:gd name="T39" fmla="*/ 2147483646 h 132"/>
              <a:gd name="T40" fmla="*/ 2147483646 w 160"/>
              <a:gd name="T41" fmla="*/ 2147483646 h 132"/>
              <a:gd name="T42" fmla="*/ 2147483646 w 160"/>
              <a:gd name="T43" fmla="*/ 2147483646 h 132"/>
              <a:gd name="T44" fmla="*/ 2147483646 w 160"/>
              <a:gd name="T45" fmla="*/ 2147483646 h 132"/>
              <a:gd name="T46" fmla="*/ 2147483646 w 160"/>
              <a:gd name="T47" fmla="*/ 2147483646 h 132"/>
              <a:gd name="T48" fmla="*/ 2147483646 w 160"/>
              <a:gd name="T49" fmla="*/ 2147483646 h 132"/>
              <a:gd name="T50" fmla="*/ 2147483646 w 160"/>
              <a:gd name="T51" fmla="*/ 2147483646 h 132"/>
              <a:gd name="T52" fmla="*/ 2147483646 w 160"/>
              <a:gd name="T53" fmla="*/ 2147483646 h 132"/>
              <a:gd name="T54" fmla="*/ 2147483646 w 160"/>
              <a:gd name="T55" fmla="*/ 2147483646 h 132"/>
              <a:gd name="T56" fmla="*/ 2147483646 w 160"/>
              <a:gd name="T57" fmla="*/ 2147483646 h 132"/>
              <a:gd name="T58" fmla="*/ 2147483646 w 160"/>
              <a:gd name="T59" fmla="*/ 2147483646 h 1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0" h="132">
                <a:moveTo>
                  <a:pt x="157" y="21"/>
                </a:moveTo>
                <a:cubicBezTo>
                  <a:pt x="9" y="122"/>
                  <a:pt x="9" y="122"/>
                  <a:pt x="9" y="122"/>
                </a:cubicBezTo>
                <a:cubicBezTo>
                  <a:pt x="8" y="122"/>
                  <a:pt x="7" y="123"/>
                  <a:pt x="6" y="123"/>
                </a:cubicBezTo>
                <a:cubicBezTo>
                  <a:pt x="2" y="123"/>
                  <a:pt x="0" y="120"/>
                  <a:pt x="0" y="117"/>
                </a:cubicBezTo>
                <a:cubicBezTo>
                  <a:pt x="0" y="115"/>
                  <a:pt x="1" y="113"/>
                  <a:pt x="2" y="112"/>
                </a:cubicBezTo>
                <a:cubicBezTo>
                  <a:pt x="151" y="11"/>
                  <a:pt x="151" y="11"/>
                  <a:pt x="151" y="11"/>
                </a:cubicBezTo>
                <a:cubicBezTo>
                  <a:pt x="152" y="11"/>
                  <a:pt x="153" y="10"/>
                  <a:pt x="154" y="10"/>
                </a:cubicBezTo>
                <a:cubicBezTo>
                  <a:pt x="157" y="10"/>
                  <a:pt x="160" y="13"/>
                  <a:pt x="160" y="16"/>
                </a:cubicBezTo>
                <a:cubicBezTo>
                  <a:pt x="160" y="18"/>
                  <a:pt x="159" y="20"/>
                  <a:pt x="157" y="21"/>
                </a:cubicBezTo>
                <a:moveTo>
                  <a:pt x="18" y="48"/>
                </a:moveTo>
                <a:cubicBezTo>
                  <a:pt x="18" y="41"/>
                  <a:pt x="23" y="36"/>
                  <a:pt x="30" y="36"/>
                </a:cubicBezTo>
                <a:cubicBezTo>
                  <a:pt x="30" y="36"/>
                  <a:pt x="30" y="36"/>
                  <a:pt x="30" y="36"/>
                </a:cubicBezTo>
                <a:cubicBezTo>
                  <a:pt x="70" y="36"/>
                  <a:pt x="70" y="36"/>
                  <a:pt x="70" y="36"/>
                </a:cubicBezTo>
                <a:cubicBezTo>
                  <a:pt x="110" y="3"/>
                  <a:pt x="110" y="3"/>
                  <a:pt x="110" y="3"/>
                </a:cubicBezTo>
                <a:cubicBezTo>
                  <a:pt x="110" y="3"/>
                  <a:pt x="110" y="3"/>
                  <a:pt x="110" y="3"/>
                </a:cubicBezTo>
                <a:cubicBezTo>
                  <a:pt x="113" y="1"/>
                  <a:pt x="115" y="0"/>
                  <a:pt x="118" y="0"/>
                </a:cubicBezTo>
                <a:cubicBezTo>
                  <a:pt x="124" y="0"/>
                  <a:pt x="129" y="5"/>
                  <a:pt x="130" y="11"/>
                </a:cubicBezTo>
                <a:cubicBezTo>
                  <a:pt x="18" y="87"/>
                  <a:pt x="18" y="87"/>
                  <a:pt x="18" y="87"/>
                </a:cubicBezTo>
                <a:lnTo>
                  <a:pt x="18" y="48"/>
                </a:lnTo>
                <a:close/>
                <a:moveTo>
                  <a:pt x="130" y="76"/>
                </a:moveTo>
                <a:cubicBezTo>
                  <a:pt x="130" y="88"/>
                  <a:pt x="130" y="88"/>
                  <a:pt x="130" y="88"/>
                </a:cubicBezTo>
                <a:cubicBezTo>
                  <a:pt x="130" y="100"/>
                  <a:pt x="130" y="100"/>
                  <a:pt x="130" y="100"/>
                </a:cubicBezTo>
                <a:cubicBezTo>
                  <a:pt x="130" y="120"/>
                  <a:pt x="130" y="120"/>
                  <a:pt x="130" y="120"/>
                </a:cubicBezTo>
                <a:cubicBezTo>
                  <a:pt x="130" y="127"/>
                  <a:pt x="125" y="132"/>
                  <a:pt x="118" y="132"/>
                </a:cubicBezTo>
                <a:cubicBezTo>
                  <a:pt x="115" y="132"/>
                  <a:pt x="113" y="131"/>
                  <a:pt x="111" y="130"/>
                </a:cubicBezTo>
                <a:cubicBezTo>
                  <a:pt x="111" y="130"/>
                  <a:pt x="111" y="130"/>
                  <a:pt x="111" y="130"/>
                </a:cubicBezTo>
                <a:cubicBezTo>
                  <a:pt x="70" y="100"/>
                  <a:pt x="70" y="100"/>
                  <a:pt x="70" y="100"/>
                </a:cubicBezTo>
                <a:cubicBezTo>
                  <a:pt x="62" y="100"/>
                  <a:pt x="62" y="100"/>
                  <a:pt x="62" y="100"/>
                </a:cubicBezTo>
                <a:cubicBezTo>
                  <a:pt x="130" y="54"/>
                  <a:pt x="130" y="54"/>
                  <a:pt x="130" y="54"/>
                </a:cubicBezTo>
                <a:lnTo>
                  <a:pt x="130"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8" name="Freeform 29"/>
          <p:cNvSpPr>
            <a:spLocks noEditPoints="1"/>
          </p:cNvSpPr>
          <p:nvPr/>
        </p:nvSpPr>
        <p:spPr bwMode="auto">
          <a:xfrm>
            <a:off x="18985624" y="5156014"/>
            <a:ext cx="498039" cy="498039"/>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0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0 h 256"/>
              <a:gd name="T32" fmla="*/ 2147483646 w 256"/>
              <a:gd name="T33" fmla="*/ 0 h 256"/>
              <a:gd name="T34" fmla="*/ 2147483646 w 256"/>
              <a:gd name="T35" fmla="*/ 0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56" h="256">
                <a:moveTo>
                  <a:pt x="244" y="196"/>
                </a:moveTo>
                <a:cubicBezTo>
                  <a:pt x="204" y="196"/>
                  <a:pt x="204" y="196"/>
                  <a:pt x="204" y="196"/>
                </a:cubicBezTo>
                <a:cubicBezTo>
                  <a:pt x="204" y="184"/>
                  <a:pt x="204" y="184"/>
                  <a:pt x="204" y="184"/>
                </a:cubicBezTo>
                <a:cubicBezTo>
                  <a:pt x="204" y="180"/>
                  <a:pt x="204" y="180"/>
                  <a:pt x="204" y="180"/>
                </a:cubicBezTo>
                <a:cubicBezTo>
                  <a:pt x="204" y="160"/>
                  <a:pt x="204" y="160"/>
                  <a:pt x="204" y="160"/>
                </a:cubicBezTo>
                <a:cubicBezTo>
                  <a:pt x="204" y="148"/>
                  <a:pt x="204" y="148"/>
                  <a:pt x="204" y="148"/>
                </a:cubicBezTo>
                <a:cubicBezTo>
                  <a:pt x="204" y="136"/>
                  <a:pt x="204" y="136"/>
                  <a:pt x="204" y="136"/>
                </a:cubicBezTo>
                <a:cubicBezTo>
                  <a:pt x="52" y="136"/>
                  <a:pt x="52" y="136"/>
                  <a:pt x="52" y="136"/>
                </a:cubicBezTo>
                <a:cubicBezTo>
                  <a:pt x="52" y="148"/>
                  <a:pt x="52" y="148"/>
                  <a:pt x="52" y="148"/>
                </a:cubicBezTo>
                <a:cubicBezTo>
                  <a:pt x="52" y="160"/>
                  <a:pt x="52" y="160"/>
                  <a:pt x="52" y="160"/>
                </a:cubicBezTo>
                <a:cubicBezTo>
                  <a:pt x="52" y="180"/>
                  <a:pt x="52" y="180"/>
                  <a:pt x="52" y="180"/>
                </a:cubicBezTo>
                <a:cubicBezTo>
                  <a:pt x="52" y="184"/>
                  <a:pt x="52" y="184"/>
                  <a:pt x="52" y="184"/>
                </a:cubicBezTo>
                <a:cubicBezTo>
                  <a:pt x="52" y="196"/>
                  <a:pt x="52" y="196"/>
                  <a:pt x="52" y="196"/>
                </a:cubicBezTo>
                <a:cubicBezTo>
                  <a:pt x="12" y="196"/>
                  <a:pt x="12" y="196"/>
                  <a:pt x="12" y="196"/>
                </a:cubicBezTo>
                <a:cubicBezTo>
                  <a:pt x="5" y="196"/>
                  <a:pt x="0" y="191"/>
                  <a:pt x="0" y="184"/>
                </a:cubicBezTo>
                <a:cubicBezTo>
                  <a:pt x="0" y="72"/>
                  <a:pt x="0" y="72"/>
                  <a:pt x="0" y="72"/>
                </a:cubicBezTo>
                <a:cubicBezTo>
                  <a:pt x="0" y="65"/>
                  <a:pt x="5" y="60"/>
                  <a:pt x="12" y="60"/>
                </a:cubicBezTo>
                <a:cubicBezTo>
                  <a:pt x="244" y="60"/>
                  <a:pt x="244" y="60"/>
                  <a:pt x="244" y="60"/>
                </a:cubicBezTo>
                <a:cubicBezTo>
                  <a:pt x="251" y="60"/>
                  <a:pt x="256" y="65"/>
                  <a:pt x="256" y="72"/>
                </a:cubicBezTo>
                <a:cubicBezTo>
                  <a:pt x="256" y="184"/>
                  <a:pt x="256" y="184"/>
                  <a:pt x="256" y="184"/>
                </a:cubicBezTo>
                <a:cubicBezTo>
                  <a:pt x="256" y="191"/>
                  <a:pt x="251" y="196"/>
                  <a:pt x="244" y="196"/>
                </a:cubicBezTo>
                <a:moveTo>
                  <a:pt x="36" y="84"/>
                </a:moveTo>
                <a:cubicBezTo>
                  <a:pt x="29" y="84"/>
                  <a:pt x="24" y="89"/>
                  <a:pt x="24" y="96"/>
                </a:cubicBezTo>
                <a:cubicBezTo>
                  <a:pt x="24" y="103"/>
                  <a:pt x="29" y="108"/>
                  <a:pt x="36" y="108"/>
                </a:cubicBezTo>
                <a:cubicBezTo>
                  <a:pt x="43" y="108"/>
                  <a:pt x="48" y="103"/>
                  <a:pt x="48" y="96"/>
                </a:cubicBezTo>
                <a:cubicBezTo>
                  <a:pt x="48" y="89"/>
                  <a:pt x="43" y="84"/>
                  <a:pt x="36" y="84"/>
                </a:cubicBezTo>
                <a:moveTo>
                  <a:pt x="192" y="48"/>
                </a:moveTo>
                <a:cubicBezTo>
                  <a:pt x="64" y="48"/>
                  <a:pt x="64" y="48"/>
                  <a:pt x="64" y="48"/>
                </a:cubicBezTo>
                <a:cubicBezTo>
                  <a:pt x="64" y="36"/>
                  <a:pt x="64" y="36"/>
                  <a:pt x="64" y="36"/>
                </a:cubicBezTo>
                <a:cubicBezTo>
                  <a:pt x="64" y="12"/>
                  <a:pt x="64" y="12"/>
                  <a:pt x="64" y="12"/>
                </a:cubicBezTo>
                <a:cubicBezTo>
                  <a:pt x="64" y="10"/>
                  <a:pt x="64" y="9"/>
                  <a:pt x="65" y="7"/>
                </a:cubicBezTo>
                <a:cubicBezTo>
                  <a:pt x="67" y="3"/>
                  <a:pt x="71" y="0"/>
                  <a:pt x="76" y="0"/>
                </a:cubicBezTo>
                <a:cubicBezTo>
                  <a:pt x="180" y="0"/>
                  <a:pt x="180" y="0"/>
                  <a:pt x="180" y="0"/>
                </a:cubicBezTo>
                <a:cubicBezTo>
                  <a:pt x="180" y="0"/>
                  <a:pt x="180" y="0"/>
                  <a:pt x="181" y="0"/>
                </a:cubicBezTo>
                <a:cubicBezTo>
                  <a:pt x="181" y="0"/>
                  <a:pt x="182" y="0"/>
                  <a:pt x="182" y="0"/>
                </a:cubicBezTo>
                <a:cubicBezTo>
                  <a:pt x="182" y="0"/>
                  <a:pt x="182" y="0"/>
                  <a:pt x="182" y="0"/>
                </a:cubicBezTo>
                <a:cubicBezTo>
                  <a:pt x="184" y="1"/>
                  <a:pt x="185" y="1"/>
                  <a:pt x="186" y="2"/>
                </a:cubicBezTo>
                <a:cubicBezTo>
                  <a:pt x="186" y="2"/>
                  <a:pt x="186" y="2"/>
                  <a:pt x="186" y="2"/>
                </a:cubicBezTo>
                <a:cubicBezTo>
                  <a:pt x="186" y="2"/>
                  <a:pt x="186" y="2"/>
                  <a:pt x="186" y="2"/>
                </a:cubicBezTo>
                <a:cubicBezTo>
                  <a:pt x="187" y="2"/>
                  <a:pt x="188" y="3"/>
                  <a:pt x="188" y="3"/>
                </a:cubicBezTo>
                <a:cubicBezTo>
                  <a:pt x="188" y="3"/>
                  <a:pt x="188" y="3"/>
                  <a:pt x="188" y="3"/>
                </a:cubicBezTo>
                <a:cubicBezTo>
                  <a:pt x="188" y="3"/>
                  <a:pt x="188" y="3"/>
                  <a:pt x="188" y="3"/>
                </a:cubicBezTo>
                <a:cubicBezTo>
                  <a:pt x="189" y="4"/>
                  <a:pt x="189" y="5"/>
                  <a:pt x="190" y="5"/>
                </a:cubicBezTo>
                <a:cubicBezTo>
                  <a:pt x="190" y="5"/>
                  <a:pt x="190" y="5"/>
                  <a:pt x="190" y="5"/>
                </a:cubicBezTo>
                <a:cubicBezTo>
                  <a:pt x="191" y="7"/>
                  <a:pt x="192" y="9"/>
                  <a:pt x="192" y="12"/>
                </a:cubicBezTo>
                <a:cubicBezTo>
                  <a:pt x="192" y="12"/>
                  <a:pt x="192" y="12"/>
                  <a:pt x="192" y="12"/>
                </a:cubicBezTo>
                <a:cubicBezTo>
                  <a:pt x="192" y="12"/>
                  <a:pt x="192" y="12"/>
                  <a:pt x="192" y="12"/>
                </a:cubicBezTo>
                <a:lnTo>
                  <a:pt x="192" y="48"/>
                </a:lnTo>
                <a:close/>
                <a:moveTo>
                  <a:pt x="192" y="172"/>
                </a:moveTo>
                <a:cubicBezTo>
                  <a:pt x="192" y="232"/>
                  <a:pt x="192" y="232"/>
                  <a:pt x="192" y="232"/>
                </a:cubicBezTo>
                <a:cubicBezTo>
                  <a:pt x="192" y="236"/>
                  <a:pt x="192" y="236"/>
                  <a:pt x="192" y="236"/>
                </a:cubicBezTo>
                <a:cubicBezTo>
                  <a:pt x="192" y="244"/>
                  <a:pt x="192" y="244"/>
                  <a:pt x="192" y="244"/>
                </a:cubicBezTo>
                <a:cubicBezTo>
                  <a:pt x="192" y="251"/>
                  <a:pt x="187" y="256"/>
                  <a:pt x="180" y="256"/>
                </a:cubicBezTo>
                <a:cubicBezTo>
                  <a:pt x="76" y="256"/>
                  <a:pt x="76" y="256"/>
                  <a:pt x="76" y="256"/>
                </a:cubicBezTo>
                <a:cubicBezTo>
                  <a:pt x="69" y="256"/>
                  <a:pt x="64" y="251"/>
                  <a:pt x="64" y="244"/>
                </a:cubicBezTo>
                <a:cubicBezTo>
                  <a:pt x="64" y="236"/>
                  <a:pt x="64" y="236"/>
                  <a:pt x="64" y="236"/>
                </a:cubicBezTo>
                <a:cubicBezTo>
                  <a:pt x="64" y="232"/>
                  <a:pt x="64" y="232"/>
                  <a:pt x="64" y="232"/>
                </a:cubicBezTo>
                <a:cubicBezTo>
                  <a:pt x="64" y="172"/>
                  <a:pt x="64" y="172"/>
                  <a:pt x="64" y="172"/>
                </a:cubicBezTo>
                <a:cubicBezTo>
                  <a:pt x="64" y="148"/>
                  <a:pt x="64" y="148"/>
                  <a:pt x="64" y="148"/>
                </a:cubicBezTo>
                <a:cubicBezTo>
                  <a:pt x="192" y="148"/>
                  <a:pt x="192" y="148"/>
                  <a:pt x="192" y="148"/>
                </a:cubicBezTo>
                <a:lnTo>
                  <a:pt x="192" y="172"/>
                </a:lnTo>
                <a:close/>
                <a:moveTo>
                  <a:pt x="168" y="172"/>
                </a:moveTo>
                <a:cubicBezTo>
                  <a:pt x="88" y="172"/>
                  <a:pt x="88" y="172"/>
                  <a:pt x="88" y="172"/>
                </a:cubicBezTo>
                <a:cubicBezTo>
                  <a:pt x="88" y="184"/>
                  <a:pt x="88" y="184"/>
                  <a:pt x="88" y="184"/>
                </a:cubicBezTo>
                <a:cubicBezTo>
                  <a:pt x="168" y="184"/>
                  <a:pt x="168" y="184"/>
                  <a:pt x="168" y="184"/>
                </a:cubicBezTo>
                <a:lnTo>
                  <a:pt x="168" y="172"/>
                </a:lnTo>
                <a:close/>
                <a:moveTo>
                  <a:pt x="168" y="196"/>
                </a:moveTo>
                <a:cubicBezTo>
                  <a:pt x="88" y="196"/>
                  <a:pt x="88" y="196"/>
                  <a:pt x="88" y="196"/>
                </a:cubicBezTo>
                <a:cubicBezTo>
                  <a:pt x="88" y="208"/>
                  <a:pt x="88" y="208"/>
                  <a:pt x="88" y="208"/>
                </a:cubicBezTo>
                <a:cubicBezTo>
                  <a:pt x="168" y="208"/>
                  <a:pt x="168" y="208"/>
                  <a:pt x="168" y="208"/>
                </a:cubicBezTo>
                <a:lnTo>
                  <a:pt x="168" y="196"/>
                </a:lnTo>
                <a:close/>
                <a:moveTo>
                  <a:pt x="168" y="220"/>
                </a:moveTo>
                <a:cubicBezTo>
                  <a:pt x="88" y="220"/>
                  <a:pt x="88" y="220"/>
                  <a:pt x="88" y="220"/>
                </a:cubicBezTo>
                <a:cubicBezTo>
                  <a:pt x="88" y="232"/>
                  <a:pt x="88" y="232"/>
                  <a:pt x="88" y="232"/>
                </a:cubicBezTo>
                <a:cubicBezTo>
                  <a:pt x="168" y="232"/>
                  <a:pt x="168" y="232"/>
                  <a:pt x="168" y="232"/>
                </a:cubicBezTo>
                <a:lnTo>
                  <a:pt x="168" y="2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9" name="Freeform 30"/>
          <p:cNvSpPr>
            <a:spLocks noEditPoints="1"/>
          </p:cNvSpPr>
          <p:nvPr/>
        </p:nvSpPr>
        <p:spPr bwMode="auto">
          <a:xfrm>
            <a:off x="18116951" y="5179179"/>
            <a:ext cx="496108" cy="449780"/>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2147483646 h 232"/>
              <a:gd name="T32" fmla="*/ 2147483646 w 256"/>
              <a:gd name="T33" fmla="*/ 2147483646 h 232"/>
              <a:gd name="T34" fmla="*/ 2147483646 w 256"/>
              <a:gd name="T35" fmla="*/ 2147483646 h 232"/>
              <a:gd name="T36" fmla="*/ 2147483646 w 256"/>
              <a:gd name="T37" fmla="*/ 2147483646 h 232"/>
              <a:gd name="T38" fmla="*/ 2147483646 w 256"/>
              <a:gd name="T39" fmla="*/ 2147483646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2147483646 h 232"/>
              <a:gd name="T62" fmla="*/ 2147483646 w 256"/>
              <a:gd name="T63" fmla="*/ 2147483646 h 232"/>
              <a:gd name="T64" fmla="*/ 2147483646 w 256"/>
              <a:gd name="T65" fmla="*/ 2147483646 h 232"/>
              <a:gd name="T66" fmla="*/ 2147483646 w 256"/>
              <a:gd name="T67" fmla="*/ 0 h 232"/>
              <a:gd name="T68" fmla="*/ 2147483646 w 256"/>
              <a:gd name="T69" fmla="*/ 2147483646 h 232"/>
              <a:gd name="T70" fmla="*/ 2147483646 w 256"/>
              <a:gd name="T71" fmla="*/ 2147483646 h 232"/>
              <a:gd name="T72" fmla="*/ 2147483646 w 256"/>
              <a:gd name="T73" fmla="*/ 2147483646 h 232"/>
              <a:gd name="T74" fmla="*/ 2147483646 w 256"/>
              <a:gd name="T75" fmla="*/ 2147483646 h 232"/>
              <a:gd name="T76" fmla="*/ 2147483646 w 256"/>
              <a:gd name="T77" fmla="*/ 2147483646 h 232"/>
              <a:gd name="T78" fmla="*/ 0 w 256"/>
              <a:gd name="T79" fmla="*/ 2147483646 h 232"/>
              <a:gd name="T80" fmla="*/ 0 w 256"/>
              <a:gd name="T81" fmla="*/ 2147483646 h 232"/>
              <a:gd name="T82" fmla="*/ 2147483646 w 256"/>
              <a:gd name="T83" fmla="*/ 2147483646 h 232"/>
              <a:gd name="T84" fmla="*/ 2147483646 w 256"/>
              <a:gd name="T85" fmla="*/ 2147483646 h 232"/>
              <a:gd name="T86" fmla="*/ 2147483646 w 256"/>
              <a:gd name="T87" fmla="*/ 2147483646 h 232"/>
              <a:gd name="T88" fmla="*/ 2147483646 w 256"/>
              <a:gd name="T89" fmla="*/ 2147483646 h 232"/>
              <a:gd name="T90" fmla="*/ 2147483646 w 256"/>
              <a:gd name="T91" fmla="*/ 2147483646 h 232"/>
              <a:gd name="T92" fmla="*/ 2147483646 w 256"/>
              <a:gd name="T93" fmla="*/ 2147483646 h 232"/>
              <a:gd name="T94" fmla="*/ 2147483646 w 256"/>
              <a:gd name="T95" fmla="*/ 2147483646 h 232"/>
              <a:gd name="T96" fmla="*/ 2147483646 w 256"/>
              <a:gd name="T97" fmla="*/ 2147483646 h 232"/>
              <a:gd name="T98" fmla="*/ 2147483646 w 256"/>
              <a:gd name="T99" fmla="*/ 2147483646 h 232"/>
              <a:gd name="T100" fmla="*/ 2147483646 w 256"/>
              <a:gd name="T101" fmla="*/ 2147483646 h 232"/>
              <a:gd name="T102" fmla="*/ 2147483646 w 256"/>
              <a:gd name="T103" fmla="*/ 2147483646 h 2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32">
                <a:moveTo>
                  <a:pt x="253" y="228"/>
                </a:moveTo>
                <a:cubicBezTo>
                  <a:pt x="174" y="135"/>
                  <a:pt x="174" y="135"/>
                  <a:pt x="174" y="135"/>
                </a:cubicBezTo>
                <a:cubicBezTo>
                  <a:pt x="252" y="59"/>
                  <a:pt x="252" y="59"/>
                  <a:pt x="252" y="59"/>
                </a:cubicBezTo>
                <a:cubicBezTo>
                  <a:pt x="255" y="62"/>
                  <a:pt x="256" y="65"/>
                  <a:pt x="256" y="68"/>
                </a:cubicBezTo>
                <a:cubicBezTo>
                  <a:pt x="256" y="220"/>
                  <a:pt x="256" y="220"/>
                  <a:pt x="256" y="220"/>
                </a:cubicBezTo>
                <a:cubicBezTo>
                  <a:pt x="256" y="223"/>
                  <a:pt x="255" y="226"/>
                  <a:pt x="253" y="228"/>
                </a:cubicBezTo>
                <a:moveTo>
                  <a:pt x="4" y="59"/>
                </a:moveTo>
                <a:cubicBezTo>
                  <a:pt x="6" y="57"/>
                  <a:pt x="9" y="56"/>
                  <a:pt x="12" y="56"/>
                </a:cubicBezTo>
                <a:cubicBezTo>
                  <a:pt x="82" y="56"/>
                  <a:pt x="82" y="56"/>
                  <a:pt x="82" y="56"/>
                </a:cubicBezTo>
                <a:cubicBezTo>
                  <a:pt x="87" y="61"/>
                  <a:pt x="93" y="64"/>
                  <a:pt x="100" y="64"/>
                </a:cubicBezTo>
                <a:cubicBezTo>
                  <a:pt x="101" y="64"/>
                  <a:pt x="103" y="64"/>
                  <a:pt x="104" y="64"/>
                </a:cubicBezTo>
                <a:cubicBezTo>
                  <a:pt x="104" y="96"/>
                  <a:pt x="104" y="96"/>
                  <a:pt x="104" y="96"/>
                </a:cubicBezTo>
                <a:cubicBezTo>
                  <a:pt x="104" y="109"/>
                  <a:pt x="115" y="120"/>
                  <a:pt x="128" y="120"/>
                </a:cubicBezTo>
                <a:cubicBezTo>
                  <a:pt x="141" y="120"/>
                  <a:pt x="152" y="109"/>
                  <a:pt x="152" y="96"/>
                </a:cubicBezTo>
                <a:cubicBezTo>
                  <a:pt x="152" y="64"/>
                  <a:pt x="152" y="64"/>
                  <a:pt x="152" y="64"/>
                </a:cubicBezTo>
                <a:cubicBezTo>
                  <a:pt x="153" y="64"/>
                  <a:pt x="155" y="64"/>
                  <a:pt x="156" y="64"/>
                </a:cubicBezTo>
                <a:cubicBezTo>
                  <a:pt x="163" y="64"/>
                  <a:pt x="169" y="61"/>
                  <a:pt x="174" y="56"/>
                </a:cubicBezTo>
                <a:cubicBezTo>
                  <a:pt x="244" y="56"/>
                  <a:pt x="244" y="56"/>
                  <a:pt x="244" y="56"/>
                </a:cubicBezTo>
                <a:cubicBezTo>
                  <a:pt x="247" y="56"/>
                  <a:pt x="250" y="57"/>
                  <a:pt x="252" y="59"/>
                </a:cubicBezTo>
                <a:cubicBezTo>
                  <a:pt x="128" y="156"/>
                  <a:pt x="128" y="156"/>
                  <a:pt x="128" y="156"/>
                </a:cubicBezTo>
                <a:lnTo>
                  <a:pt x="4" y="59"/>
                </a:lnTo>
                <a:close/>
                <a:moveTo>
                  <a:pt x="156" y="52"/>
                </a:moveTo>
                <a:cubicBezTo>
                  <a:pt x="153" y="52"/>
                  <a:pt x="150" y="51"/>
                  <a:pt x="148" y="48"/>
                </a:cubicBezTo>
                <a:cubicBezTo>
                  <a:pt x="140" y="41"/>
                  <a:pt x="140" y="41"/>
                  <a:pt x="140" y="41"/>
                </a:cubicBezTo>
                <a:cubicBezTo>
                  <a:pt x="140" y="96"/>
                  <a:pt x="140" y="96"/>
                  <a:pt x="140" y="96"/>
                </a:cubicBezTo>
                <a:cubicBezTo>
                  <a:pt x="140" y="103"/>
                  <a:pt x="135" y="108"/>
                  <a:pt x="128" y="108"/>
                </a:cubicBezTo>
                <a:cubicBezTo>
                  <a:pt x="121" y="108"/>
                  <a:pt x="116" y="103"/>
                  <a:pt x="116" y="96"/>
                </a:cubicBezTo>
                <a:cubicBezTo>
                  <a:pt x="116" y="41"/>
                  <a:pt x="116" y="41"/>
                  <a:pt x="116" y="41"/>
                </a:cubicBezTo>
                <a:cubicBezTo>
                  <a:pt x="108" y="48"/>
                  <a:pt x="108" y="48"/>
                  <a:pt x="108" y="48"/>
                </a:cubicBezTo>
                <a:cubicBezTo>
                  <a:pt x="106" y="51"/>
                  <a:pt x="103" y="52"/>
                  <a:pt x="100" y="52"/>
                </a:cubicBezTo>
                <a:cubicBezTo>
                  <a:pt x="93" y="52"/>
                  <a:pt x="88" y="47"/>
                  <a:pt x="88" y="40"/>
                </a:cubicBezTo>
                <a:cubicBezTo>
                  <a:pt x="88" y="37"/>
                  <a:pt x="89" y="34"/>
                  <a:pt x="92" y="32"/>
                </a:cubicBezTo>
                <a:cubicBezTo>
                  <a:pt x="120" y="4"/>
                  <a:pt x="120" y="4"/>
                  <a:pt x="120" y="4"/>
                </a:cubicBezTo>
                <a:cubicBezTo>
                  <a:pt x="122" y="1"/>
                  <a:pt x="125" y="0"/>
                  <a:pt x="128" y="0"/>
                </a:cubicBezTo>
                <a:cubicBezTo>
                  <a:pt x="131" y="0"/>
                  <a:pt x="134" y="1"/>
                  <a:pt x="136" y="4"/>
                </a:cubicBezTo>
                <a:cubicBezTo>
                  <a:pt x="164" y="32"/>
                  <a:pt x="164" y="32"/>
                  <a:pt x="164" y="32"/>
                </a:cubicBezTo>
                <a:cubicBezTo>
                  <a:pt x="167" y="34"/>
                  <a:pt x="168" y="37"/>
                  <a:pt x="168" y="40"/>
                </a:cubicBezTo>
                <a:cubicBezTo>
                  <a:pt x="168" y="47"/>
                  <a:pt x="163" y="52"/>
                  <a:pt x="156" y="52"/>
                </a:cubicBezTo>
                <a:moveTo>
                  <a:pt x="3" y="228"/>
                </a:moveTo>
                <a:cubicBezTo>
                  <a:pt x="1" y="226"/>
                  <a:pt x="0" y="223"/>
                  <a:pt x="0" y="220"/>
                </a:cubicBezTo>
                <a:cubicBezTo>
                  <a:pt x="0" y="68"/>
                  <a:pt x="0" y="68"/>
                  <a:pt x="0" y="68"/>
                </a:cubicBezTo>
                <a:cubicBezTo>
                  <a:pt x="0" y="65"/>
                  <a:pt x="1" y="62"/>
                  <a:pt x="4" y="59"/>
                </a:cubicBezTo>
                <a:cubicBezTo>
                  <a:pt x="82" y="135"/>
                  <a:pt x="82" y="135"/>
                  <a:pt x="82" y="135"/>
                </a:cubicBezTo>
                <a:lnTo>
                  <a:pt x="3" y="228"/>
                </a:lnTo>
                <a:close/>
                <a:moveTo>
                  <a:pt x="128" y="180"/>
                </a:moveTo>
                <a:cubicBezTo>
                  <a:pt x="161" y="148"/>
                  <a:pt x="161" y="148"/>
                  <a:pt x="161" y="148"/>
                </a:cubicBezTo>
                <a:cubicBezTo>
                  <a:pt x="252" y="229"/>
                  <a:pt x="252" y="229"/>
                  <a:pt x="252" y="229"/>
                </a:cubicBezTo>
                <a:cubicBezTo>
                  <a:pt x="250" y="231"/>
                  <a:pt x="247" y="232"/>
                  <a:pt x="244" y="232"/>
                </a:cubicBezTo>
                <a:cubicBezTo>
                  <a:pt x="12" y="232"/>
                  <a:pt x="12" y="232"/>
                  <a:pt x="12" y="232"/>
                </a:cubicBezTo>
                <a:cubicBezTo>
                  <a:pt x="9" y="232"/>
                  <a:pt x="6" y="231"/>
                  <a:pt x="4" y="229"/>
                </a:cubicBezTo>
                <a:cubicBezTo>
                  <a:pt x="95" y="148"/>
                  <a:pt x="95" y="148"/>
                  <a:pt x="95" y="148"/>
                </a:cubicBezTo>
                <a:lnTo>
                  <a:pt x="128" y="1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0" name="Freeform 31"/>
          <p:cNvSpPr>
            <a:spLocks noEditPoints="1"/>
          </p:cNvSpPr>
          <p:nvPr/>
        </p:nvSpPr>
        <p:spPr bwMode="auto">
          <a:xfrm>
            <a:off x="17246347" y="5179179"/>
            <a:ext cx="498039" cy="449780"/>
          </a:xfrm>
          <a:custGeom>
            <a:avLst/>
            <a:gdLst>
              <a:gd name="T0" fmla="*/ 2147483646 w 256"/>
              <a:gd name="T1" fmla="*/ 2147483646 h 232"/>
              <a:gd name="T2" fmla="*/ 2147483646 w 256"/>
              <a:gd name="T3" fmla="*/ 2147483646 h 232"/>
              <a:gd name="T4" fmla="*/ 2147483646 w 256"/>
              <a:gd name="T5" fmla="*/ 2147483646 h 232"/>
              <a:gd name="T6" fmla="*/ 2147483646 w 256"/>
              <a:gd name="T7" fmla="*/ 2147483646 h 232"/>
              <a:gd name="T8" fmla="*/ 2147483646 w 256"/>
              <a:gd name="T9" fmla="*/ 2147483646 h 232"/>
              <a:gd name="T10" fmla="*/ 2147483646 w 256"/>
              <a:gd name="T11" fmla="*/ 2147483646 h 232"/>
              <a:gd name="T12" fmla="*/ 2147483646 w 256"/>
              <a:gd name="T13" fmla="*/ 2147483646 h 232"/>
              <a:gd name="T14" fmla="*/ 2147483646 w 256"/>
              <a:gd name="T15" fmla="*/ 2147483646 h 232"/>
              <a:gd name="T16" fmla="*/ 2147483646 w 256"/>
              <a:gd name="T17" fmla="*/ 2147483646 h 232"/>
              <a:gd name="T18" fmla="*/ 2147483646 w 256"/>
              <a:gd name="T19" fmla="*/ 2147483646 h 232"/>
              <a:gd name="T20" fmla="*/ 2147483646 w 256"/>
              <a:gd name="T21" fmla="*/ 2147483646 h 232"/>
              <a:gd name="T22" fmla="*/ 2147483646 w 256"/>
              <a:gd name="T23" fmla="*/ 2147483646 h 232"/>
              <a:gd name="T24" fmla="*/ 2147483646 w 256"/>
              <a:gd name="T25" fmla="*/ 2147483646 h 232"/>
              <a:gd name="T26" fmla="*/ 2147483646 w 256"/>
              <a:gd name="T27" fmla="*/ 2147483646 h 232"/>
              <a:gd name="T28" fmla="*/ 2147483646 w 256"/>
              <a:gd name="T29" fmla="*/ 2147483646 h 232"/>
              <a:gd name="T30" fmla="*/ 2147483646 w 256"/>
              <a:gd name="T31" fmla="*/ 2147483646 h 232"/>
              <a:gd name="T32" fmla="*/ 2147483646 w 256"/>
              <a:gd name="T33" fmla="*/ 2147483646 h 232"/>
              <a:gd name="T34" fmla="*/ 2147483646 w 256"/>
              <a:gd name="T35" fmla="*/ 2147483646 h 232"/>
              <a:gd name="T36" fmla="*/ 2147483646 w 256"/>
              <a:gd name="T37" fmla="*/ 2147483646 h 232"/>
              <a:gd name="T38" fmla="*/ 2147483646 w 256"/>
              <a:gd name="T39" fmla="*/ 2147483646 h 232"/>
              <a:gd name="T40" fmla="*/ 2147483646 w 256"/>
              <a:gd name="T41" fmla="*/ 2147483646 h 232"/>
              <a:gd name="T42" fmla="*/ 2147483646 w 256"/>
              <a:gd name="T43" fmla="*/ 2147483646 h 232"/>
              <a:gd name="T44" fmla="*/ 2147483646 w 256"/>
              <a:gd name="T45" fmla="*/ 2147483646 h 232"/>
              <a:gd name="T46" fmla="*/ 2147483646 w 256"/>
              <a:gd name="T47" fmla="*/ 2147483646 h 232"/>
              <a:gd name="T48" fmla="*/ 2147483646 w 256"/>
              <a:gd name="T49" fmla="*/ 2147483646 h 232"/>
              <a:gd name="T50" fmla="*/ 2147483646 w 256"/>
              <a:gd name="T51" fmla="*/ 2147483646 h 232"/>
              <a:gd name="T52" fmla="*/ 2147483646 w 256"/>
              <a:gd name="T53" fmla="*/ 2147483646 h 232"/>
              <a:gd name="T54" fmla="*/ 2147483646 w 256"/>
              <a:gd name="T55" fmla="*/ 2147483646 h 232"/>
              <a:gd name="T56" fmla="*/ 2147483646 w 256"/>
              <a:gd name="T57" fmla="*/ 2147483646 h 232"/>
              <a:gd name="T58" fmla="*/ 2147483646 w 256"/>
              <a:gd name="T59" fmla="*/ 2147483646 h 232"/>
              <a:gd name="T60" fmla="*/ 2147483646 w 256"/>
              <a:gd name="T61" fmla="*/ 0 h 232"/>
              <a:gd name="T62" fmla="*/ 2147483646 w 256"/>
              <a:gd name="T63" fmla="*/ 2147483646 h 232"/>
              <a:gd name="T64" fmla="*/ 2147483646 w 256"/>
              <a:gd name="T65" fmla="*/ 2147483646 h 232"/>
              <a:gd name="T66" fmla="*/ 2147483646 w 256"/>
              <a:gd name="T67" fmla="*/ 2147483646 h 232"/>
              <a:gd name="T68" fmla="*/ 2147483646 w 256"/>
              <a:gd name="T69" fmla="*/ 2147483646 h 232"/>
              <a:gd name="T70" fmla="*/ 2147483646 w 256"/>
              <a:gd name="T71" fmla="*/ 2147483646 h 232"/>
              <a:gd name="T72" fmla="*/ 2147483646 w 256"/>
              <a:gd name="T73" fmla="*/ 2147483646 h 232"/>
              <a:gd name="T74" fmla="*/ 2147483646 w 256"/>
              <a:gd name="T75" fmla="*/ 2147483646 h 232"/>
              <a:gd name="T76" fmla="*/ 2147483646 w 256"/>
              <a:gd name="T77" fmla="*/ 2147483646 h 232"/>
              <a:gd name="T78" fmla="*/ 0 w 256"/>
              <a:gd name="T79" fmla="*/ 2147483646 h 232"/>
              <a:gd name="T80" fmla="*/ 0 w 256"/>
              <a:gd name="T81" fmla="*/ 2147483646 h 232"/>
              <a:gd name="T82" fmla="*/ 2147483646 w 256"/>
              <a:gd name="T83" fmla="*/ 2147483646 h 232"/>
              <a:gd name="T84" fmla="*/ 2147483646 w 256"/>
              <a:gd name="T85" fmla="*/ 2147483646 h 232"/>
              <a:gd name="T86" fmla="*/ 2147483646 w 256"/>
              <a:gd name="T87" fmla="*/ 2147483646 h 232"/>
              <a:gd name="T88" fmla="*/ 2147483646 w 256"/>
              <a:gd name="T89" fmla="*/ 2147483646 h 232"/>
              <a:gd name="T90" fmla="*/ 2147483646 w 256"/>
              <a:gd name="T91" fmla="*/ 2147483646 h 232"/>
              <a:gd name="T92" fmla="*/ 2147483646 w 256"/>
              <a:gd name="T93" fmla="*/ 2147483646 h 232"/>
              <a:gd name="T94" fmla="*/ 2147483646 w 256"/>
              <a:gd name="T95" fmla="*/ 2147483646 h 232"/>
              <a:gd name="T96" fmla="*/ 2147483646 w 256"/>
              <a:gd name="T97" fmla="*/ 2147483646 h 232"/>
              <a:gd name="T98" fmla="*/ 2147483646 w 256"/>
              <a:gd name="T99" fmla="*/ 2147483646 h 232"/>
              <a:gd name="T100" fmla="*/ 2147483646 w 256"/>
              <a:gd name="T101" fmla="*/ 2147483646 h 232"/>
              <a:gd name="T102" fmla="*/ 2147483646 w 256"/>
              <a:gd name="T103" fmla="*/ 2147483646 h 2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32">
                <a:moveTo>
                  <a:pt x="253" y="228"/>
                </a:moveTo>
                <a:cubicBezTo>
                  <a:pt x="174" y="135"/>
                  <a:pt x="174" y="135"/>
                  <a:pt x="174" y="135"/>
                </a:cubicBezTo>
                <a:cubicBezTo>
                  <a:pt x="252" y="59"/>
                  <a:pt x="252" y="59"/>
                  <a:pt x="252" y="59"/>
                </a:cubicBezTo>
                <a:cubicBezTo>
                  <a:pt x="255" y="62"/>
                  <a:pt x="256" y="65"/>
                  <a:pt x="256" y="68"/>
                </a:cubicBezTo>
                <a:cubicBezTo>
                  <a:pt x="256" y="220"/>
                  <a:pt x="256" y="220"/>
                  <a:pt x="256" y="220"/>
                </a:cubicBezTo>
                <a:cubicBezTo>
                  <a:pt x="256" y="223"/>
                  <a:pt x="255" y="226"/>
                  <a:pt x="253" y="228"/>
                </a:cubicBezTo>
                <a:moveTo>
                  <a:pt x="4" y="59"/>
                </a:moveTo>
                <a:cubicBezTo>
                  <a:pt x="6" y="57"/>
                  <a:pt x="9" y="56"/>
                  <a:pt x="12" y="56"/>
                </a:cubicBezTo>
                <a:cubicBezTo>
                  <a:pt x="79" y="56"/>
                  <a:pt x="79" y="56"/>
                  <a:pt x="79" y="56"/>
                </a:cubicBezTo>
                <a:cubicBezTo>
                  <a:pt x="77" y="60"/>
                  <a:pt x="76" y="64"/>
                  <a:pt x="76" y="68"/>
                </a:cubicBezTo>
                <a:cubicBezTo>
                  <a:pt x="76" y="75"/>
                  <a:pt x="79" y="81"/>
                  <a:pt x="83" y="85"/>
                </a:cubicBezTo>
                <a:cubicBezTo>
                  <a:pt x="111" y="113"/>
                  <a:pt x="111" y="113"/>
                  <a:pt x="111" y="113"/>
                </a:cubicBezTo>
                <a:cubicBezTo>
                  <a:pt x="115" y="117"/>
                  <a:pt x="121" y="120"/>
                  <a:pt x="128" y="120"/>
                </a:cubicBezTo>
                <a:cubicBezTo>
                  <a:pt x="135" y="120"/>
                  <a:pt x="141" y="117"/>
                  <a:pt x="145" y="113"/>
                </a:cubicBezTo>
                <a:cubicBezTo>
                  <a:pt x="173" y="85"/>
                  <a:pt x="173" y="85"/>
                  <a:pt x="173" y="85"/>
                </a:cubicBezTo>
                <a:cubicBezTo>
                  <a:pt x="177" y="81"/>
                  <a:pt x="180" y="75"/>
                  <a:pt x="180" y="68"/>
                </a:cubicBezTo>
                <a:cubicBezTo>
                  <a:pt x="180" y="64"/>
                  <a:pt x="179" y="60"/>
                  <a:pt x="177" y="56"/>
                </a:cubicBezTo>
                <a:cubicBezTo>
                  <a:pt x="244" y="56"/>
                  <a:pt x="244" y="56"/>
                  <a:pt x="244" y="56"/>
                </a:cubicBezTo>
                <a:cubicBezTo>
                  <a:pt x="247" y="56"/>
                  <a:pt x="250" y="57"/>
                  <a:pt x="252" y="59"/>
                </a:cubicBezTo>
                <a:cubicBezTo>
                  <a:pt x="128" y="156"/>
                  <a:pt x="128" y="156"/>
                  <a:pt x="128" y="156"/>
                </a:cubicBezTo>
                <a:lnTo>
                  <a:pt x="4" y="59"/>
                </a:lnTo>
                <a:close/>
                <a:moveTo>
                  <a:pt x="136" y="104"/>
                </a:moveTo>
                <a:cubicBezTo>
                  <a:pt x="134" y="107"/>
                  <a:pt x="131" y="108"/>
                  <a:pt x="128" y="108"/>
                </a:cubicBezTo>
                <a:cubicBezTo>
                  <a:pt x="125" y="108"/>
                  <a:pt x="122" y="107"/>
                  <a:pt x="120" y="104"/>
                </a:cubicBezTo>
                <a:cubicBezTo>
                  <a:pt x="92" y="76"/>
                  <a:pt x="92" y="76"/>
                  <a:pt x="92" y="76"/>
                </a:cubicBezTo>
                <a:cubicBezTo>
                  <a:pt x="89" y="74"/>
                  <a:pt x="88" y="71"/>
                  <a:pt x="88" y="68"/>
                </a:cubicBezTo>
                <a:cubicBezTo>
                  <a:pt x="88" y="61"/>
                  <a:pt x="93" y="56"/>
                  <a:pt x="100" y="56"/>
                </a:cubicBezTo>
                <a:cubicBezTo>
                  <a:pt x="103" y="56"/>
                  <a:pt x="106" y="57"/>
                  <a:pt x="108" y="60"/>
                </a:cubicBezTo>
                <a:cubicBezTo>
                  <a:pt x="116" y="67"/>
                  <a:pt x="116" y="67"/>
                  <a:pt x="116" y="67"/>
                </a:cubicBezTo>
                <a:cubicBezTo>
                  <a:pt x="116" y="12"/>
                  <a:pt x="116" y="12"/>
                  <a:pt x="116" y="12"/>
                </a:cubicBezTo>
                <a:cubicBezTo>
                  <a:pt x="116" y="5"/>
                  <a:pt x="121" y="0"/>
                  <a:pt x="128" y="0"/>
                </a:cubicBezTo>
                <a:cubicBezTo>
                  <a:pt x="135" y="0"/>
                  <a:pt x="140" y="5"/>
                  <a:pt x="140" y="12"/>
                </a:cubicBezTo>
                <a:cubicBezTo>
                  <a:pt x="140" y="67"/>
                  <a:pt x="140" y="67"/>
                  <a:pt x="140" y="67"/>
                </a:cubicBezTo>
                <a:cubicBezTo>
                  <a:pt x="148" y="60"/>
                  <a:pt x="148" y="60"/>
                  <a:pt x="148" y="60"/>
                </a:cubicBezTo>
                <a:cubicBezTo>
                  <a:pt x="150" y="57"/>
                  <a:pt x="153" y="56"/>
                  <a:pt x="156" y="56"/>
                </a:cubicBezTo>
                <a:cubicBezTo>
                  <a:pt x="163" y="56"/>
                  <a:pt x="168" y="61"/>
                  <a:pt x="168" y="68"/>
                </a:cubicBezTo>
                <a:cubicBezTo>
                  <a:pt x="168" y="71"/>
                  <a:pt x="167" y="74"/>
                  <a:pt x="164" y="76"/>
                </a:cubicBezTo>
                <a:lnTo>
                  <a:pt x="136" y="104"/>
                </a:lnTo>
                <a:close/>
                <a:moveTo>
                  <a:pt x="3" y="228"/>
                </a:moveTo>
                <a:cubicBezTo>
                  <a:pt x="1" y="226"/>
                  <a:pt x="0" y="223"/>
                  <a:pt x="0" y="220"/>
                </a:cubicBezTo>
                <a:cubicBezTo>
                  <a:pt x="0" y="68"/>
                  <a:pt x="0" y="68"/>
                  <a:pt x="0" y="68"/>
                </a:cubicBezTo>
                <a:cubicBezTo>
                  <a:pt x="0" y="65"/>
                  <a:pt x="1" y="62"/>
                  <a:pt x="4" y="59"/>
                </a:cubicBezTo>
                <a:cubicBezTo>
                  <a:pt x="82" y="135"/>
                  <a:pt x="82" y="135"/>
                  <a:pt x="82" y="135"/>
                </a:cubicBezTo>
                <a:lnTo>
                  <a:pt x="3" y="228"/>
                </a:lnTo>
                <a:close/>
                <a:moveTo>
                  <a:pt x="128" y="180"/>
                </a:moveTo>
                <a:cubicBezTo>
                  <a:pt x="161" y="148"/>
                  <a:pt x="161" y="148"/>
                  <a:pt x="161" y="148"/>
                </a:cubicBezTo>
                <a:cubicBezTo>
                  <a:pt x="252" y="229"/>
                  <a:pt x="252" y="229"/>
                  <a:pt x="252" y="229"/>
                </a:cubicBezTo>
                <a:cubicBezTo>
                  <a:pt x="250" y="231"/>
                  <a:pt x="247" y="232"/>
                  <a:pt x="244" y="232"/>
                </a:cubicBezTo>
                <a:cubicBezTo>
                  <a:pt x="12" y="232"/>
                  <a:pt x="12" y="232"/>
                  <a:pt x="12" y="232"/>
                </a:cubicBezTo>
                <a:cubicBezTo>
                  <a:pt x="9" y="232"/>
                  <a:pt x="6" y="231"/>
                  <a:pt x="4" y="229"/>
                </a:cubicBezTo>
                <a:cubicBezTo>
                  <a:pt x="95" y="148"/>
                  <a:pt x="95" y="148"/>
                  <a:pt x="95" y="148"/>
                </a:cubicBezTo>
                <a:lnTo>
                  <a:pt x="128" y="1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1" name="Freeform 32"/>
          <p:cNvSpPr>
            <a:spLocks noEditPoints="1"/>
          </p:cNvSpPr>
          <p:nvPr/>
        </p:nvSpPr>
        <p:spPr bwMode="auto">
          <a:xfrm>
            <a:off x="16377674" y="5233230"/>
            <a:ext cx="496110" cy="341679"/>
          </a:xfrm>
          <a:custGeom>
            <a:avLst/>
            <a:gdLst>
              <a:gd name="T0" fmla="*/ 2147483646 w 256"/>
              <a:gd name="T1" fmla="*/ 2147483646 h 176"/>
              <a:gd name="T2" fmla="*/ 2147483646 w 256"/>
              <a:gd name="T3" fmla="*/ 2147483646 h 176"/>
              <a:gd name="T4" fmla="*/ 2147483646 w 256"/>
              <a:gd name="T5" fmla="*/ 2147483646 h 176"/>
              <a:gd name="T6" fmla="*/ 2147483646 w 256"/>
              <a:gd name="T7" fmla="*/ 2147483646 h 176"/>
              <a:gd name="T8" fmla="*/ 2147483646 w 256"/>
              <a:gd name="T9" fmla="*/ 2147483646 h 176"/>
              <a:gd name="T10" fmla="*/ 2147483646 w 256"/>
              <a:gd name="T11" fmla="*/ 2147483646 h 176"/>
              <a:gd name="T12" fmla="*/ 2147483646 w 256"/>
              <a:gd name="T13" fmla="*/ 2147483646 h 176"/>
              <a:gd name="T14" fmla="*/ 2147483646 w 256"/>
              <a:gd name="T15" fmla="*/ 0 h 176"/>
              <a:gd name="T16" fmla="*/ 2147483646 w 256"/>
              <a:gd name="T17" fmla="*/ 0 h 176"/>
              <a:gd name="T18" fmla="*/ 2147483646 w 256"/>
              <a:gd name="T19" fmla="*/ 2147483646 h 176"/>
              <a:gd name="T20" fmla="*/ 2147483646 w 256"/>
              <a:gd name="T21" fmla="*/ 2147483646 h 176"/>
              <a:gd name="T22" fmla="*/ 2147483646 w 256"/>
              <a:gd name="T23" fmla="*/ 2147483646 h 176"/>
              <a:gd name="T24" fmla="*/ 2147483646 w 256"/>
              <a:gd name="T25" fmla="*/ 2147483646 h 176"/>
              <a:gd name="T26" fmla="*/ 0 w 256"/>
              <a:gd name="T27" fmla="*/ 2147483646 h 176"/>
              <a:gd name="T28" fmla="*/ 0 w 256"/>
              <a:gd name="T29" fmla="*/ 2147483646 h 176"/>
              <a:gd name="T30" fmla="*/ 2147483646 w 256"/>
              <a:gd name="T31" fmla="*/ 2147483646 h 176"/>
              <a:gd name="T32" fmla="*/ 2147483646 w 256"/>
              <a:gd name="T33" fmla="*/ 2147483646 h 176"/>
              <a:gd name="T34" fmla="*/ 2147483646 w 256"/>
              <a:gd name="T35" fmla="*/ 2147483646 h 176"/>
              <a:gd name="T36" fmla="*/ 2147483646 w 256"/>
              <a:gd name="T37" fmla="*/ 2147483646 h 176"/>
              <a:gd name="T38" fmla="*/ 2147483646 w 256"/>
              <a:gd name="T39" fmla="*/ 2147483646 h 176"/>
              <a:gd name="T40" fmla="*/ 2147483646 w 256"/>
              <a:gd name="T41" fmla="*/ 2147483646 h 176"/>
              <a:gd name="T42" fmla="*/ 2147483646 w 256"/>
              <a:gd name="T43" fmla="*/ 2147483646 h 176"/>
              <a:gd name="T44" fmla="*/ 2147483646 w 256"/>
              <a:gd name="T45" fmla="*/ 2147483646 h 176"/>
              <a:gd name="T46" fmla="*/ 2147483646 w 256"/>
              <a:gd name="T47" fmla="*/ 2147483646 h 176"/>
              <a:gd name="T48" fmla="*/ 2147483646 w 256"/>
              <a:gd name="T49" fmla="*/ 2147483646 h 176"/>
              <a:gd name="T50" fmla="*/ 2147483646 w 256"/>
              <a:gd name="T51" fmla="*/ 2147483646 h 17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56" h="176">
                <a:moveTo>
                  <a:pt x="174" y="79"/>
                </a:moveTo>
                <a:cubicBezTo>
                  <a:pt x="252" y="3"/>
                  <a:pt x="252" y="3"/>
                  <a:pt x="252" y="3"/>
                </a:cubicBezTo>
                <a:cubicBezTo>
                  <a:pt x="255" y="6"/>
                  <a:pt x="256" y="9"/>
                  <a:pt x="256" y="12"/>
                </a:cubicBezTo>
                <a:cubicBezTo>
                  <a:pt x="256" y="164"/>
                  <a:pt x="256" y="164"/>
                  <a:pt x="256" y="164"/>
                </a:cubicBezTo>
                <a:cubicBezTo>
                  <a:pt x="256" y="167"/>
                  <a:pt x="255" y="170"/>
                  <a:pt x="253" y="172"/>
                </a:cubicBezTo>
                <a:lnTo>
                  <a:pt x="174" y="79"/>
                </a:lnTo>
                <a:close/>
                <a:moveTo>
                  <a:pt x="4" y="3"/>
                </a:moveTo>
                <a:cubicBezTo>
                  <a:pt x="6" y="1"/>
                  <a:pt x="9" y="0"/>
                  <a:pt x="12" y="0"/>
                </a:cubicBezTo>
                <a:cubicBezTo>
                  <a:pt x="244" y="0"/>
                  <a:pt x="244" y="0"/>
                  <a:pt x="244" y="0"/>
                </a:cubicBezTo>
                <a:cubicBezTo>
                  <a:pt x="247" y="0"/>
                  <a:pt x="250" y="1"/>
                  <a:pt x="252" y="3"/>
                </a:cubicBezTo>
                <a:cubicBezTo>
                  <a:pt x="128" y="100"/>
                  <a:pt x="128" y="100"/>
                  <a:pt x="128" y="100"/>
                </a:cubicBezTo>
                <a:lnTo>
                  <a:pt x="4" y="3"/>
                </a:lnTo>
                <a:close/>
                <a:moveTo>
                  <a:pt x="3" y="172"/>
                </a:moveTo>
                <a:cubicBezTo>
                  <a:pt x="1" y="170"/>
                  <a:pt x="0" y="167"/>
                  <a:pt x="0" y="164"/>
                </a:cubicBezTo>
                <a:cubicBezTo>
                  <a:pt x="0" y="12"/>
                  <a:pt x="0" y="12"/>
                  <a:pt x="0" y="12"/>
                </a:cubicBezTo>
                <a:cubicBezTo>
                  <a:pt x="0" y="9"/>
                  <a:pt x="1" y="6"/>
                  <a:pt x="4" y="3"/>
                </a:cubicBezTo>
                <a:cubicBezTo>
                  <a:pt x="82" y="79"/>
                  <a:pt x="82" y="79"/>
                  <a:pt x="82" y="79"/>
                </a:cubicBezTo>
                <a:lnTo>
                  <a:pt x="3" y="172"/>
                </a:lnTo>
                <a:close/>
                <a:moveTo>
                  <a:pt x="128" y="124"/>
                </a:moveTo>
                <a:cubicBezTo>
                  <a:pt x="161" y="92"/>
                  <a:pt x="161" y="92"/>
                  <a:pt x="161" y="92"/>
                </a:cubicBezTo>
                <a:cubicBezTo>
                  <a:pt x="252" y="173"/>
                  <a:pt x="252" y="173"/>
                  <a:pt x="252" y="173"/>
                </a:cubicBezTo>
                <a:cubicBezTo>
                  <a:pt x="250" y="175"/>
                  <a:pt x="247" y="176"/>
                  <a:pt x="244" y="176"/>
                </a:cubicBezTo>
                <a:cubicBezTo>
                  <a:pt x="12" y="176"/>
                  <a:pt x="12" y="176"/>
                  <a:pt x="12" y="176"/>
                </a:cubicBezTo>
                <a:cubicBezTo>
                  <a:pt x="9" y="176"/>
                  <a:pt x="6" y="175"/>
                  <a:pt x="4" y="173"/>
                </a:cubicBezTo>
                <a:cubicBezTo>
                  <a:pt x="95" y="92"/>
                  <a:pt x="95" y="92"/>
                  <a:pt x="95" y="92"/>
                </a:cubicBezTo>
                <a:lnTo>
                  <a:pt x="128" y="1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2" name="Freeform 33"/>
          <p:cNvSpPr>
            <a:spLocks noEditPoints="1"/>
          </p:cNvSpPr>
          <p:nvPr/>
        </p:nvSpPr>
        <p:spPr bwMode="auto">
          <a:xfrm>
            <a:off x="15507071" y="5186900"/>
            <a:ext cx="498039"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2147483646 w 256"/>
              <a:gd name="T89" fmla="*/ 2147483646 h 224"/>
              <a:gd name="T90" fmla="*/ 2147483646 w 256"/>
              <a:gd name="T91" fmla="*/ 2147483646 h 224"/>
              <a:gd name="T92" fmla="*/ 2147483646 w 256"/>
              <a:gd name="T93" fmla="*/ 2147483646 h 224"/>
              <a:gd name="T94" fmla="*/ 2147483646 w 256"/>
              <a:gd name="T95" fmla="*/ 2147483646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91" y="95"/>
                </a:moveTo>
                <a:cubicBezTo>
                  <a:pt x="96" y="91"/>
                  <a:pt x="104" y="91"/>
                  <a:pt x="108" y="95"/>
                </a:cubicBezTo>
                <a:cubicBezTo>
                  <a:pt x="128" y="115"/>
                  <a:pt x="128" y="115"/>
                  <a:pt x="128" y="115"/>
                </a:cubicBezTo>
                <a:cubicBezTo>
                  <a:pt x="148" y="95"/>
                  <a:pt x="148" y="95"/>
                  <a:pt x="148" y="95"/>
                </a:cubicBezTo>
                <a:cubicBezTo>
                  <a:pt x="152" y="91"/>
                  <a:pt x="160" y="91"/>
                  <a:pt x="165" y="95"/>
                </a:cubicBezTo>
                <a:cubicBezTo>
                  <a:pt x="169" y="100"/>
                  <a:pt x="169" y="108"/>
                  <a:pt x="165" y="112"/>
                </a:cubicBezTo>
                <a:cubicBezTo>
                  <a:pt x="145" y="132"/>
                  <a:pt x="145" y="132"/>
                  <a:pt x="145" y="132"/>
                </a:cubicBezTo>
                <a:cubicBezTo>
                  <a:pt x="165" y="152"/>
                  <a:pt x="165" y="152"/>
                  <a:pt x="165" y="152"/>
                </a:cubicBezTo>
                <a:cubicBezTo>
                  <a:pt x="169" y="156"/>
                  <a:pt x="169" y="164"/>
                  <a:pt x="165" y="169"/>
                </a:cubicBezTo>
                <a:cubicBezTo>
                  <a:pt x="160" y="173"/>
                  <a:pt x="152" y="173"/>
                  <a:pt x="148" y="169"/>
                </a:cubicBezTo>
                <a:cubicBezTo>
                  <a:pt x="128" y="149"/>
                  <a:pt x="128" y="149"/>
                  <a:pt x="128" y="149"/>
                </a:cubicBezTo>
                <a:cubicBezTo>
                  <a:pt x="108" y="169"/>
                  <a:pt x="108" y="169"/>
                  <a:pt x="108" y="169"/>
                </a:cubicBezTo>
                <a:cubicBezTo>
                  <a:pt x="104" y="173"/>
                  <a:pt x="96" y="173"/>
                  <a:pt x="91" y="169"/>
                </a:cubicBezTo>
                <a:cubicBezTo>
                  <a:pt x="87" y="164"/>
                  <a:pt x="87" y="156"/>
                  <a:pt x="91" y="152"/>
                </a:cubicBezTo>
                <a:cubicBezTo>
                  <a:pt x="111" y="132"/>
                  <a:pt x="111" y="132"/>
                  <a:pt x="111" y="132"/>
                </a:cubicBezTo>
                <a:cubicBezTo>
                  <a:pt x="91" y="112"/>
                  <a:pt x="91" y="112"/>
                  <a:pt x="91" y="112"/>
                </a:cubicBezTo>
                <a:cubicBezTo>
                  <a:pt x="87" y="108"/>
                  <a:pt x="87" y="100"/>
                  <a:pt x="91" y="9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3" name="Freeform 34"/>
          <p:cNvSpPr>
            <a:spLocks noEditPoints="1"/>
          </p:cNvSpPr>
          <p:nvPr/>
        </p:nvSpPr>
        <p:spPr bwMode="auto">
          <a:xfrm>
            <a:off x="14638398" y="5186900"/>
            <a:ext cx="496108"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92" y="120"/>
                </a:moveTo>
                <a:cubicBezTo>
                  <a:pt x="95" y="120"/>
                  <a:pt x="98" y="121"/>
                  <a:pt x="100" y="124"/>
                </a:cubicBezTo>
                <a:cubicBezTo>
                  <a:pt x="116" y="139"/>
                  <a:pt x="116" y="139"/>
                  <a:pt x="116" y="139"/>
                </a:cubicBezTo>
                <a:cubicBezTo>
                  <a:pt x="156" y="100"/>
                  <a:pt x="156" y="100"/>
                  <a:pt x="156" y="100"/>
                </a:cubicBezTo>
                <a:cubicBezTo>
                  <a:pt x="158" y="97"/>
                  <a:pt x="161" y="96"/>
                  <a:pt x="164" y="96"/>
                </a:cubicBezTo>
                <a:cubicBezTo>
                  <a:pt x="171" y="96"/>
                  <a:pt x="176" y="101"/>
                  <a:pt x="176" y="108"/>
                </a:cubicBezTo>
                <a:cubicBezTo>
                  <a:pt x="176" y="111"/>
                  <a:pt x="175" y="114"/>
                  <a:pt x="172" y="116"/>
                </a:cubicBezTo>
                <a:cubicBezTo>
                  <a:pt x="124" y="164"/>
                  <a:pt x="124" y="164"/>
                  <a:pt x="124" y="164"/>
                </a:cubicBezTo>
                <a:cubicBezTo>
                  <a:pt x="122" y="167"/>
                  <a:pt x="119" y="168"/>
                  <a:pt x="116" y="168"/>
                </a:cubicBezTo>
                <a:cubicBezTo>
                  <a:pt x="113" y="168"/>
                  <a:pt x="110" y="167"/>
                  <a:pt x="108" y="164"/>
                </a:cubicBezTo>
                <a:cubicBezTo>
                  <a:pt x="84" y="140"/>
                  <a:pt x="84" y="140"/>
                  <a:pt x="84" y="140"/>
                </a:cubicBezTo>
                <a:cubicBezTo>
                  <a:pt x="81" y="138"/>
                  <a:pt x="80" y="135"/>
                  <a:pt x="80" y="132"/>
                </a:cubicBezTo>
                <a:cubicBezTo>
                  <a:pt x="80" y="125"/>
                  <a:pt x="85" y="120"/>
                  <a:pt x="92" y="1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4" name="Freeform 35"/>
          <p:cNvSpPr>
            <a:spLocks noEditPoints="1"/>
          </p:cNvSpPr>
          <p:nvPr/>
        </p:nvSpPr>
        <p:spPr bwMode="auto">
          <a:xfrm>
            <a:off x="13767793" y="5186900"/>
            <a:ext cx="496110"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88" y="120"/>
                </a:moveTo>
                <a:cubicBezTo>
                  <a:pt x="116" y="120"/>
                  <a:pt x="116" y="120"/>
                  <a:pt x="116" y="120"/>
                </a:cubicBezTo>
                <a:cubicBezTo>
                  <a:pt x="140" y="120"/>
                  <a:pt x="140" y="120"/>
                  <a:pt x="140" y="120"/>
                </a:cubicBezTo>
                <a:cubicBezTo>
                  <a:pt x="168" y="120"/>
                  <a:pt x="168" y="120"/>
                  <a:pt x="168" y="120"/>
                </a:cubicBezTo>
                <a:cubicBezTo>
                  <a:pt x="175" y="120"/>
                  <a:pt x="180" y="125"/>
                  <a:pt x="180" y="132"/>
                </a:cubicBezTo>
                <a:cubicBezTo>
                  <a:pt x="180" y="139"/>
                  <a:pt x="175" y="144"/>
                  <a:pt x="168" y="144"/>
                </a:cubicBezTo>
                <a:cubicBezTo>
                  <a:pt x="104" y="144"/>
                  <a:pt x="104" y="144"/>
                  <a:pt x="104" y="144"/>
                </a:cubicBezTo>
                <a:cubicBezTo>
                  <a:pt x="88" y="144"/>
                  <a:pt x="88" y="144"/>
                  <a:pt x="88" y="144"/>
                </a:cubicBezTo>
                <a:cubicBezTo>
                  <a:pt x="81" y="144"/>
                  <a:pt x="76" y="139"/>
                  <a:pt x="76" y="132"/>
                </a:cubicBezTo>
                <a:cubicBezTo>
                  <a:pt x="76" y="125"/>
                  <a:pt x="81" y="120"/>
                  <a:pt x="88" y="1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5" name="Freeform 36"/>
          <p:cNvSpPr>
            <a:spLocks noEditPoints="1"/>
          </p:cNvSpPr>
          <p:nvPr/>
        </p:nvSpPr>
        <p:spPr bwMode="auto">
          <a:xfrm>
            <a:off x="12897190" y="5186900"/>
            <a:ext cx="498039"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2147483646 w 256"/>
              <a:gd name="T89" fmla="*/ 2147483646 h 224"/>
              <a:gd name="T90" fmla="*/ 2147483646 w 256"/>
              <a:gd name="T91" fmla="*/ 2147483646 h 224"/>
              <a:gd name="T92" fmla="*/ 2147483646 w 256"/>
              <a:gd name="T93" fmla="*/ 2147483646 h 224"/>
              <a:gd name="T94" fmla="*/ 2147483646 w 256"/>
              <a:gd name="T95" fmla="*/ 2147483646 h 22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moveTo>
                  <a:pt x="88" y="120"/>
                </a:moveTo>
                <a:cubicBezTo>
                  <a:pt x="116" y="120"/>
                  <a:pt x="116" y="120"/>
                  <a:pt x="116" y="120"/>
                </a:cubicBezTo>
                <a:cubicBezTo>
                  <a:pt x="116" y="92"/>
                  <a:pt x="116" y="92"/>
                  <a:pt x="116" y="92"/>
                </a:cubicBezTo>
                <a:cubicBezTo>
                  <a:pt x="116" y="85"/>
                  <a:pt x="121" y="80"/>
                  <a:pt x="128" y="80"/>
                </a:cubicBezTo>
                <a:cubicBezTo>
                  <a:pt x="135" y="80"/>
                  <a:pt x="140" y="85"/>
                  <a:pt x="140" y="92"/>
                </a:cubicBezTo>
                <a:cubicBezTo>
                  <a:pt x="140" y="120"/>
                  <a:pt x="140" y="120"/>
                  <a:pt x="140" y="120"/>
                </a:cubicBezTo>
                <a:cubicBezTo>
                  <a:pt x="168" y="120"/>
                  <a:pt x="168" y="120"/>
                  <a:pt x="168" y="120"/>
                </a:cubicBezTo>
                <a:cubicBezTo>
                  <a:pt x="175" y="120"/>
                  <a:pt x="180" y="125"/>
                  <a:pt x="180" y="132"/>
                </a:cubicBezTo>
                <a:cubicBezTo>
                  <a:pt x="180" y="139"/>
                  <a:pt x="175" y="144"/>
                  <a:pt x="168" y="144"/>
                </a:cubicBezTo>
                <a:cubicBezTo>
                  <a:pt x="140" y="144"/>
                  <a:pt x="140" y="144"/>
                  <a:pt x="140" y="144"/>
                </a:cubicBezTo>
                <a:cubicBezTo>
                  <a:pt x="140" y="172"/>
                  <a:pt x="140" y="172"/>
                  <a:pt x="140" y="172"/>
                </a:cubicBezTo>
                <a:cubicBezTo>
                  <a:pt x="140" y="179"/>
                  <a:pt x="135" y="184"/>
                  <a:pt x="128" y="184"/>
                </a:cubicBezTo>
                <a:cubicBezTo>
                  <a:pt x="121" y="184"/>
                  <a:pt x="116" y="179"/>
                  <a:pt x="116" y="172"/>
                </a:cubicBezTo>
                <a:cubicBezTo>
                  <a:pt x="116" y="144"/>
                  <a:pt x="116" y="144"/>
                  <a:pt x="116" y="144"/>
                </a:cubicBezTo>
                <a:cubicBezTo>
                  <a:pt x="88" y="144"/>
                  <a:pt x="88" y="144"/>
                  <a:pt x="88" y="144"/>
                </a:cubicBezTo>
                <a:cubicBezTo>
                  <a:pt x="81" y="144"/>
                  <a:pt x="76" y="139"/>
                  <a:pt x="76" y="132"/>
                </a:cubicBezTo>
                <a:cubicBezTo>
                  <a:pt x="76" y="125"/>
                  <a:pt x="81" y="120"/>
                  <a:pt x="88" y="1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6" name="Freeform 37"/>
          <p:cNvSpPr>
            <a:spLocks noEditPoints="1"/>
          </p:cNvSpPr>
          <p:nvPr/>
        </p:nvSpPr>
        <p:spPr bwMode="auto">
          <a:xfrm>
            <a:off x="12028517" y="5186900"/>
            <a:ext cx="496108"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2147483646 w 256"/>
              <a:gd name="T89" fmla="*/ 2147483646 h 224"/>
              <a:gd name="T90" fmla="*/ 2147483646 w 256"/>
              <a:gd name="T91" fmla="*/ 2147483646 h 224"/>
              <a:gd name="T92" fmla="*/ 2147483646 w 256"/>
              <a:gd name="T93" fmla="*/ 2147483646 h 224"/>
              <a:gd name="T94" fmla="*/ 2147483646 w 256"/>
              <a:gd name="T95" fmla="*/ 2147483646 h 224"/>
              <a:gd name="T96" fmla="*/ 2147483646 w 256"/>
              <a:gd name="T97" fmla="*/ 2147483646 h 224"/>
              <a:gd name="T98" fmla="*/ 2147483646 w 256"/>
              <a:gd name="T99" fmla="*/ 2147483646 h 224"/>
              <a:gd name="T100" fmla="*/ 2147483646 w 256"/>
              <a:gd name="T101" fmla="*/ 2147483646 h 224"/>
              <a:gd name="T102" fmla="*/ 2147483646 w 256"/>
              <a:gd name="T103" fmla="*/ 2147483646 h 22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196" y="212"/>
                </a:moveTo>
                <a:cubicBezTo>
                  <a:pt x="244" y="212"/>
                  <a:pt x="244" y="212"/>
                  <a:pt x="244" y="212"/>
                </a:cubicBezTo>
                <a:cubicBezTo>
                  <a:pt x="244" y="108"/>
                  <a:pt x="244" y="108"/>
                  <a:pt x="244" y="108"/>
                </a:cubicBezTo>
                <a:cubicBezTo>
                  <a:pt x="240" y="108"/>
                  <a:pt x="240" y="108"/>
                  <a:pt x="240" y="108"/>
                </a:cubicBezTo>
                <a:cubicBezTo>
                  <a:pt x="196" y="108"/>
                  <a:pt x="196" y="108"/>
                  <a:pt x="196" y="108"/>
                </a:cubicBezTo>
                <a:lnTo>
                  <a:pt x="196" y="212"/>
                </a:lnTo>
                <a:close/>
                <a:moveTo>
                  <a:pt x="72" y="212"/>
                </a:moveTo>
                <a:cubicBezTo>
                  <a:pt x="184" y="212"/>
                  <a:pt x="184" y="212"/>
                  <a:pt x="184" y="212"/>
                </a:cubicBezTo>
                <a:cubicBezTo>
                  <a:pt x="184" y="108"/>
                  <a:pt x="184" y="108"/>
                  <a:pt x="184" y="108"/>
                </a:cubicBezTo>
                <a:cubicBezTo>
                  <a:pt x="72" y="108"/>
                  <a:pt x="72" y="108"/>
                  <a:pt x="72" y="108"/>
                </a:cubicBezTo>
                <a:lnTo>
                  <a:pt x="72" y="212"/>
                </a:lnTo>
                <a:close/>
                <a:moveTo>
                  <a:pt x="12" y="212"/>
                </a:moveTo>
                <a:cubicBezTo>
                  <a:pt x="60" y="212"/>
                  <a:pt x="60" y="212"/>
                  <a:pt x="60" y="212"/>
                </a:cubicBezTo>
                <a:cubicBezTo>
                  <a:pt x="60" y="108"/>
                  <a:pt x="60" y="108"/>
                  <a:pt x="60"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60" y="96"/>
                  <a:pt x="60" y="96"/>
                  <a:pt x="60" y="96"/>
                </a:cubicBezTo>
                <a:cubicBezTo>
                  <a:pt x="72" y="96"/>
                  <a:pt x="72" y="96"/>
                  <a:pt x="72" y="96"/>
                </a:cubicBezTo>
                <a:cubicBezTo>
                  <a:pt x="184" y="96"/>
                  <a:pt x="184" y="96"/>
                  <a:pt x="184" y="96"/>
                </a:cubicBezTo>
                <a:cubicBezTo>
                  <a:pt x="196" y="96"/>
                  <a:pt x="196" y="96"/>
                  <a:pt x="196" y="96"/>
                </a:cubicBezTo>
                <a:cubicBezTo>
                  <a:pt x="240" y="96"/>
                  <a:pt x="240" y="96"/>
                  <a:pt x="240" y="96"/>
                </a:cubicBezTo>
                <a:cubicBezTo>
                  <a:pt x="244" y="96"/>
                  <a:pt x="244" y="96"/>
                  <a:pt x="244" y="96"/>
                </a:cubicBezTo>
                <a:cubicBezTo>
                  <a:pt x="244" y="48"/>
                  <a:pt x="244" y="48"/>
                  <a:pt x="244" y="48"/>
                </a:cubicBezTo>
                <a:lnTo>
                  <a:pt x="232"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7" name="Freeform 38"/>
          <p:cNvSpPr>
            <a:spLocks noEditPoints="1"/>
          </p:cNvSpPr>
          <p:nvPr/>
        </p:nvSpPr>
        <p:spPr bwMode="auto">
          <a:xfrm>
            <a:off x="11157913" y="5186900"/>
            <a:ext cx="498039"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2147483646 w 256"/>
              <a:gd name="T89" fmla="*/ 2147483646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196" y="212"/>
                </a:moveTo>
                <a:cubicBezTo>
                  <a:pt x="244" y="212"/>
                  <a:pt x="244" y="212"/>
                  <a:pt x="244" y="212"/>
                </a:cubicBezTo>
                <a:cubicBezTo>
                  <a:pt x="244" y="108"/>
                  <a:pt x="244" y="108"/>
                  <a:pt x="244" y="108"/>
                </a:cubicBezTo>
                <a:cubicBezTo>
                  <a:pt x="238" y="108"/>
                  <a:pt x="238" y="108"/>
                  <a:pt x="238" y="108"/>
                </a:cubicBezTo>
                <a:cubicBezTo>
                  <a:pt x="196" y="108"/>
                  <a:pt x="196" y="108"/>
                  <a:pt x="196" y="108"/>
                </a:cubicBezTo>
                <a:lnTo>
                  <a:pt x="196" y="212"/>
                </a:lnTo>
                <a:close/>
                <a:moveTo>
                  <a:pt x="12" y="212"/>
                </a:moveTo>
                <a:cubicBezTo>
                  <a:pt x="184" y="212"/>
                  <a:pt x="184" y="212"/>
                  <a:pt x="184" y="212"/>
                </a:cubicBezTo>
                <a:cubicBezTo>
                  <a:pt x="184" y="108"/>
                  <a:pt x="184" y="108"/>
                  <a:pt x="184"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184" y="96"/>
                  <a:pt x="184" y="96"/>
                  <a:pt x="184" y="96"/>
                </a:cubicBezTo>
                <a:cubicBezTo>
                  <a:pt x="196" y="96"/>
                  <a:pt x="196" y="96"/>
                  <a:pt x="196" y="96"/>
                </a:cubicBezTo>
                <a:cubicBezTo>
                  <a:pt x="238" y="96"/>
                  <a:pt x="238" y="96"/>
                  <a:pt x="238" y="96"/>
                </a:cubicBezTo>
                <a:cubicBezTo>
                  <a:pt x="244" y="96"/>
                  <a:pt x="244" y="96"/>
                  <a:pt x="244" y="96"/>
                </a:cubicBezTo>
                <a:cubicBezTo>
                  <a:pt x="244" y="48"/>
                  <a:pt x="244" y="48"/>
                  <a:pt x="244" y="48"/>
                </a:cubicBezTo>
                <a:lnTo>
                  <a:pt x="232"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8" name="Freeform 39"/>
          <p:cNvSpPr>
            <a:spLocks noEditPoints="1"/>
          </p:cNvSpPr>
          <p:nvPr/>
        </p:nvSpPr>
        <p:spPr bwMode="auto">
          <a:xfrm>
            <a:off x="10289240" y="5186900"/>
            <a:ext cx="496110"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2147483646 w 256"/>
              <a:gd name="T63" fmla="*/ 2147483646 h 224"/>
              <a:gd name="T64" fmla="*/ 2147483646 w 256"/>
              <a:gd name="T65" fmla="*/ 2147483646 h 224"/>
              <a:gd name="T66" fmla="*/ 2147483646 w 256"/>
              <a:gd name="T67" fmla="*/ 2147483646 h 224"/>
              <a:gd name="T68" fmla="*/ 2147483646 w 256"/>
              <a:gd name="T69" fmla="*/ 2147483646 h 224"/>
              <a:gd name="T70" fmla="*/ 2147483646 w 256"/>
              <a:gd name="T71" fmla="*/ 2147483646 h 224"/>
              <a:gd name="T72" fmla="*/ 2147483646 w 256"/>
              <a:gd name="T73" fmla="*/ 2147483646 h 224"/>
              <a:gd name="T74" fmla="*/ 2147483646 w 256"/>
              <a:gd name="T75" fmla="*/ 2147483646 h 224"/>
              <a:gd name="T76" fmla="*/ 2147483646 w 256"/>
              <a:gd name="T77" fmla="*/ 2147483646 h 224"/>
              <a:gd name="T78" fmla="*/ 2147483646 w 256"/>
              <a:gd name="T79" fmla="*/ 2147483646 h 224"/>
              <a:gd name="T80" fmla="*/ 2147483646 w 256"/>
              <a:gd name="T81" fmla="*/ 2147483646 h 224"/>
              <a:gd name="T82" fmla="*/ 2147483646 w 256"/>
              <a:gd name="T83" fmla="*/ 2147483646 h 224"/>
              <a:gd name="T84" fmla="*/ 2147483646 w 256"/>
              <a:gd name="T85" fmla="*/ 2147483646 h 224"/>
              <a:gd name="T86" fmla="*/ 2147483646 w 256"/>
              <a:gd name="T87" fmla="*/ 2147483646 h 224"/>
              <a:gd name="T88" fmla="*/ 2147483646 w 256"/>
              <a:gd name="T89" fmla="*/ 2147483646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72" y="212"/>
                </a:moveTo>
                <a:cubicBezTo>
                  <a:pt x="244" y="212"/>
                  <a:pt x="244" y="212"/>
                  <a:pt x="244" y="212"/>
                </a:cubicBezTo>
                <a:cubicBezTo>
                  <a:pt x="244" y="108"/>
                  <a:pt x="244" y="108"/>
                  <a:pt x="244" y="108"/>
                </a:cubicBezTo>
                <a:cubicBezTo>
                  <a:pt x="241" y="108"/>
                  <a:pt x="241" y="108"/>
                  <a:pt x="241" y="108"/>
                </a:cubicBezTo>
                <a:cubicBezTo>
                  <a:pt x="72" y="108"/>
                  <a:pt x="72" y="108"/>
                  <a:pt x="72" y="108"/>
                </a:cubicBezTo>
                <a:lnTo>
                  <a:pt x="72" y="212"/>
                </a:lnTo>
                <a:close/>
                <a:moveTo>
                  <a:pt x="12" y="212"/>
                </a:moveTo>
                <a:cubicBezTo>
                  <a:pt x="60" y="212"/>
                  <a:pt x="60" y="212"/>
                  <a:pt x="60" y="212"/>
                </a:cubicBezTo>
                <a:cubicBezTo>
                  <a:pt x="60" y="108"/>
                  <a:pt x="60" y="108"/>
                  <a:pt x="60" y="108"/>
                </a:cubicBezTo>
                <a:cubicBezTo>
                  <a:pt x="12" y="108"/>
                  <a:pt x="12" y="108"/>
                  <a:pt x="12" y="108"/>
                </a:cubicBezTo>
                <a:lnTo>
                  <a:pt x="12" y="212"/>
                </a:lnTo>
                <a:close/>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32" y="48"/>
                </a:moveTo>
                <a:cubicBezTo>
                  <a:pt x="24" y="48"/>
                  <a:pt x="24" y="48"/>
                  <a:pt x="24" y="48"/>
                </a:cubicBezTo>
                <a:cubicBezTo>
                  <a:pt x="12" y="48"/>
                  <a:pt x="12" y="48"/>
                  <a:pt x="12" y="48"/>
                </a:cubicBezTo>
                <a:cubicBezTo>
                  <a:pt x="12" y="96"/>
                  <a:pt x="12" y="96"/>
                  <a:pt x="12" y="96"/>
                </a:cubicBezTo>
                <a:cubicBezTo>
                  <a:pt x="60" y="96"/>
                  <a:pt x="60" y="96"/>
                  <a:pt x="60" y="96"/>
                </a:cubicBezTo>
                <a:cubicBezTo>
                  <a:pt x="72" y="96"/>
                  <a:pt x="72" y="96"/>
                  <a:pt x="72" y="96"/>
                </a:cubicBezTo>
                <a:cubicBezTo>
                  <a:pt x="241" y="96"/>
                  <a:pt x="241" y="96"/>
                  <a:pt x="241" y="96"/>
                </a:cubicBezTo>
                <a:cubicBezTo>
                  <a:pt x="244" y="96"/>
                  <a:pt x="244" y="96"/>
                  <a:pt x="244" y="96"/>
                </a:cubicBezTo>
                <a:cubicBezTo>
                  <a:pt x="244" y="48"/>
                  <a:pt x="244" y="48"/>
                  <a:pt x="244" y="48"/>
                </a:cubicBezTo>
                <a:lnTo>
                  <a:pt x="232"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9" name="Freeform 40"/>
          <p:cNvSpPr>
            <a:spLocks noEditPoints="1"/>
          </p:cNvSpPr>
          <p:nvPr/>
        </p:nvSpPr>
        <p:spPr bwMode="auto">
          <a:xfrm>
            <a:off x="9418637" y="5186900"/>
            <a:ext cx="498039" cy="434337"/>
          </a:xfrm>
          <a:custGeom>
            <a:avLst/>
            <a:gdLst>
              <a:gd name="T0" fmla="*/ 2147483646 w 256"/>
              <a:gd name="T1" fmla="*/ 2147483646 h 224"/>
              <a:gd name="T2" fmla="*/ 2147483646 w 256"/>
              <a:gd name="T3" fmla="*/ 2147483646 h 224"/>
              <a:gd name="T4" fmla="*/ 0 w 256"/>
              <a:gd name="T5" fmla="*/ 2147483646 h 224"/>
              <a:gd name="T6" fmla="*/ 0 w 256"/>
              <a:gd name="T7" fmla="*/ 2147483646 h 224"/>
              <a:gd name="T8" fmla="*/ 2147483646 w 256"/>
              <a:gd name="T9" fmla="*/ 0 h 224"/>
              <a:gd name="T10" fmla="*/ 2147483646 w 256"/>
              <a:gd name="T11" fmla="*/ 0 h 224"/>
              <a:gd name="T12" fmla="*/ 2147483646 w 256"/>
              <a:gd name="T13" fmla="*/ 2147483646 h 224"/>
              <a:gd name="T14" fmla="*/ 2147483646 w 256"/>
              <a:gd name="T15" fmla="*/ 2147483646 h 224"/>
              <a:gd name="T16" fmla="*/ 2147483646 w 256"/>
              <a:gd name="T17" fmla="*/ 2147483646 h 224"/>
              <a:gd name="T18" fmla="*/ 2147483646 w 256"/>
              <a:gd name="T19" fmla="*/ 2147483646 h 224"/>
              <a:gd name="T20" fmla="*/ 2147483646 w 256"/>
              <a:gd name="T21" fmla="*/ 2147483646 h 224"/>
              <a:gd name="T22" fmla="*/ 2147483646 w 256"/>
              <a:gd name="T23" fmla="*/ 2147483646 h 224"/>
              <a:gd name="T24" fmla="*/ 2147483646 w 256"/>
              <a:gd name="T25" fmla="*/ 2147483646 h 224"/>
              <a:gd name="T26" fmla="*/ 2147483646 w 256"/>
              <a:gd name="T27" fmla="*/ 2147483646 h 224"/>
              <a:gd name="T28" fmla="*/ 2147483646 w 256"/>
              <a:gd name="T29" fmla="*/ 2147483646 h 224"/>
              <a:gd name="T30" fmla="*/ 2147483646 w 256"/>
              <a:gd name="T31" fmla="*/ 2147483646 h 224"/>
              <a:gd name="T32" fmla="*/ 2147483646 w 256"/>
              <a:gd name="T33" fmla="*/ 2147483646 h 224"/>
              <a:gd name="T34" fmla="*/ 2147483646 w 256"/>
              <a:gd name="T35" fmla="*/ 2147483646 h 224"/>
              <a:gd name="T36" fmla="*/ 2147483646 w 256"/>
              <a:gd name="T37" fmla="*/ 2147483646 h 224"/>
              <a:gd name="T38" fmla="*/ 2147483646 w 256"/>
              <a:gd name="T39" fmla="*/ 2147483646 h 224"/>
              <a:gd name="T40" fmla="*/ 2147483646 w 256"/>
              <a:gd name="T41" fmla="*/ 2147483646 h 224"/>
              <a:gd name="T42" fmla="*/ 2147483646 w 256"/>
              <a:gd name="T43" fmla="*/ 2147483646 h 224"/>
              <a:gd name="T44" fmla="*/ 2147483646 w 256"/>
              <a:gd name="T45" fmla="*/ 2147483646 h 224"/>
              <a:gd name="T46" fmla="*/ 2147483646 w 256"/>
              <a:gd name="T47" fmla="*/ 2147483646 h 224"/>
              <a:gd name="T48" fmla="*/ 2147483646 w 256"/>
              <a:gd name="T49" fmla="*/ 2147483646 h 224"/>
              <a:gd name="T50" fmla="*/ 2147483646 w 256"/>
              <a:gd name="T51" fmla="*/ 2147483646 h 224"/>
              <a:gd name="T52" fmla="*/ 2147483646 w 256"/>
              <a:gd name="T53" fmla="*/ 2147483646 h 224"/>
              <a:gd name="T54" fmla="*/ 2147483646 w 256"/>
              <a:gd name="T55" fmla="*/ 2147483646 h 224"/>
              <a:gd name="T56" fmla="*/ 2147483646 w 256"/>
              <a:gd name="T57" fmla="*/ 2147483646 h 224"/>
              <a:gd name="T58" fmla="*/ 2147483646 w 256"/>
              <a:gd name="T59" fmla="*/ 2147483646 h 224"/>
              <a:gd name="T60" fmla="*/ 2147483646 w 256"/>
              <a:gd name="T61" fmla="*/ 2147483646 h 2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24">
                <a:moveTo>
                  <a:pt x="244" y="224"/>
                </a:moveTo>
                <a:cubicBezTo>
                  <a:pt x="12" y="224"/>
                  <a:pt x="12" y="224"/>
                  <a:pt x="12" y="224"/>
                </a:cubicBezTo>
                <a:cubicBezTo>
                  <a:pt x="5" y="224"/>
                  <a:pt x="0" y="219"/>
                  <a:pt x="0" y="212"/>
                </a:cubicBezTo>
                <a:cubicBezTo>
                  <a:pt x="0" y="12"/>
                  <a:pt x="0" y="12"/>
                  <a:pt x="0" y="12"/>
                </a:cubicBezTo>
                <a:cubicBezTo>
                  <a:pt x="0" y="5"/>
                  <a:pt x="5" y="0"/>
                  <a:pt x="12" y="0"/>
                </a:cubicBezTo>
                <a:cubicBezTo>
                  <a:pt x="244" y="0"/>
                  <a:pt x="244" y="0"/>
                  <a:pt x="244" y="0"/>
                </a:cubicBezTo>
                <a:cubicBezTo>
                  <a:pt x="251" y="0"/>
                  <a:pt x="256" y="5"/>
                  <a:pt x="256" y="12"/>
                </a:cubicBezTo>
                <a:cubicBezTo>
                  <a:pt x="256" y="212"/>
                  <a:pt x="256" y="212"/>
                  <a:pt x="256" y="212"/>
                </a:cubicBezTo>
                <a:cubicBezTo>
                  <a:pt x="256" y="219"/>
                  <a:pt x="251" y="224"/>
                  <a:pt x="244" y="224"/>
                </a:cubicBezTo>
                <a:moveTo>
                  <a:pt x="24" y="12"/>
                </a:moveTo>
                <a:cubicBezTo>
                  <a:pt x="17" y="12"/>
                  <a:pt x="12" y="17"/>
                  <a:pt x="12" y="24"/>
                </a:cubicBezTo>
                <a:cubicBezTo>
                  <a:pt x="12" y="31"/>
                  <a:pt x="17" y="36"/>
                  <a:pt x="24" y="36"/>
                </a:cubicBezTo>
                <a:cubicBezTo>
                  <a:pt x="31" y="36"/>
                  <a:pt x="36" y="31"/>
                  <a:pt x="36" y="24"/>
                </a:cubicBezTo>
                <a:cubicBezTo>
                  <a:pt x="36" y="17"/>
                  <a:pt x="31" y="12"/>
                  <a:pt x="24" y="12"/>
                </a:cubicBezTo>
                <a:moveTo>
                  <a:pt x="60" y="12"/>
                </a:moveTo>
                <a:cubicBezTo>
                  <a:pt x="53" y="12"/>
                  <a:pt x="48" y="17"/>
                  <a:pt x="48" y="24"/>
                </a:cubicBezTo>
                <a:cubicBezTo>
                  <a:pt x="48" y="31"/>
                  <a:pt x="53" y="36"/>
                  <a:pt x="60" y="36"/>
                </a:cubicBezTo>
                <a:cubicBezTo>
                  <a:pt x="67" y="36"/>
                  <a:pt x="72" y="31"/>
                  <a:pt x="72" y="24"/>
                </a:cubicBezTo>
                <a:cubicBezTo>
                  <a:pt x="72" y="17"/>
                  <a:pt x="67" y="12"/>
                  <a:pt x="60" y="12"/>
                </a:cubicBezTo>
                <a:moveTo>
                  <a:pt x="96" y="12"/>
                </a:moveTo>
                <a:cubicBezTo>
                  <a:pt x="89" y="12"/>
                  <a:pt x="84" y="17"/>
                  <a:pt x="84" y="24"/>
                </a:cubicBezTo>
                <a:cubicBezTo>
                  <a:pt x="84" y="31"/>
                  <a:pt x="89" y="36"/>
                  <a:pt x="96" y="36"/>
                </a:cubicBezTo>
                <a:cubicBezTo>
                  <a:pt x="103" y="36"/>
                  <a:pt x="108" y="31"/>
                  <a:pt x="108" y="24"/>
                </a:cubicBezTo>
                <a:cubicBezTo>
                  <a:pt x="108" y="17"/>
                  <a:pt x="103" y="12"/>
                  <a:pt x="96" y="12"/>
                </a:cubicBezTo>
                <a:moveTo>
                  <a:pt x="244" y="48"/>
                </a:moveTo>
                <a:cubicBezTo>
                  <a:pt x="232" y="48"/>
                  <a:pt x="232" y="48"/>
                  <a:pt x="232" y="48"/>
                </a:cubicBezTo>
                <a:cubicBezTo>
                  <a:pt x="24" y="48"/>
                  <a:pt x="24" y="48"/>
                  <a:pt x="24" y="48"/>
                </a:cubicBezTo>
                <a:cubicBezTo>
                  <a:pt x="12" y="48"/>
                  <a:pt x="12" y="48"/>
                  <a:pt x="12" y="48"/>
                </a:cubicBezTo>
                <a:cubicBezTo>
                  <a:pt x="12" y="212"/>
                  <a:pt x="12" y="212"/>
                  <a:pt x="12" y="212"/>
                </a:cubicBezTo>
                <a:cubicBezTo>
                  <a:pt x="244" y="212"/>
                  <a:pt x="244" y="212"/>
                  <a:pt x="244" y="212"/>
                </a:cubicBezTo>
                <a:lnTo>
                  <a:pt x="244"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0" name="Freeform 41"/>
          <p:cNvSpPr>
            <a:spLocks/>
          </p:cNvSpPr>
          <p:nvPr/>
        </p:nvSpPr>
        <p:spPr bwMode="auto">
          <a:xfrm>
            <a:off x="18977903" y="4457215"/>
            <a:ext cx="513482" cy="154431"/>
          </a:xfrm>
          <a:custGeom>
            <a:avLst/>
            <a:gdLst>
              <a:gd name="T0" fmla="*/ 2147483646 w 264"/>
              <a:gd name="T1" fmla="*/ 2147483646 h 80"/>
              <a:gd name="T2" fmla="*/ 2147483646 w 264"/>
              <a:gd name="T3" fmla="*/ 2147483646 h 80"/>
              <a:gd name="T4" fmla="*/ 2147483646 w 264"/>
              <a:gd name="T5" fmla="*/ 0 h 80"/>
              <a:gd name="T6" fmla="*/ 2147483646 w 264"/>
              <a:gd name="T7" fmla="*/ 2147483646 h 80"/>
              <a:gd name="T8" fmla="*/ 2147483646 w 264"/>
              <a:gd name="T9" fmla="*/ 0 h 80"/>
              <a:gd name="T10" fmla="*/ 2147483646 w 264"/>
              <a:gd name="T11" fmla="*/ 2147483646 h 80"/>
              <a:gd name="T12" fmla="*/ 2147483646 w 264"/>
              <a:gd name="T13" fmla="*/ 2147483646 h 80"/>
              <a:gd name="T14" fmla="*/ 2147483646 w 264"/>
              <a:gd name="T15" fmla="*/ 2147483646 h 80"/>
              <a:gd name="T16" fmla="*/ 2147483646 w 264"/>
              <a:gd name="T17" fmla="*/ 2147483646 h 80"/>
              <a:gd name="T18" fmla="*/ 2147483646 w 264"/>
              <a:gd name="T19" fmla="*/ 2147483646 h 80"/>
              <a:gd name="T20" fmla="*/ 2147483646 w 264"/>
              <a:gd name="T21" fmla="*/ 2147483646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 h="80">
                <a:moveTo>
                  <a:pt x="259" y="19"/>
                </a:moveTo>
                <a:cubicBezTo>
                  <a:pt x="255" y="18"/>
                  <a:pt x="248" y="35"/>
                  <a:pt x="231" y="35"/>
                </a:cubicBezTo>
                <a:cubicBezTo>
                  <a:pt x="210" y="35"/>
                  <a:pt x="201" y="0"/>
                  <a:pt x="168" y="0"/>
                </a:cubicBezTo>
                <a:cubicBezTo>
                  <a:pt x="142" y="0"/>
                  <a:pt x="134" y="20"/>
                  <a:pt x="132" y="20"/>
                </a:cubicBezTo>
                <a:cubicBezTo>
                  <a:pt x="130" y="20"/>
                  <a:pt x="122" y="0"/>
                  <a:pt x="96" y="0"/>
                </a:cubicBezTo>
                <a:cubicBezTo>
                  <a:pt x="63" y="0"/>
                  <a:pt x="54" y="35"/>
                  <a:pt x="33" y="35"/>
                </a:cubicBezTo>
                <a:cubicBezTo>
                  <a:pt x="16" y="35"/>
                  <a:pt x="9" y="18"/>
                  <a:pt x="5" y="19"/>
                </a:cubicBezTo>
                <a:cubicBezTo>
                  <a:pt x="0" y="20"/>
                  <a:pt x="13" y="80"/>
                  <a:pt x="70" y="80"/>
                </a:cubicBezTo>
                <a:cubicBezTo>
                  <a:pt x="107" y="80"/>
                  <a:pt x="129" y="51"/>
                  <a:pt x="132" y="51"/>
                </a:cubicBezTo>
                <a:cubicBezTo>
                  <a:pt x="135" y="51"/>
                  <a:pt x="157" y="80"/>
                  <a:pt x="194" y="80"/>
                </a:cubicBezTo>
                <a:cubicBezTo>
                  <a:pt x="251" y="80"/>
                  <a:pt x="264" y="20"/>
                  <a:pt x="259" y="1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1" name="Freeform 42"/>
          <p:cNvSpPr>
            <a:spLocks noEditPoints="1"/>
          </p:cNvSpPr>
          <p:nvPr/>
        </p:nvSpPr>
        <p:spPr bwMode="auto">
          <a:xfrm>
            <a:off x="18116951" y="4387721"/>
            <a:ext cx="496108" cy="293419"/>
          </a:xfrm>
          <a:custGeom>
            <a:avLst/>
            <a:gdLst>
              <a:gd name="T0" fmla="*/ 2147483646 w 256"/>
              <a:gd name="T1" fmla="*/ 2147483646 h 152"/>
              <a:gd name="T2" fmla="*/ 2147483646 w 256"/>
              <a:gd name="T3" fmla="*/ 2147483646 h 152"/>
              <a:gd name="T4" fmla="*/ 2147483646 w 256"/>
              <a:gd name="T5" fmla="*/ 2147483646 h 152"/>
              <a:gd name="T6" fmla="*/ 2147483646 w 256"/>
              <a:gd name="T7" fmla="*/ 2147483646 h 152"/>
              <a:gd name="T8" fmla="*/ 2147483646 w 256"/>
              <a:gd name="T9" fmla="*/ 2147483646 h 152"/>
              <a:gd name="T10" fmla="*/ 2147483646 w 256"/>
              <a:gd name="T11" fmla="*/ 2147483646 h 152"/>
              <a:gd name="T12" fmla="*/ 2147483646 w 256"/>
              <a:gd name="T13" fmla="*/ 2147483646 h 152"/>
              <a:gd name="T14" fmla="*/ 2147483646 w 256"/>
              <a:gd name="T15" fmla="*/ 2147483646 h 152"/>
              <a:gd name="T16" fmla="*/ 2147483646 w 256"/>
              <a:gd name="T17" fmla="*/ 2147483646 h 152"/>
              <a:gd name="T18" fmla="*/ 2147483646 w 256"/>
              <a:gd name="T19" fmla="*/ 2147483646 h 152"/>
              <a:gd name="T20" fmla="*/ 2147483646 w 256"/>
              <a:gd name="T21" fmla="*/ 2147483646 h 152"/>
              <a:gd name="T22" fmla="*/ 2147483646 w 256"/>
              <a:gd name="T23" fmla="*/ 0 h 152"/>
              <a:gd name="T24" fmla="*/ 2147483646 w 256"/>
              <a:gd name="T25" fmla="*/ 0 h 152"/>
              <a:gd name="T26" fmla="*/ 2147483646 w 256"/>
              <a:gd name="T27" fmla="*/ 0 h 152"/>
              <a:gd name="T28" fmla="*/ 2147483646 w 256"/>
              <a:gd name="T29" fmla="*/ 2147483646 h 152"/>
              <a:gd name="T30" fmla="*/ 2147483646 w 256"/>
              <a:gd name="T31" fmla="*/ 2147483646 h 152"/>
              <a:gd name="T32" fmla="*/ 2147483646 w 256"/>
              <a:gd name="T33" fmla="*/ 2147483646 h 152"/>
              <a:gd name="T34" fmla="*/ 2147483646 w 256"/>
              <a:gd name="T35" fmla="*/ 2147483646 h 152"/>
              <a:gd name="T36" fmla="*/ 2147483646 w 256"/>
              <a:gd name="T37" fmla="*/ 2147483646 h 152"/>
              <a:gd name="T38" fmla="*/ 0 w 256"/>
              <a:gd name="T39" fmla="*/ 2147483646 h 152"/>
              <a:gd name="T40" fmla="*/ 2147483646 w 256"/>
              <a:gd name="T41" fmla="*/ 2147483646 h 152"/>
              <a:gd name="T42" fmla="*/ 2147483646 w 256"/>
              <a:gd name="T43" fmla="*/ 2147483646 h 152"/>
              <a:gd name="T44" fmla="*/ 2147483646 w 256"/>
              <a:gd name="T45" fmla="*/ 2147483646 h 152"/>
              <a:gd name="T46" fmla="*/ 2147483646 w 256"/>
              <a:gd name="T47" fmla="*/ 2147483646 h 152"/>
              <a:gd name="T48" fmla="*/ 2147483646 w 256"/>
              <a:gd name="T49" fmla="*/ 2147483646 h 152"/>
              <a:gd name="T50" fmla="*/ 2147483646 w 256"/>
              <a:gd name="T51" fmla="*/ 2147483646 h 152"/>
              <a:gd name="T52" fmla="*/ 2147483646 w 256"/>
              <a:gd name="T53" fmla="*/ 2147483646 h 152"/>
              <a:gd name="T54" fmla="*/ 2147483646 w 256"/>
              <a:gd name="T55" fmla="*/ 2147483646 h 152"/>
              <a:gd name="T56" fmla="*/ 0 w 256"/>
              <a:gd name="T57" fmla="*/ 2147483646 h 152"/>
              <a:gd name="T58" fmla="*/ 2147483646 w 256"/>
              <a:gd name="T59" fmla="*/ 2147483646 h 152"/>
              <a:gd name="T60" fmla="*/ 2147483646 w 256"/>
              <a:gd name="T61" fmla="*/ 2147483646 h 152"/>
              <a:gd name="T62" fmla="*/ 2147483646 w 256"/>
              <a:gd name="T63" fmla="*/ 2147483646 h 152"/>
              <a:gd name="T64" fmla="*/ 2147483646 w 256"/>
              <a:gd name="T65" fmla="*/ 2147483646 h 152"/>
              <a:gd name="T66" fmla="*/ 2147483646 w 256"/>
              <a:gd name="T67" fmla="*/ 2147483646 h 152"/>
              <a:gd name="T68" fmla="*/ 2147483646 w 256"/>
              <a:gd name="T69" fmla="*/ 2147483646 h 152"/>
              <a:gd name="T70" fmla="*/ 2147483646 w 256"/>
              <a:gd name="T71" fmla="*/ 2147483646 h 152"/>
              <a:gd name="T72" fmla="*/ 2147483646 w 256"/>
              <a:gd name="T73" fmla="*/ 2147483646 h 152"/>
              <a:gd name="T74" fmla="*/ 0 w 256"/>
              <a:gd name="T75" fmla="*/ 2147483646 h 152"/>
              <a:gd name="T76" fmla="*/ 2147483646 w 256"/>
              <a:gd name="T77" fmla="*/ 0 h 152"/>
              <a:gd name="T78" fmla="*/ 2147483646 w 256"/>
              <a:gd name="T79" fmla="*/ 0 h 152"/>
              <a:gd name="T80" fmla="*/ 2147483646 w 256"/>
              <a:gd name="T81" fmla="*/ 0 h 152"/>
              <a:gd name="T82" fmla="*/ 2147483646 w 256"/>
              <a:gd name="T83" fmla="*/ 2147483646 h 152"/>
              <a:gd name="T84" fmla="*/ 2147483646 w 256"/>
              <a:gd name="T85" fmla="*/ 2147483646 h 152"/>
              <a:gd name="T86" fmla="*/ 2147483646 w 256"/>
              <a:gd name="T87" fmla="*/ 2147483646 h 152"/>
              <a:gd name="T88" fmla="*/ 2147483646 w 256"/>
              <a:gd name="T89" fmla="*/ 2147483646 h 152"/>
              <a:gd name="T90" fmla="*/ 2147483646 w 256"/>
              <a:gd name="T91" fmla="*/ 2147483646 h 152"/>
              <a:gd name="T92" fmla="*/ 2147483646 w 256"/>
              <a:gd name="T93" fmla="*/ 2147483646 h 152"/>
              <a:gd name="T94" fmla="*/ 2147483646 w 256"/>
              <a:gd name="T95" fmla="*/ 2147483646 h 152"/>
              <a:gd name="T96" fmla="*/ 2147483646 w 256"/>
              <a:gd name="T97" fmla="*/ 2147483646 h 152"/>
              <a:gd name="T98" fmla="*/ 2147483646 w 256"/>
              <a:gd name="T99" fmla="*/ 2147483646 h 152"/>
              <a:gd name="T100" fmla="*/ 2147483646 w 256"/>
              <a:gd name="T101" fmla="*/ 2147483646 h 15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56" h="152">
                <a:moveTo>
                  <a:pt x="244" y="88"/>
                </a:moveTo>
                <a:cubicBezTo>
                  <a:pt x="84" y="88"/>
                  <a:pt x="84" y="88"/>
                  <a:pt x="84" y="88"/>
                </a:cubicBezTo>
                <a:cubicBezTo>
                  <a:pt x="77" y="88"/>
                  <a:pt x="72" y="83"/>
                  <a:pt x="72" y="76"/>
                </a:cubicBezTo>
                <a:cubicBezTo>
                  <a:pt x="72" y="69"/>
                  <a:pt x="77" y="64"/>
                  <a:pt x="84" y="64"/>
                </a:cubicBezTo>
                <a:cubicBezTo>
                  <a:pt x="84" y="64"/>
                  <a:pt x="84" y="64"/>
                  <a:pt x="84" y="64"/>
                </a:cubicBezTo>
                <a:cubicBezTo>
                  <a:pt x="244" y="64"/>
                  <a:pt x="244" y="64"/>
                  <a:pt x="244" y="64"/>
                </a:cubicBezTo>
                <a:cubicBezTo>
                  <a:pt x="251" y="64"/>
                  <a:pt x="256" y="69"/>
                  <a:pt x="256" y="76"/>
                </a:cubicBezTo>
                <a:cubicBezTo>
                  <a:pt x="256" y="83"/>
                  <a:pt x="251" y="88"/>
                  <a:pt x="244" y="88"/>
                </a:cubicBezTo>
                <a:moveTo>
                  <a:pt x="244" y="24"/>
                </a:moveTo>
                <a:cubicBezTo>
                  <a:pt x="84" y="24"/>
                  <a:pt x="84" y="24"/>
                  <a:pt x="84" y="24"/>
                </a:cubicBezTo>
                <a:cubicBezTo>
                  <a:pt x="77" y="24"/>
                  <a:pt x="72" y="19"/>
                  <a:pt x="72" y="12"/>
                </a:cubicBezTo>
                <a:cubicBezTo>
                  <a:pt x="72" y="5"/>
                  <a:pt x="77" y="0"/>
                  <a:pt x="84" y="0"/>
                </a:cubicBezTo>
                <a:cubicBezTo>
                  <a:pt x="84" y="0"/>
                  <a:pt x="84" y="0"/>
                  <a:pt x="84" y="0"/>
                </a:cubicBezTo>
                <a:cubicBezTo>
                  <a:pt x="244" y="0"/>
                  <a:pt x="244" y="0"/>
                  <a:pt x="244" y="0"/>
                </a:cubicBezTo>
                <a:cubicBezTo>
                  <a:pt x="251" y="0"/>
                  <a:pt x="256" y="5"/>
                  <a:pt x="256" y="12"/>
                </a:cubicBezTo>
                <a:cubicBezTo>
                  <a:pt x="256" y="19"/>
                  <a:pt x="251" y="24"/>
                  <a:pt x="244" y="24"/>
                </a:cubicBezTo>
                <a:moveTo>
                  <a:pt x="36" y="152"/>
                </a:moveTo>
                <a:cubicBezTo>
                  <a:pt x="36" y="152"/>
                  <a:pt x="36" y="152"/>
                  <a:pt x="36" y="152"/>
                </a:cubicBezTo>
                <a:cubicBezTo>
                  <a:pt x="12" y="152"/>
                  <a:pt x="12" y="152"/>
                  <a:pt x="12" y="152"/>
                </a:cubicBezTo>
                <a:cubicBezTo>
                  <a:pt x="5" y="152"/>
                  <a:pt x="0" y="147"/>
                  <a:pt x="0" y="140"/>
                </a:cubicBezTo>
                <a:cubicBezTo>
                  <a:pt x="0" y="133"/>
                  <a:pt x="5" y="128"/>
                  <a:pt x="12" y="128"/>
                </a:cubicBezTo>
                <a:cubicBezTo>
                  <a:pt x="36" y="128"/>
                  <a:pt x="36" y="128"/>
                  <a:pt x="36" y="128"/>
                </a:cubicBezTo>
                <a:cubicBezTo>
                  <a:pt x="36" y="128"/>
                  <a:pt x="36" y="128"/>
                  <a:pt x="36" y="128"/>
                </a:cubicBezTo>
                <a:cubicBezTo>
                  <a:pt x="43" y="128"/>
                  <a:pt x="48" y="133"/>
                  <a:pt x="48" y="140"/>
                </a:cubicBezTo>
                <a:cubicBezTo>
                  <a:pt x="48" y="147"/>
                  <a:pt x="43" y="152"/>
                  <a:pt x="36" y="152"/>
                </a:cubicBezTo>
                <a:moveTo>
                  <a:pt x="36" y="88"/>
                </a:moveTo>
                <a:cubicBezTo>
                  <a:pt x="36" y="88"/>
                  <a:pt x="36" y="88"/>
                  <a:pt x="36" y="88"/>
                </a:cubicBezTo>
                <a:cubicBezTo>
                  <a:pt x="12" y="88"/>
                  <a:pt x="12" y="88"/>
                  <a:pt x="12" y="88"/>
                </a:cubicBezTo>
                <a:cubicBezTo>
                  <a:pt x="5" y="88"/>
                  <a:pt x="0" y="83"/>
                  <a:pt x="0" y="76"/>
                </a:cubicBezTo>
                <a:cubicBezTo>
                  <a:pt x="0" y="69"/>
                  <a:pt x="5" y="64"/>
                  <a:pt x="12" y="64"/>
                </a:cubicBezTo>
                <a:cubicBezTo>
                  <a:pt x="36" y="64"/>
                  <a:pt x="36" y="64"/>
                  <a:pt x="36" y="64"/>
                </a:cubicBezTo>
                <a:cubicBezTo>
                  <a:pt x="36" y="64"/>
                  <a:pt x="36" y="64"/>
                  <a:pt x="36" y="64"/>
                </a:cubicBezTo>
                <a:cubicBezTo>
                  <a:pt x="43" y="64"/>
                  <a:pt x="48" y="69"/>
                  <a:pt x="48" y="76"/>
                </a:cubicBezTo>
                <a:cubicBezTo>
                  <a:pt x="48" y="83"/>
                  <a:pt x="43" y="88"/>
                  <a:pt x="36" y="88"/>
                </a:cubicBezTo>
                <a:moveTo>
                  <a:pt x="36" y="24"/>
                </a:moveTo>
                <a:cubicBezTo>
                  <a:pt x="36" y="24"/>
                  <a:pt x="36" y="24"/>
                  <a:pt x="36" y="24"/>
                </a:cubicBezTo>
                <a:cubicBezTo>
                  <a:pt x="12" y="24"/>
                  <a:pt x="12" y="24"/>
                  <a:pt x="12" y="24"/>
                </a:cubicBezTo>
                <a:cubicBezTo>
                  <a:pt x="5" y="24"/>
                  <a:pt x="0" y="19"/>
                  <a:pt x="0" y="12"/>
                </a:cubicBezTo>
                <a:cubicBezTo>
                  <a:pt x="0" y="5"/>
                  <a:pt x="5" y="0"/>
                  <a:pt x="12" y="0"/>
                </a:cubicBezTo>
                <a:cubicBezTo>
                  <a:pt x="36" y="0"/>
                  <a:pt x="36" y="0"/>
                  <a:pt x="36" y="0"/>
                </a:cubicBezTo>
                <a:cubicBezTo>
                  <a:pt x="36" y="0"/>
                  <a:pt x="36" y="0"/>
                  <a:pt x="36" y="0"/>
                </a:cubicBezTo>
                <a:cubicBezTo>
                  <a:pt x="43" y="0"/>
                  <a:pt x="48" y="5"/>
                  <a:pt x="48" y="12"/>
                </a:cubicBezTo>
                <a:cubicBezTo>
                  <a:pt x="48" y="19"/>
                  <a:pt x="43" y="24"/>
                  <a:pt x="36" y="24"/>
                </a:cubicBezTo>
                <a:moveTo>
                  <a:pt x="84" y="152"/>
                </a:moveTo>
                <a:cubicBezTo>
                  <a:pt x="77" y="152"/>
                  <a:pt x="72" y="147"/>
                  <a:pt x="72" y="140"/>
                </a:cubicBezTo>
                <a:cubicBezTo>
                  <a:pt x="72" y="133"/>
                  <a:pt x="77" y="128"/>
                  <a:pt x="84" y="128"/>
                </a:cubicBezTo>
                <a:cubicBezTo>
                  <a:pt x="84" y="128"/>
                  <a:pt x="84" y="128"/>
                  <a:pt x="84" y="128"/>
                </a:cubicBezTo>
                <a:cubicBezTo>
                  <a:pt x="244" y="128"/>
                  <a:pt x="244" y="128"/>
                  <a:pt x="244" y="128"/>
                </a:cubicBezTo>
                <a:cubicBezTo>
                  <a:pt x="251" y="128"/>
                  <a:pt x="256" y="133"/>
                  <a:pt x="256" y="140"/>
                </a:cubicBezTo>
                <a:cubicBezTo>
                  <a:pt x="256" y="147"/>
                  <a:pt x="251" y="152"/>
                  <a:pt x="244" y="152"/>
                </a:cubicBezTo>
                <a:lnTo>
                  <a:pt x="84" y="1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2" name="Freeform 43"/>
          <p:cNvSpPr>
            <a:spLocks noEditPoints="1"/>
          </p:cNvSpPr>
          <p:nvPr/>
        </p:nvSpPr>
        <p:spPr bwMode="auto">
          <a:xfrm>
            <a:off x="17246347" y="4387721"/>
            <a:ext cx="498039" cy="293419"/>
          </a:xfrm>
          <a:custGeom>
            <a:avLst/>
            <a:gdLst>
              <a:gd name="T0" fmla="*/ 2147483646 w 256"/>
              <a:gd name="T1" fmla="*/ 2147483646 h 152"/>
              <a:gd name="T2" fmla="*/ 2147483646 w 256"/>
              <a:gd name="T3" fmla="*/ 2147483646 h 152"/>
              <a:gd name="T4" fmla="*/ 0 w 256"/>
              <a:gd name="T5" fmla="*/ 2147483646 h 152"/>
              <a:gd name="T6" fmla="*/ 2147483646 w 256"/>
              <a:gd name="T7" fmla="*/ 2147483646 h 152"/>
              <a:gd name="T8" fmla="*/ 2147483646 w 256"/>
              <a:gd name="T9" fmla="*/ 2147483646 h 152"/>
              <a:gd name="T10" fmla="*/ 2147483646 w 256"/>
              <a:gd name="T11" fmla="*/ 2147483646 h 152"/>
              <a:gd name="T12" fmla="*/ 2147483646 w 256"/>
              <a:gd name="T13" fmla="*/ 2147483646 h 152"/>
              <a:gd name="T14" fmla="*/ 2147483646 w 256"/>
              <a:gd name="T15" fmla="*/ 2147483646 h 152"/>
              <a:gd name="T16" fmla="*/ 2147483646 w 256"/>
              <a:gd name="T17" fmla="*/ 2147483646 h 152"/>
              <a:gd name="T18" fmla="*/ 0 w 256"/>
              <a:gd name="T19" fmla="*/ 2147483646 h 152"/>
              <a:gd name="T20" fmla="*/ 2147483646 w 256"/>
              <a:gd name="T21" fmla="*/ 0 h 152"/>
              <a:gd name="T22" fmla="*/ 2147483646 w 256"/>
              <a:gd name="T23" fmla="*/ 0 h 152"/>
              <a:gd name="T24" fmla="*/ 2147483646 w 256"/>
              <a:gd name="T25" fmla="*/ 2147483646 h 152"/>
              <a:gd name="T26" fmla="*/ 2147483646 w 256"/>
              <a:gd name="T27" fmla="*/ 2147483646 h 152"/>
              <a:gd name="T28" fmla="*/ 2147483646 w 256"/>
              <a:gd name="T29" fmla="*/ 2147483646 h 152"/>
              <a:gd name="T30" fmla="*/ 2147483646 w 256"/>
              <a:gd name="T31" fmla="*/ 2147483646 h 152"/>
              <a:gd name="T32" fmla="*/ 2147483646 w 256"/>
              <a:gd name="T33" fmla="*/ 2147483646 h 152"/>
              <a:gd name="T34" fmla="*/ 2147483646 w 256"/>
              <a:gd name="T35" fmla="*/ 2147483646 h 152"/>
              <a:gd name="T36" fmla="*/ 2147483646 w 256"/>
              <a:gd name="T37" fmla="*/ 2147483646 h 152"/>
              <a:gd name="T38" fmla="*/ 0 w 256"/>
              <a:gd name="T39" fmla="*/ 2147483646 h 152"/>
              <a:gd name="T40" fmla="*/ 2147483646 w 256"/>
              <a:gd name="T41" fmla="*/ 2147483646 h 15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6" h="152">
                <a:moveTo>
                  <a:pt x="244" y="88"/>
                </a:moveTo>
                <a:cubicBezTo>
                  <a:pt x="12" y="88"/>
                  <a:pt x="12" y="88"/>
                  <a:pt x="12" y="88"/>
                </a:cubicBezTo>
                <a:cubicBezTo>
                  <a:pt x="5" y="88"/>
                  <a:pt x="0" y="83"/>
                  <a:pt x="0" y="76"/>
                </a:cubicBezTo>
                <a:cubicBezTo>
                  <a:pt x="0" y="69"/>
                  <a:pt x="5" y="64"/>
                  <a:pt x="12" y="64"/>
                </a:cubicBezTo>
                <a:cubicBezTo>
                  <a:pt x="244" y="64"/>
                  <a:pt x="244" y="64"/>
                  <a:pt x="244" y="64"/>
                </a:cubicBezTo>
                <a:cubicBezTo>
                  <a:pt x="251" y="64"/>
                  <a:pt x="256" y="69"/>
                  <a:pt x="256" y="76"/>
                </a:cubicBezTo>
                <a:cubicBezTo>
                  <a:pt x="256" y="83"/>
                  <a:pt x="251" y="88"/>
                  <a:pt x="244" y="88"/>
                </a:cubicBezTo>
                <a:moveTo>
                  <a:pt x="244" y="24"/>
                </a:moveTo>
                <a:cubicBezTo>
                  <a:pt x="12" y="24"/>
                  <a:pt x="12" y="24"/>
                  <a:pt x="12" y="24"/>
                </a:cubicBezTo>
                <a:cubicBezTo>
                  <a:pt x="5" y="24"/>
                  <a:pt x="0" y="19"/>
                  <a:pt x="0" y="12"/>
                </a:cubicBezTo>
                <a:cubicBezTo>
                  <a:pt x="0" y="5"/>
                  <a:pt x="5" y="0"/>
                  <a:pt x="12" y="0"/>
                </a:cubicBezTo>
                <a:cubicBezTo>
                  <a:pt x="244" y="0"/>
                  <a:pt x="244" y="0"/>
                  <a:pt x="244" y="0"/>
                </a:cubicBezTo>
                <a:cubicBezTo>
                  <a:pt x="251" y="0"/>
                  <a:pt x="256" y="5"/>
                  <a:pt x="256" y="12"/>
                </a:cubicBezTo>
                <a:cubicBezTo>
                  <a:pt x="256" y="19"/>
                  <a:pt x="251" y="24"/>
                  <a:pt x="244" y="24"/>
                </a:cubicBezTo>
                <a:moveTo>
                  <a:pt x="12" y="128"/>
                </a:moveTo>
                <a:cubicBezTo>
                  <a:pt x="244" y="128"/>
                  <a:pt x="244" y="128"/>
                  <a:pt x="244" y="128"/>
                </a:cubicBezTo>
                <a:cubicBezTo>
                  <a:pt x="251" y="128"/>
                  <a:pt x="256" y="133"/>
                  <a:pt x="256" y="140"/>
                </a:cubicBezTo>
                <a:cubicBezTo>
                  <a:pt x="256" y="147"/>
                  <a:pt x="251" y="152"/>
                  <a:pt x="244" y="152"/>
                </a:cubicBezTo>
                <a:cubicBezTo>
                  <a:pt x="12" y="152"/>
                  <a:pt x="12" y="152"/>
                  <a:pt x="12" y="152"/>
                </a:cubicBezTo>
                <a:cubicBezTo>
                  <a:pt x="5" y="152"/>
                  <a:pt x="0" y="147"/>
                  <a:pt x="0" y="140"/>
                </a:cubicBezTo>
                <a:cubicBezTo>
                  <a:pt x="0" y="133"/>
                  <a:pt x="5" y="128"/>
                  <a:pt x="12" y="12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3" name="Freeform 44"/>
          <p:cNvSpPr>
            <a:spLocks noEditPoints="1"/>
          </p:cNvSpPr>
          <p:nvPr/>
        </p:nvSpPr>
        <p:spPr bwMode="auto">
          <a:xfrm>
            <a:off x="16431724" y="4488101"/>
            <a:ext cx="388008" cy="92658"/>
          </a:xfrm>
          <a:custGeom>
            <a:avLst/>
            <a:gdLst>
              <a:gd name="T0" fmla="*/ 2147483646 w 200"/>
              <a:gd name="T1" fmla="*/ 2147483646 h 48"/>
              <a:gd name="T2" fmla="*/ 2147483646 w 200"/>
              <a:gd name="T3" fmla="*/ 2147483646 h 48"/>
              <a:gd name="T4" fmla="*/ 2147483646 w 200"/>
              <a:gd name="T5" fmla="*/ 0 h 48"/>
              <a:gd name="T6" fmla="*/ 2147483646 w 200"/>
              <a:gd name="T7" fmla="*/ 2147483646 h 48"/>
              <a:gd name="T8" fmla="*/ 2147483646 w 200"/>
              <a:gd name="T9" fmla="*/ 2147483646 h 48"/>
              <a:gd name="T10" fmla="*/ 2147483646 w 200"/>
              <a:gd name="T11" fmla="*/ 2147483646 h 48"/>
              <a:gd name="T12" fmla="*/ 2147483646 w 200"/>
              <a:gd name="T13" fmla="*/ 2147483646 h 48"/>
              <a:gd name="T14" fmla="*/ 2147483646 w 200"/>
              <a:gd name="T15" fmla="*/ 0 h 48"/>
              <a:gd name="T16" fmla="*/ 2147483646 w 200"/>
              <a:gd name="T17" fmla="*/ 2147483646 h 48"/>
              <a:gd name="T18" fmla="*/ 2147483646 w 200"/>
              <a:gd name="T19" fmla="*/ 2147483646 h 48"/>
              <a:gd name="T20" fmla="*/ 2147483646 w 200"/>
              <a:gd name="T21" fmla="*/ 2147483646 h 48"/>
              <a:gd name="T22" fmla="*/ 0 w 200"/>
              <a:gd name="T23" fmla="*/ 2147483646 h 48"/>
              <a:gd name="T24" fmla="*/ 2147483646 w 200"/>
              <a:gd name="T25" fmla="*/ 0 h 48"/>
              <a:gd name="T26" fmla="*/ 2147483646 w 200"/>
              <a:gd name="T27" fmla="*/ 2147483646 h 48"/>
              <a:gd name="T28" fmla="*/ 2147483646 w 200"/>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0" h="48">
                <a:moveTo>
                  <a:pt x="176" y="48"/>
                </a:moveTo>
                <a:cubicBezTo>
                  <a:pt x="163" y="48"/>
                  <a:pt x="152" y="37"/>
                  <a:pt x="152" y="24"/>
                </a:cubicBezTo>
                <a:cubicBezTo>
                  <a:pt x="152" y="11"/>
                  <a:pt x="163" y="0"/>
                  <a:pt x="176" y="0"/>
                </a:cubicBezTo>
                <a:cubicBezTo>
                  <a:pt x="189" y="0"/>
                  <a:pt x="200" y="11"/>
                  <a:pt x="200" y="24"/>
                </a:cubicBezTo>
                <a:cubicBezTo>
                  <a:pt x="200" y="37"/>
                  <a:pt x="189" y="48"/>
                  <a:pt x="176" y="48"/>
                </a:cubicBezTo>
                <a:moveTo>
                  <a:pt x="100" y="48"/>
                </a:moveTo>
                <a:cubicBezTo>
                  <a:pt x="87" y="48"/>
                  <a:pt x="76" y="37"/>
                  <a:pt x="76" y="24"/>
                </a:cubicBezTo>
                <a:cubicBezTo>
                  <a:pt x="76" y="11"/>
                  <a:pt x="87" y="0"/>
                  <a:pt x="100" y="0"/>
                </a:cubicBezTo>
                <a:cubicBezTo>
                  <a:pt x="113" y="0"/>
                  <a:pt x="124" y="11"/>
                  <a:pt x="124" y="24"/>
                </a:cubicBezTo>
                <a:cubicBezTo>
                  <a:pt x="124" y="37"/>
                  <a:pt x="113" y="48"/>
                  <a:pt x="100" y="48"/>
                </a:cubicBezTo>
                <a:moveTo>
                  <a:pt x="24" y="48"/>
                </a:moveTo>
                <a:cubicBezTo>
                  <a:pt x="11" y="48"/>
                  <a:pt x="0" y="37"/>
                  <a:pt x="0" y="24"/>
                </a:cubicBezTo>
                <a:cubicBezTo>
                  <a:pt x="0" y="11"/>
                  <a:pt x="11" y="0"/>
                  <a:pt x="24" y="0"/>
                </a:cubicBezTo>
                <a:cubicBezTo>
                  <a:pt x="37" y="0"/>
                  <a:pt x="48" y="11"/>
                  <a:pt x="48" y="24"/>
                </a:cubicBezTo>
                <a:cubicBezTo>
                  <a:pt x="48" y="37"/>
                  <a:pt x="37" y="48"/>
                  <a:pt x="24" y="4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4" name="Freeform 45"/>
          <p:cNvSpPr>
            <a:spLocks/>
          </p:cNvSpPr>
          <p:nvPr/>
        </p:nvSpPr>
        <p:spPr bwMode="auto">
          <a:xfrm>
            <a:off x="15663431" y="4370348"/>
            <a:ext cx="185317" cy="328165"/>
          </a:xfrm>
          <a:custGeom>
            <a:avLst/>
            <a:gdLst>
              <a:gd name="T0" fmla="*/ 2147483646 w 96"/>
              <a:gd name="T1" fmla="*/ 2147483646 h 168"/>
              <a:gd name="T2" fmla="*/ 2147483646 w 96"/>
              <a:gd name="T3" fmla="*/ 2147483646 h 168"/>
              <a:gd name="T4" fmla="*/ 2147483646 w 96"/>
              <a:gd name="T5" fmla="*/ 2147483646 h 168"/>
              <a:gd name="T6" fmla="*/ 2147483646 w 96"/>
              <a:gd name="T7" fmla="*/ 2147483646 h 168"/>
              <a:gd name="T8" fmla="*/ 0 w 96"/>
              <a:gd name="T9" fmla="*/ 2147483646 h 168"/>
              <a:gd name="T10" fmla="*/ 2147483646 w 96"/>
              <a:gd name="T11" fmla="*/ 2147483646 h 168"/>
              <a:gd name="T12" fmla="*/ 2147483646 w 96"/>
              <a:gd name="T13" fmla="*/ 2147483646 h 168"/>
              <a:gd name="T14" fmla="*/ 2147483646 w 96"/>
              <a:gd name="T15" fmla="*/ 2147483646 h 168"/>
              <a:gd name="T16" fmla="*/ 2147483646 w 96"/>
              <a:gd name="T17" fmla="*/ 2147483646 h 168"/>
              <a:gd name="T18" fmla="*/ 2147483646 w 96"/>
              <a:gd name="T19" fmla="*/ 2147483646 h 168"/>
              <a:gd name="T20" fmla="*/ 2147483646 w 96"/>
              <a:gd name="T21" fmla="*/ 2147483646 h 168"/>
              <a:gd name="T22" fmla="*/ 2147483646 w 96"/>
              <a:gd name="T23" fmla="*/ 2147483646 h 168"/>
              <a:gd name="T24" fmla="*/ 2147483646 w 96"/>
              <a:gd name="T25" fmla="*/ 2147483646 h 168"/>
              <a:gd name="T26" fmla="*/ 2147483646 w 96"/>
              <a:gd name="T27" fmla="*/ 2147483646 h 168"/>
              <a:gd name="T28" fmla="*/ 2147483646 w 96"/>
              <a:gd name="T29" fmla="*/ 2147483646 h 168"/>
              <a:gd name="T30" fmla="*/ 2147483646 w 96"/>
              <a:gd name="T31" fmla="*/ 2147483646 h 168"/>
              <a:gd name="T32" fmla="*/ 2147483646 w 96"/>
              <a:gd name="T33" fmla="*/ 2147483646 h 168"/>
              <a:gd name="T34" fmla="*/ 2147483646 w 96"/>
              <a:gd name="T35" fmla="*/ 0 h 168"/>
              <a:gd name="T36" fmla="*/ 0 w 96"/>
              <a:gd name="T37" fmla="*/ 2147483646 h 168"/>
              <a:gd name="T38" fmla="*/ 2147483646 w 96"/>
              <a:gd name="T39" fmla="*/ 2147483646 h 1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6" h="168">
                <a:moveTo>
                  <a:pt x="4" y="21"/>
                </a:moveTo>
                <a:cubicBezTo>
                  <a:pt x="67" y="84"/>
                  <a:pt x="67" y="84"/>
                  <a:pt x="67" y="84"/>
                </a:cubicBezTo>
                <a:cubicBezTo>
                  <a:pt x="3" y="148"/>
                  <a:pt x="3" y="148"/>
                  <a:pt x="3" y="148"/>
                </a:cubicBezTo>
                <a:cubicBezTo>
                  <a:pt x="3" y="148"/>
                  <a:pt x="3" y="148"/>
                  <a:pt x="3" y="148"/>
                </a:cubicBezTo>
                <a:cubicBezTo>
                  <a:pt x="1" y="150"/>
                  <a:pt x="0" y="153"/>
                  <a:pt x="0" y="156"/>
                </a:cubicBezTo>
                <a:cubicBezTo>
                  <a:pt x="0" y="163"/>
                  <a:pt x="5" y="168"/>
                  <a:pt x="12" y="168"/>
                </a:cubicBezTo>
                <a:cubicBezTo>
                  <a:pt x="15" y="168"/>
                  <a:pt x="18" y="167"/>
                  <a:pt x="20" y="165"/>
                </a:cubicBezTo>
                <a:cubicBezTo>
                  <a:pt x="20" y="165"/>
                  <a:pt x="20" y="165"/>
                  <a:pt x="20" y="165"/>
                </a:cubicBezTo>
                <a:cubicBezTo>
                  <a:pt x="92" y="93"/>
                  <a:pt x="92" y="93"/>
                  <a:pt x="92" y="93"/>
                </a:cubicBezTo>
                <a:cubicBezTo>
                  <a:pt x="92" y="93"/>
                  <a:pt x="92" y="93"/>
                  <a:pt x="92" y="93"/>
                </a:cubicBezTo>
                <a:cubicBezTo>
                  <a:pt x="95" y="90"/>
                  <a:pt x="96" y="87"/>
                  <a:pt x="96" y="84"/>
                </a:cubicBezTo>
                <a:cubicBezTo>
                  <a:pt x="96" y="84"/>
                  <a:pt x="96" y="84"/>
                  <a:pt x="96" y="84"/>
                </a:cubicBezTo>
                <a:cubicBezTo>
                  <a:pt x="96" y="84"/>
                  <a:pt x="96" y="84"/>
                  <a:pt x="96" y="84"/>
                </a:cubicBezTo>
                <a:cubicBezTo>
                  <a:pt x="96" y="81"/>
                  <a:pt x="95" y="77"/>
                  <a:pt x="92" y="75"/>
                </a:cubicBezTo>
                <a:cubicBezTo>
                  <a:pt x="92" y="75"/>
                  <a:pt x="92" y="75"/>
                  <a:pt x="92" y="75"/>
                </a:cubicBezTo>
                <a:cubicBezTo>
                  <a:pt x="20" y="3"/>
                  <a:pt x="20" y="3"/>
                  <a:pt x="20" y="3"/>
                </a:cubicBezTo>
                <a:cubicBezTo>
                  <a:pt x="20" y="3"/>
                  <a:pt x="20" y="3"/>
                  <a:pt x="20" y="3"/>
                </a:cubicBezTo>
                <a:cubicBezTo>
                  <a:pt x="18" y="1"/>
                  <a:pt x="15" y="0"/>
                  <a:pt x="12" y="0"/>
                </a:cubicBezTo>
                <a:cubicBezTo>
                  <a:pt x="5" y="0"/>
                  <a:pt x="0" y="5"/>
                  <a:pt x="0" y="12"/>
                </a:cubicBezTo>
                <a:cubicBezTo>
                  <a:pt x="0" y="16"/>
                  <a:pt x="2" y="19"/>
                  <a:pt x="4" y="2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5" name="Freeform 46"/>
          <p:cNvSpPr>
            <a:spLocks/>
          </p:cNvSpPr>
          <p:nvPr/>
        </p:nvSpPr>
        <p:spPr bwMode="auto">
          <a:xfrm>
            <a:off x="14792828" y="4370348"/>
            <a:ext cx="187247" cy="328165"/>
          </a:xfrm>
          <a:custGeom>
            <a:avLst/>
            <a:gdLst>
              <a:gd name="T0" fmla="*/ 2147483646 w 96"/>
              <a:gd name="T1" fmla="*/ 2147483646 h 168"/>
              <a:gd name="T2" fmla="*/ 2147483646 w 96"/>
              <a:gd name="T3" fmla="*/ 2147483646 h 168"/>
              <a:gd name="T4" fmla="*/ 2147483646 w 96"/>
              <a:gd name="T5" fmla="*/ 2147483646 h 168"/>
              <a:gd name="T6" fmla="*/ 2147483646 w 96"/>
              <a:gd name="T7" fmla="*/ 2147483646 h 168"/>
              <a:gd name="T8" fmla="*/ 2147483646 w 96"/>
              <a:gd name="T9" fmla="*/ 2147483646 h 168"/>
              <a:gd name="T10" fmla="*/ 2147483646 w 96"/>
              <a:gd name="T11" fmla="*/ 2147483646 h 168"/>
              <a:gd name="T12" fmla="*/ 2147483646 w 96"/>
              <a:gd name="T13" fmla="*/ 2147483646 h 168"/>
              <a:gd name="T14" fmla="*/ 2147483646 w 96"/>
              <a:gd name="T15" fmla="*/ 2147483646 h 168"/>
              <a:gd name="T16" fmla="*/ 2147483646 w 96"/>
              <a:gd name="T17" fmla="*/ 2147483646 h 168"/>
              <a:gd name="T18" fmla="*/ 2147483646 w 96"/>
              <a:gd name="T19" fmla="*/ 2147483646 h 168"/>
              <a:gd name="T20" fmla="*/ 0 w 96"/>
              <a:gd name="T21" fmla="*/ 2147483646 h 168"/>
              <a:gd name="T22" fmla="*/ 0 w 96"/>
              <a:gd name="T23" fmla="*/ 2147483646 h 168"/>
              <a:gd name="T24" fmla="*/ 0 w 96"/>
              <a:gd name="T25" fmla="*/ 2147483646 h 168"/>
              <a:gd name="T26" fmla="*/ 2147483646 w 96"/>
              <a:gd name="T27" fmla="*/ 2147483646 h 168"/>
              <a:gd name="T28" fmla="*/ 2147483646 w 96"/>
              <a:gd name="T29" fmla="*/ 2147483646 h 168"/>
              <a:gd name="T30" fmla="*/ 2147483646 w 96"/>
              <a:gd name="T31" fmla="*/ 2147483646 h 168"/>
              <a:gd name="T32" fmla="*/ 2147483646 w 96"/>
              <a:gd name="T33" fmla="*/ 2147483646 h 168"/>
              <a:gd name="T34" fmla="*/ 2147483646 w 96"/>
              <a:gd name="T35" fmla="*/ 0 h 168"/>
              <a:gd name="T36" fmla="*/ 2147483646 w 96"/>
              <a:gd name="T37" fmla="*/ 2147483646 h 168"/>
              <a:gd name="T38" fmla="*/ 2147483646 w 96"/>
              <a:gd name="T39" fmla="*/ 2147483646 h 1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6" h="168">
                <a:moveTo>
                  <a:pt x="92" y="21"/>
                </a:moveTo>
                <a:cubicBezTo>
                  <a:pt x="29" y="84"/>
                  <a:pt x="29" y="84"/>
                  <a:pt x="29" y="84"/>
                </a:cubicBezTo>
                <a:cubicBezTo>
                  <a:pt x="93" y="148"/>
                  <a:pt x="93" y="148"/>
                  <a:pt x="93" y="148"/>
                </a:cubicBezTo>
                <a:cubicBezTo>
                  <a:pt x="93" y="148"/>
                  <a:pt x="93" y="148"/>
                  <a:pt x="93" y="148"/>
                </a:cubicBezTo>
                <a:cubicBezTo>
                  <a:pt x="95" y="150"/>
                  <a:pt x="96" y="153"/>
                  <a:pt x="96" y="156"/>
                </a:cubicBezTo>
                <a:cubicBezTo>
                  <a:pt x="96" y="163"/>
                  <a:pt x="91" y="168"/>
                  <a:pt x="84" y="168"/>
                </a:cubicBezTo>
                <a:cubicBezTo>
                  <a:pt x="81" y="168"/>
                  <a:pt x="78" y="167"/>
                  <a:pt x="76" y="165"/>
                </a:cubicBezTo>
                <a:cubicBezTo>
                  <a:pt x="76" y="165"/>
                  <a:pt x="76" y="165"/>
                  <a:pt x="76" y="165"/>
                </a:cubicBezTo>
                <a:cubicBezTo>
                  <a:pt x="4" y="93"/>
                  <a:pt x="4" y="93"/>
                  <a:pt x="4" y="93"/>
                </a:cubicBezTo>
                <a:cubicBezTo>
                  <a:pt x="4" y="93"/>
                  <a:pt x="4" y="93"/>
                  <a:pt x="4" y="93"/>
                </a:cubicBezTo>
                <a:cubicBezTo>
                  <a:pt x="1" y="90"/>
                  <a:pt x="0" y="87"/>
                  <a:pt x="0" y="84"/>
                </a:cubicBezTo>
                <a:cubicBezTo>
                  <a:pt x="0" y="84"/>
                  <a:pt x="0" y="84"/>
                  <a:pt x="0" y="84"/>
                </a:cubicBezTo>
                <a:cubicBezTo>
                  <a:pt x="0" y="84"/>
                  <a:pt x="0" y="84"/>
                  <a:pt x="0" y="84"/>
                </a:cubicBezTo>
                <a:cubicBezTo>
                  <a:pt x="0" y="81"/>
                  <a:pt x="1" y="77"/>
                  <a:pt x="4" y="75"/>
                </a:cubicBezTo>
                <a:cubicBezTo>
                  <a:pt x="4" y="75"/>
                  <a:pt x="4" y="75"/>
                  <a:pt x="4" y="75"/>
                </a:cubicBezTo>
                <a:cubicBezTo>
                  <a:pt x="76" y="3"/>
                  <a:pt x="76" y="3"/>
                  <a:pt x="76" y="3"/>
                </a:cubicBezTo>
                <a:cubicBezTo>
                  <a:pt x="76" y="3"/>
                  <a:pt x="76" y="3"/>
                  <a:pt x="76" y="3"/>
                </a:cubicBezTo>
                <a:cubicBezTo>
                  <a:pt x="78" y="1"/>
                  <a:pt x="81" y="0"/>
                  <a:pt x="84" y="0"/>
                </a:cubicBezTo>
                <a:cubicBezTo>
                  <a:pt x="91" y="0"/>
                  <a:pt x="96" y="5"/>
                  <a:pt x="96" y="12"/>
                </a:cubicBezTo>
                <a:cubicBezTo>
                  <a:pt x="96" y="16"/>
                  <a:pt x="94" y="19"/>
                  <a:pt x="92" y="2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6" name="Freeform 47"/>
          <p:cNvSpPr>
            <a:spLocks/>
          </p:cNvSpPr>
          <p:nvPr/>
        </p:nvSpPr>
        <p:spPr bwMode="auto">
          <a:xfrm>
            <a:off x="13852730" y="4441772"/>
            <a:ext cx="326236" cy="185317"/>
          </a:xfrm>
          <a:custGeom>
            <a:avLst/>
            <a:gdLst>
              <a:gd name="T0" fmla="*/ 2147483646 w 168"/>
              <a:gd name="T1" fmla="*/ 2147483646 h 96"/>
              <a:gd name="T2" fmla="*/ 2147483646 w 168"/>
              <a:gd name="T3" fmla="*/ 2147483646 h 96"/>
              <a:gd name="T4" fmla="*/ 2147483646 w 168"/>
              <a:gd name="T5" fmla="*/ 2147483646 h 96"/>
              <a:gd name="T6" fmla="*/ 2147483646 w 168"/>
              <a:gd name="T7" fmla="*/ 2147483646 h 96"/>
              <a:gd name="T8" fmla="*/ 2147483646 w 168"/>
              <a:gd name="T9" fmla="*/ 2147483646 h 96"/>
              <a:gd name="T10" fmla="*/ 2147483646 w 168"/>
              <a:gd name="T11" fmla="*/ 2147483646 h 96"/>
              <a:gd name="T12" fmla="*/ 2147483646 w 168"/>
              <a:gd name="T13" fmla="*/ 2147483646 h 96"/>
              <a:gd name="T14" fmla="*/ 2147483646 w 168"/>
              <a:gd name="T15" fmla="*/ 2147483646 h 96"/>
              <a:gd name="T16" fmla="*/ 2147483646 w 168"/>
              <a:gd name="T17" fmla="*/ 2147483646 h 96"/>
              <a:gd name="T18" fmla="*/ 2147483646 w 168"/>
              <a:gd name="T19" fmla="*/ 2147483646 h 96"/>
              <a:gd name="T20" fmla="*/ 2147483646 w 168"/>
              <a:gd name="T21" fmla="*/ 0 h 96"/>
              <a:gd name="T22" fmla="*/ 2147483646 w 168"/>
              <a:gd name="T23" fmla="*/ 0 h 96"/>
              <a:gd name="T24" fmla="*/ 2147483646 w 168"/>
              <a:gd name="T25" fmla="*/ 0 h 96"/>
              <a:gd name="T26" fmla="*/ 2147483646 w 168"/>
              <a:gd name="T27" fmla="*/ 2147483646 h 96"/>
              <a:gd name="T28" fmla="*/ 2147483646 w 168"/>
              <a:gd name="T29" fmla="*/ 2147483646 h 96"/>
              <a:gd name="T30" fmla="*/ 2147483646 w 168"/>
              <a:gd name="T31" fmla="*/ 2147483646 h 96"/>
              <a:gd name="T32" fmla="*/ 2147483646 w 168"/>
              <a:gd name="T33" fmla="*/ 2147483646 h 96"/>
              <a:gd name="T34" fmla="*/ 0 w 168"/>
              <a:gd name="T35" fmla="*/ 2147483646 h 96"/>
              <a:gd name="T36" fmla="*/ 2147483646 w 168"/>
              <a:gd name="T37" fmla="*/ 2147483646 h 96"/>
              <a:gd name="T38" fmla="*/ 2147483646 w 168"/>
              <a:gd name="T39" fmla="*/ 214748364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8" h="96">
                <a:moveTo>
                  <a:pt x="21" y="92"/>
                </a:moveTo>
                <a:cubicBezTo>
                  <a:pt x="84" y="29"/>
                  <a:pt x="84" y="29"/>
                  <a:pt x="84" y="29"/>
                </a:cubicBezTo>
                <a:cubicBezTo>
                  <a:pt x="148" y="93"/>
                  <a:pt x="148" y="93"/>
                  <a:pt x="148" y="93"/>
                </a:cubicBezTo>
                <a:cubicBezTo>
                  <a:pt x="148" y="93"/>
                  <a:pt x="148" y="93"/>
                  <a:pt x="148" y="93"/>
                </a:cubicBezTo>
                <a:cubicBezTo>
                  <a:pt x="150" y="95"/>
                  <a:pt x="153" y="96"/>
                  <a:pt x="156" y="96"/>
                </a:cubicBezTo>
                <a:cubicBezTo>
                  <a:pt x="163" y="96"/>
                  <a:pt x="168" y="91"/>
                  <a:pt x="168" y="84"/>
                </a:cubicBezTo>
                <a:cubicBezTo>
                  <a:pt x="168" y="81"/>
                  <a:pt x="167" y="78"/>
                  <a:pt x="165" y="76"/>
                </a:cubicBezTo>
                <a:cubicBezTo>
                  <a:pt x="165" y="76"/>
                  <a:pt x="165" y="76"/>
                  <a:pt x="165" y="76"/>
                </a:cubicBezTo>
                <a:cubicBezTo>
                  <a:pt x="93" y="4"/>
                  <a:pt x="93" y="4"/>
                  <a:pt x="93" y="4"/>
                </a:cubicBezTo>
                <a:cubicBezTo>
                  <a:pt x="93" y="4"/>
                  <a:pt x="93" y="4"/>
                  <a:pt x="93" y="4"/>
                </a:cubicBezTo>
                <a:cubicBezTo>
                  <a:pt x="90" y="1"/>
                  <a:pt x="87" y="0"/>
                  <a:pt x="84" y="0"/>
                </a:cubicBezTo>
                <a:cubicBezTo>
                  <a:pt x="84" y="0"/>
                  <a:pt x="84" y="0"/>
                  <a:pt x="84" y="0"/>
                </a:cubicBezTo>
                <a:cubicBezTo>
                  <a:pt x="84" y="0"/>
                  <a:pt x="84" y="0"/>
                  <a:pt x="84" y="0"/>
                </a:cubicBezTo>
                <a:cubicBezTo>
                  <a:pt x="81" y="0"/>
                  <a:pt x="77" y="1"/>
                  <a:pt x="75" y="4"/>
                </a:cubicBezTo>
                <a:cubicBezTo>
                  <a:pt x="75" y="4"/>
                  <a:pt x="75" y="4"/>
                  <a:pt x="75" y="4"/>
                </a:cubicBezTo>
                <a:cubicBezTo>
                  <a:pt x="3" y="76"/>
                  <a:pt x="3" y="76"/>
                  <a:pt x="3" y="76"/>
                </a:cubicBezTo>
                <a:cubicBezTo>
                  <a:pt x="3" y="76"/>
                  <a:pt x="3" y="76"/>
                  <a:pt x="3" y="76"/>
                </a:cubicBezTo>
                <a:cubicBezTo>
                  <a:pt x="1" y="78"/>
                  <a:pt x="0" y="81"/>
                  <a:pt x="0" y="84"/>
                </a:cubicBezTo>
                <a:cubicBezTo>
                  <a:pt x="0" y="91"/>
                  <a:pt x="5" y="96"/>
                  <a:pt x="12" y="96"/>
                </a:cubicBezTo>
                <a:cubicBezTo>
                  <a:pt x="16" y="96"/>
                  <a:pt x="19" y="94"/>
                  <a:pt x="21" y="9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7" name="Freeform 48"/>
          <p:cNvSpPr>
            <a:spLocks/>
          </p:cNvSpPr>
          <p:nvPr/>
        </p:nvSpPr>
        <p:spPr bwMode="auto">
          <a:xfrm>
            <a:off x="12984057" y="4441772"/>
            <a:ext cx="326236" cy="185317"/>
          </a:xfrm>
          <a:custGeom>
            <a:avLst/>
            <a:gdLst>
              <a:gd name="T0" fmla="*/ 2147483646 w 168"/>
              <a:gd name="T1" fmla="*/ 2147483646 h 96"/>
              <a:gd name="T2" fmla="*/ 2147483646 w 168"/>
              <a:gd name="T3" fmla="*/ 2147483646 h 96"/>
              <a:gd name="T4" fmla="*/ 2147483646 w 168"/>
              <a:gd name="T5" fmla="*/ 2147483646 h 96"/>
              <a:gd name="T6" fmla="*/ 2147483646 w 168"/>
              <a:gd name="T7" fmla="*/ 2147483646 h 96"/>
              <a:gd name="T8" fmla="*/ 2147483646 w 168"/>
              <a:gd name="T9" fmla="*/ 0 h 96"/>
              <a:gd name="T10" fmla="*/ 2147483646 w 168"/>
              <a:gd name="T11" fmla="*/ 2147483646 h 96"/>
              <a:gd name="T12" fmla="*/ 2147483646 w 168"/>
              <a:gd name="T13" fmla="*/ 2147483646 h 96"/>
              <a:gd name="T14" fmla="*/ 2147483646 w 168"/>
              <a:gd name="T15" fmla="*/ 2147483646 h 96"/>
              <a:gd name="T16" fmla="*/ 2147483646 w 168"/>
              <a:gd name="T17" fmla="*/ 2147483646 h 96"/>
              <a:gd name="T18" fmla="*/ 2147483646 w 168"/>
              <a:gd name="T19" fmla="*/ 2147483646 h 96"/>
              <a:gd name="T20" fmla="*/ 2147483646 w 168"/>
              <a:gd name="T21" fmla="*/ 2147483646 h 96"/>
              <a:gd name="T22" fmla="*/ 2147483646 w 168"/>
              <a:gd name="T23" fmla="*/ 2147483646 h 96"/>
              <a:gd name="T24" fmla="*/ 2147483646 w 168"/>
              <a:gd name="T25" fmla="*/ 2147483646 h 96"/>
              <a:gd name="T26" fmla="*/ 2147483646 w 168"/>
              <a:gd name="T27" fmla="*/ 2147483646 h 96"/>
              <a:gd name="T28" fmla="*/ 2147483646 w 168"/>
              <a:gd name="T29" fmla="*/ 2147483646 h 96"/>
              <a:gd name="T30" fmla="*/ 2147483646 w 168"/>
              <a:gd name="T31" fmla="*/ 2147483646 h 96"/>
              <a:gd name="T32" fmla="*/ 2147483646 w 168"/>
              <a:gd name="T33" fmla="*/ 2147483646 h 96"/>
              <a:gd name="T34" fmla="*/ 0 w 168"/>
              <a:gd name="T35" fmla="*/ 2147483646 h 96"/>
              <a:gd name="T36" fmla="*/ 2147483646 w 168"/>
              <a:gd name="T37" fmla="*/ 0 h 96"/>
              <a:gd name="T38" fmla="*/ 2147483646 w 168"/>
              <a:gd name="T39" fmla="*/ 2147483646 h 9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8" h="96">
                <a:moveTo>
                  <a:pt x="21" y="4"/>
                </a:moveTo>
                <a:cubicBezTo>
                  <a:pt x="84" y="67"/>
                  <a:pt x="84" y="67"/>
                  <a:pt x="84" y="67"/>
                </a:cubicBezTo>
                <a:cubicBezTo>
                  <a:pt x="148" y="3"/>
                  <a:pt x="148" y="3"/>
                  <a:pt x="148" y="3"/>
                </a:cubicBezTo>
                <a:cubicBezTo>
                  <a:pt x="148" y="3"/>
                  <a:pt x="148" y="3"/>
                  <a:pt x="148" y="3"/>
                </a:cubicBezTo>
                <a:cubicBezTo>
                  <a:pt x="150" y="1"/>
                  <a:pt x="153" y="0"/>
                  <a:pt x="156" y="0"/>
                </a:cubicBezTo>
                <a:cubicBezTo>
                  <a:pt x="163" y="0"/>
                  <a:pt x="168" y="5"/>
                  <a:pt x="168" y="12"/>
                </a:cubicBezTo>
                <a:cubicBezTo>
                  <a:pt x="168" y="15"/>
                  <a:pt x="167" y="18"/>
                  <a:pt x="165" y="20"/>
                </a:cubicBezTo>
                <a:cubicBezTo>
                  <a:pt x="165" y="20"/>
                  <a:pt x="165" y="20"/>
                  <a:pt x="165" y="20"/>
                </a:cubicBezTo>
                <a:cubicBezTo>
                  <a:pt x="93" y="92"/>
                  <a:pt x="93" y="92"/>
                  <a:pt x="93" y="92"/>
                </a:cubicBezTo>
                <a:cubicBezTo>
                  <a:pt x="93" y="92"/>
                  <a:pt x="93" y="92"/>
                  <a:pt x="93" y="92"/>
                </a:cubicBezTo>
                <a:cubicBezTo>
                  <a:pt x="90" y="95"/>
                  <a:pt x="87" y="96"/>
                  <a:pt x="84" y="96"/>
                </a:cubicBezTo>
                <a:cubicBezTo>
                  <a:pt x="84" y="96"/>
                  <a:pt x="84" y="96"/>
                  <a:pt x="84" y="96"/>
                </a:cubicBezTo>
                <a:cubicBezTo>
                  <a:pt x="84" y="96"/>
                  <a:pt x="84" y="96"/>
                  <a:pt x="84" y="96"/>
                </a:cubicBezTo>
                <a:cubicBezTo>
                  <a:pt x="81" y="96"/>
                  <a:pt x="77" y="95"/>
                  <a:pt x="75" y="92"/>
                </a:cubicBezTo>
                <a:cubicBezTo>
                  <a:pt x="75" y="92"/>
                  <a:pt x="75" y="92"/>
                  <a:pt x="75" y="92"/>
                </a:cubicBezTo>
                <a:cubicBezTo>
                  <a:pt x="3" y="20"/>
                  <a:pt x="3" y="20"/>
                  <a:pt x="3" y="20"/>
                </a:cubicBezTo>
                <a:cubicBezTo>
                  <a:pt x="3" y="20"/>
                  <a:pt x="3" y="20"/>
                  <a:pt x="3" y="20"/>
                </a:cubicBezTo>
                <a:cubicBezTo>
                  <a:pt x="1" y="18"/>
                  <a:pt x="0" y="15"/>
                  <a:pt x="0" y="12"/>
                </a:cubicBezTo>
                <a:cubicBezTo>
                  <a:pt x="0" y="5"/>
                  <a:pt x="5" y="0"/>
                  <a:pt x="12" y="0"/>
                </a:cubicBezTo>
                <a:cubicBezTo>
                  <a:pt x="16" y="0"/>
                  <a:pt x="19" y="2"/>
                  <a:pt x="21" y="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8" name="Freeform 49"/>
          <p:cNvSpPr>
            <a:spLocks/>
          </p:cNvSpPr>
          <p:nvPr/>
        </p:nvSpPr>
        <p:spPr bwMode="auto">
          <a:xfrm>
            <a:off x="12144340" y="4403164"/>
            <a:ext cx="264462" cy="262532"/>
          </a:xfrm>
          <a:custGeom>
            <a:avLst/>
            <a:gdLst>
              <a:gd name="T0" fmla="*/ 2147483646 w 136"/>
              <a:gd name="T1" fmla="*/ 2147483646 h 136"/>
              <a:gd name="T2" fmla="*/ 2147483646 w 136"/>
              <a:gd name="T3" fmla="*/ 2147483646 h 136"/>
              <a:gd name="T4" fmla="*/ 2147483646 w 136"/>
              <a:gd name="T5" fmla="*/ 2147483646 h 136"/>
              <a:gd name="T6" fmla="*/ 2147483646 w 136"/>
              <a:gd name="T7" fmla="*/ 2147483646 h 136"/>
              <a:gd name="T8" fmla="*/ 2147483646 w 136"/>
              <a:gd name="T9" fmla="*/ 2147483646 h 136"/>
              <a:gd name="T10" fmla="*/ 2147483646 w 136"/>
              <a:gd name="T11" fmla="*/ 2147483646 h 136"/>
              <a:gd name="T12" fmla="*/ 2147483646 w 136"/>
              <a:gd name="T13" fmla="*/ 2147483646 h 136"/>
              <a:gd name="T14" fmla="*/ 2147483646 w 136"/>
              <a:gd name="T15" fmla="*/ 2147483646 h 136"/>
              <a:gd name="T16" fmla="*/ 2147483646 w 136"/>
              <a:gd name="T17" fmla="*/ 2147483646 h 136"/>
              <a:gd name="T18" fmla="*/ 0 w 136"/>
              <a:gd name="T19" fmla="*/ 2147483646 h 136"/>
              <a:gd name="T20" fmla="*/ 2147483646 w 136"/>
              <a:gd name="T21" fmla="*/ 2147483646 h 136"/>
              <a:gd name="T22" fmla="*/ 2147483646 w 136"/>
              <a:gd name="T23" fmla="*/ 2147483646 h 136"/>
              <a:gd name="T24" fmla="*/ 2147483646 w 136"/>
              <a:gd name="T25" fmla="*/ 2147483646 h 136"/>
              <a:gd name="T26" fmla="*/ 0 w 136"/>
              <a:gd name="T27" fmla="*/ 2147483646 h 136"/>
              <a:gd name="T28" fmla="*/ 2147483646 w 136"/>
              <a:gd name="T29" fmla="*/ 0 h 136"/>
              <a:gd name="T30" fmla="*/ 2147483646 w 136"/>
              <a:gd name="T31" fmla="*/ 2147483646 h 136"/>
              <a:gd name="T32" fmla="*/ 2147483646 w 136"/>
              <a:gd name="T33" fmla="*/ 2147483646 h 136"/>
              <a:gd name="T34" fmla="*/ 2147483646 w 136"/>
              <a:gd name="T35" fmla="*/ 2147483646 h 136"/>
              <a:gd name="T36" fmla="*/ 2147483646 w 136"/>
              <a:gd name="T37" fmla="*/ 0 h 136"/>
              <a:gd name="T38" fmla="*/ 2147483646 w 136"/>
              <a:gd name="T39" fmla="*/ 2147483646 h 136"/>
              <a:gd name="T40" fmla="*/ 2147483646 w 136"/>
              <a:gd name="T41" fmla="*/ 2147483646 h 1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6" h="136">
                <a:moveTo>
                  <a:pt x="132" y="20"/>
                </a:moveTo>
                <a:cubicBezTo>
                  <a:pt x="85" y="68"/>
                  <a:pt x="85" y="68"/>
                  <a:pt x="85" y="68"/>
                </a:cubicBezTo>
                <a:cubicBezTo>
                  <a:pt x="132" y="116"/>
                  <a:pt x="132" y="116"/>
                  <a:pt x="132" y="116"/>
                </a:cubicBezTo>
                <a:cubicBezTo>
                  <a:pt x="135" y="118"/>
                  <a:pt x="136" y="121"/>
                  <a:pt x="136" y="124"/>
                </a:cubicBezTo>
                <a:cubicBezTo>
                  <a:pt x="136" y="131"/>
                  <a:pt x="131" y="136"/>
                  <a:pt x="124" y="136"/>
                </a:cubicBezTo>
                <a:cubicBezTo>
                  <a:pt x="121" y="136"/>
                  <a:pt x="118" y="135"/>
                  <a:pt x="116" y="132"/>
                </a:cubicBezTo>
                <a:cubicBezTo>
                  <a:pt x="68" y="85"/>
                  <a:pt x="68" y="85"/>
                  <a:pt x="68" y="85"/>
                </a:cubicBezTo>
                <a:cubicBezTo>
                  <a:pt x="20" y="132"/>
                  <a:pt x="20" y="132"/>
                  <a:pt x="20" y="132"/>
                </a:cubicBezTo>
                <a:cubicBezTo>
                  <a:pt x="18" y="135"/>
                  <a:pt x="15" y="136"/>
                  <a:pt x="12" y="136"/>
                </a:cubicBezTo>
                <a:cubicBezTo>
                  <a:pt x="5" y="136"/>
                  <a:pt x="0" y="131"/>
                  <a:pt x="0" y="124"/>
                </a:cubicBezTo>
                <a:cubicBezTo>
                  <a:pt x="0" y="121"/>
                  <a:pt x="1" y="118"/>
                  <a:pt x="4" y="116"/>
                </a:cubicBezTo>
                <a:cubicBezTo>
                  <a:pt x="51" y="68"/>
                  <a:pt x="51" y="68"/>
                  <a:pt x="51" y="68"/>
                </a:cubicBezTo>
                <a:cubicBezTo>
                  <a:pt x="4" y="20"/>
                  <a:pt x="4" y="20"/>
                  <a:pt x="4" y="20"/>
                </a:cubicBezTo>
                <a:cubicBezTo>
                  <a:pt x="1" y="18"/>
                  <a:pt x="0" y="15"/>
                  <a:pt x="0" y="12"/>
                </a:cubicBezTo>
                <a:cubicBezTo>
                  <a:pt x="0" y="5"/>
                  <a:pt x="5" y="0"/>
                  <a:pt x="12" y="0"/>
                </a:cubicBezTo>
                <a:cubicBezTo>
                  <a:pt x="15" y="0"/>
                  <a:pt x="18" y="1"/>
                  <a:pt x="20" y="4"/>
                </a:cubicBezTo>
                <a:cubicBezTo>
                  <a:pt x="68" y="51"/>
                  <a:pt x="68" y="51"/>
                  <a:pt x="68" y="51"/>
                </a:cubicBezTo>
                <a:cubicBezTo>
                  <a:pt x="116" y="4"/>
                  <a:pt x="116" y="4"/>
                  <a:pt x="116" y="4"/>
                </a:cubicBezTo>
                <a:cubicBezTo>
                  <a:pt x="118" y="1"/>
                  <a:pt x="121" y="0"/>
                  <a:pt x="124" y="0"/>
                </a:cubicBezTo>
                <a:cubicBezTo>
                  <a:pt x="131" y="0"/>
                  <a:pt x="136" y="5"/>
                  <a:pt x="136" y="12"/>
                </a:cubicBezTo>
                <a:cubicBezTo>
                  <a:pt x="136" y="15"/>
                  <a:pt x="135" y="18"/>
                  <a:pt x="132" y="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9" name="Freeform 50"/>
          <p:cNvSpPr>
            <a:spLocks/>
          </p:cNvSpPr>
          <p:nvPr/>
        </p:nvSpPr>
        <p:spPr bwMode="auto">
          <a:xfrm>
            <a:off x="11242850" y="4426329"/>
            <a:ext cx="326236" cy="223925"/>
          </a:xfrm>
          <a:custGeom>
            <a:avLst/>
            <a:gdLst>
              <a:gd name="T0" fmla="*/ 2147483646 w 168"/>
              <a:gd name="T1" fmla="*/ 2147483646 h 116"/>
              <a:gd name="T2" fmla="*/ 2147483646 w 168"/>
              <a:gd name="T3" fmla="*/ 2147483646 h 116"/>
              <a:gd name="T4" fmla="*/ 2147483646 w 168"/>
              <a:gd name="T5" fmla="*/ 2147483646 h 116"/>
              <a:gd name="T6" fmla="*/ 2147483646 w 168"/>
              <a:gd name="T7" fmla="*/ 2147483646 h 116"/>
              <a:gd name="T8" fmla="*/ 2147483646 w 168"/>
              <a:gd name="T9" fmla="*/ 2147483646 h 116"/>
              <a:gd name="T10" fmla="*/ 2147483646 w 168"/>
              <a:gd name="T11" fmla="*/ 2147483646 h 116"/>
              <a:gd name="T12" fmla="*/ 0 w 168"/>
              <a:gd name="T13" fmla="*/ 2147483646 h 116"/>
              <a:gd name="T14" fmla="*/ 2147483646 w 168"/>
              <a:gd name="T15" fmla="*/ 2147483646 h 116"/>
              <a:gd name="T16" fmla="*/ 2147483646 w 168"/>
              <a:gd name="T17" fmla="*/ 2147483646 h 116"/>
              <a:gd name="T18" fmla="*/ 2147483646 w 168"/>
              <a:gd name="T19" fmla="*/ 2147483646 h 116"/>
              <a:gd name="T20" fmla="*/ 2147483646 w 168"/>
              <a:gd name="T21" fmla="*/ 2147483646 h 116"/>
              <a:gd name="T22" fmla="*/ 2147483646 w 168"/>
              <a:gd name="T23" fmla="*/ 0 h 116"/>
              <a:gd name="T24" fmla="*/ 2147483646 w 168"/>
              <a:gd name="T25" fmla="*/ 2147483646 h 116"/>
              <a:gd name="T26" fmla="*/ 2147483646 w 168"/>
              <a:gd name="T27" fmla="*/ 2147483646 h 1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8" h="116">
                <a:moveTo>
                  <a:pt x="164" y="20"/>
                </a:moveTo>
                <a:cubicBezTo>
                  <a:pt x="164" y="20"/>
                  <a:pt x="164" y="20"/>
                  <a:pt x="164" y="20"/>
                </a:cubicBezTo>
                <a:cubicBezTo>
                  <a:pt x="72" y="112"/>
                  <a:pt x="72" y="112"/>
                  <a:pt x="72" y="112"/>
                </a:cubicBezTo>
                <a:cubicBezTo>
                  <a:pt x="70" y="115"/>
                  <a:pt x="67" y="116"/>
                  <a:pt x="64" y="116"/>
                </a:cubicBezTo>
                <a:cubicBezTo>
                  <a:pt x="61" y="116"/>
                  <a:pt x="58" y="115"/>
                  <a:pt x="56" y="112"/>
                </a:cubicBezTo>
                <a:cubicBezTo>
                  <a:pt x="4" y="60"/>
                  <a:pt x="4" y="60"/>
                  <a:pt x="4" y="60"/>
                </a:cubicBezTo>
                <a:cubicBezTo>
                  <a:pt x="1" y="58"/>
                  <a:pt x="0" y="55"/>
                  <a:pt x="0" y="52"/>
                </a:cubicBezTo>
                <a:cubicBezTo>
                  <a:pt x="0" y="45"/>
                  <a:pt x="5" y="40"/>
                  <a:pt x="12" y="40"/>
                </a:cubicBezTo>
                <a:cubicBezTo>
                  <a:pt x="15" y="40"/>
                  <a:pt x="18" y="41"/>
                  <a:pt x="20" y="44"/>
                </a:cubicBezTo>
                <a:cubicBezTo>
                  <a:pt x="64" y="87"/>
                  <a:pt x="64" y="87"/>
                  <a:pt x="64" y="87"/>
                </a:cubicBezTo>
                <a:cubicBezTo>
                  <a:pt x="148" y="4"/>
                  <a:pt x="148" y="4"/>
                  <a:pt x="148" y="4"/>
                </a:cubicBezTo>
                <a:cubicBezTo>
                  <a:pt x="150" y="1"/>
                  <a:pt x="153" y="0"/>
                  <a:pt x="156" y="0"/>
                </a:cubicBezTo>
                <a:cubicBezTo>
                  <a:pt x="163" y="0"/>
                  <a:pt x="168" y="5"/>
                  <a:pt x="168" y="12"/>
                </a:cubicBezTo>
                <a:cubicBezTo>
                  <a:pt x="168" y="15"/>
                  <a:pt x="167" y="18"/>
                  <a:pt x="164" y="2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0" name="Freeform 51"/>
          <p:cNvSpPr>
            <a:spLocks/>
          </p:cNvSpPr>
          <p:nvPr/>
        </p:nvSpPr>
        <p:spPr bwMode="auto">
          <a:xfrm>
            <a:off x="10358734" y="4511266"/>
            <a:ext cx="357122" cy="46329"/>
          </a:xfrm>
          <a:custGeom>
            <a:avLst/>
            <a:gdLst>
              <a:gd name="T0" fmla="*/ 2147483646 w 184"/>
              <a:gd name="T1" fmla="*/ 2147483646 h 24"/>
              <a:gd name="T2" fmla="*/ 2147483646 w 184"/>
              <a:gd name="T3" fmla="*/ 2147483646 h 24"/>
              <a:gd name="T4" fmla="*/ 2147483646 w 184"/>
              <a:gd name="T5" fmla="*/ 2147483646 h 24"/>
              <a:gd name="T6" fmla="*/ 2147483646 w 184"/>
              <a:gd name="T7" fmla="*/ 2147483646 h 24"/>
              <a:gd name="T8" fmla="*/ 0 w 184"/>
              <a:gd name="T9" fmla="*/ 2147483646 h 24"/>
              <a:gd name="T10" fmla="*/ 2147483646 w 184"/>
              <a:gd name="T11" fmla="*/ 0 h 24"/>
              <a:gd name="T12" fmla="*/ 2147483646 w 184"/>
              <a:gd name="T13" fmla="*/ 0 h 24"/>
              <a:gd name="T14" fmla="*/ 2147483646 w 184"/>
              <a:gd name="T15" fmla="*/ 0 h 24"/>
              <a:gd name="T16" fmla="*/ 2147483646 w 184"/>
              <a:gd name="T17" fmla="*/ 0 h 24"/>
              <a:gd name="T18" fmla="*/ 2147483646 w 184"/>
              <a:gd name="T19" fmla="*/ 2147483646 h 24"/>
              <a:gd name="T20" fmla="*/ 2147483646 w 184"/>
              <a:gd name="T21" fmla="*/ 2147483646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4" h="24">
                <a:moveTo>
                  <a:pt x="172" y="24"/>
                </a:moveTo>
                <a:cubicBezTo>
                  <a:pt x="104" y="24"/>
                  <a:pt x="104" y="24"/>
                  <a:pt x="104" y="24"/>
                </a:cubicBezTo>
                <a:cubicBezTo>
                  <a:pt x="80" y="24"/>
                  <a:pt x="80" y="24"/>
                  <a:pt x="80" y="24"/>
                </a:cubicBezTo>
                <a:cubicBezTo>
                  <a:pt x="12" y="24"/>
                  <a:pt x="12" y="24"/>
                  <a:pt x="12" y="24"/>
                </a:cubicBezTo>
                <a:cubicBezTo>
                  <a:pt x="5" y="24"/>
                  <a:pt x="0" y="19"/>
                  <a:pt x="0" y="12"/>
                </a:cubicBezTo>
                <a:cubicBezTo>
                  <a:pt x="0" y="5"/>
                  <a:pt x="5" y="0"/>
                  <a:pt x="12" y="0"/>
                </a:cubicBezTo>
                <a:cubicBezTo>
                  <a:pt x="80" y="0"/>
                  <a:pt x="80" y="0"/>
                  <a:pt x="80" y="0"/>
                </a:cubicBezTo>
                <a:cubicBezTo>
                  <a:pt x="104" y="0"/>
                  <a:pt x="104" y="0"/>
                  <a:pt x="104" y="0"/>
                </a:cubicBezTo>
                <a:cubicBezTo>
                  <a:pt x="172" y="0"/>
                  <a:pt x="172" y="0"/>
                  <a:pt x="172" y="0"/>
                </a:cubicBezTo>
                <a:cubicBezTo>
                  <a:pt x="179" y="0"/>
                  <a:pt x="184" y="5"/>
                  <a:pt x="184" y="12"/>
                </a:cubicBezTo>
                <a:cubicBezTo>
                  <a:pt x="184" y="19"/>
                  <a:pt x="179" y="24"/>
                  <a:pt x="172"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1" name="Freeform 52"/>
          <p:cNvSpPr>
            <a:spLocks/>
          </p:cNvSpPr>
          <p:nvPr/>
        </p:nvSpPr>
        <p:spPr bwMode="auto">
          <a:xfrm>
            <a:off x="9488131" y="4354905"/>
            <a:ext cx="357121" cy="359052"/>
          </a:xfrm>
          <a:custGeom>
            <a:avLst/>
            <a:gdLst>
              <a:gd name="T0" fmla="*/ 2147483646 w 184"/>
              <a:gd name="T1" fmla="*/ 2147483646 h 184"/>
              <a:gd name="T2" fmla="*/ 2147483646 w 184"/>
              <a:gd name="T3" fmla="*/ 2147483646 h 184"/>
              <a:gd name="T4" fmla="*/ 2147483646 w 184"/>
              <a:gd name="T5" fmla="*/ 2147483646 h 184"/>
              <a:gd name="T6" fmla="*/ 2147483646 w 184"/>
              <a:gd name="T7" fmla="*/ 2147483646 h 184"/>
              <a:gd name="T8" fmla="*/ 2147483646 w 184"/>
              <a:gd name="T9" fmla="*/ 2147483646 h 184"/>
              <a:gd name="T10" fmla="*/ 2147483646 w 184"/>
              <a:gd name="T11" fmla="*/ 2147483646 h 184"/>
              <a:gd name="T12" fmla="*/ 2147483646 w 184"/>
              <a:gd name="T13" fmla="*/ 2147483646 h 184"/>
              <a:gd name="T14" fmla="*/ 0 w 184"/>
              <a:gd name="T15" fmla="*/ 2147483646 h 184"/>
              <a:gd name="T16" fmla="*/ 2147483646 w 184"/>
              <a:gd name="T17" fmla="*/ 2147483646 h 184"/>
              <a:gd name="T18" fmla="*/ 2147483646 w 184"/>
              <a:gd name="T19" fmla="*/ 2147483646 h 184"/>
              <a:gd name="T20" fmla="*/ 2147483646 w 184"/>
              <a:gd name="T21" fmla="*/ 2147483646 h 184"/>
              <a:gd name="T22" fmla="*/ 2147483646 w 184"/>
              <a:gd name="T23" fmla="*/ 0 h 184"/>
              <a:gd name="T24" fmla="*/ 2147483646 w 184"/>
              <a:gd name="T25" fmla="*/ 2147483646 h 184"/>
              <a:gd name="T26" fmla="*/ 2147483646 w 184"/>
              <a:gd name="T27" fmla="*/ 2147483646 h 184"/>
              <a:gd name="T28" fmla="*/ 2147483646 w 184"/>
              <a:gd name="T29" fmla="*/ 2147483646 h 184"/>
              <a:gd name="T30" fmla="*/ 2147483646 w 184"/>
              <a:gd name="T31" fmla="*/ 2147483646 h 184"/>
              <a:gd name="T32" fmla="*/ 2147483646 w 184"/>
              <a:gd name="T33" fmla="*/ 2147483646 h 1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4" h="184">
                <a:moveTo>
                  <a:pt x="172" y="104"/>
                </a:moveTo>
                <a:cubicBezTo>
                  <a:pt x="104" y="104"/>
                  <a:pt x="104" y="104"/>
                  <a:pt x="104" y="104"/>
                </a:cubicBezTo>
                <a:cubicBezTo>
                  <a:pt x="104" y="172"/>
                  <a:pt x="104" y="172"/>
                  <a:pt x="104" y="172"/>
                </a:cubicBezTo>
                <a:cubicBezTo>
                  <a:pt x="104" y="179"/>
                  <a:pt x="99" y="184"/>
                  <a:pt x="92" y="184"/>
                </a:cubicBezTo>
                <a:cubicBezTo>
                  <a:pt x="85" y="184"/>
                  <a:pt x="80" y="179"/>
                  <a:pt x="80" y="172"/>
                </a:cubicBezTo>
                <a:cubicBezTo>
                  <a:pt x="80" y="104"/>
                  <a:pt x="80" y="104"/>
                  <a:pt x="80" y="104"/>
                </a:cubicBezTo>
                <a:cubicBezTo>
                  <a:pt x="12" y="104"/>
                  <a:pt x="12" y="104"/>
                  <a:pt x="12" y="104"/>
                </a:cubicBezTo>
                <a:cubicBezTo>
                  <a:pt x="5" y="104"/>
                  <a:pt x="0" y="99"/>
                  <a:pt x="0" y="92"/>
                </a:cubicBezTo>
                <a:cubicBezTo>
                  <a:pt x="0" y="85"/>
                  <a:pt x="5" y="80"/>
                  <a:pt x="12" y="80"/>
                </a:cubicBezTo>
                <a:cubicBezTo>
                  <a:pt x="80" y="80"/>
                  <a:pt x="80" y="80"/>
                  <a:pt x="80" y="80"/>
                </a:cubicBezTo>
                <a:cubicBezTo>
                  <a:pt x="80" y="12"/>
                  <a:pt x="80" y="12"/>
                  <a:pt x="80" y="12"/>
                </a:cubicBezTo>
                <a:cubicBezTo>
                  <a:pt x="80" y="5"/>
                  <a:pt x="85" y="0"/>
                  <a:pt x="92" y="0"/>
                </a:cubicBezTo>
                <a:cubicBezTo>
                  <a:pt x="99" y="0"/>
                  <a:pt x="104" y="5"/>
                  <a:pt x="104" y="12"/>
                </a:cubicBezTo>
                <a:cubicBezTo>
                  <a:pt x="104" y="80"/>
                  <a:pt x="104" y="80"/>
                  <a:pt x="104" y="80"/>
                </a:cubicBezTo>
                <a:cubicBezTo>
                  <a:pt x="172" y="80"/>
                  <a:pt x="172" y="80"/>
                  <a:pt x="172" y="80"/>
                </a:cubicBezTo>
                <a:cubicBezTo>
                  <a:pt x="179" y="80"/>
                  <a:pt x="184" y="85"/>
                  <a:pt x="184" y="92"/>
                </a:cubicBezTo>
                <a:cubicBezTo>
                  <a:pt x="184" y="99"/>
                  <a:pt x="179" y="104"/>
                  <a:pt x="172" y="10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2" name="Freeform 53"/>
          <p:cNvSpPr>
            <a:spLocks/>
          </p:cNvSpPr>
          <p:nvPr/>
        </p:nvSpPr>
        <p:spPr bwMode="auto">
          <a:xfrm>
            <a:off x="19141985" y="3414807"/>
            <a:ext cx="187248" cy="420824"/>
          </a:xfrm>
          <a:custGeom>
            <a:avLst/>
            <a:gdLst>
              <a:gd name="T0" fmla="*/ 2147483646 w 96"/>
              <a:gd name="T1" fmla="*/ 2147483646 h 216"/>
              <a:gd name="T2" fmla="*/ 0 w 96"/>
              <a:gd name="T3" fmla="*/ 2147483646 h 216"/>
              <a:gd name="T4" fmla="*/ 0 w 96"/>
              <a:gd name="T5" fmla="*/ 2147483646 h 216"/>
              <a:gd name="T6" fmla="*/ 0 w 96"/>
              <a:gd name="T7" fmla="*/ 2147483646 h 216"/>
              <a:gd name="T8" fmla="*/ 0 w 96"/>
              <a:gd name="T9" fmla="*/ 2147483646 h 216"/>
              <a:gd name="T10" fmla="*/ 0 w 96"/>
              <a:gd name="T11" fmla="*/ 2147483646 h 216"/>
              <a:gd name="T12" fmla="*/ 0 w 96"/>
              <a:gd name="T13" fmla="*/ 2147483646 h 216"/>
              <a:gd name="T14" fmla="*/ 2147483646 w 96"/>
              <a:gd name="T15" fmla="*/ 0 h 216"/>
              <a:gd name="T16" fmla="*/ 2147483646 w 96"/>
              <a:gd name="T17" fmla="*/ 0 h 216"/>
              <a:gd name="T18" fmla="*/ 2147483646 w 96"/>
              <a:gd name="T19" fmla="*/ 2147483646 h 216"/>
              <a:gd name="T20" fmla="*/ 2147483646 w 96"/>
              <a:gd name="T21" fmla="*/ 2147483646 h 216"/>
              <a:gd name="T22" fmla="*/ 2147483646 w 96"/>
              <a:gd name="T23" fmla="*/ 2147483646 h 216"/>
              <a:gd name="T24" fmla="*/ 2147483646 w 96"/>
              <a:gd name="T25" fmla="*/ 2147483646 h 216"/>
              <a:gd name="T26" fmla="*/ 2147483646 w 96"/>
              <a:gd name="T27" fmla="*/ 2147483646 h 216"/>
              <a:gd name="T28" fmla="*/ 2147483646 w 96"/>
              <a:gd name="T29" fmla="*/ 2147483646 h 216"/>
              <a:gd name="T30" fmla="*/ 2147483646 w 96"/>
              <a:gd name="T31" fmla="*/ 2147483646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 h="216">
                <a:moveTo>
                  <a:pt x="48" y="168"/>
                </a:moveTo>
                <a:cubicBezTo>
                  <a:pt x="0" y="216"/>
                  <a:pt x="0" y="216"/>
                  <a:pt x="0" y="216"/>
                </a:cubicBezTo>
                <a:cubicBezTo>
                  <a:pt x="0" y="156"/>
                  <a:pt x="0" y="156"/>
                  <a:pt x="0" y="156"/>
                </a:cubicBezTo>
                <a:cubicBezTo>
                  <a:pt x="0" y="116"/>
                  <a:pt x="0" y="116"/>
                  <a:pt x="0" y="116"/>
                </a:cubicBezTo>
                <a:cubicBezTo>
                  <a:pt x="0" y="72"/>
                  <a:pt x="0" y="72"/>
                  <a:pt x="0" y="72"/>
                </a:cubicBezTo>
                <a:cubicBezTo>
                  <a:pt x="0" y="52"/>
                  <a:pt x="0" y="52"/>
                  <a:pt x="0" y="52"/>
                </a:cubicBezTo>
                <a:cubicBezTo>
                  <a:pt x="0" y="12"/>
                  <a:pt x="0" y="12"/>
                  <a:pt x="0" y="12"/>
                </a:cubicBezTo>
                <a:cubicBezTo>
                  <a:pt x="0" y="5"/>
                  <a:pt x="5" y="0"/>
                  <a:pt x="12" y="0"/>
                </a:cubicBezTo>
                <a:cubicBezTo>
                  <a:pt x="84" y="0"/>
                  <a:pt x="84" y="0"/>
                  <a:pt x="84" y="0"/>
                </a:cubicBezTo>
                <a:cubicBezTo>
                  <a:pt x="91" y="0"/>
                  <a:pt x="96" y="5"/>
                  <a:pt x="96" y="12"/>
                </a:cubicBezTo>
                <a:cubicBezTo>
                  <a:pt x="96" y="52"/>
                  <a:pt x="96" y="52"/>
                  <a:pt x="96" y="52"/>
                </a:cubicBezTo>
                <a:cubicBezTo>
                  <a:pt x="96" y="72"/>
                  <a:pt x="96" y="72"/>
                  <a:pt x="96" y="72"/>
                </a:cubicBezTo>
                <a:cubicBezTo>
                  <a:pt x="96" y="116"/>
                  <a:pt x="96" y="116"/>
                  <a:pt x="96" y="116"/>
                </a:cubicBezTo>
                <a:cubicBezTo>
                  <a:pt x="96" y="156"/>
                  <a:pt x="96" y="156"/>
                  <a:pt x="96" y="156"/>
                </a:cubicBezTo>
                <a:cubicBezTo>
                  <a:pt x="96" y="216"/>
                  <a:pt x="96" y="216"/>
                  <a:pt x="96" y="216"/>
                </a:cubicBezTo>
                <a:lnTo>
                  <a:pt x="48" y="1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3" name="Freeform 54"/>
          <p:cNvSpPr>
            <a:spLocks noEditPoints="1"/>
          </p:cNvSpPr>
          <p:nvPr/>
        </p:nvSpPr>
        <p:spPr bwMode="auto">
          <a:xfrm>
            <a:off x="18116951" y="3414807"/>
            <a:ext cx="496108" cy="498039"/>
          </a:xfrm>
          <a:custGeom>
            <a:avLst/>
            <a:gdLst>
              <a:gd name="T0" fmla="*/ 2147483646 w 256"/>
              <a:gd name="T1" fmla="*/ 2147483646 h 256"/>
              <a:gd name="T2" fmla="*/ 2147483646 w 256"/>
              <a:gd name="T3" fmla="*/ 2147483646 h 256"/>
              <a:gd name="T4" fmla="*/ 0 w 256"/>
              <a:gd name="T5" fmla="*/ 2147483646 h 256"/>
              <a:gd name="T6" fmla="*/ 2147483646 w 256"/>
              <a:gd name="T7" fmla="*/ 0 h 256"/>
              <a:gd name="T8" fmla="*/ 2147483646 w 256"/>
              <a:gd name="T9" fmla="*/ 2147483646 h 256"/>
              <a:gd name="T10" fmla="*/ 2147483646 w 256"/>
              <a:gd name="T11" fmla="*/ 2147483646 h 256"/>
              <a:gd name="T12" fmla="*/ 2147483646 w 256"/>
              <a:gd name="T13" fmla="*/ 2147483646 h 256"/>
              <a:gd name="T14" fmla="*/ 2147483646 w 256"/>
              <a:gd name="T15" fmla="*/ 0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2147483646 w 256"/>
              <a:gd name="T69" fmla="*/ 2147483646 h 256"/>
              <a:gd name="T70" fmla="*/ 2147483646 w 256"/>
              <a:gd name="T71" fmla="*/ 2147483646 h 256"/>
              <a:gd name="T72" fmla="*/ 2147483646 w 256"/>
              <a:gd name="T73" fmla="*/ 2147483646 h 256"/>
              <a:gd name="T74" fmla="*/ 2147483646 w 256"/>
              <a:gd name="T75" fmla="*/ 2147483646 h 256"/>
              <a:gd name="T76" fmla="*/ 2147483646 w 256"/>
              <a:gd name="T77" fmla="*/ 2147483646 h 256"/>
              <a:gd name="T78" fmla="*/ 2147483646 w 256"/>
              <a:gd name="T79" fmla="*/ 2147483646 h 256"/>
              <a:gd name="T80" fmla="*/ 2147483646 w 256"/>
              <a:gd name="T81" fmla="*/ 2147483646 h 256"/>
              <a:gd name="T82" fmla="*/ 2147483646 w 256"/>
              <a:gd name="T83" fmla="*/ 2147483646 h 2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256">
                <a:moveTo>
                  <a:pt x="249" y="207"/>
                </a:moveTo>
                <a:cubicBezTo>
                  <a:pt x="133" y="255"/>
                  <a:pt x="133" y="255"/>
                  <a:pt x="133" y="255"/>
                </a:cubicBezTo>
                <a:cubicBezTo>
                  <a:pt x="131" y="256"/>
                  <a:pt x="130" y="256"/>
                  <a:pt x="128" y="256"/>
                </a:cubicBezTo>
                <a:cubicBezTo>
                  <a:pt x="126" y="256"/>
                  <a:pt x="125" y="256"/>
                  <a:pt x="123" y="255"/>
                </a:cubicBezTo>
                <a:cubicBezTo>
                  <a:pt x="7" y="207"/>
                  <a:pt x="7" y="207"/>
                  <a:pt x="7" y="207"/>
                </a:cubicBezTo>
                <a:cubicBezTo>
                  <a:pt x="3" y="205"/>
                  <a:pt x="0" y="201"/>
                  <a:pt x="0" y="196"/>
                </a:cubicBezTo>
                <a:cubicBezTo>
                  <a:pt x="0" y="12"/>
                  <a:pt x="0" y="12"/>
                  <a:pt x="0" y="12"/>
                </a:cubicBezTo>
                <a:cubicBezTo>
                  <a:pt x="0" y="5"/>
                  <a:pt x="5" y="0"/>
                  <a:pt x="12" y="0"/>
                </a:cubicBezTo>
                <a:cubicBezTo>
                  <a:pt x="14" y="0"/>
                  <a:pt x="15" y="0"/>
                  <a:pt x="17" y="1"/>
                </a:cubicBezTo>
                <a:cubicBezTo>
                  <a:pt x="17" y="1"/>
                  <a:pt x="17" y="1"/>
                  <a:pt x="17" y="1"/>
                </a:cubicBezTo>
                <a:cubicBezTo>
                  <a:pt x="17" y="1"/>
                  <a:pt x="17" y="1"/>
                  <a:pt x="17" y="1"/>
                </a:cubicBezTo>
                <a:cubicBezTo>
                  <a:pt x="128" y="47"/>
                  <a:pt x="128" y="47"/>
                  <a:pt x="128" y="47"/>
                </a:cubicBezTo>
                <a:cubicBezTo>
                  <a:pt x="239" y="1"/>
                  <a:pt x="239" y="1"/>
                  <a:pt x="239" y="1"/>
                </a:cubicBezTo>
                <a:cubicBezTo>
                  <a:pt x="239" y="1"/>
                  <a:pt x="239" y="1"/>
                  <a:pt x="239" y="1"/>
                </a:cubicBezTo>
                <a:cubicBezTo>
                  <a:pt x="239" y="1"/>
                  <a:pt x="239" y="1"/>
                  <a:pt x="239" y="1"/>
                </a:cubicBezTo>
                <a:cubicBezTo>
                  <a:pt x="241" y="0"/>
                  <a:pt x="242" y="0"/>
                  <a:pt x="244" y="0"/>
                </a:cubicBezTo>
                <a:cubicBezTo>
                  <a:pt x="251" y="0"/>
                  <a:pt x="256" y="5"/>
                  <a:pt x="256" y="12"/>
                </a:cubicBezTo>
                <a:cubicBezTo>
                  <a:pt x="256" y="196"/>
                  <a:pt x="256" y="196"/>
                  <a:pt x="256" y="196"/>
                </a:cubicBezTo>
                <a:cubicBezTo>
                  <a:pt x="256" y="201"/>
                  <a:pt x="253" y="205"/>
                  <a:pt x="249" y="207"/>
                </a:cubicBezTo>
                <a:moveTo>
                  <a:pt x="116" y="68"/>
                </a:moveTo>
                <a:cubicBezTo>
                  <a:pt x="24" y="30"/>
                  <a:pt x="24" y="30"/>
                  <a:pt x="24" y="30"/>
                </a:cubicBezTo>
                <a:cubicBezTo>
                  <a:pt x="24" y="188"/>
                  <a:pt x="24" y="188"/>
                  <a:pt x="24" y="188"/>
                </a:cubicBezTo>
                <a:cubicBezTo>
                  <a:pt x="116" y="226"/>
                  <a:pt x="116" y="226"/>
                  <a:pt x="116" y="226"/>
                </a:cubicBezTo>
                <a:lnTo>
                  <a:pt x="116" y="68"/>
                </a:lnTo>
                <a:close/>
                <a:moveTo>
                  <a:pt x="232" y="30"/>
                </a:moveTo>
                <a:cubicBezTo>
                  <a:pt x="140" y="68"/>
                  <a:pt x="140" y="68"/>
                  <a:pt x="140" y="68"/>
                </a:cubicBezTo>
                <a:cubicBezTo>
                  <a:pt x="140" y="226"/>
                  <a:pt x="140" y="226"/>
                  <a:pt x="140" y="226"/>
                </a:cubicBezTo>
                <a:cubicBezTo>
                  <a:pt x="232" y="188"/>
                  <a:pt x="232" y="188"/>
                  <a:pt x="232" y="188"/>
                </a:cubicBezTo>
                <a:lnTo>
                  <a:pt x="232" y="30"/>
                </a:lnTo>
                <a:close/>
                <a:moveTo>
                  <a:pt x="159" y="85"/>
                </a:moveTo>
                <a:cubicBezTo>
                  <a:pt x="203" y="65"/>
                  <a:pt x="203" y="65"/>
                  <a:pt x="203" y="65"/>
                </a:cubicBezTo>
                <a:cubicBezTo>
                  <a:pt x="205" y="64"/>
                  <a:pt x="206" y="64"/>
                  <a:pt x="208" y="64"/>
                </a:cubicBezTo>
                <a:cubicBezTo>
                  <a:pt x="215" y="64"/>
                  <a:pt x="220" y="69"/>
                  <a:pt x="220" y="76"/>
                </a:cubicBezTo>
                <a:cubicBezTo>
                  <a:pt x="220" y="81"/>
                  <a:pt x="217" y="85"/>
                  <a:pt x="213" y="87"/>
                </a:cubicBezTo>
                <a:cubicBezTo>
                  <a:pt x="169" y="107"/>
                  <a:pt x="169" y="107"/>
                  <a:pt x="169" y="107"/>
                </a:cubicBezTo>
                <a:cubicBezTo>
                  <a:pt x="167" y="108"/>
                  <a:pt x="166" y="108"/>
                  <a:pt x="164" y="108"/>
                </a:cubicBezTo>
                <a:cubicBezTo>
                  <a:pt x="157" y="108"/>
                  <a:pt x="152" y="103"/>
                  <a:pt x="152" y="96"/>
                </a:cubicBezTo>
                <a:cubicBezTo>
                  <a:pt x="152" y="91"/>
                  <a:pt x="155" y="87"/>
                  <a:pt x="159" y="85"/>
                </a:cubicBezTo>
                <a:moveTo>
                  <a:pt x="159" y="129"/>
                </a:moveTo>
                <a:cubicBezTo>
                  <a:pt x="159" y="129"/>
                  <a:pt x="159" y="129"/>
                  <a:pt x="159" y="129"/>
                </a:cubicBezTo>
                <a:cubicBezTo>
                  <a:pt x="203" y="109"/>
                  <a:pt x="203" y="109"/>
                  <a:pt x="203" y="109"/>
                </a:cubicBezTo>
                <a:cubicBezTo>
                  <a:pt x="205" y="108"/>
                  <a:pt x="206" y="108"/>
                  <a:pt x="208" y="108"/>
                </a:cubicBezTo>
                <a:cubicBezTo>
                  <a:pt x="215" y="108"/>
                  <a:pt x="220" y="113"/>
                  <a:pt x="220" y="120"/>
                </a:cubicBezTo>
                <a:cubicBezTo>
                  <a:pt x="220" y="125"/>
                  <a:pt x="217" y="129"/>
                  <a:pt x="213" y="131"/>
                </a:cubicBezTo>
                <a:cubicBezTo>
                  <a:pt x="169" y="151"/>
                  <a:pt x="169" y="151"/>
                  <a:pt x="169" y="151"/>
                </a:cubicBezTo>
                <a:cubicBezTo>
                  <a:pt x="167" y="152"/>
                  <a:pt x="166" y="152"/>
                  <a:pt x="164" y="152"/>
                </a:cubicBezTo>
                <a:cubicBezTo>
                  <a:pt x="157" y="152"/>
                  <a:pt x="152" y="147"/>
                  <a:pt x="152" y="140"/>
                </a:cubicBezTo>
                <a:cubicBezTo>
                  <a:pt x="152" y="135"/>
                  <a:pt x="155" y="131"/>
                  <a:pt x="159" y="129"/>
                </a:cubicBezTo>
                <a:moveTo>
                  <a:pt x="159" y="173"/>
                </a:moveTo>
                <a:cubicBezTo>
                  <a:pt x="159" y="173"/>
                  <a:pt x="159" y="173"/>
                  <a:pt x="159" y="173"/>
                </a:cubicBezTo>
                <a:cubicBezTo>
                  <a:pt x="203" y="153"/>
                  <a:pt x="203" y="153"/>
                  <a:pt x="203" y="153"/>
                </a:cubicBezTo>
                <a:cubicBezTo>
                  <a:pt x="205" y="152"/>
                  <a:pt x="206" y="152"/>
                  <a:pt x="208" y="152"/>
                </a:cubicBezTo>
                <a:cubicBezTo>
                  <a:pt x="215" y="152"/>
                  <a:pt x="220" y="157"/>
                  <a:pt x="220" y="164"/>
                </a:cubicBezTo>
                <a:cubicBezTo>
                  <a:pt x="220" y="169"/>
                  <a:pt x="217" y="173"/>
                  <a:pt x="213" y="175"/>
                </a:cubicBezTo>
                <a:cubicBezTo>
                  <a:pt x="169" y="195"/>
                  <a:pt x="169" y="195"/>
                  <a:pt x="169" y="195"/>
                </a:cubicBezTo>
                <a:cubicBezTo>
                  <a:pt x="167" y="196"/>
                  <a:pt x="166" y="196"/>
                  <a:pt x="164" y="196"/>
                </a:cubicBezTo>
                <a:cubicBezTo>
                  <a:pt x="157" y="196"/>
                  <a:pt x="152" y="191"/>
                  <a:pt x="152" y="184"/>
                </a:cubicBezTo>
                <a:cubicBezTo>
                  <a:pt x="152" y="179"/>
                  <a:pt x="155" y="175"/>
                  <a:pt x="159" y="173"/>
                </a:cubicBezTo>
                <a:moveTo>
                  <a:pt x="48" y="64"/>
                </a:moveTo>
                <a:cubicBezTo>
                  <a:pt x="50" y="64"/>
                  <a:pt x="51" y="64"/>
                  <a:pt x="53" y="65"/>
                </a:cubicBezTo>
                <a:cubicBezTo>
                  <a:pt x="97" y="85"/>
                  <a:pt x="97" y="85"/>
                  <a:pt x="97" y="85"/>
                </a:cubicBezTo>
                <a:cubicBezTo>
                  <a:pt x="101" y="87"/>
                  <a:pt x="104" y="91"/>
                  <a:pt x="104" y="96"/>
                </a:cubicBezTo>
                <a:cubicBezTo>
                  <a:pt x="104" y="103"/>
                  <a:pt x="99" y="108"/>
                  <a:pt x="92" y="108"/>
                </a:cubicBezTo>
                <a:cubicBezTo>
                  <a:pt x="90" y="108"/>
                  <a:pt x="89" y="108"/>
                  <a:pt x="87" y="107"/>
                </a:cubicBezTo>
                <a:cubicBezTo>
                  <a:pt x="43" y="87"/>
                  <a:pt x="43" y="87"/>
                  <a:pt x="43" y="87"/>
                </a:cubicBezTo>
                <a:cubicBezTo>
                  <a:pt x="39" y="85"/>
                  <a:pt x="36" y="81"/>
                  <a:pt x="36" y="76"/>
                </a:cubicBezTo>
                <a:cubicBezTo>
                  <a:pt x="36" y="69"/>
                  <a:pt x="41" y="64"/>
                  <a:pt x="48" y="64"/>
                </a:cubicBezTo>
                <a:moveTo>
                  <a:pt x="48" y="108"/>
                </a:moveTo>
                <a:cubicBezTo>
                  <a:pt x="50" y="108"/>
                  <a:pt x="51" y="108"/>
                  <a:pt x="53" y="109"/>
                </a:cubicBezTo>
                <a:cubicBezTo>
                  <a:pt x="97" y="129"/>
                  <a:pt x="97" y="129"/>
                  <a:pt x="97" y="129"/>
                </a:cubicBezTo>
                <a:cubicBezTo>
                  <a:pt x="101" y="131"/>
                  <a:pt x="104" y="135"/>
                  <a:pt x="104" y="140"/>
                </a:cubicBezTo>
                <a:cubicBezTo>
                  <a:pt x="104" y="147"/>
                  <a:pt x="99" y="152"/>
                  <a:pt x="92" y="152"/>
                </a:cubicBezTo>
                <a:cubicBezTo>
                  <a:pt x="90" y="152"/>
                  <a:pt x="89" y="152"/>
                  <a:pt x="87" y="151"/>
                </a:cubicBezTo>
                <a:cubicBezTo>
                  <a:pt x="43" y="131"/>
                  <a:pt x="43" y="131"/>
                  <a:pt x="43" y="131"/>
                </a:cubicBezTo>
                <a:cubicBezTo>
                  <a:pt x="39" y="129"/>
                  <a:pt x="36" y="125"/>
                  <a:pt x="36" y="120"/>
                </a:cubicBezTo>
                <a:cubicBezTo>
                  <a:pt x="36" y="113"/>
                  <a:pt x="41" y="108"/>
                  <a:pt x="48" y="108"/>
                </a:cubicBezTo>
                <a:moveTo>
                  <a:pt x="48" y="152"/>
                </a:moveTo>
                <a:cubicBezTo>
                  <a:pt x="50" y="152"/>
                  <a:pt x="51" y="152"/>
                  <a:pt x="53" y="153"/>
                </a:cubicBezTo>
                <a:cubicBezTo>
                  <a:pt x="97" y="173"/>
                  <a:pt x="97" y="173"/>
                  <a:pt x="97" y="173"/>
                </a:cubicBezTo>
                <a:cubicBezTo>
                  <a:pt x="101" y="175"/>
                  <a:pt x="104" y="179"/>
                  <a:pt x="104" y="184"/>
                </a:cubicBezTo>
                <a:cubicBezTo>
                  <a:pt x="104" y="191"/>
                  <a:pt x="99" y="196"/>
                  <a:pt x="92" y="196"/>
                </a:cubicBezTo>
                <a:cubicBezTo>
                  <a:pt x="90" y="196"/>
                  <a:pt x="89" y="196"/>
                  <a:pt x="87" y="195"/>
                </a:cubicBezTo>
                <a:cubicBezTo>
                  <a:pt x="43" y="175"/>
                  <a:pt x="43" y="175"/>
                  <a:pt x="43" y="175"/>
                </a:cubicBezTo>
                <a:cubicBezTo>
                  <a:pt x="39" y="173"/>
                  <a:pt x="36" y="169"/>
                  <a:pt x="36" y="164"/>
                </a:cubicBezTo>
                <a:cubicBezTo>
                  <a:pt x="36" y="157"/>
                  <a:pt x="41" y="152"/>
                  <a:pt x="48" y="1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4" name="Freeform 55"/>
          <p:cNvSpPr>
            <a:spLocks noEditPoints="1"/>
          </p:cNvSpPr>
          <p:nvPr/>
        </p:nvSpPr>
        <p:spPr bwMode="auto">
          <a:xfrm>
            <a:off x="17246347" y="3414807"/>
            <a:ext cx="498039" cy="498039"/>
          </a:xfrm>
          <a:custGeom>
            <a:avLst/>
            <a:gdLst>
              <a:gd name="T0" fmla="*/ 2147483646 w 256"/>
              <a:gd name="T1" fmla="*/ 2147483646 h 256"/>
              <a:gd name="T2" fmla="*/ 2147483646 w 256"/>
              <a:gd name="T3" fmla="*/ 2147483646 h 256"/>
              <a:gd name="T4" fmla="*/ 2147483646 w 256"/>
              <a:gd name="T5" fmla="*/ 2147483646 h 256"/>
              <a:gd name="T6" fmla="*/ 2147483646 w 256"/>
              <a:gd name="T7" fmla="*/ 2147483646 h 256"/>
              <a:gd name="T8" fmla="*/ 2147483646 w 256"/>
              <a:gd name="T9" fmla="*/ 2147483646 h 256"/>
              <a:gd name="T10" fmla="*/ 0 w 256"/>
              <a:gd name="T11" fmla="*/ 2147483646 h 256"/>
              <a:gd name="T12" fmla="*/ 0 w 256"/>
              <a:gd name="T13" fmla="*/ 2147483646 h 256"/>
              <a:gd name="T14" fmla="*/ 2147483646 w 256"/>
              <a:gd name="T15" fmla="*/ 0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0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56" h="256">
                <a:moveTo>
                  <a:pt x="249" y="207"/>
                </a:moveTo>
                <a:cubicBezTo>
                  <a:pt x="133" y="255"/>
                  <a:pt x="133" y="255"/>
                  <a:pt x="133" y="255"/>
                </a:cubicBezTo>
                <a:cubicBezTo>
                  <a:pt x="131" y="256"/>
                  <a:pt x="130" y="256"/>
                  <a:pt x="128" y="256"/>
                </a:cubicBezTo>
                <a:cubicBezTo>
                  <a:pt x="126" y="256"/>
                  <a:pt x="125" y="256"/>
                  <a:pt x="123" y="255"/>
                </a:cubicBezTo>
                <a:cubicBezTo>
                  <a:pt x="7" y="207"/>
                  <a:pt x="7" y="207"/>
                  <a:pt x="7" y="207"/>
                </a:cubicBezTo>
                <a:cubicBezTo>
                  <a:pt x="3" y="205"/>
                  <a:pt x="0" y="201"/>
                  <a:pt x="0" y="196"/>
                </a:cubicBezTo>
                <a:cubicBezTo>
                  <a:pt x="0" y="12"/>
                  <a:pt x="0" y="12"/>
                  <a:pt x="0" y="12"/>
                </a:cubicBezTo>
                <a:cubicBezTo>
                  <a:pt x="0" y="5"/>
                  <a:pt x="5" y="0"/>
                  <a:pt x="12" y="0"/>
                </a:cubicBezTo>
                <a:cubicBezTo>
                  <a:pt x="14" y="0"/>
                  <a:pt x="15" y="0"/>
                  <a:pt x="17" y="1"/>
                </a:cubicBezTo>
                <a:cubicBezTo>
                  <a:pt x="17" y="1"/>
                  <a:pt x="17" y="1"/>
                  <a:pt x="17" y="1"/>
                </a:cubicBezTo>
                <a:cubicBezTo>
                  <a:pt x="17" y="1"/>
                  <a:pt x="17" y="1"/>
                  <a:pt x="17" y="1"/>
                </a:cubicBezTo>
                <a:cubicBezTo>
                  <a:pt x="128" y="47"/>
                  <a:pt x="128" y="47"/>
                  <a:pt x="128" y="47"/>
                </a:cubicBezTo>
                <a:cubicBezTo>
                  <a:pt x="239" y="1"/>
                  <a:pt x="239" y="1"/>
                  <a:pt x="239" y="1"/>
                </a:cubicBezTo>
                <a:cubicBezTo>
                  <a:pt x="239" y="1"/>
                  <a:pt x="239" y="1"/>
                  <a:pt x="239" y="1"/>
                </a:cubicBezTo>
                <a:cubicBezTo>
                  <a:pt x="239" y="1"/>
                  <a:pt x="239" y="1"/>
                  <a:pt x="239" y="1"/>
                </a:cubicBezTo>
                <a:cubicBezTo>
                  <a:pt x="241" y="0"/>
                  <a:pt x="242" y="0"/>
                  <a:pt x="244" y="0"/>
                </a:cubicBezTo>
                <a:cubicBezTo>
                  <a:pt x="251" y="0"/>
                  <a:pt x="256" y="5"/>
                  <a:pt x="256" y="12"/>
                </a:cubicBezTo>
                <a:cubicBezTo>
                  <a:pt x="256" y="196"/>
                  <a:pt x="256" y="196"/>
                  <a:pt x="256" y="196"/>
                </a:cubicBezTo>
                <a:cubicBezTo>
                  <a:pt x="256" y="201"/>
                  <a:pt x="253" y="205"/>
                  <a:pt x="249" y="207"/>
                </a:cubicBezTo>
                <a:moveTo>
                  <a:pt x="116" y="226"/>
                </a:moveTo>
                <a:cubicBezTo>
                  <a:pt x="116" y="68"/>
                  <a:pt x="116" y="68"/>
                  <a:pt x="116" y="68"/>
                </a:cubicBezTo>
                <a:cubicBezTo>
                  <a:pt x="24" y="30"/>
                  <a:pt x="24" y="30"/>
                  <a:pt x="24" y="30"/>
                </a:cubicBezTo>
                <a:cubicBezTo>
                  <a:pt x="24" y="188"/>
                  <a:pt x="24" y="188"/>
                  <a:pt x="24" y="188"/>
                </a:cubicBezTo>
                <a:lnTo>
                  <a:pt x="116" y="226"/>
                </a:lnTo>
                <a:close/>
                <a:moveTo>
                  <a:pt x="232" y="30"/>
                </a:moveTo>
                <a:cubicBezTo>
                  <a:pt x="140" y="68"/>
                  <a:pt x="140" y="68"/>
                  <a:pt x="140" y="68"/>
                </a:cubicBezTo>
                <a:cubicBezTo>
                  <a:pt x="140" y="226"/>
                  <a:pt x="140" y="226"/>
                  <a:pt x="140" y="226"/>
                </a:cubicBezTo>
                <a:cubicBezTo>
                  <a:pt x="232" y="188"/>
                  <a:pt x="232" y="188"/>
                  <a:pt x="232" y="188"/>
                </a:cubicBezTo>
                <a:lnTo>
                  <a:pt x="232"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5" name="Freeform 56"/>
          <p:cNvSpPr>
            <a:spLocks noEditPoints="1"/>
          </p:cNvSpPr>
          <p:nvPr/>
        </p:nvSpPr>
        <p:spPr bwMode="auto">
          <a:xfrm>
            <a:off x="16431724" y="3439903"/>
            <a:ext cx="388008" cy="449779"/>
          </a:xfrm>
          <a:custGeom>
            <a:avLst/>
            <a:gdLst>
              <a:gd name="T0" fmla="*/ 2147483646 w 200"/>
              <a:gd name="T1" fmla="*/ 2147483646 h 232"/>
              <a:gd name="T2" fmla="*/ 2147483646 w 200"/>
              <a:gd name="T3" fmla="*/ 2147483646 h 232"/>
              <a:gd name="T4" fmla="*/ 2147483646 w 200"/>
              <a:gd name="T5" fmla="*/ 0 h 232"/>
              <a:gd name="T6" fmla="*/ 2147483646 w 200"/>
              <a:gd name="T7" fmla="*/ 0 h 232"/>
              <a:gd name="T8" fmla="*/ 2147483646 w 200"/>
              <a:gd name="T9" fmla="*/ 2147483646 h 232"/>
              <a:gd name="T10" fmla="*/ 2147483646 w 200"/>
              <a:gd name="T11" fmla="*/ 2147483646 h 232"/>
              <a:gd name="T12" fmla="*/ 2147483646 w 200"/>
              <a:gd name="T13" fmla="*/ 2147483646 h 232"/>
              <a:gd name="T14" fmla="*/ 2147483646 w 200"/>
              <a:gd name="T15" fmla="*/ 2147483646 h 232"/>
              <a:gd name="T16" fmla="*/ 2147483646 w 200"/>
              <a:gd name="T17" fmla="*/ 2147483646 h 232"/>
              <a:gd name="T18" fmla="*/ 2147483646 w 200"/>
              <a:gd name="T19" fmla="*/ 2147483646 h 232"/>
              <a:gd name="T20" fmla="*/ 2147483646 w 200"/>
              <a:gd name="T21" fmla="*/ 2147483646 h 232"/>
              <a:gd name="T22" fmla="*/ 2147483646 w 200"/>
              <a:gd name="T23" fmla="*/ 2147483646 h 232"/>
              <a:gd name="T24" fmla="*/ 2147483646 w 200"/>
              <a:gd name="T25" fmla="*/ 2147483646 h 232"/>
              <a:gd name="T26" fmla="*/ 2147483646 w 200"/>
              <a:gd name="T27" fmla="*/ 2147483646 h 232"/>
              <a:gd name="T28" fmla="*/ 2147483646 w 200"/>
              <a:gd name="T29" fmla="*/ 2147483646 h 232"/>
              <a:gd name="T30" fmla="*/ 2147483646 w 200"/>
              <a:gd name="T31" fmla="*/ 2147483646 h 232"/>
              <a:gd name="T32" fmla="*/ 2147483646 w 200"/>
              <a:gd name="T33" fmla="*/ 2147483646 h 232"/>
              <a:gd name="T34" fmla="*/ 2147483646 w 200"/>
              <a:gd name="T35" fmla="*/ 2147483646 h 232"/>
              <a:gd name="T36" fmla="*/ 2147483646 w 200"/>
              <a:gd name="T37" fmla="*/ 2147483646 h 232"/>
              <a:gd name="T38" fmla="*/ 2147483646 w 200"/>
              <a:gd name="T39" fmla="*/ 2147483646 h 232"/>
              <a:gd name="T40" fmla="*/ 2147483646 w 200"/>
              <a:gd name="T41" fmla="*/ 2147483646 h 232"/>
              <a:gd name="T42" fmla="*/ 2147483646 w 200"/>
              <a:gd name="T43" fmla="*/ 2147483646 h 232"/>
              <a:gd name="T44" fmla="*/ 2147483646 w 200"/>
              <a:gd name="T45" fmla="*/ 2147483646 h 232"/>
              <a:gd name="T46" fmla="*/ 2147483646 w 200"/>
              <a:gd name="T47" fmla="*/ 2147483646 h 232"/>
              <a:gd name="T48" fmla="*/ 2147483646 w 200"/>
              <a:gd name="T49" fmla="*/ 0 h 232"/>
              <a:gd name="T50" fmla="*/ 2147483646 w 200"/>
              <a:gd name="T51" fmla="*/ 0 h 232"/>
              <a:gd name="T52" fmla="*/ 2147483646 w 200"/>
              <a:gd name="T53" fmla="*/ 2147483646 h 232"/>
              <a:gd name="T54" fmla="*/ 2147483646 w 200"/>
              <a:gd name="T55" fmla="*/ 2147483646 h 232"/>
              <a:gd name="T56" fmla="*/ 2147483646 w 200"/>
              <a:gd name="T57" fmla="*/ 2147483646 h 232"/>
              <a:gd name="T58" fmla="*/ 2147483646 w 200"/>
              <a:gd name="T59" fmla="*/ 2147483646 h 232"/>
              <a:gd name="T60" fmla="*/ 2147483646 w 200"/>
              <a:gd name="T61" fmla="*/ 2147483646 h 232"/>
              <a:gd name="T62" fmla="*/ 2147483646 w 200"/>
              <a:gd name="T63" fmla="*/ 2147483646 h 232"/>
              <a:gd name="T64" fmla="*/ 0 w 200"/>
              <a:gd name="T65" fmla="*/ 2147483646 h 232"/>
              <a:gd name="T66" fmla="*/ 2147483646 w 200"/>
              <a:gd name="T67" fmla="*/ 2147483646 h 232"/>
              <a:gd name="T68" fmla="*/ 2147483646 w 200"/>
              <a:gd name="T69" fmla="*/ 2147483646 h 232"/>
              <a:gd name="T70" fmla="*/ 2147483646 w 200"/>
              <a:gd name="T71" fmla="*/ 2147483646 h 232"/>
              <a:gd name="T72" fmla="*/ 2147483646 w 200"/>
              <a:gd name="T73" fmla="*/ 2147483646 h 232"/>
              <a:gd name="T74" fmla="*/ 2147483646 w 200"/>
              <a:gd name="T75" fmla="*/ 2147483646 h 232"/>
              <a:gd name="T76" fmla="*/ 2147483646 w 200"/>
              <a:gd name="T77" fmla="*/ 2147483646 h 232"/>
              <a:gd name="T78" fmla="*/ 2147483646 w 200"/>
              <a:gd name="T79" fmla="*/ 2147483646 h 232"/>
              <a:gd name="T80" fmla="*/ 2147483646 w 200"/>
              <a:gd name="T81" fmla="*/ 2147483646 h 232"/>
              <a:gd name="T82" fmla="*/ 0 w 200"/>
              <a:gd name="T83" fmla="*/ 2147483646 h 232"/>
              <a:gd name="T84" fmla="*/ 2147483646 w 200"/>
              <a:gd name="T85" fmla="*/ 2147483646 h 232"/>
              <a:gd name="T86" fmla="*/ 2147483646 w 200"/>
              <a:gd name="T87" fmla="*/ 2147483646 h 232"/>
              <a:gd name="T88" fmla="*/ 2147483646 w 200"/>
              <a:gd name="T89" fmla="*/ 2147483646 h 232"/>
              <a:gd name="T90" fmla="*/ 2147483646 w 200"/>
              <a:gd name="T91" fmla="*/ 2147483646 h 232"/>
              <a:gd name="T92" fmla="*/ 2147483646 w 200"/>
              <a:gd name="T93" fmla="*/ 2147483646 h 232"/>
              <a:gd name="T94" fmla="*/ 2147483646 w 200"/>
              <a:gd name="T95" fmla="*/ 2147483646 h 232"/>
              <a:gd name="T96" fmla="*/ 0 w 200"/>
              <a:gd name="T97" fmla="*/ 2147483646 h 232"/>
              <a:gd name="T98" fmla="*/ 2147483646 w 200"/>
              <a:gd name="T99" fmla="*/ 2147483646 h 23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00" h="232">
                <a:moveTo>
                  <a:pt x="188" y="232"/>
                </a:moveTo>
                <a:cubicBezTo>
                  <a:pt x="176" y="232"/>
                  <a:pt x="176" y="232"/>
                  <a:pt x="176" y="232"/>
                </a:cubicBezTo>
                <a:cubicBezTo>
                  <a:pt x="176" y="0"/>
                  <a:pt x="176" y="0"/>
                  <a:pt x="176" y="0"/>
                </a:cubicBezTo>
                <a:cubicBezTo>
                  <a:pt x="188" y="0"/>
                  <a:pt x="188" y="0"/>
                  <a:pt x="188" y="0"/>
                </a:cubicBezTo>
                <a:cubicBezTo>
                  <a:pt x="195" y="0"/>
                  <a:pt x="200" y="5"/>
                  <a:pt x="200" y="12"/>
                </a:cubicBezTo>
                <a:cubicBezTo>
                  <a:pt x="200" y="220"/>
                  <a:pt x="200" y="220"/>
                  <a:pt x="200" y="220"/>
                </a:cubicBezTo>
                <a:cubicBezTo>
                  <a:pt x="200" y="227"/>
                  <a:pt x="195" y="232"/>
                  <a:pt x="188" y="232"/>
                </a:cubicBezTo>
                <a:moveTo>
                  <a:pt x="24" y="220"/>
                </a:moveTo>
                <a:cubicBezTo>
                  <a:pt x="24" y="208"/>
                  <a:pt x="24" y="208"/>
                  <a:pt x="24" y="208"/>
                </a:cubicBezTo>
                <a:cubicBezTo>
                  <a:pt x="44" y="208"/>
                  <a:pt x="44" y="208"/>
                  <a:pt x="44" y="208"/>
                </a:cubicBezTo>
                <a:cubicBezTo>
                  <a:pt x="57" y="208"/>
                  <a:pt x="68" y="197"/>
                  <a:pt x="68" y="184"/>
                </a:cubicBezTo>
                <a:cubicBezTo>
                  <a:pt x="68" y="171"/>
                  <a:pt x="57" y="160"/>
                  <a:pt x="44" y="160"/>
                </a:cubicBezTo>
                <a:cubicBezTo>
                  <a:pt x="24" y="160"/>
                  <a:pt x="24" y="160"/>
                  <a:pt x="24" y="160"/>
                </a:cubicBezTo>
                <a:cubicBezTo>
                  <a:pt x="24" y="140"/>
                  <a:pt x="24" y="140"/>
                  <a:pt x="24" y="140"/>
                </a:cubicBezTo>
                <a:cubicBezTo>
                  <a:pt x="44" y="140"/>
                  <a:pt x="44" y="140"/>
                  <a:pt x="44" y="140"/>
                </a:cubicBezTo>
                <a:cubicBezTo>
                  <a:pt x="57" y="140"/>
                  <a:pt x="68" y="129"/>
                  <a:pt x="68" y="116"/>
                </a:cubicBezTo>
                <a:cubicBezTo>
                  <a:pt x="68" y="103"/>
                  <a:pt x="57" y="92"/>
                  <a:pt x="44" y="92"/>
                </a:cubicBezTo>
                <a:cubicBezTo>
                  <a:pt x="24" y="92"/>
                  <a:pt x="24" y="92"/>
                  <a:pt x="24" y="92"/>
                </a:cubicBezTo>
                <a:cubicBezTo>
                  <a:pt x="24" y="72"/>
                  <a:pt x="24" y="72"/>
                  <a:pt x="24" y="72"/>
                </a:cubicBezTo>
                <a:cubicBezTo>
                  <a:pt x="44" y="72"/>
                  <a:pt x="44" y="72"/>
                  <a:pt x="44" y="72"/>
                </a:cubicBezTo>
                <a:cubicBezTo>
                  <a:pt x="57" y="72"/>
                  <a:pt x="68" y="61"/>
                  <a:pt x="68" y="48"/>
                </a:cubicBezTo>
                <a:cubicBezTo>
                  <a:pt x="68" y="35"/>
                  <a:pt x="57" y="24"/>
                  <a:pt x="44" y="24"/>
                </a:cubicBezTo>
                <a:cubicBezTo>
                  <a:pt x="24" y="24"/>
                  <a:pt x="24" y="24"/>
                  <a:pt x="24" y="24"/>
                </a:cubicBezTo>
                <a:cubicBezTo>
                  <a:pt x="24" y="12"/>
                  <a:pt x="24" y="12"/>
                  <a:pt x="24" y="12"/>
                </a:cubicBezTo>
                <a:cubicBezTo>
                  <a:pt x="24" y="5"/>
                  <a:pt x="29" y="0"/>
                  <a:pt x="36" y="0"/>
                </a:cubicBezTo>
                <a:cubicBezTo>
                  <a:pt x="164" y="0"/>
                  <a:pt x="164" y="0"/>
                  <a:pt x="164" y="0"/>
                </a:cubicBezTo>
                <a:cubicBezTo>
                  <a:pt x="164" y="232"/>
                  <a:pt x="164" y="232"/>
                  <a:pt x="164" y="232"/>
                </a:cubicBezTo>
                <a:cubicBezTo>
                  <a:pt x="36" y="232"/>
                  <a:pt x="36" y="232"/>
                  <a:pt x="36" y="232"/>
                </a:cubicBezTo>
                <a:cubicBezTo>
                  <a:pt x="29" y="232"/>
                  <a:pt x="24" y="227"/>
                  <a:pt x="24" y="220"/>
                </a:cubicBezTo>
                <a:moveTo>
                  <a:pt x="56" y="48"/>
                </a:moveTo>
                <a:cubicBezTo>
                  <a:pt x="56" y="55"/>
                  <a:pt x="51" y="60"/>
                  <a:pt x="44" y="60"/>
                </a:cubicBezTo>
                <a:cubicBezTo>
                  <a:pt x="12" y="60"/>
                  <a:pt x="12" y="60"/>
                  <a:pt x="12" y="60"/>
                </a:cubicBezTo>
                <a:cubicBezTo>
                  <a:pt x="5" y="60"/>
                  <a:pt x="0" y="55"/>
                  <a:pt x="0" y="48"/>
                </a:cubicBezTo>
                <a:cubicBezTo>
                  <a:pt x="0" y="41"/>
                  <a:pt x="5" y="36"/>
                  <a:pt x="12" y="36"/>
                </a:cubicBezTo>
                <a:cubicBezTo>
                  <a:pt x="44" y="36"/>
                  <a:pt x="44" y="36"/>
                  <a:pt x="44" y="36"/>
                </a:cubicBezTo>
                <a:cubicBezTo>
                  <a:pt x="51" y="36"/>
                  <a:pt x="56" y="41"/>
                  <a:pt x="56" y="48"/>
                </a:cubicBezTo>
                <a:moveTo>
                  <a:pt x="12" y="104"/>
                </a:moveTo>
                <a:cubicBezTo>
                  <a:pt x="44" y="104"/>
                  <a:pt x="44" y="104"/>
                  <a:pt x="44" y="104"/>
                </a:cubicBezTo>
                <a:cubicBezTo>
                  <a:pt x="51" y="104"/>
                  <a:pt x="56" y="109"/>
                  <a:pt x="56" y="116"/>
                </a:cubicBezTo>
                <a:cubicBezTo>
                  <a:pt x="56" y="123"/>
                  <a:pt x="51" y="128"/>
                  <a:pt x="44" y="128"/>
                </a:cubicBezTo>
                <a:cubicBezTo>
                  <a:pt x="12" y="128"/>
                  <a:pt x="12" y="128"/>
                  <a:pt x="12" y="128"/>
                </a:cubicBezTo>
                <a:cubicBezTo>
                  <a:pt x="5" y="128"/>
                  <a:pt x="0" y="123"/>
                  <a:pt x="0" y="116"/>
                </a:cubicBezTo>
                <a:cubicBezTo>
                  <a:pt x="0" y="109"/>
                  <a:pt x="5" y="104"/>
                  <a:pt x="12" y="104"/>
                </a:cubicBezTo>
                <a:moveTo>
                  <a:pt x="12" y="172"/>
                </a:moveTo>
                <a:cubicBezTo>
                  <a:pt x="44" y="172"/>
                  <a:pt x="44" y="172"/>
                  <a:pt x="44" y="172"/>
                </a:cubicBezTo>
                <a:cubicBezTo>
                  <a:pt x="51" y="172"/>
                  <a:pt x="56" y="177"/>
                  <a:pt x="56" y="184"/>
                </a:cubicBezTo>
                <a:cubicBezTo>
                  <a:pt x="56" y="191"/>
                  <a:pt x="51" y="196"/>
                  <a:pt x="44" y="196"/>
                </a:cubicBezTo>
                <a:cubicBezTo>
                  <a:pt x="12" y="196"/>
                  <a:pt x="12" y="196"/>
                  <a:pt x="12" y="196"/>
                </a:cubicBezTo>
                <a:cubicBezTo>
                  <a:pt x="5" y="196"/>
                  <a:pt x="0" y="191"/>
                  <a:pt x="0" y="184"/>
                </a:cubicBezTo>
                <a:cubicBezTo>
                  <a:pt x="0" y="177"/>
                  <a:pt x="5" y="172"/>
                  <a:pt x="12" y="1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6" name="Freeform 57"/>
          <p:cNvSpPr>
            <a:spLocks noEditPoints="1"/>
          </p:cNvSpPr>
          <p:nvPr/>
        </p:nvSpPr>
        <p:spPr bwMode="auto">
          <a:xfrm>
            <a:off x="15584286" y="3432181"/>
            <a:ext cx="420824" cy="480665"/>
          </a:xfrm>
          <a:custGeom>
            <a:avLst/>
            <a:gdLst>
              <a:gd name="T0" fmla="*/ 2147483646 w 216"/>
              <a:gd name="T1" fmla="*/ 2147483646 h 248"/>
              <a:gd name="T2" fmla="*/ 2147483646 w 216"/>
              <a:gd name="T3" fmla="*/ 2147483646 h 248"/>
              <a:gd name="T4" fmla="*/ 2147483646 w 216"/>
              <a:gd name="T5" fmla="*/ 2147483646 h 248"/>
              <a:gd name="T6" fmla="*/ 2147483646 w 216"/>
              <a:gd name="T7" fmla="*/ 2147483646 h 248"/>
              <a:gd name="T8" fmla="*/ 2147483646 w 216"/>
              <a:gd name="T9" fmla="*/ 2147483646 h 248"/>
              <a:gd name="T10" fmla="*/ 2147483646 w 216"/>
              <a:gd name="T11" fmla="*/ 2147483646 h 248"/>
              <a:gd name="T12" fmla="*/ 2147483646 w 216"/>
              <a:gd name="T13" fmla="*/ 2147483646 h 248"/>
              <a:gd name="T14" fmla="*/ 2147483646 w 216"/>
              <a:gd name="T15" fmla="*/ 2147483646 h 248"/>
              <a:gd name="T16" fmla="*/ 2147483646 w 216"/>
              <a:gd name="T17" fmla="*/ 2147483646 h 248"/>
              <a:gd name="T18" fmla="*/ 2147483646 w 216"/>
              <a:gd name="T19" fmla="*/ 2147483646 h 248"/>
              <a:gd name="T20" fmla="*/ 2147483646 w 216"/>
              <a:gd name="T21" fmla="*/ 2147483646 h 248"/>
              <a:gd name="T22" fmla="*/ 2147483646 w 216"/>
              <a:gd name="T23" fmla="*/ 2147483646 h 248"/>
              <a:gd name="T24" fmla="*/ 2147483646 w 216"/>
              <a:gd name="T25" fmla="*/ 2147483646 h 248"/>
              <a:gd name="T26" fmla="*/ 2147483646 w 216"/>
              <a:gd name="T27" fmla="*/ 2147483646 h 248"/>
              <a:gd name="T28" fmla="*/ 2147483646 w 216"/>
              <a:gd name="T29" fmla="*/ 2147483646 h 248"/>
              <a:gd name="T30" fmla="*/ 2147483646 w 216"/>
              <a:gd name="T31" fmla="*/ 2147483646 h 248"/>
              <a:gd name="T32" fmla="*/ 2147483646 w 216"/>
              <a:gd name="T33" fmla="*/ 2147483646 h 248"/>
              <a:gd name="T34" fmla="*/ 2147483646 w 216"/>
              <a:gd name="T35" fmla="*/ 2147483646 h 248"/>
              <a:gd name="T36" fmla="*/ 2147483646 w 216"/>
              <a:gd name="T37" fmla="*/ 2147483646 h 248"/>
              <a:gd name="T38" fmla="*/ 2147483646 w 216"/>
              <a:gd name="T39" fmla="*/ 2147483646 h 248"/>
              <a:gd name="T40" fmla="*/ 2147483646 w 216"/>
              <a:gd name="T41" fmla="*/ 2147483646 h 248"/>
              <a:gd name="T42" fmla="*/ 2147483646 w 216"/>
              <a:gd name="T43" fmla="*/ 2147483646 h 248"/>
              <a:gd name="T44" fmla="*/ 2147483646 w 216"/>
              <a:gd name="T45" fmla="*/ 2147483646 h 248"/>
              <a:gd name="T46" fmla="*/ 0 w 216"/>
              <a:gd name="T47" fmla="*/ 2147483646 h 248"/>
              <a:gd name="T48" fmla="*/ 0 w 216"/>
              <a:gd name="T49" fmla="*/ 2147483646 h 248"/>
              <a:gd name="T50" fmla="*/ 2147483646 w 216"/>
              <a:gd name="T51" fmla="*/ 0 h 248"/>
              <a:gd name="T52" fmla="*/ 2147483646 w 216"/>
              <a:gd name="T53" fmla="*/ 0 h 248"/>
              <a:gd name="T54" fmla="*/ 2147483646 w 216"/>
              <a:gd name="T55" fmla="*/ 0 h 248"/>
              <a:gd name="T56" fmla="*/ 2147483646 w 216"/>
              <a:gd name="T57" fmla="*/ 2147483646 h 248"/>
              <a:gd name="T58" fmla="*/ 2147483646 w 216"/>
              <a:gd name="T59" fmla="*/ 2147483646 h 248"/>
              <a:gd name="T60" fmla="*/ 2147483646 w 216"/>
              <a:gd name="T61" fmla="*/ 2147483646 h 248"/>
              <a:gd name="T62" fmla="*/ 2147483646 w 216"/>
              <a:gd name="T63" fmla="*/ 2147483646 h 248"/>
              <a:gd name="T64" fmla="*/ 2147483646 w 216"/>
              <a:gd name="T65" fmla="*/ 2147483646 h 248"/>
              <a:gd name="T66" fmla="*/ 2147483646 w 216"/>
              <a:gd name="T67" fmla="*/ 2147483646 h 248"/>
              <a:gd name="T68" fmla="*/ 2147483646 w 216"/>
              <a:gd name="T69" fmla="*/ 2147483646 h 248"/>
              <a:gd name="T70" fmla="*/ 2147483646 w 216"/>
              <a:gd name="T71" fmla="*/ 2147483646 h 248"/>
              <a:gd name="T72" fmla="*/ 2147483646 w 216"/>
              <a:gd name="T73" fmla="*/ 2147483646 h 248"/>
              <a:gd name="T74" fmla="*/ 2147483646 w 216"/>
              <a:gd name="T75" fmla="*/ 2147483646 h 248"/>
              <a:gd name="T76" fmla="*/ 2147483646 w 216"/>
              <a:gd name="T77" fmla="*/ 2147483646 h 248"/>
              <a:gd name="T78" fmla="*/ 2147483646 w 216"/>
              <a:gd name="T79" fmla="*/ 0 h 248"/>
              <a:gd name="T80" fmla="*/ 2147483646 w 216"/>
              <a:gd name="T81" fmla="*/ 0 h 248"/>
              <a:gd name="T82" fmla="*/ 2147483646 w 216"/>
              <a:gd name="T83" fmla="*/ 2147483646 h 248"/>
              <a:gd name="T84" fmla="*/ 2147483646 w 216"/>
              <a:gd name="T85" fmla="*/ 2147483646 h 248"/>
              <a:gd name="T86" fmla="*/ 2147483646 w 216"/>
              <a:gd name="T87" fmla="*/ 2147483646 h 24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 h="248">
                <a:moveTo>
                  <a:pt x="204" y="192"/>
                </a:moveTo>
                <a:cubicBezTo>
                  <a:pt x="201" y="192"/>
                  <a:pt x="198" y="191"/>
                  <a:pt x="196" y="188"/>
                </a:cubicBezTo>
                <a:cubicBezTo>
                  <a:pt x="188" y="181"/>
                  <a:pt x="188" y="181"/>
                  <a:pt x="188" y="181"/>
                </a:cubicBezTo>
                <a:cubicBezTo>
                  <a:pt x="188" y="236"/>
                  <a:pt x="188" y="236"/>
                  <a:pt x="188" y="236"/>
                </a:cubicBezTo>
                <a:cubicBezTo>
                  <a:pt x="188" y="243"/>
                  <a:pt x="183" y="248"/>
                  <a:pt x="176" y="248"/>
                </a:cubicBezTo>
                <a:cubicBezTo>
                  <a:pt x="169" y="248"/>
                  <a:pt x="164" y="243"/>
                  <a:pt x="164" y="236"/>
                </a:cubicBezTo>
                <a:cubicBezTo>
                  <a:pt x="164" y="181"/>
                  <a:pt x="164" y="181"/>
                  <a:pt x="164" y="181"/>
                </a:cubicBezTo>
                <a:cubicBezTo>
                  <a:pt x="156" y="188"/>
                  <a:pt x="156" y="188"/>
                  <a:pt x="156" y="188"/>
                </a:cubicBezTo>
                <a:cubicBezTo>
                  <a:pt x="154" y="191"/>
                  <a:pt x="151" y="192"/>
                  <a:pt x="148" y="192"/>
                </a:cubicBezTo>
                <a:cubicBezTo>
                  <a:pt x="141" y="192"/>
                  <a:pt x="136" y="187"/>
                  <a:pt x="136" y="180"/>
                </a:cubicBezTo>
                <a:cubicBezTo>
                  <a:pt x="136" y="177"/>
                  <a:pt x="137" y="174"/>
                  <a:pt x="140" y="172"/>
                </a:cubicBezTo>
                <a:cubicBezTo>
                  <a:pt x="168" y="144"/>
                  <a:pt x="168" y="144"/>
                  <a:pt x="168" y="144"/>
                </a:cubicBezTo>
                <a:cubicBezTo>
                  <a:pt x="170" y="141"/>
                  <a:pt x="173" y="140"/>
                  <a:pt x="176" y="140"/>
                </a:cubicBezTo>
                <a:cubicBezTo>
                  <a:pt x="179" y="140"/>
                  <a:pt x="182" y="141"/>
                  <a:pt x="184" y="144"/>
                </a:cubicBezTo>
                <a:cubicBezTo>
                  <a:pt x="212" y="172"/>
                  <a:pt x="212" y="172"/>
                  <a:pt x="212" y="172"/>
                </a:cubicBezTo>
                <a:cubicBezTo>
                  <a:pt x="215" y="174"/>
                  <a:pt x="216" y="177"/>
                  <a:pt x="216" y="180"/>
                </a:cubicBezTo>
                <a:cubicBezTo>
                  <a:pt x="216" y="187"/>
                  <a:pt x="211" y="192"/>
                  <a:pt x="204" y="192"/>
                </a:cubicBezTo>
                <a:moveTo>
                  <a:pt x="131" y="163"/>
                </a:moveTo>
                <a:cubicBezTo>
                  <a:pt x="127" y="167"/>
                  <a:pt x="124" y="173"/>
                  <a:pt x="124" y="180"/>
                </a:cubicBezTo>
                <a:cubicBezTo>
                  <a:pt x="124" y="193"/>
                  <a:pt x="135" y="204"/>
                  <a:pt x="148" y="204"/>
                </a:cubicBezTo>
                <a:cubicBezTo>
                  <a:pt x="149" y="204"/>
                  <a:pt x="151" y="204"/>
                  <a:pt x="152" y="204"/>
                </a:cubicBezTo>
                <a:cubicBezTo>
                  <a:pt x="152" y="232"/>
                  <a:pt x="152"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28"/>
                  <a:pt x="176" y="128"/>
                  <a:pt x="176" y="128"/>
                </a:cubicBezTo>
                <a:cubicBezTo>
                  <a:pt x="169" y="128"/>
                  <a:pt x="163" y="131"/>
                  <a:pt x="159" y="135"/>
                </a:cubicBezTo>
                <a:lnTo>
                  <a:pt x="131" y="163"/>
                </a:lnTo>
                <a:close/>
                <a:moveTo>
                  <a:pt x="100" y="80"/>
                </a:moveTo>
                <a:cubicBezTo>
                  <a:pt x="93" y="80"/>
                  <a:pt x="88" y="75"/>
                  <a:pt x="88" y="68"/>
                </a:cubicBezTo>
                <a:cubicBezTo>
                  <a:pt x="88" y="44"/>
                  <a:pt x="88" y="44"/>
                  <a:pt x="88" y="44"/>
                </a:cubicBezTo>
                <a:cubicBezTo>
                  <a:pt x="88" y="0"/>
                  <a:pt x="88" y="0"/>
                  <a:pt x="88" y="0"/>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7" name="Freeform 58"/>
          <p:cNvSpPr>
            <a:spLocks noEditPoints="1"/>
          </p:cNvSpPr>
          <p:nvPr/>
        </p:nvSpPr>
        <p:spPr bwMode="auto">
          <a:xfrm>
            <a:off x="14715613" y="3432181"/>
            <a:ext cx="418893" cy="480665"/>
          </a:xfrm>
          <a:custGeom>
            <a:avLst/>
            <a:gdLst>
              <a:gd name="T0" fmla="*/ 2147483646 w 216"/>
              <a:gd name="T1" fmla="*/ 2147483646 h 248"/>
              <a:gd name="T2" fmla="*/ 2147483646 w 216"/>
              <a:gd name="T3" fmla="*/ 2147483646 h 248"/>
              <a:gd name="T4" fmla="*/ 2147483646 w 216"/>
              <a:gd name="T5" fmla="*/ 2147483646 h 248"/>
              <a:gd name="T6" fmla="*/ 2147483646 w 216"/>
              <a:gd name="T7" fmla="*/ 2147483646 h 248"/>
              <a:gd name="T8" fmla="*/ 2147483646 w 216"/>
              <a:gd name="T9" fmla="*/ 2147483646 h 248"/>
              <a:gd name="T10" fmla="*/ 2147483646 w 216"/>
              <a:gd name="T11" fmla="*/ 2147483646 h 248"/>
              <a:gd name="T12" fmla="*/ 2147483646 w 216"/>
              <a:gd name="T13" fmla="*/ 2147483646 h 248"/>
              <a:gd name="T14" fmla="*/ 2147483646 w 216"/>
              <a:gd name="T15" fmla="*/ 2147483646 h 248"/>
              <a:gd name="T16" fmla="*/ 2147483646 w 216"/>
              <a:gd name="T17" fmla="*/ 2147483646 h 248"/>
              <a:gd name="T18" fmla="*/ 2147483646 w 216"/>
              <a:gd name="T19" fmla="*/ 2147483646 h 248"/>
              <a:gd name="T20" fmla="*/ 2147483646 w 216"/>
              <a:gd name="T21" fmla="*/ 2147483646 h 248"/>
              <a:gd name="T22" fmla="*/ 2147483646 w 216"/>
              <a:gd name="T23" fmla="*/ 2147483646 h 248"/>
              <a:gd name="T24" fmla="*/ 2147483646 w 216"/>
              <a:gd name="T25" fmla="*/ 2147483646 h 248"/>
              <a:gd name="T26" fmla="*/ 2147483646 w 216"/>
              <a:gd name="T27" fmla="*/ 2147483646 h 248"/>
              <a:gd name="T28" fmla="*/ 2147483646 w 216"/>
              <a:gd name="T29" fmla="*/ 2147483646 h 248"/>
              <a:gd name="T30" fmla="*/ 2147483646 w 216"/>
              <a:gd name="T31" fmla="*/ 2147483646 h 248"/>
              <a:gd name="T32" fmla="*/ 2147483646 w 216"/>
              <a:gd name="T33" fmla="*/ 2147483646 h 248"/>
              <a:gd name="T34" fmla="*/ 2147483646 w 216"/>
              <a:gd name="T35" fmla="*/ 2147483646 h 248"/>
              <a:gd name="T36" fmla="*/ 2147483646 w 216"/>
              <a:gd name="T37" fmla="*/ 2147483646 h 248"/>
              <a:gd name="T38" fmla="*/ 2147483646 w 216"/>
              <a:gd name="T39" fmla="*/ 2147483646 h 248"/>
              <a:gd name="T40" fmla="*/ 2147483646 w 216"/>
              <a:gd name="T41" fmla="*/ 2147483646 h 248"/>
              <a:gd name="T42" fmla="*/ 2147483646 w 216"/>
              <a:gd name="T43" fmla="*/ 2147483646 h 248"/>
              <a:gd name="T44" fmla="*/ 2147483646 w 216"/>
              <a:gd name="T45" fmla="*/ 2147483646 h 248"/>
              <a:gd name="T46" fmla="*/ 2147483646 w 216"/>
              <a:gd name="T47" fmla="*/ 2147483646 h 248"/>
              <a:gd name="T48" fmla="*/ 0 w 216"/>
              <a:gd name="T49" fmla="*/ 2147483646 h 248"/>
              <a:gd name="T50" fmla="*/ 0 w 216"/>
              <a:gd name="T51" fmla="*/ 2147483646 h 248"/>
              <a:gd name="T52" fmla="*/ 2147483646 w 216"/>
              <a:gd name="T53" fmla="*/ 0 h 248"/>
              <a:gd name="T54" fmla="*/ 2147483646 w 216"/>
              <a:gd name="T55" fmla="*/ 0 h 248"/>
              <a:gd name="T56" fmla="*/ 2147483646 w 216"/>
              <a:gd name="T57" fmla="*/ 0 h 248"/>
              <a:gd name="T58" fmla="*/ 2147483646 w 216"/>
              <a:gd name="T59" fmla="*/ 2147483646 h 248"/>
              <a:gd name="T60" fmla="*/ 2147483646 w 216"/>
              <a:gd name="T61" fmla="*/ 2147483646 h 248"/>
              <a:gd name="T62" fmla="*/ 2147483646 w 216"/>
              <a:gd name="T63" fmla="*/ 2147483646 h 248"/>
              <a:gd name="T64" fmla="*/ 2147483646 w 216"/>
              <a:gd name="T65" fmla="*/ 2147483646 h 248"/>
              <a:gd name="T66" fmla="*/ 2147483646 w 216"/>
              <a:gd name="T67" fmla="*/ 2147483646 h 248"/>
              <a:gd name="T68" fmla="*/ 2147483646 w 216"/>
              <a:gd name="T69" fmla="*/ 2147483646 h 248"/>
              <a:gd name="T70" fmla="*/ 2147483646 w 216"/>
              <a:gd name="T71" fmla="*/ 2147483646 h 248"/>
              <a:gd name="T72" fmla="*/ 2147483646 w 216"/>
              <a:gd name="T73" fmla="*/ 2147483646 h 248"/>
              <a:gd name="T74" fmla="*/ 2147483646 w 216"/>
              <a:gd name="T75" fmla="*/ 2147483646 h 248"/>
              <a:gd name="T76" fmla="*/ 2147483646 w 216"/>
              <a:gd name="T77" fmla="*/ 2147483646 h 248"/>
              <a:gd name="T78" fmla="*/ 2147483646 w 216"/>
              <a:gd name="T79" fmla="*/ 0 h 248"/>
              <a:gd name="T80" fmla="*/ 2147483646 w 216"/>
              <a:gd name="T81" fmla="*/ 0 h 248"/>
              <a:gd name="T82" fmla="*/ 2147483646 w 216"/>
              <a:gd name="T83" fmla="*/ 2147483646 h 248"/>
              <a:gd name="T84" fmla="*/ 2147483646 w 216"/>
              <a:gd name="T85" fmla="*/ 2147483646 h 248"/>
              <a:gd name="T86" fmla="*/ 2147483646 w 216"/>
              <a:gd name="T87" fmla="*/ 2147483646 h 24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6" h="248">
                <a:moveTo>
                  <a:pt x="212" y="216"/>
                </a:moveTo>
                <a:cubicBezTo>
                  <a:pt x="184" y="244"/>
                  <a:pt x="184" y="244"/>
                  <a:pt x="184" y="244"/>
                </a:cubicBezTo>
                <a:cubicBezTo>
                  <a:pt x="182" y="247"/>
                  <a:pt x="179" y="248"/>
                  <a:pt x="176" y="248"/>
                </a:cubicBezTo>
                <a:cubicBezTo>
                  <a:pt x="173" y="248"/>
                  <a:pt x="170" y="247"/>
                  <a:pt x="168" y="244"/>
                </a:cubicBezTo>
                <a:cubicBezTo>
                  <a:pt x="140" y="216"/>
                  <a:pt x="140" y="216"/>
                  <a:pt x="140" y="216"/>
                </a:cubicBezTo>
                <a:cubicBezTo>
                  <a:pt x="137" y="214"/>
                  <a:pt x="136" y="211"/>
                  <a:pt x="136" y="208"/>
                </a:cubicBezTo>
                <a:cubicBezTo>
                  <a:pt x="136" y="201"/>
                  <a:pt x="141" y="196"/>
                  <a:pt x="148" y="196"/>
                </a:cubicBezTo>
                <a:cubicBezTo>
                  <a:pt x="151" y="196"/>
                  <a:pt x="154" y="197"/>
                  <a:pt x="156" y="200"/>
                </a:cubicBezTo>
                <a:cubicBezTo>
                  <a:pt x="164" y="207"/>
                  <a:pt x="164" y="207"/>
                  <a:pt x="164" y="207"/>
                </a:cubicBezTo>
                <a:cubicBezTo>
                  <a:pt x="164" y="152"/>
                  <a:pt x="164" y="152"/>
                  <a:pt x="164" y="152"/>
                </a:cubicBezTo>
                <a:cubicBezTo>
                  <a:pt x="164" y="145"/>
                  <a:pt x="169" y="140"/>
                  <a:pt x="176" y="140"/>
                </a:cubicBezTo>
                <a:cubicBezTo>
                  <a:pt x="183" y="140"/>
                  <a:pt x="188" y="145"/>
                  <a:pt x="188" y="152"/>
                </a:cubicBezTo>
                <a:cubicBezTo>
                  <a:pt x="188" y="207"/>
                  <a:pt x="188" y="207"/>
                  <a:pt x="188" y="207"/>
                </a:cubicBezTo>
                <a:cubicBezTo>
                  <a:pt x="196" y="200"/>
                  <a:pt x="196" y="200"/>
                  <a:pt x="196" y="200"/>
                </a:cubicBezTo>
                <a:cubicBezTo>
                  <a:pt x="198" y="197"/>
                  <a:pt x="201" y="196"/>
                  <a:pt x="204" y="196"/>
                </a:cubicBezTo>
                <a:cubicBezTo>
                  <a:pt x="211" y="196"/>
                  <a:pt x="216" y="201"/>
                  <a:pt x="216" y="208"/>
                </a:cubicBezTo>
                <a:cubicBezTo>
                  <a:pt x="216" y="211"/>
                  <a:pt x="215" y="214"/>
                  <a:pt x="212" y="216"/>
                </a:cubicBezTo>
                <a:moveTo>
                  <a:pt x="152" y="152"/>
                </a:moveTo>
                <a:cubicBezTo>
                  <a:pt x="152" y="184"/>
                  <a:pt x="152" y="184"/>
                  <a:pt x="152" y="184"/>
                </a:cubicBezTo>
                <a:cubicBezTo>
                  <a:pt x="151" y="184"/>
                  <a:pt x="149" y="184"/>
                  <a:pt x="148" y="184"/>
                </a:cubicBezTo>
                <a:cubicBezTo>
                  <a:pt x="135" y="184"/>
                  <a:pt x="124" y="195"/>
                  <a:pt x="124" y="208"/>
                </a:cubicBezTo>
                <a:cubicBezTo>
                  <a:pt x="124" y="215"/>
                  <a:pt x="127" y="221"/>
                  <a:pt x="131" y="225"/>
                </a:cubicBezTo>
                <a:cubicBezTo>
                  <a:pt x="138" y="232"/>
                  <a:pt x="138" y="232"/>
                  <a:pt x="138"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28"/>
                  <a:pt x="176" y="128"/>
                  <a:pt x="176" y="128"/>
                </a:cubicBezTo>
                <a:cubicBezTo>
                  <a:pt x="163" y="128"/>
                  <a:pt x="152" y="139"/>
                  <a:pt x="152" y="152"/>
                </a:cubicBezTo>
                <a:moveTo>
                  <a:pt x="100" y="80"/>
                </a:moveTo>
                <a:cubicBezTo>
                  <a:pt x="93" y="80"/>
                  <a:pt x="88" y="75"/>
                  <a:pt x="88" y="68"/>
                </a:cubicBezTo>
                <a:cubicBezTo>
                  <a:pt x="88" y="44"/>
                  <a:pt x="88" y="44"/>
                  <a:pt x="88" y="44"/>
                </a:cubicBezTo>
                <a:cubicBezTo>
                  <a:pt x="88" y="0"/>
                  <a:pt x="88" y="0"/>
                  <a:pt x="88" y="0"/>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8" name="Freeform 59"/>
          <p:cNvSpPr>
            <a:spLocks noEditPoints="1"/>
          </p:cNvSpPr>
          <p:nvPr/>
        </p:nvSpPr>
        <p:spPr bwMode="auto">
          <a:xfrm>
            <a:off x="13845009" y="3432181"/>
            <a:ext cx="418894" cy="472944"/>
          </a:xfrm>
          <a:custGeom>
            <a:avLst/>
            <a:gdLst>
              <a:gd name="T0" fmla="*/ 2147483646 w 216"/>
              <a:gd name="T1" fmla="*/ 2147483646 h 244"/>
              <a:gd name="T2" fmla="*/ 2147483646 w 216"/>
              <a:gd name="T3" fmla="*/ 2147483646 h 244"/>
              <a:gd name="T4" fmla="*/ 2147483646 w 216"/>
              <a:gd name="T5" fmla="*/ 2147483646 h 244"/>
              <a:gd name="T6" fmla="*/ 2147483646 w 216"/>
              <a:gd name="T7" fmla="*/ 2147483646 h 244"/>
              <a:gd name="T8" fmla="*/ 2147483646 w 216"/>
              <a:gd name="T9" fmla="*/ 2147483646 h 244"/>
              <a:gd name="T10" fmla="*/ 2147483646 w 216"/>
              <a:gd name="T11" fmla="*/ 2147483646 h 244"/>
              <a:gd name="T12" fmla="*/ 2147483646 w 216"/>
              <a:gd name="T13" fmla="*/ 2147483646 h 244"/>
              <a:gd name="T14" fmla="*/ 2147483646 w 216"/>
              <a:gd name="T15" fmla="*/ 2147483646 h 244"/>
              <a:gd name="T16" fmla="*/ 2147483646 w 216"/>
              <a:gd name="T17" fmla="*/ 2147483646 h 244"/>
              <a:gd name="T18" fmla="*/ 2147483646 w 216"/>
              <a:gd name="T19" fmla="*/ 2147483646 h 244"/>
              <a:gd name="T20" fmla="*/ 2147483646 w 216"/>
              <a:gd name="T21" fmla="*/ 2147483646 h 244"/>
              <a:gd name="T22" fmla="*/ 2147483646 w 216"/>
              <a:gd name="T23" fmla="*/ 2147483646 h 244"/>
              <a:gd name="T24" fmla="*/ 2147483646 w 216"/>
              <a:gd name="T25" fmla="*/ 2147483646 h 244"/>
              <a:gd name="T26" fmla="*/ 2147483646 w 216"/>
              <a:gd name="T27" fmla="*/ 2147483646 h 244"/>
              <a:gd name="T28" fmla="*/ 2147483646 w 216"/>
              <a:gd name="T29" fmla="*/ 2147483646 h 244"/>
              <a:gd name="T30" fmla="*/ 2147483646 w 216"/>
              <a:gd name="T31" fmla="*/ 2147483646 h 244"/>
              <a:gd name="T32" fmla="*/ 2147483646 w 216"/>
              <a:gd name="T33" fmla="*/ 2147483646 h 244"/>
              <a:gd name="T34" fmla="*/ 2147483646 w 216"/>
              <a:gd name="T35" fmla="*/ 2147483646 h 244"/>
              <a:gd name="T36" fmla="*/ 2147483646 w 216"/>
              <a:gd name="T37" fmla="*/ 2147483646 h 244"/>
              <a:gd name="T38" fmla="*/ 2147483646 w 216"/>
              <a:gd name="T39" fmla="*/ 2147483646 h 244"/>
              <a:gd name="T40" fmla="*/ 2147483646 w 216"/>
              <a:gd name="T41" fmla="*/ 2147483646 h 244"/>
              <a:gd name="T42" fmla="*/ 2147483646 w 216"/>
              <a:gd name="T43" fmla="*/ 2147483646 h 244"/>
              <a:gd name="T44" fmla="*/ 2147483646 w 216"/>
              <a:gd name="T45" fmla="*/ 2147483646 h 244"/>
              <a:gd name="T46" fmla="*/ 2147483646 w 216"/>
              <a:gd name="T47" fmla="*/ 2147483646 h 244"/>
              <a:gd name="T48" fmla="*/ 2147483646 w 216"/>
              <a:gd name="T49" fmla="*/ 2147483646 h 244"/>
              <a:gd name="T50" fmla="*/ 2147483646 w 216"/>
              <a:gd name="T51" fmla="*/ 2147483646 h 244"/>
              <a:gd name="T52" fmla="*/ 2147483646 w 216"/>
              <a:gd name="T53" fmla="*/ 2147483646 h 244"/>
              <a:gd name="T54" fmla="*/ 2147483646 w 216"/>
              <a:gd name="T55" fmla="*/ 2147483646 h 244"/>
              <a:gd name="T56" fmla="*/ 2147483646 w 216"/>
              <a:gd name="T57" fmla="*/ 2147483646 h 244"/>
              <a:gd name="T58" fmla="*/ 2147483646 w 216"/>
              <a:gd name="T59" fmla="*/ 2147483646 h 244"/>
              <a:gd name="T60" fmla="*/ 2147483646 w 216"/>
              <a:gd name="T61" fmla="*/ 2147483646 h 244"/>
              <a:gd name="T62" fmla="*/ 2147483646 w 216"/>
              <a:gd name="T63" fmla="*/ 2147483646 h 244"/>
              <a:gd name="T64" fmla="*/ 2147483646 w 216"/>
              <a:gd name="T65" fmla="*/ 2147483646 h 244"/>
              <a:gd name="T66" fmla="*/ 2147483646 w 216"/>
              <a:gd name="T67" fmla="*/ 2147483646 h 244"/>
              <a:gd name="T68" fmla="*/ 0 w 216"/>
              <a:gd name="T69" fmla="*/ 2147483646 h 244"/>
              <a:gd name="T70" fmla="*/ 0 w 216"/>
              <a:gd name="T71" fmla="*/ 2147483646 h 244"/>
              <a:gd name="T72" fmla="*/ 2147483646 w 216"/>
              <a:gd name="T73" fmla="*/ 0 h 244"/>
              <a:gd name="T74" fmla="*/ 2147483646 w 216"/>
              <a:gd name="T75" fmla="*/ 0 h 244"/>
              <a:gd name="T76" fmla="*/ 2147483646 w 216"/>
              <a:gd name="T77" fmla="*/ 0 h 244"/>
              <a:gd name="T78" fmla="*/ 2147483646 w 216"/>
              <a:gd name="T79" fmla="*/ 2147483646 h 244"/>
              <a:gd name="T80" fmla="*/ 2147483646 w 216"/>
              <a:gd name="T81" fmla="*/ 2147483646 h 244"/>
              <a:gd name="T82" fmla="*/ 2147483646 w 216"/>
              <a:gd name="T83" fmla="*/ 2147483646 h 244"/>
              <a:gd name="T84" fmla="*/ 2147483646 w 216"/>
              <a:gd name="T85" fmla="*/ 2147483646 h 244"/>
              <a:gd name="T86" fmla="*/ 2147483646 w 216"/>
              <a:gd name="T87" fmla="*/ 2147483646 h 244"/>
              <a:gd name="T88" fmla="*/ 2147483646 w 216"/>
              <a:gd name="T89" fmla="*/ 2147483646 h 244"/>
              <a:gd name="T90" fmla="*/ 2147483646 w 216"/>
              <a:gd name="T91" fmla="*/ 2147483646 h 244"/>
              <a:gd name="T92" fmla="*/ 2147483646 w 216"/>
              <a:gd name="T93" fmla="*/ 2147483646 h 244"/>
              <a:gd name="T94" fmla="*/ 2147483646 w 216"/>
              <a:gd name="T95" fmla="*/ 2147483646 h 244"/>
              <a:gd name="T96" fmla="*/ 2147483646 w 216"/>
              <a:gd name="T97" fmla="*/ 2147483646 h 244"/>
              <a:gd name="T98" fmla="*/ 2147483646 w 216"/>
              <a:gd name="T99" fmla="*/ 0 h 244"/>
              <a:gd name="T100" fmla="*/ 2147483646 w 216"/>
              <a:gd name="T101" fmla="*/ 2147483646 h 244"/>
              <a:gd name="T102" fmla="*/ 2147483646 w 216"/>
              <a:gd name="T103" fmla="*/ 2147483646 h 244"/>
              <a:gd name="T104" fmla="*/ 2147483646 w 216"/>
              <a:gd name="T105" fmla="*/ 2147483646 h 24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16" h="244">
                <a:moveTo>
                  <a:pt x="212" y="192"/>
                </a:moveTo>
                <a:cubicBezTo>
                  <a:pt x="197" y="208"/>
                  <a:pt x="197" y="208"/>
                  <a:pt x="197" y="208"/>
                </a:cubicBezTo>
                <a:cubicBezTo>
                  <a:pt x="212" y="224"/>
                  <a:pt x="212" y="224"/>
                  <a:pt x="212" y="224"/>
                </a:cubicBezTo>
                <a:cubicBezTo>
                  <a:pt x="215" y="226"/>
                  <a:pt x="216" y="229"/>
                  <a:pt x="216" y="232"/>
                </a:cubicBezTo>
                <a:cubicBezTo>
                  <a:pt x="216" y="239"/>
                  <a:pt x="211" y="244"/>
                  <a:pt x="204" y="244"/>
                </a:cubicBezTo>
                <a:cubicBezTo>
                  <a:pt x="201" y="244"/>
                  <a:pt x="198" y="243"/>
                  <a:pt x="196" y="240"/>
                </a:cubicBezTo>
                <a:cubicBezTo>
                  <a:pt x="180" y="225"/>
                  <a:pt x="180" y="225"/>
                  <a:pt x="180" y="225"/>
                </a:cubicBezTo>
                <a:cubicBezTo>
                  <a:pt x="164" y="240"/>
                  <a:pt x="164" y="240"/>
                  <a:pt x="164" y="240"/>
                </a:cubicBezTo>
                <a:cubicBezTo>
                  <a:pt x="162" y="243"/>
                  <a:pt x="159" y="244"/>
                  <a:pt x="156" y="244"/>
                </a:cubicBezTo>
                <a:cubicBezTo>
                  <a:pt x="149" y="244"/>
                  <a:pt x="144" y="239"/>
                  <a:pt x="144" y="232"/>
                </a:cubicBezTo>
                <a:cubicBezTo>
                  <a:pt x="144" y="229"/>
                  <a:pt x="145" y="226"/>
                  <a:pt x="148" y="224"/>
                </a:cubicBezTo>
                <a:cubicBezTo>
                  <a:pt x="163" y="208"/>
                  <a:pt x="163" y="208"/>
                  <a:pt x="163" y="208"/>
                </a:cubicBezTo>
                <a:cubicBezTo>
                  <a:pt x="148" y="192"/>
                  <a:pt x="148" y="192"/>
                  <a:pt x="148" y="192"/>
                </a:cubicBezTo>
                <a:cubicBezTo>
                  <a:pt x="145" y="190"/>
                  <a:pt x="144" y="187"/>
                  <a:pt x="144" y="184"/>
                </a:cubicBezTo>
                <a:cubicBezTo>
                  <a:pt x="144" y="177"/>
                  <a:pt x="149" y="172"/>
                  <a:pt x="156" y="172"/>
                </a:cubicBezTo>
                <a:cubicBezTo>
                  <a:pt x="159" y="172"/>
                  <a:pt x="162" y="173"/>
                  <a:pt x="164" y="176"/>
                </a:cubicBezTo>
                <a:cubicBezTo>
                  <a:pt x="180" y="191"/>
                  <a:pt x="180" y="191"/>
                  <a:pt x="180" y="191"/>
                </a:cubicBezTo>
                <a:cubicBezTo>
                  <a:pt x="196" y="176"/>
                  <a:pt x="196" y="176"/>
                  <a:pt x="196" y="176"/>
                </a:cubicBezTo>
                <a:cubicBezTo>
                  <a:pt x="198" y="173"/>
                  <a:pt x="201" y="172"/>
                  <a:pt x="204" y="172"/>
                </a:cubicBezTo>
                <a:cubicBezTo>
                  <a:pt x="211" y="172"/>
                  <a:pt x="216" y="177"/>
                  <a:pt x="216" y="184"/>
                </a:cubicBezTo>
                <a:cubicBezTo>
                  <a:pt x="216" y="187"/>
                  <a:pt x="215" y="190"/>
                  <a:pt x="212" y="192"/>
                </a:cubicBezTo>
                <a:moveTo>
                  <a:pt x="176" y="170"/>
                </a:moveTo>
                <a:cubicBezTo>
                  <a:pt x="176" y="170"/>
                  <a:pt x="176" y="170"/>
                  <a:pt x="176" y="170"/>
                </a:cubicBezTo>
                <a:cubicBezTo>
                  <a:pt x="173" y="167"/>
                  <a:pt x="173" y="167"/>
                  <a:pt x="173" y="167"/>
                </a:cubicBezTo>
                <a:cubicBezTo>
                  <a:pt x="173" y="167"/>
                  <a:pt x="173" y="167"/>
                  <a:pt x="173" y="167"/>
                </a:cubicBezTo>
                <a:cubicBezTo>
                  <a:pt x="169" y="163"/>
                  <a:pt x="163" y="160"/>
                  <a:pt x="156" y="160"/>
                </a:cubicBezTo>
                <a:cubicBezTo>
                  <a:pt x="143" y="160"/>
                  <a:pt x="132" y="171"/>
                  <a:pt x="132" y="184"/>
                </a:cubicBezTo>
                <a:cubicBezTo>
                  <a:pt x="132" y="191"/>
                  <a:pt x="135" y="197"/>
                  <a:pt x="139" y="201"/>
                </a:cubicBezTo>
                <a:cubicBezTo>
                  <a:pt x="146" y="208"/>
                  <a:pt x="146" y="208"/>
                  <a:pt x="146" y="208"/>
                </a:cubicBezTo>
                <a:cubicBezTo>
                  <a:pt x="139" y="215"/>
                  <a:pt x="139" y="215"/>
                  <a:pt x="139" y="215"/>
                </a:cubicBezTo>
                <a:cubicBezTo>
                  <a:pt x="139" y="215"/>
                  <a:pt x="139" y="215"/>
                  <a:pt x="139" y="215"/>
                </a:cubicBezTo>
                <a:cubicBezTo>
                  <a:pt x="135" y="219"/>
                  <a:pt x="132" y="225"/>
                  <a:pt x="132" y="232"/>
                </a:cubicBezTo>
                <a:cubicBezTo>
                  <a:pt x="124" y="232"/>
                  <a:pt x="124" y="232"/>
                  <a:pt x="124"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0"/>
                  <a:pt x="176" y="160"/>
                  <a:pt x="176" y="160"/>
                </a:cubicBezTo>
                <a:lnTo>
                  <a:pt x="176" y="170"/>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9" name="Freeform 60"/>
          <p:cNvSpPr>
            <a:spLocks noEditPoints="1"/>
          </p:cNvSpPr>
          <p:nvPr/>
        </p:nvSpPr>
        <p:spPr bwMode="auto">
          <a:xfrm>
            <a:off x="12976336" y="3432181"/>
            <a:ext cx="418894" cy="457501"/>
          </a:xfrm>
          <a:custGeom>
            <a:avLst/>
            <a:gdLst>
              <a:gd name="T0" fmla="*/ 2147483646 w 216"/>
              <a:gd name="T1" fmla="*/ 2147483646 h 236"/>
              <a:gd name="T2" fmla="*/ 2147483646 w 216"/>
              <a:gd name="T3" fmla="*/ 2147483646 h 236"/>
              <a:gd name="T4" fmla="*/ 2147483646 w 216"/>
              <a:gd name="T5" fmla="*/ 2147483646 h 236"/>
              <a:gd name="T6" fmla="*/ 2147483646 w 216"/>
              <a:gd name="T7" fmla="*/ 2147483646 h 236"/>
              <a:gd name="T8" fmla="*/ 2147483646 w 216"/>
              <a:gd name="T9" fmla="*/ 2147483646 h 236"/>
              <a:gd name="T10" fmla="*/ 2147483646 w 216"/>
              <a:gd name="T11" fmla="*/ 2147483646 h 236"/>
              <a:gd name="T12" fmla="*/ 2147483646 w 216"/>
              <a:gd name="T13" fmla="*/ 2147483646 h 236"/>
              <a:gd name="T14" fmla="*/ 2147483646 w 216"/>
              <a:gd name="T15" fmla="*/ 2147483646 h 236"/>
              <a:gd name="T16" fmla="*/ 2147483646 w 216"/>
              <a:gd name="T17" fmla="*/ 2147483646 h 236"/>
              <a:gd name="T18" fmla="*/ 2147483646 w 216"/>
              <a:gd name="T19" fmla="*/ 2147483646 h 236"/>
              <a:gd name="T20" fmla="*/ 2147483646 w 216"/>
              <a:gd name="T21" fmla="*/ 2147483646 h 236"/>
              <a:gd name="T22" fmla="*/ 2147483646 w 216"/>
              <a:gd name="T23" fmla="*/ 2147483646 h 236"/>
              <a:gd name="T24" fmla="*/ 2147483646 w 216"/>
              <a:gd name="T25" fmla="*/ 2147483646 h 236"/>
              <a:gd name="T26" fmla="*/ 2147483646 w 216"/>
              <a:gd name="T27" fmla="*/ 2147483646 h 236"/>
              <a:gd name="T28" fmla="*/ 2147483646 w 216"/>
              <a:gd name="T29" fmla="*/ 2147483646 h 236"/>
              <a:gd name="T30" fmla="*/ 2147483646 w 216"/>
              <a:gd name="T31" fmla="*/ 2147483646 h 236"/>
              <a:gd name="T32" fmla="*/ 2147483646 w 216"/>
              <a:gd name="T33" fmla="*/ 2147483646 h 236"/>
              <a:gd name="T34" fmla="*/ 2147483646 w 216"/>
              <a:gd name="T35" fmla="*/ 2147483646 h 236"/>
              <a:gd name="T36" fmla="*/ 2147483646 w 216"/>
              <a:gd name="T37" fmla="*/ 2147483646 h 236"/>
              <a:gd name="T38" fmla="*/ 2147483646 w 216"/>
              <a:gd name="T39" fmla="*/ 2147483646 h 236"/>
              <a:gd name="T40" fmla="*/ 2147483646 w 216"/>
              <a:gd name="T41" fmla="*/ 2147483646 h 236"/>
              <a:gd name="T42" fmla="*/ 0 w 216"/>
              <a:gd name="T43" fmla="*/ 2147483646 h 236"/>
              <a:gd name="T44" fmla="*/ 0 w 216"/>
              <a:gd name="T45" fmla="*/ 2147483646 h 236"/>
              <a:gd name="T46" fmla="*/ 2147483646 w 216"/>
              <a:gd name="T47" fmla="*/ 0 h 236"/>
              <a:gd name="T48" fmla="*/ 2147483646 w 216"/>
              <a:gd name="T49" fmla="*/ 0 h 236"/>
              <a:gd name="T50" fmla="*/ 2147483646 w 216"/>
              <a:gd name="T51" fmla="*/ 0 h 236"/>
              <a:gd name="T52" fmla="*/ 2147483646 w 216"/>
              <a:gd name="T53" fmla="*/ 2147483646 h 236"/>
              <a:gd name="T54" fmla="*/ 2147483646 w 216"/>
              <a:gd name="T55" fmla="*/ 2147483646 h 236"/>
              <a:gd name="T56" fmla="*/ 2147483646 w 216"/>
              <a:gd name="T57" fmla="*/ 2147483646 h 236"/>
              <a:gd name="T58" fmla="*/ 2147483646 w 216"/>
              <a:gd name="T59" fmla="*/ 2147483646 h 236"/>
              <a:gd name="T60" fmla="*/ 2147483646 w 216"/>
              <a:gd name="T61" fmla="*/ 2147483646 h 236"/>
              <a:gd name="T62" fmla="*/ 2147483646 w 216"/>
              <a:gd name="T63" fmla="*/ 2147483646 h 236"/>
              <a:gd name="T64" fmla="*/ 2147483646 w 216"/>
              <a:gd name="T65" fmla="*/ 2147483646 h 236"/>
              <a:gd name="T66" fmla="*/ 2147483646 w 216"/>
              <a:gd name="T67" fmla="*/ 2147483646 h 236"/>
              <a:gd name="T68" fmla="*/ 2147483646 w 216"/>
              <a:gd name="T69" fmla="*/ 2147483646 h 236"/>
              <a:gd name="T70" fmla="*/ 2147483646 w 216"/>
              <a:gd name="T71" fmla="*/ 2147483646 h 236"/>
              <a:gd name="T72" fmla="*/ 2147483646 w 216"/>
              <a:gd name="T73" fmla="*/ 0 h 236"/>
              <a:gd name="T74" fmla="*/ 2147483646 w 216"/>
              <a:gd name="T75" fmla="*/ 2147483646 h 236"/>
              <a:gd name="T76" fmla="*/ 2147483646 w 216"/>
              <a:gd name="T77" fmla="*/ 2147483646 h 236"/>
              <a:gd name="T78" fmla="*/ 2147483646 w 216"/>
              <a:gd name="T79" fmla="*/ 2147483646 h 2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16" h="236">
                <a:moveTo>
                  <a:pt x="212" y="200"/>
                </a:moveTo>
                <a:cubicBezTo>
                  <a:pt x="180" y="232"/>
                  <a:pt x="180" y="232"/>
                  <a:pt x="180" y="232"/>
                </a:cubicBezTo>
                <a:cubicBezTo>
                  <a:pt x="178" y="235"/>
                  <a:pt x="175" y="236"/>
                  <a:pt x="172" y="236"/>
                </a:cubicBezTo>
                <a:cubicBezTo>
                  <a:pt x="169" y="236"/>
                  <a:pt x="166" y="235"/>
                  <a:pt x="164" y="232"/>
                </a:cubicBezTo>
                <a:cubicBezTo>
                  <a:pt x="148" y="216"/>
                  <a:pt x="148" y="216"/>
                  <a:pt x="148" y="216"/>
                </a:cubicBezTo>
                <a:cubicBezTo>
                  <a:pt x="145" y="214"/>
                  <a:pt x="144" y="211"/>
                  <a:pt x="144" y="208"/>
                </a:cubicBezTo>
                <a:cubicBezTo>
                  <a:pt x="144" y="201"/>
                  <a:pt x="149" y="196"/>
                  <a:pt x="156" y="196"/>
                </a:cubicBezTo>
                <a:cubicBezTo>
                  <a:pt x="159" y="196"/>
                  <a:pt x="162" y="197"/>
                  <a:pt x="164" y="200"/>
                </a:cubicBezTo>
                <a:cubicBezTo>
                  <a:pt x="172" y="207"/>
                  <a:pt x="172" y="207"/>
                  <a:pt x="172" y="207"/>
                </a:cubicBezTo>
                <a:cubicBezTo>
                  <a:pt x="196" y="184"/>
                  <a:pt x="196" y="184"/>
                  <a:pt x="196" y="184"/>
                </a:cubicBezTo>
                <a:cubicBezTo>
                  <a:pt x="198" y="181"/>
                  <a:pt x="201" y="180"/>
                  <a:pt x="204" y="180"/>
                </a:cubicBezTo>
                <a:cubicBezTo>
                  <a:pt x="211" y="180"/>
                  <a:pt x="216" y="185"/>
                  <a:pt x="216" y="192"/>
                </a:cubicBezTo>
                <a:cubicBezTo>
                  <a:pt x="216" y="195"/>
                  <a:pt x="215" y="198"/>
                  <a:pt x="212" y="200"/>
                </a:cubicBezTo>
                <a:moveTo>
                  <a:pt x="176" y="186"/>
                </a:moveTo>
                <a:cubicBezTo>
                  <a:pt x="172" y="190"/>
                  <a:pt x="172" y="190"/>
                  <a:pt x="172" y="190"/>
                </a:cubicBezTo>
                <a:cubicBezTo>
                  <a:pt x="168" y="186"/>
                  <a:pt x="162" y="184"/>
                  <a:pt x="156" y="184"/>
                </a:cubicBezTo>
                <a:cubicBezTo>
                  <a:pt x="143" y="184"/>
                  <a:pt x="132" y="195"/>
                  <a:pt x="132" y="208"/>
                </a:cubicBezTo>
                <a:cubicBezTo>
                  <a:pt x="132" y="215"/>
                  <a:pt x="135" y="221"/>
                  <a:pt x="139" y="225"/>
                </a:cubicBezTo>
                <a:cubicBezTo>
                  <a:pt x="146" y="232"/>
                  <a:pt x="146" y="232"/>
                  <a:pt x="146" y="232"/>
                </a:cubicBezTo>
                <a:cubicBezTo>
                  <a:pt x="104" y="232"/>
                  <a:pt x="104" y="232"/>
                  <a:pt x="104"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4"/>
                  <a:pt x="176" y="164"/>
                  <a:pt x="176" y="164"/>
                </a:cubicBezTo>
                <a:lnTo>
                  <a:pt x="176" y="186"/>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0" name="Freeform 61"/>
          <p:cNvSpPr>
            <a:spLocks noEditPoints="1"/>
          </p:cNvSpPr>
          <p:nvPr/>
        </p:nvSpPr>
        <p:spPr bwMode="auto">
          <a:xfrm>
            <a:off x="12105733" y="3432181"/>
            <a:ext cx="411171" cy="449779"/>
          </a:xfrm>
          <a:custGeom>
            <a:avLst/>
            <a:gdLst>
              <a:gd name="T0" fmla="*/ 2147483646 w 212"/>
              <a:gd name="T1" fmla="*/ 2147483646 h 232"/>
              <a:gd name="T2" fmla="*/ 2147483646 w 212"/>
              <a:gd name="T3" fmla="*/ 2147483646 h 232"/>
              <a:gd name="T4" fmla="*/ 2147483646 w 212"/>
              <a:gd name="T5" fmla="*/ 2147483646 h 232"/>
              <a:gd name="T6" fmla="*/ 2147483646 w 212"/>
              <a:gd name="T7" fmla="*/ 2147483646 h 232"/>
              <a:gd name="T8" fmla="*/ 2147483646 w 212"/>
              <a:gd name="T9" fmla="*/ 2147483646 h 232"/>
              <a:gd name="T10" fmla="*/ 2147483646 w 212"/>
              <a:gd name="T11" fmla="*/ 2147483646 h 232"/>
              <a:gd name="T12" fmla="*/ 2147483646 w 212"/>
              <a:gd name="T13" fmla="*/ 2147483646 h 232"/>
              <a:gd name="T14" fmla="*/ 2147483646 w 212"/>
              <a:gd name="T15" fmla="*/ 2147483646 h 232"/>
              <a:gd name="T16" fmla="*/ 2147483646 w 212"/>
              <a:gd name="T17" fmla="*/ 2147483646 h 232"/>
              <a:gd name="T18" fmla="*/ 2147483646 w 212"/>
              <a:gd name="T19" fmla="*/ 2147483646 h 232"/>
              <a:gd name="T20" fmla="*/ 2147483646 w 212"/>
              <a:gd name="T21" fmla="*/ 2147483646 h 232"/>
              <a:gd name="T22" fmla="*/ 2147483646 w 212"/>
              <a:gd name="T23" fmla="*/ 2147483646 h 232"/>
              <a:gd name="T24" fmla="*/ 2147483646 w 212"/>
              <a:gd name="T25" fmla="*/ 2147483646 h 232"/>
              <a:gd name="T26" fmla="*/ 2147483646 w 212"/>
              <a:gd name="T27" fmla="*/ 2147483646 h 232"/>
              <a:gd name="T28" fmla="*/ 2147483646 w 212"/>
              <a:gd name="T29" fmla="*/ 2147483646 h 232"/>
              <a:gd name="T30" fmla="*/ 2147483646 w 212"/>
              <a:gd name="T31" fmla="*/ 2147483646 h 232"/>
              <a:gd name="T32" fmla="*/ 2147483646 w 212"/>
              <a:gd name="T33" fmla="*/ 2147483646 h 232"/>
              <a:gd name="T34" fmla="*/ 2147483646 w 212"/>
              <a:gd name="T35" fmla="*/ 2147483646 h 232"/>
              <a:gd name="T36" fmla="*/ 0 w 212"/>
              <a:gd name="T37" fmla="*/ 2147483646 h 232"/>
              <a:gd name="T38" fmla="*/ 0 w 212"/>
              <a:gd name="T39" fmla="*/ 2147483646 h 232"/>
              <a:gd name="T40" fmla="*/ 2147483646 w 212"/>
              <a:gd name="T41" fmla="*/ 0 h 232"/>
              <a:gd name="T42" fmla="*/ 2147483646 w 212"/>
              <a:gd name="T43" fmla="*/ 0 h 232"/>
              <a:gd name="T44" fmla="*/ 2147483646 w 212"/>
              <a:gd name="T45" fmla="*/ 0 h 232"/>
              <a:gd name="T46" fmla="*/ 2147483646 w 212"/>
              <a:gd name="T47" fmla="*/ 0 h 232"/>
              <a:gd name="T48" fmla="*/ 2147483646 w 212"/>
              <a:gd name="T49" fmla="*/ 2147483646 h 232"/>
              <a:gd name="T50" fmla="*/ 2147483646 w 212"/>
              <a:gd name="T51" fmla="*/ 2147483646 h 232"/>
              <a:gd name="T52" fmla="*/ 2147483646 w 212"/>
              <a:gd name="T53" fmla="*/ 2147483646 h 232"/>
              <a:gd name="T54" fmla="*/ 2147483646 w 212"/>
              <a:gd name="T55" fmla="*/ 2147483646 h 232"/>
              <a:gd name="T56" fmla="*/ 2147483646 w 212"/>
              <a:gd name="T57" fmla="*/ 2147483646 h 232"/>
              <a:gd name="T58" fmla="*/ 2147483646 w 212"/>
              <a:gd name="T59" fmla="*/ 2147483646 h 232"/>
              <a:gd name="T60" fmla="*/ 2147483646 w 212"/>
              <a:gd name="T61" fmla="*/ 2147483646 h 232"/>
              <a:gd name="T62" fmla="*/ 2147483646 w 212"/>
              <a:gd name="T63" fmla="*/ 2147483646 h 232"/>
              <a:gd name="T64" fmla="*/ 2147483646 w 212"/>
              <a:gd name="T65" fmla="*/ 2147483646 h 232"/>
              <a:gd name="T66" fmla="*/ 2147483646 w 212"/>
              <a:gd name="T67" fmla="*/ 0 h 232"/>
              <a:gd name="T68" fmla="*/ 2147483646 w 212"/>
              <a:gd name="T69" fmla="*/ 2147483646 h 232"/>
              <a:gd name="T70" fmla="*/ 2147483646 w 212"/>
              <a:gd name="T71" fmla="*/ 2147483646 h 232"/>
              <a:gd name="T72" fmla="*/ 2147483646 w 212"/>
              <a:gd name="T73" fmla="*/ 2147483646 h 23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12" h="232">
                <a:moveTo>
                  <a:pt x="200" y="220"/>
                </a:moveTo>
                <a:cubicBezTo>
                  <a:pt x="188" y="220"/>
                  <a:pt x="188" y="220"/>
                  <a:pt x="188" y="220"/>
                </a:cubicBezTo>
                <a:cubicBezTo>
                  <a:pt x="164" y="220"/>
                  <a:pt x="164" y="220"/>
                  <a:pt x="164" y="220"/>
                </a:cubicBezTo>
                <a:cubicBezTo>
                  <a:pt x="152" y="220"/>
                  <a:pt x="152" y="220"/>
                  <a:pt x="152" y="220"/>
                </a:cubicBezTo>
                <a:cubicBezTo>
                  <a:pt x="145" y="220"/>
                  <a:pt x="140" y="215"/>
                  <a:pt x="140" y="208"/>
                </a:cubicBezTo>
                <a:cubicBezTo>
                  <a:pt x="140" y="201"/>
                  <a:pt x="145" y="196"/>
                  <a:pt x="152" y="196"/>
                </a:cubicBezTo>
                <a:cubicBezTo>
                  <a:pt x="160" y="196"/>
                  <a:pt x="160" y="196"/>
                  <a:pt x="160" y="196"/>
                </a:cubicBezTo>
                <a:cubicBezTo>
                  <a:pt x="164" y="196"/>
                  <a:pt x="164" y="196"/>
                  <a:pt x="164" y="196"/>
                </a:cubicBezTo>
                <a:cubicBezTo>
                  <a:pt x="188" y="196"/>
                  <a:pt x="188" y="196"/>
                  <a:pt x="188" y="196"/>
                </a:cubicBezTo>
                <a:cubicBezTo>
                  <a:pt x="200" y="196"/>
                  <a:pt x="200" y="196"/>
                  <a:pt x="200" y="196"/>
                </a:cubicBezTo>
                <a:cubicBezTo>
                  <a:pt x="207" y="196"/>
                  <a:pt x="212" y="201"/>
                  <a:pt x="212" y="208"/>
                </a:cubicBezTo>
                <a:cubicBezTo>
                  <a:pt x="212" y="215"/>
                  <a:pt x="207" y="220"/>
                  <a:pt x="200" y="220"/>
                </a:cubicBezTo>
                <a:moveTo>
                  <a:pt x="176" y="160"/>
                </a:moveTo>
                <a:cubicBezTo>
                  <a:pt x="176" y="184"/>
                  <a:pt x="176" y="184"/>
                  <a:pt x="176" y="184"/>
                </a:cubicBezTo>
                <a:cubicBezTo>
                  <a:pt x="152" y="184"/>
                  <a:pt x="152" y="184"/>
                  <a:pt x="152" y="184"/>
                </a:cubicBezTo>
                <a:cubicBezTo>
                  <a:pt x="139" y="184"/>
                  <a:pt x="128" y="195"/>
                  <a:pt x="128" y="208"/>
                </a:cubicBezTo>
                <a:cubicBezTo>
                  <a:pt x="128" y="221"/>
                  <a:pt x="139"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lnTo>
                  <a:pt x="176" y="160"/>
                </a:lnTo>
                <a:close/>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1" name="Freeform 62"/>
          <p:cNvSpPr>
            <a:spLocks noEditPoints="1"/>
          </p:cNvSpPr>
          <p:nvPr/>
        </p:nvSpPr>
        <p:spPr bwMode="auto">
          <a:xfrm>
            <a:off x="11235129" y="3432181"/>
            <a:ext cx="413102" cy="472944"/>
          </a:xfrm>
          <a:custGeom>
            <a:avLst/>
            <a:gdLst>
              <a:gd name="T0" fmla="*/ 2147483646 w 212"/>
              <a:gd name="T1" fmla="*/ 2147483646 h 244"/>
              <a:gd name="T2" fmla="*/ 2147483646 w 212"/>
              <a:gd name="T3" fmla="*/ 2147483646 h 244"/>
              <a:gd name="T4" fmla="*/ 2147483646 w 212"/>
              <a:gd name="T5" fmla="*/ 2147483646 h 244"/>
              <a:gd name="T6" fmla="*/ 2147483646 w 212"/>
              <a:gd name="T7" fmla="*/ 2147483646 h 244"/>
              <a:gd name="T8" fmla="*/ 2147483646 w 212"/>
              <a:gd name="T9" fmla="*/ 2147483646 h 244"/>
              <a:gd name="T10" fmla="*/ 2147483646 w 212"/>
              <a:gd name="T11" fmla="*/ 2147483646 h 244"/>
              <a:gd name="T12" fmla="*/ 2147483646 w 212"/>
              <a:gd name="T13" fmla="*/ 2147483646 h 244"/>
              <a:gd name="T14" fmla="*/ 2147483646 w 212"/>
              <a:gd name="T15" fmla="*/ 2147483646 h 244"/>
              <a:gd name="T16" fmla="*/ 2147483646 w 212"/>
              <a:gd name="T17" fmla="*/ 2147483646 h 244"/>
              <a:gd name="T18" fmla="*/ 2147483646 w 212"/>
              <a:gd name="T19" fmla="*/ 2147483646 h 244"/>
              <a:gd name="T20" fmla="*/ 2147483646 w 212"/>
              <a:gd name="T21" fmla="*/ 2147483646 h 244"/>
              <a:gd name="T22" fmla="*/ 2147483646 w 212"/>
              <a:gd name="T23" fmla="*/ 2147483646 h 244"/>
              <a:gd name="T24" fmla="*/ 2147483646 w 212"/>
              <a:gd name="T25" fmla="*/ 2147483646 h 244"/>
              <a:gd name="T26" fmla="*/ 2147483646 w 212"/>
              <a:gd name="T27" fmla="*/ 2147483646 h 244"/>
              <a:gd name="T28" fmla="*/ 2147483646 w 212"/>
              <a:gd name="T29" fmla="*/ 2147483646 h 244"/>
              <a:gd name="T30" fmla="*/ 2147483646 w 212"/>
              <a:gd name="T31" fmla="*/ 2147483646 h 244"/>
              <a:gd name="T32" fmla="*/ 2147483646 w 212"/>
              <a:gd name="T33" fmla="*/ 2147483646 h 244"/>
              <a:gd name="T34" fmla="*/ 2147483646 w 212"/>
              <a:gd name="T35" fmla="*/ 2147483646 h 244"/>
              <a:gd name="T36" fmla="*/ 2147483646 w 212"/>
              <a:gd name="T37" fmla="*/ 2147483646 h 244"/>
              <a:gd name="T38" fmla="*/ 2147483646 w 212"/>
              <a:gd name="T39" fmla="*/ 2147483646 h 244"/>
              <a:gd name="T40" fmla="*/ 2147483646 w 212"/>
              <a:gd name="T41" fmla="*/ 2147483646 h 244"/>
              <a:gd name="T42" fmla="*/ 0 w 212"/>
              <a:gd name="T43" fmla="*/ 2147483646 h 244"/>
              <a:gd name="T44" fmla="*/ 0 w 212"/>
              <a:gd name="T45" fmla="*/ 2147483646 h 244"/>
              <a:gd name="T46" fmla="*/ 2147483646 w 212"/>
              <a:gd name="T47" fmla="*/ 0 h 244"/>
              <a:gd name="T48" fmla="*/ 2147483646 w 212"/>
              <a:gd name="T49" fmla="*/ 0 h 244"/>
              <a:gd name="T50" fmla="*/ 2147483646 w 212"/>
              <a:gd name="T51" fmla="*/ 0 h 244"/>
              <a:gd name="T52" fmla="*/ 2147483646 w 212"/>
              <a:gd name="T53" fmla="*/ 0 h 244"/>
              <a:gd name="T54" fmla="*/ 2147483646 w 212"/>
              <a:gd name="T55" fmla="*/ 2147483646 h 244"/>
              <a:gd name="T56" fmla="*/ 2147483646 w 212"/>
              <a:gd name="T57" fmla="*/ 2147483646 h 244"/>
              <a:gd name="T58" fmla="*/ 2147483646 w 212"/>
              <a:gd name="T59" fmla="*/ 2147483646 h 244"/>
              <a:gd name="T60" fmla="*/ 2147483646 w 212"/>
              <a:gd name="T61" fmla="*/ 2147483646 h 244"/>
              <a:gd name="T62" fmla="*/ 2147483646 w 212"/>
              <a:gd name="T63" fmla="*/ 2147483646 h 244"/>
              <a:gd name="T64" fmla="*/ 2147483646 w 212"/>
              <a:gd name="T65" fmla="*/ 2147483646 h 244"/>
              <a:gd name="T66" fmla="*/ 2147483646 w 212"/>
              <a:gd name="T67" fmla="*/ 2147483646 h 244"/>
              <a:gd name="T68" fmla="*/ 2147483646 w 212"/>
              <a:gd name="T69" fmla="*/ 2147483646 h 244"/>
              <a:gd name="T70" fmla="*/ 2147483646 w 212"/>
              <a:gd name="T71" fmla="*/ 2147483646 h 244"/>
              <a:gd name="T72" fmla="*/ 2147483646 w 212"/>
              <a:gd name="T73" fmla="*/ 2147483646 h 244"/>
              <a:gd name="T74" fmla="*/ 2147483646 w 212"/>
              <a:gd name="T75" fmla="*/ 0 h 244"/>
              <a:gd name="T76" fmla="*/ 2147483646 w 212"/>
              <a:gd name="T77" fmla="*/ 2147483646 h 244"/>
              <a:gd name="T78" fmla="*/ 2147483646 w 212"/>
              <a:gd name="T79" fmla="*/ 2147483646 h 244"/>
              <a:gd name="T80" fmla="*/ 2147483646 w 212"/>
              <a:gd name="T81" fmla="*/ 2147483646 h 24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12" h="244">
                <a:moveTo>
                  <a:pt x="200" y="220"/>
                </a:moveTo>
                <a:cubicBezTo>
                  <a:pt x="188" y="220"/>
                  <a:pt x="188" y="220"/>
                  <a:pt x="188" y="220"/>
                </a:cubicBezTo>
                <a:cubicBezTo>
                  <a:pt x="188" y="232"/>
                  <a:pt x="188" y="232"/>
                  <a:pt x="188" y="232"/>
                </a:cubicBezTo>
                <a:cubicBezTo>
                  <a:pt x="188" y="239"/>
                  <a:pt x="183" y="244"/>
                  <a:pt x="176" y="244"/>
                </a:cubicBezTo>
                <a:cubicBezTo>
                  <a:pt x="169" y="244"/>
                  <a:pt x="164" y="239"/>
                  <a:pt x="164" y="232"/>
                </a:cubicBezTo>
                <a:cubicBezTo>
                  <a:pt x="164" y="220"/>
                  <a:pt x="164" y="220"/>
                  <a:pt x="164" y="220"/>
                </a:cubicBezTo>
                <a:cubicBezTo>
                  <a:pt x="152" y="220"/>
                  <a:pt x="152" y="220"/>
                  <a:pt x="152" y="220"/>
                </a:cubicBezTo>
                <a:cubicBezTo>
                  <a:pt x="145" y="220"/>
                  <a:pt x="140" y="215"/>
                  <a:pt x="140" y="208"/>
                </a:cubicBezTo>
                <a:cubicBezTo>
                  <a:pt x="140" y="201"/>
                  <a:pt x="145" y="196"/>
                  <a:pt x="152" y="196"/>
                </a:cubicBezTo>
                <a:cubicBezTo>
                  <a:pt x="164" y="196"/>
                  <a:pt x="164" y="196"/>
                  <a:pt x="164" y="196"/>
                </a:cubicBezTo>
                <a:cubicBezTo>
                  <a:pt x="164" y="184"/>
                  <a:pt x="164" y="184"/>
                  <a:pt x="164" y="184"/>
                </a:cubicBezTo>
                <a:cubicBezTo>
                  <a:pt x="164" y="177"/>
                  <a:pt x="169" y="172"/>
                  <a:pt x="176" y="172"/>
                </a:cubicBezTo>
                <a:cubicBezTo>
                  <a:pt x="183" y="172"/>
                  <a:pt x="188" y="177"/>
                  <a:pt x="188" y="184"/>
                </a:cubicBezTo>
                <a:cubicBezTo>
                  <a:pt x="188" y="196"/>
                  <a:pt x="188" y="196"/>
                  <a:pt x="188" y="196"/>
                </a:cubicBezTo>
                <a:cubicBezTo>
                  <a:pt x="200" y="196"/>
                  <a:pt x="200" y="196"/>
                  <a:pt x="200" y="196"/>
                </a:cubicBezTo>
                <a:cubicBezTo>
                  <a:pt x="207" y="196"/>
                  <a:pt x="212" y="201"/>
                  <a:pt x="212" y="208"/>
                </a:cubicBezTo>
                <a:cubicBezTo>
                  <a:pt x="212" y="215"/>
                  <a:pt x="207" y="220"/>
                  <a:pt x="200" y="220"/>
                </a:cubicBezTo>
                <a:moveTo>
                  <a:pt x="152" y="184"/>
                </a:moveTo>
                <a:cubicBezTo>
                  <a:pt x="139" y="184"/>
                  <a:pt x="128" y="195"/>
                  <a:pt x="128" y="208"/>
                </a:cubicBezTo>
                <a:cubicBezTo>
                  <a:pt x="128" y="221"/>
                  <a:pt x="139" y="232"/>
                  <a:pt x="152" y="232"/>
                </a:cubicBezTo>
                <a:cubicBezTo>
                  <a:pt x="12" y="232"/>
                  <a:pt x="12" y="232"/>
                  <a:pt x="12" y="232"/>
                </a:cubicBezTo>
                <a:cubicBezTo>
                  <a:pt x="5" y="232"/>
                  <a:pt x="0" y="227"/>
                  <a:pt x="0" y="220"/>
                </a:cubicBezTo>
                <a:cubicBezTo>
                  <a:pt x="0" y="12"/>
                  <a:pt x="0" y="12"/>
                  <a:pt x="0" y="12"/>
                </a:cubicBezTo>
                <a:cubicBezTo>
                  <a:pt x="0" y="5"/>
                  <a:pt x="5" y="0"/>
                  <a:pt x="12" y="0"/>
                </a:cubicBezTo>
                <a:cubicBezTo>
                  <a:pt x="40" y="0"/>
                  <a:pt x="40" y="0"/>
                  <a:pt x="40" y="0"/>
                </a:cubicBezTo>
                <a:cubicBezTo>
                  <a:pt x="40" y="0"/>
                  <a:pt x="40" y="0"/>
                  <a:pt x="40"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60"/>
                  <a:pt x="176" y="160"/>
                  <a:pt x="176" y="160"/>
                </a:cubicBezTo>
                <a:cubicBezTo>
                  <a:pt x="163" y="160"/>
                  <a:pt x="152" y="171"/>
                  <a:pt x="152" y="184"/>
                </a:cubicBezTo>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2" name="Freeform 63"/>
          <p:cNvSpPr>
            <a:spLocks noEditPoints="1"/>
          </p:cNvSpPr>
          <p:nvPr/>
        </p:nvSpPr>
        <p:spPr bwMode="auto">
          <a:xfrm>
            <a:off x="10343291" y="3414807"/>
            <a:ext cx="388008" cy="498039"/>
          </a:xfrm>
          <a:custGeom>
            <a:avLst/>
            <a:gdLst>
              <a:gd name="T0" fmla="*/ 2147483646 w 200"/>
              <a:gd name="T1" fmla="*/ 2147483646 h 256"/>
              <a:gd name="T2" fmla="*/ 2147483646 w 200"/>
              <a:gd name="T3" fmla="*/ 2147483646 h 256"/>
              <a:gd name="T4" fmla="*/ 2147483646 w 200"/>
              <a:gd name="T5" fmla="*/ 2147483646 h 256"/>
              <a:gd name="T6" fmla="*/ 2147483646 w 200"/>
              <a:gd name="T7" fmla="*/ 2147483646 h 256"/>
              <a:gd name="T8" fmla="*/ 2147483646 w 200"/>
              <a:gd name="T9" fmla="*/ 0 h 256"/>
              <a:gd name="T10" fmla="*/ 2147483646 w 200"/>
              <a:gd name="T11" fmla="*/ 0 h 256"/>
              <a:gd name="T12" fmla="*/ 2147483646 w 200"/>
              <a:gd name="T13" fmla="*/ 2147483646 h 256"/>
              <a:gd name="T14" fmla="*/ 2147483646 w 200"/>
              <a:gd name="T15" fmla="*/ 2147483646 h 256"/>
              <a:gd name="T16" fmla="*/ 2147483646 w 200"/>
              <a:gd name="T17" fmla="*/ 2147483646 h 256"/>
              <a:gd name="T18" fmla="*/ 2147483646 w 200"/>
              <a:gd name="T19" fmla="*/ 2147483646 h 256"/>
              <a:gd name="T20" fmla="*/ 2147483646 w 200"/>
              <a:gd name="T21" fmla="*/ 2147483646 h 256"/>
              <a:gd name="T22" fmla="*/ 2147483646 w 200"/>
              <a:gd name="T23" fmla="*/ 2147483646 h 256"/>
              <a:gd name="T24" fmla="*/ 2147483646 w 200"/>
              <a:gd name="T25" fmla="*/ 2147483646 h 256"/>
              <a:gd name="T26" fmla="*/ 2147483646 w 200"/>
              <a:gd name="T27" fmla="*/ 2147483646 h 256"/>
              <a:gd name="T28" fmla="*/ 2147483646 w 200"/>
              <a:gd name="T29" fmla="*/ 2147483646 h 256"/>
              <a:gd name="T30" fmla="*/ 2147483646 w 200"/>
              <a:gd name="T31" fmla="*/ 2147483646 h 256"/>
              <a:gd name="T32" fmla="*/ 2147483646 w 200"/>
              <a:gd name="T33" fmla="*/ 2147483646 h 256"/>
              <a:gd name="T34" fmla="*/ 2147483646 w 200"/>
              <a:gd name="T35" fmla="*/ 0 h 256"/>
              <a:gd name="T36" fmla="*/ 2147483646 w 200"/>
              <a:gd name="T37" fmla="*/ 2147483646 h 256"/>
              <a:gd name="T38" fmla="*/ 2147483646 w 200"/>
              <a:gd name="T39" fmla="*/ 2147483646 h 256"/>
              <a:gd name="T40" fmla="*/ 2147483646 w 200"/>
              <a:gd name="T41" fmla="*/ 2147483646 h 256"/>
              <a:gd name="T42" fmla="*/ 2147483646 w 200"/>
              <a:gd name="T43" fmla="*/ 2147483646 h 256"/>
              <a:gd name="T44" fmla="*/ 2147483646 w 200"/>
              <a:gd name="T45" fmla="*/ 2147483646 h 256"/>
              <a:gd name="T46" fmla="*/ 2147483646 w 200"/>
              <a:gd name="T47" fmla="*/ 2147483646 h 256"/>
              <a:gd name="T48" fmla="*/ 2147483646 w 200"/>
              <a:gd name="T49" fmla="*/ 2147483646 h 256"/>
              <a:gd name="T50" fmla="*/ 2147483646 w 200"/>
              <a:gd name="T51" fmla="*/ 2147483646 h 256"/>
              <a:gd name="T52" fmla="*/ 2147483646 w 200"/>
              <a:gd name="T53" fmla="*/ 2147483646 h 256"/>
              <a:gd name="T54" fmla="*/ 2147483646 w 200"/>
              <a:gd name="T55" fmla="*/ 2147483646 h 256"/>
              <a:gd name="T56" fmla="*/ 0 w 200"/>
              <a:gd name="T57" fmla="*/ 2147483646 h 256"/>
              <a:gd name="T58" fmla="*/ 0 w 200"/>
              <a:gd name="T59" fmla="*/ 2147483646 h 256"/>
              <a:gd name="T60" fmla="*/ 2147483646 w 200"/>
              <a:gd name="T61" fmla="*/ 2147483646 h 256"/>
              <a:gd name="T62" fmla="*/ 2147483646 w 200"/>
              <a:gd name="T63" fmla="*/ 2147483646 h 256"/>
              <a:gd name="T64" fmla="*/ 2147483646 w 200"/>
              <a:gd name="T65" fmla="*/ 2147483646 h 256"/>
              <a:gd name="T66" fmla="*/ 2147483646 w 200"/>
              <a:gd name="T67" fmla="*/ 2147483646 h 256"/>
              <a:gd name="T68" fmla="*/ 2147483646 w 200"/>
              <a:gd name="T69" fmla="*/ 2147483646 h 256"/>
              <a:gd name="T70" fmla="*/ 2147483646 w 200"/>
              <a:gd name="T71" fmla="*/ 2147483646 h 2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0" h="256">
                <a:moveTo>
                  <a:pt x="188" y="232"/>
                </a:moveTo>
                <a:cubicBezTo>
                  <a:pt x="36" y="232"/>
                  <a:pt x="36" y="232"/>
                  <a:pt x="36" y="232"/>
                </a:cubicBezTo>
                <a:cubicBezTo>
                  <a:pt x="29" y="232"/>
                  <a:pt x="24" y="227"/>
                  <a:pt x="24" y="220"/>
                </a:cubicBezTo>
                <a:cubicBezTo>
                  <a:pt x="24" y="12"/>
                  <a:pt x="24" y="12"/>
                  <a:pt x="24" y="12"/>
                </a:cubicBezTo>
                <a:cubicBezTo>
                  <a:pt x="24" y="5"/>
                  <a:pt x="29" y="0"/>
                  <a:pt x="36" y="0"/>
                </a:cubicBezTo>
                <a:cubicBezTo>
                  <a:pt x="100" y="0"/>
                  <a:pt x="100" y="0"/>
                  <a:pt x="100" y="0"/>
                </a:cubicBezTo>
                <a:cubicBezTo>
                  <a:pt x="100" y="44"/>
                  <a:pt x="100" y="44"/>
                  <a:pt x="100" y="44"/>
                </a:cubicBezTo>
                <a:cubicBezTo>
                  <a:pt x="100" y="68"/>
                  <a:pt x="100" y="68"/>
                  <a:pt x="100" y="68"/>
                </a:cubicBezTo>
                <a:cubicBezTo>
                  <a:pt x="100" y="81"/>
                  <a:pt x="111" y="92"/>
                  <a:pt x="124" y="92"/>
                </a:cubicBezTo>
                <a:cubicBezTo>
                  <a:pt x="148" y="92"/>
                  <a:pt x="148" y="92"/>
                  <a:pt x="148" y="92"/>
                </a:cubicBezTo>
                <a:cubicBezTo>
                  <a:pt x="200" y="92"/>
                  <a:pt x="200" y="92"/>
                  <a:pt x="200" y="92"/>
                </a:cubicBezTo>
                <a:cubicBezTo>
                  <a:pt x="200" y="188"/>
                  <a:pt x="200" y="188"/>
                  <a:pt x="200" y="188"/>
                </a:cubicBezTo>
                <a:cubicBezTo>
                  <a:pt x="200" y="220"/>
                  <a:pt x="200" y="220"/>
                  <a:pt x="200" y="220"/>
                </a:cubicBezTo>
                <a:cubicBezTo>
                  <a:pt x="200" y="227"/>
                  <a:pt x="195" y="232"/>
                  <a:pt x="188" y="232"/>
                </a:cubicBezTo>
                <a:moveTo>
                  <a:pt x="124" y="80"/>
                </a:moveTo>
                <a:cubicBezTo>
                  <a:pt x="117" y="80"/>
                  <a:pt x="112" y="75"/>
                  <a:pt x="112" y="68"/>
                </a:cubicBezTo>
                <a:cubicBezTo>
                  <a:pt x="112" y="44"/>
                  <a:pt x="112" y="44"/>
                  <a:pt x="112" y="44"/>
                </a:cubicBezTo>
                <a:cubicBezTo>
                  <a:pt x="112" y="0"/>
                  <a:pt x="112" y="0"/>
                  <a:pt x="112" y="0"/>
                </a:cubicBezTo>
                <a:cubicBezTo>
                  <a:pt x="200" y="80"/>
                  <a:pt x="200" y="80"/>
                  <a:pt x="200" y="80"/>
                </a:cubicBezTo>
                <a:cubicBezTo>
                  <a:pt x="148" y="80"/>
                  <a:pt x="148" y="80"/>
                  <a:pt x="148" y="80"/>
                </a:cubicBezTo>
                <a:lnTo>
                  <a:pt x="124" y="80"/>
                </a:lnTo>
                <a:close/>
                <a:moveTo>
                  <a:pt x="45" y="244"/>
                </a:moveTo>
                <a:cubicBezTo>
                  <a:pt x="56" y="244"/>
                  <a:pt x="56" y="244"/>
                  <a:pt x="56" y="244"/>
                </a:cubicBezTo>
                <a:cubicBezTo>
                  <a:pt x="132" y="244"/>
                  <a:pt x="132" y="244"/>
                  <a:pt x="132" y="244"/>
                </a:cubicBezTo>
                <a:cubicBezTo>
                  <a:pt x="152" y="244"/>
                  <a:pt x="152" y="244"/>
                  <a:pt x="152" y="244"/>
                </a:cubicBezTo>
                <a:cubicBezTo>
                  <a:pt x="176" y="244"/>
                  <a:pt x="176" y="244"/>
                  <a:pt x="176" y="244"/>
                </a:cubicBezTo>
                <a:cubicBezTo>
                  <a:pt x="176" y="251"/>
                  <a:pt x="171" y="256"/>
                  <a:pt x="164" y="256"/>
                </a:cubicBezTo>
                <a:cubicBezTo>
                  <a:pt x="24" y="256"/>
                  <a:pt x="24" y="256"/>
                  <a:pt x="24" y="256"/>
                </a:cubicBezTo>
                <a:cubicBezTo>
                  <a:pt x="11" y="256"/>
                  <a:pt x="0" y="245"/>
                  <a:pt x="0" y="232"/>
                </a:cubicBezTo>
                <a:cubicBezTo>
                  <a:pt x="0" y="36"/>
                  <a:pt x="0" y="36"/>
                  <a:pt x="0" y="36"/>
                </a:cubicBezTo>
                <a:cubicBezTo>
                  <a:pt x="0" y="29"/>
                  <a:pt x="5" y="24"/>
                  <a:pt x="12" y="24"/>
                </a:cubicBezTo>
                <a:cubicBezTo>
                  <a:pt x="12" y="60"/>
                  <a:pt x="12" y="60"/>
                  <a:pt x="12" y="60"/>
                </a:cubicBezTo>
                <a:cubicBezTo>
                  <a:pt x="12" y="200"/>
                  <a:pt x="12" y="200"/>
                  <a:pt x="12" y="200"/>
                </a:cubicBezTo>
                <a:cubicBezTo>
                  <a:pt x="12" y="220"/>
                  <a:pt x="12" y="220"/>
                  <a:pt x="12" y="220"/>
                </a:cubicBezTo>
                <a:cubicBezTo>
                  <a:pt x="12" y="233"/>
                  <a:pt x="23" y="244"/>
                  <a:pt x="36" y="244"/>
                </a:cubicBezTo>
                <a:lnTo>
                  <a:pt x="45" y="2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3" name="Freeform 64"/>
          <p:cNvSpPr>
            <a:spLocks noEditPoints="1"/>
          </p:cNvSpPr>
          <p:nvPr/>
        </p:nvSpPr>
        <p:spPr bwMode="auto">
          <a:xfrm>
            <a:off x="9495852" y="3432181"/>
            <a:ext cx="341678" cy="449779"/>
          </a:xfrm>
          <a:custGeom>
            <a:avLst/>
            <a:gdLst>
              <a:gd name="T0" fmla="*/ 2147483646 w 176"/>
              <a:gd name="T1" fmla="*/ 2147483646 h 232"/>
              <a:gd name="T2" fmla="*/ 2147483646 w 176"/>
              <a:gd name="T3" fmla="*/ 2147483646 h 232"/>
              <a:gd name="T4" fmla="*/ 0 w 176"/>
              <a:gd name="T5" fmla="*/ 2147483646 h 232"/>
              <a:gd name="T6" fmla="*/ 0 w 176"/>
              <a:gd name="T7" fmla="*/ 2147483646 h 232"/>
              <a:gd name="T8" fmla="*/ 2147483646 w 176"/>
              <a:gd name="T9" fmla="*/ 0 h 232"/>
              <a:gd name="T10" fmla="*/ 2147483646 w 176"/>
              <a:gd name="T11" fmla="*/ 0 h 232"/>
              <a:gd name="T12" fmla="*/ 2147483646 w 176"/>
              <a:gd name="T13" fmla="*/ 2147483646 h 232"/>
              <a:gd name="T14" fmla="*/ 2147483646 w 176"/>
              <a:gd name="T15" fmla="*/ 2147483646 h 232"/>
              <a:gd name="T16" fmla="*/ 2147483646 w 176"/>
              <a:gd name="T17" fmla="*/ 2147483646 h 232"/>
              <a:gd name="T18" fmla="*/ 2147483646 w 176"/>
              <a:gd name="T19" fmla="*/ 2147483646 h 232"/>
              <a:gd name="T20" fmla="*/ 2147483646 w 176"/>
              <a:gd name="T21" fmla="*/ 2147483646 h 232"/>
              <a:gd name="T22" fmla="*/ 2147483646 w 176"/>
              <a:gd name="T23" fmla="*/ 2147483646 h 232"/>
              <a:gd name="T24" fmla="*/ 2147483646 w 176"/>
              <a:gd name="T25" fmla="*/ 2147483646 h 232"/>
              <a:gd name="T26" fmla="*/ 2147483646 w 176"/>
              <a:gd name="T27" fmla="*/ 2147483646 h 232"/>
              <a:gd name="T28" fmla="*/ 2147483646 w 176"/>
              <a:gd name="T29" fmla="*/ 2147483646 h 232"/>
              <a:gd name="T30" fmla="*/ 2147483646 w 176"/>
              <a:gd name="T31" fmla="*/ 2147483646 h 232"/>
              <a:gd name="T32" fmla="*/ 2147483646 w 176"/>
              <a:gd name="T33" fmla="*/ 2147483646 h 232"/>
              <a:gd name="T34" fmla="*/ 2147483646 w 176"/>
              <a:gd name="T35" fmla="*/ 0 h 232"/>
              <a:gd name="T36" fmla="*/ 2147483646 w 176"/>
              <a:gd name="T37" fmla="*/ 2147483646 h 232"/>
              <a:gd name="T38" fmla="*/ 2147483646 w 176"/>
              <a:gd name="T39" fmla="*/ 2147483646 h 232"/>
              <a:gd name="T40" fmla="*/ 2147483646 w 176"/>
              <a:gd name="T41" fmla="*/ 2147483646 h 23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6" h="232">
                <a:moveTo>
                  <a:pt x="164" y="232"/>
                </a:moveTo>
                <a:cubicBezTo>
                  <a:pt x="12" y="232"/>
                  <a:pt x="12" y="232"/>
                  <a:pt x="12" y="232"/>
                </a:cubicBezTo>
                <a:cubicBezTo>
                  <a:pt x="5" y="232"/>
                  <a:pt x="0" y="227"/>
                  <a:pt x="0" y="220"/>
                </a:cubicBezTo>
                <a:cubicBezTo>
                  <a:pt x="0" y="12"/>
                  <a:pt x="0" y="12"/>
                  <a:pt x="0" y="12"/>
                </a:cubicBezTo>
                <a:cubicBezTo>
                  <a:pt x="0" y="5"/>
                  <a:pt x="5" y="0"/>
                  <a:pt x="12" y="0"/>
                </a:cubicBezTo>
                <a:cubicBezTo>
                  <a:pt x="76" y="0"/>
                  <a:pt x="76" y="0"/>
                  <a:pt x="76" y="0"/>
                </a:cubicBezTo>
                <a:cubicBezTo>
                  <a:pt x="76" y="44"/>
                  <a:pt x="76" y="44"/>
                  <a:pt x="76" y="44"/>
                </a:cubicBezTo>
                <a:cubicBezTo>
                  <a:pt x="76" y="68"/>
                  <a:pt x="76" y="68"/>
                  <a:pt x="76" y="68"/>
                </a:cubicBezTo>
                <a:cubicBezTo>
                  <a:pt x="76" y="81"/>
                  <a:pt x="87" y="92"/>
                  <a:pt x="100" y="92"/>
                </a:cubicBezTo>
                <a:cubicBezTo>
                  <a:pt x="124" y="92"/>
                  <a:pt x="124" y="92"/>
                  <a:pt x="124" y="92"/>
                </a:cubicBezTo>
                <a:cubicBezTo>
                  <a:pt x="176" y="92"/>
                  <a:pt x="176" y="92"/>
                  <a:pt x="176" y="92"/>
                </a:cubicBezTo>
                <a:cubicBezTo>
                  <a:pt x="176" y="188"/>
                  <a:pt x="176" y="188"/>
                  <a:pt x="176" y="188"/>
                </a:cubicBezTo>
                <a:cubicBezTo>
                  <a:pt x="176" y="220"/>
                  <a:pt x="176" y="220"/>
                  <a:pt x="176" y="220"/>
                </a:cubicBezTo>
                <a:cubicBezTo>
                  <a:pt x="176" y="227"/>
                  <a:pt x="171" y="232"/>
                  <a:pt x="164" y="232"/>
                </a:cubicBezTo>
                <a:moveTo>
                  <a:pt x="100" y="80"/>
                </a:moveTo>
                <a:cubicBezTo>
                  <a:pt x="93" y="80"/>
                  <a:pt x="88" y="75"/>
                  <a:pt x="88" y="68"/>
                </a:cubicBezTo>
                <a:cubicBezTo>
                  <a:pt x="88" y="44"/>
                  <a:pt x="88" y="44"/>
                  <a:pt x="88" y="44"/>
                </a:cubicBezTo>
                <a:cubicBezTo>
                  <a:pt x="88" y="0"/>
                  <a:pt x="88" y="0"/>
                  <a:pt x="88" y="0"/>
                </a:cubicBezTo>
                <a:cubicBezTo>
                  <a:pt x="176" y="80"/>
                  <a:pt x="176" y="80"/>
                  <a:pt x="176" y="80"/>
                </a:cubicBezTo>
                <a:cubicBezTo>
                  <a:pt x="124" y="80"/>
                  <a:pt x="124" y="80"/>
                  <a:pt x="124" y="80"/>
                </a:cubicBezTo>
                <a:lnTo>
                  <a:pt x="100" y="8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4" name="Freeform 65"/>
          <p:cNvSpPr>
            <a:spLocks noEditPoints="1"/>
          </p:cNvSpPr>
          <p:nvPr/>
        </p:nvSpPr>
        <p:spPr bwMode="auto">
          <a:xfrm>
            <a:off x="18985624" y="2600185"/>
            <a:ext cx="498039" cy="442059"/>
          </a:xfrm>
          <a:custGeom>
            <a:avLst/>
            <a:gdLst>
              <a:gd name="T0" fmla="*/ 2147483646 w 256"/>
              <a:gd name="T1" fmla="*/ 2147483646 h 228"/>
              <a:gd name="T2" fmla="*/ 2147483646 w 256"/>
              <a:gd name="T3" fmla="*/ 2147483646 h 228"/>
              <a:gd name="T4" fmla="*/ 2147483646 w 256"/>
              <a:gd name="T5" fmla="*/ 2147483646 h 228"/>
              <a:gd name="T6" fmla="*/ 2147483646 w 256"/>
              <a:gd name="T7" fmla="*/ 2147483646 h 228"/>
              <a:gd name="T8" fmla="*/ 2147483646 w 256"/>
              <a:gd name="T9" fmla="*/ 2147483646 h 228"/>
              <a:gd name="T10" fmla="*/ 2147483646 w 256"/>
              <a:gd name="T11" fmla="*/ 2147483646 h 228"/>
              <a:gd name="T12" fmla="*/ 2147483646 w 256"/>
              <a:gd name="T13" fmla="*/ 2147483646 h 228"/>
              <a:gd name="T14" fmla="*/ 2147483646 w 256"/>
              <a:gd name="T15" fmla="*/ 2147483646 h 228"/>
              <a:gd name="T16" fmla="*/ 2147483646 w 256"/>
              <a:gd name="T17" fmla="*/ 2147483646 h 228"/>
              <a:gd name="T18" fmla="*/ 2147483646 w 256"/>
              <a:gd name="T19" fmla="*/ 2147483646 h 228"/>
              <a:gd name="T20" fmla="*/ 2147483646 w 256"/>
              <a:gd name="T21" fmla="*/ 2147483646 h 228"/>
              <a:gd name="T22" fmla="*/ 2147483646 w 256"/>
              <a:gd name="T23" fmla="*/ 2147483646 h 228"/>
              <a:gd name="T24" fmla="*/ 0 w 256"/>
              <a:gd name="T25" fmla="*/ 2147483646 h 228"/>
              <a:gd name="T26" fmla="*/ 0 w 256"/>
              <a:gd name="T27" fmla="*/ 2147483646 h 228"/>
              <a:gd name="T28" fmla="*/ 0 w 256"/>
              <a:gd name="T29" fmla="*/ 2147483646 h 228"/>
              <a:gd name="T30" fmla="*/ 0 w 256"/>
              <a:gd name="T31" fmla="*/ 2147483646 h 228"/>
              <a:gd name="T32" fmla="*/ 0 w 256"/>
              <a:gd name="T33" fmla="*/ 2147483646 h 228"/>
              <a:gd name="T34" fmla="*/ 0 w 256"/>
              <a:gd name="T35" fmla="*/ 2147483646 h 228"/>
              <a:gd name="T36" fmla="*/ 0 w 256"/>
              <a:gd name="T37" fmla="*/ 2147483646 h 228"/>
              <a:gd name="T38" fmla="*/ 2147483646 w 256"/>
              <a:gd name="T39" fmla="*/ 2147483646 h 228"/>
              <a:gd name="T40" fmla="*/ 2147483646 w 256"/>
              <a:gd name="T41" fmla="*/ 2147483646 h 228"/>
              <a:gd name="T42" fmla="*/ 2147483646 w 256"/>
              <a:gd name="T43" fmla="*/ 2147483646 h 228"/>
              <a:gd name="T44" fmla="*/ 2147483646 w 256"/>
              <a:gd name="T45" fmla="*/ 2147483646 h 228"/>
              <a:gd name="T46" fmla="*/ 2147483646 w 256"/>
              <a:gd name="T47" fmla="*/ 2147483646 h 228"/>
              <a:gd name="T48" fmla="*/ 2147483646 w 256"/>
              <a:gd name="T49" fmla="*/ 2147483646 h 228"/>
              <a:gd name="T50" fmla="*/ 0 w 256"/>
              <a:gd name="T51" fmla="*/ 2147483646 h 228"/>
              <a:gd name="T52" fmla="*/ 0 w 256"/>
              <a:gd name="T53" fmla="*/ 2147483646 h 228"/>
              <a:gd name="T54" fmla="*/ 0 w 256"/>
              <a:gd name="T55" fmla="*/ 2147483646 h 228"/>
              <a:gd name="T56" fmla="*/ 2147483646 w 256"/>
              <a:gd name="T57" fmla="*/ 0 h 228"/>
              <a:gd name="T58" fmla="*/ 2147483646 w 256"/>
              <a:gd name="T59" fmla="*/ 0 h 228"/>
              <a:gd name="T60" fmla="*/ 2147483646 w 256"/>
              <a:gd name="T61" fmla="*/ 0 h 228"/>
              <a:gd name="T62" fmla="*/ 2147483646 w 256"/>
              <a:gd name="T63" fmla="*/ 0 h 228"/>
              <a:gd name="T64" fmla="*/ 2147483646 w 256"/>
              <a:gd name="T65" fmla="*/ 0 h 228"/>
              <a:gd name="T66" fmla="*/ 2147483646 w 256"/>
              <a:gd name="T67" fmla="*/ 2147483646 h 228"/>
              <a:gd name="T68" fmla="*/ 2147483646 w 256"/>
              <a:gd name="T69" fmla="*/ 2147483646 h 228"/>
              <a:gd name="T70" fmla="*/ 2147483646 w 256"/>
              <a:gd name="T71" fmla="*/ 2147483646 h 228"/>
              <a:gd name="T72" fmla="*/ 2147483646 w 256"/>
              <a:gd name="T73" fmla="*/ 2147483646 h 228"/>
              <a:gd name="T74" fmla="*/ 0 w 256"/>
              <a:gd name="T75" fmla="*/ 2147483646 h 228"/>
              <a:gd name="T76" fmla="*/ 0 w 256"/>
              <a:gd name="T77" fmla="*/ 2147483646 h 228"/>
              <a:gd name="T78" fmla="*/ 2147483646 w 256"/>
              <a:gd name="T79" fmla="*/ 2147483646 h 228"/>
              <a:gd name="T80" fmla="*/ 2147483646 w 256"/>
              <a:gd name="T81" fmla="*/ 2147483646 h 228"/>
              <a:gd name="T82" fmla="*/ 2147483646 w 256"/>
              <a:gd name="T83" fmla="*/ 2147483646 h 228"/>
              <a:gd name="T84" fmla="*/ 2147483646 w 256"/>
              <a:gd name="T85" fmla="*/ 2147483646 h 228"/>
              <a:gd name="T86" fmla="*/ 2147483646 w 256"/>
              <a:gd name="T87" fmla="*/ 2147483646 h 228"/>
              <a:gd name="T88" fmla="*/ 2147483646 w 256"/>
              <a:gd name="T89" fmla="*/ 2147483646 h 228"/>
              <a:gd name="T90" fmla="*/ 2147483646 w 256"/>
              <a:gd name="T91" fmla="*/ 2147483646 h 228"/>
              <a:gd name="T92" fmla="*/ 2147483646 w 256"/>
              <a:gd name="T93" fmla="*/ 2147483646 h 228"/>
              <a:gd name="T94" fmla="*/ 2147483646 w 256"/>
              <a:gd name="T95" fmla="*/ 2147483646 h 228"/>
              <a:gd name="T96" fmla="*/ 2147483646 w 256"/>
              <a:gd name="T97" fmla="*/ 2147483646 h 228"/>
              <a:gd name="T98" fmla="*/ 2147483646 w 256"/>
              <a:gd name="T99" fmla="*/ 2147483646 h 228"/>
              <a:gd name="T100" fmla="*/ 2147483646 w 256"/>
              <a:gd name="T101" fmla="*/ 2147483646 h 228"/>
              <a:gd name="T102" fmla="*/ 2147483646 w 256"/>
              <a:gd name="T103" fmla="*/ 2147483646 h 228"/>
              <a:gd name="T104" fmla="*/ 2147483646 w 256"/>
              <a:gd name="T105" fmla="*/ 2147483646 h 228"/>
              <a:gd name="T106" fmla="*/ 2147483646 w 256"/>
              <a:gd name="T107" fmla="*/ 2147483646 h 228"/>
              <a:gd name="T108" fmla="*/ 2147483646 w 256"/>
              <a:gd name="T109" fmla="*/ 2147483646 h 228"/>
              <a:gd name="T110" fmla="*/ 2147483646 w 256"/>
              <a:gd name="T111" fmla="*/ 2147483646 h 228"/>
              <a:gd name="T112" fmla="*/ 2147483646 w 256"/>
              <a:gd name="T113" fmla="*/ 2147483646 h 228"/>
              <a:gd name="T114" fmla="*/ 2147483646 w 256"/>
              <a:gd name="T115" fmla="*/ 2147483646 h 228"/>
              <a:gd name="T116" fmla="*/ 2147483646 w 256"/>
              <a:gd name="T117" fmla="*/ 2147483646 h 228"/>
              <a:gd name="T118" fmla="*/ 2147483646 w 256"/>
              <a:gd name="T119" fmla="*/ 2147483646 h 22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56" h="228">
                <a:moveTo>
                  <a:pt x="244" y="144"/>
                </a:moveTo>
                <a:cubicBezTo>
                  <a:pt x="237" y="144"/>
                  <a:pt x="231" y="147"/>
                  <a:pt x="227" y="151"/>
                </a:cubicBezTo>
                <a:cubicBezTo>
                  <a:pt x="220" y="158"/>
                  <a:pt x="220" y="158"/>
                  <a:pt x="220" y="158"/>
                </a:cubicBezTo>
                <a:cubicBezTo>
                  <a:pt x="213" y="151"/>
                  <a:pt x="213" y="151"/>
                  <a:pt x="213" y="151"/>
                </a:cubicBezTo>
                <a:cubicBezTo>
                  <a:pt x="209" y="147"/>
                  <a:pt x="203" y="144"/>
                  <a:pt x="196" y="144"/>
                </a:cubicBezTo>
                <a:cubicBezTo>
                  <a:pt x="183" y="144"/>
                  <a:pt x="172" y="155"/>
                  <a:pt x="172" y="168"/>
                </a:cubicBezTo>
                <a:cubicBezTo>
                  <a:pt x="172" y="175"/>
                  <a:pt x="175" y="181"/>
                  <a:pt x="179" y="185"/>
                </a:cubicBezTo>
                <a:cubicBezTo>
                  <a:pt x="186" y="192"/>
                  <a:pt x="186" y="192"/>
                  <a:pt x="186" y="192"/>
                </a:cubicBezTo>
                <a:cubicBezTo>
                  <a:pt x="179" y="199"/>
                  <a:pt x="179" y="199"/>
                  <a:pt x="179" y="199"/>
                </a:cubicBezTo>
                <a:cubicBezTo>
                  <a:pt x="179" y="199"/>
                  <a:pt x="179" y="200"/>
                  <a:pt x="178" y="200"/>
                </a:cubicBezTo>
                <a:cubicBezTo>
                  <a:pt x="176" y="200"/>
                  <a:pt x="176" y="200"/>
                  <a:pt x="176"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47"/>
                  <a:pt x="256" y="147"/>
                  <a:pt x="256" y="147"/>
                </a:cubicBezTo>
                <a:cubicBezTo>
                  <a:pt x="252" y="145"/>
                  <a:pt x="248" y="144"/>
                  <a:pt x="244" y="144"/>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88" y="208"/>
                </a:moveTo>
                <a:cubicBezTo>
                  <a:pt x="203" y="192"/>
                  <a:pt x="203" y="192"/>
                  <a:pt x="203" y="192"/>
                </a:cubicBezTo>
                <a:cubicBezTo>
                  <a:pt x="188" y="176"/>
                  <a:pt x="188" y="176"/>
                  <a:pt x="188" y="176"/>
                </a:cubicBezTo>
                <a:cubicBezTo>
                  <a:pt x="185" y="174"/>
                  <a:pt x="184" y="171"/>
                  <a:pt x="184" y="168"/>
                </a:cubicBezTo>
                <a:cubicBezTo>
                  <a:pt x="184" y="161"/>
                  <a:pt x="189" y="156"/>
                  <a:pt x="196" y="156"/>
                </a:cubicBezTo>
                <a:cubicBezTo>
                  <a:pt x="199" y="156"/>
                  <a:pt x="202" y="157"/>
                  <a:pt x="204" y="160"/>
                </a:cubicBezTo>
                <a:cubicBezTo>
                  <a:pt x="220" y="175"/>
                  <a:pt x="220" y="175"/>
                  <a:pt x="220" y="175"/>
                </a:cubicBezTo>
                <a:cubicBezTo>
                  <a:pt x="236" y="160"/>
                  <a:pt x="236" y="160"/>
                  <a:pt x="236" y="160"/>
                </a:cubicBezTo>
                <a:cubicBezTo>
                  <a:pt x="238" y="157"/>
                  <a:pt x="241" y="156"/>
                  <a:pt x="244" y="156"/>
                </a:cubicBezTo>
                <a:cubicBezTo>
                  <a:pt x="251" y="156"/>
                  <a:pt x="256" y="161"/>
                  <a:pt x="256" y="168"/>
                </a:cubicBezTo>
                <a:cubicBezTo>
                  <a:pt x="256" y="171"/>
                  <a:pt x="255" y="174"/>
                  <a:pt x="252" y="176"/>
                </a:cubicBezTo>
                <a:cubicBezTo>
                  <a:pt x="237" y="192"/>
                  <a:pt x="237" y="192"/>
                  <a:pt x="237" y="192"/>
                </a:cubicBezTo>
                <a:cubicBezTo>
                  <a:pt x="252" y="208"/>
                  <a:pt x="252" y="208"/>
                  <a:pt x="252" y="208"/>
                </a:cubicBezTo>
                <a:cubicBezTo>
                  <a:pt x="255" y="210"/>
                  <a:pt x="256" y="213"/>
                  <a:pt x="256" y="216"/>
                </a:cubicBezTo>
                <a:cubicBezTo>
                  <a:pt x="256" y="223"/>
                  <a:pt x="251" y="228"/>
                  <a:pt x="244" y="228"/>
                </a:cubicBezTo>
                <a:cubicBezTo>
                  <a:pt x="241" y="228"/>
                  <a:pt x="238" y="227"/>
                  <a:pt x="236" y="224"/>
                </a:cubicBezTo>
                <a:cubicBezTo>
                  <a:pt x="220" y="209"/>
                  <a:pt x="220" y="209"/>
                  <a:pt x="220" y="209"/>
                </a:cubicBezTo>
                <a:cubicBezTo>
                  <a:pt x="204" y="224"/>
                  <a:pt x="204" y="224"/>
                  <a:pt x="204" y="224"/>
                </a:cubicBezTo>
                <a:cubicBezTo>
                  <a:pt x="202" y="227"/>
                  <a:pt x="199" y="228"/>
                  <a:pt x="196" y="228"/>
                </a:cubicBezTo>
                <a:cubicBezTo>
                  <a:pt x="189" y="228"/>
                  <a:pt x="184" y="223"/>
                  <a:pt x="184" y="216"/>
                </a:cubicBezTo>
                <a:cubicBezTo>
                  <a:pt x="184" y="213"/>
                  <a:pt x="185" y="210"/>
                  <a:pt x="188" y="20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5" name="Freeform 66"/>
          <p:cNvSpPr>
            <a:spLocks noEditPoints="1"/>
          </p:cNvSpPr>
          <p:nvPr/>
        </p:nvSpPr>
        <p:spPr bwMode="auto">
          <a:xfrm>
            <a:off x="18116951" y="2600185"/>
            <a:ext cx="496108" cy="426616"/>
          </a:xfrm>
          <a:custGeom>
            <a:avLst/>
            <a:gdLst>
              <a:gd name="T0" fmla="*/ 2147483646 w 256"/>
              <a:gd name="T1" fmla="*/ 2147483646 h 220"/>
              <a:gd name="T2" fmla="*/ 2147483646 w 256"/>
              <a:gd name="T3" fmla="*/ 2147483646 h 220"/>
              <a:gd name="T4" fmla="*/ 2147483646 w 256"/>
              <a:gd name="T5" fmla="*/ 2147483646 h 220"/>
              <a:gd name="T6" fmla="*/ 2147483646 w 256"/>
              <a:gd name="T7" fmla="*/ 2147483646 h 220"/>
              <a:gd name="T8" fmla="*/ 2147483646 w 256"/>
              <a:gd name="T9" fmla="*/ 2147483646 h 220"/>
              <a:gd name="T10" fmla="*/ 2147483646 w 256"/>
              <a:gd name="T11" fmla="*/ 2147483646 h 220"/>
              <a:gd name="T12" fmla="*/ 2147483646 w 256"/>
              <a:gd name="T13" fmla="*/ 2147483646 h 220"/>
              <a:gd name="T14" fmla="*/ 0 w 256"/>
              <a:gd name="T15" fmla="*/ 2147483646 h 220"/>
              <a:gd name="T16" fmla="*/ 0 w 256"/>
              <a:gd name="T17" fmla="*/ 2147483646 h 220"/>
              <a:gd name="T18" fmla="*/ 0 w 256"/>
              <a:gd name="T19" fmla="*/ 2147483646 h 220"/>
              <a:gd name="T20" fmla="*/ 0 w 256"/>
              <a:gd name="T21" fmla="*/ 2147483646 h 220"/>
              <a:gd name="T22" fmla="*/ 0 w 256"/>
              <a:gd name="T23" fmla="*/ 2147483646 h 220"/>
              <a:gd name="T24" fmla="*/ 0 w 256"/>
              <a:gd name="T25" fmla="*/ 2147483646 h 220"/>
              <a:gd name="T26" fmla="*/ 0 w 256"/>
              <a:gd name="T27" fmla="*/ 2147483646 h 220"/>
              <a:gd name="T28" fmla="*/ 2147483646 w 256"/>
              <a:gd name="T29" fmla="*/ 2147483646 h 220"/>
              <a:gd name="T30" fmla="*/ 2147483646 w 256"/>
              <a:gd name="T31" fmla="*/ 2147483646 h 220"/>
              <a:gd name="T32" fmla="*/ 2147483646 w 256"/>
              <a:gd name="T33" fmla="*/ 2147483646 h 220"/>
              <a:gd name="T34" fmla="*/ 2147483646 w 256"/>
              <a:gd name="T35" fmla="*/ 2147483646 h 220"/>
              <a:gd name="T36" fmla="*/ 2147483646 w 256"/>
              <a:gd name="T37" fmla="*/ 2147483646 h 220"/>
              <a:gd name="T38" fmla="*/ 2147483646 w 256"/>
              <a:gd name="T39" fmla="*/ 2147483646 h 220"/>
              <a:gd name="T40" fmla="*/ 2147483646 w 256"/>
              <a:gd name="T41" fmla="*/ 2147483646 h 220"/>
              <a:gd name="T42" fmla="*/ 0 w 256"/>
              <a:gd name="T43" fmla="*/ 2147483646 h 220"/>
              <a:gd name="T44" fmla="*/ 0 w 256"/>
              <a:gd name="T45" fmla="*/ 2147483646 h 220"/>
              <a:gd name="T46" fmla="*/ 0 w 256"/>
              <a:gd name="T47" fmla="*/ 2147483646 h 220"/>
              <a:gd name="T48" fmla="*/ 2147483646 w 256"/>
              <a:gd name="T49" fmla="*/ 0 h 220"/>
              <a:gd name="T50" fmla="*/ 2147483646 w 256"/>
              <a:gd name="T51" fmla="*/ 0 h 220"/>
              <a:gd name="T52" fmla="*/ 2147483646 w 256"/>
              <a:gd name="T53" fmla="*/ 0 h 220"/>
              <a:gd name="T54" fmla="*/ 2147483646 w 256"/>
              <a:gd name="T55" fmla="*/ 0 h 220"/>
              <a:gd name="T56" fmla="*/ 2147483646 w 256"/>
              <a:gd name="T57" fmla="*/ 0 h 220"/>
              <a:gd name="T58" fmla="*/ 2147483646 w 256"/>
              <a:gd name="T59" fmla="*/ 2147483646 h 220"/>
              <a:gd name="T60" fmla="*/ 2147483646 w 256"/>
              <a:gd name="T61" fmla="*/ 2147483646 h 220"/>
              <a:gd name="T62" fmla="*/ 2147483646 w 256"/>
              <a:gd name="T63" fmla="*/ 2147483646 h 220"/>
              <a:gd name="T64" fmla="*/ 2147483646 w 256"/>
              <a:gd name="T65" fmla="*/ 2147483646 h 220"/>
              <a:gd name="T66" fmla="*/ 0 w 256"/>
              <a:gd name="T67" fmla="*/ 2147483646 h 220"/>
              <a:gd name="T68" fmla="*/ 0 w 256"/>
              <a:gd name="T69" fmla="*/ 2147483646 h 220"/>
              <a:gd name="T70" fmla="*/ 2147483646 w 256"/>
              <a:gd name="T71" fmla="*/ 2147483646 h 220"/>
              <a:gd name="T72" fmla="*/ 2147483646 w 256"/>
              <a:gd name="T73" fmla="*/ 2147483646 h 220"/>
              <a:gd name="T74" fmla="*/ 2147483646 w 256"/>
              <a:gd name="T75" fmla="*/ 2147483646 h 220"/>
              <a:gd name="T76" fmla="*/ 2147483646 w 256"/>
              <a:gd name="T77" fmla="*/ 2147483646 h 220"/>
              <a:gd name="T78" fmla="*/ 2147483646 w 256"/>
              <a:gd name="T79" fmla="*/ 2147483646 h 220"/>
              <a:gd name="T80" fmla="*/ 2147483646 w 256"/>
              <a:gd name="T81" fmla="*/ 2147483646 h 220"/>
              <a:gd name="T82" fmla="*/ 2147483646 w 256"/>
              <a:gd name="T83" fmla="*/ 2147483646 h 220"/>
              <a:gd name="T84" fmla="*/ 2147483646 w 256"/>
              <a:gd name="T85" fmla="*/ 2147483646 h 220"/>
              <a:gd name="T86" fmla="*/ 2147483646 w 256"/>
              <a:gd name="T87" fmla="*/ 2147483646 h 220"/>
              <a:gd name="T88" fmla="*/ 2147483646 w 256"/>
              <a:gd name="T89" fmla="*/ 2147483646 h 220"/>
              <a:gd name="T90" fmla="*/ 2147483646 w 256"/>
              <a:gd name="T91" fmla="*/ 2147483646 h 220"/>
              <a:gd name="T92" fmla="*/ 2147483646 w 256"/>
              <a:gd name="T93" fmla="*/ 2147483646 h 220"/>
              <a:gd name="T94" fmla="*/ 2147483646 w 256"/>
              <a:gd name="T95" fmla="*/ 2147483646 h 22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56" h="220">
                <a:moveTo>
                  <a:pt x="244" y="152"/>
                </a:moveTo>
                <a:cubicBezTo>
                  <a:pt x="237" y="152"/>
                  <a:pt x="231" y="155"/>
                  <a:pt x="227" y="159"/>
                </a:cubicBezTo>
                <a:cubicBezTo>
                  <a:pt x="212" y="174"/>
                  <a:pt x="212" y="174"/>
                  <a:pt x="212" y="174"/>
                </a:cubicBezTo>
                <a:cubicBezTo>
                  <a:pt x="208" y="170"/>
                  <a:pt x="202" y="168"/>
                  <a:pt x="196" y="168"/>
                </a:cubicBezTo>
                <a:cubicBezTo>
                  <a:pt x="183" y="168"/>
                  <a:pt x="172" y="179"/>
                  <a:pt x="172" y="192"/>
                </a:cubicBezTo>
                <a:cubicBezTo>
                  <a:pt x="172" y="195"/>
                  <a:pt x="173" y="197"/>
                  <a:pt x="173"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55"/>
                  <a:pt x="256" y="155"/>
                  <a:pt x="256" y="155"/>
                </a:cubicBezTo>
                <a:cubicBezTo>
                  <a:pt x="252" y="153"/>
                  <a:pt x="248" y="152"/>
                  <a:pt x="244" y="152"/>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6" y="180"/>
                </a:moveTo>
                <a:cubicBezTo>
                  <a:pt x="199" y="180"/>
                  <a:pt x="202" y="181"/>
                  <a:pt x="204" y="184"/>
                </a:cubicBezTo>
                <a:cubicBezTo>
                  <a:pt x="212" y="191"/>
                  <a:pt x="212" y="191"/>
                  <a:pt x="212" y="191"/>
                </a:cubicBezTo>
                <a:cubicBezTo>
                  <a:pt x="236" y="168"/>
                  <a:pt x="236" y="168"/>
                  <a:pt x="236" y="168"/>
                </a:cubicBezTo>
                <a:cubicBezTo>
                  <a:pt x="238" y="165"/>
                  <a:pt x="241" y="164"/>
                  <a:pt x="244" y="164"/>
                </a:cubicBezTo>
                <a:cubicBezTo>
                  <a:pt x="251" y="164"/>
                  <a:pt x="256" y="169"/>
                  <a:pt x="256" y="176"/>
                </a:cubicBezTo>
                <a:cubicBezTo>
                  <a:pt x="256" y="179"/>
                  <a:pt x="255" y="182"/>
                  <a:pt x="252" y="184"/>
                </a:cubicBezTo>
                <a:cubicBezTo>
                  <a:pt x="220" y="216"/>
                  <a:pt x="220" y="216"/>
                  <a:pt x="220" y="216"/>
                </a:cubicBezTo>
                <a:cubicBezTo>
                  <a:pt x="218" y="219"/>
                  <a:pt x="215" y="220"/>
                  <a:pt x="212" y="220"/>
                </a:cubicBezTo>
                <a:cubicBezTo>
                  <a:pt x="209" y="220"/>
                  <a:pt x="206" y="219"/>
                  <a:pt x="204" y="216"/>
                </a:cubicBezTo>
                <a:cubicBezTo>
                  <a:pt x="188" y="200"/>
                  <a:pt x="188" y="200"/>
                  <a:pt x="188" y="200"/>
                </a:cubicBezTo>
                <a:cubicBezTo>
                  <a:pt x="185" y="198"/>
                  <a:pt x="184" y="195"/>
                  <a:pt x="184" y="192"/>
                </a:cubicBezTo>
                <a:cubicBezTo>
                  <a:pt x="184" y="185"/>
                  <a:pt x="189" y="180"/>
                  <a:pt x="196"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6" name="Freeform 67"/>
          <p:cNvSpPr>
            <a:spLocks noEditPoints="1"/>
          </p:cNvSpPr>
          <p:nvPr/>
        </p:nvSpPr>
        <p:spPr bwMode="auto">
          <a:xfrm>
            <a:off x="17246347" y="2600185"/>
            <a:ext cx="498039" cy="395730"/>
          </a:xfrm>
          <a:custGeom>
            <a:avLst/>
            <a:gdLst>
              <a:gd name="T0" fmla="*/ 2147483646 w 256"/>
              <a:gd name="T1" fmla="*/ 2147483646 h 204"/>
              <a:gd name="T2" fmla="*/ 2147483646 w 256"/>
              <a:gd name="T3" fmla="*/ 2147483646 h 204"/>
              <a:gd name="T4" fmla="*/ 2147483646 w 256"/>
              <a:gd name="T5" fmla="*/ 2147483646 h 204"/>
              <a:gd name="T6" fmla="*/ 2147483646 w 256"/>
              <a:gd name="T7" fmla="*/ 2147483646 h 204"/>
              <a:gd name="T8" fmla="*/ 2147483646 w 256"/>
              <a:gd name="T9" fmla="*/ 2147483646 h 204"/>
              <a:gd name="T10" fmla="*/ 0 w 256"/>
              <a:gd name="T11" fmla="*/ 2147483646 h 204"/>
              <a:gd name="T12" fmla="*/ 0 w 256"/>
              <a:gd name="T13" fmla="*/ 2147483646 h 204"/>
              <a:gd name="T14" fmla="*/ 0 w 256"/>
              <a:gd name="T15" fmla="*/ 2147483646 h 204"/>
              <a:gd name="T16" fmla="*/ 0 w 256"/>
              <a:gd name="T17" fmla="*/ 2147483646 h 204"/>
              <a:gd name="T18" fmla="*/ 0 w 256"/>
              <a:gd name="T19" fmla="*/ 2147483646 h 204"/>
              <a:gd name="T20" fmla="*/ 0 w 256"/>
              <a:gd name="T21" fmla="*/ 2147483646 h 204"/>
              <a:gd name="T22" fmla="*/ 0 w 256"/>
              <a:gd name="T23" fmla="*/ 2147483646 h 204"/>
              <a:gd name="T24" fmla="*/ 2147483646 w 256"/>
              <a:gd name="T25" fmla="*/ 2147483646 h 204"/>
              <a:gd name="T26" fmla="*/ 2147483646 w 256"/>
              <a:gd name="T27" fmla="*/ 2147483646 h 204"/>
              <a:gd name="T28" fmla="*/ 2147483646 w 256"/>
              <a:gd name="T29" fmla="*/ 2147483646 h 204"/>
              <a:gd name="T30" fmla="*/ 2147483646 w 256"/>
              <a:gd name="T31" fmla="*/ 2147483646 h 204"/>
              <a:gd name="T32" fmla="*/ 2147483646 w 256"/>
              <a:gd name="T33" fmla="*/ 2147483646 h 204"/>
              <a:gd name="T34" fmla="*/ 2147483646 w 256"/>
              <a:gd name="T35" fmla="*/ 2147483646 h 204"/>
              <a:gd name="T36" fmla="*/ 2147483646 w 256"/>
              <a:gd name="T37" fmla="*/ 2147483646 h 204"/>
              <a:gd name="T38" fmla="*/ 2147483646 w 256"/>
              <a:gd name="T39" fmla="*/ 2147483646 h 204"/>
              <a:gd name="T40" fmla="*/ 0 w 256"/>
              <a:gd name="T41" fmla="*/ 2147483646 h 204"/>
              <a:gd name="T42" fmla="*/ 0 w 256"/>
              <a:gd name="T43" fmla="*/ 2147483646 h 204"/>
              <a:gd name="T44" fmla="*/ 0 w 256"/>
              <a:gd name="T45" fmla="*/ 2147483646 h 204"/>
              <a:gd name="T46" fmla="*/ 2147483646 w 256"/>
              <a:gd name="T47" fmla="*/ 0 h 204"/>
              <a:gd name="T48" fmla="*/ 2147483646 w 256"/>
              <a:gd name="T49" fmla="*/ 0 h 204"/>
              <a:gd name="T50" fmla="*/ 2147483646 w 256"/>
              <a:gd name="T51" fmla="*/ 0 h 204"/>
              <a:gd name="T52" fmla="*/ 2147483646 w 256"/>
              <a:gd name="T53" fmla="*/ 0 h 204"/>
              <a:gd name="T54" fmla="*/ 2147483646 w 256"/>
              <a:gd name="T55" fmla="*/ 0 h 204"/>
              <a:gd name="T56" fmla="*/ 2147483646 w 256"/>
              <a:gd name="T57" fmla="*/ 2147483646 h 204"/>
              <a:gd name="T58" fmla="*/ 2147483646 w 256"/>
              <a:gd name="T59" fmla="*/ 2147483646 h 204"/>
              <a:gd name="T60" fmla="*/ 2147483646 w 256"/>
              <a:gd name="T61" fmla="*/ 2147483646 h 204"/>
              <a:gd name="T62" fmla="*/ 2147483646 w 256"/>
              <a:gd name="T63" fmla="*/ 2147483646 h 204"/>
              <a:gd name="T64" fmla="*/ 0 w 256"/>
              <a:gd name="T65" fmla="*/ 2147483646 h 204"/>
              <a:gd name="T66" fmla="*/ 0 w 256"/>
              <a:gd name="T67" fmla="*/ 2147483646 h 204"/>
              <a:gd name="T68" fmla="*/ 2147483646 w 256"/>
              <a:gd name="T69" fmla="*/ 2147483646 h 204"/>
              <a:gd name="T70" fmla="*/ 2147483646 w 256"/>
              <a:gd name="T71" fmla="*/ 2147483646 h 204"/>
              <a:gd name="T72" fmla="*/ 2147483646 w 256"/>
              <a:gd name="T73" fmla="*/ 2147483646 h 204"/>
              <a:gd name="T74" fmla="*/ 2147483646 w 256"/>
              <a:gd name="T75" fmla="*/ 2147483646 h 204"/>
              <a:gd name="T76" fmla="*/ 2147483646 w 256"/>
              <a:gd name="T77" fmla="*/ 2147483646 h 204"/>
              <a:gd name="T78" fmla="*/ 2147483646 w 256"/>
              <a:gd name="T79" fmla="*/ 2147483646 h 204"/>
              <a:gd name="T80" fmla="*/ 2147483646 w 256"/>
              <a:gd name="T81" fmla="*/ 2147483646 h 20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6" h="204">
                <a:moveTo>
                  <a:pt x="240" y="168"/>
                </a:moveTo>
                <a:cubicBezTo>
                  <a:pt x="192" y="168"/>
                  <a:pt x="192" y="168"/>
                  <a:pt x="192" y="168"/>
                </a:cubicBezTo>
                <a:cubicBezTo>
                  <a:pt x="179" y="168"/>
                  <a:pt x="168" y="179"/>
                  <a:pt x="168" y="192"/>
                </a:cubicBezTo>
                <a:cubicBezTo>
                  <a:pt x="168" y="195"/>
                  <a:pt x="169" y="197"/>
                  <a:pt x="169"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74"/>
                  <a:pt x="256" y="174"/>
                  <a:pt x="256" y="174"/>
                </a:cubicBezTo>
                <a:cubicBezTo>
                  <a:pt x="252" y="170"/>
                  <a:pt x="246" y="168"/>
                  <a:pt x="240" y="168"/>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2" y="180"/>
                </a:moveTo>
                <a:cubicBezTo>
                  <a:pt x="240" y="180"/>
                  <a:pt x="240" y="180"/>
                  <a:pt x="240" y="180"/>
                </a:cubicBezTo>
                <a:cubicBezTo>
                  <a:pt x="247" y="180"/>
                  <a:pt x="252" y="185"/>
                  <a:pt x="252" y="192"/>
                </a:cubicBezTo>
                <a:cubicBezTo>
                  <a:pt x="252" y="199"/>
                  <a:pt x="247" y="204"/>
                  <a:pt x="240" y="204"/>
                </a:cubicBezTo>
                <a:cubicBezTo>
                  <a:pt x="192" y="204"/>
                  <a:pt x="192" y="204"/>
                  <a:pt x="192" y="204"/>
                </a:cubicBezTo>
                <a:cubicBezTo>
                  <a:pt x="185" y="204"/>
                  <a:pt x="180" y="199"/>
                  <a:pt x="180" y="192"/>
                </a:cubicBezTo>
                <a:cubicBezTo>
                  <a:pt x="180" y="185"/>
                  <a:pt x="185" y="180"/>
                  <a:pt x="192"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7" name="Freeform 68"/>
          <p:cNvSpPr>
            <a:spLocks noEditPoints="1"/>
          </p:cNvSpPr>
          <p:nvPr/>
        </p:nvSpPr>
        <p:spPr bwMode="auto">
          <a:xfrm>
            <a:off x="16377674" y="2600185"/>
            <a:ext cx="496110" cy="442059"/>
          </a:xfrm>
          <a:custGeom>
            <a:avLst/>
            <a:gdLst>
              <a:gd name="T0" fmla="*/ 2147483646 w 256"/>
              <a:gd name="T1" fmla="*/ 2147483646 h 228"/>
              <a:gd name="T2" fmla="*/ 2147483646 w 256"/>
              <a:gd name="T3" fmla="*/ 2147483646 h 228"/>
              <a:gd name="T4" fmla="*/ 2147483646 w 256"/>
              <a:gd name="T5" fmla="*/ 2147483646 h 228"/>
              <a:gd name="T6" fmla="*/ 2147483646 w 256"/>
              <a:gd name="T7" fmla="*/ 2147483646 h 228"/>
              <a:gd name="T8" fmla="*/ 2147483646 w 256"/>
              <a:gd name="T9" fmla="*/ 2147483646 h 228"/>
              <a:gd name="T10" fmla="*/ 2147483646 w 256"/>
              <a:gd name="T11" fmla="*/ 2147483646 h 228"/>
              <a:gd name="T12" fmla="*/ 0 w 256"/>
              <a:gd name="T13" fmla="*/ 2147483646 h 228"/>
              <a:gd name="T14" fmla="*/ 0 w 256"/>
              <a:gd name="T15" fmla="*/ 2147483646 h 228"/>
              <a:gd name="T16" fmla="*/ 0 w 256"/>
              <a:gd name="T17" fmla="*/ 2147483646 h 228"/>
              <a:gd name="T18" fmla="*/ 0 w 256"/>
              <a:gd name="T19" fmla="*/ 2147483646 h 228"/>
              <a:gd name="T20" fmla="*/ 0 w 256"/>
              <a:gd name="T21" fmla="*/ 2147483646 h 228"/>
              <a:gd name="T22" fmla="*/ 0 w 256"/>
              <a:gd name="T23" fmla="*/ 2147483646 h 228"/>
              <a:gd name="T24" fmla="*/ 0 w 256"/>
              <a:gd name="T25" fmla="*/ 2147483646 h 228"/>
              <a:gd name="T26" fmla="*/ 2147483646 w 256"/>
              <a:gd name="T27" fmla="*/ 2147483646 h 228"/>
              <a:gd name="T28" fmla="*/ 2147483646 w 256"/>
              <a:gd name="T29" fmla="*/ 2147483646 h 228"/>
              <a:gd name="T30" fmla="*/ 2147483646 w 256"/>
              <a:gd name="T31" fmla="*/ 2147483646 h 228"/>
              <a:gd name="T32" fmla="*/ 2147483646 w 256"/>
              <a:gd name="T33" fmla="*/ 2147483646 h 228"/>
              <a:gd name="T34" fmla="*/ 2147483646 w 256"/>
              <a:gd name="T35" fmla="*/ 2147483646 h 228"/>
              <a:gd name="T36" fmla="*/ 2147483646 w 256"/>
              <a:gd name="T37" fmla="*/ 2147483646 h 228"/>
              <a:gd name="T38" fmla="*/ 2147483646 w 256"/>
              <a:gd name="T39" fmla="*/ 2147483646 h 228"/>
              <a:gd name="T40" fmla="*/ 2147483646 w 256"/>
              <a:gd name="T41" fmla="*/ 2147483646 h 228"/>
              <a:gd name="T42" fmla="*/ 0 w 256"/>
              <a:gd name="T43" fmla="*/ 2147483646 h 228"/>
              <a:gd name="T44" fmla="*/ 0 w 256"/>
              <a:gd name="T45" fmla="*/ 2147483646 h 228"/>
              <a:gd name="T46" fmla="*/ 0 w 256"/>
              <a:gd name="T47" fmla="*/ 2147483646 h 228"/>
              <a:gd name="T48" fmla="*/ 2147483646 w 256"/>
              <a:gd name="T49" fmla="*/ 0 h 228"/>
              <a:gd name="T50" fmla="*/ 2147483646 w 256"/>
              <a:gd name="T51" fmla="*/ 0 h 228"/>
              <a:gd name="T52" fmla="*/ 2147483646 w 256"/>
              <a:gd name="T53" fmla="*/ 0 h 228"/>
              <a:gd name="T54" fmla="*/ 2147483646 w 256"/>
              <a:gd name="T55" fmla="*/ 0 h 228"/>
              <a:gd name="T56" fmla="*/ 2147483646 w 256"/>
              <a:gd name="T57" fmla="*/ 0 h 228"/>
              <a:gd name="T58" fmla="*/ 2147483646 w 256"/>
              <a:gd name="T59" fmla="*/ 2147483646 h 228"/>
              <a:gd name="T60" fmla="*/ 2147483646 w 256"/>
              <a:gd name="T61" fmla="*/ 2147483646 h 228"/>
              <a:gd name="T62" fmla="*/ 2147483646 w 256"/>
              <a:gd name="T63" fmla="*/ 2147483646 h 228"/>
              <a:gd name="T64" fmla="*/ 2147483646 w 256"/>
              <a:gd name="T65" fmla="*/ 2147483646 h 228"/>
              <a:gd name="T66" fmla="*/ 0 w 256"/>
              <a:gd name="T67" fmla="*/ 2147483646 h 228"/>
              <a:gd name="T68" fmla="*/ 0 w 256"/>
              <a:gd name="T69" fmla="*/ 2147483646 h 228"/>
              <a:gd name="T70" fmla="*/ 2147483646 w 256"/>
              <a:gd name="T71" fmla="*/ 2147483646 h 228"/>
              <a:gd name="T72" fmla="*/ 2147483646 w 256"/>
              <a:gd name="T73" fmla="*/ 2147483646 h 228"/>
              <a:gd name="T74" fmla="*/ 2147483646 w 256"/>
              <a:gd name="T75" fmla="*/ 2147483646 h 228"/>
              <a:gd name="T76" fmla="*/ 2147483646 w 256"/>
              <a:gd name="T77" fmla="*/ 2147483646 h 228"/>
              <a:gd name="T78" fmla="*/ 2147483646 w 256"/>
              <a:gd name="T79" fmla="*/ 2147483646 h 228"/>
              <a:gd name="T80" fmla="*/ 2147483646 w 256"/>
              <a:gd name="T81" fmla="*/ 2147483646 h 228"/>
              <a:gd name="T82" fmla="*/ 2147483646 w 256"/>
              <a:gd name="T83" fmla="*/ 2147483646 h 228"/>
              <a:gd name="T84" fmla="*/ 2147483646 w 256"/>
              <a:gd name="T85" fmla="*/ 2147483646 h 228"/>
              <a:gd name="T86" fmla="*/ 2147483646 w 256"/>
              <a:gd name="T87" fmla="*/ 2147483646 h 228"/>
              <a:gd name="T88" fmla="*/ 2147483646 w 256"/>
              <a:gd name="T89" fmla="*/ 2147483646 h 228"/>
              <a:gd name="T90" fmla="*/ 2147483646 w 256"/>
              <a:gd name="T91" fmla="*/ 2147483646 h 228"/>
              <a:gd name="T92" fmla="*/ 2147483646 w 256"/>
              <a:gd name="T93" fmla="*/ 2147483646 h 228"/>
              <a:gd name="T94" fmla="*/ 2147483646 w 256"/>
              <a:gd name="T95" fmla="*/ 2147483646 h 228"/>
              <a:gd name="T96" fmla="*/ 2147483646 w 256"/>
              <a:gd name="T97" fmla="*/ 2147483646 h 228"/>
              <a:gd name="T98" fmla="*/ 2147483646 w 256"/>
              <a:gd name="T99" fmla="*/ 2147483646 h 228"/>
              <a:gd name="T100" fmla="*/ 2147483646 w 256"/>
              <a:gd name="T101" fmla="*/ 2147483646 h 228"/>
              <a:gd name="T102" fmla="*/ 2147483646 w 256"/>
              <a:gd name="T103" fmla="*/ 2147483646 h 22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6" h="228">
                <a:moveTo>
                  <a:pt x="240" y="168"/>
                </a:moveTo>
                <a:cubicBezTo>
                  <a:pt x="240" y="155"/>
                  <a:pt x="229" y="144"/>
                  <a:pt x="216" y="144"/>
                </a:cubicBezTo>
                <a:cubicBezTo>
                  <a:pt x="203" y="144"/>
                  <a:pt x="192" y="155"/>
                  <a:pt x="192" y="168"/>
                </a:cubicBezTo>
                <a:cubicBezTo>
                  <a:pt x="179" y="168"/>
                  <a:pt x="168" y="179"/>
                  <a:pt x="168" y="192"/>
                </a:cubicBezTo>
                <a:cubicBezTo>
                  <a:pt x="168" y="195"/>
                  <a:pt x="169" y="197"/>
                  <a:pt x="169" y="200"/>
                </a:cubicBez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74"/>
                  <a:pt x="256" y="174"/>
                  <a:pt x="256" y="174"/>
                </a:cubicBezTo>
                <a:cubicBezTo>
                  <a:pt x="252" y="170"/>
                  <a:pt x="246" y="168"/>
                  <a:pt x="240" y="168"/>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moveTo>
                  <a:pt x="192" y="180"/>
                </a:moveTo>
                <a:cubicBezTo>
                  <a:pt x="204" y="180"/>
                  <a:pt x="204" y="180"/>
                  <a:pt x="204" y="180"/>
                </a:cubicBezTo>
                <a:cubicBezTo>
                  <a:pt x="204" y="168"/>
                  <a:pt x="204" y="168"/>
                  <a:pt x="204" y="168"/>
                </a:cubicBezTo>
                <a:cubicBezTo>
                  <a:pt x="204" y="161"/>
                  <a:pt x="209" y="156"/>
                  <a:pt x="216" y="156"/>
                </a:cubicBezTo>
                <a:cubicBezTo>
                  <a:pt x="223" y="156"/>
                  <a:pt x="228" y="161"/>
                  <a:pt x="228" y="168"/>
                </a:cubicBezTo>
                <a:cubicBezTo>
                  <a:pt x="228" y="180"/>
                  <a:pt x="228" y="180"/>
                  <a:pt x="228" y="180"/>
                </a:cubicBezTo>
                <a:cubicBezTo>
                  <a:pt x="240" y="180"/>
                  <a:pt x="240" y="180"/>
                  <a:pt x="240" y="180"/>
                </a:cubicBezTo>
                <a:cubicBezTo>
                  <a:pt x="247" y="180"/>
                  <a:pt x="252" y="185"/>
                  <a:pt x="252" y="192"/>
                </a:cubicBezTo>
                <a:cubicBezTo>
                  <a:pt x="252" y="199"/>
                  <a:pt x="247" y="204"/>
                  <a:pt x="240" y="204"/>
                </a:cubicBezTo>
                <a:cubicBezTo>
                  <a:pt x="228" y="204"/>
                  <a:pt x="228" y="204"/>
                  <a:pt x="228" y="204"/>
                </a:cubicBezTo>
                <a:cubicBezTo>
                  <a:pt x="228" y="216"/>
                  <a:pt x="228" y="216"/>
                  <a:pt x="228" y="216"/>
                </a:cubicBezTo>
                <a:cubicBezTo>
                  <a:pt x="228" y="223"/>
                  <a:pt x="223" y="228"/>
                  <a:pt x="216" y="228"/>
                </a:cubicBezTo>
                <a:cubicBezTo>
                  <a:pt x="209" y="228"/>
                  <a:pt x="204" y="223"/>
                  <a:pt x="204" y="216"/>
                </a:cubicBezTo>
                <a:cubicBezTo>
                  <a:pt x="204" y="204"/>
                  <a:pt x="204" y="204"/>
                  <a:pt x="204" y="204"/>
                </a:cubicBezTo>
                <a:cubicBezTo>
                  <a:pt x="192" y="204"/>
                  <a:pt x="192" y="204"/>
                  <a:pt x="192" y="204"/>
                </a:cubicBezTo>
                <a:cubicBezTo>
                  <a:pt x="185" y="204"/>
                  <a:pt x="180" y="199"/>
                  <a:pt x="180" y="192"/>
                </a:cubicBezTo>
                <a:cubicBezTo>
                  <a:pt x="180" y="185"/>
                  <a:pt x="185" y="180"/>
                  <a:pt x="192" y="18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8" name="Freeform 69"/>
          <p:cNvSpPr>
            <a:spLocks noEditPoints="1"/>
          </p:cNvSpPr>
          <p:nvPr/>
        </p:nvSpPr>
        <p:spPr bwMode="auto">
          <a:xfrm>
            <a:off x="15507071" y="2600185"/>
            <a:ext cx="498039" cy="388008"/>
          </a:xfrm>
          <a:custGeom>
            <a:avLst/>
            <a:gdLst>
              <a:gd name="T0" fmla="*/ 2147483646 w 256"/>
              <a:gd name="T1" fmla="*/ 2147483646 h 200"/>
              <a:gd name="T2" fmla="*/ 2147483646 w 256"/>
              <a:gd name="T3" fmla="*/ 2147483646 h 200"/>
              <a:gd name="T4" fmla="*/ 0 w 256"/>
              <a:gd name="T5" fmla="*/ 2147483646 h 200"/>
              <a:gd name="T6" fmla="*/ 0 w 256"/>
              <a:gd name="T7" fmla="*/ 2147483646 h 200"/>
              <a:gd name="T8" fmla="*/ 0 w 256"/>
              <a:gd name="T9" fmla="*/ 2147483646 h 200"/>
              <a:gd name="T10" fmla="*/ 0 w 256"/>
              <a:gd name="T11" fmla="*/ 2147483646 h 200"/>
              <a:gd name="T12" fmla="*/ 0 w 256"/>
              <a:gd name="T13" fmla="*/ 2147483646 h 200"/>
              <a:gd name="T14" fmla="*/ 0 w 256"/>
              <a:gd name="T15" fmla="*/ 2147483646 h 200"/>
              <a:gd name="T16" fmla="*/ 0 w 256"/>
              <a:gd name="T17" fmla="*/ 2147483646 h 200"/>
              <a:gd name="T18" fmla="*/ 2147483646 w 256"/>
              <a:gd name="T19" fmla="*/ 2147483646 h 200"/>
              <a:gd name="T20" fmla="*/ 2147483646 w 256"/>
              <a:gd name="T21" fmla="*/ 2147483646 h 200"/>
              <a:gd name="T22" fmla="*/ 2147483646 w 256"/>
              <a:gd name="T23" fmla="*/ 2147483646 h 200"/>
              <a:gd name="T24" fmla="*/ 2147483646 w 256"/>
              <a:gd name="T25" fmla="*/ 2147483646 h 200"/>
              <a:gd name="T26" fmla="*/ 2147483646 w 256"/>
              <a:gd name="T27" fmla="*/ 2147483646 h 200"/>
              <a:gd name="T28" fmla="*/ 2147483646 w 256"/>
              <a:gd name="T29" fmla="*/ 2147483646 h 200"/>
              <a:gd name="T30" fmla="*/ 2147483646 w 256"/>
              <a:gd name="T31" fmla="*/ 2147483646 h 200"/>
              <a:gd name="T32" fmla="*/ 2147483646 w 256"/>
              <a:gd name="T33" fmla="*/ 2147483646 h 200"/>
              <a:gd name="T34" fmla="*/ 0 w 256"/>
              <a:gd name="T35" fmla="*/ 2147483646 h 200"/>
              <a:gd name="T36" fmla="*/ 0 w 256"/>
              <a:gd name="T37" fmla="*/ 2147483646 h 200"/>
              <a:gd name="T38" fmla="*/ 0 w 256"/>
              <a:gd name="T39" fmla="*/ 2147483646 h 200"/>
              <a:gd name="T40" fmla="*/ 2147483646 w 256"/>
              <a:gd name="T41" fmla="*/ 0 h 200"/>
              <a:gd name="T42" fmla="*/ 2147483646 w 256"/>
              <a:gd name="T43" fmla="*/ 0 h 200"/>
              <a:gd name="T44" fmla="*/ 2147483646 w 256"/>
              <a:gd name="T45" fmla="*/ 0 h 200"/>
              <a:gd name="T46" fmla="*/ 2147483646 w 256"/>
              <a:gd name="T47" fmla="*/ 0 h 200"/>
              <a:gd name="T48" fmla="*/ 2147483646 w 256"/>
              <a:gd name="T49" fmla="*/ 0 h 200"/>
              <a:gd name="T50" fmla="*/ 2147483646 w 256"/>
              <a:gd name="T51" fmla="*/ 2147483646 h 200"/>
              <a:gd name="T52" fmla="*/ 2147483646 w 256"/>
              <a:gd name="T53" fmla="*/ 2147483646 h 200"/>
              <a:gd name="T54" fmla="*/ 2147483646 w 256"/>
              <a:gd name="T55" fmla="*/ 2147483646 h 200"/>
              <a:gd name="T56" fmla="*/ 2147483646 w 256"/>
              <a:gd name="T57" fmla="*/ 2147483646 h 200"/>
              <a:gd name="T58" fmla="*/ 0 w 256"/>
              <a:gd name="T59" fmla="*/ 2147483646 h 200"/>
              <a:gd name="T60" fmla="*/ 0 w 256"/>
              <a:gd name="T61" fmla="*/ 2147483646 h 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00">
                <a:moveTo>
                  <a:pt x="244" y="200"/>
                </a:moveTo>
                <a:cubicBezTo>
                  <a:pt x="12" y="200"/>
                  <a:pt x="12" y="200"/>
                  <a:pt x="12" y="200"/>
                </a:cubicBezTo>
                <a:cubicBezTo>
                  <a:pt x="5" y="200"/>
                  <a:pt x="0" y="195"/>
                  <a:pt x="0" y="188"/>
                </a:cubicBezTo>
                <a:cubicBezTo>
                  <a:pt x="0" y="172"/>
                  <a:pt x="0" y="172"/>
                  <a:pt x="0" y="172"/>
                </a:cubicBezTo>
                <a:cubicBezTo>
                  <a:pt x="0" y="152"/>
                  <a:pt x="0" y="152"/>
                  <a:pt x="0" y="152"/>
                </a:cubicBezTo>
                <a:cubicBezTo>
                  <a:pt x="0" y="136"/>
                  <a:pt x="0" y="136"/>
                  <a:pt x="0" y="136"/>
                </a:cubicBezTo>
                <a:cubicBezTo>
                  <a:pt x="0" y="116"/>
                  <a:pt x="0" y="116"/>
                  <a:pt x="0" y="116"/>
                </a:cubicBezTo>
                <a:cubicBezTo>
                  <a:pt x="0" y="100"/>
                  <a:pt x="0" y="100"/>
                  <a:pt x="0" y="100"/>
                </a:cubicBezTo>
                <a:cubicBezTo>
                  <a:pt x="0" y="60"/>
                  <a:pt x="0" y="60"/>
                  <a:pt x="0" y="60"/>
                </a:cubicBezTo>
                <a:cubicBezTo>
                  <a:pt x="256" y="60"/>
                  <a:pt x="256" y="60"/>
                  <a:pt x="256" y="60"/>
                </a:cubicBezTo>
                <a:cubicBezTo>
                  <a:pt x="256" y="100"/>
                  <a:pt x="256" y="100"/>
                  <a:pt x="256" y="100"/>
                </a:cubicBezTo>
                <a:cubicBezTo>
                  <a:pt x="256" y="116"/>
                  <a:pt x="256" y="116"/>
                  <a:pt x="256" y="116"/>
                </a:cubicBezTo>
                <a:cubicBezTo>
                  <a:pt x="256" y="136"/>
                  <a:pt x="256" y="136"/>
                  <a:pt x="256" y="136"/>
                </a:cubicBezTo>
                <a:cubicBezTo>
                  <a:pt x="256" y="152"/>
                  <a:pt x="256" y="152"/>
                  <a:pt x="256" y="152"/>
                </a:cubicBezTo>
                <a:cubicBezTo>
                  <a:pt x="256" y="172"/>
                  <a:pt x="256" y="172"/>
                  <a:pt x="256" y="172"/>
                </a:cubicBezTo>
                <a:cubicBezTo>
                  <a:pt x="256" y="188"/>
                  <a:pt x="256" y="188"/>
                  <a:pt x="256" y="188"/>
                </a:cubicBezTo>
                <a:cubicBezTo>
                  <a:pt x="256" y="195"/>
                  <a:pt x="251" y="200"/>
                  <a:pt x="244" y="200"/>
                </a:cubicBezTo>
                <a:moveTo>
                  <a:pt x="0" y="36"/>
                </a:moveTo>
                <a:cubicBezTo>
                  <a:pt x="0" y="28"/>
                  <a:pt x="0" y="28"/>
                  <a:pt x="0" y="28"/>
                </a:cubicBezTo>
                <a:cubicBezTo>
                  <a:pt x="0" y="12"/>
                  <a:pt x="0" y="12"/>
                  <a:pt x="0" y="12"/>
                </a:cubicBezTo>
                <a:cubicBezTo>
                  <a:pt x="0" y="5"/>
                  <a:pt x="5" y="0"/>
                  <a:pt x="12" y="0"/>
                </a:cubicBezTo>
                <a:cubicBezTo>
                  <a:pt x="28" y="0"/>
                  <a:pt x="28" y="0"/>
                  <a:pt x="28" y="0"/>
                </a:cubicBezTo>
                <a:cubicBezTo>
                  <a:pt x="36" y="0"/>
                  <a:pt x="36" y="0"/>
                  <a:pt x="36" y="0"/>
                </a:cubicBezTo>
                <a:cubicBezTo>
                  <a:pt x="48" y="0"/>
                  <a:pt x="48" y="0"/>
                  <a:pt x="48" y="0"/>
                </a:cubicBezTo>
                <a:cubicBezTo>
                  <a:pt x="72" y="0"/>
                  <a:pt x="72" y="0"/>
                  <a:pt x="72" y="0"/>
                </a:cubicBezTo>
                <a:cubicBezTo>
                  <a:pt x="96" y="24"/>
                  <a:pt x="96" y="24"/>
                  <a:pt x="96" y="24"/>
                </a:cubicBezTo>
                <a:cubicBezTo>
                  <a:pt x="244" y="24"/>
                  <a:pt x="244" y="24"/>
                  <a:pt x="244" y="24"/>
                </a:cubicBezTo>
                <a:cubicBezTo>
                  <a:pt x="251" y="24"/>
                  <a:pt x="256" y="29"/>
                  <a:pt x="256" y="36"/>
                </a:cubicBezTo>
                <a:cubicBezTo>
                  <a:pt x="256" y="48"/>
                  <a:pt x="256" y="48"/>
                  <a:pt x="256" y="48"/>
                </a:cubicBezTo>
                <a:cubicBezTo>
                  <a:pt x="0" y="48"/>
                  <a:pt x="0" y="48"/>
                  <a:pt x="0" y="48"/>
                </a:cubicBezTo>
                <a:lnTo>
                  <a:pt x="0"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9" name="Freeform 70"/>
          <p:cNvSpPr>
            <a:spLocks noEditPoints="1"/>
          </p:cNvSpPr>
          <p:nvPr/>
        </p:nvSpPr>
        <p:spPr bwMode="auto">
          <a:xfrm>
            <a:off x="14638398" y="2546134"/>
            <a:ext cx="496108"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8" y="156"/>
                </a:moveTo>
                <a:cubicBezTo>
                  <a:pt x="168" y="163"/>
                  <a:pt x="163" y="168"/>
                  <a:pt x="156" y="168"/>
                </a:cubicBezTo>
                <a:cubicBezTo>
                  <a:pt x="149" y="168"/>
                  <a:pt x="144" y="163"/>
                  <a:pt x="144" y="156"/>
                </a:cubicBezTo>
                <a:cubicBezTo>
                  <a:pt x="144" y="139"/>
                  <a:pt x="144" y="139"/>
                  <a:pt x="144" y="139"/>
                </a:cubicBezTo>
                <a:cubicBezTo>
                  <a:pt x="107" y="166"/>
                  <a:pt x="107" y="166"/>
                  <a:pt x="107" y="166"/>
                </a:cubicBezTo>
                <a:cubicBezTo>
                  <a:pt x="107" y="166"/>
                  <a:pt x="107" y="166"/>
                  <a:pt x="107" y="166"/>
                </a:cubicBezTo>
                <a:cubicBezTo>
                  <a:pt x="105" y="167"/>
                  <a:pt x="103" y="168"/>
                  <a:pt x="100" y="168"/>
                </a:cubicBezTo>
                <a:cubicBezTo>
                  <a:pt x="93" y="168"/>
                  <a:pt x="88" y="163"/>
                  <a:pt x="88" y="156"/>
                </a:cubicBezTo>
                <a:cubicBezTo>
                  <a:pt x="88" y="100"/>
                  <a:pt x="88" y="100"/>
                  <a:pt x="88" y="100"/>
                </a:cubicBezTo>
                <a:cubicBezTo>
                  <a:pt x="88" y="93"/>
                  <a:pt x="93" y="88"/>
                  <a:pt x="100" y="88"/>
                </a:cubicBezTo>
                <a:cubicBezTo>
                  <a:pt x="103" y="88"/>
                  <a:pt x="105" y="89"/>
                  <a:pt x="107" y="90"/>
                </a:cubicBezTo>
                <a:cubicBezTo>
                  <a:pt x="107" y="90"/>
                  <a:pt x="107" y="90"/>
                  <a:pt x="107" y="90"/>
                </a:cubicBezTo>
                <a:cubicBezTo>
                  <a:pt x="144" y="117"/>
                  <a:pt x="144" y="117"/>
                  <a:pt x="144" y="117"/>
                </a:cubicBezTo>
                <a:cubicBezTo>
                  <a:pt x="144" y="100"/>
                  <a:pt x="144" y="100"/>
                  <a:pt x="144" y="100"/>
                </a:cubicBezTo>
                <a:cubicBezTo>
                  <a:pt x="144" y="93"/>
                  <a:pt x="149" y="88"/>
                  <a:pt x="156" y="88"/>
                </a:cubicBezTo>
                <a:cubicBezTo>
                  <a:pt x="163" y="88"/>
                  <a:pt x="168" y="93"/>
                  <a:pt x="168" y="100"/>
                </a:cubicBezTo>
                <a:lnTo>
                  <a:pt x="168" y="1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0" name="Freeform 71"/>
          <p:cNvSpPr>
            <a:spLocks noEditPoints="1"/>
          </p:cNvSpPr>
          <p:nvPr/>
        </p:nvSpPr>
        <p:spPr bwMode="auto">
          <a:xfrm>
            <a:off x="13767793" y="2546134"/>
            <a:ext cx="496110"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8" y="156"/>
                </a:moveTo>
                <a:cubicBezTo>
                  <a:pt x="168" y="163"/>
                  <a:pt x="163" y="168"/>
                  <a:pt x="156" y="168"/>
                </a:cubicBezTo>
                <a:cubicBezTo>
                  <a:pt x="153" y="168"/>
                  <a:pt x="151" y="167"/>
                  <a:pt x="149" y="166"/>
                </a:cubicBezTo>
                <a:cubicBezTo>
                  <a:pt x="149" y="166"/>
                  <a:pt x="149" y="166"/>
                  <a:pt x="149" y="166"/>
                </a:cubicBezTo>
                <a:cubicBezTo>
                  <a:pt x="112" y="139"/>
                  <a:pt x="112" y="139"/>
                  <a:pt x="112" y="139"/>
                </a:cubicBezTo>
                <a:cubicBezTo>
                  <a:pt x="112" y="156"/>
                  <a:pt x="112" y="156"/>
                  <a:pt x="112" y="156"/>
                </a:cubicBezTo>
                <a:cubicBezTo>
                  <a:pt x="112" y="163"/>
                  <a:pt x="107" y="168"/>
                  <a:pt x="100" y="168"/>
                </a:cubicBezTo>
                <a:cubicBezTo>
                  <a:pt x="93" y="168"/>
                  <a:pt x="88" y="163"/>
                  <a:pt x="88" y="156"/>
                </a:cubicBezTo>
                <a:cubicBezTo>
                  <a:pt x="88" y="100"/>
                  <a:pt x="88" y="100"/>
                  <a:pt x="88" y="100"/>
                </a:cubicBezTo>
                <a:cubicBezTo>
                  <a:pt x="88" y="93"/>
                  <a:pt x="93" y="88"/>
                  <a:pt x="100" y="88"/>
                </a:cubicBezTo>
                <a:cubicBezTo>
                  <a:pt x="107" y="88"/>
                  <a:pt x="112" y="93"/>
                  <a:pt x="112" y="100"/>
                </a:cubicBezTo>
                <a:cubicBezTo>
                  <a:pt x="112" y="117"/>
                  <a:pt x="112" y="117"/>
                  <a:pt x="112" y="117"/>
                </a:cubicBezTo>
                <a:cubicBezTo>
                  <a:pt x="149" y="90"/>
                  <a:pt x="149" y="90"/>
                  <a:pt x="149" y="90"/>
                </a:cubicBezTo>
                <a:cubicBezTo>
                  <a:pt x="149" y="90"/>
                  <a:pt x="149" y="90"/>
                  <a:pt x="149" y="90"/>
                </a:cubicBezTo>
                <a:cubicBezTo>
                  <a:pt x="151" y="89"/>
                  <a:pt x="153" y="88"/>
                  <a:pt x="156" y="88"/>
                </a:cubicBezTo>
                <a:cubicBezTo>
                  <a:pt x="163" y="88"/>
                  <a:pt x="168" y="93"/>
                  <a:pt x="168" y="100"/>
                </a:cubicBezTo>
                <a:lnTo>
                  <a:pt x="168" y="1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1" name="Freeform 72"/>
          <p:cNvSpPr>
            <a:spLocks noEditPoints="1"/>
          </p:cNvSpPr>
          <p:nvPr/>
        </p:nvSpPr>
        <p:spPr bwMode="auto">
          <a:xfrm>
            <a:off x="12897190" y="2546134"/>
            <a:ext cx="498039"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82" y="138"/>
                </a:moveTo>
                <a:cubicBezTo>
                  <a:pt x="143" y="165"/>
                  <a:pt x="143" y="165"/>
                  <a:pt x="143" y="165"/>
                </a:cubicBezTo>
                <a:cubicBezTo>
                  <a:pt x="141" y="167"/>
                  <a:pt x="139" y="168"/>
                  <a:pt x="136" y="168"/>
                </a:cubicBezTo>
                <a:cubicBezTo>
                  <a:pt x="129" y="168"/>
                  <a:pt x="124" y="163"/>
                  <a:pt x="124" y="156"/>
                </a:cubicBezTo>
                <a:cubicBezTo>
                  <a:pt x="124" y="156"/>
                  <a:pt x="124" y="156"/>
                  <a:pt x="124" y="156"/>
                </a:cubicBezTo>
                <a:cubicBezTo>
                  <a:pt x="124" y="140"/>
                  <a:pt x="124" y="140"/>
                  <a:pt x="124" y="140"/>
                </a:cubicBezTo>
                <a:cubicBezTo>
                  <a:pt x="87" y="165"/>
                  <a:pt x="87" y="165"/>
                  <a:pt x="87" y="165"/>
                </a:cubicBezTo>
                <a:cubicBezTo>
                  <a:pt x="85" y="167"/>
                  <a:pt x="83" y="168"/>
                  <a:pt x="80" y="168"/>
                </a:cubicBezTo>
                <a:cubicBezTo>
                  <a:pt x="73" y="168"/>
                  <a:pt x="68" y="163"/>
                  <a:pt x="68" y="156"/>
                </a:cubicBezTo>
                <a:cubicBezTo>
                  <a:pt x="68" y="156"/>
                  <a:pt x="68" y="156"/>
                  <a:pt x="68" y="156"/>
                </a:cubicBezTo>
                <a:cubicBezTo>
                  <a:pt x="68" y="100"/>
                  <a:pt x="68" y="100"/>
                  <a:pt x="68" y="100"/>
                </a:cubicBezTo>
                <a:cubicBezTo>
                  <a:pt x="68" y="100"/>
                  <a:pt x="68" y="100"/>
                  <a:pt x="68" y="100"/>
                </a:cubicBezTo>
                <a:cubicBezTo>
                  <a:pt x="68" y="100"/>
                  <a:pt x="68" y="100"/>
                  <a:pt x="68" y="100"/>
                </a:cubicBezTo>
                <a:cubicBezTo>
                  <a:pt x="68" y="93"/>
                  <a:pt x="73" y="88"/>
                  <a:pt x="80" y="88"/>
                </a:cubicBezTo>
                <a:cubicBezTo>
                  <a:pt x="83" y="88"/>
                  <a:pt x="85" y="89"/>
                  <a:pt x="87" y="91"/>
                </a:cubicBezTo>
                <a:cubicBezTo>
                  <a:pt x="124" y="116"/>
                  <a:pt x="124" y="116"/>
                  <a:pt x="124" y="116"/>
                </a:cubicBezTo>
                <a:cubicBezTo>
                  <a:pt x="124" y="100"/>
                  <a:pt x="124" y="100"/>
                  <a:pt x="124" y="100"/>
                </a:cubicBezTo>
                <a:cubicBezTo>
                  <a:pt x="124" y="100"/>
                  <a:pt x="124" y="100"/>
                  <a:pt x="124" y="100"/>
                </a:cubicBezTo>
                <a:cubicBezTo>
                  <a:pt x="124" y="100"/>
                  <a:pt x="124" y="100"/>
                  <a:pt x="124" y="100"/>
                </a:cubicBezTo>
                <a:cubicBezTo>
                  <a:pt x="124" y="93"/>
                  <a:pt x="129" y="88"/>
                  <a:pt x="136" y="88"/>
                </a:cubicBezTo>
                <a:cubicBezTo>
                  <a:pt x="139" y="88"/>
                  <a:pt x="141" y="89"/>
                  <a:pt x="143" y="91"/>
                </a:cubicBezTo>
                <a:cubicBezTo>
                  <a:pt x="182" y="118"/>
                  <a:pt x="182" y="118"/>
                  <a:pt x="182" y="118"/>
                </a:cubicBezTo>
                <a:cubicBezTo>
                  <a:pt x="186" y="120"/>
                  <a:pt x="188" y="124"/>
                  <a:pt x="188" y="128"/>
                </a:cubicBezTo>
                <a:cubicBezTo>
                  <a:pt x="188" y="132"/>
                  <a:pt x="186" y="136"/>
                  <a:pt x="182" y="13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2" name="Freeform 73"/>
          <p:cNvSpPr>
            <a:spLocks noEditPoints="1"/>
          </p:cNvSpPr>
          <p:nvPr/>
        </p:nvSpPr>
        <p:spPr bwMode="auto">
          <a:xfrm>
            <a:off x="12028517" y="2546134"/>
            <a:ext cx="496108" cy="496110"/>
          </a:xfrm>
          <a:custGeom>
            <a:avLst/>
            <a:gdLst>
              <a:gd name="T0" fmla="*/ 2147483646 w 256"/>
              <a:gd name="T1" fmla="*/ 2147483646 h 256"/>
              <a:gd name="T2" fmla="*/ 2147483646 w 256"/>
              <a:gd name="T3" fmla="*/ 2147483646 h 256"/>
              <a:gd name="T4" fmla="*/ 2147483646 w 256"/>
              <a:gd name="T5" fmla="*/ 0 h 256"/>
              <a:gd name="T6" fmla="*/ 0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199" y="256"/>
                  <a:pt x="256" y="199"/>
                  <a:pt x="256" y="128"/>
                </a:cubicBezTo>
                <a:cubicBezTo>
                  <a:pt x="256" y="57"/>
                  <a:pt x="199" y="0"/>
                  <a:pt x="128" y="0"/>
                </a:cubicBezTo>
                <a:cubicBezTo>
                  <a:pt x="57" y="0"/>
                  <a:pt x="0" y="57"/>
                  <a:pt x="0" y="128"/>
                </a:cubicBezTo>
                <a:cubicBezTo>
                  <a:pt x="0" y="199"/>
                  <a:pt x="57" y="256"/>
                  <a:pt x="128" y="256"/>
                </a:cubicBezTo>
                <a:moveTo>
                  <a:pt x="128" y="24"/>
                </a:moveTo>
                <a:cubicBezTo>
                  <a:pt x="185" y="24"/>
                  <a:pt x="232" y="71"/>
                  <a:pt x="232" y="128"/>
                </a:cubicBezTo>
                <a:cubicBezTo>
                  <a:pt x="232" y="185"/>
                  <a:pt x="185" y="232"/>
                  <a:pt x="128" y="232"/>
                </a:cubicBezTo>
                <a:cubicBezTo>
                  <a:pt x="71" y="232"/>
                  <a:pt x="24" y="185"/>
                  <a:pt x="24" y="128"/>
                </a:cubicBezTo>
                <a:cubicBezTo>
                  <a:pt x="24" y="71"/>
                  <a:pt x="71" y="24"/>
                  <a:pt x="128" y="24"/>
                </a:cubicBezTo>
                <a:moveTo>
                  <a:pt x="74" y="138"/>
                </a:moveTo>
                <a:cubicBezTo>
                  <a:pt x="113" y="165"/>
                  <a:pt x="113" y="165"/>
                  <a:pt x="113" y="165"/>
                </a:cubicBezTo>
                <a:cubicBezTo>
                  <a:pt x="115" y="167"/>
                  <a:pt x="117" y="168"/>
                  <a:pt x="120" y="168"/>
                </a:cubicBezTo>
                <a:cubicBezTo>
                  <a:pt x="127" y="168"/>
                  <a:pt x="132" y="163"/>
                  <a:pt x="132" y="156"/>
                </a:cubicBezTo>
                <a:cubicBezTo>
                  <a:pt x="132" y="156"/>
                  <a:pt x="132" y="156"/>
                  <a:pt x="132" y="156"/>
                </a:cubicBezTo>
                <a:cubicBezTo>
                  <a:pt x="132" y="140"/>
                  <a:pt x="132" y="140"/>
                  <a:pt x="132" y="140"/>
                </a:cubicBezTo>
                <a:cubicBezTo>
                  <a:pt x="169" y="165"/>
                  <a:pt x="169" y="165"/>
                  <a:pt x="169" y="165"/>
                </a:cubicBezTo>
                <a:cubicBezTo>
                  <a:pt x="171" y="167"/>
                  <a:pt x="173" y="168"/>
                  <a:pt x="176" y="168"/>
                </a:cubicBezTo>
                <a:cubicBezTo>
                  <a:pt x="183" y="168"/>
                  <a:pt x="188" y="163"/>
                  <a:pt x="188" y="156"/>
                </a:cubicBezTo>
                <a:cubicBezTo>
                  <a:pt x="188" y="156"/>
                  <a:pt x="188" y="156"/>
                  <a:pt x="188" y="156"/>
                </a:cubicBezTo>
                <a:cubicBezTo>
                  <a:pt x="188" y="100"/>
                  <a:pt x="188" y="100"/>
                  <a:pt x="188" y="100"/>
                </a:cubicBezTo>
                <a:cubicBezTo>
                  <a:pt x="188" y="100"/>
                  <a:pt x="188" y="100"/>
                  <a:pt x="188" y="100"/>
                </a:cubicBezTo>
                <a:cubicBezTo>
                  <a:pt x="188" y="100"/>
                  <a:pt x="188" y="100"/>
                  <a:pt x="188" y="100"/>
                </a:cubicBezTo>
                <a:cubicBezTo>
                  <a:pt x="188" y="93"/>
                  <a:pt x="183" y="88"/>
                  <a:pt x="176" y="88"/>
                </a:cubicBezTo>
                <a:cubicBezTo>
                  <a:pt x="173" y="88"/>
                  <a:pt x="171" y="89"/>
                  <a:pt x="169" y="91"/>
                </a:cubicBezTo>
                <a:cubicBezTo>
                  <a:pt x="132" y="116"/>
                  <a:pt x="132" y="116"/>
                  <a:pt x="132" y="116"/>
                </a:cubicBezTo>
                <a:cubicBezTo>
                  <a:pt x="132" y="100"/>
                  <a:pt x="132" y="100"/>
                  <a:pt x="132" y="100"/>
                </a:cubicBezTo>
                <a:cubicBezTo>
                  <a:pt x="132" y="100"/>
                  <a:pt x="132" y="100"/>
                  <a:pt x="132" y="100"/>
                </a:cubicBezTo>
                <a:cubicBezTo>
                  <a:pt x="132" y="100"/>
                  <a:pt x="132" y="100"/>
                  <a:pt x="132" y="100"/>
                </a:cubicBezTo>
                <a:cubicBezTo>
                  <a:pt x="132" y="93"/>
                  <a:pt x="127" y="88"/>
                  <a:pt x="120" y="88"/>
                </a:cubicBezTo>
                <a:cubicBezTo>
                  <a:pt x="117" y="88"/>
                  <a:pt x="115" y="89"/>
                  <a:pt x="113" y="91"/>
                </a:cubicBezTo>
                <a:cubicBezTo>
                  <a:pt x="74" y="118"/>
                  <a:pt x="74" y="118"/>
                  <a:pt x="74" y="118"/>
                </a:cubicBezTo>
                <a:cubicBezTo>
                  <a:pt x="70" y="120"/>
                  <a:pt x="68" y="124"/>
                  <a:pt x="68" y="128"/>
                </a:cubicBezTo>
                <a:cubicBezTo>
                  <a:pt x="68" y="132"/>
                  <a:pt x="70" y="136"/>
                  <a:pt x="74" y="13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3" name="Freeform 74"/>
          <p:cNvSpPr>
            <a:spLocks noEditPoints="1"/>
          </p:cNvSpPr>
          <p:nvPr/>
        </p:nvSpPr>
        <p:spPr bwMode="auto">
          <a:xfrm>
            <a:off x="11157913" y="2546134"/>
            <a:ext cx="498039"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2147483646 w 256"/>
              <a:gd name="T63" fmla="*/ 2147483646 h 256"/>
              <a:gd name="T64" fmla="*/ 2147483646 w 256"/>
              <a:gd name="T65" fmla="*/ 2147483646 h 256"/>
              <a:gd name="T66" fmla="*/ 2147483646 w 256"/>
              <a:gd name="T67" fmla="*/ 2147483646 h 2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4" y="160"/>
                </a:moveTo>
                <a:cubicBezTo>
                  <a:pt x="164" y="167"/>
                  <a:pt x="159" y="172"/>
                  <a:pt x="152" y="172"/>
                </a:cubicBezTo>
                <a:cubicBezTo>
                  <a:pt x="145" y="172"/>
                  <a:pt x="140" y="167"/>
                  <a:pt x="140" y="160"/>
                </a:cubicBezTo>
                <a:cubicBezTo>
                  <a:pt x="140" y="160"/>
                  <a:pt x="140" y="160"/>
                  <a:pt x="140" y="160"/>
                </a:cubicBezTo>
                <a:cubicBezTo>
                  <a:pt x="140" y="96"/>
                  <a:pt x="140" y="96"/>
                  <a:pt x="140" y="96"/>
                </a:cubicBezTo>
                <a:cubicBezTo>
                  <a:pt x="140" y="96"/>
                  <a:pt x="140" y="96"/>
                  <a:pt x="140" y="96"/>
                </a:cubicBezTo>
                <a:cubicBezTo>
                  <a:pt x="140" y="96"/>
                  <a:pt x="140" y="96"/>
                  <a:pt x="140" y="96"/>
                </a:cubicBezTo>
                <a:cubicBezTo>
                  <a:pt x="140" y="89"/>
                  <a:pt x="145" y="84"/>
                  <a:pt x="152" y="84"/>
                </a:cubicBezTo>
                <a:cubicBezTo>
                  <a:pt x="159" y="84"/>
                  <a:pt x="164" y="89"/>
                  <a:pt x="164" y="96"/>
                </a:cubicBezTo>
                <a:cubicBezTo>
                  <a:pt x="164" y="96"/>
                  <a:pt x="164" y="96"/>
                  <a:pt x="164" y="96"/>
                </a:cubicBezTo>
                <a:cubicBezTo>
                  <a:pt x="164" y="160"/>
                  <a:pt x="164" y="160"/>
                  <a:pt x="164" y="160"/>
                </a:cubicBezTo>
                <a:cubicBezTo>
                  <a:pt x="164" y="160"/>
                  <a:pt x="164" y="160"/>
                  <a:pt x="164" y="160"/>
                </a:cubicBezTo>
                <a:moveTo>
                  <a:pt x="116" y="160"/>
                </a:moveTo>
                <a:cubicBezTo>
                  <a:pt x="116" y="167"/>
                  <a:pt x="111" y="172"/>
                  <a:pt x="104" y="172"/>
                </a:cubicBezTo>
                <a:cubicBezTo>
                  <a:pt x="97" y="172"/>
                  <a:pt x="92" y="167"/>
                  <a:pt x="92" y="160"/>
                </a:cubicBezTo>
                <a:cubicBezTo>
                  <a:pt x="92" y="160"/>
                  <a:pt x="92" y="160"/>
                  <a:pt x="92" y="160"/>
                </a:cubicBezTo>
                <a:cubicBezTo>
                  <a:pt x="92" y="96"/>
                  <a:pt x="92" y="96"/>
                  <a:pt x="92" y="96"/>
                </a:cubicBezTo>
                <a:cubicBezTo>
                  <a:pt x="92" y="96"/>
                  <a:pt x="92" y="96"/>
                  <a:pt x="92" y="96"/>
                </a:cubicBezTo>
                <a:cubicBezTo>
                  <a:pt x="92" y="96"/>
                  <a:pt x="92" y="96"/>
                  <a:pt x="92" y="96"/>
                </a:cubicBezTo>
                <a:cubicBezTo>
                  <a:pt x="92" y="89"/>
                  <a:pt x="97" y="84"/>
                  <a:pt x="104" y="84"/>
                </a:cubicBezTo>
                <a:cubicBezTo>
                  <a:pt x="111" y="84"/>
                  <a:pt x="116" y="89"/>
                  <a:pt x="116" y="96"/>
                </a:cubicBezTo>
                <a:cubicBezTo>
                  <a:pt x="116" y="96"/>
                  <a:pt x="116" y="96"/>
                  <a:pt x="116" y="96"/>
                </a:cubicBezTo>
                <a:cubicBezTo>
                  <a:pt x="116" y="160"/>
                  <a:pt x="116" y="160"/>
                  <a:pt x="116" y="160"/>
                </a:cubicBezTo>
                <a:cubicBezTo>
                  <a:pt x="116" y="160"/>
                  <a:pt x="116" y="160"/>
                  <a:pt x="116" y="16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4" name="Freeform 75"/>
          <p:cNvSpPr>
            <a:spLocks noEditPoints="1"/>
          </p:cNvSpPr>
          <p:nvPr/>
        </p:nvSpPr>
        <p:spPr bwMode="auto">
          <a:xfrm>
            <a:off x="10289240" y="2546134"/>
            <a:ext cx="496110"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0" y="172"/>
                </a:moveTo>
                <a:cubicBezTo>
                  <a:pt x="96" y="172"/>
                  <a:pt x="96" y="172"/>
                  <a:pt x="96" y="172"/>
                </a:cubicBezTo>
                <a:cubicBezTo>
                  <a:pt x="89" y="172"/>
                  <a:pt x="84" y="167"/>
                  <a:pt x="84" y="160"/>
                </a:cubicBezTo>
                <a:cubicBezTo>
                  <a:pt x="84" y="96"/>
                  <a:pt x="84" y="96"/>
                  <a:pt x="84" y="96"/>
                </a:cubicBezTo>
                <a:cubicBezTo>
                  <a:pt x="84" y="89"/>
                  <a:pt x="89" y="84"/>
                  <a:pt x="96" y="84"/>
                </a:cubicBezTo>
                <a:cubicBezTo>
                  <a:pt x="160" y="84"/>
                  <a:pt x="160" y="84"/>
                  <a:pt x="160" y="84"/>
                </a:cubicBezTo>
                <a:cubicBezTo>
                  <a:pt x="167" y="84"/>
                  <a:pt x="172" y="89"/>
                  <a:pt x="172" y="96"/>
                </a:cubicBezTo>
                <a:cubicBezTo>
                  <a:pt x="172" y="160"/>
                  <a:pt x="172" y="160"/>
                  <a:pt x="172" y="160"/>
                </a:cubicBezTo>
                <a:cubicBezTo>
                  <a:pt x="172" y="167"/>
                  <a:pt x="167" y="172"/>
                  <a:pt x="160" y="1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5" name="Freeform 76"/>
          <p:cNvSpPr>
            <a:spLocks noEditPoints="1"/>
          </p:cNvSpPr>
          <p:nvPr/>
        </p:nvSpPr>
        <p:spPr bwMode="auto">
          <a:xfrm>
            <a:off x="9418637" y="2546134"/>
            <a:ext cx="498039" cy="496110"/>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2147483646 w 256"/>
              <a:gd name="T29" fmla="*/ 2147483646 h 256"/>
              <a:gd name="T30" fmla="*/ 2147483646 w 256"/>
              <a:gd name="T31" fmla="*/ 2147483646 h 256"/>
              <a:gd name="T32" fmla="*/ 2147483646 w 256"/>
              <a:gd name="T33" fmla="*/ 2147483646 h 256"/>
              <a:gd name="T34" fmla="*/ 2147483646 w 256"/>
              <a:gd name="T35" fmla="*/ 2147483646 h 256"/>
              <a:gd name="T36" fmla="*/ 2147483646 w 256"/>
              <a:gd name="T37" fmla="*/ 2147483646 h 256"/>
              <a:gd name="T38" fmla="*/ 2147483646 w 256"/>
              <a:gd name="T39" fmla="*/ 2147483646 h 256"/>
              <a:gd name="T40" fmla="*/ 2147483646 w 256"/>
              <a:gd name="T41" fmla="*/ 2147483646 h 256"/>
              <a:gd name="T42" fmla="*/ 2147483646 w 256"/>
              <a:gd name="T43" fmla="*/ 2147483646 h 256"/>
              <a:gd name="T44" fmla="*/ 2147483646 w 256"/>
              <a:gd name="T45" fmla="*/ 2147483646 h 256"/>
              <a:gd name="T46" fmla="*/ 2147483646 w 256"/>
              <a:gd name="T47" fmla="*/ 2147483646 h 256"/>
              <a:gd name="T48" fmla="*/ 2147483646 w 256"/>
              <a:gd name="T49" fmla="*/ 2147483646 h 256"/>
              <a:gd name="T50" fmla="*/ 2147483646 w 256"/>
              <a:gd name="T51" fmla="*/ 2147483646 h 256"/>
              <a:gd name="T52" fmla="*/ 2147483646 w 256"/>
              <a:gd name="T53" fmla="*/ 2147483646 h 256"/>
              <a:gd name="T54" fmla="*/ 2147483646 w 256"/>
              <a:gd name="T55" fmla="*/ 2147483646 h 256"/>
              <a:gd name="T56" fmla="*/ 2147483646 w 256"/>
              <a:gd name="T57" fmla="*/ 2147483646 h 256"/>
              <a:gd name="T58" fmla="*/ 2147483646 w 256"/>
              <a:gd name="T59" fmla="*/ 2147483646 h 256"/>
              <a:gd name="T60" fmla="*/ 2147483646 w 256"/>
              <a:gd name="T61" fmla="*/ 2147483646 h 2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moveTo>
                  <a:pt x="166" y="138"/>
                </a:moveTo>
                <a:cubicBezTo>
                  <a:pt x="102" y="178"/>
                  <a:pt x="102" y="178"/>
                  <a:pt x="102" y="178"/>
                </a:cubicBezTo>
                <a:cubicBezTo>
                  <a:pt x="102" y="178"/>
                  <a:pt x="102" y="178"/>
                  <a:pt x="102" y="178"/>
                </a:cubicBezTo>
                <a:cubicBezTo>
                  <a:pt x="102" y="178"/>
                  <a:pt x="101" y="179"/>
                  <a:pt x="101" y="179"/>
                </a:cubicBezTo>
                <a:cubicBezTo>
                  <a:pt x="101" y="179"/>
                  <a:pt x="101" y="179"/>
                  <a:pt x="101" y="179"/>
                </a:cubicBezTo>
                <a:cubicBezTo>
                  <a:pt x="100" y="179"/>
                  <a:pt x="100" y="179"/>
                  <a:pt x="99" y="180"/>
                </a:cubicBezTo>
                <a:cubicBezTo>
                  <a:pt x="99" y="180"/>
                  <a:pt x="99" y="180"/>
                  <a:pt x="99" y="180"/>
                </a:cubicBezTo>
                <a:cubicBezTo>
                  <a:pt x="99" y="180"/>
                  <a:pt x="99" y="180"/>
                  <a:pt x="99" y="180"/>
                </a:cubicBezTo>
                <a:cubicBezTo>
                  <a:pt x="99" y="180"/>
                  <a:pt x="99" y="180"/>
                  <a:pt x="99" y="180"/>
                </a:cubicBezTo>
                <a:cubicBezTo>
                  <a:pt x="98" y="180"/>
                  <a:pt x="98" y="180"/>
                  <a:pt x="98" y="180"/>
                </a:cubicBezTo>
                <a:cubicBezTo>
                  <a:pt x="98" y="180"/>
                  <a:pt x="98" y="180"/>
                  <a:pt x="98" y="180"/>
                </a:cubicBezTo>
                <a:cubicBezTo>
                  <a:pt x="97" y="180"/>
                  <a:pt x="97" y="180"/>
                  <a:pt x="97" y="180"/>
                </a:cubicBezTo>
                <a:cubicBezTo>
                  <a:pt x="97" y="180"/>
                  <a:pt x="97" y="180"/>
                  <a:pt x="97" y="180"/>
                </a:cubicBezTo>
                <a:cubicBezTo>
                  <a:pt x="97" y="180"/>
                  <a:pt x="96" y="180"/>
                  <a:pt x="96" y="180"/>
                </a:cubicBezTo>
                <a:cubicBezTo>
                  <a:pt x="89" y="180"/>
                  <a:pt x="84" y="175"/>
                  <a:pt x="84" y="168"/>
                </a:cubicBezTo>
                <a:cubicBezTo>
                  <a:pt x="84" y="88"/>
                  <a:pt x="84" y="88"/>
                  <a:pt x="84" y="88"/>
                </a:cubicBezTo>
                <a:cubicBezTo>
                  <a:pt x="84" y="81"/>
                  <a:pt x="89" y="76"/>
                  <a:pt x="96" y="76"/>
                </a:cubicBezTo>
                <a:cubicBezTo>
                  <a:pt x="99" y="76"/>
                  <a:pt x="101" y="77"/>
                  <a:pt x="103" y="78"/>
                </a:cubicBezTo>
                <a:cubicBezTo>
                  <a:pt x="166" y="118"/>
                  <a:pt x="166" y="118"/>
                  <a:pt x="166" y="118"/>
                </a:cubicBezTo>
                <a:cubicBezTo>
                  <a:pt x="170" y="120"/>
                  <a:pt x="172" y="124"/>
                  <a:pt x="172" y="128"/>
                </a:cubicBezTo>
                <a:cubicBezTo>
                  <a:pt x="172" y="132"/>
                  <a:pt x="170" y="136"/>
                  <a:pt x="166" y="13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6" name="Freeform 77"/>
          <p:cNvSpPr>
            <a:spLocks noEditPoints="1"/>
          </p:cNvSpPr>
          <p:nvPr/>
        </p:nvSpPr>
        <p:spPr bwMode="auto">
          <a:xfrm>
            <a:off x="18985624" y="1675531"/>
            <a:ext cx="498039" cy="498039"/>
          </a:xfrm>
          <a:custGeom>
            <a:avLst/>
            <a:gdLst>
              <a:gd name="T0" fmla="*/ 2147483646 w 256"/>
              <a:gd name="T1" fmla="*/ 2147483646 h 256"/>
              <a:gd name="T2" fmla="*/ 0 w 256"/>
              <a:gd name="T3" fmla="*/ 2147483646 h 256"/>
              <a:gd name="T4" fmla="*/ 2147483646 w 256"/>
              <a:gd name="T5" fmla="*/ 0 h 256"/>
              <a:gd name="T6" fmla="*/ 2147483646 w 256"/>
              <a:gd name="T7" fmla="*/ 2147483646 h 256"/>
              <a:gd name="T8" fmla="*/ 2147483646 w 256"/>
              <a:gd name="T9" fmla="*/ 2147483646 h 256"/>
              <a:gd name="T10" fmla="*/ 2147483646 w 256"/>
              <a:gd name="T11" fmla="*/ 2147483646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6" h="256">
                <a:moveTo>
                  <a:pt x="128" y="256"/>
                </a:moveTo>
                <a:cubicBezTo>
                  <a:pt x="57" y="256"/>
                  <a:pt x="0" y="199"/>
                  <a:pt x="0" y="128"/>
                </a:cubicBezTo>
                <a:cubicBezTo>
                  <a:pt x="0" y="57"/>
                  <a:pt x="57" y="0"/>
                  <a:pt x="128" y="0"/>
                </a:cubicBezTo>
                <a:cubicBezTo>
                  <a:pt x="199" y="0"/>
                  <a:pt x="256" y="57"/>
                  <a:pt x="256" y="128"/>
                </a:cubicBezTo>
                <a:cubicBezTo>
                  <a:pt x="256" y="199"/>
                  <a:pt x="199" y="256"/>
                  <a:pt x="128" y="256"/>
                </a:cubicBezTo>
                <a:moveTo>
                  <a:pt x="128" y="24"/>
                </a:moveTo>
                <a:cubicBezTo>
                  <a:pt x="71" y="24"/>
                  <a:pt x="24" y="71"/>
                  <a:pt x="24" y="128"/>
                </a:cubicBezTo>
                <a:cubicBezTo>
                  <a:pt x="24" y="185"/>
                  <a:pt x="71" y="232"/>
                  <a:pt x="128" y="232"/>
                </a:cubicBezTo>
                <a:cubicBezTo>
                  <a:pt x="185" y="232"/>
                  <a:pt x="232" y="185"/>
                  <a:pt x="232" y="128"/>
                </a:cubicBezTo>
                <a:cubicBezTo>
                  <a:pt x="232" y="71"/>
                  <a:pt x="185" y="24"/>
                  <a:pt x="128" y="2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7" name="Freeform 78"/>
          <p:cNvSpPr>
            <a:spLocks noEditPoints="1"/>
          </p:cNvSpPr>
          <p:nvPr/>
        </p:nvSpPr>
        <p:spPr bwMode="auto">
          <a:xfrm>
            <a:off x="18116951" y="1675531"/>
            <a:ext cx="496108" cy="498039"/>
          </a:xfrm>
          <a:custGeom>
            <a:avLst/>
            <a:gdLst>
              <a:gd name="T0" fmla="*/ 2147483646 w 256"/>
              <a:gd name="T1" fmla="*/ 2147483646 h 256"/>
              <a:gd name="T2" fmla="*/ 2147483646 w 256"/>
              <a:gd name="T3" fmla="*/ 2147483646 h 256"/>
              <a:gd name="T4" fmla="*/ 0 w 256"/>
              <a:gd name="T5" fmla="*/ 2147483646 h 256"/>
              <a:gd name="T6" fmla="*/ 0 w 256"/>
              <a:gd name="T7" fmla="*/ 2147483646 h 256"/>
              <a:gd name="T8" fmla="*/ 2147483646 w 256"/>
              <a:gd name="T9" fmla="*/ 0 h 256"/>
              <a:gd name="T10" fmla="*/ 2147483646 w 256"/>
              <a:gd name="T11" fmla="*/ 0 h 256"/>
              <a:gd name="T12" fmla="*/ 2147483646 w 256"/>
              <a:gd name="T13" fmla="*/ 2147483646 h 256"/>
              <a:gd name="T14" fmla="*/ 2147483646 w 256"/>
              <a:gd name="T15" fmla="*/ 2147483646 h 256"/>
              <a:gd name="T16" fmla="*/ 2147483646 w 256"/>
              <a:gd name="T17" fmla="*/ 2147483646 h 256"/>
              <a:gd name="T18" fmla="*/ 2147483646 w 256"/>
              <a:gd name="T19" fmla="*/ 2147483646 h 256"/>
              <a:gd name="T20" fmla="*/ 2147483646 w 256"/>
              <a:gd name="T21" fmla="*/ 2147483646 h 256"/>
              <a:gd name="T22" fmla="*/ 2147483646 w 256"/>
              <a:gd name="T23" fmla="*/ 2147483646 h 256"/>
              <a:gd name="T24" fmla="*/ 2147483646 w 256"/>
              <a:gd name="T25" fmla="*/ 2147483646 h 256"/>
              <a:gd name="T26" fmla="*/ 2147483646 w 256"/>
              <a:gd name="T27" fmla="*/ 2147483646 h 2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6" h="256">
                <a:moveTo>
                  <a:pt x="244" y="256"/>
                </a:moveTo>
                <a:cubicBezTo>
                  <a:pt x="12" y="256"/>
                  <a:pt x="12" y="256"/>
                  <a:pt x="12" y="256"/>
                </a:cubicBezTo>
                <a:cubicBezTo>
                  <a:pt x="5" y="256"/>
                  <a:pt x="0" y="251"/>
                  <a:pt x="0" y="244"/>
                </a:cubicBezTo>
                <a:cubicBezTo>
                  <a:pt x="0" y="12"/>
                  <a:pt x="0" y="12"/>
                  <a:pt x="0" y="12"/>
                </a:cubicBezTo>
                <a:cubicBezTo>
                  <a:pt x="0" y="5"/>
                  <a:pt x="5" y="0"/>
                  <a:pt x="12" y="0"/>
                </a:cubicBezTo>
                <a:cubicBezTo>
                  <a:pt x="244" y="0"/>
                  <a:pt x="244" y="0"/>
                  <a:pt x="244" y="0"/>
                </a:cubicBezTo>
                <a:cubicBezTo>
                  <a:pt x="251" y="0"/>
                  <a:pt x="256" y="5"/>
                  <a:pt x="256" y="12"/>
                </a:cubicBezTo>
                <a:cubicBezTo>
                  <a:pt x="256" y="244"/>
                  <a:pt x="256" y="244"/>
                  <a:pt x="256" y="244"/>
                </a:cubicBezTo>
                <a:cubicBezTo>
                  <a:pt x="256" y="251"/>
                  <a:pt x="251" y="256"/>
                  <a:pt x="244" y="256"/>
                </a:cubicBezTo>
                <a:moveTo>
                  <a:pt x="232" y="24"/>
                </a:moveTo>
                <a:cubicBezTo>
                  <a:pt x="24" y="24"/>
                  <a:pt x="24" y="24"/>
                  <a:pt x="24" y="24"/>
                </a:cubicBezTo>
                <a:cubicBezTo>
                  <a:pt x="24" y="232"/>
                  <a:pt x="24" y="232"/>
                  <a:pt x="24" y="232"/>
                </a:cubicBezTo>
                <a:cubicBezTo>
                  <a:pt x="232" y="232"/>
                  <a:pt x="232" y="232"/>
                  <a:pt x="232" y="232"/>
                </a:cubicBezTo>
                <a:lnTo>
                  <a:pt x="232"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8" name="Freeform 79"/>
          <p:cNvSpPr>
            <a:spLocks noEditPoints="1"/>
          </p:cNvSpPr>
          <p:nvPr/>
        </p:nvSpPr>
        <p:spPr bwMode="auto">
          <a:xfrm>
            <a:off x="17254068" y="1690974"/>
            <a:ext cx="482596" cy="467153"/>
          </a:xfrm>
          <a:custGeom>
            <a:avLst/>
            <a:gdLst>
              <a:gd name="T0" fmla="*/ 2147483646 w 248"/>
              <a:gd name="T1" fmla="*/ 2147483646 h 240"/>
              <a:gd name="T2" fmla="*/ 2147483646 w 248"/>
              <a:gd name="T3" fmla="*/ 2147483646 h 240"/>
              <a:gd name="T4" fmla="*/ 2147483646 w 248"/>
              <a:gd name="T5" fmla="*/ 2147483646 h 240"/>
              <a:gd name="T6" fmla="*/ 2147483646 w 248"/>
              <a:gd name="T7" fmla="*/ 2147483646 h 240"/>
              <a:gd name="T8" fmla="*/ 2147483646 w 248"/>
              <a:gd name="T9" fmla="*/ 2147483646 h 240"/>
              <a:gd name="T10" fmla="*/ 2147483646 w 248"/>
              <a:gd name="T11" fmla="*/ 2147483646 h 240"/>
              <a:gd name="T12" fmla="*/ 2147483646 w 248"/>
              <a:gd name="T13" fmla="*/ 2147483646 h 240"/>
              <a:gd name="T14" fmla="*/ 2147483646 w 248"/>
              <a:gd name="T15" fmla="*/ 2147483646 h 240"/>
              <a:gd name="T16" fmla="*/ 2147483646 w 248"/>
              <a:gd name="T17" fmla="*/ 2147483646 h 240"/>
              <a:gd name="T18" fmla="*/ 2147483646 w 248"/>
              <a:gd name="T19" fmla="*/ 2147483646 h 240"/>
              <a:gd name="T20" fmla="*/ 2147483646 w 248"/>
              <a:gd name="T21" fmla="*/ 2147483646 h 240"/>
              <a:gd name="T22" fmla="*/ 2147483646 w 248"/>
              <a:gd name="T23" fmla="*/ 2147483646 h 240"/>
              <a:gd name="T24" fmla="*/ 0 w 248"/>
              <a:gd name="T25" fmla="*/ 2147483646 h 240"/>
              <a:gd name="T26" fmla="*/ 0 w 248"/>
              <a:gd name="T27" fmla="*/ 2147483646 h 240"/>
              <a:gd name="T28" fmla="*/ 2147483646 w 248"/>
              <a:gd name="T29" fmla="*/ 2147483646 h 240"/>
              <a:gd name="T30" fmla="*/ 2147483646 w 248"/>
              <a:gd name="T31" fmla="*/ 2147483646 h 240"/>
              <a:gd name="T32" fmla="*/ 2147483646 w 248"/>
              <a:gd name="T33" fmla="*/ 2147483646 h 240"/>
              <a:gd name="T34" fmla="*/ 2147483646 w 248"/>
              <a:gd name="T35" fmla="*/ 2147483646 h 240"/>
              <a:gd name="T36" fmla="*/ 2147483646 w 248"/>
              <a:gd name="T37" fmla="*/ 2147483646 h 240"/>
              <a:gd name="T38" fmla="*/ 2147483646 w 248"/>
              <a:gd name="T39" fmla="*/ 2147483646 h 240"/>
              <a:gd name="T40" fmla="*/ 2147483646 w 248"/>
              <a:gd name="T41" fmla="*/ 2147483646 h 240"/>
              <a:gd name="T42" fmla="*/ 2147483646 w 248"/>
              <a:gd name="T43" fmla="*/ 2147483646 h 240"/>
              <a:gd name="T44" fmla="*/ 2147483646 w 248"/>
              <a:gd name="T45" fmla="*/ 2147483646 h 240"/>
              <a:gd name="T46" fmla="*/ 2147483646 w 248"/>
              <a:gd name="T47" fmla="*/ 2147483646 h 240"/>
              <a:gd name="T48" fmla="*/ 2147483646 w 248"/>
              <a:gd name="T49" fmla="*/ 2147483646 h 240"/>
              <a:gd name="T50" fmla="*/ 2147483646 w 248"/>
              <a:gd name="T51" fmla="*/ 2147483646 h 240"/>
              <a:gd name="T52" fmla="*/ 2147483646 w 248"/>
              <a:gd name="T53" fmla="*/ 2147483646 h 240"/>
              <a:gd name="T54" fmla="*/ 2147483646 w 248"/>
              <a:gd name="T55" fmla="*/ 2147483646 h 240"/>
              <a:gd name="T56" fmla="*/ 2147483646 w 248"/>
              <a:gd name="T57" fmla="*/ 2147483646 h 240"/>
              <a:gd name="T58" fmla="*/ 2147483646 w 248"/>
              <a:gd name="T59" fmla="*/ 2147483646 h 240"/>
              <a:gd name="T60" fmla="*/ 2147483646 w 248"/>
              <a:gd name="T61" fmla="*/ 2147483646 h 240"/>
              <a:gd name="T62" fmla="*/ 2147483646 w 248"/>
              <a:gd name="T63" fmla="*/ 2147483646 h 240"/>
              <a:gd name="T64" fmla="*/ 2147483646 w 248"/>
              <a:gd name="T65" fmla="*/ 2147483646 h 240"/>
              <a:gd name="T66" fmla="*/ 2147483646 w 248"/>
              <a:gd name="T67" fmla="*/ 2147483646 h 240"/>
              <a:gd name="T68" fmla="*/ 2147483646 w 248"/>
              <a:gd name="T69" fmla="*/ 2147483646 h 240"/>
              <a:gd name="T70" fmla="*/ 2147483646 w 248"/>
              <a:gd name="T71" fmla="*/ 2147483646 h 240"/>
              <a:gd name="T72" fmla="*/ 2147483646 w 248"/>
              <a:gd name="T73" fmla="*/ 2147483646 h 240"/>
              <a:gd name="T74" fmla="*/ 2147483646 w 248"/>
              <a:gd name="T75" fmla="*/ 2147483646 h 240"/>
              <a:gd name="T76" fmla="*/ 2147483646 w 248"/>
              <a:gd name="T77" fmla="*/ 2147483646 h 240"/>
              <a:gd name="T78" fmla="*/ 2147483646 w 248"/>
              <a:gd name="T79" fmla="*/ 0 h 240"/>
              <a:gd name="T80" fmla="*/ 2147483646 w 248"/>
              <a:gd name="T81" fmla="*/ 2147483646 h 240"/>
              <a:gd name="T82" fmla="*/ 2147483646 w 248"/>
              <a:gd name="T83" fmla="*/ 2147483646 h 240"/>
              <a:gd name="T84" fmla="*/ 2147483646 w 248"/>
              <a:gd name="T85" fmla="*/ 2147483646 h 240"/>
              <a:gd name="T86" fmla="*/ 2147483646 w 248"/>
              <a:gd name="T87" fmla="*/ 2147483646 h 2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8" h="240">
                <a:moveTo>
                  <a:pt x="236" y="200"/>
                </a:moveTo>
                <a:cubicBezTo>
                  <a:pt x="176" y="200"/>
                  <a:pt x="176" y="200"/>
                  <a:pt x="176" y="200"/>
                </a:cubicBezTo>
                <a:cubicBezTo>
                  <a:pt x="160" y="200"/>
                  <a:pt x="160" y="200"/>
                  <a:pt x="160" y="200"/>
                </a:cubicBezTo>
                <a:cubicBezTo>
                  <a:pt x="160" y="220"/>
                  <a:pt x="160" y="220"/>
                  <a:pt x="160" y="220"/>
                </a:cubicBezTo>
                <a:cubicBezTo>
                  <a:pt x="176" y="236"/>
                  <a:pt x="176" y="236"/>
                  <a:pt x="176" y="236"/>
                </a:cubicBezTo>
                <a:cubicBezTo>
                  <a:pt x="176" y="240"/>
                  <a:pt x="176" y="240"/>
                  <a:pt x="176" y="240"/>
                </a:cubicBezTo>
                <a:cubicBezTo>
                  <a:pt x="72" y="240"/>
                  <a:pt x="72" y="240"/>
                  <a:pt x="72" y="240"/>
                </a:cubicBezTo>
                <a:cubicBezTo>
                  <a:pt x="72" y="236"/>
                  <a:pt x="72" y="236"/>
                  <a:pt x="72" y="236"/>
                </a:cubicBezTo>
                <a:cubicBezTo>
                  <a:pt x="88" y="220"/>
                  <a:pt x="88" y="220"/>
                  <a:pt x="88" y="220"/>
                </a:cubicBezTo>
                <a:cubicBezTo>
                  <a:pt x="88" y="200"/>
                  <a:pt x="88" y="200"/>
                  <a:pt x="88" y="200"/>
                </a:cubicBezTo>
                <a:cubicBezTo>
                  <a:pt x="72" y="200"/>
                  <a:pt x="72" y="200"/>
                  <a:pt x="72" y="200"/>
                </a:cubicBezTo>
                <a:cubicBezTo>
                  <a:pt x="12" y="200"/>
                  <a:pt x="12" y="200"/>
                  <a:pt x="12" y="200"/>
                </a:cubicBezTo>
                <a:cubicBezTo>
                  <a:pt x="5" y="200"/>
                  <a:pt x="0" y="195"/>
                  <a:pt x="0" y="188"/>
                </a:cubicBezTo>
                <a:cubicBezTo>
                  <a:pt x="0" y="28"/>
                  <a:pt x="0" y="28"/>
                  <a:pt x="0" y="28"/>
                </a:cubicBezTo>
                <a:cubicBezTo>
                  <a:pt x="0" y="21"/>
                  <a:pt x="5" y="16"/>
                  <a:pt x="12" y="16"/>
                </a:cubicBezTo>
                <a:cubicBezTo>
                  <a:pt x="86" y="16"/>
                  <a:pt x="86" y="16"/>
                  <a:pt x="86" y="16"/>
                </a:cubicBezTo>
                <a:cubicBezTo>
                  <a:pt x="70" y="32"/>
                  <a:pt x="70" y="32"/>
                  <a:pt x="70" y="32"/>
                </a:cubicBezTo>
                <a:cubicBezTo>
                  <a:pt x="16" y="32"/>
                  <a:pt x="16" y="32"/>
                  <a:pt x="16" y="32"/>
                </a:cubicBezTo>
                <a:cubicBezTo>
                  <a:pt x="16" y="168"/>
                  <a:pt x="16" y="168"/>
                  <a:pt x="16" y="168"/>
                </a:cubicBezTo>
                <a:cubicBezTo>
                  <a:pt x="232" y="168"/>
                  <a:pt x="232" y="168"/>
                  <a:pt x="232" y="168"/>
                </a:cubicBezTo>
                <a:cubicBezTo>
                  <a:pt x="232" y="32"/>
                  <a:pt x="232" y="32"/>
                  <a:pt x="232" y="32"/>
                </a:cubicBezTo>
                <a:cubicBezTo>
                  <a:pt x="178" y="32"/>
                  <a:pt x="178" y="32"/>
                  <a:pt x="178" y="32"/>
                </a:cubicBezTo>
                <a:cubicBezTo>
                  <a:pt x="162" y="16"/>
                  <a:pt x="162" y="16"/>
                  <a:pt x="162" y="16"/>
                </a:cubicBezTo>
                <a:cubicBezTo>
                  <a:pt x="236" y="16"/>
                  <a:pt x="236" y="16"/>
                  <a:pt x="236" y="16"/>
                </a:cubicBezTo>
                <a:cubicBezTo>
                  <a:pt x="243" y="16"/>
                  <a:pt x="248" y="21"/>
                  <a:pt x="248" y="28"/>
                </a:cubicBezTo>
                <a:cubicBezTo>
                  <a:pt x="248" y="188"/>
                  <a:pt x="248" y="188"/>
                  <a:pt x="248" y="188"/>
                </a:cubicBezTo>
                <a:cubicBezTo>
                  <a:pt x="248" y="195"/>
                  <a:pt x="243" y="200"/>
                  <a:pt x="236" y="200"/>
                </a:cubicBezTo>
                <a:moveTo>
                  <a:pt x="152" y="52"/>
                </a:moveTo>
                <a:cubicBezTo>
                  <a:pt x="149" y="52"/>
                  <a:pt x="146" y="51"/>
                  <a:pt x="144" y="48"/>
                </a:cubicBezTo>
                <a:cubicBezTo>
                  <a:pt x="136" y="41"/>
                  <a:pt x="136" y="41"/>
                  <a:pt x="136" y="41"/>
                </a:cubicBezTo>
                <a:cubicBezTo>
                  <a:pt x="136" y="96"/>
                  <a:pt x="136" y="96"/>
                  <a:pt x="136" y="96"/>
                </a:cubicBezTo>
                <a:cubicBezTo>
                  <a:pt x="136" y="103"/>
                  <a:pt x="131" y="108"/>
                  <a:pt x="124" y="108"/>
                </a:cubicBezTo>
                <a:cubicBezTo>
                  <a:pt x="117" y="108"/>
                  <a:pt x="112" y="103"/>
                  <a:pt x="112" y="96"/>
                </a:cubicBezTo>
                <a:cubicBezTo>
                  <a:pt x="112" y="41"/>
                  <a:pt x="112" y="41"/>
                  <a:pt x="112" y="41"/>
                </a:cubicBezTo>
                <a:cubicBezTo>
                  <a:pt x="104" y="48"/>
                  <a:pt x="104" y="48"/>
                  <a:pt x="104" y="48"/>
                </a:cubicBezTo>
                <a:cubicBezTo>
                  <a:pt x="102" y="51"/>
                  <a:pt x="99" y="52"/>
                  <a:pt x="96" y="52"/>
                </a:cubicBezTo>
                <a:cubicBezTo>
                  <a:pt x="89" y="52"/>
                  <a:pt x="84" y="47"/>
                  <a:pt x="84" y="40"/>
                </a:cubicBezTo>
                <a:cubicBezTo>
                  <a:pt x="84" y="37"/>
                  <a:pt x="85" y="34"/>
                  <a:pt x="88" y="32"/>
                </a:cubicBezTo>
                <a:cubicBezTo>
                  <a:pt x="116" y="4"/>
                  <a:pt x="116" y="4"/>
                  <a:pt x="116" y="4"/>
                </a:cubicBezTo>
                <a:cubicBezTo>
                  <a:pt x="118" y="1"/>
                  <a:pt x="121" y="0"/>
                  <a:pt x="124" y="0"/>
                </a:cubicBezTo>
                <a:cubicBezTo>
                  <a:pt x="127" y="0"/>
                  <a:pt x="130" y="1"/>
                  <a:pt x="132" y="4"/>
                </a:cubicBezTo>
                <a:cubicBezTo>
                  <a:pt x="160" y="32"/>
                  <a:pt x="160" y="32"/>
                  <a:pt x="160" y="32"/>
                </a:cubicBezTo>
                <a:cubicBezTo>
                  <a:pt x="163" y="34"/>
                  <a:pt x="164" y="37"/>
                  <a:pt x="164" y="40"/>
                </a:cubicBezTo>
                <a:cubicBezTo>
                  <a:pt x="164" y="47"/>
                  <a:pt x="159" y="52"/>
                  <a:pt x="152" y="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9" name="Freeform 80"/>
          <p:cNvSpPr>
            <a:spLocks noEditPoints="1"/>
          </p:cNvSpPr>
          <p:nvPr/>
        </p:nvSpPr>
        <p:spPr bwMode="auto">
          <a:xfrm>
            <a:off x="16385395" y="1690974"/>
            <a:ext cx="480666" cy="467153"/>
          </a:xfrm>
          <a:custGeom>
            <a:avLst/>
            <a:gdLst>
              <a:gd name="T0" fmla="*/ 2147483646 w 248"/>
              <a:gd name="T1" fmla="*/ 2147483646 h 240"/>
              <a:gd name="T2" fmla="*/ 2147483646 w 248"/>
              <a:gd name="T3" fmla="*/ 2147483646 h 240"/>
              <a:gd name="T4" fmla="*/ 2147483646 w 248"/>
              <a:gd name="T5" fmla="*/ 2147483646 h 240"/>
              <a:gd name="T6" fmla="*/ 2147483646 w 248"/>
              <a:gd name="T7" fmla="*/ 2147483646 h 240"/>
              <a:gd name="T8" fmla="*/ 2147483646 w 248"/>
              <a:gd name="T9" fmla="*/ 2147483646 h 240"/>
              <a:gd name="T10" fmla="*/ 2147483646 w 248"/>
              <a:gd name="T11" fmla="*/ 2147483646 h 240"/>
              <a:gd name="T12" fmla="*/ 2147483646 w 248"/>
              <a:gd name="T13" fmla="*/ 2147483646 h 240"/>
              <a:gd name="T14" fmla="*/ 2147483646 w 248"/>
              <a:gd name="T15" fmla="*/ 2147483646 h 240"/>
              <a:gd name="T16" fmla="*/ 2147483646 w 248"/>
              <a:gd name="T17" fmla="*/ 2147483646 h 240"/>
              <a:gd name="T18" fmla="*/ 2147483646 w 248"/>
              <a:gd name="T19" fmla="*/ 2147483646 h 240"/>
              <a:gd name="T20" fmla="*/ 2147483646 w 248"/>
              <a:gd name="T21" fmla="*/ 2147483646 h 240"/>
              <a:gd name="T22" fmla="*/ 2147483646 w 248"/>
              <a:gd name="T23" fmla="*/ 2147483646 h 240"/>
              <a:gd name="T24" fmla="*/ 0 w 248"/>
              <a:gd name="T25" fmla="*/ 2147483646 h 240"/>
              <a:gd name="T26" fmla="*/ 0 w 248"/>
              <a:gd name="T27" fmla="*/ 2147483646 h 240"/>
              <a:gd name="T28" fmla="*/ 2147483646 w 248"/>
              <a:gd name="T29" fmla="*/ 2147483646 h 240"/>
              <a:gd name="T30" fmla="*/ 2147483646 w 248"/>
              <a:gd name="T31" fmla="*/ 2147483646 h 240"/>
              <a:gd name="T32" fmla="*/ 2147483646 w 248"/>
              <a:gd name="T33" fmla="*/ 2147483646 h 240"/>
              <a:gd name="T34" fmla="*/ 2147483646 w 248"/>
              <a:gd name="T35" fmla="*/ 2147483646 h 240"/>
              <a:gd name="T36" fmla="*/ 2147483646 w 248"/>
              <a:gd name="T37" fmla="*/ 2147483646 h 240"/>
              <a:gd name="T38" fmla="*/ 2147483646 w 248"/>
              <a:gd name="T39" fmla="*/ 2147483646 h 240"/>
              <a:gd name="T40" fmla="*/ 2147483646 w 248"/>
              <a:gd name="T41" fmla="*/ 2147483646 h 240"/>
              <a:gd name="T42" fmla="*/ 2147483646 w 248"/>
              <a:gd name="T43" fmla="*/ 2147483646 h 240"/>
              <a:gd name="T44" fmla="*/ 2147483646 w 248"/>
              <a:gd name="T45" fmla="*/ 2147483646 h 240"/>
              <a:gd name="T46" fmla="*/ 2147483646 w 248"/>
              <a:gd name="T47" fmla="*/ 2147483646 h 240"/>
              <a:gd name="T48" fmla="*/ 2147483646 w 248"/>
              <a:gd name="T49" fmla="*/ 2147483646 h 240"/>
              <a:gd name="T50" fmla="*/ 2147483646 w 248"/>
              <a:gd name="T51" fmla="*/ 2147483646 h 240"/>
              <a:gd name="T52" fmla="*/ 2147483646 w 248"/>
              <a:gd name="T53" fmla="*/ 2147483646 h 240"/>
              <a:gd name="T54" fmla="*/ 2147483646 w 248"/>
              <a:gd name="T55" fmla="*/ 2147483646 h 240"/>
              <a:gd name="T56" fmla="*/ 2147483646 w 248"/>
              <a:gd name="T57" fmla="*/ 2147483646 h 240"/>
              <a:gd name="T58" fmla="*/ 2147483646 w 248"/>
              <a:gd name="T59" fmla="*/ 2147483646 h 240"/>
              <a:gd name="T60" fmla="*/ 2147483646 w 248"/>
              <a:gd name="T61" fmla="*/ 2147483646 h 240"/>
              <a:gd name="T62" fmla="*/ 2147483646 w 248"/>
              <a:gd name="T63" fmla="*/ 2147483646 h 240"/>
              <a:gd name="T64" fmla="*/ 2147483646 w 248"/>
              <a:gd name="T65" fmla="*/ 2147483646 h 240"/>
              <a:gd name="T66" fmla="*/ 2147483646 w 248"/>
              <a:gd name="T67" fmla="*/ 2147483646 h 240"/>
              <a:gd name="T68" fmla="*/ 2147483646 w 248"/>
              <a:gd name="T69" fmla="*/ 2147483646 h 240"/>
              <a:gd name="T70" fmla="*/ 2147483646 w 248"/>
              <a:gd name="T71" fmla="*/ 2147483646 h 240"/>
              <a:gd name="T72" fmla="*/ 2147483646 w 248"/>
              <a:gd name="T73" fmla="*/ 2147483646 h 240"/>
              <a:gd name="T74" fmla="*/ 2147483646 w 248"/>
              <a:gd name="T75" fmla="*/ 2147483646 h 240"/>
              <a:gd name="T76" fmla="*/ 2147483646 w 248"/>
              <a:gd name="T77" fmla="*/ 0 h 240"/>
              <a:gd name="T78" fmla="*/ 2147483646 w 248"/>
              <a:gd name="T79" fmla="*/ 2147483646 h 240"/>
              <a:gd name="T80" fmla="*/ 2147483646 w 248"/>
              <a:gd name="T81" fmla="*/ 2147483646 h 240"/>
              <a:gd name="T82" fmla="*/ 2147483646 w 248"/>
              <a:gd name="T83" fmla="*/ 2147483646 h 240"/>
              <a:gd name="T84" fmla="*/ 2147483646 w 248"/>
              <a:gd name="T85" fmla="*/ 2147483646 h 240"/>
              <a:gd name="T86" fmla="*/ 2147483646 w 248"/>
              <a:gd name="T87" fmla="*/ 2147483646 h 2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48" h="240">
                <a:moveTo>
                  <a:pt x="236" y="200"/>
                </a:moveTo>
                <a:cubicBezTo>
                  <a:pt x="176" y="200"/>
                  <a:pt x="176" y="200"/>
                  <a:pt x="176" y="200"/>
                </a:cubicBezTo>
                <a:cubicBezTo>
                  <a:pt x="160" y="200"/>
                  <a:pt x="160" y="200"/>
                  <a:pt x="160" y="200"/>
                </a:cubicBezTo>
                <a:cubicBezTo>
                  <a:pt x="160" y="220"/>
                  <a:pt x="160" y="220"/>
                  <a:pt x="160" y="220"/>
                </a:cubicBezTo>
                <a:cubicBezTo>
                  <a:pt x="176" y="236"/>
                  <a:pt x="176" y="236"/>
                  <a:pt x="176" y="236"/>
                </a:cubicBezTo>
                <a:cubicBezTo>
                  <a:pt x="176" y="240"/>
                  <a:pt x="176" y="240"/>
                  <a:pt x="176" y="240"/>
                </a:cubicBezTo>
                <a:cubicBezTo>
                  <a:pt x="72" y="240"/>
                  <a:pt x="72" y="240"/>
                  <a:pt x="72" y="240"/>
                </a:cubicBezTo>
                <a:cubicBezTo>
                  <a:pt x="72" y="236"/>
                  <a:pt x="72" y="236"/>
                  <a:pt x="72" y="236"/>
                </a:cubicBezTo>
                <a:cubicBezTo>
                  <a:pt x="88" y="220"/>
                  <a:pt x="88" y="220"/>
                  <a:pt x="88" y="220"/>
                </a:cubicBezTo>
                <a:cubicBezTo>
                  <a:pt x="88" y="200"/>
                  <a:pt x="88" y="200"/>
                  <a:pt x="88" y="200"/>
                </a:cubicBezTo>
                <a:cubicBezTo>
                  <a:pt x="72" y="200"/>
                  <a:pt x="72" y="200"/>
                  <a:pt x="72" y="200"/>
                </a:cubicBezTo>
                <a:cubicBezTo>
                  <a:pt x="12" y="200"/>
                  <a:pt x="12" y="200"/>
                  <a:pt x="12" y="200"/>
                </a:cubicBezTo>
                <a:cubicBezTo>
                  <a:pt x="5" y="200"/>
                  <a:pt x="0" y="195"/>
                  <a:pt x="0" y="188"/>
                </a:cubicBezTo>
                <a:cubicBezTo>
                  <a:pt x="0" y="28"/>
                  <a:pt x="0" y="28"/>
                  <a:pt x="0" y="28"/>
                </a:cubicBezTo>
                <a:cubicBezTo>
                  <a:pt x="0" y="21"/>
                  <a:pt x="5" y="16"/>
                  <a:pt x="12" y="16"/>
                </a:cubicBezTo>
                <a:cubicBezTo>
                  <a:pt x="100" y="16"/>
                  <a:pt x="100" y="16"/>
                  <a:pt x="100" y="16"/>
                </a:cubicBezTo>
                <a:cubicBezTo>
                  <a:pt x="100" y="32"/>
                  <a:pt x="100" y="32"/>
                  <a:pt x="100" y="32"/>
                </a:cubicBezTo>
                <a:cubicBezTo>
                  <a:pt x="16" y="32"/>
                  <a:pt x="16" y="32"/>
                  <a:pt x="16" y="32"/>
                </a:cubicBezTo>
                <a:cubicBezTo>
                  <a:pt x="16" y="168"/>
                  <a:pt x="16" y="168"/>
                  <a:pt x="16" y="168"/>
                </a:cubicBezTo>
                <a:cubicBezTo>
                  <a:pt x="232" y="168"/>
                  <a:pt x="232" y="168"/>
                  <a:pt x="232" y="168"/>
                </a:cubicBezTo>
                <a:cubicBezTo>
                  <a:pt x="232" y="32"/>
                  <a:pt x="232" y="32"/>
                  <a:pt x="232" y="32"/>
                </a:cubicBezTo>
                <a:cubicBezTo>
                  <a:pt x="148" y="32"/>
                  <a:pt x="148" y="32"/>
                  <a:pt x="148" y="32"/>
                </a:cubicBezTo>
                <a:cubicBezTo>
                  <a:pt x="148" y="16"/>
                  <a:pt x="148" y="16"/>
                  <a:pt x="148" y="16"/>
                </a:cubicBezTo>
                <a:cubicBezTo>
                  <a:pt x="236" y="16"/>
                  <a:pt x="236" y="16"/>
                  <a:pt x="236" y="16"/>
                </a:cubicBezTo>
                <a:cubicBezTo>
                  <a:pt x="243" y="16"/>
                  <a:pt x="248" y="21"/>
                  <a:pt x="248" y="28"/>
                </a:cubicBezTo>
                <a:cubicBezTo>
                  <a:pt x="248" y="188"/>
                  <a:pt x="248" y="188"/>
                  <a:pt x="248" y="188"/>
                </a:cubicBezTo>
                <a:cubicBezTo>
                  <a:pt x="248" y="195"/>
                  <a:pt x="243" y="200"/>
                  <a:pt x="236" y="200"/>
                </a:cubicBezTo>
                <a:moveTo>
                  <a:pt x="164" y="68"/>
                </a:moveTo>
                <a:cubicBezTo>
                  <a:pt x="164" y="71"/>
                  <a:pt x="163" y="74"/>
                  <a:pt x="160" y="76"/>
                </a:cubicBezTo>
                <a:cubicBezTo>
                  <a:pt x="132" y="104"/>
                  <a:pt x="132" y="104"/>
                  <a:pt x="132" y="104"/>
                </a:cubicBezTo>
                <a:cubicBezTo>
                  <a:pt x="130" y="107"/>
                  <a:pt x="127" y="108"/>
                  <a:pt x="124" y="108"/>
                </a:cubicBezTo>
                <a:cubicBezTo>
                  <a:pt x="121" y="108"/>
                  <a:pt x="118" y="107"/>
                  <a:pt x="116" y="104"/>
                </a:cubicBezTo>
                <a:cubicBezTo>
                  <a:pt x="88" y="76"/>
                  <a:pt x="88" y="76"/>
                  <a:pt x="88" y="76"/>
                </a:cubicBezTo>
                <a:cubicBezTo>
                  <a:pt x="85" y="74"/>
                  <a:pt x="84" y="71"/>
                  <a:pt x="84" y="68"/>
                </a:cubicBezTo>
                <a:cubicBezTo>
                  <a:pt x="84" y="61"/>
                  <a:pt x="89" y="56"/>
                  <a:pt x="96" y="56"/>
                </a:cubicBezTo>
                <a:cubicBezTo>
                  <a:pt x="99" y="56"/>
                  <a:pt x="102" y="57"/>
                  <a:pt x="104" y="60"/>
                </a:cubicBezTo>
                <a:cubicBezTo>
                  <a:pt x="112" y="67"/>
                  <a:pt x="112" y="67"/>
                  <a:pt x="112" y="67"/>
                </a:cubicBezTo>
                <a:cubicBezTo>
                  <a:pt x="112" y="12"/>
                  <a:pt x="112" y="12"/>
                  <a:pt x="112" y="12"/>
                </a:cubicBezTo>
                <a:cubicBezTo>
                  <a:pt x="112" y="5"/>
                  <a:pt x="117" y="0"/>
                  <a:pt x="124" y="0"/>
                </a:cubicBezTo>
                <a:cubicBezTo>
                  <a:pt x="131" y="0"/>
                  <a:pt x="136" y="5"/>
                  <a:pt x="136" y="12"/>
                </a:cubicBezTo>
                <a:cubicBezTo>
                  <a:pt x="136" y="67"/>
                  <a:pt x="136" y="67"/>
                  <a:pt x="136" y="67"/>
                </a:cubicBezTo>
                <a:cubicBezTo>
                  <a:pt x="144" y="60"/>
                  <a:pt x="144" y="60"/>
                  <a:pt x="144" y="60"/>
                </a:cubicBezTo>
                <a:cubicBezTo>
                  <a:pt x="146" y="57"/>
                  <a:pt x="149" y="56"/>
                  <a:pt x="152" y="56"/>
                </a:cubicBezTo>
                <a:cubicBezTo>
                  <a:pt x="159" y="56"/>
                  <a:pt x="164" y="61"/>
                  <a:pt x="164" y="6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0" name="Freeform 81"/>
          <p:cNvSpPr>
            <a:spLocks noEditPoints="1"/>
          </p:cNvSpPr>
          <p:nvPr/>
        </p:nvSpPr>
        <p:spPr bwMode="auto">
          <a:xfrm>
            <a:off x="15514792" y="1721860"/>
            <a:ext cx="482596" cy="436267"/>
          </a:xfrm>
          <a:custGeom>
            <a:avLst/>
            <a:gdLst>
              <a:gd name="T0" fmla="*/ 2147483646 w 248"/>
              <a:gd name="T1" fmla="*/ 2147483646 h 224"/>
              <a:gd name="T2" fmla="*/ 2147483646 w 248"/>
              <a:gd name="T3" fmla="*/ 2147483646 h 224"/>
              <a:gd name="T4" fmla="*/ 2147483646 w 248"/>
              <a:gd name="T5" fmla="*/ 2147483646 h 224"/>
              <a:gd name="T6" fmla="*/ 2147483646 w 248"/>
              <a:gd name="T7" fmla="*/ 2147483646 h 224"/>
              <a:gd name="T8" fmla="*/ 2147483646 w 248"/>
              <a:gd name="T9" fmla="*/ 2147483646 h 224"/>
              <a:gd name="T10" fmla="*/ 2147483646 w 248"/>
              <a:gd name="T11" fmla="*/ 2147483646 h 224"/>
              <a:gd name="T12" fmla="*/ 2147483646 w 248"/>
              <a:gd name="T13" fmla="*/ 2147483646 h 224"/>
              <a:gd name="T14" fmla="*/ 2147483646 w 248"/>
              <a:gd name="T15" fmla="*/ 2147483646 h 224"/>
              <a:gd name="T16" fmla="*/ 2147483646 w 248"/>
              <a:gd name="T17" fmla="*/ 2147483646 h 224"/>
              <a:gd name="T18" fmla="*/ 2147483646 w 248"/>
              <a:gd name="T19" fmla="*/ 2147483646 h 224"/>
              <a:gd name="T20" fmla="*/ 2147483646 w 248"/>
              <a:gd name="T21" fmla="*/ 2147483646 h 224"/>
              <a:gd name="T22" fmla="*/ 2147483646 w 248"/>
              <a:gd name="T23" fmla="*/ 2147483646 h 224"/>
              <a:gd name="T24" fmla="*/ 0 w 248"/>
              <a:gd name="T25" fmla="*/ 2147483646 h 224"/>
              <a:gd name="T26" fmla="*/ 0 w 248"/>
              <a:gd name="T27" fmla="*/ 2147483646 h 224"/>
              <a:gd name="T28" fmla="*/ 2147483646 w 248"/>
              <a:gd name="T29" fmla="*/ 0 h 224"/>
              <a:gd name="T30" fmla="*/ 2147483646 w 248"/>
              <a:gd name="T31" fmla="*/ 0 h 224"/>
              <a:gd name="T32" fmla="*/ 2147483646 w 248"/>
              <a:gd name="T33" fmla="*/ 2147483646 h 224"/>
              <a:gd name="T34" fmla="*/ 2147483646 w 248"/>
              <a:gd name="T35" fmla="*/ 2147483646 h 224"/>
              <a:gd name="T36" fmla="*/ 2147483646 w 248"/>
              <a:gd name="T37" fmla="*/ 2147483646 h 224"/>
              <a:gd name="T38" fmla="*/ 2147483646 w 248"/>
              <a:gd name="T39" fmla="*/ 2147483646 h 224"/>
              <a:gd name="T40" fmla="*/ 2147483646 w 248"/>
              <a:gd name="T41" fmla="*/ 2147483646 h 224"/>
              <a:gd name="T42" fmla="*/ 2147483646 w 248"/>
              <a:gd name="T43" fmla="*/ 2147483646 h 224"/>
              <a:gd name="T44" fmla="*/ 2147483646 w 248"/>
              <a:gd name="T45" fmla="*/ 2147483646 h 224"/>
              <a:gd name="T46" fmla="*/ 2147483646 w 248"/>
              <a:gd name="T47" fmla="*/ 2147483646 h 224"/>
              <a:gd name="T48" fmla="*/ 2147483646 w 248"/>
              <a:gd name="T49" fmla="*/ 2147483646 h 224"/>
              <a:gd name="T50" fmla="*/ 2147483646 w 248"/>
              <a:gd name="T51" fmla="*/ 2147483646 h 224"/>
              <a:gd name="T52" fmla="*/ 2147483646 w 248"/>
              <a:gd name="T53" fmla="*/ 2147483646 h 224"/>
              <a:gd name="T54" fmla="*/ 2147483646 w 248"/>
              <a:gd name="T55" fmla="*/ 2147483646 h 224"/>
              <a:gd name="T56" fmla="*/ 2147483646 w 248"/>
              <a:gd name="T57" fmla="*/ 2147483646 h 224"/>
              <a:gd name="T58" fmla="*/ 2147483646 w 248"/>
              <a:gd name="T59" fmla="*/ 2147483646 h 224"/>
              <a:gd name="T60" fmla="*/ 2147483646 w 248"/>
              <a:gd name="T61" fmla="*/ 2147483646 h 224"/>
              <a:gd name="T62" fmla="*/ 2147483646 w 248"/>
              <a:gd name="T63" fmla="*/ 2147483646 h 224"/>
              <a:gd name="T64" fmla="*/ 2147483646 w 248"/>
              <a:gd name="T65" fmla="*/ 2147483646 h 224"/>
              <a:gd name="T66" fmla="*/ 2147483646 w 248"/>
              <a:gd name="T67" fmla="*/ 2147483646 h 224"/>
              <a:gd name="T68" fmla="*/ 2147483646 w 248"/>
              <a:gd name="T69" fmla="*/ 2147483646 h 224"/>
              <a:gd name="T70" fmla="*/ 2147483646 w 248"/>
              <a:gd name="T71" fmla="*/ 2147483646 h 224"/>
              <a:gd name="T72" fmla="*/ 2147483646 w 248"/>
              <a:gd name="T73" fmla="*/ 2147483646 h 224"/>
              <a:gd name="T74" fmla="*/ 2147483646 w 248"/>
              <a:gd name="T75" fmla="*/ 2147483646 h 224"/>
              <a:gd name="T76" fmla="*/ 2147483646 w 248"/>
              <a:gd name="T77" fmla="*/ 2147483646 h 224"/>
              <a:gd name="T78" fmla="*/ 2147483646 w 248"/>
              <a:gd name="T79" fmla="*/ 2147483646 h 224"/>
              <a:gd name="T80" fmla="*/ 2147483646 w 248"/>
              <a:gd name="T81" fmla="*/ 2147483646 h 224"/>
              <a:gd name="T82" fmla="*/ 2147483646 w 248"/>
              <a:gd name="T83" fmla="*/ 2147483646 h 224"/>
              <a:gd name="T84" fmla="*/ 2147483646 w 248"/>
              <a:gd name="T85" fmla="*/ 2147483646 h 224"/>
              <a:gd name="T86" fmla="*/ 2147483646 w 248"/>
              <a:gd name="T87" fmla="*/ 2147483646 h 224"/>
              <a:gd name="T88" fmla="*/ 2147483646 w 248"/>
              <a:gd name="T89" fmla="*/ 2147483646 h 2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48"/>
                </a:moveTo>
                <a:cubicBezTo>
                  <a:pt x="103" y="48"/>
                  <a:pt x="106" y="49"/>
                  <a:pt x="108" y="52"/>
                </a:cubicBezTo>
                <a:cubicBezTo>
                  <a:pt x="124" y="67"/>
                  <a:pt x="124" y="67"/>
                  <a:pt x="124" y="67"/>
                </a:cubicBezTo>
                <a:cubicBezTo>
                  <a:pt x="140" y="52"/>
                  <a:pt x="140" y="52"/>
                  <a:pt x="140" y="52"/>
                </a:cubicBezTo>
                <a:cubicBezTo>
                  <a:pt x="142" y="49"/>
                  <a:pt x="145" y="48"/>
                  <a:pt x="148" y="48"/>
                </a:cubicBezTo>
                <a:cubicBezTo>
                  <a:pt x="155" y="48"/>
                  <a:pt x="160" y="53"/>
                  <a:pt x="160" y="60"/>
                </a:cubicBezTo>
                <a:cubicBezTo>
                  <a:pt x="160" y="63"/>
                  <a:pt x="159" y="66"/>
                  <a:pt x="156" y="68"/>
                </a:cubicBezTo>
                <a:cubicBezTo>
                  <a:pt x="141" y="84"/>
                  <a:pt x="141" y="84"/>
                  <a:pt x="141" y="84"/>
                </a:cubicBezTo>
                <a:cubicBezTo>
                  <a:pt x="156" y="100"/>
                  <a:pt x="156" y="100"/>
                  <a:pt x="156" y="100"/>
                </a:cubicBezTo>
                <a:cubicBezTo>
                  <a:pt x="159" y="102"/>
                  <a:pt x="160" y="105"/>
                  <a:pt x="160" y="108"/>
                </a:cubicBezTo>
                <a:cubicBezTo>
                  <a:pt x="160" y="115"/>
                  <a:pt x="155" y="120"/>
                  <a:pt x="148" y="120"/>
                </a:cubicBezTo>
                <a:cubicBezTo>
                  <a:pt x="145" y="120"/>
                  <a:pt x="142" y="119"/>
                  <a:pt x="140" y="116"/>
                </a:cubicBezTo>
                <a:cubicBezTo>
                  <a:pt x="124" y="101"/>
                  <a:pt x="124" y="101"/>
                  <a:pt x="124" y="101"/>
                </a:cubicBezTo>
                <a:cubicBezTo>
                  <a:pt x="108" y="116"/>
                  <a:pt x="108" y="116"/>
                  <a:pt x="108" y="116"/>
                </a:cubicBezTo>
                <a:cubicBezTo>
                  <a:pt x="106" y="119"/>
                  <a:pt x="103" y="120"/>
                  <a:pt x="100" y="120"/>
                </a:cubicBezTo>
                <a:cubicBezTo>
                  <a:pt x="93" y="120"/>
                  <a:pt x="88" y="115"/>
                  <a:pt x="88" y="108"/>
                </a:cubicBezTo>
                <a:cubicBezTo>
                  <a:pt x="88" y="105"/>
                  <a:pt x="89" y="102"/>
                  <a:pt x="92" y="100"/>
                </a:cubicBezTo>
                <a:cubicBezTo>
                  <a:pt x="107" y="84"/>
                  <a:pt x="107" y="84"/>
                  <a:pt x="107" y="84"/>
                </a:cubicBezTo>
                <a:cubicBezTo>
                  <a:pt x="92" y="68"/>
                  <a:pt x="92" y="68"/>
                  <a:pt x="92" y="68"/>
                </a:cubicBezTo>
                <a:cubicBezTo>
                  <a:pt x="89" y="66"/>
                  <a:pt x="88" y="63"/>
                  <a:pt x="88" y="60"/>
                </a:cubicBezTo>
                <a:cubicBezTo>
                  <a:pt x="88" y="53"/>
                  <a:pt x="93" y="48"/>
                  <a:pt x="100" y="48"/>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1" name="Freeform 82"/>
          <p:cNvSpPr>
            <a:spLocks noEditPoints="1"/>
          </p:cNvSpPr>
          <p:nvPr/>
        </p:nvSpPr>
        <p:spPr bwMode="auto">
          <a:xfrm>
            <a:off x="14646119" y="1721860"/>
            <a:ext cx="480665" cy="436267"/>
          </a:xfrm>
          <a:custGeom>
            <a:avLst/>
            <a:gdLst>
              <a:gd name="T0" fmla="*/ 2147483646 w 248"/>
              <a:gd name="T1" fmla="*/ 2147483646 h 224"/>
              <a:gd name="T2" fmla="*/ 2147483646 w 248"/>
              <a:gd name="T3" fmla="*/ 2147483646 h 224"/>
              <a:gd name="T4" fmla="*/ 2147483646 w 248"/>
              <a:gd name="T5" fmla="*/ 2147483646 h 224"/>
              <a:gd name="T6" fmla="*/ 2147483646 w 248"/>
              <a:gd name="T7" fmla="*/ 2147483646 h 224"/>
              <a:gd name="T8" fmla="*/ 2147483646 w 248"/>
              <a:gd name="T9" fmla="*/ 2147483646 h 224"/>
              <a:gd name="T10" fmla="*/ 2147483646 w 248"/>
              <a:gd name="T11" fmla="*/ 2147483646 h 224"/>
              <a:gd name="T12" fmla="*/ 2147483646 w 248"/>
              <a:gd name="T13" fmla="*/ 2147483646 h 224"/>
              <a:gd name="T14" fmla="*/ 2147483646 w 248"/>
              <a:gd name="T15" fmla="*/ 2147483646 h 224"/>
              <a:gd name="T16" fmla="*/ 2147483646 w 248"/>
              <a:gd name="T17" fmla="*/ 2147483646 h 224"/>
              <a:gd name="T18" fmla="*/ 2147483646 w 248"/>
              <a:gd name="T19" fmla="*/ 2147483646 h 224"/>
              <a:gd name="T20" fmla="*/ 2147483646 w 248"/>
              <a:gd name="T21" fmla="*/ 2147483646 h 224"/>
              <a:gd name="T22" fmla="*/ 2147483646 w 248"/>
              <a:gd name="T23" fmla="*/ 2147483646 h 224"/>
              <a:gd name="T24" fmla="*/ 0 w 248"/>
              <a:gd name="T25" fmla="*/ 2147483646 h 224"/>
              <a:gd name="T26" fmla="*/ 0 w 248"/>
              <a:gd name="T27" fmla="*/ 2147483646 h 224"/>
              <a:gd name="T28" fmla="*/ 2147483646 w 248"/>
              <a:gd name="T29" fmla="*/ 0 h 224"/>
              <a:gd name="T30" fmla="*/ 2147483646 w 248"/>
              <a:gd name="T31" fmla="*/ 0 h 224"/>
              <a:gd name="T32" fmla="*/ 2147483646 w 248"/>
              <a:gd name="T33" fmla="*/ 2147483646 h 224"/>
              <a:gd name="T34" fmla="*/ 2147483646 w 248"/>
              <a:gd name="T35" fmla="*/ 2147483646 h 224"/>
              <a:gd name="T36" fmla="*/ 2147483646 w 248"/>
              <a:gd name="T37" fmla="*/ 2147483646 h 224"/>
              <a:gd name="T38" fmla="*/ 2147483646 w 248"/>
              <a:gd name="T39" fmla="*/ 2147483646 h 224"/>
              <a:gd name="T40" fmla="*/ 2147483646 w 248"/>
              <a:gd name="T41" fmla="*/ 2147483646 h 224"/>
              <a:gd name="T42" fmla="*/ 2147483646 w 248"/>
              <a:gd name="T43" fmla="*/ 2147483646 h 224"/>
              <a:gd name="T44" fmla="*/ 2147483646 w 248"/>
              <a:gd name="T45" fmla="*/ 2147483646 h 224"/>
              <a:gd name="T46" fmla="*/ 2147483646 w 248"/>
              <a:gd name="T47" fmla="*/ 2147483646 h 224"/>
              <a:gd name="T48" fmla="*/ 2147483646 w 248"/>
              <a:gd name="T49" fmla="*/ 2147483646 h 224"/>
              <a:gd name="T50" fmla="*/ 2147483646 w 248"/>
              <a:gd name="T51" fmla="*/ 2147483646 h 224"/>
              <a:gd name="T52" fmla="*/ 2147483646 w 248"/>
              <a:gd name="T53" fmla="*/ 2147483646 h 224"/>
              <a:gd name="T54" fmla="*/ 2147483646 w 248"/>
              <a:gd name="T55" fmla="*/ 2147483646 h 224"/>
              <a:gd name="T56" fmla="*/ 2147483646 w 248"/>
              <a:gd name="T57" fmla="*/ 2147483646 h 224"/>
              <a:gd name="T58" fmla="*/ 2147483646 w 248"/>
              <a:gd name="T59" fmla="*/ 2147483646 h 224"/>
              <a:gd name="T60" fmla="*/ 2147483646 w 248"/>
              <a:gd name="T61" fmla="*/ 2147483646 h 224"/>
              <a:gd name="T62" fmla="*/ 2147483646 w 248"/>
              <a:gd name="T63" fmla="*/ 2147483646 h 224"/>
              <a:gd name="T64" fmla="*/ 2147483646 w 248"/>
              <a:gd name="T65" fmla="*/ 2147483646 h 224"/>
              <a:gd name="T66" fmla="*/ 2147483646 w 248"/>
              <a:gd name="T67" fmla="*/ 2147483646 h 224"/>
              <a:gd name="T68" fmla="*/ 2147483646 w 248"/>
              <a:gd name="T69" fmla="*/ 2147483646 h 224"/>
              <a:gd name="T70" fmla="*/ 2147483646 w 248"/>
              <a:gd name="T71" fmla="*/ 2147483646 h 224"/>
              <a:gd name="T72" fmla="*/ 2147483646 w 248"/>
              <a:gd name="T73" fmla="*/ 2147483646 h 2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03" y="72"/>
                  <a:pt x="106" y="73"/>
                  <a:pt x="108" y="76"/>
                </a:cubicBezTo>
                <a:cubicBezTo>
                  <a:pt x="116" y="83"/>
                  <a:pt x="116" y="83"/>
                  <a:pt x="116" y="83"/>
                </a:cubicBezTo>
                <a:cubicBezTo>
                  <a:pt x="140" y="60"/>
                  <a:pt x="140" y="60"/>
                  <a:pt x="140" y="60"/>
                </a:cubicBezTo>
                <a:cubicBezTo>
                  <a:pt x="142" y="57"/>
                  <a:pt x="145" y="56"/>
                  <a:pt x="148" y="56"/>
                </a:cubicBezTo>
                <a:cubicBezTo>
                  <a:pt x="155" y="56"/>
                  <a:pt x="160" y="61"/>
                  <a:pt x="160" y="68"/>
                </a:cubicBezTo>
                <a:cubicBezTo>
                  <a:pt x="160" y="71"/>
                  <a:pt x="159" y="74"/>
                  <a:pt x="156" y="76"/>
                </a:cubicBezTo>
                <a:cubicBezTo>
                  <a:pt x="124" y="108"/>
                  <a:pt x="124" y="108"/>
                  <a:pt x="124" y="108"/>
                </a:cubicBezTo>
                <a:cubicBezTo>
                  <a:pt x="122" y="111"/>
                  <a:pt x="119" y="112"/>
                  <a:pt x="116" y="112"/>
                </a:cubicBezTo>
                <a:cubicBezTo>
                  <a:pt x="113" y="112"/>
                  <a:pt x="110" y="111"/>
                  <a:pt x="108" y="108"/>
                </a:cubicBezTo>
                <a:cubicBezTo>
                  <a:pt x="92" y="92"/>
                  <a:pt x="92" y="92"/>
                  <a:pt x="92" y="92"/>
                </a:cubicBezTo>
                <a:cubicBezTo>
                  <a:pt x="89" y="90"/>
                  <a:pt x="88" y="87"/>
                  <a:pt x="88" y="84"/>
                </a:cubicBezTo>
                <a:cubicBezTo>
                  <a:pt x="88" y="77"/>
                  <a:pt x="93" y="72"/>
                  <a:pt x="100"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2" name="Freeform 83"/>
          <p:cNvSpPr>
            <a:spLocks noEditPoints="1"/>
          </p:cNvSpPr>
          <p:nvPr/>
        </p:nvSpPr>
        <p:spPr bwMode="auto">
          <a:xfrm>
            <a:off x="13775515" y="1721860"/>
            <a:ext cx="480666" cy="436267"/>
          </a:xfrm>
          <a:custGeom>
            <a:avLst/>
            <a:gdLst>
              <a:gd name="T0" fmla="*/ 2147483646 w 248"/>
              <a:gd name="T1" fmla="*/ 2147483646 h 224"/>
              <a:gd name="T2" fmla="*/ 2147483646 w 248"/>
              <a:gd name="T3" fmla="*/ 2147483646 h 224"/>
              <a:gd name="T4" fmla="*/ 2147483646 w 248"/>
              <a:gd name="T5" fmla="*/ 2147483646 h 224"/>
              <a:gd name="T6" fmla="*/ 2147483646 w 248"/>
              <a:gd name="T7" fmla="*/ 2147483646 h 224"/>
              <a:gd name="T8" fmla="*/ 2147483646 w 248"/>
              <a:gd name="T9" fmla="*/ 2147483646 h 224"/>
              <a:gd name="T10" fmla="*/ 2147483646 w 248"/>
              <a:gd name="T11" fmla="*/ 2147483646 h 224"/>
              <a:gd name="T12" fmla="*/ 2147483646 w 248"/>
              <a:gd name="T13" fmla="*/ 2147483646 h 224"/>
              <a:gd name="T14" fmla="*/ 2147483646 w 248"/>
              <a:gd name="T15" fmla="*/ 2147483646 h 224"/>
              <a:gd name="T16" fmla="*/ 2147483646 w 248"/>
              <a:gd name="T17" fmla="*/ 2147483646 h 224"/>
              <a:gd name="T18" fmla="*/ 2147483646 w 248"/>
              <a:gd name="T19" fmla="*/ 2147483646 h 224"/>
              <a:gd name="T20" fmla="*/ 2147483646 w 248"/>
              <a:gd name="T21" fmla="*/ 2147483646 h 224"/>
              <a:gd name="T22" fmla="*/ 2147483646 w 248"/>
              <a:gd name="T23" fmla="*/ 2147483646 h 224"/>
              <a:gd name="T24" fmla="*/ 0 w 248"/>
              <a:gd name="T25" fmla="*/ 2147483646 h 224"/>
              <a:gd name="T26" fmla="*/ 0 w 248"/>
              <a:gd name="T27" fmla="*/ 2147483646 h 224"/>
              <a:gd name="T28" fmla="*/ 2147483646 w 248"/>
              <a:gd name="T29" fmla="*/ 0 h 224"/>
              <a:gd name="T30" fmla="*/ 2147483646 w 248"/>
              <a:gd name="T31" fmla="*/ 0 h 224"/>
              <a:gd name="T32" fmla="*/ 2147483646 w 248"/>
              <a:gd name="T33" fmla="*/ 2147483646 h 224"/>
              <a:gd name="T34" fmla="*/ 2147483646 w 248"/>
              <a:gd name="T35" fmla="*/ 2147483646 h 224"/>
              <a:gd name="T36" fmla="*/ 2147483646 w 248"/>
              <a:gd name="T37" fmla="*/ 2147483646 h 224"/>
              <a:gd name="T38" fmla="*/ 2147483646 w 248"/>
              <a:gd name="T39" fmla="*/ 2147483646 h 224"/>
              <a:gd name="T40" fmla="*/ 2147483646 w 248"/>
              <a:gd name="T41" fmla="*/ 2147483646 h 224"/>
              <a:gd name="T42" fmla="*/ 2147483646 w 248"/>
              <a:gd name="T43" fmla="*/ 2147483646 h 224"/>
              <a:gd name="T44" fmla="*/ 2147483646 w 248"/>
              <a:gd name="T45" fmla="*/ 2147483646 h 224"/>
              <a:gd name="T46" fmla="*/ 2147483646 w 248"/>
              <a:gd name="T47" fmla="*/ 2147483646 h 224"/>
              <a:gd name="T48" fmla="*/ 2147483646 w 248"/>
              <a:gd name="T49" fmla="*/ 2147483646 h 224"/>
              <a:gd name="T50" fmla="*/ 2147483646 w 248"/>
              <a:gd name="T51" fmla="*/ 2147483646 h 224"/>
              <a:gd name="T52" fmla="*/ 2147483646 w 248"/>
              <a:gd name="T53" fmla="*/ 2147483646 h 224"/>
              <a:gd name="T54" fmla="*/ 2147483646 w 248"/>
              <a:gd name="T55" fmla="*/ 2147483646 h 224"/>
              <a:gd name="T56" fmla="*/ 2147483646 w 248"/>
              <a:gd name="T57" fmla="*/ 2147483646 h 224"/>
              <a:gd name="T58" fmla="*/ 2147483646 w 248"/>
              <a:gd name="T59" fmla="*/ 2147483646 h 224"/>
              <a:gd name="T60" fmla="*/ 2147483646 w 248"/>
              <a:gd name="T61" fmla="*/ 2147483646 h 22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48" y="72"/>
                  <a:pt x="148" y="72"/>
                  <a:pt x="148" y="72"/>
                </a:cubicBezTo>
                <a:cubicBezTo>
                  <a:pt x="155" y="72"/>
                  <a:pt x="160" y="77"/>
                  <a:pt x="160" y="84"/>
                </a:cubicBezTo>
                <a:cubicBezTo>
                  <a:pt x="160" y="91"/>
                  <a:pt x="155" y="96"/>
                  <a:pt x="148" y="96"/>
                </a:cubicBezTo>
                <a:cubicBezTo>
                  <a:pt x="100" y="96"/>
                  <a:pt x="100" y="96"/>
                  <a:pt x="100" y="96"/>
                </a:cubicBezTo>
                <a:cubicBezTo>
                  <a:pt x="93" y="96"/>
                  <a:pt x="88" y="91"/>
                  <a:pt x="88" y="84"/>
                </a:cubicBezTo>
                <a:cubicBezTo>
                  <a:pt x="88" y="77"/>
                  <a:pt x="93" y="72"/>
                  <a:pt x="100"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3" name="Freeform 84"/>
          <p:cNvSpPr>
            <a:spLocks noEditPoints="1"/>
          </p:cNvSpPr>
          <p:nvPr/>
        </p:nvSpPr>
        <p:spPr bwMode="auto">
          <a:xfrm>
            <a:off x="12904912" y="1721860"/>
            <a:ext cx="482596" cy="436267"/>
          </a:xfrm>
          <a:custGeom>
            <a:avLst/>
            <a:gdLst>
              <a:gd name="T0" fmla="*/ 2147483646 w 248"/>
              <a:gd name="T1" fmla="*/ 2147483646 h 224"/>
              <a:gd name="T2" fmla="*/ 2147483646 w 248"/>
              <a:gd name="T3" fmla="*/ 2147483646 h 224"/>
              <a:gd name="T4" fmla="*/ 2147483646 w 248"/>
              <a:gd name="T5" fmla="*/ 2147483646 h 224"/>
              <a:gd name="T6" fmla="*/ 2147483646 w 248"/>
              <a:gd name="T7" fmla="*/ 2147483646 h 224"/>
              <a:gd name="T8" fmla="*/ 2147483646 w 248"/>
              <a:gd name="T9" fmla="*/ 2147483646 h 224"/>
              <a:gd name="T10" fmla="*/ 2147483646 w 248"/>
              <a:gd name="T11" fmla="*/ 2147483646 h 224"/>
              <a:gd name="T12" fmla="*/ 2147483646 w 248"/>
              <a:gd name="T13" fmla="*/ 2147483646 h 224"/>
              <a:gd name="T14" fmla="*/ 2147483646 w 248"/>
              <a:gd name="T15" fmla="*/ 2147483646 h 224"/>
              <a:gd name="T16" fmla="*/ 2147483646 w 248"/>
              <a:gd name="T17" fmla="*/ 2147483646 h 224"/>
              <a:gd name="T18" fmla="*/ 2147483646 w 248"/>
              <a:gd name="T19" fmla="*/ 2147483646 h 224"/>
              <a:gd name="T20" fmla="*/ 2147483646 w 248"/>
              <a:gd name="T21" fmla="*/ 2147483646 h 224"/>
              <a:gd name="T22" fmla="*/ 2147483646 w 248"/>
              <a:gd name="T23" fmla="*/ 2147483646 h 224"/>
              <a:gd name="T24" fmla="*/ 0 w 248"/>
              <a:gd name="T25" fmla="*/ 2147483646 h 224"/>
              <a:gd name="T26" fmla="*/ 0 w 248"/>
              <a:gd name="T27" fmla="*/ 2147483646 h 224"/>
              <a:gd name="T28" fmla="*/ 2147483646 w 248"/>
              <a:gd name="T29" fmla="*/ 0 h 224"/>
              <a:gd name="T30" fmla="*/ 2147483646 w 248"/>
              <a:gd name="T31" fmla="*/ 0 h 224"/>
              <a:gd name="T32" fmla="*/ 2147483646 w 248"/>
              <a:gd name="T33" fmla="*/ 2147483646 h 224"/>
              <a:gd name="T34" fmla="*/ 2147483646 w 248"/>
              <a:gd name="T35" fmla="*/ 2147483646 h 224"/>
              <a:gd name="T36" fmla="*/ 2147483646 w 248"/>
              <a:gd name="T37" fmla="*/ 2147483646 h 224"/>
              <a:gd name="T38" fmla="*/ 2147483646 w 248"/>
              <a:gd name="T39" fmla="*/ 2147483646 h 224"/>
              <a:gd name="T40" fmla="*/ 2147483646 w 248"/>
              <a:gd name="T41" fmla="*/ 2147483646 h 224"/>
              <a:gd name="T42" fmla="*/ 2147483646 w 248"/>
              <a:gd name="T43" fmla="*/ 2147483646 h 224"/>
              <a:gd name="T44" fmla="*/ 2147483646 w 248"/>
              <a:gd name="T45" fmla="*/ 2147483646 h 224"/>
              <a:gd name="T46" fmla="*/ 2147483646 w 248"/>
              <a:gd name="T47" fmla="*/ 2147483646 h 224"/>
              <a:gd name="T48" fmla="*/ 2147483646 w 248"/>
              <a:gd name="T49" fmla="*/ 2147483646 h 224"/>
              <a:gd name="T50" fmla="*/ 2147483646 w 248"/>
              <a:gd name="T51" fmla="*/ 2147483646 h 224"/>
              <a:gd name="T52" fmla="*/ 2147483646 w 248"/>
              <a:gd name="T53" fmla="*/ 2147483646 h 224"/>
              <a:gd name="T54" fmla="*/ 2147483646 w 248"/>
              <a:gd name="T55" fmla="*/ 2147483646 h 224"/>
              <a:gd name="T56" fmla="*/ 2147483646 w 248"/>
              <a:gd name="T57" fmla="*/ 2147483646 h 224"/>
              <a:gd name="T58" fmla="*/ 2147483646 w 248"/>
              <a:gd name="T59" fmla="*/ 2147483646 h 224"/>
              <a:gd name="T60" fmla="*/ 2147483646 w 248"/>
              <a:gd name="T61" fmla="*/ 2147483646 h 224"/>
              <a:gd name="T62" fmla="*/ 2147483646 w 248"/>
              <a:gd name="T63" fmla="*/ 2147483646 h 224"/>
              <a:gd name="T64" fmla="*/ 2147483646 w 248"/>
              <a:gd name="T65" fmla="*/ 2147483646 h 224"/>
              <a:gd name="T66" fmla="*/ 2147483646 w 248"/>
              <a:gd name="T67" fmla="*/ 2147483646 h 224"/>
              <a:gd name="T68" fmla="*/ 2147483646 w 248"/>
              <a:gd name="T69" fmla="*/ 2147483646 h 224"/>
              <a:gd name="T70" fmla="*/ 2147483646 w 248"/>
              <a:gd name="T71" fmla="*/ 2147483646 h 224"/>
              <a:gd name="T72" fmla="*/ 2147483646 w 248"/>
              <a:gd name="T73" fmla="*/ 2147483646 h 224"/>
              <a:gd name="T74" fmla="*/ 2147483646 w 248"/>
              <a:gd name="T75" fmla="*/ 2147483646 h 224"/>
              <a:gd name="T76" fmla="*/ 2147483646 w 248"/>
              <a:gd name="T77" fmla="*/ 2147483646 h 224"/>
              <a:gd name="T78" fmla="*/ 2147483646 w 248"/>
              <a:gd name="T79" fmla="*/ 2147483646 h 224"/>
              <a:gd name="T80" fmla="*/ 2147483646 w 248"/>
              <a:gd name="T81" fmla="*/ 2147483646 h 22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moveTo>
                  <a:pt x="100" y="72"/>
                </a:moveTo>
                <a:cubicBezTo>
                  <a:pt x="112" y="72"/>
                  <a:pt x="112" y="72"/>
                  <a:pt x="112" y="72"/>
                </a:cubicBezTo>
                <a:cubicBezTo>
                  <a:pt x="112" y="60"/>
                  <a:pt x="112" y="60"/>
                  <a:pt x="112" y="60"/>
                </a:cubicBezTo>
                <a:cubicBezTo>
                  <a:pt x="112" y="53"/>
                  <a:pt x="117" y="48"/>
                  <a:pt x="124" y="48"/>
                </a:cubicBezTo>
                <a:cubicBezTo>
                  <a:pt x="131" y="48"/>
                  <a:pt x="136" y="53"/>
                  <a:pt x="136" y="60"/>
                </a:cubicBezTo>
                <a:cubicBezTo>
                  <a:pt x="136" y="72"/>
                  <a:pt x="136" y="72"/>
                  <a:pt x="136" y="72"/>
                </a:cubicBezTo>
                <a:cubicBezTo>
                  <a:pt x="148" y="72"/>
                  <a:pt x="148" y="72"/>
                  <a:pt x="148" y="72"/>
                </a:cubicBezTo>
                <a:cubicBezTo>
                  <a:pt x="155" y="72"/>
                  <a:pt x="160" y="77"/>
                  <a:pt x="160" y="84"/>
                </a:cubicBezTo>
                <a:cubicBezTo>
                  <a:pt x="160" y="91"/>
                  <a:pt x="155" y="96"/>
                  <a:pt x="148" y="96"/>
                </a:cubicBezTo>
                <a:cubicBezTo>
                  <a:pt x="136" y="96"/>
                  <a:pt x="136" y="96"/>
                  <a:pt x="136" y="96"/>
                </a:cubicBezTo>
                <a:cubicBezTo>
                  <a:pt x="136" y="108"/>
                  <a:pt x="136" y="108"/>
                  <a:pt x="136" y="108"/>
                </a:cubicBezTo>
                <a:cubicBezTo>
                  <a:pt x="136" y="115"/>
                  <a:pt x="131" y="120"/>
                  <a:pt x="124" y="120"/>
                </a:cubicBezTo>
                <a:cubicBezTo>
                  <a:pt x="117" y="120"/>
                  <a:pt x="112" y="115"/>
                  <a:pt x="112" y="108"/>
                </a:cubicBezTo>
                <a:cubicBezTo>
                  <a:pt x="112" y="96"/>
                  <a:pt x="112" y="96"/>
                  <a:pt x="112" y="96"/>
                </a:cubicBezTo>
                <a:cubicBezTo>
                  <a:pt x="100" y="96"/>
                  <a:pt x="100" y="96"/>
                  <a:pt x="100" y="96"/>
                </a:cubicBezTo>
                <a:cubicBezTo>
                  <a:pt x="93" y="96"/>
                  <a:pt x="88" y="91"/>
                  <a:pt x="88" y="84"/>
                </a:cubicBezTo>
                <a:cubicBezTo>
                  <a:pt x="88" y="77"/>
                  <a:pt x="93" y="72"/>
                  <a:pt x="100" y="7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4" name="Freeform 85"/>
          <p:cNvSpPr>
            <a:spLocks noEditPoints="1"/>
          </p:cNvSpPr>
          <p:nvPr/>
        </p:nvSpPr>
        <p:spPr bwMode="auto">
          <a:xfrm>
            <a:off x="12036239" y="1721860"/>
            <a:ext cx="480665" cy="436267"/>
          </a:xfrm>
          <a:custGeom>
            <a:avLst/>
            <a:gdLst>
              <a:gd name="T0" fmla="*/ 2147483646 w 248"/>
              <a:gd name="T1" fmla="*/ 2147483646 h 224"/>
              <a:gd name="T2" fmla="*/ 2147483646 w 248"/>
              <a:gd name="T3" fmla="*/ 2147483646 h 224"/>
              <a:gd name="T4" fmla="*/ 2147483646 w 248"/>
              <a:gd name="T5" fmla="*/ 2147483646 h 224"/>
              <a:gd name="T6" fmla="*/ 2147483646 w 248"/>
              <a:gd name="T7" fmla="*/ 2147483646 h 224"/>
              <a:gd name="T8" fmla="*/ 2147483646 w 248"/>
              <a:gd name="T9" fmla="*/ 2147483646 h 224"/>
              <a:gd name="T10" fmla="*/ 2147483646 w 248"/>
              <a:gd name="T11" fmla="*/ 2147483646 h 224"/>
              <a:gd name="T12" fmla="*/ 2147483646 w 248"/>
              <a:gd name="T13" fmla="*/ 2147483646 h 224"/>
              <a:gd name="T14" fmla="*/ 2147483646 w 248"/>
              <a:gd name="T15" fmla="*/ 2147483646 h 224"/>
              <a:gd name="T16" fmla="*/ 2147483646 w 248"/>
              <a:gd name="T17" fmla="*/ 2147483646 h 224"/>
              <a:gd name="T18" fmla="*/ 2147483646 w 248"/>
              <a:gd name="T19" fmla="*/ 2147483646 h 224"/>
              <a:gd name="T20" fmla="*/ 2147483646 w 248"/>
              <a:gd name="T21" fmla="*/ 2147483646 h 224"/>
              <a:gd name="T22" fmla="*/ 2147483646 w 248"/>
              <a:gd name="T23" fmla="*/ 2147483646 h 224"/>
              <a:gd name="T24" fmla="*/ 0 w 248"/>
              <a:gd name="T25" fmla="*/ 2147483646 h 224"/>
              <a:gd name="T26" fmla="*/ 0 w 248"/>
              <a:gd name="T27" fmla="*/ 2147483646 h 224"/>
              <a:gd name="T28" fmla="*/ 2147483646 w 248"/>
              <a:gd name="T29" fmla="*/ 0 h 224"/>
              <a:gd name="T30" fmla="*/ 2147483646 w 248"/>
              <a:gd name="T31" fmla="*/ 0 h 224"/>
              <a:gd name="T32" fmla="*/ 2147483646 w 248"/>
              <a:gd name="T33" fmla="*/ 2147483646 h 224"/>
              <a:gd name="T34" fmla="*/ 2147483646 w 248"/>
              <a:gd name="T35" fmla="*/ 2147483646 h 224"/>
              <a:gd name="T36" fmla="*/ 2147483646 w 248"/>
              <a:gd name="T37" fmla="*/ 2147483646 h 224"/>
              <a:gd name="T38" fmla="*/ 2147483646 w 248"/>
              <a:gd name="T39" fmla="*/ 2147483646 h 224"/>
              <a:gd name="T40" fmla="*/ 2147483646 w 248"/>
              <a:gd name="T41" fmla="*/ 2147483646 h 224"/>
              <a:gd name="T42" fmla="*/ 2147483646 w 248"/>
              <a:gd name="T43" fmla="*/ 2147483646 h 224"/>
              <a:gd name="T44" fmla="*/ 2147483646 w 248"/>
              <a:gd name="T45" fmla="*/ 2147483646 h 224"/>
              <a:gd name="T46" fmla="*/ 2147483646 w 248"/>
              <a:gd name="T47" fmla="*/ 2147483646 h 2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48" h="224">
                <a:moveTo>
                  <a:pt x="236" y="184"/>
                </a:moveTo>
                <a:cubicBezTo>
                  <a:pt x="176" y="184"/>
                  <a:pt x="176" y="184"/>
                  <a:pt x="176" y="184"/>
                </a:cubicBezTo>
                <a:cubicBezTo>
                  <a:pt x="160" y="184"/>
                  <a:pt x="160" y="184"/>
                  <a:pt x="160" y="184"/>
                </a:cubicBezTo>
                <a:cubicBezTo>
                  <a:pt x="160" y="204"/>
                  <a:pt x="160" y="204"/>
                  <a:pt x="160" y="204"/>
                </a:cubicBezTo>
                <a:cubicBezTo>
                  <a:pt x="176" y="220"/>
                  <a:pt x="176" y="220"/>
                  <a:pt x="176" y="220"/>
                </a:cubicBezTo>
                <a:cubicBezTo>
                  <a:pt x="176" y="224"/>
                  <a:pt x="176" y="224"/>
                  <a:pt x="176" y="224"/>
                </a:cubicBezTo>
                <a:cubicBezTo>
                  <a:pt x="72" y="224"/>
                  <a:pt x="72" y="224"/>
                  <a:pt x="72" y="224"/>
                </a:cubicBezTo>
                <a:cubicBezTo>
                  <a:pt x="72" y="220"/>
                  <a:pt x="72" y="220"/>
                  <a:pt x="72" y="220"/>
                </a:cubicBezTo>
                <a:cubicBezTo>
                  <a:pt x="88" y="204"/>
                  <a:pt x="88" y="204"/>
                  <a:pt x="88" y="204"/>
                </a:cubicBezTo>
                <a:cubicBezTo>
                  <a:pt x="88" y="184"/>
                  <a:pt x="88" y="184"/>
                  <a:pt x="88" y="184"/>
                </a:cubicBezTo>
                <a:cubicBezTo>
                  <a:pt x="72" y="184"/>
                  <a:pt x="72" y="184"/>
                  <a:pt x="72" y="184"/>
                </a:cubicBezTo>
                <a:cubicBezTo>
                  <a:pt x="12" y="184"/>
                  <a:pt x="12" y="184"/>
                  <a:pt x="12" y="184"/>
                </a:cubicBezTo>
                <a:cubicBezTo>
                  <a:pt x="5" y="184"/>
                  <a:pt x="0" y="179"/>
                  <a:pt x="0" y="172"/>
                </a:cubicBezTo>
                <a:cubicBezTo>
                  <a:pt x="0" y="12"/>
                  <a:pt x="0" y="12"/>
                  <a:pt x="0" y="12"/>
                </a:cubicBezTo>
                <a:cubicBezTo>
                  <a:pt x="0" y="5"/>
                  <a:pt x="5" y="0"/>
                  <a:pt x="12" y="0"/>
                </a:cubicBezTo>
                <a:cubicBezTo>
                  <a:pt x="236" y="0"/>
                  <a:pt x="236" y="0"/>
                  <a:pt x="236" y="0"/>
                </a:cubicBezTo>
                <a:cubicBezTo>
                  <a:pt x="243" y="0"/>
                  <a:pt x="248" y="5"/>
                  <a:pt x="248" y="12"/>
                </a:cubicBezTo>
                <a:cubicBezTo>
                  <a:pt x="248" y="172"/>
                  <a:pt x="248" y="172"/>
                  <a:pt x="248" y="172"/>
                </a:cubicBezTo>
                <a:cubicBezTo>
                  <a:pt x="248" y="179"/>
                  <a:pt x="243" y="184"/>
                  <a:pt x="236" y="184"/>
                </a:cubicBezTo>
                <a:moveTo>
                  <a:pt x="232" y="16"/>
                </a:moveTo>
                <a:cubicBezTo>
                  <a:pt x="16" y="16"/>
                  <a:pt x="16" y="16"/>
                  <a:pt x="16" y="16"/>
                </a:cubicBezTo>
                <a:cubicBezTo>
                  <a:pt x="16" y="152"/>
                  <a:pt x="16" y="152"/>
                  <a:pt x="16" y="152"/>
                </a:cubicBezTo>
                <a:cubicBezTo>
                  <a:pt x="232" y="152"/>
                  <a:pt x="232" y="152"/>
                  <a:pt x="232" y="152"/>
                </a:cubicBezTo>
                <a:lnTo>
                  <a:pt x="232"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5" name="Freeform 86"/>
          <p:cNvSpPr>
            <a:spLocks noEditPoints="1"/>
          </p:cNvSpPr>
          <p:nvPr/>
        </p:nvSpPr>
        <p:spPr bwMode="auto">
          <a:xfrm>
            <a:off x="11157913" y="1768189"/>
            <a:ext cx="498039" cy="310791"/>
          </a:xfrm>
          <a:custGeom>
            <a:avLst/>
            <a:gdLst>
              <a:gd name="T0" fmla="*/ 2147483646 w 256"/>
              <a:gd name="T1" fmla="*/ 2147483646 h 160"/>
              <a:gd name="T2" fmla="*/ 2147483646 w 256"/>
              <a:gd name="T3" fmla="*/ 2147483646 h 160"/>
              <a:gd name="T4" fmla="*/ 2147483646 w 256"/>
              <a:gd name="T5" fmla="*/ 2147483646 h 160"/>
              <a:gd name="T6" fmla="*/ 2147483646 w 256"/>
              <a:gd name="T7" fmla="*/ 2147483646 h 160"/>
              <a:gd name="T8" fmla="*/ 0 w 256"/>
              <a:gd name="T9" fmla="*/ 2147483646 h 160"/>
              <a:gd name="T10" fmla="*/ 0 w 256"/>
              <a:gd name="T11" fmla="*/ 2147483646 h 160"/>
              <a:gd name="T12" fmla="*/ 2147483646 w 256"/>
              <a:gd name="T13" fmla="*/ 2147483646 h 160"/>
              <a:gd name="T14" fmla="*/ 2147483646 w 256"/>
              <a:gd name="T15" fmla="*/ 2147483646 h 160"/>
              <a:gd name="T16" fmla="*/ 2147483646 w 256"/>
              <a:gd name="T17" fmla="*/ 0 h 160"/>
              <a:gd name="T18" fmla="*/ 2147483646 w 256"/>
              <a:gd name="T19" fmla="*/ 0 h 160"/>
              <a:gd name="T20" fmla="*/ 2147483646 w 256"/>
              <a:gd name="T21" fmla="*/ 2147483646 h 160"/>
              <a:gd name="T22" fmla="*/ 2147483646 w 256"/>
              <a:gd name="T23" fmla="*/ 2147483646 h 160"/>
              <a:gd name="T24" fmla="*/ 2147483646 w 256"/>
              <a:gd name="T25" fmla="*/ 2147483646 h 160"/>
              <a:gd name="T26" fmla="*/ 2147483646 w 256"/>
              <a:gd name="T27" fmla="*/ 2147483646 h 160"/>
              <a:gd name="T28" fmla="*/ 2147483646 w 256"/>
              <a:gd name="T29" fmla="*/ 2147483646 h 160"/>
              <a:gd name="T30" fmla="*/ 2147483646 w 256"/>
              <a:gd name="T31" fmla="*/ 2147483646 h 160"/>
              <a:gd name="T32" fmla="*/ 2147483646 w 256"/>
              <a:gd name="T33" fmla="*/ 2147483646 h 160"/>
              <a:gd name="T34" fmla="*/ 2147483646 w 256"/>
              <a:gd name="T35" fmla="*/ 2147483646 h 160"/>
              <a:gd name="T36" fmla="*/ 2147483646 w 256"/>
              <a:gd name="T37" fmla="*/ 2147483646 h 160"/>
              <a:gd name="T38" fmla="*/ 2147483646 w 256"/>
              <a:gd name="T39" fmla="*/ 2147483646 h 160"/>
              <a:gd name="T40" fmla="*/ 2147483646 w 256"/>
              <a:gd name="T41" fmla="*/ 2147483646 h 160"/>
              <a:gd name="T42" fmla="*/ 2147483646 w 256"/>
              <a:gd name="T43" fmla="*/ 2147483646 h 160"/>
              <a:gd name="T44" fmla="*/ 2147483646 w 256"/>
              <a:gd name="T45" fmla="*/ 2147483646 h 160"/>
              <a:gd name="T46" fmla="*/ 2147483646 w 256"/>
              <a:gd name="T47" fmla="*/ 2147483646 h 160"/>
              <a:gd name="T48" fmla="*/ 2147483646 w 256"/>
              <a:gd name="T49" fmla="*/ 2147483646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56" h="160">
                <a:moveTo>
                  <a:pt x="244" y="160"/>
                </a:moveTo>
                <a:cubicBezTo>
                  <a:pt x="232" y="160"/>
                  <a:pt x="232" y="160"/>
                  <a:pt x="232" y="160"/>
                </a:cubicBezTo>
                <a:cubicBezTo>
                  <a:pt x="24" y="160"/>
                  <a:pt x="24" y="160"/>
                  <a:pt x="24" y="160"/>
                </a:cubicBezTo>
                <a:cubicBezTo>
                  <a:pt x="12" y="160"/>
                  <a:pt x="12" y="160"/>
                  <a:pt x="12" y="160"/>
                </a:cubicBezTo>
                <a:cubicBezTo>
                  <a:pt x="5" y="160"/>
                  <a:pt x="0" y="155"/>
                  <a:pt x="0" y="148"/>
                </a:cubicBezTo>
                <a:cubicBezTo>
                  <a:pt x="0" y="128"/>
                  <a:pt x="0" y="128"/>
                  <a:pt x="0" y="128"/>
                </a:cubicBezTo>
                <a:cubicBezTo>
                  <a:pt x="24" y="128"/>
                  <a:pt x="24" y="128"/>
                  <a:pt x="24" y="128"/>
                </a:cubicBezTo>
                <a:cubicBezTo>
                  <a:pt x="24" y="12"/>
                  <a:pt x="24" y="12"/>
                  <a:pt x="24" y="12"/>
                </a:cubicBezTo>
                <a:cubicBezTo>
                  <a:pt x="24" y="5"/>
                  <a:pt x="29" y="0"/>
                  <a:pt x="36" y="0"/>
                </a:cubicBezTo>
                <a:cubicBezTo>
                  <a:pt x="220" y="0"/>
                  <a:pt x="220" y="0"/>
                  <a:pt x="220" y="0"/>
                </a:cubicBezTo>
                <a:cubicBezTo>
                  <a:pt x="227" y="0"/>
                  <a:pt x="232" y="5"/>
                  <a:pt x="232" y="12"/>
                </a:cubicBezTo>
                <a:cubicBezTo>
                  <a:pt x="232" y="128"/>
                  <a:pt x="232" y="128"/>
                  <a:pt x="232" y="128"/>
                </a:cubicBezTo>
                <a:cubicBezTo>
                  <a:pt x="256" y="128"/>
                  <a:pt x="256" y="128"/>
                  <a:pt x="256" y="128"/>
                </a:cubicBezTo>
                <a:cubicBezTo>
                  <a:pt x="256" y="148"/>
                  <a:pt x="256" y="148"/>
                  <a:pt x="256" y="148"/>
                </a:cubicBezTo>
                <a:cubicBezTo>
                  <a:pt x="256" y="155"/>
                  <a:pt x="251" y="160"/>
                  <a:pt x="244" y="160"/>
                </a:cubicBezTo>
                <a:moveTo>
                  <a:pt x="100" y="148"/>
                </a:moveTo>
                <a:cubicBezTo>
                  <a:pt x="156" y="148"/>
                  <a:pt x="156" y="148"/>
                  <a:pt x="156" y="148"/>
                </a:cubicBezTo>
                <a:cubicBezTo>
                  <a:pt x="156" y="140"/>
                  <a:pt x="156" y="140"/>
                  <a:pt x="156" y="140"/>
                </a:cubicBezTo>
                <a:cubicBezTo>
                  <a:pt x="100" y="140"/>
                  <a:pt x="100" y="140"/>
                  <a:pt x="100" y="140"/>
                </a:cubicBezTo>
                <a:lnTo>
                  <a:pt x="100" y="148"/>
                </a:lnTo>
                <a:close/>
                <a:moveTo>
                  <a:pt x="216" y="16"/>
                </a:moveTo>
                <a:cubicBezTo>
                  <a:pt x="40" y="16"/>
                  <a:pt x="40" y="16"/>
                  <a:pt x="40" y="16"/>
                </a:cubicBezTo>
                <a:cubicBezTo>
                  <a:pt x="40" y="120"/>
                  <a:pt x="40" y="120"/>
                  <a:pt x="40" y="120"/>
                </a:cubicBezTo>
                <a:cubicBezTo>
                  <a:pt x="216" y="120"/>
                  <a:pt x="216" y="120"/>
                  <a:pt x="216" y="120"/>
                </a:cubicBezTo>
                <a:lnTo>
                  <a:pt x="216"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6" name="Freeform 87"/>
          <p:cNvSpPr>
            <a:spLocks noEditPoints="1"/>
          </p:cNvSpPr>
          <p:nvPr/>
        </p:nvSpPr>
        <p:spPr bwMode="auto">
          <a:xfrm>
            <a:off x="10343291" y="1698696"/>
            <a:ext cx="388008" cy="449779"/>
          </a:xfrm>
          <a:custGeom>
            <a:avLst/>
            <a:gdLst>
              <a:gd name="T0" fmla="*/ 2147483646 w 200"/>
              <a:gd name="T1" fmla="*/ 2147483646 h 232"/>
              <a:gd name="T2" fmla="*/ 2147483646 w 200"/>
              <a:gd name="T3" fmla="*/ 2147483646 h 232"/>
              <a:gd name="T4" fmla="*/ 0 w 200"/>
              <a:gd name="T5" fmla="*/ 2147483646 h 232"/>
              <a:gd name="T6" fmla="*/ 0 w 200"/>
              <a:gd name="T7" fmla="*/ 2147483646 h 232"/>
              <a:gd name="T8" fmla="*/ 2147483646 w 200"/>
              <a:gd name="T9" fmla="*/ 0 h 232"/>
              <a:gd name="T10" fmla="*/ 2147483646 w 200"/>
              <a:gd name="T11" fmla="*/ 0 h 232"/>
              <a:gd name="T12" fmla="*/ 2147483646 w 200"/>
              <a:gd name="T13" fmla="*/ 2147483646 h 232"/>
              <a:gd name="T14" fmla="*/ 2147483646 w 200"/>
              <a:gd name="T15" fmla="*/ 2147483646 h 232"/>
              <a:gd name="T16" fmla="*/ 2147483646 w 200"/>
              <a:gd name="T17" fmla="*/ 2147483646 h 232"/>
              <a:gd name="T18" fmla="*/ 2147483646 w 200"/>
              <a:gd name="T19" fmla="*/ 2147483646 h 232"/>
              <a:gd name="T20" fmla="*/ 2147483646 w 200"/>
              <a:gd name="T21" fmla="*/ 2147483646 h 232"/>
              <a:gd name="T22" fmla="*/ 2147483646 w 200"/>
              <a:gd name="T23" fmla="*/ 2147483646 h 232"/>
              <a:gd name="T24" fmla="*/ 2147483646 w 200"/>
              <a:gd name="T25" fmla="*/ 2147483646 h 232"/>
              <a:gd name="T26" fmla="*/ 2147483646 w 200"/>
              <a:gd name="T27" fmla="*/ 2147483646 h 232"/>
              <a:gd name="T28" fmla="*/ 2147483646 w 200"/>
              <a:gd name="T29" fmla="*/ 2147483646 h 232"/>
              <a:gd name="T30" fmla="*/ 2147483646 w 200"/>
              <a:gd name="T31" fmla="*/ 2147483646 h 232"/>
              <a:gd name="T32" fmla="*/ 2147483646 w 200"/>
              <a:gd name="T33" fmla="*/ 2147483646 h 232"/>
              <a:gd name="T34" fmla="*/ 2147483646 w 200"/>
              <a:gd name="T35" fmla="*/ 2147483646 h 232"/>
              <a:gd name="T36" fmla="*/ 2147483646 w 200"/>
              <a:gd name="T37" fmla="*/ 2147483646 h 2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0" h="232">
                <a:moveTo>
                  <a:pt x="188" y="232"/>
                </a:moveTo>
                <a:cubicBezTo>
                  <a:pt x="12" y="232"/>
                  <a:pt x="12" y="232"/>
                  <a:pt x="12" y="232"/>
                </a:cubicBezTo>
                <a:cubicBezTo>
                  <a:pt x="5" y="232"/>
                  <a:pt x="0" y="227"/>
                  <a:pt x="0" y="220"/>
                </a:cubicBezTo>
                <a:cubicBezTo>
                  <a:pt x="0" y="12"/>
                  <a:pt x="0" y="12"/>
                  <a:pt x="0" y="12"/>
                </a:cubicBezTo>
                <a:cubicBezTo>
                  <a:pt x="0" y="5"/>
                  <a:pt x="5" y="0"/>
                  <a:pt x="12" y="0"/>
                </a:cubicBezTo>
                <a:cubicBezTo>
                  <a:pt x="188" y="0"/>
                  <a:pt x="188" y="0"/>
                  <a:pt x="188" y="0"/>
                </a:cubicBezTo>
                <a:cubicBezTo>
                  <a:pt x="195" y="0"/>
                  <a:pt x="200" y="5"/>
                  <a:pt x="200" y="12"/>
                </a:cubicBezTo>
                <a:cubicBezTo>
                  <a:pt x="200" y="220"/>
                  <a:pt x="200" y="220"/>
                  <a:pt x="200" y="220"/>
                </a:cubicBezTo>
                <a:cubicBezTo>
                  <a:pt x="200" y="227"/>
                  <a:pt x="195" y="232"/>
                  <a:pt x="188" y="232"/>
                </a:cubicBezTo>
                <a:moveTo>
                  <a:pt x="100" y="224"/>
                </a:moveTo>
                <a:cubicBezTo>
                  <a:pt x="104" y="224"/>
                  <a:pt x="108" y="220"/>
                  <a:pt x="108" y="216"/>
                </a:cubicBezTo>
                <a:cubicBezTo>
                  <a:pt x="108" y="212"/>
                  <a:pt x="104" y="208"/>
                  <a:pt x="100" y="208"/>
                </a:cubicBezTo>
                <a:cubicBezTo>
                  <a:pt x="96" y="208"/>
                  <a:pt x="92" y="212"/>
                  <a:pt x="92" y="216"/>
                </a:cubicBezTo>
                <a:cubicBezTo>
                  <a:pt x="92" y="220"/>
                  <a:pt x="96" y="224"/>
                  <a:pt x="100" y="224"/>
                </a:cubicBezTo>
                <a:moveTo>
                  <a:pt x="176" y="24"/>
                </a:moveTo>
                <a:cubicBezTo>
                  <a:pt x="24" y="24"/>
                  <a:pt x="24" y="24"/>
                  <a:pt x="24" y="24"/>
                </a:cubicBezTo>
                <a:cubicBezTo>
                  <a:pt x="24" y="200"/>
                  <a:pt x="24" y="200"/>
                  <a:pt x="24" y="200"/>
                </a:cubicBezTo>
                <a:cubicBezTo>
                  <a:pt x="176" y="200"/>
                  <a:pt x="176" y="200"/>
                  <a:pt x="176" y="200"/>
                </a:cubicBezTo>
                <a:lnTo>
                  <a:pt x="176"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7" name="Freeform 88"/>
          <p:cNvSpPr>
            <a:spLocks noEditPoints="1"/>
          </p:cNvSpPr>
          <p:nvPr/>
        </p:nvSpPr>
        <p:spPr bwMode="auto">
          <a:xfrm>
            <a:off x="9534460" y="1698696"/>
            <a:ext cx="264462" cy="449779"/>
          </a:xfrm>
          <a:custGeom>
            <a:avLst/>
            <a:gdLst>
              <a:gd name="T0" fmla="*/ 2147483646 w 136"/>
              <a:gd name="T1" fmla="*/ 2147483646 h 232"/>
              <a:gd name="T2" fmla="*/ 2147483646 w 136"/>
              <a:gd name="T3" fmla="*/ 2147483646 h 232"/>
              <a:gd name="T4" fmla="*/ 0 w 136"/>
              <a:gd name="T5" fmla="*/ 2147483646 h 232"/>
              <a:gd name="T6" fmla="*/ 0 w 136"/>
              <a:gd name="T7" fmla="*/ 2147483646 h 232"/>
              <a:gd name="T8" fmla="*/ 2147483646 w 136"/>
              <a:gd name="T9" fmla="*/ 0 h 232"/>
              <a:gd name="T10" fmla="*/ 2147483646 w 136"/>
              <a:gd name="T11" fmla="*/ 0 h 232"/>
              <a:gd name="T12" fmla="*/ 2147483646 w 136"/>
              <a:gd name="T13" fmla="*/ 2147483646 h 232"/>
              <a:gd name="T14" fmla="*/ 2147483646 w 136"/>
              <a:gd name="T15" fmla="*/ 2147483646 h 232"/>
              <a:gd name="T16" fmla="*/ 2147483646 w 136"/>
              <a:gd name="T17" fmla="*/ 2147483646 h 232"/>
              <a:gd name="T18" fmla="*/ 2147483646 w 136"/>
              <a:gd name="T19" fmla="*/ 2147483646 h 232"/>
              <a:gd name="T20" fmla="*/ 2147483646 w 136"/>
              <a:gd name="T21" fmla="*/ 2147483646 h 232"/>
              <a:gd name="T22" fmla="*/ 2147483646 w 136"/>
              <a:gd name="T23" fmla="*/ 2147483646 h 232"/>
              <a:gd name="T24" fmla="*/ 2147483646 w 136"/>
              <a:gd name="T25" fmla="*/ 2147483646 h 232"/>
              <a:gd name="T26" fmla="*/ 2147483646 w 136"/>
              <a:gd name="T27" fmla="*/ 2147483646 h 232"/>
              <a:gd name="T28" fmla="*/ 2147483646 w 136"/>
              <a:gd name="T29" fmla="*/ 2147483646 h 232"/>
              <a:gd name="T30" fmla="*/ 2147483646 w 136"/>
              <a:gd name="T31" fmla="*/ 2147483646 h 232"/>
              <a:gd name="T32" fmla="*/ 2147483646 w 136"/>
              <a:gd name="T33" fmla="*/ 2147483646 h 232"/>
              <a:gd name="T34" fmla="*/ 2147483646 w 136"/>
              <a:gd name="T35" fmla="*/ 2147483646 h 232"/>
              <a:gd name="T36" fmla="*/ 2147483646 w 136"/>
              <a:gd name="T37" fmla="*/ 2147483646 h 232"/>
              <a:gd name="T38" fmla="*/ 2147483646 w 136"/>
              <a:gd name="T39" fmla="*/ 2147483646 h 232"/>
              <a:gd name="T40" fmla="*/ 2147483646 w 136"/>
              <a:gd name="T41" fmla="*/ 2147483646 h 232"/>
              <a:gd name="T42" fmla="*/ 2147483646 w 136"/>
              <a:gd name="T43" fmla="*/ 2147483646 h 232"/>
              <a:gd name="T44" fmla="*/ 2147483646 w 136"/>
              <a:gd name="T45" fmla="*/ 2147483646 h 2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6" h="232">
                <a:moveTo>
                  <a:pt x="124" y="232"/>
                </a:moveTo>
                <a:cubicBezTo>
                  <a:pt x="12" y="232"/>
                  <a:pt x="12" y="232"/>
                  <a:pt x="12" y="232"/>
                </a:cubicBezTo>
                <a:cubicBezTo>
                  <a:pt x="5" y="232"/>
                  <a:pt x="0" y="227"/>
                  <a:pt x="0" y="220"/>
                </a:cubicBezTo>
                <a:cubicBezTo>
                  <a:pt x="0" y="12"/>
                  <a:pt x="0" y="12"/>
                  <a:pt x="0" y="12"/>
                </a:cubicBezTo>
                <a:cubicBezTo>
                  <a:pt x="0" y="5"/>
                  <a:pt x="5" y="0"/>
                  <a:pt x="12" y="0"/>
                </a:cubicBezTo>
                <a:cubicBezTo>
                  <a:pt x="124" y="0"/>
                  <a:pt x="124" y="0"/>
                  <a:pt x="124" y="0"/>
                </a:cubicBezTo>
                <a:cubicBezTo>
                  <a:pt x="131" y="0"/>
                  <a:pt x="136" y="5"/>
                  <a:pt x="136" y="12"/>
                </a:cubicBezTo>
                <a:cubicBezTo>
                  <a:pt x="136" y="220"/>
                  <a:pt x="136" y="220"/>
                  <a:pt x="136" y="220"/>
                </a:cubicBezTo>
                <a:cubicBezTo>
                  <a:pt x="136" y="227"/>
                  <a:pt x="131" y="232"/>
                  <a:pt x="124" y="232"/>
                </a:cubicBezTo>
                <a:moveTo>
                  <a:pt x="68" y="220"/>
                </a:moveTo>
                <a:cubicBezTo>
                  <a:pt x="72" y="220"/>
                  <a:pt x="76" y="216"/>
                  <a:pt x="76" y="212"/>
                </a:cubicBezTo>
                <a:cubicBezTo>
                  <a:pt x="76" y="208"/>
                  <a:pt x="72" y="204"/>
                  <a:pt x="68" y="204"/>
                </a:cubicBezTo>
                <a:cubicBezTo>
                  <a:pt x="64" y="204"/>
                  <a:pt x="60" y="208"/>
                  <a:pt x="60" y="212"/>
                </a:cubicBezTo>
                <a:cubicBezTo>
                  <a:pt x="60" y="216"/>
                  <a:pt x="64" y="220"/>
                  <a:pt x="68" y="220"/>
                </a:cubicBezTo>
                <a:moveTo>
                  <a:pt x="124" y="24"/>
                </a:moveTo>
                <a:cubicBezTo>
                  <a:pt x="120" y="24"/>
                  <a:pt x="120" y="24"/>
                  <a:pt x="120" y="24"/>
                </a:cubicBezTo>
                <a:cubicBezTo>
                  <a:pt x="16" y="24"/>
                  <a:pt x="16" y="24"/>
                  <a:pt x="16" y="24"/>
                </a:cubicBezTo>
                <a:cubicBezTo>
                  <a:pt x="12" y="24"/>
                  <a:pt x="12" y="24"/>
                  <a:pt x="12" y="24"/>
                </a:cubicBezTo>
                <a:cubicBezTo>
                  <a:pt x="12" y="192"/>
                  <a:pt x="12" y="192"/>
                  <a:pt x="12" y="192"/>
                </a:cubicBezTo>
                <a:cubicBezTo>
                  <a:pt x="16" y="192"/>
                  <a:pt x="16" y="192"/>
                  <a:pt x="16" y="192"/>
                </a:cubicBezTo>
                <a:cubicBezTo>
                  <a:pt x="120" y="192"/>
                  <a:pt x="120" y="192"/>
                  <a:pt x="120" y="192"/>
                </a:cubicBezTo>
                <a:cubicBezTo>
                  <a:pt x="124" y="192"/>
                  <a:pt x="124" y="192"/>
                  <a:pt x="124" y="192"/>
                </a:cubicBezTo>
                <a:lnTo>
                  <a:pt x="124"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8" name="Freeform 7"/>
          <p:cNvSpPr>
            <a:spLocks noEditPoints="1"/>
          </p:cNvSpPr>
          <p:nvPr/>
        </p:nvSpPr>
        <p:spPr bwMode="auto">
          <a:xfrm>
            <a:off x="10608862" y="8060456"/>
            <a:ext cx="281444" cy="359879"/>
          </a:xfrm>
          <a:custGeom>
            <a:avLst/>
            <a:gdLst>
              <a:gd name="T0" fmla="*/ 2147483646 w 56"/>
              <a:gd name="T1" fmla="*/ 2147483646 h 72"/>
              <a:gd name="T2" fmla="*/ 2147483646 w 56"/>
              <a:gd name="T3" fmla="*/ 2147483646 h 72"/>
              <a:gd name="T4" fmla="*/ 2147483646 w 56"/>
              <a:gd name="T5" fmla="*/ 2147483646 h 72"/>
              <a:gd name="T6" fmla="*/ 2147483646 w 56"/>
              <a:gd name="T7" fmla="*/ 2147483646 h 72"/>
              <a:gd name="T8" fmla="*/ 0 w 56"/>
              <a:gd name="T9" fmla="*/ 2147483646 h 72"/>
              <a:gd name="T10" fmla="*/ 0 w 56"/>
              <a:gd name="T11" fmla="*/ 2147483646 h 72"/>
              <a:gd name="T12" fmla="*/ 0 w 56"/>
              <a:gd name="T13" fmla="*/ 2147483646 h 72"/>
              <a:gd name="T14" fmla="*/ 2147483646 w 56"/>
              <a:gd name="T15" fmla="*/ 2147483646 h 72"/>
              <a:gd name="T16" fmla="*/ 2147483646 w 56"/>
              <a:gd name="T17" fmla="*/ 2147483646 h 72"/>
              <a:gd name="T18" fmla="*/ 2147483646 w 56"/>
              <a:gd name="T19" fmla="*/ 2147483646 h 72"/>
              <a:gd name="T20" fmla="*/ 2147483646 w 56"/>
              <a:gd name="T21" fmla="*/ 2147483646 h 72"/>
              <a:gd name="T22" fmla="*/ 2147483646 w 56"/>
              <a:gd name="T23" fmla="*/ 2147483646 h 72"/>
              <a:gd name="T24" fmla="*/ 2147483646 w 56"/>
              <a:gd name="T25" fmla="*/ 2147483646 h 72"/>
              <a:gd name="T26" fmla="*/ 2147483646 w 56"/>
              <a:gd name="T27" fmla="*/ 2147483646 h 72"/>
              <a:gd name="T28" fmla="*/ 2147483646 w 56"/>
              <a:gd name="T29" fmla="*/ 2147483646 h 72"/>
              <a:gd name="T30" fmla="*/ 2147483646 w 56"/>
              <a:gd name="T31" fmla="*/ 2147483646 h 72"/>
              <a:gd name="T32" fmla="*/ 2147483646 w 56"/>
              <a:gd name="T33" fmla="*/ 2147483646 h 72"/>
              <a:gd name="T34" fmla="*/ 2147483646 w 56"/>
              <a:gd name="T35" fmla="*/ 2147483646 h 72"/>
              <a:gd name="T36" fmla="*/ 2147483646 w 56"/>
              <a:gd name="T37" fmla="*/ 2147483646 h 72"/>
              <a:gd name="T38" fmla="*/ 2147483646 w 56"/>
              <a:gd name="T39" fmla="*/ 2147483646 h 72"/>
              <a:gd name="T40" fmla="*/ 2147483646 w 56"/>
              <a:gd name="T41" fmla="*/ 2147483646 h 72"/>
              <a:gd name="T42" fmla="*/ 2147483646 w 56"/>
              <a:gd name="T43" fmla="*/ 2147483646 h 72"/>
              <a:gd name="T44" fmla="*/ 2147483646 w 56"/>
              <a:gd name="T45" fmla="*/ 2147483646 h 72"/>
              <a:gd name="T46" fmla="*/ 2147483646 w 56"/>
              <a:gd name="T47" fmla="*/ 2147483646 h 72"/>
              <a:gd name="T48" fmla="*/ 2147483646 w 56"/>
              <a:gd name="T49" fmla="*/ 2147483646 h 72"/>
              <a:gd name="T50" fmla="*/ 2147483646 w 56"/>
              <a:gd name="T51" fmla="*/ 2147483646 h 72"/>
              <a:gd name="T52" fmla="*/ 2147483646 w 56"/>
              <a:gd name="T53" fmla="*/ 2147483646 h 72"/>
              <a:gd name="T54" fmla="*/ 2147483646 w 56"/>
              <a:gd name="T55" fmla="*/ 2147483646 h 72"/>
              <a:gd name="T56" fmla="*/ 2147483646 w 56"/>
              <a:gd name="T57" fmla="*/ 2147483646 h 72"/>
              <a:gd name="T58" fmla="*/ 2147483646 w 56"/>
              <a:gd name="T59" fmla="*/ 2147483646 h 72"/>
              <a:gd name="T60" fmla="*/ 2147483646 w 56"/>
              <a:gd name="T61" fmla="*/ 2147483646 h 72"/>
              <a:gd name="T62" fmla="*/ 2147483646 w 56"/>
              <a:gd name="T63" fmla="*/ 2147483646 h 72"/>
              <a:gd name="T64" fmla="*/ 2147483646 w 56"/>
              <a:gd name="T65" fmla="*/ 2147483646 h 72"/>
              <a:gd name="T66" fmla="*/ 2147483646 w 56"/>
              <a:gd name="T67" fmla="*/ 2147483646 h 72"/>
              <a:gd name="T68" fmla="*/ 2147483646 w 56"/>
              <a:gd name="T69" fmla="*/ 2147483646 h 72"/>
              <a:gd name="T70" fmla="*/ 2147483646 w 56"/>
              <a:gd name="T71" fmla="*/ 2147483646 h 72"/>
              <a:gd name="T72" fmla="*/ 2147483646 w 56"/>
              <a:gd name="T73" fmla="*/ 2147483646 h 72"/>
              <a:gd name="T74" fmla="*/ 2147483646 w 56"/>
              <a:gd name="T75" fmla="*/ 2147483646 h 72"/>
              <a:gd name="T76" fmla="*/ 2147483646 w 56"/>
              <a:gd name="T77" fmla="*/ 2147483646 h 72"/>
              <a:gd name="T78" fmla="*/ 2147483646 w 56"/>
              <a:gd name="T79" fmla="*/ 2147483646 h 72"/>
              <a:gd name="T80" fmla="*/ 2147483646 w 56"/>
              <a:gd name="T81" fmla="*/ 2147483646 h 72"/>
              <a:gd name="T82" fmla="*/ 2147483646 w 56"/>
              <a:gd name="T83" fmla="*/ 0 h 72"/>
              <a:gd name="T84" fmla="*/ 2147483646 w 56"/>
              <a:gd name="T85" fmla="*/ 2147483646 h 7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6" h="72">
                <a:moveTo>
                  <a:pt x="47" y="71"/>
                </a:moveTo>
                <a:cubicBezTo>
                  <a:pt x="47" y="72"/>
                  <a:pt x="47" y="72"/>
                  <a:pt x="47" y="72"/>
                </a:cubicBezTo>
                <a:cubicBezTo>
                  <a:pt x="47" y="72"/>
                  <a:pt x="47" y="72"/>
                  <a:pt x="47" y="72"/>
                </a:cubicBezTo>
                <a:cubicBezTo>
                  <a:pt x="1" y="72"/>
                  <a:pt x="1" y="72"/>
                  <a:pt x="1" y="72"/>
                </a:cubicBezTo>
                <a:cubicBezTo>
                  <a:pt x="0" y="72"/>
                  <a:pt x="0" y="72"/>
                  <a:pt x="0" y="72"/>
                </a:cubicBezTo>
                <a:cubicBezTo>
                  <a:pt x="0" y="72"/>
                  <a:pt x="0" y="72"/>
                  <a:pt x="0" y="72"/>
                </a:cubicBezTo>
                <a:cubicBezTo>
                  <a:pt x="0" y="43"/>
                  <a:pt x="0" y="43"/>
                  <a:pt x="0" y="43"/>
                </a:cubicBezTo>
                <a:cubicBezTo>
                  <a:pt x="5" y="43"/>
                  <a:pt x="5" y="43"/>
                  <a:pt x="5" y="43"/>
                </a:cubicBezTo>
                <a:cubicBezTo>
                  <a:pt x="5" y="68"/>
                  <a:pt x="5" y="68"/>
                  <a:pt x="5" y="68"/>
                </a:cubicBezTo>
                <a:cubicBezTo>
                  <a:pt x="42" y="68"/>
                  <a:pt x="42" y="68"/>
                  <a:pt x="42" y="68"/>
                </a:cubicBezTo>
                <a:cubicBezTo>
                  <a:pt x="42" y="43"/>
                  <a:pt x="42" y="43"/>
                  <a:pt x="42" y="43"/>
                </a:cubicBezTo>
                <a:cubicBezTo>
                  <a:pt x="47" y="43"/>
                  <a:pt x="47" y="43"/>
                  <a:pt x="47" y="43"/>
                </a:cubicBezTo>
                <a:lnTo>
                  <a:pt x="47" y="71"/>
                </a:lnTo>
                <a:close/>
                <a:moveTo>
                  <a:pt x="37" y="63"/>
                </a:moveTo>
                <a:cubicBezTo>
                  <a:pt x="9" y="63"/>
                  <a:pt x="9" y="63"/>
                  <a:pt x="9" y="63"/>
                </a:cubicBezTo>
                <a:cubicBezTo>
                  <a:pt x="9" y="57"/>
                  <a:pt x="9" y="57"/>
                  <a:pt x="9" y="57"/>
                </a:cubicBezTo>
                <a:cubicBezTo>
                  <a:pt x="37" y="57"/>
                  <a:pt x="37" y="57"/>
                  <a:pt x="37" y="57"/>
                </a:cubicBezTo>
                <a:lnTo>
                  <a:pt x="37" y="63"/>
                </a:lnTo>
                <a:close/>
                <a:moveTo>
                  <a:pt x="38" y="49"/>
                </a:moveTo>
                <a:cubicBezTo>
                  <a:pt x="37" y="55"/>
                  <a:pt x="37" y="55"/>
                  <a:pt x="37" y="55"/>
                </a:cubicBezTo>
                <a:cubicBezTo>
                  <a:pt x="9" y="52"/>
                  <a:pt x="9" y="52"/>
                  <a:pt x="9" y="52"/>
                </a:cubicBezTo>
                <a:cubicBezTo>
                  <a:pt x="9" y="46"/>
                  <a:pt x="9" y="46"/>
                  <a:pt x="9" y="46"/>
                </a:cubicBezTo>
                <a:lnTo>
                  <a:pt x="38" y="49"/>
                </a:lnTo>
                <a:close/>
                <a:moveTo>
                  <a:pt x="40" y="41"/>
                </a:moveTo>
                <a:cubicBezTo>
                  <a:pt x="38" y="47"/>
                  <a:pt x="38" y="47"/>
                  <a:pt x="38" y="47"/>
                </a:cubicBezTo>
                <a:cubicBezTo>
                  <a:pt x="11" y="39"/>
                  <a:pt x="11" y="39"/>
                  <a:pt x="11" y="39"/>
                </a:cubicBezTo>
                <a:cubicBezTo>
                  <a:pt x="12" y="34"/>
                  <a:pt x="12" y="34"/>
                  <a:pt x="12" y="34"/>
                </a:cubicBezTo>
                <a:lnTo>
                  <a:pt x="40" y="41"/>
                </a:lnTo>
                <a:close/>
                <a:moveTo>
                  <a:pt x="43" y="34"/>
                </a:moveTo>
                <a:cubicBezTo>
                  <a:pt x="40" y="39"/>
                  <a:pt x="40" y="39"/>
                  <a:pt x="40" y="39"/>
                </a:cubicBezTo>
                <a:cubicBezTo>
                  <a:pt x="16" y="25"/>
                  <a:pt x="16" y="25"/>
                  <a:pt x="16" y="25"/>
                </a:cubicBezTo>
                <a:cubicBezTo>
                  <a:pt x="19" y="20"/>
                  <a:pt x="19" y="20"/>
                  <a:pt x="19" y="20"/>
                </a:cubicBezTo>
                <a:lnTo>
                  <a:pt x="43" y="34"/>
                </a:lnTo>
                <a:close/>
                <a:moveTo>
                  <a:pt x="49" y="30"/>
                </a:moveTo>
                <a:cubicBezTo>
                  <a:pt x="44" y="33"/>
                  <a:pt x="44" y="33"/>
                  <a:pt x="44" y="33"/>
                </a:cubicBezTo>
                <a:cubicBezTo>
                  <a:pt x="28" y="10"/>
                  <a:pt x="28" y="10"/>
                  <a:pt x="28" y="10"/>
                </a:cubicBezTo>
                <a:cubicBezTo>
                  <a:pt x="33" y="6"/>
                  <a:pt x="33" y="6"/>
                  <a:pt x="33" y="6"/>
                </a:cubicBezTo>
                <a:lnTo>
                  <a:pt x="49" y="30"/>
                </a:lnTo>
                <a:close/>
                <a:moveTo>
                  <a:pt x="56" y="28"/>
                </a:moveTo>
                <a:cubicBezTo>
                  <a:pt x="50" y="29"/>
                  <a:pt x="50" y="29"/>
                  <a:pt x="50" y="29"/>
                </a:cubicBezTo>
                <a:cubicBezTo>
                  <a:pt x="45" y="1"/>
                  <a:pt x="45" y="1"/>
                  <a:pt x="45" y="1"/>
                </a:cubicBezTo>
                <a:cubicBezTo>
                  <a:pt x="51" y="0"/>
                  <a:pt x="51" y="0"/>
                  <a:pt x="51" y="0"/>
                </a:cubicBezTo>
                <a:lnTo>
                  <a:pt x="56"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9" name="Freeform 8"/>
          <p:cNvSpPr>
            <a:spLocks noEditPoints="1"/>
          </p:cNvSpPr>
          <p:nvPr/>
        </p:nvSpPr>
        <p:spPr bwMode="auto">
          <a:xfrm>
            <a:off x="11324006" y="8069684"/>
            <a:ext cx="339116" cy="316048"/>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2147483646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0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2147483646 h 63"/>
              <a:gd name="T56" fmla="*/ 2147483646 w 68"/>
              <a:gd name="T57" fmla="*/ 2147483646 h 63"/>
              <a:gd name="T58" fmla="*/ 2147483646 w 68"/>
              <a:gd name="T59" fmla="*/ 2147483646 h 63"/>
              <a:gd name="T60" fmla="*/ 2147483646 w 68"/>
              <a:gd name="T61" fmla="*/ 2147483646 h 6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8" h="63">
                <a:moveTo>
                  <a:pt x="52" y="40"/>
                </a:moveTo>
                <a:cubicBezTo>
                  <a:pt x="55" y="61"/>
                  <a:pt x="55" y="61"/>
                  <a:pt x="55" y="61"/>
                </a:cubicBezTo>
                <a:cubicBezTo>
                  <a:pt x="56" y="62"/>
                  <a:pt x="55" y="63"/>
                  <a:pt x="54" y="63"/>
                </a:cubicBezTo>
                <a:cubicBezTo>
                  <a:pt x="53" y="63"/>
                  <a:pt x="53" y="63"/>
                  <a:pt x="52" y="63"/>
                </a:cubicBezTo>
                <a:cubicBezTo>
                  <a:pt x="34" y="53"/>
                  <a:pt x="34" y="53"/>
                  <a:pt x="34" y="53"/>
                </a:cubicBezTo>
                <a:cubicBezTo>
                  <a:pt x="16" y="63"/>
                  <a:pt x="16" y="63"/>
                  <a:pt x="16" y="63"/>
                </a:cubicBezTo>
                <a:cubicBezTo>
                  <a:pt x="16" y="63"/>
                  <a:pt x="15" y="63"/>
                  <a:pt x="15" y="63"/>
                </a:cubicBezTo>
                <a:cubicBezTo>
                  <a:pt x="13" y="63"/>
                  <a:pt x="13" y="62"/>
                  <a:pt x="13" y="61"/>
                </a:cubicBezTo>
                <a:cubicBezTo>
                  <a:pt x="16" y="40"/>
                  <a:pt x="16" y="40"/>
                  <a:pt x="16" y="40"/>
                </a:cubicBezTo>
                <a:cubicBezTo>
                  <a:pt x="2" y="26"/>
                  <a:pt x="2" y="26"/>
                  <a:pt x="2" y="26"/>
                </a:cubicBezTo>
                <a:cubicBezTo>
                  <a:pt x="0" y="24"/>
                  <a:pt x="1" y="23"/>
                  <a:pt x="3" y="22"/>
                </a:cubicBezTo>
                <a:cubicBezTo>
                  <a:pt x="23" y="20"/>
                  <a:pt x="23" y="20"/>
                  <a:pt x="23" y="20"/>
                </a:cubicBezTo>
                <a:cubicBezTo>
                  <a:pt x="32" y="1"/>
                  <a:pt x="32" y="1"/>
                  <a:pt x="32" y="1"/>
                </a:cubicBezTo>
                <a:cubicBezTo>
                  <a:pt x="33" y="0"/>
                  <a:pt x="33" y="0"/>
                  <a:pt x="34" y="0"/>
                </a:cubicBezTo>
                <a:cubicBezTo>
                  <a:pt x="35" y="0"/>
                  <a:pt x="36" y="0"/>
                  <a:pt x="36" y="1"/>
                </a:cubicBezTo>
                <a:cubicBezTo>
                  <a:pt x="45" y="20"/>
                  <a:pt x="45" y="20"/>
                  <a:pt x="45" y="20"/>
                </a:cubicBezTo>
                <a:cubicBezTo>
                  <a:pt x="65" y="22"/>
                  <a:pt x="65" y="22"/>
                  <a:pt x="65" y="22"/>
                </a:cubicBezTo>
                <a:cubicBezTo>
                  <a:pt x="68" y="23"/>
                  <a:pt x="68" y="24"/>
                  <a:pt x="67" y="26"/>
                </a:cubicBezTo>
                <a:lnTo>
                  <a:pt x="52" y="40"/>
                </a:lnTo>
                <a:close/>
                <a:moveTo>
                  <a:pt x="59" y="27"/>
                </a:moveTo>
                <a:cubicBezTo>
                  <a:pt x="44" y="25"/>
                  <a:pt x="44" y="25"/>
                  <a:pt x="44" y="25"/>
                </a:cubicBezTo>
                <a:cubicBezTo>
                  <a:pt x="42" y="24"/>
                  <a:pt x="42" y="24"/>
                  <a:pt x="42" y="24"/>
                </a:cubicBezTo>
                <a:cubicBezTo>
                  <a:pt x="41" y="22"/>
                  <a:pt x="41" y="22"/>
                  <a:pt x="41" y="22"/>
                </a:cubicBezTo>
                <a:cubicBezTo>
                  <a:pt x="34" y="9"/>
                  <a:pt x="34" y="9"/>
                  <a:pt x="34" y="9"/>
                </a:cubicBezTo>
                <a:cubicBezTo>
                  <a:pt x="34" y="48"/>
                  <a:pt x="34" y="48"/>
                  <a:pt x="34" y="48"/>
                </a:cubicBezTo>
                <a:cubicBezTo>
                  <a:pt x="37" y="49"/>
                  <a:pt x="37" y="49"/>
                  <a:pt x="37" y="49"/>
                </a:cubicBezTo>
                <a:cubicBezTo>
                  <a:pt x="49" y="56"/>
                  <a:pt x="49" y="56"/>
                  <a:pt x="49" y="56"/>
                </a:cubicBezTo>
                <a:cubicBezTo>
                  <a:pt x="47" y="41"/>
                  <a:pt x="47" y="41"/>
                  <a:pt x="47" y="41"/>
                </a:cubicBezTo>
                <a:cubicBezTo>
                  <a:pt x="46" y="39"/>
                  <a:pt x="46" y="39"/>
                  <a:pt x="46" y="39"/>
                </a:cubicBezTo>
                <a:cubicBezTo>
                  <a:pt x="48" y="37"/>
                  <a:pt x="48" y="37"/>
                  <a:pt x="48" y="37"/>
                </a:cubicBezTo>
                <a:lnTo>
                  <a:pt x="59"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0" name="Freeform 9"/>
          <p:cNvSpPr>
            <a:spLocks noEditPoints="1"/>
          </p:cNvSpPr>
          <p:nvPr/>
        </p:nvSpPr>
        <p:spPr bwMode="auto">
          <a:xfrm>
            <a:off x="12048378" y="8085833"/>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0 w 61"/>
              <a:gd name="T31" fmla="*/ 2147483646 h 62"/>
              <a:gd name="T32" fmla="*/ 0 w 61"/>
              <a:gd name="T33" fmla="*/ 2147483646 h 62"/>
              <a:gd name="T34" fmla="*/ 2147483646 w 61"/>
              <a:gd name="T35" fmla="*/ 0 h 62"/>
              <a:gd name="T36" fmla="*/ 2147483646 w 61"/>
              <a:gd name="T37" fmla="*/ 0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2147483646 w 61"/>
              <a:gd name="T75" fmla="*/ 2147483646 h 62"/>
              <a:gd name="T76" fmla="*/ 2147483646 w 61"/>
              <a:gd name="T77" fmla="*/ 2147483646 h 62"/>
              <a:gd name="T78" fmla="*/ 2147483646 w 61"/>
              <a:gd name="T79" fmla="*/ 2147483646 h 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44"/>
                  <a:pt x="0" y="44"/>
                  <a:pt x="0" y="44"/>
                </a:cubicBezTo>
                <a:cubicBezTo>
                  <a:pt x="7" y="47"/>
                  <a:pt x="7" y="47"/>
                  <a:pt x="7" y="47"/>
                </a:cubicBezTo>
                <a:cubicBezTo>
                  <a:pt x="8" y="52"/>
                  <a:pt x="12" y="56"/>
                  <a:pt x="17" y="56"/>
                </a:cubicBezTo>
                <a:cubicBezTo>
                  <a:pt x="23" y="56"/>
                  <a:pt x="27" y="51"/>
                  <a:pt x="28" y="46"/>
                </a:cubicBezTo>
                <a:cubicBezTo>
                  <a:pt x="42" y="36"/>
                  <a:pt x="42" y="36"/>
                  <a:pt x="42" y="36"/>
                </a:cubicBezTo>
                <a:cubicBezTo>
                  <a:pt x="50" y="36"/>
                  <a:pt x="56" y="29"/>
                  <a:pt x="56" y="21"/>
                </a:cubicBezTo>
                <a:cubicBezTo>
                  <a:pt x="56" y="13"/>
                  <a:pt x="50" y="7"/>
                  <a:pt x="42" y="7"/>
                </a:cubicBezTo>
                <a:cubicBezTo>
                  <a:pt x="34" y="7"/>
                  <a:pt x="27" y="13"/>
                  <a:pt x="27" y="21"/>
                </a:cubicBezTo>
                <a:cubicBezTo>
                  <a:pt x="18" y="34"/>
                  <a:pt x="18" y="34"/>
                  <a:pt x="18" y="34"/>
                </a:cubicBezTo>
                <a:cubicBezTo>
                  <a:pt x="18" y="34"/>
                  <a:pt x="18" y="34"/>
                  <a:pt x="17" y="34"/>
                </a:cubicBezTo>
                <a:cubicBezTo>
                  <a:pt x="15" y="34"/>
                  <a:pt x="13" y="35"/>
                  <a:pt x="12" y="36"/>
                </a:cubicBezTo>
                <a:cubicBezTo>
                  <a:pt x="0" y="31"/>
                  <a:pt x="0" y="31"/>
                  <a:pt x="0" y="3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17" y="53"/>
                </a:moveTo>
                <a:cubicBezTo>
                  <a:pt x="14" y="53"/>
                  <a:pt x="11" y="51"/>
                  <a:pt x="10" y="49"/>
                </a:cubicBezTo>
                <a:cubicBezTo>
                  <a:pt x="11" y="49"/>
                  <a:pt x="13" y="50"/>
                  <a:pt x="14" y="50"/>
                </a:cubicBezTo>
                <a:cubicBezTo>
                  <a:pt x="17" y="51"/>
                  <a:pt x="21" y="50"/>
                  <a:pt x="22" y="47"/>
                </a:cubicBezTo>
                <a:cubicBezTo>
                  <a:pt x="24" y="43"/>
                  <a:pt x="22" y="40"/>
                  <a:pt x="19" y="38"/>
                </a:cubicBezTo>
                <a:cubicBezTo>
                  <a:pt x="16" y="37"/>
                  <a:pt x="16" y="37"/>
                  <a:pt x="16" y="37"/>
                </a:cubicBezTo>
                <a:cubicBezTo>
                  <a:pt x="16" y="37"/>
                  <a:pt x="17" y="37"/>
                  <a:pt x="17" y="37"/>
                </a:cubicBezTo>
                <a:cubicBezTo>
                  <a:pt x="22" y="37"/>
                  <a:pt x="25" y="40"/>
                  <a:pt x="25" y="45"/>
                </a:cubicBezTo>
                <a:cubicBezTo>
                  <a:pt x="25" y="49"/>
                  <a:pt x="22" y="53"/>
                  <a:pt x="17" y="53"/>
                </a:cubicBezTo>
                <a:close/>
                <a:moveTo>
                  <a:pt x="42" y="31"/>
                </a:moveTo>
                <a:cubicBezTo>
                  <a:pt x="36" y="31"/>
                  <a:pt x="32" y="27"/>
                  <a:pt x="32" y="21"/>
                </a:cubicBezTo>
                <a:cubicBezTo>
                  <a:pt x="32" y="16"/>
                  <a:pt x="36" y="12"/>
                  <a:pt x="42" y="12"/>
                </a:cubicBezTo>
                <a:cubicBezTo>
                  <a:pt x="47" y="12"/>
                  <a:pt x="52" y="16"/>
                  <a:pt x="52" y="21"/>
                </a:cubicBezTo>
                <a:cubicBezTo>
                  <a:pt x="52" y="27"/>
                  <a:pt x="47" y="31"/>
                  <a:pt x="42" y="31"/>
                </a:cubicBezTo>
                <a:close/>
                <a:moveTo>
                  <a:pt x="42" y="14"/>
                </a:moveTo>
                <a:cubicBezTo>
                  <a:pt x="38" y="14"/>
                  <a:pt x="34" y="17"/>
                  <a:pt x="34" y="21"/>
                </a:cubicBezTo>
                <a:cubicBezTo>
                  <a:pt x="34" y="26"/>
                  <a:pt x="38" y="29"/>
                  <a:pt x="42" y="29"/>
                </a:cubicBezTo>
                <a:cubicBezTo>
                  <a:pt x="46" y="29"/>
                  <a:pt x="50" y="26"/>
                  <a:pt x="50" y="21"/>
                </a:cubicBezTo>
                <a:cubicBezTo>
                  <a:pt x="50" y="17"/>
                  <a:pt x="46" y="14"/>
                  <a:pt x="42" y="1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1" name="Freeform 10"/>
          <p:cNvSpPr>
            <a:spLocks/>
          </p:cNvSpPr>
          <p:nvPr/>
        </p:nvSpPr>
        <p:spPr bwMode="auto">
          <a:xfrm>
            <a:off x="12768136" y="8085833"/>
            <a:ext cx="309127" cy="309127"/>
          </a:xfrm>
          <a:custGeom>
            <a:avLst/>
            <a:gdLst>
              <a:gd name="T0" fmla="*/ 2147483646 w 62"/>
              <a:gd name="T1" fmla="*/ 2147483646 h 62"/>
              <a:gd name="T2" fmla="*/ 2147483646 w 62"/>
              <a:gd name="T3" fmla="*/ 2147483646 h 62"/>
              <a:gd name="T4" fmla="*/ 2147483646 w 62"/>
              <a:gd name="T5" fmla="*/ 2147483646 h 62"/>
              <a:gd name="T6" fmla="*/ 0 w 62"/>
              <a:gd name="T7" fmla="*/ 2147483646 h 62"/>
              <a:gd name="T8" fmla="*/ 0 w 62"/>
              <a:gd name="T9" fmla="*/ 2147483646 h 62"/>
              <a:gd name="T10" fmla="*/ 2147483646 w 62"/>
              <a:gd name="T11" fmla="*/ 0 h 62"/>
              <a:gd name="T12" fmla="*/ 2147483646 w 62"/>
              <a:gd name="T13" fmla="*/ 0 h 62"/>
              <a:gd name="T14" fmla="*/ 2147483646 w 62"/>
              <a:gd name="T15" fmla="*/ 2147483646 h 62"/>
              <a:gd name="T16" fmla="*/ 2147483646 w 62"/>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62">
                <a:moveTo>
                  <a:pt x="62" y="60"/>
                </a:moveTo>
                <a:cubicBezTo>
                  <a:pt x="62" y="61"/>
                  <a:pt x="61" y="62"/>
                  <a:pt x="60" y="62"/>
                </a:cubicBezTo>
                <a:cubicBezTo>
                  <a:pt x="3" y="62"/>
                  <a:pt x="3" y="62"/>
                  <a:pt x="3" y="62"/>
                </a:cubicBezTo>
                <a:cubicBezTo>
                  <a:pt x="2" y="62"/>
                  <a:pt x="0" y="61"/>
                  <a:pt x="0" y="60"/>
                </a:cubicBezTo>
                <a:cubicBezTo>
                  <a:pt x="0" y="3"/>
                  <a:pt x="0" y="3"/>
                  <a:pt x="0" y="3"/>
                </a:cubicBezTo>
                <a:cubicBezTo>
                  <a:pt x="0" y="2"/>
                  <a:pt x="2" y="0"/>
                  <a:pt x="3" y="0"/>
                </a:cubicBezTo>
                <a:cubicBezTo>
                  <a:pt x="60" y="0"/>
                  <a:pt x="60" y="0"/>
                  <a:pt x="60" y="0"/>
                </a:cubicBezTo>
                <a:cubicBezTo>
                  <a:pt x="61" y="0"/>
                  <a:pt x="62" y="2"/>
                  <a:pt x="62" y="3"/>
                </a:cubicBezTo>
                <a:lnTo>
                  <a:pt x="62"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2" name="Freeform 11"/>
          <p:cNvSpPr>
            <a:spLocks noEditPoints="1"/>
          </p:cNvSpPr>
          <p:nvPr/>
        </p:nvSpPr>
        <p:spPr bwMode="auto">
          <a:xfrm>
            <a:off x="13485586" y="8189643"/>
            <a:ext cx="304513" cy="230692"/>
          </a:xfrm>
          <a:custGeom>
            <a:avLst/>
            <a:gdLst>
              <a:gd name="T0" fmla="*/ 2147483646 w 61"/>
              <a:gd name="T1" fmla="*/ 2147483646 h 46"/>
              <a:gd name="T2" fmla="*/ 2147483646 w 61"/>
              <a:gd name="T3" fmla="*/ 2147483646 h 46"/>
              <a:gd name="T4" fmla="*/ 2147483646 w 61"/>
              <a:gd name="T5" fmla="*/ 2147483646 h 46"/>
              <a:gd name="T6" fmla="*/ 2147483646 w 61"/>
              <a:gd name="T7" fmla="*/ 2147483646 h 46"/>
              <a:gd name="T8" fmla="*/ 2147483646 w 61"/>
              <a:gd name="T9" fmla="*/ 2147483646 h 46"/>
              <a:gd name="T10" fmla="*/ 2147483646 w 61"/>
              <a:gd name="T11" fmla="*/ 2147483646 h 46"/>
              <a:gd name="T12" fmla="*/ 2147483646 w 61"/>
              <a:gd name="T13" fmla="*/ 2147483646 h 46"/>
              <a:gd name="T14" fmla="*/ 2147483646 w 61"/>
              <a:gd name="T15" fmla="*/ 2147483646 h 46"/>
              <a:gd name="T16" fmla="*/ 2147483646 w 61"/>
              <a:gd name="T17" fmla="*/ 2147483646 h 46"/>
              <a:gd name="T18" fmla="*/ 0 w 61"/>
              <a:gd name="T19" fmla="*/ 2147483646 h 46"/>
              <a:gd name="T20" fmla="*/ 0 w 61"/>
              <a:gd name="T21" fmla="*/ 2147483646 h 46"/>
              <a:gd name="T22" fmla="*/ 2147483646 w 61"/>
              <a:gd name="T23" fmla="*/ 2147483646 h 46"/>
              <a:gd name="T24" fmla="*/ 2147483646 w 61"/>
              <a:gd name="T25" fmla="*/ 2147483646 h 46"/>
              <a:gd name="T26" fmla="*/ 2147483646 w 61"/>
              <a:gd name="T27" fmla="*/ 2147483646 h 46"/>
              <a:gd name="T28" fmla="*/ 0 w 61"/>
              <a:gd name="T29" fmla="*/ 2147483646 h 46"/>
              <a:gd name="T30" fmla="*/ 0 w 61"/>
              <a:gd name="T31" fmla="*/ 0 h 46"/>
              <a:gd name="T32" fmla="*/ 2147483646 w 61"/>
              <a:gd name="T33" fmla="*/ 0 h 46"/>
              <a:gd name="T34" fmla="*/ 2147483646 w 61"/>
              <a:gd name="T35" fmla="*/ 2147483646 h 46"/>
              <a:gd name="T36" fmla="*/ 2147483646 w 61"/>
              <a:gd name="T37" fmla="*/ 2147483646 h 46"/>
              <a:gd name="T38" fmla="*/ 2147483646 w 61"/>
              <a:gd name="T39" fmla="*/ 2147483646 h 46"/>
              <a:gd name="T40" fmla="*/ 2147483646 w 61"/>
              <a:gd name="T41" fmla="*/ 2147483646 h 46"/>
              <a:gd name="T42" fmla="*/ 2147483646 w 61"/>
              <a:gd name="T43" fmla="*/ 2147483646 h 46"/>
              <a:gd name="T44" fmla="*/ 2147483646 w 61"/>
              <a:gd name="T45" fmla="*/ 2147483646 h 46"/>
              <a:gd name="T46" fmla="*/ 2147483646 w 61"/>
              <a:gd name="T47" fmla="*/ 0 h 46"/>
              <a:gd name="T48" fmla="*/ 2147483646 w 61"/>
              <a:gd name="T49" fmla="*/ 0 h 46"/>
              <a:gd name="T50" fmla="*/ 2147483646 w 61"/>
              <a:gd name="T51" fmla="*/ 2147483646 h 46"/>
              <a:gd name="T52" fmla="*/ 2147483646 w 61"/>
              <a:gd name="T53" fmla="*/ 2147483646 h 46"/>
              <a:gd name="T54" fmla="*/ 2147483646 w 61"/>
              <a:gd name="T55" fmla="*/ 2147483646 h 46"/>
              <a:gd name="T56" fmla="*/ 2147483646 w 61"/>
              <a:gd name="T57" fmla="*/ 2147483646 h 46"/>
              <a:gd name="T58" fmla="*/ 2147483646 w 61"/>
              <a:gd name="T59" fmla="*/ 2147483646 h 46"/>
              <a:gd name="T60" fmla="*/ 2147483646 w 61"/>
              <a:gd name="T61" fmla="*/ 2147483646 h 46"/>
              <a:gd name="T62" fmla="*/ 2147483646 w 61"/>
              <a:gd name="T63" fmla="*/ 2147483646 h 46"/>
              <a:gd name="T64" fmla="*/ 2147483646 w 61"/>
              <a:gd name="T65" fmla="*/ 2147483646 h 46"/>
              <a:gd name="T66" fmla="*/ 2147483646 w 61"/>
              <a:gd name="T67" fmla="*/ 2147483646 h 46"/>
              <a:gd name="T68" fmla="*/ 2147483646 w 61"/>
              <a:gd name="T69" fmla="*/ 2147483646 h 46"/>
              <a:gd name="T70" fmla="*/ 2147483646 w 61"/>
              <a:gd name="T71" fmla="*/ 2147483646 h 46"/>
              <a:gd name="T72" fmla="*/ 2147483646 w 61"/>
              <a:gd name="T73" fmla="*/ 2147483646 h 46"/>
              <a:gd name="T74" fmla="*/ 2147483646 w 61"/>
              <a:gd name="T75" fmla="*/ 2147483646 h 46"/>
              <a:gd name="T76" fmla="*/ 2147483646 w 61"/>
              <a:gd name="T77" fmla="*/ 2147483646 h 46"/>
              <a:gd name="T78" fmla="*/ 2147483646 w 61"/>
              <a:gd name="T79" fmla="*/ 2147483646 h 46"/>
              <a:gd name="T80" fmla="*/ 2147483646 w 61"/>
              <a:gd name="T81" fmla="*/ 2147483646 h 46"/>
              <a:gd name="T82" fmla="*/ 2147483646 w 61"/>
              <a:gd name="T83" fmla="*/ 2147483646 h 46"/>
              <a:gd name="T84" fmla="*/ 2147483646 w 61"/>
              <a:gd name="T85" fmla="*/ 2147483646 h 46"/>
              <a:gd name="T86" fmla="*/ 2147483646 w 61"/>
              <a:gd name="T87" fmla="*/ 2147483646 h 46"/>
              <a:gd name="T88" fmla="*/ 2147483646 w 61"/>
              <a:gd name="T89" fmla="*/ 2147483646 h 46"/>
              <a:gd name="T90" fmla="*/ 2147483646 w 61"/>
              <a:gd name="T91" fmla="*/ 2147483646 h 46"/>
              <a:gd name="T92" fmla="*/ 2147483646 w 61"/>
              <a:gd name="T93" fmla="*/ 2147483646 h 46"/>
              <a:gd name="T94" fmla="*/ 2147483646 w 61"/>
              <a:gd name="T95" fmla="*/ 2147483646 h 4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46">
                <a:moveTo>
                  <a:pt x="36" y="36"/>
                </a:moveTo>
                <a:cubicBezTo>
                  <a:pt x="26" y="36"/>
                  <a:pt x="26" y="36"/>
                  <a:pt x="26" y="36"/>
                </a:cubicBezTo>
                <a:cubicBezTo>
                  <a:pt x="19" y="26"/>
                  <a:pt x="19" y="26"/>
                  <a:pt x="19" y="26"/>
                </a:cubicBezTo>
                <a:cubicBezTo>
                  <a:pt x="18" y="24"/>
                  <a:pt x="18" y="24"/>
                  <a:pt x="18" y="24"/>
                </a:cubicBezTo>
                <a:cubicBezTo>
                  <a:pt x="18" y="24"/>
                  <a:pt x="18" y="24"/>
                  <a:pt x="18" y="23"/>
                </a:cubicBezTo>
                <a:cubicBezTo>
                  <a:pt x="18" y="23"/>
                  <a:pt x="18" y="23"/>
                  <a:pt x="18" y="23"/>
                </a:cubicBezTo>
                <a:cubicBezTo>
                  <a:pt x="18" y="24"/>
                  <a:pt x="18" y="24"/>
                  <a:pt x="18" y="24"/>
                </a:cubicBezTo>
                <a:cubicBezTo>
                  <a:pt x="17" y="25"/>
                  <a:pt x="17" y="25"/>
                  <a:pt x="17" y="26"/>
                </a:cubicBezTo>
                <a:cubicBezTo>
                  <a:pt x="10" y="36"/>
                  <a:pt x="10" y="36"/>
                  <a:pt x="10" y="36"/>
                </a:cubicBezTo>
                <a:cubicBezTo>
                  <a:pt x="0" y="36"/>
                  <a:pt x="0" y="36"/>
                  <a:pt x="0" y="36"/>
                </a:cubicBezTo>
                <a:cubicBezTo>
                  <a:pt x="0" y="29"/>
                  <a:pt x="0" y="29"/>
                  <a:pt x="0" y="29"/>
                </a:cubicBezTo>
                <a:cubicBezTo>
                  <a:pt x="5" y="29"/>
                  <a:pt x="5" y="29"/>
                  <a:pt x="5" y="29"/>
                </a:cubicBezTo>
                <a:cubicBezTo>
                  <a:pt x="13" y="18"/>
                  <a:pt x="13" y="18"/>
                  <a:pt x="13" y="18"/>
                </a:cubicBezTo>
                <a:cubicBezTo>
                  <a:pt x="6" y="7"/>
                  <a:pt x="6" y="7"/>
                  <a:pt x="6" y="7"/>
                </a:cubicBezTo>
                <a:cubicBezTo>
                  <a:pt x="0" y="7"/>
                  <a:pt x="0" y="7"/>
                  <a:pt x="0" y="7"/>
                </a:cubicBezTo>
                <a:cubicBezTo>
                  <a:pt x="0" y="0"/>
                  <a:pt x="0" y="0"/>
                  <a:pt x="0" y="0"/>
                </a:cubicBezTo>
                <a:cubicBezTo>
                  <a:pt x="11" y="0"/>
                  <a:pt x="11" y="0"/>
                  <a:pt x="11" y="0"/>
                </a:cubicBezTo>
                <a:cubicBezTo>
                  <a:pt x="17" y="9"/>
                  <a:pt x="17" y="9"/>
                  <a:pt x="17" y="9"/>
                </a:cubicBezTo>
                <a:cubicBezTo>
                  <a:pt x="17" y="10"/>
                  <a:pt x="17" y="10"/>
                  <a:pt x="18" y="11"/>
                </a:cubicBezTo>
                <a:cubicBezTo>
                  <a:pt x="18" y="11"/>
                  <a:pt x="18" y="11"/>
                  <a:pt x="18" y="12"/>
                </a:cubicBezTo>
                <a:cubicBezTo>
                  <a:pt x="18" y="12"/>
                  <a:pt x="18" y="12"/>
                  <a:pt x="18" y="12"/>
                </a:cubicBezTo>
                <a:cubicBezTo>
                  <a:pt x="18" y="11"/>
                  <a:pt x="18" y="11"/>
                  <a:pt x="19" y="11"/>
                </a:cubicBezTo>
                <a:cubicBezTo>
                  <a:pt x="20" y="9"/>
                  <a:pt x="20" y="9"/>
                  <a:pt x="20" y="9"/>
                </a:cubicBezTo>
                <a:cubicBezTo>
                  <a:pt x="25" y="0"/>
                  <a:pt x="25" y="0"/>
                  <a:pt x="25" y="0"/>
                </a:cubicBezTo>
                <a:cubicBezTo>
                  <a:pt x="36" y="0"/>
                  <a:pt x="36" y="0"/>
                  <a:pt x="36" y="0"/>
                </a:cubicBezTo>
                <a:cubicBezTo>
                  <a:pt x="36" y="7"/>
                  <a:pt x="36" y="7"/>
                  <a:pt x="36" y="7"/>
                </a:cubicBezTo>
                <a:cubicBezTo>
                  <a:pt x="31" y="7"/>
                  <a:pt x="31" y="7"/>
                  <a:pt x="31" y="7"/>
                </a:cubicBezTo>
                <a:cubicBezTo>
                  <a:pt x="23" y="17"/>
                  <a:pt x="23" y="17"/>
                  <a:pt x="23" y="17"/>
                </a:cubicBezTo>
                <a:cubicBezTo>
                  <a:pt x="31" y="29"/>
                  <a:pt x="31" y="29"/>
                  <a:pt x="31" y="29"/>
                </a:cubicBezTo>
                <a:cubicBezTo>
                  <a:pt x="36" y="29"/>
                  <a:pt x="36" y="29"/>
                  <a:pt x="36" y="29"/>
                </a:cubicBezTo>
                <a:lnTo>
                  <a:pt x="36" y="36"/>
                </a:lnTo>
                <a:close/>
                <a:moveTo>
                  <a:pt x="61" y="46"/>
                </a:moveTo>
                <a:cubicBezTo>
                  <a:pt x="41" y="46"/>
                  <a:pt x="41" y="46"/>
                  <a:pt x="41" y="46"/>
                </a:cubicBezTo>
                <a:cubicBezTo>
                  <a:pt x="41" y="45"/>
                  <a:pt x="41" y="45"/>
                  <a:pt x="41" y="45"/>
                </a:cubicBezTo>
                <a:cubicBezTo>
                  <a:pt x="41" y="45"/>
                  <a:pt x="41" y="44"/>
                  <a:pt x="41" y="43"/>
                </a:cubicBezTo>
                <a:cubicBezTo>
                  <a:pt x="41" y="32"/>
                  <a:pt x="55" y="31"/>
                  <a:pt x="55" y="26"/>
                </a:cubicBezTo>
                <a:cubicBezTo>
                  <a:pt x="55" y="24"/>
                  <a:pt x="53" y="22"/>
                  <a:pt x="51" y="22"/>
                </a:cubicBezTo>
                <a:cubicBezTo>
                  <a:pt x="49" y="22"/>
                  <a:pt x="48" y="23"/>
                  <a:pt x="47" y="24"/>
                </a:cubicBezTo>
                <a:cubicBezTo>
                  <a:pt x="46" y="24"/>
                  <a:pt x="46" y="25"/>
                  <a:pt x="45" y="25"/>
                </a:cubicBezTo>
                <a:cubicBezTo>
                  <a:pt x="41" y="22"/>
                  <a:pt x="41" y="22"/>
                  <a:pt x="41" y="22"/>
                </a:cubicBezTo>
                <a:cubicBezTo>
                  <a:pt x="42" y="21"/>
                  <a:pt x="43" y="20"/>
                  <a:pt x="44" y="19"/>
                </a:cubicBezTo>
                <a:cubicBezTo>
                  <a:pt x="45" y="18"/>
                  <a:pt x="48" y="16"/>
                  <a:pt x="51" y="16"/>
                </a:cubicBezTo>
                <a:cubicBezTo>
                  <a:pt x="57" y="16"/>
                  <a:pt x="61" y="20"/>
                  <a:pt x="61" y="25"/>
                </a:cubicBezTo>
                <a:cubicBezTo>
                  <a:pt x="61" y="35"/>
                  <a:pt x="48" y="35"/>
                  <a:pt x="47" y="41"/>
                </a:cubicBezTo>
                <a:cubicBezTo>
                  <a:pt x="56" y="41"/>
                  <a:pt x="56" y="41"/>
                  <a:pt x="56" y="41"/>
                </a:cubicBezTo>
                <a:cubicBezTo>
                  <a:pt x="56" y="38"/>
                  <a:pt x="56" y="38"/>
                  <a:pt x="56" y="38"/>
                </a:cubicBezTo>
                <a:cubicBezTo>
                  <a:pt x="61" y="38"/>
                  <a:pt x="61" y="38"/>
                  <a:pt x="61" y="38"/>
                </a:cubicBezTo>
                <a:lnTo>
                  <a:pt x="6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3" name="Freeform 12"/>
          <p:cNvSpPr>
            <a:spLocks noEditPoints="1"/>
          </p:cNvSpPr>
          <p:nvPr/>
        </p:nvSpPr>
        <p:spPr bwMode="auto">
          <a:xfrm>
            <a:off x="14205344" y="8060456"/>
            <a:ext cx="359879" cy="359879"/>
          </a:xfrm>
          <a:custGeom>
            <a:avLst/>
            <a:gdLst>
              <a:gd name="T0" fmla="*/ 2147483646 w 72"/>
              <a:gd name="T1" fmla="*/ 2147483646 h 72"/>
              <a:gd name="T2" fmla="*/ 2147483646 w 72"/>
              <a:gd name="T3" fmla="*/ 2147483646 h 72"/>
              <a:gd name="T4" fmla="*/ 0 w 72"/>
              <a:gd name="T5" fmla="*/ 2147483646 h 72"/>
              <a:gd name="T6" fmla="*/ 2147483646 w 72"/>
              <a:gd name="T7" fmla="*/ 0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2147483646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2" h="72">
                <a:moveTo>
                  <a:pt x="72" y="36"/>
                </a:moveTo>
                <a:cubicBezTo>
                  <a:pt x="72" y="56"/>
                  <a:pt x="56" y="72"/>
                  <a:pt x="36" y="72"/>
                </a:cubicBezTo>
                <a:cubicBezTo>
                  <a:pt x="16" y="72"/>
                  <a:pt x="0" y="56"/>
                  <a:pt x="0" y="36"/>
                </a:cubicBezTo>
                <a:cubicBezTo>
                  <a:pt x="0" y="16"/>
                  <a:pt x="16" y="0"/>
                  <a:pt x="36" y="0"/>
                </a:cubicBezTo>
                <a:cubicBezTo>
                  <a:pt x="56" y="0"/>
                  <a:pt x="72" y="16"/>
                  <a:pt x="72" y="36"/>
                </a:cubicBezTo>
                <a:close/>
                <a:moveTo>
                  <a:pt x="16" y="43"/>
                </a:moveTo>
                <a:cubicBezTo>
                  <a:pt x="16" y="41"/>
                  <a:pt x="15" y="39"/>
                  <a:pt x="15" y="36"/>
                </a:cubicBezTo>
                <a:cubicBezTo>
                  <a:pt x="15" y="34"/>
                  <a:pt x="16" y="32"/>
                  <a:pt x="16" y="30"/>
                </a:cubicBezTo>
                <a:cubicBezTo>
                  <a:pt x="9" y="22"/>
                  <a:pt x="9" y="22"/>
                  <a:pt x="9" y="22"/>
                </a:cubicBezTo>
                <a:cubicBezTo>
                  <a:pt x="6" y="26"/>
                  <a:pt x="5" y="31"/>
                  <a:pt x="5" y="36"/>
                </a:cubicBezTo>
                <a:cubicBezTo>
                  <a:pt x="5" y="42"/>
                  <a:pt x="6" y="46"/>
                  <a:pt x="9" y="51"/>
                </a:cubicBezTo>
                <a:lnTo>
                  <a:pt x="16" y="43"/>
                </a:lnTo>
                <a:close/>
                <a:moveTo>
                  <a:pt x="51" y="36"/>
                </a:moveTo>
                <a:cubicBezTo>
                  <a:pt x="51" y="28"/>
                  <a:pt x="44" y="21"/>
                  <a:pt x="36" y="21"/>
                </a:cubicBezTo>
                <a:cubicBezTo>
                  <a:pt x="27" y="21"/>
                  <a:pt x="20" y="28"/>
                  <a:pt x="20" y="36"/>
                </a:cubicBezTo>
                <a:cubicBezTo>
                  <a:pt x="20" y="45"/>
                  <a:pt x="27" y="52"/>
                  <a:pt x="36" y="52"/>
                </a:cubicBezTo>
                <a:cubicBezTo>
                  <a:pt x="44" y="52"/>
                  <a:pt x="51" y="45"/>
                  <a:pt x="51" y="36"/>
                </a:cubicBezTo>
                <a:close/>
                <a:moveTo>
                  <a:pt x="21" y="9"/>
                </a:moveTo>
                <a:cubicBezTo>
                  <a:pt x="29" y="17"/>
                  <a:pt x="29" y="17"/>
                  <a:pt x="29" y="17"/>
                </a:cubicBezTo>
                <a:cubicBezTo>
                  <a:pt x="31" y="16"/>
                  <a:pt x="33" y="16"/>
                  <a:pt x="36" y="16"/>
                </a:cubicBezTo>
                <a:cubicBezTo>
                  <a:pt x="38" y="16"/>
                  <a:pt x="40" y="16"/>
                  <a:pt x="42" y="17"/>
                </a:cubicBezTo>
                <a:cubicBezTo>
                  <a:pt x="50" y="9"/>
                  <a:pt x="50" y="9"/>
                  <a:pt x="50" y="9"/>
                </a:cubicBezTo>
                <a:cubicBezTo>
                  <a:pt x="46" y="7"/>
                  <a:pt x="41" y="5"/>
                  <a:pt x="36" y="5"/>
                </a:cubicBezTo>
                <a:cubicBezTo>
                  <a:pt x="31" y="5"/>
                  <a:pt x="26" y="7"/>
                  <a:pt x="21" y="9"/>
                </a:cubicBezTo>
                <a:close/>
                <a:moveTo>
                  <a:pt x="50" y="64"/>
                </a:moveTo>
                <a:cubicBezTo>
                  <a:pt x="42" y="56"/>
                  <a:pt x="42" y="56"/>
                  <a:pt x="42" y="56"/>
                </a:cubicBezTo>
                <a:cubicBezTo>
                  <a:pt x="40" y="56"/>
                  <a:pt x="38" y="57"/>
                  <a:pt x="36" y="57"/>
                </a:cubicBezTo>
                <a:cubicBezTo>
                  <a:pt x="33" y="57"/>
                  <a:pt x="31" y="56"/>
                  <a:pt x="29" y="56"/>
                </a:cubicBezTo>
                <a:cubicBezTo>
                  <a:pt x="21" y="64"/>
                  <a:pt x="21" y="64"/>
                  <a:pt x="21" y="64"/>
                </a:cubicBezTo>
                <a:cubicBezTo>
                  <a:pt x="26" y="66"/>
                  <a:pt x="31" y="67"/>
                  <a:pt x="36" y="67"/>
                </a:cubicBezTo>
                <a:cubicBezTo>
                  <a:pt x="41" y="67"/>
                  <a:pt x="46" y="66"/>
                  <a:pt x="50" y="64"/>
                </a:cubicBezTo>
                <a:close/>
                <a:moveTo>
                  <a:pt x="63" y="51"/>
                </a:moveTo>
                <a:cubicBezTo>
                  <a:pt x="65" y="46"/>
                  <a:pt x="67" y="42"/>
                  <a:pt x="67" y="36"/>
                </a:cubicBezTo>
                <a:cubicBezTo>
                  <a:pt x="67" y="31"/>
                  <a:pt x="65" y="26"/>
                  <a:pt x="63" y="22"/>
                </a:cubicBezTo>
                <a:cubicBezTo>
                  <a:pt x="55" y="30"/>
                  <a:pt x="55" y="30"/>
                  <a:pt x="55" y="30"/>
                </a:cubicBezTo>
                <a:cubicBezTo>
                  <a:pt x="56" y="32"/>
                  <a:pt x="56" y="34"/>
                  <a:pt x="56" y="36"/>
                </a:cubicBezTo>
                <a:cubicBezTo>
                  <a:pt x="56" y="39"/>
                  <a:pt x="56" y="41"/>
                  <a:pt x="55" y="43"/>
                </a:cubicBezTo>
                <a:lnTo>
                  <a:pt x="63"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4" name="Freeform 13"/>
          <p:cNvSpPr>
            <a:spLocks noEditPoints="1"/>
          </p:cNvSpPr>
          <p:nvPr/>
        </p:nvSpPr>
        <p:spPr bwMode="auto">
          <a:xfrm>
            <a:off x="14925102" y="8085833"/>
            <a:ext cx="304513" cy="304513"/>
          </a:xfrm>
          <a:custGeom>
            <a:avLst/>
            <a:gdLst>
              <a:gd name="T0" fmla="*/ 2147483646 w 61"/>
              <a:gd name="T1" fmla="*/ 2147483646 h 61"/>
              <a:gd name="T2" fmla="*/ 2147483646 w 61"/>
              <a:gd name="T3" fmla="*/ 2147483646 h 61"/>
              <a:gd name="T4" fmla="*/ 2147483646 w 61"/>
              <a:gd name="T5" fmla="*/ 2147483646 h 61"/>
              <a:gd name="T6" fmla="*/ 2147483646 w 61"/>
              <a:gd name="T7" fmla="*/ 2147483646 h 61"/>
              <a:gd name="T8" fmla="*/ 2147483646 w 61"/>
              <a:gd name="T9" fmla="*/ 2147483646 h 61"/>
              <a:gd name="T10" fmla="*/ 0 w 61"/>
              <a:gd name="T11" fmla="*/ 2147483646 h 61"/>
              <a:gd name="T12" fmla="*/ 0 w 61"/>
              <a:gd name="T13" fmla="*/ 2147483646 h 61"/>
              <a:gd name="T14" fmla="*/ 2147483646 w 61"/>
              <a:gd name="T15" fmla="*/ 0 h 61"/>
              <a:gd name="T16" fmla="*/ 2147483646 w 61"/>
              <a:gd name="T17" fmla="*/ 0 h 61"/>
              <a:gd name="T18" fmla="*/ 2147483646 w 61"/>
              <a:gd name="T19" fmla="*/ 2147483646 h 61"/>
              <a:gd name="T20" fmla="*/ 2147483646 w 61"/>
              <a:gd name="T21" fmla="*/ 2147483646 h 61"/>
              <a:gd name="T22" fmla="*/ 2147483646 w 61"/>
              <a:gd name="T23" fmla="*/ 2147483646 h 61"/>
              <a:gd name="T24" fmla="*/ 2147483646 w 61"/>
              <a:gd name="T25" fmla="*/ 2147483646 h 61"/>
              <a:gd name="T26" fmla="*/ 2147483646 w 61"/>
              <a:gd name="T27" fmla="*/ 2147483646 h 61"/>
              <a:gd name="T28" fmla="*/ 2147483646 w 61"/>
              <a:gd name="T29" fmla="*/ 2147483646 h 61"/>
              <a:gd name="T30" fmla="*/ 2147483646 w 61"/>
              <a:gd name="T31" fmla="*/ 2147483646 h 61"/>
              <a:gd name="T32" fmla="*/ 2147483646 w 61"/>
              <a:gd name="T33" fmla="*/ 2147483646 h 61"/>
              <a:gd name="T34" fmla="*/ 2147483646 w 61"/>
              <a:gd name="T35" fmla="*/ 2147483646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5" name="Freeform 14"/>
          <p:cNvSpPr>
            <a:spLocks noEditPoints="1"/>
          </p:cNvSpPr>
          <p:nvPr/>
        </p:nvSpPr>
        <p:spPr bwMode="auto">
          <a:xfrm>
            <a:off x="15654087" y="8060456"/>
            <a:ext cx="232999" cy="359879"/>
          </a:xfrm>
          <a:custGeom>
            <a:avLst/>
            <a:gdLst>
              <a:gd name="T0" fmla="*/ 2147483646 w 47"/>
              <a:gd name="T1" fmla="*/ 2147483646 h 72"/>
              <a:gd name="T2" fmla="*/ 2147483646 w 47"/>
              <a:gd name="T3" fmla="*/ 2147483646 h 72"/>
              <a:gd name="T4" fmla="*/ 2147483646 w 47"/>
              <a:gd name="T5" fmla="*/ 2147483646 h 72"/>
              <a:gd name="T6" fmla="*/ 2147483646 w 47"/>
              <a:gd name="T7" fmla="*/ 2147483646 h 72"/>
              <a:gd name="T8" fmla="*/ 2147483646 w 47"/>
              <a:gd name="T9" fmla="*/ 2147483646 h 72"/>
              <a:gd name="T10" fmla="*/ 2147483646 w 47"/>
              <a:gd name="T11" fmla="*/ 2147483646 h 72"/>
              <a:gd name="T12" fmla="*/ 2147483646 w 47"/>
              <a:gd name="T13" fmla="*/ 2147483646 h 72"/>
              <a:gd name="T14" fmla="*/ 2147483646 w 47"/>
              <a:gd name="T15" fmla="*/ 2147483646 h 72"/>
              <a:gd name="T16" fmla="*/ 2147483646 w 47"/>
              <a:gd name="T17" fmla="*/ 2147483646 h 72"/>
              <a:gd name="T18" fmla="*/ 2147483646 w 47"/>
              <a:gd name="T19" fmla="*/ 2147483646 h 72"/>
              <a:gd name="T20" fmla="*/ 2147483646 w 47"/>
              <a:gd name="T21" fmla="*/ 2147483646 h 72"/>
              <a:gd name="T22" fmla="*/ 0 w 47"/>
              <a:gd name="T23" fmla="*/ 2147483646 h 72"/>
              <a:gd name="T24" fmla="*/ 2147483646 w 47"/>
              <a:gd name="T25" fmla="*/ 0 h 72"/>
              <a:gd name="T26" fmla="*/ 2147483646 w 47"/>
              <a:gd name="T27" fmla="*/ 2147483646 h 72"/>
              <a:gd name="T28" fmla="*/ 2147483646 w 47"/>
              <a:gd name="T29" fmla="*/ 2147483646 h 72"/>
              <a:gd name="T30" fmla="*/ 2147483646 w 47"/>
              <a:gd name="T31" fmla="*/ 2147483646 h 72"/>
              <a:gd name="T32" fmla="*/ 2147483646 w 47"/>
              <a:gd name="T33" fmla="*/ 2147483646 h 72"/>
              <a:gd name="T34" fmla="*/ 2147483646 w 47"/>
              <a:gd name="T35" fmla="*/ 2147483646 h 72"/>
              <a:gd name="T36" fmla="*/ 2147483646 w 47"/>
              <a:gd name="T37" fmla="*/ 2147483646 h 72"/>
              <a:gd name="T38" fmla="*/ 2147483646 w 47"/>
              <a:gd name="T39" fmla="*/ 2147483646 h 72"/>
              <a:gd name="T40" fmla="*/ 2147483646 w 47"/>
              <a:gd name="T41" fmla="*/ 2147483646 h 72"/>
              <a:gd name="T42" fmla="*/ 2147483646 w 47"/>
              <a:gd name="T43" fmla="*/ 2147483646 h 72"/>
              <a:gd name="T44" fmla="*/ 2147483646 w 47"/>
              <a:gd name="T45" fmla="*/ 2147483646 h 72"/>
              <a:gd name="T46" fmla="*/ 2147483646 w 47"/>
              <a:gd name="T47" fmla="*/ 2147483646 h 72"/>
              <a:gd name="T48" fmla="*/ 2147483646 w 47"/>
              <a:gd name="T49" fmla="*/ 2147483646 h 72"/>
              <a:gd name="T50" fmla="*/ 2147483646 w 47"/>
              <a:gd name="T51" fmla="*/ 2147483646 h 72"/>
              <a:gd name="T52" fmla="*/ 2147483646 w 47"/>
              <a:gd name="T53" fmla="*/ 2147483646 h 72"/>
              <a:gd name="T54" fmla="*/ 2147483646 w 47"/>
              <a:gd name="T55" fmla="*/ 2147483646 h 7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7" h="72">
                <a:moveTo>
                  <a:pt x="23" y="47"/>
                </a:moveTo>
                <a:cubicBezTo>
                  <a:pt x="22" y="47"/>
                  <a:pt x="20" y="47"/>
                  <a:pt x="18" y="47"/>
                </a:cubicBezTo>
                <a:cubicBezTo>
                  <a:pt x="17" y="46"/>
                  <a:pt x="16" y="45"/>
                  <a:pt x="17" y="44"/>
                </a:cubicBezTo>
                <a:cubicBezTo>
                  <a:pt x="17" y="43"/>
                  <a:pt x="18" y="42"/>
                  <a:pt x="19" y="42"/>
                </a:cubicBezTo>
                <a:cubicBezTo>
                  <a:pt x="21" y="43"/>
                  <a:pt x="22" y="43"/>
                  <a:pt x="23" y="43"/>
                </a:cubicBezTo>
                <a:cubicBezTo>
                  <a:pt x="34" y="43"/>
                  <a:pt x="43" y="34"/>
                  <a:pt x="43" y="24"/>
                </a:cubicBezTo>
                <a:cubicBezTo>
                  <a:pt x="43" y="13"/>
                  <a:pt x="34" y="4"/>
                  <a:pt x="23" y="4"/>
                </a:cubicBezTo>
                <a:cubicBezTo>
                  <a:pt x="13" y="4"/>
                  <a:pt x="4" y="13"/>
                  <a:pt x="4" y="24"/>
                </a:cubicBezTo>
                <a:cubicBezTo>
                  <a:pt x="4" y="27"/>
                  <a:pt x="5" y="30"/>
                  <a:pt x="6" y="32"/>
                </a:cubicBezTo>
                <a:cubicBezTo>
                  <a:pt x="7" y="34"/>
                  <a:pt x="6" y="35"/>
                  <a:pt x="5" y="35"/>
                </a:cubicBezTo>
                <a:cubicBezTo>
                  <a:pt x="4" y="36"/>
                  <a:pt x="3" y="35"/>
                  <a:pt x="3" y="34"/>
                </a:cubicBezTo>
                <a:cubicBezTo>
                  <a:pt x="1" y="31"/>
                  <a:pt x="0" y="27"/>
                  <a:pt x="0" y="24"/>
                </a:cubicBezTo>
                <a:cubicBezTo>
                  <a:pt x="0" y="11"/>
                  <a:pt x="11" y="0"/>
                  <a:pt x="23" y="0"/>
                </a:cubicBezTo>
                <a:cubicBezTo>
                  <a:pt x="36" y="0"/>
                  <a:pt x="47" y="11"/>
                  <a:pt x="47" y="24"/>
                </a:cubicBezTo>
                <a:cubicBezTo>
                  <a:pt x="47" y="37"/>
                  <a:pt x="36" y="47"/>
                  <a:pt x="23" y="47"/>
                </a:cubicBezTo>
                <a:close/>
                <a:moveTo>
                  <a:pt x="24" y="31"/>
                </a:moveTo>
                <a:cubicBezTo>
                  <a:pt x="22" y="31"/>
                  <a:pt x="21" y="31"/>
                  <a:pt x="19" y="30"/>
                </a:cubicBezTo>
                <a:cubicBezTo>
                  <a:pt x="18" y="31"/>
                  <a:pt x="16" y="33"/>
                  <a:pt x="15" y="35"/>
                </a:cubicBezTo>
                <a:cubicBezTo>
                  <a:pt x="8" y="45"/>
                  <a:pt x="5" y="57"/>
                  <a:pt x="7" y="70"/>
                </a:cubicBezTo>
                <a:cubicBezTo>
                  <a:pt x="7" y="71"/>
                  <a:pt x="6" y="72"/>
                  <a:pt x="5" y="72"/>
                </a:cubicBezTo>
                <a:cubicBezTo>
                  <a:pt x="5" y="72"/>
                  <a:pt x="5" y="72"/>
                  <a:pt x="5" y="72"/>
                </a:cubicBezTo>
                <a:cubicBezTo>
                  <a:pt x="4" y="72"/>
                  <a:pt x="3" y="71"/>
                  <a:pt x="2" y="70"/>
                </a:cubicBezTo>
                <a:cubicBezTo>
                  <a:pt x="1" y="53"/>
                  <a:pt x="6" y="40"/>
                  <a:pt x="11" y="33"/>
                </a:cubicBezTo>
                <a:cubicBezTo>
                  <a:pt x="13" y="30"/>
                  <a:pt x="15" y="28"/>
                  <a:pt x="17" y="26"/>
                </a:cubicBezTo>
                <a:cubicBezTo>
                  <a:pt x="16" y="25"/>
                  <a:pt x="16" y="24"/>
                  <a:pt x="16" y="23"/>
                </a:cubicBezTo>
                <a:cubicBezTo>
                  <a:pt x="16" y="19"/>
                  <a:pt x="20" y="16"/>
                  <a:pt x="24" y="16"/>
                </a:cubicBezTo>
                <a:cubicBezTo>
                  <a:pt x="28" y="16"/>
                  <a:pt x="32" y="19"/>
                  <a:pt x="32" y="23"/>
                </a:cubicBezTo>
                <a:cubicBezTo>
                  <a:pt x="32" y="28"/>
                  <a:pt x="28" y="31"/>
                  <a:pt x="24"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6" name="Freeform 15"/>
          <p:cNvSpPr>
            <a:spLocks noEditPoints="1"/>
          </p:cNvSpPr>
          <p:nvPr/>
        </p:nvSpPr>
        <p:spPr bwMode="auto">
          <a:xfrm>
            <a:off x="16362311" y="8085833"/>
            <a:ext cx="359879" cy="283750"/>
          </a:xfrm>
          <a:custGeom>
            <a:avLst/>
            <a:gdLst>
              <a:gd name="T0" fmla="*/ 2147483646 w 72"/>
              <a:gd name="T1" fmla="*/ 2147483646 h 57"/>
              <a:gd name="T2" fmla="*/ 0 w 72"/>
              <a:gd name="T3" fmla="*/ 2147483646 h 57"/>
              <a:gd name="T4" fmla="*/ 2147483646 w 72"/>
              <a:gd name="T5" fmla="*/ 0 h 57"/>
              <a:gd name="T6" fmla="*/ 2147483646 w 72"/>
              <a:gd name="T7" fmla="*/ 2147483646 h 57"/>
              <a:gd name="T8" fmla="*/ 2147483646 w 72"/>
              <a:gd name="T9" fmla="*/ 2147483646 h 57"/>
              <a:gd name="T10" fmla="*/ 2147483646 w 72"/>
              <a:gd name="T11" fmla="*/ 2147483646 h 57"/>
              <a:gd name="T12" fmla="*/ 0 w 72"/>
              <a:gd name="T13" fmla="*/ 2147483646 h 57"/>
              <a:gd name="T14" fmla="*/ 2147483646 w 72"/>
              <a:gd name="T15" fmla="*/ 2147483646 h 57"/>
              <a:gd name="T16" fmla="*/ 2147483646 w 72"/>
              <a:gd name="T17" fmla="*/ 2147483646 h 57"/>
              <a:gd name="T18" fmla="*/ 2147483646 w 72"/>
              <a:gd name="T19" fmla="*/ 2147483646 h 57"/>
              <a:gd name="T20" fmla="*/ 0 w 72"/>
              <a:gd name="T21" fmla="*/ 2147483646 h 57"/>
              <a:gd name="T22" fmla="*/ 2147483646 w 72"/>
              <a:gd name="T23" fmla="*/ 2147483646 h 57"/>
              <a:gd name="T24" fmla="*/ 2147483646 w 72"/>
              <a:gd name="T25" fmla="*/ 2147483646 h 57"/>
              <a:gd name="T26" fmla="*/ 2147483646 w 72"/>
              <a:gd name="T27" fmla="*/ 2147483646 h 57"/>
              <a:gd name="T28" fmla="*/ 2147483646 w 72"/>
              <a:gd name="T29" fmla="*/ 2147483646 h 57"/>
              <a:gd name="T30" fmla="*/ 2147483646 w 72"/>
              <a:gd name="T31" fmla="*/ 2147483646 h 57"/>
              <a:gd name="T32" fmla="*/ 2147483646 w 72"/>
              <a:gd name="T33" fmla="*/ 0 h 57"/>
              <a:gd name="T34" fmla="*/ 2147483646 w 72"/>
              <a:gd name="T35" fmla="*/ 2147483646 h 57"/>
              <a:gd name="T36" fmla="*/ 2147483646 w 72"/>
              <a:gd name="T37" fmla="*/ 2147483646 h 57"/>
              <a:gd name="T38" fmla="*/ 2147483646 w 72"/>
              <a:gd name="T39" fmla="*/ 2147483646 h 57"/>
              <a:gd name="T40" fmla="*/ 2147483646 w 72"/>
              <a:gd name="T41" fmla="*/ 2147483646 h 57"/>
              <a:gd name="T42" fmla="*/ 2147483646 w 72"/>
              <a:gd name="T43" fmla="*/ 2147483646 h 57"/>
              <a:gd name="T44" fmla="*/ 2147483646 w 72"/>
              <a:gd name="T45" fmla="*/ 2147483646 h 57"/>
              <a:gd name="T46" fmla="*/ 2147483646 w 72"/>
              <a:gd name="T47" fmla="*/ 2147483646 h 57"/>
              <a:gd name="T48" fmla="*/ 2147483646 w 72"/>
              <a:gd name="T49" fmla="*/ 2147483646 h 57"/>
              <a:gd name="T50" fmla="*/ 2147483646 w 72"/>
              <a:gd name="T51" fmla="*/ 2147483646 h 57"/>
              <a:gd name="T52" fmla="*/ 2147483646 w 72"/>
              <a:gd name="T53" fmla="*/ 2147483646 h 57"/>
              <a:gd name="T54" fmla="*/ 2147483646 w 72"/>
              <a:gd name="T55" fmla="*/ 2147483646 h 57"/>
              <a:gd name="T56" fmla="*/ 2147483646 w 72"/>
              <a:gd name="T57" fmla="*/ 2147483646 h 57"/>
              <a:gd name="T58" fmla="*/ 2147483646 w 72"/>
              <a:gd name="T59" fmla="*/ 0 h 57"/>
              <a:gd name="T60" fmla="*/ 2147483646 w 72"/>
              <a:gd name="T61" fmla="*/ 2147483646 h 57"/>
              <a:gd name="T62" fmla="*/ 2147483646 w 72"/>
              <a:gd name="T63" fmla="*/ 2147483646 h 57"/>
              <a:gd name="T64" fmla="*/ 2147483646 w 72"/>
              <a:gd name="T65" fmla="*/ 2147483646 h 57"/>
              <a:gd name="T66" fmla="*/ 2147483646 w 72"/>
              <a:gd name="T67" fmla="*/ 2147483646 h 57"/>
              <a:gd name="T68" fmla="*/ 2147483646 w 72"/>
              <a:gd name="T69" fmla="*/ 2147483646 h 57"/>
              <a:gd name="T70" fmla="*/ 2147483646 w 72"/>
              <a:gd name="T71" fmla="*/ 2147483646 h 57"/>
              <a:gd name="T72" fmla="*/ 2147483646 w 72"/>
              <a:gd name="T73" fmla="*/ 2147483646 h 57"/>
              <a:gd name="T74" fmla="*/ 2147483646 w 72"/>
              <a:gd name="T75" fmla="*/ 2147483646 h 57"/>
              <a:gd name="T76" fmla="*/ 2147483646 w 72"/>
              <a:gd name="T77" fmla="*/ 2147483646 h 57"/>
              <a:gd name="T78" fmla="*/ 2147483646 w 72"/>
              <a:gd name="T79" fmla="*/ 2147483646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57">
                <a:moveTo>
                  <a:pt x="21" y="12"/>
                </a:moveTo>
                <a:cubicBezTo>
                  <a:pt x="21" y="14"/>
                  <a:pt x="19" y="16"/>
                  <a:pt x="17" y="16"/>
                </a:cubicBezTo>
                <a:cubicBezTo>
                  <a:pt x="4" y="16"/>
                  <a:pt x="4" y="16"/>
                  <a:pt x="4" y="16"/>
                </a:cubicBezTo>
                <a:cubicBezTo>
                  <a:pt x="2" y="16"/>
                  <a:pt x="0" y="14"/>
                  <a:pt x="0" y="12"/>
                </a:cubicBezTo>
                <a:cubicBezTo>
                  <a:pt x="0" y="4"/>
                  <a:pt x="0" y="4"/>
                  <a:pt x="0" y="4"/>
                </a:cubicBezTo>
                <a:cubicBezTo>
                  <a:pt x="0" y="2"/>
                  <a:pt x="2" y="0"/>
                  <a:pt x="4" y="0"/>
                </a:cubicBezTo>
                <a:cubicBezTo>
                  <a:pt x="17" y="0"/>
                  <a:pt x="17" y="0"/>
                  <a:pt x="17" y="0"/>
                </a:cubicBezTo>
                <a:cubicBezTo>
                  <a:pt x="19" y="0"/>
                  <a:pt x="21" y="2"/>
                  <a:pt x="21" y="4"/>
                </a:cubicBezTo>
                <a:lnTo>
                  <a:pt x="21" y="12"/>
                </a:lnTo>
                <a:close/>
                <a:moveTo>
                  <a:pt x="21" y="33"/>
                </a:moveTo>
                <a:cubicBezTo>
                  <a:pt x="21" y="35"/>
                  <a:pt x="19" y="36"/>
                  <a:pt x="17" y="36"/>
                </a:cubicBezTo>
                <a:cubicBezTo>
                  <a:pt x="4" y="36"/>
                  <a:pt x="4" y="36"/>
                  <a:pt x="4" y="36"/>
                </a:cubicBezTo>
                <a:cubicBezTo>
                  <a:pt x="2" y="36"/>
                  <a:pt x="0" y="35"/>
                  <a:pt x="0" y="33"/>
                </a:cubicBezTo>
                <a:cubicBezTo>
                  <a:pt x="0" y="25"/>
                  <a:pt x="0" y="25"/>
                  <a:pt x="0" y="25"/>
                </a:cubicBezTo>
                <a:cubicBezTo>
                  <a:pt x="0" y="23"/>
                  <a:pt x="2" y="21"/>
                  <a:pt x="4" y="21"/>
                </a:cubicBezTo>
                <a:cubicBezTo>
                  <a:pt x="17" y="21"/>
                  <a:pt x="17" y="21"/>
                  <a:pt x="17" y="21"/>
                </a:cubicBezTo>
                <a:cubicBezTo>
                  <a:pt x="19" y="21"/>
                  <a:pt x="21" y="23"/>
                  <a:pt x="21" y="25"/>
                </a:cubicBezTo>
                <a:lnTo>
                  <a:pt x="21" y="33"/>
                </a:lnTo>
                <a:close/>
                <a:moveTo>
                  <a:pt x="21" y="53"/>
                </a:moveTo>
                <a:cubicBezTo>
                  <a:pt x="21" y="55"/>
                  <a:pt x="19" y="57"/>
                  <a:pt x="17" y="57"/>
                </a:cubicBezTo>
                <a:cubicBezTo>
                  <a:pt x="4" y="57"/>
                  <a:pt x="4" y="57"/>
                  <a:pt x="4" y="57"/>
                </a:cubicBezTo>
                <a:cubicBezTo>
                  <a:pt x="2" y="57"/>
                  <a:pt x="0" y="55"/>
                  <a:pt x="0" y="53"/>
                </a:cubicBezTo>
                <a:cubicBezTo>
                  <a:pt x="0" y="45"/>
                  <a:pt x="0" y="45"/>
                  <a:pt x="0" y="45"/>
                </a:cubicBezTo>
                <a:cubicBezTo>
                  <a:pt x="0" y="43"/>
                  <a:pt x="2" y="42"/>
                  <a:pt x="4" y="42"/>
                </a:cubicBezTo>
                <a:cubicBezTo>
                  <a:pt x="17" y="42"/>
                  <a:pt x="17" y="42"/>
                  <a:pt x="17" y="42"/>
                </a:cubicBezTo>
                <a:cubicBezTo>
                  <a:pt x="19" y="42"/>
                  <a:pt x="21" y="43"/>
                  <a:pt x="21" y="45"/>
                </a:cubicBezTo>
                <a:lnTo>
                  <a:pt x="21" y="53"/>
                </a:lnTo>
                <a:close/>
                <a:moveTo>
                  <a:pt x="47" y="12"/>
                </a:moveTo>
                <a:cubicBezTo>
                  <a:pt x="47" y="14"/>
                  <a:pt x="45" y="16"/>
                  <a:pt x="43" y="16"/>
                </a:cubicBezTo>
                <a:cubicBezTo>
                  <a:pt x="30" y="16"/>
                  <a:pt x="30" y="16"/>
                  <a:pt x="30" y="16"/>
                </a:cubicBezTo>
                <a:cubicBezTo>
                  <a:pt x="28" y="16"/>
                  <a:pt x="26" y="14"/>
                  <a:pt x="26" y="12"/>
                </a:cubicBezTo>
                <a:cubicBezTo>
                  <a:pt x="26" y="4"/>
                  <a:pt x="26" y="4"/>
                  <a:pt x="26" y="4"/>
                </a:cubicBezTo>
                <a:cubicBezTo>
                  <a:pt x="26" y="2"/>
                  <a:pt x="28" y="0"/>
                  <a:pt x="30" y="0"/>
                </a:cubicBezTo>
                <a:cubicBezTo>
                  <a:pt x="43" y="0"/>
                  <a:pt x="43" y="0"/>
                  <a:pt x="43" y="0"/>
                </a:cubicBezTo>
                <a:cubicBezTo>
                  <a:pt x="45" y="0"/>
                  <a:pt x="47" y="2"/>
                  <a:pt x="47" y="4"/>
                </a:cubicBezTo>
                <a:lnTo>
                  <a:pt x="47" y="12"/>
                </a:lnTo>
                <a:close/>
                <a:moveTo>
                  <a:pt x="47" y="33"/>
                </a:moveTo>
                <a:cubicBezTo>
                  <a:pt x="47" y="35"/>
                  <a:pt x="45" y="36"/>
                  <a:pt x="43" y="36"/>
                </a:cubicBezTo>
                <a:cubicBezTo>
                  <a:pt x="30" y="36"/>
                  <a:pt x="30" y="36"/>
                  <a:pt x="30" y="36"/>
                </a:cubicBezTo>
                <a:cubicBezTo>
                  <a:pt x="28" y="36"/>
                  <a:pt x="26" y="35"/>
                  <a:pt x="26" y="33"/>
                </a:cubicBezTo>
                <a:cubicBezTo>
                  <a:pt x="26" y="25"/>
                  <a:pt x="26" y="25"/>
                  <a:pt x="26" y="25"/>
                </a:cubicBezTo>
                <a:cubicBezTo>
                  <a:pt x="26" y="23"/>
                  <a:pt x="28" y="21"/>
                  <a:pt x="30" y="21"/>
                </a:cubicBezTo>
                <a:cubicBezTo>
                  <a:pt x="43" y="21"/>
                  <a:pt x="43" y="21"/>
                  <a:pt x="43" y="21"/>
                </a:cubicBezTo>
                <a:cubicBezTo>
                  <a:pt x="45" y="21"/>
                  <a:pt x="47" y="23"/>
                  <a:pt x="47" y="25"/>
                </a:cubicBezTo>
                <a:lnTo>
                  <a:pt x="47" y="33"/>
                </a:lnTo>
                <a:close/>
                <a:moveTo>
                  <a:pt x="47" y="53"/>
                </a:moveTo>
                <a:cubicBezTo>
                  <a:pt x="47" y="55"/>
                  <a:pt x="45" y="57"/>
                  <a:pt x="43" y="57"/>
                </a:cubicBezTo>
                <a:cubicBezTo>
                  <a:pt x="30" y="57"/>
                  <a:pt x="30" y="57"/>
                  <a:pt x="30" y="57"/>
                </a:cubicBezTo>
                <a:cubicBezTo>
                  <a:pt x="28" y="57"/>
                  <a:pt x="26" y="55"/>
                  <a:pt x="26" y="53"/>
                </a:cubicBezTo>
                <a:cubicBezTo>
                  <a:pt x="26" y="45"/>
                  <a:pt x="26" y="45"/>
                  <a:pt x="26" y="45"/>
                </a:cubicBezTo>
                <a:cubicBezTo>
                  <a:pt x="26" y="43"/>
                  <a:pt x="28" y="42"/>
                  <a:pt x="30" y="42"/>
                </a:cubicBezTo>
                <a:cubicBezTo>
                  <a:pt x="43" y="42"/>
                  <a:pt x="43" y="42"/>
                  <a:pt x="43" y="42"/>
                </a:cubicBezTo>
                <a:cubicBezTo>
                  <a:pt x="45" y="42"/>
                  <a:pt x="47" y="43"/>
                  <a:pt x="47" y="45"/>
                </a:cubicBezTo>
                <a:lnTo>
                  <a:pt x="47" y="53"/>
                </a:lnTo>
                <a:close/>
                <a:moveTo>
                  <a:pt x="72" y="12"/>
                </a:moveTo>
                <a:cubicBezTo>
                  <a:pt x="72" y="14"/>
                  <a:pt x="71" y="16"/>
                  <a:pt x="69" y="16"/>
                </a:cubicBezTo>
                <a:cubicBezTo>
                  <a:pt x="56" y="16"/>
                  <a:pt x="56" y="16"/>
                  <a:pt x="56" y="16"/>
                </a:cubicBezTo>
                <a:cubicBezTo>
                  <a:pt x="54" y="16"/>
                  <a:pt x="52" y="14"/>
                  <a:pt x="52" y="12"/>
                </a:cubicBezTo>
                <a:cubicBezTo>
                  <a:pt x="52" y="4"/>
                  <a:pt x="52" y="4"/>
                  <a:pt x="52" y="4"/>
                </a:cubicBezTo>
                <a:cubicBezTo>
                  <a:pt x="52" y="2"/>
                  <a:pt x="54" y="0"/>
                  <a:pt x="56" y="0"/>
                </a:cubicBezTo>
                <a:cubicBezTo>
                  <a:pt x="69" y="0"/>
                  <a:pt x="69" y="0"/>
                  <a:pt x="69" y="0"/>
                </a:cubicBezTo>
                <a:cubicBezTo>
                  <a:pt x="71" y="0"/>
                  <a:pt x="72" y="2"/>
                  <a:pt x="72" y="4"/>
                </a:cubicBezTo>
                <a:lnTo>
                  <a:pt x="72" y="12"/>
                </a:lnTo>
                <a:close/>
                <a:moveTo>
                  <a:pt x="72" y="33"/>
                </a:moveTo>
                <a:cubicBezTo>
                  <a:pt x="72" y="35"/>
                  <a:pt x="71" y="36"/>
                  <a:pt x="69" y="36"/>
                </a:cubicBezTo>
                <a:cubicBezTo>
                  <a:pt x="56" y="36"/>
                  <a:pt x="56" y="36"/>
                  <a:pt x="56" y="36"/>
                </a:cubicBezTo>
                <a:cubicBezTo>
                  <a:pt x="54" y="36"/>
                  <a:pt x="52" y="35"/>
                  <a:pt x="52" y="33"/>
                </a:cubicBezTo>
                <a:cubicBezTo>
                  <a:pt x="52" y="25"/>
                  <a:pt x="52" y="25"/>
                  <a:pt x="52" y="25"/>
                </a:cubicBezTo>
                <a:cubicBezTo>
                  <a:pt x="52" y="23"/>
                  <a:pt x="54" y="21"/>
                  <a:pt x="56" y="21"/>
                </a:cubicBezTo>
                <a:cubicBezTo>
                  <a:pt x="69" y="21"/>
                  <a:pt x="69" y="21"/>
                  <a:pt x="69" y="21"/>
                </a:cubicBezTo>
                <a:cubicBezTo>
                  <a:pt x="71" y="21"/>
                  <a:pt x="72" y="23"/>
                  <a:pt x="72" y="25"/>
                </a:cubicBezTo>
                <a:lnTo>
                  <a:pt x="72" y="33"/>
                </a:lnTo>
                <a:close/>
                <a:moveTo>
                  <a:pt x="72" y="53"/>
                </a:moveTo>
                <a:cubicBezTo>
                  <a:pt x="72" y="55"/>
                  <a:pt x="71" y="57"/>
                  <a:pt x="69" y="57"/>
                </a:cubicBezTo>
                <a:cubicBezTo>
                  <a:pt x="56" y="57"/>
                  <a:pt x="56" y="57"/>
                  <a:pt x="56" y="57"/>
                </a:cubicBezTo>
                <a:cubicBezTo>
                  <a:pt x="54" y="57"/>
                  <a:pt x="52" y="55"/>
                  <a:pt x="52" y="53"/>
                </a:cubicBezTo>
                <a:cubicBezTo>
                  <a:pt x="52" y="45"/>
                  <a:pt x="52" y="45"/>
                  <a:pt x="52" y="45"/>
                </a:cubicBezTo>
                <a:cubicBezTo>
                  <a:pt x="52" y="43"/>
                  <a:pt x="54" y="42"/>
                  <a:pt x="56" y="42"/>
                </a:cubicBezTo>
                <a:cubicBezTo>
                  <a:pt x="69" y="42"/>
                  <a:pt x="69" y="42"/>
                  <a:pt x="69" y="42"/>
                </a:cubicBezTo>
                <a:cubicBezTo>
                  <a:pt x="71" y="42"/>
                  <a:pt x="72" y="43"/>
                  <a:pt x="72" y="45"/>
                </a:cubicBezTo>
                <a:lnTo>
                  <a:pt x="72"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7" name="Freeform 16"/>
          <p:cNvSpPr>
            <a:spLocks noEditPoints="1"/>
          </p:cNvSpPr>
          <p:nvPr/>
        </p:nvSpPr>
        <p:spPr bwMode="auto">
          <a:xfrm>
            <a:off x="17082069" y="8115822"/>
            <a:ext cx="318354" cy="304513"/>
          </a:xfrm>
          <a:custGeom>
            <a:avLst/>
            <a:gdLst>
              <a:gd name="T0" fmla="*/ 2147483646 w 64"/>
              <a:gd name="T1" fmla="*/ 2147483646 h 61"/>
              <a:gd name="T2" fmla="*/ 2147483646 w 64"/>
              <a:gd name="T3" fmla="*/ 2147483646 h 61"/>
              <a:gd name="T4" fmla="*/ 2147483646 w 64"/>
              <a:gd name="T5" fmla="*/ 2147483646 h 61"/>
              <a:gd name="T6" fmla="*/ 0 w 64"/>
              <a:gd name="T7" fmla="*/ 2147483646 h 61"/>
              <a:gd name="T8" fmla="*/ 0 w 64"/>
              <a:gd name="T9" fmla="*/ 2147483646 h 61"/>
              <a:gd name="T10" fmla="*/ 2147483646 w 64"/>
              <a:gd name="T11" fmla="*/ 2147483646 h 61"/>
              <a:gd name="T12" fmla="*/ 2147483646 w 64"/>
              <a:gd name="T13" fmla="*/ 2147483646 h 61"/>
              <a:gd name="T14" fmla="*/ 2147483646 w 64"/>
              <a:gd name="T15" fmla="*/ 2147483646 h 61"/>
              <a:gd name="T16" fmla="*/ 2147483646 w 64"/>
              <a:gd name="T17" fmla="*/ 2147483646 h 61"/>
              <a:gd name="T18" fmla="*/ 2147483646 w 64"/>
              <a:gd name="T19" fmla="*/ 2147483646 h 61"/>
              <a:gd name="T20" fmla="*/ 2147483646 w 64"/>
              <a:gd name="T21" fmla="*/ 2147483646 h 61"/>
              <a:gd name="T22" fmla="*/ 2147483646 w 64"/>
              <a:gd name="T23" fmla="*/ 2147483646 h 61"/>
              <a:gd name="T24" fmla="*/ 2147483646 w 64"/>
              <a:gd name="T25" fmla="*/ 2147483646 h 61"/>
              <a:gd name="T26" fmla="*/ 2147483646 w 64"/>
              <a:gd name="T27" fmla="*/ 2147483646 h 61"/>
              <a:gd name="T28" fmla="*/ 2147483646 w 64"/>
              <a:gd name="T29" fmla="*/ 2147483646 h 61"/>
              <a:gd name="T30" fmla="*/ 2147483646 w 64"/>
              <a:gd name="T31" fmla="*/ 2147483646 h 61"/>
              <a:gd name="T32" fmla="*/ 2147483646 w 64"/>
              <a:gd name="T33" fmla="*/ 2147483646 h 61"/>
              <a:gd name="T34" fmla="*/ 2147483646 w 64"/>
              <a:gd name="T35" fmla="*/ 2147483646 h 61"/>
              <a:gd name="T36" fmla="*/ 2147483646 w 64"/>
              <a:gd name="T37" fmla="*/ 2147483646 h 61"/>
              <a:gd name="T38" fmla="*/ 2147483646 w 64"/>
              <a:gd name="T39" fmla="*/ 2147483646 h 61"/>
              <a:gd name="T40" fmla="*/ 2147483646 w 64"/>
              <a:gd name="T41" fmla="*/ 0 h 61"/>
              <a:gd name="T42" fmla="*/ 2147483646 w 64"/>
              <a:gd name="T43" fmla="*/ 0 h 61"/>
              <a:gd name="T44" fmla="*/ 2147483646 w 64"/>
              <a:gd name="T45" fmla="*/ 0 h 61"/>
              <a:gd name="T46" fmla="*/ 2147483646 w 64"/>
              <a:gd name="T47" fmla="*/ 0 h 61"/>
              <a:gd name="T48" fmla="*/ 2147483646 w 64"/>
              <a:gd name="T49" fmla="*/ 2147483646 h 61"/>
              <a:gd name="T50" fmla="*/ 2147483646 w 64"/>
              <a:gd name="T51" fmla="*/ 2147483646 h 61"/>
              <a:gd name="T52" fmla="*/ 2147483646 w 64"/>
              <a:gd name="T53" fmla="*/ 2147483646 h 61"/>
              <a:gd name="T54" fmla="*/ 2147483646 w 64"/>
              <a:gd name="T55" fmla="*/ 2147483646 h 61"/>
              <a:gd name="T56" fmla="*/ 2147483646 w 64"/>
              <a:gd name="T57" fmla="*/ 2147483646 h 61"/>
              <a:gd name="T58" fmla="*/ 2147483646 w 64"/>
              <a:gd name="T59" fmla="*/ 2147483646 h 61"/>
              <a:gd name="T60" fmla="*/ 2147483646 w 64"/>
              <a:gd name="T61" fmla="*/ 2147483646 h 61"/>
              <a:gd name="T62" fmla="*/ 2147483646 w 64"/>
              <a:gd name="T63" fmla="*/ 2147483646 h 61"/>
              <a:gd name="T64" fmla="*/ 2147483646 w 64"/>
              <a:gd name="T65" fmla="*/ 2147483646 h 61"/>
              <a:gd name="T66" fmla="*/ 2147483646 w 64"/>
              <a:gd name="T67" fmla="*/ 2147483646 h 61"/>
              <a:gd name="T68" fmla="*/ 2147483646 w 64"/>
              <a:gd name="T69" fmla="*/ 2147483646 h 61"/>
              <a:gd name="T70" fmla="*/ 2147483646 w 64"/>
              <a:gd name="T71" fmla="*/ 2147483646 h 61"/>
              <a:gd name="T72" fmla="*/ 2147483646 w 64"/>
              <a:gd name="T73" fmla="*/ 2147483646 h 61"/>
              <a:gd name="T74" fmla="*/ 2147483646 w 64"/>
              <a:gd name="T75" fmla="*/ 2147483646 h 61"/>
              <a:gd name="T76" fmla="*/ 2147483646 w 64"/>
              <a:gd name="T77" fmla="*/ 2147483646 h 61"/>
              <a:gd name="T78" fmla="*/ 2147483646 w 64"/>
              <a:gd name="T79" fmla="*/ 2147483646 h 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4" h="61">
                <a:moveTo>
                  <a:pt x="16" y="33"/>
                </a:moveTo>
                <a:cubicBezTo>
                  <a:pt x="16" y="34"/>
                  <a:pt x="15" y="36"/>
                  <a:pt x="14" y="36"/>
                </a:cubicBezTo>
                <a:cubicBezTo>
                  <a:pt x="2" y="36"/>
                  <a:pt x="2" y="36"/>
                  <a:pt x="2" y="36"/>
                </a:cubicBezTo>
                <a:cubicBezTo>
                  <a:pt x="1" y="36"/>
                  <a:pt x="0" y="34"/>
                  <a:pt x="0" y="33"/>
                </a:cubicBezTo>
                <a:cubicBezTo>
                  <a:pt x="0" y="7"/>
                  <a:pt x="0" y="7"/>
                  <a:pt x="0" y="7"/>
                </a:cubicBezTo>
                <a:cubicBezTo>
                  <a:pt x="0" y="6"/>
                  <a:pt x="1" y="5"/>
                  <a:pt x="2" y="5"/>
                </a:cubicBezTo>
                <a:cubicBezTo>
                  <a:pt x="14" y="5"/>
                  <a:pt x="14" y="5"/>
                  <a:pt x="14" y="5"/>
                </a:cubicBezTo>
                <a:cubicBezTo>
                  <a:pt x="15" y="5"/>
                  <a:pt x="16" y="6"/>
                  <a:pt x="16" y="7"/>
                </a:cubicBezTo>
                <a:lnTo>
                  <a:pt x="16" y="33"/>
                </a:lnTo>
                <a:close/>
                <a:moveTo>
                  <a:pt x="10" y="12"/>
                </a:moveTo>
                <a:cubicBezTo>
                  <a:pt x="10" y="11"/>
                  <a:pt x="9" y="10"/>
                  <a:pt x="7" y="10"/>
                </a:cubicBezTo>
                <a:cubicBezTo>
                  <a:pt x="6" y="10"/>
                  <a:pt x="5" y="11"/>
                  <a:pt x="5" y="12"/>
                </a:cubicBezTo>
                <a:cubicBezTo>
                  <a:pt x="5" y="14"/>
                  <a:pt x="6" y="15"/>
                  <a:pt x="7" y="15"/>
                </a:cubicBezTo>
                <a:cubicBezTo>
                  <a:pt x="9" y="15"/>
                  <a:pt x="10" y="14"/>
                  <a:pt x="10" y="12"/>
                </a:cubicBezTo>
                <a:close/>
                <a:moveTo>
                  <a:pt x="62" y="27"/>
                </a:moveTo>
                <a:cubicBezTo>
                  <a:pt x="62" y="26"/>
                  <a:pt x="62" y="25"/>
                  <a:pt x="62" y="24"/>
                </a:cubicBezTo>
                <a:cubicBezTo>
                  <a:pt x="62" y="22"/>
                  <a:pt x="62" y="20"/>
                  <a:pt x="61" y="18"/>
                </a:cubicBezTo>
                <a:cubicBezTo>
                  <a:pt x="61" y="17"/>
                  <a:pt x="61" y="15"/>
                  <a:pt x="61" y="14"/>
                </a:cubicBezTo>
                <a:cubicBezTo>
                  <a:pt x="60" y="12"/>
                  <a:pt x="60" y="11"/>
                  <a:pt x="59" y="10"/>
                </a:cubicBezTo>
                <a:cubicBezTo>
                  <a:pt x="59" y="7"/>
                  <a:pt x="58" y="5"/>
                  <a:pt x="57" y="3"/>
                </a:cubicBezTo>
                <a:cubicBezTo>
                  <a:pt x="55" y="1"/>
                  <a:pt x="52" y="0"/>
                  <a:pt x="49" y="0"/>
                </a:cubicBezTo>
                <a:cubicBezTo>
                  <a:pt x="48" y="0"/>
                  <a:pt x="48" y="0"/>
                  <a:pt x="47" y="0"/>
                </a:cubicBezTo>
                <a:cubicBezTo>
                  <a:pt x="44" y="0"/>
                  <a:pt x="44" y="0"/>
                  <a:pt x="44" y="0"/>
                </a:cubicBezTo>
                <a:cubicBezTo>
                  <a:pt x="43" y="0"/>
                  <a:pt x="43" y="0"/>
                  <a:pt x="43" y="0"/>
                </a:cubicBezTo>
                <a:cubicBezTo>
                  <a:pt x="38" y="0"/>
                  <a:pt x="32" y="1"/>
                  <a:pt x="28" y="3"/>
                </a:cubicBezTo>
                <a:cubicBezTo>
                  <a:pt x="25" y="4"/>
                  <a:pt x="23" y="5"/>
                  <a:pt x="22" y="5"/>
                </a:cubicBezTo>
                <a:cubicBezTo>
                  <a:pt x="20" y="5"/>
                  <a:pt x="19" y="6"/>
                  <a:pt x="19" y="7"/>
                </a:cubicBezTo>
                <a:cubicBezTo>
                  <a:pt x="19" y="33"/>
                  <a:pt x="19" y="33"/>
                  <a:pt x="19" y="33"/>
                </a:cubicBezTo>
                <a:cubicBezTo>
                  <a:pt x="19" y="34"/>
                  <a:pt x="20" y="35"/>
                  <a:pt x="21" y="36"/>
                </a:cubicBezTo>
                <a:cubicBezTo>
                  <a:pt x="23" y="36"/>
                  <a:pt x="27" y="41"/>
                  <a:pt x="29" y="43"/>
                </a:cubicBezTo>
                <a:cubicBezTo>
                  <a:pt x="30" y="45"/>
                  <a:pt x="31" y="46"/>
                  <a:pt x="33" y="48"/>
                </a:cubicBezTo>
                <a:cubicBezTo>
                  <a:pt x="34" y="49"/>
                  <a:pt x="35" y="52"/>
                  <a:pt x="35" y="54"/>
                </a:cubicBezTo>
                <a:cubicBezTo>
                  <a:pt x="36" y="56"/>
                  <a:pt x="36" y="59"/>
                  <a:pt x="38" y="61"/>
                </a:cubicBezTo>
                <a:cubicBezTo>
                  <a:pt x="38" y="61"/>
                  <a:pt x="39" y="61"/>
                  <a:pt x="40" y="61"/>
                </a:cubicBezTo>
                <a:cubicBezTo>
                  <a:pt x="49" y="61"/>
                  <a:pt x="49" y="54"/>
                  <a:pt x="49" y="51"/>
                </a:cubicBezTo>
                <a:cubicBezTo>
                  <a:pt x="49" y="48"/>
                  <a:pt x="47" y="45"/>
                  <a:pt x="46" y="43"/>
                </a:cubicBezTo>
                <a:cubicBezTo>
                  <a:pt x="46" y="42"/>
                  <a:pt x="46" y="42"/>
                  <a:pt x="45" y="41"/>
                </a:cubicBezTo>
                <a:cubicBezTo>
                  <a:pt x="56" y="41"/>
                  <a:pt x="56" y="41"/>
                  <a:pt x="56" y="41"/>
                </a:cubicBezTo>
                <a:cubicBezTo>
                  <a:pt x="60" y="41"/>
                  <a:pt x="64" y="37"/>
                  <a:pt x="64" y="33"/>
                </a:cubicBezTo>
                <a:cubicBezTo>
                  <a:pt x="64" y="31"/>
                  <a:pt x="63" y="29"/>
                  <a:pt x="62"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8" name="Freeform 17"/>
          <p:cNvSpPr>
            <a:spLocks noEditPoints="1"/>
          </p:cNvSpPr>
          <p:nvPr/>
        </p:nvSpPr>
        <p:spPr bwMode="auto">
          <a:xfrm>
            <a:off x="17806441" y="8069684"/>
            <a:ext cx="343730" cy="346037"/>
          </a:xfrm>
          <a:custGeom>
            <a:avLst/>
            <a:gdLst>
              <a:gd name="T0" fmla="*/ 2147483646 w 69"/>
              <a:gd name="T1" fmla="*/ 2147483646 h 69"/>
              <a:gd name="T2" fmla="*/ 2147483646 w 69"/>
              <a:gd name="T3" fmla="*/ 2147483646 h 69"/>
              <a:gd name="T4" fmla="*/ 2147483646 w 69"/>
              <a:gd name="T5" fmla="*/ 2147483646 h 69"/>
              <a:gd name="T6" fmla="*/ 2147483646 w 69"/>
              <a:gd name="T7" fmla="*/ 2147483646 h 69"/>
              <a:gd name="T8" fmla="*/ 2147483646 w 69"/>
              <a:gd name="T9" fmla="*/ 2147483646 h 69"/>
              <a:gd name="T10" fmla="*/ 2147483646 w 69"/>
              <a:gd name="T11" fmla="*/ 2147483646 h 69"/>
              <a:gd name="T12" fmla="*/ 2147483646 w 69"/>
              <a:gd name="T13" fmla="*/ 2147483646 h 69"/>
              <a:gd name="T14" fmla="*/ 2147483646 w 69"/>
              <a:gd name="T15" fmla="*/ 2147483646 h 69"/>
              <a:gd name="T16" fmla="*/ 2147483646 w 69"/>
              <a:gd name="T17" fmla="*/ 2147483646 h 69"/>
              <a:gd name="T18" fmla="*/ 2147483646 w 69"/>
              <a:gd name="T19" fmla="*/ 2147483646 h 69"/>
              <a:gd name="T20" fmla="*/ 2147483646 w 69"/>
              <a:gd name="T21" fmla="*/ 2147483646 h 69"/>
              <a:gd name="T22" fmla="*/ 2147483646 w 69"/>
              <a:gd name="T23" fmla="*/ 2147483646 h 69"/>
              <a:gd name="T24" fmla="*/ 2147483646 w 69"/>
              <a:gd name="T25" fmla="*/ 2147483646 h 69"/>
              <a:gd name="T26" fmla="*/ 2147483646 w 69"/>
              <a:gd name="T27" fmla="*/ 2147483646 h 69"/>
              <a:gd name="T28" fmla="*/ 2147483646 w 69"/>
              <a:gd name="T29" fmla="*/ 2147483646 h 69"/>
              <a:gd name="T30" fmla="*/ 2147483646 w 69"/>
              <a:gd name="T31" fmla="*/ 2147483646 h 69"/>
              <a:gd name="T32" fmla="*/ 2147483646 w 69"/>
              <a:gd name="T33" fmla="*/ 2147483646 h 69"/>
              <a:gd name="T34" fmla="*/ 2147483646 w 69"/>
              <a:gd name="T35" fmla="*/ 2147483646 h 69"/>
              <a:gd name="T36" fmla="*/ 2147483646 w 69"/>
              <a:gd name="T37" fmla="*/ 2147483646 h 69"/>
              <a:gd name="T38" fmla="*/ 2147483646 w 69"/>
              <a:gd name="T39" fmla="*/ 2147483646 h 69"/>
              <a:gd name="T40" fmla="*/ 2147483646 w 69"/>
              <a:gd name="T41" fmla="*/ 2147483646 h 69"/>
              <a:gd name="T42" fmla="*/ 2147483646 w 69"/>
              <a:gd name="T43" fmla="*/ 2147483646 h 69"/>
              <a:gd name="T44" fmla="*/ 2147483646 w 69"/>
              <a:gd name="T45" fmla="*/ 2147483646 h 69"/>
              <a:gd name="T46" fmla="*/ 2147483646 w 69"/>
              <a:gd name="T47" fmla="*/ 2147483646 h 69"/>
              <a:gd name="T48" fmla="*/ 2147483646 w 69"/>
              <a:gd name="T49" fmla="*/ 2147483646 h 69"/>
              <a:gd name="T50" fmla="*/ 2147483646 w 69"/>
              <a:gd name="T51" fmla="*/ 2147483646 h 69"/>
              <a:gd name="T52" fmla="*/ 2147483646 w 69"/>
              <a:gd name="T53" fmla="*/ 2147483646 h 69"/>
              <a:gd name="T54" fmla="*/ 2147483646 w 69"/>
              <a:gd name="T55" fmla="*/ 2147483646 h 69"/>
              <a:gd name="T56" fmla="*/ 2147483646 w 69"/>
              <a:gd name="T57" fmla="*/ 2147483646 h 69"/>
              <a:gd name="T58" fmla="*/ 2147483646 w 69"/>
              <a:gd name="T59" fmla="*/ 2147483646 h 6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9" h="69">
                <a:moveTo>
                  <a:pt x="31" y="67"/>
                </a:moveTo>
                <a:cubicBezTo>
                  <a:pt x="29" y="69"/>
                  <a:pt x="25" y="69"/>
                  <a:pt x="23" y="67"/>
                </a:cubicBezTo>
                <a:cubicBezTo>
                  <a:pt x="18" y="62"/>
                  <a:pt x="18" y="62"/>
                  <a:pt x="18" y="62"/>
                </a:cubicBezTo>
                <a:cubicBezTo>
                  <a:pt x="21" y="59"/>
                  <a:pt x="21" y="54"/>
                  <a:pt x="18" y="51"/>
                </a:cubicBezTo>
                <a:cubicBezTo>
                  <a:pt x="15" y="48"/>
                  <a:pt x="10" y="48"/>
                  <a:pt x="7" y="51"/>
                </a:cubicBezTo>
                <a:cubicBezTo>
                  <a:pt x="2" y="46"/>
                  <a:pt x="2" y="46"/>
                  <a:pt x="2" y="46"/>
                </a:cubicBezTo>
                <a:cubicBezTo>
                  <a:pt x="0" y="44"/>
                  <a:pt x="0" y="40"/>
                  <a:pt x="2" y="38"/>
                </a:cubicBezTo>
                <a:cubicBezTo>
                  <a:pt x="39" y="2"/>
                  <a:pt x="39" y="2"/>
                  <a:pt x="39" y="2"/>
                </a:cubicBezTo>
                <a:cubicBezTo>
                  <a:pt x="41" y="0"/>
                  <a:pt x="44" y="0"/>
                  <a:pt x="46" y="2"/>
                </a:cubicBezTo>
                <a:cubicBezTo>
                  <a:pt x="51" y="7"/>
                  <a:pt x="51" y="7"/>
                  <a:pt x="51" y="7"/>
                </a:cubicBezTo>
                <a:cubicBezTo>
                  <a:pt x="48" y="10"/>
                  <a:pt x="48" y="15"/>
                  <a:pt x="51" y="18"/>
                </a:cubicBezTo>
                <a:cubicBezTo>
                  <a:pt x="54" y="21"/>
                  <a:pt x="59" y="21"/>
                  <a:pt x="62" y="18"/>
                </a:cubicBezTo>
                <a:cubicBezTo>
                  <a:pt x="67" y="23"/>
                  <a:pt x="67" y="23"/>
                  <a:pt x="67" y="23"/>
                </a:cubicBezTo>
                <a:cubicBezTo>
                  <a:pt x="69" y="25"/>
                  <a:pt x="69" y="28"/>
                  <a:pt x="67" y="30"/>
                </a:cubicBezTo>
                <a:lnTo>
                  <a:pt x="31" y="67"/>
                </a:lnTo>
                <a:close/>
                <a:moveTo>
                  <a:pt x="56" y="31"/>
                </a:moveTo>
                <a:cubicBezTo>
                  <a:pt x="57" y="30"/>
                  <a:pt x="57" y="28"/>
                  <a:pt x="56" y="27"/>
                </a:cubicBezTo>
                <a:cubicBezTo>
                  <a:pt x="42" y="13"/>
                  <a:pt x="42" y="13"/>
                  <a:pt x="42" y="13"/>
                </a:cubicBezTo>
                <a:cubicBezTo>
                  <a:pt x="41" y="12"/>
                  <a:pt x="39" y="12"/>
                  <a:pt x="38" y="13"/>
                </a:cubicBezTo>
                <a:cubicBezTo>
                  <a:pt x="13" y="38"/>
                  <a:pt x="13" y="38"/>
                  <a:pt x="13" y="38"/>
                </a:cubicBezTo>
                <a:cubicBezTo>
                  <a:pt x="12" y="39"/>
                  <a:pt x="12" y="40"/>
                  <a:pt x="13" y="41"/>
                </a:cubicBezTo>
                <a:cubicBezTo>
                  <a:pt x="28" y="56"/>
                  <a:pt x="28" y="56"/>
                  <a:pt x="28" y="56"/>
                </a:cubicBezTo>
                <a:cubicBezTo>
                  <a:pt x="28" y="56"/>
                  <a:pt x="29" y="57"/>
                  <a:pt x="30" y="57"/>
                </a:cubicBezTo>
                <a:cubicBezTo>
                  <a:pt x="30" y="57"/>
                  <a:pt x="31" y="56"/>
                  <a:pt x="31" y="56"/>
                </a:cubicBezTo>
                <a:lnTo>
                  <a:pt x="56" y="31"/>
                </a:lnTo>
                <a:close/>
                <a:moveTo>
                  <a:pt x="53" y="29"/>
                </a:moveTo>
                <a:cubicBezTo>
                  <a:pt x="30" y="52"/>
                  <a:pt x="30" y="52"/>
                  <a:pt x="30" y="52"/>
                </a:cubicBezTo>
                <a:cubicBezTo>
                  <a:pt x="17" y="39"/>
                  <a:pt x="17" y="39"/>
                  <a:pt x="17" y="39"/>
                </a:cubicBezTo>
                <a:cubicBezTo>
                  <a:pt x="40" y="16"/>
                  <a:pt x="40" y="16"/>
                  <a:pt x="40" y="16"/>
                </a:cubicBezTo>
                <a:lnTo>
                  <a:pt x="53"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9" name="Freeform 18"/>
          <p:cNvSpPr>
            <a:spLocks noEditPoints="1"/>
          </p:cNvSpPr>
          <p:nvPr/>
        </p:nvSpPr>
        <p:spPr bwMode="auto">
          <a:xfrm>
            <a:off x="18519277" y="8074297"/>
            <a:ext cx="209930" cy="295285"/>
          </a:xfrm>
          <a:custGeom>
            <a:avLst/>
            <a:gdLst>
              <a:gd name="T0" fmla="*/ 2147483646 w 42"/>
              <a:gd name="T1" fmla="*/ 2147483646 h 59"/>
              <a:gd name="T2" fmla="*/ 0 w 42"/>
              <a:gd name="T3" fmla="*/ 2147483646 h 59"/>
              <a:gd name="T4" fmla="*/ 2147483646 w 42"/>
              <a:gd name="T5" fmla="*/ 2147483646 h 59"/>
              <a:gd name="T6" fmla="*/ 2147483646 w 42"/>
              <a:gd name="T7" fmla="*/ 2147483646 h 59"/>
              <a:gd name="T8" fmla="*/ 2147483646 w 42"/>
              <a:gd name="T9" fmla="*/ 0 h 59"/>
              <a:gd name="T10" fmla="*/ 2147483646 w 42"/>
              <a:gd name="T11" fmla="*/ 2147483646 h 59"/>
              <a:gd name="T12" fmla="*/ 2147483646 w 42"/>
              <a:gd name="T13" fmla="*/ 2147483646 h 59"/>
              <a:gd name="T14" fmla="*/ 2147483646 w 42"/>
              <a:gd name="T15" fmla="*/ 2147483646 h 59"/>
              <a:gd name="T16" fmla="*/ 2147483646 w 42"/>
              <a:gd name="T17" fmla="*/ 2147483646 h 59"/>
              <a:gd name="T18" fmla="*/ 2147483646 w 42"/>
              <a:gd name="T19" fmla="*/ 2147483646 h 59"/>
              <a:gd name="T20" fmla="*/ 2147483646 w 42"/>
              <a:gd name="T21" fmla="*/ 2147483646 h 59"/>
              <a:gd name="T22" fmla="*/ 2147483646 w 42"/>
              <a:gd name="T23" fmla="*/ 2147483646 h 59"/>
              <a:gd name="T24" fmla="*/ 2147483646 w 42"/>
              <a:gd name="T25" fmla="*/ 2147483646 h 59"/>
              <a:gd name="T26" fmla="*/ 2147483646 w 42"/>
              <a:gd name="T27" fmla="*/ 2147483646 h 59"/>
              <a:gd name="T28" fmla="*/ 2147483646 w 42"/>
              <a:gd name="T29" fmla="*/ 2147483646 h 59"/>
              <a:gd name="T30" fmla="*/ 2147483646 w 42"/>
              <a:gd name="T31" fmla="*/ 2147483646 h 59"/>
              <a:gd name="T32" fmla="*/ 2147483646 w 42"/>
              <a:gd name="T33" fmla="*/ 2147483646 h 59"/>
              <a:gd name="T34" fmla="*/ 2147483646 w 42"/>
              <a:gd name="T35" fmla="*/ 2147483646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0" name="Freeform 19"/>
          <p:cNvSpPr>
            <a:spLocks noEditPoints="1"/>
          </p:cNvSpPr>
          <p:nvPr/>
        </p:nvSpPr>
        <p:spPr bwMode="auto">
          <a:xfrm>
            <a:off x="19239035" y="8115822"/>
            <a:ext cx="408325" cy="253761"/>
          </a:xfrm>
          <a:custGeom>
            <a:avLst/>
            <a:gdLst>
              <a:gd name="T0" fmla="*/ 2147483646 w 82"/>
              <a:gd name="T1" fmla="*/ 0 h 51"/>
              <a:gd name="T2" fmla="*/ 2147483646 w 82"/>
              <a:gd name="T3" fmla="*/ 0 h 51"/>
              <a:gd name="T4" fmla="*/ 2147483646 w 82"/>
              <a:gd name="T5" fmla="*/ 2147483646 h 51"/>
              <a:gd name="T6" fmla="*/ 2147483646 w 82"/>
              <a:gd name="T7" fmla="*/ 2147483646 h 51"/>
              <a:gd name="T8" fmla="*/ 2147483646 w 82"/>
              <a:gd name="T9" fmla="*/ 2147483646 h 51"/>
              <a:gd name="T10" fmla="*/ 0 w 82"/>
              <a:gd name="T11" fmla="*/ 2147483646 h 51"/>
              <a:gd name="T12" fmla="*/ 2147483646 w 82"/>
              <a:gd name="T13" fmla="*/ 0 h 51"/>
              <a:gd name="T14" fmla="*/ 2147483646 w 82"/>
              <a:gd name="T15" fmla="*/ 2147483646 h 51"/>
              <a:gd name="T16" fmla="*/ 2147483646 w 82"/>
              <a:gd name="T17" fmla="*/ 2147483646 h 51"/>
              <a:gd name="T18" fmla="*/ 2147483646 w 82"/>
              <a:gd name="T19" fmla="*/ 2147483646 h 51"/>
              <a:gd name="T20" fmla="*/ 2147483646 w 82"/>
              <a:gd name="T21" fmla="*/ 2147483646 h 51"/>
              <a:gd name="T22" fmla="*/ 2147483646 w 82"/>
              <a:gd name="T23" fmla="*/ 2147483646 h 5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51">
                <a:moveTo>
                  <a:pt x="25" y="0"/>
                </a:moveTo>
                <a:cubicBezTo>
                  <a:pt x="56" y="0"/>
                  <a:pt x="56" y="0"/>
                  <a:pt x="56" y="0"/>
                </a:cubicBezTo>
                <a:cubicBezTo>
                  <a:pt x="70" y="0"/>
                  <a:pt x="82" y="11"/>
                  <a:pt x="82" y="25"/>
                </a:cubicBezTo>
                <a:cubicBezTo>
                  <a:pt x="82" y="39"/>
                  <a:pt x="70" y="51"/>
                  <a:pt x="56" y="51"/>
                </a:cubicBezTo>
                <a:cubicBezTo>
                  <a:pt x="25" y="51"/>
                  <a:pt x="25" y="51"/>
                  <a:pt x="25" y="51"/>
                </a:cubicBezTo>
                <a:cubicBezTo>
                  <a:pt x="11" y="51"/>
                  <a:pt x="0" y="39"/>
                  <a:pt x="0" y="25"/>
                </a:cubicBezTo>
                <a:cubicBezTo>
                  <a:pt x="0" y="11"/>
                  <a:pt x="11" y="0"/>
                  <a:pt x="25" y="0"/>
                </a:cubicBezTo>
                <a:close/>
                <a:moveTo>
                  <a:pt x="77" y="25"/>
                </a:moveTo>
                <a:cubicBezTo>
                  <a:pt x="77" y="14"/>
                  <a:pt x="68" y="5"/>
                  <a:pt x="56" y="5"/>
                </a:cubicBezTo>
                <a:cubicBezTo>
                  <a:pt x="45" y="5"/>
                  <a:pt x="36" y="14"/>
                  <a:pt x="36" y="25"/>
                </a:cubicBezTo>
                <a:cubicBezTo>
                  <a:pt x="36" y="37"/>
                  <a:pt x="45" y="46"/>
                  <a:pt x="56" y="46"/>
                </a:cubicBezTo>
                <a:cubicBezTo>
                  <a:pt x="68" y="46"/>
                  <a:pt x="77" y="37"/>
                  <a:pt x="77"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1" name="Freeform 20"/>
          <p:cNvSpPr>
            <a:spLocks noEditPoints="1"/>
          </p:cNvSpPr>
          <p:nvPr/>
        </p:nvSpPr>
        <p:spPr bwMode="auto">
          <a:xfrm>
            <a:off x="19958793" y="8085833"/>
            <a:ext cx="283751" cy="309127"/>
          </a:xfrm>
          <a:custGeom>
            <a:avLst/>
            <a:gdLst>
              <a:gd name="T0" fmla="*/ 2147483646 w 57"/>
              <a:gd name="T1" fmla="*/ 2147483646 h 62"/>
              <a:gd name="T2" fmla="*/ 2147483646 w 57"/>
              <a:gd name="T3" fmla="*/ 2147483646 h 62"/>
              <a:gd name="T4" fmla="*/ 2147483646 w 57"/>
              <a:gd name="T5" fmla="*/ 2147483646 h 62"/>
              <a:gd name="T6" fmla="*/ 2147483646 w 57"/>
              <a:gd name="T7" fmla="*/ 2147483646 h 62"/>
              <a:gd name="T8" fmla="*/ 2147483646 w 57"/>
              <a:gd name="T9" fmla="*/ 2147483646 h 62"/>
              <a:gd name="T10" fmla="*/ 2147483646 w 57"/>
              <a:gd name="T11" fmla="*/ 2147483646 h 62"/>
              <a:gd name="T12" fmla="*/ 2147483646 w 57"/>
              <a:gd name="T13" fmla="*/ 2147483646 h 62"/>
              <a:gd name="T14" fmla="*/ 2147483646 w 57"/>
              <a:gd name="T15" fmla="*/ 2147483646 h 62"/>
              <a:gd name="T16" fmla="*/ 2147483646 w 57"/>
              <a:gd name="T17" fmla="*/ 2147483646 h 62"/>
              <a:gd name="T18" fmla="*/ 0 w 57"/>
              <a:gd name="T19" fmla="*/ 2147483646 h 62"/>
              <a:gd name="T20" fmla="*/ 0 w 57"/>
              <a:gd name="T21" fmla="*/ 2147483646 h 62"/>
              <a:gd name="T22" fmla="*/ 2147483646 w 57"/>
              <a:gd name="T23" fmla="*/ 2147483646 h 62"/>
              <a:gd name="T24" fmla="*/ 2147483646 w 57"/>
              <a:gd name="T25" fmla="*/ 2147483646 h 62"/>
              <a:gd name="T26" fmla="*/ 2147483646 w 57"/>
              <a:gd name="T27" fmla="*/ 2147483646 h 62"/>
              <a:gd name="T28" fmla="*/ 2147483646 w 57"/>
              <a:gd name="T29" fmla="*/ 0 h 62"/>
              <a:gd name="T30" fmla="*/ 2147483646 w 57"/>
              <a:gd name="T31" fmla="*/ 0 h 62"/>
              <a:gd name="T32" fmla="*/ 2147483646 w 57"/>
              <a:gd name="T33" fmla="*/ 2147483646 h 62"/>
              <a:gd name="T34" fmla="*/ 2147483646 w 57"/>
              <a:gd name="T35" fmla="*/ 2147483646 h 62"/>
              <a:gd name="T36" fmla="*/ 2147483646 w 57"/>
              <a:gd name="T37" fmla="*/ 2147483646 h 62"/>
              <a:gd name="T38" fmla="*/ 2147483646 w 57"/>
              <a:gd name="T39" fmla="*/ 2147483646 h 62"/>
              <a:gd name="T40" fmla="*/ 2147483646 w 57"/>
              <a:gd name="T41" fmla="*/ 2147483646 h 62"/>
              <a:gd name="T42" fmla="*/ 2147483646 w 57"/>
              <a:gd name="T43" fmla="*/ 2147483646 h 62"/>
              <a:gd name="T44" fmla="*/ 2147483646 w 57"/>
              <a:gd name="T45" fmla="*/ 2147483646 h 62"/>
              <a:gd name="T46" fmla="*/ 2147483646 w 57"/>
              <a:gd name="T47" fmla="*/ 2147483646 h 62"/>
              <a:gd name="T48" fmla="*/ 2147483646 w 57"/>
              <a:gd name="T49" fmla="*/ 2147483646 h 62"/>
              <a:gd name="T50" fmla="*/ 2147483646 w 57"/>
              <a:gd name="T51" fmla="*/ 2147483646 h 62"/>
              <a:gd name="T52" fmla="*/ 2147483646 w 57"/>
              <a:gd name="T53" fmla="*/ 2147483646 h 62"/>
              <a:gd name="T54" fmla="*/ 2147483646 w 57"/>
              <a:gd name="T55" fmla="*/ 2147483646 h 62"/>
              <a:gd name="T56" fmla="*/ 2147483646 w 57"/>
              <a:gd name="T57" fmla="*/ 2147483646 h 62"/>
              <a:gd name="T58" fmla="*/ 2147483646 w 57"/>
              <a:gd name="T59" fmla="*/ 2147483646 h 62"/>
              <a:gd name="T60" fmla="*/ 2147483646 w 57"/>
              <a:gd name="T61" fmla="*/ 2147483646 h 62"/>
              <a:gd name="T62" fmla="*/ 2147483646 w 57"/>
              <a:gd name="T63" fmla="*/ 2147483646 h 62"/>
              <a:gd name="T64" fmla="*/ 2147483646 w 57"/>
              <a:gd name="T65" fmla="*/ 2147483646 h 62"/>
              <a:gd name="T66" fmla="*/ 2147483646 w 57"/>
              <a:gd name="T67" fmla="*/ 2147483646 h 62"/>
              <a:gd name="T68" fmla="*/ 2147483646 w 57"/>
              <a:gd name="T69" fmla="*/ 2147483646 h 62"/>
              <a:gd name="T70" fmla="*/ 2147483646 w 57"/>
              <a:gd name="T71" fmla="*/ 2147483646 h 62"/>
              <a:gd name="T72" fmla="*/ 2147483646 w 57"/>
              <a:gd name="T73" fmla="*/ 2147483646 h 62"/>
              <a:gd name="T74" fmla="*/ 2147483646 w 57"/>
              <a:gd name="T75" fmla="*/ 2147483646 h 62"/>
              <a:gd name="T76" fmla="*/ 2147483646 w 57"/>
              <a:gd name="T77" fmla="*/ 2147483646 h 62"/>
              <a:gd name="T78" fmla="*/ 2147483646 w 57"/>
              <a:gd name="T79" fmla="*/ 2147483646 h 62"/>
              <a:gd name="T80" fmla="*/ 2147483646 w 57"/>
              <a:gd name="T81" fmla="*/ 2147483646 h 62"/>
              <a:gd name="T82" fmla="*/ 2147483646 w 57"/>
              <a:gd name="T83" fmla="*/ 2147483646 h 62"/>
              <a:gd name="T84" fmla="*/ 2147483646 w 57"/>
              <a:gd name="T85" fmla="*/ 2147483646 h 62"/>
              <a:gd name="T86" fmla="*/ 2147483646 w 57"/>
              <a:gd name="T87" fmla="*/ 2147483646 h 62"/>
              <a:gd name="T88" fmla="*/ 2147483646 w 57"/>
              <a:gd name="T89" fmla="*/ 2147483646 h 62"/>
              <a:gd name="T90" fmla="*/ 2147483646 w 57"/>
              <a:gd name="T91" fmla="*/ 2147483646 h 62"/>
              <a:gd name="T92" fmla="*/ 2147483646 w 57"/>
              <a:gd name="T93" fmla="*/ 2147483646 h 62"/>
              <a:gd name="T94" fmla="*/ 2147483646 w 57"/>
              <a:gd name="T95" fmla="*/ 2147483646 h 62"/>
              <a:gd name="T96" fmla="*/ 2147483646 w 57"/>
              <a:gd name="T97" fmla="*/ 2147483646 h 62"/>
              <a:gd name="T98" fmla="*/ 2147483646 w 57"/>
              <a:gd name="T99" fmla="*/ 2147483646 h 62"/>
              <a:gd name="T100" fmla="*/ 2147483646 w 57"/>
              <a:gd name="T101" fmla="*/ 2147483646 h 62"/>
              <a:gd name="T102" fmla="*/ 2147483646 w 57"/>
              <a:gd name="T103" fmla="*/ 2147483646 h 62"/>
              <a:gd name="T104" fmla="*/ 2147483646 w 57"/>
              <a:gd name="T105" fmla="*/ 2147483646 h 62"/>
              <a:gd name="T106" fmla="*/ 2147483646 w 57"/>
              <a:gd name="T107" fmla="*/ 2147483646 h 62"/>
              <a:gd name="T108" fmla="*/ 2147483646 w 57"/>
              <a:gd name="T109" fmla="*/ 2147483646 h 62"/>
              <a:gd name="T110" fmla="*/ 2147483646 w 57"/>
              <a:gd name="T111" fmla="*/ 2147483646 h 62"/>
              <a:gd name="T112" fmla="*/ 2147483646 w 57"/>
              <a:gd name="T113" fmla="*/ 2147483646 h 62"/>
              <a:gd name="T114" fmla="*/ 2147483646 w 57"/>
              <a:gd name="T115" fmla="*/ 2147483646 h 62"/>
              <a:gd name="T116" fmla="*/ 2147483646 w 57"/>
              <a:gd name="T117" fmla="*/ 2147483646 h 62"/>
              <a:gd name="T118" fmla="*/ 2147483646 w 57"/>
              <a:gd name="T119" fmla="*/ 2147483646 h 62"/>
              <a:gd name="T120" fmla="*/ 2147483646 w 57"/>
              <a:gd name="T121" fmla="*/ 2147483646 h 62"/>
              <a:gd name="T122" fmla="*/ 2147483646 w 57"/>
              <a:gd name="T123" fmla="*/ 2147483646 h 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7" h="62">
                <a:moveTo>
                  <a:pt x="57" y="15"/>
                </a:moveTo>
                <a:cubicBezTo>
                  <a:pt x="57" y="15"/>
                  <a:pt x="56" y="16"/>
                  <a:pt x="56" y="16"/>
                </a:cubicBezTo>
                <a:cubicBezTo>
                  <a:pt x="52" y="16"/>
                  <a:pt x="52" y="16"/>
                  <a:pt x="52" y="16"/>
                </a:cubicBezTo>
                <a:cubicBezTo>
                  <a:pt x="52" y="54"/>
                  <a:pt x="52" y="54"/>
                  <a:pt x="52" y="54"/>
                </a:cubicBezTo>
                <a:cubicBezTo>
                  <a:pt x="52" y="58"/>
                  <a:pt x="49" y="62"/>
                  <a:pt x="45" y="62"/>
                </a:cubicBezTo>
                <a:cubicBezTo>
                  <a:pt x="12" y="62"/>
                  <a:pt x="12" y="62"/>
                  <a:pt x="12" y="62"/>
                </a:cubicBezTo>
                <a:cubicBezTo>
                  <a:pt x="9" y="62"/>
                  <a:pt x="6" y="59"/>
                  <a:pt x="6" y="54"/>
                </a:cubicBezTo>
                <a:cubicBezTo>
                  <a:pt x="6" y="16"/>
                  <a:pt x="6" y="16"/>
                  <a:pt x="6" y="16"/>
                </a:cubicBezTo>
                <a:cubicBezTo>
                  <a:pt x="2" y="16"/>
                  <a:pt x="2" y="16"/>
                  <a:pt x="2" y="16"/>
                </a:cubicBezTo>
                <a:cubicBezTo>
                  <a:pt x="1" y="16"/>
                  <a:pt x="0" y="15"/>
                  <a:pt x="0" y="15"/>
                </a:cubicBezTo>
                <a:cubicBezTo>
                  <a:pt x="0" y="12"/>
                  <a:pt x="0" y="12"/>
                  <a:pt x="0" y="12"/>
                </a:cubicBezTo>
                <a:cubicBezTo>
                  <a:pt x="0" y="11"/>
                  <a:pt x="1" y="11"/>
                  <a:pt x="2" y="11"/>
                </a:cubicBezTo>
                <a:cubicBezTo>
                  <a:pt x="14" y="11"/>
                  <a:pt x="14" y="11"/>
                  <a:pt x="14" y="11"/>
                </a:cubicBezTo>
                <a:cubicBezTo>
                  <a:pt x="17" y="4"/>
                  <a:pt x="17" y="4"/>
                  <a:pt x="17" y="4"/>
                </a:cubicBezTo>
                <a:cubicBezTo>
                  <a:pt x="18" y="2"/>
                  <a:pt x="20" y="0"/>
                  <a:pt x="22" y="0"/>
                </a:cubicBezTo>
                <a:cubicBezTo>
                  <a:pt x="35" y="0"/>
                  <a:pt x="35" y="0"/>
                  <a:pt x="35" y="0"/>
                </a:cubicBezTo>
                <a:cubicBezTo>
                  <a:pt x="37" y="0"/>
                  <a:pt x="40" y="2"/>
                  <a:pt x="41" y="4"/>
                </a:cubicBezTo>
                <a:cubicBezTo>
                  <a:pt x="43" y="11"/>
                  <a:pt x="43" y="11"/>
                  <a:pt x="43" y="11"/>
                </a:cubicBezTo>
                <a:cubicBezTo>
                  <a:pt x="56" y="11"/>
                  <a:pt x="56" y="11"/>
                  <a:pt x="56" y="11"/>
                </a:cubicBezTo>
                <a:cubicBezTo>
                  <a:pt x="56" y="11"/>
                  <a:pt x="57" y="11"/>
                  <a:pt x="57" y="12"/>
                </a:cubicBezTo>
                <a:lnTo>
                  <a:pt x="57" y="15"/>
                </a:lnTo>
                <a:close/>
                <a:moveTo>
                  <a:pt x="47" y="16"/>
                </a:moveTo>
                <a:cubicBezTo>
                  <a:pt x="11" y="16"/>
                  <a:pt x="11" y="16"/>
                  <a:pt x="11" y="16"/>
                </a:cubicBezTo>
                <a:cubicBezTo>
                  <a:pt x="11" y="54"/>
                  <a:pt x="11" y="54"/>
                  <a:pt x="11" y="54"/>
                </a:cubicBezTo>
                <a:cubicBezTo>
                  <a:pt x="11" y="56"/>
                  <a:pt x="12" y="57"/>
                  <a:pt x="12" y="57"/>
                </a:cubicBezTo>
                <a:cubicBezTo>
                  <a:pt x="45" y="57"/>
                  <a:pt x="45" y="57"/>
                  <a:pt x="45" y="57"/>
                </a:cubicBezTo>
                <a:cubicBezTo>
                  <a:pt x="46" y="57"/>
                  <a:pt x="47" y="56"/>
                  <a:pt x="47" y="54"/>
                </a:cubicBezTo>
                <a:lnTo>
                  <a:pt x="47" y="16"/>
                </a:lnTo>
                <a:close/>
                <a:moveTo>
                  <a:pt x="21" y="48"/>
                </a:moveTo>
                <a:cubicBezTo>
                  <a:pt x="21" y="49"/>
                  <a:pt x="20" y="49"/>
                  <a:pt x="20" y="49"/>
                </a:cubicBezTo>
                <a:cubicBezTo>
                  <a:pt x="17" y="49"/>
                  <a:pt x="17" y="49"/>
                  <a:pt x="17" y="49"/>
                </a:cubicBezTo>
                <a:cubicBezTo>
                  <a:pt x="16" y="49"/>
                  <a:pt x="16" y="49"/>
                  <a:pt x="16" y="48"/>
                </a:cubicBezTo>
                <a:cubicBezTo>
                  <a:pt x="16" y="25"/>
                  <a:pt x="16" y="25"/>
                  <a:pt x="16" y="25"/>
                </a:cubicBezTo>
                <a:cubicBezTo>
                  <a:pt x="16" y="24"/>
                  <a:pt x="16" y="24"/>
                  <a:pt x="17" y="24"/>
                </a:cubicBezTo>
                <a:cubicBezTo>
                  <a:pt x="20" y="24"/>
                  <a:pt x="20" y="24"/>
                  <a:pt x="20" y="24"/>
                </a:cubicBezTo>
                <a:cubicBezTo>
                  <a:pt x="20" y="24"/>
                  <a:pt x="21" y="24"/>
                  <a:pt x="21" y="25"/>
                </a:cubicBezTo>
                <a:lnTo>
                  <a:pt x="21" y="48"/>
                </a:lnTo>
                <a:close/>
                <a:moveTo>
                  <a:pt x="38" y="11"/>
                </a:moveTo>
                <a:cubicBezTo>
                  <a:pt x="36" y="6"/>
                  <a:pt x="36" y="6"/>
                  <a:pt x="36" y="6"/>
                </a:cubicBezTo>
                <a:cubicBezTo>
                  <a:pt x="36" y="6"/>
                  <a:pt x="35" y="6"/>
                  <a:pt x="35" y="6"/>
                </a:cubicBezTo>
                <a:cubicBezTo>
                  <a:pt x="22" y="6"/>
                  <a:pt x="22" y="6"/>
                  <a:pt x="22" y="6"/>
                </a:cubicBezTo>
                <a:cubicBezTo>
                  <a:pt x="22" y="6"/>
                  <a:pt x="22" y="6"/>
                  <a:pt x="22" y="6"/>
                </a:cubicBezTo>
                <a:cubicBezTo>
                  <a:pt x="20" y="11"/>
                  <a:pt x="20" y="11"/>
                  <a:pt x="20" y="11"/>
                </a:cubicBezTo>
                <a:lnTo>
                  <a:pt x="38" y="11"/>
                </a:lnTo>
                <a:close/>
                <a:moveTo>
                  <a:pt x="31" y="48"/>
                </a:moveTo>
                <a:cubicBezTo>
                  <a:pt x="31" y="49"/>
                  <a:pt x="31" y="49"/>
                  <a:pt x="30" y="49"/>
                </a:cubicBezTo>
                <a:cubicBezTo>
                  <a:pt x="27" y="49"/>
                  <a:pt x="27" y="49"/>
                  <a:pt x="27" y="49"/>
                </a:cubicBezTo>
                <a:cubicBezTo>
                  <a:pt x="27" y="49"/>
                  <a:pt x="26" y="49"/>
                  <a:pt x="26" y="48"/>
                </a:cubicBezTo>
                <a:cubicBezTo>
                  <a:pt x="26" y="25"/>
                  <a:pt x="26" y="25"/>
                  <a:pt x="26" y="25"/>
                </a:cubicBezTo>
                <a:cubicBezTo>
                  <a:pt x="26" y="24"/>
                  <a:pt x="27" y="24"/>
                  <a:pt x="27" y="24"/>
                </a:cubicBezTo>
                <a:cubicBezTo>
                  <a:pt x="30" y="24"/>
                  <a:pt x="30" y="24"/>
                  <a:pt x="30" y="24"/>
                </a:cubicBezTo>
                <a:cubicBezTo>
                  <a:pt x="31" y="24"/>
                  <a:pt x="31" y="24"/>
                  <a:pt x="31" y="25"/>
                </a:cubicBezTo>
                <a:lnTo>
                  <a:pt x="31" y="48"/>
                </a:lnTo>
                <a:close/>
                <a:moveTo>
                  <a:pt x="42" y="48"/>
                </a:moveTo>
                <a:cubicBezTo>
                  <a:pt x="42" y="49"/>
                  <a:pt x="41" y="49"/>
                  <a:pt x="40" y="49"/>
                </a:cubicBezTo>
                <a:cubicBezTo>
                  <a:pt x="38" y="49"/>
                  <a:pt x="38" y="49"/>
                  <a:pt x="38" y="49"/>
                </a:cubicBezTo>
                <a:cubicBezTo>
                  <a:pt x="37" y="49"/>
                  <a:pt x="36" y="49"/>
                  <a:pt x="36" y="48"/>
                </a:cubicBezTo>
                <a:cubicBezTo>
                  <a:pt x="36" y="25"/>
                  <a:pt x="36" y="25"/>
                  <a:pt x="36" y="25"/>
                </a:cubicBezTo>
                <a:cubicBezTo>
                  <a:pt x="36" y="24"/>
                  <a:pt x="37" y="24"/>
                  <a:pt x="38" y="24"/>
                </a:cubicBezTo>
                <a:cubicBezTo>
                  <a:pt x="40" y="24"/>
                  <a:pt x="40" y="24"/>
                  <a:pt x="40" y="24"/>
                </a:cubicBezTo>
                <a:cubicBezTo>
                  <a:pt x="41" y="24"/>
                  <a:pt x="42" y="24"/>
                  <a:pt x="42" y="25"/>
                </a:cubicBezTo>
                <a:lnTo>
                  <a:pt x="42"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2" name="Freeform 21"/>
          <p:cNvSpPr>
            <a:spLocks noEditPoints="1"/>
          </p:cNvSpPr>
          <p:nvPr/>
        </p:nvSpPr>
        <p:spPr bwMode="auto">
          <a:xfrm>
            <a:off x="20692392" y="8115822"/>
            <a:ext cx="343731" cy="279138"/>
          </a:xfrm>
          <a:custGeom>
            <a:avLst/>
            <a:gdLst>
              <a:gd name="T0" fmla="*/ 2147483646 w 69"/>
              <a:gd name="T1" fmla="*/ 2147483646 h 56"/>
              <a:gd name="T2" fmla="*/ 2147483646 w 69"/>
              <a:gd name="T3" fmla="*/ 2147483646 h 56"/>
              <a:gd name="T4" fmla="*/ 2147483646 w 69"/>
              <a:gd name="T5" fmla="*/ 2147483646 h 56"/>
              <a:gd name="T6" fmla="*/ 2147483646 w 69"/>
              <a:gd name="T7" fmla="*/ 2147483646 h 56"/>
              <a:gd name="T8" fmla="*/ 2147483646 w 69"/>
              <a:gd name="T9" fmla="*/ 2147483646 h 56"/>
              <a:gd name="T10" fmla="*/ 2147483646 w 69"/>
              <a:gd name="T11" fmla="*/ 2147483646 h 56"/>
              <a:gd name="T12" fmla="*/ 2147483646 w 69"/>
              <a:gd name="T13" fmla="*/ 2147483646 h 56"/>
              <a:gd name="T14" fmla="*/ 2147483646 w 69"/>
              <a:gd name="T15" fmla="*/ 2147483646 h 56"/>
              <a:gd name="T16" fmla="*/ 0 w 69"/>
              <a:gd name="T17" fmla="*/ 2147483646 h 56"/>
              <a:gd name="T18" fmla="*/ 2147483646 w 69"/>
              <a:gd name="T19" fmla="*/ 2147483646 h 56"/>
              <a:gd name="T20" fmla="*/ 2147483646 w 69"/>
              <a:gd name="T21" fmla="*/ 2147483646 h 56"/>
              <a:gd name="T22" fmla="*/ 2147483646 w 69"/>
              <a:gd name="T23" fmla="*/ 2147483646 h 56"/>
              <a:gd name="T24" fmla="*/ 2147483646 w 69"/>
              <a:gd name="T25" fmla="*/ 2147483646 h 56"/>
              <a:gd name="T26" fmla="*/ 2147483646 w 69"/>
              <a:gd name="T27" fmla="*/ 2147483646 h 56"/>
              <a:gd name="T28" fmla="*/ 2147483646 w 69"/>
              <a:gd name="T29" fmla="*/ 2147483646 h 56"/>
              <a:gd name="T30" fmla="*/ 2147483646 w 69"/>
              <a:gd name="T31" fmla="*/ 2147483646 h 56"/>
              <a:gd name="T32" fmla="*/ 2147483646 w 69"/>
              <a:gd name="T33" fmla="*/ 0 h 56"/>
              <a:gd name="T34" fmla="*/ 2147483646 w 69"/>
              <a:gd name="T35" fmla="*/ 0 h 56"/>
              <a:gd name="T36" fmla="*/ 2147483646 w 69"/>
              <a:gd name="T37" fmla="*/ 2147483646 h 56"/>
              <a:gd name="T38" fmla="*/ 2147483646 w 69"/>
              <a:gd name="T39" fmla="*/ 2147483646 h 56"/>
              <a:gd name="T40" fmla="*/ 2147483646 w 69"/>
              <a:gd name="T41" fmla="*/ 2147483646 h 56"/>
              <a:gd name="T42" fmla="*/ 2147483646 w 69"/>
              <a:gd name="T43" fmla="*/ 2147483646 h 56"/>
              <a:gd name="T44" fmla="*/ 2147483646 w 69"/>
              <a:gd name="T45" fmla="*/ 2147483646 h 56"/>
              <a:gd name="T46" fmla="*/ 2147483646 w 69"/>
              <a:gd name="T47" fmla="*/ 2147483646 h 56"/>
              <a:gd name="T48" fmla="*/ 2147483646 w 69"/>
              <a:gd name="T49" fmla="*/ 2147483646 h 56"/>
              <a:gd name="T50" fmla="*/ 2147483646 w 69"/>
              <a:gd name="T51" fmla="*/ 2147483646 h 56"/>
              <a:gd name="T52" fmla="*/ 2147483646 w 69"/>
              <a:gd name="T53" fmla="*/ 2147483646 h 56"/>
              <a:gd name="T54" fmla="*/ 2147483646 w 69"/>
              <a:gd name="T55" fmla="*/ 2147483646 h 56"/>
              <a:gd name="T56" fmla="*/ 2147483646 w 69"/>
              <a:gd name="T57" fmla="*/ 2147483646 h 56"/>
              <a:gd name="T58" fmla="*/ 2147483646 w 69"/>
              <a:gd name="T59" fmla="*/ 2147483646 h 56"/>
              <a:gd name="T60" fmla="*/ 2147483646 w 69"/>
              <a:gd name="T61" fmla="*/ 2147483646 h 56"/>
              <a:gd name="T62" fmla="*/ 2147483646 w 69"/>
              <a:gd name="T63" fmla="*/ 2147483646 h 56"/>
              <a:gd name="T64" fmla="*/ 2147483646 w 69"/>
              <a:gd name="T65" fmla="*/ 2147483646 h 56"/>
              <a:gd name="T66" fmla="*/ 2147483646 w 69"/>
              <a:gd name="T67" fmla="*/ 2147483646 h 56"/>
              <a:gd name="T68" fmla="*/ 2147483646 w 69"/>
              <a:gd name="T69" fmla="*/ 2147483646 h 56"/>
              <a:gd name="T70" fmla="*/ 2147483646 w 69"/>
              <a:gd name="T71" fmla="*/ 2147483646 h 56"/>
              <a:gd name="T72" fmla="*/ 2147483646 w 69"/>
              <a:gd name="T73" fmla="*/ 2147483646 h 56"/>
              <a:gd name="T74" fmla="*/ 2147483646 w 69"/>
              <a:gd name="T75" fmla="*/ 2147483646 h 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56">
                <a:moveTo>
                  <a:pt x="69" y="43"/>
                </a:moveTo>
                <a:cubicBezTo>
                  <a:pt x="69" y="46"/>
                  <a:pt x="66" y="46"/>
                  <a:pt x="64" y="46"/>
                </a:cubicBezTo>
                <a:cubicBezTo>
                  <a:pt x="64" y="52"/>
                  <a:pt x="60" y="56"/>
                  <a:pt x="54" y="56"/>
                </a:cubicBezTo>
                <a:cubicBezTo>
                  <a:pt x="48" y="56"/>
                  <a:pt x="44" y="52"/>
                  <a:pt x="44" y="46"/>
                </a:cubicBezTo>
                <a:cubicBezTo>
                  <a:pt x="28" y="46"/>
                  <a:pt x="28" y="46"/>
                  <a:pt x="28" y="46"/>
                </a:cubicBezTo>
                <a:cubicBezTo>
                  <a:pt x="28" y="52"/>
                  <a:pt x="24" y="56"/>
                  <a:pt x="18" y="56"/>
                </a:cubicBezTo>
                <a:cubicBezTo>
                  <a:pt x="12" y="56"/>
                  <a:pt x="8" y="52"/>
                  <a:pt x="8" y="46"/>
                </a:cubicBezTo>
                <a:cubicBezTo>
                  <a:pt x="5" y="46"/>
                  <a:pt x="5" y="46"/>
                  <a:pt x="5" y="46"/>
                </a:cubicBezTo>
                <a:cubicBezTo>
                  <a:pt x="3" y="46"/>
                  <a:pt x="0" y="46"/>
                  <a:pt x="0" y="43"/>
                </a:cubicBezTo>
                <a:cubicBezTo>
                  <a:pt x="0" y="42"/>
                  <a:pt x="1" y="41"/>
                  <a:pt x="3" y="41"/>
                </a:cubicBezTo>
                <a:cubicBezTo>
                  <a:pt x="3" y="28"/>
                  <a:pt x="3" y="28"/>
                  <a:pt x="3" y="28"/>
                </a:cubicBezTo>
                <a:cubicBezTo>
                  <a:pt x="3" y="25"/>
                  <a:pt x="2" y="22"/>
                  <a:pt x="4" y="20"/>
                </a:cubicBezTo>
                <a:cubicBezTo>
                  <a:pt x="12" y="12"/>
                  <a:pt x="12" y="12"/>
                  <a:pt x="12" y="12"/>
                </a:cubicBezTo>
                <a:cubicBezTo>
                  <a:pt x="13" y="11"/>
                  <a:pt x="15" y="10"/>
                  <a:pt x="17" y="10"/>
                </a:cubicBezTo>
                <a:cubicBezTo>
                  <a:pt x="23" y="10"/>
                  <a:pt x="23" y="10"/>
                  <a:pt x="23" y="10"/>
                </a:cubicBezTo>
                <a:cubicBezTo>
                  <a:pt x="23" y="2"/>
                  <a:pt x="23" y="2"/>
                  <a:pt x="23" y="2"/>
                </a:cubicBezTo>
                <a:cubicBezTo>
                  <a:pt x="23" y="1"/>
                  <a:pt x="24" y="0"/>
                  <a:pt x="26" y="0"/>
                </a:cubicBezTo>
                <a:cubicBezTo>
                  <a:pt x="67" y="0"/>
                  <a:pt x="67" y="0"/>
                  <a:pt x="67" y="0"/>
                </a:cubicBezTo>
                <a:cubicBezTo>
                  <a:pt x="68" y="0"/>
                  <a:pt x="69" y="1"/>
                  <a:pt x="69" y="2"/>
                </a:cubicBezTo>
                <a:lnTo>
                  <a:pt x="69" y="43"/>
                </a:lnTo>
                <a:close/>
                <a:moveTo>
                  <a:pt x="23" y="25"/>
                </a:moveTo>
                <a:cubicBezTo>
                  <a:pt x="23" y="15"/>
                  <a:pt x="23" y="15"/>
                  <a:pt x="23" y="15"/>
                </a:cubicBezTo>
                <a:cubicBezTo>
                  <a:pt x="17" y="15"/>
                  <a:pt x="17" y="15"/>
                  <a:pt x="17" y="15"/>
                </a:cubicBezTo>
                <a:cubicBezTo>
                  <a:pt x="17" y="15"/>
                  <a:pt x="16" y="15"/>
                  <a:pt x="16" y="15"/>
                </a:cubicBezTo>
                <a:cubicBezTo>
                  <a:pt x="8" y="23"/>
                  <a:pt x="8" y="23"/>
                  <a:pt x="8" y="23"/>
                </a:cubicBezTo>
                <a:cubicBezTo>
                  <a:pt x="8" y="23"/>
                  <a:pt x="8" y="24"/>
                  <a:pt x="8" y="24"/>
                </a:cubicBezTo>
                <a:cubicBezTo>
                  <a:pt x="8" y="25"/>
                  <a:pt x="8" y="25"/>
                  <a:pt x="8" y="25"/>
                </a:cubicBezTo>
                <a:lnTo>
                  <a:pt x="23" y="25"/>
                </a:lnTo>
                <a:close/>
                <a:moveTo>
                  <a:pt x="18" y="41"/>
                </a:moveTo>
                <a:cubicBezTo>
                  <a:pt x="15" y="41"/>
                  <a:pt x="13" y="43"/>
                  <a:pt x="13" y="46"/>
                </a:cubicBezTo>
                <a:cubicBezTo>
                  <a:pt x="13" y="49"/>
                  <a:pt x="15" y="51"/>
                  <a:pt x="18" y="51"/>
                </a:cubicBezTo>
                <a:cubicBezTo>
                  <a:pt x="21" y="51"/>
                  <a:pt x="23" y="49"/>
                  <a:pt x="23" y="46"/>
                </a:cubicBezTo>
                <a:cubicBezTo>
                  <a:pt x="23" y="43"/>
                  <a:pt x="21" y="41"/>
                  <a:pt x="18" y="41"/>
                </a:cubicBezTo>
                <a:close/>
                <a:moveTo>
                  <a:pt x="54" y="41"/>
                </a:moveTo>
                <a:cubicBezTo>
                  <a:pt x="51" y="41"/>
                  <a:pt x="49" y="43"/>
                  <a:pt x="49" y="46"/>
                </a:cubicBezTo>
                <a:cubicBezTo>
                  <a:pt x="49" y="49"/>
                  <a:pt x="51" y="51"/>
                  <a:pt x="54" y="51"/>
                </a:cubicBezTo>
                <a:cubicBezTo>
                  <a:pt x="57" y="51"/>
                  <a:pt x="59" y="49"/>
                  <a:pt x="59" y="46"/>
                </a:cubicBezTo>
                <a:cubicBezTo>
                  <a:pt x="59" y="43"/>
                  <a:pt x="57" y="41"/>
                  <a:pt x="54" y="4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3" name="Freeform 22"/>
          <p:cNvSpPr>
            <a:spLocks noEditPoints="1"/>
          </p:cNvSpPr>
          <p:nvPr/>
        </p:nvSpPr>
        <p:spPr bwMode="auto">
          <a:xfrm>
            <a:off x="21396002" y="8085833"/>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4" name="Freeform 23"/>
          <p:cNvSpPr>
            <a:spLocks noEditPoints="1"/>
          </p:cNvSpPr>
          <p:nvPr/>
        </p:nvSpPr>
        <p:spPr bwMode="auto">
          <a:xfrm>
            <a:off x="22016562" y="8085833"/>
            <a:ext cx="309127" cy="309127"/>
          </a:xfrm>
          <a:custGeom>
            <a:avLst/>
            <a:gdLst>
              <a:gd name="T0" fmla="*/ 2147483646 w 62"/>
              <a:gd name="T1" fmla="*/ 2147483646 h 62"/>
              <a:gd name="T2" fmla="*/ 2147483646 w 62"/>
              <a:gd name="T3" fmla="*/ 2147483646 h 62"/>
              <a:gd name="T4" fmla="*/ 2147483646 w 62"/>
              <a:gd name="T5" fmla="*/ 2147483646 h 62"/>
              <a:gd name="T6" fmla="*/ 0 w 62"/>
              <a:gd name="T7" fmla="*/ 2147483646 h 62"/>
              <a:gd name="T8" fmla="*/ 0 w 62"/>
              <a:gd name="T9" fmla="*/ 2147483646 h 62"/>
              <a:gd name="T10" fmla="*/ 2147483646 w 62"/>
              <a:gd name="T11" fmla="*/ 0 h 62"/>
              <a:gd name="T12" fmla="*/ 2147483646 w 62"/>
              <a:gd name="T13" fmla="*/ 0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5" name="Freeform 24"/>
          <p:cNvSpPr>
            <a:spLocks noEditPoints="1"/>
          </p:cNvSpPr>
          <p:nvPr/>
        </p:nvSpPr>
        <p:spPr bwMode="auto">
          <a:xfrm>
            <a:off x="9266237" y="8621037"/>
            <a:ext cx="385254" cy="359879"/>
          </a:xfrm>
          <a:custGeom>
            <a:avLst/>
            <a:gdLst>
              <a:gd name="T0" fmla="*/ 2147483646 w 77"/>
              <a:gd name="T1" fmla="*/ 2147483646 h 72"/>
              <a:gd name="T2" fmla="*/ 2147483646 w 77"/>
              <a:gd name="T3" fmla="*/ 2147483646 h 72"/>
              <a:gd name="T4" fmla="*/ 2147483646 w 77"/>
              <a:gd name="T5" fmla="*/ 2147483646 h 72"/>
              <a:gd name="T6" fmla="*/ 2147483646 w 77"/>
              <a:gd name="T7" fmla="*/ 2147483646 h 72"/>
              <a:gd name="T8" fmla="*/ 2147483646 w 77"/>
              <a:gd name="T9" fmla="*/ 2147483646 h 72"/>
              <a:gd name="T10" fmla="*/ 2147483646 w 77"/>
              <a:gd name="T11" fmla="*/ 2147483646 h 72"/>
              <a:gd name="T12" fmla="*/ 0 w 77"/>
              <a:gd name="T13" fmla="*/ 2147483646 h 72"/>
              <a:gd name="T14" fmla="*/ 0 w 77"/>
              <a:gd name="T15" fmla="*/ 2147483646 h 72"/>
              <a:gd name="T16" fmla="*/ 2147483646 w 77"/>
              <a:gd name="T17" fmla="*/ 0 h 72"/>
              <a:gd name="T18" fmla="*/ 2147483646 w 77"/>
              <a:gd name="T19" fmla="*/ 2147483646 h 72"/>
              <a:gd name="T20" fmla="*/ 2147483646 w 77"/>
              <a:gd name="T21" fmla="*/ 2147483646 h 72"/>
              <a:gd name="T22" fmla="*/ 2147483646 w 77"/>
              <a:gd name="T23" fmla="*/ 2147483646 h 72"/>
              <a:gd name="T24" fmla="*/ 0 w 77"/>
              <a:gd name="T25" fmla="*/ 2147483646 h 72"/>
              <a:gd name="T26" fmla="*/ 0 w 77"/>
              <a:gd name="T27" fmla="*/ 2147483646 h 72"/>
              <a:gd name="T28" fmla="*/ 2147483646 w 77"/>
              <a:gd name="T29" fmla="*/ 2147483646 h 72"/>
              <a:gd name="T30" fmla="*/ 2147483646 w 77"/>
              <a:gd name="T31" fmla="*/ 2147483646 h 72"/>
              <a:gd name="T32" fmla="*/ 2147483646 w 77"/>
              <a:gd name="T33" fmla="*/ 2147483646 h 72"/>
              <a:gd name="T34" fmla="*/ 2147483646 w 77"/>
              <a:gd name="T35" fmla="*/ 2147483646 h 72"/>
              <a:gd name="T36" fmla="*/ 2147483646 w 77"/>
              <a:gd name="T37" fmla="*/ 2147483646 h 72"/>
              <a:gd name="T38" fmla="*/ 2147483646 w 77"/>
              <a:gd name="T39" fmla="*/ 2147483646 h 72"/>
              <a:gd name="T40" fmla="*/ 2147483646 w 77"/>
              <a:gd name="T41" fmla="*/ 2147483646 h 72"/>
              <a:gd name="T42" fmla="*/ 2147483646 w 77"/>
              <a:gd name="T43" fmla="*/ 2147483646 h 72"/>
              <a:gd name="T44" fmla="*/ 2147483646 w 77"/>
              <a:gd name="T45" fmla="*/ 2147483646 h 72"/>
              <a:gd name="T46" fmla="*/ 2147483646 w 77"/>
              <a:gd name="T47" fmla="*/ 2147483646 h 72"/>
              <a:gd name="T48" fmla="*/ 2147483646 w 77"/>
              <a:gd name="T49" fmla="*/ 2147483646 h 72"/>
              <a:gd name="T50" fmla="*/ 2147483646 w 77"/>
              <a:gd name="T51" fmla="*/ 2147483646 h 72"/>
              <a:gd name="T52" fmla="*/ 2147483646 w 77"/>
              <a:gd name="T53" fmla="*/ 2147483646 h 72"/>
              <a:gd name="T54" fmla="*/ 2147483646 w 77"/>
              <a:gd name="T55" fmla="*/ 2147483646 h 72"/>
              <a:gd name="T56" fmla="*/ 2147483646 w 77"/>
              <a:gd name="T57" fmla="*/ 2147483646 h 72"/>
              <a:gd name="T58" fmla="*/ 2147483646 w 77"/>
              <a:gd name="T59" fmla="*/ 2147483646 h 72"/>
              <a:gd name="T60" fmla="*/ 2147483646 w 77"/>
              <a:gd name="T61" fmla="*/ 2147483646 h 72"/>
              <a:gd name="T62" fmla="*/ 2147483646 w 77"/>
              <a:gd name="T63" fmla="*/ 2147483646 h 72"/>
              <a:gd name="T64" fmla="*/ 2147483646 w 77"/>
              <a:gd name="T65" fmla="*/ 2147483646 h 72"/>
              <a:gd name="T66" fmla="*/ 2147483646 w 77"/>
              <a:gd name="T67" fmla="*/ 2147483646 h 72"/>
              <a:gd name="T68" fmla="*/ 2147483646 w 77"/>
              <a:gd name="T69" fmla="*/ 2147483646 h 72"/>
              <a:gd name="T70" fmla="*/ 2147483646 w 77"/>
              <a:gd name="T71" fmla="*/ 2147483646 h 72"/>
              <a:gd name="T72" fmla="*/ 2147483646 w 77"/>
              <a:gd name="T73" fmla="*/ 2147483646 h 72"/>
              <a:gd name="T74" fmla="*/ 2147483646 w 77"/>
              <a:gd name="T75" fmla="*/ 2147483646 h 72"/>
              <a:gd name="T76" fmla="*/ 2147483646 w 77"/>
              <a:gd name="T77" fmla="*/ 2147483646 h 72"/>
              <a:gd name="T78" fmla="*/ 2147483646 w 77"/>
              <a:gd name="T79" fmla="*/ 2147483646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7" h="72">
                <a:moveTo>
                  <a:pt x="77" y="16"/>
                </a:moveTo>
                <a:cubicBezTo>
                  <a:pt x="77" y="21"/>
                  <a:pt x="77" y="21"/>
                  <a:pt x="77" y="21"/>
                </a:cubicBezTo>
                <a:cubicBezTo>
                  <a:pt x="72" y="21"/>
                  <a:pt x="72" y="21"/>
                  <a:pt x="72" y="21"/>
                </a:cubicBezTo>
                <a:cubicBezTo>
                  <a:pt x="72" y="22"/>
                  <a:pt x="70" y="23"/>
                  <a:pt x="69" y="23"/>
                </a:cubicBezTo>
                <a:cubicBezTo>
                  <a:pt x="8" y="23"/>
                  <a:pt x="8" y="23"/>
                  <a:pt x="8" y="23"/>
                </a:cubicBezTo>
                <a:cubicBezTo>
                  <a:pt x="6" y="23"/>
                  <a:pt x="5" y="22"/>
                  <a:pt x="5" y="21"/>
                </a:cubicBezTo>
                <a:cubicBezTo>
                  <a:pt x="0" y="21"/>
                  <a:pt x="0" y="21"/>
                  <a:pt x="0" y="21"/>
                </a:cubicBezTo>
                <a:cubicBezTo>
                  <a:pt x="0" y="16"/>
                  <a:pt x="0" y="16"/>
                  <a:pt x="0" y="16"/>
                </a:cubicBezTo>
                <a:cubicBezTo>
                  <a:pt x="38" y="0"/>
                  <a:pt x="38" y="0"/>
                  <a:pt x="38" y="0"/>
                </a:cubicBezTo>
                <a:lnTo>
                  <a:pt x="77" y="16"/>
                </a:lnTo>
                <a:close/>
                <a:moveTo>
                  <a:pt x="77" y="67"/>
                </a:moveTo>
                <a:cubicBezTo>
                  <a:pt x="77" y="72"/>
                  <a:pt x="77" y="72"/>
                  <a:pt x="77" y="72"/>
                </a:cubicBezTo>
                <a:cubicBezTo>
                  <a:pt x="0" y="72"/>
                  <a:pt x="0" y="72"/>
                  <a:pt x="0" y="72"/>
                </a:cubicBezTo>
                <a:cubicBezTo>
                  <a:pt x="0" y="67"/>
                  <a:pt x="0" y="67"/>
                  <a:pt x="0" y="67"/>
                </a:cubicBezTo>
                <a:cubicBezTo>
                  <a:pt x="0" y="66"/>
                  <a:pt x="1" y="65"/>
                  <a:pt x="3" y="65"/>
                </a:cubicBezTo>
                <a:cubicBezTo>
                  <a:pt x="74" y="65"/>
                  <a:pt x="74" y="65"/>
                  <a:pt x="74" y="65"/>
                </a:cubicBezTo>
                <a:cubicBezTo>
                  <a:pt x="76" y="65"/>
                  <a:pt x="77" y="66"/>
                  <a:pt x="77" y="67"/>
                </a:cubicBezTo>
                <a:close/>
                <a:moveTo>
                  <a:pt x="20" y="26"/>
                </a:moveTo>
                <a:cubicBezTo>
                  <a:pt x="20" y="57"/>
                  <a:pt x="20" y="57"/>
                  <a:pt x="20" y="57"/>
                </a:cubicBezTo>
                <a:cubicBezTo>
                  <a:pt x="25" y="57"/>
                  <a:pt x="25" y="57"/>
                  <a:pt x="25" y="57"/>
                </a:cubicBezTo>
                <a:cubicBezTo>
                  <a:pt x="25" y="26"/>
                  <a:pt x="25" y="26"/>
                  <a:pt x="25" y="26"/>
                </a:cubicBezTo>
                <a:cubicBezTo>
                  <a:pt x="36" y="26"/>
                  <a:pt x="36" y="26"/>
                  <a:pt x="36" y="26"/>
                </a:cubicBezTo>
                <a:cubicBezTo>
                  <a:pt x="36" y="57"/>
                  <a:pt x="36" y="57"/>
                  <a:pt x="36" y="57"/>
                </a:cubicBezTo>
                <a:cubicBezTo>
                  <a:pt x="41" y="57"/>
                  <a:pt x="41" y="57"/>
                  <a:pt x="41" y="57"/>
                </a:cubicBezTo>
                <a:cubicBezTo>
                  <a:pt x="41" y="26"/>
                  <a:pt x="41" y="26"/>
                  <a:pt x="41" y="26"/>
                </a:cubicBezTo>
                <a:cubicBezTo>
                  <a:pt x="51" y="26"/>
                  <a:pt x="51" y="26"/>
                  <a:pt x="51" y="26"/>
                </a:cubicBezTo>
                <a:cubicBezTo>
                  <a:pt x="51" y="57"/>
                  <a:pt x="51" y="57"/>
                  <a:pt x="51" y="57"/>
                </a:cubicBezTo>
                <a:cubicBezTo>
                  <a:pt x="56" y="57"/>
                  <a:pt x="56" y="57"/>
                  <a:pt x="56" y="57"/>
                </a:cubicBezTo>
                <a:cubicBezTo>
                  <a:pt x="56" y="26"/>
                  <a:pt x="56" y="26"/>
                  <a:pt x="56" y="26"/>
                </a:cubicBezTo>
                <a:cubicBezTo>
                  <a:pt x="67" y="26"/>
                  <a:pt x="67" y="26"/>
                  <a:pt x="67" y="26"/>
                </a:cubicBezTo>
                <a:cubicBezTo>
                  <a:pt x="67" y="57"/>
                  <a:pt x="67" y="57"/>
                  <a:pt x="67" y="57"/>
                </a:cubicBezTo>
                <a:cubicBezTo>
                  <a:pt x="69" y="57"/>
                  <a:pt x="69" y="57"/>
                  <a:pt x="69" y="57"/>
                </a:cubicBezTo>
                <a:cubicBezTo>
                  <a:pt x="70" y="57"/>
                  <a:pt x="72" y="58"/>
                  <a:pt x="72" y="59"/>
                </a:cubicBezTo>
                <a:cubicBezTo>
                  <a:pt x="72" y="62"/>
                  <a:pt x="72" y="62"/>
                  <a:pt x="72" y="62"/>
                </a:cubicBezTo>
                <a:cubicBezTo>
                  <a:pt x="5" y="62"/>
                  <a:pt x="5" y="62"/>
                  <a:pt x="5" y="62"/>
                </a:cubicBezTo>
                <a:cubicBezTo>
                  <a:pt x="5" y="59"/>
                  <a:pt x="5" y="59"/>
                  <a:pt x="5" y="59"/>
                </a:cubicBezTo>
                <a:cubicBezTo>
                  <a:pt x="5" y="58"/>
                  <a:pt x="6" y="57"/>
                  <a:pt x="8" y="57"/>
                </a:cubicBezTo>
                <a:cubicBezTo>
                  <a:pt x="10" y="57"/>
                  <a:pt x="10" y="57"/>
                  <a:pt x="10" y="57"/>
                </a:cubicBezTo>
                <a:cubicBezTo>
                  <a:pt x="10" y="26"/>
                  <a:pt x="10" y="26"/>
                  <a:pt x="10" y="26"/>
                </a:cubicBezTo>
                <a:lnTo>
                  <a:pt x="20"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6" name="Freeform 25"/>
          <p:cNvSpPr>
            <a:spLocks noEditPoints="1"/>
          </p:cNvSpPr>
          <p:nvPr/>
        </p:nvSpPr>
        <p:spPr bwMode="auto">
          <a:xfrm>
            <a:off x="9891411" y="8660254"/>
            <a:ext cx="209930" cy="286058"/>
          </a:xfrm>
          <a:custGeom>
            <a:avLst/>
            <a:gdLst>
              <a:gd name="T0" fmla="*/ 2147483646 w 42"/>
              <a:gd name="T1" fmla="*/ 2147483646 h 57"/>
              <a:gd name="T2" fmla="*/ 2147483646 w 42"/>
              <a:gd name="T3" fmla="*/ 2147483646 h 57"/>
              <a:gd name="T4" fmla="*/ 0 w 42"/>
              <a:gd name="T5" fmla="*/ 2147483646 h 57"/>
              <a:gd name="T6" fmla="*/ 2147483646 w 42"/>
              <a:gd name="T7" fmla="*/ 2147483646 h 57"/>
              <a:gd name="T8" fmla="*/ 2147483646 w 42"/>
              <a:gd name="T9" fmla="*/ 2147483646 h 57"/>
              <a:gd name="T10" fmla="*/ 2147483646 w 42"/>
              <a:gd name="T11" fmla="*/ 0 h 57"/>
              <a:gd name="T12" fmla="*/ 2147483646 w 42"/>
              <a:gd name="T13" fmla="*/ 2147483646 h 57"/>
              <a:gd name="T14" fmla="*/ 2147483646 w 42"/>
              <a:gd name="T15" fmla="*/ 2147483646 h 57"/>
              <a:gd name="T16" fmla="*/ 2147483646 w 42"/>
              <a:gd name="T17" fmla="*/ 2147483646 h 57"/>
              <a:gd name="T18" fmla="*/ 2147483646 w 42"/>
              <a:gd name="T19" fmla="*/ 2147483646 h 57"/>
              <a:gd name="T20" fmla="*/ 2147483646 w 42"/>
              <a:gd name="T21" fmla="*/ 2147483646 h 57"/>
              <a:gd name="T22" fmla="*/ 2147483646 w 42"/>
              <a:gd name="T23" fmla="*/ 2147483646 h 57"/>
              <a:gd name="T24" fmla="*/ 2147483646 w 42"/>
              <a:gd name="T25" fmla="*/ 2147483646 h 57"/>
              <a:gd name="T26" fmla="*/ 2147483646 w 42"/>
              <a:gd name="T27" fmla="*/ 2147483646 h 57"/>
              <a:gd name="T28" fmla="*/ 2147483646 w 42"/>
              <a:gd name="T29" fmla="*/ 2147483646 h 57"/>
              <a:gd name="T30" fmla="*/ 0 w 42"/>
              <a:gd name="T31" fmla="*/ 2147483646 h 57"/>
              <a:gd name="T32" fmla="*/ 2147483646 w 42"/>
              <a:gd name="T33" fmla="*/ 2147483646 h 57"/>
              <a:gd name="T34" fmla="*/ 2147483646 w 42"/>
              <a:gd name="T35" fmla="*/ 2147483646 h 57"/>
              <a:gd name="T36" fmla="*/ 2147483646 w 42"/>
              <a:gd name="T37" fmla="*/ 2147483646 h 57"/>
              <a:gd name="T38" fmla="*/ 2147483646 w 42"/>
              <a:gd name="T39" fmla="*/ 214748364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2" h="57">
                <a:moveTo>
                  <a:pt x="39" y="23"/>
                </a:moveTo>
                <a:cubicBezTo>
                  <a:pt x="3" y="23"/>
                  <a:pt x="3" y="23"/>
                  <a:pt x="3" y="23"/>
                </a:cubicBezTo>
                <a:cubicBezTo>
                  <a:pt x="2" y="23"/>
                  <a:pt x="0" y="22"/>
                  <a:pt x="0" y="21"/>
                </a:cubicBezTo>
                <a:cubicBezTo>
                  <a:pt x="0" y="20"/>
                  <a:pt x="1" y="19"/>
                  <a:pt x="1" y="19"/>
                </a:cubicBezTo>
                <a:cubicBezTo>
                  <a:pt x="19" y="1"/>
                  <a:pt x="19" y="1"/>
                  <a:pt x="19" y="1"/>
                </a:cubicBezTo>
                <a:cubicBezTo>
                  <a:pt x="20" y="0"/>
                  <a:pt x="20" y="0"/>
                  <a:pt x="21" y="0"/>
                </a:cubicBezTo>
                <a:cubicBezTo>
                  <a:pt x="22" y="0"/>
                  <a:pt x="22" y="0"/>
                  <a:pt x="23" y="1"/>
                </a:cubicBezTo>
                <a:cubicBezTo>
                  <a:pt x="41" y="19"/>
                  <a:pt x="41" y="19"/>
                  <a:pt x="41" y="19"/>
                </a:cubicBezTo>
                <a:cubicBezTo>
                  <a:pt x="41" y="19"/>
                  <a:pt x="42" y="20"/>
                  <a:pt x="42" y="21"/>
                </a:cubicBezTo>
                <a:cubicBezTo>
                  <a:pt x="42" y="22"/>
                  <a:pt x="40" y="23"/>
                  <a:pt x="39" y="23"/>
                </a:cubicBezTo>
                <a:close/>
                <a:moveTo>
                  <a:pt x="41" y="38"/>
                </a:moveTo>
                <a:cubicBezTo>
                  <a:pt x="23" y="56"/>
                  <a:pt x="23" y="56"/>
                  <a:pt x="23" y="56"/>
                </a:cubicBezTo>
                <a:cubicBezTo>
                  <a:pt x="22" y="56"/>
                  <a:pt x="22" y="57"/>
                  <a:pt x="21" y="57"/>
                </a:cubicBezTo>
                <a:cubicBezTo>
                  <a:pt x="20" y="57"/>
                  <a:pt x="20" y="56"/>
                  <a:pt x="19" y="56"/>
                </a:cubicBezTo>
                <a:cubicBezTo>
                  <a:pt x="1" y="38"/>
                  <a:pt x="1" y="38"/>
                  <a:pt x="1" y="38"/>
                </a:cubicBezTo>
                <a:cubicBezTo>
                  <a:pt x="1" y="37"/>
                  <a:pt x="0" y="37"/>
                  <a:pt x="0" y="36"/>
                </a:cubicBezTo>
                <a:cubicBezTo>
                  <a:pt x="0" y="35"/>
                  <a:pt x="2" y="33"/>
                  <a:pt x="3" y="33"/>
                </a:cubicBezTo>
                <a:cubicBezTo>
                  <a:pt x="39" y="33"/>
                  <a:pt x="39" y="33"/>
                  <a:pt x="39" y="33"/>
                </a:cubicBezTo>
                <a:cubicBezTo>
                  <a:pt x="40" y="33"/>
                  <a:pt x="42" y="35"/>
                  <a:pt x="42" y="36"/>
                </a:cubicBezTo>
                <a:cubicBezTo>
                  <a:pt x="42" y="37"/>
                  <a:pt x="41" y="37"/>
                  <a:pt x="41"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7" name="Freeform 26"/>
          <p:cNvSpPr>
            <a:spLocks noEditPoints="1"/>
          </p:cNvSpPr>
          <p:nvPr/>
        </p:nvSpPr>
        <p:spPr bwMode="auto">
          <a:xfrm>
            <a:off x="10608862" y="8646413"/>
            <a:ext cx="286058" cy="309127"/>
          </a:xfrm>
          <a:custGeom>
            <a:avLst/>
            <a:gdLst>
              <a:gd name="T0" fmla="*/ 2147483646 w 57"/>
              <a:gd name="T1" fmla="*/ 2147483646 h 62"/>
              <a:gd name="T2" fmla="*/ 2147483646 w 57"/>
              <a:gd name="T3" fmla="*/ 2147483646 h 62"/>
              <a:gd name="T4" fmla="*/ 0 w 57"/>
              <a:gd name="T5" fmla="*/ 2147483646 h 62"/>
              <a:gd name="T6" fmla="*/ 2147483646 w 57"/>
              <a:gd name="T7" fmla="*/ 2147483646 h 62"/>
              <a:gd name="T8" fmla="*/ 2147483646 w 57"/>
              <a:gd name="T9" fmla="*/ 2147483646 h 62"/>
              <a:gd name="T10" fmla="*/ 2147483646 w 57"/>
              <a:gd name="T11" fmla="*/ 2147483646 h 62"/>
              <a:gd name="T12" fmla="*/ 2147483646 w 57"/>
              <a:gd name="T13" fmla="*/ 2147483646 h 62"/>
              <a:gd name="T14" fmla="*/ 2147483646 w 57"/>
              <a:gd name="T15" fmla="*/ 2147483646 h 62"/>
              <a:gd name="T16" fmla="*/ 2147483646 w 57"/>
              <a:gd name="T17" fmla="*/ 2147483646 h 62"/>
              <a:gd name="T18" fmla="*/ 2147483646 w 57"/>
              <a:gd name="T19" fmla="*/ 2147483646 h 62"/>
              <a:gd name="T20" fmla="*/ 2147483646 w 57"/>
              <a:gd name="T21" fmla="*/ 2147483646 h 62"/>
              <a:gd name="T22" fmla="*/ 2147483646 w 57"/>
              <a:gd name="T23" fmla="*/ 2147483646 h 62"/>
              <a:gd name="T24" fmla="*/ 2147483646 w 57"/>
              <a:gd name="T25" fmla="*/ 2147483646 h 62"/>
              <a:gd name="T26" fmla="*/ 2147483646 w 57"/>
              <a:gd name="T27" fmla="*/ 2147483646 h 62"/>
              <a:gd name="T28" fmla="*/ 2147483646 w 57"/>
              <a:gd name="T29" fmla="*/ 2147483646 h 62"/>
              <a:gd name="T30" fmla="*/ 2147483646 w 57"/>
              <a:gd name="T31" fmla="*/ 2147483646 h 62"/>
              <a:gd name="T32" fmla="*/ 2147483646 w 57"/>
              <a:gd name="T33" fmla="*/ 2147483646 h 62"/>
              <a:gd name="T34" fmla="*/ 2147483646 w 57"/>
              <a:gd name="T35" fmla="*/ 2147483646 h 62"/>
              <a:gd name="T36" fmla="*/ 2147483646 w 57"/>
              <a:gd name="T37" fmla="*/ 2147483646 h 62"/>
              <a:gd name="T38" fmla="*/ 2147483646 w 57"/>
              <a:gd name="T39" fmla="*/ 2147483646 h 62"/>
              <a:gd name="T40" fmla="*/ 2147483646 w 57"/>
              <a:gd name="T41" fmla="*/ 2147483646 h 62"/>
              <a:gd name="T42" fmla="*/ 2147483646 w 57"/>
              <a:gd name="T43" fmla="*/ 2147483646 h 62"/>
              <a:gd name="T44" fmla="*/ 2147483646 w 57"/>
              <a:gd name="T45" fmla="*/ 2147483646 h 62"/>
              <a:gd name="T46" fmla="*/ 2147483646 w 57"/>
              <a:gd name="T47" fmla="*/ 2147483646 h 62"/>
              <a:gd name="T48" fmla="*/ 2147483646 w 57"/>
              <a:gd name="T49" fmla="*/ 2147483646 h 62"/>
              <a:gd name="T50" fmla="*/ 2147483646 w 57"/>
              <a:gd name="T51" fmla="*/ 2147483646 h 62"/>
              <a:gd name="T52" fmla="*/ 2147483646 w 57"/>
              <a:gd name="T53" fmla="*/ 2147483646 h 62"/>
              <a:gd name="T54" fmla="*/ 2147483646 w 57"/>
              <a:gd name="T55" fmla="*/ 2147483646 h 62"/>
              <a:gd name="T56" fmla="*/ 2147483646 w 57"/>
              <a:gd name="T57" fmla="*/ 2147483646 h 62"/>
              <a:gd name="T58" fmla="*/ 2147483646 w 57"/>
              <a:gd name="T59" fmla="*/ 2147483646 h 62"/>
              <a:gd name="T60" fmla="*/ 2147483646 w 57"/>
              <a:gd name="T61" fmla="*/ 2147483646 h 62"/>
              <a:gd name="T62" fmla="*/ 2147483646 w 57"/>
              <a:gd name="T63" fmla="*/ 2147483646 h 62"/>
              <a:gd name="T64" fmla="*/ 2147483646 w 57"/>
              <a:gd name="T65" fmla="*/ 2147483646 h 62"/>
              <a:gd name="T66" fmla="*/ 2147483646 w 57"/>
              <a:gd name="T67" fmla="*/ 2147483646 h 62"/>
              <a:gd name="T68" fmla="*/ 2147483646 w 57"/>
              <a:gd name="T69" fmla="*/ 2147483646 h 62"/>
              <a:gd name="T70" fmla="*/ 2147483646 w 57"/>
              <a:gd name="T71" fmla="*/ 2147483646 h 62"/>
              <a:gd name="T72" fmla="*/ 2147483646 w 57"/>
              <a:gd name="T73" fmla="*/ 2147483646 h 62"/>
              <a:gd name="T74" fmla="*/ 2147483646 w 57"/>
              <a:gd name="T75" fmla="*/ 2147483646 h 62"/>
              <a:gd name="T76" fmla="*/ 2147483646 w 57"/>
              <a:gd name="T77" fmla="*/ 2147483646 h 62"/>
              <a:gd name="T78" fmla="*/ 2147483646 w 57"/>
              <a:gd name="T79" fmla="*/ 2147483646 h 62"/>
              <a:gd name="T80" fmla="*/ 2147483646 w 57"/>
              <a:gd name="T81" fmla="*/ 2147483646 h 62"/>
              <a:gd name="T82" fmla="*/ 2147483646 w 57"/>
              <a:gd name="T83" fmla="*/ 2147483646 h 62"/>
              <a:gd name="T84" fmla="*/ 2147483646 w 57"/>
              <a:gd name="T85" fmla="*/ 0 h 62"/>
              <a:gd name="T86" fmla="*/ 2147483646 w 57"/>
              <a:gd name="T87" fmla="*/ 2147483646 h 62"/>
              <a:gd name="T88" fmla="*/ 2147483646 w 57"/>
              <a:gd name="T89" fmla="*/ 2147483646 h 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62">
                <a:moveTo>
                  <a:pt x="46" y="62"/>
                </a:moveTo>
                <a:cubicBezTo>
                  <a:pt x="11" y="62"/>
                  <a:pt x="11" y="62"/>
                  <a:pt x="11" y="62"/>
                </a:cubicBezTo>
                <a:cubicBezTo>
                  <a:pt x="5" y="62"/>
                  <a:pt x="0" y="58"/>
                  <a:pt x="0" y="52"/>
                </a:cubicBezTo>
                <a:cubicBezTo>
                  <a:pt x="0" y="44"/>
                  <a:pt x="2" y="31"/>
                  <a:pt x="12" y="29"/>
                </a:cubicBezTo>
                <a:cubicBezTo>
                  <a:pt x="11" y="31"/>
                  <a:pt x="11" y="32"/>
                  <a:pt x="11" y="34"/>
                </a:cubicBezTo>
                <a:cubicBezTo>
                  <a:pt x="11" y="42"/>
                  <a:pt x="11" y="42"/>
                  <a:pt x="11" y="42"/>
                </a:cubicBezTo>
                <a:cubicBezTo>
                  <a:pt x="8" y="43"/>
                  <a:pt x="6" y="46"/>
                  <a:pt x="6" y="49"/>
                </a:cubicBezTo>
                <a:cubicBezTo>
                  <a:pt x="6" y="54"/>
                  <a:pt x="9" y="57"/>
                  <a:pt x="13" y="57"/>
                </a:cubicBezTo>
                <a:cubicBezTo>
                  <a:pt x="18" y="57"/>
                  <a:pt x="21" y="54"/>
                  <a:pt x="21" y="49"/>
                </a:cubicBezTo>
                <a:cubicBezTo>
                  <a:pt x="21" y="46"/>
                  <a:pt x="19" y="43"/>
                  <a:pt x="16" y="42"/>
                </a:cubicBezTo>
                <a:cubicBezTo>
                  <a:pt x="16" y="34"/>
                  <a:pt x="16" y="34"/>
                  <a:pt x="16" y="34"/>
                </a:cubicBezTo>
                <a:cubicBezTo>
                  <a:pt x="16" y="33"/>
                  <a:pt x="16" y="31"/>
                  <a:pt x="17" y="30"/>
                </a:cubicBezTo>
                <a:cubicBezTo>
                  <a:pt x="20" y="33"/>
                  <a:pt x="24" y="34"/>
                  <a:pt x="29" y="34"/>
                </a:cubicBezTo>
                <a:cubicBezTo>
                  <a:pt x="33" y="34"/>
                  <a:pt x="37" y="33"/>
                  <a:pt x="41" y="30"/>
                </a:cubicBezTo>
                <a:cubicBezTo>
                  <a:pt x="41" y="31"/>
                  <a:pt x="42" y="33"/>
                  <a:pt x="42" y="34"/>
                </a:cubicBezTo>
                <a:cubicBezTo>
                  <a:pt x="42" y="36"/>
                  <a:pt x="42" y="36"/>
                  <a:pt x="42" y="36"/>
                </a:cubicBezTo>
                <a:cubicBezTo>
                  <a:pt x="36" y="36"/>
                  <a:pt x="31" y="41"/>
                  <a:pt x="31" y="47"/>
                </a:cubicBezTo>
                <a:cubicBezTo>
                  <a:pt x="31" y="50"/>
                  <a:pt x="31" y="50"/>
                  <a:pt x="31" y="50"/>
                </a:cubicBezTo>
                <a:cubicBezTo>
                  <a:pt x="31" y="51"/>
                  <a:pt x="30" y="52"/>
                  <a:pt x="30" y="53"/>
                </a:cubicBezTo>
                <a:cubicBezTo>
                  <a:pt x="30" y="55"/>
                  <a:pt x="32" y="57"/>
                  <a:pt x="34" y="57"/>
                </a:cubicBezTo>
                <a:cubicBezTo>
                  <a:pt x="36" y="57"/>
                  <a:pt x="38" y="55"/>
                  <a:pt x="38" y="53"/>
                </a:cubicBezTo>
                <a:cubicBezTo>
                  <a:pt x="38" y="52"/>
                  <a:pt x="37" y="51"/>
                  <a:pt x="36" y="50"/>
                </a:cubicBezTo>
                <a:cubicBezTo>
                  <a:pt x="36" y="47"/>
                  <a:pt x="36" y="47"/>
                  <a:pt x="36" y="47"/>
                </a:cubicBezTo>
                <a:cubicBezTo>
                  <a:pt x="36" y="44"/>
                  <a:pt x="39" y="42"/>
                  <a:pt x="42" y="42"/>
                </a:cubicBezTo>
                <a:cubicBezTo>
                  <a:pt x="44" y="42"/>
                  <a:pt x="47" y="44"/>
                  <a:pt x="47" y="47"/>
                </a:cubicBezTo>
                <a:cubicBezTo>
                  <a:pt x="47" y="50"/>
                  <a:pt x="47" y="50"/>
                  <a:pt x="47" y="50"/>
                </a:cubicBezTo>
                <a:cubicBezTo>
                  <a:pt x="46" y="51"/>
                  <a:pt x="45" y="52"/>
                  <a:pt x="45" y="53"/>
                </a:cubicBezTo>
                <a:cubicBezTo>
                  <a:pt x="45" y="55"/>
                  <a:pt x="47" y="57"/>
                  <a:pt x="49" y="57"/>
                </a:cubicBezTo>
                <a:cubicBezTo>
                  <a:pt x="51" y="57"/>
                  <a:pt x="53" y="55"/>
                  <a:pt x="53" y="53"/>
                </a:cubicBezTo>
                <a:cubicBezTo>
                  <a:pt x="53" y="52"/>
                  <a:pt x="53" y="51"/>
                  <a:pt x="52" y="50"/>
                </a:cubicBezTo>
                <a:cubicBezTo>
                  <a:pt x="52" y="47"/>
                  <a:pt x="52" y="47"/>
                  <a:pt x="52" y="47"/>
                </a:cubicBezTo>
                <a:cubicBezTo>
                  <a:pt x="52" y="43"/>
                  <a:pt x="50" y="40"/>
                  <a:pt x="47" y="38"/>
                </a:cubicBezTo>
                <a:cubicBezTo>
                  <a:pt x="47" y="35"/>
                  <a:pt x="47" y="32"/>
                  <a:pt x="46" y="29"/>
                </a:cubicBezTo>
                <a:cubicBezTo>
                  <a:pt x="55" y="31"/>
                  <a:pt x="57" y="44"/>
                  <a:pt x="57" y="52"/>
                </a:cubicBezTo>
                <a:cubicBezTo>
                  <a:pt x="57" y="58"/>
                  <a:pt x="53" y="62"/>
                  <a:pt x="46" y="62"/>
                </a:cubicBezTo>
                <a:close/>
                <a:moveTo>
                  <a:pt x="13" y="52"/>
                </a:moveTo>
                <a:cubicBezTo>
                  <a:pt x="12" y="52"/>
                  <a:pt x="11" y="51"/>
                  <a:pt x="11" y="49"/>
                </a:cubicBezTo>
                <a:cubicBezTo>
                  <a:pt x="11" y="48"/>
                  <a:pt x="12" y="47"/>
                  <a:pt x="13" y="47"/>
                </a:cubicBezTo>
                <a:cubicBezTo>
                  <a:pt x="15" y="47"/>
                  <a:pt x="16" y="48"/>
                  <a:pt x="16" y="49"/>
                </a:cubicBezTo>
                <a:cubicBezTo>
                  <a:pt x="16" y="51"/>
                  <a:pt x="15" y="52"/>
                  <a:pt x="13" y="52"/>
                </a:cubicBezTo>
                <a:close/>
                <a:moveTo>
                  <a:pt x="29" y="31"/>
                </a:moveTo>
                <a:cubicBezTo>
                  <a:pt x="20" y="31"/>
                  <a:pt x="13" y="24"/>
                  <a:pt x="13" y="16"/>
                </a:cubicBezTo>
                <a:cubicBezTo>
                  <a:pt x="13" y="7"/>
                  <a:pt x="20" y="0"/>
                  <a:pt x="29" y="0"/>
                </a:cubicBezTo>
                <a:cubicBezTo>
                  <a:pt x="37" y="0"/>
                  <a:pt x="44" y="7"/>
                  <a:pt x="44" y="16"/>
                </a:cubicBezTo>
                <a:cubicBezTo>
                  <a:pt x="44" y="24"/>
                  <a:pt x="37" y="31"/>
                  <a:pt x="29"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8" name="Freeform 27"/>
          <p:cNvSpPr>
            <a:spLocks/>
          </p:cNvSpPr>
          <p:nvPr/>
        </p:nvSpPr>
        <p:spPr bwMode="auto">
          <a:xfrm>
            <a:off x="11333234" y="8621037"/>
            <a:ext cx="295285" cy="339116"/>
          </a:xfrm>
          <a:custGeom>
            <a:avLst/>
            <a:gdLst>
              <a:gd name="T0" fmla="*/ 2147483646 w 59"/>
              <a:gd name="T1" fmla="*/ 2147483646 h 68"/>
              <a:gd name="T2" fmla="*/ 2147483646 w 59"/>
              <a:gd name="T3" fmla="*/ 2147483646 h 68"/>
              <a:gd name="T4" fmla="*/ 2147483646 w 59"/>
              <a:gd name="T5" fmla="*/ 2147483646 h 68"/>
              <a:gd name="T6" fmla="*/ 2147483646 w 59"/>
              <a:gd name="T7" fmla="*/ 2147483646 h 68"/>
              <a:gd name="T8" fmla="*/ 0 w 59"/>
              <a:gd name="T9" fmla="*/ 2147483646 h 68"/>
              <a:gd name="T10" fmla="*/ 2147483646 w 59"/>
              <a:gd name="T11" fmla="*/ 2147483646 h 68"/>
              <a:gd name="T12" fmla="*/ 2147483646 w 59"/>
              <a:gd name="T13" fmla="*/ 2147483646 h 68"/>
              <a:gd name="T14" fmla="*/ 2147483646 w 59"/>
              <a:gd name="T15" fmla="*/ 2147483646 h 68"/>
              <a:gd name="T16" fmla="*/ 2147483646 w 59"/>
              <a:gd name="T17" fmla="*/ 2147483646 h 68"/>
              <a:gd name="T18" fmla="*/ 2147483646 w 59"/>
              <a:gd name="T19" fmla="*/ 0 h 68"/>
              <a:gd name="T20" fmla="*/ 2147483646 w 59"/>
              <a:gd name="T21" fmla="*/ 2147483646 h 68"/>
              <a:gd name="T22" fmla="*/ 2147483646 w 59"/>
              <a:gd name="T23" fmla="*/ 2147483646 h 68"/>
              <a:gd name="T24" fmla="*/ 2147483646 w 59"/>
              <a:gd name="T25" fmla="*/ 2147483646 h 68"/>
              <a:gd name="T26" fmla="*/ 2147483646 w 59"/>
              <a:gd name="T27" fmla="*/ 2147483646 h 68"/>
              <a:gd name="T28" fmla="*/ 2147483646 w 59"/>
              <a:gd name="T29" fmla="*/ 2147483646 h 68"/>
              <a:gd name="T30" fmla="*/ 2147483646 w 59"/>
              <a:gd name="T31" fmla="*/ 2147483646 h 68"/>
              <a:gd name="T32" fmla="*/ 2147483646 w 59"/>
              <a:gd name="T33" fmla="*/ 2147483646 h 68"/>
              <a:gd name="T34" fmla="*/ 2147483646 w 59"/>
              <a:gd name="T35" fmla="*/ 2147483646 h 68"/>
              <a:gd name="T36" fmla="*/ 2147483646 w 59"/>
              <a:gd name="T37" fmla="*/ 2147483646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68">
                <a:moveTo>
                  <a:pt x="59" y="41"/>
                </a:moveTo>
                <a:cubicBezTo>
                  <a:pt x="56" y="42"/>
                  <a:pt x="53" y="42"/>
                  <a:pt x="51" y="42"/>
                </a:cubicBezTo>
                <a:cubicBezTo>
                  <a:pt x="45" y="54"/>
                  <a:pt x="35" y="64"/>
                  <a:pt x="32" y="66"/>
                </a:cubicBezTo>
                <a:cubicBezTo>
                  <a:pt x="30" y="67"/>
                  <a:pt x="28" y="68"/>
                  <a:pt x="25" y="66"/>
                </a:cubicBezTo>
                <a:cubicBezTo>
                  <a:pt x="21" y="64"/>
                  <a:pt x="6" y="51"/>
                  <a:pt x="0" y="10"/>
                </a:cubicBezTo>
                <a:cubicBezTo>
                  <a:pt x="12" y="10"/>
                  <a:pt x="12" y="10"/>
                  <a:pt x="12" y="10"/>
                </a:cubicBezTo>
                <a:cubicBezTo>
                  <a:pt x="15" y="35"/>
                  <a:pt x="22" y="47"/>
                  <a:pt x="29" y="56"/>
                </a:cubicBezTo>
                <a:cubicBezTo>
                  <a:pt x="33" y="52"/>
                  <a:pt x="38" y="46"/>
                  <a:pt x="41" y="40"/>
                </a:cubicBezTo>
                <a:cubicBezTo>
                  <a:pt x="33" y="36"/>
                  <a:pt x="29" y="28"/>
                  <a:pt x="29" y="18"/>
                </a:cubicBezTo>
                <a:cubicBezTo>
                  <a:pt x="29" y="8"/>
                  <a:pt x="34" y="0"/>
                  <a:pt x="44" y="0"/>
                </a:cubicBezTo>
                <a:cubicBezTo>
                  <a:pt x="54" y="0"/>
                  <a:pt x="59" y="6"/>
                  <a:pt x="59" y="16"/>
                </a:cubicBezTo>
                <a:cubicBezTo>
                  <a:pt x="59" y="20"/>
                  <a:pt x="58" y="25"/>
                  <a:pt x="57" y="28"/>
                </a:cubicBezTo>
                <a:cubicBezTo>
                  <a:pt x="57" y="28"/>
                  <a:pt x="49" y="29"/>
                  <a:pt x="47" y="25"/>
                </a:cubicBezTo>
                <a:cubicBezTo>
                  <a:pt x="47" y="23"/>
                  <a:pt x="48" y="20"/>
                  <a:pt x="48" y="17"/>
                </a:cubicBezTo>
                <a:cubicBezTo>
                  <a:pt x="48" y="13"/>
                  <a:pt x="46" y="10"/>
                  <a:pt x="44" y="10"/>
                </a:cubicBezTo>
                <a:cubicBezTo>
                  <a:pt x="41" y="10"/>
                  <a:pt x="39" y="13"/>
                  <a:pt x="39" y="18"/>
                </a:cubicBezTo>
                <a:cubicBezTo>
                  <a:pt x="39" y="28"/>
                  <a:pt x="46" y="34"/>
                  <a:pt x="54" y="34"/>
                </a:cubicBezTo>
                <a:cubicBezTo>
                  <a:pt x="56" y="34"/>
                  <a:pt x="57" y="34"/>
                  <a:pt x="59" y="34"/>
                </a:cubicBezTo>
                <a:lnTo>
                  <a:pt x="59" y="4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9" name="Freeform 28"/>
          <p:cNvSpPr>
            <a:spLocks noEditPoints="1"/>
          </p:cNvSpPr>
          <p:nvPr/>
        </p:nvSpPr>
        <p:spPr bwMode="auto">
          <a:xfrm>
            <a:off x="12048378" y="8660254"/>
            <a:ext cx="334502" cy="286058"/>
          </a:xfrm>
          <a:custGeom>
            <a:avLst/>
            <a:gdLst>
              <a:gd name="T0" fmla="*/ 2147483646 w 67"/>
              <a:gd name="T1" fmla="*/ 2147483646 h 57"/>
              <a:gd name="T2" fmla="*/ 2147483646 w 67"/>
              <a:gd name="T3" fmla="*/ 2147483646 h 57"/>
              <a:gd name="T4" fmla="*/ 2147483646 w 67"/>
              <a:gd name="T5" fmla="*/ 2147483646 h 57"/>
              <a:gd name="T6" fmla="*/ 2147483646 w 67"/>
              <a:gd name="T7" fmla="*/ 2147483646 h 57"/>
              <a:gd name="T8" fmla="*/ 2147483646 w 67"/>
              <a:gd name="T9" fmla="*/ 2147483646 h 57"/>
              <a:gd name="T10" fmla="*/ 0 w 67"/>
              <a:gd name="T11" fmla="*/ 2147483646 h 57"/>
              <a:gd name="T12" fmla="*/ 0 w 67"/>
              <a:gd name="T13" fmla="*/ 2147483646 h 57"/>
              <a:gd name="T14" fmla="*/ 2147483646 w 67"/>
              <a:gd name="T15" fmla="*/ 2147483646 h 57"/>
              <a:gd name="T16" fmla="*/ 2147483646 w 67"/>
              <a:gd name="T17" fmla="*/ 2147483646 h 57"/>
              <a:gd name="T18" fmla="*/ 2147483646 w 67"/>
              <a:gd name="T19" fmla="*/ 2147483646 h 57"/>
              <a:gd name="T20" fmla="*/ 2147483646 w 67"/>
              <a:gd name="T21" fmla="*/ 2147483646 h 57"/>
              <a:gd name="T22" fmla="*/ 2147483646 w 67"/>
              <a:gd name="T23" fmla="*/ 2147483646 h 57"/>
              <a:gd name="T24" fmla="*/ 2147483646 w 67"/>
              <a:gd name="T25" fmla="*/ 2147483646 h 57"/>
              <a:gd name="T26" fmla="*/ 2147483646 w 67"/>
              <a:gd name="T27" fmla="*/ 2147483646 h 57"/>
              <a:gd name="T28" fmla="*/ 2147483646 w 67"/>
              <a:gd name="T29" fmla="*/ 2147483646 h 57"/>
              <a:gd name="T30" fmla="*/ 2147483646 w 67"/>
              <a:gd name="T31" fmla="*/ 2147483646 h 57"/>
              <a:gd name="T32" fmla="*/ 2147483646 w 67"/>
              <a:gd name="T33" fmla="*/ 2147483646 h 57"/>
              <a:gd name="T34" fmla="*/ 2147483646 w 67"/>
              <a:gd name="T35" fmla="*/ 2147483646 h 57"/>
              <a:gd name="T36" fmla="*/ 2147483646 w 67"/>
              <a:gd name="T37" fmla="*/ 2147483646 h 57"/>
              <a:gd name="T38" fmla="*/ 2147483646 w 67"/>
              <a:gd name="T39" fmla="*/ 2147483646 h 57"/>
              <a:gd name="T40" fmla="*/ 2147483646 w 67"/>
              <a:gd name="T41" fmla="*/ 2147483646 h 57"/>
              <a:gd name="T42" fmla="*/ 2147483646 w 67"/>
              <a:gd name="T43" fmla="*/ 2147483646 h 57"/>
              <a:gd name="T44" fmla="*/ 2147483646 w 67"/>
              <a:gd name="T45" fmla="*/ 2147483646 h 57"/>
              <a:gd name="T46" fmla="*/ 2147483646 w 67"/>
              <a:gd name="T47" fmla="*/ 2147483646 h 57"/>
              <a:gd name="T48" fmla="*/ 2147483646 w 67"/>
              <a:gd name="T49" fmla="*/ 2147483646 h 57"/>
              <a:gd name="T50" fmla="*/ 2147483646 w 67"/>
              <a:gd name="T51" fmla="*/ 2147483646 h 57"/>
              <a:gd name="T52" fmla="*/ 2147483646 w 67"/>
              <a:gd name="T53" fmla="*/ 2147483646 h 57"/>
              <a:gd name="T54" fmla="*/ 2147483646 w 67"/>
              <a:gd name="T55" fmla="*/ 2147483646 h 57"/>
              <a:gd name="T56" fmla="*/ 2147483646 w 67"/>
              <a:gd name="T57" fmla="*/ 2147483646 h 57"/>
              <a:gd name="T58" fmla="*/ 2147483646 w 67"/>
              <a:gd name="T59" fmla="*/ 2147483646 h 57"/>
              <a:gd name="T60" fmla="*/ 2147483646 w 67"/>
              <a:gd name="T61" fmla="*/ 2147483646 h 57"/>
              <a:gd name="T62" fmla="*/ 2147483646 w 67"/>
              <a:gd name="T63" fmla="*/ 2147483646 h 57"/>
              <a:gd name="T64" fmla="*/ 2147483646 w 67"/>
              <a:gd name="T65" fmla="*/ 2147483646 h 57"/>
              <a:gd name="T66" fmla="*/ 2147483646 w 67"/>
              <a:gd name="T67" fmla="*/ 2147483646 h 57"/>
              <a:gd name="T68" fmla="*/ 2147483646 w 67"/>
              <a:gd name="T69" fmla="*/ 2147483646 h 57"/>
              <a:gd name="T70" fmla="*/ 2147483646 w 67"/>
              <a:gd name="T71" fmla="*/ 2147483646 h 57"/>
              <a:gd name="T72" fmla="*/ 2147483646 w 67"/>
              <a:gd name="T73" fmla="*/ 2147483646 h 57"/>
              <a:gd name="T74" fmla="*/ 2147483646 w 67"/>
              <a:gd name="T75" fmla="*/ 2147483646 h 57"/>
              <a:gd name="T76" fmla="*/ 2147483646 w 67"/>
              <a:gd name="T77" fmla="*/ 2147483646 h 57"/>
              <a:gd name="T78" fmla="*/ 2147483646 w 67"/>
              <a:gd name="T79" fmla="*/ 2147483646 h 57"/>
              <a:gd name="T80" fmla="*/ 2147483646 w 67"/>
              <a:gd name="T81" fmla="*/ 2147483646 h 57"/>
              <a:gd name="T82" fmla="*/ 2147483646 w 67"/>
              <a:gd name="T83" fmla="*/ 2147483646 h 57"/>
              <a:gd name="T84" fmla="*/ 2147483646 w 67"/>
              <a:gd name="T85" fmla="*/ 2147483646 h 57"/>
              <a:gd name="T86" fmla="*/ 2147483646 w 67"/>
              <a:gd name="T87" fmla="*/ 2147483646 h 57"/>
              <a:gd name="T88" fmla="*/ 2147483646 w 67"/>
              <a:gd name="T89" fmla="*/ 2147483646 h 57"/>
              <a:gd name="T90" fmla="*/ 2147483646 w 67"/>
              <a:gd name="T91" fmla="*/ 2147483646 h 57"/>
              <a:gd name="T92" fmla="*/ 2147483646 w 67"/>
              <a:gd name="T93" fmla="*/ 0 h 57"/>
              <a:gd name="T94" fmla="*/ 2147483646 w 67"/>
              <a:gd name="T95" fmla="*/ 0 h 57"/>
              <a:gd name="T96" fmla="*/ 2147483646 w 67"/>
              <a:gd name="T97" fmla="*/ 2147483646 h 57"/>
              <a:gd name="T98" fmla="*/ 2147483646 w 67"/>
              <a:gd name="T99" fmla="*/ 2147483646 h 5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7" h="57">
                <a:moveTo>
                  <a:pt x="31" y="50"/>
                </a:moveTo>
                <a:cubicBezTo>
                  <a:pt x="31" y="52"/>
                  <a:pt x="30" y="53"/>
                  <a:pt x="29" y="53"/>
                </a:cubicBezTo>
                <a:cubicBezTo>
                  <a:pt x="28" y="53"/>
                  <a:pt x="27" y="52"/>
                  <a:pt x="27" y="52"/>
                </a:cubicBezTo>
                <a:cubicBezTo>
                  <a:pt x="14" y="39"/>
                  <a:pt x="14" y="39"/>
                  <a:pt x="14" y="39"/>
                </a:cubicBezTo>
                <a:cubicBezTo>
                  <a:pt x="3" y="39"/>
                  <a:pt x="3" y="39"/>
                  <a:pt x="3" y="39"/>
                </a:cubicBezTo>
                <a:cubicBezTo>
                  <a:pt x="2" y="39"/>
                  <a:pt x="0" y="37"/>
                  <a:pt x="0" y="36"/>
                </a:cubicBezTo>
                <a:cubicBezTo>
                  <a:pt x="0" y="21"/>
                  <a:pt x="0" y="21"/>
                  <a:pt x="0" y="21"/>
                </a:cubicBezTo>
                <a:cubicBezTo>
                  <a:pt x="0" y="19"/>
                  <a:pt x="2" y="18"/>
                  <a:pt x="3" y="18"/>
                </a:cubicBezTo>
                <a:cubicBezTo>
                  <a:pt x="14" y="18"/>
                  <a:pt x="14" y="18"/>
                  <a:pt x="14" y="18"/>
                </a:cubicBezTo>
                <a:cubicBezTo>
                  <a:pt x="27" y="5"/>
                  <a:pt x="27" y="5"/>
                  <a:pt x="27" y="5"/>
                </a:cubicBezTo>
                <a:cubicBezTo>
                  <a:pt x="27" y="4"/>
                  <a:pt x="28" y="4"/>
                  <a:pt x="29" y="4"/>
                </a:cubicBezTo>
                <a:cubicBezTo>
                  <a:pt x="30" y="4"/>
                  <a:pt x="31" y="5"/>
                  <a:pt x="31" y="6"/>
                </a:cubicBezTo>
                <a:lnTo>
                  <a:pt x="31" y="50"/>
                </a:lnTo>
                <a:close/>
                <a:moveTo>
                  <a:pt x="41" y="38"/>
                </a:moveTo>
                <a:cubicBezTo>
                  <a:pt x="40" y="38"/>
                  <a:pt x="40" y="38"/>
                  <a:pt x="40" y="38"/>
                </a:cubicBezTo>
                <a:cubicBezTo>
                  <a:pt x="38" y="38"/>
                  <a:pt x="37" y="37"/>
                  <a:pt x="37" y="35"/>
                </a:cubicBezTo>
                <a:cubicBezTo>
                  <a:pt x="37" y="32"/>
                  <a:pt x="42" y="33"/>
                  <a:pt x="42" y="28"/>
                </a:cubicBezTo>
                <a:cubicBezTo>
                  <a:pt x="42" y="23"/>
                  <a:pt x="37" y="24"/>
                  <a:pt x="37" y="21"/>
                </a:cubicBezTo>
                <a:cubicBezTo>
                  <a:pt x="37" y="20"/>
                  <a:pt x="38" y="19"/>
                  <a:pt x="40" y="19"/>
                </a:cubicBezTo>
                <a:cubicBezTo>
                  <a:pt x="40" y="19"/>
                  <a:pt x="40" y="19"/>
                  <a:pt x="41" y="19"/>
                </a:cubicBezTo>
                <a:cubicBezTo>
                  <a:pt x="44" y="20"/>
                  <a:pt x="47" y="24"/>
                  <a:pt x="47" y="28"/>
                </a:cubicBezTo>
                <a:cubicBezTo>
                  <a:pt x="47" y="32"/>
                  <a:pt x="44" y="36"/>
                  <a:pt x="41" y="38"/>
                </a:cubicBezTo>
                <a:close/>
                <a:moveTo>
                  <a:pt x="45" y="47"/>
                </a:moveTo>
                <a:cubicBezTo>
                  <a:pt x="44" y="47"/>
                  <a:pt x="44" y="47"/>
                  <a:pt x="44" y="47"/>
                </a:cubicBezTo>
                <a:cubicBezTo>
                  <a:pt x="42" y="47"/>
                  <a:pt x="41" y="46"/>
                  <a:pt x="41" y="45"/>
                </a:cubicBezTo>
                <a:cubicBezTo>
                  <a:pt x="41" y="44"/>
                  <a:pt x="42" y="43"/>
                  <a:pt x="43" y="42"/>
                </a:cubicBezTo>
                <a:cubicBezTo>
                  <a:pt x="44" y="42"/>
                  <a:pt x="45" y="41"/>
                  <a:pt x="46" y="41"/>
                </a:cubicBezTo>
                <a:cubicBezTo>
                  <a:pt x="50" y="38"/>
                  <a:pt x="52" y="33"/>
                  <a:pt x="52" y="28"/>
                </a:cubicBezTo>
                <a:cubicBezTo>
                  <a:pt x="52" y="23"/>
                  <a:pt x="50" y="19"/>
                  <a:pt x="46" y="16"/>
                </a:cubicBezTo>
                <a:cubicBezTo>
                  <a:pt x="45" y="15"/>
                  <a:pt x="44" y="15"/>
                  <a:pt x="43" y="14"/>
                </a:cubicBezTo>
                <a:cubicBezTo>
                  <a:pt x="42" y="14"/>
                  <a:pt x="41" y="13"/>
                  <a:pt x="41" y="12"/>
                </a:cubicBezTo>
                <a:cubicBezTo>
                  <a:pt x="41" y="10"/>
                  <a:pt x="42" y="9"/>
                  <a:pt x="44" y="9"/>
                </a:cubicBezTo>
                <a:cubicBezTo>
                  <a:pt x="44" y="9"/>
                  <a:pt x="44" y="9"/>
                  <a:pt x="45" y="9"/>
                </a:cubicBezTo>
                <a:cubicBezTo>
                  <a:pt x="52" y="13"/>
                  <a:pt x="57" y="20"/>
                  <a:pt x="57" y="28"/>
                </a:cubicBezTo>
                <a:cubicBezTo>
                  <a:pt x="57" y="36"/>
                  <a:pt x="52" y="44"/>
                  <a:pt x="45" y="47"/>
                </a:cubicBezTo>
                <a:close/>
                <a:moveTo>
                  <a:pt x="49" y="57"/>
                </a:moveTo>
                <a:cubicBezTo>
                  <a:pt x="48" y="57"/>
                  <a:pt x="48" y="57"/>
                  <a:pt x="48" y="57"/>
                </a:cubicBezTo>
                <a:cubicBezTo>
                  <a:pt x="46" y="57"/>
                  <a:pt x="45" y="56"/>
                  <a:pt x="45" y="54"/>
                </a:cubicBezTo>
                <a:cubicBezTo>
                  <a:pt x="45" y="53"/>
                  <a:pt x="46" y="52"/>
                  <a:pt x="47" y="52"/>
                </a:cubicBezTo>
                <a:cubicBezTo>
                  <a:pt x="47" y="52"/>
                  <a:pt x="48" y="51"/>
                  <a:pt x="48" y="51"/>
                </a:cubicBezTo>
                <a:cubicBezTo>
                  <a:pt x="50" y="50"/>
                  <a:pt x="51" y="50"/>
                  <a:pt x="52" y="49"/>
                </a:cubicBezTo>
                <a:cubicBezTo>
                  <a:pt x="58" y="44"/>
                  <a:pt x="62" y="36"/>
                  <a:pt x="62" y="28"/>
                </a:cubicBezTo>
                <a:cubicBezTo>
                  <a:pt x="62" y="20"/>
                  <a:pt x="58" y="12"/>
                  <a:pt x="52" y="8"/>
                </a:cubicBezTo>
                <a:cubicBezTo>
                  <a:pt x="51" y="7"/>
                  <a:pt x="50" y="6"/>
                  <a:pt x="48" y="6"/>
                </a:cubicBezTo>
                <a:cubicBezTo>
                  <a:pt x="48" y="5"/>
                  <a:pt x="47" y="5"/>
                  <a:pt x="47" y="5"/>
                </a:cubicBezTo>
                <a:cubicBezTo>
                  <a:pt x="46" y="4"/>
                  <a:pt x="45" y="3"/>
                  <a:pt x="45" y="2"/>
                </a:cubicBezTo>
                <a:cubicBezTo>
                  <a:pt x="45" y="1"/>
                  <a:pt x="46" y="0"/>
                  <a:pt x="48" y="0"/>
                </a:cubicBezTo>
                <a:cubicBezTo>
                  <a:pt x="48" y="0"/>
                  <a:pt x="48" y="0"/>
                  <a:pt x="49" y="0"/>
                </a:cubicBezTo>
                <a:cubicBezTo>
                  <a:pt x="60" y="5"/>
                  <a:pt x="67" y="16"/>
                  <a:pt x="67" y="28"/>
                </a:cubicBezTo>
                <a:cubicBezTo>
                  <a:pt x="67" y="41"/>
                  <a:pt x="60" y="52"/>
                  <a:pt x="49"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0" name="Freeform 29"/>
          <p:cNvSpPr>
            <a:spLocks noEditPoints="1"/>
          </p:cNvSpPr>
          <p:nvPr/>
        </p:nvSpPr>
        <p:spPr bwMode="auto">
          <a:xfrm>
            <a:off x="12768136" y="8634879"/>
            <a:ext cx="408323" cy="336810"/>
          </a:xfrm>
          <a:custGeom>
            <a:avLst/>
            <a:gdLst>
              <a:gd name="T0" fmla="*/ 2147483646 w 82"/>
              <a:gd name="T1" fmla="*/ 2147483646 h 67"/>
              <a:gd name="T2" fmla="*/ 2147483646 w 82"/>
              <a:gd name="T3" fmla="*/ 2147483646 h 67"/>
              <a:gd name="T4" fmla="*/ 2147483646 w 82"/>
              <a:gd name="T5" fmla="*/ 2147483646 h 67"/>
              <a:gd name="T6" fmla="*/ 2147483646 w 82"/>
              <a:gd name="T7" fmla="*/ 2147483646 h 67"/>
              <a:gd name="T8" fmla="*/ 2147483646 w 82"/>
              <a:gd name="T9" fmla="*/ 2147483646 h 67"/>
              <a:gd name="T10" fmla="*/ 2147483646 w 82"/>
              <a:gd name="T11" fmla="*/ 2147483646 h 67"/>
              <a:gd name="T12" fmla="*/ 2147483646 w 82"/>
              <a:gd name="T13" fmla="*/ 2147483646 h 67"/>
              <a:gd name="T14" fmla="*/ 0 w 82"/>
              <a:gd name="T15" fmla="*/ 2147483646 h 67"/>
              <a:gd name="T16" fmla="*/ 2147483646 w 82"/>
              <a:gd name="T17" fmla="*/ 0 h 67"/>
              <a:gd name="T18" fmla="*/ 2147483646 w 82"/>
              <a:gd name="T19" fmla="*/ 2147483646 h 67"/>
              <a:gd name="T20" fmla="*/ 2147483646 w 82"/>
              <a:gd name="T21" fmla="*/ 2147483646 h 67"/>
              <a:gd name="T22" fmla="*/ 2147483646 w 82"/>
              <a:gd name="T23" fmla="*/ 2147483646 h 67"/>
              <a:gd name="T24" fmla="*/ 2147483646 w 82"/>
              <a:gd name="T25" fmla="*/ 2147483646 h 67"/>
              <a:gd name="T26" fmla="*/ 2147483646 w 82"/>
              <a:gd name="T27" fmla="*/ 2147483646 h 67"/>
              <a:gd name="T28" fmla="*/ 2147483646 w 82"/>
              <a:gd name="T29" fmla="*/ 2147483646 h 67"/>
              <a:gd name="T30" fmla="*/ 2147483646 w 82"/>
              <a:gd name="T31" fmla="*/ 2147483646 h 67"/>
              <a:gd name="T32" fmla="*/ 2147483646 w 82"/>
              <a:gd name="T33" fmla="*/ 2147483646 h 67"/>
              <a:gd name="T34" fmla="*/ 2147483646 w 82"/>
              <a:gd name="T35" fmla="*/ 2147483646 h 67"/>
              <a:gd name="T36" fmla="*/ 2147483646 w 82"/>
              <a:gd name="T37" fmla="*/ 2147483646 h 67"/>
              <a:gd name="T38" fmla="*/ 2147483646 w 82"/>
              <a:gd name="T39" fmla="*/ 2147483646 h 67"/>
              <a:gd name="T40" fmla="*/ 2147483646 w 82"/>
              <a:gd name="T41" fmla="*/ 2147483646 h 67"/>
              <a:gd name="T42" fmla="*/ 2147483646 w 82"/>
              <a:gd name="T43" fmla="*/ 2147483646 h 67"/>
              <a:gd name="T44" fmla="*/ 2147483646 w 82"/>
              <a:gd name="T45" fmla="*/ 2147483646 h 67"/>
              <a:gd name="T46" fmla="*/ 2147483646 w 82"/>
              <a:gd name="T47" fmla="*/ 2147483646 h 67"/>
              <a:gd name="T48" fmla="*/ 2147483646 w 82"/>
              <a:gd name="T49" fmla="*/ 2147483646 h 67"/>
              <a:gd name="T50" fmla="*/ 2147483646 w 82"/>
              <a:gd name="T51" fmla="*/ 2147483646 h 67"/>
              <a:gd name="T52" fmla="*/ 2147483646 w 82"/>
              <a:gd name="T53" fmla="*/ 2147483646 h 67"/>
              <a:gd name="T54" fmla="*/ 2147483646 w 82"/>
              <a:gd name="T55" fmla="*/ 2147483646 h 67"/>
              <a:gd name="T56" fmla="*/ 2147483646 w 82"/>
              <a:gd name="T57" fmla="*/ 2147483646 h 67"/>
              <a:gd name="T58" fmla="*/ 2147483646 w 82"/>
              <a:gd name="T59" fmla="*/ 2147483646 h 67"/>
              <a:gd name="T60" fmla="*/ 2147483646 w 82"/>
              <a:gd name="T61" fmla="*/ 2147483646 h 67"/>
              <a:gd name="T62" fmla="*/ 2147483646 w 82"/>
              <a:gd name="T63" fmla="*/ 2147483646 h 67"/>
              <a:gd name="T64" fmla="*/ 2147483646 w 82"/>
              <a:gd name="T65" fmla="*/ 2147483646 h 67"/>
              <a:gd name="T66" fmla="*/ 2147483646 w 82"/>
              <a:gd name="T67" fmla="*/ 2147483646 h 67"/>
              <a:gd name="T68" fmla="*/ 2147483646 w 82"/>
              <a:gd name="T69" fmla="*/ 2147483646 h 67"/>
              <a:gd name="T70" fmla="*/ 2147483646 w 82"/>
              <a:gd name="T71" fmla="*/ 2147483646 h 67"/>
              <a:gd name="T72" fmla="*/ 2147483646 w 82"/>
              <a:gd name="T73" fmla="*/ 2147483646 h 67"/>
              <a:gd name="T74" fmla="*/ 2147483646 w 82"/>
              <a:gd name="T75" fmla="*/ 2147483646 h 67"/>
              <a:gd name="T76" fmla="*/ 2147483646 w 82"/>
              <a:gd name="T77" fmla="*/ 2147483646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2" h="67">
                <a:moveTo>
                  <a:pt x="55" y="20"/>
                </a:moveTo>
                <a:cubicBezTo>
                  <a:pt x="42" y="20"/>
                  <a:pt x="31" y="30"/>
                  <a:pt x="31" y="43"/>
                </a:cubicBezTo>
                <a:cubicBezTo>
                  <a:pt x="31" y="45"/>
                  <a:pt x="31" y="47"/>
                  <a:pt x="32" y="49"/>
                </a:cubicBezTo>
                <a:cubicBezTo>
                  <a:pt x="31" y="49"/>
                  <a:pt x="30" y="49"/>
                  <a:pt x="29" y="49"/>
                </a:cubicBezTo>
                <a:cubicBezTo>
                  <a:pt x="25" y="49"/>
                  <a:pt x="22" y="49"/>
                  <a:pt x="19" y="48"/>
                </a:cubicBezTo>
                <a:cubicBezTo>
                  <a:pt x="9" y="53"/>
                  <a:pt x="9" y="53"/>
                  <a:pt x="9" y="53"/>
                </a:cubicBezTo>
                <a:cubicBezTo>
                  <a:pt x="11" y="44"/>
                  <a:pt x="11" y="44"/>
                  <a:pt x="11" y="44"/>
                </a:cubicBezTo>
                <a:cubicBezTo>
                  <a:pt x="4" y="39"/>
                  <a:pt x="0" y="33"/>
                  <a:pt x="0" y="25"/>
                </a:cubicBezTo>
                <a:cubicBezTo>
                  <a:pt x="0" y="11"/>
                  <a:pt x="13" y="0"/>
                  <a:pt x="29" y="0"/>
                </a:cubicBezTo>
                <a:cubicBezTo>
                  <a:pt x="43" y="0"/>
                  <a:pt x="56" y="9"/>
                  <a:pt x="58" y="20"/>
                </a:cubicBezTo>
                <a:cubicBezTo>
                  <a:pt x="57" y="20"/>
                  <a:pt x="56" y="20"/>
                  <a:pt x="55" y="20"/>
                </a:cubicBezTo>
                <a:close/>
                <a:moveTo>
                  <a:pt x="19" y="12"/>
                </a:moveTo>
                <a:cubicBezTo>
                  <a:pt x="17" y="12"/>
                  <a:pt x="15" y="14"/>
                  <a:pt x="15" y="16"/>
                </a:cubicBezTo>
                <a:cubicBezTo>
                  <a:pt x="15" y="18"/>
                  <a:pt x="17" y="19"/>
                  <a:pt x="19" y="19"/>
                </a:cubicBezTo>
                <a:cubicBezTo>
                  <a:pt x="22" y="19"/>
                  <a:pt x="23" y="18"/>
                  <a:pt x="23" y="16"/>
                </a:cubicBezTo>
                <a:cubicBezTo>
                  <a:pt x="23" y="14"/>
                  <a:pt x="22" y="12"/>
                  <a:pt x="19" y="12"/>
                </a:cubicBezTo>
                <a:close/>
                <a:moveTo>
                  <a:pt x="72" y="60"/>
                </a:moveTo>
                <a:cubicBezTo>
                  <a:pt x="74" y="67"/>
                  <a:pt x="74" y="67"/>
                  <a:pt x="74" y="67"/>
                </a:cubicBezTo>
                <a:cubicBezTo>
                  <a:pt x="66" y="62"/>
                  <a:pt x="66" y="62"/>
                  <a:pt x="66" y="62"/>
                </a:cubicBezTo>
                <a:cubicBezTo>
                  <a:pt x="63" y="63"/>
                  <a:pt x="60" y="64"/>
                  <a:pt x="57" y="64"/>
                </a:cubicBezTo>
                <a:cubicBezTo>
                  <a:pt x="43" y="64"/>
                  <a:pt x="33" y="54"/>
                  <a:pt x="33" y="43"/>
                </a:cubicBezTo>
                <a:cubicBezTo>
                  <a:pt x="33" y="31"/>
                  <a:pt x="43" y="22"/>
                  <a:pt x="57" y="22"/>
                </a:cubicBezTo>
                <a:cubicBezTo>
                  <a:pt x="70" y="22"/>
                  <a:pt x="82" y="31"/>
                  <a:pt x="82" y="43"/>
                </a:cubicBezTo>
                <a:cubicBezTo>
                  <a:pt x="82" y="49"/>
                  <a:pt x="78" y="55"/>
                  <a:pt x="72" y="60"/>
                </a:cubicBezTo>
                <a:close/>
                <a:moveTo>
                  <a:pt x="40" y="12"/>
                </a:moveTo>
                <a:cubicBezTo>
                  <a:pt x="38" y="12"/>
                  <a:pt x="35" y="14"/>
                  <a:pt x="35" y="16"/>
                </a:cubicBezTo>
                <a:cubicBezTo>
                  <a:pt x="35" y="18"/>
                  <a:pt x="38" y="19"/>
                  <a:pt x="40" y="19"/>
                </a:cubicBezTo>
                <a:cubicBezTo>
                  <a:pt x="42" y="19"/>
                  <a:pt x="43" y="18"/>
                  <a:pt x="43" y="16"/>
                </a:cubicBezTo>
                <a:cubicBezTo>
                  <a:pt x="43" y="14"/>
                  <a:pt x="42" y="12"/>
                  <a:pt x="40" y="12"/>
                </a:cubicBezTo>
                <a:close/>
                <a:moveTo>
                  <a:pt x="49" y="33"/>
                </a:moveTo>
                <a:cubicBezTo>
                  <a:pt x="48" y="33"/>
                  <a:pt x="46" y="35"/>
                  <a:pt x="46" y="36"/>
                </a:cubicBezTo>
                <a:cubicBezTo>
                  <a:pt x="46" y="38"/>
                  <a:pt x="48" y="39"/>
                  <a:pt x="49" y="39"/>
                </a:cubicBezTo>
                <a:cubicBezTo>
                  <a:pt x="51" y="39"/>
                  <a:pt x="53" y="38"/>
                  <a:pt x="53" y="36"/>
                </a:cubicBezTo>
                <a:cubicBezTo>
                  <a:pt x="53" y="35"/>
                  <a:pt x="51" y="33"/>
                  <a:pt x="49" y="33"/>
                </a:cubicBezTo>
                <a:close/>
                <a:moveTo>
                  <a:pt x="65" y="33"/>
                </a:moveTo>
                <a:cubicBezTo>
                  <a:pt x="64" y="33"/>
                  <a:pt x="62" y="35"/>
                  <a:pt x="62" y="36"/>
                </a:cubicBezTo>
                <a:cubicBezTo>
                  <a:pt x="62" y="38"/>
                  <a:pt x="64" y="39"/>
                  <a:pt x="65" y="39"/>
                </a:cubicBezTo>
                <a:cubicBezTo>
                  <a:pt x="67" y="39"/>
                  <a:pt x="69" y="38"/>
                  <a:pt x="69" y="36"/>
                </a:cubicBezTo>
                <a:cubicBezTo>
                  <a:pt x="69" y="35"/>
                  <a:pt x="67" y="33"/>
                  <a:pt x="65"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1" name="Freeform 30"/>
          <p:cNvSpPr>
            <a:spLocks noEditPoints="1"/>
          </p:cNvSpPr>
          <p:nvPr/>
        </p:nvSpPr>
        <p:spPr bwMode="auto">
          <a:xfrm>
            <a:off x="13485586" y="8646413"/>
            <a:ext cx="359879" cy="283751"/>
          </a:xfrm>
          <a:custGeom>
            <a:avLst/>
            <a:gdLst>
              <a:gd name="T0" fmla="*/ 2147483646 w 72"/>
              <a:gd name="T1" fmla="*/ 2147483646 h 57"/>
              <a:gd name="T2" fmla="*/ 2147483646 w 72"/>
              <a:gd name="T3" fmla="*/ 2147483646 h 57"/>
              <a:gd name="T4" fmla="*/ 2147483646 w 72"/>
              <a:gd name="T5" fmla="*/ 2147483646 h 57"/>
              <a:gd name="T6" fmla="*/ 2147483646 w 72"/>
              <a:gd name="T7" fmla="*/ 2147483646 h 57"/>
              <a:gd name="T8" fmla="*/ 2147483646 w 72"/>
              <a:gd name="T9" fmla="*/ 2147483646 h 57"/>
              <a:gd name="T10" fmla="*/ 2147483646 w 72"/>
              <a:gd name="T11" fmla="*/ 2147483646 h 57"/>
              <a:gd name="T12" fmla="*/ 2147483646 w 72"/>
              <a:gd name="T13" fmla="*/ 2147483646 h 57"/>
              <a:gd name="T14" fmla="*/ 0 w 72"/>
              <a:gd name="T15" fmla="*/ 2147483646 h 57"/>
              <a:gd name="T16" fmla="*/ 2147483646 w 72"/>
              <a:gd name="T17" fmla="*/ 2147483646 h 57"/>
              <a:gd name="T18" fmla="*/ 2147483646 w 72"/>
              <a:gd name="T19" fmla="*/ 2147483646 h 57"/>
              <a:gd name="T20" fmla="*/ 0 w 72"/>
              <a:gd name="T21" fmla="*/ 2147483646 h 57"/>
              <a:gd name="T22" fmla="*/ 2147483646 w 72"/>
              <a:gd name="T23" fmla="*/ 2147483646 h 57"/>
              <a:gd name="T24" fmla="*/ 2147483646 w 72"/>
              <a:gd name="T25" fmla="*/ 2147483646 h 57"/>
              <a:gd name="T26" fmla="*/ 2147483646 w 72"/>
              <a:gd name="T27" fmla="*/ 0 h 57"/>
              <a:gd name="T28" fmla="*/ 2147483646 w 72"/>
              <a:gd name="T29" fmla="*/ 2147483646 h 57"/>
              <a:gd name="T30" fmla="*/ 2147483646 w 72"/>
              <a:gd name="T31" fmla="*/ 2147483646 h 57"/>
              <a:gd name="T32" fmla="*/ 2147483646 w 72"/>
              <a:gd name="T33" fmla="*/ 0 h 57"/>
              <a:gd name="T34" fmla="*/ 2147483646 w 72"/>
              <a:gd name="T35" fmla="*/ 2147483646 h 57"/>
              <a:gd name="T36" fmla="*/ 2147483646 w 72"/>
              <a:gd name="T37" fmla="*/ 2147483646 h 57"/>
              <a:gd name="T38" fmla="*/ 2147483646 w 72"/>
              <a:gd name="T39" fmla="*/ 0 h 57"/>
              <a:gd name="T40" fmla="*/ 2147483646 w 72"/>
              <a:gd name="T41" fmla="*/ 2147483646 h 57"/>
              <a:gd name="T42" fmla="*/ 2147483646 w 72"/>
              <a:gd name="T43" fmla="*/ 2147483646 h 57"/>
              <a:gd name="T44" fmla="*/ 2147483646 w 72"/>
              <a:gd name="T45" fmla="*/ 2147483646 h 57"/>
              <a:gd name="T46" fmla="*/ 2147483646 w 72"/>
              <a:gd name="T47" fmla="*/ 2147483646 h 57"/>
              <a:gd name="T48" fmla="*/ 2147483646 w 72"/>
              <a:gd name="T49" fmla="*/ 2147483646 h 57"/>
              <a:gd name="T50" fmla="*/ 2147483646 w 72"/>
              <a:gd name="T51" fmla="*/ 2147483646 h 57"/>
              <a:gd name="T52" fmla="*/ 2147483646 w 72"/>
              <a:gd name="T53" fmla="*/ 2147483646 h 57"/>
              <a:gd name="T54" fmla="*/ 2147483646 w 72"/>
              <a:gd name="T55" fmla="*/ 2147483646 h 57"/>
              <a:gd name="T56" fmla="*/ 2147483646 w 72"/>
              <a:gd name="T57" fmla="*/ 2147483646 h 57"/>
              <a:gd name="T58" fmla="*/ 2147483646 w 72"/>
              <a:gd name="T59" fmla="*/ 2147483646 h 57"/>
              <a:gd name="T60" fmla="*/ 2147483646 w 72"/>
              <a:gd name="T61" fmla="*/ 2147483646 h 57"/>
              <a:gd name="T62" fmla="*/ 2147483646 w 72"/>
              <a:gd name="T63" fmla="*/ 2147483646 h 57"/>
              <a:gd name="T64" fmla="*/ 2147483646 w 72"/>
              <a:gd name="T65" fmla="*/ 2147483646 h 57"/>
              <a:gd name="T66" fmla="*/ 2147483646 w 72"/>
              <a:gd name="T67" fmla="*/ 2147483646 h 57"/>
              <a:gd name="T68" fmla="*/ 2147483646 w 72"/>
              <a:gd name="T69" fmla="*/ 2147483646 h 57"/>
              <a:gd name="T70" fmla="*/ 2147483646 w 72"/>
              <a:gd name="T71" fmla="*/ 2147483646 h 57"/>
              <a:gd name="T72" fmla="*/ 2147483646 w 72"/>
              <a:gd name="T73" fmla="*/ 2147483646 h 57"/>
              <a:gd name="T74" fmla="*/ 2147483646 w 72"/>
              <a:gd name="T75" fmla="*/ 2147483646 h 57"/>
              <a:gd name="T76" fmla="*/ 2147483646 w 72"/>
              <a:gd name="T77" fmla="*/ 2147483646 h 57"/>
              <a:gd name="T78" fmla="*/ 2147483646 w 72"/>
              <a:gd name="T79" fmla="*/ 2147483646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57">
                <a:moveTo>
                  <a:pt x="72" y="30"/>
                </a:moveTo>
                <a:cubicBezTo>
                  <a:pt x="72" y="31"/>
                  <a:pt x="71" y="31"/>
                  <a:pt x="70" y="31"/>
                </a:cubicBezTo>
                <a:cubicBezTo>
                  <a:pt x="62" y="31"/>
                  <a:pt x="62" y="31"/>
                  <a:pt x="62" y="31"/>
                </a:cubicBezTo>
                <a:cubicBezTo>
                  <a:pt x="55" y="56"/>
                  <a:pt x="55" y="56"/>
                  <a:pt x="55" y="56"/>
                </a:cubicBezTo>
                <a:cubicBezTo>
                  <a:pt x="55" y="57"/>
                  <a:pt x="55" y="57"/>
                  <a:pt x="54" y="57"/>
                </a:cubicBezTo>
                <a:cubicBezTo>
                  <a:pt x="48" y="57"/>
                  <a:pt x="48" y="57"/>
                  <a:pt x="48" y="57"/>
                </a:cubicBezTo>
                <a:cubicBezTo>
                  <a:pt x="47" y="57"/>
                  <a:pt x="47" y="57"/>
                  <a:pt x="46" y="56"/>
                </a:cubicBezTo>
                <a:cubicBezTo>
                  <a:pt x="40" y="31"/>
                  <a:pt x="40" y="31"/>
                  <a:pt x="40" y="31"/>
                </a:cubicBezTo>
                <a:cubicBezTo>
                  <a:pt x="31" y="31"/>
                  <a:pt x="31" y="31"/>
                  <a:pt x="31" y="31"/>
                </a:cubicBezTo>
                <a:cubicBezTo>
                  <a:pt x="25" y="56"/>
                  <a:pt x="25" y="56"/>
                  <a:pt x="25" y="56"/>
                </a:cubicBezTo>
                <a:cubicBezTo>
                  <a:pt x="24" y="57"/>
                  <a:pt x="24" y="57"/>
                  <a:pt x="23" y="57"/>
                </a:cubicBezTo>
                <a:cubicBezTo>
                  <a:pt x="17" y="57"/>
                  <a:pt x="17" y="57"/>
                  <a:pt x="17" y="57"/>
                </a:cubicBezTo>
                <a:cubicBezTo>
                  <a:pt x="16" y="57"/>
                  <a:pt x="16" y="57"/>
                  <a:pt x="16" y="56"/>
                </a:cubicBezTo>
                <a:cubicBezTo>
                  <a:pt x="9" y="31"/>
                  <a:pt x="9" y="31"/>
                  <a:pt x="9" y="31"/>
                </a:cubicBezTo>
                <a:cubicBezTo>
                  <a:pt x="1" y="31"/>
                  <a:pt x="1" y="31"/>
                  <a:pt x="1" y="31"/>
                </a:cubicBezTo>
                <a:cubicBezTo>
                  <a:pt x="0" y="31"/>
                  <a:pt x="0" y="31"/>
                  <a:pt x="0" y="30"/>
                </a:cubicBezTo>
                <a:cubicBezTo>
                  <a:pt x="0" y="27"/>
                  <a:pt x="0" y="27"/>
                  <a:pt x="0" y="27"/>
                </a:cubicBezTo>
                <a:cubicBezTo>
                  <a:pt x="0" y="27"/>
                  <a:pt x="0" y="26"/>
                  <a:pt x="1" y="26"/>
                </a:cubicBezTo>
                <a:cubicBezTo>
                  <a:pt x="8" y="26"/>
                  <a:pt x="8" y="26"/>
                  <a:pt x="8" y="26"/>
                </a:cubicBezTo>
                <a:cubicBezTo>
                  <a:pt x="7" y="21"/>
                  <a:pt x="7" y="21"/>
                  <a:pt x="7" y="21"/>
                </a:cubicBezTo>
                <a:cubicBezTo>
                  <a:pt x="1" y="21"/>
                  <a:pt x="1" y="21"/>
                  <a:pt x="1" y="21"/>
                </a:cubicBezTo>
                <a:cubicBezTo>
                  <a:pt x="0" y="21"/>
                  <a:pt x="0" y="20"/>
                  <a:pt x="0" y="20"/>
                </a:cubicBezTo>
                <a:cubicBezTo>
                  <a:pt x="0" y="17"/>
                  <a:pt x="0" y="17"/>
                  <a:pt x="0" y="17"/>
                </a:cubicBezTo>
                <a:cubicBezTo>
                  <a:pt x="0" y="16"/>
                  <a:pt x="0" y="16"/>
                  <a:pt x="1" y="16"/>
                </a:cubicBezTo>
                <a:cubicBezTo>
                  <a:pt x="5" y="16"/>
                  <a:pt x="5" y="16"/>
                  <a:pt x="5" y="16"/>
                </a:cubicBezTo>
                <a:cubicBezTo>
                  <a:pt x="2" y="2"/>
                  <a:pt x="2" y="2"/>
                  <a:pt x="2" y="2"/>
                </a:cubicBezTo>
                <a:cubicBezTo>
                  <a:pt x="2" y="2"/>
                  <a:pt x="2" y="1"/>
                  <a:pt x="2" y="1"/>
                </a:cubicBezTo>
                <a:cubicBezTo>
                  <a:pt x="2" y="1"/>
                  <a:pt x="3" y="0"/>
                  <a:pt x="3" y="0"/>
                </a:cubicBezTo>
                <a:cubicBezTo>
                  <a:pt x="9" y="0"/>
                  <a:pt x="9" y="0"/>
                  <a:pt x="9" y="0"/>
                </a:cubicBezTo>
                <a:cubicBezTo>
                  <a:pt x="9" y="0"/>
                  <a:pt x="10" y="1"/>
                  <a:pt x="10" y="1"/>
                </a:cubicBezTo>
                <a:cubicBezTo>
                  <a:pt x="13" y="16"/>
                  <a:pt x="13" y="16"/>
                  <a:pt x="13" y="16"/>
                </a:cubicBezTo>
                <a:cubicBezTo>
                  <a:pt x="28" y="16"/>
                  <a:pt x="28" y="16"/>
                  <a:pt x="28" y="16"/>
                </a:cubicBezTo>
                <a:cubicBezTo>
                  <a:pt x="32" y="1"/>
                  <a:pt x="32" y="1"/>
                  <a:pt x="32" y="1"/>
                </a:cubicBezTo>
                <a:cubicBezTo>
                  <a:pt x="32" y="1"/>
                  <a:pt x="32" y="0"/>
                  <a:pt x="33" y="0"/>
                </a:cubicBezTo>
                <a:cubicBezTo>
                  <a:pt x="38" y="0"/>
                  <a:pt x="38" y="0"/>
                  <a:pt x="38" y="0"/>
                </a:cubicBezTo>
                <a:cubicBezTo>
                  <a:pt x="39" y="0"/>
                  <a:pt x="39" y="1"/>
                  <a:pt x="39" y="1"/>
                </a:cubicBezTo>
                <a:cubicBezTo>
                  <a:pt x="43" y="16"/>
                  <a:pt x="43" y="16"/>
                  <a:pt x="43" y="16"/>
                </a:cubicBezTo>
                <a:cubicBezTo>
                  <a:pt x="58" y="16"/>
                  <a:pt x="58" y="16"/>
                  <a:pt x="58" y="16"/>
                </a:cubicBezTo>
                <a:cubicBezTo>
                  <a:pt x="62" y="1"/>
                  <a:pt x="62" y="1"/>
                  <a:pt x="62" y="1"/>
                </a:cubicBezTo>
                <a:cubicBezTo>
                  <a:pt x="62" y="1"/>
                  <a:pt x="62" y="0"/>
                  <a:pt x="63" y="0"/>
                </a:cubicBezTo>
                <a:cubicBezTo>
                  <a:pt x="68" y="0"/>
                  <a:pt x="68" y="0"/>
                  <a:pt x="68" y="0"/>
                </a:cubicBezTo>
                <a:cubicBezTo>
                  <a:pt x="69" y="0"/>
                  <a:pt x="69" y="1"/>
                  <a:pt x="69" y="1"/>
                </a:cubicBezTo>
                <a:cubicBezTo>
                  <a:pt x="70" y="1"/>
                  <a:pt x="70" y="2"/>
                  <a:pt x="70" y="2"/>
                </a:cubicBezTo>
                <a:cubicBezTo>
                  <a:pt x="66" y="16"/>
                  <a:pt x="66" y="16"/>
                  <a:pt x="66" y="16"/>
                </a:cubicBezTo>
                <a:cubicBezTo>
                  <a:pt x="70" y="16"/>
                  <a:pt x="70" y="16"/>
                  <a:pt x="70" y="16"/>
                </a:cubicBezTo>
                <a:cubicBezTo>
                  <a:pt x="71" y="16"/>
                  <a:pt x="72" y="16"/>
                  <a:pt x="72" y="17"/>
                </a:cubicBezTo>
                <a:cubicBezTo>
                  <a:pt x="72" y="20"/>
                  <a:pt x="72" y="20"/>
                  <a:pt x="72" y="20"/>
                </a:cubicBezTo>
                <a:cubicBezTo>
                  <a:pt x="72" y="20"/>
                  <a:pt x="71" y="21"/>
                  <a:pt x="70" y="21"/>
                </a:cubicBezTo>
                <a:cubicBezTo>
                  <a:pt x="65" y="21"/>
                  <a:pt x="65" y="21"/>
                  <a:pt x="65" y="21"/>
                </a:cubicBezTo>
                <a:cubicBezTo>
                  <a:pt x="63" y="26"/>
                  <a:pt x="63" y="26"/>
                  <a:pt x="63" y="26"/>
                </a:cubicBezTo>
                <a:cubicBezTo>
                  <a:pt x="70" y="26"/>
                  <a:pt x="70" y="26"/>
                  <a:pt x="70" y="26"/>
                </a:cubicBezTo>
                <a:cubicBezTo>
                  <a:pt x="71" y="26"/>
                  <a:pt x="72" y="27"/>
                  <a:pt x="72" y="27"/>
                </a:cubicBezTo>
                <a:lnTo>
                  <a:pt x="72" y="30"/>
                </a:lnTo>
                <a:close/>
                <a:moveTo>
                  <a:pt x="26" y="21"/>
                </a:moveTo>
                <a:cubicBezTo>
                  <a:pt x="15" y="21"/>
                  <a:pt x="15" y="21"/>
                  <a:pt x="15" y="21"/>
                </a:cubicBezTo>
                <a:cubicBezTo>
                  <a:pt x="16" y="26"/>
                  <a:pt x="16" y="26"/>
                  <a:pt x="16" y="26"/>
                </a:cubicBezTo>
                <a:cubicBezTo>
                  <a:pt x="25" y="26"/>
                  <a:pt x="25" y="26"/>
                  <a:pt x="25" y="26"/>
                </a:cubicBezTo>
                <a:lnTo>
                  <a:pt x="26" y="21"/>
                </a:lnTo>
                <a:close/>
                <a:moveTo>
                  <a:pt x="24" y="31"/>
                </a:moveTo>
                <a:cubicBezTo>
                  <a:pt x="17" y="31"/>
                  <a:pt x="17" y="31"/>
                  <a:pt x="17" y="31"/>
                </a:cubicBezTo>
                <a:cubicBezTo>
                  <a:pt x="20" y="43"/>
                  <a:pt x="20" y="43"/>
                  <a:pt x="20" y="43"/>
                </a:cubicBezTo>
                <a:cubicBezTo>
                  <a:pt x="20" y="43"/>
                  <a:pt x="20" y="44"/>
                  <a:pt x="20" y="44"/>
                </a:cubicBezTo>
                <a:cubicBezTo>
                  <a:pt x="20" y="44"/>
                  <a:pt x="20" y="43"/>
                  <a:pt x="20" y="43"/>
                </a:cubicBezTo>
                <a:lnTo>
                  <a:pt x="24" y="31"/>
                </a:lnTo>
                <a:close/>
                <a:moveTo>
                  <a:pt x="38" y="26"/>
                </a:moveTo>
                <a:cubicBezTo>
                  <a:pt x="37" y="21"/>
                  <a:pt x="37" y="21"/>
                  <a:pt x="37" y="21"/>
                </a:cubicBezTo>
                <a:cubicBezTo>
                  <a:pt x="34" y="21"/>
                  <a:pt x="34" y="21"/>
                  <a:pt x="34" y="21"/>
                </a:cubicBezTo>
                <a:cubicBezTo>
                  <a:pt x="33" y="26"/>
                  <a:pt x="33" y="26"/>
                  <a:pt x="33" y="26"/>
                </a:cubicBezTo>
                <a:lnTo>
                  <a:pt x="38" y="26"/>
                </a:lnTo>
                <a:close/>
                <a:moveTo>
                  <a:pt x="57" y="21"/>
                </a:moveTo>
                <a:cubicBezTo>
                  <a:pt x="45" y="21"/>
                  <a:pt x="45" y="21"/>
                  <a:pt x="45" y="21"/>
                </a:cubicBezTo>
                <a:cubicBezTo>
                  <a:pt x="46" y="26"/>
                  <a:pt x="46" y="26"/>
                  <a:pt x="46" y="26"/>
                </a:cubicBezTo>
                <a:cubicBezTo>
                  <a:pt x="55" y="26"/>
                  <a:pt x="55" y="26"/>
                  <a:pt x="55" y="26"/>
                </a:cubicBezTo>
                <a:lnTo>
                  <a:pt x="57" y="21"/>
                </a:lnTo>
                <a:close/>
                <a:moveTo>
                  <a:pt x="54" y="31"/>
                </a:moveTo>
                <a:cubicBezTo>
                  <a:pt x="47" y="31"/>
                  <a:pt x="47" y="31"/>
                  <a:pt x="47" y="31"/>
                </a:cubicBezTo>
                <a:cubicBezTo>
                  <a:pt x="51" y="43"/>
                  <a:pt x="51" y="43"/>
                  <a:pt x="51" y="43"/>
                </a:cubicBezTo>
                <a:cubicBezTo>
                  <a:pt x="51" y="43"/>
                  <a:pt x="51" y="44"/>
                  <a:pt x="51" y="44"/>
                </a:cubicBezTo>
                <a:cubicBezTo>
                  <a:pt x="51" y="44"/>
                  <a:pt x="51" y="43"/>
                  <a:pt x="51" y="43"/>
                </a:cubicBezTo>
                <a:lnTo>
                  <a:pt x="54"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2" name="Freeform 31"/>
          <p:cNvSpPr>
            <a:spLocks noEditPoints="1"/>
          </p:cNvSpPr>
          <p:nvPr/>
        </p:nvSpPr>
        <p:spPr bwMode="auto">
          <a:xfrm>
            <a:off x="14205344" y="8646413"/>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22" y="17"/>
                </a:moveTo>
                <a:cubicBezTo>
                  <a:pt x="22" y="16"/>
                  <a:pt x="21" y="16"/>
                  <a:pt x="20" y="16"/>
                </a:cubicBezTo>
                <a:cubicBezTo>
                  <a:pt x="13" y="16"/>
                  <a:pt x="13" y="16"/>
                  <a:pt x="13" y="16"/>
                </a:cubicBezTo>
                <a:cubicBezTo>
                  <a:pt x="12" y="16"/>
                  <a:pt x="12" y="16"/>
                  <a:pt x="12" y="16"/>
                </a:cubicBezTo>
                <a:cubicBezTo>
                  <a:pt x="11" y="17"/>
                  <a:pt x="12" y="17"/>
                  <a:pt x="12" y="17"/>
                </a:cubicBezTo>
                <a:cubicBezTo>
                  <a:pt x="17" y="26"/>
                  <a:pt x="17" y="26"/>
                  <a:pt x="17" y="26"/>
                </a:cubicBezTo>
                <a:cubicBezTo>
                  <a:pt x="17" y="26"/>
                  <a:pt x="17" y="26"/>
                  <a:pt x="17" y="26"/>
                </a:cubicBezTo>
                <a:cubicBezTo>
                  <a:pt x="9" y="40"/>
                  <a:pt x="9" y="40"/>
                  <a:pt x="9" y="40"/>
                </a:cubicBezTo>
                <a:cubicBezTo>
                  <a:pt x="9" y="40"/>
                  <a:pt x="9" y="41"/>
                  <a:pt x="9" y="41"/>
                </a:cubicBezTo>
                <a:cubicBezTo>
                  <a:pt x="9" y="41"/>
                  <a:pt x="9" y="42"/>
                  <a:pt x="10" y="42"/>
                </a:cubicBezTo>
                <a:cubicBezTo>
                  <a:pt x="17" y="42"/>
                  <a:pt x="17" y="42"/>
                  <a:pt x="17" y="42"/>
                </a:cubicBezTo>
                <a:cubicBezTo>
                  <a:pt x="18" y="42"/>
                  <a:pt x="19" y="41"/>
                  <a:pt x="19" y="40"/>
                </a:cubicBezTo>
                <a:cubicBezTo>
                  <a:pt x="27" y="27"/>
                  <a:pt x="27" y="26"/>
                  <a:pt x="27" y="26"/>
                </a:cubicBezTo>
                <a:cubicBezTo>
                  <a:pt x="27" y="26"/>
                  <a:pt x="27" y="26"/>
                  <a:pt x="22" y="17"/>
                </a:cubicBezTo>
                <a:close/>
                <a:moveTo>
                  <a:pt x="51" y="6"/>
                </a:moveTo>
                <a:cubicBezTo>
                  <a:pt x="44" y="6"/>
                  <a:pt x="44" y="6"/>
                  <a:pt x="44" y="6"/>
                </a:cubicBezTo>
                <a:cubicBezTo>
                  <a:pt x="43" y="6"/>
                  <a:pt x="42" y="6"/>
                  <a:pt x="42" y="7"/>
                </a:cubicBezTo>
                <a:cubicBezTo>
                  <a:pt x="26" y="35"/>
                  <a:pt x="25" y="36"/>
                  <a:pt x="25" y="36"/>
                </a:cubicBezTo>
                <a:cubicBezTo>
                  <a:pt x="25" y="36"/>
                  <a:pt x="25" y="36"/>
                  <a:pt x="36" y="56"/>
                </a:cubicBezTo>
                <a:cubicBezTo>
                  <a:pt x="36" y="56"/>
                  <a:pt x="37" y="57"/>
                  <a:pt x="38" y="57"/>
                </a:cubicBezTo>
                <a:cubicBezTo>
                  <a:pt x="45" y="57"/>
                  <a:pt x="45" y="57"/>
                  <a:pt x="45" y="57"/>
                </a:cubicBezTo>
                <a:cubicBezTo>
                  <a:pt x="46" y="57"/>
                  <a:pt x="46" y="57"/>
                  <a:pt x="46" y="57"/>
                </a:cubicBezTo>
                <a:cubicBezTo>
                  <a:pt x="47" y="56"/>
                  <a:pt x="47" y="56"/>
                  <a:pt x="46" y="55"/>
                </a:cubicBezTo>
                <a:cubicBezTo>
                  <a:pt x="36" y="36"/>
                  <a:pt x="36" y="36"/>
                  <a:pt x="36" y="36"/>
                </a:cubicBezTo>
                <a:cubicBezTo>
                  <a:pt x="36" y="36"/>
                  <a:pt x="36" y="36"/>
                  <a:pt x="36" y="36"/>
                </a:cubicBezTo>
                <a:cubicBezTo>
                  <a:pt x="52" y="7"/>
                  <a:pt x="52" y="7"/>
                  <a:pt x="52" y="7"/>
                </a:cubicBezTo>
                <a:cubicBezTo>
                  <a:pt x="53" y="7"/>
                  <a:pt x="53" y="6"/>
                  <a:pt x="52" y="6"/>
                </a:cubicBezTo>
                <a:cubicBezTo>
                  <a:pt x="52" y="6"/>
                  <a:pt x="52" y="6"/>
                  <a:pt x="51"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3" name="Freeform 32"/>
          <p:cNvSpPr>
            <a:spLocks noEditPoints="1"/>
          </p:cNvSpPr>
          <p:nvPr/>
        </p:nvSpPr>
        <p:spPr bwMode="auto">
          <a:xfrm>
            <a:off x="14929715" y="8621037"/>
            <a:ext cx="295285" cy="359879"/>
          </a:xfrm>
          <a:custGeom>
            <a:avLst/>
            <a:gdLst>
              <a:gd name="T0" fmla="*/ 2147483646 w 59"/>
              <a:gd name="T1" fmla="*/ 2147483646 h 72"/>
              <a:gd name="T2" fmla="*/ 2147483646 w 59"/>
              <a:gd name="T3" fmla="*/ 2147483646 h 72"/>
              <a:gd name="T4" fmla="*/ 0 w 59"/>
              <a:gd name="T5" fmla="*/ 2147483646 h 72"/>
              <a:gd name="T6" fmla="*/ 2147483646 w 59"/>
              <a:gd name="T7" fmla="*/ 2147483646 h 72"/>
              <a:gd name="T8" fmla="*/ 2147483646 w 59"/>
              <a:gd name="T9" fmla="*/ 2147483646 h 72"/>
              <a:gd name="T10" fmla="*/ 2147483646 w 59"/>
              <a:gd name="T11" fmla="*/ 2147483646 h 72"/>
              <a:gd name="T12" fmla="*/ 2147483646 w 59"/>
              <a:gd name="T13" fmla="*/ 2147483646 h 72"/>
              <a:gd name="T14" fmla="*/ 2147483646 w 59"/>
              <a:gd name="T15" fmla="*/ 2147483646 h 72"/>
              <a:gd name="T16" fmla="*/ 2147483646 w 59"/>
              <a:gd name="T17" fmla="*/ 2147483646 h 72"/>
              <a:gd name="T18" fmla="*/ 2147483646 w 59"/>
              <a:gd name="T19" fmla="*/ 2147483646 h 72"/>
              <a:gd name="T20" fmla="*/ 2147483646 w 59"/>
              <a:gd name="T21" fmla="*/ 2147483646 h 72"/>
              <a:gd name="T22" fmla="*/ 2147483646 w 59"/>
              <a:gd name="T23" fmla="*/ 2147483646 h 72"/>
              <a:gd name="T24" fmla="*/ 2147483646 w 59"/>
              <a:gd name="T25" fmla="*/ 2147483646 h 72"/>
              <a:gd name="T26" fmla="*/ 2147483646 w 59"/>
              <a:gd name="T27" fmla="*/ 2147483646 h 72"/>
              <a:gd name="T28" fmla="*/ 2147483646 w 59"/>
              <a:gd name="T29" fmla="*/ 0 h 72"/>
              <a:gd name="T30" fmla="*/ 2147483646 w 59"/>
              <a:gd name="T31" fmla="*/ 0 h 72"/>
              <a:gd name="T32" fmla="*/ 2147483646 w 59"/>
              <a:gd name="T33" fmla="*/ 2147483646 h 72"/>
              <a:gd name="T34" fmla="*/ 2147483646 w 59"/>
              <a:gd name="T35" fmla="*/ 2147483646 h 72"/>
              <a:gd name="T36" fmla="*/ 2147483646 w 59"/>
              <a:gd name="T37" fmla="*/ 2147483646 h 72"/>
              <a:gd name="T38" fmla="*/ 2147483646 w 59"/>
              <a:gd name="T39" fmla="*/ 2147483646 h 72"/>
              <a:gd name="T40" fmla="*/ 2147483646 w 59"/>
              <a:gd name="T41" fmla="*/ 2147483646 h 72"/>
              <a:gd name="T42" fmla="*/ 2147483646 w 59"/>
              <a:gd name="T43" fmla="*/ 2147483646 h 72"/>
              <a:gd name="T44" fmla="*/ 2147483646 w 59"/>
              <a:gd name="T45" fmla="*/ 2147483646 h 72"/>
              <a:gd name="T46" fmla="*/ 2147483646 w 59"/>
              <a:gd name="T47" fmla="*/ 2147483646 h 72"/>
              <a:gd name="T48" fmla="*/ 2147483646 w 59"/>
              <a:gd name="T49" fmla="*/ 2147483646 h 72"/>
              <a:gd name="T50" fmla="*/ 2147483646 w 59"/>
              <a:gd name="T51" fmla="*/ 2147483646 h 72"/>
              <a:gd name="T52" fmla="*/ 2147483646 w 59"/>
              <a:gd name="T53" fmla="*/ 2147483646 h 72"/>
              <a:gd name="T54" fmla="*/ 2147483646 w 59"/>
              <a:gd name="T55" fmla="*/ 2147483646 h 72"/>
              <a:gd name="T56" fmla="*/ 2147483646 w 59"/>
              <a:gd name="T57" fmla="*/ 2147483646 h 72"/>
              <a:gd name="T58" fmla="*/ 2147483646 w 59"/>
              <a:gd name="T59" fmla="*/ 2147483646 h 72"/>
              <a:gd name="T60" fmla="*/ 2147483646 w 59"/>
              <a:gd name="T61" fmla="*/ 2147483646 h 72"/>
              <a:gd name="T62" fmla="*/ 2147483646 w 59"/>
              <a:gd name="T63" fmla="*/ 2147483646 h 72"/>
              <a:gd name="T64" fmla="*/ 2147483646 w 59"/>
              <a:gd name="T65" fmla="*/ 2147483646 h 72"/>
              <a:gd name="T66" fmla="*/ 2147483646 w 59"/>
              <a:gd name="T67" fmla="*/ 2147483646 h 72"/>
              <a:gd name="T68" fmla="*/ 2147483646 w 59"/>
              <a:gd name="T69" fmla="*/ 2147483646 h 72"/>
              <a:gd name="T70" fmla="*/ 2147483646 w 59"/>
              <a:gd name="T71" fmla="*/ 2147483646 h 72"/>
              <a:gd name="T72" fmla="*/ 2147483646 w 59"/>
              <a:gd name="T73" fmla="*/ 2147483646 h 72"/>
              <a:gd name="T74" fmla="*/ 2147483646 w 59"/>
              <a:gd name="T75" fmla="*/ 2147483646 h 72"/>
              <a:gd name="T76" fmla="*/ 2147483646 w 59"/>
              <a:gd name="T77" fmla="*/ 2147483646 h 72"/>
              <a:gd name="T78" fmla="*/ 2147483646 w 59"/>
              <a:gd name="T79" fmla="*/ 2147483646 h 72"/>
              <a:gd name="T80" fmla="*/ 2147483646 w 59"/>
              <a:gd name="T81" fmla="*/ 2147483646 h 72"/>
              <a:gd name="T82" fmla="*/ 2147483646 w 59"/>
              <a:gd name="T83" fmla="*/ 2147483646 h 72"/>
              <a:gd name="T84" fmla="*/ 2147483646 w 59"/>
              <a:gd name="T85" fmla="*/ 2147483646 h 72"/>
              <a:gd name="T86" fmla="*/ 2147483646 w 59"/>
              <a:gd name="T87" fmla="*/ 2147483646 h 72"/>
              <a:gd name="T88" fmla="*/ 2147483646 w 59"/>
              <a:gd name="T89" fmla="*/ 2147483646 h 72"/>
              <a:gd name="T90" fmla="*/ 2147483646 w 59"/>
              <a:gd name="T91" fmla="*/ 2147483646 h 72"/>
              <a:gd name="T92" fmla="*/ 2147483646 w 59"/>
              <a:gd name="T93" fmla="*/ 2147483646 h 72"/>
              <a:gd name="T94" fmla="*/ 2147483646 w 59"/>
              <a:gd name="T95" fmla="*/ 2147483646 h 72"/>
              <a:gd name="T96" fmla="*/ 2147483646 w 59"/>
              <a:gd name="T97" fmla="*/ 2147483646 h 72"/>
              <a:gd name="T98" fmla="*/ 2147483646 w 59"/>
              <a:gd name="T99" fmla="*/ 2147483646 h 72"/>
              <a:gd name="T100" fmla="*/ 2147483646 w 59"/>
              <a:gd name="T101" fmla="*/ 2147483646 h 72"/>
              <a:gd name="T102" fmla="*/ 2147483646 w 59"/>
              <a:gd name="T103" fmla="*/ 2147483646 h 72"/>
              <a:gd name="T104" fmla="*/ 2147483646 w 59"/>
              <a:gd name="T105" fmla="*/ 2147483646 h 72"/>
              <a:gd name="T106" fmla="*/ 2147483646 w 59"/>
              <a:gd name="T107" fmla="*/ 2147483646 h 72"/>
              <a:gd name="T108" fmla="*/ 2147483646 w 59"/>
              <a:gd name="T109" fmla="*/ 2147483646 h 72"/>
              <a:gd name="T110" fmla="*/ 2147483646 w 59"/>
              <a:gd name="T111" fmla="*/ 2147483646 h 72"/>
              <a:gd name="T112" fmla="*/ 2147483646 w 59"/>
              <a:gd name="T113" fmla="*/ 2147483646 h 72"/>
              <a:gd name="T114" fmla="*/ 2147483646 w 59"/>
              <a:gd name="T115" fmla="*/ 2147483646 h 72"/>
              <a:gd name="T116" fmla="*/ 2147483646 w 59"/>
              <a:gd name="T117" fmla="*/ 2147483646 h 72"/>
              <a:gd name="T118" fmla="*/ 2147483646 w 59"/>
              <a:gd name="T119" fmla="*/ 2147483646 h 72"/>
              <a:gd name="T120" fmla="*/ 2147483646 w 59"/>
              <a:gd name="T121" fmla="*/ 2147483646 h 72"/>
              <a:gd name="T122" fmla="*/ 2147483646 w 59"/>
              <a:gd name="T123" fmla="*/ 2147483646 h 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 h="72">
                <a:moveTo>
                  <a:pt x="58" y="66"/>
                </a:moveTo>
                <a:cubicBezTo>
                  <a:pt x="58" y="69"/>
                  <a:pt x="55" y="71"/>
                  <a:pt x="52" y="71"/>
                </a:cubicBezTo>
                <a:cubicBezTo>
                  <a:pt x="45" y="72"/>
                  <a:pt x="37" y="72"/>
                  <a:pt x="30" y="72"/>
                </a:cubicBezTo>
                <a:cubicBezTo>
                  <a:pt x="22" y="72"/>
                  <a:pt x="15" y="72"/>
                  <a:pt x="7" y="71"/>
                </a:cubicBezTo>
                <a:cubicBezTo>
                  <a:pt x="4" y="71"/>
                  <a:pt x="2" y="69"/>
                  <a:pt x="1" y="66"/>
                </a:cubicBezTo>
                <a:cubicBezTo>
                  <a:pt x="0" y="61"/>
                  <a:pt x="0" y="56"/>
                  <a:pt x="0" y="52"/>
                </a:cubicBezTo>
                <a:cubicBezTo>
                  <a:pt x="0" y="47"/>
                  <a:pt x="0" y="42"/>
                  <a:pt x="1" y="38"/>
                </a:cubicBezTo>
                <a:cubicBezTo>
                  <a:pt x="2" y="34"/>
                  <a:pt x="4" y="32"/>
                  <a:pt x="7" y="32"/>
                </a:cubicBezTo>
                <a:cubicBezTo>
                  <a:pt x="15" y="31"/>
                  <a:pt x="22" y="31"/>
                  <a:pt x="30" y="31"/>
                </a:cubicBezTo>
                <a:cubicBezTo>
                  <a:pt x="37" y="31"/>
                  <a:pt x="45" y="31"/>
                  <a:pt x="52" y="32"/>
                </a:cubicBezTo>
                <a:cubicBezTo>
                  <a:pt x="55" y="32"/>
                  <a:pt x="58" y="34"/>
                  <a:pt x="58" y="38"/>
                </a:cubicBezTo>
                <a:cubicBezTo>
                  <a:pt x="59" y="42"/>
                  <a:pt x="59" y="47"/>
                  <a:pt x="59" y="52"/>
                </a:cubicBezTo>
                <a:cubicBezTo>
                  <a:pt x="59" y="56"/>
                  <a:pt x="59" y="61"/>
                  <a:pt x="58" y="66"/>
                </a:cubicBezTo>
                <a:close/>
                <a:moveTo>
                  <a:pt x="17" y="42"/>
                </a:moveTo>
                <a:cubicBezTo>
                  <a:pt x="17" y="38"/>
                  <a:pt x="17" y="38"/>
                  <a:pt x="17" y="38"/>
                </a:cubicBezTo>
                <a:cubicBezTo>
                  <a:pt x="4" y="38"/>
                  <a:pt x="4" y="38"/>
                  <a:pt x="4" y="38"/>
                </a:cubicBezTo>
                <a:cubicBezTo>
                  <a:pt x="4" y="42"/>
                  <a:pt x="4" y="42"/>
                  <a:pt x="4" y="42"/>
                </a:cubicBezTo>
                <a:cubicBezTo>
                  <a:pt x="9" y="42"/>
                  <a:pt x="9" y="42"/>
                  <a:pt x="9" y="42"/>
                </a:cubicBezTo>
                <a:cubicBezTo>
                  <a:pt x="9" y="64"/>
                  <a:pt x="9" y="64"/>
                  <a:pt x="9" y="64"/>
                </a:cubicBezTo>
                <a:cubicBezTo>
                  <a:pt x="13" y="64"/>
                  <a:pt x="13" y="64"/>
                  <a:pt x="13" y="64"/>
                </a:cubicBezTo>
                <a:cubicBezTo>
                  <a:pt x="13" y="42"/>
                  <a:pt x="13" y="42"/>
                  <a:pt x="13" y="42"/>
                </a:cubicBezTo>
                <a:lnTo>
                  <a:pt x="17" y="42"/>
                </a:lnTo>
                <a:close/>
                <a:moveTo>
                  <a:pt x="23" y="0"/>
                </a:moveTo>
                <a:cubicBezTo>
                  <a:pt x="19" y="16"/>
                  <a:pt x="19" y="16"/>
                  <a:pt x="19" y="16"/>
                </a:cubicBezTo>
                <a:cubicBezTo>
                  <a:pt x="19" y="27"/>
                  <a:pt x="19" y="27"/>
                  <a:pt x="19" y="27"/>
                </a:cubicBezTo>
                <a:cubicBezTo>
                  <a:pt x="15" y="27"/>
                  <a:pt x="15" y="27"/>
                  <a:pt x="15" y="27"/>
                </a:cubicBezTo>
                <a:cubicBezTo>
                  <a:pt x="15" y="16"/>
                  <a:pt x="15" y="16"/>
                  <a:pt x="15" y="16"/>
                </a:cubicBezTo>
                <a:cubicBezTo>
                  <a:pt x="14" y="14"/>
                  <a:pt x="13" y="12"/>
                  <a:pt x="12" y="8"/>
                </a:cubicBezTo>
                <a:cubicBezTo>
                  <a:pt x="11" y="5"/>
                  <a:pt x="10" y="3"/>
                  <a:pt x="9" y="0"/>
                </a:cubicBezTo>
                <a:cubicBezTo>
                  <a:pt x="14" y="0"/>
                  <a:pt x="14" y="0"/>
                  <a:pt x="14" y="0"/>
                </a:cubicBezTo>
                <a:cubicBezTo>
                  <a:pt x="17" y="11"/>
                  <a:pt x="17" y="11"/>
                  <a:pt x="17" y="11"/>
                </a:cubicBezTo>
                <a:cubicBezTo>
                  <a:pt x="19" y="0"/>
                  <a:pt x="19" y="0"/>
                  <a:pt x="19" y="0"/>
                </a:cubicBezTo>
                <a:lnTo>
                  <a:pt x="23" y="0"/>
                </a:lnTo>
                <a:close/>
                <a:moveTo>
                  <a:pt x="28" y="64"/>
                </a:moveTo>
                <a:cubicBezTo>
                  <a:pt x="28" y="45"/>
                  <a:pt x="28" y="45"/>
                  <a:pt x="28" y="45"/>
                </a:cubicBezTo>
                <a:cubicBezTo>
                  <a:pt x="24" y="45"/>
                  <a:pt x="24" y="45"/>
                  <a:pt x="24" y="45"/>
                </a:cubicBezTo>
                <a:cubicBezTo>
                  <a:pt x="24" y="60"/>
                  <a:pt x="24" y="60"/>
                  <a:pt x="24" y="60"/>
                </a:cubicBezTo>
                <a:cubicBezTo>
                  <a:pt x="23" y="61"/>
                  <a:pt x="23" y="61"/>
                  <a:pt x="22" y="61"/>
                </a:cubicBezTo>
                <a:cubicBezTo>
                  <a:pt x="21" y="61"/>
                  <a:pt x="21" y="61"/>
                  <a:pt x="21" y="61"/>
                </a:cubicBezTo>
                <a:cubicBezTo>
                  <a:pt x="21" y="60"/>
                  <a:pt x="21" y="60"/>
                  <a:pt x="21" y="59"/>
                </a:cubicBezTo>
                <a:cubicBezTo>
                  <a:pt x="21" y="45"/>
                  <a:pt x="21" y="45"/>
                  <a:pt x="21" y="45"/>
                </a:cubicBezTo>
                <a:cubicBezTo>
                  <a:pt x="17" y="45"/>
                  <a:pt x="17" y="45"/>
                  <a:pt x="17" y="45"/>
                </a:cubicBezTo>
                <a:cubicBezTo>
                  <a:pt x="17" y="60"/>
                  <a:pt x="17" y="60"/>
                  <a:pt x="17" y="60"/>
                </a:cubicBezTo>
                <a:cubicBezTo>
                  <a:pt x="17" y="62"/>
                  <a:pt x="17" y="63"/>
                  <a:pt x="18" y="63"/>
                </a:cubicBezTo>
                <a:cubicBezTo>
                  <a:pt x="18" y="64"/>
                  <a:pt x="19" y="65"/>
                  <a:pt x="20" y="65"/>
                </a:cubicBezTo>
                <a:cubicBezTo>
                  <a:pt x="21" y="65"/>
                  <a:pt x="23" y="64"/>
                  <a:pt x="24" y="62"/>
                </a:cubicBezTo>
                <a:cubicBezTo>
                  <a:pt x="24" y="64"/>
                  <a:pt x="24" y="64"/>
                  <a:pt x="24" y="64"/>
                </a:cubicBezTo>
                <a:lnTo>
                  <a:pt x="28" y="64"/>
                </a:lnTo>
                <a:close/>
                <a:moveTo>
                  <a:pt x="34" y="21"/>
                </a:moveTo>
                <a:cubicBezTo>
                  <a:pt x="34" y="23"/>
                  <a:pt x="34" y="24"/>
                  <a:pt x="33" y="25"/>
                </a:cubicBezTo>
                <a:cubicBezTo>
                  <a:pt x="32" y="27"/>
                  <a:pt x="31" y="28"/>
                  <a:pt x="29" y="28"/>
                </a:cubicBezTo>
                <a:cubicBezTo>
                  <a:pt x="27" y="28"/>
                  <a:pt x="26" y="27"/>
                  <a:pt x="25" y="25"/>
                </a:cubicBezTo>
                <a:cubicBezTo>
                  <a:pt x="24" y="24"/>
                  <a:pt x="23" y="23"/>
                  <a:pt x="23" y="21"/>
                </a:cubicBezTo>
                <a:cubicBezTo>
                  <a:pt x="23" y="14"/>
                  <a:pt x="23" y="14"/>
                  <a:pt x="23" y="14"/>
                </a:cubicBezTo>
                <a:cubicBezTo>
                  <a:pt x="23" y="12"/>
                  <a:pt x="24" y="10"/>
                  <a:pt x="25" y="9"/>
                </a:cubicBezTo>
                <a:cubicBezTo>
                  <a:pt x="26" y="8"/>
                  <a:pt x="27" y="7"/>
                  <a:pt x="29" y="7"/>
                </a:cubicBezTo>
                <a:cubicBezTo>
                  <a:pt x="31" y="7"/>
                  <a:pt x="32" y="8"/>
                  <a:pt x="33" y="9"/>
                </a:cubicBezTo>
                <a:cubicBezTo>
                  <a:pt x="34" y="10"/>
                  <a:pt x="34" y="12"/>
                  <a:pt x="34" y="14"/>
                </a:cubicBezTo>
                <a:lnTo>
                  <a:pt x="34" y="21"/>
                </a:lnTo>
                <a:close/>
                <a:moveTo>
                  <a:pt x="30" y="13"/>
                </a:moveTo>
                <a:cubicBezTo>
                  <a:pt x="30" y="11"/>
                  <a:pt x="30" y="10"/>
                  <a:pt x="29" y="10"/>
                </a:cubicBezTo>
                <a:cubicBezTo>
                  <a:pt x="28" y="10"/>
                  <a:pt x="27" y="11"/>
                  <a:pt x="27" y="13"/>
                </a:cubicBezTo>
                <a:cubicBezTo>
                  <a:pt x="27" y="21"/>
                  <a:pt x="27" y="21"/>
                  <a:pt x="27" y="21"/>
                </a:cubicBezTo>
                <a:cubicBezTo>
                  <a:pt x="27" y="23"/>
                  <a:pt x="28" y="24"/>
                  <a:pt x="29" y="24"/>
                </a:cubicBezTo>
                <a:cubicBezTo>
                  <a:pt x="30" y="24"/>
                  <a:pt x="30" y="23"/>
                  <a:pt x="30" y="21"/>
                </a:cubicBezTo>
                <a:lnTo>
                  <a:pt x="30" y="13"/>
                </a:lnTo>
                <a:close/>
                <a:moveTo>
                  <a:pt x="41" y="51"/>
                </a:moveTo>
                <a:cubicBezTo>
                  <a:pt x="41" y="49"/>
                  <a:pt x="41" y="47"/>
                  <a:pt x="41" y="47"/>
                </a:cubicBezTo>
                <a:cubicBezTo>
                  <a:pt x="41" y="45"/>
                  <a:pt x="40" y="44"/>
                  <a:pt x="38" y="44"/>
                </a:cubicBezTo>
                <a:cubicBezTo>
                  <a:pt x="37" y="44"/>
                  <a:pt x="36" y="45"/>
                  <a:pt x="34" y="46"/>
                </a:cubicBezTo>
                <a:cubicBezTo>
                  <a:pt x="34" y="38"/>
                  <a:pt x="34" y="38"/>
                  <a:pt x="34" y="38"/>
                </a:cubicBezTo>
                <a:cubicBezTo>
                  <a:pt x="31" y="38"/>
                  <a:pt x="31" y="38"/>
                  <a:pt x="31" y="38"/>
                </a:cubicBezTo>
                <a:cubicBezTo>
                  <a:pt x="31" y="64"/>
                  <a:pt x="31" y="64"/>
                  <a:pt x="31" y="64"/>
                </a:cubicBezTo>
                <a:cubicBezTo>
                  <a:pt x="34" y="64"/>
                  <a:pt x="34" y="64"/>
                  <a:pt x="34" y="64"/>
                </a:cubicBezTo>
                <a:cubicBezTo>
                  <a:pt x="34" y="62"/>
                  <a:pt x="34" y="62"/>
                  <a:pt x="34" y="62"/>
                </a:cubicBezTo>
                <a:cubicBezTo>
                  <a:pt x="36" y="64"/>
                  <a:pt x="37" y="65"/>
                  <a:pt x="38" y="65"/>
                </a:cubicBezTo>
                <a:cubicBezTo>
                  <a:pt x="40" y="65"/>
                  <a:pt x="41" y="64"/>
                  <a:pt x="41" y="62"/>
                </a:cubicBezTo>
                <a:cubicBezTo>
                  <a:pt x="41" y="62"/>
                  <a:pt x="41" y="60"/>
                  <a:pt x="41" y="58"/>
                </a:cubicBezTo>
                <a:lnTo>
                  <a:pt x="41" y="51"/>
                </a:lnTo>
                <a:close/>
                <a:moveTo>
                  <a:pt x="38" y="59"/>
                </a:moveTo>
                <a:cubicBezTo>
                  <a:pt x="38" y="61"/>
                  <a:pt x="37" y="61"/>
                  <a:pt x="36" y="61"/>
                </a:cubicBezTo>
                <a:cubicBezTo>
                  <a:pt x="36" y="61"/>
                  <a:pt x="35" y="61"/>
                  <a:pt x="34" y="61"/>
                </a:cubicBezTo>
                <a:cubicBezTo>
                  <a:pt x="34" y="48"/>
                  <a:pt x="34" y="48"/>
                  <a:pt x="34" y="48"/>
                </a:cubicBezTo>
                <a:cubicBezTo>
                  <a:pt x="35" y="48"/>
                  <a:pt x="36" y="48"/>
                  <a:pt x="36" y="48"/>
                </a:cubicBezTo>
                <a:cubicBezTo>
                  <a:pt x="37" y="48"/>
                  <a:pt x="38" y="49"/>
                  <a:pt x="38" y="50"/>
                </a:cubicBezTo>
                <a:lnTo>
                  <a:pt x="38" y="59"/>
                </a:lnTo>
                <a:close/>
                <a:moveTo>
                  <a:pt x="48" y="27"/>
                </a:moveTo>
                <a:cubicBezTo>
                  <a:pt x="44" y="27"/>
                  <a:pt x="44" y="27"/>
                  <a:pt x="44" y="27"/>
                </a:cubicBezTo>
                <a:cubicBezTo>
                  <a:pt x="44" y="25"/>
                  <a:pt x="44" y="25"/>
                  <a:pt x="44" y="25"/>
                </a:cubicBezTo>
                <a:cubicBezTo>
                  <a:pt x="42" y="27"/>
                  <a:pt x="41" y="28"/>
                  <a:pt x="40" y="28"/>
                </a:cubicBezTo>
                <a:cubicBezTo>
                  <a:pt x="39" y="28"/>
                  <a:pt x="38" y="27"/>
                  <a:pt x="37" y="26"/>
                </a:cubicBezTo>
                <a:cubicBezTo>
                  <a:pt x="37" y="25"/>
                  <a:pt x="37" y="24"/>
                  <a:pt x="37" y="23"/>
                </a:cubicBezTo>
                <a:cubicBezTo>
                  <a:pt x="37" y="7"/>
                  <a:pt x="37" y="7"/>
                  <a:pt x="37" y="7"/>
                </a:cubicBezTo>
                <a:cubicBezTo>
                  <a:pt x="41" y="7"/>
                  <a:pt x="41" y="7"/>
                  <a:pt x="41" y="7"/>
                </a:cubicBezTo>
                <a:cubicBezTo>
                  <a:pt x="41" y="22"/>
                  <a:pt x="41" y="22"/>
                  <a:pt x="41" y="22"/>
                </a:cubicBezTo>
                <a:cubicBezTo>
                  <a:pt x="41" y="23"/>
                  <a:pt x="41" y="23"/>
                  <a:pt x="41" y="23"/>
                </a:cubicBezTo>
                <a:cubicBezTo>
                  <a:pt x="41" y="24"/>
                  <a:pt x="41" y="24"/>
                  <a:pt x="42" y="24"/>
                </a:cubicBezTo>
                <a:cubicBezTo>
                  <a:pt x="42" y="24"/>
                  <a:pt x="43" y="24"/>
                  <a:pt x="44" y="22"/>
                </a:cubicBezTo>
                <a:cubicBezTo>
                  <a:pt x="44" y="7"/>
                  <a:pt x="44" y="7"/>
                  <a:pt x="44" y="7"/>
                </a:cubicBezTo>
                <a:cubicBezTo>
                  <a:pt x="48" y="7"/>
                  <a:pt x="48" y="7"/>
                  <a:pt x="48" y="7"/>
                </a:cubicBezTo>
                <a:lnTo>
                  <a:pt x="48" y="27"/>
                </a:lnTo>
                <a:close/>
                <a:moveTo>
                  <a:pt x="55" y="58"/>
                </a:moveTo>
                <a:cubicBezTo>
                  <a:pt x="51" y="58"/>
                  <a:pt x="51" y="58"/>
                  <a:pt x="51" y="58"/>
                </a:cubicBezTo>
                <a:cubicBezTo>
                  <a:pt x="51" y="59"/>
                  <a:pt x="51" y="60"/>
                  <a:pt x="51" y="60"/>
                </a:cubicBezTo>
                <a:cubicBezTo>
                  <a:pt x="51" y="61"/>
                  <a:pt x="50" y="61"/>
                  <a:pt x="50" y="61"/>
                </a:cubicBezTo>
                <a:cubicBezTo>
                  <a:pt x="48" y="61"/>
                  <a:pt x="48" y="61"/>
                  <a:pt x="48" y="59"/>
                </a:cubicBezTo>
                <a:cubicBezTo>
                  <a:pt x="48" y="55"/>
                  <a:pt x="48" y="55"/>
                  <a:pt x="48" y="55"/>
                </a:cubicBezTo>
                <a:cubicBezTo>
                  <a:pt x="55" y="55"/>
                  <a:pt x="55" y="55"/>
                  <a:pt x="55" y="55"/>
                </a:cubicBezTo>
                <a:cubicBezTo>
                  <a:pt x="55" y="51"/>
                  <a:pt x="55" y="51"/>
                  <a:pt x="55" y="51"/>
                </a:cubicBezTo>
                <a:cubicBezTo>
                  <a:pt x="55" y="49"/>
                  <a:pt x="55" y="47"/>
                  <a:pt x="54" y="46"/>
                </a:cubicBezTo>
                <a:cubicBezTo>
                  <a:pt x="53" y="45"/>
                  <a:pt x="51" y="44"/>
                  <a:pt x="50" y="44"/>
                </a:cubicBezTo>
                <a:cubicBezTo>
                  <a:pt x="48" y="44"/>
                  <a:pt x="46" y="45"/>
                  <a:pt x="45" y="46"/>
                </a:cubicBezTo>
                <a:cubicBezTo>
                  <a:pt x="45" y="47"/>
                  <a:pt x="44" y="49"/>
                  <a:pt x="44" y="51"/>
                </a:cubicBezTo>
                <a:cubicBezTo>
                  <a:pt x="44" y="58"/>
                  <a:pt x="44" y="58"/>
                  <a:pt x="44" y="58"/>
                </a:cubicBezTo>
                <a:cubicBezTo>
                  <a:pt x="44" y="60"/>
                  <a:pt x="45" y="62"/>
                  <a:pt x="45" y="63"/>
                </a:cubicBezTo>
                <a:cubicBezTo>
                  <a:pt x="46" y="64"/>
                  <a:pt x="48" y="65"/>
                  <a:pt x="50" y="65"/>
                </a:cubicBezTo>
                <a:cubicBezTo>
                  <a:pt x="52" y="65"/>
                  <a:pt x="53" y="64"/>
                  <a:pt x="54" y="63"/>
                </a:cubicBezTo>
                <a:cubicBezTo>
                  <a:pt x="54" y="62"/>
                  <a:pt x="55" y="61"/>
                  <a:pt x="55" y="60"/>
                </a:cubicBezTo>
                <a:cubicBezTo>
                  <a:pt x="55" y="60"/>
                  <a:pt x="55" y="59"/>
                  <a:pt x="55" y="58"/>
                </a:cubicBezTo>
                <a:close/>
                <a:moveTo>
                  <a:pt x="51" y="52"/>
                </a:moveTo>
                <a:cubicBezTo>
                  <a:pt x="48" y="52"/>
                  <a:pt x="48" y="52"/>
                  <a:pt x="48" y="52"/>
                </a:cubicBezTo>
                <a:cubicBezTo>
                  <a:pt x="48" y="50"/>
                  <a:pt x="48" y="50"/>
                  <a:pt x="48" y="50"/>
                </a:cubicBezTo>
                <a:cubicBezTo>
                  <a:pt x="48" y="49"/>
                  <a:pt x="48" y="48"/>
                  <a:pt x="50" y="48"/>
                </a:cubicBezTo>
                <a:cubicBezTo>
                  <a:pt x="51" y="48"/>
                  <a:pt x="51" y="49"/>
                  <a:pt x="51" y="50"/>
                </a:cubicBezTo>
                <a:lnTo>
                  <a:pt x="51"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4" name="Freeform 33"/>
          <p:cNvSpPr>
            <a:spLocks noEditPoints="1"/>
          </p:cNvSpPr>
          <p:nvPr/>
        </p:nvSpPr>
        <p:spPr bwMode="auto">
          <a:xfrm>
            <a:off x="15642553" y="8646413"/>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49" y="42"/>
                </a:moveTo>
                <a:cubicBezTo>
                  <a:pt x="31" y="14"/>
                  <a:pt x="31" y="14"/>
                  <a:pt x="31" y="14"/>
                </a:cubicBezTo>
                <a:cubicBezTo>
                  <a:pt x="12" y="42"/>
                  <a:pt x="12" y="42"/>
                  <a:pt x="12" y="42"/>
                </a:cubicBezTo>
                <a:cubicBezTo>
                  <a:pt x="16" y="42"/>
                  <a:pt x="16" y="42"/>
                  <a:pt x="16" y="42"/>
                </a:cubicBezTo>
                <a:cubicBezTo>
                  <a:pt x="20" y="35"/>
                  <a:pt x="20" y="35"/>
                  <a:pt x="20" y="35"/>
                </a:cubicBezTo>
                <a:cubicBezTo>
                  <a:pt x="41" y="35"/>
                  <a:pt x="41" y="35"/>
                  <a:pt x="41" y="35"/>
                </a:cubicBezTo>
                <a:cubicBezTo>
                  <a:pt x="45" y="42"/>
                  <a:pt x="45" y="42"/>
                  <a:pt x="45" y="42"/>
                </a:cubicBezTo>
                <a:lnTo>
                  <a:pt x="49" y="42"/>
                </a:lnTo>
                <a:close/>
                <a:moveTo>
                  <a:pt x="39" y="33"/>
                </a:moveTo>
                <a:cubicBezTo>
                  <a:pt x="23" y="33"/>
                  <a:pt x="23" y="33"/>
                  <a:pt x="23" y="33"/>
                </a:cubicBezTo>
                <a:cubicBezTo>
                  <a:pt x="31" y="20"/>
                  <a:pt x="31" y="20"/>
                  <a:pt x="31" y="20"/>
                </a:cubicBezTo>
                <a:lnTo>
                  <a:pt x="39"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5" name="Freeform 34"/>
          <p:cNvSpPr>
            <a:spLocks noEditPoints="1"/>
          </p:cNvSpPr>
          <p:nvPr/>
        </p:nvSpPr>
        <p:spPr bwMode="auto">
          <a:xfrm>
            <a:off x="16362311" y="8646413"/>
            <a:ext cx="359879" cy="283751"/>
          </a:xfrm>
          <a:custGeom>
            <a:avLst/>
            <a:gdLst>
              <a:gd name="T0" fmla="*/ 2147483646 w 72"/>
              <a:gd name="T1" fmla="*/ 2147483646 h 57"/>
              <a:gd name="T2" fmla="*/ 2147483646 w 72"/>
              <a:gd name="T3" fmla="*/ 2147483646 h 57"/>
              <a:gd name="T4" fmla="*/ 2147483646 w 72"/>
              <a:gd name="T5" fmla="*/ 2147483646 h 57"/>
              <a:gd name="T6" fmla="*/ 0 w 72"/>
              <a:gd name="T7" fmla="*/ 2147483646 h 57"/>
              <a:gd name="T8" fmla="*/ 0 w 72"/>
              <a:gd name="T9" fmla="*/ 2147483646 h 57"/>
              <a:gd name="T10" fmla="*/ 2147483646 w 72"/>
              <a:gd name="T11" fmla="*/ 2147483646 h 57"/>
              <a:gd name="T12" fmla="*/ 2147483646 w 72"/>
              <a:gd name="T13" fmla="*/ 2147483646 h 57"/>
              <a:gd name="T14" fmla="*/ 2147483646 w 72"/>
              <a:gd name="T15" fmla="*/ 2147483646 h 57"/>
              <a:gd name="T16" fmla="*/ 2147483646 w 72"/>
              <a:gd name="T17" fmla="*/ 2147483646 h 57"/>
              <a:gd name="T18" fmla="*/ 2147483646 w 72"/>
              <a:gd name="T19" fmla="*/ 2147483646 h 57"/>
              <a:gd name="T20" fmla="*/ 2147483646 w 72"/>
              <a:gd name="T21" fmla="*/ 2147483646 h 57"/>
              <a:gd name="T22" fmla="*/ 2147483646 w 72"/>
              <a:gd name="T23" fmla="*/ 2147483646 h 57"/>
              <a:gd name="T24" fmla="*/ 2147483646 w 72"/>
              <a:gd name="T25" fmla="*/ 2147483646 h 57"/>
              <a:gd name="T26" fmla="*/ 2147483646 w 72"/>
              <a:gd name="T27" fmla="*/ 2147483646 h 57"/>
              <a:gd name="T28" fmla="*/ 2147483646 w 72"/>
              <a:gd name="T29" fmla="*/ 2147483646 h 57"/>
              <a:gd name="T30" fmla="*/ 2147483646 w 72"/>
              <a:gd name="T31" fmla="*/ 2147483646 h 57"/>
              <a:gd name="T32" fmla="*/ 2147483646 w 72"/>
              <a:gd name="T33" fmla="*/ 2147483646 h 57"/>
              <a:gd name="T34" fmla="*/ 2147483646 w 72"/>
              <a:gd name="T35" fmla="*/ 2147483646 h 57"/>
              <a:gd name="T36" fmla="*/ 2147483646 w 72"/>
              <a:gd name="T37" fmla="*/ 2147483646 h 57"/>
              <a:gd name="T38" fmla="*/ 2147483646 w 72"/>
              <a:gd name="T39" fmla="*/ 2147483646 h 57"/>
              <a:gd name="T40" fmla="*/ 2147483646 w 72"/>
              <a:gd name="T41" fmla="*/ 2147483646 h 57"/>
              <a:gd name="T42" fmla="*/ 2147483646 w 72"/>
              <a:gd name="T43" fmla="*/ 2147483646 h 57"/>
              <a:gd name="T44" fmla="*/ 2147483646 w 72"/>
              <a:gd name="T45" fmla="*/ 2147483646 h 57"/>
              <a:gd name="T46" fmla="*/ 2147483646 w 72"/>
              <a:gd name="T47" fmla="*/ 2147483646 h 57"/>
              <a:gd name="T48" fmla="*/ 2147483646 w 72"/>
              <a:gd name="T49" fmla="*/ 2147483646 h 57"/>
              <a:gd name="T50" fmla="*/ 2147483646 w 72"/>
              <a:gd name="T51" fmla="*/ 2147483646 h 57"/>
              <a:gd name="T52" fmla="*/ 2147483646 w 72"/>
              <a:gd name="T53" fmla="*/ 2147483646 h 57"/>
              <a:gd name="T54" fmla="*/ 2147483646 w 72"/>
              <a:gd name="T55" fmla="*/ 2147483646 h 57"/>
              <a:gd name="T56" fmla="*/ 2147483646 w 72"/>
              <a:gd name="T57" fmla="*/ 2147483646 h 57"/>
              <a:gd name="T58" fmla="*/ 2147483646 w 72"/>
              <a:gd name="T59" fmla="*/ 2147483646 h 57"/>
              <a:gd name="T60" fmla="*/ 2147483646 w 72"/>
              <a:gd name="T61" fmla="*/ 2147483646 h 57"/>
              <a:gd name="T62" fmla="*/ 2147483646 w 72"/>
              <a:gd name="T63" fmla="*/ 2147483646 h 57"/>
              <a:gd name="T64" fmla="*/ 2147483646 w 72"/>
              <a:gd name="T65" fmla="*/ 0 h 57"/>
              <a:gd name="T66" fmla="*/ 2147483646 w 72"/>
              <a:gd name="T67" fmla="*/ 0 h 57"/>
              <a:gd name="T68" fmla="*/ 2147483646 w 72"/>
              <a:gd name="T69" fmla="*/ 2147483646 h 57"/>
              <a:gd name="T70" fmla="*/ 2147483646 w 72"/>
              <a:gd name="T71" fmla="*/ 2147483646 h 5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2" h="57">
                <a:moveTo>
                  <a:pt x="72" y="54"/>
                </a:moveTo>
                <a:cubicBezTo>
                  <a:pt x="72" y="56"/>
                  <a:pt x="71" y="57"/>
                  <a:pt x="70" y="57"/>
                </a:cubicBezTo>
                <a:cubicBezTo>
                  <a:pt x="3" y="57"/>
                  <a:pt x="3" y="57"/>
                  <a:pt x="3" y="57"/>
                </a:cubicBezTo>
                <a:cubicBezTo>
                  <a:pt x="2" y="57"/>
                  <a:pt x="0" y="56"/>
                  <a:pt x="0" y="54"/>
                </a:cubicBezTo>
                <a:cubicBezTo>
                  <a:pt x="0" y="49"/>
                  <a:pt x="0" y="49"/>
                  <a:pt x="0" y="49"/>
                </a:cubicBezTo>
                <a:cubicBezTo>
                  <a:pt x="0" y="48"/>
                  <a:pt x="2" y="47"/>
                  <a:pt x="3" y="47"/>
                </a:cubicBezTo>
                <a:cubicBezTo>
                  <a:pt x="70" y="47"/>
                  <a:pt x="70" y="47"/>
                  <a:pt x="70" y="47"/>
                </a:cubicBezTo>
                <a:cubicBezTo>
                  <a:pt x="71" y="47"/>
                  <a:pt x="72" y="48"/>
                  <a:pt x="72" y="49"/>
                </a:cubicBezTo>
                <a:lnTo>
                  <a:pt x="72" y="54"/>
                </a:lnTo>
                <a:close/>
                <a:moveTo>
                  <a:pt x="72" y="24"/>
                </a:moveTo>
                <a:cubicBezTo>
                  <a:pt x="72" y="25"/>
                  <a:pt x="71" y="26"/>
                  <a:pt x="70" y="26"/>
                </a:cubicBezTo>
                <a:cubicBezTo>
                  <a:pt x="8" y="26"/>
                  <a:pt x="8" y="26"/>
                  <a:pt x="8" y="26"/>
                </a:cubicBezTo>
                <a:cubicBezTo>
                  <a:pt x="7" y="26"/>
                  <a:pt x="6" y="25"/>
                  <a:pt x="6" y="24"/>
                </a:cubicBezTo>
                <a:cubicBezTo>
                  <a:pt x="6" y="18"/>
                  <a:pt x="6" y="18"/>
                  <a:pt x="6" y="18"/>
                </a:cubicBezTo>
                <a:cubicBezTo>
                  <a:pt x="6" y="17"/>
                  <a:pt x="7" y="16"/>
                  <a:pt x="8" y="16"/>
                </a:cubicBezTo>
                <a:cubicBezTo>
                  <a:pt x="70" y="16"/>
                  <a:pt x="70" y="16"/>
                  <a:pt x="70" y="16"/>
                </a:cubicBezTo>
                <a:cubicBezTo>
                  <a:pt x="71" y="16"/>
                  <a:pt x="72" y="17"/>
                  <a:pt x="72" y="18"/>
                </a:cubicBezTo>
                <a:lnTo>
                  <a:pt x="72" y="24"/>
                </a:lnTo>
                <a:close/>
                <a:moveTo>
                  <a:pt x="72" y="39"/>
                </a:moveTo>
                <a:cubicBezTo>
                  <a:pt x="72" y="40"/>
                  <a:pt x="71" y="42"/>
                  <a:pt x="70" y="42"/>
                </a:cubicBezTo>
                <a:cubicBezTo>
                  <a:pt x="18" y="42"/>
                  <a:pt x="18" y="42"/>
                  <a:pt x="18" y="42"/>
                </a:cubicBezTo>
                <a:cubicBezTo>
                  <a:pt x="17" y="42"/>
                  <a:pt x="16" y="40"/>
                  <a:pt x="16" y="39"/>
                </a:cubicBezTo>
                <a:cubicBezTo>
                  <a:pt x="16" y="34"/>
                  <a:pt x="16" y="34"/>
                  <a:pt x="16" y="34"/>
                </a:cubicBezTo>
                <a:cubicBezTo>
                  <a:pt x="16" y="32"/>
                  <a:pt x="17" y="31"/>
                  <a:pt x="18" y="31"/>
                </a:cubicBezTo>
                <a:cubicBezTo>
                  <a:pt x="70" y="31"/>
                  <a:pt x="70" y="31"/>
                  <a:pt x="70" y="31"/>
                </a:cubicBezTo>
                <a:cubicBezTo>
                  <a:pt x="71" y="31"/>
                  <a:pt x="72" y="32"/>
                  <a:pt x="72" y="34"/>
                </a:cubicBezTo>
                <a:lnTo>
                  <a:pt x="72" y="39"/>
                </a:lnTo>
                <a:close/>
                <a:moveTo>
                  <a:pt x="72" y="8"/>
                </a:moveTo>
                <a:cubicBezTo>
                  <a:pt x="72" y="10"/>
                  <a:pt x="71" y="11"/>
                  <a:pt x="70" y="11"/>
                </a:cubicBezTo>
                <a:cubicBezTo>
                  <a:pt x="24" y="11"/>
                  <a:pt x="24" y="11"/>
                  <a:pt x="24" y="11"/>
                </a:cubicBezTo>
                <a:cubicBezTo>
                  <a:pt x="22" y="11"/>
                  <a:pt x="21" y="10"/>
                  <a:pt x="21" y="8"/>
                </a:cubicBezTo>
                <a:cubicBezTo>
                  <a:pt x="21" y="3"/>
                  <a:pt x="21" y="3"/>
                  <a:pt x="21" y="3"/>
                </a:cubicBezTo>
                <a:cubicBezTo>
                  <a:pt x="21" y="2"/>
                  <a:pt x="22" y="0"/>
                  <a:pt x="24" y="0"/>
                </a:cubicBezTo>
                <a:cubicBezTo>
                  <a:pt x="70" y="0"/>
                  <a:pt x="70" y="0"/>
                  <a:pt x="70" y="0"/>
                </a:cubicBezTo>
                <a:cubicBezTo>
                  <a:pt x="71" y="0"/>
                  <a:pt x="72" y="2"/>
                  <a:pt x="72" y="3"/>
                </a:cubicBezTo>
                <a:lnTo>
                  <a:pt x="72"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6" name="Freeform 35"/>
          <p:cNvSpPr>
            <a:spLocks noEditPoints="1"/>
          </p:cNvSpPr>
          <p:nvPr/>
        </p:nvSpPr>
        <p:spPr bwMode="auto">
          <a:xfrm>
            <a:off x="17082069" y="8621037"/>
            <a:ext cx="253761" cy="359879"/>
          </a:xfrm>
          <a:custGeom>
            <a:avLst/>
            <a:gdLst>
              <a:gd name="T0" fmla="*/ 2147483646 w 51"/>
              <a:gd name="T1" fmla="*/ 2147483646 h 72"/>
              <a:gd name="T2" fmla="*/ 2147483646 w 51"/>
              <a:gd name="T3" fmla="*/ 2147483646 h 72"/>
              <a:gd name="T4" fmla="*/ 2147483646 w 51"/>
              <a:gd name="T5" fmla="*/ 0 h 72"/>
              <a:gd name="T6" fmla="*/ 2147483646 w 51"/>
              <a:gd name="T7" fmla="*/ 2147483646 h 72"/>
              <a:gd name="T8" fmla="*/ 2147483646 w 51"/>
              <a:gd name="T9" fmla="*/ 2147483646 h 72"/>
              <a:gd name="T10" fmla="*/ 2147483646 w 51"/>
              <a:gd name="T11" fmla="*/ 2147483646 h 72"/>
              <a:gd name="T12" fmla="*/ 0 w 51"/>
              <a:gd name="T13" fmla="*/ 2147483646 h 72"/>
              <a:gd name="T14" fmla="*/ 2147483646 w 51"/>
              <a:gd name="T15" fmla="*/ 2147483646 h 72"/>
              <a:gd name="T16" fmla="*/ 2147483646 w 51"/>
              <a:gd name="T17" fmla="*/ 2147483646 h 72"/>
              <a:gd name="T18" fmla="*/ 2147483646 w 51"/>
              <a:gd name="T19" fmla="*/ 2147483646 h 72"/>
              <a:gd name="T20" fmla="*/ 2147483646 w 51"/>
              <a:gd name="T21" fmla="*/ 2147483646 h 72"/>
              <a:gd name="T22" fmla="*/ 2147483646 w 51"/>
              <a:gd name="T23" fmla="*/ 2147483646 h 72"/>
              <a:gd name="T24" fmla="*/ 2147483646 w 51"/>
              <a:gd name="T25" fmla="*/ 2147483646 h 72"/>
              <a:gd name="T26" fmla="*/ 2147483646 w 51"/>
              <a:gd name="T27" fmla="*/ 2147483646 h 72"/>
              <a:gd name="T28" fmla="*/ 2147483646 w 51"/>
              <a:gd name="T29" fmla="*/ 2147483646 h 72"/>
              <a:gd name="T30" fmla="*/ 2147483646 w 51"/>
              <a:gd name="T31" fmla="*/ 2147483646 h 72"/>
              <a:gd name="T32" fmla="*/ 2147483646 w 51"/>
              <a:gd name="T33" fmla="*/ 2147483646 h 72"/>
              <a:gd name="T34" fmla="*/ 2147483646 w 51"/>
              <a:gd name="T35" fmla="*/ 2147483646 h 72"/>
              <a:gd name="T36" fmla="*/ 2147483646 w 51"/>
              <a:gd name="T37" fmla="*/ 2147483646 h 72"/>
              <a:gd name="T38" fmla="*/ 2147483646 w 51"/>
              <a:gd name="T39" fmla="*/ 2147483646 h 72"/>
              <a:gd name="T40" fmla="*/ 2147483646 w 51"/>
              <a:gd name="T41" fmla="*/ 2147483646 h 72"/>
              <a:gd name="T42" fmla="*/ 2147483646 w 51"/>
              <a:gd name="T43" fmla="*/ 2147483646 h 72"/>
              <a:gd name="T44" fmla="*/ 2147483646 w 51"/>
              <a:gd name="T45" fmla="*/ 2147483646 h 72"/>
              <a:gd name="T46" fmla="*/ 2147483646 w 51"/>
              <a:gd name="T47" fmla="*/ 2147483646 h 72"/>
              <a:gd name="T48" fmla="*/ 2147483646 w 51"/>
              <a:gd name="T49" fmla="*/ 2147483646 h 72"/>
              <a:gd name="T50" fmla="*/ 2147483646 w 51"/>
              <a:gd name="T51" fmla="*/ 2147483646 h 72"/>
              <a:gd name="T52" fmla="*/ 2147483646 w 51"/>
              <a:gd name="T53" fmla="*/ 2147483646 h 72"/>
              <a:gd name="T54" fmla="*/ 2147483646 w 51"/>
              <a:gd name="T55" fmla="*/ 2147483646 h 72"/>
              <a:gd name="T56" fmla="*/ 2147483646 w 51"/>
              <a:gd name="T57" fmla="*/ 2147483646 h 72"/>
              <a:gd name="T58" fmla="*/ 2147483646 w 51"/>
              <a:gd name="T59" fmla="*/ 2147483646 h 72"/>
              <a:gd name="T60" fmla="*/ 2147483646 w 51"/>
              <a:gd name="T61" fmla="*/ 2147483646 h 72"/>
              <a:gd name="T62" fmla="*/ 2147483646 w 51"/>
              <a:gd name="T63" fmla="*/ 2147483646 h 72"/>
              <a:gd name="T64" fmla="*/ 2147483646 w 51"/>
              <a:gd name="T65" fmla="*/ 2147483646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1" h="72">
                <a:moveTo>
                  <a:pt x="7" y="41"/>
                </a:moveTo>
                <a:cubicBezTo>
                  <a:pt x="7" y="40"/>
                  <a:pt x="6" y="38"/>
                  <a:pt x="6" y="37"/>
                </a:cubicBezTo>
                <a:cubicBezTo>
                  <a:pt x="6" y="34"/>
                  <a:pt x="10" y="30"/>
                  <a:pt x="14" y="30"/>
                </a:cubicBezTo>
                <a:cubicBezTo>
                  <a:pt x="15" y="30"/>
                  <a:pt x="16" y="30"/>
                  <a:pt x="16" y="30"/>
                </a:cubicBezTo>
                <a:cubicBezTo>
                  <a:pt x="15" y="26"/>
                  <a:pt x="10" y="12"/>
                  <a:pt x="10" y="8"/>
                </a:cubicBezTo>
                <a:cubicBezTo>
                  <a:pt x="10" y="4"/>
                  <a:pt x="12" y="0"/>
                  <a:pt x="16" y="0"/>
                </a:cubicBezTo>
                <a:cubicBezTo>
                  <a:pt x="22" y="0"/>
                  <a:pt x="28" y="21"/>
                  <a:pt x="30" y="25"/>
                </a:cubicBezTo>
                <a:cubicBezTo>
                  <a:pt x="31" y="20"/>
                  <a:pt x="37" y="2"/>
                  <a:pt x="43" y="2"/>
                </a:cubicBezTo>
                <a:cubicBezTo>
                  <a:pt x="47" y="2"/>
                  <a:pt x="49" y="5"/>
                  <a:pt x="49" y="9"/>
                </a:cubicBezTo>
                <a:cubicBezTo>
                  <a:pt x="49" y="13"/>
                  <a:pt x="45" y="26"/>
                  <a:pt x="43" y="31"/>
                </a:cubicBezTo>
                <a:cubicBezTo>
                  <a:pt x="50" y="32"/>
                  <a:pt x="51" y="38"/>
                  <a:pt x="51" y="44"/>
                </a:cubicBezTo>
                <a:cubicBezTo>
                  <a:pt x="51" y="60"/>
                  <a:pt x="40" y="72"/>
                  <a:pt x="24" y="72"/>
                </a:cubicBezTo>
                <a:cubicBezTo>
                  <a:pt x="21" y="72"/>
                  <a:pt x="18" y="72"/>
                  <a:pt x="15" y="71"/>
                </a:cubicBezTo>
                <a:cubicBezTo>
                  <a:pt x="7" y="68"/>
                  <a:pt x="0" y="60"/>
                  <a:pt x="0" y="51"/>
                </a:cubicBezTo>
                <a:cubicBezTo>
                  <a:pt x="0" y="46"/>
                  <a:pt x="2" y="43"/>
                  <a:pt x="7" y="41"/>
                </a:cubicBezTo>
                <a:close/>
                <a:moveTo>
                  <a:pt x="6" y="55"/>
                </a:moveTo>
                <a:cubicBezTo>
                  <a:pt x="9" y="63"/>
                  <a:pt x="16" y="68"/>
                  <a:pt x="24" y="68"/>
                </a:cubicBezTo>
                <a:cubicBezTo>
                  <a:pt x="31" y="68"/>
                  <a:pt x="36" y="65"/>
                  <a:pt x="40" y="61"/>
                </a:cubicBezTo>
                <a:cubicBezTo>
                  <a:pt x="44" y="56"/>
                  <a:pt x="46" y="50"/>
                  <a:pt x="46" y="44"/>
                </a:cubicBezTo>
                <a:cubicBezTo>
                  <a:pt x="46" y="41"/>
                  <a:pt x="46" y="38"/>
                  <a:pt x="44" y="36"/>
                </a:cubicBezTo>
                <a:cubicBezTo>
                  <a:pt x="41" y="33"/>
                  <a:pt x="29" y="32"/>
                  <a:pt x="25" y="32"/>
                </a:cubicBezTo>
                <a:cubicBezTo>
                  <a:pt x="24" y="32"/>
                  <a:pt x="23" y="32"/>
                  <a:pt x="23" y="33"/>
                </a:cubicBezTo>
                <a:cubicBezTo>
                  <a:pt x="22" y="33"/>
                  <a:pt x="22" y="34"/>
                  <a:pt x="22" y="34"/>
                </a:cubicBezTo>
                <a:cubicBezTo>
                  <a:pt x="22" y="40"/>
                  <a:pt x="35" y="40"/>
                  <a:pt x="39" y="40"/>
                </a:cubicBezTo>
                <a:cubicBezTo>
                  <a:pt x="40" y="40"/>
                  <a:pt x="40" y="40"/>
                  <a:pt x="41" y="40"/>
                </a:cubicBezTo>
                <a:cubicBezTo>
                  <a:pt x="41" y="41"/>
                  <a:pt x="42" y="42"/>
                  <a:pt x="42" y="43"/>
                </a:cubicBezTo>
                <a:cubicBezTo>
                  <a:pt x="41" y="44"/>
                  <a:pt x="39" y="44"/>
                  <a:pt x="38" y="45"/>
                </a:cubicBezTo>
                <a:cubicBezTo>
                  <a:pt x="36" y="45"/>
                  <a:pt x="35" y="46"/>
                  <a:pt x="34" y="47"/>
                </a:cubicBezTo>
                <a:cubicBezTo>
                  <a:pt x="31" y="49"/>
                  <a:pt x="28" y="53"/>
                  <a:pt x="28" y="57"/>
                </a:cubicBezTo>
                <a:cubicBezTo>
                  <a:pt x="28" y="59"/>
                  <a:pt x="29" y="61"/>
                  <a:pt x="29" y="64"/>
                </a:cubicBezTo>
                <a:cubicBezTo>
                  <a:pt x="29" y="64"/>
                  <a:pt x="29" y="65"/>
                  <a:pt x="29" y="65"/>
                </a:cubicBezTo>
                <a:cubicBezTo>
                  <a:pt x="24" y="64"/>
                  <a:pt x="23" y="60"/>
                  <a:pt x="23" y="56"/>
                </a:cubicBezTo>
                <a:cubicBezTo>
                  <a:pt x="23" y="56"/>
                  <a:pt x="22" y="56"/>
                  <a:pt x="22" y="56"/>
                </a:cubicBezTo>
                <a:cubicBezTo>
                  <a:pt x="22" y="56"/>
                  <a:pt x="22" y="57"/>
                  <a:pt x="22" y="57"/>
                </a:cubicBezTo>
                <a:cubicBezTo>
                  <a:pt x="22" y="60"/>
                  <a:pt x="19" y="62"/>
                  <a:pt x="16" y="62"/>
                </a:cubicBezTo>
                <a:cubicBezTo>
                  <a:pt x="12" y="62"/>
                  <a:pt x="6" y="57"/>
                  <a:pt x="6" y="53"/>
                </a:cubicBezTo>
                <a:cubicBezTo>
                  <a:pt x="6" y="51"/>
                  <a:pt x="7" y="51"/>
                  <a:pt x="7" y="50"/>
                </a:cubicBezTo>
                <a:cubicBezTo>
                  <a:pt x="8" y="51"/>
                  <a:pt x="9" y="52"/>
                  <a:pt x="10" y="53"/>
                </a:cubicBezTo>
                <a:cubicBezTo>
                  <a:pt x="11" y="54"/>
                  <a:pt x="13" y="57"/>
                  <a:pt x="15" y="57"/>
                </a:cubicBezTo>
                <a:cubicBezTo>
                  <a:pt x="16" y="57"/>
                  <a:pt x="17" y="57"/>
                  <a:pt x="17" y="56"/>
                </a:cubicBezTo>
                <a:cubicBezTo>
                  <a:pt x="17" y="54"/>
                  <a:pt x="10" y="46"/>
                  <a:pt x="9" y="46"/>
                </a:cubicBezTo>
                <a:cubicBezTo>
                  <a:pt x="6" y="46"/>
                  <a:pt x="5" y="49"/>
                  <a:pt x="5" y="51"/>
                </a:cubicBezTo>
                <a:cubicBezTo>
                  <a:pt x="5" y="52"/>
                  <a:pt x="5" y="54"/>
                  <a:pt x="6" y="55"/>
                </a:cubicBezTo>
                <a:close/>
                <a:moveTo>
                  <a:pt x="22" y="51"/>
                </a:moveTo>
                <a:cubicBezTo>
                  <a:pt x="23" y="51"/>
                  <a:pt x="23" y="50"/>
                  <a:pt x="23" y="50"/>
                </a:cubicBezTo>
                <a:cubicBezTo>
                  <a:pt x="23" y="49"/>
                  <a:pt x="22" y="46"/>
                  <a:pt x="22" y="46"/>
                </a:cubicBezTo>
                <a:cubicBezTo>
                  <a:pt x="21" y="43"/>
                  <a:pt x="17" y="35"/>
                  <a:pt x="14" y="35"/>
                </a:cubicBezTo>
                <a:cubicBezTo>
                  <a:pt x="13" y="35"/>
                  <a:pt x="11" y="36"/>
                  <a:pt x="11" y="38"/>
                </a:cubicBezTo>
                <a:cubicBezTo>
                  <a:pt x="11" y="41"/>
                  <a:pt x="19" y="51"/>
                  <a:pt x="22" y="51"/>
                </a:cubicBezTo>
                <a:close/>
                <a:moveTo>
                  <a:pt x="21" y="28"/>
                </a:moveTo>
                <a:cubicBezTo>
                  <a:pt x="21" y="28"/>
                  <a:pt x="22" y="28"/>
                  <a:pt x="23" y="28"/>
                </a:cubicBezTo>
                <a:cubicBezTo>
                  <a:pt x="24" y="28"/>
                  <a:pt x="25" y="28"/>
                  <a:pt x="26" y="28"/>
                </a:cubicBezTo>
                <a:cubicBezTo>
                  <a:pt x="21" y="14"/>
                  <a:pt x="21" y="14"/>
                  <a:pt x="21" y="14"/>
                </a:cubicBezTo>
                <a:cubicBezTo>
                  <a:pt x="20" y="12"/>
                  <a:pt x="18" y="5"/>
                  <a:pt x="16" y="5"/>
                </a:cubicBezTo>
                <a:cubicBezTo>
                  <a:pt x="15" y="5"/>
                  <a:pt x="14" y="6"/>
                  <a:pt x="14" y="7"/>
                </a:cubicBezTo>
                <a:cubicBezTo>
                  <a:pt x="14" y="11"/>
                  <a:pt x="19" y="24"/>
                  <a:pt x="21" y="28"/>
                </a:cubicBezTo>
                <a:close/>
                <a:moveTo>
                  <a:pt x="27" y="47"/>
                </a:moveTo>
                <a:cubicBezTo>
                  <a:pt x="28" y="46"/>
                  <a:pt x="29" y="45"/>
                  <a:pt x="30" y="44"/>
                </a:cubicBezTo>
                <a:cubicBezTo>
                  <a:pt x="29" y="44"/>
                  <a:pt x="27" y="44"/>
                  <a:pt x="26" y="43"/>
                </a:cubicBezTo>
                <a:cubicBezTo>
                  <a:pt x="26" y="44"/>
                  <a:pt x="27" y="45"/>
                  <a:pt x="27" y="47"/>
                </a:cubicBezTo>
                <a:close/>
                <a:moveTo>
                  <a:pt x="33" y="29"/>
                </a:moveTo>
                <a:cubicBezTo>
                  <a:pt x="38" y="30"/>
                  <a:pt x="38" y="30"/>
                  <a:pt x="38" y="30"/>
                </a:cubicBezTo>
                <a:cubicBezTo>
                  <a:pt x="39" y="26"/>
                  <a:pt x="45" y="11"/>
                  <a:pt x="45" y="9"/>
                </a:cubicBezTo>
                <a:cubicBezTo>
                  <a:pt x="45" y="8"/>
                  <a:pt x="44" y="6"/>
                  <a:pt x="43" y="6"/>
                </a:cubicBezTo>
                <a:cubicBezTo>
                  <a:pt x="41" y="6"/>
                  <a:pt x="39" y="14"/>
                  <a:pt x="38" y="15"/>
                </a:cubicBezTo>
                <a:lnTo>
                  <a:pt x="33"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7" name="Freeform 36"/>
          <p:cNvSpPr>
            <a:spLocks noEditPoints="1"/>
          </p:cNvSpPr>
          <p:nvPr/>
        </p:nvSpPr>
        <p:spPr bwMode="auto">
          <a:xfrm>
            <a:off x="17815668" y="8711006"/>
            <a:ext cx="200701" cy="189167"/>
          </a:xfrm>
          <a:custGeom>
            <a:avLst/>
            <a:gdLst>
              <a:gd name="T0" fmla="*/ 2147483646 w 40"/>
              <a:gd name="T1" fmla="*/ 2147483646 h 38"/>
              <a:gd name="T2" fmla="*/ 2147483646 w 40"/>
              <a:gd name="T3" fmla="*/ 2147483646 h 38"/>
              <a:gd name="T4" fmla="*/ 2147483646 w 40"/>
              <a:gd name="T5" fmla="*/ 2147483646 h 38"/>
              <a:gd name="T6" fmla="*/ 2147483646 w 40"/>
              <a:gd name="T7" fmla="*/ 2147483646 h 38"/>
              <a:gd name="T8" fmla="*/ 2147483646 w 40"/>
              <a:gd name="T9" fmla="*/ 2147483646 h 38"/>
              <a:gd name="T10" fmla="*/ 2147483646 w 40"/>
              <a:gd name="T11" fmla="*/ 2147483646 h 38"/>
              <a:gd name="T12" fmla="*/ 2147483646 w 40"/>
              <a:gd name="T13" fmla="*/ 2147483646 h 38"/>
              <a:gd name="T14" fmla="*/ 2147483646 w 40"/>
              <a:gd name="T15" fmla="*/ 2147483646 h 38"/>
              <a:gd name="T16" fmla="*/ 0 w 40"/>
              <a:gd name="T17" fmla="*/ 2147483646 h 38"/>
              <a:gd name="T18" fmla="*/ 0 w 40"/>
              <a:gd name="T19" fmla="*/ 2147483646 h 38"/>
              <a:gd name="T20" fmla="*/ 0 w 40"/>
              <a:gd name="T21" fmla="*/ 2147483646 h 38"/>
              <a:gd name="T22" fmla="*/ 2147483646 w 40"/>
              <a:gd name="T23" fmla="*/ 0 h 38"/>
              <a:gd name="T24" fmla="*/ 2147483646 w 40"/>
              <a:gd name="T25" fmla="*/ 0 h 38"/>
              <a:gd name="T26" fmla="*/ 2147483646 w 40"/>
              <a:gd name="T27" fmla="*/ 0 h 38"/>
              <a:gd name="T28" fmla="*/ 2147483646 w 40"/>
              <a:gd name="T29" fmla="*/ 2147483646 h 38"/>
              <a:gd name="T30" fmla="*/ 2147483646 w 40"/>
              <a:gd name="T31" fmla="*/ 2147483646 h 38"/>
              <a:gd name="T32" fmla="*/ 2147483646 w 40"/>
              <a:gd name="T33" fmla="*/ 2147483646 h 38"/>
              <a:gd name="T34" fmla="*/ 2147483646 w 40"/>
              <a:gd name="T35" fmla="*/ 2147483646 h 38"/>
              <a:gd name="T36" fmla="*/ 2147483646 w 40"/>
              <a:gd name="T37" fmla="*/ 2147483646 h 38"/>
              <a:gd name="T38" fmla="*/ 2147483646 w 40"/>
              <a:gd name="T39" fmla="*/ 2147483646 h 38"/>
              <a:gd name="T40" fmla="*/ 2147483646 w 40"/>
              <a:gd name="T41" fmla="*/ 2147483646 h 38"/>
              <a:gd name="T42" fmla="*/ 2147483646 w 40"/>
              <a:gd name="T43" fmla="*/ 2147483646 h 38"/>
              <a:gd name="T44" fmla="*/ 2147483646 w 40"/>
              <a:gd name="T45" fmla="*/ 2147483646 h 38"/>
              <a:gd name="T46" fmla="*/ 2147483646 w 40"/>
              <a:gd name="T47" fmla="*/ 2147483646 h 38"/>
              <a:gd name="T48" fmla="*/ 2147483646 w 40"/>
              <a:gd name="T49" fmla="*/ 2147483646 h 38"/>
              <a:gd name="T50" fmla="*/ 0 w 40"/>
              <a:gd name="T51" fmla="*/ 2147483646 h 38"/>
              <a:gd name="T52" fmla="*/ 0 w 40"/>
              <a:gd name="T53" fmla="*/ 2147483646 h 38"/>
              <a:gd name="T54" fmla="*/ 0 w 40"/>
              <a:gd name="T55" fmla="*/ 2147483646 h 38"/>
              <a:gd name="T56" fmla="*/ 2147483646 w 40"/>
              <a:gd name="T57" fmla="*/ 2147483646 h 38"/>
              <a:gd name="T58" fmla="*/ 2147483646 w 40"/>
              <a:gd name="T59" fmla="*/ 2147483646 h 38"/>
              <a:gd name="T60" fmla="*/ 2147483646 w 40"/>
              <a:gd name="T61" fmla="*/ 2147483646 h 38"/>
              <a:gd name="T62" fmla="*/ 2147483646 w 40"/>
              <a:gd name="T63" fmla="*/ 2147483646 h 38"/>
              <a:gd name="T64" fmla="*/ 2147483646 w 40"/>
              <a:gd name="T65" fmla="*/ 2147483646 h 38"/>
              <a:gd name="T66" fmla="*/ 2147483646 w 40"/>
              <a:gd name="T67" fmla="*/ 214748364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 h="38">
                <a:moveTo>
                  <a:pt x="40" y="21"/>
                </a:moveTo>
                <a:cubicBezTo>
                  <a:pt x="38" y="23"/>
                  <a:pt x="38" y="23"/>
                  <a:pt x="38" y="23"/>
                </a:cubicBezTo>
                <a:cubicBezTo>
                  <a:pt x="37" y="23"/>
                  <a:pt x="37" y="23"/>
                  <a:pt x="37" y="23"/>
                </a:cubicBezTo>
                <a:cubicBezTo>
                  <a:pt x="36" y="23"/>
                  <a:pt x="36" y="23"/>
                  <a:pt x="36" y="23"/>
                </a:cubicBezTo>
                <a:cubicBezTo>
                  <a:pt x="20" y="7"/>
                  <a:pt x="20" y="7"/>
                  <a:pt x="20" y="7"/>
                </a:cubicBezTo>
                <a:cubicBezTo>
                  <a:pt x="4" y="23"/>
                  <a:pt x="4" y="23"/>
                  <a:pt x="4" y="23"/>
                </a:cubicBezTo>
                <a:cubicBezTo>
                  <a:pt x="4" y="23"/>
                  <a:pt x="4" y="23"/>
                  <a:pt x="3" y="23"/>
                </a:cubicBezTo>
                <a:cubicBezTo>
                  <a:pt x="3" y="23"/>
                  <a:pt x="3" y="23"/>
                  <a:pt x="2" y="23"/>
                </a:cubicBezTo>
                <a:cubicBezTo>
                  <a:pt x="0" y="21"/>
                  <a:pt x="0" y="21"/>
                  <a:pt x="0" y="21"/>
                </a:cubicBezTo>
                <a:cubicBezTo>
                  <a:pt x="0" y="20"/>
                  <a:pt x="0" y="20"/>
                  <a:pt x="0" y="20"/>
                </a:cubicBezTo>
                <a:cubicBezTo>
                  <a:pt x="0" y="19"/>
                  <a:pt x="0" y="19"/>
                  <a:pt x="0" y="19"/>
                </a:cubicBezTo>
                <a:cubicBezTo>
                  <a:pt x="19" y="0"/>
                  <a:pt x="19" y="0"/>
                  <a:pt x="19" y="0"/>
                </a:cubicBezTo>
                <a:cubicBezTo>
                  <a:pt x="19" y="0"/>
                  <a:pt x="20" y="0"/>
                  <a:pt x="20" y="0"/>
                </a:cubicBezTo>
                <a:cubicBezTo>
                  <a:pt x="20" y="0"/>
                  <a:pt x="21" y="0"/>
                  <a:pt x="21" y="0"/>
                </a:cubicBezTo>
                <a:cubicBezTo>
                  <a:pt x="40" y="19"/>
                  <a:pt x="40" y="19"/>
                  <a:pt x="40" y="19"/>
                </a:cubicBezTo>
                <a:cubicBezTo>
                  <a:pt x="40" y="19"/>
                  <a:pt x="40" y="19"/>
                  <a:pt x="40" y="20"/>
                </a:cubicBezTo>
                <a:cubicBezTo>
                  <a:pt x="40" y="20"/>
                  <a:pt x="40" y="20"/>
                  <a:pt x="40" y="21"/>
                </a:cubicBezTo>
                <a:close/>
                <a:moveTo>
                  <a:pt x="40" y="36"/>
                </a:moveTo>
                <a:cubicBezTo>
                  <a:pt x="38" y="38"/>
                  <a:pt x="38" y="38"/>
                  <a:pt x="38" y="38"/>
                </a:cubicBezTo>
                <a:cubicBezTo>
                  <a:pt x="37" y="38"/>
                  <a:pt x="37" y="38"/>
                  <a:pt x="37" y="38"/>
                </a:cubicBezTo>
                <a:cubicBezTo>
                  <a:pt x="36" y="38"/>
                  <a:pt x="36" y="38"/>
                  <a:pt x="36" y="38"/>
                </a:cubicBezTo>
                <a:cubicBezTo>
                  <a:pt x="20" y="22"/>
                  <a:pt x="20" y="22"/>
                  <a:pt x="20" y="22"/>
                </a:cubicBezTo>
                <a:cubicBezTo>
                  <a:pt x="4" y="38"/>
                  <a:pt x="4" y="38"/>
                  <a:pt x="4" y="38"/>
                </a:cubicBezTo>
                <a:cubicBezTo>
                  <a:pt x="4" y="38"/>
                  <a:pt x="4" y="38"/>
                  <a:pt x="3" y="38"/>
                </a:cubicBezTo>
                <a:cubicBezTo>
                  <a:pt x="3" y="38"/>
                  <a:pt x="3" y="38"/>
                  <a:pt x="2" y="38"/>
                </a:cubicBezTo>
                <a:cubicBezTo>
                  <a:pt x="0" y="36"/>
                  <a:pt x="0" y="36"/>
                  <a:pt x="0" y="36"/>
                </a:cubicBezTo>
                <a:cubicBezTo>
                  <a:pt x="0" y="36"/>
                  <a:pt x="0" y="35"/>
                  <a:pt x="0" y="35"/>
                </a:cubicBezTo>
                <a:cubicBezTo>
                  <a:pt x="0" y="35"/>
                  <a:pt x="0" y="34"/>
                  <a:pt x="0" y="34"/>
                </a:cubicBezTo>
                <a:cubicBezTo>
                  <a:pt x="19" y="15"/>
                  <a:pt x="19" y="15"/>
                  <a:pt x="19" y="15"/>
                </a:cubicBezTo>
                <a:cubicBezTo>
                  <a:pt x="19" y="15"/>
                  <a:pt x="20" y="15"/>
                  <a:pt x="20" y="15"/>
                </a:cubicBezTo>
                <a:cubicBezTo>
                  <a:pt x="20" y="15"/>
                  <a:pt x="21" y="15"/>
                  <a:pt x="21" y="15"/>
                </a:cubicBezTo>
                <a:cubicBezTo>
                  <a:pt x="40" y="34"/>
                  <a:pt x="40" y="34"/>
                  <a:pt x="40" y="34"/>
                </a:cubicBezTo>
                <a:cubicBezTo>
                  <a:pt x="40" y="34"/>
                  <a:pt x="40" y="35"/>
                  <a:pt x="40" y="35"/>
                </a:cubicBezTo>
                <a:cubicBezTo>
                  <a:pt x="40" y="35"/>
                  <a:pt x="40" y="36"/>
                  <a:pt x="40"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8" name="Freeform 37"/>
          <p:cNvSpPr>
            <a:spLocks/>
          </p:cNvSpPr>
          <p:nvPr/>
        </p:nvSpPr>
        <p:spPr bwMode="auto">
          <a:xfrm>
            <a:off x="18535426" y="8761759"/>
            <a:ext cx="198395" cy="115346"/>
          </a:xfrm>
          <a:custGeom>
            <a:avLst/>
            <a:gdLst>
              <a:gd name="T0" fmla="*/ 2147483646 w 40"/>
              <a:gd name="T1" fmla="*/ 2147483646 h 23"/>
              <a:gd name="T2" fmla="*/ 2147483646 w 40"/>
              <a:gd name="T3" fmla="*/ 2147483646 h 23"/>
              <a:gd name="T4" fmla="*/ 2147483646 w 40"/>
              <a:gd name="T5" fmla="*/ 2147483646 h 23"/>
              <a:gd name="T6" fmla="*/ 2147483646 w 40"/>
              <a:gd name="T7" fmla="*/ 2147483646 h 23"/>
              <a:gd name="T8" fmla="*/ 2147483646 w 40"/>
              <a:gd name="T9" fmla="*/ 2147483646 h 23"/>
              <a:gd name="T10" fmla="*/ 2147483646 w 40"/>
              <a:gd name="T11" fmla="*/ 2147483646 h 23"/>
              <a:gd name="T12" fmla="*/ 2147483646 w 40"/>
              <a:gd name="T13" fmla="*/ 2147483646 h 23"/>
              <a:gd name="T14" fmla="*/ 2147483646 w 40"/>
              <a:gd name="T15" fmla="*/ 2147483646 h 23"/>
              <a:gd name="T16" fmla="*/ 0 w 40"/>
              <a:gd name="T17" fmla="*/ 2147483646 h 23"/>
              <a:gd name="T18" fmla="*/ 0 w 40"/>
              <a:gd name="T19" fmla="*/ 2147483646 h 23"/>
              <a:gd name="T20" fmla="*/ 0 w 40"/>
              <a:gd name="T21" fmla="*/ 2147483646 h 23"/>
              <a:gd name="T22" fmla="*/ 2147483646 w 40"/>
              <a:gd name="T23" fmla="*/ 0 h 23"/>
              <a:gd name="T24" fmla="*/ 2147483646 w 40"/>
              <a:gd name="T25" fmla="*/ 0 h 23"/>
              <a:gd name="T26" fmla="*/ 2147483646 w 40"/>
              <a:gd name="T27" fmla="*/ 0 h 23"/>
              <a:gd name="T28" fmla="*/ 2147483646 w 40"/>
              <a:gd name="T29" fmla="*/ 2147483646 h 23"/>
              <a:gd name="T30" fmla="*/ 2147483646 w 40"/>
              <a:gd name="T31" fmla="*/ 2147483646 h 23"/>
              <a:gd name="T32" fmla="*/ 2147483646 w 40"/>
              <a:gd name="T33" fmla="*/ 2147483646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23">
                <a:moveTo>
                  <a:pt x="40" y="21"/>
                </a:moveTo>
                <a:cubicBezTo>
                  <a:pt x="38" y="23"/>
                  <a:pt x="38" y="23"/>
                  <a:pt x="38" y="23"/>
                </a:cubicBezTo>
                <a:cubicBezTo>
                  <a:pt x="37" y="23"/>
                  <a:pt x="37" y="23"/>
                  <a:pt x="37" y="23"/>
                </a:cubicBezTo>
                <a:cubicBezTo>
                  <a:pt x="36" y="23"/>
                  <a:pt x="36" y="23"/>
                  <a:pt x="36" y="23"/>
                </a:cubicBezTo>
                <a:cubicBezTo>
                  <a:pt x="20" y="7"/>
                  <a:pt x="20" y="7"/>
                  <a:pt x="20" y="7"/>
                </a:cubicBezTo>
                <a:cubicBezTo>
                  <a:pt x="4" y="23"/>
                  <a:pt x="4" y="23"/>
                  <a:pt x="4" y="23"/>
                </a:cubicBezTo>
                <a:cubicBezTo>
                  <a:pt x="4" y="23"/>
                  <a:pt x="4" y="23"/>
                  <a:pt x="3" y="23"/>
                </a:cubicBezTo>
                <a:cubicBezTo>
                  <a:pt x="3" y="23"/>
                  <a:pt x="3" y="23"/>
                  <a:pt x="2" y="23"/>
                </a:cubicBezTo>
                <a:cubicBezTo>
                  <a:pt x="0" y="21"/>
                  <a:pt x="0" y="21"/>
                  <a:pt x="0" y="21"/>
                </a:cubicBezTo>
                <a:cubicBezTo>
                  <a:pt x="0" y="21"/>
                  <a:pt x="0" y="20"/>
                  <a:pt x="0" y="20"/>
                </a:cubicBezTo>
                <a:cubicBezTo>
                  <a:pt x="0" y="20"/>
                  <a:pt x="0" y="19"/>
                  <a:pt x="0" y="19"/>
                </a:cubicBezTo>
                <a:cubicBezTo>
                  <a:pt x="19" y="0"/>
                  <a:pt x="19" y="0"/>
                  <a:pt x="19" y="0"/>
                </a:cubicBezTo>
                <a:cubicBezTo>
                  <a:pt x="19" y="0"/>
                  <a:pt x="20" y="0"/>
                  <a:pt x="20" y="0"/>
                </a:cubicBezTo>
                <a:cubicBezTo>
                  <a:pt x="20" y="0"/>
                  <a:pt x="21" y="0"/>
                  <a:pt x="21" y="0"/>
                </a:cubicBezTo>
                <a:cubicBezTo>
                  <a:pt x="40" y="19"/>
                  <a:pt x="40" y="19"/>
                  <a:pt x="40" y="19"/>
                </a:cubicBezTo>
                <a:cubicBezTo>
                  <a:pt x="40" y="19"/>
                  <a:pt x="40" y="20"/>
                  <a:pt x="40" y="20"/>
                </a:cubicBezTo>
                <a:cubicBezTo>
                  <a:pt x="40" y="20"/>
                  <a:pt x="40" y="21"/>
                  <a:pt x="40"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9" name="Freeform 38"/>
          <p:cNvSpPr>
            <a:spLocks noEditPoints="1"/>
          </p:cNvSpPr>
          <p:nvPr/>
        </p:nvSpPr>
        <p:spPr bwMode="auto">
          <a:xfrm>
            <a:off x="19239035" y="8646413"/>
            <a:ext cx="309127" cy="309127"/>
          </a:xfrm>
          <a:custGeom>
            <a:avLst/>
            <a:gdLst>
              <a:gd name="T0" fmla="*/ 2147483646 w 62"/>
              <a:gd name="T1" fmla="*/ 2147483646 h 62"/>
              <a:gd name="T2" fmla="*/ 0 w 62"/>
              <a:gd name="T3" fmla="*/ 2147483646 h 62"/>
              <a:gd name="T4" fmla="*/ 2147483646 w 62"/>
              <a:gd name="T5" fmla="*/ 0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1" y="30"/>
                </a:moveTo>
                <a:cubicBezTo>
                  <a:pt x="48" y="26"/>
                  <a:pt x="48" y="26"/>
                  <a:pt x="48" y="26"/>
                </a:cubicBezTo>
                <a:cubicBezTo>
                  <a:pt x="47" y="25"/>
                  <a:pt x="47" y="25"/>
                  <a:pt x="46" y="25"/>
                </a:cubicBezTo>
                <a:cubicBezTo>
                  <a:pt x="45" y="25"/>
                  <a:pt x="45" y="25"/>
                  <a:pt x="44" y="26"/>
                </a:cubicBezTo>
                <a:cubicBezTo>
                  <a:pt x="36" y="33"/>
                  <a:pt x="36" y="33"/>
                  <a:pt x="36" y="33"/>
                </a:cubicBezTo>
                <a:cubicBezTo>
                  <a:pt x="36" y="13"/>
                  <a:pt x="36" y="13"/>
                  <a:pt x="36" y="13"/>
                </a:cubicBezTo>
                <a:cubicBezTo>
                  <a:pt x="36" y="12"/>
                  <a:pt x="35" y="11"/>
                  <a:pt x="34" y="11"/>
                </a:cubicBezTo>
                <a:cubicBezTo>
                  <a:pt x="29" y="11"/>
                  <a:pt x="29" y="11"/>
                  <a:pt x="29" y="11"/>
                </a:cubicBezTo>
                <a:cubicBezTo>
                  <a:pt x="27" y="11"/>
                  <a:pt x="26" y="12"/>
                  <a:pt x="26" y="13"/>
                </a:cubicBezTo>
                <a:cubicBezTo>
                  <a:pt x="26" y="33"/>
                  <a:pt x="26" y="33"/>
                  <a:pt x="26" y="33"/>
                </a:cubicBezTo>
                <a:cubicBezTo>
                  <a:pt x="19" y="26"/>
                  <a:pt x="19" y="26"/>
                  <a:pt x="19" y="26"/>
                </a:cubicBezTo>
                <a:cubicBezTo>
                  <a:pt x="18" y="25"/>
                  <a:pt x="17" y="25"/>
                  <a:pt x="17" y="25"/>
                </a:cubicBezTo>
                <a:cubicBezTo>
                  <a:pt x="16" y="25"/>
                  <a:pt x="15" y="25"/>
                  <a:pt x="15" y="26"/>
                </a:cubicBezTo>
                <a:cubicBezTo>
                  <a:pt x="11" y="30"/>
                  <a:pt x="11" y="30"/>
                  <a:pt x="11" y="30"/>
                </a:cubicBezTo>
                <a:cubicBezTo>
                  <a:pt x="11" y="30"/>
                  <a:pt x="11" y="31"/>
                  <a:pt x="11" y="31"/>
                </a:cubicBezTo>
                <a:cubicBezTo>
                  <a:pt x="11" y="32"/>
                  <a:pt x="11" y="33"/>
                  <a:pt x="11" y="33"/>
                </a:cubicBezTo>
                <a:cubicBezTo>
                  <a:pt x="26" y="48"/>
                  <a:pt x="26" y="48"/>
                  <a:pt x="26" y="48"/>
                </a:cubicBezTo>
                <a:cubicBezTo>
                  <a:pt x="30" y="51"/>
                  <a:pt x="30" y="51"/>
                  <a:pt x="30" y="51"/>
                </a:cubicBezTo>
                <a:cubicBezTo>
                  <a:pt x="30" y="52"/>
                  <a:pt x="31" y="52"/>
                  <a:pt x="31" y="52"/>
                </a:cubicBezTo>
                <a:cubicBezTo>
                  <a:pt x="32" y="52"/>
                  <a:pt x="33" y="52"/>
                  <a:pt x="33" y="51"/>
                </a:cubicBezTo>
                <a:cubicBezTo>
                  <a:pt x="37" y="48"/>
                  <a:pt x="37" y="48"/>
                  <a:pt x="37" y="48"/>
                </a:cubicBezTo>
                <a:cubicBezTo>
                  <a:pt x="51" y="33"/>
                  <a:pt x="51" y="33"/>
                  <a:pt x="51" y="33"/>
                </a:cubicBezTo>
                <a:cubicBezTo>
                  <a:pt x="52" y="33"/>
                  <a:pt x="52" y="32"/>
                  <a:pt x="52" y="31"/>
                </a:cubicBezTo>
                <a:cubicBezTo>
                  <a:pt x="52" y="31"/>
                  <a:pt x="52" y="30"/>
                  <a:pt x="51"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0" name="Freeform 39"/>
          <p:cNvSpPr>
            <a:spLocks noEditPoints="1"/>
          </p:cNvSpPr>
          <p:nvPr/>
        </p:nvSpPr>
        <p:spPr bwMode="auto">
          <a:xfrm>
            <a:off x="19958793" y="8646413"/>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1" y="9"/>
                </a:moveTo>
                <a:cubicBezTo>
                  <a:pt x="19" y="9"/>
                  <a:pt x="9" y="19"/>
                  <a:pt x="9" y="31"/>
                </a:cubicBezTo>
                <a:cubicBezTo>
                  <a:pt x="9" y="43"/>
                  <a:pt x="19" y="53"/>
                  <a:pt x="31" y="53"/>
                </a:cubicBezTo>
                <a:cubicBezTo>
                  <a:pt x="43" y="53"/>
                  <a:pt x="52" y="43"/>
                  <a:pt x="52" y="31"/>
                </a:cubicBezTo>
                <a:cubicBezTo>
                  <a:pt x="52" y="19"/>
                  <a:pt x="43" y="9"/>
                  <a:pt x="31" y="9"/>
                </a:cubicBezTo>
                <a:close/>
                <a:moveTo>
                  <a:pt x="46" y="32"/>
                </a:moveTo>
                <a:cubicBezTo>
                  <a:pt x="33" y="45"/>
                  <a:pt x="33" y="45"/>
                  <a:pt x="33" y="45"/>
                </a:cubicBezTo>
                <a:cubicBezTo>
                  <a:pt x="33" y="45"/>
                  <a:pt x="32" y="45"/>
                  <a:pt x="32" y="45"/>
                </a:cubicBezTo>
                <a:cubicBezTo>
                  <a:pt x="31" y="45"/>
                  <a:pt x="31" y="45"/>
                  <a:pt x="31" y="44"/>
                </a:cubicBezTo>
                <a:cubicBezTo>
                  <a:pt x="31" y="36"/>
                  <a:pt x="31" y="36"/>
                  <a:pt x="31" y="36"/>
                </a:cubicBezTo>
                <a:cubicBezTo>
                  <a:pt x="16" y="36"/>
                  <a:pt x="16" y="36"/>
                  <a:pt x="16" y="36"/>
                </a:cubicBezTo>
                <a:cubicBezTo>
                  <a:pt x="16" y="36"/>
                  <a:pt x="15" y="36"/>
                  <a:pt x="15" y="35"/>
                </a:cubicBezTo>
                <a:cubicBezTo>
                  <a:pt x="15" y="27"/>
                  <a:pt x="15" y="27"/>
                  <a:pt x="15" y="27"/>
                </a:cubicBezTo>
                <a:cubicBezTo>
                  <a:pt x="15" y="27"/>
                  <a:pt x="16" y="26"/>
                  <a:pt x="16" y="26"/>
                </a:cubicBezTo>
                <a:cubicBezTo>
                  <a:pt x="31" y="26"/>
                  <a:pt x="31" y="26"/>
                  <a:pt x="31" y="26"/>
                </a:cubicBezTo>
                <a:cubicBezTo>
                  <a:pt x="31" y="18"/>
                  <a:pt x="31" y="18"/>
                  <a:pt x="31" y="18"/>
                </a:cubicBezTo>
                <a:cubicBezTo>
                  <a:pt x="31" y="18"/>
                  <a:pt x="31" y="17"/>
                  <a:pt x="32" y="17"/>
                </a:cubicBezTo>
                <a:cubicBezTo>
                  <a:pt x="32" y="17"/>
                  <a:pt x="33" y="17"/>
                  <a:pt x="33" y="18"/>
                </a:cubicBezTo>
                <a:cubicBezTo>
                  <a:pt x="46" y="30"/>
                  <a:pt x="46" y="30"/>
                  <a:pt x="46" y="30"/>
                </a:cubicBezTo>
                <a:cubicBezTo>
                  <a:pt x="46" y="31"/>
                  <a:pt x="46" y="31"/>
                  <a:pt x="46" y="31"/>
                </a:cubicBezTo>
                <a:cubicBezTo>
                  <a:pt x="46" y="32"/>
                  <a:pt x="46" y="32"/>
                  <a:pt x="46"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1" name="Freeform 40"/>
          <p:cNvSpPr>
            <a:spLocks noEditPoints="1"/>
          </p:cNvSpPr>
          <p:nvPr/>
        </p:nvSpPr>
        <p:spPr bwMode="auto">
          <a:xfrm>
            <a:off x="20676244" y="8646413"/>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1" y="9"/>
                </a:moveTo>
                <a:cubicBezTo>
                  <a:pt x="19" y="9"/>
                  <a:pt x="9" y="19"/>
                  <a:pt x="9" y="31"/>
                </a:cubicBezTo>
                <a:cubicBezTo>
                  <a:pt x="9" y="43"/>
                  <a:pt x="19" y="53"/>
                  <a:pt x="31" y="53"/>
                </a:cubicBezTo>
                <a:cubicBezTo>
                  <a:pt x="43" y="53"/>
                  <a:pt x="52" y="43"/>
                  <a:pt x="52" y="31"/>
                </a:cubicBezTo>
                <a:cubicBezTo>
                  <a:pt x="52" y="19"/>
                  <a:pt x="43" y="9"/>
                  <a:pt x="31" y="9"/>
                </a:cubicBezTo>
                <a:close/>
                <a:moveTo>
                  <a:pt x="46" y="32"/>
                </a:moveTo>
                <a:cubicBezTo>
                  <a:pt x="33" y="45"/>
                  <a:pt x="33" y="45"/>
                  <a:pt x="33" y="45"/>
                </a:cubicBezTo>
                <a:cubicBezTo>
                  <a:pt x="33" y="45"/>
                  <a:pt x="32" y="45"/>
                  <a:pt x="32" y="45"/>
                </a:cubicBezTo>
                <a:cubicBezTo>
                  <a:pt x="31" y="45"/>
                  <a:pt x="31" y="45"/>
                  <a:pt x="31" y="44"/>
                </a:cubicBezTo>
                <a:cubicBezTo>
                  <a:pt x="31" y="36"/>
                  <a:pt x="31" y="36"/>
                  <a:pt x="31" y="36"/>
                </a:cubicBezTo>
                <a:cubicBezTo>
                  <a:pt x="16" y="36"/>
                  <a:pt x="16" y="36"/>
                  <a:pt x="16" y="36"/>
                </a:cubicBezTo>
                <a:cubicBezTo>
                  <a:pt x="16" y="36"/>
                  <a:pt x="15" y="36"/>
                  <a:pt x="15" y="35"/>
                </a:cubicBezTo>
                <a:cubicBezTo>
                  <a:pt x="15" y="27"/>
                  <a:pt x="15" y="27"/>
                  <a:pt x="15" y="27"/>
                </a:cubicBezTo>
                <a:cubicBezTo>
                  <a:pt x="15" y="27"/>
                  <a:pt x="16" y="26"/>
                  <a:pt x="16" y="26"/>
                </a:cubicBezTo>
                <a:cubicBezTo>
                  <a:pt x="31" y="26"/>
                  <a:pt x="31" y="26"/>
                  <a:pt x="31" y="26"/>
                </a:cubicBezTo>
                <a:cubicBezTo>
                  <a:pt x="31" y="18"/>
                  <a:pt x="31" y="18"/>
                  <a:pt x="31" y="18"/>
                </a:cubicBezTo>
                <a:cubicBezTo>
                  <a:pt x="31" y="18"/>
                  <a:pt x="31" y="17"/>
                  <a:pt x="32" y="17"/>
                </a:cubicBezTo>
                <a:cubicBezTo>
                  <a:pt x="32" y="17"/>
                  <a:pt x="33" y="17"/>
                  <a:pt x="33" y="18"/>
                </a:cubicBezTo>
                <a:cubicBezTo>
                  <a:pt x="46" y="30"/>
                  <a:pt x="46" y="30"/>
                  <a:pt x="46" y="30"/>
                </a:cubicBezTo>
                <a:cubicBezTo>
                  <a:pt x="46" y="31"/>
                  <a:pt x="46" y="31"/>
                  <a:pt x="46" y="31"/>
                </a:cubicBezTo>
                <a:cubicBezTo>
                  <a:pt x="46" y="32"/>
                  <a:pt x="46" y="32"/>
                  <a:pt x="46"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2" name="Freeform 41"/>
          <p:cNvSpPr>
            <a:spLocks/>
          </p:cNvSpPr>
          <p:nvPr/>
        </p:nvSpPr>
        <p:spPr bwMode="auto">
          <a:xfrm>
            <a:off x="21396002" y="8621037"/>
            <a:ext cx="359879" cy="359879"/>
          </a:xfrm>
          <a:custGeom>
            <a:avLst/>
            <a:gdLst>
              <a:gd name="T0" fmla="*/ 2147483646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2147483646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0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0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2" h="72">
                <a:moveTo>
                  <a:pt x="72" y="38"/>
                </a:moveTo>
                <a:cubicBezTo>
                  <a:pt x="61" y="48"/>
                  <a:pt x="61" y="48"/>
                  <a:pt x="61" y="48"/>
                </a:cubicBezTo>
                <a:cubicBezTo>
                  <a:pt x="61" y="49"/>
                  <a:pt x="60" y="49"/>
                  <a:pt x="60" y="49"/>
                </a:cubicBezTo>
                <a:cubicBezTo>
                  <a:pt x="58" y="49"/>
                  <a:pt x="57" y="48"/>
                  <a:pt x="57" y="47"/>
                </a:cubicBezTo>
                <a:cubicBezTo>
                  <a:pt x="57" y="41"/>
                  <a:pt x="57" y="41"/>
                  <a:pt x="57" y="41"/>
                </a:cubicBezTo>
                <a:cubicBezTo>
                  <a:pt x="42" y="41"/>
                  <a:pt x="42" y="41"/>
                  <a:pt x="42" y="41"/>
                </a:cubicBezTo>
                <a:cubicBezTo>
                  <a:pt x="42" y="57"/>
                  <a:pt x="42" y="57"/>
                  <a:pt x="42" y="57"/>
                </a:cubicBezTo>
                <a:cubicBezTo>
                  <a:pt x="47" y="57"/>
                  <a:pt x="47" y="57"/>
                  <a:pt x="47" y="57"/>
                </a:cubicBezTo>
                <a:cubicBezTo>
                  <a:pt x="48" y="57"/>
                  <a:pt x="49" y="58"/>
                  <a:pt x="49" y="59"/>
                </a:cubicBezTo>
                <a:cubicBezTo>
                  <a:pt x="49" y="60"/>
                  <a:pt x="49" y="61"/>
                  <a:pt x="49" y="61"/>
                </a:cubicBezTo>
                <a:cubicBezTo>
                  <a:pt x="38" y="72"/>
                  <a:pt x="38" y="72"/>
                  <a:pt x="38" y="72"/>
                </a:cubicBezTo>
                <a:cubicBezTo>
                  <a:pt x="38" y="72"/>
                  <a:pt x="37" y="72"/>
                  <a:pt x="36" y="72"/>
                </a:cubicBezTo>
                <a:cubicBezTo>
                  <a:pt x="36" y="72"/>
                  <a:pt x="35" y="72"/>
                  <a:pt x="35" y="72"/>
                </a:cubicBezTo>
                <a:cubicBezTo>
                  <a:pt x="24" y="61"/>
                  <a:pt x="24" y="61"/>
                  <a:pt x="24" y="61"/>
                </a:cubicBezTo>
                <a:cubicBezTo>
                  <a:pt x="24" y="61"/>
                  <a:pt x="24" y="60"/>
                  <a:pt x="24" y="59"/>
                </a:cubicBezTo>
                <a:cubicBezTo>
                  <a:pt x="24" y="58"/>
                  <a:pt x="25" y="57"/>
                  <a:pt x="26" y="57"/>
                </a:cubicBezTo>
                <a:cubicBezTo>
                  <a:pt x="31" y="57"/>
                  <a:pt x="31" y="57"/>
                  <a:pt x="31" y="57"/>
                </a:cubicBezTo>
                <a:cubicBezTo>
                  <a:pt x="31" y="41"/>
                  <a:pt x="31" y="41"/>
                  <a:pt x="31" y="41"/>
                </a:cubicBezTo>
                <a:cubicBezTo>
                  <a:pt x="16" y="41"/>
                  <a:pt x="16" y="41"/>
                  <a:pt x="16" y="41"/>
                </a:cubicBezTo>
                <a:cubicBezTo>
                  <a:pt x="16" y="47"/>
                  <a:pt x="16" y="47"/>
                  <a:pt x="16" y="47"/>
                </a:cubicBezTo>
                <a:cubicBezTo>
                  <a:pt x="16" y="48"/>
                  <a:pt x="15" y="49"/>
                  <a:pt x="13" y="49"/>
                </a:cubicBezTo>
                <a:cubicBezTo>
                  <a:pt x="13" y="49"/>
                  <a:pt x="12" y="49"/>
                  <a:pt x="12" y="48"/>
                </a:cubicBezTo>
                <a:cubicBezTo>
                  <a:pt x="1" y="38"/>
                  <a:pt x="1" y="38"/>
                  <a:pt x="1" y="38"/>
                </a:cubicBezTo>
                <a:cubicBezTo>
                  <a:pt x="1" y="38"/>
                  <a:pt x="0" y="37"/>
                  <a:pt x="0" y="36"/>
                </a:cubicBezTo>
                <a:cubicBezTo>
                  <a:pt x="0" y="36"/>
                  <a:pt x="1" y="35"/>
                  <a:pt x="1" y="34"/>
                </a:cubicBezTo>
                <a:cubicBezTo>
                  <a:pt x="12" y="24"/>
                  <a:pt x="12" y="24"/>
                  <a:pt x="12" y="24"/>
                </a:cubicBezTo>
                <a:cubicBezTo>
                  <a:pt x="12" y="24"/>
                  <a:pt x="13" y="23"/>
                  <a:pt x="13" y="23"/>
                </a:cubicBezTo>
                <a:cubicBezTo>
                  <a:pt x="15" y="23"/>
                  <a:pt x="16" y="25"/>
                  <a:pt x="16" y="26"/>
                </a:cubicBezTo>
                <a:cubicBezTo>
                  <a:pt x="16" y="31"/>
                  <a:pt x="16" y="31"/>
                  <a:pt x="16" y="31"/>
                </a:cubicBezTo>
                <a:cubicBezTo>
                  <a:pt x="31" y="31"/>
                  <a:pt x="31" y="31"/>
                  <a:pt x="31" y="31"/>
                </a:cubicBezTo>
                <a:cubicBezTo>
                  <a:pt x="31" y="16"/>
                  <a:pt x="31" y="16"/>
                  <a:pt x="31" y="16"/>
                </a:cubicBezTo>
                <a:cubicBezTo>
                  <a:pt x="26" y="16"/>
                  <a:pt x="26" y="16"/>
                  <a:pt x="26" y="16"/>
                </a:cubicBezTo>
                <a:cubicBezTo>
                  <a:pt x="25" y="16"/>
                  <a:pt x="24" y="15"/>
                  <a:pt x="24" y="13"/>
                </a:cubicBezTo>
                <a:cubicBezTo>
                  <a:pt x="24" y="12"/>
                  <a:pt x="24" y="12"/>
                  <a:pt x="24" y="11"/>
                </a:cubicBezTo>
                <a:cubicBezTo>
                  <a:pt x="35" y="1"/>
                  <a:pt x="35" y="1"/>
                  <a:pt x="35" y="1"/>
                </a:cubicBezTo>
                <a:cubicBezTo>
                  <a:pt x="35" y="1"/>
                  <a:pt x="36" y="0"/>
                  <a:pt x="36" y="0"/>
                </a:cubicBezTo>
                <a:cubicBezTo>
                  <a:pt x="37" y="0"/>
                  <a:pt x="38" y="1"/>
                  <a:pt x="38" y="1"/>
                </a:cubicBezTo>
                <a:cubicBezTo>
                  <a:pt x="49" y="11"/>
                  <a:pt x="49" y="11"/>
                  <a:pt x="49" y="11"/>
                </a:cubicBezTo>
                <a:cubicBezTo>
                  <a:pt x="49" y="12"/>
                  <a:pt x="49" y="12"/>
                  <a:pt x="49" y="13"/>
                </a:cubicBezTo>
                <a:cubicBezTo>
                  <a:pt x="49" y="15"/>
                  <a:pt x="48" y="16"/>
                  <a:pt x="47" y="16"/>
                </a:cubicBezTo>
                <a:cubicBezTo>
                  <a:pt x="42" y="16"/>
                  <a:pt x="42" y="16"/>
                  <a:pt x="42" y="16"/>
                </a:cubicBezTo>
                <a:cubicBezTo>
                  <a:pt x="42" y="31"/>
                  <a:pt x="42" y="31"/>
                  <a:pt x="42" y="31"/>
                </a:cubicBezTo>
                <a:cubicBezTo>
                  <a:pt x="57" y="31"/>
                  <a:pt x="57" y="31"/>
                  <a:pt x="57" y="31"/>
                </a:cubicBezTo>
                <a:cubicBezTo>
                  <a:pt x="57" y="26"/>
                  <a:pt x="57" y="26"/>
                  <a:pt x="57" y="26"/>
                </a:cubicBezTo>
                <a:cubicBezTo>
                  <a:pt x="57" y="25"/>
                  <a:pt x="58" y="23"/>
                  <a:pt x="60" y="23"/>
                </a:cubicBezTo>
                <a:cubicBezTo>
                  <a:pt x="60" y="23"/>
                  <a:pt x="61" y="24"/>
                  <a:pt x="61" y="24"/>
                </a:cubicBezTo>
                <a:cubicBezTo>
                  <a:pt x="72" y="34"/>
                  <a:pt x="72" y="34"/>
                  <a:pt x="72" y="34"/>
                </a:cubicBezTo>
                <a:cubicBezTo>
                  <a:pt x="72" y="35"/>
                  <a:pt x="72" y="36"/>
                  <a:pt x="72" y="36"/>
                </a:cubicBezTo>
                <a:cubicBezTo>
                  <a:pt x="72" y="37"/>
                  <a:pt x="72" y="38"/>
                  <a:pt x="72"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3" name="Freeform 42"/>
          <p:cNvSpPr>
            <a:spLocks/>
          </p:cNvSpPr>
          <p:nvPr/>
        </p:nvSpPr>
        <p:spPr bwMode="auto">
          <a:xfrm>
            <a:off x="22035017" y="8646413"/>
            <a:ext cx="295285" cy="309127"/>
          </a:xfrm>
          <a:custGeom>
            <a:avLst/>
            <a:gdLst>
              <a:gd name="T0" fmla="*/ 2147483646 w 59"/>
              <a:gd name="T1" fmla="*/ 2147483646 h 62"/>
              <a:gd name="T2" fmla="*/ 2147483646 w 59"/>
              <a:gd name="T3" fmla="*/ 2147483646 h 62"/>
              <a:gd name="T4" fmla="*/ 2147483646 w 59"/>
              <a:gd name="T5" fmla="*/ 2147483646 h 62"/>
              <a:gd name="T6" fmla="*/ 2147483646 w 59"/>
              <a:gd name="T7" fmla="*/ 2147483646 h 62"/>
              <a:gd name="T8" fmla="*/ 2147483646 w 59"/>
              <a:gd name="T9" fmla="*/ 2147483646 h 62"/>
              <a:gd name="T10" fmla="*/ 2147483646 w 59"/>
              <a:gd name="T11" fmla="*/ 2147483646 h 62"/>
              <a:gd name="T12" fmla="*/ 2147483646 w 59"/>
              <a:gd name="T13" fmla="*/ 2147483646 h 62"/>
              <a:gd name="T14" fmla="*/ 2147483646 w 59"/>
              <a:gd name="T15" fmla="*/ 2147483646 h 62"/>
              <a:gd name="T16" fmla="*/ 2147483646 w 59"/>
              <a:gd name="T17" fmla="*/ 2147483646 h 62"/>
              <a:gd name="T18" fmla="*/ 2147483646 w 59"/>
              <a:gd name="T19" fmla="*/ 2147483646 h 62"/>
              <a:gd name="T20" fmla="*/ 2147483646 w 59"/>
              <a:gd name="T21" fmla="*/ 2147483646 h 62"/>
              <a:gd name="T22" fmla="*/ 2147483646 w 59"/>
              <a:gd name="T23" fmla="*/ 2147483646 h 62"/>
              <a:gd name="T24" fmla="*/ 2147483646 w 59"/>
              <a:gd name="T25" fmla="*/ 2147483646 h 62"/>
              <a:gd name="T26" fmla="*/ 2147483646 w 59"/>
              <a:gd name="T27" fmla="*/ 2147483646 h 62"/>
              <a:gd name="T28" fmla="*/ 2147483646 w 59"/>
              <a:gd name="T29" fmla="*/ 2147483646 h 62"/>
              <a:gd name="T30" fmla="*/ 2147483646 w 59"/>
              <a:gd name="T31" fmla="*/ 2147483646 h 62"/>
              <a:gd name="T32" fmla="*/ 2147483646 w 59"/>
              <a:gd name="T33" fmla="*/ 2147483646 h 62"/>
              <a:gd name="T34" fmla="*/ 2147483646 w 59"/>
              <a:gd name="T35" fmla="*/ 2147483646 h 62"/>
              <a:gd name="T36" fmla="*/ 2147483646 w 59"/>
              <a:gd name="T37" fmla="*/ 2147483646 h 62"/>
              <a:gd name="T38" fmla="*/ 2147483646 w 59"/>
              <a:gd name="T39" fmla="*/ 2147483646 h 62"/>
              <a:gd name="T40" fmla="*/ 2147483646 w 59"/>
              <a:gd name="T41" fmla="*/ 0 h 62"/>
              <a:gd name="T42" fmla="*/ 2147483646 w 59"/>
              <a:gd name="T43" fmla="*/ 0 h 62"/>
              <a:gd name="T44" fmla="*/ 2147483646 w 59"/>
              <a:gd name="T45" fmla="*/ 2147483646 h 62"/>
              <a:gd name="T46" fmla="*/ 2147483646 w 59"/>
              <a:gd name="T47" fmla="*/ 2147483646 h 62"/>
              <a:gd name="T48" fmla="*/ 2147483646 w 59"/>
              <a:gd name="T49" fmla="*/ 2147483646 h 62"/>
              <a:gd name="T50" fmla="*/ 2147483646 w 59"/>
              <a:gd name="T51" fmla="*/ 2147483646 h 62"/>
              <a:gd name="T52" fmla="*/ 2147483646 w 59"/>
              <a:gd name="T53" fmla="*/ 2147483646 h 62"/>
              <a:gd name="T54" fmla="*/ 2147483646 w 59"/>
              <a:gd name="T55" fmla="*/ 2147483646 h 62"/>
              <a:gd name="T56" fmla="*/ 2147483646 w 59"/>
              <a:gd name="T57" fmla="*/ 2147483646 h 62"/>
              <a:gd name="T58" fmla="*/ 2147483646 w 59"/>
              <a:gd name="T59" fmla="*/ 2147483646 h 62"/>
              <a:gd name="T60" fmla="*/ 2147483646 w 59"/>
              <a:gd name="T61" fmla="*/ 2147483646 h 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9" h="62">
                <a:moveTo>
                  <a:pt x="58" y="45"/>
                </a:moveTo>
                <a:cubicBezTo>
                  <a:pt x="55" y="49"/>
                  <a:pt x="55" y="49"/>
                  <a:pt x="55" y="49"/>
                </a:cubicBezTo>
                <a:cubicBezTo>
                  <a:pt x="54" y="51"/>
                  <a:pt x="51" y="52"/>
                  <a:pt x="48" y="51"/>
                </a:cubicBezTo>
                <a:cubicBezTo>
                  <a:pt x="38" y="45"/>
                  <a:pt x="38" y="45"/>
                  <a:pt x="38" y="45"/>
                </a:cubicBezTo>
                <a:cubicBezTo>
                  <a:pt x="38" y="57"/>
                  <a:pt x="38" y="57"/>
                  <a:pt x="38" y="57"/>
                </a:cubicBezTo>
                <a:cubicBezTo>
                  <a:pt x="38" y="60"/>
                  <a:pt x="35" y="62"/>
                  <a:pt x="32" y="62"/>
                </a:cubicBezTo>
                <a:cubicBezTo>
                  <a:pt x="27" y="62"/>
                  <a:pt x="27" y="62"/>
                  <a:pt x="27" y="62"/>
                </a:cubicBezTo>
                <a:cubicBezTo>
                  <a:pt x="25" y="62"/>
                  <a:pt x="22" y="60"/>
                  <a:pt x="22" y="57"/>
                </a:cubicBezTo>
                <a:cubicBezTo>
                  <a:pt x="22" y="45"/>
                  <a:pt x="22" y="45"/>
                  <a:pt x="22" y="45"/>
                </a:cubicBezTo>
                <a:cubicBezTo>
                  <a:pt x="11" y="51"/>
                  <a:pt x="11" y="51"/>
                  <a:pt x="11" y="51"/>
                </a:cubicBezTo>
                <a:cubicBezTo>
                  <a:pt x="9" y="52"/>
                  <a:pt x="6" y="51"/>
                  <a:pt x="4" y="49"/>
                </a:cubicBezTo>
                <a:cubicBezTo>
                  <a:pt x="2" y="45"/>
                  <a:pt x="2" y="45"/>
                  <a:pt x="2" y="45"/>
                </a:cubicBezTo>
                <a:cubicBezTo>
                  <a:pt x="0" y="42"/>
                  <a:pt x="1" y="39"/>
                  <a:pt x="4" y="37"/>
                </a:cubicBezTo>
                <a:cubicBezTo>
                  <a:pt x="14" y="31"/>
                  <a:pt x="14" y="31"/>
                  <a:pt x="14" y="31"/>
                </a:cubicBezTo>
                <a:cubicBezTo>
                  <a:pt x="4" y="25"/>
                  <a:pt x="4" y="25"/>
                  <a:pt x="4" y="25"/>
                </a:cubicBezTo>
                <a:cubicBezTo>
                  <a:pt x="1" y="24"/>
                  <a:pt x="0" y="21"/>
                  <a:pt x="2" y="18"/>
                </a:cubicBezTo>
                <a:cubicBezTo>
                  <a:pt x="4" y="14"/>
                  <a:pt x="4" y="14"/>
                  <a:pt x="4" y="14"/>
                </a:cubicBezTo>
                <a:cubicBezTo>
                  <a:pt x="6" y="11"/>
                  <a:pt x="9" y="10"/>
                  <a:pt x="11" y="12"/>
                </a:cubicBezTo>
                <a:cubicBezTo>
                  <a:pt x="22" y="18"/>
                  <a:pt x="22" y="18"/>
                  <a:pt x="22" y="18"/>
                </a:cubicBezTo>
                <a:cubicBezTo>
                  <a:pt x="22" y="6"/>
                  <a:pt x="22" y="6"/>
                  <a:pt x="22" y="6"/>
                </a:cubicBezTo>
                <a:cubicBezTo>
                  <a:pt x="22" y="3"/>
                  <a:pt x="25" y="0"/>
                  <a:pt x="27" y="0"/>
                </a:cubicBezTo>
                <a:cubicBezTo>
                  <a:pt x="32" y="0"/>
                  <a:pt x="32" y="0"/>
                  <a:pt x="32" y="0"/>
                </a:cubicBezTo>
                <a:cubicBezTo>
                  <a:pt x="35" y="0"/>
                  <a:pt x="38" y="3"/>
                  <a:pt x="38" y="6"/>
                </a:cubicBezTo>
                <a:cubicBezTo>
                  <a:pt x="38" y="18"/>
                  <a:pt x="38" y="18"/>
                  <a:pt x="38" y="18"/>
                </a:cubicBezTo>
                <a:cubicBezTo>
                  <a:pt x="48" y="12"/>
                  <a:pt x="48" y="12"/>
                  <a:pt x="48" y="12"/>
                </a:cubicBezTo>
                <a:cubicBezTo>
                  <a:pt x="51" y="10"/>
                  <a:pt x="54" y="11"/>
                  <a:pt x="55" y="14"/>
                </a:cubicBezTo>
                <a:cubicBezTo>
                  <a:pt x="58" y="18"/>
                  <a:pt x="58" y="18"/>
                  <a:pt x="58" y="18"/>
                </a:cubicBezTo>
                <a:cubicBezTo>
                  <a:pt x="59" y="21"/>
                  <a:pt x="58" y="24"/>
                  <a:pt x="56" y="25"/>
                </a:cubicBezTo>
                <a:cubicBezTo>
                  <a:pt x="45" y="31"/>
                  <a:pt x="45" y="31"/>
                  <a:pt x="45" y="31"/>
                </a:cubicBezTo>
                <a:cubicBezTo>
                  <a:pt x="56" y="37"/>
                  <a:pt x="56" y="37"/>
                  <a:pt x="56" y="37"/>
                </a:cubicBezTo>
                <a:cubicBezTo>
                  <a:pt x="58" y="39"/>
                  <a:pt x="59" y="42"/>
                  <a:pt x="58" y="4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4" name="Freeform 43"/>
          <p:cNvSpPr>
            <a:spLocks noEditPoints="1"/>
          </p:cNvSpPr>
          <p:nvPr/>
        </p:nvSpPr>
        <p:spPr bwMode="auto">
          <a:xfrm>
            <a:off x="9266237" y="9206994"/>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43" y="13"/>
                </a:moveTo>
                <a:cubicBezTo>
                  <a:pt x="39" y="11"/>
                  <a:pt x="35" y="9"/>
                  <a:pt x="31" y="9"/>
                </a:cubicBezTo>
                <a:cubicBezTo>
                  <a:pt x="19" y="9"/>
                  <a:pt x="9" y="19"/>
                  <a:pt x="9" y="31"/>
                </a:cubicBezTo>
                <a:cubicBezTo>
                  <a:pt x="9" y="36"/>
                  <a:pt x="10" y="40"/>
                  <a:pt x="12" y="43"/>
                </a:cubicBezTo>
                <a:lnTo>
                  <a:pt x="43" y="13"/>
                </a:lnTo>
                <a:close/>
                <a:moveTo>
                  <a:pt x="49" y="19"/>
                </a:moveTo>
                <a:cubicBezTo>
                  <a:pt x="19" y="50"/>
                  <a:pt x="19" y="50"/>
                  <a:pt x="19" y="50"/>
                </a:cubicBezTo>
                <a:cubicBezTo>
                  <a:pt x="22" y="52"/>
                  <a:pt x="26" y="53"/>
                  <a:pt x="31" y="53"/>
                </a:cubicBezTo>
                <a:cubicBezTo>
                  <a:pt x="43" y="53"/>
                  <a:pt x="52" y="43"/>
                  <a:pt x="52" y="31"/>
                </a:cubicBezTo>
                <a:cubicBezTo>
                  <a:pt x="52" y="27"/>
                  <a:pt x="51" y="23"/>
                  <a:pt x="49"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5" name="Freeform 44"/>
          <p:cNvSpPr>
            <a:spLocks noEditPoints="1"/>
          </p:cNvSpPr>
          <p:nvPr/>
        </p:nvSpPr>
        <p:spPr bwMode="auto">
          <a:xfrm>
            <a:off x="9891411" y="9206994"/>
            <a:ext cx="359879" cy="283750"/>
          </a:xfrm>
          <a:custGeom>
            <a:avLst/>
            <a:gdLst>
              <a:gd name="T0" fmla="*/ 0 w 72"/>
              <a:gd name="T1" fmla="*/ 0 h 57"/>
              <a:gd name="T2" fmla="*/ 2147483646 w 72"/>
              <a:gd name="T3" fmla="*/ 2147483646 h 57"/>
              <a:gd name="T4" fmla="*/ 2147483646 w 72"/>
              <a:gd name="T5" fmla="*/ 2147483646 h 57"/>
              <a:gd name="T6" fmla="*/ 2147483646 w 72"/>
              <a:gd name="T7" fmla="*/ 0 h 57"/>
              <a:gd name="T8" fmla="*/ 2147483646 w 72"/>
              <a:gd name="T9" fmla="*/ 2147483646 h 57"/>
              <a:gd name="T10" fmla="*/ 2147483646 w 72"/>
              <a:gd name="T11" fmla="*/ 0 h 57"/>
              <a:gd name="T12" fmla="*/ 2147483646 w 72"/>
              <a:gd name="T13" fmla="*/ 2147483646 h 57"/>
              <a:gd name="T14" fmla="*/ 2147483646 w 72"/>
              <a:gd name="T15" fmla="*/ 2147483646 h 57"/>
              <a:gd name="T16" fmla="*/ 2147483646 w 72"/>
              <a:gd name="T17" fmla="*/ 0 h 57"/>
              <a:gd name="T18" fmla="*/ 2147483646 w 72"/>
              <a:gd name="T19" fmla="*/ 2147483646 h 57"/>
              <a:gd name="T20" fmla="*/ 2147483646 w 72"/>
              <a:gd name="T21" fmla="*/ 0 h 57"/>
              <a:gd name="T22" fmla="*/ 2147483646 w 72"/>
              <a:gd name="T23" fmla="*/ 2147483646 h 57"/>
              <a:gd name="T24" fmla="*/ 2147483646 w 72"/>
              <a:gd name="T25" fmla="*/ 2147483646 h 57"/>
              <a:gd name="T26" fmla="*/ 2147483646 w 72"/>
              <a:gd name="T27" fmla="*/ 0 h 57"/>
              <a:gd name="T28" fmla="*/ 2147483646 w 72"/>
              <a:gd name="T29" fmla="*/ 2147483646 h 57"/>
              <a:gd name="T30" fmla="*/ 2147483646 w 72"/>
              <a:gd name="T31" fmla="*/ 0 h 57"/>
              <a:gd name="T32" fmla="*/ 2147483646 w 72"/>
              <a:gd name="T33" fmla="*/ 2147483646 h 57"/>
              <a:gd name="T34" fmla="*/ 2147483646 w 72"/>
              <a:gd name="T35" fmla="*/ 2147483646 h 57"/>
              <a:gd name="T36" fmla="*/ 2147483646 w 72"/>
              <a:gd name="T37" fmla="*/ 0 h 57"/>
              <a:gd name="T38" fmla="*/ 2147483646 w 72"/>
              <a:gd name="T39" fmla="*/ 2147483646 h 57"/>
              <a:gd name="T40" fmla="*/ 2147483646 w 72"/>
              <a:gd name="T41" fmla="*/ 0 h 57"/>
              <a:gd name="T42" fmla="*/ 2147483646 w 72"/>
              <a:gd name="T43" fmla="*/ 2147483646 h 57"/>
              <a:gd name="T44" fmla="*/ 2147483646 w 72"/>
              <a:gd name="T45" fmla="*/ 2147483646 h 57"/>
              <a:gd name="T46" fmla="*/ 2147483646 w 72"/>
              <a:gd name="T47" fmla="*/ 0 h 57"/>
              <a:gd name="T48" fmla="*/ 2147483646 w 72"/>
              <a:gd name="T49" fmla="*/ 2147483646 h 57"/>
              <a:gd name="T50" fmla="*/ 2147483646 w 72"/>
              <a:gd name="T51" fmla="*/ 0 h 57"/>
              <a:gd name="T52" fmla="*/ 2147483646 w 72"/>
              <a:gd name="T53" fmla="*/ 2147483646 h 57"/>
              <a:gd name="T54" fmla="*/ 2147483646 w 72"/>
              <a:gd name="T55" fmla="*/ 2147483646 h 57"/>
              <a:gd name="T56" fmla="*/ 2147483646 w 72"/>
              <a:gd name="T57" fmla="*/ 0 h 57"/>
              <a:gd name="T58" fmla="*/ 2147483646 w 72"/>
              <a:gd name="T59" fmla="*/ 2147483646 h 57"/>
              <a:gd name="T60" fmla="*/ 2147483646 w 72"/>
              <a:gd name="T61" fmla="*/ 0 h 57"/>
              <a:gd name="T62" fmla="*/ 2147483646 w 72"/>
              <a:gd name="T63" fmla="*/ 2147483646 h 57"/>
              <a:gd name="T64" fmla="*/ 2147483646 w 72"/>
              <a:gd name="T65" fmla="*/ 2147483646 h 57"/>
              <a:gd name="T66" fmla="*/ 2147483646 w 72"/>
              <a:gd name="T67" fmla="*/ 0 h 57"/>
              <a:gd name="T68" fmla="*/ 2147483646 w 72"/>
              <a:gd name="T69" fmla="*/ 2147483646 h 57"/>
              <a:gd name="T70" fmla="*/ 2147483646 w 72"/>
              <a:gd name="T71" fmla="*/ 0 h 57"/>
              <a:gd name="T72" fmla="*/ 2147483646 w 72"/>
              <a:gd name="T73" fmla="*/ 2147483646 h 57"/>
              <a:gd name="T74" fmla="*/ 2147483646 w 72"/>
              <a:gd name="T75" fmla="*/ 2147483646 h 57"/>
              <a:gd name="T76" fmla="*/ 2147483646 w 72"/>
              <a:gd name="T77" fmla="*/ 0 h 57"/>
              <a:gd name="T78" fmla="*/ 2147483646 w 72"/>
              <a:gd name="T79" fmla="*/ 2147483646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2" h="57">
                <a:moveTo>
                  <a:pt x="0" y="57"/>
                </a:moveTo>
                <a:cubicBezTo>
                  <a:pt x="0" y="38"/>
                  <a:pt x="0" y="19"/>
                  <a:pt x="0" y="0"/>
                </a:cubicBezTo>
                <a:cubicBezTo>
                  <a:pt x="1" y="0"/>
                  <a:pt x="2" y="0"/>
                  <a:pt x="3" y="0"/>
                </a:cubicBezTo>
                <a:cubicBezTo>
                  <a:pt x="3" y="19"/>
                  <a:pt x="3" y="38"/>
                  <a:pt x="3" y="57"/>
                </a:cubicBezTo>
                <a:cubicBezTo>
                  <a:pt x="2" y="57"/>
                  <a:pt x="1" y="57"/>
                  <a:pt x="0" y="57"/>
                </a:cubicBezTo>
                <a:close/>
                <a:moveTo>
                  <a:pt x="4" y="57"/>
                </a:moveTo>
                <a:cubicBezTo>
                  <a:pt x="4" y="38"/>
                  <a:pt x="4" y="19"/>
                  <a:pt x="4" y="0"/>
                </a:cubicBezTo>
                <a:cubicBezTo>
                  <a:pt x="5" y="0"/>
                  <a:pt x="5" y="0"/>
                  <a:pt x="6" y="0"/>
                </a:cubicBezTo>
                <a:cubicBezTo>
                  <a:pt x="6" y="19"/>
                  <a:pt x="6" y="38"/>
                  <a:pt x="6" y="57"/>
                </a:cubicBezTo>
                <a:cubicBezTo>
                  <a:pt x="5" y="57"/>
                  <a:pt x="5" y="57"/>
                  <a:pt x="4" y="57"/>
                </a:cubicBezTo>
                <a:close/>
                <a:moveTo>
                  <a:pt x="8" y="57"/>
                </a:moveTo>
                <a:cubicBezTo>
                  <a:pt x="8" y="38"/>
                  <a:pt x="8" y="19"/>
                  <a:pt x="8" y="0"/>
                </a:cubicBezTo>
                <a:cubicBezTo>
                  <a:pt x="8" y="0"/>
                  <a:pt x="9" y="0"/>
                  <a:pt x="9" y="0"/>
                </a:cubicBezTo>
                <a:cubicBezTo>
                  <a:pt x="9" y="19"/>
                  <a:pt x="9" y="38"/>
                  <a:pt x="9" y="57"/>
                </a:cubicBezTo>
                <a:cubicBezTo>
                  <a:pt x="9" y="57"/>
                  <a:pt x="9" y="57"/>
                  <a:pt x="8" y="57"/>
                </a:cubicBezTo>
                <a:close/>
                <a:moveTo>
                  <a:pt x="14" y="57"/>
                </a:moveTo>
                <a:cubicBezTo>
                  <a:pt x="14" y="38"/>
                  <a:pt x="14" y="19"/>
                  <a:pt x="14" y="0"/>
                </a:cubicBezTo>
                <a:cubicBezTo>
                  <a:pt x="15" y="0"/>
                  <a:pt x="15" y="0"/>
                  <a:pt x="16" y="0"/>
                </a:cubicBezTo>
                <a:cubicBezTo>
                  <a:pt x="16" y="19"/>
                  <a:pt x="16" y="38"/>
                  <a:pt x="16" y="57"/>
                </a:cubicBezTo>
                <a:cubicBezTo>
                  <a:pt x="15" y="57"/>
                  <a:pt x="15" y="57"/>
                  <a:pt x="14" y="57"/>
                </a:cubicBezTo>
                <a:close/>
                <a:moveTo>
                  <a:pt x="19" y="57"/>
                </a:moveTo>
                <a:cubicBezTo>
                  <a:pt x="19" y="38"/>
                  <a:pt x="19" y="19"/>
                  <a:pt x="19" y="0"/>
                </a:cubicBezTo>
                <a:cubicBezTo>
                  <a:pt x="20" y="0"/>
                  <a:pt x="21" y="0"/>
                  <a:pt x="22" y="0"/>
                </a:cubicBezTo>
                <a:cubicBezTo>
                  <a:pt x="22" y="19"/>
                  <a:pt x="22" y="38"/>
                  <a:pt x="22" y="57"/>
                </a:cubicBezTo>
                <a:cubicBezTo>
                  <a:pt x="21" y="57"/>
                  <a:pt x="20" y="57"/>
                  <a:pt x="19" y="57"/>
                </a:cubicBezTo>
                <a:close/>
                <a:moveTo>
                  <a:pt x="26" y="57"/>
                </a:moveTo>
                <a:cubicBezTo>
                  <a:pt x="26" y="38"/>
                  <a:pt x="26" y="19"/>
                  <a:pt x="26" y="0"/>
                </a:cubicBezTo>
                <a:cubicBezTo>
                  <a:pt x="26" y="0"/>
                  <a:pt x="27" y="0"/>
                  <a:pt x="27" y="0"/>
                </a:cubicBezTo>
                <a:cubicBezTo>
                  <a:pt x="27" y="19"/>
                  <a:pt x="27" y="38"/>
                  <a:pt x="27" y="57"/>
                </a:cubicBezTo>
                <a:cubicBezTo>
                  <a:pt x="27" y="57"/>
                  <a:pt x="26" y="57"/>
                  <a:pt x="26" y="57"/>
                </a:cubicBezTo>
                <a:close/>
                <a:moveTo>
                  <a:pt x="28" y="57"/>
                </a:moveTo>
                <a:cubicBezTo>
                  <a:pt x="28" y="38"/>
                  <a:pt x="28" y="19"/>
                  <a:pt x="28" y="0"/>
                </a:cubicBezTo>
                <a:cubicBezTo>
                  <a:pt x="29" y="0"/>
                  <a:pt x="29" y="0"/>
                  <a:pt x="30" y="0"/>
                </a:cubicBezTo>
                <a:cubicBezTo>
                  <a:pt x="30" y="19"/>
                  <a:pt x="30" y="38"/>
                  <a:pt x="30" y="57"/>
                </a:cubicBezTo>
                <a:cubicBezTo>
                  <a:pt x="29" y="57"/>
                  <a:pt x="29" y="57"/>
                  <a:pt x="28" y="57"/>
                </a:cubicBezTo>
                <a:close/>
                <a:moveTo>
                  <a:pt x="31" y="57"/>
                </a:moveTo>
                <a:cubicBezTo>
                  <a:pt x="31" y="38"/>
                  <a:pt x="31" y="19"/>
                  <a:pt x="31" y="0"/>
                </a:cubicBezTo>
                <a:cubicBezTo>
                  <a:pt x="31" y="0"/>
                  <a:pt x="32" y="0"/>
                  <a:pt x="32" y="0"/>
                </a:cubicBezTo>
                <a:cubicBezTo>
                  <a:pt x="32" y="19"/>
                  <a:pt x="32" y="38"/>
                  <a:pt x="32" y="57"/>
                </a:cubicBezTo>
                <a:cubicBezTo>
                  <a:pt x="32" y="57"/>
                  <a:pt x="31" y="57"/>
                  <a:pt x="31" y="57"/>
                </a:cubicBezTo>
                <a:close/>
                <a:moveTo>
                  <a:pt x="36" y="57"/>
                </a:moveTo>
                <a:cubicBezTo>
                  <a:pt x="36" y="38"/>
                  <a:pt x="36" y="19"/>
                  <a:pt x="36" y="0"/>
                </a:cubicBezTo>
                <a:cubicBezTo>
                  <a:pt x="37" y="0"/>
                  <a:pt x="38" y="0"/>
                  <a:pt x="38" y="0"/>
                </a:cubicBezTo>
                <a:cubicBezTo>
                  <a:pt x="38" y="19"/>
                  <a:pt x="38" y="38"/>
                  <a:pt x="38" y="57"/>
                </a:cubicBezTo>
                <a:cubicBezTo>
                  <a:pt x="38" y="57"/>
                  <a:pt x="37" y="57"/>
                  <a:pt x="36" y="57"/>
                </a:cubicBezTo>
                <a:close/>
                <a:moveTo>
                  <a:pt x="42" y="57"/>
                </a:moveTo>
                <a:cubicBezTo>
                  <a:pt x="42" y="38"/>
                  <a:pt x="42" y="19"/>
                  <a:pt x="42" y="0"/>
                </a:cubicBezTo>
                <a:cubicBezTo>
                  <a:pt x="43" y="0"/>
                  <a:pt x="44" y="0"/>
                  <a:pt x="45" y="0"/>
                </a:cubicBezTo>
                <a:cubicBezTo>
                  <a:pt x="45" y="19"/>
                  <a:pt x="45" y="38"/>
                  <a:pt x="45" y="57"/>
                </a:cubicBezTo>
                <a:cubicBezTo>
                  <a:pt x="44" y="57"/>
                  <a:pt x="43" y="57"/>
                  <a:pt x="42" y="57"/>
                </a:cubicBezTo>
                <a:close/>
                <a:moveTo>
                  <a:pt x="47" y="57"/>
                </a:moveTo>
                <a:cubicBezTo>
                  <a:pt x="47" y="38"/>
                  <a:pt x="47" y="19"/>
                  <a:pt x="47" y="0"/>
                </a:cubicBezTo>
                <a:cubicBezTo>
                  <a:pt x="48" y="0"/>
                  <a:pt x="49" y="0"/>
                  <a:pt x="50" y="0"/>
                </a:cubicBezTo>
                <a:cubicBezTo>
                  <a:pt x="50" y="19"/>
                  <a:pt x="50" y="38"/>
                  <a:pt x="50" y="57"/>
                </a:cubicBezTo>
                <a:cubicBezTo>
                  <a:pt x="49" y="57"/>
                  <a:pt x="48" y="57"/>
                  <a:pt x="47" y="57"/>
                </a:cubicBezTo>
                <a:close/>
                <a:moveTo>
                  <a:pt x="52" y="57"/>
                </a:moveTo>
                <a:cubicBezTo>
                  <a:pt x="52" y="38"/>
                  <a:pt x="52" y="19"/>
                  <a:pt x="52" y="0"/>
                </a:cubicBezTo>
                <a:cubicBezTo>
                  <a:pt x="53" y="0"/>
                  <a:pt x="54" y="0"/>
                  <a:pt x="55" y="0"/>
                </a:cubicBezTo>
                <a:cubicBezTo>
                  <a:pt x="55" y="19"/>
                  <a:pt x="55" y="38"/>
                  <a:pt x="55" y="57"/>
                </a:cubicBezTo>
                <a:cubicBezTo>
                  <a:pt x="54" y="57"/>
                  <a:pt x="53" y="57"/>
                  <a:pt x="52" y="57"/>
                </a:cubicBezTo>
                <a:close/>
                <a:moveTo>
                  <a:pt x="56" y="57"/>
                </a:moveTo>
                <a:cubicBezTo>
                  <a:pt x="56" y="38"/>
                  <a:pt x="56" y="19"/>
                  <a:pt x="56" y="0"/>
                </a:cubicBezTo>
                <a:cubicBezTo>
                  <a:pt x="57" y="0"/>
                  <a:pt x="58" y="0"/>
                  <a:pt x="59" y="0"/>
                </a:cubicBezTo>
                <a:cubicBezTo>
                  <a:pt x="59" y="19"/>
                  <a:pt x="59" y="38"/>
                  <a:pt x="59" y="57"/>
                </a:cubicBezTo>
                <a:cubicBezTo>
                  <a:pt x="58" y="57"/>
                  <a:pt x="57" y="57"/>
                  <a:pt x="56" y="57"/>
                </a:cubicBezTo>
                <a:close/>
                <a:moveTo>
                  <a:pt x="62" y="57"/>
                </a:moveTo>
                <a:cubicBezTo>
                  <a:pt x="62" y="38"/>
                  <a:pt x="62" y="19"/>
                  <a:pt x="62" y="0"/>
                </a:cubicBezTo>
                <a:cubicBezTo>
                  <a:pt x="64" y="0"/>
                  <a:pt x="65" y="0"/>
                  <a:pt x="66" y="0"/>
                </a:cubicBezTo>
                <a:cubicBezTo>
                  <a:pt x="66" y="19"/>
                  <a:pt x="66" y="38"/>
                  <a:pt x="66" y="57"/>
                </a:cubicBezTo>
                <a:cubicBezTo>
                  <a:pt x="65" y="57"/>
                  <a:pt x="64" y="57"/>
                  <a:pt x="62" y="57"/>
                </a:cubicBezTo>
                <a:close/>
                <a:moveTo>
                  <a:pt x="67" y="57"/>
                </a:moveTo>
                <a:cubicBezTo>
                  <a:pt x="67" y="38"/>
                  <a:pt x="67" y="19"/>
                  <a:pt x="67" y="0"/>
                </a:cubicBezTo>
                <a:cubicBezTo>
                  <a:pt x="68" y="0"/>
                  <a:pt x="68" y="0"/>
                  <a:pt x="69" y="0"/>
                </a:cubicBezTo>
                <a:cubicBezTo>
                  <a:pt x="69" y="19"/>
                  <a:pt x="69" y="38"/>
                  <a:pt x="69" y="57"/>
                </a:cubicBezTo>
                <a:cubicBezTo>
                  <a:pt x="68" y="57"/>
                  <a:pt x="68" y="57"/>
                  <a:pt x="67" y="57"/>
                </a:cubicBezTo>
                <a:close/>
                <a:moveTo>
                  <a:pt x="70" y="57"/>
                </a:moveTo>
                <a:cubicBezTo>
                  <a:pt x="70" y="38"/>
                  <a:pt x="70" y="19"/>
                  <a:pt x="70" y="0"/>
                </a:cubicBezTo>
                <a:cubicBezTo>
                  <a:pt x="71" y="0"/>
                  <a:pt x="72" y="0"/>
                  <a:pt x="72" y="0"/>
                </a:cubicBezTo>
                <a:cubicBezTo>
                  <a:pt x="72" y="19"/>
                  <a:pt x="72" y="38"/>
                  <a:pt x="72" y="57"/>
                </a:cubicBezTo>
                <a:cubicBezTo>
                  <a:pt x="72" y="57"/>
                  <a:pt x="71" y="57"/>
                  <a:pt x="7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6" name="Freeform 45"/>
          <p:cNvSpPr>
            <a:spLocks noEditPoints="1"/>
          </p:cNvSpPr>
          <p:nvPr/>
        </p:nvSpPr>
        <p:spPr bwMode="auto">
          <a:xfrm>
            <a:off x="10608862" y="9206994"/>
            <a:ext cx="304513" cy="309127"/>
          </a:xfrm>
          <a:custGeom>
            <a:avLst/>
            <a:gdLst>
              <a:gd name="T0" fmla="*/ 2147483646 w 61"/>
              <a:gd name="T1" fmla="*/ 2147483646 h 62"/>
              <a:gd name="T2" fmla="*/ 2147483646 w 61"/>
              <a:gd name="T3" fmla="*/ 2147483646 h 62"/>
              <a:gd name="T4" fmla="*/ 2147483646 w 61"/>
              <a:gd name="T5" fmla="*/ 2147483646 h 62"/>
              <a:gd name="T6" fmla="*/ 2147483646 w 61"/>
              <a:gd name="T7" fmla="*/ 2147483646 h 62"/>
              <a:gd name="T8" fmla="*/ 0 w 61"/>
              <a:gd name="T9" fmla="*/ 2147483646 h 62"/>
              <a:gd name="T10" fmla="*/ 0 w 61"/>
              <a:gd name="T11" fmla="*/ 2147483646 h 62"/>
              <a:gd name="T12" fmla="*/ 2147483646 w 61"/>
              <a:gd name="T13" fmla="*/ 0 h 62"/>
              <a:gd name="T14" fmla="*/ 2147483646 w 61"/>
              <a:gd name="T15" fmla="*/ 0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2147483646 w 61"/>
              <a:gd name="T75" fmla="*/ 2147483646 h 62"/>
              <a:gd name="T76" fmla="*/ 2147483646 w 61"/>
              <a:gd name="T77" fmla="*/ 2147483646 h 62"/>
              <a:gd name="T78" fmla="*/ 2147483646 w 61"/>
              <a:gd name="T79" fmla="*/ 2147483646 h 62"/>
              <a:gd name="T80" fmla="*/ 2147483646 w 61"/>
              <a:gd name="T81" fmla="*/ 2147483646 h 62"/>
              <a:gd name="T82" fmla="*/ 2147483646 w 61"/>
              <a:gd name="T83" fmla="*/ 2147483646 h 62"/>
              <a:gd name="T84" fmla="*/ 2147483646 w 61"/>
              <a:gd name="T85" fmla="*/ 2147483646 h 62"/>
              <a:gd name="T86" fmla="*/ 2147483646 w 61"/>
              <a:gd name="T87" fmla="*/ 2147483646 h 62"/>
              <a:gd name="T88" fmla="*/ 2147483646 w 61"/>
              <a:gd name="T89" fmla="*/ 2147483646 h 62"/>
              <a:gd name="T90" fmla="*/ 2147483646 w 61"/>
              <a:gd name="T91" fmla="*/ 2147483646 h 62"/>
              <a:gd name="T92" fmla="*/ 2147483646 w 61"/>
              <a:gd name="T93" fmla="*/ 2147483646 h 62"/>
              <a:gd name="T94" fmla="*/ 2147483646 w 61"/>
              <a:gd name="T95" fmla="*/ 2147483646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62">
                <a:moveTo>
                  <a:pt x="61" y="12"/>
                </a:moveTo>
                <a:cubicBezTo>
                  <a:pt x="61" y="51"/>
                  <a:pt x="61" y="51"/>
                  <a:pt x="61" y="51"/>
                </a:cubicBez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close/>
                <a:moveTo>
                  <a:pt x="5" y="15"/>
                </a:moveTo>
                <a:cubicBezTo>
                  <a:pt x="5" y="47"/>
                  <a:pt x="5" y="47"/>
                  <a:pt x="5" y="47"/>
                </a:cubicBezTo>
                <a:cubicBezTo>
                  <a:pt x="20" y="47"/>
                  <a:pt x="20" y="47"/>
                  <a:pt x="20" y="47"/>
                </a:cubicBezTo>
                <a:cubicBezTo>
                  <a:pt x="26" y="47"/>
                  <a:pt x="31" y="44"/>
                  <a:pt x="31" y="38"/>
                </a:cubicBezTo>
                <a:cubicBezTo>
                  <a:pt x="31" y="34"/>
                  <a:pt x="29" y="31"/>
                  <a:pt x="26" y="30"/>
                </a:cubicBezTo>
                <a:cubicBezTo>
                  <a:pt x="28" y="28"/>
                  <a:pt x="30" y="26"/>
                  <a:pt x="30" y="23"/>
                </a:cubicBezTo>
                <a:cubicBezTo>
                  <a:pt x="30" y="17"/>
                  <a:pt x="25" y="15"/>
                  <a:pt x="20" y="15"/>
                </a:cubicBezTo>
                <a:lnTo>
                  <a:pt x="5" y="15"/>
                </a:lnTo>
                <a:close/>
                <a:moveTo>
                  <a:pt x="12" y="28"/>
                </a:moveTo>
                <a:cubicBezTo>
                  <a:pt x="12" y="21"/>
                  <a:pt x="12" y="21"/>
                  <a:pt x="12" y="21"/>
                </a:cubicBezTo>
                <a:cubicBezTo>
                  <a:pt x="18" y="21"/>
                  <a:pt x="18" y="21"/>
                  <a:pt x="18" y="21"/>
                </a:cubicBezTo>
                <a:cubicBezTo>
                  <a:pt x="21" y="21"/>
                  <a:pt x="23" y="21"/>
                  <a:pt x="23" y="24"/>
                </a:cubicBezTo>
                <a:cubicBezTo>
                  <a:pt x="23" y="27"/>
                  <a:pt x="21" y="28"/>
                  <a:pt x="19" y="28"/>
                </a:cubicBezTo>
                <a:lnTo>
                  <a:pt x="12" y="28"/>
                </a:lnTo>
                <a:close/>
                <a:moveTo>
                  <a:pt x="12" y="41"/>
                </a:moveTo>
                <a:cubicBezTo>
                  <a:pt x="12" y="33"/>
                  <a:pt x="12" y="33"/>
                  <a:pt x="12" y="33"/>
                </a:cubicBezTo>
                <a:cubicBezTo>
                  <a:pt x="19" y="33"/>
                  <a:pt x="19" y="33"/>
                  <a:pt x="19" y="33"/>
                </a:cubicBezTo>
                <a:cubicBezTo>
                  <a:pt x="22" y="33"/>
                  <a:pt x="24" y="34"/>
                  <a:pt x="24" y="37"/>
                </a:cubicBezTo>
                <a:cubicBezTo>
                  <a:pt x="24" y="40"/>
                  <a:pt x="22" y="41"/>
                  <a:pt x="19" y="41"/>
                </a:cubicBezTo>
                <a:lnTo>
                  <a:pt x="12" y="41"/>
                </a:lnTo>
                <a:close/>
                <a:moveTo>
                  <a:pt x="40" y="37"/>
                </a:moveTo>
                <a:cubicBezTo>
                  <a:pt x="56" y="37"/>
                  <a:pt x="56" y="37"/>
                  <a:pt x="56" y="37"/>
                </a:cubicBezTo>
                <a:cubicBezTo>
                  <a:pt x="56" y="36"/>
                  <a:pt x="56" y="36"/>
                  <a:pt x="56" y="36"/>
                </a:cubicBezTo>
                <a:cubicBezTo>
                  <a:pt x="56" y="29"/>
                  <a:pt x="52" y="23"/>
                  <a:pt x="45" y="23"/>
                </a:cubicBezTo>
                <a:cubicBezTo>
                  <a:pt x="38" y="23"/>
                  <a:pt x="33" y="29"/>
                  <a:pt x="33" y="35"/>
                </a:cubicBezTo>
                <a:cubicBezTo>
                  <a:pt x="33" y="43"/>
                  <a:pt x="38" y="47"/>
                  <a:pt x="45" y="47"/>
                </a:cubicBezTo>
                <a:cubicBezTo>
                  <a:pt x="51" y="47"/>
                  <a:pt x="54" y="45"/>
                  <a:pt x="56" y="40"/>
                </a:cubicBezTo>
                <a:cubicBezTo>
                  <a:pt x="50" y="40"/>
                  <a:pt x="50" y="40"/>
                  <a:pt x="50" y="40"/>
                </a:cubicBezTo>
                <a:cubicBezTo>
                  <a:pt x="50" y="42"/>
                  <a:pt x="47" y="43"/>
                  <a:pt x="45" y="43"/>
                </a:cubicBezTo>
                <a:cubicBezTo>
                  <a:pt x="42" y="43"/>
                  <a:pt x="40" y="41"/>
                  <a:pt x="40" y="37"/>
                </a:cubicBezTo>
                <a:close/>
                <a:moveTo>
                  <a:pt x="51" y="17"/>
                </a:moveTo>
                <a:cubicBezTo>
                  <a:pt x="51" y="20"/>
                  <a:pt x="51" y="20"/>
                  <a:pt x="51" y="20"/>
                </a:cubicBezTo>
                <a:cubicBezTo>
                  <a:pt x="38" y="20"/>
                  <a:pt x="38" y="20"/>
                  <a:pt x="38" y="20"/>
                </a:cubicBezTo>
                <a:cubicBezTo>
                  <a:pt x="38" y="17"/>
                  <a:pt x="38" y="17"/>
                  <a:pt x="38" y="17"/>
                </a:cubicBezTo>
                <a:lnTo>
                  <a:pt x="51" y="17"/>
                </a:lnTo>
                <a:close/>
                <a:moveTo>
                  <a:pt x="50" y="33"/>
                </a:moveTo>
                <a:cubicBezTo>
                  <a:pt x="40" y="33"/>
                  <a:pt x="40" y="33"/>
                  <a:pt x="40" y="33"/>
                </a:cubicBezTo>
                <a:cubicBezTo>
                  <a:pt x="40" y="30"/>
                  <a:pt x="42" y="28"/>
                  <a:pt x="45" y="28"/>
                </a:cubicBezTo>
                <a:cubicBezTo>
                  <a:pt x="48" y="28"/>
                  <a:pt x="50" y="30"/>
                  <a:pt x="50"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7" name="Freeform 46"/>
          <p:cNvSpPr>
            <a:spLocks noEditPoints="1"/>
          </p:cNvSpPr>
          <p:nvPr/>
        </p:nvSpPr>
        <p:spPr bwMode="auto">
          <a:xfrm>
            <a:off x="11328620" y="9181617"/>
            <a:ext cx="410631" cy="359879"/>
          </a:xfrm>
          <a:custGeom>
            <a:avLst/>
            <a:gdLst>
              <a:gd name="T0" fmla="*/ 2147483646 w 82"/>
              <a:gd name="T1" fmla="*/ 2147483646 h 72"/>
              <a:gd name="T2" fmla="*/ 2147483646 w 82"/>
              <a:gd name="T3" fmla="*/ 2147483646 h 72"/>
              <a:gd name="T4" fmla="*/ 2147483646 w 82"/>
              <a:gd name="T5" fmla="*/ 2147483646 h 72"/>
              <a:gd name="T6" fmla="*/ 2147483646 w 82"/>
              <a:gd name="T7" fmla="*/ 2147483646 h 72"/>
              <a:gd name="T8" fmla="*/ 2147483646 w 82"/>
              <a:gd name="T9" fmla="*/ 2147483646 h 72"/>
              <a:gd name="T10" fmla="*/ 2147483646 w 82"/>
              <a:gd name="T11" fmla="*/ 2147483646 h 72"/>
              <a:gd name="T12" fmla="*/ 2147483646 w 82"/>
              <a:gd name="T13" fmla="*/ 2147483646 h 72"/>
              <a:gd name="T14" fmla="*/ 2147483646 w 82"/>
              <a:gd name="T15" fmla="*/ 2147483646 h 72"/>
              <a:gd name="T16" fmla="*/ 2147483646 w 82"/>
              <a:gd name="T17" fmla="*/ 2147483646 h 72"/>
              <a:gd name="T18" fmla="*/ 2147483646 w 82"/>
              <a:gd name="T19" fmla="*/ 2147483646 h 72"/>
              <a:gd name="T20" fmla="*/ 2147483646 w 82"/>
              <a:gd name="T21" fmla="*/ 2147483646 h 72"/>
              <a:gd name="T22" fmla="*/ 2147483646 w 82"/>
              <a:gd name="T23" fmla="*/ 0 h 72"/>
              <a:gd name="T24" fmla="*/ 2147483646 w 82"/>
              <a:gd name="T25" fmla="*/ 2147483646 h 72"/>
              <a:gd name="T26" fmla="*/ 2147483646 w 82"/>
              <a:gd name="T27" fmla="*/ 2147483646 h 72"/>
              <a:gd name="T28" fmla="*/ 2147483646 w 82"/>
              <a:gd name="T29" fmla="*/ 2147483646 h 72"/>
              <a:gd name="T30" fmla="*/ 2147483646 w 82"/>
              <a:gd name="T31" fmla="*/ 2147483646 h 72"/>
              <a:gd name="T32" fmla="*/ 2147483646 w 82"/>
              <a:gd name="T33" fmla="*/ 2147483646 h 72"/>
              <a:gd name="T34" fmla="*/ 2147483646 w 82"/>
              <a:gd name="T35" fmla="*/ 2147483646 h 72"/>
              <a:gd name="T36" fmla="*/ 2147483646 w 82"/>
              <a:gd name="T37" fmla="*/ 2147483646 h 72"/>
              <a:gd name="T38" fmla="*/ 2147483646 w 82"/>
              <a:gd name="T39" fmla="*/ 2147483646 h 72"/>
              <a:gd name="T40" fmla="*/ 2147483646 w 82"/>
              <a:gd name="T41" fmla="*/ 2147483646 h 72"/>
              <a:gd name="T42" fmla="*/ 2147483646 w 82"/>
              <a:gd name="T43" fmla="*/ 2147483646 h 72"/>
              <a:gd name="T44" fmla="*/ 2147483646 w 82"/>
              <a:gd name="T45" fmla="*/ 2147483646 h 72"/>
              <a:gd name="T46" fmla="*/ 2147483646 w 82"/>
              <a:gd name="T47" fmla="*/ 2147483646 h 72"/>
              <a:gd name="T48" fmla="*/ 2147483646 w 82"/>
              <a:gd name="T49" fmla="*/ 2147483646 h 72"/>
              <a:gd name="T50" fmla="*/ 2147483646 w 82"/>
              <a:gd name="T51" fmla="*/ 2147483646 h 72"/>
              <a:gd name="T52" fmla="*/ 2147483646 w 82"/>
              <a:gd name="T53" fmla="*/ 2147483646 h 72"/>
              <a:gd name="T54" fmla="*/ 2147483646 w 82"/>
              <a:gd name="T55" fmla="*/ 2147483646 h 72"/>
              <a:gd name="T56" fmla="*/ 2147483646 w 82"/>
              <a:gd name="T57" fmla="*/ 2147483646 h 72"/>
              <a:gd name="T58" fmla="*/ 2147483646 w 82"/>
              <a:gd name="T59" fmla="*/ 2147483646 h 72"/>
              <a:gd name="T60" fmla="*/ 2147483646 w 82"/>
              <a:gd name="T61" fmla="*/ 2147483646 h 72"/>
              <a:gd name="T62" fmla="*/ 2147483646 w 82"/>
              <a:gd name="T63" fmla="*/ 2147483646 h 72"/>
              <a:gd name="T64" fmla="*/ 2147483646 w 82"/>
              <a:gd name="T65" fmla="*/ 2147483646 h 72"/>
              <a:gd name="T66" fmla="*/ 2147483646 w 82"/>
              <a:gd name="T67" fmla="*/ 2147483646 h 72"/>
              <a:gd name="T68" fmla="*/ 2147483646 w 82"/>
              <a:gd name="T69" fmla="*/ 2147483646 h 72"/>
              <a:gd name="T70" fmla="*/ 2147483646 w 82"/>
              <a:gd name="T71" fmla="*/ 2147483646 h 72"/>
              <a:gd name="T72" fmla="*/ 2147483646 w 82"/>
              <a:gd name="T73" fmla="*/ 2147483646 h 72"/>
              <a:gd name="T74" fmla="*/ 2147483646 w 82"/>
              <a:gd name="T75" fmla="*/ 2147483646 h 72"/>
              <a:gd name="T76" fmla="*/ 2147483646 w 82"/>
              <a:gd name="T77" fmla="*/ 2147483646 h 72"/>
              <a:gd name="T78" fmla="*/ 2147483646 w 82"/>
              <a:gd name="T79" fmla="*/ 2147483646 h 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 h="72">
                <a:moveTo>
                  <a:pt x="81" y="5"/>
                </a:moveTo>
                <a:cubicBezTo>
                  <a:pt x="82" y="5"/>
                  <a:pt x="82" y="6"/>
                  <a:pt x="81" y="7"/>
                </a:cubicBezTo>
                <a:cubicBezTo>
                  <a:pt x="6" y="72"/>
                  <a:pt x="6" y="72"/>
                  <a:pt x="6" y="72"/>
                </a:cubicBezTo>
                <a:cubicBezTo>
                  <a:pt x="5" y="72"/>
                  <a:pt x="4" y="72"/>
                  <a:pt x="4" y="72"/>
                </a:cubicBezTo>
                <a:cubicBezTo>
                  <a:pt x="1" y="68"/>
                  <a:pt x="1" y="68"/>
                  <a:pt x="1" y="68"/>
                </a:cubicBezTo>
                <a:cubicBezTo>
                  <a:pt x="0" y="67"/>
                  <a:pt x="0" y="66"/>
                  <a:pt x="1" y="66"/>
                </a:cubicBezTo>
                <a:cubicBezTo>
                  <a:pt x="8" y="60"/>
                  <a:pt x="8" y="60"/>
                  <a:pt x="8" y="60"/>
                </a:cubicBezTo>
                <a:cubicBezTo>
                  <a:pt x="8" y="59"/>
                  <a:pt x="7" y="58"/>
                  <a:pt x="7" y="57"/>
                </a:cubicBezTo>
                <a:cubicBezTo>
                  <a:pt x="13" y="52"/>
                  <a:pt x="20" y="43"/>
                  <a:pt x="20" y="23"/>
                </a:cubicBezTo>
                <a:cubicBezTo>
                  <a:pt x="20" y="16"/>
                  <a:pt x="27" y="7"/>
                  <a:pt x="37" y="6"/>
                </a:cubicBezTo>
                <a:cubicBezTo>
                  <a:pt x="37" y="5"/>
                  <a:pt x="37" y="5"/>
                  <a:pt x="37" y="4"/>
                </a:cubicBezTo>
                <a:cubicBezTo>
                  <a:pt x="37" y="2"/>
                  <a:pt x="39" y="0"/>
                  <a:pt x="41" y="0"/>
                </a:cubicBezTo>
                <a:cubicBezTo>
                  <a:pt x="43" y="0"/>
                  <a:pt x="45" y="2"/>
                  <a:pt x="45" y="4"/>
                </a:cubicBezTo>
                <a:cubicBezTo>
                  <a:pt x="45" y="5"/>
                  <a:pt x="45" y="5"/>
                  <a:pt x="44" y="6"/>
                </a:cubicBezTo>
                <a:cubicBezTo>
                  <a:pt x="51" y="7"/>
                  <a:pt x="56" y="11"/>
                  <a:pt x="59" y="15"/>
                </a:cubicBezTo>
                <a:cubicBezTo>
                  <a:pt x="76" y="1"/>
                  <a:pt x="76" y="1"/>
                  <a:pt x="76" y="1"/>
                </a:cubicBezTo>
                <a:cubicBezTo>
                  <a:pt x="76" y="0"/>
                  <a:pt x="77" y="0"/>
                  <a:pt x="78" y="1"/>
                </a:cubicBezTo>
                <a:lnTo>
                  <a:pt x="81" y="5"/>
                </a:lnTo>
                <a:close/>
                <a:moveTo>
                  <a:pt x="55" y="19"/>
                </a:moveTo>
                <a:cubicBezTo>
                  <a:pt x="53" y="15"/>
                  <a:pt x="49" y="11"/>
                  <a:pt x="41" y="11"/>
                </a:cubicBezTo>
                <a:cubicBezTo>
                  <a:pt x="30" y="11"/>
                  <a:pt x="25" y="18"/>
                  <a:pt x="25" y="23"/>
                </a:cubicBezTo>
                <a:cubicBezTo>
                  <a:pt x="25" y="34"/>
                  <a:pt x="24" y="42"/>
                  <a:pt x="20" y="49"/>
                </a:cubicBezTo>
                <a:lnTo>
                  <a:pt x="55" y="19"/>
                </a:lnTo>
                <a:close/>
                <a:moveTo>
                  <a:pt x="69" y="62"/>
                </a:moveTo>
                <a:cubicBezTo>
                  <a:pt x="51" y="62"/>
                  <a:pt x="51" y="62"/>
                  <a:pt x="51" y="62"/>
                </a:cubicBezTo>
                <a:cubicBezTo>
                  <a:pt x="51" y="68"/>
                  <a:pt x="47" y="72"/>
                  <a:pt x="41" y="72"/>
                </a:cubicBezTo>
                <a:cubicBezTo>
                  <a:pt x="35" y="72"/>
                  <a:pt x="31" y="68"/>
                  <a:pt x="31" y="62"/>
                </a:cubicBezTo>
                <a:cubicBezTo>
                  <a:pt x="37" y="57"/>
                  <a:pt x="37" y="57"/>
                  <a:pt x="37" y="57"/>
                </a:cubicBezTo>
                <a:cubicBezTo>
                  <a:pt x="67" y="57"/>
                  <a:pt x="67" y="57"/>
                  <a:pt x="67" y="57"/>
                </a:cubicBezTo>
                <a:cubicBezTo>
                  <a:pt x="63" y="52"/>
                  <a:pt x="60" y="46"/>
                  <a:pt x="58" y="38"/>
                </a:cubicBezTo>
                <a:cubicBezTo>
                  <a:pt x="62" y="35"/>
                  <a:pt x="62" y="35"/>
                  <a:pt x="62" y="35"/>
                </a:cubicBezTo>
                <a:cubicBezTo>
                  <a:pt x="64" y="46"/>
                  <a:pt x="70" y="53"/>
                  <a:pt x="74" y="57"/>
                </a:cubicBezTo>
                <a:cubicBezTo>
                  <a:pt x="74" y="60"/>
                  <a:pt x="72" y="62"/>
                  <a:pt x="69" y="62"/>
                </a:cubicBezTo>
                <a:close/>
                <a:moveTo>
                  <a:pt x="41" y="68"/>
                </a:moveTo>
                <a:cubicBezTo>
                  <a:pt x="38" y="68"/>
                  <a:pt x="35" y="65"/>
                  <a:pt x="35" y="62"/>
                </a:cubicBezTo>
                <a:cubicBezTo>
                  <a:pt x="35" y="62"/>
                  <a:pt x="35" y="61"/>
                  <a:pt x="34" y="61"/>
                </a:cubicBezTo>
                <a:cubicBezTo>
                  <a:pt x="34" y="61"/>
                  <a:pt x="34" y="62"/>
                  <a:pt x="34" y="62"/>
                </a:cubicBezTo>
                <a:cubicBezTo>
                  <a:pt x="34" y="66"/>
                  <a:pt x="37" y="69"/>
                  <a:pt x="41" y="69"/>
                </a:cubicBezTo>
                <a:cubicBezTo>
                  <a:pt x="41" y="69"/>
                  <a:pt x="42" y="69"/>
                  <a:pt x="42" y="68"/>
                </a:cubicBezTo>
                <a:cubicBezTo>
                  <a:pt x="42" y="68"/>
                  <a:pt x="41" y="68"/>
                  <a:pt x="41" y="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8" name="Freeform 47"/>
          <p:cNvSpPr>
            <a:spLocks noEditPoints="1"/>
          </p:cNvSpPr>
          <p:nvPr/>
        </p:nvSpPr>
        <p:spPr bwMode="auto">
          <a:xfrm>
            <a:off x="12048378" y="9195459"/>
            <a:ext cx="283750" cy="336810"/>
          </a:xfrm>
          <a:custGeom>
            <a:avLst/>
            <a:gdLst>
              <a:gd name="T0" fmla="*/ 2147483646 w 57"/>
              <a:gd name="T1" fmla="*/ 2147483646 h 67"/>
              <a:gd name="T2" fmla="*/ 2147483646 w 57"/>
              <a:gd name="T3" fmla="*/ 2147483646 h 67"/>
              <a:gd name="T4" fmla="*/ 2147483646 w 57"/>
              <a:gd name="T5" fmla="*/ 2147483646 h 67"/>
              <a:gd name="T6" fmla="*/ 2147483646 w 57"/>
              <a:gd name="T7" fmla="*/ 2147483646 h 67"/>
              <a:gd name="T8" fmla="*/ 2147483646 w 57"/>
              <a:gd name="T9" fmla="*/ 2147483646 h 67"/>
              <a:gd name="T10" fmla="*/ 0 w 57"/>
              <a:gd name="T11" fmla="*/ 2147483646 h 67"/>
              <a:gd name="T12" fmla="*/ 2147483646 w 57"/>
              <a:gd name="T13" fmla="*/ 2147483646 h 67"/>
              <a:gd name="T14" fmla="*/ 2147483646 w 57"/>
              <a:gd name="T15" fmla="*/ 2147483646 h 67"/>
              <a:gd name="T16" fmla="*/ 2147483646 w 57"/>
              <a:gd name="T17" fmla="*/ 2147483646 h 67"/>
              <a:gd name="T18" fmla="*/ 2147483646 w 57"/>
              <a:gd name="T19" fmla="*/ 2147483646 h 67"/>
              <a:gd name="T20" fmla="*/ 2147483646 w 57"/>
              <a:gd name="T21" fmla="*/ 2147483646 h 67"/>
              <a:gd name="T22" fmla="*/ 2147483646 w 57"/>
              <a:gd name="T23" fmla="*/ 2147483646 h 67"/>
              <a:gd name="T24" fmla="*/ 2147483646 w 57"/>
              <a:gd name="T25" fmla="*/ 2147483646 h 67"/>
              <a:gd name="T26" fmla="*/ 2147483646 w 57"/>
              <a:gd name="T27" fmla="*/ 2147483646 h 67"/>
              <a:gd name="T28" fmla="*/ 2147483646 w 57"/>
              <a:gd name="T29" fmla="*/ 2147483646 h 67"/>
              <a:gd name="T30" fmla="*/ 2147483646 w 57"/>
              <a:gd name="T31" fmla="*/ 2147483646 h 67"/>
              <a:gd name="T32" fmla="*/ 2147483646 w 57"/>
              <a:gd name="T33" fmla="*/ 2147483646 h 67"/>
              <a:gd name="T34" fmla="*/ 2147483646 w 57"/>
              <a:gd name="T35" fmla="*/ 2147483646 h 67"/>
              <a:gd name="T36" fmla="*/ 2147483646 w 57"/>
              <a:gd name="T37" fmla="*/ 2147483646 h 67"/>
              <a:gd name="T38" fmla="*/ 2147483646 w 57"/>
              <a:gd name="T39" fmla="*/ 2147483646 h 67"/>
              <a:gd name="T40" fmla="*/ 2147483646 w 57"/>
              <a:gd name="T41" fmla="*/ 2147483646 h 67"/>
              <a:gd name="T42" fmla="*/ 2147483646 w 57"/>
              <a:gd name="T43" fmla="*/ 2147483646 h 67"/>
              <a:gd name="T44" fmla="*/ 2147483646 w 57"/>
              <a:gd name="T45" fmla="*/ 2147483646 h 67"/>
              <a:gd name="T46" fmla="*/ 2147483646 w 57"/>
              <a:gd name="T47" fmla="*/ 2147483646 h 67"/>
              <a:gd name="T48" fmla="*/ 2147483646 w 57"/>
              <a:gd name="T49" fmla="*/ 2147483646 h 67"/>
              <a:gd name="T50" fmla="*/ 2147483646 w 57"/>
              <a:gd name="T51" fmla="*/ 2147483646 h 67"/>
              <a:gd name="T52" fmla="*/ 2147483646 w 57"/>
              <a:gd name="T53" fmla="*/ 2147483646 h 67"/>
              <a:gd name="T54" fmla="*/ 2147483646 w 57"/>
              <a:gd name="T55" fmla="*/ 2147483646 h 67"/>
              <a:gd name="T56" fmla="*/ 2147483646 w 57"/>
              <a:gd name="T57" fmla="*/ 2147483646 h 67"/>
              <a:gd name="T58" fmla="*/ 2147483646 w 57"/>
              <a:gd name="T59" fmla="*/ 2147483646 h 67"/>
              <a:gd name="T60" fmla="*/ 2147483646 w 57"/>
              <a:gd name="T61" fmla="*/ 2147483646 h 67"/>
              <a:gd name="T62" fmla="*/ 2147483646 w 57"/>
              <a:gd name="T63" fmla="*/ 2147483646 h 67"/>
              <a:gd name="T64" fmla="*/ 2147483646 w 57"/>
              <a:gd name="T65" fmla="*/ 2147483646 h 67"/>
              <a:gd name="T66" fmla="*/ 2147483646 w 57"/>
              <a:gd name="T67" fmla="*/ 2147483646 h 67"/>
              <a:gd name="T68" fmla="*/ 2147483646 w 57"/>
              <a:gd name="T69" fmla="*/ 2147483646 h 67"/>
              <a:gd name="T70" fmla="*/ 2147483646 w 57"/>
              <a:gd name="T71" fmla="*/ 2147483646 h 67"/>
              <a:gd name="T72" fmla="*/ 2147483646 w 57"/>
              <a:gd name="T73" fmla="*/ 214748364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7" h="67">
                <a:moveTo>
                  <a:pt x="52" y="38"/>
                </a:moveTo>
                <a:cubicBezTo>
                  <a:pt x="51" y="41"/>
                  <a:pt x="49" y="42"/>
                  <a:pt x="47" y="44"/>
                </a:cubicBezTo>
                <a:cubicBezTo>
                  <a:pt x="39" y="47"/>
                  <a:pt x="30" y="48"/>
                  <a:pt x="22" y="47"/>
                </a:cubicBezTo>
                <a:cubicBezTo>
                  <a:pt x="17" y="47"/>
                  <a:pt x="11" y="45"/>
                  <a:pt x="6" y="42"/>
                </a:cubicBezTo>
                <a:cubicBezTo>
                  <a:pt x="4" y="40"/>
                  <a:pt x="4" y="37"/>
                  <a:pt x="4" y="35"/>
                </a:cubicBezTo>
                <a:cubicBezTo>
                  <a:pt x="2" y="26"/>
                  <a:pt x="1" y="18"/>
                  <a:pt x="0" y="10"/>
                </a:cubicBezTo>
                <a:cubicBezTo>
                  <a:pt x="0" y="6"/>
                  <a:pt x="4" y="5"/>
                  <a:pt x="7" y="4"/>
                </a:cubicBezTo>
                <a:cubicBezTo>
                  <a:pt x="11" y="2"/>
                  <a:pt x="16" y="1"/>
                  <a:pt x="20" y="1"/>
                </a:cubicBezTo>
                <a:cubicBezTo>
                  <a:pt x="29" y="0"/>
                  <a:pt x="38" y="0"/>
                  <a:pt x="47" y="3"/>
                </a:cubicBezTo>
                <a:cubicBezTo>
                  <a:pt x="50" y="4"/>
                  <a:pt x="54" y="5"/>
                  <a:pt x="56" y="8"/>
                </a:cubicBezTo>
                <a:cubicBezTo>
                  <a:pt x="57" y="9"/>
                  <a:pt x="56" y="11"/>
                  <a:pt x="56" y="12"/>
                </a:cubicBezTo>
                <a:cubicBezTo>
                  <a:pt x="55" y="21"/>
                  <a:pt x="53" y="30"/>
                  <a:pt x="52" y="38"/>
                </a:cubicBezTo>
                <a:close/>
                <a:moveTo>
                  <a:pt x="44" y="62"/>
                </a:moveTo>
                <a:cubicBezTo>
                  <a:pt x="37" y="66"/>
                  <a:pt x="28" y="67"/>
                  <a:pt x="20" y="65"/>
                </a:cubicBezTo>
                <a:cubicBezTo>
                  <a:pt x="16" y="65"/>
                  <a:pt x="11" y="63"/>
                  <a:pt x="9" y="59"/>
                </a:cubicBezTo>
                <a:cubicBezTo>
                  <a:pt x="8" y="55"/>
                  <a:pt x="7" y="51"/>
                  <a:pt x="7" y="48"/>
                </a:cubicBezTo>
                <a:cubicBezTo>
                  <a:pt x="7" y="47"/>
                  <a:pt x="7" y="47"/>
                  <a:pt x="7" y="47"/>
                </a:cubicBezTo>
                <a:cubicBezTo>
                  <a:pt x="8" y="47"/>
                  <a:pt x="8" y="47"/>
                  <a:pt x="8" y="47"/>
                </a:cubicBezTo>
                <a:cubicBezTo>
                  <a:pt x="20" y="54"/>
                  <a:pt x="36" y="54"/>
                  <a:pt x="48" y="47"/>
                </a:cubicBezTo>
                <a:cubicBezTo>
                  <a:pt x="50" y="47"/>
                  <a:pt x="49" y="49"/>
                  <a:pt x="49" y="51"/>
                </a:cubicBezTo>
                <a:cubicBezTo>
                  <a:pt x="48" y="55"/>
                  <a:pt x="48" y="60"/>
                  <a:pt x="44" y="62"/>
                </a:cubicBezTo>
                <a:close/>
                <a:moveTo>
                  <a:pt x="39" y="6"/>
                </a:moveTo>
                <a:cubicBezTo>
                  <a:pt x="32" y="5"/>
                  <a:pt x="24" y="5"/>
                  <a:pt x="16" y="6"/>
                </a:cubicBezTo>
                <a:cubicBezTo>
                  <a:pt x="14" y="7"/>
                  <a:pt x="11" y="7"/>
                  <a:pt x="10" y="9"/>
                </a:cubicBezTo>
                <a:cubicBezTo>
                  <a:pt x="12" y="12"/>
                  <a:pt x="16" y="12"/>
                  <a:pt x="19" y="12"/>
                </a:cubicBezTo>
                <a:cubicBezTo>
                  <a:pt x="25" y="13"/>
                  <a:pt x="31" y="13"/>
                  <a:pt x="37" y="12"/>
                </a:cubicBezTo>
                <a:cubicBezTo>
                  <a:pt x="40" y="12"/>
                  <a:pt x="44" y="12"/>
                  <a:pt x="47" y="9"/>
                </a:cubicBezTo>
                <a:cubicBezTo>
                  <a:pt x="45" y="7"/>
                  <a:pt x="42" y="6"/>
                  <a:pt x="39" y="6"/>
                </a:cubicBezTo>
                <a:close/>
                <a:moveTo>
                  <a:pt x="24" y="24"/>
                </a:moveTo>
                <a:cubicBezTo>
                  <a:pt x="21" y="25"/>
                  <a:pt x="19" y="29"/>
                  <a:pt x="19" y="33"/>
                </a:cubicBezTo>
                <a:cubicBezTo>
                  <a:pt x="19" y="38"/>
                  <a:pt x="24" y="42"/>
                  <a:pt x="29" y="41"/>
                </a:cubicBezTo>
                <a:cubicBezTo>
                  <a:pt x="34" y="41"/>
                  <a:pt x="38" y="36"/>
                  <a:pt x="37" y="31"/>
                </a:cubicBezTo>
                <a:cubicBezTo>
                  <a:pt x="36" y="25"/>
                  <a:pt x="30" y="21"/>
                  <a:pt x="24" y="24"/>
                </a:cubicBezTo>
                <a:close/>
                <a:moveTo>
                  <a:pt x="26" y="36"/>
                </a:moveTo>
                <a:cubicBezTo>
                  <a:pt x="23" y="35"/>
                  <a:pt x="23" y="30"/>
                  <a:pt x="26" y="28"/>
                </a:cubicBezTo>
                <a:cubicBezTo>
                  <a:pt x="29" y="27"/>
                  <a:pt x="32" y="29"/>
                  <a:pt x="32" y="32"/>
                </a:cubicBezTo>
                <a:cubicBezTo>
                  <a:pt x="33" y="35"/>
                  <a:pt x="29" y="38"/>
                  <a:pt x="26"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9" name="Freeform 48"/>
          <p:cNvSpPr>
            <a:spLocks/>
          </p:cNvSpPr>
          <p:nvPr/>
        </p:nvSpPr>
        <p:spPr bwMode="auto">
          <a:xfrm>
            <a:off x="12768136" y="9206994"/>
            <a:ext cx="184553" cy="334502"/>
          </a:xfrm>
          <a:custGeom>
            <a:avLst/>
            <a:gdLst>
              <a:gd name="T0" fmla="*/ 2147483646 w 37"/>
              <a:gd name="T1" fmla="*/ 2147483646 h 67"/>
              <a:gd name="T2" fmla="*/ 2147483646 w 37"/>
              <a:gd name="T3" fmla="*/ 2147483646 h 67"/>
              <a:gd name="T4" fmla="*/ 2147483646 w 37"/>
              <a:gd name="T5" fmla="*/ 2147483646 h 67"/>
              <a:gd name="T6" fmla="*/ 2147483646 w 37"/>
              <a:gd name="T7" fmla="*/ 2147483646 h 67"/>
              <a:gd name="T8" fmla="*/ 2147483646 w 37"/>
              <a:gd name="T9" fmla="*/ 2147483646 h 67"/>
              <a:gd name="T10" fmla="*/ 2147483646 w 37"/>
              <a:gd name="T11" fmla="*/ 2147483646 h 67"/>
              <a:gd name="T12" fmla="*/ 2147483646 w 37"/>
              <a:gd name="T13" fmla="*/ 2147483646 h 67"/>
              <a:gd name="T14" fmla="*/ 2147483646 w 37"/>
              <a:gd name="T15" fmla="*/ 2147483646 h 67"/>
              <a:gd name="T16" fmla="*/ 2147483646 w 37"/>
              <a:gd name="T17" fmla="*/ 2147483646 h 67"/>
              <a:gd name="T18" fmla="*/ 2147483646 w 37"/>
              <a:gd name="T19" fmla="*/ 2147483646 h 67"/>
              <a:gd name="T20" fmla="*/ 2147483646 w 37"/>
              <a:gd name="T21" fmla="*/ 2147483646 h 67"/>
              <a:gd name="T22" fmla="*/ 2147483646 w 37"/>
              <a:gd name="T23" fmla="*/ 0 h 67"/>
              <a:gd name="T24" fmla="*/ 2147483646 w 37"/>
              <a:gd name="T25" fmla="*/ 0 h 67"/>
              <a:gd name="T26" fmla="*/ 2147483646 w 37"/>
              <a:gd name="T27" fmla="*/ 2147483646 h 67"/>
              <a:gd name="T28" fmla="*/ 2147483646 w 37"/>
              <a:gd name="T29" fmla="*/ 2147483646 h 67"/>
              <a:gd name="T30" fmla="*/ 2147483646 w 37"/>
              <a:gd name="T31" fmla="*/ 2147483646 h 67"/>
              <a:gd name="T32" fmla="*/ 2147483646 w 37"/>
              <a:gd name="T33" fmla="*/ 2147483646 h 67"/>
              <a:gd name="T34" fmla="*/ 2147483646 w 37"/>
              <a:gd name="T35" fmla="*/ 2147483646 h 67"/>
              <a:gd name="T36" fmla="*/ 2147483646 w 37"/>
              <a:gd name="T37" fmla="*/ 2147483646 h 67"/>
              <a:gd name="T38" fmla="*/ 2147483646 w 37"/>
              <a:gd name="T39" fmla="*/ 2147483646 h 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0" name="Freeform 49"/>
          <p:cNvSpPr>
            <a:spLocks noEditPoints="1"/>
          </p:cNvSpPr>
          <p:nvPr/>
        </p:nvSpPr>
        <p:spPr bwMode="auto">
          <a:xfrm>
            <a:off x="13485586" y="9206994"/>
            <a:ext cx="260682" cy="304513"/>
          </a:xfrm>
          <a:custGeom>
            <a:avLst/>
            <a:gdLst>
              <a:gd name="T0" fmla="*/ 2147483646 w 52"/>
              <a:gd name="T1" fmla="*/ 2147483646 h 61"/>
              <a:gd name="T2" fmla="*/ 2147483646 w 52"/>
              <a:gd name="T3" fmla="*/ 2147483646 h 61"/>
              <a:gd name="T4" fmla="*/ 2147483646 w 52"/>
              <a:gd name="T5" fmla="*/ 2147483646 h 61"/>
              <a:gd name="T6" fmla="*/ 2147483646 w 52"/>
              <a:gd name="T7" fmla="*/ 2147483646 h 61"/>
              <a:gd name="T8" fmla="*/ 2147483646 w 52"/>
              <a:gd name="T9" fmla="*/ 2147483646 h 61"/>
              <a:gd name="T10" fmla="*/ 2147483646 w 52"/>
              <a:gd name="T11" fmla="*/ 2147483646 h 61"/>
              <a:gd name="T12" fmla="*/ 2147483646 w 52"/>
              <a:gd name="T13" fmla="*/ 2147483646 h 61"/>
              <a:gd name="T14" fmla="*/ 2147483646 w 52"/>
              <a:gd name="T15" fmla="*/ 2147483646 h 61"/>
              <a:gd name="T16" fmla="*/ 2147483646 w 52"/>
              <a:gd name="T17" fmla="*/ 2147483646 h 61"/>
              <a:gd name="T18" fmla="*/ 2147483646 w 52"/>
              <a:gd name="T19" fmla="*/ 2147483646 h 61"/>
              <a:gd name="T20" fmla="*/ 0 w 52"/>
              <a:gd name="T21" fmla="*/ 2147483646 h 61"/>
              <a:gd name="T22" fmla="*/ 0 w 52"/>
              <a:gd name="T23" fmla="*/ 2147483646 h 61"/>
              <a:gd name="T24" fmla="*/ 2147483646 w 52"/>
              <a:gd name="T25" fmla="*/ 2147483646 h 61"/>
              <a:gd name="T26" fmla="*/ 2147483646 w 52"/>
              <a:gd name="T27" fmla="*/ 0 h 61"/>
              <a:gd name="T28" fmla="*/ 2147483646 w 52"/>
              <a:gd name="T29" fmla="*/ 0 h 61"/>
              <a:gd name="T30" fmla="*/ 2147483646 w 52"/>
              <a:gd name="T31" fmla="*/ 2147483646 h 61"/>
              <a:gd name="T32" fmla="*/ 2147483646 w 52"/>
              <a:gd name="T33" fmla="*/ 2147483646 h 61"/>
              <a:gd name="T34" fmla="*/ 2147483646 w 52"/>
              <a:gd name="T35" fmla="*/ 2147483646 h 61"/>
              <a:gd name="T36" fmla="*/ 2147483646 w 52"/>
              <a:gd name="T37" fmla="*/ 2147483646 h 61"/>
              <a:gd name="T38" fmla="*/ 2147483646 w 52"/>
              <a:gd name="T39" fmla="*/ 2147483646 h 61"/>
              <a:gd name="T40" fmla="*/ 2147483646 w 52"/>
              <a:gd name="T41" fmla="*/ 2147483646 h 61"/>
              <a:gd name="T42" fmla="*/ 2147483646 w 52"/>
              <a:gd name="T43" fmla="*/ 2147483646 h 61"/>
              <a:gd name="T44" fmla="*/ 2147483646 w 52"/>
              <a:gd name="T45" fmla="*/ 2147483646 h 61"/>
              <a:gd name="T46" fmla="*/ 2147483646 w 52"/>
              <a:gd name="T47" fmla="*/ 2147483646 h 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1">
                <a:moveTo>
                  <a:pt x="49" y="1"/>
                </a:moveTo>
                <a:cubicBezTo>
                  <a:pt x="51" y="1"/>
                  <a:pt x="52" y="3"/>
                  <a:pt x="52" y="5"/>
                </a:cubicBezTo>
                <a:cubicBezTo>
                  <a:pt x="52" y="57"/>
                  <a:pt x="52" y="57"/>
                  <a:pt x="52" y="57"/>
                </a:cubicBezTo>
                <a:cubicBezTo>
                  <a:pt x="52" y="59"/>
                  <a:pt x="51" y="60"/>
                  <a:pt x="49" y="61"/>
                </a:cubicBezTo>
                <a:cubicBezTo>
                  <a:pt x="48" y="61"/>
                  <a:pt x="48" y="61"/>
                  <a:pt x="47" y="61"/>
                </a:cubicBezTo>
                <a:cubicBezTo>
                  <a:pt x="46" y="61"/>
                  <a:pt x="45" y="61"/>
                  <a:pt x="44" y="60"/>
                </a:cubicBezTo>
                <a:cubicBezTo>
                  <a:pt x="26" y="43"/>
                  <a:pt x="26" y="43"/>
                  <a:pt x="26" y="43"/>
                </a:cubicBezTo>
                <a:cubicBezTo>
                  <a:pt x="8" y="60"/>
                  <a:pt x="8" y="60"/>
                  <a:pt x="8" y="60"/>
                </a:cubicBezTo>
                <a:cubicBezTo>
                  <a:pt x="8" y="61"/>
                  <a:pt x="6" y="61"/>
                  <a:pt x="5" y="61"/>
                </a:cubicBezTo>
                <a:cubicBezTo>
                  <a:pt x="5" y="61"/>
                  <a:pt x="4" y="61"/>
                  <a:pt x="3" y="61"/>
                </a:cubicBezTo>
                <a:cubicBezTo>
                  <a:pt x="2" y="60"/>
                  <a:pt x="0" y="59"/>
                  <a:pt x="0" y="57"/>
                </a:cubicBezTo>
                <a:cubicBezTo>
                  <a:pt x="0" y="5"/>
                  <a:pt x="0" y="5"/>
                  <a:pt x="0" y="5"/>
                </a:cubicBezTo>
                <a:cubicBezTo>
                  <a:pt x="0" y="3"/>
                  <a:pt x="2" y="1"/>
                  <a:pt x="3" y="1"/>
                </a:cubicBezTo>
                <a:cubicBezTo>
                  <a:pt x="4" y="1"/>
                  <a:pt x="5" y="0"/>
                  <a:pt x="5" y="0"/>
                </a:cubicBezTo>
                <a:cubicBezTo>
                  <a:pt x="6" y="0"/>
                  <a:pt x="46" y="0"/>
                  <a:pt x="47" y="0"/>
                </a:cubicBezTo>
                <a:cubicBezTo>
                  <a:pt x="48" y="0"/>
                  <a:pt x="48" y="1"/>
                  <a:pt x="49" y="1"/>
                </a:cubicBezTo>
                <a:close/>
                <a:moveTo>
                  <a:pt x="6" y="6"/>
                </a:moveTo>
                <a:cubicBezTo>
                  <a:pt x="6" y="55"/>
                  <a:pt x="6" y="55"/>
                  <a:pt x="6" y="55"/>
                </a:cubicBezTo>
                <a:cubicBezTo>
                  <a:pt x="23" y="39"/>
                  <a:pt x="23" y="39"/>
                  <a:pt x="23" y="39"/>
                </a:cubicBezTo>
                <a:cubicBezTo>
                  <a:pt x="26" y="36"/>
                  <a:pt x="26" y="36"/>
                  <a:pt x="26" y="36"/>
                </a:cubicBezTo>
                <a:cubicBezTo>
                  <a:pt x="30" y="39"/>
                  <a:pt x="30" y="39"/>
                  <a:pt x="30" y="39"/>
                </a:cubicBezTo>
                <a:cubicBezTo>
                  <a:pt x="47" y="55"/>
                  <a:pt x="47" y="55"/>
                  <a:pt x="47" y="55"/>
                </a:cubicBezTo>
                <a:cubicBezTo>
                  <a:pt x="47" y="6"/>
                  <a:pt x="47" y="6"/>
                  <a:pt x="47" y="6"/>
                </a:cubicBezTo>
                <a:lnTo>
                  <a:pt x="6"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1" name="Freeform 50"/>
          <p:cNvSpPr>
            <a:spLocks noEditPoints="1"/>
          </p:cNvSpPr>
          <p:nvPr/>
        </p:nvSpPr>
        <p:spPr bwMode="auto">
          <a:xfrm>
            <a:off x="14205344" y="9181617"/>
            <a:ext cx="279138" cy="359879"/>
          </a:xfrm>
          <a:custGeom>
            <a:avLst/>
            <a:gdLst>
              <a:gd name="T0" fmla="*/ 2147483646 w 56"/>
              <a:gd name="T1" fmla="*/ 2147483646 h 72"/>
              <a:gd name="T2" fmla="*/ 0 w 56"/>
              <a:gd name="T3" fmla="*/ 2147483646 h 72"/>
              <a:gd name="T4" fmla="*/ 2147483646 w 56"/>
              <a:gd name="T5" fmla="*/ 2147483646 h 72"/>
              <a:gd name="T6" fmla="*/ 2147483646 w 56"/>
              <a:gd name="T7" fmla="*/ 2147483646 h 72"/>
              <a:gd name="T8" fmla="*/ 2147483646 w 56"/>
              <a:gd name="T9" fmla="*/ 2147483646 h 72"/>
              <a:gd name="T10" fmla="*/ 2147483646 w 56"/>
              <a:gd name="T11" fmla="*/ 2147483646 h 72"/>
              <a:gd name="T12" fmla="*/ 2147483646 w 56"/>
              <a:gd name="T13" fmla="*/ 2147483646 h 72"/>
              <a:gd name="T14" fmla="*/ 2147483646 w 56"/>
              <a:gd name="T15" fmla="*/ 2147483646 h 72"/>
              <a:gd name="T16" fmla="*/ 2147483646 w 56"/>
              <a:gd name="T17" fmla="*/ 2147483646 h 72"/>
              <a:gd name="T18" fmla="*/ 2147483646 w 56"/>
              <a:gd name="T19" fmla="*/ 2147483646 h 72"/>
              <a:gd name="T20" fmla="*/ 2147483646 w 56"/>
              <a:gd name="T21" fmla="*/ 2147483646 h 72"/>
              <a:gd name="T22" fmla="*/ 2147483646 w 56"/>
              <a:gd name="T23" fmla="*/ 2147483646 h 72"/>
              <a:gd name="T24" fmla="*/ 2147483646 w 56"/>
              <a:gd name="T25" fmla="*/ 2147483646 h 72"/>
              <a:gd name="T26" fmla="*/ 2147483646 w 56"/>
              <a:gd name="T27" fmla="*/ 2147483646 h 72"/>
              <a:gd name="T28" fmla="*/ 2147483646 w 56"/>
              <a:gd name="T29" fmla="*/ 2147483646 h 72"/>
              <a:gd name="T30" fmla="*/ 2147483646 w 56"/>
              <a:gd name="T31" fmla="*/ 2147483646 h 72"/>
              <a:gd name="T32" fmla="*/ 2147483646 w 56"/>
              <a:gd name="T33" fmla="*/ 2147483646 h 72"/>
              <a:gd name="T34" fmla="*/ 2147483646 w 56"/>
              <a:gd name="T35" fmla="*/ 2147483646 h 72"/>
              <a:gd name="T36" fmla="*/ 2147483646 w 56"/>
              <a:gd name="T37" fmla="*/ 2147483646 h 72"/>
              <a:gd name="T38" fmla="*/ 2147483646 w 56"/>
              <a:gd name="T39" fmla="*/ 2147483646 h 72"/>
              <a:gd name="T40" fmla="*/ 2147483646 w 56"/>
              <a:gd name="T41" fmla="*/ 2147483646 h 72"/>
              <a:gd name="T42" fmla="*/ 2147483646 w 56"/>
              <a:gd name="T43" fmla="*/ 2147483646 h 72"/>
              <a:gd name="T44" fmla="*/ 2147483646 w 56"/>
              <a:gd name="T45" fmla="*/ 2147483646 h 72"/>
              <a:gd name="T46" fmla="*/ 2147483646 w 56"/>
              <a:gd name="T47" fmla="*/ 2147483646 h 72"/>
              <a:gd name="T48" fmla="*/ 2147483646 w 56"/>
              <a:gd name="T49" fmla="*/ 2147483646 h 72"/>
              <a:gd name="T50" fmla="*/ 2147483646 w 56"/>
              <a:gd name="T51" fmla="*/ 2147483646 h 72"/>
              <a:gd name="T52" fmla="*/ 2147483646 w 56"/>
              <a:gd name="T53" fmla="*/ 2147483646 h 72"/>
              <a:gd name="T54" fmla="*/ 2147483646 w 56"/>
              <a:gd name="T55" fmla="*/ 2147483646 h 72"/>
              <a:gd name="T56" fmla="*/ 2147483646 w 56"/>
              <a:gd name="T57" fmla="*/ 2147483646 h 72"/>
              <a:gd name="T58" fmla="*/ 2147483646 w 56"/>
              <a:gd name="T59" fmla="*/ 2147483646 h 72"/>
              <a:gd name="T60" fmla="*/ 2147483646 w 56"/>
              <a:gd name="T61" fmla="*/ 2147483646 h 72"/>
              <a:gd name="T62" fmla="*/ 2147483646 w 56"/>
              <a:gd name="T63" fmla="*/ 2147483646 h 72"/>
              <a:gd name="T64" fmla="*/ 2147483646 w 56"/>
              <a:gd name="T65" fmla="*/ 2147483646 h 72"/>
              <a:gd name="T66" fmla="*/ 2147483646 w 56"/>
              <a:gd name="T67" fmla="*/ 2147483646 h 72"/>
              <a:gd name="T68" fmla="*/ 2147483646 w 56"/>
              <a:gd name="T69" fmla="*/ 2147483646 h 72"/>
              <a:gd name="T70" fmla="*/ 2147483646 w 56"/>
              <a:gd name="T71" fmla="*/ 2147483646 h 72"/>
              <a:gd name="T72" fmla="*/ 2147483646 w 56"/>
              <a:gd name="T73" fmla="*/ 2147483646 h 72"/>
              <a:gd name="T74" fmla="*/ 2147483646 w 56"/>
              <a:gd name="T75" fmla="*/ 2147483646 h 72"/>
              <a:gd name="T76" fmla="*/ 2147483646 w 56"/>
              <a:gd name="T77" fmla="*/ 2147483646 h 72"/>
              <a:gd name="T78" fmla="*/ 2147483646 w 56"/>
              <a:gd name="T79" fmla="*/ 2147483646 h 72"/>
              <a:gd name="T80" fmla="*/ 2147483646 w 56"/>
              <a:gd name="T81" fmla="*/ 2147483646 h 72"/>
              <a:gd name="T82" fmla="*/ 2147483646 w 56"/>
              <a:gd name="T83" fmla="*/ 2147483646 h 72"/>
              <a:gd name="T84" fmla="*/ 2147483646 w 56"/>
              <a:gd name="T85" fmla="*/ 2147483646 h 72"/>
              <a:gd name="T86" fmla="*/ 2147483646 w 56"/>
              <a:gd name="T87" fmla="*/ 2147483646 h 72"/>
              <a:gd name="T88" fmla="*/ 2147483646 w 56"/>
              <a:gd name="T89" fmla="*/ 2147483646 h 72"/>
              <a:gd name="T90" fmla="*/ 2147483646 w 56"/>
              <a:gd name="T91" fmla="*/ 2147483646 h 72"/>
              <a:gd name="T92" fmla="*/ 2147483646 w 56"/>
              <a:gd name="T93" fmla="*/ 2147483646 h 72"/>
              <a:gd name="T94" fmla="*/ 2147483646 w 56"/>
              <a:gd name="T95" fmla="*/ 2147483646 h 72"/>
              <a:gd name="T96" fmla="*/ 2147483646 w 56"/>
              <a:gd name="T97" fmla="*/ 2147483646 h 72"/>
              <a:gd name="T98" fmla="*/ 2147483646 w 56"/>
              <a:gd name="T99" fmla="*/ 2147483646 h 72"/>
              <a:gd name="T100" fmla="*/ 2147483646 w 56"/>
              <a:gd name="T101" fmla="*/ 2147483646 h 72"/>
              <a:gd name="T102" fmla="*/ 2147483646 w 56"/>
              <a:gd name="T103" fmla="*/ 2147483646 h 72"/>
              <a:gd name="T104" fmla="*/ 2147483646 w 56"/>
              <a:gd name="T105" fmla="*/ 2147483646 h 72"/>
              <a:gd name="T106" fmla="*/ 2147483646 w 56"/>
              <a:gd name="T107" fmla="*/ 2147483646 h 72"/>
              <a:gd name="T108" fmla="*/ 2147483646 w 56"/>
              <a:gd name="T109" fmla="*/ 2147483646 h 72"/>
              <a:gd name="T110" fmla="*/ 2147483646 w 56"/>
              <a:gd name="T111" fmla="*/ 2147483646 h 72"/>
              <a:gd name="T112" fmla="*/ 2147483646 w 56"/>
              <a:gd name="T113" fmla="*/ 2147483646 h 72"/>
              <a:gd name="T114" fmla="*/ 2147483646 w 56"/>
              <a:gd name="T115" fmla="*/ 2147483646 h 72"/>
              <a:gd name="T116" fmla="*/ 2147483646 w 56"/>
              <a:gd name="T117" fmla="*/ 2147483646 h 72"/>
              <a:gd name="T118" fmla="*/ 2147483646 w 56"/>
              <a:gd name="T119" fmla="*/ 2147483646 h 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6" h="72">
                <a:moveTo>
                  <a:pt x="56" y="3"/>
                </a:moveTo>
                <a:cubicBezTo>
                  <a:pt x="56" y="70"/>
                  <a:pt x="56" y="70"/>
                  <a:pt x="56" y="70"/>
                </a:cubicBezTo>
                <a:cubicBezTo>
                  <a:pt x="56" y="71"/>
                  <a:pt x="55" y="72"/>
                  <a:pt x="54" y="72"/>
                </a:cubicBezTo>
                <a:cubicBezTo>
                  <a:pt x="2" y="72"/>
                  <a:pt x="2" y="72"/>
                  <a:pt x="2" y="72"/>
                </a:cubicBezTo>
                <a:cubicBezTo>
                  <a:pt x="1" y="72"/>
                  <a:pt x="0" y="71"/>
                  <a:pt x="0" y="70"/>
                </a:cubicBezTo>
                <a:cubicBezTo>
                  <a:pt x="0" y="3"/>
                  <a:pt x="0" y="3"/>
                  <a:pt x="0" y="3"/>
                </a:cubicBezTo>
                <a:cubicBezTo>
                  <a:pt x="0" y="1"/>
                  <a:pt x="1" y="0"/>
                  <a:pt x="2" y="0"/>
                </a:cubicBezTo>
                <a:cubicBezTo>
                  <a:pt x="54" y="0"/>
                  <a:pt x="54" y="0"/>
                  <a:pt x="54" y="0"/>
                </a:cubicBezTo>
                <a:cubicBezTo>
                  <a:pt x="55" y="0"/>
                  <a:pt x="56" y="1"/>
                  <a:pt x="56" y="3"/>
                </a:cubicBezTo>
                <a:close/>
                <a:moveTo>
                  <a:pt x="15" y="12"/>
                </a:moveTo>
                <a:cubicBezTo>
                  <a:pt x="15" y="11"/>
                  <a:pt x="15" y="11"/>
                  <a:pt x="14" y="11"/>
                </a:cubicBezTo>
                <a:cubicBezTo>
                  <a:pt x="11" y="11"/>
                  <a:pt x="11" y="11"/>
                  <a:pt x="11" y="11"/>
                </a:cubicBezTo>
                <a:cubicBezTo>
                  <a:pt x="11" y="11"/>
                  <a:pt x="10" y="11"/>
                  <a:pt x="10" y="12"/>
                </a:cubicBezTo>
                <a:cubicBezTo>
                  <a:pt x="10" y="14"/>
                  <a:pt x="10" y="14"/>
                  <a:pt x="10" y="14"/>
                </a:cubicBezTo>
                <a:cubicBezTo>
                  <a:pt x="10" y="15"/>
                  <a:pt x="11" y="16"/>
                  <a:pt x="11" y="16"/>
                </a:cubicBezTo>
                <a:cubicBezTo>
                  <a:pt x="14" y="16"/>
                  <a:pt x="14" y="16"/>
                  <a:pt x="14" y="16"/>
                </a:cubicBezTo>
                <a:cubicBezTo>
                  <a:pt x="15" y="16"/>
                  <a:pt x="15" y="15"/>
                  <a:pt x="15" y="14"/>
                </a:cubicBezTo>
                <a:lnTo>
                  <a:pt x="15" y="12"/>
                </a:lnTo>
                <a:close/>
                <a:moveTo>
                  <a:pt x="15" y="22"/>
                </a:moveTo>
                <a:cubicBezTo>
                  <a:pt x="15" y="21"/>
                  <a:pt x="15" y="21"/>
                  <a:pt x="14" y="21"/>
                </a:cubicBezTo>
                <a:cubicBezTo>
                  <a:pt x="11" y="21"/>
                  <a:pt x="11" y="21"/>
                  <a:pt x="11" y="21"/>
                </a:cubicBezTo>
                <a:cubicBezTo>
                  <a:pt x="11" y="21"/>
                  <a:pt x="10" y="21"/>
                  <a:pt x="10" y="22"/>
                </a:cubicBezTo>
                <a:cubicBezTo>
                  <a:pt x="10" y="25"/>
                  <a:pt x="10" y="25"/>
                  <a:pt x="10" y="25"/>
                </a:cubicBezTo>
                <a:cubicBezTo>
                  <a:pt x="10" y="25"/>
                  <a:pt x="11" y="26"/>
                  <a:pt x="11" y="26"/>
                </a:cubicBezTo>
                <a:cubicBezTo>
                  <a:pt x="14" y="26"/>
                  <a:pt x="14" y="26"/>
                  <a:pt x="14" y="26"/>
                </a:cubicBezTo>
                <a:cubicBezTo>
                  <a:pt x="15" y="26"/>
                  <a:pt x="15" y="25"/>
                  <a:pt x="15" y="25"/>
                </a:cubicBezTo>
                <a:lnTo>
                  <a:pt x="15" y="22"/>
                </a:lnTo>
                <a:close/>
                <a:moveTo>
                  <a:pt x="15" y="32"/>
                </a:moveTo>
                <a:cubicBezTo>
                  <a:pt x="15" y="32"/>
                  <a:pt x="15" y="31"/>
                  <a:pt x="14" y="31"/>
                </a:cubicBezTo>
                <a:cubicBezTo>
                  <a:pt x="11" y="31"/>
                  <a:pt x="11" y="31"/>
                  <a:pt x="11" y="31"/>
                </a:cubicBezTo>
                <a:cubicBezTo>
                  <a:pt x="11" y="31"/>
                  <a:pt x="10" y="32"/>
                  <a:pt x="10" y="32"/>
                </a:cubicBezTo>
                <a:cubicBezTo>
                  <a:pt x="10" y="35"/>
                  <a:pt x="10" y="35"/>
                  <a:pt x="10" y="35"/>
                </a:cubicBezTo>
                <a:cubicBezTo>
                  <a:pt x="10" y="36"/>
                  <a:pt x="11" y="36"/>
                  <a:pt x="11" y="36"/>
                </a:cubicBezTo>
                <a:cubicBezTo>
                  <a:pt x="14" y="36"/>
                  <a:pt x="14" y="36"/>
                  <a:pt x="14" y="36"/>
                </a:cubicBezTo>
                <a:cubicBezTo>
                  <a:pt x="15" y="36"/>
                  <a:pt x="15" y="36"/>
                  <a:pt x="15" y="35"/>
                </a:cubicBezTo>
                <a:lnTo>
                  <a:pt x="15" y="32"/>
                </a:lnTo>
                <a:close/>
                <a:moveTo>
                  <a:pt x="15" y="43"/>
                </a:moveTo>
                <a:cubicBezTo>
                  <a:pt x="15" y="42"/>
                  <a:pt x="15" y="41"/>
                  <a:pt x="14" y="41"/>
                </a:cubicBezTo>
                <a:cubicBezTo>
                  <a:pt x="11" y="41"/>
                  <a:pt x="11" y="41"/>
                  <a:pt x="11" y="41"/>
                </a:cubicBezTo>
                <a:cubicBezTo>
                  <a:pt x="11" y="41"/>
                  <a:pt x="10" y="42"/>
                  <a:pt x="10" y="43"/>
                </a:cubicBezTo>
                <a:cubicBezTo>
                  <a:pt x="10" y="45"/>
                  <a:pt x="10" y="45"/>
                  <a:pt x="10" y="45"/>
                </a:cubicBezTo>
                <a:cubicBezTo>
                  <a:pt x="10" y="46"/>
                  <a:pt x="11" y="47"/>
                  <a:pt x="11" y="47"/>
                </a:cubicBezTo>
                <a:cubicBezTo>
                  <a:pt x="14" y="47"/>
                  <a:pt x="14" y="47"/>
                  <a:pt x="14" y="47"/>
                </a:cubicBezTo>
                <a:cubicBezTo>
                  <a:pt x="15" y="47"/>
                  <a:pt x="15" y="46"/>
                  <a:pt x="15" y="45"/>
                </a:cubicBezTo>
                <a:lnTo>
                  <a:pt x="15" y="43"/>
                </a:lnTo>
                <a:close/>
                <a:moveTo>
                  <a:pt x="15" y="53"/>
                </a:moveTo>
                <a:cubicBezTo>
                  <a:pt x="15" y="52"/>
                  <a:pt x="15" y="52"/>
                  <a:pt x="14" y="52"/>
                </a:cubicBezTo>
                <a:cubicBezTo>
                  <a:pt x="11" y="52"/>
                  <a:pt x="11" y="52"/>
                  <a:pt x="11" y="52"/>
                </a:cubicBezTo>
                <a:cubicBezTo>
                  <a:pt x="11" y="52"/>
                  <a:pt x="10" y="52"/>
                  <a:pt x="10" y="53"/>
                </a:cubicBezTo>
                <a:cubicBezTo>
                  <a:pt x="10" y="56"/>
                  <a:pt x="10" y="56"/>
                  <a:pt x="10" y="56"/>
                </a:cubicBezTo>
                <a:cubicBezTo>
                  <a:pt x="10" y="56"/>
                  <a:pt x="11" y="57"/>
                  <a:pt x="11" y="57"/>
                </a:cubicBezTo>
                <a:cubicBezTo>
                  <a:pt x="14" y="57"/>
                  <a:pt x="14" y="57"/>
                  <a:pt x="14" y="57"/>
                </a:cubicBezTo>
                <a:cubicBezTo>
                  <a:pt x="15" y="57"/>
                  <a:pt x="15" y="56"/>
                  <a:pt x="15" y="56"/>
                </a:cubicBezTo>
                <a:lnTo>
                  <a:pt x="15" y="53"/>
                </a:lnTo>
                <a:close/>
                <a:moveTo>
                  <a:pt x="20" y="14"/>
                </a:moveTo>
                <a:cubicBezTo>
                  <a:pt x="20" y="15"/>
                  <a:pt x="21" y="16"/>
                  <a:pt x="22" y="16"/>
                </a:cubicBezTo>
                <a:cubicBezTo>
                  <a:pt x="24" y="16"/>
                  <a:pt x="24" y="16"/>
                  <a:pt x="24" y="16"/>
                </a:cubicBezTo>
                <a:cubicBezTo>
                  <a:pt x="25" y="16"/>
                  <a:pt x="25" y="15"/>
                  <a:pt x="25" y="14"/>
                </a:cubicBezTo>
                <a:cubicBezTo>
                  <a:pt x="25" y="12"/>
                  <a:pt x="25" y="12"/>
                  <a:pt x="25" y="12"/>
                </a:cubicBezTo>
                <a:cubicBezTo>
                  <a:pt x="25" y="11"/>
                  <a:pt x="25" y="11"/>
                  <a:pt x="24" y="11"/>
                </a:cubicBezTo>
                <a:cubicBezTo>
                  <a:pt x="22" y="11"/>
                  <a:pt x="22" y="11"/>
                  <a:pt x="22" y="11"/>
                </a:cubicBezTo>
                <a:cubicBezTo>
                  <a:pt x="21" y="11"/>
                  <a:pt x="20" y="11"/>
                  <a:pt x="20" y="12"/>
                </a:cubicBezTo>
                <a:lnTo>
                  <a:pt x="20" y="14"/>
                </a:lnTo>
                <a:close/>
                <a:moveTo>
                  <a:pt x="20" y="25"/>
                </a:moveTo>
                <a:cubicBezTo>
                  <a:pt x="20" y="25"/>
                  <a:pt x="21" y="26"/>
                  <a:pt x="22" y="26"/>
                </a:cubicBezTo>
                <a:cubicBezTo>
                  <a:pt x="24" y="26"/>
                  <a:pt x="24" y="26"/>
                  <a:pt x="24" y="26"/>
                </a:cubicBezTo>
                <a:cubicBezTo>
                  <a:pt x="25" y="26"/>
                  <a:pt x="25" y="25"/>
                  <a:pt x="25" y="25"/>
                </a:cubicBezTo>
                <a:cubicBezTo>
                  <a:pt x="25" y="22"/>
                  <a:pt x="25" y="22"/>
                  <a:pt x="25" y="22"/>
                </a:cubicBezTo>
                <a:cubicBezTo>
                  <a:pt x="25" y="21"/>
                  <a:pt x="25" y="21"/>
                  <a:pt x="24" y="21"/>
                </a:cubicBezTo>
                <a:cubicBezTo>
                  <a:pt x="22" y="21"/>
                  <a:pt x="22" y="21"/>
                  <a:pt x="22" y="21"/>
                </a:cubicBezTo>
                <a:cubicBezTo>
                  <a:pt x="21" y="21"/>
                  <a:pt x="20" y="21"/>
                  <a:pt x="20" y="22"/>
                </a:cubicBezTo>
                <a:lnTo>
                  <a:pt x="20" y="25"/>
                </a:lnTo>
                <a:close/>
                <a:moveTo>
                  <a:pt x="20" y="35"/>
                </a:moveTo>
                <a:cubicBezTo>
                  <a:pt x="20" y="36"/>
                  <a:pt x="21" y="36"/>
                  <a:pt x="22" y="36"/>
                </a:cubicBezTo>
                <a:cubicBezTo>
                  <a:pt x="24" y="36"/>
                  <a:pt x="24" y="36"/>
                  <a:pt x="24" y="36"/>
                </a:cubicBezTo>
                <a:cubicBezTo>
                  <a:pt x="25" y="36"/>
                  <a:pt x="25" y="36"/>
                  <a:pt x="25" y="35"/>
                </a:cubicBezTo>
                <a:cubicBezTo>
                  <a:pt x="25" y="32"/>
                  <a:pt x="25" y="32"/>
                  <a:pt x="25" y="32"/>
                </a:cubicBezTo>
                <a:cubicBezTo>
                  <a:pt x="25" y="32"/>
                  <a:pt x="25" y="31"/>
                  <a:pt x="24" y="31"/>
                </a:cubicBezTo>
                <a:cubicBezTo>
                  <a:pt x="22" y="31"/>
                  <a:pt x="22" y="31"/>
                  <a:pt x="22" y="31"/>
                </a:cubicBezTo>
                <a:cubicBezTo>
                  <a:pt x="21" y="31"/>
                  <a:pt x="20" y="32"/>
                  <a:pt x="20" y="32"/>
                </a:cubicBezTo>
                <a:lnTo>
                  <a:pt x="20" y="35"/>
                </a:lnTo>
                <a:close/>
                <a:moveTo>
                  <a:pt x="20" y="45"/>
                </a:moveTo>
                <a:cubicBezTo>
                  <a:pt x="20" y="46"/>
                  <a:pt x="21" y="47"/>
                  <a:pt x="22" y="47"/>
                </a:cubicBezTo>
                <a:cubicBezTo>
                  <a:pt x="24" y="47"/>
                  <a:pt x="24" y="47"/>
                  <a:pt x="24" y="47"/>
                </a:cubicBezTo>
                <a:cubicBezTo>
                  <a:pt x="25" y="47"/>
                  <a:pt x="25" y="46"/>
                  <a:pt x="25" y="45"/>
                </a:cubicBezTo>
                <a:cubicBezTo>
                  <a:pt x="25" y="43"/>
                  <a:pt x="25" y="43"/>
                  <a:pt x="25" y="43"/>
                </a:cubicBezTo>
                <a:cubicBezTo>
                  <a:pt x="25" y="42"/>
                  <a:pt x="25" y="41"/>
                  <a:pt x="24" y="41"/>
                </a:cubicBezTo>
                <a:cubicBezTo>
                  <a:pt x="22" y="41"/>
                  <a:pt x="22" y="41"/>
                  <a:pt x="22" y="41"/>
                </a:cubicBezTo>
                <a:cubicBezTo>
                  <a:pt x="21" y="41"/>
                  <a:pt x="20" y="42"/>
                  <a:pt x="20" y="43"/>
                </a:cubicBezTo>
                <a:lnTo>
                  <a:pt x="20" y="45"/>
                </a:lnTo>
                <a:close/>
                <a:moveTo>
                  <a:pt x="36" y="58"/>
                </a:moveTo>
                <a:cubicBezTo>
                  <a:pt x="36" y="57"/>
                  <a:pt x="35" y="57"/>
                  <a:pt x="34" y="57"/>
                </a:cubicBezTo>
                <a:cubicBezTo>
                  <a:pt x="22" y="57"/>
                  <a:pt x="22" y="57"/>
                  <a:pt x="22" y="57"/>
                </a:cubicBezTo>
                <a:cubicBezTo>
                  <a:pt x="21" y="57"/>
                  <a:pt x="20" y="57"/>
                  <a:pt x="20" y="58"/>
                </a:cubicBezTo>
                <a:cubicBezTo>
                  <a:pt x="20" y="66"/>
                  <a:pt x="20" y="66"/>
                  <a:pt x="20" y="66"/>
                </a:cubicBezTo>
                <a:cubicBezTo>
                  <a:pt x="20" y="67"/>
                  <a:pt x="21" y="67"/>
                  <a:pt x="22" y="67"/>
                </a:cubicBezTo>
                <a:cubicBezTo>
                  <a:pt x="34" y="67"/>
                  <a:pt x="34" y="67"/>
                  <a:pt x="34" y="67"/>
                </a:cubicBezTo>
                <a:cubicBezTo>
                  <a:pt x="35" y="67"/>
                  <a:pt x="36" y="67"/>
                  <a:pt x="36" y="66"/>
                </a:cubicBezTo>
                <a:lnTo>
                  <a:pt x="36" y="58"/>
                </a:lnTo>
                <a:close/>
                <a:moveTo>
                  <a:pt x="36" y="12"/>
                </a:moveTo>
                <a:cubicBezTo>
                  <a:pt x="36" y="11"/>
                  <a:pt x="35" y="11"/>
                  <a:pt x="34" y="11"/>
                </a:cubicBezTo>
                <a:cubicBezTo>
                  <a:pt x="32" y="11"/>
                  <a:pt x="32" y="11"/>
                  <a:pt x="32" y="11"/>
                </a:cubicBezTo>
                <a:cubicBezTo>
                  <a:pt x="31" y="11"/>
                  <a:pt x="31" y="11"/>
                  <a:pt x="31" y="12"/>
                </a:cubicBezTo>
                <a:cubicBezTo>
                  <a:pt x="31" y="14"/>
                  <a:pt x="31" y="14"/>
                  <a:pt x="31" y="14"/>
                </a:cubicBezTo>
                <a:cubicBezTo>
                  <a:pt x="31" y="15"/>
                  <a:pt x="31" y="16"/>
                  <a:pt x="32" y="16"/>
                </a:cubicBezTo>
                <a:cubicBezTo>
                  <a:pt x="34" y="16"/>
                  <a:pt x="34" y="16"/>
                  <a:pt x="34" y="16"/>
                </a:cubicBezTo>
                <a:cubicBezTo>
                  <a:pt x="35" y="16"/>
                  <a:pt x="36" y="15"/>
                  <a:pt x="36" y="14"/>
                </a:cubicBezTo>
                <a:lnTo>
                  <a:pt x="36" y="12"/>
                </a:lnTo>
                <a:close/>
                <a:moveTo>
                  <a:pt x="36" y="22"/>
                </a:moveTo>
                <a:cubicBezTo>
                  <a:pt x="36" y="21"/>
                  <a:pt x="35" y="21"/>
                  <a:pt x="34" y="21"/>
                </a:cubicBezTo>
                <a:cubicBezTo>
                  <a:pt x="32" y="21"/>
                  <a:pt x="32" y="21"/>
                  <a:pt x="32" y="21"/>
                </a:cubicBezTo>
                <a:cubicBezTo>
                  <a:pt x="31" y="21"/>
                  <a:pt x="31" y="21"/>
                  <a:pt x="31" y="22"/>
                </a:cubicBezTo>
                <a:cubicBezTo>
                  <a:pt x="31" y="25"/>
                  <a:pt x="31" y="25"/>
                  <a:pt x="31" y="25"/>
                </a:cubicBezTo>
                <a:cubicBezTo>
                  <a:pt x="31" y="25"/>
                  <a:pt x="31" y="26"/>
                  <a:pt x="32" y="26"/>
                </a:cubicBezTo>
                <a:cubicBezTo>
                  <a:pt x="34" y="26"/>
                  <a:pt x="34" y="26"/>
                  <a:pt x="34" y="26"/>
                </a:cubicBezTo>
                <a:cubicBezTo>
                  <a:pt x="35" y="26"/>
                  <a:pt x="36" y="25"/>
                  <a:pt x="36" y="25"/>
                </a:cubicBezTo>
                <a:lnTo>
                  <a:pt x="36" y="22"/>
                </a:lnTo>
                <a:close/>
                <a:moveTo>
                  <a:pt x="36" y="32"/>
                </a:moveTo>
                <a:cubicBezTo>
                  <a:pt x="36" y="32"/>
                  <a:pt x="35" y="31"/>
                  <a:pt x="34" y="31"/>
                </a:cubicBezTo>
                <a:cubicBezTo>
                  <a:pt x="32" y="31"/>
                  <a:pt x="32" y="31"/>
                  <a:pt x="32" y="31"/>
                </a:cubicBezTo>
                <a:cubicBezTo>
                  <a:pt x="31" y="31"/>
                  <a:pt x="31" y="32"/>
                  <a:pt x="31" y="32"/>
                </a:cubicBezTo>
                <a:cubicBezTo>
                  <a:pt x="31" y="35"/>
                  <a:pt x="31" y="35"/>
                  <a:pt x="31" y="35"/>
                </a:cubicBezTo>
                <a:cubicBezTo>
                  <a:pt x="31" y="36"/>
                  <a:pt x="31" y="36"/>
                  <a:pt x="32" y="36"/>
                </a:cubicBezTo>
                <a:cubicBezTo>
                  <a:pt x="34" y="36"/>
                  <a:pt x="34" y="36"/>
                  <a:pt x="34" y="36"/>
                </a:cubicBezTo>
                <a:cubicBezTo>
                  <a:pt x="35" y="36"/>
                  <a:pt x="36" y="36"/>
                  <a:pt x="36" y="35"/>
                </a:cubicBezTo>
                <a:lnTo>
                  <a:pt x="36" y="32"/>
                </a:lnTo>
                <a:close/>
                <a:moveTo>
                  <a:pt x="36" y="43"/>
                </a:moveTo>
                <a:cubicBezTo>
                  <a:pt x="36" y="42"/>
                  <a:pt x="35" y="41"/>
                  <a:pt x="34" y="41"/>
                </a:cubicBezTo>
                <a:cubicBezTo>
                  <a:pt x="32" y="41"/>
                  <a:pt x="32" y="41"/>
                  <a:pt x="32" y="41"/>
                </a:cubicBezTo>
                <a:cubicBezTo>
                  <a:pt x="31" y="41"/>
                  <a:pt x="31" y="42"/>
                  <a:pt x="31" y="43"/>
                </a:cubicBezTo>
                <a:cubicBezTo>
                  <a:pt x="31" y="45"/>
                  <a:pt x="31" y="45"/>
                  <a:pt x="31" y="45"/>
                </a:cubicBezTo>
                <a:cubicBezTo>
                  <a:pt x="31" y="46"/>
                  <a:pt x="31" y="47"/>
                  <a:pt x="32" y="47"/>
                </a:cubicBezTo>
                <a:cubicBezTo>
                  <a:pt x="34" y="47"/>
                  <a:pt x="34" y="47"/>
                  <a:pt x="34" y="47"/>
                </a:cubicBezTo>
                <a:cubicBezTo>
                  <a:pt x="35" y="47"/>
                  <a:pt x="36" y="46"/>
                  <a:pt x="36" y="45"/>
                </a:cubicBezTo>
                <a:lnTo>
                  <a:pt x="36" y="43"/>
                </a:lnTo>
                <a:close/>
                <a:moveTo>
                  <a:pt x="46" y="12"/>
                </a:moveTo>
                <a:cubicBezTo>
                  <a:pt x="46" y="11"/>
                  <a:pt x="45" y="11"/>
                  <a:pt x="45" y="11"/>
                </a:cubicBezTo>
                <a:cubicBezTo>
                  <a:pt x="42" y="11"/>
                  <a:pt x="42" y="11"/>
                  <a:pt x="42" y="11"/>
                </a:cubicBezTo>
                <a:cubicBezTo>
                  <a:pt x="41" y="11"/>
                  <a:pt x="41" y="11"/>
                  <a:pt x="41" y="12"/>
                </a:cubicBezTo>
                <a:cubicBezTo>
                  <a:pt x="41" y="14"/>
                  <a:pt x="41" y="14"/>
                  <a:pt x="41" y="14"/>
                </a:cubicBezTo>
                <a:cubicBezTo>
                  <a:pt x="41" y="15"/>
                  <a:pt x="41" y="16"/>
                  <a:pt x="42" y="16"/>
                </a:cubicBezTo>
                <a:cubicBezTo>
                  <a:pt x="45" y="16"/>
                  <a:pt x="45" y="16"/>
                  <a:pt x="45" y="16"/>
                </a:cubicBezTo>
                <a:cubicBezTo>
                  <a:pt x="45" y="16"/>
                  <a:pt x="46" y="15"/>
                  <a:pt x="46" y="14"/>
                </a:cubicBezTo>
                <a:lnTo>
                  <a:pt x="46" y="12"/>
                </a:lnTo>
                <a:close/>
                <a:moveTo>
                  <a:pt x="46" y="22"/>
                </a:moveTo>
                <a:cubicBezTo>
                  <a:pt x="46" y="21"/>
                  <a:pt x="45" y="21"/>
                  <a:pt x="45" y="21"/>
                </a:cubicBezTo>
                <a:cubicBezTo>
                  <a:pt x="42" y="21"/>
                  <a:pt x="42" y="21"/>
                  <a:pt x="42" y="21"/>
                </a:cubicBezTo>
                <a:cubicBezTo>
                  <a:pt x="41" y="21"/>
                  <a:pt x="41" y="21"/>
                  <a:pt x="41" y="22"/>
                </a:cubicBezTo>
                <a:cubicBezTo>
                  <a:pt x="41" y="25"/>
                  <a:pt x="41" y="25"/>
                  <a:pt x="41" y="25"/>
                </a:cubicBezTo>
                <a:cubicBezTo>
                  <a:pt x="41" y="25"/>
                  <a:pt x="41" y="26"/>
                  <a:pt x="42" y="26"/>
                </a:cubicBezTo>
                <a:cubicBezTo>
                  <a:pt x="45" y="26"/>
                  <a:pt x="45" y="26"/>
                  <a:pt x="45" y="26"/>
                </a:cubicBezTo>
                <a:cubicBezTo>
                  <a:pt x="45" y="26"/>
                  <a:pt x="46" y="25"/>
                  <a:pt x="46" y="25"/>
                </a:cubicBezTo>
                <a:lnTo>
                  <a:pt x="46" y="22"/>
                </a:lnTo>
                <a:close/>
                <a:moveTo>
                  <a:pt x="46" y="32"/>
                </a:moveTo>
                <a:cubicBezTo>
                  <a:pt x="46" y="32"/>
                  <a:pt x="45" y="31"/>
                  <a:pt x="45" y="31"/>
                </a:cubicBezTo>
                <a:cubicBezTo>
                  <a:pt x="42" y="31"/>
                  <a:pt x="42" y="31"/>
                  <a:pt x="42" y="31"/>
                </a:cubicBezTo>
                <a:cubicBezTo>
                  <a:pt x="41" y="31"/>
                  <a:pt x="41" y="32"/>
                  <a:pt x="41" y="32"/>
                </a:cubicBezTo>
                <a:cubicBezTo>
                  <a:pt x="41" y="35"/>
                  <a:pt x="41" y="35"/>
                  <a:pt x="41" y="35"/>
                </a:cubicBezTo>
                <a:cubicBezTo>
                  <a:pt x="41" y="36"/>
                  <a:pt x="41" y="36"/>
                  <a:pt x="42" y="36"/>
                </a:cubicBezTo>
                <a:cubicBezTo>
                  <a:pt x="45" y="36"/>
                  <a:pt x="45" y="36"/>
                  <a:pt x="45" y="36"/>
                </a:cubicBezTo>
                <a:cubicBezTo>
                  <a:pt x="45" y="36"/>
                  <a:pt x="46" y="36"/>
                  <a:pt x="46" y="35"/>
                </a:cubicBezTo>
                <a:lnTo>
                  <a:pt x="46" y="32"/>
                </a:lnTo>
                <a:close/>
                <a:moveTo>
                  <a:pt x="46" y="43"/>
                </a:moveTo>
                <a:cubicBezTo>
                  <a:pt x="46" y="42"/>
                  <a:pt x="45" y="41"/>
                  <a:pt x="45" y="41"/>
                </a:cubicBezTo>
                <a:cubicBezTo>
                  <a:pt x="42" y="41"/>
                  <a:pt x="42" y="41"/>
                  <a:pt x="42" y="41"/>
                </a:cubicBezTo>
                <a:cubicBezTo>
                  <a:pt x="41" y="41"/>
                  <a:pt x="41" y="42"/>
                  <a:pt x="41" y="43"/>
                </a:cubicBezTo>
                <a:cubicBezTo>
                  <a:pt x="41" y="45"/>
                  <a:pt x="41" y="45"/>
                  <a:pt x="41" y="45"/>
                </a:cubicBezTo>
                <a:cubicBezTo>
                  <a:pt x="41" y="46"/>
                  <a:pt x="41" y="47"/>
                  <a:pt x="42" y="47"/>
                </a:cubicBezTo>
                <a:cubicBezTo>
                  <a:pt x="45" y="47"/>
                  <a:pt x="45" y="47"/>
                  <a:pt x="45" y="47"/>
                </a:cubicBezTo>
                <a:cubicBezTo>
                  <a:pt x="45" y="47"/>
                  <a:pt x="46" y="46"/>
                  <a:pt x="46" y="45"/>
                </a:cubicBezTo>
                <a:lnTo>
                  <a:pt x="46" y="43"/>
                </a:lnTo>
                <a:close/>
                <a:moveTo>
                  <a:pt x="46" y="53"/>
                </a:moveTo>
                <a:cubicBezTo>
                  <a:pt x="46" y="52"/>
                  <a:pt x="45" y="52"/>
                  <a:pt x="45" y="52"/>
                </a:cubicBezTo>
                <a:cubicBezTo>
                  <a:pt x="42" y="52"/>
                  <a:pt x="42" y="52"/>
                  <a:pt x="42" y="52"/>
                </a:cubicBezTo>
                <a:cubicBezTo>
                  <a:pt x="41" y="52"/>
                  <a:pt x="41" y="52"/>
                  <a:pt x="41" y="53"/>
                </a:cubicBezTo>
                <a:cubicBezTo>
                  <a:pt x="41" y="56"/>
                  <a:pt x="41" y="56"/>
                  <a:pt x="41" y="56"/>
                </a:cubicBezTo>
                <a:cubicBezTo>
                  <a:pt x="41" y="56"/>
                  <a:pt x="41" y="57"/>
                  <a:pt x="42" y="57"/>
                </a:cubicBezTo>
                <a:cubicBezTo>
                  <a:pt x="45" y="57"/>
                  <a:pt x="45" y="57"/>
                  <a:pt x="45" y="57"/>
                </a:cubicBezTo>
                <a:cubicBezTo>
                  <a:pt x="45" y="57"/>
                  <a:pt x="46" y="56"/>
                  <a:pt x="46" y="56"/>
                </a:cubicBezTo>
                <a:lnTo>
                  <a:pt x="46"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2" name="Freeform 51"/>
          <p:cNvSpPr>
            <a:spLocks noEditPoints="1"/>
          </p:cNvSpPr>
          <p:nvPr/>
        </p:nvSpPr>
        <p:spPr bwMode="auto">
          <a:xfrm>
            <a:off x="14925102" y="9181617"/>
            <a:ext cx="304513" cy="359879"/>
          </a:xfrm>
          <a:custGeom>
            <a:avLst/>
            <a:gdLst>
              <a:gd name="T0" fmla="*/ 2147483646 w 61"/>
              <a:gd name="T1" fmla="*/ 2147483646 h 72"/>
              <a:gd name="T2" fmla="*/ 2147483646 w 61"/>
              <a:gd name="T3" fmla="*/ 2147483646 h 72"/>
              <a:gd name="T4" fmla="*/ 2147483646 w 61"/>
              <a:gd name="T5" fmla="*/ 2147483646 h 72"/>
              <a:gd name="T6" fmla="*/ 2147483646 w 61"/>
              <a:gd name="T7" fmla="*/ 2147483646 h 72"/>
              <a:gd name="T8" fmla="*/ 2147483646 w 61"/>
              <a:gd name="T9" fmla="*/ 2147483646 h 72"/>
              <a:gd name="T10" fmla="*/ 2147483646 w 61"/>
              <a:gd name="T11" fmla="*/ 2147483646 h 72"/>
              <a:gd name="T12" fmla="*/ 2147483646 w 61"/>
              <a:gd name="T13" fmla="*/ 2147483646 h 72"/>
              <a:gd name="T14" fmla="*/ 2147483646 w 61"/>
              <a:gd name="T15" fmla="*/ 2147483646 h 72"/>
              <a:gd name="T16" fmla="*/ 2147483646 w 61"/>
              <a:gd name="T17" fmla="*/ 2147483646 h 72"/>
              <a:gd name="T18" fmla="*/ 2147483646 w 61"/>
              <a:gd name="T19" fmla="*/ 2147483646 h 72"/>
              <a:gd name="T20" fmla="*/ 2147483646 w 61"/>
              <a:gd name="T21" fmla="*/ 2147483646 h 72"/>
              <a:gd name="T22" fmla="*/ 0 w 61"/>
              <a:gd name="T23" fmla="*/ 2147483646 h 72"/>
              <a:gd name="T24" fmla="*/ 0 w 61"/>
              <a:gd name="T25" fmla="*/ 2147483646 h 72"/>
              <a:gd name="T26" fmla="*/ 2147483646 w 61"/>
              <a:gd name="T27" fmla="*/ 2147483646 h 72"/>
              <a:gd name="T28" fmla="*/ 2147483646 w 61"/>
              <a:gd name="T29" fmla="*/ 2147483646 h 72"/>
              <a:gd name="T30" fmla="*/ 2147483646 w 61"/>
              <a:gd name="T31" fmla="*/ 0 h 72"/>
              <a:gd name="T32" fmla="*/ 2147483646 w 61"/>
              <a:gd name="T33" fmla="*/ 2147483646 h 72"/>
              <a:gd name="T34" fmla="*/ 2147483646 w 61"/>
              <a:gd name="T35" fmla="*/ 2147483646 h 72"/>
              <a:gd name="T36" fmla="*/ 2147483646 w 61"/>
              <a:gd name="T37" fmla="*/ 2147483646 h 72"/>
              <a:gd name="T38" fmla="*/ 2147483646 w 61"/>
              <a:gd name="T39" fmla="*/ 2147483646 h 72"/>
              <a:gd name="T40" fmla="*/ 2147483646 w 61"/>
              <a:gd name="T41" fmla="*/ 2147483646 h 72"/>
              <a:gd name="T42" fmla="*/ 2147483646 w 61"/>
              <a:gd name="T43" fmla="*/ 2147483646 h 72"/>
              <a:gd name="T44" fmla="*/ 2147483646 w 61"/>
              <a:gd name="T45" fmla="*/ 2147483646 h 72"/>
              <a:gd name="T46" fmla="*/ 2147483646 w 61"/>
              <a:gd name="T47" fmla="*/ 2147483646 h 72"/>
              <a:gd name="T48" fmla="*/ 2147483646 w 61"/>
              <a:gd name="T49" fmla="*/ 2147483646 h 72"/>
              <a:gd name="T50" fmla="*/ 2147483646 w 61"/>
              <a:gd name="T51" fmla="*/ 2147483646 h 72"/>
              <a:gd name="T52" fmla="*/ 2147483646 w 61"/>
              <a:gd name="T53" fmla="*/ 2147483646 h 72"/>
              <a:gd name="T54" fmla="*/ 2147483646 w 61"/>
              <a:gd name="T55" fmla="*/ 2147483646 h 72"/>
              <a:gd name="T56" fmla="*/ 2147483646 w 61"/>
              <a:gd name="T57" fmla="*/ 2147483646 h 72"/>
              <a:gd name="T58" fmla="*/ 2147483646 w 61"/>
              <a:gd name="T59" fmla="*/ 2147483646 h 72"/>
              <a:gd name="T60" fmla="*/ 2147483646 w 61"/>
              <a:gd name="T61" fmla="*/ 2147483646 h 72"/>
              <a:gd name="T62" fmla="*/ 2147483646 w 61"/>
              <a:gd name="T63" fmla="*/ 2147483646 h 72"/>
              <a:gd name="T64" fmla="*/ 2147483646 w 61"/>
              <a:gd name="T65" fmla="*/ 2147483646 h 72"/>
              <a:gd name="T66" fmla="*/ 2147483646 w 61"/>
              <a:gd name="T67" fmla="*/ 2147483646 h 72"/>
              <a:gd name="T68" fmla="*/ 2147483646 w 61"/>
              <a:gd name="T69" fmla="*/ 2147483646 h 72"/>
              <a:gd name="T70" fmla="*/ 2147483646 w 61"/>
              <a:gd name="T71" fmla="*/ 2147483646 h 72"/>
              <a:gd name="T72" fmla="*/ 2147483646 w 61"/>
              <a:gd name="T73" fmla="*/ 2147483646 h 72"/>
              <a:gd name="T74" fmla="*/ 2147483646 w 61"/>
              <a:gd name="T75" fmla="*/ 2147483646 h 72"/>
              <a:gd name="T76" fmla="*/ 2147483646 w 61"/>
              <a:gd name="T77" fmla="*/ 2147483646 h 72"/>
              <a:gd name="T78" fmla="*/ 2147483646 w 61"/>
              <a:gd name="T79" fmla="*/ 2147483646 h 72"/>
              <a:gd name="T80" fmla="*/ 2147483646 w 61"/>
              <a:gd name="T81" fmla="*/ 2147483646 h 72"/>
              <a:gd name="T82" fmla="*/ 2147483646 w 61"/>
              <a:gd name="T83" fmla="*/ 2147483646 h 72"/>
              <a:gd name="T84" fmla="*/ 2147483646 w 61"/>
              <a:gd name="T85" fmla="*/ 2147483646 h 72"/>
              <a:gd name="T86" fmla="*/ 2147483646 w 61"/>
              <a:gd name="T87" fmla="*/ 2147483646 h 72"/>
              <a:gd name="T88" fmla="*/ 2147483646 w 61"/>
              <a:gd name="T89" fmla="*/ 2147483646 h 72"/>
              <a:gd name="T90" fmla="*/ 2147483646 w 61"/>
              <a:gd name="T91" fmla="*/ 2147483646 h 7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1" h="72">
                <a:moveTo>
                  <a:pt x="61" y="62"/>
                </a:moveTo>
                <a:cubicBezTo>
                  <a:pt x="56" y="62"/>
                  <a:pt x="56" y="62"/>
                  <a:pt x="56" y="62"/>
                </a:cubicBezTo>
                <a:cubicBezTo>
                  <a:pt x="56" y="67"/>
                  <a:pt x="56" y="67"/>
                  <a:pt x="56" y="67"/>
                </a:cubicBezTo>
                <a:cubicBezTo>
                  <a:pt x="56" y="70"/>
                  <a:pt x="54" y="72"/>
                  <a:pt x="51" y="72"/>
                </a:cubicBezTo>
                <a:cubicBezTo>
                  <a:pt x="48" y="72"/>
                  <a:pt x="46" y="70"/>
                  <a:pt x="46" y="67"/>
                </a:cubicBezTo>
                <a:cubicBezTo>
                  <a:pt x="46" y="62"/>
                  <a:pt x="46" y="62"/>
                  <a:pt x="46" y="62"/>
                </a:cubicBezTo>
                <a:cubicBezTo>
                  <a:pt x="15" y="62"/>
                  <a:pt x="15" y="62"/>
                  <a:pt x="15" y="62"/>
                </a:cubicBezTo>
                <a:cubicBezTo>
                  <a:pt x="15" y="67"/>
                  <a:pt x="15" y="67"/>
                  <a:pt x="15" y="67"/>
                </a:cubicBezTo>
                <a:cubicBezTo>
                  <a:pt x="15" y="70"/>
                  <a:pt x="13" y="72"/>
                  <a:pt x="10" y="72"/>
                </a:cubicBezTo>
                <a:cubicBezTo>
                  <a:pt x="7" y="72"/>
                  <a:pt x="5" y="70"/>
                  <a:pt x="5" y="67"/>
                </a:cubicBezTo>
                <a:cubicBezTo>
                  <a:pt x="5" y="62"/>
                  <a:pt x="5" y="62"/>
                  <a:pt x="5" y="62"/>
                </a:cubicBezTo>
                <a:cubicBezTo>
                  <a:pt x="0" y="62"/>
                  <a:pt x="0" y="62"/>
                  <a:pt x="0" y="62"/>
                </a:cubicBezTo>
                <a:cubicBezTo>
                  <a:pt x="0" y="38"/>
                  <a:pt x="0" y="38"/>
                  <a:pt x="0" y="38"/>
                </a:cubicBezTo>
                <a:cubicBezTo>
                  <a:pt x="0" y="34"/>
                  <a:pt x="0" y="32"/>
                  <a:pt x="1" y="29"/>
                </a:cubicBezTo>
                <a:cubicBezTo>
                  <a:pt x="5" y="11"/>
                  <a:pt x="5" y="11"/>
                  <a:pt x="5" y="11"/>
                </a:cubicBezTo>
                <a:cubicBezTo>
                  <a:pt x="6" y="4"/>
                  <a:pt x="17" y="0"/>
                  <a:pt x="31" y="0"/>
                </a:cubicBezTo>
                <a:cubicBezTo>
                  <a:pt x="44" y="0"/>
                  <a:pt x="56" y="4"/>
                  <a:pt x="56" y="11"/>
                </a:cubicBezTo>
                <a:cubicBezTo>
                  <a:pt x="61" y="29"/>
                  <a:pt x="61" y="29"/>
                  <a:pt x="61" y="29"/>
                </a:cubicBezTo>
                <a:cubicBezTo>
                  <a:pt x="61" y="32"/>
                  <a:pt x="61" y="34"/>
                  <a:pt x="61" y="38"/>
                </a:cubicBezTo>
                <a:lnTo>
                  <a:pt x="61" y="62"/>
                </a:lnTo>
                <a:close/>
                <a:moveTo>
                  <a:pt x="10" y="44"/>
                </a:moveTo>
                <a:cubicBezTo>
                  <a:pt x="7" y="44"/>
                  <a:pt x="5" y="46"/>
                  <a:pt x="5" y="49"/>
                </a:cubicBezTo>
                <a:cubicBezTo>
                  <a:pt x="5" y="52"/>
                  <a:pt x="7" y="54"/>
                  <a:pt x="10" y="54"/>
                </a:cubicBezTo>
                <a:cubicBezTo>
                  <a:pt x="13" y="54"/>
                  <a:pt x="15" y="52"/>
                  <a:pt x="15" y="49"/>
                </a:cubicBezTo>
                <a:cubicBezTo>
                  <a:pt x="15" y="46"/>
                  <a:pt x="13" y="44"/>
                  <a:pt x="10" y="44"/>
                </a:cubicBezTo>
                <a:close/>
                <a:moveTo>
                  <a:pt x="52" y="18"/>
                </a:moveTo>
                <a:cubicBezTo>
                  <a:pt x="51" y="17"/>
                  <a:pt x="50" y="16"/>
                  <a:pt x="49" y="16"/>
                </a:cubicBezTo>
                <a:cubicBezTo>
                  <a:pt x="12" y="16"/>
                  <a:pt x="12" y="16"/>
                  <a:pt x="12" y="16"/>
                </a:cubicBezTo>
                <a:cubicBezTo>
                  <a:pt x="11" y="16"/>
                  <a:pt x="10" y="17"/>
                  <a:pt x="10" y="18"/>
                </a:cubicBezTo>
                <a:cubicBezTo>
                  <a:pt x="7" y="33"/>
                  <a:pt x="7" y="33"/>
                  <a:pt x="7" y="33"/>
                </a:cubicBezTo>
                <a:cubicBezTo>
                  <a:pt x="6" y="35"/>
                  <a:pt x="8" y="36"/>
                  <a:pt x="9" y="36"/>
                </a:cubicBezTo>
                <a:cubicBezTo>
                  <a:pt x="52" y="36"/>
                  <a:pt x="52" y="36"/>
                  <a:pt x="52" y="36"/>
                </a:cubicBezTo>
                <a:cubicBezTo>
                  <a:pt x="54" y="36"/>
                  <a:pt x="55" y="35"/>
                  <a:pt x="54" y="33"/>
                </a:cubicBezTo>
                <a:lnTo>
                  <a:pt x="52" y="18"/>
                </a:lnTo>
                <a:close/>
                <a:moveTo>
                  <a:pt x="43" y="7"/>
                </a:moveTo>
                <a:cubicBezTo>
                  <a:pt x="18" y="7"/>
                  <a:pt x="18" y="7"/>
                  <a:pt x="18" y="7"/>
                </a:cubicBezTo>
                <a:cubicBezTo>
                  <a:pt x="17" y="7"/>
                  <a:pt x="16" y="8"/>
                  <a:pt x="16" y="9"/>
                </a:cubicBezTo>
                <a:cubicBezTo>
                  <a:pt x="16" y="10"/>
                  <a:pt x="17" y="11"/>
                  <a:pt x="18" y="11"/>
                </a:cubicBezTo>
                <a:cubicBezTo>
                  <a:pt x="43" y="11"/>
                  <a:pt x="43" y="11"/>
                  <a:pt x="43" y="11"/>
                </a:cubicBezTo>
                <a:cubicBezTo>
                  <a:pt x="45" y="11"/>
                  <a:pt x="45" y="10"/>
                  <a:pt x="45" y="9"/>
                </a:cubicBezTo>
                <a:cubicBezTo>
                  <a:pt x="45" y="8"/>
                  <a:pt x="45" y="7"/>
                  <a:pt x="43" y="7"/>
                </a:cubicBezTo>
                <a:close/>
                <a:moveTo>
                  <a:pt x="51" y="44"/>
                </a:moveTo>
                <a:cubicBezTo>
                  <a:pt x="48" y="44"/>
                  <a:pt x="46" y="46"/>
                  <a:pt x="46" y="49"/>
                </a:cubicBezTo>
                <a:cubicBezTo>
                  <a:pt x="46" y="52"/>
                  <a:pt x="48" y="54"/>
                  <a:pt x="51" y="54"/>
                </a:cubicBezTo>
                <a:cubicBezTo>
                  <a:pt x="54" y="54"/>
                  <a:pt x="56" y="52"/>
                  <a:pt x="56" y="49"/>
                </a:cubicBezTo>
                <a:cubicBezTo>
                  <a:pt x="56" y="46"/>
                  <a:pt x="54" y="44"/>
                  <a:pt x="51" y="4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3" name="Freeform 52"/>
          <p:cNvSpPr>
            <a:spLocks noEditPoints="1"/>
          </p:cNvSpPr>
          <p:nvPr/>
        </p:nvSpPr>
        <p:spPr bwMode="auto">
          <a:xfrm>
            <a:off x="15642553" y="9181617"/>
            <a:ext cx="334502" cy="359879"/>
          </a:xfrm>
          <a:custGeom>
            <a:avLst/>
            <a:gdLst>
              <a:gd name="T0" fmla="*/ 2147483646 w 67"/>
              <a:gd name="T1" fmla="*/ 2147483646 h 72"/>
              <a:gd name="T2" fmla="*/ 2147483646 w 67"/>
              <a:gd name="T3" fmla="*/ 2147483646 h 72"/>
              <a:gd name="T4" fmla="*/ 2147483646 w 67"/>
              <a:gd name="T5" fmla="*/ 2147483646 h 72"/>
              <a:gd name="T6" fmla="*/ 0 w 67"/>
              <a:gd name="T7" fmla="*/ 2147483646 h 72"/>
              <a:gd name="T8" fmla="*/ 0 w 67"/>
              <a:gd name="T9" fmla="*/ 2147483646 h 72"/>
              <a:gd name="T10" fmla="*/ 2147483646 w 67"/>
              <a:gd name="T11" fmla="*/ 2147483646 h 72"/>
              <a:gd name="T12" fmla="*/ 2147483646 w 67"/>
              <a:gd name="T13" fmla="*/ 2147483646 h 72"/>
              <a:gd name="T14" fmla="*/ 2147483646 w 67"/>
              <a:gd name="T15" fmla="*/ 2147483646 h 72"/>
              <a:gd name="T16" fmla="*/ 2147483646 w 67"/>
              <a:gd name="T17" fmla="*/ 0 h 72"/>
              <a:gd name="T18" fmla="*/ 2147483646 w 67"/>
              <a:gd name="T19" fmla="*/ 0 h 72"/>
              <a:gd name="T20" fmla="*/ 2147483646 w 67"/>
              <a:gd name="T21" fmla="*/ 2147483646 h 72"/>
              <a:gd name="T22" fmla="*/ 2147483646 w 67"/>
              <a:gd name="T23" fmla="*/ 2147483646 h 72"/>
              <a:gd name="T24" fmla="*/ 2147483646 w 67"/>
              <a:gd name="T25" fmla="*/ 2147483646 h 72"/>
              <a:gd name="T26" fmla="*/ 2147483646 w 67"/>
              <a:gd name="T27" fmla="*/ 2147483646 h 72"/>
              <a:gd name="T28" fmla="*/ 2147483646 w 67"/>
              <a:gd name="T29" fmla="*/ 0 h 72"/>
              <a:gd name="T30" fmla="*/ 2147483646 w 67"/>
              <a:gd name="T31" fmla="*/ 0 h 72"/>
              <a:gd name="T32" fmla="*/ 2147483646 w 67"/>
              <a:gd name="T33" fmla="*/ 2147483646 h 72"/>
              <a:gd name="T34" fmla="*/ 2147483646 w 67"/>
              <a:gd name="T35" fmla="*/ 2147483646 h 72"/>
              <a:gd name="T36" fmla="*/ 2147483646 w 67"/>
              <a:gd name="T37" fmla="*/ 2147483646 h 72"/>
              <a:gd name="T38" fmla="*/ 2147483646 w 67"/>
              <a:gd name="T39" fmla="*/ 2147483646 h 72"/>
              <a:gd name="T40" fmla="*/ 2147483646 w 67"/>
              <a:gd name="T41" fmla="*/ 2147483646 h 72"/>
              <a:gd name="T42" fmla="*/ 2147483646 w 67"/>
              <a:gd name="T43" fmla="*/ 2147483646 h 72"/>
              <a:gd name="T44" fmla="*/ 2147483646 w 67"/>
              <a:gd name="T45" fmla="*/ 2147483646 h 72"/>
              <a:gd name="T46" fmla="*/ 2147483646 w 67"/>
              <a:gd name="T47" fmla="*/ 2147483646 h 72"/>
              <a:gd name="T48" fmla="*/ 2147483646 w 67"/>
              <a:gd name="T49" fmla="*/ 2147483646 h 72"/>
              <a:gd name="T50" fmla="*/ 2147483646 w 67"/>
              <a:gd name="T51" fmla="*/ 2147483646 h 72"/>
              <a:gd name="T52" fmla="*/ 2147483646 w 67"/>
              <a:gd name="T53" fmla="*/ 2147483646 h 72"/>
              <a:gd name="T54" fmla="*/ 2147483646 w 67"/>
              <a:gd name="T55" fmla="*/ 2147483646 h 72"/>
              <a:gd name="T56" fmla="*/ 2147483646 w 67"/>
              <a:gd name="T57" fmla="*/ 2147483646 h 72"/>
              <a:gd name="T58" fmla="*/ 2147483646 w 67"/>
              <a:gd name="T59" fmla="*/ 2147483646 h 72"/>
              <a:gd name="T60" fmla="*/ 2147483646 w 67"/>
              <a:gd name="T61" fmla="*/ 2147483646 h 72"/>
              <a:gd name="T62" fmla="*/ 2147483646 w 67"/>
              <a:gd name="T63" fmla="*/ 2147483646 h 72"/>
              <a:gd name="T64" fmla="*/ 2147483646 w 67"/>
              <a:gd name="T65" fmla="*/ 2147483646 h 72"/>
              <a:gd name="T66" fmla="*/ 2147483646 w 67"/>
              <a:gd name="T67" fmla="*/ 2147483646 h 72"/>
              <a:gd name="T68" fmla="*/ 2147483646 w 67"/>
              <a:gd name="T69" fmla="*/ 2147483646 h 72"/>
              <a:gd name="T70" fmla="*/ 2147483646 w 67"/>
              <a:gd name="T71" fmla="*/ 2147483646 h 72"/>
              <a:gd name="T72" fmla="*/ 2147483646 w 67"/>
              <a:gd name="T73" fmla="*/ 2147483646 h 72"/>
              <a:gd name="T74" fmla="*/ 2147483646 w 67"/>
              <a:gd name="T75" fmla="*/ 2147483646 h 72"/>
              <a:gd name="T76" fmla="*/ 2147483646 w 67"/>
              <a:gd name="T77" fmla="*/ 2147483646 h 72"/>
              <a:gd name="T78" fmla="*/ 2147483646 w 67"/>
              <a:gd name="T79" fmla="*/ 2147483646 h 72"/>
              <a:gd name="T80" fmla="*/ 2147483646 w 67"/>
              <a:gd name="T81" fmla="*/ 2147483646 h 72"/>
              <a:gd name="T82" fmla="*/ 2147483646 w 67"/>
              <a:gd name="T83" fmla="*/ 2147483646 h 72"/>
              <a:gd name="T84" fmla="*/ 2147483646 w 67"/>
              <a:gd name="T85" fmla="*/ 2147483646 h 72"/>
              <a:gd name="T86" fmla="*/ 2147483646 w 67"/>
              <a:gd name="T87" fmla="*/ 2147483646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4" name="Freeform 53"/>
          <p:cNvSpPr>
            <a:spLocks/>
          </p:cNvSpPr>
          <p:nvPr/>
        </p:nvSpPr>
        <p:spPr bwMode="auto">
          <a:xfrm>
            <a:off x="16362311" y="9310805"/>
            <a:ext cx="209929" cy="115346"/>
          </a:xfrm>
          <a:custGeom>
            <a:avLst/>
            <a:gdLst>
              <a:gd name="T0" fmla="*/ 2147483646 w 42"/>
              <a:gd name="T1" fmla="*/ 2147483646 h 23"/>
              <a:gd name="T2" fmla="*/ 2147483646 w 42"/>
              <a:gd name="T3" fmla="*/ 2147483646 h 23"/>
              <a:gd name="T4" fmla="*/ 2147483646 w 42"/>
              <a:gd name="T5" fmla="*/ 2147483646 h 23"/>
              <a:gd name="T6" fmla="*/ 2147483646 w 42"/>
              <a:gd name="T7" fmla="*/ 2147483646 h 23"/>
              <a:gd name="T8" fmla="*/ 2147483646 w 42"/>
              <a:gd name="T9" fmla="*/ 2147483646 h 23"/>
              <a:gd name="T10" fmla="*/ 0 w 42"/>
              <a:gd name="T11" fmla="*/ 2147483646 h 23"/>
              <a:gd name="T12" fmla="*/ 2147483646 w 42"/>
              <a:gd name="T13" fmla="*/ 0 h 23"/>
              <a:gd name="T14" fmla="*/ 2147483646 w 42"/>
              <a:gd name="T15" fmla="*/ 0 h 23"/>
              <a:gd name="T16" fmla="*/ 2147483646 w 42"/>
              <a:gd name="T17" fmla="*/ 2147483646 h 23"/>
              <a:gd name="T18" fmla="*/ 2147483646 w 42"/>
              <a:gd name="T19" fmla="*/ 214748364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3">
                <a:moveTo>
                  <a:pt x="41" y="4"/>
                </a:moveTo>
                <a:cubicBezTo>
                  <a:pt x="23" y="22"/>
                  <a:pt x="23" y="22"/>
                  <a:pt x="23" y="22"/>
                </a:cubicBezTo>
                <a:cubicBezTo>
                  <a:pt x="22" y="23"/>
                  <a:pt x="22" y="23"/>
                  <a:pt x="21" y="23"/>
                </a:cubicBezTo>
                <a:cubicBezTo>
                  <a:pt x="20" y="23"/>
                  <a:pt x="20" y="23"/>
                  <a:pt x="19" y="22"/>
                </a:cubicBezTo>
                <a:cubicBezTo>
                  <a:pt x="1" y="4"/>
                  <a:pt x="1" y="4"/>
                  <a:pt x="1" y="4"/>
                </a:cubicBezTo>
                <a:cubicBezTo>
                  <a:pt x="1" y="4"/>
                  <a:pt x="0" y="3"/>
                  <a:pt x="0" y="3"/>
                </a:cubicBezTo>
                <a:cubicBezTo>
                  <a:pt x="0" y="1"/>
                  <a:pt x="2" y="0"/>
                  <a:pt x="3" y="0"/>
                </a:cubicBezTo>
                <a:cubicBezTo>
                  <a:pt x="39" y="0"/>
                  <a:pt x="39" y="0"/>
                  <a:pt x="39" y="0"/>
                </a:cubicBezTo>
                <a:cubicBezTo>
                  <a:pt x="40" y="0"/>
                  <a:pt x="42" y="1"/>
                  <a:pt x="42" y="3"/>
                </a:cubicBezTo>
                <a:cubicBezTo>
                  <a:pt x="42" y="3"/>
                  <a:pt x="41" y="4"/>
                  <a:pt x="41"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5" name="Freeform 54"/>
          <p:cNvSpPr>
            <a:spLocks noEditPoints="1"/>
          </p:cNvSpPr>
          <p:nvPr/>
        </p:nvSpPr>
        <p:spPr bwMode="auto">
          <a:xfrm>
            <a:off x="17082069" y="9206994"/>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51" y="12"/>
                </a:moveTo>
                <a:cubicBezTo>
                  <a:pt x="51" y="11"/>
                  <a:pt x="51" y="11"/>
                  <a:pt x="50" y="11"/>
                </a:cubicBezTo>
                <a:cubicBezTo>
                  <a:pt x="11" y="11"/>
                  <a:pt x="11" y="11"/>
                  <a:pt x="11" y="11"/>
                </a:cubicBezTo>
                <a:cubicBezTo>
                  <a:pt x="11" y="11"/>
                  <a:pt x="10" y="11"/>
                  <a:pt x="10" y="12"/>
                </a:cubicBezTo>
                <a:cubicBezTo>
                  <a:pt x="10" y="51"/>
                  <a:pt x="10" y="51"/>
                  <a:pt x="10" y="51"/>
                </a:cubicBezTo>
                <a:cubicBezTo>
                  <a:pt x="10" y="51"/>
                  <a:pt x="11" y="52"/>
                  <a:pt x="11" y="52"/>
                </a:cubicBezTo>
                <a:cubicBezTo>
                  <a:pt x="50" y="52"/>
                  <a:pt x="50" y="52"/>
                  <a:pt x="50" y="52"/>
                </a:cubicBezTo>
                <a:cubicBezTo>
                  <a:pt x="51" y="52"/>
                  <a:pt x="51" y="51"/>
                  <a:pt x="51" y="51"/>
                </a:cubicBezTo>
                <a:lnTo>
                  <a:pt x="51" y="12"/>
                </a:lnTo>
                <a:close/>
                <a:moveTo>
                  <a:pt x="41" y="44"/>
                </a:moveTo>
                <a:cubicBezTo>
                  <a:pt x="41" y="46"/>
                  <a:pt x="40" y="47"/>
                  <a:pt x="38" y="47"/>
                </a:cubicBezTo>
                <a:cubicBezTo>
                  <a:pt x="38" y="47"/>
                  <a:pt x="37" y="47"/>
                  <a:pt x="37" y="46"/>
                </a:cubicBezTo>
                <a:cubicBezTo>
                  <a:pt x="19" y="33"/>
                  <a:pt x="19" y="33"/>
                  <a:pt x="19" y="33"/>
                </a:cubicBezTo>
                <a:cubicBezTo>
                  <a:pt x="18" y="33"/>
                  <a:pt x="18" y="32"/>
                  <a:pt x="18" y="31"/>
                </a:cubicBezTo>
                <a:cubicBezTo>
                  <a:pt x="18" y="30"/>
                  <a:pt x="18" y="30"/>
                  <a:pt x="19" y="29"/>
                </a:cubicBezTo>
                <a:cubicBezTo>
                  <a:pt x="37" y="16"/>
                  <a:pt x="37" y="16"/>
                  <a:pt x="37" y="16"/>
                </a:cubicBezTo>
                <a:cubicBezTo>
                  <a:pt x="37" y="16"/>
                  <a:pt x="38" y="16"/>
                  <a:pt x="38" y="16"/>
                </a:cubicBezTo>
                <a:cubicBezTo>
                  <a:pt x="40" y="16"/>
                  <a:pt x="41" y="17"/>
                  <a:pt x="41" y="18"/>
                </a:cubicBezTo>
                <a:lnTo>
                  <a:pt x="41"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6" name="Freeform 55"/>
          <p:cNvSpPr>
            <a:spLocks noEditPoints="1"/>
          </p:cNvSpPr>
          <p:nvPr/>
        </p:nvSpPr>
        <p:spPr bwMode="auto">
          <a:xfrm>
            <a:off x="17799519" y="9206994"/>
            <a:ext cx="410631" cy="309127"/>
          </a:xfrm>
          <a:custGeom>
            <a:avLst/>
            <a:gdLst>
              <a:gd name="T0" fmla="*/ 2147483646 w 82"/>
              <a:gd name="T1" fmla="*/ 2147483646 h 62"/>
              <a:gd name="T2" fmla="*/ 0 w 82"/>
              <a:gd name="T3" fmla="*/ 2147483646 h 62"/>
              <a:gd name="T4" fmla="*/ 0 w 82"/>
              <a:gd name="T5" fmla="*/ 0 h 62"/>
              <a:gd name="T6" fmla="*/ 2147483646 w 82"/>
              <a:gd name="T7" fmla="*/ 0 h 62"/>
              <a:gd name="T8" fmla="*/ 2147483646 w 82"/>
              <a:gd name="T9" fmla="*/ 2147483646 h 62"/>
              <a:gd name="T10" fmla="*/ 2147483646 w 82"/>
              <a:gd name="T11" fmla="*/ 2147483646 h 62"/>
              <a:gd name="T12" fmla="*/ 2147483646 w 82"/>
              <a:gd name="T13" fmla="*/ 2147483646 h 62"/>
              <a:gd name="T14" fmla="*/ 2147483646 w 82"/>
              <a:gd name="T15" fmla="*/ 2147483646 h 62"/>
              <a:gd name="T16" fmla="*/ 2147483646 w 82"/>
              <a:gd name="T17" fmla="*/ 2147483646 h 62"/>
              <a:gd name="T18" fmla="*/ 2147483646 w 82"/>
              <a:gd name="T19" fmla="*/ 2147483646 h 62"/>
              <a:gd name="T20" fmla="*/ 2147483646 w 82"/>
              <a:gd name="T21" fmla="*/ 2147483646 h 62"/>
              <a:gd name="T22" fmla="*/ 2147483646 w 82"/>
              <a:gd name="T23" fmla="*/ 2147483646 h 62"/>
              <a:gd name="T24" fmla="*/ 2147483646 w 82"/>
              <a:gd name="T25" fmla="*/ 2147483646 h 62"/>
              <a:gd name="T26" fmla="*/ 2147483646 w 82"/>
              <a:gd name="T27" fmla="*/ 2147483646 h 62"/>
              <a:gd name="T28" fmla="*/ 2147483646 w 82"/>
              <a:gd name="T29" fmla="*/ 2147483646 h 62"/>
              <a:gd name="T30" fmla="*/ 2147483646 w 82"/>
              <a:gd name="T31" fmla="*/ 2147483646 h 62"/>
              <a:gd name="T32" fmla="*/ 2147483646 w 82"/>
              <a:gd name="T33" fmla="*/ 2147483646 h 62"/>
              <a:gd name="T34" fmla="*/ 2147483646 w 82"/>
              <a:gd name="T35" fmla="*/ 2147483646 h 62"/>
              <a:gd name="T36" fmla="*/ 2147483646 w 82"/>
              <a:gd name="T37" fmla="*/ 2147483646 h 62"/>
              <a:gd name="T38" fmla="*/ 2147483646 w 82"/>
              <a:gd name="T39" fmla="*/ 2147483646 h 62"/>
              <a:gd name="T40" fmla="*/ 2147483646 w 82"/>
              <a:gd name="T41" fmla="*/ 2147483646 h 62"/>
              <a:gd name="T42" fmla="*/ 2147483646 w 82"/>
              <a:gd name="T43" fmla="*/ 2147483646 h 62"/>
              <a:gd name="T44" fmla="*/ 2147483646 w 82"/>
              <a:gd name="T45" fmla="*/ 2147483646 h 62"/>
              <a:gd name="T46" fmla="*/ 2147483646 w 82"/>
              <a:gd name="T47" fmla="*/ 2147483646 h 62"/>
              <a:gd name="T48" fmla="*/ 2147483646 w 82"/>
              <a:gd name="T49" fmla="*/ 2147483646 h 62"/>
              <a:gd name="T50" fmla="*/ 2147483646 w 82"/>
              <a:gd name="T51" fmla="*/ 2147483646 h 62"/>
              <a:gd name="T52" fmla="*/ 2147483646 w 82"/>
              <a:gd name="T53" fmla="*/ 2147483646 h 62"/>
              <a:gd name="T54" fmla="*/ 2147483646 w 82"/>
              <a:gd name="T55" fmla="*/ 2147483646 h 62"/>
              <a:gd name="T56" fmla="*/ 2147483646 w 82"/>
              <a:gd name="T57" fmla="*/ 2147483646 h 62"/>
              <a:gd name="T58" fmla="*/ 2147483646 w 82"/>
              <a:gd name="T59" fmla="*/ 2147483646 h 62"/>
              <a:gd name="T60" fmla="*/ 2147483646 w 82"/>
              <a:gd name="T61" fmla="*/ 2147483646 h 62"/>
              <a:gd name="T62" fmla="*/ 2147483646 w 82"/>
              <a:gd name="T63" fmla="*/ 2147483646 h 62"/>
              <a:gd name="T64" fmla="*/ 2147483646 w 82"/>
              <a:gd name="T65" fmla="*/ 2147483646 h 62"/>
              <a:gd name="T66" fmla="*/ 2147483646 w 82"/>
              <a:gd name="T67" fmla="*/ 2147483646 h 62"/>
              <a:gd name="T68" fmla="*/ 2147483646 w 82"/>
              <a:gd name="T69" fmla="*/ 2147483646 h 62"/>
              <a:gd name="T70" fmla="*/ 2147483646 w 82"/>
              <a:gd name="T71" fmla="*/ 2147483646 h 62"/>
              <a:gd name="T72" fmla="*/ 2147483646 w 82"/>
              <a:gd name="T73" fmla="*/ 2147483646 h 62"/>
              <a:gd name="T74" fmla="*/ 2147483646 w 82"/>
              <a:gd name="T75" fmla="*/ 2147483646 h 62"/>
              <a:gd name="T76" fmla="*/ 2147483646 w 82"/>
              <a:gd name="T77" fmla="*/ 2147483646 h 62"/>
              <a:gd name="T78" fmla="*/ 2147483646 w 82"/>
              <a:gd name="T79" fmla="*/ 2147483646 h 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82" h="62">
                <a:moveTo>
                  <a:pt x="82" y="62"/>
                </a:moveTo>
                <a:cubicBezTo>
                  <a:pt x="0" y="62"/>
                  <a:pt x="0" y="62"/>
                  <a:pt x="0" y="62"/>
                </a:cubicBezTo>
                <a:cubicBezTo>
                  <a:pt x="0" y="0"/>
                  <a:pt x="0" y="0"/>
                  <a:pt x="0" y="0"/>
                </a:cubicBezTo>
                <a:cubicBezTo>
                  <a:pt x="82" y="0"/>
                  <a:pt x="82" y="0"/>
                  <a:pt x="82" y="0"/>
                </a:cubicBezTo>
                <a:lnTo>
                  <a:pt x="82" y="62"/>
                </a:lnTo>
                <a:close/>
                <a:moveTo>
                  <a:pt x="71" y="12"/>
                </a:moveTo>
                <a:cubicBezTo>
                  <a:pt x="71" y="12"/>
                  <a:pt x="70" y="11"/>
                  <a:pt x="69" y="11"/>
                </a:cubicBezTo>
                <a:cubicBezTo>
                  <a:pt x="67" y="9"/>
                  <a:pt x="55" y="8"/>
                  <a:pt x="41" y="8"/>
                </a:cubicBezTo>
                <a:cubicBezTo>
                  <a:pt x="28" y="8"/>
                  <a:pt x="15" y="9"/>
                  <a:pt x="13" y="11"/>
                </a:cubicBezTo>
                <a:cubicBezTo>
                  <a:pt x="12" y="11"/>
                  <a:pt x="11" y="12"/>
                  <a:pt x="11" y="12"/>
                </a:cubicBezTo>
                <a:cubicBezTo>
                  <a:pt x="8" y="16"/>
                  <a:pt x="8" y="20"/>
                  <a:pt x="8" y="31"/>
                </a:cubicBezTo>
                <a:cubicBezTo>
                  <a:pt x="8" y="42"/>
                  <a:pt x="8" y="46"/>
                  <a:pt x="11" y="50"/>
                </a:cubicBezTo>
                <a:cubicBezTo>
                  <a:pt x="11" y="51"/>
                  <a:pt x="12" y="51"/>
                  <a:pt x="13" y="51"/>
                </a:cubicBezTo>
                <a:cubicBezTo>
                  <a:pt x="15" y="53"/>
                  <a:pt x="28" y="54"/>
                  <a:pt x="41" y="54"/>
                </a:cubicBezTo>
                <a:cubicBezTo>
                  <a:pt x="55" y="54"/>
                  <a:pt x="67" y="53"/>
                  <a:pt x="69" y="51"/>
                </a:cubicBezTo>
                <a:cubicBezTo>
                  <a:pt x="70" y="51"/>
                  <a:pt x="71" y="51"/>
                  <a:pt x="71" y="50"/>
                </a:cubicBezTo>
                <a:cubicBezTo>
                  <a:pt x="74" y="47"/>
                  <a:pt x="74" y="42"/>
                  <a:pt x="74" y="31"/>
                </a:cubicBezTo>
                <a:cubicBezTo>
                  <a:pt x="74" y="20"/>
                  <a:pt x="74" y="16"/>
                  <a:pt x="71" y="12"/>
                </a:cubicBezTo>
                <a:close/>
                <a:moveTo>
                  <a:pt x="40" y="36"/>
                </a:moveTo>
                <a:cubicBezTo>
                  <a:pt x="39" y="44"/>
                  <a:pt x="34" y="49"/>
                  <a:pt x="27" y="49"/>
                </a:cubicBezTo>
                <a:cubicBezTo>
                  <a:pt x="18" y="49"/>
                  <a:pt x="13" y="43"/>
                  <a:pt x="13" y="32"/>
                </a:cubicBezTo>
                <a:cubicBezTo>
                  <a:pt x="13" y="21"/>
                  <a:pt x="19" y="15"/>
                  <a:pt x="26" y="15"/>
                </a:cubicBezTo>
                <a:cubicBezTo>
                  <a:pt x="34" y="15"/>
                  <a:pt x="39" y="20"/>
                  <a:pt x="39" y="28"/>
                </a:cubicBezTo>
                <a:cubicBezTo>
                  <a:pt x="31" y="28"/>
                  <a:pt x="31" y="28"/>
                  <a:pt x="31" y="28"/>
                </a:cubicBezTo>
                <a:cubicBezTo>
                  <a:pt x="31" y="25"/>
                  <a:pt x="29" y="23"/>
                  <a:pt x="27" y="23"/>
                </a:cubicBezTo>
                <a:cubicBezTo>
                  <a:pt x="24" y="23"/>
                  <a:pt x="22" y="26"/>
                  <a:pt x="22" y="32"/>
                </a:cubicBezTo>
                <a:cubicBezTo>
                  <a:pt x="22" y="37"/>
                  <a:pt x="23" y="41"/>
                  <a:pt x="27" y="41"/>
                </a:cubicBezTo>
                <a:cubicBezTo>
                  <a:pt x="30" y="41"/>
                  <a:pt x="31" y="39"/>
                  <a:pt x="31" y="36"/>
                </a:cubicBezTo>
                <a:lnTo>
                  <a:pt x="40" y="36"/>
                </a:lnTo>
                <a:close/>
                <a:moveTo>
                  <a:pt x="68" y="36"/>
                </a:moveTo>
                <a:cubicBezTo>
                  <a:pt x="67" y="44"/>
                  <a:pt x="63" y="49"/>
                  <a:pt x="56" y="49"/>
                </a:cubicBezTo>
                <a:cubicBezTo>
                  <a:pt x="47" y="49"/>
                  <a:pt x="42" y="43"/>
                  <a:pt x="42" y="32"/>
                </a:cubicBezTo>
                <a:cubicBezTo>
                  <a:pt x="42" y="21"/>
                  <a:pt x="47" y="15"/>
                  <a:pt x="55" y="15"/>
                </a:cubicBezTo>
                <a:cubicBezTo>
                  <a:pt x="63" y="15"/>
                  <a:pt x="67" y="20"/>
                  <a:pt x="68" y="28"/>
                </a:cubicBezTo>
                <a:cubicBezTo>
                  <a:pt x="60" y="28"/>
                  <a:pt x="60" y="28"/>
                  <a:pt x="60" y="28"/>
                </a:cubicBezTo>
                <a:cubicBezTo>
                  <a:pt x="60" y="25"/>
                  <a:pt x="58" y="23"/>
                  <a:pt x="55" y="23"/>
                </a:cubicBezTo>
                <a:cubicBezTo>
                  <a:pt x="52" y="23"/>
                  <a:pt x="50" y="26"/>
                  <a:pt x="50" y="32"/>
                </a:cubicBezTo>
                <a:cubicBezTo>
                  <a:pt x="50" y="37"/>
                  <a:pt x="51" y="41"/>
                  <a:pt x="55" y="41"/>
                </a:cubicBezTo>
                <a:cubicBezTo>
                  <a:pt x="58" y="41"/>
                  <a:pt x="60" y="39"/>
                  <a:pt x="60" y="36"/>
                </a:cubicBezTo>
                <a:lnTo>
                  <a:pt x="68"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7" name="Freeform 57"/>
          <p:cNvSpPr>
            <a:spLocks noEditPoints="1"/>
          </p:cNvSpPr>
          <p:nvPr/>
        </p:nvSpPr>
        <p:spPr bwMode="auto">
          <a:xfrm>
            <a:off x="19243649" y="9186231"/>
            <a:ext cx="329890" cy="325276"/>
          </a:xfrm>
          <a:custGeom>
            <a:avLst/>
            <a:gdLst>
              <a:gd name="T0" fmla="*/ 2147483646 w 66"/>
              <a:gd name="T1" fmla="*/ 2147483646 h 65"/>
              <a:gd name="T2" fmla="*/ 2147483646 w 66"/>
              <a:gd name="T3" fmla="*/ 2147483646 h 65"/>
              <a:gd name="T4" fmla="*/ 2147483646 w 66"/>
              <a:gd name="T5" fmla="*/ 2147483646 h 65"/>
              <a:gd name="T6" fmla="*/ 2147483646 w 66"/>
              <a:gd name="T7" fmla="*/ 2147483646 h 65"/>
              <a:gd name="T8" fmla="*/ 2147483646 w 66"/>
              <a:gd name="T9" fmla="*/ 2147483646 h 65"/>
              <a:gd name="T10" fmla="*/ 2147483646 w 66"/>
              <a:gd name="T11" fmla="*/ 2147483646 h 65"/>
              <a:gd name="T12" fmla="*/ 2147483646 w 66"/>
              <a:gd name="T13" fmla="*/ 2147483646 h 65"/>
              <a:gd name="T14" fmla="*/ 2147483646 w 66"/>
              <a:gd name="T15" fmla="*/ 2147483646 h 65"/>
              <a:gd name="T16" fmla="*/ 2147483646 w 66"/>
              <a:gd name="T17" fmla="*/ 2147483646 h 65"/>
              <a:gd name="T18" fmla="*/ 2147483646 w 66"/>
              <a:gd name="T19" fmla="*/ 2147483646 h 65"/>
              <a:gd name="T20" fmla="*/ 2147483646 w 66"/>
              <a:gd name="T21" fmla="*/ 2147483646 h 65"/>
              <a:gd name="T22" fmla="*/ 0 w 66"/>
              <a:gd name="T23" fmla="*/ 2147483646 h 65"/>
              <a:gd name="T24" fmla="*/ 2147483646 w 66"/>
              <a:gd name="T25" fmla="*/ 2147483646 h 65"/>
              <a:gd name="T26" fmla="*/ 2147483646 w 66"/>
              <a:gd name="T27" fmla="*/ 2147483646 h 65"/>
              <a:gd name="T28" fmla="*/ 2147483646 w 66"/>
              <a:gd name="T29" fmla="*/ 0 h 65"/>
              <a:gd name="T30" fmla="*/ 2147483646 w 66"/>
              <a:gd name="T31" fmla="*/ 2147483646 h 65"/>
              <a:gd name="T32" fmla="*/ 2147483646 w 66"/>
              <a:gd name="T33" fmla="*/ 2147483646 h 65"/>
              <a:gd name="T34" fmla="*/ 2147483646 w 66"/>
              <a:gd name="T35" fmla="*/ 2147483646 h 65"/>
              <a:gd name="T36" fmla="*/ 2147483646 w 66"/>
              <a:gd name="T37" fmla="*/ 2147483646 h 65"/>
              <a:gd name="T38" fmla="*/ 2147483646 w 66"/>
              <a:gd name="T39" fmla="*/ 2147483646 h 65"/>
              <a:gd name="T40" fmla="*/ 2147483646 w 66"/>
              <a:gd name="T41" fmla="*/ 2147483646 h 65"/>
              <a:gd name="T42" fmla="*/ 2147483646 w 66"/>
              <a:gd name="T43" fmla="*/ 2147483646 h 65"/>
              <a:gd name="T44" fmla="*/ 2147483646 w 66"/>
              <a:gd name="T45" fmla="*/ 2147483646 h 65"/>
              <a:gd name="T46" fmla="*/ 2147483646 w 66"/>
              <a:gd name="T47" fmla="*/ 2147483646 h 65"/>
              <a:gd name="T48" fmla="*/ 2147483646 w 66"/>
              <a:gd name="T49" fmla="*/ 2147483646 h 65"/>
              <a:gd name="T50" fmla="*/ 2147483646 w 66"/>
              <a:gd name="T51" fmla="*/ 2147483646 h 65"/>
              <a:gd name="T52" fmla="*/ 2147483646 w 66"/>
              <a:gd name="T53" fmla="*/ 2147483646 h 65"/>
              <a:gd name="T54" fmla="*/ 2147483646 w 66"/>
              <a:gd name="T55" fmla="*/ 2147483646 h 65"/>
              <a:gd name="T56" fmla="*/ 2147483646 w 66"/>
              <a:gd name="T57" fmla="*/ 2147483646 h 65"/>
              <a:gd name="T58" fmla="*/ 2147483646 w 66"/>
              <a:gd name="T59" fmla="*/ 2147483646 h 65"/>
              <a:gd name="T60" fmla="*/ 2147483646 w 66"/>
              <a:gd name="T61" fmla="*/ 2147483646 h 65"/>
              <a:gd name="T62" fmla="*/ 2147483646 w 66"/>
              <a:gd name="T63" fmla="*/ 2147483646 h 65"/>
              <a:gd name="T64" fmla="*/ 2147483646 w 66"/>
              <a:gd name="T65" fmla="*/ 2147483646 h 65"/>
              <a:gd name="T66" fmla="*/ 2147483646 w 66"/>
              <a:gd name="T67" fmla="*/ 2147483646 h 65"/>
              <a:gd name="T68" fmla="*/ 2147483646 w 66"/>
              <a:gd name="T69" fmla="*/ 2147483646 h 65"/>
              <a:gd name="T70" fmla="*/ 2147483646 w 66"/>
              <a:gd name="T71" fmla="*/ 2147483646 h 65"/>
              <a:gd name="T72" fmla="*/ 2147483646 w 66"/>
              <a:gd name="T73" fmla="*/ 2147483646 h 65"/>
              <a:gd name="T74" fmla="*/ 2147483646 w 66"/>
              <a:gd name="T75" fmla="*/ 2147483646 h 65"/>
              <a:gd name="T76" fmla="*/ 2147483646 w 66"/>
              <a:gd name="T77" fmla="*/ 2147483646 h 65"/>
              <a:gd name="T78" fmla="*/ 2147483646 w 66"/>
              <a:gd name="T79" fmla="*/ 2147483646 h 65"/>
              <a:gd name="T80" fmla="*/ 2147483646 w 66"/>
              <a:gd name="T81" fmla="*/ 2147483646 h 65"/>
              <a:gd name="T82" fmla="*/ 2147483646 w 66"/>
              <a:gd name="T83" fmla="*/ 2147483646 h 65"/>
              <a:gd name="T84" fmla="*/ 2147483646 w 66"/>
              <a:gd name="T85" fmla="*/ 2147483646 h 65"/>
              <a:gd name="T86" fmla="*/ 2147483646 w 66"/>
              <a:gd name="T87" fmla="*/ 2147483646 h 65"/>
              <a:gd name="T88" fmla="*/ 2147483646 w 66"/>
              <a:gd name="T89" fmla="*/ 2147483646 h 65"/>
              <a:gd name="T90" fmla="*/ 2147483646 w 66"/>
              <a:gd name="T91" fmla="*/ 2147483646 h 65"/>
              <a:gd name="T92" fmla="*/ 2147483646 w 66"/>
              <a:gd name="T93" fmla="*/ 2147483646 h 65"/>
              <a:gd name="T94" fmla="*/ 2147483646 w 66"/>
              <a:gd name="T95" fmla="*/ 2147483646 h 65"/>
              <a:gd name="T96" fmla="*/ 2147483646 w 66"/>
              <a:gd name="T97" fmla="*/ 2147483646 h 65"/>
              <a:gd name="T98" fmla="*/ 2147483646 w 66"/>
              <a:gd name="T99" fmla="*/ 2147483646 h 65"/>
              <a:gd name="T100" fmla="*/ 2147483646 w 66"/>
              <a:gd name="T101" fmla="*/ 2147483646 h 65"/>
              <a:gd name="T102" fmla="*/ 2147483646 w 66"/>
              <a:gd name="T103" fmla="*/ 2147483646 h 65"/>
              <a:gd name="T104" fmla="*/ 2147483646 w 66"/>
              <a:gd name="T105" fmla="*/ 2147483646 h 65"/>
              <a:gd name="T106" fmla="*/ 2147483646 w 66"/>
              <a:gd name="T107" fmla="*/ 2147483646 h 65"/>
              <a:gd name="T108" fmla="*/ 2147483646 w 66"/>
              <a:gd name="T109" fmla="*/ 2147483646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6" h="65">
                <a:moveTo>
                  <a:pt x="62" y="56"/>
                </a:moveTo>
                <a:cubicBezTo>
                  <a:pt x="56" y="62"/>
                  <a:pt x="56" y="62"/>
                  <a:pt x="56" y="62"/>
                </a:cubicBezTo>
                <a:cubicBezTo>
                  <a:pt x="54" y="64"/>
                  <a:pt x="51" y="65"/>
                  <a:pt x="48" y="65"/>
                </a:cubicBezTo>
                <a:cubicBezTo>
                  <a:pt x="45" y="65"/>
                  <a:pt x="42" y="64"/>
                  <a:pt x="40" y="62"/>
                </a:cubicBezTo>
                <a:cubicBezTo>
                  <a:pt x="32" y="54"/>
                  <a:pt x="32" y="54"/>
                  <a:pt x="32" y="54"/>
                </a:cubicBezTo>
                <a:cubicBezTo>
                  <a:pt x="30" y="52"/>
                  <a:pt x="28" y="49"/>
                  <a:pt x="28" y="46"/>
                </a:cubicBezTo>
                <a:cubicBezTo>
                  <a:pt x="28" y="42"/>
                  <a:pt x="30" y="39"/>
                  <a:pt x="32" y="37"/>
                </a:cubicBezTo>
                <a:cubicBezTo>
                  <a:pt x="28" y="34"/>
                  <a:pt x="28" y="34"/>
                  <a:pt x="28" y="34"/>
                </a:cubicBezTo>
                <a:cubicBezTo>
                  <a:pt x="26" y="36"/>
                  <a:pt x="23" y="37"/>
                  <a:pt x="20" y="37"/>
                </a:cubicBezTo>
                <a:cubicBezTo>
                  <a:pt x="17" y="37"/>
                  <a:pt x="14" y="36"/>
                  <a:pt x="12" y="34"/>
                </a:cubicBezTo>
                <a:cubicBezTo>
                  <a:pt x="3" y="25"/>
                  <a:pt x="3" y="25"/>
                  <a:pt x="3" y="25"/>
                </a:cubicBezTo>
                <a:cubicBezTo>
                  <a:pt x="1" y="23"/>
                  <a:pt x="0" y="20"/>
                  <a:pt x="0" y="17"/>
                </a:cubicBezTo>
                <a:cubicBezTo>
                  <a:pt x="0" y="14"/>
                  <a:pt x="1" y="11"/>
                  <a:pt x="4" y="9"/>
                </a:cubicBezTo>
                <a:cubicBezTo>
                  <a:pt x="9" y="3"/>
                  <a:pt x="9" y="3"/>
                  <a:pt x="9" y="3"/>
                </a:cubicBezTo>
                <a:cubicBezTo>
                  <a:pt x="12" y="1"/>
                  <a:pt x="15" y="0"/>
                  <a:pt x="18" y="0"/>
                </a:cubicBezTo>
                <a:cubicBezTo>
                  <a:pt x="21" y="0"/>
                  <a:pt x="24" y="1"/>
                  <a:pt x="26" y="3"/>
                </a:cubicBezTo>
                <a:cubicBezTo>
                  <a:pt x="34" y="12"/>
                  <a:pt x="34" y="12"/>
                  <a:pt x="34" y="12"/>
                </a:cubicBezTo>
                <a:cubicBezTo>
                  <a:pt x="36" y="14"/>
                  <a:pt x="37" y="17"/>
                  <a:pt x="37" y="20"/>
                </a:cubicBezTo>
                <a:cubicBezTo>
                  <a:pt x="37" y="23"/>
                  <a:pt x="36" y="26"/>
                  <a:pt x="34" y="28"/>
                </a:cubicBezTo>
                <a:cubicBezTo>
                  <a:pt x="37" y="32"/>
                  <a:pt x="37" y="32"/>
                  <a:pt x="37" y="32"/>
                </a:cubicBezTo>
                <a:cubicBezTo>
                  <a:pt x="40" y="30"/>
                  <a:pt x="43" y="28"/>
                  <a:pt x="46" y="28"/>
                </a:cubicBezTo>
                <a:cubicBezTo>
                  <a:pt x="49" y="28"/>
                  <a:pt x="52" y="29"/>
                  <a:pt x="54" y="32"/>
                </a:cubicBezTo>
                <a:cubicBezTo>
                  <a:pt x="62" y="40"/>
                  <a:pt x="62" y="40"/>
                  <a:pt x="62" y="40"/>
                </a:cubicBezTo>
                <a:cubicBezTo>
                  <a:pt x="64" y="42"/>
                  <a:pt x="66" y="45"/>
                  <a:pt x="66" y="48"/>
                </a:cubicBezTo>
                <a:cubicBezTo>
                  <a:pt x="66" y="51"/>
                  <a:pt x="64" y="54"/>
                  <a:pt x="62" y="56"/>
                </a:cubicBezTo>
                <a:close/>
                <a:moveTo>
                  <a:pt x="29" y="17"/>
                </a:moveTo>
                <a:cubicBezTo>
                  <a:pt x="20" y="9"/>
                  <a:pt x="20" y="9"/>
                  <a:pt x="20" y="9"/>
                </a:cubicBezTo>
                <a:cubicBezTo>
                  <a:pt x="20" y="8"/>
                  <a:pt x="19" y="8"/>
                  <a:pt x="18" y="8"/>
                </a:cubicBezTo>
                <a:cubicBezTo>
                  <a:pt x="17" y="8"/>
                  <a:pt x="16" y="8"/>
                  <a:pt x="15" y="9"/>
                </a:cubicBezTo>
                <a:cubicBezTo>
                  <a:pt x="9" y="15"/>
                  <a:pt x="9" y="15"/>
                  <a:pt x="9" y="15"/>
                </a:cubicBezTo>
                <a:cubicBezTo>
                  <a:pt x="8" y="15"/>
                  <a:pt x="8" y="16"/>
                  <a:pt x="8" y="17"/>
                </a:cubicBezTo>
                <a:cubicBezTo>
                  <a:pt x="8" y="18"/>
                  <a:pt x="8" y="19"/>
                  <a:pt x="9" y="20"/>
                </a:cubicBezTo>
                <a:cubicBezTo>
                  <a:pt x="17" y="28"/>
                  <a:pt x="17" y="28"/>
                  <a:pt x="17" y="28"/>
                </a:cubicBezTo>
                <a:cubicBezTo>
                  <a:pt x="18" y="29"/>
                  <a:pt x="19" y="29"/>
                  <a:pt x="20" y="29"/>
                </a:cubicBezTo>
                <a:cubicBezTo>
                  <a:pt x="21" y="29"/>
                  <a:pt x="22" y="29"/>
                  <a:pt x="23" y="28"/>
                </a:cubicBezTo>
                <a:cubicBezTo>
                  <a:pt x="22" y="27"/>
                  <a:pt x="20" y="26"/>
                  <a:pt x="20" y="24"/>
                </a:cubicBezTo>
                <a:cubicBezTo>
                  <a:pt x="20" y="22"/>
                  <a:pt x="22" y="20"/>
                  <a:pt x="24" y="20"/>
                </a:cubicBezTo>
                <a:cubicBezTo>
                  <a:pt x="26" y="20"/>
                  <a:pt x="27" y="21"/>
                  <a:pt x="28" y="23"/>
                </a:cubicBezTo>
                <a:cubicBezTo>
                  <a:pt x="29" y="22"/>
                  <a:pt x="30" y="21"/>
                  <a:pt x="30" y="20"/>
                </a:cubicBezTo>
                <a:cubicBezTo>
                  <a:pt x="30" y="19"/>
                  <a:pt x="29" y="18"/>
                  <a:pt x="29" y="17"/>
                </a:cubicBezTo>
                <a:close/>
                <a:moveTo>
                  <a:pt x="57" y="45"/>
                </a:moveTo>
                <a:cubicBezTo>
                  <a:pt x="48" y="37"/>
                  <a:pt x="48" y="37"/>
                  <a:pt x="48" y="37"/>
                </a:cubicBezTo>
                <a:cubicBezTo>
                  <a:pt x="48" y="36"/>
                  <a:pt x="47" y="36"/>
                  <a:pt x="46" y="36"/>
                </a:cubicBezTo>
                <a:cubicBezTo>
                  <a:pt x="45" y="36"/>
                  <a:pt x="44" y="36"/>
                  <a:pt x="43" y="37"/>
                </a:cubicBezTo>
                <a:cubicBezTo>
                  <a:pt x="44" y="39"/>
                  <a:pt x="46" y="40"/>
                  <a:pt x="46" y="42"/>
                </a:cubicBezTo>
                <a:cubicBezTo>
                  <a:pt x="46" y="44"/>
                  <a:pt x="44" y="46"/>
                  <a:pt x="42" y="46"/>
                </a:cubicBezTo>
                <a:cubicBezTo>
                  <a:pt x="40" y="46"/>
                  <a:pt x="39" y="44"/>
                  <a:pt x="37" y="43"/>
                </a:cubicBezTo>
                <a:cubicBezTo>
                  <a:pt x="37" y="43"/>
                  <a:pt x="36" y="44"/>
                  <a:pt x="36" y="46"/>
                </a:cubicBezTo>
                <a:cubicBezTo>
                  <a:pt x="36" y="47"/>
                  <a:pt x="36" y="48"/>
                  <a:pt x="37" y="48"/>
                </a:cubicBezTo>
                <a:cubicBezTo>
                  <a:pt x="45" y="57"/>
                  <a:pt x="45" y="57"/>
                  <a:pt x="45" y="57"/>
                </a:cubicBezTo>
                <a:cubicBezTo>
                  <a:pt x="46" y="57"/>
                  <a:pt x="47" y="58"/>
                  <a:pt x="48" y="58"/>
                </a:cubicBezTo>
                <a:cubicBezTo>
                  <a:pt x="49" y="58"/>
                  <a:pt x="50" y="57"/>
                  <a:pt x="51" y="57"/>
                </a:cubicBezTo>
                <a:cubicBezTo>
                  <a:pt x="57" y="51"/>
                  <a:pt x="57" y="51"/>
                  <a:pt x="57" y="51"/>
                </a:cubicBezTo>
                <a:cubicBezTo>
                  <a:pt x="58" y="50"/>
                  <a:pt x="58" y="49"/>
                  <a:pt x="58" y="48"/>
                </a:cubicBezTo>
                <a:cubicBezTo>
                  <a:pt x="58" y="47"/>
                  <a:pt x="58" y="46"/>
                  <a:pt x="57" y="4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8" name="Freeform 58"/>
          <p:cNvSpPr>
            <a:spLocks noEditPoints="1"/>
          </p:cNvSpPr>
          <p:nvPr/>
        </p:nvSpPr>
        <p:spPr bwMode="auto">
          <a:xfrm>
            <a:off x="19958793" y="9206994"/>
            <a:ext cx="309127" cy="309127"/>
          </a:xfrm>
          <a:custGeom>
            <a:avLst/>
            <a:gdLst>
              <a:gd name="T0" fmla="*/ 2147483646 w 62"/>
              <a:gd name="T1" fmla="*/ 2147483646 h 62"/>
              <a:gd name="T2" fmla="*/ 0 w 62"/>
              <a:gd name="T3" fmla="*/ 2147483646 h 62"/>
              <a:gd name="T4" fmla="*/ 2147483646 w 62"/>
              <a:gd name="T5" fmla="*/ 0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9"/>
                </a:moveTo>
                <a:cubicBezTo>
                  <a:pt x="19" y="9"/>
                  <a:pt x="9" y="19"/>
                  <a:pt x="9" y="31"/>
                </a:cubicBezTo>
                <a:cubicBezTo>
                  <a:pt x="9" y="43"/>
                  <a:pt x="19" y="53"/>
                  <a:pt x="31" y="53"/>
                </a:cubicBezTo>
                <a:cubicBezTo>
                  <a:pt x="43" y="53"/>
                  <a:pt x="53" y="43"/>
                  <a:pt x="53" y="31"/>
                </a:cubicBezTo>
                <a:cubicBezTo>
                  <a:pt x="53" y="19"/>
                  <a:pt x="43" y="9"/>
                  <a:pt x="31" y="9"/>
                </a:cubicBezTo>
                <a:close/>
                <a:moveTo>
                  <a:pt x="31" y="45"/>
                </a:moveTo>
                <a:cubicBezTo>
                  <a:pt x="30" y="46"/>
                  <a:pt x="28" y="46"/>
                  <a:pt x="27" y="45"/>
                </a:cubicBezTo>
                <a:cubicBezTo>
                  <a:pt x="15" y="33"/>
                  <a:pt x="15" y="33"/>
                  <a:pt x="15" y="33"/>
                </a:cubicBezTo>
                <a:cubicBezTo>
                  <a:pt x="14" y="32"/>
                  <a:pt x="14" y="30"/>
                  <a:pt x="15" y="29"/>
                </a:cubicBezTo>
                <a:cubicBezTo>
                  <a:pt x="19" y="25"/>
                  <a:pt x="19" y="25"/>
                  <a:pt x="19" y="25"/>
                </a:cubicBezTo>
                <a:cubicBezTo>
                  <a:pt x="20" y="24"/>
                  <a:pt x="22" y="24"/>
                  <a:pt x="23" y="25"/>
                </a:cubicBezTo>
                <a:cubicBezTo>
                  <a:pt x="29" y="31"/>
                  <a:pt x="29" y="31"/>
                  <a:pt x="29" y="31"/>
                </a:cubicBezTo>
                <a:cubicBezTo>
                  <a:pt x="40" y="20"/>
                  <a:pt x="40" y="20"/>
                  <a:pt x="40" y="20"/>
                </a:cubicBezTo>
                <a:cubicBezTo>
                  <a:pt x="41" y="19"/>
                  <a:pt x="42" y="19"/>
                  <a:pt x="43" y="20"/>
                </a:cubicBezTo>
                <a:cubicBezTo>
                  <a:pt x="48" y="24"/>
                  <a:pt x="48" y="24"/>
                  <a:pt x="48" y="24"/>
                </a:cubicBezTo>
                <a:cubicBezTo>
                  <a:pt x="49" y="25"/>
                  <a:pt x="49" y="27"/>
                  <a:pt x="48" y="28"/>
                </a:cubicBezTo>
                <a:lnTo>
                  <a:pt x="31"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9" name="Freeform 59"/>
          <p:cNvSpPr>
            <a:spLocks noEditPoints="1"/>
          </p:cNvSpPr>
          <p:nvPr/>
        </p:nvSpPr>
        <p:spPr bwMode="auto">
          <a:xfrm>
            <a:off x="20676244" y="9206994"/>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40" y="47"/>
                </a:moveTo>
                <a:cubicBezTo>
                  <a:pt x="41" y="46"/>
                  <a:pt x="41" y="45"/>
                  <a:pt x="40" y="44"/>
                </a:cubicBezTo>
                <a:cubicBezTo>
                  <a:pt x="28" y="31"/>
                  <a:pt x="28" y="31"/>
                  <a:pt x="28" y="31"/>
                </a:cubicBezTo>
                <a:cubicBezTo>
                  <a:pt x="40" y="19"/>
                  <a:pt x="40" y="19"/>
                  <a:pt x="40" y="19"/>
                </a:cubicBezTo>
                <a:cubicBezTo>
                  <a:pt x="41" y="18"/>
                  <a:pt x="41" y="16"/>
                  <a:pt x="40" y="15"/>
                </a:cubicBezTo>
                <a:cubicBezTo>
                  <a:pt x="36" y="11"/>
                  <a:pt x="36" y="11"/>
                  <a:pt x="36" y="11"/>
                </a:cubicBezTo>
                <a:cubicBezTo>
                  <a:pt x="35" y="10"/>
                  <a:pt x="34" y="10"/>
                  <a:pt x="33" y="11"/>
                </a:cubicBezTo>
                <a:cubicBezTo>
                  <a:pt x="14" y="29"/>
                  <a:pt x="14" y="29"/>
                  <a:pt x="14" y="29"/>
                </a:cubicBezTo>
                <a:cubicBezTo>
                  <a:pt x="13" y="30"/>
                  <a:pt x="13" y="32"/>
                  <a:pt x="14" y="33"/>
                </a:cubicBezTo>
                <a:cubicBezTo>
                  <a:pt x="33" y="51"/>
                  <a:pt x="33" y="51"/>
                  <a:pt x="33" y="51"/>
                </a:cubicBezTo>
                <a:cubicBezTo>
                  <a:pt x="34" y="52"/>
                  <a:pt x="35" y="52"/>
                  <a:pt x="36" y="51"/>
                </a:cubicBezTo>
                <a:lnTo>
                  <a:pt x="40"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0" name="Freeform 60"/>
          <p:cNvSpPr>
            <a:spLocks/>
          </p:cNvSpPr>
          <p:nvPr/>
        </p:nvSpPr>
        <p:spPr bwMode="auto">
          <a:xfrm>
            <a:off x="21425991" y="9186231"/>
            <a:ext cx="214544" cy="325276"/>
          </a:xfrm>
          <a:custGeom>
            <a:avLst/>
            <a:gdLst>
              <a:gd name="T0" fmla="*/ 2147483646 w 43"/>
              <a:gd name="T1" fmla="*/ 2147483646 h 65"/>
              <a:gd name="T2" fmla="*/ 2147483646 w 43"/>
              <a:gd name="T3" fmla="*/ 2147483646 h 65"/>
              <a:gd name="T4" fmla="*/ 2147483646 w 43"/>
              <a:gd name="T5" fmla="*/ 2147483646 h 65"/>
              <a:gd name="T6" fmla="*/ 2147483646 w 43"/>
              <a:gd name="T7" fmla="*/ 2147483646 h 65"/>
              <a:gd name="T8" fmla="*/ 2147483646 w 43"/>
              <a:gd name="T9" fmla="*/ 2147483646 h 65"/>
              <a:gd name="T10" fmla="*/ 2147483646 w 43"/>
              <a:gd name="T11" fmla="*/ 2147483646 h 65"/>
              <a:gd name="T12" fmla="*/ 2147483646 w 43"/>
              <a:gd name="T13" fmla="*/ 2147483646 h 65"/>
              <a:gd name="T14" fmla="*/ 2147483646 w 43"/>
              <a:gd name="T15" fmla="*/ 2147483646 h 65"/>
              <a:gd name="T16" fmla="*/ 2147483646 w 43"/>
              <a:gd name="T17" fmla="*/ 2147483646 h 65"/>
              <a:gd name="T18" fmla="*/ 2147483646 w 43"/>
              <a:gd name="T19" fmla="*/ 2147483646 h 65"/>
              <a:gd name="T20" fmla="*/ 2147483646 w 43"/>
              <a:gd name="T21" fmla="*/ 2147483646 h 65"/>
              <a:gd name="T22" fmla="*/ 2147483646 w 43"/>
              <a:gd name="T23" fmla="*/ 2147483646 h 6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65">
                <a:moveTo>
                  <a:pt x="20" y="33"/>
                </a:moveTo>
                <a:cubicBezTo>
                  <a:pt x="42" y="54"/>
                  <a:pt x="42" y="54"/>
                  <a:pt x="42" y="54"/>
                </a:cubicBezTo>
                <a:cubicBezTo>
                  <a:pt x="43" y="55"/>
                  <a:pt x="43" y="57"/>
                  <a:pt x="42" y="58"/>
                </a:cubicBezTo>
                <a:cubicBezTo>
                  <a:pt x="35" y="64"/>
                  <a:pt x="35" y="64"/>
                  <a:pt x="35" y="64"/>
                </a:cubicBezTo>
                <a:cubicBezTo>
                  <a:pt x="34" y="65"/>
                  <a:pt x="32" y="65"/>
                  <a:pt x="31" y="64"/>
                </a:cubicBezTo>
                <a:cubicBezTo>
                  <a:pt x="1" y="35"/>
                  <a:pt x="1" y="35"/>
                  <a:pt x="1" y="35"/>
                </a:cubicBezTo>
                <a:cubicBezTo>
                  <a:pt x="0" y="34"/>
                  <a:pt x="0" y="32"/>
                  <a:pt x="1" y="31"/>
                </a:cubicBezTo>
                <a:cubicBezTo>
                  <a:pt x="31" y="1"/>
                  <a:pt x="31" y="1"/>
                  <a:pt x="31" y="1"/>
                </a:cubicBezTo>
                <a:cubicBezTo>
                  <a:pt x="32" y="0"/>
                  <a:pt x="34" y="0"/>
                  <a:pt x="35" y="1"/>
                </a:cubicBezTo>
                <a:cubicBezTo>
                  <a:pt x="42" y="8"/>
                  <a:pt x="42" y="8"/>
                  <a:pt x="42" y="8"/>
                </a:cubicBezTo>
                <a:cubicBezTo>
                  <a:pt x="43" y="9"/>
                  <a:pt x="43" y="10"/>
                  <a:pt x="42" y="11"/>
                </a:cubicBezTo>
                <a:lnTo>
                  <a:pt x="20"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1" name="Oval 61"/>
          <p:cNvSpPr>
            <a:spLocks noChangeArrowheads="1"/>
          </p:cNvSpPr>
          <p:nvPr/>
        </p:nvSpPr>
        <p:spPr bwMode="auto">
          <a:xfrm>
            <a:off x="22016562" y="9206994"/>
            <a:ext cx="304513" cy="30912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en-US" altLang="en-US"/>
          </a:p>
        </p:txBody>
      </p:sp>
      <p:sp>
        <p:nvSpPr>
          <p:cNvPr id="392" name="Freeform 62"/>
          <p:cNvSpPr>
            <a:spLocks noEditPoints="1"/>
          </p:cNvSpPr>
          <p:nvPr/>
        </p:nvSpPr>
        <p:spPr bwMode="auto">
          <a:xfrm>
            <a:off x="9266237" y="9742199"/>
            <a:ext cx="359879" cy="359879"/>
          </a:xfrm>
          <a:custGeom>
            <a:avLst/>
            <a:gdLst>
              <a:gd name="T0" fmla="*/ 2147483646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0 w 72"/>
              <a:gd name="T13" fmla="*/ 2147483646 h 72"/>
              <a:gd name="T14" fmla="*/ 0 w 72"/>
              <a:gd name="T15" fmla="*/ 2147483646 h 72"/>
              <a:gd name="T16" fmla="*/ 2147483646 w 72"/>
              <a:gd name="T17" fmla="*/ 0 h 72"/>
              <a:gd name="T18" fmla="*/ 2147483646 w 72"/>
              <a:gd name="T19" fmla="*/ 0 h 72"/>
              <a:gd name="T20" fmla="*/ 2147483646 w 72"/>
              <a:gd name="T21" fmla="*/ 2147483646 h 72"/>
              <a:gd name="T22" fmla="*/ 2147483646 w 72"/>
              <a:gd name="T23" fmla="*/ 2147483646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2" h="72">
                <a:moveTo>
                  <a:pt x="72" y="68"/>
                </a:moveTo>
                <a:cubicBezTo>
                  <a:pt x="72" y="71"/>
                  <a:pt x="70" y="72"/>
                  <a:pt x="68" y="72"/>
                </a:cubicBezTo>
                <a:cubicBezTo>
                  <a:pt x="29" y="72"/>
                  <a:pt x="29" y="72"/>
                  <a:pt x="29" y="72"/>
                </a:cubicBezTo>
                <a:cubicBezTo>
                  <a:pt x="27" y="72"/>
                  <a:pt x="25" y="71"/>
                  <a:pt x="25" y="68"/>
                </a:cubicBezTo>
                <a:cubicBezTo>
                  <a:pt x="25" y="62"/>
                  <a:pt x="25" y="62"/>
                  <a:pt x="25" y="62"/>
                </a:cubicBezTo>
                <a:cubicBezTo>
                  <a:pt x="4" y="62"/>
                  <a:pt x="4" y="62"/>
                  <a:pt x="4" y="62"/>
                </a:cubicBezTo>
                <a:cubicBezTo>
                  <a:pt x="1" y="62"/>
                  <a:pt x="0" y="60"/>
                  <a:pt x="0" y="58"/>
                </a:cubicBezTo>
                <a:cubicBezTo>
                  <a:pt x="0" y="4"/>
                  <a:pt x="0" y="4"/>
                  <a:pt x="0" y="4"/>
                </a:cubicBezTo>
                <a:cubicBezTo>
                  <a:pt x="0" y="2"/>
                  <a:pt x="1" y="0"/>
                  <a:pt x="4" y="0"/>
                </a:cubicBezTo>
                <a:cubicBezTo>
                  <a:pt x="47" y="0"/>
                  <a:pt x="47" y="0"/>
                  <a:pt x="47" y="0"/>
                </a:cubicBezTo>
                <a:cubicBezTo>
                  <a:pt x="49" y="0"/>
                  <a:pt x="51" y="2"/>
                  <a:pt x="51" y="4"/>
                </a:cubicBezTo>
                <a:cubicBezTo>
                  <a:pt x="51" y="17"/>
                  <a:pt x="51" y="17"/>
                  <a:pt x="51" y="17"/>
                </a:cubicBezTo>
                <a:cubicBezTo>
                  <a:pt x="52" y="18"/>
                  <a:pt x="52" y="18"/>
                  <a:pt x="53" y="18"/>
                </a:cubicBezTo>
                <a:cubicBezTo>
                  <a:pt x="69" y="35"/>
                  <a:pt x="69" y="35"/>
                  <a:pt x="69" y="35"/>
                </a:cubicBezTo>
                <a:cubicBezTo>
                  <a:pt x="71" y="36"/>
                  <a:pt x="72" y="39"/>
                  <a:pt x="72" y="41"/>
                </a:cubicBezTo>
                <a:lnTo>
                  <a:pt x="72" y="68"/>
                </a:lnTo>
                <a:close/>
                <a:moveTo>
                  <a:pt x="41" y="7"/>
                </a:moveTo>
                <a:cubicBezTo>
                  <a:pt x="41" y="6"/>
                  <a:pt x="40" y="5"/>
                  <a:pt x="40" y="5"/>
                </a:cubicBezTo>
                <a:cubicBezTo>
                  <a:pt x="11" y="5"/>
                  <a:pt x="11" y="5"/>
                  <a:pt x="11" y="5"/>
                </a:cubicBezTo>
                <a:cubicBezTo>
                  <a:pt x="11" y="5"/>
                  <a:pt x="10" y="6"/>
                  <a:pt x="10" y="7"/>
                </a:cubicBezTo>
                <a:cubicBezTo>
                  <a:pt x="10" y="9"/>
                  <a:pt x="10" y="9"/>
                  <a:pt x="10" y="9"/>
                </a:cubicBezTo>
                <a:cubicBezTo>
                  <a:pt x="10" y="10"/>
                  <a:pt x="11" y="11"/>
                  <a:pt x="11" y="11"/>
                </a:cubicBezTo>
                <a:cubicBezTo>
                  <a:pt x="40" y="11"/>
                  <a:pt x="40" y="11"/>
                  <a:pt x="40" y="11"/>
                </a:cubicBezTo>
                <a:cubicBezTo>
                  <a:pt x="40" y="11"/>
                  <a:pt x="41" y="10"/>
                  <a:pt x="41" y="9"/>
                </a:cubicBezTo>
                <a:lnTo>
                  <a:pt x="41" y="7"/>
                </a:lnTo>
                <a:close/>
                <a:moveTo>
                  <a:pt x="67" y="67"/>
                </a:moveTo>
                <a:cubicBezTo>
                  <a:pt x="67" y="41"/>
                  <a:pt x="67" y="41"/>
                  <a:pt x="67" y="41"/>
                </a:cubicBezTo>
                <a:cubicBezTo>
                  <a:pt x="50" y="41"/>
                  <a:pt x="50" y="41"/>
                  <a:pt x="50" y="41"/>
                </a:cubicBezTo>
                <a:cubicBezTo>
                  <a:pt x="48" y="41"/>
                  <a:pt x="46" y="40"/>
                  <a:pt x="46" y="38"/>
                </a:cubicBezTo>
                <a:cubicBezTo>
                  <a:pt x="46" y="21"/>
                  <a:pt x="46" y="21"/>
                  <a:pt x="46" y="21"/>
                </a:cubicBezTo>
                <a:cubicBezTo>
                  <a:pt x="31" y="21"/>
                  <a:pt x="31" y="21"/>
                  <a:pt x="31" y="21"/>
                </a:cubicBezTo>
                <a:cubicBezTo>
                  <a:pt x="31" y="67"/>
                  <a:pt x="31" y="67"/>
                  <a:pt x="31" y="67"/>
                </a:cubicBezTo>
                <a:lnTo>
                  <a:pt x="67" y="67"/>
                </a:lnTo>
                <a:close/>
                <a:moveTo>
                  <a:pt x="63" y="36"/>
                </a:moveTo>
                <a:cubicBezTo>
                  <a:pt x="51" y="24"/>
                  <a:pt x="51" y="24"/>
                  <a:pt x="51" y="24"/>
                </a:cubicBezTo>
                <a:cubicBezTo>
                  <a:pt x="51" y="36"/>
                  <a:pt x="51" y="36"/>
                  <a:pt x="51" y="36"/>
                </a:cubicBezTo>
                <a:lnTo>
                  <a:pt x="63"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3" name="Freeform 63"/>
          <p:cNvSpPr>
            <a:spLocks noEditPoints="1"/>
          </p:cNvSpPr>
          <p:nvPr/>
        </p:nvSpPr>
        <p:spPr bwMode="auto">
          <a:xfrm>
            <a:off x="9891411" y="9767574"/>
            <a:ext cx="389870" cy="283751"/>
          </a:xfrm>
          <a:custGeom>
            <a:avLst/>
            <a:gdLst>
              <a:gd name="T0" fmla="*/ 2147483646 w 78"/>
              <a:gd name="T1" fmla="*/ 2147483646 h 57"/>
              <a:gd name="T2" fmla="*/ 2147483646 w 78"/>
              <a:gd name="T3" fmla="*/ 2147483646 h 57"/>
              <a:gd name="T4" fmla="*/ 0 w 78"/>
              <a:gd name="T5" fmla="*/ 2147483646 h 57"/>
              <a:gd name="T6" fmla="*/ 2147483646 w 78"/>
              <a:gd name="T7" fmla="*/ 2147483646 h 57"/>
              <a:gd name="T8" fmla="*/ 2147483646 w 78"/>
              <a:gd name="T9" fmla="*/ 2147483646 h 57"/>
              <a:gd name="T10" fmla="*/ 2147483646 w 78"/>
              <a:gd name="T11" fmla="*/ 0 h 57"/>
              <a:gd name="T12" fmla="*/ 2147483646 w 78"/>
              <a:gd name="T13" fmla="*/ 2147483646 h 57"/>
              <a:gd name="T14" fmla="*/ 2147483646 w 78"/>
              <a:gd name="T15" fmla="*/ 2147483646 h 57"/>
              <a:gd name="T16" fmla="*/ 2147483646 w 78"/>
              <a:gd name="T17" fmla="*/ 2147483646 h 57"/>
              <a:gd name="T18" fmla="*/ 2147483646 w 78"/>
              <a:gd name="T19" fmla="*/ 2147483646 h 57"/>
              <a:gd name="T20" fmla="*/ 2147483646 w 78"/>
              <a:gd name="T21" fmla="*/ 2147483646 h 57"/>
              <a:gd name="T22" fmla="*/ 2147483646 w 78"/>
              <a:gd name="T23" fmla="*/ 2147483646 h 57"/>
              <a:gd name="T24" fmla="*/ 2147483646 w 78"/>
              <a:gd name="T25" fmla="*/ 2147483646 h 57"/>
              <a:gd name="T26" fmla="*/ 2147483646 w 78"/>
              <a:gd name="T27" fmla="*/ 2147483646 h 57"/>
              <a:gd name="T28" fmla="*/ 2147483646 w 78"/>
              <a:gd name="T29" fmla="*/ 2147483646 h 57"/>
              <a:gd name="T30" fmla="*/ 2147483646 w 78"/>
              <a:gd name="T31" fmla="*/ 2147483646 h 57"/>
              <a:gd name="T32" fmla="*/ 2147483646 w 78"/>
              <a:gd name="T33" fmla="*/ 2147483646 h 57"/>
              <a:gd name="T34" fmla="*/ 2147483646 w 78"/>
              <a:gd name="T35" fmla="*/ 2147483646 h 57"/>
              <a:gd name="T36" fmla="*/ 2147483646 w 78"/>
              <a:gd name="T37" fmla="*/ 2147483646 h 57"/>
              <a:gd name="T38" fmla="*/ 2147483646 w 78"/>
              <a:gd name="T39" fmla="*/ 2147483646 h 57"/>
              <a:gd name="T40" fmla="*/ 2147483646 w 78"/>
              <a:gd name="T41" fmla="*/ 2147483646 h 57"/>
              <a:gd name="T42" fmla="*/ 2147483646 w 78"/>
              <a:gd name="T43" fmla="*/ 2147483646 h 57"/>
              <a:gd name="T44" fmla="*/ 2147483646 w 78"/>
              <a:gd name="T45" fmla="*/ 2147483646 h 57"/>
              <a:gd name="T46" fmla="*/ 2147483646 w 78"/>
              <a:gd name="T47" fmla="*/ 2147483646 h 57"/>
              <a:gd name="T48" fmla="*/ 2147483646 w 78"/>
              <a:gd name="T49" fmla="*/ 2147483646 h 57"/>
              <a:gd name="T50" fmla="*/ 2147483646 w 78"/>
              <a:gd name="T51" fmla="*/ 2147483646 h 57"/>
              <a:gd name="T52" fmla="*/ 2147483646 w 78"/>
              <a:gd name="T53" fmla="*/ 2147483646 h 57"/>
              <a:gd name="T54" fmla="*/ 2147483646 w 78"/>
              <a:gd name="T55" fmla="*/ 2147483646 h 5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8" h="57">
                <a:moveTo>
                  <a:pt x="62" y="57"/>
                </a:moveTo>
                <a:cubicBezTo>
                  <a:pt x="18" y="57"/>
                  <a:pt x="18" y="57"/>
                  <a:pt x="18" y="57"/>
                </a:cubicBezTo>
                <a:cubicBezTo>
                  <a:pt x="9" y="57"/>
                  <a:pt x="0" y="49"/>
                  <a:pt x="0" y="39"/>
                </a:cubicBezTo>
                <a:cubicBezTo>
                  <a:pt x="0" y="32"/>
                  <a:pt x="5" y="26"/>
                  <a:pt x="11" y="23"/>
                </a:cubicBezTo>
                <a:cubicBezTo>
                  <a:pt x="11" y="22"/>
                  <a:pt x="11" y="22"/>
                  <a:pt x="11" y="21"/>
                </a:cubicBezTo>
                <a:cubicBezTo>
                  <a:pt x="11" y="10"/>
                  <a:pt x="20" y="0"/>
                  <a:pt x="31" y="0"/>
                </a:cubicBezTo>
                <a:cubicBezTo>
                  <a:pt x="40" y="0"/>
                  <a:pt x="47" y="6"/>
                  <a:pt x="50" y="13"/>
                </a:cubicBezTo>
                <a:cubicBezTo>
                  <a:pt x="52" y="12"/>
                  <a:pt x="55" y="11"/>
                  <a:pt x="57" y="11"/>
                </a:cubicBezTo>
                <a:cubicBezTo>
                  <a:pt x="63" y="11"/>
                  <a:pt x="67" y="15"/>
                  <a:pt x="67" y="21"/>
                </a:cubicBezTo>
                <a:cubicBezTo>
                  <a:pt x="67" y="23"/>
                  <a:pt x="67" y="25"/>
                  <a:pt x="66" y="27"/>
                </a:cubicBezTo>
                <a:cubicBezTo>
                  <a:pt x="73" y="28"/>
                  <a:pt x="78" y="34"/>
                  <a:pt x="78" y="42"/>
                </a:cubicBezTo>
                <a:cubicBezTo>
                  <a:pt x="78" y="50"/>
                  <a:pt x="71" y="57"/>
                  <a:pt x="62" y="57"/>
                </a:cubicBezTo>
                <a:close/>
                <a:moveTo>
                  <a:pt x="51" y="31"/>
                </a:moveTo>
                <a:cubicBezTo>
                  <a:pt x="42" y="31"/>
                  <a:pt x="42" y="31"/>
                  <a:pt x="42" y="31"/>
                </a:cubicBezTo>
                <a:cubicBezTo>
                  <a:pt x="42" y="17"/>
                  <a:pt x="42" y="17"/>
                  <a:pt x="42" y="17"/>
                </a:cubicBezTo>
                <a:cubicBezTo>
                  <a:pt x="42" y="16"/>
                  <a:pt x="41" y="16"/>
                  <a:pt x="40" y="16"/>
                </a:cubicBezTo>
                <a:cubicBezTo>
                  <a:pt x="33" y="16"/>
                  <a:pt x="33" y="16"/>
                  <a:pt x="33" y="16"/>
                </a:cubicBezTo>
                <a:cubicBezTo>
                  <a:pt x="32" y="16"/>
                  <a:pt x="31" y="16"/>
                  <a:pt x="31" y="17"/>
                </a:cubicBezTo>
                <a:cubicBezTo>
                  <a:pt x="31" y="31"/>
                  <a:pt x="31" y="31"/>
                  <a:pt x="31" y="31"/>
                </a:cubicBezTo>
                <a:cubicBezTo>
                  <a:pt x="22" y="31"/>
                  <a:pt x="22" y="31"/>
                  <a:pt x="22" y="31"/>
                </a:cubicBezTo>
                <a:cubicBezTo>
                  <a:pt x="22" y="31"/>
                  <a:pt x="21" y="32"/>
                  <a:pt x="21" y="33"/>
                </a:cubicBezTo>
                <a:cubicBezTo>
                  <a:pt x="21" y="33"/>
                  <a:pt x="21" y="33"/>
                  <a:pt x="21" y="34"/>
                </a:cubicBezTo>
                <a:cubicBezTo>
                  <a:pt x="36" y="48"/>
                  <a:pt x="36" y="48"/>
                  <a:pt x="36" y="48"/>
                </a:cubicBezTo>
                <a:cubicBezTo>
                  <a:pt x="36" y="48"/>
                  <a:pt x="36" y="48"/>
                  <a:pt x="36" y="48"/>
                </a:cubicBezTo>
                <a:cubicBezTo>
                  <a:pt x="37" y="48"/>
                  <a:pt x="37" y="48"/>
                  <a:pt x="37" y="48"/>
                </a:cubicBezTo>
                <a:cubicBezTo>
                  <a:pt x="51" y="34"/>
                  <a:pt x="51" y="34"/>
                  <a:pt x="51" y="34"/>
                </a:cubicBezTo>
                <a:cubicBezTo>
                  <a:pt x="52" y="33"/>
                  <a:pt x="52" y="33"/>
                  <a:pt x="52" y="33"/>
                </a:cubicBezTo>
                <a:cubicBezTo>
                  <a:pt x="52" y="32"/>
                  <a:pt x="51" y="31"/>
                  <a:pt x="51"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4" name="Freeform 64"/>
          <p:cNvSpPr>
            <a:spLocks noEditPoints="1"/>
          </p:cNvSpPr>
          <p:nvPr/>
        </p:nvSpPr>
        <p:spPr bwMode="auto">
          <a:xfrm>
            <a:off x="10608862" y="9767574"/>
            <a:ext cx="205315" cy="309127"/>
          </a:xfrm>
          <a:custGeom>
            <a:avLst/>
            <a:gdLst>
              <a:gd name="T0" fmla="*/ 2147483646 w 41"/>
              <a:gd name="T1" fmla="*/ 2147483646 h 62"/>
              <a:gd name="T2" fmla="*/ 2147483646 w 41"/>
              <a:gd name="T3" fmla="*/ 2147483646 h 62"/>
              <a:gd name="T4" fmla="*/ 2147483646 w 41"/>
              <a:gd name="T5" fmla="*/ 2147483646 h 62"/>
              <a:gd name="T6" fmla="*/ 2147483646 w 41"/>
              <a:gd name="T7" fmla="*/ 2147483646 h 62"/>
              <a:gd name="T8" fmla="*/ 2147483646 w 41"/>
              <a:gd name="T9" fmla="*/ 2147483646 h 62"/>
              <a:gd name="T10" fmla="*/ 2147483646 w 41"/>
              <a:gd name="T11" fmla="*/ 2147483646 h 62"/>
              <a:gd name="T12" fmla="*/ 0 w 41"/>
              <a:gd name="T13" fmla="*/ 2147483646 h 62"/>
              <a:gd name="T14" fmla="*/ 2147483646 w 41"/>
              <a:gd name="T15" fmla="*/ 2147483646 h 62"/>
              <a:gd name="T16" fmla="*/ 2147483646 w 41"/>
              <a:gd name="T17" fmla="*/ 2147483646 h 62"/>
              <a:gd name="T18" fmla="*/ 0 w 41"/>
              <a:gd name="T19" fmla="*/ 2147483646 h 62"/>
              <a:gd name="T20" fmla="*/ 2147483646 w 41"/>
              <a:gd name="T21" fmla="*/ 0 h 62"/>
              <a:gd name="T22" fmla="*/ 2147483646 w 41"/>
              <a:gd name="T23" fmla="*/ 2147483646 h 62"/>
              <a:gd name="T24" fmla="*/ 2147483646 w 41"/>
              <a:gd name="T25" fmla="*/ 2147483646 h 62"/>
              <a:gd name="T26" fmla="*/ 2147483646 w 41"/>
              <a:gd name="T27" fmla="*/ 2147483646 h 62"/>
              <a:gd name="T28" fmla="*/ 2147483646 w 41"/>
              <a:gd name="T29" fmla="*/ 2147483646 h 62"/>
              <a:gd name="T30" fmla="*/ 2147483646 w 41"/>
              <a:gd name="T31" fmla="*/ 2147483646 h 62"/>
              <a:gd name="T32" fmla="*/ 2147483646 w 41"/>
              <a:gd name="T33" fmla="*/ 2147483646 h 62"/>
              <a:gd name="T34" fmla="*/ 2147483646 w 41"/>
              <a:gd name="T35" fmla="*/ 2147483646 h 62"/>
              <a:gd name="T36" fmla="*/ 2147483646 w 41"/>
              <a:gd name="T37" fmla="*/ 2147483646 h 62"/>
              <a:gd name="T38" fmla="*/ 2147483646 w 41"/>
              <a:gd name="T39" fmla="*/ 2147483646 h 62"/>
              <a:gd name="T40" fmla="*/ 2147483646 w 41"/>
              <a:gd name="T41" fmla="*/ 2147483646 h 62"/>
              <a:gd name="T42" fmla="*/ 2147483646 w 41"/>
              <a:gd name="T43" fmla="*/ 2147483646 h 62"/>
              <a:gd name="T44" fmla="*/ 2147483646 w 41"/>
              <a:gd name="T45" fmla="*/ 2147483646 h 62"/>
              <a:gd name="T46" fmla="*/ 2147483646 w 41"/>
              <a:gd name="T47" fmla="*/ 2147483646 h 62"/>
              <a:gd name="T48" fmla="*/ 2147483646 w 41"/>
              <a:gd name="T49" fmla="*/ 2147483646 h 62"/>
              <a:gd name="T50" fmla="*/ 2147483646 w 41"/>
              <a:gd name="T51" fmla="*/ 2147483646 h 62"/>
              <a:gd name="T52" fmla="*/ 2147483646 w 41"/>
              <a:gd name="T53" fmla="*/ 2147483646 h 62"/>
              <a:gd name="T54" fmla="*/ 2147483646 w 41"/>
              <a:gd name="T55" fmla="*/ 2147483646 h 62"/>
              <a:gd name="T56" fmla="*/ 2147483646 w 41"/>
              <a:gd name="T57" fmla="*/ 2147483646 h 62"/>
              <a:gd name="T58" fmla="*/ 2147483646 w 41"/>
              <a:gd name="T59" fmla="*/ 2147483646 h 62"/>
              <a:gd name="T60" fmla="*/ 2147483646 w 41"/>
              <a:gd name="T61" fmla="*/ 2147483646 h 62"/>
              <a:gd name="T62" fmla="*/ 2147483646 w 41"/>
              <a:gd name="T63" fmla="*/ 2147483646 h 62"/>
              <a:gd name="T64" fmla="*/ 2147483646 w 41"/>
              <a:gd name="T65" fmla="*/ 2147483646 h 62"/>
              <a:gd name="T66" fmla="*/ 2147483646 w 41"/>
              <a:gd name="T67" fmla="*/ 2147483646 h 62"/>
              <a:gd name="T68" fmla="*/ 2147483646 w 41"/>
              <a:gd name="T69" fmla="*/ 2147483646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1" h="62">
                <a:moveTo>
                  <a:pt x="37" y="20"/>
                </a:moveTo>
                <a:cubicBezTo>
                  <a:pt x="37" y="34"/>
                  <a:pt x="27" y="38"/>
                  <a:pt x="20" y="40"/>
                </a:cubicBezTo>
                <a:cubicBezTo>
                  <a:pt x="13" y="42"/>
                  <a:pt x="11" y="43"/>
                  <a:pt x="11" y="47"/>
                </a:cubicBezTo>
                <a:cubicBezTo>
                  <a:pt x="11" y="48"/>
                  <a:pt x="11" y="48"/>
                  <a:pt x="11" y="48"/>
                </a:cubicBezTo>
                <a:cubicBezTo>
                  <a:pt x="14" y="49"/>
                  <a:pt x="15" y="52"/>
                  <a:pt x="15" y="54"/>
                </a:cubicBezTo>
                <a:cubicBezTo>
                  <a:pt x="15" y="59"/>
                  <a:pt x="12" y="62"/>
                  <a:pt x="7" y="62"/>
                </a:cubicBezTo>
                <a:cubicBezTo>
                  <a:pt x="3" y="62"/>
                  <a:pt x="0" y="59"/>
                  <a:pt x="0" y="54"/>
                </a:cubicBezTo>
                <a:cubicBezTo>
                  <a:pt x="0" y="52"/>
                  <a:pt x="1" y="49"/>
                  <a:pt x="4" y="48"/>
                </a:cubicBezTo>
                <a:cubicBezTo>
                  <a:pt x="4" y="15"/>
                  <a:pt x="4" y="15"/>
                  <a:pt x="4" y="15"/>
                </a:cubicBezTo>
                <a:cubicBezTo>
                  <a:pt x="1" y="14"/>
                  <a:pt x="0" y="11"/>
                  <a:pt x="0" y="8"/>
                </a:cubicBezTo>
                <a:cubicBezTo>
                  <a:pt x="0" y="4"/>
                  <a:pt x="3" y="0"/>
                  <a:pt x="7" y="0"/>
                </a:cubicBezTo>
                <a:cubicBezTo>
                  <a:pt x="12" y="0"/>
                  <a:pt x="15" y="4"/>
                  <a:pt x="15" y="8"/>
                </a:cubicBezTo>
                <a:cubicBezTo>
                  <a:pt x="15" y="11"/>
                  <a:pt x="14" y="14"/>
                  <a:pt x="11" y="15"/>
                </a:cubicBezTo>
                <a:cubicBezTo>
                  <a:pt x="11" y="35"/>
                  <a:pt x="11" y="35"/>
                  <a:pt x="11" y="35"/>
                </a:cubicBezTo>
                <a:cubicBezTo>
                  <a:pt x="13" y="34"/>
                  <a:pt x="16" y="33"/>
                  <a:pt x="18" y="33"/>
                </a:cubicBezTo>
                <a:cubicBezTo>
                  <a:pt x="25" y="30"/>
                  <a:pt x="29" y="28"/>
                  <a:pt x="29" y="20"/>
                </a:cubicBezTo>
                <a:cubicBezTo>
                  <a:pt x="27" y="19"/>
                  <a:pt x="25" y="16"/>
                  <a:pt x="25" y="13"/>
                </a:cubicBezTo>
                <a:cubicBezTo>
                  <a:pt x="25" y="9"/>
                  <a:pt x="29" y="6"/>
                  <a:pt x="33" y="6"/>
                </a:cubicBezTo>
                <a:cubicBezTo>
                  <a:pt x="37" y="6"/>
                  <a:pt x="41" y="9"/>
                  <a:pt x="41" y="13"/>
                </a:cubicBezTo>
                <a:cubicBezTo>
                  <a:pt x="41" y="16"/>
                  <a:pt x="39" y="19"/>
                  <a:pt x="37" y="20"/>
                </a:cubicBezTo>
                <a:close/>
                <a:moveTo>
                  <a:pt x="7" y="4"/>
                </a:moveTo>
                <a:cubicBezTo>
                  <a:pt x="5" y="4"/>
                  <a:pt x="4" y="6"/>
                  <a:pt x="4" y="8"/>
                </a:cubicBezTo>
                <a:cubicBezTo>
                  <a:pt x="4" y="10"/>
                  <a:pt x="5" y="12"/>
                  <a:pt x="7" y="12"/>
                </a:cubicBezTo>
                <a:cubicBezTo>
                  <a:pt x="10" y="12"/>
                  <a:pt x="11" y="10"/>
                  <a:pt x="11" y="8"/>
                </a:cubicBezTo>
                <a:cubicBezTo>
                  <a:pt x="11" y="6"/>
                  <a:pt x="10" y="4"/>
                  <a:pt x="7" y="4"/>
                </a:cubicBezTo>
                <a:close/>
                <a:moveTo>
                  <a:pt x="7" y="51"/>
                </a:moveTo>
                <a:cubicBezTo>
                  <a:pt x="5" y="51"/>
                  <a:pt x="4" y="52"/>
                  <a:pt x="4" y="54"/>
                </a:cubicBezTo>
                <a:cubicBezTo>
                  <a:pt x="4" y="57"/>
                  <a:pt x="5" y="58"/>
                  <a:pt x="7" y="58"/>
                </a:cubicBezTo>
                <a:cubicBezTo>
                  <a:pt x="10" y="58"/>
                  <a:pt x="11" y="57"/>
                  <a:pt x="11" y="54"/>
                </a:cubicBezTo>
                <a:cubicBezTo>
                  <a:pt x="11" y="52"/>
                  <a:pt x="10" y="51"/>
                  <a:pt x="7" y="51"/>
                </a:cubicBezTo>
                <a:close/>
                <a:moveTo>
                  <a:pt x="33" y="9"/>
                </a:moveTo>
                <a:cubicBezTo>
                  <a:pt x="31" y="9"/>
                  <a:pt x="29" y="11"/>
                  <a:pt x="29" y="13"/>
                </a:cubicBezTo>
                <a:cubicBezTo>
                  <a:pt x="29" y="15"/>
                  <a:pt x="31" y="17"/>
                  <a:pt x="33" y="17"/>
                </a:cubicBezTo>
                <a:cubicBezTo>
                  <a:pt x="35" y="17"/>
                  <a:pt x="37" y="15"/>
                  <a:pt x="37" y="13"/>
                </a:cubicBezTo>
                <a:cubicBezTo>
                  <a:pt x="37" y="11"/>
                  <a:pt x="35" y="9"/>
                  <a:pt x="33"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5" name="Freeform 65"/>
          <p:cNvSpPr>
            <a:spLocks noEditPoints="1"/>
          </p:cNvSpPr>
          <p:nvPr/>
        </p:nvSpPr>
        <p:spPr bwMode="auto">
          <a:xfrm>
            <a:off x="11328620" y="9746812"/>
            <a:ext cx="389868" cy="355265"/>
          </a:xfrm>
          <a:custGeom>
            <a:avLst/>
            <a:gdLst>
              <a:gd name="T0" fmla="*/ 2147483646 w 78"/>
              <a:gd name="T1" fmla="*/ 2147483646 h 71"/>
              <a:gd name="T2" fmla="*/ 2147483646 w 78"/>
              <a:gd name="T3" fmla="*/ 2147483646 h 71"/>
              <a:gd name="T4" fmla="*/ 2147483646 w 78"/>
              <a:gd name="T5" fmla="*/ 2147483646 h 71"/>
              <a:gd name="T6" fmla="*/ 2147483646 w 78"/>
              <a:gd name="T7" fmla="*/ 2147483646 h 71"/>
              <a:gd name="T8" fmla="*/ 2147483646 w 78"/>
              <a:gd name="T9" fmla="*/ 2147483646 h 71"/>
              <a:gd name="T10" fmla="*/ 2147483646 w 78"/>
              <a:gd name="T11" fmla="*/ 2147483646 h 71"/>
              <a:gd name="T12" fmla="*/ 2147483646 w 78"/>
              <a:gd name="T13" fmla="*/ 2147483646 h 71"/>
              <a:gd name="T14" fmla="*/ 2147483646 w 78"/>
              <a:gd name="T15" fmla="*/ 2147483646 h 71"/>
              <a:gd name="T16" fmla="*/ 0 w 78"/>
              <a:gd name="T17" fmla="*/ 2147483646 h 71"/>
              <a:gd name="T18" fmla="*/ 2147483646 w 78"/>
              <a:gd name="T19" fmla="*/ 2147483646 h 71"/>
              <a:gd name="T20" fmla="*/ 2147483646 w 78"/>
              <a:gd name="T21" fmla="*/ 2147483646 h 71"/>
              <a:gd name="T22" fmla="*/ 2147483646 w 78"/>
              <a:gd name="T23" fmla="*/ 2147483646 h 71"/>
              <a:gd name="T24" fmla="*/ 2147483646 w 78"/>
              <a:gd name="T25" fmla="*/ 2147483646 h 71"/>
              <a:gd name="T26" fmla="*/ 2147483646 w 78"/>
              <a:gd name="T27" fmla="*/ 2147483646 h 71"/>
              <a:gd name="T28" fmla="*/ 2147483646 w 78"/>
              <a:gd name="T29" fmla="*/ 2147483646 h 71"/>
              <a:gd name="T30" fmla="*/ 2147483646 w 78"/>
              <a:gd name="T31" fmla="*/ 2147483646 h 71"/>
              <a:gd name="T32" fmla="*/ 2147483646 w 78"/>
              <a:gd name="T33" fmla="*/ 2147483646 h 71"/>
              <a:gd name="T34" fmla="*/ 2147483646 w 78"/>
              <a:gd name="T35" fmla="*/ 2147483646 h 71"/>
              <a:gd name="T36" fmla="*/ 2147483646 w 78"/>
              <a:gd name="T37" fmla="*/ 2147483646 h 71"/>
              <a:gd name="T38" fmla="*/ 2147483646 w 78"/>
              <a:gd name="T39" fmla="*/ 2147483646 h 71"/>
              <a:gd name="T40" fmla="*/ 2147483646 w 78"/>
              <a:gd name="T41" fmla="*/ 2147483646 h 71"/>
              <a:gd name="T42" fmla="*/ 2147483646 w 78"/>
              <a:gd name="T43" fmla="*/ 2147483646 h 71"/>
              <a:gd name="T44" fmla="*/ 2147483646 w 78"/>
              <a:gd name="T45" fmla="*/ 2147483646 h 71"/>
              <a:gd name="T46" fmla="*/ 2147483646 w 78"/>
              <a:gd name="T47" fmla="*/ 2147483646 h 71"/>
              <a:gd name="T48" fmla="*/ 2147483646 w 78"/>
              <a:gd name="T49" fmla="*/ 2147483646 h 71"/>
              <a:gd name="T50" fmla="*/ 2147483646 w 78"/>
              <a:gd name="T51" fmla="*/ 2147483646 h 71"/>
              <a:gd name="T52" fmla="*/ 2147483646 w 78"/>
              <a:gd name="T53" fmla="*/ 2147483646 h 71"/>
              <a:gd name="T54" fmla="*/ 2147483646 w 78"/>
              <a:gd name="T55" fmla="*/ 0 h 71"/>
              <a:gd name="T56" fmla="*/ 2147483646 w 78"/>
              <a:gd name="T57" fmla="*/ 2147483646 h 71"/>
              <a:gd name="T58" fmla="*/ 2147483646 w 78"/>
              <a:gd name="T59" fmla="*/ 2147483646 h 71"/>
              <a:gd name="T60" fmla="*/ 2147483646 w 78"/>
              <a:gd name="T61" fmla="*/ 2147483646 h 71"/>
              <a:gd name="T62" fmla="*/ 2147483646 w 78"/>
              <a:gd name="T63" fmla="*/ 2147483646 h 71"/>
              <a:gd name="T64" fmla="*/ 2147483646 w 78"/>
              <a:gd name="T65" fmla="*/ 2147483646 h 71"/>
              <a:gd name="T66" fmla="*/ 2147483646 w 78"/>
              <a:gd name="T67" fmla="*/ 2147483646 h 71"/>
              <a:gd name="T68" fmla="*/ 2147483646 w 78"/>
              <a:gd name="T69" fmla="*/ 2147483646 h 71"/>
              <a:gd name="T70" fmla="*/ 2147483646 w 78"/>
              <a:gd name="T71" fmla="*/ 2147483646 h 71"/>
              <a:gd name="T72" fmla="*/ 2147483646 w 78"/>
              <a:gd name="T73" fmla="*/ 2147483646 h 71"/>
              <a:gd name="T74" fmla="*/ 2147483646 w 78"/>
              <a:gd name="T75" fmla="*/ 2147483646 h 71"/>
              <a:gd name="T76" fmla="*/ 2147483646 w 78"/>
              <a:gd name="T77" fmla="*/ 2147483646 h 71"/>
              <a:gd name="T78" fmla="*/ 2147483646 w 78"/>
              <a:gd name="T79" fmla="*/ 2147483646 h 71"/>
              <a:gd name="T80" fmla="*/ 2147483646 w 78"/>
              <a:gd name="T81" fmla="*/ 2147483646 h 71"/>
              <a:gd name="T82" fmla="*/ 2147483646 w 78"/>
              <a:gd name="T83" fmla="*/ 2147483646 h 71"/>
              <a:gd name="T84" fmla="*/ 2147483646 w 78"/>
              <a:gd name="T85" fmla="*/ 2147483646 h 71"/>
              <a:gd name="T86" fmla="*/ 2147483646 w 78"/>
              <a:gd name="T87" fmla="*/ 2147483646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6" name="Freeform 66"/>
          <p:cNvSpPr>
            <a:spLocks noEditPoints="1"/>
          </p:cNvSpPr>
          <p:nvPr/>
        </p:nvSpPr>
        <p:spPr bwMode="auto">
          <a:xfrm>
            <a:off x="12048378" y="9797565"/>
            <a:ext cx="359879" cy="279136"/>
          </a:xfrm>
          <a:custGeom>
            <a:avLst/>
            <a:gdLst>
              <a:gd name="T0" fmla="*/ 2147483646 w 72"/>
              <a:gd name="T1" fmla="*/ 2147483646 h 56"/>
              <a:gd name="T2" fmla="*/ 2147483646 w 72"/>
              <a:gd name="T3" fmla="*/ 2147483646 h 56"/>
              <a:gd name="T4" fmla="*/ 2147483646 w 72"/>
              <a:gd name="T5" fmla="*/ 2147483646 h 56"/>
              <a:gd name="T6" fmla="*/ 2147483646 w 72"/>
              <a:gd name="T7" fmla="*/ 2147483646 h 56"/>
              <a:gd name="T8" fmla="*/ 2147483646 w 72"/>
              <a:gd name="T9" fmla="*/ 2147483646 h 56"/>
              <a:gd name="T10" fmla="*/ 2147483646 w 72"/>
              <a:gd name="T11" fmla="*/ 2147483646 h 56"/>
              <a:gd name="T12" fmla="*/ 2147483646 w 72"/>
              <a:gd name="T13" fmla="*/ 2147483646 h 56"/>
              <a:gd name="T14" fmla="*/ 2147483646 w 72"/>
              <a:gd name="T15" fmla="*/ 2147483646 h 56"/>
              <a:gd name="T16" fmla="*/ 0 w 72"/>
              <a:gd name="T17" fmla="*/ 2147483646 h 56"/>
              <a:gd name="T18" fmla="*/ 2147483646 w 72"/>
              <a:gd name="T19" fmla="*/ 0 h 56"/>
              <a:gd name="T20" fmla="*/ 2147483646 w 72"/>
              <a:gd name="T21" fmla="*/ 2147483646 h 56"/>
              <a:gd name="T22" fmla="*/ 2147483646 w 72"/>
              <a:gd name="T23" fmla="*/ 2147483646 h 56"/>
              <a:gd name="T24" fmla="*/ 2147483646 w 72"/>
              <a:gd name="T25" fmla="*/ 2147483646 h 56"/>
              <a:gd name="T26" fmla="*/ 2147483646 w 72"/>
              <a:gd name="T27" fmla="*/ 2147483646 h 56"/>
              <a:gd name="T28" fmla="*/ 2147483646 w 72"/>
              <a:gd name="T29" fmla="*/ 2147483646 h 56"/>
              <a:gd name="T30" fmla="*/ 2147483646 w 72"/>
              <a:gd name="T31" fmla="*/ 2147483646 h 56"/>
              <a:gd name="T32" fmla="*/ 2147483646 w 72"/>
              <a:gd name="T33" fmla="*/ 2147483646 h 56"/>
              <a:gd name="T34" fmla="*/ 2147483646 w 72"/>
              <a:gd name="T35" fmla="*/ 2147483646 h 56"/>
              <a:gd name="T36" fmla="*/ 2147483646 w 72"/>
              <a:gd name="T37" fmla="*/ 2147483646 h 56"/>
              <a:gd name="T38" fmla="*/ 2147483646 w 72"/>
              <a:gd name="T39" fmla="*/ 2147483646 h 56"/>
              <a:gd name="T40" fmla="*/ 2147483646 w 72"/>
              <a:gd name="T41" fmla="*/ 2147483646 h 56"/>
              <a:gd name="T42" fmla="*/ 2147483646 w 72"/>
              <a:gd name="T43" fmla="*/ 2147483646 h 56"/>
              <a:gd name="T44" fmla="*/ 2147483646 w 72"/>
              <a:gd name="T45" fmla="*/ 2147483646 h 56"/>
              <a:gd name="T46" fmla="*/ 2147483646 w 72"/>
              <a:gd name="T47" fmla="*/ 2147483646 h 56"/>
              <a:gd name="T48" fmla="*/ 2147483646 w 72"/>
              <a:gd name="T49" fmla="*/ 2147483646 h 56"/>
              <a:gd name="T50" fmla="*/ 2147483646 w 72"/>
              <a:gd name="T51" fmla="*/ 2147483646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7" name="Freeform 67"/>
          <p:cNvSpPr>
            <a:spLocks noEditPoints="1"/>
          </p:cNvSpPr>
          <p:nvPr/>
        </p:nvSpPr>
        <p:spPr bwMode="auto">
          <a:xfrm>
            <a:off x="12768136" y="9742199"/>
            <a:ext cx="357571" cy="359879"/>
          </a:xfrm>
          <a:custGeom>
            <a:avLst/>
            <a:gdLst>
              <a:gd name="T0" fmla="*/ 2147483646 w 72"/>
              <a:gd name="T1" fmla="*/ 2147483646 h 72"/>
              <a:gd name="T2" fmla="*/ 2147483646 w 72"/>
              <a:gd name="T3" fmla="*/ 2147483646 h 72"/>
              <a:gd name="T4" fmla="*/ 2147483646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0 w 72"/>
              <a:gd name="T15" fmla="*/ 2147483646 h 72"/>
              <a:gd name="T16" fmla="*/ 0 w 72"/>
              <a:gd name="T17" fmla="*/ 2147483646 h 72"/>
              <a:gd name="T18" fmla="*/ 2147483646 w 72"/>
              <a:gd name="T19" fmla="*/ 2147483646 h 72"/>
              <a:gd name="T20" fmla="*/ 2147483646 w 72"/>
              <a:gd name="T21" fmla="*/ 2147483646 h 72"/>
              <a:gd name="T22" fmla="*/ 2147483646 w 72"/>
              <a:gd name="T23" fmla="*/ 0 h 72"/>
              <a:gd name="T24" fmla="*/ 2147483646 w 72"/>
              <a:gd name="T25" fmla="*/ 0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2" h="72">
                <a:moveTo>
                  <a:pt x="72" y="20"/>
                </a:moveTo>
                <a:cubicBezTo>
                  <a:pt x="72" y="68"/>
                  <a:pt x="72" y="68"/>
                  <a:pt x="72" y="68"/>
                </a:cubicBezTo>
                <a:cubicBezTo>
                  <a:pt x="72" y="71"/>
                  <a:pt x="71" y="72"/>
                  <a:pt x="69" y="72"/>
                </a:cubicBezTo>
                <a:cubicBezTo>
                  <a:pt x="30" y="72"/>
                  <a:pt x="30" y="72"/>
                  <a:pt x="30" y="72"/>
                </a:cubicBezTo>
                <a:cubicBezTo>
                  <a:pt x="28" y="72"/>
                  <a:pt x="26" y="71"/>
                  <a:pt x="26" y="68"/>
                </a:cubicBezTo>
                <a:cubicBezTo>
                  <a:pt x="26" y="57"/>
                  <a:pt x="26" y="57"/>
                  <a:pt x="26" y="57"/>
                </a:cubicBezTo>
                <a:cubicBezTo>
                  <a:pt x="4" y="57"/>
                  <a:pt x="4" y="57"/>
                  <a:pt x="4" y="57"/>
                </a:cubicBezTo>
                <a:cubicBezTo>
                  <a:pt x="2" y="57"/>
                  <a:pt x="0" y="55"/>
                  <a:pt x="0" y="53"/>
                </a:cubicBezTo>
                <a:cubicBezTo>
                  <a:pt x="0" y="26"/>
                  <a:pt x="0" y="26"/>
                  <a:pt x="0" y="26"/>
                </a:cubicBezTo>
                <a:cubicBezTo>
                  <a:pt x="0" y="24"/>
                  <a:pt x="2" y="21"/>
                  <a:pt x="3" y="19"/>
                </a:cubicBezTo>
                <a:cubicBezTo>
                  <a:pt x="20" y="3"/>
                  <a:pt x="20" y="3"/>
                  <a:pt x="20" y="3"/>
                </a:cubicBezTo>
                <a:cubicBezTo>
                  <a:pt x="21" y="2"/>
                  <a:pt x="24" y="0"/>
                  <a:pt x="26" y="0"/>
                </a:cubicBezTo>
                <a:cubicBezTo>
                  <a:pt x="43" y="0"/>
                  <a:pt x="43" y="0"/>
                  <a:pt x="43" y="0"/>
                </a:cubicBezTo>
                <a:cubicBezTo>
                  <a:pt x="45" y="0"/>
                  <a:pt x="47" y="2"/>
                  <a:pt x="47" y="4"/>
                </a:cubicBezTo>
                <a:cubicBezTo>
                  <a:pt x="47" y="17"/>
                  <a:pt x="47" y="17"/>
                  <a:pt x="47" y="17"/>
                </a:cubicBezTo>
                <a:cubicBezTo>
                  <a:pt x="48" y="16"/>
                  <a:pt x="50" y="16"/>
                  <a:pt x="52" y="16"/>
                </a:cubicBezTo>
                <a:cubicBezTo>
                  <a:pt x="69" y="16"/>
                  <a:pt x="69" y="16"/>
                  <a:pt x="69" y="16"/>
                </a:cubicBezTo>
                <a:cubicBezTo>
                  <a:pt x="71" y="16"/>
                  <a:pt x="72" y="17"/>
                  <a:pt x="72" y="20"/>
                </a:cubicBezTo>
                <a:close/>
                <a:moveTo>
                  <a:pt x="42" y="22"/>
                </a:moveTo>
                <a:cubicBezTo>
                  <a:pt x="42" y="5"/>
                  <a:pt x="42" y="5"/>
                  <a:pt x="42" y="5"/>
                </a:cubicBezTo>
                <a:cubicBezTo>
                  <a:pt x="26" y="5"/>
                  <a:pt x="26" y="5"/>
                  <a:pt x="26" y="5"/>
                </a:cubicBezTo>
                <a:cubicBezTo>
                  <a:pt x="26" y="22"/>
                  <a:pt x="26" y="22"/>
                  <a:pt x="26" y="22"/>
                </a:cubicBezTo>
                <a:cubicBezTo>
                  <a:pt x="26" y="24"/>
                  <a:pt x="24" y="26"/>
                  <a:pt x="22" y="26"/>
                </a:cubicBezTo>
                <a:cubicBezTo>
                  <a:pt x="6" y="26"/>
                  <a:pt x="6" y="26"/>
                  <a:pt x="6" y="26"/>
                </a:cubicBezTo>
                <a:cubicBezTo>
                  <a:pt x="6" y="52"/>
                  <a:pt x="6" y="52"/>
                  <a:pt x="6" y="52"/>
                </a:cubicBezTo>
                <a:cubicBezTo>
                  <a:pt x="26" y="52"/>
                  <a:pt x="26" y="52"/>
                  <a:pt x="26" y="52"/>
                </a:cubicBezTo>
                <a:cubicBezTo>
                  <a:pt x="26" y="41"/>
                  <a:pt x="26" y="41"/>
                  <a:pt x="26" y="41"/>
                </a:cubicBezTo>
                <a:cubicBezTo>
                  <a:pt x="26" y="39"/>
                  <a:pt x="27" y="36"/>
                  <a:pt x="29" y="35"/>
                </a:cubicBezTo>
                <a:lnTo>
                  <a:pt x="42" y="22"/>
                </a:lnTo>
                <a:close/>
                <a:moveTo>
                  <a:pt x="9" y="21"/>
                </a:moveTo>
                <a:cubicBezTo>
                  <a:pt x="21" y="21"/>
                  <a:pt x="21" y="21"/>
                  <a:pt x="21" y="21"/>
                </a:cubicBezTo>
                <a:cubicBezTo>
                  <a:pt x="21" y="9"/>
                  <a:pt x="21" y="9"/>
                  <a:pt x="21" y="9"/>
                </a:cubicBezTo>
                <a:lnTo>
                  <a:pt x="9" y="21"/>
                </a:lnTo>
                <a:close/>
                <a:moveTo>
                  <a:pt x="67" y="21"/>
                </a:moveTo>
                <a:cubicBezTo>
                  <a:pt x="52" y="21"/>
                  <a:pt x="52" y="21"/>
                  <a:pt x="52" y="21"/>
                </a:cubicBezTo>
                <a:cubicBezTo>
                  <a:pt x="52" y="38"/>
                  <a:pt x="52" y="38"/>
                  <a:pt x="52" y="38"/>
                </a:cubicBezTo>
                <a:cubicBezTo>
                  <a:pt x="52" y="40"/>
                  <a:pt x="50" y="41"/>
                  <a:pt x="48" y="41"/>
                </a:cubicBezTo>
                <a:cubicBezTo>
                  <a:pt x="31" y="41"/>
                  <a:pt x="31" y="41"/>
                  <a:pt x="31" y="41"/>
                </a:cubicBezTo>
                <a:cubicBezTo>
                  <a:pt x="31" y="67"/>
                  <a:pt x="31" y="67"/>
                  <a:pt x="31" y="67"/>
                </a:cubicBezTo>
                <a:cubicBezTo>
                  <a:pt x="67" y="67"/>
                  <a:pt x="67" y="67"/>
                  <a:pt x="67" y="67"/>
                </a:cubicBezTo>
                <a:lnTo>
                  <a:pt x="67" y="21"/>
                </a:lnTo>
                <a:close/>
                <a:moveTo>
                  <a:pt x="35" y="36"/>
                </a:moveTo>
                <a:cubicBezTo>
                  <a:pt x="47" y="36"/>
                  <a:pt x="47" y="36"/>
                  <a:pt x="47" y="36"/>
                </a:cubicBezTo>
                <a:cubicBezTo>
                  <a:pt x="47" y="24"/>
                  <a:pt x="47" y="24"/>
                  <a:pt x="47" y="24"/>
                </a:cubicBezTo>
                <a:lnTo>
                  <a:pt x="35"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8" name="Freeform 68"/>
          <p:cNvSpPr>
            <a:spLocks noEditPoints="1"/>
          </p:cNvSpPr>
          <p:nvPr/>
        </p:nvSpPr>
        <p:spPr bwMode="auto">
          <a:xfrm>
            <a:off x="13485586" y="9767574"/>
            <a:ext cx="309127" cy="309127"/>
          </a:xfrm>
          <a:custGeom>
            <a:avLst/>
            <a:gdLst>
              <a:gd name="T0" fmla="*/ 2147483646 w 62"/>
              <a:gd name="T1" fmla="*/ 2147483646 h 62"/>
              <a:gd name="T2" fmla="*/ 2147483646 w 62"/>
              <a:gd name="T3" fmla="*/ 2147483646 h 62"/>
              <a:gd name="T4" fmla="*/ 2147483646 w 62"/>
              <a:gd name="T5" fmla="*/ 2147483646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0 w 62"/>
              <a:gd name="T23" fmla="*/ 2147483646 h 62"/>
              <a:gd name="T24" fmla="*/ 0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0 h 62"/>
              <a:gd name="T36" fmla="*/ 2147483646 w 62"/>
              <a:gd name="T37" fmla="*/ 0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2147483646 w 62"/>
              <a:gd name="T65" fmla="*/ 2147483646 h 62"/>
              <a:gd name="T66" fmla="*/ 2147483646 w 62"/>
              <a:gd name="T67" fmla="*/ 2147483646 h 62"/>
              <a:gd name="T68" fmla="*/ 2147483646 w 62"/>
              <a:gd name="T69" fmla="*/ 2147483646 h 62"/>
              <a:gd name="T70" fmla="*/ 2147483646 w 62"/>
              <a:gd name="T71" fmla="*/ 2147483646 h 62"/>
              <a:gd name="T72" fmla="*/ 2147483646 w 62"/>
              <a:gd name="T73" fmla="*/ 2147483646 h 62"/>
              <a:gd name="T74" fmla="*/ 2147483646 w 62"/>
              <a:gd name="T75" fmla="*/ 2147483646 h 62"/>
              <a:gd name="T76" fmla="*/ 2147483646 w 62"/>
              <a:gd name="T77" fmla="*/ 2147483646 h 62"/>
              <a:gd name="T78" fmla="*/ 2147483646 w 62"/>
              <a:gd name="T79" fmla="*/ 2147483646 h 62"/>
              <a:gd name="T80" fmla="*/ 2147483646 w 62"/>
              <a:gd name="T81" fmla="*/ 2147483646 h 62"/>
              <a:gd name="T82" fmla="*/ 2147483646 w 62"/>
              <a:gd name="T83" fmla="*/ 2147483646 h 62"/>
              <a:gd name="T84" fmla="*/ 2147483646 w 62"/>
              <a:gd name="T85" fmla="*/ 2147483646 h 62"/>
              <a:gd name="T86" fmla="*/ 2147483646 w 62"/>
              <a:gd name="T87" fmla="*/ 2147483646 h 62"/>
              <a:gd name="T88" fmla="*/ 2147483646 w 62"/>
              <a:gd name="T89" fmla="*/ 2147483646 h 62"/>
              <a:gd name="T90" fmla="*/ 2147483646 w 62"/>
              <a:gd name="T91" fmla="*/ 2147483646 h 62"/>
              <a:gd name="T92" fmla="*/ 2147483646 w 62"/>
              <a:gd name="T93" fmla="*/ 2147483646 h 62"/>
              <a:gd name="T94" fmla="*/ 2147483646 w 62"/>
              <a:gd name="T95" fmla="*/ 2147483646 h 62"/>
              <a:gd name="T96" fmla="*/ 2147483646 w 62"/>
              <a:gd name="T97" fmla="*/ 2147483646 h 62"/>
              <a:gd name="T98" fmla="*/ 2147483646 w 62"/>
              <a:gd name="T99" fmla="*/ 2147483646 h 6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2" h="62">
                <a:moveTo>
                  <a:pt x="62" y="34"/>
                </a:moveTo>
                <a:cubicBezTo>
                  <a:pt x="62" y="35"/>
                  <a:pt x="61" y="36"/>
                  <a:pt x="60" y="36"/>
                </a:cubicBezTo>
                <a:cubicBezTo>
                  <a:pt x="54" y="36"/>
                  <a:pt x="54" y="36"/>
                  <a:pt x="54" y="36"/>
                </a:cubicBezTo>
                <a:cubicBezTo>
                  <a:pt x="52" y="45"/>
                  <a:pt x="45" y="52"/>
                  <a:pt x="36" y="54"/>
                </a:cubicBezTo>
                <a:cubicBezTo>
                  <a:pt x="36" y="60"/>
                  <a:pt x="36" y="60"/>
                  <a:pt x="36" y="60"/>
                </a:cubicBezTo>
                <a:cubicBezTo>
                  <a:pt x="36" y="61"/>
                  <a:pt x="35" y="62"/>
                  <a:pt x="34" y="62"/>
                </a:cubicBezTo>
                <a:cubicBezTo>
                  <a:pt x="29" y="62"/>
                  <a:pt x="29" y="62"/>
                  <a:pt x="29" y="62"/>
                </a:cubicBezTo>
                <a:cubicBezTo>
                  <a:pt x="27" y="62"/>
                  <a:pt x="26" y="61"/>
                  <a:pt x="26" y="60"/>
                </a:cubicBezTo>
                <a:cubicBezTo>
                  <a:pt x="26" y="54"/>
                  <a:pt x="26" y="54"/>
                  <a:pt x="26" y="54"/>
                </a:cubicBezTo>
                <a:cubicBezTo>
                  <a:pt x="18" y="52"/>
                  <a:pt x="11" y="45"/>
                  <a:pt x="9" y="36"/>
                </a:cubicBezTo>
                <a:cubicBezTo>
                  <a:pt x="3" y="36"/>
                  <a:pt x="3" y="36"/>
                  <a:pt x="3" y="36"/>
                </a:cubicBezTo>
                <a:cubicBezTo>
                  <a:pt x="2" y="36"/>
                  <a:pt x="0" y="35"/>
                  <a:pt x="0" y="34"/>
                </a:cubicBezTo>
                <a:cubicBezTo>
                  <a:pt x="0" y="29"/>
                  <a:pt x="0" y="29"/>
                  <a:pt x="0" y="29"/>
                </a:cubicBezTo>
                <a:cubicBezTo>
                  <a:pt x="0" y="27"/>
                  <a:pt x="2" y="26"/>
                  <a:pt x="3" y="26"/>
                </a:cubicBezTo>
                <a:cubicBezTo>
                  <a:pt x="9" y="26"/>
                  <a:pt x="9" y="26"/>
                  <a:pt x="9" y="26"/>
                </a:cubicBezTo>
                <a:cubicBezTo>
                  <a:pt x="11" y="18"/>
                  <a:pt x="18" y="11"/>
                  <a:pt x="26" y="9"/>
                </a:cubicBezTo>
                <a:cubicBezTo>
                  <a:pt x="26" y="3"/>
                  <a:pt x="26" y="3"/>
                  <a:pt x="26" y="3"/>
                </a:cubicBezTo>
                <a:cubicBezTo>
                  <a:pt x="26" y="2"/>
                  <a:pt x="27" y="0"/>
                  <a:pt x="29" y="0"/>
                </a:cubicBezTo>
                <a:cubicBezTo>
                  <a:pt x="34" y="0"/>
                  <a:pt x="34" y="0"/>
                  <a:pt x="34" y="0"/>
                </a:cubicBezTo>
                <a:cubicBezTo>
                  <a:pt x="35" y="0"/>
                  <a:pt x="36" y="2"/>
                  <a:pt x="36" y="3"/>
                </a:cubicBezTo>
                <a:cubicBezTo>
                  <a:pt x="36" y="9"/>
                  <a:pt x="36" y="9"/>
                  <a:pt x="36" y="9"/>
                </a:cubicBezTo>
                <a:cubicBezTo>
                  <a:pt x="45" y="11"/>
                  <a:pt x="52" y="18"/>
                  <a:pt x="54" y="26"/>
                </a:cubicBezTo>
                <a:cubicBezTo>
                  <a:pt x="60" y="26"/>
                  <a:pt x="60" y="26"/>
                  <a:pt x="60" y="26"/>
                </a:cubicBezTo>
                <a:cubicBezTo>
                  <a:pt x="61" y="26"/>
                  <a:pt x="62" y="27"/>
                  <a:pt x="62" y="29"/>
                </a:cubicBezTo>
                <a:lnTo>
                  <a:pt x="62" y="34"/>
                </a:lnTo>
                <a:close/>
                <a:moveTo>
                  <a:pt x="44" y="36"/>
                </a:moveTo>
                <a:cubicBezTo>
                  <a:pt x="43" y="36"/>
                  <a:pt x="42" y="35"/>
                  <a:pt x="42" y="34"/>
                </a:cubicBezTo>
                <a:cubicBezTo>
                  <a:pt x="42" y="29"/>
                  <a:pt x="42" y="29"/>
                  <a:pt x="42" y="29"/>
                </a:cubicBezTo>
                <a:cubicBezTo>
                  <a:pt x="42" y="27"/>
                  <a:pt x="43" y="26"/>
                  <a:pt x="44" y="26"/>
                </a:cubicBezTo>
                <a:cubicBezTo>
                  <a:pt x="49" y="26"/>
                  <a:pt x="49" y="26"/>
                  <a:pt x="49" y="26"/>
                </a:cubicBezTo>
                <a:cubicBezTo>
                  <a:pt x="47" y="20"/>
                  <a:pt x="42" y="16"/>
                  <a:pt x="36" y="14"/>
                </a:cubicBezTo>
                <a:cubicBezTo>
                  <a:pt x="36" y="18"/>
                  <a:pt x="36" y="18"/>
                  <a:pt x="36" y="18"/>
                </a:cubicBezTo>
                <a:cubicBezTo>
                  <a:pt x="36" y="20"/>
                  <a:pt x="35" y="21"/>
                  <a:pt x="34" y="21"/>
                </a:cubicBezTo>
                <a:cubicBezTo>
                  <a:pt x="29" y="21"/>
                  <a:pt x="29" y="21"/>
                  <a:pt x="29" y="21"/>
                </a:cubicBezTo>
                <a:cubicBezTo>
                  <a:pt x="27" y="21"/>
                  <a:pt x="26" y="20"/>
                  <a:pt x="26" y="18"/>
                </a:cubicBezTo>
                <a:cubicBezTo>
                  <a:pt x="26" y="14"/>
                  <a:pt x="26" y="14"/>
                  <a:pt x="26" y="14"/>
                </a:cubicBezTo>
                <a:cubicBezTo>
                  <a:pt x="20" y="16"/>
                  <a:pt x="16" y="20"/>
                  <a:pt x="14" y="26"/>
                </a:cubicBezTo>
                <a:cubicBezTo>
                  <a:pt x="18" y="26"/>
                  <a:pt x="18" y="26"/>
                  <a:pt x="18" y="26"/>
                </a:cubicBezTo>
                <a:cubicBezTo>
                  <a:pt x="20" y="26"/>
                  <a:pt x="21" y="27"/>
                  <a:pt x="21" y="29"/>
                </a:cubicBezTo>
                <a:cubicBezTo>
                  <a:pt x="21" y="34"/>
                  <a:pt x="21" y="34"/>
                  <a:pt x="21" y="34"/>
                </a:cubicBezTo>
                <a:cubicBezTo>
                  <a:pt x="21" y="35"/>
                  <a:pt x="20" y="36"/>
                  <a:pt x="18" y="36"/>
                </a:cubicBezTo>
                <a:cubicBezTo>
                  <a:pt x="14" y="36"/>
                  <a:pt x="14" y="36"/>
                  <a:pt x="14" y="36"/>
                </a:cubicBezTo>
                <a:cubicBezTo>
                  <a:pt x="16" y="42"/>
                  <a:pt x="20" y="47"/>
                  <a:pt x="26" y="49"/>
                </a:cubicBezTo>
                <a:cubicBezTo>
                  <a:pt x="26" y="44"/>
                  <a:pt x="26" y="44"/>
                  <a:pt x="26" y="44"/>
                </a:cubicBezTo>
                <a:cubicBezTo>
                  <a:pt x="26" y="43"/>
                  <a:pt x="27" y="42"/>
                  <a:pt x="29" y="42"/>
                </a:cubicBezTo>
                <a:cubicBezTo>
                  <a:pt x="34" y="42"/>
                  <a:pt x="34" y="42"/>
                  <a:pt x="34" y="42"/>
                </a:cubicBezTo>
                <a:cubicBezTo>
                  <a:pt x="35" y="42"/>
                  <a:pt x="36" y="43"/>
                  <a:pt x="36" y="44"/>
                </a:cubicBezTo>
                <a:cubicBezTo>
                  <a:pt x="36" y="49"/>
                  <a:pt x="36" y="49"/>
                  <a:pt x="36" y="49"/>
                </a:cubicBezTo>
                <a:cubicBezTo>
                  <a:pt x="42" y="47"/>
                  <a:pt x="47" y="42"/>
                  <a:pt x="49" y="36"/>
                </a:cubicBezTo>
                <a:lnTo>
                  <a:pt x="44"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9" name="Freeform 69"/>
          <p:cNvSpPr>
            <a:spLocks noEditPoints="1"/>
          </p:cNvSpPr>
          <p:nvPr/>
        </p:nvSpPr>
        <p:spPr bwMode="auto">
          <a:xfrm>
            <a:off x="14205344" y="9797565"/>
            <a:ext cx="364493" cy="279136"/>
          </a:xfrm>
          <a:custGeom>
            <a:avLst/>
            <a:gdLst>
              <a:gd name="T0" fmla="*/ 2147483646 w 73"/>
              <a:gd name="T1" fmla="*/ 2147483646 h 56"/>
              <a:gd name="T2" fmla="*/ 2147483646 w 73"/>
              <a:gd name="T3" fmla="*/ 2147483646 h 56"/>
              <a:gd name="T4" fmla="*/ 2147483646 w 73"/>
              <a:gd name="T5" fmla="*/ 2147483646 h 56"/>
              <a:gd name="T6" fmla="*/ 2147483646 w 73"/>
              <a:gd name="T7" fmla="*/ 2147483646 h 56"/>
              <a:gd name="T8" fmla="*/ 2147483646 w 73"/>
              <a:gd name="T9" fmla="*/ 2147483646 h 56"/>
              <a:gd name="T10" fmla="*/ 2147483646 w 73"/>
              <a:gd name="T11" fmla="*/ 2147483646 h 56"/>
              <a:gd name="T12" fmla="*/ 2147483646 w 73"/>
              <a:gd name="T13" fmla="*/ 2147483646 h 56"/>
              <a:gd name="T14" fmla="*/ 2147483646 w 73"/>
              <a:gd name="T15" fmla="*/ 2147483646 h 56"/>
              <a:gd name="T16" fmla="*/ 2147483646 w 73"/>
              <a:gd name="T17" fmla="*/ 2147483646 h 56"/>
              <a:gd name="T18" fmla="*/ 2147483646 w 73"/>
              <a:gd name="T19" fmla="*/ 2147483646 h 56"/>
              <a:gd name="T20" fmla="*/ 2147483646 w 73"/>
              <a:gd name="T21" fmla="*/ 2147483646 h 56"/>
              <a:gd name="T22" fmla="*/ 2147483646 w 73"/>
              <a:gd name="T23" fmla="*/ 2147483646 h 56"/>
              <a:gd name="T24" fmla="*/ 2147483646 w 73"/>
              <a:gd name="T25" fmla="*/ 0 h 56"/>
              <a:gd name="T26" fmla="*/ 2147483646 w 73"/>
              <a:gd name="T27" fmla="*/ 2147483646 h 56"/>
              <a:gd name="T28" fmla="*/ 2147483646 w 73"/>
              <a:gd name="T29" fmla="*/ 2147483646 h 56"/>
              <a:gd name="T30" fmla="*/ 2147483646 w 73"/>
              <a:gd name="T31" fmla="*/ 2147483646 h 56"/>
              <a:gd name="T32" fmla="*/ 2147483646 w 73"/>
              <a:gd name="T33" fmla="*/ 2147483646 h 56"/>
              <a:gd name="T34" fmla="*/ 2147483646 w 73"/>
              <a:gd name="T35" fmla="*/ 2147483646 h 56"/>
              <a:gd name="T36" fmla="*/ 2147483646 w 73"/>
              <a:gd name="T37" fmla="*/ 2147483646 h 56"/>
              <a:gd name="T38" fmla="*/ 2147483646 w 73"/>
              <a:gd name="T39" fmla="*/ 2147483646 h 56"/>
              <a:gd name="T40" fmla="*/ 2147483646 w 73"/>
              <a:gd name="T41" fmla="*/ 2147483646 h 56"/>
              <a:gd name="T42" fmla="*/ 2147483646 w 73"/>
              <a:gd name="T43" fmla="*/ 2147483646 h 56"/>
              <a:gd name="T44" fmla="*/ 2147483646 w 73"/>
              <a:gd name="T45" fmla="*/ 2147483646 h 56"/>
              <a:gd name="T46" fmla="*/ 2147483646 w 73"/>
              <a:gd name="T47" fmla="*/ 2147483646 h 56"/>
              <a:gd name="T48" fmla="*/ 2147483646 w 73"/>
              <a:gd name="T49" fmla="*/ 2147483646 h 56"/>
              <a:gd name="T50" fmla="*/ 2147483646 w 73"/>
              <a:gd name="T51" fmla="*/ 2147483646 h 56"/>
              <a:gd name="T52" fmla="*/ 2147483646 w 73"/>
              <a:gd name="T53" fmla="*/ 2147483646 h 56"/>
              <a:gd name="T54" fmla="*/ 2147483646 w 73"/>
              <a:gd name="T55" fmla="*/ 2147483646 h 56"/>
              <a:gd name="T56" fmla="*/ 2147483646 w 73"/>
              <a:gd name="T57" fmla="*/ 2147483646 h 56"/>
              <a:gd name="T58" fmla="*/ 2147483646 w 73"/>
              <a:gd name="T59" fmla="*/ 2147483646 h 56"/>
              <a:gd name="T60" fmla="*/ 2147483646 w 73"/>
              <a:gd name="T61" fmla="*/ 2147483646 h 56"/>
              <a:gd name="T62" fmla="*/ 2147483646 w 73"/>
              <a:gd name="T63" fmla="*/ 2147483646 h 56"/>
              <a:gd name="T64" fmla="*/ 2147483646 w 73"/>
              <a:gd name="T65" fmla="*/ 2147483646 h 56"/>
              <a:gd name="T66" fmla="*/ 2147483646 w 73"/>
              <a:gd name="T67" fmla="*/ 2147483646 h 56"/>
              <a:gd name="T68" fmla="*/ 2147483646 w 73"/>
              <a:gd name="T69" fmla="*/ 2147483646 h 56"/>
              <a:gd name="T70" fmla="*/ 2147483646 w 73"/>
              <a:gd name="T71" fmla="*/ 2147483646 h 56"/>
              <a:gd name="T72" fmla="*/ 2147483646 w 73"/>
              <a:gd name="T73" fmla="*/ 2147483646 h 56"/>
              <a:gd name="T74" fmla="*/ 2147483646 w 73"/>
              <a:gd name="T75" fmla="*/ 2147483646 h 56"/>
              <a:gd name="T76" fmla="*/ 2147483646 w 73"/>
              <a:gd name="T77" fmla="*/ 2147483646 h 56"/>
              <a:gd name="T78" fmla="*/ 2147483646 w 73"/>
              <a:gd name="T79" fmla="*/ 2147483646 h 56"/>
              <a:gd name="T80" fmla="*/ 2147483646 w 73"/>
              <a:gd name="T81" fmla="*/ 2147483646 h 56"/>
              <a:gd name="T82" fmla="*/ 2147483646 w 73"/>
              <a:gd name="T83" fmla="*/ 2147483646 h 56"/>
              <a:gd name="T84" fmla="*/ 2147483646 w 73"/>
              <a:gd name="T85" fmla="*/ 2147483646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3" h="56">
                <a:moveTo>
                  <a:pt x="71" y="44"/>
                </a:moveTo>
                <a:cubicBezTo>
                  <a:pt x="72" y="44"/>
                  <a:pt x="73" y="45"/>
                  <a:pt x="72" y="46"/>
                </a:cubicBezTo>
                <a:cubicBezTo>
                  <a:pt x="72" y="47"/>
                  <a:pt x="72" y="48"/>
                  <a:pt x="71" y="48"/>
                </a:cubicBezTo>
                <a:cubicBezTo>
                  <a:pt x="66" y="51"/>
                  <a:pt x="66" y="51"/>
                  <a:pt x="66" y="51"/>
                </a:cubicBezTo>
                <a:cubicBezTo>
                  <a:pt x="66" y="51"/>
                  <a:pt x="65" y="51"/>
                  <a:pt x="65" y="51"/>
                </a:cubicBezTo>
                <a:cubicBezTo>
                  <a:pt x="64" y="51"/>
                  <a:pt x="64" y="51"/>
                  <a:pt x="63" y="51"/>
                </a:cubicBezTo>
                <a:cubicBezTo>
                  <a:pt x="36" y="35"/>
                  <a:pt x="36" y="35"/>
                  <a:pt x="36" y="35"/>
                </a:cubicBezTo>
                <a:cubicBezTo>
                  <a:pt x="31" y="38"/>
                  <a:pt x="31" y="38"/>
                  <a:pt x="31" y="38"/>
                </a:cubicBezTo>
                <a:cubicBezTo>
                  <a:pt x="31" y="38"/>
                  <a:pt x="31" y="38"/>
                  <a:pt x="31" y="38"/>
                </a:cubicBezTo>
                <a:cubicBezTo>
                  <a:pt x="31" y="39"/>
                  <a:pt x="31" y="41"/>
                  <a:pt x="31" y="42"/>
                </a:cubicBezTo>
                <a:cubicBezTo>
                  <a:pt x="31" y="46"/>
                  <a:pt x="28" y="50"/>
                  <a:pt x="24" y="53"/>
                </a:cubicBezTo>
                <a:cubicBezTo>
                  <a:pt x="20" y="55"/>
                  <a:pt x="16" y="56"/>
                  <a:pt x="13" y="56"/>
                </a:cubicBezTo>
                <a:cubicBezTo>
                  <a:pt x="9" y="56"/>
                  <a:pt x="6" y="55"/>
                  <a:pt x="4" y="53"/>
                </a:cubicBezTo>
                <a:cubicBezTo>
                  <a:pt x="1" y="51"/>
                  <a:pt x="0" y="48"/>
                  <a:pt x="1" y="45"/>
                </a:cubicBezTo>
                <a:cubicBezTo>
                  <a:pt x="1" y="41"/>
                  <a:pt x="4" y="37"/>
                  <a:pt x="8" y="34"/>
                </a:cubicBezTo>
                <a:cubicBezTo>
                  <a:pt x="11" y="32"/>
                  <a:pt x="15" y="30"/>
                  <a:pt x="19" y="30"/>
                </a:cubicBezTo>
                <a:cubicBezTo>
                  <a:pt x="21" y="30"/>
                  <a:pt x="23" y="31"/>
                  <a:pt x="25" y="32"/>
                </a:cubicBezTo>
                <a:cubicBezTo>
                  <a:pt x="25" y="31"/>
                  <a:pt x="26" y="31"/>
                  <a:pt x="26" y="31"/>
                </a:cubicBezTo>
                <a:cubicBezTo>
                  <a:pt x="31" y="28"/>
                  <a:pt x="31" y="28"/>
                  <a:pt x="31" y="28"/>
                </a:cubicBezTo>
                <a:cubicBezTo>
                  <a:pt x="26" y="25"/>
                  <a:pt x="26" y="25"/>
                  <a:pt x="26" y="25"/>
                </a:cubicBezTo>
                <a:cubicBezTo>
                  <a:pt x="26" y="25"/>
                  <a:pt x="25" y="24"/>
                  <a:pt x="25" y="24"/>
                </a:cubicBezTo>
                <a:cubicBezTo>
                  <a:pt x="23" y="25"/>
                  <a:pt x="21" y="25"/>
                  <a:pt x="19" y="25"/>
                </a:cubicBezTo>
                <a:cubicBezTo>
                  <a:pt x="15" y="25"/>
                  <a:pt x="11" y="24"/>
                  <a:pt x="8" y="22"/>
                </a:cubicBezTo>
                <a:cubicBezTo>
                  <a:pt x="4" y="19"/>
                  <a:pt x="1" y="15"/>
                  <a:pt x="1" y="11"/>
                </a:cubicBezTo>
                <a:cubicBezTo>
                  <a:pt x="0" y="8"/>
                  <a:pt x="1" y="5"/>
                  <a:pt x="4" y="3"/>
                </a:cubicBezTo>
                <a:cubicBezTo>
                  <a:pt x="6" y="1"/>
                  <a:pt x="9" y="0"/>
                  <a:pt x="13" y="0"/>
                </a:cubicBezTo>
                <a:cubicBezTo>
                  <a:pt x="16" y="0"/>
                  <a:pt x="20" y="1"/>
                  <a:pt x="24" y="3"/>
                </a:cubicBezTo>
                <a:cubicBezTo>
                  <a:pt x="28" y="6"/>
                  <a:pt x="31" y="10"/>
                  <a:pt x="31" y="14"/>
                </a:cubicBezTo>
                <a:cubicBezTo>
                  <a:pt x="31" y="15"/>
                  <a:pt x="31" y="17"/>
                  <a:pt x="31" y="18"/>
                </a:cubicBezTo>
                <a:cubicBezTo>
                  <a:pt x="31" y="18"/>
                  <a:pt x="31" y="18"/>
                  <a:pt x="31" y="18"/>
                </a:cubicBezTo>
                <a:cubicBezTo>
                  <a:pt x="36" y="21"/>
                  <a:pt x="36" y="21"/>
                  <a:pt x="36" y="21"/>
                </a:cubicBezTo>
                <a:cubicBezTo>
                  <a:pt x="63" y="5"/>
                  <a:pt x="63" y="5"/>
                  <a:pt x="63" y="5"/>
                </a:cubicBezTo>
                <a:cubicBezTo>
                  <a:pt x="64" y="5"/>
                  <a:pt x="64" y="5"/>
                  <a:pt x="65" y="5"/>
                </a:cubicBezTo>
                <a:cubicBezTo>
                  <a:pt x="65" y="5"/>
                  <a:pt x="66" y="5"/>
                  <a:pt x="66" y="5"/>
                </a:cubicBezTo>
                <a:cubicBezTo>
                  <a:pt x="71" y="8"/>
                  <a:pt x="71" y="8"/>
                  <a:pt x="71" y="8"/>
                </a:cubicBezTo>
                <a:cubicBezTo>
                  <a:pt x="72" y="8"/>
                  <a:pt x="72" y="9"/>
                  <a:pt x="72" y="10"/>
                </a:cubicBezTo>
                <a:cubicBezTo>
                  <a:pt x="73" y="10"/>
                  <a:pt x="72" y="11"/>
                  <a:pt x="71" y="12"/>
                </a:cubicBezTo>
                <a:cubicBezTo>
                  <a:pt x="51" y="28"/>
                  <a:pt x="51" y="28"/>
                  <a:pt x="51" y="28"/>
                </a:cubicBezTo>
                <a:lnTo>
                  <a:pt x="71" y="44"/>
                </a:lnTo>
                <a:close/>
                <a:moveTo>
                  <a:pt x="24" y="38"/>
                </a:moveTo>
                <a:cubicBezTo>
                  <a:pt x="23" y="37"/>
                  <a:pt x="21" y="37"/>
                  <a:pt x="19" y="37"/>
                </a:cubicBezTo>
                <a:cubicBezTo>
                  <a:pt x="17" y="37"/>
                  <a:pt x="14" y="38"/>
                  <a:pt x="11" y="39"/>
                </a:cubicBezTo>
                <a:cubicBezTo>
                  <a:pt x="7" y="42"/>
                  <a:pt x="6" y="46"/>
                  <a:pt x="8" y="48"/>
                </a:cubicBezTo>
                <a:cubicBezTo>
                  <a:pt x="9" y="49"/>
                  <a:pt x="11" y="50"/>
                  <a:pt x="13" y="50"/>
                </a:cubicBezTo>
                <a:cubicBezTo>
                  <a:pt x="15" y="50"/>
                  <a:pt x="18" y="49"/>
                  <a:pt x="20" y="47"/>
                </a:cubicBezTo>
                <a:cubicBezTo>
                  <a:pt x="25" y="45"/>
                  <a:pt x="26" y="41"/>
                  <a:pt x="24" y="38"/>
                </a:cubicBezTo>
                <a:close/>
                <a:moveTo>
                  <a:pt x="20" y="8"/>
                </a:moveTo>
                <a:cubicBezTo>
                  <a:pt x="18" y="7"/>
                  <a:pt x="15" y="6"/>
                  <a:pt x="13" y="6"/>
                </a:cubicBezTo>
                <a:cubicBezTo>
                  <a:pt x="11" y="6"/>
                  <a:pt x="9" y="7"/>
                  <a:pt x="8" y="7"/>
                </a:cubicBezTo>
                <a:cubicBezTo>
                  <a:pt x="6" y="10"/>
                  <a:pt x="7" y="14"/>
                  <a:pt x="11" y="17"/>
                </a:cubicBezTo>
                <a:cubicBezTo>
                  <a:pt x="14" y="18"/>
                  <a:pt x="17" y="19"/>
                  <a:pt x="19" y="19"/>
                </a:cubicBezTo>
                <a:cubicBezTo>
                  <a:pt x="21" y="19"/>
                  <a:pt x="23" y="18"/>
                  <a:pt x="24" y="17"/>
                </a:cubicBezTo>
                <a:cubicBezTo>
                  <a:pt x="26" y="15"/>
                  <a:pt x="25" y="11"/>
                  <a:pt x="20" y="8"/>
                </a:cubicBezTo>
                <a:close/>
                <a:moveTo>
                  <a:pt x="40" y="33"/>
                </a:moveTo>
                <a:cubicBezTo>
                  <a:pt x="70" y="10"/>
                  <a:pt x="70" y="10"/>
                  <a:pt x="70" y="10"/>
                </a:cubicBezTo>
                <a:cubicBezTo>
                  <a:pt x="65" y="7"/>
                  <a:pt x="65" y="7"/>
                  <a:pt x="65" y="7"/>
                </a:cubicBezTo>
                <a:cubicBezTo>
                  <a:pt x="34" y="25"/>
                  <a:pt x="34" y="25"/>
                  <a:pt x="34" y="25"/>
                </a:cubicBezTo>
                <a:cubicBezTo>
                  <a:pt x="34" y="29"/>
                  <a:pt x="34" y="29"/>
                  <a:pt x="34" y="29"/>
                </a:cubicBezTo>
                <a:cubicBezTo>
                  <a:pt x="27" y="33"/>
                  <a:pt x="27" y="33"/>
                  <a:pt x="27" y="33"/>
                </a:cubicBezTo>
                <a:cubicBezTo>
                  <a:pt x="28" y="33"/>
                  <a:pt x="28" y="33"/>
                  <a:pt x="28" y="33"/>
                </a:cubicBezTo>
                <a:cubicBezTo>
                  <a:pt x="28" y="33"/>
                  <a:pt x="28" y="33"/>
                  <a:pt x="28" y="34"/>
                </a:cubicBezTo>
                <a:cubicBezTo>
                  <a:pt x="28" y="34"/>
                  <a:pt x="29" y="34"/>
                  <a:pt x="29" y="35"/>
                </a:cubicBezTo>
                <a:cubicBezTo>
                  <a:pt x="30" y="36"/>
                  <a:pt x="30" y="36"/>
                  <a:pt x="30" y="36"/>
                </a:cubicBezTo>
                <a:cubicBezTo>
                  <a:pt x="36" y="32"/>
                  <a:pt x="36" y="32"/>
                  <a:pt x="36" y="32"/>
                </a:cubicBezTo>
                <a:lnTo>
                  <a:pt x="40" y="33"/>
                </a:lnTo>
                <a:close/>
                <a:moveTo>
                  <a:pt x="31" y="25"/>
                </a:moveTo>
                <a:cubicBezTo>
                  <a:pt x="31" y="25"/>
                  <a:pt x="31" y="25"/>
                  <a:pt x="31" y="25"/>
                </a:cubicBezTo>
                <a:cubicBezTo>
                  <a:pt x="31" y="24"/>
                  <a:pt x="32" y="23"/>
                  <a:pt x="33" y="22"/>
                </a:cubicBezTo>
                <a:cubicBezTo>
                  <a:pt x="33" y="22"/>
                  <a:pt x="33" y="22"/>
                  <a:pt x="33" y="22"/>
                </a:cubicBezTo>
                <a:cubicBezTo>
                  <a:pt x="30" y="20"/>
                  <a:pt x="30" y="20"/>
                  <a:pt x="30" y="20"/>
                </a:cubicBezTo>
                <a:cubicBezTo>
                  <a:pt x="29" y="21"/>
                  <a:pt x="29" y="21"/>
                  <a:pt x="29" y="21"/>
                </a:cubicBezTo>
                <a:cubicBezTo>
                  <a:pt x="29" y="22"/>
                  <a:pt x="28" y="22"/>
                  <a:pt x="28" y="22"/>
                </a:cubicBezTo>
                <a:cubicBezTo>
                  <a:pt x="28" y="22"/>
                  <a:pt x="28" y="22"/>
                  <a:pt x="28" y="22"/>
                </a:cubicBezTo>
                <a:cubicBezTo>
                  <a:pt x="27" y="23"/>
                  <a:pt x="27" y="23"/>
                  <a:pt x="27" y="23"/>
                </a:cubicBezTo>
                <a:lnTo>
                  <a:pt x="31" y="25"/>
                </a:lnTo>
                <a:close/>
                <a:moveTo>
                  <a:pt x="42" y="28"/>
                </a:moveTo>
                <a:cubicBezTo>
                  <a:pt x="42" y="29"/>
                  <a:pt x="40" y="30"/>
                  <a:pt x="39" y="30"/>
                </a:cubicBezTo>
                <a:cubicBezTo>
                  <a:pt x="38" y="30"/>
                  <a:pt x="36" y="29"/>
                  <a:pt x="36" y="28"/>
                </a:cubicBezTo>
                <a:cubicBezTo>
                  <a:pt x="36" y="26"/>
                  <a:pt x="38" y="25"/>
                  <a:pt x="39" y="25"/>
                </a:cubicBezTo>
                <a:cubicBezTo>
                  <a:pt x="40" y="25"/>
                  <a:pt x="42" y="26"/>
                  <a:pt x="42" y="28"/>
                </a:cubicBezTo>
                <a:close/>
                <a:moveTo>
                  <a:pt x="70" y="46"/>
                </a:moveTo>
                <a:cubicBezTo>
                  <a:pt x="49" y="29"/>
                  <a:pt x="49" y="29"/>
                  <a:pt x="49" y="29"/>
                </a:cubicBezTo>
                <a:cubicBezTo>
                  <a:pt x="42" y="35"/>
                  <a:pt x="42" y="35"/>
                  <a:pt x="42" y="35"/>
                </a:cubicBezTo>
                <a:cubicBezTo>
                  <a:pt x="42" y="35"/>
                  <a:pt x="42" y="35"/>
                  <a:pt x="41" y="35"/>
                </a:cubicBezTo>
                <a:cubicBezTo>
                  <a:pt x="65" y="48"/>
                  <a:pt x="65" y="48"/>
                  <a:pt x="65" y="48"/>
                </a:cubicBezTo>
                <a:lnTo>
                  <a:pt x="70"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0" name="Freeform 70"/>
          <p:cNvSpPr>
            <a:spLocks noEditPoints="1"/>
          </p:cNvSpPr>
          <p:nvPr/>
        </p:nvSpPr>
        <p:spPr bwMode="auto">
          <a:xfrm>
            <a:off x="14925102" y="9767574"/>
            <a:ext cx="357573" cy="283751"/>
          </a:xfrm>
          <a:custGeom>
            <a:avLst/>
            <a:gdLst>
              <a:gd name="T0" fmla="*/ 2147483646 w 72"/>
              <a:gd name="T1" fmla="*/ 2147483646 h 57"/>
              <a:gd name="T2" fmla="*/ 2147483646 w 72"/>
              <a:gd name="T3" fmla="*/ 2147483646 h 57"/>
              <a:gd name="T4" fmla="*/ 2147483646 w 72"/>
              <a:gd name="T5" fmla="*/ 2147483646 h 57"/>
              <a:gd name="T6" fmla="*/ 0 w 72"/>
              <a:gd name="T7" fmla="*/ 2147483646 h 57"/>
              <a:gd name="T8" fmla="*/ 0 w 72"/>
              <a:gd name="T9" fmla="*/ 2147483646 h 57"/>
              <a:gd name="T10" fmla="*/ 2147483646 w 72"/>
              <a:gd name="T11" fmla="*/ 0 h 57"/>
              <a:gd name="T12" fmla="*/ 2147483646 w 72"/>
              <a:gd name="T13" fmla="*/ 0 h 57"/>
              <a:gd name="T14" fmla="*/ 2147483646 w 72"/>
              <a:gd name="T15" fmla="*/ 2147483646 h 57"/>
              <a:gd name="T16" fmla="*/ 2147483646 w 72"/>
              <a:gd name="T17" fmla="*/ 2147483646 h 57"/>
              <a:gd name="T18" fmla="*/ 2147483646 w 72"/>
              <a:gd name="T19" fmla="*/ 2147483646 h 57"/>
              <a:gd name="T20" fmla="*/ 2147483646 w 72"/>
              <a:gd name="T21" fmla="*/ 2147483646 h 57"/>
              <a:gd name="T22" fmla="*/ 2147483646 w 72"/>
              <a:gd name="T23" fmla="*/ 2147483646 h 57"/>
              <a:gd name="T24" fmla="*/ 0 w 72"/>
              <a:gd name="T25" fmla="*/ 2147483646 h 57"/>
              <a:gd name="T26" fmla="*/ 0 w 72"/>
              <a:gd name="T27" fmla="*/ 2147483646 h 57"/>
              <a:gd name="T28" fmla="*/ 2147483646 w 72"/>
              <a:gd name="T29" fmla="*/ 2147483646 h 57"/>
              <a:gd name="T30" fmla="*/ 2147483646 w 72"/>
              <a:gd name="T31" fmla="*/ 2147483646 h 57"/>
              <a:gd name="T32" fmla="*/ 2147483646 w 72"/>
              <a:gd name="T33" fmla="*/ 2147483646 h 57"/>
              <a:gd name="T34" fmla="*/ 2147483646 w 72"/>
              <a:gd name="T35" fmla="*/ 2147483646 h 57"/>
              <a:gd name="T36" fmla="*/ 2147483646 w 72"/>
              <a:gd name="T37" fmla="*/ 2147483646 h 57"/>
              <a:gd name="T38" fmla="*/ 2147483646 w 72"/>
              <a:gd name="T39" fmla="*/ 2147483646 h 57"/>
              <a:gd name="T40" fmla="*/ 2147483646 w 72"/>
              <a:gd name="T41" fmla="*/ 2147483646 h 57"/>
              <a:gd name="T42" fmla="*/ 2147483646 w 72"/>
              <a:gd name="T43" fmla="*/ 2147483646 h 57"/>
              <a:gd name="T44" fmla="*/ 2147483646 w 72"/>
              <a:gd name="T45" fmla="*/ 2147483646 h 57"/>
              <a:gd name="T46" fmla="*/ 2147483646 w 72"/>
              <a:gd name="T47" fmla="*/ 2147483646 h 57"/>
              <a:gd name="T48" fmla="*/ 2147483646 w 72"/>
              <a:gd name="T49" fmla="*/ 2147483646 h 57"/>
              <a:gd name="T50" fmla="*/ 2147483646 w 72"/>
              <a:gd name="T51" fmla="*/ 2147483646 h 57"/>
              <a:gd name="T52" fmla="*/ 2147483646 w 72"/>
              <a:gd name="T53" fmla="*/ 2147483646 h 57"/>
              <a:gd name="T54" fmla="*/ 2147483646 w 72"/>
              <a:gd name="T55" fmla="*/ 2147483646 h 57"/>
              <a:gd name="T56" fmla="*/ 2147483646 w 72"/>
              <a:gd name="T57" fmla="*/ 2147483646 h 57"/>
              <a:gd name="T58" fmla="*/ 2147483646 w 72"/>
              <a:gd name="T59" fmla="*/ 2147483646 h 57"/>
              <a:gd name="T60" fmla="*/ 2147483646 w 72"/>
              <a:gd name="T61" fmla="*/ 2147483646 h 57"/>
              <a:gd name="T62" fmla="*/ 2147483646 w 72"/>
              <a:gd name="T63" fmla="*/ 2147483646 h 57"/>
              <a:gd name="T64" fmla="*/ 2147483646 w 72"/>
              <a:gd name="T65" fmla="*/ 2147483646 h 57"/>
              <a:gd name="T66" fmla="*/ 2147483646 w 72"/>
              <a:gd name="T67" fmla="*/ 2147483646 h 57"/>
              <a:gd name="T68" fmla="*/ 2147483646 w 72"/>
              <a:gd name="T69" fmla="*/ 2147483646 h 57"/>
              <a:gd name="T70" fmla="*/ 2147483646 w 72"/>
              <a:gd name="T71" fmla="*/ 2147483646 h 57"/>
              <a:gd name="T72" fmla="*/ 2147483646 w 72"/>
              <a:gd name="T73" fmla="*/ 2147483646 h 57"/>
              <a:gd name="T74" fmla="*/ 2147483646 w 72"/>
              <a:gd name="T75" fmla="*/ 2147483646 h 57"/>
              <a:gd name="T76" fmla="*/ 2147483646 w 72"/>
              <a:gd name="T77" fmla="*/ 2147483646 h 57"/>
              <a:gd name="T78" fmla="*/ 2147483646 w 72"/>
              <a:gd name="T79" fmla="*/ 2147483646 h 57"/>
              <a:gd name="T80" fmla="*/ 2147483646 w 72"/>
              <a:gd name="T81" fmla="*/ 2147483646 h 57"/>
              <a:gd name="T82" fmla="*/ 2147483646 w 72"/>
              <a:gd name="T83" fmla="*/ 2147483646 h 57"/>
              <a:gd name="T84" fmla="*/ 2147483646 w 72"/>
              <a:gd name="T85" fmla="*/ 2147483646 h 57"/>
              <a:gd name="T86" fmla="*/ 2147483646 w 72"/>
              <a:gd name="T87" fmla="*/ 2147483646 h 57"/>
              <a:gd name="T88" fmla="*/ 2147483646 w 72"/>
              <a:gd name="T89" fmla="*/ 2147483646 h 57"/>
              <a:gd name="T90" fmla="*/ 2147483646 w 72"/>
              <a:gd name="T91" fmla="*/ 2147483646 h 5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72" h="57">
                <a:moveTo>
                  <a:pt x="72" y="9"/>
                </a:moveTo>
                <a:cubicBezTo>
                  <a:pt x="72" y="10"/>
                  <a:pt x="72" y="11"/>
                  <a:pt x="71" y="11"/>
                </a:cubicBezTo>
                <a:cubicBezTo>
                  <a:pt x="2" y="11"/>
                  <a:pt x="2" y="11"/>
                  <a:pt x="2" y="11"/>
                </a:cubicBezTo>
                <a:cubicBezTo>
                  <a:pt x="1" y="11"/>
                  <a:pt x="0" y="10"/>
                  <a:pt x="0" y="9"/>
                </a:cubicBezTo>
                <a:cubicBezTo>
                  <a:pt x="0" y="2"/>
                  <a:pt x="0" y="2"/>
                  <a:pt x="0" y="2"/>
                </a:cubicBezTo>
                <a:cubicBezTo>
                  <a:pt x="0" y="1"/>
                  <a:pt x="1" y="0"/>
                  <a:pt x="2" y="0"/>
                </a:cubicBezTo>
                <a:cubicBezTo>
                  <a:pt x="71" y="0"/>
                  <a:pt x="71" y="0"/>
                  <a:pt x="71" y="0"/>
                </a:cubicBezTo>
                <a:cubicBezTo>
                  <a:pt x="72" y="0"/>
                  <a:pt x="72" y="1"/>
                  <a:pt x="72" y="2"/>
                </a:cubicBezTo>
                <a:lnTo>
                  <a:pt x="72" y="9"/>
                </a:lnTo>
                <a:close/>
                <a:moveTo>
                  <a:pt x="72" y="56"/>
                </a:moveTo>
                <a:cubicBezTo>
                  <a:pt x="72" y="56"/>
                  <a:pt x="72" y="57"/>
                  <a:pt x="71" y="57"/>
                </a:cubicBezTo>
                <a:cubicBezTo>
                  <a:pt x="2" y="57"/>
                  <a:pt x="2" y="57"/>
                  <a:pt x="2" y="57"/>
                </a:cubicBezTo>
                <a:cubicBezTo>
                  <a:pt x="1" y="57"/>
                  <a:pt x="0" y="56"/>
                  <a:pt x="0" y="56"/>
                </a:cubicBezTo>
                <a:cubicBezTo>
                  <a:pt x="0" y="48"/>
                  <a:pt x="0" y="48"/>
                  <a:pt x="0" y="48"/>
                </a:cubicBezTo>
                <a:cubicBezTo>
                  <a:pt x="0" y="47"/>
                  <a:pt x="1" y="47"/>
                  <a:pt x="2" y="47"/>
                </a:cubicBezTo>
                <a:cubicBezTo>
                  <a:pt x="71" y="47"/>
                  <a:pt x="71" y="47"/>
                  <a:pt x="71" y="47"/>
                </a:cubicBezTo>
                <a:cubicBezTo>
                  <a:pt x="72" y="47"/>
                  <a:pt x="72" y="47"/>
                  <a:pt x="72" y="48"/>
                </a:cubicBezTo>
                <a:lnTo>
                  <a:pt x="72" y="56"/>
                </a:lnTo>
                <a:close/>
                <a:moveTo>
                  <a:pt x="16" y="40"/>
                </a:moveTo>
                <a:cubicBezTo>
                  <a:pt x="16" y="41"/>
                  <a:pt x="15" y="42"/>
                  <a:pt x="15" y="42"/>
                </a:cubicBezTo>
                <a:cubicBezTo>
                  <a:pt x="14" y="42"/>
                  <a:pt x="14" y="41"/>
                  <a:pt x="14" y="41"/>
                </a:cubicBezTo>
                <a:cubicBezTo>
                  <a:pt x="2" y="30"/>
                  <a:pt x="2" y="30"/>
                  <a:pt x="2" y="30"/>
                </a:cubicBezTo>
                <a:cubicBezTo>
                  <a:pt x="2" y="29"/>
                  <a:pt x="2" y="29"/>
                  <a:pt x="2" y="29"/>
                </a:cubicBezTo>
                <a:cubicBezTo>
                  <a:pt x="2" y="28"/>
                  <a:pt x="2" y="28"/>
                  <a:pt x="2" y="28"/>
                </a:cubicBezTo>
                <a:cubicBezTo>
                  <a:pt x="14" y="16"/>
                  <a:pt x="14" y="16"/>
                  <a:pt x="14" y="16"/>
                </a:cubicBezTo>
                <a:cubicBezTo>
                  <a:pt x="14" y="16"/>
                  <a:pt x="14" y="16"/>
                  <a:pt x="15" y="16"/>
                </a:cubicBezTo>
                <a:cubicBezTo>
                  <a:pt x="15" y="16"/>
                  <a:pt x="16" y="16"/>
                  <a:pt x="16" y="17"/>
                </a:cubicBezTo>
                <a:lnTo>
                  <a:pt x="16" y="40"/>
                </a:lnTo>
                <a:close/>
                <a:moveTo>
                  <a:pt x="72" y="25"/>
                </a:moveTo>
                <a:cubicBezTo>
                  <a:pt x="72" y="26"/>
                  <a:pt x="72" y="26"/>
                  <a:pt x="71" y="26"/>
                </a:cubicBezTo>
                <a:cubicBezTo>
                  <a:pt x="27" y="26"/>
                  <a:pt x="27" y="26"/>
                  <a:pt x="27" y="26"/>
                </a:cubicBezTo>
                <a:cubicBezTo>
                  <a:pt x="27" y="26"/>
                  <a:pt x="26" y="26"/>
                  <a:pt x="26" y="25"/>
                </a:cubicBezTo>
                <a:cubicBezTo>
                  <a:pt x="26" y="17"/>
                  <a:pt x="26" y="17"/>
                  <a:pt x="26" y="17"/>
                </a:cubicBezTo>
                <a:cubicBezTo>
                  <a:pt x="26" y="16"/>
                  <a:pt x="27" y="16"/>
                  <a:pt x="27" y="16"/>
                </a:cubicBezTo>
                <a:cubicBezTo>
                  <a:pt x="71" y="16"/>
                  <a:pt x="71" y="16"/>
                  <a:pt x="71" y="16"/>
                </a:cubicBezTo>
                <a:cubicBezTo>
                  <a:pt x="72" y="16"/>
                  <a:pt x="72" y="16"/>
                  <a:pt x="72" y="17"/>
                </a:cubicBezTo>
                <a:lnTo>
                  <a:pt x="72" y="25"/>
                </a:lnTo>
                <a:close/>
                <a:moveTo>
                  <a:pt x="72" y="40"/>
                </a:moveTo>
                <a:cubicBezTo>
                  <a:pt x="72" y="41"/>
                  <a:pt x="72" y="42"/>
                  <a:pt x="71" y="42"/>
                </a:cubicBezTo>
                <a:cubicBezTo>
                  <a:pt x="27" y="42"/>
                  <a:pt x="27" y="42"/>
                  <a:pt x="27" y="42"/>
                </a:cubicBezTo>
                <a:cubicBezTo>
                  <a:pt x="27" y="42"/>
                  <a:pt x="26" y="41"/>
                  <a:pt x="26" y="40"/>
                </a:cubicBezTo>
                <a:cubicBezTo>
                  <a:pt x="26" y="33"/>
                  <a:pt x="26" y="33"/>
                  <a:pt x="26" y="33"/>
                </a:cubicBezTo>
                <a:cubicBezTo>
                  <a:pt x="26" y="32"/>
                  <a:pt x="27" y="31"/>
                  <a:pt x="27" y="31"/>
                </a:cubicBezTo>
                <a:cubicBezTo>
                  <a:pt x="71" y="31"/>
                  <a:pt x="71" y="31"/>
                  <a:pt x="71" y="31"/>
                </a:cubicBezTo>
                <a:cubicBezTo>
                  <a:pt x="72" y="31"/>
                  <a:pt x="72" y="32"/>
                  <a:pt x="72" y="33"/>
                </a:cubicBezTo>
                <a:lnTo>
                  <a:pt x="72"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1" name="Freeform 71"/>
          <p:cNvSpPr>
            <a:spLocks noEditPoints="1"/>
          </p:cNvSpPr>
          <p:nvPr/>
        </p:nvSpPr>
        <p:spPr bwMode="auto">
          <a:xfrm>
            <a:off x="15642553" y="9802178"/>
            <a:ext cx="410631" cy="244533"/>
          </a:xfrm>
          <a:custGeom>
            <a:avLst/>
            <a:gdLst>
              <a:gd name="T0" fmla="*/ 2147483646 w 178"/>
              <a:gd name="T1" fmla="*/ 0 h 106"/>
              <a:gd name="T2" fmla="*/ 2147483646 w 178"/>
              <a:gd name="T3" fmla="*/ 2147483646 h 106"/>
              <a:gd name="T4" fmla="*/ 0 w 178"/>
              <a:gd name="T5" fmla="*/ 2147483646 h 106"/>
              <a:gd name="T6" fmla="*/ 0 w 178"/>
              <a:gd name="T7" fmla="*/ 2147483646 h 106"/>
              <a:gd name="T8" fmla="*/ 2147483646 w 178"/>
              <a:gd name="T9" fmla="*/ 2147483646 h 106"/>
              <a:gd name="T10" fmla="*/ 2147483646 w 178"/>
              <a:gd name="T11" fmla="*/ 0 h 106"/>
              <a:gd name="T12" fmla="*/ 2147483646 w 178"/>
              <a:gd name="T13" fmla="*/ 0 h 106"/>
              <a:gd name="T14" fmla="*/ 2147483646 w 178"/>
              <a:gd name="T15" fmla="*/ 2147483646 h 106"/>
              <a:gd name="T16" fmla="*/ 2147483646 w 178"/>
              <a:gd name="T17" fmla="*/ 2147483646 h 106"/>
              <a:gd name="T18" fmla="*/ 2147483646 w 178"/>
              <a:gd name="T19" fmla="*/ 2147483646 h 106"/>
              <a:gd name="T20" fmla="*/ 2147483646 w 178"/>
              <a:gd name="T21" fmla="*/ 2147483646 h 106"/>
              <a:gd name="T22" fmla="*/ 2147483646 w 178"/>
              <a:gd name="T23" fmla="*/ 2147483646 h 106"/>
              <a:gd name="T24" fmla="*/ 2147483646 w 178"/>
              <a:gd name="T25" fmla="*/ 2147483646 h 106"/>
              <a:gd name="T26" fmla="*/ 2147483646 w 178"/>
              <a:gd name="T27" fmla="*/ 2147483646 h 106"/>
              <a:gd name="T28" fmla="*/ 2147483646 w 178"/>
              <a:gd name="T29" fmla="*/ 0 h 106"/>
              <a:gd name="T30" fmla="*/ 2147483646 w 178"/>
              <a:gd name="T31" fmla="*/ 0 h 106"/>
              <a:gd name="T32" fmla="*/ 2147483646 w 178"/>
              <a:gd name="T33" fmla="*/ 2147483646 h 106"/>
              <a:gd name="T34" fmla="*/ 2147483646 w 178"/>
              <a:gd name="T35" fmla="*/ 2147483646 h 106"/>
              <a:gd name="T36" fmla="*/ 2147483646 w 178"/>
              <a:gd name="T37" fmla="*/ 2147483646 h 106"/>
              <a:gd name="T38" fmla="*/ 2147483646 w 178"/>
              <a:gd name="T39" fmla="*/ 2147483646 h 106"/>
              <a:gd name="T40" fmla="*/ 2147483646 w 178"/>
              <a:gd name="T41" fmla="*/ 2147483646 h 106"/>
              <a:gd name="T42" fmla="*/ 2147483646 w 178"/>
              <a:gd name="T43" fmla="*/ 2147483646 h 106"/>
              <a:gd name="T44" fmla="*/ 2147483646 w 178"/>
              <a:gd name="T45" fmla="*/ 2147483646 h 106"/>
              <a:gd name="T46" fmla="*/ 2147483646 w 178"/>
              <a:gd name="T47" fmla="*/ 2147483646 h 106"/>
              <a:gd name="T48" fmla="*/ 2147483646 w 178"/>
              <a:gd name="T49" fmla="*/ 2147483646 h 106"/>
              <a:gd name="T50" fmla="*/ 2147483646 w 178"/>
              <a:gd name="T51" fmla="*/ 2147483646 h 106"/>
              <a:gd name="T52" fmla="*/ 2147483646 w 178"/>
              <a:gd name="T53" fmla="*/ 2147483646 h 106"/>
              <a:gd name="T54" fmla="*/ 2147483646 w 178"/>
              <a:gd name="T55" fmla="*/ 2147483646 h 106"/>
              <a:gd name="T56" fmla="*/ 2147483646 w 178"/>
              <a:gd name="T57" fmla="*/ 2147483646 h 106"/>
              <a:gd name="T58" fmla="*/ 2147483646 w 178"/>
              <a:gd name="T59" fmla="*/ 2147483646 h 106"/>
              <a:gd name="T60" fmla="*/ 2147483646 w 178"/>
              <a:gd name="T61" fmla="*/ 2147483646 h 106"/>
              <a:gd name="T62" fmla="*/ 2147483646 w 178"/>
              <a:gd name="T63" fmla="*/ 2147483646 h 106"/>
              <a:gd name="T64" fmla="*/ 2147483646 w 178"/>
              <a:gd name="T65" fmla="*/ 2147483646 h 106"/>
              <a:gd name="T66" fmla="*/ 2147483646 w 178"/>
              <a:gd name="T67" fmla="*/ 2147483646 h 106"/>
              <a:gd name="T68" fmla="*/ 2147483646 w 178"/>
              <a:gd name="T69" fmla="*/ 2147483646 h 106"/>
              <a:gd name="T70" fmla="*/ 2147483646 w 178"/>
              <a:gd name="T71" fmla="*/ 2147483646 h 106"/>
              <a:gd name="T72" fmla="*/ 2147483646 w 178"/>
              <a:gd name="T73" fmla="*/ 2147483646 h 106"/>
              <a:gd name="T74" fmla="*/ 2147483646 w 178"/>
              <a:gd name="T75" fmla="*/ 2147483646 h 106"/>
              <a:gd name="T76" fmla="*/ 2147483646 w 178"/>
              <a:gd name="T77" fmla="*/ 2147483646 h 106"/>
              <a:gd name="T78" fmla="*/ 2147483646 w 178"/>
              <a:gd name="T79" fmla="*/ 2147483646 h 106"/>
              <a:gd name="T80" fmla="*/ 2147483646 w 178"/>
              <a:gd name="T81" fmla="*/ 2147483646 h 106"/>
              <a:gd name="T82" fmla="*/ 2147483646 w 178"/>
              <a:gd name="T83" fmla="*/ 2147483646 h 106"/>
              <a:gd name="T84" fmla="*/ 2147483646 w 178"/>
              <a:gd name="T85" fmla="*/ 2147483646 h 106"/>
              <a:gd name="T86" fmla="*/ 2147483646 w 178"/>
              <a:gd name="T87" fmla="*/ 2147483646 h 106"/>
              <a:gd name="T88" fmla="*/ 2147483646 w 178"/>
              <a:gd name="T89" fmla="*/ 2147483646 h 106"/>
              <a:gd name="T90" fmla="*/ 2147483646 w 178"/>
              <a:gd name="T91" fmla="*/ 2147483646 h 106"/>
              <a:gd name="T92" fmla="*/ 2147483646 w 178"/>
              <a:gd name="T93" fmla="*/ 2147483646 h 106"/>
              <a:gd name="T94" fmla="*/ 2147483646 w 178"/>
              <a:gd name="T95" fmla="*/ 2147483646 h 106"/>
              <a:gd name="T96" fmla="*/ 2147483646 w 178"/>
              <a:gd name="T97" fmla="*/ 2147483646 h 106"/>
              <a:gd name="T98" fmla="*/ 2147483646 w 178"/>
              <a:gd name="T99" fmla="*/ 2147483646 h 10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8" h="106">
                <a:moveTo>
                  <a:pt x="46" y="0"/>
                </a:moveTo>
                <a:lnTo>
                  <a:pt x="46" y="85"/>
                </a:lnTo>
                <a:lnTo>
                  <a:pt x="0" y="85"/>
                </a:lnTo>
                <a:lnTo>
                  <a:pt x="0" y="24"/>
                </a:lnTo>
                <a:lnTo>
                  <a:pt x="28" y="24"/>
                </a:lnTo>
                <a:lnTo>
                  <a:pt x="28" y="0"/>
                </a:lnTo>
                <a:lnTo>
                  <a:pt x="46" y="0"/>
                </a:lnTo>
                <a:close/>
                <a:moveTo>
                  <a:pt x="28" y="39"/>
                </a:moveTo>
                <a:lnTo>
                  <a:pt x="18" y="39"/>
                </a:lnTo>
                <a:lnTo>
                  <a:pt x="18" y="72"/>
                </a:lnTo>
                <a:lnTo>
                  <a:pt x="28" y="72"/>
                </a:lnTo>
                <a:lnTo>
                  <a:pt x="28" y="39"/>
                </a:lnTo>
                <a:close/>
                <a:moveTo>
                  <a:pt x="52" y="17"/>
                </a:moveTo>
                <a:lnTo>
                  <a:pt x="72" y="17"/>
                </a:lnTo>
                <a:lnTo>
                  <a:pt x="72" y="0"/>
                </a:lnTo>
                <a:lnTo>
                  <a:pt x="52" y="0"/>
                </a:lnTo>
                <a:lnTo>
                  <a:pt x="52" y="17"/>
                </a:lnTo>
                <a:close/>
                <a:moveTo>
                  <a:pt x="52" y="85"/>
                </a:moveTo>
                <a:lnTo>
                  <a:pt x="72" y="85"/>
                </a:lnTo>
                <a:lnTo>
                  <a:pt x="72" y="24"/>
                </a:lnTo>
                <a:lnTo>
                  <a:pt x="52" y="24"/>
                </a:lnTo>
                <a:lnTo>
                  <a:pt x="52" y="85"/>
                </a:lnTo>
                <a:close/>
                <a:moveTo>
                  <a:pt x="124" y="24"/>
                </a:moveTo>
                <a:lnTo>
                  <a:pt x="124" y="106"/>
                </a:lnTo>
                <a:lnTo>
                  <a:pt x="78" y="106"/>
                </a:lnTo>
                <a:lnTo>
                  <a:pt x="78" y="91"/>
                </a:lnTo>
                <a:lnTo>
                  <a:pt x="106" y="91"/>
                </a:lnTo>
                <a:lnTo>
                  <a:pt x="106" y="85"/>
                </a:lnTo>
                <a:lnTo>
                  <a:pt x="78" y="85"/>
                </a:lnTo>
                <a:lnTo>
                  <a:pt x="78" y="24"/>
                </a:lnTo>
                <a:lnTo>
                  <a:pt x="124" y="24"/>
                </a:lnTo>
                <a:close/>
                <a:moveTo>
                  <a:pt x="106" y="39"/>
                </a:moveTo>
                <a:lnTo>
                  <a:pt x="96" y="39"/>
                </a:lnTo>
                <a:lnTo>
                  <a:pt x="96" y="72"/>
                </a:lnTo>
                <a:lnTo>
                  <a:pt x="106" y="72"/>
                </a:lnTo>
                <a:lnTo>
                  <a:pt x="106" y="39"/>
                </a:lnTo>
                <a:close/>
                <a:moveTo>
                  <a:pt x="178" y="24"/>
                </a:moveTo>
                <a:lnTo>
                  <a:pt x="178" y="106"/>
                </a:lnTo>
                <a:lnTo>
                  <a:pt x="132" y="106"/>
                </a:lnTo>
                <a:lnTo>
                  <a:pt x="132" y="91"/>
                </a:lnTo>
                <a:lnTo>
                  <a:pt x="161" y="91"/>
                </a:lnTo>
                <a:lnTo>
                  <a:pt x="161" y="85"/>
                </a:lnTo>
                <a:lnTo>
                  <a:pt x="132" y="85"/>
                </a:lnTo>
                <a:lnTo>
                  <a:pt x="132" y="24"/>
                </a:lnTo>
                <a:lnTo>
                  <a:pt x="178" y="24"/>
                </a:lnTo>
                <a:close/>
                <a:moveTo>
                  <a:pt x="161" y="39"/>
                </a:moveTo>
                <a:lnTo>
                  <a:pt x="150" y="39"/>
                </a:lnTo>
                <a:lnTo>
                  <a:pt x="150" y="72"/>
                </a:lnTo>
                <a:lnTo>
                  <a:pt x="161" y="72"/>
                </a:lnTo>
                <a:lnTo>
                  <a:pt x="161"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2" name="Freeform 72"/>
          <p:cNvSpPr>
            <a:spLocks noEditPoints="1"/>
          </p:cNvSpPr>
          <p:nvPr/>
        </p:nvSpPr>
        <p:spPr bwMode="auto">
          <a:xfrm>
            <a:off x="16362311" y="9767574"/>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2147483646 w 61"/>
              <a:gd name="T75" fmla="*/ 2147483646 h 62"/>
              <a:gd name="T76" fmla="*/ 2147483646 w 61"/>
              <a:gd name="T77" fmla="*/ 2147483646 h 62"/>
              <a:gd name="T78" fmla="*/ 2147483646 w 61"/>
              <a:gd name="T79" fmla="*/ 2147483646 h 62"/>
              <a:gd name="T80" fmla="*/ 2147483646 w 61"/>
              <a:gd name="T81" fmla="*/ 2147483646 h 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1" y="27"/>
                </a:moveTo>
                <a:cubicBezTo>
                  <a:pt x="18" y="31"/>
                  <a:pt x="5" y="30"/>
                  <a:pt x="4" y="30"/>
                </a:cubicBezTo>
                <a:cubicBezTo>
                  <a:pt x="4" y="31"/>
                  <a:pt x="4" y="31"/>
                  <a:pt x="4" y="31"/>
                </a:cubicBezTo>
                <a:cubicBezTo>
                  <a:pt x="4" y="38"/>
                  <a:pt x="7" y="44"/>
                  <a:pt x="11" y="49"/>
                </a:cubicBezTo>
                <a:cubicBezTo>
                  <a:pt x="18" y="36"/>
                  <a:pt x="32" y="31"/>
                  <a:pt x="32" y="31"/>
                </a:cubicBezTo>
                <a:cubicBezTo>
                  <a:pt x="33" y="31"/>
                  <a:pt x="33" y="31"/>
                  <a:pt x="33" y="31"/>
                </a:cubicBezTo>
                <a:cubicBezTo>
                  <a:pt x="33" y="30"/>
                  <a:pt x="32" y="28"/>
                  <a:pt x="31" y="27"/>
                </a:cubicBezTo>
                <a:close/>
                <a:moveTo>
                  <a:pt x="19" y="7"/>
                </a:moveTo>
                <a:cubicBezTo>
                  <a:pt x="12" y="11"/>
                  <a:pt x="7" y="18"/>
                  <a:pt x="5" y="26"/>
                </a:cubicBezTo>
                <a:cubicBezTo>
                  <a:pt x="6" y="26"/>
                  <a:pt x="17" y="26"/>
                  <a:pt x="29" y="23"/>
                </a:cubicBezTo>
                <a:cubicBezTo>
                  <a:pt x="25" y="15"/>
                  <a:pt x="20" y="8"/>
                  <a:pt x="19" y="7"/>
                </a:cubicBezTo>
                <a:close/>
                <a:moveTo>
                  <a:pt x="35" y="36"/>
                </a:moveTo>
                <a:cubicBezTo>
                  <a:pt x="35" y="36"/>
                  <a:pt x="35" y="36"/>
                  <a:pt x="35" y="36"/>
                </a:cubicBezTo>
                <a:cubicBezTo>
                  <a:pt x="35" y="36"/>
                  <a:pt x="19" y="41"/>
                  <a:pt x="14" y="52"/>
                </a:cubicBezTo>
                <a:cubicBezTo>
                  <a:pt x="14" y="52"/>
                  <a:pt x="14" y="52"/>
                  <a:pt x="14" y="52"/>
                </a:cubicBezTo>
                <a:cubicBezTo>
                  <a:pt x="18" y="55"/>
                  <a:pt x="24" y="58"/>
                  <a:pt x="31" y="58"/>
                </a:cubicBezTo>
                <a:cubicBezTo>
                  <a:pt x="34" y="58"/>
                  <a:pt x="38" y="57"/>
                  <a:pt x="41" y="56"/>
                </a:cubicBezTo>
                <a:cubicBezTo>
                  <a:pt x="40" y="53"/>
                  <a:pt x="39" y="45"/>
                  <a:pt x="35" y="36"/>
                </a:cubicBezTo>
                <a:close/>
                <a:moveTo>
                  <a:pt x="24" y="6"/>
                </a:moveTo>
                <a:cubicBezTo>
                  <a:pt x="24" y="6"/>
                  <a:pt x="24" y="6"/>
                  <a:pt x="24" y="6"/>
                </a:cubicBezTo>
                <a:cubicBezTo>
                  <a:pt x="24" y="6"/>
                  <a:pt x="24" y="6"/>
                  <a:pt x="24" y="6"/>
                </a:cubicBezTo>
                <a:close/>
                <a:moveTo>
                  <a:pt x="31" y="5"/>
                </a:moveTo>
                <a:cubicBezTo>
                  <a:pt x="28" y="5"/>
                  <a:pt x="26" y="5"/>
                  <a:pt x="24" y="6"/>
                </a:cubicBezTo>
                <a:cubicBezTo>
                  <a:pt x="25" y="6"/>
                  <a:pt x="30" y="13"/>
                  <a:pt x="34" y="21"/>
                </a:cubicBezTo>
                <a:cubicBezTo>
                  <a:pt x="44" y="17"/>
                  <a:pt x="48" y="12"/>
                  <a:pt x="48" y="12"/>
                </a:cubicBezTo>
                <a:cubicBezTo>
                  <a:pt x="43" y="7"/>
                  <a:pt x="37" y="5"/>
                  <a:pt x="31" y="5"/>
                </a:cubicBezTo>
                <a:close/>
                <a:moveTo>
                  <a:pt x="51" y="15"/>
                </a:moveTo>
                <a:cubicBezTo>
                  <a:pt x="51" y="15"/>
                  <a:pt x="47" y="21"/>
                  <a:pt x="36" y="25"/>
                </a:cubicBezTo>
                <a:cubicBezTo>
                  <a:pt x="37" y="26"/>
                  <a:pt x="37" y="28"/>
                  <a:pt x="38" y="29"/>
                </a:cubicBezTo>
                <a:cubicBezTo>
                  <a:pt x="38" y="29"/>
                  <a:pt x="38" y="30"/>
                  <a:pt x="39" y="30"/>
                </a:cubicBezTo>
                <a:cubicBezTo>
                  <a:pt x="48" y="29"/>
                  <a:pt x="57" y="31"/>
                  <a:pt x="57" y="31"/>
                </a:cubicBezTo>
                <a:cubicBezTo>
                  <a:pt x="57" y="25"/>
                  <a:pt x="55" y="19"/>
                  <a:pt x="51" y="15"/>
                </a:cubicBezTo>
                <a:close/>
                <a:moveTo>
                  <a:pt x="40" y="34"/>
                </a:moveTo>
                <a:cubicBezTo>
                  <a:pt x="44" y="44"/>
                  <a:pt x="45" y="52"/>
                  <a:pt x="45" y="53"/>
                </a:cubicBezTo>
                <a:cubicBezTo>
                  <a:pt x="51" y="49"/>
                  <a:pt x="55" y="43"/>
                  <a:pt x="57" y="35"/>
                </a:cubicBezTo>
                <a:cubicBezTo>
                  <a:pt x="56" y="35"/>
                  <a:pt x="49" y="33"/>
                  <a:pt x="40"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3" name="Freeform 73"/>
          <p:cNvSpPr>
            <a:spLocks noEditPoints="1"/>
          </p:cNvSpPr>
          <p:nvPr/>
        </p:nvSpPr>
        <p:spPr bwMode="auto">
          <a:xfrm>
            <a:off x="17082069" y="9792951"/>
            <a:ext cx="313741" cy="258375"/>
          </a:xfrm>
          <a:custGeom>
            <a:avLst/>
            <a:gdLst>
              <a:gd name="T0" fmla="*/ 2147483646 w 63"/>
              <a:gd name="T1" fmla="*/ 2147483646 h 52"/>
              <a:gd name="T2" fmla="*/ 2147483646 w 63"/>
              <a:gd name="T3" fmla="*/ 2147483646 h 52"/>
              <a:gd name="T4" fmla="*/ 2147483646 w 63"/>
              <a:gd name="T5" fmla="*/ 2147483646 h 52"/>
              <a:gd name="T6" fmla="*/ 2147483646 w 63"/>
              <a:gd name="T7" fmla="*/ 2147483646 h 52"/>
              <a:gd name="T8" fmla="*/ 2147483646 w 63"/>
              <a:gd name="T9" fmla="*/ 2147483646 h 52"/>
              <a:gd name="T10" fmla="*/ 2147483646 w 63"/>
              <a:gd name="T11" fmla="*/ 2147483646 h 52"/>
              <a:gd name="T12" fmla="*/ 2147483646 w 63"/>
              <a:gd name="T13" fmla="*/ 2147483646 h 52"/>
              <a:gd name="T14" fmla="*/ 2147483646 w 63"/>
              <a:gd name="T15" fmla="*/ 2147483646 h 52"/>
              <a:gd name="T16" fmla="*/ 2147483646 w 63"/>
              <a:gd name="T17" fmla="*/ 2147483646 h 52"/>
              <a:gd name="T18" fmla="*/ 2147483646 w 63"/>
              <a:gd name="T19" fmla="*/ 2147483646 h 52"/>
              <a:gd name="T20" fmla="*/ 2147483646 w 63"/>
              <a:gd name="T21" fmla="*/ 2147483646 h 52"/>
              <a:gd name="T22" fmla="*/ 2147483646 w 63"/>
              <a:gd name="T23" fmla="*/ 2147483646 h 52"/>
              <a:gd name="T24" fmla="*/ 2147483646 w 63"/>
              <a:gd name="T25" fmla="*/ 2147483646 h 52"/>
              <a:gd name="T26" fmla="*/ 2147483646 w 63"/>
              <a:gd name="T27" fmla="*/ 2147483646 h 52"/>
              <a:gd name="T28" fmla="*/ 2147483646 w 63"/>
              <a:gd name="T29" fmla="*/ 2147483646 h 52"/>
              <a:gd name="T30" fmla="*/ 2147483646 w 63"/>
              <a:gd name="T31" fmla="*/ 2147483646 h 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3" h="52">
                <a:moveTo>
                  <a:pt x="30" y="1"/>
                </a:moveTo>
                <a:cubicBezTo>
                  <a:pt x="31" y="0"/>
                  <a:pt x="32" y="0"/>
                  <a:pt x="33" y="1"/>
                </a:cubicBezTo>
                <a:cubicBezTo>
                  <a:pt x="62" y="30"/>
                  <a:pt x="62" y="30"/>
                  <a:pt x="62" y="30"/>
                </a:cubicBezTo>
                <a:cubicBezTo>
                  <a:pt x="63" y="31"/>
                  <a:pt x="62" y="31"/>
                  <a:pt x="61" y="31"/>
                </a:cubicBezTo>
                <a:cubicBezTo>
                  <a:pt x="2" y="31"/>
                  <a:pt x="2" y="31"/>
                  <a:pt x="2" y="31"/>
                </a:cubicBezTo>
                <a:cubicBezTo>
                  <a:pt x="0" y="31"/>
                  <a:pt x="0" y="31"/>
                  <a:pt x="1" y="30"/>
                </a:cubicBezTo>
                <a:lnTo>
                  <a:pt x="30" y="1"/>
                </a:lnTo>
                <a:close/>
                <a:moveTo>
                  <a:pt x="3" y="52"/>
                </a:moveTo>
                <a:cubicBezTo>
                  <a:pt x="2" y="52"/>
                  <a:pt x="1" y="51"/>
                  <a:pt x="1" y="49"/>
                </a:cubicBezTo>
                <a:cubicBezTo>
                  <a:pt x="1" y="39"/>
                  <a:pt x="1" y="39"/>
                  <a:pt x="1" y="39"/>
                </a:cubicBezTo>
                <a:cubicBezTo>
                  <a:pt x="1" y="38"/>
                  <a:pt x="2" y="37"/>
                  <a:pt x="3" y="37"/>
                </a:cubicBezTo>
                <a:cubicBezTo>
                  <a:pt x="60" y="37"/>
                  <a:pt x="60" y="37"/>
                  <a:pt x="60" y="37"/>
                </a:cubicBezTo>
                <a:cubicBezTo>
                  <a:pt x="61" y="37"/>
                  <a:pt x="62" y="38"/>
                  <a:pt x="62" y="39"/>
                </a:cubicBezTo>
                <a:cubicBezTo>
                  <a:pt x="62" y="49"/>
                  <a:pt x="62" y="49"/>
                  <a:pt x="62" y="49"/>
                </a:cubicBezTo>
                <a:cubicBezTo>
                  <a:pt x="62" y="51"/>
                  <a:pt x="61" y="52"/>
                  <a:pt x="60" y="52"/>
                </a:cubicBezTo>
                <a:lnTo>
                  <a:pt x="3"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4" name="Freeform 74"/>
          <p:cNvSpPr>
            <a:spLocks noEditPoints="1"/>
          </p:cNvSpPr>
          <p:nvPr/>
        </p:nvSpPr>
        <p:spPr bwMode="auto">
          <a:xfrm>
            <a:off x="17799519" y="9797565"/>
            <a:ext cx="359879" cy="279136"/>
          </a:xfrm>
          <a:custGeom>
            <a:avLst/>
            <a:gdLst>
              <a:gd name="T0" fmla="*/ 2147483646 w 72"/>
              <a:gd name="T1" fmla="*/ 2147483646 h 56"/>
              <a:gd name="T2" fmla="*/ 2147483646 w 72"/>
              <a:gd name="T3" fmla="*/ 2147483646 h 56"/>
              <a:gd name="T4" fmla="*/ 2147483646 w 72"/>
              <a:gd name="T5" fmla="*/ 2147483646 h 56"/>
              <a:gd name="T6" fmla="*/ 2147483646 w 72"/>
              <a:gd name="T7" fmla="*/ 2147483646 h 56"/>
              <a:gd name="T8" fmla="*/ 2147483646 w 72"/>
              <a:gd name="T9" fmla="*/ 2147483646 h 56"/>
              <a:gd name="T10" fmla="*/ 2147483646 w 72"/>
              <a:gd name="T11" fmla="*/ 2147483646 h 56"/>
              <a:gd name="T12" fmla="*/ 2147483646 w 72"/>
              <a:gd name="T13" fmla="*/ 2147483646 h 56"/>
              <a:gd name="T14" fmla="*/ 0 w 72"/>
              <a:gd name="T15" fmla="*/ 2147483646 h 56"/>
              <a:gd name="T16" fmla="*/ 2147483646 w 72"/>
              <a:gd name="T17" fmla="*/ 0 h 56"/>
              <a:gd name="T18" fmla="*/ 2147483646 w 72"/>
              <a:gd name="T19" fmla="*/ 0 h 56"/>
              <a:gd name="T20" fmla="*/ 2147483646 w 72"/>
              <a:gd name="T21" fmla="*/ 2147483646 h 56"/>
              <a:gd name="T22" fmla="*/ 2147483646 w 72"/>
              <a:gd name="T23" fmla="*/ 2147483646 h 56"/>
              <a:gd name="T24" fmla="*/ 2147483646 w 72"/>
              <a:gd name="T25" fmla="*/ 2147483646 h 56"/>
              <a:gd name="T26" fmla="*/ 2147483646 w 72"/>
              <a:gd name="T27" fmla="*/ 2147483646 h 56"/>
              <a:gd name="T28" fmla="*/ 2147483646 w 72"/>
              <a:gd name="T29" fmla="*/ 2147483646 h 56"/>
              <a:gd name="T30" fmla="*/ 0 w 72"/>
              <a:gd name="T31" fmla="*/ 2147483646 h 56"/>
              <a:gd name="T32" fmla="*/ 0 w 72"/>
              <a:gd name="T33" fmla="*/ 2147483646 h 56"/>
              <a:gd name="T34" fmla="*/ 2147483646 w 72"/>
              <a:gd name="T35" fmla="*/ 2147483646 h 56"/>
              <a:gd name="T36" fmla="*/ 2147483646 w 72"/>
              <a:gd name="T37" fmla="*/ 2147483646 h 56"/>
              <a:gd name="T38" fmla="*/ 2147483646 w 72"/>
              <a:gd name="T39" fmla="*/ 2147483646 h 56"/>
              <a:gd name="T40" fmla="*/ 2147483646 w 72"/>
              <a:gd name="T41" fmla="*/ 2147483646 h 56"/>
              <a:gd name="T42" fmla="*/ 2147483646 w 72"/>
              <a:gd name="T43" fmla="*/ 2147483646 h 56"/>
              <a:gd name="T44" fmla="*/ 2147483646 w 72"/>
              <a:gd name="T45" fmla="*/ 2147483646 h 56"/>
              <a:gd name="T46" fmla="*/ 2147483646 w 72"/>
              <a:gd name="T47" fmla="*/ 2147483646 h 56"/>
              <a:gd name="T48" fmla="*/ 2147483646 w 72"/>
              <a:gd name="T49" fmla="*/ 2147483646 h 56"/>
              <a:gd name="T50" fmla="*/ 2147483646 w 72"/>
              <a:gd name="T51" fmla="*/ 2147483646 h 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56">
                <a:moveTo>
                  <a:pt x="66" y="17"/>
                </a:moveTo>
                <a:cubicBezTo>
                  <a:pt x="59" y="21"/>
                  <a:pt x="53" y="26"/>
                  <a:pt x="47" y="30"/>
                </a:cubicBezTo>
                <a:cubicBezTo>
                  <a:pt x="44" y="32"/>
                  <a:pt x="40" y="36"/>
                  <a:pt x="37" y="36"/>
                </a:cubicBezTo>
                <a:cubicBezTo>
                  <a:pt x="36" y="36"/>
                  <a:pt x="36" y="36"/>
                  <a:pt x="36" y="36"/>
                </a:cubicBezTo>
                <a:cubicBezTo>
                  <a:pt x="36" y="36"/>
                  <a:pt x="36" y="36"/>
                  <a:pt x="36" y="36"/>
                </a:cubicBezTo>
                <a:cubicBezTo>
                  <a:pt x="33" y="36"/>
                  <a:pt x="29" y="32"/>
                  <a:pt x="26" y="30"/>
                </a:cubicBezTo>
                <a:cubicBezTo>
                  <a:pt x="20" y="26"/>
                  <a:pt x="14" y="21"/>
                  <a:pt x="7" y="17"/>
                </a:cubicBezTo>
                <a:cubicBezTo>
                  <a:pt x="5" y="15"/>
                  <a:pt x="0" y="11"/>
                  <a:pt x="0" y="7"/>
                </a:cubicBezTo>
                <a:cubicBezTo>
                  <a:pt x="0" y="3"/>
                  <a:pt x="3" y="0"/>
                  <a:pt x="7" y="0"/>
                </a:cubicBezTo>
                <a:cubicBezTo>
                  <a:pt x="66" y="0"/>
                  <a:pt x="66" y="0"/>
                  <a:pt x="66" y="0"/>
                </a:cubicBezTo>
                <a:cubicBezTo>
                  <a:pt x="70" y="0"/>
                  <a:pt x="72" y="2"/>
                  <a:pt x="72" y="6"/>
                </a:cubicBezTo>
                <a:cubicBezTo>
                  <a:pt x="72" y="11"/>
                  <a:pt x="69" y="15"/>
                  <a:pt x="66" y="17"/>
                </a:cubicBezTo>
                <a:close/>
                <a:moveTo>
                  <a:pt x="72" y="50"/>
                </a:moveTo>
                <a:cubicBezTo>
                  <a:pt x="72" y="53"/>
                  <a:pt x="70" y="56"/>
                  <a:pt x="66" y="56"/>
                </a:cubicBezTo>
                <a:cubicBezTo>
                  <a:pt x="7" y="56"/>
                  <a:pt x="7" y="56"/>
                  <a:pt x="7" y="56"/>
                </a:cubicBezTo>
                <a:cubicBezTo>
                  <a:pt x="3" y="56"/>
                  <a:pt x="0" y="53"/>
                  <a:pt x="0" y="50"/>
                </a:cubicBezTo>
                <a:cubicBezTo>
                  <a:pt x="0" y="18"/>
                  <a:pt x="0" y="18"/>
                  <a:pt x="0" y="18"/>
                </a:cubicBezTo>
                <a:cubicBezTo>
                  <a:pt x="2" y="19"/>
                  <a:pt x="3" y="20"/>
                  <a:pt x="5" y="21"/>
                </a:cubicBezTo>
                <a:cubicBezTo>
                  <a:pt x="11" y="26"/>
                  <a:pt x="18" y="30"/>
                  <a:pt x="24" y="35"/>
                </a:cubicBezTo>
                <a:cubicBezTo>
                  <a:pt x="28" y="38"/>
                  <a:pt x="32" y="41"/>
                  <a:pt x="36" y="41"/>
                </a:cubicBezTo>
                <a:cubicBezTo>
                  <a:pt x="36" y="41"/>
                  <a:pt x="36" y="41"/>
                  <a:pt x="36" y="41"/>
                </a:cubicBezTo>
                <a:cubicBezTo>
                  <a:pt x="37" y="41"/>
                  <a:pt x="37" y="41"/>
                  <a:pt x="37" y="41"/>
                </a:cubicBezTo>
                <a:cubicBezTo>
                  <a:pt x="41" y="41"/>
                  <a:pt x="45" y="38"/>
                  <a:pt x="48" y="35"/>
                </a:cubicBezTo>
                <a:cubicBezTo>
                  <a:pt x="55" y="30"/>
                  <a:pt x="62" y="26"/>
                  <a:pt x="68" y="21"/>
                </a:cubicBezTo>
                <a:cubicBezTo>
                  <a:pt x="70" y="20"/>
                  <a:pt x="71" y="19"/>
                  <a:pt x="72" y="18"/>
                </a:cubicBezTo>
                <a:lnTo>
                  <a:pt x="72"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5" name="Freeform 75"/>
          <p:cNvSpPr>
            <a:spLocks/>
          </p:cNvSpPr>
          <p:nvPr/>
        </p:nvSpPr>
        <p:spPr bwMode="auto">
          <a:xfrm>
            <a:off x="18519277" y="9767574"/>
            <a:ext cx="205316" cy="283751"/>
          </a:xfrm>
          <a:custGeom>
            <a:avLst/>
            <a:gdLst>
              <a:gd name="T0" fmla="*/ 2147483646 w 41"/>
              <a:gd name="T1" fmla="*/ 2147483646 h 57"/>
              <a:gd name="T2" fmla="*/ 2147483646 w 41"/>
              <a:gd name="T3" fmla="*/ 2147483646 h 57"/>
              <a:gd name="T4" fmla="*/ 2147483646 w 41"/>
              <a:gd name="T5" fmla="*/ 2147483646 h 57"/>
              <a:gd name="T6" fmla="*/ 2147483646 w 41"/>
              <a:gd name="T7" fmla="*/ 2147483646 h 57"/>
              <a:gd name="T8" fmla="*/ 2147483646 w 41"/>
              <a:gd name="T9" fmla="*/ 2147483646 h 57"/>
              <a:gd name="T10" fmla="*/ 0 w 41"/>
              <a:gd name="T11" fmla="*/ 2147483646 h 57"/>
              <a:gd name="T12" fmla="*/ 0 w 41"/>
              <a:gd name="T13" fmla="*/ 2147483646 h 57"/>
              <a:gd name="T14" fmla="*/ 2147483646 w 41"/>
              <a:gd name="T15" fmla="*/ 2147483646 h 57"/>
              <a:gd name="T16" fmla="*/ 2147483646 w 41"/>
              <a:gd name="T17" fmla="*/ 2147483646 h 57"/>
              <a:gd name="T18" fmla="*/ 2147483646 w 41"/>
              <a:gd name="T19" fmla="*/ 2147483646 h 57"/>
              <a:gd name="T20" fmla="*/ 2147483646 w 41"/>
              <a:gd name="T21" fmla="*/ 2147483646 h 57"/>
              <a:gd name="T22" fmla="*/ 0 w 41"/>
              <a:gd name="T23" fmla="*/ 2147483646 h 57"/>
              <a:gd name="T24" fmla="*/ 0 w 41"/>
              <a:gd name="T25" fmla="*/ 2147483646 h 57"/>
              <a:gd name="T26" fmla="*/ 2147483646 w 41"/>
              <a:gd name="T27" fmla="*/ 2147483646 h 57"/>
              <a:gd name="T28" fmla="*/ 2147483646 w 41"/>
              <a:gd name="T29" fmla="*/ 2147483646 h 57"/>
              <a:gd name="T30" fmla="*/ 2147483646 w 41"/>
              <a:gd name="T31" fmla="*/ 0 h 57"/>
              <a:gd name="T32" fmla="*/ 2147483646 w 41"/>
              <a:gd name="T33" fmla="*/ 2147483646 h 57"/>
              <a:gd name="T34" fmla="*/ 2147483646 w 41"/>
              <a:gd name="T35" fmla="*/ 2147483646 h 57"/>
              <a:gd name="T36" fmla="*/ 2147483646 w 41"/>
              <a:gd name="T37" fmla="*/ 2147483646 h 57"/>
              <a:gd name="T38" fmla="*/ 2147483646 w 41"/>
              <a:gd name="T39" fmla="*/ 2147483646 h 57"/>
              <a:gd name="T40" fmla="*/ 2147483646 w 41"/>
              <a:gd name="T41" fmla="*/ 2147483646 h 57"/>
              <a:gd name="T42" fmla="*/ 2147483646 w 41"/>
              <a:gd name="T43" fmla="*/ 2147483646 h 57"/>
              <a:gd name="T44" fmla="*/ 2147483646 w 41"/>
              <a:gd name="T45" fmla="*/ 2147483646 h 57"/>
              <a:gd name="T46" fmla="*/ 2147483646 w 41"/>
              <a:gd name="T47" fmla="*/ 2147483646 h 57"/>
              <a:gd name="T48" fmla="*/ 2147483646 w 41"/>
              <a:gd name="T49" fmla="*/ 2147483646 h 57"/>
              <a:gd name="T50" fmla="*/ 2147483646 w 41"/>
              <a:gd name="T51" fmla="*/ 2147483646 h 57"/>
              <a:gd name="T52" fmla="*/ 2147483646 w 41"/>
              <a:gd name="T53" fmla="*/ 2147483646 h 57"/>
              <a:gd name="T54" fmla="*/ 2147483646 w 41"/>
              <a:gd name="T55" fmla="*/ 2147483646 h 57"/>
              <a:gd name="T56" fmla="*/ 2147483646 w 41"/>
              <a:gd name="T57" fmla="*/ 2147483646 h 57"/>
              <a:gd name="T58" fmla="*/ 2147483646 w 41"/>
              <a:gd name="T59" fmla="*/ 2147483646 h 57"/>
              <a:gd name="T60" fmla="*/ 2147483646 w 41"/>
              <a:gd name="T61" fmla="*/ 2147483646 h 57"/>
              <a:gd name="T62" fmla="*/ 2147483646 w 41"/>
              <a:gd name="T63" fmla="*/ 2147483646 h 57"/>
              <a:gd name="T64" fmla="*/ 2147483646 w 41"/>
              <a:gd name="T65" fmla="*/ 2147483646 h 57"/>
              <a:gd name="T66" fmla="*/ 2147483646 w 41"/>
              <a:gd name="T67" fmla="*/ 2147483646 h 57"/>
              <a:gd name="T68" fmla="*/ 2147483646 w 41"/>
              <a:gd name="T69" fmla="*/ 2147483646 h 57"/>
              <a:gd name="T70" fmla="*/ 2147483646 w 41"/>
              <a:gd name="T71" fmla="*/ 2147483646 h 57"/>
              <a:gd name="T72" fmla="*/ 2147483646 w 41"/>
              <a:gd name="T73" fmla="*/ 2147483646 h 57"/>
              <a:gd name="T74" fmla="*/ 2147483646 w 41"/>
              <a:gd name="T75" fmla="*/ 2147483646 h 57"/>
              <a:gd name="T76" fmla="*/ 2147483646 w 41"/>
              <a:gd name="T77" fmla="*/ 2147483646 h 57"/>
              <a:gd name="T78" fmla="*/ 2147483646 w 41"/>
              <a:gd name="T79" fmla="*/ 2147483646 h 57"/>
              <a:gd name="T80" fmla="*/ 2147483646 w 41"/>
              <a:gd name="T81" fmla="*/ 2147483646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1" h="57">
                <a:moveTo>
                  <a:pt x="40" y="54"/>
                </a:moveTo>
                <a:cubicBezTo>
                  <a:pt x="41" y="55"/>
                  <a:pt x="40" y="55"/>
                  <a:pt x="40" y="56"/>
                </a:cubicBezTo>
                <a:cubicBezTo>
                  <a:pt x="39" y="56"/>
                  <a:pt x="36" y="57"/>
                  <a:pt x="31" y="57"/>
                </a:cubicBezTo>
                <a:cubicBezTo>
                  <a:pt x="18" y="57"/>
                  <a:pt x="8" y="49"/>
                  <a:pt x="5" y="38"/>
                </a:cubicBezTo>
                <a:cubicBezTo>
                  <a:pt x="1" y="38"/>
                  <a:pt x="1" y="38"/>
                  <a:pt x="1" y="38"/>
                </a:cubicBezTo>
                <a:cubicBezTo>
                  <a:pt x="0" y="38"/>
                  <a:pt x="0" y="37"/>
                  <a:pt x="0" y="36"/>
                </a:cubicBezTo>
                <a:cubicBezTo>
                  <a:pt x="0" y="32"/>
                  <a:pt x="0" y="32"/>
                  <a:pt x="0" y="32"/>
                </a:cubicBezTo>
                <a:cubicBezTo>
                  <a:pt x="0" y="31"/>
                  <a:pt x="0" y="31"/>
                  <a:pt x="1" y="31"/>
                </a:cubicBezTo>
                <a:cubicBezTo>
                  <a:pt x="4" y="31"/>
                  <a:pt x="4" y="31"/>
                  <a:pt x="4" y="31"/>
                </a:cubicBezTo>
                <a:cubicBezTo>
                  <a:pt x="4" y="29"/>
                  <a:pt x="4" y="28"/>
                  <a:pt x="4" y="26"/>
                </a:cubicBezTo>
                <a:cubicBezTo>
                  <a:pt x="1" y="26"/>
                  <a:pt x="1" y="26"/>
                  <a:pt x="1" y="26"/>
                </a:cubicBezTo>
                <a:cubicBezTo>
                  <a:pt x="0" y="26"/>
                  <a:pt x="0" y="26"/>
                  <a:pt x="0" y="25"/>
                </a:cubicBezTo>
                <a:cubicBezTo>
                  <a:pt x="0" y="20"/>
                  <a:pt x="0" y="20"/>
                  <a:pt x="0" y="20"/>
                </a:cubicBezTo>
                <a:cubicBezTo>
                  <a:pt x="0" y="20"/>
                  <a:pt x="0" y="19"/>
                  <a:pt x="1" y="19"/>
                </a:cubicBezTo>
                <a:cubicBezTo>
                  <a:pt x="5" y="19"/>
                  <a:pt x="5" y="19"/>
                  <a:pt x="5" y="19"/>
                </a:cubicBezTo>
                <a:cubicBezTo>
                  <a:pt x="9" y="8"/>
                  <a:pt x="19" y="0"/>
                  <a:pt x="31" y="0"/>
                </a:cubicBezTo>
                <a:cubicBezTo>
                  <a:pt x="35" y="0"/>
                  <a:pt x="38" y="1"/>
                  <a:pt x="39" y="1"/>
                </a:cubicBezTo>
                <a:cubicBezTo>
                  <a:pt x="39" y="1"/>
                  <a:pt x="39" y="2"/>
                  <a:pt x="39" y="2"/>
                </a:cubicBezTo>
                <a:cubicBezTo>
                  <a:pt x="40" y="2"/>
                  <a:pt x="40" y="3"/>
                  <a:pt x="40" y="3"/>
                </a:cubicBezTo>
                <a:cubicBezTo>
                  <a:pt x="38" y="9"/>
                  <a:pt x="38" y="9"/>
                  <a:pt x="38" y="9"/>
                </a:cubicBezTo>
                <a:cubicBezTo>
                  <a:pt x="38" y="10"/>
                  <a:pt x="37" y="10"/>
                  <a:pt x="36" y="10"/>
                </a:cubicBezTo>
                <a:cubicBezTo>
                  <a:pt x="36" y="10"/>
                  <a:pt x="34" y="10"/>
                  <a:pt x="31" y="10"/>
                </a:cubicBezTo>
                <a:cubicBezTo>
                  <a:pt x="24" y="10"/>
                  <a:pt x="18" y="13"/>
                  <a:pt x="16" y="19"/>
                </a:cubicBezTo>
                <a:cubicBezTo>
                  <a:pt x="34" y="19"/>
                  <a:pt x="34" y="19"/>
                  <a:pt x="34" y="19"/>
                </a:cubicBezTo>
                <a:cubicBezTo>
                  <a:pt x="35" y="19"/>
                  <a:pt x="35" y="19"/>
                  <a:pt x="35" y="20"/>
                </a:cubicBezTo>
                <a:cubicBezTo>
                  <a:pt x="36" y="20"/>
                  <a:pt x="36" y="20"/>
                  <a:pt x="36" y="21"/>
                </a:cubicBezTo>
                <a:cubicBezTo>
                  <a:pt x="35" y="25"/>
                  <a:pt x="35" y="25"/>
                  <a:pt x="35" y="25"/>
                </a:cubicBezTo>
                <a:cubicBezTo>
                  <a:pt x="35" y="26"/>
                  <a:pt x="34" y="26"/>
                  <a:pt x="33" y="26"/>
                </a:cubicBezTo>
                <a:cubicBezTo>
                  <a:pt x="14" y="26"/>
                  <a:pt x="14" y="26"/>
                  <a:pt x="14" y="26"/>
                </a:cubicBezTo>
                <a:cubicBezTo>
                  <a:pt x="14" y="28"/>
                  <a:pt x="14" y="29"/>
                  <a:pt x="14" y="31"/>
                </a:cubicBezTo>
                <a:cubicBezTo>
                  <a:pt x="32" y="31"/>
                  <a:pt x="32" y="31"/>
                  <a:pt x="32" y="31"/>
                </a:cubicBezTo>
                <a:cubicBezTo>
                  <a:pt x="33" y="31"/>
                  <a:pt x="33" y="31"/>
                  <a:pt x="33" y="31"/>
                </a:cubicBezTo>
                <a:cubicBezTo>
                  <a:pt x="33" y="31"/>
                  <a:pt x="34" y="32"/>
                  <a:pt x="33" y="32"/>
                </a:cubicBezTo>
                <a:cubicBezTo>
                  <a:pt x="33" y="37"/>
                  <a:pt x="33" y="37"/>
                  <a:pt x="33" y="37"/>
                </a:cubicBezTo>
                <a:cubicBezTo>
                  <a:pt x="32" y="37"/>
                  <a:pt x="32" y="38"/>
                  <a:pt x="31" y="38"/>
                </a:cubicBezTo>
                <a:cubicBezTo>
                  <a:pt x="16" y="38"/>
                  <a:pt x="16" y="38"/>
                  <a:pt x="16" y="38"/>
                </a:cubicBezTo>
                <a:cubicBezTo>
                  <a:pt x="18" y="44"/>
                  <a:pt x="24" y="48"/>
                  <a:pt x="31" y="48"/>
                </a:cubicBezTo>
                <a:cubicBezTo>
                  <a:pt x="34" y="48"/>
                  <a:pt x="37" y="47"/>
                  <a:pt x="37" y="47"/>
                </a:cubicBezTo>
                <a:cubicBezTo>
                  <a:pt x="38" y="47"/>
                  <a:pt x="38" y="47"/>
                  <a:pt x="38" y="47"/>
                </a:cubicBezTo>
                <a:cubicBezTo>
                  <a:pt x="39" y="47"/>
                  <a:pt x="39" y="47"/>
                  <a:pt x="39" y="48"/>
                </a:cubicBezTo>
                <a:lnTo>
                  <a:pt x="40" y="5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6" name="Freeform 76"/>
          <p:cNvSpPr>
            <a:spLocks noEditPoints="1"/>
          </p:cNvSpPr>
          <p:nvPr/>
        </p:nvSpPr>
        <p:spPr bwMode="auto">
          <a:xfrm>
            <a:off x="19239035" y="9767574"/>
            <a:ext cx="309127" cy="309127"/>
          </a:xfrm>
          <a:custGeom>
            <a:avLst/>
            <a:gdLst>
              <a:gd name="T0" fmla="*/ 2147483646 w 62"/>
              <a:gd name="T1" fmla="*/ 2147483646 h 62"/>
              <a:gd name="T2" fmla="*/ 2147483646 w 62"/>
              <a:gd name="T3" fmla="*/ 2147483646 h 62"/>
              <a:gd name="T4" fmla="*/ 0 w 62"/>
              <a:gd name="T5" fmla="*/ 2147483646 h 62"/>
              <a:gd name="T6" fmla="*/ 2147483646 w 62"/>
              <a:gd name="T7" fmla="*/ 0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37" y="12"/>
                </a:moveTo>
                <a:cubicBezTo>
                  <a:pt x="37" y="11"/>
                  <a:pt x="37" y="11"/>
                  <a:pt x="37" y="11"/>
                </a:cubicBezTo>
                <a:cubicBezTo>
                  <a:pt x="36" y="11"/>
                  <a:pt x="36" y="11"/>
                  <a:pt x="36" y="11"/>
                </a:cubicBezTo>
                <a:cubicBezTo>
                  <a:pt x="27" y="11"/>
                  <a:pt x="27" y="11"/>
                  <a:pt x="27" y="11"/>
                </a:cubicBezTo>
                <a:cubicBezTo>
                  <a:pt x="27" y="11"/>
                  <a:pt x="26" y="11"/>
                  <a:pt x="26" y="11"/>
                </a:cubicBezTo>
                <a:cubicBezTo>
                  <a:pt x="26" y="11"/>
                  <a:pt x="26" y="11"/>
                  <a:pt x="26" y="12"/>
                </a:cubicBezTo>
                <a:cubicBezTo>
                  <a:pt x="26" y="37"/>
                  <a:pt x="26" y="37"/>
                  <a:pt x="26" y="37"/>
                </a:cubicBezTo>
                <a:cubicBezTo>
                  <a:pt x="26" y="37"/>
                  <a:pt x="27" y="38"/>
                  <a:pt x="28" y="38"/>
                </a:cubicBezTo>
                <a:cubicBezTo>
                  <a:pt x="35" y="38"/>
                  <a:pt x="35" y="38"/>
                  <a:pt x="35" y="38"/>
                </a:cubicBezTo>
                <a:cubicBezTo>
                  <a:pt x="36" y="38"/>
                  <a:pt x="36" y="37"/>
                  <a:pt x="36" y="37"/>
                </a:cubicBezTo>
                <a:lnTo>
                  <a:pt x="37" y="12"/>
                </a:lnTo>
                <a:close/>
                <a:moveTo>
                  <a:pt x="36" y="43"/>
                </a:moveTo>
                <a:cubicBezTo>
                  <a:pt x="36" y="42"/>
                  <a:pt x="36" y="42"/>
                  <a:pt x="35" y="42"/>
                </a:cubicBezTo>
                <a:cubicBezTo>
                  <a:pt x="28" y="42"/>
                  <a:pt x="28" y="42"/>
                  <a:pt x="28" y="42"/>
                </a:cubicBezTo>
                <a:cubicBezTo>
                  <a:pt x="27" y="42"/>
                  <a:pt x="26" y="42"/>
                  <a:pt x="26" y="43"/>
                </a:cubicBezTo>
                <a:cubicBezTo>
                  <a:pt x="26" y="51"/>
                  <a:pt x="26" y="51"/>
                  <a:pt x="26" y="51"/>
                </a:cubicBezTo>
                <a:cubicBezTo>
                  <a:pt x="26" y="51"/>
                  <a:pt x="27" y="52"/>
                  <a:pt x="28" y="52"/>
                </a:cubicBezTo>
                <a:cubicBezTo>
                  <a:pt x="35" y="52"/>
                  <a:pt x="35" y="52"/>
                  <a:pt x="35" y="52"/>
                </a:cubicBezTo>
                <a:cubicBezTo>
                  <a:pt x="36" y="52"/>
                  <a:pt x="36" y="51"/>
                  <a:pt x="36" y="51"/>
                </a:cubicBezTo>
                <a:lnTo>
                  <a:pt x="36"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7" name="Freeform 77"/>
          <p:cNvSpPr>
            <a:spLocks noEditPoints="1"/>
          </p:cNvSpPr>
          <p:nvPr/>
        </p:nvSpPr>
        <p:spPr bwMode="auto">
          <a:xfrm>
            <a:off x="19958793" y="9767574"/>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51" y="13"/>
                </a:moveTo>
                <a:cubicBezTo>
                  <a:pt x="51" y="12"/>
                  <a:pt x="50" y="11"/>
                  <a:pt x="49" y="11"/>
                </a:cubicBezTo>
                <a:cubicBezTo>
                  <a:pt x="29" y="11"/>
                  <a:pt x="29" y="11"/>
                  <a:pt x="29" y="11"/>
                </a:cubicBezTo>
                <a:cubicBezTo>
                  <a:pt x="28" y="11"/>
                  <a:pt x="27" y="11"/>
                  <a:pt x="27" y="12"/>
                </a:cubicBezTo>
                <a:cubicBezTo>
                  <a:pt x="27" y="13"/>
                  <a:pt x="27" y="14"/>
                  <a:pt x="28" y="15"/>
                </a:cubicBezTo>
                <a:cubicBezTo>
                  <a:pt x="33" y="21"/>
                  <a:pt x="33" y="21"/>
                  <a:pt x="33" y="21"/>
                </a:cubicBezTo>
                <a:cubicBezTo>
                  <a:pt x="12" y="42"/>
                  <a:pt x="12" y="42"/>
                  <a:pt x="12" y="42"/>
                </a:cubicBezTo>
                <a:cubicBezTo>
                  <a:pt x="11" y="43"/>
                  <a:pt x="11" y="45"/>
                  <a:pt x="12" y="46"/>
                </a:cubicBezTo>
                <a:cubicBezTo>
                  <a:pt x="16" y="50"/>
                  <a:pt x="16" y="50"/>
                  <a:pt x="16" y="50"/>
                </a:cubicBezTo>
                <a:cubicBezTo>
                  <a:pt x="17" y="51"/>
                  <a:pt x="19" y="51"/>
                  <a:pt x="20" y="50"/>
                </a:cubicBezTo>
                <a:cubicBezTo>
                  <a:pt x="41" y="29"/>
                  <a:pt x="41" y="29"/>
                  <a:pt x="41" y="29"/>
                </a:cubicBezTo>
                <a:cubicBezTo>
                  <a:pt x="47" y="34"/>
                  <a:pt x="47" y="34"/>
                  <a:pt x="47" y="34"/>
                </a:cubicBezTo>
                <a:cubicBezTo>
                  <a:pt x="47" y="35"/>
                  <a:pt x="48" y="35"/>
                  <a:pt x="49" y="35"/>
                </a:cubicBezTo>
                <a:cubicBezTo>
                  <a:pt x="49" y="35"/>
                  <a:pt x="49" y="35"/>
                  <a:pt x="50" y="35"/>
                </a:cubicBezTo>
                <a:cubicBezTo>
                  <a:pt x="51" y="35"/>
                  <a:pt x="51" y="34"/>
                  <a:pt x="51" y="33"/>
                </a:cubicBezTo>
                <a:lnTo>
                  <a:pt x="51" y="1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8" name="Freeform 78"/>
          <p:cNvSpPr>
            <a:spLocks/>
          </p:cNvSpPr>
          <p:nvPr/>
        </p:nvSpPr>
        <p:spPr bwMode="auto">
          <a:xfrm>
            <a:off x="20697006" y="9742199"/>
            <a:ext cx="175326" cy="334502"/>
          </a:xfrm>
          <a:custGeom>
            <a:avLst/>
            <a:gdLst>
              <a:gd name="T0" fmla="*/ 2147483646 w 35"/>
              <a:gd name="T1" fmla="*/ 2147483646 h 67"/>
              <a:gd name="T2" fmla="*/ 2147483646 w 35"/>
              <a:gd name="T3" fmla="*/ 2147483646 h 67"/>
              <a:gd name="T4" fmla="*/ 2147483646 w 35"/>
              <a:gd name="T5" fmla="*/ 2147483646 h 67"/>
              <a:gd name="T6" fmla="*/ 2147483646 w 35"/>
              <a:gd name="T7" fmla="*/ 2147483646 h 67"/>
              <a:gd name="T8" fmla="*/ 2147483646 w 35"/>
              <a:gd name="T9" fmla="*/ 2147483646 h 67"/>
              <a:gd name="T10" fmla="*/ 2147483646 w 35"/>
              <a:gd name="T11" fmla="*/ 2147483646 h 67"/>
              <a:gd name="T12" fmla="*/ 2147483646 w 35"/>
              <a:gd name="T13" fmla="*/ 2147483646 h 67"/>
              <a:gd name="T14" fmla="*/ 2147483646 w 35"/>
              <a:gd name="T15" fmla="*/ 2147483646 h 67"/>
              <a:gd name="T16" fmla="*/ 2147483646 w 35"/>
              <a:gd name="T17" fmla="*/ 2147483646 h 67"/>
              <a:gd name="T18" fmla="*/ 2147483646 w 35"/>
              <a:gd name="T19" fmla="*/ 2147483646 h 67"/>
              <a:gd name="T20" fmla="*/ 0 w 35"/>
              <a:gd name="T21" fmla="*/ 2147483646 h 67"/>
              <a:gd name="T22" fmla="*/ 0 w 35"/>
              <a:gd name="T23" fmla="*/ 2147483646 h 67"/>
              <a:gd name="T24" fmla="*/ 2147483646 w 35"/>
              <a:gd name="T25" fmla="*/ 2147483646 h 67"/>
              <a:gd name="T26" fmla="*/ 2147483646 w 35"/>
              <a:gd name="T27" fmla="*/ 2147483646 h 67"/>
              <a:gd name="T28" fmla="*/ 2147483646 w 35"/>
              <a:gd name="T29" fmla="*/ 0 h 67"/>
              <a:gd name="T30" fmla="*/ 2147483646 w 35"/>
              <a:gd name="T31" fmla="*/ 2147483646 h 67"/>
              <a:gd name="T32" fmla="*/ 2147483646 w 35"/>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67">
                <a:moveTo>
                  <a:pt x="35" y="11"/>
                </a:moveTo>
                <a:cubicBezTo>
                  <a:pt x="29" y="11"/>
                  <a:pt x="29" y="11"/>
                  <a:pt x="29" y="11"/>
                </a:cubicBezTo>
                <a:cubicBezTo>
                  <a:pt x="24" y="11"/>
                  <a:pt x="23" y="14"/>
                  <a:pt x="23" y="17"/>
                </a:cubicBezTo>
                <a:cubicBezTo>
                  <a:pt x="23" y="25"/>
                  <a:pt x="23" y="25"/>
                  <a:pt x="23" y="25"/>
                </a:cubicBezTo>
                <a:cubicBezTo>
                  <a:pt x="35" y="25"/>
                  <a:pt x="35" y="25"/>
                  <a:pt x="35" y="25"/>
                </a:cubicBezTo>
                <a:cubicBezTo>
                  <a:pt x="33" y="37"/>
                  <a:pt x="33" y="37"/>
                  <a:pt x="33" y="37"/>
                </a:cubicBezTo>
                <a:cubicBezTo>
                  <a:pt x="23" y="37"/>
                  <a:pt x="23" y="37"/>
                  <a:pt x="23" y="37"/>
                </a:cubicBezTo>
                <a:cubicBezTo>
                  <a:pt x="23" y="67"/>
                  <a:pt x="23" y="67"/>
                  <a:pt x="23" y="67"/>
                </a:cubicBezTo>
                <a:cubicBezTo>
                  <a:pt x="11" y="67"/>
                  <a:pt x="11" y="67"/>
                  <a:pt x="11" y="67"/>
                </a:cubicBezTo>
                <a:cubicBezTo>
                  <a:pt x="11" y="37"/>
                  <a:pt x="11" y="37"/>
                  <a:pt x="11" y="37"/>
                </a:cubicBezTo>
                <a:cubicBezTo>
                  <a:pt x="0" y="37"/>
                  <a:pt x="0" y="37"/>
                  <a:pt x="0" y="37"/>
                </a:cubicBezTo>
                <a:cubicBezTo>
                  <a:pt x="0" y="25"/>
                  <a:pt x="0" y="25"/>
                  <a:pt x="0" y="25"/>
                </a:cubicBezTo>
                <a:cubicBezTo>
                  <a:pt x="11" y="25"/>
                  <a:pt x="11" y="25"/>
                  <a:pt x="11" y="25"/>
                </a:cubicBezTo>
                <a:cubicBezTo>
                  <a:pt x="11" y="16"/>
                  <a:pt x="11" y="16"/>
                  <a:pt x="11" y="16"/>
                </a:cubicBezTo>
                <a:cubicBezTo>
                  <a:pt x="11" y="6"/>
                  <a:pt x="17" y="0"/>
                  <a:pt x="26" y="0"/>
                </a:cubicBezTo>
                <a:cubicBezTo>
                  <a:pt x="30" y="0"/>
                  <a:pt x="34" y="1"/>
                  <a:pt x="35" y="1"/>
                </a:cubicBezTo>
                <a:lnTo>
                  <a:pt x="35"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9" name="Freeform 79"/>
          <p:cNvSpPr>
            <a:spLocks noEditPoints="1"/>
          </p:cNvSpPr>
          <p:nvPr/>
        </p:nvSpPr>
        <p:spPr bwMode="auto">
          <a:xfrm>
            <a:off x="21396002" y="9742199"/>
            <a:ext cx="359879" cy="359879"/>
          </a:xfrm>
          <a:custGeom>
            <a:avLst/>
            <a:gdLst>
              <a:gd name="T0" fmla="*/ 2147483646 w 72"/>
              <a:gd name="T1" fmla="*/ 2147483646 h 72"/>
              <a:gd name="T2" fmla="*/ 2147483646 w 72"/>
              <a:gd name="T3" fmla="*/ 2147483646 h 72"/>
              <a:gd name="T4" fmla="*/ 0 w 72"/>
              <a:gd name="T5" fmla="*/ 2147483646 h 72"/>
              <a:gd name="T6" fmla="*/ 2147483646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0 h 72"/>
              <a:gd name="T16" fmla="*/ 2147483646 w 72"/>
              <a:gd name="T17" fmla="*/ 2147483646 h 72"/>
              <a:gd name="T18" fmla="*/ 2147483646 w 72"/>
              <a:gd name="T19" fmla="*/ 2147483646 h 72"/>
              <a:gd name="T20" fmla="*/ 2147483646 w 72"/>
              <a:gd name="T21" fmla="*/ 2147483646 h 72"/>
              <a:gd name="T22" fmla="*/ 2147483646 w 72"/>
              <a:gd name="T23" fmla="*/ 2147483646 h 72"/>
              <a:gd name="T24" fmla="*/ 2147483646 w 72"/>
              <a:gd name="T25" fmla="*/ 2147483646 h 72"/>
              <a:gd name="T26" fmla="*/ 2147483646 w 72"/>
              <a:gd name="T27" fmla="*/ 2147483646 h 72"/>
              <a:gd name="T28" fmla="*/ 2147483646 w 72"/>
              <a:gd name="T29" fmla="*/ 2147483646 h 72"/>
              <a:gd name="T30" fmla="*/ 2147483646 w 72"/>
              <a:gd name="T31" fmla="*/ 2147483646 h 72"/>
              <a:gd name="T32" fmla="*/ 2147483646 w 72"/>
              <a:gd name="T33" fmla="*/ 2147483646 h 72"/>
              <a:gd name="T34" fmla="*/ 2147483646 w 72"/>
              <a:gd name="T35" fmla="*/ 2147483646 h 72"/>
              <a:gd name="T36" fmla="*/ 2147483646 w 72"/>
              <a:gd name="T37" fmla="*/ 2147483646 h 72"/>
              <a:gd name="T38" fmla="*/ 2147483646 w 72"/>
              <a:gd name="T39" fmla="*/ 2147483646 h 72"/>
              <a:gd name="T40" fmla="*/ 2147483646 w 72"/>
              <a:gd name="T41" fmla="*/ 2147483646 h 72"/>
              <a:gd name="T42" fmla="*/ 2147483646 w 72"/>
              <a:gd name="T43" fmla="*/ 2147483646 h 72"/>
              <a:gd name="T44" fmla="*/ 2147483646 w 72"/>
              <a:gd name="T45" fmla="*/ 2147483646 h 72"/>
              <a:gd name="T46" fmla="*/ 2147483646 w 72"/>
              <a:gd name="T47" fmla="*/ 2147483646 h 72"/>
              <a:gd name="T48" fmla="*/ 2147483646 w 72"/>
              <a:gd name="T49" fmla="*/ 2147483646 h 72"/>
              <a:gd name="T50" fmla="*/ 2147483646 w 72"/>
              <a:gd name="T51" fmla="*/ 2147483646 h 72"/>
              <a:gd name="T52" fmla="*/ 2147483646 w 72"/>
              <a:gd name="T53" fmla="*/ 2147483646 h 72"/>
              <a:gd name="T54" fmla="*/ 2147483646 w 72"/>
              <a:gd name="T55" fmla="*/ 2147483646 h 72"/>
              <a:gd name="T56" fmla="*/ 2147483646 w 72"/>
              <a:gd name="T57" fmla="*/ 2147483646 h 72"/>
              <a:gd name="T58" fmla="*/ 2147483646 w 72"/>
              <a:gd name="T59" fmla="*/ 2147483646 h 72"/>
              <a:gd name="T60" fmla="*/ 2147483646 w 72"/>
              <a:gd name="T61" fmla="*/ 2147483646 h 72"/>
              <a:gd name="T62" fmla="*/ 2147483646 w 72"/>
              <a:gd name="T63" fmla="*/ 2147483646 h 72"/>
              <a:gd name="T64" fmla="*/ 2147483646 w 72"/>
              <a:gd name="T65" fmla="*/ 2147483646 h 72"/>
              <a:gd name="T66" fmla="*/ 2147483646 w 72"/>
              <a:gd name="T67" fmla="*/ 2147483646 h 72"/>
              <a:gd name="T68" fmla="*/ 2147483646 w 72"/>
              <a:gd name="T69" fmla="*/ 2147483646 h 72"/>
              <a:gd name="T70" fmla="*/ 2147483646 w 72"/>
              <a:gd name="T71" fmla="*/ 2147483646 h 72"/>
              <a:gd name="T72" fmla="*/ 2147483646 w 72"/>
              <a:gd name="T73" fmla="*/ 2147483646 h 72"/>
              <a:gd name="T74" fmla="*/ 2147483646 w 72"/>
              <a:gd name="T75" fmla="*/ 2147483646 h 72"/>
              <a:gd name="T76" fmla="*/ 2147483646 w 72"/>
              <a:gd name="T77" fmla="*/ 2147483646 h 72"/>
              <a:gd name="T78" fmla="*/ 2147483646 w 72"/>
              <a:gd name="T79" fmla="*/ 2147483646 h 72"/>
              <a:gd name="T80" fmla="*/ 2147483646 w 72"/>
              <a:gd name="T81" fmla="*/ 2147483646 h 72"/>
              <a:gd name="T82" fmla="*/ 2147483646 w 72"/>
              <a:gd name="T83" fmla="*/ 2147483646 h 72"/>
              <a:gd name="T84" fmla="*/ 2147483646 w 72"/>
              <a:gd name="T85" fmla="*/ 2147483646 h 72"/>
              <a:gd name="T86" fmla="*/ 2147483646 w 72"/>
              <a:gd name="T87" fmla="*/ 2147483646 h 72"/>
              <a:gd name="T88" fmla="*/ 2147483646 w 72"/>
              <a:gd name="T89" fmla="*/ 2147483646 h 72"/>
              <a:gd name="T90" fmla="*/ 2147483646 w 72"/>
              <a:gd name="T91" fmla="*/ 2147483646 h 72"/>
              <a:gd name="T92" fmla="*/ 2147483646 w 72"/>
              <a:gd name="T93" fmla="*/ 2147483646 h 72"/>
              <a:gd name="T94" fmla="*/ 2147483646 w 72"/>
              <a:gd name="T95" fmla="*/ 2147483646 h 72"/>
              <a:gd name="T96" fmla="*/ 2147483646 w 72"/>
              <a:gd name="T97" fmla="*/ 2147483646 h 72"/>
              <a:gd name="T98" fmla="*/ 2147483646 w 72"/>
              <a:gd name="T99" fmla="*/ 2147483646 h 72"/>
              <a:gd name="T100" fmla="*/ 2147483646 w 72"/>
              <a:gd name="T101" fmla="*/ 2147483646 h 72"/>
              <a:gd name="T102" fmla="*/ 2147483646 w 72"/>
              <a:gd name="T103" fmla="*/ 2147483646 h 72"/>
              <a:gd name="T104" fmla="*/ 2147483646 w 72"/>
              <a:gd name="T105" fmla="*/ 2147483646 h 72"/>
              <a:gd name="T106" fmla="*/ 2147483646 w 72"/>
              <a:gd name="T107" fmla="*/ 2147483646 h 72"/>
              <a:gd name="T108" fmla="*/ 2147483646 w 72"/>
              <a:gd name="T109" fmla="*/ 2147483646 h 7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2" h="72">
                <a:moveTo>
                  <a:pt x="18" y="22"/>
                </a:moveTo>
                <a:cubicBezTo>
                  <a:pt x="18" y="66"/>
                  <a:pt x="18" y="66"/>
                  <a:pt x="18" y="66"/>
                </a:cubicBezTo>
                <a:cubicBezTo>
                  <a:pt x="18" y="69"/>
                  <a:pt x="15" y="72"/>
                  <a:pt x="11" y="72"/>
                </a:cubicBezTo>
                <a:cubicBezTo>
                  <a:pt x="6" y="72"/>
                  <a:pt x="6" y="72"/>
                  <a:pt x="6" y="72"/>
                </a:cubicBezTo>
                <a:cubicBezTo>
                  <a:pt x="3" y="72"/>
                  <a:pt x="0" y="69"/>
                  <a:pt x="0" y="66"/>
                </a:cubicBezTo>
                <a:cubicBezTo>
                  <a:pt x="0" y="22"/>
                  <a:pt x="0" y="22"/>
                  <a:pt x="0" y="22"/>
                </a:cubicBezTo>
                <a:cubicBezTo>
                  <a:pt x="0" y="19"/>
                  <a:pt x="3" y="16"/>
                  <a:pt x="6" y="16"/>
                </a:cubicBezTo>
                <a:cubicBezTo>
                  <a:pt x="11" y="16"/>
                  <a:pt x="11" y="16"/>
                  <a:pt x="11" y="16"/>
                </a:cubicBezTo>
                <a:cubicBezTo>
                  <a:pt x="15" y="16"/>
                  <a:pt x="18" y="19"/>
                  <a:pt x="18" y="22"/>
                </a:cubicBezTo>
                <a:close/>
                <a:moveTo>
                  <a:pt x="72" y="31"/>
                </a:moveTo>
                <a:cubicBezTo>
                  <a:pt x="72" y="62"/>
                  <a:pt x="72" y="62"/>
                  <a:pt x="72" y="62"/>
                </a:cubicBezTo>
                <a:cubicBezTo>
                  <a:pt x="72" y="68"/>
                  <a:pt x="67" y="72"/>
                  <a:pt x="61" y="72"/>
                </a:cubicBezTo>
                <a:cubicBezTo>
                  <a:pt x="27" y="72"/>
                  <a:pt x="27" y="72"/>
                  <a:pt x="27" y="72"/>
                </a:cubicBezTo>
                <a:cubicBezTo>
                  <a:pt x="23" y="72"/>
                  <a:pt x="20" y="69"/>
                  <a:pt x="20" y="66"/>
                </a:cubicBezTo>
                <a:cubicBezTo>
                  <a:pt x="20" y="4"/>
                  <a:pt x="20" y="4"/>
                  <a:pt x="20" y="4"/>
                </a:cubicBezTo>
                <a:cubicBezTo>
                  <a:pt x="20" y="2"/>
                  <a:pt x="22" y="0"/>
                  <a:pt x="24" y="0"/>
                </a:cubicBezTo>
                <a:cubicBezTo>
                  <a:pt x="51" y="0"/>
                  <a:pt x="51" y="0"/>
                  <a:pt x="51" y="0"/>
                </a:cubicBezTo>
                <a:cubicBezTo>
                  <a:pt x="53" y="0"/>
                  <a:pt x="56" y="2"/>
                  <a:pt x="58" y="3"/>
                </a:cubicBezTo>
                <a:cubicBezTo>
                  <a:pt x="64" y="9"/>
                  <a:pt x="64" y="9"/>
                  <a:pt x="64" y="9"/>
                </a:cubicBezTo>
                <a:cubicBezTo>
                  <a:pt x="65" y="11"/>
                  <a:pt x="67" y="14"/>
                  <a:pt x="67" y="16"/>
                </a:cubicBezTo>
                <a:cubicBezTo>
                  <a:pt x="67" y="22"/>
                  <a:pt x="67" y="22"/>
                  <a:pt x="67" y="22"/>
                </a:cubicBezTo>
                <a:cubicBezTo>
                  <a:pt x="70" y="24"/>
                  <a:pt x="72" y="27"/>
                  <a:pt x="72" y="31"/>
                </a:cubicBezTo>
                <a:close/>
                <a:moveTo>
                  <a:pt x="61" y="16"/>
                </a:moveTo>
                <a:cubicBezTo>
                  <a:pt x="55" y="16"/>
                  <a:pt x="55" y="16"/>
                  <a:pt x="55" y="16"/>
                </a:cubicBezTo>
                <a:cubicBezTo>
                  <a:pt x="53" y="16"/>
                  <a:pt x="51" y="14"/>
                  <a:pt x="51" y="12"/>
                </a:cubicBezTo>
                <a:cubicBezTo>
                  <a:pt x="51" y="5"/>
                  <a:pt x="51" y="5"/>
                  <a:pt x="51" y="5"/>
                </a:cubicBezTo>
                <a:cubicBezTo>
                  <a:pt x="25" y="5"/>
                  <a:pt x="25" y="5"/>
                  <a:pt x="25" y="5"/>
                </a:cubicBezTo>
                <a:cubicBezTo>
                  <a:pt x="25" y="26"/>
                  <a:pt x="25" y="26"/>
                  <a:pt x="25" y="26"/>
                </a:cubicBezTo>
                <a:cubicBezTo>
                  <a:pt x="61" y="26"/>
                  <a:pt x="61" y="26"/>
                  <a:pt x="61" y="26"/>
                </a:cubicBezTo>
                <a:lnTo>
                  <a:pt x="61" y="16"/>
                </a:lnTo>
                <a:close/>
                <a:moveTo>
                  <a:pt x="37" y="36"/>
                </a:moveTo>
                <a:cubicBezTo>
                  <a:pt x="37" y="36"/>
                  <a:pt x="36" y="35"/>
                  <a:pt x="36" y="35"/>
                </a:cubicBezTo>
                <a:cubicBezTo>
                  <a:pt x="31" y="35"/>
                  <a:pt x="31" y="35"/>
                  <a:pt x="31" y="35"/>
                </a:cubicBezTo>
                <a:cubicBezTo>
                  <a:pt x="30" y="35"/>
                  <a:pt x="29" y="36"/>
                  <a:pt x="29" y="36"/>
                </a:cubicBezTo>
                <a:cubicBezTo>
                  <a:pt x="29" y="41"/>
                  <a:pt x="29" y="41"/>
                  <a:pt x="29" y="41"/>
                </a:cubicBezTo>
                <a:cubicBezTo>
                  <a:pt x="29" y="42"/>
                  <a:pt x="30" y="43"/>
                  <a:pt x="31" y="43"/>
                </a:cubicBezTo>
                <a:cubicBezTo>
                  <a:pt x="36" y="43"/>
                  <a:pt x="36" y="43"/>
                  <a:pt x="36" y="43"/>
                </a:cubicBezTo>
                <a:cubicBezTo>
                  <a:pt x="36" y="43"/>
                  <a:pt x="37" y="42"/>
                  <a:pt x="37" y="41"/>
                </a:cubicBezTo>
                <a:lnTo>
                  <a:pt x="37" y="36"/>
                </a:lnTo>
                <a:close/>
                <a:moveTo>
                  <a:pt x="37" y="47"/>
                </a:moveTo>
                <a:cubicBezTo>
                  <a:pt x="37" y="46"/>
                  <a:pt x="36" y="45"/>
                  <a:pt x="36" y="45"/>
                </a:cubicBezTo>
                <a:cubicBezTo>
                  <a:pt x="31" y="45"/>
                  <a:pt x="31" y="45"/>
                  <a:pt x="31" y="45"/>
                </a:cubicBezTo>
                <a:cubicBezTo>
                  <a:pt x="30" y="45"/>
                  <a:pt x="29" y="46"/>
                  <a:pt x="29" y="47"/>
                </a:cubicBezTo>
                <a:cubicBezTo>
                  <a:pt x="29" y="52"/>
                  <a:pt x="29" y="52"/>
                  <a:pt x="29" y="52"/>
                </a:cubicBezTo>
                <a:cubicBezTo>
                  <a:pt x="29" y="52"/>
                  <a:pt x="30" y="53"/>
                  <a:pt x="31" y="53"/>
                </a:cubicBezTo>
                <a:cubicBezTo>
                  <a:pt x="36" y="53"/>
                  <a:pt x="36" y="53"/>
                  <a:pt x="36" y="53"/>
                </a:cubicBezTo>
                <a:cubicBezTo>
                  <a:pt x="36" y="53"/>
                  <a:pt x="37" y="52"/>
                  <a:pt x="37" y="52"/>
                </a:cubicBezTo>
                <a:lnTo>
                  <a:pt x="37" y="47"/>
                </a:lnTo>
                <a:close/>
                <a:moveTo>
                  <a:pt x="37" y="57"/>
                </a:moveTo>
                <a:cubicBezTo>
                  <a:pt x="37" y="56"/>
                  <a:pt x="36" y="56"/>
                  <a:pt x="36" y="56"/>
                </a:cubicBezTo>
                <a:cubicBezTo>
                  <a:pt x="31" y="56"/>
                  <a:pt x="31" y="56"/>
                  <a:pt x="31" y="56"/>
                </a:cubicBezTo>
                <a:cubicBezTo>
                  <a:pt x="30" y="56"/>
                  <a:pt x="29" y="56"/>
                  <a:pt x="29" y="57"/>
                </a:cubicBezTo>
                <a:cubicBezTo>
                  <a:pt x="29" y="62"/>
                  <a:pt x="29" y="62"/>
                  <a:pt x="29" y="62"/>
                </a:cubicBezTo>
                <a:cubicBezTo>
                  <a:pt x="29" y="63"/>
                  <a:pt x="30" y="63"/>
                  <a:pt x="31" y="63"/>
                </a:cubicBezTo>
                <a:cubicBezTo>
                  <a:pt x="36" y="63"/>
                  <a:pt x="36" y="63"/>
                  <a:pt x="36" y="63"/>
                </a:cubicBezTo>
                <a:cubicBezTo>
                  <a:pt x="36" y="63"/>
                  <a:pt x="37" y="63"/>
                  <a:pt x="37" y="62"/>
                </a:cubicBezTo>
                <a:lnTo>
                  <a:pt x="37" y="57"/>
                </a:lnTo>
                <a:close/>
                <a:moveTo>
                  <a:pt x="47" y="36"/>
                </a:moveTo>
                <a:cubicBezTo>
                  <a:pt x="47" y="36"/>
                  <a:pt x="47" y="35"/>
                  <a:pt x="46" y="35"/>
                </a:cubicBezTo>
                <a:cubicBezTo>
                  <a:pt x="41" y="35"/>
                  <a:pt x="41" y="35"/>
                  <a:pt x="41" y="35"/>
                </a:cubicBezTo>
                <a:cubicBezTo>
                  <a:pt x="40" y="35"/>
                  <a:pt x="40" y="36"/>
                  <a:pt x="40" y="36"/>
                </a:cubicBezTo>
                <a:cubicBezTo>
                  <a:pt x="40" y="41"/>
                  <a:pt x="40" y="41"/>
                  <a:pt x="40" y="41"/>
                </a:cubicBezTo>
                <a:cubicBezTo>
                  <a:pt x="40" y="42"/>
                  <a:pt x="40" y="43"/>
                  <a:pt x="41" y="43"/>
                </a:cubicBezTo>
                <a:cubicBezTo>
                  <a:pt x="46" y="43"/>
                  <a:pt x="46" y="43"/>
                  <a:pt x="46" y="43"/>
                </a:cubicBezTo>
                <a:cubicBezTo>
                  <a:pt x="47" y="43"/>
                  <a:pt x="47" y="42"/>
                  <a:pt x="47" y="41"/>
                </a:cubicBezTo>
                <a:lnTo>
                  <a:pt x="47" y="36"/>
                </a:lnTo>
                <a:close/>
                <a:moveTo>
                  <a:pt x="47" y="47"/>
                </a:moveTo>
                <a:cubicBezTo>
                  <a:pt x="47" y="46"/>
                  <a:pt x="47" y="45"/>
                  <a:pt x="46" y="45"/>
                </a:cubicBezTo>
                <a:cubicBezTo>
                  <a:pt x="41" y="45"/>
                  <a:pt x="41" y="45"/>
                  <a:pt x="41" y="45"/>
                </a:cubicBezTo>
                <a:cubicBezTo>
                  <a:pt x="40" y="45"/>
                  <a:pt x="40" y="46"/>
                  <a:pt x="40" y="47"/>
                </a:cubicBezTo>
                <a:cubicBezTo>
                  <a:pt x="40" y="52"/>
                  <a:pt x="40" y="52"/>
                  <a:pt x="40" y="52"/>
                </a:cubicBezTo>
                <a:cubicBezTo>
                  <a:pt x="40" y="52"/>
                  <a:pt x="40" y="53"/>
                  <a:pt x="41" y="53"/>
                </a:cubicBezTo>
                <a:cubicBezTo>
                  <a:pt x="46" y="53"/>
                  <a:pt x="46" y="53"/>
                  <a:pt x="46" y="53"/>
                </a:cubicBezTo>
                <a:cubicBezTo>
                  <a:pt x="47" y="53"/>
                  <a:pt x="47" y="52"/>
                  <a:pt x="47" y="52"/>
                </a:cubicBezTo>
                <a:lnTo>
                  <a:pt x="47" y="47"/>
                </a:lnTo>
                <a:close/>
                <a:moveTo>
                  <a:pt x="47" y="57"/>
                </a:moveTo>
                <a:cubicBezTo>
                  <a:pt x="47" y="56"/>
                  <a:pt x="47" y="56"/>
                  <a:pt x="46" y="56"/>
                </a:cubicBezTo>
                <a:cubicBezTo>
                  <a:pt x="41" y="56"/>
                  <a:pt x="41" y="56"/>
                  <a:pt x="41" y="56"/>
                </a:cubicBezTo>
                <a:cubicBezTo>
                  <a:pt x="40" y="56"/>
                  <a:pt x="40" y="56"/>
                  <a:pt x="40" y="57"/>
                </a:cubicBezTo>
                <a:cubicBezTo>
                  <a:pt x="40" y="62"/>
                  <a:pt x="40" y="62"/>
                  <a:pt x="40" y="62"/>
                </a:cubicBezTo>
                <a:cubicBezTo>
                  <a:pt x="40" y="63"/>
                  <a:pt x="40" y="63"/>
                  <a:pt x="41" y="63"/>
                </a:cubicBezTo>
                <a:cubicBezTo>
                  <a:pt x="46" y="63"/>
                  <a:pt x="46" y="63"/>
                  <a:pt x="46" y="63"/>
                </a:cubicBezTo>
                <a:cubicBezTo>
                  <a:pt x="47" y="63"/>
                  <a:pt x="47" y="63"/>
                  <a:pt x="47" y="62"/>
                </a:cubicBezTo>
                <a:lnTo>
                  <a:pt x="47" y="57"/>
                </a:lnTo>
                <a:close/>
                <a:moveTo>
                  <a:pt x="58" y="36"/>
                </a:moveTo>
                <a:cubicBezTo>
                  <a:pt x="58" y="36"/>
                  <a:pt x="57" y="35"/>
                  <a:pt x="56" y="35"/>
                </a:cubicBezTo>
                <a:cubicBezTo>
                  <a:pt x="51" y="35"/>
                  <a:pt x="51" y="35"/>
                  <a:pt x="51" y="35"/>
                </a:cubicBezTo>
                <a:cubicBezTo>
                  <a:pt x="50" y="35"/>
                  <a:pt x="50" y="36"/>
                  <a:pt x="50" y="36"/>
                </a:cubicBezTo>
                <a:cubicBezTo>
                  <a:pt x="50" y="41"/>
                  <a:pt x="50" y="41"/>
                  <a:pt x="50" y="41"/>
                </a:cubicBezTo>
                <a:cubicBezTo>
                  <a:pt x="50" y="42"/>
                  <a:pt x="50" y="43"/>
                  <a:pt x="51" y="43"/>
                </a:cubicBezTo>
                <a:cubicBezTo>
                  <a:pt x="56" y="43"/>
                  <a:pt x="56" y="43"/>
                  <a:pt x="56" y="43"/>
                </a:cubicBezTo>
                <a:cubicBezTo>
                  <a:pt x="57" y="43"/>
                  <a:pt x="58" y="42"/>
                  <a:pt x="58" y="41"/>
                </a:cubicBezTo>
                <a:lnTo>
                  <a:pt x="58" y="36"/>
                </a:lnTo>
                <a:close/>
                <a:moveTo>
                  <a:pt x="58" y="47"/>
                </a:moveTo>
                <a:cubicBezTo>
                  <a:pt x="58" y="46"/>
                  <a:pt x="57" y="45"/>
                  <a:pt x="56" y="45"/>
                </a:cubicBezTo>
                <a:cubicBezTo>
                  <a:pt x="51" y="45"/>
                  <a:pt x="51" y="45"/>
                  <a:pt x="51" y="45"/>
                </a:cubicBezTo>
                <a:cubicBezTo>
                  <a:pt x="50" y="45"/>
                  <a:pt x="50" y="46"/>
                  <a:pt x="50" y="47"/>
                </a:cubicBezTo>
                <a:cubicBezTo>
                  <a:pt x="50" y="52"/>
                  <a:pt x="50" y="52"/>
                  <a:pt x="50" y="52"/>
                </a:cubicBezTo>
                <a:cubicBezTo>
                  <a:pt x="50" y="52"/>
                  <a:pt x="50" y="53"/>
                  <a:pt x="51" y="53"/>
                </a:cubicBezTo>
                <a:cubicBezTo>
                  <a:pt x="56" y="53"/>
                  <a:pt x="56" y="53"/>
                  <a:pt x="56" y="53"/>
                </a:cubicBezTo>
                <a:cubicBezTo>
                  <a:pt x="57" y="53"/>
                  <a:pt x="58" y="52"/>
                  <a:pt x="58" y="52"/>
                </a:cubicBezTo>
                <a:lnTo>
                  <a:pt x="58" y="47"/>
                </a:lnTo>
                <a:close/>
                <a:moveTo>
                  <a:pt x="58" y="57"/>
                </a:moveTo>
                <a:cubicBezTo>
                  <a:pt x="58" y="56"/>
                  <a:pt x="57" y="56"/>
                  <a:pt x="56" y="56"/>
                </a:cubicBezTo>
                <a:cubicBezTo>
                  <a:pt x="51" y="56"/>
                  <a:pt x="51" y="56"/>
                  <a:pt x="51" y="56"/>
                </a:cubicBezTo>
                <a:cubicBezTo>
                  <a:pt x="50" y="56"/>
                  <a:pt x="50" y="56"/>
                  <a:pt x="50" y="57"/>
                </a:cubicBezTo>
                <a:cubicBezTo>
                  <a:pt x="50" y="62"/>
                  <a:pt x="50" y="62"/>
                  <a:pt x="50" y="62"/>
                </a:cubicBezTo>
                <a:cubicBezTo>
                  <a:pt x="50" y="63"/>
                  <a:pt x="50" y="63"/>
                  <a:pt x="51" y="63"/>
                </a:cubicBezTo>
                <a:cubicBezTo>
                  <a:pt x="56" y="63"/>
                  <a:pt x="56" y="63"/>
                  <a:pt x="56" y="63"/>
                </a:cubicBezTo>
                <a:cubicBezTo>
                  <a:pt x="57" y="63"/>
                  <a:pt x="58" y="63"/>
                  <a:pt x="58" y="62"/>
                </a:cubicBezTo>
                <a:lnTo>
                  <a:pt x="58"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0" name="Freeform 80"/>
          <p:cNvSpPr>
            <a:spLocks noEditPoints="1"/>
          </p:cNvSpPr>
          <p:nvPr/>
        </p:nvSpPr>
        <p:spPr bwMode="auto">
          <a:xfrm>
            <a:off x="22016562" y="9742199"/>
            <a:ext cx="304513" cy="359879"/>
          </a:xfrm>
          <a:custGeom>
            <a:avLst/>
            <a:gdLst>
              <a:gd name="T0" fmla="*/ 2147483646 w 61"/>
              <a:gd name="T1" fmla="*/ 2147483646 h 72"/>
              <a:gd name="T2" fmla="*/ 2147483646 w 61"/>
              <a:gd name="T3" fmla="*/ 2147483646 h 72"/>
              <a:gd name="T4" fmla="*/ 0 w 61"/>
              <a:gd name="T5" fmla="*/ 2147483646 h 72"/>
              <a:gd name="T6" fmla="*/ 2147483646 w 61"/>
              <a:gd name="T7" fmla="*/ 0 h 72"/>
              <a:gd name="T8" fmla="*/ 2147483646 w 61"/>
              <a:gd name="T9" fmla="*/ 2147483646 h 72"/>
              <a:gd name="T10" fmla="*/ 2147483646 w 61"/>
              <a:gd name="T11" fmla="*/ 2147483646 h 72"/>
              <a:gd name="T12" fmla="*/ 2147483646 w 61"/>
              <a:gd name="T13" fmla="*/ 2147483646 h 72"/>
              <a:gd name="T14" fmla="*/ 2147483646 w 61"/>
              <a:gd name="T15" fmla="*/ 2147483646 h 72"/>
              <a:gd name="T16" fmla="*/ 2147483646 w 61"/>
              <a:gd name="T17" fmla="*/ 2147483646 h 72"/>
              <a:gd name="T18" fmla="*/ 2147483646 w 61"/>
              <a:gd name="T19" fmla="*/ 2147483646 h 72"/>
              <a:gd name="T20" fmla="*/ 2147483646 w 61"/>
              <a:gd name="T21" fmla="*/ 2147483646 h 72"/>
              <a:gd name="T22" fmla="*/ 2147483646 w 61"/>
              <a:gd name="T23" fmla="*/ 2147483646 h 72"/>
              <a:gd name="T24" fmla="*/ 2147483646 w 61"/>
              <a:gd name="T25" fmla="*/ 2147483646 h 72"/>
              <a:gd name="T26" fmla="*/ 2147483646 w 61"/>
              <a:gd name="T27" fmla="*/ 2147483646 h 72"/>
              <a:gd name="T28" fmla="*/ 2147483646 w 61"/>
              <a:gd name="T29" fmla="*/ 2147483646 h 72"/>
              <a:gd name="T30" fmla="*/ 2147483646 w 61"/>
              <a:gd name="T31" fmla="*/ 2147483646 h 72"/>
              <a:gd name="T32" fmla="*/ 2147483646 w 61"/>
              <a:gd name="T33" fmla="*/ 2147483646 h 72"/>
              <a:gd name="T34" fmla="*/ 2147483646 w 61"/>
              <a:gd name="T35" fmla="*/ 2147483646 h 72"/>
              <a:gd name="T36" fmla="*/ 2147483646 w 61"/>
              <a:gd name="T37" fmla="*/ 2147483646 h 72"/>
              <a:gd name="T38" fmla="*/ 2147483646 w 61"/>
              <a:gd name="T39" fmla="*/ 2147483646 h 72"/>
              <a:gd name="T40" fmla="*/ 2147483646 w 61"/>
              <a:gd name="T41" fmla="*/ 2147483646 h 72"/>
              <a:gd name="T42" fmla="*/ 2147483646 w 61"/>
              <a:gd name="T43" fmla="*/ 2147483646 h 72"/>
              <a:gd name="T44" fmla="*/ 2147483646 w 61"/>
              <a:gd name="T45" fmla="*/ 2147483646 h 72"/>
              <a:gd name="T46" fmla="*/ 2147483646 w 61"/>
              <a:gd name="T47" fmla="*/ 2147483646 h 72"/>
              <a:gd name="T48" fmla="*/ 2147483646 w 61"/>
              <a:gd name="T49" fmla="*/ 2147483646 h 72"/>
              <a:gd name="T50" fmla="*/ 2147483646 w 61"/>
              <a:gd name="T51" fmla="*/ 2147483646 h 72"/>
              <a:gd name="T52" fmla="*/ 2147483646 w 61"/>
              <a:gd name="T53" fmla="*/ 2147483646 h 72"/>
              <a:gd name="T54" fmla="*/ 2147483646 w 61"/>
              <a:gd name="T55" fmla="*/ 2147483646 h 72"/>
              <a:gd name="T56" fmla="*/ 2147483646 w 61"/>
              <a:gd name="T57" fmla="*/ 2147483646 h 72"/>
              <a:gd name="T58" fmla="*/ 2147483646 w 61"/>
              <a:gd name="T59" fmla="*/ 2147483646 h 72"/>
              <a:gd name="T60" fmla="*/ 2147483646 w 61"/>
              <a:gd name="T61" fmla="*/ 2147483646 h 72"/>
              <a:gd name="T62" fmla="*/ 2147483646 w 61"/>
              <a:gd name="T63" fmla="*/ 2147483646 h 72"/>
              <a:gd name="T64" fmla="*/ 2147483646 w 61"/>
              <a:gd name="T65" fmla="*/ 2147483646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1" h="72">
                <a:moveTo>
                  <a:pt x="61" y="22"/>
                </a:moveTo>
                <a:cubicBezTo>
                  <a:pt x="61" y="68"/>
                  <a:pt x="61" y="68"/>
                  <a:pt x="61" y="68"/>
                </a:cubicBezTo>
                <a:cubicBezTo>
                  <a:pt x="61" y="71"/>
                  <a:pt x="60" y="72"/>
                  <a:pt x="58" y="72"/>
                </a:cubicBezTo>
                <a:cubicBezTo>
                  <a:pt x="4" y="72"/>
                  <a:pt x="4" y="72"/>
                  <a:pt x="4" y="72"/>
                </a:cubicBezTo>
                <a:cubicBezTo>
                  <a:pt x="1" y="72"/>
                  <a:pt x="0" y="71"/>
                  <a:pt x="0" y="68"/>
                </a:cubicBezTo>
                <a:cubicBezTo>
                  <a:pt x="0" y="4"/>
                  <a:pt x="0" y="4"/>
                  <a:pt x="0" y="4"/>
                </a:cubicBezTo>
                <a:cubicBezTo>
                  <a:pt x="0" y="2"/>
                  <a:pt x="1" y="0"/>
                  <a:pt x="4" y="0"/>
                </a:cubicBezTo>
                <a:cubicBezTo>
                  <a:pt x="40" y="0"/>
                  <a:pt x="40" y="0"/>
                  <a:pt x="40" y="0"/>
                </a:cubicBezTo>
                <a:cubicBezTo>
                  <a:pt x="42" y="0"/>
                  <a:pt x="45" y="2"/>
                  <a:pt x="46" y="3"/>
                </a:cubicBezTo>
                <a:cubicBezTo>
                  <a:pt x="59" y="16"/>
                  <a:pt x="59" y="16"/>
                  <a:pt x="59" y="16"/>
                </a:cubicBezTo>
                <a:cubicBezTo>
                  <a:pt x="60" y="17"/>
                  <a:pt x="61" y="20"/>
                  <a:pt x="61" y="22"/>
                </a:cubicBezTo>
                <a:close/>
                <a:moveTo>
                  <a:pt x="56" y="26"/>
                </a:moveTo>
                <a:cubicBezTo>
                  <a:pt x="40" y="26"/>
                  <a:pt x="40" y="26"/>
                  <a:pt x="40" y="26"/>
                </a:cubicBezTo>
                <a:cubicBezTo>
                  <a:pt x="37" y="26"/>
                  <a:pt x="36" y="24"/>
                  <a:pt x="36" y="22"/>
                </a:cubicBezTo>
                <a:cubicBezTo>
                  <a:pt x="36" y="5"/>
                  <a:pt x="36" y="5"/>
                  <a:pt x="36" y="5"/>
                </a:cubicBezTo>
                <a:cubicBezTo>
                  <a:pt x="31" y="5"/>
                  <a:pt x="31" y="5"/>
                  <a:pt x="31" y="5"/>
                </a:cubicBezTo>
                <a:cubicBezTo>
                  <a:pt x="31" y="11"/>
                  <a:pt x="31" y="11"/>
                  <a:pt x="31" y="11"/>
                </a:cubicBezTo>
                <a:cubicBezTo>
                  <a:pt x="25" y="11"/>
                  <a:pt x="25" y="11"/>
                  <a:pt x="25" y="11"/>
                </a:cubicBezTo>
                <a:cubicBezTo>
                  <a:pt x="25" y="5"/>
                  <a:pt x="25" y="5"/>
                  <a:pt x="25" y="5"/>
                </a:cubicBezTo>
                <a:cubicBezTo>
                  <a:pt x="5" y="5"/>
                  <a:pt x="5" y="5"/>
                  <a:pt x="5" y="5"/>
                </a:cubicBezTo>
                <a:cubicBezTo>
                  <a:pt x="5" y="67"/>
                  <a:pt x="5" y="67"/>
                  <a:pt x="5" y="67"/>
                </a:cubicBezTo>
                <a:cubicBezTo>
                  <a:pt x="56" y="67"/>
                  <a:pt x="56" y="67"/>
                  <a:pt x="56" y="67"/>
                </a:cubicBezTo>
                <a:lnTo>
                  <a:pt x="56" y="26"/>
                </a:lnTo>
                <a:close/>
                <a:moveTo>
                  <a:pt x="35" y="52"/>
                </a:moveTo>
                <a:cubicBezTo>
                  <a:pt x="36" y="53"/>
                  <a:pt x="36" y="54"/>
                  <a:pt x="36" y="54"/>
                </a:cubicBezTo>
                <a:cubicBezTo>
                  <a:pt x="36" y="59"/>
                  <a:pt x="31" y="62"/>
                  <a:pt x="25" y="62"/>
                </a:cubicBezTo>
                <a:cubicBezTo>
                  <a:pt x="20" y="62"/>
                  <a:pt x="15" y="59"/>
                  <a:pt x="15" y="54"/>
                </a:cubicBezTo>
                <a:cubicBezTo>
                  <a:pt x="15" y="54"/>
                  <a:pt x="15" y="53"/>
                  <a:pt x="16" y="52"/>
                </a:cubicBezTo>
                <a:cubicBezTo>
                  <a:pt x="16" y="52"/>
                  <a:pt x="16" y="50"/>
                  <a:pt x="20" y="36"/>
                </a:cubicBezTo>
                <a:cubicBezTo>
                  <a:pt x="20" y="31"/>
                  <a:pt x="20" y="31"/>
                  <a:pt x="20" y="31"/>
                </a:cubicBezTo>
                <a:cubicBezTo>
                  <a:pt x="25" y="31"/>
                  <a:pt x="25" y="31"/>
                  <a:pt x="25" y="31"/>
                </a:cubicBezTo>
                <a:cubicBezTo>
                  <a:pt x="25" y="36"/>
                  <a:pt x="25" y="36"/>
                  <a:pt x="25" y="36"/>
                </a:cubicBezTo>
                <a:cubicBezTo>
                  <a:pt x="29" y="36"/>
                  <a:pt x="29" y="36"/>
                  <a:pt x="29" y="36"/>
                </a:cubicBezTo>
                <a:cubicBezTo>
                  <a:pt x="30" y="36"/>
                  <a:pt x="31" y="37"/>
                  <a:pt x="31" y="38"/>
                </a:cubicBezTo>
                <a:cubicBezTo>
                  <a:pt x="35" y="50"/>
                  <a:pt x="35" y="52"/>
                  <a:pt x="35" y="52"/>
                </a:cubicBezTo>
                <a:close/>
                <a:moveTo>
                  <a:pt x="25" y="11"/>
                </a:moveTo>
                <a:cubicBezTo>
                  <a:pt x="20" y="11"/>
                  <a:pt x="20" y="11"/>
                  <a:pt x="20" y="11"/>
                </a:cubicBezTo>
                <a:cubicBezTo>
                  <a:pt x="20" y="16"/>
                  <a:pt x="20" y="16"/>
                  <a:pt x="20" y="16"/>
                </a:cubicBezTo>
                <a:cubicBezTo>
                  <a:pt x="25" y="16"/>
                  <a:pt x="25" y="16"/>
                  <a:pt x="25" y="16"/>
                </a:cubicBezTo>
                <a:lnTo>
                  <a:pt x="25" y="11"/>
                </a:lnTo>
                <a:close/>
                <a:moveTo>
                  <a:pt x="25" y="21"/>
                </a:moveTo>
                <a:cubicBezTo>
                  <a:pt x="20" y="21"/>
                  <a:pt x="20" y="21"/>
                  <a:pt x="20" y="21"/>
                </a:cubicBezTo>
                <a:cubicBezTo>
                  <a:pt x="20" y="26"/>
                  <a:pt x="20" y="26"/>
                  <a:pt x="20" y="26"/>
                </a:cubicBezTo>
                <a:cubicBezTo>
                  <a:pt x="25" y="26"/>
                  <a:pt x="25" y="26"/>
                  <a:pt x="25" y="26"/>
                </a:cubicBezTo>
                <a:lnTo>
                  <a:pt x="25" y="21"/>
                </a:lnTo>
                <a:close/>
                <a:moveTo>
                  <a:pt x="31" y="54"/>
                </a:moveTo>
                <a:cubicBezTo>
                  <a:pt x="31" y="53"/>
                  <a:pt x="28" y="52"/>
                  <a:pt x="25" y="52"/>
                </a:cubicBezTo>
                <a:cubicBezTo>
                  <a:pt x="23" y="52"/>
                  <a:pt x="20" y="53"/>
                  <a:pt x="20" y="54"/>
                </a:cubicBezTo>
                <a:cubicBezTo>
                  <a:pt x="20" y="56"/>
                  <a:pt x="23" y="57"/>
                  <a:pt x="25" y="57"/>
                </a:cubicBezTo>
                <a:cubicBezTo>
                  <a:pt x="28" y="57"/>
                  <a:pt x="31" y="56"/>
                  <a:pt x="31" y="54"/>
                </a:cubicBezTo>
                <a:close/>
                <a:moveTo>
                  <a:pt x="31" y="16"/>
                </a:moveTo>
                <a:cubicBezTo>
                  <a:pt x="25" y="16"/>
                  <a:pt x="25" y="16"/>
                  <a:pt x="25" y="16"/>
                </a:cubicBezTo>
                <a:cubicBezTo>
                  <a:pt x="25" y="21"/>
                  <a:pt x="25" y="21"/>
                  <a:pt x="25" y="21"/>
                </a:cubicBezTo>
                <a:cubicBezTo>
                  <a:pt x="31" y="21"/>
                  <a:pt x="31" y="21"/>
                  <a:pt x="31" y="21"/>
                </a:cubicBezTo>
                <a:lnTo>
                  <a:pt x="31" y="16"/>
                </a:lnTo>
                <a:close/>
                <a:moveTo>
                  <a:pt x="31" y="26"/>
                </a:moveTo>
                <a:cubicBezTo>
                  <a:pt x="25" y="26"/>
                  <a:pt x="25" y="26"/>
                  <a:pt x="25" y="26"/>
                </a:cubicBezTo>
                <a:cubicBezTo>
                  <a:pt x="25" y="31"/>
                  <a:pt x="25" y="31"/>
                  <a:pt x="25" y="31"/>
                </a:cubicBezTo>
                <a:cubicBezTo>
                  <a:pt x="31" y="31"/>
                  <a:pt x="31" y="31"/>
                  <a:pt x="31" y="31"/>
                </a:cubicBezTo>
                <a:lnTo>
                  <a:pt x="31" y="26"/>
                </a:lnTo>
                <a:close/>
                <a:moveTo>
                  <a:pt x="41" y="21"/>
                </a:moveTo>
                <a:cubicBezTo>
                  <a:pt x="56" y="21"/>
                  <a:pt x="56" y="21"/>
                  <a:pt x="56" y="21"/>
                </a:cubicBezTo>
                <a:cubicBezTo>
                  <a:pt x="56" y="20"/>
                  <a:pt x="55" y="20"/>
                  <a:pt x="55" y="19"/>
                </a:cubicBezTo>
                <a:cubicBezTo>
                  <a:pt x="43" y="7"/>
                  <a:pt x="43" y="7"/>
                  <a:pt x="43" y="7"/>
                </a:cubicBezTo>
                <a:cubicBezTo>
                  <a:pt x="42" y="6"/>
                  <a:pt x="42" y="6"/>
                  <a:pt x="41" y="6"/>
                </a:cubicBezTo>
                <a:lnTo>
                  <a:pt x="41"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1" name="Freeform 81"/>
          <p:cNvSpPr>
            <a:spLocks noEditPoints="1"/>
          </p:cNvSpPr>
          <p:nvPr/>
        </p:nvSpPr>
        <p:spPr bwMode="auto">
          <a:xfrm>
            <a:off x="9266237" y="10302778"/>
            <a:ext cx="304513" cy="359879"/>
          </a:xfrm>
          <a:custGeom>
            <a:avLst/>
            <a:gdLst>
              <a:gd name="T0" fmla="*/ 2147483646 w 61"/>
              <a:gd name="T1" fmla="*/ 2147483646 h 72"/>
              <a:gd name="T2" fmla="*/ 2147483646 w 61"/>
              <a:gd name="T3" fmla="*/ 2147483646 h 72"/>
              <a:gd name="T4" fmla="*/ 2147483646 w 61"/>
              <a:gd name="T5" fmla="*/ 2147483646 h 72"/>
              <a:gd name="T6" fmla="*/ 2147483646 w 61"/>
              <a:gd name="T7" fmla="*/ 2147483646 h 72"/>
              <a:gd name="T8" fmla="*/ 0 w 61"/>
              <a:gd name="T9" fmla="*/ 2147483646 h 72"/>
              <a:gd name="T10" fmla="*/ 0 w 61"/>
              <a:gd name="T11" fmla="*/ 2147483646 h 72"/>
              <a:gd name="T12" fmla="*/ 2147483646 w 61"/>
              <a:gd name="T13" fmla="*/ 0 h 72"/>
              <a:gd name="T14" fmla="*/ 2147483646 w 61"/>
              <a:gd name="T15" fmla="*/ 0 h 72"/>
              <a:gd name="T16" fmla="*/ 2147483646 w 61"/>
              <a:gd name="T17" fmla="*/ 2147483646 h 72"/>
              <a:gd name="T18" fmla="*/ 2147483646 w 61"/>
              <a:gd name="T19" fmla="*/ 2147483646 h 72"/>
              <a:gd name="T20" fmla="*/ 2147483646 w 61"/>
              <a:gd name="T21" fmla="*/ 2147483646 h 72"/>
              <a:gd name="T22" fmla="*/ 2147483646 w 61"/>
              <a:gd name="T23" fmla="*/ 2147483646 h 72"/>
              <a:gd name="T24" fmla="*/ 2147483646 w 61"/>
              <a:gd name="T25" fmla="*/ 2147483646 h 72"/>
              <a:gd name="T26" fmla="*/ 2147483646 w 61"/>
              <a:gd name="T27" fmla="*/ 2147483646 h 72"/>
              <a:gd name="T28" fmla="*/ 2147483646 w 61"/>
              <a:gd name="T29" fmla="*/ 2147483646 h 72"/>
              <a:gd name="T30" fmla="*/ 2147483646 w 61"/>
              <a:gd name="T31" fmla="*/ 2147483646 h 72"/>
              <a:gd name="T32" fmla="*/ 2147483646 w 61"/>
              <a:gd name="T33" fmla="*/ 2147483646 h 72"/>
              <a:gd name="T34" fmla="*/ 2147483646 w 61"/>
              <a:gd name="T35" fmla="*/ 2147483646 h 72"/>
              <a:gd name="T36" fmla="*/ 2147483646 w 61"/>
              <a:gd name="T37" fmla="*/ 2147483646 h 72"/>
              <a:gd name="T38" fmla="*/ 2147483646 w 61"/>
              <a:gd name="T39" fmla="*/ 2147483646 h 72"/>
              <a:gd name="T40" fmla="*/ 2147483646 w 61"/>
              <a:gd name="T41" fmla="*/ 2147483646 h 72"/>
              <a:gd name="T42" fmla="*/ 2147483646 w 61"/>
              <a:gd name="T43" fmla="*/ 2147483646 h 72"/>
              <a:gd name="T44" fmla="*/ 2147483646 w 61"/>
              <a:gd name="T45" fmla="*/ 2147483646 h 72"/>
              <a:gd name="T46" fmla="*/ 2147483646 w 61"/>
              <a:gd name="T47" fmla="*/ 2147483646 h 72"/>
              <a:gd name="T48" fmla="*/ 2147483646 w 61"/>
              <a:gd name="T49" fmla="*/ 2147483646 h 72"/>
              <a:gd name="T50" fmla="*/ 2147483646 w 61"/>
              <a:gd name="T51" fmla="*/ 2147483646 h 72"/>
              <a:gd name="T52" fmla="*/ 2147483646 w 61"/>
              <a:gd name="T53" fmla="*/ 2147483646 h 72"/>
              <a:gd name="T54" fmla="*/ 2147483646 w 61"/>
              <a:gd name="T55" fmla="*/ 2147483646 h 72"/>
              <a:gd name="T56" fmla="*/ 2147483646 w 61"/>
              <a:gd name="T57" fmla="*/ 2147483646 h 72"/>
              <a:gd name="T58" fmla="*/ 2147483646 w 61"/>
              <a:gd name="T59" fmla="*/ 2147483646 h 72"/>
              <a:gd name="T60" fmla="*/ 2147483646 w 61"/>
              <a:gd name="T61" fmla="*/ 2147483646 h 72"/>
              <a:gd name="T62" fmla="*/ 2147483646 w 61"/>
              <a:gd name="T63" fmla="*/ 2147483646 h 72"/>
              <a:gd name="T64" fmla="*/ 2147483646 w 61"/>
              <a:gd name="T65" fmla="*/ 2147483646 h 72"/>
              <a:gd name="T66" fmla="*/ 2147483646 w 61"/>
              <a:gd name="T67" fmla="*/ 2147483646 h 72"/>
              <a:gd name="T68" fmla="*/ 2147483646 w 61"/>
              <a:gd name="T69" fmla="*/ 2147483646 h 72"/>
              <a:gd name="T70" fmla="*/ 2147483646 w 61"/>
              <a:gd name="T71" fmla="*/ 2147483646 h 72"/>
              <a:gd name="T72" fmla="*/ 2147483646 w 61"/>
              <a:gd name="T73" fmla="*/ 2147483646 h 72"/>
              <a:gd name="T74" fmla="*/ 2147483646 w 61"/>
              <a:gd name="T75" fmla="*/ 2147483646 h 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1" h="72">
                <a:moveTo>
                  <a:pt x="61" y="22"/>
                </a:moveTo>
                <a:cubicBezTo>
                  <a:pt x="61" y="68"/>
                  <a:pt x="61" y="68"/>
                  <a:pt x="61" y="68"/>
                </a:cubicBezTo>
                <a:cubicBezTo>
                  <a:pt x="61" y="71"/>
                  <a:pt x="60" y="72"/>
                  <a:pt x="58" y="72"/>
                </a:cubicBezTo>
                <a:cubicBezTo>
                  <a:pt x="4" y="72"/>
                  <a:pt x="4" y="72"/>
                  <a:pt x="4" y="72"/>
                </a:cubicBezTo>
                <a:cubicBezTo>
                  <a:pt x="1" y="72"/>
                  <a:pt x="0" y="71"/>
                  <a:pt x="0" y="68"/>
                </a:cubicBezTo>
                <a:cubicBezTo>
                  <a:pt x="0" y="4"/>
                  <a:pt x="0" y="4"/>
                  <a:pt x="0" y="4"/>
                </a:cubicBezTo>
                <a:cubicBezTo>
                  <a:pt x="0" y="2"/>
                  <a:pt x="1" y="0"/>
                  <a:pt x="4" y="0"/>
                </a:cubicBezTo>
                <a:cubicBezTo>
                  <a:pt x="40" y="0"/>
                  <a:pt x="40" y="0"/>
                  <a:pt x="40" y="0"/>
                </a:cubicBezTo>
                <a:cubicBezTo>
                  <a:pt x="42" y="0"/>
                  <a:pt x="45" y="2"/>
                  <a:pt x="46" y="3"/>
                </a:cubicBezTo>
                <a:cubicBezTo>
                  <a:pt x="59" y="16"/>
                  <a:pt x="59" y="16"/>
                  <a:pt x="59" y="16"/>
                </a:cubicBezTo>
                <a:cubicBezTo>
                  <a:pt x="60" y="17"/>
                  <a:pt x="61" y="20"/>
                  <a:pt x="61" y="22"/>
                </a:cubicBezTo>
                <a:close/>
                <a:moveTo>
                  <a:pt x="56" y="26"/>
                </a:moveTo>
                <a:cubicBezTo>
                  <a:pt x="40" y="26"/>
                  <a:pt x="40" y="26"/>
                  <a:pt x="40" y="26"/>
                </a:cubicBezTo>
                <a:cubicBezTo>
                  <a:pt x="37" y="26"/>
                  <a:pt x="36" y="24"/>
                  <a:pt x="36" y="22"/>
                </a:cubicBezTo>
                <a:cubicBezTo>
                  <a:pt x="36" y="5"/>
                  <a:pt x="36" y="5"/>
                  <a:pt x="36" y="5"/>
                </a:cubicBezTo>
                <a:cubicBezTo>
                  <a:pt x="5" y="5"/>
                  <a:pt x="5" y="5"/>
                  <a:pt x="5" y="5"/>
                </a:cubicBezTo>
                <a:cubicBezTo>
                  <a:pt x="5" y="67"/>
                  <a:pt x="5" y="67"/>
                  <a:pt x="5" y="67"/>
                </a:cubicBezTo>
                <a:cubicBezTo>
                  <a:pt x="56" y="67"/>
                  <a:pt x="56" y="67"/>
                  <a:pt x="56" y="67"/>
                </a:cubicBezTo>
                <a:lnTo>
                  <a:pt x="56" y="26"/>
                </a:lnTo>
                <a:close/>
                <a:moveTo>
                  <a:pt x="10" y="34"/>
                </a:moveTo>
                <a:cubicBezTo>
                  <a:pt x="10" y="29"/>
                  <a:pt x="13" y="26"/>
                  <a:pt x="18" y="26"/>
                </a:cubicBezTo>
                <a:cubicBezTo>
                  <a:pt x="22" y="26"/>
                  <a:pt x="25" y="29"/>
                  <a:pt x="25" y="34"/>
                </a:cubicBezTo>
                <a:cubicBezTo>
                  <a:pt x="25" y="38"/>
                  <a:pt x="22" y="41"/>
                  <a:pt x="18" y="41"/>
                </a:cubicBezTo>
                <a:cubicBezTo>
                  <a:pt x="13" y="41"/>
                  <a:pt x="10" y="38"/>
                  <a:pt x="10" y="34"/>
                </a:cubicBezTo>
                <a:close/>
                <a:moveTo>
                  <a:pt x="51" y="62"/>
                </a:moveTo>
                <a:cubicBezTo>
                  <a:pt x="10" y="62"/>
                  <a:pt x="10" y="62"/>
                  <a:pt x="10" y="62"/>
                </a:cubicBezTo>
                <a:cubicBezTo>
                  <a:pt x="10" y="54"/>
                  <a:pt x="10" y="54"/>
                  <a:pt x="10" y="54"/>
                </a:cubicBezTo>
                <a:cubicBezTo>
                  <a:pt x="18" y="47"/>
                  <a:pt x="18" y="47"/>
                  <a:pt x="18" y="47"/>
                </a:cubicBezTo>
                <a:cubicBezTo>
                  <a:pt x="23" y="52"/>
                  <a:pt x="23" y="52"/>
                  <a:pt x="23" y="52"/>
                </a:cubicBezTo>
                <a:cubicBezTo>
                  <a:pt x="38" y="36"/>
                  <a:pt x="38" y="36"/>
                  <a:pt x="38" y="36"/>
                </a:cubicBezTo>
                <a:cubicBezTo>
                  <a:pt x="51" y="49"/>
                  <a:pt x="51" y="49"/>
                  <a:pt x="51" y="49"/>
                </a:cubicBezTo>
                <a:lnTo>
                  <a:pt x="51" y="62"/>
                </a:lnTo>
                <a:close/>
                <a:moveTo>
                  <a:pt x="41" y="21"/>
                </a:moveTo>
                <a:cubicBezTo>
                  <a:pt x="56" y="21"/>
                  <a:pt x="56" y="21"/>
                  <a:pt x="56" y="21"/>
                </a:cubicBezTo>
                <a:cubicBezTo>
                  <a:pt x="56" y="20"/>
                  <a:pt x="55" y="20"/>
                  <a:pt x="55" y="19"/>
                </a:cubicBezTo>
                <a:cubicBezTo>
                  <a:pt x="43" y="7"/>
                  <a:pt x="43" y="7"/>
                  <a:pt x="43" y="7"/>
                </a:cubicBezTo>
                <a:cubicBezTo>
                  <a:pt x="42" y="6"/>
                  <a:pt x="42" y="6"/>
                  <a:pt x="41" y="6"/>
                </a:cubicBezTo>
                <a:lnTo>
                  <a:pt x="41"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2" name="Freeform 82"/>
          <p:cNvSpPr>
            <a:spLocks noEditPoints="1"/>
          </p:cNvSpPr>
          <p:nvPr/>
        </p:nvSpPr>
        <p:spPr bwMode="auto">
          <a:xfrm>
            <a:off x="9891411" y="10302778"/>
            <a:ext cx="304513" cy="359879"/>
          </a:xfrm>
          <a:custGeom>
            <a:avLst/>
            <a:gdLst>
              <a:gd name="T0" fmla="*/ 2147483646 w 61"/>
              <a:gd name="T1" fmla="*/ 2147483646 h 72"/>
              <a:gd name="T2" fmla="*/ 2147483646 w 61"/>
              <a:gd name="T3" fmla="*/ 2147483646 h 72"/>
              <a:gd name="T4" fmla="*/ 2147483646 w 61"/>
              <a:gd name="T5" fmla="*/ 2147483646 h 72"/>
              <a:gd name="T6" fmla="*/ 2147483646 w 61"/>
              <a:gd name="T7" fmla="*/ 2147483646 h 72"/>
              <a:gd name="T8" fmla="*/ 0 w 61"/>
              <a:gd name="T9" fmla="*/ 2147483646 h 72"/>
              <a:gd name="T10" fmla="*/ 0 w 61"/>
              <a:gd name="T11" fmla="*/ 2147483646 h 72"/>
              <a:gd name="T12" fmla="*/ 2147483646 w 61"/>
              <a:gd name="T13" fmla="*/ 0 h 72"/>
              <a:gd name="T14" fmla="*/ 2147483646 w 61"/>
              <a:gd name="T15" fmla="*/ 0 h 72"/>
              <a:gd name="T16" fmla="*/ 2147483646 w 61"/>
              <a:gd name="T17" fmla="*/ 2147483646 h 72"/>
              <a:gd name="T18" fmla="*/ 2147483646 w 61"/>
              <a:gd name="T19" fmla="*/ 2147483646 h 72"/>
              <a:gd name="T20" fmla="*/ 2147483646 w 61"/>
              <a:gd name="T21" fmla="*/ 2147483646 h 72"/>
              <a:gd name="T22" fmla="*/ 2147483646 w 61"/>
              <a:gd name="T23" fmla="*/ 2147483646 h 72"/>
              <a:gd name="T24" fmla="*/ 2147483646 w 61"/>
              <a:gd name="T25" fmla="*/ 2147483646 h 72"/>
              <a:gd name="T26" fmla="*/ 2147483646 w 61"/>
              <a:gd name="T27" fmla="*/ 2147483646 h 72"/>
              <a:gd name="T28" fmla="*/ 2147483646 w 61"/>
              <a:gd name="T29" fmla="*/ 2147483646 h 72"/>
              <a:gd name="T30" fmla="*/ 2147483646 w 61"/>
              <a:gd name="T31" fmla="*/ 2147483646 h 72"/>
              <a:gd name="T32" fmla="*/ 2147483646 w 61"/>
              <a:gd name="T33" fmla="*/ 2147483646 h 72"/>
              <a:gd name="T34" fmla="*/ 2147483646 w 61"/>
              <a:gd name="T35" fmla="*/ 2147483646 h 72"/>
              <a:gd name="T36" fmla="*/ 2147483646 w 61"/>
              <a:gd name="T37" fmla="*/ 2147483646 h 72"/>
              <a:gd name="T38" fmla="*/ 2147483646 w 61"/>
              <a:gd name="T39" fmla="*/ 2147483646 h 72"/>
              <a:gd name="T40" fmla="*/ 2147483646 w 61"/>
              <a:gd name="T41" fmla="*/ 2147483646 h 72"/>
              <a:gd name="T42" fmla="*/ 2147483646 w 61"/>
              <a:gd name="T43" fmla="*/ 2147483646 h 72"/>
              <a:gd name="T44" fmla="*/ 2147483646 w 61"/>
              <a:gd name="T45" fmla="*/ 2147483646 h 72"/>
              <a:gd name="T46" fmla="*/ 2147483646 w 61"/>
              <a:gd name="T47" fmla="*/ 2147483646 h 72"/>
              <a:gd name="T48" fmla="*/ 2147483646 w 61"/>
              <a:gd name="T49" fmla="*/ 2147483646 h 72"/>
              <a:gd name="T50" fmla="*/ 2147483646 w 61"/>
              <a:gd name="T51" fmla="*/ 2147483646 h 72"/>
              <a:gd name="T52" fmla="*/ 2147483646 w 61"/>
              <a:gd name="T53" fmla="*/ 2147483646 h 72"/>
              <a:gd name="T54" fmla="*/ 2147483646 w 61"/>
              <a:gd name="T55" fmla="*/ 2147483646 h 72"/>
              <a:gd name="T56" fmla="*/ 2147483646 w 61"/>
              <a:gd name="T57" fmla="*/ 2147483646 h 72"/>
              <a:gd name="T58" fmla="*/ 2147483646 w 61"/>
              <a:gd name="T59" fmla="*/ 2147483646 h 72"/>
              <a:gd name="T60" fmla="*/ 2147483646 w 61"/>
              <a:gd name="T61" fmla="*/ 2147483646 h 72"/>
              <a:gd name="T62" fmla="*/ 2147483646 w 61"/>
              <a:gd name="T63" fmla="*/ 2147483646 h 72"/>
              <a:gd name="T64" fmla="*/ 2147483646 w 61"/>
              <a:gd name="T65" fmla="*/ 2147483646 h 72"/>
              <a:gd name="T66" fmla="*/ 2147483646 w 61"/>
              <a:gd name="T67" fmla="*/ 2147483646 h 72"/>
              <a:gd name="T68" fmla="*/ 2147483646 w 61"/>
              <a:gd name="T69" fmla="*/ 2147483646 h 72"/>
              <a:gd name="T70" fmla="*/ 2147483646 w 61"/>
              <a:gd name="T71" fmla="*/ 2147483646 h 72"/>
              <a:gd name="T72" fmla="*/ 2147483646 w 61"/>
              <a:gd name="T73" fmla="*/ 2147483646 h 72"/>
              <a:gd name="T74" fmla="*/ 2147483646 w 61"/>
              <a:gd name="T75" fmla="*/ 2147483646 h 72"/>
              <a:gd name="T76" fmla="*/ 2147483646 w 61"/>
              <a:gd name="T77" fmla="*/ 2147483646 h 72"/>
              <a:gd name="T78" fmla="*/ 2147483646 w 61"/>
              <a:gd name="T79" fmla="*/ 2147483646 h 72"/>
              <a:gd name="T80" fmla="*/ 2147483646 w 61"/>
              <a:gd name="T81" fmla="*/ 2147483646 h 72"/>
              <a:gd name="T82" fmla="*/ 2147483646 w 61"/>
              <a:gd name="T83" fmla="*/ 2147483646 h 72"/>
              <a:gd name="T84" fmla="*/ 2147483646 w 61"/>
              <a:gd name="T85" fmla="*/ 2147483646 h 72"/>
              <a:gd name="T86" fmla="*/ 2147483646 w 61"/>
              <a:gd name="T87" fmla="*/ 2147483646 h 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72">
                <a:moveTo>
                  <a:pt x="61" y="26"/>
                </a:moveTo>
                <a:cubicBezTo>
                  <a:pt x="61" y="68"/>
                  <a:pt x="61" y="68"/>
                  <a:pt x="61" y="68"/>
                </a:cubicBezTo>
                <a:cubicBezTo>
                  <a:pt x="61" y="71"/>
                  <a:pt x="60" y="72"/>
                  <a:pt x="58" y="72"/>
                </a:cubicBezTo>
                <a:cubicBezTo>
                  <a:pt x="4" y="72"/>
                  <a:pt x="4" y="72"/>
                  <a:pt x="4" y="72"/>
                </a:cubicBezTo>
                <a:cubicBezTo>
                  <a:pt x="1" y="72"/>
                  <a:pt x="0" y="71"/>
                  <a:pt x="0" y="68"/>
                </a:cubicBezTo>
                <a:cubicBezTo>
                  <a:pt x="0" y="4"/>
                  <a:pt x="0" y="4"/>
                  <a:pt x="0" y="4"/>
                </a:cubicBezTo>
                <a:cubicBezTo>
                  <a:pt x="0" y="2"/>
                  <a:pt x="1" y="0"/>
                  <a:pt x="4" y="0"/>
                </a:cubicBezTo>
                <a:cubicBezTo>
                  <a:pt x="36" y="0"/>
                  <a:pt x="36" y="0"/>
                  <a:pt x="36" y="0"/>
                </a:cubicBezTo>
                <a:cubicBezTo>
                  <a:pt x="36" y="22"/>
                  <a:pt x="36" y="22"/>
                  <a:pt x="36" y="22"/>
                </a:cubicBezTo>
                <a:cubicBezTo>
                  <a:pt x="36" y="24"/>
                  <a:pt x="37" y="26"/>
                  <a:pt x="40" y="26"/>
                </a:cubicBezTo>
                <a:lnTo>
                  <a:pt x="61" y="26"/>
                </a:lnTo>
                <a:close/>
                <a:moveTo>
                  <a:pt x="46" y="32"/>
                </a:moveTo>
                <a:cubicBezTo>
                  <a:pt x="46" y="32"/>
                  <a:pt x="45" y="31"/>
                  <a:pt x="45" y="31"/>
                </a:cubicBezTo>
                <a:cubicBezTo>
                  <a:pt x="16" y="31"/>
                  <a:pt x="16" y="31"/>
                  <a:pt x="16" y="31"/>
                </a:cubicBezTo>
                <a:cubicBezTo>
                  <a:pt x="16" y="31"/>
                  <a:pt x="15" y="32"/>
                  <a:pt x="15" y="32"/>
                </a:cubicBezTo>
                <a:cubicBezTo>
                  <a:pt x="15" y="35"/>
                  <a:pt x="15" y="35"/>
                  <a:pt x="15" y="35"/>
                </a:cubicBezTo>
                <a:cubicBezTo>
                  <a:pt x="15" y="36"/>
                  <a:pt x="16" y="36"/>
                  <a:pt x="16" y="36"/>
                </a:cubicBezTo>
                <a:cubicBezTo>
                  <a:pt x="45" y="36"/>
                  <a:pt x="45" y="36"/>
                  <a:pt x="45" y="36"/>
                </a:cubicBezTo>
                <a:cubicBezTo>
                  <a:pt x="45" y="36"/>
                  <a:pt x="46" y="36"/>
                  <a:pt x="46" y="35"/>
                </a:cubicBezTo>
                <a:lnTo>
                  <a:pt x="46" y="32"/>
                </a:lnTo>
                <a:close/>
                <a:moveTo>
                  <a:pt x="46" y="43"/>
                </a:moveTo>
                <a:cubicBezTo>
                  <a:pt x="46" y="42"/>
                  <a:pt x="45" y="41"/>
                  <a:pt x="45" y="41"/>
                </a:cubicBezTo>
                <a:cubicBezTo>
                  <a:pt x="16" y="41"/>
                  <a:pt x="16" y="41"/>
                  <a:pt x="16" y="41"/>
                </a:cubicBezTo>
                <a:cubicBezTo>
                  <a:pt x="16" y="41"/>
                  <a:pt x="15" y="42"/>
                  <a:pt x="15" y="43"/>
                </a:cubicBezTo>
                <a:cubicBezTo>
                  <a:pt x="15" y="45"/>
                  <a:pt x="15" y="45"/>
                  <a:pt x="15" y="45"/>
                </a:cubicBezTo>
                <a:cubicBezTo>
                  <a:pt x="15" y="46"/>
                  <a:pt x="16" y="47"/>
                  <a:pt x="16" y="47"/>
                </a:cubicBezTo>
                <a:cubicBezTo>
                  <a:pt x="45" y="47"/>
                  <a:pt x="45" y="47"/>
                  <a:pt x="45" y="47"/>
                </a:cubicBezTo>
                <a:cubicBezTo>
                  <a:pt x="45" y="47"/>
                  <a:pt x="46" y="46"/>
                  <a:pt x="46" y="45"/>
                </a:cubicBezTo>
                <a:lnTo>
                  <a:pt x="46" y="43"/>
                </a:lnTo>
                <a:close/>
                <a:moveTo>
                  <a:pt x="46" y="53"/>
                </a:moveTo>
                <a:cubicBezTo>
                  <a:pt x="46" y="52"/>
                  <a:pt x="45" y="52"/>
                  <a:pt x="45" y="52"/>
                </a:cubicBezTo>
                <a:cubicBezTo>
                  <a:pt x="16" y="52"/>
                  <a:pt x="16" y="52"/>
                  <a:pt x="16" y="52"/>
                </a:cubicBezTo>
                <a:cubicBezTo>
                  <a:pt x="16" y="52"/>
                  <a:pt x="15" y="52"/>
                  <a:pt x="15" y="53"/>
                </a:cubicBezTo>
                <a:cubicBezTo>
                  <a:pt x="15" y="56"/>
                  <a:pt x="15" y="56"/>
                  <a:pt x="15" y="56"/>
                </a:cubicBezTo>
                <a:cubicBezTo>
                  <a:pt x="15" y="56"/>
                  <a:pt x="16" y="57"/>
                  <a:pt x="16" y="57"/>
                </a:cubicBezTo>
                <a:cubicBezTo>
                  <a:pt x="45" y="57"/>
                  <a:pt x="45" y="57"/>
                  <a:pt x="45" y="57"/>
                </a:cubicBezTo>
                <a:cubicBezTo>
                  <a:pt x="45" y="57"/>
                  <a:pt x="46" y="56"/>
                  <a:pt x="46" y="56"/>
                </a:cubicBezTo>
                <a:lnTo>
                  <a:pt x="46" y="53"/>
                </a:lnTo>
                <a:close/>
                <a:moveTo>
                  <a:pt x="60" y="21"/>
                </a:moveTo>
                <a:cubicBezTo>
                  <a:pt x="41" y="21"/>
                  <a:pt x="41" y="21"/>
                  <a:pt x="41" y="21"/>
                </a:cubicBezTo>
                <a:cubicBezTo>
                  <a:pt x="41" y="2"/>
                  <a:pt x="41" y="2"/>
                  <a:pt x="41" y="2"/>
                </a:cubicBezTo>
                <a:cubicBezTo>
                  <a:pt x="41" y="2"/>
                  <a:pt x="42" y="3"/>
                  <a:pt x="42" y="3"/>
                </a:cubicBezTo>
                <a:cubicBezTo>
                  <a:pt x="59" y="19"/>
                  <a:pt x="59" y="19"/>
                  <a:pt x="59" y="19"/>
                </a:cubicBezTo>
                <a:cubicBezTo>
                  <a:pt x="59" y="20"/>
                  <a:pt x="59" y="20"/>
                  <a:pt x="60"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3" name="Freeform 83"/>
          <p:cNvSpPr>
            <a:spLocks noEditPoints="1"/>
          </p:cNvSpPr>
          <p:nvPr/>
        </p:nvSpPr>
        <p:spPr bwMode="auto">
          <a:xfrm>
            <a:off x="10608862" y="10302778"/>
            <a:ext cx="286058" cy="359879"/>
          </a:xfrm>
          <a:custGeom>
            <a:avLst/>
            <a:gdLst>
              <a:gd name="T0" fmla="*/ 2147483646 w 57"/>
              <a:gd name="T1" fmla="*/ 2147483646 h 72"/>
              <a:gd name="T2" fmla="*/ 2147483646 w 57"/>
              <a:gd name="T3" fmla="*/ 2147483646 h 72"/>
              <a:gd name="T4" fmla="*/ 2147483646 w 57"/>
              <a:gd name="T5" fmla="*/ 2147483646 h 72"/>
              <a:gd name="T6" fmla="*/ 0 w 57"/>
              <a:gd name="T7" fmla="*/ 2147483646 h 72"/>
              <a:gd name="T8" fmla="*/ 0 w 57"/>
              <a:gd name="T9" fmla="*/ 2147483646 h 72"/>
              <a:gd name="T10" fmla="*/ 2147483646 w 57"/>
              <a:gd name="T11" fmla="*/ 2147483646 h 72"/>
              <a:gd name="T12" fmla="*/ 2147483646 w 57"/>
              <a:gd name="T13" fmla="*/ 2147483646 h 72"/>
              <a:gd name="T14" fmla="*/ 2147483646 w 57"/>
              <a:gd name="T15" fmla="*/ 2147483646 h 72"/>
              <a:gd name="T16" fmla="*/ 2147483646 w 57"/>
              <a:gd name="T17" fmla="*/ 2147483646 h 72"/>
              <a:gd name="T18" fmla="*/ 2147483646 w 57"/>
              <a:gd name="T19" fmla="*/ 2147483646 h 72"/>
              <a:gd name="T20" fmla="*/ 2147483646 w 57"/>
              <a:gd name="T21" fmla="*/ 2147483646 h 72"/>
              <a:gd name="T22" fmla="*/ 2147483646 w 57"/>
              <a:gd name="T23" fmla="*/ 2147483646 h 72"/>
              <a:gd name="T24" fmla="*/ 2147483646 w 57"/>
              <a:gd name="T25" fmla="*/ 2147483646 h 72"/>
              <a:gd name="T26" fmla="*/ 2147483646 w 57"/>
              <a:gd name="T27" fmla="*/ 2147483646 h 72"/>
              <a:gd name="T28" fmla="*/ 2147483646 w 57"/>
              <a:gd name="T29" fmla="*/ 2147483646 h 72"/>
              <a:gd name="T30" fmla="*/ 2147483646 w 57"/>
              <a:gd name="T31" fmla="*/ 0 h 72"/>
              <a:gd name="T32" fmla="*/ 2147483646 w 57"/>
              <a:gd name="T33" fmla="*/ 0 h 72"/>
              <a:gd name="T34" fmla="*/ 2147483646 w 57"/>
              <a:gd name="T35" fmla="*/ 0 h 72"/>
              <a:gd name="T36" fmla="*/ 2147483646 w 57"/>
              <a:gd name="T37" fmla="*/ 2147483646 h 72"/>
              <a:gd name="T38" fmla="*/ 2147483646 w 57"/>
              <a:gd name="T39" fmla="*/ 2147483646 h 7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7" h="72">
                <a:moveTo>
                  <a:pt x="57" y="71"/>
                </a:moveTo>
                <a:cubicBezTo>
                  <a:pt x="57" y="72"/>
                  <a:pt x="56" y="72"/>
                  <a:pt x="56" y="72"/>
                </a:cubicBezTo>
                <a:cubicBezTo>
                  <a:pt x="2" y="72"/>
                  <a:pt x="2" y="72"/>
                  <a:pt x="2" y="72"/>
                </a:cubicBezTo>
                <a:cubicBezTo>
                  <a:pt x="1" y="72"/>
                  <a:pt x="0" y="72"/>
                  <a:pt x="0" y="71"/>
                </a:cubicBezTo>
                <a:cubicBezTo>
                  <a:pt x="0" y="68"/>
                  <a:pt x="0" y="68"/>
                  <a:pt x="0" y="68"/>
                </a:cubicBezTo>
                <a:cubicBezTo>
                  <a:pt x="0" y="68"/>
                  <a:pt x="1" y="67"/>
                  <a:pt x="2" y="67"/>
                </a:cubicBezTo>
                <a:cubicBezTo>
                  <a:pt x="56" y="67"/>
                  <a:pt x="56" y="67"/>
                  <a:pt x="56" y="67"/>
                </a:cubicBezTo>
                <a:cubicBezTo>
                  <a:pt x="56" y="67"/>
                  <a:pt x="57" y="68"/>
                  <a:pt x="57" y="68"/>
                </a:cubicBezTo>
                <a:lnTo>
                  <a:pt x="57" y="71"/>
                </a:lnTo>
                <a:close/>
                <a:moveTo>
                  <a:pt x="29" y="53"/>
                </a:moveTo>
                <a:cubicBezTo>
                  <a:pt x="29" y="56"/>
                  <a:pt x="30" y="60"/>
                  <a:pt x="31" y="62"/>
                </a:cubicBezTo>
                <a:cubicBezTo>
                  <a:pt x="31" y="62"/>
                  <a:pt x="31" y="62"/>
                  <a:pt x="31" y="62"/>
                </a:cubicBezTo>
                <a:cubicBezTo>
                  <a:pt x="31" y="62"/>
                  <a:pt x="31" y="62"/>
                  <a:pt x="31" y="62"/>
                </a:cubicBezTo>
                <a:cubicBezTo>
                  <a:pt x="20" y="57"/>
                  <a:pt x="11" y="50"/>
                  <a:pt x="11" y="36"/>
                </a:cubicBezTo>
                <a:cubicBezTo>
                  <a:pt x="11" y="21"/>
                  <a:pt x="29" y="20"/>
                  <a:pt x="29" y="9"/>
                </a:cubicBezTo>
                <a:cubicBezTo>
                  <a:pt x="29" y="6"/>
                  <a:pt x="27" y="3"/>
                  <a:pt x="26" y="0"/>
                </a:cubicBezTo>
                <a:cubicBezTo>
                  <a:pt x="26" y="0"/>
                  <a:pt x="26" y="0"/>
                  <a:pt x="26" y="0"/>
                </a:cubicBezTo>
                <a:cubicBezTo>
                  <a:pt x="26" y="0"/>
                  <a:pt x="26" y="0"/>
                  <a:pt x="26" y="0"/>
                </a:cubicBezTo>
                <a:cubicBezTo>
                  <a:pt x="37" y="5"/>
                  <a:pt x="47" y="12"/>
                  <a:pt x="47" y="26"/>
                </a:cubicBezTo>
                <a:cubicBezTo>
                  <a:pt x="47" y="41"/>
                  <a:pt x="29" y="43"/>
                  <a:pt x="29" y="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4" name="Freeform 84"/>
          <p:cNvSpPr>
            <a:spLocks noEditPoints="1"/>
          </p:cNvSpPr>
          <p:nvPr/>
        </p:nvSpPr>
        <p:spPr bwMode="auto">
          <a:xfrm>
            <a:off x="11337848" y="10328155"/>
            <a:ext cx="350651" cy="309127"/>
          </a:xfrm>
          <a:custGeom>
            <a:avLst/>
            <a:gdLst>
              <a:gd name="T0" fmla="*/ 2147483646 w 70"/>
              <a:gd name="T1" fmla="*/ 2147483646 h 62"/>
              <a:gd name="T2" fmla="*/ 2147483646 w 70"/>
              <a:gd name="T3" fmla="*/ 2147483646 h 62"/>
              <a:gd name="T4" fmla="*/ 2147483646 w 70"/>
              <a:gd name="T5" fmla="*/ 2147483646 h 62"/>
              <a:gd name="T6" fmla="*/ 2147483646 w 70"/>
              <a:gd name="T7" fmla="*/ 2147483646 h 62"/>
              <a:gd name="T8" fmla="*/ 2147483646 w 70"/>
              <a:gd name="T9" fmla="*/ 2147483646 h 62"/>
              <a:gd name="T10" fmla="*/ 2147483646 w 70"/>
              <a:gd name="T11" fmla="*/ 2147483646 h 62"/>
              <a:gd name="T12" fmla="*/ 0 w 70"/>
              <a:gd name="T13" fmla="*/ 2147483646 h 62"/>
              <a:gd name="T14" fmla="*/ 2147483646 w 70"/>
              <a:gd name="T15" fmla="*/ 0 h 62"/>
              <a:gd name="T16" fmla="*/ 2147483646 w 70"/>
              <a:gd name="T17" fmla="*/ 2147483646 h 62"/>
              <a:gd name="T18" fmla="*/ 2147483646 w 70"/>
              <a:gd name="T19" fmla="*/ 2147483646 h 62"/>
              <a:gd name="T20" fmla="*/ 2147483646 w 70"/>
              <a:gd name="T21" fmla="*/ 2147483646 h 62"/>
              <a:gd name="T22" fmla="*/ 2147483646 w 70"/>
              <a:gd name="T23" fmla="*/ 2147483646 h 62"/>
              <a:gd name="T24" fmla="*/ 2147483646 w 70"/>
              <a:gd name="T25" fmla="*/ 2147483646 h 62"/>
              <a:gd name="T26" fmla="*/ 2147483646 w 70"/>
              <a:gd name="T27" fmla="*/ 2147483646 h 62"/>
              <a:gd name="T28" fmla="*/ 2147483646 w 70"/>
              <a:gd name="T29" fmla="*/ 2147483646 h 62"/>
              <a:gd name="T30" fmla="*/ 2147483646 w 70"/>
              <a:gd name="T31" fmla="*/ 2147483646 h 62"/>
              <a:gd name="T32" fmla="*/ 2147483646 w 70"/>
              <a:gd name="T33" fmla="*/ 2147483646 h 62"/>
              <a:gd name="T34" fmla="*/ 2147483646 w 70"/>
              <a:gd name="T35" fmla="*/ 2147483646 h 62"/>
              <a:gd name="T36" fmla="*/ 2147483646 w 70"/>
              <a:gd name="T37" fmla="*/ 2147483646 h 62"/>
              <a:gd name="T38" fmla="*/ 2147483646 w 70"/>
              <a:gd name="T39" fmla="*/ 2147483646 h 62"/>
              <a:gd name="T40" fmla="*/ 2147483646 w 70"/>
              <a:gd name="T41" fmla="*/ 2147483646 h 62"/>
              <a:gd name="T42" fmla="*/ 2147483646 w 70"/>
              <a:gd name="T43" fmla="*/ 2147483646 h 62"/>
              <a:gd name="T44" fmla="*/ 2147483646 w 70"/>
              <a:gd name="T45" fmla="*/ 2147483646 h 62"/>
              <a:gd name="T46" fmla="*/ 2147483646 w 70"/>
              <a:gd name="T47" fmla="*/ 2147483646 h 62"/>
              <a:gd name="T48" fmla="*/ 2147483646 w 70"/>
              <a:gd name="T49" fmla="*/ 2147483646 h 62"/>
              <a:gd name="T50" fmla="*/ 2147483646 w 70"/>
              <a:gd name="T51" fmla="*/ 2147483646 h 62"/>
              <a:gd name="T52" fmla="*/ 2147483646 w 70"/>
              <a:gd name="T53" fmla="*/ 2147483646 h 62"/>
              <a:gd name="T54" fmla="*/ 2147483646 w 70"/>
              <a:gd name="T55" fmla="*/ 2147483646 h 62"/>
              <a:gd name="T56" fmla="*/ 2147483646 w 70"/>
              <a:gd name="T57" fmla="*/ 2147483646 h 62"/>
              <a:gd name="T58" fmla="*/ 2147483646 w 70"/>
              <a:gd name="T59" fmla="*/ 2147483646 h 62"/>
              <a:gd name="T60" fmla="*/ 2147483646 w 70"/>
              <a:gd name="T61" fmla="*/ 2147483646 h 62"/>
              <a:gd name="T62" fmla="*/ 2147483646 w 70"/>
              <a:gd name="T63" fmla="*/ 2147483646 h 62"/>
              <a:gd name="T64" fmla="*/ 2147483646 w 70"/>
              <a:gd name="T65" fmla="*/ 2147483646 h 62"/>
              <a:gd name="T66" fmla="*/ 2147483646 w 70"/>
              <a:gd name="T67" fmla="*/ 2147483646 h 62"/>
              <a:gd name="T68" fmla="*/ 2147483646 w 70"/>
              <a:gd name="T69" fmla="*/ 2147483646 h 62"/>
              <a:gd name="T70" fmla="*/ 2147483646 w 70"/>
              <a:gd name="T71" fmla="*/ 2147483646 h 62"/>
              <a:gd name="T72" fmla="*/ 2147483646 w 70"/>
              <a:gd name="T73" fmla="*/ 2147483646 h 62"/>
              <a:gd name="T74" fmla="*/ 2147483646 w 70"/>
              <a:gd name="T75" fmla="*/ 2147483646 h 62"/>
              <a:gd name="T76" fmla="*/ 2147483646 w 70"/>
              <a:gd name="T77" fmla="*/ 2147483646 h 62"/>
              <a:gd name="T78" fmla="*/ 2147483646 w 70"/>
              <a:gd name="T79" fmla="*/ 2147483646 h 62"/>
              <a:gd name="T80" fmla="*/ 2147483646 w 70"/>
              <a:gd name="T81" fmla="*/ 2147483646 h 62"/>
              <a:gd name="T82" fmla="*/ 2147483646 w 70"/>
              <a:gd name="T83" fmla="*/ 2147483646 h 62"/>
              <a:gd name="T84" fmla="*/ 2147483646 w 70"/>
              <a:gd name="T85" fmla="*/ 2147483646 h 6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0" h="62">
                <a:moveTo>
                  <a:pt x="8" y="10"/>
                </a:moveTo>
                <a:cubicBezTo>
                  <a:pt x="8" y="61"/>
                  <a:pt x="8" y="61"/>
                  <a:pt x="8" y="61"/>
                </a:cubicBezTo>
                <a:cubicBezTo>
                  <a:pt x="8" y="62"/>
                  <a:pt x="7" y="62"/>
                  <a:pt x="7" y="62"/>
                </a:cubicBezTo>
                <a:cubicBezTo>
                  <a:pt x="4" y="62"/>
                  <a:pt x="4" y="62"/>
                  <a:pt x="4" y="62"/>
                </a:cubicBezTo>
                <a:cubicBezTo>
                  <a:pt x="3" y="62"/>
                  <a:pt x="3" y="62"/>
                  <a:pt x="3" y="61"/>
                </a:cubicBezTo>
                <a:cubicBezTo>
                  <a:pt x="3" y="10"/>
                  <a:pt x="3" y="10"/>
                  <a:pt x="3" y="10"/>
                </a:cubicBezTo>
                <a:cubicBezTo>
                  <a:pt x="1" y="9"/>
                  <a:pt x="0" y="7"/>
                  <a:pt x="0" y="6"/>
                </a:cubicBezTo>
                <a:cubicBezTo>
                  <a:pt x="0" y="3"/>
                  <a:pt x="3" y="0"/>
                  <a:pt x="5" y="0"/>
                </a:cubicBezTo>
                <a:cubicBezTo>
                  <a:pt x="8" y="0"/>
                  <a:pt x="11" y="3"/>
                  <a:pt x="11" y="6"/>
                </a:cubicBezTo>
                <a:cubicBezTo>
                  <a:pt x="11" y="7"/>
                  <a:pt x="10" y="9"/>
                  <a:pt x="8" y="10"/>
                </a:cubicBezTo>
                <a:close/>
                <a:moveTo>
                  <a:pt x="70" y="39"/>
                </a:moveTo>
                <a:cubicBezTo>
                  <a:pt x="70" y="40"/>
                  <a:pt x="69" y="41"/>
                  <a:pt x="68" y="41"/>
                </a:cubicBezTo>
                <a:cubicBezTo>
                  <a:pt x="68" y="41"/>
                  <a:pt x="68" y="41"/>
                  <a:pt x="68" y="41"/>
                </a:cubicBezTo>
                <a:cubicBezTo>
                  <a:pt x="65" y="43"/>
                  <a:pt x="59" y="46"/>
                  <a:pt x="53" y="46"/>
                </a:cubicBezTo>
                <a:cubicBezTo>
                  <a:pt x="50" y="46"/>
                  <a:pt x="48" y="46"/>
                  <a:pt x="46" y="45"/>
                </a:cubicBezTo>
                <a:cubicBezTo>
                  <a:pt x="45" y="44"/>
                  <a:pt x="45" y="44"/>
                  <a:pt x="45" y="44"/>
                </a:cubicBezTo>
                <a:cubicBezTo>
                  <a:pt x="41" y="42"/>
                  <a:pt x="38" y="40"/>
                  <a:pt x="33" y="40"/>
                </a:cubicBezTo>
                <a:cubicBezTo>
                  <a:pt x="27" y="40"/>
                  <a:pt x="19" y="44"/>
                  <a:pt x="15" y="46"/>
                </a:cubicBezTo>
                <a:cubicBezTo>
                  <a:pt x="14" y="47"/>
                  <a:pt x="14" y="47"/>
                  <a:pt x="13" y="47"/>
                </a:cubicBezTo>
                <a:cubicBezTo>
                  <a:pt x="13" y="47"/>
                  <a:pt x="12" y="47"/>
                  <a:pt x="12" y="46"/>
                </a:cubicBezTo>
                <a:cubicBezTo>
                  <a:pt x="11" y="46"/>
                  <a:pt x="11" y="45"/>
                  <a:pt x="11" y="44"/>
                </a:cubicBezTo>
                <a:cubicBezTo>
                  <a:pt x="11" y="14"/>
                  <a:pt x="11" y="14"/>
                  <a:pt x="11" y="14"/>
                </a:cubicBezTo>
                <a:cubicBezTo>
                  <a:pt x="11" y="13"/>
                  <a:pt x="11" y="13"/>
                  <a:pt x="12" y="12"/>
                </a:cubicBezTo>
                <a:cubicBezTo>
                  <a:pt x="14" y="11"/>
                  <a:pt x="24" y="6"/>
                  <a:pt x="32" y="6"/>
                </a:cubicBezTo>
                <a:cubicBezTo>
                  <a:pt x="39" y="6"/>
                  <a:pt x="44" y="8"/>
                  <a:pt x="49" y="10"/>
                </a:cubicBezTo>
                <a:cubicBezTo>
                  <a:pt x="50" y="11"/>
                  <a:pt x="51" y="11"/>
                  <a:pt x="52" y="11"/>
                </a:cubicBezTo>
                <a:cubicBezTo>
                  <a:pt x="57" y="11"/>
                  <a:pt x="62" y="8"/>
                  <a:pt x="65" y="7"/>
                </a:cubicBezTo>
                <a:cubicBezTo>
                  <a:pt x="65" y="6"/>
                  <a:pt x="66" y="6"/>
                  <a:pt x="66" y="6"/>
                </a:cubicBezTo>
                <a:cubicBezTo>
                  <a:pt x="67" y="5"/>
                  <a:pt x="68" y="6"/>
                  <a:pt x="68" y="6"/>
                </a:cubicBezTo>
                <a:cubicBezTo>
                  <a:pt x="69" y="6"/>
                  <a:pt x="70" y="7"/>
                  <a:pt x="70" y="8"/>
                </a:cubicBezTo>
                <a:lnTo>
                  <a:pt x="70" y="39"/>
                </a:lnTo>
                <a:close/>
                <a:moveTo>
                  <a:pt x="65" y="13"/>
                </a:moveTo>
                <a:cubicBezTo>
                  <a:pt x="61" y="14"/>
                  <a:pt x="57" y="16"/>
                  <a:pt x="52" y="16"/>
                </a:cubicBezTo>
                <a:cubicBezTo>
                  <a:pt x="50" y="16"/>
                  <a:pt x="48" y="16"/>
                  <a:pt x="46" y="15"/>
                </a:cubicBezTo>
                <a:cubicBezTo>
                  <a:pt x="42" y="13"/>
                  <a:pt x="38" y="11"/>
                  <a:pt x="32" y="11"/>
                </a:cubicBezTo>
                <a:cubicBezTo>
                  <a:pt x="27" y="11"/>
                  <a:pt x="20" y="13"/>
                  <a:pt x="16" y="16"/>
                </a:cubicBezTo>
                <a:cubicBezTo>
                  <a:pt x="16" y="40"/>
                  <a:pt x="16" y="40"/>
                  <a:pt x="16" y="40"/>
                </a:cubicBezTo>
                <a:cubicBezTo>
                  <a:pt x="21" y="37"/>
                  <a:pt x="28" y="35"/>
                  <a:pt x="33" y="35"/>
                </a:cubicBezTo>
                <a:cubicBezTo>
                  <a:pt x="39" y="35"/>
                  <a:pt x="43" y="37"/>
                  <a:pt x="48" y="40"/>
                </a:cubicBezTo>
                <a:cubicBezTo>
                  <a:pt x="49" y="40"/>
                  <a:pt x="49" y="40"/>
                  <a:pt x="49" y="40"/>
                </a:cubicBezTo>
                <a:cubicBezTo>
                  <a:pt x="50" y="41"/>
                  <a:pt x="51" y="41"/>
                  <a:pt x="53" y="41"/>
                </a:cubicBezTo>
                <a:cubicBezTo>
                  <a:pt x="57" y="41"/>
                  <a:pt x="62" y="39"/>
                  <a:pt x="65" y="37"/>
                </a:cubicBezTo>
                <a:lnTo>
                  <a:pt x="65" y="1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5" name="Freeform 85"/>
          <p:cNvSpPr>
            <a:spLocks noEditPoints="1"/>
          </p:cNvSpPr>
          <p:nvPr/>
        </p:nvSpPr>
        <p:spPr bwMode="auto">
          <a:xfrm>
            <a:off x="12048378" y="10328155"/>
            <a:ext cx="309127" cy="309127"/>
          </a:xfrm>
          <a:custGeom>
            <a:avLst/>
            <a:gdLst>
              <a:gd name="T0" fmla="*/ 2147483646 w 62"/>
              <a:gd name="T1" fmla="*/ 2147483646 h 62"/>
              <a:gd name="T2" fmla="*/ 2147483646 w 62"/>
              <a:gd name="T3" fmla="*/ 2147483646 h 62"/>
              <a:gd name="T4" fmla="*/ 2147483646 w 62"/>
              <a:gd name="T5" fmla="*/ 2147483646 h 62"/>
              <a:gd name="T6" fmla="*/ 0 w 62"/>
              <a:gd name="T7" fmla="*/ 2147483646 h 62"/>
              <a:gd name="T8" fmla="*/ 0 w 62"/>
              <a:gd name="T9" fmla="*/ 2147483646 h 62"/>
              <a:gd name="T10" fmla="*/ 2147483646 w 62"/>
              <a:gd name="T11" fmla="*/ 0 h 62"/>
              <a:gd name="T12" fmla="*/ 2147483646 w 62"/>
              <a:gd name="T13" fmla="*/ 0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2147483646 w 62"/>
              <a:gd name="T65" fmla="*/ 2147483646 h 62"/>
              <a:gd name="T66" fmla="*/ 2147483646 w 62"/>
              <a:gd name="T67" fmla="*/ 2147483646 h 62"/>
              <a:gd name="T68" fmla="*/ 2147483646 w 62"/>
              <a:gd name="T69" fmla="*/ 2147483646 h 62"/>
              <a:gd name="T70" fmla="*/ 2147483646 w 62"/>
              <a:gd name="T71" fmla="*/ 2147483646 h 62"/>
              <a:gd name="T72" fmla="*/ 2147483646 w 62"/>
              <a:gd name="T73" fmla="*/ 2147483646 h 62"/>
              <a:gd name="T74" fmla="*/ 2147483646 w 62"/>
              <a:gd name="T75" fmla="*/ 2147483646 h 62"/>
              <a:gd name="T76" fmla="*/ 2147483646 w 62"/>
              <a:gd name="T77" fmla="*/ 2147483646 h 62"/>
              <a:gd name="T78" fmla="*/ 2147483646 w 62"/>
              <a:gd name="T79" fmla="*/ 2147483646 h 62"/>
              <a:gd name="T80" fmla="*/ 2147483646 w 62"/>
              <a:gd name="T81" fmla="*/ 2147483646 h 62"/>
              <a:gd name="T82" fmla="*/ 2147483646 w 62"/>
              <a:gd name="T83" fmla="*/ 2147483646 h 62"/>
              <a:gd name="T84" fmla="*/ 2147483646 w 62"/>
              <a:gd name="T85" fmla="*/ 2147483646 h 62"/>
              <a:gd name="T86" fmla="*/ 2147483646 w 62"/>
              <a:gd name="T87" fmla="*/ 2147483646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2" h="62">
                <a:moveTo>
                  <a:pt x="62" y="58"/>
                </a:moveTo>
                <a:cubicBezTo>
                  <a:pt x="62" y="60"/>
                  <a:pt x="60" y="62"/>
                  <a:pt x="58" y="62"/>
                </a:cubicBezTo>
                <a:cubicBezTo>
                  <a:pt x="4" y="62"/>
                  <a:pt x="4" y="62"/>
                  <a:pt x="4" y="62"/>
                </a:cubicBezTo>
                <a:cubicBezTo>
                  <a:pt x="2" y="62"/>
                  <a:pt x="0" y="60"/>
                  <a:pt x="0" y="58"/>
                </a:cubicBezTo>
                <a:cubicBezTo>
                  <a:pt x="0" y="4"/>
                  <a:pt x="0" y="4"/>
                  <a:pt x="0" y="4"/>
                </a:cubicBezTo>
                <a:cubicBezTo>
                  <a:pt x="0" y="2"/>
                  <a:pt x="2" y="0"/>
                  <a:pt x="4" y="0"/>
                </a:cubicBezTo>
                <a:cubicBezTo>
                  <a:pt x="42" y="0"/>
                  <a:pt x="42" y="0"/>
                  <a:pt x="42" y="0"/>
                </a:cubicBezTo>
                <a:cubicBezTo>
                  <a:pt x="44" y="0"/>
                  <a:pt x="47" y="2"/>
                  <a:pt x="48" y="3"/>
                </a:cubicBezTo>
                <a:cubicBezTo>
                  <a:pt x="59" y="14"/>
                  <a:pt x="59" y="14"/>
                  <a:pt x="59" y="14"/>
                </a:cubicBezTo>
                <a:cubicBezTo>
                  <a:pt x="61" y="16"/>
                  <a:pt x="62" y="19"/>
                  <a:pt x="62" y="21"/>
                </a:cubicBezTo>
                <a:lnTo>
                  <a:pt x="62" y="58"/>
                </a:lnTo>
                <a:close/>
                <a:moveTo>
                  <a:pt x="57" y="57"/>
                </a:moveTo>
                <a:cubicBezTo>
                  <a:pt x="57" y="21"/>
                  <a:pt x="57" y="21"/>
                  <a:pt x="57" y="21"/>
                </a:cubicBezTo>
                <a:cubicBezTo>
                  <a:pt x="57" y="20"/>
                  <a:pt x="56" y="19"/>
                  <a:pt x="56" y="18"/>
                </a:cubicBezTo>
                <a:cubicBezTo>
                  <a:pt x="45" y="7"/>
                  <a:pt x="45" y="7"/>
                  <a:pt x="45" y="7"/>
                </a:cubicBezTo>
                <a:cubicBezTo>
                  <a:pt x="44" y="6"/>
                  <a:pt x="42" y="6"/>
                  <a:pt x="42" y="6"/>
                </a:cubicBezTo>
                <a:cubicBezTo>
                  <a:pt x="42" y="22"/>
                  <a:pt x="42" y="22"/>
                  <a:pt x="42" y="22"/>
                </a:cubicBezTo>
                <a:cubicBezTo>
                  <a:pt x="42" y="24"/>
                  <a:pt x="40" y="26"/>
                  <a:pt x="38" y="26"/>
                </a:cubicBezTo>
                <a:cubicBezTo>
                  <a:pt x="15" y="26"/>
                  <a:pt x="15" y="26"/>
                  <a:pt x="15" y="26"/>
                </a:cubicBezTo>
                <a:cubicBezTo>
                  <a:pt x="12" y="26"/>
                  <a:pt x="11" y="24"/>
                  <a:pt x="11" y="22"/>
                </a:cubicBezTo>
                <a:cubicBezTo>
                  <a:pt x="11" y="6"/>
                  <a:pt x="11" y="6"/>
                  <a:pt x="11" y="6"/>
                </a:cubicBezTo>
                <a:cubicBezTo>
                  <a:pt x="6" y="6"/>
                  <a:pt x="6" y="6"/>
                  <a:pt x="6" y="6"/>
                </a:cubicBezTo>
                <a:cubicBezTo>
                  <a:pt x="6" y="57"/>
                  <a:pt x="6" y="57"/>
                  <a:pt x="6" y="57"/>
                </a:cubicBezTo>
                <a:cubicBezTo>
                  <a:pt x="11" y="57"/>
                  <a:pt x="11" y="57"/>
                  <a:pt x="11" y="57"/>
                </a:cubicBezTo>
                <a:cubicBezTo>
                  <a:pt x="11" y="40"/>
                  <a:pt x="11" y="40"/>
                  <a:pt x="11" y="40"/>
                </a:cubicBezTo>
                <a:cubicBezTo>
                  <a:pt x="11" y="38"/>
                  <a:pt x="12" y="36"/>
                  <a:pt x="15" y="36"/>
                </a:cubicBezTo>
                <a:cubicBezTo>
                  <a:pt x="48" y="36"/>
                  <a:pt x="48" y="36"/>
                  <a:pt x="48" y="36"/>
                </a:cubicBezTo>
                <a:cubicBezTo>
                  <a:pt x="50" y="36"/>
                  <a:pt x="52" y="38"/>
                  <a:pt x="52" y="40"/>
                </a:cubicBezTo>
                <a:cubicBezTo>
                  <a:pt x="52" y="57"/>
                  <a:pt x="52" y="57"/>
                  <a:pt x="52" y="57"/>
                </a:cubicBezTo>
                <a:lnTo>
                  <a:pt x="57" y="57"/>
                </a:lnTo>
                <a:close/>
                <a:moveTo>
                  <a:pt x="47" y="57"/>
                </a:moveTo>
                <a:cubicBezTo>
                  <a:pt x="47" y="42"/>
                  <a:pt x="47" y="42"/>
                  <a:pt x="47" y="42"/>
                </a:cubicBezTo>
                <a:cubicBezTo>
                  <a:pt x="16" y="42"/>
                  <a:pt x="16" y="42"/>
                  <a:pt x="16" y="42"/>
                </a:cubicBezTo>
                <a:cubicBezTo>
                  <a:pt x="16" y="57"/>
                  <a:pt x="16" y="57"/>
                  <a:pt x="16" y="57"/>
                </a:cubicBezTo>
                <a:lnTo>
                  <a:pt x="47" y="57"/>
                </a:lnTo>
                <a:close/>
                <a:moveTo>
                  <a:pt x="36" y="7"/>
                </a:moveTo>
                <a:cubicBezTo>
                  <a:pt x="36" y="6"/>
                  <a:pt x="36" y="6"/>
                  <a:pt x="35" y="6"/>
                </a:cubicBezTo>
                <a:cubicBezTo>
                  <a:pt x="27" y="6"/>
                  <a:pt x="27" y="6"/>
                  <a:pt x="27" y="6"/>
                </a:cubicBezTo>
                <a:cubicBezTo>
                  <a:pt x="27" y="6"/>
                  <a:pt x="26" y="6"/>
                  <a:pt x="26" y="7"/>
                </a:cubicBezTo>
                <a:cubicBezTo>
                  <a:pt x="26" y="20"/>
                  <a:pt x="26" y="20"/>
                  <a:pt x="26" y="20"/>
                </a:cubicBezTo>
                <a:cubicBezTo>
                  <a:pt x="26" y="20"/>
                  <a:pt x="27" y="21"/>
                  <a:pt x="27" y="21"/>
                </a:cubicBezTo>
                <a:cubicBezTo>
                  <a:pt x="35" y="21"/>
                  <a:pt x="35" y="21"/>
                  <a:pt x="35" y="21"/>
                </a:cubicBezTo>
                <a:cubicBezTo>
                  <a:pt x="36" y="21"/>
                  <a:pt x="36" y="20"/>
                  <a:pt x="36" y="20"/>
                </a:cubicBezTo>
                <a:lnTo>
                  <a:pt x="36"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6" name="Freeform 86"/>
          <p:cNvSpPr>
            <a:spLocks noEditPoints="1"/>
          </p:cNvSpPr>
          <p:nvPr/>
        </p:nvSpPr>
        <p:spPr bwMode="auto">
          <a:xfrm>
            <a:off x="12768136" y="10328155"/>
            <a:ext cx="378334" cy="283750"/>
          </a:xfrm>
          <a:custGeom>
            <a:avLst/>
            <a:gdLst>
              <a:gd name="T0" fmla="*/ 2147483646 w 76"/>
              <a:gd name="T1" fmla="*/ 2147483646 h 57"/>
              <a:gd name="T2" fmla="*/ 2147483646 w 76"/>
              <a:gd name="T3" fmla="*/ 2147483646 h 57"/>
              <a:gd name="T4" fmla="*/ 2147483646 w 76"/>
              <a:gd name="T5" fmla="*/ 2147483646 h 57"/>
              <a:gd name="T6" fmla="*/ 2147483646 w 76"/>
              <a:gd name="T7" fmla="*/ 2147483646 h 57"/>
              <a:gd name="T8" fmla="*/ 0 w 76"/>
              <a:gd name="T9" fmla="*/ 2147483646 h 57"/>
              <a:gd name="T10" fmla="*/ 0 w 76"/>
              <a:gd name="T11" fmla="*/ 2147483646 h 57"/>
              <a:gd name="T12" fmla="*/ 2147483646 w 76"/>
              <a:gd name="T13" fmla="*/ 0 h 57"/>
              <a:gd name="T14" fmla="*/ 2147483646 w 76"/>
              <a:gd name="T15" fmla="*/ 0 h 57"/>
              <a:gd name="T16" fmla="*/ 2147483646 w 76"/>
              <a:gd name="T17" fmla="*/ 2147483646 h 57"/>
              <a:gd name="T18" fmla="*/ 2147483646 w 76"/>
              <a:gd name="T19" fmla="*/ 2147483646 h 57"/>
              <a:gd name="T20" fmla="*/ 2147483646 w 76"/>
              <a:gd name="T21" fmla="*/ 2147483646 h 57"/>
              <a:gd name="T22" fmla="*/ 2147483646 w 76"/>
              <a:gd name="T23" fmla="*/ 2147483646 h 57"/>
              <a:gd name="T24" fmla="*/ 2147483646 w 76"/>
              <a:gd name="T25" fmla="*/ 2147483646 h 57"/>
              <a:gd name="T26" fmla="*/ 2147483646 w 76"/>
              <a:gd name="T27" fmla="*/ 2147483646 h 57"/>
              <a:gd name="T28" fmla="*/ 2147483646 w 76"/>
              <a:gd name="T29" fmla="*/ 2147483646 h 57"/>
              <a:gd name="T30" fmla="*/ 2147483646 w 76"/>
              <a:gd name="T31" fmla="*/ 2147483646 h 57"/>
              <a:gd name="T32" fmla="*/ 2147483646 w 76"/>
              <a:gd name="T33" fmla="*/ 2147483646 h 57"/>
              <a:gd name="T34" fmla="*/ 2147483646 w 76"/>
              <a:gd name="T35" fmla="*/ 2147483646 h 57"/>
              <a:gd name="T36" fmla="*/ 2147483646 w 76"/>
              <a:gd name="T37" fmla="*/ 2147483646 h 57"/>
              <a:gd name="T38" fmla="*/ 2147483646 w 76"/>
              <a:gd name="T39" fmla="*/ 2147483646 h 57"/>
              <a:gd name="T40" fmla="*/ 2147483646 w 76"/>
              <a:gd name="T41" fmla="*/ 2147483646 h 57"/>
              <a:gd name="T42" fmla="*/ 2147483646 w 76"/>
              <a:gd name="T43" fmla="*/ 2147483646 h 57"/>
              <a:gd name="T44" fmla="*/ 2147483646 w 76"/>
              <a:gd name="T45" fmla="*/ 2147483646 h 57"/>
              <a:gd name="T46" fmla="*/ 2147483646 w 76"/>
              <a:gd name="T47" fmla="*/ 2147483646 h 57"/>
              <a:gd name="T48" fmla="*/ 2147483646 w 76"/>
              <a:gd name="T49" fmla="*/ 2147483646 h 57"/>
              <a:gd name="T50" fmla="*/ 2147483646 w 76"/>
              <a:gd name="T51" fmla="*/ 2147483646 h 57"/>
              <a:gd name="T52" fmla="*/ 2147483646 w 76"/>
              <a:gd name="T53" fmla="*/ 2147483646 h 57"/>
              <a:gd name="T54" fmla="*/ 2147483646 w 76"/>
              <a:gd name="T55" fmla="*/ 2147483646 h 57"/>
              <a:gd name="T56" fmla="*/ 2147483646 w 76"/>
              <a:gd name="T57" fmla="*/ 2147483646 h 57"/>
              <a:gd name="T58" fmla="*/ 2147483646 w 76"/>
              <a:gd name="T59" fmla="*/ 2147483646 h 57"/>
              <a:gd name="T60" fmla="*/ 2147483646 w 76"/>
              <a:gd name="T61" fmla="*/ 2147483646 h 57"/>
              <a:gd name="T62" fmla="*/ 2147483646 w 76"/>
              <a:gd name="T63" fmla="*/ 2147483646 h 57"/>
              <a:gd name="T64" fmla="*/ 2147483646 w 76"/>
              <a:gd name="T65" fmla="*/ 2147483646 h 57"/>
              <a:gd name="T66" fmla="*/ 2147483646 w 76"/>
              <a:gd name="T67" fmla="*/ 2147483646 h 57"/>
              <a:gd name="T68" fmla="*/ 2147483646 w 76"/>
              <a:gd name="T69" fmla="*/ 2147483646 h 57"/>
              <a:gd name="T70" fmla="*/ 2147483646 w 76"/>
              <a:gd name="T71" fmla="*/ 2147483646 h 57"/>
              <a:gd name="T72" fmla="*/ 2147483646 w 76"/>
              <a:gd name="T73" fmla="*/ 2147483646 h 57"/>
              <a:gd name="T74" fmla="*/ 2147483646 w 76"/>
              <a:gd name="T75" fmla="*/ 2147483646 h 57"/>
              <a:gd name="T76" fmla="*/ 2147483646 w 76"/>
              <a:gd name="T77" fmla="*/ 2147483646 h 57"/>
              <a:gd name="T78" fmla="*/ 2147483646 w 76"/>
              <a:gd name="T79" fmla="*/ 2147483646 h 57"/>
              <a:gd name="T80" fmla="*/ 2147483646 w 76"/>
              <a:gd name="T81" fmla="*/ 2147483646 h 5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6" h="57">
                <a:moveTo>
                  <a:pt x="75" y="38"/>
                </a:moveTo>
                <a:cubicBezTo>
                  <a:pt x="63" y="52"/>
                  <a:pt x="63" y="52"/>
                  <a:pt x="63" y="52"/>
                </a:cubicBezTo>
                <a:cubicBezTo>
                  <a:pt x="60" y="55"/>
                  <a:pt x="56" y="57"/>
                  <a:pt x="52" y="57"/>
                </a:cubicBezTo>
                <a:cubicBezTo>
                  <a:pt x="9" y="57"/>
                  <a:pt x="9" y="57"/>
                  <a:pt x="9" y="57"/>
                </a:cubicBezTo>
                <a:cubicBezTo>
                  <a:pt x="4" y="57"/>
                  <a:pt x="0" y="53"/>
                  <a:pt x="0" y="48"/>
                </a:cubicBezTo>
                <a:cubicBezTo>
                  <a:pt x="0" y="9"/>
                  <a:pt x="0" y="9"/>
                  <a:pt x="0" y="9"/>
                </a:cubicBezTo>
                <a:cubicBezTo>
                  <a:pt x="0" y="5"/>
                  <a:pt x="4" y="0"/>
                  <a:pt x="9" y="0"/>
                </a:cubicBezTo>
                <a:cubicBezTo>
                  <a:pt x="22" y="0"/>
                  <a:pt x="22" y="0"/>
                  <a:pt x="22" y="0"/>
                </a:cubicBezTo>
                <a:cubicBezTo>
                  <a:pt x="27" y="0"/>
                  <a:pt x="31" y="5"/>
                  <a:pt x="31" y="9"/>
                </a:cubicBezTo>
                <a:cubicBezTo>
                  <a:pt x="31" y="11"/>
                  <a:pt x="31" y="11"/>
                  <a:pt x="31" y="11"/>
                </a:cubicBezTo>
                <a:cubicBezTo>
                  <a:pt x="52" y="11"/>
                  <a:pt x="52" y="11"/>
                  <a:pt x="52" y="11"/>
                </a:cubicBezTo>
                <a:cubicBezTo>
                  <a:pt x="57" y="11"/>
                  <a:pt x="61" y="15"/>
                  <a:pt x="61" y="20"/>
                </a:cubicBezTo>
                <a:cubicBezTo>
                  <a:pt x="61" y="26"/>
                  <a:pt x="61" y="26"/>
                  <a:pt x="61" y="26"/>
                </a:cubicBezTo>
                <a:cubicBezTo>
                  <a:pt x="69" y="26"/>
                  <a:pt x="69" y="26"/>
                  <a:pt x="69" y="26"/>
                </a:cubicBezTo>
                <a:cubicBezTo>
                  <a:pt x="72" y="26"/>
                  <a:pt x="75" y="27"/>
                  <a:pt x="76" y="30"/>
                </a:cubicBezTo>
                <a:cubicBezTo>
                  <a:pt x="76" y="31"/>
                  <a:pt x="76" y="32"/>
                  <a:pt x="76" y="33"/>
                </a:cubicBezTo>
                <a:cubicBezTo>
                  <a:pt x="76" y="34"/>
                  <a:pt x="76" y="36"/>
                  <a:pt x="75" y="38"/>
                </a:cubicBezTo>
                <a:close/>
                <a:moveTo>
                  <a:pt x="56" y="26"/>
                </a:moveTo>
                <a:cubicBezTo>
                  <a:pt x="56" y="20"/>
                  <a:pt x="56" y="20"/>
                  <a:pt x="56" y="20"/>
                </a:cubicBezTo>
                <a:cubicBezTo>
                  <a:pt x="56" y="18"/>
                  <a:pt x="55" y="16"/>
                  <a:pt x="52" y="16"/>
                </a:cubicBezTo>
                <a:cubicBezTo>
                  <a:pt x="29" y="16"/>
                  <a:pt x="29" y="16"/>
                  <a:pt x="29" y="16"/>
                </a:cubicBezTo>
                <a:cubicBezTo>
                  <a:pt x="27" y="16"/>
                  <a:pt x="25" y="14"/>
                  <a:pt x="25" y="12"/>
                </a:cubicBezTo>
                <a:cubicBezTo>
                  <a:pt x="25" y="9"/>
                  <a:pt x="25" y="9"/>
                  <a:pt x="25" y="9"/>
                </a:cubicBezTo>
                <a:cubicBezTo>
                  <a:pt x="25" y="7"/>
                  <a:pt x="24" y="6"/>
                  <a:pt x="22" y="6"/>
                </a:cubicBezTo>
                <a:cubicBezTo>
                  <a:pt x="9" y="6"/>
                  <a:pt x="9" y="6"/>
                  <a:pt x="9" y="6"/>
                </a:cubicBezTo>
                <a:cubicBezTo>
                  <a:pt x="7" y="6"/>
                  <a:pt x="5" y="7"/>
                  <a:pt x="5" y="9"/>
                </a:cubicBezTo>
                <a:cubicBezTo>
                  <a:pt x="5" y="44"/>
                  <a:pt x="5" y="44"/>
                  <a:pt x="5" y="44"/>
                </a:cubicBezTo>
                <a:cubicBezTo>
                  <a:pt x="15" y="31"/>
                  <a:pt x="15" y="31"/>
                  <a:pt x="15" y="31"/>
                </a:cubicBezTo>
                <a:cubicBezTo>
                  <a:pt x="18" y="28"/>
                  <a:pt x="22" y="26"/>
                  <a:pt x="25" y="26"/>
                </a:cubicBezTo>
                <a:lnTo>
                  <a:pt x="56" y="26"/>
                </a:lnTo>
                <a:close/>
                <a:moveTo>
                  <a:pt x="69" y="31"/>
                </a:moveTo>
                <a:cubicBezTo>
                  <a:pt x="25" y="31"/>
                  <a:pt x="25" y="31"/>
                  <a:pt x="25" y="31"/>
                </a:cubicBezTo>
                <a:cubicBezTo>
                  <a:pt x="23" y="31"/>
                  <a:pt x="21" y="33"/>
                  <a:pt x="19" y="34"/>
                </a:cubicBezTo>
                <a:cubicBezTo>
                  <a:pt x="7" y="49"/>
                  <a:pt x="7" y="49"/>
                  <a:pt x="7" y="49"/>
                </a:cubicBezTo>
                <a:cubicBezTo>
                  <a:pt x="7" y="49"/>
                  <a:pt x="7" y="50"/>
                  <a:pt x="7" y="50"/>
                </a:cubicBezTo>
                <a:cubicBezTo>
                  <a:pt x="7" y="52"/>
                  <a:pt x="8" y="52"/>
                  <a:pt x="9" y="52"/>
                </a:cubicBezTo>
                <a:cubicBezTo>
                  <a:pt x="52" y="52"/>
                  <a:pt x="52" y="52"/>
                  <a:pt x="52" y="52"/>
                </a:cubicBezTo>
                <a:cubicBezTo>
                  <a:pt x="55" y="52"/>
                  <a:pt x="57" y="51"/>
                  <a:pt x="59" y="49"/>
                </a:cubicBezTo>
                <a:cubicBezTo>
                  <a:pt x="71" y="34"/>
                  <a:pt x="71" y="34"/>
                  <a:pt x="71" y="34"/>
                </a:cubicBezTo>
                <a:cubicBezTo>
                  <a:pt x="71" y="34"/>
                  <a:pt x="71" y="33"/>
                  <a:pt x="71" y="33"/>
                </a:cubicBezTo>
                <a:cubicBezTo>
                  <a:pt x="71" y="32"/>
                  <a:pt x="70" y="31"/>
                  <a:pt x="69"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7" name="Freeform 87"/>
          <p:cNvSpPr>
            <a:spLocks noEditPoints="1"/>
          </p:cNvSpPr>
          <p:nvPr/>
        </p:nvSpPr>
        <p:spPr bwMode="auto">
          <a:xfrm>
            <a:off x="13485586" y="10328155"/>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1" y="6"/>
                </a:moveTo>
                <a:cubicBezTo>
                  <a:pt x="16" y="6"/>
                  <a:pt x="5" y="17"/>
                  <a:pt x="5" y="31"/>
                </a:cubicBezTo>
                <a:cubicBezTo>
                  <a:pt x="5" y="45"/>
                  <a:pt x="16" y="57"/>
                  <a:pt x="31" y="57"/>
                </a:cubicBezTo>
                <a:cubicBezTo>
                  <a:pt x="45" y="57"/>
                  <a:pt x="56" y="45"/>
                  <a:pt x="56" y="31"/>
                </a:cubicBezTo>
                <a:cubicBezTo>
                  <a:pt x="56" y="17"/>
                  <a:pt x="45" y="6"/>
                  <a:pt x="31" y="6"/>
                </a:cubicBezTo>
                <a:close/>
                <a:moveTo>
                  <a:pt x="20" y="26"/>
                </a:moveTo>
                <a:cubicBezTo>
                  <a:pt x="17" y="26"/>
                  <a:pt x="15" y="24"/>
                  <a:pt x="15" y="21"/>
                </a:cubicBezTo>
                <a:cubicBezTo>
                  <a:pt x="15" y="18"/>
                  <a:pt x="17" y="16"/>
                  <a:pt x="20" y="16"/>
                </a:cubicBezTo>
                <a:cubicBezTo>
                  <a:pt x="23" y="16"/>
                  <a:pt x="25" y="18"/>
                  <a:pt x="25" y="21"/>
                </a:cubicBezTo>
                <a:cubicBezTo>
                  <a:pt x="25" y="24"/>
                  <a:pt x="23" y="26"/>
                  <a:pt x="20" y="26"/>
                </a:cubicBezTo>
                <a:close/>
                <a:moveTo>
                  <a:pt x="44" y="48"/>
                </a:moveTo>
                <a:cubicBezTo>
                  <a:pt x="42" y="48"/>
                  <a:pt x="41" y="48"/>
                  <a:pt x="40" y="46"/>
                </a:cubicBezTo>
                <a:cubicBezTo>
                  <a:pt x="39" y="42"/>
                  <a:pt x="35" y="39"/>
                  <a:pt x="31" y="39"/>
                </a:cubicBezTo>
                <a:cubicBezTo>
                  <a:pt x="26" y="39"/>
                  <a:pt x="22" y="42"/>
                  <a:pt x="21" y="46"/>
                </a:cubicBezTo>
                <a:cubicBezTo>
                  <a:pt x="20" y="48"/>
                  <a:pt x="19" y="48"/>
                  <a:pt x="18" y="48"/>
                </a:cubicBezTo>
                <a:cubicBezTo>
                  <a:pt x="16" y="47"/>
                  <a:pt x="15" y="46"/>
                  <a:pt x="16" y="45"/>
                </a:cubicBezTo>
                <a:cubicBezTo>
                  <a:pt x="18" y="38"/>
                  <a:pt x="24" y="34"/>
                  <a:pt x="31" y="34"/>
                </a:cubicBezTo>
                <a:cubicBezTo>
                  <a:pt x="37" y="34"/>
                  <a:pt x="43" y="38"/>
                  <a:pt x="45" y="45"/>
                </a:cubicBezTo>
                <a:cubicBezTo>
                  <a:pt x="46" y="46"/>
                  <a:pt x="45" y="47"/>
                  <a:pt x="44" y="48"/>
                </a:cubicBezTo>
                <a:close/>
                <a:moveTo>
                  <a:pt x="41" y="26"/>
                </a:moveTo>
                <a:cubicBezTo>
                  <a:pt x="38" y="26"/>
                  <a:pt x="36" y="24"/>
                  <a:pt x="36" y="21"/>
                </a:cubicBezTo>
                <a:cubicBezTo>
                  <a:pt x="36" y="18"/>
                  <a:pt x="38" y="16"/>
                  <a:pt x="41" y="16"/>
                </a:cubicBezTo>
                <a:cubicBezTo>
                  <a:pt x="44" y="16"/>
                  <a:pt x="46" y="18"/>
                  <a:pt x="46" y="21"/>
                </a:cubicBezTo>
                <a:cubicBezTo>
                  <a:pt x="46" y="24"/>
                  <a:pt x="44" y="26"/>
                  <a:pt x="41"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8" name="Freeform 88"/>
          <p:cNvSpPr>
            <a:spLocks/>
          </p:cNvSpPr>
          <p:nvPr/>
        </p:nvSpPr>
        <p:spPr bwMode="auto">
          <a:xfrm>
            <a:off x="14205344" y="10328155"/>
            <a:ext cx="205316" cy="283750"/>
          </a:xfrm>
          <a:custGeom>
            <a:avLst/>
            <a:gdLst>
              <a:gd name="T0" fmla="*/ 2147483646 w 41"/>
              <a:gd name="T1" fmla="*/ 2147483646 h 57"/>
              <a:gd name="T2" fmla="*/ 2147483646 w 41"/>
              <a:gd name="T3" fmla="*/ 2147483646 h 57"/>
              <a:gd name="T4" fmla="*/ 2147483646 w 41"/>
              <a:gd name="T5" fmla="*/ 2147483646 h 57"/>
              <a:gd name="T6" fmla="*/ 0 w 41"/>
              <a:gd name="T7" fmla="*/ 2147483646 h 57"/>
              <a:gd name="T8" fmla="*/ 0 w 41"/>
              <a:gd name="T9" fmla="*/ 2147483646 h 57"/>
              <a:gd name="T10" fmla="*/ 2147483646 w 41"/>
              <a:gd name="T11" fmla="*/ 2147483646 h 57"/>
              <a:gd name="T12" fmla="*/ 2147483646 w 41"/>
              <a:gd name="T13" fmla="*/ 2147483646 h 57"/>
              <a:gd name="T14" fmla="*/ 2147483646 w 41"/>
              <a:gd name="T15" fmla="*/ 2147483646 h 57"/>
              <a:gd name="T16" fmla="*/ 2147483646 w 41"/>
              <a:gd name="T17" fmla="*/ 2147483646 h 57"/>
              <a:gd name="T18" fmla="*/ 0 w 41"/>
              <a:gd name="T19" fmla="*/ 2147483646 h 57"/>
              <a:gd name="T20" fmla="*/ 0 w 41"/>
              <a:gd name="T21" fmla="*/ 2147483646 h 57"/>
              <a:gd name="T22" fmla="*/ 2147483646 w 41"/>
              <a:gd name="T23" fmla="*/ 2147483646 h 57"/>
              <a:gd name="T24" fmla="*/ 2147483646 w 41"/>
              <a:gd name="T25" fmla="*/ 2147483646 h 57"/>
              <a:gd name="T26" fmla="*/ 2147483646 w 41"/>
              <a:gd name="T27" fmla="*/ 2147483646 h 57"/>
              <a:gd name="T28" fmla="*/ 2147483646 w 41"/>
              <a:gd name="T29" fmla="*/ 0 h 57"/>
              <a:gd name="T30" fmla="*/ 2147483646 w 41"/>
              <a:gd name="T31" fmla="*/ 2147483646 h 57"/>
              <a:gd name="T32" fmla="*/ 2147483646 w 41"/>
              <a:gd name="T33" fmla="*/ 2147483646 h 57"/>
              <a:gd name="T34" fmla="*/ 2147483646 w 41"/>
              <a:gd name="T35" fmla="*/ 2147483646 h 57"/>
              <a:gd name="T36" fmla="*/ 2147483646 w 41"/>
              <a:gd name="T37" fmla="*/ 2147483646 h 57"/>
              <a:gd name="T38" fmla="*/ 2147483646 w 41"/>
              <a:gd name="T39" fmla="*/ 2147483646 h 57"/>
              <a:gd name="T40" fmla="*/ 2147483646 w 41"/>
              <a:gd name="T41" fmla="*/ 2147483646 h 57"/>
              <a:gd name="T42" fmla="*/ 2147483646 w 41"/>
              <a:gd name="T43" fmla="*/ 2147483646 h 57"/>
              <a:gd name="T44" fmla="*/ 2147483646 w 41"/>
              <a:gd name="T45" fmla="*/ 2147483646 h 57"/>
              <a:gd name="T46" fmla="*/ 2147483646 w 41"/>
              <a:gd name="T47" fmla="*/ 2147483646 h 57"/>
              <a:gd name="T48" fmla="*/ 2147483646 w 41"/>
              <a:gd name="T49" fmla="*/ 2147483646 h 57"/>
              <a:gd name="T50" fmla="*/ 2147483646 w 41"/>
              <a:gd name="T51" fmla="*/ 2147483646 h 57"/>
              <a:gd name="T52" fmla="*/ 2147483646 w 41"/>
              <a:gd name="T53" fmla="*/ 2147483646 h 57"/>
              <a:gd name="T54" fmla="*/ 2147483646 w 41"/>
              <a:gd name="T55" fmla="*/ 2147483646 h 57"/>
              <a:gd name="T56" fmla="*/ 2147483646 w 41"/>
              <a:gd name="T57" fmla="*/ 2147483646 h 57"/>
              <a:gd name="T58" fmla="*/ 2147483646 w 41"/>
              <a:gd name="T59" fmla="*/ 2147483646 h 57"/>
              <a:gd name="T60" fmla="*/ 2147483646 w 41"/>
              <a:gd name="T61" fmla="*/ 2147483646 h 57"/>
              <a:gd name="T62" fmla="*/ 2147483646 w 41"/>
              <a:gd name="T63" fmla="*/ 2147483646 h 57"/>
              <a:gd name="T64" fmla="*/ 2147483646 w 41"/>
              <a:gd name="T65" fmla="*/ 2147483646 h 57"/>
              <a:gd name="T66" fmla="*/ 2147483646 w 41"/>
              <a:gd name="T67" fmla="*/ 2147483646 h 57"/>
              <a:gd name="T68" fmla="*/ 2147483646 w 41"/>
              <a:gd name="T69" fmla="*/ 214748364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1" h="57">
                <a:moveTo>
                  <a:pt x="41" y="56"/>
                </a:moveTo>
                <a:cubicBezTo>
                  <a:pt x="41" y="56"/>
                  <a:pt x="40" y="57"/>
                  <a:pt x="39" y="57"/>
                </a:cubicBezTo>
                <a:cubicBezTo>
                  <a:pt x="1" y="57"/>
                  <a:pt x="1" y="57"/>
                  <a:pt x="1" y="57"/>
                </a:cubicBezTo>
                <a:cubicBezTo>
                  <a:pt x="0" y="57"/>
                  <a:pt x="0" y="56"/>
                  <a:pt x="0" y="56"/>
                </a:cubicBezTo>
                <a:cubicBezTo>
                  <a:pt x="0" y="50"/>
                  <a:pt x="0" y="50"/>
                  <a:pt x="0" y="50"/>
                </a:cubicBezTo>
                <a:cubicBezTo>
                  <a:pt x="0" y="49"/>
                  <a:pt x="0" y="48"/>
                  <a:pt x="1" y="48"/>
                </a:cubicBezTo>
                <a:cubicBezTo>
                  <a:pt x="5" y="48"/>
                  <a:pt x="5" y="48"/>
                  <a:pt x="5" y="48"/>
                </a:cubicBezTo>
                <a:cubicBezTo>
                  <a:pt x="5" y="33"/>
                  <a:pt x="5" y="33"/>
                  <a:pt x="5" y="33"/>
                </a:cubicBezTo>
                <a:cubicBezTo>
                  <a:pt x="1" y="33"/>
                  <a:pt x="1" y="33"/>
                  <a:pt x="1" y="33"/>
                </a:cubicBezTo>
                <a:cubicBezTo>
                  <a:pt x="0" y="33"/>
                  <a:pt x="0" y="32"/>
                  <a:pt x="0" y="32"/>
                </a:cubicBezTo>
                <a:cubicBezTo>
                  <a:pt x="0" y="26"/>
                  <a:pt x="0" y="26"/>
                  <a:pt x="0" y="26"/>
                </a:cubicBezTo>
                <a:cubicBezTo>
                  <a:pt x="0" y="26"/>
                  <a:pt x="0" y="25"/>
                  <a:pt x="1" y="25"/>
                </a:cubicBezTo>
                <a:cubicBezTo>
                  <a:pt x="5" y="25"/>
                  <a:pt x="5" y="25"/>
                  <a:pt x="5" y="25"/>
                </a:cubicBezTo>
                <a:cubicBezTo>
                  <a:pt x="5" y="16"/>
                  <a:pt x="5" y="16"/>
                  <a:pt x="5" y="16"/>
                </a:cubicBezTo>
                <a:cubicBezTo>
                  <a:pt x="5" y="7"/>
                  <a:pt x="12" y="0"/>
                  <a:pt x="23" y="0"/>
                </a:cubicBezTo>
                <a:cubicBezTo>
                  <a:pt x="31" y="0"/>
                  <a:pt x="36" y="5"/>
                  <a:pt x="36" y="5"/>
                </a:cubicBezTo>
                <a:cubicBezTo>
                  <a:pt x="36" y="6"/>
                  <a:pt x="37" y="7"/>
                  <a:pt x="36" y="7"/>
                </a:cubicBezTo>
                <a:cubicBezTo>
                  <a:pt x="32" y="12"/>
                  <a:pt x="32" y="12"/>
                  <a:pt x="32" y="12"/>
                </a:cubicBezTo>
                <a:cubicBezTo>
                  <a:pt x="32" y="13"/>
                  <a:pt x="31" y="13"/>
                  <a:pt x="31" y="13"/>
                </a:cubicBezTo>
                <a:cubicBezTo>
                  <a:pt x="31" y="13"/>
                  <a:pt x="30" y="13"/>
                  <a:pt x="30" y="13"/>
                </a:cubicBezTo>
                <a:cubicBezTo>
                  <a:pt x="30" y="12"/>
                  <a:pt x="27" y="10"/>
                  <a:pt x="23" y="10"/>
                </a:cubicBezTo>
                <a:cubicBezTo>
                  <a:pt x="18" y="10"/>
                  <a:pt x="15" y="12"/>
                  <a:pt x="15" y="17"/>
                </a:cubicBezTo>
                <a:cubicBezTo>
                  <a:pt x="15" y="25"/>
                  <a:pt x="15" y="25"/>
                  <a:pt x="15" y="25"/>
                </a:cubicBezTo>
                <a:cubicBezTo>
                  <a:pt x="27" y="25"/>
                  <a:pt x="27" y="25"/>
                  <a:pt x="27" y="25"/>
                </a:cubicBezTo>
                <a:cubicBezTo>
                  <a:pt x="28" y="25"/>
                  <a:pt x="29" y="26"/>
                  <a:pt x="29" y="26"/>
                </a:cubicBezTo>
                <a:cubicBezTo>
                  <a:pt x="29" y="32"/>
                  <a:pt x="29" y="32"/>
                  <a:pt x="29" y="32"/>
                </a:cubicBezTo>
                <a:cubicBezTo>
                  <a:pt x="29" y="32"/>
                  <a:pt x="28" y="33"/>
                  <a:pt x="27" y="33"/>
                </a:cubicBezTo>
                <a:cubicBezTo>
                  <a:pt x="15" y="33"/>
                  <a:pt x="15" y="33"/>
                  <a:pt x="15" y="33"/>
                </a:cubicBezTo>
                <a:cubicBezTo>
                  <a:pt x="15" y="48"/>
                  <a:pt x="15" y="48"/>
                  <a:pt x="15" y="48"/>
                </a:cubicBezTo>
                <a:cubicBezTo>
                  <a:pt x="32" y="48"/>
                  <a:pt x="32" y="48"/>
                  <a:pt x="32" y="48"/>
                </a:cubicBezTo>
                <a:cubicBezTo>
                  <a:pt x="32" y="41"/>
                  <a:pt x="32" y="41"/>
                  <a:pt x="32" y="41"/>
                </a:cubicBezTo>
                <a:cubicBezTo>
                  <a:pt x="32" y="40"/>
                  <a:pt x="32" y="40"/>
                  <a:pt x="33" y="40"/>
                </a:cubicBezTo>
                <a:cubicBezTo>
                  <a:pt x="39" y="40"/>
                  <a:pt x="39" y="40"/>
                  <a:pt x="39" y="40"/>
                </a:cubicBezTo>
                <a:cubicBezTo>
                  <a:pt x="40" y="40"/>
                  <a:pt x="41" y="40"/>
                  <a:pt x="41" y="41"/>
                </a:cubicBezTo>
                <a:lnTo>
                  <a:pt x="41"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9" name="Freeform 89"/>
          <p:cNvSpPr>
            <a:spLocks noEditPoints="1"/>
          </p:cNvSpPr>
          <p:nvPr/>
        </p:nvSpPr>
        <p:spPr bwMode="auto">
          <a:xfrm>
            <a:off x="14925102" y="10341997"/>
            <a:ext cx="309127" cy="269908"/>
          </a:xfrm>
          <a:custGeom>
            <a:avLst/>
            <a:gdLst>
              <a:gd name="T0" fmla="*/ 2147483646 w 62"/>
              <a:gd name="T1" fmla="*/ 2147483646 h 54"/>
              <a:gd name="T2" fmla="*/ 2147483646 w 62"/>
              <a:gd name="T3" fmla="*/ 2147483646 h 54"/>
              <a:gd name="T4" fmla="*/ 2147483646 w 62"/>
              <a:gd name="T5" fmla="*/ 2147483646 h 54"/>
              <a:gd name="T6" fmla="*/ 2147483646 w 62"/>
              <a:gd name="T7" fmla="*/ 2147483646 h 54"/>
              <a:gd name="T8" fmla="*/ 2147483646 w 62"/>
              <a:gd name="T9" fmla="*/ 2147483646 h 54"/>
              <a:gd name="T10" fmla="*/ 2147483646 w 62"/>
              <a:gd name="T11" fmla="*/ 2147483646 h 54"/>
              <a:gd name="T12" fmla="*/ 2147483646 w 62"/>
              <a:gd name="T13" fmla="*/ 2147483646 h 54"/>
              <a:gd name="T14" fmla="*/ 2147483646 w 62"/>
              <a:gd name="T15" fmla="*/ 2147483646 h 54"/>
              <a:gd name="T16" fmla="*/ 2147483646 w 62"/>
              <a:gd name="T17" fmla="*/ 2147483646 h 54"/>
              <a:gd name="T18" fmla="*/ 0 w 62"/>
              <a:gd name="T19" fmla="*/ 2147483646 h 54"/>
              <a:gd name="T20" fmla="*/ 0 w 62"/>
              <a:gd name="T21" fmla="*/ 2147483646 h 54"/>
              <a:gd name="T22" fmla="*/ 2147483646 w 62"/>
              <a:gd name="T23" fmla="*/ 2147483646 h 54"/>
              <a:gd name="T24" fmla="*/ 2147483646 w 62"/>
              <a:gd name="T25" fmla="*/ 2147483646 h 54"/>
              <a:gd name="T26" fmla="*/ 2147483646 w 62"/>
              <a:gd name="T27" fmla="*/ 2147483646 h 54"/>
              <a:gd name="T28" fmla="*/ 2147483646 w 62"/>
              <a:gd name="T29" fmla="*/ 0 h 54"/>
              <a:gd name="T30" fmla="*/ 2147483646 w 62"/>
              <a:gd name="T31" fmla="*/ 2147483646 h 54"/>
              <a:gd name="T32" fmla="*/ 2147483646 w 62"/>
              <a:gd name="T33" fmla="*/ 2147483646 h 54"/>
              <a:gd name="T34" fmla="*/ 2147483646 w 62"/>
              <a:gd name="T35" fmla="*/ 2147483646 h 54"/>
              <a:gd name="T36" fmla="*/ 2147483646 w 62"/>
              <a:gd name="T37" fmla="*/ 0 h 54"/>
              <a:gd name="T38" fmla="*/ 2147483646 w 62"/>
              <a:gd name="T39" fmla="*/ 2147483646 h 54"/>
              <a:gd name="T40" fmla="*/ 2147483646 w 62"/>
              <a:gd name="T41" fmla="*/ 2147483646 h 54"/>
              <a:gd name="T42" fmla="*/ 2147483646 w 62"/>
              <a:gd name="T43" fmla="*/ 2147483646 h 54"/>
              <a:gd name="T44" fmla="*/ 2147483646 w 62"/>
              <a:gd name="T45" fmla="*/ 2147483646 h 54"/>
              <a:gd name="T46" fmla="*/ 2147483646 w 62"/>
              <a:gd name="T47" fmla="*/ 2147483646 h 54"/>
              <a:gd name="T48" fmla="*/ 2147483646 w 62"/>
              <a:gd name="T49" fmla="*/ 2147483646 h 54"/>
              <a:gd name="T50" fmla="*/ 2147483646 w 62"/>
              <a:gd name="T51" fmla="*/ 2147483646 h 54"/>
              <a:gd name="T52" fmla="*/ 2147483646 w 62"/>
              <a:gd name="T53" fmla="*/ 2147483646 h 54"/>
              <a:gd name="T54" fmla="*/ 2147483646 w 62"/>
              <a:gd name="T55" fmla="*/ 2147483646 h 54"/>
              <a:gd name="T56" fmla="*/ 2147483646 w 62"/>
              <a:gd name="T57" fmla="*/ 2147483646 h 54"/>
              <a:gd name="T58" fmla="*/ 2147483646 w 62"/>
              <a:gd name="T59" fmla="*/ 2147483646 h 54"/>
              <a:gd name="T60" fmla="*/ 2147483646 w 62"/>
              <a:gd name="T61" fmla="*/ 2147483646 h 54"/>
              <a:gd name="T62" fmla="*/ 2147483646 w 62"/>
              <a:gd name="T63" fmla="*/ 2147483646 h 54"/>
              <a:gd name="T64" fmla="*/ 2147483646 w 62"/>
              <a:gd name="T65" fmla="*/ 2147483646 h 54"/>
              <a:gd name="T66" fmla="*/ 2147483646 w 62"/>
              <a:gd name="T67" fmla="*/ 2147483646 h 54"/>
              <a:gd name="T68" fmla="*/ 2147483646 w 62"/>
              <a:gd name="T69" fmla="*/ 2147483646 h 54"/>
              <a:gd name="T70" fmla="*/ 2147483646 w 62"/>
              <a:gd name="T71" fmla="*/ 2147483646 h 54"/>
              <a:gd name="T72" fmla="*/ 2147483646 w 62"/>
              <a:gd name="T73" fmla="*/ 2147483646 h 54"/>
              <a:gd name="T74" fmla="*/ 2147483646 w 62"/>
              <a:gd name="T75" fmla="*/ 2147483646 h 54"/>
              <a:gd name="T76" fmla="*/ 2147483646 w 62"/>
              <a:gd name="T77" fmla="*/ 2147483646 h 54"/>
              <a:gd name="T78" fmla="*/ 2147483646 w 62"/>
              <a:gd name="T79" fmla="*/ 2147483646 h 54"/>
              <a:gd name="T80" fmla="*/ 2147483646 w 62"/>
              <a:gd name="T81" fmla="*/ 2147483646 h 54"/>
              <a:gd name="T82" fmla="*/ 2147483646 w 62"/>
              <a:gd name="T83" fmla="*/ 2147483646 h 54"/>
              <a:gd name="T84" fmla="*/ 2147483646 w 62"/>
              <a:gd name="T85" fmla="*/ 2147483646 h 54"/>
              <a:gd name="T86" fmla="*/ 2147483646 w 62"/>
              <a:gd name="T87" fmla="*/ 2147483646 h 54"/>
              <a:gd name="T88" fmla="*/ 2147483646 w 62"/>
              <a:gd name="T89" fmla="*/ 2147483646 h 54"/>
              <a:gd name="T90" fmla="*/ 2147483646 w 62"/>
              <a:gd name="T91" fmla="*/ 2147483646 h 54"/>
              <a:gd name="T92" fmla="*/ 2147483646 w 62"/>
              <a:gd name="T93" fmla="*/ 2147483646 h 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 h="54">
                <a:moveTo>
                  <a:pt x="62" y="32"/>
                </a:moveTo>
                <a:cubicBezTo>
                  <a:pt x="62" y="33"/>
                  <a:pt x="62" y="33"/>
                  <a:pt x="61" y="33"/>
                </a:cubicBezTo>
                <a:cubicBezTo>
                  <a:pt x="57" y="33"/>
                  <a:pt x="57" y="33"/>
                  <a:pt x="57" y="33"/>
                </a:cubicBezTo>
                <a:cubicBezTo>
                  <a:pt x="57" y="50"/>
                  <a:pt x="57" y="50"/>
                  <a:pt x="57" y="50"/>
                </a:cubicBezTo>
                <a:cubicBezTo>
                  <a:pt x="57" y="52"/>
                  <a:pt x="55" y="54"/>
                  <a:pt x="53" y="54"/>
                </a:cubicBezTo>
                <a:cubicBezTo>
                  <a:pt x="9" y="54"/>
                  <a:pt x="9" y="54"/>
                  <a:pt x="9" y="54"/>
                </a:cubicBezTo>
                <a:cubicBezTo>
                  <a:pt x="7" y="54"/>
                  <a:pt x="6" y="52"/>
                  <a:pt x="6" y="50"/>
                </a:cubicBezTo>
                <a:cubicBezTo>
                  <a:pt x="6" y="33"/>
                  <a:pt x="6" y="33"/>
                  <a:pt x="6" y="33"/>
                </a:cubicBezTo>
                <a:cubicBezTo>
                  <a:pt x="2" y="33"/>
                  <a:pt x="2" y="33"/>
                  <a:pt x="2" y="33"/>
                </a:cubicBezTo>
                <a:cubicBezTo>
                  <a:pt x="1" y="33"/>
                  <a:pt x="0" y="33"/>
                  <a:pt x="0" y="32"/>
                </a:cubicBezTo>
                <a:cubicBezTo>
                  <a:pt x="0" y="19"/>
                  <a:pt x="0" y="19"/>
                  <a:pt x="0" y="19"/>
                </a:cubicBezTo>
                <a:cubicBezTo>
                  <a:pt x="0" y="19"/>
                  <a:pt x="1" y="18"/>
                  <a:pt x="2" y="18"/>
                </a:cubicBezTo>
                <a:cubicBezTo>
                  <a:pt x="19" y="18"/>
                  <a:pt x="19" y="18"/>
                  <a:pt x="19" y="18"/>
                </a:cubicBezTo>
                <a:cubicBezTo>
                  <a:pt x="14" y="18"/>
                  <a:pt x="10" y="14"/>
                  <a:pt x="10" y="9"/>
                </a:cubicBezTo>
                <a:cubicBezTo>
                  <a:pt x="10" y="4"/>
                  <a:pt x="14" y="0"/>
                  <a:pt x="19" y="0"/>
                </a:cubicBezTo>
                <a:cubicBezTo>
                  <a:pt x="22" y="0"/>
                  <a:pt x="25" y="1"/>
                  <a:pt x="26" y="3"/>
                </a:cubicBezTo>
                <a:cubicBezTo>
                  <a:pt x="31" y="10"/>
                  <a:pt x="31" y="10"/>
                  <a:pt x="31" y="10"/>
                </a:cubicBezTo>
                <a:cubicBezTo>
                  <a:pt x="36" y="3"/>
                  <a:pt x="36" y="3"/>
                  <a:pt x="36" y="3"/>
                </a:cubicBezTo>
                <a:cubicBezTo>
                  <a:pt x="38" y="1"/>
                  <a:pt x="41" y="0"/>
                  <a:pt x="43" y="0"/>
                </a:cubicBezTo>
                <a:cubicBezTo>
                  <a:pt x="48" y="0"/>
                  <a:pt x="52" y="4"/>
                  <a:pt x="52" y="9"/>
                </a:cubicBezTo>
                <a:cubicBezTo>
                  <a:pt x="52" y="14"/>
                  <a:pt x="48" y="18"/>
                  <a:pt x="43" y="18"/>
                </a:cubicBezTo>
                <a:cubicBezTo>
                  <a:pt x="61" y="18"/>
                  <a:pt x="61" y="18"/>
                  <a:pt x="61" y="18"/>
                </a:cubicBezTo>
                <a:cubicBezTo>
                  <a:pt x="62" y="18"/>
                  <a:pt x="62" y="19"/>
                  <a:pt x="62" y="19"/>
                </a:cubicBezTo>
                <a:lnTo>
                  <a:pt x="62" y="32"/>
                </a:lnTo>
                <a:close/>
                <a:moveTo>
                  <a:pt x="27" y="13"/>
                </a:moveTo>
                <a:cubicBezTo>
                  <a:pt x="22" y="6"/>
                  <a:pt x="22" y="6"/>
                  <a:pt x="22" y="6"/>
                </a:cubicBezTo>
                <a:cubicBezTo>
                  <a:pt x="22" y="6"/>
                  <a:pt x="21" y="5"/>
                  <a:pt x="19" y="5"/>
                </a:cubicBezTo>
                <a:cubicBezTo>
                  <a:pt x="17" y="5"/>
                  <a:pt x="16" y="7"/>
                  <a:pt x="16" y="9"/>
                </a:cubicBezTo>
                <a:cubicBezTo>
                  <a:pt x="16" y="11"/>
                  <a:pt x="17" y="13"/>
                  <a:pt x="19" y="13"/>
                </a:cubicBezTo>
                <a:lnTo>
                  <a:pt x="27" y="13"/>
                </a:lnTo>
                <a:close/>
                <a:moveTo>
                  <a:pt x="38" y="45"/>
                </a:moveTo>
                <a:cubicBezTo>
                  <a:pt x="38" y="26"/>
                  <a:pt x="38" y="26"/>
                  <a:pt x="38" y="26"/>
                </a:cubicBezTo>
                <a:cubicBezTo>
                  <a:pt x="38" y="18"/>
                  <a:pt x="38" y="18"/>
                  <a:pt x="38" y="18"/>
                </a:cubicBezTo>
                <a:cubicBezTo>
                  <a:pt x="25" y="18"/>
                  <a:pt x="25" y="18"/>
                  <a:pt x="25" y="18"/>
                </a:cubicBezTo>
                <a:cubicBezTo>
                  <a:pt x="25" y="26"/>
                  <a:pt x="25" y="26"/>
                  <a:pt x="25" y="26"/>
                </a:cubicBezTo>
                <a:cubicBezTo>
                  <a:pt x="25" y="45"/>
                  <a:pt x="25" y="45"/>
                  <a:pt x="25" y="45"/>
                </a:cubicBezTo>
                <a:cubicBezTo>
                  <a:pt x="25" y="47"/>
                  <a:pt x="25" y="47"/>
                  <a:pt x="25" y="47"/>
                </a:cubicBezTo>
                <a:cubicBezTo>
                  <a:pt x="25" y="48"/>
                  <a:pt x="26" y="49"/>
                  <a:pt x="27" y="49"/>
                </a:cubicBezTo>
                <a:cubicBezTo>
                  <a:pt x="35" y="49"/>
                  <a:pt x="35" y="49"/>
                  <a:pt x="35" y="49"/>
                </a:cubicBezTo>
                <a:cubicBezTo>
                  <a:pt x="37" y="49"/>
                  <a:pt x="38" y="48"/>
                  <a:pt x="38" y="47"/>
                </a:cubicBezTo>
                <a:lnTo>
                  <a:pt x="38" y="45"/>
                </a:lnTo>
                <a:close/>
                <a:moveTo>
                  <a:pt x="43" y="5"/>
                </a:moveTo>
                <a:cubicBezTo>
                  <a:pt x="42" y="5"/>
                  <a:pt x="41" y="6"/>
                  <a:pt x="40" y="6"/>
                </a:cubicBezTo>
                <a:cubicBezTo>
                  <a:pt x="35" y="13"/>
                  <a:pt x="35" y="13"/>
                  <a:pt x="35" y="13"/>
                </a:cubicBezTo>
                <a:cubicBezTo>
                  <a:pt x="43" y="13"/>
                  <a:pt x="43" y="13"/>
                  <a:pt x="43" y="13"/>
                </a:cubicBezTo>
                <a:cubicBezTo>
                  <a:pt x="45" y="13"/>
                  <a:pt x="47" y="11"/>
                  <a:pt x="47" y="9"/>
                </a:cubicBezTo>
                <a:cubicBezTo>
                  <a:pt x="47" y="7"/>
                  <a:pt x="45" y="5"/>
                  <a:pt x="43"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0" name="Freeform 90"/>
          <p:cNvSpPr>
            <a:spLocks noEditPoints="1"/>
          </p:cNvSpPr>
          <p:nvPr/>
        </p:nvSpPr>
        <p:spPr bwMode="auto">
          <a:xfrm>
            <a:off x="15642553" y="10358144"/>
            <a:ext cx="334502" cy="279138"/>
          </a:xfrm>
          <a:custGeom>
            <a:avLst/>
            <a:gdLst>
              <a:gd name="T0" fmla="*/ 2147483646 w 67"/>
              <a:gd name="T1" fmla="*/ 2147483646 h 56"/>
              <a:gd name="T2" fmla="*/ 2147483646 w 67"/>
              <a:gd name="T3" fmla="*/ 2147483646 h 56"/>
              <a:gd name="T4" fmla="*/ 2147483646 w 67"/>
              <a:gd name="T5" fmla="*/ 2147483646 h 56"/>
              <a:gd name="T6" fmla="*/ 0 w 67"/>
              <a:gd name="T7" fmla="*/ 2147483646 h 56"/>
              <a:gd name="T8" fmla="*/ 2147483646 w 67"/>
              <a:gd name="T9" fmla="*/ 2147483646 h 56"/>
              <a:gd name="T10" fmla="*/ 2147483646 w 67"/>
              <a:gd name="T11" fmla="*/ 2147483646 h 56"/>
              <a:gd name="T12" fmla="*/ 2147483646 w 67"/>
              <a:gd name="T13" fmla="*/ 0 h 56"/>
              <a:gd name="T14" fmla="*/ 2147483646 w 67"/>
              <a:gd name="T15" fmla="*/ 2147483646 h 56"/>
              <a:gd name="T16" fmla="*/ 2147483646 w 67"/>
              <a:gd name="T17" fmla="*/ 2147483646 h 56"/>
              <a:gd name="T18" fmla="*/ 2147483646 w 67"/>
              <a:gd name="T19" fmla="*/ 2147483646 h 56"/>
              <a:gd name="T20" fmla="*/ 2147483646 w 67"/>
              <a:gd name="T21" fmla="*/ 0 h 56"/>
              <a:gd name="T22" fmla="*/ 2147483646 w 67"/>
              <a:gd name="T23" fmla="*/ 2147483646 h 56"/>
              <a:gd name="T24" fmla="*/ 2147483646 w 67"/>
              <a:gd name="T25" fmla="*/ 2147483646 h 56"/>
              <a:gd name="T26" fmla="*/ 2147483646 w 67"/>
              <a:gd name="T27" fmla="*/ 2147483646 h 56"/>
              <a:gd name="T28" fmla="*/ 2147483646 w 67"/>
              <a:gd name="T29" fmla="*/ 2147483646 h 56"/>
              <a:gd name="T30" fmla="*/ 2147483646 w 67"/>
              <a:gd name="T31" fmla="*/ 2147483646 h 56"/>
              <a:gd name="T32" fmla="*/ 2147483646 w 67"/>
              <a:gd name="T33" fmla="*/ 2147483646 h 56"/>
              <a:gd name="T34" fmla="*/ 2147483646 w 67"/>
              <a:gd name="T35" fmla="*/ 2147483646 h 56"/>
              <a:gd name="T36" fmla="*/ 2147483646 w 67"/>
              <a:gd name="T37" fmla="*/ 2147483646 h 56"/>
              <a:gd name="T38" fmla="*/ 2147483646 w 67"/>
              <a:gd name="T39" fmla="*/ 2147483646 h 56"/>
              <a:gd name="T40" fmla="*/ 2147483646 w 67"/>
              <a:gd name="T41" fmla="*/ 2147483646 h 56"/>
              <a:gd name="T42" fmla="*/ 2147483646 w 67"/>
              <a:gd name="T43" fmla="*/ 2147483646 h 56"/>
              <a:gd name="T44" fmla="*/ 2147483646 w 67"/>
              <a:gd name="T45" fmla="*/ 2147483646 h 56"/>
              <a:gd name="T46" fmla="*/ 2147483646 w 67"/>
              <a:gd name="T47" fmla="*/ 2147483646 h 56"/>
              <a:gd name="T48" fmla="*/ 2147483646 w 67"/>
              <a:gd name="T49" fmla="*/ 2147483646 h 56"/>
              <a:gd name="T50" fmla="*/ 2147483646 w 67"/>
              <a:gd name="T51" fmla="*/ 2147483646 h 56"/>
              <a:gd name="T52" fmla="*/ 2147483646 w 67"/>
              <a:gd name="T53" fmla="*/ 2147483646 h 56"/>
              <a:gd name="T54" fmla="*/ 2147483646 w 67"/>
              <a:gd name="T55" fmla="*/ 2147483646 h 56"/>
              <a:gd name="T56" fmla="*/ 2147483646 w 67"/>
              <a:gd name="T57" fmla="*/ 2147483646 h 56"/>
              <a:gd name="T58" fmla="*/ 2147483646 w 67"/>
              <a:gd name="T59" fmla="*/ 2147483646 h 56"/>
              <a:gd name="T60" fmla="*/ 2147483646 w 67"/>
              <a:gd name="T61" fmla="*/ 2147483646 h 56"/>
              <a:gd name="T62" fmla="*/ 2147483646 w 67"/>
              <a:gd name="T63" fmla="*/ 2147483646 h 56"/>
              <a:gd name="T64" fmla="*/ 2147483646 w 67"/>
              <a:gd name="T65" fmla="*/ 2147483646 h 56"/>
              <a:gd name="T66" fmla="*/ 2147483646 w 67"/>
              <a:gd name="T67" fmla="*/ 2147483646 h 56"/>
              <a:gd name="T68" fmla="*/ 2147483646 w 67"/>
              <a:gd name="T69" fmla="*/ 2147483646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7" h="56">
                <a:moveTo>
                  <a:pt x="64" y="44"/>
                </a:moveTo>
                <a:cubicBezTo>
                  <a:pt x="59" y="55"/>
                  <a:pt x="44" y="56"/>
                  <a:pt x="34" y="56"/>
                </a:cubicBezTo>
                <a:cubicBezTo>
                  <a:pt x="23" y="56"/>
                  <a:pt x="8" y="55"/>
                  <a:pt x="2" y="44"/>
                </a:cubicBezTo>
                <a:cubicBezTo>
                  <a:pt x="0" y="40"/>
                  <a:pt x="0" y="36"/>
                  <a:pt x="0" y="31"/>
                </a:cubicBezTo>
                <a:cubicBezTo>
                  <a:pt x="0" y="25"/>
                  <a:pt x="1" y="20"/>
                  <a:pt x="5" y="15"/>
                </a:cubicBezTo>
                <a:cubicBezTo>
                  <a:pt x="4" y="13"/>
                  <a:pt x="4" y="11"/>
                  <a:pt x="4" y="8"/>
                </a:cubicBezTo>
                <a:cubicBezTo>
                  <a:pt x="4" y="5"/>
                  <a:pt x="5" y="2"/>
                  <a:pt x="6" y="0"/>
                </a:cubicBezTo>
                <a:cubicBezTo>
                  <a:pt x="13" y="0"/>
                  <a:pt x="17" y="2"/>
                  <a:pt x="21" y="6"/>
                </a:cubicBezTo>
                <a:cubicBezTo>
                  <a:pt x="25" y="5"/>
                  <a:pt x="30" y="5"/>
                  <a:pt x="34" y="5"/>
                </a:cubicBezTo>
                <a:cubicBezTo>
                  <a:pt x="38" y="5"/>
                  <a:pt x="41" y="5"/>
                  <a:pt x="45" y="6"/>
                </a:cubicBezTo>
                <a:cubicBezTo>
                  <a:pt x="50" y="2"/>
                  <a:pt x="54" y="0"/>
                  <a:pt x="60" y="0"/>
                </a:cubicBezTo>
                <a:cubicBezTo>
                  <a:pt x="62" y="2"/>
                  <a:pt x="62" y="5"/>
                  <a:pt x="62" y="8"/>
                </a:cubicBezTo>
                <a:cubicBezTo>
                  <a:pt x="62" y="11"/>
                  <a:pt x="62" y="13"/>
                  <a:pt x="61" y="15"/>
                </a:cubicBezTo>
                <a:cubicBezTo>
                  <a:pt x="65" y="20"/>
                  <a:pt x="67" y="25"/>
                  <a:pt x="67" y="31"/>
                </a:cubicBezTo>
                <a:cubicBezTo>
                  <a:pt x="67" y="36"/>
                  <a:pt x="66" y="40"/>
                  <a:pt x="64" y="44"/>
                </a:cubicBezTo>
                <a:close/>
                <a:moveTo>
                  <a:pt x="47" y="27"/>
                </a:moveTo>
                <a:cubicBezTo>
                  <a:pt x="45" y="27"/>
                  <a:pt x="42" y="27"/>
                  <a:pt x="39" y="27"/>
                </a:cubicBezTo>
                <a:cubicBezTo>
                  <a:pt x="37" y="28"/>
                  <a:pt x="35" y="28"/>
                  <a:pt x="33" y="28"/>
                </a:cubicBezTo>
                <a:cubicBezTo>
                  <a:pt x="31" y="28"/>
                  <a:pt x="29" y="28"/>
                  <a:pt x="27" y="27"/>
                </a:cubicBezTo>
                <a:cubicBezTo>
                  <a:pt x="24" y="27"/>
                  <a:pt x="22" y="27"/>
                  <a:pt x="19" y="27"/>
                </a:cubicBezTo>
                <a:cubicBezTo>
                  <a:pt x="12" y="27"/>
                  <a:pt x="9" y="32"/>
                  <a:pt x="9" y="38"/>
                </a:cubicBezTo>
                <a:cubicBezTo>
                  <a:pt x="9" y="50"/>
                  <a:pt x="20" y="52"/>
                  <a:pt x="30" y="52"/>
                </a:cubicBezTo>
                <a:cubicBezTo>
                  <a:pt x="37" y="52"/>
                  <a:pt x="37" y="52"/>
                  <a:pt x="37" y="52"/>
                </a:cubicBezTo>
                <a:cubicBezTo>
                  <a:pt x="46" y="52"/>
                  <a:pt x="58" y="50"/>
                  <a:pt x="58" y="38"/>
                </a:cubicBezTo>
                <a:cubicBezTo>
                  <a:pt x="58" y="32"/>
                  <a:pt x="54" y="27"/>
                  <a:pt x="47" y="27"/>
                </a:cubicBezTo>
                <a:close/>
                <a:moveTo>
                  <a:pt x="20" y="46"/>
                </a:moveTo>
                <a:cubicBezTo>
                  <a:pt x="17" y="46"/>
                  <a:pt x="15" y="41"/>
                  <a:pt x="15" y="38"/>
                </a:cubicBezTo>
                <a:cubicBezTo>
                  <a:pt x="15" y="35"/>
                  <a:pt x="17" y="30"/>
                  <a:pt x="20" y="30"/>
                </a:cubicBezTo>
                <a:cubicBezTo>
                  <a:pt x="24" y="30"/>
                  <a:pt x="25" y="35"/>
                  <a:pt x="25" y="38"/>
                </a:cubicBezTo>
                <a:cubicBezTo>
                  <a:pt x="25" y="41"/>
                  <a:pt x="24" y="46"/>
                  <a:pt x="20" y="46"/>
                </a:cubicBezTo>
                <a:close/>
                <a:moveTo>
                  <a:pt x="46" y="46"/>
                </a:moveTo>
                <a:cubicBezTo>
                  <a:pt x="42" y="46"/>
                  <a:pt x="41" y="41"/>
                  <a:pt x="41" y="38"/>
                </a:cubicBezTo>
                <a:cubicBezTo>
                  <a:pt x="41" y="35"/>
                  <a:pt x="42" y="30"/>
                  <a:pt x="46" y="30"/>
                </a:cubicBezTo>
                <a:cubicBezTo>
                  <a:pt x="50" y="30"/>
                  <a:pt x="51" y="35"/>
                  <a:pt x="51" y="38"/>
                </a:cubicBezTo>
                <a:cubicBezTo>
                  <a:pt x="51" y="41"/>
                  <a:pt x="50" y="46"/>
                  <a:pt x="46" y="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1" name="Freeform 91"/>
          <p:cNvSpPr>
            <a:spLocks noEditPoints="1"/>
          </p:cNvSpPr>
          <p:nvPr/>
        </p:nvSpPr>
        <p:spPr bwMode="auto">
          <a:xfrm>
            <a:off x="16362311" y="10328155"/>
            <a:ext cx="309127" cy="309127"/>
          </a:xfrm>
          <a:custGeom>
            <a:avLst/>
            <a:gdLst>
              <a:gd name="T0" fmla="*/ 0 w 62"/>
              <a:gd name="T1" fmla="*/ 2147483646 h 62"/>
              <a:gd name="T2" fmla="*/ 2147483646 w 62"/>
              <a:gd name="T3" fmla="*/ 2147483646 h 62"/>
              <a:gd name="T4" fmla="*/ 2147483646 w 62"/>
              <a:gd name="T5" fmla="*/ 2147483646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2147483646 w 62"/>
              <a:gd name="T65" fmla="*/ 2147483646 h 62"/>
              <a:gd name="T66" fmla="*/ 2147483646 w 62"/>
              <a:gd name="T67" fmla="*/ 2147483646 h 62"/>
              <a:gd name="T68" fmla="*/ 2147483646 w 62"/>
              <a:gd name="T69" fmla="*/ 2147483646 h 62"/>
              <a:gd name="T70" fmla="*/ 2147483646 w 62"/>
              <a:gd name="T71" fmla="*/ 2147483646 h 62"/>
              <a:gd name="T72" fmla="*/ 2147483646 w 62"/>
              <a:gd name="T73" fmla="*/ 2147483646 h 62"/>
              <a:gd name="T74" fmla="*/ 2147483646 w 62"/>
              <a:gd name="T75" fmla="*/ 2147483646 h 62"/>
              <a:gd name="T76" fmla="*/ 2147483646 w 62"/>
              <a:gd name="T77" fmla="*/ 2147483646 h 62"/>
              <a:gd name="T78" fmla="*/ 2147483646 w 62"/>
              <a:gd name="T79" fmla="*/ 2147483646 h 62"/>
              <a:gd name="T80" fmla="*/ 2147483646 w 62"/>
              <a:gd name="T81" fmla="*/ 2147483646 h 62"/>
              <a:gd name="T82" fmla="*/ 2147483646 w 62"/>
              <a:gd name="T83" fmla="*/ 2147483646 h 62"/>
              <a:gd name="T84" fmla="*/ 2147483646 w 62"/>
              <a:gd name="T85" fmla="*/ 2147483646 h 62"/>
              <a:gd name="T86" fmla="*/ 2147483646 w 62"/>
              <a:gd name="T87" fmla="*/ 2147483646 h 62"/>
              <a:gd name="T88" fmla="*/ 2147483646 w 62"/>
              <a:gd name="T89" fmla="*/ 2147483646 h 62"/>
              <a:gd name="T90" fmla="*/ 2147483646 w 62"/>
              <a:gd name="T91" fmla="*/ 2147483646 h 62"/>
              <a:gd name="T92" fmla="*/ 2147483646 w 62"/>
              <a:gd name="T93" fmla="*/ 2147483646 h 62"/>
              <a:gd name="T94" fmla="*/ 2147483646 w 62"/>
              <a:gd name="T95" fmla="*/ 2147483646 h 62"/>
              <a:gd name="T96" fmla="*/ 2147483646 w 62"/>
              <a:gd name="T97" fmla="*/ 2147483646 h 62"/>
              <a:gd name="T98" fmla="*/ 2147483646 w 62"/>
              <a:gd name="T99" fmla="*/ 2147483646 h 62"/>
              <a:gd name="T100" fmla="*/ 2147483646 w 62"/>
              <a:gd name="T101" fmla="*/ 2147483646 h 62"/>
              <a:gd name="T102" fmla="*/ 2147483646 w 62"/>
              <a:gd name="T103" fmla="*/ 2147483646 h 62"/>
              <a:gd name="T104" fmla="*/ 2147483646 w 62"/>
              <a:gd name="T105" fmla="*/ 2147483646 h 62"/>
              <a:gd name="T106" fmla="*/ 2147483646 w 62"/>
              <a:gd name="T107" fmla="*/ 2147483646 h 62"/>
              <a:gd name="T108" fmla="*/ 2147483646 w 62"/>
              <a:gd name="T109" fmla="*/ 2147483646 h 62"/>
              <a:gd name="T110" fmla="*/ 2147483646 w 62"/>
              <a:gd name="T111" fmla="*/ 2147483646 h 62"/>
              <a:gd name="T112" fmla="*/ 2147483646 w 62"/>
              <a:gd name="T113" fmla="*/ 2147483646 h 62"/>
              <a:gd name="T114" fmla="*/ 2147483646 w 62"/>
              <a:gd name="T115" fmla="*/ 2147483646 h 62"/>
              <a:gd name="T116" fmla="*/ 2147483646 w 62"/>
              <a:gd name="T117" fmla="*/ 2147483646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2" name="Freeform 92"/>
          <p:cNvSpPr>
            <a:spLocks noEditPoints="1"/>
          </p:cNvSpPr>
          <p:nvPr/>
        </p:nvSpPr>
        <p:spPr bwMode="auto">
          <a:xfrm>
            <a:off x="17095910" y="10302778"/>
            <a:ext cx="359879" cy="334504"/>
          </a:xfrm>
          <a:custGeom>
            <a:avLst/>
            <a:gdLst>
              <a:gd name="T0" fmla="*/ 2147483646 w 72"/>
              <a:gd name="T1" fmla="*/ 2147483646 h 67"/>
              <a:gd name="T2" fmla="*/ 2147483646 w 72"/>
              <a:gd name="T3" fmla="*/ 2147483646 h 67"/>
              <a:gd name="T4" fmla="*/ 2147483646 w 72"/>
              <a:gd name="T5" fmla="*/ 2147483646 h 67"/>
              <a:gd name="T6" fmla="*/ 2147483646 w 72"/>
              <a:gd name="T7" fmla="*/ 2147483646 h 67"/>
              <a:gd name="T8" fmla="*/ 2147483646 w 72"/>
              <a:gd name="T9" fmla="*/ 2147483646 h 67"/>
              <a:gd name="T10" fmla="*/ 2147483646 w 72"/>
              <a:gd name="T11" fmla="*/ 2147483646 h 67"/>
              <a:gd name="T12" fmla="*/ 2147483646 w 72"/>
              <a:gd name="T13" fmla="*/ 2147483646 h 67"/>
              <a:gd name="T14" fmla="*/ 2147483646 w 72"/>
              <a:gd name="T15" fmla="*/ 2147483646 h 67"/>
              <a:gd name="T16" fmla="*/ 2147483646 w 72"/>
              <a:gd name="T17" fmla="*/ 2147483646 h 67"/>
              <a:gd name="T18" fmla="*/ 2147483646 w 72"/>
              <a:gd name="T19" fmla="*/ 2147483646 h 67"/>
              <a:gd name="T20" fmla="*/ 2147483646 w 72"/>
              <a:gd name="T21" fmla="*/ 2147483646 h 67"/>
              <a:gd name="T22" fmla="*/ 2147483646 w 72"/>
              <a:gd name="T23" fmla="*/ 2147483646 h 67"/>
              <a:gd name="T24" fmla="*/ 2147483646 w 72"/>
              <a:gd name="T25" fmla="*/ 2147483646 h 67"/>
              <a:gd name="T26" fmla="*/ 2147483646 w 72"/>
              <a:gd name="T27" fmla="*/ 2147483646 h 67"/>
              <a:gd name="T28" fmla="*/ 2147483646 w 72"/>
              <a:gd name="T29" fmla="*/ 2147483646 h 67"/>
              <a:gd name="T30" fmla="*/ 2147483646 w 72"/>
              <a:gd name="T31" fmla="*/ 2147483646 h 67"/>
              <a:gd name="T32" fmla="*/ 2147483646 w 72"/>
              <a:gd name="T33" fmla="*/ 2147483646 h 67"/>
              <a:gd name="T34" fmla="*/ 2147483646 w 72"/>
              <a:gd name="T35" fmla="*/ 2147483646 h 67"/>
              <a:gd name="T36" fmla="*/ 2147483646 w 72"/>
              <a:gd name="T37" fmla="*/ 2147483646 h 67"/>
              <a:gd name="T38" fmla="*/ 2147483646 w 72"/>
              <a:gd name="T39" fmla="*/ 2147483646 h 67"/>
              <a:gd name="T40" fmla="*/ 2147483646 w 72"/>
              <a:gd name="T41" fmla="*/ 2147483646 h 67"/>
              <a:gd name="T42" fmla="*/ 2147483646 w 72"/>
              <a:gd name="T43" fmla="*/ 2147483646 h 67"/>
              <a:gd name="T44" fmla="*/ 2147483646 w 72"/>
              <a:gd name="T45" fmla="*/ 2147483646 h 67"/>
              <a:gd name="T46" fmla="*/ 2147483646 w 72"/>
              <a:gd name="T47" fmla="*/ 2147483646 h 67"/>
              <a:gd name="T48" fmla="*/ 2147483646 w 72"/>
              <a:gd name="T49" fmla="*/ 2147483646 h 67"/>
              <a:gd name="T50" fmla="*/ 2147483646 w 72"/>
              <a:gd name="T51" fmla="*/ 2147483646 h 67"/>
              <a:gd name="T52" fmla="*/ 2147483646 w 72"/>
              <a:gd name="T53" fmla="*/ 2147483646 h 67"/>
              <a:gd name="T54" fmla="*/ 2147483646 w 72"/>
              <a:gd name="T55" fmla="*/ 2147483646 h 67"/>
              <a:gd name="T56" fmla="*/ 2147483646 w 72"/>
              <a:gd name="T57" fmla="*/ 2147483646 h 67"/>
              <a:gd name="T58" fmla="*/ 2147483646 w 72"/>
              <a:gd name="T59" fmla="*/ 0 h 67"/>
              <a:gd name="T60" fmla="*/ 2147483646 w 72"/>
              <a:gd name="T61" fmla="*/ 2147483646 h 67"/>
              <a:gd name="T62" fmla="*/ 2147483646 w 72"/>
              <a:gd name="T63" fmla="*/ 2147483646 h 6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67">
                <a:moveTo>
                  <a:pt x="20" y="47"/>
                </a:moveTo>
                <a:cubicBezTo>
                  <a:pt x="17" y="35"/>
                  <a:pt x="5" y="29"/>
                  <a:pt x="5" y="29"/>
                </a:cubicBezTo>
                <a:cubicBezTo>
                  <a:pt x="2" y="27"/>
                  <a:pt x="0" y="23"/>
                  <a:pt x="2" y="19"/>
                </a:cubicBezTo>
                <a:cubicBezTo>
                  <a:pt x="4" y="16"/>
                  <a:pt x="8" y="15"/>
                  <a:pt x="11" y="17"/>
                </a:cubicBezTo>
                <a:cubicBezTo>
                  <a:pt x="12" y="17"/>
                  <a:pt x="16" y="19"/>
                  <a:pt x="21" y="24"/>
                </a:cubicBezTo>
                <a:cubicBezTo>
                  <a:pt x="23" y="29"/>
                  <a:pt x="25" y="39"/>
                  <a:pt x="20" y="47"/>
                </a:cubicBezTo>
                <a:close/>
                <a:moveTo>
                  <a:pt x="33" y="57"/>
                </a:moveTo>
                <a:cubicBezTo>
                  <a:pt x="32" y="58"/>
                  <a:pt x="29" y="59"/>
                  <a:pt x="27" y="59"/>
                </a:cubicBezTo>
                <a:cubicBezTo>
                  <a:pt x="26" y="59"/>
                  <a:pt x="25" y="59"/>
                  <a:pt x="23" y="58"/>
                </a:cubicBezTo>
                <a:cubicBezTo>
                  <a:pt x="20" y="56"/>
                  <a:pt x="20" y="52"/>
                  <a:pt x="22" y="49"/>
                </a:cubicBezTo>
                <a:cubicBezTo>
                  <a:pt x="30" y="37"/>
                  <a:pt x="22" y="19"/>
                  <a:pt x="22" y="18"/>
                </a:cubicBezTo>
                <a:cubicBezTo>
                  <a:pt x="20" y="15"/>
                  <a:pt x="21" y="11"/>
                  <a:pt x="25" y="9"/>
                </a:cubicBezTo>
                <a:cubicBezTo>
                  <a:pt x="26" y="9"/>
                  <a:pt x="27" y="9"/>
                  <a:pt x="28" y="9"/>
                </a:cubicBezTo>
                <a:cubicBezTo>
                  <a:pt x="30" y="9"/>
                  <a:pt x="33" y="10"/>
                  <a:pt x="34" y="12"/>
                </a:cubicBezTo>
                <a:cubicBezTo>
                  <a:pt x="34" y="13"/>
                  <a:pt x="46" y="38"/>
                  <a:pt x="33" y="57"/>
                </a:cubicBezTo>
                <a:close/>
                <a:moveTo>
                  <a:pt x="44" y="52"/>
                </a:moveTo>
                <a:cubicBezTo>
                  <a:pt x="44" y="48"/>
                  <a:pt x="43" y="45"/>
                  <a:pt x="41" y="42"/>
                </a:cubicBezTo>
                <a:cubicBezTo>
                  <a:pt x="42" y="37"/>
                  <a:pt x="42" y="32"/>
                  <a:pt x="41" y="27"/>
                </a:cubicBezTo>
                <a:cubicBezTo>
                  <a:pt x="40" y="21"/>
                  <a:pt x="39" y="16"/>
                  <a:pt x="37" y="14"/>
                </a:cubicBezTo>
                <a:cubicBezTo>
                  <a:pt x="40" y="16"/>
                  <a:pt x="43" y="18"/>
                  <a:pt x="46" y="22"/>
                </a:cubicBezTo>
                <a:cubicBezTo>
                  <a:pt x="46" y="23"/>
                  <a:pt x="46" y="24"/>
                  <a:pt x="47" y="25"/>
                </a:cubicBezTo>
                <a:cubicBezTo>
                  <a:pt x="47" y="30"/>
                  <a:pt x="47" y="35"/>
                  <a:pt x="47" y="39"/>
                </a:cubicBezTo>
                <a:cubicBezTo>
                  <a:pt x="46" y="43"/>
                  <a:pt x="45" y="48"/>
                  <a:pt x="44" y="52"/>
                </a:cubicBezTo>
                <a:close/>
                <a:moveTo>
                  <a:pt x="58" y="63"/>
                </a:moveTo>
                <a:cubicBezTo>
                  <a:pt x="56" y="66"/>
                  <a:pt x="54" y="67"/>
                  <a:pt x="51" y="67"/>
                </a:cubicBezTo>
                <a:cubicBezTo>
                  <a:pt x="50" y="67"/>
                  <a:pt x="49" y="67"/>
                  <a:pt x="48" y="66"/>
                </a:cubicBezTo>
                <a:cubicBezTo>
                  <a:pt x="45" y="65"/>
                  <a:pt x="43" y="61"/>
                  <a:pt x="45" y="57"/>
                </a:cubicBezTo>
                <a:cubicBezTo>
                  <a:pt x="56" y="32"/>
                  <a:pt x="45" y="11"/>
                  <a:pt x="45" y="11"/>
                </a:cubicBezTo>
                <a:cubicBezTo>
                  <a:pt x="43" y="7"/>
                  <a:pt x="45" y="3"/>
                  <a:pt x="48" y="1"/>
                </a:cubicBezTo>
                <a:cubicBezTo>
                  <a:pt x="49" y="1"/>
                  <a:pt x="50" y="0"/>
                  <a:pt x="51" y="0"/>
                </a:cubicBezTo>
                <a:cubicBezTo>
                  <a:pt x="54" y="0"/>
                  <a:pt x="57" y="2"/>
                  <a:pt x="58" y="4"/>
                </a:cubicBezTo>
                <a:cubicBezTo>
                  <a:pt x="58" y="5"/>
                  <a:pt x="72" y="32"/>
                  <a:pt x="58" y="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3" name="Freeform 93"/>
          <p:cNvSpPr>
            <a:spLocks noEditPoints="1"/>
          </p:cNvSpPr>
          <p:nvPr/>
        </p:nvSpPr>
        <p:spPr bwMode="auto">
          <a:xfrm>
            <a:off x="17799519" y="10328155"/>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7" y="11"/>
                </a:moveTo>
                <a:cubicBezTo>
                  <a:pt x="41" y="11"/>
                  <a:pt x="41" y="11"/>
                  <a:pt x="41" y="11"/>
                </a:cubicBezTo>
                <a:cubicBezTo>
                  <a:pt x="37" y="18"/>
                  <a:pt x="33" y="24"/>
                  <a:pt x="31" y="31"/>
                </a:cubicBezTo>
                <a:cubicBezTo>
                  <a:pt x="30" y="31"/>
                  <a:pt x="30" y="31"/>
                  <a:pt x="30" y="31"/>
                </a:cubicBezTo>
                <a:cubicBezTo>
                  <a:pt x="27" y="25"/>
                  <a:pt x="24" y="18"/>
                  <a:pt x="21" y="11"/>
                </a:cubicBezTo>
                <a:cubicBezTo>
                  <a:pt x="15" y="11"/>
                  <a:pt x="15" y="11"/>
                  <a:pt x="15" y="11"/>
                </a:cubicBezTo>
                <a:cubicBezTo>
                  <a:pt x="28" y="35"/>
                  <a:pt x="28" y="35"/>
                  <a:pt x="28" y="35"/>
                </a:cubicBezTo>
                <a:cubicBezTo>
                  <a:pt x="28" y="53"/>
                  <a:pt x="28" y="53"/>
                  <a:pt x="28" y="53"/>
                </a:cubicBezTo>
                <a:cubicBezTo>
                  <a:pt x="33" y="53"/>
                  <a:pt x="33" y="53"/>
                  <a:pt x="33" y="53"/>
                </a:cubicBezTo>
                <a:cubicBezTo>
                  <a:pt x="33" y="35"/>
                  <a:pt x="33" y="35"/>
                  <a:pt x="33" y="35"/>
                </a:cubicBezTo>
                <a:lnTo>
                  <a:pt x="47"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4" name="Freeform 94"/>
          <p:cNvSpPr>
            <a:spLocks noEditPoints="1"/>
          </p:cNvSpPr>
          <p:nvPr/>
        </p:nvSpPr>
        <p:spPr bwMode="auto">
          <a:xfrm>
            <a:off x="18519277" y="10302778"/>
            <a:ext cx="309127" cy="359879"/>
          </a:xfrm>
          <a:custGeom>
            <a:avLst/>
            <a:gdLst>
              <a:gd name="T0" fmla="*/ 2147483646 w 62"/>
              <a:gd name="T1" fmla="*/ 2147483646 h 72"/>
              <a:gd name="T2" fmla="*/ 2147483646 w 62"/>
              <a:gd name="T3" fmla="*/ 2147483646 h 72"/>
              <a:gd name="T4" fmla="*/ 2147483646 w 62"/>
              <a:gd name="T5" fmla="*/ 2147483646 h 72"/>
              <a:gd name="T6" fmla="*/ 2147483646 w 62"/>
              <a:gd name="T7" fmla="*/ 2147483646 h 72"/>
              <a:gd name="T8" fmla="*/ 2147483646 w 62"/>
              <a:gd name="T9" fmla="*/ 2147483646 h 72"/>
              <a:gd name="T10" fmla="*/ 2147483646 w 62"/>
              <a:gd name="T11" fmla="*/ 2147483646 h 72"/>
              <a:gd name="T12" fmla="*/ 2147483646 w 62"/>
              <a:gd name="T13" fmla="*/ 2147483646 h 72"/>
              <a:gd name="T14" fmla="*/ 2147483646 w 62"/>
              <a:gd name="T15" fmla="*/ 2147483646 h 72"/>
              <a:gd name="T16" fmla="*/ 2147483646 w 62"/>
              <a:gd name="T17" fmla="*/ 2147483646 h 72"/>
              <a:gd name="T18" fmla="*/ 0 w 62"/>
              <a:gd name="T19" fmla="*/ 2147483646 h 72"/>
              <a:gd name="T20" fmla="*/ 2147483646 w 62"/>
              <a:gd name="T21" fmla="*/ 2147483646 h 72"/>
              <a:gd name="T22" fmla="*/ 2147483646 w 62"/>
              <a:gd name="T23" fmla="*/ 2147483646 h 72"/>
              <a:gd name="T24" fmla="*/ 2147483646 w 62"/>
              <a:gd name="T25" fmla="*/ 2147483646 h 72"/>
              <a:gd name="T26" fmla="*/ 2147483646 w 62"/>
              <a:gd name="T27" fmla="*/ 0 h 72"/>
              <a:gd name="T28" fmla="*/ 2147483646 w 62"/>
              <a:gd name="T29" fmla="*/ 2147483646 h 72"/>
              <a:gd name="T30" fmla="*/ 2147483646 w 62"/>
              <a:gd name="T31" fmla="*/ 2147483646 h 72"/>
              <a:gd name="T32" fmla="*/ 2147483646 w 62"/>
              <a:gd name="T33" fmla="*/ 2147483646 h 72"/>
              <a:gd name="T34" fmla="*/ 2147483646 w 62"/>
              <a:gd name="T35" fmla="*/ 2147483646 h 72"/>
              <a:gd name="T36" fmla="*/ 2147483646 w 62"/>
              <a:gd name="T37" fmla="*/ 2147483646 h 72"/>
              <a:gd name="T38" fmla="*/ 2147483646 w 62"/>
              <a:gd name="T39" fmla="*/ 2147483646 h 72"/>
              <a:gd name="T40" fmla="*/ 2147483646 w 62"/>
              <a:gd name="T41" fmla="*/ 2147483646 h 72"/>
              <a:gd name="T42" fmla="*/ 2147483646 w 62"/>
              <a:gd name="T43" fmla="*/ 2147483646 h 72"/>
              <a:gd name="T44" fmla="*/ 2147483646 w 62"/>
              <a:gd name="T45" fmla="*/ 2147483646 h 72"/>
              <a:gd name="T46" fmla="*/ 2147483646 w 62"/>
              <a:gd name="T47" fmla="*/ 2147483646 h 72"/>
              <a:gd name="T48" fmla="*/ 2147483646 w 62"/>
              <a:gd name="T49" fmla="*/ 2147483646 h 72"/>
              <a:gd name="T50" fmla="*/ 2147483646 w 62"/>
              <a:gd name="T51" fmla="*/ 2147483646 h 72"/>
              <a:gd name="T52" fmla="*/ 2147483646 w 62"/>
              <a:gd name="T53" fmla="*/ 2147483646 h 72"/>
              <a:gd name="T54" fmla="*/ 2147483646 w 62"/>
              <a:gd name="T55" fmla="*/ 2147483646 h 72"/>
              <a:gd name="T56" fmla="*/ 2147483646 w 62"/>
              <a:gd name="T57" fmla="*/ 2147483646 h 72"/>
              <a:gd name="T58" fmla="*/ 2147483646 w 62"/>
              <a:gd name="T59" fmla="*/ 2147483646 h 72"/>
              <a:gd name="T60" fmla="*/ 2147483646 w 62"/>
              <a:gd name="T61" fmla="*/ 2147483646 h 72"/>
              <a:gd name="T62" fmla="*/ 2147483646 w 62"/>
              <a:gd name="T63" fmla="*/ 2147483646 h 72"/>
              <a:gd name="T64" fmla="*/ 2147483646 w 62"/>
              <a:gd name="T65" fmla="*/ 2147483646 h 72"/>
              <a:gd name="T66" fmla="*/ 2147483646 w 62"/>
              <a:gd name="T67" fmla="*/ 2147483646 h 72"/>
              <a:gd name="T68" fmla="*/ 2147483646 w 62"/>
              <a:gd name="T69" fmla="*/ 2147483646 h 72"/>
              <a:gd name="T70" fmla="*/ 2147483646 w 62"/>
              <a:gd name="T71" fmla="*/ 2147483646 h 72"/>
              <a:gd name="T72" fmla="*/ 2147483646 w 62"/>
              <a:gd name="T73" fmla="*/ 2147483646 h 72"/>
              <a:gd name="T74" fmla="*/ 2147483646 w 62"/>
              <a:gd name="T75" fmla="*/ 2147483646 h 72"/>
              <a:gd name="T76" fmla="*/ 2147483646 w 62"/>
              <a:gd name="T77" fmla="*/ 2147483646 h 72"/>
              <a:gd name="T78" fmla="*/ 2147483646 w 62"/>
              <a:gd name="T79" fmla="*/ 2147483646 h 72"/>
              <a:gd name="T80" fmla="*/ 2147483646 w 62"/>
              <a:gd name="T81" fmla="*/ 2147483646 h 72"/>
              <a:gd name="T82" fmla="*/ 2147483646 w 62"/>
              <a:gd name="T83" fmla="*/ 2147483646 h 72"/>
              <a:gd name="T84" fmla="*/ 2147483646 w 62"/>
              <a:gd name="T85" fmla="*/ 2147483646 h 72"/>
              <a:gd name="T86" fmla="*/ 2147483646 w 62"/>
              <a:gd name="T87" fmla="*/ 2147483646 h 72"/>
              <a:gd name="T88" fmla="*/ 2147483646 w 62"/>
              <a:gd name="T89" fmla="*/ 2147483646 h 72"/>
              <a:gd name="T90" fmla="*/ 2147483646 w 62"/>
              <a:gd name="T91" fmla="*/ 2147483646 h 72"/>
              <a:gd name="T92" fmla="*/ 2147483646 w 62"/>
              <a:gd name="T93" fmla="*/ 2147483646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2" h="72">
                <a:moveTo>
                  <a:pt x="59" y="47"/>
                </a:moveTo>
                <a:cubicBezTo>
                  <a:pt x="59" y="49"/>
                  <a:pt x="57" y="53"/>
                  <a:pt x="57" y="56"/>
                </a:cubicBezTo>
                <a:cubicBezTo>
                  <a:pt x="57" y="67"/>
                  <a:pt x="57" y="67"/>
                  <a:pt x="57" y="67"/>
                </a:cubicBezTo>
                <a:cubicBezTo>
                  <a:pt x="57" y="70"/>
                  <a:pt x="55" y="72"/>
                  <a:pt x="52" y="72"/>
                </a:cubicBezTo>
                <a:cubicBezTo>
                  <a:pt x="26" y="72"/>
                  <a:pt x="26" y="72"/>
                  <a:pt x="26" y="72"/>
                </a:cubicBezTo>
                <a:cubicBezTo>
                  <a:pt x="23" y="72"/>
                  <a:pt x="21" y="70"/>
                  <a:pt x="21" y="67"/>
                </a:cubicBezTo>
                <a:cubicBezTo>
                  <a:pt x="21" y="56"/>
                  <a:pt x="21" y="56"/>
                  <a:pt x="21" y="56"/>
                </a:cubicBezTo>
                <a:cubicBezTo>
                  <a:pt x="21" y="54"/>
                  <a:pt x="18" y="51"/>
                  <a:pt x="16" y="50"/>
                </a:cubicBezTo>
                <a:cubicBezTo>
                  <a:pt x="15" y="48"/>
                  <a:pt x="13" y="47"/>
                  <a:pt x="11" y="46"/>
                </a:cubicBezTo>
                <a:cubicBezTo>
                  <a:pt x="7" y="43"/>
                  <a:pt x="0" y="42"/>
                  <a:pt x="0" y="36"/>
                </a:cubicBezTo>
                <a:cubicBezTo>
                  <a:pt x="0" y="30"/>
                  <a:pt x="4" y="25"/>
                  <a:pt x="11" y="25"/>
                </a:cubicBezTo>
                <a:cubicBezTo>
                  <a:pt x="13" y="25"/>
                  <a:pt x="14" y="25"/>
                  <a:pt x="16" y="26"/>
                </a:cubicBezTo>
                <a:cubicBezTo>
                  <a:pt x="16" y="11"/>
                  <a:pt x="16" y="11"/>
                  <a:pt x="16" y="11"/>
                </a:cubicBezTo>
                <a:cubicBezTo>
                  <a:pt x="16" y="5"/>
                  <a:pt x="21" y="0"/>
                  <a:pt x="26" y="0"/>
                </a:cubicBezTo>
                <a:cubicBezTo>
                  <a:pt x="32" y="0"/>
                  <a:pt x="36" y="5"/>
                  <a:pt x="36" y="11"/>
                </a:cubicBezTo>
                <a:cubicBezTo>
                  <a:pt x="36" y="17"/>
                  <a:pt x="36" y="17"/>
                  <a:pt x="36" y="17"/>
                </a:cubicBezTo>
                <a:cubicBezTo>
                  <a:pt x="38" y="18"/>
                  <a:pt x="40" y="18"/>
                  <a:pt x="41" y="19"/>
                </a:cubicBezTo>
                <a:cubicBezTo>
                  <a:pt x="42" y="19"/>
                  <a:pt x="42" y="19"/>
                  <a:pt x="43" y="19"/>
                </a:cubicBezTo>
                <a:cubicBezTo>
                  <a:pt x="46" y="19"/>
                  <a:pt x="48" y="20"/>
                  <a:pt x="50" y="21"/>
                </a:cubicBezTo>
                <a:cubicBezTo>
                  <a:pt x="58" y="21"/>
                  <a:pt x="62" y="26"/>
                  <a:pt x="62" y="34"/>
                </a:cubicBezTo>
                <a:cubicBezTo>
                  <a:pt x="62" y="38"/>
                  <a:pt x="61" y="42"/>
                  <a:pt x="59" y="47"/>
                </a:cubicBezTo>
                <a:close/>
                <a:moveTo>
                  <a:pt x="50" y="26"/>
                </a:moveTo>
                <a:cubicBezTo>
                  <a:pt x="50" y="26"/>
                  <a:pt x="49" y="26"/>
                  <a:pt x="48" y="26"/>
                </a:cubicBezTo>
                <a:cubicBezTo>
                  <a:pt x="47" y="25"/>
                  <a:pt x="45" y="24"/>
                  <a:pt x="43" y="24"/>
                </a:cubicBezTo>
                <a:cubicBezTo>
                  <a:pt x="42" y="24"/>
                  <a:pt x="41" y="24"/>
                  <a:pt x="40" y="25"/>
                </a:cubicBezTo>
                <a:cubicBezTo>
                  <a:pt x="39" y="23"/>
                  <a:pt x="37" y="22"/>
                  <a:pt x="35" y="22"/>
                </a:cubicBezTo>
                <a:cubicBezTo>
                  <a:pt x="34" y="22"/>
                  <a:pt x="32" y="23"/>
                  <a:pt x="31" y="24"/>
                </a:cubicBezTo>
                <a:cubicBezTo>
                  <a:pt x="31" y="11"/>
                  <a:pt x="31" y="11"/>
                  <a:pt x="31" y="11"/>
                </a:cubicBezTo>
                <a:cubicBezTo>
                  <a:pt x="31" y="8"/>
                  <a:pt x="29" y="5"/>
                  <a:pt x="26" y="5"/>
                </a:cubicBezTo>
                <a:cubicBezTo>
                  <a:pt x="23" y="5"/>
                  <a:pt x="21" y="8"/>
                  <a:pt x="21" y="11"/>
                </a:cubicBezTo>
                <a:cubicBezTo>
                  <a:pt x="21" y="34"/>
                  <a:pt x="21" y="34"/>
                  <a:pt x="21" y="34"/>
                </a:cubicBezTo>
                <a:cubicBezTo>
                  <a:pt x="19" y="34"/>
                  <a:pt x="16" y="30"/>
                  <a:pt x="11" y="30"/>
                </a:cubicBezTo>
                <a:cubicBezTo>
                  <a:pt x="7" y="30"/>
                  <a:pt x="6" y="33"/>
                  <a:pt x="6" y="36"/>
                </a:cubicBezTo>
                <a:cubicBezTo>
                  <a:pt x="6" y="37"/>
                  <a:pt x="10" y="39"/>
                  <a:pt x="11" y="40"/>
                </a:cubicBezTo>
                <a:cubicBezTo>
                  <a:pt x="12" y="40"/>
                  <a:pt x="13" y="41"/>
                  <a:pt x="14" y="41"/>
                </a:cubicBezTo>
                <a:cubicBezTo>
                  <a:pt x="16" y="43"/>
                  <a:pt x="18" y="44"/>
                  <a:pt x="20" y="46"/>
                </a:cubicBezTo>
                <a:cubicBezTo>
                  <a:pt x="23" y="48"/>
                  <a:pt x="26" y="51"/>
                  <a:pt x="26" y="56"/>
                </a:cubicBezTo>
                <a:cubicBezTo>
                  <a:pt x="26" y="57"/>
                  <a:pt x="26" y="57"/>
                  <a:pt x="26" y="57"/>
                </a:cubicBezTo>
                <a:cubicBezTo>
                  <a:pt x="52" y="57"/>
                  <a:pt x="52" y="57"/>
                  <a:pt x="52" y="57"/>
                </a:cubicBezTo>
                <a:cubicBezTo>
                  <a:pt x="52" y="56"/>
                  <a:pt x="52" y="56"/>
                  <a:pt x="52" y="56"/>
                </a:cubicBezTo>
                <a:cubicBezTo>
                  <a:pt x="52" y="49"/>
                  <a:pt x="57" y="42"/>
                  <a:pt x="57" y="34"/>
                </a:cubicBezTo>
                <a:cubicBezTo>
                  <a:pt x="57" y="29"/>
                  <a:pt x="55" y="26"/>
                  <a:pt x="50" y="26"/>
                </a:cubicBezTo>
                <a:close/>
                <a:moveTo>
                  <a:pt x="49" y="62"/>
                </a:moveTo>
                <a:cubicBezTo>
                  <a:pt x="48" y="62"/>
                  <a:pt x="47" y="63"/>
                  <a:pt x="47" y="65"/>
                </a:cubicBezTo>
                <a:cubicBezTo>
                  <a:pt x="47" y="66"/>
                  <a:pt x="48" y="67"/>
                  <a:pt x="49" y="67"/>
                </a:cubicBezTo>
                <a:cubicBezTo>
                  <a:pt x="51" y="67"/>
                  <a:pt x="52" y="66"/>
                  <a:pt x="52" y="65"/>
                </a:cubicBezTo>
                <a:cubicBezTo>
                  <a:pt x="52" y="63"/>
                  <a:pt x="51" y="62"/>
                  <a:pt x="49"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5" name="Freeform 95"/>
          <p:cNvSpPr>
            <a:spLocks/>
          </p:cNvSpPr>
          <p:nvPr/>
        </p:nvSpPr>
        <p:spPr bwMode="auto">
          <a:xfrm>
            <a:off x="19239035" y="10328155"/>
            <a:ext cx="359879" cy="309127"/>
          </a:xfrm>
          <a:custGeom>
            <a:avLst/>
            <a:gdLst>
              <a:gd name="T0" fmla="*/ 2147483646 w 72"/>
              <a:gd name="T1" fmla="*/ 2147483646 h 62"/>
              <a:gd name="T2" fmla="*/ 2147483646 w 72"/>
              <a:gd name="T3" fmla="*/ 2147483646 h 62"/>
              <a:gd name="T4" fmla="*/ 0 w 72"/>
              <a:gd name="T5" fmla="*/ 2147483646 h 62"/>
              <a:gd name="T6" fmla="*/ 2147483646 w 72"/>
              <a:gd name="T7" fmla="*/ 0 h 62"/>
              <a:gd name="T8" fmla="*/ 2147483646 w 72"/>
              <a:gd name="T9" fmla="*/ 2147483646 h 62"/>
              <a:gd name="T10" fmla="*/ 2147483646 w 72"/>
              <a:gd name="T11" fmla="*/ 0 h 62"/>
              <a:gd name="T12" fmla="*/ 2147483646 w 72"/>
              <a:gd name="T13" fmla="*/ 2147483646 h 62"/>
              <a:gd name="T14" fmla="*/ 2147483646 w 72"/>
              <a:gd name="T15" fmla="*/ 2147483646 h 62"/>
              <a:gd name="T16" fmla="*/ 2147483646 w 72"/>
              <a:gd name="T17" fmla="*/ 2147483646 h 62"/>
              <a:gd name="T18" fmla="*/ 2147483646 w 72"/>
              <a:gd name="T19" fmla="*/ 2147483646 h 62"/>
              <a:gd name="T20" fmla="*/ 2147483646 w 72"/>
              <a:gd name="T21" fmla="*/ 2147483646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2" h="62">
                <a:moveTo>
                  <a:pt x="35" y="61"/>
                </a:moveTo>
                <a:cubicBezTo>
                  <a:pt x="10" y="37"/>
                  <a:pt x="10" y="37"/>
                  <a:pt x="10" y="37"/>
                </a:cubicBezTo>
                <a:cubicBezTo>
                  <a:pt x="9" y="37"/>
                  <a:pt x="0" y="29"/>
                  <a:pt x="0" y="19"/>
                </a:cubicBezTo>
                <a:cubicBezTo>
                  <a:pt x="0" y="7"/>
                  <a:pt x="8" y="0"/>
                  <a:pt x="20" y="0"/>
                </a:cubicBezTo>
                <a:cubicBezTo>
                  <a:pt x="27" y="0"/>
                  <a:pt x="33" y="6"/>
                  <a:pt x="36" y="9"/>
                </a:cubicBezTo>
                <a:cubicBezTo>
                  <a:pt x="40" y="6"/>
                  <a:pt x="46" y="0"/>
                  <a:pt x="53" y="0"/>
                </a:cubicBezTo>
                <a:cubicBezTo>
                  <a:pt x="65" y="0"/>
                  <a:pt x="72" y="7"/>
                  <a:pt x="72" y="19"/>
                </a:cubicBezTo>
                <a:cubicBezTo>
                  <a:pt x="72" y="29"/>
                  <a:pt x="64" y="37"/>
                  <a:pt x="63" y="37"/>
                </a:cubicBezTo>
                <a:cubicBezTo>
                  <a:pt x="38" y="61"/>
                  <a:pt x="38" y="61"/>
                  <a:pt x="38" y="61"/>
                </a:cubicBezTo>
                <a:cubicBezTo>
                  <a:pt x="38" y="62"/>
                  <a:pt x="37" y="62"/>
                  <a:pt x="36" y="62"/>
                </a:cubicBezTo>
                <a:cubicBezTo>
                  <a:pt x="36" y="62"/>
                  <a:pt x="35" y="62"/>
                  <a:pt x="35" y="6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6" name="Freeform 96"/>
          <p:cNvSpPr>
            <a:spLocks noEditPoints="1"/>
          </p:cNvSpPr>
          <p:nvPr/>
        </p:nvSpPr>
        <p:spPr bwMode="auto">
          <a:xfrm>
            <a:off x="19958793" y="10302778"/>
            <a:ext cx="283751" cy="359879"/>
          </a:xfrm>
          <a:custGeom>
            <a:avLst/>
            <a:gdLst>
              <a:gd name="T0" fmla="*/ 2147483646 w 57"/>
              <a:gd name="T1" fmla="*/ 2147483646 h 72"/>
              <a:gd name="T2" fmla="*/ 2147483646 w 57"/>
              <a:gd name="T3" fmla="*/ 2147483646 h 72"/>
              <a:gd name="T4" fmla="*/ 2147483646 w 57"/>
              <a:gd name="T5" fmla="*/ 0 h 72"/>
              <a:gd name="T6" fmla="*/ 2147483646 w 57"/>
              <a:gd name="T7" fmla="*/ 2147483646 h 72"/>
              <a:gd name="T8" fmla="*/ 2147483646 w 57"/>
              <a:gd name="T9" fmla="*/ 2147483646 h 72"/>
              <a:gd name="T10" fmla="*/ 2147483646 w 57"/>
              <a:gd name="T11" fmla="*/ 2147483646 h 72"/>
              <a:gd name="T12" fmla="*/ 2147483646 w 57"/>
              <a:gd name="T13" fmla="*/ 2147483646 h 72"/>
              <a:gd name="T14" fmla="*/ 2147483646 w 57"/>
              <a:gd name="T15" fmla="*/ 2147483646 h 72"/>
              <a:gd name="T16" fmla="*/ 2147483646 w 57"/>
              <a:gd name="T17" fmla="*/ 2147483646 h 72"/>
              <a:gd name="T18" fmla="*/ 2147483646 w 57"/>
              <a:gd name="T19" fmla="*/ 2147483646 h 72"/>
              <a:gd name="T20" fmla="*/ 2147483646 w 57"/>
              <a:gd name="T21" fmla="*/ 2147483646 h 72"/>
              <a:gd name="T22" fmla="*/ 2147483646 w 57"/>
              <a:gd name="T23" fmla="*/ 2147483646 h 72"/>
              <a:gd name="T24" fmla="*/ 2147483646 w 57"/>
              <a:gd name="T25" fmla="*/ 2147483646 h 72"/>
              <a:gd name="T26" fmla="*/ 2147483646 w 57"/>
              <a:gd name="T27" fmla="*/ 2147483646 h 72"/>
              <a:gd name="T28" fmla="*/ 2147483646 w 57"/>
              <a:gd name="T29" fmla="*/ 2147483646 h 72"/>
              <a:gd name="T30" fmla="*/ 2147483646 w 57"/>
              <a:gd name="T31" fmla="*/ 2147483646 h 72"/>
              <a:gd name="T32" fmla="*/ 2147483646 w 57"/>
              <a:gd name="T33" fmla="*/ 2147483646 h 72"/>
              <a:gd name="T34" fmla="*/ 2147483646 w 57"/>
              <a:gd name="T35" fmla="*/ 2147483646 h 72"/>
              <a:gd name="T36" fmla="*/ 2147483646 w 57"/>
              <a:gd name="T37" fmla="*/ 2147483646 h 72"/>
              <a:gd name="T38" fmla="*/ 2147483646 w 57"/>
              <a:gd name="T39" fmla="*/ 2147483646 h 72"/>
              <a:gd name="T40" fmla="*/ 2147483646 w 57"/>
              <a:gd name="T41" fmla="*/ 2147483646 h 72"/>
              <a:gd name="T42" fmla="*/ 2147483646 w 57"/>
              <a:gd name="T43" fmla="*/ 2147483646 h 72"/>
              <a:gd name="T44" fmla="*/ 2147483646 w 57"/>
              <a:gd name="T45" fmla="*/ 2147483646 h 72"/>
              <a:gd name="T46" fmla="*/ 2147483646 w 57"/>
              <a:gd name="T47" fmla="*/ 2147483646 h 72"/>
              <a:gd name="T48" fmla="*/ 2147483646 w 57"/>
              <a:gd name="T49" fmla="*/ 2147483646 h 72"/>
              <a:gd name="T50" fmla="*/ 2147483646 w 57"/>
              <a:gd name="T51" fmla="*/ 2147483646 h 72"/>
              <a:gd name="T52" fmla="*/ 2147483646 w 57"/>
              <a:gd name="T53" fmla="*/ 2147483646 h 72"/>
              <a:gd name="T54" fmla="*/ 2147483646 w 57"/>
              <a:gd name="T55" fmla="*/ 2147483646 h 72"/>
              <a:gd name="T56" fmla="*/ 2147483646 w 57"/>
              <a:gd name="T57" fmla="*/ 2147483646 h 72"/>
              <a:gd name="T58" fmla="*/ 2147483646 w 57"/>
              <a:gd name="T59" fmla="*/ 2147483646 h 72"/>
              <a:gd name="T60" fmla="*/ 2147483646 w 57"/>
              <a:gd name="T61" fmla="*/ 2147483646 h 72"/>
              <a:gd name="T62" fmla="*/ 2147483646 w 57"/>
              <a:gd name="T63" fmla="*/ 2147483646 h 72"/>
              <a:gd name="T64" fmla="*/ 2147483646 w 57"/>
              <a:gd name="T65" fmla="*/ 2147483646 h 72"/>
              <a:gd name="T66" fmla="*/ 2147483646 w 57"/>
              <a:gd name="T67" fmla="*/ 2147483646 h 72"/>
              <a:gd name="T68" fmla="*/ 2147483646 w 57"/>
              <a:gd name="T69" fmla="*/ 2147483646 h 72"/>
              <a:gd name="T70" fmla="*/ 2147483646 w 57"/>
              <a:gd name="T71" fmla="*/ 2147483646 h 72"/>
              <a:gd name="T72" fmla="*/ 2147483646 w 57"/>
              <a:gd name="T73" fmla="*/ 2147483646 h 72"/>
              <a:gd name="T74" fmla="*/ 2147483646 w 57"/>
              <a:gd name="T75" fmla="*/ 2147483646 h 72"/>
              <a:gd name="T76" fmla="*/ 2147483646 w 57"/>
              <a:gd name="T77" fmla="*/ 2147483646 h 72"/>
              <a:gd name="T78" fmla="*/ 2147483646 w 57"/>
              <a:gd name="T79" fmla="*/ 2147483646 h 72"/>
              <a:gd name="T80" fmla="*/ 2147483646 w 57"/>
              <a:gd name="T81" fmla="*/ 2147483646 h 72"/>
              <a:gd name="T82" fmla="*/ 2147483646 w 57"/>
              <a:gd name="T83" fmla="*/ 2147483646 h 72"/>
              <a:gd name="T84" fmla="*/ 2147483646 w 57"/>
              <a:gd name="T85" fmla="*/ 2147483646 h 72"/>
              <a:gd name="T86" fmla="*/ 2147483646 w 57"/>
              <a:gd name="T87" fmla="*/ 2147483646 h 72"/>
              <a:gd name="T88" fmla="*/ 2147483646 w 57"/>
              <a:gd name="T89" fmla="*/ 2147483646 h 72"/>
              <a:gd name="T90" fmla="*/ 2147483646 w 57"/>
              <a:gd name="T91" fmla="*/ 2147483646 h 72"/>
              <a:gd name="T92" fmla="*/ 2147483646 w 57"/>
              <a:gd name="T93" fmla="*/ 2147483646 h 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7" h="72">
                <a:moveTo>
                  <a:pt x="57" y="70"/>
                </a:moveTo>
                <a:cubicBezTo>
                  <a:pt x="57" y="71"/>
                  <a:pt x="56" y="72"/>
                  <a:pt x="54" y="72"/>
                </a:cubicBezTo>
                <a:cubicBezTo>
                  <a:pt x="3" y="72"/>
                  <a:pt x="3" y="72"/>
                  <a:pt x="3" y="72"/>
                </a:cubicBezTo>
                <a:cubicBezTo>
                  <a:pt x="2" y="72"/>
                  <a:pt x="0" y="71"/>
                  <a:pt x="0" y="70"/>
                </a:cubicBezTo>
                <a:cubicBezTo>
                  <a:pt x="0" y="18"/>
                  <a:pt x="0" y="18"/>
                  <a:pt x="0" y="18"/>
                </a:cubicBezTo>
                <a:cubicBezTo>
                  <a:pt x="0" y="17"/>
                  <a:pt x="2" y="16"/>
                  <a:pt x="3" y="16"/>
                </a:cubicBezTo>
                <a:cubicBezTo>
                  <a:pt x="16" y="16"/>
                  <a:pt x="16" y="16"/>
                  <a:pt x="16" y="16"/>
                </a:cubicBezTo>
                <a:cubicBezTo>
                  <a:pt x="16" y="4"/>
                  <a:pt x="16" y="4"/>
                  <a:pt x="16" y="4"/>
                </a:cubicBezTo>
                <a:cubicBezTo>
                  <a:pt x="16" y="2"/>
                  <a:pt x="18" y="0"/>
                  <a:pt x="20" y="0"/>
                </a:cubicBezTo>
                <a:cubicBezTo>
                  <a:pt x="38" y="0"/>
                  <a:pt x="38" y="0"/>
                  <a:pt x="38" y="0"/>
                </a:cubicBezTo>
                <a:cubicBezTo>
                  <a:pt x="40" y="0"/>
                  <a:pt x="42" y="2"/>
                  <a:pt x="42" y="4"/>
                </a:cubicBezTo>
                <a:cubicBezTo>
                  <a:pt x="42" y="16"/>
                  <a:pt x="42" y="16"/>
                  <a:pt x="42" y="16"/>
                </a:cubicBezTo>
                <a:cubicBezTo>
                  <a:pt x="54" y="16"/>
                  <a:pt x="54" y="16"/>
                  <a:pt x="54" y="16"/>
                </a:cubicBezTo>
                <a:cubicBezTo>
                  <a:pt x="56" y="16"/>
                  <a:pt x="57" y="17"/>
                  <a:pt x="57" y="18"/>
                </a:cubicBezTo>
                <a:lnTo>
                  <a:pt x="57" y="70"/>
                </a:lnTo>
                <a:close/>
                <a:moveTo>
                  <a:pt x="52" y="67"/>
                </a:moveTo>
                <a:cubicBezTo>
                  <a:pt x="52" y="21"/>
                  <a:pt x="52" y="21"/>
                  <a:pt x="52" y="21"/>
                </a:cubicBezTo>
                <a:cubicBezTo>
                  <a:pt x="42" y="21"/>
                  <a:pt x="42" y="21"/>
                  <a:pt x="42" y="21"/>
                </a:cubicBezTo>
                <a:cubicBezTo>
                  <a:pt x="42" y="22"/>
                  <a:pt x="42" y="22"/>
                  <a:pt x="42" y="22"/>
                </a:cubicBezTo>
                <a:cubicBezTo>
                  <a:pt x="42" y="24"/>
                  <a:pt x="40" y="26"/>
                  <a:pt x="38" y="26"/>
                </a:cubicBezTo>
                <a:cubicBezTo>
                  <a:pt x="20" y="26"/>
                  <a:pt x="20" y="26"/>
                  <a:pt x="20" y="26"/>
                </a:cubicBezTo>
                <a:cubicBezTo>
                  <a:pt x="18" y="26"/>
                  <a:pt x="16" y="24"/>
                  <a:pt x="16" y="22"/>
                </a:cubicBezTo>
                <a:cubicBezTo>
                  <a:pt x="16" y="21"/>
                  <a:pt x="16" y="21"/>
                  <a:pt x="16" y="21"/>
                </a:cubicBezTo>
                <a:cubicBezTo>
                  <a:pt x="6" y="21"/>
                  <a:pt x="6" y="21"/>
                  <a:pt x="6" y="21"/>
                </a:cubicBezTo>
                <a:cubicBezTo>
                  <a:pt x="6" y="67"/>
                  <a:pt x="6" y="67"/>
                  <a:pt x="6" y="67"/>
                </a:cubicBezTo>
                <a:cubicBezTo>
                  <a:pt x="21" y="67"/>
                  <a:pt x="21" y="67"/>
                  <a:pt x="21" y="67"/>
                </a:cubicBezTo>
                <a:cubicBezTo>
                  <a:pt x="21" y="58"/>
                  <a:pt x="21" y="58"/>
                  <a:pt x="21" y="58"/>
                </a:cubicBezTo>
                <a:cubicBezTo>
                  <a:pt x="21" y="57"/>
                  <a:pt x="22" y="57"/>
                  <a:pt x="22" y="57"/>
                </a:cubicBezTo>
                <a:cubicBezTo>
                  <a:pt x="35" y="57"/>
                  <a:pt x="35" y="57"/>
                  <a:pt x="35" y="57"/>
                </a:cubicBezTo>
                <a:cubicBezTo>
                  <a:pt x="36" y="57"/>
                  <a:pt x="36" y="57"/>
                  <a:pt x="36" y="58"/>
                </a:cubicBezTo>
                <a:cubicBezTo>
                  <a:pt x="36" y="67"/>
                  <a:pt x="36" y="67"/>
                  <a:pt x="36" y="67"/>
                </a:cubicBezTo>
                <a:lnTo>
                  <a:pt x="52" y="67"/>
                </a:lnTo>
                <a:close/>
                <a:moveTo>
                  <a:pt x="16" y="35"/>
                </a:moveTo>
                <a:cubicBezTo>
                  <a:pt x="16" y="36"/>
                  <a:pt x="15" y="36"/>
                  <a:pt x="15" y="36"/>
                </a:cubicBezTo>
                <a:cubicBezTo>
                  <a:pt x="12" y="36"/>
                  <a:pt x="12" y="36"/>
                  <a:pt x="12" y="36"/>
                </a:cubicBezTo>
                <a:cubicBezTo>
                  <a:pt x="11" y="36"/>
                  <a:pt x="11" y="36"/>
                  <a:pt x="11" y="35"/>
                </a:cubicBezTo>
                <a:cubicBezTo>
                  <a:pt x="11" y="32"/>
                  <a:pt x="11" y="32"/>
                  <a:pt x="11" y="32"/>
                </a:cubicBezTo>
                <a:cubicBezTo>
                  <a:pt x="11" y="32"/>
                  <a:pt x="11" y="31"/>
                  <a:pt x="12" y="31"/>
                </a:cubicBezTo>
                <a:cubicBezTo>
                  <a:pt x="15" y="31"/>
                  <a:pt x="15" y="31"/>
                  <a:pt x="15" y="31"/>
                </a:cubicBezTo>
                <a:cubicBezTo>
                  <a:pt x="15" y="31"/>
                  <a:pt x="16" y="32"/>
                  <a:pt x="16" y="32"/>
                </a:cubicBezTo>
                <a:lnTo>
                  <a:pt x="16" y="35"/>
                </a:lnTo>
                <a:close/>
                <a:moveTo>
                  <a:pt x="16" y="45"/>
                </a:moveTo>
                <a:cubicBezTo>
                  <a:pt x="16" y="46"/>
                  <a:pt x="15" y="47"/>
                  <a:pt x="15" y="47"/>
                </a:cubicBezTo>
                <a:cubicBezTo>
                  <a:pt x="12" y="47"/>
                  <a:pt x="12" y="47"/>
                  <a:pt x="12" y="47"/>
                </a:cubicBezTo>
                <a:cubicBezTo>
                  <a:pt x="11" y="47"/>
                  <a:pt x="11" y="46"/>
                  <a:pt x="11" y="45"/>
                </a:cubicBezTo>
                <a:cubicBezTo>
                  <a:pt x="11" y="43"/>
                  <a:pt x="11" y="43"/>
                  <a:pt x="11" y="43"/>
                </a:cubicBezTo>
                <a:cubicBezTo>
                  <a:pt x="11" y="42"/>
                  <a:pt x="11" y="41"/>
                  <a:pt x="12" y="41"/>
                </a:cubicBezTo>
                <a:cubicBezTo>
                  <a:pt x="15" y="41"/>
                  <a:pt x="15" y="41"/>
                  <a:pt x="15" y="41"/>
                </a:cubicBezTo>
                <a:cubicBezTo>
                  <a:pt x="15" y="41"/>
                  <a:pt x="16" y="42"/>
                  <a:pt x="16" y="43"/>
                </a:cubicBezTo>
                <a:lnTo>
                  <a:pt x="16" y="45"/>
                </a:lnTo>
                <a:close/>
                <a:moveTo>
                  <a:pt x="16" y="56"/>
                </a:moveTo>
                <a:cubicBezTo>
                  <a:pt x="16" y="56"/>
                  <a:pt x="15" y="57"/>
                  <a:pt x="15" y="57"/>
                </a:cubicBezTo>
                <a:cubicBezTo>
                  <a:pt x="12" y="57"/>
                  <a:pt x="12" y="57"/>
                  <a:pt x="12" y="57"/>
                </a:cubicBezTo>
                <a:cubicBezTo>
                  <a:pt x="11" y="57"/>
                  <a:pt x="11" y="56"/>
                  <a:pt x="11" y="56"/>
                </a:cubicBezTo>
                <a:cubicBezTo>
                  <a:pt x="11" y="53"/>
                  <a:pt x="11" y="53"/>
                  <a:pt x="11" y="53"/>
                </a:cubicBezTo>
                <a:cubicBezTo>
                  <a:pt x="11" y="52"/>
                  <a:pt x="11" y="52"/>
                  <a:pt x="12" y="52"/>
                </a:cubicBezTo>
                <a:cubicBezTo>
                  <a:pt x="15" y="52"/>
                  <a:pt x="15" y="52"/>
                  <a:pt x="15" y="52"/>
                </a:cubicBezTo>
                <a:cubicBezTo>
                  <a:pt x="15" y="52"/>
                  <a:pt x="16" y="52"/>
                  <a:pt x="16" y="53"/>
                </a:cubicBezTo>
                <a:lnTo>
                  <a:pt x="16" y="56"/>
                </a:lnTo>
                <a:close/>
                <a:moveTo>
                  <a:pt x="36" y="7"/>
                </a:moveTo>
                <a:cubicBezTo>
                  <a:pt x="36" y="6"/>
                  <a:pt x="36" y="5"/>
                  <a:pt x="35" y="5"/>
                </a:cubicBezTo>
                <a:cubicBezTo>
                  <a:pt x="33" y="5"/>
                  <a:pt x="33" y="5"/>
                  <a:pt x="33" y="5"/>
                </a:cubicBezTo>
                <a:cubicBezTo>
                  <a:pt x="32" y="5"/>
                  <a:pt x="31" y="6"/>
                  <a:pt x="31" y="7"/>
                </a:cubicBezTo>
                <a:cubicBezTo>
                  <a:pt x="31" y="11"/>
                  <a:pt x="31" y="11"/>
                  <a:pt x="31" y="11"/>
                </a:cubicBezTo>
                <a:cubicBezTo>
                  <a:pt x="26" y="11"/>
                  <a:pt x="26" y="11"/>
                  <a:pt x="26" y="11"/>
                </a:cubicBezTo>
                <a:cubicBezTo>
                  <a:pt x="26" y="7"/>
                  <a:pt x="26" y="7"/>
                  <a:pt x="26" y="7"/>
                </a:cubicBezTo>
                <a:cubicBezTo>
                  <a:pt x="26" y="6"/>
                  <a:pt x="26" y="5"/>
                  <a:pt x="25" y="5"/>
                </a:cubicBezTo>
                <a:cubicBezTo>
                  <a:pt x="22" y="5"/>
                  <a:pt x="22" y="5"/>
                  <a:pt x="22" y="5"/>
                </a:cubicBezTo>
                <a:cubicBezTo>
                  <a:pt x="22" y="5"/>
                  <a:pt x="21" y="6"/>
                  <a:pt x="21" y="7"/>
                </a:cubicBezTo>
                <a:cubicBezTo>
                  <a:pt x="21" y="20"/>
                  <a:pt x="21" y="20"/>
                  <a:pt x="21" y="20"/>
                </a:cubicBezTo>
                <a:cubicBezTo>
                  <a:pt x="21" y="20"/>
                  <a:pt x="22" y="21"/>
                  <a:pt x="22" y="21"/>
                </a:cubicBezTo>
                <a:cubicBezTo>
                  <a:pt x="25" y="21"/>
                  <a:pt x="25" y="21"/>
                  <a:pt x="25" y="21"/>
                </a:cubicBezTo>
                <a:cubicBezTo>
                  <a:pt x="26" y="21"/>
                  <a:pt x="26" y="20"/>
                  <a:pt x="26" y="20"/>
                </a:cubicBezTo>
                <a:cubicBezTo>
                  <a:pt x="26" y="16"/>
                  <a:pt x="26" y="16"/>
                  <a:pt x="26" y="16"/>
                </a:cubicBezTo>
                <a:cubicBezTo>
                  <a:pt x="31" y="16"/>
                  <a:pt x="31" y="16"/>
                  <a:pt x="31" y="16"/>
                </a:cubicBezTo>
                <a:cubicBezTo>
                  <a:pt x="31" y="20"/>
                  <a:pt x="31" y="20"/>
                  <a:pt x="31" y="20"/>
                </a:cubicBezTo>
                <a:cubicBezTo>
                  <a:pt x="31" y="20"/>
                  <a:pt x="32" y="21"/>
                  <a:pt x="33" y="21"/>
                </a:cubicBezTo>
                <a:cubicBezTo>
                  <a:pt x="35" y="21"/>
                  <a:pt x="35" y="21"/>
                  <a:pt x="35" y="21"/>
                </a:cubicBezTo>
                <a:cubicBezTo>
                  <a:pt x="36" y="21"/>
                  <a:pt x="36" y="20"/>
                  <a:pt x="36" y="20"/>
                </a:cubicBezTo>
                <a:lnTo>
                  <a:pt x="36" y="7"/>
                </a:lnTo>
                <a:close/>
                <a:moveTo>
                  <a:pt x="26" y="35"/>
                </a:moveTo>
                <a:cubicBezTo>
                  <a:pt x="26" y="36"/>
                  <a:pt x="26" y="36"/>
                  <a:pt x="25" y="36"/>
                </a:cubicBezTo>
                <a:cubicBezTo>
                  <a:pt x="22" y="36"/>
                  <a:pt x="22" y="36"/>
                  <a:pt x="22" y="36"/>
                </a:cubicBezTo>
                <a:cubicBezTo>
                  <a:pt x="22" y="36"/>
                  <a:pt x="21" y="36"/>
                  <a:pt x="21" y="35"/>
                </a:cubicBezTo>
                <a:cubicBezTo>
                  <a:pt x="21" y="32"/>
                  <a:pt x="21" y="32"/>
                  <a:pt x="21" y="32"/>
                </a:cubicBezTo>
                <a:cubicBezTo>
                  <a:pt x="21" y="32"/>
                  <a:pt x="22" y="31"/>
                  <a:pt x="22" y="31"/>
                </a:cubicBezTo>
                <a:cubicBezTo>
                  <a:pt x="25" y="31"/>
                  <a:pt x="25" y="31"/>
                  <a:pt x="25" y="31"/>
                </a:cubicBezTo>
                <a:cubicBezTo>
                  <a:pt x="26" y="31"/>
                  <a:pt x="26" y="32"/>
                  <a:pt x="26" y="32"/>
                </a:cubicBezTo>
                <a:lnTo>
                  <a:pt x="26" y="35"/>
                </a:lnTo>
                <a:close/>
                <a:moveTo>
                  <a:pt x="26" y="45"/>
                </a:moveTo>
                <a:cubicBezTo>
                  <a:pt x="26" y="46"/>
                  <a:pt x="26" y="47"/>
                  <a:pt x="25" y="47"/>
                </a:cubicBezTo>
                <a:cubicBezTo>
                  <a:pt x="22" y="47"/>
                  <a:pt x="22" y="47"/>
                  <a:pt x="22" y="47"/>
                </a:cubicBezTo>
                <a:cubicBezTo>
                  <a:pt x="22" y="47"/>
                  <a:pt x="21" y="46"/>
                  <a:pt x="21" y="45"/>
                </a:cubicBezTo>
                <a:cubicBezTo>
                  <a:pt x="21" y="43"/>
                  <a:pt x="21" y="43"/>
                  <a:pt x="21" y="43"/>
                </a:cubicBezTo>
                <a:cubicBezTo>
                  <a:pt x="21" y="42"/>
                  <a:pt x="22" y="41"/>
                  <a:pt x="22" y="41"/>
                </a:cubicBezTo>
                <a:cubicBezTo>
                  <a:pt x="25" y="41"/>
                  <a:pt x="25" y="41"/>
                  <a:pt x="25" y="41"/>
                </a:cubicBezTo>
                <a:cubicBezTo>
                  <a:pt x="26" y="41"/>
                  <a:pt x="26" y="42"/>
                  <a:pt x="26" y="43"/>
                </a:cubicBezTo>
                <a:lnTo>
                  <a:pt x="26" y="45"/>
                </a:lnTo>
                <a:close/>
                <a:moveTo>
                  <a:pt x="36" y="35"/>
                </a:moveTo>
                <a:cubicBezTo>
                  <a:pt x="36" y="36"/>
                  <a:pt x="36" y="36"/>
                  <a:pt x="35" y="36"/>
                </a:cubicBezTo>
                <a:cubicBezTo>
                  <a:pt x="33" y="36"/>
                  <a:pt x="33" y="36"/>
                  <a:pt x="33" y="36"/>
                </a:cubicBezTo>
                <a:cubicBezTo>
                  <a:pt x="32" y="36"/>
                  <a:pt x="31" y="36"/>
                  <a:pt x="31" y="35"/>
                </a:cubicBezTo>
                <a:cubicBezTo>
                  <a:pt x="31" y="32"/>
                  <a:pt x="31" y="32"/>
                  <a:pt x="31" y="32"/>
                </a:cubicBezTo>
                <a:cubicBezTo>
                  <a:pt x="31" y="32"/>
                  <a:pt x="32" y="31"/>
                  <a:pt x="33" y="31"/>
                </a:cubicBezTo>
                <a:cubicBezTo>
                  <a:pt x="35" y="31"/>
                  <a:pt x="35" y="31"/>
                  <a:pt x="35" y="31"/>
                </a:cubicBezTo>
                <a:cubicBezTo>
                  <a:pt x="36" y="31"/>
                  <a:pt x="36" y="32"/>
                  <a:pt x="36" y="32"/>
                </a:cubicBezTo>
                <a:lnTo>
                  <a:pt x="36" y="35"/>
                </a:lnTo>
                <a:close/>
                <a:moveTo>
                  <a:pt x="36" y="45"/>
                </a:moveTo>
                <a:cubicBezTo>
                  <a:pt x="36" y="46"/>
                  <a:pt x="36" y="47"/>
                  <a:pt x="35" y="47"/>
                </a:cubicBezTo>
                <a:cubicBezTo>
                  <a:pt x="33" y="47"/>
                  <a:pt x="33" y="47"/>
                  <a:pt x="33" y="47"/>
                </a:cubicBezTo>
                <a:cubicBezTo>
                  <a:pt x="32" y="47"/>
                  <a:pt x="31" y="46"/>
                  <a:pt x="31" y="45"/>
                </a:cubicBezTo>
                <a:cubicBezTo>
                  <a:pt x="31" y="43"/>
                  <a:pt x="31" y="43"/>
                  <a:pt x="31" y="43"/>
                </a:cubicBezTo>
                <a:cubicBezTo>
                  <a:pt x="31" y="42"/>
                  <a:pt x="32" y="41"/>
                  <a:pt x="33" y="41"/>
                </a:cubicBezTo>
                <a:cubicBezTo>
                  <a:pt x="35" y="41"/>
                  <a:pt x="35" y="41"/>
                  <a:pt x="35" y="41"/>
                </a:cubicBezTo>
                <a:cubicBezTo>
                  <a:pt x="36" y="41"/>
                  <a:pt x="36" y="42"/>
                  <a:pt x="36" y="43"/>
                </a:cubicBezTo>
                <a:lnTo>
                  <a:pt x="36" y="45"/>
                </a:lnTo>
                <a:close/>
                <a:moveTo>
                  <a:pt x="47" y="35"/>
                </a:moveTo>
                <a:cubicBezTo>
                  <a:pt x="47" y="36"/>
                  <a:pt x="46" y="36"/>
                  <a:pt x="45" y="36"/>
                </a:cubicBezTo>
                <a:cubicBezTo>
                  <a:pt x="43" y="36"/>
                  <a:pt x="43" y="36"/>
                  <a:pt x="43" y="36"/>
                </a:cubicBezTo>
                <a:cubicBezTo>
                  <a:pt x="42" y="36"/>
                  <a:pt x="42" y="36"/>
                  <a:pt x="42" y="35"/>
                </a:cubicBezTo>
                <a:cubicBezTo>
                  <a:pt x="42" y="32"/>
                  <a:pt x="42" y="32"/>
                  <a:pt x="42" y="32"/>
                </a:cubicBezTo>
                <a:cubicBezTo>
                  <a:pt x="42" y="32"/>
                  <a:pt x="42" y="31"/>
                  <a:pt x="43" y="31"/>
                </a:cubicBezTo>
                <a:cubicBezTo>
                  <a:pt x="45" y="31"/>
                  <a:pt x="45" y="31"/>
                  <a:pt x="45" y="31"/>
                </a:cubicBezTo>
                <a:cubicBezTo>
                  <a:pt x="46" y="31"/>
                  <a:pt x="47" y="32"/>
                  <a:pt x="47" y="32"/>
                </a:cubicBezTo>
                <a:lnTo>
                  <a:pt x="47" y="35"/>
                </a:lnTo>
                <a:close/>
                <a:moveTo>
                  <a:pt x="47" y="45"/>
                </a:moveTo>
                <a:cubicBezTo>
                  <a:pt x="47" y="46"/>
                  <a:pt x="46" y="47"/>
                  <a:pt x="45" y="47"/>
                </a:cubicBezTo>
                <a:cubicBezTo>
                  <a:pt x="43" y="47"/>
                  <a:pt x="43" y="47"/>
                  <a:pt x="43" y="47"/>
                </a:cubicBezTo>
                <a:cubicBezTo>
                  <a:pt x="42" y="47"/>
                  <a:pt x="42" y="46"/>
                  <a:pt x="42" y="45"/>
                </a:cubicBezTo>
                <a:cubicBezTo>
                  <a:pt x="42" y="43"/>
                  <a:pt x="42" y="43"/>
                  <a:pt x="42" y="43"/>
                </a:cubicBezTo>
                <a:cubicBezTo>
                  <a:pt x="42" y="42"/>
                  <a:pt x="42" y="41"/>
                  <a:pt x="43" y="41"/>
                </a:cubicBezTo>
                <a:cubicBezTo>
                  <a:pt x="45" y="41"/>
                  <a:pt x="45" y="41"/>
                  <a:pt x="45" y="41"/>
                </a:cubicBezTo>
                <a:cubicBezTo>
                  <a:pt x="46" y="41"/>
                  <a:pt x="47" y="42"/>
                  <a:pt x="47" y="43"/>
                </a:cubicBezTo>
                <a:lnTo>
                  <a:pt x="47" y="45"/>
                </a:lnTo>
                <a:close/>
                <a:moveTo>
                  <a:pt x="47" y="56"/>
                </a:moveTo>
                <a:cubicBezTo>
                  <a:pt x="47" y="56"/>
                  <a:pt x="46" y="57"/>
                  <a:pt x="45" y="57"/>
                </a:cubicBezTo>
                <a:cubicBezTo>
                  <a:pt x="43" y="57"/>
                  <a:pt x="43" y="57"/>
                  <a:pt x="43" y="57"/>
                </a:cubicBezTo>
                <a:cubicBezTo>
                  <a:pt x="42" y="57"/>
                  <a:pt x="42" y="56"/>
                  <a:pt x="42" y="56"/>
                </a:cubicBezTo>
                <a:cubicBezTo>
                  <a:pt x="42" y="53"/>
                  <a:pt x="42" y="53"/>
                  <a:pt x="42" y="53"/>
                </a:cubicBezTo>
                <a:cubicBezTo>
                  <a:pt x="42" y="52"/>
                  <a:pt x="42" y="52"/>
                  <a:pt x="43" y="52"/>
                </a:cubicBezTo>
                <a:cubicBezTo>
                  <a:pt x="45" y="52"/>
                  <a:pt x="45" y="52"/>
                  <a:pt x="45" y="52"/>
                </a:cubicBezTo>
                <a:cubicBezTo>
                  <a:pt x="46" y="52"/>
                  <a:pt x="47" y="52"/>
                  <a:pt x="47" y="53"/>
                </a:cubicBezTo>
                <a:lnTo>
                  <a:pt x="47" y="5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7" name="Freeform 97"/>
          <p:cNvSpPr>
            <a:spLocks noEditPoints="1"/>
          </p:cNvSpPr>
          <p:nvPr/>
        </p:nvSpPr>
        <p:spPr bwMode="auto">
          <a:xfrm>
            <a:off x="20676244" y="10358144"/>
            <a:ext cx="309127" cy="253761"/>
          </a:xfrm>
          <a:custGeom>
            <a:avLst/>
            <a:gdLst>
              <a:gd name="T0" fmla="*/ 2147483646 w 62"/>
              <a:gd name="T1" fmla="*/ 2147483646 h 51"/>
              <a:gd name="T2" fmla="*/ 2147483646 w 62"/>
              <a:gd name="T3" fmla="*/ 2147483646 h 51"/>
              <a:gd name="T4" fmla="*/ 2147483646 w 62"/>
              <a:gd name="T5" fmla="*/ 2147483646 h 51"/>
              <a:gd name="T6" fmla="*/ 0 w 62"/>
              <a:gd name="T7" fmla="*/ 2147483646 h 51"/>
              <a:gd name="T8" fmla="*/ 0 w 62"/>
              <a:gd name="T9" fmla="*/ 2147483646 h 51"/>
              <a:gd name="T10" fmla="*/ 2147483646 w 62"/>
              <a:gd name="T11" fmla="*/ 2147483646 h 51"/>
              <a:gd name="T12" fmla="*/ 2147483646 w 62"/>
              <a:gd name="T13" fmla="*/ 2147483646 h 51"/>
              <a:gd name="T14" fmla="*/ 2147483646 w 62"/>
              <a:gd name="T15" fmla="*/ 0 h 51"/>
              <a:gd name="T16" fmla="*/ 2147483646 w 62"/>
              <a:gd name="T17" fmla="*/ 0 h 51"/>
              <a:gd name="T18" fmla="*/ 2147483646 w 62"/>
              <a:gd name="T19" fmla="*/ 2147483646 h 51"/>
              <a:gd name="T20" fmla="*/ 2147483646 w 62"/>
              <a:gd name="T21" fmla="*/ 2147483646 h 51"/>
              <a:gd name="T22" fmla="*/ 2147483646 w 62"/>
              <a:gd name="T23" fmla="*/ 2147483646 h 51"/>
              <a:gd name="T24" fmla="*/ 2147483646 w 62"/>
              <a:gd name="T25" fmla="*/ 2147483646 h 51"/>
              <a:gd name="T26" fmla="*/ 2147483646 w 62"/>
              <a:gd name="T27" fmla="*/ 2147483646 h 51"/>
              <a:gd name="T28" fmla="*/ 2147483646 w 62"/>
              <a:gd name="T29" fmla="*/ 2147483646 h 51"/>
              <a:gd name="T30" fmla="*/ 2147483646 w 62"/>
              <a:gd name="T31" fmla="*/ 2147483646 h 51"/>
              <a:gd name="T32" fmla="*/ 2147483646 w 62"/>
              <a:gd name="T33" fmla="*/ 2147483646 h 51"/>
              <a:gd name="T34" fmla="*/ 2147483646 w 62"/>
              <a:gd name="T35" fmla="*/ 2147483646 h 51"/>
              <a:gd name="T36" fmla="*/ 2147483646 w 62"/>
              <a:gd name="T37" fmla="*/ 2147483646 h 51"/>
              <a:gd name="T38" fmla="*/ 2147483646 w 62"/>
              <a:gd name="T39" fmla="*/ 2147483646 h 51"/>
              <a:gd name="T40" fmla="*/ 2147483646 w 62"/>
              <a:gd name="T41" fmla="*/ 2147483646 h 51"/>
              <a:gd name="T42" fmla="*/ 2147483646 w 62"/>
              <a:gd name="T43" fmla="*/ 2147483646 h 51"/>
              <a:gd name="T44" fmla="*/ 2147483646 w 62"/>
              <a:gd name="T45" fmla="*/ 2147483646 h 51"/>
              <a:gd name="T46" fmla="*/ 2147483646 w 62"/>
              <a:gd name="T47" fmla="*/ 2147483646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2" h="51">
                <a:moveTo>
                  <a:pt x="62" y="48"/>
                </a:moveTo>
                <a:cubicBezTo>
                  <a:pt x="62" y="50"/>
                  <a:pt x="61" y="51"/>
                  <a:pt x="60" y="51"/>
                </a:cubicBezTo>
                <a:cubicBezTo>
                  <a:pt x="3" y="51"/>
                  <a:pt x="3" y="51"/>
                  <a:pt x="3" y="51"/>
                </a:cubicBezTo>
                <a:cubicBezTo>
                  <a:pt x="2" y="51"/>
                  <a:pt x="0" y="50"/>
                  <a:pt x="0" y="48"/>
                </a:cubicBezTo>
                <a:cubicBezTo>
                  <a:pt x="0" y="29"/>
                  <a:pt x="0" y="29"/>
                  <a:pt x="0" y="29"/>
                </a:cubicBezTo>
                <a:cubicBezTo>
                  <a:pt x="0" y="28"/>
                  <a:pt x="1" y="25"/>
                  <a:pt x="1" y="24"/>
                </a:cubicBezTo>
                <a:cubicBezTo>
                  <a:pt x="11" y="2"/>
                  <a:pt x="11" y="2"/>
                  <a:pt x="11" y="2"/>
                </a:cubicBezTo>
                <a:cubicBezTo>
                  <a:pt x="12" y="1"/>
                  <a:pt x="13" y="0"/>
                  <a:pt x="15" y="0"/>
                </a:cubicBezTo>
                <a:cubicBezTo>
                  <a:pt x="48" y="0"/>
                  <a:pt x="48" y="0"/>
                  <a:pt x="48" y="0"/>
                </a:cubicBezTo>
                <a:cubicBezTo>
                  <a:pt x="49" y="0"/>
                  <a:pt x="51" y="1"/>
                  <a:pt x="52" y="2"/>
                </a:cubicBezTo>
                <a:cubicBezTo>
                  <a:pt x="61" y="24"/>
                  <a:pt x="61" y="24"/>
                  <a:pt x="61" y="24"/>
                </a:cubicBezTo>
                <a:cubicBezTo>
                  <a:pt x="62" y="25"/>
                  <a:pt x="62" y="28"/>
                  <a:pt x="62" y="29"/>
                </a:cubicBezTo>
                <a:lnTo>
                  <a:pt x="62" y="48"/>
                </a:lnTo>
                <a:close/>
                <a:moveTo>
                  <a:pt x="54" y="28"/>
                </a:moveTo>
                <a:cubicBezTo>
                  <a:pt x="54" y="28"/>
                  <a:pt x="54" y="27"/>
                  <a:pt x="54" y="27"/>
                </a:cubicBezTo>
                <a:cubicBezTo>
                  <a:pt x="46" y="7"/>
                  <a:pt x="46" y="7"/>
                  <a:pt x="46" y="7"/>
                </a:cubicBezTo>
                <a:cubicBezTo>
                  <a:pt x="17" y="7"/>
                  <a:pt x="17" y="7"/>
                  <a:pt x="17" y="7"/>
                </a:cubicBezTo>
                <a:cubicBezTo>
                  <a:pt x="9" y="27"/>
                  <a:pt x="9" y="27"/>
                  <a:pt x="9" y="27"/>
                </a:cubicBezTo>
                <a:cubicBezTo>
                  <a:pt x="9" y="27"/>
                  <a:pt x="8" y="28"/>
                  <a:pt x="8" y="28"/>
                </a:cubicBezTo>
                <a:cubicBezTo>
                  <a:pt x="21" y="28"/>
                  <a:pt x="21" y="28"/>
                  <a:pt x="21" y="28"/>
                </a:cubicBezTo>
                <a:cubicBezTo>
                  <a:pt x="25" y="36"/>
                  <a:pt x="25" y="36"/>
                  <a:pt x="25" y="36"/>
                </a:cubicBezTo>
                <a:cubicBezTo>
                  <a:pt x="38" y="36"/>
                  <a:pt x="38" y="36"/>
                  <a:pt x="38" y="36"/>
                </a:cubicBezTo>
                <a:cubicBezTo>
                  <a:pt x="42" y="28"/>
                  <a:pt x="42" y="28"/>
                  <a:pt x="42" y="28"/>
                </a:cubicBezTo>
                <a:lnTo>
                  <a:pt x="54"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8" name="Freeform 98"/>
          <p:cNvSpPr>
            <a:spLocks/>
          </p:cNvSpPr>
          <p:nvPr/>
        </p:nvSpPr>
        <p:spPr bwMode="auto">
          <a:xfrm>
            <a:off x="21396002" y="10328155"/>
            <a:ext cx="179939" cy="283750"/>
          </a:xfrm>
          <a:custGeom>
            <a:avLst/>
            <a:gdLst>
              <a:gd name="T0" fmla="*/ 2147483646 w 36"/>
              <a:gd name="T1" fmla="*/ 2147483646 h 57"/>
              <a:gd name="T2" fmla="*/ 2147483646 w 36"/>
              <a:gd name="T3" fmla="*/ 2147483646 h 57"/>
              <a:gd name="T4" fmla="*/ 2147483646 w 36"/>
              <a:gd name="T5" fmla="*/ 2147483646 h 57"/>
              <a:gd name="T6" fmla="*/ 2147483646 w 36"/>
              <a:gd name="T7" fmla="*/ 2147483646 h 57"/>
              <a:gd name="T8" fmla="*/ 2147483646 w 36"/>
              <a:gd name="T9" fmla="*/ 2147483646 h 57"/>
              <a:gd name="T10" fmla="*/ 2147483646 w 36"/>
              <a:gd name="T11" fmla="*/ 2147483646 h 57"/>
              <a:gd name="T12" fmla="*/ 2147483646 w 36"/>
              <a:gd name="T13" fmla="*/ 2147483646 h 57"/>
              <a:gd name="T14" fmla="*/ 2147483646 w 36"/>
              <a:gd name="T15" fmla="*/ 2147483646 h 57"/>
              <a:gd name="T16" fmla="*/ 2147483646 w 36"/>
              <a:gd name="T17" fmla="*/ 2147483646 h 57"/>
              <a:gd name="T18" fmla="*/ 0 w 36"/>
              <a:gd name="T19" fmla="*/ 2147483646 h 57"/>
              <a:gd name="T20" fmla="*/ 0 w 36"/>
              <a:gd name="T21" fmla="*/ 2147483646 h 57"/>
              <a:gd name="T22" fmla="*/ 0 w 36"/>
              <a:gd name="T23" fmla="*/ 2147483646 h 57"/>
              <a:gd name="T24" fmla="*/ 2147483646 w 36"/>
              <a:gd name="T25" fmla="*/ 2147483646 h 57"/>
              <a:gd name="T26" fmla="*/ 2147483646 w 36"/>
              <a:gd name="T27" fmla="*/ 2147483646 h 57"/>
              <a:gd name="T28" fmla="*/ 2147483646 w 36"/>
              <a:gd name="T29" fmla="*/ 2147483646 h 57"/>
              <a:gd name="T30" fmla="*/ 2147483646 w 36"/>
              <a:gd name="T31" fmla="*/ 2147483646 h 57"/>
              <a:gd name="T32" fmla="*/ 0 w 36"/>
              <a:gd name="T33" fmla="*/ 2147483646 h 57"/>
              <a:gd name="T34" fmla="*/ 0 w 36"/>
              <a:gd name="T35" fmla="*/ 2147483646 h 57"/>
              <a:gd name="T36" fmla="*/ 2147483646 w 36"/>
              <a:gd name="T37" fmla="*/ 2147483646 h 57"/>
              <a:gd name="T38" fmla="*/ 2147483646 w 36"/>
              <a:gd name="T39" fmla="*/ 2147483646 h 57"/>
              <a:gd name="T40" fmla="*/ 2147483646 w 36"/>
              <a:gd name="T41" fmla="*/ 2147483646 h 57"/>
              <a:gd name="T42" fmla="*/ 2147483646 w 36"/>
              <a:gd name="T43" fmla="*/ 2147483646 h 57"/>
              <a:gd name="T44" fmla="*/ 0 w 36"/>
              <a:gd name="T45" fmla="*/ 2147483646 h 57"/>
              <a:gd name="T46" fmla="*/ 0 w 36"/>
              <a:gd name="T47" fmla="*/ 2147483646 h 57"/>
              <a:gd name="T48" fmla="*/ 2147483646 w 36"/>
              <a:gd name="T49" fmla="*/ 0 h 57"/>
              <a:gd name="T50" fmla="*/ 2147483646 w 36"/>
              <a:gd name="T51" fmla="*/ 0 h 57"/>
              <a:gd name="T52" fmla="*/ 2147483646 w 36"/>
              <a:gd name="T53" fmla="*/ 2147483646 h 57"/>
              <a:gd name="T54" fmla="*/ 2147483646 w 36"/>
              <a:gd name="T55" fmla="*/ 2147483646 h 57"/>
              <a:gd name="T56" fmla="*/ 2147483646 w 36"/>
              <a:gd name="T57" fmla="*/ 2147483646 h 57"/>
              <a:gd name="T58" fmla="*/ 2147483646 w 36"/>
              <a:gd name="T59" fmla="*/ 2147483646 h 57"/>
              <a:gd name="T60" fmla="*/ 2147483646 w 36"/>
              <a:gd name="T61" fmla="*/ 2147483646 h 57"/>
              <a:gd name="T62" fmla="*/ 2147483646 w 36"/>
              <a:gd name="T63" fmla="*/ 2147483646 h 57"/>
              <a:gd name="T64" fmla="*/ 2147483646 w 36"/>
              <a:gd name="T65" fmla="*/ 2147483646 h 57"/>
              <a:gd name="T66" fmla="*/ 2147483646 w 36"/>
              <a:gd name="T67" fmla="*/ 2147483646 h 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6" h="57">
                <a:moveTo>
                  <a:pt x="36" y="18"/>
                </a:moveTo>
                <a:cubicBezTo>
                  <a:pt x="36" y="19"/>
                  <a:pt x="35" y="20"/>
                  <a:pt x="35" y="20"/>
                </a:cubicBezTo>
                <a:cubicBezTo>
                  <a:pt x="28" y="20"/>
                  <a:pt x="28" y="20"/>
                  <a:pt x="28" y="20"/>
                </a:cubicBezTo>
                <a:cubicBezTo>
                  <a:pt x="27" y="27"/>
                  <a:pt x="21" y="32"/>
                  <a:pt x="12" y="33"/>
                </a:cubicBezTo>
                <a:cubicBezTo>
                  <a:pt x="18" y="40"/>
                  <a:pt x="24" y="47"/>
                  <a:pt x="30" y="55"/>
                </a:cubicBezTo>
                <a:cubicBezTo>
                  <a:pt x="30" y="55"/>
                  <a:pt x="30" y="56"/>
                  <a:pt x="30" y="56"/>
                </a:cubicBezTo>
                <a:cubicBezTo>
                  <a:pt x="30" y="57"/>
                  <a:pt x="29" y="57"/>
                  <a:pt x="29" y="57"/>
                </a:cubicBezTo>
                <a:cubicBezTo>
                  <a:pt x="21" y="57"/>
                  <a:pt x="21" y="57"/>
                  <a:pt x="21" y="57"/>
                </a:cubicBezTo>
                <a:cubicBezTo>
                  <a:pt x="21" y="57"/>
                  <a:pt x="20" y="57"/>
                  <a:pt x="20" y="57"/>
                </a:cubicBezTo>
                <a:cubicBezTo>
                  <a:pt x="14" y="49"/>
                  <a:pt x="8" y="42"/>
                  <a:pt x="0" y="34"/>
                </a:cubicBezTo>
                <a:cubicBezTo>
                  <a:pt x="0" y="33"/>
                  <a:pt x="0" y="33"/>
                  <a:pt x="0" y="33"/>
                </a:cubicBezTo>
                <a:cubicBezTo>
                  <a:pt x="0" y="28"/>
                  <a:pt x="0" y="28"/>
                  <a:pt x="0" y="28"/>
                </a:cubicBezTo>
                <a:cubicBezTo>
                  <a:pt x="0" y="27"/>
                  <a:pt x="0" y="26"/>
                  <a:pt x="1" y="26"/>
                </a:cubicBezTo>
                <a:cubicBezTo>
                  <a:pt x="6" y="26"/>
                  <a:pt x="6" y="26"/>
                  <a:pt x="6" y="26"/>
                </a:cubicBezTo>
                <a:cubicBezTo>
                  <a:pt x="13" y="26"/>
                  <a:pt x="17" y="24"/>
                  <a:pt x="18" y="20"/>
                </a:cubicBezTo>
                <a:cubicBezTo>
                  <a:pt x="1" y="20"/>
                  <a:pt x="1" y="20"/>
                  <a:pt x="1" y="20"/>
                </a:cubicBezTo>
                <a:cubicBezTo>
                  <a:pt x="0" y="20"/>
                  <a:pt x="0" y="19"/>
                  <a:pt x="0" y="18"/>
                </a:cubicBezTo>
                <a:cubicBezTo>
                  <a:pt x="0" y="14"/>
                  <a:pt x="0" y="14"/>
                  <a:pt x="0" y="14"/>
                </a:cubicBezTo>
                <a:cubicBezTo>
                  <a:pt x="0" y="13"/>
                  <a:pt x="0" y="13"/>
                  <a:pt x="1" y="13"/>
                </a:cubicBezTo>
                <a:cubicBezTo>
                  <a:pt x="18" y="13"/>
                  <a:pt x="18" y="13"/>
                  <a:pt x="18" y="13"/>
                </a:cubicBezTo>
                <a:cubicBezTo>
                  <a:pt x="16" y="10"/>
                  <a:pt x="12" y="8"/>
                  <a:pt x="7" y="8"/>
                </a:cubicBezTo>
                <a:cubicBezTo>
                  <a:pt x="1" y="8"/>
                  <a:pt x="1" y="8"/>
                  <a:pt x="1" y="8"/>
                </a:cubicBezTo>
                <a:cubicBezTo>
                  <a:pt x="0" y="8"/>
                  <a:pt x="0" y="8"/>
                  <a:pt x="0" y="7"/>
                </a:cubicBezTo>
                <a:cubicBezTo>
                  <a:pt x="0" y="2"/>
                  <a:pt x="0" y="2"/>
                  <a:pt x="0" y="2"/>
                </a:cubicBezTo>
                <a:cubicBezTo>
                  <a:pt x="0" y="1"/>
                  <a:pt x="0" y="0"/>
                  <a:pt x="1" y="0"/>
                </a:cubicBezTo>
                <a:cubicBezTo>
                  <a:pt x="34" y="0"/>
                  <a:pt x="34" y="0"/>
                  <a:pt x="34" y="0"/>
                </a:cubicBezTo>
                <a:cubicBezTo>
                  <a:pt x="35" y="0"/>
                  <a:pt x="36" y="1"/>
                  <a:pt x="36" y="2"/>
                </a:cubicBezTo>
                <a:cubicBezTo>
                  <a:pt x="36" y="6"/>
                  <a:pt x="36" y="6"/>
                  <a:pt x="36" y="6"/>
                </a:cubicBezTo>
                <a:cubicBezTo>
                  <a:pt x="36" y="7"/>
                  <a:pt x="35" y="7"/>
                  <a:pt x="34" y="7"/>
                </a:cubicBezTo>
                <a:cubicBezTo>
                  <a:pt x="25" y="7"/>
                  <a:pt x="25" y="7"/>
                  <a:pt x="25" y="7"/>
                </a:cubicBezTo>
                <a:cubicBezTo>
                  <a:pt x="26" y="9"/>
                  <a:pt x="27" y="11"/>
                  <a:pt x="28" y="13"/>
                </a:cubicBezTo>
                <a:cubicBezTo>
                  <a:pt x="35" y="13"/>
                  <a:pt x="35" y="13"/>
                  <a:pt x="35" y="13"/>
                </a:cubicBezTo>
                <a:cubicBezTo>
                  <a:pt x="35" y="13"/>
                  <a:pt x="36" y="13"/>
                  <a:pt x="36" y="1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9" name="Freeform 99"/>
          <p:cNvSpPr>
            <a:spLocks/>
          </p:cNvSpPr>
          <p:nvPr/>
        </p:nvSpPr>
        <p:spPr bwMode="auto">
          <a:xfrm>
            <a:off x="22016562" y="10328155"/>
            <a:ext cx="209930" cy="309127"/>
          </a:xfrm>
          <a:custGeom>
            <a:avLst/>
            <a:gdLst>
              <a:gd name="T0" fmla="*/ 2147483646 w 42"/>
              <a:gd name="T1" fmla="*/ 2147483646 h 62"/>
              <a:gd name="T2" fmla="*/ 2147483646 w 42"/>
              <a:gd name="T3" fmla="*/ 2147483646 h 62"/>
              <a:gd name="T4" fmla="*/ 2147483646 w 42"/>
              <a:gd name="T5" fmla="*/ 2147483646 h 62"/>
              <a:gd name="T6" fmla="*/ 2147483646 w 42"/>
              <a:gd name="T7" fmla="*/ 2147483646 h 62"/>
              <a:gd name="T8" fmla="*/ 2147483646 w 42"/>
              <a:gd name="T9" fmla="*/ 2147483646 h 62"/>
              <a:gd name="T10" fmla="*/ 2147483646 w 42"/>
              <a:gd name="T11" fmla="*/ 2147483646 h 62"/>
              <a:gd name="T12" fmla="*/ 2147483646 w 42"/>
              <a:gd name="T13" fmla="*/ 0 h 62"/>
              <a:gd name="T14" fmla="*/ 2147483646 w 42"/>
              <a:gd name="T15" fmla="*/ 2147483646 h 62"/>
              <a:gd name="T16" fmla="*/ 2147483646 w 42"/>
              <a:gd name="T17" fmla="*/ 0 h 62"/>
              <a:gd name="T18" fmla="*/ 2147483646 w 42"/>
              <a:gd name="T19" fmla="*/ 2147483646 h 62"/>
              <a:gd name="T20" fmla="*/ 2147483646 w 42"/>
              <a:gd name="T21" fmla="*/ 2147483646 h 62"/>
              <a:gd name="T22" fmla="*/ 2147483646 w 42"/>
              <a:gd name="T23" fmla="*/ 2147483646 h 62"/>
              <a:gd name="T24" fmla="*/ 2147483646 w 42"/>
              <a:gd name="T25" fmla="*/ 2147483646 h 62"/>
              <a:gd name="T26" fmla="*/ 2147483646 w 42"/>
              <a:gd name="T27" fmla="*/ 2147483646 h 62"/>
              <a:gd name="T28" fmla="*/ 2147483646 w 42"/>
              <a:gd name="T29" fmla="*/ 2147483646 h 62"/>
              <a:gd name="T30" fmla="*/ 2147483646 w 42"/>
              <a:gd name="T31" fmla="*/ 2147483646 h 62"/>
              <a:gd name="T32" fmla="*/ 2147483646 w 42"/>
              <a:gd name="T33" fmla="*/ 2147483646 h 62"/>
              <a:gd name="T34" fmla="*/ 2147483646 w 42"/>
              <a:gd name="T35" fmla="*/ 2147483646 h 62"/>
              <a:gd name="T36" fmla="*/ 2147483646 w 42"/>
              <a:gd name="T37" fmla="*/ 2147483646 h 62"/>
              <a:gd name="T38" fmla="*/ 2147483646 w 42"/>
              <a:gd name="T39" fmla="*/ 2147483646 h 62"/>
              <a:gd name="T40" fmla="*/ 0 w 42"/>
              <a:gd name="T41" fmla="*/ 2147483646 h 62"/>
              <a:gd name="T42" fmla="*/ 2147483646 w 42"/>
              <a:gd name="T43" fmla="*/ 2147483646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2" h="62">
                <a:moveTo>
                  <a:pt x="1" y="59"/>
                </a:moveTo>
                <a:cubicBezTo>
                  <a:pt x="4" y="58"/>
                  <a:pt x="7" y="58"/>
                  <a:pt x="9" y="56"/>
                </a:cubicBezTo>
                <a:cubicBezTo>
                  <a:pt x="10" y="55"/>
                  <a:pt x="10" y="54"/>
                  <a:pt x="11" y="52"/>
                </a:cubicBezTo>
                <a:cubicBezTo>
                  <a:pt x="11" y="49"/>
                  <a:pt x="20" y="10"/>
                  <a:pt x="20" y="7"/>
                </a:cubicBezTo>
                <a:cubicBezTo>
                  <a:pt x="20" y="6"/>
                  <a:pt x="20" y="6"/>
                  <a:pt x="20" y="6"/>
                </a:cubicBezTo>
                <a:cubicBezTo>
                  <a:pt x="18" y="5"/>
                  <a:pt x="15" y="5"/>
                  <a:pt x="12" y="5"/>
                </a:cubicBezTo>
                <a:cubicBezTo>
                  <a:pt x="13" y="0"/>
                  <a:pt x="13" y="0"/>
                  <a:pt x="13" y="0"/>
                </a:cubicBezTo>
                <a:cubicBezTo>
                  <a:pt x="18" y="1"/>
                  <a:pt x="24" y="1"/>
                  <a:pt x="29" y="1"/>
                </a:cubicBezTo>
                <a:cubicBezTo>
                  <a:pt x="33" y="1"/>
                  <a:pt x="37" y="1"/>
                  <a:pt x="42" y="0"/>
                </a:cubicBezTo>
                <a:cubicBezTo>
                  <a:pt x="41" y="2"/>
                  <a:pt x="41" y="3"/>
                  <a:pt x="41" y="4"/>
                </a:cubicBezTo>
                <a:cubicBezTo>
                  <a:pt x="38" y="5"/>
                  <a:pt x="35" y="5"/>
                  <a:pt x="32" y="7"/>
                </a:cubicBezTo>
                <a:cubicBezTo>
                  <a:pt x="32" y="9"/>
                  <a:pt x="31" y="11"/>
                  <a:pt x="31" y="13"/>
                </a:cubicBezTo>
                <a:cubicBezTo>
                  <a:pt x="29" y="24"/>
                  <a:pt x="26" y="34"/>
                  <a:pt x="24" y="44"/>
                </a:cubicBezTo>
                <a:cubicBezTo>
                  <a:pt x="24" y="46"/>
                  <a:pt x="22" y="54"/>
                  <a:pt x="22" y="56"/>
                </a:cubicBezTo>
                <a:cubicBezTo>
                  <a:pt x="22" y="57"/>
                  <a:pt x="22" y="57"/>
                  <a:pt x="22" y="57"/>
                </a:cubicBezTo>
                <a:cubicBezTo>
                  <a:pt x="25" y="57"/>
                  <a:pt x="27" y="58"/>
                  <a:pt x="30" y="58"/>
                </a:cubicBezTo>
                <a:cubicBezTo>
                  <a:pt x="29" y="59"/>
                  <a:pt x="29" y="61"/>
                  <a:pt x="29" y="62"/>
                </a:cubicBezTo>
                <a:cubicBezTo>
                  <a:pt x="28" y="62"/>
                  <a:pt x="27" y="62"/>
                  <a:pt x="26" y="62"/>
                </a:cubicBezTo>
                <a:cubicBezTo>
                  <a:pt x="24" y="62"/>
                  <a:pt x="22" y="61"/>
                  <a:pt x="19" y="61"/>
                </a:cubicBezTo>
                <a:cubicBezTo>
                  <a:pt x="17" y="61"/>
                  <a:pt x="14" y="61"/>
                  <a:pt x="11" y="61"/>
                </a:cubicBezTo>
                <a:cubicBezTo>
                  <a:pt x="8" y="61"/>
                  <a:pt x="4" y="62"/>
                  <a:pt x="0" y="62"/>
                </a:cubicBezTo>
                <a:lnTo>
                  <a:pt x="1"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0" name="Freeform 100"/>
          <p:cNvSpPr>
            <a:spLocks noEditPoints="1"/>
          </p:cNvSpPr>
          <p:nvPr/>
        </p:nvSpPr>
        <p:spPr bwMode="auto">
          <a:xfrm>
            <a:off x="9266237" y="10888735"/>
            <a:ext cx="334502" cy="320662"/>
          </a:xfrm>
          <a:custGeom>
            <a:avLst/>
            <a:gdLst>
              <a:gd name="T0" fmla="*/ 2147483646 w 67"/>
              <a:gd name="T1" fmla="*/ 2147483646 h 64"/>
              <a:gd name="T2" fmla="*/ 2147483646 w 67"/>
              <a:gd name="T3" fmla="*/ 2147483646 h 64"/>
              <a:gd name="T4" fmla="*/ 2147483646 w 67"/>
              <a:gd name="T5" fmla="*/ 2147483646 h 64"/>
              <a:gd name="T6" fmla="*/ 2147483646 w 67"/>
              <a:gd name="T7" fmla="*/ 2147483646 h 64"/>
              <a:gd name="T8" fmla="*/ 2147483646 w 67"/>
              <a:gd name="T9" fmla="*/ 2147483646 h 64"/>
              <a:gd name="T10" fmla="*/ 2147483646 w 67"/>
              <a:gd name="T11" fmla="*/ 2147483646 h 64"/>
              <a:gd name="T12" fmla="*/ 2147483646 w 67"/>
              <a:gd name="T13" fmla="*/ 2147483646 h 64"/>
              <a:gd name="T14" fmla="*/ 2147483646 w 67"/>
              <a:gd name="T15" fmla="*/ 2147483646 h 64"/>
              <a:gd name="T16" fmla="*/ 2147483646 w 67"/>
              <a:gd name="T17" fmla="*/ 2147483646 h 64"/>
              <a:gd name="T18" fmla="*/ 0 w 67"/>
              <a:gd name="T19" fmla="*/ 2147483646 h 64"/>
              <a:gd name="T20" fmla="*/ 2147483646 w 67"/>
              <a:gd name="T21" fmla="*/ 0 h 64"/>
              <a:gd name="T22" fmla="*/ 2147483646 w 67"/>
              <a:gd name="T23" fmla="*/ 2147483646 h 64"/>
              <a:gd name="T24" fmla="*/ 2147483646 w 67"/>
              <a:gd name="T25" fmla="*/ 2147483646 h 64"/>
              <a:gd name="T26" fmla="*/ 2147483646 w 67"/>
              <a:gd name="T27" fmla="*/ 2147483646 h 64"/>
              <a:gd name="T28" fmla="*/ 2147483646 w 67"/>
              <a:gd name="T29" fmla="*/ 2147483646 h 64"/>
              <a:gd name="T30" fmla="*/ 2147483646 w 67"/>
              <a:gd name="T31" fmla="*/ 2147483646 h 64"/>
              <a:gd name="T32" fmla="*/ 2147483646 w 67"/>
              <a:gd name="T33" fmla="*/ 2147483646 h 64"/>
              <a:gd name="T34" fmla="*/ 2147483646 w 67"/>
              <a:gd name="T35" fmla="*/ 2147483646 h 64"/>
              <a:gd name="T36" fmla="*/ 2147483646 w 67"/>
              <a:gd name="T37" fmla="*/ 2147483646 h 64"/>
              <a:gd name="T38" fmla="*/ 2147483646 w 67"/>
              <a:gd name="T39" fmla="*/ 2147483646 h 64"/>
              <a:gd name="T40" fmla="*/ 2147483646 w 67"/>
              <a:gd name="T41" fmla="*/ 2147483646 h 64"/>
              <a:gd name="T42" fmla="*/ 2147483646 w 67"/>
              <a:gd name="T43" fmla="*/ 2147483646 h 64"/>
              <a:gd name="T44" fmla="*/ 2147483646 w 67"/>
              <a:gd name="T45" fmla="*/ 2147483646 h 64"/>
              <a:gd name="T46" fmla="*/ 2147483646 w 67"/>
              <a:gd name="T47" fmla="*/ 2147483646 h 64"/>
              <a:gd name="T48" fmla="*/ 2147483646 w 67"/>
              <a:gd name="T49" fmla="*/ 2147483646 h 64"/>
              <a:gd name="T50" fmla="*/ 2147483646 w 67"/>
              <a:gd name="T51" fmla="*/ 2147483646 h 64"/>
              <a:gd name="T52" fmla="*/ 2147483646 w 67"/>
              <a:gd name="T53" fmla="*/ 2147483646 h 64"/>
              <a:gd name="T54" fmla="*/ 2147483646 w 67"/>
              <a:gd name="T55" fmla="*/ 2147483646 h 64"/>
              <a:gd name="T56" fmla="*/ 2147483646 w 67"/>
              <a:gd name="T57" fmla="*/ 2147483646 h 64"/>
              <a:gd name="T58" fmla="*/ 2147483646 w 67"/>
              <a:gd name="T59" fmla="*/ 2147483646 h 64"/>
              <a:gd name="T60" fmla="*/ 2147483646 w 67"/>
              <a:gd name="T61" fmla="*/ 2147483646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1" name="Freeform 101"/>
          <p:cNvSpPr>
            <a:spLocks noEditPoints="1"/>
          </p:cNvSpPr>
          <p:nvPr/>
        </p:nvSpPr>
        <p:spPr bwMode="auto">
          <a:xfrm>
            <a:off x="9891411" y="10918726"/>
            <a:ext cx="382948" cy="253761"/>
          </a:xfrm>
          <a:custGeom>
            <a:avLst/>
            <a:gdLst>
              <a:gd name="T0" fmla="*/ 2147483646 w 77"/>
              <a:gd name="T1" fmla="*/ 2147483646 h 51"/>
              <a:gd name="T2" fmla="*/ 2147483646 w 77"/>
              <a:gd name="T3" fmla="*/ 2147483646 h 51"/>
              <a:gd name="T4" fmla="*/ 2147483646 w 77"/>
              <a:gd name="T5" fmla="*/ 2147483646 h 51"/>
              <a:gd name="T6" fmla="*/ 2147483646 w 77"/>
              <a:gd name="T7" fmla="*/ 2147483646 h 51"/>
              <a:gd name="T8" fmla="*/ 0 w 77"/>
              <a:gd name="T9" fmla="*/ 2147483646 h 51"/>
              <a:gd name="T10" fmla="*/ 0 w 77"/>
              <a:gd name="T11" fmla="*/ 2147483646 h 51"/>
              <a:gd name="T12" fmla="*/ 2147483646 w 77"/>
              <a:gd name="T13" fmla="*/ 2147483646 h 51"/>
              <a:gd name="T14" fmla="*/ 2147483646 w 77"/>
              <a:gd name="T15" fmla="*/ 2147483646 h 51"/>
              <a:gd name="T16" fmla="*/ 2147483646 w 77"/>
              <a:gd name="T17" fmla="*/ 2147483646 h 51"/>
              <a:gd name="T18" fmla="*/ 2147483646 w 77"/>
              <a:gd name="T19" fmla="*/ 2147483646 h 51"/>
              <a:gd name="T20" fmla="*/ 2147483646 w 77"/>
              <a:gd name="T21" fmla="*/ 2147483646 h 51"/>
              <a:gd name="T22" fmla="*/ 2147483646 w 77"/>
              <a:gd name="T23" fmla="*/ 0 h 51"/>
              <a:gd name="T24" fmla="*/ 2147483646 w 77"/>
              <a:gd name="T25" fmla="*/ 0 h 51"/>
              <a:gd name="T26" fmla="*/ 2147483646 w 77"/>
              <a:gd name="T27" fmla="*/ 2147483646 h 51"/>
              <a:gd name="T28" fmla="*/ 2147483646 w 77"/>
              <a:gd name="T29" fmla="*/ 2147483646 h 51"/>
              <a:gd name="T30" fmla="*/ 2147483646 w 77"/>
              <a:gd name="T31" fmla="*/ 2147483646 h 51"/>
              <a:gd name="T32" fmla="*/ 2147483646 w 77"/>
              <a:gd name="T33" fmla="*/ 2147483646 h 51"/>
              <a:gd name="T34" fmla="*/ 2147483646 w 77"/>
              <a:gd name="T35" fmla="*/ 2147483646 h 51"/>
              <a:gd name="T36" fmla="*/ 2147483646 w 77"/>
              <a:gd name="T37" fmla="*/ 2147483646 h 51"/>
              <a:gd name="T38" fmla="*/ 2147483646 w 77"/>
              <a:gd name="T39" fmla="*/ 2147483646 h 51"/>
              <a:gd name="T40" fmla="*/ 2147483646 w 77"/>
              <a:gd name="T41" fmla="*/ 2147483646 h 51"/>
              <a:gd name="T42" fmla="*/ 2147483646 w 77"/>
              <a:gd name="T43" fmla="*/ 2147483646 h 51"/>
              <a:gd name="T44" fmla="*/ 2147483646 w 77"/>
              <a:gd name="T45" fmla="*/ 2147483646 h 51"/>
              <a:gd name="T46" fmla="*/ 2147483646 w 77"/>
              <a:gd name="T47" fmla="*/ 2147483646 h 51"/>
              <a:gd name="T48" fmla="*/ 2147483646 w 77"/>
              <a:gd name="T49" fmla="*/ 2147483646 h 51"/>
              <a:gd name="T50" fmla="*/ 2147483646 w 77"/>
              <a:gd name="T51" fmla="*/ 2147483646 h 51"/>
              <a:gd name="T52" fmla="*/ 2147483646 w 77"/>
              <a:gd name="T53" fmla="*/ 2147483646 h 51"/>
              <a:gd name="T54" fmla="*/ 2147483646 w 77"/>
              <a:gd name="T55" fmla="*/ 2147483646 h 51"/>
              <a:gd name="T56" fmla="*/ 2147483646 w 77"/>
              <a:gd name="T57" fmla="*/ 2147483646 h 51"/>
              <a:gd name="T58" fmla="*/ 2147483646 w 77"/>
              <a:gd name="T59" fmla="*/ 2147483646 h 51"/>
              <a:gd name="T60" fmla="*/ 2147483646 w 77"/>
              <a:gd name="T61" fmla="*/ 2147483646 h 51"/>
              <a:gd name="T62" fmla="*/ 2147483646 w 77"/>
              <a:gd name="T63" fmla="*/ 2147483646 h 51"/>
              <a:gd name="T64" fmla="*/ 2147483646 w 77"/>
              <a:gd name="T65" fmla="*/ 2147483646 h 51"/>
              <a:gd name="T66" fmla="*/ 2147483646 w 77"/>
              <a:gd name="T67" fmla="*/ 2147483646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2" name="Freeform 102"/>
          <p:cNvSpPr>
            <a:spLocks/>
          </p:cNvSpPr>
          <p:nvPr/>
        </p:nvSpPr>
        <p:spPr bwMode="auto">
          <a:xfrm>
            <a:off x="10620396" y="10872588"/>
            <a:ext cx="348345" cy="346037"/>
          </a:xfrm>
          <a:custGeom>
            <a:avLst/>
            <a:gdLst>
              <a:gd name="T0" fmla="*/ 2147483646 w 70"/>
              <a:gd name="T1" fmla="*/ 2147483646 h 69"/>
              <a:gd name="T2" fmla="*/ 2147483646 w 70"/>
              <a:gd name="T3" fmla="*/ 2147483646 h 69"/>
              <a:gd name="T4" fmla="*/ 2147483646 w 70"/>
              <a:gd name="T5" fmla="*/ 2147483646 h 69"/>
              <a:gd name="T6" fmla="*/ 2147483646 w 70"/>
              <a:gd name="T7" fmla="*/ 2147483646 h 69"/>
              <a:gd name="T8" fmla="*/ 2147483646 w 70"/>
              <a:gd name="T9" fmla="*/ 2147483646 h 69"/>
              <a:gd name="T10" fmla="*/ 2147483646 w 70"/>
              <a:gd name="T11" fmla="*/ 2147483646 h 69"/>
              <a:gd name="T12" fmla="*/ 2147483646 w 70"/>
              <a:gd name="T13" fmla="*/ 2147483646 h 69"/>
              <a:gd name="T14" fmla="*/ 2147483646 w 70"/>
              <a:gd name="T15" fmla="*/ 2147483646 h 69"/>
              <a:gd name="T16" fmla="*/ 2147483646 w 70"/>
              <a:gd name="T17" fmla="*/ 2147483646 h 69"/>
              <a:gd name="T18" fmla="*/ 2147483646 w 70"/>
              <a:gd name="T19" fmla="*/ 2147483646 h 69"/>
              <a:gd name="T20" fmla="*/ 2147483646 w 70"/>
              <a:gd name="T21" fmla="*/ 2147483646 h 69"/>
              <a:gd name="T22" fmla="*/ 2147483646 w 70"/>
              <a:gd name="T23" fmla="*/ 2147483646 h 69"/>
              <a:gd name="T24" fmla="*/ 2147483646 w 70"/>
              <a:gd name="T25" fmla="*/ 2147483646 h 69"/>
              <a:gd name="T26" fmla="*/ 2147483646 w 70"/>
              <a:gd name="T27" fmla="*/ 2147483646 h 69"/>
              <a:gd name="T28" fmla="*/ 2147483646 w 70"/>
              <a:gd name="T29" fmla="*/ 2147483646 h 69"/>
              <a:gd name="T30" fmla="*/ 2147483646 w 70"/>
              <a:gd name="T31" fmla="*/ 2147483646 h 69"/>
              <a:gd name="T32" fmla="*/ 0 w 70"/>
              <a:gd name="T33" fmla="*/ 2147483646 h 69"/>
              <a:gd name="T34" fmla="*/ 2147483646 w 70"/>
              <a:gd name="T35" fmla="*/ 2147483646 h 69"/>
              <a:gd name="T36" fmla="*/ 2147483646 w 70"/>
              <a:gd name="T37" fmla="*/ 2147483646 h 69"/>
              <a:gd name="T38" fmla="*/ 2147483646 w 70"/>
              <a:gd name="T39" fmla="*/ 2147483646 h 69"/>
              <a:gd name="T40" fmla="*/ 2147483646 w 70"/>
              <a:gd name="T41" fmla="*/ 2147483646 h 69"/>
              <a:gd name="T42" fmla="*/ 2147483646 w 70"/>
              <a:gd name="T43" fmla="*/ 2147483646 h 69"/>
              <a:gd name="T44" fmla="*/ 2147483646 w 70"/>
              <a:gd name="T45" fmla="*/ 2147483646 h 69"/>
              <a:gd name="T46" fmla="*/ 2147483646 w 70"/>
              <a:gd name="T47" fmla="*/ 2147483646 h 69"/>
              <a:gd name="T48" fmla="*/ 2147483646 w 70"/>
              <a:gd name="T49" fmla="*/ 2147483646 h 69"/>
              <a:gd name="T50" fmla="*/ 2147483646 w 70"/>
              <a:gd name="T51" fmla="*/ 2147483646 h 69"/>
              <a:gd name="T52" fmla="*/ 2147483646 w 70"/>
              <a:gd name="T53" fmla="*/ 2147483646 h 69"/>
              <a:gd name="T54" fmla="*/ 2147483646 w 70"/>
              <a:gd name="T55" fmla="*/ 0 h 69"/>
              <a:gd name="T56" fmla="*/ 2147483646 w 70"/>
              <a:gd name="T57" fmla="*/ 2147483646 h 69"/>
              <a:gd name="T58" fmla="*/ 2147483646 w 70"/>
              <a:gd name="T59" fmla="*/ 2147483646 h 69"/>
              <a:gd name="T60" fmla="*/ 2147483646 w 70"/>
              <a:gd name="T61" fmla="*/ 2147483646 h 69"/>
              <a:gd name="T62" fmla="*/ 2147483646 w 70"/>
              <a:gd name="T63" fmla="*/ 2147483646 h 69"/>
              <a:gd name="T64" fmla="*/ 2147483646 w 70"/>
              <a:gd name="T65" fmla="*/ 2147483646 h 69"/>
              <a:gd name="T66" fmla="*/ 2147483646 w 70"/>
              <a:gd name="T67" fmla="*/ 2147483646 h 69"/>
              <a:gd name="T68" fmla="*/ 2147483646 w 70"/>
              <a:gd name="T69" fmla="*/ 2147483646 h 69"/>
              <a:gd name="T70" fmla="*/ 2147483646 w 70"/>
              <a:gd name="T71" fmla="*/ 2147483646 h 69"/>
              <a:gd name="T72" fmla="*/ 2147483646 w 70"/>
              <a:gd name="T73" fmla="*/ 2147483646 h 69"/>
              <a:gd name="T74" fmla="*/ 2147483646 w 70"/>
              <a:gd name="T75" fmla="*/ 2147483646 h 69"/>
              <a:gd name="T76" fmla="*/ 2147483646 w 70"/>
              <a:gd name="T77" fmla="*/ 2147483646 h 69"/>
              <a:gd name="T78" fmla="*/ 2147483646 w 70"/>
              <a:gd name="T79" fmla="*/ 2147483646 h 69"/>
              <a:gd name="T80" fmla="*/ 2147483646 w 70"/>
              <a:gd name="T81" fmla="*/ 2147483646 h 69"/>
              <a:gd name="T82" fmla="*/ 2147483646 w 70"/>
              <a:gd name="T83" fmla="*/ 2147483646 h 69"/>
              <a:gd name="T84" fmla="*/ 2147483646 w 70"/>
              <a:gd name="T85" fmla="*/ 2147483646 h 6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0" h="69">
                <a:moveTo>
                  <a:pt x="68" y="64"/>
                </a:moveTo>
                <a:cubicBezTo>
                  <a:pt x="64" y="68"/>
                  <a:pt x="64" y="68"/>
                  <a:pt x="64" y="68"/>
                </a:cubicBezTo>
                <a:cubicBezTo>
                  <a:pt x="63" y="69"/>
                  <a:pt x="62" y="69"/>
                  <a:pt x="60" y="69"/>
                </a:cubicBezTo>
                <a:cubicBezTo>
                  <a:pt x="59" y="69"/>
                  <a:pt x="57" y="69"/>
                  <a:pt x="57" y="68"/>
                </a:cubicBezTo>
                <a:cubicBezTo>
                  <a:pt x="42" y="53"/>
                  <a:pt x="42" y="53"/>
                  <a:pt x="42" y="53"/>
                </a:cubicBezTo>
                <a:cubicBezTo>
                  <a:pt x="41" y="52"/>
                  <a:pt x="40" y="51"/>
                  <a:pt x="40" y="50"/>
                </a:cubicBezTo>
                <a:cubicBezTo>
                  <a:pt x="40" y="48"/>
                  <a:pt x="41" y="47"/>
                  <a:pt x="42" y="46"/>
                </a:cubicBezTo>
                <a:cubicBezTo>
                  <a:pt x="32" y="36"/>
                  <a:pt x="32" y="36"/>
                  <a:pt x="32" y="36"/>
                </a:cubicBezTo>
                <a:cubicBezTo>
                  <a:pt x="27" y="41"/>
                  <a:pt x="27" y="41"/>
                  <a:pt x="27" y="41"/>
                </a:cubicBezTo>
                <a:cubicBezTo>
                  <a:pt x="26" y="41"/>
                  <a:pt x="26" y="41"/>
                  <a:pt x="25" y="41"/>
                </a:cubicBezTo>
                <a:cubicBezTo>
                  <a:pt x="25" y="41"/>
                  <a:pt x="24" y="41"/>
                  <a:pt x="24" y="41"/>
                </a:cubicBezTo>
                <a:cubicBezTo>
                  <a:pt x="25" y="42"/>
                  <a:pt x="26" y="43"/>
                  <a:pt x="26" y="45"/>
                </a:cubicBezTo>
                <a:cubicBezTo>
                  <a:pt x="26" y="46"/>
                  <a:pt x="26" y="47"/>
                  <a:pt x="25" y="47"/>
                </a:cubicBezTo>
                <a:cubicBezTo>
                  <a:pt x="24" y="49"/>
                  <a:pt x="22" y="51"/>
                  <a:pt x="20" y="51"/>
                </a:cubicBezTo>
                <a:cubicBezTo>
                  <a:pt x="19" y="51"/>
                  <a:pt x="18" y="50"/>
                  <a:pt x="18" y="50"/>
                </a:cubicBezTo>
                <a:cubicBezTo>
                  <a:pt x="1" y="33"/>
                  <a:pt x="1" y="33"/>
                  <a:pt x="1" y="33"/>
                </a:cubicBezTo>
                <a:cubicBezTo>
                  <a:pt x="0" y="32"/>
                  <a:pt x="0" y="31"/>
                  <a:pt x="0" y="30"/>
                </a:cubicBezTo>
                <a:cubicBezTo>
                  <a:pt x="0" y="28"/>
                  <a:pt x="2" y="27"/>
                  <a:pt x="3" y="25"/>
                </a:cubicBezTo>
                <a:cubicBezTo>
                  <a:pt x="4" y="25"/>
                  <a:pt x="5" y="24"/>
                  <a:pt x="6" y="24"/>
                </a:cubicBezTo>
                <a:cubicBezTo>
                  <a:pt x="8" y="24"/>
                  <a:pt x="9" y="25"/>
                  <a:pt x="10" y="27"/>
                </a:cubicBezTo>
                <a:cubicBezTo>
                  <a:pt x="10" y="26"/>
                  <a:pt x="10" y="26"/>
                  <a:pt x="10" y="25"/>
                </a:cubicBezTo>
                <a:cubicBezTo>
                  <a:pt x="10" y="25"/>
                  <a:pt x="10" y="24"/>
                  <a:pt x="10" y="24"/>
                </a:cubicBezTo>
                <a:cubicBezTo>
                  <a:pt x="24" y="10"/>
                  <a:pt x="24" y="10"/>
                  <a:pt x="24" y="10"/>
                </a:cubicBezTo>
                <a:cubicBezTo>
                  <a:pt x="24" y="10"/>
                  <a:pt x="25" y="9"/>
                  <a:pt x="25" y="9"/>
                </a:cubicBezTo>
                <a:cubicBezTo>
                  <a:pt x="26" y="9"/>
                  <a:pt x="26" y="10"/>
                  <a:pt x="27" y="10"/>
                </a:cubicBezTo>
                <a:cubicBezTo>
                  <a:pt x="26" y="9"/>
                  <a:pt x="25" y="8"/>
                  <a:pt x="25" y="6"/>
                </a:cubicBezTo>
                <a:cubicBezTo>
                  <a:pt x="25" y="5"/>
                  <a:pt x="25" y="4"/>
                  <a:pt x="26" y="3"/>
                </a:cubicBezTo>
                <a:cubicBezTo>
                  <a:pt x="27" y="2"/>
                  <a:pt x="28" y="0"/>
                  <a:pt x="31" y="0"/>
                </a:cubicBezTo>
                <a:cubicBezTo>
                  <a:pt x="32" y="0"/>
                  <a:pt x="33" y="0"/>
                  <a:pt x="33" y="1"/>
                </a:cubicBezTo>
                <a:cubicBezTo>
                  <a:pt x="50" y="17"/>
                  <a:pt x="50" y="17"/>
                  <a:pt x="50" y="17"/>
                </a:cubicBezTo>
                <a:cubicBezTo>
                  <a:pt x="50" y="18"/>
                  <a:pt x="51" y="19"/>
                  <a:pt x="51" y="20"/>
                </a:cubicBezTo>
                <a:cubicBezTo>
                  <a:pt x="51" y="22"/>
                  <a:pt x="49" y="24"/>
                  <a:pt x="47" y="25"/>
                </a:cubicBezTo>
                <a:cubicBezTo>
                  <a:pt x="47" y="26"/>
                  <a:pt x="46" y="26"/>
                  <a:pt x="45" y="26"/>
                </a:cubicBezTo>
                <a:cubicBezTo>
                  <a:pt x="43" y="26"/>
                  <a:pt x="42" y="25"/>
                  <a:pt x="41" y="24"/>
                </a:cubicBezTo>
                <a:cubicBezTo>
                  <a:pt x="41" y="24"/>
                  <a:pt x="41" y="25"/>
                  <a:pt x="41" y="25"/>
                </a:cubicBezTo>
                <a:cubicBezTo>
                  <a:pt x="41" y="26"/>
                  <a:pt x="41" y="26"/>
                  <a:pt x="41" y="27"/>
                </a:cubicBezTo>
                <a:cubicBezTo>
                  <a:pt x="36" y="32"/>
                  <a:pt x="36" y="32"/>
                  <a:pt x="36" y="32"/>
                </a:cubicBezTo>
                <a:cubicBezTo>
                  <a:pt x="46" y="42"/>
                  <a:pt x="46" y="42"/>
                  <a:pt x="46" y="42"/>
                </a:cubicBezTo>
                <a:cubicBezTo>
                  <a:pt x="47" y="41"/>
                  <a:pt x="48" y="40"/>
                  <a:pt x="50" y="40"/>
                </a:cubicBezTo>
                <a:cubicBezTo>
                  <a:pt x="51" y="40"/>
                  <a:pt x="53" y="41"/>
                  <a:pt x="54" y="42"/>
                </a:cubicBezTo>
                <a:cubicBezTo>
                  <a:pt x="68" y="56"/>
                  <a:pt x="68" y="56"/>
                  <a:pt x="68" y="56"/>
                </a:cubicBezTo>
                <a:cubicBezTo>
                  <a:pt x="69" y="57"/>
                  <a:pt x="70" y="59"/>
                  <a:pt x="70" y="60"/>
                </a:cubicBezTo>
                <a:cubicBezTo>
                  <a:pt x="70" y="61"/>
                  <a:pt x="69" y="63"/>
                  <a:pt x="68" y="6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3" name="Freeform 103"/>
          <p:cNvSpPr>
            <a:spLocks noEditPoints="1"/>
          </p:cNvSpPr>
          <p:nvPr/>
        </p:nvSpPr>
        <p:spPr bwMode="auto">
          <a:xfrm>
            <a:off x="11328620" y="10888735"/>
            <a:ext cx="209929" cy="309127"/>
          </a:xfrm>
          <a:custGeom>
            <a:avLst/>
            <a:gdLst>
              <a:gd name="T0" fmla="*/ 2147483646 w 42"/>
              <a:gd name="T1" fmla="*/ 2147483646 h 62"/>
              <a:gd name="T2" fmla="*/ 2147483646 w 42"/>
              <a:gd name="T3" fmla="*/ 2147483646 h 62"/>
              <a:gd name="T4" fmla="*/ 2147483646 w 42"/>
              <a:gd name="T5" fmla="*/ 2147483646 h 62"/>
              <a:gd name="T6" fmla="*/ 2147483646 w 42"/>
              <a:gd name="T7" fmla="*/ 2147483646 h 62"/>
              <a:gd name="T8" fmla="*/ 2147483646 w 42"/>
              <a:gd name="T9" fmla="*/ 2147483646 h 62"/>
              <a:gd name="T10" fmla="*/ 2147483646 w 42"/>
              <a:gd name="T11" fmla="*/ 2147483646 h 62"/>
              <a:gd name="T12" fmla="*/ 2147483646 w 42"/>
              <a:gd name="T13" fmla="*/ 2147483646 h 62"/>
              <a:gd name="T14" fmla="*/ 2147483646 w 42"/>
              <a:gd name="T15" fmla="*/ 2147483646 h 62"/>
              <a:gd name="T16" fmla="*/ 2147483646 w 42"/>
              <a:gd name="T17" fmla="*/ 2147483646 h 62"/>
              <a:gd name="T18" fmla="*/ 2147483646 w 42"/>
              <a:gd name="T19" fmla="*/ 2147483646 h 62"/>
              <a:gd name="T20" fmla="*/ 2147483646 w 42"/>
              <a:gd name="T21" fmla="*/ 2147483646 h 62"/>
              <a:gd name="T22" fmla="*/ 2147483646 w 42"/>
              <a:gd name="T23" fmla="*/ 2147483646 h 62"/>
              <a:gd name="T24" fmla="*/ 2147483646 w 42"/>
              <a:gd name="T25" fmla="*/ 2147483646 h 62"/>
              <a:gd name="T26" fmla="*/ 2147483646 w 42"/>
              <a:gd name="T27" fmla="*/ 2147483646 h 62"/>
              <a:gd name="T28" fmla="*/ 2147483646 w 42"/>
              <a:gd name="T29" fmla="*/ 2147483646 h 62"/>
              <a:gd name="T30" fmla="*/ 2147483646 w 42"/>
              <a:gd name="T31" fmla="*/ 2147483646 h 62"/>
              <a:gd name="T32" fmla="*/ 2147483646 w 42"/>
              <a:gd name="T33" fmla="*/ 2147483646 h 62"/>
              <a:gd name="T34" fmla="*/ 0 w 42"/>
              <a:gd name="T35" fmla="*/ 2147483646 h 62"/>
              <a:gd name="T36" fmla="*/ 2147483646 w 42"/>
              <a:gd name="T37" fmla="*/ 0 h 62"/>
              <a:gd name="T38" fmla="*/ 2147483646 w 42"/>
              <a:gd name="T39" fmla="*/ 2147483646 h 62"/>
              <a:gd name="T40" fmla="*/ 2147483646 w 42"/>
              <a:gd name="T41" fmla="*/ 2147483646 h 62"/>
              <a:gd name="T42" fmla="*/ 2147483646 w 42"/>
              <a:gd name="T43" fmla="*/ 2147483646 h 62"/>
              <a:gd name="T44" fmla="*/ 2147483646 w 42"/>
              <a:gd name="T45" fmla="*/ 2147483646 h 62"/>
              <a:gd name="T46" fmla="*/ 2147483646 w 42"/>
              <a:gd name="T47" fmla="*/ 2147483646 h 62"/>
              <a:gd name="T48" fmla="*/ 2147483646 w 42"/>
              <a:gd name="T49" fmla="*/ 2147483646 h 62"/>
              <a:gd name="T50" fmla="*/ 2147483646 w 42"/>
              <a:gd name="T51" fmla="*/ 2147483646 h 62"/>
              <a:gd name="T52" fmla="*/ 2147483646 w 42"/>
              <a:gd name="T53" fmla="*/ 2147483646 h 62"/>
              <a:gd name="T54" fmla="*/ 2147483646 w 42"/>
              <a:gd name="T55" fmla="*/ 2147483646 h 62"/>
              <a:gd name="T56" fmla="*/ 2147483646 w 42"/>
              <a:gd name="T57" fmla="*/ 2147483646 h 62"/>
              <a:gd name="T58" fmla="*/ 2147483646 w 42"/>
              <a:gd name="T59" fmla="*/ 2147483646 h 62"/>
              <a:gd name="T60" fmla="*/ 2147483646 w 42"/>
              <a:gd name="T61" fmla="*/ 2147483646 h 62"/>
              <a:gd name="T62" fmla="*/ 2147483646 w 42"/>
              <a:gd name="T63" fmla="*/ 2147483646 h 62"/>
              <a:gd name="T64" fmla="*/ 2147483646 w 42"/>
              <a:gd name="T65" fmla="*/ 2147483646 h 62"/>
              <a:gd name="T66" fmla="*/ 2147483646 w 42"/>
              <a:gd name="T67" fmla="*/ 2147483646 h 62"/>
              <a:gd name="T68" fmla="*/ 2147483646 w 42"/>
              <a:gd name="T69" fmla="*/ 2147483646 h 62"/>
              <a:gd name="T70" fmla="*/ 2147483646 w 42"/>
              <a:gd name="T71" fmla="*/ 2147483646 h 62"/>
              <a:gd name="T72" fmla="*/ 2147483646 w 42"/>
              <a:gd name="T73" fmla="*/ 2147483646 h 62"/>
              <a:gd name="T74" fmla="*/ 2147483646 w 42"/>
              <a:gd name="T75" fmla="*/ 2147483646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4" name="Freeform 104"/>
          <p:cNvSpPr>
            <a:spLocks noEditPoints="1"/>
          </p:cNvSpPr>
          <p:nvPr/>
        </p:nvSpPr>
        <p:spPr bwMode="auto">
          <a:xfrm>
            <a:off x="12048378" y="10888735"/>
            <a:ext cx="309127" cy="309127"/>
          </a:xfrm>
          <a:custGeom>
            <a:avLst/>
            <a:gdLst>
              <a:gd name="T0" fmla="*/ 2147483646 w 62"/>
              <a:gd name="T1" fmla="*/ 2147483646 h 62"/>
              <a:gd name="T2" fmla="*/ 2147483646 w 62"/>
              <a:gd name="T3" fmla="*/ 2147483646 h 62"/>
              <a:gd name="T4" fmla="*/ 2147483646 w 62"/>
              <a:gd name="T5" fmla="*/ 2147483646 h 62"/>
              <a:gd name="T6" fmla="*/ 0 w 62"/>
              <a:gd name="T7" fmla="*/ 2147483646 h 62"/>
              <a:gd name="T8" fmla="*/ 0 w 62"/>
              <a:gd name="T9" fmla="*/ 2147483646 h 62"/>
              <a:gd name="T10" fmla="*/ 2147483646 w 62"/>
              <a:gd name="T11" fmla="*/ 0 h 62"/>
              <a:gd name="T12" fmla="*/ 2147483646 w 62"/>
              <a:gd name="T13" fmla="*/ 0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2147483646 w 62"/>
              <a:gd name="T65" fmla="*/ 2147483646 h 62"/>
              <a:gd name="T66" fmla="*/ 2147483646 w 62"/>
              <a:gd name="T67" fmla="*/ 2147483646 h 62"/>
              <a:gd name="T68" fmla="*/ 2147483646 w 62"/>
              <a:gd name="T69" fmla="*/ 2147483646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5" name="Freeform 105"/>
          <p:cNvSpPr>
            <a:spLocks noEditPoints="1"/>
          </p:cNvSpPr>
          <p:nvPr/>
        </p:nvSpPr>
        <p:spPr bwMode="auto">
          <a:xfrm>
            <a:off x="12772750" y="10867974"/>
            <a:ext cx="352957" cy="355265"/>
          </a:xfrm>
          <a:custGeom>
            <a:avLst/>
            <a:gdLst>
              <a:gd name="T0" fmla="*/ 0 w 71"/>
              <a:gd name="T1" fmla="*/ 2147483646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0 w 71"/>
              <a:gd name="T15" fmla="*/ 2147483646 h 71"/>
              <a:gd name="T16" fmla="*/ 2147483646 w 71"/>
              <a:gd name="T17" fmla="*/ 2147483646 h 71"/>
              <a:gd name="T18" fmla="*/ 2147483646 w 71"/>
              <a:gd name="T19" fmla="*/ 2147483646 h 71"/>
              <a:gd name="T20" fmla="*/ 2147483646 w 71"/>
              <a:gd name="T21" fmla="*/ 2147483646 h 71"/>
              <a:gd name="T22" fmla="*/ 2147483646 w 71"/>
              <a:gd name="T23" fmla="*/ 2147483646 h 71"/>
              <a:gd name="T24" fmla="*/ 2147483646 w 71"/>
              <a:gd name="T25" fmla="*/ 2147483646 h 71"/>
              <a:gd name="T26" fmla="*/ 2147483646 w 71"/>
              <a:gd name="T27" fmla="*/ 2147483646 h 71"/>
              <a:gd name="T28" fmla="*/ 2147483646 w 71"/>
              <a:gd name="T29" fmla="*/ 2147483646 h 71"/>
              <a:gd name="T30" fmla="*/ 2147483646 w 71"/>
              <a:gd name="T31" fmla="*/ 2147483646 h 71"/>
              <a:gd name="T32" fmla="*/ 2147483646 w 71"/>
              <a:gd name="T33" fmla="*/ 2147483646 h 71"/>
              <a:gd name="T34" fmla="*/ 2147483646 w 71"/>
              <a:gd name="T35" fmla="*/ 2147483646 h 71"/>
              <a:gd name="T36" fmla="*/ 2147483646 w 71"/>
              <a:gd name="T37" fmla="*/ 2147483646 h 71"/>
              <a:gd name="T38" fmla="*/ 2147483646 w 71"/>
              <a:gd name="T39" fmla="*/ 2147483646 h 71"/>
              <a:gd name="T40" fmla="*/ 2147483646 w 71"/>
              <a:gd name="T41" fmla="*/ 0 h 71"/>
              <a:gd name="T42" fmla="*/ 2147483646 w 71"/>
              <a:gd name="T43" fmla="*/ 2147483646 h 71"/>
              <a:gd name="T44" fmla="*/ 2147483646 w 71"/>
              <a:gd name="T45" fmla="*/ 2147483646 h 71"/>
              <a:gd name="T46" fmla="*/ 2147483646 w 71"/>
              <a:gd name="T47" fmla="*/ 2147483646 h 71"/>
              <a:gd name="T48" fmla="*/ 2147483646 w 71"/>
              <a:gd name="T49" fmla="*/ 2147483646 h 71"/>
              <a:gd name="T50" fmla="*/ 2147483646 w 71"/>
              <a:gd name="T51" fmla="*/ 2147483646 h 71"/>
              <a:gd name="T52" fmla="*/ 2147483646 w 71"/>
              <a:gd name="T53" fmla="*/ 2147483646 h 71"/>
              <a:gd name="T54" fmla="*/ 2147483646 w 71"/>
              <a:gd name="T55" fmla="*/ 2147483646 h 71"/>
              <a:gd name="T56" fmla="*/ 2147483646 w 71"/>
              <a:gd name="T57" fmla="*/ 2147483646 h 71"/>
              <a:gd name="T58" fmla="*/ 2147483646 w 71"/>
              <a:gd name="T59" fmla="*/ 2147483646 h 71"/>
              <a:gd name="T60" fmla="*/ 2147483646 w 71"/>
              <a:gd name="T61" fmla="*/ 2147483646 h 71"/>
              <a:gd name="T62" fmla="*/ 2147483646 w 71"/>
              <a:gd name="T63" fmla="*/ 2147483646 h 71"/>
              <a:gd name="T64" fmla="*/ 2147483646 w 71"/>
              <a:gd name="T65" fmla="*/ 2147483646 h 71"/>
              <a:gd name="T66" fmla="*/ 2147483646 w 71"/>
              <a:gd name="T67" fmla="*/ 2147483646 h 71"/>
              <a:gd name="T68" fmla="*/ 2147483646 w 71"/>
              <a:gd name="T69" fmla="*/ 2147483646 h 71"/>
              <a:gd name="T70" fmla="*/ 2147483646 w 71"/>
              <a:gd name="T71" fmla="*/ 2147483646 h 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71" h="71">
                <a:moveTo>
                  <a:pt x="15" y="46"/>
                </a:moveTo>
                <a:cubicBezTo>
                  <a:pt x="0" y="46"/>
                  <a:pt x="0" y="46"/>
                  <a:pt x="0" y="46"/>
                </a:cubicBezTo>
                <a:cubicBezTo>
                  <a:pt x="0" y="45"/>
                  <a:pt x="0" y="44"/>
                  <a:pt x="0" y="43"/>
                </a:cubicBezTo>
                <a:cubicBezTo>
                  <a:pt x="0" y="36"/>
                  <a:pt x="9" y="35"/>
                  <a:pt x="9" y="31"/>
                </a:cubicBezTo>
                <a:cubicBezTo>
                  <a:pt x="9" y="30"/>
                  <a:pt x="8" y="29"/>
                  <a:pt x="7" y="29"/>
                </a:cubicBezTo>
                <a:cubicBezTo>
                  <a:pt x="6" y="29"/>
                  <a:pt x="4" y="31"/>
                  <a:pt x="4" y="32"/>
                </a:cubicBezTo>
                <a:cubicBezTo>
                  <a:pt x="0" y="29"/>
                  <a:pt x="0" y="29"/>
                  <a:pt x="0" y="29"/>
                </a:cubicBezTo>
                <a:cubicBezTo>
                  <a:pt x="2" y="27"/>
                  <a:pt x="4" y="25"/>
                  <a:pt x="7" y="25"/>
                </a:cubicBezTo>
                <a:cubicBezTo>
                  <a:pt x="11" y="25"/>
                  <a:pt x="14" y="27"/>
                  <a:pt x="14" y="31"/>
                </a:cubicBezTo>
                <a:cubicBezTo>
                  <a:pt x="14" y="37"/>
                  <a:pt x="6" y="38"/>
                  <a:pt x="6" y="42"/>
                </a:cubicBezTo>
                <a:cubicBezTo>
                  <a:pt x="11" y="42"/>
                  <a:pt x="11" y="42"/>
                  <a:pt x="11" y="42"/>
                </a:cubicBezTo>
                <a:cubicBezTo>
                  <a:pt x="11" y="39"/>
                  <a:pt x="11" y="39"/>
                  <a:pt x="11" y="39"/>
                </a:cubicBezTo>
                <a:cubicBezTo>
                  <a:pt x="15" y="39"/>
                  <a:pt x="15" y="39"/>
                  <a:pt x="15" y="39"/>
                </a:cubicBezTo>
                <a:lnTo>
                  <a:pt x="15" y="46"/>
                </a:lnTo>
                <a:close/>
                <a:moveTo>
                  <a:pt x="7" y="71"/>
                </a:moveTo>
                <a:cubicBezTo>
                  <a:pt x="5" y="71"/>
                  <a:pt x="2" y="70"/>
                  <a:pt x="0" y="69"/>
                </a:cubicBezTo>
                <a:cubicBezTo>
                  <a:pt x="3" y="65"/>
                  <a:pt x="3" y="65"/>
                  <a:pt x="3" y="65"/>
                </a:cubicBezTo>
                <a:cubicBezTo>
                  <a:pt x="4" y="66"/>
                  <a:pt x="5" y="67"/>
                  <a:pt x="7" y="67"/>
                </a:cubicBezTo>
                <a:cubicBezTo>
                  <a:pt x="8" y="67"/>
                  <a:pt x="10" y="66"/>
                  <a:pt x="10" y="65"/>
                </a:cubicBezTo>
                <a:cubicBezTo>
                  <a:pt x="10" y="62"/>
                  <a:pt x="7" y="62"/>
                  <a:pt x="5" y="62"/>
                </a:cubicBezTo>
                <a:cubicBezTo>
                  <a:pt x="4" y="60"/>
                  <a:pt x="4" y="60"/>
                  <a:pt x="4" y="60"/>
                </a:cubicBezTo>
                <a:cubicBezTo>
                  <a:pt x="6" y="58"/>
                  <a:pt x="7" y="56"/>
                  <a:pt x="9" y="55"/>
                </a:cubicBezTo>
                <a:cubicBezTo>
                  <a:pt x="9" y="55"/>
                  <a:pt x="9" y="55"/>
                  <a:pt x="9" y="55"/>
                </a:cubicBezTo>
                <a:cubicBezTo>
                  <a:pt x="8" y="55"/>
                  <a:pt x="6" y="55"/>
                  <a:pt x="5" y="55"/>
                </a:cubicBezTo>
                <a:cubicBezTo>
                  <a:pt x="5" y="57"/>
                  <a:pt x="5" y="57"/>
                  <a:pt x="5" y="57"/>
                </a:cubicBezTo>
                <a:cubicBezTo>
                  <a:pt x="1" y="57"/>
                  <a:pt x="1" y="57"/>
                  <a:pt x="1" y="57"/>
                </a:cubicBezTo>
                <a:cubicBezTo>
                  <a:pt x="1" y="51"/>
                  <a:pt x="1" y="51"/>
                  <a:pt x="1" y="51"/>
                </a:cubicBezTo>
                <a:cubicBezTo>
                  <a:pt x="14" y="51"/>
                  <a:pt x="14" y="51"/>
                  <a:pt x="14" y="51"/>
                </a:cubicBezTo>
                <a:cubicBezTo>
                  <a:pt x="14" y="54"/>
                  <a:pt x="14" y="54"/>
                  <a:pt x="14" y="54"/>
                </a:cubicBezTo>
                <a:cubicBezTo>
                  <a:pt x="10" y="59"/>
                  <a:pt x="10" y="59"/>
                  <a:pt x="10" y="59"/>
                </a:cubicBezTo>
                <a:cubicBezTo>
                  <a:pt x="13" y="60"/>
                  <a:pt x="15" y="62"/>
                  <a:pt x="15" y="64"/>
                </a:cubicBezTo>
                <a:cubicBezTo>
                  <a:pt x="15" y="69"/>
                  <a:pt x="11" y="71"/>
                  <a:pt x="7" y="71"/>
                </a:cubicBezTo>
                <a:close/>
                <a:moveTo>
                  <a:pt x="15" y="20"/>
                </a:moveTo>
                <a:cubicBezTo>
                  <a:pt x="1" y="20"/>
                  <a:pt x="1" y="20"/>
                  <a:pt x="1" y="20"/>
                </a:cubicBezTo>
                <a:cubicBezTo>
                  <a:pt x="1" y="16"/>
                  <a:pt x="1" y="16"/>
                  <a:pt x="1" y="16"/>
                </a:cubicBezTo>
                <a:cubicBezTo>
                  <a:pt x="6" y="16"/>
                  <a:pt x="6" y="16"/>
                  <a:pt x="6" y="16"/>
                </a:cubicBezTo>
                <a:cubicBezTo>
                  <a:pt x="6" y="13"/>
                  <a:pt x="6" y="9"/>
                  <a:pt x="6" y="6"/>
                </a:cubicBezTo>
                <a:cubicBezTo>
                  <a:pt x="6" y="6"/>
                  <a:pt x="6" y="6"/>
                  <a:pt x="6" y="6"/>
                </a:cubicBezTo>
                <a:cubicBezTo>
                  <a:pt x="6" y="6"/>
                  <a:pt x="6" y="6"/>
                  <a:pt x="6" y="6"/>
                </a:cubicBezTo>
                <a:cubicBezTo>
                  <a:pt x="5" y="7"/>
                  <a:pt x="4" y="7"/>
                  <a:pt x="4" y="8"/>
                </a:cubicBezTo>
                <a:cubicBezTo>
                  <a:pt x="1" y="5"/>
                  <a:pt x="1" y="5"/>
                  <a:pt x="1" y="5"/>
                </a:cubicBezTo>
                <a:cubicBezTo>
                  <a:pt x="6" y="0"/>
                  <a:pt x="6" y="0"/>
                  <a:pt x="6" y="0"/>
                </a:cubicBezTo>
                <a:cubicBezTo>
                  <a:pt x="11" y="0"/>
                  <a:pt x="11" y="0"/>
                  <a:pt x="11" y="0"/>
                </a:cubicBezTo>
                <a:cubicBezTo>
                  <a:pt x="11" y="16"/>
                  <a:pt x="11" y="16"/>
                  <a:pt x="11" y="16"/>
                </a:cubicBezTo>
                <a:cubicBezTo>
                  <a:pt x="15" y="16"/>
                  <a:pt x="15" y="16"/>
                  <a:pt x="15" y="16"/>
                </a:cubicBezTo>
                <a:lnTo>
                  <a:pt x="15" y="20"/>
                </a:lnTo>
                <a:close/>
                <a:moveTo>
                  <a:pt x="71" y="19"/>
                </a:moveTo>
                <a:cubicBezTo>
                  <a:pt x="71" y="19"/>
                  <a:pt x="71" y="20"/>
                  <a:pt x="70" y="20"/>
                </a:cubicBezTo>
                <a:cubicBezTo>
                  <a:pt x="21" y="20"/>
                  <a:pt x="21" y="20"/>
                  <a:pt x="21" y="20"/>
                </a:cubicBezTo>
                <a:cubicBezTo>
                  <a:pt x="21" y="20"/>
                  <a:pt x="20" y="19"/>
                  <a:pt x="20" y="19"/>
                </a:cubicBezTo>
                <a:cubicBezTo>
                  <a:pt x="20" y="11"/>
                  <a:pt x="20" y="11"/>
                  <a:pt x="20" y="11"/>
                </a:cubicBezTo>
                <a:cubicBezTo>
                  <a:pt x="20" y="10"/>
                  <a:pt x="21" y="10"/>
                  <a:pt x="21" y="10"/>
                </a:cubicBezTo>
                <a:cubicBezTo>
                  <a:pt x="70" y="10"/>
                  <a:pt x="70" y="10"/>
                  <a:pt x="70" y="10"/>
                </a:cubicBezTo>
                <a:cubicBezTo>
                  <a:pt x="71" y="10"/>
                  <a:pt x="71" y="10"/>
                  <a:pt x="71" y="11"/>
                </a:cubicBezTo>
                <a:lnTo>
                  <a:pt x="71" y="19"/>
                </a:lnTo>
                <a:close/>
                <a:moveTo>
                  <a:pt x="71" y="39"/>
                </a:moveTo>
                <a:cubicBezTo>
                  <a:pt x="71" y="40"/>
                  <a:pt x="71" y="40"/>
                  <a:pt x="70" y="40"/>
                </a:cubicBezTo>
                <a:cubicBezTo>
                  <a:pt x="21" y="40"/>
                  <a:pt x="21" y="40"/>
                  <a:pt x="21" y="40"/>
                </a:cubicBezTo>
                <a:cubicBezTo>
                  <a:pt x="21" y="40"/>
                  <a:pt x="20" y="40"/>
                  <a:pt x="20" y="39"/>
                </a:cubicBezTo>
                <a:cubicBezTo>
                  <a:pt x="20" y="31"/>
                  <a:pt x="20" y="31"/>
                  <a:pt x="20" y="31"/>
                </a:cubicBezTo>
                <a:cubicBezTo>
                  <a:pt x="20" y="31"/>
                  <a:pt x="21" y="30"/>
                  <a:pt x="21" y="30"/>
                </a:cubicBezTo>
                <a:cubicBezTo>
                  <a:pt x="70" y="30"/>
                  <a:pt x="70" y="30"/>
                  <a:pt x="70" y="30"/>
                </a:cubicBezTo>
                <a:cubicBezTo>
                  <a:pt x="71" y="30"/>
                  <a:pt x="71" y="31"/>
                  <a:pt x="71" y="31"/>
                </a:cubicBezTo>
                <a:lnTo>
                  <a:pt x="71" y="39"/>
                </a:lnTo>
                <a:close/>
                <a:moveTo>
                  <a:pt x="71" y="60"/>
                </a:moveTo>
                <a:cubicBezTo>
                  <a:pt x="71" y="60"/>
                  <a:pt x="71" y="61"/>
                  <a:pt x="70" y="61"/>
                </a:cubicBezTo>
                <a:cubicBezTo>
                  <a:pt x="21" y="61"/>
                  <a:pt x="21" y="61"/>
                  <a:pt x="21" y="61"/>
                </a:cubicBezTo>
                <a:cubicBezTo>
                  <a:pt x="21" y="61"/>
                  <a:pt x="20" y="60"/>
                  <a:pt x="20" y="60"/>
                </a:cubicBezTo>
                <a:cubicBezTo>
                  <a:pt x="20" y="52"/>
                  <a:pt x="20" y="52"/>
                  <a:pt x="20" y="52"/>
                </a:cubicBezTo>
                <a:cubicBezTo>
                  <a:pt x="20" y="51"/>
                  <a:pt x="21" y="51"/>
                  <a:pt x="21" y="51"/>
                </a:cubicBezTo>
                <a:cubicBezTo>
                  <a:pt x="70" y="51"/>
                  <a:pt x="70" y="51"/>
                  <a:pt x="70" y="51"/>
                </a:cubicBezTo>
                <a:cubicBezTo>
                  <a:pt x="71" y="51"/>
                  <a:pt x="71" y="51"/>
                  <a:pt x="71" y="52"/>
                </a:cubicBezTo>
                <a:lnTo>
                  <a:pt x="71" y="6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6" name="Freeform 106"/>
          <p:cNvSpPr>
            <a:spLocks/>
          </p:cNvSpPr>
          <p:nvPr/>
        </p:nvSpPr>
        <p:spPr bwMode="auto">
          <a:xfrm>
            <a:off x="13485586" y="10863360"/>
            <a:ext cx="154564" cy="350651"/>
          </a:xfrm>
          <a:custGeom>
            <a:avLst/>
            <a:gdLst>
              <a:gd name="T0" fmla="*/ 2147483646 w 31"/>
              <a:gd name="T1" fmla="*/ 2147483646 h 70"/>
              <a:gd name="T2" fmla="*/ 2147483646 w 31"/>
              <a:gd name="T3" fmla="*/ 2147483646 h 70"/>
              <a:gd name="T4" fmla="*/ 2147483646 w 31"/>
              <a:gd name="T5" fmla="*/ 2147483646 h 70"/>
              <a:gd name="T6" fmla="*/ 2147483646 w 31"/>
              <a:gd name="T7" fmla="*/ 2147483646 h 70"/>
              <a:gd name="T8" fmla="*/ 0 w 31"/>
              <a:gd name="T9" fmla="*/ 2147483646 h 70"/>
              <a:gd name="T10" fmla="*/ 0 w 31"/>
              <a:gd name="T11" fmla="*/ 2147483646 h 70"/>
              <a:gd name="T12" fmla="*/ 2147483646 w 31"/>
              <a:gd name="T13" fmla="*/ 2147483646 h 70"/>
              <a:gd name="T14" fmla="*/ 2147483646 w 31"/>
              <a:gd name="T15" fmla="*/ 2147483646 h 70"/>
              <a:gd name="T16" fmla="*/ 2147483646 w 31"/>
              <a:gd name="T17" fmla="*/ 2147483646 h 70"/>
              <a:gd name="T18" fmla="*/ 2147483646 w 31"/>
              <a:gd name="T19" fmla="*/ 0 h 70"/>
              <a:gd name="T20" fmla="*/ 2147483646 w 31"/>
              <a:gd name="T21" fmla="*/ 0 h 70"/>
              <a:gd name="T22" fmla="*/ 2147483646 w 31"/>
              <a:gd name="T23" fmla="*/ 2147483646 h 70"/>
              <a:gd name="T24" fmla="*/ 2147483646 w 31"/>
              <a:gd name="T25" fmla="*/ 2147483646 h 70"/>
              <a:gd name="T26" fmla="*/ 2147483646 w 31"/>
              <a:gd name="T27" fmla="*/ 2147483646 h 70"/>
              <a:gd name="T28" fmla="*/ 2147483646 w 31"/>
              <a:gd name="T29" fmla="*/ 2147483646 h 70"/>
              <a:gd name="T30" fmla="*/ 2147483646 w 31"/>
              <a:gd name="T31" fmla="*/ 2147483646 h 7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 h="70">
                <a:moveTo>
                  <a:pt x="30" y="54"/>
                </a:moveTo>
                <a:cubicBezTo>
                  <a:pt x="16" y="69"/>
                  <a:pt x="16" y="69"/>
                  <a:pt x="16" y="69"/>
                </a:cubicBezTo>
                <a:cubicBezTo>
                  <a:pt x="16" y="70"/>
                  <a:pt x="16" y="70"/>
                  <a:pt x="15" y="70"/>
                </a:cubicBezTo>
                <a:cubicBezTo>
                  <a:pt x="15" y="70"/>
                  <a:pt x="15" y="70"/>
                  <a:pt x="14" y="69"/>
                </a:cubicBezTo>
                <a:cubicBezTo>
                  <a:pt x="0" y="54"/>
                  <a:pt x="0" y="54"/>
                  <a:pt x="0" y="54"/>
                </a:cubicBezTo>
                <a:cubicBezTo>
                  <a:pt x="0" y="53"/>
                  <a:pt x="0" y="53"/>
                  <a:pt x="0" y="52"/>
                </a:cubicBezTo>
                <a:cubicBezTo>
                  <a:pt x="0" y="52"/>
                  <a:pt x="1" y="52"/>
                  <a:pt x="1" y="52"/>
                </a:cubicBezTo>
                <a:cubicBezTo>
                  <a:pt x="10" y="52"/>
                  <a:pt x="10" y="52"/>
                  <a:pt x="10" y="52"/>
                </a:cubicBezTo>
                <a:cubicBezTo>
                  <a:pt x="10" y="2"/>
                  <a:pt x="10" y="2"/>
                  <a:pt x="10" y="2"/>
                </a:cubicBezTo>
                <a:cubicBezTo>
                  <a:pt x="10" y="1"/>
                  <a:pt x="11" y="0"/>
                  <a:pt x="11" y="0"/>
                </a:cubicBezTo>
                <a:cubicBezTo>
                  <a:pt x="19" y="0"/>
                  <a:pt x="19" y="0"/>
                  <a:pt x="19" y="0"/>
                </a:cubicBezTo>
                <a:cubicBezTo>
                  <a:pt x="20" y="0"/>
                  <a:pt x="20" y="1"/>
                  <a:pt x="20" y="2"/>
                </a:cubicBezTo>
                <a:cubicBezTo>
                  <a:pt x="20" y="52"/>
                  <a:pt x="20" y="52"/>
                  <a:pt x="20" y="52"/>
                </a:cubicBezTo>
                <a:cubicBezTo>
                  <a:pt x="29" y="52"/>
                  <a:pt x="29" y="52"/>
                  <a:pt x="29" y="52"/>
                </a:cubicBezTo>
                <a:cubicBezTo>
                  <a:pt x="30" y="52"/>
                  <a:pt x="30" y="52"/>
                  <a:pt x="30" y="52"/>
                </a:cubicBezTo>
                <a:cubicBezTo>
                  <a:pt x="31" y="53"/>
                  <a:pt x="31" y="53"/>
                  <a:pt x="30" y="5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7" name="Freeform 107"/>
          <p:cNvSpPr>
            <a:spLocks noEditPoints="1"/>
          </p:cNvSpPr>
          <p:nvPr/>
        </p:nvSpPr>
        <p:spPr bwMode="auto">
          <a:xfrm>
            <a:off x="14214571" y="10863360"/>
            <a:ext cx="325276" cy="329888"/>
          </a:xfrm>
          <a:custGeom>
            <a:avLst/>
            <a:gdLst>
              <a:gd name="T0" fmla="*/ 2147483646 w 65"/>
              <a:gd name="T1" fmla="*/ 2147483646 h 66"/>
              <a:gd name="T2" fmla="*/ 2147483646 w 65"/>
              <a:gd name="T3" fmla="*/ 2147483646 h 66"/>
              <a:gd name="T4" fmla="*/ 2147483646 w 65"/>
              <a:gd name="T5" fmla="*/ 2147483646 h 66"/>
              <a:gd name="T6" fmla="*/ 2147483646 w 65"/>
              <a:gd name="T7" fmla="*/ 2147483646 h 66"/>
              <a:gd name="T8" fmla="*/ 0 w 65"/>
              <a:gd name="T9" fmla="*/ 2147483646 h 66"/>
              <a:gd name="T10" fmla="*/ 0 w 65"/>
              <a:gd name="T11" fmla="*/ 2147483646 h 66"/>
              <a:gd name="T12" fmla="*/ 0 w 65"/>
              <a:gd name="T13" fmla="*/ 2147483646 h 66"/>
              <a:gd name="T14" fmla="*/ 2147483646 w 65"/>
              <a:gd name="T15" fmla="*/ 2147483646 h 66"/>
              <a:gd name="T16" fmla="*/ 2147483646 w 65"/>
              <a:gd name="T17" fmla="*/ 2147483646 h 66"/>
              <a:gd name="T18" fmla="*/ 2147483646 w 65"/>
              <a:gd name="T19" fmla="*/ 2147483646 h 66"/>
              <a:gd name="T20" fmla="*/ 2147483646 w 65"/>
              <a:gd name="T21" fmla="*/ 2147483646 h 66"/>
              <a:gd name="T22" fmla="*/ 2147483646 w 65"/>
              <a:gd name="T23" fmla="*/ 2147483646 h 66"/>
              <a:gd name="T24" fmla="*/ 2147483646 w 65"/>
              <a:gd name="T25" fmla="*/ 2147483646 h 66"/>
              <a:gd name="T26" fmla="*/ 2147483646 w 65"/>
              <a:gd name="T27" fmla="*/ 2147483646 h 66"/>
              <a:gd name="T28" fmla="*/ 2147483646 w 65"/>
              <a:gd name="T29" fmla="*/ 2147483646 h 66"/>
              <a:gd name="T30" fmla="*/ 2147483646 w 65"/>
              <a:gd name="T31" fmla="*/ 2147483646 h 66"/>
              <a:gd name="T32" fmla="*/ 2147483646 w 65"/>
              <a:gd name="T33" fmla="*/ 2147483646 h 66"/>
              <a:gd name="T34" fmla="*/ 2147483646 w 65"/>
              <a:gd name="T35" fmla="*/ 2147483646 h 66"/>
              <a:gd name="T36" fmla="*/ 2147483646 w 65"/>
              <a:gd name="T37" fmla="*/ 2147483646 h 66"/>
              <a:gd name="T38" fmla="*/ 2147483646 w 65"/>
              <a:gd name="T39" fmla="*/ 0 h 66"/>
              <a:gd name="T40" fmla="*/ 2147483646 w 65"/>
              <a:gd name="T41" fmla="*/ 2147483646 h 66"/>
              <a:gd name="T42" fmla="*/ 2147483646 w 65"/>
              <a:gd name="T43" fmla="*/ 2147483646 h 66"/>
              <a:gd name="T44" fmla="*/ 2147483646 w 65"/>
              <a:gd name="T45" fmla="*/ 2147483646 h 66"/>
              <a:gd name="T46" fmla="*/ 2147483646 w 65"/>
              <a:gd name="T47" fmla="*/ 2147483646 h 66"/>
              <a:gd name="T48" fmla="*/ 2147483646 w 65"/>
              <a:gd name="T49" fmla="*/ 2147483646 h 66"/>
              <a:gd name="T50" fmla="*/ 2147483646 w 65"/>
              <a:gd name="T51" fmla="*/ 2147483646 h 66"/>
              <a:gd name="T52" fmla="*/ 2147483646 w 65"/>
              <a:gd name="T53" fmla="*/ 2147483646 h 66"/>
              <a:gd name="T54" fmla="*/ 2147483646 w 65"/>
              <a:gd name="T55" fmla="*/ 2147483646 h 66"/>
              <a:gd name="T56" fmla="*/ 2147483646 w 65"/>
              <a:gd name="T57" fmla="*/ 2147483646 h 66"/>
              <a:gd name="T58" fmla="*/ 2147483646 w 65"/>
              <a:gd name="T59" fmla="*/ 2147483646 h 66"/>
              <a:gd name="T60" fmla="*/ 2147483646 w 65"/>
              <a:gd name="T61" fmla="*/ 2147483646 h 66"/>
              <a:gd name="T62" fmla="*/ 2147483646 w 65"/>
              <a:gd name="T63" fmla="*/ 2147483646 h 66"/>
              <a:gd name="T64" fmla="*/ 2147483646 w 65"/>
              <a:gd name="T65" fmla="*/ 2147483646 h 66"/>
              <a:gd name="T66" fmla="*/ 2147483646 w 65"/>
              <a:gd name="T67" fmla="*/ 2147483646 h 66"/>
              <a:gd name="T68" fmla="*/ 2147483646 w 65"/>
              <a:gd name="T69" fmla="*/ 2147483646 h 66"/>
              <a:gd name="T70" fmla="*/ 2147483646 w 65"/>
              <a:gd name="T71" fmla="*/ 2147483646 h 66"/>
              <a:gd name="T72" fmla="*/ 2147483646 w 65"/>
              <a:gd name="T73" fmla="*/ 2147483646 h 66"/>
              <a:gd name="T74" fmla="*/ 2147483646 w 65"/>
              <a:gd name="T75" fmla="*/ 0 h 66"/>
              <a:gd name="T76" fmla="*/ 2147483646 w 65"/>
              <a:gd name="T77" fmla="*/ 2147483646 h 66"/>
              <a:gd name="T78" fmla="*/ 2147483646 w 65"/>
              <a:gd name="T79" fmla="*/ 2147483646 h 66"/>
              <a:gd name="T80" fmla="*/ 2147483646 w 65"/>
              <a:gd name="T81" fmla="*/ 2147483646 h 66"/>
              <a:gd name="T82" fmla="*/ 2147483646 w 65"/>
              <a:gd name="T83" fmla="*/ 2147483646 h 66"/>
              <a:gd name="T84" fmla="*/ 2147483646 w 65"/>
              <a:gd name="T85" fmla="*/ 2147483646 h 66"/>
              <a:gd name="T86" fmla="*/ 2147483646 w 65"/>
              <a:gd name="T87" fmla="*/ 2147483646 h 66"/>
              <a:gd name="T88" fmla="*/ 2147483646 w 65"/>
              <a:gd name="T89" fmla="*/ 2147483646 h 66"/>
              <a:gd name="T90" fmla="*/ 2147483646 w 65"/>
              <a:gd name="T91" fmla="*/ 2147483646 h 66"/>
              <a:gd name="T92" fmla="*/ 2147483646 w 65"/>
              <a:gd name="T93" fmla="*/ 2147483646 h 66"/>
              <a:gd name="T94" fmla="*/ 2147483646 w 65"/>
              <a:gd name="T95" fmla="*/ 2147483646 h 66"/>
              <a:gd name="T96" fmla="*/ 2147483646 w 65"/>
              <a:gd name="T97" fmla="*/ 2147483646 h 66"/>
              <a:gd name="T98" fmla="*/ 2147483646 w 65"/>
              <a:gd name="T99" fmla="*/ 2147483646 h 66"/>
              <a:gd name="T100" fmla="*/ 2147483646 w 65"/>
              <a:gd name="T101" fmla="*/ 2147483646 h 66"/>
              <a:gd name="T102" fmla="*/ 2147483646 w 65"/>
              <a:gd name="T103" fmla="*/ 2147483646 h 66"/>
              <a:gd name="T104" fmla="*/ 2147483646 w 65"/>
              <a:gd name="T105" fmla="*/ 2147483646 h 66"/>
              <a:gd name="T106" fmla="*/ 2147483646 w 65"/>
              <a:gd name="T107" fmla="*/ 2147483646 h 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5" h="66">
                <a:moveTo>
                  <a:pt x="64" y="14"/>
                </a:moveTo>
                <a:cubicBezTo>
                  <a:pt x="12" y="65"/>
                  <a:pt x="12" y="65"/>
                  <a:pt x="12" y="65"/>
                </a:cubicBezTo>
                <a:cubicBezTo>
                  <a:pt x="11" y="66"/>
                  <a:pt x="11" y="66"/>
                  <a:pt x="10" y="66"/>
                </a:cubicBezTo>
                <a:cubicBezTo>
                  <a:pt x="9" y="66"/>
                  <a:pt x="9" y="66"/>
                  <a:pt x="8" y="65"/>
                </a:cubicBezTo>
                <a:cubicBezTo>
                  <a:pt x="0" y="57"/>
                  <a:pt x="0" y="57"/>
                  <a:pt x="0" y="57"/>
                </a:cubicBezTo>
                <a:cubicBezTo>
                  <a:pt x="0" y="57"/>
                  <a:pt x="0" y="56"/>
                  <a:pt x="0" y="56"/>
                </a:cubicBezTo>
                <a:cubicBezTo>
                  <a:pt x="0" y="55"/>
                  <a:pt x="0" y="54"/>
                  <a:pt x="0" y="54"/>
                </a:cubicBezTo>
                <a:cubicBezTo>
                  <a:pt x="52" y="2"/>
                  <a:pt x="52" y="2"/>
                  <a:pt x="52" y="2"/>
                </a:cubicBezTo>
                <a:cubicBezTo>
                  <a:pt x="52" y="2"/>
                  <a:pt x="53" y="1"/>
                  <a:pt x="54" y="1"/>
                </a:cubicBezTo>
                <a:cubicBezTo>
                  <a:pt x="54" y="1"/>
                  <a:pt x="55" y="2"/>
                  <a:pt x="56" y="2"/>
                </a:cubicBezTo>
                <a:cubicBezTo>
                  <a:pt x="64" y="10"/>
                  <a:pt x="64" y="10"/>
                  <a:pt x="64" y="10"/>
                </a:cubicBezTo>
                <a:cubicBezTo>
                  <a:pt x="64" y="11"/>
                  <a:pt x="64" y="11"/>
                  <a:pt x="64" y="12"/>
                </a:cubicBezTo>
                <a:cubicBezTo>
                  <a:pt x="64" y="13"/>
                  <a:pt x="64" y="13"/>
                  <a:pt x="64" y="14"/>
                </a:cubicBezTo>
                <a:close/>
                <a:moveTo>
                  <a:pt x="14" y="5"/>
                </a:moveTo>
                <a:cubicBezTo>
                  <a:pt x="10" y="7"/>
                  <a:pt x="10" y="7"/>
                  <a:pt x="10" y="7"/>
                </a:cubicBezTo>
                <a:cubicBezTo>
                  <a:pt x="9" y="11"/>
                  <a:pt x="9" y="11"/>
                  <a:pt x="9" y="11"/>
                </a:cubicBezTo>
                <a:cubicBezTo>
                  <a:pt x="8" y="7"/>
                  <a:pt x="8" y="7"/>
                  <a:pt x="8" y="7"/>
                </a:cubicBezTo>
                <a:cubicBezTo>
                  <a:pt x="4" y="5"/>
                  <a:pt x="4" y="5"/>
                  <a:pt x="4" y="5"/>
                </a:cubicBezTo>
                <a:cubicBezTo>
                  <a:pt x="8" y="4"/>
                  <a:pt x="8" y="4"/>
                  <a:pt x="8" y="4"/>
                </a:cubicBezTo>
                <a:cubicBezTo>
                  <a:pt x="9" y="0"/>
                  <a:pt x="9" y="0"/>
                  <a:pt x="9" y="0"/>
                </a:cubicBezTo>
                <a:cubicBezTo>
                  <a:pt x="10" y="4"/>
                  <a:pt x="10" y="4"/>
                  <a:pt x="10" y="4"/>
                </a:cubicBezTo>
                <a:lnTo>
                  <a:pt x="14" y="5"/>
                </a:lnTo>
                <a:close/>
                <a:moveTo>
                  <a:pt x="32" y="13"/>
                </a:moveTo>
                <a:cubicBezTo>
                  <a:pt x="24" y="16"/>
                  <a:pt x="24" y="16"/>
                  <a:pt x="24" y="16"/>
                </a:cubicBezTo>
                <a:cubicBezTo>
                  <a:pt x="22" y="23"/>
                  <a:pt x="22" y="23"/>
                  <a:pt x="22" y="23"/>
                </a:cubicBezTo>
                <a:cubicBezTo>
                  <a:pt x="19" y="16"/>
                  <a:pt x="19" y="16"/>
                  <a:pt x="19" y="16"/>
                </a:cubicBezTo>
                <a:cubicBezTo>
                  <a:pt x="11" y="13"/>
                  <a:pt x="11" y="13"/>
                  <a:pt x="11" y="13"/>
                </a:cubicBezTo>
                <a:cubicBezTo>
                  <a:pt x="19" y="11"/>
                  <a:pt x="19" y="11"/>
                  <a:pt x="19" y="11"/>
                </a:cubicBezTo>
                <a:cubicBezTo>
                  <a:pt x="22" y="3"/>
                  <a:pt x="22" y="3"/>
                  <a:pt x="22" y="3"/>
                </a:cubicBezTo>
                <a:cubicBezTo>
                  <a:pt x="24" y="11"/>
                  <a:pt x="24" y="11"/>
                  <a:pt x="24" y="11"/>
                </a:cubicBezTo>
                <a:lnTo>
                  <a:pt x="32" y="13"/>
                </a:lnTo>
                <a:close/>
                <a:moveTo>
                  <a:pt x="40" y="5"/>
                </a:moveTo>
                <a:cubicBezTo>
                  <a:pt x="36" y="7"/>
                  <a:pt x="36" y="7"/>
                  <a:pt x="36" y="7"/>
                </a:cubicBezTo>
                <a:cubicBezTo>
                  <a:pt x="34" y="11"/>
                  <a:pt x="34" y="11"/>
                  <a:pt x="34" y="11"/>
                </a:cubicBezTo>
                <a:cubicBezTo>
                  <a:pt x="33" y="7"/>
                  <a:pt x="33" y="7"/>
                  <a:pt x="33" y="7"/>
                </a:cubicBezTo>
                <a:cubicBezTo>
                  <a:pt x="29" y="5"/>
                  <a:pt x="29" y="5"/>
                  <a:pt x="29" y="5"/>
                </a:cubicBezTo>
                <a:cubicBezTo>
                  <a:pt x="33" y="4"/>
                  <a:pt x="33" y="4"/>
                  <a:pt x="33" y="4"/>
                </a:cubicBezTo>
                <a:cubicBezTo>
                  <a:pt x="34" y="0"/>
                  <a:pt x="34" y="0"/>
                  <a:pt x="34" y="0"/>
                </a:cubicBezTo>
                <a:cubicBezTo>
                  <a:pt x="36" y="4"/>
                  <a:pt x="36" y="4"/>
                  <a:pt x="36" y="4"/>
                </a:cubicBezTo>
                <a:lnTo>
                  <a:pt x="40" y="5"/>
                </a:lnTo>
                <a:close/>
                <a:moveTo>
                  <a:pt x="58" y="12"/>
                </a:moveTo>
                <a:cubicBezTo>
                  <a:pt x="54" y="8"/>
                  <a:pt x="54" y="8"/>
                  <a:pt x="54" y="8"/>
                </a:cubicBezTo>
                <a:cubicBezTo>
                  <a:pt x="42" y="19"/>
                  <a:pt x="42" y="19"/>
                  <a:pt x="42" y="19"/>
                </a:cubicBezTo>
                <a:cubicBezTo>
                  <a:pt x="46" y="24"/>
                  <a:pt x="46" y="24"/>
                  <a:pt x="46" y="24"/>
                </a:cubicBezTo>
                <a:lnTo>
                  <a:pt x="58" y="12"/>
                </a:lnTo>
                <a:close/>
                <a:moveTo>
                  <a:pt x="65" y="31"/>
                </a:moveTo>
                <a:cubicBezTo>
                  <a:pt x="61" y="32"/>
                  <a:pt x="61" y="32"/>
                  <a:pt x="61" y="32"/>
                </a:cubicBezTo>
                <a:cubicBezTo>
                  <a:pt x="60" y="36"/>
                  <a:pt x="60" y="36"/>
                  <a:pt x="60" y="36"/>
                </a:cubicBezTo>
                <a:cubicBezTo>
                  <a:pt x="59" y="32"/>
                  <a:pt x="59" y="32"/>
                  <a:pt x="59" y="32"/>
                </a:cubicBezTo>
                <a:cubicBezTo>
                  <a:pt x="55" y="31"/>
                  <a:pt x="55" y="31"/>
                  <a:pt x="55" y="31"/>
                </a:cubicBezTo>
                <a:cubicBezTo>
                  <a:pt x="59" y="30"/>
                  <a:pt x="59" y="30"/>
                  <a:pt x="59" y="30"/>
                </a:cubicBezTo>
                <a:cubicBezTo>
                  <a:pt x="60" y="26"/>
                  <a:pt x="60" y="26"/>
                  <a:pt x="60" y="26"/>
                </a:cubicBezTo>
                <a:cubicBezTo>
                  <a:pt x="61" y="30"/>
                  <a:pt x="61" y="30"/>
                  <a:pt x="61" y="30"/>
                </a:cubicBezTo>
                <a:lnTo>
                  <a:pt x="65"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8" name="Freeform 108"/>
          <p:cNvSpPr>
            <a:spLocks noEditPoints="1"/>
          </p:cNvSpPr>
          <p:nvPr/>
        </p:nvSpPr>
        <p:spPr bwMode="auto">
          <a:xfrm>
            <a:off x="14925102" y="10877201"/>
            <a:ext cx="357573" cy="320661"/>
          </a:xfrm>
          <a:custGeom>
            <a:avLst/>
            <a:gdLst>
              <a:gd name="T0" fmla="*/ 2147483646 w 72"/>
              <a:gd name="T1" fmla="*/ 2147483646 h 64"/>
              <a:gd name="T2" fmla="*/ 2147483646 w 72"/>
              <a:gd name="T3" fmla="*/ 2147483646 h 64"/>
              <a:gd name="T4" fmla="*/ 2147483646 w 72"/>
              <a:gd name="T5" fmla="*/ 2147483646 h 64"/>
              <a:gd name="T6" fmla="*/ 2147483646 w 72"/>
              <a:gd name="T7" fmla="*/ 2147483646 h 64"/>
              <a:gd name="T8" fmla="*/ 2147483646 w 72"/>
              <a:gd name="T9" fmla="*/ 2147483646 h 64"/>
              <a:gd name="T10" fmla="*/ 2147483646 w 72"/>
              <a:gd name="T11" fmla="*/ 2147483646 h 64"/>
              <a:gd name="T12" fmla="*/ 2147483646 w 72"/>
              <a:gd name="T13" fmla="*/ 2147483646 h 64"/>
              <a:gd name="T14" fmla="*/ 2147483646 w 72"/>
              <a:gd name="T15" fmla="*/ 0 h 64"/>
              <a:gd name="T16" fmla="*/ 2147483646 w 72"/>
              <a:gd name="T17" fmla="*/ 2147483646 h 64"/>
              <a:gd name="T18" fmla="*/ 2147483646 w 72"/>
              <a:gd name="T19" fmla="*/ 2147483646 h 64"/>
              <a:gd name="T20" fmla="*/ 2147483646 w 72"/>
              <a:gd name="T21" fmla="*/ 2147483646 h 64"/>
              <a:gd name="T22" fmla="*/ 2147483646 w 72"/>
              <a:gd name="T23" fmla="*/ 2147483646 h 64"/>
              <a:gd name="T24" fmla="*/ 2147483646 w 72"/>
              <a:gd name="T25" fmla="*/ 2147483646 h 64"/>
              <a:gd name="T26" fmla="*/ 2147483646 w 72"/>
              <a:gd name="T27" fmla="*/ 2147483646 h 64"/>
              <a:gd name="T28" fmla="*/ 2147483646 w 72"/>
              <a:gd name="T29" fmla="*/ 2147483646 h 64"/>
              <a:gd name="T30" fmla="*/ 2147483646 w 72"/>
              <a:gd name="T31" fmla="*/ 2147483646 h 64"/>
              <a:gd name="T32" fmla="*/ 2147483646 w 72"/>
              <a:gd name="T33" fmla="*/ 2147483646 h 64"/>
              <a:gd name="T34" fmla="*/ 2147483646 w 72"/>
              <a:gd name="T35" fmla="*/ 2147483646 h 64"/>
              <a:gd name="T36" fmla="*/ 2147483646 w 72"/>
              <a:gd name="T37" fmla="*/ 2147483646 h 64"/>
              <a:gd name="T38" fmla="*/ 2147483646 w 72"/>
              <a:gd name="T39" fmla="*/ 2147483646 h 64"/>
              <a:gd name="T40" fmla="*/ 2147483646 w 72"/>
              <a:gd name="T41" fmla="*/ 2147483646 h 64"/>
              <a:gd name="T42" fmla="*/ 2147483646 w 72"/>
              <a:gd name="T43" fmla="*/ 2147483646 h 64"/>
              <a:gd name="T44" fmla="*/ 2147483646 w 72"/>
              <a:gd name="T45" fmla="*/ 2147483646 h 64"/>
              <a:gd name="T46" fmla="*/ 2147483646 w 72"/>
              <a:gd name="T47" fmla="*/ 2147483646 h 64"/>
              <a:gd name="T48" fmla="*/ 2147483646 w 72"/>
              <a:gd name="T49" fmla="*/ 2147483646 h 64"/>
              <a:gd name="T50" fmla="*/ 2147483646 w 72"/>
              <a:gd name="T51" fmla="*/ 2147483646 h 64"/>
              <a:gd name="T52" fmla="*/ 2147483646 w 72"/>
              <a:gd name="T53" fmla="*/ 2147483646 h 64"/>
              <a:gd name="T54" fmla="*/ 2147483646 w 72"/>
              <a:gd name="T55" fmla="*/ 0 h 64"/>
              <a:gd name="T56" fmla="*/ 2147483646 w 72"/>
              <a:gd name="T57" fmla="*/ 2147483646 h 64"/>
              <a:gd name="T58" fmla="*/ 2147483646 w 72"/>
              <a:gd name="T59" fmla="*/ 2147483646 h 64"/>
              <a:gd name="T60" fmla="*/ 2147483646 w 72"/>
              <a:gd name="T61" fmla="*/ 2147483646 h 64"/>
              <a:gd name="T62" fmla="*/ 2147483646 w 72"/>
              <a:gd name="T63" fmla="*/ 2147483646 h 64"/>
              <a:gd name="T64" fmla="*/ 2147483646 w 72"/>
              <a:gd name="T65" fmla="*/ 2147483646 h 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2" h="64">
                <a:moveTo>
                  <a:pt x="25" y="44"/>
                </a:moveTo>
                <a:cubicBezTo>
                  <a:pt x="25" y="45"/>
                  <a:pt x="25" y="46"/>
                  <a:pt x="24" y="46"/>
                </a:cubicBezTo>
                <a:cubicBezTo>
                  <a:pt x="24" y="46"/>
                  <a:pt x="23" y="46"/>
                  <a:pt x="23" y="46"/>
                </a:cubicBezTo>
                <a:cubicBezTo>
                  <a:pt x="22" y="46"/>
                  <a:pt x="22" y="46"/>
                  <a:pt x="21" y="45"/>
                </a:cubicBezTo>
                <a:cubicBezTo>
                  <a:pt x="1" y="25"/>
                  <a:pt x="1" y="25"/>
                  <a:pt x="1" y="25"/>
                </a:cubicBezTo>
                <a:cubicBezTo>
                  <a:pt x="0" y="24"/>
                  <a:pt x="0" y="22"/>
                  <a:pt x="1" y="21"/>
                </a:cubicBezTo>
                <a:cubicBezTo>
                  <a:pt x="21" y="1"/>
                  <a:pt x="21" y="1"/>
                  <a:pt x="21" y="1"/>
                </a:cubicBezTo>
                <a:cubicBezTo>
                  <a:pt x="22" y="0"/>
                  <a:pt x="23" y="0"/>
                  <a:pt x="24" y="0"/>
                </a:cubicBezTo>
                <a:cubicBezTo>
                  <a:pt x="25" y="0"/>
                  <a:pt x="25" y="1"/>
                  <a:pt x="25" y="2"/>
                </a:cubicBezTo>
                <a:cubicBezTo>
                  <a:pt x="25" y="5"/>
                  <a:pt x="25" y="5"/>
                  <a:pt x="25" y="5"/>
                </a:cubicBezTo>
                <a:cubicBezTo>
                  <a:pt x="10" y="21"/>
                  <a:pt x="10" y="21"/>
                  <a:pt x="10" y="21"/>
                </a:cubicBezTo>
                <a:cubicBezTo>
                  <a:pt x="9" y="22"/>
                  <a:pt x="9" y="24"/>
                  <a:pt x="10" y="25"/>
                </a:cubicBezTo>
                <a:cubicBezTo>
                  <a:pt x="25" y="41"/>
                  <a:pt x="25" y="41"/>
                  <a:pt x="25" y="41"/>
                </a:cubicBezTo>
                <a:lnTo>
                  <a:pt x="25" y="44"/>
                </a:lnTo>
                <a:close/>
                <a:moveTo>
                  <a:pt x="65" y="63"/>
                </a:moveTo>
                <a:cubicBezTo>
                  <a:pt x="65" y="64"/>
                  <a:pt x="64" y="64"/>
                  <a:pt x="64" y="64"/>
                </a:cubicBezTo>
                <a:cubicBezTo>
                  <a:pt x="64" y="64"/>
                  <a:pt x="64" y="64"/>
                  <a:pt x="64" y="64"/>
                </a:cubicBezTo>
                <a:cubicBezTo>
                  <a:pt x="63" y="64"/>
                  <a:pt x="63" y="63"/>
                  <a:pt x="63" y="63"/>
                </a:cubicBezTo>
                <a:cubicBezTo>
                  <a:pt x="64" y="52"/>
                  <a:pt x="63" y="45"/>
                  <a:pt x="58" y="40"/>
                </a:cubicBezTo>
                <a:cubicBezTo>
                  <a:pt x="55" y="36"/>
                  <a:pt x="50" y="34"/>
                  <a:pt x="41" y="33"/>
                </a:cubicBezTo>
                <a:cubicBezTo>
                  <a:pt x="41" y="44"/>
                  <a:pt x="41" y="44"/>
                  <a:pt x="41" y="44"/>
                </a:cubicBezTo>
                <a:cubicBezTo>
                  <a:pt x="41" y="45"/>
                  <a:pt x="40" y="46"/>
                  <a:pt x="39" y="46"/>
                </a:cubicBezTo>
                <a:cubicBezTo>
                  <a:pt x="39" y="46"/>
                  <a:pt x="39" y="46"/>
                  <a:pt x="38" y="46"/>
                </a:cubicBezTo>
                <a:cubicBezTo>
                  <a:pt x="38" y="46"/>
                  <a:pt x="37" y="46"/>
                  <a:pt x="37" y="45"/>
                </a:cubicBezTo>
                <a:cubicBezTo>
                  <a:pt x="16" y="25"/>
                  <a:pt x="16" y="25"/>
                  <a:pt x="16" y="25"/>
                </a:cubicBezTo>
                <a:cubicBezTo>
                  <a:pt x="15" y="24"/>
                  <a:pt x="15" y="22"/>
                  <a:pt x="16" y="21"/>
                </a:cubicBezTo>
                <a:cubicBezTo>
                  <a:pt x="37" y="1"/>
                  <a:pt x="37" y="1"/>
                  <a:pt x="37" y="1"/>
                </a:cubicBezTo>
                <a:cubicBezTo>
                  <a:pt x="37" y="0"/>
                  <a:pt x="38" y="0"/>
                  <a:pt x="39" y="0"/>
                </a:cubicBezTo>
                <a:cubicBezTo>
                  <a:pt x="40" y="0"/>
                  <a:pt x="41" y="1"/>
                  <a:pt x="41" y="2"/>
                </a:cubicBezTo>
                <a:cubicBezTo>
                  <a:pt x="41" y="13"/>
                  <a:pt x="41" y="13"/>
                  <a:pt x="41" y="13"/>
                </a:cubicBezTo>
                <a:cubicBezTo>
                  <a:pt x="52" y="14"/>
                  <a:pt x="60" y="17"/>
                  <a:pt x="65" y="22"/>
                </a:cubicBezTo>
                <a:cubicBezTo>
                  <a:pt x="71" y="28"/>
                  <a:pt x="72" y="37"/>
                  <a:pt x="72" y="42"/>
                </a:cubicBezTo>
                <a:cubicBezTo>
                  <a:pt x="72" y="51"/>
                  <a:pt x="65" y="63"/>
                  <a:pt x="65" y="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9" name="Freeform 109"/>
          <p:cNvSpPr>
            <a:spLocks noEditPoints="1"/>
          </p:cNvSpPr>
          <p:nvPr/>
        </p:nvSpPr>
        <p:spPr bwMode="auto">
          <a:xfrm>
            <a:off x="15642553" y="10888735"/>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2147483646 w 61"/>
              <a:gd name="T75" fmla="*/ 2147483646 h 62"/>
              <a:gd name="T76" fmla="*/ 2147483646 w 61"/>
              <a:gd name="T77" fmla="*/ 2147483646 h 62"/>
              <a:gd name="T78" fmla="*/ 2147483646 w 61"/>
              <a:gd name="T79" fmla="*/ 2147483646 h 62"/>
              <a:gd name="T80" fmla="*/ 2147483646 w 61"/>
              <a:gd name="T81" fmla="*/ 2147483646 h 62"/>
              <a:gd name="T82" fmla="*/ 2147483646 w 61"/>
              <a:gd name="T83" fmla="*/ 2147483646 h 62"/>
              <a:gd name="T84" fmla="*/ 2147483646 w 61"/>
              <a:gd name="T85" fmla="*/ 2147483646 h 62"/>
              <a:gd name="T86" fmla="*/ 2147483646 w 61"/>
              <a:gd name="T87" fmla="*/ 2147483646 h 62"/>
              <a:gd name="T88" fmla="*/ 2147483646 w 61"/>
              <a:gd name="T89" fmla="*/ 2147483646 h 62"/>
              <a:gd name="T90" fmla="*/ 2147483646 w 61"/>
              <a:gd name="T91" fmla="*/ 2147483646 h 62"/>
              <a:gd name="T92" fmla="*/ 2147483646 w 61"/>
              <a:gd name="T93" fmla="*/ 2147483646 h 62"/>
              <a:gd name="T94" fmla="*/ 2147483646 w 61"/>
              <a:gd name="T95" fmla="*/ 2147483646 h 62"/>
              <a:gd name="T96" fmla="*/ 2147483646 w 61"/>
              <a:gd name="T97" fmla="*/ 2147483646 h 62"/>
              <a:gd name="T98" fmla="*/ 2147483646 w 61"/>
              <a:gd name="T99" fmla="*/ 2147483646 h 62"/>
              <a:gd name="T100" fmla="*/ 2147483646 w 61"/>
              <a:gd name="T101" fmla="*/ 2147483646 h 62"/>
              <a:gd name="T102" fmla="*/ 2147483646 w 61"/>
              <a:gd name="T103" fmla="*/ 2147483646 h 62"/>
              <a:gd name="T104" fmla="*/ 2147483646 w 61"/>
              <a:gd name="T105" fmla="*/ 2147483646 h 62"/>
              <a:gd name="T106" fmla="*/ 2147483646 w 61"/>
              <a:gd name="T107" fmla="*/ 2147483646 h 62"/>
              <a:gd name="T108" fmla="*/ 2147483646 w 61"/>
              <a:gd name="T109" fmla="*/ 2147483646 h 62"/>
              <a:gd name="T110" fmla="*/ 2147483646 w 61"/>
              <a:gd name="T111" fmla="*/ 2147483646 h 62"/>
              <a:gd name="T112" fmla="*/ 2147483646 w 61"/>
              <a:gd name="T113" fmla="*/ 2147483646 h 62"/>
              <a:gd name="T114" fmla="*/ 2147483646 w 61"/>
              <a:gd name="T115" fmla="*/ 2147483646 h 62"/>
              <a:gd name="T116" fmla="*/ 2147483646 w 61"/>
              <a:gd name="T117" fmla="*/ 2147483646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1" h="62">
                <a:moveTo>
                  <a:pt x="61" y="53"/>
                </a:moveTo>
                <a:cubicBezTo>
                  <a:pt x="61" y="58"/>
                  <a:pt x="57" y="62"/>
                  <a:pt x="52" y="62"/>
                </a:cubicBezTo>
                <a:cubicBezTo>
                  <a:pt x="9" y="62"/>
                  <a:pt x="9" y="62"/>
                  <a:pt x="9" y="62"/>
                </a:cubicBezTo>
                <a:cubicBezTo>
                  <a:pt x="4" y="62"/>
                  <a:pt x="0" y="58"/>
                  <a:pt x="0" y="53"/>
                </a:cubicBezTo>
                <a:cubicBezTo>
                  <a:pt x="0" y="10"/>
                  <a:pt x="0" y="10"/>
                  <a:pt x="0" y="10"/>
                </a:cubicBezTo>
                <a:cubicBezTo>
                  <a:pt x="0" y="5"/>
                  <a:pt x="4" y="0"/>
                  <a:pt x="9" y="0"/>
                </a:cubicBezTo>
                <a:cubicBezTo>
                  <a:pt x="52" y="0"/>
                  <a:pt x="52" y="0"/>
                  <a:pt x="52" y="0"/>
                </a:cubicBezTo>
                <a:cubicBezTo>
                  <a:pt x="57" y="0"/>
                  <a:pt x="61" y="5"/>
                  <a:pt x="61" y="10"/>
                </a:cubicBezTo>
                <a:lnTo>
                  <a:pt x="61" y="53"/>
                </a:lnTo>
                <a:close/>
                <a:moveTo>
                  <a:pt x="33" y="28"/>
                </a:moveTo>
                <a:cubicBezTo>
                  <a:pt x="33" y="25"/>
                  <a:pt x="31" y="24"/>
                  <a:pt x="28" y="24"/>
                </a:cubicBezTo>
                <a:cubicBezTo>
                  <a:pt x="23" y="24"/>
                  <a:pt x="23" y="24"/>
                  <a:pt x="23" y="24"/>
                </a:cubicBezTo>
                <a:cubicBezTo>
                  <a:pt x="21" y="24"/>
                  <a:pt x="20" y="24"/>
                  <a:pt x="19" y="26"/>
                </a:cubicBezTo>
                <a:cubicBezTo>
                  <a:pt x="18" y="24"/>
                  <a:pt x="17" y="24"/>
                  <a:pt x="15" y="24"/>
                </a:cubicBezTo>
                <a:cubicBezTo>
                  <a:pt x="10" y="24"/>
                  <a:pt x="10" y="24"/>
                  <a:pt x="10" y="24"/>
                </a:cubicBezTo>
                <a:cubicBezTo>
                  <a:pt x="7" y="24"/>
                  <a:pt x="5" y="25"/>
                  <a:pt x="5" y="28"/>
                </a:cubicBezTo>
                <a:cubicBezTo>
                  <a:pt x="5" y="38"/>
                  <a:pt x="5" y="38"/>
                  <a:pt x="5" y="38"/>
                </a:cubicBezTo>
                <a:cubicBezTo>
                  <a:pt x="5" y="39"/>
                  <a:pt x="5" y="39"/>
                  <a:pt x="6" y="39"/>
                </a:cubicBezTo>
                <a:cubicBezTo>
                  <a:pt x="8" y="39"/>
                  <a:pt x="8" y="39"/>
                  <a:pt x="8" y="39"/>
                </a:cubicBezTo>
                <a:cubicBezTo>
                  <a:pt x="9" y="39"/>
                  <a:pt x="9" y="39"/>
                  <a:pt x="9" y="38"/>
                </a:cubicBezTo>
                <a:cubicBezTo>
                  <a:pt x="9" y="29"/>
                  <a:pt x="9" y="29"/>
                  <a:pt x="9" y="29"/>
                </a:cubicBezTo>
                <a:cubicBezTo>
                  <a:pt x="9" y="28"/>
                  <a:pt x="10" y="27"/>
                  <a:pt x="11" y="27"/>
                </a:cubicBezTo>
                <a:cubicBezTo>
                  <a:pt x="15" y="27"/>
                  <a:pt x="15" y="27"/>
                  <a:pt x="15" y="27"/>
                </a:cubicBezTo>
                <a:cubicBezTo>
                  <a:pt x="16" y="27"/>
                  <a:pt x="17" y="28"/>
                  <a:pt x="17" y="29"/>
                </a:cubicBezTo>
                <a:cubicBezTo>
                  <a:pt x="17" y="38"/>
                  <a:pt x="17" y="38"/>
                  <a:pt x="17" y="38"/>
                </a:cubicBezTo>
                <a:cubicBezTo>
                  <a:pt x="17" y="39"/>
                  <a:pt x="17" y="39"/>
                  <a:pt x="18" y="39"/>
                </a:cubicBezTo>
                <a:cubicBezTo>
                  <a:pt x="20" y="39"/>
                  <a:pt x="20" y="39"/>
                  <a:pt x="20" y="39"/>
                </a:cubicBezTo>
                <a:cubicBezTo>
                  <a:pt x="20" y="39"/>
                  <a:pt x="21" y="39"/>
                  <a:pt x="21" y="38"/>
                </a:cubicBezTo>
                <a:cubicBezTo>
                  <a:pt x="21" y="29"/>
                  <a:pt x="21" y="29"/>
                  <a:pt x="21" y="29"/>
                </a:cubicBezTo>
                <a:cubicBezTo>
                  <a:pt x="21" y="28"/>
                  <a:pt x="22" y="27"/>
                  <a:pt x="23" y="27"/>
                </a:cubicBezTo>
                <a:cubicBezTo>
                  <a:pt x="27" y="27"/>
                  <a:pt x="27" y="27"/>
                  <a:pt x="27" y="27"/>
                </a:cubicBezTo>
                <a:cubicBezTo>
                  <a:pt x="28" y="27"/>
                  <a:pt x="29" y="28"/>
                  <a:pt x="29" y="29"/>
                </a:cubicBezTo>
                <a:cubicBezTo>
                  <a:pt x="29" y="38"/>
                  <a:pt x="29" y="38"/>
                  <a:pt x="29" y="38"/>
                </a:cubicBezTo>
                <a:cubicBezTo>
                  <a:pt x="29" y="39"/>
                  <a:pt x="29" y="39"/>
                  <a:pt x="30" y="39"/>
                </a:cubicBezTo>
                <a:cubicBezTo>
                  <a:pt x="32" y="39"/>
                  <a:pt x="32" y="39"/>
                  <a:pt x="32" y="39"/>
                </a:cubicBezTo>
                <a:cubicBezTo>
                  <a:pt x="32" y="39"/>
                  <a:pt x="33" y="39"/>
                  <a:pt x="33" y="38"/>
                </a:cubicBezTo>
                <a:lnTo>
                  <a:pt x="33" y="28"/>
                </a:lnTo>
                <a:close/>
                <a:moveTo>
                  <a:pt x="56" y="28"/>
                </a:moveTo>
                <a:cubicBezTo>
                  <a:pt x="56" y="25"/>
                  <a:pt x="54" y="24"/>
                  <a:pt x="52" y="24"/>
                </a:cubicBezTo>
                <a:cubicBezTo>
                  <a:pt x="41" y="24"/>
                  <a:pt x="41" y="24"/>
                  <a:pt x="41" y="24"/>
                </a:cubicBezTo>
                <a:cubicBezTo>
                  <a:pt x="38" y="24"/>
                  <a:pt x="36" y="25"/>
                  <a:pt x="36" y="28"/>
                </a:cubicBezTo>
                <a:cubicBezTo>
                  <a:pt x="36" y="45"/>
                  <a:pt x="36" y="45"/>
                  <a:pt x="36" y="45"/>
                </a:cubicBezTo>
                <a:cubicBezTo>
                  <a:pt x="36" y="45"/>
                  <a:pt x="37" y="46"/>
                  <a:pt x="37" y="46"/>
                </a:cubicBezTo>
                <a:cubicBezTo>
                  <a:pt x="39" y="46"/>
                  <a:pt x="39" y="46"/>
                  <a:pt x="39" y="46"/>
                </a:cubicBezTo>
                <a:cubicBezTo>
                  <a:pt x="40" y="46"/>
                  <a:pt x="40" y="45"/>
                  <a:pt x="40" y="45"/>
                </a:cubicBezTo>
                <a:cubicBezTo>
                  <a:pt x="40" y="38"/>
                  <a:pt x="40" y="38"/>
                  <a:pt x="40" y="38"/>
                </a:cubicBezTo>
                <a:cubicBezTo>
                  <a:pt x="41" y="39"/>
                  <a:pt x="42" y="39"/>
                  <a:pt x="44" y="39"/>
                </a:cubicBezTo>
                <a:cubicBezTo>
                  <a:pt x="52" y="39"/>
                  <a:pt x="52" y="39"/>
                  <a:pt x="52" y="39"/>
                </a:cubicBezTo>
                <a:cubicBezTo>
                  <a:pt x="54" y="39"/>
                  <a:pt x="56" y="37"/>
                  <a:pt x="56" y="35"/>
                </a:cubicBezTo>
                <a:lnTo>
                  <a:pt x="56" y="28"/>
                </a:lnTo>
                <a:close/>
                <a:moveTo>
                  <a:pt x="52" y="34"/>
                </a:moveTo>
                <a:cubicBezTo>
                  <a:pt x="52" y="35"/>
                  <a:pt x="52" y="36"/>
                  <a:pt x="50" y="36"/>
                </a:cubicBezTo>
                <a:cubicBezTo>
                  <a:pt x="42" y="36"/>
                  <a:pt x="42" y="36"/>
                  <a:pt x="42" y="36"/>
                </a:cubicBezTo>
                <a:cubicBezTo>
                  <a:pt x="41" y="36"/>
                  <a:pt x="40" y="35"/>
                  <a:pt x="40" y="34"/>
                </a:cubicBezTo>
                <a:cubicBezTo>
                  <a:pt x="40" y="29"/>
                  <a:pt x="40" y="29"/>
                  <a:pt x="40" y="29"/>
                </a:cubicBezTo>
                <a:cubicBezTo>
                  <a:pt x="40" y="28"/>
                  <a:pt x="41" y="27"/>
                  <a:pt x="42" y="27"/>
                </a:cubicBezTo>
                <a:cubicBezTo>
                  <a:pt x="50" y="27"/>
                  <a:pt x="50" y="27"/>
                  <a:pt x="50" y="27"/>
                </a:cubicBezTo>
                <a:cubicBezTo>
                  <a:pt x="52" y="27"/>
                  <a:pt x="52" y="28"/>
                  <a:pt x="52" y="29"/>
                </a:cubicBezTo>
                <a:lnTo>
                  <a:pt x="52"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0" name="Freeform 110"/>
          <p:cNvSpPr>
            <a:spLocks noEditPoints="1"/>
          </p:cNvSpPr>
          <p:nvPr/>
        </p:nvSpPr>
        <p:spPr bwMode="auto">
          <a:xfrm>
            <a:off x="16362311" y="10863360"/>
            <a:ext cx="279136" cy="334502"/>
          </a:xfrm>
          <a:custGeom>
            <a:avLst/>
            <a:gdLst>
              <a:gd name="T0" fmla="*/ 2147483646 w 56"/>
              <a:gd name="T1" fmla="*/ 2147483646 h 67"/>
              <a:gd name="T2" fmla="*/ 2147483646 w 56"/>
              <a:gd name="T3" fmla="*/ 2147483646 h 67"/>
              <a:gd name="T4" fmla="*/ 2147483646 w 56"/>
              <a:gd name="T5" fmla="*/ 2147483646 h 67"/>
              <a:gd name="T6" fmla="*/ 2147483646 w 56"/>
              <a:gd name="T7" fmla="*/ 2147483646 h 67"/>
              <a:gd name="T8" fmla="*/ 2147483646 w 56"/>
              <a:gd name="T9" fmla="*/ 2147483646 h 67"/>
              <a:gd name="T10" fmla="*/ 2147483646 w 56"/>
              <a:gd name="T11" fmla="*/ 2147483646 h 67"/>
              <a:gd name="T12" fmla="*/ 2147483646 w 56"/>
              <a:gd name="T13" fmla="*/ 2147483646 h 67"/>
              <a:gd name="T14" fmla="*/ 2147483646 w 56"/>
              <a:gd name="T15" fmla="*/ 2147483646 h 67"/>
              <a:gd name="T16" fmla="*/ 2147483646 w 56"/>
              <a:gd name="T17" fmla="*/ 2147483646 h 67"/>
              <a:gd name="T18" fmla="*/ 2147483646 w 56"/>
              <a:gd name="T19" fmla="*/ 2147483646 h 67"/>
              <a:gd name="T20" fmla="*/ 2147483646 w 56"/>
              <a:gd name="T21" fmla="*/ 2147483646 h 67"/>
              <a:gd name="T22" fmla="*/ 2147483646 w 56"/>
              <a:gd name="T23" fmla="*/ 2147483646 h 67"/>
              <a:gd name="T24" fmla="*/ 2147483646 w 56"/>
              <a:gd name="T25" fmla="*/ 2147483646 h 67"/>
              <a:gd name="T26" fmla="*/ 2147483646 w 56"/>
              <a:gd name="T27" fmla="*/ 2147483646 h 67"/>
              <a:gd name="T28" fmla="*/ 2147483646 w 56"/>
              <a:gd name="T29" fmla="*/ 2147483646 h 67"/>
              <a:gd name="T30" fmla="*/ 2147483646 w 56"/>
              <a:gd name="T31" fmla="*/ 2147483646 h 67"/>
              <a:gd name="T32" fmla="*/ 2147483646 w 56"/>
              <a:gd name="T33" fmla="*/ 2147483646 h 67"/>
              <a:gd name="T34" fmla="*/ 2147483646 w 56"/>
              <a:gd name="T35" fmla="*/ 2147483646 h 67"/>
              <a:gd name="T36" fmla="*/ 2147483646 w 56"/>
              <a:gd name="T37" fmla="*/ 2147483646 h 67"/>
              <a:gd name="T38" fmla="*/ 2147483646 w 56"/>
              <a:gd name="T39" fmla="*/ 2147483646 h 67"/>
              <a:gd name="T40" fmla="*/ 2147483646 w 56"/>
              <a:gd name="T41" fmla="*/ 2147483646 h 67"/>
              <a:gd name="T42" fmla="*/ 2147483646 w 56"/>
              <a:gd name="T43" fmla="*/ 2147483646 h 67"/>
              <a:gd name="T44" fmla="*/ 2147483646 w 56"/>
              <a:gd name="T45" fmla="*/ 2147483646 h 67"/>
              <a:gd name="T46" fmla="*/ 2147483646 w 56"/>
              <a:gd name="T47" fmla="*/ 2147483646 h 67"/>
              <a:gd name="T48" fmla="*/ 2147483646 w 56"/>
              <a:gd name="T49" fmla="*/ 2147483646 h 67"/>
              <a:gd name="T50" fmla="*/ 2147483646 w 56"/>
              <a:gd name="T51" fmla="*/ 2147483646 h 67"/>
              <a:gd name="T52" fmla="*/ 2147483646 w 56"/>
              <a:gd name="T53" fmla="*/ 2147483646 h 67"/>
              <a:gd name="T54" fmla="*/ 2147483646 w 56"/>
              <a:gd name="T55" fmla="*/ 2147483646 h 67"/>
              <a:gd name="T56" fmla="*/ 2147483646 w 56"/>
              <a:gd name="T57" fmla="*/ 2147483646 h 67"/>
              <a:gd name="T58" fmla="*/ 2147483646 w 56"/>
              <a:gd name="T59" fmla="*/ 2147483646 h 67"/>
              <a:gd name="T60" fmla="*/ 2147483646 w 56"/>
              <a:gd name="T61" fmla="*/ 2147483646 h 67"/>
              <a:gd name="T62" fmla="*/ 2147483646 w 56"/>
              <a:gd name="T63" fmla="*/ 2147483646 h 67"/>
              <a:gd name="T64" fmla="*/ 2147483646 w 56"/>
              <a:gd name="T65" fmla="*/ 2147483646 h 67"/>
              <a:gd name="T66" fmla="*/ 2147483646 w 56"/>
              <a:gd name="T67" fmla="*/ 2147483646 h 67"/>
              <a:gd name="T68" fmla="*/ 2147483646 w 56"/>
              <a:gd name="T69" fmla="*/ 2147483646 h 67"/>
              <a:gd name="T70" fmla="*/ 2147483646 w 56"/>
              <a:gd name="T71" fmla="*/ 2147483646 h 67"/>
              <a:gd name="T72" fmla="*/ 2147483646 w 56"/>
              <a:gd name="T73" fmla="*/ 2147483646 h 67"/>
              <a:gd name="T74" fmla="*/ 2147483646 w 56"/>
              <a:gd name="T75" fmla="*/ 2147483646 h 67"/>
              <a:gd name="T76" fmla="*/ 2147483646 w 56"/>
              <a:gd name="T77" fmla="*/ 2147483646 h 67"/>
              <a:gd name="T78" fmla="*/ 2147483646 w 56"/>
              <a:gd name="T79" fmla="*/ 2147483646 h 67"/>
              <a:gd name="T80" fmla="*/ 2147483646 w 56"/>
              <a:gd name="T81" fmla="*/ 2147483646 h 67"/>
              <a:gd name="T82" fmla="*/ 2147483646 w 56"/>
              <a:gd name="T83" fmla="*/ 0 h 67"/>
              <a:gd name="T84" fmla="*/ 2147483646 w 56"/>
              <a:gd name="T85" fmla="*/ 2147483646 h 67"/>
              <a:gd name="T86" fmla="*/ 2147483646 w 56"/>
              <a:gd name="T87" fmla="*/ 2147483646 h 6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6" h="67">
                <a:moveTo>
                  <a:pt x="41" y="29"/>
                </a:moveTo>
                <a:cubicBezTo>
                  <a:pt x="41" y="34"/>
                  <a:pt x="41" y="34"/>
                  <a:pt x="41" y="34"/>
                </a:cubicBezTo>
                <a:cubicBezTo>
                  <a:pt x="41" y="41"/>
                  <a:pt x="35" y="47"/>
                  <a:pt x="28" y="47"/>
                </a:cubicBezTo>
                <a:cubicBezTo>
                  <a:pt x="27" y="47"/>
                  <a:pt x="25" y="46"/>
                  <a:pt x="24" y="46"/>
                </a:cubicBezTo>
                <a:cubicBezTo>
                  <a:pt x="20" y="50"/>
                  <a:pt x="20" y="50"/>
                  <a:pt x="20" y="50"/>
                </a:cubicBezTo>
                <a:cubicBezTo>
                  <a:pt x="22" y="51"/>
                  <a:pt x="25" y="52"/>
                  <a:pt x="28" y="52"/>
                </a:cubicBezTo>
                <a:cubicBezTo>
                  <a:pt x="38" y="52"/>
                  <a:pt x="46" y="44"/>
                  <a:pt x="46" y="34"/>
                </a:cubicBezTo>
                <a:cubicBezTo>
                  <a:pt x="46" y="29"/>
                  <a:pt x="46" y="29"/>
                  <a:pt x="46" y="29"/>
                </a:cubicBezTo>
                <a:cubicBezTo>
                  <a:pt x="46" y="27"/>
                  <a:pt x="47" y="26"/>
                  <a:pt x="49" y="26"/>
                </a:cubicBezTo>
                <a:cubicBezTo>
                  <a:pt x="50" y="26"/>
                  <a:pt x="51" y="27"/>
                  <a:pt x="51" y="29"/>
                </a:cubicBezTo>
                <a:cubicBezTo>
                  <a:pt x="51" y="34"/>
                  <a:pt x="51" y="34"/>
                  <a:pt x="51" y="34"/>
                </a:cubicBezTo>
                <a:cubicBezTo>
                  <a:pt x="51" y="46"/>
                  <a:pt x="42" y="55"/>
                  <a:pt x="31" y="57"/>
                </a:cubicBezTo>
                <a:cubicBezTo>
                  <a:pt x="31" y="62"/>
                  <a:pt x="31" y="62"/>
                  <a:pt x="31" y="62"/>
                </a:cubicBezTo>
                <a:cubicBezTo>
                  <a:pt x="41" y="62"/>
                  <a:pt x="41" y="62"/>
                  <a:pt x="41" y="62"/>
                </a:cubicBezTo>
                <a:cubicBezTo>
                  <a:pt x="42" y="62"/>
                  <a:pt x="43" y="63"/>
                  <a:pt x="43" y="65"/>
                </a:cubicBezTo>
                <a:cubicBezTo>
                  <a:pt x="43" y="66"/>
                  <a:pt x="42" y="67"/>
                  <a:pt x="41" y="67"/>
                </a:cubicBezTo>
                <a:cubicBezTo>
                  <a:pt x="15" y="67"/>
                  <a:pt x="15" y="67"/>
                  <a:pt x="15" y="67"/>
                </a:cubicBezTo>
                <a:cubicBezTo>
                  <a:pt x="14" y="67"/>
                  <a:pt x="13" y="66"/>
                  <a:pt x="13" y="65"/>
                </a:cubicBezTo>
                <a:cubicBezTo>
                  <a:pt x="13" y="63"/>
                  <a:pt x="14" y="62"/>
                  <a:pt x="15" y="62"/>
                </a:cubicBezTo>
                <a:cubicBezTo>
                  <a:pt x="25" y="62"/>
                  <a:pt x="25" y="62"/>
                  <a:pt x="25" y="62"/>
                </a:cubicBezTo>
                <a:cubicBezTo>
                  <a:pt x="25" y="57"/>
                  <a:pt x="25" y="57"/>
                  <a:pt x="25" y="57"/>
                </a:cubicBezTo>
                <a:cubicBezTo>
                  <a:pt x="22" y="56"/>
                  <a:pt x="19" y="55"/>
                  <a:pt x="16" y="53"/>
                </a:cubicBezTo>
                <a:cubicBezTo>
                  <a:pt x="6" y="64"/>
                  <a:pt x="6" y="64"/>
                  <a:pt x="6" y="64"/>
                </a:cubicBezTo>
                <a:cubicBezTo>
                  <a:pt x="5" y="64"/>
                  <a:pt x="4" y="64"/>
                  <a:pt x="4" y="64"/>
                </a:cubicBezTo>
                <a:cubicBezTo>
                  <a:pt x="1" y="60"/>
                  <a:pt x="1" y="60"/>
                  <a:pt x="1" y="60"/>
                </a:cubicBezTo>
                <a:cubicBezTo>
                  <a:pt x="0" y="60"/>
                  <a:pt x="0" y="59"/>
                  <a:pt x="1" y="59"/>
                </a:cubicBezTo>
                <a:cubicBezTo>
                  <a:pt x="50" y="9"/>
                  <a:pt x="50" y="9"/>
                  <a:pt x="50" y="9"/>
                </a:cubicBezTo>
                <a:cubicBezTo>
                  <a:pt x="51" y="8"/>
                  <a:pt x="52" y="8"/>
                  <a:pt x="52" y="9"/>
                </a:cubicBezTo>
                <a:cubicBezTo>
                  <a:pt x="55" y="12"/>
                  <a:pt x="55" y="12"/>
                  <a:pt x="55" y="12"/>
                </a:cubicBezTo>
                <a:cubicBezTo>
                  <a:pt x="56" y="13"/>
                  <a:pt x="56" y="14"/>
                  <a:pt x="55" y="14"/>
                </a:cubicBezTo>
                <a:lnTo>
                  <a:pt x="41" y="29"/>
                </a:lnTo>
                <a:close/>
                <a:moveTo>
                  <a:pt x="7" y="42"/>
                </a:moveTo>
                <a:cubicBezTo>
                  <a:pt x="6" y="40"/>
                  <a:pt x="5" y="37"/>
                  <a:pt x="5" y="34"/>
                </a:cubicBezTo>
                <a:cubicBezTo>
                  <a:pt x="5" y="29"/>
                  <a:pt x="5" y="29"/>
                  <a:pt x="5" y="29"/>
                </a:cubicBezTo>
                <a:cubicBezTo>
                  <a:pt x="5" y="27"/>
                  <a:pt x="6" y="26"/>
                  <a:pt x="7" y="26"/>
                </a:cubicBezTo>
                <a:cubicBezTo>
                  <a:pt x="9" y="26"/>
                  <a:pt x="10" y="27"/>
                  <a:pt x="10" y="29"/>
                </a:cubicBezTo>
                <a:cubicBezTo>
                  <a:pt x="10" y="34"/>
                  <a:pt x="10" y="34"/>
                  <a:pt x="10" y="34"/>
                </a:cubicBezTo>
                <a:cubicBezTo>
                  <a:pt x="10" y="35"/>
                  <a:pt x="10" y="37"/>
                  <a:pt x="11" y="38"/>
                </a:cubicBezTo>
                <a:lnTo>
                  <a:pt x="7" y="42"/>
                </a:lnTo>
                <a:close/>
                <a:moveTo>
                  <a:pt x="15" y="34"/>
                </a:moveTo>
                <a:cubicBezTo>
                  <a:pt x="15" y="13"/>
                  <a:pt x="15" y="13"/>
                  <a:pt x="15" y="13"/>
                </a:cubicBezTo>
                <a:cubicBezTo>
                  <a:pt x="15" y="6"/>
                  <a:pt x="21" y="0"/>
                  <a:pt x="28" y="0"/>
                </a:cubicBezTo>
                <a:cubicBezTo>
                  <a:pt x="34" y="0"/>
                  <a:pt x="38" y="4"/>
                  <a:pt x="40" y="9"/>
                </a:cubicBezTo>
                <a:lnTo>
                  <a:pt x="15"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1" name="Freeform 111"/>
          <p:cNvSpPr>
            <a:spLocks noEditPoints="1"/>
          </p:cNvSpPr>
          <p:nvPr/>
        </p:nvSpPr>
        <p:spPr bwMode="auto">
          <a:xfrm>
            <a:off x="17082069" y="10888735"/>
            <a:ext cx="279136" cy="283751"/>
          </a:xfrm>
          <a:custGeom>
            <a:avLst/>
            <a:gdLst>
              <a:gd name="T0" fmla="*/ 2147483646 w 56"/>
              <a:gd name="T1" fmla="*/ 2147483646 h 57"/>
              <a:gd name="T2" fmla="*/ 2147483646 w 56"/>
              <a:gd name="T3" fmla="*/ 2147483646 h 57"/>
              <a:gd name="T4" fmla="*/ 2147483646 w 56"/>
              <a:gd name="T5" fmla="*/ 2147483646 h 57"/>
              <a:gd name="T6" fmla="*/ 0 w 56"/>
              <a:gd name="T7" fmla="*/ 2147483646 h 57"/>
              <a:gd name="T8" fmla="*/ 0 w 56"/>
              <a:gd name="T9" fmla="*/ 2147483646 h 57"/>
              <a:gd name="T10" fmla="*/ 2147483646 w 56"/>
              <a:gd name="T11" fmla="*/ 0 h 57"/>
              <a:gd name="T12" fmla="*/ 2147483646 w 56"/>
              <a:gd name="T13" fmla="*/ 0 h 57"/>
              <a:gd name="T14" fmla="*/ 2147483646 w 56"/>
              <a:gd name="T15" fmla="*/ 2147483646 h 57"/>
              <a:gd name="T16" fmla="*/ 2147483646 w 56"/>
              <a:gd name="T17" fmla="*/ 2147483646 h 57"/>
              <a:gd name="T18" fmla="*/ 2147483646 w 56"/>
              <a:gd name="T19" fmla="*/ 2147483646 h 57"/>
              <a:gd name="T20" fmla="*/ 2147483646 w 56"/>
              <a:gd name="T21" fmla="*/ 2147483646 h 57"/>
              <a:gd name="T22" fmla="*/ 2147483646 w 56"/>
              <a:gd name="T23" fmla="*/ 2147483646 h 57"/>
              <a:gd name="T24" fmla="*/ 2147483646 w 56"/>
              <a:gd name="T25" fmla="*/ 2147483646 h 57"/>
              <a:gd name="T26" fmla="*/ 2147483646 w 56"/>
              <a:gd name="T27" fmla="*/ 2147483646 h 57"/>
              <a:gd name="T28" fmla="*/ 2147483646 w 56"/>
              <a:gd name="T29" fmla="*/ 2147483646 h 57"/>
              <a:gd name="T30" fmla="*/ 2147483646 w 56"/>
              <a:gd name="T31" fmla="*/ 2147483646 h 57"/>
              <a:gd name="T32" fmla="*/ 2147483646 w 56"/>
              <a:gd name="T33" fmla="*/ 2147483646 h 57"/>
              <a:gd name="T34" fmla="*/ 2147483646 w 56"/>
              <a:gd name="T35" fmla="*/ 2147483646 h 57"/>
              <a:gd name="T36" fmla="*/ 2147483646 w 56"/>
              <a:gd name="T37" fmla="*/ 2147483646 h 57"/>
              <a:gd name="T38" fmla="*/ 2147483646 w 56"/>
              <a:gd name="T39" fmla="*/ 2147483646 h 57"/>
              <a:gd name="T40" fmla="*/ 2147483646 w 56"/>
              <a:gd name="T41" fmla="*/ 2147483646 h 57"/>
              <a:gd name="T42" fmla="*/ 2147483646 w 56"/>
              <a:gd name="T43" fmla="*/ 2147483646 h 57"/>
              <a:gd name="T44" fmla="*/ 2147483646 w 56"/>
              <a:gd name="T45" fmla="*/ 2147483646 h 57"/>
              <a:gd name="T46" fmla="*/ 2147483646 w 56"/>
              <a:gd name="T47" fmla="*/ 2147483646 h 57"/>
              <a:gd name="T48" fmla="*/ 2147483646 w 56"/>
              <a:gd name="T49" fmla="*/ 2147483646 h 57"/>
              <a:gd name="T50" fmla="*/ 2147483646 w 56"/>
              <a:gd name="T51" fmla="*/ 2147483646 h 57"/>
              <a:gd name="T52" fmla="*/ 2147483646 w 56"/>
              <a:gd name="T53" fmla="*/ 2147483646 h 5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6" h="57">
                <a:moveTo>
                  <a:pt x="56" y="45"/>
                </a:moveTo>
                <a:cubicBezTo>
                  <a:pt x="56" y="52"/>
                  <a:pt x="51" y="57"/>
                  <a:pt x="45" y="57"/>
                </a:cubicBezTo>
                <a:cubicBezTo>
                  <a:pt x="11" y="57"/>
                  <a:pt x="11" y="57"/>
                  <a:pt x="11" y="57"/>
                </a:cubicBezTo>
                <a:cubicBezTo>
                  <a:pt x="5" y="57"/>
                  <a:pt x="0" y="52"/>
                  <a:pt x="0" y="45"/>
                </a:cubicBezTo>
                <a:cubicBezTo>
                  <a:pt x="0" y="12"/>
                  <a:pt x="0" y="12"/>
                  <a:pt x="0" y="12"/>
                </a:cubicBezTo>
                <a:cubicBezTo>
                  <a:pt x="0" y="6"/>
                  <a:pt x="5" y="0"/>
                  <a:pt x="11" y="0"/>
                </a:cubicBezTo>
                <a:cubicBezTo>
                  <a:pt x="45" y="0"/>
                  <a:pt x="45" y="0"/>
                  <a:pt x="45" y="0"/>
                </a:cubicBezTo>
                <a:cubicBezTo>
                  <a:pt x="51" y="0"/>
                  <a:pt x="56" y="6"/>
                  <a:pt x="56" y="12"/>
                </a:cubicBezTo>
                <a:lnTo>
                  <a:pt x="56" y="45"/>
                </a:lnTo>
                <a:close/>
                <a:moveTo>
                  <a:pt x="51" y="12"/>
                </a:moveTo>
                <a:cubicBezTo>
                  <a:pt x="51" y="8"/>
                  <a:pt x="48" y="6"/>
                  <a:pt x="45" y="6"/>
                </a:cubicBezTo>
                <a:cubicBezTo>
                  <a:pt x="11" y="6"/>
                  <a:pt x="11" y="6"/>
                  <a:pt x="11" y="6"/>
                </a:cubicBezTo>
                <a:cubicBezTo>
                  <a:pt x="8" y="6"/>
                  <a:pt x="5" y="8"/>
                  <a:pt x="5" y="12"/>
                </a:cubicBezTo>
                <a:cubicBezTo>
                  <a:pt x="5" y="45"/>
                  <a:pt x="5" y="45"/>
                  <a:pt x="5" y="45"/>
                </a:cubicBezTo>
                <a:cubicBezTo>
                  <a:pt x="5" y="49"/>
                  <a:pt x="8" y="52"/>
                  <a:pt x="11" y="52"/>
                </a:cubicBezTo>
                <a:cubicBezTo>
                  <a:pt x="45" y="52"/>
                  <a:pt x="45" y="52"/>
                  <a:pt x="45" y="52"/>
                </a:cubicBezTo>
                <a:cubicBezTo>
                  <a:pt x="48" y="52"/>
                  <a:pt x="51" y="49"/>
                  <a:pt x="51" y="45"/>
                </a:cubicBezTo>
                <a:lnTo>
                  <a:pt x="51" y="12"/>
                </a:lnTo>
                <a:close/>
                <a:moveTo>
                  <a:pt x="46" y="30"/>
                </a:moveTo>
                <a:cubicBezTo>
                  <a:pt x="46" y="31"/>
                  <a:pt x="45" y="31"/>
                  <a:pt x="45" y="31"/>
                </a:cubicBezTo>
                <a:cubicBezTo>
                  <a:pt x="11" y="31"/>
                  <a:pt x="11" y="31"/>
                  <a:pt x="11" y="31"/>
                </a:cubicBezTo>
                <a:cubicBezTo>
                  <a:pt x="11" y="31"/>
                  <a:pt x="10" y="31"/>
                  <a:pt x="10" y="30"/>
                </a:cubicBezTo>
                <a:cubicBezTo>
                  <a:pt x="10" y="27"/>
                  <a:pt x="10" y="27"/>
                  <a:pt x="10" y="27"/>
                </a:cubicBezTo>
                <a:cubicBezTo>
                  <a:pt x="10" y="27"/>
                  <a:pt x="11" y="26"/>
                  <a:pt x="11" y="26"/>
                </a:cubicBezTo>
                <a:cubicBezTo>
                  <a:pt x="45" y="26"/>
                  <a:pt x="45" y="26"/>
                  <a:pt x="45" y="26"/>
                </a:cubicBezTo>
                <a:cubicBezTo>
                  <a:pt x="45" y="26"/>
                  <a:pt x="46" y="27"/>
                  <a:pt x="46" y="27"/>
                </a:cubicBezTo>
                <a:lnTo>
                  <a:pt x="46"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2" name="Freeform 112"/>
          <p:cNvSpPr>
            <a:spLocks noEditPoints="1"/>
          </p:cNvSpPr>
          <p:nvPr/>
        </p:nvSpPr>
        <p:spPr bwMode="auto">
          <a:xfrm>
            <a:off x="17799519" y="10888735"/>
            <a:ext cx="295285" cy="309127"/>
          </a:xfrm>
          <a:custGeom>
            <a:avLst/>
            <a:gdLst>
              <a:gd name="T0" fmla="*/ 2147483646 w 59"/>
              <a:gd name="T1" fmla="*/ 2147483646 h 62"/>
              <a:gd name="T2" fmla="*/ 0 w 59"/>
              <a:gd name="T3" fmla="*/ 2147483646 h 62"/>
              <a:gd name="T4" fmla="*/ 2147483646 w 59"/>
              <a:gd name="T5" fmla="*/ 0 h 62"/>
              <a:gd name="T6" fmla="*/ 2147483646 w 59"/>
              <a:gd name="T7" fmla="*/ 2147483646 h 62"/>
              <a:gd name="T8" fmla="*/ 2147483646 w 59"/>
              <a:gd name="T9" fmla="*/ 2147483646 h 62"/>
              <a:gd name="T10" fmla="*/ 2147483646 w 59"/>
              <a:gd name="T11" fmla="*/ 2147483646 h 62"/>
              <a:gd name="T12" fmla="*/ 2147483646 w 59"/>
              <a:gd name="T13" fmla="*/ 2147483646 h 62"/>
              <a:gd name="T14" fmla="*/ 2147483646 w 59"/>
              <a:gd name="T15" fmla="*/ 2147483646 h 62"/>
              <a:gd name="T16" fmla="*/ 2147483646 w 59"/>
              <a:gd name="T17" fmla="*/ 2147483646 h 62"/>
              <a:gd name="T18" fmla="*/ 2147483646 w 59"/>
              <a:gd name="T19" fmla="*/ 2147483646 h 62"/>
              <a:gd name="T20" fmla="*/ 2147483646 w 59"/>
              <a:gd name="T21" fmla="*/ 2147483646 h 62"/>
              <a:gd name="T22" fmla="*/ 2147483646 w 59"/>
              <a:gd name="T23" fmla="*/ 2147483646 h 62"/>
              <a:gd name="T24" fmla="*/ 2147483646 w 59"/>
              <a:gd name="T25" fmla="*/ 2147483646 h 62"/>
              <a:gd name="T26" fmla="*/ 2147483646 w 59"/>
              <a:gd name="T27" fmla="*/ 2147483646 h 62"/>
              <a:gd name="T28" fmla="*/ 2147483646 w 59"/>
              <a:gd name="T29" fmla="*/ 2147483646 h 62"/>
              <a:gd name="T30" fmla="*/ 2147483646 w 59"/>
              <a:gd name="T31" fmla="*/ 2147483646 h 62"/>
              <a:gd name="T32" fmla="*/ 2147483646 w 59"/>
              <a:gd name="T33" fmla="*/ 2147483646 h 62"/>
              <a:gd name="T34" fmla="*/ 2147483646 w 59"/>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62">
                <a:moveTo>
                  <a:pt x="31" y="62"/>
                </a:moveTo>
                <a:cubicBezTo>
                  <a:pt x="14" y="62"/>
                  <a:pt x="0" y="48"/>
                  <a:pt x="0" y="31"/>
                </a:cubicBezTo>
                <a:cubicBezTo>
                  <a:pt x="0" y="15"/>
                  <a:pt x="13" y="1"/>
                  <a:pt x="29" y="0"/>
                </a:cubicBezTo>
                <a:cubicBezTo>
                  <a:pt x="31" y="0"/>
                  <a:pt x="31" y="1"/>
                  <a:pt x="32" y="2"/>
                </a:cubicBezTo>
                <a:cubicBezTo>
                  <a:pt x="32" y="3"/>
                  <a:pt x="32" y="4"/>
                  <a:pt x="31" y="5"/>
                </a:cubicBezTo>
                <a:cubicBezTo>
                  <a:pt x="27" y="9"/>
                  <a:pt x="24" y="15"/>
                  <a:pt x="24" y="21"/>
                </a:cubicBezTo>
                <a:cubicBezTo>
                  <a:pt x="24" y="33"/>
                  <a:pt x="34" y="43"/>
                  <a:pt x="46" y="43"/>
                </a:cubicBezTo>
                <a:cubicBezTo>
                  <a:pt x="49" y="43"/>
                  <a:pt x="52" y="42"/>
                  <a:pt x="55" y="41"/>
                </a:cubicBezTo>
                <a:cubicBezTo>
                  <a:pt x="56" y="40"/>
                  <a:pt x="57" y="41"/>
                  <a:pt x="58" y="41"/>
                </a:cubicBezTo>
                <a:cubicBezTo>
                  <a:pt x="59" y="42"/>
                  <a:pt x="59" y="43"/>
                  <a:pt x="59" y="44"/>
                </a:cubicBezTo>
                <a:cubicBezTo>
                  <a:pt x="54" y="55"/>
                  <a:pt x="43" y="62"/>
                  <a:pt x="31" y="62"/>
                </a:cubicBezTo>
                <a:close/>
                <a:moveTo>
                  <a:pt x="46" y="48"/>
                </a:moveTo>
                <a:cubicBezTo>
                  <a:pt x="31" y="48"/>
                  <a:pt x="19" y="36"/>
                  <a:pt x="19" y="21"/>
                </a:cubicBezTo>
                <a:cubicBezTo>
                  <a:pt x="19" y="16"/>
                  <a:pt x="21" y="11"/>
                  <a:pt x="23" y="7"/>
                </a:cubicBezTo>
                <a:cubicBezTo>
                  <a:pt x="13" y="10"/>
                  <a:pt x="5" y="20"/>
                  <a:pt x="5" y="31"/>
                </a:cubicBezTo>
                <a:cubicBezTo>
                  <a:pt x="5" y="45"/>
                  <a:pt x="16" y="57"/>
                  <a:pt x="31" y="57"/>
                </a:cubicBezTo>
                <a:cubicBezTo>
                  <a:pt x="38" y="57"/>
                  <a:pt x="46" y="53"/>
                  <a:pt x="50" y="48"/>
                </a:cubicBezTo>
                <a:cubicBezTo>
                  <a:pt x="49" y="48"/>
                  <a:pt x="48" y="48"/>
                  <a:pt x="46" y="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3" name="Freeform 113"/>
          <p:cNvSpPr>
            <a:spLocks noEditPoints="1"/>
          </p:cNvSpPr>
          <p:nvPr/>
        </p:nvSpPr>
        <p:spPr bwMode="auto">
          <a:xfrm>
            <a:off x="18519277" y="10888735"/>
            <a:ext cx="410631" cy="283751"/>
          </a:xfrm>
          <a:custGeom>
            <a:avLst/>
            <a:gdLst>
              <a:gd name="T0" fmla="*/ 2147483646 w 82"/>
              <a:gd name="T1" fmla="*/ 2147483646 h 57"/>
              <a:gd name="T2" fmla="*/ 2147483646 w 82"/>
              <a:gd name="T3" fmla="*/ 2147483646 h 57"/>
              <a:gd name="T4" fmla="*/ 2147483646 w 82"/>
              <a:gd name="T5" fmla="*/ 2147483646 h 57"/>
              <a:gd name="T6" fmla="*/ 0 w 82"/>
              <a:gd name="T7" fmla="*/ 2147483646 h 57"/>
              <a:gd name="T8" fmla="*/ 0 w 82"/>
              <a:gd name="T9" fmla="*/ 2147483646 h 57"/>
              <a:gd name="T10" fmla="*/ 2147483646 w 82"/>
              <a:gd name="T11" fmla="*/ 2147483646 h 57"/>
              <a:gd name="T12" fmla="*/ 2147483646 w 82"/>
              <a:gd name="T13" fmla="*/ 0 h 57"/>
              <a:gd name="T14" fmla="*/ 2147483646 w 82"/>
              <a:gd name="T15" fmla="*/ 0 h 57"/>
              <a:gd name="T16" fmla="*/ 2147483646 w 82"/>
              <a:gd name="T17" fmla="*/ 2147483646 h 57"/>
              <a:gd name="T18" fmla="*/ 2147483646 w 82"/>
              <a:gd name="T19" fmla="*/ 2147483646 h 57"/>
              <a:gd name="T20" fmla="*/ 2147483646 w 82"/>
              <a:gd name="T21" fmla="*/ 2147483646 h 57"/>
              <a:gd name="T22" fmla="*/ 2147483646 w 82"/>
              <a:gd name="T23" fmla="*/ 2147483646 h 57"/>
              <a:gd name="T24" fmla="*/ 2147483646 w 82"/>
              <a:gd name="T25" fmla="*/ 2147483646 h 57"/>
              <a:gd name="T26" fmla="*/ 2147483646 w 82"/>
              <a:gd name="T27" fmla="*/ 2147483646 h 57"/>
              <a:gd name="T28" fmla="*/ 2147483646 w 82"/>
              <a:gd name="T29" fmla="*/ 2147483646 h 57"/>
              <a:gd name="T30" fmla="*/ 2147483646 w 82"/>
              <a:gd name="T31" fmla="*/ 2147483646 h 57"/>
              <a:gd name="T32" fmla="*/ 2147483646 w 82"/>
              <a:gd name="T33" fmla="*/ 2147483646 h 57"/>
              <a:gd name="T34" fmla="*/ 2147483646 w 82"/>
              <a:gd name="T35" fmla="*/ 2147483646 h 57"/>
              <a:gd name="T36" fmla="*/ 2147483646 w 82"/>
              <a:gd name="T37" fmla="*/ 2147483646 h 57"/>
              <a:gd name="T38" fmla="*/ 2147483646 w 82"/>
              <a:gd name="T39" fmla="*/ 2147483646 h 57"/>
              <a:gd name="T40" fmla="*/ 2147483646 w 82"/>
              <a:gd name="T41" fmla="*/ 2147483646 h 57"/>
              <a:gd name="T42" fmla="*/ 2147483646 w 82"/>
              <a:gd name="T43" fmla="*/ 2147483646 h 57"/>
              <a:gd name="T44" fmla="*/ 2147483646 w 82"/>
              <a:gd name="T45" fmla="*/ 2147483646 h 57"/>
              <a:gd name="T46" fmla="*/ 2147483646 w 82"/>
              <a:gd name="T47" fmla="*/ 2147483646 h 57"/>
              <a:gd name="T48" fmla="*/ 2147483646 w 82"/>
              <a:gd name="T49" fmla="*/ 2147483646 h 57"/>
              <a:gd name="T50" fmla="*/ 2147483646 w 82"/>
              <a:gd name="T51" fmla="*/ 2147483646 h 57"/>
              <a:gd name="T52" fmla="*/ 2147483646 w 82"/>
              <a:gd name="T53" fmla="*/ 2147483646 h 57"/>
              <a:gd name="T54" fmla="*/ 2147483646 w 82"/>
              <a:gd name="T55" fmla="*/ 2147483646 h 57"/>
              <a:gd name="T56" fmla="*/ 2147483646 w 82"/>
              <a:gd name="T57" fmla="*/ 2147483646 h 57"/>
              <a:gd name="T58" fmla="*/ 2147483646 w 82"/>
              <a:gd name="T59" fmla="*/ 2147483646 h 57"/>
              <a:gd name="T60" fmla="*/ 2147483646 w 82"/>
              <a:gd name="T61" fmla="*/ 2147483646 h 57"/>
              <a:gd name="T62" fmla="*/ 2147483646 w 82"/>
              <a:gd name="T63" fmla="*/ 2147483646 h 57"/>
              <a:gd name="T64" fmla="*/ 2147483646 w 82"/>
              <a:gd name="T65" fmla="*/ 2147483646 h 57"/>
              <a:gd name="T66" fmla="*/ 2147483646 w 82"/>
              <a:gd name="T67" fmla="*/ 2147483646 h 57"/>
              <a:gd name="T68" fmla="*/ 2147483646 w 82"/>
              <a:gd name="T69" fmla="*/ 2147483646 h 57"/>
              <a:gd name="T70" fmla="*/ 2147483646 w 82"/>
              <a:gd name="T71" fmla="*/ 2147483646 h 57"/>
              <a:gd name="T72" fmla="*/ 2147483646 w 82"/>
              <a:gd name="T73" fmla="*/ 2147483646 h 57"/>
              <a:gd name="T74" fmla="*/ 2147483646 w 82"/>
              <a:gd name="T75" fmla="*/ 2147483646 h 57"/>
              <a:gd name="T76" fmla="*/ 2147483646 w 82"/>
              <a:gd name="T77" fmla="*/ 2147483646 h 57"/>
              <a:gd name="T78" fmla="*/ 2147483646 w 82"/>
              <a:gd name="T79" fmla="*/ 2147483646 h 57"/>
              <a:gd name="T80" fmla="*/ 2147483646 w 82"/>
              <a:gd name="T81" fmla="*/ 2147483646 h 57"/>
              <a:gd name="T82" fmla="*/ 2147483646 w 82"/>
              <a:gd name="T83" fmla="*/ 2147483646 h 57"/>
              <a:gd name="T84" fmla="*/ 2147483646 w 82"/>
              <a:gd name="T85" fmla="*/ 2147483646 h 57"/>
              <a:gd name="T86" fmla="*/ 2147483646 w 82"/>
              <a:gd name="T87" fmla="*/ 2147483646 h 57"/>
              <a:gd name="T88" fmla="*/ 2147483646 w 82"/>
              <a:gd name="T89" fmla="*/ 2147483646 h 57"/>
              <a:gd name="T90" fmla="*/ 2147483646 w 82"/>
              <a:gd name="T91" fmla="*/ 2147483646 h 57"/>
              <a:gd name="T92" fmla="*/ 2147483646 w 82"/>
              <a:gd name="T93" fmla="*/ 2147483646 h 57"/>
              <a:gd name="T94" fmla="*/ 2147483646 w 82"/>
              <a:gd name="T95" fmla="*/ 2147483646 h 57"/>
              <a:gd name="T96" fmla="*/ 2147483646 w 82"/>
              <a:gd name="T97" fmla="*/ 2147483646 h 57"/>
              <a:gd name="T98" fmla="*/ 2147483646 w 82"/>
              <a:gd name="T99" fmla="*/ 2147483646 h 57"/>
              <a:gd name="T100" fmla="*/ 2147483646 w 82"/>
              <a:gd name="T101" fmla="*/ 2147483646 h 57"/>
              <a:gd name="T102" fmla="*/ 2147483646 w 82"/>
              <a:gd name="T103" fmla="*/ 2147483646 h 57"/>
              <a:gd name="T104" fmla="*/ 2147483646 w 82"/>
              <a:gd name="T105" fmla="*/ 2147483646 h 57"/>
              <a:gd name="T106" fmla="*/ 2147483646 w 82"/>
              <a:gd name="T107" fmla="*/ 2147483646 h 57"/>
              <a:gd name="T108" fmla="*/ 2147483646 w 82"/>
              <a:gd name="T109" fmla="*/ 2147483646 h 57"/>
              <a:gd name="T110" fmla="*/ 2147483646 w 82"/>
              <a:gd name="T111" fmla="*/ 2147483646 h 57"/>
              <a:gd name="T112" fmla="*/ 2147483646 w 82"/>
              <a:gd name="T113" fmla="*/ 2147483646 h 5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57">
                <a:moveTo>
                  <a:pt x="82" y="49"/>
                </a:moveTo>
                <a:cubicBezTo>
                  <a:pt x="82" y="54"/>
                  <a:pt x="79" y="57"/>
                  <a:pt x="74" y="57"/>
                </a:cubicBezTo>
                <a:cubicBezTo>
                  <a:pt x="7" y="57"/>
                  <a:pt x="7" y="57"/>
                  <a:pt x="7" y="57"/>
                </a:cubicBezTo>
                <a:cubicBezTo>
                  <a:pt x="3" y="57"/>
                  <a:pt x="0" y="54"/>
                  <a:pt x="0" y="49"/>
                </a:cubicBezTo>
                <a:cubicBezTo>
                  <a:pt x="0" y="6"/>
                  <a:pt x="0" y="6"/>
                  <a:pt x="0" y="6"/>
                </a:cubicBezTo>
                <a:cubicBezTo>
                  <a:pt x="10" y="6"/>
                  <a:pt x="10" y="6"/>
                  <a:pt x="10" y="6"/>
                </a:cubicBezTo>
                <a:cubicBezTo>
                  <a:pt x="10" y="0"/>
                  <a:pt x="10" y="0"/>
                  <a:pt x="10" y="0"/>
                </a:cubicBezTo>
                <a:cubicBezTo>
                  <a:pt x="82" y="0"/>
                  <a:pt x="82" y="0"/>
                  <a:pt x="82" y="0"/>
                </a:cubicBezTo>
                <a:lnTo>
                  <a:pt x="82" y="49"/>
                </a:lnTo>
                <a:close/>
                <a:moveTo>
                  <a:pt x="10" y="11"/>
                </a:moveTo>
                <a:cubicBezTo>
                  <a:pt x="5" y="11"/>
                  <a:pt x="5" y="11"/>
                  <a:pt x="5" y="11"/>
                </a:cubicBezTo>
                <a:cubicBezTo>
                  <a:pt x="5" y="49"/>
                  <a:pt x="5" y="49"/>
                  <a:pt x="5" y="49"/>
                </a:cubicBezTo>
                <a:cubicBezTo>
                  <a:pt x="5" y="51"/>
                  <a:pt x="6" y="52"/>
                  <a:pt x="7" y="52"/>
                </a:cubicBezTo>
                <a:cubicBezTo>
                  <a:pt x="9" y="52"/>
                  <a:pt x="10" y="51"/>
                  <a:pt x="10" y="49"/>
                </a:cubicBezTo>
                <a:lnTo>
                  <a:pt x="10" y="11"/>
                </a:lnTo>
                <a:close/>
                <a:moveTo>
                  <a:pt x="77" y="6"/>
                </a:moveTo>
                <a:cubicBezTo>
                  <a:pt x="15" y="6"/>
                  <a:pt x="15" y="6"/>
                  <a:pt x="15" y="6"/>
                </a:cubicBezTo>
                <a:cubicBezTo>
                  <a:pt x="15" y="49"/>
                  <a:pt x="15" y="49"/>
                  <a:pt x="15" y="49"/>
                </a:cubicBezTo>
                <a:cubicBezTo>
                  <a:pt x="15" y="50"/>
                  <a:pt x="15" y="51"/>
                  <a:pt x="15" y="52"/>
                </a:cubicBezTo>
                <a:cubicBezTo>
                  <a:pt x="74" y="52"/>
                  <a:pt x="74" y="52"/>
                  <a:pt x="74" y="52"/>
                </a:cubicBezTo>
                <a:cubicBezTo>
                  <a:pt x="76" y="52"/>
                  <a:pt x="77" y="51"/>
                  <a:pt x="77" y="49"/>
                </a:cubicBezTo>
                <a:lnTo>
                  <a:pt x="77" y="6"/>
                </a:lnTo>
                <a:close/>
                <a:moveTo>
                  <a:pt x="46" y="36"/>
                </a:moveTo>
                <a:cubicBezTo>
                  <a:pt x="20" y="36"/>
                  <a:pt x="20" y="36"/>
                  <a:pt x="20" y="36"/>
                </a:cubicBezTo>
                <a:cubicBezTo>
                  <a:pt x="20" y="11"/>
                  <a:pt x="20" y="11"/>
                  <a:pt x="20" y="11"/>
                </a:cubicBezTo>
                <a:cubicBezTo>
                  <a:pt x="46" y="11"/>
                  <a:pt x="46" y="11"/>
                  <a:pt x="46" y="11"/>
                </a:cubicBezTo>
                <a:lnTo>
                  <a:pt x="46" y="36"/>
                </a:lnTo>
                <a:close/>
                <a:moveTo>
                  <a:pt x="46" y="47"/>
                </a:moveTo>
                <a:cubicBezTo>
                  <a:pt x="20" y="47"/>
                  <a:pt x="20" y="47"/>
                  <a:pt x="20" y="47"/>
                </a:cubicBezTo>
                <a:cubicBezTo>
                  <a:pt x="20" y="42"/>
                  <a:pt x="20" y="42"/>
                  <a:pt x="20" y="42"/>
                </a:cubicBezTo>
                <a:cubicBezTo>
                  <a:pt x="46" y="42"/>
                  <a:pt x="46" y="42"/>
                  <a:pt x="46" y="42"/>
                </a:cubicBezTo>
                <a:lnTo>
                  <a:pt x="46" y="47"/>
                </a:lnTo>
                <a:close/>
                <a:moveTo>
                  <a:pt x="25" y="16"/>
                </a:moveTo>
                <a:cubicBezTo>
                  <a:pt x="25" y="31"/>
                  <a:pt x="25" y="31"/>
                  <a:pt x="25" y="31"/>
                </a:cubicBezTo>
                <a:cubicBezTo>
                  <a:pt x="41" y="31"/>
                  <a:pt x="41" y="31"/>
                  <a:pt x="41" y="31"/>
                </a:cubicBezTo>
                <a:cubicBezTo>
                  <a:pt x="41" y="16"/>
                  <a:pt x="41" y="16"/>
                  <a:pt x="41" y="16"/>
                </a:cubicBezTo>
                <a:lnTo>
                  <a:pt x="25" y="16"/>
                </a:lnTo>
                <a:close/>
                <a:moveTo>
                  <a:pt x="72" y="16"/>
                </a:moveTo>
                <a:cubicBezTo>
                  <a:pt x="51" y="16"/>
                  <a:pt x="51" y="16"/>
                  <a:pt x="51" y="16"/>
                </a:cubicBezTo>
                <a:cubicBezTo>
                  <a:pt x="51" y="11"/>
                  <a:pt x="51" y="11"/>
                  <a:pt x="51" y="11"/>
                </a:cubicBezTo>
                <a:cubicBezTo>
                  <a:pt x="72" y="11"/>
                  <a:pt x="72" y="11"/>
                  <a:pt x="72" y="11"/>
                </a:cubicBezTo>
                <a:lnTo>
                  <a:pt x="72" y="16"/>
                </a:lnTo>
                <a:close/>
                <a:moveTo>
                  <a:pt x="72" y="26"/>
                </a:moveTo>
                <a:cubicBezTo>
                  <a:pt x="51" y="26"/>
                  <a:pt x="51" y="26"/>
                  <a:pt x="51" y="26"/>
                </a:cubicBezTo>
                <a:cubicBezTo>
                  <a:pt x="51" y="21"/>
                  <a:pt x="51" y="21"/>
                  <a:pt x="51" y="21"/>
                </a:cubicBezTo>
                <a:cubicBezTo>
                  <a:pt x="72" y="21"/>
                  <a:pt x="72" y="21"/>
                  <a:pt x="72" y="21"/>
                </a:cubicBezTo>
                <a:lnTo>
                  <a:pt x="72" y="26"/>
                </a:lnTo>
                <a:close/>
                <a:moveTo>
                  <a:pt x="72" y="36"/>
                </a:moveTo>
                <a:cubicBezTo>
                  <a:pt x="51" y="36"/>
                  <a:pt x="51" y="36"/>
                  <a:pt x="51" y="36"/>
                </a:cubicBezTo>
                <a:cubicBezTo>
                  <a:pt x="51" y="31"/>
                  <a:pt x="51" y="31"/>
                  <a:pt x="51" y="31"/>
                </a:cubicBezTo>
                <a:cubicBezTo>
                  <a:pt x="72" y="31"/>
                  <a:pt x="72" y="31"/>
                  <a:pt x="72" y="31"/>
                </a:cubicBezTo>
                <a:lnTo>
                  <a:pt x="72" y="36"/>
                </a:lnTo>
                <a:close/>
                <a:moveTo>
                  <a:pt x="72" y="47"/>
                </a:moveTo>
                <a:cubicBezTo>
                  <a:pt x="51" y="47"/>
                  <a:pt x="51" y="47"/>
                  <a:pt x="51" y="47"/>
                </a:cubicBezTo>
                <a:cubicBezTo>
                  <a:pt x="51" y="42"/>
                  <a:pt x="51" y="42"/>
                  <a:pt x="51" y="42"/>
                </a:cubicBezTo>
                <a:cubicBezTo>
                  <a:pt x="72" y="42"/>
                  <a:pt x="72" y="42"/>
                  <a:pt x="72" y="42"/>
                </a:cubicBezTo>
                <a:lnTo>
                  <a:pt x="72"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4" name="Freeform 114"/>
          <p:cNvSpPr>
            <a:spLocks noEditPoints="1"/>
          </p:cNvSpPr>
          <p:nvPr/>
        </p:nvSpPr>
        <p:spPr bwMode="auto">
          <a:xfrm>
            <a:off x="19239035" y="10863360"/>
            <a:ext cx="359879" cy="359879"/>
          </a:xfrm>
          <a:custGeom>
            <a:avLst/>
            <a:gdLst>
              <a:gd name="T0" fmla="*/ 2147483646 w 72"/>
              <a:gd name="T1" fmla="*/ 2147483646 h 72"/>
              <a:gd name="T2" fmla="*/ 2147483646 w 72"/>
              <a:gd name="T3" fmla="*/ 2147483646 h 72"/>
              <a:gd name="T4" fmla="*/ 2147483646 w 72"/>
              <a:gd name="T5" fmla="*/ 2147483646 h 72"/>
              <a:gd name="T6" fmla="*/ 0 w 72"/>
              <a:gd name="T7" fmla="*/ 2147483646 h 72"/>
              <a:gd name="T8" fmla="*/ 2147483646 w 72"/>
              <a:gd name="T9" fmla="*/ 2147483646 h 72"/>
              <a:gd name="T10" fmla="*/ 2147483646 w 72"/>
              <a:gd name="T11" fmla="*/ 2147483646 h 72"/>
              <a:gd name="T12" fmla="*/ 2147483646 w 72"/>
              <a:gd name="T13" fmla="*/ 2147483646 h 72"/>
              <a:gd name="T14" fmla="*/ 2147483646 w 72"/>
              <a:gd name="T15" fmla="*/ 2147483646 h 72"/>
              <a:gd name="T16" fmla="*/ 2147483646 w 72"/>
              <a:gd name="T17" fmla="*/ 2147483646 h 72"/>
              <a:gd name="T18" fmla="*/ 2147483646 w 72"/>
              <a:gd name="T19" fmla="*/ 2147483646 h 72"/>
              <a:gd name="T20" fmla="*/ 2147483646 w 72"/>
              <a:gd name="T21" fmla="*/ 2147483646 h 72"/>
              <a:gd name="T22" fmla="*/ 2147483646 w 72"/>
              <a:gd name="T23" fmla="*/ 2147483646 h 72"/>
              <a:gd name="T24" fmla="*/ 2147483646 w 72"/>
              <a:gd name="T25" fmla="*/ 2147483646 h 72"/>
              <a:gd name="T26" fmla="*/ 2147483646 w 72"/>
              <a:gd name="T27" fmla="*/ 2147483646 h 72"/>
              <a:gd name="T28" fmla="*/ 2147483646 w 72"/>
              <a:gd name="T29" fmla="*/ 2147483646 h 72"/>
              <a:gd name="T30" fmla="*/ 2147483646 w 72"/>
              <a:gd name="T31" fmla="*/ 0 h 72"/>
              <a:gd name="T32" fmla="*/ 2147483646 w 72"/>
              <a:gd name="T33" fmla="*/ 2147483646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2" h="72">
                <a:moveTo>
                  <a:pt x="38" y="50"/>
                </a:moveTo>
                <a:cubicBezTo>
                  <a:pt x="38" y="53"/>
                  <a:pt x="38" y="53"/>
                  <a:pt x="38" y="53"/>
                </a:cubicBezTo>
                <a:cubicBezTo>
                  <a:pt x="39" y="64"/>
                  <a:pt x="31" y="72"/>
                  <a:pt x="19" y="72"/>
                </a:cubicBezTo>
                <a:cubicBezTo>
                  <a:pt x="6" y="72"/>
                  <a:pt x="0" y="61"/>
                  <a:pt x="0" y="49"/>
                </a:cubicBezTo>
                <a:cubicBezTo>
                  <a:pt x="1" y="50"/>
                  <a:pt x="6" y="54"/>
                  <a:pt x="8" y="54"/>
                </a:cubicBezTo>
                <a:cubicBezTo>
                  <a:pt x="9" y="54"/>
                  <a:pt x="10" y="54"/>
                  <a:pt x="10" y="53"/>
                </a:cubicBezTo>
                <a:cubicBezTo>
                  <a:pt x="14" y="44"/>
                  <a:pt x="19" y="42"/>
                  <a:pt x="28" y="42"/>
                </a:cubicBezTo>
                <a:cubicBezTo>
                  <a:pt x="30" y="46"/>
                  <a:pt x="34" y="49"/>
                  <a:pt x="38" y="50"/>
                </a:cubicBezTo>
                <a:close/>
                <a:moveTo>
                  <a:pt x="72" y="7"/>
                </a:moveTo>
                <a:cubicBezTo>
                  <a:pt x="72" y="9"/>
                  <a:pt x="71" y="11"/>
                  <a:pt x="70" y="13"/>
                </a:cubicBezTo>
                <a:cubicBezTo>
                  <a:pt x="67" y="19"/>
                  <a:pt x="56" y="39"/>
                  <a:pt x="51" y="43"/>
                </a:cubicBezTo>
                <a:cubicBezTo>
                  <a:pt x="49" y="45"/>
                  <a:pt x="46" y="47"/>
                  <a:pt x="42" y="47"/>
                </a:cubicBezTo>
                <a:cubicBezTo>
                  <a:pt x="36" y="47"/>
                  <a:pt x="30" y="41"/>
                  <a:pt x="30" y="34"/>
                </a:cubicBezTo>
                <a:cubicBezTo>
                  <a:pt x="30" y="31"/>
                  <a:pt x="31" y="28"/>
                  <a:pt x="34" y="26"/>
                </a:cubicBezTo>
                <a:cubicBezTo>
                  <a:pt x="59" y="2"/>
                  <a:pt x="59" y="2"/>
                  <a:pt x="59" y="2"/>
                </a:cubicBezTo>
                <a:cubicBezTo>
                  <a:pt x="61" y="1"/>
                  <a:pt x="63" y="0"/>
                  <a:pt x="65" y="0"/>
                </a:cubicBezTo>
                <a:cubicBezTo>
                  <a:pt x="68" y="0"/>
                  <a:pt x="72" y="3"/>
                  <a:pt x="72" y="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5" name="Freeform 115"/>
          <p:cNvSpPr>
            <a:spLocks/>
          </p:cNvSpPr>
          <p:nvPr/>
        </p:nvSpPr>
        <p:spPr bwMode="auto">
          <a:xfrm>
            <a:off x="19963406" y="10888735"/>
            <a:ext cx="249147" cy="309127"/>
          </a:xfrm>
          <a:custGeom>
            <a:avLst/>
            <a:gdLst>
              <a:gd name="T0" fmla="*/ 2147483646 w 50"/>
              <a:gd name="T1" fmla="*/ 2147483646 h 62"/>
              <a:gd name="T2" fmla="*/ 2147483646 w 50"/>
              <a:gd name="T3" fmla="*/ 2147483646 h 62"/>
              <a:gd name="T4" fmla="*/ 2147483646 w 50"/>
              <a:gd name="T5" fmla="*/ 2147483646 h 62"/>
              <a:gd name="T6" fmla="*/ 2147483646 w 50"/>
              <a:gd name="T7" fmla="*/ 2147483646 h 62"/>
              <a:gd name="T8" fmla="*/ 2147483646 w 50"/>
              <a:gd name="T9" fmla="*/ 2147483646 h 62"/>
              <a:gd name="T10" fmla="*/ 2147483646 w 50"/>
              <a:gd name="T11" fmla="*/ 2147483646 h 62"/>
              <a:gd name="T12" fmla="*/ 2147483646 w 50"/>
              <a:gd name="T13" fmla="*/ 2147483646 h 62"/>
              <a:gd name="T14" fmla="*/ 2147483646 w 50"/>
              <a:gd name="T15" fmla="*/ 2147483646 h 62"/>
              <a:gd name="T16" fmla="*/ 2147483646 w 50"/>
              <a:gd name="T17" fmla="*/ 2147483646 h 62"/>
              <a:gd name="T18" fmla="*/ 2147483646 w 50"/>
              <a:gd name="T19" fmla="*/ 2147483646 h 62"/>
              <a:gd name="T20" fmla="*/ 2147483646 w 50"/>
              <a:gd name="T21" fmla="*/ 2147483646 h 62"/>
              <a:gd name="T22" fmla="*/ 2147483646 w 50"/>
              <a:gd name="T23" fmla="*/ 2147483646 h 62"/>
              <a:gd name="T24" fmla="*/ 2147483646 w 50"/>
              <a:gd name="T25" fmla="*/ 2147483646 h 62"/>
              <a:gd name="T26" fmla="*/ 2147483646 w 50"/>
              <a:gd name="T27" fmla="*/ 2147483646 h 62"/>
              <a:gd name="T28" fmla="*/ 2147483646 w 50"/>
              <a:gd name="T29" fmla="*/ 2147483646 h 62"/>
              <a:gd name="T30" fmla="*/ 2147483646 w 50"/>
              <a:gd name="T31" fmla="*/ 2147483646 h 62"/>
              <a:gd name="T32" fmla="*/ 2147483646 w 50"/>
              <a:gd name="T33" fmla="*/ 2147483646 h 62"/>
              <a:gd name="T34" fmla="*/ 2147483646 w 50"/>
              <a:gd name="T35" fmla="*/ 2147483646 h 62"/>
              <a:gd name="T36" fmla="*/ 0 w 50"/>
              <a:gd name="T37" fmla="*/ 2147483646 h 62"/>
              <a:gd name="T38" fmla="*/ 2147483646 w 50"/>
              <a:gd name="T39" fmla="*/ 2147483646 h 62"/>
              <a:gd name="T40" fmla="*/ 2147483646 w 50"/>
              <a:gd name="T41" fmla="*/ 2147483646 h 62"/>
              <a:gd name="T42" fmla="*/ 2147483646 w 50"/>
              <a:gd name="T43" fmla="*/ 0 h 62"/>
              <a:gd name="T44" fmla="*/ 2147483646 w 50"/>
              <a:gd name="T45" fmla="*/ 0 h 62"/>
              <a:gd name="T46" fmla="*/ 2147483646 w 50"/>
              <a:gd name="T47" fmla="*/ 2147483646 h 62"/>
              <a:gd name="T48" fmla="*/ 2147483646 w 50"/>
              <a:gd name="T49" fmla="*/ 2147483646 h 6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0" h="62">
                <a:moveTo>
                  <a:pt x="50" y="6"/>
                </a:moveTo>
                <a:cubicBezTo>
                  <a:pt x="50" y="7"/>
                  <a:pt x="49" y="10"/>
                  <a:pt x="48" y="10"/>
                </a:cubicBezTo>
                <a:cubicBezTo>
                  <a:pt x="47" y="10"/>
                  <a:pt x="46" y="9"/>
                  <a:pt x="45" y="10"/>
                </a:cubicBezTo>
                <a:cubicBezTo>
                  <a:pt x="45" y="10"/>
                  <a:pt x="44" y="10"/>
                  <a:pt x="44" y="11"/>
                </a:cubicBezTo>
                <a:cubicBezTo>
                  <a:pt x="44" y="12"/>
                  <a:pt x="44" y="13"/>
                  <a:pt x="44" y="13"/>
                </a:cubicBezTo>
                <a:cubicBezTo>
                  <a:pt x="44" y="60"/>
                  <a:pt x="44" y="60"/>
                  <a:pt x="44" y="60"/>
                </a:cubicBezTo>
                <a:cubicBezTo>
                  <a:pt x="44" y="61"/>
                  <a:pt x="43" y="62"/>
                  <a:pt x="42" y="62"/>
                </a:cubicBezTo>
                <a:cubicBezTo>
                  <a:pt x="37" y="62"/>
                  <a:pt x="37" y="62"/>
                  <a:pt x="37" y="62"/>
                </a:cubicBezTo>
                <a:cubicBezTo>
                  <a:pt x="36" y="62"/>
                  <a:pt x="35" y="61"/>
                  <a:pt x="35" y="60"/>
                </a:cubicBezTo>
                <a:cubicBezTo>
                  <a:pt x="35" y="11"/>
                  <a:pt x="35" y="11"/>
                  <a:pt x="35" y="11"/>
                </a:cubicBezTo>
                <a:cubicBezTo>
                  <a:pt x="29" y="11"/>
                  <a:pt x="29" y="11"/>
                  <a:pt x="29" y="11"/>
                </a:cubicBezTo>
                <a:cubicBezTo>
                  <a:pt x="29" y="60"/>
                  <a:pt x="29" y="60"/>
                  <a:pt x="29" y="60"/>
                </a:cubicBezTo>
                <a:cubicBezTo>
                  <a:pt x="29" y="61"/>
                  <a:pt x="28" y="62"/>
                  <a:pt x="27" y="62"/>
                </a:cubicBezTo>
                <a:cubicBezTo>
                  <a:pt x="22" y="62"/>
                  <a:pt x="22" y="62"/>
                  <a:pt x="22" y="62"/>
                </a:cubicBezTo>
                <a:cubicBezTo>
                  <a:pt x="21" y="62"/>
                  <a:pt x="20" y="61"/>
                  <a:pt x="20" y="60"/>
                </a:cubicBezTo>
                <a:cubicBezTo>
                  <a:pt x="20" y="40"/>
                  <a:pt x="20" y="40"/>
                  <a:pt x="20" y="40"/>
                </a:cubicBezTo>
                <a:cubicBezTo>
                  <a:pt x="16" y="39"/>
                  <a:pt x="13" y="39"/>
                  <a:pt x="10" y="37"/>
                </a:cubicBezTo>
                <a:cubicBezTo>
                  <a:pt x="7" y="36"/>
                  <a:pt x="4" y="33"/>
                  <a:pt x="2" y="30"/>
                </a:cubicBezTo>
                <a:cubicBezTo>
                  <a:pt x="1" y="27"/>
                  <a:pt x="0" y="24"/>
                  <a:pt x="0" y="20"/>
                </a:cubicBezTo>
                <a:cubicBezTo>
                  <a:pt x="0" y="15"/>
                  <a:pt x="1" y="11"/>
                  <a:pt x="3" y="8"/>
                </a:cubicBezTo>
                <a:cubicBezTo>
                  <a:pt x="6" y="5"/>
                  <a:pt x="8" y="3"/>
                  <a:pt x="12" y="2"/>
                </a:cubicBezTo>
                <a:cubicBezTo>
                  <a:pt x="15" y="1"/>
                  <a:pt x="21" y="0"/>
                  <a:pt x="28" y="0"/>
                </a:cubicBezTo>
                <a:cubicBezTo>
                  <a:pt x="48" y="0"/>
                  <a:pt x="48" y="0"/>
                  <a:pt x="48" y="0"/>
                </a:cubicBezTo>
                <a:cubicBezTo>
                  <a:pt x="49" y="0"/>
                  <a:pt x="50" y="2"/>
                  <a:pt x="50" y="3"/>
                </a:cubicBezTo>
                <a:lnTo>
                  <a:pt x="50"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6" name="Freeform 116"/>
          <p:cNvSpPr>
            <a:spLocks noEditPoints="1"/>
          </p:cNvSpPr>
          <p:nvPr/>
        </p:nvSpPr>
        <p:spPr bwMode="auto">
          <a:xfrm>
            <a:off x="20692392" y="10863360"/>
            <a:ext cx="329890" cy="334502"/>
          </a:xfrm>
          <a:custGeom>
            <a:avLst/>
            <a:gdLst>
              <a:gd name="T0" fmla="*/ 2147483646 w 66"/>
              <a:gd name="T1" fmla="*/ 2147483646 h 67"/>
              <a:gd name="T2" fmla="*/ 2147483646 w 66"/>
              <a:gd name="T3" fmla="*/ 2147483646 h 67"/>
              <a:gd name="T4" fmla="*/ 2147483646 w 66"/>
              <a:gd name="T5" fmla="*/ 2147483646 h 67"/>
              <a:gd name="T6" fmla="*/ 2147483646 w 66"/>
              <a:gd name="T7" fmla="*/ 2147483646 h 67"/>
              <a:gd name="T8" fmla="*/ 2147483646 w 66"/>
              <a:gd name="T9" fmla="*/ 2147483646 h 67"/>
              <a:gd name="T10" fmla="*/ 2147483646 w 66"/>
              <a:gd name="T11" fmla="*/ 2147483646 h 67"/>
              <a:gd name="T12" fmla="*/ 2147483646 w 66"/>
              <a:gd name="T13" fmla="*/ 2147483646 h 67"/>
              <a:gd name="T14" fmla="*/ 0 w 66"/>
              <a:gd name="T15" fmla="*/ 2147483646 h 67"/>
              <a:gd name="T16" fmla="*/ 0 w 66"/>
              <a:gd name="T17" fmla="*/ 2147483646 h 67"/>
              <a:gd name="T18" fmla="*/ 2147483646 w 66"/>
              <a:gd name="T19" fmla="*/ 2147483646 h 67"/>
              <a:gd name="T20" fmla="*/ 2147483646 w 66"/>
              <a:gd name="T21" fmla="*/ 0 h 67"/>
              <a:gd name="T22" fmla="*/ 2147483646 w 66"/>
              <a:gd name="T23" fmla="*/ 0 h 67"/>
              <a:gd name="T24" fmla="*/ 2147483646 w 66"/>
              <a:gd name="T25" fmla="*/ 2147483646 h 67"/>
              <a:gd name="T26" fmla="*/ 2147483646 w 66"/>
              <a:gd name="T27" fmla="*/ 2147483646 h 67"/>
              <a:gd name="T28" fmla="*/ 2147483646 w 66"/>
              <a:gd name="T29" fmla="*/ 2147483646 h 67"/>
              <a:gd name="T30" fmla="*/ 2147483646 w 66"/>
              <a:gd name="T31" fmla="*/ 2147483646 h 67"/>
              <a:gd name="T32" fmla="*/ 2147483646 w 66"/>
              <a:gd name="T33" fmla="*/ 2147483646 h 67"/>
              <a:gd name="T34" fmla="*/ 2147483646 w 66"/>
              <a:gd name="T35" fmla="*/ 2147483646 h 67"/>
              <a:gd name="T36" fmla="*/ 2147483646 w 66"/>
              <a:gd name="T37" fmla="*/ 2147483646 h 67"/>
              <a:gd name="T38" fmla="*/ 2147483646 w 66"/>
              <a:gd name="T39" fmla="*/ 2147483646 h 67"/>
              <a:gd name="T40" fmla="*/ 2147483646 w 66"/>
              <a:gd name="T41" fmla="*/ 2147483646 h 67"/>
              <a:gd name="T42" fmla="*/ 2147483646 w 66"/>
              <a:gd name="T43" fmla="*/ 2147483646 h 67"/>
              <a:gd name="T44" fmla="*/ 2147483646 w 66"/>
              <a:gd name="T45" fmla="*/ 2147483646 h 67"/>
              <a:gd name="T46" fmla="*/ 2147483646 w 66"/>
              <a:gd name="T47" fmla="*/ 2147483646 h 67"/>
              <a:gd name="T48" fmla="*/ 2147483646 w 66"/>
              <a:gd name="T49" fmla="*/ 2147483646 h 67"/>
              <a:gd name="T50" fmla="*/ 2147483646 w 66"/>
              <a:gd name="T51" fmla="*/ 2147483646 h 67"/>
              <a:gd name="T52" fmla="*/ 2147483646 w 66"/>
              <a:gd name="T53" fmla="*/ 2147483646 h 67"/>
              <a:gd name="T54" fmla="*/ 2147483646 w 66"/>
              <a:gd name="T55" fmla="*/ 2147483646 h 67"/>
              <a:gd name="T56" fmla="*/ 2147483646 w 66"/>
              <a:gd name="T57" fmla="*/ 2147483646 h 67"/>
              <a:gd name="T58" fmla="*/ 2147483646 w 66"/>
              <a:gd name="T59" fmla="*/ 2147483646 h 67"/>
              <a:gd name="T60" fmla="*/ 2147483646 w 66"/>
              <a:gd name="T61" fmla="*/ 2147483646 h 67"/>
              <a:gd name="T62" fmla="*/ 2147483646 w 66"/>
              <a:gd name="T63" fmla="*/ 2147483646 h 67"/>
              <a:gd name="T64" fmla="*/ 2147483646 w 66"/>
              <a:gd name="T65" fmla="*/ 2147483646 h 67"/>
              <a:gd name="T66" fmla="*/ 2147483646 w 66"/>
              <a:gd name="T67" fmla="*/ 2147483646 h 67"/>
              <a:gd name="T68" fmla="*/ 2147483646 w 66"/>
              <a:gd name="T69" fmla="*/ 2147483646 h 67"/>
              <a:gd name="T70" fmla="*/ 2147483646 w 66"/>
              <a:gd name="T71" fmla="*/ 2147483646 h 67"/>
              <a:gd name="T72" fmla="*/ 2147483646 w 66"/>
              <a:gd name="T73" fmla="*/ 2147483646 h 67"/>
              <a:gd name="T74" fmla="*/ 2147483646 w 66"/>
              <a:gd name="T75" fmla="*/ 2147483646 h 67"/>
              <a:gd name="T76" fmla="*/ 2147483646 w 66"/>
              <a:gd name="T77" fmla="*/ 2147483646 h 67"/>
              <a:gd name="T78" fmla="*/ 2147483646 w 66"/>
              <a:gd name="T79" fmla="*/ 2147483646 h 67"/>
              <a:gd name="T80" fmla="*/ 2147483646 w 66"/>
              <a:gd name="T81" fmla="*/ 2147483646 h 67"/>
              <a:gd name="T82" fmla="*/ 2147483646 w 66"/>
              <a:gd name="T83" fmla="*/ 2147483646 h 6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6" h="67">
                <a:moveTo>
                  <a:pt x="49" y="34"/>
                </a:moveTo>
                <a:cubicBezTo>
                  <a:pt x="43" y="39"/>
                  <a:pt x="33" y="41"/>
                  <a:pt x="25" y="41"/>
                </a:cubicBezTo>
                <a:cubicBezTo>
                  <a:pt x="22" y="41"/>
                  <a:pt x="22" y="41"/>
                  <a:pt x="22" y="41"/>
                </a:cubicBezTo>
                <a:cubicBezTo>
                  <a:pt x="21" y="41"/>
                  <a:pt x="19" y="42"/>
                  <a:pt x="19" y="44"/>
                </a:cubicBezTo>
                <a:cubicBezTo>
                  <a:pt x="16" y="56"/>
                  <a:pt x="16" y="56"/>
                  <a:pt x="16" y="56"/>
                </a:cubicBezTo>
                <a:cubicBezTo>
                  <a:pt x="15" y="58"/>
                  <a:pt x="13" y="60"/>
                  <a:pt x="11" y="60"/>
                </a:cubicBezTo>
                <a:cubicBezTo>
                  <a:pt x="3" y="60"/>
                  <a:pt x="3" y="60"/>
                  <a:pt x="3" y="60"/>
                </a:cubicBezTo>
                <a:cubicBezTo>
                  <a:pt x="1" y="60"/>
                  <a:pt x="0" y="59"/>
                  <a:pt x="0" y="57"/>
                </a:cubicBezTo>
                <a:cubicBezTo>
                  <a:pt x="0" y="57"/>
                  <a:pt x="0" y="56"/>
                  <a:pt x="0" y="56"/>
                </a:cubicBezTo>
                <a:cubicBezTo>
                  <a:pt x="12" y="4"/>
                  <a:pt x="12" y="4"/>
                  <a:pt x="12" y="4"/>
                </a:cubicBezTo>
                <a:cubicBezTo>
                  <a:pt x="12" y="2"/>
                  <a:pt x="14" y="0"/>
                  <a:pt x="16" y="0"/>
                </a:cubicBezTo>
                <a:cubicBezTo>
                  <a:pt x="34" y="0"/>
                  <a:pt x="34" y="0"/>
                  <a:pt x="34" y="0"/>
                </a:cubicBezTo>
                <a:cubicBezTo>
                  <a:pt x="46" y="0"/>
                  <a:pt x="58" y="2"/>
                  <a:pt x="58" y="17"/>
                </a:cubicBezTo>
                <a:cubicBezTo>
                  <a:pt x="58" y="24"/>
                  <a:pt x="55" y="30"/>
                  <a:pt x="49" y="34"/>
                </a:cubicBezTo>
                <a:close/>
                <a:moveTo>
                  <a:pt x="57" y="42"/>
                </a:moveTo>
                <a:cubicBezTo>
                  <a:pt x="50" y="47"/>
                  <a:pt x="41" y="48"/>
                  <a:pt x="32" y="48"/>
                </a:cubicBezTo>
                <a:cubicBezTo>
                  <a:pt x="30" y="48"/>
                  <a:pt x="30" y="48"/>
                  <a:pt x="30" y="48"/>
                </a:cubicBezTo>
                <a:cubicBezTo>
                  <a:pt x="28" y="48"/>
                  <a:pt x="26" y="49"/>
                  <a:pt x="26" y="51"/>
                </a:cubicBezTo>
                <a:cubicBezTo>
                  <a:pt x="23" y="64"/>
                  <a:pt x="23" y="64"/>
                  <a:pt x="23" y="64"/>
                </a:cubicBezTo>
                <a:cubicBezTo>
                  <a:pt x="23" y="66"/>
                  <a:pt x="21" y="67"/>
                  <a:pt x="19" y="67"/>
                </a:cubicBezTo>
                <a:cubicBezTo>
                  <a:pt x="10" y="67"/>
                  <a:pt x="10" y="67"/>
                  <a:pt x="10" y="67"/>
                </a:cubicBezTo>
                <a:cubicBezTo>
                  <a:pt x="9" y="67"/>
                  <a:pt x="7" y="66"/>
                  <a:pt x="7" y="64"/>
                </a:cubicBezTo>
                <a:cubicBezTo>
                  <a:pt x="7" y="63"/>
                  <a:pt x="7" y="63"/>
                  <a:pt x="8" y="62"/>
                </a:cubicBezTo>
                <a:cubicBezTo>
                  <a:pt x="14" y="62"/>
                  <a:pt x="14" y="62"/>
                  <a:pt x="14" y="62"/>
                </a:cubicBezTo>
                <a:cubicBezTo>
                  <a:pt x="16" y="62"/>
                  <a:pt x="17" y="60"/>
                  <a:pt x="18" y="58"/>
                </a:cubicBezTo>
                <a:cubicBezTo>
                  <a:pt x="21" y="46"/>
                  <a:pt x="21" y="46"/>
                  <a:pt x="21" y="46"/>
                </a:cubicBezTo>
                <a:cubicBezTo>
                  <a:pt x="21" y="44"/>
                  <a:pt x="23" y="43"/>
                  <a:pt x="25" y="43"/>
                </a:cubicBezTo>
                <a:cubicBezTo>
                  <a:pt x="27" y="43"/>
                  <a:pt x="27" y="43"/>
                  <a:pt x="27" y="43"/>
                </a:cubicBezTo>
                <a:cubicBezTo>
                  <a:pt x="36" y="43"/>
                  <a:pt x="45" y="41"/>
                  <a:pt x="52" y="36"/>
                </a:cubicBezTo>
                <a:cubicBezTo>
                  <a:pt x="57" y="32"/>
                  <a:pt x="60" y="26"/>
                  <a:pt x="60" y="19"/>
                </a:cubicBezTo>
                <a:cubicBezTo>
                  <a:pt x="60" y="16"/>
                  <a:pt x="60" y="13"/>
                  <a:pt x="58" y="11"/>
                </a:cubicBezTo>
                <a:cubicBezTo>
                  <a:pt x="64" y="14"/>
                  <a:pt x="66" y="19"/>
                  <a:pt x="66" y="24"/>
                </a:cubicBezTo>
                <a:cubicBezTo>
                  <a:pt x="66" y="32"/>
                  <a:pt x="63" y="37"/>
                  <a:pt x="57" y="42"/>
                </a:cubicBezTo>
                <a:close/>
                <a:moveTo>
                  <a:pt x="32" y="12"/>
                </a:moveTo>
                <a:cubicBezTo>
                  <a:pt x="29" y="12"/>
                  <a:pt x="29" y="12"/>
                  <a:pt x="29" y="12"/>
                </a:cubicBezTo>
                <a:cubicBezTo>
                  <a:pt x="27" y="12"/>
                  <a:pt x="26" y="13"/>
                  <a:pt x="25" y="15"/>
                </a:cubicBezTo>
                <a:cubicBezTo>
                  <a:pt x="23" y="26"/>
                  <a:pt x="23" y="26"/>
                  <a:pt x="23" y="26"/>
                </a:cubicBezTo>
                <a:cubicBezTo>
                  <a:pt x="23" y="26"/>
                  <a:pt x="23" y="26"/>
                  <a:pt x="23" y="27"/>
                </a:cubicBezTo>
                <a:cubicBezTo>
                  <a:pt x="23" y="28"/>
                  <a:pt x="24" y="29"/>
                  <a:pt x="25" y="29"/>
                </a:cubicBezTo>
                <a:cubicBezTo>
                  <a:pt x="27" y="29"/>
                  <a:pt x="27" y="29"/>
                  <a:pt x="27" y="29"/>
                </a:cubicBezTo>
                <a:cubicBezTo>
                  <a:pt x="34" y="29"/>
                  <a:pt x="41" y="26"/>
                  <a:pt x="41" y="18"/>
                </a:cubicBezTo>
                <a:cubicBezTo>
                  <a:pt x="41" y="13"/>
                  <a:pt x="36" y="12"/>
                  <a:pt x="32"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7" name="Freeform 117"/>
          <p:cNvSpPr>
            <a:spLocks/>
          </p:cNvSpPr>
          <p:nvPr/>
        </p:nvSpPr>
        <p:spPr bwMode="auto">
          <a:xfrm>
            <a:off x="21396002" y="10888735"/>
            <a:ext cx="283750" cy="283751"/>
          </a:xfrm>
          <a:custGeom>
            <a:avLst/>
            <a:gdLst>
              <a:gd name="T0" fmla="*/ 2147483646 w 57"/>
              <a:gd name="T1" fmla="*/ 2147483646 h 57"/>
              <a:gd name="T2" fmla="*/ 2147483646 w 57"/>
              <a:gd name="T3" fmla="*/ 2147483646 h 57"/>
              <a:gd name="T4" fmla="*/ 2147483646 w 57"/>
              <a:gd name="T5" fmla="*/ 2147483646 h 57"/>
              <a:gd name="T6" fmla="*/ 2147483646 w 57"/>
              <a:gd name="T7" fmla="*/ 2147483646 h 57"/>
              <a:gd name="T8" fmla="*/ 2147483646 w 57"/>
              <a:gd name="T9" fmla="*/ 2147483646 h 57"/>
              <a:gd name="T10" fmla="*/ 2147483646 w 57"/>
              <a:gd name="T11" fmla="*/ 2147483646 h 57"/>
              <a:gd name="T12" fmla="*/ 2147483646 w 57"/>
              <a:gd name="T13" fmla="*/ 2147483646 h 57"/>
              <a:gd name="T14" fmla="*/ 0 w 57"/>
              <a:gd name="T15" fmla="*/ 2147483646 h 57"/>
              <a:gd name="T16" fmla="*/ 2147483646 w 57"/>
              <a:gd name="T17" fmla="*/ 2147483646 h 57"/>
              <a:gd name="T18" fmla="*/ 2147483646 w 57"/>
              <a:gd name="T19" fmla="*/ 2147483646 h 57"/>
              <a:gd name="T20" fmla="*/ 2147483646 w 57"/>
              <a:gd name="T21" fmla="*/ 0 h 57"/>
              <a:gd name="T22" fmla="*/ 2147483646 w 57"/>
              <a:gd name="T23" fmla="*/ 2147483646 h 57"/>
              <a:gd name="T24" fmla="*/ 2147483646 w 57"/>
              <a:gd name="T25" fmla="*/ 2147483646 h 57"/>
              <a:gd name="T26" fmla="*/ 2147483646 w 57"/>
              <a:gd name="T27" fmla="*/ 2147483646 h 57"/>
              <a:gd name="T28" fmla="*/ 2147483646 w 57"/>
              <a:gd name="T29" fmla="*/ 2147483646 h 57"/>
              <a:gd name="T30" fmla="*/ 2147483646 w 57"/>
              <a:gd name="T31" fmla="*/ 2147483646 h 57"/>
              <a:gd name="T32" fmla="*/ 2147483646 w 57"/>
              <a:gd name="T33" fmla="*/ 2147483646 h 57"/>
              <a:gd name="T34" fmla="*/ 2147483646 w 57"/>
              <a:gd name="T35" fmla="*/ 2147483646 h 57"/>
              <a:gd name="T36" fmla="*/ 2147483646 w 57"/>
              <a:gd name="T37" fmla="*/ 2147483646 h 57"/>
              <a:gd name="T38" fmla="*/ 2147483646 w 57"/>
              <a:gd name="T39" fmla="*/ 2147483646 h 57"/>
              <a:gd name="T40" fmla="*/ 2147483646 w 57"/>
              <a:gd name="T41" fmla="*/ 2147483646 h 57"/>
              <a:gd name="T42" fmla="*/ 2147483646 w 57"/>
              <a:gd name="T43" fmla="*/ 2147483646 h 57"/>
              <a:gd name="T44" fmla="*/ 2147483646 w 57"/>
              <a:gd name="T45" fmla="*/ 2147483646 h 57"/>
              <a:gd name="T46" fmla="*/ 2147483646 w 57"/>
              <a:gd name="T47" fmla="*/ 2147483646 h 57"/>
              <a:gd name="T48" fmla="*/ 2147483646 w 57"/>
              <a:gd name="T49" fmla="*/ 2147483646 h 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8" name="Freeform 118"/>
          <p:cNvSpPr>
            <a:spLocks noEditPoints="1"/>
          </p:cNvSpPr>
          <p:nvPr/>
        </p:nvSpPr>
        <p:spPr bwMode="auto">
          <a:xfrm>
            <a:off x="22016562" y="10863360"/>
            <a:ext cx="343731" cy="334502"/>
          </a:xfrm>
          <a:custGeom>
            <a:avLst/>
            <a:gdLst>
              <a:gd name="T0" fmla="*/ 2147483646 w 69"/>
              <a:gd name="T1" fmla="*/ 2147483646 h 67"/>
              <a:gd name="T2" fmla="*/ 2147483646 w 69"/>
              <a:gd name="T3" fmla="*/ 2147483646 h 67"/>
              <a:gd name="T4" fmla="*/ 0 w 69"/>
              <a:gd name="T5" fmla="*/ 2147483646 h 67"/>
              <a:gd name="T6" fmla="*/ 2147483646 w 69"/>
              <a:gd name="T7" fmla="*/ 2147483646 h 67"/>
              <a:gd name="T8" fmla="*/ 2147483646 w 69"/>
              <a:gd name="T9" fmla="*/ 2147483646 h 67"/>
              <a:gd name="T10" fmla="*/ 2147483646 w 69"/>
              <a:gd name="T11" fmla="*/ 2147483646 h 67"/>
              <a:gd name="T12" fmla="*/ 2147483646 w 69"/>
              <a:gd name="T13" fmla="*/ 2147483646 h 67"/>
              <a:gd name="T14" fmla="*/ 2147483646 w 69"/>
              <a:gd name="T15" fmla="*/ 0 h 67"/>
              <a:gd name="T16" fmla="*/ 2147483646 w 69"/>
              <a:gd name="T17" fmla="*/ 2147483646 h 67"/>
              <a:gd name="T18" fmla="*/ 2147483646 w 69"/>
              <a:gd name="T19" fmla="*/ 2147483646 h 67"/>
              <a:gd name="T20" fmla="*/ 2147483646 w 69"/>
              <a:gd name="T21" fmla="*/ 2147483646 h 67"/>
              <a:gd name="T22" fmla="*/ 2147483646 w 69"/>
              <a:gd name="T23" fmla="*/ 2147483646 h 67"/>
              <a:gd name="T24" fmla="*/ 2147483646 w 69"/>
              <a:gd name="T25" fmla="*/ 2147483646 h 67"/>
              <a:gd name="T26" fmla="*/ 2147483646 w 69"/>
              <a:gd name="T27" fmla="*/ 2147483646 h 6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9" h="67">
                <a:moveTo>
                  <a:pt x="53" y="58"/>
                </a:moveTo>
                <a:cubicBezTo>
                  <a:pt x="47" y="64"/>
                  <a:pt x="39" y="67"/>
                  <a:pt x="31" y="67"/>
                </a:cubicBezTo>
                <a:cubicBezTo>
                  <a:pt x="14" y="67"/>
                  <a:pt x="0" y="53"/>
                  <a:pt x="0" y="36"/>
                </a:cubicBezTo>
                <a:cubicBezTo>
                  <a:pt x="0" y="19"/>
                  <a:pt x="14" y="5"/>
                  <a:pt x="31" y="5"/>
                </a:cubicBezTo>
                <a:cubicBezTo>
                  <a:pt x="31" y="36"/>
                  <a:pt x="31" y="36"/>
                  <a:pt x="31" y="36"/>
                </a:cubicBezTo>
                <a:lnTo>
                  <a:pt x="53" y="58"/>
                </a:lnTo>
                <a:close/>
                <a:moveTo>
                  <a:pt x="36" y="31"/>
                </a:moveTo>
                <a:cubicBezTo>
                  <a:pt x="36" y="0"/>
                  <a:pt x="36" y="0"/>
                  <a:pt x="36" y="0"/>
                </a:cubicBezTo>
                <a:cubicBezTo>
                  <a:pt x="53" y="0"/>
                  <a:pt x="67" y="14"/>
                  <a:pt x="67" y="31"/>
                </a:cubicBezTo>
                <a:lnTo>
                  <a:pt x="36" y="31"/>
                </a:lnTo>
                <a:close/>
                <a:moveTo>
                  <a:pt x="69" y="36"/>
                </a:moveTo>
                <a:cubicBezTo>
                  <a:pt x="69" y="45"/>
                  <a:pt x="66" y="53"/>
                  <a:pt x="60" y="58"/>
                </a:cubicBezTo>
                <a:cubicBezTo>
                  <a:pt x="38" y="36"/>
                  <a:pt x="38" y="36"/>
                  <a:pt x="38" y="36"/>
                </a:cubicBezTo>
                <a:lnTo>
                  <a:pt x="69"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49" name="Freeform 119"/>
          <p:cNvSpPr>
            <a:spLocks/>
          </p:cNvSpPr>
          <p:nvPr/>
        </p:nvSpPr>
        <p:spPr bwMode="auto">
          <a:xfrm>
            <a:off x="9266237" y="11449317"/>
            <a:ext cx="304513" cy="309127"/>
          </a:xfrm>
          <a:custGeom>
            <a:avLst/>
            <a:gdLst>
              <a:gd name="T0" fmla="*/ 2147483646 w 61"/>
              <a:gd name="T1" fmla="*/ 2147483646 h 62"/>
              <a:gd name="T2" fmla="*/ 2147483646 w 61"/>
              <a:gd name="T3" fmla="*/ 2147483646 h 62"/>
              <a:gd name="T4" fmla="*/ 2147483646 w 61"/>
              <a:gd name="T5" fmla="*/ 2147483646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0 w 61"/>
              <a:gd name="T53" fmla="*/ 2147483646 h 62"/>
              <a:gd name="T54" fmla="*/ 0 w 61"/>
              <a:gd name="T55" fmla="*/ 2147483646 h 62"/>
              <a:gd name="T56" fmla="*/ 2147483646 w 61"/>
              <a:gd name="T57" fmla="*/ 0 h 62"/>
              <a:gd name="T58" fmla="*/ 2147483646 w 61"/>
              <a:gd name="T59" fmla="*/ 0 h 62"/>
              <a:gd name="T60" fmla="*/ 2147483646 w 61"/>
              <a:gd name="T61" fmla="*/ 2147483646 h 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1" h="62">
                <a:moveTo>
                  <a:pt x="61" y="12"/>
                </a:moveTo>
                <a:cubicBezTo>
                  <a:pt x="61" y="51"/>
                  <a:pt x="61" y="51"/>
                  <a:pt x="61" y="51"/>
                </a:cubicBezTo>
                <a:cubicBezTo>
                  <a:pt x="61" y="57"/>
                  <a:pt x="56" y="62"/>
                  <a:pt x="50" y="62"/>
                </a:cubicBezTo>
                <a:cubicBezTo>
                  <a:pt x="21" y="62"/>
                  <a:pt x="21" y="62"/>
                  <a:pt x="21" y="62"/>
                </a:cubicBezTo>
                <a:cubicBezTo>
                  <a:pt x="22" y="60"/>
                  <a:pt x="24" y="57"/>
                  <a:pt x="25" y="54"/>
                </a:cubicBezTo>
                <a:cubicBezTo>
                  <a:pt x="25" y="54"/>
                  <a:pt x="25" y="52"/>
                  <a:pt x="27" y="45"/>
                </a:cubicBezTo>
                <a:cubicBezTo>
                  <a:pt x="28" y="47"/>
                  <a:pt x="31" y="49"/>
                  <a:pt x="35" y="49"/>
                </a:cubicBezTo>
                <a:cubicBezTo>
                  <a:pt x="44" y="49"/>
                  <a:pt x="51" y="40"/>
                  <a:pt x="51" y="28"/>
                </a:cubicBezTo>
                <a:cubicBezTo>
                  <a:pt x="51" y="19"/>
                  <a:pt x="43" y="11"/>
                  <a:pt x="32" y="11"/>
                </a:cubicBezTo>
                <a:cubicBezTo>
                  <a:pt x="17" y="11"/>
                  <a:pt x="10" y="21"/>
                  <a:pt x="10" y="30"/>
                </a:cubicBezTo>
                <a:cubicBezTo>
                  <a:pt x="10" y="35"/>
                  <a:pt x="12" y="40"/>
                  <a:pt x="16" y="41"/>
                </a:cubicBezTo>
                <a:cubicBezTo>
                  <a:pt x="17" y="42"/>
                  <a:pt x="18" y="41"/>
                  <a:pt x="18" y="41"/>
                </a:cubicBezTo>
                <a:cubicBezTo>
                  <a:pt x="18" y="40"/>
                  <a:pt x="18" y="39"/>
                  <a:pt x="18" y="38"/>
                </a:cubicBezTo>
                <a:cubicBezTo>
                  <a:pt x="19" y="37"/>
                  <a:pt x="19" y="37"/>
                  <a:pt x="18" y="37"/>
                </a:cubicBezTo>
                <a:cubicBezTo>
                  <a:pt x="17" y="35"/>
                  <a:pt x="16" y="33"/>
                  <a:pt x="16" y="31"/>
                </a:cubicBezTo>
                <a:cubicBezTo>
                  <a:pt x="16" y="23"/>
                  <a:pt x="22" y="16"/>
                  <a:pt x="31" y="16"/>
                </a:cubicBezTo>
                <a:cubicBezTo>
                  <a:pt x="39" y="16"/>
                  <a:pt x="44" y="21"/>
                  <a:pt x="44" y="28"/>
                </a:cubicBezTo>
                <a:cubicBezTo>
                  <a:pt x="44" y="36"/>
                  <a:pt x="40" y="44"/>
                  <a:pt x="34" y="44"/>
                </a:cubicBezTo>
                <a:cubicBezTo>
                  <a:pt x="31" y="44"/>
                  <a:pt x="28" y="41"/>
                  <a:pt x="29" y="38"/>
                </a:cubicBezTo>
                <a:cubicBezTo>
                  <a:pt x="30" y="34"/>
                  <a:pt x="32" y="30"/>
                  <a:pt x="32" y="27"/>
                </a:cubicBezTo>
                <a:cubicBezTo>
                  <a:pt x="32" y="25"/>
                  <a:pt x="31" y="23"/>
                  <a:pt x="28" y="23"/>
                </a:cubicBezTo>
                <a:cubicBezTo>
                  <a:pt x="25" y="23"/>
                  <a:pt x="22" y="26"/>
                  <a:pt x="22" y="30"/>
                </a:cubicBezTo>
                <a:cubicBezTo>
                  <a:pt x="22" y="30"/>
                  <a:pt x="22" y="33"/>
                  <a:pt x="23" y="35"/>
                </a:cubicBezTo>
                <a:cubicBezTo>
                  <a:pt x="20" y="49"/>
                  <a:pt x="19" y="52"/>
                  <a:pt x="19" y="52"/>
                </a:cubicBezTo>
                <a:cubicBezTo>
                  <a:pt x="18" y="56"/>
                  <a:pt x="18" y="60"/>
                  <a:pt x="19"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0" name="Freeform 120"/>
          <p:cNvSpPr>
            <a:spLocks noEditPoints="1"/>
          </p:cNvSpPr>
          <p:nvPr/>
        </p:nvSpPr>
        <p:spPr bwMode="auto">
          <a:xfrm>
            <a:off x="9891411" y="11449317"/>
            <a:ext cx="309127" cy="309127"/>
          </a:xfrm>
          <a:custGeom>
            <a:avLst/>
            <a:gdLst>
              <a:gd name="T0" fmla="*/ 2147483646 w 62"/>
              <a:gd name="T1" fmla="*/ 2147483646 h 62"/>
              <a:gd name="T2" fmla="*/ 0 w 62"/>
              <a:gd name="T3" fmla="*/ 2147483646 h 62"/>
              <a:gd name="T4" fmla="*/ 2147483646 w 62"/>
              <a:gd name="T5" fmla="*/ 0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9"/>
                </a:moveTo>
                <a:cubicBezTo>
                  <a:pt x="19" y="9"/>
                  <a:pt x="9" y="19"/>
                  <a:pt x="9" y="31"/>
                </a:cubicBezTo>
                <a:cubicBezTo>
                  <a:pt x="9" y="43"/>
                  <a:pt x="19" y="53"/>
                  <a:pt x="31" y="53"/>
                </a:cubicBezTo>
                <a:cubicBezTo>
                  <a:pt x="43" y="53"/>
                  <a:pt x="53" y="43"/>
                  <a:pt x="53" y="31"/>
                </a:cubicBezTo>
                <a:cubicBezTo>
                  <a:pt x="53" y="19"/>
                  <a:pt x="43" y="9"/>
                  <a:pt x="31" y="9"/>
                </a:cubicBezTo>
                <a:close/>
                <a:moveTo>
                  <a:pt x="47" y="34"/>
                </a:moveTo>
                <a:cubicBezTo>
                  <a:pt x="25" y="46"/>
                  <a:pt x="25" y="46"/>
                  <a:pt x="25" y="46"/>
                </a:cubicBezTo>
                <a:cubicBezTo>
                  <a:pt x="24" y="47"/>
                  <a:pt x="24" y="47"/>
                  <a:pt x="24" y="47"/>
                </a:cubicBezTo>
                <a:cubicBezTo>
                  <a:pt x="23" y="47"/>
                  <a:pt x="23" y="47"/>
                  <a:pt x="22" y="46"/>
                </a:cubicBezTo>
                <a:cubicBezTo>
                  <a:pt x="22" y="46"/>
                  <a:pt x="21" y="45"/>
                  <a:pt x="21" y="44"/>
                </a:cubicBezTo>
                <a:cubicBezTo>
                  <a:pt x="21" y="18"/>
                  <a:pt x="21" y="18"/>
                  <a:pt x="21" y="18"/>
                </a:cubicBezTo>
                <a:cubicBezTo>
                  <a:pt x="21" y="18"/>
                  <a:pt x="22" y="17"/>
                  <a:pt x="22" y="16"/>
                </a:cubicBezTo>
                <a:cubicBezTo>
                  <a:pt x="23" y="16"/>
                  <a:pt x="24" y="16"/>
                  <a:pt x="25" y="16"/>
                </a:cubicBezTo>
                <a:cubicBezTo>
                  <a:pt x="47" y="29"/>
                  <a:pt x="47" y="29"/>
                  <a:pt x="47" y="29"/>
                </a:cubicBezTo>
                <a:cubicBezTo>
                  <a:pt x="48" y="30"/>
                  <a:pt x="48" y="30"/>
                  <a:pt x="48" y="31"/>
                </a:cubicBezTo>
                <a:cubicBezTo>
                  <a:pt x="48" y="32"/>
                  <a:pt x="48" y="33"/>
                  <a:pt x="47"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1" name="Freeform 121"/>
          <p:cNvSpPr>
            <a:spLocks noEditPoints="1"/>
          </p:cNvSpPr>
          <p:nvPr/>
        </p:nvSpPr>
        <p:spPr bwMode="auto">
          <a:xfrm>
            <a:off x="10608862" y="11449317"/>
            <a:ext cx="311433" cy="309127"/>
          </a:xfrm>
          <a:custGeom>
            <a:avLst/>
            <a:gdLst>
              <a:gd name="T0" fmla="*/ 2147483646 w 62"/>
              <a:gd name="T1" fmla="*/ 2147483646 h 62"/>
              <a:gd name="T2" fmla="*/ 2147483646 w 62"/>
              <a:gd name="T3" fmla="*/ 2147483646 h 62"/>
              <a:gd name="T4" fmla="*/ 2147483646 w 62"/>
              <a:gd name="T5" fmla="*/ 2147483646 h 62"/>
              <a:gd name="T6" fmla="*/ 0 w 62"/>
              <a:gd name="T7" fmla="*/ 2147483646 h 62"/>
              <a:gd name="T8" fmla="*/ 0 w 62"/>
              <a:gd name="T9" fmla="*/ 2147483646 h 62"/>
              <a:gd name="T10" fmla="*/ 2147483646 w 62"/>
              <a:gd name="T11" fmla="*/ 0 h 62"/>
              <a:gd name="T12" fmla="*/ 2147483646 w 62"/>
              <a:gd name="T13" fmla="*/ 0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52" y="29"/>
                </a:moveTo>
                <a:cubicBezTo>
                  <a:pt x="52" y="27"/>
                  <a:pt x="51" y="26"/>
                  <a:pt x="49" y="26"/>
                </a:cubicBezTo>
                <a:cubicBezTo>
                  <a:pt x="36" y="26"/>
                  <a:pt x="36" y="26"/>
                  <a:pt x="36" y="26"/>
                </a:cubicBezTo>
                <a:cubicBezTo>
                  <a:pt x="36" y="13"/>
                  <a:pt x="36" y="13"/>
                  <a:pt x="36" y="13"/>
                </a:cubicBezTo>
                <a:cubicBezTo>
                  <a:pt x="36" y="12"/>
                  <a:pt x="35" y="11"/>
                  <a:pt x="34" y="11"/>
                </a:cubicBezTo>
                <a:cubicBezTo>
                  <a:pt x="29" y="11"/>
                  <a:pt x="29" y="11"/>
                  <a:pt x="29" y="11"/>
                </a:cubicBezTo>
                <a:cubicBezTo>
                  <a:pt x="27" y="11"/>
                  <a:pt x="26" y="12"/>
                  <a:pt x="26" y="13"/>
                </a:cubicBezTo>
                <a:cubicBezTo>
                  <a:pt x="26" y="26"/>
                  <a:pt x="26" y="26"/>
                  <a:pt x="26" y="26"/>
                </a:cubicBezTo>
                <a:cubicBezTo>
                  <a:pt x="13" y="26"/>
                  <a:pt x="13" y="26"/>
                  <a:pt x="13" y="26"/>
                </a:cubicBezTo>
                <a:cubicBezTo>
                  <a:pt x="12" y="26"/>
                  <a:pt x="11" y="27"/>
                  <a:pt x="11" y="29"/>
                </a:cubicBezTo>
                <a:cubicBezTo>
                  <a:pt x="11" y="34"/>
                  <a:pt x="11" y="34"/>
                  <a:pt x="11" y="34"/>
                </a:cubicBezTo>
                <a:cubicBezTo>
                  <a:pt x="11" y="35"/>
                  <a:pt x="12" y="36"/>
                  <a:pt x="13" y="36"/>
                </a:cubicBezTo>
                <a:cubicBezTo>
                  <a:pt x="26" y="36"/>
                  <a:pt x="26" y="36"/>
                  <a:pt x="26" y="36"/>
                </a:cubicBezTo>
                <a:cubicBezTo>
                  <a:pt x="26" y="49"/>
                  <a:pt x="26" y="49"/>
                  <a:pt x="26" y="49"/>
                </a:cubicBezTo>
                <a:cubicBezTo>
                  <a:pt x="26" y="51"/>
                  <a:pt x="27" y="52"/>
                  <a:pt x="29" y="52"/>
                </a:cubicBezTo>
                <a:cubicBezTo>
                  <a:pt x="34" y="52"/>
                  <a:pt x="34" y="52"/>
                  <a:pt x="34" y="52"/>
                </a:cubicBezTo>
                <a:cubicBezTo>
                  <a:pt x="35" y="52"/>
                  <a:pt x="36" y="51"/>
                  <a:pt x="36" y="49"/>
                </a:cubicBezTo>
                <a:cubicBezTo>
                  <a:pt x="36" y="36"/>
                  <a:pt x="36" y="36"/>
                  <a:pt x="36" y="36"/>
                </a:cubicBezTo>
                <a:cubicBezTo>
                  <a:pt x="49" y="36"/>
                  <a:pt x="49" y="36"/>
                  <a:pt x="49" y="36"/>
                </a:cubicBezTo>
                <a:cubicBezTo>
                  <a:pt x="51" y="36"/>
                  <a:pt x="52" y="35"/>
                  <a:pt x="52" y="34"/>
                </a:cubicBezTo>
                <a:lnTo>
                  <a:pt x="5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2" name="Freeform 122"/>
          <p:cNvSpPr>
            <a:spLocks/>
          </p:cNvSpPr>
          <p:nvPr/>
        </p:nvSpPr>
        <p:spPr bwMode="auto">
          <a:xfrm>
            <a:off x="11328620" y="11423940"/>
            <a:ext cx="334502" cy="316048"/>
          </a:xfrm>
          <a:custGeom>
            <a:avLst/>
            <a:gdLst>
              <a:gd name="T0" fmla="*/ 2147483646 w 67"/>
              <a:gd name="T1" fmla="*/ 2147483646 h 63"/>
              <a:gd name="T2" fmla="*/ 2147483646 w 67"/>
              <a:gd name="T3" fmla="*/ 2147483646 h 63"/>
              <a:gd name="T4" fmla="*/ 2147483646 w 67"/>
              <a:gd name="T5" fmla="*/ 2147483646 h 63"/>
              <a:gd name="T6" fmla="*/ 2147483646 w 67"/>
              <a:gd name="T7" fmla="*/ 2147483646 h 63"/>
              <a:gd name="T8" fmla="*/ 2147483646 w 67"/>
              <a:gd name="T9" fmla="*/ 2147483646 h 63"/>
              <a:gd name="T10" fmla="*/ 2147483646 w 67"/>
              <a:gd name="T11" fmla="*/ 2147483646 h 63"/>
              <a:gd name="T12" fmla="*/ 2147483646 w 67"/>
              <a:gd name="T13" fmla="*/ 2147483646 h 63"/>
              <a:gd name="T14" fmla="*/ 2147483646 w 67"/>
              <a:gd name="T15" fmla="*/ 2147483646 h 63"/>
              <a:gd name="T16" fmla="*/ 2147483646 w 67"/>
              <a:gd name="T17" fmla="*/ 2147483646 h 63"/>
              <a:gd name="T18" fmla="*/ 2147483646 w 67"/>
              <a:gd name="T19" fmla="*/ 2147483646 h 63"/>
              <a:gd name="T20" fmla="*/ 2147483646 w 67"/>
              <a:gd name="T21" fmla="*/ 2147483646 h 63"/>
              <a:gd name="T22" fmla="*/ 2147483646 w 67"/>
              <a:gd name="T23" fmla="*/ 2147483646 h 63"/>
              <a:gd name="T24" fmla="*/ 2147483646 w 67"/>
              <a:gd name="T25" fmla="*/ 2147483646 h 63"/>
              <a:gd name="T26" fmla="*/ 2147483646 w 67"/>
              <a:gd name="T27" fmla="*/ 2147483646 h 63"/>
              <a:gd name="T28" fmla="*/ 2147483646 w 67"/>
              <a:gd name="T29" fmla="*/ 2147483646 h 63"/>
              <a:gd name="T30" fmla="*/ 0 w 67"/>
              <a:gd name="T31" fmla="*/ 2147483646 h 63"/>
              <a:gd name="T32" fmla="*/ 0 w 67"/>
              <a:gd name="T33" fmla="*/ 2147483646 h 63"/>
              <a:gd name="T34" fmla="*/ 0 w 67"/>
              <a:gd name="T35" fmla="*/ 2147483646 h 63"/>
              <a:gd name="T36" fmla="*/ 0 w 67"/>
              <a:gd name="T37" fmla="*/ 2147483646 h 63"/>
              <a:gd name="T38" fmla="*/ 2147483646 w 67"/>
              <a:gd name="T39" fmla="*/ 2147483646 h 63"/>
              <a:gd name="T40" fmla="*/ 2147483646 w 67"/>
              <a:gd name="T41" fmla="*/ 2147483646 h 63"/>
              <a:gd name="T42" fmla="*/ 2147483646 w 67"/>
              <a:gd name="T43" fmla="*/ 2147483646 h 63"/>
              <a:gd name="T44" fmla="*/ 2147483646 w 67"/>
              <a:gd name="T45" fmla="*/ 2147483646 h 63"/>
              <a:gd name="T46" fmla="*/ 2147483646 w 67"/>
              <a:gd name="T47" fmla="*/ 2147483646 h 63"/>
              <a:gd name="T48" fmla="*/ 2147483646 w 67"/>
              <a:gd name="T49" fmla="*/ 0 h 63"/>
              <a:gd name="T50" fmla="*/ 2147483646 w 67"/>
              <a:gd name="T51" fmla="*/ 2147483646 h 63"/>
              <a:gd name="T52" fmla="*/ 2147483646 w 67"/>
              <a:gd name="T53" fmla="*/ 2147483646 h 63"/>
              <a:gd name="T54" fmla="*/ 2147483646 w 67"/>
              <a:gd name="T55" fmla="*/ 2147483646 h 63"/>
              <a:gd name="T56" fmla="*/ 2147483646 w 67"/>
              <a:gd name="T57" fmla="*/ 2147483646 h 63"/>
              <a:gd name="T58" fmla="*/ 2147483646 w 67"/>
              <a:gd name="T59" fmla="*/ 2147483646 h 63"/>
              <a:gd name="T60" fmla="*/ 2147483646 w 67"/>
              <a:gd name="T61" fmla="*/ 2147483646 h 63"/>
              <a:gd name="T62" fmla="*/ 2147483646 w 67"/>
              <a:gd name="T63" fmla="*/ 2147483646 h 63"/>
              <a:gd name="T64" fmla="*/ 2147483646 w 67"/>
              <a:gd name="T65" fmla="*/ 2147483646 h 63"/>
              <a:gd name="T66" fmla="*/ 2147483646 w 67"/>
              <a:gd name="T67" fmla="*/ 2147483646 h 63"/>
              <a:gd name="T68" fmla="*/ 2147483646 w 67"/>
              <a:gd name="T69" fmla="*/ 2147483646 h 63"/>
              <a:gd name="T70" fmla="*/ 2147483646 w 67"/>
              <a:gd name="T71" fmla="*/ 2147483646 h 63"/>
              <a:gd name="T72" fmla="*/ 2147483646 w 67"/>
              <a:gd name="T73" fmla="*/ 2147483646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7" h="63">
                <a:moveTo>
                  <a:pt x="60" y="52"/>
                </a:moveTo>
                <a:cubicBezTo>
                  <a:pt x="55" y="52"/>
                  <a:pt x="54" y="48"/>
                  <a:pt x="49" y="48"/>
                </a:cubicBezTo>
                <a:cubicBezTo>
                  <a:pt x="46" y="48"/>
                  <a:pt x="45" y="50"/>
                  <a:pt x="45" y="53"/>
                </a:cubicBezTo>
                <a:cubicBezTo>
                  <a:pt x="45" y="56"/>
                  <a:pt x="46" y="59"/>
                  <a:pt x="46" y="62"/>
                </a:cubicBezTo>
                <a:cubicBezTo>
                  <a:pt x="46" y="62"/>
                  <a:pt x="46" y="62"/>
                  <a:pt x="46" y="62"/>
                </a:cubicBezTo>
                <a:cubicBezTo>
                  <a:pt x="46" y="62"/>
                  <a:pt x="45" y="62"/>
                  <a:pt x="45" y="62"/>
                </a:cubicBezTo>
                <a:cubicBezTo>
                  <a:pt x="41" y="62"/>
                  <a:pt x="36" y="63"/>
                  <a:pt x="32" y="63"/>
                </a:cubicBezTo>
                <a:cubicBezTo>
                  <a:pt x="29" y="63"/>
                  <a:pt x="26" y="62"/>
                  <a:pt x="26" y="59"/>
                </a:cubicBezTo>
                <a:cubicBezTo>
                  <a:pt x="26" y="54"/>
                  <a:pt x="31" y="53"/>
                  <a:pt x="31" y="48"/>
                </a:cubicBezTo>
                <a:cubicBezTo>
                  <a:pt x="31" y="44"/>
                  <a:pt x="27" y="41"/>
                  <a:pt x="23" y="41"/>
                </a:cubicBezTo>
                <a:cubicBezTo>
                  <a:pt x="19" y="41"/>
                  <a:pt x="15" y="44"/>
                  <a:pt x="15" y="48"/>
                </a:cubicBezTo>
                <a:cubicBezTo>
                  <a:pt x="15" y="53"/>
                  <a:pt x="19" y="56"/>
                  <a:pt x="19" y="58"/>
                </a:cubicBezTo>
                <a:cubicBezTo>
                  <a:pt x="19" y="60"/>
                  <a:pt x="18" y="61"/>
                  <a:pt x="17" y="62"/>
                </a:cubicBezTo>
                <a:cubicBezTo>
                  <a:pt x="16" y="63"/>
                  <a:pt x="14" y="63"/>
                  <a:pt x="13" y="63"/>
                </a:cubicBezTo>
                <a:cubicBezTo>
                  <a:pt x="9" y="63"/>
                  <a:pt x="6" y="63"/>
                  <a:pt x="3" y="62"/>
                </a:cubicBezTo>
                <a:cubicBezTo>
                  <a:pt x="2" y="62"/>
                  <a:pt x="1" y="62"/>
                  <a:pt x="0" y="62"/>
                </a:cubicBezTo>
                <a:cubicBezTo>
                  <a:pt x="0" y="62"/>
                  <a:pt x="0" y="62"/>
                  <a:pt x="0" y="62"/>
                </a:cubicBezTo>
                <a:cubicBezTo>
                  <a:pt x="0" y="62"/>
                  <a:pt x="0" y="62"/>
                  <a:pt x="0" y="62"/>
                </a:cubicBezTo>
                <a:cubicBezTo>
                  <a:pt x="0" y="21"/>
                  <a:pt x="0" y="21"/>
                  <a:pt x="0" y="21"/>
                </a:cubicBezTo>
                <a:cubicBezTo>
                  <a:pt x="0" y="21"/>
                  <a:pt x="2" y="21"/>
                  <a:pt x="3" y="21"/>
                </a:cubicBezTo>
                <a:cubicBezTo>
                  <a:pt x="6" y="22"/>
                  <a:pt x="9" y="22"/>
                  <a:pt x="13" y="22"/>
                </a:cubicBezTo>
                <a:cubicBezTo>
                  <a:pt x="14" y="22"/>
                  <a:pt x="16" y="22"/>
                  <a:pt x="17" y="21"/>
                </a:cubicBezTo>
                <a:cubicBezTo>
                  <a:pt x="18" y="20"/>
                  <a:pt x="19" y="19"/>
                  <a:pt x="19" y="17"/>
                </a:cubicBezTo>
                <a:cubicBezTo>
                  <a:pt x="19" y="15"/>
                  <a:pt x="15" y="12"/>
                  <a:pt x="15" y="7"/>
                </a:cubicBezTo>
                <a:cubicBezTo>
                  <a:pt x="15" y="3"/>
                  <a:pt x="19" y="0"/>
                  <a:pt x="23" y="0"/>
                </a:cubicBezTo>
                <a:cubicBezTo>
                  <a:pt x="27" y="0"/>
                  <a:pt x="31" y="3"/>
                  <a:pt x="31" y="7"/>
                </a:cubicBezTo>
                <a:cubicBezTo>
                  <a:pt x="31" y="12"/>
                  <a:pt x="26" y="13"/>
                  <a:pt x="26" y="18"/>
                </a:cubicBezTo>
                <a:cubicBezTo>
                  <a:pt x="26" y="21"/>
                  <a:pt x="29" y="22"/>
                  <a:pt x="32" y="22"/>
                </a:cubicBezTo>
                <a:cubicBezTo>
                  <a:pt x="37" y="22"/>
                  <a:pt x="41" y="21"/>
                  <a:pt x="46" y="21"/>
                </a:cubicBezTo>
                <a:cubicBezTo>
                  <a:pt x="46" y="21"/>
                  <a:pt x="46" y="21"/>
                  <a:pt x="46" y="21"/>
                </a:cubicBezTo>
                <a:cubicBezTo>
                  <a:pt x="46" y="21"/>
                  <a:pt x="46" y="23"/>
                  <a:pt x="46" y="24"/>
                </a:cubicBezTo>
                <a:cubicBezTo>
                  <a:pt x="45" y="27"/>
                  <a:pt x="45" y="30"/>
                  <a:pt x="45" y="34"/>
                </a:cubicBezTo>
                <a:cubicBezTo>
                  <a:pt x="45" y="35"/>
                  <a:pt x="45" y="37"/>
                  <a:pt x="46" y="38"/>
                </a:cubicBezTo>
                <a:cubicBezTo>
                  <a:pt x="47" y="39"/>
                  <a:pt x="48" y="40"/>
                  <a:pt x="50" y="40"/>
                </a:cubicBezTo>
                <a:cubicBezTo>
                  <a:pt x="52" y="40"/>
                  <a:pt x="55" y="36"/>
                  <a:pt x="60" y="36"/>
                </a:cubicBezTo>
                <a:cubicBezTo>
                  <a:pt x="64" y="36"/>
                  <a:pt x="67" y="40"/>
                  <a:pt x="67" y="44"/>
                </a:cubicBezTo>
                <a:cubicBezTo>
                  <a:pt x="67" y="49"/>
                  <a:pt x="64" y="52"/>
                  <a:pt x="60" y="5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3" name="Freeform 123"/>
          <p:cNvSpPr>
            <a:spLocks noEditPoints="1"/>
          </p:cNvSpPr>
          <p:nvPr/>
        </p:nvSpPr>
        <p:spPr bwMode="auto">
          <a:xfrm>
            <a:off x="12048378" y="11449317"/>
            <a:ext cx="309127" cy="309127"/>
          </a:xfrm>
          <a:custGeom>
            <a:avLst/>
            <a:gdLst>
              <a:gd name="T0" fmla="*/ 2147483646 w 62"/>
              <a:gd name="T1" fmla="*/ 2147483646 h 62"/>
              <a:gd name="T2" fmla="*/ 0 w 62"/>
              <a:gd name="T3" fmla="*/ 2147483646 h 62"/>
              <a:gd name="T4" fmla="*/ 2147483646 w 62"/>
              <a:gd name="T5" fmla="*/ 0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4" name="Freeform 124"/>
          <p:cNvSpPr>
            <a:spLocks noEditPoints="1"/>
          </p:cNvSpPr>
          <p:nvPr/>
        </p:nvSpPr>
        <p:spPr bwMode="auto">
          <a:xfrm>
            <a:off x="12768136" y="11433167"/>
            <a:ext cx="357571" cy="320662"/>
          </a:xfrm>
          <a:custGeom>
            <a:avLst/>
            <a:gdLst>
              <a:gd name="T0" fmla="*/ 2147483646 w 72"/>
              <a:gd name="T1" fmla="*/ 2147483646 h 64"/>
              <a:gd name="T2" fmla="*/ 2147483646 w 72"/>
              <a:gd name="T3" fmla="*/ 2147483646 h 64"/>
              <a:gd name="T4" fmla="*/ 2147483646 w 72"/>
              <a:gd name="T5" fmla="*/ 2147483646 h 64"/>
              <a:gd name="T6" fmla="*/ 2147483646 w 72"/>
              <a:gd name="T7" fmla="*/ 2147483646 h 64"/>
              <a:gd name="T8" fmla="*/ 2147483646 w 72"/>
              <a:gd name="T9" fmla="*/ 2147483646 h 64"/>
              <a:gd name="T10" fmla="*/ 2147483646 w 72"/>
              <a:gd name="T11" fmla="*/ 2147483646 h 64"/>
              <a:gd name="T12" fmla="*/ 2147483646 w 72"/>
              <a:gd name="T13" fmla="*/ 2147483646 h 64"/>
              <a:gd name="T14" fmla="*/ 2147483646 w 72"/>
              <a:gd name="T15" fmla="*/ 2147483646 h 64"/>
              <a:gd name="T16" fmla="*/ 2147483646 w 72"/>
              <a:gd name="T17" fmla="*/ 2147483646 h 64"/>
              <a:gd name="T18" fmla="*/ 2147483646 w 72"/>
              <a:gd name="T19" fmla="*/ 2147483646 h 64"/>
              <a:gd name="T20" fmla="*/ 0 w 72"/>
              <a:gd name="T21" fmla="*/ 2147483646 h 64"/>
              <a:gd name="T22" fmla="*/ 0 w 72"/>
              <a:gd name="T23" fmla="*/ 2147483646 h 64"/>
              <a:gd name="T24" fmla="*/ 2147483646 w 72"/>
              <a:gd name="T25" fmla="*/ 2147483646 h 64"/>
              <a:gd name="T26" fmla="*/ 2147483646 w 72"/>
              <a:gd name="T27" fmla="*/ 2147483646 h 64"/>
              <a:gd name="T28" fmla="*/ 2147483646 w 72"/>
              <a:gd name="T29" fmla="*/ 2147483646 h 64"/>
              <a:gd name="T30" fmla="*/ 2147483646 w 72"/>
              <a:gd name="T31" fmla="*/ 2147483646 h 64"/>
              <a:gd name="T32" fmla="*/ 2147483646 w 72"/>
              <a:gd name="T33" fmla="*/ 2147483646 h 64"/>
              <a:gd name="T34" fmla="*/ 2147483646 w 72"/>
              <a:gd name="T35" fmla="*/ 2147483646 h 64"/>
              <a:gd name="T36" fmla="*/ 2147483646 w 72"/>
              <a:gd name="T37" fmla="*/ 2147483646 h 64"/>
              <a:gd name="T38" fmla="*/ 2147483646 w 72"/>
              <a:gd name="T39" fmla="*/ 0 h 64"/>
              <a:gd name="T40" fmla="*/ 2147483646 w 72"/>
              <a:gd name="T41" fmla="*/ 0 h 64"/>
              <a:gd name="T42" fmla="*/ 2147483646 w 72"/>
              <a:gd name="T43" fmla="*/ 2147483646 h 64"/>
              <a:gd name="T44" fmla="*/ 2147483646 w 72"/>
              <a:gd name="T45" fmla="*/ 2147483646 h 64"/>
              <a:gd name="T46" fmla="*/ 2147483646 w 72"/>
              <a:gd name="T47" fmla="*/ 2147483646 h 64"/>
              <a:gd name="T48" fmla="*/ 2147483646 w 72"/>
              <a:gd name="T49" fmla="*/ 2147483646 h 64"/>
              <a:gd name="T50" fmla="*/ 2147483646 w 72"/>
              <a:gd name="T51" fmla="*/ 2147483646 h 64"/>
              <a:gd name="T52" fmla="*/ 2147483646 w 72"/>
              <a:gd name="T53" fmla="*/ 2147483646 h 64"/>
              <a:gd name="T54" fmla="*/ 0 w 72"/>
              <a:gd name="T55" fmla="*/ 2147483646 h 64"/>
              <a:gd name="T56" fmla="*/ 0 w 72"/>
              <a:gd name="T57" fmla="*/ 2147483646 h 64"/>
              <a:gd name="T58" fmla="*/ 2147483646 w 72"/>
              <a:gd name="T59" fmla="*/ 2147483646 h 64"/>
              <a:gd name="T60" fmla="*/ 2147483646 w 72"/>
              <a:gd name="T61" fmla="*/ 2147483646 h 64"/>
              <a:gd name="T62" fmla="*/ 2147483646 w 72"/>
              <a:gd name="T63" fmla="*/ 2147483646 h 64"/>
              <a:gd name="T64" fmla="*/ 2147483646 w 72"/>
              <a:gd name="T65" fmla="*/ 2147483646 h 64"/>
              <a:gd name="T66" fmla="*/ 2147483646 w 72"/>
              <a:gd name="T67" fmla="*/ 2147483646 h 64"/>
              <a:gd name="T68" fmla="*/ 2147483646 w 72"/>
              <a:gd name="T69" fmla="*/ 2147483646 h 64"/>
              <a:gd name="T70" fmla="*/ 2147483646 w 72"/>
              <a:gd name="T71" fmla="*/ 2147483646 h 64"/>
              <a:gd name="T72" fmla="*/ 2147483646 w 72"/>
              <a:gd name="T73" fmla="*/ 2147483646 h 64"/>
              <a:gd name="T74" fmla="*/ 2147483646 w 72"/>
              <a:gd name="T75" fmla="*/ 2147483646 h 64"/>
              <a:gd name="T76" fmla="*/ 2147483646 w 72"/>
              <a:gd name="T77" fmla="*/ 2147483646 h 64"/>
              <a:gd name="T78" fmla="*/ 2147483646 w 72"/>
              <a:gd name="T79" fmla="*/ 2147483646 h 64"/>
              <a:gd name="T80" fmla="*/ 2147483646 w 72"/>
              <a:gd name="T81" fmla="*/ 2147483646 h 64"/>
              <a:gd name="T82" fmla="*/ 2147483646 w 72"/>
              <a:gd name="T83" fmla="*/ 2147483646 h 64"/>
              <a:gd name="T84" fmla="*/ 2147483646 w 72"/>
              <a:gd name="T85" fmla="*/ 2147483646 h 64"/>
              <a:gd name="T86" fmla="*/ 2147483646 w 72"/>
              <a:gd name="T87" fmla="*/ 2147483646 h 64"/>
              <a:gd name="T88" fmla="*/ 2147483646 w 72"/>
              <a:gd name="T89" fmla="*/ 2147483646 h 64"/>
              <a:gd name="T90" fmla="*/ 2147483646 w 72"/>
              <a:gd name="T91" fmla="*/ 2147483646 h 64"/>
              <a:gd name="T92" fmla="*/ 2147483646 w 72"/>
              <a:gd name="T93" fmla="*/ 2147483646 h 64"/>
              <a:gd name="T94" fmla="*/ 2147483646 w 72"/>
              <a:gd name="T95" fmla="*/ 2147483646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2" h="64">
                <a:moveTo>
                  <a:pt x="72" y="15"/>
                </a:moveTo>
                <a:cubicBezTo>
                  <a:pt x="59" y="28"/>
                  <a:pt x="59" y="28"/>
                  <a:pt x="59" y="28"/>
                </a:cubicBezTo>
                <a:cubicBezTo>
                  <a:pt x="59" y="28"/>
                  <a:pt x="59" y="28"/>
                  <a:pt x="58" y="28"/>
                </a:cubicBezTo>
                <a:cubicBezTo>
                  <a:pt x="58" y="28"/>
                  <a:pt x="57" y="27"/>
                  <a:pt x="57" y="27"/>
                </a:cubicBezTo>
                <a:cubicBezTo>
                  <a:pt x="57" y="19"/>
                  <a:pt x="57" y="19"/>
                  <a:pt x="57" y="19"/>
                </a:cubicBezTo>
                <a:cubicBezTo>
                  <a:pt x="47" y="19"/>
                  <a:pt x="47" y="19"/>
                  <a:pt x="47" y="19"/>
                </a:cubicBezTo>
                <a:cubicBezTo>
                  <a:pt x="41" y="19"/>
                  <a:pt x="39" y="23"/>
                  <a:pt x="37" y="27"/>
                </a:cubicBezTo>
                <a:cubicBezTo>
                  <a:pt x="35" y="29"/>
                  <a:pt x="34" y="31"/>
                  <a:pt x="33" y="34"/>
                </a:cubicBezTo>
                <a:cubicBezTo>
                  <a:pt x="29" y="44"/>
                  <a:pt x="24" y="55"/>
                  <a:pt x="11" y="55"/>
                </a:cubicBezTo>
                <a:cubicBezTo>
                  <a:pt x="2" y="55"/>
                  <a:pt x="2" y="55"/>
                  <a:pt x="2" y="55"/>
                </a:cubicBezTo>
                <a:cubicBezTo>
                  <a:pt x="1" y="55"/>
                  <a:pt x="0" y="54"/>
                  <a:pt x="0" y="54"/>
                </a:cubicBezTo>
                <a:cubicBezTo>
                  <a:pt x="0" y="46"/>
                  <a:pt x="0" y="46"/>
                  <a:pt x="0" y="46"/>
                </a:cubicBezTo>
                <a:cubicBezTo>
                  <a:pt x="0" y="45"/>
                  <a:pt x="1" y="45"/>
                  <a:pt x="2" y="45"/>
                </a:cubicBezTo>
                <a:cubicBezTo>
                  <a:pt x="11" y="45"/>
                  <a:pt x="11" y="45"/>
                  <a:pt x="11" y="45"/>
                </a:cubicBezTo>
                <a:cubicBezTo>
                  <a:pt x="16" y="45"/>
                  <a:pt x="19" y="41"/>
                  <a:pt x="21" y="37"/>
                </a:cubicBezTo>
                <a:cubicBezTo>
                  <a:pt x="22" y="34"/>
                  <a:pt x="23" y="32"/>
                  <a:pt x="24" y="30"/>
                </a:cubicBezTo>
                <a:cubicBezTo>
                  <a:pt x="28" y="19"/>
                  <a:pt x="34" y="9"/>
                  <a:pt x="47" y="9"/>
                </a:cubicBezTo>
                <a:cubicBezTo>
                  <a:pt x="57" y="9"/>
                  <a:pt x="57" y="9"/>
                  <a:pt x="57" y="9"/>
                </a:cubicBezTo>
                <a:cubicBezTo>
                  <a:pt x="57" y="1"/>
                  <a:pt x="57" y="1"/>
                  <a:pt x="57" y="1"/>
                </a:cubicBezTo>
                <a:cubicBezTo>
                  <a:pt x="57" y="0"/>
                  <a:pt x="58" y="0"/>
                  <a:pt x="58" y="0"/>
                </a:cubicBezTo>
                <a:cubicBezTo>
                  <a:pt x="59" y="0"/>
                  <a:pt x="59" y="0"/>
                  <a:pt x="59" y="0"/>
                </a:cubicBezTo>
                <a:cubicBezTo>
                  <a:pt x="72" y="13"/>
                  <a:pt x="72" y="13"/>
                  <a:pt x="72" y="13"/>
                </a:cubicBezTo>
                <a:cubicBezTo>
                  <a:pt x="72" y="13"/>
                  <a:pt x="72" y="13"/>
                  <a:pt x="72" y="14"/>
                </a:cubicBezTo>
                <a:cubicBezTo>
                  <a:pt x="72" y="14"/>
                  <a:pt x="72" y="14"/>
                  <a:pt x="72" y="15"/>
                </a:cubicBezTo>
                <a:close/>
                <a:moveTo>
                  <a:pt x="22" y="29"/>
                </a:moveTo>
                <a:cubicBezTo>
                  <a:pt x="19" y="24"/>
                  <a:pt x="17" y="19"/>
                  <a:pt x="11" y="19"/>
                </a:cubicBezTo>
                <a:cubicBezTo>
                  <a:pt x="2" y="19"/>
                  <a:pt x="2" y="19"/>
                  <a:pt x="2" y="19"/>
                </a:cubicBezTo>
                <a:cubicBezTo>
                  <a:pt x="1" y="19"/>
                  <a:pt x="0" y="18"/>
                  <a:pt x="0" y="18"/>
                </a:cubicBezTo>
                <a:cubicBezTo>
                  <a:pt x="0" y="10"/>
                  <a:pt x="0" y="10"/>
                  <a:pt x="0" y="10"/>
                </a:cubicBezTo>
                <a:cubicBezTo>
                  <a:pt x="0" y="9"/>
                  <a:pt x="1" y="9"/>
                  <a:pt x="2" y="9"/>
                </a:cubicBezTo>
                <a:cubicBezTo>
                  <a:pt x="11" y="9"/>
                  <a:pt x="11" y="9"/>
                  <a:pt x="11" y="9"/>
                </a:cubicBezTo>
                <a:cubicBezTo>
                  <a:pt x="18" y="9"/>
                  <a:pt x="23" y="12"/>
                  <a:pt x="27" y="18"/>
                </a:cubicBezTo>
                <a:cubicBezTo>
                  <a:pt x="25" y="21"/>
                  <a:pt x="23" y="25"/>
                  <a:pt x="22" y="29"/>
                </a:cubicBezTo>
                <a:close/>
                <a:moveTo>
                  <a:pt x="72" y="51"/>
                </a:moveTo>
                <a:cubicBezTo>
                  <a:pt x="59" y="63"/>
                  <a:pt x="59" y="63"/>
                  <a:pt x="59" y="63"/>
                </a:cubicBezTo>
                <a:cubicBezTo>
                  <a:pt x="59" y="64"/>
                  <a:pt x="59" y="64"/>
                  <a:pt x="58" y="64"/>
                </a:cubicBezTo>
                <a:cubicBezTo>
                  <a:pt x="58" y="64"/>
                  <a:pt x="57" y="63"/>
                  <a:pt x="57" y="63"/>
                </a:cubicBezTo>
                <a:cubicBezTo>
                  <a:pt x="57" y="55"/>
                  <a:pt x="57" y="55"/>
                  <a:pt x="57" y="55"/>
                </a:cubicBezTo>
                <a:cubicBezTo>
                  <a:pt x="45" y="55"/>
                  <a:pt x="38" y="56"/>
                  <a:pt x="30" y="46"/>
                </a:cubicBezTo>
                <a:cubicBezTo>
                  <a:pt x="33" y="42"/>
                  <a:pt x="34" y="39"/>
                  <a:pt x="36" y="35"/>
                </a:cubicBezTo>
                <a:cubicBezTo>
                  <a:pt x="38" y="40"/>
                  <a:pt x="41" y="45"/>
                  <a:pt x="47" y="45"/>
                </a:cubicBezTo>
                <a:cubicBezTo>
                  <a:pt x="57" y="45"/>
                  <a:pt x="57" y="45"/>
                  <a:pt x="57" y="45"/>
                </a:cubicBezTo>
                <a:cubicBezTo>
                  <a:pt x="57" y="37"/>
                  <a:pt x="57" y="37"/>
                  <a:pt x="57" y="37"/>
                </a:cubicBezTo>
                <a:cubicBezTo>
                  <a:pt x="57" y="36"/>
                  <a:pt x="58" y="36"/>
                  <a:pt x="58" y="36"/>
                </a:cubicBezTo>
                <a:cubicBezTo>
                  <a:pt x="59" y="36"/>
                  <a:pt x="59" y="36"/>
                  <a:pt x="59" y="36"/>
                </a:cubicBezTo>
                <a:cubicBezTo>
                  <a:pt x="72" y="49"/>
                  <a:pt x="72" y="49"/>
                  <a:pt x="72" y="49"/>
                </a:cubicBezTo>
                <a:cubicBezTo>
                  <a:pt x="72" y="49"/>
                  <a:pt x="72" y="49"/>
                  <a:pt x="72" y="50"/>
                </a:cubicBezTo>
                <a:cubicBezTo>
                  <a:pt x="72" y="50"/>
                  <a:pt x="72" y="50"/>
                  <a:pt x="72"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5" name="Freeform 125"/>
          <p:cNvSpPr>
            <a:spLocks noEditPoints="1"/>
          </p:cNvSpPr>
          <p:nvPr/>
        </p:nvSpPr>
        <p:spPr bwMode="auto">
          <a:xfrm>
            <a:off x="13485586" y="11449317"/>
            <a:ext cx="304513" cy="309127"/>
          </a:xfrm>
          <a:custGeom>
            <a:avLst/>
            <a:gdLst>
              <a:gd name="T0" fmla="*/ 2147483646 w 61"/>
              <a:gd name="T1" fmla="*/ 2147483646 h 62"/>
              <a:gd name="T2" fmla="*/ 2147483646 w 61"/>
              <a:gd name="T3" fmla="*/ 2147483646 h 62"/>
              <a:gd name="T4" fmla="*/ 2147483646 w 61"/>
              <a:gd name="T5" fmla="*/ 2147483646 h 62"/>
              <a:gd name="T6" fmla="*/ 2147483646 w 61"/>
              <a:gd name="T7" fmla="*/ 2147483646 h 62"/>
              <a:gd name="T8" fmla="*/ 0 w 61"/>
              <a:gd name="T9" fmla="*/ 2147483646 h 62"/>
              <a:gd name="T10" fmla="*/ 0 w 61"/>
              <a:gd name="T11" fmla="*/ 2147483646 h 62"/>
              <a:gd name="T12" fmla="*/ 2147483646 w 61"/>
              <a:gd name="T13" fmla="*/ 0 h 62"/>
              <a:gd name="T14" fmla="*/ 2147483646 w 61"/>
              <a:gd name="T15" fmla="*/ 0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2147483646 w 61"/>
              <a:gd name="T73" fmla="*/ 2147483646 h 62"/>
              <a:gd name="T74" fmla="*/ 2147483646 w 61"/>
              <a:gd name="T75" fmla="*/ 2147483646 h 62"/>
              <a:gd name="T76" fmla="*/ 2147483646 w 61"/>
              <a:gd name="T77" fmla="*/ 2147483646 h 62"/>
              <a:gd name="T78" fmla="*/ 2147483646 w 61"/>
              <a:gd name="T79" fmla="*/ 2147483646 h 62"/>
              <a:gd name="T80" fmla="*/ 2147483646 w 61"/>
              <a:gd name="T81" fmla="*/ 2147483646 h 62"/>
              <a:gd name="T82" fmla="*/ 2147483646 w 61"/>
              <a:gd name="T83" fmla="*/ 2147483646 h 62"/>
              <a:gd name="T84" fmla="*/ 2147483646 w 61"/>
              <a:gd name="T85" fmla="*/ 2147483646 h 62"/>
              <a:gd name="T86" fmla="*/ 2147483646 w 61"/>
              <a:gd name="T87" fmla="*/ 2147483646 h 62"/>
              <a:gd name="T88" fmla="*/ 2147483646 w 61"/>
              <a:gd name="T89" fmla="*/ 2147483646 h 62"/>
              <a:gd name="T90" fmla="*/ 2147483646 w 61"/>
              <a:gd name="T91" fmla="*/ 2147483646 h 62"/>
              <a:gd name="T92" fmla="*/ 2147483646 w 61"/>
              <a:gd name="T93" fmla="*/ 2147483646 h 62"/>
              <a:gd name="T94" fmla="*/ 2147483646 w 61"/>
              <a:gd name="T95" fmla="*/ 2147483646 h 62"/>
              <a:gd name="T96" fmla="*/ 2147483646 w 61"/>
              <a:gd name="T97" fmla="*/ 2147483646 h 62"/>
              <a:gd name="T98" fmla="*/ 2147483646 w 61"/>
              <a:gd name="T99" fmla="*/ 2147483646 h 62"/>
              <a:gd name="T100" fmla="*/ 2147483646 w 61"/>
              <a:gd name="T101" fmla="*/ 2147483646 h 62"/>
              <a:gd name="T102" fmla="*/ 2147483646 w 61"/>
              <a:gd name="T103" fmla="*/ 2147483646 h 62"/>
              <a:gd name="T104" fmla="*/ 2147483646 w 61"/>
              <a:gd name="T105" fmla="*/ 2147483646 h 62"/>
              <a:gd name="T106" fmla="*/ 2147483646 w 61"/>
              <a:gd name="T107" fmla="*/ 2147483646 h 62"/>
              <a:gd name="T108" fmla="*/ 2147483646 w 61"/>
              <a:gd name="T109" fmla="*/ 2147483646 h 62"/>
              <a:gd name="T110" fmla="*/ 2147483646 w 61"/>
              <a:gd name="T111" fmla="*/ 2147483646 h 62"/>
              <a:gd name="T112" fmla="*/ 2147483646 w 61"/>
              <a:gd name="T113" fmla="*/ 2147483646 h 62"/>
              <a:gd name="T114" fmla="*/ 2147483646 w 61"/>
              <a:gd name="T115" fmla="*/ 2147483646 h 62"/>
              <a:gd name="T116" fmla="*/ 2147483646 w 61"/>
              <a:gd name="T117" fmla="*/ 2147483646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1" h="62">
                <a:moveTo>
                  <a:pt x="61" y="13"/>
                </a:moveTo>
                <a:cubicBezTo>
                  <a:pt x="61" y="49"/>
                  <a:pt x="61" y="49"/>
                  <a:pt x="61" y="49"/>
                </a:cubicBezTo>
                <a:cubicBezTo>
                  <a:pt x="61" y="56"/>
                  <a:pt x="56" y="62"/>
                  <a:pt x="49" y="62"/>
                </a:cubicBezTo>
                <a:cubicBezTo>
                  <a:pt x="13" y="62"/>
                  <a:pt x="13" y="62"/>
                  <a:pt x="13" y="62"/>
                </a:cubicBezTo>
                <a:cubicBezTo>
                  <a:pt x="6" y="62"/>
                  <a:pt x="0" y="56"/>
                  <a:pt x="0" y="49"/>
                </a:cubicBezTo>
                <a:cubicBezTo>
                  <a:pt x="0" y="13"/>
                  <a:pt x="0" y="13"/>
                  <a:pt x="0" y="13"/>
                </a:cubicBezTo>
                <a:cubicBezTo>
                  <a:pt x="0" y="6"/>
                  <a:pt x="6" y="0"/>
                  <a:pt x="13" y="0"/>
                </a:cubicBezTo>
                <a:cubicBezTo>
                  <a:pt x="49" y="0"/>
                  <a:pt x="49" y="0"/>
                  <a:pt x="49" y="0"/>
                </a:cubicBezTo>
                <a:cubicBezTo>
                  <a:pt x="56" y="0"/>
                  <a:pt x="61" y="6"/>
                  <a:pt x="61" y="13"/>
                </a:cubicBezTo>
                <a:close/>
                <a:moveTo>
                  <a:pt x="56" y="28"/>
                </a:moveTo>
                <a:cubicBezTo>
                  <a:pt x="56" y="26"/>
                  <a:pt x="54" y="23"/>
                  <a:pt x="51" y="23"/>
                </a:cubicBezTo>
                <a:cubicBezTo>
                  <a:pt x="49" y="23"/>
                  <a:pt x="48" y="24"/>
                  <a:pt x="47" y="25"/>
                </a:cubicBezTo>
                <a:cubicBezTo>
                  <a:pt x="43" y="23"/>
                  <a:pt x="38" y="21"/>
                  <a:pt x="32" y="21"/>
                </a:cubicBezTo>
                <a:cubicBezTo>
                  <a:pt x="35" y="10"/>
                  <a:pt x="35" y="10"/>
                  <a:pt x="35" y="10"/>
                </a:cubicBezTo>
                <a:cubicBezTo>
                  <a:pt x="44" y="12"/>
                  <a:pt x="44" y="12"/>
                  <a:pt x="44" y="12"/>
                </a:cubicBezTo>
                <a:cubicBezTo>
                  <a:pt x="44" y="15"/>
                  <a:pt x="46" y="17"/>
                  <a:pt x="49" y="17"/>
                </a:cubicBezTo>
                <a:cubicBezTo>
                  <a:pt x="51" y="17"/>
                  <a:pt x="53" y="15"/>
                  <a:pt x="53" y="12"/>
                </a:cubicBezTo>
                <a:cubicBezTo>
                  <a:pt x="53" y="9"/>
                  <a:pt x="51" y="7"/>
                  <a:pt x="49" y="7"/>
                </a:cubicBezTo>
                <a:cubicBezTo>
                  <a:pt x="47" y="7"/>
                  <a:pt x="45" y="8"/>
                  <a:pt x="44" y="10"/>
                </a:cubicBezTo>
                <a:cubicBezTo>
                  <a:pt x="35" y="8"/>
                  <a:pt x="35" y="8"/>
                  <a:pt x="35" y="8"/>
                </a:cubicBezTo>
                <a:cubicBezTo>
                  <a:pt x="34" y="8"/>
                  <a:pt x="34" y="8"/>
                  <a:pt x="34" y="9"/>
                </a:cubicBezTo>
                <a:cubicBezTo>
                  <a:pt x="30" y="21"/>
                  <a:pt x="30" y="21"/>
                  <a:pt x="30" y="21"/>
                </a:cubicBezTo>
                <a:cubicBezTo>
                  <a:pt x="24" y="21"/>
                  <a:pt x="19" y="23"/>
                  <a:pt x="15" y="25"/>
                </a:cubicBezTo>
                <a:cubicBezTo>
                  <a:pt x="14" y="24"/>
                  <a:pt x="12" y="24"/>
                  <a:pt x="11" y="24"/>
                </a:cubicBezTo>
                <a:cubicBezTo>
                  <a:pt x="8" y="24"/>
                  <a:pt x="6" y="26"/>
                  <a:pt x="6" y="29"/>
                </a:cubicBezTo>
                <a:cubicBezTo>
                  <a:pt x="6" y="31"/>
                  <a:pt x="7" y="32"/>
                  <a:pt x="9" y="33"/>
                </a:cubicBezTo>
                <a:cubicBezTo>
                  <a:pt x="9" y="34"/>
                  <a:pt x="9" y="35"/>
                  <a:pt x="9" y="35"/>
                </a:cubicBezTo>
                <a:cubicBezTo>
                  <a:pt x="9" y="43"/>
                  <a:pt x="19" y="50"/>
                  <a:pt x="31" y="50"/>
                </a:cubicBezTo>
                <a:cubicBezTo>
                  <a:pt x="43" y="50"/>
                  <a:pt x="53" y="43"/>
                  <a:pt x="53" y="35"/>
                </a:cubicBezTo>
                <a:cubicBezTo>
                  <a:pt x="53" y="35"/>
                  <a:pt x="53" y="34"/>
                  <a:pt x="53" y="33"/>
                </a:cubicBezTo>
                <a:cubicBezTo>
                  <a:pt x="55" y="32"/>
                  <a:pt x="56" y="31"/>
                  <a:pt x="56" y="28"/>
                </a:cubicBezTo>
                <a:close/>
                <a:moveTo>
                  <a:pt x="23" y="36"/>
                </a:moveTo>
                <a:cubicBezTo>
                  <a:pt x="21" y="36"/>
                  <a:pt x="20" y="34"/>
                  <a:pt x="20" y="32"/>
                </a:cubicBezTo>
                <a:cubicBezTo>
                  <a:pt x="20" y="30"/>
                  <a:pt x="21" y="29"/>
                  <a:pt x="23" y="29"/>
                </a:cubicBezTo>
                <a:cubicBezTo>
                  <a:pt x="25" y="29"/>
                  <a:pt x="27" y="30"/>
                  <a:pt x="27" y="32"/>
                </a:cubicBezTo>
                <a:cubicBezTo>
                  <a:pt x="27" y="34"/>
                  <a:pt x="25" y="36"/>
                  <a:pt x="23" y="36"/>
                </a:cubicBezTo>
                <a:close/>
                <a:moveTo>
                  <a:pt x="39" y="41"/>
                </a:moveTo>
                <a:cubicBezTo>
                  <a:pt x="40" y="42"/>
                  <a:pt x="40" y="42"/>
                  <a:pt x="39" y="43"/>
                </a:cubicBezTo>
                <a:cubicBezTo>
                  <a:pt x="38" y="44"/>
                  <a:pt x="35" y="45"/>
                  <a:pt x="31" y="45"/>
                </a:cubicBezTo>
                <a:cubicBezTo>
                  <a:pt x="31" y="45"/>
                  <a:pt x="31" y="45"/>
                  <a:pt x="31" y="45"/>
                </a:cubicBezTo>
                <a:cubicBezTo>
                  <a:pt x="31" y="45"/>
                  <a:pt x="31" y="45"/>
                  <a:pt x="31" y="45"/>
                </a:cubicBezTo>
                <a:cubicBezTo>
                  <a:pt x="27" y="45"/>
                  <a:pt x="24" y="44"/>
                  <a:pt x="23" y="43"/>
                </a:cubicBezTo>
                <a:cubicBezTo>
                  <a:pt x="22" y="42"/>
                  <a:pt x="22" y="42"/>
                  <a:pt x="23" y="41"/>
                </a:cubicBezTo>
                <a:cubicBezTo>
                  <a:pt x="23" y="41"/>
                  <a:pt x="24" y="41"/>
                  <a:pt x="24" y="41"/>
                </a:cubicBezTo>
                <a:cubicBezTo>
                  <a:pt x="25" y="43"/>
                  <a:pt x="28" y="43"/>
                  <a:pt x="31" y="43"/>
                </a:cubicBezTo>
                <a:cubicBezTo>
                  <a:pt x="31" y="43"/>
                  <a:pt x="31" y="43"/>
                  <a:pt x="31" y="43"/>
                </a:cubicBezTo>
                <a:cubicBezTo>
                  <a:pt x="31" y="43"/>
                  <a:pt x="31" y="43"/>
                  <a:pt x="31" y="43"/>
                </a:cubicBezTo>
                <a:cubicBezTo>
                  <a:pt x="34" y="43"/>
                  <a:pt x="37" y="43"/>
                  <a:pt x="38" y="41"/>
                </a:cubicBezTo>
                <a:cubicBezTo>
                  <a:pt x="38" y="41"/>
                  <a:pt x="39" y="41"/>
                  <a:pt x="39" y="41"/>
                </a:cubicBezTo>
                <a:close/>
                <a:moveTo>
                  <a:pt x="42" y="32"/>
                </a:moveTo>
                <a:cubicBezTo>
                  <a:pt x="42" y="34"/>
                  <a:pt x="41" y="36"/>
                  <a:pt x="39" y="36"/>
                </a:cubicBezTo>
                <a:cubicBezTo>
                  <a:pt x="37" y="36"/>
                  <a:pt x="35" y="34"/>
                  <a:pt x="35" y="32"/>
                </a:cubicBezTo>
                <a:cubicBezTo>
                  <a:pt x="35" y="30"/>
                  <a:pt x="37" y="29"/>
                  <a:pt x="39" y="29"/>
                </a:cubicBezTo>
                <a:cubicBezTo>
                  <a:pt x="41" y="29"/>
                  <a:pt x="42" y="30"/>
                  <a:pt x="42" y="32"/>
                </a:cubicBezTo>
                <a:close/>
                <a:moveTo>
                  <a:pt x="46" y="12"/>
                </a:moveTo>
                <a:cubicBezTo>
                  <a:pt x="46" y="10"/>
                  <a:pt x="47" y="9"/>
                  <a:pt x="49" y="9"/>
                </a:cubicBezTo>
                <a:cubicBezTo>
                  <a:pt x="50" y="9"/>
                  <a:pt x="51" y="10"/>
                  <a:pt x="51" y="12"/>
                </a:cubicBezTo>
                <a:cubicBezTo>
                  <a:pt x="51" y="14"/>
                  <a:pt x="50" y="15"/>
                  <a:pt x="49" y="15"/>
                </a:cubicBezTo>
                <a:cubicBezTo>
                  <a:pt x="47" y="15"/>
                  <a:pt x="46" y="14"/>
                  <a:pt x="46"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6" name="Freeform 126"/>
          <p:cNvSpPr>
            <a:spLocks noEditPoints="1"/>
          </p:cNvSpPr>
          <p:nvPr/>
        </p:nvSpPr>
        <p:spPr bwMode="auto">
          <a:xfrm>
            <a:off x="14205344" y="11479306"/>
            <a:ext cx="309127" cy="253761"/>
          </a:xfrm>
          <a:custGeom>
            <a:avLst/>
            <a:gdLst>
              <a:gd name="T0" fmla="*/ 2147483646 w 62"/>
              <a:gd name="T1" fmla="*/ 2147483646 h 51"/>
              <a:gd name="T2" fmla="*/ 2147483646 w 62"/>
              <a:gd name="T3" fmla="*/ 2147483646 h 51"/>
              <a:gd name="T4" fmla="*/ 2147483646 w 62"/>
              <a:gd name="T5" fmla="*/ 2147483646 h 51"/>
              <a:gd name="T6" fmla="*/ 0 w 62"/>
              <a:gd name="T7" fmla="*/ 2147483646 h 51"/>
              <a:gd name="T8" fmla="*/ 0 w 62"/>
              <a:gd name="T9" fmla="*/ 2147483646 h 51"/>
              <a:gd name="T10" fmla="*/ 2147483646 w 62"/>
              <a:gd name="T11" fmla="*/ 0 h 51"/>
              <a:gd name="T12" fmla="*/ 2147483646 w 62"/>
              <a:gd name="T13" fmla="*/ 0 h 51"/>
              <a:gd name="T14" fmla="*/ 2147483646 w 62"/>
              <a:gd name="T15" fmla="*/ 2147483646 h 51"/>
              <a:gd name="T16" fmla="*/ 2147483646 w 62"/>
              <a:gd name="T17" fmla="*/ 2147483646 h 51"/>
              <a:gd name="T18" fmla="*/ 2147483646 w 62"/>
              <a:gd name="T19" fmla="*/ 2147483646 h 51"/>
              <a:gd name="T20" fmla="*/ 2147483646 w 62"/>
              <a:gd name="T21" fmla="*/ 2147483646 h 51"/>
              <a:gd name="T22" fmla="*/ 2147483646 w 62"/>
              <a:gd name="T23" fmla="*/ 2147483646 h 51"/>
              <a:gd name="T24" fmla="*/ 0 w 62"/>
              <a:gd name="T25" fmla="*/ 2147483646 h 51"/>
              <a:gd name="T26" fmla="*/ 0 w 62"/>
              <a:gd name="T27" fmla="*/ 2147483646 h 51"/>
              <a:gd name="T28" fmla="*/ 2147483646 w 62"/>
              <a:gd name="T29" fmla="*/ 2147483646 h 51"/>
              <a:gd name="T30" fmla="*/ 2147483646 w 62"/>
              <a:gd name="T31" fmla="*/ 2147483646 h 51"/>
              <a:gd name="T32" fmla="*/ 2147483646 w 62"/>
              <a:gd name="T33" fmla="*/ 2147483646 h 51"/>
              <a:gd name="T34" fmla="*/ 2147483646 w 62"/>
              <a:gd name="T35" fmla="*/ 2147483646 h 51"/>
              <a:gd name="T36" fmla="*/ 2147483646 w 62"/>
              <a:gd name="T37" fmla="*/ 2147483646 h 51"/>
              <a:gd name="T38" fmla="*/ 2147483646 w 62"/>
              <a:gd name="T39" fmla="*/ 2147483646 h 51"/>
              <a:gd name="T40" fmla="*/ 2147483646 w 62"/>
              <a:gd name="T41" fmla="*/ 2147483646 h 51"/>
              <a:gd name="T42" fmla="*/ 0 w 62"/>
              <a:gd name="T43" fmla="*/ 2147483646 h 51"/>
              <a:gd name="T44" fmla="*/ 0 w 62"/>
              <a:gd name="T45" fmla="*/ 2147483646 h 51"/>
              <a:gd name="T46" fmla="*/ 2147483646 w 62"/>
              <a:gd name="T47" fmla="*/ 2147483646 h 51"/>
              <a:gd name="T48" fmla="*/ 2147483646 w 62"/>
              <a:gd name="T49" fmla="*/ 2147483646 h 51"/>
              <a:gd name="T50" fmla="*/ 2147483646 w 62"/>
              <a:gd name="T51" fmla="*/ 2147483646 h 51"/>
              <a:gd name="T52" fmla="*/ 2147483646 w 62"/>
              <a:gd name="T53" fmla="*/ 2147483646 h 5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2" h="51">
                <a:moveTo>
                  <a:pt x="62" y="7"/>
                </a:moveTo>
                <a:cubicBezTo>
                  <a:pt x="62" y="9"/>
                  <a:pt x="61" y="10"/>
                  <a:pt x="60" y="10"/>
                </a:cubicBezTo>
                <a:cubicBezTo>
                  <a:pt x="3" y="10"/>
                  <a:pt x="3" y="10"/>
                  <a:pt x="3" y="10"/>
                </a:cubicBezTo>
                <a:cubicBezTo>
                  <a:pt x="2" y="10"/>
                  <a:pt x="0" y="9"/>
                  <a:pt x="0" y="7"/>
                </a:cubicBezTo>
                <a:cubicBezTo>
                  <a:pt x="0" y="2"/>
                  <a:pt x="0" y="2"/>
                  <a:pt x="0" y="2"/>
                </a:cubicBezTo>
                <a:cubicBezTo>
                  <a:pt x="0" y="1"/>
                  <a:pt x="2" y="0"/>
                  <a:pt x="3" y="0"/>
                </a:cubicBezTo>
                <a:cubicBezTo>
                  <a:pt x="60" y="0"/>
                  <a:pt x="60" y="0"/>
                  <a:pt x="60" y="0"/>
                </a:cubicBezTo>
                <a:cubicBezTo>
                  <a:pt x="61" y="0"/>
                  <a:pt x="62" y="1"/>
                  <a:pt x="62" y="2"/>
                </a:cubicBezTo>
                <a:lnTo>
                  <a:pt x="62" y="7"/>
                </a:lnTo>
                <a:close/>
                <a:moveTo>
                  <a:pt x="62" y="28"/>
                </a:moveTo>
                <a:cubicBezTo>
                  <a:pt x="62" y="29"/>
                  <a:pt x="61" y="30"/>
                  <a:pt x="60" y="30"/>
                </a:cubicBezTo>
                <a:cubicBezTo>
                  <a:pt x="3" y="30"/>
                  <a:pt x="3" y="30"/>
                  <a:pt x="3" y="30"/>
                </a:cubicBezTo>
                <a:cubicBezTo>
                  <a:pt x="2" y="30"/>
                  <a:pt x="0" y="29"/>
                  <a:pt x="0" y="28"/>
                </a:cubicBezTo>
                <a:cubicBezTo>
                  <a:pt x="0" y="23"/>
                  <a:pt x="0" y="23"/>
                  <a:pt x="0" y="23"/>
                </a:cubicBezTo>
                <a:cubicBezTo>
                  <a:pt x="0" y="21"/>
                  <a:pt x="2" y="20"/>
                  <a:pt x="3" y="20"/>
                </a:cubicBezTo>
                <a:cubicBezTo>
                  <a:pt x="60" y="20"/>
                  <a:pt x="60" y="20"/>
                  <a:pt x="60" y="20"/>
                </a:cubicBezTo>
                <a:cubicBezTo>
                  <a:pt x="61" y="20"/>
                  <a:pt x="62" y="21"/>
                  <a:pt x="62" y="23"/>
                </a:cubicBezTo>
                <a:lnTo>
                  <a:pt x="62" y="28"/>
                </a:lnTo>
                <a:close/>
                <a:moveTo>
                  <a:pt x="62" y="48"/>
                </a:moveTo>
                <a:cubicBezTo>
                  <a:pt x="62" y="50"/>
                  <a:pt x="61" y="51"/>
                  <a:pt x="60" y="51"/>
                </a:cubicBezTo>
                <a:cubicBezTo>
                  <a:pt x="3" y="51"/>
                  <a:pt x="3" y="51"/>
                  <a:pt x="3" y="51"/>
                </a:cubicBezTo>
                <a:cubicBezTo>
                  <a:pt x="2" y="51"/>
                  <a:pt x="0" y="50"/>
                  <a:pt x="0" y="48"/>
                </a:cubicBezTo>
                <a:cubicBezTo>
                  <a:pt x="0" y="43"/>
                  <a:pt x="0" y="43"/>
                  <a:pt x="0" y="43"/>
                </a:cubicBezTo>
                <a:cubicBezTo>
                  <a:pt x="0" y="42"/>
                  <a:pt x="2" y="41"/>
                  <a:pt x="3" y="41"/>
                </a:cubicBezTo>
                <a:cubicBezTo>
                  <a:pt x="60" y="41"/>
                  <a:pt x="60" y="41"/>
                  <a:pt x="60" y="41"/>
                </a:cubicBezTo>
                <a:cubicBezTo>
                  <a:pt x="61" y="41"/>
                  <a:pt x="62" y="42"/>
                  <a:pt x="62" y="43"/>
                </a:cubicBezTo>
                <a:lnTo>
                  <a:pt x="62"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7" name="Freeform 127"/>
          <p:cNvSpPr>
            <a:spLocks noEditPoints="1"/>
          </p:cNvSpPr>
          <p:nvPr/>
        </p:nvSpPr>
        <p:spPr bwMode="auto">
          <a:xfrm>
            <a:off x="14925102" y="11504683"/>
            <a:ext cx="387562" cy="228384"/>
          </a:xfrm>
          <a:custGeom>
            <a:avLst/>
            <a:gdLst>
              <a:gd name="T0" fmla="*/ 2147483646 w 78"/>
              <a:gd name="T1" fmla="*/ 2147483646 h 46"/>
              <a:gd name="T2" fmla="*/ 2147483646 w 78"/>
              <a:gd name="T3" fmla="*/ 2147483646 h 46"/>
              <a:gd name="T4" fmla="*/ 2147483646 w 78"/>
              <a:gd name="T5" fmla="*/ 2147483646 h 46"/>
              <a:gd name="T6" fmla="*/ 2147483646 w 78"/>
              <a:gd name="T7" fmla="*/ 2147483646 h 46"/>
              <a:gd name="T8" fmla="*/ 2147483646 w 78"/>
              <a:gd name="T9" fmla="*/ 2147483646 h 46"/>
              <a:gd name="T10" fmla="*/ 2147483646 w 78"/>
              <a:gd name="T11" fmla="*/ 2147483646 h 46"/>
              <a:gd name="T12" fmla="*/ 0 w 78"/>
              <a:gd name="T13" fmla="*/ 2147483646 h 46"/>
              <a:gd name="T14" fmla="*/ 2147483646 w 78"/>
              <a:gd name="T15" fmla="*/ 2147483646 h 46"/>
              <a:gd name="T16" fmla="*/ 2147483646 w 78"/>
              <a:gd name="T17" fmla="*/ 2147483646 h 46"/>
              <a:gd name="T18" fmla="*/ 2147483646 w 78"/>
              <a:gd name="T19" fmla="*/ 0 h 46"/>
              <a:gd name="T20" fmla="*/ 2147483646 w 78"/>
              <a:gd name="T21" fmla="*/ 2147483646 h 46"/>
              <a:gd name="T22" fmla="*/ 2147483646 w 78"/>
              <a:gd name="T23" fmla="*/ 2147483646 h 46"/>
              <a:gd name="T24" fmla="*/ 2147483646 w 78"/>
              <a:gd name="T25" fmla="*/ 2147483646 h 46"/>
              <a:gd name="T26" fmla="*/ 2147483646 w 78"/>
              <a:gd name="T27" fmla="*/ 2147483646 h 46"/>
              <a:gd name="T28" fmla="*/ 2147483646 w 78"/>
              <a:gd name="T29" fmla="*/ 2147483646 h 46"/>
              <a:gd name="T30" fmla="*/ 2147483646 w 78"/>
              <a:gd name="T31" fmla="*/ 2147483646 h 46"/>
              <a:gd name="T32" fmla="*/ 2147483646 w 78"/>
              <a:gd name="T33" fmla="*/ 2147483646 h 46"/>
              <a:gd name="T34" fmla="*/ 2147483646 w 78"/>
              <a:gd name="T35" fmla="*/ 2147483646 h 46"/>
              <a:gd name="T36" fmla="*/ 2147483646 w 78"/>
              <a:gd name="T37" fmla="*/ 2147483646 h 46"/>
              <a:gd name="T38" fmla="*/ 2147483646 w 78"/>
              <a:gd name="T39" fmla="*/ 2147483646 h 46"/>
              <a:gd name="T40" fmla="*/ 2147483646 w 78"/>
              <a:gd name="T41" fmla="*/ 2147483646 h 46"/>
              <a:gd name="T42" fmla="*/ 2147483646 w 78"/>
              <a:gd name="T43" fmla="*/ 2147483646 h 46"/>
              <a:gd name="T44" fmla="*/ 2147483646 w 78"/>
              <a:gd name="T45" fmla="*/ 2147483646 h 46"/>
              <a:gd name="T46" fmla="*/ 2147483646 w 78"/>
              <a:gd name="T47" fmla="*/ 2147483646 h 46"/>
              <a:gd name="T48" fmla="*/ 2147483646 w 78"/>
              <a:gd name="T49" fmla="*/ 2147483646 h 46"/>
              <a:gd name="T50" fmla="*/ 2147483646 w 78"/>
              <a:gd name="T51" fmla="*/ 2147483646 h 46"/>
              <a:gd name="T52" fmla="*/ 2147483646 w 78"/>
              <a:gd name="T53" fmla="*/ 2147483646 h 46"/>
              <a:gd name="T54" fmla="*/ 2147483646 w 78"/>
              <a:gd name="T55" fmla="*/ 2147483646 h 46"/>
              <a:gd name="T56" fmla="*/ 2147483646 w 78"/>
              <a:gd name="T57" fmla="*/ 2147483646 h 46"/>
              <a:gd name="T58" fmla="*/ 2147483646 w 78"/>
              <a:gd name="T59" fmla="*/ 2147483646 h 46"/>
              <a:gd name="T60" fmla="*/ 2147483646 w 78"/>
              <a:gd name="T61" fmla="*/ 2147483646 h 46"/>
              <a:gd name="T62" fmla="*/ 2147483646 w 78"/>
              <a:gd name="T63" fmla="*/ 2147483646 h 46"/>
              <a:gd name="T64" fmla="*/ 2147483646 w 78"/>
              <a:gd name="T65" fmla="*/ 2147483646 h 46"/>
              <a:gd name="T66" fmla="*/ 2147483646 w 78"/>
              <a:gd name="T67" fmla="*/ 2147483646 h 46"/>
              <a:gd name="T68" fmla="*/ 2147483646 w 78"/>
              <a:gd name="T69" fmla="*/ 0 h 46"/>
              <a:gd name="T70" fmla="*/ 2147483646 w 78"/>
              <a:gd name="T71" fmla="*/ 0 h 46"/>
              <a:gd name="T72" fmla="*/ 2147483646 w 78"/>
              <a:gd name="T73" fmla="*/ 2147483646 h 46"/>
              <a:gd name="T74" fmla="*/ 2147483646 w 78"/>
              <a:gd name="T75" fmla="*/ 2147483646 h 46"/>
              <a:gd name="T76" fmla="*/ 2147483646 w 78"/>
              <a:gd name="T77" fmla="*/ 2147483646 h 46"/>
              <a:gd name="T78" fmla="*/ 2147483646 w 78"/>
              <a:gd name="T79" fmla="*/ 2147483646 h 46"/>
              <a:gd name="T80" fmla="*/ 2147483646 w 78"/>
              <a:gd name="T81" fmla="*/ 2147483646 h 46"/>
              <a:gd name="T82" fmla="*/ 2147483646 w 78"/>
              <a:gd name="T83" fmla="*/ 2147483646 h 4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 h="46">
                <a:moveTo>
                  <a:pt x="51" y="46"/>
                </a:moveTo>
                <a:cubicBezTo>
                  <a:pt x="12" y="46"/>
                  <a:pt x="12" y="46"/>
                  <a:pt x="12" y="46"/>
                </a:cubicBezTo>
                <a:cubicBezTo>
                  <a:pt x="11" y="46"/>
                  <a:pt x="11" y="44"/>
                  <a:pt x="11" y="43"/>
                </a:cubicBezTo>
                <a:cubicBezTo>
                  <a:pt x="11" y="37"/>
                  <a:pt x="11" y="37"/>
                  <a:pt x="11" y="37"/>
                </a:cubicBezTo>
                <a:cubicBezTo>
                  <a:pt x="11" y="20"/>
                  <a:pt x="11" y="20"/>
                  <a:pt x="11" y="20"/>
                </a:cubicBezTo>
                <a:cubicBezTo>
                  <a:pt x="3" y="20"/>
                  <a:pt x="3" y="20"/>
                  <a:pt x="3" y="20"/>
                </a:cubicBezTo>
                <a:cubicBezTo>
                  <a:pt x="2" y="20"/>
                  <a:pt x="0" y="19"/>
                  <a:pt x="0" y="18"/>
                </a:cubicBezTo>
                <a:cubicBezTo>
                  <a:pt x="0" y="17"/>
                  <a:pt x="1" y="17"/>
                  <a:pt x="1" y="16"/>
                </a:cubicBezTo>
                <a:cubicBezTo>
                  <a:pt x="14" y="1"/>
                  <a:pt x="14" y="1"/>
                  <a:pt x="14" y="1"/>
                </a:cubicBezTo>
                <a:cubicBezTo>
                  <a:pt x="14" y="0"/>
                  <a:pt x="15" y="0"/>
                  <a:pt x="16" y="0"/>
                </a:cubicBezTo>
                <a:cubicBezTo>
                  <a:pt x="17" y="0"/>
                  <a:pt x="17" y="0"/>
                  <a:pt x="18" y="1"/>
                </a:cubicBezTo>
                <a:cubicBezTo>
                  <a:pt x="31" y="16"/>
                  <a:pt x="31" y="16"/>
                  <a:pt x="31" y="16"/>
                </a:cubicBezTo>
                <a:cubicBezTo>
                  <a:pt x="31" y="17"/>
                  <a:pt x="31" y="17"/>
                  <a:pt x="31" y="18"/>
                </a:cubicBezTo>
                <a:cubicBezTo>
                  <a:pt x="31" y="19"/>
                  <a:pt x="30" y="20"/>
                  <a:pt x="29" y="20"/>
                </a:cubicBezTo>
                <a:cubicBezTo>
                  <a:pt x="21" y="20"/>
                  <a:pt x="21" y="20"/>
                  <a:pt x="21" y="20"/>
                </a:cubicBezTo>
                <a:cubicBezTo>
                  <a:pt x="21" y="36"/>
                  <a:pt x="21" y="36"/>
                  <a:pt x="21" y="36"/>
                </a:cubicBezTo>
                <a:cubicBezTo>
                  <a:pt x="44" y="36"/>
                  <a:pt x="44" y="36"/>
                  <a:pt x="44" y="36"/>
                </a:cubicBezTo>
                <a:cubicBezTo>
                  <a:pt x="45" y="36"/>
                  <a:pt x="45" y="36"/>
                  <a:pt x="45" y="36"/>
                </a:cubicBezTo>
                <a:cubicBezTo>
                  <a:pt x="52" y="44"/>
                  <a:pt x="52" y="44"/>
                  <a:pt x="52" y="44"/>
                </a:cubicBezTo>
                <a:cubicBezTo>
                  <a:pt x="52" y="44"/>
                  <a:pt x="52" y="44"/>
                  <a:pt x="52" y="45"/>
                </a:cubicBezTo>
                <a:cubicBezTo>
                  <a:pt x="52" y="45"/>
                  <a:pt x="51" y="46"/>
                  <a:pt x="51" y="46"/>
                </a:cubicBezTo>
                <a:close/>
                <a:moveTo>
                  <a:pt x="77" y="30"/>
                </a:moveTo>
                <a:cubicBezTo>
                  <a:pt x="64" y="45"/>
                  <a:pt x="64" y="45"/>
                  <a:pt x="64" y="45"/>
                </a:cubicBezTo>
                <a:cubicBezTo>
                  <a:pt x="64" y="46"/>
                  <a:pt x="63" y="46"/>
                  <a:pt x="62" y="46"/>
                </a:cubicBezTo>
                <a:cubicBezTo>
                  <a:pt x="61" y="46"/>
                  <a:pt x="61" y="46"/>
                  <a:pt x="60" y="45"/>
                </a:cubicBezTo>
                <a:cubicBezTo>
                  <a:pt x="47" y="30"/>
                  <a:pt x="47" y="30"/>
                  <a:pt x="47" y="30"/>
                </a:cubicBezTo>
                <a:cubicBezTo>
                  <a:pt x="47" y="29"/>
                  <a:pt x="47" y="29"/>
                  <a:pt x="47" y="28"/>
                </a:cubicBezTo>
                <a:cubicBezTo>
                  <a:pt x="47" y="27"/>
                  <a:pt x="48" y="25"/>
                  <a:pt x="49" y="25"/>
                </a:cubicBezTo>
                <a:cubicBezTo>
                  <a:pt x="57" y="25"/>
                  <a:pt x="57" y="25"/>
                  <a:pt x="57" y="25"/>
                </a:cubicBezTo>
                <a:cubicBezTo>
                  <a:pt x="57" y="10"/>
                  <a:pt x="57" y="10"/>
                  <a:pt x="57" y="10"/>
                </a:cubicBezTo>
                <a:cubicBezTo>
                  <a:pt x="34" y="10"/>
                  <a:pt x="34" y="10"/>
                  <a:pt x="34" y="10"/>
                </a:cubicBezTo>
                <a:cubicBezTo>
                  <a:pt x="34" y="10"/>
                  <a:pt x="33" y="10"/>
                  <a:pt x="33" y="10"/>
                </a:cubicBezTo>
                <a:cubicBezTo>
                  <a:pt x="26" y="2"/>
                  <a:pt x="26" y="2"/>
                  <a:pt x="26" y="2"/>
                </a:cubicBezTo>
                <a:cubicBezTo>
                  <a:pt x="26" y="2"/>
                  <a:pt x="26" y="1"/>
                  <a:pt x="26" y="1"/>
                </a:cubicBezTo>
                <a:cubicBezTo>
                  <a:pt x="26" y="0"/>
                  <a:pt x="27" y="0"/>
                  <a:pt x="27" y="0"/>
                </a:cubicBezTo>
                <a:cubicBezTo>
                  <a:pt x="66" y="0"/>
                  <a:pt x="66" y="0"/>
                  <a:pt x="66" y="0"/>
                </a:cubicBezTo>
                <a:cubicBezTo>
                  <a:pt x="68" y="0"/>
                  <a:pt x="67" y="1"/>
                  <a:pt x="67" y="2"/>
                </a:cubicBezTo>
                <a:cubicBezTo>
                  <a:pt x="67" y="9"/>
                  <a:pt x="67" y="9"/>
                  <a:pt x="67" y="9"/>
                </a:cubicBezTo>
                <a:cubicBezTo>
                  <a:pt x="67" y="25"/>
                  <a:pt x="67" y="25"/>
                  <a:pt x="67" y="25"/>
                </a:cubicBezTo>
                <a:cubicBezTo>
                  <a:pt x="75" y="25"/>
                  <a:pt x="75" y="25"/>
                  <a:pt x="75" y="25"/>
                </a:cubicBezTo>
                <a:cubicBezTo>
                  <a:pt x="76" y="25"/>
                  <a:pt x="78" y="27"/>
                  <a:pt x="78" y="28"/>
                </a:cubicBezTo>
                <a:cubicBezTo>
                  <a:pt x="78" y="29"/>
                  <a:pt x="77" y="29"/>
                  <a:pt x="77"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8" name="Freeform 128"/>
          <p:cNvSpPr>
            <a:spLocks/>
          </p:cNvSpPr>
          <p:nvPr/>
        </p:nvSpPr>
        <p:spPr bwMode="auto">
          <a:xfrm>
            <a:off x="15642553" y="11449317"/>
            <a:ext cx="311433" cy="309127"/>
          </a:xfrm>
          <a:custGeom>
            <a:avLst/>
            <a:gdLst>
              <a:gd name="T0" fmla="*/ 2147483646 w 62"/>
              <a:gd name="T1" fmla="*/ 2147483646 h 62"/>
              <a:gd name="T2" fmla="*/ 2147483646 w 62"/>
              <a:gd name="T3" fmla="*/ 2147483646 h 62"/>
              <a:gd name="T4" fmla="*/ 2147483646 w 62"/>
              <a:gd name="T5" fmla="*/ 2147483646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0 w 62"/>
              <a:gd name="T29" fmla="*/ 2147483646 h 62"/>
              <a:gd name="T30" fmla="*/ 0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0 h 62"/>
              <a:gd name="T40" fmla="*/ 2147483646 w 62"/>
              <a:gd name="T41" fmla="*/ 2147483646 h 62"/>
              <a:gd name="T42" fmla="*/ 2147483646 w 62"/>
              <a:gd name="T43" fmla="*/ 2147483646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62">
                <a:moveTo>
                  <a:pt x="31" y="62"/>
                </a:moveTo>
                <a:cubicBezTo>
                  <a:pt x="22" y="62"/>
                  <a:pt x="13" y="58"/>
                  <a:pt x="8" y="51"/>
                </a:cubicBezTo>
                <a:cubicBezTo>
                  <a:pt x="7" y="50"/>
                  <a:pt x="7" y="50"/>
                  <a:pt x="8" y="49"/>
                </a:cubicBezTo>
                <a:cubicBezTo>
                  <a:pt x="13" y="44"/>
                  <a:pt x="13" y="44"/>
                  <a:pt x="13" y="44"/>
                </a:cubicBezTo>
                <a:cubicBezTo>
                  <a:pt x="13" y="44"/>
                  <a:pt x="14" y="43"/>
                  <a:pt x="14" y="43"/>
                </a:cubicBezTo>
                <a:cubicBezTo>
                  <a:pt x="15" y="43"/>
                  <a:pt x="15" y="44"/>
                  <a:pt x="15" y="44"/>
                </a:cubicBezTo>
                <a:cubicBezTo>
                  <a:pt x="19" y="49"/>
                  <a:pt x="25" y="52"/>
                  <a:pt x="31" y="52"/>
                </a:cubicBezTo>
                <a:cubicBezTo>
                  <a:pt x="43" y="52"/>
                  <a:pt x="52" y="43"/>
                  <a:pt x="52" y="31"/>
                </a:cubicBezTo>
                <a:cubicBezTo>
                  <a:pt x="52" y="20"/>
                  <a:pt x="43" y="11"/>
                  <a:pt x="31" y="11"/>
                </a:cubicBezTo>
                <a:cubicBezTo>
                  <a:pt x="26" y="11"/>
                  <a:pt x="21" y="13"/>
                  <a:pt x="17" y="16"/>
                </a:cubicBezTo>
                <a:cubicBezTo>
                  <a:pt x="23" y="22"/>
                  <a:pt x="23" y="22"/>
                  <a:pt x="23" y="22"/>
                </a:cubicBezTo>
                <a:cubicBezTo>
                  <a:pt x="24" y="23"/>
                  <a:pt x="24" y="24"/>
                  <a:pt x="23" y="25"/>
                </a:cubicBezTo>
                <a:cubicBezTo>
                  <a:pt x="23" y="26"/>
                  <a:pt x="22" y="26"/>
                  <a:pt x="21" y="26"/>
                </a:cubicBezTo>
                <a:cubicBezTo>
                  <a:pt x="3" y="26"/>
                  <a:pt x="3" y="26"/>
                  <a:pt x="3" y="26"/>
                </a:cubicBezTo>
                <a:cubicBezTo>
                  <a:pt x="2" y="26"/>
                  <a:pt x="0" y="25"/>
                  <a:pt x="0" y="24"/>
                </a:cubicBezTo>
                <a:cubicBezTo>
                  <a:pt x="0" y="6"/>
                  <a:pt x="0" y="6"/>
                  <a:pt x="0" y="6"/>
                </a:cubicBezTo>
                <a:cubicBezTo>
                  <a:pt x="0" y="5"/>
                  <a:pt x="1" y="4"/>
                  <a:pt x="2" y="3"/>
                </a:cubicBezTo>
                <a:cubicBezTo>
                  <a:pt x="3" y="3"/>
                  <a:pt x="4" y="3"/>
                  <a:pt x="5" y="4"/>
                </a:cubicBezTo>
                <a:cubicBezTo>
                  <a:pt x="10" y="9"/>
                  <a:pt x="10" y="9"/>
                  <a:pt x="10" y="9"/>
                </a:cubicBezTo>
                <a:cubicBezTo>
                  <a:pt x="16" y="4"/>
                  <a:pt x="23" y="0"/>
                  <a:pt x="31" y="0"/>
                </a:cubicBezTo>
                <a:cubicBezTo>
                  <a:pt x="48" y="0"/>
                  <a:pt x="62" y="14"/>
                  <a:pt x="62" y="31"/>
                </a:cubicBezTo>
                <a:cubicBezTo>
                  <a:pt x="62" y="48"/>
                  <a:pt x="48" y="62"/>
                  <a:pt x="31"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59" name="Freeform 129"/>
          <p:cNvSpPr>
            <a:spLocks noEditPoints="1"/>
          </p:cNvSpPr>
          <p:nvPr/>
        </p:nvSpPr>
        <p:spPr bwMode="auto">
          <a:xfrm>
            <a:off x="16362311" y="11449317"/>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2147483646 w 61"/>
              <a:gd name="T71" fmla="*/ 2147483646 h 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11" y="12"/>
                </a:moveTo>
                <a:cubicBezTo>
                  <a:pt x="11" y="12"/>
                  <a:pt x="11" y="12"/>
                  <a:pt x="10" y="12"/>
                </a:cubicBezTo>
                <a:cubicBezTo>
                  <a:pt x="10" y="13"/>
                  <a:pt x="10" y="13"/>
                  <a:pt x="10" y="13"/>
                </a:cubicBezTo>
                <a:cubicBezTo>
                  <a:pt x="10" y="18"/>
                  <a:pt x="10" y="18"/>
                  <a:pt x="10" y="18"/>
                </a:cubicBezTo>
                <a:cubicBezTo>
                  <a:pt x="10" y="19"/>
                  <a:pt x="11" y="20"/>
                  <a:pt x="11" y="20"/>
                </a:cubicBezTo>
                <a:cubicBezTo>
                  <a:pt x="28" y="20"/>
                  <a:pt x="42" y="34"/>
                  <a:pt x="42" y="51"/>
                </a:cubicBezTo>
                <a:cubicBezTo>
                  <a:pt x="42" y="51"/>
                  <a:pt x="43" y="52"/>
                  <a:pt x="43" y="52"/>
                </a:cubicBezTo>
                <a:cubicBezTo>
                  <a:pt x="49" y="52"/>
                  <a:pt x="49" y="52"/>
                  <a:pt x="49" y="52"/>
                </a:cubicBezTo>
                <a:cubicBezTo>
                  <a:pt x="49" y="52"/>
                  <a:pt x="49" y="52"/>
                  <a:pt x="49" y="51"/>
                </a:cubicBezTo>
                <a:cubicBezTo>
                  <a:pt x="50" y="51"/>
                  <a:pt x="50" y="51"/>
                  <a:pt x="50" y="51"/>
                </a:cubicBezTo>
                <a:cubicBezTo>
                  <a:pt x="49" y="30"/>
                  <a:pt x="32" y="13"/>
                  <a:pt x="11" y="12"/>
                </a:cubicBezTo>
                <a:close/>
                <a:moveTo>
                  <a:pt x="11" y="27"/>
                </a:moveTo>
                <a:cubicBezTo>
                  <a:pt x="11" y="27"/>
                  <a:pt x="11" y="28"/>
                  <a:pt x="10" y="28"/>
                </a:cubicBezTo>
                <a:cubicBezTo>
                  <a:pt x="10" y="28"/>
                  <a:pt x="10" y="28"/>
                  <a:pt x="10" y="29"/>
                </a:cubicBezTo>
                <a:cubicBezTo>
                  <a:pt x="10" y="34"/>
                  <a:pt x="10" y="34"/>
                  <a:pt x="10" y="34"/>
                </a:cubicBezTo>
                <a:cubicBezTo>
                  <a:pt x="10" y="35"/>
                  <a:pt x="11" y="35"/>
                  <a:pt x="11" y="35"/>
                </a:cubicBezTo>
                <a:cubicBezTo>
                  <a:pt x="19" y="36"/>
                  <a:pt x="26" y="42"/>
                  <a:pt x="27" y="51"/>
                </a:cubicBezTo>
                <a:cubicBezTo>
                  <a:pt x="27" y="51"/>
                  <a:pt x="27" y="52"/>
                  <a:pt x="28" y="52"/>
                </a:cubicBezTo>
                <a:cubicBezTo>
                  <a:pt x="33" y="52"/>
                  <a:pt x="33" y="52"/>
                  <a:pt x="33" y="52"/>
                </a:cubicBezTo>
                <a:cubicBezTo>
                  <a:pt x="33" y="52"/>
                  <a:pt x="34" y="52"/>
                  <a:pt x="34" y="51"/>
                </a:cubicBezTo>
                <a:cubicBezTo>
                  <a:pt x="34" y="51"/>
                  <a:pt x="34" y="51"/>
                  <a:pt x="34" y="50"/>
                </a:cubicBezTo>
                <a:cubicBezTo>
                  <a:pt x="34" y="38"/>
                  <a:pt x="24" y="28"/>
                  <a:pt x="11" y="27"/>
                </a:cubicBezTo>
                <a:close/>
                <a:moveTo>
                  <a:pt x="15" y="42"/>
                </a:moveTo>
                <a:cubicBezTo>
                  <a:pt x="12" y="42"/>
                  <a:pt x="10" y="44"/>
                  <a:pt x="10" y="47"/>
                </a:cubicBezTo>
                <a:cubicBezTo>
                  <a:pt x="10" y="50"/>
                  <a:pt x="12" y="52"/>
                  <a:pt x="15" y="52"/>
                </a:cubicBezTo>
                <a:cubicBezTo>
                  <a:pt x="18" y="52"/>
                  <a:pt x="20" y="50"/>
                  <a:pt x="20" y="47"/>
                </a:cubicBezTo>
                <a:cubicBezTo>
                  <a:pt x="20" y="44"/>
                  <a:pt x="18" y="42"/>
                  <a:pt x="15" y="4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0" name="Freeform 130"/>
          <p:cNvSpPr>
            <a:spLocks noEditPoints="1"/>
          </p:cNvSpPr>
          <p:nvPr/>
        </p:nvSpPr>
        <p:spPr bwMode="auto">
          <a:xfrm>
            <a:off x="17082069" y="11449317"/>
            <a:ext cx="334502" cy="334502"/>
          </a:xfrm>
          <a:custGeom>
            <a:avLst/>
            <a:gdLst>
              <a:gd name="T0" fmla="*/ 2147483646 w 67"/>
              <a:gd name="T1" fmla="*/ 2147483646 h 67"/>
              <a:gd name="T2" fmla="*/ 2147483646 w 67"/>
              <a:gd name="T3" fmla="*/ 2147483646 h 67"/>
              <a:gd name="T4" fmla="*/ 2147483646 w 67"/>
              <a:gd name="T5" fmla="*/ 2147483646 h 67"/>
              <a:gd name="T6" fmla="*/ 2147483646 w 67"/>
              <a:gd name="T7" fmla="*/ 2147483646 h 67"/>
              <a:gd name="T8" fmla="*/ 0 w 67"/>
              <a:gd name="T9" fmla="*/ 2147483646 h 67"/>
              <a:gd name="T10" fmla="*/ 2147483646 w 67"/>
              <a:gd name="T11" fmla="*/ 0 h 67"/>
              <a:gd name="T12" fmla="*/ 2147483646 w 67"/>
              <a:gd name="T13" fmla="*/ 2147483646 h 67"/>
              <a:gd name="T14" fmla="*/ 2147483646 w 67"/>
              <a:gd name="T15" fmla="*/ 2147483646 h 67"/>
              <a:gd name="T16" fmla="*/ 2147483646 w 67"/>
              <a:gd name="T17" fmla="*/ 2147483646 h 67"/>
              <a:gd name="T18" fmla="*/ 2147483646 w 67"/>
              <a:gd name="T19" fmla="*/ 2147483646 h 67"/>
              <a:gd name="T20" fmla="*/ 2147483646 w 67"/>
              <a:gd name="T21" fmla="*/ 2147483646 h 67"/>
              <a:gd name="T22" fmla="*/ 2147483646 w 67"/>
              <a:gd name="T23" fmla="*/ 2147483646 h 67"/>
              <a:gd name="T24" fmla="*/ 2147483646 w 67"/>
              <a:gd name="T25" fmla="*/ 2147483646 h 67"/>
              <a:gd name="T26" fmla="*/ 2147483646 w 67"/>
              <a:gd name="T27" fmla="*/ 2147483646 h 67"/>
              <a:gd name="T28" fmla="*/ 2147483646 w 67"/>
              <a:gd name="T29" fmla="*/ 2147483646 h 67"/>
              <a:gd name="T30" fmla="*/ 2147483646 w 67"/>
              <a:gd name="T31" fmla="*/ 2147483646 h 67"/>
              <a:gd name="T32" fmla="*/ 2147483646 w 67"/>
              <a:gd name="T33" fmla="*/ 2147483646 h 67"/>
              <a:gd name="T34" fmla="*/ 2147483646 w 67"/>
              <a:gd name="T35" fmla="*/ 2147483646 h 67"/>
              <a:gd name="T36" fmla="*/ 2147483646 w 67"/>
              <a:gd name="T37" fmla="*/ 2147483646 h 67"/>
              <a:gd name="T38" fmla="*/ 2147483646 w 67"/>
              <a:gd name="T39" fmla="*/ 2147483646 h 67"/>
              <a:gd name="T40" fmla="*/ 2147483646 w 67"/>
              <a:gd name="T41" fmla="*/ 2147483646 h 67"/>
              <a:gd name="T42" fmla="*/ 2147483646 w 67"/>
              <a:gd name="T43" fmla="*/ 2147483646 h 67"/>
              <a:gd name="T44" fmla="*/ 2147483646 w 67"/>
              <a:gd name="T45" fmla="*/ 2147483646 h 67"/>
              <a:gd name="T46" fmla="*/ 2147483646 w 67"/>
              <a:gd name="T47" fmla="*/ 2147483646 h 67"/>
              <a:gd name="T48" fmla="*/ 2147483646 w 67"/>
              <a:gd name="T49" fmla="*/ 2147483646 h 67"/>
              <a:gd name="T50" fmla="*/ 2147483646 w 67"/>
              <a:gd name="T51" fmla="*/ 2147483646 h 67"/>
              <a:gd name="T52" fmla="*/ 2147483646 w 67"/>
              <a:gd name="T53" fmla="*/ 2147483646 h 67"/>
              <a:gd name="T54" fmla="*/ 2147483646 w 67"/>
              <a:gd name="T55" fmla="*/ 2147483646 h 67"/>
              <a:gd name="T56" fmla="*/ 2147483646 w 67"/>
              <a:gd name="T57" fmla="*/ 2147483646 h 67"/>
              <a:gd name="T58" fmla="*/ 2147483646 w 67"/>
              <a:gd name="T59" fmla="*/ 2147483646 h 67"/>
              <a:gd name="T60" fmla="*/ 2147483646 w 67"/>
              <a:gd name="T61" fmla="*/ 2147483646 h 67"/>
              <a:gd name="T62" fmla="*/ 2147483646 w 67"/>
              <a:gd name="T63" fmla="*/ 2147483646 h 67"/>
              <a:gd name="T64" fmla="*/ 2147483646 w 67"/>
              <a:gd name="T65" fmla="*/ 2147483646 h 67"/>
              <a:gd name="T66" fmla="*/ 2147483646 w 67"/>
              <a:gd name="T67" fmla="*/ 2147483646 h 67"/>
              <a:gd name="T68" fmla="*/ 2147483646 w 67"/>
              <a:gd name="T69" fmla="*/ 2147483646 h 67"/>
              <a:gd name="T70" fmla="*/ 2147483646 w 67"/>
              <a:gd name="T71" fmla="*/ 2147483646 h 67"/>
              <a:gd name="T72" fmla="*/ 2147483646 w 67"/>
              <a:gd name="T73" fmla="*/ 214748364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7" h="67">
                <a:moveTo>
                  <a:pt x="62" y="67"/>
                </a:moveTo>
                <a:cubicBezTo>
                  <a:pt x="61" y="67"/>
                  <a:pt x="59" y="67"/>
                  <a:pt x="59" y="66"/>
                </a:cubicBezTo>
                <a:cubicBezTo>
                  <a:pt x="45" y="52"/>
                  <a:pt x="45" y="52"/>
                  <a:pt x="45" y="52"/>
                </a:cubicBezTo>
                <a:cubicBezTo>
                  <a:pt x="40" y="55"/>
                  <a:pt x="34" y="57"/>
                  <a:pt x="29" y="57"/>
                </a:cubicBezTo>
                <a:cubicBezTo>
                  <a:pt x="13" y="57"/>
                  <a:pt x="0" y="44"/>
                  <a:pt x="0" y="29"/>
                </a:cubicBezTo>
                <a:cubicBezTo>
                  <a:pt x="0" y="13"/>
                  <a:pt x="13" y="0"/>
                  <a:pt x="29" y="0"/>
                </a:cubicBezTo>
                <a:cubicBezTo>
                  <a:pt x="44" y="0"/>
                  <a:pt x="57" y="13"/>
                  <a:pt x="57" y="29"/>
                </a:cubicBezTo>
                <a:cubicBezTo>
                  <a:pt x="57" y="34"/>
                  <a:pt x="55" y="40"/>
                  <a:pt x="52" y="45"/>
                </a:cubicBezTo>
                <a:cubicBezTo>
                  <a:pt x="66" y="59"/>
                  <a:pt x="66" y="59"/>
                  <a:pt x="66" y="59"/>
                </a:cubicBezTo>
                <a:cubicBezTo>
                  <a:pt x="67" y="59"/>
                  <a:pt x="67" y="61"/>
                  <a:pt x="67" y="62"/>
                </a:cubicBezTo>
                <a:cubicBezTo>
                  <a:pt x="67" y="65"/>
                  <a:pt x="65" y="67"/>
                  <a:pt x="62" y="67"/>
                </a:cubicBezTo>
                <a:close/>
                <a:moveTo>
                  <a:pt x="29" y="11"/>
                </a:moveTo>
                <a:cubicBezTo>
                  <a:pt x="19" y="11"/>
                  <a:pt x="11" y="19"/>
                  <a:pt x="11" y="29"/>
                </a:cubicBezTo>
                <a:cubicBezTo>
                  <a:pt x="11" y="39"/>
                  <a:pt x="19" y="47"/>
                  <a:pt x="29" y="47"/>
                </a:cubicBezTo>
                <a:cubicBezTo>
                  <a:pt x="39" y="47"/>
                  <a:pt x="47" y="39"/>
                  <a:pt x="47" y="29"/>
                </a:cubicBezTo>
                <a:cubicBezTo>
                  <a:pt x="47" y="19"/>
                  <a:pt x="39" y="11"/>
                  <a:pt x="29" y="11"/>
                </a:cubicBezTo>
                <a:close/>
                <a:moveTo>
                  <a:pt x="42" y="30"/>
                </a:moveTo>
                <a:cubicBezTo>
                  <a:pt x="42" y="31"/>
                  <a:pt x="41" y="31"/>
                  <a:pt x="40" y="31"/>
                </a:cubicBezTo>
                <a:cubicBezTo>
                  <a:pt x="31" y="31"/>
                  <a:pt x="31" y="31"/>
                  <a:pt x="31" y="31"/>
                </a:cubicBezTo>
                <a:cubicBezTo>
                  <a:pt x="31" y="40"/>
                  <a:pt x="31" y="40"/>
                  <a:pt x="31" y="40"/>
                </a:cubicBezTo>
                <a:cubicBezTo>
                  <a:pt x="31" y="41"/>
                  <a:pt x="31" y="42"/>
                  <a:pt x="30" y="42"/>
                </a:cubicBezTo>
                <a:cubicBezTo>
                  <a:pt x="27" y="42"/>
                  <a:pt x="27" y="42"/>
                  <a:pt x="27" y="42"/>
                </a:cubicBezTo>
                <a:cubicBezTo>
                  <a:pt x="27" y="42"/>
                  <a:pt x="26" y="41"/>
                  <a:pt x="26" y="40"/>
                </a:cubicBezTo>
                <a:cubicBezTo>
                  <a:pt x="26" y="31"/>
                  <a:pt x="26" y="31"/>
                  <a:pt x="26" y="31"/>
                </a:cubicBezTo>
                <a:cubicBezTo>
                  <a:pt x="17" y="31"/>
                  <a:pt x="17" y="31"/>
                  <a:pt x="17" y="31"/>
                </a:cubicBezTo>
                <a:cubicBezTo>
                  <a:pt x="17" y="31"/>
                  <a:pt x="16" y="31"/>
                  <a:pt x="16" y="30"/>
                </a:cubicBezTo>
                <a:cubicBezTo>
                  <a:pt x="16" y="27"/>
                  <a:pt x="16" y="27"/>
                  <a:pt x="16" y="27"/>
                </a:cubicBezTo>
                <a:cubicBezTo>
                  <a:pt x="16" y="27"/>
                  <a:pt x="17" y="26"/>
                  <a:pt x="17" y="26"/>
                </a:cubicBezTo>
                <a:cubicBezTo>
                  <a:pt x="26" y="26"/>
                  <a:pt x="26" y="26"/>
                  <a:pt x="26" y="26"/>
                </a:cubicBezTo>
                <a:cubicBezTo>
                  <a:pt x="26" y="17"/>
                  <a:pt x="26" y="17"/>
                  <a:pt x="26" y="17"/>
                </a:cubicBezTo>
                <a:cubicBezTo>
                  <a:pt x="26" y="16"/>
                  <a:pt x="27" y="16"/>
                  <a:pt x="27" y="16"/>
                </a:cubicBezTo>
                <a:cubicBezTo>
                  <a:pt x="30" y="16"/>
                  <a:pt x="30" y="16"/>
                  <a:pt x="30" y="16"/>
                </a:cubicBezTo>
                <a:cubicBezTo>
                  <a:pt x="31" y="16"/>
                  <a:pt x="31" y="16"/>
                  <a:pt x="31" y="17"/>
                </a:cubicBezTo>
                <a:cubicBezTo>
                  <a:pt x="31" y="26"/>
                  <a:pt x="31" y="26"/>
                  <a:pt x="31" y="26"/>
                </a:cubicBezTo>
                <a:cubicBezTo>
                  <a:pt x="40" y="26"/>
                  <a:pt x="40" y="26"/>
                  <a:pt x="40" y="26"/>
                </a:cubicBezTo>
                <a:cubicBezTo>
                  <a:pt x="41" y="26"/>
                  <a:pt x="42" y="27"/>
                  <a:pt x="42" y="27"/>
                </a:cubicBezTo>
                <a:lnTo>
                  <a:pt x="42"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1" name="Freeform 131"/>
          <p:cNvSpPr>
            <a:spLocks/>
          </p:cNvSpPr>
          <p:nvPr/>
        </p:nvSpPr>
        <p:spPr bwMode="auto">
          <a:xfrm>
            <a:off x="17799519" y="11449317"/>
            <a:ext cx="304513" cy="309127"/>
          </a:xfrm>
          <a:custGeom>
            <a:avLst/>
            <a:gdLst>
              <a:gd name="T0" fmla="*/ 2147483646 w 61"/>
              <a:gd name="T1" fmla="*/ 2147483646 h 62"/>
              <a:gd name="T2" fmla="*/ 2147483646 w 61"/>
              <a:gd name="T3" fmla="*/ 2147483646 h 62"/>
              <a:gd name="T4" fmla="*/ 2147483646 w 61"/>
              <a:gd name="T5" fmla="*/ 2147483646 h 62"/>
              <a:gd name="T6" fmla="*/ 2147483646 w 61"/>
              <a:gd name="T7" fmla="*/ 2147483646 h 62"/>
              <a:gd name="T8" fmla="*/ 2147483646 w 61"/>
              <a:gd name="T9" fmla="*/ 2147483646 h 62"/>
              <a:gd name="T10" fmla="*/ 2147483646 w 61"/>
              <a:gd name="T11" fmla="*/ 2147483646 h 62"/>
              <a:gd name="T12" fmla="*/ 0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0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2" name="Freeform 132"/>
          <p:cNvSpPr>
            <a:spLocks noEditPoints="1"/>
          </p:cNvSpPr>
          <p:nvPr/>
        </p:nvSpPr>
        <p:spPr bwMode="auto">
          <a:xfrm>
            <a:off x="18519277" y="11449317"/>
            <a:ext cx="274524" cy="283750"/>
          </a:xfrm>
          <a:custGeom>
            <a:avLst/>
            <a:gdLst>
              <a:gd name="T0" fmla="*/ 2147483646 w 55"/>
              <a:gd name="T1" fmla="*/ 2147483646 h 57"/>
              <a:gd name="T2" fmla="*/ 2147483646 w 55"/>
              <a:gd name="T3" fmla="*/ 2147483646 h 57"/>
              <a:gd name="T4" fmla="*/ 2147483646 w 55"/>
              <a:gd name="T5" fmla="*/ 2147483646 h 57"/>
              <a:gd name="T6" fmla="*/ 2147483646 w 55"/>
              <a:gd name="T7" fmla="*/ 2147483646 h 57"/>
              <a:gd name="T8" fmla="*/ 2147483646 w 55"/>
              <a:gd name="T9" fmla="*/ 2147483646 h 57"/>
              <a:gd name="T10" fmla="*/ 2147483646 w 55"/>
              <a:gd name="T11" fmla="*/ 2147483646 h 57"/>
              <a:gd name="T12" fmla="*/ 2147483646 w 55"/>
              <a:gd name="T13" fmla="*/ 2147483646 h 57"/>
              <a:gd name="T14" fmla="*/ 2147483646 w 55"/>
              <a:gd name="T15" fmla="*/ 2147483646 h 57"/>
              <a:gd name="T16" fmla="*/ 2147483646 w 55"/>
              <a:gd name="T17" fmla="*/ 2147483646 h 57"/>
              <a:gd name="T18" fmla="*/ 2147483646 w 55"/>
              <a:gd name="T19" fmla="*/ 2147483646 h 57"/>
              <a:gd name="T20" fmla="*/ 0 w 55"/>
              <a:gd name="T21" fmla="*/ 2147483646 h 57"/>
              <a:gd name="T22" fmla="*/ 0 w 55"/>
              <a:gd name="T23" fmla="*/ 2147483646 h 57"/>
              <a:gd name="T24" fmla="*/ 2147483646 w 55"/>
              <a:gd name="T25" fmla="*/ 0 h 57"/>
              <a:gd name="T26" fmla="*/ 2147483646 w 55"/>
              <a:gd name="T27" fmla="*/ 0 h 57"/>
              <a:gd name="T28" fmla="*/ 2147483646 w 55"/>
              <a:gd name="T29" fmla="*/ 2147483646 h 57"/>
              <a:gd name="T30" fmla="*/ 2147483646 w 55"/>
              <a:gd name="T31" fmla="*/ 2147483646 h 57"/>
              <a:gd name="T32" fmla="*/ 2147483646 w 55"/>
              <a:gd name="T33" fmla="*/ 2147483646 h 57"/>
              <a:gd name="T34" fmla="*/ 2147483646 w 55"/>
              <a:gd name="T35" fmla="*/ 2147483646 h 57"/>
              <a:gd name="T36" fmla="*/ 2147483646 w 55"/>
              <a:gd name="T37" fmla="*/ 2147483646 h 57"/>
              <a:gd name="T38" fmla="*/ 2147483646 w 55"/>
              <a:gd name="T39" fmla="*/ 2147483646 h 57"/>
              <a:gd name="T40" fmla="*/ 2147483646 w 55"/>
              <a:gd name="T41" fmla="*/ 2147483646 h 57"/>
              <a:gd name="T42" fmla="*/ 2147483646 w 55"/>
              <a:gd name="T43" fmla="*/ 2147483646 h 57"/>
              <a:gd name="T44" fmla="*/ 2147483646 w 55"/>
              <a:gd name="T45" fmla="*/ 2147483646 h 57"/>
              <a:gd name="T46" fmla="*/ 2147483646 w 55"/>
              <a:gd name="T47" fmla="*/ 2147483646 h 57"/>
              <a:gd name="T48" fmla="*/ 2147483646 w 55"/>
              <a:gd name="T49" fmla="*/ 2147483646 h 57"/>
              <a:gd name="T50" fmla="*/ 2147483646 w 55"/>
              <a:gd name="T51" fmla="*/ 2147483646 h 57"/>
              <a:gd name="T52" fmla="*/ 2147483646 w 55"/>
              <a:gd name="T53" fmla="*/ 2147483646 h 57"/>
              <a:gd name="T54" fmla="*/ 2147483646 w 55"/>
              <a:gd name="T55" fmla="*/ 2147483646 h 57"/>
              <a:gd name="T56" fmla="*/ 2147483646 w 55"/>
              <a:gd name="T57" fmla="*/ 0 h 57"/>
              <a:gd name="T58" fmla="*/ 2147483646 w 55"/>
              <a:gd name="T59" fmla="*/ 0 h 57"/>
              <a:gd name="T60" fmla="*/ 2147483646 w 55"/>
              <a:gd name="T61" fmla="*/ 2147483646 h 57"/>
              <a:gd name="T62" fmla="*/ 2147483646 w 55"/>
              <a:gd name="T63" fmla="*/ 2147483646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57">
                <a:moveTo>
                  <a:pt x="40" y="40"/>
                </a:moveTo>
                <a:cubicBezTo>
                  <a:pt x="40" y="41"/>
                  <a:pt x="39" y="42"/>
                  <a:pt x="38" y="42"/>
                </a:cubicBezTo>
                <a:cubicBezTo>
                  <a:pt x="32" y="42"/>
                  <a:pt x="32" y="42"/>
                  <a:pt x="32" y="42"/>
                </a:cubicBezTo>
                <a:cubicBezTo>
                  <a:pt x="31" y="42"/>
                  <a:pt x="31" y="41"/>
                  <a:pt x="31" y="40"/>
                </a:cubicBezTo>
                <a:cubicBezTo>
                  <a:pt x="31" y="20"/>
                  <a:pt x="31" y="20"/>
                  <a:pt x="31" y="20"/>
                </a:cubicBezTo>
                <a:cubicBezTo>
                  <a:pt x="31" y="14"/>
                  <a:pt x="26" y="9"/>
                  <a:pt x="20" y="9"/>
                </a:cubicBezTo>
                <a:cubicBezTo>
                  <a:pt x="9" y="9"/>
                  <a:pt x="9" y="9"/>
                  <a:pt x="9" y="9"/>
                </a:cubicBezTo>
                <a:cubicBezTo>
                  <a:pt x="9" y="56"/>
                  <a:pt x="9" y="56"/>
                  <a:pt x="9" y="56"/>
                </a:cubicBezTo>
                <a:cubicBezTo>
                  <a:pt x="9" y="56"/>
                  <a:pt x="8" y="57"/>
                  <a:pt x="7" y="57"/>
                </a:cubicBezTo>
                <a:cubicBezTo>
                  <a:pt x="1" y="57"/>
                  <a:pt x="1" y="57"/>
                  <a:pt x="1" y="57"/>
                </a:cubicBezTo>
                <a:cubicBezTo>
                  <a:pt x="0" y="57"/>
                  <a:pt x="0" y="56"/>
                  <a:pt x="0" y="56"/>
                </a:cubicBezTo>
                <a:cubicBezTo>
                  <a:pt x="0" y="2"/>
                  <a:pt x="0" y="2"/>
                  <a:pt x="0" y="2"/>
                </a:cubicBezTo>
                <a:cubicBezTo>
                  <a:pt x="0" y="1"/>
                  <a:pt x="0" y="0"/>
                  <a:pt x="1" y="0"/>
                </a:cubicBezTo>
                <a:cubicBezTo>
                  <a:pt x="20" y="0"/>
                  <a:pt x="20" y="0"/>
                  <a:pt x="20" y="0"/>
                </a:cubicBezTo>
                <a:cubicBezTo>
                  <a:pt x="31" y="0"/>
                  <a:pt x="40" y="9"/>
                  <a:pt x="40" y="20"/>
                </a:cubicBezTo>
                <a:lnTo>
                  <a:pt x="40" y="40"/>
                </a:lnTo>
                <a:close/>
                <a:moveTo>
                  <a:pt x="55" y="37"/>
                </a:moveTo>
                <a:cubicBezTo>
                  <a:pt x="55" y="48"/>
                  <a:pt x="46" y="57"/>
                  <a:pt x="35" y="57"/>
                </a:cubicBezTo>
                <a:cubicBezTo>
                  <a:pt x="16" y="57"/>
                  <a:pt x="16" y="57"/>
                  <a:pt x="16" y="57"/>
                </a:cubicBezTo>
                <a:cubicBezTo>
                  <a:pt x="16" y="57"/>
                  <a:pt x="15" y="56"/>
                  <a:pt x="15" y="56"/>
                </a:cubicBezTo>
                <a:cubicBezTo>
                  <a:pt x="15" y="17"/>
                  <a:pt x="15" y="17"/>
                  <a:pt x="15" y="17"/>
                </a:cubicBezTo>
                <a:cubicBezTo>
                  <a:pt x="15" y="16"/>
                  <a:pt x="16" y="16"/>
                  <a:pt x="16" y="16"/>
                </a:cubicBezTo>
                <a:cubicBezTo>
                  <a:pt x="23" y="16"/>
                  <a:pt x="23" y="16"/>
                  <a:pt x="23" y="16"/>
                </a:cubicBezTo>
                <a:cubicBezTo>
                  <a:pt x="24" y="16"/>
                  <a:pt x="24" y="16"/>
                  <a:pt x="24" y="17"/>
                </a:cubicBezTo>
                <a:cubicBezTo>
                  <a:pt x="24" y="48"/>
                  <a:pt x="24" y="48"/>
                  <a:pt x="24" y="48"/>
                </a:cubicBezTo>
                <a:cubicBezTo>
                  <a:pt x="35" y="48"/>
                  <a:pt x="35" y="48"/>
                  <a:pt x="35" y="48"/>
                </a:cubicBezTo>
                <a:cubicBezTo>
                  <a:pt x="41" y="48"/>
                  <a:pt x="46" y="43"/>
                  <a:pt x="46" y="37"/>
                </a:cubicBezTo>
                <a:cubicBezTo>
                  <a:pt x="46" y="2"/>
                  <a:pt x="46" y="2"/>
                  <a:pt x="46" y="2"/>
                </a:cubicBezTo>
                <a:cubicBezTo>
                  <a:pt x="46" y="1"/>
                  <a:pt x="47" y="0"/>
                  <a:pt x="47" y="0"/>
                </a:cubicBezTo>
                <a:cubicBezTo>
                  <a:pt x="54" y="0"/>
                  <a:pt x="54" y="0"/>
                  <a:pt x="54" y="0"/>
                </a:cubicBezTo>
                <a:cubicBezTo>
                  <a:pt x="54" y="0"/>
                  <a:pt x="55" y="1"/>
                  <a:pt x="55" y="2"/>
                </a:cubicBezTo>
                <a:lnTo>
                  <a:pt x="55"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3" name="Freeform 133"/>
          <p:cNvSpPr>
            <a:spLocks noEditPoints="1"/>
          </p:cNvSpPr>
          <p:nvPr/>
        </p:nvSpPr>
        <p:spPr bwMode="auto">
          <a:xfrm>
            <a:off x="19239035" y="11479306"/>
            <a:ext cx="309127" cy="253761"/>
          </a:xfrm>
          <a:custGeom>
            <a:avLst/>
            <a:gdLst>
              <a:gd name="T0" fmla="*/ 2147483646 w 62"/>
              <a:gd name="T1" fmla="*/ 2147483646 h 51"/>
              <a:gd name="T2" fmla="*/ 2147483646 w 62"/>
              <a:gd name="T3" fmla="*/ 2147483646 h 51"/>
              <a:gd name="T4" fmla="*/ 2147483646 w 62"/>
              <a:gd name="T5" fmla="*/ 2147483646 h 51"/>
              <a:gd name="T6" fmla="*/ 2147483646 w 62"/>
              <a:gd name="T7" fmla="*/ 2147483646 h 51"/>
              <a:gd name="T8" fmla="*/ 2147483646 w 62"/>
              <a:gd name="T9" fmla="*/ 2147483646 h 51"/>
              <a:gd name="T10" fmla="*/ 2147483646 w 62"/>
              <a:gd name="T11" fmla="*/ 2147483646 h 51"/>
              <a:gd name="T12" fmla="*/ 0 w 62"/>
              <a:gd name="T13" fmla="*/ 2147483646 h 51"/>
              <a:gd name="T14" fmla="*/ 0 w 62"/>
              <a:gd name="T15" fmla="*/ 2147483646 h 51"/>
              <a:gd name="T16" fmla="*/ 2147483646 w 62"/>
              <a:gd name="T17" fmla="*/ 2147483646 h 51"/>
              <a:gd name="T18" fmla="*/ 2147483646 w 62"/>
              <a:gd name="T19" fmla="*/ 2147483646 h 51"/>
              <a:gd name="T20" fmla="*/ 2147483646 w 62"/>
              <a:gd name="T21" fmla="*/ 2147483646 h 51"/>
              <a:gd name="T22" fmla="*/ 2147483646 w 62"/>
              <a:gd name="T23" fmla="*/ 2147483646 h 51"/>
              <a:gd name="T24" fmla="*/ 2147483646 w 62"/>
              <a:gd name="T25" fmla="*/ 2147483646 h 51"/>
              <a:gd name="T26" fmla="*/ 2147483646 w 62"/>
              <a:gd name="T27" fmla="*/ 2147483646 h 51"/>
              <a:gd name="T28" fmla="*/ 2147483646 w 62"/>
              <a:gd name="T29" fmla="*/ 2147483646 h 51"/>
              <a:gd name="T30" fmla="*/ 2147483646 w 62"/>
              <a:gd name="T31" fmla="*/ 2147483646 h 51"/>
              <a:gd name="T32" fmla="*/ 2147483646 w 62"/>
              <a:gd name="T33" fmla="*/ 2147483646 h 51"/>
              <a:gd name="T34" fmla="*/ 2147483646 w 62"/>
              <a:gd name="T35" fmla="*/ 2147483646 h 51"/>
              <a:gd name="T36" fmla="*/ 2147483646 w 62"/>
              <a:gd name="T37" fmla="*/ 2147483646 h 51"/>
              <a:gd name="T38" fmla="*/ 2147483646 w 62"/>
              <a:gd name="T39" fmla="*/ 2147483646 h 51"/>
              <a:gd name="T40" fmla="*/ 2147483646 w 62"/>
              <a:gd name="T41" fmla="*/ 2147483646 h 51"/>
              <a:gd name="T42" fmla="*/ 2147483646 w 62"/>
              <a:gd name="T43" fmla="*/ 2147483646 h 51"/>
              <a:gd name="T44" fmla="*/ 2147483646 w 62"/>
              <a:gd name="T45" fmla="*/ 2147483646 h 51"/>
              <a:gd name="T46" fmla="*/ 2147483646 w 62"/>
              <a:gd name="T47" fmla="*/ 2147483646 h 51"/>
              <a:gd name="T48" fmla="*/ 2147483646 w 62"/>
              <a:gd name="T49" fmla="*/ 2147483646 h 51"/>
              <a:gd name="T50" fmla="*/ 2147483646 w 62"/>
              <a:gd name="T51" fmla="*/ 2147483646 h 51"/>
              <a:gd name="T52" fmla="*/ 2147483646 w 62"/>
              <a:gd name="T53" fmla="*/ 2147483646 h 51"/>
              <a:gd name="T54" fmla="*/ 2147483646 w 62"/>
              <a:gd name="T55" fmla="*/ 0 h 51"/>
              <a:gd name="T56" fmla="*/ 2147483646 w 62"/>
              <a:gd name="T57" fmla="*/ 0 h 51"/>
              <a:gd name="T58" fmla="*/ 2147483646 w 62"/>
              <a:gd name="T59" fmla="*/ 2147483646 h 51"/>
              <a:gd name="T60" fmla="*/ 2147483646 w 62"/>
              <a:gd name="T61" fmla="*/ 2147483646 h 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2" h="51">
                <a:moveTo>
                  <a:pt x="47" y="27"/>
                </a:moveTo>
                <a:cubicBezTo>
                  <a:pt x="25" y="49"/>
                  <a:pt x="25" y="49"/>
                  <a:pt x="25" y="49"/>
                </a:cubicBezTo>
                <a:cubicBezTo>
                  <a:pt x="25" y="49"/>
                  <a:pt x="24" y="50"/>
                  <a:pt x="24" y="50"/>
                </a:cubicBezTo>
                <a:cubicBezTo>
                  <a:pt x="22" y="50"/>
                  <a:pt x="21" y="49"/>
                  <a:pt x="21" y="47"/>
                </a:cubicBezTo>
                <a:cubicBezTo>
                  <a:pt x="21" y="36"/>
                  <a:pt x="21" y="36"/>
                  <a:pt x="21" y="36"/>
                </a:cubicBezTo>
                <a:cubicBezTo>
                  <a:pt x="3" y="36"/>
                  <a:pt x="3" y="36"/>
                  <a:pt x="3" y="36"/>
                </a:cubicBezTo>
                <a:cubicBezTo>
                  <a:pt x="2" y="36"/>
                  <a:pt x="0" y="34"/>
                  <a:pt x="0" y="33"/>
                </a:cubicBezTo>
                <a:cubicBezTo>
                  <a:pt x="0" y="18"/>
                  <a:pt x="0" y="18"/>
                  <a:pt x="0" y="18"/>
                </a:cubicBezTo>
                <a:cubicBezTo>
                  <a:pt x="0" y="16"/>
                  <a:pt x="2" y="15"/>
                  <a:pt x="3" y="15"/>
                </a:cubicBezTo>
                <a:cubicBezTo>
                  <a:pt x="21" y="15"/>
                  <a:pt x="21" y="15"/>
                  <a:pt x="21" y="15"/>
                </a:cubicBezTo>
                <a:cubicBezTo>
                  <a:pt x="21" y="3"/>
                  <a:pt x="21" y="3"/>
                  <a:pt x="21" y="3"/>
                </a:cubicBezTo>
                <a:cubicBezTo>
                  <a:pt x="21" y="2"/>
                  <a:pt x="22" y="1"/>
                  <a:pt x="24" y="1"/>
                </a:cubicBezTo>
                <a:cubicBezTo>
                  <a:pt x="24" y="1"/>
                  <a:pt x="25" y="1"/>
                  <a:pt x="25" y="2"/>
                </a:cubicBezTo>
                <a:cubicBezTo>
                  <a:pt x="47" y="23"/>
                  <a:pt x="47" y="23"/>
                  <a:pt x="47" y="23"/>
                </a:cubicBezTo>
                <a:cubicBezTo>
                  <a:pt x="48" y="24"/>
                  <a:pt x="48" y="25"/>
                  <a:pt x="48" y="25"/>
                </a:cubicBezTo>
                <a:cubicBezTo>
                  <a:pt x="48" y="26"/>
                  <a:pt x="48" y="27"/>
                  <a:pt x="47" y="27"/>
                </a:cubicBezTo>
                <a:close/>
                <a:moveTo>
                  <a:pt x="62" y="39"/>
                </a:moveTo>
                <a:cubicBezTo>
                  <a:pt x="62" y="46"/>
                  <a:pt x="57" y="51"/>
                  <a:pt x="51" y="51"/>
                </a:cubicBezTo>
                <a:cubicBezTo>
                  <a:pt x="38" y="51"/>
                  <a:pt x="38" y="51"/>
                  <a:pt x="38" y="51"/>
                </a:cubicBezTo>
                <a:cubicBezTo>
                  <a:pt x="37" y="51"/>
                  <a:pt x="36" y="50"/>
                  <a:pt x="36" y="50"/>
                </a:cubicBezTo>
                <a:cubicBezTo>
                  <a:pt x="36" y="49"/>
                  <a:pt x="36" y="46"/>
                  <a:pt x="38" y="46"/>
                </a:cubicBezTo>
                <a:cubicBezTo>
                  <a:pt x="51" y="46"/>
                  <a:pt x="51" y="46"/>
                  <a:pt x="51" y="46"/>
                </a:cubicBezTo>
                <a:cubicBezTo>
                  <a:pt x="54" y="46"/>
                  <a:pt x="57" y="43"/>
                  <a:pt x="57" y="39"/>
                </a:cubicBezTo>
                <a:cubicBezTo>
                  <a:pt x="57" y="11"/>
                  <a:pt x="57" y="11"/>
                  <a:pt x="57" y="11"/>
                </a:cubicBezTo>
                <a:cubicBezTo>
                  <a:pt x="57" y="8"/>
                  <a:pt x="54" y="5"/>
                  <a:pt x="51" y="5"/>
                </a:cubicBezTo>
                <a:cubicBezTo>
                  <a:pt x="39" y="5"/>
                  <a:pt x="39" y="5"/>
                  <a:pt x="39" y="5"/>
                </a:cubicBezTo>
                <a:cubicBezTo>
                  <a:pt x="38" y="5"/>
                  <a:pt x="36" y="5"/>
                  <a:pt x="36" y="3"/>
                </a:cubicBezTo>
                <a:cubicBezTo>
                  <a:pt x="36" y="2"/>
                  <a:pt x="36" y="0"/>
                  <a:pt x="38" y="0"/>
                </a:cubicBezTo>
                <a:cubicBezTo>
                  <a:pt x="51" y="0"/>
                  <a:pt x="51" y="0"/>
                  <a:pt x="51" y="0"/>
                </a:cubicBezTo>
                <a:cubicBezTo>
                  <a:pt x="57" y="0"/>
                  <a:pt x="62" y="5"/>
                  <a:pt x="62" y="11"/>
                </a:cubicBezTo>
                <a:lnTo>
                  <a:pt x="6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4" name="Freeform 135"/>
          <p:cNvSpPr>
            <a:spLocks noEditPoints="1"/>
          </p:cNvSpPr>
          <p:nvPr/>
        </p:nvSpPr>
        <p:spPr bwMode="auto">
          <a:xfrm>
            <a:off x="20676244" y="11449317"/>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1" y="6"/>
                </a:moveTo>
                <a:cubicBezTo>
                  <a:pt x="16" y="6"/>
                  <a:pt x="5" y="17"/>
                  <a:pt x="5" y="31"/>
                </a:cubicBezTo>
                <a:cubicBezTo>
                  <a:pt x="5" y="45"/>
                  <a:pt x="16" y="57"/>
                  <a:pt x="31" y="57"/>
                </a:cubicBezTo>
                <a:cubicBezTo>
                  <a:pt x="45" y="57"/>
                  <a:pt x="56" y="45"/>
                  <a:pt x="56" y="31"/>
                </a:cubicBezTo>
                <a:cubicBezTo>
                  <a:pt x="56" y="17"/>
                  <a:pt x="45" y="6"/>
                  <a:pt x="31" y="6"/>
                </a:cubicBezTo>
                <a:close/>
                <a:moveTo>
                  <a:pt x="20" y="26"/>
                </a:moveTo>
                <a:cubicBezTo>
                  <a:pt x="17" y="26"/>
                  <a:pt x="15" y="24"/>
                  <a:pt x="15" y="21"/>
                </a:cubicBezTo>
                <a:cubicBezTo>
                  <a:pt x="15" y="18"/>
                  <a:pt x="17" y="16"/>
                  <a:pt x="20" y="16"/>
                </a:cubicBezTo>
                <a:cubicBezTo>
                  <a:pt x="23" y="16"/>
                  <a:pt x="25" y="18"/>
                  <a:pt x="25" y="21"/>
                </a:cubicBezTo>
                <a:cubicBezTo>
                  <a:pt x="25" y="24"/>
                  <a:pt x="23" y="26"/>
                  <a:pt x="20" y="26"/>
                </a:cubicBezTo>
                <a:close/>
                <a:moveTo>
                  <a:pt x="31" y="49"/>
                </a:moveTo>
                <a:cubicBezTo>
                  <a:pt x="24" y="49"/>
                  <a:pt x="18" y="45"/>
                  <a:pt x="16" y="38"/>
                </a:cubicBezTo>
                <a:cubicBezTo>
                  <a:pt x="15" y="37"/>
                  <a:pt x="16" y="36"/>
                  <a:pt x="18" y="35"/>
                </a:cubicBezTo>
                <a:cubicBezTo>
                  <a:pt x="19" y="35"/>
                  <a:pt x="20" y="36"/>
                  <a:pt x="21" y="37"/>
                </a:cubicBezTo>
                <a:cubicBezTo>
                  <a:pt x="22" y="41"/>
                  <a:pt x="26" y="44"/>
                  <a:pt x="31" y="44"/>
                </a:cubicBezTo>
                <a:cubicBezTo>
                  <a:pt x="35" y="44"/>
                  <a:pt x="39" y="41"/>
                  <a:pt x="40" y="37"/>
                </a:cubicBezTo>
                <a:cubicBezTo>
                  <a:pt x="41" y="36"/>
                  <a:pt x="42" y="35"/>
                  <a:pt x="44" y="35"/>
                </a:cubicBezTo>
                <a:cubicBezTo>
                  <a:pt x="45" y="36"/>
                  <a:pt x="46" y="37"/>
                  <a:pt x="45" y="38"/>
                </a:cubicBezTo>
                <a:cubicBezTo>
                  <a:pt x="43" y="45"/>
                  <a:pt x="37" y="49"/>
                  <a:pt x="31" y="49"/>
                </a:cubicBezTo>
                <a:close/>
                <a:moveTo>
                  <a:pt x="41" y="26"/>
                </a:moveTo>
                <a:cubicBezTo>
                  <a:pt x="38" y="26"/>
                  <a:pt x="36" y="24"/>
                  <a:pt x="36" y="21"/>
                </a:cubicBezTo>
                <a:cubicBezTo>
                  <a:pt x="36" y="18"/>
                  <a:pt x="38" y="16"/>
                  <a:pt x="41" y="16"/>
                </a:cubicBezTo>
                <a:cubicBezTo>
                  <a:pt x="44" y="16"/>
                  <a:pt x="46" y="18"/>
                  <a:pt x="46" y="21"/>
                </a:cubicBezTo>
                <a:cubicBezTo>
                  <a:pt x="46" y="24"/>
                  <a:pt x="44" y="26"/>
                  <a:pt x="41"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5" name="Freeform 136"/>
          <p:cNvSpPr>
            <a:spLocks noEditPoints="1"/>
          </p:cNvSpPr>
          <p:nvPr/>
        </p:nvSpPr>
        <p:spPr bwMode="auto">
          <a:xfrm>
            <a:off x="21400616" y="11423940"/>
            <a:ext cx="325274" cy="359879"/>
          </a:xfrm>
          <a:custGeom>
            <a:avLst/>
            <a:gdLst>
              <a:gd name="T0" fmla="*/ 2147483646 w 65"/>
              <a:gd name="T1" fmla="*/ 2147483646 h 72"/>
              <a:gd name="T2" fmla="*/ 2147483646 w 65"/>
              <a:gd name="T3" fmla="*/ 2147483646 h 72"/>
              <a:gd name="T4" fmla="*/ 0 w 65"/>
              <a:gd name="T5" fmla="*/ 2147483646 h 72"/>
              <a:gd name="T6" fmla="*/ 2147483646 w 65"/>
              <a:gd name="T7" fmla="*/ 2147483646 h 72"/>
              <a:gd name="T8" fmla="*/ 2147483646 w 65"/>
              <a:gd name="T9" fmla="*/ 0 h 72"/>
              <a:gd name="T10" fmla="*/ 2147483646 w 65"/>
              <a:gd name="T11" fmla="*/ 2147483646 h 72"/>
              <a:gd name="T12" fmla="*/ 2147483646 w 65"/>
              <a:gd name="T13" fmla="*/ 2147483646 h 72"/>
              <a:gd name="T14" fmla="*/ 2147483646 w 65"/>
              <a:gd name="T15" fmla="*/ 2147483646 h 72"/>
              <a:gd name="T16" fmla="*/ 2147483646 w 65"/>
              <a:gd name="T17" fmla="*/ 2147483646 h 72"/>
              <a:gd name="T18" fmla="*/ 2147483646 w 65"/>
              <a:gd name="T19" fmla="*/ 2147483646 h 72"/>
              <a:gd name="T20" fmla="*/ 2147483646 w 65"/>
              <a:gd name="T21" fmla="*/ 2147483646 h 72"/>
              <a:gd name="T22" fmla="*/ 2147483646 w 65"/>
              <a:gd name="T23" fmla="*/ 2147483646 h 72"/>
              <a:gd name="T24" fmla="*/ 2147483646 w 65"/>
              <a:gd name="T25" fmla="*/ 2147483646 h 72"/>
              <a:gd name="T26" fmla="*/ 2147483646 w 65"/>
              <a:gd name="T27" fmla="*/ 2147483646 h 72"/>
              <a:gd name="T28" fmla="*/ 2147483646 w 65"/>
              <a:gd name="T29" fmla="*/ 2147483646 h 72"/>
              <a:gd name="T30" fmla="*/ 2147483646 w 65"/>
              <a:gd name="T31" fmla="*/ 2147483646 h 72"/>
              <a:gd name="T32" fmla="*/ 2147483646 w 65"/>
              <a:gd name="T33" fmla="*/ 2147483646 h 72"/>
              <a:gd name="T34" fmla="*/ 2147483646 w 65"/>
              <a:gd name="T35" fmla="*/ 2147483646 h 72"/>
              <a:gd name="T36" fmla="*/ 2147483646 w 65"/>
              <a:gd name="T37" fmla="*/ 2147483646 h 72"/>
              <a:gd name="T38" fmla="*/ 2147483646 w 65"/>
              <a:gd name="T39" fmla="*/ 2147483646 h 72"/>
              <a:gd name="T40" fmla="*/ 2147483646 w 65"/>
              <a:gd name="T41" fmla="*/ 2147483646 h 72"/>
              <a:gd name="T42" fmla="*/ 2147483646 w 65"/>
              <a:gd name="T43" fmla="*/ 2147483646 h 72"/>
              <a:gd name="T44" fmla="*/ 2147483646 w 65"/>
              <a:gd name="T45" fmla="*/ 0 h 72"/>
              <a:gd name="T46" fmla="*/ 2147483646 w 65"/>
              <a:gd name="T47" fmla="*/ 2147483646 h 72"/>
              <a:gd name="T48" fmla="*/ 2147483646 w 65"/>
              <a:gd name="T49" fmla="*/ 2147483646 h 72"/>
              <a:gd name="T50" fmla="*/ 2147483646 w 65"/>
              <a:gd name="T51" fmla="*/ 2147483646 h 72"/>
              <a:gd name="T52" fmla="*/ 2147483646 w 65"/>
              <a:gd name="T53" fmla="*/ 2147483646 h 72"/>
              <a:gd name="T54" fmla="*/ 2147483646 w 65"/>
              <a:gd name="T55" fmla="*/ 2147483646 h 72"/>
              <a:gd name="T56" fmla="*/ 2147483646 w 65"/>
              <a:gd name="T57" fmla="*/ 2147483646 h 72"/>
              <a:gd name="T58" fmla="*/ 2147483646 w 65"/>
              <a:gd name="T59" fmla="*/ 2147483646 h 72"/>
              <a:gd name="T60" fmla="*/ 2147483646 w 65"/>
              <a:gd name="T61" fmla="*/ 2147483646 h 72"/>
              <a:gd name="T62" fmla="*/ 2147483646 w 65"/>
              <a:gd name="T63" fmla="*/ 2147483646 h 72"/>
              <a:gd name="T64" fmla="*/ 2147483646 w 65"/>
              <a:gd name="T65" fmla="*/ 2147483646 h 7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5" h="72">
                <a:moveTo>
                  <a:pt x="28" y="59"/>
                </a:moveTo>
                <a:cubicBezTo>
                  <a:pt x="15" y="72"/>
                  <a:pt x="15" y="72"/>
                  <a:pt x="15" y="72"/>
                </a:cubicBezTo>
                <a:cubicBezTo>
                  <a:pt x="15" y="72"/>
                  <a:pt x="15" y="72"/>
                  <a:pt x="14" y="72"/>
                </a:cubicBezTo>
                <a:cubicBezTo>
                  <a:pt x="14" y="72"/>
                  <a:pt x="14" y="72"/>
                  <a:pt x="13" y="72"/>
                </a:cubicBezTo>
                <a:cubicBezTo>
                  <a:pt x="0" y="59"/>
                  <a:pt x="0" y="59"/>
                  <a:pt x="0" y="59"/>
                </a:cubicBezTo>
                <a:cubicBezTo>
                  <a:pt x="0" y="59"/>
                  <a:pt x="0" y="58"/>
                  <a:pt x="0" y="58"/>
                </a:cubicBezTo>
                <a:cubicBezTo>
                  <a:pt x="0" y="57"/>
                  <a:pt x="1" y="57"/>
                  <a:pt x="1" y="57"/>
                </a:cubicBezTo>
                <a:cubicBezTo>
                  <a:pt x="9" y="57"/>
                  <a:pt x="9" y="57"/>
                  <a:pt x="9" y="57"/>
                </a:cubicBezTo>
                <a:cubicBezTo>
                  <a:pt x="9" y="2"/>
                  <a:pt x="9" y="2"/>
                  <a:pt x="9" y="2"/>
                </a:cubicBezTo>
                <a:cubicBezTo>
                  <a:pt x="9" y="1"/>
                  <a:pt x="10" y="0"/>
                  <a:pt x="10" y="0"/>
                </a:cubicBezTo>
                <a:cubicBezTo>
                  <a:pt x="18" y="0"/>
                  <a:pt x="18" y="0"/>
                  <a:pt x="18" y="0"/>
                </a:cubicBezTo>
                <a:cubicBezTo>
                  <a:pt x="19" y="0"/>
                  <a:pt x="19" y="1"/>
                  <a:pt x="19" y="2"/>
                </a:cubicBezTo>
                <a:cubicBezTo>
                  <a:pt x="19" y="57"/>
                  <a:pt x="19" y="57"/>
                  <a:pt x="19" y="57"/>
                </a:cubicBezTo>
                <a:cubicBezTo>
                  <a:pt x="27" y="57"/>
                  <a:pt x="27" y="57"/>
                  <a:pt x="27" y="57"/>
                </a:cubicBezTo>
                <a:cubicBezTo>
                  <a:pt x="28" y="57"/>
                  <a:pt x="28" y="57"/>
                  <a:pt x="28" y="58"/>
                </a:cubicBezTo>
                <a:cubicBezTo>
                  <a:pt x="28" y="59"/>
                  <a:pt x="28" y="59"/>
                  <a:pt x="28" y="59"/>
                </a:cubicBezTo>
                <a:close/>
                <a:moveTo>
                  <a:pt x="65" y="72"/>
                </a:moveTo>
                <a:cubicBezTo>
                  <a:pt x="54" y="72"/>
                  <a:pt x="54" y="72"/>
                  <a:pt x="54" y="72"/>
                </a:cubicBezTo>
                <a:cubicBezTo>
                  <a:pt x="54" y="68"/>
                  <a:pt x="54" y="68"/>
                  <a:pt x="54" y="68"/>
                </a:cubicBezTo>
                <a:cubicBezTo>
                  <a:pt x="57" y="68"/>
                  <a:pt x="57" y="68"/>
                  <a:pt x="57" y="68"/>
                </a:cubicBezTo>
                <a:cubicBezTo>
                  <a:pt x="55" y="62"/>
                  <a:pt x="55" y="62"/>
                  <a:pt x="55" y="62"/>
                </a:cubicBezTo>
                <a:cubicBezTo>
                  <a:pt x="45" y="62"/>
                  <a:pt x="45" y="62"/>
                  <a:pt x="45" y="62"/>
                </a:cubicBezTo>
                <a:cubicBezTo>
                  <a:pt x="43" y="68"/>
                  <a:pt x="43" y="68"/>
                  <a:pt x="43" y="68"/>
                </a:cubicBezTo>
                <a:cubicBezTo>
                  <a:pt x="46" y="68"/>
                  <a:pt x="46" y="68"/>
                  <a:pt x="46" y="68"/>
                </a:cubicBezTo>
                <a:cubicBezTo>
                  <a:pt x="46" y="72"/>
                  <a:pt x="46" y="72"/>
                  <a:pt x="46" y="72"/>
                </a:cubicBezTo>
                <a:cubicBezTo>
                  <a:pt x="35" y="72"/>
                  <a:pt x="35" y="72"/>
                  <a:pt x="35" y="72"/>
                </a:cubicBezTo>
                <a:cubicBezTo>
                  <a:pt x="35" y="68"/>
                  <a:pt x="35" y="68"/>
                  <a:pt x="35" y="68"/>
                </a:cubicBezTo>
                <a:cubicBezTo>
                  <a:pt x="38" y="68"/>
                  <a:pt x="38" y="68"/>
                  <a:pt x="38" y="68"/>
                </a:cubicBezTo>
                <a:cubicBezTo>
                  <a:pt x="47" y="41"/>
                  <a:pt x="47" y="41"/>
                  <a:pt x="47" y="41"/>
                </a:cubicBezTo>
                <a:cubicBezTo>
                  <a:pt x="53" y="41"/>
                  <a:pt x="53" y="41"/>
                  <a:pt x="53" y="41"/>
                </a:cubicBezTo>
                <a:cubicBezTo>
                  <a:pt x="63" y="68"/>
                  <a:pt x="63" y="68"/>
                  <a:pt x="63" y="68"/>
                </a:cubicBezTo>
                <a:cubicBezTo>
                  <a:pt x="65" y="68"/>
                  <a:pt x="65" y="68"/>
                  <a:pt x="65" y="68"/>
                </a:cubicBezTo>
                <a:lnTo>
                  <a:pt x="65" y="72"/>
                </a:lnTo>
                <a:close/>
                <a:moveTo>
                  <a:pt x="62" y="31"/>
                </a:moveTo>
                <a:cubicBezTo>
                  <a:pt x="38" y="31"/>
                  <a:pt x="38" y="31"/>
                  <a:pt x="38" y="31"/>
                </a:cubicBezTo>
                <a:cubicBezTo>
                  <a:pt x="38" y="28"/>
                  <a:pt x="38" y="28"/>
                  <a:pt x="38" y="28"/>
                </a:cubicBezTo>
                <a:cubicBezTo>
                  <a:pt x="53" y="6"/>
                  <a:pt x="53" y="6"/>
                  <a:pt x="53" y="6"/>
                </a:cubicBezTo>
                <a:cubicBezTo>
                  <a:pt x="54" y="6"/>
                  <a:pt x="54" y="5"/>
                  <a:pt x="54" y="5"/>
                </a:cubicBezTo>
                <a:cubicBezTo>
                  <a:pt x="55" y="5"/>
                  <a:pt x="55" y="5"/>
                  <a:pt x="55" y="5"/>
                </a:cubicBezTo>
                <a:cubicBezTo>
                  <a:pt x="55" y="5"/>
                  <a:pt x="55" y="5"/>
                  <a:pt x="55" y="5"/>
                </a:cubicBezTo>
                <a:cubicBezTo>
                  <a:pt x="54" y="5"/>
                  <a:pt x="54" y="5"/>
                  <a:pt x="54" y="5"/>
                </a:cubicBezTo>
                <a:cubicBezTo>
                  <a:pt x="54" y="5"/>
                  <a:pt x="53" y="5"/>
                  <a:pt x="53" y="5"/>
                </a:cubicBezTo>
                <a:cubicBezTo>
                  <a:pt x="43" y="5"/>
                  <a:pt x="43" y="5"/>
                  <a:pt x="43" y="5"/>
                </a:cubicBezTo>
                <a:cubicBezTo>
                  <a:pt x="43" y="10"/>
                  <a:pt x="43" y="10"/>
                  <a:pt x="43" y="10"/>
                </a:cubicBezTo>
                <a:cubicBezTo>
                  <a:pt x="39" y="10"/>
                  <a:pt x="39" y="10"/>
                  <a:pt x="39" y="10"/>
                </a:cubicBezTo>
                <a:cubicBezTo>
                  <a:pt x="39" y="0"/>
                  <a:pt x="39" y="0"/>
                  <a:pt x="39" y="0"/>
                </a:cubicBezTo>
                <a:cubicBezTo>
                  <a:pt x="61" y="0"/>
                  <a:pt x="61" y="0"/>
                  <a:pt x="61" y="0"/>
                </a:cubicBezTo>
                <a:cubicBezTo>
                  <a:pt x="61" y="4"/>
                  <a:pt x="61" y="4"/>
                  <a:pt x="61" y="4"/>
                </a:cubicBezTo>
                <a:cubicBezTo>
                  <a:pt x="47" y="25"/>
                  <a:pt x="47" y="25"/>
                  <a:pt x="47" y="25"/>
                </a:cubicBezTo>
                <a:cubicBezTo>
                  <a:pt x="46" y="26"/>
                  <a:pt x="46" y="26"/>
                  <a:pt x="46" y="26"/>
                </a:cubicBezTo>
                <a:cubicBezTo>
                  <a:pt x="45" y="27"/>
                  <a:pt x="45" y="27"/>
                  <a:pt x="45" y="27"/>
                </a:cubicBezTo>
                <a:cubicBezTo>
                  <a:pt x="45" y="27"/>
                  <a:pt x="45" y="27"/>
                  <a:pt x="45" y="27"/>
                </a:cubicBezTo>
                <a:cubicBezTo>
                  <a:pt x="46" y="27"/>
                  <a:pt x="46" y="27"/>
                  <a:pt x="46" y="27"/>
                </a:cubicBezTo>
                <a:cubicBezTo>
                  <a:pt x="46" y="27"/>
                  <a:pt x="47" y="27"/>
                  <a:pt x="47" y="27"/>
                </a:cubicBezTo>
                <a:cubicBezTo>
                  <a:pt x="57" y="27"/>
                  <a:pt x="57" y="27"/>
                  <a:pt x="57" y="27"/>
                </a:cubicBezTo>
                <a:cubicBezTo>
                  <a:pt x="57" y="22"/>
                  <a:pt x="57" y="22"/>
                  <a:pt x="57" y="22"/>
                </a:cubicBezTo>
                <a:cubicBezTo>
                  <a:pt x="62" y="22"/>
                  <a:pt x="62" y="22"/>
                  <a:pt x="62" y="22"/>
                </a:cubicBezTo>
                <a:lnTo>
                  <a:pt x="62" y="31"/>
                </a:lnTo>
                <a:close/>
                <a:moveTo>
                  <a:pt x="54" y="58"/>
                </a:moveTo>
                <a:cubicBezTo>
                  <a:pt x="51" y="49"/>
                  <a:pt x="51" y="49"/>
                  <a:pt x="51" y="49"/>
                </a:cubicBezTo>
                <a:cubicBezTo>
                  <a:pt x="50" y="47"/>
                  <a:pt x="50" y="47"/>
                  <a:pt x="50" y="47"/>
                </a:cubicBezTo>
                <a:cubicBezTo>
                  <a:pt x="50" y="47"/>
                  <a:pt x="50" y="47"/>
                  <a:pt x="50" y="46"/>
                </a:cubicBezTo>
                <a:cubicBezTo>
                  <a:pt x="50" y="46"/>
                  <a:pt x="50" y="46"/>
                  <a:pt x="50" y="46"/>
                </a:cubicBezTo>
                <a:cubicBezTo>
                  <a:pt x="50" y="47"/>
                  <a:pt x="50" y="47"/>
                  <a:pt x="50" y="47"/>
                </a:cubicBezTo>
                <a:cubicBezTo>
                  <a:pt x="50" y="48"/>
                  <a:pt x="50" y="48"/>
                  <a:pt x="50" y="49"/>
                </a:cubicBezTo>
                <a:cubicBezTo>
                  <a:pt x="47" y="58"/>
                  <a:pt x="47" y="58"/>
                  <a:pt x="47" y="58"/>
                </a:cubicBezTo>
                <a:lnTo>
                  <a:pt x="54" y="5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6" name="Freeform 137"/>
          <p:cNvSpPr>
            <a:spLocks/>
          </p:cNvSpPr>
          <p:nvPr/>
        </p:nvSpPr>
        <p:spPr bwMode="auto">
          <a:xfrm>
            <a:off x="22016562" y="11463158"/>
            <a:ext cx="209930" cy="115346"/>
          </a:xfrm>
          <a:custGeom>
            <a:avLst/>
            <a:gdLst>
              <a:gd name="T0" fmla="*/ 2147483646 w 42"/>
              <a:gd name="T1" fmla="*/ 2147483646 h 23"/>
              <a:gd name="T2" fmla="*/ 2147483646 w 42"/>
              <a:gd name="T3" fmla="*/ 2147483646 h 23"/>
              <a:gd name="T4" fmla="*/ 0 w 42"/>
              <a:gd name="T5" fmla="*/ 2147483646 h 23"/>
              <a:gd name="T6" fmla="*/ 2147483646 w 42"/>
              <a:gd name="T7" fmla="*/ 2147483646 h 23"/>
              <a:gd name="T8" fmla="*/ 2147483646 w 42"/>
              <a:gd name="T9" fmla="*/ 2147483646 h 23"/>
              <a:gd name="T10" fmla="*/ 2147483646 w 42"/>
              <a:gd name="T11" fmla="*/ 0 h 23"/>
              <a:gd name="T12" fmla="*/ 2147483646 w 42"/>
              <a:gd name="T13" fmla="*/ 2147483646 h 23"/>
              <a:gd name="T14" fmla="*/ 2147483646 w 42"/>
              <a:gd name="T15" fmla="*/ 2147483646 h 23"/>
              <a:gd name="T16" fmla="*/ 2147483646 w 42"/>
              <a:gd name="T17" fmla="*/ 2147483646 h 23"/>
              <a:gd name="T18" fmla="*/ 2147483646 w 42"/>
              <a:gd name="T19" fmla="*/ 214748364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3">
                <a:moveTo>
                  <a:pt x="39" y="23"/>
                </a:moveTo>
                <a:cubicBezTo>
                  <a:pt x="3" y="23"/>
                  <a:pt x="3" y="23"/>
                  <a:pt x="3" y="23"/>
                </a:cubicBezTo>
                <a:cubicBezTo>
                  <a:pt x="2" y="23"/>
                  <a:pt x="0" y="22"/>
                  <a:pt x="0" y="21"/>
                </a:cubicBezTo>
                <a:cubicBezTo>
                  <a:pt x="0" y="20"/>
                  <a:pt x="1" y="19"/>
                  <a:pt x="1" y="19"/>
                </a:cubicBezTo>
                <a:cubicBezTo>
                  <a:pt x="19" y="1"/>
                  <a:pt x="19" y="1"/>
                  <a:pt x="19" y="1"/>
                </a:cubicBezTo>
                <a:cubicBezTo>
                  <a:pt x="20" y="0"/>
                  <a:pt x="20" y="0"/>
                  <a:pt x="21" y="0"/>
                </a:cubicBezTo>
                <a:cubicBezTo>
                  <a:pt x="22" y="0"/>
                  <a:pt x="22" y="0"/>
                  <a:pt x="23" y="1"/>
                </a:cubicBezTo>
                <a:cubicBezTo>
                  <a:pt x="41" y="19"/>
                  <a:pt x="41" y="19"/>
                  <a:pt x="41" y="19"/>
                </a:cubicBezTo>
                <a:cubicBezTo>
                  <a:pt x="41" y="19"/>
                  <a:pt x="42" y="20"/>
                  <a:pt x="42" y="21"/>
                </a:cubicBezTo>
                <a:cubicBezTo>
                  <a:pt x="42" y="22"/>
                  <a:pt x="40" y="23"/>
                  <a:pt x="39"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7" name="Freeform 138"/>
          <p:cNvSpPr>
            <a:spLocks/>
          </p:cNvSpPr>
          <p:nvPr/>
        </p:nvSpPr>
        <p:spPr bwMode="auto">
          <a:xfrm>
            <a:off x="9266237" y="12023738"/>
            <a:ext cx="205315" cy="115346"/>
          </a:xfrm>
          <a:custGeom>
            <a:avLst/>
            <a:gdLst>
              <a:gd name="T0" fmla="*/ 2147483646 w 41"/>
              <a:gd name="T1" fmla="*/ 2147483646 h 23"/>
              <a:gd name="T2" fmla="*/ 2147483646 w 41"/>
              <a:gd name="T3" fmla="*/ 2147483646 h 23"/>
              <a:gd name="T4" fmla="*/ 0 w 41"/>
              <a:gd name="T5" fmla="*/ 2147483646 h 23"/>
              <a:gd name="T6" fmla="*/ 2147483646 w 41"/>
              <a:gd name="T7" fmla="*/ 2147483646 h 23"/>
              <a:gd name="T8" fmla="*/ 2147483646 w 41"/>
              <a:gd name="T9" fmla="*/ 2147483646 h 23"/>
              <a:gd name="T10" fmla="*/ 2147483646 w 41"/>
              <a:gd name="T11" fmla="*/ 0 h 23"/>
              <a:gd name="T12" fmla="*/ 2147483646 w 41"/>
              <a:gd name="T13" fmla="*/ 2147483646 h 23"/>
              <a:gd name="T14" fmla="*/ 2147483646 w 41"/>
              <a:gd name="T15" fmla="*/ 2147483646 h 23"/>
              <a:gd name="T16" fmla="*/ 2147483646 w 41"/>
              <a:gd name="T17" fmla="*/ 2147483646 h 23"/>
              <a:gd name="T18" fmla="*/ 2147483646 w 41"/>
              <a:gd name="T19" fmla="*/ 214748364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23">
                <a:moveTo>
                  <a:pt x="38" y="23"/>
                </a:moveTo>
                <a:cubicBezTo>
                  <a:pt x="2" y="23"/>
                  <a:pt x="2" y="23"/>
                  <a:pt x="2" y="23"/>
                </a:cubicBezTo>
                <a:cubicBezTo>
                  <a:pt x="1" y="23"/>
                  <a:pt x="0" y="22"/>
                  <a:pt x="0" y="21"/>
                </a:cubicBezTo>
                <a:cubicBezTo>
                  <a:pt x="0" y="20"/>
                  <a:pt x="0" y="19"/>
                  <a:pt x="1" y="19"/>
                </a:cubicBezTo>
                <a:cubicBezTo>
                  <a:pt x="19" y="1"/>
                  <a:pt x="19" y="1"/>
                  <a:pt x="19" y="1"/>
                </a:cubicBezTo>
                <a:cubicBezTo>
                  <a:pt x="19" y="0"/>
                  <a:pt x="20" y="0"/>
                  <a:pt x="20" y="0"/>
                </a:cubicBezTo>
                <a:cubicBezTo>
                  <a:pt x="21" y="0"/>
                  <a:pt x="22" y="0"/>
                  <a:pt x="22" y="1"/>
                </a:cubicBezTo>
                <a:cubicBezTo>
                  <a:pt x="40" y="19"/>
                  <a:pt x="40" y="19"/>
                  <a:pt x="40" y="19"/>
                </a:cubicBezTo>
                <a:cubicBezTo>
                  <a:pt x="41" y="19"/>
                  <a:pt x="41" y="20"/>
                  <a:pt x="41" y="21"/>
                </a:cubicBezTo>
                <a:cubicBezTo>
                  <a:pt x="41" y="22"/>
                  <a:pt x="40" y="23"/>
                  <a:pt x="38"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8" name="Freeform 139"/>
          <p:cNvSpPr>
            <a:spLocks noEditPoints="1"/>
          </p:cNvSpPr>
          <p:nvPr/>
        </p:nvSpPr>
        <p:spPr bwMode="auto">
          <a:xfrm>
            <a:off x="9896024" y="12039887"/>
            <a:ext cx="244533" cy="304513"/>
          </a:xfrm>
          <a:custGeom>
            <a:avLst/>
            <a:gdLst>
              <a:gd name="T0" fmla="*/ 2147483646 w 49"/>
              <a:gd name="T1" fmla="*/ 2147483646 h 61"/>
              <a:gd name="T2" fmla="*/ 0 w 49"/>
              <a:gd name="T3" fmla="*/ 2147483646 h 61"/>
              <a:gd name="T4" fmla="*/ 0 w 49"/>
              <a:gd name="T5" fmla="*/ 2147483646 h 61"/>
              <a:gd name="T6" fmla="*/ 2147483646 w 49"/>
              <a:gd name="T7" fmla="*/ 0 h 61"/>
              <a:gd name="T8" fmla="*/ 2147483646 w 49"/>
              <a:gd name="T9" fmla="*/ 0 h 61"/>
              <a:gd name="T10" fmla="*/ 2147483646 w 49"/>
              <a:gd name="T11" fmla="*/ 2147483646 h 61"/>
              <a:gd name="T12" fmla="*/ 2147483646 w 49"/>
              <a:gd name="T13" fmla="*/ 2147483646 h 61"/>
              <a:gd name="T14" fmla="*/ 2147483646 w 49"/>
              <a:gd name="T15" fmla="*/ 2147483646 h 61"/>
              <a:gd name="T16" fmla="*/ 0 w 49"/>
              <a:gd name="T17" fmla="*/ 2147483646 h 61"/>
              <a:gd name="T18" fmla="*/ 0 w 49"/>
              <a:gd name="T19" fmla="*/ 2147483646 h 61"/>
              <a:gd name="T20" fmla="*/ 2147483646 w 49"/>
              <a:gd name="T21" fmla="*/ 2147483646 h 61"/>
              <a:gd name="T22" fmla="*/ 2147483646 w 49"/>
              <a:gd name="T23" fmla="*/ 2147483646 h 61"/>
              <a:gd name="T24" fmla="*/ 2147483646 w 49"/>
              <a:gd name="T25" fmla="*/ 2147483646 h 61"/>
              <a:gd name="T26" fmla="*/ 0 w 49"/>
              <a:gd name="T27" fmla="*/ 2147483646 h 61"/>
              <a:gd name="T28" fmla="*/ 0 w 49"/>
              <a:gd name="T29" fmla="*/ 2147483646 h 61"/>
              <a:gd name="T30" fmla="*/ 2147483646 w 49"/>
              <a:gd name="T31" fmla="*/ 2147483646 h 61"/>
              <a:gd name="T32" fmla="*/ 2147483646 w 49"/>
              <a:gd name="T33" fmla="*/ 2147483646 h 61"/>
              <a:gd name="T34" fmla="*/ 2147483646 w 49"/>
              <a:gd name="T35" fmla="*/ 2147483646 h 61"/>
              <a:gd name="T36" fmla="*/ 2147483646 w 49"/>
              <a:gd name="T37" fmla="*/ 2147483646 h 61"/>
              <a:gd name="T38" fmla="*/ 2147483646 w 49"/>
              <a:gd name="T39" fmla="*/ 2147483646 h 61"/>
              <a:gd name="T40" fmla="*/ 2147483646 w 49"/>
              <a:gd name="T41" fmla="*/ 2147483646 h 61"/>
              <a:gd name="T42" fmla="*/ 2147483646 w 49"/>
              <a:gd name="T43" fmla="*/ 2147483646 h 61"/>
              <a:gd name="T44" fmla="*/ 2147483646 w 49"/>
              <a:gd name="T45" fmla="*/ 2147483646 h 61"/>
              <a:gd name="T46" fmla="*/ 0 w 49"/>
              <a:gd name="T47" fmla="*/ 2147483646 h 61"/>
              <a:gd name="T48" fmla="*/ 0 w 49"/>
              <a:gd name="T49" fmla="*/ 2147483646 h 61"/>
              <a:gd name="T50" fmla="*/ 2147483646 w 49"/>
              <a:gd name="T51" fmla="*/ 2147483646 h 61"/>
              <a:gd name="T52" fmla="*/ 2147483646 w 49"/>
              <a:gd name="T53" fmla="*/ 2147483646 h 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 h="61">
                <a:moveTo>
                  <a:pt x="49" y="10"/>
                </a:moveTo>
                <a:cubicBezTo>
                  <a:pt x="0" y="10"/>
                  <a:pt x="0" y="10"/>
                  <a:pt x="0" y="10"/>
                </a:cubicBezTo>
                <a:cubicBezTo>
                  <a:pt x="0" y="8"/>
                  <a:pt x="0" y="8"/>
                  <a:pt x="0" y="8"/>
                </a:cubicBezTo>
                <a:cubicBezTo>
                  <a:pt x="0" y="3"/>
                  <a:pt x="3" y="0"/>
                  <a:pt x="7" y="0"/>
                </a:cubicBezTo>
                <a:cubicBezTo>
                  <a:pt x="41" y="0"/>
                  <a:pt x="41" y="0"/>
                  <a:pt x="41" y="0"/>
                </a:cubicBezTo>
                <a:cubicBezTo>
                  <a:pt x="46" y="0"/>
                  <a:pt x="49" y="3"/>
                  <a:pt x="49" y="8"/>
                </a:cubicBezTo>
                <a:lnTo>
                  <a:pt x="49" y="10"/>
                </a:lnTo>
                <a:close/>
                <a:moveTo>
                  <a:pt x="49" y="24"/>
                </a:moveTo>
                <a:cubicBezTo>
                  <a:pt x="0" y="24"/>
                  <a:pt x="0" y="24"/>
                  <a:pt x="0" y="24"/>
                </a:cubicBezTo>
                <a:cubicBezTo>
                  <a:pt x="0" y="13"/>
                  <a:pt x="0" y="13"/>
                  <a:pt x="0" y="13"/>
                </a:cubicBezTo>
                <a:cubicBezTo>
                  <a:pt x="49" y="13"/>
                  <a:pt x="49" y="13"/>
                  <a:pt x="49" y="13"/>
                </a:cubicBezTo>
                <a:lnTo>
                  <a:pt x="49" y="24"/>
                </a:lnTo>
                <a:close/>
                <a:moveTo>
                  <a:pt x="49" y="37"/>
                </a:moveTo>
                <a:cubicBezTo>
                  <a:pt x="0" y="37"/>
                  <a:pt x="0" y="37"/>
                  <a:pt x="0" y="37"/>
                </a:cubicBezTo>
                <a:cubicBezTo>
                  <a:pt x="0" y="27"/>
                  <a:pt x="0" y="27"/>
                  <a:pt x="0" y="27"/>
                </a:cubicBezTo>
                <a:cubicBezTo>
                  <a:pt x="49" y="27"/>
                  <a:pt x="49" y="27"/>
                  <a:pt x="49" y="27"/>
                </a:cubicBezTo>
                <a:lnTo>
                  <a:pt x="49" y="37"/>
                </a:lnTo>
                <a:close/>
                <a:moveTo>
                  <a:pt x="49" y="42"/>
                </a:moveTo>
                <a:cubicBezTo>
                  <a:pt x="49" y="47"/>
                  <a:pt x="46" y="50"/>
                  <a:pt x="41" y="50"/>
                </a:cubicBezTo>
                <a:cubicBezTo>
                  <a:pt x="39" y="50"/>
                  <a:pt x="39" y="50"/>
                  <a:pt x="39" y="50"/>
                </a:cubicBezTo>
                <a:cubicBezTo>
                  <a:pt x="29" y="61"/>
                  <a:pt x="29" y="61"/>
                  <a:pt x="29" y="61"/>
                </a:cubicBezTo>
                <a:cubicBezTo>
                  <a:pt x="29" y="50"/>
                  <a:pt x="29" y="50"/>
                  <a:pt x="29" y="50"/>
                </a:cubicBezTo>
                <a:cubicBezTo>
                  <a:pt x="7" y="50"/>
                  <a:pt x="7" y="50"/>
                  <a:pt x="7" y="50"/>
                </a:cubicBezTo>
                <a:cubicBezTo>
                  <a:pt x="3" y="50"/>
                  <a:pt x="0" y="47"/>
                  <a:pt x="0" y="42"/>
                </a:cubicBezTo>
                <a:cubicBezTo>
                  <a:pt x="0" y="40"/>
                  <a:pt x="0" y="40"/>
                  <a:pt x="0" y="40"/>
                </a:cubicBezTo>
                <a:cubicBezTo>
                  <a:pt x="49" y="40"/>
                  <a:pt x="49" y="40"/>
                  <a:pt x="49" y="40"/>
                </a:cubicBezTo>
                <a:lnTo>
                  <a:pt x="49"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69" name="Freeform 140"/>
          <p:cNvSpPr>
            <a:spLocks noEditPoints="1"/>
          </p:cNvSpPr>
          <p:nvPr/>
        </p:nvSpPr>
        <p:spPr bwMode="auto">
          <a:xfrm>
            <a:off x="10608862" y="12009896"/>
            <a:ext cx="359879" cy="309127"/>
          </a:xfrm>
          <a:custGeom>
            <a:avLst/>
            <a:gdLst>
              <a:gd name="T0" fmla="*/ 2147483646 w 72"/>
              <a:gd name="T1" fmla="*/ 2147483646 h 62"/>
              <a:gd name="T2" fmla="*/ 2147483646 w 72"/>
              <a:gd name="T3" fmla="*/ 2147483646 h 62"/>
              <a:gd name="T4" fmla="*/ 2147483646 w 72"/>
              <a:gd name="T5" fmla="*/ 2147483646 h 62"/>
              <a:gd name="T6" fmla="*/ 2147483646 w 72"/>
              <a:gd name="T7" fmla="*/ 2147483646 h 62"/>
              <a:gd name="T8" fmla="*/ 0 w 72"/>
              <a:gd name="T9" fmla="*/ 2147483646 h 62"/>
              <a:gd name="T10" fmla="*/ 0 w 72"/>
              <a:gd name="T11" fmla="*/ 2147483646 h 62"/>
              <a:gd name="T12" fmla="*/ 2147483646 w 72"/>
              <a:gd name="T13" fmla="*/ 2147483646 h 62"/>
              <a:gd name="T14" fmla="*/ 2147483646 w 72"/>
              <a:gd name="T15" fmla="*/ 2147483646 h 62"/>
              <a:gd name="T16" fmla="*/ 2147483646 w 72"/>
              <a:gd name="T17" fmla="*/ 2147483646 h 62"/>
              <a:gd name="T18" fmla="*/ 2147483646 w 72"/>
              <a:gd name="T19" fmla="*/ 2147483646 h 62"/>
              <a:gd name="T20" fmla="*/ 2147483646 w 72"/>
              <a:gd name="T21" fmla="*/ 0 h 62"/>
              <a:gd name="T22" fmla="*/ 2147483646 w 72"/>
              <a:gd name="T23" fmla="*/ 2147483646 h 62"/>
              <a:gd name="T24" fmla="*/ 2147483646 w 72"/>
              <a:gd name="T25" fmla="*/ 2147483646 h 62"/>
              <a:gd name="T26" fmla="*/ 2147483646 w 72"/>
              <a:gd name="T27" fmla="*/ 2147483646 h 62"/>
              <a:gd name="T28" fmla="*/ 2147483646 w 72"/>
              <a:gd name="T29" fmla="*/ 2147483646 h 62"/>
              <a:gd name="T30" fmla="*/ 2147483646 w 72"/>
              <a:gd name="T31" fmla="*/ 2147483646 h 62"/>
              <a:gd name="T32" fmla="*/ 2147483646 w 72"/>
              <a:gd name="T33" fmla="*/ 2147483646 h 62"/>
              <a:gd name="T34" fmla="*/ 2147483646 w 72"/>
              <a:gd name="T35" fmla="*/ 2147483646 h 62"/>
              <a:gd name="T36" fmla="*/ 2147483646 w 72"/>
              <a:gd name="T37" fmla="*/ 2147483646 h 62"/>
              <a:gd name="T38" fmla="*/ 2147483646 w 72"/>
              <a:gd name="T39" fmla="*/ 2147483646 h 62"/>
              <a:gd name="T40" fmla="*/ 2147483646 w 72"/>
              <a:gd name="T41" fmla="*/ 2147483646 h 62"/>
              <a:gd name="T42" fmla="*/ 2147483646 w 72"/>
              <a:gd name="T43" fmla="*/ 2147483646 h 62"/>
              <a:gd name="T44" fmla="*/ 2147483646 w 72"/>
              <a:gd name="T45" fmla="*/ 2147483646 h 62"/>
              <a:gd name="T46" fmla="*/ 2147483646 w 72"/>
              <a:gd name="T47" fmla="*/ 2147483646 h 62"/>
              <a:gd name="T48" fmla="*/ 2147483646 w 72"/>
              <a:gd name="T49" fmla="*/ 2147483646 h 62"/>
              <a:gd name="T50" fmla="*/ 2147483646 w 72"/>
              <a:gd name="T51" fmla="*/ 2147483646 h 62"/>
              <a:gd name="T52" fmla="*/ 2147483646 w 72"/>
              <a:gd name="T53" fmla="*/ 2147483646 h 62"/>
              <a:gd name="T54" fmla="*/ 2147483646 w 72"/>
              <a:gd name="T55" fmla="*/ 2147483646 h 62"/>
              <a:gd name="T56" fmla="*/ 2147483646 w 72"/>
              <a:gd name="T57" fmla="*/ 2147483646 h 62"/>
              <a:gd name="T58" fmla="*/ 2147483646 w 72"/>
              <a:gd name="T59" fmla="*/ 2147483646 h 62"/>
              <a:gd name="T60" fmla="*/ 2147483646 w 72"/>
              <a:gd name="T61" fmla="*/ 2147483646 h 62"/>
              <a:gd name="T62" fmla="*/ 2147483646 w 72"/>
              <a:gd name="T63" fmla="*/ 2147483646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62">
                <a:moveTo>
                  <a:pt x="53" y="37"/>
                </a:moveTo>
                <a:cubicBezTo>
                  <a:pt x="36" y="50"/>
                  <a:pt x="36" y="50"/>
                  <a:pt x="36" y="50"/>
                </a:cubicBezTo>
                <a:cubicBezTo>
                  <a:pt x="35" y="57"/>
                  <a:pt x="29" y="62"/>
                  <a:pt x="22" y="62"/>
                </a:cubicBezTo>
                <a:cubicBezTo>
                  <a:pt x="16" y="62"/>
                  <a:pt x="10" y="58"/>
                  <a:pt x="9" y="51"/>
                </a:cubicBezTo>
                <a:cubicBezTo>
                  <a:pt x="0" y="48"/>
                  <a:pt x="0" y="48"/>
                  <a:pt x="0" y="48"/>
                </a:cubicBezTo>
                <a:cubicBezTo>
                  <a:pt x="0" y="30"/>
                  <a:pt x="0" y="30"/>
                  <a:pt x="0" y="30"/>
                </a:cubicBezTo>
                <a:cubicBezTo>
                  <a:pt x="15" y="37"/>
                  <a:pt x="15" y="37"/>
                  <a:pt x="15" y="37"/>
                </a:cubicBezTo>
                <a:cubicBezTo>
                  <a:pt x="17" y="36"/>
                  <a:pt x="20" y="35"/>
                  <a:pt x="22" y="35"/>
                </a:cubicBezTo>
                <a:cubicBezTo>
                  <a:pt x="23" y="35"/>
                  <a:pt x="23" y="35"/>
                  <a:pt x="24" y="35"/>
                </a:cubicBezTo>
                <a:cubicBezTo>
                  <a:pt x="35" y="19"/>
                  <a:pt x="35" y="19"/>
                  <a:pt x="35" y="19"/>
                </a:cubicBezTo>
                <a:cubicBezTo>
                  <a:pt x="35" y="9"/>
                  <a:pt x="43" y="0"/>
                  <a:pt x="53" y="0"/>
                </a:cubicBezTo>
                <a:cubicBezTo>
                  <a:pt x="64" y="0"/>
                  <a:pt x="72" y="9"/>
                  <a:pt x="72" y="19"/>
                </a:cubicBezTo>
                <a:cubicBezTo>
                  <a:pt x="72" y="29"/>
                  <a:pt x="64" y="37"/>
                  <a:pt x="53" y="37"/>
                </a:cubicBezTo>
                <a:close/>
                <a:moveTo>
                  <a:pt x="22" y="38"/>
                </a:moveTo>
                <a:cubicBezTo>
                  <a:pt x="22" y="38"/>
                  <a:pt x="21" y="39"/>
                  <a:pt x="20" y="39"/>
                </a:cubicBezTo>
                <a:cubicBezTo>
                  <a:pt x="24" y="40"/>
                  <a:pt x="24" y="40"/>
                  <a:pt x="24" y="40"/>
                </a:cubicBezTo>
                <a:cubicBezTo>
                  <a:pt x="28" y="42"/>
                  <a:pt x="30" y="47"/>
                  <a:pt x="29" y="51"/>
                </a:cubicBezTo>
                <a:cubicBezTo>
                  <a:pt x="27" y="55"/>
                  <a:pt x="22" y="57"/>
                  <a:pt x="18" y="55"/>
                </a:cubicBezTo>
                <a:cubicBezTo>
                  <a:pt x="17" y="55"/>
                  <a:pt x="15" y="54"/>
                  <a:pt x="13" y="53"/>
                </a:cubicBezTo>
                <a:cubicBezTo>
                  <a:pt x="15" y="56"/>
                  <a:pt x="18" y="59"/>
                  <a:pt x="22" y="59"/>
                </a:cubicBezTo>
                <a:cubicBezTo>
                  <a:pt x="28" y="59"/>
                  <a:pt x="32" y="54"/>
                  <a:pt x="32" y="48"/>
                </a:cubicBezTo>
                <a:cubicBezTo>
                  <a:pt x="32" y="43"/>
                  <a:pt x="28" y="38"/>
                  <a:pt x="22" y="38"/>
                </a:cubicBezTo>
                <a:close/>
                <a:moveTo>
                  <a:pt x="53" y="6"/>
                </a:moveTo>
                <a:cubicBezTo>
                  <a:pt x="47" y="6"/>
                  <a:pt x="41" y="12"/>
                  <a:pt x="41" y="19"/>
                </a:cubicBezTo>
                <a:cubicBezTo>
                  <a:pt x="41" y="26"/>
                  <a:pt x="47" y="31"/>
                  <a:pt x="53" y="31"/>
                </a:cubicBezTo>
                <a:cubicBezTo>
                  <a:pt x="60" y="31"/>
                  <a:pt x="66" y="26"/>
                  <a:pt x="66" y="19"/>
                </a:cubicBezTo>
                <a:cubicBezTo>
                  <a:pt x="66" y="12"/>
                  <a:pt x="60" y="6"/>
                  <a:pt x="53" y="6"/>
                </a:cubicBezTo>
                <a:close/>
                <a:moveTo>
                  <a:pt x="53" y="28"/>
                </a:moveTo>
                <a:cubicBezTo>
                  <a:pt x="48" y="28"/>
                  <a:pt x="44" y="24"/>
                  <a:pt x="44" y="19"/>
                </a:cubicBezTo>
                <a:cubicBezTo>
                  <a:pt x="44" y="13"/>
                  <a:pt x="48" y="9"/>
                  <a:pt x="53" y="9"/>
                </a:cubicBezTo>
                <a:cubicBezTo>
                  <a:pt x="59" y="9"/>
                  <a:pt x="63" y="13"/>
                  <a:pt x="63" y="19"/>
                </a:cubicBezTo>
                <a:cubicBezTo>
                  <a:pt x="63" y="24"/>
                  <a:pt x="59" y="28"/>
                  <a:pt x="53" y="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0" name="Freeform 141"/>
          <p:cNvSpPr>
            <a:spLocks noEditPoints="1"/>
          </p:cNvSpPr>
          <p:nvPr/>
        </p:nvSpPr>
        <p:spPr bwMode="auto">
          <a:xfrm>
            <a:off x="11328620" y="12009896"/>
            <a:ext cx="286058" cy="309127"/>
          </a:xfrm>
          <a:custGeom>
            <a:avLst/>
            <a:gdLst>
              <a:gd name="T0" fmla="*/ 2147483646 w 57"/>
              <a:gd name="T1" fmla="*/ 2147483646 h 62"/>
              <a:gd name="T2" fmla="*/ 2147483646 w 57"/>
              <a:gd name="T3" fmla="*/ 2147483646 h 62"/>
              <a:gd name="T4" fmla="*/ 2147483646 w 57"/>
              <a:gd name="T5" fmla="*/ 2147483646 h 62"/>
              <a:gd name="T6" fmla="*/ 2147483646 w 57"/>
              <a:gd name="T7" fmla="*/ 2147483646 h 62"/>
              <a:gd name="T8" fmla="*/ 2147483646 w 57"/>
              <a:gd name="T9" fmla="*/ 2147483646 h 62"/>
              <a:gd name="T10" fmla="*/ 0 w 57"/>
              <a:gd name="T11" fmla="*/ 2147483646 h 62"/>
              <a:gd name="T12" fmla="*/ 0 w 57"/>
              <a:gd name="T13" fmla="*/ 2147483646 h 62"/>
              <a:gd name="T14" fmla="*/ 2147483646 w 57"/>
              <a:gd name="T15" fmla="*/ 2147483646 h 62"/>
              <a:gd name="T16" fmla="*/ 2147483646 w 57"/>
              <a:gd name="T17" fmla="*/ 2147483646 h 62"/>
              <a:gd name="T18" fmla="*/ 2147483646 w 57"/>
              <a:gd name="T19" fmla="*/ 0 h 62"/>
              <a:gd name="T20" fmla="*/ 2147483646 w 57"/>
              <a:gd name="T21" fmla="*/ 2147483646 h 62"/>
              <a:gd name="T22" fmla="*/ 2147483646 w 57"/>
              <a:gd name="T23" fmla="*/ 2147483646 h 62"/>
              <a:gd name="T24" fmla="*/ 2147483646 w 57"/>
              <a:gd name="T25" fmla="*/ 2147483646 h 62"/>
              <a:gd name="T26" fmla="*/ 2147483646 w 57"/>
              <a:gd name="T27" fmla="*/ 2147483646 h 62"/>
              <a:gd name="T28" fmla="*/ 2147483646 w 57"/>
              <a:gd name="T29" fmla="*/ 2147483646 h 62"/>
              <a:gd name="T30" fmla="*/ 2147483646 w 57"/>
              <a:gd name="T31" fmla="*/ 2147483646 h 62"/>
              <a:gd name="T32" fmla="*/ 2147483646 w 57"/>
              <a:gd name="T33" fmla="*/ 2147483646 h 62"/>
              <a:gd name="T34" fmla="*/ 2147483646 w 57"/>
              <a:gd name="T35" fmla="*/ 2147483646 h 62"/>
              <a:gd name="T36" fmla="*/ 2147483646 w 57"/>
              <a:gd name="T37" fmla="*/ 2147483646 h 62"/>
              <a:gd name="T38" fmla="*/ 2147483646 w 57"/>
              <a:gd name="T39" fmla="*/ 0 h 62"/>
              <a:gd name="T40" fmla="*/ 2147483646 w 57"/>
              <a:gd name="T41" fmla="*/ 2147483646 h 62"/>
              <a:gd name="T42" fmla="*/ 2147483646 w 57"/>
              <a:gd name="T43" fmla="*/ 2147483646 h 62"/>
              <a:gd name="T44" fmla="*/ 2147483646 w 57"/>
              <a:gd name="T45" fmla="*/ 2147483646 h 62"/>
              <a:gd name="T46" fmla="*/ 2147483646 w 57"/>
              <a:gd name="T47" fmla="*/ 2147483646 h 62"/>
              <a:gd name="T48" fmla="*/ 2147483646 w 57"/>
              <a:gd name="T49" fmla="*/ 2147483646 h 62"/>
              <a:gd name="T50" fmla="*/ 2147483646 w 57"/>
              <a:gd name="T51" fmla="*/ 2147483646 h 62"/>
              <a:gd name="T52" fmla="*/ 2147483646 w 57"/>
              <a:gd name="T53" fmla="*/ 2147483646 h 62"/>
              <a:gd name="T54" fmla="*/ 2147483646 w 57"/>
              <a:gd name="T55" fmla="*/ 2147483646 h 62"/>
              <a:gd name="T56" fmla="*/ 2147483646 w 57"/>
              <a:gd name="T57" fmla="*/ 2147483646 h 62"/>
              <a:gd name="T58" fmla="*/ 2147483646 w 57"/>
              <a:gd name="T59" fmla="*/ 2147483646 h 62"/>
              <a:gd name="T60" fmla="*/ 2147483646 w 57"/>
              <a:gd name="T61" fmla="*/ 2147483646 h 62"/>
              <a:gd name="T62" fmla="*/ 2147483646 w 57"/>
              <a:gd name="T63" fmla="*/ 2147483646 h 62"/>
              <a:gd name="T64" fmla="*/ 2147483646 w 57"/>
              <a:gd name="T65" fmla="*/ 2147483646 h 62"/>
              <a:gd name="T66" fmla="*/ 2147483646 w 57"/>
              <a:gd name="T67" fmla="*/ 2147483646 h 62"/>
              <a:gd name="T68" fmla="*/ 2147483646 w 57"/>
              <a:gd name="T69" fmla="*/ 2147483646 h 62"/>
              <a:gd name="T70" fmla="*/ 2147483646 w 57"/>
              <a:gd name="T71" fmla="*/ 2147483646 h 62"/>
              <a:gd name="T72" fmla="*/ 2147483646 w 57"/>
              <a:gd name="T73" fmla="*/ 2147483646 h 62"/>
              <a:gd name="T74" fmla="*/ 2147483646 w 57"/>
              <a:gd name="T75" fmla="*/ 2147483646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7" h="62">
                <a:moveTo>
                  <a:pt x="52" y="31"/>
                </a:moveTo>
                <a:cubicBezTo>
                  <a:pt x="52" y="47"/>
                  <a:pt x="52" y="47"/>
                  <a:pt x="52" y="47"/>
                </a:cubicBezTo>
                <a:cubicBezTo>
                  <a:pt x="52" y="55"/>
                  <a:pt x="44" y="62"/>
                  <a:pt x="34" y="62"/>
                </a:cubicBezTo>
                <a:cubicBezTo>
                  <a:pt x="24" y="62"/>
                  <a:pt x="16" y="55"/>
                  <a:pt x="16" y="47"/>
                </a:cubicBezTo>
                <a:cubicBezTo>
                  <a:pt x="16" y="41"/>
                  <a:pt x="16" y="41"/>
                  <a:pt x="16" y="41"/>
                </a:cubicBezTo>
                <a:cubicBezTo>
                  <a:pt x="7" y="40"/>
                  <a:pt x="0" y="34"/>
                  <a:pt x="0" y="26"/>
                </a:cubicBezTo>
                <a:cubicBezTo>
                  <a:pt x="0" y="6"/>
                  <a:pt x="0" y="6"/>
                  <a:pt x="0" y="6"/>
                </a:cubicBezTo>
                <a:cubicBezTo>
                  <a:pt x="0" y="4"/>
                  <a:pt x="2" y="3"/>
                  <a:pt x="3" y="3"/>
                </a:cubicBezTo>
                <a:cubicBezTo>
                  <a:pt x="3" y="3"/>
                  <a:pt x="3" y="3"/>
                  <a:pt x="4" y="3"/>
                </a:cubicBezTo>
                <a:cubicBezTo>
                  <a:pt x="5" y="2"/>
                  <a:pt x="6" y="0"/>
                  <a:pt x="8" y="0"/>
                </a:cubicBezTo>
                <a:cubicBezTo>
                  <a:pt x="11" y="0"/>
                  <a:pt x="13" y="3"/>
                  <a:pt x="13" y="6"/>
                </a:cubicBezTo>
                <a:cubicBezTo>
                  <a:pt x="13" y="8"/>
                  <a:pt x="11" y="11"/>
                  <a:pt x="8" y="11"/>
                </a:cubicBezTo>
                <a:cubicBezTo>
                  <a:pt x="7" y="11"/>
                  <a:pt x="6" y="10"/>
                  <a:pt x="6" y="10"/>
                </a:cubicBezTo>
                <a:cubicBezTo>
                  <a:pt x="6" y="26"/>
                  <a:pt x="6" y="26"/>
                  <a:pt x="6" y="26"/>
                </a:cubicBezTo>
                <a:cubicBezTo>
                  <a:pt x="6" y="32"/>
                  <a:pt x="11" y="36"/>
                  <a:pt x="18" y="36"/>
                </a:cubicBezTo>
                <a:cubicBezTo>
                  <a:pt x="26" y="36"/>
                  <a:pt x="31" y="32"/>
                  <a:pt x="31" y="26"/>
                </a:cubicBezTo>
                <a:cubicBezTo>
                  <a:pt x="31" y="10"/>
                  <a:pt x="31" y="10"/>
                  <a:pt x="31" y="10"/>
                </a:cubicBezTo>
                <a:cubicBezTo>
                  <a:pt x="31" y="10"/>
                  <a:pt x="30" y="11"/>
                  <a:pt x="29" y="11"/>
                </a:cubicBezTo>
                <a:cubicBezTo>
                  <a:pt x="26" y="11"/>
                  <a:pt x="24" y="8"/>
                  <a:pt x="24" y="6"/>
                </a:cubicBezTo>
                <a:cubicBezTo>
                  <a:pt x="24" y="3"/>
                  <a:pt x="26" y="0"/>
                  <a:pt x="29" y="0"/>
                </a:cubicBezTo>
                <a:cubicBezTo>
                  <a:pt x="31" y="0"/>
                  <a:pt x="32" y="2"/>
                  <a:pt x="33" y="3"/>
                </a:cubicBezTo>
                <a:cubicBezTo>
                  <a:pt x="33" y="3"/>
                  <a:pt x="34" y="3"/>
                  <a:pt x="34" y="3"/>
                </a:cubicBezTo>
                <a:cubicBezTo>
                  <a:pt x="35" y="3"/>
                  <a:pt x="36" y="4"/>
                  <a:pt x="36" y="6"/>
                </a:cubicBezTo>
                <a:cubicBezTo>
                  <a:pt x="36" y="26"/>
                  <a:pt x="36" y="26"/>
                  <a:pt x="36" y="26"/>
                </a:cubicBezTo>
                <a:cubicBezTo>
                  <a:pt x="36" y="34"/>
                  <a:pt x="30" y="40"/>
                  <a:pt x="21" y="41"/>
                </a:cubicBezTo>
                <a:cubicBezTo>
                  <a:pt x="21" y="47"/>
                  <a:pt x="21" y="47"/>
                  <a:pt x="21" y="47"/>
                </a:cubicBezTo>
                <a:cubicBezTo>
                  <a:pt x="21" y="52"/>
                  <a:pt x="27" y="57"/>
                  <a:pt x="34" y="57"/>
                </a:cubicBezTo>
                <a:cubicBezTo>
                  <a:pt x="41" y="57"/>
                  <a:pt x="47" y="52"/>
                  <a:pt x="47" y="47"/>
                </a:cubicBezTo>
                <a:cubicBezTo>
                  <a:pt x="47" y="31"/>
                  <a:pt x="47" y="31"/>
                  <a:pt x="47" y="31"/>
                </a:cubicBezTo>
                <a:cubicBezTo>
                  <a:pt x="44" y="30"/>
                  <a:pt x="42" y="27"/>
                  <a:pt x="42" y="24"/>
                </a:cubicBezTo>
                <a:cubicBezTo>
                  <a:pt x="42" y="19"/>
                  <a:pt x="45" y="16"/>
                  <a:pt x="49" y="16"/>
                </a:cubicBezTo>
                <a:cubicBezTo>
                  <a:pt x="54" y="16"/>
                  <a:pt x="57" y="19"/>
                  <a:pt x="57" y="24"/>
                </a:cubicBezTo>
                <a:cubicBezTo>
                  <a:pt x="57" y="27"/>
                  <a:pt x="55" y="30"/>
                  <a:pt x="52" y="31"/>
                </a:cubicBezTo>
                <a:close/>
                <a:moveTo>
                  <a:pt x="49" y="21"/>
                </a:moveTo>
                <a:cubicBezTo>
                  <a:pt x="48" y="21"/>
                  <a:pt x="47" y="22"/>
                  <a:pt x="47" y="24"/>
                </a:cubicBezTo>
                <a:cubicBezTo>
                  <a:pt x="47" y="25"/>
                  <a:pt x="48" y="26"/>
                  <a:pt x="49" y="26"/>
                </a:cubicBezTo>
                <a:cubicBezTo>
                  <a:pt x="51" y="26"/>
                  <a:pt x="52" y="25"/>
                  <a:pt x="52" y="24"/>
                </a:cubicBezTo>
                <a:cubicBezTo>
                  <a:pt x="52" y="22"/>
                  <a:pt x="51" y="21"/>
                  <a:pt x="49"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1" name="Freeform 142"/>
          <p:cNvSpPr>
            <a:spLocks noEditPoints="1"/>
          </p:cNvSpPr>
          <p:nvPr/>
        </p:nvSpPr>
        <p:spPr bwMode="auto">
          <a:xfrm>
            <a:off x="12048378" y="12009896"/>
            <a:ext cx="304513" cy="309127"/>
          </a:xfrm>
          <a:custGeom>
            <a:avLst/>
            <a:gdLst>
              <a:gd name="T0" fmla="*/ 2147483646 w 61"/>
              <a:gd name="T1" fmla="*/ 2147483646 h 62"/>
              <a:gd name="T2" fmla="*/ 0 w 61"/>
              <a:gd name="T3" fmla="*/ 2147483646 h 62"/>
              <a:gd name="T4" fmla="*/ 2147483646 w 61"/>
              <a:gd name="T5" fmla="*/ 0 h 62"/>
              <a:gd name="T6" fmla="*/ 2147483646 w 61"/>
              <a:gd name="T7" fmla="*/ 2147483646 h 62"/>
              <a:gd name="T8" fmla="*/ 2147483646 w 61"/>
              <a:gd name="T9" fmla="*/ 2147483646 h 62"/>
              <a:gd name="T10" fmla="*/ 2147483646 w 61"/>
              <a:gd name="T11" fmla="*/ 2147483646 h 62"/>
              <a:gd name="T12" fmla="*/ 2147483646 w 61"/>
              <a:gd name="T13" fmla="*/ 2147483646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2147483646 w 61"/>
              <a:gd name="T61" fmla="*/ 2147483646 h 62"/>
              <a:gd name="T62" fmla="*/ 2147483646 w 61"/>
              <a:gd name="T63" fmla="*/ 2147483646 h 62"/>
              <a:gd name="T64" fmla="*/ 2147483646 w 61"/>
              <a:gd name="T65" fmla="*/ 2147483646 h 62"/>
              <a:gd name="T66" fmla="*/ 2147483646 w 61"/>
              <a:gd name="T67" fmla="*/ 2147483646 h 62"/>
              <a:gd name="T68" fmla="*/ 2147483646 w 61"/>
              <a:gd name="T69" fmla="*/ 2147483646 h 6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1" h="62">
                <a:moveTo>
                  <a:pt x="31" y="62"/>
                </a:moveTo>
                <a:cubicBezTo>
                  <a:pt x="14" y="62"/>
                  <a:pt x="0" y="48"/>
                  <a:pt x="0" y="31"/>
                </a:cubicBezTo>
                <a:cubicBezTo>
                  <a:pt x="0" y="14"/>
                  <a:pt x="14" y="0"/>
                  <a:pt x="31" y="0"/>
                </a:cubicBezTo>
                <a:cubicBezTo>
                  <a:pt x="48" y="0"/>
                  <a:pt x="61" y="14"/>
                  <a:pt x="61" y="31"/>
                </a:cubicBezTo>
                <a:cubicBezTo>
                  <a:pt x="61" y="48"/>
                  <a:pt x="48" y="62"/>
                  <a:pt x="31" y="62"/>
                </a:cubicBezTo>
                <a:close/>
                <a:moveTo>
                  <a:pt x="38" y="28"/>
                </a:moveTo>
                <a:cubicBezTo>
                  <a:pt x="38" y="25"/>
                  <a:pt x="38" y="25"/>
                  <a:pt x="38" y="25"/>
                </a:cubicBezTo>
                <a:cubicBezTo>
                  <a:pt x="38" y="21"/>
                  <a:pt x="35" y="18"/>
                  <a:pt x="30" y="18"/>
                </a:cubicBezTo>
                <a:cubicBezTo>
                  <a:pt x="26" y="18"/>
                  <a:pt x="22" y="21"/>
                  <a:pt x="22" y="25"/>
                </a:cubicBezTo>
                <a:cubicBezTo>
                  <a:pt x="22" y="37"/>
                  <a:pt x="22" y="37"/>
                  <a:pt x="22" y="37"/>
                </a:cubicBezTo>
                <a:cubicBezTo>
                  <a:pt x="22" y="38"/>
                  <a:pt x="22" y="39"/>
                  <a:pt x="21" y="39"/>
                </a:cubicBezTo>
                <a:cubicBezTo>
                  <a:pt x="19" y="39"/>
                  <a:pt x="19" y="38"/>
                  <a:pt x="19" y="37"/>
                </a:cubicBezTo>
                <a:cubicBezTo>
                  <a:pt x="19" y="32"/>
                  <a:pt x="19" y="32"/>
                  <a:pt x="19" y="32"/>
                </a:cubicBezTo>
                <a:cubicBezTo>
                  <a:pt x="13" y="32"/>
                  <a:pt x="13" y="32"/>
                  <a:pt x="13" y="32"/>
                </a:cubicBezTo>
                <a:cubicBezTo>
                  <a:pt x="13" y="37"/>
                  <a:pt x="13" y="37"/>
                  <a:pt x="13" y="37"/>
                </a:cubicBezTo>
                <a:cubicBezTo>
                  <a:pt x="13" y="41"/>
                  <a:pt x="16" y="45"/>
                  <a:pt x="21" y="45"/>
                </a:cubicBezTo>
                <a:cubicBezTo>
                  <a:pt x="25" y="45"/>
                  <a:pt x="28" y="41"/>
                  <a:pt x="28" y="37"/>
                </a:cubicBezTo>
                <a:cubicBezTo>
                  <a:pt x="28" y="26"/>
                  <a:pt x="28" y="26"/>
                  <a:pt x="28" y="26"/>
                </a:cubicBezTo>
                <a:cubicBezTo>
                  <a:pt x="28" y="25"/>
                  <a:pt x="29" y="24"/>
                  <a:pt x="30" y="24"/>
                </a:cubicBezTo>
                <a:cubicBezTo>
                  <a:pt x="31" y="24"/>
                  <a:pt x="32" y="25"/>
                  <a:pt x="32" y="26"/>
                </a:cubicBezTo>
                <a:cubicBezTo>
                  <a:pt x="32" y="28"/>
                  <a:pt x="32" y="28"/>
                  <a:pt x="32" y="28"/>
                </a:cubicBezTo>
                <a:cubicBezTo>
                  <a:pt x="35" y="29"/>
                  <a:pt x="35" y="29"/>
                  <a:pt x="35" y="29"/>
                </a:cubicBezTo>
                <a:lnTo>
                  <a:pt x="38" y="28"/>
                </a:lnTo>
                <a:close/>
                <a:moveTo>
                  <a:pt x="48" y="32"/>
                </a:moveTo>
                <a:cubicBezTo>
                  <a:pt x="42" y="32"/>
                  <a:pt x="42" y="32"/>
                  <a:pt x="42" y="32"/>
                </a:cubicBezTo>
                <a:cubicBezTo>
                  <a:pt x="42" y="37"/>
                  <a:pt x="42" y="37"/>
                  <a:pt x="42" y="37"/>
                </a:cubicBezTo>
                <a:cubicBezTo>
                  <a:pt x="42" y="38"/>
                  <a:pt x="41" y="39"/>
                  <a:pt x="40" y="39"/>
                </a:cubicBezTo>
                <a:cubicBezTo>
                  <a:pt x="39" y="39"/>
                  <a:pt x="38" y="38"/>
                  <a:pt x="38" y="37"/>
                </a:cubicBezTo>
                <a:cubicBezTo>
                  <a:pt x="38" y="32"/>
                  <a:pt x="38" y="32"/>
                  <a:pt x="38" y="32"/>
                </a:cubicBezTo>
                <a:cubicBezTo>
                  <a:pt x="35" y="33"/>
                  <a:pt x="35" y="33"/>
                  <a:pt x="35" y="33"/>
                </a:cubicBezTo>
                <a:cubicBezTo>
                  <a:pt x="32" y="32"/>
                  <a:pt x="32" y="32"/>
                  <a:pt x="32" y="32"/>
                </a:cubicBezTo>
                <a:cubicBezTo>
                  <a:pt x="32" y="37"/>
                  <a:pt x="32" y="37"/>
                  <a:pt x="32" y="37"/>
                </a:cubicBezTo>
                <a:cubicBezTo>
                  <a:pt x="32" y="41"/>
                  <a:pt x="36" y="45"/>
                  <a:pt x="40" y="45"/>
                </a:cubicBezTo>
                <a:cubicBezTo>
                  <a:pt x="44" y="45"/>
                  <a:pt x="48" y="41"/>
                  <a:pt x="48" y="37"/>
                </a:cubicBezTo>
                <a:cubicBezTo>
                  <a:pt x="48" y="37"/>
                  <a:pt x="48" y="37"/>
                  <a:pt x="48"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2" name="Freeform 143"/>
          <p:cNvSpPr>
            <a:spLocks noEditPoints="1"/>
          </p:cNvSpPr>
          <p:nvPr/>
        </p:nvSpPr>
        <p:spPr bwMode="auto">
          <a:xfrm>
            <a:off x="12768136" y="12014510"/>
            <a:ext cx="304513" cy="279138"/>
          </a:xfrm>
          <a:custGeom>
            <a:avLst/>
            <a:gdLst>
              <a:gd name="T0" fmla="*/ 2147483646 w 61"/>
              <a:gd name="T1" fmla="*/ 2147483646 h 56"/>
              <a:gd name="T2" fmla="*/ 2147483646 w 61"/>
              <a:gd name="T3" fmla="*/ 2147483646 h 56"/>
              <a:gd name="T4" fmla="*/ 2147483646 w 61"/>
              <a:gd name="T5" fmla="*/ 2147483646 h 56"/>
              <a:gd name="T6" fmla="*/ 2147483646 w 61"/>
              <a:gd name="T7" fmla="*/ 2147483646 h 56"/>
              <a:gd name="T8" fmla="*/ 2147483646 w 61"/>
              <a:gd name="T9" fmla="*/ 2147483646 h 56"/>
              <a:gd name="T10" fmla="*/ 2147483646 w 61"/>
              <a:gd name="T11" fmla="*/ 2147483646 h 56"/>
              <a:gd name="T12" fmla="*/ 2147483646 w 61"/>
              <a:gd name="T13" fmla="*/ 2147483646 h 56"/>
              <a:gd name="T14" fmla="*/ 2147483646 w 61"/>
              <a:gd name="T15" fmla="*/ 2147483646 h 56"/>
              <a:gd name="T16" fmla="*/ 2147483646 w 61"/>
              <a:gd name="T17" fmla="*/ 2147483646 h 56"/>
              <a:gd name="T18" fmla="*/ 0 w 61"/>
              <a:gd name="T19" fmla="*/ 2147483646 h 56"/>
              <a:gd name="T20" fmla="*/ 0 w 61"/>
              <a:gd name="T21" fmla="*/ 2147483646 h 56"/>
              <a:gd name="T22" fmla="*/ 2147483646 w 61"/>
              <a:gd name="T23" fmla="*/ 2147483646 h 56"/>
              <a:gd name="T24" fmla="*/ 2147483646 w 61"/>
              <a:gd name="T25" fmla="*/ 2147483646 h 56"/>
              <a:gd name="T26" fmla="*/ 2147483646 w 61"/>
              <a:gd name="T27" fmla="*/ 2147483646 h 56"/>
              <a:gd name="T28" fmla="*/ 0 w 61"/>
              <a:gd name="T29" fmla="*/ 2147483646 h 56"/>
              <a:gd name="T30" fmla="*/ 0 w 61"/>
              <a:gd name="T31" fmla="*/ 2147483646 h 56"/>
              <a:gd name="T32" fmla="*/ 2147483646 w 61"/>
              <a:gd name="T33" fmla="*/ 2147483646 h 56"/>
              <a:gd name="T34" fmla="*/ 2147483646 w 61"/>
              <a:gd name="T35" fmla="*/ 2147483646 h 56"/>
              <a:gd name="T36" fmla="*/ 2147483646 w 61"/>
              <a:gd name="T37" fmla="*/ 2147483646 h 56"/>
              <a:gd name="T38" fmla="*/ 2147483646 w 61"/>
              <a:gd name="T39" fmla="*/ 2147483646 h 56"/>
              <a:gd name="T40" fmla="*/ 2147483646 w 61"/>
              <a:gd name="T41" fmla="*/ 2147483646 h 56"/>
              <a:gd name="T42" fmla="*/ 2147483646 w 61"/>
              <a:gd name="T43" fmla="*/ 2147483646 h 56"/>
              <a:gd name="T44" fmla="*/ 2147483646 w 61"/>
              <a:gd name="T45" fmla="*/ 2147483646 h 56"/>
              <a:gd name="T46" fmla="*/ 2147483646 w 61"/>
              <a:gd name="T47" fmla="*/ 2147483646 h 56"/>
              <a:gd name="T48" fmla="*/ 2147483646 w 61"/>
              <a:gd name="T49" fmla="*/ 2147483646 h 56"/>
              <a:gd name="T50" fmla="*/ 2147483646 w 61"/>
              <a:gd name="T51" fmla="*/ 2147483646 h 56"/>
              <a:gd name="T52" fmla="*/ 2147483646 w 61"/>
              <a:gd name="T53" fmla="*/ 2147483646 h 56"/>
              <a:gd name="T54" fmla="*/ 2147483646 w 61"/>
              <a:gd name="T55" fmla="*/ 2147483646 h 56"/>
              <a:gd name="T56" fmla="*/ 2147483646 w 61"/>
              <a:gd name="T57" fmla="*/ 2147483646 h 56"/>
              <a:gd name="T58" fmla="*/ 2147483646 w 61"/>
              <a:gd name="T59" fmla="*/ 2147483646 h 56"/>
              <a:gd name="T60" fmla="*/ 2147483646 w 61"/>
              <a:gd name="T61" fmla="*/ 2147483646 h 56"/>
              <a:gd name="T62" fmla="*/ 2147483646 w 61"/>
              <a:gd name="T63" fmla="*/ 2147483646 h 56"/>
              <a:gd name="T64" fmla="*/ 2147483646 w 61"/>
              <a:gd name="T65" fmla="*/ 2147483646 h 56"/>
              <a:gd name="T66" fmla="*/ 2147483646 w 61"/>
              <a:gd name="T67" fmla="*/ 2147483646 h 56"/>
              <a:gd name="T68" fmla="*/ 2147483646 w 61"/>
              <a:gd name="T69" fmla="*/ 2147483646 h 56"/>
              <a:gd name="T70" fmla="*/ 2147483646 w 61"/>
              <a:gd name="T71" fmla="*/ 2147483646 h 56"/>
              <a:gd name="T72" fmla="*/ 2147483646 w 61"/>
              <a:gd name="T73" fmla="*/ 2147483646 h 56"/>
              <a:gd name="T74" fmla="*/ 2147483646 w 61"/>
              <a:gd name="T75" fmla="*/ 2147483646 h 56"/>
              <a:gd name="T76" fmla="*/ 2147483646 w 61"/>
              <a:gd name="T77" fmla="*/ 2147483646 h 56"/>
              <a:gd name="T78" fmla="*/ 2147483646 w 61"/>
              <a:gd name="T79" fmla="*/ 2147483646 h 56"/>
              <a:gd name="T80" fmla="*/ 2147483646 w 61"/>
              <a:gd name="T81" fmla="*/ 2147483646 h 56"/>
              <a:gd name="T82" fmla="*/ 2147483646 w 61"/>
              <a:gd name="T83" fmla="*/ 0 h 56"/>
              <a:gd name="T84" fmla="*/ 2147483646 w 61"/>
              <a:gd name="T85" fmla="*/ 2147483646 h 56"/>
              <a:gd name="T86" fmla="*/ 2147483646 w 61"/>
              <a:gd name="T87" fmla="*/ 2147483646 h 56"/>
              <a:gd name="T88" fmla="*/ 2147483646 w 61"/>
              <a:gd name="T89" fmla="*/ 2147483646 h 56"/>
              <a:gd name="T90" fmla="*/ 2147483646 w 61"/>
              <a:gd name="T91" fmla="*/ 2147483646 h 56"/>
              <a:gd name="T92" fmla="*/ 2147483646 w 61"/>
              <a:gd name="T93" fmla="*/ 2147483646 h 56"/>
              <a:gd name="T94" fmla="*/ 2147483646 w 61"/>
              <a:gd name="T95" fmla="*/ 2147483646 h 5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6">
                <a:moveTo>
                  <a:pt x="36" y="56"/>
                </a:moveTo>
                <a:cubicBezTo>
                  <a:pt x="26" y="56"/>
                  <a:pt x="26" y="56"/>
                  <a:pt x="26" y="56"/>
                </a:cubicBezTo>
                <a:cubicBezTo>
                  <a:pt x="19" y="46"/>
                  <a:pt x="19" y="46"/>
                  <a:pt x="19" y="46"/>
                </a:cubicBezTo>
                <a:cubicBezTo>
                  <a:pt x="18" y="44"/>
                  <a:pt x="18" y="44"/>
                  <a:pt x="18" y="44"/>
                </a:cubicBezTo>
                <a:cubicBezTo>
                  <a:pt x="18" y="44"/>
                  <a:pt x="18" y="44"/>
                  <a:pt x="18" y="43"/>
                </a:cubicBezTo>
                <a:cubicBezTo>
                  <a:pt x="18" y="43"/>
                  <a:pt x="18" y="43"/>
                  <a:pt x="18" y="43"/>
                </a:cubicBezTo>
                <a:cubicBezTo>
                  <a:pt x="18" y="44"/>
                  <a:pt x="18" y="44"/>
                  <a:pt x="18" y="44"/>
                </a:cubicBezTo>
                <a:cubicBezTo>
                  <a:pt x="17" y="45"/>
                  <a:pt x="17" y="45"/>
                  <a:pt x="17" y="46"/>
                </a:cubicBezTo>
                <a:cubicBezTo>
                  <a:pt x="10" y="56"/>
                  <a:pt x="10" y="56"/>
                  <a:pt x="10" y="56"/>
                </a:cubicBezTo>
                <a:cubicBezTo>
                  <a:pt x="0" y="56"/>
                  <a:pt x="0" y="56"/>
                  <a:pt x="0" y="56"/>
                </a:cubicBezTo>
                <a:cubicBezTo>
                  <a:pt x="0" y="49"/>
                  <a:pt x="0" y="49"/>
                  <a:pt x="0" y="49"/>
                </a:cubicBezTo>
                <a:cubicBezTo>
                  <a:pt x="5" y="49"/>
                  <a:pt x="5" y="49"/>
                  <a:pt x="5" y="49"/>
                </a:cubicBezTo>
                <a:cubicBezTo>
                  <a:pt x="13" y="38"/>
                  <a:pt x="13" y="38"/>
                  <a:pt x="13" y="38"/>
                </a:cubicBezTo>
                <a:cubicBezTo>
                  <a:pt x="6" y="27"/>
                  <a:pt x="6" y="27"/>
                  <a:pt x="6" y="27"/>
                </a:cubicBezTo>
                <a:cubicBezTo>
                  <a:pt x="0" y="27"/>
                  <a:pt x="0" y="27"/>
                  <a:pt x="0" y="27"/>
                </a:cubicBezTo>
                <a:cubicBezTo>
                  <a:pt x="0" y="20"/>
                  <a:pt x="0" y="20"/>
                  <a:pt x="0" y="20"/>
                </a:cubicBezTo>
                <a:cubicBezTo>
                  <a:pt x="11" y="20"/>
                  <a:pt x="11" y="20"/>
                  <a:pt x="11" y="20"/>
                </a:cubicBezTo>
                <a:cubicBezTo>
                  <a:pt x="17" y="29"/>
                  <a:pt x="17" y="29"/>
                  <a:pt x="17" y="29"/>
                </a:cubicBezTo>
                <a:cubicBezTo>
                  <a:pt x="17" y="30"/>
                  <a:pt x="17" y="30"/>
                  <a:pt x="18" y="31"/>
                </a:cubicBezTo>
                <a:cubicBezTo>
                  <a:pt x="18" y="31"/>
                  <a:pt x="18" y="31"/>
                  <a:pt x="18" y="32"/>
                </a:cubicBezTo>
                <a:cubicBezTo>
                  <a:pt x="18" y="32"/>
                  <a:pt x="18" y="32"/>
                  <a:pt x="18" y="32"/>
                </a:cubicBezTo>
                <a:cubicBezTo>
                  <a:pt x="18" y="31"/>
                  <a:pt x="18" y="31"/>
                  <a:pt x="19" y="31"/>
                </a:cubicBezTo>
                <a:cubicBezTo>
                  <a:pt x="20" y="29"/>
                  <a:pt x="20" y="29"/>
                  <a:pt x="20" y="29"/>
                </a:cubicBezTo>
                <a:cubicBezTo>
                  <a:pt x="25" y="20"/>
                  <a:pt x="25" y="20"/>
                  <a:pt x="25" y="20"/>
                </a:cubicBezTo>
                <a:cubicBezTo>
                  <a:pt x="36" y="20"/>
                  <a:pt x="36" y="20"/>
                  <a:pt x="36" y="20"/>
                </a:cubicBezTo>
                <a:cubicBezTo>
                  <a:pt x="36" y="27"/>
                  <a:pt x="36" y="27"/>
                  <a:pt x="36" y="27"/>
                </a:cubicBezTo>
                <a:cubicBezTo>
                  <a:pt x="31" y="27"/>
                  <a:pt x="31" y="27"/>
                  <a:pt x="31" y="27"/>
                </a:cubicBezTo>
                <a:cubicBezTo>
                  <a:pt x="23" y="37"/>
                  <a:pt x="23" y="37"/>
                  <a:pt x="23" y="37"/>
                </a:cubicBezTo>
                <a:cubicBezTo>
                  <a:pt x="31" y="49"/>
                  <a:pt x="31" y="49"/>
                  <a:pt x="31" y="49"/>
                </a:cubicBezTo>
                <a:cubicBezTo>
                  <a:pt x="36" y="49"/>
                  <a:pt x="36" y="49"/>
                  <a:pt x="36" y="49"/>
                </a:cubicBezTo>
                <a:lnTo>
                  <a:pt x="36" y="56"/>
                </a:lnTo>
                <a:close/>
                <a:moveTo>
                  <a:pt x="61" y="30"/>
                </a:moveTo>
                <a:cubicBezTo>
                  <a:pt x="41" y="30"/>
                  <a:pt x="41" y="30"/>
                  <a:pt x="41" y="30"/>
                </a:cubicBezTo>
                <a:cubicBezTo>
                  <a:pt x="41" y="29"/>
                  <a:pt x="41" y="29"/>
                  <a:pt x="41" y="29"/>
                </a:cubicBezTo>
                <a:cubicBezTo>
                  <a:pt x="41" y="29"/>
                  <a:pt x="40" y="28"/>
                  <a:pt x="40" y="27"/>
                </a:cubicBezTo>
                <a:cubicBezTo>
                  <a:pt x="40" y="16"/>
                  <a:pt x="54" y="15"/>
                  <a:pt x="54" y="10"/>
                </a:cubicBezTo>
                <a:cubicBezTo>
                  <a:pt x="54" y="8"/>
                  <a:pt x="53" y="6"/>
                  <a:pt x="50" y="6"/>
                </a:cubicBezTo>
                <a:cubicBezTo>
                  <a:pt x="49" y="6"/>
                  <a:pt x="48" y="7"/>
                  <a:pt x="47" y="8"/>
                </a:cubicBezTo>
                <a:cubicBezTo>
                  <a:pt x="46" y="8"/>
                  <a:pt x="46" y="9"/>
                  <a:pt x="45" y="9"/>
                </a:cubicBezTo>
                <a:cubicBezTo>
                  <a:pt x="41" y="6"/>
                  <a:pt x="41" y="6"/>
                  <a:pt x="41" y="6"/>
                </a:cubicBezTo>
                <a:cubicBezTo>
                  <a:pt x="42" y="5"/>
                  <a:pt x="42" y="4"/>
                  <a:pt x="43" y="3"/>
                </a:cubicBezTo>
                <a:cubicBezTo>
                  <a:pt x="45" y="2"/>
                  <a:pt x="48" y="0"/>
                  <a:pt x="51" y="0"/>
                </a:cubicBezTo>
                <a:cubicBezTo>
                  <a:pt x="57" y="0"/>
                  <a:pt x="61" y="4"/>
                  <a:pt x="61" y="9"/>
                </a:cubicBezTo>
                <a:cubicBezTo>
                  <a:pt x="61" y="19"/>
                  <a:pt x="48" y="19"/>
                  <a:pt x="47" y="25"/>
                </a:cubicBezTo>
                <a:cubicBezTo>
                  <a:pt x="56" y="25"/>
                  <a:pt x="56" y="25"/>
                  <a:pt x="56" y="25"/>
                </a:cubicBezTo>
                <a:cubicBezTo>
                  <a:pt x="56" y="22"/>
                  <a:pt x="56" y="22"/>
                  <a:pt x="56" y="22"/>
                </a:cubicBezTo>
                <a:cubicBezTo>
                  <a:pt x="61" y="22"/>
                  <a:pt x="61" y="22"/>
                  <a:pt x="61" y="22"/>
                </a:cubicBezTo>
                <a:lnTo>
                  <a:pt x="61"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3" name="Freeform 144"/>
          <p:cNvSpPr>
            <a:spLocks noEditPoints="1"/>
          </p:cNvSpPr>
          <p:nvPr/>
        </p:nvSpPr>
        <p:spPr bwMode="auto">
          <a:xfrm>
            <a:off x="13485586" y="12039887"/>
            <a:ext cx="359879" cy="279136"/>
          </a:xfrm>
          <a:custGeom>
            <a:avLst/>
            <a:gdLst>
              <a:gd name="T0" fmla="*/ 2147483646 w 72"/>
              <a:gd name="T1" fmla="*/ 2147483646 h 56"/>
              <a:gd name="T2" fmla="*/ 2147483646 w 72"/>
              <a:gd name="T3" fmla="*/ 2147483646 h 56"/>
              <a:gd name="T4" fmla="*/ 2147483646 w 72"/>
              <a:gd name="T5" fmla="*/ 2147483646 h 56"/>
              <a:gd name="T6" fmla="*/ 2147483646 w 72"/>
              <a:gd name="T7" fmla="*/ 2147483646 h 56"/>
              <a:gd name="T8" fmla="*/ 0 w 72"/>
              <a:gd name="T9" fmla="*/ 2147483646 h 56"/>
              <a:gd name="T10" fmla="*/ 2147483646 w 72"/>
              <a:gd name="T11" fmla="*/ 0 h 56"/>
              <a:gd name="T12" fmla="*/ 2147483646 w 72"/>
              <a:gd name="T13" fmla="*/ 2147483646 h 56"/>
              <a:gd name="T14" fmla="*/ 2147483646 w 72"/>
              <a:gd name="T15" fmla="*/ 2147483646 h 56"/>
              <a:gd name="T16" fmla="*/ 2147483646 w 72"/>
              <a:gd name="T17" fmla="*/ 2147483646 h 56"/>
              <a:gd name="T18" fmla="*/ 2147483646 w 72"/>
              <a:gd name="T19" fmla="*/ 2147483646 h 56"/>
              <a:gd name="T20" fmla="*/ 2147483646 w 72"/>
              <a:gd name="T21" fmla="*/ 2147483646 h 56"/>
              <a:gd name="T22" fmla="*/ 2147483646 w 72"/>
              <a:gd name="T23" fmla="*/ 2147483646 h 56"/>
              <a:gd name="T24" fmla="*/ 2147483646 w 72"/>
              <a:gd name="T25" fmla="*/ 2147483646 h 56"/>
              <a:gd name="T26" fmla="*/ 2147483646 w 72"/>
              <a:gd name="T27" fmla="*/ 2147483646 h 56"/>
              <a:gd name="T28" fmla="*/ 2147483646 w 72"/>
              <a:gd name="T29" fmla="*/ 2147483646 h 56"/>
              <a:gd name="T30" fmla="*/ 2147483646 w 72"/>
              <a:gd name="T31" fmla="*/ 2147483646 h 56"/>
              <a:gd name="T32" fmla="*/ 2147483646 w 72"/>
              <a:gd name="T33" fmla="*/ 2147483646 h 56"/>
              <a:gd name="T34" fmla="*/ 2147483646 w 72"/>
              <a:gd name="T35" fmla="*/ 2147483646 h 56"/>
              <a:gd name="T36" fmla="*/ 2147483646 w 72"/>
              <a:gd name="T37" fmla="*/ 2147483646 h 56"/>
              <a:gd name="T38" fmla="*/ 2147483646 w 72"/>
              <a:gd name="T39" fmla="*/ 2147483646 h 56"/>
              <a:gd name="T40" fmla="*/ 2147483646 w 72"/>
              <a:gd name="T41" fmla="*/ 2147483646 h 56"/>
              <a:gd name="T42" fmla="*/ 2147483646 w 72"/>
              <a:gd name="T43" fmla="*/ 2147483646 h 56"/>
              <a:gd name="T44" fmla="*/ 2147483646 w 72"/>
              <a:gd name="T45" fmla="*/ 2147483646 h 56"/>
              <a:gd name="T46" fmla="*/ 2147483646 w 72"/>
              <a:gd name="T47" fmla="*/ 2147483646 h 56"/>
              <a:gd name="T48" fmla="*/ 2147483646 w 72"/>
              <a:gd name="T49" fmla="*/ 2147483646 h 56"/>
              <a:gd name="T50" fmla="*/ 2147483646 w 72"/>
              <a:gd name="T51" fmla="*/ 2147483646 h 56"/>
              <a:gd name="T52" fmla="*/ 2147483646 w 72"/>
              <a:gd name="T53" fmla="*/ 2147483646 h 56"/>
              <a:gd name="T54" fmla="*/ 2147483646 w 72"/>
              <a:gd name="T55" fmla="*/ 2147483646 h 56"/>
              <a:gd name="T56" fmla="*/ 2147483646 w 72"/>
              <a:gd name="T57" fmla="*/ 2147483646 h 56"/>
              <a:gd name="T58" fmla="*/ 2147483646 w 72"/>
              <a:gd name="T59" fmla="*/ 2147483646 h 56"/>
              <a:gd name="T60" fmla="*/ 2147483646 w 72"/>
              <a:gd name="T61" fmla="*/ 2147483646 h 56"/>
              <a:gd name="T62" fmla="*/ 2147483646 w 72"/>
              <a:gd name="T63" fmla="*/ 2147483646 h 56"/>
              <a:gd name="T64" fmla="*/ 2147483646 w 72"/>
              <a:gd name="T65" fmla="*/ 2147483646 h 56"/>
              <a:gd name="T66" fmla="*/ 2147483646 w 72"/>
              <a:gd name="T67" fmla="*/ 2147483646 h 56"/>
              <a:gd name="T68" fmla="*/ 2147483646 w 72"/>
              <a:gd name="T69" fmla="*/ 2147483646 h 56"/>
              <a:gd name="T70" fmla="*/ 2147483646 w 72"/>
              <a:gd name="T71" fmla="*/ 2147483646 h 56"/>
              <a:gd name="T72" fmla="*/ 2147483646 w 72"/>
              <a:gd name="T73" fmla="*/ 2147483646 h 56"/>
              <a:gd name="T74" fmla="*/ 2147483646 w 72"/>
              <a:gd name="T75" fmla="*/ 2147483646 h 56"/>
              <a:gd name="T76" fmla="*/ 2147483646 w 72"/>
              <a:gd name="T77" fmla="*/ 2147483646 h 56"/>
              <a:gd name="T78" fmla="*/ 2147483646 w 72"/>
              <a:gd name="T79" fmla="*/ 2147483646 h 56"/>
              <a:gd name="T80" fmla="*/ 2147483646 w 72"/>
              <a:gd name="T81" fmla="*/ 2147483646 h 56"/>
              <a:gd name="T82" fmla="*/ 2147483646 w 72"/>
              <a:gd name="T83" fmla="*/ 2147483646 h 5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56">
                <a:moveTo>
                  <a:pt x="67" y="55"/>
                </a:moveTo>
                <a:cubicBezTo>
                  <a:pt x="66" y="56"/>
                  <a:pt x="66" y="56"/>
                  <a:pt x="65" y="56"/>
                </a:cubicBezTo>
                <a:cubicBezTo>
                  <a:pt x="8" y="56"/>
                  <a:pt x="8" y="56"/>
                  <a:pt x="8" y="56"/>
                </a:cubicBezTo>
                <a:cubicBezTo>
                  <a:pt x="7" y="56"/>
                  <a:pt x="7" y="56"/>
                  <a:pt x="6" y="55"/>
                </a:cubicBezTo>
                <a:cubicBezTo>
                  <a:pt x="2" y="49"/>
                  <a:pt x="0" y="42"/>
                  <a:pt x="0" y="36"/>
                </a:cubicBezTo>
                <a:cubicBezTo>
                  <a:pt x="0" y="16"/>
                  <a:pt x="17" y="0"/>
                  <a:pt x="36" y="0"/>
                </a:cubicBezTo>
                <a:cubicBezTo>
                  <a:pt x="56" y="0"/>
                  <a:pt x="72" y="16"/>
                  <a:pt x="72" y="36"/>
                </a:cubicBezTo>
                <a:cubicBezTo>
                  <a:pt x="72" y="42"/>
                  <a:pt x="70" y="49"/>
                  <a:pt x="67" y="55"/>
                </a:cubicBezTo>
                <a:close/>
                <a:moveTo>
                  <a:pt x="11" y="30"/>
                </a:moveTo>
                <a:cubicBezTo>
                  <a:pt x="8" y="30"/>
                  <a:pt x="6" y="33"/>
                  <a:pt x="6" y="36"/>
                </a:cubicBezTo>
                <a:cubicBezTo>
                  <a:pt x="6" y="38"/>
                  <a:pt x="8" y="41"/>
                  <a:pt x="11" y="41"/>
                </a:cubicBezTo>
                <a:cubicBezTo>
                  <a:pt x="14" y="41"/>
                  <a:pt x="16" y="38"/>
                  <a:pt x="16" y="36"/>
                </a:cubicBezTo>
                <a:cubicBezTo>
                  <a:pt x="16" y="33"/>
                  <a:pt x="14" y="30"/>
                  <a:pt x="11" y="30"/>
                </a:cubicBezTo>
                <a:close/>
                <a:moveTo>
                  <a:pt x="18" y="12"/>
                </a:moveTo>
                <a:cubicBezTo>
                  <a:pt x="16" y="12"/>
                  <a:pt x="13" y="15"/>
                  <a:pt x="13" y="18"/>
                </a:cubicBezTo>
                <a:cubicBezTo>
                  <a:pt x="13" y="20"/>
                  <a:pt x="16" y="23"/>
                  <a:pt x="18" y="23"/>
                </a:cubicBezTo>
                <a:cubicBezTo>
                  <a:pt x="21" y="23"/>
                  <a:pt x="24" y="20"/>
                  <a:pt x="24" y="18"/>
                </a:cubicBezTo>
                <a:cubicBezTo>
                  <a:pt x="24" y="15"/>
                  <a:pt x="21" y="12"/>
                  <a:pt x="18" y="12"/>
                </a:cubicBezTo>
                <a:close/>
                <a:moveTo>
                  <a:pt x="45" y="22"/>
                </a:moveTo>
                <a:cubicBezTo>
                  <a:pt x="45" y="20"/>
                  <a:pt x="44" y="19"/>
                  <a:pt x="43" y="18"/>
                </a:cubicBezTo>
                <a:cubicBezTo>
                  <a:pt x="42" y="18"/>
                  <a:pt x="40" y="19"/>
                  <a:pt x="40" y="20"/>
                </a:cubicBezTo>
                <a:cubicBezTo>
                  <a:pt x="36" y="36"/>
                  <a:pt x="36" y="36"/>
                  <a:pt x="36" y="36"/>
                </a:cubicBezTo>
                <a:cubicBezTo>
                  <a:pt x="33" y="36"/>
                  <a:pt x="30" y="38"/>
                  <a:pt x="29" y="41"/>
                </a:cubicBezTo>
                <a:cubicBezTo>
                  <a:pt x="28" y="45"/>
                  <a:pt x="30" y="50"/>
                  <a:pt x="34" y="51"/>
                </a:cubicBezTo>
                <a:cubicBezTo>
                  <a:pt x="39" y="52"/>
                  <a:pt x="43" y="49"/>
                  <a:pt x="44" y="45"/>
                </a:cubicBezTo>
                <a:cubicBezTo>
                  <a:pt x="45" y="42"/>
                  <a:pt x="43" y="39"/>
                  <a:pt x="41" y="37"/>
                </a:cubicBezTo>
                <a:lnTo>
                  <a:pt x="45" y="22"/>
                </a:lnTo>
                <a:close/>
                <a:moveTo>
                  <a:pt x="36" y="5"/>
                </a:moveTo>
                <a:cubicBezTo>
                  <a:pt x="34" y="5"/>
                  <a:pt x="31" y="7"/>
                  <a:pt x="31" y="10"/>
                </a:cubicBezTo>
                <a:cubicBezTo>
                  <a:pt x="31" y="13"/>
                  <a:pt x="34" y="15"/>
                  <a:pt x="36" y="15"/>
                </a:cubicBezTo>
                <a:cubicBezTo>
                  <a:pt x="39" y="15"/>
                  <a:pt x="42" y="13"/>
                  <a:pt x="42" y="10"/>
                </a:cubicBezTo>
                <a:cubicBezTo>
                  <a:pt x="42" y="7"/>
                  <a:pt x="39" y="5"/>
                  <a:pt x="36" y="5"/>
                </a:cubicBezTo>
                <a:close/>
                <a:moveTo>
                  <a:pt x="54" y="12"/>
                </a:moveTo>
                <a:cubicBezTo>
                  <a:pt x="52" y="12"/>
                  <a:pt x="49" y="15"/>
                  <a:pt x="49" y="18"/>
                </a:cubicBezTo>
                <a:cubicBezTo>
                  <a:pt x="49" y="20"/>
                  <a:pt x="52" y="23"/>
                  <a:pt x="54" y="23"/>
                </a:cubicBezTo>
                <a:cubicBezTo>
                  <a:pt x="57" y="23"/>
                  <a:pt x="60" y="20"/>
                  <a:pt x="60" y="18"/>
                </a:cubicBezTo>
                <a:cubicBezTo>
                  <a:pt x="60" y="15"/>
                  <a:pt x="57" y="12"/>
                  <a:pt x="54" y="12"/>
                </a:cubicBezTo>
                <a:close/>
                <a:moveTo>
                  <a:pt x="62" y="30"/>
                </a:moveTo>
                <a:cubicBezTo>
                  <a:pt x="59" y="30"/>
                  <a:pt x="57" y="33"/>
                  <a:pt x="57" y="36"/>
                </a:cubicBezTo>
                <a:cubicBezTo>
                  <a:pt x="57" y="38"/>
                  <a:pt x="59" y="41"/>
                  <a:pt x="62" y="41"/>
                </a:cubicBezTo>
                <a:cubicBezTo>
                  <a:pt x="65" y="41"/>
                  <a:pt x="67" y="38"/>
                  <a:pt x="67" y="36"/>
                </a:cubicBezTo>
                <a:cubicBezTo>
                  <a:pt x="67" y="33"/>
                  <a:pt x="65" y="30"/>
                  <a:pt x="62"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4" name="Freeform 145"/>
          <p:cNvSpPr>
            <a:spLocks noEditPoints="1"/>
          </p:cNvSpPr>
          <p:nvPr/>
        </p:nvSpPr>
        <p:spPr bwMode="auto">
          <a:xfrm>
            <a:off x="14205344" y="11984521"/>
            <a:ext cx="408325" cy="359879"/>
          </a:xfrm>
          <a:custGeom>
            <a:avLst/>
            <a:gdLst>
              <a:gd name="T0" fmla="*/ 2147483646 w 82"/>
              <a:gd name="T1" fmla="*/ 2147483646 h 72"/>
              <a:gd name="T2" fmla="*/ 2147483646 w 82"/>
              <a:gd name="T3" fmla="*/ 2147483646 h 72"/>
              <a:gd name="T4" fmla="*/ 2147483646 w 82"/>
              <a:gd name="T5" fmla="*/ 2147483646 h 72"/>
              <a:gd name="T6" fmla="*/ 2147483646 w 82"/>
              <a:gd name="T7" fmla="*/ 2147483646 h 72"/>
              <a:gd name="T8" fmla="*/ 2147483646 w 82"/>
              <a:gd name="T9" fmla="*/ 2147483646 h 72"/>
              <a:gd name="T10" fmla="*/ 2147483646 w 82"/>
              <a:gd name="T11" fmla="*/ 2147483646 h 72"/>
              <a:gd name="T12" fmla="*/ 2147483646 w 82"/>
              <a:gd name="T13" fmla="*/ 2147483646 h 72"/>
              <a:gd name="T14" fmla="*/ 2147483646 w 82"/>
              <a:gd name="T15" fmla="*/ 2147483646 h 72"/>
              <a:gd name="T16" fmla="*/ 2147483646 w 82"/>
              <a:gd name="T17" fmla="*/ 2147483646 h 72"/>
              <a:gd name="T18" fmla="*/ 2147483646 w 82"/>
              <a:gd name="T19" fmla="*/ 2147483646 h 72"/>
              <a:gd name="T20" fmla="*/ 2147483646 w 82"/>
              <a:gd name="T21" fmla="*/ 2147483646 h 72"/>
              <a:gd name="T22" fmla="*/ 2147483646 w 82"/>
              <a:gd name="T23" fmla="*/ 2147483646 h 72"/>
              <a:gd name="T24" fmla="*/ 2147483646 w 82"/>
              <a:gd name="T25" fmla="*/ 2147483646 h 72"/>
              <a:gd name="T26" fmla="*/ 2147483646 w 82"/>
              <a:gd name="T27" fmla="*/ 2147483646 h 72"/>
              <a:gd name="T28" fmla="*/ 0 w 82"/>
              <a:gd name="T29" fmla="*/ 2147483646 h 72"/>
              <a:gd name="T30" fmla="*/ 0 w 82"/>
              <a:gd name="T31" fmla="*/ 2147483646 h 72"/>
              <a:gd name="T32" fmla="*/ 2147483646 w 82"/>
              <a:gd name="T33" fmla="*/ 2147483646 h 72"/>
              <a:gd name="T34" fmla="*/ 2147483646 w 82"/>
              <a:gd name="T35" fmla="*/ 2147483646 h 72"/>
              <a:gd name="T36" fmla="*/ 2147483646 w 82"/>
              <a:gd name="T37" fmla="*/ 2147483646 h 72"/>
              <a:gd name="T38" fmla="*/ 2147483646 w 82"/>
              <a:gd name="T39" fmla="*/ 2147483646 h 72"/>
              <a:gd name="T40" fmla="*/ 2147483646 w 82"/>
              <a:gd name="T41" fmla="*/ 2147483646 h 72"/>
              <a:gd name="T42" fmla="*/ 2147483646 w 82"/>
              <a:gd name="T43" fmla="*/ 2147483646 h 72"/>
              <a:gd name="T44" fmla="*/ 2147483646 w 82"/>
              <a:gd name="T45" fmla="*/ 0 h 72"/>
              <a:gd name="T46" fmla="*/ 2147483646 w 82"/>
              <a:gd name="T47" fmla="*/ 0 h 72"/>
              <a:gd name="T48" fmla="*/ 2147483646 w 82"/>
              <a:gd name="T49" fmla="*/ 2147483646 h 72"/>
              <a:gd name="T50" fmla="*/ 2147483646 w 82"/>
              <a:gd name="T51" fmla="*/ 2147483646 h 72"/>
              <a:gd name="T52" fmla="*/ 2147483646 w 82"/>
              <a:gd name="T53" fmla="*/ 2147483646 h 72"/>
              <a:gd name="T54" fmla="*/ 2147483646 w 82"/>
              <a:gd name="T55" fmla="*/ 2147483646 h 72"/>
              <a:gd name="T56" fmla="*/ 2147483646 w 82"/>
              <a:gd name="T57" fmla="*/ 2147483646 h 72"/>
              <a:gd name="T58" fmla="*/ 2147483646 w 82"/>
              <a:gd name="T59" fmla="*/ 2147483646 h 72"/>
              <a:gd name="T60" fmla="*/ 2147483646 w 82"/>
              <a:gd name="T61" fmla="*/ 2147483646 h 72"/>
              <a:gd name="T62" fmla="*/ 2147483646 w 82"/>
              <a:gd name="T63" fmla="*/ 2147483646 h 72"/>
              <a:gd name="T64" fmla="*/ 2147483646 w 82"/>
              <a:gd name="T65" fmla="*/ 2147483646 h 72"/>
              <a:gd name="T66" fmla="*/ 2147483646 w 82"/>
              <a:gd name="T67" fmla="*/ 2147483646 h 72"/>
              <a:gd name="T68" fmla="*/ 2147483646 w 82"/>
              <a:gd name="T69" fmla="*/ 2147483646 h 72"/>
              <a:gd name="T70" fmla="*/ 2147483646 w 82"/>
              <a:gd name="T71" fmla="*/ 2147483646 h 72"/>
              <a:gd name="T72" fmla="*/ 2147483646 w 82"/>
              <a:gd name="T73" fmla="*/ 2147483646 h 72"/>
              <a:gd name="T74" fmla="*/ 2147483646 w 82"/>
              <a:gd name="T75" fmla="*/ 2147483646 h 72"/>
              <a:gd name="T76" fmla="*/ 2147483646 w 82"/>
              <a:gd name="T77" fmla="*/ 2147483646 h 72"/>
              <a:gd name="T78" fmla="*/ 2147483646 w 82"/>
              <a:gd name="T79" fmla="*/ 2147483646 h 72"/>
              <a:gd name="T80" fmla="*/ 2147483646 w 82"/>
              <a:gd name="T81" fmla="*/ 2147483646 h 72"/>
              <a:gd name="T82" fmla="*/ 2147483646 w 82"/>
              <a:gd name="T83" fmla="*/ 2147483646 h 72"/>
              <a:gd name="T84" fmla="*/ 2147483646 w 82"/>
              <a:gd name="T85" fmla="*/ 2147483646 h 72"/>
              <a:gd name="T86" fmla="*/ 2147483646 w 82"/>
              <a:gd name="T87" fmla="*/ 2147483646 h 72"/>
              <a:gd name="T88" fmla="*/ 2147483646 w 82"/>
              <a:gd name="T89" fmla="*/ 2147483646 h 72"/>
              <a:gd name="T90" fmla="*/ 2147483646 w 82"/>
              <a:gd name="T91" fmla="*/ 2147483646 h 72"/>
              <a:gd name="T92" fmla="*/ 2147483646 w 82"/>
              <a:gd name="T93" fmla="*/ 2147483646 h 72"/>
              <a:gd name="T94" fmla="*/ 2147483646 w 82"/>
              <a:gd name="T95" fmla="*/ 2147483646 h 7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5" name="Freeform 146"/>
          <p:cNvSpPr>
            <a:spLocks noEditPoints="1"/>
          </p:cNvSpPr>
          <p:nvPr/>
        </p:nvSpPr>
        <p:spPr bwMode="auto">
          <a:xfrm>
            <a:off x="14925102" y="12009896"/>
            <a:ext cx="309127" cy="334504"/>
          </a:xfrm>
          <a:custGeom>
            <a:avLst/>
            <a:gdLst>
              <a:gd name="T0" fmla="*/ 2147483646 w 62"/>
              <a:gd name="T1" fmla="*/ 2147483646 h 67"/>
              <a:gd name="T2" fmla="*/ 2147483646 w 62"/>
              <a:gd name="T3" fmla="*/ 2147483646 h 67"/>
              <a:gd name="T4" fmla="*/ 2147483646 w 62"/>
              <a:gd name="T5" fmla="*/ 2147483646 h 67"/>
              <a:gd name="T6" fmla="*/ 2147483646 w 62"/>
              <a:gd name="T7" fmla="*/ 2147483646 h 67"/>
              <a:gd name="T8" fmla="*/ 2147483646 w 62"/>
              <a:gd name="T9" fmla="*/ 0 h 67"/>
              <a:gd name="T10" fmla="*/ 2147483646 w 62"/>
              <a:gd name="T11" fmla="*/ 0 h 67"/>
              <a:gd name="T12" fmla="*/ 2147483646 w 62"/>
              <a:gd name="T13" fmla="*/ 0 h 67"/>
              <a:gd name="T14" fmla="*/ 2147483646 w 62"/>
              <a:gd name="T15" fmla="*/ 2147483646 h 67"/>
              <a:gd name="T16" fmla="*/ 2147483646 w 62"/>
              <a:gd name="T17" fmla="*/ 2147483646 h 67"/>
              <a:gd name="T18" fmla="*/ 2147483646 w 62"/>
              <a:gd name="T19" fmla="*/ 2147483646 h 67"/>
              <a:gd name="T20" fmla="*/ 2147483646 w 62"/>
              <a:gd name="T21" fmla="*/ 2147483646 h 67"/>
              <a:gd name="T22" fmla="*/ 2147483646 w 62"/>
              <a:gd name="T23" fmla="*/ 2147483646 h 67"/>
              <a:gd name="T24" fmla="*/ 2147483646 w 62"/>
              <a:gd name="T25" fmla="*/ 2147483646 h 67"/>
              <a:gd name="T26" fmla="*/ 2147483646 w 62"/>
              <a:gd name="T27" fmla="*/ 2147483646 h 67"/>
              <a:gd name="T28" fmla="*/ 2147483646 w 62"/>
              <a:gd name="T29" fmla="*/ 2147483646 h 67"/>
              <a:gd name="T30" fmla="*/ 2147483646 w 62"/>
              <a:gd name="T31" fmla="*/ 2147483646 h 67"/>
              <a:gd name="T32" fmla="*/ 2147483646 w 62"/>
              <a:gd name="T33" fmla="*/ 2147483646 h 67"/>
              <a:gd name="T34" fmla="*/ 2147483646 w 62"/>
              <a:gd name="T35" fmla="*/ 2147483646 h 67"/>
              <a:gd name="T36" fmla="*/ 2147483646 w 62"/>
              <a:gd name="T37" fmla="*/ 2147483646 h 67"/>
              <a:gd name="T38" fmla="*/ 2147483646 w 62"/>
              <a:gd name="T39" fmla="*/ 2147483646 h 67"/>
              <a:gd name="T40" fmla="*/ 2147483646 w 62"/>
              <a:gd name="T41" fmla="*/ 2147483646 h 67"/>
              <a:gd name="T42" fmla="*/ 2147483646 w 62"/>
              <a:gd name="T43" fmla="*/ 2147483646 h 67"/>
              <a:gd name="T44" fmla="*/ 2147483646 w 62"/>
              <a:gd name="T45" fmla="*/ 2147483646 h 67"/>
              <a:gd name="T46" fmla="*/ 2147483646 w 62"/>
              <a:gd name="T47" fmla="*/ 2147483646 h 67"/>
              <a:gd name="T48" fmla="*/ 2147483646 w 62"/>
              <a:gd name="T49" fmla="*/ 2147483646 h 67"/>
              <a:gd name="T50" fmla="*/ 2147483646 w 62"/>
              <a:gd name="T51" fmla="*/ 2147483646 h 67"/>
              <a:gd name="T52" fmla="*/ 2147483646 w 62"/>
              <a:gd name="T53" fmla="*/ 2147483646 h 67"/>
              <a:gd name="T54" fmla="*/ 2147483646 w 62"/>
              <a:gd name="T55" fmla="*/ 2147483646 h 67"/>
              <a:gd name="T56" fmla="*/ 2147483646 w 62"/>
              <a:gd name="T57" fmla="*/ 2147483646 h 67"/>
              <a:gd name="T58" fmla="*/ 2147483646 w 62"/>
              <a:gd name="T59" fmla="*/ 2147483646 h 67"/>
              <a:gd name="T60" fmla="*/ 2147483646 w 62"/>
              <a:gd name="T61" fmla="*/ 2147483646 h 67"/>
              <a:gd name="T62" fmla="*/ 2147483646 w 62"/>
              <a:gd name="T63" fmla="*/ 2147483646 h 67"/>
              <a:gd name="T64" fmla="*/ 2147483646 w 62"/>
              <a:gd name="T65" fmla="*/ 2147483646 h 67"/>
              <a:gd name="T66" fmla="*/ 2147483646 w 62"/>
              <a:gd name="T67" fmla="*/ 2147483646 h 67"/>
              <a:gd name="T68" fmla="*/ 2147483646 w 62"/>
              <a:gd name="T69" fmla="*/ 2147483646 h 67"/>
              <a:gd name="T70" fmla="*/ 0 w 62"/>
              <a:gd name="T71" fmla="*/ 2147483646 h 67"/>
              <a:gd name="T72" fmla="*/ 0 w 62"/>
              <a:gd name="T73" fmla="*/ 2147483646 h 67"/>
              <a:gd name="T74" fmla="*/ 2147483646 w 62"/>
              <a:gd name="T75" fmla="*/ 0 h 67"/>
              <a:gd name="T76" fmla="*/ 2147483646 w 62"/>
              <a:gd name="T77" fmla="*/ 2147483646 h 67"/>
              <a:gd name="T78" fmla="*/ 2147483646 w 62"/>
              <a:gd name="T79" fmla="*/ 2147483646 h 67"/>
              <a:gd name="T80" fmla="*/ 2147483646 w 62"/>
              <a:gd name="T81" fmla="*/ 2147483646 h 67"/>
              <a:gd name="T82" fmla="*/ 2147483646 w 62"/>
              <a:gd name="T83" fmla="*/ 2147483646 h 67"/>
              <a:gd name="T84" fmla="*/ 2147483646 w 62"/>
              <a:gd name="T85" fmla="*/ 2147483646 h 67"/>
              <a:gd name="T86" fmla="*/ 2147483646 w 62"/>
              <a:gd name="T87" fmla="*/ 2147483646 h 67"/>
              <a:gd name="T88" fmla="*/ 2147483646 w 62"/>
              <a:gd name="T89" fmla="*/ 2147483646 h 67"/>
              <a:gd name="T90" fmla="*/ 2147483646 w 62"/>
              <a:gd name="T91" fmla="*/ 2147483646 h 67"/>
              <a:gd name="T92" fmla="*/ 2147483646 w 62"/>
              <a:gd name="T93" fmla="*/ 2147483646 h 67"/>
              <a:gd name="T94" fmla="*/ 2147483646 w 62"/>
              <a:gd name="T95" fmla="*/ 2147483646 h 67"/>
              <a:gd name="T96" fmla="*/ 2147483646 w 62"/>
              <a:gd name="T97" fmla="*/ 2147483646 h 67"/>
              <a:gd name="T98" fmla="*/ 2147483646 w 62"/>
              <a:gd name="T99" fmla="*/ 2147483646 h 67"/>
              <a:gd name="T100" fmla="*/ 2147483646 w 62"/>
              <a:gd name="T101" fmla="*/ 2147483646 h 67"/>
              <a:gd name="T102" fmla="*/ 2147483646 w 62"/>
              <a:gd name="T103" fmla="*/ 2147483646 h 67"/>
              <a:gd name="T104" fmla="*/ 2147483646 w 62"/>
              <a:gd name="T105" fmla="*/ 2147483646 h 67"/>
              <a:gd name="T106" fmla="*/ 2147483646 w 62"/>
              <a:gd name="T107" fmla="*/ 2147483646 h 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2" h="67">
                <a:moveTo>
                  <a:pt x="6" y="2"/>
                </a:moveTo>
                <a:cubicBezTo>
                  <a:pt x="6" y="2"/>
                  <a:pt x="14" y="2"/>
                  <a:pt x="14" y="2"/>
                </a:cubicBezTo>
                <a:cubicBezTo>
                  <a:pt x="18" y="2"/>
                  <a:pt x="21" y="2"/>
                  <a:pt x="25" y="2"/>
                </a:cubicBezTo>
                <a:cubicBezTo>
                  <a:pt x="36" y="2"/>
                  <a:pt x="46" y="1"/>
                  <a:pt x="57" y="2"/>
                </a:cubicBezTo>
                <a:cubicBezTo>
                  <a:pt x="58" y="2"/>
                  <a:pt x="59" y="1"/>
                  <a:pt x="59" y="0"/>
                </a:cubicBezTo>
                <a:cubicBezTo>
                  <a:pt x="61" y="0"/>
                  <a:pt x="61" y="0"/>
                  <a:pt x="61" y="0"/>
                </a:cubicBezTo>
                <a:cubicBezTo>
                  <a:pt x="61" y="0"/>
                  <a:pt x="62" y="0"/>
                  <a:pt x="62" y="0"/>
                </a:cubicBezTo>
                <a:cubicBezTo>
                  <a:pt x="62" y="5"/>
                  <a:pt x="62" y="9"/>
                  <a:pt x="62" y="14"/>
                </a:cubicBezTo>
                <a:cubicBezTo>
                  <a:pt x="62" y="15"/>
                  <a:pt x="62" y="17"/>
                  <a:pt x="62" y="18"/>
                </a:cubicBezTo>
                <a:cubicBezTo>
                  <a:pt x="61" y="19"/>
                  <a:pt x="60" y="19"/>
                  <a:pt x="59" y="19"/>
                </a:cubicBezTo>
                <a:cubicBezTo>
                  <a:pt x="58" y="17"/>
                  <a:pt x="58" y="16"/>
                  <a:pt x="57" y="14"/>
                </a:cubicBezTo>
                <a:cubicBezTo>
                  <a:pt x="57" y="13"/>
                  <a:pt x="56" y="8"/>
                  <a:pt x="56" y="8"/>
                </a:cubicBezTo>
                <a:cubicBezTo>
                  <a:pt x="55" y="7"/>
                  <a:pt x="55" y="7"/>
                  <a:pt x="55" y="7"/>
                </a:cubicBezTo>
                <a:cubicBezTo>
                  <a:pt x="54" y="7"/>
                  <a:pt x="52" y="7"/>
                  <a:pt x="52" y="7"/>
                </a:cubicBezTo>
                <a:cubicBezTo>
                  <a:pt x="47" y="7"/>
                  <a:pt x="41" y="7"/>
                  <a:pt x="37" y="7"/>
                </a:cubicBezTo>
                <a:cubicBezTo>
                  <a:pt x="36" y="9"/>
                  <a:pt x="36" y="11"/>
                  <a:pt x="36" y="13"/>
                </a:cubicBezTo>
                <a:cubicBezTo>
                  <a:pt x="36" y="19"/>
                  <a:pt x="36" y="19"/>
                  <a:pt x="36" y="19"/>
                </a:cubicBezTo>
                <a:cubicBezTo>
                  <a:pt x="36" y="17"/>
                  <a:pt x="36" y="17"/>
                  <a:pt x="36" y="17"/>
                </a:cubicBezTo>
                <a:cubicBezTo>
                  <a:pt x="36" y="23"/>
                  <a:pt x="36" y="30"/>
                  <a:pt x="36" y="36"/>
                </a:cubicBezTo>
                <a:cubicBezTo>
                  <a:pt x="36" y="39"/>
                  <a:pt x="36" y="42"/>
                  <a:pt x="37" y="45"/>
                </a:cubicBezTo>
                <a:cubicBezTo>
                  <a:pt x="40" y="47"/>
                  <a:pt x="43" y="47"/>
                  <a:pt x="47" y="49"/>
                </a:cubicBezTo>
                <a:cubicBezTo>
                  <a:pt x="47" y="49"/>
                  <a:pt x="47" y="50"/>
                  <a:pt x="47" y="51"/>
                </a:cubicBezTo>
                <a:cubicBezTo>
                  <a:pt x="47" y="51"/>
                  <a:pt x="47" y="51"/>
                  <a:pt x="47" y="52"/>
                </a:cubicBezTo>
                <a:cubicBezTo>
                  <a:pt x="45" y="52"/>
                  <a:pt x="45" y="52"/>
                  <a:pt x="45" y="52"/>
                </a:cubicBezTo>
                <a:cubicBezTo>
                  <a:pt x="40" y="52"/>
                  <a:pt x="34" y="51"/>
                  <a:pt x="28" y="51"/>
                </a:cubicBezTo>
                <a:cubicBezTo>
                  <a:pt x="24" y="51"/>
                  <a:pt x="20" y="52"/>
                  <a:pt x="16" y="52"/>
                </a:cubicBezTo>
                <a:cubicBezTo>
                  <a:pt x="16" y="51"/>
                  <a:pt x="16" y="50"/>
                  <a:pt x="16" y="50"/>
                </a:cubicBezTo>
                <a:cubicBezTo>
                  <a:pt x="16" y="49"/>
                  <a:pt x="16" y="49"/>
                  <a:pt x="16" y="49"/>
                </a:cubicBezTo>
                <a:cubicBezTo>
                  <a:pt x="17" y="47"/>
                  <a:pt x="23" y="47"/>
                  <a:pt x="25" y="45"/>
                </a:cubicBezTo>
                <a:cubicBezTo>
                  <a:pt x="26" y="43"/>
                  <a:pt x="26" y="24"/>
                  <a:pt x="26" y="21"/>
                </a:cubicBezTo>
                <a:cubicBezTo>
                  <a:pt x="26" y="20"/>
                  <a:pt x="26" y="19"/>
                  <a:pt x="26" y="19"/>
                </a:cubicBezTo>
                <a:cubicBezTo>
                  <a:pt x="26" y="17"/>
                  <a:pt x="26" y="8"/>
                  <a:pt x="26" y="7"/>
                </a:cubicBezTo>
                <a:cubicBezTo>
                  <a:pt x="25" y="7"/>
                  <a:pt x="20" y="7"/>
                  <a:pt x="19" y="7"/>
                </a:cubicBezTo>
                <a:cubicBezTo>
                  <a:pt x="17" y="7"/>
                  <a:pt x="8" y="8"/>
                  <a:pt x="7" y="8"/>
                </a:cubicBezTo>
                <a:cubicBezTo>
                  <a:pt x="5" y="9"/>
                  <a:pt x="5" y="17"/>
                  <a:pt x="3" y="18"/>
                </a:cubicBezTo>
                <a:cubicBezTo>
                  <a:pt x="2" y="17"/>
                  <a:pt x="1" y="17"/>
                  <a:pt x="0" y="16"/>
                </a:cubicBezTo>
                <a:cubicBezTo>
                  <a:pt x="0" y="1"/>
                  <a:pt x="0" y="1"/>
                  <a:pt x="0" y="1"/>
                </a:cubicBezTo>
                <a:cubicBezTo>
                  <a:pt x="4" y="0"/>
                  <a:pt x="4" y="0"/>
                  <a:pt x="4" y="0"/>
                </a:cubicBezTo>
                <a:lnTo>
                  <a:pt x="6" y="2"/>
                </a:lnTo>
                <a:close/>
                <a:moveTo>
                  <a:pt x="61" y="58"/>
                </a:moveTo>
                <a:cubicBezTo>
                  <a:pt x="62" y="58"/>
                  <a:pt x="62" y="59"/>
                  <a:pt x="62" y="60"/>
                </a:cubicBezTo>
                <a:cubicBezTo>
                  <a:pt x="62" y="60"/>
                  <a:pt x="62" y="61"/>
                  <a:pt x="61" y="62"/>
                </a:cubicBezTo>
                <a:cubicBezTo>
                  <a:pt x="60" y="62"/>
                  <a:pt x="54" y="67"/>
                  <a:pt x="53" y="67"/>
                </a:cubicBezTo>
                <a:cubicBezTo>
                  <a:pt x="51" y="67"/>
                  <a:pt x="52" y="63"/>
                  <a:pt x="52" y="62"/>
                </a:cubicBezTo>
                <a:cubicBezTo>
                  <a:pt x="11" y="62"/>
                  <a:pt x="11" y="62"/>
                  <a:pt x="11" y="62"/>
                </a:cubicBezTo>
                <a:cubicBezTo>
                  <a:pt x="11" y="63"/>
                  <a:pt x="11" y="67"/>
                  <a:pt x="10" y="67"/>
                </a:cubicBezTo>
                <a:cubicBezTo>
                  <a:pt x="8" y="67"/>
                  <a:pt x="3" y="62"/>
                  <a:pt x="2" y="62"/>
                </a:cubicBezTo>
                <a:cubicBezTo>
                  <a:pt x="1" y="61"/>
                  <a:pt x="1" y="60"/>
                  <a:pt x="1" y="60"/>
                </a:cubicBezTo>
                <a:cubicBezTo>
                  <a:pt x="1" y="59"/>
                  <a:pt x="1" y="58"/>
                  <a:pt x="2" y="58"/>
                </a:cubicBezTo>
                <a:cubicBezTo>
                  <a:pt x="3" y="57"/>
                  <a:pt x="8" y="52"/>
                  <a:pt x="10" y="52"/>
                </a:cubicBezTo>
                <a:cubicBezTo>
                  <a:pt x="11" y="52"/>
                  <a:pt x="11" y="56"/>
                  <a:pt x="11" y="57"/>
                </a:cubicBezTo>
                <a:cubicBezTo>
                  <a:pt x="52" y="57"/>
                  <a:pt x="52" y="57"/>
                  <a:pt x="52" y="57"/>
                </a:cubicBezTo>
                <a:cubicBezTo>
                  <a:pt x="52" y="56"/>
                  <a:pt x="51" y="52"/>
                  <a:pt x="53" y="52"/>
                </a:cubicBezTo>
                <a:cubicBezTo>
                  <a:pt x="54" y="52"/>
                  <a:pt x="60" y="57"/>
                  <a:pt x="61"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6" name="Freeform 147"/>
          <p:cNvSpPr>
            <a:spLocks noEditPoints="1"/>
          </p:cNvSpPr>
          <p:nvPr/>
        </p:nvSpPr>
        <p:spPr bwMode="auto">
          <a:xfrm>
            <a:off x="15642553" y="12009896"/>
            <a:ext cx="235305" cy="334504"/>
          </a:xfrm>
          <a:custGeom>
            <a:avLst/>
            <a:gdLst>
              <a:gd name="T0" fmla="*/ 2147483646 w 47"/>
              <a:gd name="T1" fmla="*/ 2147483646 h 67"/>
              <a:gd name="T2" fmla="*/ 2147483646 w 47"/>
              <a:gd name="T3" fmla="*/ 2147483646 h 67"/>
              <a:gd name="T4" fmla="*/ 2147483646 w 47"/>
              <a:gd name="T5" fmla="*/ 2147483646 h 67"/>
              <a:gd name="T6" fmla="*/ 2147483646 w 47"/>
              <a:gd name="T7" fmla="*/ 2147483646 h 67"/>
              <a:gd name="T8" fmla="*/ 2147483646 w 47"/>
              <a:gd name="T9" fmla="*/ 2147483646 h 67"/>
              <a:gd name="T10" fmla="*/ 2147483646 w 47"/>
              <a:gd name="T11" fmla="*/ 2147483646 h 67"/>
              <a:gd name="T12" fmla="*/ 2147483646 w 47"/>
              <a:gd name="T13" fmla="*/ 2147483646 h 67"/>
              <a:gd name="T14" fmla="*/ 2147483646 w 47"/>
              <a:gd name="T15" fmla="*/ 2147483646 h 67"/>
              <a:gd name="T16" fmla="*/ 0 w 47"/>
              <a:gd name="T17" fmla="*/ 2147483646 h 67"/>
              <a:gd name="T18" fmla="*/ 2147483646 w 47"/>
              <a:gd name="T19" fmla="*/ 2147483646 h 67"/>
              <a:gd name="T20" fmla="*/ 2147483646 w 47"/>
              <a:gd name="T21" fmla="*/ 2147483646 h 67"/>
              <a:gd name="T22" fmla="*/ 2147483646 w 47"/>
              <a:gd name="T23" fmla="*/ 2147483646 h 67"/>
              <a:gd name="T24" fmla="*/ 2147483646 w 47"/>
              <a:gd name="T25" fmla="*/ 0 h 67"/>
              <a:gd name="T26" fmla="*/ 2147483646 w 47"/>
              <a:gd name="T27" fmla="*/ 0 h 67"/>
              <a:gd name="T28" fmla="*/ 2147483646 w 47"/>
              <a:gd name="T29" fmla="*/ 2147483646 h 67"/>
              <a:gd name="T30" fmla="*/ 2147483646 w 47"/>
              <a:gd name="T31" fmla="*/ 2147483646 h 67"/>
              <a:gd name="T32" fmla="*/ 2147483646 w 47"/>
              <a:gd name="T33" fmla="*/ 2147483646 h 67"/>
              <a:gd name="T34" fmla="*/ 2147483646 w 47"/>
              <a:gd name="T35" fmla="*/ 2147483646 h 67"/>
              <a:gd name="T36" fmla="*/ 2147483646 w 47"/>
              <a:gd name="T37" fmla="*/ 2147483646 h 67"/>
              <a:gd name="T38" fmla="*/ 2147483646 w 47"/>
              <a:gd name="T39" fmla="*/ 2147483646 h 67"/>
              <a:gd name="T40" fmla="*/ 2147483646 w 47"/>
              <a:gd name="T41" fmla="*/ 2147483646 h 67"/>
              <a:gd name="T42" fmla="*/ 2147483646 w 47"/>
              <a:gd name="T43" fmla="*/ 2147483646 h 67"/>
              <a:gd name="T44" fmla="*/ 2147483646 w 47"/>
              <a:gd name="T45" fmla="*/ 2147483646 h 67"/>
              <a:gd name="T46" fmla="*/ 2147483646 w 47"/>
              <a:gd name="T47" fmla="*/ 2147483646 h 67"/>
              <a:gd name="T48" fmla="*/ 2147483646 w 47"/>
              <a:gd name="T49" fmla="*/ 2147483646 h 67"/>
              <a:gd name="T50" fmla="*/ 2147483646 w 47"/>
              <a:gd name="T51" fmla="*/ 2147483646 h 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7" h="67">
                <a:moveTo>
                  <a:pt x="44" y="47"/>
                </a:moveTo>
                <a:cubicBezTo>
                  <a:pt x="27" y="47"/>
                  <a:pt x="27" y="47"/>
                  <a:pt x="27" y="47"/>
                </a:cubicBezTo>
                <a:cubicBezTo>
                  <a:pt x="25" y="66"/>
                  <a:pt x="25" y="66"/>
                  <a:pt x="25" y="66"/>
                </a:cubicBezTo>
                <a:cubicBezTo>
                  <a:pt x="25" y="67"/>
                  <a:pt x="24" y="67"/>
                  <a:pt x="24" y="67"/>
                </a:cubicBezTo>
                <a:cubicBezTo>
                  <a:pt x="24" y="67"/>
                  <a:pt x="24" y="67"/>
                  <a:pt x="24" y="67"/>
                </a:cubicBezTo>
                <a:cubicBezTo>
                  <a:pt x="23" y="67"/>
                  <a:pt x="22" y="67"/>
                  <a:pt x="22" y="66"/>
                </a:cubicBezTo>
                <a:cubicBezTo>
                  <a:pt x="19" y="47"/>
                  <a:pt x="19" y="47"/>
                  <a:pt x="19" y="47"/>
                </a:cubicBezTo>
                <a:cubicBezTo>
                  <a:pt x="3" y="47"/>
                  <a:pt x="3" y="47"/>
                  <a:pt x="3" y="47"/>
                </a:cubicBezTo>
                <a:cubicBezTo>
                  <a:pt x="2" y="47"/>
                  <a:pt x="0" y="46"/>
                  <a:pt x="0" y="44"/>
                </a:cubicBezTo>
                <a:cubicBezTo>
                  <a:pt x="0" y="38"/>
                  <a:pt x="5" y="31"/>
                  <a:pt x="11" y="31"/>
                </a:cubicBezTo>
                <a:cubicBezTo>
                  <a:pt x="11" y="11"/>
                  <a:pt x="11" y="11"/>
                  <a:pt x="11" y="11"/>
                </a:cubicBezTo>
                <a:cubicBezTo>
                  <a:pt x="8" y="11"/>
                  <a:pt x="6" y="8"/>
                  <a:pt x="6" y="6"/>
                </a:cubicBezTo>
                <a:cubicBezTo>
                  <a:pt x="6" y="3"/>
                  <a:pt x="8" y="0"/>
                  <a:pt x="11" y="0"/>
                </a:cubicBezTo>
                <a:cubicBezTo>
                  <a:pt x="36" y="0"/>
                  <a:pt x="36" y="0"/>
                  <a:pt x="36" y="0"/>
                </a:cubicBezTo>
                <a:cubicBezTo>
                  <a:pt x="39" y="0"/>
                  <a:pt x="42" y="3"/>
                  <a:pt x="42" y="6"/>
                </a:cubicBezTo>
                <a:cubicBezTo>
                  <a:pt x="42" y="8"/>
                  <a:pt x="39" y="11"/>
                  <a:pt x="36" y="11"/>
                </a:cubicBezTo>
                <a:cubicBezTo>
                  <a:pt x="36" y="31"/>
                  <a:pt x="36" y="31"/>
                  <a:pt x="36" y="31"/>
                </a:cubicBezTo>
                <a:cubicBezTo>
                  <a:pt x="42" y="31"/>
                  <a:pt x="47" y="38"/>
                  <a:pt x="47" y="44"/>
                </a:cubicBezTo>
                <a:cubicBezTo>
                  <a:pt x="47" y="46"/>
                  <a:pt x="46" y="47"/>
                  <a:pt x="44" y="47"/>
                </a:cubicBezTo>
                <a:close/>
                <a:moveTo>
                  <a:pt x="20" y="12"/>
                </a:moveTo>
                <a:cubicBezTo>
                  <a:pt x="20" y="11"/>
                  <a:pt x="19" y="11"/>
                  <a:pt x="18" y="11"/>
                </a:cubicBezTo>
                <a:cubicBezTo>
                  <a:pt x="18" y="11"/>
                  <a:pt x="17" y="11"/>
                  <a:pt x="17" y="12"/>
                </a:cubicBezTo>
                <a:cubicBezTo>
                  <a:pt x="17" y="30"/>
                  <a:pt x="17" y="30"/>
                  <a:pt x="17" y="30"/>
                </a:cubicBezTo>
                <a:cubicBezTo>
                  <a:pt x="17" y="31"/>
                  <a:pt x="18" y="31"/>
                  <a:pt x="18" y="31"/>
                </a:cubicBezTo>
                <a:cubicBezTo>
                  <a:pt x="19" y="31"/>
                  <a:pt x="20" y="31"/>
                  <a:pt x="20" y="30"/>
                </a:cubicBezTo>
                <a:lnTo>
                  <a:pt x="20" y="1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7" name="Freeform 148"/>
          <p:cNvSpPr>
            <a:spLocks noEditPoints="1"/>
          </p:cNvSpPr>
          <p:nvPr/>
        </p:nvSpPr>
        <p:spPr bwMode="auto">
          <a:xfrm>
            <a:off x="16362311" y="12009896"/>
            <a:ext cx="320661" cy="309127"/>
          </a:xfrm>
          <a:custGeom>
            <a:avLst/>
            <a:gdLst>
              <a:gd name="T0" fmla="*/ 2147483646 w 64"/>
              <a:gd name="T1" fmla="*/ 2147483646 h 62"/>
              <a:gd name="T2" fmla="*/ 2147483646 w 64"/>
              <a:gd name="T3" fmla="*/ 2147483646 h 62"/>
              <a:gd name="T4" fmla="*/ 2147483646 w 64"/>
              <a:gd name="T5" fmla="*/ 2147483646 h 62"/>
              <a:gd name="T6" fmla="*/ 0 w 64"/>
              <a:gd name="T7" fmla="*/ 2147483646 h 62"/>
              <a:gd name="T8" fmla="*/ 0 w 64"/>
              <a:gd name="T9" fmla="*/ 2147483646 h 62"/>
              <a:gd name="T10" fmla="*/ 2147483646 w 64"/>
              <a:gd name="T11" fmla="*/ 2147483646 h 62"/>
              <a:gd name="T12" fmla="*/ 2147483646 w 64"/>
              <a:gd name="T13" fmla="*/ 2147483646 h 62"/>
              <a:gd name="T14" fmla="*/ 2147483646 w 64"/>
              <a:gd name="T15" fmla="*/ 2147483646 h 62"/>
              <a:gd name="T16" fmla="*/ 2147483646 w 64"/>
              <a:gd name="T17" fmla="*/ 2147483646 h 62"/>
              <a:gd name="T18" fmla="*/ 2147483646 w 64"/>
              <a:gd name="T19" fmla="*/ 2147483646 h 62"/>
              <a:gd name="T20" fmla="*/ 2147483646 w 64"/>
              <a:gd name="T21" fmla="*/ 2147483646 h 62"/>
              <a:gd name="T22" fmla="*/ 2147483646 w 64"/>
              <a:gd name="T23" fmla="*/ 2147483646 h 62"/>
              <a:gd name="T24" fmla="*/ 2147483646 w 64"/>
              <a:gd name="T25" fmla="*/ 2147483646 h 62"/>
              <a:gd name="T26" fmla="*/ 2147483646 w 64"/>
              <a:gd name="T27" fmla="*/ 2147483646 h 62"/>
              <a:gd name="T28" fmla="*/ 2147483646 w 64"/>
              <a:gd name="T29" fmla="*/ 2147483646 h 62"/>
              <a:gd name="T30" fmla="*/ 2147483646 w 64"/>
              <a:gd name="T31" fmla="*/ 2147483646 h 62"/>
              <a:gd name="T32" fmla="*/ 2147483646 w 64"/>
              <a:gd name="T33" fmla="*/ 2147483646 h 62"/>
              <a:gd name="T34" fmla="*/ 2147483646 w 64"/>
              <a:gd name="T35" fmla="*/ 2147483646 h 62"/>
              <a:gd name="T36" fmla="*/ 2147483646 w 64"/>
              <a:gd name="T37" fmla="*/ 2147483646 h 62"/>
              <a:gd name="T38" fmla="*/ 2147483646 w 64"/>
              <a:gd name="T39" fmla="*/ 2147483646 h 62"/>
              <a:gd name="T40" fmla="*/ 2147483646 w 64"/>
              <a:gd name="T41" fmla="*/ 2147483646 h 62"/>
              <a:gd name="T42" fmla="*/ 2147483646 w 64"/>
              <a:gd name="T43" fmla="*/ 2147483646 h 62"/>
              <a:gd name="T44" fmla="*/ 2147483646 w 64"/>
              <a:gd name="T45" fmla="*/ 2147483646 h 62"/>
              <a:gd name="T46" fmla="*/ 2147483646 w 64"/>
              <a:gd name="T47" fmla="*/ 2147483646 h 62"/>
              <a:gd name="T48" fmla="*/ 2147483646 w 64"/>
              <a:gd name="T49" fmla="*/ 2147483646 h 62"/>
              <a:gd name="T50" fmla="*/ 2147483646 w 64"/>
              <a:gd name="T51" fmla="*/ 2147483646 h 62"/>
              <a:gd name="T52" fmla="*/ 2147483646 w 64"/>
              <a:gd name="T53" fmla="*/ 2147483646 h 62"/>
              <a:gd name="T54" fmla="*/ 2147483646 w 64"/>
              <a:gd name="T55" fmla="*/ 2147483646 h 62"/>
              <a:gd name="T56" fmla="*/ 2147483646 w 64"/>
              <a:gd name="T57" fmla="*/ 2147483646 h 62"/>
              <a:gd name="T58" fmla="*/ 2147483646 w 64"/>
              <a:gd name="T59" fmla="*/ 2147483646 h 62"/>
              <a:gd name="T60" fmla="*/ 2147483646 w 64"/>
              <a:gd name="T61" fmla="*/ 2147483646 h 62"/>
              <a:gd name="T62" fmla="*/ 2147483646 w 64"/>
              <a:gd name="T63" fmla="*/ 2147483646 h 62"/>
              <a:gd name="T64" fmla="*/ 2147483646 w 64"/>
              <a:gd name="T65" fmla="*/ 2147483646 h 62"/>
              <a:gd name="T66" fmla="*/ 2147483646 w 64"/>
              <a:gd name="T67" fmla="*/ 0 h 62"/>
              <a:gd name="T68" fmla="*/ 2147483646 w 64"/>
              <a:gd name="T69" fmla="*/ 2147483646 h 62"/>
              <a:gd name="T70" fmla="*/ 2147483646 w 64"/>
              <a:gd name="T71" fmla="*/ 2147483646 h 62"/>
              <a:gd name="T72" fmla="*/ 2147483646 w 64"/>
              <a:gd name="T73" fmla="*/ 2147483646 h 62"/>
              <a:gd name="T74" fmla="*/ 2147483646 w 64"/>
              <a:gd name="T75" fmla="*/ 2147483646 h 62"/>
              <a:gd name="T76" fmla="*/ 2147483646 w 64"/>
              <a:gd name="T77" fmla="*/ 2147483646 h 62"/>
              <a:gd name="T78" fmla="*/ 2147483646 w 64"/>
              <a:gd name="T79" fmla="*/ 2147483646 h 6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8" name="Freeform 149"/>
          <p:cNvSpPr>
            <a:spLocks noEditPoints="1"/>
          </p:cNvSpPr>
          <p:nvPr/>
        </p:nvSpPr>
        <p:spPr bwMode="auto">
          <a:xfrm>
            <a:off x="17082069" y="12009896"/>
            <a:ext cx="309127" cy="309127"/>
          </a:xfrm>
          <a:custGeom>
            <a:avLst/>
            <a:gdLst>
              <a:gd name="T0" fmla="*/ 2147483646 w 62"/>
              <a:gd name="T1" fmla="*/ 2147483646 h 62"/>
              <a:gd name="T2" fmla="*/ 0 w 62"/>
              <a:gd name="T3" fmla="*/ 2147483646 h 62"/>
              <a:gd name="T4" fmla="*/ 2147483646 w 62"/>
              <a:gd name="T5" fmla="*/ 0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2147483646 w 62"/>
              <a:gd name="T29" fmla="*/ 2147483646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9"/>
                </a:moveTo>
                <a:cubicBezTo>
                  <a:pt x="19" y="9"/>
                  <a:pt x="9" y="19"/>
                  <a:pt x="9" y="31"/>
                </a:cubicBezTo>
                <a:cubicBezTo>
                  <a:pt x="9" y="43"/>
                  <a:pt x="19" y="53"/>
                  <a:pt x="31" y="53"/>
                </a:cubicBezTo>
                <a:cubicBezTo>
                  <a:pt x="43" y="53"/>
                  <a:pt x="53" y="43"/>
                  <a:pt x="53" y="31"/>
                </a:cubicBezTo>
                <a:cubicBezTo>
                  <a:pt x="53" y="19"/>
                  <a:pt x="43" y="9"/>
                  <a:pt x="31" y="9"/>
                </a:cubicBezTo>
                <a:close/>
                <a:moveTo>
                  <a:pt x="39" y="45"/>
                </a:moveTo>
                <a:cubicBezTo>
                  <a:pt x="38" y="45"/>
                  <a:pt x="37" y="45"/>
                  <a:pt x="37" y="45"/>
                </a:cubicBezTo>
                <a:cubicBezTo>
                  <a:pt x="31" y="39"/>
                  <a:pt x="31" y="39"/>
                  <a:pt x="31" y="39"/>
                </a:cubicBezTo>
                <a:cubicBezTo>
                  <a:pt x="26" y="45"/>
                  <a:pt x="26" y="45"/>
                  <a:pt x="26" y="45"/>
                </a:cubicBezTo>
                <a:cubicBezTo>
                  <a:pt x="25" y="45"/>
                  <a:pt x="24" y="45"/>
                  <a:pt x="24" y="45"/>
                </a:cubicBezTo>
                <a:cubicBezTo>
                  <a:pt x="18" y="39"/>
                  <a:pt x="18" y="39"/>
                  <a:pt x="18" y="39"/>
                </a:cubicBezTo>
                <a:cubicBezTo>
                  <a:pt x="18" y="38"/>
                  <a:pt x="18" y="37"/>
                  <a:pt x="18" y="37"/>
                </a:cubicBezTo>
                <a:cubicBezTo>
                  <a:pt x="24" y="31"/>
                  <a:pt x="24" y="31"/>
                  <a:pt x="24" y="31"/>
                </a:cubicBezTo>
                <a:cubicBezTo>
                  <a:pt x="18" y="26"/>
                  <a:pt x="18" y="26"/>
                  <a:pt x="18" y="26"/>
                </a:cubicBezTo>
                <a:cubicBezTo>
                  <a:pt x="18" y="25"/>
                  <a:pt x="18" y="24"/>
                  <a:pt x="18" y="24"/>
                </a:cubicBezTo>
                <a:cubicBezTo>
                  <a:pt x="24" y="18"/>
                  <a:pt x="24" y="18"/>
                  <a:pt x="24" y="18"/>
                </a:cubicBezTo>
                <a:cubicBezTo>
                  <a:pt x="24" y="18"/>
                  <a:pt x="25" y="18"/>
                  <a:pt x="26" y="18"/>
                </a:cubicBezTo>
                <a:cubicBezTo>
                  <a:pt x="31" y="24"/>
                  <a:pt x="31" y="24"/>
                  <a:pt x="31" y="24"/>
                </a:cubicBezTo>
                <a:cubicBezTo>
                  <a:pt x="37" y="18"/>
                  <a:pt x="37" y="18"/>
                  <a:pt x="37" y="18"/>
                </a:cubicBezTo>
                <a:cubicBezTo>
                  <a:pt x="37" y="18"/>
                  <a:pt x="38" y="18"/>
                  <a:pt x="39" y="18"/>
                </a:cubicBezTo>
                <a:cubicBezTo>
                  <a:pt x="45" y="24"/>
                  <a:pt x="45" y="24"/>
                  <a:pt x="45" y="24"/>
                </a:cubicBezTo>
                <a:cubicBezTo>
                  <a:pt x="45" y="24"/>
                  <a:pt x="45" y="25"/>
                  <a:pt x="45" y="26"/>
                </a:cubicBezTo>
                <a:cubicBezTo>
                  <a:pt x="39" y="31"/>
                  <a:pt x="39" y="31"/>
                  <a:pt x="39" y="31"/>
                </a:cubicBezTo>
                <a:cubicBezTo>
                  <a:pt x="45" y="37"/>
                  <a:pt x="45" y="37"/>
                  <a:pt x="45" y="37"/>
                </a:cubicBezTo>
                <a:cubicBezTo>
                  <a:pt x="45" y="37"/>
                  <a:pt x="45" y="38"/>
                  <a:pt x="45" y="39"/>
                </a:cubicBezTo>
                <a:lnTo>
                  <a:pt x="3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9" name="Freeform 150"/>
          <p:cNvSpPr>
            <a:spLocks noEditPoints="1"/>
          </p:cNvSpPr>
          <p:nvPr/>
        </p:nvSpPr>
        <p:spPr bwMode="auto">
          <a:xfrm>
            <a:off x="17799519" y="12039887"/>
            <a:ext cx="410631" cy="253761"/>
          </a:xfrm>
          <a:custGeom>
            <a:avLst/>
            <a:gdLst>
              <a:gd name="T0" fmla="*/ 2147483646 w 82"/>
              <a:gd name="T1" fmla="*/ 2147483646 h 51"/>
              <a:gd name="T2" fmla="*/ 2147483646 w 82"/>
              <a:gd name="T3" fmla="*/ 2147483646 h 51"/>
              <a:gd name="T4" fmla="*/ 0 w 82"/>
              <a:gd name="T5" fmla="*/ 2147483646 h 51"/>
              <a:gd name="T6" fmla="*/ 2147483646 w 82"/>
              <a:gd name="T7" fmla="*/ 0 h 51"/>
              <a:gd name="T8" fmla="*/ 2147483646 w 82"/>
              <a:gd name="T9" fmla="*/ 0 h 51"/>
              <a:gd name="T10" fmla="*/ 2147483646 w 82"/>
              <a:gd name="T11" fmla="*/ 2147483646 h 51"/>
              <a:gd name="T12" fmla="*/ 2147483646 w 82"/>
              <a:gd name="T13" fmla="*/ 2147483646 h 51"/>
              <a:gd name="T14" fmla="*/ 2147483646 w 82"/>
              <a:gd name="T15" fmla="*/ 2147483646 h 51"/>
              <a:gd name="T16" fmla="*/ 2147483646 w 82"/>
              <a:gd name="T17" fmla="*/ 2147483646 h 51"/>
              <a:gd name="T18" fmla="*/ 2147483646 w 82"/>
              <a:gd name="T19" fmla="*/ 2147483646 h 51"/>
              <a:gd name="T20" fmla="*/ 2147483646 w 82"/>
              <a:gd name="T21" fmla="*/ 2147483646 h 51"/>
              <a:gd name="T22" fmla="*/ 2147483646 w 82"/>
              <a:gd name="T23" fmla="*/ 2147483646 h 51"/>
              <a:gd name="T24" fmla="*/ 2147483646 w 82"/>
              <a:gd name="T25" fmla="*/ 2147483646 h 51"/>
              <a:gd name="T26" fmla="*/ 2147483646 w 82"/>
              <a:gd name="T27" fmla="*/ 2147483646 h 51"/>
              <a:gd name="T28" fmla="*/ 2147483646 w 82"/>
              <a:gd name="T29" fmla="*/ 2147483646 h 51"/>
              <a:gd name="T30" fmla="*/ 2147483646 w 82"/>
              <a:gd name="T31" fmla="*/ 2147483646 h 51"/>
              <a:gd name="T32" fmla="*/ 2147483646 w 82"/>
              <a:gd name="T33" fmla="*/ 2147483646 h 51"/>
              <a:gd name="T34" fmla="*/ 2147483646 w 82"/>
              <a:gd name="T35" fmla="*/ 2147483646 h 51"/>
              <a:gd name="T36" fmla="*/ 2147483646 w 82"/>
              <a:gd name="T37" fmla="*/ 2147483646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51">
                <a:moveTo>
                  <a:pt x="56" y="51"/>
                </a:moveTo>
                <a:cubicBezTo>
                  <a:pt x="25" y="51"/>
                  <a:pt x="25" y="51"/>
                  <a:pt x="25" y="51"/>
                </a:cubicBezTo>
                <a:cubicBezTo>
                  <a:pt x="11" y="51"/>
                  <a:pt x="0" y="39"/>
                  <a:pt x="0" y="25"/>
                </a:cubicBezTo>
                <a:cubicBezTo>
                  <a:pt x="0" y="11"/>
                  <a:pt x="11" y="0"/>
                  <a:pt x="25" y="0"/>
                </a:cubicBezTo>
                <a:cubicBezTo>
                  <a:pt x="56" y="0"/>
                  <a:pt x="56" y="0"/>
                  <a:pt x="56" y="0"/>
                </a:cubicBezTo>
                <a:cubicBezTo>
                  <a:pt x="70" y="0"/>
                  <a:pt x="82" y="11"/>
                  <a:pt x="82" y="25"/>
                </a:cubicBezTo>
                <a:cubicBezTo>
                  <a:pt x="82" y="39"/>
                  <a:pt x="70" y="51"/>
                  <a:pt x="56" y="51"/>
                </a:cubicBezTo>
                <a:close/>
                <a:moveTo>
                  <a:pt x="25" y="5"/>
                </a:moveTo>
                <a:cubicBezTo>
                  <a:pt x="14" y="5"/>
                  <a:pt x="5" y="14"/>
                  <a:pt x="5" y="25"/>
                </a:cubicBezTo>
                <a:cubicBezTo>
                  <a:pt x="5" y="37"/>
                  <a:pt x="14" y="46"/>
                  <a:pt x="25" y="46"/>
                </a:cubicBezTo>
                <a:cubicBezTo>
                  <a:pt x="37" y="46"/>
                  <a:pt x="46" y="37"/>
                  <a:pt x="46" y="25"/>
                </a:cubicBezTo>
                <a:cubicBezTo>
                  <a:pt x="46" y="14"/>
                  <a:pt x="37" y="5"/>
                  <a:pt x="25" y="5"/>
                </a:cubicBezTo>
                <a:close/>
                <a:moveTo>
                  <a:pt x="56" y="5"/>
                </a:moveTo>
                <a:cubicBezTo>
                  <a:pt x="41" y="5"/>
                  <a:pt x="41" y="5"/>
                  <a:pt x="41" y="5"/>
                </a:cubicBezTo>
                <a:cubicBezTo>
                  <a:pt x="47" y="9"/>
                  <a:pt x="51" y="17"/>
                  <a:pt x="51" y="25"/>
                </a:cubicBezTo>
                <a:cubicBezTo>
                  <a:pt x="51" y="34"/>
                  <a:pt x="47" y="41"/>
                  <a:pt x="41" y="46"/>
                </a:cubicBezTo>
                <a:cubicBezTo>
                  <a:pt x="56" y="46"/>
                  <a:pt x="56" y="46"/>
                  <a:pt x="56" y="46"/>
                </a:cubicBezTo>
                <a:cubicBezTo>
                  <a:pt x="68" y="46"/>
                  <a:pt x="77" y="37"/>
                  <a:pt x="77" y="25"/>
                </a:cubicBezTo>
                <a:cubicBezTo>
                  <a:pt x="77" y="14"/>
                  <a:pt x="68" y="5"/>
                  <a:pt x="56"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0" name="Freeform 151"/>
          <p:cNvSpPr>
            <a:spLocks noEditPoints="1"/>
          </p:cNvSpPr>
          <p:nvPr/>
        </p:nvSpPr>
        <p:spPr bwMode="auto">
          <a:xfrm>
            <a:off x="18519277" y="12009896"/>
            <a:ext cx="279138" cy="309127"/>
          </a:xfrm>
          <a:custGeom>
            <a:avLst/>
            <a:gdLst>
              <a:gd name="T0" fmla="*/ 2147483646 w 56"/>
              <a:gd name="T1" fmla="*/ 2147483646 h 62"/>
              <a:gd name="T2" fmla="*/ 2147483646 w 56"/>
              <a:gd name="T3" fmla="*/ 2147483646 h 62"/>
              <a:gd name="T4" fmla="*/ 2147483646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0 w 56"/>
              <a:gd name="T19" fmla="*/ 2147483646 h 62"/>
              <a:gd name="T20" fmla="*/ 0 w 56"/>
              <a:gd name="T21" fmla="*/ 2147483646 h 62"/>
              <a:gd name="T22" fmla="*/ 2147483646 w 56"/>
              <a:gd name="T23" fmla="*/ 2147483646 h 62"/>
              <a:gd name="T24" fmla="*/ 2147483646 w 56"/>
              <a:gd name="T25" fmla="*/ 2147483646 h 62"/>
              <a:gd name="T26" fmla="*/ 2147483646 w 56"/>
              <a:gd name="T27" fmla="*/ 2147483646 h 62"/>
              <a:gd name="T28" fmla="*/ 2147483646 w 56"/>
              <a:gd name="T29" fmla="*/ 0 h 62"/>
              <a:gd name="T30" fmla="*/ 2147483646 w 56"/>
              <a:gd name="T31" fmla="*/ 0 h 62"/>
              <a:gd name="T32" fmla="*/ 2147483646 w 56"/>
              <a:gd name="T33" fmla="*/ 2147483646 h 62"/>
              <a:gd name="T34" fmla="*/ 2147483646 w 56"/>
              <a:gd name="T35" fmla="*/ 2147483646 h 62"/>
              <a:gd name="T36" fmla="*/ 2147483646 w 56"/>
              <a:gd name="T37" fmla="*/ 2147483646 h 62"/>
              <a:gd name="T38" fmla="*/ 2147483646 w 56"/>
              <a:gd name="T39" fmla="*/ 2147483646 h 62"/>
              <a:gd name="T40" fmla="*/ 2147483646 w 56"/>
              <a:gd name="T41" fmla="*/ 2147483646 h 62"/>
              <a:gd name="T42" fmla="*/ 2147483646 w 56"/>
              <a:gd name="T43" fmla="*/ 2147483646 h 62"/>
              <a:gd name="T44" fmla="*/ 2147483646 w 56"/>
              <a:gd name="T45" fmla="*/ 2147483646 h 62"/>
              <a:gd name="T46" fmla="*/ 2147483646 w 56"/>
              <a:gd name="T47" fmla="*/ 2147483646 h 62"/>
              <a:gd name="T48" fmla="*/ 2147483646 w 56"/>
              <a:gd name="T49" fmla="*/ 2147483646 h 62"/>
              <a:gd name="T50" fmla="*/ 2147483646 w 56"/>
              <a:gd name="T51" fmla="*/ 2147483646 h 62"/>
              <a:gd name="T52" fmla="*/ 2147483646 w 56"/>
              <a:gd name="T53" fmla="*/ 2147483646 h 62"/>
              <a:gd name="T54" fmla="*/ 2147483646 w 56"/>
              <a:gd name="T55" fmla="*/ 2147483646 h 62"/>
              <a:gd name="T56" fmla="*/ 2147483646 w 56"/>
              <a:gd name="T57" fmla="*/ 2147483646 h 62"/>
              <a:gd name="T58" fmla="*/ 2147483646 w 56"/>
              <a:gd name="T59" fmla="*/ 2147483646 h 62"/>
              <a:gd name="T60" fmla="*/ 2147483646 w 56"/>
              <a:gd name="T61" fmla="*/ 2147483646 h 62"/>
              <a:gd name="T62" fmla="*/ 2147483646 w 56"/>
              <a:gd name="T63" fmla="*/ 2147483646 h 62"/>
              <a:gd name="T64" fmla="*/ 2147483646 w 56"/>
              <a:gd name="T65" fmla="*/ 2147483646 h 62"/>
              <a:gd name="T66" fmla="*/ 2147483646 w 56"/>
              <a:gd name="T67" fmla="*/ 2147483646 h 62"/>
              <a:gd name="T68" fmla="*/ 2147483646 w 56"/>
              <a:gd name="T69" fmla="*/ 2147483646 h 62"/>
              <a:gd name="T70" fmla="*/ 2147483646 w 56"/>
              <a:gd name="T71" fmla="*/ 2147483646 h 62"/>
              <a:gd name="T72" fmla="*/ 2147483646 w 56"/>
              <a:gd name="T73" fmla="*/ 2147483646 h 62"/>
              <a:gd name="T74" fmla="*/ 2147483646 w 56"/>
              <a:gd name="T75" fmla="*/ 2147483646 h 62"/>
              <a:gd name="T76" fmla="*/ 2147483646 w 56"/>
              <a:gd name="T77" fmla="*/ 2147483646 h 62"/>
              <a:gd name="T78" fmla="*/ 2147483646 w 56"/>
              <a:gd name="T79" fmla="*/ 2147483646 h 62"/>
              <a:gd name="T80" fmla="*/ 2147483646 w 56"/>
              <a:gd name="T81" fmla="*/ 2147483646 h 62"/>
              <a:gd name="T82" fmla="*/ 2147483646 w 56"/>
              <a:gd name="T83" fmla="*/ 2147483646 h 62"/>
              <a:gd name="T84" fmla="*/ 2147483646 w 56"/>
              <a:gd name="T85" fmla="*/ 2147483646 h 62"/>
              <a:gd name="T86" fmla="*/ 2147483646 w 56"/>
              <a:gd name="T87" fmla="*/ 2147483646 h 62"/>
              <a:gd name="T88" fmla="*/ 2147483646 w 56"/>
              <a:gd name="T89" fmla="*/ 2147483646 h 62"/>
              <a:gd name="T90" fmla="*/ 2147483646 w 56"/>
              <a:gd name="T91" fmla="*/ 2147483646 h 62"/>
              <a:gd name="T92" fmla="*/ 2147483646 w 56"/>
              <a:gd name="T93" fmla="*/ 2147483646 h 62"/>
              <a:gd name="T94" fmla="*/ 2147483646 w 56"/>
              <a:gd name="T95" fmla="*/ 2147483646 h 62"/>
              <a:gd name="T96" fmla="*/ 2147483646 w 56"/>
              <a:gd name="T97" fmla="*/ 2147483646 h 62"/>
              <a:gd name="T98" fmla="*/ 2147483646 w 56"/>
              <a:gd name="T99" fmla="*/ 2147483646 h 62"/>
              <a:gd name="T100" fmla="*/ 2147483646 w 56"/>
              <a:gd name="T101" fmla="*/ 2147483646 h 62"/>
              <a:gd name="T102" fmla="*/ 2147483646 w 56"/>
              <a:gd name="T103" fmla="*/ 2147483646 h 62"/>
              <a:gd name="T104" fmla="*/ 2147483646 w 56"/>
              <a:gd name="T105" fmla="*/ 2147483646 h 62"/>
              <a:gd name="T106" fmla="*/ 2147483646 w 56"/>
              <a:gd name="T107" fmla="*/ 2147483646 h 62"/>
              <a:gd name="T108" fmla="*/ 2147483646 w 56"/>
              <a:gd name="T109" fmla="*/ 2147483646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6" h="62">
                <a:moveTo>
                  <a:pt x="56" y="15"/>
                </a:moveTo>
                <a:cubicBezTo>
                  <a:pt x="56" y="15"/>
                  <a:pt x="56" y="16"/>
                  <a:pt x="55" y="16"/>
                </a:cubicBezTo>
                <a:cubicBezTo>
                  <a:pt x="51" y="16"/>
                  <a:pt x="51" y="16"/>
                  <a:pt x="51" y="16"/>
                </a:cubicBezTo>
                <a:cubicBezTo>
                  <a:pt x="51" y="54"/>
                  <a:pt x="51" y="54"/>
                  <a:pt x="51" y="54"/>
                </a:cubicBezTo>
                <a:cubicBezTo>
                  <a:pt x="51" y="58"/>
                  <a:pt x="48" y="62"/>
                  <a:pt x="45" y="62"/>
                </a:cubicBezTo>
                <a:cubicBezTo>
                  <a:pt x="11" y="62"/>
                  <a:pt x="11" y="62"/>
                  <a:pt x="11" y="62"/>
                </a:cubicBezTo>
                <a:cubicBezTo>
                  <a:pt x="8" y="62"/>
                  <a:pt x="5" y="59"/>
                  <a:pt x="5" y="54"/>
                </a:cubicBezTo>
                <a:cubicBezTo>
                  <a:pt x="5" y="16"/>
                  <a:pt x="5" y="16"/>
                  <a:pt x="5" y="16"/>
                </a:cubicBezTo>
                <a:cubicBezTo>
                  <a:pt x="1" y="16"/>
                  <a:pt x="1" y="16"/>
                  <a:pt x="1" y="16"/>
                </a:cubicBezTo>
                <a:cubicBezTo>
                  <a:pt x="0" y="16"/>
                  <a:pt x="0" y="15"/>
                  <a:pt x="0" y="15"/>
                </a:cubicBezTo>
                <a:cubicBezTo>
                  <a:pt x="0" y="12"/>
                  <a:pt x="0" y="12"/>
                  <a:pt x="0" y="12"/>
                </a:cubicBezTo>
                <a:cubicBezTo>
                  <a:pt x="0" y="11"/>
                  <a:pt x="0" y="11"/>
                  <a:pt x="1" y="11"/>
                </a:cubicBezTo>
                <a:cubicBezTo>
                  <a:pt x="13" y="11"/>
                  <a:pt x="13" y="11"/>
                  <a:pt x="13" y="11"/>
                </a:cubicBezTo>
                <a:cubicBezTo>
                  <a:pt x="16" y="4"/>
                  <a:pt x="16" y="4"/>
                  <a:pt x="16" y="4"/>
                </a:cubicBezTo>
                <a:cubicBezTo>
                  <a:pt x="17" y="2"/>
                  <a:pt x="19" y="0"/>
                  <a:pt x="22" y="0"/>
                </a:cubicBezTo>
                <a:cubicBezTo>
                  <a:pt x="34" y="0"/>
                  <a:pt x="34" y="0"/>
                  <a:pt x="34" y="0"/>
                </a:cubicBezTo>
                <a:cubicBezTo>
                  <a:pt x="37" y="0"/>
                  <a:pt x="39" y="2"/>
                  <a:pt x="40" y="4"/>
                </a:cubicBezTo>
                <a:cubicBezTo>
                  <a:pt x="43" y="11"/>
                  <a:pt x="43" y="11"/>
                  <a:pt x="43" y="11"/>
                </a:cubicBezTo>
                <a:cubicBezTo>
                  <a:pt x="55" y="11"/>
                  <a:pt x="55" y="11"/>
                  <a:pt x="55" y="11"/>
                </a:cubicBezTo>
                <a:cubicBezTo>
                  <a:pt x="56" y="11"/>
                  <a:pt x="56" y="11"/>
                  <a:pt x="56" y="12"/>
                </a:cubicBezTo>
                <a:lnTo>
                  <a:pt x="56" y="15"/>
                </a:lnTo>
                <a:close/>
                <a:moveTo>
                  <a:pt x="20" y="22"/>
                </a:moveTo>
                <a:cubicBezTo>
                  <a:pt x="20" y="22"/>
                  <a:pt x="20" y="21"/>
                  <a:pt x="19" y="21"/>
                </a:cubicBezTo>
                <a:cubicBezTo>
                  <a:pt x="16" y="21"/>
                  <a:pt x="16" y="21"/>
                  <a:pt x="16" y="21"/>
                </a:cubicBezTo>
                <a:cubicBezTo>
                  <a:pt x="16" y="21"/>
                  <a:pt x="15" y="22"/>
                  <a:pt x="15" y="22"/>
                </a:cubicBezTo>
                <a:cubicBezTo>
                  <a:pt x="15" y="51"/>
                  <a:pt x="15" y="51"/>
                  <a:pt x="15" y="51"/>
                </a:cubicBezTo>
                <a:cubicBezTo>
                  <a:pt x="15" y="51"/>
                  <a:pt x="16" y="52"/>
                  <a:pt x="16" y="52"/>
                </a:cubicBezTo>
                <a:cubicBezTo>
                  <a:pt x="19" y="52"/>
                  <a:pt x="19" y="52"/>
                  <a:pt x="19" y="52"/>
                </a:cubicBezTo>
                <a:cubicBezTo>
                  <a:pt x="20" y="52"/>
                  <a:pt x="20" y="51"/>
                  <a:pt x="20" y="51"/>
                </a:cubicBezTo>
                <a:lnTo>
                  <a:pt x="20" y="22"/>
                </a:lnTo>
                <a:close/>
                <a:moveTo>
                  <a:pt x="37" y="11"/>
                </a:moveTo>
                <a:cubicBezTo>
                  <a:pt x="35" y="6"/>
                  <a:pt x="35" y="6"/>
                  <a:pt x="35" y="6"/>
                </a:cubicBezTo>
                <a:cubicBezTo>
                  <a:pt x="35" y="6"/>
                  <a:pt x="35" y="6"/>
                  <a:pt x="34" y="6"/>
                </a:cubicBezTo>
                <a:cubicBezTo>
                  <a:pt x="22" y="6"/>
                  <a:pt x="22" y="6"/>
                  <a:pt x="22" y="6"/>
                </a:cubicBezTo>
                <a:cubicBezTo>
                  <a:pt x="21" y="6"/>
                  <a:pt x="21" y="6"/>
                  <a:pt x="21" y="6"/>
                </a:cubicBezTo>
                <a:cubicBezTo>
                  <a:pt x="19" y="11"/>
                  <a:pt x="19" y="11"/>
                  <a:pt x="19" y="11"/>
                </a:cubicBezTo>
                <a:lnTo>
                  <a:pt x="37" y="11"/>
                </a:lnTo>
                <a:close/>
                <a:moveTo>
                  <a:pt x="31" y="22"/>
                </a:moveTo>
                <a:cubicBezTo>
                  <a:pt x="31" y="22"/>
                  <a:pt x="30" y="21"/>
                  <a:pt x="29" y="21"/>
                </a:cubicBezTo>
                <a:cubicBezTo>
                  <a:pt x="27" y="21"/>
                  <a:pt x="27" y="21"/>
                  <a:pt x="27" y="21"/>
                </a:cubicBezTo>
                <a:cubicBezTo>
                  <a:pt x="26" y="21"/>
                  <a:pt x="25" y="22"/>
                  <a:pt x="25" y="22"/>
                </a:cubicBezTo>
                <a:cubicBezTo>
                  <a:pt x="25" y="51"/>
                  <a:pt x="25" y="51"/>
                  <a:pt x="25" y="51"/>
                </a:cubicBezTo>
                <a:cubicBezTo>
                  <a:pt x="25" y="51"/>
                  <a:pt x="26" y="52"/>
                  <a:pt x="27" y="52"/>
                </a:cubicBezTo>
                <a:cubicBezTo>
                  <a:pt x="29" y="52"/>
                  <a:pt x="29" y="52"/>
                  <a:pt x="29" y="52"/>
                </a:cubicBezTo>
                <a:cubicBezTo>
                  <a:pt x="30" y="52"/>
                  <a:pt x="31" y="51"/>
                  <a:pt x="31" y="51"/>
                </a:cubicBezTo>
                <a:lnTo>
                  <a:pt x="31" y="22"/>
                </a:lnTo>
                <a:close/>
                <a:moveTo>
                  <a:pt x="41" y="22"/>
                </a:moveTo>
                <a:cubicBezTo>
                  <a:pt x="41" y="22"/>
                  <a:pt x="40" y="21"/>
                  <a:pt x="40" y="21"/>
                </a:cubicBezTo>
                <a:cubicBezTo>
                  <a:pt x="37" y="21"/>
                  <a:pt x="37" y="21"/>
                  <a:pt x="37" y="21"/>
                </a:cubicBezTo>
                <a:cubicBezTo>
                  <a:pt x="36" y="21"/>
                  <a:pt x="36" y="22"/>
                  <a:pt x="36" y="22"/>
                </a:cubicBezTo>
                <a:cubicBezTo>
                  <a:pt x="36" y="51"/>
                  <a:pt x="36" y="51"/>
                  <a:pt x="36" y="51"/>
                </a:cubicBezTo>
                <a:cubicBezTo>
                  <a:pt x="36" y="51"/>
                  <a:pt x="36" y="52"/>
                  <a:pt x="37" y="52"/>
                </a:cubicBezTo>
                <a:cubicBezTo>
                  <a:pt x="40" y="52"/>
                  <a:pt x="40" y="52"/>
                  <a:pt x="40" y="52"/>
                </a:cubicBezTo>
                <a:cubicBezTo>
                  <a:pt x="40" y="52"/>
                  <a:pt x="41" y="51"/>
                  <a:pt x="41" y="51"/>
                </a:cubicBezTo>
                <a:lnTo>
                  <a:pt x="41"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1" name="Freeform 152"/>
          <p:cNvSpPr>
            <a:spLocks noEditPoints="1"/>
          </p:cNvSpPr>
          <p:nvPr/>
        </p:nvSpPr>
        <p:spPr bwMode="auto">
          <a:xfrm>
            <a:off x="19239035" y="12009896"/>
            <a:ext cx="334504" cy="309127"/>
          </a:xfrm>
          <a:custGeom>
            <a:avLst/>
            <a:gdLst>
              <a:gd name="T0" fmla="*/ 2147483646 w 67"/>
              <a:gd name="T1" fmla="*/ 2147483646 h 62"/>
              <a:gd name="T2" fmla="*/ 2147483646 w 67"/>
              <a:gd name="T3" fmla="*/ 2147483646 h 62"/>
              <a:gd name="T4" fmla="*/ 2147483646 w 67"/>
              <a:gd name="T5" fmla="*/ 2147483646 h 62"/>
              <a:gd name="T6" fmla="*/ 2147483646 w 67"/>
              <a:gd name="T7" fmla="*/ 2147483646 h 62"/>
              <a:gd name="T8" fmla="*/ 2147483646 w 67"/>
              <a:gd name="T9" fmla="*/ 2147483646 h 62"/>
              <a:gd name="T10" fmla="*/ 2147483646 w 67"/>
              <a:gd name="T11" fmla="*/ 2147483646 h 62"/>
              <a:gd name="T12" fmla="*/ 2147483646 w 67"/>
              <a:gd name="T13" fmla="*/ 2147483646 h 62"/>
              <a:gd name="T14" fmla="*/ 2147483646 w 67"/>
              <a:gd name="T15" fmla="*/ 2147483646 h 62"/>
              <a:gd name="T16" fmla="*/ 2147483646 w 67"/>
              <a:gd name="T17" fmla="*/ 2147483646 h 62"/>
              <a:gd name="T18" fmla="*/ 2147483646 w 67"/>
              <a:gd name="T19" fmla="*/ 2147483646 h 62"/>
              <a:gd name="T20" fmla="*/ 2147483646 w 67"/>
              <a:gd name="T21" fmla="*/ 2147483646 h 62"/>
              <a:gd name="T22" fmla="*/ 2147483646 w 67"/>
              <a:gd name="T23" fmla="*/ 2147483646 h 62"/>
              <a:gd name="T24" fmla="*/ 2147483646 w 67"/>
              <a:gd name="T25" fmla="*/ 2147483646 h 62"/>
              <a:gd name="T26" fmla="*/ 2147483646 w 67"/>
              <a:gd name="T27" fmla="*/ 2147483646 h 62"/>
              <a:gd name="T28" fmla="*/ 2147483646 w 67"/>
              <a:gd name="T29" fmla="*/ 2147483646 h 62"/>
              <a:gd name="T30" fmla="*/ 0 w 67"/>
              <a:gd name="T31" fmla="*/ 2147483646 h 62"/>
              <a:gd name="T32" fmla="*/ 0 w 67"/>
              <a:gd name="T33" fmla="*/ 2147483646 h 62"/>
              <a:gd name="T34" fmla="*/ 2147483646 w 67"/>
              <a:gd name="T35" fmla="*/ 2147483646 h 62"/>
              <a:gd name="T36" fmla="*/ 2147483646 w 67"/>
              <a:gd name="T37" fmla="*/ 2147483646 h 62"/>
              <a:gd name="T38" fmla="*/ 2147483646 w 67"/>
              <a:gd name="T39" fmla="*/ 2147483646 h 62"/>
              <a:gd name="T40" fmla="*/ 2147483646 w 67"/>
              <a:gd name="T41" fmla="*/ 0 h 62"/>
              <a:gd name="T42" fmla="*/ 2147483646 w 67"/>
              <a:gd name="T43" fmla="*/ 0 h 62"/>
              <a:gd name="T44" fmla="*/ 2147483646 w 67"/>
              <a:gd name="T45" fmla="*/ 2147483646 h 62"/>
              <a:gd name="T46" fmla="*/ 2147483646 w 67"/>
              <a:gd name="T47" fmla="*/ 2147483646 h 62"/>
              <a:gd name="T48" fmla="*/ 2147483646 w 67"/>
              <a:gd name="T49" fmla="*/ 2147483646 h 62"/>
              <a:gd name="T50" fmla="*/ 2147483646 w 67"/>
              <a:gd name="T51" fmla="*/ 2147483646 h 62"/>
              <a:gd name="T52" fmla="*/ 2147483646 w 67"/>
              <a:gd name="T53" fmla="*/ 2147483646 h 62"/>
              <a:gd name="T54" fmla="*/ 2147483646 w 67"/>
              <a:gd name="T55" fmla="*/ 2147483646 h 62"/>
              <a:gd name="T56" fmla="*/ 2147483646 w 67"/>
              <a:gd name="T57" fmla="*/ 2147483646 h 62"/>
              <a:gd name="T58" fmla="*/ 2147483646 w 67"/>
              <a:gd name="T59" fmla="*/ 2147483646 h 62"/>
              <a:gd name="T60" fmla="*/ 2147483646 w 67"/>
              <a:gd name="T61" fmla="*/ 2147483646 h 62"/>
              <a:gd name="T62" fmla="*/ 2147483646 w 67"/>
              <a:gd name="T63" fmla="*/ 2147483646 h 62"/>
              <a:gd name="T64" fmla="*/ 2147483646 w 67"/>
              <a:gd name="T65" fmla="*/ 2147483646 h 62"/>
              <a:gd name="T66" fmla="*/ 2147483646 w 67"/>
              <a:gd name="T67" fmla="*/ 2147483646 h 62"/>
              <a:gd name="T68" fmla="*/ 2147483646 w 67"/>
              <a:gd name="T69" fmla="*/ 2147483646 h 62"/>
              <a:gd name="T70" fmla="*/ 2147483646 w 67"/>
              <a:gd name="T71" fmla="*/ 2147483646 h 62"/>
              <a:gd name="T72" fmla="*/ 2147483646 w 67"/>
              <a:gd name="T73" fmla="*/ 2147483646 h 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2" name="Freeform 153"/>
          <p:cNvSpPr>
            <a:spLocks/>
          </p:cNvSpPr>
          <p:nvPr/>
        </p:nvSpPr>
        <p:spPr bwMode="auto">
          <a:xfrm>
            <a:off x="19968020" y="11984521"/>
            <a:ext cx="193781" cy="334502"/>
          </a:xfrm>
          <a:custGeom>
            <a:avLst/>
            <a:gdLst>
              <a:gd name="T0" fmla="*/ 2147483646 w 39"/>
              <a:gd name="T1" fmla="*/ 2147483646 h 67"/>
              <a:gd name="T2" fmla="*/ 2147483646 w 39"/>
              <a:gd name="T3" fmla="*/ 2147483646 h 67"/>
              <a:gd name="T4" fmla="*/ 2147483646 w 39"/>
              <a:gd name="T5" fmla="*/ 2147483646 h 67"/>
              <a:gd name="T6" fmla="*/ 2147483646 w 39"/>
              <a:gd name="T7" fmla="*/ 2147483646 h 67"/>
              <a:gd name="T8" fmla="*/ 0 w 39"/>
              <a:gd name="T9" fmla="*/ 2147483646 h 67"/>
              <a:gd name="T10" fmla="*/ 0 w 39"/>
              <a:gd name="T11" fmla="*/ 2147483646 h 67"/>
              <a:gd name="T12" fmla="*/ 2147483646 w 39"/>
              <a:gd name="T13" fmla="*/ 2147483646 h 67"/>
              <a:gd name="T14" fmla="*/ 2147483646 w 39"/>
              <a:gd name="T15" fmla="*/ 0 h 67"/>
              <a:gd name="T16" fmla="*/ 2147483646 w 39"/>
              <a:gd name="T17" fmla="*/ 0 h 67"/>
              <a:gd name="T18" fmla="*/ 2147483646 w 39"/>
              <a:gd name="T19" fmla="*/ 2147483646 h 67"/>
              <a:gd name="T20" fmla="*/ 2147483646 w 39"/>
              <a:gd name="T21" fmla="*/ 2147483646 h 67"/>
              <a:gd name="T22" fmla="*/ 2147483646 w 39"/>
              <a:gd name="T23" fmla="*/ 2147483646 h 67"/>
              <a:gd name="T24" fmla="*/ 2147483646 w 39"/>
              <a:gd name="T25" fmla="*/ 2147483646 h 67"/>
              <a:gd name="T26" fmla="*/ 2147483646 w 39"/>
              <a:gd name="T27" fmla="*/ 2147483646 h 67"/>
              <a:gd name="T28" fmla="*/ 2147483646 w 39"/>
              <a:gd name="T29" fmla="*/ 2147483646 h 67"/>
              <a:gd name="T30" fmla="*/ 2147483646 w 39"/>
              <a:gd name="T31" fmla="*/ 2147483646 h 67"/>
              <a:gd name="T32" fmla="*/ 2147483646 w 39"/>
              <a:gd name="T33" fmla="*/ 2147483646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67">
                <a:moveTo>
                  <a:pt x="39" y="63"/>
                </a:moveTo>
                <a:cubicBezTo>
                  <a:pt x="38" y="65"/>
                  <a:pt x="32" y="67"/>
                  <a:pt x="27" y="67"/>
                </a:cubicBezTo>
                <a:cubicBezTo>
                  <a:pt x="13" y="67"/>
                  <a:pt x="7" y="57"/>
                  <a:pt x="7" y="49"/>
                </a:cubicBezTo>
                <a:cubicBezTo>
                  <a:pt x="7" y="27"/>
                  <a:pt x="7" y="27"/>
                  <a:pt x="7" y="27"/>
                </a:cubicBezTo>
                <a:cubicBezTo>
                  <a:pt x="0" y="27"/>
                  <a:pt x="0" y="27"/>
                  <a:pt x="0" y="27"/>
                </a:cubicBezTo>
                <a:cubicBezTo>
                  <a:pt x="0" y="19"/>
                  <a:pt x="0" y="19"/>
                  <a:pt x="0" y="19"/>
                </a:cubicBezTo>
                <a:cubicBezTo>
                  <a:pt x="11" y="15"/>
                  <a:pt x="13" y="6"/>
                  <a:pt x="14" y="1"/>
                </a:cubicBezTo>
                <a:cubicBezTo>
                  <a:pt x="14" y="0"/>
                  <a:pt x="14" y="0"/>
                  <a:pt x="14" y="0"/>
                </a:cubicBezTo>
                <a:cubicBezTo>
                  <a:pt x="14" y="0"/>
                  <a:pt x="14" y="0"/>
                  <a:pt x="24" y="0"/>
                </a:cubicBezTo>
                <a:cubicBezTo>
                  <a:pt x="24" y="17"/>
                  <a:pt x="24" y="17"/>
                  <a:pt x="24" y="17"/>
                </a:cubicBezTo>
                <a:cubicBezTo>
                  <a:pt x="37" y="17"/>
                  <a:pt x="37" y="17"/>
                  <a:pt x="37" y="17"/>
                </a:cubicBezTo>
                <a:cubicBezTo>
                  <a:pt x="37" y="27"/>
                  <a:pt x="37" y="27"/>
                  <a:pt x="37" y="27"/>
                </a:cubicBezTo>
                <a:cubicBezTo>
                  <a:pt x="24" y="27"/>
                  <a:pt x="24" y="27"/>
                  <a:pt x="24" y="27"/>
                </a:cubicBezTo>
                <a:cubicBezTo>
                  <a:pt x="24" y="48"/>
                  <a:pt x="24" y="48"/>
                  <a:pt x="24" y="48"/>
                </a:cubicBezTo>
                <a:cubicBezTo>
                  <a:pt x="24" y="51"/>
                  <a:pt x="25" y="55"/>
                  <a:pt x="30" y="55"/>
                </a:cubicBezTo>
                <a:cubicBezTo>
                  <a:pt x="32" y="55"/>
                  <a:pt x="34" y="54"/>
                  <a:pt x="36" y="54"/>
                </a:cubicBezTo>
                <a:lnTo>
                  <a:pt x="39" y="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3" name="Freeform 154"/>
          <p:cNvSpPr>
            <a:spLocks/>
          </p:cNvSpPr>
          <p:nvPr/>
        </p:nvSpPr>
        <p:spPr bwMode="auto">
          <a:xfrm>
            <a:off x="20687778" y="12039887"/>
            <a:ext cx="318354" cy="253761"/>
          </a:xfrm>
          <a:custGeom>
            <a:avLst/>
            <a:gdLst>
              <a:gd name="T0" fmla="*/ 2147483646 w 64"/>
              <a:gd name="T1" fmla="*/ 2147483646 h 51"/>
              <a:gd name="T2" fmla="*/ 2147483646 w 64"/>
              <a:gd name="T3" fmla="*/ 2147483646 h 51"/>
              <a:gd name="T4" fmla="*/ 2147483646 w 64"/>
              <a:gd name="T5" fmla="*/ 2147483646 h 51"/>
              <a:gd name="T6" fmla="*/ 0 w 64"/>
              <a:gd name="T7" fmla="*/ 2147483646 h 51"/>
              <a:gd name="T8" fmla="*/ 2147483646 w 64"/>
              <a:gd name="T9" fmla="*/ 2147483646 h 51"/>
              <a:gd name="T10" fmla="*/ 2147483646 w 64"/>
              <a:gd name="T11" fmla="*/ 2147483646 h 51"/>
              <a:gd name="T12" fmla="*/ 2147483646 w 64"/>
              <a:gd name="T13" fmla="*/ 2147483646 h 51"/>
              <a:gd name="T14" fmla="*/ 2147483646 w 64"/>
              <a:gd name="T15" fmla="*/ 2147483646 h 51"/>
              <a:gd name="T16" fmla="*/ 2147483646 w 64"/>
              <a:gd name="T17" fmla="*/ 2147483646 h 51"/>
              <a:gd name="T18" fmla="*/ 2147483646 w 64"/>
              <a:gd name="T19" fmla="*/ 2147483646 h 51"/>
              <a:gd name="T20" fmla="*/ 2147483646 w 64"/>
              <a:gd name="T21" fmla="*/ 2147483646 h 51"/>
              <a:gd name="T22" fmla="*/ 2147483646 w 64"/>
              <a:gd name="T23" fmla="*/ 2147483646 h 51"/>
              <a:gd name="T24" fmla="*/ 2147483646 w 64"/>
              <a:gd name="T25" fmla="*/ 2147483646 h 51"/>
              <a:gd name="T26" fmla="*/ 2147483646 w 64"/>
              <a:gd name="T27" fmla="*/ 2147483646 h 51"/>
              <a:gd name="T28" fmla="*/ 2147483646 w 64"/>
              <a:gd name="T29" fmla="*/ 2147483646 h 51"/>
              <a:gd name="T30" fmla="*/ 2147483646 w 64"/>
              <a:gd name="T31" fmla="*/ 2147483646 h 51"/>
              <a:gd name="T32" fmla="*/ 2147483646 w 64"/>
              <a:gd name="T33" fmla="*/ 0 h 51"/>
              <a:gd name="T34" fmla="*/ 2147483646 w 64"/>
              <a:gd name="T35" fmla="*/ 2147483646 h 51"/>
              <a:gd name="T36" fmla="*/ 2147483646 w 64"/>
              <a:gd name="T37" fmla="*/ 2147483646 h 51"/>
              <a:gd name="T38" fmla="*/ 2147483646 w 64"/>
              <a:gd name="T39" fmla="*/ 2147483646 h 51"/>
              <a:gd name="T40" fmla="*/ 2147483646 w 64"/>
              <a:gd name="T41" fmla="*/ 2147483646 h 51"/>
              <a:gd name="T42" fmla="*/ 2147483646 w 64"/>
              <a:gd name="T43" fmla="*/ 2147483646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4" name="Freeform 155"/>
          <p:cNvSpPr>
            <a:spLocks/>
          </p:cNvSpPr>
          <p:nvPr/>
        </p:nvSpPr>
        <p:spPr bwMode="auto">
          <a:xfrm>
            <a:off x="21396002" y="12009896"/>
            <a:ext cx="309127" cy="309127"/>
          </a:xfrm>
          <a:custGeom>
            <a:avLst/>
            <a:gdLst>
              <a:gd name="T0" fmla="*/ 2147483646 w 62"/>
              <a:gd name="T1" fmla="*/ 2147483646 h 62"/>
              <a:gd name="T2" fmla="*/ 2147483646 w 62"/>
              <a:gd name="T3" fmla="*/ 2147483646 h 62"/>
              <a:gd name="T4" fmla="*/ 2147483646 w 62"/>
              <a:gd name="T5" fmla="*/ 2147483646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2147483646 w 62"/>
              <a:gd name="T23" fmla="*/ 2147483646 h 62"/>
              <a:gd name="T24" fmla="*/ 2147483646 w 62"/>
              <a:gd name="T25" fmla="*/ 2147483646 h 62"/>
              <a:gd name="T26" fmla="*/ 2147483646 w 62"/>
              <a:gd name="T27" fmla="*/ 2147483646 h 62"/>
              <a:gd name="T28" fmla="*/ 0 w 62"/>
              <a:gd name="T29" fmla="*/ 2147483646 h 62"/>
              <a:gd name="T30" fmla="*/ 0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0 h 62"/>
              <a:gd name="T40" fmla="*/ 2147483646 w 62"/>
              <a:gd name="T41" fmla="*/ 2147483646 h 62"/>
              <a:gd name="T42" fmla="*/ 2147483646 w 62"/>
              <a:gd name="T43" fmla="*/ 2147483646 h 6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2" h="62">
                <a:moveTo>
                  <a:pt x="31" y="62"/>
                </a:moveTo>
                <a:cubicBezTo>
                  <a:pt x="22" y="62"/>
                  <a:pt x="13" y="58"/>
                  <a:pt x="8" y="51"/>
                </a:cubicBezTo>
                <a:cubicBezTo>
                  <a:pt x="7" y="50"/>
                  <a:pt x="7" y="50"/>
                  <a:pt x="8" y="49"/>
                </a:cubicBezTo>
                <a:cubicBezTo>
                  <a:pt x="13" y="44"/>
                  <a:pt x="13" y="44"/>
                  <a:pt x="13" y="44"/>
                </a:cubicBezTo>
                <a:cubicBezTo>
                  <a:pt x="13" y="44"/>
                  <a:pt x="14" y="43"/>
                  <a:pt x="14" y="43"/>
                </a:cubicBezTo>
                <a:cubicBezTo>
                  <a:pt x="15" y="43"/>
                  <a:pt x="15" y="44"/>
                  <a:pt x="15" y="44"/>
                </a:cubicBezTo>
                <a:cubicBezTo>
                  <a:pt x="19" y="49"/>
                  <a:pt x="25" y="52"/>
                  <a:pt x="31" y="52"/>
                </a:cubicBezTo>
                <a:cubicBezTo>
                  <a:pt x="43" y="52"/>
                  <a:pt x="52" y="43"/>
                  <a:pt x="52" y="31"/>
                </a:cubicBezTo>
                <a:cubicBezTo>
                  <a:pt x="52" y="20"/>
                  <a:pt x="43" y="11"/>
                  <a:pt x="31" y="11"/>
                </a:cubicBezTo>
                <a:cubicBezTo>
                  <a:pt x="26" y="11"/>
                  <a:pt x="21" y="13"/>
                  <a:pt x="17" y="16"/>
                </a:cubicBezTo>
                <a:cubicBezTo>
                  <a:pt x="23" y="22"/>
                  <a:pt x="23" y="22"/>
                  <a:pt x="23" y="22"/>
                </a:cubicBezTo>
                <a:cubicBezTo>
                  <a:pt x="24" y="23"/>
                  <a:pt x="24" y="24"/>
                  <a:pt x="23" y="25"/>
                </a:cubicBezTo>
                <a:cubicBezTo>
                  <a:pt x="23" y="26"/>
                  <a:pt x="22" y="26"/>
                  <a:pt x="21" y="26"/>
                </a:cubicBezTo>
                <a:cubicBezTo>
                  <a:pt x="3" y="26"/>
                  <a:pt x="3" y="26"/>
                  <a:pt x="3" y="26"/>
                </a:cubicBezTo>
                <a:cubicBezTo>
                  <a:pt x="2" y="26"/>
                  <a:pt x="0" y="25"/>
                  <a:pt x="0" y="24"/>
                </a:cubicBezTo>
                <a:cubicBezTo>
                  <a:pt x="0" y="6"/>
                  <a:pt x="0" y="6"/>
                  <a:pt x="0" y="6"/>
                </a:cubicBezTo>
                <a:cubicBezTo>
                  <a:pt x="0" y="5"/>
                  <a:pt x="1" y="4"/>
                  <a:pt x="2" y="3"/>
                </a:cubicBezTo>
                <a:cubicBezTo>
                  <a:pt x="3" y="3"/>
                  <a:pt x="4" y="3"/>
                  <a:pt x="5" y="4"/>
                </a:cubicBezTo>
                <a:cubicBezTo>
                  <a:pt x="10" y="9"/>
                  <a:pt x="10" y="9"/>
                  <a:pt x="10" y="9"/>
                </a:cubicBezTo>
                <a:cubicBezTo>
                  <a:pt x="16" y="4"/>
                  <a:pt x="23" y="0"/>
                  <a:pt x="31" y="0"/>
                </a:cubicBezTo>
                <a:cubicBezTo>
                  <a:pt x="48" y="0"/>
                  <a:pt x="62" y="14"/>
                  <a:pt x="62" y="31"/>
                </a:cubicBezTo>
                <a:cubicBezTo>
                  <a:pt x="62" y="48"/>
                  <a:pt x="48" y="62"/>
                  <a:pt x="31" y="6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5" name="Freeform 156"/>
          <p:cNvSpPr>
            <a:spLocks/>
          </p:cNvSpPr>
          <p:nvPr/>
        </p:nvSpPr>
        <p:spPr bwMode="auto">
          <a:xfrm>
            <a:off x="22016562" y="11984521"/>
            <a:ext cx="228385" cy="309127"/>
          </a:xfrm>
          <a:custGeom>
            <a:avLst/>
            <a:gdLst>
              <a:gd name="T0" fmla="*/ 2147483646 w 46"/>
              <a:gd name="T1" fmla="*/ 2147483646 h 62"/>
              <a:gd name="T2" fmla="*/ 2147483646 w 46"/>
              <a:gd name="T3" fmla="*/ 2147483646 h 62"/>
              <a:gd name="T4" fmla="*/ 2147483646 w 46"/>
              <a:gd name="T5" fmla="*/ 2147483646 h 62"/>
              <a:gd name="T6" fmla="*/ 2147483646 w 46"/>
              <a:gd name="T7" fmla="*/ 2147483646 h 62"/>
              <a:gd name="T8" fmla="*/ 0 w 46"/>
              <a:gd name="T9" fmla="*/ 2147483646 h 62"/>
              <a:gd name="T10" fmla="*/ 0 w 46"/>
              <a:gd name="T11" fmla="*/ 2147483646 h 62"/>
              <a:gd name="T12" fmla="*/ 2147483646 w 46"/>
              <a:gd name="T13" fmla="*/ 2147483646 h 62"/>
              <a:gd name="T14" fmla="*/ 2147483646 w 46"/>
              <a:gd name="T15" fmla="*/ 2147483646 h 62"/>
              <a:gd name="T16" fmla="*/ 2147483646 w 46"/>
              <a:gd name="T17" fmla="*/ 2147483646 h 62"/>
              <a:gd name="T18" fmla="*/ 2147483646 w 46"/>
              <a:gd name="T19" fmla="*/ 0 h 62"/>
              <a:gd name="T20" fmla="*/ 2147483646 w 46"/>
              <a:gd name="T21" fmla="*/ 2147483646 h 62"/>
              <a:gd name="T22" fmla="*/ 2147483646 w 46"/>
              <a:gd name="T23" fmla="*/ 2147483646 h 62"/>
              <a:gd name="T24" fmla="*/ 2147483646 w 46"/>
              <a:gd name="T25" fmla="*/ 2147483646 h 62"/>
              <a:gd name="T26" fmla="*/ 2147483646 w 46"/>
              <a:gd name="T27" fmla="*/ 2147483646 h 62"/>
              <a:gd name="T28" fmla="*/ 2147483646 w 46"/>
              <a:gd name="T29" fmla="*/ 2147483646 h 62"/>
              <a:gd name="T30" fmla="*/ 2147483646 w 46"/>
              <a:gd name="T31" fmla="*/ 2147483646 h 62"/>
              <a:gd name="T32" fmla="*/ 2147483646 w 46"/>
              <a:gd name="T33" fmla="*/ 2147483646 h 62"/>
              <a:gd name="T34" fmla="*/ 2147483646 w 46"/>
              <a:gd name="T35" fmla="*/ 2147483646 h 62"/>
              <a:gd name="T36" fmla="*/ 2147483646 w 46"/>
              <a:gd name="T37" fmla="*/ 2147483646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6" h="62">
                <a:moveTo>
                  <a:pt x="46" y="35"/>
                </a:moveTo>
                <a:cubicBezTo>
                  <a:pt x="46" y="58"/>
                  <a:pt x="46" y="58"/>
                  <a:pt x="46" y="58"/>
                </a:cubicBezTo>
                <a:cubicBezTo>
                  <a:pt x="46" y="60"/>
                  <a:pt x="44" y="62"/>
                  <a:pt x="42" y="62"/>
                </a:cubicBezTo>
                <a:cubicBezTo>
                  <a:pt x="4" y="62"/>
                  <a:pt x="4" y="62"/>
                  <a:pt x="4" y="62"/>
                </a:cubicBezTo>
                <a:cubicBezTo>
                  <a:pt x="1" y="62"/>
                  <a:pt x="0" y="60"/>
                  <a:pt x="0" y="58"/>
                </a:cubicBezTo>
                <a:cubicBezTo>
                  <a:pt x="0" y="35"/>
                  <a:pt x="0" y="35"/>
                  <a:pt x="0" y="35"/>
                </a:cubicBezTo>
                <a:cubicBezTo>
                  <a:pt x="0" y="33"/>
                  <a:pt x="1" y="31"/>
                  <a:pt x="4" y="31"/>
                </a:cubicBezTo>
                <a:cubicBezTo>
                  <a:pt x="5" y="31"/>
                  <a:pt x="5" y="31"/>
                  <a:pt x="5" y="31"/>
                </a:cubicBezTo>
                <a:cubicBezTo>
                  <a:pt x="5" y="18"/>
                  <a:pt x="5" y="18"/>
                  <a:pt x="5" y="18"/>
                </a:cubicBezTo>
                <a:cubicBezTo>
                  <a:pt x="5" y="8"/>
                  <a:pt x="13" y="0"/>
                  <a:pt x="23" y="0"/>
                </a:cubicBezTo>
                <a:cubicBezTo>
                  <a:pt x="33" y="0"/>
                  <a:pt x="41" y="8"/>
                  <a:pt x="41" y="18"/>
                </a:cubicBezTo>
                <a:cubicBezTo>
                  <a:pt x="41" y="20"/>
                  <a:pt x="40" y="21"/>
                  <a:pt x="38" y="21"/>
                </a:cubicBezTo>
                <a:cubicBezTo>
                  <a:pt x="36" y="21"/>
                  <a:pt x="36" y="21"/>
                  <a:pt x="36" y="21"/>
                </a:cubicBezTo>
                <a:cubicBezTo>
                  <a:pt x="34" y="21"/>
                  <a:pt x="33" y="20"/>
                  <a:pt x="33" y="18"/>
                </a:cubicBezTo>
                <a:cubicBezTo>
                  <a:pt x="33" y="13"/>
                  <a:pt x="29" y="8"/>
                  <a:pt x="23" y="8"/>
                </a:cubicBezTo>
                <a:cubicBezTo>
                  <a:pt x="17" y="8"/>
                  <a:pt x="13" y="13"/>
                  <a:pt x="13" y="18"/>
                </a:cubicBezTo>
                <a:cubicBezTo>
                  <a:pt x="13" y="31"/>
                  <a:pt x="13" y="31"/>
                  <a:pt x="13" y="31"/>
                </a:cubicBezTo>
                <a:cubicBezTo>
                  <a:pt x="42" y="31"/>
                  <a:pt x="42" y="31"/>
                  <a:pt x="42" y="31"/>
                </a:cubicBezTo>
                <a:cubicBezTo>
                  <a:pt x="44" y="31"/>
                  <a:pt x="46" y="33"/>
                  <a:pt x="46"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6" name="Freeform 157"/>
          <p:cNvSpPr>
            <a:spLocks noEditPoints="1"/>
          </p:cNvSpPr>
          <p:nvPr/>
        </p:nvSpPr>
        <p:spPr bwMode="auto">
          <a:xfrm>
            <a:off x="9335444" y="8060456"/>
            <a:ext cx="279136" cy="309127"/>
          </a:xfrm>
          <a:custGeom>
            <a:avLst/>
            <a:gdLst>
              <a:gd name="T0" fmla="*/ 2147483646 w 56"/>
              <a:gd name="T1" fmla="*/ 2147483646 h 62"/>
              <a:gd name="T2" fmla="*/ 2147483646 w 56"/>
              <a:gd name="T3" fmla="*/ 2147483646 h 62"/>
              <a:gd name="T4" fmla="*/ 0 w 56"/>
              <a:gd name="T5" fmla="*/ 2147483646 h 62"/>
              <a:gd name="T6" fmla="*/ 2147483646 w 56"/>
              <a:gd name="T7" fmla="*/ 2147483646 h 62"/>
              <a:gd name="T8" fmla="*/ 2147483646 w 56"/>
              <a:gd name="T9" fmla="*/ 2147483646 h 62"/>
              <a:gd name="T10" fmla="*/ 2147483646 w 56"/>
              <a:gd name="T11" fmla="*/ 2147483646 h 62"/>
              <a:gd name="T12" fmla="*/ 2147483646 w 56"/>
              <a:gd name="T13" fmla="*/ 2147483646 h 62"/>
              <a:gd name="T14" fmla="*/ 2147483646 w 56"/>
              <a:gd name="T15" fmla="*/ 2147483646 h 62"/>
              <a:gd name="T16" fmla="*/ 2147483646 w 56"/>
              <a:gd name="T17" fmla="*/ 2147483646 h 62"/>
              <a:gd name="T18" fmla="*/ 2147483646 w 56"/>
              <a:gd name="T19" fmla="*/ 2147483646 h 62"/>
              <a:gd name="T20" fmla="*/ 2147483646 w 56"/>
              <a:gd name="T21" fmla="*/ 0 h 62"/>
              <a:gd name="T22" fmla="*/ 2147483646 w 56"/>
              <a:gd name="T23" fmla="*/ 2147483646 h 62"/>
              <a:gd name="T24" fmla="*/ 2147483646 w 56"/>
              <a:gd name="T25" fmla="*/ 2147483646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7" name="Freeform 158"/>
          <p:cNvSpPr>
            <a:spLocks noEditPoints="1"/>
          </p:cNvSpPr>
          <p:nvPr/>
        </p:nvSpPr>
        <p:spPr bwMode="auto">
          <a:xfrm>
            <a:off x="9946777" y="8060456"/>
            <a:ext cx="304513" cy="309127"/>
          </a:xfrm>
          <a:custGeom>
            <a:avLst/>
            <a:gdLst>
              <a:gd name="T0" fmla="*/ 2147483646 w 61"/>
              <a:gd name="T1" fmla="*/ 2147483646 h 62"/>
              <a:gd name="T2" fmla="*/ 2147483646 w 61"/>
              <a:gd name="T3" fmla="*/ 2147483646 h 62"/>
              <a:gd name="T4" fmla="*/ 2147483646 w 61"/>
              <a:gd name="T5" fmla="*/ 2147483646 h 62"/>
              <a:gd name="T6" fmla="*/ 0 w 61"/>
              <a:gd name="T7" fmla="*/ 2147483646 h 62"/>
              <a:gd name="T8" fmla="*/ 0 w 61"/>
              <a:gd name="T9" fmla="*/ 2147483646 h 62"/>
              <a:gd name="T10" fmla="*/ 2147483646 w 61"/>
              <a:gd name="T11" fmla="*/ 0 h 62"/>
              <a:gd name="T12" fmla="*/ 2147483646 w 61"/>
              <a:gd name="T13" fmla="*/ 0 h 62"/>
              <a:gd name="T14" fmla="*/ 2147483646 w 61"/>
              <a:gd name="T15" fmla="*/ 2147483646 h 62"/>
              <a:gd name="T16" fmla="*/ 2147483646 w 61"/>
              <a:gd name="T17" fmla="*/ 2147483646 h 62"/>
              <a:gd name="T18" fmla="*/ 2147483646 w 61"/>
              <a:gd name="T19" fmla="*/ 2147483646 h 62"/>
              <a:gd name="T20" fmla="*/ 2147483646 w 61"/>
              <a:gd name="T21" fmla="*/ 2147483646 h 62"/>
              <a:gd name="T22" fmla="*/ 2147483646 w 61"/>
              <a:gd name="T23" fmla="*/ 2147483646 h 62"/>
              <a:gd name="T24" fmla="*/ 2147483646 w 61"/>
              <a:gd name="T25" fmla="*/ 2147483646 h 62"/>
              <a:gd name="T26" fmla="*/ 2147483646 w 61"/>
              <a:gd name="T27" fmla="*/ 2147483646 h 62"/>
              <a:gd name="T28" fmla="*/ 2147483646 w 61"/>
              <a:gd name="T29" fmla="*/ 2147483646 h 62"/>
              <a:gd name="T30" fmla="*/ 2147483646 w 61"/>
              <a:gd name="T31" fmla="*/ 2147483646 h 62"/>
              <a:gd name="T32" fmla="*/ 2147483646 w 61"/>
              <a:gd name="T33" fmla="*/ 2147483646 h 62"/>
              <a:gd name="T34" fmla="*/ 2147483646 w 61"/>
              <a:gd name="T35" fmla="*/ 2147483646 h 62"/>
              <a:gd name="T36" fmla="*/ 2147483646 w 61"/>
              <a:gd name="T37" fmla="*/ 2147483646 h 62"/>
              <a:gd name="T38" fmla="*/ 2147483646 w 61"/>
              <a:gd name="T39" fmla="*/ 2147483646 h 62"/>
              <a:gd name="T40" fmla="*/ 2147483646 w 61"/>
              <a:gd name="T41" fmla="*/ 2147483646 h 62"/>
              <a:gd name="T42" fmla="*/ 2147483646 w 61"/>
              <a:gd name="T43" fmla="*/ 2147483646 h 62"/>
              <a:gd name="T44" fmla="*/ 2147483646 w 61"/>
              <a:gd name="T45" fmla="*/ 2147483646 h 62"/>
              <a:gd name="T46" fmla="*/ 2147483646 w 61"/>
              <a:gd name="T47" fmla="*/ 2147483646 h 62"/>
              <a:gd name="T48" fmla="*/ 2147483646 w 61"/>
              <a:gd name="T49" fmla="*/ 2147483646 h 62"/>
              <a:gd name="T50" fmla="*/ 2147483646 w 61"/>
              <a:gd name="T51" fmla="*/ 2147483646 h 62"/>
              <a:gd name="T52" fmla="*/ 2147483646 w 61"/>
              <a:gd name="T53" fmla="*/ 2147483646 h 62"/>
              <a:gd name="T54" fmla="*/ 2147483646 w 61"/>
              <a:gd name="T55" fmla="*/ 2147483646 h 62"/>
              <a:gd name="T56" fmla="*/ 2147483646 w 61"/>
              <a:gd name="T57" fmla="*/ 2147483646 h 62"/>
              <a:gd name="T58" fmla="*/ 2147483646 w 61"/>
              <a:gd name="T59" fmla="*/ 2147483646 h 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9" y="16"/>
                </a:moveTo>
                <a:cubicBezTo>
                  <a:pt x="48" y="14"/>
                  <a:pt x="44" y="13"/>
                  <a:pt x="42" y="14"/>
                </a:cubicBezTo>
                <a:cubicBezTo>
                  <a:pt x="40" y="14"/>
                  <a:pt x="33" y="17"/>
                  <a:pt x="31" y="24"/>
                </a:cubicBezTo>
                <a:cubicBezTo>
                  <a:pt x="35" y="24"/>
                  <a:pt x="37" y="24"/>
                  <a:pt x="37" y="29"/>
                </a:cubicBezTo>
                <a:cubicBezTo>
                  <a:pt x="37" y="30"/>
                  <a:pt x="36" y="32"/>
                  <a:pt x="35" y="34"/>
                </a:cubicBezTo>
                <a:cubicBezTo>
                  <a:pt x="33" y="37"/>
                  <a:pt x="31" y="41"/>
                  <a:pt x="28" y="38"/>
                </a:cubicBezTo>
                <a:cubicBezTo>
                  <a:pt x="26" y="35"/>
                  <a:pt x="26" y="30"/>
                  <a:pt x="25" y="26"/>
                </a:cubicBezTo>
                <a:cubicBezTo>
                  <a:pt x="25" y="24"/>
                  <a:pt x="24" y="21"/>
                  <a:pt x="24" y="19"/>
                </a:cubicBezTo>
                <a:cubicBezTo>
                  <a:pt x="23" y="18"/>
                  <a:pt x="22" y="15"/>
                  <a:pt x="20" y="15"/>
                </a:cubicBezTo>
                <a:cubicBezTo>
                  <a:pt x="19" y="15"/>
                  <a:pt x="17" y="15"/>
                  <a:pt x="15" y="16"/>
                </a:cubicBezTo>
                <a:cubicBezTo>
                  <a:pt x="11" y="18"/>
                  <a:pt x="9" y="22"/>
                  <a:pt x="5" y="24"/>
                </a:cubicBezTo>
                <a:cubicBezTo>
                  <a:pt x="5" y="25"/>
                  <a:pt x="5" y="25"/>
                  <a:pt x="5" y="25"/>
                </a:cubicBezTo>
                <a:cubicBezTo>
                  <a:pt x="6" y="25"/>
                  <a:pt x="6" y="26"/>
                  <a:pt x="7" y="26"/>
                </a:cubicBezTo>
                <a:cubicBezTo>
                  <a:pt x="9" y="27"/>
                  <a:pt x="11" y="24"/>
                  <a:pt x="13" y="27"/>
                </a:cubicBezTo>
                <a:cubicBezTo>
                  <a:pt x="14" y="29"/>
                  <a:pt x="14" y="30"/>
                  <a:pt x="15" y="32"/>
                </a:cubicBezTo>
                <a:cubicBezTo>
                  <a:pt x="16" y="34"/>
                  <a:pt x="16" y="37"/>
                  <a:pt x="17" y="40"/>
                </a:cubicBezTo>
                <a:cubicBezTo>
                  <a:pt x="18" y="44"/>
                  <a:pt x="19" y="51"/>
                  <a:pt x="23" y="52"/>
                </a:cubicBezTo>
                <a:cubicBezTo>
                  <a:pt x="25" y="53"/>
                  <a:pt x="28" y="52"/>
                  <a:pt x="30" y="51"/>
                </a:cubicBezTo>
                <a:cubicBezTo>
                  <a:pt x="34" y="49"/>
                  <a:pt x="37" y="45"/>
                  <a:pt x="40" y="42"/>
                </a:cubicBezTo>
                <a:cubicBezTo>
                  <a:pt x="46" y="33"/>
                  <a:pt x="50" y="24"/>
                  <a:pt x="50" y="21"/>
                </a:cubicBezTo>
                <a:cubicBezTo>
                  <a:pt x="50" y="19"/>
                  <a:pt x="50" y="17"/>
                  <a:pt x="49" y="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8" name="Freeform 159"/>
          <p:cNvSpPr>
            <a:spLocks/>
          </p:cNvSpPr>
          <p:nvPr/>
        </p:nvSpPr>
        <p:spPr bwMode="auto">
          <a:xfrm>
            <a:off x="18583871" y="9167776"/>
            <a:ext cx="156870" cy="244533"/>
          </a:xfrm>
          <a:custGeom>
            <a:avLst/>
            <a:gdLst>
              <a:gd name="T0" fmla="*/ 2147483646 w 31"/>
              <a:gd name="T1" fmla="*/ 2147483646 h 49"/>
              <a:gd name="T2" fmla="*/ 2147483646 w 31"/>
              <a:gd name="T3" fmla="*/ 2147483646 h 49"/>
              <a:gd name="T4" fmla="*/ 2147483646 w 31"/>
              <a:gd name="T5" fmla="*/ 2147483646 h 49"/>
              <a:gd name="T6" fmla="*/ 2147483646 w 31"/>
              <a:gd name="T7" fmla="*/ 2147483646 h 49"/>
              <a:gd name="T8" fmla="*/ 2147483646 w 31"/>
              <a:gd name="T9" fmla="*/ 2147483646 h 49"/>
              <a:gd name="T10" fmla="*/ 0 w 31"/>
              <a:gd name="T11" fmla="*/ 2147483646 h 49"/>
              <a:gd name="T12" fmla="*/ 0 w 31"/>
              <a:gd name="T13" fmla="*/ 2147483646 h 49"/>
              <a:gd name="T14" fmla="*/ 2147483646 w 31"/>
              <a:gd name="T15" fmla="*/ 2147483646 h 49"/>
              <a:gd name="T16" fmla="*/ 2147483646 w 31"/>
              <a:gd name="T17" fmla="*/ 2147483646 h 49"/>
              <a:gd name="T18" fmla="*/ 2147483646 w 31"/>
              <a:gd name="T19" fmla="*/ 2147483646 h 49"/>
              <a:gd name="T20" fmla="*/ 2147483646 w 31"/>
              <a:gd name="T21" fmla="*/ 0 h 49"/>
              <a:gd name="T22" fmla="*/ 2147483646 w 31"/>
              <a:gd name="T23" fmla="*/ 2147483646 h 49"/>
              <a:gd name="T24" fmla="*/ 2147483646 w 31"/>
              <a:gd name="T25" fmla="*/ 2147483646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49">
                <a:moveTo>
                  <a:pt x="31" y="46"/>
                </a:moveTo>
                <a:cubicBezTo>
                  <a:pt x="31" y="48"/>
                  <a:pt x="30" y="49"/>
                  <a:pt x="29" y="49"/>
                </a:cubicBezTo>
                <a:cubicBezTo>
                  <a:pt x="28" y="49"/>
                  <a:pt x="27" y="48"/>
                  <a:pt x="27" y="48"/>
                </a:cubicBezTo>
                <a:cubicBezTo>
                  <a:pt x="14" y="35"/>
                  <a:pt x="14" y="35"/>
                  <a:pt x="14" y="35"/>
                </a:cubicBezTo>
                <a:cubicBezTo>
                  <a:pt x="3" y="35"/>
                  <a:pt x="3" y="35"/>
                  <a:pt x="3" y="35"/>
                </a:cubicBezTo>
                <a:cubicBezTo>
                  <a:pt x="2" y="35"/>
                  <a:pt x="0" y="33"/>
                  <a:pt x="0" y="32"/>
                </a:cubicBezTo>
                <a:cubicBezTo>
                  <a:pt x="0" y="17"/>
                  <a:pt x="0" y="17"/>
                  <a:pt x="0" y="17"/>
                </a:cubicBezTo>
                <a:cubicBezTo>
                  <a:pt x="0" y="15"/>
                  <a:pt x="2" y="14"/>
                  <a:pt x="3" y="14"/>
                </a:cubicBezTo>
                <a:cubicBezTo>
                  <a:pt x="14" y="14"/>
                  <a:pt x="14" y="14"/>
                  <a:pt x="14" y="14"/>
                </a:cubicBezTo>
                <a:cubicBezTo>
                  <a:pt x="27" y="1"/>
                  <a:pt x="27" y="1"/>
                  <a:pt x="27" y="1"/>
                </a:cubicBezTo>
                <a:cubicBezTo>
                  <a:pt x="27" y="0"/>
                  <a:pt x="28" y="0"/>
                  <a:pt x="29" y="0"/>
                </a:cubicBezTo>
                <a:cubicBezTo>
                  <a:pt x="30" y="0"/>
                  <a:pt x="31" y="1"/>
                  <a:pt x="31" y="2"/>
                </a:cubicBezTo>
                <a:lnTo>
                  <a:pt x="31"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9" name="Freeform 160"/>
          <p:cNvSpPr>
            <a:spLocks noEditPoints="1"/>
          </p:cNvSpPr>
          <p:nvPr/>
        </p:nvSpPr>
        <p:spPr bwMode="auto">
          <a:xfrm>
            <a:off x="19912654" y="11493147"/>
            <a:ext cx="364493" cy="295285"/>
          </a:xfrm>
          <a:custGeom>
            <a:avLst/>
            <a:gdLst>
              <a:gd name="T0" fmla="*/ 2147483646 w 73"/>
              <a:gd name="T1" fmla="*/ 2147483646 h 59"/>
              <a:gd name="T2" fmla="*/ 0 w 73"/>
              <a:gd name="T3" fmla="*/ 2147483646 h 59"/>
              <a:gd name="T4" fmla="*/ 2147483646 w 73"/>
              <a:gd name="T5" fmla="*/ 2147483646 h 59"/>
              <a:gd name="T6" fmla="*/ 2147483646 w 73"/>
              <a:gd name="T7" fmla="*/ 2147483646 h 59"/>
              <a:gd name="T8" fmla="*/ 2147483646 w 73"/>
              <a:gd name="T9" fmla="*/ 2147483646 h 59"/>
              <a:gd name="T10" fmla="*/ 2147483646 w 73"/>
              <a:gd name="T11" fmla="*/ 2147483646 h 59"/>
              <a:gd name="T12" fmla="*/ 2147483646 w 73"/>
              <a:gd name="T13" fmla="*/ 2147483646 h 59"/>
              <a:gd name="T14" fmla="*/ 2147483646 w 73"/>
              <a:gd name="T15" fmla="*/ 2147483646 h 59"/>
              <a:gd name="T16" fmla="*/ 2147483646 w 73"/>
              <a:gd name="T17" fmla="*/ 2147483646 h 59"/>
              <a:gd name="T18" fmla="*/ 2147483646 w 73"/>
              <a:gd name="T19" fmla="*/ 2147483646 h 59"/>
              <a:gd name="T20" fmla="*/ 2147483646 w 73"/>
              <a:gd name="T21" fmla="*/ 2147483646 h 59"/>
              <a:gd name="T22" fmla="*/ 2147483646 w 73"/>
              <a:gd name="T23" fmla="*/ 2147483646 h 59"/>
              <a:gd name="T24" fmla="*/ 2147483646 w 73"/>
              <a:gd name="T25" fmla="*/ 2147483646 h 59"/>
              <a:gd name="T26" fmla="*/ 2147483646 w 73"/>
              <a:gd name="T27" fmla="*/ 2147483646 h 59"/>
              <a:gd name="T28" fmla="*/ 2147483646 w 73"/>
              <a:gd name="T29" fmla="*/ 2147483646 h 59"/>
              <a:gd name="T30" fmla="*/ 2147483646 w 73"/>
              <a:gd name="T31" fmla="*/ 2147483646 h 59"/>
              <a:gd name="T32" fmla="*/ 2147483646 w 73"/>
              <a:gd name="T33" fmla="*/ 2147483646 h 59"/>
              <a:gd name="T34" fmla="*/ 2147483646 w 73"/>
              <a:gd name="T35" fmla="*/ 2147483646 h 59"/>
              <a:gd name="T36" fmla="*/ 2147483646 w 73"/>
              <a:gd name="T37" fmla="*/ 2147483646 h 59"/>
              <a:gd name="T38" fmla="*/ 2147483646 w 73"/>
              <a:gd name="T39" fmla="*/ 2147483646 h 59"/>
              <a:gd name="T40" fmla="*/ 2147483646 w 73"/>
              <a:gd name="T41" fmla="*/ 2147483646 h 59"/>
              <a:gd name="T42" fmla="*/ 2147483646 w 73"/>
              <a:gd name="T43" fmla="*/ 2147483646 h 59"/>
              <a:gd name="T44" fmla="*/ 2147483646 w 73"/>
              <a:gd name="T45" fmla="*/ 2147483646 h 59"/>
              <a:gd name="T46" fmla="*/ 2147483646 w 73"/>
              <a:gd name="T47" fmla="*/ 2147483646 h 59"/>
              <a:gd name="T48" fmla="*/ 2147483646 w 73"/>
              <a:gd name="T49" fmla="*/ 2147483646 h 59"/>
              <a:gd name="T50" fmla="*/ 2147483646 w 73"/>
              <a:gd name="T51" fmla="*/ 2147483646 h 59"/>
              <a:gd name="T52" fmla="*/ 2147483646 w 73"/>
              <a:gd name="T53" fmla="*/ 2147483646 h 59"/>
              <a:gd name="T54" fmla="*/ 2147483646 w 73"/>
              <a:gd name="T55" fmla="*/ 2147483646 h 59"/>
              <a:gd name="T56" fmla="*/ 2147483646 w 73"/>
              <a:gd name="T57" fmla="*/ 2147483646 h 59"/>
              <a:gd name="T58" fmla="*/ 2147483646 w 73"/>
              <a:gd name="T59" fmla="*/ 2147483646 h 59"/>
              <a:gd name="T60" fmla="*/ 2147483646 w 73"/>
              <a:gd name="T61" fmla="*/ 2147483646 h 59"/>
              <a:gd name="T62" fmla="*/ 2147483646 w 73"/>
              <a:gd name="T63" fmla="*/ 2147483646 h 59"/>
              <a:gd name="T64" fmla="*/ 2147483646 w 73"/>
              <a:gd name="T65" fmla="*/ 2147483646 h 59"/>
              <a:gd name="T66" fmla="*/ 2147483646 w 73"/>
              <a:gd name="T67" fmla="*/ 2147483646 h 59"/>
              <a:gd name="T68" fmla="*/ 2147483646 w 73"/>
              <a:gd name="T69" fmla="*/ 2147483646 h 59"/>
              <a:gd name="T70" fmla="*/ 2147483646 w 73"/>
              <a:gd name="T71" fmla="*/ 2147483646 h 59"/>
              <a:gd name="T72" fmla="*/ 2147483646 w 73"/>
              <a:gd name="T73" fmla="*/ 2147483646 h 59"/>
              <a:gd name="T74" fmla="*/ 2147483646 w 73"/>
              <a:gd name="T75" fmla="*/ 2147483646 h 59"/>
              <a:gd name="T76" fmla="*/ 2147483646 w 73"/>
              <a:gd name="T77" fmla="*/ 2147483646 h 59"/>
              <a:gd name="T78" fmla="*/ 2147483646 w 73"/>
              <a:gd name="T79" fmla="*/ 2147483646 h 59"/>
              <a:gd name="T80" fmla="*/ 2147483646 w 73"/>
              <a:gd name="T81" fmla="*/ 2147483646 h 59"/>
              <a:gd name="T82" fmla="*/ 2147483646 w 73"/>
              <a:gd name="T83" fmla="*/ 2147483646 h 59"/>
              <a:gd name="T84" fmla="*/ 2147483646 w 73"/>
              <a:gd name="T85" fmla="*/ 2147483646 h 59"/>
              <a:gd name="T86" fmla="*/ 2147483646 w 73"/>
              <a:gd name="T87" fmla="*/ 2147483646 h 59"/>
              <a:gd name="T88" fmla="*/ 2147483646 w 73"/>
              <a:gd name="T89" fmla="*/ 2147483646 h 59"/>
              <a:gd name="T90" fmla="*/ 2147483646 w 73"/>
              <a:gd name="T91" fmla="*/ 2147483646 h 59"/>
              <a:gd name="T92" fmla="*/ 2147483646 w 73"/>
              <a:gd name="T93" fmla="*/ 2147483646 h 59"/>
              <a:gd name="T94" fmla="*/ 2147483646 w 73"/>
              <a:gd name="T95" fmla="*/ 2147483646 h 59"/>
              <a:gd name="T96" fmla="*/ 2147483646 w 73"/>
              <a:gd name="T97" fmla="*/ 2147483646 h 5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59">
                <a:moveTo>
                  <a:pt x="30" y="59"/>
                </a:moveTo>
                <a:cubicBezTo>
                  <a:pt x="15" y="59"/>
                  <a:pt x="0" y="52"/>
                  <a:pt x="0" y="40"/>
                </a:cubicBezTo>
                <a:cubicBezTo>
                  <a:pt x="0" y="34"/>
                  <a:pt x="4" y="27"/>
                  <a:pt x="10" y="20"/>
                </a:cubicBezTo>
                <a:cubicBezTo>
                  <a:pt x="20" y="11"/>
                  <a:pt x="30" y="7"/>
                  <a:pt x="34" y="11"/>
                </a:cubicBezTo>
                <a:cubicBezTo>
                  <a:pt x="36" y="13"/>
                  <a:pt x="36" y="16"/>
                  <a:pt x="35" y="19"/>
                </a:cubicBezTo>
                <a:cubicBezTo>
                  <a:pt x="34" y="21"/>
                  <a:pt x="37" y="20"/>
                  <a:pt x="37" y="20"/>
                </a:cubicBezTo>
                <a:cubicBezTo>
                  <a:pt x="44" y="17"/>
                  <a:pt x="50" y="17"/>
                  <a:pt x="53" y="20"/>
                </a:cubicBezTo>
                <a:cubicBezTo>
                  <a:pt x="54" y="22"/>
                  <a:pt x="54" y="24"/>
                  <a:pt x="53" y="27"/>
                </a:cubicBezTo>
                <a:cubicBezTo>
                  <a:pt x="52" y="29"/>
                  <a:pt x="53" y="29"/>
                  <a:pt x="54" y="29"/>
                </a:cubicBezTo>
                <a:cubicBezTo>
                  <a:pt x="58" y="30"/>
                  <a:pt x="63" y="34"/>
                  <a:pt x="63" y="39"/>
                </a:cubicBezTo>
                <a:cubicBezTo>
                  <a:pt x="63" y="48"/>
                  <a:pt x="50" y="59"/>
                  <a:pt x="30" y="59"/>
                </a:cubicBezTo>
                <a:close/>
                <a:moveTo>
                  <a:pt x="27" y="27"/>
                </a:moveTo>
                <a:cubicBezTo>
                  <a:pt x="15" y="28"/>
                  <a:pt x="6" y="35"/>
                  <a:pt x="7" y="43"/>
                </a:cubicBezTo>
                <a:cubicBezTo>
                  <a:pt x="8" y="51"/>
                  <a:pt x="18" y="56"/>
                  <a:pt x="30" y="55"/>
                </a:cubicBezTo>
                <a:cubicBezTo>
                  <a:pt x="42" y="54"/>
                  <a:pt x="51" y="47"/>
                  <a:pt x="50" y="39"/>
                </a:cubicBezTo>
                <a:cubicBezTo>
                  <a:pt x="49" y="31"/>
                  <a:pt x="39" y="26"/>
                  <a:pt x="27" y="27"/>
                </a:cubicBezTo>
                <a:close/>
                <a:moveTo>
                  <a:pt x="22" y="52"/>
                </a:moveTo>
                <a:cubicBezTo>
                  <a:pt x="17" y="50"/>
                  <a:pt x="14" y="44"/>
                  <a:pt x="17" y="39"/>
                </a:cubicBezTo>
                <a:cubicBezTo>
                  <a:pt x="19" y="34"/>
                  <a:pt x="26" y="31"/>
                  <a:pt x="31" y="33"/>
                </a:cubicBezTo>
                <a:cubicBezTo>
                  <a:pt x="37" y="34"/>
                  <a:pt x="40" y="40"/>
                  <a:pt x="38" y="45"/>
                </a:cubicBezTo>
                <a:cubicBezTo>
                  <a:pt x="35" y="51"/>
                  <a:pt x="28" y="54"/>
                  <a:pt x="22" y="52"/>
                </a:cubicBezTo>
                <a:close/>
                <a:moveTo>
                  <a:pt x="26" y="41"/>
                </a:moveTo>
                <a:cubicBezTo>
                  <a:pt x="24" y="40"/>
                  <a:pt x="21" y="41"/>
                  <a:pt x="20" y="43"/>
                </a:cubicBezTo>
                <a:cubicBezTo>
                  <a:pt x="19" y="45"/>
                  <a:pt x="20" y="47"/>
                  <a:pt x="21" y="48"/>
                </a:cubicBezTo>
                <a:cubicBezTo>
                  <a:pt x="23" y="49"/>
                  <a:pt x="26" y="48"/>
                  <a:pt x="27" y="46"/>
                </a:cubicBezTo>
                <a:cubicBezTo>
                  <a:pt x="28" y="44"/>
                  <a:pt x="27" y="42"/>
                  <a:pt x="26" y="41"/>
                </a:cubicBezTo>
                <a:close/>
                <a:moveTo>
                  <a:pt x="30" y="39"/>
                </a:moveTo>
                <a:cubicBezTo>
                  <a:pt x="29" y="39"/>
                  <a:pt x="28" y="39"/>
                  <a:pt x="28" y="40"/>
                </a:cubicBezTo>
                <a:cubicBezTo>
                  <a:pt x="28" y="41"/>
                  <a:pt x="28" y="41"/>
                  <a:pt x="29" y="42"/>
                </a:cubicBezTo>
                <a:cubicBezTo>
                  <a:pt x="29" y="42"/>
                  <a:pt x="30" y="42"/>
                  <a:pt x="31" y="41"/>
                </a:cubicBezTo>
                <a:cubicBezTo>
                  <a:pt x="31" y="40"/>
                  <a:pt x="31" y="39"/>
                  <a:pt x="30" y="39"/>
                </a:cubicBezTo>
                <a:close/>
                <a:moveTo>
                  <a:pt x="71" y="26"/>
                </a:moveTo>
                <a:cubicBezTo>
                  <a:pt x="70" y="28"/>
                  <a:pt x="69" y="28"/>
                  <a:pt x="67" y="28"/>
                </a:cubicBezTo>
                <a:cubicBezTo>
                  <a:pt x="66" y="27"/>
                  <a:pt x="65" y="26"/>
                  <a:pt x="66" y="24"/>
                </a:cubicBezTo>
                <a:cubicBezTo>
                  <a:pt x="67" y="20"/>
                  <a:pt x="66" y="15"/>
                  <a:pt x="63" y="11"/>
                </a:cubicBezTo>
                <a:cubicBezTo>
                  <a:pt x="59" y="7"/>
                  <a:pt x="54" y="6"/>
                  <a:pt x="50" y="7"/>
                </a:cubicBezTo>
                <a:cubicBezTo>
                  <a:pt x="48" y="7"/>
                  <a:pt x="47" y="6"/>
                  <a:pt x="47" y="5"/>
                </a:cubicBezTo>
                <a:cubicBezTo>
                  <a:pt x="46" y="3"/>
                  <a:pt x="47" y="2"/>
                  <a:pt x="49" y="2"/>
                </a:cubicBezTo>
                <a:cubicBezTo>
                  <a:pt x="55" y="0"/>
                  <a:pt x="62" y="2"/>
                  <a:pt x="67" y="7"/>
                </a:cubicBezTo>
                <a:cubicBezTo>
                  <a:pt x="72" y="13"/>
                  <a:pt x="73" y="20"/>
                  <a:pt x="71" y="26"/>
                </a:cubicBezTo>
                <a:close/>
                <a:moveTo>
                  <a:pt x="61" y="23"/>
                </a:moveTo>
                <a:cubicBezTo>
                  <a:pt x="61" y="24"/>
                  <a:pt x="60" y="25"/>
                  <a:pt x="59" y="25"/>
                </a:cubicBezTo>
                <a:cubicBezTo>
                  <a:pt x="57" y="24"/>
                  <a:pt x="57" y="23"/>
                  <a:pt x="57" y="22"/>
                </a:cubicBezTo>
                <a:cubicBezTo>
                  <a:pt x="57" y="20"/>
                  <a:pt x="57" y="18"/>
                  <a:pt x="56" y="17"/>
                </a:cubicBezTo>
                <a:cubicBezTo>
                  <a:pt x="55" y="16"/>
                  <a:pt x="53" y="15"/>
                  <a:pt x="52" y="16"/>
                </a:cubicBezTo>
                <a:cubicBezTo>
                  <a:pt x="50" y="16"/>
                  <a:pt x="49" y="15"/>
                  <a:pt x="49" y="14"/>
                </a:cubicBezTo>
                <a:cubicBezTo>
                  <a:pt x="49" y="13"/>
                  <a:pt x="49" y="11"/>
                  <a:pt x="51" y="11"/>
                </a:cubicBezTo>
                <a:cubicBezTo>
                  <a:pt x="54" y="10"/>
                  <a:pt x="57" y="11"/>
                  <a:pt x="60" y="14"/>
                </a:cubicBezTo>
                <a:cubicBezTo>
                  <a:pt x="62" y="17"/>
                  <a:pt x="62" y="20"/>
                  <a:pt x="61"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Tree>
    <p:extLst>
      <p:ext uri="{BB962C8B-B14F-4D97-AF65-F5344CB8AC3E}">
        <p14:creationId xmlns:p14="http://schemas.microsoft.com/office/powerpoint/2010/main" val="4108078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247" name="Freeform 5"/>
          <p:cNvSpPr>
            <a:spLocks noEditPoints="1"/>
          </p:cNvSpPr>
          <p:nvPr/>
        </p:nvSpPr>
        <p:spPr bwMode="auto">
          <a:xfrm>
            <a:off x="7840617" y="3593051"/>
            <a:ext cx="309927"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6"/>
                  <a:pt x="8" y="27"/>
                </a:cubicBezTo>
                <a:cubicBezTo>
                  <a:pt x="8" y="38"/>
                  <a:pt x="16" y="47"/>
                  <a:pt x="27" y="47"/>
                </a:cubicBezTo>
                <a:lnTo>
                  <a:pt x="27" y="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8" name="Freeform 6"/>
          <p:cNvSpPr>
            <a:spLocks noEditPoints="1"/>
          </p:cNvSpPr>
          <p:nvPr/>
        </p:nvSpPr>
        <p:spPr bwMode="auto">
          <a:xfrm>
            <a:off x="8528183" y="3593051"/>
            <a:ext cx="359411" cy="281276"/>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2147483646 h 50"/>
              <a:gd name="T12" fmla="*/ 2147483646 w 64"/>
              <a:gd name="T13" fmla="*/ 2147483646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2147483646 w 64"/>
              <a:gd name="T25" fmla="*/ 2147483646 h 50"/>
              <a:gd name="T26" fmla="*/ 2147483646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0 h 50"/>
              <a:gd name="T66" fmla="*/ 2147483646 w 64"/>
              <a:gd name="T67" fmla="*/ 0 h 50"/>
              <a:gd name="T68" fmla="*/ 2147483646 w 64"/>
              <a:gd name="T69" fmla="*/ 2147483646 h 50"/>
              <a:gd name="T70" fmla="*/ 2147483646 w 64"/>
              <a:gd name="T71" fmla="*/ 2147483646 h 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0">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moveTo>
                  <a:pt x="59" y="20"/>
                </a:moveTo>
                <a:cubicBezTo>
                  <a:pt x="59" y="22"/>
                  <a:pt x="58" y="23"/>
                  <a:pt x="57" y="23"/>
                </a:cubicBezTo>
                <a:cubicBezTo>
                  <a:pt x="7" y="23"/>
                  <a:pt x="7" y="23"/>
                  <a:pt x="7" y="23"/>
                </a:cubicBezTo>
                <a:cubicBezTo>
                  <a:pt x="5" y="23"/>
                  <a:pt x="4" y="22"/>
                  <a:pt x="4" y="20"/>
                </a:cubicBezTo>
                <a:cubicBezTo>
                  <a:pt x="4" y="16"/>
                  <a:pt x="4" y="16"/>
                  <a:pt x="4" y="16"/>
                </a:cubicBezTo>
                <a:cubicBezTo>
                  <a:pt x="4" y="14"/>
                  <a:pt x="5" y="13"/>
                  <a:pt x="7" y="13"/>
                </a:cubicBezTo>
                <a:cubicBezTo>
                  <a:pt x="57" y="13"/>
                  <a:pt x="57" y="13"/>
                  <a:pt x="57" y="13"/>
                </a:cubicBezTo>
                <a:cubicBezTo>
                  <a:pt x="58" y="13"/>
                  <a:pt x="59" y="14"/>
                  <a:pt x="59" y="16"/>
                </a:cubicBezTo>
                <a:lnTo>
                  <a:pt x="59" y="20"/>
                </a:lnTo>
                <a:close/>
                <a:moveTo>
                  <a:pt x="50" y="34"/>
                </a:moveTo>
                <a:cubicBezTo>
                  <a:pt x="50" y="35"/>
                  <a:pt x="49" y="36"/>
                  <a:pt x="48" y="36"/>
                </a:cubicBezTo>
                <a:cubicBezTo>
                  <a:pt x="16" y="36"/>
                  <a:pt x="16" y="36"/>
                  <a:pt x="16" y="36"/>
                </a:cubicBezTo>
                <a:cubicBezTo>
                  <a:pt x="15" y="36"/>
                  <a:pt x="13" y="35"/>
                  <a:pt x="13" y="34"/>
                </a:cubicBezTo>
                <a:cubicBezTo>
                  <a:pt x="13" y="29"/>
                  <a:pt x="13" y="29"/>
                  <a:pt x="13" y="29"/>
                </a:cubicBezTo>
                <a:cubicBezTo>
                  <a:pt x="13" y="28"/>
                  <a:pt x="15" y="27"/>
                  <a:pt x="16" y="27"/>
                </a:cubicBezTo>
                <a:cubicBezTo>
                  <a:pt x="48" y="27"/>
                  <a:pt x="48" y="27"/>
                  <a:pt x="48" y="27"/>
                </a:cubicBezTo>
                <a:cubicBezTo>
                  <a:pt x="49" y="27"/>
                  <a:pt x="50" y="28"/>
                  <a:pt x="50" y="29"/>
                </a:cubicBezTo>
                <a:lnTo>
                  <a:pt x="50" y="34"/>
                </a:lnTo>
                <a:close/>
                <a:moveTo>
                  <a:pt x="45" y="7"/>
                </a:moveTo>
                <a:cubicBezTo>
                  <a:pt x="45" y="8"/>
                  <a:pt x="44" y="9"/>
                  <a:pt x="43" y="9"/>
                </a:cubicBezTo>
                <a:cubicBezTo>
                  <a:pt x="20" y="9"/>
                  <a:pt x="20" y="9"/>
                  <a:pt x="20" y="9"/>
                </a:cubicBezTo>
                <a:cubicBezTo>
                  <a:pt x="19" y="9"/>
                  <a:pt x="18" y="8"/>
                  <a:pt x="18" y="7"/>
                </a:cubicBezTo>
                <a:cubicBezTo>
                  <a:pt x="18" y="2"/>
                  <a:pt x="18" y="2"/>
                  <a:pt x="18" y="2"/>
                </a:cubicBezTo>
                <a:cubicBezTo>
                  <a:pt x="18" y="1"/>
                  <a:pt x="19" y="0"/>
                  <a:pt x="20" y="0"/>
                </a:cubicBezTo>
                <a:cubicBezTo>
                  <a:pt x="43" y="0"/>
                  <a:pt x="43" y="0"/>
                  <a:pt x="43" y="0"/>
                </a:cubicBezTo>
                <a:cubicBezTo>
                  <a:pt x="44" y="0"/>
                  <a:pt x="45" y="1"/>
                  <a:pt x="45" y="2"/>
                </a:cubicBezTo>
                <a:lnTo>
                  <a:pt x="45"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9" name="Freeform 7"/>
          <p:cNvSpPr>
            <a:spLocks noEditPoints="1"/>
          </p:cNvSpPr>
          <p:nvPr/>
        </p:nvSpPr>
        <p:spPr bwMode="auto">
          <a:xfrm>
            <a:off x="9338159" y="3593051"/>
            <a:ext cx="362014" cy="281276"/>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0 h 50"/>
              <a:gd name="T12" fmla="*/ 2147483646 w 64"/>
              <a:gd name="T13" fmla="*/ 0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0 w 64"/>
              <a:gd name="T25" fmla="*/ 2147483646 h 50"/>
              <a:gd name="T26" fmla="*/ 0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0 w 64"/>
              <a:gd name="T43" fmla="*/ 2147483646 h 50"/>
              <a:gd name="T44" fmla="*/ 0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0 w 64"/>
              <a:gd name="T61" fmla="*/ 2147483646 h 50"/>
              <a:gd name="T62" fmla="*/ 0 w 64"/>
              <a:gd name="T63" fmla="*/ 2147483646 h 50"/>
              <a:gd name="T64" fmla="*/ 2147483646 w 64"/>
              <a:gd name="T65" fmla="*/ 2147483646 h 50"/>
              <a:gd name="T66" fmla="*/ 2147483646 w 64"/>
              <a:gd name="T67" fmla="*/ 2147483646 h 50"/>
              <a:gd name="T68" fmla="*/ 2147483646 w 64"/>
              <a:gd name="T69" fmla="*/ 2147483646 h 50"/>
              <a:gd name="T70" fmla="*/ 2147483646 w 64"/>
              <a:gd name="T71" fmla="*/ 2147483646 h 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0">
                <a:moveTo>
                  <a:pt x="45" y="7"/>
                </a:moveTo>
                <a:cubicBezTo>
                  <a:pt x="45" y="8"/>
                  <a:pt x="44" y="9"/>
                  <a:pt x="43" y="9"/>
                </a:cubicBezTo>
                <a:cubicBezTo>
                  <a:pt x="2" y="9"/>
                  <a:pt x="2" y="9"/>
                  <a:pt x="2" y="9"/>
                </a:cubicBezTo>
                <a:cubicBezTo>
                  <a:pt x="1" y="9"/>
                  <a:pt x="0" y="8"/>
                  <a:pt x="0" y="7"/>
                </a:cubicBezTo>
                <a:cubicBezTo>
                  <a:pt x="0" y="2"/>
                  <a:pt x="0" y="2"/>
                  <a:pt x="0" y="2"/>
                </a:cubicBezTo>
                <a:cubicBezTo>
                  <a:pt x="0" y="1"/>
                  <a:pt x="1" y="0"/>
                  <a:pt x="2" y="0"/>
                </a:cubicBezTo>
                <a:cubicBezTo>
                  <a:pt x="43" y="0"/>
                  <a:pt x="43" y="0"/>
                  <a:pt x="43" y="0"/>
                </a:cubicBezTo>
                <a:cubicBezTo>
                  <a:pt x="44" y="0"/>
                  <a:pt x="45" y="1"/>
                  <a:pt x="45" y="2"/>
                </a:cubicBezTo>
                <a:lnTo>
                  <a:pt x="45" y="7"/>
                </a:lnTo>
                <a:close/>
                <a:moveTo>
                  <a:pt x="59" y="20"/>
                </a:moveTo>
                <a:cubicBezTo>
                  <a:pt x="59" y="22"/>
                  <a:pt x="58" y="23"/>
                  <a:pt x="57" y="23"/>
                </a:cubicBezTo>
                <a:cubicBezTo>
                  <a:pt x="2" y="23"/>
                  <a:pt x="2" y="23"/>
                  <a:pt x="2" y="23"/>
                </a:cubicBezTo>
                <a:cubicBezTo>
                  <a:pt x="1" y="23"/>
                  <a:pt x="0" y="22"/>
                  <a:pt x="0" y="20"/>
                </a:cubicBezTo>
                <a:cubicBezTo>
                  <a:pt x="0" y="16"/>
                  <a:pt x="0" y="16"/>
                  <a:pt x="0" y="16"/>
                </a:cubicBezTo>
                <a:cubicBezTo>
                  <a:pt x="0" y="14"/>
                  <a:pt x="1" y="13"/>
                  <a:pt x="2" y="13"/>
                </a:cubicBezTo>
                <a:cubicBezTo>
                  <a:pt x="57" y="13"/>
                  <a:pt x="57" y="13"/>
                  <a:pt x="57" y="13"/>
                </a:cubicBezTo>
                <a:cubicBezTo>
                  <a:pt x="58" y="13"/>
                  <a:pt x="59" y="14"/>
                  <a:pt x="59" y="16"/>
                </a:cubicBezTo>
                <a:lnTo>
                  <a:pt x="59" y="20"/>
                </a:lnTo>
                <a:close/>
                <a:moveTo>
                  <a:pt x="50" y="34"/>
                </a:moveTo>
                <a:cubicBezTo>
                  <a:pt x="50" y="35"/>
                  <a:pt x="49" y="36"/>
                  <a:pt x="48" y="36"/>
                </a:cubicBezTo>
                <a:cubicBezTo>
                  <a:pt x="2" y="36"/>
                  <a:pt x="2" y="36"/>
                  <a:pt x="2" y="36"/>
                </a:cubicBezTo>
                <a:cubicBezTo>
                  <a:pt x="1" y="36"/>
                  <a:pt x="0" y="35"/>
                  <a:pt x="0" y="34"/>
                </a:cubicBezTo>
                <a:cubicBezTo>
                  <a:pt x="0" y="29"/>
                  <a:pt x="0" y="29"/>
                  <a:pt x="0" y="29"/>
                </a:cubicBezTo>
                <a:cubicBezTo>
                  <a:pt x="0" y="28"/>
                  <a:pt x="1" y="27"/>
                  <a:pt x="2" y="27"/>
                </a:cubicBezTo>
                <a:cubicBezTo>
                  <a:pt x="48" y="27"/>
                  <a:pt x="48" y="27"/>
                  <a:pt x="48" y="27"/>
                </a:cubicBezTo>
                <a:cubicBezTo>
                  <a:pt x="49" y="27"/>
                  <a:pt x="50" y="28"/>
                  <a:pt x="50" y="29"/>
                </a:cubicBezTo>
                <a:lnTo>
                  <a:pt x="50" y="34"/>
                </a:lnTo>
                <a:close/>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0" name="Freeform 8"/>
          <p:cNvSpPr>
            <a:spLocks noEditPoints="1"/>
          </p:cNvSpPr>
          <p:nvPr/>
        </p:nvSpPr>
        <p:spPr bwMode="auto">
          <a:xfrm>
            <a:off x="10161155" y="3593051"/>
            <a:ext cx="372430" cy="309926"/>
          </a:xfrm>
          <a:custGeom>
            <a:avLst/>
            <a:gdLst>
              <a:gd name="T0" fmla="*/ 2147483646 w 66"/>
              <a:gd name="T1" fmla="*/ 2147483646 h 55"/>
              <a:gd name="T2" fmla="*/ 2147483646 w 66"/>
              <a:gd name="T3" fmla="*/ 2147483646 h 55"/>
              <a:gd name="T4" fmla="*/ 2147483646 w 66"/>
              <a:gd name="T5" fmla="*/ 2147483646 h 55"/>
              <a:gd name="T6" fmla="*/ 2147483646 w 66"/>
              <a:gd name="T7" fmla="*/ 2147483646 h 55"/>
              <a:gd name="T8" fmla="*/ 2147483646 w 66"/>
              <a:gd name="T9" fmla="*/ 2147483646 h 55"/>
              <a:gd name="T10" fmla="*/ 2147483646 w 66"/>
              <a:gd name="T11" fmla="*/ 2147483646 h 55"/>
              <a:gd name="T12" fmla="*/ 2147483646 w 66"/>
              <a:gd name="T13" fmla="*/ 2147483646 h 55"/>
              <a:gd name="T14" fmla="*/ 2147483646 w 66"/>
              <a:gd name="T15" fmla="*/ 2147483646 h 55"/>
              <a:gd name="T16" fmla="*/ 2147483646 w 66"/>
              <a:gd name="T17" fmla="*/ 2147483646 h 55"/>
              <a:gd name="T18" fmla="*/ 0 w 66"/>
              <a:gd name="T19" fmla="*/ 2147483646 h 55"/>
              <a:gd name="T20" fmla="*/ 2147483646 w 66"/>
              <a:gd name="T21" fmla="*/ 2147483646 h 55"/>
              <a:gd name="T22" fmla="*/ 2147483646 w 66"/>
              <a:gd name="T23" fmla="*/ 2147483646 h 55"/>
              <a:gd name="T24" fmla="*/ 2147483646 w 66"/>
              <a:gd name="T25" fmla="*/ 2147483646 h 55"/>
              <a:gd name="T26" fmla="*/ 2147483646 w 66"/>
              <a:gd name="T27" fmla="*/ 2147483646 h 55"/>
              <a:gd name="T28" fmla="*/ 2147483646 w 66"/>
              <a:gd name="T29" fmla="*/ 2147483646 h 55"/>
              <a:gd name="T30" fmla="*/ 2147483646 w 66"/>
              <a:gd name="T31" fmla="*/ 2147483646 h 55"/>
              <a:gd name="T32" fmla="*/ 2147483646 w 66"/>
              <a:gd name="T33" fmla="*/ 2147483646 h 55"/>
              <a:gd name="T34" fmla="*/ 2147483646 w 66"/>
              <a:gd name="T35" fmla="*/ 0 h 55"/>
              <a:gd name="T36" fmla="*/ 2147483646 w 66"/>
              <a:gd name="T37" fmla="*/ 0 h 55"/>
              <a:gd name="T38" fmla="*/ 2147483646 w 66"/>
              <a:gd name="T39" fmla="*/ 2147483646 h 55"/>
              <a:gd name="T40" fmla="*/ 2147483646 w 66"/>
              <a:gd name="T41" fmla="*/ 2147483646 h 55"/>
              <a:gd name="T42" fmla="*/ 2147483646 w 66"/>
              <a:gd name="T43" fmla="*/ 2147483646 h 55"/>
              <a:gd name="T44" fmla="*/ 2147483646 w 66"/>
              <a:gd name="T45" fmla="*/ 2147483646 h 55"/>
              <a:gd name="T46" fmla="*/ 2147483646 w 66"/>
              <a:gd name="T47" fmla="*/ 2147483646 h 55"/>
              <a:gd name="T48" fmla="*/ 2147483646 w 66"/>
              <a:gd name="T49" fmla="*/ 2147483646 h 55"/>
              <a:gd name="T50" fmla="*/ 2147483646 w 66"/>
              <a:gd name="T51" fmla="*/ 2147483646 h 55"/>
              <a:gd name="T52" fmla="*/ 2147483646 w 66"/>
              <a:gd name="T53" fmla="*/ 2147483646 h 55"/>
              <a:gd name="T54" fmla="*/ 2147483646 w 66"/>
              <a:gd name="T55" fmla="*/ 2147483646 h 55"/>
              <a:gd name="T56" fmla="*/ 2147483646 w 66"/>
              <a:gd name="T57" fmla="*/ 2147483646 h 55"/>
              <a:gd name="T58" fmla="*/ 2147483646 w 66"/>
              <a:gd name="T59" fmla="*/ 2147483646 h 55"/>
              <a:gd name="T60" fmla="*/ 2147483646 w 66"/>
              <a:gd name="T61" fmla="*/ 2147483646 h 55"/>
              <a:gd name="T62" fmla="*/ 2147483646 w 66"/>
              <a:gd name="T63" fmla="*/ 2147483646 h 55"/>
              <a:gd name="T64" fmla="*/ 2147483646 w 66"/>
              <a:gd name="T65" fmla="*/ 2147483646 h 55"/>
              <a:gd name="T66" fmla="*/ 2147483646 w 66"/>
              <a:gd name="T67" fmla="*/ 2147483646 h 55"/>
              <a:gd name="T68" fmla="*/ 2147483646 w 66"/>
              <a:gd name="T69" fmla="*/ 2147483646 h 55"/>
              <a:gd name="T70" fmla="*/ 2147483646 w 66"/>
              <a:gd name="T71" fmla="*/ 2147483646 h 55"/>
              <a:gd name="T72" fmla="*/ 2147483646 w 66"/>
              <a:gd name="T73" fmla="*/ 2147483646 h 55"/>
              <a:gd name="T74" fmla="*/ 2147483646 w 66"/>
              <a:gd name="T75" fmla="*/ 2147483646 h 55"/>
              <a:gd name="T76" fmla="*/ 2147483646 w 66"/>
              <a:gd name="T77" fmla="*/ 2147483646 h 55"/>
              <a:gd name="T78" fmla="*/ 2147483646 w 66"/>
              <a:gd name="T79" fmla="*/ 2147483646 h 55"/>
              <a:gd name="T80" fmla="*/ 2147483646 w 66"/>
              <a:gd name="T81" fmla="*/ 2147483646 h 55"/>
              <a:gd name="T82" fmla="*/ 2147483646 w 66"/>
              <a:gd name="T83" fmla="*/ 2147483646 h 55"/>
              <a:gd name="T84" fmla="*/ 2147483646 w 66"/>
              <a:gd name="T85" fmla="*/ 2147483646 h 55"/>
              <a:gd name="T86" fmla="*/ 2147483646 w 66"/>
              <a:gd name="T87" fmla="*/ 2147483646 h 55"/>
              <a:gd name="T88" fmla="*/ 2147483646 w 66"/>
              <a:gd name="T89" fmla="*/ 2147483646 h 55"/>
              <a:gd name="T90" fmla="*/ 2147483646 w 66"/>
              <a:gd name="T91" fmla="*/ 2147483646 h 55"/>
              <a:gd name="T92" fmla="*/ 2147483646 w 66"/>
              <a:gd name="T93" fmla="*/ 2147483646 h 55"/>
              <a:gd name="T94" fmla="*/ 2147483646 w 66"/>
              <a:gd name="T95" fmla="*/ 2147483646 h 55"/>
              <a:gd name="T96" fmla="*/ 2147483646 w 66"/>
              <a:gd name="T97" fmla="*/ 2147483646 h 55"/>
              <a:gd name="T98" fmla="*/ 2147483646 w 66"/>
              <a:gd name="T99" fmla="*/ 2147483646 h 55"/>
              <a:gd name="T100" fmla="*/ 2147483646 w 66"/>
              <a:gd name="T101" fmla="*/ 2147483646 h 55"/>
              <a:gd name="T102" fmla="*/ 2147483646 w 66"/>
              <a:gd name="T103" fmla="*/ 2147483646 h 55"/>
              <a:gd name="T104" fmla="*/ 2147483646 w 66"/>
              <a:gd name="T105" fmla="*/ 2147483646 h 55"/>
              <a:gd name="T106" fmla="*/ 2147483646 w 66"/>
              <a:gd name="T107" fmla="*/ 2147483646 h 55"/>
              <a:gd name="T108" fmla="*/ 2147483646 w 66"/>
              <a:gd name="T109" fmla="*/ 2147483646 h 55"/>
              <a:gd name="T110" fmla="*/ 2147483646 w 66"/>
              <a:gd name="T111" fmla="*/ 2147483646 h 55"/>
              <a:gd name="T112" fmla="*/ 2147483646 w 66"/>
              <a:gd name="T113" fmla="*/ 2147483646 h 55"/>
              <a:gd name="T114" fmla="*/ 2147483646 w 66"/>
              <a:gd name="T115" fmla="*/ 2147483646 h 55"/>
              <a:gd name="T116" fmla="*/ 2147483646 w 66"/>
              <a:gd name="T117" fmla="*/ 2147483646 h 55"/>
              <a:gd name="T118" fmla="*/ 2147483646 w 66"/>
              <a:gd name="T119" fmla="*/ 2147483646 h 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6" h="55">
                <a:moveTo>
                  <a:pt x="66" y="43"/>
                </a:moveTo>
                <a:cubicBezTo>
                  <a:pt x="66" y="44"/>
                  <a:pt x="65" y="45"/>
                  <a:pt x="64" y="45"/>
                </a:cubicBezTo>
                <a:cubicBezTo>
                  <a:pt x="57" y="45"/>
                  <a:pt x="57" y="45"/>
                  <a:pt x="57" y="45"/>
                </a:cubicBezTo>
                <a:cubicBezTo>
                  <a:pt x="57" y="50"/>
                  <a:pt x="53" y="55"/>
                  <a:pt x="48" y="55"/>
                </a:cubicBezTo>
                <a:cubicBezTo>
                  <a:pt x="43" y="55"/>
                  <a:pt x="39" y="50"/>
                  <a:pt x="39" y="45"/>
                </a:cubicBezTo>
                <a:cubicBezTo>
                  <a:pt x="25" y="45"/>
                  <a:pt x="25" y="45"/>
                  <a:pt x="25" y="45"/>
                </a:cubicBezTo>
                <a:cubicBezTo>
                  <a:pt x="25" y="50"/>
                  <a:pt x="21" y="55"/>
                  <a:pt x="16" y="55"/>
                </a:cubicBezTo>
                <a:cubicBezTo>
                  <a:pt x="11" y="55"/>
                  <a:pt x="7" y="50"/>
                  <a:pt x="7" y="45"/>
                </a:cubicBezTo>
                <a:cubicBezTo>
                  <a:pt x="2" y="45"/>
                  <a:pt x="2" y="45"/>
                  <a:pt x="2" y="45"/>
                </a:cubicBezTo>
                <a:cubicBezTo>
                  <a:pt x="1" y="45"/>
                  <a:pt x="0" y="44"/>
                  <a:pt x="0" y="43"/>
                </a:cubicBezTo>
                <a:cubicBezTo>
                  <a:pt x="0" y="42"/>
                  <a:pt x="1" y="41"/>
                  <a:pt x="2" y="41"/>
                </a:cubicBezTo>
                <a:cubicBezTo>
                  <a:pt x="2" y="26"/>
                  <a:pt x="2" y="26"/>
                  <a:pt x="2" y="26"/>
                </a:cubicBezTo>
                <a:cubicBezTo>
                  <a:pt x="2" y="25"/>
                  <a:pt x="3" y="23"/>
                  <a:pt x="4" y="22"/>
                </a:cubicBezTo>
                <a:cubicBezTo>
                  <a:pt x="11" y="15"/>
                  <a:pt x="11" y="15"/>
                  <a:pt x="11" y="15"/>
                </a:cubicBezTo>
                <a:cubicBezTo>
                  <a:pt x="12" y="14"/>
                  <a:pt x="14" y="13"/>
                  <a:pt x="15" y="13"/>
                </a:cubicBezTo>
                <a:cubicBezTo>
                  <a:pt x="21" y="13"/>
                  <a:pt x="21" y="13"/>
                  <a:pt x="21" y="13"/>
                </a:cubicBezTo>
                <a:cubicBezTo>
                  <a:pt x="21" y="2"/>
                  <a:pt x="21" y="2"/>
                  <a:pt x="21" y="2"/>
                </a:cubicBezTo>
                <a:cubicBezTo>
                  <a:pt x="21" y="1"/>
                  <a:pt x="22" y="0"/>
                  <a:pt x="23" y="0"/>
                </a:cubicBezTo>
                <a:cubicBezTo>
                  <a:pt x="64" y="0"/>
                  <a:pt x="64" y="0"/>
                  <a:pt x="64" y="0"/>
                </a:cubicBezTo>
                <a:cubicBezTo>
                  <a:pt x="65" y="0"/>
                  <a:pt x="66" y="1"/>
                  <a:pt x="66" y="2"/>
                </a:cubicBezTo>
                <a:lnTo>
                  <a:pt x="66" y="43"/>
                </a:lnTo>
                <a:close/>
                <a:moveTo>
                  <a:pt x="21" y="27"/>
                </a:moveTo>
                <a:cubicBezTo>
                  <a:pt x="21" y="18"/>
                  <a:pt x="21" y="18"/>
                  <a:pt x="21" y="18"/>
                </a:cubicBezTo>
                <a:cubicBezTo>
                  <a:pt x="15" y="18"/>
                  <a:pt x="15" y="18"/>
                  <a:pt x="15" y="18"/>
                </a:cubicBezTo>
                <a:cubicBezTo>
                  <a:pt x="15" y="18"/>
                  <a:pt x="14" y="18"/>
                  <a:pt x="14" y="18"/>
                </a:cubicBezTo>
                <a:cubicBezTo>
                  <a:pt x="7" y="25"/>
                  <a:pt x="7" y="25"/>
                  <a:pt x="7" y="25"/>
                </a:cubicBezTo>
                <a:cubicBezTo>
                  <a:pt x="7" y="25"/>
                  <a:pt x="7" y="26"/>
                  <a:pt x="7" y="26"/>
                </a:cubicBezTo>
                <a:cubicBezTo>
                  <a:pt x="7" y="27"/>
                  <a:pt x="7" y="27"/>
                  <a:pt x="7" y="27"/>
                </a:cubicBezTo>
                <a:lnTo>
                  <a:pt x="21" y="27"/>
                </a:lnTo>
                <a:close/>
                <a:moveTo>
                  <a:pt x="16" y="41"/>
                </a:moveTo>
                <a:cubicBezTo>
                  <a:pt x="14" y="41"/>
                  <a:pt x="11" y="43"/>
                  <a:pt x="11" y="45"/>
                </a:cubicBezTo>
                <a:cubicBezTo>
                  <a:pt x="11" y="48"/>
                  <a:pt x="14" y="50"/>
                  <a:pt x="16" y="50"/>
                </a:cubicBezTo>
                <a:cubicBezTo>
                  <a:pt x="19" y="50"/>
                  <a:pt x="21" y="48"/>
                  <a:pt x="21" y="45"/>
                </a:cubicBezTo>
                <a:cubicBezTo>
                  <a:pt x="21" y="43"/>
                  <a:pt x="19" y="41"/>
                  <a:pt x="16" y="41"/>
                </a:cubicBezTo>
                <a:close/>
                <a:moveTo>
                  <a:pt x="57" y="15"/>
                </a:moveTo>
                <a:cubicBezTo>
                  <a:pt x="57" y="14"/>
                  <a:pt x="57" y="13"/>
                  <a:pt x="56" y="13"/>
                </a:cubicBezTo>
                <a:cubicBezTo>
                  <a:pt x="48" y="13"/>
                  <a:pt x="48" y="13"/>
                  <a:pt x="48" y="13"/>
                </a:cubicBezTo>
                <a:cubicBezTo>
                  <a:pt x="48" y="5"/>
                  <a:pt x="48" y="5"/>
                  <a:pt x="48" y="5"/>
                </a:cubicBezTo>
                <a:cubicBezTo>
                  <a:pt x="48" y="5"/>
                  <a:pt x="48" y="4"/>
                  <a:pt x="47" y="4"/>
                </a:cubicBezTo>
                <a:cubicBezTo>
                  <a:pt x="40" y="4"/>
                  <a:pt x="40" y="4"/>
                  <a:pt x="40" y="4"/>
                </a:cubicBezTo>
                <a:cubicBezTo>
                  <a:pt x="39" y="4"/>
                  <a:pt x="39" y="5"/>
                  <a:pt x="39" y="5"/>
                </a:cubicBezTo>
                <a:cubicBezTo>
                  <a:pt x="39" y="13"/>
                  <a:pt x="39" y="13"/>
                  <a:pt x="39" y="13"/>
                </a:cubicBezTo>
                <a:cubicBezTo>
                  <a:pt x="31" y="13"/>
                  <a:pt x="31" y="13"/>
                  <a:pt x="31" y="13"/>
                </a:cubicBezTo>
                <a:cubicBezTo>
                  <a:pt x="30" y="13"/>
                  <a:pt x="30" y="14"/>
                  <a:pt x="30" y="15"/>
                </a:cubicBezTo>
                <a:cubicBezTo>
                  <a:pt x="30" y="21"/>
                  <a:pt x="30" y="21"/>
                  <a:pt x="30" y="21"/>
                </a:cubicBezTo>
                <a:cubicBezTo>
                  <a:pt x="30" y="22"/>
                  <a:pt x="30" y="23"/>
                  <a:pt x="31" y="23"/>
                </a:cubicBezTo>
                <a:cubicBezTo>
                  <a:pt x="39" y="23"/>
                  <a:pt x="39" y="23"/>
                  <a:pt x="39" y="23"/>
                </a:cubicBezTo>
                <a:cubicBezTo>
                  <a:pt x="39" y="31"/>
                  <a:pt x="39" y="31"/>
                  <a:pt x="39" y="31"/>
                </a:cubicBezTo>
                <a:cubicBezTo>
                  <a:pt x="39" y="31"/>
                  <a:pt x="39" y="32"/>
                  <a:pt x="40" y="32"/>
                </a:cubicBezTo>
                <a:cubicBezTo>
                  <a:pt x="47" y="32"/>
                  <a:pt x="47" y="32"/>
                  <a:pt x="47" y="32"/>
                </a:cubicBezTo>
                <a:cubicBezTo>
                  <a:pt x="48" y="32"/>
                  <a:pt x="48" y="31"/>
                  <a:pt x="48" y="31"/>
                </a:cubicBezTo>
                <a:cubicBezTo>
                  <a:pt x="48" y="23"/>
                  <a:pt x="48" y="23"/>
                  <a:pt x="48" y="23"/>
                </a:cubicBezTo>
                <a:cubicBezTo>
                  <a:pt x="56" y="23"/>
                  <a:pt x="56" y="23"/>
                  <a:pt x="56" y="23"/>
                </a:cubicBezTo>
                <a:cubicBezTo>
                  <a:pt x="57" y="23"/>
                  <a:pt x="57" y="22"/>
                  <a:pt x="57" y="21"/>
                </a:cubicBezTo>
                <a:lnTo>
                  <a:pt x="57" y="15"/>
                </a:lnTo>
                <a:close/>
                <a:moveTo>
                  <a:pt x="48" y="41"/>
                </a:moveTo>
                <a:cubicBezTo>
                  <a:pt x="45" y="41"/>
                  <a:pt x="43" y="43"/>
                  <a:pt x="43" y="45"/>
                </a:cubicBezTo>
                <a:cubicBezTo>
                  <a:pt x="43" y="48"/>
                  <a:pt x="45" y="50"/>
                  <a:pt x="48" y="50"/>
                </a:cubicBezTo>
                <a:cubicBezTo>
                  <a:pt x="51" y="50"/>
                  <a:pt x="53" y="48"/>
                  <a:pt x="53" y="45"/>
                </a:cubicBezTo>
                <a:cubicBezTo>
                  <a:pt x="53" y="43"/>
                  <a:pt x="51" y="41"/>
                  <a:pt x="48" y="4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1" name="Freeform 9"/>
          <p:cNvSpPr>
            <a:spLocks noEditPoints="1"/>
          </p:cNvSpPr>
          <p:nvPr/>
        </p:nvSpPr>
        <p:spPr bwMode="auto">
          <a:xfrm>
            <a:off x="10978943" y="3645142"/>
            <a:ext cx="197936" cy="195331"/>
          </a:xfrm>
          <a:custGeom>
            <a:avLst/>
            <a:gdLst>
              <a:gd name="T0" fmla="*/ 2147483646 w 35"/>
              <a:gd name="T1" fmla="*/ 2147483646 h 35"/>
              <a:gd name="T2" fmla="*/ 2147483646 w 35"/>
              <a:gd name="T3" fmla="*/ 2147483646 h 35"/>
              <a:gd name="T4" fmla="*/ 2147483646 w 35"/>
              <a:gd name="T5" fmla="*/ 2147483646 h 35"/>
              <a:gd name="T6" fmla="*/ 2147483646 w 35"/>
              <a:gd name="T7" fmla="*/ 2147483646 h 35"/>
              <a:gd name="T8" fmla="*/ 0 w 35"/>
              <a:gd name="T9" fmla="*/ 2147483646 h 35"/>
              <a:gd name="T10" fmla="*/ 0 w 35"/>
              <a:gd name="T11" fmla="*/ 2147483646 h 35"/>
              <a:gd name="T12" fmla="*/ 0 w 35"/>
              <a:gd name="T13" fmla="*/ 2147483646 h 35"/>
              <a:gd name="T14" fmla="*/ 2147483646 w 35"/>
              <a:gd name="T15" fmla="*/ 2147483646 h 35"/>
              <a:gd name="T16" fmla="*/ 2147483646 w 35"/>
              <a:gd name="T17" fmla="*/ 0 h 35"/>
              <a:gd name="T18" fmla="*/ 2147483646 w 35"/>
              <a:gd name="T19" fmla="*/ 2147483646 h 35"/>
              <a:gd name="T20" fmla="*/ 2147483646 w 35"/>
              <a:gd name="T21" fmla="*/ 2147483646 h 35"/>
              <a:gd name="T22" fmla="*/ 2147483646 w 35"/>
              <a:gd name="T23" fmla="*/ 2147483646 h 35"/>
              <a:gd name="T24" fmla="*/ 2147483646 w 35"/>
              <a:gd name="T25" fmla="*/ 0 h 35"/>
              <a:gd name="T26" fmla="*/ 2147483646 w 35"/>
              <a:gd name="T27" fmla="*/ 2147483646 h 35"/>
              <a:gd name="T28" fmla="*/ 2147483646 w 35"/>
              <a:gd name="T29" fmla="*/ 2147483646 h 35"/>
              <a:gd name="T30" fmla="*/ 2147483646 w 35"/>
              <a:gd name="T31" fmla="*/ 2147483646 h 35"/>
              <a:gd name="T32" fmla="*/ 2147483646 w 35"/>
              <a:gd name="T33" fmla="*/ 2147483646 h 35"/>
              <a:gd name="T34" fmla="*/ 2147483646 w 35"/>
              <a:gd name="T35" fmla="*/ 2147483646 h 35"/>
              <a:gd name="T36" fmla="*/ 2147483646 w 35"/>
              <a:gd name="T37" fmla="*/ 2147483646 h 35"/>
              <a:gd name="T38" fmla="*/ 2147483646 w 35"/>
              <a:gd name="T39" fmla="*/ 2147483646 h 35"/>
              <a:gd name="T40" fmla="*/ 2147483646 w 35"/>
              <a:gd name="T41" fmla="*/ 2147483646 h 35"/>
              <a:gd name="T42" fmla="*/ 0 w 35"/>
              <a:gd name="T43" fmla="*/ 2147483646 h 35"/>
              <a:gd name="T44" fmla="*/ 0 w 35"/>
              <a:gd name="T45" fmla="*/ 2147483646 h 35"/>
              <a:gd name="T46" fmla="*/ 0 w 35"/>
              <a:gd name="T47" fmla="*/ 2147483646 h 35"/>
              <a:gd name="T48" fmla="*/ 2147483646 w 35"/>
              <a:gd name="T49" fmla="*/ 2147483646 h 35"/>
              <a:gd name="T50" fmla="*/ 2147483646 w 35"/>
              <a:gd name="T51" fmla="*/ 2147483646 h 35"/>
              <a:gd name="T52" fmla="*/ 2147483646 w 35"/>
              <a:gd name="T53" fmla="*/ 2147483646 h 35"/>
              <a:gd name="T54" fmla="*/ 2147483646 w 35"/>
              <a:gd name="T55" fmla="*/ 2147483646 h 35"/>
              <a:gd name="T56" fmla="*/ 2147483646 w 35"/>
              <a:gd name="T57" fmla="*/ 2147483646 h 35"/>
              <a:gd name="T58" fmla="*/ 2147483646 w 35"/>
              <a:gd name="T59" fmla="*/ 2147483646 h 35"/>
              <a:gd name="T60" fmla="*/ 2147483646 w 35"/>
              <a:gd name="T61" fmla="*/ 2147483646 h 35"/>
              <a:gd name="T62" fmla="*/ 2147483646 w 35"/>
              <a:gd name="T63" fmla="*/ 2147483646 h 35"/>
              <a:gd name="T64" fmla="*/ 2147483646 w 35"/>
              <a:gd name="T65" fmla="*/ 2147483646 h 35"/>
              <a:gd name="T66" fmla="*/ 2147483646 w 35"/>
              <a:gd name="T67" fmla="*/ 2147483646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5" h="35">
                <a:moveTo>
                  <a:pt x="35" y="4"/>
                </a:moveTo>
                <a:cubicBezTo>
                  <a:pt x="18" y="21"/>
                  <a:pt x="18" y="21"/>
                  <a:pt x="18" y="21"/>
                </a:cubicBezTo>
                <a:cubicBezTo>
                  <a:pt x="18" y="21"/>
                  <a:pt x="18" y="21"/>
                  <a:pt x="17" y="21"/>
                </a:cubicBezTo>
                <a:cubicBezTo>
                  <a:pt x="17" y="21"/>
                  <a:pt x="17" y="21"/>
                  <a:pt x="17" y="21"/>
                </a:cubicBezTo>
                <a:cubicBezTo>
                  <a:pt x="0" y="4"/>
                  <a:pt x="0" y="4"/>
                  <a:pt x="0" y="4"/>
                </a:cubicBezTo>
                <a:cubicBezTo>
                  <a:pt x="0" y="4"/>
                  <a:pt x="0" y="4"/>
                  <a:pt x="0" y="3"/>
                </a:cubicBezTo>
                <a:cubicBezTo>
                  <a:pt x="0" y="3"/>
                  <a:pt x="0" y="3"/>
                  <a:pt x="0" y="2"/>
                </a:cubicBezTo>
                <a:cubicBezTo>
                  <a:pt x="2" y="1"/>
                  <a:pt x="2" y="1"/>
                  <a:pt x="2" y="1"/>
                </a:cubicBezTo>
                <a:cubicBezTo>
                  <a:pt x="2" y="0"/>
                  <a:pt x="2" y="0"/>
                  <a:pt x="2" y="0"/>
                </a:cubicBezTo>
                <a:cubicBezTo>
                  <a:pt x="3" y="0"/>
                  <a:pt x="3" y="0"/>
                  <a:pt x="3" y="1"/>
                </a:cubicBezTo>
                <a:cubicBezTo>
                  <a:pt x="17" y="15"/>
                  <a:pt x="17" y="15"/>
                  <a:pt x="17" y="15"/>
                </a:cubicBezTo>
                <a:cubicBezTo>
                  <a:pt x="31" y="1"/>
                  <a:pt x="31" y="1"/>
                  <a:pt x="31" y="1"/>
                </a:cubicBezTo>
                <a:cubicBezTo>
                  <a:pt x="32" y="0"/>
                  <a:pt x="32" y="0"/>
                  <a:pt x="32" y="0"/>
                </a:cubicBezTo>
                <a:cubicBezTo>
                  <a:pt x="32" y="0"/>
                  <a:pt x="33" y="0"/>
                  <a:pt x="33" y="1"/>
                </a:cubicBezTo>
                <a:cubicBezTo>
                  <a:pt x="35" y="2"/>
                  <a:pt x="35" y="2"/>
                  <a:pt x="35" y="2"/>
                </a:cubicBezTo>
                <a:cubicBezTo>
                  <a:pt x="35" y="3"/>
                  <a:pt x="35" y="3"/>
                  <a:pt x="35" y="3"/>
                </a:cubicBezTo>
                <a:cubicBezTo>
                  <a:pt x="35" y="4"/>
                  <a:pt x="35" y="4"/>
                  <a:pt x="35" y="4"/>
                </a:cubicBezTo>
                <a:close/>
                <a:moveTo>
                  <a:pt x="35" y="18"/>
                </a:moveTo>
                <a:cubicBezTo>
                  <a:pt x="18" y="34"/>
                  <a:pt x="18" y="34"/>
                  <a:pt x="18" y="34"/>
                </a:cubicBezTo>
                <a:cubicBezTo>
                  <a:pt x="18" y="35"/>
                  <a:pt x="18" y="35"/>
                  <a:pt x="17" y="35"/>
                </a:cubicBezTo>
                <a:cubicBezTo>
                  <a:pt x="17" y="35"/>
                  <a:pt x="17" y="35"/>
                  <a:pt x="17" y="34"/>
                </a:cubicBezTo>
                <a:cubicBezTo>
                  <a:pt x="0" y="18"/>
                  <a:pt x="0" y="18"/>
                  <a:pt x="0" y="18"/>
                </a:cubicBezTo>
                <a:cubicBezTo>
                  <a:pt x="0" y="18"/>
                  <a:pt x="0" y="17"/>
                  <a:pt x="0" y="17"/>
                </a:cubicBezTo>
                <a:cubicBezTo>
                  <a:pt x="0" y="17"/>
                  <a:pt x="0" y="16"/>
                  <a:pt x="0" y="16"/>
                </a:cubicBezTo>
                <a:cubicBezTo>
                  <a:pt x="2" y="14"/>
                  <a:pt x="2" y="14"/>
                  <a:pt x="2" y="14"/>
                </a:cubicBezTo>
                <a:cubicBezTo>
                  <a:pt x="2" y="14"/>
                  <a:pt x="2" y="14"/>
                  <a:pt x="2" y="14"/>
                </a:cubicBezTo>
                <a:cubicBezTo>
                  <a:pt x="3" y="14"/>
                  <a:pt x="3" y="14"/>
                  <a:pt x="3" y="14"/>
                </a:cubicBezTo>
                <a:cubicBezTo>
                  <a:pt x="17" y="28"/>
                  <a:pt x="17" y="28"/>
                  <a:pt x="17" y="28"/>
                </a:cubicBezTo>
                <a:cubicBezTo>
                  <a:pt x="31" y="14"/>
                  <a:pt x="31" y="14"/>
                  <a:pt x="31" y="14"/>
                </a:cubicBezTo>
                <a:cubicBezTo>
                  <a:pt x="32" y="14"/>
                  <a:pt x="32" y="14"/>
                  <a:pt x="32" y="14"/>
                </a:cubicBezTo>
                <a:cubicBezTo>
                  <a:pt x="32" y="14"/>
                  <a:pt x="33" y="14"/>
                  <a:pt x="33" y="14"/>
                </a:cubicBezTo>
                <a:cubicBezTo>
                  <a:pt x="35" y="16"/>
                  <a:pt x="35" y="16"/>
                  <a:pt x="35" y="16"/>
                </a:cubicBezTo>
                <a:cubicBezTo>
                  <a:pt x="35" y="16"/>
                  <a:pt x="35" y="17"/>
                  <a:pt x="35" y="17"/>
                </a:cubicBezTo>
                <a:cubicBezTo>
                  <a:pt x="35" y="17"/>
                  <a:pt x="35" y="18"/>
                  <a:pt x="35"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0" name="Freeform 10"/>
          <p:cNvSpPr>
            <a:spLocks noEditPoints="1"/>
          </p:cNvSpPr>
          <p:nvPr/>
        </p:nvSpPr>
        <p:spPr bwMode="auto">
          <a:xfrm>
            <a:off x="11775896" y="3660767"/>
            <a:ext cx="195331" cy="197936"/>
          </a:xfrm>
          <a:custGeom>
            <a:avLst/>
            <a:gdLst>
              <a:gd name="T0" fmla="*/ 2147483646 w 35"/>
              <a:gd name="T1" fmla="*/ 2147483646 h 35"/>
              <a:gd name="T2" fmla="*/ 2147483646 w 35"/>
              <a:gd name="T3" fmla="*/ 2147483646 h 35"/>
              <a:gd name="T4" fmla="*/ 2147483646 w 35"/>
              <a:gd name="T5" fmla="*/ 2147483646 h 35"/>
              <a:gd name="T6" fmla="*/ 2147483646 w 35"/>
              <a:gd name="T7" fmla="*/ 2147483646 h 35"/>
              <a:gd name="T8" fmla="*/ 2147483646 w 35"/>
              <a:gd name="T9" fmla="*/ 2147483646 h 35"/>
              <a:gd name="T10" fmla="*/ 0 w 35"/>
              <a:gd name="T11" fmla="*/ 2147483646 h 35"/>
              <a:gd name="T12" fmla="*/ 2147483646 w 35"/>
              <a:gd name="T13" fmla="*/ 2147483646 h 35"/>
              <a:gd name="T14" fmla="*/ 2147483646 w 35"/>
              <a:gd name="T15" fmla="*/ 2147483646 h 35"/>
              <a:gd name="T16" fmla="*/ 2147483646 w 35"/>
              <a:gd name="T17" fmla="*/ 2147483646 h 35"/>
              <a:gd name="T18" fmla="*/ 0 w 35"/>
              <a:gd name="T19" fmla="*/ 2147483646 h 35"/>
              <a:gd name="T20" fmla="*/ 2147483646 w 35"/>
              <a:gd name="T21" fmla="*/ 2147483646 h 35"/>
              <a:gd name="T22" fmla="*/ 2147483646 w 35"/>
              <a:gd name="T23" fmla="*/ 0 h 35"/>
              <a:gd name="T24" fmla="*/ 2147483646 w 35"/>
              <a:gd name="T25" fmla="*/ 0 h 35"/>
              <a:gd name="T26" fmla="*/ 2147483646 w 35"/>
              <a:gd name="T27" fmla="*/ 0 h 35"/>
              <a:gd name="T28" fmla="*/ 2147483646 w 35"/>
              <a:gd name="T29" fmla="*/ 2147483646 h 35"/>
              <a:gd name="T30" fmla="*/ 2147483646 w 35"/>
              <a:gd name="T31" fmla="*/ 2147483646 h 35"/>
              <a:gd name="T32" fmla="*/ 2147483646 w 35"/>
              <a:gd name="T33" fmla="*/ 2147483646 h 35"/>
              <a:gd name="T34" fmla="*/ 2147483646 w 35"/>
              <a:gd name="T35" fmla="*/ 2147483646 h 35"/>
              <a:gd name="T36" fmla="*/ 2147483646 w 35"/>
              <a:gd name="T37" fmla="*/ 2147483646 h 35"/>
              <a:gd name="T38" fmla="*/ 2147483646 w 35"/>
              <a:gd name="T39" fmla="*/ 2147483646 h 35"/>
              <a:gd name="T40" fmla="*/ 2147483646 w 35"/>
              <a:gd name="T41" fmla="*/ 2147483646 h 35"/>
              <a:gd name="T42" fmla="*/ 2147483646 w 35"/>
              <a:gd name="T43" fmla="*/ 2147483646 h 35"/>
              <a:gd name="T44" fmla="*/ 2147483646 w 35"/>
              <a:gd name="T45" fmla="*/ 2147483646 h 35"/>
              <a:gd name="T46" fmla="*/ 2147483646 w 35"/>
              <a:gd name="T47" fmla="*/ 2147483646 h 35"/>
              <a:gd name="T48" fmla="*/ 2147483646 w 35"/>
              <a:gd name="T49" fmla="*/ 2147483646 h 35"/>
              <a:gd name="T50" fmla="*/ 2147483646 w 35"/>
              <a:gd name="T51" fmla="*/ 2147483646 h 35"/>
              <a:gd name="T52" fmla="*/ 2147483646 w 35"/>
              <a:gd name="T53" fmla="*/ 2147483646 h 35"/>
              <a:gd name="T54" fmla="*/ 2147483646 w 35"/>
              <a:gd name="T55" fmla="*/ 2147483646 h 35"/>
              <a:gd name="T56" fmla="*/ 2147483646 w 35"/>
              <a:gd name="T57" fmla="*/ 0 h 35"/>
              <a:gd name="T58" fmla="*/ 2147483646 w 35"/>
              <a:gd name="T59" fmla="*/ 0 h 35"/>
              <a:gd name="T60" fmla="*/ 2147483646 w 35"/>
              <a:gd name="T61" fmla="*/ 0 h 35"/>
              <a:gd name="T62" fmla="*/ 2147483646 w 35"/>
              <a:gd name="T63" fmla="*/ 2147483646 h 35"/>
              <a:gd name="T64" fmla="*/ 2147483646 w 35"/>
              <a:gd name="T65" fmla="*/ 2147483646 h 35"/>
              <a:gd name="T66" fmla="*/ 2147483646 w 35"/>
              <a:gd name="T67" fmla="*/ 2147483646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5"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moveTo>
                  <a:pt x="34" y="18"/>
                </a:moveTo>
                <a:cubicBezTo>
                  <a:pt x="18" y="35"/>
                  <a:pt x="18" y="35"/>
                  <a:pt x="18" y="35"/>
                </a:cubicBezTo>
                <a:cubicBezTo>
                  <a:pt x="18" y="35"/>
                  <a:pt x="17" y="35"/>
                  <a:pt x="17" y="35"/>
                </a:cubicBezTo>
                <a:cubicBezTo>
                  <a:pt x="17" y="35"/>
                  <a:pt x="16" y="35"/>
                  <a:pt x="16" y="35"/>
                </a:cubicBezTo>
                <a:cubicBezTo>
                  <a:pt x="14" y="33"/>
                  <a:pt x="14" y="33"/>
                  <a:pt x="14" y="33"/>
                </a:cubicBezTo>
                <a:cubicBezTo>
                  <a:pt x="14" y="33"/>
                  <a:pt x="14" y="33"/>
                  <a:pt x="14" y="32"/>
                </a:cubicBezTo>
                <a:cubicBezTo>
                  <a:pt x="14" y="32"/>
                  <a:pt x="14" y="32"/>
                  <a:pt x="14" y="31"/>
                </a:cubicBezTo>
                <a:cubicBezTo>
                  <a:pt x="28" y="17"/>
                  <a:pt x="28" y="17"/>
                  <a:pt x="28" y="17"/>
                </a:cubicBezTo>
                <a:cubicBezTo>
                  <a:pt x="14" y="3"/>
                  <a:pt x="14" y="3"/>
                  <a:pt x="14" y="3"/>
                </a:cubicBezTo>
                <a:cubicBezTo>
                  <a:pt x="14" y="3"/>
                  <a:pt x="14" y="3"/>
                  <a:pt x="14" y="3"/>
                </a:cubicBezTo>
                <a:cubicBezTo>
                  <a:pt x="14" y="2"/>
                  <a:pt x="14" y="2"/>
                  <a:pt x="14" y="2"/>
                </a:cubicBezTo>
                <a:cubicBezTo>
                  <a:pt x="16" y="0"/>
                  <a:pt x="16" y="0"/>
                  <a:pt x="16" y="0"/>
                </a:cubicBezTo>
                <a:cubicBezTo>
                  <a:pt x="16" y="0"/>
                  <a:pt x="17" y="0"/>
                  <a:pt x="17" y="0"/>
                </a:cubicBezTo>
                <a:cubicBezTo>
                  <a:pt x="17" y="0"/>
                  <a:pt x="18" y="0"/>
                  <a:pt x="18" y="0"/>
                </a:cubicBezTo>
                <a:cubicBezTo>
                  <a:pt x="34" y="17"/>
                  <a:pt x="34" y="17"/>
                  <a:pt x="34" y="17"/>
                </a:cubicBezTo>
                <a:cubicBezTo>
                  <a:pt x="35" y="17"/>
                  <a:pt x="35" y="17"/>
                  <a:pt x="35" y="17"/>
                </a:cubicBezTo>
                <a:cubicBezTo>
                  <a:pt x="35" y="18"/>
                  <a:pt x="35" y="18"/>
                  <a:pt x="34"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1" name="Freeform 11"/>
          <p:cNvSpPr>
            <a:spLocks/>
          </p:cNvSpPr>
          <p:nvPr/>
        </p:nvSpPr>
        <p:spPr bwMode="auto">
          <a:xfrm>
            <a:off x="12604101" y="3694623"/>
            <a:ext cx="195331" cy="119804"/>
          </a:xfrm>
          <a:custGeom>
            <a:avLst/>
            <a:gdLst>
              <a:gd name="T0" fmla="*/ 2147483646 w 35"/>
              <a:gd name="T1" fmla="*/ 2147483646 h 21"/>
              <a:gd name="T2" fmla="*/ 2147483646 w 35"/>
              <a:gd name="T3" fmla="*/ 2147483646 h 21"/>
              <a:gd name="T4" fmla="*/ 2147483646 w 35"/>
              <a:gd name="T5" fmla="*/ 2147483646 h 21"/>
              <a:gd name="T6" fmla="*/ 2147483646 w 35"/>
              <a:gd name="T7" fmla="*/ 2147483646 h 21"/>
              <a:gd name="T8" fmla="*/ 0 w 35"/>
              <a:gd name="T9" fmla="*/ 2147483646 h 21"/>
              <a:gd name="T10" fmla="*/ 0 w 35"/>
              <a:gd name="T11" fmla="*/ 2147483646 h 21"/>
              <a:gd name="T12" fmla="*/ 0 w 35"/>
              <a:gd name="T13" fmla="*/ 2147483646 h 21"/>
              <a:gd name="T14" fmla="*/ 2147483646 w 35"/>
              <a:gd name="T15" fmla="*/ 2147483646 h 21"/>
              <a:gd name="T16" fmla="*/ 2147483646 w 35"/>
              <a:gd name="T17" fmla="*/ 0 h 21"/>
              <a:gd name="T18" fmla="*/ 2147483646 w 35"/>
              <a:gd name="T19" fmla="*/ 2147483646 h 21"/>
              <a:gd name="T20" fmla="*/ 2147483646 w 35"/>
              <a:gd name="T21" fmla="*/ 2147483646 h 21"/>
              <a:gd name="T22" fmla="*/ 2147483646 w 35"/>
              <a:gd name="T23" fmla="*/ 2147483646 h 21"/>
              <a:gd name="T24" fmla="*/ 2147483646 w 35"/>
              <a:gd name="T25" fmla="*/ 0 h 21"/>
              <a:gd name="T26" fmla="*/ 2147483646 w 35"/>
              <a:gd name="T27" fmla="*/ 2147483646 h 21"/>
              <a:gd name="T28" fmla="*/ 2147483646 w 35"/>
              <a:gd name="T29" fmla="*/ 2147483646 h 21"/>
              <a:gd name="T30" fmla="*/ 2147483646 w 35"/>
              <a:gd name="T31" fmla="*/ 2147483646 h 21"/>
              <a:gd name="T32" fmla="*/ 2147483646 w 35"/>
              <a:gd name="T33" fmla="*/ 2147483646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5" h="21">
                <a:moveTo>
                  <a:pt x="35" y="4"/>
                </a:moveTo>
                <a:cubicBezTo>
                  <a:pt x="18" y="21"/>
                  <a:pt x="18" y="21"/>
                  <a:pt x="18" y="21"/>
                </a:cubicBezTo>
                <a:cubicBezTo>
                  <a:pt x="18" y="21"/>
                  <a:pt x="18" y="21"/>
                  <a:pt x="17" y="21"/>
                </a:cubicBezTo>
                <a:cubicBezTo>
                  <a:pt x="17" y="21"/>
                  <a:pt x="17" y="21"/>
                  <a:pt x="17" y="21"/>
                </a:cubicBezTo>
                <a:cubicBezTo>
                  <a:pt x="0" y="4"/>
                  <a:pt x="0" y="4"/>
                  <a:pt x="0" y="4"/>
                </a:cubicBezTo>
                <a:cubicBezTo>
                  <a:pt x="0" y="4"/>
                  <a:pt x="0" y="4"/>
                  <a:pt x="0" y="3"/>
                </a:cubicBezTo>
                <a:cubicBezTo>
                  <a:pt x="0" y="3"/>
                  <a:pt x="0" y="3"/>
                  <a:pt x="0" y="3"/>
                </a:cubicBezTo>
                <a:cubicBezTo>
                  <a:pt x="2" y="1"/>
                  <a:pt x="2" y="1"/>
                  <a:pt x="2" y="1"/>
                </a:cubicBezTo>
                <a:cubicBezTo>
                  <a:pt x="2" y="1"/>
                  <a:pt x="2" y="0"/>
                  <a:pt x="2" y="0"/>
                </a:cubicBezTo>
                <a:cubicBezTo>
                  <a:pt x="3" y="0"/>
                  <a:pt x="3" y="1"/>
                  <a:pt x="3" y="1"/>
                </a:cubicBezTo>
                <a:cubicBezTo>
                  <a:pt x="17" y="15"/>
                  <a:pt x="17" y="15"/>
                  <a:pt x="17" y="15"/>
                </a:cubicBezTo>
                <a:cubicBezTo>
                  <a:pt x="31" y="1"/>
                  <a:pt x="31" y="1"/>
                  <a:pt x="31" y="1"/>
                </a:cubicBezTo>
                <a:cubicBezTo>
                  <a:pt x="32" y="1"/>
                  <a:pt x="32" y="0"/>
                  <a:pt x="32" y="0"/>
                </a:cubicBezTo>
                <a:cubicBezTo>
                  <a:pt x="32" y="0"/>
                  <a:pt x="33" y="1"/>
                  <a:pt x="33" y="1"/>
                </a:cubicBezTo>
                <a:cubicBezTo>
                  <a:pt x="35" y="3"/>
                  <a:pt x="35" y="3"/>
                  <a:pt x="35" y="3"/>
                </a:cubicBezTo>
                <a:cubicBezTo>
                  <a:pt x="35" y="3"/>
                  <a:pt x="35" y="3"/>
                  <a:pt x="35" y="3"/>
                </a:cubicBezTo>
                <a:cubicBezTo>
                  <a:pt x="35" y="4"/>
                  <a:pt x="35" y="4"/>
                  <a:pt x="35"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2" name="Freeform 12"/>
          <p:cNvSpPr>
            <a:spLocks/>
          </p:cNvSpPr>
          <p:nvPr/>
        </p:nvSpPr>
        <p:spPr bwMode="auto">
          <a:xfrm>
            <a:off x="13398448" y="3660767"/>
            <a:ext cx="117200" cy="197936"/>
          </a:xfrm>
          <a:custGeom>
            <a:avLst/>
            <a:gdLst>
              <a:gd name="T0" fmla="*/ 2147483646 w 21"/>
              <a:gd name="T1" fmla="*/ 2147483646 h 35"/>
              <a:gd name="T2" fmla="*/ 2147483646 w 21"/>
              <a:gd name="T3" fmla="*/ 2147483646 h 35"/>
              <a:gd name="T4" fmla="*/ 2147483646 w 21"/>
              <a:gd name="T5" fmla="*/ 2147483646 h 35"/>
              <a:gd name="T6" fmla="*/ 2147483646 w 21"/>
              <a:gd name="T7" fmla="*/ 2147483646 h 35"/>
              <a:gd name="T8" fmla="*/ 2147483646 w 21"/>
              <a:gd name="T9" fmla="*/ 2147483646 h 35"/>
              <a:gd name="T10" fmla="*/ 0 w 21"/>
              <a:gd name="T11" fmla="*/ 2147483646 h 35"/>
              <a:gd name="T12" fmla="*/ 2147483646 w 21"/>
              <a:gd name="T13" fmla="*/ 2147483646 h 35"/>
              <a:gd name="T14" fmla="*/ 2147483646 w 21"/>
              <a:gd name="T15" fmla="*/ 2147483646 h 35"/>
              <a:gd name="T16" fmla="*/ 2147483646 w 21"/>
              <a:gd name="T17" fmla="*/ 2147483646 h 35"/>
              <a:gd name="T18" fmla="*/ 0 w 21"/>
              <a:gd name="T19" fmla="*/ 2147483646 h 35"/>
              <a:gd name="T20" fmla="*/ 2147483646 w 21"/>
              <a:gd name="T21" fmla="*/ 2147483646 h 35"/>
              <a:gd name="T22" fmla="*/ 2147483646 w 21"/>
              <a:gd name="T23" fmla="*/ 0 h 35"/>
              <a:gd name="T24" fmla="*/ 2147483646 w 21"/>
              <a:gd name="T25" fmla="*/ 0 h 35"/>
              <a:gd name="T26" fmla="*/ 2147483646 w 21"/>
              <a:gd name="T27" fmla="*/ 0 h 35"/>
              <a:gd name="T28" fmla="*/ 2147483646 w 21"/>
              <a:gd name="T29" fmla="*/ 2147483646 h 35"/>
              <a:gd name="T30" fmla="*/ 2147483646 w 21"/>
              <a:gd name="T31" fmla="*/ 2147483646 h 35"/>
              <a:gd name="T32" fmla="*/ 2147483646 w 21"/>
              <a:gd name="T33" fmla="*/ 2147483646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35">
                <a:moveTo>
                  <a:pt x="21" y="18"/>
                </a:moveTo>
                <a:cubicBezTo>
                  <a:pt x="4" y="35"/>
                  <a:pt x="4" y="35"/>
                  <a:pt x="4" y="35"/>
                </a:cubicBezTo>
                <a:cubicBezTo>
                  <a:pt x="4" y="35"/>
                  <a:pt x="3" y="35"/>
                  <a:pt x="3" y="35"/>
                </a:cubicBezTo>
                <a:cubicBezTo>
                  <a:pt x="3" y="35"/>
                  <a:pt x="3" y="35"/>
                  <a:pt x="2" y="35"/>
                </a:cubicBezTo>
                <a:cubicBezTo>
                  <a:pt x="1" y="33"/>
                  <a:pt x="1" y="33"/>
                  <a:pt x="1" y="33"/>
                </a:cubicBezTo>
                <a:cubicBezTo>
                  <a:pt x="0" y="33"/>
                  <a:pt x="0" y="33"/>
                  <a:pt x="0" y="32"/>
                </a:cubicBezTo>
                <a:cubicBezTo>
                  <a:pt x="0" y="32"/>
                  <a:pt x="0" y="32"/>
                  <a:pt x="1" y="31"/>
                </a:cubicBezTo>
                <a:cubicBezTo>
                  <a:pt x="15" y="17"/>
                  <a:pt x="15" y="17"/>
                  <a:pt x="15" y="17"/>
                </a:cubicBezTo>
                <a:cubicBezTo>
                  <a:pt x="1" y="3"/>
                  <a:pt x="1" y="3"/>
                  <a:pt x="1" y="3"/>
                </a:cubicBezTo>
                <a:cubicBezTo>
                  <a:pt x="0" y="3"/>
                  <a:pt x="0" y="3"/>
                  <a:pt x="0" y="3"/>
                </a:cubicBezTo>
                <a:cubicBezTo>
                  <a:pt x="0" y="2"/>
                  <a:pt x="0" y="2"/>
                  <a:pt x="1" y="2"/>
                </a:cubicBezTo>
                <a:cubicBezTo>
                  <a:pt x="2" y="0"/>
                  <a:pt x="2" y="0"/>
                  <a:pt x="2" y="0"/>
                </a:cubicBezTo>
                <a:cubicBezTo>
                  <a:pt x="3" y="0"/>
                  <a:pt x="3" y="0"/>
                  <a:pt x="3" y="0"/>
                </a:cubicBezTo>
                <a:cubicBezTo>
                  <a:pt x="3" y="0"/>
                  <a:pt x="4" y="0"/>
                  <a:pt x="4" y="0"/>
                </a:cubicBezTo>
                <a:cubicBezTo>
                  <a:pt x="21" y="17"/>
                  <a:pt x="21" y="17"/>
                  <a:pt x="21" y="17"/>
                </a:cubicBezTo>
                <a:cubicBezTo>
                  <a:pt x="21" y="17"/>
                  <a:pt x="21" y="17"/>
                  <a:pt x="21" y="17"/>
                </a:cubicBezTo>
                <a:cubicBezTo>
                  <a:pt x="21" y="18"/>
                  <a:pt x="21" y="18"/>
                  <a:pt x="21"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3" name="Freeform 13"/>
          <p:cNvSpPr>
            <a:spLocks noEditPoints="1"/>
          </p:cNvSpPr>
          <p:nvPr/>
        </p:nvSpPr>
        <p:spPr bwMode="auto">
          <a:xfrm>
            <a:off x="14211027" y="3593051"/>
            <a:ext cx="411498" cy="309926"/>
          </a:xfrm>
          <a:custGeom>
            <a:avLst/>
            <a:gdLst>
              <a:gd name="T0" fmla="*/ 2147483646 w 158"/>
              <a:gd name="T1" fmla="*/ 2147483646 h 119"/>
              <a:gd name="T2" fmla="*/ 0 w 158"/>
              <a:gd name="T3" fmla="*/ 2147483646 h 119"/>
              <a:gd name="T4" fmla="*/ 0 w 158"/>
              <a:gd name="T5" fmla="*/ 0 h 119"/>
              <a:gd name="T6" fmla="*/ 2147483646 w 158"/>
              <a:gd name="T7" fmla="*/ 0 h 119"/>
              <a:gd name="T8" fmla="*/ 2147483646 w 158"/>
              <a:gd name="T9" fmla="*/ 2147483646 h 119"/>
              <a:gd name="T10" fmla="*/ 2147483646 w 158"/>
              <a:gd name="T11" fmla="*/ 2147483646 h 119"/>
              <a:gd name="T12" fmla="*/ 2147483646 w 158"/>
              <a:gd name="T13" fmla="*/ 2147483646 h 119"/>
              <a:gd name="T14" fmla="*/ 2147483646 w 158"/>
              <a:gd name="T15" fmla="*/ 2147483646 h 119"/>
              <a:gd name="T16" fmla="*/ 2147483646 w 158"/>
              <a:gd name="T17" fmla="*/ 2147483646 h 119"/>
              <a:gd name="T18" fmla="*/ 2147483646 w 158"/>
              <a:gd name="T19" fmla="*/ 2147483646 h 119"/>
              <a:gd name="T20" fmla="*/ 2147483646 w 158"/>
              <a:gd name="T21" fmla="*/ 2147483646 h 119"/>
              <a:gd name="T22" fmla="*/ 2147483646 w 158"/>
              <a:gd name="T23" fmla="*/ 2147483646 h 119"/>
              <a:gd name="T24" fmla="*/ 2147483646 w 158"/>
              <a:gd name="T25" fmla="*/ 2147483646 h 119"/>
              <a:gd name="T26" fmla="*/ 2147483646 w 158"/>
              <a:gd name="T27" fmla="*/ 2147483646 h 1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5" name="Freeform 14"/>
          <p:cNvSpPr>
            <a:spLocks noEditPoints="1"/>
          </p:cNvSpPr>
          <p:nvPr/>
        </p:nvSpPr>
        <p:spPr bwMode="auto">
          <a:xfrm>
            <a:off x="15021001" y="3593051"/>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5"/>
                </a:moveTo>
                <a:cubicBezTo>
                  <a:pt x="45" y="24"/>
                  <a:pt x="44" y="23"/>
                  <a:pt x="43" y="23"/>
                </a:cubicBezTo>
                <a:cubicBezTo>
                  <a:pt x="25" y="23"/>
                  <a:pt x="25" y="23"/>
                  <a:pt x="25" y="23"/>
                </a:cubicBezTo>
                <a:cubicBezTo>
                  <a:pt x="32" y="16"/>
                  <a:pt x="32" y="16"/>
                  <a:pt x="32" y="16"/>
                </a:cubicBezTo>
                <a:cubicBezTo>
                  <a:pt x="32" y="15"/>
                  <a:pt x="33" y="15"/>
                  <a:pt x="33" y="14"/>
                </a:cubicBezTo>
                <a:cubicBezTo>
                  <a:pt x="33" y="14"/>
                  <a:pt x="32" y="13"/>
                  <a:pt x="32" y="13"/>
                </a:cubicBezTo>
                <a:cubicBezTo>
                  <a:pt x="29" y="9"/>
                  <a:pt x="29" y="9"/>
                  <a:pt x="29" y="9"/>
                </a:cubicBezTo>
                <a:cubicBezTo>
                  <a:pt x="28" y="9"/>
                  <a:pt x="28" y="9"/>
                  <a:pt x="27" y="9"/>
                </a:cubicBezTo>
                <a:cubicBezTo>
                  <a:pt x="27" y="9"/>
                  <a:pt x="26" y="9"/>
                  <a:pt x="26" y="9"/>
                </a:cubicBezTo>
                <a:cubicBezTo>
                  <a:pt x="13" y="22"/>
                  <a:pt x="13" y="22"/>
                  <a:pt x="13" y="22"/>
                </a:cubicBezTo>
                <a:cubicBezTo>
                  <a:pt x="9" y="26"/>
                  <a:pt x="9" y="26"/>
                  <a:pt x="9" y="26"/>
                </a:cubicBezTo>
                <a:cubicBezTo>
                  <a:pt x="9" y="26"/>
                  <a:pt x="9" y="27"/>
                  <a:pt x="9" y="27"/>
                </a:cubicBezTo>
                <a:cubicBezTo>
                  <a:pt x="9" y="28"/>
                  <a:pt x="9" y="28"/>
                  <a:pt x="9" y="29"/>
                </a:cubicBezTo>
                <a:cubicBezTo>
                  <a:pt x="13" y="32"/>
                  <a:pt x="13" y="32"/>
                  <a:pt x="13" y="32"/>
                </a:cubicBezTo>
                <a:cubicBezTo>
                  <a:pt x="26" y="45"/>
                  <a:pt x="26" y="45"/>
                  <a:pt x="26" y="45"/>
                </a:cubicBezTo>
                <a:cubicBezTo>
                  <a:pt x="26" y="45"/>
                  <a:pt x="27" y="46"/>
                  <a:pt x="27" y="46"/>
                </a:cubicBezTo>
                <a:cubicBezTo>
                  <a:pt x="28" y="46"/>
                  <a:pt x="28" y="45"/>
                  <a:pt x="29" y="45"/>
                </a:cubicBezTo>
                <a:cubicBezTo>
                  <a:pt x="32" y="42"/>
                  <a:pt x="32" y="42"/>
                  <a:pt x="32" y="42"/>
                </a:cubicBezTo>
                <a:cubicBezTo>
                  <a:pt x="32" y="41"/>
                  <a:pt x="33" y="41"/>
                  <a:pt x="33" y="40"/>
                </a:cubicBezTo>
                <a:cubicBezTo>
                  <a:pt x="33" y="39"/>
                  <a:pt x="32" y="39"/>
                  <a:pt x="32" y="38"/>
                </a:cubicBezTo>
                <a:cubicBezTo>
                  <a:pt x="25" y="32"/>
                  <a:pt x="25" y="32"/>
                  <a:pt x="25" y="32"/>
                </a:cubicBezTo>
                <a:cubicBezTo>
                  <a:pt x="43" y="32"/>
                  <a:pt x="43" y="32"/>
                  <a:pt x="43" y="32"/>
                </a:cubicBezTo>
                <a:cubicBezTo>
                  <a:pt x="44" y="32"/>
                  <a:pt x="45" y="31"/>
                  <a:pt x="45" y="29"/>
                </a:cubicBezTo>
                <a:lnTo>
                  <a:pt x="4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6" name="Freeform 15"/>
          <p:cNvSpPr>
            <a:spLocks noEditPoints="1"/>
          </p:cNvSpPr>
          <p:nvPr/>
        </p:nvSpPr>
        <p:spPr bwMode="auto">
          <a:xfrm>
            <a:off x="15833580" y="3593051"/>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6"/>
                  <a:pt x="8" y="27"/>
                </a:cubicBezTo>
                <a:cubicBezTo>
                  <a:pt x="8" y="38"/>
                  <a:pt x="16" y="47"/>
                  <a:pt x="27" y="47"/>
                </a:cubicBezTo>
                <a:cubicBezTo>
                  <a:pt x="38" y="47"/>
                  <a:pt x="47" y="38"/>
                  <a:pt x="47" y="27"/>
                </a:cubicBezTo>
                <a:cubicBezTo>
                  <a:pt x="47" y="16"/>
                  <a:pt x="38" y="8"/>
                  <a:pt x="27" y="8"/>
                </a:cubicBezTo>
                <a:close/>
                <a:moveTo>
                  <a:pt x="41" y="31"/>
                </a:moveTo>
                <a:cubicBezTo>
                  <a:pt x="41" y="31"/>
                  <a:pt x="40" y="32"/>
                  <a:pt x="40" y="32"/>
                </a:cubicBezTo>
                <a:cubicBezTo>
                  <a:pt x="27" y="32"/>
                  <a:pt x="27" y="32"/>
                  <a:pt x="27" y="32"/>
                </a:cubicBezTo>
                <a:cubicBezTo>
                  <a:pt x="27" y="39"/>
                  <a:pt x="27" y="39"/>
                  <a:pt x="27" y="39"/>
                </a:cubicBezTo>
                <a:cubicBezTo>
                  <a:pt x="27" y="39"/>
                  <a:pt x="27" y="40"/>
                  <a:pt x="26" y="40"/>
                </a:cubicBezTo>
                <a:cubicBezTo>
                  <a:pt x="26" y="40"/>
                  <a:pt x="25" y="40"/>
                  <a:pt x="25" y="39"/>
                </a:cubicBezTo>
                <a:cubicBezTo>
                  <a:pt x="14" y="28"/>
                  <a:pt x="14" y="28"/>
                  <a:pt x="14" y="28"/>
                </a:cubicBezTo>
                <a:cubicBezTo>
                  <a:pt x="14" y="28"/>
                  <a:pt x="13" y="27"/>
                  <a:pt x="13" y="27"/>
                </a:cubicBezTo>
                <a:cubicBezTo>
                  <a:pt x="13" y="27"/>
                  <a:pt x="14" y="27"/>
                  <a:pt x="14" y="26"/>
                </a:cubicBezTo>
                <a:cubicBezTo>
                  <a:pt x="25" y="15"/>
                  <a:pt x="25" y="15"/>
                  <a:pt x="25" y="15"/>
                </a:cubicBezTo>
                <a:cubicBezTo>
                  <a:pt x="25" y="15"/>
                  <a:pt x="26" y="15"/>
                  <a:pt x="26" y="15"/>
                </a:cubicBezTo>
                <a:cubicBezTo>
                  <a:pt x="27" y="15"/>
                  <a:pt x="27" y="15"/>
                  <a:pt x="27" y="16"/>
                </a:cubicBezTo>
                <a:cubicBezTo>
                  <a:pt x="27" y="23"/>
                  <a:pt x="27" y="23"/>
                  <a:pt x="27" y="23"/>
                </a:cubicBezTo>
                <a:cubicBezTo>
                  <a:pt x="40" y="23"/>
                  <a:pt x="40" y="23"/>
                  <a:pt x="40" y="23"/>
                </a:cubicBezTo>
                <a:cubicBezTo>
                  <a:pt x="40" y="23"/>
                  <a:pt x="41" y="23"/>
                  <a:pt x="41" y="24"/>
                </a:cubicBezTo>
                <a:lnTo>
                  <a:pt x="41"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97" name="Freeform 16"/>
          <p:cNvSpPr>
            <a:spLocks noEditPoints="1"/>
          </p:cNvSpPr>
          <p:nvPr/>
        </p:nvSpPr>
        <p:spPr bwMode="auto">
          <a:xfrm>
            <a:off x="16646159" y="3593051"/>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8" y="27"/>
                </a:moveTo>
                <a:cubicBezTo>
                  <a:pt x="8" y="38"/>
                  <a:pt x="16" y="47"/>
                  <a:pt x="27" y="47"/>
                </a:cubicBezTo>
                <a:cubicBezTo>
                  <a:pt x="38" y="47"/>
                  <a:pt x="47" y="38"/>
                  <a:pt x="47" y="27"/>
                </a:cubicBezTo>
                <a:cubicBezTo>
                  <a:pt x="47" y="16"/>
                  <a:pt x="38" y="8"/>
                  <a:pt x="27" y="8"/>
                </a:cubicBezTo>
                <a:cubicBezTo>
                  <a:pt x="16" y="8"/>
                  <a:pt x="8" y="16"/>
                  <a:pt x="8" y="27"/>
                </a:cubicBezTo>
                <a:close/>
                <a:moveTo>
                  <a:pt x="39" y="27"/>
                </a:moveTo>
                <a:cubicBezTo>
                  <a:pt x="32" y="27"/>
                  <a:pt x="32" y="27"/>
                  <a:pt x="32" y="27"/>
                </a:cubicBezTo>
                <a:cubicBezTo>
                  <a:pt x="32" y="40"/>
                  <a:pt x="32" y="40"/>
                  <a:pt x="32" y="40"/>
                </a:cubicBezTo>
                <a:cubicBezTo>
                  <a:pt x="32" y="40"/>
                  <a:pt x="31" y="41"/>
                  <a:pt x="31" y="41"/>
                </a:cubicBezTo>
                <a:cubicBezTo>
                  <a:pt x="24" y="41"/>
                  <a:pt x="24" y="41"/>
                  <a:pt x="24" y="41"/>
                </a:cubicBezTo>
                <a:cubicBezTo>
                  <a:pt x="23" y="41"/>
                  <a:pt x="23" y="40"/>
                  <a:pt x="23" y="40"/>
                </a:cubicBezTo>
                <a:cubicBezTo>
                  <a:pt x="23" y="27"/>
                  <a:pt x="23" y="27"/>
                  <a:pt x="23" y="27"/>
                </a:cubicBezTo>
                <a:cubicBezTo>
                  <a:pt x="16" y="27"/>
                  <a:pt x="16" y="27"/>
                  <a:pt x="16" y="27"/>
                </a:cubicBezTo>
                <a:cubicBezTo>
                  <a:pt x="15" y="27"/>
                  <a:pt x="15" y="27"/>
                  <a:pt x="15" y="26"/>
                </a:cubicBezTo>
                <a:cubicBezTo>
                  <a:pt x="15" y="26"/>
                  <a:pt x="15" y="25"/>
                  <a:pt x="15" y="25"/>
                </a:cubicBezTo>
                <a:cubicBezTo>
                  <a:pt x="26" y="14"/>
                  <a:pt x="26" y="14"/>
                  <a:pt x="26" y="14"/>
                </a:cubicBezTo>
                <a:cubicBezTo>
                  <a:pt x="27" y="14"/>
                  <a:pt x="27" y="13"/>
                  <a:pt x="27" y="13"/>
                </a:cubicBezTo>
                <a:cubicBezTo>
                  <a:pt x="27" y="13"/>
                  <a:pt x="28" y="14"/>
                  <a:pt x="28" y="14"/>
                </a:cubicBezTo>
                <a:cubicBezTo>
                  <a:pt x="39" y="25"/>
                  <a:pt x="39" y="25"/>
                  <a:pt x="39" y="25"/>
                </a:cubicBezTo>
                <a:cubicBezTo>
                  <a:pt x="40" y="26"/>
                  <a:pt x="40" y="26"/>
                  <a:pt x="40" y="26"/>
                </a:cubicBezTo>
                <a:cubicBezTo>
                  <a:pt x="40" y="27"/>
                  <a:pt x="39" y="27"/>
                  <a:pt x="39"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0" name="Freeform 17"/>
          <p:cNvSpPr>
            <a:spLocks noEditPoints="1"/>
          </p:cNvSpPr>
          <p:nvPr/>
        </p:nvSpPr>
        <p:spPr bwMode="auto">
          <a:xfrm>
            <a:off x="17456135" y="3593051"/>
            <a:ext cx="309927"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32" y="13"/>
                  <a:pt x="32" y="13"/>
                  <a:pt x="32" y="13"/>
                </a:cubicBezTo>
                <a:cubicBezTo>
                  <a:pt x="29" y="9"/>
                  <a:pt x="29" y="9"/>
                  <a:pt x="29" y="9"/>
                </a:cubicBezTo>
                <a:cubicBezTo>
                  <a:pt x="28" y="9"/>
                  <a:pt x="28" y="9"/>
                  <a:pt x="27" y="9"/>
                </a:cubicBezTo>
                <a:cubicBezTo>
                  <a:pt x="27" y="9"/>
                  <a:pt x="26" y="9"/>
                  <a:pt x="26" y="9"/>
                </a:cubicBezTo>
                <a:cubicBezTo>
                  <a:pt x="22" y="13"/>
                  <a:pt x="22" y="13"/>
                  <a:pt x="22" y="13"/>
                </a:cubicBezTo>
                <a:cubicBezTo>
                  <a:pt x="9" y="26"/>
                  <a:pt x="9" y="26"/>
                  <a:pt x="9" y="26"/>
                </a:cubicBezTo>
                <a:cubicBezTo>
                  <a:pt x="9" y="26"/>
                  <a:pt x="9" y="27"/>
                  <a:pt x="9" y="27"/>
                </a:cubicBezTo>
                <a:cubicBezTo>
                  <a:pt x="9" y="28"/>
                  <a:pt x="9" y="28"/>
                  <a:pt x="9" y="29"/>
                </a:cubicBezTo>
                <a:cubicBezTo>
                  <a:pt x="13" y="32"/>
                  <a:pt x="13" y="32"/>
                  <a:pt x="13" y="32"/>
                </a:cubicBezTo>
                <a:cubicBezTo>
                  <a:pt x="13" y="32"/>
                  <a:pt x="14" y="33"/>
                  <a:pt x="14" y="33"/>
                </a:cubicBezTo>
                <a:cubicBezTo>
                  <a:pt x="15" y="33"/>
                  <a:pt x="15" y="32"/>
                  <a:pt x="16" y="32"/>
                </a:cubicBezTo>
                <a:cubicBezTo>
                  <a:pt x="23" y="25"/>
                  <a:pt x="23" y="25"/>
                  <a:pt x="23" y="25"/>
                </a:cubicBezTo>
                <a:cubicBezTo>
                  <a:pt x="23" y="43"/>
                  <a:pt x="23" y="43"/>
                  <a:pt x="23" y="43"/>
                </a:cubicBezTo>
                <a:cubicBezTo>
                  <a:pt x="23" y="44"/>
                  <a:pt x="24" y="45"/>
                  <a:pt x="25" y="45"/>
                </a:cubicBezTo>
                <a:cubicBezTo>
                  <a:pt x="29" y="45"/>
                  <a:pt x="29" y="45"/>
                  <a:pt x="29" y="45"/>
                </a:cubicBezTo>
                <a:cubicBezTo>
                  <a:pt x="31" y="45"/>
                  <a:pt x="32" y="44"/>
                  <a:pt x="32" y="43"/>
                </a:cubicBezTo>
                <a:cubicBezTo>
                  <a:pt x="32" y="25"/>
                  <a:pt x="32" y="25"/>
                  <a:pt x="32" y="25"/>
                </a:cubicBezTo>
                <a:cubicBezTo>
                  <a:pt x="39" y="32"/>
                  <a:pt x="39" y="32"/>
                  <a:pt x="39" y="32"/>
                </a:cubicBezTo>
                <a:cubicBezTo>
                  <a:pt x="39" y="32"/>
                  <a:pt x="40" y="33"/>
                  <a:pt x="40" y="33"/>
                </a:cubicBezTo>
                <a:cubicBezTo>
                  <a:pt x="41" y="33"/>
                  <a:pt x="41" y="32"/>
                  <a:pt x="42" y="32"/>
                </a:cubicBezTo>
                <a:cubicBezTo>
                  <a:pt x="45" y="29"/>
                  <a:pt x="45" y="29"/>
                  <a:pt x="45" y="29"/>
                </a:cubicBezTo>
                <a:cubicBezTo>
                  <a:pt x="45" y="28"/>
                  <a:pt x="46" y="28"/>
                  <a:pt x="46" y="27"/>
                </a:cubicBezTo>
                <a:cubicBezTo>
                  <a:pt x="46" y="27"/>
                  <a:pt x="45" y="26"/>
                  <a:pt x="45"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1" name="Freeform 18"/>
          <p:cNvSpPr>
            <a:spLocks/>
          </p:cNvSpPr>
          <p:nvPr/>
        </p:nvSpPr>
        <p:spPr bwMode="auto">
          <a:xfrm>
            <a:off x="18279130" y="3603469"/>
            <a:ext cx="299510" cy="312529"/>
          </a:xfrm>
          <a:custGeom>
            <a:avLst/>
            <a:gdLst>
              <a:gd name="T0" fmla="*/ 2147483646 w 53"/>
              <a:gd name="T1" fmla="*/ 2147483646 h 55"/>
              <a:gd name="T2" fmla="*/ 2147483646 w 53"/>
              <a:gd name="T3" fmla="*/ 2147483646 h 55"/>
              <a:gd name="T4" fmla="*/ 2147483646 w 53"/>
              <a:gd name="T5" fmla="*/ 2147483646 h 55"/>
              <a:gd name="T6" fmla="*/ 2147483646 w 53"/>
              <a:gd name="T7" fmla="*/ 2147483646 h 55"/>
              <a:gd name="T8" fmla="*/ 2147483646 w 53"/>
              <a:gd name="T9" fmla="*/ 2147483646 h 55"/>
              <a:gd name="T10" fmla="*/ 2147483646 w 53"/>
              <a:gd name="T11" fmla="*/ 2147483646 h 55"/>
              <a:gd name="T12" fmla="*/ 2147483646 w 53"/>
              <a:gd name="T13" fmla="*/ 2147483646 h 55"/>
              <a:gd name="T14" fmla="*/ 2147483646 w 53"/>
              <a:gd name="T15" fmla="*/ 2147483646 h 55"/>
              <a:gd name="T16" fmla="*/ 2147483646 w 53"/>
              <a:gd name="T17" fmla="*/ 2147483646 h 55"/>
              <a:gd name="T18" fmla="*/ 2147483646 w 53"/>
              <a:gd name="T19" fmla="*/ 2147483646 h 55"/>
              <a:gd name="T20" fmla="*/ 0 w 53"/>
              <a:gd name="T21" fmla="*/ 2147483646 h 55"/>
              <a:gd name="T22" fmla="*/ 2147483646 w 53"/>
              <a:gd name="T23" fmla="*/ 2147483646 h 55"/>
              <a:gd name="T24" fmla="*/ 2147483646 w 53"/>
              <a:gd name="T25" fmla="*/ 2147483646 h 55"/>
              <a:gd name="T26" fmla="*/ 2147483646 w 53"/>
              <a:gd name="T27" fmla="*/ 0 h 55"/>
              <a:gd name="T28" fmla="*/ 2147483646 w 53"/>
              <a:gd name="T29" fmla="*/ 2147483646 h 55"/>
              <a:gd name="T30" fmla="*/ 2147483646 w 53"/>
              <a:gd name="T31" fmla="*/ 2147483646 h 55"/>
              <a:gd name="T32" fmla="*/ 2147483646 w 53"/>
              <a:gd name="T33" fmla="*/ 2147483646 h 55"/>
              <a:gd name="T34" fmla="*/ 2147483646 w 53"/>
              <a:gd name="T35" fmla="*/ 2147483646 h 55"/>
              <a:gd name="T36" fmla="*/ 2147483646 w 53"/>
              <a:gd name="T37" fmla="*/ 2147483646 h 55"/>
              <a:gd name="T38" fmla="*/ 2147483646 w 53"/>
              <a:gd name="T39" fmla="*/ 2147483646 h 55"/>
              <a:gd name="T40" fmla="*/ 2147483646 w 53"/>
              <a:gd name="T41" fmla="*/ 2147483646 h 55"/>
              <a:gd name="T42" fmla="*/ 2147483646 w 53"/>
              <a:gd name="T43" fmla="*/ 2147483646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3" h="55">
                <a:moveTo>
                  <a:pt x="53" y="30"/>
                </a:moveTo>
                <a:cubicBezTo>
                  <a:pt x="53" y="32"/>
                  <a:pt x="51" y="34"/>
                  <a:pt x="48" y="34"/>
                </a:cubicBezTo>
                <a:cubicBezTo>
                  <a:pt x="23" y="34"/>
                  <a:pt x="23" y="34"/>
                  <a:pt x="23" y="34"/>
                </a:cubicBezTo>
                <a:cubicBezTo>
                  <a:pt x="34" y="45"/>
                  <a:pt x="34" y="45"/>
                  <a:pt x="34" y="45"/>
                </a:cubicBezTo>
                <a:cubicBezTo>
                  <a:pt x="35" y="46"/>
                  <a:pt x="35" y="47"/>
                  <a:pt x="35" y="48"/>
                </a:cubicBezTo>
                <a:cubicBezTo>
                  <a:pt x="35" y="49"/>
                  <a:pt x="35" y="50"/>
                  <a:pt x="34" y="51"/>
                </a:cubicBezTo>
                <a:cubicBezTo>
                  <a:pt x="31" y="54"/>
                  <a:pt x="31" y="54"/>
                  <a:pt x="31" y="54"/>
                </a:cubicBezTo>
                <a:cubicBezTo>
                  <a:pt x="30" y="55"/>
                  <a:pt x="29" y="55"/>
                  <a:pt x="28" y="55"/>
                </a:cubicBezTo>
                <a:cubicBezTo>
                  <a:pt x="27" y="55"/>
                  <a:pt x="25" y="55"/>
                  <a:pt x="25" y="54"/>
                </a:cubicBezTo>
                <a:cubicBezTo>
                  <a:pt x="1" y="31"/>
                  <a:pt x="1" y="31"/>
                  <a:pt x="1" y="31"/>
                </a:cubicBezTo>
                <a:cubicBezTo>
                  <a:pt x="1" y="30"/>
                  <a:pt x="0" y="29"/>
                  <a:pt x="0" y="27"/>
                </a:cubicBezTo>
                <a:cubicBezTo>
                  <a:pt x="0" y="26"/>
                  <a:pt x="1" y="25"/>
                  <a:pt x="1" y="24"/>
                </a:cubicBezTo>
                <a:cubicBezTo>
                  <a:pt x="25" y="1"/>
                  <a:pt x="25" y="1"/>
                  <a:pt x="25" y="1"/>
                </a:cubicBezTo>
                <a:cubicBezTo>
                  <a:pt x="25" y="0"/>
                  <a:pt x="27" y="0"/>
                  <a:pt x="28" y="0"/>
                </a:cubicBezTo>
                <a:cubicBezTo>
                  <a:pt x="29" y="0"/>
                  <a:pt x="30" y="0"/>
                  <a:pt x="31" y="1"/>
                </a:cubicBezTo>
                <a:cubicBezTo>
                  <a:pt x="34" y="4"/>
                  <a:pt x="34" y="4"/>
                  <a:pt x="34" y="4"/>
                </a:cubicBezTo>
                <a:cubicBezTo>
                  <a:pt x="35" y="4"/>
                  <a:pt x="35" y="6"/>
                  <a:pt x="35" y="7"/>
                </a:cubicBezTo>
                <a:cubicBezTo>
                  <a:pt x="35" y="8"/>
                  <a:pt x="35" y="9"/>
                  <a:pt x="34" y="10"/>
                </a:cubicBezTo>
                <a:cubicBezTo>
                  <a:pt x="23" y="21"/>
                  <a:pt x="23" y="21"/>
                  <a:pt x="23" y="21"/>
                </a:cubicBezTo>
                <a:cubicBezTo>
                  <a:pt x="48" y="21"/>
                  <a:pt x="48" y="21"/>
                  <a:pt x="48" y="21"/>
                </a:cubicBezTo>
                <a:cubicBezTo>
                  <a:pt x="51" y="21"/>
                  <a:pt x="53" y="23"/>
                  <a:pt x="53" y="25"/>
                </a:cubicBezTo>
                <a:lnTo>
                  <a:pt x="53"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2" name="Freeform 19"/>
          <p:cNvSpPr>
            <a:spLocks/>
          </p:cNvSpPr>
          <p:nvPr/>
        </p:nvSpPr>
        <p:spPr bwMode="auto">
          <a:xfrm>
            <a:off x="19091709" y="3603469"/>
            <a:ext cx="309927" cy="299506"/>
          </a:xfrm>
          <a:custGeom>
            <a:avLst/>
            <a:gdLst>
              <a:gd name="T0" fmla="*/ 2147483646 w 55"/>
              <a:gd name="T1" fmla="*/ 2147483646 h 53"/>
              <a:gd name="T2" fmla="*/ 2147483646 w 55"/>
              <a:gd name="T3" fmla="*/ 2147483646 h 53"/>
              <a:gd name="T4" fmla="*/ 2147483646 w 55"/>
              <a:gd name="T5" fmla="*/ 2147483646 h 53"/>
              <a:gd name="T6" fmla="*/ 2147483646 w 55"/>
              <a:gd name="T7" fmla="*/ 2147483646 h 53"/>
              <a:gd name="T8" fmla="*/ 2147483646 w 55"/>
              <a:gd name="T9" fmla="*/ 2147483646 h 53"/>
              <a:gd name="T10" fmla="*/ 2147483646 w 55"/>
              <a:gd name="T11" fmla="*/ 2147483646 h 53"/>
              <a:gd name="T12" fmla="*/ 2147483646 w 55"/>
              <a:gd name="T13" fmla="*/ 2147483646 h 53"/>
              <a:gd name="T14" fmla="*/ 2147483646 w 55"/>
              <a:gd name="T15" fmla="*/ 2147483646 h 53"/>
              <a:gd name="T16" fmla="*/ 2147483646 w 55"/>
              <a:gd name="T17" fmla="*/ 2147483646 h 53"/>
              <a:gd name="T18" fmla="*/ 2147483646 w 55"/>
              <a:gd name="T19" fmla="*/ 2147483646 h 53"/>
              <a:gd name="T20" fmla="*/ 2147483646 w 55"/>
              <a:gd name="T21" fmla="*/ 2147483646 h 53"/>
              <a:gd name="T22" fmla="*/ 2147483646 w 55"/>
              <a:gd name="T23" fmla="*/ 2147483646 h 53"/>
              <a:gd name="T24" fmla="*/ 2147483646 w 55"/>
              <a:gd name="T25" fmla="*/ 2147483646 h 53"/>
              <a:gd name="T26" fmla="*/ 2147483646 w 55"/>
              <a:gd name="T27" fmla="*/ 2147483646 h 53"/>
              <a:gd name="T28" fmla="*/ 0 w 55"/>
              <a:gd name="T29" fmla="*/ 2147483646 h 53"/>
              <a:gd name="T30" fmla="*/ 2147483646 w 55"/>
              <a:gd name="T31" fmla="*/ 2147483646 h 53"/>
              <a:gd name="T32" fmla="*/ 2147483646 w 55"/>
              <a:gd name="T33" fmla="*/ 2147483646 h 53"/>
              <a:gd name="T34" fmla="*/ 2147483646 w 55"/>
              <a:gd name="T35" fmla="*/ 0 h 53"/>
              <a:gd name="T36" fmla="*/ 2147483646 w 55"/>
              <a:gd name="T37" fmla="*/ 2147483646 h 53"/>
              <a:gd name="T38" fmla="*/ 2147483646 w 55"/>
              <a:gd name="T39" fmla="*/ 2147483646 h 53"/>
              <a:gd name="T40" fmla="*/ 2147483646 w 55"/>
              <a:gd name="T41" fmla="*/ 2147483646 h 53"/>
              <a:gd name="T42" fmla="*/ 2147483646 w 55"/>
              <a:gd name="T43" fmla="*/ 2147483646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53">
                <a:moveTo>
                  <a:pt x="54" y="31"/>
                </a:moveTo>
                <a:cubicBezTo>
                  <a:pt x="51" y="34"/>
                  <a:pt x="51" y="34"/>
                  <a:pt x="51" y="34"/>
                </a:cubicBezTo>
                <a:cubicBezTo>
                  <a:pt x="50" y="35"/>
                  <a:pt x="49" y="35"/>
                  <a:pt x="48" y="35"/>
                </a:cubicBezTo>
                <a:cubicBezTo>
                  <a:pt x="47" y="35"/>
                  <a:pt x="46" y="35"/>
                  <a:pt x="45" y="34"/>
                </a:cubicBezTo>
                <a:cubicBezTo>
                  <a:pt x="34" y="23"/>
                  <a:pt x="34" y="23"/>
                  <a:pt x="34" y="23"/>
                </a:cubicBezTo>
                <a:cubicBezTo>
                  <a:pt x="34" y="48"/>
                  <a:pt x="34" y="48"/>
                  <a:pt x="34" y="48"/>
                </a:cubicBezTo>
                <a:cubicBezTo>
                  <a:pt x="34" y="51"/>
                  <a:pt x="32" y="53"/>
                  <a:pt x="30" y="53"/>
                </a:cubicBezTo>
                <a:cubicBezTo>
                  <a:pt x="25" y="53"/>
                  <a:pt x="25" y="53"/>
                  <a:pt x="25" y="53"/>
                </a:cubicBezTo>
                <a:cubicBezTo>
                  <a:pt x="23" y="53"/>
                  <a:pt x="21" y="51"/>
                  <a:pt x="21" y="48"/>
                </a:cubicBezTo>
                <a:cubicBezTo>
                  <a:pt x="21" y="23"/>
                  <a:pt x="21" y="23"/>
                  <a:pt x="21" y="23"/>
                </a:cubicBezTo>
                <a:cubicBezTo>
                  <a:pt x="10" y="34"/>
                  <a:pt x="10" y="34"/>
                  <a:pt x="10" y="34"/>
                </a:cubicBezTo>
                <a:cubicBezTo>
                  <a:pt x="9" y="35"/>
                  <a:pt x="8" y="35"/>
                  <a:pt x="7" y="35"/>
                </a:cubicBezTo>
                <a:cubicBezTo>
                  <a:pt x="6" y="35"/>
                  <a:pt x="5" y="35"/>
                  <a:pt x="4" y="34"/>
                </a:cubicBezTo>
                <a:cubicBezTo>
                  <a:pt x="1" y="31"/>
                  <a:pt x="1" y="31"/>
                  <a:pt x="1" y="31"/>
                </a:cubicBezTo>
                <a:cubicBezTo>
                  <a:pt x="0" y="30"/>
                  <a:pt x="0" y="29"/>
                  <a:pt x="0" y="28"/>
                </a:cubicBezTo>
                <a:cubicBezTo>
                  <a:pt x="0" y="27"/>
                  <a:pt x="0" y="25"/>
                  <a:pt x="1" y="25"/>
                </a:cubicBezTo>
                <a:cubicBezTo>
                  <a:pt x="24" y="1"/>
                  <a:pt x="24" y="1"/>
                  <a:pt x="24" y="1"/>
                </a:cubicBezTo>
                <a:cubicBezTo>
                  <a:pt x="25" y="0"/>
                  <a:pt x="26" y="0"/>
                  <a:pt x="27" y="0"/>
                </a:cubicBezTo>
                <a:cubicBezTo>
                  <a:pt x="29" y="0"/>
                  <a:pt x="30" y="0"/>
                  <a:pt x="31" y="1"/>
                </a:cubicBezTo>
                <a:cubicBezTo>
                  <a:pt x="54" y="25"/>
                  <a:pt x="54" y="25"/>
                  <a:pt x="54" y="25"/>
                </a:cubicBezTo>
                <a:cubicBezTo>
                  <a:pt x="55" y="25"/>
                  <a:pt x="55" y="27"/>
                  <a:pt x="55" y="28"/>
                </a:cubicBezTo>
                <a:cubicBezTo>
                  <a:pt x="55" y="29"/>
                  <a:pt x="55" y="30"/>
                  <a:pt x="54"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3" name="Freeform 20"/>
          <p:cNvSpPr>
            <a:spLocks/>
          </p:cNvSpPr>
          <p:nvPr/>
        </p:nvSpPr>
        <p:spPr bwMode="auto">
          <a:xfrm>
            <a:off x="19893872" y="3593051"/>
            <a:ext cx="309927"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0 w 55"/>
              <a:gd name="T35" fmla="*/ 2147483646 h 55"/>
              <a:gd name="T36" fmla="*/ 0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0 w 55"/>
              <a:gd name="T55" fmla="*/ 2147483646 h 55"/>
              <a:gd name="T56" fmla="*/ 0 w 55"/>
              <a:gd name="T57" fmla="*/ 2147483646 h 55"/>
              <a:gd name="T58" fmla="*/ 2147483646 w 55"/>
              <a:gd name="T59" fmla="*/ 0 h 55"/>
              <a:gd name="T60" fmla="*/ 2147483646 w 55"/>
              <a:gd name="T61" fmla="*/ 0 h 55"/>
              <a:gd name="T62" fmla="*/ 2147483646 w 55"/>
              <a:gd name="T63" fmla="*/ 2147483646 h 55"/>
              <a:gd name="T64" fmla="*/ 2147483646 w 55"/>
              <a:gd name="T65" fmla="*/ 2147483646 h 55"/>
              <a:gd name="T66" fmla="*/ 2147483646 w 55"/>
              <a:gd name="T67" fmla="*/ 2147483646 h 55"/>
              <a:gd name="T68" fmla="*/ 2147483646 w 55"/>
              <a:gd name="T69" fmla="*/ 2147483646 h 55"/>
              <a:gd name="T70" fmla="*/ 2147483646 w 55"/>
              <a:gd name="T71" fmla="*/ 2147483646 h 55"/>
              <a:gd name="T72" fmla="*/ 2147483646 w 55"/>
              <a:gd name="T73" fmla="*/ 2147483646 h 55"/>
              <a:gd name="T74" fmla="*/ 2147483646 w 55"/>
              <a:gd name="T75" fmla="*/ 2147483646 h 55"/>
              <a:gd name="T76" fmla="*/ 2147483646 w 55"/>
              <a:gd name="T77" fmla="*/ 0 h 55"/>
              <a:gd name="T78" fmla="*/ 2147483646 w 55"/>
              <a:gd name="T79" fmla="*/ 0 h 55"/>
              <a:gd name="T80" fmla="*/ 2147483646 w 55"/>
              <a:gd name="T81" fmla="*/ 2147483646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2147483646 w 55"/>
              <a:gd name="T91" fmla="*/ 2147483646 h 55"/>
              <a:gd name="T92" fmla="*/ 2147483646 w 55"/>
              <a:gd name="T93" fmla="*/ 214748364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5" h="55">
                <a:moveTo>
                  <a:pt x="33" y="27"/>
                </a:moveTo>
                <a:cubicBezTo>
                  <a:pt x="46" y="40"/>
                  <a:pt x="46" y="40"/>
                  <a:pt x="46" y="40"/>
                </a:cubicBezTo>
                <a:cubicBezTo>
                  <a:pt x="51" y="35"/>
                  <a:pt x="51" y="35"/>
                  <a:pt x="51" y="35"/>
                </a:cubicBezTo>
                <a:cubicBezTo>
                  <a:pt x="51" y="34"/>
                  <a:pt x="52" y="34"/>
                  <a:pt x="53" y="34"/>
                </a:cubicBezTo>
                <a:cubicBezTo>
                  <a:pt x="54" y="35"/>
                  <a:pt x="55" y="35"/>
                  <a:pt x="55" y="36"/>
                </a:cubicBezTo>
                <a:cubicBezTo>
                  <a:pt x="55" y="52"/>
                  <a:pt x="55" y="52"/>
                  <a:pt x="55" y="52"/>
                </a:cubicBezTo>
                <a:cubicBezTo>
                  <a:pt x="55" y="54"/>
                  <a:pt x="54" y="55"/>
                  <a:pt x="52" y="55"/>
                </a:cubicBezTo>
                <a:cubicBezTo>
                  <a:pt x="36" y="55"/>
                  <a:pt x="36" y="55"/>
                  <a:pt x="36" y="55"/>
                </a:cubicBezTo>
                <a:cubicBezTo>
                  <a:pt x="35" y="55"/>
                  <a:pt x="35" y="54"/>
                  <a:pt x="34" y="53"/>
                </a:cubicBezTo>
                <a:cubicBezTo>
                  <a:pt x="34" y="52"/>
                  <a:pt x="34" y="51"/>
                  <a:pt x="35" y="51"/>
                </a:cubicBezTo>
                <a:cubicBezTo>
                  <a:pt x="40" y="46"/>
                  <a:pt x="40" y="46"/>
                  <a:pt x="40" y="46"/>
                </a:cubicBezTo>
                <a:cubicBezTo>
                  <a:pt x="27" y="33"/>
                  <a:pt x="27" y="33"/>
                  <a:pt x="27" y="33"/>
                </a:cubicBezTo>
                <a:cubicBezTo>
                  <a:pt x="15" y="46"/>
                  <a:pt x="15" y="46"/>
                  <a:pt x="15" y="46"/>
                </a:cubicBezTo>
                <a:cubicBezTo>
                  <a:pt x="20" y="51"/>
                  <a:pt x="20" y="51"/>
                  <a:pt x="20" y="51"/>
                </a:cubicBezTo>
                <a:cubicBezTo>
                  <a:pt x="20" y="51"/>
                  <a:pt x="21" y="52"/>
                  <a:pt x="20" y="53"/>
                </a:cubicBezTo>
                <a:cubicBezTo>
                  <a:pt x="20" y="54"/>
                  <a:pt x="19" y="55"/>
                  <a:pt x="18" y="55"/>
                </a:cubicBezTo>
                <a:cubicBezTo>
                  <a:pt x="2" y="55"/>
                  <a:pt x="2" y="55"/>
                  <a:pt x="2" y="55"/>
                </a:cubicBezTo>
                <a:cubicBezTo>
                  <a:pt x="1" y="55"/>
                  <a:pt x="0" y="54"/>
                  <a:pt x="0" y="52"/>
                </a:cubicBezTo>
                <a:cubicBezTo>
                  <a:pt x="0" y="36"/>
                  <a:pt x="0" y="36"/>
                  <a:pt x="0" y="36"/>
                </a:cubicBezTo>
                <a:cubicBezTo>
                  <a:pt x="0" y="35"/>
                  <a:pt x="0" y="35"/>
                  <a:pt x="1" y="34"/>
                </a:cubicBezTo>
                <a:cubicBezTo>
                  <a:pt x="2" y="34"/>
                  <a:pt x="3" y="34"/>
                  <a:pt x="4" y="35"/>
                </a:cubicBezTo>
                <a:cubicBezTo>
                  <a:pt x="9" y="40"/>
                  <a:pt x="9" y="40"/>
                  <a:pt x="9" y="40"/>
                </a:cubicBezTo>
                <a:cubicBezTo>
                  <a:pt x="21" y="27"/>
                  <a:pt x="21" y="27"/>
                  <a:pt x="21" y="27"/>
                </a:cubicBezTo>
                <a:cubicBezTo>
                  <a:pt x="9" y="14"/>
                  <a:pt x="9" y="14"/>
                  <a:pt x="9" y="14"/>
                </a:cubicBezTo>
                <a:cubicBezTo>
                  <a:pt x="4" y="20"/>
                  <a:pt x="4" y="20"/>
                  <a:pt x="4" y="20"/>
                </a:cubicBezTo>
                <a:cubicBezTo>
                  <a:pt x="3" y="20"/>
                  <a:pt x="3" y="20"/>
                  <a:pt x="2" y="20"/>
                </a:cubicBezTo>
                <a:cubicBezTo>
                  <a:pt x="2" y="20"/>
                  <a:pt x="1" y="20"/>
                  <a:pt x="1" y="20"/>
                </a:cubicBezTo>
                <a:cubicBezTo>
                  <a:pt x="0" y="20"/>
                  <a:pt x="0" y="19"/>
                  <a:pt x="0" y="18"/>
                </a:cubicBezTo>
                <a:cubicBezTo>
                  <a:pt x="0" y="2"/>
                  <a:pt x="0" y="2"/>
                  <a:pt x="0" y="2"/>
                </a:cubicBezTo>
                <a:cubicBezTo>
                  <a:pt x="0" y="1"/>
                  <a:pt x="1" y="0"/>
                  <a:pt x="2" y="0"/>
                </a:cubicBezTo>
                <a:cubicBezTo>
                  <a:pt x="18" y="0"/>
                  <a:pt x="18" y="0"/>
                  <a:pt x="18" y="0"/>
                </a:cubicBezTo>
                <a:cubicBezTo>
                  <a:pt x="19" y="0"/>
                  <a:pt x="20" y="0"/>
                  <a:pt x="20" y="1"/>
                </a:cubicBezTo>
                <a:cubicBezTo>
                  <a:pt x="21" y="2"/>
                  <a:pt x="20" y="3"/>
                  <a:pt x="20" y="4"/>
                </a:cubicBezTo>
                <a:cubicBezTo>
                  <a:pt x="15" y="9"/>
                  <a:pt x="15" y="9"/>
                  <a:pt x="15" y="9"/>
                </a:cubicBezTo>
                <a:cubicBezTo>
                  <a:pt x="27" y="21"/>
                  <a:pt x="27" y="21"/>
                  <a:pt x="27" y="21"/>
                </a:cubicBezTo>
                <a:cubicBezTo>
                  <a:pt x="40" y="9"/>
                  <a:pt x="40" y="9"/>
                  <a:pt x="40" y="9"/>
                </a:cubicBezTo>
                <a:cubicBezTo>
                  <a:pt x="35" y="4"/>
                  <a:pt x="35" y="4"/>
                  <a:pt x="35" y="4"/>
                </a:cubicBezTo>
                <a:cubicBezTo>
                  <a:pt x="34" y="3"/>
                  <a:pt x="34" y="2"/>
                  <a:pt x="34" y="1"/>
                </a:cubicBezTo>
                <a:cubicBezTo>
                  <a:pt x="35" y="0"/>
                  <a:pt x="35" y="0"/>
                  <a:pt x="36" y="0"/>
                </a:cubicBezTo>
                <a:cubicBezTo>
                  <a:pt x="52" y="0"/>
                  <a:pt x="52" y="0"/>
                  <a:pt x="52" y="0"/>
                </a:cubicBezTo>
                <a:cubicBezTo>
                  <a:pt x="54" y="0"/>
                  <a:pt x="55" y="1"/>
                  <a:pt x="55" y="2"/>
                </a:cubicBezTo>
                <a:cubicBezTo>
                  <a:pt x="55" y="18"/>
                  <a:pt x="55" y="18"/>
                  <a:pt x="55" y="18"/>
                </a:cubicBezTo>
                <a:cubicBezTo>
                  <a:pt x="55" y="19"/>
                  <a:pt x="54" y="20"/>
                  <a:pt x="53" y="20"/>
                </a:cubicBezTo>
                <a:cubicBezTo>
                  <a:pt x="53" y="20"/>
                  <a:pt x="53" y="20"/>
                  <a:pt x="52" y="20"/>
                </a:cubicBezTo>
                <a:cubicBezTo>
                  <a:pt x="52" y="20"/>
                  <a:pt x="51" y="20"/>
                  <a:pt x="51" y="20"/>
                </a:cubicBezTo>
                <a:cubicBezTo>
                  <a:pt x="46" y="14"/>
                  <a:pt x="46" y="14"/>
                  <a:pt x="46" y="14"/>
                </a:cubicBezTo>
                <a:lnTo>
                  <a:pt x="33"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4" name="Freeform 21"/>
          <p:cNvSpPr>
            <a:spLocks/>
          </p:cNvSpPr>
          <p:nvPr/>
        </p:nvSpPr>
        <p:spPr bwMode="auto">
          <a:xfrm>
            <a:off x="20716867" y="3564402"/>
            <a:ext cx="127618" cy="362014"/>
          </a:xfrm>
          <a:custGeom>
            <a:avLst/>
            <a:gdLst>
              <a:gd name="T0" fmla="*/ 2147483646 w 23"/>
              <a:gd name="T1" fmla="*/ 2147483646 h 64"/>
              <a:gd name="T2" fmla="*/ 2147483646 w 23"/>
              <a:gd name="T3" fmla="*/ 2147483646 h 64"/>
              <a:gd name="T4" fmla="*/ 2147483646 w 23"/>
              <a:gd name="T5" fmla="*/ 2147483646 h 64"/>
              <a:gd name="T6" fmla="*/ 2147483646 w 23"/>
              <a:gd name="T7" fmla="*/ 2147483646 h 64"/>
              <a:gd name="T8" fmla="*/ 2147483646 w 23"/>
              <a:gd name="T9" fmla="*/ 2147483646 h 64"/>
              <a:gd name="T10" fmla="*/ 2147483646 w 23"/>
              <a:gd name="T11" fmla="*/ 2147483646 h 64"/>
              <a:gd name="T12" fmla="*/ 2147483646 w 23"/>
              <a:gd name="T13" fmla="*/ 2147483646 h 64"/>
              <a:gd name="T14" fmla="*/ 2147483646 w 23"/>
              <a:gd name="T15" fmla="*/ 2147483646 h 64"/>
              <a:gd name="T16" fmla="*/ 2147483646 w 23"/>
              <a:gd name="T17" fmla="*/ 2147483646 h 64"/>
              <a:gd name="T18" fmla="*/ 2147483646 w 23"/>
              <a:gd name="T19" fmla="*/ 2147483646 h 64"/>
              <a:gd name="T20" fmla="*/ 0 w 23"/>
              <a:gd name="T21" fmla="*/ 2147483646 h 64"/>
              <a:gd name="T22" fmla="*/ 2147483646 w 23"/>
              <a:gd name="T23" fmla="*/ 2147483646 h 64"/>
              <a:gd name="T24" fmla="*/ 2147483646 w 23"/>
              <a:gd name="T25" fmla="*/ 2147483646 h 64"/>
              <a:gd name="T26" fmla="*/ 2147483646 w 23"/>
              <a:gd name="T27" fmla="*/ 2147483646 h 64"/>
              <a:gd name="T28" fmla="*/ 2147483646 w 23"/>
              <a:gd name="T29" fmla="*/ 2147483646 h 64"/>
              <a:gd name="T30" fmla="*/ 0 w 23"/>
              <a:gd name="T31" fmla="*/ 2147483646 h 64"/>
              <a:gd name="T32" fmla="*/ 2147483646 w 23"/>
              <a:gd name="T33" fmla="*/ 2147483646 h 64"/>
              <a:gd name="T34" fmla="*/ 2147483646 w 23"/>
              <a:gd name="T35" fmla="*/ 2147483646 h 64"/>
              <a:gd name="T36" fmla="*/ 2147483646 w 23"/>
              <a:gd name="T37" fmla="*/ 0 h 64"/>
              <a:gd name="T38" fmla="*/ 2147483646 w 23"/>
              <a:gd name="T39" fmla="*/ 2147483646 h 64"/>
              <a:gd name="T40" fmla="*/ 2147483646 w 23"/>
              <a:gd name="T41" fmla="*/ 2147483646 h 64"/>
              <a:gd name="T42" fmla="*/ 2147483646 w 23"/>
              <a:gd name="T43" fmla="*/ 2147483646 h 64"/>
              <a:gd name="T44" fmla="*/ 2147483646 w 23"/>
              <a:gd name="T45" fmla="*/ 2147483646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3" h="64">
                <a:moveTo>
                  <a:pt x="21" y="14"/>
                </a:moveTo>
                <a:cubicBezTo>
                  <a:pt x="16" y="14"/>
                  <a:pt x="16" y="14"/>
                  <a:pt x="16" y="14"/>
                </a:cubicBezTo>
                <a:cubicBezTo>
                  <a:pt x="16" y="50"/>
                  <a:pt x="16" y="50"/>
                  <a:pt x="16" y="50"/>
                </a:cubicBezTo>
                <a:cubicBezTo>
                  <a:pt x="21" y="50"/>
                  <a:pt x="21" y="50"/>
                  <a:pt x="21" y="50"/>
                </a:cubicBezTo>
                <a:cubicBezTo>
                  <a:pt x="22" y="50"/>
                  <a:pt x="23" y="51"/>
                  <a:pt x="23" y="53"/>
                </a:cubicBezTo>
                <a:cubicBezTo>
                  <a:pt x="23" y="53"/>
                  <a:pt x="23" y="54"/>
                  <a:pt x="22" y="54"/>
                </a:cubicBezTo>
                <a:cubicBezTo>
                  <a:pt x="13" y="63"/>
                  <a:pt x="13" y="63"/>
                  <a:pt x="13" y="63"/>
                </a:cubicBezTo>
                <a:cubicBezTo>
                  <a:pt x="13" y="64"/>
                  <a:pt x="12" y="64"/>
                  <a:pt x="11" y="64"/>
                </a:cubicBezTo>
                <a:cubicBezTo>
                  <a:pt x="11" y="64"/>
                  <a:pt x="10" y="64"/>
                  <a:pt x="10" y="63"/>
                </a:cubicBezTo>
                <a:cubicBezTo>
                  <a:pt x="1" y="54"/>
                  <a:pt x="1" y="54"/>
                  <a:pt x="1" y="54"/>
                </a:cubicBezTo>
                <a:cubicBezTo>
                  <a:pt x="0" y="54"/>
                  <a:pt x="0" y="53"/>
                  <a:pt x="0" y="53"/>
                </a:cubicBezTo>
                <a:cubicBezTo>
                  <a:pt x="0" y="51"/>
                  <a:pt x="1" y="50"/>
                  <a:pt x="2" y="50"/>
                </a:cubicBezTo>
                <a:cubicBezTo>
                  <a:pt x="7" y="50"/>
                  <a:pt x="7" y="50"/>
                  <a:pt x="7" y="50"/>
                </a:cubicBezTo>
                <a:cubicBezTo>
                  <a:pt x="7" y="14"/>
                  <a:pt x="7" y="14"/>
                  <a:pt x="7" y="14"/>
                </a:cubicBezTo>
                <a:cubicBezTo>
                  <a:pt x="2" y="14"/>
                  <a:pt x="2" y="14"/>
                  <a:pt x="2" y="14"/>
                </a:cubicBezTo>
                <a:cubicBezTo>
                  <a:pt x="1" y="14"/>
                  <a:pt x="0" y="13"/>
                  <a:pt x="0" y="12"/>
                </a:cubicBezTo>
                <a:cubicBezTo>
                  <a:pt x="0" y="11"/>
                  <a:pt x="0" y="10"/>
                  <a:pt x="1" y="10"/>
                </a:cubicBezTo>
                <a:cubicBezTo>
                  <a:pt x="10" y="1"/>
                  <a:pt x="10" y="1"/>
                  <a:pt x="10" y="1"/>
                </a:cubicBezTo>
                <a:cubicBezTo>
                  <a:pt x="10" y="0"/>
                  <a:pt x="11" y="0"/>
                  <a:pt x="11" y="0"/>
                </a:cubicBezTo>
                <a:cubicBezTo>
                  <a:pt x="12" y="0"/>
                  <a:pt x="13" y="0"/>
                  <a:pt x="13" y="1"/>
                </a:cubicBezTo>
                <a:cubicBezTo>
                  <a:pt x="22" y="10"/>
                  <a:pt x="22" y="10"/>
                  <a:pt x="22" y="10"/>
                </a:cubicBezTo>
                <a:cubicBezTo>
                  <a:pt x="23" y="10"/>
                  <a:pt x="23" y="11"/>
                  <a:pt x="23" y="12"/>
                </a:cubicBezTo>
                <a:cubicBezTo>
                  <a:pt x="23" y="13"/>
                  <a:pt x="22" y="14"/>
                  <a:pt x="21" y="1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5" name="Freeform 22"/>
          <p:cNvSpPr>
            <a:spLocks/>
          </p:cNvSpPr>
          <p:nvPr/>
        </p:nvSpPr>
        <p:spPr bwMode="auto">
          <a:xfrm>
            <a:off x="21539863" y="3587844"/>
            <a:ext cx="309927" cy="315135"/>
          </a:xfrm>
          <a:custGeom>
            <a:avLst/>
            <a:gdLst>
              <a:gd name="T0" fmla="*/ 2147483646 w 55"/>
              <a:gd name="T1" fmla="*/ 2147483646 h 56"/>
              <a:gd name="T2" fmla="*/ 2147483646 w 55"/>
              <a:gd name="T3" fmla="*/ 2147483646 h 56"/>
              <a:gd name="T4" fmla="*/ 2147483646 w 55"/>
              <a:gd name="T5" fmla="*/ 2147483646 h 56"/>
              <a:gd name="T6" fmla="*/ 2147483646 w 55"/>
              <a:gd name="T7" fmla="*/ 2147483646 h 56"/>
              <a:gd name="T8" fmla="*/ 2147483646 w 55"/>
              <a:gd name="T9" fmla="*/ 2147483646 h 56"/>
              <a:gd name="T10" fmla="*/ 2147483646 w 55"/>
              <a:gd name="T11" fmla="*/ 2147483646 h 56"/>
              <a:gd name="T12" fmla="*/ 2147483646 w 55"/>
              <a:gd name="T13" fmla="*/ 2147483646 h 56"/>
              <a:gd name="T14" fmla="*/ 2147483646 w 55"/>
              <a:gd name="T15" fmla="*/ 2147483646 h 56"/>
              <a:gd name="T16" fmla="*/ 2147483646 w 55"/>
              <a:gd name="T17" fmla="*/ 2147483646 h 56"/>
              <a:gd name="T18" fmla="*/ 2147483646 w 55"/>
              <a:gd name="T19" fmla="*/ 2147483646 h 56"/>
              <a:gd name="T20" fmla="*/ 2147483646 w 55"/>
              <a:gd name="T21" fmla="*/ 2147483646 h 56"/>
              <a:gd name="T22" fmla="*/ 2147483646 w 55"/>
              <a:gd name="T23" fmla="*/ 2147483646 h 56"/>
              <a:gd name="T24" fmla="*/ 2147483646 w 55"/>
              <a:gd name="T25" fmla="*/ 2147483646 h 56"/>
              <a:gd name="T26" fmla="*/ 2147483646 w 55"/>
              <a:gd name="T27" fmla="*/ 2147483646 h 56"/>
              <a:gd name="T28" fmla="*/ 2147483646 w 55"/>
              <a:gd name="T29" fmla="*/ 2147483646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56">
                <a:moveTo>
                  <a:pt x="55" y="2"/>
                </a:moveTo>
                <a:cubicBezTo>
                  <a:pt x="55" y="54"/>
                  <a:pt x="55" y="54"/>
                  <a:pt x="55" y="54"/>
                </a:cubicBezTo>
                <a:cubicBezTo>
                  <a:pt x="55" y="56"/>
                  <a:pt x="54" y="56"/>
                  <a:pt x="54" y="55"/>
                </a:cubicBezTo>
                <a:cubicBezTo>
                  <a:pt x="28" y="30"/>
                  <a:pt x="28" y="30"/>
                  <a:pt x="28" y="30"/>
                </a:cubicBezTo>
                <a:cubicBezTo>
                  <a:pt x="28" y="30"/>
                  <a:pt x="28" y="29"/>
                  <a:pt x="28" y="29"/>
                </a:cubicBezTo>
                <a:cubicBezTo>
                  <a:pt x="28" y="54"/>
                  <a:pt x="28" y="54"/>
                  <a:pt x="28" y="54"/>
                </a:cubicBezTo>
                <a:cubicBezTo>
                  <a:pt x="28" y="56"/>
                  <a:pt x="27" y="56"/>
                  <a:pt x="26" y="55"/>
                </a:cubicBezTo>
                <a:cubicBezTo>
                  <a:pt x="1" y="30"/>
                  <a:pt x="1" y="30"/>
                  <a:pt x="1" y="30"/>
                </a:cubicBezTo>
                <a:cubicBezTo>
                  <a:pt x="0" y="29"/>
                  <a:pt x="0" y="27"/>
                  <a:pt x="1" y="27"/>
                </a:cubicBezTo>
                <a:cubicBezTo>
                  <a:pt x="26" y="1"/>
                  <a:pt x="26" y="1"/>
                  <a:pt x="26" y="1"/>
                </a:cubicBezTo>
                <a:cubicBezTo>
                  <a:pt x="27" y="0"/>
                  <a:pt x="28" y="1"/>
                  <a:pt x="28" y="2"/>
                </a:cubicBezTo>
                <a:cubicBezTo>
                  <a:pt x="28" y="27"/>
                  <a:pt x="28" y="27"/>
                  <a:pt x="28" y="27"/>
                </a:cubicBezTo>
                <a:cubicBezTo>
                  <a:pt x="28" y="27"/>
                  <a:pt x="28" y="27"/>
                  <a:pt x="28" y="27"/>
                </a:cubicBezTo>
                <a:cubicBezTo>
                  <a:pt x="54" y="1"/>
                  <a:pt x="54" y="1"/>
                  <a:pt x="54" y="1"/>
                </a:cubicBezTo>
                <a:cubicBezTo>
                  <a:pt x="54" y="0"/>
                  <a:pt x="55" y="1"/>
                  <a:pt x="55"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6" name="Freeform 23"/>
          <p:cNvSpPr>
            <a:spLocks noEditPoints="1"/>
          </p:cNvSpPr>
          <p:nvPr/>
        </p:nvSpPr>
        <p:spPr bwMode="auto">
          <a:xfrm>
            <a:off x="22261288" y="3564404"/>
            <a:ext cx="382850" cy="362014"/>
          </a:xfrm>
          <a:custGeom>
            <a:avLst/>
            <a:gdLst>
              <a:gd name="T0" fmla="*/ 2147483646 w 68"/>
              <a:gd name="T1" fmla="*/ 2147483646 h 64"/>
              <a:gd name="T2" fmla="*/ 2147483646 w 68"/>
              <a:gd name="T3" fmla="*/ 2147483646 h 64"/>
              <a:gd name="T4" fmla="*/ 2147483646 w 68"/>
              <a:gd name="T5" fmla="*/ 2147483646 h 64"/>
              <a:gd name="T6" fmla="*/ 2147483646 w 68"/>
              <a:gd name="T7" fmla="*/ 2147483646 h 64"/>
              <a:gd name="T8" fmla="*/ 2147483646 w 68"/>
              <a:gd name="T9" fmla="*/ 2147483646 h 64"/>
              <a:gd name="T10" fmla="*/ 2147483646 w 68"/>
              <a:gd name="T11" fmla="*/ 2147483646 h 64"/>
              <a:gd name="T12" fmla="*/ 0 w 68"/>
              <a:gd name="T13" fmla="*/ 2147483646 h 64"/>
              <a:gd name="T14" fmla="*/ 0 w 68"/>
              <a:gd name="T15" fmla="*/ 2147483646 h 64"/>
              <a:gd name="T16" fmla="*/ 2147483646 w 68"/>
              <a:gd name="T17" fmla="*/ 0 h 64"/>
              <a:gd name="T18" fmla="*/ 2147483646 w 68"/>
              <a:gd name="T19" fmla="*/ 2147483646 h 64"/>
              <a:gd name="T20" fmla="*/ 2147483646 w 68"/>
              <a:gd name="T21" fmla="*/ 2147483646 h 64"/>
              <a:gd name="T22" fmla="*/ 2147483646 w 68"/>
              <a:gd name="T23" fmla="*/ 2147483646 h 64"/>
              <a:gd name="T24" fmla="*/ 0 w 68"/>
              <a:gd name="T25" fmla="*/ 2147483646 h 64"/>
              <a:gd name="T26" fmla="*/ 0 w 68"/>
              <a:gd name="T27" fmla="*/ 2147483646 h 64"/>
              <a:gd name="T28" fmla="*/ 2147483646 w 68"/>
              <a:gd name="T29" fmla="*/ 2147483646 h 64"/>
              <a:gd name="T30" fmla="*/ 2147483646 w 68"/>
              <a:gd name="T31" fmla="*/ 2147483646 h 64"/>
              <a:gd name="T32" fmla="*/ 2147483646 w 68"/>
              <a:gd name="T33" fmla="*/ 2147483646 h 64"/>
              <a:gd name="T34" fmla="*/ 2147483646 w 68"/>
              <a:gd name="T35" fmla="*/ 2147483646 h 64"/>
              <a:gd name="T36" fmla="*/ 2147483646 w 68"/>
              <a:gd name="T37" fmla="*/ 2147483646 h 64"/>
              <a:gd name="T38" fmla="*/ 2147483646 w 68"/>
              <a:gd name="T39" fmla="*/ 2147483646 h 64"/>
              <a:gd name="T40" fmla="*/ 2147483646 w 68"/>
              <a:gd name="T41" fmla="*/ 2147483646 h 64"/>
              <a:gd name="T42" fmla="*/ 2147483646 w 68"/>
              <a:gd name="T43" fmla="*/ 2147483646 h 64"/>
              <a:gd name="T44" fmla="*/ 2147483646 w 68"/>
              <a:gd name="T45" fmla="*/ 2147483646 h 64"/>
              <a:gd name="T46" fmla="*/ 2147483646 w 68"/>
              <a:gd name="T47" fmla="*/ 2147483646 h 64"/>
              <a:gd name="T48" fmla="*/ 2147483646 w 68"/>
              <a:gd name="T49" fmla="*/ 2147483646 h 64"/>
              <a:gd name="T50" fmla="*/ 2147483646 w 68"/>
              <a:gd name="T51" fmla="*/ 2147483646 h 64"/>
              <a:gd name="T52" fmla="*/ 2147483646 w 68"/>
              <a:gd name="T53" fmla="*/ 2147483646 h 64"/>
              <a:gd name="T54" fmla="*/ 2147483646 w 68"/>
              <a:gd name="T55" fmla="*/ 2147483646 h 64"/>
              <a:gd name="T56" fmla="*/ 2147483646 w 68"/>
              <a:gd name="T57" fmla="*/ 2147483646 h 64"/>
              <a:gd name="T58" fmla="*/ 2147483646 w 68"/>
              <a:gd name="T59" fmla="*/ 2147483646 h 64"/>
              <a:gd name="T60" fmla="*/ 2147483646 w 68"/>
              <a:gd name="T61" fmla="*/ 2147483646 h 64"/>
              <a:gd name="T62" fmla="*/ 2147483646 w 68"/>
              <a:gd name="T63" fmla="*/ 2147483646 h 64"/>
              <a:gd name="T64" fmla="*/ 2147483646 w 68"/>
              <a:gd name="T65" fmla="*/ 2147483646 h 64"/>
              <a:gd name="T66" fmla="*/ 2147483646 w 68"/>
              <a:gd name="T67" fmla="*/ 2147483646 h 64"/>
              <a:gd name="T68" fmla="*/ 2147483646 w 68"/>
              <a:gd name="T69" fmla="*/ 2147483646 h 64"/>
              <a:gd name="T70" fmla="*/ 2147483646 w 68"/>
              <a:gd name="T71" fmla="*/ 2147483646 h 64"/>
              <a:gd name="T72" fmla="*/ 2147483646 w 68"/>
              <a:gd name="T73" fmla="*/ 2147483646 h 64"/>
              <a:gd name="T74" fmla="*/ 2147483646 w 68"/>
              <a:gd name="T75" fmla="*/ 2147483646 h 64"/>
              <a:gd name="T76" fmla="*/ 2147483646 w 68"/>
              <a:gd name="T77" fmla="*/ 2147483646 h 64"/>
              <a:gd name="T78" fmla="*/ 2147483646 w 68"/>
              <a:gd name="T79" fmla="*/ 2147483646 h 6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64">
                <a:moveTo>
                  <a:pt x="68" y="14"/>
                </a:moveTo>
                <a:cubicBezTo>
                  <a:pt x="68" y="18"/>
                  <a:pt x="68" y="18"/>
                  <a:pt x="68" y="18"/>
                </a:cubicBezTo>
                <a:cubicBezTo>
                  <a:pt x="64" y="18"/>
                  <a:pt x="64" y="18"/>
                  <a:pt x="64" y="18"/>
                </a:cubicBezTo>
                <a:cubicBezTo>
                  <a:pt x="64" y="20"/>
                  <a:pt x="63" y="21"/>
                  <a:pt x="61" y="21"/>
                </a:cubicBezTo>
                <a:cubicBezTo>
                  <a:pt x="7" y="21"/>
                  <a:pt x="7" y="21"/>
                  <a:pt x="7" y="21"/>
                </a:cubicBezTo>
                <a:cubicBezTo>
                  <a:pt x="5" y="21"/>
                  <a:pt x="4" y="20"/>
                  <a:pt x="4" y="18"/>
                </a:cubicBezTo>
                <a:cubicBezTo>
                  <a:pt x="0" y="18"/>
                  <a:pt x="0" y="18"/>
                  <a:pt x="0" y="18"/>
                </a:cubicBezTo>
                <a:cubicBezTo>
                  <a:pt x="0" y="14"/>
                  <a:pt x="0" y="14"/>
                  <a:pt x="0" y="14"/>
                </a:cubicBezTo>
                <a:cubicBezTo>
                  <a:pt x="34" y="0"/>
                  <a:pt x="34" y="0"/>
                  <a:pt x="34" y="0"/>
                </a:cubicBezTo>
                <a:lnTo>
                  <a:pt x="68" y="14"/>
                </a:lnTo>
                <a:close/>
                <a:moveTo>
                  <a:pt x="68" y="60"/>
                </a:moveTo>
                <a:cubicBezTo>
                  <a:pt x="68" y="64"/>
                  <a:pt x="68" y="64"/>
                  <a:pt x="68" y="64"/>
                </a:cubicBezTo>
                <a:cubicBezTo>
                  <a:pt x="0" y="64"/>
                  <a:pt x="0" y="64"/>
                  <a:pt x="0" y="64"/>
                </a:cubicBezTo>
                <a:cubicBezTo>
                  <a:pt x="0" y="60"/>
                  <a:pt x="0" y="60"/>
                  <a:pt x="0" y="60"/>
                </a:cubicBezTo>
                <a:cubicBezTo>
                  <a:pt x="0" y="58"/>
                  <a:pt x="1" y="57"/>
                  <a:pt x="2" y="57"/>
                </a:cubicBezTo>
                <a:cubicBezTo>
                  <a:pt x="66" y="57"/>
                  <a:pt x="66" y="57"/>
                  <a:pt x="66" y="57"/>
                </a:cubicBezTo>
                <a:cubicBezTo>
                  <a:pt x="67" y="57"/>
                  <a:pt x="68" y="58"/>
                  <a:pt x="68" y="60"/>
                </a:cubicBezTo>
                <a:close/>
                <a:moveTo>
                  <a:pt x="18" y="23"/>
                </a:moveTo>
                <a:cubicBezTo>
                  <a:pt x="18" y="50"/>
                  <a:pt x="18" y="50"/>
                  <a:pt x="18" y="50"/>
                </a:cubicBezTo>
                <a:cubicBezTo>
                  <a:pt x="23" y="50"/>
                  <a:pt x="23" y="50"/>
                  <a:pt x="23" y="50"/>
                </a:cubicBezTo>
                <a:cubicBezTo>
                  <a:pt x="23" y="23"/>
                  <a:pt x="23" y="23"/>
                  <a:pt x="23" y="23"/>
                </a:cubicBezTo>
                <a:cubicBezTo>
                  <a:pt x="32" y="23"/>
                  <a:pt x="32" y="23"/>
                  <a:pt x="32" y="23"/>
                </a:cubicBezTo>
                <a:cubicBezTo>
                  <a:pt x="32" y="50"/>
                  <a:pt x="32" y="50"/>
                  <a:pt x="32" y="50"/>
                </a:cubicBezTo>
                <a:cubicBezTo>
                  <a:pt x="36" y="50"/>
                  <a:pt x="36" y="50"/>
                  <a:pt x="36" y="50"/>
                </a:cubicBezTo>
                <a:cubicBezTo>
                  <a:pt x="36" y="23"/>
                  <a:pt x="36" y="23"/>
                  <a:pt x="36" y="23"/>
                </a:cubicBezTo>
                <a:cubicBezTo>
                  <a:pt x="45" y="23"/>
                  <a:pt x="45" y="23"/>
                  <a:pt x="45" y="23"/>
                </a:cubicBezTo>
                <a:cubicBezTo>
                  <a:pt x="45" y="50"/>
                  <a:pt x="45" y="50"/>
                  <a:pt x="45" y="50"/>
                </a:cubicBezTo>
                <a:cubicBezTo>
                  <a:pt x="50" y="50"/>
                  <a:pt x="50" y="50"/>
                  <a:pt x="50" y="50"/>
                </a:cubicBezTo>
                <a:cubicBezTo>
                  <a:pt x="50" y="23"/>
                  <a:pt x="50" y="23"/>
                  <a:pt x="50" y="23"/>
                </a:cubicBezTo>
                <a:cubicBezTo>
                  <a:pt x="59" y="23"/>
                  <a:pt x="59" y="23"/>
                  <a:pt x="59" y="23"/>
                </a:cubicBezTo>
                <a:cubicBezTo>
                  <a:pt x="59" y="50"/>
                  <a:pt x="59" y="50"/>
                  <a:pt x="59" y="50"/>
                </a:cubicBezTo>
                <a:cubicBezTo>
                  <a:pt x="61" y="50"/>
                  <a:pt x="61" y="50"/>
                  <a:pt x="61" y="50"/>
                </a:cubicBezTo>
                <a:cubicBezTo>
                  <a:pt x="63" y="50"/>
                  <a:pt x="64" y="51"/>
                  <a:pt x="64" y="53"/>
                </a:cubicBezTo>
                <a:cubicBezTo>
                  <a:pt x="64" y="55"/>
                  <a:pt x="64" y="55"/>
                  <a:pt x="64" y="55"/>
                </a:cubicBezTo>
                <a:cubicBezTo>
                  <a:pt x="4" y="55"/>
                  <a:pt x="4" y="55"/>
                  <a:pt x="4" y="55"/>
                </a:cubicBezTo>
                <a:cubicBezTo>
                  <a:pt x="4" y="53"/>
                  <a:pt x="4" y="53"/>
                  <a:pt x="4" y="53"/>
                </a:cubicBezTo>
                <a:cubicBezTo>
                  <a:pt x="4" y="51"/>
                  <a:pt x="5" y="50"/>
                  <a:pt x="7" y="50"/>
                </a:cubicBezTo>
                <a:cubicBezTo>
                  <a:pt x="9" y="50"/>
                  <a:pt x="9" y="50"/>
                  <a:pt x="9" y="50"/>
                </a:cubicBezTo>
                <a:cubicBezTo>
                  <a:pt x="9" y="23"/>
                  <a:pt x="9" y="23"/>
                  <a:pt x="9" y="23"/>
                </a:cubicBezTo>
                <a:lnTo>
                  <a:pt x="18"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7" name="Freeform 24"/>
          <p:cNvSpPr>
            <a:spLocks noEditPoints="1"/>
          </p:cNvSpPr>
          <p:nvPr/>
        </p:nvSpPr>
        <p:spPr bwMode="auto">
          <a:xfrm>
            <a:off x="7851034" y="4199882"/>
            <a:ext cx="333366" cy="362014"/>
          </a:xfrm>
          <a:custGeom>
            <a:avLst/>
            <a:gdLst>
              <a:gd name="T0" fmla="*/ 2147483646 w 59"/>
              <a:gd name="T1" fmla="*/ 2147483646 h 64"/>
              <a:gd name="T2" fmla="*/ 2147483646 w 59"/>
              <a:gd name="T3" fmla="*/ 2147483646 h 64"/>
              <a:gd name="T4" fmla="*/ 2147483646 w 59"/>
              <a:gd name="T5" fmla="*/ 2147483646 h 64"/>
              <a:gd name="T6" fmla="*/ 2147483646 w 59"/>
              <a:gd name="T7" fmla="*/ 2147483646 h 64"/>
              <a:gd name="T8" fmla="*/ 2147483646 w 59"/>
              <a:gd name="T9" fmla="*/ 2147483646 h 64"/>
              <a:gd name="T10" fmla="*/ 0 w 59"/>
              <a:gd name="T11" fmla="*/ 2147483646 h 64"/>
              <a:gd name="T12" fmla="*/ 2147483646 w 59"/>
              <a:gd name="T13" fmla="*/ 2147483646 h 64"/>
              <a:gd name="T14" fmla="*/ 2147483646 w 59"/>
              <a:gd name="T15" fmla="*/ 2147483646 h 64"/>
              <a:gd name="T16" fmla="*/ 2147483646 w 59"/>
              <a:gd name="T17" fmla="*/ 2147483646 h 64"/>
              <a:gd name="T18" fmla="*/ 2147483646 w 59"/>
              <a:gd name="T19" fmla="*/ 0 h 64"/>
              <a:gd name="T20" fmla="*/ 2147483646 w 59"/>
              <a:gd name="T21" fmla="*/ 2147483646 h 64"/>
              <a:gd name="T22" fmla="*/ 2147483646 w 59"/>
              <a:gd name="T23" fmla="*/ 2147483646 h 64"/>
              <a:gd name="T24" fmla="*/ 2147483646 w 59"/>
              <a:gd name="T25" fmla="*/ 2147483646 h 64"/>
              <a:gd name="T26" fmla="*/ 2147483646 w 59"/>
              <a:gd name="T27" fmla="*/ 2147483646 h 64"/>
              <a:gd name="T28" fmla="*/ 2147483646 w 59"/>
              <a:gd name="T29" fmla="*/ 2147483646 h 64"/>
              <a:gd name="T30" fmla="*/ 2147483646 w 59"/>
              <a:gd name="T31" fmla="*/ 2147483646 h 64"/>
              <a:gd name="T32" fmla="*/ 2147483646 w 59"/>
              <a:gd name="T33" fmla="*/ 2147483646 h 64"/>
              <a:gd name="T34" fmla="*/ 2147483646 w 59"/>
              <a:gd name="T35" fmla="*/ 2147483646 h 64"/>
              <a:gd name="T36" fmla="*/ 2147483646 w 59"/>
              <a:gd name="T37" fmla="*/ 2147483646 h 64"/>
              <a:gd name="T38" fmla="*/ 2147483646 w 59"/>
              <a:gd name="T39" fmla="*/ 2147483646 h 64"/>
              <a:gd name="T40" fmla="*/ 2147483646 w 59"/>
              <a:gd name="T41" fmla="*/ 2147483646 h 64"/>
              <a:gd name="T42" fmla="*/ 2147483646 w 59"/>
              <a:gd name="T43" fmla="*/ 2147483646 h 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8" name="Freeform 25"/>
          <p:cNvSpPr>
            <a:spLocks noEditPoints="1"/>
          </p:cNvSpPr>
          <p:nvPr/>
        </p:nvSpPr>
        <p:spPr bwMode="auto">
          <a:xfrm>
            <a:off x="8528183" y="4199882"/>
            <a:ext cx="406289" cy="362014"/>
          </a:xfrm>
          <a:custGeom>
            <a:avLst/>
            <a:gdLst>
              <a:gd name="T0" fmla="*/ 2147483646 w 72"/>
              <a:gd name="T1" fmla="*/ 2147483646 h 64"/>
              <a:gd name="T2" fmla="*/ 2147483646 w 72"/>
              <a:gd name="T3" fmla="*/ 2147483646 h 64"/>
              <a:gd name="T4" fmla="*/ 2147483646 w 72"/>
              <a:gd name="T5" fmla="*/ 2147483646 h 64"/>
              <a:gd name="T6" fmla="*/ 2147483646 w 72"/>
              <a:gd name="T7" fmla="*/ 2147483646 h 64"/>
              <a:gd name="T8" fmla="*/ 2147483646 w 72"/>
              <a:gd name="T9" fmla="*/ 2147483646 h 64"/>
              <a:gd name="T10" fmla="*/ 2147483646 w 72"/>
              <a:gd name="T11" fmla="*/ 2147483646 h 64"/>
              <a:gd name="T12" fmla="*/ 2147483646 w 72"/>
              <a:gd name="T13" fmla="*/ 2147483646 h 64"/>
              <a:gd name="T14" fmla="*/ 2147483646 w 72"/>
              <a:gd name="T15" fmla="*/ 2147483646 h 64"/>
              <a:gd name="T16" fmla="*/ 2147483646 w 72"/>
              <a:gd name="T17" fmla="*/ 2147483646 h 64"/>
              <a:gd name="T18" fmla="*/ 2147483646 w 72"/>
              <a:gd name="T19" fmla="*/ 2147483646 h 64"/>
              <a:gd name="T20" fmla="*/ 2147483646 w 72"/>
              <a:gd name="T21" fmla="*/ 0 h 64"/>
              <a:gd name="T22" fmla="*/ 2147483646 w 72"/>
              <a:gd name="T23" fmla="*/ 2147483646 h 64"/>
              <a:gd name="T24" fmla="*/ 2147483646 w 72"/>
              <a:gd name="T25" fmla="*/ 2147483646 h 64"/>
              <a:gd name="T26" fmla="*/ 2147483646 w 72"/>
              <a:gd name="T27" fmla="*/ 2147483646 h 64"/>
              <a:gd name="T28" fmla="*/ 2147483646 w 72"/>
              <a:gd name="T29" fmla="*/ 0 h 64"/>
              <a:gd name="T30" fmla="*/ 2147483646 w 72"/>
              <a:gd name="T31" fmla="*/ 0 h 64"/>
              <a:gd name="T32" fmla="*/ 2147483646 w 72"/>
              <a:gd name="T33" fmla="*/ 2147483646 h 64"/>
              <a:gd name="T34" fmla="*/ 2147483646 w 72"/>
              <a:gd name="T35" fmla="*/ 2147483646 h 64"/>
              <a:gd name="T36" fmla="*/ 2147483646 w 72"/>
              <a:gd name="T37" fmla="*/ 2147483646 h 64"/>
              <a:gd name="T38" fmla="*/ 2147483646 w 72"/>
              <a:gd name="T39" fmla="*/ 2147483646 h 64"/>
              <a:gd name="T40" fmla="*/ 2147483646 w 72"/>
              <a:gd name="T41" fmla="*/ 2147483646 h 64"/>
              <a:gd name="T42" fmla="*/ 2147483646 w 72"/>
              <a:gd name="T43" fmla="*/ 2147483646 h 64"/>
              <a:gd name="T44" fmla="*/ 2147483646 w 72"/>
              <a:gd name="T45" fmla="*/ 2147483646 h 64"/>
              <a:gd name="T46" fmla="*/ 2147483646 w 72"/>
              <a:gd name="T47" fmla="*/ 2147483646 h 64"/>
              <a:gd name="T48" fmla="*/ 2147483646 w 72"/>
              <a:gd name="T49" fmla="*/ 2147483646 h 64"/>
              <a:gd name="T50" fmla="*/ 2147483646 w 72"/>
              <a:gd name="T51" fmla="*/ 2147483646 h 64"/>
              <a:gd name="T52" fmla="*/ 2147483646 w 72"/>
              <a:gd name="T53" fmla="*/ 2147483646 h 64"/>
              <a:gd name="T54" fmla="*/ 2147483646 w 72"/>
              <a:gd name="T55" fmla="*/ 2147483646 h 64"/>
              <a:gd name="T56" fmla="*/ 2147483646 w 72"/>
              <a:gd name="T57" fmla="*/ 2147483646 h 64"/>
              <a:gd name="T58" fmla="*/ 2147483646 w 72"/>
              <a:gd name="T59" fmla="*/ 2147483646 h 64"/>
              <a:gd name="T60" fmla="*/ 2147483646 w 72"/>
              <a:gd name="T61" fmla="*/ 2147483646 h 64"/>
              <a:gd name="T62" fmla="*/ 2147483646 w 72"/>
              <a:gd name="T63" fmla="*/ 2147483646 h 6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2" h="64">
                <a:moveTo>
                  <a:pt x="72" y="5"/>
                </a:moveTo>
                <a:cubicBezTo>
                  <a:pt x="5" y="63"/>
                  <a:pt x="5" y="63"/>
                  <a:pt x="5" y="63"/>
                </a:cubicBezTo>
                <a:cubicBezTo>
                  <a:pt x="5" y="64"/>
                  <a:pt x="4" y="64"/>
                  <a:pt x="4" y="63"/>
                </a:cubicBezTo>
                <a:cubicBezTo>
                  <a:pt x="1" y="60"/>
                  <a:pt x="1" y="60"/>
                  <a:pt x="1" y="60"/>
                </a:cubicBezTo>
                <a:cubicBezTo>
                  <a:pt x="0" y="59"/>
                  <a:pt x="0" y="59"/>
                  <a:pt x="1" y="58"/>
                </a:cubicBezTo>
                <a:cubicBezTo>
                  <a:pt x="7" y="52"/>
                  <a:pt x="7" y="52"/>
                  <a:pt x="7" y="52"/>
                </a:cubicBezTo>
                <a:cubicBezTo>
                  <a:pt x="7" y="52"/>
                  <a:pt x="7" y="51"/>
                  <a:pt x="7" y="50"/>
                </a:cubicBezTo>
                <a:cubicBezTo>
                  <a:pt x="12" y="46"/>
                  <a:pt x="18" y="38"/>
                  <a:pt x="18" y="20"/>
                </a:cubicBezTo>
                <a:cubicBezTo>
                  <a:pt x="18" y="13"/>
                  <a:pt x="24" y="6"/>
                  <a:pt x="33" y="5"/>
                </a:cubicBezTo>
                <a:cubicBezTo>
                  <a:pt x="33" y="4"/>
                  <a:pt x="33" y="4"/>
                  <a:pt x="33" y="3"/>
                </a:cubicBezTo>
                <a:cubicBezTo>
                  <a:pt x="33" y="1"/>
                  <a:pt x="34" y="0"/>
                  <a:pt x="36" y="0"/>
                </a:cubicBezTo>
                <a:cubicBezTo>
                  <a:pt x="38" y="0"/>
                  <a:pt x="40" y="1"/>
                  <a:pt x="40" y="3"/>
                </a:cubicBezTo>
                <a:cubicBezTo>
                  <a:pt x="40" y="4"/>
                  <a:pt x="40" y="4"/>
                  <a:pt x="39" y="5"/>
                </a:cubicBezTo>
                <a:cubicBezTo>
                  <a:pt x="46" y="5"/>
                  <a:pt x="50" y="9"/>
                  <a:pt x="53" y="13"/>
                </a:cubicBezTo>
                <a:cubicBezTo>
                  <a:pt x="67" y="0"/>
                  <a:pt x="67" y="0"/>
                  <a:pt x="67" y="0"/>
                </a:cubicBezTo>
                <a:cubicBezTo>
                  <a:pt x="68" y="0"/>
                  <a:pt x="69" y="0"/>
                  <a:pt x="69" y="0"/>
                </a:cubicBezTo>
                <a:cubicBezTo>
                  <a:pt x="72" y="4"/>
                  <a:pt x="72" y="4"/>
                  <a:pt x="72" y="4"/>
                </a:cubicBezTo>
                <a:cubicBezTo>
                  <a:pt x="72" y="4"/>
                  <a:pt x="72" y="5"/>
                  <a:pt x="72" y="5"/>
                </a:cubicBezTo>
                <a:close/>
                <a:moveTo>
                  <a:pt x="66" y="50"/>
                </a:moveTo>
                <a:cubicBezTo>
                  <a:pt x="66" y="53"/>
                  <a:pt x="64" y="55"/>
                  <a:pt x="61" y="55"/>
                </a:cubicBezTo>
                <a:cubicBezTo>
                  <a:pt x="45" y="55"/>
                  <a:pt x="45" y="55"/>
                  <a:pt x="45" y="55"/>
                </a:cubicBezTo>
                <a:cubicBezTo>
                  <a:pt x="45" y="60"/>
                  <a:pt x="41" y="64"/>
                  <a:pt x="36" y="64"/>
                </a:cubicBezTo>
                <a:cubicBezTo>
                  <a:pt x="31" y="64"/>
                  <a:pt x="27" y="60"/>
                  <a:pt x="27" y="55"/>
                </a:cubicBezTo>
                <a:cubicBezTo>
                  <a:pt x="55" y="30"/>
                  <a:pt x="55" y="30"/>
                  <a:pt x="55" y="30"/>
                </a:cubicBezTo>
                <a:cubicBezTo>
                  <a:pt x="57" y="41"/>
                  <a:pt x="62" y="47"/>
                  <a:pt x="66" y="50"/>
                </a:cubicBezTo>
                <a:close/>
                <a:moveTo>
                  <a:pt x="37" y="60"/>
                </a:moveTo>
                <a:cubicBezTo>
                  <a:pt x="37" y="60"/>
                  <a:pt x="37" y="60"/>
                  <a:pt x="36" y="60"/>
                </a:cubicBezTo>
                <a:cubicBezTo>
                  <a:pt x="34" y="60"/>
                  <a:pt x="31" y="57"/>
                  <a:pt x="31" y="55"/>
                </a:cubicBezTo>
                <a:cubicBezTo>
                  <a:pt x="31" y="54"/>
                  <a:pt x="31" y="54"/>
                  <a:pt x="31" y="54"/>
                </a:cubicBezTo>
                <a:cubicBezTo>
                  <a:pt x="30" y="54"/>
                  <a:pt x="30" y="54"/>
                  <a:pt x="30" y="55"/>
                </a:cubicBezTo>
                <a:cubicBezTo>
                  <a:pt x="30" y="58"/>
                  <a:pt x="33" y="61"/>
                  <a:pt x="36" y="61"/>
                </a:cubicBezTo>
                <a:cubicBezTo>
                  <a:pt x="37" y="61"/>
                  <a:pt x="37" y="61"/>
                  <a:pt x="37"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09" name="Freeform 26"/>
          <p:cNvSpPr>
            <a:spLocks noEditPoints="1"/>
          </p:cNvSpPr>
          <p:nvPr/>
        </p:nvSpPr>
        <p:spPr bwMode="auto">
          <a:xfrm>
            <a:off x="9338159" y="4249367"/>
            <a:ext cx="463588" cy="260442"/>
          </a:xfrm>
          <a:custGeom>
            <a:avLst/>
            <a:gdLst>
              <a:gd name="T0" fmla="*/ 2147483646 w 82"/>
              <a:gd name="T1" fmla="*/ 2147483646 h 46"/>
              <a:gd name="T2" fmla="*/ 2147483646 w 82"/>
              <a:gd name="T3" fmla="*/ 2147483646 h 46"/>
              <a:gd name="T4" fmla="*/ 2147483646 w 82"/>
              <a:gd name="T5" fmla="*/ 2147483646 h 46"/>
              <a:gd name="T6" fmla="*/ 2147483646 w 82"/>
              <a:gd name="T7" fmla="*/ 2147483646 h 46"/>
              <a:gd name="T8" fmla="*/ 2147483646 w 82"/>
              <a:gd name="T9" fmla="*/ 2147483646 h 46"/>
              <a:gd name="T10" fmla="*/ 2147483646 w 82"/>
              <a:gd name="T11" fmla="*/ 2147483646 h 46"/>
              <a:gd name="T12" fmla="*/ 2147483646 w 82"/>
              <a:gd name="T13" fmla="*/ 2147483646 h 46"/>
              <a:gd name="T14" fmla="*/ 2147483646 w 82"/>
              <a:gd name="T15" fmla="*/ 2147483646 h 46"/>
              <a:gd name="T16" fmla="*/ 0 w 82"/>
              <a:gd name="T17" fmla="*/ 2147483646 h 46"/>
              <a:gd name="T18" fmla="*/ 2147483646 w 82"/>
              <a:gd name="T19" fmla="*/ 2147483646 h 46"/>
              <a:gd name="T20" fmla="*/ 2147483646 w 82"/>
              <a:gd name="T21" fmla="*/ 2147483646 h 46"/>
              <a:gd name="T22" fmla="*/ 2147483646 w 82"/>
              <a:gd name="T23" fmla="*/ 2147483646 h 46"/>
              <a:gd name="T24" fmla="*/ 2147483646 w 82"/>
              <a:gd name="T25" fmla="*/ 2147483646 h 46"/>
              <a:gd name="T26" fmla="*/ 2147483646 w 82"/>
              <a:gd name="T27" fmla="*/ 2147483646 h 46"/>
              <a:gd name="T28" fmla="*/ 2147483646 w 82"/>
              <a:gd name="T29" fmla="*/ 2147483646 h 46"/>
              <a:gd name="T30" fmla="*/ 2147483646 w 82"/>
              <a:gd name="T31" fmla="*/ 2147483646 h 46"/>
              <a:gd name="T32" fmla="*/ 2147483646 w 82"/>
              <a:gd name="T33" fmla="*/ 2147483646 h 46"/>
              <a:gd name="T34" fmla="*/ 2147483646 w 82"/>
              <a:gd name="T35" fmla="*/ 2147483646 h 46"/>
              <a:gd name="T36" fmla="*/ 2147483646 w 82"/>
              <a:gd name="T37" fmla="*/ 2147483646 h 46"/>
              <a:gd name="T38" fmla="*/ 2147483646 w 82"/>
              <a:gd name="T39" fmla="*/ 2147483646 h 46"/>
              <a:gd name="T40" fmla="*/ 2147483646 w 82"/>
              <a:gd name="T41" fmla="*/ 2147483646 h 46"/>
              <a:gd name="T42" fmla="*/ 2147483646 w 82"/>
              <a:gd name="T43" fmla="*/ 0 h 46"/>
              <a:gd name="T44" fmla="*/ 2147483646 w 82"/>
              <a:gd name="T45" fmla="*/ 0 h 46"/>
              <a:gd name="T46" fmla="*/ 2147483646 w 82"/>
              <a:gd name="T47" fmla="*/ 2147483646 h 46"/>
              <a:gd name="T48" fmla="*/ 2147483646 w 82"/>
              <a:gd name="T49" fmla="*/ 2147483646 h 46"/>
              <a:gd name="T50" fmla="*/ 2147483646 w 82"/>
              <a:gd name="T51" fmla="*/ 2147483646 h 46"/>
              <a:gd name="T52" fmla="*/ 2147483646 w 82"/>
              <a:gd name="T53" fmla="*/ 2147483646 h 46"/>
              <a:gd name="T54" fmla="*/ 2147483646 w 82"/>
              <a:gd name="T55" fmla="*/ 2147483646 h 46"/>
              <a:gd name="T56" fmla="*/ 2147483646 w 82"/>
              <a:gd name="T57" fmla="*/ 2147483646 h 46"/>
              <a:gd name="T58" fmla="*/ 2147483646 w 82"/>
              <a:gd name="T59" fmla="*/ 2147483646 h 46"/>
              <a:gd name="T60" fmla="*/ 2147483646 w 82"/>
              <a:gd name="T61" fmla="*/ 2147483646 h 46"/>
              <a:gd name="T62" fmla="*/ 2147483646 w 82"/>
              <a:gd name="T63" fmla="*/ 2147483646 h 46"/>
              <a:gd name="T64" fmla="*/ 2147483646 w 82"/>
              <a:gd name="T65" fmla="*/ 2147483646 h 46"/>
              <a:gd name="T66" fmla="*/ 2147483646 w 82"/>
              <a:gd name="T67" fmla="*/ 2147483646 h 46"/>
              <a:gd name="T68" fmla="*/ 2147483646 w 82"/>
              <a:gd name="T69" fmla="*/ 2147483646 h 46"/>
              <a:gd name="T70" fmla="*/ 2147483646 w 82"/>
              <a:gd name="T71" fmla="*/ 2147483646 h 46"/>
              <a:gd name="T72" fmla="*/ 2147483646 w 82"/>
              <a:gd name="T73" fmla="*/ 2147483646 h 46"/>
              <a:gd name="T74" fmla="*/ 2147483646 w 82"/>
              <a:gd name="T75" fmla="*/ 2147483646 h 46"/>
              <a:gd name="T76" fmla="*/ 2147483646 w 82"/>
              <a:gd name="T77" fmla="*/ 2147483646 h 46"/>
              <a:gd name="T78" fmla="*/ 2147483646 w 82"/>
              <a:gd name="T79" fmla="*/ 2147483646 h 46"/>
              <a:gd name="T80" fmla="*/ 2147483646 w 82"/>
              <a:gd name="T81" fmla="*/ 2147483646 h 46"/>
              <a:gd name="T82" fmla="*/ 2147483646 w 82"/>
              <a:gd name="T83" fmla="*/ 2147483646 h 46"/>
              <a:gd name="T84" fmla="*/ 2147483646 w 82"/>
              <a:gd name="T85" fmla="*/ 2147483646 h 46"/>
              <a:gd name="T86" fmla="*/ 2147483646 w 82"/>
              <a:gd name="T87" fmla="*/ 2147483646 h 46"/>
              <a:gd name="T88" fmla="*/ 2147483646 w 82"/>
              <a:gd name="T89" fmla="*/ 2147483646 h 46"/>
              <a:gd name="T90" fmla="*/ 2147483646 w 82"/>
              <a:gd name="T91" fmla="*/ 2147483646 h 46"/>
              <a:gd name="T92" fmla="*/ 2147483646 w 82"/>
              <a:gd name="T93" fmla="*/ 2147483646 h 46"/>
              <a:gd name="T94" fmla="*/ 2147483646 w 82"/>
              <a:gd name="T95" fmla="*/ 2147483646 h 46"/>
              <a:gd name="T96" fmla="*/ 2147483646 w 82"/>
              <a:gd name="T97" fmla="*/ 2147483646 h 46"/>
              <a:gd name="T98" fmla="*/ 2147483646 w 82"/>
              <a:gd name="T99" fmla="*/ 2147483646 h 46"/>
              <a:gd name="T100" fmla="*/ 2147483646 w 82"/>
              <a:gd name="T101" fmla="*/ 2147483646 h 46"/>
              <a:gd name="T102" fmla="*/ 2147483646 w 82"/>
              <a:gd name="T103" fmla="*/ 2147483646 h 46"/>
              <a:gd name="T104" fmla="*/ 2147483646 w 82"/>
              <a:gd name="T105" fmla="*/ 2147483646 h 46"/>
              <a:gd name="T106" fmla="*/ 2147483646 w 82"/>
              <a:gd name="T107" fmla="*/ 2147483646 h 46"/>
              <a:gd name="T108" fmla="*/ 2147483646 w 82"/>
              <a:gd name="T109" fmla="*/ 2147483646 h 46"/>
              <a:gd name="T110" fmla="*/ 2147483646 w 82"/>
              <a:gd name="T111" fmla="*/ 2147483646 h 46"/>
              <a:gd name="T112" fmla="*/ 2147483646 w 82"/>
              <a:gd name="T113" fmla="*/ 2147483646 h 4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2" h="46">
                <a:moveTo>
                  <a:pt x="66" y="46"/>
                </a:moveTo>
                <a:cubicBezTo>
                  <a:pt x="57" y="46"/>
                  <a:pt x="50" y="38"/>
                  <a:pt x="50" y="30"/>
                </a:cubicBezTo>
                <a:cubicBezTo>
                  <a:pt x="50" y="25"/>
                  <a:pt x="52" y="21"/>
                  <a:pt x="55" y="18"/>
                </a:cubicBezTo>
                <a:cubicBezTo>
                  <a:pt x="53" y="14"/>
                  <a:pt x="53" y="14"/>
                  <a:pt x="53" y="14"/>
                </a:cubicBezTo>
                <a:cubicBezTo>
                  <a:pt x="40" y="31"/>
                  <a:pt x="40" y="31"/>
                  <a:pt x="40" y="31"/>
                </a:cubicBezTo>
                <a:cubicBezTo>
                  <a:pt x="40" y="32"/>
                  <a:pt x="39" y="32"/>
                  <a:pt x="39" y="32"/>
                </a:cubicBezTo>
                <a:cubicBezTo>
                  <a:pt x="32" y="32"/>
                  <a:pt x="32" y="32"/>
                  <a:pt x="32" y="32"/>
                </a:cubicBezTo>
                <a:cubicBezTo>
                  <a:pt x="30" y="40"/>
                  <a:pt x="24" y="46"/>
                  <a:pt x="16" y="46"/>
                </a:cubicBezTo>
                <a:cubicBezTo>
                  <a:pt x="7" y="46"/>
                  <a:pt x="0" y="38"/>
                  <a:pt x="0" y="30"/>
                </a:cubicBezTo>
                <a:cubicBezTo>
                  <a:pt x="0" y="21"/>
                  <a:pt x="7" y="14"/>
                  <a:pt x="16" y="14"/>
                </a:cubicBezTo>
                <a:cubicBezTo>
                  <a:pt x="19" y="14"/>
                  <a:pt x="21" y="14"/>
                  <a:pt x="23" y="16"/>
                </a:cubicBezTo>
                <a:cubicBezTo>
                  <a:pt x="28" y="9"/>
                  <a:pt x="28" y="9"/>
                  <a:pt x="28" y="9"/>
                </a:cubicBezTo>
                <a:cubicBezTo>
                  <a:pt x="20" y="9"/>
                  <a:pt x="20" y="9"/>
                  <a:pt x="20" y="9"/>
                </a:cubicBezTo>
                <a:cubicBezTo>
                  <a:pt x="19" y="9"/>
                  <a:pt x="18" y="8"/>
                  <a:pt x="18" y="7"/>
                </a:cubicBezTo>
                <a:cubicBezTo>
                  <a:pt x="18" y="6"/>
                  <a:pt x="19" y="4"/>
                  <a:pt x="20" y="4"/>
                </a:cubicBezTo>
                <a:cubicBezTo>
                  <a:pt x="34" y="4"/>
                  <a:pt x="34" y="4"/>
                  <a:pt x="34" y="4"/>
                </a:cubicBezTo>
                <a:cubicBezTo>
                  <a:pt x="34" y="9"/>
                  <a:pt x="34" y="9"/>
                  <a:pt x="34" y="9"/>
                </a:cubicBezTo>
                <a:cubicBezTo>
                  <a:pt x="50" y="9"/>
                  <a:pt x="50" y="9"/>
                  <a:pt x="50" y="9"/>
                </a:cubicBezTo>
                <a:cubicBezTo>
                  <a:pt x="47" y="4"/>
                  <a:pt x="47" y="4"/>
                  <a:pt x="47" y="4"/>
                </a:cubicBezTo>
                <a:cubicBezTo>
                  <a:pt x="39" y="4"/>
                  <a:pt x="39" y="4"/>
                  <a:pt x="39" y="4"/>
                </a:cubicBezTo>
                <a:cubicBezTo>
                  <a:pt x="37" y="4"/>
                  <a:pt x="36" y="3"/>
                  <a:pt x="36" y="2"/>
                </a:cubicBezTo>
                <a:cubicBezTo>
                  <a:pt x="36" y="1"/>
                  <a:pt x="37" y="0"/>
                  <a:pt x="39" y="0"/>
                </a:cubicBezTo>
                <a:cubicBezTo>
                  <a:pt x="48" y="0"/>
                  <a:pt x="48" y="0"/>
                  <a:pt x="48" y="0"/>
                </a:cubicBezTo>
                <a:cubicBezTo>
                  <a:pt x="48" y="0"/>
                  <a:pt x="49" y="0"/>
                  <a:pt x="50" y="1"/>
                </a:cubicBezTo>
                <a:cubicBezTo>
                  <a:pt x="59" y="15"/>
                  <a:pt x="59" y="15"/>
                  <a:pt x="59" y="15"/>
                </a:cubicBezTo>
                <a:cubicBezTo>
                  <a:pt x="61" y="14"/>
                  <a:pt x="64" y="14"/>
                  <a:pt x="66" y="14"/>
                </a:cubicBezTo>
                <a:cubicBezTo>
                  <a:pt x="75" y="14"/>
                  <a:pt x="82" y="21"/>
                  <a:pt x="82" y="30"/>
                </a:cubicBezTo>
                <a:cubicBezTo>
                  <a:pt x="82" y="38"/>
                  <a:pt x="75" y="46"/>
                  <a:pt x="66" y="46"/>
                </a:cubicBezTo>
                <a:close/>
                <a:moveTo>
                  <a:pt x="16" y="32"/>
                </a:moveTo>
                <a:cubicBezTo>
                  <a:pt x="14" y="32"/>
                  <a:pt x="13" y="30"/>
                  <a:pt x="14" y="28"/>
                </a:cubicBezTo>
                <a:cubicBezTo>
                  <a:pt x="21" y="19"/>
                  <a:pt x="21" y="19"/>
                  <a:pt x="21" y="19"/>
                </a:cubicBezTo>
                <a:cubicBezTo>
                  <a:pt x="19" y="19"/>
                  <a:pt x="18" y="18"/>
                  <a:pt x="16" y="18"/>
                </a:cubicBezTo>
                <a:cubicBezTo>
                  <a:pt x="9" y="18"/>
                  <a:pt x="4" y="23"/>
                  <a:pt x="4" y="30"/>
                </a:cubicBezTo>
                <a:cubicBezTo>
                  <a:pt x="4" y="36"/>
                  <a:pt x="9" y="41"/>
                  <a:pt x="16" y="41"/>
                </a:cubicBezTo>
                <a:cubicBezTo>
                  <a:pt x="21" y="41"/>
                  <a:pt x="26" y="37"/>
                  <a:pt x="27" y="32"/>
                </a:cubicBezTo>
                <a:lnTo>
                  <a:pt x="16" y="32"/>
                </a:lnTo>
                <a:close/>
                <a:moveTo>
                  <a:pt x="27" y="27"/>
                </a:moveTo>
                <a:cubicBezTo>
                  <a:pt x="27" y="25"/>
                  <a:pt x="26" y="23"/>
                  <a:pt x="24" y="22"/>
                </a:cubicBezTo>
                <a:cubicBezTo>
                  <a:pt x="20" y="27"/>
                  <a:pt x="20" y="27"/>
                  <a:pt x="20" y="27"/>
                </a:cubicBezTo>
                <a:lnTo>
                  <a:pt x="27" y="27"/>
                </a:lnTo>
                <a:close/>
                <a:moveTo>
                  <a:pt x="48" y="14"/>
                </a:moveTo>
                <a:cubicBezTo>
                  <a:pt x="31" y="14"/>
                  <a:pt x="31" y="14"/>
                  <a:pt x="31" y="14"/>
                </a:cubicBezTo>
                <a:cubicBezTo>
                  <a:pt x="27" y="18"/>
                  <a:pt x="27" y="18"/>
                  <a:pt x="27" y="18"/>
                </a:cubicBezTo>
                <a:cubicBezTo>
                  <a:pt x="29" y="21"/>
                  <a:pt x="31" y="24"/>
                  <a:pt x="32" y="27"/>
                </a:cubicBezTo>
                <a:cubicBezTo>
                  <a:pt x="37" y="27"/>
                  <a:pt x="37" y="27"/>
                  <a:pt x="37" y="27"/>
                </a:cubicBezTo>
                <a:lnTo>
                  <a:pt x="48" y="14"/>
                </a:lnTo>
                <a:close/>
                <a:moveTo>
                  <a:pt x="66" y="18"/>
                </a:moveTo>
                <a:cubicBezTo>
                  <a:pt x="64" y="18"/>
                  <a:pt x="63" y="19"/>
                  <a:pt x="62" y="19"/>
                </a:cubicBezTo>
                <a:cubicBezTo>
                  <a:pt x="68" y="28"/>
                  <a:pt x="68" y="28"/>
                  <a:pt x="68" y="28"/>
                </a:cubicBezTo>
                <a:cubicBezTo>
                  <a:pt x="69" y="29"/>
                  <a:pt x="68" y="31"/>
                  <a:pt x="67" y="31"/>
                </a:cubicBezTo>
                <a:cubicBezTo>
                  <a:pt x="67" y="32"/>
                  <a:pt x="66" y="32"/>
                  <a:pt x="66" y="32"/>
                </a:cubicBezTo>
                <a:cubicBezTo>
                  <a:pt x="65" y="32"/>
                  <a:pt x="65" y="32"/>
                  <a:pt x="64" y="31"/>
                </a:cubicBezTo>
                <a:cubicBezTo>
                  <a:pt x="58" y="22"/>
                  <a:pt x="58" y="22"/>
                  <a:pt x="58" y="22"/>
                </a:cubicBezTo>
                <a:cubicBezTo>
                  <a:pt x="56" y="24"/>
                  <a:pt x="55" y="26"/>
                  <a:pt x="55" y="30"/>
                </a:cubicBezTo>
                <a:cubicBezTo>
                  <a:pt x="55" y="36"/>
                  <a:pt x="60" y="41"/>
                  <a:pt x="66" y="41"/>
                </a:cubicBezTo>
                <a:cubicBezTo>
                  <a:pt x="72" y="41"/>
                  <a:pt x="77" y="36"/>
                  <a:pt x="77" y="30"/>
                </a:cubicBezTo>
                <a:cubicBezTo>
                  <a:pt x="77" y="23"/>
                  <a:pt x="72" y="18"/>
                  <a:pt x="66"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0" name="Freeform 27"/>
          <p:cNvSpPr>
            <a:spLocks noEditPoints="1"/>
          </p:cNvSpPr>
          <p:nvPr/>
        </p:nvSpPr>
        <p:spPr bwMode="auto">
          <a:xfrm>
            <a:off x="10150738" y="4199882"/>
            <a:ext cx="362014" cy="362014"/>
          </a:xfrm>
          <a:custGeom>
            <a:avLst/>
            <a:gdLst>
              <a:gd name="T0" fmla="*/ 2147483646 w 64"/>
              <a:gd name="T1" fmla="*/ 2147483646 h 64"/>
              <a:gd name="T2" fmla="*/ 2147483646 w 64"/>
              <a:gd name="T3" fmla="*/ 2147483646 h 64"/>
              <a:gd name="T4" fmla="*/ 2147483646 w 64"/>
              <a:gd name="T5" fmla="*/ 2147483646 h 64"/>
              <a:gd name="T6" fmla="*/ 2147483646 w 64"/>
              <a:gd name="T7" fmla="*/ 2147483646 h 64"/>
              <a:gd name="T8" fmla="*/ 2147483646 w 64"/>
              <a:gd name="T9" fmla="*/ 2147483646 h 64"/>
              <a:gd name="T10" fmla="*/ 2147483646 w 64"/>
              <a:gd name="T11" fmla="*/ 2147483646 h 64"/>
              <a:gd name="T12" fmla="*/ 2147483646 w 64"/>
              <a:gd name="T13" fmla="*/ 2147483646 h 64"/>
              <a:gd name="T14" fmla="*/ 2147483646 w 64"/>
              <a:gd name="T15" fmla="*/ 2147483646 h 64"/>
              <a:gd name="T16" fmla="*/ 2147483646 w 64"/>
              <a:gd name="T17" fmla="*/ 2147483646 h 64"/>
              <a:gd name="T18" fmla="*/ 2147483646 w 64"/>
              <a:gd name="T19" fmla="*/ 2147483646 h 64"/>
              <a:gd name="T20" fmla="*/ 2147483646 w 64"/>
              <a:gd name="T21" fmla="*/ 2147483646 h 64"/>
              <a:gd name="T22" fmla="*/ 2147483646 w 64"/>
              <a:gd name="T23" fmla="*/ 2147483646 h 64"/>
              <a:gd name="T24" fmla="*/ 0 w 64"/>
              <a:gd name="T25" fmla="*/ 2147483646 h 64"/>
              <a:gd name="T26" fmla="*/ 0 w 64"/>
              <a:gd name="T27" fmla="*/ 2147483646 h 64"/>
              <a:gd name="T28" fmla="*/ 2147483646 w 64"/>
              <a:gd name="T29" fmla="*/ 2147483646 h 64"/>
              <a:gd name="T30" fmla="*/ 2147483646 w 64"/>
              <a:gd name="T31" fmla="*/ 2147483646 h 64"/>
              <a:gd name="T32" fmla="*/ 2147483646 w 64"/>
              <a:gd name="T33" fmla="*/ 2147483646 h 64"/>
              <a:gd name="T34" fmla="*/ 2147483646 w 64"/>
              <a:gd name="T35" fmla="*/ 2147483646 h 64"/>
              <a:gd name="T36" fmla="*/ 2147483646 w 64"/>
              <a:gd name="T37" fmla="*/ 2147483646 h 64"/>
              <a:gd name="T38" fmla="*/ 2147483646 w 64"/>
              <a:gd name="T39" fmla="*/ 2147483646 h 64"/>
              <a:gd name="T40" fmla="*/ 2147483646 w 64"/>
              <a:gd name="T41" fmla="*/ 2147483646 h 64"/>
              <a:gd name="T42" fmla="*/ 2147483646 w 64"/>
              <a:gd name="T43" fmla="*/ 2147483646 h 64"/>
              <a:gd name="T44" fmla="*/ 2147483646 w 64"/>
              <a:gd name="T45" fmla="*/ 2147483646 h 64"/>
              <a:gd name="T46" fmla="*/ 2147483646 w 64"/>
              <a:gd name="T47" fmla="*/ 2147483646 h 64"/>
              <a:gd name="T48" fmla="*/ 2147483646 w 64"/>
              <a:gd name="T49" fmla="*/ 2147483646 h 64"/>
              <a:gd name="T50" fmla="*/ 2147483646 w 64"/>
              <a:gd name="T51" fmla="*/ 2147483646 h 64"/>
              <a:gd name="T52" fmla="*/ 2147483646 w 64"/>
              <a:gd name="T53" fmla="*/ 2147483646 h 64"/>
              <a:gd name="T54" fmla="*/ 2147483646 w 64"/>
              <a:gd name="T55" fmla="*/ 2147483646 h 64"/>
              <a:gd name="T56" fmla="*/ 2147483646 w 64"/>
              <a:gd name="T57" fmla="*/ 2147483646 h 64"/>
              <a:gd name="T58" fmla="*/ 2147483646 w 64"/>
              <a:gd name="T59" fmla="*/ 2147483646 h 64"/>
              <a:gd name="T60" fmla="*/ 2147483646 w 64"/>
              <a:gd name="T61" fmla="*/ 2147483646 h 64"/>
              <a:gd name="T62" fmla="*/ 0 w 64"/>
              <a:gd name="T63" fmla="*/ 2147483646 h 64"/>
              <a:gd name="T64" fmla="*/ 0 w 64"/>
              <a:gd name="T65" fmla="*/ 2147483646 h 64"/>
              <a:gd name="T66" fmla="*/ 2147483646 w 64"/>
              <a:gd name="T67" fmla="*/ 2147483646 h 64"/>
              <a:gd name="T68" fmla="*/ 2147483646 w 64"/>
              <a:gd name="T69" fmla="*/ 2147483646 h 64"/>
              <a:gd name="T70" fmla="*/ 2147483646 w 64"/>
              <a:gd name="T71" fmla="*/ 2147483646 h 64"/>
              <a:gd name="T72" fmla="*/ 2147483646 w 64"/>
              <a:gd name="T73" fmla="*/ 2147483646 h 64"/>
              <a:gd name="T74" fmla="*/ 2147483646 w 64"/>
              <a:gd name="T75" fmla="*/ 2147483646 h 64"/>
              <a:gd name="T76" fmla="*/ 2147483646 w 64"/>
              <a:gd name="T77" fmla="*/ 2147483646 h 64"/>
              <a:gd name="T78" fmla="*/ 2147483646 w 64"/>
              <a:gd name="T79" fmla="*/ 2147483646 h 64"/>
              <a:gd name="T80" fmla="*/ 2147483646 w 64"/>
              <a:gd name="T81" fmla="*/ 2147483646 h 64"/>
              <a:gd name="T82" fmla="*/ 2147483646 w 64"/>
              <a:gd name="T83" fmla="*/ 2147483646 h 64"/>
              <a:gd name="T84" fmla="*/ 2147483646 w 64"/>
              <a:gd name="T85" fmla="*/ 2147483646 h 64"/>
              <a:gd name="T86" fmla="*/ 2147483646 w 64"/>
              <a:gd name="T87" fmla="*/ 2147483646 h 64"/>
              <a:gd name="T88" fmla="*/ 2147483646 w 64"/>
              <a:gd name="T89" fmla="*/ 2147483646 h 64"/>
              <a:gd name="T90" fmla="*/ 2147483646 w 64"/>
              <a:gd name="T91" fmla="*/ 2147483646 h 64"/>
              <a:gd name="T92" fmla="*/ 2147483646 w 64"/>
              <a:gd name="T93" fmla="*/ 2147483646 h 64"/>
              <a:gd name="T94" fmla="*/ 2147483646 w 64"/>
              <a:gd name="T95" fmla="*/ 2147483646 h 64"/>
              <a:gd name="T96" fmla="*/ 2147483646 w 64"/>
              <a:gd name="T97" fmla="*/ 0 h 64"/>
              <a:gd name="T98" fmla="*/ 2147483646 w 64"/>
              <a:gd name="T99" fmla="*/ 2147483646 h 64"/>
              <a:gd name="T100" fmla="*/ 2147483646 w 64"/>
              <a:gd name="T101" fmla="*/ 2147483646 h 64"/>
              <a:gd name="T102" fmla="*/ 2147483646 w 64"/>
              <a:gd name="T103" fmla="*/ 2147483646 h 64"/>
              <a:gd name="T104" fmla="*/ 2147483646 w 64"/>
              <a:gd name="T105" fmla="*/ 2147483646 h 64"/>
              <a:gd name="T106" fmla="*/ 2147483646 w 64"/>
              <a:gd name="T107" fmla="*/ 0 h 64"/>
              <a:gd name="T108" fmla="*/ 2147483646 w 64"/>
              <a:gd name="T109" fmla="*/ 2147483646 h 64"/>
              <a:gd name="T110" fmla="*/ 2147483646 w 64"/>
              <a:gd name="T111" fmla="*/ 2147483646 h 64"/>
              <a:gd name="T112" fmla="*/ 2147483646 w 64"/>
              <a:gd name="T113" fmla="*/ 2147483646 h 64"/>
              <a:gd name="T114" fmla="*/ 2147483646 w 64"/>
              <a:gd name="T115" fmla="*/ 2147483646 h 64"/>
              <a:gd name="T116" fmla="*/ 2147483646 w 64"/>
              <a:gd name="T117" fmla="*/ 0 h 64"/>
              <a:gd name="T118" fmla="*/ 2147483646 w 64"/>
              <a:gd name="T119" fmla="*/ 2147483646 h 64"/>
              <a:gd name="T120" fmla="*/ 2147483646 w 64"/>
              <a:gd name="T121" fmla="*/ 2147483646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 h="64">
                <a:moveTo>
                  <a:pt x="64" y="45"/>
                </a:moveTo>
                <a:cubicBezTo>
                  <a:pt x="62" y="45"/>
                  <a:pt x="61" y="45"/>
                  <a:pt x="60" y="44"/>
                </a:cubicBezTo>
                <a:cubicBezTo>
                  <a:pt x="58" y="42"/>
                  <a:pt x="57" y="41"/>
                  <a:pt x="53" y="41"/>
                </a:cubicBezTo>
                <a:cubicBezTo>
                  <a:pt x="50" y="41"/>
                  <a:pt x="48" y="42"/>
                  <a:pt x="46" y="44"/>
                </a:cubicBezTo>
                <a:cubicBezTo>
                  <a:pt x="45" y="45"/>
                  <a:pt x="44" y="45"/>
                  <a:pt x="42" y="45"/>
                </a:cubicBezTo>
                <a:cubicBezTo>
                  <a:pt x="41" y="45"/>
                  <a:pt x="40" y="45"/>
                  <a:pt x="39" y="44"/>
                </a:cubicBezTo>
                <a:cubicBezTo>
                  <a:pt x="37" y="42"/>
                  <a:pt x="35" y="41"/>
                  <a:pt x="32" y="41"/>
                </a:cubicBezTo>
                <a:cubicBezTo>
                  <a:pt x="28" y="41"/>
                  <a:pt x="26" y="42"/>
                  <a:pt x="25" y="44"/>
                </a:cubicBezTo>
                <a:cubicBezTo>
                  <a:pt x="24" y="45"/>
                  <a:pt x="23" y="45"/>
                  <a:pt x="21" y="45"/>
                </a:cubicBezTo>
                <a:cubicBezTo>
                  <a:pt x="19" y="45"/>
                  <a:pt x="18" y="45"/>
                  <a:pt x="17" y="44"/>
                </a:cubicBezTo>
                <a:cubicBezTo>
                  <a:pt x="16" y="42"/>
                  <a:pt x="14" y="41"/>
                  <a:pt x="10" y="41"/>
                </a:cubicBezTo>
                <a:cubicBezTo>
                  <a:pt x="7" y="41"/>
                  <a:pt x="5" y="42"/>
                  <a:pt x="4" y="44"/>
                </a:cubicBezTo>
                <a:cubicBezTo>
                  <a:pt x="2" y="45"/>
                  <a:pt x="2" y="45"/>
                  <a:pt x="0" y="45"/>
                </a:cubicBezTo>
                <a:cubicBezTo>
                  <a:pt x="0" y="39"/>
                  <a:pt x="0" y="39"/>
                  <a:pt x="0" y="39"/>
                </a:cubicBezTo>
                <a:cubicBezTo>
                  <a:pt x="0" y="35"/>
                  <a:pt x="3" y="32"/>
                  <a:pt x="7" y="32"/>
                </a:cubicBezTo>
                <a:cubicBezTo>
                  <a:pt x="9" y="32"/>
                  <a:pt x="9" y="32"/>
                  <a:pt x="9" y="32"/>
                </a:cubicBezTo>
                <a:cubicBezTo>
                  <a:pt x="9" y="16"/>
                  <a:pt x="9" y="16"/>
                  <a:pt x="9" y="16"/>
                </a:cubicBezTo>
                <a:cubicBezTo>
                  <a:pt x="18" y="16"/>
                  <a:pt x="18" y="16"/>
                  <a:pt x="18" y="16"/>
                </a:cubicBezTo>
                <a:cubicBezTo>
                  <a:pt x="18" y="32"/>
                  <a:pt x="18" y="32"/>
                  <a:pt x="18" y="32"/>
                </a:cubicBezTo>
                <a:cubicBezTo>
                  <a:pt x="27" y="32"/>
                  <a:pt x="27" y="32"/>
                  <a:pt x="27" y="32"/>
                </a:cubicBezTo>
                <a:cubicBezTo>
                  <a:pt x="27" y="16"/>
                  <a:pt x="27" y="16"/>
                  <a:pt x="27" y="16"/>
                </a:cubicBezTo>
                <a:cubicBezTo>
                  <a:pt x="36" y="16"/>
                  <a:pt x="36" y="16"/>
                  <a:pt x="36" y="16"/>
                </a:cubicBezTo>
                <a:cubicBezTo>
                  <a:pt x="36" y="32"/>
                  <a:pt x="36" y="32"/>
                  <a:pt x="36" y="32"/>
                </a:cubicBezTo>
                <a:cubicBezTo>
                  <a:pt x="45" y="32"/>
                  <a:pt x="45" y="32"/>
                  <a:pt x="45" y="32"/>
                </a:cubicBezTo>
                <a:cubicBezTo>
                  <a:pt x="45" y="16"/>
                  <a:pt x="45" y="16"/>
                  <a:pt x="45" y="16"/>
                </a:cubicBezTo>
                <a:cubicBezTo>
                  <a:pt x="55" y="16"/>
                  <a:pt x="55" y="16"/>
                  <a:pt x="55" y="16"/>
                </a:cubicBezTo>
                <a:cubicBezTo>
                  <a:pt x="55" y="32"/>
                  <a:pt x="55" y="32"/>
                  <a:pt x="55" y="32"/>
                </a:cubicBezTo>
                <a:cubicBezTo>
                  <a:pt x="57" y="32"/>
                  <a:pt x="57" y="32"/>
                  <a:pt x="57" y="32"/>
                </a:cubicBezTo>
                <a:cubicBezTo>
                  <a:pt x="61" y="32"/>
                  <a:pt x="64" y="35"/>
                  <a:pt x="64" y="39"/>
                </a:cubicBezTo>
                <a:lnTo>
                  <a:pt x="64" y="45"/>
                </a:lnTo>
                <a:close/>
                <a:moveTo>
                  <a:pt x="64" y="64"/>
                </a:moveTo>
                <a:cubicBezTo>
                  <a:pt x="0" y="64"/>
                  <a:pt x="0" y="64"/>
                  <a:pt x="0" y="64"/>
                </a:cubicBezTo>
                <a:cubicBezTo>
                  <a:pt x="0" y="50"/>
                  <a:pt x="0" y="50"/>
                  <a:pt x="0" y="50"/>
                </a:cubicBezTo>
                <a:cubicBezTo>
                  <a:pt x="3" y="50"/>
                  <a:pt x="5" y="48"/>
                  <a:pt x="7" y="47"/>
                </a:cubicBezTo>
                <a:cubicBezTo>
                  <a:pt x="8" y="46"/>
                  <a:pt x="9" y="45"/>
                  <a:pt x="10" y="45"/>
                </a:cubicBezTo>
                <a:cubicBezTo>
                  <a:pt x="12" y="45"/>
                  <a:pt x="13" y="46"/>
                  <a:pt x="14" y="47"/>
                </a:cubicBezTo>
                <a:cubicBezTo>
                  <a:pt x="16" y="48"/>
                  <a:pt x="18" y="50"/>
                  <a:pt x="21" y="50"/>
                </a:cubicBezTo>
                <a:cubicBezTo>
                  <a:pt x="25" y="50"/>
                  <a:pt x="26" y="48"/>
                  <a:pt x="28" y="47"/>
                </a:cubicBezTo>
                <a:cubicBezTo>
                  <a:pt x="29" y="46"/>
                  <a:pt x="30" y="45"/>
                  <a:pt x="32" y="45"/>
                </a:cubicBezTo>
                <a:cubicBezTo>
                  <a:pt x="34" y="45"/>
                  <a:pt x="34" y="46"/>
                  <a:pt x="36" y="47"/>
                </a:cubicBezTo>
                <a:cubicBezTo>
                  <a:pt x="37" y="48"/>
                  <a:pt x="39" y="50"/>
                  <a:pt x="42" y="50"/>
                </a:cubicBezTo>
                <a:cubicBezTo>
                  <a:pt x="46" y="50"/>
                  <a:pt x="48" y="48"/>
                  <a:pt x="49" y="47"/>
                </a:cubicBezTo>
                <a:cubicBezTo>
                  <a:pt x="50" y="46"/>
                  <a:pt x="51" y="45"/>
                  <a:pt x="53" y="45"/>
                </a:cubicBezTo>
                <a:cubicBezTo>
                  <a:pt x="55" y="45"/>
                  <a:pt x="56" y="46"/>
                  <a:pt x="57" y="47"/>
                </a:cubicBezTo>
                <a:cubicBezTo>
                  <a:pt x="58" y="48"/>
                  <a:pt x="60" y="50"/>
                  <a:pt x="64" y="50"/>
                </a:cubicBezTo>
                <a:lnTo>
                  <a:pt x="64" y="64"/>
                </a:lnTo>
                <a:close/>
                <a:moveTo>
                  <a:pt x="13" y="13"/>
                </a:moveTo>
                <a:cubicBezTo>
                  <a:pt x="11" y="13"/>
                  <a:pt x="9" y="11"/>
                  <a:pt x="9" y="9"/>
                </a:cubicBezTo>
                <a:cubicBezTo>
                  <a:pt x="9" y="4"/>
                  <a:pt x="13" y="6"/>
                  <a:pt x="13" y="0"/>
                </a:cubicBezTo>
                <a:cubicBezTo>
                  <a:pt x="15" y="0"/>
                  <a:pt x="18" y="4"/>
                  <a:pt x="18" y="8"/>
                </a:cubicBezTo>
                <a:cubicBezTo>
                  <a:pt x="18" y="12"/>
                  <a:pt x="16" y="13"/>
                  <a:pt x="13" y="13"/>
                </a:cubicBezTo>
                <a:close/>
                <a:moveTo>
                  <a:pt x="32" y="13"/>
                </a:moveTo>
                <a:cubicBezTo>
                  <a:pt x="29" y="13"/>
                  <a:pt x="27" y="11"/>
                  <a:pt x="27" y="9"/>
                </a:cubicBezTo>
                <a:cubicBezTo>
                  <a:pt x="27" y="4"/>
                  <a:pt x="32" y="6"/>
                  <a:pt x="32" y="0"/>
                </a:cubicBezTo>
                <a:cubicBezTo>
                  <a:pt x="33" y="0"/>
                  <a:pt x="36" y="4"/>
                  <a:pt x="36" y="8"/>
                </a:cubicBezTo>
                <a:cubicBezTo>
                  <a:pt x="36" y="12"/>
                  <a:pt x="34" y="13"/>
                  <a:pt x="32" y="13"/>
                </a:cubicBezTo>
                <a:close/>
                <a:moveTo>
                  <a:pt x="50" y="13"/>
                </a:moveTo>
                <a:cubicBezTo>
                  <a:pt x="47" y="13"/>
                  <a:pt x="45" y="11"/>
                  <a:pt x="45" y="9"/>
                </a:cubicBezTo>
                <a:cubicBezTo>
                  <a:pt x="45" y="4"/>
                  <a:pt x="50" y="6"/>
                  <a:pt x="50" y="0"/>
                </a:cubicBezTo>
                <a:cubicBezTo>
                  <a:pt x="52" y="0"/>
                  <a:pt x="55" y="4"/>
                  <a:pt x="55" y="8"/>
                </a:cubicBezTo>
                <a:cubicBezTo>
                  <a:pt x="55" y="12"/>
                  <a:pt x="53" y="13"/>
                  <a:pt x="50" y="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1" name="Freeform 28"/>
          <p:cNvSpPr>
            <a:spLocks noEditPoints="1"/>
          </p:cNvSpPr>
          <p:nvPr/>
        </p:nvSpPr>
        <p:spPr bwMode="auto">
          <a:xfrm>
            <a:off x="10963317" y="4223322"/>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2147483646 w 55"/>
              <a:gd name="T69" fmla="*/ 2147483646 h 55"/>
              <a:gd name="T70" fmla="*/ 2147483646 w 55"/>
              <a:gd name="T71" fmla="*/ 2147483646 h 55"/>
              <a:gd name="T72" fmla="*/ 2147483646 w 55"/>
              <a:gd name="T73" fmla="*/ 2147483646 h 55"/>
              <a:gd name="T74" fmla="*/ 2147483646 w 55"/>
              <a:gd name="T75" fmla="*/ 2147483646 h 55"/>
              <a:gd name="T76" fmla="*/ 2147483646 w 55"/>
              <a:gd name="T77" fmla="*/ 2147483646 h 55"/>
              <a:gd name="T78" fmla="*/ 2147483646 w 55"/>
              <a:gd name="T79" fmla="*/ 2147483646 h 55"/>
              <a:gd name="T80" fmla="*/ 2147483646 w 55"/>
              <a:gd name="T81" fmla="*/ 2147483646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2147483646 w 55"/>
              <a:gd name="T91" fmla="*/ 2147483646 h 5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5" h="55">
                <a:moveTo>
                  <a:pt x="55" y="45"/>
                </a:moveTo>
                <a:cubicBezTo>
                  <a:pt x="55" y="51"/>
                  <a:pt x="50" y="55"/>
                  <a:pt x="44" y="55"/>
                </a:cubicBezTo>
                <a:cubicBezTo>
                  <a:pt x="10" y="55"/>
                  <a:pt x="10" y="55"/>
                  <a:pt x="10" y="55"/>
                </a:cubicBezTo>
                <a:cubicBezTo>
                  <a:pt x="4" y="55"/>
                  <a:pt x="0" y="51"/>
                  <a:pt x="0" y="45"/>
                </a:cubicBezTo>
                <a:cubicBezTo>
                  <a:pt x="0" y="11"/>
                  <a:pt x="0" y="11"/>
                  <a:pt x="0" y="11"/>
                </a:cubicBezTo>
                <a:cubicBezTo>
                  <a:pt x="0" y="5"/>
                  <a:pt x="4" y="0"/>
                  <a:pt x="10" y="0"/>
                </a:cubicBezTo>
                <a:cubicBezTo>
                  <a:pt x="44" y="0"/>
                  <a:pt x="44" y="0"/>
                  <a:pt x="44" y="0"/>
                </a:cubicBezTo>
                <a:cubicBezTo>
                  <a:pt x="50" y="0"/>
                  <a:pt x="55" y="5"/>
                  <a:pt x="55" y="11"/>
                </a:cubicBezTo>
                <a:lnTo>
                  <a:pt x="55" y="45"/>
                </a:lnTo>
                <a:close/>
                <a:moveTo>
                  <a:pt x="45" y="12"/>
                </a:moveTo>
                <a:cubicBezTo>
                  <a:pt x="44" y="10"/>
                  <a:pt x="41" y="9"/>
                  <a:pt x="39" y="8"/>
                </a:cubicBezTo>
                <a:cubicBezTo>
                  <a:pt x="34" y="7"/>
                  <a:pt x="28" y="7"/>
                  <a:pt x="22" y="7"/>
                </a:cubicBezTo>
                <a:cubicBezTo>
                  <a:pt x="19" y="7"/>
                  <a:pt x="16" y="8"/>
                  <a:pt x="14" y="9"/>
                </a:cubicBezTo>
                <a:cubicBezTo>
                  <a:pt x="12" y="9"/>
                  <a:pt x="9" y="10"/>
                  <a:pt x="9" y="13"/>
                </a:cubicBezTo>
                <a:cubicBezTo>
                  <a:pt x="10" y="18"/>
                  <a:pt x="11" y="23"/>
                  <a:pt x="12" y="29"/>
                </a:cubicBezTo>
                <a:cubicBezTo>
                  <a:pt x="12" y="30"/>
                  <a:pt x="12" y="32"/>
                  <a:pt x="13" y="33"/>
                </a:cubicBezTo>
                <a:cubicBezTo>
                  <a:pt x="16" y="35"/>
                  <a:pt x="20" y="36"/>
                  <a:pt x="23" y="37"/>
                </a:cubicBezTo>
                <a:cubicBezTo>
                  <a:pt x="29" y="37"/>
                  <a:pt x="34" y="37"/>
                  <a:pt x="39" y="34"/>
                </a:cubicBezTo>
                <a:cubicBezTo>
                  <a:pt x="40" y="34"/>
                  <a:pt x="42" y="33"/>
                  <a:pt x="42" y="31"/>
                </a:cubicBezTo>
                <a:cubicBezTo>
                  <a:pt x="43" y="25"/>
                  <a:pt x="44" y="20"/>
                  <a:pt x="45" y="14"/>
                </a:cubicBezTo>
                <a:cubicBezTo>
                  <a:pt x="45" y="13"/>
                  <a:pt x="45" y="12"/>
                  <a:pt x="45" y="12"/>
                </a:cubicBezTo>
                <a:close/>
                <a:moveTo>
                  <a:pt x="40" y="36"/>
                </a:moveTo>
                <a:cubicBezTo>
                  <a:pt x="33" y="41"/>
                  <a:pt x="22" y="41"/>
                  <a:pt x="14" y="36"/>
                </a:cubicBezTo>
                <a:cubicBezTo>
                  <a:pt x="14" y="36"/>
                  <a:pt x="14" y="36"/>
                  <a:pt x="14" y="36"/>
                </a:cubicBezTo>
                <a:cubicBezTo>
                  <a:pt x="14" y="37"/>
                  <a:pt x="14" y="37"/>
                  <a:pt x="14" y="37"/>
                </a:cubicBezTo>
                <a:cubicBezTo>
                  <a:pt x="14" y="39"/>
                  <a:pt x="14" y="42"/>
                  <a:pt x="15" y="44"/>
                </a:cubicBezTo>
                <a:cubicBezTo>
                  <a:pt x="16" y="47"/>
                  <a:pt x="20" y="48"/>
                  <a:pt x="22" y="48"/>
                </a:cubicBezTo>
                <a:cubicBezTo>
                  <a:pt x="27" y="49"/>
                  <a:pt x="33" y="49"/>
                  <a:pt x="38" y="46"/>
                </a:cubicBezTo>
                <a:cubicBezTo>
                  <a:pt x="40" y="45"/>
                  <a:pt x="40" y="41"/>
                  <a:pt x="41" y="39"/>
                </a:cubicBezTo>
                <a:cubicBezTo>
                  <a:pt x="41" y="38"/>
                  <a:pt x="41" y="37"/>
                  <a:pt x="40" y="36"/>
                </a:cubicBezTo>
                <a:close/>
                <a:moveTo>
                  <a:pt x="33" y="14"/>
                </a:moveTo>
                <a:cubicBezTo>
                  <a:pt x="29" y="15"/>
                  <a:pt x="25" y="15"/>
                  <a:pt x="21" y="14"/>
                </a:cubicBezTo>
                <a:cubicBezTo>
                  <a:pt x="19" y="14"/>
                  <a:pt x="17" y="14"/>
                  <a:pt x="15" y="12"/>
                </a:cubicBezTo>
                <a:cubicBezTo>
                  <a:pt x="16" y="11"/>
                  <a:pt x="18" y="11"/>
                  <a:pt x="20" y="10"/>
                </a:cubicBezTo>
                <a:cubicBezTo>
                  <a:pt x="25" y="9"/>
                  <a:pt x="29" y="10"/>
                  <a:pt x="34" y="10"/>
                </a:cubicBezTo>
                <a:cubicBezTo>
                  <a:pt x="36" y="11"/>
                  <a:pt x="38" y="11"/>
                  <a:pt x="39" y="12"/>
                </a:cubicBezTo>
                <a:cubicBezTo>
                  <a:pt x="37" y="14"/>
                  <a:pt x="35" y="14"/>
                  <a:pt x="33" y="14"/>
                </a:cubicBezTo>
                <a:close/>
                <a:moveTo>
                  <a:pt x="28" y="33"/>
                </a:moveTo>
                <a:cubicBezTo>
                  <a:pt x="25" y="33"/>
                  <a:pt x="22" y="30"/>
                  <a:pt x="21" y="27"/>
                </a:cubicBezTo>
                <a:cubicBezTo>
                  <a:pt x="21" y="25"/>
                  <a:pt x="23" y="23"/>
                  <a:pt x="25" y="22"/>
                </a:cubicBezTo>
                <a:cubicBezTo>
                  <a:pt x="28" y="20"/>
                  <a:pt x="32" y="23"/>
                  <a:pt x="33" y="26"/>
                </a:cubicBezTo>
                <a:cubicBezTo>
                  <a:pt x="33" y="29"/>
                  <a:pt x="31" y="32"/>
                  <a:pt x="28" y="33"/>
                </a:cubicBezTo>
                <a:close/>
                <a:moveTo>
                  <a:pt x="26" y="24"/>
                </a:moveTo>
                <a:cubicBezTo>
                  <a:pt x="24" y="25"/>
                  <a:pt x="24" y="29"/>
                  <a:pt x="26" y="30"/>
                </a:cubicBezTo>
                <a:cubicBezTo>
                  <a:pt x="28" y="31"/>
                  <a:pt x="30" y="29"/>
                  <a:pt x="30" y="27"/>
                </a:cubicBezTo>
                <a:cubicBezTo>
                  <a:pt x="30" y="25"/>
                  <a:pt x="28" y="23"/>
                  <a:pt x="26" y="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2" name="Freeform 29"/>
          <p:cNvSpPr>
            <a:spLocks noEditPoints="1"/>
          </p:cNvSpPr>
          <p:nvPr/>
        </p:nvSpPr>
        <p:spPr bwMode="auto">
          <a:xfrm>
            <a:off x="11775896" y="4199882"/>
            <a:ext cx="359411" cy="362014"/>
          </a:xfrm>
          <a:custGeom>
            <a:avLst/>
            <a:gdLst>
              <a:gd name="T0" fmla="*/ 2147483646 w 64"/>
              <a:gd name="T1" fmla="*/ 2147483646 h 64"/>
              <a:gd name="T2" fmla="*/ 2147483646 w 64"/>
              <a:gd name="T3" fmla="*/ 2147483646 h 64"/>
              <a:gd name="T4" fmla="*/ 2147483646 w 64"/>
              <a:gd name="T5" fmla="*/ 2147483646 h 64"/>
              <a:gd name="T6" fmla="*/ 2147483646 w 64"/>
              <a:gd name="T7" fmla="*/ 2147483646 h 64"/>
              <a:gd name="T8" fmla="*/ 2147483646 w 64"/>
              <a:gd name="T9" fmla="*/ 2147483646 h 64"/>
              <a:gd name="T10" fmla="*/ 2147483646 w 64"/>
              <a:gd name="T11" fmla="*/ 2147483646 h 64"/>
              <a:gd name="T12" fmla="*/ 2147483646 w 64"/>
              <a:gd name="T13" fmla="*/ 2147483646 h 64"/>
              <a:gd name="T14" fmla="*/ 0 w 64"/>
              <a:gd name="T15" fmla="*/ 2147483646 h 64"/>
              <a:gd name="T16" fmla="*/ 2147483646 w 64"/>
              <a:gd name="T17" fmla="*/ 2147483646 h 64"/>
              <a:gd name="T18" fmla="*/ 2147483646 w 64"/>
              <a:gd name="T19" fmla="*/ 2147483646 h 64"/>
              <a:gd name="T20" fmla="*/ 2147483646 w 64"/>
              <a:gd name="T21" fmla="*/ 2147483646 h 64"/>
              <a:gd name="T22" fmla="*/ 2147483646 w 64"/>
              <a:gd name="T23" fmla="*/ 2147483646 h 64"/>
              <a:gd name="T24" fmla="*/ 2147483646 w 64"/>
              <a:gd name="T25" fmla="*/ 2147483646 h 64"/>
              <a:gd name="T26" fmla="*/ 2147483646 w 64"/>
              <a:gd name="T27" fmla="*/ 2147483646 h 64"/>
              <a:gd name="T28" fmla="*/ 2147483646 w 64"/>
              <a:gd name="T29" fmla="*/ 2147483646 h 64"/>
              <a:gd name="T30" fmla="*/ 2147483646 w 64"/>
              <a:gd name="T31" fmla="*/ 2147483646 h 64"/>
              <a:gd name="T32" fmla="*/ 2147483646 w 64"/>
              <a:gd name="T33" fmla="*/ 2147483646 h 64"/>
              <a:gd name="T34" fmla="*/ 2147483646 w 64"/>
              <a:gd name="T35" fmla="*/ 2147483646 h 64"/>
              <a:gd name="T36" fmla="*/ 2147483646 w 64"/>
              <a:gd name="T37" fmla="*/ 2147483646 h 64"/>
              <a:gd name="T38" fmla="*/ 2147483646 w 64"/>
              <a:gd name="T39" fmla="*/ 2147483646 h 64"/>
              <a:gd name="T40" fmla="*/ 2147483646 w 64"/>
              <a:gd name="T41" fmla="*/ 2147483646 h 64"/>
              <a:gd name="T42" fmla="*/ 2147483646 w 64"/>
              <a:gd name="T43" fmla="*/ 2147483646 h 64"/>
              <a:gd name="T44" fmla="*/ 2147483646 w 64"/>
              <a:gd name="T45" fmla="*/ 2147483646 h 64"/>
              <a:gd name="T46" fmla="*/ 2147483646 w 64"/>
              <a:gd name="T47" fmla="*/ 2147483646 h 64"/>
              <a:gd name="T48" fmla="*/ 2147483646 w 64"/>
              <a:gd name="T49" fmla="*/ 2147483646 h 64"/>
              <a:gd name="T50" fmla="*/ 2147483646 w 64"/>
              <a:gd name="T51" fmla="*/ 2147483646 h 64"/>
              <a:gd name="T52" fmla="*/ 2147483646 w 64"/>
              <a:gd name="T53" fmla="*/ 2147483646 h 64"/>
              <a:gd name="T54" fmla="*/ 2147483646 w 64"/>
              <a:gd name="T55" fmla="*/ 2147483646 h 64"/>
              <a:gd name="T56" fmla="*/ 2147483646 w 64"/>
              <a:gd name="T57" fmla="*/ 2147483646 h 64"/>
              <a:gd name="T58" fmla="*/ 2147483646 w 64"/>
              <a:gd name="T59" fmla="*/ 2147483646 h 64"/>
              <a:gd name="T60" fmla="*/ 2147483646 w 64"/>
              <a:gd name="T61" fmla="*/ 2147483646 h 64"/>
              <a:gd name="T62" fmla="*/ 2147483646 w 64"/>
              <a:gd name="T63" fmla="*/ 2147483646 h 64"/>
              <a:gd name="T64" fmla="*/ 2147483646 w 64"/>
              <a:gd name="T65" fmla="*/ 2147483646 h 64"/>
              <a:gd name="T66" fmla="*/ 2147483646 w 64"/>
              <a:gd name="T67" fmla="*/ 2147483646 h 64"/>
              <a:gd name="T68" fmla="*/ 2147483646 w 64"/>
              <a:gd name="T69" fmla="*/ 2147483646 h 64"/>
              <a:gd name="T70" fmla="*/ 2147483646 w 64"/>
              <a:gd name="T71" fmla="*/ 0 h 64"/>
              <a:gd name="T72" fmla="*/ 2147483646 w 64"/>
              <a:gd name="T73" fmla="*/ 2147483646 h 64"/>
              <a:gd name="T74" fmla="*/ 2147483646 w 64"/>
              <a:gd name="T75" fmla="*/ 2147483646 h 64"/>
              <a:gd name="T76" fmla="*/ 2147483646 w 64"/>
              <a:gd name="T77" fmla="*/ 2147483646 h 64"/>
              <a:gd name="T78" fmla="*/ 2147483646 w 64"/>
              <a:gd name="T79" fmla="*/ 2147483646 h 64"/>
              <a:gd name="T80" fmla="*/ 2147483646 w 64"/>
              <a:gd name="T81" fmla="*/ 2147483646 h 64"/>
              <a:gd name="T82" fmla="*/ 2147483646 w 64"/>
              <a:gd name="T83" fmla="*/ 2147483646 h 64"/>
              <a:gd name="T84" fmla="*/ 2147483646 w 64"/>
              <a:gd name="T85" fmla="*/ 2147483646 h 64"/>
              <a:gd name="T86" fmla="*/ 2147483646 w 64"/>
              <a:gd name="T87" fmla="*/ 2147483646 h 64"/>
              <a:gd name="T88" fmla="*/ 2147483646 w 64"/>
              <a:gd name="T89" fmla="*/ 2147483646 h 64"/>
              <a:gd name="T90" fmla="*/ 2147483646 w 64"/>
              <a:gd name="T91" fmla="*/ 2147483646 h 64"/>
              <a:gd name="T92" fmla="*/ 2147483646 w 64"/>
              <a:gd name="T93" fmla="*/ 2147483646 h 64"/>
              <a:gd name="T94" fmla="*/ 2147483646 w 64"/>
              <a:gd name="T95" fmla="*/ 2147483646 h 64"/>
              <a:gd name="T96" fmla="*/ 2147483646 w 64"/>
              <a:gd name="T97" fmla="*/ 2147483646 h 64"/>
              <a:gd name="T98" fmla="*/ 2147483646 w 64"/>
              <a:gd name="T99" fmla="*/ 2147483646 h 64"/>
              <a:gd name="T100" fmla="*/ 2147483646 w 64"/>
              <a:gd name="T101" fmla="*/ 2147483646 h 64"/>
              <a:gd name="T102" fmla="*/ 2147483646 w 64"/>
              <a:gd name="T103" fmla="*/ 2147483646 h 64"/>
              <a:gd name="T104" fmla="*/ 2147483646 w 64"/>
              <a:gd name="T105" fmla="*/ 2147483646 h 64"/>
              <a:gd name="T106" fmla="*/ 2147483646 w 64"/>
              <a:gd name="T107" fmla="*/ 2147483646 h 64"/>
              <a:gd name="T108" fmla="*/ 2147483646 w 64"/>
              <a:gd name="T109" fmla="*/ 2147483646 h 64"/>
              <a:gd name="T110" fmla="*/ 2147483646 w 64"/>
              <a:gd name="T111" fmla="*/ 2147483646 h 64"/>
              <a:gd name="T112" fmla="*/ 2147483646 w 64"/>
              <a:gd name="T113" fmla="*/ 2147483646 h 64"/>
              <a:gd name="T114" fmla="*/ 2147483646 w 64"/>
              <a:gd name="T115" fmla="*/ 2147483646 h 64"/>
              <a:gd name="T116" fmla="*/ 2147483646 w 64"/>
              <a:gd name="T117" fmla="*/ 2147483646 h 64"/>
              <a:gd name="T118" fmla="*/ 2147483646 w 64"/>
              <a:gd name="T119" fmla="*/ 2147483646 h 64"/>
              <a:gd name="T120" fmla="*/ 2147483646 w 64"/>
              <a:gd name="T121" fmla="*/ 2147483646 h 6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4" h="64">
                <a:moveTo>
                  <a:pt x="55" y="10"/>
                </a:moveTo>
                <a:cubicBezTo>
                  <a:pt x="47" y="18"/>
                  <a:pt x="47" y="18"/>
                  <a:pt x="47" y="18"/>
                </a:cubicBezTo>
                <a:cubicBezTo>
                  <a:pt x="49" y="21"/>
                  <a:pt x="49" y="21"/>
                  <a:pt x="49" y="21"/>
                </a:cubicBezTo>
                <a:cubicBezTo>
                  <a:pt x="50" y="22"/>
                  <a:pt x="50" y="23"/>
                  <a:pt x="49" y="24"/>
                </a:cubicBezTo>
                <a:cubicBezTo>
                  <a:pt x="47" y="26"/>
                  <a:pt x="47" y="26"/>
                  <a:pt x="47" y="26"/>
                </a:cubicBezTo>
                <a:cubicBezTo>
                  <a:pt x="49" y="30"/>
                  <a:pt x="50" y="34"/>
                  <a:pt x="50" y="39"/>
                </a:cubicBezTo>
                <a:cubicBezTo>
                  <a:pt x="50" y="52"/>
                  <a:pt x="39" y="64"/>
                  <a:pt x="25" y="64"/>
                </a:cubicBezTo>
                <a:cubicBezTo>
                  <a:pt x="11" y="64"/>
                  <a:pt x="0" y="52"/>
                  <a:pt x="0" y="39"/>
                </a:cubicBezTo>
                <a:cubicBezTo>
                  <a:pt x="0" y="25"/>
                  <a:pt x="11" y="13"/>
                  <a:pt x="25" y="13"/>
                </a:cubicBezTo>
                <a:cubicBezTo>
                  <a:pt x="29" y="13"/>
                  <a:pt x="34" y="15"/>
                  <a:pt x="37" y="17"/>
                </a:cubicBezTo>
                <a:cubicBezTo>
                  <a:pt x="39" y="14"/>
                  <a:pt x="39" y="14"/>
                  <a:pt x="39" y="14"/>
                </a:cubicBezTo>
                <a:cubicBezTo>
                  <a:pt x="40" y="13"/>
                  <a:pt x="42" y="13"/>
                  <a:pt x="43" y="14"/>
                </a:cubicBezTo>
                <a:cubicBezTo>
                  <a:pt x="45" y="17"/>
                  <a:pt x="45" y="17"/>
                  <a:pt x="45" y="17"/>
                </a:cubicBezTo>
                <a:cubicBezTo>
                  <a:pt x="54" y="8"/>
                  <a:pt x="54" y="8"/>
                  <a:pt x="54" y="8"/>
                </a:cubicBezTo>
                <a:lnTo>
                  <a:pt x="55" y="10"/>
                </a:lnTo>
                <a:close/>
                <a:moveTo>
                  <a:pt x="17" y="20"/>
                </a:moveTo>
                <a:cubicBezTo>
                  <a:pt x="12" y="22"/>
                  <a:pt x="8" y="26"/>
                  <a:pt x="6" y="31"/>
                </a:cubicBezTo>
                <a:cubicBezTo>
                  <a:pt x="5" y="32"/>
                  <a:pt x="6" y="33"/>
                  <a:pt x="7" y="34"/>
                </a:cubicBezTo>
                <a:cubicBezTo>
                  <a:pt x="7" y="34"/>
                  <a:pt x="8" y="34"/>
                  <a:pt x="8" y="34"/>
                </a:cubicBezTo>
                <a:cubicBezTo>
                  <a:pt x="9" y="34"/>
                  <a:pt x="10" y="33"/>
                  <a:pt x="10" y="33"/>
                </a:cubicBezTo>
                <a:cubicBezTo>
                  <a:pt x="12" y="29"/>
                  <a:pt x="15" y="25"/>
                  <a:pt x="19" y="24"/>
                </a:cubicBezTo>
                <a:cubicBezTo>
                  <a:pt x="20" y="23"/>
                  <a:pt x="21" y="22"/>
                  <a:pt x="20" y="21"/>
                </a:cubicBezTo>
                <a:cubicBezTo>
                  <a:pt x="20" y="20"/>
                  <a:pt x="18" y="19"/>
                  <a:pt x="17" y="20"/>
                </a:cubicBezTo>
                <a:close/>
                <a:moveTo>
                  <a:pt x="53" y="6"/>
                </a:moveTo>
                <a:cubicBezTo>
                  <a:pt x="53" y="6"/>
                  <a:pt x="53" y="6"/>
                  <a:pt x="52" y="6"/>
                </a:cubicBezTo>
                <a:cubicBezTo>
                  <a:pt x="49" y="3"/>
                  <a:pt x="49" y="3"/>
                  <a:pt x="49" y="3"/>
                </a:cubicBezTo>
                <a:cubicBezTo>
                  <a:pt x="49" y="2"/>
                  <a:pt x="49" y="2"/>
                  <a:pt x="49" y="1"/>
                </a:cubicBezTo>
                <a:cubicBezTo>
                  <a:pt x="50" y="1"/>
                  <a:pt x="50" y="1"/>
                  <a:pt x="51" y="1"/>
                </a:cubicBezTo>
                <a:cubicBezTo>
                  <a:pt x="54" y="4"/>
                  <a:pt x="54" y="4"/>
                  <a:pt x="54" y="4"/>
                </a:cubicBezTo>
                <a:cubicBezTo>
                  <a:pt x="55" y="5"/>
                  <a:pt x="55" y="6"/>
                  <a:pt x="54" y="6"/>
                </a:cubicBezTo>
                <a:cubicBezTo>
                  <a:pt x="54" y="6"/>
                  <a:pt x="54" y="6"/>
                  <a:pt x="53" y="6"/>
                </a:cubicBezTo>
                <a:close/>
                <a:moveTo>
                  <a:pt x="57" y="4"/>
                </a:moveTo>
                <a:cubicBezTo>
                  <a:pt x="57" y="5"/>
                  <a:pt x="56" y="5"/>
                  <a:pt x="56" y="5"/>
                </a:cubicBezTo>
                <a:cubicBezTo>
                  <a:pt x="55" y="5"/>
                  <a:pt x="55" y="5"/>
                  <a:pt x="55" y="4"/>
                </a:cubicBezTo>
                <a:cubicBezTo>
                  <a:pt x="55" y="1"/>
                  <a:pt x="55" y="1"/>
                  <a:pt x="55" y="1"/>
                </a:cubicBezTo>
                <a:cubicBezTo>
                  <a:pt x="55" y="0"/>
                  <a:pt x="55" y="0"/>
                  <a:pt x="56" y="0"/>
                </a:cubicBezTo>
                <a:cubicBezTo>
                  <a:pt x="56" y="0"/>
                  <a:pt x="57" y="0"/>
                  <a:pt x="57" y="1"/>
                </a:cubicBezTo>
                <a:lnTo>
                  <a:pt x="57" y="4"/>
                </a:lnTo>
                <a:close/>
                <a:moveTo>
                  <a:pt x="59" y="6"/>
                </a:moveTo>
                <a:cubicBezTo>
                  <a:pt x="59" y="6"/>
                  <a:pt x="59" y="6"/>
                  <a:pt x="58" y="6"/>
                </a:cubicBezTo>
                <a:cubicBezTo>
                  <a:pt x="58" y="6"/>
                  <a:pt x="58" y="6"/>
                  <a:pt x="57" y="6"/>
                </a:cubicBezTo>
                <a:cubicBezTo>
                  <a:pt x="57" y="6"/>
                  <a:pt x="57" y="5"/>
                  <a:pt x="57" y="4"/>
                </a:cubicBezTo>
                <a:cubicBezTo>
                  <a:pt x="61" y="1"/>
                  <a:pt x="61" y="1"/>
                  <a:pt x="61" y="1"/>
                </a:cubicBezTo>
                <a:cubicBezTo>
                  <a:pt x="61" y="1"/>
                  <a:pt x="62" y="1"/>
                  <a:pt x="62" y="1"/>
                </a:cubicBezTo>
                <a:cubicBezTo>
                  <a:pt x="63" y="2"/>
                  <a:pt x="63" y="2"/>
                  <a:pt x="62" y="3"/>
                </a:cubicBezTo>
                <a:lnTo>
                  <a:pt x="59" y="6"/>
                </a:lnTo>
                <a:close/>
                <a:moveTo>
                  <a:pt x="61" y="15"/>
                </a:moveTo>
                <a:cubicBezTo>
                  <a:pt x="61" y="15"/>
                  <a:pt x="61" y="15"/>
                  <a:pt x="61" y="14"/>
                </a:cubicBezTo>
                <a:cubicBezTo>
                  <a:pt x="57" y="11"/>
                  <a:pt x="57" y="11"/>
                  <a:pt x="57" y="11"/>
                </a:cubicBezTo>
                <a:cubicBezTo>
                  <a:pt x="57" y="11"/>
                  <a:pt x="57" y="10"/>
                  <a:pt x="57" y="9"/>
                </a:cubicBezTo>
                <a:cubicBezTo>
                  <a:pt x="58" y="9"/>
                  <a:pt x="59" y="9"/>
                  <a:pt x="59" y="9"/>
                </a:cubicBezTo>
                <a:cubicBezTo>
                  <a:pt x="62" y="13"/>
                  <a:pt x="62" y="13"/>
                  <a:pt x="62" y="13"/>
                </a:cubicBezTo>
                <a:cubicBezTo>
                  <a:pt x="63" y="13"/>
                  <a:pt x="63" y="14"/>
                  <a:pt x="62" y="14"/>
                </a:cubicBezTo>
                <a:cubicBezTo>
                  <a:pt x="62" y="15"/>
                  <a:pt x="62" y="15"/>
                  <a:pt x="61" y="15"/>
                </a:cubicBezTo>
                <a:close/>
                <a:moveTo>
                  <a:pt x="63" y="9"/>
                </a:moveTo>
                <a:cubicBezTo>
                  <a:pt x="59" y="9"/>
                  <a:pt x="59" y="9"/>
                  <a:pt x="59" y="9"/>
                </a:cubicBezTo>
                <a:cubicBezTo>
                  <a:pt x="59" y="9"/>
                  <a:pt x="58" y="8"/>
                  <a:pt x="58" y="8"/>
                </a:cubicBezTo>
                <a:cubicBezTo>
                  <a:pt x="58" y="7"/>
                  <a:pt x="59" y="7"/>
                  <a:pt x="59" y="7"/>
                </a:cubicBezTo>
                <a:cubicBezTo>
                  <a:pt x="63" y="7"/>
                  <a:pt x="63" y="7"/>
                  <a:pt x="63" y="7"/>
                </a:cubicBezTo>
                <a:cubicBezTo>
                  <a:pt x="63" y="7"/>
                  <a:pt x="64" y="7"/>
                  <a:pt x="64" y="8"/>
                </a:cubicBezTo>
                <a:cubicBezTo>
                  <a:pt x="64" y="8"/>
                  <a:pt x="63" y="9"/>
                  <a:pt x="63"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3" name="Freeform 30"/>
          <p:cNvSpPr>
            <a:spLocks/>
          </p:cNvSpPr>
          <p:nvPr/>
        </p:nvSpPr>
        <p:spPr bwMode="auto">
          <a:xfrm>
            <a:off x="12585869" y="4223322"/>
            <a:ext cx="255234" cy="304715"/>
          </a:xfrm>
          <a:custGeom>
            <a:avLst/>
            <a:gdLst>
              <a:gd name="T0" fmla="*/ 2147483646 w 45"/>
              <a:gd name="T1" fmla="*/ 2147483646 h 54"/>
              <a:gd name="T2" fmla="*/ 2147483646 w 45"/>
              <a:gd name="T3" fmla="*/ 2147483646 h 54"/>
              <a:gd name="T4" fmla="*/ 2147483646 w 45"/>
              <a:gd name="T5" fmla="*/ 2147483646 h 54"/>
              <a:gd name="T6" fmla="*/ 2147483646 w 45"/>
              <a:gd name="T7" fmla="*/ 2147483646 h 54"/>
              <a:gd name="T8" fmla="*/ 2147483646 w 45"/>
              <a:gd name="T9" fmla="*/ 2147483646 h 54"/>
              <a:gd name="T10" fmla="*/ 2147483646 w 45"/>
              <a:gd name="T11" fmla="*/ 2147483646 h 54"/>
              <a:gd name="T12" fmla="*/ 2147483646 w 45"/>
              <a:gd name="T13" fmla="*/ 2147483646 h 54"/>
              <a:gd name="T14" fmla="*/ 2147483646 w 45"/>
              <a:gd name="T15" fmla="*/ 2147483646 h 54"/>
              <a:gd name="T16" fmla="*/ 2147483646 w 45"/>
              <a:gd name="T17" fmla="*/ 2147483646 h 54"/>
              <a:gd name="T18" fmla="*/ 2147483646 w 45"/>
              <a:gd name="T19" fmla="*/ 2147483646 h 54"/>
              <a:gd name="T20" fmla="*/ 0 w 45"/>
              <a:gd name="T21" fmla="*/ 2147483646 h 54"/>
              <a:gd name="T22" fmla="*/ 0 w 45"/>
              <a:gd name="T23" fmla="*/ 2147483646 h 54"/>
              <a:gd name="T24" fmla="*/ 2147483646 w 45"/>
              <a:gd name="T25" fmla="*/ 2147483646 h 54"/>
              <a:gd name="T26" fmla="*/ 2147483646 w 45"/>
              <a:gd name="T27" fmla="*/ 0 h 54"/>
              <a:gd name="T28" fmla="*/ 2147483646 w 45"/>
              <a:gd name="T29" fmla="*/ 0 h 54"/>
              <a:gd name="T30" fmla="*/ 2147483646 w 45"/>
              <a:gd name="T31" fmla="*/ 2147483646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54">
                <a:moveTo>
                  <a:pt x="43" y="1"/>
                </a:moveTo>
                <a:cubicBezTo>
                  <a:pt x="44" y="1"/>
                  <a:pt x="45" y="3"/>
                  <a:pt x="45" y="4"/>
                </a:cubicBezTo>
                <a:cubicBezTo>
                  <a:pt x="45" y="50"/>
                  <a:pt x="45" y="50"/>
                  <a:pt x="45" y="50"/>
                </a:cubicBezTo>
                <a:cubicBezTo>
                  <a:pt x="45" y="52"/>
                  <a:pt x="44" y="53"/>
                  <a:pt x="43" y="54"/>
                </a:cubicBezTo>
                <a:cubicBezTo>
                  <a:pt x="42" y="54"/>
                  <a:pt x="42" y="54"/>
                  <a:pt x="41" y="54"/>
                </a:cubicBezTo>
                <a:cubicBezTo>
                  <a:pt x="40" y="54"/>
                  <a:pt x="39" y="54"/>
                  <a:pt x="38" y="53"/>
                </a:cubicBezTo>
                <a:cubicBezTo>
                  <a:pt x="23" y="38"/>
                  <a:pt x="23" y="38"/>
                  <a:pt x="23" y="38"/>
                </a:cubicBezTo>
                <a:cubicBezTo>
                  <a:pt x="7" y="53"/>
                  <a:pt x="7" y="53"/>
                  <a:pt x="7" y="53"/>
                </a:cubicBezTo>
                <a:cubicBezTo>
                  <a:pt x="6" y="54"/>
                  <a:pt x="5" y="54"/>
                  <a:pt x="4" y="54"/>
                </a:cubicBezTo>
                <a:cubicBezTo>
                  <a:pt x="3" y="54"/>
                  <a:pt x="3" y="54"/>
                  <a:pt x="2" y="54"/>
                </a:cubicBezTo>
                <a:cubicBezTo>
                  <a:pt x="1" y="53"/>
                  <a:pt x="0" y="52"/>
                  <a:pt x="0" y="50"/>
                </a:cubicBezTo>
                <a:cubicBezTo>
                  <a:pt x="0" y="4"/>
                  <a:pt x="0" y="4"/>
                  <a:pt x="0" y="4"/>
                </a:cubicBezTo>
                <a:cubicBezTo>
                  <a:pt x="0" y="3"/>
                  <a:pt x="1" y="1"/>
                  <a:pt x="2" y="1"/>
                </a:cubicBezTo>
                <a:cubicBezTo>
                  <a:pt x="3" y="0"/>
                  <a:pt x="3" y="0"/>
                  <a:pt x="4" y="0"/>
                </a:cubicBezTo>
                <a:cubicBezTo>
                  <a:pt x="5" y="0"/>
                  <a:pt x="40" y="0"/>
                  <a:pt x="41" y="0"/>
                </a:cubicBezTo>
                <a:cubicBezTo>
                  <a:pt x="42" y="0"/>
                  <a:pt x="42" y="0"/>
                  <a:pt x="43"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4" name="Freeform 31"/>
          <p:cNvSpPr>
            <a:spLocks noEditPoints="1"/>
          </p:cNvSpPr>
          <p:nvPr/>
        </p:nvSpPr>
        <p:spPr bwMode="auto">
          <a:xfrm>
            <a:off x="13398448" y="4199882"/>
            <a:ext cx="359411" cy="309927"/>
          </a:xfrm>
          <a:custGeom>
            <a:avLst/>
            <a:gdLst>
              <a:gd name="T0" fmla="*/ 2147483646 w 64"/>
              <a:gd name="T1" fmla="*/ 2147483646 h 55"/>
              <a:gd name="T2" fmla="*/ 0 w 64"/>
              <a:gd name="T3" fmla="*/ 2147483646 h 55"/>
              <a:gd name="T4" fmla="*/ 0 w 64"/>
              <a:gd name="T5" fmla="*/ 2147483646 h 55"/>
              <a:gd name="T6" fmla="*/ 2147483646 w 64"/>
              <a:gd name="T7" fmla="*/ 2147483646 h 55"/>
              <a:gd name="T8" fmla="*/ 2147483646 w 64"/>
              <a:gd name="T9" fmla="*/ 2147483646 h 55"/>
              <a:gd name="T10" fmla="*/ 2147483646 w 64"/>
              <a:gd name="T11" fmla="*/ 2147483646 h 55"/>
              <a:gd name="T12" fmla="*/ 2147483646 w 64"/>
              <a:gd name="T13" fmla="*/ 0 h 55"/>
              <a:gd name="T14" fmla="*/ 2147483646 w 64"/>
              <a:gd name="T15" fmla="*/ 0 h 55"/>
              <a:gd name="T16" fmla="*/ 2147483646 w 64"/>
              <a:gd name="T17" fmla="*/ 2147483646 h 55"/>
              <a:gd name="T18" fmla="*/ 2147483646 w 64"/>
              <a:gd name="T19" fmla="*/ 2147483646 h 55"/>
              <a:gd name="T20" fmla="*/ 2147483646 w 64"/>
              <a:gd name="T21" fmla="*/ 2147483646 h 55"/>
              <a:gd name="T22" fmla="*/ 2147483646 w 64"/>
              <a:gd name="T23" fmla="*/ 2147483646 h 55"/>
              <a:gd name="T24" fmla="*/ 2147483646 w 64"/>
              <a:gd name="T25" fmla="*/ 2147483646 h 55"/>
              <a:gd name="T26" fmla="*/ 2147483646 w 64"/>
              <a:gd name="T27" fmla="*/ 2147483646 h 55"/>
              <a:gd name="T28" fmla="*/ 2147483646 w 64"/>
              <a:gd name="T29" fmla="*/ 2147483646 h 55"/>
              <a:gd name="T30" fmla="*/ 2147483646 w 64"/>
              <a:gd name="T31" fmla="*/ 2147483646 h 55"/>
              <a:gd name="T32" fmla="*/ 0 w 64"/>
              <a:gd name="T33" fmla="*/ 2147483646 h 55"/>
              <a:gd name="T34" fmla="*/ 0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2147483646 w 64"/>
              <a:gd name="T49" fmla="*/ 2147483646 h 55"/>
              <a:gd name="T50" fmla="*/ 2147483646 w 64"/>
              <a:gd name="T51" fmla="*/ 2147483646 h 55"/>
              <a:gd name="T52" fmla="*/ 2147483646 w 64"/>
              <a:gd name="T53" fmla="*/ 2147483646 h 55"/>
              <a:gd name="T54" fmla="*/ 2147483646 w 64"/>
              <a:gd name="T55" fmla="*/ 2147483646 h 55"/>
              <a:gd name="T56" fmla="*/ 2147483646 w 64"/>
              <a:gd name="T57" fmla="*/ 2147483646 h 55"/>
              <a:gd name="T58" fmla="*/ 2147483646 w 64"/>
              <a:gd name="T59" fmla="*/ 2147483646 h 55"/>
              <a:gd name="T60" fmla="*/ 2147483646 w 64"/>
              <a:gd name="T61" fmla="*/ 2147483646 h 55"/>
              <a:gd name="T62" fmla="*/ 2147483646 w 64"/>
              <a:gd name="T63" fmla="*/ 2147483646 h 55"/>
              <a:gd name="T64" fmla="*/ 2147483646 w 64"/>
              <a:gd name="T65" fmla="*/ 2147483646 h 55"/>
              <a:gd name="T66" fmla="*/ 2147483646 w 64"/>
              <a:gd name="T67" fmla="*/ 2147483646 h 55"/>
              <a:gd name="T68" fmla="*/ 2147483646 w 64"/>
              <a:gd name="T69" fmla="*/ 2147483646 h 55"/>
              <a:gd name="T70" fmla="*/ 2147483646 w 64"/>
              <a:gd name="T71" fmla="*/ 2147483646 h 5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5">
                <a:moveTo>
                  <a:pt x="64" y="28"/>
                </a:moveTo>
                <a:cubicBezTo>
                  <a:pt x="0" y="28"/>
                  <a:pt x="0" y="28"/>
                  <a:pt x="0" y="28"/>
                </a:cubicBezTo>
                <a:cubicBezTo>
                  <a:pt x="0" y="15"/>
                  <a:pt x="0" y="15"/>
                  <a:pt x="0" y="15"/>
                </a:cubicBezTo>
                <a:cubicBezTo>
                  <a:pt x="0" y="11"/>
                  <a:pt x="2" y="9"/>
                  <a:pt x="5" y="9"/>
                </a:cubicBezTo>
                <a:cubicBezTo>
                  <a:pt x="18" y="9"/>
                  <a:pt x="18" y="9"/>
                  <a:pt x="18" y="9"/>
                </a:cubicBezTo>
                <a:cubicBezTo>
                  <a:pt x="18" y="3"/>
                  <a:pt x="18" y="3"/>
                  <a:pt x="18" y="3"/>
                </a:cubicBezTo>
                <a:cubicBezTo>
                  <a:pt x="18" y="1"/>
                  <a:pt x="20" y="0"/>
                  <a:pt x="21" y="0"/>
                </a:cubicBezTo>
                <a:cubicBezTo>
                  <a:pt x="42" y="0"/>
                  <a:pt x="42" y="0"/>
                  <a:pt x="42" y="0"/>
                </a:cubicBezTo>
                <a:cubicBezTo>
                  <a:pt x="44" y="0"/>
                  <a:pt x="45" y="1"/>
                  <a:pt x="45" y="3"/>
                </a:cubicBezTo>
                <a:cubicBezTo>
                  <a:pt x="45" y="9"/>
                  <a:pt x="45" y="9"/>
                  <a:pt x="45" y="9"/>
                </a:cubicBezTo>
                <a:cubicBezTo>
                  <a:pt x="58" y="9"/>
                  <a:pt x="58" y="9"/>
                  <a:pt x="58" y="9"/>
                </a:cubicBezTo>
                <a:cubicBezTo>
                  <a:pt x="61" y="9"/>
                  <a:pt x="64" y="11"/>
                  <a:pt x="64" y="15"/>
                </a:cubicBezTo>
                <a:lnTo>
                  <a:pt x="64" y="28"/>
                </a:lnTo>
                <a:close/>
                <a:moveTo>
                  <a:pt x="64" y="49"/>
                </a:moveTo>
                <a:cubicBezTo>
                  <a:pt x="64" y="52"/>
                  <a:pt x="61" y="55"/>
                  <a:pt x="58" y="55"/>
                </a:cubicBezTo>
                <a:cubicBezTo>
                  <a:pt x="5" y="55"/>
                  <a:pt x="5" y="55"/>
                  <a:pt x="5" y="55"/>
                </a:cubicBezTo>
                <a:cubicBezTo>
                  <a:pt x="2" y="55"/>
                  <a:pt x="0" y="52"/>
                  <a:pt x="0" y="49"/>
                </a:cubicBezTo>
                <a:cubicBezTo>
                  <a:pt x="0" y="32"/>
                  <a:pt x="0" y="32"/>
                  <a:pt x="0" y="32"/>
                </a:cubicBezTo>
                <a:cubicBezTo>
                  <a:pt x="24" y="32"/>
                  <a:pt x="24" y="32"/>
                  <a:pt x="24" y="32"/>
                </a:cubicBezTo>
                <a:cubicBezTo>
                  <a:pt x="24" y="37"/>
                  <a:pt x="24" y="37"/>
                  <a:pt x="24" y="37"/>
                </a:cubicBezTo>
                <a:cubicBezTo>
                  <a:pt x="24" y="39"/>
                  <a:pt x="25" y="40"/>
                  <a:pt x="26" y="40"/>
                </a:cubicBezTo>
                <a:cubicBezTo>
                  <a:pt x="37" y="40"/>
                  <a:pt x="37" y="40"/>
                  <a:pt x="37" y="40"/>
                </a:cubicBezTo>
                <a:cubicBezTo>
                  <a:pt x="39" y="40"/>
                  <a:pt x="40" y="39"/>
                  <a:pt x="40" y="37"/>
                </a:cubicBezTo>
                <a:cubicBezTo>
                  <a:pt x="40" y="32"/>
                  <a:pt x="40" y="32"/>
                  <a:pt x="40" y="32"/>
                </a:cubicBezTo>
                <a:cubicBezTo>
                  <a:pt x="64" y="32"/>
                  <a:pt x="64" y="32"/>
                  <a:pt x="64" y="32"/>
                </a:cubicBezTo>
                <a:lnTo>
                  <a:pt x="64" y="49"/>
                </a:lnTo>
                <a:close/>
                <a:moveTo>
                  <a:pt x="41" y="9"/>
                </a:moveTo>
                <a:cubicBezTo>
                  <a:pt x="41" y="4"/>
                  <a:pt x="41" y="4"/>
                  <a:pt x="41" y="4"/>
                </a:cubicBezTo>
                <a:cubicBezTo>
                  <a:pt x="23" y="4"/>
                  <a:pt x="23" y="4"/>
                  <a:pt x="23" y="4"/>
                </a:cubicBezTo>
                <a:cubicBezTo>
                  <a:pt x="23" y="9"/>
                  <a:pt x="23" y="9"/>
                  <a:pt x="23" y="9"/>
                </a:cubicBezTo>
                <a:lnTo>
                  <a:pt x="41" y="9"/>
                </a:lnTo>
                <a:close/>
                <a:moveTo>
                  <a:pt x="36" y="36"/>
                </a:moveTo>
                <a:cubicBezTo>
                  <a:pt x="27" y="36"/>
                  <a:pt x="27" y="36"/>
                  <a:pt x="27" y="36"/>
                </a:cubicBezTo>
                <a:cubicBezTo>
                  <a:pt x="27" y="32"/>
                  <a:pt x="27" y="32"/>
                  <a:pt x="27" y="32"/>
                </a:cubicBezTo>
                <a:cubicBezTo>
                  <a:pt x="36" y="32"/>
                  <a:pt x="36" y="32"/>
                  <a:pt x="36" y="32"/>
                </a:cubicBezTo>
                <a:lnTo>
                  <a:pt x="36"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5" name="Freeform 32"/>
          <p:cNvSpPr>
            <a:spLocks noEditPoints="1"/>
          </p:cNvSpPr>
          <p:nvPr/>
        </p:nvSpPr>
        <p:spPr bwMode="auto">
          <a:xfrm>
            <a:off x="14216236" y="4210299"/>
            <a:ext cx="320343" cy="317738"/>
          </a:xfrm>
          <a:custGeom>
            <a:avLst/>
            <a:gdLst>
              <a:gd name="T0" fmla="*/ 2147483646 w 57"/>
              <a:gd name="T1" fmla="*/ 2147483646 h 56"/>
              <a:gd name="T2" fmla="*/ 2147483646 w 57"/>
              <a:gd name="T3" fmla="*/ 2147483646 h 56"/>
              <a:gd name="T4" fmla="*/ 2147483646 w 57"/>
              <a:gd name="T5" fmla="*/ 2147483646 h 56"/>
              <a:gd name="T6" fmla="*/ 2147483646 w 57"/>
              <a:gd name="T7" fmla="*/ 2147483646 h 56"/>
              <a:gd name="T8" fmla="*/ 2147483646 w 57"/>
              <a:gd name="T9" fmla="*/ 2147483646 h 56"/>
              <a:gd name="T10" fmla="*/ 2147483646 w 57"/>
              <a:gd name="T11" fmla="*/ 2147483646 h 56"/>
              <a:gd name="T12" fmla="*/ 2147483646 w 57"/>
              <a:gd name="T13" fmla="*/ 2147483646 h 56"/>
              <a:gd name="T14" fmla="*/ 2147483646 w 57"/>
              <a:gd name="T15" fmla="*/ 2147483646 h 56"/>
              <a:gd name="T16" fmla="*/ 2147483646 w 57"/>
              <a:gd name="T17" fmla="*/ 2147483646 h 56"/>
              <a:gd name="T18" fmla="*/ 2147483646 w 57"/>
              <a:gd name="T19" fmla="*/ 2147483646 h 56"/>
              <a:gd name="T20" fmla="*/ 2147483646 w 57"/>
              <a:gd name="T21" fmla="*/ 2147483646 h 56"/>
              <a:gd name="T22" fmla="*/ 2147483646 w 57"/>
              <a:gd name="T23" fmla="*/ 2147483646 h 56"/>
              <a:gd name="T24" fmla="*/ 2147483646 w 57"/>
              <a:gd name="T25" fmla="*/ 2147483646 h 56"/>
              <a:gd name="T26" fmla="*/ 2147483646 w 57"/>
              <a:gd name="T27" fmla="*/ 2147483646 h 56"/>
              <a:gd name="T28" fmla="*/ 2147483646 w 57"/>
              <a:gd name="T29" fmla="*/ 2147483646 h 56"/>
              <a:gd name="T30" fmla="*/ 2147483646 w 57"/>
              <a:gd name="T31" fmla="*/ 2147483646 h 56"/>
              <a:gd name="T32" fmla="*/ 2147483646 w 57"/>
              <a:gd name="T33" fmla="*/ 2147483646 h 56"/>
              <a:gd name="T34" fmla="*/ 2147483646 w 57"/>
              <a:gd name="T35" fmla="*/ 2147483646 h 56"/>
              <a:gd name="T36" fmla="*/ 2147483646 w 57"/>
              <a:gd name="T37" fmla="*/ 2147483646 h 56"/>
              <a:gd name="T38" fmla="*/ 2147483646 w 57"/>
              <a:gd name="T39" fmla="*/ 2147483646 h 56"/>
              <a:gd name="T40" fmla="*/ 0 w 57"/>
              <a:gd name="T41" fmla="*/ 2147483646 h 56"/>
              <a:gd name="T42" fmla="*/ 2147483646 w 57"/>
              <a:gd name="T43" fmla="*/ 2147483646 h 56"/>
              <a:gd name="T44" fmla="*/ 2147483646 w 57"/>
              <a:gd name="T45" fmla="*/ 2147483646 h 56"/>
              <a:gd name="T46" fmla="*/ 2147483646 w 57"/>
              <a:gd name="T47" fmla="*/ 2147483646 h 56"/>
              <a:gd name="T48" fmla="*/ 2147483646 w 57"/>
              <a:gd name="T49" fmla="*/ 2147483646 h 56"/>
              <a:gd name="T50" fmla="*/ 2147483646 w 57"/>
              <a:gd name="T51" fmla="*/ 2147483646 h 56"/>
              <a:gd name="T52" fmla="*/ 2147483646 w 57"/>
              <a:gd name="T53" fmla="*/ 2147483646 h 56"/>
              <a:gd name="T54" fmla="*/ 2147483646 w 57"/>
              <a:gd name="T55" fmla="*/ 2147483646 h 56"/>
              <a:gd name="T56" fmla="*/ 2147483646 w 57"/>
              <a:gd name="T57" fmla="*/ 2147483646 h 56"/>
              <a:gd name="T58" fmla="*/ 2147483646 w 57"/>
              <a:gd name="T59" fmla="*/ 2147483646 h 56"/>
              <a:gd name="T60" fmla="*/ 2147483646 w 57"/>
              <a:gd name="T61" fmla="*/ 2147483646 h 56"/>
              <a:gd name="T62" fmla="*/ 2147483646 w 57"/>
              <a:gd name="T63" fmla="*/ 2147483646 h 56"/>
              <a:gd name="T64" fmla="*/ 2147483646 w 57"/>
              <a:gd name="T65" fmla="*/ 2147483646 h 56"/>
              <a:gd name="T66" fmla="*/ 2147483646 w 57"/>
              <a:gd name="T67" fmla="*/ 2147483646 h 56"/>
              <a:gd name="T68" fmla="*/ 2147483646 w 57"/>
              <a:gd name="T69" fmla="*/ 2147483646 h 56"/>
              <a:gd name="T70" fmla="*/ 2147483646 w 57"/>
              <a:gd name="T71" fmla="*/ 2147483646 h 56"/>
              <a:gd name="T72" fmla="*/ 2147483646 w 57"/>
              <a:gd name="T73" fmla="*/ 2147483646 h 56"/>
              <a:gd name="T74" fmla="*/ 2147483646 w 57"/>
              <a:gd name="T75" fmla="*/ 2147483646 h 56"/>
              <a:gd name="T76" fmla="*/ 2147483646 w 57"/>
              <a:gd name="T77" fmla="*/ 0 h 56"/>
              <a:gd name="T78" fmla="*/ 2147483646 w 57"/>
              <a:gd name="T79" fmla="*/ 2147483646 h 56"/>
              <a:gd name="T80" fmla="*/ 2147483646 w 57"/>
              <a:gd name="T81" fmla="*/ 2147483646 h 5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7" h="56">
                <a:moveTo>
                  <a:pt x="55" y="34"/>
                </a:moveTo>
                <a:cubicBezTo>
                  <a:pt x="47" y="34"/>
                  <a:pt x="47" y="34"/>
                  <a:pt x="47" y="34"/>
                </a:cubicBezTo>
                <a:cubicBezTo>
                  <a:pt x="47" y="39"/>
                  <a:pt x="46" y="42"/>
                  <a:pt x="44" y="45"/>
                </a:cubicBezTo>
                <a:cubicBezTo>
                  <a:pt x="52" y="52"/>
                  <a:pt x="52" y="52"/>
                  <a:pt x="52" y="52"/>
                </a:cubicBezTo>
                <a:cubicBezTo>
                  <a:pt x="53" y="53"/>
                  <a:pt x="53" y="54"/>
                  <a:pt x="52" y="55"/>
                </a:cubicBezTo>
                <a:cubicBezTo>
                  <a:pt x="51" y="56"/>
                  <a:pt x="51" y="56"/>
                  <a:pt x="50" y="56"/>
                </a:cubicBezTo>
                <a:cubicBezTo>
                  <a:pt x="50" y="56"/>
                  <a:pt x="49" y="56"/>
                  <a:pt x="49" y="55"/>
                </a:cubicBezTo>
                <a:cubicBezTo>
                  <a:pt x="41" y="48"/>
                  <a:pt x="41" y="48"/>
                  <a:pt x="41" y="48"/>
                </a:cubicBezTo>
                <a:cubicBezTo>
                  <a:pt x="41" y="48"/>
                  <a:pt x="37" y="53"/>
                  <a:pt x="31" y="53"/>
                </a:cubicBezTo>
                <a:cubicBezTo>
                  <a:pt x="31" y="21"/>
                  <a:pt x="31" y="21"/>
                  <a:pt x="31" y="21"/>
                </a:cubicBezTo>
                <a:cubicBezTo>
                  <a:pt x="26" y="21"/>
                  <a:pt x="26" y="21"/>
                  <a:pt x="26" y="21"/>
                </a:cubicBezTo>
                <a:cubicBezTo>
                  <a:pt x="26" y="53"/>
                  <a:pt x="26" y="53"/>
                  <a:pt x="26" y="53"/>
                </a:cubicBezTo>
                <a:cubicBezTo>
                  <a:pt x="20" y="53"/>
                  <a:pt x="15" y="48"/>
                  <a:pt x="15" y="48"/>
                </a:cubicBezTo>
                <a:cubicBezTo>
                  <a:pt x="8" y="55"/>
                  <a:pt x="8" y="55"/>
                  <a:pt x="8" y="55"/>
                </a:cubicBezTo>
                <a:cubicBezTo>
                  <a:pt x="8" y="56"/>
                  <a:pt x="7" y="56"/>
                  <a:pt x="7" y="56"/>
                </a:cubicBezTo>
                <a:cubicBezTo>
                  <a:pt x="6" y="56"/>
                  <a:pt x="6" y="56"/>
                  <a:pt x="5" y="55"/>
                </a:cubicBezTo>
                <a:cubicBezTo>
                  <a:pt x="4" y="55"/>
                  <a:pt x="4" y="53"/>
                  <a:pt x="5" y="52"/>
                </a:cubicBezTo>
                <a:cubicBezTo>
                  <a:pt x="12" y="44"/>
                  <a:pt x="12" y="44"/>
                  <a:pt x="12" y="44"/>
                </a:cubicBezTo>
                <a:cubicBezTo>
                  <a:pt x="11" y="42"/>
                  <a:pt x="10" y="38"/>
                  <a:pt x="10" y="34"/>
                </a:cubicBezTo>
                <a:cubicBezTo>
                  <a:pt x="2" y="34"/>
                  <a:pt x="2" y="34"/>
                  <a:pt x="2" y="34"/>
                </a:cubicBezTo>
                <a:cubicBezTo>
                  <a:pt x="1" y="34"/>
                  <a:pt x="0" y="33"/>
                  <a:pt x="0" y="32"/>
                </a:cubicBezTo>
                <a:cubicBezTo>
                  <a:pt x="0" y="31"/>
                  <a:pt x="1" y="30"/>
                  <a:pt x="2" y="30"/>
                </a:cubicBezTo>
                <a:cubicBezTo>
                  <a:pt x="10" y="30"/>
                  <a:pt x="10" y="30"/>
                  <a:pt x="10" y="30"/>
                </a:cubicBezTo>
                <a:cubicBezTo>
                  <a:pt x="10" y="25"/>
                  <a:pt x="10" y="22"/>
                  <a:pt x="10" y="19"/>
                </a:cubicBezTo>
                <a:cubicBezTo>
                  <a:pt x="4" y="13"/>
                  <a:pt x="4" y="13"/>
                  <a:pt x="4" y="13"/>
                </a:cubicBezTo>
                <a:cubicBezTo>
                  <a:pt x="3" y="12"/>
                  <a:pt x="3" y="11"/>
                  <a:pt x="4" y="10"/>
                </a:cubicBezTo>
                <a:cubicBezTo>
                  <a:pt x="5" y="9"/>
                  <a:pt x="6" y="9"/>
                  <a:pt x="7" y="10"/>
                </a:cubicBezTo>
                <a:cubicBezTo>
                  <a:pt x="13" y="16"/>
                  <a:pt x="13" y="16"/>
                  <a:pt x="13" y="16"/>
                </a:cubicBezTo>
                <a:cubicBezTo>
                  <a:pt x="44" y="16"/>
                  <a:pt x="44" y="16"/>
                  <a:pt x="44" y="16"/>
                </a:cubicBezTo>
                <a:cubicBezTo>
                  <a:pt x="50" y="10"/>
                  <a:pt x="50" y="10"/>
                  <a:pt x="50" y="10"/>
                </a:cubicBezTo>
                <a:cubicBezTo>
                  <a:pt x="51" y="9"/>
                  <a:pt x="52" y="9"/>
                  <a:pt x="53" y="10"/>
                </a:cubicBezTo>
                <a:cubicBezTo>
                  <a:pt x="54" y="11"/>
                  <a:pt x="54" y="12"/>
                  <a:pt x="53" y="13"/>
                </a:cubicBezTo>
                <a:cubicBezTo>
                  <a:pt x="47" y="19"/>
                  <a:pt x="47" y="19"/>
                  <a:pt x="47" y="19"/>
                </a:cubicBezTo>
                <a:cubicBezTo>
                  <a:pt x="47" y="22"/>
                  <a:pt x="47" y="25"/>
                  <a:pt x="47" y="30"/>
                </a:cubicBezTo>
                <a:cubicBezTo>
                  <a:pt x="55" y="30"/>
                  <a:pt x="55" y="30"/>
                  <a:pt x="55" y="30"/>
                </a:cubicBezTo>
                <a:cubicBezTo>
                  <a:pt x="56" y="30"/>
                  <a:pt x="57" y="31"/>
                  <a:pt x="57" y="32"/>
                </a:cubicBezTo>
                <a:cubicBezTo>
                  <a:pt x="57" y="33"/>
                  <a:pt x="56" y="34"/>
                  <a:pt x="55" y="34"/>
                </a:cubicBezTo>
                <a:close/>
                <a:moveTo>
                  <a:pt x="17" y="11"/>
                </a:moveTo>
                <a:cubicBezTo>
                  <a:pt x="17" y="5"/>
                  <a:pt x="22" y="0"/>
                  <a:pt x="28" y="0"/>
                </a:cubicBezTo>
                <a:cubicBezTo>
                  <a:pt x="35" y="0"/>
                  <a:pt x="40" y="5"/>
                  <a:pt x="40" y="11"/>
                </a:cubicBezTo>
                <a:lnTo>
                  <a:pt x="17"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6" name="Freeform 33"/>
          <p:cNvSpPr>
            <a:spLocks noEditPoints="1"/>
          </p:cNvSpPr>
          <p:nvPr/>
        </p:nvSpPr>
        <p:spPr bwMode="auto">
          <a:xfrm>
            <a:off x="15021001" y="4199882"/>
            <a:ext cx="283882" cy="362014"/>
          </a:xfrm>
          <a:custGeom>
            <a:avLst/>
            <a:gdLst>
              <a:gd name="T0" fmla="*/ 2147483646 w 50"/>
              <a:gd name="T1" fmla="*/ 2147483646 h 64"/>
              <a:gd name="T2" fmla="*/ 2147483646 w 50"/>
              <a:gd name="T3" fmla="*/ 0 h 64"/>
              <a:gd name="T4" fmla="*/ 2147483646 w 50"/>
              <a:gd name="T5" fmla="*/ 2147483646 h 64"/>
              <a:gd name="T6" fmla="*/ 2147483646 w 50"/>
              <a:gd name="T7" fmla="*/ 2147483646 h 64"/>
              <a:gd name="T8" fmla="*/ 2147483646 w 50"/>
              <a:gd name="T9" fmla="*/ 2147483646 h 64"/>
              <a:gd name="T10" fmla="*/ 2147483646 w 50"/>
              <a:gd name="T11" fmla="*/ 2147483646 h 64"/>
              <a:gd name="T12" fmla="*/ 2147483646 w 50"/>
              <a:gd name="T13" fmla="*/ 2147483646 h 64"/>
              <a:gd name="T14" fmla="*/ 2147483646 w 50"/>
              <a:gd name="T15" fmla="*/ 2147483646 h 64"/>
              <a:gd name="T16" fmla="*/ 2147483646 w 50"/>
              <a:gd name="T17" fmla="*/ 2147483646 h 64"/>
              <a:gd name="T18" fmla="*/ 2147483646 w 50"/>
              <a:gd name="T19" fmla="*/ 2147483646 h 64"/>
              <a:gd name="T20" fmla="*/ 2147483646 w 50"/>
              <a:gd name="T21" fmla="*/ 2147483646 h 64"/>
              <a:gd name="T22" fmla="*/ 2147483646 w 50"/>
              <a:gd name="T23" fmla="*/ 2147483646 h 64"/>
              <a:gd name="T24" fmla="*/ 2147483646 w 50"/>
              <a:gd name="T25" fmla="*/ 2147483646 h 64"/>
              <a:gd name="T26" fmla="*/ 2147483646 w 50"/>
              <a:gd name="T27" fmla="*/ 2147483646 h 64"/>
              <a:gd name="T28" fmla="*/ 2147483646 w 50"/>
              <a:gd name="T29" fmla="*/ 2147483646 h 64"/>
              <a:gd name="T30" fmla="*/ 2147483646 w 50"/>
              <a:gd name="T31" fmla="*/ 2147483646 h 64"/>
              <a:gd name="T32" fmla="*/ 2147483646 w 50"/>
              <a:gd name="T33" fmla="*/ 2147483646 h 64"/>
              <a:gd name="T34" fmla="*/ 2147483646 w 50"/>
              <a:gd name="T35" fmla="*/ 2147483646 h 64"/>
              <a:gd name="T36" fmla="*/ 2147483646 w 50"/>
              <a:gd name="T37" fmla="*/ 2147483646 h 64"/>
              <a:gd name="T38" fmla="*/ 2147483646 w 50"/>
              <a:gd name="T39" fmla="*/ 2147483646 h 64"/>
              <a:gd name="T40" fmla="*/ 2147483646 w 50"/>
              <a:gd name="T41" fmla="*/ 2147483646 h 64"/>
              <a:gd name="T42" fmla="*/ 2147483646 w 50"/>
              <a:gd name="T43" fmla="*/ 2147483646 h 64"/>
              <a:gd name="T44" fmla="*/ 2147483646 w 50"/>
              <a:gd name="T45" fmla="*/ 2147483646 h 64"/>
              <a:gd name="T46" fmla="*/ 2147483646 w 50"/>
              <a:gd name="T47" fmla="*/ 2147483646 h 64"/>
              <a:gd name="T48" fmla="*/ 2147483646 w 50"/>
              <a:gd name="T49" fmla="*/ 2147483646 h 64"/>
              <a:gd name="T50" fmla="*/ 2147483646 w 50"/>
              <a:gd name="T51" fmla="*/ 2147483646 h 64"/>
              <a:gd name="T52" fmla="*/ 2147483646 w 50"/>
              <a:gd name="T53" fmla="*/ 2147483646 h 64"/>
              <a:gd name="T54" fmla="*/ 2147483646 w 50"/>
              <a:gd name="T55" fmla="*/ 2147483646 h 64"/>
              <a:gd name="T56" fmla="*/ 2147483646 w 50"/>
              <a:gd name="T57" fmla="*/ 2147483646 h 64"/>
              <a:gd name="T58" fmla="*/ 2147483646 w 50"/>
              <a:gd name="T59" fmla="*/ 2147483646 h 64"/>
              <a:gd name="T60" fmla="*/ 2147483646 w 50"/>
              <a:gd name="T61" fmla="*/ 2147483646 h 64"/>
              <a:gd name="T62" fmla="*/ 2147483646 w 50"/>
              <a:gd name="T63" fmla="*/ 2147483646 h 64"/>
              <a:gd name="T64" fmla="*/ 2147483646 w 50"/>
              <a:gd name="T65" fmla="*/ 2147483646 h 64"/>
              <a:gd name="T66" fmla="*/ 2147483646 w 50"/>
              <a:gd name="T67" fmla="*/ 2147483646 h 64"/>
              <a:gd name="T68" fmla="*/ 2147483646 w 50"/>
              <a:gd name="T69" fmla="*/ 2147483646 h 64"/>
              <a:gd name="T70" fmla="*/ 2147483646 w 50"/>
              <a:gd name="T71" fmla="*/ 2147483646 h 64"/>
              <a:gd name="T72" fmla="*/ 2147483646 w 50"/>
              <a:gd name="T73" fmla="*/ 2147483646 h 64"/>
              <a:gd name="T74" fmla="*/ 2147483646 w 50"/>
              <a:gd name="T75" fmla="*/ 2147483646 h 64"/>
              <a:gd name="T76" fmla="*/ 2147483646 w 50"/>
              <a:gd name="T77" fmla="*/ 2147483646 h 64"/>
              <a:gd name="T78" fmla="*/ 2147483646 w 50"/>
              <a:gd name="T79" fmla="*/ 2147483646 h 64"/>
              <a:gd name="T80" fmla="*/ 2147483646 w 50"/>
              <a:gd name="T81" fmla="*/ 2147483646 h 64"/>
              <a:gd name="T82" fmla="*/ 2147483646 w 50"/>
              <a:gd name="T83" fmla="*/ 2147483646 h 64"/>
              <a:gd name="T84" fmla="*/ 2147483646 w 50"/>
              <a:gd name="T85" fmla="*/ 2147483646 h 64"/>
              <a:gd name="T86" fmla="*/ 2147483646 w 50"/>
              <a:gd name="T87" fmla="*/ 2147483646 h 64"/>
              <a:gd name="T88" fmla="*/ 2147483646 w 50"/>
              <a:gd name="T89" fmla="*/ 2147483646 h 64"/>
              <a:gd name="T90" fmla="*/ 2147483646 w 50"/>
              <a:gd name="T91" fmla="*/ 2147483646 h 64"/>
              <a:gd name="T92" fmla="*/ 2147483646 w 50"/>
              <a:gd name="T93" fmla="*/ 2147483646 h 64"/>
              <a:gd name="T94" fmla="*/ 2147483646 w 50"/>
              <a:gd name="T95" fmla="*/ 2147483646 h 64"/>
              <a:gd name="T96" fmla="*/ 2147483646 w 50"/>
              <a:gd name="T97" fmla="*/ 2147483646 h 64"/>
              <a:gd name="T98" fmla="*/ 2147483646 w 50"/>
              <a:gd name="T99" fmla="*/ 2147483646 h 64"/>
              <a:gd name="T100" fmla="*/ 2147483646 w 50"/>
              <a:gd name="T101" fmla="*/ 2147483646 h 64"/>
              <a:gd name="T102" fmla="*/ 2147483646 w 50"/>
              <a:gd name="T103" fmla="*/ 2147483646 h 64"/>
              <a:gd name="T104" fmla="*/ 2147483646 w 50"/>
              <a:gd name="T105" fmla="*/ 2147483646 h 64"/>
              <a:gd name="T106" fmla="*/ 2147483646 w 50"/>
              <a:gd name="T107" fmla="*/ 2147483646 h 64"/>
              <a:gd name="T108" fmla="*/ 2147483646 w 50"/>
              <a:gd name="T109" fmla="*/ 2147483646 h 64"/>
              <a:gd name="T110" fmla="*/ 2147483646 w 50"/>
              <a:gd name="T111" fmla="*/ 2147483646 h 64"/>
              <a:gd name="T112" fmla="*/ 2147483646 w 50"/>
              <a:gd name="T113" fmla="*/ 2147483646 h 64"/>
              <a:gd name="T114" fmla="*/ 2147483646 w 50"/>
              <a:gd name="T115" fmla="*/ 2147483646 h 64"/>
              <a:gd name="T116" fmla="*/ 2147483646 w 50"/>
              <a:gd name="T117" fmla="*/ 2147483646 h 64"/>
              <a:gd name="T118" fmla="*/ 2147483646 w 50"/>
              <a:gd name="T119" fmla="*/ 2147483646 h 6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0" h="64">
                <a:moveTo>
                  <a:pt x="50" y="61"/>
                </a:moveTo>
                <a:cubicBezTo>
                  <a:pt x="50" y="63"/>
                  <a:pt x="49" y="64"/>
                  <a:pt x="48" y="64"/>
                </a:cubicBezTo>
                <a:cubicBezTo>
                  <a:pt x="2" y="64"/>
                  <a:pt x="2" y="64"/>
                  <a:pt x="2" y="64"/>
                </a:cubicBezTo>
                <a:cubicBezTo>
                  <a:pt x="1" y="64"/>
                  <a:pt x="0" y="63"/>
                  <a:pt x="0" y="61"/>
                </a:cubicBezTo>
                <a:cubicBezTo>
                  <a:pt x="0" y="2"/>
                  <a:pt x="0" y="2"/>
                  <a:pt x="0" y="2"/>
                </a:cubicBezTo>
                <a:cubicBezTo>
                  <a:pt x="0" y="1"/>
                  <a:pt x="1" y="0"/>
                  <a:pt x="2" y="0"/>
                </a:cubicBezTo>
                <a:cubicBezTo>
                  <a:pt x="48" y="0"/>
                  <a:pt x="48" y="0"/>
                  <a:pt x="48" y="0"/>
                </a:cubicBezTo>
                <a:cubicBezTo>
                  <a:pt x="49" y="0"/>
                  <a:pt x="50" y="1"/>
                  <a:pt x="50" y="2"/>
                </a:cubicBezTo>
                <a:lnTo>
                  <a:pt x="50" y="61"/>
                </a:lnTo>
                <a:close/>
                <a:moveTo>
                  <a:pt x="45" y="59"/>
                </a:moveTo>
                <a:cubicBezTo>
                  <a:pt x="45" y="4"/>
                  <a:pt x="45" y="4"/>
                  <a:pt x="45" y="4"/>
                </a:cubicBezTo>
                <a:cubicBezTo>
                  <a:pt x="4" y="4"/>
                  <a:pt x="4" y="4"/>
                  <a:pt x="4" y="4"/>
                </a:cubicBezTo>
                <a:cubicBezTo>
                  <a:pt x="4" y="59"/>
                  <a:pt x="4" y="59"/>
                  <a:pt x="4" y="59"/>
                </a:cubicBezTo>
                <a:cubicBezTo>
                  <a:pt x="18" y="59"/>
                  <a:pt x="18" y="59"/>
                  <a:pt x="18" y="59"/>
                </a:cubicBezTo>
                <a:cubicBezTo>
                  <a:pt x="18" y="51"/>
                  <a:pt x="18" y="51"/>
                  <a:pt x="18" y="51"/>
                </a:cubicBezTo>
                <a:cubicBezTo>
                  <a:pt x="18" y="51"/>
                  <a:pt x="19" y="50"/>
                  <a:pt x="19" y="50"/>
                </a:cubicBezTo>
                <a:cubicBezTo>
                  <a:pt x="31" y="50"/>
                  <a:pt x="31" y="50"/>
                  <a:pt x="31" y="50"/>
                </a:cubicBezTo>
                <a:cubicBezTo>
                  <a:pt x="31" y="50"/>
                  <a:pt x="32" y="51"/>
                  <a:pt x="32" y="51"/>
                </a:cubicBezTo>
                <a:cubicBezTo>
                  <a:pt x="32" y="59"/>
                  <a:pt x="32" y="59"/>
                  <a:pt x="32" y="59"/>
                </a:cubicBezTo>
                <a:lnTo>
                  <a:pt x="45" y="59"/>
                </a:lnTo>
                <a:close/>
                <a:moveTo>
                  <a:pt x="13" y="12"/>
                </a:moveTo>
                <a:cubicBezTo>
                  <a:pt x="13" y="13"/>
                  <a:pt x="13" y="13"/>
                  <a:pt x="12" y="13"/>
                </a:cubicBezTo>
                <a:cubicBezTo>
                  <a:pt x="10" y="13"/>
                  <a:pt x="10" y="13"/>
                  <a:pt x="10" y="13"/>
                </a:cubicBezTo>
                <a:cubicBezTo>
                  <a:pt x="9" y="13"/>
                  <a:pt x="9" y="13"/>
                  <a:pt x="9" y="12"/>
                </a:cubicBezTo>
                <a:cubicBezTo>
                  <a:pt x="9" y="10"/>
                  <a:pt x="9" y="10"/>
                  <a:pt x="9" y="10"/>
                </a:cubicBezTo>
                <a:cubicBezTo>
                  <a:pt x="9" y="9"/>
                  <a:pt x="9" y="9"/>
                  <a:pt x="10" y="9"/>
                </a:cubicBezTo>
                <a:cubicBezTo>
                  <a:pt x="12" y="9"/>
                  <a:pt x="12" y="9"/>
                  <a:pt x="12" y="9"/>
                </a:cubicBezTo>
                <a:cubicBezTo>
                  <a:pt x="13" y="9"/>
                  <a:pt x="13" y="9"/>
                  <a:pt x="13" y="10"/>
                </a:cubicBezTo>
                <a:lnTo>
                  <a:pt x="13" y="12"/>
                </a:lnTo>
                <a:close/>
                <a:moveTo>
                  <a:pt x="13" y="21"/>
                </a:moveTo>
                <a:cubicBezTo>
                  <a:pt x="13" y="22"/>
                  <a:pt x="13" y="23"/>
                  <a:pt x="12" y="23"/>
                </a:cubicBezTo>
                <a:cubicBezTo>
                  <a:pt x="10" y="23"/>
                  <a:pt x="10" y="23"/>
                  <a:pt x="10" y="23"/>
                </a:cubicBezTo>
                <a:cubicBezTo>
                  <a:pt x="9" y="23"/>
                  <a:pt x="9" y="22"/>
                  <a:pt x="9" y="21"/>
                </a:cubicBezTo>
                <a:cubicBezTo>
                  <a:pt x="9" y="19"/>
                  <a:pt x="9" y="19"/>
                  <a:pt x="9" y="19"/>
                </a:cubicBezTo>
                <a:cubicBezTo>
                  <a:pt x="9" y="19"/>
                  <a:pt x="9" y="18"/>
                  <a:pt x="10" y="18"/>
                </a:cubicBezTo>
                <a:cubicBezTo>
                  <a:pt x="12" y="18"/>
                  <a:pt x="12" y="18"/>
                  <a:pt x="12" y="18"/>
                </a:cubicBezTo>
                <a:cubicBezTo>
                  <a:pt x="13" y="18"/>
                  <a:pt x="13" y="19"/>
                  <a:pt x="13" y="19"/>
                </a:cubicBezTo>
                <a:lnTo>
                  <a:pt x="13" y="21"/>
                </a:lnTo>
                <a:close/>
                <a:moveTo>
                  <a:pt x="13" y="31"/>
                </a:moveTo>
                <a:cubicBezTo>
                  <a:pt x="13" y="31"/>
                  <a:pt x="13" y="32"/>
                  <a:pt x="12" y="32"/>
                </a:cubicBezTo>
                <a:cubicBezTo>
                  <a:pt x="10" y="32"/>
                  <a:pt x="10" y="32"/>
                  <a:pt x="10" y="32"/>
                </a:cubicBezTo>
                <a:cubicBezTo>
                  <a:pt x="9" y="32"/>
                  <a:pt x="9" y="31"/>
                  <a:pt x="9" y="31"/>
                </a:cubicBezTo>
                <a:cubicBezTo>
                  <a:pt x="9" y="28"/>
                  <a:pt x="9" y="28"/>
                  <a:pt x="9" y="28"/>
                </a:cubicBezTo>
                <a:cubicBezTo>
                  <a:pt x="9" y="28"/>
                  <a:pt x="9" y="27"/>
                  <a:pt x="10" y="27"/>
                </a:cubicBezTo>
                <a:cubicBezTo>
                  <a:pt x="12" y="27"/>
                  <a:pt x="12" y="27"/>
                  <a:pt x="12" y="27"/>
                </a:cubicBezTo>
                <a:cubicBezTo>
                  <a:pt x="13" y="27"/>
                  <a:pt x="13" y="28"/>
                  <a:pt x="13" y="28"/>
                </a:cubicBezTo>
                <a:lnTo>
                  <a:pt x="13" y="31"/>
                </a:lnTo>
                <a:close/>
                <a:moveTo>
                  <a:pt x="13" y="40"/>
                </a:moveTo>
                <a:cubicBezTo>
                  <a:pt x="13" y="40"/>
                  <a:pt x="13" y="41"/>
                  <a:pt x="12" y="41"/>
                </a:cubicBezTo>
                <a:cubicBezTo>
                  <a:pt x="10" y="41"/>
                  <a:pt x="10" y="41"/>
                  <a:pt x="10" y="41"/>
                </a:cubicBezTo>
                <a:cubicBezTo>
                  <a:pt x="9" y="41"/>
                  <a:pt x="9" y="40"/>
                  <a:pt x="9" y="40"/>
                </a:cubicBezTo>
                <a:cubicBezTo>
                  <a:pt x="9" y="37"/>
                  <a:pt x="9" y="37"/>
                  <a:pt x="9" y="37"/>
                </a:cubicBezTo>
                <a:cubicBezTo>
                  <a:pt x="9" y="37"/>
                  <a:pt x="9" y="36"/>
                  <a:pt x="10" y="36"/>
                </a:cubicBezTo>
                <a:cubicBezTo>
                  <a:pt x="12" y="36"/>
                  <a:pt x="12" y="36"/>
                  <a:pt x="12" y="36"/>
                </a:cubicBezTo>
                <a:cubicBezTo>
                  <a:pt x="13" y="36"/>
                  <a:pt x="13" y="37"/>
                  <a:pt x="13" y="37"/>
                </a:cubicBezTo>
                <a:lnTo>
                  <a:pt x="13" y="40"/>
                </a:lnTo>
                <a:close/>
                <a:moveTo>
                  <a:pt x="13" y="49"/>
                </a:moveTo>
                <a:cubicBezTo>
                  <a:pt x="13" y="49"/>
                  <a:pt x="13" y="50"/>
                  <a:pt x="12" y="50"/>
                </a:cubicBezTo>
                <a:cubicBezTo>
                  <a:pt x="10" y="50"/>
                  <a:pt x="10" y="50"/>
                  <a:pt x="10" y="50"/>
                </a:cubicBezTo>
                <a:cubicBezTo>
                  <a:pt x="9" y="50"/>
                  <a:pt x="9" y="49"/>
                  <a:pt x="9" y="49"/>
                </a:cubicBezTo>
                <a:cubicBezTo>
                  <a:pt x="9" y="47"/>
                  <a:pt x="9" y="47"/>
                  <a:pt x="9" y="47"/>
                </a:cubicBezTo>
                <a:cubicBezTo>
                  <a:pt x="9" y="46"/>
                  <a:pt x="9" y="45"/>
                  <a:pt x="10" y="45"/>
                </a:cubicBezTo>
                <a:cubicBezTo>
                  <a:pt x="12" y="45"/>
                  <a:pt x="12" y="45"/>
                  <a:pt x="12" y="45"/>
                </a:cubicBezTo>
                <a:cubicBezTo>
                  <a:pt x="13" y="45"/>
                  <a:pt x="13" y="46"/>
                  <a:pt x="13" y="47"/>
                </a:cubicBezTo>
                <a:lnTo>
                  <a:pt x="13" y="49"/>
                </a:lnTo>
                <a:close/>
                <a:moveTo>
                  <a:pt x="23" y="12"/>
                </a:moveTo>
                <a:cubicBezTo>
                  <a:pt x="23" y="13"/>
                  <a:pt x="22" y="13"/>
                  <a:pt x="21" y="13"/>
                </a:cubicBezTo>
                <a:cubicBezTo>
                  <a:pt x="19" y="13"/>
                  <a:pt x="19" y="13"/>
                  <a:pt x="19" y="13"/>
                </a:cubicBezTo>
                <a:cubicBezTo>
                  <a:pt x="19" y="13"/>
                  <a:pt x="18" y="13"/>
                  <a:pt x="18" y="12"/>
                </a:cubicBezTo>
                <a:cubicBezTo>
                  <a:pt x="18" y="10"/>
                  <a:pt x="18" y="10"/>
                  <a:pt x="18" y="10"/>
                </a:cubicBezTo>
                <a:cubicBezTo>
                  <a:pt x="18" y="9"/>
                  <a:pt x="19" y="9"/>
                  <a:pt x="19" y="9"/>
                </a:cubicBezTo>
                <a:cubicBezTo>
                  <a:pt x="21" y="9"/>
                  <a:pt x="21" y="9"/>
                  <a:pt x="21" y="9"/>
                </a:cubicBezTo>
                <a:cubicBezTo>
                  <a:pt x="22" y="9"/>
                  <a:pt x="23" y="9"/>
                  <a:pt x="23" y="10"/>
                </a:cubicBezTo>
                <a:lnTo>
                  <a:pt x="23" y="12"/>
                </a:lnTo>
                <a:close/>
                <a:moveTo>
                  <a:pt x="23" y="21"/>
                </a:moveTo>
                <a:cubicBezTo>
                  <a:pt x="23" y="22"/>
                  <a:pt x="22" y="23"/>
                  <a:pt x="21" y="23"/>
                </a:cubicBezTo>
                <a:cubicBezTo>
                  <a:pt x="19" y="23"/>
                  <a:pt x="19" y="23"/>
                  <a:pt x="19" y="23"/>
                </a:cubicBezTo>
                <a:cubicBezTo>
                  <a:pt x="19" y="23"/>
                  <a:pt x="18" y="22"/>
                  <a:pt x="18" y="21"/>
                </a:cubicBezTo>
                <a:cubicBezTo>
                  <a:pt x="18" y="19"/>
                  <a:pt x="18" y="19"/>
                  <a:pt x="18" y="19"/>
                </a:cubicBezTo>
                <a:cubicBezTo>
                  <a:pt x="18" y="19"/>
                  <a:pt x="19" y="18"/>
                  <a:pt x="19" y="18"/>
                </a:cubicBezTo>
                <a:cubicBezTo>
                  <a:pt x="21" y="18"/>
                  <a:pt x="21" y="18"/>
                  <a:pt x="21" y="18"/>
                </a:cubicBezTo>
                <a:cubicBezTo>
                  <a:pt x="22" y="18"/>
                  <a:pt x="23" y="19"/>
                  <a:pt x="23" y="19"/>
                </a:cubicBezTo>
                <a:lnTo>
                  <a:pt x="23" y="21"/>
                </a:lnTo>
                <a:close/>
                <a:moveTo>
                  <a:pt x="23" y="31"/>
                </a:moveTo>
                <a:cubicBezTo>
                  <a:pt x="23" y="31"/>
                  <a:pt x="22" y="32"/>
                  <a:pt x="21" y="32"/>
                </a:cubicBezTo>
                <a:cubicBezTo>
                  <a:pt x="19" y="32"/>
                  <a:pt x="19" y="32"/>
                  <a:pt x="19" y="32"/>
                </a:cubicBezTo>
                <a:cubicBezTo>
                  <a:pt x="19" y="32"/>
                  <a:pt x="18" y="31"/>
                  <a:pt x="18" y="31"/>
                </a:cubicBezTo>
                <a:cubicBezTo>
                  <a:pt x="18" y="28"/>
                  <a:pt x="18" y="28"/>
                  <a:pt x="18" y="28"/>
                </a:cubicBezTo>
                <a:cubicBezTo>
                  <a:pt x="18" y="28"/>
                  <a:pt x="19" y="27"/>
                  <a:pt x="19" y="27"/>
                </a:cubicBezTo>
                <a:cubicBezTo>
                  <a:pt x="21" y="27"/>
                  <a:pt x="21" y="27"/>
                  <a:pt x="21" y="27"/>
                </a:cubicBezTo>
                <a:cubicBezTo>
                  <a:pt x="22" y="27"/>
                  <a:pt x="23" y="28"/>
                  <a:pt x="23" y="28"/>
                </a:cubicBezTo>
                <a:lnTo>
                  <a:pt x="23" y="31"/>
                </a:lnTo>
                <a:close/>
                <a:moveTo>
                  <a:pt x="23" y="40"/>
                </a:moveTo>
                <a:cubicBezTo>
                  <a:pt x="23" y="40"/>
                  <a:pt x="22" y="41"/>
                  <a:pt x="21" y="41"/>
                </a:cubicBezTo>
                <a:cubicBezTo>
                  <a:pt x="19" y="41"/>
                  <a:pt x="19" y="41"/>
                  <a:pt x="19" y="41"/>
                </a:cubicBezTo>
                <a:cubicBezTo>
                  <a:pt x="19" y="41"/>
                  <a:pt x="18" y="40"/>
                  <a:pt x="18" y="40"/>
                </a:cubicBezTo>
                <a:cubicBezTo>
                  <a:pt x="18" y="37"/>
                  <a:pt x="18" y="37"/>
                  <a:pt x="18" y="37"/>
                </a:cubicBezTo>
                <a:cubicBezTo>
                  <a:pt x="18" y="37"/>
                  <a:pt x="19" y="36"/>
                  <a:pt x="19" y="36"/>
                </a:cubicBezTo>
                <a:cubicBezTo>
                  <a:pt x="21" y="36"/>
                  <a:pt x="21" y="36"/>
                  <a:pt x="21" y="36"/>
                </a:cubicBezTo>
                <a:cubicBezTo>
                  <a:pt x="22" y="36"/>
                  <a:pt x="23" y="37"/>
                  <a:pt x="23" y="37"/>
                </a:cubicBezTo>
                <a:lnTo>
                  <a:pt x="23" y="40"/>
                </a:lnTo>
                <a:close/>
                <a:moveTo>
                  <a:pt x="32" y="12"/>
                </a:moveTo>
                <a:cubicBezTo>
                  <a:pt x="32" y="13"/>
                  <a:pt x="31" y="13"/>
                  <a:pt x="31" y="13"/>
                </a:cubicBezTo>
                <a:cubicBezTo>
                  <a:pt x="28" y="13"/>
                  <a:pt x="28" y="13"/>
                  <a:pt x="28" y="13"/>
                </a:cubicBezTo>
                <a:cubicBezTo>
                  <a:pt x="28" y="13"/>
                  <a:pt x="27" y="13"/>
                  <a:pt x="27" y="12"/>
                </a:cubicBezTo>
                <a:cubicBezTo>
                  <a:pt x="27" y="10"/>
                  <a:pt x="27" y="10"/>
                  <a:pt x="27" y="10"/>
                </a:cubicBezTo>
                <a:cubicBezTo>
                  <a:pt x="27" y="9"/>
                  <a:pt x="28" y="9"/>
                  <a:pt x="28" y="9"/>
                </a:cubicBezTo>
                <a:cubicBezTo>
                  <a:pt x="31" y="9"/>
                  <a:pt x="31" y="9"/>
                  <a:pt x="31" y="9"/>
                </a:cubicBezTo>
                <a:cubicBezTo>
                  <a:pt x="31" y="9"/>
                  <a:pt x="32" y="9"/>
                  <a:pt x="32" y="10"/>
                </a:cubicBezTo>
                <a:lnTo>
                  <a:pt x="32" y="12"/>
                </a:lnTo>
                <a:close/>
                <a:moveTo>
                  <a:pt x="32" y="21"/>
                </a:moveTo>
                <a:cubicBezTo>
                  <a:pt x="32" y="22"/>
                  <a:pt x="31" y="23"/>
                  <a:pt x="31" y="23"/>
                </a:cubicBezTo>
                <a:cubicBezTo>
                  <a:pt x="28" y="23"/>
                  <a:pt x="28" y="23"/>
                  <a:pt x="28" y="23"/>
                </a:cubicBezTo>
                <a:cubicBezTo>
                  <a:pt x="28" y="23"/>
                  <a:pt x="27" y="22"/>
                  <a:pt x="27" y="21"/>
                </a:cubicBezTo>
                <a:cubicBezTo>
                  <a:pt x="27" y="19"/>
                  <a:pt x="27" y="19"/>
                  <a:pt x="27" y="19"/>
                </a:cubicBezTo>
                <a:cubicBezTo>
                  <a:pt x="27" y="19"/>
                  <a:pt x="28" y="18"/>
                  <a:pt x="28" y="18"/>
                </a:cubicBezTo>
                <a:cubicBezTo>
                  <a:pt x="31" y="18"/>
                  <a:pt x="31" y="18"/>
                  <a:pt x="31" y="18"/>
                </a:cubicBezTo>
                <a:cubicBezTo>
                  <a:pt x="31" y="18"/>
                  <a:pt x="32" y="19"/>
                  <a:pt x="32" y="19"/>
                </a:cubicBezTo>
                <a:lnTo>
                  <a:pt x="32" y="21"/>
                </a:lnTo>
                <a:close/>
                <a:moveTo>
                  <a:pt x="32" y="31"/>
                </a:moveTo>
                <a:cubicBezTo>
                  <a:pt x="32" y="31"/>
                  <a:pt x="31" y="32"/>
                  <a:pt x="31" y="32"/>
                </a:cubicBezTo>
                <a:cubicBezTo>
                  <a:pt x="28" y="32"/>
                  <a:pt x="28" y="32"/>
                  <a:pt x="28" y="32"/>
                </a:cubicBezTo>
                <a:cubicBezTo>
                  <a:pt x="28" y="32"/>
                  <a:pt x="27" y="31"/>
                  <a:pt x="27" y="31"/>
                </a:cubicBezTo>
                <a:cubicBezTo>
                  <a:pt x="27" y="28"/>
                  <a:pt x="27" y="28"/>
                  <a:pt x="27" y="28"/>
                </a:cubicBezTo>
                <a:cubicBezTo>
                  <a:pt x="27" y="28"/>
                  <a:pt x="28" y="27"/>
                  <a:pt x="28" y="27"/>
                </a:cubicBezTo>
                <a:cubicBezTo>
                  <a:pt x="31" y="27"/>
                  <a:pt x="31" y="27"/>
                  <a:pt x="31" y="27"/>
                </a:cubicBezTo>
                <a:cubicBezTo>
                  <a:pt x="31" y="27"/>
                  <a:pt x="32" y="28"/>
                  <a:pt x="32" y="28"/>
                </a:cubicBezTo>
                <a:lnTo>
                  <a:pt x="32" y="31"/>
                </a:lnTo>
                <a:close/>
                <a:moveTo>
                  <a:pt x="32" y="40"/>
                </a:moveTo>
                <a:cubicBezTo>
                  <a:pt x="32" y="40"/>
                  <a:pt x="31" y="41"/>
                  <a:pt x="31" y="41"/>
                </a:cubicBezTo>
                <a:cubicBezTo>
                  <a:pt x="28" y="41"/>
                  <a:pt x="28" y="41"/>
                  <a:pt x="28" y="41"/>
                </a:cubicBezTo>
                <a:cubicBezTo>
                  <a:pt x="28" y="41"/>
                  <a:pt x="27" y="40"/>
                  <a:pt x="27" y="40"/>
                </a:cubicBezTo>
                <a:cubicBezTo>
                  <a:pt x="27" y="37"/>
                  <a:pt x="27" y="37"/>
                  <a:pt x="27" y="37"/>
                </a:cubicBezTo>
                <a:cubicBezTo>
                  <a:pt x="27" y="37"/>
                  <a:pt x="28" y="36"/>
                  <a:pt x="28" y="36"/>
                </a:cubicBezTo>
                <a:cubicBezTo>
                  <a:pt x="31" y="36"/>
                  <a:pt x="31" y="36"/>
                  <a:pt x="31" y="36"/>
                </a:cubicBezTo>
                <a:cubicBezTo>
                  <a:pt x="31" y="36"/>
                  <a:pt x="32" y="37"/>
                  <a:pt x="32" y="37"/>
                </a:cubicBezTo>
                <a:lnTo>
                  <a:pt x="32" y="40"/>
                </a:lnTo>
                <a:close/>
                <a:moveTo>
                  <a:pt x="41" y="12"/>
                </a:moveTo>
                <a:cubicBezTo>
                  <a:pt x="41" y="13"/>
                  <a:pt x="40" y="13"/>
                  <a:pt x="40" y="13"/>
                </a:cubicBezTo>
                <a:cubicBezTo>
                  <a:pt x="37" y="13"/>
                  <a:pt x="37" y="13"/>
                  <a:pt x="37" y="13"/>
                </a:cubicBezTo>
                <a:cubicBezTo>
                  <a:pt x="37" y="13"/>
                  <a:pt x="36" y="13"/>
                  <a:pt x="36" y="12"/>
                </a:cubicBezTo>
                <a:cubicBezTo>
                  <a:pt x="36" y="10"/>
                  <a:pt x="36" y="10"/>
                  <a:pt x="36" y="10"/>
                </a:cubicBezTo>
                <a:cubicBezTo>
                  <a:pt x="36" y="9"/>
                  <a:pt x="37" y="9"/>
                  <a:pt x="37" y="9"/>
                </a:cubicBezTo>
                <a:cubicBezTo>
                  <a:pt x="40" y="9"/>
                  <a:pt x="40" y="9"/>
                  <a:pt x="40" y="9"/>
                </a:cubicBezTo>
                <a:cubicBezTo>
                  <a:pt x="40" y="9"/>
                  <a:pt x="41" y="9"/>
                  <a:pt x="41" y="10"/>
                </a:cubicBezTo>
                <a:lnTo>
                  <a:pt x="41" y="12"/>
                </a:lnTo>
                <a:close/>
                <a:moveTo>
                  <a:pt x="41" y="21"/>
                </a:moveTo>
                <a:cubicBezTo>
                  <a:pt x="41" y="22"/>
                  <a:pt x="40" y="23"/>
                  <a:pt x="40" y="23"/>
                </a:cubicBezTo>
                <a:cubicBezTo>
                  <a:pt x="37" y="23"/>
                  <a:pt x="37" y="23"/>
                  <a:pt x="37" y="23"/>
                </a:cubicBezTo>
                <a:cubicBezTo>
                  <a:pt x="37" y="23"/>
                  <a:pt x="36" y="22"/>
                  <a:pt x="36" y="21"/>
                </a:cubicBezTo>
                <a:cubicBezTo>
                  <a:pt x="36" y="19"/>
                  <a:pt x="36" y="19"/>
                  <a:pt x="36" y="19"/>
                </a:cubicBezTo>
                <a:cubicBezTo>
                  <a:pt x="36" y="19"/>
                  <a:pt x="37" y="18"/>
                  <a:pt x="37" y="18"/>
                </a:cubicBezTo>
                <a:cubicBezTo>
                  <a:pt x="40" y="18"/>
                  <a:pt x="40" y="18"/>
                  <a:pt x="40" y="18"/>
                </a:cubicBezTo>
                <a:cubicBezTo>
                  <a:pt x="40" y="18"/>
                  <a:pt x="41" y="19"/>
                  <a:pt x="41" y="19"/>
                </a:cubicBezTo>
                <a:lnTo>
                  <a:pt x="41" y="21"/>
                </a:lnTo>
                <a:close/>
                <a:moveTo>
                  <a:pt x="41" y="31"/>
                </a:moveTo>
                <a:cubicBezTo>
                  <a:pt x="41" y="31"/>
                  <a:pt x="40" y="32"/>
                  <a:pt x="40" y="32"/>
                </a:cubicBezTo>
                <a:cubicBezTo>
                  <a:pt x="37" y="32"/>
                  <a:pt x="37" y="32"/>
                  <a:pt x="37" y="32"/>
                </a:cubicBezTo>
                <a:cubicBezTo>
                  <a:pt x="37" y="32"/>
                  <a:pt x="36" y="31"/>
                  <a:pt x="36" y="31"/>
                </a:cubicBezTo>
                <a:cubicBezTo>
                  <a:pt x="36" y="28"/>
                  <a:pt x="36" y="28"/>
                  <a:pt x="36" y="28"/>
                </a:cubicBezTo>
                <a:cubicBezTo>
                  <a:pt x="36" y="28"/>
                  <a:pt x="37" y="27"/>
                  <a:pt x="37" y="27"/>
                </a:cubicBezTo>
                <a:cubicBezTo>
                  <a:pt x="40" y="27"/>
                  <a:pt x="40" y="27"/>
                  <a:pt x="40" y="27"/>
                </a:cubicBezTo>
                <a:cubicBezTo>
                  <a:pt x="40" y="27"/>
                  <a:pt x="41" y="28"/>
                  <a:pt x="41" y="28"/>
                </a:cubicBezTo>
                <a:lnTo>
                  <a:pt x="41" y="31"/>
                </a:lnTo>
                <a:close/>
                <a:moveTo>
                  <a:pt x="41" y="40"/>
                </a:moveTo>
                <a:cubicBezTo>
                  <a:pt x="41" y="40"/>
                  <a:pt x="40" y="41"/>
                  <a:pt x="40" y="41"/>
                </a:cubicBezTo>
                <a:cubicBezTo>
                  <a:pt x="37" y="41"/>
                  <a:pt x="37" y="41"/>
                  <a:pt x="37" y="41"/>
                </a:cubicBezTo>
                <a:cubicBezTo>
                  <a:pt x="37" y="41"/>
                  <a:pt x="36" y="40"/>
                  <a:pt x="36" y="40"/>
                </a:cubicBezTo>
                <a:cubicBezTo>
                  <a:pt x="36" y="37"/>
                  <a:pt x="36" y="37"/>
                  <a:pt x="36" y="37"/>
                </a:cubicBezTo>
                <a:cubicBezTo>
                  <a:pt x="36" y="37"/>
                  <a:pt x="37" y="36"/>
                  <a:pt x="37" y="36"/>
                </a:cubicBezTo>
                <a:cubicBezTo>
                  <a:pt x="40" y="36"/>
                  <a:pt x="40" y="36"/>
                  <a:pt x="40" y="36"/>
                </a:cubicBezTo>
                <a:cubicBezTo>
                  <a:pt x="40" y="36"/>
                  <a:pt x="41" y="37"/>
                  <a:pt x="41" y="37"/>
                </a:cubicBezTo>
                <a:lnTo>
                  <a:pt x="41" y="40"/>
                </a:lnTo>
                <a:close/>
                <a:moveTo>
                  <a:pt x="41" y="49"/>
                </a:moveTo>
                <a:cubicBezTo>
                  <a:pt x="41" y="49"/>
                  <a:pt x="40" y="50"/>
                  <a:pt x="40" y="50"/>
                </a:cubicBezTo>
                <a:cubicBezTo>
                  <a:pt x="37" y="50"/>
                  <a:pt x="37" y="50"/>
                  <a:pt x="37" y="50"/>
                </a:cubicBezTo>
                <a:cubicBezTo>
                  <a:pt x="37" y="50"/>
                  <a:pt x="36" y="49"/>
                  <a:pt x="36" y="49"/>
                </a:cubicBezTo>
                <a:cubicBezTo>
                  <a:pt x="36" y="47"/>
                  <a:pt x="36" y="47"/>
                  <a:pt x="36" y="47"/>
                </a:cubicBezTo>
                <a:cubicBezTo>
                  <a:pt x="36" y="46"/>
                  <a:pt x="37" y="45"/>
                  <a:pt x="37" y="45"/>
                </a:cubicBezTo>
                <a:cubicBezTo>
                  <a:pt x="40" y="45"/>
                  <a:pt x="40" y="45"/>
                  <a:pt x="40" y="45"/>
                </a:cubicBezTo>
                <a:cubicBezTo>
                  <a:pt x="40" y="45"/>
                  <a:pt x="41" y="46"/>
                  <a:pt x="41" y="47"/>
                </a:cubicBezTo>
                <a:lnTo>
                  <a:pt x="41"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7" name="Freeform 34"/>
          <p:cNvSpPr>
            <a:spLocks noEditPoints="1"/>
          </p:cNvSpPr>
          <p:nvPr/>
        </p:nvSpPr>
        <p:spPr bwMode="auto">
          <a:xfrm>
            <a:off x="15833580" y="4223322"/>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8" name="Freeform 35"/>
          <p:cNvSpPr>
            <a:spLocks noEditPoints="1"/>
          </p:cNvSpPr>
          <p:nvPr/>
        </p:nvSpPr>
        <p:spPr bwMode="auto">
          <a:xfrm>
            <a:off x="16646159" y="4199882"/>
            <a:ext cx="411498" cy="362014"/>
          </a:xfrm>
          <a:custGeom>
            <a:avLst/>
            <a:gdLst>
              <a:gd name="T0" fmla="*/ 2147483646 w 73"/>
              <a:gd name="T1" fmla="*/ 2147483646 h 64"/>
              <a:gd name="T2" fmla="*/ 2147483646 w 73"/>
              <a:gd name="T3" fmla="*/ 2147483646 h 64"/>
              <a:gd name="T4" fmla="*/ 2147483646 w 73"/>
              <a:gd name="T5" fmla="*/ 2147483646 h 64"/>
              <a:gd name="T6" fmla="*/ 2147483646 w 73"/>
              <a:gd name="T7" fmla="*/ 2147483646 h 64"/>
              <a:gd name="T8" fmla="*/ 2147483646 w 73"/>
              <a:gd name="T9" fmla="*/ 2147483646 h 64"/>
              <a:gd name="T10" fmla="*/ 2147483646 w 73"/>
              <a:gd name="T11" fmla="*/ 2147483646 h 64"/>
              <a:gd name="T12" fmla="*/ 2147483646 w 73"/>
              <a:gd name="T13" fmla="*/ 2147483646 h 64"/>
              <a:gd name="T14" fmla="*/ 2147483646 w 73"/>
              <a:gd name="T15" fmla="*/ 2147483646 h 64"/>
              <a:gd name="T16" fmla="*/ 2147483646 w 73"/>
              <a:gd name="T17" fmla="*/ 2147483646 h 64"/>
              <a:gd name="T18" fmla="*/ 2147483646 w 73"/>
              <a:gd name="T19" fmla="*/ 2147483646 h 64"/>
              <a:gd name="T20" fmla="*/ 2147483646 w 73"/>
              <a:gd name="T21" fmla="*/ 2147483646 h 64"/>
              <a:gd name="T22" fmla="*/ 2147483646 w 73"/>
              <a:gd name="T23" fmla="*/ 2147483646 h 64"/>
              <a:gd name="T24" fmla="*/ 2147483646 w 73"/>
              <a:gd name="T25" fmla="*/ 2147483646 h 64"/>
              <a:gd name="T26" fmla="*/ 2147483646 w 73"/>
              <a:gd name="T27" fmla="*/ 2147483646 h 64"/>
              <a:gd name="T28" fmla="*/ 0 w 73"/>
              <a:gd name="T29" fmla="*/ 2147483646 h 64"/>
              <a:gd name="T30" fmla="*/ 0 w 73"/>
              <a:gd name="T31" fmla="*/ 2147483646 h 64"/>
              <a:gd name="T32" fmla="*/ 2147483646 w 73"/>
              <a:gd name="T33" fmla="*/ 2147483646 h 64"/>
              <a:gd name="T34" fmla="*/ 2147483646 w 73"/>
              <a:gd name="T35" fmla="*/ 2147483646 h 64"/>
              <a:gd name="T36" fmla="*/ 2147483646 w 73"/>
              <a:gd name="T37" fmla="*/ 2147483646 h 64"/>
              <a:gd name="T38" fmla="*/ 2147483646 w 73"/>
              <a:gd name="T39" fmla="*/ 2147483646 h 64"/>
              <a:gd name="T40" fmla="*/ 2147483646 w 73"/>
              <a:gd name="T41" fmla="*/ 2147483646 h 64"/>
              <a:gd name="T42" fmla="*/ 2147483646 w 73"/>
              <a:gd name="T43" fmla="*/ 2147483646 h 64"/>
              <a:gd name="T44" fmla="*/ 2147483646 w 73"/>
              <a:gd name="T45" fmla="*/ 0 h 64"/>
              <a:gd name="T46" fmla="*/ 2147483646 w 73"/>
              <a:gd name="T47" fmla="*/ 0 h 64"/>
              <a:gd name="T48" fmla="*/ 2147483646 w 73"/>
              <a:gd name="T49" fmla="*/ 2147483646 h 64"/>
              <a:gd name="T50" fmla="*/ 2147483646 w 73"/>
              <a:gd name="T51" fmla="*/ 2147483646 h 64"/>
              <a:gd name="T52" fmla="*/ 2147483646 w 73"/>
              <a:gd name="T53" fmla="*/ 2147483646 h 64"/>
              <a:gd name="T54" fmla="*/ 2147483646 w 73"/>
              <a:gd name="T55" fmla="*/ 2147483646 h 64"/>
              <a:gd name="T56" fmla="*/ 2147483646 w 73"/>
              <a:gd name="T57" fmla="*/ 2147483646 h 64"/>
              <a:gd name="T58" fmla="*/ 2147483646 w 73"/>
              <a:gd name="T59" fmla="*/ 2147483646 h 64"/>
              <a:gd name="T60" fmla="*/ 2147483646 w 73"/>
              <a:gd name="T61" fmla="*/ 2147483646 h 64"/>
              <a:gd name="T62" fmla="*/ 2147483646 w 73"/>
              <a:gd name="T63" fmla="*/ 2147483646 h 64"/>
              <a:gd name="T64" fmla="*/ 2147483646 w 73"/>
              <a:gd name="T65" fmla="*/ 2147483646 h 64"/>
              <a:gd name="T66" fmla="*/ 2147483646 w 73"/>
              <a:gd name="T67" fmla="*/ 2147483646 h 64"/>
              <a:gd name="T68" fmla="*/ 2147483646 w 73"/>
              <a:gd name="T69" fmla="*/ 2147483646 h 64"/>
              <a:gd name="T70" fmla="*/ 2147483646 w 73"/>
              <a:gd name="T71" fmla="*/ 2147483646 h 64"/>
              <a:gd name="T72" fmla="*/ 2147483646 w 73"/>
              <a:gd name="T73" fmla="*/ 2147483646 h 64"/>
              <a:gd name="T74" fmla="*/ 2147483646 w 73"/>
              <a:gd name="T75" fmla="*/ 2147483646 h 64"/>
              <a:gd name="T76" fmla="*/ 2147483646 w 73"/>
              <a:gd name="T77" fmla="*/ 2147483646 h 64"/>
              <a:gd name="T78" fmla="*/ 2147483646 w 73"/>
              <a:gd name="T79" fmla="*/ 2147483646 h 64"/>
              <a:gd name="T80" fmla="*/ 2147483646 w 73"/>
              <a:gd name="T81" fmla="*/ 2147483646 h 64"/>
              <a:gd name="T82" fmla="*/ 2147483646 w 73"/>
              <a:gd name="T83" fmla="*/ 2147483646 h 64"/>
              <a:gd name="T84" fmla="*/ 2147483646 w 73"/>
              <a:gd name="T85" fmla="*/ 2147483646 h 64"/>
              <a:gd name="T86" fmla="*/ 2147483646 w 73"/>
              <a:gd name="T87" fmla="*/ 2147483646 h 64"/>
              <a:gd name="T88" fmla="*/ 2147483646 w 73"/>
              <a:gd name="T89" fmla="*/ 2147483646 h 64"/>
              <a:gd name="T90" fmla="*/ 2147483646 w 73"/>
              <a:gd name="T91" fmla="*/ 2147483646 h 64"/>
              <a:gd name="T92" fmla="*/ 2147483646 w 73"/>
              <a:gd name="T93" fmla="*/ 2147483646 h 64"/>
              <a:gd name="T94" fmla="*/ 2147483646 w 73"/>
              <a:gd name="T95" fmla="*/ 2147483646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3" h="64">
                <a:moveTo>
                  <a:pt x="73" y="40"/>
                </a:moveTo>
                <a:cubicBezTo>
                  <a:pt x="73" y="53"/>
                  <a:pt x="73" y="53"/>
                  <a:pt x="73" y="53"/>
                </a:cubicBezTo>
                <a:cubicBezTo>
                  <a:pt x="73" y="54"/>
                  <a:pt x="72" y="55"/>
                  <a:pt x="72" y="55"/>
                </a:cubicBezTo>
                <a:cubicBezTo>
                  <a:pt x="68" y="55"/>
                  <a:pt x="68" y="55"/>
                  <a:pt x="68" y="55"/>
                </a:cubicBezTo>
                <a:cubicBezTo>
                  <a:pt x="68" y="57"/>
                  <a:pt x="68" y="57"/>
                  <a:pt x="68" y="57"/>
                </a:cubicBezTo>
                <a:cubicBezTo>
                  <a:pt x="68" y="61"/>
                  <a:pt x="65" y="64"/>
                  <a:pt x="61" y="64"/>
                </a:cubicBezTo>
                <a:cubicBezTo>
                  <a:pt x="58" y="64"/>
                  <a:pt x="55" y="61"/>
                  <a:pt x="55" y="57"/>
                </a:cubicBezTo>
                <a:cubicBezTo>
                  <a:pt x="55" y="55"/>
                  <a:pt x="55" y="55"/>
                  <a:pt x="55" y="55"/>
                </a:cubicBezTo>
                <a:cubicBezTo>
                  <a:pt x="18" y="55"/>
                  <a:pt x="18" y="55"/>
                  <a:pt x="18" y="55"/>
                </a:cubicBezTo>
                <a:cubicBezTo>
                  <a:pt x="18" y="57"/>
                  <a:pt x="18" y="57"/>
                  <a:pt x="18" y="57"/>
                </a:cubicBezTo>
                <a:cubicBezTo>
                  <a:pt x="18" y="61"/>
                  <a:pt x="15" y="64"/>
                  <a:pt x="11" y="64"/>
                </a:cubicBezTo>
                <a:cubicBezTo>
                  <a:pt x="7" y="64"/>
                  <a:pt x="4" y="61"/>
                  <a:pt x="4" y="57"/>
                </a:cubicBezTo>
                <a:cubicBezTo>
                  <a:pt x="4" y="55"/>
                  <a:pt x="4" y="55"/>
                  <a:pt x="4" y="55"/>
                </a:cubicBezTo>
                <a:cubicBezTo>
                  <a:pt x="1" y="55"/>
                  <a:pt x="1" y="55"/>
                  <a:pt x="1" y="55"/>
                </a:cubicBezTo>
                <a:cubicBezTo>
                  <a:pt x="0" y="55"/>
                  <a:pt x="0" y="54"/>
                  <a:pt x="0" y="53"/>
                </a:cubicBezTo>
                <a:cubicBezTo>
                  <a:pt x="0" y="40"/>
                  <a:pt x="0" y="40"/>
                  <a:pt x="0" y="40"/>
                </a:cubicBezTo>
                <a:cubicBezTo>
                  <a:pt x="0" y="35"/>
                  <a:pt x="3" y="32"/>
                  <a:pt x="8" y="32"/>
                </a:cubicBezTo>
                <a:cubicBezTo>
                  <a:pt x="9" y="32"/>
                  <a:pt x="9" y="32"/>
                  <a:pt x="9" y="32"/>
                </a:cubicBezTo>
                <a:cubicBezTo>
                  <a:pt x="13" y="17"/>
                  <a:pt x="13" y="17"/>
                  <a:pt x="13" y="17"/>
                </a:cubicBezTo>
                <a:cubicBezTo>
                  <a:pt x="14" y="12"/>
                  <a:pt x="18" y="9"/>
                  <a:pt x="23" y="9"/>
                </a:cubicBezTo>
                <a:cubicBezTo>
                  <a:pt x="27" y="9"/>
                  <a:pt x="27" y="9"/>
                  <a:pt x="27" y="9"/>
                </a:cubicBezTo>
                <a:cubicBezTo>
                  <a:pt x="27" y="1"/>
                  <a:pt x="27" y="1"/>
                  <a:pt x="27" y="1"/>
                </a:cubicBezTo>
                <a:cubicBezTo>
                  <a:pt x="27" y="0"/>
                  <a:pt x="28" y="0"/>
                  <a:pt x="28" y="0"/>
                </a:cubicBezTo>
                <a:cubicBezTo>
                  <a:pt x="44" y="0"/>
                  <a:pt x="44" y="0"/>
                  <a:pt x="44" y="0"/>
                </a:cubicBezTo>
                <a:cubicBezTo>
                  <a:pt x="45" y="0"/>
                  <a:pt x="45" y="0"/>
                  <a:pt x="45" y="1"/>
                </a:cubicBezTo>
                <a:cubicBezTo>
                  <a:pt x="45" y="9"/>
                  <a:pt x="45" y="9"/>
                  <a:pt x="45" y="9"/>
                </a:cubicBezTo>
                <a:cubicBezTo>
                  <a:pt x="50" y="9"/>
                  <a:pt x="50" y="9"/>
                  <a:pt x="50" y="9"/>
                </a:cubicBezTo>
                <a:cubicBezTo>
                  <a:pt x="55" y="9"/>
                  <a:pt x="59" y="12"/>
                  <a:pt x="60" y="17"/>
                </a:cubicBezTo>
                <a:cubicBezTo>
                  <a:pt x="64" y="32"/>
                  <a:pt x="64" y="32"/>
                  <a:pt x="64" y="32"/>
                </a:cubicBezTo>
                <a:cubicBezTo>
                  <a:pt x="65" y="32"/>
                  <a:pt x="65" y="32"/>
                  <a:pt x="65" y="32"/>
                </a:cubicBezTo>
                <a:cubicBezTo>
                  <a:pt x="69" y="32"/>
                  <a:pt x="73" y="35"/>
                  <a:pt x="73" y="40"/>
                </a:cubicBezTo>
                <a:close/>
                <a:moveTo>
                  <a:pt x="17" y="43"/>
                </a:moveTo>
                <a:cubicBezTo>
                  <a:pt x="17" y="40"/>
                  <a:pt x="14" y="37"/>
                  <a:pt x="11" y="37"/>
                </a:cubicBezTo>
                <a:cubicBezTo>
                  <a:pt x="8" y="37"/>
                  <a:pt x="5" y="40"/>
                  <a:pt x="5" y="43"/>
                </a:cubicBezTo>
                <a:cubicBezTo>
                  <a:pt x="5" y="46"/>
                  <a:pt x="8" y="49"/>
                  <a:pt x="11" y="49"/>
                </a:cubicBezTo>
                <a:cubicBezTo>
                  <a:pt x="14" y="49"/>
                  <a:pt x="17" y="46"/>
                  <a:pt x="17" y="43"/>
                </a:cubicBezTo>
                <a:close/>
                <a:moveTo>
                  <a:pt x="54" y="32"/>
                </a:moveTo>
                <a:cubicBezTo>
                  <a:pt x="51" y="19"/>
                  <a:pt x="51" y="19"/>
                  <a:pt x="51" y="19"/>
                </a:cubicBezTo>
                <a:cubicBezTo>
                  <a:pt x="51" y="19"/>
                  <a:pt x="50" y="18"/>
                  <a:pt x="50" y="18"/>
                </a:cubicBezTo>
                <a:cubicBezTo>
                  <a:pt x="23" y="18"/>
                  <a:pt x="23" y="18"/>
                  <a:pt x="23" y="18"/>
                </a:cubicBezTo>
                <a:cubicBezTo>
                  <a:pt x="22" y="18"/>
                  <a:pt x="21" y="19"/>
                  <a:pt x="21" y="19"/>
                </a:cubicBezTo>
                <a:cubicBezTo>
                  <a:pt x="18" y="32"/>
                  <a:pt x="18" y="32"/>
                  <a:pt x="18" y="32"/>
                </a:cubicBezTo>
                <a:lnTo>
                  <a:pt x="54" y="32"/>
                </a:lnTo>
                <a:close/>
                <a:moveTo>
                  <a:pt x="67" y="43"/>
                </a:moveTo>
                <a:cubicBezTo>
                  <a:pt x="67" y="40"/>
                  <a:pt x="65" y="37"/>
                  <a:pt x="61" y="37"/>
                </a:cubicBezTo>
                <a:cubicBezTo>
                  <a:pt x="58" y="37"/>
                  <a:pt x="56" y="40"/>
                  <a:pt x="56" y="43"/>
                </a:cubicBezTo>
                <a:cubicBezTo>
                  <a:pt x="56" y="46"/>
                  <a:pt x="58" y="49"/>
                  <a:pt x="61" y="49"/>
                </a:cubicBezTo>
                <a:cubicBezTo>
                  <a:pt x="65" y="49"/>
                  <a:pt x="67" y="46"/>
                  <a:pt x="67"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19" name="Freeform 36"/>
          <p:cNvSpPr>
            <a:spLocks noEditPoints="1"/>
          </p:cNvSpPr>
          <p:nvPr/>
        </p:nvSpPr>
        <p:spPr bwMode="auto">
          <a:xfrm>
            <a:off x="17456135" y="4199882"/>
            <a:ext cx="333366" cy="362014"/>
          </a:xfrm>
          <a:custGeom>
            <a:avLst/>
            <a:gdLst>
              <a:gd name="T0" fmla="*/ 2147483646 w 59"/>
              <a:gd name="T1" fmla="*/ 2147483646 h 64"/>
              <a:gd name="T2" fmla="*/ 0 w 59"/>
              <a:gd name="T3" fmla="*/ 2147483646 h 64"/>
              <a:gd name="T4" fmla="*/ 2147483646 w 59"/>
              <a:gd name="T5" fmla="*/ 2147483646 h 64"/>
              <a:gd name="T6" fmla="*/ 2147483646 w 59"/>
              <a:gd name="T7" fmla="*/ 2147483646 h 64"/>
              <a:gd name="T8" fmla="*/ 2147483646 w 59"/>
              <a:gd name="T9" fmla="*/ 0 h 64"/>
              <a:gd name="T10" fmla="*/ 2147483646 w 59"/>
              <a:gd name="T11" fmla="*/ 2147483646 h 64"/>
              <a:gd name="T12" fmla="*/ 2147483646 w 59"/>
              <a:gd name="T13" fmla="*/ 2147483646 h 64"/>
              <a:gd name="T14" fmla="*/ 2147483646 w 59"/>
              <a:gd name="T15" fmla="*/ 0 h 64"/>
              <a:gd name="T16" fmla="*/ 2147483646 w 59"/>
              <a:gd name="T17" fmla="*/ 2147483646 h 64"/>
              <a:gd name="T18" fmla="*/ 2147483646 w 59"/>
              <a:gd name="T19" fmla="*/ 2147483646 h 64"/>
              <a:gd name="T20" fmla="*/ 2147483646 w 59"/>
              <a:gd name="T21" fmla="*/ 2147483646 h 64"/>
              <a:gd name="T22" fmla="*/ 2147483646 w 59"/>
              <a:gd name="T23" fmla="*/ 2147483646 h 64"/>
              <a:gd name="T24" fmla="*/ 2147483646 w 59"/>
              <a:gd name="T25" fmla="*/ 2147483646 h 64"/>
              <a:gd name="T26" fmla="*/ 2147483646 w 59"/>
              <a:gd name="T27" fmla="*/ 2147483646 h 64"/>
              <a:gd name="T28" fmla="*/ 2147483646 w 59"/>
              <a:gd name="T29" fmla="*/ 2147483646 h 64"/>
              <a:gd name="T30" fmla="*/ 2147483646 w 59"/>
              <a:gd name="T31" fmla="*/ 2147483646 h 64"/>
              <a:gd name="T32" fmla="*/ 2147483646 w 59"/>
              <a:gd name="T33" fmla="*/ 2147483646 h 64"/>
              <a:gd name="T34" fmla="*/ 2147483646 w 59"/>
              <a:gd name="T35" fmla="*/ 2147483646 h 64"/>
              <a:gd name="T36" fmla="*/ 2147483646 w 59"/>
              <a:gd name="T37" fmla="*/ 2147483646 h 64"/>
              <a:gd name="T38" fmla="*/ 2147483646 w 59"/>
              <a:gd name="T39" fmla="*/ 2147483646 h 64"/>
              <a:gd name="T40" fmla="*/ 2147483646 w 59"/>
              <a:gd name="T41" fmla="*/ 2147483646 h 64"/>
              <a:gd name="T42" fmla="*/ 2147483646 w 59"/>
              <a:gd name="T43" fmla="*/ 2147483646 h 64"/>
              <a:gd name="T44" fmla="*/ 2147483646 w 59"/>
              <a:gd name="T45" fmla="*/ 2147483646 h 64"/>
              <a:gd name="T46" fmla="*/ 2147483646 w 59"/>
              <a:gd name="T47" fmla="*/ 2147483646 h 64"/>
              <a:gd name="T48" fmla="*/ 2147483646 w 59"/>
              <a:gd name="T49" fmla="*/ 2147483646 h 64"/>
              <a:gd name="T50" fmla="*/ 2147483646 w 59"/>
              <a:gd name="T51" fmla="*/ 2147483646 h 64"/>
              <a:gd name="T52" fmla="*/ 2147483646 w 59"/>
              <a:gd name="T53" fmla="*/ 2147483646 h 64"/>
              <a:gd name="T54" fmla="*/ 2147483646 w 59"/>
              <a:gd name="T55" fmla="*/ 2147483646 h 64"/>
              <a:gd name="T56" fmla="*/ 2147483646 w 59"/>
              <a:gd name="T57" fmla="*/ 2147483646 h 64"/>
              <a:gd name="T58" fmla="*/ 2147483646 w 59"/>
              <a:gd name="T59" fmla="*/ 2147483646 h 64"/>
              <a:gd name="T60" fmla="*/ 2147483646 w 59"/>
              <a:gd name="T61" fmla="*/ 2147483646 h 64"/>
              <a:gd name="T62" fmla="*/ 2147483646 w 59"/>
              <a:gd name="T63" fmla="*/ 2147483646 h 64"/>
              <a:gd name="T64" fmla="*/ 2147483646 w 59"/>
              <a:gd name="T65" fmla="*/ 2147483646 h 64"/>
              <a:gd name="T66" fmla="*/ 2147483646 w 59"/>
              <a:gd name="T67" fmla="*/ 2147483646 h 64"/>
              <a:gd name="T68" fmla="*/ 2147483646 w 59"/>
              <a:gd name="T69" fmla="*/ 2147483646 h 64"/>
              <a:gd name="T70" fmla="*/ 2147483646 w 59"/>
              <a:gd name="T71" fmla="*/ 2147483646 h 64"/>
              <a:gd name="T72" fmla="*/ 2147483646 w 59"/>
              <a:gd name="T73" fmla="*/ 2147483646 h 64"/>
              <a:gd name="T74" fmla="*/ 2147483646 w 59"/>
              <a:gd name="T75" fmla="*/ 2147483646 h 64"/>
              <a:gd name="T76" fmla="*/ 2147483646 w 59"/>
              <a:gd name="T77" fmla="*/ 2147483646 h 64"/>
              <a:gd name="T78" fmla="*/ 2147483646 w 59"/>
              <a:gd name="T79" fmla="*/ 2147483646 h 64"/>
              <a:gd name="T80" fmla="*/ 2147483646 w 59"/>
              <a:gd name="T81" fmla="*/ 2147483646 h 64"/>
              <a:gd name="T82" fmla="*/ 2147483646 w 59"/>
              <a:gd name="T83" fmla="*/ 2147483646 h 64"/>
              <a:gd name="T84" fmla="*/ 2147483646 w 59"/>
              <a:gd name="T85" fmla="*/ 2147483646 h 64"/>
              <a:gd name="T86" fmla="*/ 2147483646 w 59"/>
              <a:gd name="T87" fmla="*/ 2147483646 h 64"/>
              <a:gd name="T88" fmla="*/ 2147483646 w 59"/>
              <a:gd name="T89" fmla="*/ 2147483646 h 64"/>
              <a:gd name="T90" fmla="*/ 2147483646 w 59"/>
              <a:gd name="T91" fmla="*/ 2147483646 h 64"/>
              <a:gd name="T92" fmla="*/ 2147483646 w 59"/>
              <a:gd name="T93" fmla="*/ 2147483646 h 64"/>
              <a:gd name="T94" fmla="*/ 2147483646 w 59"/>
              <a:gd name="T95" fmla="*/ 2147483646 h 64"/>
              <a:gd name="T96" fmla="*/ 2147483646 w 59"/>
              <a:gd name="T97" fmla="*/ 2147483646 h 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0" name="Freeform 37"/>
          <p:cNvSpPr>
            <a:spLocks noEditPoints="1"/>
          </p:cNvSpPr>
          <p:nvPr/>
        </p:nvSpPr>
        <p:spPr bwMode="auto">
          <a:xfrm>
            <a:off x="18268714" y="4199880"/>
            <a:ext cx="382851" cy="333366"/>
          </a:xfrm>
          <a:custGeom>
            <a:avLst/>
            <a:gdLst>
              <a:gd name="T0" fmla="*/ 2147483646 w 68"/>
              <a:gd name="T1" fmla="*/ 2147483646 h 59"/>
              <a:gd name="T2" fmla="*/ 2147483646 w 68"/>
              <a:gd name="T3" fmla="*/ 2147483646 h 59"/>
              <a:gd name="T4" fmla="*/ 2147483646 w 68"/>
              <a:gd name="T5" fmla="*/ 2147483646 h 59"/>
              <a:gd name="T6" fmla="*/ 2147483646 w 68"/>
              <a:gd name="T7" fmla="*/ 2147483646 h 59"/>
              <a:gd name="T8" fmla="*/ 0 w 68"/>
              <a:gd name="T9" fmla="*/ 2147483646 h 59"/>
              <a:gd name="T10" fmla="*/ 0 w 68"/>
              <a:gd name="T11" fmla="*/ 2147483646 h 59"/>
              <a:gd name="T12" fmla="*/ 2147483646 w 68"/>
              <a:gd name="T13" fmla="*/ 2147483646 h 59"/>
              <a:gd name="T14" fmla="*/ 2147483646 w 68"/>
              <a:gd name="T15" fmla="*/ 2147483646 h 59"/>
              <a:gd name="T16" fmla="*/ 2147483646 w 68"/>
              <a:gd name="T17" fmla="*/ 2147483646 h 59"/>
              <a:gd name="T18" fmla="*/ 2147483646 w 68"/>
              <a:gd name="T19" fmla="*/ 0 h 59"/>
              <a:gd name="T20" fmla="*/ 2147483646 w 68"/>
              <a:gd name="T21" fmla="*/ 0 h 59"/>
              <a:gd name="T22" fmla="*/ 2147483646 w 68"/>
              <a:gd name="T23" fmla="*/ 2147483646 h 59"/>
              <a:gd name="T24" fmla="*/ 2147483646 w 68"/>
              <a:gd name="T25" fmla="*/ 2147483646 h 59"/>
              <a:gd name="T26" fmla="*/ 2147483646 w 68"/>
              <a:gd name="T27" fmla="*/ 2147483646 h 59"/>
              <a:gd name="T28" fmla="*/ 2147483646 w 68"/>
              <a:gd name="T29" fmla="*/ 2147483646 h 59"/>
              <a:gd name="T30" fmla="*/ 2147483646 w 68"/>
              <a:gd name="T31" fmla="*/ 2147483646 h 59"/>
              <a:gd name="T32" fmla="*/ 2147483646 w 68"/>
              <a:gd name="T33" fmla="*/ 2147483646 h 59"/>
              <a:gd name="T34" fmla="*/ 2147483646 w 68"/>
              <a:gd name="T35" fmla="*/ 2147483646 h 59"/>
              <a:gd name="T36" fmla="*/ 2147483646 w 68"/>
              <a:gd name="T37" fmla="*/ 2147483646 h 59"/>
              <a:gd name="T38" fmla="*/ 2147483646 w 68"/>
              <a:gd name="T39" fmla="*/ 2147483646 h 59"/>
              <a:gd name="T40" fmla="*/ 2147483646 w 68"/>
              <a:gd name="T41" fmla="*/ 2147483646 h 59"/>
              <a:gd name="T42" fmla="*/ 2147483646 w 68"/>
              <a:gd name="T43" fmla="*/ 2147483646 h 59"/>
              <a:gd name="T44" fmla="*/ 2147483646 w 68"/>
              <a:gd name="T45" fmla="*/ 2147483646 h 59"/>
              <a:gd name="T46" fmla="*/ 2147483646 w 68"/>
              <a:gd name="T47" fmla="*/ 2147483646 h 59"/>
              <a:gd name="T48" fmla="*/ 2147483646 w 68"/>
              <a:gd name="T49" fmla="*/ 2147483646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1" name="Freeform 38"/>
          <p:cNvSpPr>
            <a:spLocks noEditPoints="1"/>
          </p:cNvSpPr>
          <p:nvPr/>
        </p:nvSpPr>
        <p:spPr bwMode="auto">
          <a:xfrm>
            <a:off x="19081293" y="4223322"/>
            <a:ext cx="411498" cy="320343"/>
          </a:xfrm>
          <a:custGeom>
            <a:avLst/>
            <a:gdLst>
              <a:gd name="T0" fmla="*/ 2147483646 w 73"/>
              <a:gd name="T1" fmla="*/ 2147483646 h 57"/>
              <a:gd name="T2" fmla="*/ 2147483646 w 73"/>
              <a:gd name="T3" fmla="*/ 2147483646 h 57"/>
              <a:gd name="T4" fmla="*/ 2147483646 w 73"/>
              <a:gd name="T5" fmla="*/ 2147483646 h 57"/>
              <a:gd name="T6" fmla="*/ 2147483646 w 73"/>
              <a:gd name="T7" fmla="*/ 2147483646 h 57"/>
              <a:gd name="T8" fmla="*/ 2147483646 w 73"/>
              <a:gd name="T9" fmla="*/ 2147483646 h 57"/>
              <a:gd name="T10" fmla="*/ 2147483646 w 73"/>
              <a:gd name="T11" fmla="*/ 2147483646 h 57"/>
              <a:gd name="T12" fmla="*/ 2147483646 w 73"/>
              <a:gd name="T13" fmla="*/ 2147483646 h 57"/>
              <a:gd name="T14" fmla="*/ 2147483646 w 73"/>
              <a:gd name="T15" fmla="*/ 2147483646 h 57"/>
              <a:gd name="T16" fmla="*/ 2147483646 w 73"/>
              <a:gd name="T17" fmla="*/ 2147483646 h 57"/>
              <a:gd name="T18" fmla="*/ 2147483646 w 73"/>
              <a:gd name="T19" fmla="*/ 2147483646 h 57"/>
              <a:gd name="T20" fmla="*/ 2147483646 w 73"/>
              <a:gd name="T21" fmla="*/ 2147483646 h 57"/>
              <a:gd name="T22" fmla="*/ 2147483646 w 73"/>
              <a:gd name="T23" fmla="*/ 2147483646 h 57"/>
              <a:gd name="T24" fmla="*/ 2147483646 w 73"/>
              <a:gd name="T25" fmla="*/ 2147483646 h 57"/>
              <a:gd name="T26" fmla="*/ 0 w 73"/>
              <a:gd name="T27" fmla="*/ 2147483646 h 57"/>
              <a:gd name="T28" fmla="*/ 0 w 73"/>
              <a:gd name="T29" fmla="*/ 2147483646 h 57"/>
              <a:gd name="T30" fmla="*/ 2147483646 w 73"/>
              <a:gd name="T31" fmla="*/ 2147483646 h 57"/>
              <a:gd name="T32" fmla="*/ 2147483646 w 73"/>
              <a:gd name="T33" fmla="*/ 2147483646 h 57"/>
              <a:gd name="T34" fmla="*/ 2147483646 w 73"/>
              <a:gd name="T35" fmla="*/ 2147483646 h 57"/>
              <a:gd name="T36" fmla="*/ 2147483646 w 73"/>
              <a:gd name="T37" fmla="*/ 0 h 57"/>
              <a:gd name="T38" fmla="*/ 2147483646 w 73"/>
              <a:gd name="T39" fmla="*/ 0 h 57"/>
              <a:gd name="T40" fmla="*/ 2147483646 w 73"/>
              <a:gd name="T41" fmla="*/ 2147483646 h 57"/>
              <a:gd name="T42" fmla="*/ 2147483646 w 73"/>
              <a:gd name="T43" fmla="*/ 2147483646 h 57"/>
              <a:gd name="T44" fmla="*/ 2147483646 w 73"/>
              <a:gd name="T45" fmla="*/ 2147483646 h 57"/>
              <a:gd name="T46" fmla="*/ 2147483646 w 73"/>
              <a:gd name="T47" fmla="*/ 2147483646 h 57"/>
              <a:gd name="T48" fmla="*/ 2147483646 w 73"/>
              <a:gd name="T49" fmla="*/ 2147483646 h 57"/>
              <a:gd name="T50" fmla="*/ 2147483646 w 73"/>
              <a:gd name="T51" fmla="*/ 2147483646 h 57"/>
              <a:gd name="T52" fmla="*/ 2147483646 w 73"/>
              <a:gd name="T53" fmla="*/ 2147483646 h 57"/>
              <a:gd name="T54" fmla="*/ 2147483646 w 73"/>
              <a:gd name="T55" fmla="*/ 2147483646 h 57"/>
              <a:gd name="T56" fmla="*/ 2147483646 w 73"/>
              <a:gd name="T57" fmla="*/ 2147483646 h 57"/>
              <a:gd name="T58" fmla="*/ 2147483646 w 73"/>
              <a:gd name="T59" fmla="*/ 2147483646 h 57"/>
              <a:gd name="T60" fmla="*/ 2147483646 w 73"/>
              <a:gd name="T61" fmla="*/ 2147483646 h 57"/>
              <a:gd name="T62" fmla="*/ 2147483646 w 73"/>
              <a:gd name="T63" fmla="*/ 2147483646 h 57"/>
              <a:gd name="T64" fmla="*/ 2147483646 w 73"/>
              <a:gd name="T65" fmla="*/ 2147483646 h 57"/>
              <a:gd name="T66" fmla="*/ 2147483646 w 73"/>
              <a:gd name="T67" fmla="*/ 2147483646 h 57"/>
              <a:gd name="T68" fmla="*/ 2147483646 w 73"/>
              <a:gd name="T69" fmla="*/ 2147483646 h 57"/>
              <a:gd name="T70" fmla="*/ 2147483646 w 73"/>
              <a:gd name="T71" fmla="*/ 2147483646 h 57"/>
              <a:gd name="T72" fmla="*/ 2147483646 w 73"/>
              <a:gd name="T73" fmla="*/ 2147483646 h 57"/>
              <a:gd name="T74" fmla="*/ 2147483646 w 73"/>
              <a:gd name="T75" fmla="*/ 2147483646 h 57"/>
              <a:gd name="T76" fmla="*/ 2147483646 w 73"/>
              <a:gd name="T77" fmla="*/ 2147483646 h 57"/>
              <a:gd name="T78" fmla="*/ 2147483646 w 73"/>
              <a:gd name="T79" fmla="*/ 2147483646 h 57"/>
              <a:gd name="T80" fmla="*/ 2147483646 w 73"/>
              <a:gd name="T81" fmla="*/ 2147483646 h 57"/>
              <a:gd name="T82" fmla="*/ 2147483646 w 73"/>
              <a:gd name="T83" fmla="*/ 2147483646 h 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3" h="57">
                <a:moveTo>
                  <a:pt x="73" y="45"/>
                </a:moveTo>
                <a:cubicBezTo>
                  <a:pt x="73" y="46"/>
                  <a:pt x="72" y="46"/>
                  <a:pt x="72" y="46"/>
                </a:cubicBezTo>
                <a:cubicBezTo>
                  <a:pt x="68" y="46"/>
                  <a:pt x="68" y="46"/>
                  <a:pt x="68" y="46"/>
                </a:cubicBezTo>
                <a:cubicBezTo>
                  <a:pt x="68" y="51"/>
                  <a:pt x="68" y="51"/>
                  <a:pt x="68" y="51"/>
                </a:cubicBezTo>
                <a:cubicBezTo>
                  <a:pt x="68" y="54"/>
                  <a:pt x="65" y="57"/>
                  <a:pt x="61" y="57"/>
                </a:cubicBezTo>
                <a:cubicBezTo>
                  <a:pt x="58" y="57"/>
                  <a:pt x="55" y="54"/>
                  <a:pt x="55" y="51"/>
                </a:cubicBezTo>
                <a:cubicBezTo>
                  <a:pt x="55" y="46"/>
                  <a:pt x="55" y="46"/>
                  <a:pt x="55" y="46"/>
                </a:cubicBezTo>
                <a:cubicBezTo>
                  <a:pt x="18" y="46"/>
                  <a:pt x="18" y="46"/>
                  <a:pt x="18" y="46"/>
                </a:cubicBezTo>
                <a:cubicBezTo>
                  <a:pt x="18" y="51"/>
                  <a:pt x="18" y="51"/>
                  <a:pt x="18" y="51"/>
                </a:cubicBezTo>
                <a:cubicBezTo>
                  <a:pt x="18" y="54"/>
                  <a:pt x="15" y="57"/>
                  <a:pt x="11" y="57"/>
                </a:cubicBezTo>
                <a:cubicBezTo>
                  <a:pt x="7" y="57"/>
                  <a:pt x="4" y="54"/>
                  <a:pt x="4" y="51"/>
                </a:cubicBezTo>
                <a:cubicBezTo>
                  <a:pt x="4" y="46"/>
                  <a:pt x="4" y="46"/>
                  <a:pt x="4" y="46"/>
                </a:cubicBezTo>
                <a:cubicBezTo>
                  <a:pt x="1" y="46"/>
                  <a:pt x="1" y="46"/>
                  <a:pt x="1" y="46"/>
                </a:cubicBezTo>
                <a:cubicBezTo>
                  <a:pt x="0" y="46"/>
                  <a:pt x="0" y="46"/>
                  <a:pt x="0" y="45"/>
                </a:cubicBezTo>
                <a:cubicBezTo>
                  <a:pt x="0" y="31"/>
                  <a:pt x="0" y="31"/>
                  <a:pt x="0" y="31"/>
                </a:cubicBezTo>
                <a:cubicBezTo>
                  <a:pt x="0" y="27"/>
                  <a:pt x="3" y="23"/>
                  <a:pt x="8" y="23"/>
                </a:cubicBezTo>
                <a:cubicBezTo>
                  <a:pt x="9" y="23"/>
                  <a:pt x="9" y="23"/>
                  <a:pt x="9" y="23"/>
                </a:cubicBezTo>
                <a:cubicBezTo>
                  <a:pt x="13" y="8"/>
                  <a:pt x="13" y="8"/>
                  <a:pt x="13" y="8"/>
                </a:cubicBezTo>
                <a:cubicBezTo>
                  <a:pt x="14" y="4"/>
                  <a:pt x="18" y="0"/>
                  <a:pt x="23" y="0"/>
                </a:cubicBezTo>
                <a:cubicBezTo>
                  <a:pt x="50" y="0"/>
                  <a:pt x="50" y="0"/>
                  <a:pt x="50" y="0"/>
                </a:cubicBezTo>
                <a:cubicBezTo>
                  <a:pt x="55" y="0"/>
                  <a:pt x="59" y="4"/>
                  <a:pt x="60" y="8"/>
                </a:cubicBezTo>
                <a:cubicBezTo>
                  <a:pt x="64" y="23"/>
                  <a:pt x="64" y="23"/>
                  <a:pt x="64" y="23"/>
                </a:cubicBezTo>
                <a:cubicBezTo>
                  <a:pt x="65" y="23"/>
                  <a:pt x="65" y="23"/>
                  <a:pt x="65" y="23"/>
                </a:cubicBezTo>
                <a:cubicBezTo>
                  <a:pt x="69" y="23"/>
                  <a:pt x="73" y="27"/>
                  <a:pt x="73" y="31"/>
                </a:cubicBezTo>
                <a:lnTo>
                  <a:pt x="73" y="45"/>
                </a:lnTo>
                <a:close/>
                <a:moveTo>
                  <a:pt x="11" y="29"/>
                </a:moveTo>
                <a:cubicBezTo>
                  <a:pt x="8" y="29"/>
                  <a:pt x="5" y="31"/>
                  <a:pt x="5" y="35"/>
                </a:cubicBezTo>
                <a:cubicBezTo>
                  <a:pt x="5" y="38"/>
                  <a:pt x="8" y="40"/>
                  <a:pt x="11" y="40"/>
                </a:cubicBezTo>
                <a:cubicBezTo>
                  <a:pt x="14" y="40"/>
                  <a:pt x="17" y="38"/>
                  <a:pt x="17" y="35"/>
                </a:cubicBezTo>
                <a:cubicBezTo>
                  <a:pt x="17" y="31"/>
                  <a:pt x="14" y="29"/>
                  <a:pt x="11" y="29"/>
                </a:cubicBezTo>
                <a:close/>
                <a:moveTo>
                  <a:pt x="54" y="23"/>
                </a:moveTo>
                <a:cubicBezTo>
                  <a:pt x="51" y="10"/>
                  <a:pt x="51" y="10"/>
                  <a:pt x="51" y="10"/>
                </a:cubicBezTo>
                <a:cubicBezTo>
                  <a:pt x="51" y="10"/>
                  <a:pt x="50" y="9"/>
                  <a:pt x="50" y="9"/>
                </a:cubicBezTo>
                <a:cubicBezTo>
                  <a:pt x="23" y="9"/>
                  <a:pt x="23" y="9"/>
                  <a:pt x="23" y="9"/>
                </a:cubicBezTo>
                <a:cubicBezTo>
                  <a:pt x="22" y="9"/>
                  <a:pt x="21" y="10"/>
                  <a:pt x="21" y="10"/>
                </a:cubicBezTo>
                <a:cubicBezTo>
                  <a:pt x="18" y="23"/>
                  <a:pt x="18" y="23"/>
                  <a:pt x="18" y="23"/>
                </a:cubicBezTo>
                <a:lnTo>
                  <a:pt x="54" y="23"/>
                </a:lnTo>
                <a:close/>
                <a:moveTo>
                  <a:pt x="61" y="29"/>
                </a:moveTo>
                <a:cubicBezTo>
                  <a:pt x="58" y="29"/>
                  <a:pt x="56" y="31"/>
                  <a:pt x="56" y="35"/>
                </a:cubicBezTo>
                <a:cubicBezTo>
                  <a:pt x="56" y="38"/>
                  <a:pt x="58" y="40"/>
                  <a:pt x="61" y="40"/>
                </a:cubicBezTo>
                <a:cubicBezTo>
                  <a:pt x="65" y="40"/>
                  <a:pt x="67" y="38"/>
                  <a:pt x="67" y="35"/>
                </a:cubicBezTo>
                <a:cubicBezTo>
                  <a:pt x="67" y="31"/>
                  <a:pt x="65" y="29"/>
                  <a:pt x="61"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2" name="Freeform 39"/>
          <p:cNvSpPr>
            <a:spLocks/>
          </p:cNvSpPr>
          <p:nvPr/>
        </p:nvSpPr>
        <p:spPr bwMode="auto">
          <a:xfrm>
            <a:off x="19904288" y="4272804"/>
            <a:ext cx="117200" cy="208354"/>
          </a:xfrm>
          <a:custGeom>
            <a:avLst/>
            <a:gdLst>
              <a:gd name="T0" fmla="*/ 2147483646 w 21"/>
              <a:gd name="T1" fmla="*/ 2147483646 h 37"/>
              <a:gd name="T2" fmla="*/ 2147483646 w 21"/>
              <a:gd name="T3" fmla="*/ 2147483646 h 37"/>
              <a:gd name="T4" fmla="*/ 2147483646 w 21"/>
              <a:gd name="T5" fmla="*/ 2147483646 h 37"/>
              <a:gd name="T6" fmla="*/ 2147483646 w 21"/>
              <a:gd name="T7" fmla="*/ 2147483646 h 37"/>
              <a:gd name="T8" fmla="*/ 0 w 21"/>
              <a:gd name="T9" fmla="*/ 2147483646 h 37"/>
              <a:gd name="T10" fmla="*/ 2147483646 w 21"/>
              <a:gd name="T11" fmla="*/ 2147483646 h 37"/>
              <a:gd name="T12" fmla="*/ 2147483646 w 21"/>
              <a:gd name="T13" fmla="*/ 2147483646 h 37"/>
              <a:gd name="T14" fmla="*/ 2147483646 w 21"/>
              <a:gd name="T15" fmla="*/ 0 h 37"/>
              <a:gd name="T16" fmla="*/ 2147483646 w 21"/>
              <a:gd name="T17" fmla="*/ 2147483646 h 37"/>
              <a:gd name="T18" fmla="*/ 2147483646 w 21"/>
              <a:gd name="T19" fmla="*/ 2147483646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37">
                <a:moveTo>
                  <a:pt x="21" y="35"/>
                </a:moveTo>
                <a:cubicBezTo>
                  <a:pt x="21" y="36"/>
                  <a:pt x="20" y="37"/>
                  <a:pt x="18" y="37"/>
                </a:cubicBezTo>
                <a:cubicBezTo>
                  <a:pt x="18" y="37"/>
                  <a:pt x="17" y="37"/>
                  <a:pt x="17" y="36"/>
                </a:cubicBezTo>
                <a:cubicBezTo>
                  <a:pt x="1" y="20"/>
                  <a:pt x="1" y="20"/>
                  <a:pt x="1" y="20"/>
                </a:cubicBezTo>
                <a:cubicBezTo>
                  <a:pt x="0" y="20"/>
                  <a:pt x="0" y="19"/>
                  <a:pt x="0" y="19"/>
                </a:cubicBezTo>
                <a:cubicBezTo>
                  <a:pt x="0" y="18"/>
                  <a:pt x="0" y="18"/>
                  <a:pt x="1" y="17"/>
                </a:cubicBezTo>
                <a:cubicBezTo>
                  <a:pt x="17" y="1"/>
                  <a:pt x="17" y="1"/>
                  <a:pt x="17" y="1"/>
                </a:cubicBezTo>
                <a:cubicBezTo>
                  <a:pt x="17" y="1"/>
                  <a:pt x="18" y="0"/>
                  <a:pt x="18" y="0"/>
                </a:cubicBezTo>
                <a:cubicBezTo>
                  <a:pt x="20" y="0"/>
                  <a:pt x="21" y="2"/>
                  <a:pt x="21" y="3"/>
                </a:cubicBezTo>
                <a:lnTo>
                  <a:pt x="21"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3" name="Freeform 40"/>
          <p:cNvSpPr>
            <a:spLocks noEditPoints="1"/>
          </p:cNvSpPr>
          <p:nvPr/>
        </p:nvSpPr>
        <p:spPr bwMode="auto">
          <a:xfrm>
            <a:off x="20703845" y="4223321"/>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55">
                <a:moveTo>
                  <a:pt x="55" y="45"/>
                </a:moveTo>
                <a:cubicBezTo>
                  <a:pt x="55" y="51"/>
                  <a:pt x="50" y="55"/>
                  <a:pt x="44" y="55"/>
                </a:cubicBezTo>
                <a:cubicBezTo>
                  <a:pt x="10" y="55"/>
                  <a:pt x="10" y="55"/>
                  <a:pt x="10" y="55"/>
                </a:cubicBezTo>
                <a:cubicBezTo>
                  <a:pt x="4" y="55"/>
                  <a:pt x="0" y="51"/>
                  <a:pt x="0" y="45"/>
                </a:cubicBezTo>
                <a:cubicBezTo>
                  <a:pt x="0" y="11"/>
                  <a:pt x="0" y="11"/>
                  <a:pt x="0" y="11"/>
                </a:cubicBezTo>
                <a:cubicBezTo>
                  <a:pt x="0" y="5"/>
                  <a:pt x="4" y="0"/>
                  <a:pt x="10" y="0"/>
                </a:cubicBezTo>
                <a:cubicBezTo>
                  <a:pt x="44" y="0"/>
                  <a:pt x="44" y="0"/>
                  <a:pt x="44" y="0"/>
                </a:cubicBezTo>
                <a:cubicBezTo>
                  <a:pt x="50" y="0"/>
                  <a:pt x="55" y="5"/>
                  <a:pt x="55" y="11"/>
                </a:cubicBezTo>
                <a:lnTo>
                  <a:pt x="55" y="45"/>
                </a:lnTo>
                <a:close/>
                <a:moveTo>
                  <a:pt x="45" y="11"/>
                </a:moveTo>
                <a:cubicBezTo>
                  <a:pt x="45" y="10"/>
                  <a:pt x="45" y="9"/>
                  <a:pt x="44" y="9"/>
                </a:cubicBezTo>
                <a:cubicBezTo>
                  <a:pt x="10" y="9"/>
                  <a:pt x="10" y="9"/>
                  <a:pt x="10" y="9"/>
                </a:cubicBezTo>
                <a:cubicBezTo>
                  <a:pt x="9" y="9"/>
                  <a:pt x="9" y="10"/>
                  <a:pt x="9" y="11"/>
                </a:cubicBezTo>
                <a:cubicBezTo>
                  <a:pt x="9" y="45"/>
                  <a:pt x="9" y="45"/>
                  <a:pt x="9" y="45"/>
                </a:cubicBezTo>
                <a:cubicBezTo>
                  <a:pt x="9" y="45"/>
                  <a:pt x="9" y="46"/>
                  <a:pt x="10" y="46"/>
                </a:cubicBezTo>
                <a:cubicBezTo>
                  <a:pt x="44" y="46"/>
                  <a:pt x="44" y="46"/>
                  <a:pt x="44" y="46"/>
                </a:cubicBezTo>
                <a:cubicBezTo>
                  <a:pt x="45" y="46"/>
                  <a:pt x="45" y="45"/>
                  <a:pt x="45" y="45"/>
                </a:cubicBezTo>
                <a:lnTo>
                  <a:pt x="45" y="11"/>
                </a:lnTo>
                <a:close/>
                <a:moveTo>
                  <a:pt x="40" y="22"/>
                </a:moveTo>
                <a:cubicBezTo>
                  <a:pt x="29" y="38"/>
                  <a:pt x="29" y="38"/>
                  <a:pt x="29" y="38"/>
                </a:cubicBezTo>
                <a:cubicBezTo>
                  <a:pt x="29" y="39"/>
                  <a:pt x="28" y="39"/>
                  <a:pt x="27" y="39"/>
                </a:cubicBezTo>
                <a:cubicBezTo>
                  <a:pt x="26" y="39"/>
                  <a:pt x="26" y="39"/>
                  <a:pt x="25" y="38"/>
                </a:cubicBezTo>
                <a:cubicBezTo>
                  <a:pt x="14" y="22"/>
                  <a:pt x="14" y="22"/>
                  <a:pt x="14" y="22"/>
                </a:cubicBezTo>
                <a:cubicBezTo>
                  <a:pt x="13" y="22"/>
                  <a:pt x="13" y="21"/>
                  <a:pt x="14" y="20"/>
                </a:cubicBezTo>
                <a:cubicBezTo>
                  <a:pt x="14" y="19"/>
                  <a:pt x="15" y="19"/>
                  <a:pt x="16" y="19"/>
                </a:cubicBezTo>
                <a:cubicBezTo>
                  <a:pt x="39" y="19"/>
                  <a:pt x="39" y="19"/>
                  <a:pt x="39" y="19"/>
                </a:cubicBezTo>
                <a:cubicBezTo>
                  <a:pt x="39" y="19"/>
                  <a:pt x="40" y="19"/>
                  <a:pt x="41" y="20"/>
                </a:cubicBezTo>
                <a:cubicBezTo>
                  <a:pt x="41" y="21"/>
                  <a:pt x="41" y="22"/>
                  <a:pt x="40" y="2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4" name="Freeform 41"/>
          <p:cNvSpPr>
            <a:spLocks noEditPoints="1"/>
          </p:cNvSpPr>
          <p:nvPr/>
        </p:nvSpPr>
        <p:spPr bwMode="auto">
          <a:xfrm>
            <a:off x="21516424" y="4223322"/>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55">
                <a:moveTo>
                  <a:pt x="55" y="45"/>
                </a:moveTo>
                <a:cubicBezTo>
                  <a:pt x="55" y="51"/>
                  <a:pt x="50" y="55"/>
                  <a:pt x="44" y="55"/>
                </a:cubicBezTo>
                <a:cubicBezTo>
                  <a:pt x="10" y="55"/>
                  <a:pt x="10" y="55"/>
                  <a:pt x="10" y="55"/>
                </a:cubicBezTo>
                <a:cubicBezTo>
                  <a:pt x="4" y="55"/>
                  <a:pt x="0" y="51"/>
                  <a:pt x="0" y="45"/>
                </a:cubicBezTo>
                <a:cubicBezTo>
                  <a:pt x="0" y="11"/>
                  <a:pt x="0" y="11"/>
                  <a:pt x="0" y="11"/>
                </a:cubicBezTo>
                <a:cubicBezTo>
                  <a:pt x="0" y="5"/>
                  <a:pt x="4" y="0"/>
                  <a:pt x="10" y="0"/>
                </a:cubicBezTo>
                <a:cubicBezTo>
                  <a:pt x="44" y="0"/>
                  <a:pt x="44" y="0"/>
                  <a:pt x="44" y="0"/>
                </a:cubicBezTo>
                <a:cubicBezTo>
                  <a:pt x="50" y="0"/>
                  <a:pt x="55" y="5"/>
                  <a:pt x="55" y="11"/>
                </a:cubicBezTo>
                <a:lnTo>
                  <a:pt x="55" y="45"/>
                </a:lnTo>
                <a:close/>
                <a:moveTo>
                  <a:pt x="45" y="11"/>
                </a:moveTo>
                <a:cubicBezTo>
                  <a:pt x="45" y="10"/>
                  <a:pt x="45" y="9"/>
                  <a:pt x="44" y="9"/>
                </a:cubicBezTo>
                <a:cubicBezTo>
                  <a:pt x="10" y="9"/>
                  <a:pt x="10" y="9"/>
                  <a:pt x="10" y="9"/>
                </a:cubicBezTo>
                <a:cubicBezTo>
                  <a:pt x="9" y="9"/>
                  <a:pt x="9" y="10"/>
                  <a:pt x="9" y="11"/>
                </a:cubicBezTo>
                <a:cubicBezTo>
                  <a:pt x="9" y="45"/>
                  <a:pt x="9" y="45"/>
                  <a:pt x="9" y="45"/>
                </a:cubicBezTo>
                <a:cubicBezTo>
                  <a:pt x="9" y="46"/>
                  <a:pt x="9" y="46"/>
                  <a:pt x="10" y="46"/>
                </a:cubicBezTo>
                <a:cubicBezTo>
                  <a:pt x="44" y="46"/>
                  <a:pt x="44" y="46"/>
                  <a:pt x="44" y="46"/>
                </a:cubicBezTo>
                <a:cubicBezTo>
                  <a:pt x="45" y="46"/>
                  <a:pt x="45" y="46"/>
                  <a:pt x="45" y="45"/>
                </a:cubicBezTo>
                <a:lnTo>
                  <a:pt x="45" y="11"/>
                </a:lnTo>
                <a:close/>
                <a:moveTo>
                  <a:pt x="38" y="30"/>
                </a:moveTo>
                <a:cubicBezTo>
                  <a:pt x="22" y="41"/>
                  <a:pt x="22" y="41"/>
                  <a:pt x="22" y="41"/>
                </a:cubicBezTo>
                <a:cubicBezTo>
                  <a:pt x="21" y="42"/>
                  <a:pt x="20" y="42"/>
                  <a:pt x="19" y="41"/>
                </a:cubicBezTo>
                <a:cubicBezTo>
                  <a:pt x="19" y="41"/>
                  <a:pt x="18" y="40"/>
                  <a:pt x="18" y="39"/>
                </a:cubicBezTo>
                <a:cubicBezTo>
                  <a:pt x="18" y="16"/>
                  <a:pt x="18" y="16"/>
                  <a:pt x="18" y="16"/>
                </a:cubicBezTo>
                <a:cubicBezTo>
                  <a:pt x="18" y="15"/>
                  <a:pt x="19" y="15"/>
                  <a:pt x="19" y="14"/>
                </a:cubicBezTo>
                <a:cubicBezTo>
                  <a:pt x="20" y="14"/>
                  <a:pt x="21" y="14"/>
                  <a:pt x="22" y="14"/>
                </a:cubicBezTo>
                <a:cubicBezTo>
                  <a:pt x="38" y="26"/>
                  <a:pt x="38" y="26"/>
                  <a:pt x="38" y="26"/>
                </a:cubicBezTo>
                <a:cubicBezTo>
                  <a:pt x="38" y="26"/>
                  <a:pt x="39" y="27"/>
                  <a:pt x="39" y="28"/>
                </a:cubicBezTo>
                <a:cubicBezTo>
                  <a:pt x="39" y="28"/>
                  <a:pt x="38" y="29"/>
                  <a:pt x="38"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5" name="Freeform 42"/>
          <p:cNvSpPr>
            <a:spLocks/>
          </p:cNvSpPr>
          <p:nvPr/>
        </p:nvSpPr>
        <p:spPr bwMode="auto">
          <a:xfrm>
            <a:off x="22261288" y="4340521"/>
            <a:ext cx="203145" cy="111991"/>
          </a:xfrm>
          <a:custGeom>
            <a:avLst/>
            <a:gdLst>
              <a:gd name="T0" fmla="*/ 2147483646 w 36"/>
              <a:gd name="T1" fmla="*/ 2147483646 h 20"/>
              <a:gd name="T2" fmla="*/ 2147483646 w 36"/>
              <a:gd name="T3" fmla="*/ 2147483646 h 20"/>
              <a:gd name="T4" fmla="*/ 0 w 36"/>
              <a:gd name="T5" fmla="*/ 2147483646 h 20"/>
              <a:gd name="T6" fmla="*/ 0 w 36"/>
              <a:gd name="T7" fmla="*/ 2147483646 h 20"/>
              <a:gd name="T8" fmla="*/ 2147483646 w 36"/>
              <a:gd name="T9" fmla="*/ 2147483646 h 20"/>
              <a:gd name="T10" fmla="*/ 2147483646 w 36"/>
              <a:gd name="T11" fmla="*/ 0 h 20"/>
              <a:gd name="T12" fmla="*/ 2147483646 w 36"/>
              <a:gd name="T13" fmla="*/ 2147483646 h 20"/>
              <a:gd name="T14" fmla="*/ 2147483646 w 36"/>
              <a:gd name="T15" fmla="*/ 2147483646 h 20"/>
              <a:gd name="T16" fmla="*/ 2147483646 w 36"/>
              <a:gd name="T17" fmla="*/ 2147483646 h 20"/>
              <a:gd name="T18" fmla="*/ 2147483646 w 36"/>
              <a:gd name="T19" fmla="*/ 214748364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0">
                <a:moveTo>
                  <a:pt x="34" y="20"/>
                </a:moveTo>
                <a:cubicBezTo>
                  <a:pt x="2" y="20"/>
                  <a:pt x="2" y="20"/>
                  <a:pt x="2" y="20"/>
                </a:cubicBezTo>
                <a:cubicBezTo>
                  <a:pt x="1" y="20"/>
                  <a:pt x="0" y="19"/>
                  <a:pt x="0" y="18"/>
                </a:cubicBezTo>
                <a:cubicBezTo>
                  <a:pt x="0" y="18"/>
                  <a:pt x="0" y="17"/>
                  <a:pt x="0" y="17"/>
                </a:cubicBezTo>
                <a:cubicBezTo>
                  <a:pt x="16" y="1"/>
                  <a:pt x="16" y="1"/>
                  <a:pt x="16" y="1"/>
                </a:cubicBezTo>
                <a:cubicBezTo>
                  <a:pt x="17" y="0"/>
                  <a:pt x="17" y="0"/>
                  <a:pt x="18" y="0"/>
                </a:cubicBezTo>
                <a:cubicBezTo>
                  <a:pt x="19" y="0"/>
                  <a:pt x="19" y="0"/>
                  <a:pt x="20" y="1"/>
                </a:cubicBezTo>
                <a:cubicBezTo>
                  <a:pt x="36" y="17"/>
                  <a:pt x="36" y="17"/>
                  <a:pt x="36" y="17"/>
                </a:cubicBezTo>
                <a:cubicBezTo>
                  <a:pt x="36" y="17"/>
                  <a:pt x="36" y="18"/>
                  <a:pt x="36" y="18"/>
                </a:cubicBezTo>
                <a:cubicBezTo>
                  <a:pt x="36" y="19"/>
                  <a:pt x="35" y="20"/>
                  <a:pt x="34"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6" name="Freeform 43"/>
          <p:cNvSpPr>
            <a:spLocks/>
          </p:cNvSpPr>
          <p:nvPr/>
        </p:nvSpPr>
        <p:spPr bwMode="auto">
          <a:xfrm>
            <a:off x="7840617" y="4926515"/>
            <a:ext cx="309927"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0 w 55"/>
              <a:gd name="T45" fmla="*/ 2147483646 h 55"/>
              <a:gd name="T46" fmla="*/ 2147483646 w 55"/>
              <a:gd name="T47" fmla="*/ 2147483646 h 55"/>
              <a:gd name="T48" fmla="*/ 2147483646 w 55"/>
              <a:gd name="T49" fmla="*/ 2147483646 h 55"/>
              <a:gd name="T50" fmla="*/ 2147483646 w 55"/>
              <a:gd name="T51" fmla="*/ 2147483646 h 55"/>
              <a:gd name="T52" fmla="*/ 0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2147483646 w 55"/>
              <a:gd name="T69" fmla="*/ 0 h 55"/>
              <a:gd name="T70" fmla="*/ 2147483646 w 55"/>
              <a:gd name="T71" fmla="*/ 2147483646 h 55"/>
              <a:gd name="T72" fmla="*/ 2147483646 w 55"/>
              <a:gd name="T73" fmla="*/ 2147483646 h 55"/>
              <a:gd name="T74" fmla="*/ 2147483646 w 55"/>
              <a:gd name="T75" fmla="*/ 2147483646 h 55"/>
              <a:gd name="T76" fmla="*/ 2147483646 w 55"/>
              <a:gd name="T77" fmla="*/ 0 h 55"/>
              <a:gd name="T78" fmla="*/ 2147483646 w 55"/>
              <a:gd name="T79" fmla="*/ 2147483646 h 55"/>
              <a:gd name="T80" fmla="*/ 2147483646 w 55"/>
              <a:gd name="T81" fmla="*/ 2147483646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2147483646 w 55"/>
              <a:gd name="T91" fmla="*/ 2147483646 h 55"/>
              <a:gd name="T92" fmla="*/ 2147483646 w 55"/>
              <a:gd name="T93" fmla="*/ 2147483646 h 55"/>
              <a:gd name="T94" fmla="*/ 2147483646 w 55"/>
              <a:gd name="T95" fmla="*/ 2147483646 h 55"/>
              <a:gd name="T96" fmla="*/ 2147483646 w 55"/>
              <a:gd name="T97" fmla="*/ 2147483646 h 55"/>
              <a:gd name="T98" fmla="*/ 2147483646 w 55"/>
              <a:gd name="T99" fmla="*/ 2147483646 h 5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5" h="55">
                <a:moveTo>
                  <a:pt x="54" y="32"/>
                </a:moveTo>
                <a:cubicBezTo>
                  <a:pt x="54" y="33"/>
                  <a:pt x="55" y="34"/>
                  <a:pt x="55" y="35"/>
                </a:cubicBezTo>
                <a:cubicBezTo>
                  <a:pt x="54" y="36"/>
                  <a:pt x="54" y="36"/>
                  <a:pt x="53" y="36"/>
                </a:cubicBezTo>
                <a:cubicBezTo>
                  <a:pt x="46" y="38"/>
                  <a:pt x="46" y="38"/>
                  <a:pt x="46" y="38"/>
                </a:cubicBezTo>
                <a:cubicBezTo>
                  <a:pt x="48" y="45"/>
                  <a:pt x="48" y="45"/>
                  <a:pt x="48" y="45"/>
                </a:cubicBezTo>
                <a:cubicBezTo>
                  <a:pt x="48" y="46"/>
                  <a:pt x="48" y="47"/>
                  <a:pt x="47" y="47"/>
                </a:cubicBezTo>
                <a:cubicBezTo>
                  <a:pt x="47" y="48"/>
                  <a:pt x="46" y="48"/>
                  <a:pt x="45" y="48"/>
                </a:cubicBezTo>
                <a:cubicBezTo>
                  <a:pt x="38" y="46"/>
                  <a:pt x="38" y="46"/>
                  <a:pt x="38" y="46"/>
                </a:cubicBezTo>
                <a:cubicBezTo>
                  <a:pt x="36" y="53"/>
                  <a:pt x="36" y="53"/>
                  <a:pt x="36" y="53"/>
                </a:cubicBezTo>
                <a:cubicBezTo>
                  <a:pt x="36" y="54"/>
                  <a:pt x="35" y="54"/>
                  <a:pt x="35" y="55"/>
                </a:cubicBezTo>
                <a:cubicBezTo>
                  <a:pt x="34" y="55"/>
                  <a:pt x="34" y="55"/>
                  <a:pt x="34" y="55"/>
                </a:cubicBezTo>
                <a:cubicBezTo>
                  <a:pt x="33" y="55"/>
                  <a:pt x="32" y="54"/>
                  <a:pt x="32" y="54"/>
                </a:cubicBezTo>
                <a:cubicBezTo>
                  <a:pt x="27" y="49"/>
                  <a:pt x="27" y="49"/>
                  <a:pt x="27" y="49"/>
                </a:cubicBezTo>
                <a:cubicBezTo>
                  <a:pt x="22" y="54"/>
                  <a:pt x="22" y="54"/>
                  <a:pt x="22" y="54"/>
                </a:cubicBezTo>
                <a:cubicBezTo>
                  <a:pt x="22" y="55"/>
                  <a:pt x="21" y="55"/>
                  <a:pt x="20" y="55"/>
                </a:cubicBezTo>
                <a:cubicBezTo>
                  <a:pt x="19" y="54"/>
                  <a:pt x="18" y="54"/>
                  <a:pt x="18" y="53"/>
                </a:cubicBezTo>
                <a:cubicBezTo>
                  <a:pt x="16" y="46"/>
                  <a:pt x="16" y="46"/>
                  <a:pt x="16" y="46"/>
                </a:cubicBezTo>
                <a:cubicBezTo>
                  <a:pt x="10" y="48"/>
                  <a:pt x="10" y="48"/>
                  <a:pt x="10" y="48"/>
                </a:cubicBezTo>
                <a:cubicBezTo>
                  <a:pt x="9" y="48"/>
                  <a:pt x="8" y="48"/>
                  <a:pt x="7" y="47"/>
                </a:cubicBezTo>
                <a:cubicBezTo>
                  <a:pt x="7" y="47"/>
                  <a:pt x="6" y="46"/>
                  <a:pt x="7" y="45"/>
                </a:cubicBezTo>
                <a:cubicBezTo>
                  <a:pt x="8" y="38"/>
                  <a:pt x="8" y="38"/>
                  <a:pt x="8" y="38"/>
                </a:cubicBezTo>
                <a:cubicBezTo>
                  <a:pt x="2" y="36"/>
                  <a:pt x="2" y="36"/>
                  <a:pt x="2" y="36"/>
                </a:cubicBezTo>
                <a:cubicBezTo>
                  <a:pt x="1" y="36"/>
                  <a:pt x="0" y="36"/>
                  <a:pt x="0" y="35"/>
                </a:cubicBezTo>
                <a:cubicBezTo>
                  <a:pt x="0" y="34"/>
                  <a:pt x="0" y="33"/>
                  <a:pt x="1" y="32"/>
                </a:cubicBezTo>
                <a:cubicBezTo>
                  <a:pt x="5" y="27"/>
                  <a:pt x="5" y="27"/>
                  <a:pt x="5" y="27"/>
                </a:cubicBezTo>
                <a:cubicBezTo>
                  <a:pt x="1" y="23"/>
                  <a:pt x="1" y="23"/>
                  <a:pt x="1" y="23"/>
                </a:cubicBezTo>
                <a:cubicBezTo>
                  <a:pt x="0" y="22"/>
                  <a:pt x="0" y="21"/>
                  <a:pt x="0" y="20"/>
                </a:cubicBezTo>
                <a:cubicBezTo>
                  <a:pt x="0" y="19"/>
                  <a:pt x="1" y="18"/>
                  <a:pt x="2" y="18"/>
                </a:cubicBezTo>
                <a:cubicBezTo>
                  <a:pt x="8" y="16"/>
                  <a:pt x="8" y="16"/>
                  <a:pt x="8" y="16"/>
                </a:cubicBezTo>
                <a:cubicBezTo>
                  <a:pt x="7" y="10"/>
                  <a:pt x="7" y="10"/>
                  <a:pt x="7" y="10"/>
                </a:cubicBezTo>
                <a:cubicBezTo>
                  <a:pt x="6" y="9"/>
                  <a:pt x="7" y="8"/>
                  <a:pt x="7" y="7"/>
                </a:cubicBezTo>
                <a:cubicBezTo>
                  <a:pt x="8" y="7"/>
                  <a:pt x="9" y="6"/>
                  <a:pt x="10" y="7"/>
                </a:cubicBezTo>
                <a:cubicBezTo>
                  <a:pt x="16" y="9"/>
                  <a:pt x="16" y="9"/>
                  <a:pt x="16" y="9"/>
                </a:cubicBezTo>
                <a:cubicBezTo>
                  <a:pt x="18" y="2"/>
                  <a:pt x="18" y="2"/>
                  <a:pt x="18" y="2"/>
                </a:cubicBezTo>
                <a:cubicBezTo>
                  <a:pt x="18" y="1"/>
                  <a:pt x="19" y="0"/>
                  <a:pt x="20" y="0"/>
                </a:cubicBezTo>
                <a:cubicBezTo>
                  <a:pt x="21" y="0"/>
                  <a:pt x="22" y="0"/>
                  <a:pt x="22" y="1"/>
                </a:cubicBezTo>
                <a:cubicBezTo>
                  <a:pt x="27" y="6"/>
                  <a:pt x="27" y="6"/>
                  <a:pt x="27" y="6"/>
                </a:cubicBezTo>
                <a:cubicBezTo>
                  <a:pt x="32" y="1"/>
                  <a:pt x="32" y="1"/>
                  <a:pt x="32" y="1"/>
                </a:cubicBezTo>
                <a:cubicBezTo>
                  <a:pt x="33" y="0"/>
                  <a:pt x="34" y="0"/>
                  <a:pt x="35" y="0"/>
                </a:cubicBezTo>
                <a:cubicBezTo>
                  <a:pt x="35" y="0"/>
                  <a:pt x="36" y="1"/>
                  <a:pt x="36" y="2"/>
                </a:cubicBezTo>
                <a:cubicBezTo>
                  <a:pt x="38" y="9"/>
                  <a:pt x="38" y="9"/>
                  <a:pt x="38" y="9"/>
                </a:cubicBezTo>
                <a:cubicBezTo>
                  <a:pt x="45" y="7"/>
                  <a:pt x="45" y="7"/>
                  <a:pt x="45" y="7"/>
                </a:cubicBezTo>
                <a:cubicBezTo>
                  <a:pt x="46" y="6"/>
                  <a:pt x="47" y="7"/>
                  <a:pt x="47" y="7"/>
                </a:cubicBezTo>
                <a:cubicBezTo>
                  <a:pt x="48" y="8"/>
                  <a:pt x="48" y="9"/>
                  <a:pt x="48" y="10"/>
                </a:cubicBezTo>
                <a:cubicBezTo>
                  <a:pt x="46" y="16"/>
                  <a:pt x="46" y="16"/>
                  <a:pt x="46" y="16"/>
                </a:cubicBezTo>
                <a:cubicBezTo>
                  <a:pt x="53" y="18"/>
                  <a:pt x="53" y="18"/>
                  <a:pt x="53" y="18"/>
                </a:cubicBezTo>
                <a:cubicBezTo>
                  <a:pt x="54" y="18"/>
                  <a:pt x="54" y="19"/>
                  <a:pt x="55" y="20"/>
                </a:cubicBezTo>
                <a:cubicBezTo>
                  <a:pt x="55" y="21"/>
                  <a:pt x="54" y="22"/>
                  <a:pt x="54" y="23"/>
                </a:cubicBezTo>
                <a:cubicBezTo>
                  <a:pt x="49" y="27"/>
                  <a:pt x="49" y="27"/>
                  <a:pt x="49" y="27"/>
                </a:cubicBezTo>
                <a:lnTo>
                  <a:pt x="54"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7" name="Freeform 44"/>
          <p:cNvSpPr>
            <a:spLocks noEditPoints="1"/>
          </p:cNvSpPr>
          <p:nvPr/>
        </p:nvSpPr>
        <p:spPr bwMode="auto">
          <a:xfrm>
            <a:off x="8528183" y="4897866"/>
            <a:ext cx="330763" cy="338575"/>
          </a:xfrm>
          <a:custGeom>
            <a:avLst/>
            <a:gdLst>
              <a:gd name="T0" fmla="*/ 2147483646 w 59"/>
              <a:gd name="T1" fmla="*/ 2147483646 h 60"/>
              <a:gd name="T2" fmla="*/ 2147483646 w 59"/>
              <a:gd name="T3" fmla="*/ 2147483646 h 60"/>
              <a:gd name="T4" fmla="*/ 2147483646 w 59"/>
              <a:gd name="T5" fmla="*/ 2147483646 h 60"/>
              <a:gd name="T6" fmla="*/ 2147483646 w 59"/>
              <a:gd name="T7" fmla="*/ 2147483646 h 60"/>
              <a:gd name="T8" fmla="*/ 2147483646 w 59"/>
              <a:gd name="T9" fmla="*/ 2147483646 h 60"/>
              <a:gd name="T10" fmla="*/ 2147483646 w 59"/>
              <a:gd name="T11" fmla="*/ 2147483646 h 60"/>
              <a:gd name="T12" fmla="*/ 2147483646 w 59"/>
              <a:gd name="T13" fmla="*/ 2147483646 h 60"/>
              <a:gd name="T14" fmla="*/ 2147483646 w 59"/>
              <a:gd name="T15" fmla="*/ 2147483646 h 60"/>
              <a:gd name="T16" fmla="*/ 2147483646 w 59"/>
              <a:gd name="T17" fmla="*/ 2147483646 h 60"/>
              <a:gd name="T18" fmla="*/ 2147483646 w 59"/>
              <a:gd name="T19" fmla="*/ 2147483646 h 60"/>
              <a:gd name="T20" fmla="*/ 2147483646 w 59"/>
              <a:gd name="T21" fmla="*/ 2147483646 h 60"/>
              <a:gd name="T22" fmla="*/ 2147483646 w 59"/>
              <a:gd name="T23" fmla="*/ 2147483646 h 60"/>
              <a:gd name="T24" fmla="*/ 2147483646 w 59"/>
              <a:gd name="T25" fmla="*/ 2147483646 h 60"/>
              <a:gd name="T26" fmla="*/ 2147483646 w 59"/>
              <a:gd name="T27" fmla="*/ 2147483646 h 60"/>
              <a:gd name="T28" fmla="*/ 2147483646 w 59"/>
              <a:gd name="T29" fmla="*/ 2147483646 h 60"/>
              <a:gd name="T30" fmla="*/ 2147483646 w 59"/>
              <a:gd name="T31" fmla="*/ 2147483646 h 60"/>
              <a:gd name="T32" fmla="*/ 2147483646 w 59"/>
              <a:gd name="T33" fmla="*/ 2147483646 h 60"/>
              <a:gd name="T34" fmla="*/ 2147483646 w 59"/>
              <a:gd name="T35" fmla="*/ 2147483646 h 60"/>
              <a:gd name="T36" fmla="*/ 2147483646 w 59"/>
              <a:gd name="T37" fmla="*/ 2147483646 h 60"/>
              <a:gd name="T38" fmla="*/ 2147483646 w 59"/>
              <a:gd name="T39" fmla="*/ 2147483646 h 60"/>
              <a:gd name="T40" fmla="*/ 2147483646 w 59"/>
              <a:gd name="T41" fmla="*/ 2147483646 h 60"/>
              <a:gd name="T42" fmla="*/ 2147483646 w 59"/>
              <a:gd name="T43" fmla="*/ 2147483646 h 60"/>
              <a:gd name="T44" fmla="*/ 2147483646 w 59"/>
              <a:gd name="T45" fmla="*/ 2147483646 h 60"/>
              <a:gd name="T46" fmla="*/ 2147483646 w 59"/>
              <a:gd name="T47" fmla="*/ 2147483646 h 60"/>
              <a:gd name="T48" fmla="*/ 2147483646 w 59"/>
              <a:gd name="T49" fmla="*/ 2147483646 h 60"/>
              <a:gd name="T50" fmla="*/ 2147483646 w 59"/>
              <a:gd name="T51" fmla="*/ 2147483646 h 60"/>
              <a:gd name="T52" fmla="*/ 2147483646 w 59"/>
              <a:gd name="T53" fmla="*/ 2147483646 h 60"/>
              <a:gd name="T54" fmla="*/ 2147483646 w 59"/>
              <a:gd name="T55" fmla="*/ 2147483646 h 60"/>
              <a:gd name="T56" fmla="*/ 2147483646 w 59"/>
              <a:gd name="T57" fmla="*/ 2147483646 h 60"/>
              <a:gd name="T58" fmla="*/ 2147483646 w 59"/>
              <a:gd name="T59" fmla="*/ 2147483646 h 60"/>
              <a:gd name="T60" fmla="*/ 2147483646 w 59"/>
              <a:gd name="T61" fmla="*/ 2147483646 h 60"/>
              <a:gd name="T62" fmla="*/ 2147483646 w 59"/>
              <a:gd name="T63" fmla="*/ 0 h 60"/>
              <a:gd name="T64" fmla="*/ 2147483646 w 59"/>
              <a:gd name="T65" fmla="*/ 2147483646 h 60"/>
              <a:gd name="T66" fmla="*/ 2147483646 w 59"/>
              <a:gd name="T67" fmla="*/ 2147483646 h 60"/>
              <a:gd name="T68" fmla="*/ 2147483646 w 59"/>
              <a:gd name="T69" fmla="*/ 2147483646 h 60"/>
              <a:gd name="T70" fmla="*/ 2147483646 w 59"/>
              <a:gd name="T71" fmla="*/ 2147483646 h 60"/>
              <a:gd name="T72" fmla="*/ 2147483646 w 59"/>
              <a:gd name="T73" fmla="*/ 2147483646 h 60"/>
              <a:gd name="T74" fmla="*/ 2147483646 w 59"/>
              <a:gd name="T75" fmla="*/ 2147483646 h 60"/>
              <a:gd name="T76" fmla="*/ 2147483646 w 59"/>
              <a:gd name="T77" fmla="*/ 2147483646 h 60"/>
              <a:gd name="T78" fmla="*/ 2147483646 w 59"/>
              <a:gd name="T79" fmla="*/ 2147483646 h 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 h="60">
                <a:moveTo>
                  <a:pt x="12" y="40"/>
                </a:moveTo>
                <a:cubicBezTo>
                  <a:pt x="1" y="40"/>
                  <a:pt x="1" y="40"/>
                  <a:pt x="1" y="40"/>
                </a:cubicBezTo>
                <a:cubicBezTo>
                  <a:pt x="0" y="40"/>
                  <a:pt x="0" y="40"/>
                  <a:pt x="0" y="39"/>
                </a:cubicBezTo>
                <a:cubicBezTo>
                  <a:pt x="0" y="39"/>
                  <a:pt x="0" y="38"/>
                  <a:pt x="1" y="38"/>
                </a:cubicBezTo>
                <a:cubicBezTo>
                  <a:pt x="12" y="38"/>
                  <a:pt x="12" y="38"/>
                  <a:pt x="12" y="38"/>
                </a:cubicBezTo>
                <a:cubicBezTo>
                  <a:pt x="13" y="38"/>
                  <a:pt x="13" y="39"/>
                  <a:pt x="13" y="39"/>
                </a:cubicBezTo>
                <a:cubicBezTo>
                  <a:pt x="13" y="40"/>
                  <a:pt x="13" y="40"/>
                  <a:pt x="12" y="40"/>
                </a:cubicBezTo>
                <a:close/>
                <a:moveTo>
                  <a:pt x="28" y="19"/>
                </a:moveTo>
                <a:cubicBezTo>
                  <a:pt x="18" y="9"/>
                  <a:pt x="18" y="9"/>
                  <a:pt x="18" y="9"/>
                </a:cubicBezTo>
                <a:cubicBezTo>
                  <a:pt x="18" y="8"/>
                  <a:pt x="17" y="8"/>
                  <a:pt x="16" y="8"/>
                </a:cubicBezTo>
                <a:cubicBezTo>
                  <a:pt x="15" y="8"/>
                  <a:pt x="14" y="8"/>
                  <a:pt x="13" y="9"/>
                </a:cubicBezTo>
                <a:cubicBezTo>
                  <a:pt x="8" y="14"/>
                  <a:pt x="8" y="14"/>
                  <a:pt x="8" y="14"/>
                </a:cubicBezTo>
                <a:cubicBezTo>
                  <a:pt x="8" y="15"/>
                  <a:pt x="7" y="15"/>
                  <a:pt x="7" y="16"/>
                </a:cubicBezTo>
                <a:cubicBezTo>
                  <a:pt x="7" y="17"/>
                  <a:pt x="8" y="18"/>
                  <a:pt x="8" y="19"/>
                </a:cubicBezTo>
                <a:cubicBezTo>
                  <a:pt x="18" y="29"/>
                  <a:pt x="18" y="29"/>
                  <a:pt x="18" y="29"/>
                </a:cubicBezTo>
                <a:cubicBezTo>
                  <a:pt x="17" y="37"/>
                  <a:pt x="17" y="37"/>
                  <a:pt x="17" y="37"/>
                </a:cubicBezTo>
                <a:cubicBezTo>
                  <a:pt x="17" y="37"/>
                  <a:pt x="16" y="36"/>
                  <a:pt x="15" y="36"/>
                </a:cubicBezTo>
                <a:cubicBezTo>
                  <a:pt x="3" y="24"/>
                  <a:pt x="3" y="24"/>
                  <a:pt x="3" y="24"/>
                </a:cubicBezTo>
                <a:cubicBezTo>
                  <a:pt x="1" y="22"/>
                  <a:pt x="0" y="19"/>
                  <a:pt x="0" y="16"/>
                </a:cubicBezTo>
                <a:cubicBezTo>
                  <a:pt x="0" y="14"/>
                  <a:pt x="1" y="11"/>
                  <a:pt x="3" y="9"/>
                </a:cubicBezTo>
                <a:cubicBezTo>
                  <a:pt x="9" y="4"/>
                  <a:pt x="9" y="4"/>
                  <a:pt x="9" y="4"/>
                </a:cubicBezTo>
                <a:cubicBezTo>
                  <a:pt x="11" y="2"/>
                  <a:pt x="13" y="1"/>
                  <a:pt x="16" y="1"/>
                </a:cubicBezTo>
                <a:cubicBezTo>
                  <a:pt x="19" y="1"/>
                  <a:pt x="21" y="2"/>
                  <a:pt x="23" y="4"/>
                </a:cubicBezTo>
                <a:cubicBezTo>
                  <a:pt x="35" y="16"/>
                  <a:pt x="35" y="16"/>
                  <a:pt x="35" y="16"/>
                </a:cubicBezTo>
                <a:cubicBezTo>
                  <a:pt x="36" y="17"/>
                  <a:pt x="36" y="17"/>
                  <a:pt x="37" y="18"/>
                </a:cubicBezTo>
                <a:lnTo>
                  <a:pt x="28" y="19"/>
                </a:lnTo>
                <a:close/>
                <a:moveTo>
                  <a:pt x="6" y="55"/>
                </a:moveTo>
                <a:cubicBezTo>
                  <a:pt x="6" y="55"/>
                  <a:pt x="6" y="55"/>
                  <a:pt x="5" y="55"/>
                </a:cubicBezTo>
                <a:cubicBezTo>
                  <a:pt x="5" y="55"/>
                  <a:pt x="5" y="55"/>
                  <a:pt x="5" y="55"/>
                </a:cubicBezTo>
                <a:cubicBezTo>
                  <a:pt x="4" y="54"/>
                  <a:pt x="4" y="54"/>
                  <a:pt x="5" y="53"/>
                </a:cubicBezTo>
                <a:cubicBezTo>
                  <a:pt x="14" y="44"/>
                  <a:pt x="14" y="44"/>
                  <a:pt x="14" y="44"/>
                </a:cubicBezTo>
                <a:cubicBezTo>
                  <a:pt x="14" y="44"/>
                  <a:pt x="15" y="44"/>
                  <a:pt x="15" y="44"/>
                </a:cubicBezTo>
                <a:cubicBezTo>
                  <a:pt x="16" y="45"/>
                  <a:pt x="16" y="45"/>
                  <a:pt x="15" y="46"/>
                </a:cubicBezTo>
                <a:lnTo>
                  <a:pt x="6" y="55"/>
                </a:lnTo>
                <a:close/>
                <a:moveTo>
                  <a:pt x="21" y="59"/>
                </a:moveTo>
                <a:cubicBezTo>
                  <a:pt x="21" y="59"/>
                  <a:pt x="21" y="60"/>
                  <a:pt x="20" y="60"/>
                </a:cubicBezTo>
                <a:cubicBezTo>
                  <a:pt x="20" y="60"/>
                  <a:pt x="19" y="59"/>
                  <a:pt x="19" y="59"/>
                </a:cubicBezTo>
                <a:cubicBezTo>
                  <a:pt x="19" y="47"/>
                  <a:pt x="19" y="47"/>
                  <a:pt x="19" y="47"/>
                </a:cubicBezTo>
                <a:cubicBezTo>
                  <a:pt x="19" y="47"/>
                  <a:pt x="20" y="46"/>
                  <a:pt x="20" y="46"/>
                </a:cubicBezTo>
                <a:cubicBezTo>
                  <a:pt x="21" y="46"/>
                  <a:pt x="21" y="47"/>
                  <a:pt x="21" y="47"/>
                </a:cubicBezTo>
                <a:lnTo>
                  <a:pt x="21" y="59"/>
                </a:lnTo>
                <a:close/>
                <a:moveTo>
                  <a:pt x="56" y="51"/>
                </a:moveTo>
                <a:cubicBezTo>
                  <a:pt x="50" y="56"/>
                  <a:pt x="50" y="56"/>
                  <a:pt x="50" y="56"/>
                </a:cubicBezTo>
                <a:cubicBezTo>
                  <a:pt x="48" y="58"/>
                  <a:pt x="46" y="59"/>
                  <a:pt x="43" y="59"/>
                </a:cubicBezTo>
                <a:cubicBezTo>
                  <a:pt x="40" y="59"/>
                  <a:pt x="38" y="58"/>
                  <a:pt x="36" y="56"/>
                </a:cubicBezTo>
                <a:cubicBezTo>
                  <a:pt x="24" y="44"/>
                  <a:pt x="24" y="44"/>
                  <a:pt x="24" y="44"/>
                </a:cubicBezTo>
                <a:cubicBezTo>
                  <a:pt x="23" y="44"/>
                  <a:pt x="23" y="43"/>
                  <a:pt x="22" y="42"/>
                </a:cubicBezTo>
                <a:cubicBezTo>
                  <a:pt x="31" y="42"/>
                  <a:pt x="31" y="42"/>
                  <a:pt x="31" y="42"/>
                </a:cubicBezTo>
                <a:cubicBezTo>
                  <a:pt x="41" y="51"/>
                  <a:pt x="41" y="51"/>
                  <a:pt x="41" y="51"/>
                </a:cubicBezTo>
                <a:cubicBezTo>
                  <a:pt x="42" y="53"/>
                  <a:pt x="44" y="53"/>
                  <a:pt x="45" y="51"/>
                </a:cubicBezTo>
                <a:cubicBezTo>
                  <a:pt x="51" y="46"/>
                  <a:pt x="51" y="46"/>
                  <a:pt x="51" y="46"/>
                </a:cubicBezTo>
                <a:cubicBezTo>
                  <a:pt x="51" y="46"/>
                  <a:pt x="52" y="45"/>
                  <a:pt x="52" y="44"/>
                </a:cubicBezTo>
                <a:cubicBezTo>
                  <a:pt x="52" y="43"/>
                  <a:pt x="51" y="42"/>
                  <a:pt x="51" y="41"/>
                </a:cubicBezTo>
                <a:cubicBezTo>
                  <a:pt x="41" y="32"/>
                  <a:pt x="41" y="32"/>
                  <a:pt x="41" y="32"/>
                </a:cubicBezTo>
                <a:cubicBezTo>
                  <a:pt x="42" y="23"/>
                  <a:pt x="42" y="23"/>
                  <a:pt x="42" y="23"/>
                </a:cubicBezTo>
                <a:cubicBezTo>
                  <a:pt x="42" y="23"/>
                  <a:pt x="43" y="24"/>
                  <a:pt x="44" y="24"/>
                </a:cubicBezTo>
                <a:cubicBezTo>
                  <a:pt x="56" y="36"/>
                  <a:pt x="56" y="36"/>
                  <a:pt x="56" y="36"/>
                </a:cubicBezTo>
                <a:cubicBezTo>
                  <a:pt x="58" y="38"/>
                  <a:pt x="59" y="41"/>
                  <a:pt x="59" y="44"/>
                </a:cubicBezTo>
                <a:cubicBezTo>
                  <a:pt x="59" y="47"/>
                  <a:pt x="58" y="49"/>
                  <a:pt x="56" y="51"/>
                </a:cubicBezTo>
                <a:close/>
                <a:moveTo>
                  <a:pt x="40" y="13"/>
                </a:moveTo>
                <a:cubicBezTo>
                  <a:pt x="40" y="14"/>
                  <a:pt x="39" y="14"/>
                  <a:pt x="39" y="14"/>
                </a:cubicBezTo>
                <a:cubicBezTo>
                  <a:pt x="38" y="14"/>
                  <a:pt x="37" y="14"/>
                  <a:pt x="37" y="13"/>
                </a:cubicBezTo>
                <a:cubicBezTo>
                  <a:pt x="37" y="1"/>
                  <a:pt x="37" y="1"/>
                  <a:pt x="37" y="1"/>
                </a:cubicBezTo>
                <a:cubicBezTo>
                  <a:pt x="37" y="1"/>
                  <a:pt x="38" y="0"/>
                  <a:pt x="39" y="0"/>
                </a:cubicBezTo>
                <a:cubicBezTo>
                  <a:pt x="39" y="0"/>
                  <a:pt x="40" y="1"/>
                  <a:pt x="40" y="1"/>
                </a:cubicBezTo>
                <a:lnTo>
                  <a:pt x="40" y="13"/>
                </a:lnTo>
                <a:close/>
                <a:moveTo>
                  <a:pt x="45" y="16"/>
                </a:moveTo>
                <a:cubicBezTo>
                  <a:pt x="45" y="16"/>
                  <a:pt x="45" y="16"/>
                  <a:pt x="44" y="16"/>
                </a:cubicBezTo>
                <a:cubicBezTo>
                  <a:pt x="44" y="16"/>
                  <a:pt x="44" y="16"/>
                  <a:pt x="43" y="16"/>
                </a:cubicBezTo>
                <a:cubicBezTo>
                  <a:pt x="43" y="16"/>
                  <a:pt x="43" y="15"/>
                  <a:pt x="43" y="14"/>
                </a:cubicBezTo>
                <a:cubicBezTo>
                  <a:pt x="53" y="5"/>
                  <a:pt x="53" y="5"/>
                  <a:pt x="53" y="5"/>
                </a:cubicBezTo>
                <a:cubicBezTo>
                  <a:pt x="53" y="5"/>
                  <a:pt x="54" y="5"/>
                  <a:pt x="54" y="5"/>
                </a:cubicBezTo>
                <a:cubicBezTo>
                  <a:pt x="55" y="6"/>
                  <a:pt x="55" y="6"/>
                  <a:pt x="54" y="7"/>
                </a:cubicBezTo>
                <a:lnTo>
                  <a:pt x="45" y="16"/>
                </a:lnTo>
                <a:close/>
                <a:moveTo>
                  <a:pt x="58" y="22"/>
                </a:moveTo>
                <a:cubicBezTo>
                  <a:pt x="47" y="22"/>
                  <a:pt x="47" y="22"/>
                  <a:pt x="47" y="22"/>
                </a:cubicBezTo>
                <a:cubicBezTo>
                  <a:pt x="46" y="22"/>
                  <a:pt x="45" y="22"/>
                  <a:pt x="45" y="21"/>
                </a:cubicBezTo>
                <a:cubicBezTo>
                  <a:pt x="45" y="20"/>
                  <a:pt x="46" y="20"/>
                  <a:pt x="47" y="20"/>
                </a:cubicBezTo>
                <a:cubicBezTo>
                  <a:pt x="58" y="20"/>
                  <a:pt x="58" y="20"/>
                  <a:pt x="58" y="20"/>
                </a:cubicBezTo>
                <a:cubicBezTo>
                  <a:pt x="59" y="20"/>
                  <a:pt x="59" y="20"/>
                  <a:pt x="59" y="21"/>
                </a:cubicBezTo>
                <a:cubicBezTo>
                  <a:pt x="59" y="22"/>
                  <a:pt x="59" y="22"/>
                  <a:pt x="58" y="2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8" name="Freeform 45"/>
          <p:cNvSpPr>
            <a:spLocks noEditPoints="1"/>
          </p:cNvSpPr>
          <p:nvPr/>
        </p:nvSpPr>
        <p:spPr bwMode="auto">
          <a:xfrm>
            <a:off x="9338159" y="4926515"/>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29" name="Freeform 46"/>
          <p:cNvSpPr>
            <a:spLocks noEditPoints="1"/>
          </p:cNvSpPr>
          <p:nvPr/>
        </p:nvSpPr>
        <p:spPr bwMode="auto">
          <a:xfrm>
            <a:off x="10150738" y="4926515"/>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0" name="Freeform 47"/>
          <p:cNvSpPr>
            <a:spLocks noEditPoints="1"/>
          </p:cNvSpPr>
          <p:nvPr/>
        </p:nvSpPr>
        <p:spPr bwMode="auto">
          <a:xfrm>
            <a:off x="10963317" y="4926515"/>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1" name="Freeform 48"/>
          <p:cNvSpPr>
            <a:spLocks noEditPoints="1"/>
          </p:cNvSpPr>
          <p:nvPr/>
        </p:nvSpPr>
        <p:spPr bwMode="auto">
          <a:xfrm>
            <a:off x="11775896" y="4926515"/>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2" y="29"/>
                </a:moveTo>
                <a:cubicBezTo>
                  <a:pt x="42" y="28"/>
                  <a:pt x="42" y="27"/>
                  <a:pt x="42" y="26"/>
                </a:cubicBezTo>
                <a:cubicBezTo>
                  <a:pt x="25" y="10"/>
                  <a:pt x="25" y="10"/>
                  <a:pt x="25" y="10"/>
                </a:cubicBezTo>
                <a:cubicBezTo>
                  <a:pt x="24" y="9"/>
                  <a:pt x="23" y="9"/>
                  <a:pt x="22" y="10"/>
                </a:cubicBezTo>
                <a:cubicBezTo>
                  <a:pt x="19" y="13"/>
                  <a:pt x="19" y="13"/>
                  <a:pt x="19" y="13"/>
                </a:cubicBezTo>
                <a:cubicBezTo>
                  <a:pt x="18" y="14"/>
                  <a:pt x="18" y="15"/>
                  <a:pt x="19" y="16"/>
                </a:cubicBezTo>
                <a:cubicBezTo>
                  <a:pt x="29" y="27"/>
                  <a:pt x="29" y="27"/>
                  <a:pt x="29" y="27"/>
                </a:cubicBezTo>
                <a:cubicBezTo>
                  <a:pt x="19" y="38"/>
                  <a:pt x="19" y="38"/>
                  <a:pt x="19" y="38"/>
                </a:cubicBezTo>
                <a:cubicBezTo>
                  <a:pt x="18" y="39"/>
                  <a:pt x="18" y="41"/>
                  <a:pt x="19" y="42"/>
                </a:cubicBezTo>
                <a:cubicBezTo>
                  <a:pt x="22" y="45"/>
                  <a:pt x="22" y="45"/>
                  <a:pt x="22" y="45"/>
                </a:cubicBezTo>
                <a:cubicBezTo>
                  <a:pt x="23" y="46"/>
                  <a:pt x="24" y="46"/>
                  <a:pt x="25" y="45"/>
                </a:cubicBezTo>
                <a:lnTo>
                  <a:pt x="4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2" name="Freeform 49"/>
          <p:cNvSpPr>
            <a:spLocks/>
          </p:cNvSpPr>
          <p:nvPr/>
        </p:nvSpPr>
        <p:spPr bwMode="auto">
          <a:xfrm>
            <a:off x="12604101" y="5007252"/>
            <a:ext cx="325552" cy="213561"/>
          </a:xfrm>
          <a:custGeom>
            <a:avLst/>
            <a:gdLst>
              <a:gd name="T0" fmla="*/ 2147483646 w 58"/>
              <a:gd name="T1" fmla="*/ 2147483646 h 38"/>
              <a:gd name="T2" fmla="*/ 2147483646 w 58"/>
              <a:gd name="T3" fmla="*/ 2147483646 h 38"/>
              <a:gd name="T4" fmla="*/ 2147483646 w 58"/>
              <a:gd name="T5" fmla="*/ 2147483646 h 38"/>
              <a:gd name="T6" fmla="*/ 2147483646 w 58"/>
              <a:gd name="T7" fmla="*/ 2147483646 h 38"/>
              <a:gd name="T8" fmla="*/ 2147483646 w 58"/>
              <a:gd name="T9" fmla="*/ 2147483646 h 38"/>
              <a:gd name="T10" fmla="*/ 2147483646 w 58"/>
              <a:gd name="T11" fmla="*/ 2147483646 h 38"/>
              <a:gd name="T12" fmla="*/ 2147483646 w 58"/>
              <a:gd name="T13" fmla="*/ 2147483646 h 38"/>
              <a:gd name="T14" fmla="*/ 2147483646 w 58"/>
              <a:gd name="T15" fmla="*/ 2147483646 h 38"/>
              <a:gd name="T16" fmla="*/ 2147483646 w 58"/>
              <a:gd name="T17" fmla="*/ 2147483646 h 38"/>
              <a:gd name="T18" fmla="*/ 2147483646 w 58"/>
              <a:gd name="T19" fmla="*/ 2147483646 h 38"/>
              <a:gd name="T20" fmla="*/ 2147483646 w 58"/>
              <a:gd name="T21" fmla="*/ 2147483646 h 38"/>
              <a:gd name="T22" fmla="*/ 2147483646 w 58"/>
              <a:gd name="T23" fmla="*/ 2147483646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8" h="38">
                <a:moveTo>
                  <a:pt x="30" y="37"/>
                </a:moveTo>
                <a:cubicBezTo>
                  <a:pt x="29" y="38"/>
                  <a:pt x="28" y="38"/>
                  <a:pt x="27" y="37"/>
                </a:cubicBezTo>
                <a:cubicBezTo>
                  <a:pt x="1" y="10"/>
                  <a:pt x="1" y="10"/>
                  <a:pt x="1" y="10"/>
                </a:cubicBezTo>
                <a:cubicBezTo>
                  <a:pt x="0" y="9"/>
                  <a:pt x="0" y="8"/>
                  <a:pt x="1" y="7"/>
                </a:cubicBezTo>
                <a:cubicBezTo>
                  <a:pt x="7" y="1"/>
                  <a:pt x="7" y="1"/>
                  <a:pt x="7" y="1"/>
                </a:cubicBezTo>
                <a:cubicBezTo>
                  <a:pt x="7" y="0"/>
                  <a:pt x="9" y="0"/>
                  <a:pt x="10" y="1"/>
                </a:cubicBezTo>
                <a:cubicBezTo>
                  <a:pt x="29" y="20"/>
                  <a:pt x="29" y="20"/>
                  <a:pt x="29" y="20"/>
                </a:cubicBezTo>
                <a:cubicBezTo>
                  <a:pt x="48" y="1"/>
                  <a:pt x="48" y="1"/>
                  <a:pt x="48" y="1"/>
                </a:cubicBezTo>
                <a:cubicBezTo>
                  <a:pt x="49" y="0"/>
                  <a:pt x="50" y="0"/>
                  <a:pt x="51" y="1"/>
                </a:cubicBezTo>
                <a:cubicBezTo>
                  <a:pt x="57" y="7"/>
                  <a:pt x="57" y="7"/>
                  <a:pt x="57" y="7"/>
                </a:cubicBezTo>
                <a:cubicBezTo>
                  <a:pt x="58" y="8"/>
                  <a:pt x="58" y="9"/>
                  <a:pt x="57" y="10"/>
                </a:cubicBezTo>
                <a:lnTo>
                  <a:pt x="30"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3" name="Freeform 50"/>
          <p:cNvSpPr>
            <a:spLocks/>
          </p:cNvSpPr>
          <p:nvPr/>
        </p:nvSpPr>
        <p:spPr bwMode="auto">
          <a:xfrm>
            <a:off x="13414073" y="4905680"/>
            <a:ext cx="210959" cy="325552"/>
          </a:xfrm>
          <a:custGeom>
            <a:avLst/>
            <a:gdLst>
              <a:gd name="T0" fmla="*/ 2147483646 w 37"/>
              <a:gd name="T1" fmla="*/ 2147483646 h 58"/>
              <a:gd name="T2" fmla="*/ 2147483646 w 37"/>
              <a:gd name="T3" fmla="*/ 2147483646 h 58"/>
              <a:gd name="T4" fmla="*/ 2147483646 w 37"/>
              <a:gd name="T5" fmla="*/ 2147483646 h 58"/>
              <a:gd name="T6" fmla="*/ 2147483646 w 37"/>
              <a:gd name="T7" fmla="*/ 2147483646 h 58"/>
              <a:gd name="T8" fmla="*/ 2147483646 w 37"/>
              <a:gd name="T9" fmla="*/ 2147483646 h 58"/>
              <a:gd name="T10" fmla="*/ 2147483646 w 37"/>
              <a:gd name="T11" fmla="*/ 2147483646 h 58"/>
              <a:gd name="T12" fmla="*/ 2147483646 w 37"/>
              <a:gd name="T13" fmla="*/ 2147483646 h 58"/>
              <a:gd name="T14" fmla="*/ 2147483646 w 37"/>
              <a:gd name="T15" fmla="*/ 2147483646 h 58"/>
              <a:gd name="T16" fmla="*/ 2147483646 w 37"/>
              <a:gd name="T17" fmla="*/ 2147483646 h 58"/>
              <a:gd name="T18" fmla="*/ 2147483646 w 37"/>
              <a:gd name="T19" fmla="*/ 2147483646 h 58"/>
              <a:gd name="T20" fmla="*/ 2147483646 w 37"/>
              <a:gd name="T21" fmla="*/ 2147483646 h 58"/>
              <a:gd name="T22" fmla="*/ 2147483646 w 37"/>
              <a:gd name="T23" fmla="*/ 2147483646 h 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 h="58">
                <a:moveTo>
                  <a:pt x="10" y="57"/>
                </a:moveTo>
                <a:cubicBezTo>
                  <a:pt x="9" y="58"/>
                  <a:pt x="7" y="58"/>
                  <a:pt x="7" y="57"/>
                </a:cubicBezTo>
                <a:cubicBezTo>
                  <a:pt x="1" y="51"/>
                  <a:pt x="1" y="51"/>
                  <a:pt x="1" y="51"/>
                </a:cubicBezTo>
                <a:cubicBezTo>
                  <a:pt x="0" y="50"/>
                  <a:pt x="0" y="49"/>
                  <a:pt x="1" y="48"/>
                </a:cubicBezTo>
                <a:cubicBezTo>
                  <a:pt x="20" y="29"/>
                  <a:pt x="20" y="29"/>
                  <a:pt x="20" y="29"/>
                </a:cubicBezTo>
                <a:cubicBezTo>
                  <a:pt x="1" y="10"/>
                  <a:pt x="1" y="10"/>
                  <a:pt x="1" y="10"/>
                </a:cubicBezTo>
                <a:cubicBezTo>
                  <a:pt x="0" y="9"/>
                  <a:pt x="0" y="8"/>
                  <a:pt x="1" y="7"/>
                </a:cubicBezTo>
                <a:cubicBezTo>
                  <a:pt x="7" y="1"/>
                  <a:pt x="7" y="1"/>
                  <a:pt x="7" y="1"/>
                </a:cubicBezTo>
                <a:cubicBezTo>
                  <a:pt x="7" y="0"/>
                  <a:pt x="9" y="0"/>
                  <a:pt x="10" y="1"/>
                </a:cubicBezTo>
                <a:cubicBezTo>
                  <a:pt x="36" y="27"/>
                  <a:pt x="36" y="27"/>
                  <a:pt x="36" y="27"/>
                </a:cubicBezTo>
                <a:cubicBezTo>
                  <a:pt x="37" y="28"/>
                  <a:pt x="37" y="30"/>
                  <a:pt x="36" y="31"/>
                </a:cubicBezTo>
                <a:lnTo>
                  <a:pt x="10"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4" name="Freeform 51"/>
          <p:cNvSpPr>
            <a:spLocks noEditPoints="1"/>
          </p:cNvSpPr>
          <p:nvPr/>
        </p:nvSpPr>
        <p:spPr bwMode="auto">
          <a:xfrm>
            <a:off x="14221443" y="4931724"/>
            <a:ext cx="231795" cy="328158"/>
          </a:xfrm>
          <a:custGeom>
            <a:avLst/>
            <a:gdLst>
              <a:gd name="T0" fmla="*/ 2147483646 w 41"/>
              <a:gd name="T1" fmla="*/ 2147483646 h 58"/>
              <a:gd name="T2" fmla="*/ 2147483646 w 41"/>
              <a:gd name="T3" fmla="*/ 2147483646 h 58"/>
              <a:gd name="T4" fmla="*/ 2147483646 w 41"/>
              <a:gd name="T5" fmla="*/ 2147483646 h 58"/>
              <a:gd name="T6" fmla="*/ 2147483646 w 41"/>
              <a:gd name="T7" fmla="*/ 2147483646 h 58"/>
              <a:gd name="T8" fmla="*/ 2147483646 w 41"/>
              <a:gd name="T9" fmla="*/ 2147483646 h 58"/>
              <a:gd name="T10" fmla="*/ 2147483646 w 41"/>
              <a:gd name="T11" fmla="*/ 2147483646 h 58"/>
              <a:gd name="T12" fmla="*/ 2147483646 w 41"/>
              <a:gd name="T13" fmla="*/ 2147483646 h 58"/>
              <a:gd name="T14" fmla="*/ 2147483646 w 41"/>
              <a:gd name="T15" fmla="*/ 2147483646 h 58"/>
              <a:gd name="T16" fmla="*/ 2147483646 w 41"/>
              <a:gd name="T17" fmla="*/ 2147483646 h 58"/>
              <a:gd name="T18" fmla="*/ 2147483646 w 41"/>
              <a:gd name="T19" fmla="*/ 2147483646 h 58"/>
              <a:gd name="T20" fmla="*/ 2147483646 w 41"/>
              <a:gd name="T21" fmla="*/ 2147483646 h 58"/>
              <a:gd name="T22" fmla="*/ 2147483646 w 41"/>
              <a:gd name="T23" fmla="*/ 2147483646 h 58"/>
              <a:gd name="T24" fmla="*/ 2147483646 w 41"/>
              <a:gd name="T25" fmla="*/ 2147483646 h 58"/>
              <a:gd name="T26" fmla="*/ 2147483646 w 41"/>
              <a:gd name="T27" fmla="*/ 2147483646 h 58"/>
              <a:gd name="T28" fmla="*/ 2147483646 w 41"/>
              <a:gd name="T29" fmla="*/ 2147483646 h 58"/>
              <a:gd name="T30" fmla="*/ 2147483646 w 41"/>
              <a:gd name="T31" fmla="*/ 2147483646 h 58"/>
              <a:gd name="T32" fmla="*/ 2147483646 w 41"/>
              <a:gd name="T33" fmla="*/ 2147483646 h 58"/>
              <a:gd name="T34" fmla="*/ 2147483646 w 41"/>
              <a:gd name="T35" fmla="*/ 2147483646 h 58"/>
              <a:gd name="T36" fmla="*/ 2147483646 w 41"/>
              <a:gd name="T37" fmla="*/ 2147483646 h 58"/>
              <a:gd name="T38" fmla="*/ 2147483646 w 41"/>
              <a:gd name="T39" fmla="*/ 2147483646 h 58"/>
              <a:gd name="T40" fmla="*/ 2147483646 w 41"/>
              <a:gd name="T41" fmla="*/ 2147483646 h 58"/>
              <a:gd name="T42" fmla="*/ 2147483646 w 41"/>
              <a:gd name="T43" fmla="*/ 0 h 58"/>
              <a:gd name="T44" fmla="*/ 2147483646 w 41"/>
              <a:gd name="T45" fmla="*/ 2147483646 h 58"/>
              <a:gd name="T46" fmla="*/ 2147483646 w 41"/>
              <a:gd name="T47" fmla="*/ 2147483646 h 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58">
                <a:moveTo>
                  <a:pt x="30" y="24"/>
                </a:moveTo>
                <a:cubicBezTo>
                  <a:pt x="30" y="54"/>
                  <a:pt x="30" y="54"/>
                  <a:pt x="30" y="54"/>
                </a:cubicBezTo>
                <a:cubicBezTo>
                  <a:pt x="30" y="56"/>
                  <a:pt x="28" y="58"/>
                  <a:pt x="26" y="58"/>
                </a:cubicBezTo>
                <a:cubicBezTo>
                  <a:pt x="24" y="58"/>
                  <a:pt x="22" y="56"/>
                  <a:pt x="22" y="54"/>
                </a:cubicBezTo>
                <a:cubicBezTo>
                  <a:pt x="22" y="40"/>
                  <a:pt x="22" y="40"/>
                  <a:pt x="22" y="40"/>
                </a:cubicBezTo>
                <a:cubicBezTo>
                  <a:pt x="19" y="40"/>
                  <a:pt x="19" y="40"/>
                  <a:pt x="19" y="40"/>
                </a:cubicBezTo>
                <a:cubicBezTo>
                  <a:pt x="19" y="54"/>
                  <a:pt x="19" y="54"/>
                  <a:pt x="19" y="54"/>
                </a:cubicBezTo>
                <a:cubicBezTo>
                  <a:pt x="19" y="56"/>
                  <a:pt x="18" y="58"/>
                  <a:pt x="15" y="58"/>
                </a:cubicBezTo>
                <a:cubicBezTo>
                  <a:pt x="13" y="58"/>
                  <a:pt x="11" y="56"/>
                  <a:pt x="11" y="54"/>
                </a:cubicBezTo>
                <a:cubicBezTo>
                  <a:pt x="11" y="24"/>
                  <a:pt x="11" y="24"/>
                  <a:pt x="11" y="24"/>
                </a:cubicBezTo>
                <a:cubicBezTo>
                  <a:pt x="1" y="14"/>
                  <a:pt x="1" y="14"/>
                  <a:pt x="1" y="14"/>
                </a:cubicBezTo>
                <a:cubicBezTo>
                  <a:pt x="0" y="13"/>
                  <a:pt x="0" y="10"/>
                  <a:pt x="1" y="9"/>
                </a:cubicBezTo>
                <a:cubicBezTo>
                  <a:pt x="2" y="8"/>
                  <a:pt x="5" y="8"/>
                  <a:pt x="6" y="9"/>
                </a:cubicBezTo>
                <a:cubicBezTo>
                  <a:pt x="14" y="17"/>
                  <a:pt x="14" y="17"/>
                  <a:pt x="14" y="17"/>
                </a:cubicBezTo>
                <a:cubicBezTo>
                  <a:pt x="27" y="17"/>
                  <a:pt x="27" y="17"/>
                  <a:pt x="27" y="17"/>
                </a:cubicBezTo>
                <a:cubicBezTo>
                  <a:pt x="35" y="9"/>
                  <a:pt x="35" y="9"/>
                  <a:pt x="35" y="9"/>
                </a:cubicBezTo>
                <a:cubicBezTo>
                  <a:pt x="37" y="8"/>
                  <a:pt x="39" y="8"/>
                  <a:pt x="40" y="9"/>
                </a:cubicBezTo>
                <a:cubicBezTo>
                  <a:pt x="41" y="10"/>
                  <a:pt x="41" y="13"/>
                  <a:pt x="40" y="14"/>
                </a:cubicBezTo>
                <a:lnTo>
                  <a:pt x="30" y="24"/>
                </a:lnTo>
                <a:close/>
                <a:moveTo>
                  <a:pt x="21" y="16"/>
                </a:moveTo>
                <a:cubicBezTo>
                  <a:pt x="16" y="16"/>
                  <a:pt x="13" y="12"/>
                  <a:pt x="13" y="8"/>
                </a:cubicBezTo>
                <a:cubicBezTo>
                  <a:pt x="13" y="4"/>
                  <a:pt x="16" y="0"/>
                  <a:pt x="21" y="0"/>
                </a:cubicBezTo>
                <a:cubicBezTo>
                  <a:pt x="25" y="0"/>
                  <a:pt x="29" y="4"/>
                  <a:pt x="29" y="8"/>
                </a:cubicBezTo>
                <a:cubicBezTo>
                  <a:pt x="29" y="12"/>
                  <a:pt x="25" y="16"/>
                  <a:pt x="21" y="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5" name="Freeform 52"/>
          <p:cNvSpPr>
            <a:spLocks noEditPoints="1"/>
          </p:cNvSpPr>
          <p:nvPr/>
        </p:nvSpPr>
        <p:spPr bwMode="auto">
          <a:xfrm>
            <a:off x="15021001" y="4926515"/>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7"/>
                  <a:pt x="8" y="27"/>
                </a:cubicBezTo>
                <a:cubicBezTo>
                  <a:pt x="8" y="38"/>
                  <a:pt x="16" y="47"/>
                  <a:pt x="27" y="47"/>
                </a:cubicBezTo>
                <a:cubicBezTo>
                  <a:pt x="38" y="47"/>
                  <a:pt x="47" y="38"/>
                  <a:pt x="47" y="27"/>
                </a:cubicBezTo>
                <a:cubicBezTo>
                  <a:pt x="47" y="17"/>
                  <a:pt x="38" y="8"/>
                  <a:pt x="27" y="8"/>
                </a:cubicBezTo>
                <a:close/>
                <a:moveTo>
                  <a:pt x="32" y="31"/>
                </a:moveTo>
                <a:cubicBezTo>
                  <a:pt x="32" y="31"/>
                  <a:pt x="31" y="32"/>
                  <a:pt x="31" y="32"/>
                </a:cubicBezTo>
                <a:cubicBezTo>
                  <a:pt x="19" y="32"/>
                  <a:pt x="19" y="32"/>
                  <a:pt x="19" y="32"/>
                </a:cubicBezTo>
                <a:cubicBezTo>
                  <a:pt x="19" y="32"/>
                  <a:pt x="18" y="31"/>
                  <a:pt x="18" y="31"/>
                </a:cubicBezTo>
                <a:cubicBezTo>
                  <a:pt x="18" y="28"/>
                  <a:pt x="18" y="28"/>
                  <a:pt x="18" y="28"/>
                </a:cubicBezTo>
                <a:cubicBezTo>
                  <a:pt x="18" y="28"/>
                  <a:pt x="19" y="27"/>
                  <a:pt x="19" y="27"/>
                </a:cubicBezTo>
                <a:cubicBezTo>
                  <a:pt x="27" y="27"/>
                  <a:pt x="27" y="27"/>
                  <a:pt x="27" y="27"/>
                </a:cubicBezTo>
                <a:cubicBezTo>
                  <a:pt x="27" y="15"/>
                  <a:pt x="27" y="15"/>
                  <a:pt x="27" y="15"/>
                </a:cubicBezTo>
                <a:cubicBezTo>
                  <a:pt x="27" y="14"/>
                  <a:pt x="28" y="14"/>
                  <a:pt x="28" y="14"/>
                </a:cubicBezTo>
                <a:cubicBezTo>
                  <a:pt x="31" y="14"/>
                  <a:pt x="31" y="14"/>
                  <a:pt x="31" y="14"/>
                </a:cubicBezTo>
                <a:cubicBezTo>
                  <a:pt x="31" y="14"/>
                  <a:pt x="32" y="14"/>
                  <a:pt x="32" y="15"/>
                </a:cubicBezTo>
                <a:lnTo>
                  <a:pt x="32"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6" name="Freeform 53"/>
          <p:cNvSpPr>
            <a:spLocks/>
          </p:cNvSpPr>
          <p:nvPr/>
        </p:nvSpPr>
        <p:spPr bwMode="auto">
          <a:xfrm>
            <a:off x="15833580" y="4926515"/>
            <a:ext cx="382850" cy="283881"/>
          </a:xfrm>
          <a:custGeom>
            <a:avLst/>
            <a:gdLst>
              <a:gd name="T0" fmla="*/ 2147483646 w 68"/>
              <a:gd name="T1" fmla="*/ 2147483646 h 50"/>
              <a:gd name="T2" fmla="*/ 2147483646 w 68"/>
              <a:gd name="T3" fmla="*/ 2147483646 h 50"/>
              <a:gd name="T4" fmla="*/ 0 w 68"/>
              <a:gd name="T5" fmla="*/ 2147483646 h 50"/>
              <a:gd name="T6" fmla="*/ 2147483646 w 68"/>
              <a:gd name="T7" fmla="*/ 2147483646 h 50"/>
              <a:gd name="T8" fmla="*/ 2147483646 w 68"/>
              <a:gd name="T9" fmla="*/ 2147483646 h 50"/>
              <a:gd name="T10" fmla="*/ 2147483646 w 68"/>
              <a:gd name="T11" fmla="*/ 0 h 50"/>
              <a:gd name="T12" fmla="*/ 2147483646 w 68"/>
              <a:gd name="T13" fmla="*/ 2147483646 h 50"/>
              <a:gd name="T14" fmla="*/ 2147483646 w 68"/>
              <a:gd name="T15" fmla="*/ 2147483646 h 50"/>
              <a:gd name="T16" fmla="*/ 2147483646 w 68"/>
              <a:gd name="T17" fmla="*/ 2147483646 h 50"/>
              <a:gd name="T18" fmla="*/ 2147483646 w 68"/>
              <a:gd name="T19" fmla="*/ 2147483646 h 50"/>
              <a:gd name="T20" fmla="*/ 2147483646 w 68"/>
              <a:gd name="T21" fmla="*/ 2147483646 h 50"/>
              <a:gd name="T22" fmla="*/ 2147483646 w 68"/>
              <a:gd name="T23" fmla="*/ 2147483646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0">
                <a:moveTo>
                  <a:pt x="55" y="50"/>
                </a:moveTo>
                <a:cubicBezTo>
                  <a:pt x="16" y="50"/>
                  <a:pt x="16" y="50"/>
                  <a:pt x="16" y="50"/>
                </a:cubicBezTo>
                <a:cubicBezTo>
                  <a:pt x="7" y="50"/>
                  <a:pt x="0" y="43"/>
                  <a:pt x="0" y="34"/>
                </a:cubicBezTo>
                <a:cubicBezTo>
                  <a:pt x="0" y="28"/>
                  <a:pt x="4" y="22"/>
                  <a:pt x="9" y="20"/>
                </a:cubicBezTo>
                <a:cubicBezTo>
                  <a:pt x="9" y="19"/>
                  <a:pt x="9" y="19"/>
                  <a:pt x="9" y="18"/>
                </a:cubicBezTo>
                <a:cubicBezTo>
                  <a:pt x="9" y="8"/>
                  <a:pt x="17" y="0"/>
                  <a:pt x="27" y="0"/>
                </a:cubicBezTo>
                <a:cubicBezTo>
                  <a:pt x="35" y="0"/>
                  <a:pt x="41" y="5"/>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7" name="Freeform 54"/>
          <p:cNvSpPr>
            <a:spLocks noEditPoints="1"/>
          </p:cNvSpPr>
          <p:nvPr/>
        </p:nvSpPr>
        <p:spPr bwMode="auto">
          <a:xfrm>
            <a:off x="16646159" y="4926515"/>
            <a:ext cx="382850" cy="283881"/>
          </a:xfrm>
          <a:custGeom>
            <a:avLst/>
            <a:gdLst>
              <a:gd name="T0" fmla="*/ 2147483646 w 68"/>
              <a:gd name="T1" fmla="*/ 2147483646 h 50"/>
              <a:gd name="T2" fmla="*/ 2147483646 w 68"/>
              <a:gd name="T3" fmla="*/ 2147483646 h 50"/>
              <a:gd name="T4" fmla="*/ 0 w 68"/>
              <a:gd name="T5" fmla="*/ 2147483646 h 50"/>
              <a:gd name="T6" fmla="*/ 2147483646 w 68"/>
              <a:gd name="T7" fmla="*/ 2147483646 h 50"/>
              <a:gd name="T8" fmla="*/ 2147483646 w 68"/>
              <a:gd name="T9" fmla="*/ 2147483646 h 50"/>
              <a:gd name="T10" fmla="*/ 2147483646 w 68"/>
              <a:gd name="T11" fmla="*/ 0 h 50"/>
              <a:gd name="T12" fmla="*/ 2147483646 w 68"/>
              <a:gd name="T13" fmla="*/ 2147483646 h 50"/>
              <a:gd name="T14" fmla="*/ 2147483646 w 68"/>
              <a:gd name="T15" fmla="*/ 2147483646 h 50"/>
              <a:gd name="T16" fmla="*/ 2147483646 w 68"/>
              <a:gd name="T17" fmla="*/ 2147483646 h 50"/>
              <a:gd name="T18" fmla="*/ 2147483646 w 68"/>
              <a:gd name="T19" fmla="*/ 2147483646 h 50"/>
              <a:gd name="T20" fmla="*/ 2147483646 w 68"/>
              <a:gd name="T21" fmla="*/ 2147483646 h 50"/>
              <a:gd name="T22" fmla="*/ 2147483646 w 68"/>
              <a:gd name="T23" fmla="*/ 2147483646 h 50"/>
              <a:gd name="T24" fmla="*/ 2147483646 w 68"/>
              <a:gd name="T25" fmla="*/ 2147483646 h 50"/>
              <a:gd name="T26" fmla="*/ 2147483646 w 68"/>
              <a:gd name="T27" fmla="*/ 2147483646 h 50"/>
              <a:gd name="T28" fmla="*/ 2147483646 w 68"/>
              <a:gd name="T29" fmla="*/ 2147483646 h 50"/>
              <a:gd name="T30" fmla="*/ 2147483646 w 68"/>
              <a:gd name="T31" fmla="*/ 2147483646 h 50"/>
              <a:gd name="T32" fmla="*/ 2147483646 w 68"/>
              <a:gd name="T33" fmla="*/ 2147483646 h 50"/>
              <a:gd name="T34" fmla="*/ 2147483646 w 68"/>
              <a:gd name="T35" fmla="*/ 2147483646 h 50"/>
              <a:gd name="T36" fmla="*/ 2147483646 w 68"/>
              <a:gd name="T37" fmla="*/ 2147483646 h 50"/>
              <a:gd name="T38" fmla="*/ 2147483646 w 68"/>
              <a:gd name="T39" fmla="*/ 2147483646 h 50"/>
              <a:gd name="T40" fmla="*/ 2147483646 w 68"/>
              <a:gd name="T41" fmla="*/ 2147483646 h 50"/>
              <a:gd name="T42" fmla="*/ 2147483646 w 68"/>
              <a:gd name="T43" fmla="*/ 2147483646 h 50"/>
              <a:gd name="T44" fmla="*/ 2147483646 w 68"/>
              <a:gd name="T45" fmla="*/ 2147483646 h 50"/>
              <a:gd name="T46" fmla="*/ 2147483646 w 68"/>
              <a:gd name="T47" fmla="*/ 2147483646 h 50"/>
              <a:gd name="T48" fmla="*/ 2147483646 w 68"/>
              <a:gd name="T49" fmla="*/ 2147483646 h 50"/>
              <a:gd name="T50" fmla="*/ 2147483646 w 68"/>
              <a:gd name="T51" fmla="*/ 2147483646 h 50"/>
              <a:gd name="T52" fmla="*/ 2147483646 w 68"/>
              <a:gd name="T53" fmla="*/ 2147483646 h 50"/>
              <a:gd name="T54" fmla="*/ 2147483646 w 68"/>
              <a:gd name="T55" fmla="*/ 2147483646 h 5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8" h="50">
                <a:moveTo>
                  <a:pt x="55" y="50"/>
                </a:moveTo>
                <a:cubicBezTo>
                  <a:pt x="16" y="50"/>
                  <a:pt x="16" y="50"/>
                  <a:pt x="16" y="50"/>
                </a:cubicBezTo>
                <a:cubicBezTo>
                  <a:pt x="7" y="50"/>
                  <a:pt x="0" y="43"/>
                  <a:pt x="0" y="34"/>
                </a:cubicBezTo>
                <a:cubicBezTo>
                  <a:pt x="0" y="28"/>
                  <a:pt x="3" y="22"/>
                  <a:pt x="9" y="20"/>
                </a:cubicBezTo>
                <a:cubicBezTo>
                  <a:pt x="9" y="19"/>
                  <a:pt x="9" y="19"/>
                  <a:pt x="9" y="18"/>
                </a:cubicBezTo>
                <a:cubicBezTo>
                  <a:pt x="9" y="8"/>
                  <a:pt x="17" y="0"/>
                  <a:pt x="27" y="0"/>
                </a:cubicBezTo>
                <a:cubicBezTo>
                  <a:pt x="35" y="0"/>
                  <a:pt x="41" y="4"/>
                  <a:pt x="44" y="11"/>
                </a:cubicBezTo>
                <a:cubicBezTo>
                  <a:pt x="46" y="10"/>
                  <a:pt x="48" y="9"/>
                  <a:pt x="50" y="9"/>
                </a:cubicBezTo>
                <a:cubicBezTo>
                  <a:pt x="55" y="9"/>
                  <a:pt x="59" y="13"/>
                  <a:pt x="59" y="18"/>
                </a:cubicBezTo>
                <a:cubicBezTo>
                  <a:pt x="59" y="20"/>
                  <a:pt x="59" y="22"/>
                  <a:pt x="58" y="23"/>
                </a:cubicBezTo>
                <a:cubicBezTo>
                  <a:pt x="64" y="25"/>
                  <a:pt x="68" y="30"/>
                  <a:pt x="68" y="36"/>
                </a:cubicBezTo>
                <a:cubicBezTo>
                  <a:pt x="68" y="44"/>
                  <a:pt x="62" y="50"/>
                  <a:pt x="55" y="50"/>
                </a:cubicBezTo>
                <a:close/>
                <a:moveTo>
                  <a:pt x="45" y="25"/>
                </a:moveTo>
                <a:cubicBezTo>
                  <a:pt x="33" y="13"/>
                  <a:pt x="33" y="13"/>
                  <a:pt x="33" y="13"/>
                </a:cubicBezTo>
                <a:cubicBezTo>
                  <a:pt x="32" y="13"/>
                  <a:pt x="32" y="12"/>
                  <a:pt x="32" y="12"/>
                </a:cubicBezTo>
                <a:cubicBezTo>
                  <a:pt x="31" y="12"/>
                  <a:pt x="31" y="13"/>
                  <a:pt x="31" y="13"/>
                </a:cubicBezTo>
                <a:cubicBezTo>
                  <a:pt x="18" y="25"/>
                  <a:pt x="18" y="25"/>
                  <a:pt x="18" y="25"/>
                </a:cubicBezTo>
                <a:cubicBezTo>
                  <a:pt x="18" y="26"/>
                  <a:pt x="18" y="26"/>
                  <a:pt x="18" y="26"/>
                </a:cubicBezTo>
                <a:cubicBezTo>
                  <a:pt x="18" y="27"/>
                  <a:pt x="19" y="27"/>
                  <a:pt x="19" y="27"/>
                </a:cubicBezTo>
                <a:cubicBezTo>
                  <a:pt x="27" y="27"/>
                  <a:pt x="27" y="27"/>
                  <a:pt x="27" y="27"/>
                </a:cubicBezTo>
                <a:cubicBezTo>
                  <a:pt x="27" y="40"/>
                  <a:pt x="27" y="40"/>
                  <a:pt x="27" y="40"/>
                </a:cubicBezTo>
                <a:cubicBezTo>
                  <a:pt x="27" y="41"/>
                  <a:pt x="28" y="41"/>
                  <a:pt x="28" y="41"/>
                </a:cubicBezTo>
                <a:cubicBezTo>
                  <a:pt x="35" y="41"/>
                  <a:pt x="35" y="41"/>
                  <a:pt x="35" y="41"/>
                </a:cubicBezTo>
                <a:cubicBezTo>
                  <a:pt x="36" y="41"/>
                  <a:pt x="36" y="41"/>
                  <a:pt x="36" y="40"/>
                </a:cubicBezTo>
                <a:cubicBezTo>
                  <a:pt x="36" y="27"/>
                  <a:pt x="36" y="27"/>
                  <a:pt x="36" y="27"/>
                </a:cubicBezTo>
                <a:cubicBezTo>
                  <a:pt x="44" y="27"/>
                  <a:pt x="44" y="27"/>
                  <a:pt x="44" y="27"/>
                </a:cubicBezTo>
                <a:cubicBezTo>
                  <a:pt x="45" y="27"/>
                  <a:pt x="45" y="27"/>
                  <a:pt x="45" y="26"/>
                </a:cubicBezTo>
                <a:cubicBezTo>
                  <a:pt x="45" y="26"/>
                  <a:pt x="45" y="26"/>
                  <a:pt x="45"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8" name="Freeform 55"/>
          <p:cNvSpPr>
            <a:spLocks noEditPoints="1"/>
          </p:cNvSpPr>
          <p:nvPr/>
        </p:nvSpPr>
        <p:spPr bwMode="auto">
          <a:xfrm>
            <a:off x="17463949" y="4955163"/>
            <a:ext cx="369828" cy="276067"/>
          </a:xfrm>
          <a:custGeom>
            <a:avLst/>
            <a:gdLst>
              <a:gd name="T0" fmla="*/ 2147483646 w 66"/>
              <a:gd name="T1" fmla="*/ 2147483646 h 49"/>
              <a:gd name="T2" fmla="*/ 2147483646 w 66"/>
              <a:gd name="T3" fmla="*/ 2147483646 h 49"/>
              <a:gd name="T4" fmla="*/ 2147483646 w 66"/>
              <a:gd name="T5" fmla="*/ 2147483646 h 49"/>
              <a:gd name="T6" fmla="*/ 2147483646 w 66"/>
              <a:gd name="T7" fmla="*/ 2147483646 h 49"/>
              <a:gd name="T8" fmla="*/ 2147483646 w 66"/>
              <a:gd name="T9" fmla="*/ 2147483646 h 49"/>
              <a:gd name="T10" fmla="*/ 2147483646 w 66"/>
              <a:gd name="T11" fmla="*/ 2147483646 h 49"/>
              <a:gd name="T12" fmla="*/ 2147483646 w 66"/>
              <a:gd name="T13" fmla="*/ 2147483646 h 49"/>
              <a:gd name="T14" fmla="*/ 2147483646 w 66"/>
              <a:gd name="T15" fmla="*/ 2147483646 h 49"/>
              <a:gd name="T16" fmla="*/ 2147483646 w 66"/>
              <a:gd name="T17" fmla="*/ 2147483646 h 49"/>
              <a:gd name="T18" fmla="*/ 2147483646 w 66"/>
              <a:gd name="T19" fmla="*/ 2147483646 h 49"/>
              <a:gd name="T20" fmla="*/ 2147483646 w 66"/>
              <a:gd name="T21" fmla="*/ 2147483646 h 49"/>
              <a:gd name="T22" fmla="*/ 2147483646 w 66"/>
              <a:gd name="T23" fmla="*/ 2147483646 h 49"/>
              <a:gd name="T24" fmla="*/ 2147483646 w 66"/>
              <a:gd name="T25" fmla="*/ 2147483646 h 49"/>
              <a:gd name="T26" fmla="*/ 2147483646 w 66"/>
              <a:gd name="T27" fmla="*/ 2147483646 h 49"/>
              <a:gd name="T28" fmla="*/ 2147483646 w 66"/>
              <a:gd name="T29" fmla="*/ 2147483646 h 49"/>
              <a:gd name="T30" fmla="*/ 2147483646 w 66"/>
              <a:gd name="T31" fmla="*/ 2147483646 h 49"/>
              <a:gd name="T32" fmla="*/ 2147483646 w 66"/>
              <a:gd name="T33" fmla="*/ 2147483646 h 49"/>
              <a:gd name="T34" fmla="*/ 2147483646 w 66"/>
              <a:gd name="T35" fmla="*/ 0 h 49"/>
              <a:gd name="T36" fmla="*/ 2147483646 w 66"/>
              <a:gd name="T37" fmla="*/ 2147483646 h 49"/>
              <a:gd name="T38" fmla="*/ 2147483646 w 66"/>
              <a:gd name="T39" fmla="*/ 2147483646 h 49"/>
              <a:gd name="T40" fmla="*/ 2147483646 w 66"/>
              <a:gd name="T41" fmla="*/ 2147483646 h 49"/>
              <a:gd name="T42" fmla="*/ 2147483646 w 66"/>
              <a:gd name="T43" fmla="*/ 2147483646 h 49"/>
              <a:gd name="T44" fmla="*/ 2147483646 w 66"/>
              <a:gd name="T45" fmla="*/ 2147483646 h 49"/>
              <a:gd name="T46" fmla="*/ 2147483646 w 66"/>
              <a:gd name="T47" fmla="*/ 2147483646 h 49"/>
              <a:gd name="T48" fmla="*/ 2147483646 w 66"/>
              <a:gd name="T49" fmla="*/ 2147483646 h 49"/>
              <a:gd name="T50" fmla="*/ 2147483646 w 66"/>
              <a:gd name="T51" fmla="*/ 2147483646 h 49"/>
              <a:gd name="T52" fmla="*/ 2147483646 w 66"/>
              <a:gd name="T53" fmla="*/ 2147483646 h 49"/>
              <a:gd name="T54" fmla="*/ 2147483646 w 66"/>
              <a:gd name="T55" fmla="*/ 2147483646 h 49"/>
              <a:gd name="T56" fmla="*/ 2147483646 w 66"/>
              <a:gd name="T57" fmla="*/ 2147483646 h 49"/>
              <a:gd name="T58" fmla="*/ 2147483646 w 66"/>
              <a:gd name="T59" fmla="*/ 2147483646 h 49"/>
              <a:gd name="T60" fmla="*/ 2147483646 w 66"/>
              <a:gd name="T61" fmla="*/ 2147483646 h 49"/>
              <a:gd name="T62" fmla="*/ 2147483646 w 66"/>
              <a:gd name="T63" fmla="*/ 2147483646 h 49"/>
              <a:gd name="T64" fmla="*/ 2147483646 w 66"/>
              <a:gd name="T65" fmla="*/ 2147483646 h 4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9" name="Freeform 56"/>
          <p:cNvSpPr>
            <a:spLocks noEditPoints="1"/>
          </p:cNvSpPr>
          <p:nvPr/>
        </p:nvSpPr>
        <p:spPr bwMode="auto">
          <a:xfrm>
            <a:off x="18268714" y="4897866"/>
            <a:ext cx="362014" cy="362014"/>
          </a:xfrm>
          <a:custGeom>
            <a:avLst/>
            <a:gdLst>
              <a:gd name="T0" fmla="*/ 2147483646 w 64"/>
              <a:gd name="T1" fmla="*/ 2147483646 h 64"/>
              <a:gd name="T2" fmla="*/ 2147483646 w 64"/>
              <a:gd name="T3" fmla="*/ 2147483646 h 64"/>
              <a:gd name="T4" fmla="*/ 2147483646 w 64"/>
              <a:gd name="T5" fmla="*/ 2147483646 h 64"/>
              <a:gd name="T6" fmla="*/ 2147483646 w 64"/>
              <a:gd name="T7" fmla="*/ 2147483646 h 64"/>
              <a:gd name="T8" fmla="*/ 2147483646 w 64"/>
              <a:gd name="T9" fmla="*/ 2147483646 h 64"/>
              <a:gd name="T10" fmla="*/ 2147483646 w 64"/>
              <a:gd name="T11" fmla="*/ 2147483646 h 64"/>
              <a:gd name="T12" fmla="*/ 0 w 64"/>
              <a:gd name="T13" fmla="*/ 2147483646 h 64"/>
              <a:gd name="T14" fmla="*/ 0 w 64"/>
              <a:gd name="T15" fmla="*/ 2147483646 h 64"/>
              <a:gd name="T16" fmla="*/ 2147483646 w 64"/>
              <a:gd name="T17" fmla="*/ 2147483646 h 64"/>
              <a:gd name="T18" fmla="*/ 2147483646 w 64"/>
              <a:gd name="T19" fmla="*/ 2147483646 h 64"/>
              <a:gd name="T20" fmla="*/ 2147483646 w 64"/>
              <a:gd name="T21" fmla="*/ 0 h 64"/>
              <a:gd name="T22" fmla="*/ 2147483646 w 64"/>
              <a:gd name="T23" fmla="*/ 2147483646 h 64"/>
              <a:gd name="T24" fmla="*/ 2147483646 w 64"/>
              <a:gd name="T25" fmla="*/ 2147483646 h 64"/>
              <a:gd name="T26" fmla="*/ 2147483646 w 64"/>
              <a:gd name="T27" fmla="*/ 2147483646 h 64"/>
              <a:gd name="T28" fmla="*/ 2147483646 w 64"/>
              <a:gd name="T29" fmla="*/ 2147483646 h 64"/>
              <a:gd name="T30" fmla="*/ 2147483646 w 64"/>
              <a:gd name="T31" fmla="*/ 2147483646 h 64"/>
              <a:gd name="T32" fmla="*/ 2147483646 w 64"/>
              <a:gd name="T33" fmla="*/ 2147483646 h 64"/>
              <a:gd name="T34" fmla="*/ 2147483646 w 64"/>
              <a:gd name="T35" fmla="*/ 2147483646 h 64"/>
              <a:gd name="T36" fmla="*/ 2147483646 w 64"/>
              <a:gd name="T37" fmla="*/ 2147483646 h 64"/>
              <a:gd name="T38" fmla="*/ 2147483646 w 64"/>
              <a:gd name="T39" fmla="*/ 2147483646 h 64"/>
              <a:gd name="T40" fmla="*/ 2147483646 w 64"/>
              <a:gd name="T41" fmla="*/ 2147483646 h 64"/>
              <a:gd name="T42" fmla="*/ 2147483646 w 64"/>
              <a:gd name="T43" fmla="*/ 2147483646 h 64"/>
              <a:gd name="T44" fmla="*/ 2147483646 w 64"/>
              <a:gd name="T45" fmla="*/ 2147483646 h 64"/>
              <a:gd name="T46" fmla="*/ 2147483646 w 64"/>
              <a:gd name="T47" fmla="*/ 2147483646 h 64"/>
              <a:gd name="T48" fmla="*/ 2147483646 w 64"/>
              <a:gd name="T49" fmla="*/ 2147483646 h 64"/>
              <a:gd name="T50" fmla="*/ 2147483646 w 64"/>
              <a:gd name="T51" fmla="*/ 2147483646 h 64"/>
              <a:gd name="T52" fmla="*/ 2147483646 w 64"/>
              <a:gd name="T53" fmla="*/ 2147483646 h 64"/>
              <a:gd name="T54" fmla="*/ 2147483646 w 64"/>
              <a:gd name="T55" fmla="*/ 2147483646 h 64"/>
              <a:gd name="T56" fmla="*/ 2147483646 w 64"/>
              <a:gd name="T57" fmla="*/ 2147483646 h 64"/>
              <a:gd name="T58" fmla="*/ 2147483646 w 64"/>
              <a:gd name="T59" fmla="*/ 2147483646 h 64"/>
              <a:gd name="T60" fmla="*/ 2147483646 w 64"/>
              <a:gd name="T61" fmla="*/ 2147483646 h 64"/>
              <a:gd name="T62" fmla="*/ 2147483646 w 64"/>
              <a:gd name="T63" fmla="*/ 2147483646 h 64"/>
              <a:gd name="T64" fmla="*/ 2147483646 w 64"/>
              <a:gd name="T65" fmla="*/ 2147483646 h 64"/>
              <a:gd name="T66" fmla="*/ 2147483646 w 64"/>
              <a:gd name="T67" fmla="*/ 2147483646 h 64"/>
              <a:gd name="T68" fmla="*/ 2147483646 w 64"/>
              <a:gd name="T69" fmla="*/ 2147483646 h 64"/>
              <a:gd name="T70" fmla="*/ 2147483646 w 64"/>
              <a:gd name="T71" fmla="*/ 2147483646 h 64"/>
              <a:gd name="T72" fmla="*/ 2147483646 w 64"/>
              <a:gd name="T73" fmla="*/ 2147483646 h 64"/>
              <a:gd name="T74" fmla="*/ 2147483646 w 64"/>
              <a:gd name="T75" fmla="*/ 2147483646 h 64"/>
              <a:gd name="T76" fmla="*/ 2147483646 w 64"/>
              <a:gd name="T77" fmla="*/ 2147483646 h 64"/>
              <a:gd name="T78" fmla="*/ 2147483646 w 64"/>
              <a:gd name="T79" fmla="*/ 2147483646 h 64"/>
              <a:gd name="T80" fmla="*/ 2147483646 w 64"/>
              <a:gd name="T81" fmla="*/ 2147483646 h 64"/>
              <a:gd name="T82" fmla="*/ 2147483646 w 64"/>
              <a:gd name="T83" fmla="*/ 2147483646 h 64"/>
              <a:gd name="T84" fmla="*/ 2147483646 w 64"/>
              <a:gd name="T85" fmla="*/ 2147483646 h 64"/>
              <a:gd name="T86" fmla="*/ 2147483646 w 64"/>
              <a:gd name="T87" fmla="*/ 2147483646 h 64"/>
              <a:gd name="T88" fmla="*/ 2147483646 w 64"/>
              <a:gd name="T89" fmla="*/ 2147483646 h 64"/>
              <a:gd name="T90" fmla="*/ 2147483646 w 64"/>
              <a:gd name="T91" fmla="*/ 2147483646 h 64"/>
              <a:gd name="T92" fmla="*/ 2147483646 w 64"/>
              <a:gd name="T93" fmla="*/ 2147483646 h 64"/>
              <a:gd name="T94" fmla="*/ 2147483646 w 64"/>
              <a:gd name="T95" fmla="*/ 2147483646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0" name="Freeform 57"/>
          <p:cNvSpPr>
            <a:spLocks noEditPoints="1"/>
          </p:cNvSpPr>
          <p:nvPr/>
        </p:nvSpPr>
        <p:spPr bwMode="auto">
          <a:xfrm>
            <a:off x="19081293" y="4926515"/>
            <a:ext cx="309927"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0 w 55"/>
              <a:gd name="T53" fmla="*/ 2147483646 h 55"/>
              <a:gd name="T54" fmla="*/ 0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2147483646 w 55"/>
              <a:gd name="T69" fmla="*/ 2147483646 h 55"/>
              <a:gd name="T70" fmla="*/ 2147483646 w 55"/>
              <a:gd name="T71" fmla="*/ 2147483646 h 55"/>
              <a:gd name="T72" fmla="*/ 2147483646 w 55"/>
              <a:gd name="T73" fmla="*/ 2147483646 h 55"/>
              <a:gd name="T74" fmla="*/ 2147483646 w 55"/>
              <a:gd name="T75" fmla="*/ 2147483646 h 55"/>
              <a:gd name="T76" fmla="*/ 2147483646 w 55"/>
              <a:gd name="T77" fmla="*/ 2147483646 h 55"/>
              <a:gd name="T78" fmla="*/ 2147483646 w 55"/>
              <a:gd name="T79" fmla="*/ 0 h 55"/>
              <a:gd name="T80" fmla="*/ 2147483646 w 55"/>
              <a:gd name="T81" fmla="*/ 0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2147483646 w 55"/>
              <a:gd name="T91" fmla="*/ 2147483646 h 55"/>
              <a:gd name="T92" fmla="*/ 2147483646 w 55"/>
              <a:gd name="T93" fmla="*/ 2147483646 h 55"/>
              <a:gd name="T94" fmla="*/ 2147483646 w 55"/>
              <a:gd name="T95" fmla="*/ 2147483646 h 55"/>
              <a:gd name="T96" fmla="*/ 2147483646 w 55"/>
              <a:gd name="T97" fmla="*/ 2147483646 h 55"/>
              <a:gd name="T98" fmla="*/ 2147483646 w 55"/>
              <a:gd name="T99" fmla="*/ 2147483646 h 55"/>
              <a:gd name="T100" fmla="*/ 2147483646 w 55"/>
              <a:gd name="T101" fmla="*/ 2147483646 h 55"/>
              <a:gd name="T102" fmla="*/ 2147483646 w 55"/>
              <a:gd name="T103" fmla="*/ 2147483646 h 55"/>
              <a:gd name="T104" fmla="*/ 2147483646 w 55"/>
              <a:gd name="T105" fmla="*/ 2147483646 h 55"/>
              <a:gd name="T106" fmla="*/ 2147483646 w 55"/>
              <a:gd name="T107" fmla="*/ 2147483646 h 55"/>
              <a:gd name="T108" fmla="*/ 2147483646 w 55"/>
              <a:gd name="T109" fmla="*/ 2147483646 h 55"/>
              <a:gd name="T110" fmla="*/ 2147483646 w 55"/>
              <a:gd name="T111" fmla="*/ 2147483646 h 55"/>
              <a:gd name="T112" fmla="*/ 2147483646 w 55"/>
              <a:gd name="T113" fmla="*/ 2147483646 h 55"/>
              <a:gd name="T114" fmla="*/ 2147483646 w 55"/>
              <a:gd name="T115" fmla="*/ 2147483646 h 55"/>
              <a:gd name="T116" fmla="*/ 2147483646 w 55"/>
              <a:gd name="T117" fmla="*/ 2147483646 h 55"/>
              <a:gd name="T118" fmla="*/ 2147483646 w 55"/>
              <a:gd name="T119" fmla="*/ 2147483646 h 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1" name="Freeform 58"/>
          <p:cNvSpPr>
            <a:spLocks noEditPoints="1"/>
          </p:cNvSpPr>
          <p:nvPr/>
        </p:nvSpPr>
        <p:spPr bwMode="auto">
          <a:xfrm>
            <a:off x="19893872" y="4926515"/>
            <a:ext cx="330763" cy="309926"/>
          </a:xfrm>
          <a:custGeom>
            <a:avLst/>
            <a:gdLst>
              <a:gd name="T0" fmla="*/ 2147483646 w 59"/>
              <a:gd name="T1" fmla="*/ 2147483646 h 55"/>
              <a:gd name="T2" fmla="*/ 2147483646 w 59"/>
              <a:gd name="T3" fmla="*/ 2147483646 h 55"/>
              <a:gd name="T4" fmla="*/ 2147483646 w 59"/>
              <a:gd name="T5" fmla="*/ 2147483646 h 55"/>
              <a:gd name="T6" fmla="*/ 0 w 59"/>
              <a:gd name="T7" fmla="*/ 2147483646 h 55"/>
              <a:gd name="T8" fmla="*/ 0 w 59"/>
              <a:gd name="T9" fmla="*/ 2147483646 h 55"/>
              <a:gd name="T10" fmla="*/ 2147483646 w 59"/>
              <a:gd name="T11" fmla="*/ 0 h 55"/>
              <a:gd name="T12" fmla="*/ 2147483646 w 59"/>
              <a:gd name="T13" fmla="*/ 0 h 55"/>
              <a:gd name="T14" fmla="*/ 2147483646 w 59"/>
              <a:gd name="T15" fmla="*/ 2147483646 h 55"/>
              <a:gd name="T16" fmla="*/ 2147483646 w 59"/>
              <a:gd name="T17" fmla="*/ 2147483646 h 55"/>
              <a:gd name="T18" fmla="*/ 2147483646 w 59"/>
              <a:gd name="T19" fmla="*/ 2147483646 h 55"/>
              <a:gd name="T20" fmla="*/ 2147483646 w 59"/>
              <a:gd name="T21" fmla="*/ 2147483646 h 55"/>
              <a:gd name="T22" fmla="*/ 2147483646 w 59"/>
              <a:gd name="T23" fmla="*/ 2147483646 h 55"/>
              <a:gd name="T24" fmla="*/ 2147483646 w 59"/>
              <a:gd name="T25" fmla="*/ 2147483646 h 55"/>
              <a:gd name="T26" fmla="*/ 2147483646 w 59"/>
              <a:gd name="T27" fmla="*/ 2147483646 h 55"/>
              <a:gd name="T28" fmla="*/ 2147483646 w 59"/>
              <a:gd name="T29" fmla="*/ 2147483646 h 55"/>
              <a:gd name="T30" fmla="*/ 2147483646 w 59"/>
              <a:gd name="T31" fmla="*/ 2147483646 h 55"/>
              <a:gd name="T32" fmla="*/ 2147483646 w 59"/>
              <a:gd name="T33" fmla="*/ 2147483646 h 55"/>
              <a:gd name="T34" fmla="*/ 2147483646 w 59"/>
              <a:gd name="T35" fmla="*/ 2147483646 h 55"/>
              <a:gd name="T36" fmla="*/ 2147483646 w 59"/>
              <a:gd name="T37" fmla="*/ 2147483646 h 55"/>
              <a:gd name="T38" fmla="*/ 2147483646 w 59"/>
              <a:gd name="T39" fmla="*/ 2147483646 h 55"/>
              <a:gd name="T40" fmla="*/ 2147483646 w 59"/>
              <a:gd name="T41" fmla="*/ 2147483646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55">
                <a:moveTo>
                  <a:pt x="59" y="49"/>
                </a:moveTo>
                <a:cubicBezTo>
                  <a:pt x="59" y="52"/>
                  <a:pt x="57" y="55"/>
                  <a:pt x="53" y="55"/>
                </a:cubicBezTo>
                <a:cubicBezTo>
                  <a:pt x="5" y="55"/>
                  <a:pt x="5" y="55"/>
                  <a:pt x="5" y="55"/>
                </a:cubicBezTo>
                <a:cubicBezTo>
                  <a:pt x="2" y="55"/>
                  <a:pt x="0" y="52"/>
                  <a:pt x="0" y="49"/>
                </a:cubicBezTo>
                <a:cubicBezTo>
                  <a:pt x="0" y="6"/>
                  <a:pt x="0" y="6"/>
                  <a:pt x="0" y="6"/>
                </a:cubicBezTo>
                <a:cubicBezTo>
                  <a:pt x="0" y="2"/>
                  <a:pt x="2" y="0"/>
                  <a:pt x="5" y="0"/>
                </a:cubicBezTo>
                <a:cubicBezTo>
                  <a:pt x="53" y="0"/>
                  <a:pt x="53" y="0"/>
                  <a:pt x="53" y="0"/>
                </a:cubicBezTo>
                <a:cubicBezTo>
                  <a:pt x="57" y="0"/>
                  <a:pt x="59" y="2"/>
                  <a:pt x="59" y="6"/>
                </a:cubicBezTo>
                <a:lnTo>
                  <a:pt x="59" y="49"/>
                </a:lnTo>
                <a:close/>
                <a:moveTo>
                  <a:pt x="27" y="50"/>
                </a:moveTo>
                <a:cubicBezTo>
                  <a:pt x="27" y="9"/>
                  <a:pt x="27" y="9"/>
                  <a:pt x="27" y="9"/>
                </a:cubicBezTo>
                <a:cubicBezTo>
                  <a:pt x="4" y="9"/>
                  <a:pt x="4" y="9"/>
                  <a:pt x="4" y="9"/>
                </a:cubicBezTo>
                <a:cubicBezTo>
                  <a:pt x="4" y="49"/>
                  <a:pt x="4" y="49"/>
                  <a:pt x="4" y="49"/>
                </a:cubicBezTo>
                <a:cubicBezTo>
                  <a:pt x="4" y="50"/>
                  <a:pt x="5" y="50"/>
                  <a:pt x="5" y="50"/>
                </a:cubicBezTo>
                <a:lnTo>
                  <a:pt x="27" y="50"/>
                </a:lnTo>
                <a:close/>
                <a:moveTo>
                  <a:pt x="55" y="9"/>
                </a:moveTo>
                <a:cubicBezTo>
                  <a:pt x="32" y="9"/>
                  <a:pt x="32" y="9"/>
                  <a:pt x="32" y="9"/>
                </a:cubicBezTo>
                <a:cubicBezTo>
                  <a:pt x="32" y="50"/>
                  <a:pt x="32" y="50"/>
                  <a:pt x="32" y="50"/>
                </a:cubicBezTo>
                <a:cubicBezTo>
                  <a:pt x="53" y="50"/>
                  <a:pt x="53" y="50"/>
                  <a:pt x="53" y="50"/>
                </a:cubicBezTo>
                <a:cubicBezTo>
                  <a:pt x="54" y="50"/>
                  <a:pt x="55" y="50"/>
                  <a:pt x="55" y="49"/>
                </a:cubicBezTo>
                <a:lnTo>
                  <a:pt x="55"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2" name="Freeform 59"/>
          <p:cNvSpPr>
            <a:spLocks noEditPoints="1"/>
          </p:cNvSpPr>
          <p:nvPr/>
        </p:nvSpPr>
        <p:spPr bwMode="auto">
          <a:xfrm>
            <a:off x="20703845" y="4949954"/>
            <a:ext cx="362014" cy="309927"/>
          </a:xfrm>
          <a:custGeom>
            <a:avLst/>
            <a:gdLst>
              <a:gd name="T0" fmla="*/ 2147483646 w 64"/>
              <a:gd name="T1" fmla="*/ 2147483646 h 55"/>
              <a:gd name="T2" fmla="*/ 2147483646 w 64"/>
              <a:gd name="T3" fmla="*/ 2147483646 h 55"/>
              <a:gd name="T4" fmla="*/ 2147483646 w 64"/>
              <a:gd name="T5" fmla="*/ 2147483646 h 55"/>
              <a:gd name="T6" fmla="*/ 2147483646 w 64"/>
              <a:gd name="T7" fmla="*/ 2147483646 h 55"/>
              <a:gd name="T8" fmla="*/ 2147483646 w 64"/>
              <a:gd name="T9" fmla="*/ 2147483646 h 55"/>
              <a:gd name="T10" fmla="*/ 2147483646 w 64"/>
              <a:gd name="T11" fmla="*/ 2147483646 h 55"/>
              <a:gd name="T12" fmla="*/ 2147483646 w 64"/>
              <a:gd name="T13" fmla="*/ 2147483646 h 55"/>
              <a:gd name="T14" fmla="*/ 2147483646 w 64"/>
              <a:gd name="T15" fmla="*/ 2147483646 h 55"/>
              <a:gd name="T16" fmla="*/ 2147483646 w 64"/>
              <a:gd name="T17" fmla="*/ 2147483646 h 55"/>
              <a:gd name="T18" fmla="*/ 0 w 64"/>
              <a:gd name="T19" fmla="*/ 2147483646 h 55"/>
              <a:gd name="T20" fmla="*/ 2147483646 w 64"/>
              <a:gd name="T21" fmla="*/ 0 h 55"/>
              <a:gd name="T22" fmla="*/ 2147483646 w 64"/>
              <a:gd name="T23" fmla="*/ 2147483646 h 55"/>
              <a:gd name="T24" fmla="*/ 2147483646 w 64"/>
              <a:gd name="T25" fmla="*/ 2147483646 h 55"/>
              <a:gd name="T26" fmla="*/ 2147483646 w 64"/>
              <a:gd name="T27" fmla="*/ 2147483646 h 55"/>
              <a:gd name="T28" fmla="*/ 2147483646 w 64"/>
              <a:gd name="T29" fmla="*/ 2147483646 h 55"/>
              <a:gd name="T30" fmla="*/ 2147483646 w 64"/>
              <a:gd name="T31" fmla="*/ 2147483646 h 55"/>
              <a:gd name="T32" fmla="*/ 2147483646 w 64"/>
              <a:gd name="T33" fmla="*/ 2147483646 h 55"/>
              <a:gd name="T34" fmla="*/ 2147483646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2147483646 w 64"/>
              <a:gd name="T49" fmla="*/ 2147483646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55">
                <a:moveTo>
                  <a:pt x="32" y="46"/>
                </a:moveTo>
                <a:cubicBezTo>
                  <a:pt x="30" y="46"/>
                  <a:pt x="28" y="46"/>
                  <a:pt x="27" y="46"/>
                </a:cubicBezTo>
                <a:cubicBezTo>
                  <a:pt x="22" y="50"/>
                  <a:pt x="16" y="53"/>
                  <a:pt x="10" y="55"/>
                </a:cubicBezTo>
                <a:cubicBezTo>
                  <a:pt x="9" y="55"/>
                  <a:pt x="7" y="55"/>
                  <a:pt x="6" y="55"/>
                </a:cubicBezTo>
                <a:cubicBezTo>
                  <a:pt x="6" y="55"/>
                  <a:pt x="6" y="55"/>
                  <a:pt x="6" y="55"/>
                </a:cubicBezTo>
                <a:cubicBezTo>
                  <a:pt x="5" y="55"/>
                  <a:pt x="5" y="55"/>
                  <a:pt x="4" y="54"/>
                </a:cubicBezTo>
                <a:cubicBezTo>
                  <a:pt x="4" y="54"/>
                  <a:pt x="4" y="54"/>
                  <a:pt x="4" y="54"/>
                </a:cubicBezTo>
                <a:cubicBezTo>
                  <a:pt x="4" y="53"/>
                  <a:pt x="5" y="53"/>
                  <a:pt x="5" y="52"/>
                </a:cubicBezTo>
                <a:cubicBezTo>
                  <a:pt x="8" y="49"/>
                  <a:pt x="10" y="47"/>
                  <a:pt x="12" y="41"/>
                </a:cubicBezTo>
                <a:cubicBezTo>
                  <a:pt x="4" y="37"/>
                  <a:pt x="0" y="31"/>
                  <a:pt x="0" y="23"/>
                </a:cubicBezTo>
                <a:cubicBezTo>
                  <a:pt x="0" y="11"/>
                  <a:pt x="14" y="0"/>
                  <a:pt x="32" y="0"/>
                </a:cubicBezTo>
                <a:cubicBezTo>
                  <a:pt x="49" y="0"/>
                  <a:pt x="64" y="11"/>
                  <a:pt x="64" y="23"/>
                </a:cubicBezTo>
                <a:cubicBezTo>
                  <a:pt x="64" y="36"/>
                  <a:pt x="49" y="46"/>
                  <a:pt x="32" y="46"/>
                </a:cubicBezTo>
                <a:close/>
                <a:moveTo>
                  <a:pt x="4" y="23"/>
                </a:moveTo>
                <a:cubicBezTo>
                  <a:pt x="4" y="29"/>
                  <a:pt x="8" y="34"/>
                  <a:pt x="14" y="37"/>
                </a:cubicBezTo>
                <a:cubicBezTo>
                  <a:pt x="17" y="39"/>
                  <a:pt x="17" y="39"/>
                  <a:pt x="17" y="39"/>
                </a:cubicBezTo>
                <a:cubicBezTo>
                  <a:pt x="16" y="42"/>
                  <a:pt x="16" y="42"/>
                  <a:pt x="16" y="42"/>
                </a:cubicBezTo>
                <a:cubicBezTo>
                  <a:pt x="16" y="45"/>
                  <a:pt x="15" y="47"/>
                  <a:pt x="14" y="49"/>
                </a:cubicBezTo>
                <a:cubicBezTo>
                  <a:pt x="17" y="47"/>
                  <a:pt x="21" y="45"/>
                  <a:pt x="24" y="42"/>
                </a:cubicBezTo>
                <a:cubicBezTo>
                  <a:pt x="25" y="41"/>
                  <a:pt x="25" y="41"/>
                  <a:pt x="25" y="41"/>
                </a:cubicBezTo>
                <a:cubicBezTo>
                  <a:pt x="27" y="41"/>
                  <a:pt x="27" y="41"/>
                  <a:pt x="27" y="41"/>
                </a:cubicBezTo>
                <a:cubicBezTo>
                  <a:pt x="29" y="42"/>
                  <a:pt x="30" y="42"/>
                  <a:pt x="32" y="42"/>
                </a:cubicBezTo>
                <a:cubicBezTo>
                  <a:pt x="47" y="42"/>
                  <a:pt x="59" y="33"/>
                  <a:pt x="59" y="23"/>
                </a:cubicBezTo>
                <a:cubicBezTo>
                  <a:pt x="59" y="13"/>
                  <a:pt x="47" y="5"/>
                  <a:pt x="32" y="5"/>
                </a:cubicBezTo>
                <a:cubicBezTo>
                  <a:pt x="17" y="5"/>
                  <a:pt x="4" y="13"/>
                  <a:pt x="4"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3" name="Freeform 60"/>
          <p:cNvSpPr>
            <a:spLocks noEditPoints="1"/>
          </p:cNvSpPr>
          <p:nvPr/>
        </p:nvSpPr>
        <p:spPr bwMode="auto">
          <a:xfrm>
            <a:off x="21516424" y="4949954"/>
            <a:ext cx="359411" cy="286487"/>
          </a:xfrm>
          <a:custGeom>
            <a:avLst/>
            <a:gdLst>
              <a:gd name="T0" fmla="*/ 2147483646 w 64"/>
              <a:gd name="T1" fmla="*/ 2147483646 h 51"/>
              <a:gd name="T2" fmla="*/ 2147483646 w 64"/>
              <a:gd name="T3" fmla="*/ 2147483646 h 51"/>
              <a:gd name="T4" fmla="*/ 2147483646 w 64"/>
              <a:gd name="T5" fmla="*/ 2147483646 h 51"/>
              <a:gd name="T6" fmla="*/ 2147483646 w 64"/>
              <a:gd name="T7" fmla="*/ 2147483646 h 51"/>
              <a:gd name="T8" fmla="*/ 2147483646 w 64"/>
              <a:gd name="T9" fmla="*/ 2147483646 h 51"/>
              <a:gd name="T10" fmla="*/ 2147483646 w 64"/>
              <a:gd name="T11" fmla="*/ 2147483646 h 51"/>
              <a:gd name="T12" fmla="*/ 2147483646 w 64"/>
              <a:gd name="T13" fmla="*/ 2147483646 h 51"/>
              <a:gd name="T14" fmla="*/ 2147483646 w 64"/>
              <a:gd name="T15" fmla="*/ 2147483646 h 51"/>
              <a:gd name="T16" fmla="*/ 2147483646 w 64"/>
              <a:gd name="T17" fmla="*/ 2147483646 h 51"/>
              <a:gd name="T18" fmla="*/ 0 w 64"/>
              <a:gd name="T19" fmla="*/ 2147483646 h 51"/>
              <a:gd name="T20" fmla="*/ 2147483646 w 64"/>
              <a:gd name="T21" fmla="*/ 0 h 51"/>
              <a:gd name="T22" fmla="*/ 2147483646 w 64"/>
              <a:gd name="T23" fmla="*/ 2147483646 h 51"/>
              <a:gd name="T24" fmla="*/ 2147483646 w 64"/>
              <a:gd name="T25" fmla="*/ 2147483646 h 51"/>
              <a:gd name="T26" fmla="*/ 2147483646 w 64"/>
              <a:gd name="T27" fmla="*/ 2147483646 h 51"/>
              <a:gd name="T28" fmla="*/ 2147483646 w 64"/>
              <a:gd name="T29" fmla="*/ 2147483646 h 51"/>
              <a:gd name="T30" fmla="*/ 2147483646 w 64"/>
              <a:gd name="T31" fmla="*/ 2147483646 h 51"/>
              <a:gd name="T32" fmla="*/ 2147483646 w 64"/>
              <a:gd name="T33" fmla="*/ 2147483646 h 51"/>
              <a:gd name="T34" fmla="*/ 2147483646 w 64"/>
              <a:gd name="T35" fmla="*/ 2147483646 h 51"/>
              <a:gd name="T36" fmla="*/ 2147483646 w 64"/>
              <a:gd name="T37" fmla="*/ 2147483646 h 51"/>
              <a:gd name="T38" fmla="*/ 2147483646 w 64"/>
              <a:gd name="T39" fmla="*/ 2147483646 h 51"/>
              <a:gd name="T40" fmla="*/ 2147483646 w 64"/>
              <a:gd name="T41" fmla="*/ 2147483646 h 51"/>
              <a:gd name="T42" fmla="*/ 2147483646 w 64"/>
              <a:gd name="T43" fmla="*/ 2147483646 h 51"/>
              <a:gd name="T44" fmla="*/ 2147483646 w 64"/>
              <a:gd name="T45" fmla="*/ 2147483646 h 51"/>
              <a:gd name="T46" fmla="*/ 2147483646 w 64"/>
              <a:gd name="T47" fmla="*/ 2147483646 h 51"/>
              <a:gd name="T48" fmla="*/ 2147483646 w 64"/>
              <a:gd name="T49" fmla="*/ 2147483646 h 51"/>
              <a:gd name="T50" fmla="*/ 2147483646 w 64"/>
              <a:gd name="T51" fmla="*/ 2147483646 h 51"/>
              <a:gd name="T52" fmla="*/ 2147483646 w 64"/>
              <a:gd name="T53" fmla="*/ 2147483646 h 51"/>
              <a:gd name="T54" fmla="*/ 2147483646 w 64"/>
              <a:gd name="T55" fmla="*/ 2147483646 h 51"/>
              <a:gd name="T56" fmla="*/ 2147483646 w 64"/>
              <a:gd name="T57" fmla="*/ 2147483646 h 51"/>
              <a:gd name="T58" fmla="*/ 2147483646 w 64"/>
              <a:gd name="T59" fmla="*/ 2147483646 h 51"/>
              <a:gd name="T60" fmla="*/ 2147483646 w 64"/>
              <a:gd name="T61" fmla="*/ 2147483646 h 51"/>
              <a:gd name="T62" fmla="*/ 2147483646 w 64"/>
              <a:gd name="T63" fmla="*/ 2147483646 h 51"/>
              <a:gd name="T64" fmla="*/ 2147483646 w 64"/>
              <a:gd name="T65" fmla="*/ 2147483646 h 51"/>
              <a:gd name="T66" fmla="*/ 2147483646 w 64"/>
              <a:gd name="T67" fmla="*/ 2147483646 h 51"/>
              <a:gd name="T68" fmla="*/ 2147483646 w 64"/>
              <a:gd name="T69" fmla="*/ 2147483646 h 51"/>
              <a:gd name="T70" fmla="*/ 2147483646 w 64"/>
              <a:gd name="T71" fmla="*/ 2147483646 h 51"/>
              <a:gd name="T72" fmla="*/ 2147483646 w 64"/>
              <a:gd name="T73" fmla="*/ 2147483646 h 5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4" h="51">
                <a:moveTo>
                  <a:pt x="50" y="19"/>
                </a:moveTo>
                <a:cubicBezTo>
                  <a:pt x="50" y="29"/>
                  <a:pt x="39" y="37"/>
                  <a:pt x="25" y="37"/>
                </a:cubicBezTo>
                <a:cubicBezTo>
                  <a:pt x="23" y="37"/>
                  <a:pt x="21" y="37"/>
                  <a:pt x="19" y="36"/>
                </a:cubicBezTo>
                <a:cubicBezTo>
                  <a:pt x="16" y="39"/>
                  <a:pt x="12" y="40"/>
                  <a:pt x="9" y="41"/>
                </a:cubicBezTo>
                <a:cubicBezTo>
                  <a:pt x="8" y="41"/>
                  <a:pt x="7" y="41"/>
                  <a:pt x="6" y="42"/>
                </a:cubicBezTo>
                <a:cubicBezTo>
                  <a:pt x="6" y="42"/>
                  <a:pt x="6" y="42"/>
                  <a:pt x="6" y="42"/>
                </a:cubicBezTo>
                <a:cubicBezTo>
                  <a:pt x="5" y="42"/>
                  <a:pt x="4" y="41"/>
                  <a:pt x="4" y="41"/>
                </a:cubicBezTo>
                <a:cubicBezTo>
                  <a:pt x="4" y="40"/>
                  <a:pt x="5" y="39"/>
                  <a:pt x="5" y="39"/>
                </a:cubicBezTo>
                <a:cubicBezTo>
                  <a:pt x="6" y="37"/>
                  <a:pt x="8" y="36"/>
                  <a:pt x="9" y="33"/>
                </a:cubicBezTo>
                <a:cubicBezTo>
                  <a:pt x="3" y="30"/>
                  <a:pt x="0" y="25"/>
                  <a:pt x="0" y="19"/>
                </a:cubicBezTo>
                <a:cubicBezTo>
                  <a:pt x="0" y="9"/>
                  <a:pt x="11" y="0"/>
                  <a:pt x="25" y="0"/>
                </a:cubicBezTo>
                <a:cubicBezTo>
                  <a:pt x="39" y="0"/>
                  <a:pt x="50" y="9"/>
                  <a:pt x="50" y="19"/>
                </a:cubicBezTo>
                <a:close/>
                <a:moveTo>
                  <a:pt x="4" y="19"/>
                </a:moveTo>
                <a:cubicBezTo>
                  <a:pt x="4" y="23"/>
                  <a:pt x="7" y="26"/>
                  <a:pt x="12" y="29"/>
                </a:cubicBezTo>
                <a:cubicBezTo>
                  <a:pt x="15" y="31"/>
                  <a:pt x="15" y="31"/>
                  <a:pt x="15" y="31"/>
                </a:cubicBezTo>
                <a:cubicBezTo>
                  <a:pt x="14" y="34"/>
                  <a:pt x="14" y="34"/>
                  <a:pt x="14" y="34"/>
                </a:cubicBezTo>
                <a:cubicBezTo>
                  <a:pt x="15" y="34"/>
                  <a:pt x="15" y="33"/>
                  <a:pt x="16" y="33"/>
                </a:cubicBezTo>
                <a:cubicBezTo>
                  <a:pt x="18" y="32"/>
                  <a:pt x="18" y="32"/>
                  <a:pt x="18" y="32"/>
                </a:cubicBezTo>
                <a:cubicBezTo>
                  <a:pt x="19" y="32"/>
                  <a:pt x="19" y="32"/>
                  <a:pt x="19" y="32"/>
                </a:cubicBezTo>
                <a:cubicBezTo>
                  <a:pt x="21" y="32"/>
                  <a:pt x="23" y="32"/>
                  <a:pt x="25" y="32"/>
                </a:cubicBezTo>
                <a:cubicBezTo>
                  <a:pt x="36" y="32"/>
                  <a:pt x="45" y="26"/>
                  <a:pt x="45" y="19"/>
                </a:cubicBezTo>
                <a:cubicBezTo>
                  <a:pt x="45" y="11"/>
                  <a:pt x="36" y="5"/>
                  <a:pt x="25" y="5"/>
                </a:cubicBezTo>
                <a:cubicBezTo>
                  <a:pt x="14" y="5"/>
                  <a:pt x="4" y="11"/>
                  <a:pt x="4" y="19"/>
                </a:cubicBezTo>
                <a:close/>
                <a:moveTo>
                  <a:pt x="58" y="48"/>
                </a:moveTo>
                <a:cubicBezTo>
                  <a:pt x="59" y="49"/>
                  <a:pt x="59" y="49"/>
                  <a:pt x="59" y="50"/>
                </a:cubicBezTo>
                <a:cubicBezTo>
                  <a:pt x="59" y="50"/>
                  <a:pt x="58" y="51"/>
                  <a:pt x="58" y="51"/>
                </a:cubicBezTo>
                <a:cubicBezTo>
                  <a:pt x="57" y="51"/>
                  <a:pt x="56" y="50"/>
                  <a:pt x="55" y="50"/>
                </a:cubicBezTo>
                <a:cubicBezTo>
                  <a:pt x="51" y="49"/>
                  <a:pt x="48" y="48"/>
                  <a:pt x="45" y="46"/>
                </a:cubicBezTo>
                <a:cubicBezTo>
                  <a:pt x="43" y="46"/>
                  <a:pt x="41" y="46"/>
                  <a:pt x="39" y="46"/>
                </a:cubicBezTo>
                <a:cubicBezTo>
                  <a:pt x="32" y="46"/>
                  <a:pt x="26" y="44"/>
                  <a:pt x="22" y="41"/>
                </a:cubicBezTo>
                <a:cubicBezTo>
                  <a:pt x="23" y="42"/>
                  <a:pt x="24" y="42"/>
                  <a:pt x="25" y="42"/>
                </a:cubicBezTo>
                <a:cubicBezTo>
                  <a:pt x="33" y="42"/>
                  <a:pt x="40" y="39"/>
                  <a:pt x="45" y="35"/>
                </a:cubicBezTo>
                <a:cubicBezTo>
                  <a:pt x="51" y="31"/>
                  <a:pt x="55" y="25"/>
                  <a:pt x="55" y="19"/>
                </a:cubicBezTo>
                <a:cubicBezTo>
                  <a:pt x="55" y="17"/>
                  <a:pt x="54" y="15"/>
                  <a:pt x="54" y="13"/>
                </a:cubicBezTo>
                <a:cubicBezTo>
                  <a:pt x="60" y="17"/>
                  <a:pt x="64" y="22"/>
                  <a:pt x="64" y="28"/>
                </a:cubicBezTo>
                <a:cubicBezTo>
                  <a:pt x="64" y="34"/>
                  <a:pt x="60" y="39"/>
                  <a:pt x="54" y="42"/>
                </a:cubicBezTo>
                <a:cubicBezTo>
                  <a:pt x="55" y="45"/>
                  <a:pt x="57" y="47"/>
                  <a:pt x="58" y="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4" name="Freeform 61"/>
          <p:cNvSpPr>
            <a:spLocks noEditPoints="1"/>
          </p:cNvSpPr>
          <p:nvPr/>
        </p:nvSpPr>
        <p:spPr bwMode="auto">
          <a:xfrm>
            <a:off x="22261288" y="4926514"/>
            <a:ext cx="304715" cy="304715"/>
          </a:xfrm>
          <a:custGeom>
            <a:avLst/>
            <a:gdLst>
              <a:gd name="T0" fmla="*/ 2147483646 w 54"/>
              <a:gd name="T1" fmla="*/ 2147483646 h 54"/>
              <a:gd name="T2" fmla="*/ 2147483646 w 54"/>
              <a:gd name="T3" fmla="*/ 2147483646 h 54"/>
              <a:gd name="T4" fmla="*/ 2147483646 w 54"/>
              <a:gd name="T5" fmla="*/ 2147483646 h 54"/>
              <a:gd name="T6" fmla="*/ 2147483646 w 54"/>
              <a:gd name="T7" fmla="*/ 2147483646 h 54"/>
              <a:gd name="T8" fmla="*/ 2147483646 w 54"/>
              <a:gd name="T9" fmla="*/ 2147483646 h 54"/>
              <a:gd name="T10" fmla="*/ 2147483646 w 54"/>
              <a:gd name="T11" fmla="*/ 2147483646 h 54"/>
              <a:gd name="T12" fmla="*/ 2147483646 w 54"/>
              <a:gd name="T13" fmla="*/ 2147483646 h 54"/>
              <a:gd name="T14" fmla="*/ 2147483646 w 54"/>
              <a:gd name="T15" fmla="*/ 2147483646 h 54"/>
              <a:gd name="T16" fmla="*/ 0 w 54"/>
              <a:gd name="T17" fmla="*/ 2147483646 h 54"/>
              <a:gd name="T18" fmla="*/ 2147483646 w 54"/>
              <a:gd name="T19" fmla="*/ 2147483646 h 54"/>
              <a:gd name="T20" fmla="*/ 2147483646 w 54"/>
              <a:gd name="T21" fmla="*/ 2147483646 h 54"/>
              <a:gd name="T22" fmla="*/ 2147483646 w 54"/>
              <a:gd name="T23" fmla="*/ 2147483646 h 54"/>
              <a:gd name="T24" fmla="*/ 2147483646 w 54"/>
              <a:gd name="T25" fmla="*/ 2147483646 h 54"/>
              <a:gd name="T26" fmla="*/ 2147483646 w 54"/>
              <a:gd name="T27" fmla="*/ 2147483646 h 54"/>
              <a:gd name="T28" fmla="*/ 2147483646 w 54"/>
              <a:gd name="T29" fmla="*/ 2147483646 h 54"/>
              <a:gd name="T30" fmla="*/ 2147483646 w 54"/>
              <a:gd name="T31" fmla="*/ 2147483646 h 54"/>
              <a:gd name="T32" fmla="*/ 2147483646 w 54"/>
              <a:gd name="T33" fmla="*/ 2147483646 h 54"/>
              <a:gd name="T34" fmla="*/ 2147483646 w 54"/>
              <a:gd name="T35" fmla="*/ 2147483646 h 54"/>
              <a:gd name="T36" fmla="*/ 2147483646 w 54"/>
              <a:gd name="T37" fmla="*/ 2147483646 h 54"/>
              <a:gd name="T38" fmla="*/ 2147483646 w 54"/>
              <a:gd name="T39" fmla="*/ 2147483646 h 54"/>
              <a:gd name="T40" fmla="*/ 2147483646 w 54"/>
              <a:gd name="T41" fmla="*/ 2147483646 h 54"/>
              <a:gd name="T42" fmla="*/ 2147483646 w 54"/>
              <a:gd name="T43" fmla="*/ 2147483646 h 54"/>
              <a:gd name="T44" fmla="*/ 2147483646 w 54"/>
              <a:gd name="T45" fmla="*/ 2147483646 h 54"/>
              <a:gd name="T46" fmla="*/ 2147483646 w 54"/>
              <a:gd name="T47" fmla="*/ 2147483646 h 54"/>
              <a:gd name="T48" fmla="*/ 2147483646 w 54"/>
              <a:gd name="T49" fmla="*/ 2147483646 h 54"/>
              <a:gd name="T50" fmla="*/ 2147483646 w 54"/>
              <a:gd name="T51" fmla="*/ 2147483646 h 54"/>
              <a:gd name="T52" fmla="*/ 2147483646 w 54"/>
              <a:gd name="T53" fmla="*/ 2147483646 h 54"/>
              <a:gd name="T54" fmla="*/ 2147483646 w 54"/>
              <a:gd name="T55" fmla="*/ 2147483646 h 54"/>
              <a:gd name="T56" fmla="*/ 2147483646 w 54"/>
              <a:gd name="T57" fmla="*/ 2147483646 h 54"/>
              <a:gd name="T58" fmla="*/ 2147483646 w 54"/>
              <a:gd name="T59" fmla="*/ 0 h 54"/>
              <a:gd name="T60" fmla="*/ 2147483646 w 54"/>
              <a:gd name="T61" fmla="*/ 2147483646 h 54"/>
              <a:gd name="T62" fmla="*/ 2147483646 w 54"/>
              <a:gd name="T63" fmla="*/ 2147483646 h 54"/>
              <a:gd name="T64" fmla="*/ 2147483646 w 54"/>
              <a:gd name="T65" fmla="*/ 2147483646 h 54"/>
              <a:gd name="T66" fmla="*/ 2147483646 w 54"/>
              <a:gd name="T67" fmla="*/ 2147483646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4" h="54">
                <a:moveTo>
                  <a:pt x="27" y="46"/>
                </a:moveTo>
                <a:cubicBezTo>
                  <a:pt x="27" y="47"/>
                  <a:pt x="26" y="48"/>
                  <a:pt x="25" y="48"/>
                </a:cubicBezTo>
                <a:cubicBezTo>
                  <a:pt x="24" y="48"/>
                  <a:pt x="24" y="48"/>
                  <a:pt x="23" y="47"/>
                </a:cubicBezTo>
                <a:cubicBezTo>
                  <a:pt x="18" y="42"/>
                  <a:pt x="18" y="42"/>
                  <a:pt x="18" y="42"/>
                </a:cubicBezTo>
                <a:cubicBezTo>
                  <a:pt x="6" y="54"/>
                  <a:pt x="6" y="54"/>
                  <a:pt x="6" y="54"/>
                </a:cubicBezTo>
                <a:cubicBezTo>
                  <a:pt x="6" y="54"/>
                  <a:pt x="6" y="54"/>
                  <a:pt x="5" y="54"/>
                </a:cubicBezTo>
                <a:cubicBezTo>
                  <a:pt x="5" y="54"/>
                  <a:pt x="5" y="54"/>
                  <a:pt x="5" y="54"/>
                </a:cubicBezTo>
                <a:cubicBezTo>
                  <a:pt x="1" y="50"/>
                  <a:pt x="1" y="50"/>
                  <a:pt x="1" y="50"/>
                </a:cubicBezTo>
                <a:cubicBezTo>
                  <a:pt x="0" y="50"/>
                  <a:pt x="0" y="49"/>
                  <a:pt x="0" y="49"/>
                </a:cubicBezTo>
                <a:cubicBezTo>
                  <a:pt x="0" y="49"/>
                  <a:pt x="0" y="48"/>
                  <a:pt x="1" y="48"/>
                </a:cubicBezTo>
                <a:cubicBezTo>
                  <a:pt x="12" y="36"/>
                  <a:pt x="12" y="36"/>
                  <a:pt x="12" y="36"/>
                </a:cubicBezTo>
                <a:cubicBezTo>
                  <a:pt x="7" y="31"/>
                  <a:pt x="7" y="31"/>
                  <a:pt x="7" y="31"/>
                </a:cubicBezTo>
                <a:cubicBezTo>
                  <a:pt x="7" y="31"/>
                  <a:pt x="7" y="30"/>
                  <a:pt x="7" y="30"/>
                </a:cubicBezTo>
                <a:cubicBezTo>
                  <a:pt x="7" y="28"/>
                  <a:pt x="8" y="27"/>
                  <a:pt x="9" y="27"/>
                </a:cubicBezTo>
                <a:cubicBezTo>
                  <a:pt x="25" y="27"/>
                  <a:pt x="25" y="27"/>
                  <a:pt x="25" y="27"/>
                </a:cubicBezTo>
                <a:cubicBezTo>
                  <a:pt x="26" y="27"/>
                  <a:pt x="27" y="28"/>
                  <a:pt x="27" y="30"/>
                </a:cubicBezTo>
                <a:lnTo>
                  <a:pt x="27" y="46"/>
                </a:lnTo>
                <a:close/>
                <a:moveTo>
                  <a:pt x="54" y="6"/>
                </a:moveTo>
                <a:cubicBezTo>
                  <a:pt x="42" y="18"/>
                  <a:pt x="42" y="18"/>
                  <a:pt x="42" y="18"/>
                </a:cubicBezTo>
                <a:cubicBezTo>
                  <a:pt x="47" y="23"/>
                  <a:pt x="47" y="23"/>
                  <a:pt x="47" y="23"/>
                </a:cubicBezTo>
                <a:cubicBezTo>
                  <a:pt x="47" y="24"/>
                  <a:pt x="48" y="24"/>
                  <a:pt x="48" y="25"/>
                </a:cubicBezTo>
                <a:cubicBezTo>
                  <a:pt x="48" y="26"/>
                  <a:pt x="47" y="27"/>
                  <a:pt x="45" y="27"/>
                </a:cubicBezTo>
                <a:cubicBezTo>
                  <a:pt x="29" y="27"/>
                  <a:pt x="29" y="27"/>
                  <a:pt x="29" y="27"/>
                </a:cubicBezTo>
                <a:cubicBezTo>
                  <a:pt x="28" y="27"/>
                  <a:pt x="27" y="26"/>
                  <a:pt x="27" y="25"/>
                </a:cubicBezTo>
                <a:cubicBezTo>
                  <a:pt x="27" y="9"/>
                  <a:pt x="27" y="9"/>
                  <a:pt x="27" y="9"/>
                </a:cubicBezTo>
                <a:cubicBezTo>
                  <a:pt x="27" y="8"/>
                  <a:pt x="28" y="7"/>
                  <a:pt x="29" y="7"/>
                </a:cubicBezTo>
                <a:cubicBezTo>
                  <a:pt x="30" y="7"/>
                  <a:pt x="31" y="7"/>
                  <a:pt x="31" y="7"/>
                </a:cubicBezTo>
                <a:cubicBezTo>
                  <a:pt x="36" y="13"/>
                  <a:pt x="36" y="13"/>
                  <a:pt x="36" y="13"/>
                </a:cubicBezTo>
                <a:cubicBezTo>
                  <a:pt x="48" y="1"/>
                  <a:pt x="48" y="1"/>
                  <a:pt x="48" y="1"/>
                </a:cubicBezTo>
                <a:cubicBezTo>
                  <a:pt x="48" y="1"/>
                  <a:pt x="49" y="0"/>
                  <a:pt x="49" y="0"/>
                </a:cubicBezTo>
                <a:cubicBezTo>
                  <a:pt x="49" y="0"/>
                  <a:pt x="49" y="1"/>
                  <a:pt x="50" y="1"/>
                </a:cubicBezTo>
                <a:cubicBezTo>
                  <a:pt x="54" y="5"/>
                  <a:pt x="54" y="5"/>
                  <a:pt x="54" y="5"/>
                </a:cubicBezTo>
                <a:cubicBezTo>
                  <a:pt x="54" y="5"/>
                  <a:pt x="54" y="5"/>
                  <a:pt x="54" y="6"/>
                </a:cubicBezTo>
                <a:cubicBezTo>
                  <a:pt x="54" y="6"/>
                  <a:pt x="54" y="6"/>
                  <a:pt x="54"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5" name="Freeform 62"/>
          <p:cNvSpPr>
            <a:spLocks noEditPoints="1"/>
          </p:cNvSpPr>
          <p:nvPr/>
        </p:nvSpPr>
        <p:spPr bwMode="auto">
          <a:xfrm>
            <a:off x="7840617" y="5676588"/>
            <a:ext cx="309927" cy="304715"/>
          </a:xfrm>
          <a:custGeom>
            <a:avLst/>
            <a:gdLst>
              <a:gd name="T0" fmla="*/ 2147483646 w 55"/>
              <a:gd name="T1" fmla="*/ 2147483646 h 54"/>
              <a:gd name="T2" fmla="*/ 0 w 55"/>
              <a:gd name="T3" fmla="*/ 2147483646 h 54"/>
              <a:gd name="T4" fmla="*/ 2147483646 w 55"/>
              <a:gd name="T5" fmla="*/ 0 h 54"/>
              <a:gd name="T6" fmla="*/ 2147483646 w 55"/>
              <a:gd name="T7" fmla="*/ 2147483646 h 54"/>
              <a:gd name="T8" fmla="*/ 2147483646 w 55"/>
              <a:gd name="T9" fmla="*/ 2147483646 h 54"/>
              <a:gd name="T10" fmla="*/ 2147483646 w 55"/>
              <a:gd name="T11" fmla="*/ 2147483646 h 54"/>
              <a:gd name="T12" fmla="*/ 2147483646 w 55"/>
              <a:gd name="T13" fmla="*/ 2147483646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2147483646 w 55"/>
              <a:gd name="T55" fmla="*/ 2147483646 h 54"/>
              <a:gd name="T56" fmla="*/ 2147483646 w 55"/>
              <a:gd name="T57" fmla="*/ 2147483646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 y="27"/>
                </a:moveTo>
                <a:cubicBezTo>
                  <a:pt x="4" y="40"/>
                  <a:pt x="15" y="50"/>
                  <a:pt x="27" y="50"/>
                </a:cubicBezTo>
                <a:cubicBezTo>
                  <a:pt x="40" y="50"/>
                  <a:pt x="50" y="40"/>
                  <a:pt x="50" y="27"/>
                </a:cubicBezTo>
                <a:cubicBezTo>
                  <a:pt x="50" y="14"/>
                  <a:pt x="40" y="4"/>
                  <a:pt x="27" y="4"/>
                </a:cubicBezTo>
                <a:cubicBezTo>
                  <a:pt x="15" y="4"/>
                  <a:pt x="4" y="14"/>
                  <a:pt x="4" y="27"/>
                </a:cubicBezTo>
                <a:close/>
                <a:moveTo>
                  <a:pt x="41" y="37"/>
                </a:moveTo>
                <a:cubicBezTo>
                  <a:pt x="41" y="42"/>
                  <a:pt x="33" y="44"/>
                  <a:pt x="28" y="44"/>
                </a:cubicBezTo>
                <a:cubicBezTo>
                  <a:pt x="18" y="44"/>
                  <a:pt x="11" y="37"/>
                  <a:pt x="11" y="27"/>
                </a:cubicBezTo>
                <a:cubicBezTo>
                  <a:pt x="11" y="17"/>
                  <a:pt x="18" y="10"/>
                  <a:pt x="28" y="10"/>
                </a:cubicBezTo>
                <a:cubicBezTo>
                  <a:pt x="31" y="10"/>
                  <a:pt x="40" y="11"/>
                  <a:pt x="40" y="17"/>
                </a:cubicBezTo>
                <a:cubicBezTo>
                  <a:pt x="40" y="21"/>
                  <a:pt x="40" y="21"/>
                  <a:pt x="40" y="21"/>
                </a:cubicBezTo>
                <a:cubicBezTo>
                  <a:pt x="40" y="21"/>
                  <a:pt x="40" y="21"/>
                  <a:pt x="40" y="21"/>
                </a:cubicBezTo>
                <a:cubicBezTo>
                  <a:pt x="36" y="21"/>
                  <a:pt x="36" y="21"/>
                  <a:pt x="36" y="21"/>
                </a:cubicBezTo>
                <a:cubicBezTo>
                  <a:pt x="35" y="21"/>
                  <a:pt x="35" y="21"/>
                  <a:pt x="35" y="21"/>
                </a:cubicBezTo>
                <a:cubicBezTo>
                  <a:pt x="35" y="18"/>
                  <a:pt x="35" y="18"/>
                  <a:pt x="35" y="18"/>
                </a:cubicBezTo>
                <a:cubicBezTo>
                  <a:pt x="35" y="16"/>
                  <a:pt x="31" y="15"/>
                  <a:pt x="28" y="15"/>
                </a:cubicBezTo>
                <a:cubicBezTo>
                  <a:pt x="21" y="15"/>
                  <a:pt x="16" y="20"/>
                  <a:pt x="16" y="27"/>
                </a:cubicBezTo>
                <a:cubicBezTo>
                  <a:pt x="16" y="34"/>
                  <a:pt x="21" y="39"/>
                  <a:pt x="28" y="39"/>
                </a:cubicBezTo>
                <a:cubicBezTo>
                  <a:pt x="31" y="39"/>
                  <a:pt x="35" y="38"/>
                  <a:pt x="35" y="36"/>
                </a:cubicBezTo>
                <a:cubicBezTo>
                  <a:pt x="35" y="33"/>
                  <a:pt x="35" y="33"/>
                  <a:pt x="35" y="33"/>
                </a:cubicBezTo>
                <a:cubicBezTo>
                  <a:pt x="35" y="33"/>
                  <a:pt x="36" y="33"/>
                  <a:pt x="36" y="33"/>
                </a:cubicBezTo>
                <a:cubicBezTo>
                  <a:pt x="40" y="33"/>
                  <a:pt x="40" y="33"/>
                  <a:pt x="40" y="33"/>
                </a:cubicBezTo>
                <a:cubicBezTo>
                  <a:pt x="41" y="33"/>
                  <a:pt x="41" y="33"/>
                  <a:pt x="41" y="33"/>
                </a:cubicBezTo>
                <a:lnTo>
                  <a:pt x="41"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6" name="Freeform 63"/>
          <p:cNvSpPr>
            <a:spLocks noEditPoints="1"/>
          </p:cNvSpPr>
          <p:nvPr/>
        </p:nvSpPr>
        <p:spPr bwMode="auto">
          <a:xfrm>
            <a:off x="8528183" y="5671379"/>
            <a:ext cx="330763" cy="338575"/>
          </a:xfrm>
          <a:custGeom>
            <a:avLst/>
            <a:gdLst>
              <a:gd name="T0" fmla="*/ 2147483646 w 59"/>
              <a:gd name="T1" fmla="*/ 2147483646 h 60"/>
              <a:gd name="T2" fmla="*/ 2147483646 w 59"/>
              <a:gd name="T3" fmla="*/ 2147483646 h 60"/>
              <a:gd name="T4" fmla="*/ 2147483646 w 59"/>
              <a:gd name="T5" fmla="*/ 2147483646 h 60"/>
              <a:gd name="T6" fmla="*/ 2147483646 w 59"/>
              <a:gd name="T7" fmla="*/ 2147483646 h 60"/>
              <a:gd name="T8" fmla="*/ 2147483646 w 59"/>
              <a:gd name="T9" fmla="*/ 2147483646 h 60"/>
              <a:gd name="T10" fmla="*/ 2147483646 w 59"/>
              <a:gd name="T11" fmla="*/ 2147483646 h 60"/>
              <a:gd name="T12" fmla="*/ 2147483646 w 59"/>
              <a:gd name="T13" fmla="*/ 2147483646 h 60"/>
              <a:gd name="T14" fmla="*/ 2147483646 w 59"/>
              <a:gd name="T15" fmla="*/ 2147483646 h 60"/>
              <a:gd name="T16" fmla="*/ 2147483646 w 59"/>
              <a:gd name="T17" fmla="*/ 2147483646 h 60"/>
              <a:gd name="T18" fmla="*/ 2147483646 w 59"/>
              <a:gd name="T19" fmla="*/ 2147483646 h 60"/>
              <a:gd name="T20" fmla="*/ 2147483646 w 59"/>
              <a:gd name="T21" fmla="*/ 2147483646 h 60"/>
              <a:gd name="T22" fmla="*/ 2147483646 w 59"/>
              <a:gd name="T23" fmla="*/ 2147483646 h 60"/>
              <a:gd name="T24" fmla="*/ 0 w 59"/>
              <a:gd name="T25" fmla="*/ 2147483646 h 60"/>
              <a:gd name="T26" fmla="*/ 0 w 59"/>
              <a:gd name="T27" fmla="*/ 2147483646 h 60"/>
              <a:gd name="T28" fmla="*/ 2147483646 w 59"/>
              <a:gd name="T29" fmla="*/ 2147483646 h 60"/>
              <a:gd name="T30" fmla="*/ 2147483646 w 59"/>
              <a:gd name="T31" fmla="*/ 2147483646 h 60"/>
              <a:gd name="T32" fmla="*/ 2147483646 w 59"/>
              <a:gd name="T33" fmla="*/ 2147483646 h 60"/>
              <a:gd name="T34" fmla="*/ 2147483646 w 59"/>
              <a:gd name="T35" fmla="*/ 2147483646 h 60"/>
              <a:gd name="T36" fmla="*/ 2147483646 w 59"/>
              <a:gd name="T37" fmla="*/ 2147483646 h 60"/>
              <a:gd name="T38" fmla="*/ 2147483646 w 59"/>
              <a:gd name="T39" fmla="*/ 2147483646 h 60"/>
              <a:gd name="T40" fmla="*/ 2147483646 w 59"/>
              <a:gd name="T41" fmla="*/ 2147483646 h 60"/>
              <a:gd name="T42" fmla="*/ 2147483646 w 59"/>
              <a:gd name="T43" fmla="*/ 2147483646 h 60"/>
              <a:gd name="T44" fmla="*/ 2147483646 w 59"/>
              <a:gd name="T45" fmla="*/ 2147483646 h 60"/>
              <a:gd name="T46" fmla="*/ 2147483646 w 59"/>
              <a:gd name="T47" fmla="*/ 2147483646 h 60"/>
              <a:gd name="T48" fmla="*/ 2147483646 w 59"/>
              <a:gd name="T49" fmla="*/ 2147483646 h 60"/>
              <a:gd name="T50" fmla="*/ 2147483646 w 59"/>
              <a:gd name="T51" fmla="*/ 2147483646 h 60"/>
              <a:gd name="T52" fmla="*/ 2147483646 w 59"/>
              <a:gd name="T53" fmla="*/ 2147483646 h 60"/>
              <a:gd name="T54" fmla="*/ 2147483646 w 59"/>
              <a:gd name="T55" fmla="*/ 2147483646 h 60"/>
              <a:gd name="T56" fmla="*/ 2147483646 w 59"/>
              <a:gd name="T57" fmla="*/ 2147483646 h 60"/>
              <a:gd name="T58" fmla="*/ 2147483646 w 59"/>
              <a:gd name="T59" fmla="*/ 2147483646 h 60"/>
              <a:gd name="T60" fmla="*/ 2147483646 w 59"/>
              <a:gd name="T61" fmla="*/ 2147483646 h 60"/>
              <a:gd name="T62" fmla="*/ 2147483646 w 59"/>
              <a:gd name="T63" fmla="*/ 2147483646 h 60"/>
              <a:gd name="T64" fmla="*/ 2147483646 w 59"/>
              <a:gd name="T65" fmla="*/ 2147483646 h 60"/>
              <a:gd name="T66" fmla="*/ 2147483646 w 59"/>
              <a:gd name="T67" fmla="*/ 2147483646 h 60"/>
              <a:gd name="T68" fmla="*/ 2147483646 w 59"/>
              <a:gd name="T69" fmla="*/ 2147483646 h 60"/>
              <a:gd name="T70" fmla="*/ 2147483646 w 59"/>
              <a:gd name="T71" fmla="*/ 2147483646 h 60"/>
              <a:gd name="T72" fmla="*/ 2147483646 w 59"/>
              <a:gd name="T73" fmla="*/ 2147483646 h 60"/>
              <a:gd name="T74" fmla="*/ 2147483646 w 59"/>
              <a:gd name="T75" fmla="*/ 2147483646 h 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9" h="60">
                <a:moveTo>
                  <a:pt x="59" y="50"/>
                </a:moveTo>
                <a:cubicBezTo>
                  <a:pt x="59" y="50"/>
                  <a:pt x="59" y="51"/>
                  <a:pt x="58" y="51"/>
                </a:cubicBezTo>
                <a:cubicBezTo>
                  <a:pt x="50" y="51"/>
                  <a:pt x="50" y="51"/>
                  <a:pt x="50" y="51"/>
                </a:cubicBezTo>
                <a:cubicBezTo>
                  <a:pt x="50" y="59"/>
                  <a:pt x="50" y="59"/>
                  <a:pt x="50" y="59"/>
                </a:cubicBezTo>
                <a:cubicBezTo>
                  <a:pt x="50" y="59"/>
                  <a:pt x="50" y="60"/>
                  <a:pt x="49" y="60"/>
                </a:cubicBezTo>
                <a:cubicBezTo>
                  <a:pt x="42" y="60"/>
                  <a:pt x="42" y="60"/>
                  <a:pt x="42" y="60"/>
                </a:cubicBezTo>
                <a:cubicBezTo>
                  <a:pt x="41" y="60"/>
                  <a:pt x="41" y="59"/>
                  <a:pt x="41" y="59"/>
                </a:cubicBezTo>
                <a:cubicBezTo>
                  <a:pt x="41" y="51"/>
                  <a:pt x="41" y="51"/>
                  <a:pt x="41" y="51"/>
                </a:cubicBezTo>
                <a:cubicBezTo>
                  <a:pt x="10" y="51"/>
                  <a:pt x="10" y="51"/>
                  <a:pt x="10" y="51"/>
                </a:cubicBezTo>
                <a:cubicBezTo>
                  <a:pt x="9" y="51"/>
                  <a:pt x="9" y="50"/>
                  <a:pt x="9" y="50"/>
                </a:cubicBezTo>
                <a:cubicBezTo>
                  <a:pt x="9" y="19"/>
                  <a:pt x="9" y="19"/>
                  <a:pt x="9" y="19"/>
                </a:cubicBezTo>
                <a:cubicBezTo>
                  <a:pt x="1" y="19"/>
                  <a:pt x="1" y="19"/>
                  <a:pt x="1" y="19"/>
                </a:cubicBezTo>
                <a:cubicBezTo>
                  <a:pt x="0" y="19"/>
                  <a:pt x="0" y="18"/>
                  <a:pt x="0" y="18"/>
                </a:cubicBezTo>
                <a:cubicBezTo>
                  <a:pt x="0" y="11"/>
                  <a:pt x="0" y="11"/>
                  <a:pt x="0" y="11"/>
                </a:cubicBezTo>
                <a:cubicBezTo>
                  <a:pt x="0" y="10"/>
                  <a:pt x="0" y="10"/>
                  <a:pt x="1" y="10"/>
                </a:cubicBezTo>
                <a:cubicBezTo>
                  <a:pt x="9" y="10"/>
                  <a:pt x="9" y="10"/>
                  <a:pt x="9" y="10"/>
                </a:cubicBezTo>
                <a:cubicBezTo>
                  <a:pt x="9" y="2"/>
                  <a:pt x="9" y="2"/>
                  <a:pt x="9" y="2"/>
                </a:cubicBezTo>
                <a:cubicBezTo>
                  <a:pt x="9" y="1"/>
                  <a:pt x="9" y="1"/>
                  <a:pt x="10" y="1"/>
                </a:cubicBezTo>
                <a:cubicBezTo>
                  <a:pt x="17" y="1"/>
                  <a:pt x="17" y="1"/>
                  <a:pt x="17" y="1"/>
                </a:cubicBezTo>
                <a:cubicBezTo>
                  <a:pt x="18" y="1"/>
                  <a:pt x="18" y="1"/>
                  <a:pt x="18" y="2"/>
                </a:cubicBezTo>
                <a:cubicBezTo>
                  <a:pt x="18" y="10"/>
                  <a:pt x="18" y="10"/>
                  <a:pt x="18" y="10"/>
                </a:cubicBezTo>
                <a:cubicBezTo>
                  <a:pt x="48" y="10"/>
                  <a:pt x="48" y="10"/>
                  <a:pt x="48" y="10"/>
                </a:cubicBezTo>
                <a:cubicBezTo>
                  <a:pt x="57" y="1"/>
                  <a:pt x="57" y="1"/>
                  <a:pt x="57" y="1"/>
                </a:cubicBezTo>
                <a:cubicBezTo>
                  <a:pt x="58" y="0"/>
                  <a:pt x="58" y="0"/>
                  <a:pt x="59" y="1"/>
                </a:cubicBezTo>
                <a:cubicBezTo>
                  <a:pt x="59" y="1"/>
                  <a:pt x="59" y="2"/>
                  <a:pt x="59" y="2"/>
                </a:cubicBezTo>
                <a:cubicBezTo>
                  <a:pt x="50" y="11"/>
                  <a:pt x="50" y="11"/>
                  <a:pt x="50" y="11"/>
                </a:cubicBezTo>
                <a:cubicBezTo>
                  <a:pt x="50" y="42"/>
                  <a:pt x="50" y="42"/>
                  <a:pt x="50" y="42"/>
                </a:cubicBezTo>
                <a:cubicBezTo>
                  <a:pt x="58" y="42"/>
                  <a:pt x="58" y="42"/>
                  <a:pt x="58" y="42"/>
                </a:cubicBezTo>
                <a:cubicBezTo>
                  <a:pt x="59" y="42"/>
                  <a:pt x="59" y="42"/>
                  <a:pt x="59" y="43"/>
                </a:cubicBezTo>
                <a:lnTo>
                  <a:pt x="59" y="50"/>
                </a:lnTo>
                <a:close/>
                <a:moveTo>
                  <a:pt x="39" y="19"/>
                </a:moveTo>
                <a:cubicBezTo>
                  <a:pt x="18" y="19"/>
                  <a:pt x="18" y="19"/>
                  <a:pt x="18" y="19"/>
                </a:cubicBezTo>
                <a:cubicBezTo>
                  <a:pt x="18" y="40"/>
                  <a:pt x="18" y="40"/>
                  <a:pt x="18" y="40"/>
                </a:cubicBezTo>
                <a:lnTo>
                  <a:pt x="39" y="19"/>
                </a:lnTo>
                <a:close/>
                <a:moveTo>
                  <a:pt x="41" y="42"/>
                </a:moveTo>
                <a:cubicBezTo>
                  <a:pt x="41" y="20"/>
                  <a:pt x="41" y="20"/>
                  <a:pt x="41" y="20"/>
                </a:cubicBezTo>
                <a:cubicBezTo>
                  <a:pt x="20" y="42"/>
                  <a:pt x="20" y="42"/>
                  <a:pt x="20" y="42"/>
                </a:cubicBezTo>
                <a:lnTo>
                  <a:pt x="41"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7" name="Freeform 64"/>
          <p:cNvSpPr>
            <a:spLocks noEditPoints="1"/>
          </p:cNvSpPr>
          <p:nvPr/>
        </p:nvSpPr>
        <p:spPr bwMode="auto">
          <a:xfrm>
            <a:off x="9338159" y="5647939"/>
            <a:ext cx="434937" cy="362014"/>
          </a:xfrm>
          <a:custGeom>
            <a:avLst/>
            <a:gdLst>
              <a:gd name="T0" fmla="*/ 2147483646 w 77"/>
              <a:gd name="T1" fmla="*/ 2147483646 h 64"/>
              <a:gd name="T2" fmla="*/ 2147483646 w 77"/>
              <a:gd name="T3" fmla="*/ 2147483646 h 64"/>
              <a:gd name="T4" fmla="*/ 2147483646 w 77"/>
              <a:gd name="T5" fmla="*/ 2147483646 h 64"/>
              <a:gd name="T6" fmla="*/ 2147483646 w 77"/>
              <a:gd name="T7" fmla="*/ 2147483646 h 64"/>
              <a:gd name="T8" fmla="*/ 2147483646 w 77"/>
              <a:gd name="T9" fmla="*/ 2147483646 h 64"/>
              <a:gd name="T10" fmla="*/ 2147483646 w 77"/>
              <a:gd name="T11" fmla="*/ 2147483646 h 64"/>
              <a:gd name="T12" fmla="*/ 2147483646 w 77"/>
              <a:gd name="T13" fmla="*/ 2147483646 h 64"/>
              <a:gd name="T14" fmla="*/ 2147483646 w 77"/>
              <a:gd name="T15" fmla="*/ 2147483646 h 64"/>
              <a:gd name="T16" fmla="*/ 2147483646 w 77"/>
              <a:gd name="T17" fmla="*/ 2147483646 h 64"/>
              <a:gd name="T18" fmla="*/ 2147483646 w 77"/>
              <a:gd name="T19" fmla="*/ 2147483646 h 64"/>
              <a:gd name="T20" fmla="*/ 2147483646 w 77"/>
              <a:gd name="T21" fmla="*/ 2147483646 h 64"/>
              <a:gd name="T22" fmla="*/ 2147483646 w 77"/>
              <a:gd name="T23" fmla="*/ 2147483646 h 64"/>
              <a:gd name="T24" fmla="*/ 0 w 77"/>
              <a:gd name="T25" fmla="*/ 2147483646 h 64"/>
              <a:gd name="T26" fmla="*/ 0 w 77"/>
              <a:gd name="T27" fmla="*/ 2147483646 h 64"/>
              <a:gd name="T28" fmla="*/ 2147483646 w 77"/>
              <a:gd name="T29" fmla="*/ 2147483646 h 64"/>
              <a:gd name="T30" fmla="*/ 2147483646 w 77"/>
              <a:gd name="T31" fmla="*/ 2147483646 h 64"/>
              <a:gd name="T32" fmla="*/ 2147483646 w 77"/>
              <a:gd name="T33" fmla="*/ 2147483646 h 64"/>
              <a:gd name="T34" fmla="*/ 2147483646 w 77"/>
              <a:gd name="T35" fmla="*/ 2147483646 h 64"/>
              <a:gd name="T36" fmla="*/ 2147483646 w 77"/>
              <a:gd name="T37" fmla="*/ 0 h 64"/>
              <a:gd name="T38" fmla="*/ 2147483646 w 77"/>
              <a:gd name="T39" fmla="*/ 0 h 64"/>
              <a:gd name="T40" fmla="*/ 2147483646 w 77"/>
              <a:gd name="T41" fmla="*/ 0 h 64"/>
              <a:gd name="T42" fmla="*/ 2147483646 w 77"/>
              <a:gd name="T43" fmla="*/ 2147483646 h 64"/>
              <a:gd name="T44" fmla="*/ 2147483646 w 77"/>
              <a:gd name="T45" fmla="*/ 2147483646 h 64"/>
              <a:gd name="T46" fmla="*/ 2147483646 w 77"/>
              <a:gd name="T47" fmla="*/ 2147483646 h 64"/>
              <a:gd name="T48" fmla="*/ 2147483646 w 77"/>
              <a:gd name="T49" fmla="*/ 2147483646 h 64"/>
              <a:gd name="T50" fmla="*/ 2147483646 w 77"/>
              <a:gd name="T51" fmla="*/ 2147483646 h 64"/>
              <a:gd name="T52" fmla="*/ 2147483646 w 77"/>
              <a:gd name="T53" fmla="*/ 2147483646 h 64"/>
              <a:gd name="T54" fmla="*/ 2147483646 w 77"/>
              <a:gd name="T55" fmla="*/ 2147483646 h 64"/>
              <a:gd name="T56" fmla="*/ 2147483646 w 77"/>
              <a:gd name="T57" fmla="*/ 2147483646 h 64"/>
              <a:gd name="T58" fmla="*/ 2147483646 w 77"/>
              <a:gd name="T59" fmla="*/ 2147483646 h 64"/>
              <a:gd name="T60" fmla="*/ 2147483646 w 77"/>
              <a:gd name="T61" fmla="*/ 2147483646 h 64"/>
              <a:gd name="T62" fmla="*/ 2147483646 w 77"/>
              <a:gd name="T63" fmla="*/ 2147483646 h 64"/>
              <a:gd name="T64" fmla="*/ 2147483646 w 77"/>
              <a:gd name="T65" fmla="*/ 2147483646 h 64"/>
              <a:gd name="T66" fmla="*/ 2147483646 w 77"/>
              <a:gd name="T67" fmla="*/ 2147483646 h 64"/>
              <a:gd name="T68" fmla="*/ 2147483646 w 77"/>
              <a:gd name="T69" fmla="*/ 2147483646 h 64"/>
              <a:gd name="T70" fmla="*/ 2147483646 w 77"/>
              <a:gd name="T71" fmla="*/ 2147483646 h 64"/>
              <a:gd name="T72" fmla="*/ 2147483646 w 77"/>
              <a:gd name="T73" fmla="*/ 2147483646 h 64"/>
              <a:gd name="T74" fmla="*/ 2147483646 w 77"/>
              <a:gd name="T75" fmla="*/ 2147483646 h 64"/>
              <a:gd name="T76" fmla="*/ 2147483646 w 77"/>
              <a:gd name="T77" fmla="*/ 2147483646 h 64"/>
              <a:gd name="T78" fmla="*/ 2147483646 w 77"/>
              <a:gd name="T79" fmla="*/ 2147483646 h 64"/>
              <a:gd name="T80" fmla="*/ 2147483646 w 77"/>
              <a:gd name="T81" fmla="*/ 2147483646 h 64"/>
              <a:gd name="T82" fmla="*/ 2147483646 w 77"/>
              <a:gd name="T83" fmla="*/ 2147483646 h 64"/>
              <a:gd name="T84" fmla="*/ 2147483646 w 77"/>
              <a:gd name="T85" fmla="*/ 2147483646 h 64"/>
              <a:gd name="T86" fmla="*/ 2147483646 w 77"/>
              <a:gd name="T87" fmla="*/ 2147483646 h 64"/>
              <a:gd name="T88" fmla="*/ 2147483646 w 77"/>
              <a:gd name="T89" fmla="*/ 2147483646 h 64"/>
              <a:gd name="T90" fmla="*/ 2147483646 w 77"/>
              <a:gd name="T91" fmla="*/ 2147483646 h 64"/>
              <a:gd name="T92" fmla="*/ 2147483646 w 77"/>
              <a:gd name="T93" fmla="*/ 2147483646 h 64"/>
              <a:gd name="T94" fmla="*/ 2147483646 w 77"/>
              <a:gd name="T95" fmla="*/ 2147483646 h 64"/>
              <a:gd name="T96" fmla="*/ 2147483646 w 77"/>
              <a:gd name="T97" fmla="*/ 2147483646 h 64"/>
              <a:gd name="T98" fmla="*/ 2147483646 w 77"/>
              <a:gd name="T99" fmla="*/ 2147483646 h 64"/>
              <a:gd name="T100" fmla="*/ 2147483646 w 77"/>
              <a:gd name="T101" fmla="*/ 2147483646 h 64"/>
              <a:gd name="T102" fmla="*/ 2147483646 w 77"/>
              <a:gd name="T103" fmla="*/ 2147483646 h 64"/>
              <a:gd name="T104" fmla="*/ 2147483646 w 77"/>
              <a:gd name="T105" fmla="*/ 2147483646 h 64"/>
              <a:gd name="T106" fmla="*/ 2147483646 w 77"/>
              <a:gd name="T107" fmla="*/ 2147483646 h 64"/>
              <a:gd name="T108" fmla="*/ 2147483646 w 77"/>
              <a:gd name="T109" fmla="*/ 2147483646 h 64"/>
              <a:gd name="T110" fmla="*/ 2147483646 w 77"/>
              <a:gd name="T111" fmla="*/ 2147483646 h 64"/>
              <a:gd name="T112" fmla="*/ 2147483646 w 77"/>
              <a:gd name="T113" fmla="*/ 2147483646 h 6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8" name="Freeform 65"/>
          <p:cNvSpPr>
            <a:spLocks noEditPoints="1"/>
          </p:cNvSpPr>
          <p:nvPr/>
        </p:nvSpPr>
        <p:spPr bwMode="auto">
          <a:xfrm>
            <a:off x="10150738" y="5647939"/>
            <a:ext cx="281276" cy="362014"/>
          </a:xfrm>
          <a:custGeom>
            <a:avLst/>
            <a:gdLst>
              <a:gd name="T0" fmla="*/ 2147483646 w 50"/>
              <a:gd name="T1" fmla="*/ 2147483646 h 64"/>
              <a:gd name="T2" fmla="*/ 2147483646 w 50"/>
              <a:gd name="T3" fmla="*/ 2147483646 h 64"/>
              <a:gd name="T4" fmla="*/ 2147483646 w 50"/>
              <a:gd name="T5" fmla="*/ 2147483646 h 64"/>
              <a:gd name="T6" fmla="*/ 2147483646 w 50"/>
              <a:gd name="T7" fmla="*/ 2147483646 h 64"/>
              <a:gd name="T8" fmla="*/ 2147483646 w 50"/>
              <a:gd name="T9" fmla="*/ 2147483646 h 64"/>
              <a:gd name="T10" fmla="*/ 2147483646 w 50"/>
              <a:gd name="T11" fmla="*/ 2147483646 h 64"/>
              <a:gd name="T12" fmla="*/ 2147483646 w 50"/>
              <a:gd name="T13" fmla="*/ 2147483646 h 64"/>
              <a:gd name="T14" fmla="*/ 0 w 50"/>
              <a:gd name="T15" fmla="*/ 2147483646 h 64"/>
              <a:gd name="T16" fmla="*/ 0 w 50"/>
              <a:gd name="T17" fmla="*/ 2147483646 h 64"/>
              <a:gd name="T18" fmla="*/ 2147483646 w 50"/>
              <a:gd name="T19" fmla="*/ 0 h 64"/>
              <a:gd name="T20" fmla="*/ 2147483646 w 50"/>
              <a:gd name="T21" fmla="*/ 2147483646 h 64"/>
              <a:gd name="T22" fmla="*/ 2147483646 w 50"/>
              <a:gd name="T23" fmla="*/ 2147483646 h 64"/>
              <a:gd name="T24" fmla="*/ 2147483646 w 50"/>
              <a:gd name="T25" fmla="*/ 2147483646 h 64"/>
              <a:gd name="T26" fmla="*/ 2147483646 w 50"/>
              <a:gd name="T27" fmla="*/ 2147483646 h 64"/>
              <a:gd name="T28" fmla="*/ 2147483646 w 50"/>
              <a:gd name="T29" fmla="*/ 2147483646 h 64"/>
              <a:gd name="T30" fmla="*/ 2147483646 w 50"/>
              <a:gd name="T31" fmla="*/ 0 h 64"/>
              <a:gd name="T32" fmla="*/ 2147483646 w 50"/>
              <a:gd name="T33" fmla="*/ 2147483646 h 64"/>
              <a:gd name="T34" fmla="*/ 2147483646 w 50"/>
              <a:gd name="T35" fmla="*/ 2147483646 h 64"/>
              <a:gd name="T36" fmla="*/ 2147483646 w 50"/>
              <a:gd name="T37" fmla="*/ 2147483646 h 64"/>
              <a:gd name="T38" fmla="*/ 2147483646 w 50"/>
              <a:gd name="T39" fmla="*/ 2147483646 h 64"/>
              <a:gd name="T40" fmla="*/ 2147483646 w 50"/>
              <a:gd name="T41" fmla="*/ 2147483646 h 64"/>
              <a:gd name="T42" fmla="*/ 2147483646 w 50"/>
              <a:gd name="T43" fmla="*/ 0 h 64"/>
              <a:gd name="T44" fmla="*/ 2147483646 w 50"/>
              <a:gd name="T45" fmla="*/ 2147483646 h 64"/>
              <a:gd name="T46" fmla="*/ 2147483646 w 50"/>
              <a:gd name="T47" fmla="*/ 2147483646 h 64"/>
              <a:gd name="T48" fmla="*/ 2147483646 w 50"/>
              <a:gd name="T49" fmla="*/ 2147483646 h 64"/>
              <a:gd name="T50" fmla="*/ 2147483646 w 50"/>
              <a:gd name="T51" fmla="*/ 2147483646 h 64"/>
              <a:gd name="T52" fmla="*/ 2147483646 w 50"/>
              <a:gd name="T53" fmla="*/ 2147483646 h 64"/>
              <a:gd name="T54" fmla="*/ 2147483646 w 50"/>
              <a:gd name="T55" fmla="*/ 2147483646 h 64"/>
              <a:gd name="T56" fmla="*/ 2147483646 w 50"/>
              <a:gd name="T57" fmla="*/ 2147483646 h 64"/>
              <a:gd name="T58" fmla="*/ 2147483646 w 50"/>
              <a:gd name="T59" fmla="*/ 2147483646 h 64"/>
              <a:gd name="T60" fmla="*/ 2147483646 w 50"/>
              <a:gd name="T61" fmla="*/ 2147483646 h 64"/>
              <a:gd name="T62" fmla="*/ 2147483646 w 50"/>
              <a:gd name="T63" fmla="*/ 2147483646 h 64"/>
              <a:gd name="T64" fmla="*/ 2147483646 w 50"/>
              <a:gd name="T65" fmla="*/ 0 h 64"/>
              <a:gd name="T66" fmla="*/ 2147483646 w 50"/>
              <a:gd name="T67" fmla="*/ 0 h 64"/>
              <a:gd name="T68" fmla="*/ 2147483646 w 50"/>
              <a:gd name="T69" fmla="*/ 2147483646 h 64"/>
              <a:gd name="T70" fmla="*/ 2147483646 w 50"/>
              <a:gd name="T71" fmla="*/ 2147483646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64">
                <a:moveTo>
                  <a:pt x="23" y="25"/>
                </a:moveTo>
                <a:cubicBezTo>
                  <a:pt x="23" y="28"/>
                  <a:pt x="21" y="31"/>
                  <a:pt x="18" y="32"/>
                </a:cubicBezTo>
                <a:cubicBezTo>
                  <a:pt x="18" y="59"/>
                  <a:pt x="18" y="59"/>
                  <a:pt x="18" y="59"/>
                </a:cubicBezTo>
                <a:cubicBezTo>
                  <a:pt x="18" y="62"/>
                  <a:pt x="16" y="64"/>
                  <a:pt x="13" y="64"/>
                </a:cubicBezTo>
                <a:cubicBezTo>
                  <a:pt x="9" y="64"/>
                  <a:pt x="9" y="64"/>
                  <a:pt x="9" y="64"/>
                </a:cubicBezTo>
                <a:cubicBezTo>
                  <a:pt x="6" y="64"/>
                  <a:pt x="4" y="62"/>
                  <a:pt x="4" y="59"/>
                </a:cubicBezTo>
                <a:cubicBezTo>
                  <a:pt x="4" y="32"/>
                  <a:pt x="4" y="32"/>
                  <a:pt x="4" y="32"/>
                </a:cubicBezTo>
                <a:cubicBezTo>
                  <a:pt x="2" y="31"/>
                  <a:pt x="0" y="28"/>
                  <a:pt x="0" y="25"/>
                </a:cubicBezTo>
                <a:cubicBezTo>
                  <a:pt x="0" y="2"/>
                  <a:pt x="0" y="2"/>
                  <a:pt x="0" y="2"/>
                </a:cubicBezTo>
                <a:cubicBezTo>
                  <a:pt x="0" y="1"/>
                  <a:pt x="1" y="0"/>
                  <a:pt x="2" y="0"/>
                </a:cubicBezTo>
                <a:cubicBezTo>
                  <a:pt x="3" y="0"/>
                  <a:pt x="4" y="1"/>
                  <a:pt x="4" y="2"/>
                </a:cubicBezTo>
                <a:cubicBezTo>
                  <a:pt x="4" y="17"/>
                  <a:pt x="4" y="17"/>
                  <a:pt x="4" y="17"/>
                </a:cubicBezTo>
                <a:cubicBezTo>
                  <a:pt x="4" y="18"/>
                  <a:pt x="5" y="19"/>
                  <a:pt x="7" y="19"/>
                </a:cubicBezTo>
                <a:cubicBezTo>
                  <a:pt x="8" y="19"/>
                  <a:pt x="9" y="18"/>
                  <a:pt x="9" y="17"/>
                </a:cubicBezTo>
                <a:cubicBezTo>
                  <a:pt x="9" y="2"/>
                  <a:pt x="9" y="2"/>
                  <a:pt x="9" y="2"/>
                </a:cubicBezTo>
                <a:cubicBezTo>
                  <a:pt x="9" y="1"/>
                  <a:pt x="10" y="0"/>
                  <a:pt x="11" y="0"/>
                </a:cubicBezTo>
                <a:cubicBezTo>
                  <a:pt x="12" y="0"/>
                  <a:pt x="13" y="1"/>
                  <a:pt x="13" y="2"/>
                </a:cubicBezTo>
                <a:cubicBezTo>
                  <a:pt x="13" y="17"/>
                  <a:pt x="13" y="17"/>
                  <a:pt x="13" y="17"/>
                </a:cubicBezTo>
                <a:cubicBezTo>
                  <a:pt x="13" y="18"/>
                  <a:pt x="15" y="19"/>
                  <a:pt x="16" y="19"/>
                </a:cubicBezTo>
                <a:cubicBezTo>
                  <a:pt x="17" y="19"/>
                  <a:pt x="18" y="18"/>
                  <a:pt x="18" y="17"/>
                </a:cubicBezTo>
                <a:cubicBezTo>
                  <a:pt x="18" y="2"/>
                  <a:pt x="18" y="2"/>
                  <a:pt x="18" y="2"/>
                </a:cubicBezTo>
                <a:cubicBezTo>
                  <a:pt x="18" y="1"/>
                  <a:pt x="19" y="0"/>
                  <a:pt x="20" y="0"/>
                </a:cubicBezTo>
                <a:cubicBezTo>
                  <a:pt x="22" y="0"/>
                  <a:pt x="23" y="1"/>
                  <a:pt x="23" y="2"/>
                </a:cubicBezTo>
                <a:lnTo>
                  <a:pt x="23" y="25"/>
                </a:lnTo>
                <a:close/>
                <a:moveTo>
                  <a:pt x="50" y="59"/>
                </a:moveTo>
                <a:cubicBezTo>
                  <a:pt x="50" y="62"/>
                  <a:pt x="48" y="64"/>
                  <a:pt x="45" y="64"/>
                </a:cubicBezTo>
                <a:cubicBezTo>
                  <a:pt x="41" y="64"/>
                  <a:pt x="41" y="64"/>
                  <a:pt x="41" y="64"/>
                </a:cubicBezTo>
                <a:cubicBezTo>
                  <a:pt x="38" y="64"/>
                  <a:pt x="36" y="62"/>
                  <a:pt x="36" y="59"/>
                </a:cubicBezTo>
                <a:cubicBezTo>
                  <a:pt x="36" y="41"/>
                  <a:pt x="36" y="41"/>
                  <a:pt x="36" y="41"/>
                </a:cubicBezTo>
                <a:cubicBezTo>
                  <a:pt x="28" y="41"/>
                  <a:pt x="28" y="41"/>
                  <a:pt x="28" y="41"/>
                </a:cubicBezTo>
                <a:cubicBezTo>
                  <a:pt x="28" y="41"/>
                  <a:pt x="27" y="41"/>
                  <a:pt x="27" y="40"/>
                </a:cubicBezTo>
                <a:cubicBezTo>
                  <a:pt x="27" y="11"/>
                  <a:pt x="27" y="11"/>
                  <a:pt x="27" y="11"/>
                </a:cubicBezTo>
                <a:cubicBezTo>
                  <a:pt x="27" y="5"/>
                  <a:pt x="32" y="0"/>
                  <a:pt x="39" y="0"/>
                </a:cubicBezTo>
                <a:cubicBezTo>
                  <a:pt x="48" y="0"/>
                  <a:pt x="48" y="0"/>
                  <a:pt x="48" y="0"/>
                </a:cubicBezTo>
                <a:cubicBezTo>
                  <a:pt x="49" y="0"/>
                  <a:pt x="50" y="1"/>
                  <a:pt x="50" y="2"/>
                </a:cubicBezTo>
                <a:lnTo>
                  <a:pt x="50"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9" name="Freeform 66"/>
          <p:cNvSpPr>
            <a:spLocks noEditPoints="1"/>
          </p:cNvSpPr>
          <p:nvPr/>
        </p:nvSpPr>
        <p:spPr bwMode="auto">
          <a:xfrm>
            <a:off x="10963317" y="5647939"/>
            <a:ext cx="309926" cy="362014"/>
          </a:xfrm>
          <a:custGeom>
            <a:avLst/>
            <a:gdLst>
              <a:gd name="T0" fmla="*/ 2147483646 w 55"/>
              <a:gd name="T1" fmla="*/ 2147483646 h 64"/>
              <a:gd name="T2" fmla="*/ 2147483646 w 55"/>
              <a:gd name="T3" fmla="*/ 2147483646 h 64"/>
              <a:gd name="T4" fmla="*/ 2147483646 w 55"/>
              <a:gd name="T5" fmla="*/ 2147483646 h 64"/>
              <a:gd name="T6" fmla="*/ 0 w 55"/>
              <a:gd name="T7" fmla="*/ 2147483646 h 64"/>
              <a:gd name="T8" fmla="*/ 0 w 55"/>
              <a:gd name="T9" fmla="*/ 2147483646 h 64"/>
              <a:gd name="T10" fmla="*/ 2147483646 w 55"/>
              <a:gd name="T11" fmla="*/ 0 h 64"/>
              <a:gd name="T12" fmla="*/ 2147483646 w 55"/>
              <a:gd name="T13" fmla="*/ 2147483646 h 64"/>
              <a:gd name="T14" fmla="*/ 2147483646 w 55"/>
              <a:gd name="T15" fmla="*/ 2147483646 h 64"/>
              <a:gd name="T16" fmla="*/ 2147483646 w 55"/>
              <a:gd name="T17" fmla="*/ 2147483646 h 64"/>
              <a:gd name="T18" fmla="*/ 2147483646 w 55"/>
              <a:gd name="T19" fmla="*/ 2147483646 h 64"/>
              <a:gd name="T20" fmla="*/ 0 w 55"/>
              <a:gd name="T21" fmla="*/ 2147483646 h 64"/>
              <a:gd name="T22" fmla="*/ 0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0 w 55"/>
              <a:gd name="T35" fmla="*/ 2147483646 h 64"/>
              <a:gd name="T36" fmla="*/ 0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0 w 55"/>
              <a:gd name="T49" fmla="*/ 2147483646 h 64"/>
              <a:gd name="T50" fmla="*/ 0 w 55"/>
              <a:gd name="T51" fmla="*/ 2147483646 h 64"/>
              <a:gd name="T52" fmla="*/ 2147483646 w 55"/>
              <a:gd name="T53" fmla="*/ 2147483646 h 64"/>
              <a:gd name="T54" fmla="*/ 2147483646 w 55"/>
              <a:gd name="T55" fmla="*/ 2147483646 h 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64">
                <a:moveTo>
                  <a:pt x="55" y="9"/>
                </a:moveTo>
                <a:cubicBezTo>
                  <a:pt x="55" y="14"/>
                  <a:pt x="55" y="14"/>
                  <a:pt x="55" y="14"/>
                </a:cubicBezTo>
                <a:cubicBezTo>
                  <a:pt x="55" y="19"/>
                  <a:pt x="42" y="23"/>
                  <a:pt x="27" y="23"/>
                </a:cubicBezTo>
                <a:cubicBezTo>
                  <a:pt x="12" y="23"/>
                  <a:pt x="0" y="19"/>
                  <a:pt x="0" y="14"/>
                </a:cubicBezTo>
                <a:cubicBezTo>
                  <a:pt x="0" y="9"/>
                  <a:pt x="0" y="9"/>
                  <a:pt x="0" y="9"/>
                </a:cubicBezTo>
                <a:cubicBezTo>
                  <a:pt x="0" y="4"/>
                  <a:pt x="12" y="0"/>
                  <a:pt x="27" y="0"/>
                </a:cubicBezTo>
                <a:cubicBezTo>
                  <a:pt x="42" y="0"/>
                  <a:pt x="55" y="4"/>
                  <a:pt x="55" y="9"/>
                </a:cubicBezTo>
                <a:close/>
                <a:moveTo>
                  <a:pt x="55" y="21"/>
                </a:moveTo>
                <a:cubicBezTo>
                  <a:pt x="55" y="27"/>
                  <a:pt x="55" y="27"/>
                  <a:pt x="55" y="27"/>
                </a:cubicBezTo>
                <a:cubicBezTo>
                  <a:pt x="55" y="32"/>
                  <a:pt x="42" y="37"/>
                  <a:pt x="27" y="37"/>
                </a:cubicBezTo>
                <a:cubicBezTo>
                  <a:pt x="12" y="37"/>
                  <a:pt x="0" y="32"/>
                  <a:pt x="0" y="27"/>
                </a:cubicBezTo>
                <a:cubicBezTo>
                  <a:pt x="0" y="21"/>
                  <a:pt x="0" y="21"/>
                  <a:pt x="0" y="21"/>
                </a:cubicBezTo>
                <a:cubicBezTo>
                  <a:pt x="6" y="25"/>
                  <a:pt x="16" y="27"/>
                  <a:pt x="27" y="27"/>
                </a:cubicBezTo>
                <a:cubicBezTo>
                  <a:pt x="38" y="27"/>
                  <a:pt x="49" y="25"/>
                  <a:pt x="55" y="21"/>
                </a:cubicBezTo>
                <a:close/>
                <a:moveTo>
                  <a:pt x="55" y="35"/>
                </a:moveTo>
                <a:cubicBezTo>
                  <a:pt x="55" y="41"/>
                  <a:pt x="55" y="41"/>
                  <a:pt x="55" y="41"/>
                </a:cubicBezTo>
                <a:cubicBezTo>
                  <a:pt x="55" y="46"/>
                  <a:pt x="42" y="50"/>
                  <a:pt x="27" y="50"/>
                </a:cubicBezTo>
                <a:cubicBezTo>
                  <a:pt x="12" y="50"/>
                  <a:pt x="0" y="46"/>
                  <a:pt x="0" y="41"/>
                </a:cubicBezTo>
                <a:cubicBezTo>
                  <a:pt x="0" y="35"/>
                  <a:pt x="0" y="35"/>
                  <a:pt x="0" y="35"/>
                </a:cubicBezTo>
                <a:cubicBezTo>
                  <a:pt x="6" y="39"/>
                  <a:pt x="16" y="41"/>
                  <a:pt x="27" y="41"/>
                </a:cubicBezTo>
                <a:cubicBezTo>
                  <a:pt x="38" y="41"/>
                  <a:pt x="49" y="39"/>
                  <a:pt x="55" y="35"/>
                </a:cubicBezTo>
                <a:close/>
                <a:moveTo>
                  <a:pt x="55" y="49"/>
                </a:moveTo>
                <a:cubicBezTo>
                  <a:pt x="55" y="55"/>
                  <a:pt x="55" y="55"/>
                  <a:pt x="55" y="55"/>
                </a:cubicBezTo>
                <a:cubicBezTo>
                  <a:pt x="55" y="60"/>
                  <a:pt x="42" y="64"/>
                  <a:pt x="27" y="64"/>
                </a:cubicBezTo>
                <a:cubicBezTo>
                  <a:pt x="12" y="64"/>
                  <a:pt x="0" y="60"/>
                  <a:pt x="0" y="55"/>
                </a:cubicBezTo>
                <a:cubicBezTo>
                  <a:pt x="0" y="49"/>
                  <a:pt x="0" y="49"/>
                  <a:pt x="0" y="49"/>
                </a:cubicBezTo>
                <a:cubicBezTo>
                  <a:pt x="6" y="53"/>
                  <a:pt x="16" y="55"/>
                  <a:pt x="27" y="55"/>
                </a:cubicBezTo>
                <a:cubicBezTo>
                  <a:pt x="38" y="55"/>
                  <a:pt x="49" y="53"/>
                  <a:pt x="55"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0" name="Freeform 67"/>
          <p:cNvSpPr>
            <a:spLocks noEditPoints="1"/>
          </p:cNvSpPr>
          <p:nvPr/>
        </p:nvSpPr>
        <p:spPr bwMode="auto">
          <a:xfrm>
            <a:off x="11775896" y="5676588"/>
            <a:ext cx="309926" cy="304715"/>
          </a:xfrm>
          <a:custGeom>
            <a:avLst/>
            <a:gdLst>
              <a:gd name="T0" fmla="*/ 2147483646 w 55"/>
              <a:gd name="T1" fmla="*/ 2147483646 h 54"/>
              <a:gd name="T2" fmla="*/ 2147483646 w 55"/>
              <a:gd name="T3" fmla="*/ 2147483646 h 54"/>
              <a:gd name="T4" fmla="*/ 2147483646 w 55"/>
              <a:gd name="T5" fmla="*/ 2147483646 h 54"/>
              <a:gd name="T6" fmla="*/ 0 w 55"/>
              <a:gd name="T7" fmla="*/ 2147483646 h 54"/>
              <a:gd name="T8" fmla="*/ 0 w 55"/>
              <a:gd name="T9" fmla="*/ 2147483646 h 54"/>
              <a:gd name="T10" fmla="*/ 2147483646 w 55"/>
              <a:gd name="T11" fmla="*/ 0 h 54"/>
              <a:gd name="T12" fmla="*/ 2147483646 w 55"/>
              <a:gd name="T13" fmla="*/ 0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5" h="54">
                <a:moveTo>
                  <a:pt x="55" y="44"/>
                </a:moveTo>
                <a:cubicBezTo>
                  <a:pt x="55" y="50"/>
                  <a:pt x="50" y="54"/>
                  <a:pt x="44" y="54"/>
                </a:cubicBezTo>
                <a:cubicBezTo>
                  <a:pt x="10" y="54"/>
                  <a:pt x="10" y="54"/>
                  <a:pt x="10" y="54"/>
                </a:cubicBezTo>
                <a:cubicBezTo>
                  <a:pt x="4" y="54"/>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52" y="27"/>
                </a:moveTo>
                <a:cubicBezTo>
                  <a:pt x="27" y="27"/>
                  <a:pt x="27" y="27"/>
                  <a:pt x="27" y="27"/>
                </a:cubicBezTo>
                <a:cubicBezTo>
                  <a:pt x="27" y="2"/>
                  <a:pt x="27" y="2"/>
                  <a:pt x="27" y="2"/>
                </a:cubicBezTo>
                <a:cubicBezTo>
                  <a:pt x="10" y="2"/>
                  <a:pt x="10" y="2"/>
                  <a:pt x="10" y="2"/>
                </a:cubicBezTo>
                <a:cubicBezTo>
                  <a:pt x="6" y="2"/>
                  <a:pt x="2" y="5"/>
                  <a:pt x="2" y="10"/>
                </a:cubicBezTo>
                <a:cubicBezTo>
                  <a:pt x="2" y="27"/>
                  <a:pt x="2" y="27"/>
                  <a:pt x="2" y="27"/>
                </a:cubicBezTo>
                <a:cubicBezTo>
                  <a:pt x="27" y="27"/>
                  <a:pt x="27" y="27"/>
                  <a:pt x="27" y="27"/>
                </a:cubicBezTo>
                <a:cubicBezTo>
                  <a:pt x="27" y="52"/>
                  <a:pt x="27" y="52"/>
                  <a:pt x="27" y="52"/>
                </a:cubicBezTo>
                <a:cubicBezTo>
                  <a:pt x="44" y="52"/>
                  <a:pt x="44" y="52"/>
                  <a:pt x="44" y="52"/>
                </a:cubicBezTo>
                <a:cubicBezTo>
                  <a:pt x="49" y="52"/>
                  <a:pt x="52" y="49"/>
                  <a:pt x="52" y="44"/>
                </a:cubicBezTo>
                <a:lnTo>
                  <a:pt x="52"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1" name="Freeform 68"/>
          <p:cNvSpPr>
            <a:spLocks noEditPoints="1"/>
          </p:cNvSpPr>
          <p:nvPr/>
        </p:nvSpPr>
        <p:spPr bwMode="auto">
          <a:xfrm>
            <a:off x="12585869" y="5676588"/>
            <a:ext cx="309927" cy="304715"/>
          </a:xfrm>
          <a:custGeom>
            <a:avLst/>
            <a:gdLst>
              <a:gd name="T0" fmla="*/ 2147483646 w 55"/>
              <a:gd name="T1" fmla="*/ 2147483646 h 54"/>
              <a:gd name="T2" fmla="*/ 2147483646 w 55"/>
              <a:gd name="T3" fmla="*/ 2147483646 h 54"/>
              <a:gd name="T4" fmla="*/ 2147483646 w 55"/>
              <a:gd name="T5" fmla="*/ 2147483646 h 54"/>
              <a:gd name="T6" fmla="*/ 2147483646 w 55"/>
              <a:gd name="T7" fmla="*/ 2147483646 h 54"/>
              <a:gd name="T8" fmla="*/ 0 w 55"/>
              <a:gd name="T9" fmla="*/ 2147483646 h 54"/>
              <a:gd name="T10" fmla="*/ 0 w 55"/>
              <a:gd name="T11" fmla="*/ 2147483646 h 54"/>
              <a:gd name="T12" fmla="*/ 2147483646 w 55"/>
              <a:gd name="T13" fmla="*/ 0 h 54"/>
              <a:gd name="T14" fmla="*/ 2147483646 w 55"/>
              <a:gd name="T15" fmla="*/ 0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2147483646 w 55"/>
              <a:gd name="T55" fmla="*/ 2147483646 h 54"/>
              <a:gd name="T56" fmla="*/ 2147483646 w 55"/>
              <a:gd name="T57" fmla="*/ 2147483646 h 54"/>
              <a:gd name="T58" fmla="*/ 2147483646 w 55"/>
              <a:gd name="T59" fmla="*/ 2147483646 h 54"/>
              <a:gd name="T60" fmla="*/ 2147483646 w 55"/>
              <a:gd name="T61" fmla="*/ 2147483646 h 54"/>
              <a:gd name="T62" fmla="*/ 2147483646 w 55"/>
              <a:gd name="T63" fmla="*/ 2147483646 h 54"/>
              <a:gd name="T64" fmla="*/ 2147483646 w 55"/>
              <a:gd name="T65" fmla="*/ 2147483646 h 54"/>
              <a:gd name="T66" fmla="*/ 2147483646 w 55"/>
              <a:gd name="T67" fmla="*/ 2147483646 h 54"/>
              <a:gd name="T68" fmla="*/ 2147483646 w 55"/>
              <a:gd name="T69" fmla="*/ 2147483646 h 54"/>
              <a:gd name="T70" fmla="*/ 2147483646 w 55"/>
              <a:gd name="T71" fmla="*/ 2147483646 h 54"/>
              <a:gd name="T72" fmla="*/ 2147483646 w 55"/>
              <a:gd name="T73" fmla="*/ 2147483646 h 54"/>
              <a:gd name="T74" fmla="*/ 2147483646 w 55"/>
              <a:gd name="T75" fmla="*/ 2147483646 h 54"/>
              <a:gd name="T76" fmla="*/ 2147483646 w 55"/>
              <a:gd name="T77" fmla="*/ 2147483646 h 54"/>
              <a:gd name="T78" fmla="*/ 2147483646 w 55"/>
              <a:gd name="T79" fmla="*/ 2147483646 h 54"/>
              <a:gd name="T80" fmla="*/ 2147483646 w 55"/>
              <a:gd name="T81" fmla="*/ 2147483646 h 54"/>
              <a:gd name="T82" fmla="*/ 2147483646 w 55"/>
              <a:gd name="T83" fmla="*/ 2147483646 h 54"/>
              <a:gd name="T84" fmla="*/ 2147483646 w 55"/>
              <a:gd name="T85" fmla="*/ 2147483646 h 54"/>
              <a:gd name="T86" fmla="*/ 2147483646 w 55"/>
              <a:gd name="T87" fmla="*/ 2147483646 h 54"/>
              <a:gd name="T88" fmla="*/ 2147483646 w 55"/>
              <a:gd name="T89" fmla="*/ 2147483646 h 54"/>
              <a:gd name="T90" fmla="*/ 2147483646 w 55"/>
              <a:gd name="T91" fmla="*/ 2147483646 h 54"/>
              <a:gd name="T92" fmla="*/ 2147483646 w 55"/>
              <a:gd name="T93" fmla="*/ 2147483646 h 54"/>
              <a:gd name="T94" fmla="*/ 2147483646 w 55"/>
              <a:gd name="T95" fmla="*/ 2147483646 h 54"/>
              <a:gd name="T96" fmla="*/ 2147483646 w 55"/>
              <a:gd name="T97" fmla="*/ 2147483646 h 54"/>
              <a:gd name="T98" fmla="*/ 2147483646 w 55"/>
              <a:gd name="T99" fmla="*/ 2147483646 h 54"/>
              <a:gd name="T100" fmla="*/ 2147483646 w 55"/>
              <a:gd name="T101" fmla="*/ 2147483646 h 54"/>
              <a:gd name="T102" fmla="*/ 2147483646 w 55"/>
              <a:gd name="T103" fmla="*/ 2147483646 h 5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 h="54">
                <a:moveTo>
                  <a:pt x="55" y="4"/>
                </a:moveTo>
                <a:cubicBezTo>
                  <a:pt x="55" y="49"/>
                  <a:pt x="55" y="49"/>
                  <a:pt x="55" y="49"/>
                </a:cubicBezTo>
                <a:cubicBezTo>
                  <a:pt x="55" y="52"/>
                  <a:pt x="52" y="54"/>
                  <a:pt x="50" y="54"/>
                </a:cubicBezTo>
                <a:cubicBezTo>
                  <a:pt x="5" y="54"/>
                  <a:pt x="5" y="54"/>
                  <a:pt x="5" y="54"/>
                </a:cubicBezTo>
                <a:cubicBezTo>
                  <a:pt x="2" y="54"/>
                  <a:pt x="0" y="52"/>
                  <a:pt x="0" y="49"/>
                </a:cubicBezTo>
                <a:cubicBezTo>
                  <a:pt x="0" y="4"/>
                  <a:pt x="0" y="4"/>
                  <a:pt x="0" y="4"/>
                </a:cubicBezTo>
                <a:cubicBezTo>
                  <a:pt x="0" y="2"/>
                  <a:pt x="2" y="0"/>
                  <a:pt x="5" y="0"/>
                </a:cubicBezTo>
                <a:cubicBezTo>
                  <a:pt x="50" y="0"/>
                  <a:pt x="50" y="0"/>
                  <a:pt x="50" y="0"/>
                </a:cubicBezTo>
                <a:cubicBezTo>
                  <a:pt x="52" y="0"/>
                  <a:pt x="55" y="2"/>
                  <a:pt x="55" y="4"/>
                </a:cubicBezTo>
                <a:close/>
                <a:moveTo>
                  <a:pt x="52" y="4"/>
                </a:moveTo>
                <a:cubicBezTo>
                  <a:pt x="52" y="3"/>
                  <a:pt x="51" y="2"/>
                  <a:pt x="50" y="2"/>
                </a:cubicBezTo>
                <a:cubicBezTo>
                  <a:pt x="5" y="2"/>
                  <a:pt x="5" y="2"/>
                  <a:pt x="5" y="2"/>
                </a:cubicBezTo>
                <a:cubicBezTo>
                  <a:pt x="3" y="2"/>
                  <a:pt x="2" y="3"/>
                  <a:pt x="2" y="4"/>
                </a:cubicBezTo>
                <a:cubicBezTo>
                  <a:pt x="2" y="49"/>
                  <a:pt x="2" y="49"/>
                  <a:pt x="2" y="49"/>
                </a:cubicBezTo>
                <a:cubicBezTo>
                  <a:pt x="2" y="51"/>
                  <a:pt x="3" y="52"/>
                  <a:pt x="5" y="52"/>
                </a:cubicBezTo>
                <a:cubicBezTo>
                  <a:pt x="50" y="52"/>
                  <a:pt x="50" y="52"/>
                  <a:pt x="50" y="52"/>
                </a:cubicBezTo>
                <a:cubicBezTo>
                  <a:pt x="51" y="52"/>
                  <a:pt x="52" y="51"/>
                  <a:pt x="52" y="49"/>
                </a:cubicBezTo>
                <a:lnTo>
                  <a:pt x="52" y="4"/>
                </a:lnTo>
                <a:close/>
                <a:moveTo>
                  <a:pt x="50" y="4"/>
                </a:moveTo>
                <a:cubicBezTo>
                  <a:pt x="50" y="20"/>
                  <a:pt x="50" y="20"/>
                  <a:pt x="50" y="20"/>
                </a:cubicBezTo>
                <a:cubicBezTo>
                  <a:pt x="48" y="19"/>
                  <a:pt x="46" y="18"/>
                  <a:pt x="44" y="18"/>
                </a:cubicBezTo>
                <a:cubicBezTo>
                  <a:pt x="36" y="16"/>
                  <a:pt x="29" y="16"/>
                  <a:pt x="21" y="17"/>
                </a:cubicBezTo>
                <a:cubicBezTo>
                  <a:pt x="20" y="18"/>
                  <a:pt x="20" y="18"/>
                  <a:pt x="20" y="18"/>
                </a:cubicBezTo>
                <a:cubicBezTo>
                  <a:pt x="18" y="13"/>
                  <a:pt x="18" y="13"/>
                  <a:pt x="18" y="13"/>
                </a:cubicBezTo>
                <a:cubicBezTo>
                  <a:pt x="9" y="13"/>
                  <a:pt x="9" y="13"/>
                  <a:pt x="9" y="13"/>
                </a:cubicBezTo>
                <a:cubicBezTo>
                  <a:pt x="12" y="20"/>
                  <a:pt x="12" y="20"/>
                  <a:pt x="12" y="20"/>
                </a:cubicBezTo>
                <a:cubicBezTo>
                  <a:pt x="9" y="21"/>
                  <a:pt x="6" y="23"/>
                  <a:pt x="4" y="24"/>
                </a:cubicBezTo>
                <a:cubicBezTo>
                  <a:pt x="4" y="4"/>
                  <a:pt x="4" y="4"/>
                  <a:pt x="4" y="4"/>
                </a:cubicBezTo>
                <a:cubicBezTo>
                  <a:pt x="4" y="4"/>
                  <a:pt x="4" y="4"/>
                  <a:pt x="5" y="4"/>
                </a:cubicBezTo>
                <a:cubicBezTo>
                  <a:pt x="50" y="4"/>
                  <a:pt x="50" y="4"/>
                  <a:pt x="50" y="4"/>
                </a:cubicBezTo>
                <a:cubicBezTo>
                  <a:pt x="50" y="4"/>
                  <a:pt x="50" y="4"/>
                  <a:pt x="50" y="4"/>
                </a:cubicBezTo>
                <a:close/>
                <a:moveTo>
                  <a:pt x="31" y="37"/>
                </a:moveTo>
                <a:cubicBezTo>
                  <a:pt x="50" y="32"/>
                  <a:pt x="50" y="32"/>
                  <a:pt x="50" y="32"/>
                </a:cubicBezTo>
                <a:cubicBezTo>
                  <a:pt x="50" y="49"/>
                  <a:pt x="50" y="49"/>
                  <a:pt x="50" y="49"/>
                </a:cubicBezTo>
                <a:cubicBezTo>
                  <a:pt x="50" y="50"/>
                  <a:pt x="50" y="50"/>
                  <a:pt x="50" y="50"/>
                </a:cubicBezTo>
                <a:cubicBezTo>
                  <a:pt x="5" y="50"/>
                  <a:pt x="5" y="50"/>
                  <a:pt x="5" y="50"/>
                </a:cubicBezTo>
                <a:cubicBezTo>
                  <a:pt x="4" y="50"/>
                  <a:pt x="4" y="50"/>
                  <a:pt x="4" y="49"/>
                </a:cubicBezTo>
                <a:cubicBezTo>
                  <a:pt x="4" y="44"/>
                  <a:pt x="4" y="44"/>
                  <a:pt x="4" y="44"/>
                </a:cubicBezTo>
                <a:cubicBezTo>
                  <a:pt x="29" y="37"/>
                  <a:pt x="29" y="37"/>
                  <a:pt x="29" y="37"/>
                </a:cubicBezTo>
                <a:cubicBezTo>
                  <a:pt x="22" y="22"/>
                  <a:pt x="22" y="22"/>
                  <a:pt x="22" y="22"/>
                </a:cubicBezTo>
                <a:cubicBezTo>
                  <a:pt x="22" y="22"/>
                  <a:pt x="22" y="22"/>
                  <a:pt x="23" y="22"/>
                </a:cubicBezTo>
                <a:cubicBezTo>
                  <a:pt x="35" y="19"/>
                  <a:pt x="43" y="22"/>
                  <a:pt x="47" y="26"/>
                </a:cubicBezTo>
                <a:cubicBezTo>
                  <a:pt x="47" y="27"/>
                  <a:pt x="47" y="27"/>
                  <a:pt x="46" y="27"/>
                </a:cubicBezTo>
                <a:cubicBezTo>
                  <a:pt x="46" y="27"/>
                  <a:pt x="43" y="28"/>
                  <a:pt x="37" y="30"/>
                </a:cubicBezTo>
                <a:cubicBezTo>
                  <a:pt x="33" y="22"/>
                  <a:pt x="33" y="22"/>
                  <a:pt x="33" y="22"/>
                </a:cubicBezTo>
                <a:cubicBezTo>
                  <a:pt x="31" y="22"/>
                  <a:pt x="28" y="22"/>
                  <a:pt x="25" y="23"/>
                </a:cubicBezTo>
                <a:lnTo>
                  <a:pt x="31" y="37"/>
                </a:lnTo>
                <a:close/>
                <a:moveTo>
                  <a:pt x="9" y="35"/>
                </a:moveTo>
                <a:cubicBezTo>
                  <a:pt x="8" y="31"/>
                  <a:pt x="9" y="27"/>
                  <a:pt x="14" y="24"/>
                </a:cubicBezTo>
                <a:cubicBezTo>
                  <a:pt x="19" y="34"/>
                  <a:pt x="19" y="34"/>
                  <a:pt x="19" y="34"/>
                </a:cubicBezTo>
                <a:cubicBezTo>
                  <a:pt x="10" y="36"/>
                  <a:pt x="10" y="36"/>
                  <a:pt x="10" y="36"/>
                </a:cubicBezTo>
                <a:cubicBezTo>
                  <a:pt x="9" y="36"/>
                  <a:pt x="9" y="36"/>
                  <a:pt x="9"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2" name="Freeform 69"/>
          <p:cNvSpPr>
            <a:spLocks/>
          </p:cNvSpPr>
          <p:nvPr/>
        </p:nvSpPr>
        <p:spPr bwMode="auto">
          <a:xfrm>
            <a:off x="13403657" y="5647939"/>
            <a:ext cx="192727" cy="362014"/>
          </a:xfrm>
          <a:custGeom>
            <a:avLst/>
            <a:gdLst>
              <a:gd name="T0" fmla="*/ 2147483646 w 34"/>
              <a:gd name="T1" fmla="*/ 2147483646 h 64"/>
              <a:gd name="T2" fmla="*/ 2147483646 w 34"/>
              <a:gd name="T3" fmla="*/ 2147483646 h 64"/>
              <a:gd name="T4" fmla="*/ 2147483646 w 34"/>
              <a:gd name="T5" fmla="*/ 2147483646 h 64"/>
              <a:gd name="T6" fmla="*/ 2147483646 w 34"/>
              <a:gd name="T7" fmla="*/ 2147483646 h 64"/>
              <a:gd name="T8" fmla="*/ 2147483646 w 34"/>
              <a:gd name="T9" fmla="*/ 2147483646 h 64"/>
              <a:gd name="T10" fmla="*/ 2147483646 w 34"/>
              <a:gd name="T11" fmla="*/ 2147483646 h 64"/>
              <a:gd name="T12" fmla="*/ 2147483646 w 34"/>
              <a:gd name="T13" fmla="*/ 2147483646 h 64"/>
              <a:gd name="T14" fmla="*/ 2147483646 w 34"/>
              <a:gd name="T15" fmla="*/ 2147483646 h 64"/>
              <a:gd name="T16" fmla="*/ 2147483646 w 34"/>
              <a:gd name="T17" fmla="*/ 2147483646 h 64"/>
              <a:gd name="T18" fmla="*/ 2147483646 w 34"/>
              <a:gd name="T19" fmla="*/ 2147483646 h 64"/>
              <a:gd name="T20" fmla="*/ 2147483646 w 34"/>
              <a:gd name="T21" fmla="*/ 2147483646 h 64"/>
              <a:gd name="T22" fmla="*/ 2147483646 w 34"/>
              <a:gd name="T23" fmla="*/ 2147483646 h 64"/>
              <a:gd name="T24" fmla="*/ 2147483646 w 34"/>
              <a:gd name="T25" fmla="*/ 2147483646 h 64"/>
              <a:gd name="T26" fmla="*/ 2147483646 w 34"/>
              <a:gd name="T27" fmla="*/ 2147483646 h 64"/>
              <a:gd name="T28" fmla="*/ 2147483646 w 34"/>
              <a:gd name="T29" fmla="*/ 2147483646 h 64"/>
              <a:gd name="T30" fmla="*/ 2147483646 w 34"/>
              <a:gd name="T31" fmla="*/ 2147483646 h 64"/>
              <a:gd name="T32" fmla="*/ 2147483646 w 34"/>
              <a:gd name="T33" fmla="*/ 2147483646 h 64"/>
              <a:gd name="T34" fmla="*/ 2147483646 w 34"/>
              <a:gd name="T35" fmla="*/ 0 h 64"/>
              <a:gd name="T36" fmla="*/ 2147483646 w 34"/>
              <a:gd name="T37" fmla="*/ 0 h 64"/>
              <a:gd name="T38" fmla="*/ 2147483646 w 34"/>
              <a:gd name="T39" fmla="*/ 2147483646 h 64"/>
              <a:gd name="T40" fmla="*/ 2147483646 w 34"/>
              <a:gd name="T41" fmla="*/ 2147483646 h 64"/>
              <a:gd name="T42" fmla="*/ 2147483646 w 34"/>
              <a:gd name="T43" fmla="*/ 2147483646 h 64"/>
              <a:gd name="T44" fmla="*/ 2147483646 w 34"/>
              <a:gd name="T45" fmla="*/ 2147483646 h 64"/>
              <a:gd name="T46" fmla="*/ 2147483646 w 34"/>
              <a:gd name="T47" fmla="*/ 2147483646 h 64"/>
              <a:gd name="T48" fmla="*/ 2147483646 w 34"/>
              <a:gd name="T49" fmla="*/ 2147483646 h 64"/>
              <a:gd name="T50" fmla="*/ 2147483646 w 34"/>
              <a:gd name="T51" fmla="*/ 2147483646 h 64"/>
              <a:gd name="T52" fmla="*/ 2147483646 w 34"/>
              <a:gd name="T53" fmla="*/ 2147483646 h 64"/>
              <a:gd name="T54" fmla="*/ 2147483646 w 34"/>
              <a:gd name="T55" fmla="*/ 2147483646 h 64"/>
              <a:gd name="T56" fmla="*/ 2147483646 w 34"/>
              <a:gd name="T57" fmla="*/ 2147483646 h 64"/>
              <a:gd name="T58" fmla="*/ 2147483646 w 34"/>
              <a:gd name="T59" fmla="*/ 2147483646 h 64"/>
              <a:gd name="T60" fmla="*/ 2147483646 w 34"/>
              <a:gd name="T61" fmla="*/ 2147483646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3" name="Freeform 70"/>
          <p:cNvSpPr>
            <a:spLocks noEditPoints="1"/>
          </p:cNvSpPr>
          <p:nvPr/>
        </p:nvSpPr>
        <p:spPr bwMode="auto">
          <a:xfrm>
            <a:off x="14211027" y="5647939"/>
            <a:ext cx="330763" cy="309927"/>
          </a:xfrm>
          <a:custGeom>
            <a:avLst/>
            <a:gdLst>
              <a:gd name="T0" fmla="*/ 2147483646 w 59"/>
              <a:gd name="T1" fmla="*/ 2147483646 h 55"/>
              <a:gd name="T2" fmla="*/ 2147483646 w 59"/>
              <a:gd name="T3" fmla="*/ 2147483646 h 55"/>
              <a:gd name="T4" fmla="*/ 2147483646 w 59"/>
              <a:gd name="T5" fmla="*/ 2147483646 h 55"/>
              <a:gd name="T6" fmla="*/ 0 w 59"/>
              <a:gd name="T7" fmla="*/ 2147483646 h 55"/>
              <a:gd name="T8" fmla="*/ 0 w 59"/>
              <a:gd name="T9" fmla="*/ 2147483646 h 55"/>
              <a:gd name="T10" fmla="*/ 2147483646 w 59"/>
              <a:gd name="T11" fmla="*/ 2147483646 h 55"/>
              <a:gd name="T12" fmla="*/ 2147483646 w 59"/>
              <a:gd name="T13" fmla="*/ 2147483646 h 55"/>
              <a:gd name="T14" fmla="*/ 2147483646 w 59"/>
              <a:gd name="T15" fmla="*/ 2147483646 h 55"/>
              <a:gd name="T16" fmla="*/ 2147483646 w 59"/>
              <a:gd name="T17" fmla="*/ 2147483646 h 55"/>
              <a:gd name="T18" fmla="*/ 2147483646 w 59"/>
              <a:gd name="T19" fmla="*/ 2147483646 h 55"/>
              <a:gd name="T20" fmla="*/ 2147483646 w 59"/>
              <a:gd name="T21" fmla="*/ 2147483646 h 55"/>
              <a:gd name="T22" fmla="*/ 2147483646 w 59"/>
              <a:gd name="T23" fmla="*/ 2147483646 h 55"/>
              <a:gd name="T24" fmla="*/ 2147483646 w 59"/>
              <a:gd name="T25" fmla="*/ 2147483646 h 55"/>
              <a:gd name="T26" fmla="*/ 2147483646 w 59"/>
              <a:gd name="T27" fmla="*/ 2147483646 h 55"/>
              <a:gd name="T28" fmla="*/ 2147483646 w 59"/>
              <a:gd name="T29" fmla="*/ 2147483646 h 55"/>
              <a:gd name="T30" fmla="*/ 2147483646 w 59"/>
              <a:gd name="T31" fmla="*/ 2147483646 h 55"/>
              <a:gd name="T32" fmla="*/ 2147483646 w 59"/>
              <a:gd name="T33" fmla="*/ 2147483646 h 55"/>
              <a:gd name="T34" fmla="*/ 2147483646 w 59"/>
              <a:gd name="T35" fmla="*/ 2147483646 h 55"/>
              <a:gd name="T36" fmla="*/ 2147483646 w 59"/>
              <a:gd name="T37" fmla="*/ 2147483646 h 55"/>
              <a:gd name="T38" fmla="*/ 2147483646 w 59"/>
              <a:gd name="T39" fmla="*/ 2147483646 h 55"/>
              <a:gd name="T40" fmla="*/ 2147483646 w 59"/>
              <a:gd name="T41" fmla="*/ 2147483646 h 55"/>
              <a:gd name="T42" fmla="*/ 2147483646 w 59"/>
              <a:gd name="T43" fmla="*/ 2147483646 h 55"/>
              <a:gd name="T44" fmla="*/ 2147483646 w 59"/>
              <a:gd name="T45" fmla="*/ 2147483646 h 55"/>
              <a:gd name="T46" fmla="*/ 2147483646 w 59"/>
              <a:gd name="T47" fmla="*/ 0 h 55"/>
              <a:gd name="T48" fmla="*/ 2147483646 w 59"/>
              <a:gd name="T49" fmla="*/ 0 h 55"/>
              <a:gd name="T50" fmla="*/ 2147483646 w 59"/>
              <a:gd name="T51" fmla="*/ 2147483646 h 55"/>
              <a:gd name="T52" fmla="*/ 2147483646 w 59"/>
              <a:gd name="T53" fmla="*/ 2147483646 h 55"/>
              <a:gd name="T54" fmla="*/ 2147483646 w 59"/>
              <a:gd name="T55" fmla="*/ 2147483646 h 55"/>
              <a:gd name="T56" fmla="*/ 2147483646 w 59"/>
              <a:gd name="T57" fmla="*/ 2147483646 h 55"/>
              <a:gd name="T58" fmla="*/ 2147483646 w 59"/>
              <a:gd name="T59" fmla="*/ 2147483646 h 55"/>
              <a:gd name="T60" fmla="*/ 2147483646 w 59"/>
              <a:gd name="T61" fmla="*/ 2147483646 h 55"/>
              <a:gd name="T62" fmla="*/ 2147483646 w 59"/>
              <a:gd name="T63" fmla="*/ 2147483646 h 55"/>
              <a:gd name="T64" fmla="*/ 2147483646 w 59"/>
              <a:gd name="T65" fmla="*/ 2147483646 h 55"/>
              <a:gd name="T66" fmla="*/ 2147483646 w 59"/>
              <a:gd name="T67" fmla="*/ 2147483646 h 55"/>
              <a:gd name="T68" fmla="*/ 2147483646 w 59"/>
              <a:gd name="T69" fmla="*/ 2147483646 h 55"/>
              <a:gd name="T70" fmla="*/ 2147483646 w 59"/>
              <a:gd name="T71" fmla="*/ 2147483646 h 55"/>
              <a:gd name="T72" fmla="*/ 2147483646 w 59"/>
              <a:gd name="T73" fmla="*/ 2147483646 h 55"/>
              <a:gd name="T74" fmla="*/ 2147483646 w 59"/>
              <a:gd name="T75" fmla="*/ 2147483646 h 55"/>
              <a:gd name="T76" fmla="*/ 2147483646 w 59"/>
              <a:gd name="T77" fmla="*/ 2147483646 h 55"/>
              <a:gd name="T78" fmla="*/ 2147483646 w 59"/>
              <a:gd name="T79" fmla="*/ 2147483646 h 5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9" h="55">
                <a:moveTo>
                  <a:pt x="59" y="51"/>
                </a:moveTo>
                <a:cubicBezTo>
                  <a:pt x="59" y="53"/>
                  <a:pt x="58" y="55"/>
                  <a:pt x="56" y="55"/>
                </a:cubicBezTo>
                <a:cubicBezTo>
                  <a:pt x="3" y="55"/>
                  <a:pt x="3" y="55"/>
                  <a:pt x="3" y="55"/>
                </a:cubicBezTo>
                <a:cubicBezTo>
                  <a:pt x="1" y="55"/>
                  <a:pt x="0" y="53"/>
                  <a:pt x="0" y="51"/>
                </a:cubicBezTo>
                <a:cubicBezTo>
                  <a:pt x="0" y="40"/>
                  <a:pt x="0" y="40"/>
                  <a:pt x="0" y="40"/>
                </a:cubicBezTo>
                <a:cubicBezTo>
                  <a:pt x="0" y="38"/>
                  <a:pt x="1" y="37"/>
                  <a:pt x="3" y="37"/>
                </a:cubicBezTo>
                <a:cubicBezTo>
                  <a:pt x="20" y="37"/>
                  <a:pt x="20" y="37"/>
                  <a:pt x="20" y="37"/>
                </a:cubicBezTo>
                <a:cubicBezTo>
                  <a:pt x="25" y="41"/>
                  <a:pt x="25" y="41"/>
                  <a:pt x="25" y="41"/>
                </a:cubicBezTo>
                <a:cubicBezTo>
                  <a:pt x="26" y="43"/>
                  <a:pt x="28" y="43"/>
                  <a:pt x="29" y="43"/>
                </a:cubicBezTo>
                <a:cubicBezTo>
                  <a:pt x="31" y="43"/>
                  <a:pt x="33" y="43"/>
                  <a:pt x="34" y="41"/>
                </a:cubicBezTo>
                <a:cubicBezTo>
                  <a:pt x="39" y="37"/>
                  <a:pt x="39" y="37"/>
                  <a:pt x="39" y="37"/>
                </a:cubicBezTo>
                <a:cubicBezTo>
                  <a:pt x="56" y="37"/>
                  <a:pt x="56" y="37"/>
                  <a:pt x="56" y="37"/>
                </a:cubicBezTo>
                <a:cubicBezTo>
                  <a:pt x="58" y="37"/>
                  <a:pt x="59" y="38"/>
                  <a:pt x="59" y="40"/>
                </a:cubicBezTo>
                <a:lnTo>
                  <a:pt x="59" y="51"/>
                </a:lnTo>
                <a:close/>
                <a:moveTo>
                  <a:pt x="47" y="22"/>
                </a:moveTo>
                <a:cubicBezTo>
                  <a:pt x="31" y="38"/>
                  <a:pt x="31" y="38"/>
                  <a:pt x="31" y="38"/>
                </a:cubicBezTo>
                <a:cubicBezTo>
                  <a:pt x="31" y="39"/>
                  <a:pt x="30" y="39"/>
                  <a:pt x="29" y="39"/>
                </a:cubicBezTo>
                <a:cubicBezTo>
                  <a:pt x="29" y="39"/>
                  <a:pt x="28" y="39"/>
                  <a:pt x="28" y="38"/>
                </a:cubicBezTo>
                <a:cubicBezTo>
                  <a:pt x="12" y="22"/>
                  <a:pt x="12" y="22"/>
                  <a:pt x="12" y="22"/>
                </a:cubicBezTo>
                <a:cubicBezTo>
                  <a:pt x="11" y="21"/>
                  <a:pt x="11" y="20"/>
                  <a:pt x="11" y="20"/>
                </a:cubicBezTo>
                <a:cubicBezTo>
                  <a:pt x="12" y="19"/>
                  <a:pt x="13" y="18"/>
                  <a:pt x="13" y="18"/>
                </a:cubicBezTo>
                <a:cubicBezTo>
                  <a:pt x="23" y="18"/>
                  <a:pt x="23" y="18"/>
                  <a:pt x="23" y="18"/>
                </a:cubicBezTo>
                <a:cubicBezTo>
                  <a:pt x="23" y="2"/>
                  <a:pt x="23" y="2"/>
                  <a:pt x="23" y="2"/>
                </a:cubicBezTo>
                <a:cubicBezTo>
                  <a:pt x="23" y="1"/>
                  <a:pt x="24" y="0"/>
                  <a:pt x="25" y="0"/>
                </a:cubicBezTo>
                <a:cubicBezTo>
                  <a:pt x="34" y="0"/>
                  <a:pt x="34" y="0"/>
                  <a:pt x="34" y="0"/>
                </a:cubicBezTo>
                <a:cubicBezTo>
                  <a:pt x="35" y="0"/>
                  <a:pt x="36" y="1"/>
                  <a:pt x="36" y="2"/>
                </a:cubicBezTo>
                <a:cubicBezTo>
                  <a:pt x="36" y="18"/>
                  <a:pt x="36" y="18"/>
                  <a:pt x="36" y="18"/>
                </a:cubicBezTo>
                <a:cubicBezTo>
                  <a:pt x="45" y="18"/>
                  <a:pt x="45" y="18"/>
                  <a:pt x="45" y="18"/>
                </a:cubicBezTo>
                <a:cubicBezTo>
                  <a:pt x="46" y="18"/>
                  <a:pt x="47" y="19"/>
                  <a:pt x="48" y="20"/>
                </a:cubicBezTo>
                <a:cubicBezTo>
                  <a:pt x="48" y="20"/>
                  <a:pt x="48" y="21"/>
                  <a:pt x="47" y="22"/>
                </a:cubicBezTo>
                <a:close/>
                <a:moveTo>
                  <a:pt x="43" y="46"/>
                </a:moveTo>
                <a:cubicBezTo>
                  <a:pt x="42" y="46"/>
                  <a:pt x="41" y="47"/>
                  <a:pt x="41" y="48"/>
                </a:cubicBezTo>
                <a:cubicBezTo>
                  <a:pt x="41" y="49"/>
                  <a:pt x="42" y="50"/>
                  <a:pt x="43" y="50"/>
                </a:cubicBezTo>
                <a:cubicBezTo>
                  <a:pt x="44" y="50"/>
                  <a:pt x="45" y="49"/>
                  <a:pt x="45" y="48"/>
                </a:cubicBezTo>
                <a:cubicBezTo>
                  <a:pt x="45" y="47"/>
                  <a:pt x="44" y="46"/>
                  <a:pt x="43" y="46"/>
                </a:cubicBezTo>
                <a:close/>
                <a:moveTo>
                  <a:pt x="52" y="46"/>
                </a:moveTo>
                <a:cubicBezTo>
                  <a:pt x="51" y="46"/>
                  <a:pt x="50" y="47"/>
                  <a:pt x="50" y="48"/>
                </a:cubicBezTo>
                <a:cubicBezTo>
                  <a:pt x="50" y="49"/>
                  <a:pt x="51" y="50"/>
                  <a:pt x="52" y="50"/>
                </a:cubicBezTo>
                <a:cubicBezTo>
                  <a:pt x="54" y="50"/>
                  <a:pt x="55" y="49"/>
                  <a:pt x="55" y="48"/>
                </a:cubicBezTo>
                <a:cubicBezTo>
                  <a:pt x="55" y="47"/>
                  <a:pt x="54" y="46"/>
                  <a:pt x="52" y="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4" name="Freeform 71"/>
          <p:cNvSpPr>
            <a:spLocks noEditPoints="1"/>
          </p:cNvSpPr>
          <p:nvPr/>
        </p:nvSpPr>
        <p:spPr bwMode="auto">
          <a:xfrm>
            <a:off x="15034022" y="5671379"/>
            <a:ext cx="330763" cy="309926"/>
          </a:xfrm>
          <a:custGeom>
            <a:avLst/>
            <a:gdLst>
              <a:gd name="T0" fmla="*/ 2147483646 w 127"/>
              <a:gd name="T1" fmla="*/ 2147483646 h 119"/>
              <a:gd name="T2" fmla="*/ 2147483646 w 127"/>
              <a:gd name="T3" fmla="*/ 2147483646 h 119"/>
              <a:gd name="T4" fmla="*/ 0 w 127"/>
              <a:gd name="T5" fmla="*/ 2147483646 h 119"/>
              <a:gd name="T6" fmla="*/ 2147483646 w 127"/>
              <a:gd name="T7" fmla="*/ 0 h 119"/>
              <a:gd name="T8" fmla="*/ 2147483646 w 127"/>
              <a:gd name="T9" fmla="*/ 2147483646 h 119"/>
              <a:gd name="T10" fmla="*/ 2147483646 w 127"/>
              <a:gd name="T11" fmla="*/ 2147483646 h 119"/>
              <a:gd name="T12" fmla="*/ 2147483646 w 127"/>
              <a:gd name="T13" fmla="*/ 2147483646 h 119"/>
              <a:gd name="T14" fmla="*/ 0 w 127"/>
              <a:gd name="T15" fmla="*/ 2147483646 h 119"/>
              <a:gd name="T16" fmla="*/ 2147483646 w 127"/>
              <a:gd name="T17" fmla="*/ 2147483646 h 119"/>
              <a:gd name="T18" fmla="*/ 2147483646 w 127"/>
              <a:gd name="T19" fmla="*/ 2147483646 h 119"/>
              <a:gd name="T20" fmla="*/ 2147483646 w 127"/>
              <a:gd name="T21" fmla="*/ 2147483646 h 119"/>
              <a:gd name="T22" fmla="*/ 2147483646 w 127"/>
              <a:gd name="T23" fmla="*/ 2147483646 h 119"/>
              <a:gd name="T24" fmla="*/ 2147483646 w 127"/>
              <a:gd name="T25" fmla="*/ 2147483646 h 119"/>
              <a:gd name="T26" fmla="*/ 2147483646 w 127"/>
              <a:gd name="T27" fmla="*/ 2147483646 h 119"/>
              <a:gd name="T28" fmla="*/ 2147483646 w 127"/>
              <a:gd name="T29" fmla="*/ 2147483646 h 119"/>
              <a:gd name="T30" fmla="*/ 2147483646 w 127"/>
              <a:gd name="T31" fmla="*/ 2147483646 h 119"/>
              <a:gd name="T32" fmla="*/ 2147483646 w 127"/>
              <a:gd name="T33" fmla="*/ 2147483646 h 119"/>
              <a:gd name="T34" fmla="*/ 2147483646 w 127"/>
              <a:gd name="T35" fmla="*/ 2147483646 h 119"/>
              <a:gd name="T36" fmla="*/ 2147483646 w 127"/>
              <a:gd name="T37" fmla="*/ 2147483646 h 119"/>
              <a:gd name="T38" fmla="*/ 2147483646 w 127"/>
              <a:gd name="T39" fmla="*/ 2147483646 h 119"/>
              <a:gd name="T40" fmla="*/ 2147483646 w 127"/>
              <a:gd name="T41" fmla="*/ 2147483646 h 119"/>
              <a:gd name="T42" fmla="*/ 2147483646 w 127"/>
              <a:gd name="T43" fmla="*/ 2147483646 h 119"/>
              <a:gd name="T44" fmla="*/ 2147483646 w 127"/>
              <a:gd name="T45" fmla="*/ 2147483646 h 119"/>
              <a:gd name="T46" fmla="*/ 2147483646 w 127"/>
              <a:gd name="T47" fmla="*/ 2147483646 h 119"/>
              <a:gd name="T48" fmla="*/ 2147483646 w 127"/>
              <a:gd name="T49" fmla="*/ 2147483646 h 119"/>
              <a:gd name="T50" fmla="*/ 2147483646 w 127"/>
              <a:gd name="T51" fmla="*/ 2147483646 h 119"/>
              <a:gd name="T52" fmla="*/ 2147483646 w 127"/>
              <a:gd name="T53" fmla="*/ 2147483646 h 119"/>
              <a:gd name="T54" fmla="*/ 2147483646 w 127"/>
              <a:gd name="T55" fmla="*/ 2147483646 h 119"/>
              <a:gd name="T56" fmla="*/ 2147483646 w 127"/>
              <a:gd name="T57" fmla="*/ 2147483646 h 119"/>
              <a:gd name="T58" fmla="*/ 2147483646 w 127"/>
              <a:gd name="T59" fmla="*/ 2147483646 h 119"/>
              <a:gd name="T60" fmla="*/ 2147483646 w 127"/>
              <a:gd name="T61" fmla="*/ 0 h 119"/>
              <a:gd name="T62" fmla="*/ 2147483646 w 127"/>
              <a:gd name="T63" fmla="*/ 2147483646 h 119"/>
              <a:gd name="T64" fmla="*/ 2147483646 w 127"/>
              <a:gd name="T65" fmla="*/ 2147483646 h 119"/>
              <a:gd name="T66" fmla="*/ 2147483646 w 127"/>
              <a:gd name="T67" fmla="*/ 2147483646 h 119"/>
              <a:gd name="T68" fmla="*/ 2147483646 w 127"/>
              <a:gd name="T69" fmla="*/ 2147483646 h 119"/>
              <a:gd name="T70" fmla="*/ 2147483646 w 127"/>
              <a:gd name="T71" fmla="*/ 2147483646 h 119"/>
              <a:gd name="T72" fmla="*/ 2147483646 w 127"/>
              <a:gd name="T73" fmla="*/ 2147483646 h 1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7" h="119">
                <a:moveTo>
                  <a:pt x="65" y="22"/>
                </a:moveTo>
                <a:lnTo>
                  <a:pt x="26" y="45"/>
                </a:lnTo>
                <a:lnTo>
                  <a:pt x="0" y="26"/>
                </a:lnTo>
                <a:lnTo>
                  <a:pt x="39" y="0"/>
                </a:lnTo>
                <a:lnTo>
                  <a:pt x="65" y="22"/>
                </a:lnTo>
                <a:close/>
                <a:moveTo>
                  <a:pt x="65" y="69"/>
                </a:moveTo>
                <a:lnTo>
                  <a:pt x="39" y="91"/>
                </a:lnTo>
                <a:lnTo>
                  <a:pt x="0" y="67"/>
                </a:lnTo>
                <a:lnTo>
                  <a:pt x="26" y="45"/>
                </a:lnTo>
                <a:lnTo>
                  <a:pt x="65" y="69"/>
                </a:lnTo>
                <a:close/>
                <a:moveTo>
                  <a:pt x="101" y="97"/>
                </a:moveTo>
                <a:lnTo>
                  <a:pt x="65" y="119"/>
                </a:lnTo>
                <a:lnTo>
                  <a:pt x="26" y="97"/>
                </a:lnTo>
                <a:lnTo>
                  <a:pt x="26" y="89"/>
                </a:lnTo>
                <a:lnTo>
                  <a:pt x="39" y="95"/>
                </a:lnTo>
                <a:lnTo>
                  <a:pt x="65" y="74"/>
                </a:lnTo>
                <a:lnTo>
                  <a:pt x="91" y="95"/>
                </a:lnTo>
                <a:lnTo>
                  <a:pt x="101" y="89"/>
                </a:lnTo>
                <a:lnTo>
                  <a:pt x="101" y="97"/>
                </a:lnTo>
                <a:close/>
                <a:moveTo>
                  <a:pt x="127" y="26"/>
                </a:moveTo>
                <a:lnTo>
                  <a:pt x="101" y="45"/>
                </a:lnTo>
                <a:lnTo>
                  <a:pt x="65" y="22"/>
                </a:lnTo>
                <a:lnTo>
                  <a:pt x="91" y="0"/>
                </a:lnTo>
                <a:lnTo>
                  <a:pt x="127" y="26"/>
                </a:lnTo>
                <a:close/>
                <a:moveTo>
                  <a:pt x="127" y="67"/>
                </a:moveTo>
                <a:lnTo>
                  <a:pt x="91" y="91"/>
                </a:lnTo>
                <a:lnTo>
                  <a:pt x="65" y="69"/>
                </a:lnTo>
                <a:lnTo>
                  <a:pt x="101" y="45"/>
                </a:lnTo>
                <a:lnTo>
                  <a:pt x="127"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5" name="Freeform 72"/>
          <p:cNvSpPr>
            <a:spLocks noEditPoints="1"/>
          </p:cNvSpPr>
          <p:nvPr/>
        </p:nvSpPr>
        <p:spPr bwMode="auto">
          <a:xfrm>
            <a:off x="15833580" y="5671379"/>
            <a:ext cx="362014" cy="286487"/>
          </a:xfrm>
          <a:custGeom>
            <a:avLst/>
            <a:gdLst>
              <a:gd name="T0" fmla="*/ 2147483646 w 64"/>
              <a:gd name="T1" fmla="*/ 2147483646 h 51"/>
              <a:gd name="T2" fmla="*/ 2147483646 w 64"/>
              <a:gd name="T3" fmla="*/ 2147483646 h 51"/>
              <a:gd name="T4" fmla="*/ 2147483646 w 64"/>
              <a:gd name="T5" fmla="*/ 2147483646 h 51"/>
              <a:gd name="T6" fmla="*/ 0 w 64"/>
              <a:gd name="T7" fmla="*/ 2147483646 h 51"/>
              <a:gd name="T8" fmla="*/ 0 w 64"/>
              <a:gd name="T9" fmla="*/ 2147483646 h 51"/>
              <a:gd name="T10" fmla="*/ 2147483646 w 64"/>
              <a:gd name="T11" fmla="*/ 2147483646 h 51"/>
              <a:gd name="T12" fmla="*/ 2147483646 w 64"/>
              <a:gd name="T13" fmla="*/ 2147483646 h 51"/>
              <a:gd name="T14" fmla="*/ 2147483646 w 64"/>
              <a:gd name="T15" fmla="*/ 2147483646 h 51"/>
              <a:gd name="T16" fmla="*/ 2147483646 w 64"/>
              <a:gd name="T17" fmla="*/ 2147483646 h 51"/>
              <a:gd name="T18" fmla="*/ 2147483646 w 64"/>
              <a:gd name="T19" fmla="*/ 2147483646 h 51"/>
              <a:gd name="T20" fmla="*/ 2147483646 w 64"/>
              <a:gd name="T21" fmla="*/ 2147483646 h 51"/>
              <a:gd name="T22" fmla="*/ 2147483646 w 64"/>
              <a:gd name="T23" fmla="*/ 2147483646 h 51"/>
              <a:gd name="T24" fmla="*/ 2147483646 w 64"/>
              <a:gd name="T25" fmla="*/ 2147483646 h 51"/>
              <a:gd name="T26" fmla="*/ 2147483646 w 64"/>
              <a:gd name="T27" fmla="*/ 2147483646 h 51"/>
              <a:gd name="T28" fmla="*/ 2147483646 w 64"/>
              <a:gd name="T29" fmla="*/ 2147483646 h 51"/>
              <a:gd name="T30" fmla="*/ 2147483646 w 64"/>
              <a:gd name="T31" fmla="*/ 2147483646 h 51"/>
              <a:gd name="T32" fmla="*/ 2147483646 w 64"/>
              <a:gd name="T33" fmla="*/ 2147483646 h 51"/>
              <a:gd name="T34" fmla="*/ 2147483646 w 64"/>
              <a:gd name="T35" fmla="*/ 2147483646 h 51"/>
              <a:gd name="T36" fmla="*/ 2147483646 w 64"/>
              <a:gd name="T37" fmla="*/ 2147483646 h 51"/>
              <a:gd name="T38" fmla="*/ 2147483646 w 64"/>
              <a:gd name="T39" fmla="*/ 2147483646 h 51"/>
              <a:gd name="T40" fmla="*/ 2147483646 w 64"/>
              <a:gd name="T41" fmla="*/ 2147483646 h 51"/>
              <a:gd name="T42" fmla="*/ 2147483646 w 64"/>
              <a:gd name="T43" fmla="*/ 2147483646 h 51"/>
              <a:gd name="T44" fmla="*/ 2147483646 w 64"/>
              <a:gd name="T45" fmla="*/ 2147483646 h 51"/>
              <a:gd name="T46" fmla="*/ 2147483646 w 64"/>
              <a:gd name="T47" fmla="*/ 2147483646 h 51"/>
              <a:gd name="T48" fmla="*/ 2147483646 w 64"/>
              <a:gd name="T49" fmla="*/ 2147483646 h 51"/>
              <a:gd name="T50" fmla="*/ 2147483646 w 64"/>
              <a:gd name="T51" fmla="*/ 2147483646 h 51"/>
              <a:gd name="T52" fmla="*/ 2147483646 w 64"/>
              <a:gd name="T53" fmla="*/ 2147483646 h 51"/>
              <a:gd name="T54" fmla="*/ 2147483646 w 64"/>
              <a:gd name="T55" fmla="*/ 2147483646 h 51"/>
              <a:gd name="T56" fmla="*/ 2147483646 w 64"/>
              <a:gd name="T57" fmla="*/ 2147483646 h 51"/>
              <a:gd name="T58" fmla="*/ 2147483646 w 64"/>
              <a:gd name="T59" fmla="*/ 2147483646 h 51"/>
              <a:gd name="T60" fmla="*/ 2147483646 w 64"/>
              <a:gd name="T61" fmla="*/ 2147483646 h 51"/>
              <a:gd name="T62" fmla="*/ 2147483646 w 64"/>
              <a:gd name="T63" fmla="*/ 2147483646 h 51"/>
              <a:gd name="T64" fmla="*/ 2147483646 w 64"/>
              <a:gd name="T65" fmla="*/ 2147483646 h 51"/>
              <a:gd name="T66" fmla="*/ 2147483646 w 64"/>
              <a:gd name="T67" fmla="*/ 2147483646 h 51"/>
              <a:gd name="T68" fmla="*/ 2147483646 w 64"/>
              <a:gd name="T69" fmla="*/ 2147483646 h 51"/>
              <a:gd name="T70" fmla="*/ 2147483646 w 64"/>
              <a:gd name="T71" fmla="*/ 2147483646 h 51"/>
              <a:gd name="T72" fmla="*/ 2147483646 w 64"/>
              <a:gd name="T73" fmla="*/ 2147483646 h 51"/>
              <a:gd name="T74" fmla="*/ 2147483646 w 64"/>
              <a:gd name="T75" fmla="*/ 2147483646 h 51"/>
              <a:gd name="T76" fmla="*/ 2147483646 w 64"/>
              <a:gd name="T77" fmla="*/ 2147483646 h 51"/>
              <a:gd name="T78" fmla="*/ 2147483646 w 64"/>
              <a:gd name="T79" fmla="*/ 2147483646 h 51"/>
              <a:gd name="T80" fmla="*/ 2147483646 w 64"/>
              <a:gd name="T81" fmla="*/ 2147483646 h 51"/>
              <a:gd name="T82" fmla="*/ 2147483646 w 64"/>
              <a:gd name="T83" fmla="*/ 2147483646 h 51"/>
              <a:gd name="T84" fmla="*/ 2147483646 w 64"/>
              <a:gd name="T85" fmla="*/ 2147483646 h 51"/>
              <a:gd name="T86" fmla="*/ 2147483646 w 64"/>
              <a:gd name="T87" fmla="*/ 2147483646 h 51"/>
              <a:gd name="T88" fmla="*/ 2147483646 w 64"/>
              <a:gd name="T89" fmla="*/ 2147483646 h 51"/>
              <a:gd name="T90" fmla="*/ 2147483646 w 64"/>
              <a:gd name="T91" fmla="*/ 2147483646 h 51"/>
              <a:gd name="T92" fmla="*/ 2147483646 w 64"/>
              <a:gd name="T93" fmla="*/ 2147483646 h 51"/>
              <a:gd name="T94" fmla="*/ 2147483646 w 64"/>
              <a:gd name="T95" fmla="*/ 2147483646 h 51"/>
              <a:gd name="T96" fmla="*/ 2147483646 w 64"/>
              <a:gd name="T97" fmla="*/ 2147483646 h 51"/>
              <a:gd name="T98" fmla="*/ 2147483646 w 64"/>
              <a:gd name="T99" fmla="*/ 2147483646 h 51"/>
              <a:gd name="T100" fmla="*/ 2147483646 w 64"/>
              <a:gd name="T101" fmla="*/ 2147483646 h 51"/>
              <a:gd name="T102" fmla="*/ 2147483646 w 64"/>
              <a:gd name="T103" fmla="*/ 2147483646 h 51"/>
              <a:gd name="T104" fmla="*/ 2147483646 w 64"/>
              <a:gd name="T105" fmla="*/ 2147483646 h 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4" h="51">
                <a:moveTo>
                  <a:pt x="50" y="41"/>
                </a:moveTo>
                <a:cubicBezTo>
                  <a:pt x="50" y="46"/>
                  <a:pt x="45" y="51"/>
                  <a:pt x="40" y="51"/>
                </a:cubicBezTo>
                <a:cubicBezTo>
                  <a:pt x="10" y="51"/>
                  <a:pt x="10" y="51"/>
                  <a:pt x="10" y="51"/>
                </a:cubicBezTo>
                <a:cubicBezTo>
                  <a:pt x="4" y="51"/>
                  <a:pt x="0" y="46"/>
                  <a:pt x="0" y="41"/>
                </a:cubicBezTo>
                <a:cubicBezTo>
                  <a:pt x="0" y="11"/>
                  <a:pt x="0" y="11"/>
                  <a:pt x="0" y="11"/>
                </a:cubicBezTo>
                <a:cubicBezTo>
                  <a:pt x="0" y="5"/>
                  <a:pt x="4" y="1"/>
                  <a:pt x="10" y="1"/>
                </a:cubicBezTo>
                <a:cubicBezTo>
                  <a:pt x="40" y="1"/>
                  <a:pt x="40" y="1"/>
                  <a:pt x="40" y="1"/>
                </a:cubicBezTo>
                <a:cubicBezTo>
                  <a:pt x="41" y="1"/>
                  <a:pt x="43" y="1"/>
                  <a:pt x="44" y="1"/>
                </a:cubicBezTo>
                <a:cubicBezTo>
                  <a:pt x="44" y="2"/>
                  <a:pt x="44" y="2"/>
                  <a:pt x="45" y="2"/>
                </a:cubicBezTo>
                <a:cubicBezTo>
                  <a:pt x="45" y="3"/>
                  <a:pt x="45" y="3"/>
                  <a:pt x="44" y="3"/>
                </a:cubicBezTo>
                <a:cubicBezTo>
                  <a:pt x="43" y="5"/>
                  <a:pt x="43" y="5"/>
                  <a:pt x="43" y="5"/>
                </a:cubicBezTo>
                <a:cubicBezTo>
                  <a:pt x="42" y="5"/>
                  <a:pt x="42" y="5"/>
                  <a:pt x="41" y="5"/>
                </a:cubicBezTo>
                <a:cubicBezTo>
                  <a:pt x="41" y="5"/>
                  <a:pt x="40" y="5"/>
                  <a:pt x="40" y="5"/>
                </a:cubicBezTo>
                <a:cubicBezTo>
                  <a:pt x="10" y="5"/>
                  <a:pt x="10" y="5"/>
                  <a:pt x="10" y="5"/>
                </a:cubicBezTo>
                <a:cubicBezTo>
                  <a:pt x="7" y="5"/>
                  <a:pt x="4" y="8"/>
                  <a:pt x="4" y="11"/>
                </a:cubicBezTo>
                <a:cubicBezTo>
                  <a:pt x="4" y="41"/>
                  <a:pt x="4" y="41"/>
                  <a:pt x="4" y="41"/>
                </a:cubicBezTo>
                <a:cubicBezTo>
                  <a:pt x="4" y="44"/>
                  <a:pt x="7" y="46"/>
                  <a:pt x="10" y="46"/>
                </a:cubicBezTo>
                <a:cubicBezTo>
                  <a:pt x="40" y="46"/>
                  <a:pt x="40" y="46"/>
                  <a:pt x="40" y="46"/>
                </a:cubicBezTo>
                <a:cubicBezTo>
                  <a:pt x="43" y="46"/>
                  <a:pt x="45" y="44"/>
                  <a:pt x="45" y="41"/>
                </a:cubicBezTo>
                <a:cubicBezTo>
                  <a:pt x="45" y="36"/>
                  <a:pt x="45" y="36"/>
                  <a:pt x="45" y="36"/>
                </a:cubicBezTo>
                <a:cubicBezTo>
                  <a:pt x="45" y="36"/>
                  <a:pt x="46" y="35"/>
                  <a:pt x="46" y="35"/>
                </a:cubicBezTo>
                <a:cubicBezTo>
                  <a:pt x="48" y="33"/>
                  <a:pt x="48" y="33"/>
                  <a:pt x="48" y="33"/>
                </a:cubicBezTo>
                <a:cubicBezTo>
                  <a:pt x="48" y="33"/>
                  <a:pt x="49" y="33"/>
                  <a:pt x="49" y="33"/>
                </a:cubicBezTo>
                <a:cubicBezTo>
                  <a:pt x="50" y="33"/>
                  <a:pt x="50" y="33"/>
                  <a:pt x="50" y="34"/>
                </a:cubicBezTo>
                <a:lnTo>
                  <a:pt x="50" y="41"/>
                </a:lnTo>
                <a:close/>
                <a:moveTo>
                  <a:pt x="57" y="18"/>
                </a:moveTo>
                <a:cubicBezTo>
                  <a:pt x="33" y="42"/>
                  <a:pt x="33" y="42"/>
                  <a:pt x="33" y="42"/>
                </a:cubicBezTo>
                <a:cubicBezTo>
                  <a:pt x="23" y="42"/>
                  <a:pt x="23" y="42"/>
                  <a:pt x="23" y="42"/>
                </a:cubicBezTo>
                <a:cubicBezTo>
                  <a:pt x="23" y="31"/>
                  <a:pt x="23" y="31"/>
                  <a:pt x="23" y="31"/>
                </a:cubicBezTo>
                <a:cubicBezTo>
                  <a:pt x="47" y="7"/>
                  <a:pt x="47" y="7"/>
                  <a:pt x="47" y="7"/>
                </a:cubicBezTo>
                <a:lnTo>
                  <a:pt x="57" y="18"/>
                </a:lnTo>
                <a:close/>
                <a:moveTo>
                  <a:pt x="36" y="34"/>
                </a:moveTo>
                <a:cubicBezTo>
                  <a:pt x="30" y="29"/>
                  <a:pt x="30" y="29"/>
                  <a:pt x="30" y="29"/>
                </a:cubicBezTo>
                <a:cubicBezTo>
                  <a:pt x="26" y="33"/>
                  <a:pt x="26" y="33"/>
                  <a:pt x="26" y="33"/>
                </a:cubicBezTo>
                <a:cubicBezTo>
                  <a:pt x="26" y="35"/>
                  <a:pt x="26" y="35"/>
                  <a:pt x="26" y="35"/>
                </a:cubicBezTo>
                <a:cubicBezTo>
                  <a:pt x="29" y="35"/>
                  <a:pt x="29" y="35"/>
                  <a:pt x="29" y="35"/>
                </a:cubicBezTo>
                <a:cubicBezTo>
                  <a:pt x="29" y="38"/>
                  <a:pt x="29" y="38"/>
                  <a:pt x="29" y="38"/>
                </a:cubicBezTo>
                <a:cubicBezTo>
                  <a:pt x="31" y="38"/>
                  <a:pt x="31" y="38"/>
                  <a:pt x="31" y="38"/>
                </a:cubicBezTo>
                <a:lnTo>
                  <a:pt x="36" y="34"/>
                </a:lnTo>
                <a:close/>
                <a:moveTo>
                  <a:pt x="46" y="13"/>
                </a:moveTo>
                <a:cubicBezTo>
                  <a:pt x="34" y="25"/>
                  <a:pt x="34" y="25"/>
                  <a:pt x="34" y="25"/>
                </a:cubicBezTo>
                <a:cubicBezTo>
                  <a:pt x="33" y="25"/>
                  <a:pt x="33" y="26"/>
                  <a:pt x="33" y="26"/>
                </a:cubicBezTo>
                <a:cubicBezTo>
                  <a:pt x="34" y="27"/>
                  <a:pt x="34" y="27"/>
                  <a:pt x="35" y="26"/>
                </a:cubicBezTo>
                <a:cubicBezTo>
                  <a:pt x="47" y="14"/>
                  <a:pt x="47" y="14"/>
                  <a:pt x="47" y="14"/>
                </a:cubicBezTo>
                <a:cubicBezTo>
                  <a:pt x="47" y="13"/>
                  <a:pt x="47" y="13"/>
                  <a:pt x="47" y="13"/>
                </a:cubicBezTo>
                <a:cubicBezTo>
                  <a:pt x="47" y="12"/>
                  <a:pt x="46" y="12"/>
                  <a:pt x="46" y="13"/>
                </a:cubicBezTo>
                <a:close/>
                <a:moveTo>
                  <a:pt x="59" y="15"/>
                </a:moveTo>
                <a:cubicBezTo>
                  <a:pt x="49" y="5"/>
                  <a:pt x="49" y="5"/>
                  <a:pt x="49" y="5"/>
                </a:cubicBezTo>
                <a:cubicBezTo>
                  <a:pt x="52" y="2"/>
                  <a:pt x="52" y="2"/>
                  <a:pt x="52" y="2"/>
                </a:cubicBezTo>
                <a:cubicBezTo>
                  <a:pt x="53" y="0"/>
                  <a:pt x="56" y="0"/>
                  <a:pt x="57" y="2"/>
                </a:cubicBezTo>
                <a:cubicBezTo>
                  <a:pt x="62" y="7"/>
                  <a:pt x="62" y="7"/>
                  <a:pt x="62" y="7"/>
                </a:cubicBezTo>
                <a:cubicBezTo>
                  <a:pt x="64" y="9"/>
                  <a:pt x="64" y="11"/>
                  <a:pt x="62" y="12"/>
                </a:cubicBezTo>
                <a:lnTo>
                  <a:pt x="5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6" name="Freeform 73"/>
          <p:cNvSpPr>
            <a:spLocks noEditPoints="1"/>
          </p:cNvSpPr>
          <p:nvPr/>
        </p:nvSpPr>
        <p:spPr bwMode="auto">
          <a:xfrm>
            <a:off x="16646159" y="5778160"/>
            <a:ext cx="281276" cy="78133"/>
          </a:xfrm>
          <a:custGeom>
            <a:avLst/>
            <a:gdLst>
              <a:gd name="T0" fmla="*/ 2147483646 w 50"/>
              <a:gd name="T1" fmla="*/ 2147483646 h 14"/>
              <a:gd name="T2" fmla="*/ 2147483646 w 50"/>
              <a:gd name="T3" fmla="*/ 2147483646 h 14"/>
              <a:gd name="T4" fmla="*/ 2147483646 w 50"/>
              <a:gd name="T5" fmla="*/ 2147483646 h 14"/>
              <a:gd name="T6" fmla="*/ 0 w 50"/>
              <a:gd name="T7" fmla="*/ 2147483646 h 14"/>
              <a:gd name="T8" fmla="*/ 0 w 50"/>
              <a:gd name="T9" fmla="*/ 2147483646 h 14"/>
              <a:gd name="T10" fmla="*/ 2147483646 w 50"/>
              <a:gd name="T11" fmla="*/ 0 h 14"/>
              <a:gd name="T12" fmla="*/ 2147483646 w 50"/>
              <a:gd name="T13" fmla="*/ 0 h 14"/>
              <a:gd name="T14" fmla="*/ 2147483646 w 50"/>
              <a:gd name="T15" fmla="*/ 2147483646 h 14"/>
              <a:gd name="T16" fmla="*/ 2147483646 w 50"/>
              <a:gd name="T17" fmla="*/ 2147483646 h 14"/>
              <a:gd name="T18" fmla="*/ 2147483646 w 50"/>
              <a:gd name="T19" fmla="*/ 2147483646 h 14"/>
              <a:gd name="T20" fmla="*/ 2147483646 w 50"/>
              <a:gd name="T21" fmla="*/ 2147483646 h 14"/>
              <a:gd name="T22" fmla="*/ 2147483646 w 50"/>
              <a:gd name="T23" fmla="*/ 2147483646 h 14"/>
              <a:gd name="T24" fmla="*/ 2147483646 w 50"/>
              <a:gd name="T25" fmla="*/ 2147483646 h 14"/>
              <a:gd name="T26" fmla="*/ 2147483646 w 50"/>
              <a:gd name="T27" fmla="*/ 2147483646 h 14"/>
              <a:gd name="T28" fmla="*/ 2147483646 w 50"/>
              <a:gd name="T29" fmla="*/ 0 h 14"/>
              <a:gd name="T30" fmla="*/ 2147483646 w 50"/>
              <a:gd name="T31" fmla="*/ 0 h 14"/>
              <a:gd name="T32" fmla="*/ 2147483646 w 50"/>
              <a:gd name="T33" fmla="*/ 2147483646 h 14"/>
              <a:gd name="T34" fmla="*/ 2147483646 w 50"/>
              <a:gd name="T35" fmla="*/ 2147483646 h 14"/>
              <a:gd name="T36" fmla="*/ 2147483646 w 50"/>
              <a:gd name="T37" fmla="*/ 2147483646 h 14"/>
              <a:gd name="T38" fmla="*/ 2147483646 w 50"/>
              <a:gd name="T39" fmla="*/ 2147483646 h 14"/>
              <a:gd name="T40" fmla="*/ 2147483646 w 50"/>
              <a:gd name="T41" fmla="*/ 2147483646 h 14"/>
              <a:gd name="T42" fmla="*/ 2147483646 w 50"/>
              <a:gd name="T43" fmla="*/ 2147483646 h 14"/>
              <a:gd name="T44" fmla="*/ 2147483646 w 50"/>
              <a:gd name="T45" fmla="*/ 2147483646 h 14"/>
              <a:gd name="T46" fmla="*/ 2147483646 w 50"/>
              <a:gd name="T47" fmla="*/ 0 h 14"/>
              <a:gd name="T48" fmla="*/ 2147483646 w 50"/>
              <a:gd name="T49" fmla="*/ 0 h 14"/>
              <a:gd name="T50" fmla="*/ 2147483646 w 50"/>
              <a:gd name="T51" fmla="*/ 2147483646 h 14"/>
              <a:gd name="T52" fmla="*/ 2147483646 w 50"/>
              <a:gd name="T53" fmla="*/ 2147483646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0" h="14">
                <a:moveTo>
                  <a:pt x="13" y="10"/>
                </a:moveTo>
                <a:cubicBezTo>
                  <a:pt x="13" y="12"/>
                  <a:pt x="12" y="14"/>
                  <a:pt x="10" y="14"/>
                </a:cubicBezTo>
                <a:cubicBezTo>
                  <a:pt x="3" y="14"/>
                  <a:pt x="3" y="14"/>
                  <a:pt x="3" y="14"/>
                </a:cubicBezTo>
                <a:cubicBezTo>
                  <a:pt x="1" y="14"/>
                  <a:pt x="0" y="12"/>
                  <a:pt x="0" y="10"/>
                </a:cubicBezTo>
                <a:cubicBezTo>
                  <a:pt x="0" y="3"/>
                  <a:pt x="0" y="3"/>
                  <a:pt x="0" y="3"/>
                </a:cubicBezTo>
                <a:cubicBezTo>
                  <a:pt x="0" y="1"/>
                  <a:pt x="1" y="0"/>
                  <a:pt x="3" y="0"/>
                </a:cubicBezTo>
                <a:cubicBezTo>
                  <a:pt x="10" y="0"/>
                  <a:pt x="10" y="0"/>
                  <a:pt x="10" y="0"/>
                </a:cubicBezTo>
                <a:cubicBezTo>
                  <a:pt x="12" y="0"/>
                  <a:pt x="13" y="1"/>
                  <a:pt x="13" y="3"/>
                </a:cubicBezTo>
                <a:lnTo>
                  <a:pt x="13" y="10"/>
                </a:lnTo>
                <a:close/>
                <a:moveTo>
                  <a:pt x="32" y="10"/>
                </a:moveTo>
                <a:cubicBezTo>
                  <a:pt x="32" y="12"/>
                  <a:pt x="30" y="14"/>
                  <a:pt x="28" y="14"/>
                </a:cubicBezTo>
                <a:cubicBezTo>
                  <a:pt x="21" y="14"/>
                  <a:pt x="21" y="14"/>
                  <a:pt x="21" y="14"/>
                </a:cubicBezTo>
                <a:cubicBezTo>
                  <a:pt x="20" y="14"/>
                  <a:pt x="18" y="12"/>
                  <a:pt x="18" y="10"/>
                </a:cubicBezTo>
                <a:cubicBezTo>
                  <a:pt x="18" y="3"/>
                  <a:pt x="18" y="3"/>
                  <a:pt x="18" y="3"/>
                </a:cubicBezTo>
                <a:cubicBezTo>
                  <a:pt x="18" y="1"/>
                  <a:pt x="20" y="0"/>
                  <a:pt x="21" y="0"/>
                </a:cubicBezTo>
                <a:cubicBezTo>
                  <a:pt x="28" y="0"/>
                  <a:pt x="28" y="0"/>
                  <a:pt x="28" y="0"/>
                </a:cubicBezTo>
                <a:cubicBezTo>
                  <a:pt x="30" y="0"/>
                  <a:pt x="32" y="1"/>
                  <a:pt x="32" y="3"/>
                </a:cubicBezTo>
                <a:lnTo>
                  <a:pt x="32" y="10"/>
                </a:lnTo>
                <a:close/>
                <a:moveTo>
                  <a:pt x="50" y="10"/>
                </a:moveTo>
                <a:cubicBezTo>
                  <a:pt x="50" y="12"/>
                  <a:pt x="48" y="14"/>
                  <a:pt x="47" y="14"/>
                </a:cubicBezTo>
                <a:cubicBezTo>
                  <a:pt x="40" y="14"/>
                  <a:pt x="40" y="14"/>
                  <a:pt x="40" y="14"/>
                </a:cubicBezTo>
                <a:cubicBezTo>
                  <a:pt x="38" y="14"/>
                  <a:pt x="36" y="12"/>
                  <a:pt x="36" y="10"/>
                </a:cubicBezTo>
                <a:cubicBezTo>
                  <a:pt x="36" y="3"/>
                  <a:pt x="36" y="3"/>
                  <a:pt x="36" y="3"/>
                </a:cubicBezTo>
                <a:cubicBezTo>
                  <a:pt x="36" y="1"/>
                  <a:pt x="38" y="0"/>
                  <a:pt x="40" y="0"/>
                </a:cubicBezTo>
                <a:cubicBezTo>
                  <a:pt x="47" y="0"/>
                  <a:pt x="47" y="0"/>
                  <a:pt x="47" y="0"/>
                </a:cubicBezTo>
                <a:cubicBezTo>
                  <a:pt x="48" y="0"/>
                  <a:pt x="50" y="1"/>
                  <a:pt x="50" y="3"/>
                </a:cubicBezTo>
                <a:lnTo>
                  <a:pt x="50" y="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7" name="Freeform 74"/>
          <p:cNvSpPr>
            <a:spLocks noEditPoints="1"/>
          </p:cNvSpPr>
          <p:nvPr/>
        </p:nvSpPr>
        <p:spPr bwMode="auto">
          <a:xfrm>
            <a:off x="17456135" y="5647939"/>
            <a:ext cx="362014" cy="362014"/>
          </a:xfrm>
          <a:custGeom>
            <a:avLst/>
            <a:gdLst>
              <a:gd name="T0" fmla="*/ 0 w 64"/>
              <a:gd name="T1" fmla="*/ 2147483646 h 64"/>
              <a:gd name="T2" fmla="*/ 2147483646 w 64"/>
              <a:gd name="T3" fmla="*/ 2147483646 h 64"/>
              <a:gd name="T4" fmla="*/ 2147483646 w 64"/>
              <a:gd name="T5" fmla="*/ 2147483646 h 64"/>
              <a:gd name="T6" fmla="*/ 2147483646 w 64"/>
              <a:gd name="T7" fmla="*/ 2147483646 h 64"/>
              <a:gd name="T8" fmla="*/ 2147483646 w 64"/>
              <a:gd name="T9" fmla="*/ 2147483646 h 64"/>
              <a:gd name="T10" fmla="*/ 2147483646 w 64"/>
              <a:gd name="T11" fmla="*/ 2147483646 h 64"/>
              <a:gd name="T12" fmla="*/ 2147483646 w 64"/>
              <a:gd name="T13" fmla="*/ 2147483646 h 64"/>
              <a:gd name="T14" fmla="*/ 2147483646 w 64"/>
              <a:gd name="T15" fmla="*/ 2147483646 h 64"/>
              <a:gd name="T16" fmla="*/ 2147483646 w 64"/>
              <a:gd name="T17" fmla="*/ 2147483646 h 64"/>
              <a:gd name="T18" fmla="*/ 2147483646 w 64"/>
              <a:gd name="T19" fmla="*/ 2147483646 h 64"/>
              <a:gd name="T20" fmla="*/ 2147483646 w 64"/>
              <a:gd name="T21" fmla="*/ 2147483646 h 64"/>
              <a:gd name="T22" fmla="*/ 2147483646 w 64"/>
              <a:gd name="T23" fmla="*/ 2147483646 h 64"/>
              <a:gd name="T24" fmla="*/ 2147483646 w 64"/>
              <a:gd name="T25" fmla="*/ 2147483646 h 64"/>
              <a:gd name="T26" fmla="*/ 2147483646 w 64"/>
              <a:gd name="T27" fmla="*/ 2147483646 h 64"/>
              <a:gd name="T28" fmla="*/ 2147483646 w 64"/>
              <a:gd name="T29" fmla="*/ 2147483646 h 64"/>
              <a:gd name="T30" fmla="*/ 2147483646 w 64"/>
              <a:gd name="T31" fmla="*/ 2147483646 h 64"/>
              <a:gd name="T32" fmla="*/ 2147483646 w 64"/>
              <a:gd name="T33" fmla="*/ 2147483646 h 64"/>
              <a:gd name="T34" fmla="*/ 2147483646 w 64"/>
              <a:gd name="T35" fmla="*/ 2147483646 h 64"/>
              <a:gd name="T36" fmla="*/ 2147483646 w 64"/>
              <a:gd name="T37" fmla="*/ 2147483646 h 64"/>
              <a:gd name="T38" fmla="*/ 2147483646 w 64"/>
              <a:gd name="T39" fmla="*/ 2147483646 h 64"/>
              <a:gd name="T40" fmla="*/ 2147483646 w 64"/>
              <a:gd name="T41" fmla="*/ 2147483646 h 64"/>
              <a:gd name="T42" fmla="*/ 2147483646 w 64"/>
              <a:gd name="T43" fmla="*/ 2147483646 h 64"/>
              <a:gd name="T44" fmla="*/ 2147483646 w 64"/>
              <a:gd name="T45" fmla="*/ 2147483646 h 64"/>
              <a:gd name="T46" fmla="*/ 2147483646 w 64"/>
              <a:gd name="T47" fmla="*/ 2147483646 h 64"/>
              <a:gd name="T48" fmla="*/ 2147483646 w 64"/>
              <a:gd name="T49" fmla="*/ 2147483646 h 64"/>
              <a:gd name="T50" fmla="*/ 2147483646 w 64"/>
              <a:gd name="T51" fmla="*/ 2147483646 h 64"/>
              <a:gd name="T52" fmla="*/ 2147483646 w 64"/>
              <a:gd name="T53" fmla="*/ 2147483646 h 64"/>
              <a:gd name="T54" fmla="*/ 2147483646 w 64"/>
              <a:gd name="T55" fmla="*/ 2147483646 h 64"/>
              <a:gd name="T56" fmla="*/ 2147483646 w 64"/>
              <a:gd name="T57" fmla="*/ 2147483646 h 64"/>
              <a:gd name="T58" fmla="*/ 2147483646 w 64"/>
              <a:gd name="T59" fmla="*/ 2147483646 h 64"/>
              <a:gd name="T60" fmla="*/ 2147483646 w 64"/>
              <a:gd name="T61" fmla="*/ 2147483646 h 64"/>
              <a:gd name="T62" fmla="*/ 2147483646 w 64"/>
              <a:gd name="T63" fmla="*/ 2147483646 h 64"/>
              <a:gd name="T64" fmla="*/ 2147483646 w 64"/>
              <a:gd name="T65" fmla="*/ 2147483646 h 64"/>
              <a:gd name="T66" fmla="*/ 2147483646 w 64"/>
              <a:gd name="T67" fmla="*/ 2147483646 h 64"/>
              <a:gd name="T68" fmla="*/ 2147483646 w 64"/>
              <a:gd name="T69" fmla="*/ 2147483646 h 64"/>
              <a:gd name="T70" fmla="*/ 2147483646 w 64"/>
              <a:gd name="T71" fmla="*/ 2147483646 h 64"/>
              <a:gd name="T72" fmla="*/ 2147483646 w 64"/>
              <a:gd name="T73" fmla="*/ 2147483646 h 64"/>
              <a:gd name="T74" fmla="*/ 2147483646 w 64"/>
              <a:gd name="T75" fmla="*/ 2147483646 h 64"/>
              <a:gd name="T76" fmla="*/ 2147483646 w 64"/>
              <a:gd name="T77" fmla="*/ 2147483646 h 64"/>
              <a:gd name="T78" fmla="*/ 2147483646 w 64"/>
              <a:gd name="T79" fmla="*/ 2147483646 h 64"/>
              <a:gd name="T80" fmla="*/ 2147483646 w 64"/>
              <a:gd name="T81" fmla="*/ 2147483646 h 64"/>
              <a:gd name="T82" fmla="*/ 2147483646 w 64"/>
              <a:gd name="T83" fmla="*/ 2147483646 h 64"/>
              <a:gd name="T84" fmla="*/ 2147483646 w 64"/>
              <a:gd name="T85" fmla="*/ 2147483646 h 64"/>
              <a:gd name="T86" fmla="*/ 2147483646 w 64"/>
              <a:gd name="T87" fmla="*/ 2147483646 h 64"/>
              <a:gd name="T88" fmla="*/ 2147483646 w 64"/>
              <a:gd name="T89" fmla="*/ 2147483646 h 64"/>
              <a:gd name="T90" fmla="*/ 2147483646 w 64"/>
              <a:gd name="T91" fmla="*/ 2147483646 h 64"/>
              <a:gd name="T92" fmla="*/ 2147483646 w 64"/>
              <a:gd name="T93" fmla="*/ 2147483646 h 64"/>
              <a:gd name="T94" fmla="*/ 2147483646 w 64"/>
              <a:gd name="T95" fmla="*/ 2147483646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4" h="64">
                <a:moveTo>
                  <a:pt x="32" y="64"/>
                </a:moveTo>
                <a:cubicBezTo>
                  <a:pt x="14" y="64"/>
                  <a:pt x="0" y="50"/>
                  <a:pt x="0" y="32"/>
                </a:cubicBezTo>
                <a:cubicBezTo>
                  <a:pt x="0" y="14"/>
                  <a:pt x="14" y="0"/>
                  <a:pt x="32" y="0"/>
                </a:cubicBezTo>
                <a:cubicBezTo>
                  <a:pt x="49" y="0"/>
                  <a:pt x="64" y="14"/>
                  <a:pt x="64" y="32"/>
                </a:cubicBezTo>
                <a:cubicBezTo>
                  <a:pt x="64" y="50"/>
                  <a:pt x="49" y="64"/>
                  <a:pt x="32" y="64"/>
                </a:cubicBezTo>
                <a:close/>
                <a:moveTo>
                  <a:pt x="32" y="2"/>
                </a:moveTo>
                <a:cubicBezTo>
                  <a:pt x="15" y="2"/>
                  <a:pt x="1" y="15"/>
                  <a:pt x="1" y="32"/>
                </a:cubicBezTo>
                <a:cubicBezTo>
                  <a:pt x="1" y="49"/>
                  <a:pt x="15" y="62"/>
                  <a:pt x="32" y="62"/>
                </a:cubicBezTo>
                <a:cubicBezTo>
                  <a:pt x="49" y="62"/>
                  <a:pt x="62" y="49"/>
                  <a:pt x="62" y="32"/>
                </a:cubicBezTo>
                <a:cubicBezTo>
                  <a:pt x="62" y="15"/>
                  <a:pt x="49" y="2"/>
                  <a:pt x="32" y="2"/>
                </a:cubicBezTo>
                <a:close/>
                <a:moveTo>
                  <a:pt x="7" y="41"/>
                </a:moveTo>
                <a:cubicBezTo>
                  <a:pt x="7" y="42"/>
                  <a:pt x="8" y="43"/>
                  <a:pt x="8" y="45"/>
                </a:cubicBezTo>
                <a:cubicBezTo>
                  <a:pt x="6" y="46"/>
                  <a:pt x="6" y="46"/>
                  <a:pt x="6" y="46"/>
                </a:cubicBezTo>
                <a:cubicBezTo>
                  <a:pt x="4" y="42"/>
                  <a:pt x="3" y="37"/>
                  <a:pt x="3" y="32"/>
                </a:cubicBezTo>
                <a:cubicBezTo>
                  <a:pt x="3" y="27"/>
                  <a:pt x="4" y="22"/>
                  <a:pt x="6" y="18"/>
                </a:cubicBezTo>
                <a:cubicBezTo>
                  <a:pt x="8" y="19"/>
                  <a:pt x="8" y="19"/>
                  <a:pt x="8" y="19"/>
                </a:cubicBezTo>
                <a:cubicBezTo>
                  <a:pt x="8" y="21"/>
                  <a:pt x="7" y="22"/>
                  <a:pt x="7" y="23"/>
                </a:cubicBezTo>
                <a:cubicBezTo>
                  <a:pt x="10" y="24"/>
                  <a:pt x="10" y="24"/>
                  <a:pt x="10" y="24"/>
                </a:cubicBezTo>
                <a:cubicBezTo>
                  <a:pt x="9" y="27"/>
                  <a:pt x="8" y="29"/>
                  <a:pt x="8" y="32"/>
                </a:cubicBezTo>
                <a:cubicBezTo>
                  <a:pt x="8" y="35"/>
                  <a:pt x="9" y="37"/>
                  <a:pt x="10" y="40"/>
                </a:cubicBezTo>
                <a:lnTo>
                  <a:pt x="7" y="41"/>
                </a:lnTo>
                <a:close/>
                <a:moveTo>
                  <a:pt x="31" y="61"/>
                </a:moveTo>
                <a:cubicBezTo>
                  <a:pt x="21" y="61"/>
                  <a:pt x="12" y="55"/>
                  <a:pt x="7" y="47"/>
                </a:cubicBezTo>
                <a:cubicBezTo>
                  <a:pt x="9" y="46"/>
                  <a:pt x="9" y="46"/>
                  <a:pt x="9" y="46"/>
                </a:cubicBezTo>
                <a:cubicBezTo>
                  <a:pt x="10" y="47"/>
                  <a:pt x="11" y="48"/>
                  <a:pt x="12" y="49"/>
                </a:cubicBezTo>
                <a:cubicBezTo>
                  <a:pt x="14" y="47"/>
                  <a:pt x="14" y="47"/>
                  <a:pt x="14" y="47"/>
                </a:cubicBezTo>
                <a:cubicBezTo>
                  <a:pt x="17" y="51"/>
                  <a:pt x="22" y="54"/>
                  <a:pt x="27" y="55"/>
                </a:cubicBezTo>
                <a:cubicBezTo>
                  <a:pt x="27" y="58"/>
                  <a:pt x="27" y="58"/>
                  <a:pt x="27" y="58"/>
                </a:cubicBezTo>
                <a:cubicBezTo>
                  <a:pt x="28" y="58"/>
                  <a:pt x="30" y="58"/>
                  <a:pt x="31" y="58"/>
                </a:cubicBezTo>
                <a:lnTo>
                  <a:pt x="31" y="61"/>
                </a:lnTo>
                <a:close/>
                <a:moveTo>
                  <a:pt x="31" y="5"/>
                </a:moveTo>
                <a:cubicBezTo>
                  <a:pt x="30" y="5"/>
                  <a:pt x="28" y="6"/>
                  <a:pt x="27" y="6"/>
                </a:cubicBezTo>
                <a:cubicBezTo>
                  <a:pt x="27" y="9"/>
                  <a:pt x="27" y="9"/>
                  <a:pt x="27" y="9"/>
                </a:cubicBezTo>
                <a:cubicBezTo>
                  <a:pt x="22" y="10"/>
                  <a:pt x="17" y="13"/>
                  <a:pt x="14" y="17"/>
                </a:cubicBezTo>
                <a:cubicBezTo>
                  <a:pt x="12" y="15"/>
                  <a:pt x="12" y="15"/>
                  <a:pt x="12" y="15"/>
                </a:cubicBezTo>
                <a:cubicBezTo>
                  <a:pt x="11" y="16"/>
                  <a:pt x="10" y="17"/>
                  <a:pt x="9" y="18"/>
                </a:cubicBezTo>
                <a:cubicBezTo>
                  <a:pt x="7" y="17"/>
                  <a:pt x="7" y="17"/>
                  <a:pt x="7" y="17"/>
                </a:cubicBezTo>
                <a:cubicBezTo>
                  <a:pt x="12" y="9"/>
                  <a:pt x="21" y="3"/>
                  <a:pt x="31" y="3"/>
                </a:cubicBezTo>
                <a:lnTo>
                  <a:pt x="31" y="5"/>
                </a:lnTo>
                <a:close/>
                <a:moveTo>
                  <a:pt x="41" y="29"/>
                </a:moveTo>
                <a:cubicBezTo>
                  <a:pt x="41" y="30"/>
                  <a:pt x="41" y="31"/>
                  <a:pt x="41" y="32"/>
                </a:cubicBezTo>
                <a:cubicBezTo>
                  <a:pt x="41" y="33"/>
                  <a:pt x="41" y="34"/>
                  <a:pt x="41" y="35"/>
                </a:cubicBezTo>
                <a:cubicBezTo>
                  <a:pt x="49" y="38"/>
                  <a:pt x="49" y="38"/>
                  <a:pt x="49" y="38"/>
                </a:cubicBezTo>
                <a:cubicBezTo>
                  <a:pt x="48" y="40"/>
                  <a:pt x="47" y="42"/>
                  <a:pt x="45" y="44"/>
                </a:cubicBezTo>
                <a:cubicBezTo>
                  <a:pt x="39" y="38"/>
                  <a:pt x="39" y="38"/>
                  <a:pt x="39" y="38"/>
                </a:cubicBezTo>
                <a:cubicBezTo>
                  <a:pt x="37" y="40"/>
                  <a:pt x="36" y="41"/>
                  <a:pt x="34" y="41"/>
                </a:cubicBezTo>
                <a:cubicBezTo>
                  <a:pt x="35" y="50"/>
                  <a:pt x="35" y="50"/>
                  <a:pt x="35" y="50"/>
                </a:cubicBezTo>
                <a:cubicBezTo>
                  <a:pt x="34" y="50"/>
                  <a:pt x="33" y="50"/>
                  <a:pt x="32" y="50"/>
                </a:cubicBezTo>
                <a:cubicBezTo>
                  <a:pt x="31" y="50"/>
                  <a:pt x="29" y="50"/>
                  <a:pt x="28" y="50"/>
                </a:cubicBezTo>
                <a:cubicBezTo>
                  <a:pt x="30" y="41"/>
                  <a:pt x="30" y="41"/>
                  <a:pt x="30" y="41"/>
                </a:cubicBezTo>
                <a:cubicBezTo>
                  <a:pt x="28" y="41"/>
                  <a:pt x="26" y="40"/>
                  <a:pt x="25" y="38"/>
                </a:cubicBezTo>
                <a:cubicBezTo>
                  <a:pt x="18" y="44"/>
                  <a:pt x="18" y="44"/>
                  <a:pt x="18" y="44"/>
                </a:cubicBezTo>
                <a:cubicBezTo>
                  <a:pt x="17" y="42"/>
                  <a:pt x="15" y="40"/>
                  <a:pt x="15" y="38"/>
                </a:cubicBezTo>
                <a:cubicBezTo>
                  <a:pt x="23" y="35"/>
                  <a:pt x="23" y="35"/>
                  <a:pt x="23" y="35"/>
                </a:cubicBezTo>
                <a:cubicBezTo>
                  <a:pt x="23" y="34"/>
                  <a:pt x="22" y="33"/>
                  <a:pt x="22" y="32"/>
                </a:cubicBezTo>
                <a:cubicBezTo>
                  <a:pt x="22" y="31"/>
                  <a:pt x="23" y="30"/>
                  <a:pt x="23" y="29"/>
                </a:cubicBezTo>
                <a:cubicBezTo>
                  <a:pt x="15" y="26"/>
                  <a:pt x="15" y="26"/>
                  <a:pt x="15" y="26"/>
                </a:cubicBezTo>
                <a:cubicBezTo>
                  <a:pt x="15" y="24"/>
                  <a:pt x="17" y="22"/>
                  <a:pt x="18" y="20"/>
                </a:cubicBezTo>
                <a:cubicBezTo>
                  <a:pt x="25" y="26"/>
                  <a:pt x="25" y="26"/>
                  <a:pt x="25" y="26"/>
                </a:cubicBezTo>
                <a:cubicBezTo>
                  <a:pt x="26" y="24"/>
                  <a:pt x="28" y="23"/>
                  <a:pt x="30" y="23"/>
                </a:cubicBezTo>
                <a:cubicBezTo>
                  <a:pt x="28" y="14"/>
                  <a:pt x="28" y="14"/>
                  <a:pt x="28" y="14"/>
                </a:cubicBezTo>
                <a:cubicBezTo>
                  <a:pt x="29" y="14"/>
                  <a:pt x="31" y="14"/>
                  <a:pt x="32" y="14"/>
                </a:cubicBezTo>
                <a:cubicBezTo>
                  <a:pt x="33" y="14"/>
                  <a:pt x="34" y="14"/>
                  <a:pt x="35" y="14"/>
                </a:cubicBezTo>
                <a:cubicBezTo>
                  <a:pt x="34" y="23"/>
                  <a:pt x="34" y="23"/>
                  <a:pt x="34" y="23"/>
                </a:cubicBezTo>
                <a:cubicBezTo>
                  <a:pt x="36" y="23"/>
                  <a:pt x="37" y="24"/>
                  <a:pt x="39" y="26"/>
                </a:cubicBezTo>
                <a:cubicBezTo>
                  <a:pt x="45" y="20"/>
                  <a:pt x="45" y="20"/>
                  <a:pt x="45" y="20"/>
                </a:cubicBezTo>
                <a:cubicBezTo>
                  <a:pt x="47" y="22"/>
                  <a:pt x="48" y="24"/>
                  <a:pt x="49" y="26"/>
                </a:cubicBezTo>
                <a:lnTo>
                  <a:pt x="41" y="29"/>
                </a:lnTo>
                <a:close/>
                <a:moveTo>
                  <a:pt x="54" y="18"/>
                </a:moveTo>
                <a:cubicBezTo>
                  <a:pt x="54" y="17"/>
                  <a:pt x="53" y="16"/>
                  <a:pt x="52" y="15"/>
                </a:cubicBezTo>
                <a:cubicBezTo>
                  <a:pt x="49" y="17"/>
                  <a:pt x="49" y="17"/>
                  <a:pt x="49" y="17"/>
                </a:cubicBezTo>
                <a:cubicBezTo>
                  <a:pt x="46" y="13"/>
                  <a:pt x="41" y="10"/>
                  <a:pt x="36" y="9"/>
                </a:cubicBezTo>
                <a:cubicBezTo>
                  <a:pt x="37" y="6"/>
                  <a:pt x="37" y="6"/>
                  <a:pt x="37" y="6"/>
                </a:cubicBezTo>
                <a:cubicBezTo>
                  <a:pt x="35" y="6"/>
                  <a:pt x="34" y="5"/>
                  <a:pt x="33" y="5"/>
                </a:cubicBezTo>
                <a:cubicBezTo>
                  <a:pt x="33" y="3"/>
                  <a:pt x="33" y="3"/>
                  <a:pt x="33" y="3"/>
                </a:cubicBezTo>
                <a:cubicBezTo>
                  <a:pt x="43" y="3"/>
                  <a:pt x="51" y="9"/>
                  <a:pt x="56" y="17"/>
                </a:cubicBezTo>
                <a:lnTo>
                  <a:pt x="54" y="18"/>
                </a:lnTo>
                <a:close/>
                <a:moveTo>
                  <a:pt x="56" y="47"/>
                </a:moveTo>
                <a:cubicBezTo>
                  <a:pt x="51" y="55"/>
                  <a:pt x="43" y="61"/>
                  <a:pt x="33" y="61"/>
                </a:cubicBezTo>
                <a:cubicBezTo>
                  <a:pt x="33" y="58"/>
                  <a:pt x="33" y="58"/>
                  <a:pt x="33" y="58"/>
                </a:cubicBezTo>
                <a:cubicBezTo>
                  <a:pt x="34" y="58"/>
                  <a:pt x="35" y="58"/>
                  <a:pt x="37" y="58"/>
                </a:cubicBezTo>
                <a:cubicBezTo>
                  <a:pt x="36" y="55"/>
                  <a:pt x="36" y="55"/>
                  <a:pt x="36" y="55"/>
                </a:cubicBezTo>
                <a:cubicBezTo>
                  <a:pt x="41" y="54"/>
                  <a:pt x="46" y="51"/>
                  <a:pt x="49" y="47"/>
                </a:cubicBezTo>
                <a:cubicBezTo>
                  <a:pt x="52" y="49"/>
                  <a:pt x="52" y="49"/>
                  <a:pt x="52" y="49"/>
                </a:cubicBezTo>
                <a:cubicBezTo>
                  <a:pt x="53" y="48"/>
                  <a:pt x="54" y="47"/>
                  <a:pt x="54" y="46"/>
                </a:cubicBezTo>
                <a:lnTo>
                  <a:pt x="56" y="47"/>
                </a:lnTo>
                <a:close/>
                <a:moveTo>
                  <a:pt x="57" y="46"/>
                </a:moveTo>
                <a:cubicBezTo>
                  <a:pt x="55" y="45"/>
                  <a:pt x="55" y="45"/>
                  <a:pt x="55" y="45"/>
                </a:cubicBezTo>
                <a:cubicBezTo>
                  <a:pt x="56" y="43"/>
                  <a:pt x="56" y="42"/>
                  <a:pt x="57" y="41"/>
                </a:cubicBezTo>
                <a:cubicBezTo>
                  <a:pt x="54" y="40"/>
                  <a:pt x="54" y="40"/>
                  <a:pt x="54" y="40"/>
                </a:cubicBezTo>
                <a:cubicBezTo>
                  <a:pt x="55" y="37"/>
                  <a:pt x="55" y="35"/>
                  <a:pt x="55" y="32"/>
                </a:cubicBezTo>
                <a:cubicBezTo>
                  <a:pt x="55" y="29"/>
                  <a:pt x="55" y="27"/>
                  <a:pt x="54" y="24"/>
                </a:cubicBezTo>
                <a:cubicBezTo>
                  <a:pt x="57" y="23"/>
                  <a:pt x="57" y="23"/>
                  <a:pt x="57" y="23"/>
                </a:cubicBezTo>
                <a:cubicBezTo>
                  <a:pt x="56" y="22"/>
                  <a:pt x="56" y="21"/>
                  <a:pt x="55" y="19"/>
                </a:cubicBezTo>
                <a:cubicBezTo>
                  <a:pt x="57" y="18"/>
                  <a:pt x="57" y="18"/>
                  <a:pt x="57" y="18"/>
                </a:cubicBezTo>
                <a:cubicBezTo>
                  <a:pt x="59" y="22"/>
                  <a:pt x="61" y="27"/>
                  <a:pt x="61" y="32"/>
                </a:cubicBezTo>
                <a:cubicBezTo>
                  <a:pt x="61" y="37"/>
                  <a:pt x="59" y="42"/>
                  <a:pt x="57" y="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8" name="Freeform 75"/>
          <p:cNvSpPr>
            <a:spLocks noEditPoints="1"/>
          </p:cNvSpPr>
          <p:nvPr/>
        </p:nvSpPr>
        <p:spPr bwMode="auto">
          <a:xfrm>
            <a:off x="18268714" y="5700027"/>
            <a:ext cx="362014" cy="281276"/>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0 h 50"/>
              <a:gd name="T12" fmla="*/ 2147483646 w 64"/>
              <a:gd name="T13" fmla="*/ 0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2147483646 w 64"/>
              <a:gd name="T25" fmla="*/ 2147483646 h 50"/>
              <a:gd name="T26" fmla="*/ 2147483646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2147483646 h 50"/>
              <a:gd name="T66" fmla="*/ 2147483646 w 64"/>
              <a:gd name="T67" fmla="*/ 2147483646 h 50"/>
              <a:gd name="T68" fmla="*/ 2147483646 w 64"/>
              <a:gd name="T69" fmla="*/ 2147483646 h 5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4" h="50">
                <a:moveTo>
                  <a:pt x="64" y="45"/>
                </a:moveTo>
                <a:cubicBezTo>
                  <a:pt x="64" y="48"/>
                  <a:pt x="61" y="50"/>
                  <a:pt x="58" y="50"/>
                </a:cubicBezTo>
                <a:cubicBezTo>
                  <a:pt x="5" y="50"/>
                  <a:pt x="5" y="50"/>
                  <a:pt x="5" y="50"/>
                </a:cubicBezTo>
                <a:cubicBezTo>
                  <a:pt x="2" y="50"/>
                  <a:pt x="0" y="48"/>
                  <a:pt x="0" y="45"/>
                </a:cubicBezTo>
                <a:cubicBezTo>
                  <a:pt x="0" y="6"/>
                  <a:pt x="0" y="6"/>
                  <a:pt x="0" y="6"/>
                </a:cubicBezTo>
                <a:cubicBezTo>
                  <a:pt x="0" y="3"/>
                  <a:pt x="2" y="0"/>
                  <a:pt x="5" y="0"/>
                </a:cubicBezTo>
                <a:cubicBezTo>
                  <a:pt x="58" y="0"/>
                  <a:pt x="58" y="0"/>
                  <a:pt x="58" y="0"/>
                </a:cubicBezTo>
                <a:cubicBezTo>
                  <a:pt x="61" y="0"/>
                  <a:pt x="64" y="3"/>
                  <a:pt x="64" y="6"/>
                </a:cubicBezTo>
                <a:lnTo>
                  <a:pt x="64" y="45"/>
                </a:lnTo>
                <a:close/>
                <a:moveTo>
                  <a:pt x="58" y="5"/>
                </a:moveTo>
                <a:cubicBezTo>
                  <a:pt x="5" y="5"/>
                  <a:pt x="5" y="5"/>
                  <a:pt x="5" y="5"/>
                </a:cubicBezTo>
                <a:cubicBezTo>
                  <a:pt x="5" y="5"/>
                  <a:pt x="4" y="5"/>
                  <a:pt x="4" y="6"/>
                </a:cubicBezTo>
                <a:cubicBezTo>
                  <a:pt x="4" y="10"/>
                  <a:pt x="6" y="13"/>
                  <a:pt x="10" y="16"/>
                </a:cubicBezTo>
                <a:cubicBezTo>
                  <a:pt x="14" y="20"/>
                  <a:pt x="19" y="23"/>
                  <a:pt x="24" y="27"/>
                </a:cubicBezTo>
                <a:cubicBezTo>
                  <a:pt x="26" y="29"/>
                  <a:pt x="29" y="32"/>
                  <a:pt x="32" y="32"/>
                </a:cubicBezTo>
                <a:cubicBezTo>
                  <a:pt x="32" y="32"/>
                  <a:pt x="32" y="32"/>
                  <a:pt x="32" y="32"/>
                </a:cubicBezTo>
                <a:cubicBezTo>
                  <a:pt x="32" y="32"/>
                  <a:pt x="32" y="32"/>
                  <a:pt x="32" y="32"/>
                </a:cubicBezTo>
                <a:cubicBezTo>
                  <a:pt x="34" y="32"/>
                  <a:pt x="38" y="29"/>
                  <a:pt x="40" y="27"/>
                </a:cubicBezTo>
                <a:cubicBezTo>
                  <a:pt x="44" y="23"/>
                  <a:pt x="49" y="20"/>
                  <a:pt x="54" y="16"/>
                </a:cubicBezTo>
                <a:cubicBezTo>
                  <a:pt x="56" y="14"/>
                  <a:pt x="59" y="10"/>
                  <a:pt x="59" y="7"/>
                </a:cubicBezTo>
                <a:cubicBezTo>
                  <a:pt x="59" y="6"/>
                  <a:pt x="59" y="5"/>
                  <a:pt x="58" y="5"/>
                </a:cubicBezTo>
                <a:close/>
                <a:moveTo>
                  <a:pt x="59" y="17"/>
                </a:moveTo>
                <a:cubicBezTo>
                  <a:pt x="58" y="18"/>
                  <a:pt x="58" y="19"/>
                  <a:pt x="57" y="20"/>
                </a:cubicBezTo>
                <a:cubicBezTo>
                  <a:pt x="52" y="24"/>
                  <a:pt x="46" y="28"/>
                  <a:pt x="41" y="32"/>
                </a:cubicBezTo>
                <a:cubicBezTo>
                  <a:pt x="39" y="34"/>
                  <a:pt x="36" y="37"/>
                  <a:pt x="32" y="37"/>
                </a:cubicBezTo>
                <a:cubicBezTo>
                  <a:pt x="32" y="37"/>
                  <a:pt x="32" y="37"/>
                  <a:pt x="32" y="37"/>
                </a:cubicBezTo>
                <a:cubicBezTo>
                  <a:pt x="32" y="37"/>
                  <a:pt x="32" y="37"/>
                  <a:pt x="32" y="37"/>
                </a:cubicBezTo>
                <a:cubicBezTo>
                  <a:pt x="28" y="37"/>
                  <a:pt x="25" y="34"/>
                  <a:pt x="22" y="32"/>
                </a:cubicBezTo>
                <a:cubicBezTo>
                  <a:pt x="17" y="28"/>
                  <a:pt x="12" y="24"/>
                  <a:pt x="7" y="20"/>
                </a:cubicBezTo>
                <a:cubicBezTo>
                  <a:pt x="6" y="19"/>
                  <a:pt x="5" y="18"/>
                  <a:pt x="4" y="17"/>
                </a:cubicBezTo>
                <a:cubicBezTo>
                  <a:pt x="4" y="45"/>
                  <a:pt x="4" y="45"/>
                  <a:pt x="4" y="45"/>
                </a:cubicBezTo>
                <a:cubicBezTo>
                  <a:pt x="4" y="45"/>
                  <a:pt x="5" y="46"/>
                  <a:pt x="5" y="46"/>
                </a:cubicBezTo>
                <a:cubicBezTo>
                  <a:pt x="58" y="46"/>
                  <a:pt x="58" y="46"/>
                  <a:pt x="58" y="46"/>
                </a:cubicBezTo>
                <a:cubicBezTo>
                  <a:pt x="59" y="46"/>
                  <a:pt x="59" y="45"/>
                  <a:pt x="59" y="45"/>
                </a:cubicBezTo>
                <a:lnTo>
                  <a:pt x="59"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59" name="Freeform 76"/>
          <p:cNvSpPr>
            <a:spLocks noEditPoints="1"/>
          </p:cNvSpPr>
          <p:nvPr/>
        </p:nvSpPr>
        <p:spPr bwMode="auto">
          <a:xfrm>
            <a:off x="19076084" y="5700027"/>
            <a:ext cx="393267" cy="257837"/>
          </a:xfrm>
          <a:custGeom>
            <a:avLst/>
            <a:gdLst>
              <a:gd name="T0" fmla="*/ 2147483646 w 70"/>
              <a:gd name="T1" fmla="*/ 2147483646 h 46"/>
              <a:gd name="T2" fmla="*/ 2147483646 w 70"/>
              <a:gd name="T3" fmla="*/ 2147483646 h 46"/>
              <a:gd name="T4" fmla="*/ 2147483646 w 70"/>
              <a:gd name="T5" fmla="*/ 2147483646 h 46"/>
              <a:gd name="T6" fmla="*/ 2147483646 w 70"/>
              <a:gd name="T7" fmla="*/ 2147483646 h 46"/>
              <a:gd name="T8" fmla="*/ 2147483646 w 70"/>
              <a:gd name="T9" fmla="*/ 2147483646 h 46"/>
              <a:gd name="T10" fmla="*/ 2147483646 w 70"/>
              <a:gd name="T11" fmla="*/ 2147483646 h 46"/>
              <a:gd name="T12" fmla="*/ 2147483646 w 70"/>
              <a:gd name="T13" fmla="*/ 2147483646 h 46"/>
              <a:gd name="T14" fmla="*/ 2147483646 w 70"/>
              <a:gd name="T15" fmla="*/ 0 h 46"/>
              <a:gd name="T16" fmla="*/ 2147483646 w 70"/>
              <a:gd name="T17" fmla="*/ 0 h 46"/>
              <a:gd name="T18" fmla="*/ 2147483646 w 70"/>
              <a:gd name="T19" fmla="*/ 2147483646 h 46"/>
              <a:gd name="T20" fmla="*/ 2147483646 w 70"/>
              <a:gd name="T21" fmla="*/ 2147483646 h 46"/>
              <a:gd name="T22" fmla="*/ 2147483646 w 70"/>
              <a:gd name="T23" fmla="*/ 2147483646 h 46"/>
              <a:gd name="T24" fmla="*/ 2147483646 w 70"/>
              <a:gd name="T25" fmla="*/ 2147483646 h 46"/>
              <a:gd name="T26" fmla="*/ 2147483646 w 70"/>
              <a:gd name="T27" fmla="*/ 2147483646 h 46"/>
              <a:gd name="T28" fmla="*/ 2147483646 w 70"/>
              <a:gd name="T29" fmla="*/ 2147483646 h 46"/>
              <a:gd name="T30" fmla="*/ 2147483646 w 70"/>
              <a:gd name="T31" fmla="*/ 2147483646 h 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0" h="46">
                <a:moveTo>
                  <a:pt x="68" y="8"/>
                </a:moveTo>
                <a:cubicBezTo>
                  <a:pt x="36" y="44"/>
                  <a:pt x="36" y="44"/>
                  <a:pt x="36" y="44"/>
                </a:cubicBezTo>
                <a:cubicBezTo>
                  <a:pt x="35" y="45"/>
                  <a:pt x="34" y="46"/>
                  <a:pt x="33" y="46"/>
                </a:cubicBezTo>
                <a:cubicBezTo>
                  <a:pt x="5" y="46"/>
                  <a:pt x="5" y="46"/>
                  <a:pt x="5" y="46"/>
                </a:cubicBezTo>
                <a:cubicBezTo>
                  <a:pt x="4" y="46"/>
                  <a:pt x="2" y="45"/>
                  <a:pt x="1" y="43"/>
                </a:cubicBezTo>
                <a:cubicBezTo>
                  <a:pt x="0" y="41"/>
                  <a:pt x="1" y="40"/>
                  <a:pt x="2" y="38"/>
                </a:cubicBezTo>
                <a:cubicBezTo>
                  <a:pt x="34" y="2"/>
                  <a:pt x="34" y="2"/>
                  <a:pt x="34" y="2"/>
                </a:cubicBezTo>
                <a:cubicBezTo>
                  <a:pt x="35" y="1"/>
                  <a:pt x="36" y="0"/>
                  <a:pt x="37" y="0"/>
                </a:cubicBezTo>
                <a:cubicBezTo>
                  <a:pt x="65" y="0"/>
                  <a:pt x="65" y="0"/>
                  <a:pt x="65" y="0"/>
                </a:cubicBezTo>
                <a:cubicBezTo>
                  <a:pt x="67" y="0"/>
                  <a:pt x="68" y="1"/>
                  <a:pt x="69" y="3"/>
                </a:cubicBezTo>
                <a:cubicBezTo>
                  <a:pt x="70" y="4"/>
                  <a:pt x="69" y="6"/>
                  <a:pt x="68" y="8"/>
                </a:cubicBezTo>
                <a:close/>
                <a:moveTo>
                  <a:pt x="45" y="28"/>
                </a:moveTo>
                <a:cubicBezTo>
                  <a:pt x="17" y="28"/>
                  <a:pt x="17" y="28"/>
                  <a:pt x="17" y="28"/>
                </a:cubicBezTo>
                <a:cubicBezTo>
                  <a:pt x="5" y="41"/>
                  <a:pt x="5" y="41"/>
                  <a:pt x="5" y="41"/>
                </a:cubicBezTo>
                <a:cubicBezTo>
                  <a:pt x="33" y="41"/>
                  <a:pt x="33" y="41"/>
                  <a:pt x="33" y="41"/>
                </a:cubicBezTo>
                <a:lnTo>
                  <a:pt x="45"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0" name="Freeform 77"/>
          <p:cNvSpPr>
            <a:spLocks/>
          </p:cNvSpPr>
          <p:nvPr/>
        </p:nvSpPr>
        <p:spPr bwMode="auto">
          <a:xfrm>
            <a:off x="19893872" y="5676588"/>
            <a:ext cx="200542" cy="281276"/>
          </a:xfrm>
          <a:custGeom>
            <a:avLst/>
            <a:gdLst>
              <a:gd name="T0" fmla="*/ 2147483646 w 36"/>
              <a:gd name="T1" fmla="*/ 2147483646 h 50"/>
              <a:gd name="T2" fmla="*/ 2147483646 w 36"/>
              <a:gd name="T3" fmla="*/ 2147483646 h 50"/>
              <a:gd name="T4" fmla="*/ 2147483646 w 36"/>
              <a:gd name="T5" fmla="*/ 2147483646 h 50"/>
              <a:gd name="T6" fmla="*/ 2147483646 w 36"/>
              <a:gd name="T7" fmla="*/ 2147483646 h 50"/>
              <a:gd name="T8" fmla="*/ 2147483646 w 36"/>
              <a:gd name="T9" fmla="*/ 2147483646 h 50"/>
              <a:gd name="T10" fmla="*/ 0 w 36"/>
              <a:gd name="T11" fmla="*/ 2147483646 h 50"/>
              <a:gd name="T12" fmla="*/ 0 w 36"/>
              <a:gd name="T13" fmla="*/ 2147483646 h 50"/>
              <a:gd name="T14" fmla="*/ 2147483646 w 36"/>
              <a:gd name="T15" fmla="*/ 2147483646 h 50"/>
              <a:gd name="T16" fmla="*/ 2147483646 w 36"/>
              <a:gd name="T17" fmla="*/ 2147483646 h 50"/>
              <a:gd name="T18" fmla="*/ 2147483646 w 36"/>
              <a:gd name="T19" fmla="*/ 2147483646 h 50"/>
              <a:gd name="T20" fmla="*/ 2147483646 w 36"/>
              <a:gd name="T21" fmla="*/ 2147483646 h 50"/>
              <a:gd name="T22" fmla="*/ 0 w 36"/>
              <a:gd name="T23" fmla="*/ 2147483646 h 50"/>
              <a:gd name="T24" fmla="*/ 0 w 36"/>
              <a:gd name="T25" fmla="*/ 2147483646 h 50"/>
              <a:gd name="T26" fmla="*/ 2147483646 w 36"/>
              <a:gd name="T27" fmla="*/ 2147483646 h 50"/>
              <a:gd name="T28" fmla="*/ 2147483646 w 36"/>
              <a:gd name="T29" fmla="*/ 2147483646 h 50"/>
              <a:gd name="T30" fmla="*/ 2147483646 w 36"/>
              <a:gd name="T31" fmla="*/ 0 h 50"/>
              <a:gd name="T32" fmla="*/ 2147483646 w 36"/>
              <a:gd name="T33" fmla="*/ 0 h 50"/>
              <a:gd name="T34" fmla="*/ 2147483646 w 36"/>
              <a:gd name="T35" fmla="*/ 2147483646 h 50"/>
              <a:gd name="T36" fmla="*/ 2147483646 w 36"/>
              <a:gd name="T37" fmla="*/ 2147483646 h 50"/>
              <a:gd name="T38" fmla="*/ 2147483646 w 36"/>
              <a:gd name="T39" fmla="*/ 2147483646 h 50"/>
              <a:gd name="T40" fmla="*/ 2147483646 w 36"/>
              <a:gd name="T41" fmla="*/ 2147483646 h 50"/>
              <a:gd name="T42" fmla="*/ 2147483646 w 36"/>
              <a:gd name="T43" fmla="*/ 2147483646 h 50"/>
              <a:gd name="T44" fmla="*/ 2147483646 w 36"/>
              <a:gd name="T45" fmla="*/ 2147483646 h 50"/>
              <a:gd name="T46" fmla="*/ 2147483646 w 36"/>
              <a:gd name="T47" fmla="*/ 2147483646 h 50"/>
              <a:gd name="T48" fmla="*/ 2147483646 w 36"/>
              <a:gd name="T49" fmla="*/ 2147483646 h 50"/>
              <a:gd name="T50" fmla="*/ 2147483646 w 36"/>
              <a:gd name="T51" fmla="*/ 2147483646 h 50"/>
              <a:gd name="T52" fmla="*/ 2147483646 w 36"/>
              <a:gd name="T53" fmla="*/ 2147483646 h 50"/>
              <a:gd name="T54" fmla="*/ 2147483646 w 36"/>
              <a:gd name="T55" fmla="*/ 2147483646 h 50"/>
              <a:gd name="T56" fmla="*/ 2147483646 w 36"/>
              <a:gd name="T57" fmla="*/ 2147483646 h 50"/>
              <a:gd name="T58" fmla="*/ 2147483646 w 36"/>
              <a:gd name="T59" fmla="*/ 2147483646 h 50"/>
              <a:gd name="T60" fmla="*/ 2147483646 w 36"/>
              <a:gd name="T61" fmla="*/ 2147483646 h 50"/>
              <a:gd name="T62" fmla="*/ 2147483646 w 36"/>
              <a:gd name="T63" fmla="*/ 2147483646 h 50"/>
              <a:gd name="T64" fmla="*/ 2147483646 w 36"/>
              <a:gd name="T65" fmla="*/ 2147483646 h 50"/>
              <a:gd name="T66" fmla="*/ 2147483646 w 36"/>
              <a:gd name="T67" fmla="*/ 2147483646 h 50"/>
              <a:gd name="T68" fmla="*/ 2147483646 w 36"/>
              <a:gd name="T69" fmla="*/ 2147483646 h 50"/>
              <a:gd name="T70" fmla="*/ 2147483646 w 36"/>
              <a:gd name="T71" fmla="*/ 2147483646 h 50"/>
              <a:gd name="T72" fmla="*/ 2147483646 w 36"/>
              <a:gd name="T73" fmla="*/ 2147483646 h 50"/>
              <a:gd name="T74" fmla="*/ 2147483646 w 36"/>
              <a:gd name="T75" fmla="*/ 2147483646 h 50"/>
              <a:gd name="T76" fmla="*/ 2147483646 w 36"/>
              <a:gd name="T77" fmla="*/ 2147483646 h 50"/>
              <a:gd name="T78" fmla="*/ 2147483646 w 36"/>
              <a:gd name="T79" fmla="*/ 2147483646 h 50"/>
              <a:gd name="T80" fmla="*/ 2147483646 w 36"/>
              <a:gd name="T81" fmla="*/ 2147483646 h 5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 h="50">
                <a:moveTo>
                  <a:pt x="36" y="47"/>
                </a:moveTo>
                <a:cubicBezTo>
                  <a:pt x="36" y="48"/>
                  <a:pt x="36" y="48"/>
                  <a:pt x="35" y="49"/>
                </a:cubicBezTo>
                <a:cubicBezTo>
                  <a:pt x="35" y="49"/>
                  <a:pt x="32" y="50"/>
                  <a:pt x="27" y="50"/>
                </a:cubicBezTo>
                <a:cubicBezTo>
                  <a:pt x="16" y="50"/>
                  <a:pt x="7" y="43"/>
                  <a:pt x="4" y="33"/>
                </a:cubicBezTo>
                <a:cubicBezTo>
                  <a:pt x="1" y="33"/>
                  <a:pt x="1" y="33"/>
                  <a:pt x="1" y="33"/>
                </a:cubicBezTo>
                <a:cubicBezTo>
                  <a:pt x="0" y="33"/>
                  <a:pt x="0" y="32"/>
                  <a:pt x="0" y="31"/>
                </a:cubicBezTo>
                <a:cubicBezTo>
                  <a:pt x="0" y="27"/>
                  <a:pt x="0" y="27"/>
                  <a:pt x="0" y="27"/>
                </a:cubicBezTo>
                <a:cubicBezTo>
                  <a:pt x="0" y="27"/>
                  <a:pt x="0" y="26"/>
                  <a:pt x="1" y="26"/>
                </a:cubicBezTo>
                <a:cubicBezTo>
                  <a:pt x="3" y="26"/>
                  <a:pt x="3" y="26"/>
                  <a:pt x="3" y="26"/>
                </a:cubicBezTo>
                <a:cubicBezTo>
                  <a:pt x="3" y="25"/>
                  <a:pt x="3" y="24"/>
                  <a:pt x="3" y="23"/>
                </a:cubicBezTo>
                <a:cubicBezTo>
                  <a:pt x="1" y="23"/>
                  <a:pt x="1" y="23"/>
                  <a:pt x="1" y="23"/>
                </a:cubicBezTo>
                <a:cubicBezTo>
                  <a:pt x="0" y="23"/>
                  <a:pt x="0" y="22"/>
                  <a:pt x="0" y="21"/>
                </a:cubicBezTo>
                <a:cubicBezTo>
                  <a:pt x="0" y="17"/>
                  <a:pt x="0" y="17"/>
                  <a:pt x="0" y="17"/>
                </a:cubicBezTo>
                <a:cubicBezTo>
                  <a:pt x="0" y="17"/>
                  <a:pt x="0" y="16"/>
                  <a:pt x="1" y="16"/>
                </a:cubicBezTo>
                <a:cubicBezTo>
                  <a:pt x="4" y="16"/>
                  <a:pt x="4" y="16"/>
                  <a:pt x="4" y="16"/>
                </a:cubicBezTo>
                <a:cubicBezTo>
                  <a:pt x="8" y="6"/>
                  <a:pt x="17" y="0"/>
                  <a:pt x="27" y="0"/>
                </a:cubicBezTo>
                <a:cubicBezTo>
                  <a:pt x="31" y="0"/>
                  <a:pt x="34" y="0"/>
                  <a:pt x="34" y="0"/>
                </a:cubicBezTo>
                <a:cubicBezTo>
                  <a:pt x="35" y="0"/>
                  <a:pt x="35" y="1"/>
                  <a:pt x="35" y="1"/>
                </a:cubicBezTo>
                <a:cubicBezTo>
                  <a:pt x="35" y="1"/>
                  <a:pt x="35" y="1"/>
                  <a:pt x="35" y="2"/>
                </a:cubicBezTo>
                <a:cubicBezTo>
                  <a:pt x="34" y="7"/>
                  <a:pt x="34" y="7"/>
                  <a:pt x="34" y="7"/>
                </a:cubicBezTo>
                <a:cubicBezTo>
                  <a:pt x="33" y="8"/>
                  <a:pt x="33" y="8"/>
                  <a:pt x="32" y="8"/>
                </a:cubicBezTo>
                <a:cubicBezTo>
                  <a:pt x="32" y="8"/>
                  <a:pt x="30" y="8"/>
                  <a:pt x="27" y="8"/>
                </a:cubicBezTo>
                <a:cubicBezTo>
                  <a:pt x="21" y="8"/>
                  <a:pt x="16" y="11"/>
                  <a:pt x="14" y="16"/>
                </a:cubicBezTo>
                <a:cubicBezTo>
                  <a:pt x="31" y="16"/>
                  <a:pt x="31" y="16"/>
                  <a:pt x="31" y="16"/>
                </a:cubicBezTo>
                <a:cubicBezTo>
                  <a:pt x="31" y="16"/>
                  <a:pt x="31" y="16"/>
                  <a:pt x="31" y="17"/>
                </a:cubicBezTo>
                <a:cubicBezTo>
                  <a:pt x="32" y="17"/>
                  <a:pt x="32" y="17"/>
                  <a:pt x="32" y="18"/>
                </a:cubicBezTo>
                <a:cubicBezTo>
                  <a:pt x="31" y="22"/>
                  <a:pt x="31" y="22"/>
                  <a:pt x="31" y="22"/>
                </a:cubicBezTo>
                <a:cubicBezTo>
                  <a:pt x="31" y="22"/>
                  <a:pt x="30" y="23"/>
                  <a:pt x="30" y="23"/>
                </a:cubicBezTo>
                <a:cubicBezTo>
                  <a:pt x="12" y="23"/>
                  <a:pt x="12" y="23"/>
                  <a:pt x="12" y="23"/>
                </a:cubicBezTo>
                <a:cubicBezTo>
                  <a:pt x="12" y="24"/>
                  <a:pt x="12" y="25"/>
                  <a:pt x="12" y="26"/>
                </a:cubicBezTo>
                <a:cubicBezTo>
                  <a:pt x="29" y="26"/>
                  <a:pt x="29" y="26"/>
                  <a:pt x="29" y="26"/>
                </a:cubicBezTo>
                <a:cubicBezTo>
                  <a:pt x="29" y="26"/>
                  <a:pt x="29" y="26"/>
                  <a:pt x="30" y="27"/>
                </a:cubicBezTo>
                <a:cubicBezTo>
                  <a:pt x="30" y="27"/>
                  <a:pt x="30" y="27"/>
                  <a:pt x="30" y="28"/>
                </a:cubicBezTo>
                <a:cubicBezTo>
                  <a:pt x="29" y="32"/>
                  <a:pt x="29" y="32"/>
                  <a:pt x="29" y="32"/>
                </a:cubicBezTo>
                <a:cubicBezTo>
                  <a:pt x="29" y="32"/>
                  <a:pt x="28" y="33"/>
                  <a:pt x="28" y="33"/>
                </a:cubicBezTo>
                <a:cubicBezTo>
                  <a:pt x="14" y="33"/>
                  <a:pt x="14" y="33"/>
                  <a:pt x="14" y="33"/>
                </a:cubicBezTo>
                <a:cubicBezTo>
                  <a:pt x="16" y="38"/>
                  <a:pt x="21" y="42"/>
                  <a:pt x="27" y="42"/>
                </a:cubicBezTo>
                <a:cubicBezTo>
                  <a:pt x="31" y="42"/>
                  <a:pt x="33" y="41"/>
                  <a:pt x="33" y="41"/>
                </a:cubicBezTo>
                <a:cubicBezTo>
                  <a:pt x="33" y="41"/>
                  <a:pt x="34" y="41"/>
                  <a:pt x="34" y="41"/>
                </a:cubicBezTo>
                <a:cubicBezTo>
                  <a:pt x="34" y="41"/>
                  <a:pt x="35" y="41"/>
                  <a:pt x="35" y="42"/>
                </a:cubicBezTo>
                <a:lnTo>
                  <a:pt x="36"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1" name="Freeform 78"/>
          <p:cNvSpPr>
            <a:spLocks noEditPoints="1"/>
          </p:cNvSpPr>
          <p:nvPr/>
        </p:nvSpPr>
        <p:spPr bwMode="auto">
          <a:xfrm>
            <a:off x="20722076" y="5676588"/>
            <a:ext cx="88550" cy="281276"/>
          </a:xfrm>
          <a:custGeom>
            <a:avLst/>
            <a:gdLst>
              <a:gd name="T0" fmla="*/ 2147483646 w 16"/>
              <a:gd name="T1" fmla="*/ 2147483646 h 50"/>
              <a:gd name="T2" fmla="*/ 2147483646 w 16"/>
              <a:gd name="T3" fmla="*/ 2147483646 h 50"/>
              <a:gd name="T4" fmla="*/ 2147483646 w 16"/>
              <a:gd name="T5" fmla="*/ 2147483646 h 50"/>
              <a:gd name="T6" fmla="*/ 2147483646 w 16"/>
              <a:gd name="T7" fmla="*/ 2147483646 h 50"/>
              <a:gd name="T8" fmla="*/ 0 w 16"/>
              <a:gd name="T9" fmla="*/ 2147483646 h 50"/>
              <a:gd name="T10" fmla="*/ 2147483646 w 16"/>
              <a:gd name="T11" fmla="*/ 0 h 50"/>
              <a:gd name="T12" fmla="*/ 2147483646 w 16"/>
              <a:gd name="T13" fmla="*/ 0 h 50"/>
              <a:gd name="T14" fmla="*/ 2147483646 w 16"/>
              <a:gd name="T15" fmla="*/ 2147483646 h 50"/>
              <a:gd name="T16" fmla="*/ 2147483646 w 16"/>
              <a:gd name="T17" fmla="*/ 2147483646 h 50"/>
              <a:gd name="T18" fmla="*/ 2147483646 w 16"/>
              <a:gd name="T19" fmla="*/ 2147483646 h 50"/>
              <a:gd name="T20" fmla="*/ 2147483646 w 16"/>
              <a:gd name="T21" fmla="*/ 2147483646 h 50"/>
              <a:gd name="T22" fmla="*/ 2147483646 w 16"/>
              <a:gd name="T23" fmla="*/ 2147483646 h 50"/>
              <a:gd name="T24" fmla="*/ 2147483646 w 16"/>
              <a:gd name="T25" fmla="*/ 2147483646 h 50"/>
              <a:gd name="T26" fmla="*/ 2147483646 w 16"/>
              <a:gd name="T27" fmla="*/ 2147483646 h 50"/>
              <a:gd name="T28" fmla="*/ 2147483646 w 16"/>
              <a:gd name="T29" fmla="*/ 2147483646 h 50"/>
              <a:gd name="T30" fmla="*/ 2147483646 w 16"/>
              <a:gd name="T31" fmla="*/ 2147483646 h 50"/>
              <a:gd name="T32" fmla="*/ 2147483646 w 16"/>
              <a:gd name="T33" fmla="*/ 2147483646 h 50"/>
              <a:gd name="T34" fmla="*/ 2147483646 w 16"/>
              <a:gd name="T35" fmla="*/ 2147483646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 h="50">
                <a:moveTo>
                  <a:pt x="15" y="29"/>
                </a:moveTo>
                <a:cubicBezTo>
                  <a:pt x="15" y="30"/>
                  <a:pt x="14" y="32"/>
                  <a:pt x="13" y="32"/>
                </a:cubicBezTo>
                <a:cubicBezTo>
                  <a:pt x="4" y="32"/>
                  <a:pt x="4" y="32"/>
                  <a:pt x="4" y="32"/>
                </a:cubicBezTo>
                <a:cubicBezTo>
                  <a:pt x="2" y="32"/>
                  <a:pt x="1" y="30"/>
                  <a:pt x="1" y="29"/>
                </a:cubicBezTo>
                <a:cubicBezTo>
                  <a:pt x="0" y="2"/>
                  <a:pt x="0" y="2"/>
                  <a:pt x="0" y="2"/>
                </a:cubicBezTo>
                <a:cubicBezTo>
                  <a:pt x="0" y="1"/>
                  <a:pt x="1" y="0"/>
                  <a:pt x="2" y="0"/>
                </a:cubicBezTo>
                <a:cubicBezTo>
                  <a:pt x="14" y="0"/>
                  <a:pt x="14" y="0"/>
                  <a:pt x="14" y="0"/>
                </a:cubicBezTo>
                <a:cubicBezTo>
                  <a:pt x="15" y="0"/>
                  <a:pt x="16" y="1"/>
                  <a:pt x="16" y="2"/>
                </a:cubicBezTo>
                <a:lnTo>
                  <a:pt x="15" y="29"/>
                </a:lnTo>
                <a:close/>
                <a:moveTo>
                  <a:pt x="15" y="48"/>
                </a:moveTo>
                <a:cubicBezTo>
                  <a:pt x="15" y="49"/>
                  <a:pt x="14" y="50"/>
                  <a:pt x="13" y="50"/>
                </a:cubicBezTo>
                <a:cubicBezTo>
                  <a:pt x="4" y="50"/>
                  <a:pt x="4" y="50"/>
                  <a:pt x="4" y="50"/>
                </a:cubicBezTo>
                <a:cubicBezTo>
                  <a:pt x="2" y="50"/>
                  <a:pt x="1" y="49"/>
                  <a:pt x="1" y="48"/>
                </a:cubicBezTo>
                <a:cubicBezTo>
                  <a:pt x="1" y="40"/>
                  <a:pt x="1" y="40"/>
                  <a:pt x="1" y="40"/>
                </a:cubicBezTo>
                <a:cubicBezTo>
                  <a:pt x="1" y="38"/>
                  <a:pt x="2" y="37"/>
                  <a:pt x="4" y="37"/>
                </a:cubicBezTo>
                <a:cubicBezTo>
                  <a:pt x="13" y="37"/>
                  <a:pt x="13" y="37"/>
                  <a:pt x="13" y="37"/>
                </a:cubicBezTo>
                <a:cubicBezTo>
                  <a:pt x="14" y="37"/>
                  <a:pt x="15" y="38"/>
                  <a:pt x="15" y="40"/>
                </a:cubicBezTo>
                <a:lnTo>
                  <a:pt x="15"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2" name="Freeform 79"/>
          <p:cNvSpPr>
            <a:spLocks noEditPoints="1"/>
          </p:cNvSpPr>
          <p:nvPr/>
        </p:nvSpPr>
        <p:spPr bwMode="auto">
          <a:xfrm>
            <a:off x="21516424" y="5647939"/>
            <a:ext cx="359411" cy="333366"/>
          </a:xfrm>
          <a:custGeom>
            <a:avLst/>
            <a:gdLst>
              <a:gd name="T0" fmla="*/ 2147483646 w 64"/>
              <a:gd name="T1" fmla="*/ 2147483646 h 59"/>
              <a:gd name="T2" fmla="*/ 2147483646 w 64"/>
              <a:gd name="T3" fmla="*/ 2147483646 h 59"/>
              <a:gd name="T4" fmla="*/ 2147483646 w 64"/>
              <a:gd name="T5" fmla="*/ 2147483646 h 59"/>
              <a:gd name="T6" fmla="*/ 2147483646 w 64"/>
              <a:gd name="T7" fmla="*/ 2147483646 h 59"/>
              <a:gd name="T8" fmla="*/ 0 w 64"/>
              <a:gd name="T9" fmla="*/ 2147483646 h 59"/>
              <a:gd name="T10" fmla="*/ 0 w 64"/>
              <a:gd name="T11" fmla="*/ 2147483646 h 59"/>
              <a:gd name="T12" fmla="*/ 2147483646 w 64"/>
              <a:gd name="T13" fmla="*/ 2147483646 h 59"/>
              <a:gd name="T14" fmla="*/ 2147483646 w 64"/>
              <a:gd name="T15" fmla="*/ 0 h 59"/>
              <a:gd name="T16" fmla="*/ 2147483646 w 64"/>
              <a:gd name="T17" fmla="*/ 2147483646 h 59"/>
              <a:gd name="T18" fmla="*/ 2147483646 w 64"/>
              <a:gd name="T19" fmla="*/ 2147483646 h 59"/>
              <a:gd name="T20" fmla="*/ 2147483646 w 64"/>
              <a:gd name="T21" fmla="*/ 2147483646 h 59"/>
              <a:gd name="T22" fmla="*/ 2147483646 w 64"/>
              <a:gd name="T23" fmla="*/ 2147483646 h 59"/>
              <a:gd name="T24" fmla="*/ 2147483646 w 64"/>
              <a:gd name="T25" fmla="*/ 2147483646 h 59"/>
              <a:gd name="T26" fmla="*/ 2147483646 w 64"/>
              <a:gd name="T27" fmla="*/ 2147483646 h 59"/>
              <a:gd name="T28" fmla="*/ 2147483646 w 64"/>
              <a:gd name="T29" fmla="*/ 2147483646 h 59"/>
              <a:gd name="T30" fmla="*/ 2147483646 w 64"/>
              <a:gd name="T31" fmla="*/ 2147483646 h 59"/>
              <a:gd name="T32" fmla="*/ 2147483646 w 64"/>
              <a:gd name="T33" fmla="*/ 2147483646 h 59"/>
              <a:gd name="T34" fmla="*/ 2147483646 w 64"/>
              <a:gd name="T35" fmla="*/ 2147483646 h 59"/>
              <a:gd name="T36" fmla="*/ 2147483646 w 64"/>
              <a:gd name="T37" fmla="*/ 2147483646 h 59"/>
              <a:gd name="T38" fmla="*/ 2147483646 w 64"/>
              <a:gd name="T39" fmla="*/ 2147483646 h 59"/>
              <a:gd name="T40" fmla="*/ 2147483646 w 64"/>
              <a:gd name="T41" fmla="*/ 2147483646 h 59"/>
              <a:gd name="T42" fmla="*/ 2147483646 w 64"/>
              <a:gd name="T43" fmla="*/ 2147483646 h 59"/>
              <a:gd name="T44" fmla="*/ 2147483646 w 64"/>
              <a:gd name="T45" fmla="*/ 2147483646 h 59"/>
              <a:gd name="T46" fmla="*/ 2147483646 w 64"/>
              <a:gd name="T47" fmla="*/ 2147483646 h 59"/>
              <a:gd name="T48" fmla="*/ 2147483646 w 64"/>
              <a:gd name="T49" fmla="*/ 2147483646 h 59"/>
              <a:gd name="T50" fmla="*/ 2147483646 w 64"/>
              <a:gd name="T51" fmla="*/ 2147483646 h 59"/>
              <a:gd name="T52" fmla="*/ 2147483646 w 64"/>
              <a:gd name="T53" fmla="*/ 2147483646 h 59"/>
              <a:gd name="T54" fmla="*/ 2147483646 w 64"/>
              <a:gd name="T55" fmla="*/ 2147483646 h 59"/>
              <a:gd name="T56" fmla="*/ 2147483646 w 64"/>
              <a:gd name="T57" fmla="*/ 2147483646 h 59"/>
              <a:gd name="T58" fmla="*/ 2147483646 w 64"/>
              <a:gd name="T59" fmla="*/ 2147483646 h 5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4" h="59">
                <a:moveTo>
                  <a:pt x="63" y="53"/>
                </a:moveTo>
                <a:cubicBezTo>
                  <a:pt x="64" y="54"/>
                  <a:pt x="64" y="56"/>
                  <a:pt x="63" y="57"/>
                </a:cubicBezTo>
                <a:cubicBezTo>
                  <a:pt x="62" y="59"/>
                  <a:pt x="61" y="59"/>
                  <a:pt x="59" y="59"/>
                </a:cubicBezTo>
                <a:cubicBezTo>
                  <a:pt x="4" y="59"/>
                  <a:pt x="4" y="59"/>
                  <a:pt x="4" y="59"/>
                </a:cubicBezTo>
                <a:cubicBezTo>
                  <a:pt x="3" y="59"/>
                  <a:pt x="1" y="59"/>
                  <a:pt x="0" y="57"/>
                </a:cubicBezTo>
                <a:cubicBezTo>
                  <a:pt x="0" y="56"/>
                  <a:pt x="0" y="54"/>
                  <a:pt x="0" y="53"/>
                </a:cubicBezTo>
                <a:cubicBezTo>
                  <a:pt x="28" y="2"/>
                  <a:pt x="28" y="2"/>
                  <a:pt x="28" y="2"/>
                </a:cubicBezTo>
                <a:cubicBezTo>
                  <a:pt x="29" y="1"/>
                  <a:pt x="30" y="0"/>
                  <a:pt x="32" y="0"/>
                </a:cubicBezTo>
                <a:cubicBezTo>
                  <a:pt x="33" y="0"/>
                  <a:pt x="35" y="1"/>
                  <a:pt x="36" y="2"/>
                </a:cubicBezTo>
                <a:lnTo>
                  <a:pt x="63" y="53"/>
                </a:lnTo>
                <a:close/>
                <a:moveTo>
                  <a:pt x="37" y="19"/>
                </a:moveTo>
                <a:cubicBezTo>
                  <a:pt x="37" y="19"/>
                  <a:pt x="37" y="19"/>
                  <a:pt x="37" y="19"/>
                </a:cubicBezTo>
                <a:cubicBezTo>
                  <a:pt x="36" y="18"/>
                  <a:pt x="36" y="18"/>
                  <a:pt x="36" y="18"/>
                </a:cubicBezTo>
                <a:cubicBezTo>
                  <a:pt x="28" y="18"/>
                  <a:pt x="28" y="18"/>
                  <a:pt x="28" y="18"/>
                </a:cubicBezTo>
                <a:cubicBezTo>
                  <a:pt x="28" y="18"/>
                  <a:pt x="27" y="18"/>
                  <a:pt x="27" y="19"/>
                </a:cubicBezTo>
                <a:cubicBezTo>
                  <a:pt x="27" y="19"/>
                  <a:pt x="27" y="19"/>
                  <a:pt x="27" y="19"/>
                </a:cubicBezTo>
                <a:cubicBezTo>
                  <a:pt x="27" y="36"/>
                  <a:pt x="27" y="36"/>
                  <a:pt x="27" y="36"/>
                </a:cubicBezTo>
                <a:cubicBezTo>
                  <a:pt x="27" y="36"/>
                  <a:pt x="28" y="37"/>
                  <a:pt x="28" y="37"/>
                </a:cubicBezTo>
                <a:cubicBezTo>
                  <a:pt x="35" y="37"/>
                  <a:pt x="35" y="37"/>
                  <a:pt x="35" y="37"/>
                </a:cubicBezTo>
                <a:cubicBezTo>
                  <a:pt x="36" y="37"/>
                  <a:pt x="36" y="36"/>
                  <a:pt x="36" y="36"/>
                </a:cubicBezTo>
                <a:lnTo>
                  <a:pt x="37" y="19"/>
                </a:lnTo>
                <a:close/>
                <a:moveTo>
                  <a:pt x="36" y="42"/>
                </a:moveTo>
                <a:cubicBezTo>
                  <a:pt x="36" y="42"/>
                  <a:pt x="36" y="41"/>
                  <a:pt x="35" y="41"/>
                </a:cubicBezTo>
                <a:cubicBezTo>
                  <a:pt x="28" y="41"/>
                  <a:pt x="28" y="41"/>
                  <a:pt x="28" y="41"/>
                </a:cubicBezTo>
                <a:cubicBezTo>
                  <a:pt x="28" y="41"/>
                  <a:pt x="27" y="42"/>
                  <a:pt x="27" y="42"/>
                </a:cubicBezTo>
                <a:cubicBezTo>
                  <a:pt x="27" y="49"/>
                  <a:pt x="27" y="49"/>
                  <a:pt x="27" y="49"/>
                </a:cubicBezTo>
                <a:cubicBezTo>
                  <a:pt x="27" y="50"/>
                  <a:pt x="28" y="50"/>
                  <a:pt x="28" y="50"/>
                </a:cubicBezTo>
                <a:cubicBezTo>
                  <a:pt x="35" y="50"/>
                  <a:pt x="35" y="50"/>
                  <a:pt x="35" y="50"/>
                </a:cubicBezTo>
                <a:cubicBezTo>
                  <a:pt x="36" y="50"/>
                  <a:pt x="36" y="50"/>
                  <a:pt x="36" y="49"/>
                </a:cubicBezTo>
                <a:lnTo>
                  <a:pt x="36"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3" name="Freeform 80"/>
          <p:cNvSpPr>
            <a:spLocks noEditPoints="1"/>
          </p:cNvSpPr>
          <p:nvPr/>
        </p:nvSpPr>
        <p:spPr bwMode="auto">
          <a:xfrm>
            <a:off x="22261288" y="5647940"/>
            <a:ext cx="359411" cy="309927"/>
          </a:xfrm>
          <a:custGeom>
            <a:avLst/>
            <a:gdLst>
              <a:gd name="T0" fmla="*/ 2147483646 w 64"/>
              <a:gd name="T1" fmla="*/ 2147483646 h 55"/>
              <a:gd name="T2" fmla="*/ 2147483646 w 64"/>
              <a:gd name="T3" fmla="*/ 2147483646 h 55"/>
              <a:gd name="T4" fmla="*/ 2147483646 w 64"/>
              <a:gd name="T5" fmla="*/ 2147483646 h 55"/>
              <a:gd name="T6" fmla="*/ 0 w 64"/>
              <a:gd name="T7" fmla="*/ 2147483646 h 55"/>
              <a:gd name="T8" fmla="*/ 0 w 64"/>
              <a:gd name="T9" fmla="*/ 2147483646 h 55"/>
              <a:gd name="T10" fmla="*/ 2147483646 w 64"/>
              <a:gd name="T11" fmla="*/ 2147483646 h 55"/>
              <a:gd name="T12" fmla="*/ 2147483646 w 64"/>
              <a:gd name="T13" fmla="*/ 2147483646 h 55"/>
              <a:gd name="T14" fmla="*/ 2147483646 w 64"/>
              <a:gd name="T15" fmla="*/ 2147483646 h 55"/>
              <a:gd name="T16" fmla="*/ 2147483646 w 64"/>
              <a:gd name="T17" fmla="*/ 2147483646 h 55"/>
              <a:gd name="T18" fmla="*/ 2147483646 w 64"/>
              <a:gd name="T19" fmla="*/ 2147483646 h 55"/>
              <a:gd name="T20" fmla="*/ 2147483646 w 64"/>
              <a:gd name="T21" fmla="*/ 2147483646 h 55"/>
              <a:gd name="T22" fmla="*/ 2147483646 w 64"/>
              <a:gd name="T23" fmla="*/ 2147483646 h 55"/>
              <a:gd name="T24" fmla="*/ 2147483646 w 64"/>
              <a:gd name="T25" fmla="*/ 2147483646 h 55"/>
              <a:gd name="T26" fmla="*/ 2147483646 w 64"/>
              <a:gd name="T27" fmla="*/ 2147483646 h 55"/>
              <a:gd name="T28" fmla="*/ 2147483646 w 64"/>
              <a:gd name="T29" fmla="*/ 2147483646 h 55"/>
              <a:gd name="T30" fmla="*/ 2147483646 w 64"/>
              <a:gd name="T31" fmla="*/ 2147483646 h 55"/>
              <a:gd name="T32" fmla="*/ 2147483646 w 64"/>
              <a:gd name="T33" fmla="*/ 2147483646 h 55"/>
              <a:gd name="T34" fmla="*/ 2147483646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2147483646 w 64"/>
              <a:gd name="T49" fmla="*/ 2147483646 h 55"/>
              <a:gd name="T50" fmla="*/ 2147483646 w 64"/>
              <a:gd name="T51" fmla="*/ 2147483646 h 55"/>
              <a:gd name="T52" fmla="*/ 2147483646 w 64"/>
              <a:gd name="T53" fmla="*/ 2147483646 h 55"/>
              <a:gd name="T54" fmla="*/ 2147483646 w 64"/>
              <a:gd name="T55" fmla="*/ 2147483646 h 55"/>
              <a:gd name="T56" fmla="*/ 2147483646 w 64"/>
              <a:gd name="T57" fmla="*/ 2147483646 h 55"/>
              <a:gd name="T58" fmla="*/ 2147483646 w 64"/>
              <a:gd name="T59" fmla="*/ 2147483646 h 55"/>
              <a:gd name="T60" fmla="*/ 2147483646 w 64"/>
              <a:gd name="T61" fmla="*/ 2147483646 h 55"/>
              <a:gd name="T62" fmla="*/ 2147483646 w 64"/>
              <a:gd name="T63" fmla="*/ 2147483646 h 55"/>
              <a:gd name="T64" fmla="*/ 2147483646 w 64"/>
              <a:gd name="T65" fmla="*/ 2147483646 h 55"/>
              <a:gd name="T66" fmla="*/ 2147483646 w 64"/>
              <a:gd name="T67" fmla="*/ 2147483646 h 55"/>
              <a:gd name="T68" fmla="*/ 2147483646 w 64"/>
              <a:gd name="T69" fmla="*/ 0 h 55"/>
              <a:gd name="T70" fmla="*/ 2147483646 w 64"/>
              <a:gd name="T71" fmla="*/ 0 h 55"/>
              <a:gd name="T72" fmla="*/ 2147483646 w 64"/>
              <a:gd name="T73" fmla="*/ 2147483646 h 55"/>
              <a:gd name="T74" fmla="*/ 2147483646 w 64"/>
              <a:gd name="T75" fmla="*/ 2147483646 h 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55">
                <a:moveTo>
                  <a:pt x="50" y="45"/>
                </a:moveTo>
                <a:cubicBezTo>
                  <a:pt x="50" y="50"/>
                  <a:pt x="45" y="55"/>
                  <a:pt x="40" y="55"/>
                </a:cubicBezTo>
                <a:cubicBezTo>
                  <a:pt x="10" y="55"/>
                  <a:pt x="10" y="55"/>
                  <a:pt x="10" y="55"/>
                </a:cubicBezTo>
                <a:cubicBezTo>
                  <a:pt x="4" y="55"/>
                  <a:pt x="0" y="50"/>
                  <a:pt x="0" y="45"/>
                </a:cubicBezTo>
                <a:cubicBezTo>
                  <a:pt x="0" y="15"/>
                  <a:pt x="0" y="15"/>
                  <a:pt x="0" y="15"/>
                </a:cubicBezTo>
                <a:cubicBezTo>
                  <a:pt x="0" y="9"/>
                  <a:pt x="4" y="5"/>
                  <a:pt x="10" y="5"/>
                </a:cubicBezTo>
                <a:cubicBezTo>
                  <a:pt x="35" y="5"/>
                  <a:pt x="35" y="5"/>
                  <a:pt x="35" y="5"/>
                </a:cubicBezTo>
                <a:cubicBezTo>
                  <a:pt x="36" y="5"/>
                  <a:pt x="36" y="5"/>
                  <a:pt x="36" y="6"/>
                </a:cubicBezTo>
                <a:cubicBezTo>
                  <a:pt x="36" y="8"/>
                  <a:pt x="36" y="8"/>
                  <a:pt x="36" y="8"/>
                </a:cubicBezTo>
                <a:cubicBezTo>
                  <a:pt x="36" y="9"/>
                  <a:pt x="36" y="9"/>
                  <a:pt x="35" y="9"/>
                </a:cubicBezTo>
                <a:cubicBezTo>
                  <a:pt x="10" y="9"/>
                  <a:pt x="10" y="9"/>
                  <a:pt x="10" y="9"/>
                </a:cubicBezTo>
                <a:cubicBezTo>
                  <a:pt x="7" y="9"/>
                  <a:pt x="4" y="12"/>
                  <a:pt x="4" y="15"/>
                </a:cubicBezTo>
                <a:cubicBezTo>
                  <a:pt x="4" y="45"/>
                  <a:pt x="4" y="45"/>
                  <a:pt x="4" y="45"/>
                </a:cubicBezTo>
                <a:cubicBezTo>
                  <a:pt x="4" y="48"/>
                  <a:pt x="7" y="50"/>
                  <a:pt x="10" y="50"/>
                </a:cubicBezTo>
                <a:cubicBezTo>
                  <a:pt x="40" y="50"/>
                  <a:pt x="40" y="50"/>
                  <a:pt x="40" y="50"/>
                </a:cubicBezTo>
                <a:cubicBezTo>
                  <a:pt x="43" y="50"/>
                  <a:pt x="45" y="48"/>
                  <a:pt x="45" y="45"/>
                </a:cubicBezTo>
                <a:cubicBezTo>
                  <a:pt x="45" y="33"/>
                  <a:pt x="45" y="33"/>
                  <a:pt x="45" y="33"/>
                </a:cubicBezTo>
                <a:cubicBezTo>
                  <a:pt x="45" y="32"/>
                  <a:pt x="46" y="32"/>
                  <a:pt x="47" y="32"/>
                </a:cubicBezTo>
                <a:cubicBezTo>
                  <a:pt x="49" y="32"/>
                  <a:pt x="49" y="32"/>
                  <a:pt x="49" y="32"/>
                </a:cubicBezTo>
                <a:cubicBezTo>
                  <a:pt x="50" y="32"/>
                  <a:pt x="50" y="32"/>
                  <a:pt x="50" y="33"/>
                </a:cubicBezTo>
                <a:lnTo>
                  <a:pt x="50" y="45"/>
                </a:lnTo>
                <a:close/>
                <a:moveTo>
                  <a:pt x="64" y="21"/>
                </a:moveTo>
                <a:cubicBezTo>
                  <a:pt x="64" y="22"/>
                  <a:pt x="63" y="23"/>
                  <a:pt x="61" y="23"/>
                </a:cubicBezTo>
                <a:cubicBezTo>
                  <a:pt x="61" y="23"/>
                  <a:pt x="60" y="23"/>
                  <a:pt x="60" y="22"/>
                </a:cubicBezTo>
                <a:cubicBezTo>
                  <a:pt x="54" y="16"/>
                  <a:pt x="54" y="16"/>
                  <a:pt x="54" y="16"/>
                </a:cubicBezTo>
                <a:cubicBezTo>
                  <a:pt x="30" y="39"/>
                  <a:pt x="30" y="39"/>
                  <a:pt x="30" y="39"/>
                </a:cubicBezTo>
                <a:cubicBezTo>
                  <a:pt x="30" y="39"/>
                  <a:pt x="30" y="39"/>
                  <a:pt x="29" y="39"/>
                </a:cubicBezTo>
                <a:cubicBezTo>
                  <a:pt x="29" y="39"/>
                  <a:pt x="29" y="39"/>
                  <a:pt x="29" y="39"/>
                </a:cubicBezTo>
                <a:cubicBezTo>
                  <a:pt x="25" y="35"/>
                  <a:pt x="25" y="35"/>
                  <a:pt x="25" y="35"/>
                </a:cubicBezTo>
                <a:cubicBezTo>
                  <a:pt x="24" y="35"/>
                  <a:pt x="24" y="35"/>
                  <a:pt x="24" y="34"/>
                </a:cubicBezTo>
                <a:cubicBezTo>
                  <a:pt x="24" y="34"/>
                  <a:pt x="24" y="34"/>
                  <a:pt x="25" y="33"/>
                </a:cubicBezTo>
                <a:cubicBezTo>
                  <a:pt x="48" y="10"/>
                  <a:pt x="48" y="10"/>
                  <a:pt x="48" y="10"/>
                </a:cubicBezTo>
                <a:cubicBezTo>
                  <a:pt x="42" y="4"/>
                  <a:pt x="42" y="4"/>
                  <a:pt x="42" y="4"/>
                </a:cubicBezTo>
                <a:cubicBezTo>
                  <a:pt x="41" y="3"/>
                  <a:pt x="41" y="3"/>
                  <a:pt x="41" y="2"/>
                </a:cubicBezTo>
                <a:cubicBezTo>
                  <a:pt x="41" y="1"/>
                  <a:pt x="42" y="0"/>
                  <a:pt x="43" y="0"/>
                </a:cubicBezTo>
                <a:cubicBezTo>
                  <a:pt x="61" y="0"/>
                  <a:pt x="61" y="0"/>
                  <a:pt x="61" y="0"/>
                </a:cubicBezTo>
                <a:cubicBezTo>
                  <a:pt x="63" y="0"/>
                  <a:pt x="64" y="1"/>
                  <a:pt x="64" y="2"/>
                </a:cubicBezTo>
                <a:lnTo>
                  <a:pt x="64"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4" name="Freeform 81"/>
          <p:cNvSpPr>
            <a:spLocks noEditPoints="1"/>
          </p:cNvSpPr>
          <p:nvPr/>
        </p:nvSpPr>
        <p:spPr bwMode="auto">
          <a:xfrm>
            <a:off x="7840617" y="6481355"/>
            <a:ext cx="362014" cy="231795"/>
          </a:xfrm>
          <a:custGeom>
            <a:avLst/>
            <a:gdLst>
              <a:gd name="T0" fmla="*/ 2147483646 w 64"/>
              <a:gd name="T1" fmla="*/ 2147483646 h 41"/>
              <a:gd name="T2" fmla="*/ 2147483646 w 64"/>
              <a:gd name="T3" fmla="*/ 2147483646 h 41"/>
              <a:gd name="T4" fmla="*/ 0 w 64"/>
              <a:gd name="T5" fmla="*/ 2147483646 h 41"/>
              <a:gd name="T6" fmla="*/ 0 w 64"/>
              <a:gd name="T7" fmla="*/ 2147483646 h 41"/>
              <a:gd name="T8" fmla="*/ 0 w 64"/>
              <a:gd name="T9" fmla="*/ 2147483646 h 41"/>
              <a:gd name="T10" fmla="*/ 2147483646 w 64"/>
              <a:gd name="T11" fmla="*/ 0 h 41"/>
              <a:gd name="T12" fmla="*/ 2147483646 w 64"/>
              <a:gd name="T13" fmla="*/ 2147483646 h 41"/>
              <a:gd name="T14" fmla="*/ 2147483646 w 64"/>
              <a:gd name="T15" fmla="*/ 2147483646 h 41"/>
              <a:gd name="T16" fmla="*/ 2147483646 w 64"/>
              <a:gd name="T17" fmla="*/ 2147483646 h 41"/>
              <a:gd name="T18" fmla="*/ 2147483646 w 64"/>
              <a:gd name="T19" fmla="*/ 2147483646 h 41"/>
              <a:gd name="T20" fmla="*/ 2147483646 w 64"/>
              <a:gd name="T21" fmla="*/ 2147483646 h 41"/>
              <a:gd name="T22" fmla="*/ 2147483646 w 64"/>
              <a:gd name="T23" fmla="*/ 2147483646 h 41"/>
              <a:gd name="T24" fmla="*/ 2147483646 w 64"/>
              <a:gd name="T25" fmla="*/ 2147483646 h 41"/>
              <a:gd name="T26" fmla="*/ 2147483646 w 64"/>
              <a:gd name="T27" fmla="*/ 2147483646 h 41"/>
              <a:gd name="T28" fmla="*/ 2147483646 w 64"/>
              <a:gd name="T29" fmla="*/ 2147483646 h 41"/>
              <a:gd name="T30" fmla="*/ 2147483646 w 64"/>
              <a:gd name="T31" fmla="*/ 2147483646 h 41"/>
              <a:gd name="T32" fmla="*/ 2147483646 w 64"/>
              <a:gd name="T33" fmla="*/ 2147483646 h 41"/>
              <a:gd name="T34" fmla="*/ 2147483646 w 64"/>
              <a:gd name="T35" fmla="*/ 2147483646 h 41"/>
              <a:gd name="T36" fmla="*/ 2147483646 w 64"/>
              <a:gd name="T37" fmla="*/ 2147483646 h 41"/>
              <a:gd name="T38" fmla="*/ 2147483646 w 64"/>
              <a:gd name="T39" fmla="*/ 2147483646 h 41"/>
              <a:gd name="T40" fmla="*/ 2147483646 w 64"/>
              <a:gd name="T41" fmla="*/ 2147483646 h 41"/>
              <a:gd name="T42" fmla="*/ 2147483646 w 64"/>
              <a:gd name="T43" fmla="*/ 2147483646 h 41"/>
              <a:gd name="T44" fmla="*/ 2147483646 w 64"/>
              <a:gd name="T45" fmla="*/ 2147483646 h 41"/>
              <a:gd name="T46" fmla="*/ 2147483646 w 64"/>
              <a:gd name="T47" fmla="*/ 2147483646 h 41"/>
              <a:gd name="T48" fmla="*/ 2147483646 w 64"/>
              <a:gd name="T49" fmla="*/ 2147483646 h 4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41">
                <a:moveTo>
                  <a:pt x="63" y="23"/>
                </a:moveTo>
                <a:cubicBezTo>
                  <a:pt x="56" y="34"/>
                  <a:pt x="44" y="41"/>
                  <a:pt x="32" y="41"/>
                </a:cubicBezTo>
                <a:cubicBezTo>
                  <a:pt x="19" y="41"/>
                  <a:pt x="7" y="34"/>
                  <a:pt x="0" y="23"/>
                </a:cubicBezTo>
                <a:cubicBezTo>
                  <a:pt x="0" y="23"/>
                  <a:pt x="0" y="22"/>
                  <a:pt x="0" y="21"/>
                </a:cubicBezTo>
                <a:cubicBezTo>
                  <a:pt x="0" y="20"/>
                  <a:pt x="0" y="19"/>
                  <a:pt x="0" y="18"/>
                </a:cubicBezTo>
                <a:cubicBezTo>
                  <a:pt x="7" y="8"/>
                  <a:pt x="19" y="0"/>
                  <a:pt x="32" y="0"/>
                </a:cubicBezTo>
                <a:cubicBezTo>
                  <a:pt x="44" y="0"/>
                  <a:pt x="56" y="8"/>
                  <a:pt x="63" y="18"/>
                </a:cubicBezTo>
                <a:cubicBezTo>
                  <a:pt x="63" y="19"/>
                  <a:pt x="64" y="20"/>
                  <a:pt x="64" y="21"/>
                </a:cubicBezTo>
                <a:cubicBezTo>
                  <a:pt x="64" y="22"/>
                  <a:pt x="63" y="23"/>
                  <a:pt x="63" y="23"/>
                </a:cubicBezTo>
                <a:close/>
                <a:moveTo>
                  <a:pt x="46" y="8"/>
                </a:moveTo>
                <a:cubicBezTo>
                  <a:pt x="47" y="11"/>
                  <a:pt x="48" y="13"/>
                  <a:pt x="48" y="16"/>
                </a:cubicBezTo>
                <a:cubicBezTo>
                  <a:pt x="48" y="25"/>
                  <a:pt x="41" y="32"/>
                  <a:pt x="32" y="32"/>
                </a:cubicBezTo>
                <a:cubicBezTo>
                  <a:pt x="23" y="32"/>
                  <a:pt x="16" y="25"/>
                  <a:pt x="16" y="16"/>
                </a:cubicBezTo>
                <a:cubicBezTo>
                  <a:pt x="16" y="13"/>
                  <a:pt x="17" y="11"/>
                  <a:pt x="18" y="8"/>
                </a:cubicBezTo>
                <a:cubicBezTo>
                  <a:pt x="12" y="11"/>
                  <a:pt x="8" y="16"/>
                  <a:pt x="4" y="21"/>
                </a:cubicBezTo>
                <a:cubicBezTo>
                  <a:pt x="10" y="30"/>
                  <a:pt x="20" y="37"/>
                  <a:pt x="32" y="37"/>
                </a:cubicBezTo>
                <a:cubicBezTo>
                  <a:pt x="43" y="37"/>
                  <a:pt x="53" y="30"/>
                  <a:pt x="59" y="21"/>
                </a:cubicBezTo>
                <a:cubicBezTo>
                  <a:pt x="56" y="16"/>
                  <a:pt x="51" y="11"/>
                  <a:pt x="46" y="8"/>
                </a:cubicBezTo>
                <a:close/>
                <a:moveTo>
                  <a:pt x="32" y="5"/>
                </a:moveTo>
                <a:cubicBezTo>
                  <a:pt x="26" y="5"/>
                  <a:pt x="21" y="10"/>
                  <a:pt x="21" y="16"/>
                </a:cubicBezTo>
                <a:cubicBezTo>
                  <a:pt x="21" y="17"/>
                  <a:pt x="22" y="18"/>
                  <a:pt x="23" y="18"/>
                </a:cubicBezTo>
                <a:cubicBezTo>
                  <a:pt x="24" y="18"/>
                  <a:pt x="24" y="17"/>
                  <a:pt x="24" y="16"/>
                </a:cubicBezTo>
                <a:cubicBezTo>
                  <a:pt x="24" y="12"/>
                  <a:pt x="28" y="9"/>
                  <a:pt x="32" y="9"/>
                </a:cubicBezTo>
                <a:cubicBezTo>
                  <a:pt x="33" y="9"/>
                  <a:pt x="33" y="8"/>
                  <a:pt x="33" y="7"/>
                </a:cubicBezTo>
                <a:cubicBezTo>
                  <a:pt x="33" y="6"/>
                  <a:pt x="33" y="5"/>
                  <a:pt x="32"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5" name="Freeform 82"/>
          <p:cNvSpPr>
            <a:spLocks noEditPoints="1"/>
          </p:cNvSpPr>
          <p:nvPr/>
        </p:nvSpPr>
        <p:spPr bwMode="auto">
          <a:xfrm>
            <a:off x="8528183" y="6398013"/>
            <a:ext cx="364620" cy="372434"/>
          </a:xfrm>
          <a:custGeom>
            <a:avLst/>
            <a:gdLst>
              <a:gd name="T0" fmla="*/ 2147483646 w 65"/>
              <a:gd name="T1" fmla="*/ 2147483646 h 66"/>
              <a:gd name="T2" fmla="*/ 2147483646 w 65"/>
              <a:gd name="T3" fmla="*/ 2147483646 h 66"/>
              <a:gd name="T4" fmla="*/ 2147483646 w 65"/>
              <a:gd name="T5" fmla="*/ 2147483646 h 66"/>
              <a:gd name="T6" fmla="*/ 2147483646 w 65"/>
              <a:gd name="T7" fmla="*/ 2147483646 h 66"/>
              <a:gd name="T8" fmla="*/ 2147483646 w 65"/>
              <a:gd name="T9" fmla="*/ 2147483646 h 66"/>
              <a:gd name="T10" fmla="*/ 2147483646 w 65"/>
              <a:gd name="T11" fmla="*/ 2147483646 h 66"/>
              <a:gd name="T12" fmla="*/ 2147483646 w 65"/>
              <a:gd name="T13" fmla="*/ 2147483646 h 66"/>
              <a:gd name="T14" fmla="*/ 2147483646 w 65"/>
              <a:gd name="T15" fmla="*/ 2147483646 h 66"/>
              <a:gd name="T16" fmla="*/ 2147483646 w 65"/>
              <a:gd name="T17" fmla="*/ 2147483646 h 66"/>
              <a:gd name="T18" fmla="*/ 2147483646 w 65"/>
              <a:gd name="T19" fmla="*/ 2147483646 h 66"/>
              <a:gd name="T20" fmla="*/ 2147483646 w 65"/>
              <a:gd name="T21" fmla="*/ 2147483646 h 66"/>
              <a:gd name="T22" fmla="*/ 0 w 65"/>
              <a:gd name="T23" fmla="*/ 2147483646 h 66"/>
              <a:gd name="T24" fmla="*/ 2147483646 w 65"/>
              <a:gd name="T25" fmla="*/ 2147483646 h 66"/>
              <a:gd name="T26" fmla="*/ 2147483646 w 65"/>
              <a:gd name="T27" fmla="*/ 2147483646 h 66"/>
              <a:gd name="T28" fmla="*/ 2147483646 w 65"/>
              <a:gd name="T29" fmla="*/ 2147483646 h 66"/>
              <a:gd name="T30" fmla="*/ 2147483646 w 65"/>
              <a:gd name="T31" fmla="*/ 2147483646 h 66"/>
              <a:gd name="T32" fmla="*/ 2147483646 w 65"/>
              <a:gd name="T33" fmla="*/ 2147483646 h 66"/>
              <a:gd name="T34" fmla="*/ 2147483646 w 65"/>
              <a:gd name="T35" fmla="*/ 2147483646 h 66"/>
              <a:gd name="T36" fmla="*/ 2147483646 w 65"/>
              <a:gd name="T37" fmla="*/ 2147483646 h 66"/>
              <a:gd name="T38" fmla="*/ 2147483646 w 65"/>
              <a:gd name="T39" fmla="*/ 2147483646 h 66"/>
              <a:gd name="T40" fmla="*/ 2147483646 w 65"/>
              <a:gd name="T41" fmla="*/ 2147483646 h 66"/>
              <a:gd name="T42" fmla="*/ 2147483646 w 65"/>
              <a:gd name="T43" fmla="*/ 2147483646 h 66"/>
              <a:gd name="T44" fmla="*/ 2147483646 w 65"/>
              <a:gd name="T45" fmla="*/ 2147483646 h 66"/>
              <a:gd name="T46" fmla="*/ 2147483646 w 65"/>
              <a:gd name="T47" fmla="*/ 2147483646 h 66"/>
              <a:gd name="T48" fmla="*/ 2147483646 w 65"/>
              <a:gd name="T49" fmla="*/ 2147483646 h 66"/>
              <a:gd name="T50" fmla="*/ 2147483646 w 65"/>
              <a:gd name="T51" fmla="*/ 2147483646 h 66"/>
              <a:gd name="T52" fmla="*/ 2147483646 w 65"/>
              <a:gd name="T53" fmla="*/ 2147483646 h 66"/>
              <a:gd name="T54" fmla="*/ 2147483646 w 65"/>
              <a:gd name="T55" fmla="*/ 2147483646 h 66"/>
              <a:gd name="T56" fmla="*/ 2147483646 w 65"/>
              <a:gd name="T57" fmla="*/ 2147483646 h 66"/>
              <a:gd name="T58" fmla="*/ 2147483646 w 65"/>
              <a:gd name="T59" fmla="*/ 2147483646 h 6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5" h="66">
                <a:moveTo>
                  <a:pt x="60" y="21"/>
                </a:moveTo>
                <a:cubicBezTo>
                  <a:pt x="52" y="29"/>
                  <a:pt x="52" y="29"/>
                  <a:pt x="52" y="29"/>
                </a:cubicBezTo>
                <a:cubicBezTo>
                  <a:pt x="56" y="33"/>
                  <a:pt x="56" y="33"/>
                  <a:pt x="56" y="33"/>
                </a:cubicBezTo>
                <a:cubicBezTo>
                  <a:pt x="57" y="33"/>
                  <a:pt x="57" y="34"/>
                  <a:pt x="56" y="34"/>
                </a:cubicBezTo>
                <a:cubicBezTo>
                  <a:pt x="49" y="42"/>
                  <a:pt x="49" y="42"/>
                  <a:pt x="49" y="42"/>
                </a:cubicBezTo>
                <a:cubicBezTo>
                  <a:pt x="48" y="42"/>
                  <a:pt x="47" y="42"/>
                  <a:pt x="47" y="42"/>
                </a:cubicBezTo>
                <a:cubicBezTo>
                  <a:pt x="43" y="38"/>
                  <a:pt x="43" y="38"/>
                  <a:pt x="43" y="38"/>
                </a:cubicBezTo>
                <a:cubicBezTo>
                  <a:pt x="22" y="60"/>
                  <a:pt x="22" y="60"/>
                  <a:pt x="22" y="60"/>
                </a:cubicBezTo>
                <a:cubicBezTo>
                  <a:pt x="21" y="61"/>
                  <a:pt x="20" y="61"/>
                  <a:pt x="18" y="61"/>
                </a:cubicBezTo>
                <a:cubicBezTo>
                  <a:pt x="11" y="61"/>
                  <a:pt x="11" y="61"/>
                  <a:pt x="11" y="61"/>
                </a:cubicBezTo>
                <a:cubicBezTo>
                  <a:pt x="2" y="66"/>
                  <a:pt x="2" y="66"/>
                  <a:pt x="2" y="66"/>
                </a:cubicBezTo>
                <a:cubicBezTo>
                  <a:pt x="0" y="63"/>
                  <a:pt x="0" y="63"/>
                  <a:pt x="0" y="63"/>
                </a:cubicBezTo>
                <a:cubicBezTo>
                  <a:pt x="4" y="54"/>
                  <a:pt x="4" y="54"/>
                  <a:pt x="4" y="54"/>
                </a:cubicBezTo>
                <a:cubicBezTo>
                  <a:pt x="4" y="47"/>
                  <a:pt x="4" y="47"/>
                  <a:pt x="4" y="47"/>
                </a:cubicBezTo>
                <a:cubicBezTo>
                  <a:pt x="4" y="46"/>
                  <a:pt x="5" y="45"/>
                  <a:pt x="6" y="44"/>
                </a:cubicBezTo>
                <a:cubicBezTo>
                  <a:pt x="27" y="22"/>
                  <a:pt x="27" y="22"/>
                  <a:pt x="27" y="22"/>
                </a:cubicBezTo>
                <a:cubicBezTo>
                  <a:pt x="23" y="18"/>
                  <a:pt x="23" y="18"/>
                  <a:pt x="23" y="18"/>
                </a:cubicBezTo>
                <a:cubicBezTo>
                  <a:pt x="23" y="18"/>
                  <a:pt x="23" y="17"/>
                  <a:pt x="23" y="17"/>
                </a:cubicBezTo>
                <a:cubicBezTo>
                  <a:pt x="31" y="9"/>
                  <a:pt x="31" y="9"/>
                  <a:pt x="31" y="9"/>
                </a:cubicBezTo>
                <a:cubicBezTo>
                  <a:pt x="31" y="9"/>
                  <a:pt x="32" y="9"/>
                  <a:pt x="33" y="9"/>
                </a:cubicBezTo>
                <a:cubicBezTo>
                  <a:pt x="36" y="13"/>
                  <a:pt x="36" y="13"/>
                  <a:pt x="36" y="13"/>
                </a:cubicBezTo>
                <a:cubicBezTo>
                  <a:pt x="44" y="5"/>
                  <a:pt x="44" y="5"/>
                  <a:pt x="44" y="5"/>
                </a:cubicBezTo>
                <a:cubicBezTo>
                  <a:pt x="49" y="0"/>
                  <a:pt x="56" y="0"/>
                  <a:pt x="60" y="5"/>
                </a:cubicBezTo>
                <a:cubicBezTo>
                  <a:pt x="65" y="9"/>
                  <a:pt x="65" y="17"/>
                  <a:pt x="60" y="21"/>
                </a:cubicBezTo>
                <a:close/>
                <a:moveTo>
                  <a:pt x="39" y="34"/>
                </a:moveTo>
                <a:cubicBezTo>
                  <a:pt x="32" y="27"/>
                  <a:pt x="32" y="27"/>
                  <a:pt x="32" y="27"/>
                </a:cubicBezTo>
                <a:cubicBezTo>
                  <a:pt x="11" y="47"/>
                  <a:pt x="11" y="47"/>
                  <a:pt x="11" y="47"/>
                </a:cubicBezTo>
                <a:cubicBezTo>
                  <a:pt x="11" y="54"/>
                  <a:pt x="11" y="54"/>
                  <a:pt x="11" y="54"/>
                </a:cubicBezTo>
                <a:cubicBezTo>
                  <a:pt x="18" y="54"/>
                  <a:pt x="18" y="54"/>
                  <a:pt x="18" y="54"/>
                </a:cubicBezTo>
                <a:lnTo>
                  <a:pt x="39"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6" name="Freeform 83"/>
          <p:cNvSpPr>
            <a:spLocks/>
          </p:cNvSpPr>
          <p:nvPr/>
        </p:nvSpPr>
        <p:spPr bwMode="auto">
          <a:xfrm>
            <a:off x="9338159" y="6431871"/>
            <a:ext cx="309926"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0 w 55"/>
              <a:gd name="T37" fmla="*/ 2147483646 h 55"/>
              <a:gd name="T38" fmla="*/ 0 w 55"/>
              <a:gd name="T39" fmla="*/ 2147483646 h 55"/>
              <a:gd name="T40" fmla="*/ 2147483646 w 55"/>
              <a:gd name="T41" fmla="*/ 0 h 55"/>
              <a:gd name="T42" fmla="*/ 2147483646 w 55"/>
              <a:gd name="T43" fmla="*/ 0 h 55"/>
              <a:gd name="T44" fmla="*/ 2147483646 w 55"/>
              <a:gd name="T45" fmla="*/ 2147483646 h 55"/>
              <a:gd name="T46" fmla="*/ 2147483646 w 55"/>
              <a:gd name="T47" fmla="*/ 2147483646 h 55"/>
              <a:gd name="T48" fmla="*/ 2147483646 w 55"/>
              <a:gd name="T49" fmla="*/ 2147483646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7" name="Freeform 84"/>
          <p:cNvSpPr>
            <a:spLocks/>
          </p:cNvSpPr>
          <p:nvPr/>
        </p:nvSpPr>
        <p:spPr bwMode="auto">
          <a:xfrm>
            <a:off x="10150738" y="6431871"/>
            <a:ext cx="362014" cy="309926"/>
          </a:xfrm>
          <a:custGeom>
            <a:avLst/>
            <a:gdLst>
              <a:gd name="T0" fmla="*/ 0 w 64"/>
              <a:gd name="T1" fmla="*/ 2147483646 h 55"/>
              <a:gd name="T2" fmla="*/ 0 w 64"/>
              <a:gd name="T3" fmla="*/ 2147483646 h 55"/>
              <a:gd name="T4" fmla="*/ 2147483646 w 64"/>
              <a:gd name="T5" fmla="*/ 2147483646 h 55"/>
              <a:gd name="T6" fmla="*/ 2147483646 w 64"/>
              <a:gd name="T7" fmla="*/ 2147483646 h 55"/>
              <a:gd name="T8" fmla="*/ 2147483646 w 64"/>
              <a:gd name="T9" fmla="*/ 2147483646 h 55"/>
              <a:gd name="T10" fmla="*/ 2147483646 w 64"/>
              <a:gd name="T11" fmla="*/ 2147483646 h 55"/>
              <a:gd name="T12" fmla="*/ 2147483646 w 64"/>
              <a:gd name="T13" fmla="*/ 2147483646 h 55"/>
              <a:gd name="T14" fmla="*/ 2147483646 w 64"/>
              <a:gd name="T15" fmla="*/ 2147483646 h 55"/>
              <a:gd name="T16" fmla="*/ 2147483646 w 64"/>
              <a:gd name="T17" fmla="*/ 2147483646 h 55"/>
              <a:gd name="T18" fmla="*/ 2147483646 w 64"/>
              <a:gd name="T19" fmla="*/ 2147483646 h 55"/>
              <a:gd name="T20" fmla="*/ 2147483646 w 64"/>
              <a:gd name="T21" fmla="*/ 0 h 55"/>
              <a:gd name="T22" fmla="*/ 2147483646 w 64"/>
              <a:gd name="T23" fmla="*/ 0 h 55"/>
              <a:gd name="T24" fmla="*/ 2147483646 w 64"/>
              <a:gd name="T25" fmla="*/ 2147483646 h 55"/>
              <a:gd name="T26" fmla="*/ 2147483646 w 64"/>
              <a:gd name="T27" fmla="*/ 2147483646 h 55"/>
              <a:gd name="T28" fmla="*/ 2147483646 w 64"/>
              <a:gd name="T29" fmla="*/ 2147483646 h 55"/>
              <a:gd name="T30" fmla="*/ 2147483646 w 64"/>
              <a:gd name="T31" fmla="*/ 2147483646 h 55"/>
              <a:gd name="T32" fmla="*/ 2147483646 w 64"/>
              <a:gd name="T33" fmla="*/ 2147483646 h 55"/>
              <a:gd name="T34" fmla="*/ 2147483646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0 w 64"/>
              <a:gd name="T49" fmla="*/ 2147483646 h 5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55">
                <a:moveTo>
                  <a:pt x="0" y="54"/>
                </a:moveTo>
                <a:cubicBezTo>
                  <a:pt x="0" y="1"/>
                  <a:pt x="0" y="1"/>
                  <a:pt x="0" y="1"/>
                </a:cubicBezTo>
                <a:cubicBezTo>
                  <a:pt x="0" y="0"/>
                  <a:pt x="0" y="0"/>
                  <a:pt x="1" y="1"/>
                </a:cubicBezTo>
                <a:cubicBezTo>
                  <a:pt x="27" y="26"/>
                  <a:pt x="27" y="26"/>
                  <a:pt x="27" y="26"/>
                </a:cubicBezTo>
                <a:cubicBezTo>
                  <a:pt x="27" y="26"/>
                  <a:pt x="27" y="26"/>
                  <a:pt x="27" y="27"/>
                </a:cubicBezTo>
                <a:cubicBezTo>
                  <a:pt x="27" y="1"/>
                  <a:pt x="27" y="1"/>
                  <a:pt x="27" y="1"/>
                </a:cubicBezTo>
                <a:cubicBezTo>
                  <a:pt x="27" y="0"/>
                  <a:pt x="28" y="0"/>
                  <a:pt x="29" y="1"/>
                </a:cubicBezTo>
                <a:cubicBezTo>
                  <a:pt x="54" y="26"/>
                  <a:pt x="54" y="26"/>
                  <a:pt x="54" y="26"/>
                </a:cubicBezTo>
                <a:cubicBezTo>
                  <a:pt x="54" y="26"/>
                  <a:pt x="54" y="26"/>
                  <a:pt x="55" y="27"/>
                </a:cubicBezTo>
                <a:cubicBezTo>
                  <a:pt x="55" y="2"/>
                  <a:pt x="55" y="2"/>
                  <a:pt x="55" y="2"/>
                </a:cubicBezTo>
                <a:cubicBezTo>
                  <a:pt x="55" y="1"/>
                  <a:pt x="56" y="0"/>
                  <a:pt x="57" y="0"/>
                </a:cubicBezTo>
                <a:cubicBezTo>
                  <a:pt x="61" y="0"/>
                  <a:pt x="61" y="0"/>
                  <a:pt x="61" y="0"/>
                </a:cubicBezTo>
                <a:cubicBezTo>
                  <a:pt x="63" y="0"/>
                  <a:pt x="64" y="1"/>
                  <a:pt x="64" y="2"/>
                </a:cubicBezTo>
                <a:cubicBezTo>
                  <a:pt x="64" y="53"/>
                  <a:pt x="64" y="53"/>
                  <a:pt x="64" y="53"/>
                </a:cubicBezTo>
                <a:cubicBezTo>
                  <a:pt x="64" y="54"/>
                  <a:pt x="63" y="55"/>
                  <a:pt x="61" y="55"/>
                </a:cubicBezTo>
                <a:cubicBezTo>
                  <a:pt x="57" y="55"/>
                  <a:pt x="57" y="55"/>
                  <a:pt x="57" y="55"/>
                </a:cubicBezTo>
                <a:cubicBezTo>
                  <a:pt x="56" y="55"/>
                  <a:pt x="55" y="54"/>
                  <a:pt x="55" y="53"/>
                </a:cubicBezTo>
                <a:cubicBezTo>
                  <a:pt x="55" y="28"/>
                  <a:pt x="55" y="28"/>
                  <a:pt x="55" y="28"/>
                </a:cubicBezTo>
                <a:cubicBezTo>
                  <a:pt x="54" y="29"/>
                  <a:pt x="54" y="29"/>
                  <a:pt x="54" y="29"/>
                </a:cubicBezTo>
                <a:cubicBezTo>
                  <a:pt x="29" y="55"/>
                  <a:pt x="29" y="55"/>
                  <a:pt x="29" y="55"/>
                </a:cubicBezTo>
                <a:cubicBezTo>
                  <a:pt x="28" y="55"/>
                  <a:pt x="27" y="55"/>
                  <a:pt x="27" y="54"/>
                </a:cubicBezTo>
                <a:cubicBezTo>
                  <a:pt x="27" y="28"/>
                  <a:pt x="27" y="28"/>
                  <a:pt x="27" y="28"/>
                </a:cubicBezTo>
                <a:cubicBezTo>
                  <a:pt x="27" y="29"/>
                  <a:pt x="27" y="29"/>
                  <a:pt x="27" y="29"/>
                </a:cubicBezTo>
                <a:cubicBezTo>
                  <a:pt x="1" y="55"/>
                  <a:pt x="1" y="55"/>
                  <a:pt x="1" y="55"/>
                </a:cubicBezTo>
                <a:cubicBezTo>
                  <a:pt x="0" y="55"/>
                  <a:pt x="0" y="55"/>
                  <a:pt x="0" y="5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8" name="Freeform 85"/>
          <p:cNvSpPr>
            <a:spLocks noEditPoints="1"/>
          </p:cNvSpPr>
          <p:nvPr/>
        </p:nvSpPr>
        <p:spPr bwMode="auto">
          <a:xfrm>
            <a:off x="10963317" y="6413640"/>
            <a:ext cx="252628" cy="356805"/>
          </a:xfrm>
          <a:custGeom>
            <a:avLst/>
            <a:gdLst>
              <a:gd name="T0" fmla="*/ 2147483646 w 45"/>
              <a:gd name="T1" fmla="*/ 2147483646 h 63"/>
              <a:gd name="T2" fmla="*/ 2147483646 w 45"/>
              <a:gd name="T3" fmla="*/ 2147483646 h 63"/>
              <a:gd name="T4" fmla="*/ 2147483646 w 45"/>
              <a:gd name="T5" fmla="*/ 2147483646 h 63"/>
              <a:gd name="T6" fmla="*/ 2147483646 w 45"/>
              <a:gd name="T7" fmla="*/ 2147483646 h 63"/>
              <a:gd name="T8" fmla="*/ 2147483646 w 45"/>
              <a:gd name="T9" fmla="*/ 2147483646 h 63"/>
              <a:gd name="T10" fmla="*/ 2147483646 w 45"/>
              <a:gd name="T11" fmla="*/ 2147483646 h 63"/>
              <a:gd name="T12" fmla="*/ 2147483646 w 45"/>
              <a:gd name="T13" fmla="*/ 2147483646 h 63"/>
              <a:gd name="T14" fmla="*/ 2147483646 w 45"/>
              <a:gd name="T15" fmla="*/ 2147483646 h 63"/>
              <a:gd name="T16" fmla="*/ 2147483646 w 45"/>
              <a:gd name="T17" fmla="*/ 2147483646 h 63"/>
              <a:gd name="T18" fmla="*/ 2147483646 w 45"/>
              <a:gd name="T19" fmla="*/ 2147483646 h 63"/>
              <a:gd name="T20" fmla="*/ 2147483646 w 45"/>
              <a:gd name="T21" fmla="*/ 2147483646 h 63"/>
              <a:gd name="T22" fmla="*/ 2147483646 w 45"/>
              <a:gd name="T23" fmla="*/ 2147483646 h 63"/>
              <a:gd name="T24" fmla="*/ 2147483646 w 45"/>
              <a:gd name="T25" fmla="*/ 2147483646 h 63"/>
              <a:gd name="T26" fmla="*/ 2147483646 w 45"/>
              <a:gd name="T27" fmla="*/ 2147483646 h 63"/>
              <a:gd name="T28" fmla="*/ 2147483646 w 45"/>
              <a:gd name="T29" fmla="*/ 2147483646 h 63"/>
              <a:gd name="T30" fmla="*/ 2147483646 w 45"/>
              <a:gd name="T31" fmla="*/ 2147483646 h 63"/>
              <a:gd name="T32" fmla="*/ 2147483646 w 45"/>
              <a:gd name="T33" fmla="*/ 2147483646 h 63"/>
              <a:gd name="T34" fmla="*/ 2147483646 w 45"/>
              <a:gd name="T35" fmla="*/ 2147483646 h 63"/>
              <a:gd name="T36" fmla="*/ 2147483646 w 45"/>
              <a:gd name="T37" fmla="*/ 2147483646 h 63"/>
              <a:gd name="T38" fmla="*/ 2147483646 w 45"/>
              <a:gd name="T39" fmla="*/ 2147483646 h 63"/>
              <a:gd name="T40" fmla="*/ 2147483646 w 45"/>
              <a:gd name="T41" fmla="*/ 2147483646 h 63"/>
              <a:gd name="T42" fmla="*/ 2147483646 w 45"/>
              <a:gd name="T43" fmla="*/ 2147483646 h 63"/>
              <a:gd name="T44" fmla="*/ 0 w 45"/>
              <a:gd name="T45" fmla="*/ 2147483646 h 63"/>
              <a:gd name="T46" fmla="*/ 0 w 45"/>
              <a:gd name="T47" fmla="*/ 2147483646 h 63"/>
              <a:gd name="T48" fmla="*/ 2147483646 w 45"/>
              <a:gd name="T49" fmla="*/ 2147483646 h 63"/>
              <a:gd name="T50" fmla="*/ 2147483646 w 45"/>
              <a:gd name="T51" fmla="*/ 2147483646 h 63"/>
              <a:gd name="T52" fmla="*/ 2147483646 w 45"/>
              <a:gd name="T53" fmla="*/ 2147483646 h 63"/>
              <a:gd name="T54" fmla="*/ 2147483646 w 45"/>
              <a:gd name="T55" fmla="*/ 2147483646 h 63"/>
              <a:gd name="T56" fmla="*/ 2147483646 w 45"/>
              <a:gd name="T57" fmla="*/ 2147483646 h 63"/>
              <a:gd name="T58" fmla="*/ 2147483646 w 45"/>
              <a:gd name="T59" fmla="*/ 2147483646 h 63"/>
              <a:gd name="T60" fmla="*/ 2147483646 w 45"/>
              <a:gd name="T61" fmla="*/ 2147483646 h 63"/>
              <a:gd name="T62" fmla="*/ 2147483646 w 45"/>
              <a:gd name="T63" fmla="*/ 2147483646 h 63"/>
              <a:gd name="T64" fmla="*/ 2147483646 w 45"/>
              <a:gd name="T65" fmla="*/ 2147483646 h 63"/>
              <a:gd name="T66" fmla="*/ 2147483646 w 45"/>
              <a:gd name="T67" fmla="*/ 0 h 63"/>
              <a:gd name="T68" fmla="*/ 2147483646 w 45"/>
              <a:gd name="T69" fmla="*/ 2147483646 h 63"/>
              <a:gd name="T70" fmla="*/ 2147483646 w 45"/>
              <a:gd name="T71" fmla="*/ 2147483646 h 6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5" h="63">
                <a:moveTo>
                  <a:pt x="42" y="40"/>
                </a:moveTo>
                <a:cubicBezTo>
                  <a:pt x="41" y="40"/>
                  <a:pt x="40" y="39"/>
                  <a:pt x="39" y="38"/>
                </a:cubicBezTo>
                <a:cubicBezTo>
                  <a:pt x="31" y="26"/>
                  <a:pt x="31" y="26"/>
                  <a:pt x="31" y="26"/>
                </a:cubicBezTo>
                <a:cubicBezTo>
                  <a:pt x="29" y="26"/>
                  <a:pt x="29" y="26"/>
                  <a:pt x="29" y="26"/>
                </a:cubicBezTo>
                <a:cubicBezTo>
                  <a:pt x="29" y="31"/>
                  <a:pt x="29" y="31"/>
                  <a:pt x="29" y="31"/>
                </a:cubicBezTo>
                <a:cubicBezTo>
                  <a:pt x="38" y="45"/>
                  <a:pt x="38" y="45"/>
                  <a:pt x="38" y="45"/>
                </a:cubicBezTo>
                <a:cubicBezTo>
                  <a:pt x="38" y="46"/>
                  <a:pt x="39" y="46"/>
                  <a:pt x="39" y="47"/>
                </a:cubicBezTo>
                <a:cubicBezTo>
                  <a:pt x="39" y="48"/>
                  <a:pt x="38" y="49"/>
                  <a:pt x="36" y="49"/>
                </a:cubicBezTo>
                <a:cubicBezTo>
                  <a:pt x="29" y="49"/>
                  <a:pt x="29" y="49"/>
                  <a:pt x="29" y="49"/>
                </a:cubicBezTo>
                <a:cubicBezTo>
                  <a:pt x="29" y="59"/>
                  <a:pt x="29" y="59"/>
                  <a:pt x="29" y="59"/>
                </a:cubicBezTo>
                <a:cubicBezTo>
                  <a:pt x="29" y="61"/>
                  <a:pt x="28" y="63"/>
                  <a:pt x="25" y="63"/>
                </a:cubicBezTo>
                <a:cubicBezTo>
                  <a:pt x="20" y="63"/>
                  <a:pt x="20" y="63"/>
                  <a:pt x="20" y="63"/>
                </a:cubicBezTo>
                <a:cubicBezTo>
                  <a:pt x="18" y="63"/>
                  <a:pt x="16" y="61"/>
                  <a:pt x="16" y="59"/>
                </a:cubicBezTo>
                <a:cubicBezTo>
                  <a:pt x="16" y="49"/>
                  <a:pt x="16" y="49"/>
                  <a:pt x="16" y="49"/>
                </a:cubicBezTo>
                <a:cubicBezTo>
                  <a:pt x="9" y="49"/>
                  <a:pt x="9" y="49"/>
                  <a:pt x="9" y="49"/>
                </a:cubicBezTo>
                <a:cubicBezTo>
                  <a:pt x="8" y="49"/>
                  <a:pt x="7" y="48"/>
                  <a:pt x="7" y="47"/>
                </a:cubicBezTo>
                <a:cubicBezTo>
                  <a:pt x="7" y="46"/>
                  <a:pt x="7" y="46"/>
                  <a:pt x="7" y="45"/>
                </a:cubicBezTo>
                <a:cubicBezTo>
                  <a:pt x="16" y="31"/>
                  <a:pt x="16" y="31"/>
                  <a:pt x="16" y="31"/>
                </a:cubicBezTo>
                <a:cubicBezTo>
                  <a:pt x="16" y="26"/>
                  <a:pt x="16" y="26"/>
                  <a:pt x="16" y="26"/>
                </a:cubicBezTo>
                <a:cubicBezTo>
                  <a:pt x="14" y="26"/>
                  <a:pt x="14" y="26"/>
                  <a:pt x="14" y="26"/>
                </a:cubicBezTo>
                <a:cubicBezTo>
                  <a:pt x="6" y="38"/>
                  <a:pt x="6" y="38"/>
                  <a:pt x="6" y="38"/>
                </a:cubicBezTo>
                <a:cubicBezTo>
                  <a:pt x="5" y="39"/>
                  <a:pt x="4" y="40"/>
                  <a:pt x="3" y="40"/>
                </a:cubicBezTo>
                <a:cubicBezTo>
                  <a:pt x="1" y="40"/>
                  <a:pt x="0" y="38"/>
                  <a:pt x="0" y="36"/>
                </a:cubicBezTo>
                <a:cubicBezTo>
                  <a:pt x="0" y="36"/>
                  <a:pt x="0" y="35"/>
                  <a:pt x="0" y="34"/>
                </a:cubicBezTo>
                <a:cubicBezTo>
                  <a:pt x="9" y="21"/>
                  <a:pt x="9" y="21"/>
                  <a:pt x="9" y="21"/>
                </a:cubicBezTo>
                <a:cubicBezTo>
                  <a:pt x="11" y="19"/>
                  <a:pt x="13" y="17"/>
                  <a:pt x="16" y="17"/>
                </a:cubicBezTo>
                <a:cubicBezTo>
                  <a:pt x="29" y="17"/>
                  <a:pt x="29" y="17"/>
                  <a:pt x="29" y="17"/>
                </a:cubicBezTo>
                <a:cubicBezTo>
                  <a:pt x="32" y="17"/>
                  <a:pt x="34" y="19"/>
                  <a:pt x="36" y="21"/>
                </a:cubicBezTo>
                <a:cubicBezTo>
                  <a:pt x="45" y="34"/>
                  <a:pt x="45" y="34"/>
                  <a:pt x="45" y="34"/>
                </a:cubicBezTo>
                <a:cubicBezTo>
                  <a:pt x="45" y="35"/>
                  <a:pt x="45" y="36"/>
                  <a:pt x="45" y="36"/>
                </a:cubicBezTo>
                <a:cubicBezTo>
                  <a:pt x="45" y="38"/>
                  <a:pt x="44" y="40"/>
                  <a:pt x="42" y="40"/>
                </a:cubicBezTo>
                <a:close/>
                <a:moveTo>
                  <a:pt x="23" y="16"/>
                </a:moveTo>
                <a:cubicBezTo>
                  <a:pt x="18" y="16"/>
                  <a:pt x="15" y="12"/>
                  <a:pt x="15" y="8"/>
                </a:cubicBezTo>
                <a:cubicBezTo>
                  <a:pt x="15" y="3"/>
                  <a:pt x="18" y="0"/>
                  <a:pt x="23" y="0"/>
                </a:cubicBezTo>
                <a:cubicBezTo>
                  <a:pt x="27" y="0"/>
                  <a:pt x="31" y="3"/>
                  <a:pt x="31" y="8"/>
                </a:cubicBezTo>
                <a:cubicBezTo>
                  <a:pt x="31" y="12"/>
                  <a:pt x="27" y="16"/>
                  <a:pt x="23" y="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69" name="Freeform 86"/>
          <p:cNvSpPr>
            <a:spLocks noEditPoints="1"/>
          </p:cNvSpPr>
          <p:nvPr/>
        </p:nvSpPr>
        <p:spPr bwMode="auto">
          <a:xfrm>
            <a:off x="11775896" y="6408431"/>
            <a:ext cx="309926"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2147483646 w 55"/>
              <a:gd name="T9" fmla="*/ 2147483646 h 64"/>
              <a:gd name="T10" fmla="*/ 0 w 55"/>
              <a:gd name="T11" fmla="*/ 2147483646 h 64"/>
              <a:gd name="T12" fmla="*/ 0 w 55"/>
              <a:gd name="T13" fmla="*/ 2147483646 h 64"/>
              <a:gd name="T14" fmla="*/ 2147483646 w 55"/>
              <a:gd name="T15" fmla="*/ 0 h 64"/>
              <a:gd name="T16" fmla="*/ 2147483646 w 55"/>
              <a:gd name="T17" fmla="*/ 0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5" h="64">
                <a:moveTo>
                  <a:pt x="35" y="22"/>
                </a:moveTo>
                <a:cubicBezTo>
                  <a:pt x="55" y="22"/>
                  <a:pt x="55" y="22"/>
                  <a:pt x="55" y="22"/>
                </a:cubicBez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2" y="0"/>
                  <a:pt x="32" y="0"/>
                  <a:pt x="32" y="0"/>
                </a:cubicBezTo>
                <a:cubicBezTo>
                  <a:pt x="32" y="19"/>
                  <a:pt x="32" y="19"/>
                  <a:pt x="32" y="19"/>
                </a:cubicBezTo>
                <a:cubicBezTo>
                  <a:pt x="32" y="21"/>
                  <a:pt x="33" y="22"/>
                  <a:pt x="35" y="22"/>
                </a:cubicBezTo>
                <a:close/>
                <a:moveTo>
                  <a:pt x="36" y="1"/>
                </a:moveTo>
                <a:cubicBezTo>
                  <a:pt x="37" y="1"/>
                  <a:pt x="37" y="2"/>
                  <a:pt x="38" y="2"/>
                </a:cubicBezTo>
                <a:cubicBezTo>
                  <a:pt x="52" y="17"/>
                  <a:pt x="52" y="17"/>
                  <a:pt x="52" y="17"/>
                </a:cubicBezTo>
                <a:cubicBezTo>
                  <a:pt x="53" y="17"/>
                  <a:pt x="53" y="17"/>
                  <a:pt x="53" y="18"/>
                </a:cubicBezTo>
                <a:cubicBezTo>
                  <a:pt x="36" y="18"/>
                  <a:pt x="36" y="18"/>
                  <a:pt x="36" y="18"/>
                </a:cubicBezTo>
                <a:lnTo>
                  <a:pt x="36" y="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0" name="Freeform 87"/>
          <p:cNvSpPr>
            <a:spLocks noEditPoints="1"/>
          </p:cNvSpPr>
          <p:nvPr/>
        </p:nvSpPr>
        <p:spPr bwMode="auto">
          <a:xfrm>
            <a:off x="12585869" y="6408431"/>
            <a:ext cx="309927"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2147483646 w 55"/>
              <a:gd name="T91" fmla="*/ 2147483646 h 64"/>
              <a:gd name="T92" fmla="*/ 2147483646 w 55"/>
              <a:gd name="T93" fmla="*/ 2147483646 h 64"/>
              <a:gd name="T94" fmla="*/ 2147483646 w 55"/>
              <a:gd name="T95" fmla="*/ 2147483646 h 64"/>
              <a:gd name="T96" fmla="*/ 2147483646 w 55"/>
              <a:gd name="T97" fmla="*/ 2147483646 h 64"/>
              <a:gd name="T98" fmla="*/ 2147483646 w 55"/>
              <a:gd name="T99" fmla="*/ 2147483646 h 64"/>
              <a:gd name="T100" fmla="*/ 2147483646 w 55"/>
              <a:gd name="T101" fmla="*/ 2147483646 h 64"/>
              <a:gd name="T102" fmla="*/ 2147483646 w 55"/>
              <a:gd name="T103" fmla="*/ 2147483646 h 64"/>
              <a:gd name="T104" fmla="*/ 2147483646 w 55"/>
              <a:gd name="T105" fmla="*/ 2147483646 h 64"/>
              <a:gd name="T106" fmla="*/ 2147483646 w 55"/>
              <a:gd name="T107" fmla="*/ 2147483646 h 64"/>
              <a:gd name="T108" fmla="*/ 2147483646 w 55"/>
              <a:gd name="T109" fmla="*/ 2147483646 h 64"/>
              <a:gd name="T110" fmla="*/ 2147483646 w 55"/>
              <a:gd name="T111" fmla="*/ 2147483646 h 64"/>
              <a:gd name="T112" fmla="*/ 2147483646 w 55"/>
              <a:gd name="T113" fmla="*/ 2147483646 h 64"/>
              <a:gd name="T114" fmla="*/ 2147483646 w 55"/>
              <a:gd name="T115" fmla="*/ 2147483646 h 64"/>
              <a:gd name="T116" fmla="*/ 2147483646 w 55"/>
              <a:gd name="T117" fmla="*/ 2147483646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23" y="31"/>
                </a:moveTo>
                <a:cubicBezTo>
                  <a:pt x="23" y="50"/>
                  <a:pt x="23" y="50"/>
                  <a:pt x="23" y="50"/>
                </a:cubicBezTo>
                <a:cubicBezTo>
                  <a:pt x="23" y="51"/>
                  <a:pt x="22" y="51"/>
                  <a:pt x="22" y="51"/>
                </a:cubicBezTo>
                <a:cubicBezTo>
                  <a:pt x="22" y="52"/>
                  <a:pt x="22" y="52"/>
                  <a:pt x="21" y="52"/>
                </a:cubicBezTo>
                <a:cubicBezTo>
                  <a:pt x="21" y="52"/>
                  <a:pt x="21" y="51"/>
                  <a:pt x="21" y="51"/>
                </a:cubicBezTo>
                <a:cubicBezTo>
                  <a:pt x="15" y="45"/>
                  <a:pt x="15" y="45"/>
                  <a:pt x="15" y="45"/>
                </a:cubicBezTo>
                <a:cubicBezTo>
                  <a:pt x="10" y="45"/>
                  <a:pt x="10" y="45"/>
                  <a:pt x="10" y="45"/>
                </a:cubicBezTo>
                <a:cubicBezTo>
                  <a:pt x="9" y="45"/>
                  <a:pt x="9" y="45"/>
                  <a:pt x="9" y="44"/>
                </a:cubicBezTo>
                <a:cubicBezTo>
                  <a:pt x="9" y="37"/>
                  <a:pt x="9" y="37"/>
                  <a:pt x="9" y="37"/>
                </a:cubicBezTo>
                <a:cubicBezTo>
                  <a:pt x="9" y="37"/>
                  <a:pt x="9" y="36"/>
                  <a:pt x="10" y="36"/>
                </a:cubicBezTo>
                <a:cubicBezTo>
                  <a:pt x="15" y="36"/>
                  <a:pt x="15" y="36"/>
                  <a:pt x="15" y="36"/>
                </a:cubicBezTo>
                <a:cubicBezTo>
                  <a:pt x="21" y="30"/>
                  <a:pt x="21" y="30"/>
                  <a:pt x="21" y="30"/>
                </a:cubicBezTo>
                <a:cubicBezTo>
                  <a:pt x="21" y="30"/>
                  <a:pt x="21" y="30"/>
                  <a:pt x="22" y="30"/>
                </a:cubicBezTo>
                <a:cubicBezTo>
                  <a:pt x="22" y="30"/>
                  <a:pt x="23" y="31"/>
                  <a:pt x="23" y="31"/>
                </a:cubicBezTo>
                <a:close/>
                <a:moveTo>
                  <a:pt x="31" y="49"/>
                </a:moveTo>
                <a:cubicBezTo>
                  <a:pt x="33" y="46"/>
                  <a:pt x="34" y="44"/>
                  <a:pt x="34" y="41"/>
                </a:cubicBezTo>
                <a:cubicBezTo>
                  <a:pt x="34" y="38"/>
                  <a:pt x="33" y="35"/>
                  <a:pt x="31" y="33"/>
                </a:cubicBezTo>
                <a:cubicBezTo>
                  <a:pt x="30" y="32"/>
                  <a:pt x="29" y="32"/>
                  <a:pt x="28" y="33"/>
                </a:cubicBezTo>
                <a:cubicBezTo>
                  <a:pt x="27" y="34"/>
                  <a:pt x="27" y="35"/>
                  <a:pt x="28" y="36"/>
                </a:cubicBezTo>
                <a:cubicBezTo>
                  <a:pt x="29" y="37"/>
                  <a:pt x="29" y="39"/>
                  <a:pt x="29" y="41"/>
                </a:cubicBezTo>
                <a:cubicBezTo>
                  <a:pt x="29" y="42"/>
                  <a:pt x="29" y="44"/>
                  <a:pt x="28" y="45"/>
                </a:cubicBezTo>
                <a:cubicBezTo>
                  <a:pt x="27" y="46"/>
                  <a:pt x="27" y="48"/>
                  <a:pt x="28" y="49"/>
                </a:cubicBezTo>
                <a:cubicBezTo>
                  <a:pt x="28" y="49"/>
                  <a:pt x="29" y="49"/>
                  <a:pt x="29" y="49"/>
                </a:cubicBezTo>
                <a:cubicBezTo>
                  <a:pt x="30" y="49"/>
                  <a:pt x="30" y="49"/>
                  <a:pt x="31" y="49"/>
                </a:cubicBezTo>
                <a:close/>
                <a:moveTo>
                  <a:pt x="39" y="54"/>
                </a:moveTo>
                <a:cubicBezTo>
                  <a:pt x="42" y="50"/>
                  <a:pt x="43" y="45"/>
                  <a:pt x="43" y="41"/>
                </a:cubicBezTo>
                <a:cubicBezTo>
                  <a:pt x="43" y="36"/>
                  <a:pt x="42" y="31"/>
                  <a:pt x="39" y="28"/>
                </a:cubicBezTo>
                <a:cubicBezTo>
                  <a:pt x="38" y="27"/>
                  <a:pt x="36" y="27"/>
                  <a:pt x="35" y="27"/>
                </a:cubicBezTo>
                <a:cubicBezTo>
                  <a:pt x="34" y="28"/>
                  <a:pt x="34" y="30"/>
                  <a:pt x="35" y="31"/>
                </a:cubicBezTo>
                <a:cubicBezTo>
                  <a:pt x="37" y="33"/>
                  <a:pt x="39" y="37"/>
                  <a:pt x="39" y="41"/>
                </a:cubicBezTo>
                <a:cubicBezTo>
                  <a:pt x="39" y="44"/>
                  <a:pt x="37" y="48"/>
                  <a:pt x="35" y="51"/>
                </a:cubicBezTo>
                <a:cubicBezTo>
                  <a:pt x="34" y="52"/>
                  <a:pt x="34" y="53"/>
                  <a:pt x="35" y="54"/>
                </a:cubicBezTo>
                <a:cubicBezTo>
                  <a:pt x="36" y="54"/>
                  <a:pt x="36" y="55"/>
                  <a:pt x="37" y="55"/>
                </a:cubicBezTo>
                <a:cubicBezTo>
                  <a:pt x="37" y="55"/>
                  <a:pt x="38" y="54"/>
                  <a:pt x="39" y="54"/>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1" name="Freeform 88"/>
          <p:cNvSpPr>
            <a:spLocks noEditPoints="1"/>
          </p:cNvSpPr>
          <p:nvPr/>
        </p:nvSpPr>
        <p:spPr bwMode="auto">
          <a:xfrm>
            <a:off x="13398448" y="6408431"/>
            <a:ext cx="309927"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2147483646 w 55"/>
              <a:gd name="T91" fmla="*/ 2147483646 h 64"/>
              <a:gd name="T92" fmla="*/ 2147483646 w 55"/>
              <a:gd name="T93" fmla="*/ 2147483646 h 64"/>
              <a:gd name="T94" fmla="*/ 2147483646 w 55"/>
              <a:gd name="T95" fmla="*/ 2147483646 h 64"/>
              <a:gd name="T96" fmla="*/ 2147483646 w 55"/>
              <a:gd name="T97" fmla="*/ 2147483646 h 64"/>
              <a:gd name="T98" fmla="*/ 2147483646 w 55"/>
              <a:gd name="T99" fmla="*/ 2147483646 h 64"/>
              <a:gd name="T100" fmla="*/ 2147483646 w 55"/>
              <a:gd name="T101" fmla="*/ 2147483646 h 64"/>
              <a:gd name="T102" fmla="*/ 2147483646 w 55"/>
              <a:gd name="T103" fmla="*/ 2147483646 h 64"/>
              <a:gd name="T104" fmla="*/ 2147483646 w 55"/>
              <a:gd name="T105" fmla="*/ 2147483646 h 64"/>
              <a:gd name="T106" fmla="*/ 2147483646 w 55"/>
              <a:gd name="T107" fmla="*/ 2147483646 h 64"/>
              <a:gd name="T108" fmla="*/ 2147483646 w 55"/>
              <a:gd name="T109" fmla="*/ 2147483646 h 64"/>
              <a:gd name="T110" fmla="*/ 2147483646 w 55"/>
              <a:gd name="T111" fmla="*/ 2147483646 h 64"/>
              <a:gd name="T112" fmla="*/ 2147483646 w 55"/>
              <a:gd name="T113" fmla="*/ 2147483646 h 64"/>
              <a:gd name="T114" fmla="*/ 2147483646 w 55"/>
              <a:gd name="T115" fmla="*/ 2147483646 h 64"/>
              <a:gd name="T116" fmla="*/ 2147483646 w 55"/>
              <a:gd name="T117" fmla="*/ 2147483646 h 64"/>
              <a:gd name="T118" fmla="*/ 2147483646 w 55"/>
              <a:gd name="T119" fmla="*/ 2147483646 h 64"/>
              <a:gd name="T120" fmla="*/ 2147483646 w 55"/>
              <a:gd name="T121" fmla="*/ 2147483646 h 64"/>
              <a:gd name="T122" fmla="*/ 2147483646 w 55"/>
              <a:gd name="T123" fmla="*/ 2147483646 h 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15" y="54"/>
                </a:moveTo>
                <a:cubicBezTo>
                  <a:pt x="25" y="54"/>
                  <a:pt x="25" y="54"/>
                  <a:pt x="25" y="54"/>
                </a:cubicBezTo>
                <a:cubicBezTo>
                  <a:pt x="25" y="51"/>
                  <a:pt x="25" y="51"/>
                  <a:pt x="25" y="51"/>
                </a:cubicBezTo>
                <a:cubicBezTo>
                  <a:pt x="22" y="51"/>
                  <a:pt x="22" y="51"/>
                  <a:pt x="22" y="51"/>
                </a:cubicBezTo>
                <a:cubicBezTo>
                  <a:pt x="26" y="45"/>
                  <a:pt x="26" y="45"/>
                  <a:pt x="26" y="45"/>
                </a:cubicBezTo>
                <a:cubicBezTo>
                  <a:pt x="27" y="44"/>
                  <a:pt x="27" y="44"/>
                  <a:pt x="27" y="44"/>
                </a:cubicBezTo>
                <a:cubicBezTo>
                  <a:pt x="27" y="44"/>
                  <a:pt x="27" y="44"/>
                  <a:pt x="27" y="44"/>
                </a:cubicBezTo>
                <a:cubicBezTo>
                  <a:pt x="27" y="44"/>
                  <a:pt x="27" y="44"/>
                  <a:pt x="27" y="44"/>
                </a:cubicBezTo>
                <a:cubicBezTo>
                  <a:pt x="27" y="44"/>
                  <a:pt x="27" y="45"/>
                  <a:pt x="28" y="45"/>
                </a:cubicBezTo>
                <a:cubicBezTo>
                  <a:pt x="32" y="51"/>
                  <a:pt x="32" y="51"/>
                  <a:pt x="32" y="51"/>
                </a:cubicBezTo>
                <a:cubicBezTo>
                  <a:pt x="29" y="51"/>
                  <a:pt x="29" y="51"/>
                  <a:pt x="29" y="51"/>
                </a:cubicBezTo>
                <a:cubicBezTo>
                  <a:pt x="29" y="54"/>
                  <a:pt x="29" y="54"/>
                  <a:pt x="29" y="54"/>
                </a:cubicBezTo>
                <a:cubicBezTo>
                  <a:pt x="39" y="54"/>
                  <a:pt x="39" y="54"/>
                  <a:pt x="39" y="54"/>
                </a:cubicBezTo>
                <a:cubicBezTo>
                  <a:pt x="39" y="51"/>
                  <a:pt x="39" y="51"/>
                  <a:pt x="39" y="51"/>
                </a:cubicBezTo>
                <a:cubicBezTo>
                  <a:pt x="37" y="51"/>
                  <a:pt x="37" y="51"/>
                  <a:pt x="37" y="51"/>
                </a:cubicBezTo>
                <a:cubicBezTo>
                  <a:pt x="30" y="41"/>
                  <a:pt x="30" y="41"/>
                  <a:pt x="30" y="41"/>
                </a:cubicBezTo>
                <a:cubicBezTo>
                  <a:pt x="37" y="31"/>
                  <a:pt x="37" y="31"/>
                  <a:pt x="37" y="31"/>
                </a:cubicBezTo>
                <a:cubicBezTo>
                  <a:pt x="39" y="31"/>
                  <a:pt x="39" y="31"/>
                  <a:pt x="39" y="31"/>
                </a:cubicBezTo>
                <a:cubicBezTo>
                  <a:pt x="39" y="27"/>
                  <a:pt x="39" y="27"/>
                  <a:pt x="39" y="27"/>
                </a:cubicBezTo>
                <a:cubicBezTo>
                  <a:pt x="29" y="27"/>
                  <a:pt x="29" y="27"/>
                  <a:pt x="29" y="27"/>
                </a:cubicBezTo>
                <a:cubicBezTo>
                  <a:pt x="29" y="31"/>
                  <a:pt x="29" y="31"/>
                  <a:pt x="29" y="31"/>
                </a:cubicBezTo>
                <a:cubicBezTo>
                  <a:pt x="32" y="31"/>
                  <a:pt x="32" y="31"/>
                  <a:pt x="32" y="31"/>
                </a:cubicBezTo>
                <a:cubicBezTo>
                  <a:pt x="28" y="36"/>
                  <a:pt x="28" y="36"/>
                  <a:pt x="28" y="36"/>
                </a:cubicBezTo>
                <a:cubicBezTo>
                  <a:pt x="28" y="37"/>
                  <a:pt x="28" y="38"/>
                  <a:pt x="28" y="38"/>
                </a:cubicBezTo>
                <a:cubicBezTo>
                  <a:pt x="27" y="38"/>
                  <a:pt x="27" y="38"/>
                  <a:pt x="27" y="38"/>
                </a:cubicBezTo>
                <a:cubicBezTo>
                  <a:pt x="27" y="38"/>
                  <a:pt x="27" y="37"/>
                  <a:pt x="27" y="37"/>
                </a:cubicBezTo>
                <a:cubicBezTo>
                  <a:pt x="27" y="37"/>
                  <a:pt x="27" y="37"/>
                  <a:pt x="27" y="36"/>
                </a:cubicBezTo>
                <a:cubicBezTo>
                  <a:pt x="23" y="31"/>
                  <a:pt x="23" y="31"/>
                  <a:pt x="23" y="31"/>
                </a:cubicBezTo>
                <a:cubicBezTo>
                  <a:pt x="26" y="31"/>
                  <a:pt x="26" y="31"/>
                  <a:pt x="26" y="31"/>
                </a:cubicBezTo>
                <a:cubicBezTo>
                  <a:pt x="26" y="27"/>
                  <a:pt x="26" y="27"/>
                  <a:pt x="26" y="27"/>
                </a:cubicBezTo>
                <a:cubicBezTo>
                  <a:pt x="15" y="27"/>
                  <a:pt x="15" y="27"/>
                  <a:pt x="15" y="27"/>
                </a:cubicBezTo>
                <a:cubicBezTo>
                  <a:pt x="15" y="31"/>
                  <a:pt x="15" y="31"/>
                  <a:pt x="15" y="31"/>
                </a:cubicBezTo>
                <a:cubicBezTo>
                  <a:pt x="18" y="31"/>
                  <a:pt x="18" y="31"/>
                  <a:pt x="18" y="31"/>
                </a:cubicBezTo>
                <a:cubicBezTo>
                  <a:pt x="24" y="41"/>
                  <a:pt x="24" y="41"/>
                  <a:pt x="24" y="41"/>
                </a:cubicBezTo>
                <a:cubicBezTo>
                  <a:pt x="18" y="51"/>
                  <a:pt x="18" y="51"/>
                  <a:pt x="18" y="51"/>
                </a:cubicBezTo>
                <a:cubicBezTo>
                  <a:pt x="15" y="51"/>
                  <a:pt x="15" y="51"/>
                  <a:pt x="15" y="51"/>
                </a:cubicBezTo>
                <a:lnTo>
                  <a:pt x="15" y="54"/>
                </a:ln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2" name="Freeform 89"/>
          <p:cNvSpPr>
            <a:spLocks noEditPoints="1"/>
          </p:cNvSpPr>
          <p:nvPr/>
        </p:nvSpPr>
        <p:spPr bwMode="auto">
          <a:xfrm>
            <a:off x="14211027" y="6408431"/>
            <a:ext cx="309927"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32" y="32"/>
                </a:moveTo>
                <a:cubicBezTo>
                  <a:pt x="32" y="45"/>
                  <a:pt x="32" y="45"/>
                  <a:pt x="32" y="45"/>
                </a:cubicBezTo>
                <a:cubicBezTo>
                  <a:pt x="32" y="48"/>
                  <a:pt x="30" y="50"/>
                  <a:pt x="27" y="50"/>
                </a:cubicBezTo>
                <a:cubicBezTo>
                  <a:pt x="13" y="50"/>
                  <a:pt x="13" y="50"/>
                  <a:pt x="13" y="50"/>
                </a:cubicBezTo>
                <a:cubicBezTo>
                  <a:pt x="11" y="50"/>
                  <a:pt x="9" y="48"/>
                  <a:pt x="9" y="45"/>
                </a:cubicBezTo>
                <a:cubicBezTo>
                  <a:pt x="9" y="32"/>
                  <a:pt x="9" y="32"/>
                  <a:pt x="9" y="32"/>
                </a:cubicBezTo>
                <a:cubicBezTo>
                  <a:pt x="9" y="29"/>
                  <a:pt x="11" y="27"/>
                  <a:pt x="13" y="27"/>
                </a:cubicBezTo>
                <a:cubicBezTo>
                  <a:pt x="27" y="27"/>
                  <a:pt x="27" y="27"/>
                  <a:pt x="27" y="27"/>
                </a:cubicBezTo>
                <a:cubicBezTo>
                  <a:pt x="30" y="27"/>
                  <a:pt x="32" y="29"/>
                  <a:pt x="32" y="32"/>
                </a:cubicBezTo>
                <a:close/>
                <a:moveTo>
                  <a:pt x="45" y="28"/>
                </a:moveTo>
                <a:cubicBezTo>
                  <a:pt x="45" y="49"/>
                  <a:pt x="45" y="49"/>
                  <a:pt x="45" y="49"/>
                </a:cubicBezTo>
                <a:cubicBezTo>
                  <a:pt x="45" y="49"/>
                  <a:pt x="45" y="50"/>
                  <a:pt x="45" y="50"/>
                </a:cubicBezTo>
                <a:cubicBezTo>
                  <a:pt x="45" y="50"/>
                  <a:pt x="44" y="50"/>
                  <a:pt x="44" y="50"/>
                </a:cubicBezTo>
                <a:cubicBezTo>
                  <a:pt x="44" y="50"/>
                  <a:pt x="44" y="50"/>
                  <a:pt x="43" y="50"/>
                </a:cubicBezTo>
                <a:cubicBezTo>
                  <a:pt x="34" y="40"/>
                  <a:pt x="34" y="40"/>
                  <a:pt x="34" y="40"/>
                </a:cubicBezTo>
                <a:cubicBezTo>
                  <a:pt x="34" y="37"/>
                  <a:pt x="34" y="37"/>
                  <a:pt x="34" y="37"/>
                </a:cubicBezTo>
                <a:cubicBezTo>
                  <a:pt x="43" y="27"/>
                  <a:pt x="43" y="27"/>
                  <a:pt x="43" y="27"/>
                </a:cubicBezTo>
                <a:cubicBezTo>
                  <a:pt x="44" y="27"/>
                  <a:pt x="44" y="27"/>
                  <a:pt x="44" y="27"/>
                </a:cubicBezTo>
                <a:cubicBezTo>
                  <a:pt x="44" y="27"/>
                  <a:pt x="45" y="27"/>
                  <a:pt x="45" y="27"/>
                </a:cubicBezTo>
                <a:cubicBezTo>
                  <a:pt x="45" y="27"/>
                  <a:pt x="45" y="28"/>
                  <a:pt x="45" y="28"/>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3" name="Freeform 90"/>
          <p:cNvSpPr>
            <a:spLocks noEditPoints="1"/>
          </p:cNvSpPr>
          <p:nvPr/>
        </p:nvSpPr>
        <p:spPr bwMode="auto">
          <a:xfrm>
            <a:off x="15021001" y="6408431"/>
            <a:ext cx="309926" cy="362016"/>
          </a:xfrm>
          <a:custGeom>
            <a:avLst/>
            <a:gdLst>
              <a:gd name="T0" fmla="*/ 2147483646 w 55"/>
              <a:gd name="T1" fmla="*/ 2147483646 h 64"/>
              <a:gd name="T2" fmla="*/ 2147483646 w 55"/>
              <a:gd name="T3" fmla="*/ 2147483646 h 64"/>
              <a:gd name="T4" fmla="*/ 0 w 55"/>
              <a:gd name="T5" fmla="*/ 2147483646 h 64"/>
              <a:gd name="T6" fmla="*/ 2147483646 w 55"/>
              <a:gd name="T7" fmla="*/ 0 h 64"/>
              <a:gd name="T8" fmla="*/ 2147483646 w 55"/>
              <a:gd name="T9" fmla="*/ 2147483646 h 64"/>
              <a:gd name="T10" fmla="*/ 2147483646 w 55"/>
              <a:gd name="T11" fmla="*/ 2147483646 h 64"/>
              <a:gd name="T12" fmla="*/ 2147483646 w 55"/>
              <a:gd name="T13" fmla="*/ 2147483646 h 64"/>
              <a:gd name="T14" fmla="*/ 2147483646 w 55"/>
              <a:gd name="T15" fmla="*/ 2147483646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35" y="40"/>
                </a:moveTo>
                <a:cubicBezTo>
                  <a:pt x="36" y="40"/>
                  <a:pt x="38" y="40"/>
                  <a:pt x="39" y="40"/>
                </a:cubicBezTo>
                <a:cubicBezTo>
                  <a:pt x="41" y="40"/>
                  <a:pt x="44" y="40"/>
                  <a:pt x="45" y="41"/>
                </a:cubicBezTo>
                <a:cubicBezTo>
                  <a:pt x="45" y="42"/>
                  <a:pt x="46" y="42"/>
                  <a:pt x="45" y="43"/>
                </a:cubicBezTo>
                <a:cubicBezTo>
                  <a:pt x="45" y="43"/>
                  <a:pt x="45" y="43"/>
                  <a:pt x="45" y="43"/>
                </a:cubicBezTo>
                <a:cubicBezTo>
                  <a:pt x="45" y="43"/>
                  <a:pt x="45" y="43"/>
                  <a:pt x="45" y="43"/>
                </a:cubicBezTo>
                <a:cubicBezTo>
                  <a:pt x="45" y="44"/>
                  <a:pt x="44" y="45"/>
                  <a:pt x="43" y="45"/>
                </a:cubicBezTo>
                <a:cubicBezTo>
                  <a:pt x="40" y="45"/>
                  <a:pt x="37" y="44"/>
                  <a:pt x="34" y="42"/>
                </a:cubicBezTo>
                <a:cubicBezTo>
                  <a:pt x="29" y="43"/>
                  <a:pt x="24" y="44"/>
                  <a:pt x="20" y="45"/>
                </a:cubicBezTo>
                <a:cubicBezTo>
                  <a:pt x="16" y="51"/>
                  <a:pt x="13" y="54"/>
                  <a:pt x="11" y="54"/>
                </a:cubicBezTo>
                <a:cubicBezTo>
                  <a:pt x="11" y="54"/>
                  <a:pt x="11" y="54"/>
                  <a:pt x="10" y="54"/>
                </a:cubicBezTo>
                <a:cubicBezTo>
                  <a:pt x="9" y="54"/>
                  <a:pt x="9" y="54"/>
                  <a:pt x="9" y="54"/>
                </a:cubicBezTo>
                <a:cubicBezTo>
                  <a:pt x="9" y="54"/>
                  <a:pt x="9" y="54"/>
                  <a:pt x="9" y="54"/>
                </a:cubicBezTo>
                <a:cubicBezTo>
                  <a:pt x="9" y="53"/>
                  <a:pt x="9" y="53"/>
                  <a:pt x="9" y="52"/>
                </a:cubicBezTo>
                <a:cubicBezTo>
                  <a:pt x="9" y="51"/>
                  <a:pt x="11" y="48"/>
                  <a:pt x="16" y="46"/>
                </a:cubicBezTo>
                <a:cubicBezTo>
                  <a:pt x="16" y="45"/>
                  <a:pt x="16" y="45"/>
                  <a:pt x="16" y="46"/>
                </a:cubicBezTo>
                <a:cubicBezTo>
                  <a:pt x="17" y="46"/>
                  <a:pt x="17" y="46"/>
                  <a:pt x="17" y="46"/>
                </a:cubicBezTo>
                <a:cubicBezTo>
                  <a:pt x="18" y="44"/>
                  <a:pt x="19" y="42"/>
                  <a:pt x="20" y="39"/>
                </a:cubicBezTo>
                <a:cubicBezTo>
                  <a:pt x="22" y="36"/>
                  <a:pt x="23" y="33"/>
                  <a:pt x="24" y="30"/>
                </a:cubicBezTo>
                <a:cubicBezTo>
                  <a:pt x="23" y="26"/>
                  <a:pt x="23" y="22"/>
                  <a:pt x="23" y="19"/>
                </a:cubicBezTo>
                <a:cubicBezTo>
                  <a:pt x="23" y="18"/>
                  <a:pt x="24" y="18"/>
                  <a:pt x="25" y="18"/>
                </a:cubicBezTo>
                <a:cubicBezTo>
                  <a:pt x="25" y="18"/>
                  <a:pt x="25" y="18"/>
                  <a:pt x="25" y="18"/>
                </a:cubicBezTo>
                <a:cubicBezTo>
                  <a:pt x="26" y="18"/>
                  <a:pt x="26" y="18"/>
                  <a:pt x="26" y="18"/>
                </a:cubicBezTo>
                <a:cubicBezTo>
                  <a:pt x="26" y="18"/>
                  <a:pt x="26" y="18"/>
                  <a:pt x="27" y="18"/>
                </a:cubicBezTo>
                <a:cubicBezTo>
                  <a:pt x="27" y="19"/>
                  <a:pt x="27" y="20"/>
                  <a:pt x="27" y="21"/>
                </a:cubicBezTo>
                <a:cubicBezTo>
                  <a:pt x="27" y="21"/>
                  <a:pt x="27" y="21"/>
                  <a:pt x="27" y="21"/>
                </a:cubicBezTo>
                <a:cubicBezTo>
                  <a:pt x="27" y="21"/>
                  <a:pt x="27" y="21"/>
                  <a:pt x="27" y="21"/>
                </a:cubicBezTo>
                <a:cubicBezTo>
                  <a:pt x="27" y="22"/>
                  <a:pt x="27" y="22"/>
                  <a:pt x="27" y="22"/>
                </a:cubicBezTo>
                <a:cubicBezTo>
                  <a:pt x="27" y="25"/>
                  <a:pt x="27" y="27"/>
                  <a:pt x="26" y="29"/>
                </a:cubicBezTo>
                <a:cubicBezTo>
                  <a:pt x="28" y="33"/>
                  <a:pt x="30" y="36"/>
                  <a:pt x="32" y="38"/>
                </a:cubicBezTo>
                <a:cubicBezTo>
                  <a:pt x="33" y="39"/>
                  <a:pt x="34" y="39"/>
                  <a:pt x="35" y="40"/>
                </a:cubicBezTo>
                <a:close/>
                <a:moveTo>
                  <a:pt x="16" y="47"/>
                </a:moveTo>
                <a:cubicBezTo>
                  <a:pt x="13" y="49"/>
                  <a:pt x="12" y="51"/>
                  <a:pt x="11" y="52"/>
                </a:cubicBezTo>
                <a:cubicBezTo>
                  <a:pt x="12" y="52"/>
                  <a:pt x="14" y="50"/>
                  <a:pt x="16" y="47"/>
                </a:cubicBezTo>
                <a:close/>
                <a:moveTo>
                  <a:pt x="31" y="40"/>
                </a:moveTo>
                <a:cubicBezTo>
                  <a:pt x="31" y="40"/>
                  <a:pt x="30" y="40"/>
                  <a:pt x="30" y="40"/>
                </a:cubicBezTo>
                <a:cubicBezTo>
                  <a:pt x="28" y="38"/>
                  <a:pt x="27" y="36"/>
                  <a:pt x="25" y="33"/>
                </a:cubicBezTo>
                <a:cubicBezTo>
                  <a:pt x="25" y="35"/>
                  <a:pt x="24" y="38"/>
                  <a:pt x="23" y="40"/>
                </a:cubicBezTo>
                <a:cubicBezTo>
                  <a:pt x="22" y="41"/>
                  <a:pt x="21" y="42"/>
                  <a:pt x="21" y="43"/>
                </a:cubicBezTo>
                <a:cubicBezTo>
                  <a:pt x="24" y="42"/>
                  <a:pt x="28" y="41"/>
                  <a:pt x="31" y="40"/>
                </a:cubicBezTo>
                <a:close/>
                <a:moveTo>
                  <a:pt x="25" y="24"/>
                </a:moveTo>
                <a:cubicBezTo>
                  <a:pt x="25" y="24"/>
                  <a:pt x="25" y="23"/>
                  <a:pt x="26" y="23"/>
                </a:cubicBezTo>
                <a:cubicBezTo>
                  <a:pt x="26" y="22"/>
                  <a:pt x="26" y="22"/>
                  <a:pt x="26" y="21"/>
                </a:cubicBezTo>
                <a:cubicBezTo>
                  <a:pt x="26" y="21"/>
                  <a:pt x="26" y="21"/>
                  <a:pt x="26" y="21"/>
                </a:cubicBezTo>
                <a:cubicBezTo>
                  <a:pt x="26" y="21"/>
                  <a:pt x="26" y="21"/>
                  <a:pt x="26" y="21"/>
                </a:cubicBezTo>
                <a:cubicBezTo>
                  <a:pt x="26" y="20"/>
                  <a:pt x="26" y="20"/>
                  <a:pt x="25" y="19"/>
                </a:cubicBezTo>
                <a:cubicBezTo>
                  <a:pt x="25" y="20"/>
                  <a:pt x="25" y="20"/>
                  <a:pt x="25" y="20"/>
                </a:cubicBezTo>
                <a:cubicBezTo>
                  <a:pt x="25" y="21"/>
                  <a:pt x="25" y="22"/>
                  <a:pt x="25" y="24"/>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moveTo>
                  <a:pt x="39" y="42"/>
                </a:moveTo>
                <a:cubicBezTo>
                  <a:pt x="41" y="42"/>
                  <a:pt x="42" y="43"/>
                  <a:pt x="43" y="43"/>
                </a:cubicBezTo>
                <a:cubicBezTo>
                  <a:pt x="44" y="43"/>
                  <a:pt x="44" y="43"/>
                  <a:pt x="44" y="43"/>
                </a:cubicBezTo>
                <a:cubicBezTo>
                  <a:pt x="44" y="43"/>
                  <a:pt x="44" y="43"/>
                  <a:pt x="44" y="43"/>
                </a:cubicBezTo>
                <a:cubicBezTo>
                  <a:pt x="44" y="42"/>
                  <a:pt x="43" y="42"/>
                  <a:pt x="39" y="4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4" name="Freeform 91"/>
          <p:cNvSpPr>
            <a:spLocks noEditPoints="1"/>
          </p:cNvSpPr>
          <p:nvPr/>
        </p:nvSpPr>
        <p:spPr bwMode="auto">
          <a:xfrm>
            <a:off x="15833580" y="6408431"/>
            <a:ext cx="309926"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9" y="29"/>
                </a:moveTo>
                <a:cubicBezTo>
                  <a:pt x="9" y="25"/>
                  <a:pt x="12" y="22"/>
                  <a:pt x="16" y="22"/>
                </a:cubicBezTo>
                <a:cubicBezTo>
                  <a:pt x="20" y="22"/>
                  <a:pt x="23" y="25"/>
                  <a:pt x="23" y="29"/>
                </a:cubicBezTo>
                <a:cubicBezTo>
                  <a:pt x="23" y="33"/>
                  <a:pt x="20" y="36"/>
                  <a:pt x="16" y="36"/>
                </a:cubicBezTo>
                <a:cubicBezTo>
                  <a:pt x="12" y="36"/>
                  <a:pt x="9" y="33"/>
                  <a:pt x="9" y="29"/>
                </a:cubicBezTo>
                <a:close/>
                <a:moveTo>
                  <a:pt x="45" y="54"/>
                </a:moveTo>
                <a:cubicBezTo>
                  <a:pt x="9" y="54"/>
                  <a:pt x="9" y="54"/>
                  <a:pt x="9" y="54"/>
                </a:cubicBezTo>
                <a:cubicBezTo>
                  <a:pt x="9" y="48"/>
                  <a:pt x="9" y="48"/>
                  <a:pt x="9" y="48"/>
                </a:cubicBezTo>
                <a:cubicBezTo>
                  <a:pt x="16" y="41"/>
                  <a:pt x="16" y="41"/>
                  <a:pt x="16" y="41"/>
                </a:cubicBezTo>
                <a:cubicBezTo>
                  <a:pt x="20" y="45"/>
                  <a:pt x="20" y="45"/>
                  <a:pt x="20" y="45"/>
                </a:cubicBezTo>
                <a:cubicBezTo>
                  <a:pt x="34" y="32"/>
                  <a:pt x="34" y="32"/>
                  <a:pt x="34" y="32"/>
                </a:cubicBezTo>
                <a:cubicBezTo>
                  <a:pt x="45" y="43"/>
                  <a:pt x="45" y="43"/>
                  <a:pt x="45" y="43"/>
                </a:cubicBezTo>
                <a:lnTo>
                  <a:pt x="45" y="54"/>
                </a:ln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5" name="Freeform 92"/>
          <p:cNvSpPr>
            <a:spLocks noEditPoints="1"/>
          </p:cNvSpPr>
          <p:nvPr/>
        </p:nvSpPr>
        <p:spPr bwMode="auto">
          <a:xfrm>
            <a:off x="16646159" y="6408431"/>
            <a:ext cx="309926"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2147483646 w 55"/>
              <a:gd name="T91" fmla="*/ 2147483646 h 64"/>
              <a:gd name="T92" fmla="*/ 2147483646 w 55"/>
              <a:gd name="T93" fmla="*/ 2147483646 h 64"/>
              <a:gd name="T94" fmla="*/ 2147483646 w 55"/>
              <a:gd name="T95" fmla="*/ 2147483646 h 64"/>
              <a:gd name="T96" fmla="*/ 2147483646 w 55"/>
              <a:gd name="T97" fmla="*/ 2147483646 h 64"/>
              <a:gd name="T98" fmla="*/ 2147483646 w 55"/>
              <a:gd name="T99" fmla="*/ 2147483646 h 64"/>
              <a:gd name="T100" fmla="*/ 2147483646 w 55"/>
              <a:gd name="T101" fmla="*/ 2147483646 h 64"/>
              <a:gd name="T102" fmla="*/ 2147483646 w 55"/>
              <a:gd name="T103" fmla="*/ 2147483646 h 64"/>
              <a:gd name="T104" fmla="*/ 2147483646 w 55"/>
              <a:gd name="T105" fmla="*/ 2147483646 h 64"/>
              <a:gd name="T106" fmla="*/ 2147483646 w 55"/>
              <a:gd name="T107" fmla="*/ 2147483646 h 64"/>
              <a:gd name="T108" fmla="*/ 2147483646 w 55"/>
              <a:gd name="T109" fmla="*/ 2147483646 h 64"/>
              <a:gd name="T110" fmla="*/ 2147483646 w 55"/>
              <a:gd name="T111" fmla="*/ 2147483646 h 64"/>
              <a:gd name="T112" fmla="*/ 2147483646 w 55"/>
              <a:gd name="T113" fmla="*/ 2147483646 h 64"/>
              <a:gd name="T114" fmla="*/ 2147483646 w 55"/>
              <a:gd name="T115" fmla="*/ 2147483646 h 64"/>
              <a:gd name="T116" fmla="*/ 2147483646 w 55"/>
              <a:gd name="T117" fmla="*/ 2147483646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23" y="31"/>
                </a:moveTo>
                <a:cubicBezTo>
                  <a:pt x="23" y="50"/>
                  <a:pt x="23" y="50"/>
                  <a:pt x="23" y="50"/>
                </a:cubicBezTo>
                <a:cubicBezTo>
                  <a:pt x="23" y="51"/>
                  <a:pt x="22" y="51"/>
                  <a:pt x="22" y="51"/>
                </a:cubicBezTo>
                <a:cubicBezTo>
                  <a:pt x="22" y="52"/>
                  <a:pt x="22" y="52"/>
                  <a:pt x="21" y="52"/>
                </a:cubicBezTo>
                <a:cubicBezTo>
                  <a:pt x="21" y="52"/>
                  <a:pt x="21" y="51"/>
                  <a:pt x="21" y="51"/>
                </a:cubicBezTo>
                <a:cubicBezTo>
                  <a:pt x="15" y="45"/>
                  <a:pt x="15" y="45"/>
                  <a:pt x="15" y="45"/>
                </a:cubicBezTo>
                <a:cubicBezTo>
                  <a:pt x="10" y="45"/>
                  <a:pt x="10" y="45"/>
                  <a:pt x="10" y="45"/>
                </a:cubicBezTo>
                <a:cubicBezTo>
                  <a:pt x="9" y="45"/>
                  <a:pt x="9" y="45"/>
                  <a:pt x="9" y="44"/>
                </a:cubicBezTo>
                <a:cubicBezTo>
                  <a:pt x="9" y="37"/>
                  <a:pt x="9" y="37"/>
                  <a:pt x="9" y="37"/>
                </a:cubicBezTo>
                <a:cubicBezTo>
                  <a:pt x="9" y="37"/>
                  <a:pt x="9" y="36"/>
                  <a:pt x="10" y="36"/>
                </a:cubicBezTo>
                <a:cubicBezTo>
                  <a:pt x="15" y="36"/>
                  <a:pt x="15" y="36"/>
                  <a:pt x="15" y="36"/>
                </a:cubicBezTo>
                <a:cubicBezTo>
                  <a:pt x="21" y="30"/>
                  <a:pt x="21" y="30"/>
                  <a:pt x="21" y="30"/>
                </a:cubicBezTo>
                <a:cubicBezTo>
                  <a:pt x="21" y="30"/>
                  <a:pt x="21" y="30"/>
                  <a:pt x="22" y="30"/>
                </a:cubicBezTo>
                <a:cubicBezTo>
                  <a:pt x="22" y="30"/>
                  <a:pt x="23" y="31"/>
                  <a:pt x="23" y="31"/>
                </a:cubicBezTo>
                <a:close/>
                <a:moveTo>
                  <a:pt x="31" y="49"/>
                </a:moveTo>
                <a:cubicBezTo>
                  <a:pt x="33" y="46"/>
                  <a:pt x="34" y="44"/>
                  <a:pt x="34" y="41"/>
                </a:cubicBezTo>
                <a:cubicBezTo>
                  <a:pt x="34" y="38"/>
                  <a:pt x="33" y="35"/>
                  <a:pt x="31" y="33"/>
                </a:cubicBezTo>
                <a:cubicBezTo>
                  <a:pt x="30" y="32"/>
                  <a:pt x="29" y="32"/>
                  <a:pt x="28" y="33"/>
                </a:cubicBezTo>
                <a:cubicBezTo>
                  <a:pt x="27" y="34"/>
                  <a:pt x="27" y="35"/>
                  <a:pt x="28" y="36"/>
                </a:cubicBezTo>
                <a:cubicBezTo>
                  <a:pt x="29" y="37"/>
                  <a:pt x="29" y="39"/>
                  <a:pt x="29" y="41"/>
                </a:cubicBezTo>
                <a:cubicBezTo>
                  <a:pt x="29" y="42"/>
                  <a:pt x="29" y="44"/>
                  <a:pt x="28" y="45"/>
                </a:cubicBezTo>
                <a:cubicBezTo>
                  <a:pt x="27" y="46"/>
                  <a:pt x="27" y="48"/>
                  <a:pt x="28" y="49"/>
                </a:cubicBezTo>
                <a:cubicBezTo>
                  <a:pt x="28" y="49"/>
                  <a:pt x="29" y="49"/>
                  <a:pt x="29" y="49"/>
                </a:cubicBezTo>
                <a:cubicBezTo>
                  <a:pt x="30" y="49"/>
                  <a:pt x="30" y="49"/>
                  <a:pt x="31" y="49"/>
                </a:cubicBezTo>
                <a:close/>
                <a:moveTo>
                  <a:pt x="39" y="54"/>
                </a:moveTo>
                <a:cubicBezTo>
                  <a:pt x="42" y="50"/>
                  <a:pt x="43" y="45"/>
                  <a:pt x="43" y="41"/>
                </a:cubicBezTo>
                <a:cubicBezTo>
                  <a:pt x="43" y="36"/>
                  <a:pt x="42" y="31"/>
                  <a:pt x="39" y="28"/>
                </a:cubicBezTo>
                <a:cubicBezTo>
                  <a:pt x="38" y="27"/>
                  <a:pt x="36" y="27"/>
                  <a:pt x="35" y="27"/>
                </a:cubicBezTo>
                <a:cubicBezTo>
                  <a:pt x="34" y="28"/>
                  <a:pt x="34" y="30"/>
                  <a:pt x="35" y="31"/>
                </a:cubicBezTo>
                <a:cubicBezTo>
                  <a:pt x="37" y="33"/>
                  <a:pt x="39" y="37"/>
                  <a:pt x="39" y="41"/>
                </a:cubicBezTo>
                <a:cubicBezTo>
                  <a:pt x="39" y="44"/>
                  <a:pt x="37" y="48"/>
                  <a:pt x="35" y="51"/>
                </a:cubicBezTo>
                <a:cubicBezTo>
                  <a:pt x="34" y="52"/>
                  <a:pt x="34" y="53"/>
                  <a:pt x="35" y="54"/>
                </a:cubicBezTo>
                <a:cubicBezTo>
                  <a:pt x="36" y="54"/>
                  <a:pt x="36" y="55"/>
                  <a:pt x="37" y="55"/>
                </a:cubicBezTo>
                <a:cubicBezTo>
                  <a:pt x="37" y="55"/>
                  <a:pt x="38" y="54"/>
                  <a:pt x="39" y="54"/>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6" name="Freeform 93"/>
          <p:cNvSpPr>
            <a:spLocks noEditPoints="1"/>
          </p:cNvSpPr>
          <p:nvPr/>
        </p:nvSpPr>
        <p:spPr bwMode="auto">
          <a:xfrm>
            <a:off x="17456135" y="6408431"/>
            <a:ext cx="309927"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2147483646 w 55"/>
              <a:gd name="T91" fmla="*/ 2147483646 h 64"/>
              <a:gd name="T92" fmla="*/ 2147483646 w 55"/>
              <a:gd name="T93" fmla="*/ 2147483646 h 64"/>
              <a:gd name="T94" fmla="*/ 2147483646 w 55"/>
              <a:gd name="T95" fmla="*/ 2147483646 h 64"/>
              <a:gd name="T96" fmla="*/ 2147483646 w 55"/>
              <a:gd name="T97" fmla="*/ 2147483646 h 64"/>
              <a:gd name="T98" fmla="*/ 2147483646 w 55"/>
              <a:gd name="T99" fmla="*/ 2147483646 h 64"/>
              <a:gd name="T100" fmla="*/ 2147483646 w 55"/>
              <a:gd name="T101" fmla="*/ 2147483646 h 64"/>
              <a:gd name="T102" fmla="*/ 2147483646 w 55"/>
              <a:gd name="T103" fmla="*/ 2147483646 h 6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15" y="27"/>
                </a:moveTo>
                <a:cubicBezTo>
                  <a:pt x="40" y="27"/>
                  <a:pt x="40" y="27"/>
                  <a:pt x="40" y="27"/>
                </a:cubicBezTo>
                <a:cubicBezTo>
                  <a:pt x="40" y="27"/>
                  <a:pt x="41" y="27"/>
                  <a:pt x="41" y="28"/>
                </a:cubicBezTo>
                <a:cubicBezTo>
                  <a:pt x="41" y="30"/>
                  <a:pt x="41" y="30"/>
                  <a:pt x="41" y="30"/>
                </a:cubicBezTo>
                <a:cubicBezTo>
                  <a:pt x="41" y="31"/>
                  <a:pt x="40" y="32"/>
                  <a:pt x="40" y="32"/>
                </a:cubicBezTo>
                <a:cubicBezTo>
                  <a:pt x="15" y="32"/>
                  <a:pt x="15" y="32"/>
                  <a:pt x="15" y="32"/>
                </a:cubicBezTo>
                <a:cubicBezTo>
                  <a:pt x="14" y="32"/>
                  <a:pt x="13" y="31"/>
                  <a:pt x="13" y="30"/>
                </a:cubicBezTo>
                <a:cubicBezTo>
                  <a:pt x="13" y="28"/>
                  <a:pt x="13" y="28"/>
                  <a:pt x="13" y="28"/>
                </a:cubicBezTo>
                <a:cubicBezTo>
                  <a:pt x="13" y="27"/>
                  <a:pt x="14" y="27"/>
                  <a:pt x="15" y="27"/>
                </a:cubicBezTo>
                <a:close/>
                <a:moveTo>
                  <a:pt x="41" y="37"/>
                </a:moveTo>
                <a:cubicBezTo>
                  <a:pt x="41" y="40"/>
                  <a:pt x="41" y="40"/>
                  <a:pt x="41" y="40"/>
                </a:cubicBezTo>
                <a:cubicBezTo>
                  <a:pt x="41" y="40"/>
                  <a:pt x="40" y="41"/>
                  <a:pt x="40" y="41"/>
                </a:cubicBezTo>
                <a:cubicBezTo>
                  <a:pt x="15" y="41"/>
                  <a:pt x="15" y="41"/>
                  <a:pt x="15" y="41"/>
                </a:cubicBezTo>
                <a:cubicBezTo>
                  <a:pt x="14" y="41"/>
                  <a:pt x="13" y="40"/>
                  <a:pt x="13" y="40"/>
                </a:cubicBezTo>
                <a:cubicBezTo>
                  <a:pt x="13" y="37"/>
                  <a:pt x="13" y="37"/>
                  <a:pt x="13" y="37"/>
                </a:cubicBezTo>
                <a:cubicBezTo>
                  <a:pt x="13" y="37"/>
                  <a:pt x="14" y="36"/>
                  <a:pt x="15" y="36"/>
                </a:cubicBezTo>
                <a:cubicBezTo>
                  <a:pt x="40" y="36"/>
                  <a:pt x="40" y="36"/>
                  <a:pt x="40" y="36"/>
                </a:cubicBezTo>
                <a:cubicBezTo>
                  <a:pt x="40" y="36"/>
                  <a:pt x="41" y="37"/>
                  <a:pt x="41" y="37"/>
                </a:cubicBezTo>
                <a:close/>
                <a:moveTo>
                  <a:pt x="41" y="46"/>
                </a:moveTo>
                <a:cubicBezTo>
                  <a:pt x="41" y="49"/>
                  <a:pt x="41" y="49"/>
                  <a:pt x="41" y="49"/>
                </a:cubicBezTo>
                <a:cubicBezTo>
                  <a:pt x="41" y="49"/>
                  <a:pt x="40" y="50"/>
                  <a:pt x="40" y="50"/>
                </a:cubicBezTo>
                <a:cubicBezTo>
                  <a:pt x="15" y="50"/>
                  <a:pt x="15" y="50"/>
                  <a:pt x="15" y="50"/>
                </a:cubicBezTo>
                <a:cubicBezTo>
                  <a:pt x="14" y="50"/>
                  <a:pt x="13" y="49"/>
                  <a:pt x="13" y="49"/>
                </a:cubicBezTo>
                <a:cubicBezTo>
                  <a:pt x="13" y="46"/>
                  <a:pt x="13" y="46"/>
                  <a:pt x="13" y="46"/>
                </a:cubicBezTo>
                <a:cubicBezTo>
                  <a:pt x="13" y="46"/>
                  <a:pt x="14" y="45"/>
                  <a:pt x="15" y="45"/>
                </a:cubicBezTo>
                <a:cubicBezTo>
                  <a:pt x="40" y="45"/>
                  <a:pt x="40" y="45"/>
                  <a:pt x="40" y="45"/>
                </a:cubicBezTo>
                <a:cubicBezTo>
                  <a:pt x="40" y="45"/>
                  <a:pt x="41" y="46"/>
                  <a:pt x="41" y="46"/>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7" name="Freeform 94"/>
          <p:cNvSpPr>
            <a:spLocks noEditPoints="1"/>
          </p:cNvSpPr>
          <p:nvPr/>
        </p:nvSpPr>
        <p:spPr bwMode="auto">
          <a:xfrm>
            <a:off x="18268714" y="6408431"/>
            <a:ext cx="309927" cy="362016"/>
          </a:xfrm>
          <a:custGeom>
            <a:avLst/>
            <a:gdLst>
              <a:gd name="T0" fmla="*/ 2147483646 w 55"/>
              <a:gd name="T1" fmla="*/ 2147483646 h 64"/>
              <a:gd name="T2" fmla="*/ 2147483646 w 55"/>
              <a:gd name="T3" fmla="*/ 2147483646 h 64"/>
              <a:gd name="T4" fmla="*/ 2147483646 w 55"/>
              <a:gd name="T5" fmla="*/ 2147483646 h 64"/>
              <a:gd name="T6" fmla="*/ 2147483646 w 55"/>
              <a:gd name="T7" fmla="*/ 2147483646 h 64"/>
              <a:gd name="T8" fmla="*/ 0 w 55"/>
              <a:gd name="T9" fmla="*/ 2147483646 h 64"/>
              <a:gd name="T10" fmla="*/ 0 w 55"/>
              <a:gd name="T11" fmla="*/ 2147483646 h 64"/>
              <a:gd name="T12" fmla="*/ 2147483646 w 55"/>
              <a:gd name="T13" fmla="*/ 0 h 64"/>
              <a:gd name="T14" fmla="*/ 2147483646 w 55"/>
              <a:gd name="T15" fmla="*/ 0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2147483646 w 55"/>
              <a:gd name="T91" fmla="*/ 2147483646 h 64"/>
              <a:gd name="T92" fmla="*/ 2147483646 w 55"/>
              <a:gd name="T93" fmla="*/ 2147483646 h 64"/>
              <a:gd name="T94" fmla="*/ 2147483646 w 55"/>
              <a:gd name="T95" fmla="*/ 2147483646 h 64"/>
              <a:gd name="T96" fmla="*/ 2147483646 w 55"/>
              <a:gd name="T97" fmla="*/ 2147483646 h 64"/>
              <a:gd name="T98" fmla="*/ 2147483646 w 55"/>
              <a:gd name="T99" fmla="*/ 2147483646 h 64"/>
              <a:gd name="T100" fmla="*/ 2147483646 w 55"/>
              <a:gd name="T101" fmla="*/ 2147483646 h 64"/>
              <a:gd name="T102" fmla="*/ 2147483646 w 55"/>
              <a:gd name="T103" fmla="*/ 2147483646 h 64"/>
              <a:gd name="T104" fmla="*/ 2147483646 w 55"/>
              <a:gd name="T105" fmla="*/ 2147483646 h 64"/>
              <a:gd name="T106" fmla="*/ 2147483646 w 55"/>
              <a:gd name="T107" fmla="*/ 2147483646 h 64"/>
              <a:gd name="T108" fmla="*/ 2147483646 w 55"/>
              <a:gd name="T109" fmla="*/ 2147483646 h 64"/>
              <a:gd name="T110" fmla="*/ 2147483646 w 55"/>
              <a:gd name="T111" fmla="*/ 2147483646 h 64"/>
              <a:gd name="T112" fmla="*/ 2147483646 w 55"/>
              <a:gd name="T113" fmla="*/ 2147483646 h 64"/>
              <a:gd name="T114" fmla="*/ 2147483646 w 55"/>
              <a:gd name="T115" fmla="*/ 2147483646 h 64"/>
              <a:gd name="T116" fmla="*/ 2147483646 w 55"/>
              <a:gd name="T117" fmla="*/ 2147483646 h 64"/>
              <a:gd name="T118" fmla="*/ 2147483646 w 55"/>
              <a:gd name="T119" fmla="*/ 2147483646 h 64"/>
              <a:gd name="T120" fmla="*/ 2147483646 w 55"/>
              <a:gd name="T121" fmla="*/ 2147483646 h 64"/>
              <a:gd name="T122" fmla="*/ 2147483646 w 55"/>
              <a:gd name="T123" fmla="*/ 2147483646 h 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8" y="31"/>
                </a:moveTo>
                <a:cubicBezTo>
                  <a:pt x="11" y="31"/>
                  <a:pt x="11" y="31"/>
                  <a:pt x="11" y="31"/>
                </a:cubicBezTo>
                <a:cubicBezTo>
                  <a:pt x="16" y="54"/>
                  <a:pt x="16" y="54"/>
                  <a:pt x="16" y="54"/>
                </a:cubicBezTo>
                <a:cubicBezTo>
                  <a:pt x="22" y="54"/>
                  <a:pt x="22" y="54"/>
                  <a:pt x="22" y="54"/>
                </a:cubicBezTo>
                <a:cubicBezTo>
                  <a:pt x="27" y="37"/>
                  <a:pt x="27" y="37"/>
                  <a:pt x="27" y="37"/>
                </a:cubicBezTo>
                <a:cubicBezTo>
                  <a:pt x="27" y="37"/>
                  <a:pt x="27" y="36"/>
                  <a:pt x="27" y="35"/>
                </a:cubicBezTo>
                <a:cubicBezTo>
                  <a:pt x="27" y="35"/>
                  <a:pt x="27" y="35"/>
                  <a:pt x="27" y="35"/>
                </a:cubicBezTo>
                <a:cubicBezTo>
                  <a:pt x="27" y="35"/>
                  <a:pt x="27" y="35"/>
                  <a:pt x="27" y="35"/>
                </a:cubicBezTo>
                <a:cubicBezTo>
                  <a:pt x="27" y="35"/>
                  <a:pt x="27" y="35"/>
                  <a:pt x="27" y="35"/>
                </a:cubicBezTo>
                <a:cubicBezTo>
                  <a:pt x="27" y="36"/>
                  <a:pt x="28" y="37"/>
                  <a:pt x="28" y="37"/>
                </a:cubicBezTo>
                <a:cubicBezTo>
                  <a:pt x="32" y="54"/>
                  <a:pt x="32" y="54"/>
                  <a:pt x="32" y="54"/>
                </a:cubicBezTo>
                <a:cubicBezTo>
                  <a:pt x="38" y="54"/>
                  <a:pt x="38" y="54"/>
                  <a:pt x="38" y="54"/>
                </a:cubicBezTo>
                <a:cubicBezTo>
                  <a:pt x="44" y="31"/>
                  <a:pt x="44" y="31"/>
                  <a:pt x="44" y="31"/>
                </a:cubicBezTo>
                <a:cubicBezTo>
                  <a:pt x="46" y="31"/>
                  <a:pt x="46" y="31"/>
                  <a:pt x="46" y="31"/>
                </a:cubicBezTo>
                <a:cubicBezTo>
                  <a:pt x="46" y="27"/>
                  <a:pt x="46" y="27"/>
                  <a:pt x="46" y="27"/>
                </a:cubicBezTo>
                <a:cubicBezTo>
                  <a:pt x="36" y="27"/>
                  <a:pt x="36" y="27"/>
                  <a:pt x="36" y="27"/>
                </a:cubicBezTo>
                <a:cubicBezTo>
                  <a:pt x="36" y="31"/>
                  <a:pt x="36" y="31"/>
                  <a:pt x="36" y="31"/>
                </a:cubicBezTo>
                <a:cubicBezTo>
                  <a:pt x="39" y="31"/>
                  <a:pt x="39" y="31"/>
                  <a:pt x="39" y="31"/>
                </a:cubicBezTo>
                <a:cubicBezTo>
                  <a:pt x="35" y="46"/>
                  <a:pt x="35" y="46"/>
                  <a:pt x="35" y="46"/>
                </a:cubicBezTo>
                <a:cubicBezTo>
                  <a:pt x="35" y="47"/>
                  <a:pt x="35" y="48"/>
                  <a:pt x="35" y="48"/>
                </a:cubicBezTo>
                <a:cubicBezTo>
                  <a:pt x="35" y="49"/>
                  <a:pt x="35" y="49"/>
                  <a:pt x="35" y="49"/>
                </a:cubicBezTo>
                <a:cubicBezTo>
                  <a:pt x="35" y="49"/>
                  <a:pt x="35" y="49"/>
                  <a:pt x="35" y="49"/>
                </a:cubicBezTo>
                <a:cubicBezTo>
                  <a:pt x="35" y="49"/>
                  <a:pt x="35" y="48"/>
                  <a:pt x="35" y="48"/>
                </a:cubicBezTo>
                <a:cubicBezTo>
                  <a:pt x="35" y="48"/>
                  <a:pt x="35" y="47"/>
                  <a:pt x="34" y="46"/>
                </a:cubicBezTo>
                <a:cubicBezTo>
                  <a:pt x="29" y="27"/>
                  <a:pt x="29" y="27"/>
                  <a:pt x="29" y="27"/>
                </a:cubicBezTo>
                <a:cubicBezTo>
                  <a:pt x="25" y="27"/>
                  <a:pt x="25" y="27"/>
                  <a:pt x="25" y="27"/>
                </a:cubicBezTo>
                <a:cubicBezTo>
                  <a:pt x="20" y="46"/>
                  <a:pt x="20" y="46"/>
                  <a:pt x="20" y="46"/>
                </a:cubicBezTo>
                <a:cubicBezTo>
                  <a:pt x="20" y="47"/>
                  <a:pt x="20" y="48"/>
                  <a:pt x="20" y="48"/>
                </a:cubicBezTo>
                <a:cubicBezTo>
                  <a:pt x="20" y="49"/>
                  <a:pt x="20" y="49"/>
                  <a:pt x="20" y="49"/>
                </a:cubicBezTo>
                <a:cubicBezTo>
                  <a:pt x="19" y="49"/>
                  <a:pt x="19" y="49"/>
                  <a:pt x="19" y="49"/>
                </a:cubicBezTo>
                <a:cubicBezTo>
                  <a:pt x="19" y="48"/>
                  <a:pt x="19" y="48"/>
                  <a:pt x="19" y="48"/>
                </a:cubicBezTo>
                <a:cubicBezTo>
                  <a:pt x="19" y="48"/>
                  <a:pt x="19" y="47"/>
                  <a:pt x="19" y="46"/>
                </a:cubicBezTo>
                <a:cubicBezTo>
                  <a:pt x="16" y="31"/>
                  <a:pt x="16" y="31"/>
                  <a:pt x="16" y="31"/>
                </a:cubicBezTo>
                <a:cubicBezTo>
                  <a:pt x="19" y="31"/>
                  <a:pt x="19" y="31"/>
                  <a:pt x="19" y="31"/>
                </a:cubicBezTo>
                <a:cubicBezTo>
                  <a:pt x="19" y="27"/>
                  <a:pt x="19" y="27"/>
                  <a:pt x="19" y="27"/>
                </a:cubicBezTo>
                <a:cubicBezTo>
                  <a:pt x="8" y="27"/>
                  <a:pt x="8" y="27"/>
                  <a:pt x="8" y="27"/>
                </a:cubicBezTo>
                <a:lnTo>
                  <a:pt x="8" y="31"/>
                </a:ln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8" name="Freeform 95"/>
          <p:cNvSpPr>
            <a:spLocks/>
          </p:cNvSpPr>
          <p:nvPr/>
        </p:nvSpPr>
        <p:spPr bwMode="auto">
          <a:xfrm>
            <a:off x="19081293" y="6457916"/>
            <a:ext cx="281276" cy="283881"/>
          </a:xfrm>
          <a:custGeom>
            <a:avLst/>
            <a:gdLst>
              <a:gd name="T0" fmla="*/ 2147483646 w 50"/>
              <a:gd name="T1" fmla="*/ 2147483646 h 50"/>
              <a:gd name="T2" fmla="*/ 2147483646 w 50"/>
              <a:gd name="T3" fmla="*/ 2147483646 h 50"/>
              <a:gd name="T4" fmla="*/ 2147483646 w 50"/>
              <a:gd name="T5" fmla="*/ 2147483646 h 50"/>
              <a:gd name="T6" fmla="*/ 2147483646 w 50"/>
              <a:gd name="T7" fmla="*/ 2147483646 h 50"/>
              <a:gd name="T8" fmla="*/ 2147483646 w 50"/>
              <a:gd name="T9" fmla="*/ 2147483646 h 50"/>
              <a:gd name="T10" fmla="*/ 2147483646 w 50"/>
              <a:gd name="T11" fmla="*/ 2147483646 h 50"/>
              <a:gd name="T12" fmla="*/ 2147483646 w 50"/>
              <a:gd name="T13" fmla="*/ 2147483646 h 50"/>
              <a:gd name="T14" fmla="*/ 2147483646 w 50"/>
              <a:gd name="T15" fmla="*/ 2147483646 h 50"/>
              <a:gd name="T16" fmla="*/ 2147483646 w 50"/>
              <a:gd name="T17" fmla="*/ 2147483646 h 50"/>
              <a:gd name="T18" fmla="*/ 0 w 50"/>
              <a:gd name="T19" fmla="*/ 2147483646 h 50"/>
              <a:gd name="T20" fmla="*/ 0 w 50"/>
              <a:gd name="T21" fmla="*/ 2147483646 h 50"/>
              <a:gd name="T22" fmla="*/ 2147483646 w 50"/>
              <a:gd name="T23" fmla="*/ 0 h 50"/>
              <a:gd name="T24" fmla="*/ 2147483646 w 50"/>
              <a:gd name="T25" fmla="*/ 0 h 50"/>
              <a:gd name="T26" fmla="*/ 2147483646 w 50"/>
              <a:gd name="T27" fmla="*/ 2147483646 h 50"/>
              <a:gd name="T28" fmla="*/ 2147483646 w 50"/>
              <a:gd name="T29" fmla="*/ 2147483646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0" h="50">
                <a:moveTo>
                  <a:pt x="49" y="4"/>
                </a:moveTo>
                <a:cubicBezTo>
                  <a:pt x="32" y="21"/>
                  <a:pt x="32" y="21"/>
                  <a:pt x="32" y="21"/>
                </a:cubicBezTo>
                <a:cubicBezTo>
                  <a:pt x="32" y="48"/>
                  <a:pt x="32" y="48"/>
                  <a:pt x="32" y="48"/>
                </a:cubicBezTo>
                <a:cubicBezTo>
                  <a:pt x="32" y="49"/>
                  <a:pt x="31" y="49"/>
                  <a:pt x="30" y="50"/>
                </a:cubicBezTo>
                <a:cubicBezTo>
                  <a:pt x="30" y="50"/>
                  <a:pt x="30" y="50"/>
                  <a:pt x="29" y="50"/>
                </a:cubicBezTo>
                <a:cubicBezTo>
                  <a:pt x="29" y="50"/>
                  <a:pt x="28" y="50"/>
                  <a:pt x="28" y="49"/>
                </a:cubicBezTo>
                <a:cubicBezTo>
                  <a:pt x="19" y="40"/>
                  <a:pt x="19" y="40"/>
                  <a:pt x="19" y="40"/>
                </a:cubicBezTo>
                <a:cubicBezTo>
                  <a:pt x="18" y="40"/>
                  <a:pt x="18" y="39"/>
                  <a:pt x="18" y="39"/>
                </a:cubicBezTo>
                <a:cubicBezTo>
                  <a:pt x="18" y="21"/>
                  <a:pt x="18" y="21"/>
                  <a:pt x="18" y="21"/>
                </a:cubicBezTo>
                <a:cubicBezTo>
                  <a:pt x="0" y="4"/>
                  <a:pt x="0" y="4"/>
                  <a:pt x="0" y="4"/>
                </a:cubicBezTo>
                <a:cubicBezTo>
                  <a:pt x="0" y="3"/>
                  <a:pt x="0" y="2"/>
                  <a:pt x="0" y="1"/>
                </a:cubicBezTo>
                <a:cubicBezTo>
                  <a:pt x="0" y="0"/>
                  <a:pt x="1" y="0"/>
                  <a:pt x="2" y="0"/>
                </a:cubicBezTo>
                <a:cubicBezTo>
                  <a:pt x="48" y="0"/>
                  <a:pt x="48" y="0"/>
                  <a:pt x="48" y="0"/>
                </a:cubicBezTo>
                <a:cubicBezTo>
                  <a:pt x="49" y="0"/>
                  <a:pt x="49" y="0"/>
                  <a:pt x="50" y="1"/>
                </a:cubicBezTo>
                <a:cubicBezTo>
                  <a:pt x="50" y="2"/>
                  <a:pt x="50" y="3"/>
                  <a:pt x="49"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79" name="Freeform 96"/>
          <p:cNvSpPr>
            <a:spLocks noEditPoints="1"/>
          </p:cNvSpPr>
          <p:nvPr/>
        </p:nvSpPr>
        <p:spPr bwMode="auto">
          <a:xfrm>
            <a:off x="19904288" y="6431871"/>
            <a:ext cx="348991" cy="309926"/>
          </a:xfrm>
          <a:custGeom>
            <a:avLst/>
            <a:gdLst>
              <a:gd name="T0" fmla="*/ 2147483646 w 62"/>
              <a:gd name="T1" fmla="*/ 2147483646 h 55"/>
              <a:gd name="T2" fmla="*/ 2147483646 w 62"/>
              <a:gd name="T3" fmla="*/ 2147483646 h 55"/>
              <a:gd name="T4" fmla="*/ 2147483646 w 62"/>
              <a:gd name="T5" fmla="*/ 2147483646 h 55"/>
              <a:gd name="T6" fmla="*/ 2147483646 w 62"/>
              <a:gd name="T7" fmla="*/ 2147483646 h 55"/>
              <a:gd name="T8" fmla="*/ 2147483646 w 62"/>
              <a:gd name="T9" fmla="*/ 2147483646 h 55"/>
              <a:gd name="T10" fmla="*/ 2147483646 w 62"/>
              <a:gd name="T11" fmla="*/ 2147483646 h 55"/>
              <a:gd name="T12" fmla="*/ 0 w 62"/>
              <a:gd name="T13" fmla="*/ 2147483646 h 55"/>
              <a:gd name="T14" fmla="*/ 2147483646 w 62"/>
              <a:gd name="T15" fmla="*/ 0 h 55"/>
              <a:gd name="T16" fmla="*/ 2147483646 w 62"/>
              <a:gd name="T17" fmla="*/ 2147483646 h 55"/>
              <a:gd name="T18" fmla="*/ 2147483646 w 62"/>
              <a:gd name="T19" fmla="*/ 2147483646 h 55"/>
              <a:gd name="T20" fmla="*/ 2147483646 w 62"/>
              <a:gd name="T21" fmla="*/ 2147483646 h 55"/>
              <a:gd name="T22" fmla="*/ 2147483646 w 62"/>
              <a:gd name="T23" fmla="*/ 2147483646 h 55"/>
              <a:gd name="T24" fmla="*/ 2147483646 w 62"/>
              <a:gd name="T25" fmla="*/ 2147483646 h 55"/>
              <a:gd name="T26" fmla="*/ 2147483646 w 62"/>
              <a:gd name="T27" fmla="*/ 2147483646 h 55"/>
              <a:gd name="T28" fmla="*/ 2147483646 w 62"/>
              <a:gd name="T29" fmla="*/ 2147483646 h 55"/>
              <a:gd name="T30" fmla="*/ 2147483646 w 62"/>
              <a:gd name="T31" fmla="*/ 2147483646 h 55"/>
              <a:gd name="T32" fmla="*/ 2147483646 w 62"/>
              <a:gd name="T33" fmla="*/ 2147483646 h 55"/>
              <a:gd name="T34" fmla="*/ 2147483646 w 62"/>
              <a:gd name="T35" fmla="*/ 2147483646 h 55"/>
              <a:gd name="T36" fmla="*/ 2147483646 w 62"/>
              <a:gd name="T37" fmla="*/ 2147483646 h 55"/>
              <a:gd name="T38" fmla="*/ 2147483646 w 62"/>
              <a:gd name="T39" fmla="*/ 2147483646 h 55"/>
              <a:gd name="T40" fmla="*/ 2147483646 w 62"/>
              <a:gd name="T41" fmla="*/ 2147483646 h 55"/>
              <a:gd name="T42" fmla="*/ 2147483646 w 62"/>
              <a:gd name="T43" fmla="*/ 2147483646 h 55"/>
              <a:gd name="T44" fmla="*/ 2147483646 w 62"/>
              <a:gd name="T45" fmla="*/ 2147483646 h 55"/>
              <a:gd name="T46" fmla="*/ 2147483646 w 62"/>
              <a:gd name="T47" fmla="*/ 2147483646 h 55"/>
              <a:gd name="T48" fmla="*/ 2147483646 w 62"/>
              <a:gd name="T49" fmla="*/ 2147483646 h 55"/>
              <a:gd name="T50" fmla="*/ 2147483646 w 62"/>
              <a:gd name="T51" fmla="*/ 2147483646 h 55"/>
              <a:gd name="T52" fmla="*/ 2147483646 w 62"/>
              <a:gd name="T53" fmla="*/ 2147483646 h 55"/>
              <a:gd name="T54" fmla="*/ 2147483646 w 62"/>
              <a:gd name="T55" fmla="*/ 2147483646 h 55"/>
              <a:gd name="T56" fmla="*/ 2147483646 w 62"/>
              <a:gd name="T57" fmla="*/ 2147483646 h 55"/>
              <a:gd name="T58" fmla="*/ 2147483646 w 62"/>
              <a:gd name="T59" fmla="*/ 2147483646 h 55"/>
              <a:gd name="T60" fmla="*/ 2147483646 w 62"/>
              <a:gd name="T61" fmla="*/ 2147483646 h 55"/>
              <a:gd name="T62" fmla="*/ 2147483646 w 62"/>
              <a:gd name="T63" fmla="*/ 2147483646 h 55"/>
              <a:gd name="T64" fmla="*/ 2147483646 w 62"/>
              <a:gd name="T65" fmla="*/ 2147483646 h 55"/>
              <a:gd name="T66" fmla="*/ 2147483646 w 62"/>
              <a:gd name="T67" fmla="*/ 2147483646 h 55"/>
              <a:gd name="T68" fmla="*/ 2147483646 w 62"/>
              <a:gd name="T69" fmla="*/ 2147483646 h 55"/>
              <a:gd name="T70" fmla="*/ 2147483646 w 62"/>
              <a:gd name="T71" fmla="*/ 2147483646 h 55"/>
              <a:gd name="T72" fmla="*/ 2147483646 w 62"/>
              <a:gd name="T73" fmla="*/ 2147483646 h 55"/>
              <a:gd name="T74" fmla="*/ 2147483646 w 62"/>
              <a:gd name="T75" fmla="*/ 2147483646 h 55"/>
              <a:gd name="T76" fmla="*/ 2147483646 w 62"/>
              <a:gd name="T77" fmla="*/ 2147483646 h 55"/>
              <a:gd name="T78" fmla="*/ 2147483646 w 62"/>
              <a:gd name="T79" fmla="*/ 2147483646 h 55"/>
              <a:gd name="T80" fmla="*/ 2147483646 w 62"/>
              <a:gd name="T81" fmla="*/ 2147483646 h 55"/>
              <a:gd name="T82" fmla="*/ 2147483646 w 62"/>
              <a:gd name="T83" fmla="*/ 2147483646 h 55"/>
              <a:gd name="T84" fmla="*/ 2147483646 w 62"/>
              <a:gd name="T85" fmla="*/ 2147483646 h 55"/>
              <a:gd name="T86" fmla="*/ 2147483646 w 62"/>
              <a:gd name="T87" fmla="*/ 2147483646 h 55"/>
              <a:gd name="T88" fmla="*/ 2147483646 w 62"/>
              <a:gd name="T89" fmla="*/ 2147483646 h 55"/>
              <a:gd name="T90" fmla="*/ 2147483646 w 62"/>
              <a:gd name="T91" fmla="*/ 2147483646 h 55"/>
              <a:gd name="T92" fmla="*/ 2147483646 w 62"/>
              <a:gd name="T93" fmla="*/ 2147483646 h 55"/>
              <a:gd name="T94" fmla="*/ 2147483646 w 62"/>
              <a:gd name="T95" fmla="*/ 2147483646 h 55"/>
              <a:gd name="T96" fmla="*/ 2147483646 w 62"/>
              <a:gd name="T97" fmla="*/ 2147483646 h 55"/>
              <a:gd name="T98" fmla="*/ 2147483646 w 62"/>
              <a:gd name="T99" fmla="*/ 2147483646 h 55"/>
              <a:gd name="T100" fmla="*/ 2147483646 w 62"/>
              <a:gd name="T101" fmla="*/ 2147483646 h 55"/>
              <a:gd name="T102" fmla="*/ 2147483646 w 62"/>
              <a:gd name="T103" fmla="*/ 2147483646 h 55"/>
              <a:gd name="T104" fmla="*/ 2147483646 w 62"/>
              <a:gd name="T105" fmla="*/ 2147483646 h 55"/>
              <a:gd name="T106" fmla="*/ 2147483646 w 62"/>
              <a:gd name="T107" fmla="*/ 2147483646 h 55"/>
              <a:gd name="T108" fmla="*/ 2147483646 w 62"/>
              <a:gd name="T109" fmla="*/ 2147483646 h 55"/>
              <a:gd name="T110" fmla="*/ 2147483646 w 62"/>
              <a:gd name="T111" fmla="*/ 2147483646 h 55"/>
              <a:gd name="T112" fmla="*/ 2147483646 w 62"/>
              <a:gd name="T113" fmla="*/ 2147483646 h 55"/>
              <a:gd name="T114" fmla="*/ 2147483646 w 62"/>
              <a:gd name="T115" fmla="*/ 2147483646 h 55"/>
              <a:gd name="T116" fmla="*/ 2147483646 w 62"/>
              <a:gd name="T117" fmla="*/ 2147483646 h 55"/>
              <a:gd name="T118" fmla="*/ 2147483646 w 62"/>
              <a:gd name="T119" fmla="*/ 2147483646 h 55"/>
              <a:gd name="T120" fmla="*/ 2147483646 w 62"/>
              <a:gd name="T121" fmla="*/ 2147483646 h 5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2" h="55">
                <a:moveTo>
                  <a:pt x="7" y="9"/>
                </a:moveTo>
                <a:cubicBezTo>
                  <a:pt x="7" y="54"/>
                  <a:pt x="7" y="54"/>
                  <a:pt x="7" y="54"/>
                </a:cubicBezTo>
                <a:cubicBezTo>
                  <a:pt x="7" y="54"/>
                  <a:pt x="6" y="55"/>
                  <a:pt x="6" y="55"/>
                </a:cubicBezTo>
                <a:cubicBezTo>
                  <a:pt x="3" y="55"/>
                  <a:pt x="3" y="55"/>
                  <a:pt x="3" y="55"/>
                </a:cubicBezTo>
                <a:cubicBezTo>
                  <a:pt x="3" y="55"/>
                  <a:pt x="2" y="54"/>
                  <a:pt x="2" y="54"/>
                </a:cubicBezTo>
                <a:cubicBezTo>
                  <a:pt x="2" y="9"/>
                  <a:pt x="2" y="9"/>
                  <a:pt x="2" y="9"/>
                </a:cubicBezTo>
                <a:cubicBezTo>
                  <a:pt x="1" y="8"/>
                  <a:pt x="0" y="6"/>
                  <a:pt x="0" y="5"/>
                </a:cubicBezTo>
                <a:cubicBezTo>
                  <a:pt x="0" y="2"/>
                  <a:pt x="2" y="0"/>
                  <a:pt x="5" y="0"/>
                </a:cubicBezTo>
                <a:cubicBezTo>
                  <a:pt x="7" y="0"/>
                  <a:pt x="9" y="2"/>
                  <a:pt x="9" y="5"/>
                </a:cubicBezTo>
                <a:cubicBezTo>
                  <a:pt x="9" y="6"/>
                  <a:pt x="8" y="8"/>
                  <a:pt x="7" y="9"/>
                </a:cubicBezTo>
                <a:close/>
                <a:moveTo>
                  <a:pt x="62" y="34"/>
                </a:moveTo>
                <a:cubicBezTo>
                  <a:pt x="62" y="35"/>
                  <a:pt x="61" y="36"/>
                  <a:pt x="60" y="36"/>
                </a:cubicBezTo>
                <a:cubicBezTo>
                  <a:pt x="60" y="36"/>
                  <a:pt x="60" y="36"/>
                  <a:pt x="60" y="37"/>
                </a:cubicBezTo>
                <a:cubicBezTo>
                  <a:pt x="58" y="38"/>
                  <a:pt x="52" y="41"/>
                  <a:pt x="47" y="41"/>
                </a:cubicBezTo>
                <a:cubicBezTo>
                  <a:pt x="45" y="41"/>
                  <a:pt x="43" y="40"/>
                  <a:pt x="41" y="39"/>
                </a:cubicBezTo>
                <a:cubicBezTo>
                  <a:pt x="40" y="39"/>
                  <a:pt x="40" y="39"/>
                  <a:pt x="40" y="39"/>
                </a:cubicBezTo>
                <a:cubicBezTo>
                  <a:pt x="36" y="37"/>
                  <a:pt x="34" y="36"/>
                  <a:pt x="29" y="36"/>
                </a:cubicBezTo>
                <a:cubicBezTo>
                  <a:pt x="24" y="36"/>
                  <a:pt x="17" y="38"/>
                  <a:pt x="13" y="41"/>
                </a:cubicBezTo>
                <a:cubicBezTo>
                  <a:pt x="12" y="41"/>
                  <a:pt x="12" y="41"/>
                  <a:pt x="11" y="41"/>
                </a:cubicBezTo>
                <a:cubicBezTo>
                  <a:pt x="11" y="41"/>
                  <a:pt x="11" y="41"/>
                  <a:pt x="10" y="41"/>
                </a:cubicBezTo>
                <a:cubicBezTo>
                  <a:pt x="10" y="41"/>
                  <a:pt x="9" y="40"/>
                  <a:pt x="9" y="39"/>
                </a:cubicBezTo>
                <a:cubicBezTo>
                  <a:pt x="9" y="12"/>
                  <a:pt x="9" y="12"/>
                  <a:pt x="9" y="12"/>
                </a:cubicBezTo>
                <a:cubicBezTo>
                  <a:pt x="9" y="12"/>
                  <a:pt x="10" y="11"/>
                  <a:pt x="10" y="11"/>
                </a:cubicBezTo>
                <a:cubicBezTo>
                  <a:pt x="13" y="9"/>
                  <a:pt x="21" y="5"/>
                  <a:pt x="28" y="5"/>
                </a:cubicBezTo>
                <a:cubicBezTo>
                  <a:pt x="34" y="5"/>
                  <a:pt x="39" y="7"/>
                  <a:pt x="43" y="9"/>
                </a:cubicBezTo>
                <a:cubicBezTo>
                  <a:pt x="44" y="9"/>
                  <a:pt x="45" y="10"/>
                  <a:pt x="46" y="10"/>
                </a:cubicBezTo>
                <a:cubicBezTo>
                  <a:pt x="50" y="10"/>
                  <a:pt x="55" y="7"/>
                  <a:pt x="57" y="6"/>
                </a:cubicBezTo>
                <a:cubicBezTo>
                  <a:pt x="58" y="5"/>
                  <a:pt x="58" y="5"/>
                  <a:pt x="58" y="5"/>
                </a:cubicBezTo>
                <a:cubicBezTo>
                  <a:pt x="59" y="5"/>
                  <a:pt x="60" y="5"/>
                  <a:pt x="61" y="5"/>
                </a:cubicBezTo>
                <a:cubicBezTo>
                  <a:pt x="61" y="5"/>
                  <a:pt x="62" y="6"/>
                  <a:pt x="62" y="7"/>
                </a:cubicBezTo>
                <a:lnTo>
                  <a:pt x="62" y="34"/>
                </a:lnTo>
                <a:close/>
                <a:moveTo>
                  <a:pt x="27" y="9"/>
                </a:moveTo>
                <a:cubicBezTo>
                  <a:pt x="23" y="10"/>
                  <a:pt x="18" y="12"/>
                  <a:pt x="14" y="14"/>
                </a:cubicBezTo>
                <a:cubicBezTo>
                  <a:pt x="14" y="21"/>
                  <a:pt x="14" y="21"/>
                  <a:pt x="14" y="21"/>
                </a:cubicBezTo>
                <a:cubicBezTo>
                  <a:pt x="18" y="18"/>
                  <a:pt x="23" y="17"/>
                  <a:pt x="27" y="16"/>
                </a:cubicBezTo>
                <a:lnTo>
                  <a:pt x="27" y="9"/>
                </a:lnTo>
                <a:close/>
                <a:moveTo>
                  <a:pt x="27" y="24"/>
                </a:moveTo>
                <a:cubicBezTo>
                  <a:pt x="23" y="25"/>
                  <a:pt x="18" y="27"/>
                  <a:pt x="14" y="29"/>
                </a:cubicBezTo>
                <a:cubicBezTo>
                  <a:pt x="14" y="35"/>
                  <a:pt x="14" y="35"/>
                  <a:pt x="14" y="35"/>
                </a:cubicBezTo>
                <a:cubicBezTo>
                  <a:pt x="18" y="33"/>
                  <a:pt x="23" y="32"/>
                  <a:pt x="27" y="31"/>
                </a:cubicBezTo>
                <a:lnTo>
                  <a:pt x="27" y="24"/>
                </a:lnTo>
                <a:close/>
                <a:moveTo>
                  <a:pt x="57" y="26"/>
                </a:moveTo>
                <a:cubicBezTo>
                  <a:pt x="54" y="28"/>
                  <a:pt x="48" y="30"/>
                  <a:pt x="43" y="29"/>
                </a:cubicBezTo>
                <a:cubicBezTo>
                  <a:pt x="43" y="21"/>
                  <a:pt x="43" y="21"/>
                  <a:pt x="43" y="21"/>
                </a:cubicBezTo>
                <a:cubicBezTo>
                  <a:pt x="43" y="21"/>
                  <a:pt x="43" y="21"/>
                  <a:pt x="42" y="20"/>
                </a:cubicBezTo>
                <a:cubicBezTo>
                  <a:pt x="38" y="18"/>
                  <a:pt x="35" y="16"/>
                  <a:pt x="29" y="16"/>
                </a:cubicBezTo>
                <a:cubicBezTo>
                  <a:pt x="29" y="16"/>
                  <a:pt x="28" y="16"/>
                  <a:pt x="27" y="16"/>
                </a:cubicBezTo>
                <a:cubicBezTo>
                  <a:pt x="27" y="24"/>
                  <a:pt x="27" y="24"/>
                  <a:pt x="27" y="24"/>
                </a:cubicBezTo>
                <a:cubicBezTo>
                  <a:pt x="28" y="24"/>
                  <a:pt x="28" y="24"/>
                  <a:pt x="28" y="24"/>
                </a:cubicBezTo>
                <a:cubicBezTo>
                  <a:pt x="34" y="24"/>
                  <a:pt x="38" y="26"/>
                  <a:pt x="42" y="28"/>
                </a:cubicBezTo>
                <a:cubicBezTo>
                  <a:pt x="43" y="29"/>
                  <a:pt x="43" y="29"/>
                  <a:pt x="43" y="29"/>
                </a:cubicBezTo>
                <a:cubicBezTo>
                  <a:pt x="43" y="36"/>
                  <a:pt x="43" y="36"/>
                  <a:pt x="43" y="36"/>
                </a:cubicBezTo>
                <a:cubicBezTo>
                  <a:pt x="44" y="36"/>
                  <a:pt x="45" y="36"/>
                  <a:pt x="47" y="36"/>
                </a:cubicBezTo>
                <a:cubicBezTo>
                  <a:pt x="51" y="36"/>
                  <a:pt x="55" y="34"/>
                  <a:pt x="57" y="33"/>
                </a:cubicBezTo>
                <a:lnTo>
                  <a:pt x="57" y="26"/>
                </a:lnTo>
                <a:close/>
                <a:moveTo>
                  <a:pt x="57" y="11"/>
                </a:moveTo>
                <a:cubicBezTo>
                  <a:pt x="54" y="12"/>
                  <a:pt x="50" y="14"/>
                  <a:pt x="46" y="14"/>
                </a:cubicBezTo>
                <a:cubicBezTo>
                  <a:pt x="45" y="14"/>
                  <a:pt x="44" y="14"/>
                  <a:pt x="43" y="14"/>
                </a:cubicBezTo>
                <a:cubicBezTo>
                  <a:pt x="43" y="21"/>
                  <a:pt x="43" y="21"/>
                  <a:pt x="43" y="21"/>
                </a:cubicBezTo>
                <a:cubicBezTo>
                  <a:pt x="48" y="22"/>
                  <a:pt x="54" y="19"/>
                  <a:pt x="57" y="18"/>
                </a:cubicBezTo>
                <a:lnTo>
                  <a:pt x="57"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0" name="Freeform 97"/>
          <p:cNvSpPr>
            <a:spLocks noEditPoints="1"/>
          </p:cNvSpPr>
          <p:nvPr/>
        </p:nvSpPr>
        <p:spPr bwMode="auto">
          <a:xfrm>
            <a:off x="20703845" y="6431871"/>
            <a:ext cx="309926"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0 w 55"/>
              <a:gd name="T9" fmla="*/ 2147483646 h 55"/>
              <a:gd name="T10" fmla="*/ 0 w 55"/>
              <a:gd name="T11" fmla="*/ 2147483646 h 55"/>
              <a:gd name="T12" fmla="*/ 2147483646 w 55"/>
              <a:gd name="T13" fmla="*/ 0 h 55"/>
              <a:gd name="T14" fmla="*/ 2147483646 w 55"/>
              <a:gd name="T15" fmla="*/ 0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 h="55">
                <a:moveTo>
                  <a:pt x="55" y="10"/>
                </a:moveTo>
                <a:cubicBezTo>
                  <a:pt x="55" y="45"/>
                  <a:pt x="55" y="45"/>
                  <a:pt x="55" y="45"/>
                </a:cubicBezTo>
                <a:cubicBezTo>
                  <a:pt x="55" y="50"/>
                  <a:pt x="50" y="55"/>
                  <a:pt x="44"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lose/>
                <a:moveTo>
                  <a:pt x="17" y="20"/>
                </a:moveTo>
                <a:cubicBezTo>
                  <a:pt x="13" y="20"/>
                  <a:pt x="10" y="23"/>
                  <a:pt x="10" y="28"/>
                </a:cubicBezTo>
                <a:cubicBezTo>
                  <a:pt x="10" y="32"/>
                  <a:pt x="13" y="35"/>
                  <a:pt x="17" y="35"/>
                </a:cubicBezTo>
                <a:cubicBezTo>
                  <a:pt x="21" y="35"/>
                  <a:pt x="25" y="32"/>
                  <a:pt x="25" y="28"/>
                </a:cubicBezTo>
                <a:cubicBezTo>
                  <a:pt x="25" y="23"/>
                  <a:pt x="21" y="20"/>
                  <a:pt x="17" y="20"/>
                </a:cubicBezTo>
                <a:close/>
                <a:moveTo>
                  <a:pt x="37" y="20"/>
                </a:moveTo>
                <a:cubicBezTo>
                  <a:pt x="33" y="20"/>
                  <a:pt x="30" y="23"/>
                  <a:pt x="30" y="28"/>
                </a:cubicBezTo>
                <a:cubicBezTo>
                  <a:pt x="30" y="32"/>
                  <a:pt x="33" y="35"/>
                  <a:pt x="37" y="35"/>
                </a:cubicBezTo>
                <a:cubicBezTo>
                  <a:pt x="41" y="35"/>
                  <a:pt x="45" y="32"/>
                  <a:pt x="45" y="28"/>
                </a:cubicBezTo>
                <a:cubicBezTo>
                  <a:pt x="45" y="23"/>
                  <a:pt x="41" y="20"/>
                  <a:pt x="37"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1" name="Freeform 98"/>
          <p:cNvSpPr>
            <a:spLocks noEditPoints="1"/>
          </p:cNvSpPr>
          <p:nvPr/>
        </p:nvSpPr>
        <p:spPr bwMode="auto">
          <a:xfrm>
            <a:off x="21516424" y="6431871"/>
            <a:ext cx="377639" cy="281278"/>
          </a:xfrm>
          <a:custGeom>
            <a:avLst/>
            <a:gdLst>
              <a:gd name="T0" fmla="*/ 2147483646 w 67"/>
              <a:gd name="T1" fmla="*/ 2147483646 h 50"/>
              <a:gd name="T2" fmla="*/ 2147483646 w 67"/>
              <a:gd name="T3" fmla="*/ 2147483646 h 50"/>
              <a:gd name="T4" fmla="*/ 2147483646 w 67"/>
              <a:gd name="T5" fmla="*/ 2147483646 h 50"/>
              <a:gd name="T6" fmla="*/ 0 w 67"/>
              <a:gd name="T7" fmla="*/ 2147483646 h 50"/>
              <a:gd name="T8" fmla="*/ 0 w 67"/>
              <a:gd name="T9" fmla="*/ 2147483646 h 50"/>
              <a:gd name="T10" fmla="*/ 0 w 67"/>
              <a:gd name="T11" fmla="*/ 2147483646 h 50"/>
              <a:gd name="T12" fmla="*/ 0 w 67"/>
              <a:gd name="T13" fmla="*/ 2147483646 h 50"/>
              <a:gd name="T14" fmla="*/ 2147483646 w 67"/>
              <a:gd name="T15" fmla="*/ 0 h 50"/>
              <a:gd name="T16" fmla="*/ 2147483646 w 67"/>
              <a:gd name="T17" fmla="*/ 0 h 50"/>
              <a:gd name="T18" fmla="*/ 2147483646 w 67"/>
              <a:gd name="T19" fmla="*/ 2147483646 h 50"/>
              <a:gd name="T20" fmla="*/ 2147483646 w 67"/>
              <a:gd name="T21" fmla="*/ 2147483646 h 50"/>
              <a:gd name="T22" fmla="*/ 2147483646 w 67"/>
              <a:gd name="T23" fmla="*/ 2147483646 h 50"/>
              <a:gd name="T24" fmla="*/ 2147483646 w 67"/>
              <a:gd name="T25" fmla="*/ 2147483646 h 50"/>
              <a:gd name="T26" fmla="*/ 2147483646 w 67"/>
              <a:gd name="T27" fmla="*/ 2147483646 h 50"/>
              <a:gd name="T28" fmla="*/ 2147483646 w 67"/>
              <a:gd name="T29" fmla="*/ 2147483646 h 50"/>
              <a:gd name="T30" fmla="*/ 2147483646 w 67"/>
              <a:gd name="T31" fmla="*/ 2147483646 h 50"/>
              <a:gd name="T32" fmla="*/ 2147483646 w 67"/>
              <a:gd name="T33" fmla="*/ 2147483646 h 50"/>
              <a:gd name="T34" fmla="*/ 2147483646 w 67"/>
              <a:gd name="T35" fmla="*/ 2147483646 h 50"/>
              <a:gd name="T36" fmla="*/ 2147483646 w 67"/>
              <a:gd name="T37" fmla="*/ 2147483646 h 50"/>
              <a:gd name="T38" fmla="*/ 2147483646 w 67"/>
              <a:gd name="T39" fmla="*/ 2147483646 h 50"/>
              <a:gd name="T40" fmla="*/ 2147483646 w 67"/>
              <a:gd name="T41" fmla="*/ 2147483646 h 50"/>
              <a:gd name="T42" fmla="*/ 2147483646 w 67"/>
              <a:gd name="T43" fmla="*/ 2147483646 h 50"/>
              <a:gd name="T44" fmla="*/ 2147483646 w 67"/>
              <a:gd name="T45" fmla="*/ 2147483646 h 50"/>
              <a:gd name="T46" fmla="*/ 2147483646 w 67"/>
              <a:gd name="T47" fmla="*/ 2147483646 h 50"/>
              <a:gd name="T48" fmla="*/ 2147483646 w 67"/>
              <a:gd name="T49" fmla="*/ 2147483646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7" h="50">
                <a:moveTo>
                  <a:pt x="55" y="23"/>
                </a:moveTo>
                <a:cubicBezTo>
                  <a:pt x="25" y="23"/>
                  <a:pt x="25" y="23"/>
                  <a:pt x="25" y="23"/>
                </a:cubicBezTo>
                <a:cubicBezTo>
                  <a:pt x="20" y="23"/>
                  <a:pt x="15" y="26"/>
                  <a:pt x="12" y="29"/>
                </a:cubicBezTo>
                <a:cubicBezTo>
                  <a:pt x="0" y="43"/>
                  <a:pt x="0" y="43"/>
                  <a:pt x="0" y="43"/>
                </a:cubicBezTo>
                <a:cubicBezTo>
                  <a:pt x="0" y="43"/>
                  <a:pt x="0" y="43"/>
                  <a:pt x="0" y="43"/>
                </a:cubicBezTo>
                <a:cubicBezTo>
                  <a:pt x="0" y="43"/>
                  <a:pt x="0" y="43"/>
                  <a:pt x="0" y="42"/>
                </a:cubicBezTo>
                <a:cubicBezTo>
                  <a:pt x="0" y="8"/>
                  <a:pt x="0" y="8"/>
                  <a:pt x="0" y="8"/>
                </a:cubicBezTo>
                <a:cubicBezTo>
                  <a:pt x="0" y="4"/>
                  <a:pt x="3" y="0"/>
                  <a:pt x="8" y="0"/>
                </a:cubicBezTo>
                <a:cubicBezTo>
                  <a:pt x="19" y="0"/>
                  <a:pt x="19" y="0"/>
                  <a:pt x="19" y="0"/>
                </a:cubicBezTo>
                <a:cubicBezTo>
                  <a:pt x="24" y="0"/>
                  <a:pt x="27" y="4"/>
                  <a:pt x="27" y="8"/>
                </a:cubicBezTo>
                <a:cubicBezTo>
                  <a:pt x="27" y="9"/>
                  <a:pt x="27" y="9"/>
                  <a:pt x="27" y="9"/>
                </a:cubicBezTo>
                <a:cubicBezTo>
                  <a:pt x="47" y="9"/>
                  <a:pt x="47" y="9"/>
                  <a:pt x="47" y="9"/>
                </a:cubicBezTo>
                <a:cubicBezTo>
                  <a:pt x="51" y="9"/>
                  <a:pt x="55" y="13"/>
                  <a:pt x="55" y="17"/>
                </a:cubicBezTo>
                <a:lnTo>
                  <a:pt x="55" y="23"/>
                </a:lnTo>
                <a:close/>
                <a:moveTo>
                  <a:pt x="66" y="32"/>
                </a:moveTo>
                <a:cubicBezTo>
                  <a:pt x="54" y="46"/>
                  <a:pt x="54" y="46"/>
                  <a:pt x="54" y="46"/>
                </a:cubicBezTo>
                <a:cubicBezTo>
                  <a:pt x="52" y="48"/>
                  <a:pt x="47" y="50"/>
                  <a:pt x="44" y="50"/>
                </a:cubicBezTo>
                <a:cubicBezTo>
                  <a:pt x="5" y="50"/>
                  <a:pt x="5" y="50"/>
                  <a:pt x="5" y="50"/>
                </a:cubicBezTo>
                <a:cubicBezTo>
                  <a:pt x="4" y="50"/>
                  <a:pt x="2" y="50"/>
                  <a:pt x="2" y="48"/>
                </a:cubicBezTo>
                <a:cubicBezTo>
                  <a:pt x="2" y="48"/>
                  <a:pt x="3" y="47"/>
                  <a:pt x="3" y="46"/>
                </a:cubicBezTo>
                <a:cubicBezTo>
                  <a:pt x="15" y="32"/>
                  <a:pt x="15" y="32"/>
                  <a:pt x="15" y="32"/>
                </a:cubicBezTo>
                <a:cubicBezTo>
                  <a:pt x="18" y="29"/>
                  <a:pt x="22" y="28"/>
                  <a:pt x="25" y="28"/>
                </a:cubicBezTo>
                <a:cubicBezTo>
                  <a:pt x="64" y="28"/>
                  <a:pt x="64" y="28"/>
                  <a:pt x="64" y="28"/>
                </a:cubicBezTo>
                <a:cubicBezTo>
                  <a:pt x="65" y="28"/>
                  <a:pt x="67" y="28"/>
                  <a:pt x="67" y="30"/>
                </a:cubicBezTo>
                <a:cubicBezTo>
                  <a:pt x="67" y="30"/>
                  <a:pt x="66" y="31"/>
                  <a:pt x="66"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2" name="Freeform 99"/>
          <p:cNvSpPr>
            <a:spLocks noEditPoints="1"/>
          </p:cNvSpPr>
          <p:nvPr/>
        </p:nvSpPr>
        <p:spPr bwMode="auto">
          <a:xfrm>
            <a:off x="22266497" y="6408431"/>
            <a:ext cx="247420" cy="333366"/>
          </a:xfrm>
          <a:custGeom>
            <a:avLst/>
            <a:gdLst>
              <a:gd name="T0" fmla="*/ 2147483646 w 44"/>
              <a:gd name="T1" fmla="*/ 2147483646 h 59"/>
              <a:gd name="T2" fmla="*/ 2147483646 w 44"/>
              <a:gd name="T3" fmla="*/ 2147483646 h 59"/>
              <a:gd name="T4" fmla="*/ 2147483646 w 44"/>
              <a:gd name="T5" fmla="*/ 2147483646 h 59"/>
              <a:gd name="T6" fmla="*/ 2147483646 w 44"/>
              <a:gd name="T7" fmla="*/ 2147483646 h 59"/>
              <a:gd name="T8" fmla="*/ 2147483646 w 44"/>
              <a:gd name="T9" fmla="*/ 2147483646 h 59"/>
              <a:gd name="T10" fmla="*/ 2147483646 w 44"/>
              <a:gd name="T11" fmla="*/ 2147483646 h 59"/>
              <a:gd name="T12" fmla="*/ 0 w 44"/>
              <a:gd name="T13" fmla="*/ 2147483646 h 59"/>
              <a:gd name="T14" fmla="*/ 0 w 44"/>
              <a:gd name="T15" fmla="*/ 2147483646 h 59"/>
              <a:gd name="T16" fmla="*/ 2147483646 w 44"/>
              <a:gd name="T17" fmla="*/ 0 h 59"/>
              <a:gd name="T18" fmla="*/ 2147483646 w 44"/>
              <a:gd name="T19" fmla="*/ 0 h 59"/>
              <a:gd name="T20" fmla="*/ 2147483646 w 44"/>
              <a:gd name="T21" fmla="*/ 2147483646 h 59"/>
              <a:gd name="T22" fmla="*/ 2147483646 w 44"/>
              <a:gd name="T23" fmla="*/ 2147483646 h 59"/>
              <a:gd name="T24" fmla="*/ 2147483646 w 44"/>
              <a:gd name="T25" fmla="*/ 2147483646 h 59"/>
              <a:gd name="T26" fmla="*/ 2147483646 w 44"/>
              <a:gd name="T27" fmla="*/ 2147483646 h 59"/>
              <a:gd name="T28" fmla="*/ 2147483646 w 44"/>
              <a:gd name="T29" fmla="*/ 2147483646 h 59"/>
              <a:gd name="T30" fmla="*/ 2147483646 w 44"/>
              <a:gd name="T31" fmla="*/ 2147483646 h 59"/>
              <a:gd name="T32" fmla="*/ 2147483646 w 44"/>
              <a:gd name="T33" fmla="*/ 2147483646 h 59"/>
              <a:gd name="T34" fmla="*/ 2147483646 w 44"/>
              <a:gd name="T35" fmla="*/ 2147483646 h 59"/>
              <a:gd name="T36" fmla="*/ 2147483646 w 44"/>
              <a:gd name="T37" fmla="*/ 2147483646 h 59"/>
              <a:gd name="T38" fmla="*/ 2147483646 w 44"/>
              <a:gd name="T39" fmla="*/ 2147483646 h 59"/>
              <a:gd name="T40" fmla="*/ 2147483646 w 44"/>
              <a:gd name="T41" fmla="*/ 2147483646 h 59"/>
              <a:gd name="T42" fmla="*/ 2147483646 w 44"/>
              <a:gd name="T43" fmla="*/ 2147483646 h 59"/>
              <a:gd name="T44" fmla="*/ 2147483646 w 44"/>
              <a:gd name="T45" fmla="*/ 2147483646 h 59"/>
              <a:gd name="T46" fmla="*/ 2147483646 w 44"/>
              <a:gd name="T47" fmla="*/ 2147483646 h 59"/>
              <a:gd name="T48" fmla="*/ 2147483646 w 44"/>
              <a:gd name="T49" fmla="*/ 2147483646 h 59"/>
              <a:gd name="T50" fmla="*/ 2147483646 w 44"/>
              <a:gd name="T51" fmla="*/ 2147483646 h 59"/>
              <a:gd name="T52" fmla="*/ 2147483646 w 44"/>
              <a:gd name="T53" fmla="*/ 2147483646 h 59"/>
              <a:gd name="T54" fmla="*/ 2147483646 w 44"/>
              <a:gd name="T55" fmla="*/ 2147483646 h 59"/>
              <a:gd name="T56" fmla="*/ 2147483646 w 44"/>
              <a:gd name="T57" fmla="*/ 2147483646 h 59"/>
              <a:gd name="T58" fmla="*/ 2147483646 w 44"/>
              <a:gd name="T59" fmla="*/ 2147483646 h 59"/>
              <a:gd name="T60" fmla="*/ 2147483646 w 44"/>
              <a:gd name="T61" fmla="*/ 2147483646 h 59"/>
              <a:gd name="T62" fmla="*/ 2147483646 w 44"/>
              <a:gd name="T63" fmla="*/ 2147483646 h 59"/>
              <a:gd name="T64" fmla="*/ 2147483646 w 44"/>
              <a:gd name="T65" fmla="*/ 2147483646 h 59"/>
              <a:gd name="T66" fmla="*/ 2147483646 w 44"/>
              <a:gd name="T67" fmla="*/ 2147483646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4" h="59">
                <a:moveTo>
                  <a:pt x="37" y="35"/>
                </a:moveTo>
                <a:cubicBezTo>
                  <a:pt x="37" y="37"/>
                  <a:pt x="36" y="40"/>
                  <a:pt x="32" y="40"/>
                </a:cubicBezTo>
                <a:cubicBezTo>
                  <a:pt x="29" y="40"/>
                  <a:pt x="23" y="40"/>
                  <a:pt x="22" y="40"/>
                </a:cubicBezTo>
                <a:cubicBezTo>
                  <a:pt x="22" y="40"/>
                  <a:pt x="22" y="40"/>
                  <a:pt x="21" y="40"/>
                </a:cubicBezTo>
                <a:cubicBezTo>
                  <a:pt x="21" y="40"/>
                  <a:pt x="21" y="41"/>
                  <a:pt x="6" y="58"/>
                </a:cubicBezTo>
                <a:cubicBezTo>
                  <a:pt x="5" y="59"/>
                  <a:pt x="3" y="59"/>
                  <a:pt x="2" y="59"/>
                </a:cubicBezTo>
                <a:cubicBezTo>
                  <a:pt x="2" y="58"/>
                  <a:pt x="0" y="58"/>
                  <a:pt x="0" y="55"/>
                </a:cubicBezTo>
                <a:cubicBezTo>
                  <a:pt x="0" y="7"/>
                  <a:pt x="0" y="5"/>
                  <a:pt x="0" y="5"/>
                </a:cubicBezTo>
                <a:cubicBezTo>
                  <a:pt x="0" y="3"/>
                  <a:pt x="2" y="0"/>
                  <a:pt x="6" y="0"/>
                </a:cubicBezTo>
                <a:cubicBezTo>
                  <a:pt x="6" y="0"/>
                  <a:pt x="10" y="0"/>
                  <a:pt x="38" y="0"/>
                </a:cubicBezTo>
                <a:cubicBezTo>
                  <a:pt x="42" y="0"/>
                  <a:pt x="44" y="2"/>
                  <a:pt x="43" y="7"/>
                </a:cubicBezTo>
                <a:cubicBezTo>
                  <a:pt x="41" y="14"/>
                  <a:pt x="37" y="34"/>
                  <a:pt x="37" y="35"/>
                </a:cubicBezTo>
                <a:close/>
                <a:moveTo>
                  <a:pt x="36" y="8"/>
                </a:moveTo>
                <a:cubicBezTo>
                  <a:pt x="36" y="7"/>
                  <a:pt x="35" y="6"/>
                  <a:pt x="34" y="6"/>
                </a:cubicBezTo>
                <a:cubicBezTo>
                  <a:pt x="34" y="6"/>
                  <a:pt x="33" y="6"/>
                  <a:pt x="9" y="6"/>
                </a:cubicBezTo>
                <a:cubicBezTo>
                  <a:pt x="8" y="6"/>
                  <a:pt x="7" y="7"/>
                  <a:pt x="7" y="8"/>
                </a:cubicBezTo>
                <a:cubicBezTo>
                  <a:pt x="7" y="47"/>
                  <a:pt x="7" y="47"/>
                  <a:pt x="7" y="47"/>
                </a:cubicBezTo>
                <a:cubicBezTo>
                  <a:pt x="7" y="47"/>
                  <a:pt x="7" y="47"/>
                  <a:pt x="7" y="47"/>
                </a:cubicBezTo>
                <a:cubicBezTo>
                  <a:pt x="16" y="36"/>
                  <a:pt x="17" y="35"/>
                  <a:pt x="17" y="35"/>
                </a:cubicBezTo>
                <a:cubicBezTo>
                  <a:pt x="19" y="34"/>
                  <a:pt x="19" y="33"/>
                  <a:pt x="21" y="33"/>
                </a:cubicBezTo>
                <a:cubicBezTo>
                  <a:pt x="28" y="33"/>
                  <a:pt x="29" y="33"/>
                  <a:pt x="29" y="33"/>
                </a:cubicBezTo>
                <a:cubicBezTo>
                  <a:pt x="30" y="33"/>
                  <a:pt x="31" y="32"/>
                  <a:pt x="31" y="32"/>
                </a:cubicBezTo>
                <a:cubicBezTo>
                  <a:pt x="31" y="31"/>
                  <a:pt x="32" y="26"/>
                  <a:pt x="32" y="25"/>
                </a:cubicBezTo>
                <a:cubicBezTo>
                  <a:pt x="33" y="24"/>
                  <a:pt x="32" y="23"/>
                  <a:pt x="31" y="23"/>
                </a:cubicBezTo>
                <a:cubicBezTo>
                  <a:pt x="31" y="23"/>
                  <a:pt x="30" y="23"/>
                  <a:pt x="20" y="23"/>
                </a:cubicBezTo>
                <a:cubicBezTo>
                  <a:pt x="19" y="23"/>
                  <a:pt x="18" y="22"/>
                  <a:pt x="18" y="20"/>
                </a:cubicBezTo>
                <a:cubicBezTo>
                  <a:pt x="18" y="19"/>
                  <a:pt x="18" y="19"/>
                  <a:pt x="18" y="19"/>
                </a:cubicBezTo>
                <a:cubicBezTo>
                  <a:pt x="18" y="18"/>
                  <a:pt x="19" y="17"/>
                  <a:pt x="20" y="17"/>
                </a:cubicBezTo>
                <a:cubicBezTo>
                  <a:pt x="32" y="17"/>
                  <a:pt x="33" y="17"/>
                  <a:pt x="33" y="17"/>
                </a:cubicBezTo>
                <a:cubicBezTo>
                  <a:pt x="33" y="17"/>
                  <a:pt x="34" y="16"/>
                  <a:pt x="34" y="15"/>
                </a:cubicBezTo>
                <a:lnTo>
                  <a:pt x="36" y="8"/>
                </a:lnTo>
                <a:close/>
                <a:moveTo>
                  <a:pt x="37" y="35"/>
                </a:moveTo>
                <a:cubicBezTo>
                  <a:pt x="37" y="34"/>
                  <a:pt x="41" y="14"/>
                  <a:pt x="43" y="7"/>
                </a:cubicBezTo>
                <a:lnTo>
                  <a:pt x="37"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3" name="Freeform 100"/>
          <p:cNvSpPr>
            <a:spLocks/>
          </p:cNvSpPr>
          <p:nvPr/>
        </p:nvSpPr>
        <p:spPr bwMode="auto">
          <a:xfrm>
            <a:off x="7845825" y="7161109"/>
            <a:ext cx="348991" cy="343782"/>
          </a:xfrm>
          <a:custGeom>
            <a:avLst/>
            <a:gdLst>
              <a:gd name="T0" fmla="*/ 2147483646 w 62"/>
              <a:gd name="T1" fmla="*/ 2147483646 h 61"/>
              <a:gd name="T2" fmla="*/ 2147483646 w 62"/>
              <a:gd name="T3" fmla="*/ 2147483646 h 61"/>
              <a:gd name="T4" fmla="*/ 2147483646 w 62"/>
              <a:gd name="T5" fmla="*/ 2147483646 h 61"/>
              <a:gd name="T6" fmla="*/ 2147483646 w 62"/>
              <a:gd name="T7" fmla="*/ 2147483646 h 61"/>
              <a:gd name="T8" fmla="*/ 2147483646 w 62"/>
              <a:gd name="T9" fmla="*/ 2147483646 h 61"/>
              <a:gd name="T10" fmla="*/ 2147483646 w 62"/>
              <a:gd name="T11" fmla="*/ 2147483646 h 61"/>
              <a:gd name="T12" fmla="*/ 2147483646 w 62"/>
              <a:gd name="T13" fmla="*/ 2147483646 h 61"/>
              <a:gd name="T14" fmla="*/ 2147483646 w 62"/>
              <a:gd name="T15" fmla="*/ 2147483646 h 61"/>
              <a:gd name="T16" fmla="*/ 2147483646 w 62"/>
              <a:gd name="T17" fmla="*/ 2147483646 h 61"/>
              <a:gd name="T18" fmla="*/ 2147483646 w 62"/>
              <a:gd name="T19" fmla="*/ 2147483646 h 61"/>
              <a:gd name="T20" fmla="*/ 2147483646 w 62"/>
              <a:gd name="T21" fmla="*/ 2147483646 h 61"/>
              <a:gd name="T22" fmla="*/ 2147483646 w 62"/>
              <a:gd name="T23" fmla="*/ 2147483646 h 61"/>
              <a:gd name="T24" fmla="*/ 2147483646 w 62"/>
              <a:gd name="T25" fmla="*/ 2147483646 h 61"/>
              <a:gd name="T26" fmla="*/ 2147483646 w 62"/>
              <a:gd name="T27" fmla="*/ 2147483646 h 61"/>
              <a:gd name="T28" fmla="*/ 2147483646 w 62"/>
              <a:gd name="T29" fmla="*/ 2147483646 h 61"/>
              <a:gd name="T30" fmla="*/ 2147483646 w 62"/>
              <a:gd name="T31" fmla="*/ 2147483646 h 61"/>
              <a:gd name="T32" fmla="*/ 0 w 62"/>
              <a:gd name="T33" fmla="*/ 2147483646 h 61"/>
              <a:gd name="T34" fmla="*/ 2147483646 w 62"/>
              <a:gd name="T35" fmla="*/ 2147483646 h 61"/>
              <a:gd name="T36" fmla="*/ 2147483646 w 62"/>
              <a:gd name="T37" fmla="*/ 2147483646 h 61"/>
              <a:gd name="T38" fmla="*/ 2147483646 w 62"/>
              <a:gd name="T39" fmla="*/ 2147483646 h 61"/>
              <a:gd name="T40" fmla="*/ 2147483646 w 62"/>
              <a:gd name="T41" fmla="*/ 2147483646 h 61"/>
              <a:gd name="T42" fmla="*/ 2147483646 w 62"/>
              <a:gd name="T43" fmla="*/ 2147483646 h 61"/>
              <a:gd name="T44" fmla="*/ 2147483646 w 62"/>
              <a:gd name="T45" fmla="*/ 2147483646 h 61"/>
              <a:gd name="T46" fmla="*/ 2147483646 w 62"/>
              <a:gd name="T47" fmla="*/ 2147483646 h 61"/>
              <a:gd name="T48" fmla="*/ 2147483646 w 62"/>
              <a:gd name="T49" fmla="*/ 2147483646 h 61"/>
              <a:gd name="T50" fmla="*/ 2147483646 w 62"/>
              <a:gd name="T51" fmla="*/ 2147483646 h 61"/>
              <a:gd name="T52" fmla="*/ 2147483646 w 62"/>
              <a:gd name="T53" fmla="*/ 2147483646 h 61"/>
              <a:gd name="T54" fmla="*/ 2147483646 w 62"/>
              <a:gd name="T55" fmla="*/ 0 h 61"/>
              <a:gd name="T56" fmla="*/ 2147483646 w 62"/>
              <a:gd name="T57" fmla="*/ 2147483646 h 61"/>
              <a:gd name="T58" fmla="*/ 2147483646 w 62"/>
              <a:gd name="T59" fmla="*/ 2147483646 h 61"/>
              <a:gd name="T60" fmla="*/ 2147483646 w 62"/>
              <a:gd name="T61" fmla="*/ 2147483646 h 61"/>
              <a:gd name="T62" fmla="*/ 2147483646 w 62"/>
              <a:gd name="T63" fmla="*/ 2147483646 h 61"/>
              <a:gd name="T64" fmla="*/ 2147483646 w 62"/>
              <a:gd name="T65" fmla="*/ 2147483646 h 61"/>
              <a:gd name="T66" fmla="*/ 2147483646 w 62"/>
              <a:gd name="T67" fmla="*/ 2147483646 h 61"/>
              <a:gd name="T68" fmla="*/ 2147483646 w 62"/>
              <a:gd name="T69" fmla="*/ 2147483646 h 61"/>
              <a:gd name="T70" fmla="*/ 2147483646 w 62"/>
              <a:gd name="T71" fmla="*/ 2147483646 h 61"/>
              <a:gd name="T72" fmla="*/ 2147483646 w 62"/>
              <a:gd name="T73" fmla="*/ 2147483646 h 61"/>
              <a:gd name="T74" fmla="*/ 2147483646 w 62"/>
              <a:gd name="T75" fmla="*/ 2147483646 h 61"/>
              <a:gd name="T76" fmla="*/ 2147483646 w 62"/>
              <a:gd name="T77" fmla="*/ 2147483646 h 61"/>
              <a:gd name="T78" fmla="*/ 2147483646 w 62"/>
              <a:gd name="T79" fmla="*/ 2147483646 h 61"/>
              <a:gd name="T80" fmla="*/ 2147483646 w 62"/>
              <a:gd name="T81" fmla="*/ 2147483646 h 61"/>
              <a:gd name="T82" fmla="*/ 2147483646 w 62"/>
              <a:gd name="T83" fmla="*/ 2147483646 h 61"/>
              <a:gd name="T84" fmla="*/ 2147483646 w 62"/>
              <a:gd name="T85" fmla="*/ 2147483646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2" h="61">
                <a:moveTo>
                  <a:pt x="61" y="56"/>
                </a:moveTo>
                <a:cubicBezTo>
                  <a:pt x="57" y="60"/>
                  <a:pt x="57" y="60"/>
                  <a:pt x="57" y="60"/>
                </a:cubicBezTo>
                <a:cubicBezTo>
                  <a:pt x="56" y="61"/>
                  <a:pt x="55" y="61"/>
                  <a:pt x="54" y="61"/>
                </a:cubicBezTo>
                <a:cubicBezTo>
                  <a:pt x="52" y="61"/>
                  <a:pt x="51" y="61"/>
                  <a:pt x="50" y="60"/>
                </a:cubicBezTo>
                <a:cubicBezTo>
                  <a:pt x="37" y="47"/>
                  <a:pt x="37" y="47"/>
                  <a:pt x="37" y="47"/>
                </a:cubicBezTo>
                <a:cubicBezTo>
                  <a:pt x="37" y="46"/>
                  <a:pt x="36" y="45"/>
                  <a:pt x="36" y="44"/>
                </a:cubicBezTo>
                <a:cubicBezTo>
                  <a:pt x="36" y="43"/>
                  <a:pt x="37" y="41"/>
                  <a:pt x="38" y="40"/>
                </a:cubicBezTo>
                <a:cubicBezTo>
                  <a:pt x="28" y="31"/>
                  <a:pt x="28" y="31"/>
                  <a:pt x="28" y="31"/>
                </a:cubicBezTo>
                <a:cubicBezTo>
                  <a:pt x="24" y="36"/>
                  <a:pt x="24" y="36"/>
                  <a:pt x="24" y="36"/>
                </a:cubicBezTo>
                <a:cubicBezTo>
                  <a:pt x="24" y="36"/>
                  <a:pt x="23" y="36"/>
                  <a:pt x="23" y="36"/>
                </a:cubicBezTo>
                <a:cubicBezTo>
                  <a:pt x="22" y="36"/>
                  <a:pt x="22" y="36"/>
                  <a:pt x="22" y="36"/>
                </a:cubicBezTo>
                <a:cubicBezTo>
                  <a:pt x="23" y="37"/>
                  <a:pt x="24" y="38"/>
                  <a:pt x="24" y="39"/>
                </a:cubicBezTo>
                <a:cubicBezTo>
                  <a:pt x="24" y="40"/>
                  <a:pt x="23" y="41"/>
                  <a:pt x="23" y="42"/>
                </a:cubicBezTo>
                <a:cubicBezTo>
                  <a:pt x="21" y="43"/>
                  <a:pt x="20" y="45"/>
                  <a:pt x="18" y="45"/>
                </a:cubicBezTo>
                <a:cubicBezTo>
                  <a:pt x="17" y="45"/>
                  <a:pt x="16" y="44"/>
                  <a:pt x="16" y="44"/>
                </a:cubicBezTo>
                <a:cubicBezTo>
                  <a:pt x="1" y="29"/>
                  <a:pt x="1" y="29"/>
                  <a:pt x="1" y="29"/>
                </a:cubicBezTo>
                <a:cubicBezTo>
                  <a:pt x="1" y="29"/>
                  <a:pt x="0" y="28"/>
                  <a:pt x="0" y="27"/>
                </a:cubicBezTo>
                <a:cubicBezTo>
                  <a:pt x="0" y="25"/>
                  <a:pt x="2" y="24"/>
                  <a:pt x="3" y="22"/>
                </a:cubicBezTo>
                <a:cubicBezTo>
                  <a:pt x="4" y="22"/>
                  <a:pt x="5" y="21"/>
                  <a:pt x="6" y="21"/>
                </a:cubicBezTo>
                <a:cubicBezTo>
                  <a:pt x="7" y="21"/>
                  <a:pt x="8" y="22"/>
                  <a:pt x="9" y="23"/>
                </a:cubicBezTo>
                <a:cubicBezTo>
                  <a:pt x="9" y="23"/>
                  <a:pt x="9" y="23"/>
                  <a:pt x="9" y="22"/>
                </a:cubicBezTo>
                <a:cubicBezTo>
                  <a:pt x="9" y="22"/>
                  <a:pt x="9" y="21"/>
                  <a:pt x="9" y="21"/>
                </a:cubicBezTo>
                <a:cubicBezTo>
                  <a:pt x="22" y="9"/>
                  <a:pt x="22" y="9"/>
                  <a:pt x="22" y="9"/>
                </a:cubicBezTo>
                <a:cubicBezTo>
                  <a:pt x="22" y="8"/>
                  <a:pt x="22" y="8"/>
                  <a:pt x="23" y="8"/>
                </a:cubicBezTo>
                <a:cubicBezTo>
                  <a:pt x="23" y="8"/>
                  <a:pt x="24" y="8"/>
                  <a:pt x="24" y="9"/>
                </a:cubicBezTo>
                <a:cubicBezTo>
                  <a:pt x="23" y="7"/>
                  <a:pt x="22" y="7"/>
                  <a:pt x="22" y="5"/>
                </a:cubicBezTo>
                <a:cubicBezTo>
                  <a:pt x="22" y="4"/>
                  <a:pt x="22" y="3"/>
                  <a:pt x="23" y="3"/>
                </a:cubicBezTo>
                <a:cubicBezTo>
                  <a:pt x="24" y="1"/>
                  <a:pt x="25" y="0"/>
                  <a:pt x="27" y="0"/>
                </a:cubicBezTo>
                <a:cubicBezTo>
                  <a:pt x="28" y="0"/>
                  <a:pt x="29" y="0"/>
                  <a:pt x="30" y="1"/>
                </a:cubicBezTo>
                <a:cubicBezTo>
                  <a:pt x="44" y="15"/>
                  <a:pt x="44" y="15"/>
                  <a:pt x="44" y="15"/>
                </a:cubicBezTo>
                <a:cubicBezTo>
                  <a:pt x="45" y="16"/>
                  <a:pt x="45" y="17"/>
                  <a:pt x="45" y="18"/>
                </a:cubicBezTo>
                <a:cubicBezTo>
                  <a:pt x="45" y="20"/>
                  <a:pt x="44" y="21"/>
                  <a:pt x="42" y="22"/>
                </a:cubicBezTo>
                <a:cubicBezTo>
                  <a:pt x="42" y="23"/>
                  <a:pt x="41" y="23"/>
                  <a:pt x="40" y="23"/>
                </a:cubicBezTo>
                <a:cubicBezTo>
                  <a:pt x="38" y="23"/>
                  <a:pt x="37" y="22"/>
                  <a:pt x="36" y="21"/>
                </a:cubicBezTo>
                <a:cubicBezTo>
                  <a:pt x="37" y="21"/>
                  <a:pt x="37" y="22"/>
                  <a:pt x="37" y="22"/>
                </a:cubicBezTo>
                <a:cubicBezTo>
                  <a:pt x="37" y="23"/>
                  <a:pt x="37" y="23"/>
                  <a:pt x="36" y="23"/>
                </a:cubicBezTo>
                <a:cubicBezTo>
                  <a:pt x="32" y="28"/>
                  <a:pt x="32" y="28"/>
                  <a:pt x="32" y="28"/>
                </a:cubicBezTo>
                <a:cubicBezTo>
                  <a:pt x="41" y="37"/>
                  <a:pt x="41" y="37"/>
                  <a:pt x="41" y="37"/>
                </a:cubicBezTo>
                <a:cubicBezTo>
                  <a:pt x="42" y="36"/>
                  <a:pt x="43" y="35"/>
                  <a:pt x="44" y="35"/>
                </a:cubicBezTo>
                <a:cubicBezTo>
                  <a:pt x="46" y="35"/>
                  <a:pt x="47" y="36"/>
                  <a:pt x="48" y="37"/>
                </a:cubicBezTo>
                <a:cubicBezTo>
                  <a:pt x="61" y="50"/>
                  <a:pt x="61" y="50"/>
                  <a:pt x="61" y="50"/>
                </a:cubicBezTo>
                <a:cubicBezTo>
                  <a:pt x="61" y="51"/>
                  <a:pt x="62" y="52"/>
                  <a:pt x="62" y="53"/>
                </a:cubicBezTo>
                <a:cubicBezTo>
                  <a:pt x="62" y="54"/>
                  <a:pt x="61" y="55"/>
                  <a:pt x="61" y="5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4" name="Freeform 101"/>
          <p:cNvSpPr>
            <a:spLocks noEditPoints="1"/>
          </p:cNvSpPr>
          <p:nvPr/>
        </p:nvSpPr>
        <p:spPr bwMode="auto">
          <a:xfrm>
            <a:off x="8528183" y="7155901"/>
            <a:ext cx="382851" cy="354202"/>
          </a:xfrm>
          <a:custGeom>
            <a:avLst/>
            <a:gdLst>
              <a:gd name="T0" fmla="*/ 2147483646 w 68"/>
              <a:gd name="T1" fmla="*/ 2147483646 h 63"/>
              <a:gd name="T2" fmla="*/ 2147483646 w 68"/>
              <a:gd name="T3" fmla="*/ 2147483646 h 63"/>
              <a:gd name="T4" fmla="*/ 2147483646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0 w 68"/>
              <a:gd name="T17" fmla="*/ 2147483646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2147483646 w 68"/>
              <a:gd name="T37" fmla="*/ 2147483646 h 63"/>
              <a:gd name="T38" fmla="*/ 2147483646 w 68"/>
              <a:gd name="T39" fmla="*/ 2147483646 h 63"/>
              <a:gd name="T40" fmla="*/ 2147483646 w 68"/>
              <a:gd name="T41" fmla="*/ 2147483646 h 63"/>
              <a:gd name="T42" fmla="*/ 2147483646 w 68"/>
              <a:gd name="T43" fmla="*/ 2147483646 h 63"/>
              <a:gd name="T44" fmla="*/ 2147483646 w 68"/>
              <a:gd name="T45" fmla="*/ 2147483646 h 63"/>
              <a:gd name="T46" fmla="*/ 2147483646 w 68"/>
              <a:gd name="T47" fmla="*/ 2147483646 h 63"/>
              <a:gd name="T48" fmla="*/ 2147483646 w 68"/>
              <a:gd name="T49" fmla="*/ 2147483646 h 63"/>
              <a:gd name="T50" fmla="*/ 2147483646 w 68"/>
              <a:gd name="T51" fmla="*/ 2147483646 h 63"/>
              <a:gd name="T52" fmla="*/ 2147483646 w 68"/>
              <a:gd name="T53" fmla="*/ 2147483646 h 63"/>
              <a:gd name="T54" fmla="*/ 2147483646 w 68"/>
              <a:gd name="T55" fmla="*/ 0 h 63"/>
              <a:gd name="T56" fmla="*/ 2147483646 w 68"/>
              <a:gd name="T57" fmla="*/ 2147483646 h 63"/>
              <a:gd name="T58" fmla="*/ 2147483646 w 68"/>
              <a:gd name="T59" fmla="*/ 2147483646 h 63"/>
              <a:gd name="T60" fmla="*/ 2147483646 w 68"/>
              <a:gd name="T61" fmla="*/ 2147483646 h 63"/>
              <a:gd name="T62" fmla="*/ 2147483646 w 68"/>
              <a:gd name="T63" fmla="*/ 2147483646 h 63"/>
              <a:gd name="T64" fmla="*/ 2147483646 w 68"/>
              <a:gd name="T65" fmla="*/ 2147483646 h 63"/>
              <a:gd name="T66" fmla="*/ 2147483646 w 68"/>
              <a:gd name="T67" fmla="*/ 2147483646 h 63"/>
              <a:gd name="T68" fmla="*/ 2147483646 w 68"/>
              <a:gd name="T69" fmla="*/ 2147483646 h 63"/>
              <a:gd name="T70" fmla="*/ 2147483646 w 68"/>
              <a:gd name="T71" fmla="*/ 2147483646 h 63"/>
              <a:gd name="T72" fmla="*/ 2147483646 w 68"/>
              <a:gd name="T73" fmla="*/ 2147483646 h 63"/>
              <a:gd name="T74" fmla="*/ 2147483646 w 68"/>
              <a:gd name="T75" fmla="*/ 2147483646 h 63"/>
              <a:gd name="T76" fmla="*/ 2147483646 w 68"/>
              <a:gd name="T77" fmla="*/ 2147483646 h 63"/>
              <a:gd name="T78" fmla="*/ 2147483646 w 68"/>
              <a:gd name="T79" fmla="*/ 2147483646 h 63"/>
              <a:gd name="T80" fmla="*/ 2147483646 w 68"/>
              <a:gd name="T81" fmla="*/ 2147483646 h 63"/>
              <a:gd name="T82" fmla="*/ 2147483646 w 68"/>
              <a:gd name="T83" fmla="*/ 2147483646 h 63"/>
              <a:gd name="T84" fmla="*/ 2147483646 w 68"/>
              <a:gd name="T85" fmla="*/ 2147483646 h 63"/>
              <a:gd name="T86" fmla="*/ 2147483646 w 68"/>
              <a:gd name="T87" fmla="*/ 2147483646 h 6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5" name="Freeform 102"/>
          <p:cNvSpPr>
            <a:spLocks/>
          </p:cNvSpPr>
          <p:nvPr/>
        </p:nvSpPr>
        <p:spPr bwMode="auto">
          <a:xfrm>
            <a:off x="9338159" y="7176735"/>
            <a:ext cx="309926" cy="299506"/>
          </a:xfrm>
          <a:custGeom>
            <a:avLst/>
            <a:gdLst>
              <a:gd name="T0" fmla="*/ 2147483646 w 55"/>
              <a:gd name="T1" fmla="*/ 2147483646 h 53"/>
              <a:gd name="T2" fmla="*/ 2147483646 w 55"/>
              <a:gd name="T3" fmla="*/ 2147483646 h 53"/>
              <a:gd name="T4" fmla="*/ 2147483646 w 55"/>
              <a:gd name="T5" fmla="*/ 2147483646 h 53"/>
              <a:gd name="T6" fmla="*/ 2147483646 w 55"/>
              <a:gd name="T7" fmla="*/ 2147483646 h 53"/>
              <a:gd name="T8" fmla="*/ 2147483646 w 55"/>
              <a:gd name="T9" fmla="*/ 2147483646 h 53"/>
              <a:gd name="T10" fmla="*/ 2147483646 w 55"/>
              <a:gd name="T11" fmla="*/ 2147483646 h 53"/>
              <a:gd name="T12" fmla="*/ 2147483646 w 55"/>
              <a:gd name="T13" fmla="*/ 2147483646 h 53"/>
              <a:gd name="T14" fmla="*/ 2147483646 w 55"/>
              <a:gd name="T15" fmla="*/ 2147483646 h 53"/>
              <a:gd name="T16" fmla="*/ 2147483646 w 55"/>
              <a:gd name="T17" fmla="*/ 2147483646 h 53"/>
              <a:gd name="T18" fmla="*/ 2147483646 w 55"/>
              <a:gd name="T19" fmla="*/ 2147483646 h 53"/>
              <a:gd name="T20" fmla="*/ 2147483646 w 55"/>
              <a:gd name="T21" fmla="*/ 2147483646 h 53"/>
              <a:gd name="T22" fmla="*/ 2147483646 w 55"/>
              <a:gd name="T23" fmla="*/ 2147483646 h 53"/>
              <a:gd name="T24" fmla="*/ 2147483646 w 55"/>
              <a:gd name="T25" fmla="*/ 2147483646 h 53"/>
              <a:gd name="T26" fmla="*/ 2147483646 w 55"/>
              <a:gd name="T27" fmla="*/ 2147483646 h 53"/>
              <a:gd name="T28" fmla="*/ 2147483646 w 55"/>
              <a:gd name="T29" fmla="*/ 2147483646 h 53"/>
              <a:gd name="T30" fmla="*/ 2147483646 w 55"/>
              <a:gd name="T31" fmla="*/ 2147483646 h 53"/>
              <a:gd name="T32" fmla="*/ 2147483646 w 55"/>
              <a:gd name="T33" fmla="*/ 2147483646 h 53"/>
              <a:gd name="T34" fmla="*/ 2147483646 w 55"/>
              <a:gd name="T35" fmla="*/ 2147483646 h 53"/>
              <a:gd name="T36" fmla="*/ 2147483646 w 55"/>
              <a:gd name="T37" fmla="*/ 2147483646 h 53"/>
              <a:gd name="T38" fmla="*/ 2147483646 w 55"/>
              <a:gd name="T39" fmla="*/ 2147483646 h 53"/>
              <a:gd name="T40" fmla="*/ 2147483646 w 55"/>
              <a:gd name="T41" fmla="*/ 2147483646 h 53"/>
              <a:gd name="T42" fmla="*/ 2147483646 w 55"/>
              <a:gd name="T43" fmla="*/ 2147483646 h 53"/>
              <a:gd name="T44" fmla="*/ 0 w 55"/>
              <a:gd name="T45" fmla="*/ 2147483646 h 53"/>
              <a:gd name="T46" fmla="*/ 2147483646 w 55"/>
              <a:gd name="T47" fmla="*/ 0 h 53"/>
              <a:gd name="T48" fmla="*/ 2147483646 w 55"/>
              <a:gd name="T49" fmla="*/ 2147483646 h 53"/>
              <a:gd name="T50" fmla="*/ 2147483646 w 55"/>
              <a:gd name="T51" fmla="*/ 2147483646 h 5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53">
                <a:moveTo>
                  <a:pt x="36" y="53"/>
                </a:moveTo>
                <a:cubicBezTo>
                  <a:pt x="34" y="53"/>
                  <a:pt x="34" y="53"/>
                  <a:pt x="34" y="52"/>
                </a:cubicBezTo>
                <a:cubicBezTo>
                  <a:pt x="34" y="51"/>
                  <a:pt x="34" y="48"/>
                  <a:pt x="34" y="44"/>
                </a:cubicBezTo>
                <a:cubicBezTo>
                  <a:pt x="34" y="42"/>
                  <a:pt x="33" y="40"/>
                  <a:pt x="32" y="39"/>
                </a:cubicBezTo>
                <a:cubicBezTo>
                  <a:pt x="38" y="39"/>
                  <a:pt x="45" y="36"/>
                  <a:pt x="45" y="26"/>
                </a:cubicBezTo>
                <a:cubicBezTo>
                  <a:pt x="45" y="23"/>
                  <a:pt x="44" y="20"/>
                  <a:pt x="42" y="18"/>
                </a:cubicBezTo>
                <a:cubicBezTo>
                  <a:pt x="42" y="18"/>
                  <a:pt x="43" y="15"/>
                  <a:pt x="42" y="11"/>
                </a:cubicBezTo>
                <a:cubicBezTo>
                  <a:pt x="39" y="10"/>
                  <a:pt x="34" y="14"/>
                  <a:pt x="34" y="14"/>
                </a:cubicBezTo>
                <a:cubicBezTo>
                  <a:pt x="32" y="13"/>
                  <a:pt x="30" y="13"/>
                  <a:pt x="27" y="13"/>
                </a:cubicBezTo>
                <a:cubicBezTo>
                  <a:pt x="25" y="13"/>
                  <a:pt x="23" y="13"/>
                  <a:pt x="20" y="14"/>
                </a:cubicBezTo>
                <a:cubicBezTo>
                  <a:pt x="20" y="14"/>
                  <a:pt x="15" y="10"/>
                  <a:pt x="13" y="11"/>
                </a:cubicBezTo>
                <a:cubicBezTo>
                  <a:pt x="11" y="15"/>
                  <a:pt x="12" y="18"/>
                  <a:pt x="13" y="18"/>
                </a:cubicBezTo>
                <a:cubicBezTo>
                  <a:pt x="11" y="20"/>
                  <a:pt x="10" y="23"/>
                  <a:pt x="10" y="26"/>
                </a:cubicBezTo>
                <a:cubicBezTo>
                  <a:pt x="10" y="36"/>
                  <a:pt x="16" y="39"/>
                  <a:pt x="22" y="39"/>
                </a:cubicBezTo>
                <a:cubicBezTo>
                  <a:pt x="21" y="40"/>
                  <a:pt x="21" y="41"/>
                  <a:pt x="20" y="43"/>
                </a:cubicBezTo>
                <a:cubicBezTo>
                  <a:pt x="19" y="44"/>
                  <a:pt x="15" y="45"/>
                  <a:pt x="12" y="41"/>
                </a:cubicBezTo>
                <a:cubicBezTo>
                  <a:pt x="11" y="38"/>
                  <a:pt x="8" y="38"/>
                  <a:pt x="8" y="38"/>
                </a:cubicBezTo>
                <a:cubicBezTo>
                  <a:pt x="6" y="38"/>
                  <a:pt x="8" y="40"/>
                  <a:pt x="8" y="40"/>
                </a:cubicBezTo>
                <a:cubicBezTo>
                  <a:pt x="10" y="40"/>
                  <a:pt x="11" y="44"/>
                  <a:pt x="11" y="44"/>
                </a:cubicBezTo>
                <a:cubicBezTo>
                  <a:pt x="13" y="48"/>
                  <a:pt x="20" y="47"/>
                  <a:pt x="20" y="47"/>
                </a:cubicBezTo>
                <a:cubicBezTo>
                  <a:pt x="20" y="49"/>
                  <a:pt x="20" y="51"/>
                  <a:pt x="20" y="52"/>
                </a:cubicBezTo>
                <a:cubicBezTo>
                  <a:pt x="20" y="53"/>
                  <a:pt x="20" y="53"/>
                  <a:pt x="19" y="53"/>
                </a:cubicBezTo>
                <a:cubicBezTo>
                  <a:pt x="8" y="50"/>
                  <a:pt x="0" y="39"/>
                  <a:pt x="0" y="27"/>
                </a:cubicBezTo>
                <a:cubicBezTo>
                  <a:pt x="0" y="12"/>
                  <a:pt x="12" y="0"/>
                  <a:pt x="27" y="0"/>
                </a:cubicBezTo>
                <a:cubicBezTo>
                  <a:pt x="42" y="0"/>
                  <a:pt x="55" y="12"/>
                  <a:pt x="55" y="27"/>
                </a:cubicBezTo>
                <a:cubicBezTo>
                  <a:pt x="55" y="39"/>
                  <a:pt x="47" y="50"/>
                  <a:pt x="36" y="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6" name="Freeform 103"/>
          <p:cNvSpPr>
            <a:spLocks/>
          </p:cNvSpPr>
          <p:nvPr/>
        </p:nvSpPr>
        <p:spPr bwMode="auto">
          <a:xfrm>
            <a:off x="10168968" y="7176735"/>
            <a:ext cx="320343" cy="333366"/>
          </a:xfrm>
          <a:custGeom>
            <a:avLst/>
            <a:gdLst>
              <a:gd name="T0" fmla="*/ 2147483646 w 57"/>
              <a:gd name="T1" fmla="*/ 2147483646 h 59"/>
              <a:gd name="T2" fmla="*/ 2147483646 w 57"/>
              <a:gd name="T3" fmla="*/ 2147483646 h 59"/>
              <a:gd name="T4" fmla="*/ 2147483646 w 57"/>
              <a:gd name="T5" fmla="*/ 2147483646 h 59"/>
              <a:gd name="T6" fmla="*/ 2147483646 w 57"/>
              <a:gd name="T7" fmla="*/ 2147483646 h 59"/>
              <a:gd name="T8" fmla="*/ 2147483646 w 57"/>
              <a:gd name="T9" fmla="*/ 2147483646 h 59"/>
              <a:gd name="T10" fmla="*/ 2147483646 w 57"/>
              <a:gd name="T11" fmla="*/ 2147483646 h 59"/>
              <a:gd name="T12" fmla="*/ 2147483646 w 57"/>
              <a:gd name="T13" fmla="*/ 2147483646 h 59"/>
              <a:gd name="T14" fmla="*/ 2147483646 w 57"/>
              <a:gd name="T15" fmla="*/ 2147483646 h 59"/>
              <a:gd name="T16" fmla="*/ 2147483646 w 57"/>
              <a:gd name="T17" fmla="*/ 2147483646 h 59"/>
              <a:gd name="T18" fmla="*/ 2147483646 w 57"/>
              <a:gd name="T19" fmla="*/ 2147483646 h 59"/>
              <a:gd name="T20" fmla="*/ 2147483646 w 57"/>
              <a:gd name="T21" fmla="*/ 2147483646 h 59"/>
              <a:gd name="T22" fmla="*/ 2147483646 w 57"/>
              <a:gd name="T23" fmla="*/ 2147483646 h 59"/>
              <a:gd name="T24" fmla="*/ 0 w 57"/>
              <a:gd name="T25" fmla="*/ 2147483646 h 59"/>
              <a:gd name="T26" fmla="*/ 2147483646 w 57"/>
              <a:gd name="T27" fmla="*/ 0 h 59"/>
              <a:gd name="T28" fmla="*/ 2147483646 w 57"/>
              <a:gd name="T29" fmla="*/ 0 h 59"/>
              <a:gd name="T30" fmla="*/ 2147483646 w 57"/>
              <a:gd name="T31" fmla="*/ 2147483646 h 59"/>
              <a:gd name="T32" fmla="*/ 2147483646 w 57"/>
              <a:gd name="T33" fmla="*/ 2147483646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7" name="Freeform 104"/>
          <p:cNvSpPr>
            <a:spLocks noEditPoints="1"/>
          </p:cNvSpPr>
          <p:nvPr/>
        </p:nvSpPr>
        <p:spPr bwMode="auto">
          <a:xfrm>
            <a:off x="10963317" y="7176735"/>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2147483646 w 55"/>
              <a:gd name="T69" fmla="*/ 2147483646 h 55"/>
              <a:gd name="T70" fmla="*/ 2147483646 w 55"/>
              <a:gd name="T71" fmla="*/ 2147483646 h 55"/>
              <a:gd name="T72" fmla="*/ 2147483646 w 55"/>
              <a:gd name="T73" fmla="*/ 2147483646 h 55"/>
              <a:gd name="T74" fmla="*/ 2147483646 w 55"/>
              <a:gd name="T75" fmla="*/ 2147483646 h 55"/>
              <a:gd name="T76" fmla="*/ 2147483646 w 55"/>
              <a:gd name="T77" fmla="*/ 2147483646 h 55"/>
              <a:gd name="T78" fmla="*/ 2147483646 w 55"/>
              <a:gd name="T79" fmla="*/ 2147483646 h 55"/>
              <a:gd name="T80" fmla="*/ 2147483646 w 55"/>
              <a:gd name="T81" fmla="*/ 2147483646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2147483646 w 55"/>
              <a:gd name="T91" fmla="*/ 2147483646 h 55"/>
              <a:gd name="T92" fmla="*/ 2147483646 w 55"/>
              <a:gd name="T93" fmla="*/ 2147483646 h 55"/>
              <a:gd name="T94" fmla="*/ 2147483646 w 55"/>
              <a:gd name="T95" fmla="*/ 2147483646 h 55"/>
              <a:gd name="T96" fmla="*/ 2147483646 w 55"/>
              <a:gd name="T97" fmla="*/ 2147483646 h 5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8" name="Freeform 105"/>
          <p:cNvSpPr>
            <a:spLocks noEditPoints="1"/>
          </p:cNvSpPr>
          <p:nvPr/>
        </p:nvSpPr>
        <p:spPr bwMode="auto">
          <a:xfrm>
            <a:off x="11775896" y="7176735"/>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45" y="11"/>
                </a:moveTo>
                <a:cubicBezTo>
                  <a:pt x="45" y="10"/>
                  <a:pt x="44" y="9"/>
                  <a:pt x="43" y="9"/>
                </a:cubicBezTo>
                <a:cubicBezTo>
                  <a:pt x="39" y="9"/>
                  <a:pt x="39" y="9"/>
                  <a:pt x="39" y="9"/>
                </a:cubicBezTo>
                <a:cubicBezTo>
                  <a:pt x="37" y="9"/>
                  <a:pt x="36" y="10"/>
                  <a:pt x="36" y="11"/>
                </a:cubicBezTo>
                <a:cubicBezTo>
                  <a:pt x="36" y="23"/>
                  <a:pt x="36" y="23"/>
                  <a:pt x="36" y="23"/>
                </a:cubicBezTo>
                <a:cubicBezTo>
                  <a:pt x="18" y="23"/>
                  <a:pt x="18" y="23"/>
                  <a:pt x="18" y="23"/>
                </a:cubicBezTo>
                <a:cubicBezTo>
                  <a:pt x="18" y="11"/>
                  <a:pt x="18" y="11"/>
                  <a:pt x="18" y="11"/>
                </a:cubicBezTo>
                <a:cubicBezTo>
                  <a:pt x="18" y="10"/>
                  <a:pt x="17" y="9"/>
                  <a:pt x="16" y="9"/>
                </a:cubicBezTo>
                <a:cubicBezTo>
                  <a:pt x="11" y="9"/>
                  <a:pt x="11" y="9"/>
                  <a:pt x="11" y="9"/>
                </a:cubicBezTo>
                <a:cubicBezTo>
                  <a:pt x="10" y="9"/>
                  <a:pt x="9" y="10"/>
                  <a:pt x="9" y="11"/>
                </a:cubicBezTo>
                <a:cubicBezTo>
                  <a:pt x="9" y="43"/>
                  <a:pt x="9" y="43"/>
                  <a:pt x="9" y="43"/>
                </a:cubicBezTo>
                <a:cubicBezTo>
                  <a:pt x="9" y="44"/>
                  <a:pt x="10" y="45"/>
                  <a:pt x="11" y="45"/>
                </a:cubicBezTo>
                <a:cubicBezTo>
                  <a:pt x="16" y="45"/>
                  <a:pt x="16" y="45"/>
                  <a:pt x="16" y="45"/>
                </a:cubicBezTo>
                <a:cubicBezTo>
                  <a:pt x="17" y="45"/>
                  <a:pt x="18" y="44"/>
                  <a:pt x="18" y="43"/>
                </a:cubicBezTo>
                <a:cubicBezTo>
                  <a:pt x="18" y="32"/>
                  <a:pt x="18" y="32"/>
                  <a:pt x="18" y="32"/>
                </a:cubicBezTo>
                <a:cubicBezTo>
                  <a:pt x="36" y="32"/>
                  <a:pt x="36" y="32"/>
                  <a:pt x="36" y="32"/>
                </a:cubicBezTo>
                <a:cubicBezTo>
                  <a:pt x="36" y="43"/>
                  <a:pt x="36" y="43"/>
                  <a:pt x="36" y="43"/>
                </a:cubicBezTo>
                <a:cubicBezTo>
                  <a:pt x="36" y="44"/>
                  <a:pt x="37" y="45"/>
                  <a:pt x="39" y="45"/>
                </a:cubicBezTo>
                <a:cubicBezTo>
                  <a:pt x="43" y="45"/>
                  <a:pt x="43" y="45"/>
                  <a:pt x="43" y="45"/>
                </a:cubicBezTo>
                <a:cubicBezTo>
                  <a:pt x="44" y="45"/>
                  <a:pt x="45" y="44"/>
                  <a:pt x="45" y="43"/>
                </a:cubicBezTo>
                <a:lnTo>
                  <a:pt x="45"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89" name="Freeform 106"/>
          <p:cNvSpPr>
            <a:spLocks noEditPoints="1"/>
          </p:cNvSpPr>
          <p:nvPr/>
        </p:nvSpPr>
        <p:spPr bwMode="auto">
          <a:xfrm>
            <a:off x="12585869" y="7176735"/>
            <a:ext cx="362014" cy="309926"/>
          </a:xfrm>
          <a:custGeom>
            <a:avLst/>
            <a:gdLst>
              <a:gd name="T0" fmla="*/ 2147483646 w 64"/>
              <a:gd name="T1" fmla="*/ 2147483646 h 55"/>
              <a:gd name="T2" fmla="*/ 2147483646 w 64"/>
              <a:gd name="T3" fmla="*/ 2147483646 h 55"/>
              <a:gd name="T4" fmla="*/ 2147483646 w 64"/>
              <a:gd name="T5" fmla="*/ 2147483646 h 55"/>
              <a:gd name="T6" fmla="*/ 2147483646 w 64"/>
              <a:gd name="T7" fmla="*/ 2147483646 h 55"/>
              <a:gd name="T8" fmla="*/ 2147483646 w 64"/>
              <a:gd name="T9" fmla="*/ 2147483646 h 55"/>
              <a:gd name="T10" fmla="*/ 2147483646 w 64"/>
              <a:gd name="T11" fmla="*/ 2147483646 h 55"/>
              <a:gd name="T12" fmla="*/ 2147483646 w 64"/>
              <a:gd name="T13" fmla="*/ 2147483646 h 55"/>
              <a:gd name="T14" fmla="*/ 2147483646 w 64"/>
              <a:gd name="T15" fmla="*/ 2147483646 h 55"/>
              <a:gd name="T16" fmla="*/ 2147483646 w 64"/>
              <a:gd name="T17" fmla="*/ 2147483646 h 55"/>
              <a:gd name="T18" fmla="*/ 0 w 64"/>
              <a:gd name="T19" fmla="*/ 2147483646 h 55"/>
              <a:gd name="T20" fmla="*/ 0 w 64"/>
              <a:gd name="T21" fmla="*/ 2147483646 h 55"/>
              <a:gd name="T22" fmla="*/ 2147483646 w 64"/>
              <a:gd name="T23" fmla="*/ 2147483646 h 55"/>
              <a:gd name="T24" fmla="*/ 2147483646 w 64"/>
              <a:gd name="T25" fmla="*/ 2147483646 h 55"/>
              <a:gd name="T26" fmla="*/ 2147483646 w 64"/>
              <a:gd name="T27" fmla="*/ 2147483646 h 55"/>
              <a:gd name="T28" fmla="*/ 2147483646 w 64"/>
              <a:gd name="T29" fmla="*/ 2147483646 h 55"/>
              <a:gd name="T30" fmla="*/ 2147483646 w 64"/>
              <a:gd name="T31" fmla="*/ 0 h 55"/>
              <a:gd name="T32" fmla="*/ 2147483646 w 64"/>
              <a:gd name="T33" fmla="*/ 2147483646 h 55"/>
              <a:gd name="T34" fmla="*/ 2147483646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2147483646 w 64"/>
              <a:gd name="T49" fmla="*/ 2147483646 h 55"/>
              <a:gd name="T50" fmla="*/ 2147483646 w 64"/>
              <a:gd name="T51" fmla="*/ 2147483646 h 55"/>
              <a:gd name="T52" fmla="*/ 2147483646 w 64"/>
              <a:gd name="T53" fmla="*/ 2147483646 h 55"/>
              <a:gd name="T54" fmla="*/ 2147483646 w 64"/>
              <a:gd name="T55" fmla="*/ 2147483646 h 55"/>
              <a:gd name="T56" fmla="*/ 2147483646 w 64"/>
              <a:gd name="T57" fmla="*/ 2147483646 h 55"/>
              <a:gd name="T58" fmla="*/ 2147483646 w 64"/>
              <a:gd name="T59" fmla="*/ 2147483646 h 55"/>
              <a:gd name="T60" fmla="*/ 2147483646 w 64"/>
              <a:gd name="T61" fmla="*/ 2147483646 h 55"/>
              <a:gd name="T62" fmla="*/ 2147483646 w 64"/>
              <a:gd name="T63" fmla="*/ 2147483646 h 55"/>
              <a:gd name="T64" fmla="*/ 2147483646 w 64"/>
              <a:gd name="T65" fmla="*/ 2147483646 h 55"/>
              <a:gd name="T66" fmla="*/ 2147483646 w 64"/>
              <a:gd name="T67" fmla="*/ 2147483646 h 55"/>
              <a:gd name="T68" fmla="*/ 2147483646 w 64"/>
              <a:gd name="T69" fmla="*/ 2147483646 h 55"/>
              <a:gd name="T70" fmla="*/ 2147483646 w 64"/>
              <a:gd name="T71" fmla="*/ 2147483646 h 55"/>
              <a:gd name="T72" fmla="*/ 2147483646 w 64"/>
              <a:gd name="T73" fmla="*/ 2147483646 h 55"/>
              <a:gd name="T74" fmla="*/ 2147483646 w 64"/>
              <a:gd name="T75" fmla="*/ 2147483646 h 55"/>
              <a:gd name="T76" fmla="*/ 2147483646 w 64"/>
              <a:gd name="T77" fmla="*/ 2147483646 h 55"/>
              <a:gd name="T78" fmla="*/ 2147483646 w 64"/>
              <a:gd name="T79" fmla="*/ 2147483646 h 55"/>
              <a:gd name="T80" fmla="*/ 2147483646 w 64"/>
              <a:gd name="T81" fmla="*/ 2147483646 h 55"/>
              <a:gd name="T82" fmla="*/ 2147483646 w 64"/>
              <a:gd name="T83" fmla="*/ 2147483646 h 55"/>
              <a:gd name="T84" fmla="*/ 2147483646 w 64"/>
              <a:gd name="T85" fmla="*/ 2147483646 h 55"/>
              <a:gd name="T86" fmla="*/ 2147483646 w 64"/>
              <a:gd name="T87" fmla="*/ 2147483646 h 55"/>
              <a:gd name="T88" fmla="*/ 2147483646 w 64"/>
              <a:gd name="T89" fmla="*/ 2147483646 h 55"/>
              <a:gd name="T90" fmla="*/ 2147483646 w 64"/>
              <a:gd name="T91" fmla="*/ 2147483646 h 55"/>
              <a:gd name="T92" fmla="*/ 2147483646 w 64"/>
              <a:gd name="T93" fmla="*/ 2147483646 h 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64" h="55">
                <a:moveTo>
                  <a:pt x="55" y="32"/>
                </a:moveTo>
                <a:cubicBezTo>
                  <a:pt x="49" y="32"/>
                  <a:pt x="49" y="32"/>
                  <a:pt x="49" y="32"/>
                </a:cubicBezTo>
                <a:cubicBezTo>
                  <a:pt x="48" y="33"/>
                  <a:pt x="48" y="35"/>
                  <a:pt x="47" y="36"/>
                </a:cubicBezTo>
                <a:cubicBezTo>
                  <a:pt x="47" y="36"/>
                  <a:pt x="47" y="37"/>
                  <a:pt x="47" y="38"/>
                </a:cubicBezTo>
                <a:cubicBezTo>
                  <a:pt x="47" y="40"/>
                  <a:pt x="47" y="42"/>
                  <a:pt x="45" y="44"/>
                </a:cubicBezTo>
                <a:cubicBezTo>
                  <a:pt x="45" y="51"/>
                  <a:pt x="41" y="55"/>
                  <a:pt x="34" y="55"/>
                </a:cubicBezTo>
                <a:cubicBezTo>
                  <a:pt x="30" y="55"/>
                  <a:pt x="26" y="53"/>
                  <a:pt x="23" y="52"/>
                </a:cubicBezTo>
                <a:cubicBezTo>
                  <a:pt x="20" y="51"/>
                  <a:pt x="17" y="50"/>
                  <a:pt x="15" y="50"/>
                </a:cubicBezTo>
                <a:cubicBezTo>
                  <a:pt x="4" y="50"/>
                  <a:pt x="4" y="50"/>
                  <a:pt x="4" y="50"/>
                </a:cubicBezTo>
                <a:cubicBezTo>
                  <a:pt x="2" y="50"/>
                  <a:pt x="0" y="48"/>
                  <a:pt x="0" y="45"/>
                </a:cubicBezTo>
                <a:cubicBezTo>
                  <a:pt x="0" y="23"/>
                  <a:pt x="0" y="23"/>
                  <a:pt x="0" y="23"/>
                </a:cubicBezTo>
                <a:cubicBezTo>
                  <a:pt x="0" y="20"/>
                  <a:pt x="2" y="18"/>
                  <a:pt x="4" y="18"/>
                </a:cubicBezTo>
                <a:cubicBezTo>
                  <a:pt x="15" y="18"/>
                  <a:pt x="15" y="18"/>
                  <a:pt x="15" y="18"/>
                </a:cubicBezTo>
                <a:cubicBezTo>
                  <a:pt x="16" y="18"/>
                  <a:pt x="19" y="15"/>
                  <a:pt x="20" y="14"/>
                </a:cubicBezTo>
                <a:cubicBezTo>
                  <a:pt x="21" y="12"/>
                  <a:pt x="22" y="11"/>
                  <a:pt x="23" y="9"/>
                </a:cubicBezTo>
                <a:cubicBezTo>
                  <a:pt x="25" y="6"/>
                  <a:pt x="27" y="0"/>
                  <a:pt x="32" y="0"/>
                </a:cubicBezTo>
                <a:cubicBezTo>
                  <a:pt x="37" y="0"/>
                  <a:pt x="42" y="3"/>
                  <a:pt x="42" y="9"/>
                </a:cubicBezTo>
                <a:cubicBezTo>
                  <a:pt x="42" y="10"/>
                  <a:pt x="42" y="12"/>
                  <a:pt x="41" y="13"/>
                </a:cubicBezTo>
                <a:cubicBezTo>
                  <a:pt x="55" y="13"/>
                  <a:pt x="55" y="13"/>
                  <a:pt x="55" y="13"/>
                </a:cubicBezTo>
                <a:cubicBezTo>
                  <a:pt x="60" y="13"/>
                  <a:pt x="64" y="18"/>
                  <a:pt x="64" y="23"/>
                </a:cubicBezTo>
                <a:cubicBezTo>
                  <a:pt x="64" y="28"/>
                  <a:pt x="60" y="32"/>
                  <a:pt x="55" y="32"/>
                </a:cubicBezTo>
                <a:close/>
                <a:moveTo>
                  <a:pt x="7" y="41"/>
                </a:moveTo>
                <a:cubicBezTo>
                  <a:pt x="5" y="41"/>
                  <a:pt x="4" y="42"/>
                  <a:pt x="4" y="43"/>
                </a:cubicBezTo>
                <a:cubicBezTo>
                  <a:pt x="4" y="44"/>
                  <a:pt x="5" y="45"/>
                  <a:pt x="7" y="45"/>
                </a:cubicBezTo>
                <a:cubicBezTo>
                  <a:pt x="8" y="45"/>
                  <a:pt x="9" y="44"/>
                  <a:pt x="9" y="43"/>
                </a:cubicBezTo>
                <a:cubicBezTo>
                  <a:pt x="9" y="42"/>
                  <a:pt x="8" y="41"/>
                  <a:pt x="7" y="41"/>
                </a:cubicBezTo>
                <a:close/>
                <a:moveTo>
                  <a:pt x="55" y="18"/>
                </a:moveTo>
                <a:cubicBezTo>
                  <a:pt x="34" y="18"/>
                  <a:pt x="34" y="18"/>
                  <a:pt x="34" y="18"/>
                </a:cubicBezTo>
                <a:cubicBezTo>
                  <a:pt x="34" y="16"/>
                  <a:pt x="37" y="13"/>
                  <a:pt x="37" y="9"/>
                </a:cubicBezTo>
                <a:cubicBezTo>
                  <a:pt x="37" y="5"/>
                  <a:pt x="35" y="4"/>
                  <a:pt x="32" y="4"/>
                </a:cubicBezTo>
                <a:cubicBezTo>
                  <a:pt x="31" y="4"/>
                  <a:pt x="29" y="8"/>
                  <a:pt x="29" y="9"/>
                </a:cubicBezTo>
                <a:cubicBezTo>
                  <a:pt x="28" y="10"/>
                  <a:pt x="28" y="11"/>
                  <a:pt x="27" y="12"/>
                </a:cubicBezTo>
                <a:cubicBezTo>
                  <a:pt x="26" y="13"/>
                  <a:pt x="25" y="15"/>
                  <a:pt x="23" y="17"/>
                </a:cubicBezTo>
                <a:cubicBezTo>
                  <a:pt x="21" y="19"/>
                  <a:pt x="18" y="23"/>
                  <a:pt x="15" y="23"/>
                </a:cubicBezTo>
                <a:cubicBezTo>
                  <a:pt x="13" y="23"/>
                  <a:pt x="13" y="23"/>
                  <a:pt x="13" y="23"/>
                </a:cubicBezTo>
                <a:cubicBezTo>
                  <a:pt x="13" y="45"/>
                  <a:pt x="13" y="45"/>
                  <a:pt x="13" y="45"/>
                </a:cubicBezTo>
                <a:cubicBezTo>
                  <a:pt x="15" y="45"/>
                  <a:pt x="15" y="45"/>
                  <a:pt x="15" y="45"/>
                </a:cubicBezTo>
                <a:cubicBezTo>
                  <a:pt x="21" y="45"/>
                  <a:pt x="27" y="50"/>
                  <a:pt x="34" y="50"/>
                </a:cubicBezTo>
                <a:cubicBezTo>
                  <a:pt x="38" y="50"/>
                  <a:pt x="41" y="48"/>
                  <a:pt x="41" y="44"/>
                </a:cubicBezTo>
                <a:cubicBezTo>
                  <a:pt x="41" y="43"/>
                  <a:pt x="41" y="43"/>
                  <a:pt x="40" y="42"/>
                </a:cubicBezTo>
                <a:cubicBezTo>
                  <a:pt x="42" y="41"/>
                  <a:pt x="43" y="39"/>
                  <a:pt x="43" y="38"/>
                </a:cubicBezTo>
                <a:cubicBezTo>
                  <a:pt x="43" y="37"/>
                  <a:pt x="43" y="36"/>
                  <a:pt x="42" y="35"/>
                </a:cubicBezTo>
                <a:cubicBezTo>
                  <a:pt x="43" y="34"/>
                  <a:pt x="44" y="33"/>
                  <a:pt x="44" y="31"/>
                </a:cubicBezTo>
                <a:cubicBezTo>
                  <a:pt x="44" y="30"/>
                  <a:pt x="44" y="28"/>
                  <a:pt x="43" y="27"/>
                </a:cubicBezTo>
                <a:cubicBezTo>
                  <a:pt x="55" y="27"/>
                  <a:pt x="55" y="27"/>
                  <a:pt x="55" y="27"/>
                </a:cubicBezTo>
                <a:cubicBezTo>
                  <a:pt x="57" y="27"/>
                  <a:pt x="59" y="25"/>
                  <a:pt x="59" y="23"/>
                </a:cubicBezTo>
                <a:cubicBezTo>
                  <a:pt x="59" y="20"/>
                  <a:pt x="57" y="18"/>
                  <a:pt x="55"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0" name="Freeform 107"/>
          <p:cNvSpPr>
            <a:spLocks/>
          </p:cNvSpPr>
          <p:nvPr/>
        </p:nvSpPr>
        <p:spPr bwMode="auto">
          <a:xfrm>
            <a:off x="13398448" y="7176735"/>
            <a:ext cx="333366" cy="283881"/>
          </a:xfrm>
          <a:custGeom>
            <a:avLst/>
            <a:gdLst>
              <a:gd name="T0" fmla="*/ 2147483646 w 59"/>
              <a:gd name="T1" fmla="*/ 2147483646 h 50"/>
              <a:gd name="T2" fmla="*/ 2147483646 w 59"/>
              <a:gd name="T3" fmla="*/ 2147483646 h 50"/>
              <a:gd name="T4" fmla="*/ 2147483646 w 59"/>
              <a:gd name="T5" fmla="*/ 2147483646 h 50"/>
              <a:gd name="T6" fmla="*/ 2147483646 w 59"/>
              <a:gd name="T7" fmla="*/ 2147483646 h 50"/>
              <a:gd name="T8" fmla="*/ 2147483646 w 59"/>
              <a:gd name="T9" fmla="*/ 2147483646 h 50"/>
              <a:gd name="T10" fmla="*/ 2147483646 w 59"/>
              <a:gd name="T11" fmla="*/ 2147483646 h 50"/>
              <a:gd name="T12" fmla="*/ 2147483646 w 59"/>
              <a:gd name="T13" fmla="*/ 2147483646 h 50"/>
              <a:gd name="T14" fmla="*/ 2147483646 w 59"/>
              <a:gd name="T15" fmla="*/ 2147483646 h 50"/>
              <a:gd name="T16" fmla="*/ 2147483646 w 59"/>
              <a:gd name="T17" fmla="*/ 2147483646 h 50"/>
              <a:gd name="T18" fmla="*/ 2147483646 w 59"/>
              <a:gd name="T19" fmla="*/ 2147483646 h 50"/>
              <a:gd name="T20" fmla="*/ 2147483646 w 59"/>
              <a:gd name="T21" fmla="*/ 2147483646 h 50"/>
              <a:gd name="T22" fmla="*/ 2147483646 w 59"/>
              <a:gd name="T23" fmla="*/ 2147483646 h 50"/>
              <a:gd name="T24" fmla="*/ 2147483646 w 59"/>
              <a:gd name="T25" fmla="*/ 2147483646 h 50"/>
              <a:gd name="T26" fmla="*/ 2147483646 w 59"/>
              <a:gd name="T27" fmla="*/ 2147483646 h 50"/>
              <a:gd name="T28" fmla="*/ 2147483646 w 59"/>
              <a:gd name="T29" fmla="*/ 2147483646 h 50"/>
              <a:gd name="T30" fmla="*/ 2147483646 w 59"/>
              <a:gd name="T31" fmla="*/ 2147483646 h 50"/>
              <a:gd name="T32" fmla="*/ 2147483646 w 59"/>
              <a:gd name="T33" fmla="*/ 2147483646 h 50"/>
              <a:gd name="T34" fmla="*/ 2147483646 w 59"/>
              <a:gd name="T35" fmla="*/ 2147483646 h 50"/>
              <a:gd name="T36" fmla="*/ 2147483646 w 59"/>
              <a:gd name="T37" fmla="*/ 2147483646 h 50"/>
              <a:gd name="T38" fmla="*/ 2147483646 w 59"/>
              <a:gd name="T39" fmla="*/ 2147483646 h 50"/>
              <a:gd name="T40" fmla="*/ 2147483646 w 59"/>
              <a:gd name="T41" fmla="*/ 2147483646 h 50"/>
              <a:gd name="T42" fmla="*/ 2147483646 w 59"/>
              <a:gd name="T43" fmla="*/ 2147483646 h 50"/>
              <a:gd name="T44" fmla="*/ 2147483646 w 59"/>
              <a:gd name="T45" fmla="*/ 2147483646 h 50"/>
              <a:gd name="T46" fmla="*/ 2147483646 w 59"/>
              <a:gd name="T47" fmla="*/ 2147483646 h 50"/>
              <a:gd name="T48" fmla="*/ 2147483646 w 59"/>
              <a:gd name="T49" fmla="*/ 2147483646 h 50"/>
              <a:gd name="T50" fmla="*/ 2147483646 w 59"/>
              <a:gd name="T51" fmla="*/ 2147483646 h 50"/>
              <a:gd name="T52" fmla="*/ 2147483646 w 59"/>
              <a:gd name="T53" fmla="*/ 2147483646 h 50"/>
              <a:gd name="T54" fmla="*/ 2147483646 w 59"/>
              <a:gd name="T55" fmla="*/ 2147483646 h 50"/>
              <a:gd name="T56" fmla="*/ 2147483646 w 59"/>
              <a:gd name="T57" fmla="*/ 2147483646 h 50"/>
              <a:gd name="T58" fmla="*/ 2147483646 w 59"/>
              <a:gd name="T59" fmla="*/ 2147483646 h 50"/>
              <a:gd name="T60" fmla="*/ 2147483646 w 59"/>
              <a:gd name="T61" fmla="*/ 2147483646 h 50"/>
              <a:gd name="T62" fmla="*/ 2147483646 w 59"/>
              <a:gd name="T63" fmla="*/ 2147483646 h 50"/>
              <a:gd name="T64" fmla="*/ 2147483646 w 59"/>
              <a:gd name="T65" fmla="*/ 2147483646 h 50"/>
              <a:gd name="T66" fmla="*/ 0 w 59"/>
              <a:gd name="T67" fmla="*/ 2147483646 h 50"/>
              <a:gd name="T68" fmla="*/ 2147483646 w 59"/>
              <a:gd name="T69" fmla="*/ 0 h 50"/>
              <a:gd name="T70" fmla="*/ 2147483646 w 59"/>
              <a:gd name="T71" fmla="*/ 2147483646 h 50"/>
              <a:gd name="T72" fmla="*/ 2147483646 w 59"/>
              <a:gd name="T73" fmla="*/ 2147483646 h 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9" h="50">
                <a:moveTo>
                  <a:pt x="57" y="38"/>
                </a:moveTo>
                <a:cubicBezTo>
                  <a:pt x="56" y="40"/>
                  <a:pt x="56" y="40"/>
                  <a:pt x="56" y="40"/>
                </a:cubicBezTo>
                <a:cubicBezTo>
                  <a:pt x="50" y="41"/>
                  <a:pt x="50" y="41"/>
                  <a:pt x="50" y="41"/>
                </a:cubicBezTo>
                <a:cubicBezTo>
                  <a:pt x="49" y="45"/>
                  <a:pt x="45" y="48"/>
                  <a:pt x="41" y="48"/>
                </a:cubicBezTo>
                <a:cubicBezTo>
                  <a:pt x="41" y="49"/>
                  <a:pt x="41" y="49"/>
                  <a:pt x="41" y="49"/>
                </a:cubicBezTo>
                <a:cubicBezTo>
                  <a:pt x="41" y="50"/>
                  <a:pt x="40" y="50"/>
                  <a:pt x="40" y="50"/>
                </a:cubicBezTo>
                <a:cubicBezTo>
                  <a:pt x="37" y="50"/>
                  <a:pt x="37" y="50"/>
                  <a:pt x="37" y="50"/>
                </a:cubicBezTo>
                <a:cubicBezTo>
                  <a:pt x="37" y="50"/>
                  <a:pt x="36" y="50"/>
                  <a:pt x="36" y="49"/>
                </a:cubicBezTo>
                <a:cubicBezTo>
                  <a:pt x="36" y="28"/>
                  <a:pt x="36" y="28"/>
                  <a:pt x="36" y="28"/>
                </a:cubicBezTo>
                <a:cubicBezTo>
                  <a:pt x="36" y="28"/>
                  <a:pt x="37" y="27"/>
                  <a:pt x="37" y="27"/>
                </a:cubicBezTo>
                <a:cubicBezTo>
                  <a:pt x="40" y="27"/>
                  <a:pt x="40" y="27"/>
                  <a:pt x="40" y="27"/>
                </a:cubicBezTo>
                <a:cubicBezTo>
                  <a:pt x="40" y="27"/>
                  <a:pt x="41" y="28"/>
                  <a:pt x="41" y="28"/>
                </a:cubicBezTo>
                <a:cubicBezTo>
                  <a:pt x="41" y="29"/>
                  <a:pt x="41" y="29"/>
                  <a:pt x="41" y="29"/>
                </a:cubicBezTo>
                <a:cubicBezTo>
                  <a:pt x="44" y="29"/>
                  <a:pt x="47" y="31"/>
                  <a:pt x="49" y="34"/>
                </a:cubicBezTo>
                <a:cubicBezTo>
                  <a:pt x="51" y="34"/>
                  <a:pt x="51" y="34"/>
                  <a:pt x="51" y="34"/>
                </a:cubicBezTo>
                <a:cubicBezTo>
                  <a:pt x="52" y="31"/>
                  <a:pt x="52" y="29"/>
                  <a:pt x="52" y="27"/>
                </a:cubicBezTo>
                <a:cubicBezTo>
                  <a:pt x="52" y="16"/>
                  <a:pt x="42" y="7"/>
                  <a:pt x="29" y="7"/>
                </a:cubicBezTo>
                <a:cubicBezTo>
                  <a:pt x="17" y="7"/>
                  <a:pt x="7" y="16"/>
                  <a:pt x="7" y="27"/>
                </a:cubicBezTo>
                <a:cubicBezTo>
                  <a:pt x="7" y="29"/>
                  <a:pt x="7" y="31"/>
                  <a:pt x="8" y="34"/>
                </a:cubicBezTo>
                <a:cubicBezTo>
                  <a:pt x="10" y="34"/>
                  <a:pt x="10" y="34"/>
                  <a:pt x="10" y="34"/>
                </a:cubicBezTo>
                <a:cubicBezTo>
                  <a:pt x="12" y="31"/>
                  <a:pt x="15" y="29"/>
                  <a:pt x="18" y="29"/>
                </a:cubicBezTo>
                <a:cubicBezTo>
                  <a:pt x="18" y="28"/>
                  <a:pt x="18" y="28"/>
                  <a:pt x="18" y="28"/>
                </a:cubicBezTo>
                <a:cubicBezTo>
                  <a:pt x="18" y="28"/>
                  <a:pt x="19" y="27"/>
                  <a:pt x="19" y="27"/>
                </a:cubicBezTo>
                <a:cubicBezTo>
                  <a:pt x="21" y="27"/>
                  <a:pt x="21" y="27"/>
                  <a:pt x="21" y="27"/>
                </a:cubicBezTo>
                <a:cubicBezTo>
                  <a:pt x="22" y="27"/>
                  <a:pt x="23" y="28"/>
                  <a:pt x="23" y="28"/>
                </a:cubicBezTo>
                <a:cubicBezTo>
                  <a:pt x="23" y="49"/>
                  <a:pt x="23" y="49"/>
                  <a:pt x="23" y="49"/>
                </a:cubicBezTo>
                <a:cubicBezTo>
                  <a:pt x="23" y="50"/>
                  <a:pt x="22" y="50"/>
                  <a:pt x="21" y="50"/>
                </a:cubicBezTo>
                <a:cubicBezTo>
                  <a:pt x="19" y="50"/>
                  <a:pt x="19" y="50"/>
                  <a:pt x="19" y="50"/>
                </a:cubicBezTo>
                <a:cubicBezTo>
                  <a:pt x="19" y="50"/>
                  <a:pt x="18" y="50"/>
                  <a:pt x="18" y="49"/>
                </a:cubicBezTo>
                <a:cubicBezTo>
                  <a:pt x="18" y="48"/>
                  <a:pt x="18" y="48"/>
                  <a:pt x="18" y="48"/>
                </a:cubicBezTo>
                <a:cubicBezTo>
                  <a:pt x="14" y="48"/>
                  <a:pt x="10" y="45"/>
                  <a:pt x="9" y="41"/>
                </a:cubicBezTo>
                <a:cubicBezTo>
                  <a:pt x="3" y="40"/>
                  <a:pt x="3" y="40"/>
                  <a:pt x="3" y="40"/>
                </a:cubicBezTo>
                <a:cubicBezTo>
                  <a:pt x="2" y="38"/>
                  <a:pt x="2" y="38"/>
                  <a:pt x="2" y="38"/>
                </a:cubicBezTo>
                <a:cubicBezTo>
                  <a:pt x="0" y="34"/>
                  <a:pt x="0" y="31"/>
                  <a:pt x="0" y="27"/>
                </a:cubicBezTo>
                <a:cubicBezTo>
                  <a:pt x="0" y="12"/>
                  <a:pt x="13" y="0"/>
                  <a:pt x="29" y="0"/>
                </a:cubicBezTo>
                <a:cubicBezTo>
                  <a:pt x="46" y="0"/>
                  <a:pt x="59" y="12"/>
                  <a:pt x="59" y="27"/>
                </a:cubicBezTo>
                <a:cubicBezTo>
                  <a:pt x="59" y="31"/>
                  <a:pt x="58" y="34"/>
                  <a:pt x="57"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1" name="Freeform 108"/>
          <p:cNvSpPr>
            <a:spLocks noEditPoints="1"/>
          </p:cNvSpPr>
          <p:nvPr/>
        </p:nvSpPr>
        <p:spPr bwMode="auto">
          <a:xfrm>
            <a:off x="14211027" y="7176735"/>
            <a:ext cx="382851" cy="309926"/>
          </a:xfrm>
          <a:custGeom>
            <a:avLst/>
            <a:gdLst>
              <a:gd name="T0" fmla="*/ 2147483646 w 68"/>
              <a:gd name="T1" fmla="*/ 2147483646 h 55"/>
              <a:gd name="T2" fmla="*/ 2147483646 w 68"/>
              <a:gd name="T3" fmla="*/ 2147483646 h 55"/>
              <a:gd name="T4" fmla="*/ 2147483646 w 68"/>
              <a:gd name="T5" fmla="*/ 2147483646 h 55"/>
              <a:gd name="T6" fmla="*/ 0 w 68"/>
              <a:gd name="T7" fmla="*/ 2147483646 h 55"/>
              <a:gd name="T8" fmla="*/ 0 w 68"/>
              <a:gd name="T9" fmla="*/ 2147483646 h 55"/>
              <a:gd name="T10" fmla="*/ 2147483646 w 68"/>
              <a:gd name="T11" fmla="*/ 0 h 55"/>
              <a:gd name="T12" fmla="*/ 2147483646 w 68"/>
              <a:gd name="T13" fmla="*/ 0 h 55"/>
              <a:gd name="T14" fmla="*/ 2147483646 w 68"/>
              <a:gd name="T15" fmla="*/ 2147483646 h 55"/>
              <a:gd name="T16" fmla="*/ 2147483646 w 68"/>
              <a:gd name="T17" fmla="*/ 2147483646 h 55"/>
              <a:gd name="T18" fmla="*/ 2147483646 w 68"/>
              <a:gd name="T19" fmla="*/ 2147483646 h 55"/>
              <a:gd name="T20" fmla="*/ 2147483646 w 68"/>
              <a:gd name="T21" fmla="*/ 2147483646 h 55"/>
              <a:gd name="T22" fmla="*/ 2147483646 w 68"/>
              <a:gd name="T23" fmla="*/ 2147483646 h 55"/>
              <a:gd name="T24" fmla="*/ 2147483646 w 68"/>
              <a:gd name="T25" fmla="*/ 2147483646 h 55"/>
              <a:gd name="T26" fmla="*/ 2147483646 w 68"/>
              <a:gd name="T27" fmla="*/ 2147483646 h 55"/>
              <a:gd name="T28" fmla="*/ 2147483646 w 68"/>
              <a:gd name="T29" fmla="*/ 2147483646 h 55"/>
              <a:gd name="T30" fmla="*/ 2147483646 w 68"/>
              <a:gd name="T31" fmla="*/ 2147483646 h 55"/>
              <a:gd name="T32" fmla="*/ 2147483646 w 68"/>
              <a:gd name="T33" fmla="*/ 2147483646 h 55"/>
              <a:gd name="T34" fmla="*/ 2147483646 w 68"/>
              <a:gd name="T35" fmla="*/ 2147483646 h 55"/>
              <a:gd name="T36" fmla="*/ 2147483646 w 68"/>
              <a:gd name="T37" fmla="*/ 2147483646 h 55"/>
              <a:gd name="T38" fmla="*/ 2147483646 w 68"/>
              <a:gd name="T39" fmla="*/ 2147483646 h 55"/>
              <a:gd name="T40" fmla="*/ 2147483646 w 68"/>
              <a:gd name="T41" fmla="*/ 2147483646 h 55"/>
              <a:gd name="T42" fmla="*/ 2147483646 w 68"/>
              <a:gd name="T43" fmla="*/ 2147483646 h 55"/>
              <a:gd name="T44" fmla="*/ 2147483646 w 68"/>
              <a:gd name="T45" fmla="*/ 2147483646 h 55"/>
              <a:gd name="T46" fmla="*/ 2147483646 w 68"/>
              <a:gd name="T47" fmla="*/ 2147483646 h 55"/>
              <a:gd name="T48" fmla="*/ 2147483646 w 68"/>
              <a:gd name="T49" fmla="*/ 2147483646 h 55"/>
              <a:gd name="T50" fmla="*/ 2147483646 w 68"/>
              <a:gd name="T51" fmla="*/ 2147483646 h 55"/>
              <a:gd name="T52" fmla="*/ 2147483646 w 68"/>
              <a:gd name="T53" fmla="*/ 2147483646 h 55"/>
              <a:gd name="T54" fmla="*/ 2147483646 w 68"/>
              <a:gd name="T55" fmla="*/ 2147483646 h 55"/>
              <a:gd name="T56" fmla="*/ 2147483646 w 68"/>
              <a:gd name="T57" fmla="*/ 2147483646 h 55"/>
              <a:gd name="T58" fmla="*/ 2147483646 w 68"/>
              <a:gd name="T59" fmla="*/ 2147483646 h 55"/>
              <a:gd name="T60" fmla="*/ 2147483646 w 68"/>
              <a:gd name="T61" fmla="*/ 2147483646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8" h="55">
                <a:moveTo>
                  <a:pt x="68" y="49"/>
                </a:moveTo>
                <a:cubicBezTo>
                  <a:pt x="68" y="52"/>
                  <a:pt x="66" y="55"/>
                  <a:pt x="63" y="55"/>
                </a:cubicBezTo>
                <a:cubicBezTo>
                  <a:pt x="5" y="55"/>
                  <a:pt x="5" y="55"/>
                  <a:pt x="5" y="55"/>
                </a:cubicBezTo>
                <a:cubicBezTo>
                  <a:pt x="2" y="55"/>
                  <a:pt x="0" y="52"/>
                  <a:pt x="0" y="49"/>
                </a:cubicBezTo>
                <a:cubicBezTo>
                  <a:pt x="0" y="5"/>
                  <a:pt x="0" y="5"/>
                  <a:pt x="0" y="5"/>
                </a:cubicBezTo>
                <a:cubicBezTo>
                  <a:pt x="0" y="2"/>
                  <a:pt x="2" y="0"/>
                  <a:pt x="5" y="0"/>
                </a:cubicBezTo>
                <a:cubicBezTo>
                  <a:pt x="63" y="0"/>
                  <a:pt x="63" y="0"/>
                  <a:pt x="63" y="0"/>
                </a:cubicBezTo>
                <a:cubicBezTo>
                  <a:pt x="66" y="0"/>
                  <a:pt x="68" y="2"/>
                  <a:pt x="68" y="5"/>
                </a:cubicBezTo>
                <a:lnTo>
                  <a:pt x="68" y="49"/>
                </a:lnTo>
                <a:close/>
                <a:moveTo>
                  <a:pt x="5" y="4"/>
                </a:moveTo>
                <a:cubicBezTo>
                  <a:pt x="5" y="4"/>
                  <a:pt x="4" y="5"/>
                  <a:pt x="4" y="5"/>
                </a:cubicBezTo>
                <a:cubicBezTo>
                  <a:pt x="4" y="49"/>
                  <a:pt x="4" y="49"/>
                  <a:pt x="4" y="49"/>
                </a:cubicBezTo>
                <a:cubicBezTo>
                  <a:pt x="4" y="49"/>
                  <a:pt x="5" y="50"/>
                  <a:pt x="5" y="50"/>
                </a:cubicBezTo>
                <a:cubicBezTo>
                  <a:pt x="63" y="50"/>
                  <a:pt x="63" y="50"/>
                  <a:pt x="63" y="50"/>
                </a:cubicBezTo>
                <a:cubicBezTo>
                  <a:pt x="63" y="50"/>
                  <a:pt x="64" y="49"/>
                  <a:pt x="64" y="49"/>
                </a:cubicBezTo>
                <a:cubicBezTo>
                  <a:pt x="64" y="5"/>
                  <a:pt x="64" y="5"/>
                  <a:pt x="64" y="5"/>
                </a:cubicBezTo>
                <a:cubicBezTo>
                  <a:pt x="64" y="5"/>
                  <a:pt x="63" y="4"/>
                  <a:pt x="63" y="4"/>
                </a:cubicBezTo>
                <a:lnTo>
                  <a:pt x="5" y="4"/>
                </a:lnTo>
                <a:close/>
                <a:moveTo>
                  <a:pt x="16" y="23"/>
                </a:moveTo>
                <a:cubicBezTo>
                  <a:pt x="12" y="23"/>
                  <a:pt x="9" y="20"/>
                  <a:pt x="9" y="16"/>
                </a:cubicBezTo>
                <a:cubicBezTo>
                  <a:pt x="9" y="12"/>
                  <a:pt x="12" y="9"/>
                  <a:pt x="16" y="9"/>
                </a:cubicBezTo>
                <a:cubicBezTo>
                  <a:pt x="20" y="9"/>
                  <a:pt x="23" y="12"/>
                  <a:pt x="23" y="16"/>
                </a:cubicBezTo>
                <a:cubicBezTo>
                  <a:pt x="23" y="20"/>
                  <a:pt x="20" y="23"/>
                  <a:pt x="16" y="23"/>
                </a:cubicBezTo>
                <a:close/>
                <a:moveTo>
                  <a:pt x="59" y="45"/>
                </a:moveTo>
                <a:cubicBezTo>
                  <a:pt x="9" y="45"/>
                  <a:pt x="9" y="45"/>
                  <a:pt x="9" y="45"/>
                </a:cubicBezTo>
                <a:cubicBezTo>
                  <a:pt x="9" y="39"/>
                  <a:pt x="9" y="39"/>
                  <a:pt x="9" y="39"/>
                </a:cubicBezTo>
                <a:cubicBezTo>
                  <a:pt x="20" y="27"/>
                  <a:pt x="20" y="27"/>
                  <a:pt x="20" y="27"/>
                </a:cubicBezTo>
                <a:cubicBezTo>
                  <a:pt x="26" y="33"/>
                  <a:pt x="26" y="33"/>
                  <a:pt x="26" y="33"/>
                </a:cubicBezTo>
                <a:cubicBezTo>
                  <a:pt x="44" y="15"/>
                  <a:pt x="44" y="15"/>
                  <a:pt x="44" y="15"/>
                </a:cubicBezTo>
                <a:cubicBezTo>
                  <a:pt x="59" y="29"/>
                  <a:pt x="59" y="29"/>
                  <a:pt x="59" y="29"/>
                </a:cubicBezTo>
                <a:lnTo>
                  <a:pt x="5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2" name="Freeform 109"/>
          <p:cNvSpPr>
            <a:spLocks noEditPoints="1"/>
          </p:cNvSpPr>
          <p:nvPr/>
        </p:nvSpPr>
        <p:spPr bwMode="auto">
          <a:xfrm>
            <a:off x="15021001" y="7176735"/>
            <a:ext cx="309926"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36" y="39"/>
                </a:moveTo>
                <a:cubicBezTo>
                  <a:pt x="36" y="38"/>
                  <a:pt x="36" y="37"/>
                  <a:pt x="35" y="37"/>
                </a:cubicBezTo>
                <a:cubicBezTo>
                  <a:pt x="32" y="37"/>
                  <a:pt x="32" y="37"/>
                  <a:pt x="32" y="37"/>
                </a:cubicBezTo>
                <a:cubicBezTo>
                  <a:pt x="32" y="19"/>
                  <a:pt x="32" y="19"/>
                  <a:pt x="32" y="19"/>
                </a:cubicBezTo>
                <a:cubicBezTo>
                  <a:pt x="32" y="19"/>
                  <a:pt x="31" y="18"/>
                  <a:pt x="31" y="18"/>
                </a:cubicBezTo>
                <a:cubicBezTo>
                  <a:pt x="19" y="18"/>
                  <a:pt x="19" y="18"/>
                  <a:pt x="19" y="18"/>
                </a:cubicBezTo>
                <a:cubicBezTo>
                  <a:pt x="19" y="18"/>
                  <a:pt x="18" y="19"/>
                  <a:pt x="18" y="19"/>
                </a:cubicBezTo>
                <a:cubicBezTo>
                  <a:pt x="18" y="25"/>
                  <a:pt x="18" y="25"/>
                  <a:pt x="18" y="25"/>
                </a:cubicBezTo>
                <a:cubicBezTo>
                  <a:pt x="18" y="26"/>
                  <a:pt x="19" y="26"/>
                  <a:pt x="19" y="26"/>
                </a:cubicBezTo>
                <a:cubicBezTo>
                  <a:pt x="23" y="26"/>
                  <a:pt x="23" y="26"/>
                  <a:pt x="23" y="26"/>
                </a:cubicBezTo>
                <a:cubicBezTo>
                  <a:pt x="23" y="37"/>
                  <a:pt x="23" y="37"/>
                  <a:pt x="23" y="37"/>
                </a:cubicBezTo>
                <a:cubicBezTo>
                  <a:pt x="19" y="37"/>
                  <a:pt x="19" y="37"/>
                  <a:pt x="19" y="37"/>
                </a:cubicBezTo>
                <a:cubicBezTo>
                  <a:pt x="19" y="37"/>
                  <a:pt x="18" y="38"/>
                  <a:pt x="18" y="39"/>
                </a:cubicBezTo>
                <a:cubicBezTo>
                  <a:pt x="18" y="44"/>
                  <a:pt x="18" y="44"/>
                  <a:pt x="18" y="44"/>
                </a:cubicBezTo>
                <a:cubicBezTo>
                  <a:pt x="18" y="45"/>
                  <a:pt x="19" y="45"/>
                  <a:pt x="19" y="45"/>
                </a:cubicBezTo>
                <a:cubicBezTo>
                  <a:pt x="35" y="45"/>
                  <a:pt x="35" y="45"/>
                  <a:pt x="35" y="45"/>
                </a:cubicBezTo>
                <a:cubicBezTo>
                  <a:pt x="36" y="45"/>
                  <a:pt x="36" y="45"/>
                  <a:pt x="36" y="44"/>
                </a:cubicBezTo>
                <a:lnTo>
                  <a:pt x="36" y="39"/>
                </a:lnTo>
                <a:close/>
                <a:moveTo>
                  <a:pt x="32" y="7"/>
                </a:moveTo>
                <a:cubicBezTo>
                  <a:pt x="32" y="6"/>
                  <a:pt x="31" y="5"/>
                  <a:pt x="31" y="5"/>
                </a:cubicBezTo>
                <a:cubicBezTo>
                  <a:pt x="24" y="5"/>
                  <a:pt x="24" y="5"/>
                  <a:pt x="24" y="5"/>
                </a:cubicBezTo>
                <a:cubicBezTo>
                  <a:pt x="23" y="5"/>
                  <a:pt x="23" y="6"/>
                  <a:pt x="23" y="7"/>
                </a:cubicBezTo>
                <a:cubicBezTo>
                  <a:pt x="23" y="12"/>
                  <a:pt x="23" y="12"/>
                  <a:pt x="23" y="12"/>
                </a:cubicBezTo>
                <a:cubicBezTo>
                  <a:pt x="23" y="13"/>
                  <a:pt x="23" y="13"/>
                  <a:pt x="24" y="13"/>
                </a:cubicBezTo>
                <a:cubicBezTo>
                  <a:pt x="31" y="13"/>
                  <a:pt x="31" y="13"/>
                  <a:pt x="31" y="13"/>
                </a:cubicBezTo>
                <a:cubicBezTo>
                  <a:pt x="31" y="13"/>
                  <a:pt x="32" y="13"/>
                  <a:pt x="32" y="12"/>
                </a:cubicBezTo>
                <a:lnTo>
                  <a:pt x="32"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3" name="Freeform 110"/>
          <p:cNvSpPr>
            <a:spLocks noEditPoints="1"/>
          </p:cNvSpPr>
          <p:nvPr/>
        </p:nvSpPr>
        <p:spPr bwMode="auto">
          <a:xfrm>
            <a:off x="15833580" y="7148087"/>
            <a:ext cx="411498" cy="333366"/>
          </a:xfrm>
          <a:custGeom>
            <a:avLst/>
            <a:gdLst>
              <a:gd name="T0" fmla="*/ 2147483646 w 73"/>
              <a:gd name="T1" fmla="*/ 2147483646 h 59"/>
              <a:gd name="T2" fmla="*/ 2147483646 w 73"/>
              <a:gd name="T3" fmla="*/ 2147483646 h 59"/>
              <a:gd name="T4" fmla="*/ 2147483646 w 73"/>
              <a:gd name="T5" fmla="*/ 2147483646 h 59"/>
              <a:gd name="T6" fmla="*/ 2147483646 w 73"/>
              <a:gd name="T7" fmla="*/ 2147483646 h 59"/>
              <a:gd name="T8" fmla="*/ 2147483646 w 73"/>
              <a:gd name="T9" fmla="*/ 2147483646 h 59"/>
              <a:gd name="T10" fmla="*/ 2147483646 w 73"/>
              <a:gd name="T11" fmla="*/ 2147483646 h 59"/>
              <a:gd name="T12" fmla="*/ 0 w 73"/>
              <a:gd name="T13" fmla="*/ 2147483646 h 59"/>
              <a:gd name="T14" fmla="*/ 2147483646 w 73"/>
              <a:gd name="T15" fmla="*/ 2147483646 h 59"/>
              <a:gd name="T16" fmla="*/ 2147483646 w 73"/>
              <a:gd name="T17" fmla="*/ 2147483646 h 59"/>
              <a:gd name="T18" fmla="*/ 2147483646 w 73"/>
              <a:gd name="T19" fmla="*/ 2147483646 h 59"/>
              <a:gd name="T20" fmla="*/ 2147483646 w 73"/>
              <a:gd name="T21" fmla="*/ 0 h 59"/>
              <a:gd name="T22" fmla="*/ 2147483646 w 73"/>
              <a:gd name="T23" fmla="*/ 2147483646 h 59"/>
              <a:gd name="T24" fmla="*/ 2147483646 w 73"/>
              <a:gd name="T25" fmla="*/ 2147483646 h 59"/>
              <a:gd name="T26" fmla="*/ 2147483646 w 73"/>
              <a:gd name="T27" fmla="*/ 2147483646 h 59"/>
              <a:gd name="T28" fmla="*/ 2147483646 w 73"/>
              <a:gd name="T29" fmla="*/ 2147483646 h 59"/>
              <a:gd name="T30" fmla="*/ 2147483646 w 73"/>
              <a:gd name="T31" fmla="*/ 2147483646 h 59"/>
              <a:gd name="T32" fmla="*/ 2147483646 w 73"/>
              <a:gd name="T33" fmla="*/ 2147483646 h 59"/>
              <a:gd name="T34" fmla="*/ 2147483646 w 73"/>
              <a:gd name="T35" fmla="*/ 2147483646 h 59"/>
              <a:gd name="T36" fmla="*/ 2147483646 w 73"/>
              <a:gd name="T37" fmla="*/ 2147483646 h 59"/>
              <a:gd name="T38" fmla="*/ 2147483646 w 73"/>
              <a:gd name="T39" fmla="*/ 2147483646 h 59"/>
              <a:gd name="T40" fmla="*/ 2147483646 w 73"/>
              <a:gd name="T41" fmla="*/ 2147483646 h 59"/>
              <a:gd name="T42" fmla="*/ 2147483646 w 73"/>
              <a:gd name="T43" fmla="*/ 2147483646 h 59"/>
              <a:gd name="T44" fmla="*/ 2147483646 w 73"/>
              <a:gd name="T45" fmla="*/ 2147483646 h 59"/>
              <a:gd name="T46" fmla="*/ 2147483646 w 73"/>
              <a:gd name="T47" fmla="*/ 2147483646 h 59"/>
              <a:gd name="T48" fmla="*/ 2147483646 w 73"/>
              <a:gd name="T49" fmla="*/ 2147483646 h 59"/>
              <a:gd name="T50" fmla="*/ 2147483646 w 73"/>
              <a:gd name="T51" fmla="*/ 2147483646 h 59"/>
              <a:gd name="T52" fmla="*/ 2147483646 w 73"/>
              <a:gd name="T53" fmla="*/ 2147483646 h 59"/>
              <a:gd name="T54" fmla="*/ 2147483646 w 73"/>
              <a:gd name="T55" fmla="*/ 2147483646 h 59"/>
              <a:gd name="T56" fmla="*/ 2147483646 w 73"/>
              <a:gd name="T57" fmla="*/ 2147483646 h 59"/>
              <a:gd name="T58" fmla="*/ 2147483646 w 73"/>
              <a:gd name="T59" fmla="*/ 2147483646 h 59"/>
              <a:gd name="T60" fmla="*/ 2147483646 w 73"/>
              <a:gd name="T61" fmla="*/ 2147483646 h 59"/>
              <a:gd name="T62" fmla="*/ 2147483646 w 73"/>
              <a:gd name="T63" fmla="*/ 2147483646 h 59"/>
              <a:gd name="T64" fmla="*/ 2147483646 w 73"/>
              <a:gd name="T65" fmla="*/ 2147483646 h 59"/>
              <a:gd name="T66" fmla="*/ 2147483646 w 73"/>
              <a:gd name="T67" fmla="*/ 2147483646 h 59"/>
              <a:gd name="T68" fmla="*/ 2147483646 w 73"/>
              <a:gd name="T69" fmla="*/ 2147483646 h 59"/>
              <a:gd name="T70" fmla="*/ 2147483646 w 73"/>
              <a:gd name="T71" fmla="*/ 2147483646 h 59"/>
              <a:gd name="T72" fmla="*/ 2147483646 w 73"/>
              <a:gd name="T73" fmla="*/ 2147483646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3" h="59">
                <a:moveTo>
                  <a:pt x="70" y="24"/>
                </a:moveTo>
                <a:cubicBezTo>
                  <a:pt x="65" y="24"/>
                  <a:pt x="65" y="24"/>
                  <a:pt x="65" y="24"/>
                </a:cubicBezTo>
                <a:cubicBezTo>
                  <a:pt x="66" y="26"/>
                  <a:pt x="66" y="28"/>
                  <a:pt x="66" y="30"/>
                </a:cubicBezTo>
                <a:cubicBezTo>
                  <a:pt x="66" y="46"/>
                  <a:pt x="53" y="59"/>
                  <a:pt x="36" y="59"/>
                </a:cubicBezTo>
                <a:cubicBezTo>
                  <a:pt x="24" y="59"/>
                  <a:pt x="14" y="52"/>
                  <a:pt x="10" y="42"/>
                </a:cubicBezTo>
                <a:cubicBezTo>
                  <a:pt x="3" y="42"/>
                  <a:pt x="3" y="42"/>
                  <a:pt x="3" y="42"/>
                </a:cubicBezTo>
                <a:cubicBezTo>
                  <a:pt x="1" y="42"/>
                  <a:pt x="0" y="41"/>
                  <a:pt x="0" y="39"/>
                </a:cubicBezTo>
                <a:cubicBezTo>
                  <a:pt x="0" y="37"/>
                  <a:pt x="1" y="36"/>
                  <a:pt x="3" y="36"/>
                </a:cubicBezTo>
                <a:cubicBezTo>
                  <a:pt x="8" y="36"/>
                  <a:pt x="8" y="36"/>
                  <a:pt x="8" y="36"/>
                </a:cubicBezTo>
                <a:cubicBezTo>
                  <a:pt x="7" y="34"/>
                  <a:pt x="7" y="32"/>
                  <a:pt x="7" y="30"/>
                </a:cubicBezTo>
                <a:cubicBezTo>
                  <a:pt x="7" y="14"/>
                  <a:pt x="20" y="0"/>
                  <a:pt x="36" y="0"/>
                </a:cubicBezTo>
                <a:cubicBezTo>
                  <a:pt x="48" y="0"/>
                  <a:pt x="58" y="8"/>
                  <a:pt x="63" y="18"/>
                </a:cubicBezTo>
                <a:cubicBezTo>
                  <a:pt x="70" y="18"/>
                  <a:pt x="70" y="18"/>
                  <a:pt x="70" y="18"/>
                </a:cubicBezTo>
                <a:cubicBezTo>
                  <a:pt x="72" y="18"/>
                  <a:pt x="73" y="19"/>
                  <a:pt x="73" y="21"/>
                </a:cubicBezTo>
                <a:cubicBezTo>
                  <a:pt x="73" y="22"/>
                  <a:pt x="72" y="24"/>
                  <a:pt x="70" y="24"/>
                </a:cubicBezTo>
                <a:close/>
                <a:moveTo>
                  <a:pt x="59" y="24"/>
                </a:moveTo>
                <a:cubicBezTo>
                  <a:pt x="24" y="24"/>
                  <a:pt x="24" y="24"/>
                  <a:pt x="24" y="24"/>
                </a:cubicBezTo>
                <a:cubicBezTo>
                  <a:pt x="22" y="24"/>
                  <a:pt x="21" y="22"/>
                  <a:pt x="21" y="21"/>
                </a:cubicBezTo>
                <a:cubicBezTo>
                  <a:pt x="21" y="19"/>
                  <a:pt x="22" y="18"/>
                  <a:pt x="24" y="18"/>
                </a:cubicBezTo>
                <a:cubicBezTo>
                  <a:pt x="56" y="18"/>
                  <a:pt x="56" y="18"/>
                  <a:pt x="56" y="18"/>
                </a:cubicBezTo>
                <a:cubicBezTo>
                  <a:pt x="52" y="11"/>
                  <a:pt x="45" y="7"/>
                  <a:pt x="36" y="7"/>
                </a:cubicBezTo>
                <a:cubicBezTo>
                  <a:pt x="24" y="7"/>
                  <a:pt x="13" y="17"/>
                  <a:pt x="13" y="30"/>
                </a:cubicBezTo>
                <a:cubicBezTo>
                  <a:pt x="13" y="32"/>
                  <a:pt x="13" y="34"/>
                  <a:pt x="14" y="36"/>
                </a:cubicBezTo>
                <a:cubicBezTo>
                  <a:pt x="49" y="36"/>
                  <a:pt x="49" y="36"/>
                  <a:pt x="49" y="36"/>
                </a:cubicBezTo>
                <a:cubicBezTo>
                  <a:pt x="51" y="36"/>
                  <a:pt x="52" y="37"/>
                  <a:pt x="52" y="39"/>
                </a:cubicBezTo>
                <a:cubicBezTo>
                  <a:pt x="52" y="41"/>
                  <a:pt x="51" y="42"/>
                  <a:pt x="49" y="42"/>
                </a:cubicBezTo>
                <a:cubicBezTo>
                  <a:pt x="17" y="42"/>
                  <a:pt x="17" y="42"/>
                  <a:pt x="17" y="42"/>
                </a:cubicBezTo>
                <a:cubicBezTo>
                  <a:pt x="21" y="49"/>
                  <a:pt x="28" y="53"/>
                  <a:pt x="36" y="53"/>
                </a:cubicBezTo>
                <a:cubicBezTo>
                  <a:pt x="49" y="53"/>
                  <a:pt x="60" y="43"/>
                  <a:pt x="60" y="30"/>
                </a:cubicBezTo>
                <a:cubicBezTo>
                  <a:pt x="60" y="28"/>
                  <a:pt x="59" y="26"/>
                  <a:pt x="59" y="24"/>
                </a:cubicBezTo>
                <a:close/>
                <a:moveTo>
                  <a:pt x="49" y="33"/>
                </a:moveTo>
                <a:cubicBezTo>
                  <a:pt x="24" y="33"/>
                  <a:pt x="24" y="33"/>
                  <a:pt x="24" y="33"/>
                </a:cubicBezTo>
                <a:cubicBezTo>
                  <a:pt x="22" y="33"/>
                  <a:pt x="21" y="32"/>
                  <a:pt x="21" y="30"/>
                </a:cubicBezTo>
                <a:cubicBezTo>
                  <a:pt x="21" y="28"/>
                  <a:pt x="22" y="27"/>
                  <a:pt x="24" y="27"/>
                </a:cubicBezTo>
                <a:cubicBezTo>
                  <a:pt x="49" y="27"/>
                  <a:pt x="49" y="27"/>
                  <a:pt x="49" y="27"/>
                </a:cubicBezTo>
                <a:cubicBezTo>
                  <a:pt x="51" y="27"/>
                  <a:pt x="52" y="28"/>
                  <a:pt x="52" y="30"/>
                </a:cubicBezTo>
                <a:cubicBezTo>
                  <a:pt x="52" y="32"/>
                  <a:pt x="51" y="33"/>
                  <a:pt x="49"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4" name="Freeform 111"/>
          <p:cNvSpPr>
            <a:spLocks noEditPoints="1"/>
          </p:cNvSpPr>
          <p:nvPr/>
        </p:nvSpPr>
        <p:spPr bwMode="auto">
          <a:xfrm>
            <a:off x="16646159" y="7176735"/>
            <a:ext cx="411498" cy="283881"/>
          </a:xfrm>
          <a:custGeom>
            <a:avLst/>
            <a:gdLst>
              <a:gd name="T0" fmla="*/ 2147483646 w 73"/>
              <a:gd name="T1" fmla="*/ 2147483646 h 50"/>
              <a:gd name="T2" fmla="*/ 2147483646 w 73"/>
              <a:gd name="T3" fmla="*/ 2147483646 h 50"/>
              <a:gd name="T4" fmla="*/ 2147483646 w 73"/>
              <a:gd name="T5" fmla="*/ 2147483646 h 50"/>
              <a:gd name="T6" fmla="*/ 2147483646 w 73"/>
              <a:gd name="T7" fmla="*/ 2147483646 h 50"/>
              <a:gd name="T8" fmla="*/ 2147483646 w 73"/>
              <a:gd name="T9" fmla="*/ 2147483646 h 50"/>
              <a:gd name="T10" fmla="*/ 2147483646 w 73"/>
              <a:gd name="T11" fmla="*/ 2147483646 h 50"/>
              <a:gd name="T12" fmla="*/ 2147483646 w 73"/>
              <a:gd name="T13" fmla="*/ 2147483646 h 50"/>
              <a:gd name="T14" fmla="*/ 0 w 73"/>
              <a:gd name="T15" fmla="*/ 2147483646 h 50"/>
              <a:gd name="T16" fmla="*/ 2147483646 w 73"/>
              <a:gd name="T17" fmla="*/ 2147483646 h 50"/>
              <a:gd name="T18" fmla="*/ 2147483646 w 73"/>
              <a:gd name="T19" fmla="*/ 2147483646 h 50"/>
              <a:gd name="T20" fmla="*/ 2147483646 w 73"/>
              <a:gd name="T21" fmla="*/ 2147483646 h 50"/>
              <a:gd name="T22" fmla="*/ 2147483646 w 73"/>
              <a:gd name="T23" fmla="*/ 2147483646 h 50"/>
              <a:gd name="T24" fmla="*/ 2147483646 w 73"/>
              <a:gd name="T25" fmla="*/ 0 h 50"/>
              <a:gd name="T26" fmla="*/ 2147483646 w 73"/>
              <a:gd name="T27" fmla="*/ 2147483646 h 50"/>
              <a:gd name="T28" fmla="*/ 2147483646 w 73"/>
              <a:gd name="T29" fmla="*/ 2147483646 h 50"/>
              <a:gd name="T30" fmla="*/ 2147483646 w 73"/>
              <a:gd name="T31" fmla="*/ 2147483646 h 50"/>
              <a:gd name="T32" fmla="*/ 2147483646 w 73"/>
              <a:gd name="T33" fmla="*/ 2147483646 h 50"/>
              <a:gd name="T34" fmla="*/ 2147483646 w 73"/>
              <a:gd name="T35" fmla="*/ 2147483646 h 50"/>
              <a:gd name="T36" fmla="*/ 2147483646 w 73"/>
              <a:gd name="T37" fmla="*/ 2147483646 h 50"/>
              <a:gd name="T38" fmla="*/ 2147483646 w 73"/>
              <a:gd name="T39" fmla="*/ 2147483646 h 50"/>
              <a:gd name="T40" fmla="*/ 2147483646 w 73"/>
              <a:gd name="T41" fmla="*/ 2147483646 h 50"/>
              <a:gd name="T42" fmla="*/ 2147483646 w 73"/>
              <a:gd name="T43" fmla="*/ 2147483646 h 50"/>
              <a:gd name="T44" fmla="*/ 2147483646 w 73"/>
              <a:gd name="T45" fmla="*/ 2147483646 h 50"/>
              <a:gd name="T46" fmla="*/ 2147483646 w 73"/>
              <a:gd name="T47" fmla="*/ 2147483646 h 50"/>
              <a:gd name="T48" fmla="*/ 2147483646 w 73"/>
              <a:gd name="T49" fmla="*/ 2147483646 h 50"/>
              <a:gd name="T50" fmla="*/ 2147483646 w 73"/>
              <a:gd name="T51" fmla="*/ 2147483646 h 50"/>
              <a:gd name="T52" fmla="*/ 2147483646 w 73"/>
              <a:gd name="T53" fmla="*/ 2147483646 h 50"/>
              <a:gd name="T54" fmla="*/ 2147483646 w 73"/>
              <a:gd name="T55" fmla="*/ 2147483646 h 50"/>
              <a:gd name="T56" fmla="*/ 2147483646 w 73"/>
              <a:gd name="T57" fmla="*/ 2147483646 h 50"/>
              <a:gd name="T58" fmla="*/ 2147483646 w 73"/>
              <a:gd name="T59" fmla="*/ 2147483646 h 50"/>
              <a:gd name="T60" fmla="*/ 2147483646 w 73"/>
              <a:gd name="T61" fmla="*/ 2147483646 h 50"/>
              <a:gd name="T62" fmla="*/ 2147483646 w 73"/>
              <a:gd name="T63" fmla="*/ 2147483646 h 50"/>
              <a:gd name="T64" fmla="*/ 2147483646 w 73"/>
              <a:gd name="T65" fmla="*/ 2147483646 h 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50">
                <a:moveTo>
                  <a:pt x="73" y="36"/>
                </a:moveTo>
                <a:cubicBezTo>
                  <a:pt x="73" y="44"/>
                  <a:pt x="66" y="50"/>
                  <a:pt x="58" y="50"/>
                </a:cubicBezTo>
                <a:cubicBezTo>
                  <a:pt x="58" y="50"/>
                  <a:pt x="58" y="50"/>
                  <a:pt x="58" y="50"/>
                </a:cubicBezTo>
                <a:cubicBezTo>
                  <a:pt x="15" y="50"/>
                  <a:pt x="15" y="50"/>
                  <a:pt x="15" y="50"/>
                </a:cubicBezTo>
                <a:cubicBezTo>
                  <a:pt x="15" y="50"/>
                  <a:pt x="15" y="50"/>
                  <a:pt x="15" y="50"/>
                </a:cubicBezTo>
                <a:cubicBezTo>
                  <a:pt x="14" y="50"/>
                  <a:pt x="14" y="50"/>
                  <a:pt x="14" y="50"/>
                </a:cubicBezTo>
                <a:cubicBezTo>
                  <a:pt x="14" y="50"/>
                  <a:pt x="14" y="50"/>
                  <a:pt x="14" y="50"/>
                </a:cubicBezTo>
                <a:cubicBezTo>
                  <a:pt x="6" y="50"/>
                  <a:pt x="0" y="43"/>
                  <a:pt x="0" y="35"/>
                </a:cubicBezTo>
                <a:cubicBezTo>
                  <a:pt x="0" y="30"/>
                  <a:pt x="3" y="26"/>
                  <a:pt x="7" y="23"/>
                </a:cubicBezTo>
                <a:cubicBezTo>
                  <a:pt x="7" y="22"/>
                  <a:pt x="7" y="21"/>
                  <a:pt x="7" y="20"/>
                </a:cubicBezTo>
                <a:cubicBezTo>
                  <a:pt x="7" y="15"/>
                  <a:pt x="11" y="10"/>
                  <a:pt x="17" y="10"/>
                </a:cubicBezTo>
                <a:cubicBezTo>
                  <a:pt x="19" y="10"/>
                  <a:pt x="21" y="11"/>
                  <a:pt x="23" y="12"/>
                </a:cubicBezTo>
                <a:cubicBezTo>
                  <a:pt x="26" y="5"/>
                  <a:pt x="34" y="0"/>
                  <a:pt x="42" y="0"/>
                </a:cubicBezTo>
                <a:cubicBezTo>
                  <a:pt x="54" y="0"/>
                  <a:pt x="64" y="10"/>
                  <a:pt x="64" y="21"/>
                </a:cubicBezTo>
                <a:cubicBezTo>
                  <a:pt x="64" y="22"/>
                  <a:pt x="64" y="22"/>
                  <a:pt x="64" y="23"/>
                </a:cubicBezTo>
                <a:cubicBezTo>
                  <a:pt x="69" y="25"/>
                  <a:pt x="73" y="30"/>
                  <a:pt x="73" y="36"/>
                </a:cubicBezTo>
                <a:close/>
                <a:moveTo>
                  <a:pt x="27" y="42"/>
                </a:moveTo>
                <a:cubicBezTo>
                  <a:pt x="30" y="42"/>
                  <a:pt x="33" y="41"/>
                  <a:pt x="35" y="38"/>
                </a:cubicBezTo>
                <a:cubicBezTo>
                  <a:pt x="34" y="37"/>
                  <a:pt x="33" y="36"/>
                  <a:pt x="32" y="34"/>
                </a:cubicBezTo>
                <a:cubicBezTo>
                  <a:pt x="31" y="36"/>
                  <a:pt x="29" y="37"/>
                  <a:pt x="27" y="37"/>
                </a:cubicBezTo>
                <a:cubicBezTo>
                  <a:pt x="25" y="37"/>
                  <a:pt x="22" y="35"/>
                  <a:pt x="22" y="32"/>
                </a:cubicBezTo>
                <a:cubicBezTo>
                  <a:pt x="22" y="30"/>
                  <a:pt x="25" y="28"/>
                  <a:pt x="27" y="28"/>
                </a:cubicBezTo>
                <a:cubicBezTo>
                  <a:pt x="35" y="28"/>
                  <a:pt x="37" y="42"/>
                  <a:pt x="48" y="42"/>
                </a:cubicBezTo>
                <a:cubicBezTo>
                  <a:pt x="54" y="42"/>
                  <a:pt x="58" y="38"/>
                  <a:pt x="58" y="32"/>
                </a:cubicBezTo>
                <a:cubicBezTo>
                  <a:pt x="58" y="26"/>
                  <a:pt x="53" y="23"/>
                  <a:pt x="48" y="23"/>
                </a:cubicBezTo>
                <a:cubicBezTo>
                  <a:pt x="44" y="23"/>
                  <a:pt x="42" y="24"/>
                  <a:pt x="39" y="26"/>
                </a:cubicBezTo>
                <a:cubicBezTo>
                  <a:pt x="40" y="28"/>
                  <a:pt x="41" y="29"/>
                  <a:pt x="43" y="30"/>
                </a:cubicBezTo>
                <a:cubicBezTo>
                  <a:pt x="44" y="29"/>
                  <a:pt x="46" y="28"/>
                  <a:pt x="48" y="28"/>
                </a:cubicBezTo>
                <a:cubicBezTo>
                  <a:pt x="50" y="28"/>
                  <a:pt x="52" y="30"/>
                  <a:pt x="52" y="32"/>
                </a:cubicBezTo>
                <a:cubicBezTo>
                  <a:pt x="52" y="35"/>
                  <a:pt x="50" y="37"/>
                  <a:pt x="48" y="37"/>
                </a:cubicBezTo>
                <a:cubicBezTo>
                  <a:pt x="40" y="37"/>
                  <a:pt x="38" y="23"/>
                  <a:pt x="27" y="23"/>
                </a:cubicBezTo>
                <a:cubicBezTo>
                  <a:pt x="21" y="23"/>
                  <a:pt x="16" y="26"/>
                  <a:pt x="16" y="32"/>
                </a:cubicBezTo>
                <a:cubicBezTo>
                  <a:pt x="16" y="38"/>
                  <a:pt x="21" y="42"/>
                  <a:pt x="27" y="4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5" name="Freeform 112"/>
          <p:cNvSpPr>
            <a:spLocks noEditPoints="1"/>
          </p:cNvSpPr>
          <p:nvPr/>
        </p:nvSpPr>
        <p:spPr bwMode="auto">
          <a:xfrm>
            <a:off x="17456135" y="7148087"/>
            <a:ext cx="309927" cy="362016"/>
          </a:xfrm>
          <a:custGeom>
            <a:avLst/>
            <a:gdLst>
              <a:gd name="T0" fmla="*/ 2147483646 w 55"/>
              <a:gd name="T1" fmla="*/ 2147483646 h 64"/>
              <a:gd name="T2" fmla="*/ 0 w 55"/>
              <a:gd name="T3" fmla="*/ 2147483646 h 64"/>
              <a:gd name="T4" fmla="*/ 0 w 55"/>
              <a:gd name="T5" fmla="*/ 2147483646 h 64"/>
              <a:gd name="T6" fmla="*/ 2147483646 w 55"/>
              <a:gd name="T7" fmla="*/ 2147483646 h 64"/>
              <a:gd name="T8" fmla="*/ 2147483646 w 55"/>
              <a:gd name="T9" fmla="*/ 2147483646 h 64"/>
              <a:gd name="T10" fmla="*/ 2147483646 w 55"/>
              <a:gd name="T11" fmla="*/ 0 h 64"/>
              <a:gd name="T12" fmla="*/ 2147483646 w 55"/>
              <a:gd name="T13" fmla="*/ 2147483646 h 64"/>
              <a:gd name="T14" fmla="*/ 2147483646 w 55"/>
              <a:gd name="T15" fmla="*/ 2147483646 h 64"/>
              <a:gd name="T16" fmla="*/ 2147483646 w 55"/>
              <a:gd name="T17" fmla="*/ 2147483646 h 64"/>
              <a:gd name="T18" fmla="*/ 2147483646 w 55"/>
              <a:gd name="T19" fmla="*/ 2147483646 h 64"/>
              <a:gd name="T20" fmla="*/ 2147483646 w 55"/>
              <a:gd name="T21" fmla="*/ 2147483646 h 64"/>
              <a:gd name="T22" fmla="*/ 2147483646 w 55"/>
              <a:gd name="T23" fmla="*/ 2147483646 h 64"/>
              <a:gd name="T24" fmla="*/ 2147483646 w 55"/>
              <a:gd name="T25" fmla="*/ 2147483646 h 64"/>
              <a:gd name="T26" fmla="*/ 2147483646 w 55"/>
              <a:gd name="T27" fmla="*/ 2147483646 h 64"/>
              <a:gd name="T28" fmla="*/ 2147483646 w 55"/>
              <a:gd name="T29" fmla="*/ 2147483646 h 64"/>
              <a:gd name="T30" fmla="*/ 2147483646 w 55"/>
              <a:gd name="T31" fmla="*/ 2147483646 h 64"/>
              <a:gd name="T32" fmla="*/ 2147483646 w 55"/>
              <a:gd name="T33" fmla="*/ 2147483646 h 64"/>
              <a:gd name="T34" fmla="*/ 2147483646 w 55"/>
              <a:gd name="T35" fmla="*/ 2147483646 h 64"/>
              <a:gd name="T36" fmla="*/ 2147483646 w 55"/>
              <a:gd name="T37" fmla="*/ 2147483646 h 64"/>
              <a:gd name="T38" fmla="*/ 2147483646 w 55"/>
              <a:gd name="T39" fmla="*/ 2147483646 h 64"/>
              <a:gd name="T40" fmla="*/ 2147483646 w 55"/>
              <a:gd name="T41" fmla="*/ 2147483646 h 64"/>
              <a:gd name="T42" fmla="*/ 2147483646 w 55"/>
              <a:gd name="T43" fmla="*/ 2147483646 h 64"/>
              <a:gd name="T44" fmla="*/ 2147483646 w 55"/>
              <a:gd name="T45" fmla="*/ 2147483646 h 64"/>
              <a:gd name="T46" fmla="*/ 2147483646 w 55"/>
              <a:gd name="T47" fmla="*/ 2147483646 h 64"/>
              <a:gd name="T48" fmla="*/ 2147483646 w 55"/>
              <a:gd name="T49" fmla="*/ 2147483646 h 64"/>
              <a:gd name="T50" fmla="*/ 2147483646 w 55"/>
              <a:gd name="T51" fmla="*/ 2147483646 h 64"/>
              <a:gd name="T52" fmla="*/ 2147483646 w 55"/>
              <a:gd name="T53" fmla="*/ 2147483646 h 64"/>
              <a:gd name="T54" fmla="*/ 2147483646 w 55"/>
              <a:gd name="T55" fmla="*/ 2147483646 h 64"/>
              <a:gd name="T56" fmla="*/ 2147483646 w 55"/>
              <a:gd name="T57" fmla="*/ 2147483646 h 64"/>
              <a:gd name="T58" fmla="*/ 2147483646 w 55"/>
              <a:gd name="T59" fmla="*/ 2147483646 h 64"/>
              <a:gd name="T60" fmla="*/ 2147483646 w 55"/>
              <a:gd name="T61" fmla="*/ 2147483646 h 64"/>
              <a:gd name="T62" fmla="*/ 2147483646 w 55"/>
              <a:gd name="T63" fmla="*/ 2147483646 h 64"/>
              <a:gd name="T64" fmla="*/ 2147483646 w 55"/>
              <a:gd name="T65" fmla="*/ 2147483646 h 64"/>
              <a:gd name="T66" fmla="*/ 2147483646 w 55"/>
              <a:gd name="T67" fmla="*/ 2147483646 h 64"/>
              <a:gd name="T68" fmla="*/ 2147483646 w 55"/>
              <a:gd name="T69" fmla="*/ 2147483646 h 64"/>
              <a:gd name="T70" fmla="*/ 2147483646 w 55"/>
              <a:gd name="T71" fmla="*/ 2147483646 h 64"/>
              <a:gd name="T72" fmla="*/ 2147483646 w 55"/>
              <a:gd name="T73" fmla="*/ 2147483646 h 64"/>
              <a:gd name="T74" fmla="*/ 2147483646 w 55"/>
              <a:gd name="T75" fmla="*/ 2147483646 h 64"/>
              <a:gd name="T76" fmla="*/ 2147483646 w 55"/>
              <a:gd name="T77" fmla="*/ 2147483646 h 64"/>
              <a:gd name="T78" fmla="*/ 2147483646 w 55"/>
              <a:gd name="T79" fmla="*/ 2147483646 h 64"/>
              <a:gd name="T80" fmla="*/ 2147483646 w 55"/>
              <a:gd name="T81" fmla="*/ 2147483646 h 64"/>
              <a:gd name="T82" fmla="*/ 2147483646 w 55"/>
              <a:gd name="T83" fmla="*/ 2147483646 h 64"/>
              <a:gd name="T84" fmla="*/ 2147483646 w 55"/>
              <a:gd name="T85" fmla="*/ 2147483646 h 64"/>
              <a:gd name="T86" fmla="*/ 2147483646 w 55"/>
              <a:gd name="T87" fmla="*/ 2147483646 h 64"/>
              <a:gd name="T88" fmla="*/ 2147483646 w 55"/>
              <a:gd name="T89" fmla="*/ 2147483646 h 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 h="64">
                <a:moveTo>
                  <a:pt x="55" y="56"/>
                </a:moveTo>
                <a:cubicBezTo>
                  <a:pt x="27" y="47"/>
                  <a:pt x="27" y="47"/>
                  <a:pt x="27" y="47"/>
                </a:cubicBezTo>
                <a:cubicBezTo>
                  <a:pt x="26" y="48"/>
                  <a:pt x="1" y="56"/>
                  <a:pt x="0" y="56"/>
                </a:cubicBezTo>
                <a:cubicBezTo>
                  <a:pt x="0" y="56"/>
                  <a:pt x="0" y="56"/>
                  <a:pt x="0" y="56"/>
                </a:cubicBezTo>
                <a:cubicBezTo>
                  <a:pt x="0" y="56"/>
                  <a:pt x="0" y="56"/>
                  <a:pt x="0" y="56"/>
                </a:cubicBezTo>
                <a:cubicBezTo>
                  <a:pt x="0" y="17"/>
                  <a:pt x="0" y="17"/>
                  <a:pt x="0" y="17"/>
                </a:cubicBezTo>
                <a:cubicBezTo>
                  <a:pt x="0" y="17"/>
                  <a:pt x="0" y="17"/>
                  <a:pt x="0" y="17"/>
                </a:cubicBezTo>
                <a:cubicBezTo>
                  <a:pt x="0" y="16"/>
                  <a:pt x="0" y="16"/>
                  <a:pt x="1" y="16"/>
                </a:cubicBezTo>
                <a:cubicBezTo>
                  <a:pt x="1" y="16"/>
                  <a:pt x="3" y="16"/>
                  <a:pt x="6" y="15"/>
                </a:cubicBezTo>
                <a:cubicBezTo>
                  <a:pt x="6" y="1"/>
                  <a:pt x="6" y="1"/>
                  <a:pt x="6" y="1"/>
                </a:cubicBezTo>
                <a:cubicBezTo>
                  <a:pt x="26" y="8"/>
                  <a:pt x="26" y="8"/>
                  <a:pt x="26" y="8"/>
                </a:cubicBezTo>
                <a:cubicBezTo>
                  <a:pt x="26" y="8"/>
                  <a:pt x="48" y="0"/>
                  <a:pt x="49" y="0"/>
                </a:cubicBezTo>
                <a:cubicBezTo>
                  <a:pt x="49" y="0"/>
                  <a:pt x="49" y="0"/>
                  <a:pt x="49" y="1"/>
                </a:cubicBezTo>
                <a:cubicBezTo>
                  <a:pt x="49" y="16"/>
                  <a:pt x="49" y="16"/>
                  <a:pt x="49" y="16"/>
                </a:cubicBezTo>
                <a:cubicBezTo>
                  <a:pt x="55" y="18"/>
                  <a:pt x="55" y="18"/>
                  <a:pt x="55" y="18"/>
                </a:cubicBezTo>
                <a:lnTo>
                  <a:pt x="55" y="56"/>
                </a:lnTo>
                <a:close/>
                <a:moveTo>
                  <a:pt x="26" y="46"/>
                </a:moveTo>
                <a:cubicBezTo>
                  <a:pt x="26" y="9"/>
                  <a:pt x="26" y="9"/>
                  <a:pt x="26" y="9"/>
                </a:cubicBezTo>
                <a:cubicBezTo>
                  <a:pt x="1" y="18"/>
                  <a:pt x="1" y="18"/>
                  <a:pt x="1" y="18"/>
                </a:cubicBezTo>
                <a:cubicBezTo>
                  <a:pt x="1" y="54"/>
                  <a:pt x="1" y="54"/>
                  <a:pt x="1" y="54"/>
                </a:cubicBezTo>
                <a:lnTo>
                  <a:pt x="26" y="46"/>
                </a:lnTo>
                <a:close/>
                <a:moveTo>
                  <a:pt x="21" y="38"/>
                </a:moveTo>
                <a:cubicBezTo>
                  <a:pt x="20" y="38"/>
                  <a:pt x="18" y="37"/>
                  <a:pt x="18" y="36"/>
                </a:cubicBezTo>
                <a:cubicBezTo>
                  <a:pt x="17" y="36"/>
                  <a:pt x="15" y="34"/>
                  <a:pt x="15" y="34"/>
                </a:cubicBezTo>
                <a:cubicBezTo>
                  <a:pt x="14" y="36"/>
                  <a:pt x="12" y="38"/>
                  <a:pt x="10" y="40"/>
                </a:cubicBezTo>
                <a:cubicBezTo>
                  <a:pt x="9" y="41"/>
                  <a:pt x="8" y="44"/>
                  <a:pt x="6" y="44"/>
                </a:cubicBezTo>
                <a:cubicBezTo>
                  <a:pt x="6" y="45"/>
                  <a:pt x="5" y="45"/>
                  <a:pt x="5" y="45"/>
                </a:cubicBezTo>
                <a:cubicBezTo>
                  <a:pt x="6" y="44"/>
                  <a:pt x="7" y="42"/>
                  <a:pt x="8" y="41"/>
                </a:cubicBezTo>
                <a:cubicBezTo>
                  <a:pt x="9" y="40"/>
                  <a:pt x="13" y="34"/>
                  <a:pt x="14" y="33"/>
                </a:cubicBezTo>
                <a:cubicBezTo>
                  <a:pt x="15" y="32"/>
                  <a:pt x="17" y="27"/>
                  <a:pt x="17" y="27"/>
                </a:cubicBezTo>
                <a:cubicBezTo>
                  <a:pt x="17" y="27"/>
                  <a:pt x="14" y="28"/>
                  <a:pt x="13" y="28"/>
                </a:cubicBezTo>
                <a:cubicBezTo>
                  <a:pt x="12" y="28"/>
                  <a:pt x="10" y="29"/>
                  <a:pt x="10" y="29"/>
                </a:cubicBezTo>
                <a:cubicBezTo>
                  <a:pt x="10" y="29"/>
                  <a:pt x="10" y="29"/>
                  <a:pt x="10" y="29"/>
                </a:cubicBezTo>
                <a:cubicBezTo>
                  <a:pt x="10" y="29"/>
                  <a:pt x="9" y="30"/>
                  <a:pt x="9" y="30"/>
                </a:cubicBezTo>
                <a:cubicBezTo>
                  <a:pt x="9" y="30"/>
                  <a:pt x="8" y="30"/>
                  <a:pt x="7" y="30"/>
                </a:cubicBezTo>
                <a:cubicBezTo>
                  <a:pt x="7" y="30"/>
                  <a:pt x="6" y="29"/>
                  <a:pt x="6" y="29"/>
                </a:cubicBezTo>
                <a:cubicBezTo>
                  <a:pt x="6" y="29"/>
                  <a:pt x="6" y="29"/>
                  <a:pt x="6" y="28"/>
                </a:cubicBezTo>
                <a:cubicBezTo>
                  <a:pt x="7" y="28"/>
                  <a:pt x="7" y="28"/>
                  <a:pt x="8" y="28"/>
                </a:cubicBezTo>
                <a:cubicBezTo>
                  <a:pt x="9" y="28"/>
                  <a:pt x="11" y="27"/>
                  <a:pt x="12" y="27"/>
                </a:cubicBezTo>
                <a:cubicBezTo>
                  <a:pt x="13" y="26"/>
                  <a:pt x="15" y="26"/>
                  <a:pt x="15" y="26"/>
                </a:cubicBezTo>
                <a:cubicBezTo>
                  <a:pt x="16" y="25"/>
                  <a:pt x="18" y="24"/>
                  <a:pt x="19" y="24"/>
                </a:cubicBezTo>
                <a:cubicBezTo>
                  <a:pt x="19" y="24"/>
                  <a:pt x="20" y="23"/>
                  <a:pt x="20" y="24"/>
                </a:cubicBezTo>
                <a:cubicBezTo>
                  <a:pt x="20" y="24"/>
                  <a:pt x="20" y="25"/>
                  <a:pt x="20" y="25"/>
                </a:cubicBezTo>
                <a:cubicBezTo>
                  <a:pt x="20" y="25"/>
                  <a:pt x="18" y="28"/>
                  <a:pt x="18" y="29"/>
                </a:cubicBezTo>
                <a:cubicBezTo>
                  <a:pt x="18" y="29"/>
                  <a:pt x="17" y="31"/>
                  <a:pt x="15" y="34"/>
                </a:cubicBezTo>
                <a:cubicBezTo>
                  <a:pt x="16" y="34"/>
                  <a:pt x="17" y="34"/>
                  <a:pt x="18" y="35"/>
                </a:cubicBezTo>
                <a:cubicBezTo>
                  <a:pt x="18" y="35"/>
                  <a:pt x="22" y="37"/>
                  <a:pt x="23" y="37"/>
                </a:cubicBezTo>
                <a:cubicBezTo>
                  <a:pt x="23" y="37"/>
                  <a:pt x="23" y="38"/>
                  <a:pt x="23" y="39"/>
                </a:cubicBezTo>
                <a:cubicBezTo>
                  <a:pt x="23" y="39"/>
                  <a:pt x="21" y="38"/>
                  <a:pt x="21" y="38"/>
                </a:cubicBezTo>
                <a:close/>
                <a:moveTo>
                  <a:pt x="16" y="22"/>
                </a:moveTo>
                <a:cubicBezTo>
                  <a:pt x="15" y="23"/>
                  <a:pt x="14" y="23"/>
                  <a:pt x="14" y="24"/>
                </a:cubicBezTo>
                <a:cubicBezTo>
                  <a:pt x="13" y="24"/>
                  <a:pt x="12" y="24"/>
                  <a:pt x="12" y="24"/>
                </a:cubicBezTo>
                <a:cubicBezTo>
                  <a:pt x="11" y="24"/>
                  <a:pt x="11" y="24"/>
                  <a:pt x="10" y="23"/>
                </a:cubicBezTo>
                <a:cubicBezTo>
                  <a:pt x="10" y="23"/>
                  <a:pt x="9" y="21"/>
                  <a:pt x="9" y="22"/>
                </a:cubicBezTo>
                <a:cubicBezTo>
                  <a:pt x="10" y="22"/>
                  <a:pt x="11" y="22"/>
                  <a:pt x="11" y="22"/>
                </a:cubicBezTo>
                <a:cubicBezTo>
                  <a:pt x="11" y="22"/>
                  <a:pt x="13" y="21"/>
                  <a:pt x="13" y="21"/>
                </a:cubicBezTo>
                <a:cubicBezTo>
                  <a:pt x="14" y="21"/>
                  <a:pt x="15" y="21"/>
                  <a:pt x="15" y="21"/>
                </a:cubicBezTo>
                <a:cubicBezTo>
                  <a:pt x="15" y="21"/>
                  <a:pt x="16" y="21"/>
                  <a:pt x="16" y="21"/>
                </a:cubicBezTo>
                <a:cubicBezTo>
                  <a:pt x="16" y="22"/>
                  <a:pt x="16" y="22"/>
                  <a:pt x="16" y="22"/>
                </a:cubicBezTo>
                <a:close/>
                <a:moveTo>
                  <a:pt x="44" y="57"/>
                </a:moveTo>
                <a:cubicBezTo>
                  <a:pt x="42" y="62"/>
                  <a:pt x="42" y="62"/>
                  <a:pt x="42" y="62"/>
                </a:cubicBezTo>
                <a:cubicBezTo>
                  <a:pt x="41" y="60"/>
                  <a:pt x="41" y="60"/>
                  <a:pt x="41" y="60"/>
                </a:cubicBezTo>
                <a:cubicBezTo>
                  <a:pt x="38" y="62"/>
                  <a:pt x="34" y="63"/>
                  <a:pt x="31" y="64"/>
                </a:cubicBezTo>
                <a:cubicBezTo>
                  <a:pt x="30" y="64"/>
                  <a:pt x="29" y="64"/>
                  <a:pt x="28" y="64"/>
                </a:cubicBezTo>
                <a:cubicBezTo>
                  <a:pt x="25" y="64"/>
                  <a:pt x="25" y="64"/>
                  <a:pt x="25" y="64"/>
                </a:cubicBezTo>
                <a:cubicBezTo>
                  <a:pt x="21" y="64"/>
                  <a:pt x="14" y="62"/>
                  <a:pt x="11" y="60"/>
                </a:cubicBezTo>
                <a:cubicBezTo>
                  <a:pt x="11" y="60"/>
                  <a:pt x="11" y="59"/>
                  <a:pt x="11" y="59"/>
                </a:cubicBezTo>
                <a:cubicBezTo>
                  <a:pt x="11" y="59"/>
                  <a:pt x="11" y="58"/>
                  <a:pt x="11" y="58"/>
                </a:cubicBezTo>
                <a:cubicBezTo>
                  <a:pt x="12" y="58"/>
                  <a:pt x="13" y="60"/>
                  <a:pt x="14" y="60"/>
                </a:cubicBezTo>
                <a:cubicBezTo>
                  <a:pt x="17" y="61"/>
                  <a:pt x="22" y="63"/>
                  <a:pt x="25" y="63"/>
                </a:cubicBezTo>
                <a:cubicBezTo>
                  <a:pt x="30" y="63"/>
                  <a:pt x="33" y="62"/>
                  <a:pt x="37" y="60"/>
                </a:cubicBezTo>
                <a:cubicBezTo>
                  <a:pt x="38" y="60"/>
                  <a:pt x="39" y="59"/>
                  <a:pt x="40" y="59"/>
                </a:cubicBezTo>
                <a:cubicBezTo>
                  <a:pt x="39" y="56"/>
                  <a:pt x="39" y="56"/>
                  <a:pt x="39" y="56"/>
                </a:cubicBezTo>
                <a:lnTo>
                  <a:pt x="44" y="57"/>
                </a:lnTo>
                <a:close/>
                <a:moveTo>
                  <a:pt x="48" y="15"/>
                </a:moveTo>
                <a:cubicBezTo>
                  <a:pt x="48" y="2"/>
                  <a:pt x="48" y="2"/>
                  <a:pt x="48" y="2"/>
                </a:cubicBezTo>
                <a:cubicBezTo>
                  <a:pt x="28" y="9"/>
                  <a:pt x="28" y="9"/>
                  <a:pt x="28" y="9"/>
                </a:cubicBezTo>
                <a:lnTo>
                  <a:pt x="48" y="15"/>
                </a:lnTo>
                <a:close/>
                <a:moveTo>
                  <a:pt x="49" y="44"/>
                </a:moveTo>
                <a:cubicBezTo>
                  <a:pt x="43" y="21"/>
                  <a:pt x="43" y="21"/>
                  <a:pt x="43" y="21"/>
                </a:cubicBezTo>
                <a:cubicBezTo>
                  <a:pt x="39" y="20"/>
                  <a:pt x="39" y="20"/>
                  <a:pt x="39" y="20"/>
                </a:cubicBezTo>
                <a:cubicBezTo>
                  <a:pt x="31" y="39"/>
                  <a:pt x="31" y="39"/>
                  <a:pt x="31" y="39"/>
                </a:cubicBezTo>
                <a:cubicBezTo>
                  <a:pt x="35" y="40"/>
                  <a:pt x="35" y="40"/>
                  <a:pt x="35" y="40"/>
                </a:cubicBezTo>
                <a:cubicBezTo>
                  <a:pt x="37" y="36"/>
                  <a:pt x="37" y="36"/>
                  <a:pt x="37" y="36"/>
                </a:cubicBezTo>
                <a:cubicBezTo>
                  <a:pt x="44" y="38"/>
                  <a:pt x="44" y="38"/>
                  <a:pt x="44" y="38"/>
                </a:cubicBezTo>
                <a:cubicBezTo>
                  <a:pt x="45" y="43"/>
                  <a:pt x="45" y="43"/>
                  <a:pt x="45" y="43"/>
                </a:cubicBezTo>
                <a:lnTo>
                  <a:pt x="49" y="44"/>
                </a:lnTo>
                <a:close/>
                <a:moveTo>
                  <a:pt x="43" y="34"/>
                </a:moveTo>
                <a:cubicBezTo>
                  <a:pt x="38" y="33"/>
                  <a:pt x="38" y="33"/>
                  <a:pt x="38" y="33"/>
                </a:cubicBezTo>
                <a:cubicBezTo>
                  <a:pt x="41" y="26"/>
                  <a:pt x="41" y="26"/>
                  <a:pt x="41" y="26"/>
                </a:cubicBezTo>
                <a:lnTo>
                  <a:pt x="43"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6" name="Freeform 113"/>
          <p:cNvSpPr>
            <a:spLocks noEditPoints="1"/>
          </p:cNvSpPr>
          <p:nvPr/>
        </p:nvSpPr>
        <p:spPr bwMode="auto">
          <a:xfrm>
            <a:off x="18268714" y="7176735"/>
            <a:ext cx="362014" cy="283881"/>
          </a:xfrm>
          <a:custGeom>
            <a:avLst/>
            <a:gdLst>
              <a:gd name="T0" fmla="*/ 2147483646 w 64"/>
              <a:gd name="T1" fmla="*/ 2147483646 h 50"/>
              <a:gd name="T2" fmla="*/ 2147483646 w 64"/>
              <a:gd name="T3" fmla="*/ 2147483646 h 50"/>
              <a:gd name="T4" fmla="*/ 2147483646 w 64"/>
              <a:gd name="T5" fmla="*/ 2147483646 h 50"/>
              <a:gd name="T6" fmla="*/ 2147483646 w 64"/>
              <a:gd name="T7" fmla="*/ 2147483646 h 50"/>
              <a:gd name="T8" fmla="*/ 2147483646 w 64"/>
              <a:gd name="T9" fmla="*/ 2147483646 h 50"/>
              <a:gd name="T10" fmla="*/ 2147483646 w 64"/>
              <a:gd name="T11" fmla="*/ 2147483646 h 50"/>
              <a:gd name="T12" fmla="*/ 0 w 64"/>
              <a:gd name="T13" fmla="*/ 2147483646 h 50"/>
              <a:gd name="T14" fmla="*/ 0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2147483646 w 64"/>
              <a:gd name="T25" fmla="*/ 2147483646 h 50"/>
              <a:gd name="T26" fmla="*/ 2147483646 w 64"/>
              <a:gd name="T27" fmla="*/ 0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7" name="Freeform 114"/>
          <p:cNvSpPr>
            <a:spLocks/>
          </p:cNvSpPr>
          <p:nvPr/>
        </p:nvSpPr>
        <p:spPr bwMode="auto">
          <a:xfrm>
            <a:off x="19081293" y="7176735"/>
            <a:ext cx="208354" cy="283881"/>
          </a:xfrm>
          <a:custGeom>
            <a:avLst/>
            <a:gdLst>
              <a:gd name="T0" fmla="*/ 2147483646 w 37"/>
              <a:gd name="T1" fmla="*/ 2147483646 h 50"/>
              <a:gd name="T2" fmla="*/ 2147483646 w 37"/>
              <a:gd name="T3" fmla="*/ 2147483646 h 50"/>
              <a:gd name="T4" fmla="*/ 2147483646 w 37"/>
              <a:gd name="T5" fmla="*/ 2147483646 h 50"/>
              <a:gd name="T6" fmla="*/ 2147483646 w 37"/>
              <a:gd name="T7" fmla="*/ 2147483646 h 50"/>
              <a:gd name="T8" fmla="*/ 2147483646 w 37"/>
              <a:gd name="T9" fmla="*/ 2147483646 h 50"/>
              <a:gd name="T10" fmla="*/ 0 w 37"/>
              <a:gd name="T11" fmla="*/ 2147483646 h 50"/>
              <a:gd name="T12" fmla="*/ 0 w 37"/>
              <a:gd name="T13" fmla="*/ 2147483646 h 50"/>
              <a:gd name="T14" fmla="*/ 2147483646 w 37"/>
              <a:gd name="T15" fmla="*/ 2147483646 h 50"/>
              <a:gd name="T16" fmla="*/ 2147483646 w 37"/>
              <a:gd name="T17" fmla="*/ 2147483646 h 50"/>
              <a:gd name="T18" fmla="*/ 2147483646 w 37"/>
              <a:gd name="T19" fmla="*/ 2147483646 h 50"/>
              <a:gd name="T20" fmla="*/ 2147483646 w 37"/>
              <a:gd name="T21" fmla="*/ 2147483646 h 50"/>
              <a:gd name="T22" fmla="*/ 2147483646 w 37"/>
              <a:gd name="T23" fmla="*/ 2147483646 h 50"/>
              <a:gd name="T24" fmla="*/ 2147483646 w 37"/>
              <a:gd name="T25" fmla="*/ 2147483646 h 50"/>
              <a:gd name="T26" fmla="*/ 2147483646 w 37"/>
              <a:gd name="T27" fmla="*/ 2147483646 h 50"/>
              <a:gd name="T28" fmla="*/ 2147483646 w 37"/>
              <a:gd name="T29" fmla="*/ 2147483646 h 50"/>
              <a:gd name="T30" fmla="*/ 2147483646 w 37"/>
              <a:gd name="T31" fmla="*/ 2147483646 h 50"/>
              <a:gd name="T32" fmla="*/ 2147483646 w 37"/>
              <a:gd name="T33" fmla="*/ 2147483646 h 50"/>
              <a:gd name="T34" fmla="*/ 2147483646 w 37"/>
              <a:gd name="T35" fmla="*/ 2147483646 h 50"/>
              <a:gd name="T36" fmla="*/ 2147483646 w 37"/>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50">
                <a:moveTo>
                  <a:pt x="34" y="18"/>
                </a:moveTo>
                <a:cubicBezTo>
                  <a:pt x="27" y="18"/>
                  <a:pt x="27" y="18"/>
                  <a:pt x="27" y="18"/>
                </a:cubicBezTo>
                <a:cubicBezTo>
                  <a:pt x="27" y="49"/>
                  <a:pt x="27" y="49"/>
                  <a:pt x="27" y="49"/>
                </a:cubicBezTo>
                <a:cubicBezTo>
                  <a:pt x="27" y="50"/>
                  <a:pt x="27" y="50"/>
                  <a:pt x="26" y="50"/>
                </a:cubicBezTo>
                <a:cubicBezTo>
                  <a:pt x="1" y="50"/>
                  <a:pt x="1" y="50"/>
                  <a:pt x="1" y="50"/>
                </a:cubicBezTo>
                <a:cubicBezTo>
                  <a:pt x="0" y="50"/>
                  <a:pt x="0" y="50"/>
                  <a:pt x="0" y="49"/>
                </a:cubicBezTo>
                <a:cubicBezTo>
                  <a:pt x="0" y="49"/>
                  <a:pt x="0" y="48"/>
                  <a:pt x="0" y="48"/>
                </a:cubicBezTo>
                <a:cubicBezTo>
                  <a:pt x="6" y="41"/>
                  <a:pt x="6" y="41"/>
                  <a:pt x="6" y="41"/>
                </a:cubicBezTo>
                <a:cubicBezTo>
                  <a:pt x="6" y="41"/>
                  <a:pt x="6" y="41"/>
                  <a:pt x="7" y="41"/>
                </a:cubicBezTo>
                <a:cubicBezTo>
                  <a:pt x="18" y="41"/>
                  <a:pt x="18" y="41"/>
                  <a:pt x="18" y="41"/>
                </a:cubicBezTo>
                <a:cubicBezTo>
                  <a:pt x="18" y="18"/>
                  <a:pt x="18" y="18"/>
                  <a:pt x="18" y="18"/>
                </a:cubicBezTo>
                <a:cubicBezTo>
                  <a:pt x="11" y="18"/>
                  <a:pt x="11" y="18"/>
                  <a:pt x="11" y="18"/>
                </a:cubicBezTo>
                <a:cubicBezTo>
                  <a:pt x="10" y="18"/>
                  <a:pt x="10" y="18"/>
                  <a:pt x="9" y="17"/>
                </a:cubicBezTo>
                <a:cubicBezTo>
                  <a:pt x="9" y="16"/>
                  <a:pt x="9" y="15"/>
                  <a:pt x="9" y="14"/>
                </a:cubicBezTo>
                <a:cubicBezTo>
                  <a:pt x="21" y="1"/>
                  <a:pt x="21" y="1"/>
                  <a:pt x="21" y="1"/>
                </a:cubicBezTo>
                <a:cubicBezTo>
                  <a:pt x="22" y="0"/>
                  <a:pt x="24" y="0"/>
                  <a:pt x="24" y="1"/>
                </a:cubicBezTo>
                <a:cubicBezTo>
                  <a:pt x="36" y="14"/>
                  <a:pt x="36" y="14"/>
                  <a:pt x="36" y="14"/>
                </a:cubicBezTo>
                <a:cubicBezTo>
                  <a:pt x="36" y="15"/>
                  <a:pt x="37" y="16"/>
                  <a:pt x="36" y="17"/>
                </a:cubicBezTo>
                <a:cubicBezTo>
                  <a:pt x="36" y="18"/>
                  <a:pt x="35" y="18"/>
                  <a:pt x="34"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8" name="Freeform 115"/>
          <p:cNvSpPr>
            <a:spLocks noEditPoints="1"/>
          </p:cNvSpPr>
          <p:nvPr/>
        </p:nvSpPr>
        <p:spPr bwMode="auto">
          <a:xfrm>
            <a:off x="19893872" y="7148086"/>
            <a:ext cx="359411" cy="362016"/>
          </a:xfrm>
          <a:custGeom>
            <a:avLst/>
            <a:gdLst>
              <a:gd name="T0" fmla="*/ 2147483646 w 64"/>
              <a:gd name="T1" fmla="*/ 2147483646 h 64"/>
              <a:gd name="T2" fmla="*/ 2147483646 w 64"/>
              <a:gd name="T3" fmla="*/ 2147483646 h 64"/>
              <a:gd name="T4" fmla="*/ 0 w 64"/>
              <a:gd name="T5" fmla="*/ 2147483646 h 64"/>
              <a:gd name="T6" fmla="*/ 2147483646 w 64"/>
              <a:gd name="T7" fmla="*/ 0 h 64"/>
              <a:gd name="T8" fmla="*/ 2147483646 w 64"/>
              <a:gd name="T9" fmla="*/ 2147483646 h 64"/>
              <a:gd name="T10" fmla="*/ 2147483646 w 64"/>
              <a:gd name="T11" fmla="*/ 2147483646 h 64"/>
              <a:gd name="T12" fmla="*/ 2147483646 w 64"/>
              <a:gd name="T13" fmla="*/ 2147483646 h 64"/>
              <a:gd name="T14" fmla="*/ 2147483646 w 64"/>
              <a:gd name="T15" fmla="*/ 2147483646 h 64"/>
              <a:gd name="T16" fmla="*/ 2147483646 w 64"/>
              <a:gd name="T17" fmla="*/ 2147483646 h 64"/>
              <a:gd name="T18" fmla="*/ 2147483646 w 64"/>
              <a:gd name="T19" fmla="*/ 2147483646 h 64"/>
              <a:gd name="T20" fmla="*/ 2147483646 w 64"/>
              <a:gd name="T21" fmla="*/ 2147483646 h 64"/>
              <a:gd name="T22" fmla="*/ 2147483646 w 64"/>
              <a:gd name="T23" fmla="*/ 2147483646 h 64"/>
              <a:gd name="T24" fmla="*/ 2147483646 w 64"/>
              <a:gd name="T25" fmla="*/ 2147483646 h 64"/>
              <a:gd name="T26" fmla="*/ 2147483646 w 64"/>
              <a:gd name="T27" fmla="*/ 2147483646 h 64"/>
              <a:gd name="T28" fmla="*/ 2147483646 w 64"/>
              <a:gd name="T29" fmla="*/ 2147483646 h 64"/>
              <a:gd name="T30" fmla="*/ 2147483646 w 64"/>
              <a:gd name="T31" fmla="*/ 2147483646 h 64"/>
              <a:gd name="T32" fmla="*/ 2147483646 w 64"/>
              <a:gd name="T33" fmla="*/ 2147483646 h 64"/>
              <a:gd name="T34" fmla="*/ 2147483646 w 64"/>
              <a:gd name="T35" fmla="*/ 2147483646 h 64"/>
              <a:gd name="T36" fmla="*/ 2147483646 w 64"/>
              <a:gd name="T37" fmla="*/ 2147483646 h 64"/>
              <a:gd name="T38" fmla="*/ 2147483646 w 64"/>
              <a:gd name="T39" fmla="*/ 2147483646 h 64"/>
              <a:gd name="T40" fmla="*/ 2147483646 w 64"/>
              <a:gd name="T41" fmla="*/ 2147483646 h 64"/>
              <a:gd name="T42" fmla="*/ 2147483646 w 64"/>
              <a:gd name="T43" fmla="*/ 2147483646 h 64"/>
              <a:gd name="T44" fmla="*/ 2147483646 w 64"/>
              <a:gd name="T45" fmla="*/ 2147483646 h 64"/>
              <a:gd name="T46" fmla="*/ 2147483646 w 64"/>
              <a:gd name="T47" fmla="*/ 2147483646 h 64"/>
              <a:gd name="T48" fmla="*/ 2147483646 w 64"/>
              <a:gd name="T49" fmla="*/ 2147483646 h 64"/>
              <a:gd name="T50" fmla="*/ 2147483646 w 64"/>
              <a:gd name="T51" fmla="*/ 2147483646 h 64"/>
              <a:gd name="T52" fmla="*/ 2147483646 w 64"/>
              <a:gd name="T53" fmla="*/ 2147483646 h 64"/>
              <a:gd name="T54" fmla="*/ 2147483646 w 64"/>
              <a:gd name="T55" fmla="*/ 2147483646 h 64"/>
              <a:gd name="T56" fmla="*/ 2147483646 w 64"/>
              <a:gd name="T57" fmla="*/ 2147483646 h 64"/>
              <a:gd name="T58" fmla="*/ 2147483646 w 64"/>
              <a:gd name="T59" fmla="*/ 2147483646 h 64"/>
              <a:gd name="T60" fmla="*/ 2147483646 w 64"/>
              <a:gd name="T61" fmla="*/ 2147483646 h 64"/>
              <a:gd name="T62" fmla="*/ 2147483646 w 64"/>
              <a:gd name="T63" fmla="*/ 2147483646 h 64"/>
              <a:gd name="T64" fmla="*/ 2147483646 w 64"/>
              <a:gd name="T65" fmla="*/ 2147483646 h 64"/>
              <a:gd name="T66" fmla="*/ 2147483646 w 64"/>
              <a:gd name="T67" fmla="*/ 2147483646 h 64"/>
              <a:gd name="T68" fmla="*/ 2147483646 w 64"/>
              <a:gd name="T69" fmla="*/ 2147483646 h 64"/>
              <a:gd name="T70" fmla="*/ 2147483646 w 64"/>
              <a:gd name="T71" fmla="*/ 2147483646 h 64"/>
              <a:gd name="T72" fmla="*/ 2147483646 w 64"/>
              <a:gd name="T73" fmla="*/ 2147483646 h 64"/>
              <a:gd name="T74" fmla="*/ 2147483646 w 64"/>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99" name="Freeform 116"/>
          <p:cNvSpPr>
            <a:spLocks noEditPoints="1"/>
          </p:cNvSpPr>
          <p:nvPr/>
        </p:nvSpPr>
        <p:spPr bwMode="auto">
          <a:xfrm>
            <a:off x="20709054" y="7200174"/>
            <a:ext cx="322949" cy="260442"/>
          </a:xfrm>
          <a:custGeom>
            <a:avLst/>
            <a:gdLst>
              <a:gd name="T0" fmla="*/ 2147483646 w 57"/>
              <a:gd name="T1" fmla="*/ 2147483646 h 46"/>
              <a:gd name="T2" fmla="*/ 2147483646 w 57"/>
              <a:gd name="T3" fmla="*/ 2147483646 h 46"/>
              <a:gd name="T4" fmla="*/ 2147483646 w 57"/>
              <a:gd name="T5" fmla="*/ 2147483646 h 46"/>
              <a:gd name="T6" fmla="*/ 2147483646 w 57"/>
              <a:gd name="T7" fmla="*/ 2147483646 h 46"/>
              <a:gd name="T8" fmla="*/ 2147483646 w 57"/>
              <a:gd name="T9" fmla="*/ 2147483646 h 46"/>
              <a:gd name="T10" fmla="*/ 2147483646 w 57"/>
              <a:gd name="T11" fmla="*/ 2147483646 h 46"/>
              <a:gd name="T12" fmla="*/ 2147483646 w 57"/>
              <a:gd name="T13" fmla="*/ 2147483646 h 46"/>
              <a:gd name="T14" fmla="*/ 2147483646 w 57"/>
              <a:gd name="T15" fmla="*/ 2147483646 h 46"/>
              <a:gd name="T16" fmla="*/ 0 w 57"/>
              <a:gd name="T17" fmla="*/ 2147483646 h 46"/>
              <a:gd name="T18" fmla="*/ 0 w 57"/>
              <a:gd name="T19" fmla="*/ 2147483646 h 46"/>
              <a:gd name="T20" fmla="*/ 2147483646 w 57"/>
              <a:gd name="T21" fmla="*/ 2147483646 h 46"/>
              <a:gd name="T22" fmla="*/ 2147483646 w 57"/>
              <a:gd name="T23" fmla="*/ 2147483646 h 46"/>
              <a:gd name="T24" fmla="*/ 2147483646 w 57"/>
              <a:gd name="T25" fmla="*/ 2147483646 h 46"/>
              <a:gd name="T26" fmla="*/ 2147483646 w 57"/>
              <a:gd name="T27" fmla="*/ 2147483646 h 46"/>
              <a:gd name="T28" fmla="*/ 2147483646 w 57"/>
              <a:gd name="T29" fmla="*/ 0 h 46"/>
              <a:gd name="T30" fmla="*/ 2147483646 w 57"/>
              <a:gd name="T31" fmla="*/ 0 h 46"/>
              <a:gd name="T32" fmla="*/ 2147483646 w 57"/>
              <a:gd name="T33" fmla="*/ 2147483646 h 46"/>
              <a:gd name="T34" fmla="*/ 2147483646 w 57"/>
              <a:gd name="T35" fmla="*/ 2147483646 h 46"/>
              <a:gd name="T36" fmla="*/ 2147483646 w 57"/>
              <a:gd name="T37" fmla="*/ 2147483646 h 46"/>
              <a:gd name="T38" fmla="*/ 2147483646 w 57"/>
              <a:gd name="T39" fmla="*/ 2147483646 h 46"/>
              <a:gd name="T40" fmla="*/ 2147483646 w 57"/>
              <a:gd name="T41" fmla="*/ 2147483646 h 46"/>
              <a:gd name="T42" fmla="*/ 2147483646 w 57"/>
              <a:gd name="T43" fmla="*/ 2147483646 h 46"/>
              <a:gd name="T44" fmla="*/ 2147483646 w 57"/>
              <a:gd name="T45" fmla="*/ 2147483646 h 46"/>
              <a:gd name="T46" fmla="*/ 2147483646 w 57"/>
              <a:gd name="T47" fmla="*/ 2147483646 h 46"/>
              <a:gd name="T48" fmla="*/ 2147483646 w 57"/>
              <a:gd name="T49" fmla="*/ 2147483646 h 46"/>
              <a:gd name="T50" fmla="*/ 2147483646 w 57"/>
              <a:gd name="T51" fmla="*/ 2147483646 h 46"/>
              <a:gd name="T52" fmla="*/ 2147483646 w 57"/>
              <a:gd name="T53" fmla="*/ 2147483646 h 46"/>
              <a:gd name="T54" fmla="*/ 2147483646 w 57"/>
              <a:gd name="T55" fmla="*/ 2147483646 h 46"/>
              <a:gd name="T56" fmla="*/ 2147483646 w 57"/>
              <a:gd name="T57" fmla="*/ 2147483646 h 46"/>
              <a:gd name="T58" fmla="*/ 2147483646 w 57"/>
              <a:gd name="T59" fmla="*/ 2147483646 h 46"/>
              <a:gd name="T60" fmla="*/ 2147483646 w 57"/>
              <a:gd name="T61" fmla="*/ 2147483646 h 46"/>
              <a:gd name="T62" fmla="*/ 2147483646 w 57"/>
              <a:gd name="T63" fmla="*/ 2147483646 h 46"/>
              <a:gd name="T64" fmla="*/ 2147483646 w 57"/>
              <a:gd name="T65" fmla="*/ 2147483646 h 46"/>
              <a:gd name="T66" fmla="*/ 2147483646 w 57"/>
              <a:gd name="T67" fmla="*/ 2147483646 h 46"/>
              <a:gd name="T68" fmla="*/ 2147483646 w 57"/>
              <a:gd name="T69" fmla="*/ 2147483646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0" name="Freeform 117"/>
          <p:cNvSpPr>
            <a:spLocks noEditPoints="1"/>
          </p:cNvSpPr>
          <p:nvPr/>
        </p:nvSpPr>
        <p:spPr bwMode="auto">
          <a:xfrm>
            <a:off x="21516424" y="7176735"/>
            <a:ext cx="309926" cy="299506"/>
          </a:xfrm>
          <a:custGeom>
            <a:avLst/>
            <a:gdLst>
              <a:gd name="T0" fmla="*/ 2147483646 w 55"/>
              <a:gd name="T1" fmla="*/ 2147483646 h 53"/>
              <a:gd name="T2" fmla="*/ 2147483646 w 55"/>
              <a:gd name="T3" fmla="*/ 2147483646 h 53"/>
              <a:gd name="T4" fmla="*/ 0 w 55"/>
              <a:gd name="T5" fmla="*/ 2147483646 h 53"/>
              <a:gd name="T6" fmla="*/ 2147483646 w 55"/>
              <a:gd name="T7" fmla="*/ 0 h 53"/>
              <a:gd name="T8" fmla="*/ 2147483646 w 55"/>
              <a:gd name="T9" fmla="*/ 2147483646 h 53"/>
              <a:gd name="T10" fmla="*/ 2147483646 w 55"/>
              <a:gd name="T11" fmla="*/ 2147483646 h 53"/>
              <a:gd name="T12" fmla="*/ 2147483646 w 55"/>
              <a:gd name="T13" fmla="*/ 2147483646 h 53"/>
              <a:gd name="T14" fmla="*/ 0 w 55"/>
              <a:gd name="T15" fmla="*/ 2147483646 h 53"/>
              <a:gd name="T16" fmla="*/ 0 w 55"/>
              <a:gd name="T17" fmla="*/ 2147483646 h 53"/>
              <a:gd name="T18" fmla="*/ 2147483646 w 55"/>
              <a:gd name="T19" fmla="*/ 2147483646 h 53"/>
              <a:gd name="T20" fmla="*/ 2147483646 w 55"/>
              <a:gd name="T21" fmla="*/ 2147483646 h 53"/>
              <a:gd name="T22" fmla="*/ 2147483646 w 55"/>
              <a:gd name="T23" fmla="*/ 2147483646 h 53"/>
              <a:gd name="T24" fmla="*/ 2147483646 w 55"/>
              <a:gd name="T25" fmla="*/ 2147483646 h 53"/>
              <a:gd name="T26" fmla="*/ 2147483646 w 55"/>
              <a:gd name="T27" fmla="*/ 2147483646 h 53"/>
              <a:gd name="T28" fmla="*/ 2147483646 w 55"/>
              <a:gd name="T29" fmla="*/ 2147483646 h 53"/>
              <a:gd name="T30" fmla="*/ 2147483646 w 55"/>
              <a:gd name="T31" fmla="*/ 2147483646 h 53"/>
              <a:gd name="T32" fmla="*/ 2147483646 w 55"/>
              <a:gd name="T33" fmla="*/ 2147483646 h 53"/>
              <a:gd name="T34" fmla="*/ 2147483646 w 55"/>
              <a:gd name="T35" fmla="*/ 2147483646 h 53"/>
              <a:gd name="T36" fmla="*/ 2147483646 w 55"/>
              <a:gd name="T37" fmla="*/ 2147483646 h 53"/>
              <a:gd name="T38" fmla="*/ 2147483646 w 55"/>
              <a:gd name="T39" fmla="*/ 2147483646 h 53"/>
              <a:gd name="T40" fmla="*/ 2147483646 w 55"/>
              <a:gd name="T41" fmla="*/ 2147483646 h 53"/>
              <a:gd name="T42" fmla="*/ 2147483646 w 55"/>
              <a:gd name="T43" fmla="*/ 2147483646 h 53"/>
              <a:gd name="T44" fmla="*/ 2147483646 w 55"/>
              <a:gd name="T45" fmla="*/ 2147483646 h 53"/>
              <a:gd name="T46" fmla="*/ 2147483646 w 55"/>
              <a:gd name="T47" fmla="*/ 2147483646 h 53"/>
              <a:gd name="T48" fmla="*/ 2147483646 w 55"/>
              <a:gd name="T49" fmla="*/ 2147483646 h 53"/>
              <a:gd name="T50" fmla="*/ 2147483646 w 55"/>
              <a:gd name="T51" fmla="*/ 2147483646 h 5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53">
                <a:moveTo>
                  <a:pt x="6" y="13"/>
                </a:moveTo>
                <a:cubicBezTo>
                  <a:pt x="6" y="13"/>
                  <a:pt x="6" y="13"/>
                  <a:pt x="6" y="13"/>
                </a:cubicBezTo>
                <a:cubicBezTo>
                  <a:pt x="2" y="13"/>
                  <a:pt x="0" y="10"/>
                  <a:pt x="0" y="7"/>
                </a:cubicBezTo>
                <a:cubicBezTo>
                  <a:pt x="0" y="3"/>
                  <a:pt x="2" y="0"/>
                  <a:pt x="6" y="0"/>
                </a:cubicBezTo>
                <a:cubicBezTo>
                  <a:pt x="10" y="0"/>
                  <a:pt x="13" y="3"/>
                  <a:pt x="13" y="7"/>
                </a:cubicBezTo>
                <a:cubicBezTo>
                  <a:pt x="13" y="10"/>
                  <a:pt x="10" y="13"/>
                  <a:pt x="6" y="13"/>
                </a:cubicBezTo>
                <a:close/>
                <a:moveTo>
                  <a:pt x="12" y="53"/>
                </a:moveTo>
                <a:cubicBezTo>
                  <a:pt x="0" y="53"/>
                  <a:pt x="0" y="53"/>
                  <a:pt x="0" y="53"/>
                </a:cubicBezTo>
                <a:cubicBezTo>
                  <a:pt x="0" y="17"/>
                  <a:pt x="0" y="17"/>
                  <a:pt x="0" y="17"/>
                </a:cubicBezTo>
                <a:cubicBezTo>
                  <a:pt x="12" y="17"/>
                  <a:pt x="12" y="17"/>
                  <a:pt x="12" y="17"/>
                </a:cubicBezTo>
                <a:lnTo>
                  <a:pt x="12" y="53"/>
                </a:lnTo>
                <a:close/>
                <a:moveTo>
                  <a:pt x="55" y="53"/>
                </a:moveTo>
                <a:cubicBezTo>
                  <a:pt x="43" y="53"/>
                  <a:pt x="43" y="53"/>
                  <a:pt x="43" y="53"/>
                </a:cubicBezTo>
                <a:cubicBezTo>
                  <a:pt x="43" y="34"/>
                  <a:pt x="43" y="34"/>
                  <a:pt x="43" y="34"/>
                </a:cubicBezTo>
                <a:cubicBezTo>
                  <a:pt x="43" y="29"/>
                  <a:pt x="41" y="26"/>
                  <a:pt x="37" y="26"/>
                </a:cubicBezTo>
                <a:cubicBezTo>
                  <a:pt x="34" y="26"/>
                  <a:pt x="32" y="28"/>
                  <a:pt x="31" y="30"/>
                </a:cubicBezTo>
                <a:cubicBezTo>
                  <a:pt x="31" y="31"/>
                  <a:pt x="30" y="32"/>
                  <a:pt x="30" y="33"/>
                </a:cubicBezTo>
                <a:cubicBezTo>
                  <a:pt x="30" y="53"/>
                  <a:pt x="30" y="53"/>
                  <a:pt x="30" y="53"/>
                </a:cubicBezTo>
                <a:cubicBezTo>
                  <a:pt x="19" y="53"/>
                  <a:pt x="19" y="53"/>
                  <a:pt x="19" y="53"/>
                </a:cubicBezTo>
                <a:cubicBezTo>
                  <a:pt x="19" y="21"/>
                  <a:pt x="19" y="17"/>
                  <a:pt x="19" y="17"/>
                </a:cubicBezTo>
                <a:cubicBezTo>
                  <a:pt x="30" y="17"/>
                  <a:pt x="30" y="17"/>
                  <a:pt x="30" y="17"/>
                </a:cubicBezTo>
                <a:cubicBezTo>
                  <a:pt x="30" y="23"/>
                  <a:pt x="30" y="23"/>
                  <a:pt x="30" y="23"/>
                </a:cubicBezTo>
                <a:cubicBezTo>
                  <a:pt x="30" y="23"/>
                  <a:pt x="30" y="23"/>
                  <a:pt x="30" y="23"/>
                </a:cubicBezTo>
                <a:cubicBezTo>
                  <a:pt x="32" y="20"/>
                  <a:pt x="35" y="17"/>
                  <a:pt x="41" y="17"/>
                </a:cubicBezTo>
                <a:cubicBezTo>
                  <a:pt x="49" y="17"/>
                  <a:pt x="55" y="22"/>
                  <a:pt x="55" y="33"/>
                </a:cubicBezTo>
                <a:lnTo>
                  <a:pt x="55"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1" name="Freeform 118"/>
          <p:cNvSpPr>
            <a:spLocks noEditPoints="1"/>
          </p:cNvSpPr>
          <p:nvPr/>
        </p:nvSpPr>
        <p:spPr bwMode="auto">
          <a:xfrm>
            <a:off x="22261288" y="7176735"/>
            <a:ext cx="359411" cy="283881"/>
          </a:xfrm>
          <a:custGeom>
            <a:avLst/>
            <a:gdLst>
              <a:gd name="T0" fmla="*/ 2147483646 w 64"/>
              <a:gd name="T1" fmla="*/ 2147483646 h 50"/>
              <a:gd name="T2" fmla="*/ 0 w 64"/>
              <a:gd name="T3" fmla="*/ 2147483646 h 50"/>
              <a:gd name="T4" fmla="*/ 2147483646 w 64"/>
              <a:gd name="T5" fmla="*/ 0 h 50"/>
              <a:gd name="T6" fmla="*/ 2147483646 w 64"/>
              <a:gd name="T7" fmla="*/ 2147483646 h 50"/>
              <a:gd name="T8" fmla="*/ 2147483646 w 64"/>
              <a:gd name="T9" fmla="*/ 2147483646 h 50"/>
              <a:gd name="T10" fmla="*/ 2147483646 w 64"/>
              <a:gd name="T11" fmla="*/ 2147483646 h 50"/>
              <a:gd name="T12" fmla="*/ 2147483646 w 64"/>
              <a:gd name="T13" fmla="*/ 2147483646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2147483646 w 64"/>
              <a:gd name="T25" fmla="*/ 2147483646 h 50"/>
              <a:gd name="T26" fmla="*/ 2147483646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2147483646 h 50"/>
              <a:gd name="T66" fmla="*/ 2147483646 w 64"/>
              <a:gd name="T67" fmla="*/ 2147483646 h 50"/>
              <a:gd name="T68" fmla="*/ 2147483646 w 64"/>
              <a:gd name="T69" fmla="*/ 2147483646 h 50"/>
              <a:gd name="T70" fmla="*/ 2147483646 w 64"/>
              <a:gd name="T71" fmla="*/ 2147483646 h 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0">
                <a:moveTo>
                  <a:pt x="64" y="44"/>
                </a:moveTo>
                <a:cubicBezTo>
                  <a:pt x="64" y="47"/>
                  <a:pt x="61" y="50"/>
                  <a:pt x="58" y="50"/>
                </a:cubicBezTo>
                <a:cubicBezTo>
                  <a:pt x="5" y="50"/>
                  <a:pt x="5" y="50"/>
                  <a:pt x="5" y="50"/>
                </a:cubicBezTo>
                <a:cubicBezTo>
                  <a:pt x="2" y="50"/>
                  <a:pt x="0" y="47"/>
                  <a:pt x="0" y="44"/>
                </a:cubicBezTo>
                <a:cubicBezTo>
                  <a:pt x="0" y="5"/>
                  <a:pt x="0" y="5"/>
                  <a:pt x="0" y="5"/>
                </a:cubicBezTo>
                <a:cubicBezTo>
                  <a:pt x="0" y="2"/>
                  <a:pt x="2" y="0"/>
                  <a:pt x="5" y="0"/>
                </a:cubicBezTo>
                <a:cubicBezTo>
                  <a:pt x="58" y="0"/>
                  <a:pt x="58" y="0"/>
                  <a:pt x="58" y="0"/>
                </a:cubicBezTo>
                <a:cubicBezTo>
                  <a:pt x="61" y="0"/>
                  <a:pt x="64" y="2"/>
                  <a:pt x="64" y="5"/>
                </a:cubicBezTo>
                <a:lnTo>
                  <a:pt x="64" y="44"/>
                </a:lnTo>
                <a:close/>
                <a:moveTo>
                  <a:pt x="59" y="15"/>
                </a:moveTo>
                <a:cubicBezTo>
                  <a:pt x="59" y="14"/>
                  <a:pt x="59" y="13"/>
                  <a:pt x="58" y="13"/>
                </a:cubicBezTo>
                <a:cubicBezTo>
                  <a:pt x="5" y="13"/>
                  <a:pt x="5" y="13"/>
                  <a:pt x="5" y="13"/>
                </a:cubicBezTo>
                <a:cubicBezTo>
                  <a:pt x="5" y="13"/>
                  <a:pt x="4" y="14"/>
                  <a:pt x="4" y="15"/>
                </a:cubicBezTo>
                <a:cubicBezTo>
                  <a:pt x="4" y="44"/>
                  <a:pt x="4" y="44"/>
                  <a:pt x="4" y="44"/>
                </a:cubicBezTo>
                <a:cubicBezTo>
                  <a:pt x="4" y="45"/>
                  <a:pt x="5" y="45"/>
                  <a:pt x="5" y="45"/>
                </a:cubicBezTo>
                <a:cubicBezTo>
                  <a:pt x="58" y="45"/>
                  <a:pt x="58" y="45"/>
                  <a:pt x="58" y="45"/>
                </a:cubicBezTo>
                <a:cubicBezTo>
                  <a:pt x="59" y="45"/>
                  <a:pt x="59" y="45"/>
                  <a:pt x="59" y="44"/>
                </a:cubicBezTo>
                <a:lnTo>
                  <a:pt x="59" y="15"/>
                </a:lnTo>
                <a:close/>
                <a:moveTo>
                  <a:pt x="13" y="21"/>
                </a:moveTo>
                <a:cubicBezTo>
                  <a:pt x="13" y="22"/>
                  <a:pt x="13" y="23"/>
                  <a:pt x="12" y="23"/>
                </a:cubicBezTo>
                <a:cubicBezTo>
                  <a:pt x="10" y="23"/>
                  <a:pt x="10" y="23"/>
                  <a:pt x="10" y="23"/>
                </a:cubicBezTo>
                <a:cubicBezTo>
                  <a:pt x="9" y="23"/>
                  <a:pt x="9" y="22"/>
                  <a:pt x="9" y="21"/>
                </a:cubicBezTo>
                <a:cubicBezTo>
                  <a:pt x="9" y="19"/>
                  <a:pt x="9" y="19"/>
                  <a:pt x="9" y="19"/>
                </a:cubicBezTo>
                <a:cubicBezTo>
                  <a:pt x="9" y="19"/>
                  <a:pt x="9" y="18"/>
                  <a:pt x="10" y="18"/>
                </a:cubicBezTo>
                <a:cubicBezTo>
                  <a:pt x="12" y="18"/>
                  <a:pt x="12" y="18"/>
                  <a:pt x="12" y="18"/>
                </a:cubicBezTo>
                <a:cubicBezTo>
                  <a:pt x="13" y="18"/>
                  <a:pt x="13" y="19"/>
                  <a:pt x="13" y="19"/>
                </a:cubicBezTo>
                <a:lnTo>
                  <a:pt x="13" y="21"/>
                </a:lnTo>
                <a:close/>
                <a:moveTo>
                  <a:pt x="13" y="31"/>
                </a:moveTo>
                <a:cubicBezTo>
                  <a:pt x="13" y="31"/>
                  <a:pt x="13" y="32"/>
                  <a:pt x="12" y="32"/>
                </a:cubicBezTo>
                <a:cubicBezTo>
                  <a:pt x="10" y="32"/>
                  <a:pt x="10" y="32"/>
                  <a:pt x="10" y="32"/>
                </a:cubicBezTo>
                <a:cubicBezTo>
                  <a:pt x="9" y="32"/>
                  <a:pt x="9" y="31"/>
                  <a:pt x="9" y="31"/>
                </a:cubicBezTo>
                <a:cubicBezTo>
                  <a:pt x="9" y="28"/>
                  <a:pt x="9" y="28"/>
                  <a:pt x="9" y="28"/>
                </a:cubicBezTo>
                <a:cubicBezTo>
                  <a:pt x="9" y="28"/>
                  <a:pt x="9" y="27"/>
                  <a:pt x="10" y="27"/>
                </a:cubicBezTo>
                <a:cubicBezTo>
                  <a:pt x="12" y="27"/>
                  <a:pt x="12" y="27"/>
                  <a:pt x="12" y="27"/>
                </a:cubicBezTo>
                <a:cubicBezTo>
                  <a:pt x="13" y="27"/>
                  <a:pt x="13" y="28"/>
                  <a:pt x="13" y="28"/>
                </a:cubicBezTo>
                <a:lnTo>
                  <a:pt x="13" y="31"/>
                </a:lnTo>
                <a:close/>
                <a:moveTo>
                  <a:pt x="13" y="40"/>
                </a:moveTo>
                <a:cubicBezTo>
                  <a:pt x="13" y="40"/>
                  <a:pt x="13" y="41"/>
                  <a:pt x="12" y="41"/>
                </a:cubicBezTo>
                <a:cubicBezTo>
                  <a:pt x="10" y="41"/>
                  <a:pt x="10" y="41"/>
                  <a:pt x="10" y="41"/>
                </a:cubicBezTo>
                <a:cubicBezTo>
                  <a:pt x="9" y="41"/>
                  <a:pt x="9" y="40"/>
                  <a:pt x="9" y="40"/>
                </a:cubicBezTo>
                <a:cubicBezTo>
                  <a:pt x="9" y="37"/>
                  <a:pt x="9" y="37"/>
                  <a:pt x="9" y="37"/>
                </a:cubicBezTo>
                <a:cubicBezTo>
                  <a:pt x="9" y="37"/>
                  <a:pt x="9" y="36"/>
                  <a:pt x="10" y="36"/>
                </a:cubicBezTo>
                <a:cubicBezTo>
                  <a:pt x="12" y="36"/>
                  <a:pt x="12" y="36"/>
                  <a:pt x="12" y="36"/>
                </a:cubicBezTo>
                <a:cubicBezTo>
                  <a:pt x="13" y="36"/>
                  <a:pt x="13" y="37"/>
                  <a:pt x="13" y="37"/>
                </a:cubicBezTo>
                <a:lnTo>
                  <a:pt x="13" y="40"/>
                </a:lnTo>
                <a:close/>
                <a:moveTo>
                  <a:pt x="55" y="21"/>
                </a:moveTo>
                <a:cubicBezTo>
                  <a:pt x="55" y="22"/>
                  <a:pt x="54" y="23"/>
                  <a:pt x="53" y="23"/>
                </a:cubicBezTo>
                <a:cubicBezTo>
                  <a:pt x="19" y="23"/>
                  <a:pt x="19" y="23"/>
                  <a:pt x="19" y="23"/>
                </a:cubicBezTo>
                <a:cubicBezTo>
                  <a:pt x="19" y="23"/>
                  <a:pt x="18" y="22"/>
                  <a:pt x="18" y="21"/>
                </a:cubicBezTo>
                <a:cubicBezTo>
                  <a:pt x="18" y="19"/>
                  <a:pt x="18" y="19"/>
                  <a:pt x="18" y="19"/>
                </a:cubicBezTo>
                <a:cubicBezTo>
                  <a:pt x="18" y="19"/>
                  <a:pt x="19" y="18"/>
                  <a:pt x="19" y="18"/>
                </a:cubicBezTo>
                <a:cubicBezTo>
                  <a:pt x="53" y="18"/>
                  <a:pt x="53" y="18"/>
                  <a:pt x="53" y="18"/>
                </a:cubicBezTo>
                <a:cubicBezTo>
                  <a:pt x="54" y="18"/>
                  <a:pt x="55" y="19"/>
                  <a:pt x="55" y="19"/>
                </a:cubicBezTo>
                <a:lnTo>
                  <a:pt x="55" y="21"/>
                </a:lnTo>
                <a:close/>
                <a:moveTo>
                  <a:pt x="55" y="31"/>
                </a:moveTo>
                <a:cubicBezTo>
                  <a:pt x="55" y="31"/>
                  <a:pt x="54" y="32"/>
                  <a:pt x="53" y="32"/>
                </a:cubicBezTo>
                <a:cubicBezTo>
                  <a:pt x="19" y="32"/>
                  <a:pt x="19" y="32"/>
                  <a:pt x="19" y="32"/>
                </a:cubicBezTo>
                <a:cubicBezTo>
                  <a:pt x="19" y="32"/>
                  <a:pt x="18" y="31"/>
                  <a:pt x="18" y="31"/>
                </a:cubicBezTo>
                <a:cubicBezTo>
                  <a:pt x="18" y="28"/>
                  <a:pt x="18" y="28"/>
                  <a:pt x="18" y="28"/>
                </a:cubicBezTo>
                <a:cubicBezTo>
                  <a:pt x="18" y="28"/>
                  <a:pt x="19" y="27"/>
                  <a:pt x="19" y="27"/>
                </a:cubicBezTo>
                <a:cubicBezTo>
                  <a:pt x="53" y="27"/>
                  <a:pt x="53" y="27"/>
                  <a:pt x="53" y="27"/>
                </a:cubicBezTo>
                <a:cubicBezTo>
                  <a:pt x="54" y="27"/>
                  <a:pt x="55" y="28"/>
                  <a:pt x="55" y="28"/>
                </a:cubicBezTo>
                <a:lnTo>
                  <a:pt x="55" y="31"/>
                </a:lnTo>
                <a:close/>
                <a:moveTo>
                  <a:pt x="55" y="40"/>
                </a:moveTo>
                <a:cubicBezTo>
                  <a:pt x="55" y="40"/>
                  <a:pt x="54" y="41"/>
                  <a:pt x="53" y="41"/>
                </a:cubicBezTo>
                <a:cubicBezTo>
                  <a:pt x="19" y="41"/>
                  <a:pt x="19" y="41"/>
                  <a:pt x="19" y="41"/>
                </a:cubicBezTo>
                <a:cubicBezTo>
                  <a:pt x="19" y="41"/>
                  <a:pt x="18" y="40"/>
                  <a:pt x="18" y="40"/>
                </a:cubicBezTo>
                <a:cubicBezTo>
                  <a:pt x="18" y="37"/>
                  <a:pt x="18" y="37"/>
                  <a:pt x="18" y="37"/>
                </a:cubicBezTo>
                <a:cubicBezTo>
                  <a:pt x="18" y="37"/>
                  <a:pt x="19" y="36"/>
                  <a:pt x="19" y="36"/>
                </a:cubicBezTo>
                <a:cubicBezTo>
                  <a:pt x="53" y="36"/>
                  <a:pt x="53" y="36"/>
                  <a:pt x="53" y="36"/>
                </a:cubicBezTo>
                <a:cubicBezTo>
                  <a:pt x="54" y="36"/>
                  <a:pt x="55" y="37"/>
                  <a:pt x="55" y="37"/>
                </a:cubicBezTo>
                <a:lnTo>
                  <a:pt x="55"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2" name="Freeform 119"/>
          <p:cNvSpPr>
            <a:spLocks noEditPoints="1"/>
          </p:cNvSpPr>
          <p:nvPr/>
        </p:nvSpPr>
        <p:spPr bwMode="auto">
          <a:xfrm>
            <a:off x="7840617" y="7921599"/>
            <a:ext cx="231795" cy="286487"/>
          </a:xfrm>
          <a:custGeom>
            <a:avLst/>
            <a:gdLst>
              <a:gd name="T0" fmla="*/ 2147483646 w 41"/>
              <a:gd name="T1" fmla="*/ 2147483646 h 51"/>
              <a:gd name="T2" fmla="*/ 2147483646 w 41"/>
              <a:gd name="T3" fmla="*/ 2147483646 h 51"/>
              <a:gd name="T4" fmla="*/ 2147483646 w 41"/>
              <a:gd name="T5" fmla="*/ 2147483646 h 51"/>
              <a:gd name="T6" fmla="*/ 0 w 41"/>
              <a:gd name="T7" fmla="*/ 2147483646 h 51"/>
              <a:gd name="T8" fmla="*/ 0 w 41"/>
              <a:gd name="T9" fmla="*/ 2147483646 h 51"/>
              <a:gd name="T10" fmla="*/ 2147483646 w 41"/>
              <a:gd name="T11" fmla="*/ 2147483646 h 51"/>
              <a:gd name="T12" fmla="*/ 2147483646 w 41"/>
              <a:gd name="T13" fmla="*/ 2147483646 h 51"/>
              <a:gd name="T14" fmla="*/ 2147483646 w 41"/>
              <a:gd name="T15" fmla="*/ 2147483646 h 51"/>
              <a:gd name="T16" fmla="*/ 2147483646 w 41"/>
              <a:gd name="T17" fmla="*/ 0 h 51"/>
              <a:gd name="T18" fmla="*/ 2147483646 w 41"/>
              <a:gd name="T19" fmla="*/ 2147483646 h 51"/>
              <a:gd name="T20" fmla="*/ 2147483646 w 41"/>
              <a:gd name="T21" fmla="*/ 2147483646 h 51"/>
              <a:gd name="T22" fmla="*/ 2147483646 w 41"/>
              <a:gd name="T23" fmla="*/ 2147483646 h 51"/>
              <a:gd name="T24" fmla="*/ 2147483646 w 41"/>
              <a:gd name="T25" fmla="*/ 2147483646 h 51"/>
              <a:gd name="T26" fmla="*/ 2147483646 w 41"/>
              <a:gd name="T27" fmla="*/ 2147483646 h 51"/>
              <a:gd name="T28" fmla="*/ 2147483646 w 41"/>
              <a:gd name="T29" fmla="*/ 2147483646 h 51"/>
              <a:gd name="T30" fmla="*/ 2147483646 w 41"/>
              <a:gd name="T31" fmla="*/ 2147483646 h 51"/>
              <a:gd name="T32" fmla="*/ 2147483646 w 41"/>
              <a:gd name="T33" fmla="*/ 2147483646 h 51"/>
              <a:gd name="T34" fmla="*/ 2147483646 w 41"/>
              <a:gd name="T35" fmla="*/ 2147483646 h 51"/>
              <a:gd name="T36" fmla="*/ 2147483646 w 41"/>
              <a:gd name="T37" fmla="*/ 2147483646 h 51"/>
              <a:gd name="T38" fmla="*/ 2147483646 w 41"/>
              <a:gd name="T39" fmla="*/ 2147483646 h 5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41" h="51">
                <a:moveTo>
                  <a:pt x="41" y="47"/>
                </a:moveTo>
                <a:cubicBezTo>
                  <a:pt x="41" y="49"/>
                  <a:pt x="39" y="51"/>
                  <a:pt x="37" y="51"/>
                </a:cubicBezTo>
                <a:cubicBezTo>
                  <a:pt x="3" y="51"/>
                  <a:pt x="3" y="51"/>
                  <a:pt x="3" y="51"/>
                </a:cubicBezTo>
                <a:cubicBezTo>
                  <a:pt x="1" y="51"/>
                  <a:pt x="0" y="49"/>
                  <a:pt x="0" y="47"/>
                </a:cubicBezTo>
                <a:cubicBezTo>
                  <a:pt x="0" y="27"/>
                  <a:pt x="0" y="27"/>
                  <a:pt x="0" y="27"/>
                </a:cubicBezTo>
                <a:cubicBezTo>
                  <a:pt x="0" y="25"/>
                  <a:pt x="1" y="23"/>
                  <a:pt x="3" y="23"/>
                </a:cubicBezTo>
                <a:cubicBezTo>
                  <a:pt x="4" y="23"/>
                  <a:pt x="4" y="23"/>
                  <a:pt x="4" y="23"/>
                </a:cubicBezTo>
                <a:cubicBezTo>
                  <a:pt x="4" y="16"/>
                  <a:pt x="4" y="16"/>
                  <a:pt x="4" y="16"/>
                </a:cubicBezTo>
                <a:cubicBezTo>
                  <a:pt x="4" y="8"/>
                  <a:pt x="12" y="0"/>
                  <a:pt x="20" y="0"/>
                </a:cubicBezTo>
                <a:cubicBezTo>
                  <a:pt x="29" y="0"/>
                  <a:pt x="36" y="8"/>
                  <a:pt x="36" y="16"/>
                </a:cubicBezTo>
                <a:cubicBezTo>
                  <a:pt x="36" y="23"/>
                  <a:pt x="36" y="23"/>
                  <a:pt x="36" y="23"/>
                </a:cubicBezTo>
                <a:cubicBezTo>
                  <a:pt x="37" y="23"/>
                  <a:pt x="37" y="23"/>
                  <a:pt x="37" y="23"/>
                </a:cubicBezTo>
                <a:cubicBezTo>
                  <a:pt x="39" y="23"/>
                  <a:pt x="41" y="25"/>
                  <a:pt x="41" y="27"/>
                </a:cubicBezTo>
                <a:lnTo>
                  <a:pt x="41" y="47"/>
                </a:lnTo>
                <a:close/>
                <a:moveTo>
                  <a:pt x="29" y="23"/>
                </a:moveTo>
                <a:cubicBezTo>
                  <a:pt x="29" y="16"/>
                  <a:pt x="29" y="16"/>
                  <a:pt x="29" y="16"/>
                </a:cubicBezTo>
                <a:cubicBezTo>
                  <a:pt x="29" y="11"/>
                  <a:pt x="25" y="7"/>
                  <a:pt x="20" y="7"/>
                </a:cubicBezTo>
                <a:cubicBezTo>
                  <a:pt x="15" y="7"/>
                  <a:pt x="11" y="11"/>
                  <a:pt x="11" y="16"/>
                </a:cubicBezTo>
                <a:cubicBezTo>
                  <a:pt x="11" y="23"/>
                  <a:pt x="11" y="23"/>
                  <a:pt x="11" y="23"/>
                </a:cubicBezTo>
                <a:lnTo>
                  <a:pt x="29"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3" name="Freeform 120"/>
          <p:cNvSpPr>
            <a:spLocks/>
          </p:cNvSpPr>
          <p:nvPr/>
        </p:nvSpPr>
        <p:spPr bwMode="auto">
          <a:xfrm>
            <a:off x="8528183" y="7908576"/>
            <a:ext cx="359411" cy="322949"/>
          </a:xfrm>
          <a:custGeom>
            <a:avLst/>
            <a:gdLst>
              <a:gd name="T0" fmla="*/ 2147483646 w 64"/>
              <a:gd name="T1" fmla="*/ 2147483646 h 57"/>
              <a:gd name="T2" fmla="*/ 2147483646 w 64"/>
              <a:gd name="T3" fmla="*/ 2147483646 h 57"/>
              <a:gd name="T4" fmla="*/ 2147483646 w 64"/>
              <a:gd name="T5" fmla="*/ 2147483646 h 57"/>
              <a:gd name="T6" fmla="*/ 2147483646 w 64"/>
              <a:gd name="T7" fmla="*/ 2147483646 h 57"/>
              <a:gd name="T8" fmla="*/ 2147483646 w 64"/>
              <a:gd name="T9" fmla="*/ 2147483646 h 57"/>
              <a:gd name="T10" fmla="*/ 2147483646 w 64"/>
              <a:gd name="T11" fmla="*/ 2147483646 h 57"/>
              <a:gd name="T12" fmla="*/ 2147483646 w 64"/>
              <a:gd name="T13" fmla="*/ 2147483646 h 57"/>
              <a:gd name="T14" fmla="*/ 2147483646 w 64"/>
              <a:gd name="T15" fmla="*/ 2147483646 h 57"/>
              <a:gd name="T16" fmla="*/ 2147483646 w 64"/>
              <a:gd name="T17" fmla="*/ 2147483646 h 57"/>
              <a:gd name="T18" fmla="*/ 2147483646 w 64"/>
              <a:gd name="T19" fmla="*/ 2147483646 h 57"/>
              <a:gd name="T20" fmla="*/ 2147483646 w 64"/>
              <a:gd name="T21" fmla="*/ 2147483646 h 57"/>
              <a:gd name="T22" fmla="*/ 0 w 64"/>
              <a:gd name="T23" fmla="*/ 2147483646 h 57"/>
              <a:gd name="T24" fmla="*/ 0 w 64"/>
              <a:gd name="T25" fmla="*/ 2147483646 h 57"/>
              <a:gd name="T26" fmla="*/ 0 w 64"/>
              <a:gd name="T27" fmla="*/ 2147483646 h 57"/>
              <a:gd name="T28" fmla="*/ 2147483646 w 64"/>
              <a:gd name="T29" fmla="*/ 2147483646 h 57"/>
              <a:gd name="T30" fmla="*/ 2147483646 w 64"/>
              <a:gd name="T31" fmla="*/ 0 h 57"/>
              <a:gd name="T32" fmla="*/ 2147483646 w 64"/>
              <a:gd name="T33" fmla="*/ 2147483646 h 57"/>
              <a:gd name="T34" fmla="*/ 2147483646 w 64"/>
              <a:gd name="T35" fmla="*/ 2147483646 h 57"/>
              <a:gd name="T36" fmla="*/ 2147483646 w 64"/>
              <a:gd name="T37" fmla="*/ 2147483646 h 57"/>
              <a:gd name="T38" fmla="*/ 2147483646 w 64"/>
              <a:gd name="T39" fmla="*/ 2147483646 h 57"/>
              <a:gd name="T40" fmla="*/ 2147483646 w 64"/>
              <a:gd name="T41" fmla="*/ 2147483646 h 57"/>
              <a:gd name="T42" fmla="*/ 2147483646 w 64"/>
              <a:gd name="T43" fmla="*/ 2147483646 h 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4" h="57">
                <a:moveTo>
                  <a:pt x="59" y="54"/>
                </a:moveTo>
                <a:cubicBezTo>
                  <a:pt x="59" y="55"/>
                  <a:pt x="58" y="56"/>
                  <a:pt x="58" y="57"/>
                </a:cubicBezTo>
                <a:cubicBezTo>
                  <a:pt x="58" y="57"/>
                  <a:pt x="57" y="57"/>
                  <a:pt x="57" y="57"/>
                </a:cubicBezTo>
                <a:cubicBezTo>
                  <a:pt x="56" y="57"/>
                  <a:pt x="56" y="57"/>
                  <a:pt x="56" y="56"/>
                </a:cubicBezTo>
                <a:cubicBezTo>
                  <a:pt x="56" y="55"/>
                  <a:pt x="56" y="55"/>
                  <a:pt x="56" y="54"/>
                </a:cubicBezTo>
                <a:cubicBezTo>
                  <a:pt x="56" y="53"/>
                  <a:pt x="56" y="51"/>
                  <a:pt x="56" y="50"/>
                </a:cubicBezTo>
                <a:cubicBezTo>
                  <a:pt x="56" y="33"/>
                  <a:pt x="46" y="30"/>
                  <a:pt x="31" y="30"/>
                </a:cubicBezTo>
                <a:cubicBezTo>
                  <a:pt x="23" y="30"/>
                  <a:pt x="23" y="30"/>
                  <a:pt x="23" y="30"/>
                </a:cubicBezTo>
                <a:cubicBezTo>
                  <a:pt x="23" y="39"/>
                  <a:pt x="23" y="39"/>
                  <a:pt x="23" y="39"/>
                </a:cubicBezTo>
                <a:cubicBezTo>
                  <a:pt x="23" y="40"/>
                  <a:pt x="22" y="41"/>
                  <a:pt x="20" y="41"/>
                </a:cubicBezTo>
                <a:cubicBezTo>
                  <a:pt x="20" y="41"/>
                  <a:pt x="19" y="41"/>
                  <a:pt x="19" y="40"/>
                </a:cubicBezTo>
                <a:cubicBezTo>
                  <a:pt x="0" y="22"/>
                  <a:pt x="0" y="22"/>
                  <a:pt x="0" y="22"/>
                </a:cubicBezTo>
                <a:cubicBezTo>
                  <a:pt x="0" y="22"/>
                  <a:pt x="0" y="21"/>
                  <a:pt x="0" y="21"/>
                </a:cubicBezTo>
                <a:cubicBezTo>
                  <a:pt x="0" y="20"/>
                  <a:pt x="0" y="19"/>
                  <a:pt x="0" y="19"/>
                </a:cubicBezTo>
                <a:cubicBezTo>
                  <a:pt x="19" y="1"/>
                  <a:pt x="19" y="1"/>
                  <a:pt x="19" y="1"/>
                </a:cubicBezTo>
                <a:cubicBezTo>
                  <a:pt x="19" y="0"/>
                  <a:pt x="20" y="0"/>
                  <a:pt x="20" y="0"/>
                </a:cubicBezTo>
                <a:cubicBezTo>
                  <a:pt x="22" y="0"/>
                  <a:pt x="23" y="1"/>
                  <a:pt x="23" y="2"/>
                </a:cubicBezTo>
                <a:cubicBezTo>
                  <a:pt x="23" y="11"/>
                  <a:pt x="23" y="11"/>
                  <a:pt x="23" y="11"/>
                </a:cubicBezTo>
                <a:cubicBezTo>
                  <a:pt x="31" y="11"/>
                  <a:pt x="31" y="11"/>
                  <a:pt x="31" y="11"/>
                </a:cubicBezTo>
                <a:cubicBezTo>
                  <a:pt x="42" y="11"/>
                  <a:pt x="57" y="14"/>
                  <a:pt x="62" y="26"/>
                </a:cubicBezTo>
                <a:cubicBezTo>
                  <a:pt x="63" y="30"/>
                  <a:pt x="64" y="34"/>
                  <a:pt x="64" y="38"/>
                </a:cubicBezTo>
                <a:cubicBezTo>
                  <a:pt x="64" y="43"/>
                  <a:pt x="61" y="49"/>
                  <a:pt x="59" y="5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4" name="Freeform 122"/>
          <p:cNvSpPr>
            <a:spLocks noEditPoints="1"/>
          </p:cNvSpPr>
          <p:nvPr/>
        </p:nvSpPr>
        <p:spPr bwMode="auto">
          <a:xfrm>
            <a:off x="10150738" y="7898158"/>
            <a:ext cx="231793" cy="333366"/>
          </a:xfrm>
          <a:custGeom>
            <a:avLst/>
            <a:gdLst>
              <a:gd name="T0" fmla="*/ 2147483646 w 41"/>
              <a:gd name="T1" fmla="*/ 2147483646 h 59"/>
              <a:gd name="T2" fmla="*/ 2147483646 w 41"/>
              <a:gd name="T3" fmla="*/ 2147483646 h 59"/>
              <a:gd name="T4" fmla="*/ 2147483646 w 41"/>
              <a:gd name="T5" fmla="*/ 2147483646 h 59"/>
              <a:gd name="T6" fmla="*/ 2147483646 w 41"/>
              <a:gd name="T7" fmla="*/ 2147483646 h 59"/>
              <a:gd name="T8" fmla="*/ 2147483646 w 41"/>
              <a:gd name="T9" fmla="*/ 2147483646 h 59"/>
              <a:gd name="T10" fmla="*/ 2147483646 w 41"/>
              <a:gd name="T11" fmla="*/ 2147483646 h 59"/>
              <a:gd name="T12" fmla="*/ 2147483646 w 41"/>
              <a:gd name="T13" fmla="*/ 2147483646 h 59"/>
              <a:gd name="T14" fmla="*/ 2147483646 w 41"/>
              <a:gd name="T15" fmla="*/ 2147483646 h 59"/>
              <a:gd name="T16" fmla="*/ 2147483646 w 41"/>
              <a:gd name="T17" fmla="*/ 2147483646 h 59"/>
              <a:gd name="T18" fmla="*/ 2147483646 w 41"/>
              <a:gd name="T19" fmla="*/ 2147483646 h 59"/>
              <a:gd name="T20" fmla="*/ 2147483646 w 41"/>
              <a:gd name="T21" fmla="*/ 2147483646 h 59"/>
              <a:gd name="T22" fmla="*/ 0 w 41"/>
              <a:gd name="T23" fmla="*/ 2147483646 h 59"/>
              <a:gd name="T24" fmla="*/ 0 w 41"/>
              <a:gd name="T25" fmla="*/ 2147483646 h 59"/>
              <a:gd name="T26" fmla="*/ 2147483646 w 41"/>
              <a:gd name="T27" fmla="*/ 2147483646 h 59"/>
              <a:gd name="T28" fmla="*/ 2147483646 w 41"/>
              <a:gd name="T29" fmla="*/ 2147483646 h 59"/>
              <a:gd name="T30" fmla="*/ 2147483646 w 41"/>
              <a:gd name="T31" fmla="*/ 2147483646 h 59"/>
              <a:gd name="T32" fmla="*/ 2147483646 w 41"/>
              <a:gd name="T33" fmla="*/ 2147483646 h 59"/>
              <a:gd name="T34" fmla="*/ 2147483646 w 41"/>
              <a:gd name="T35" fmla="*/ 2147483646 h 59"/>
              <a:gd name="T36" fmla="*/ 2147483646 w 41"/>
              <a:gd name="T37" fmla="*/ 2147483646 h 59"/>
              <a:gd name="T38" fmla="*/ 2147483646 w 41"/>
              <a:gd name="T39" fmla="*/ 2147483646 h 59"/>
              <a:gd name="T40" fmla="*/ 2147483646 w 41"/>
              <a:gd name="T41" fmla="*/ 2147483646 h 59"/>
              <a:gd name="T42" fmla="*/ 2147483646 w 41"/>
              <a:gd name="T43" fmla="*/ 2147483646 h 59"/>
              <a:gd name="T44" fmla="*/ 2147483646 w 41"/>
              <a:gd name="T45" fmla="*/ 2147483646 h 59"/>
              <a:gd name="T46" fmla="*/ 2147483646 w 41"/>
              <a:gd name="T47" fmla="*/ 2147483646 h 59"/>
              <a:gd name="T48" fmla="*/ 2147483646 w 41"/>
              <a:gd name="T49" fmla="*/ 2147483646 h 59"/>
              <a:gd name="T50" fmla="*/ 2147483646 w 41"/>
              <a:gd name="T51" fmla="*/ 2147483646 h 59"/>
              <a:gd name="T52" fmla="*/ 2147483646 w 41"/>
              <a:gd name="T53" fmla="*/ 0 h 59"/>
              <a:gd name="T54" fmla="*/ 2147483646 w 41"/>
              <a:gd name="T55" fmla="*/ 2147483646 h 59"/>
              <a:gd name="T56" fmla="*/ 2147483646 w 41"/>
              <a:gd name="T57" fmla="*/ 2147483646 h 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1" h="59">
                <a:moveTo>
                  <a:pt x="41" y="29"/>
                </a:moveTo>
                <a:cubicBezTo>
                  <a:pt x="41" y="40"/>
                  <a:pt x="33" y="49"/>
                  <a:pt x="23" y="50"/>
                </a:cubicBezTo>
                <a:cubicBezTo>
                  <a:pt x="23" y="55"/>
                  <a:pt x="23" y="55"/>
                  <a:pt x="23" y="55"/>
                </a:cubicBezTo>
                <a:cubicBezTo>
                  <a:pt x="32" y="55"/>
                  <a:pt x="32" y="55"/>
                  <a:pt x="32" y="55"/>
                </a:cubicBezTo>
                <a:cubicBezTo>
                  <a:pt x="33" y="55"/>
                  <a:pt x="34" y="56"/>
                  <a:pt x="34" y="57"/>
                </a:cubicBezTo>
                <a:cubicBezTo>
                  <a:pt x="34" y="58"/>
                  <a:pt x="33" y="59"/>
                  <a:pt x="32" y="59"/>
                </a:cubicBezTo>
                <a:cubicBezTo>
                  <a:pt x="9" y="59"/>
                  <a:pt x="9" y="59"/>
                  <a:pt x="9" y="59"/>
                </a:cubicBezTo>
                <a:cubicBezTo>
                  <a:pt x="8" y="59"/>
                  <a:pt x="7" y="58"/>
                  <a:pt x="7" y="57"/>
                </a:cubicBezTo>
                <a:cubicBezTo>
                  <a:pt x="7" y="56"/>
                  <a:pt x="8" y="55"/>
                  <a:pt x="9" y="55"/>
                </a:cubicBezTo>
                <a:cubicBezTo>
                  <a:pt x="18" y="55"/>
                  <a:pt x="18" y="55"/>
                  <a:pt x="18" y="55"/>
                </a:cubicBezTo>
                <a:cubicBezTo>
                  <a:pt x="18" y="50"/>
                  <a:pt x="18" y="50"/>
                  <a:pt x="18" y="50"/>
                </a:cubicBezTo>
                <a:cubicBezTo>
                  <a:pt x="8" y="49"/>
                  <a:pt x="0" y="40"/>
                  <a:pt x="0" y="29"/>
                </a:cubicBezTo>
                <a:cubicBezTo>
                  <a:pt x="0" y="25"/>
                  <a:pt x="0" y="25"/>
                  <a:pt x="0" y="25"/>
                </a:cubicBezTo>
                <a:cubicBezTo>
                  <a:pt x="0" y="24"/>
                  <a:pt x="1" y="23"/>
                  <a:pt x="2" y="23"/>
                </a:cubicBezTo>
                <a:cubicBezTo>
                  <a:pt x="3" y="23"/>
                  <a:pt x="4" y="24"/>
                  <a:pt x="4" y="25"/>
                </a:cubicBezTo>
                <a:cubicBezTo>
                  <a:pt x="4" y="29"/>
                  <a:pt x="4" y="29"/>
                  <a:pt x="4" y="29"/>
                </a:cubicBezTo>
                <a:cubicBezTo>
                  <a:pt x="4" y="38"/>
                  <a:pt x="12" y="45"/>
                  <a:pt x="20" y="45"/>
                </a:cubicBezTo>
                <a:cubicBezTo>
                  <a:pt x="29" y="45"/>
                  <a:pt x="36" y="38"/>
                  <a:pt x="36" y="29"/>
                </a:cubicBezTo>
                <a:cubicBezTo>
                  <a:pt x="36" y="25"/>
                  <a:pt x="36" y="25"/>
                  <a:pt x="36" y="25"/>
                </a:cubicBezTo>
                <a:cubicBezTo>
                  <a:pt x="36" y="24"/>
                  <a:pt x="37" y="23"/>
                  <a:pt x="39" y="23"/>
                </a:cubicBezTo>
                <a:cubicBezTo>
                  <a:pt x="40" y="23"/>
                  <a:pt x="41" y="24"/>
                  <a:pt x="41" y="25"/>
                </a:cubicBezTo>
                <a:lnTo>
                  <a:pt x="41" y="29"/>
                </a:lnTo>
                <a:close/>
                <a:moveTo>
                  <a:pt x="32" y="29"/>
                </a:moveTo>
                <a:cubicBezTo>
                  <a:pt x="32" y="36"/>
                  <a:pt x="27" y="41"/>
                  <a:pt x="20" y="41"/>
                </a:cubicBezTo>
                <a:cubicBezTo>
                  <a:pt x="14" y="41"/>
                  <a:pt x="9" y="36"/>
                  <a:pt x="9" y="29"/>
                </a:cubicBezTo>
                <a:cubicBezTo>
                  <a:pt x="9" y="11"/>
                  <a:pt x="9" y="11"/>
                  <a:pt x="9" y="11"/>
                </a:cubicBezTo>
                <a:cubicBezTo>
                  <a:pt x="9" y="5"/>
                  <a:pt x="14" y="0"/>
                  <a:pt x="20" y="0"/>
                </a:cubicBezTo>
                <a:cubicBezTo>
                  <a:pt x="27" y="0"/>
                  <a:pt x="32" y="5"/>
                  <a:pt x="32" y="11"/>
                </a:cubicBezTo>
                <a:lnTo>
                  <a:pt x="32"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5" name="Freeform 123"/>
          <p:cNvSpPr>
            <a:spLocks noEditPoints="1"/>
          </p:cNvSpPr>
          <p:nvPr/>
        </p:nvSpPr>
        <p:spPr bwMode="auto">
          <a:xfrm>
            <a:off x="10963317" y="7921599"/>
            <a:ext cx="309926" cy="309926"/>
          </a:xfrm>
          <a:custGeom>
            <a:avLst/>
            <a:gdLst>
              <a:gd name="T0" fmla="*/ 2147483646 w 55"/>
              <a:gd name="T1" fmla="*/ 2147483646 h 55"/>
              <a:gd name="T2" fmla="*/ 2147483646 w 55"/>
              <a:gd name="T3" fmla="*/ 2147483646 h 55"/>
              <a:gd name="T4" fmla="*/ 2147483646 w 55"/>
              <a:gd name="T5" fmla="*/ 2147483646 h 55"/>
              <a:gd name="T6" fmla="*/ 0 w 55"/>
              <a:gd name="T7" fmla="*/ 2147483646 h 55"/>
              <a:gd name="T8" fmla="*/ 0 w 55"/>
              <a:gd name="T9" fmla="*/ 2147483646 h 55"/>
              <a:gd name="T10" fmla="*/ 2147483646 w 55"/>
              <a:gd name="T11" fmla="*/ 0 h 55"/>
              <a:gd name="T12" fmla="*/ 2147483646 w 55"/>
              <a:gd name="T13" fmla="*/ 0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5" h="55">
                <a:moveTo>
                  <a:pt x="55" y="45"/>
                </a:moveTo>
                <a:cubicBezTo>
                  <a:pt x="55" y="51"/>
                  <a:pt x="50" y="55"/>
                  <a:pt x="44" y="55"/>
                </a:cubicBezTo>
                <a:cubicBezTo>
                  <a:pt x="10" y="55"/>
                  <a:pt x="10" y="55"/>
                  <a:pt x="10" y="55"/>
                </a:cubicBezTo>
                <a:cubicBezTo>
                  <a:pt x="4" y="55"/>
                  <a:pt x="0" y="51"/>
                  <a:pt x="0" y="45"/>
                </a:cubicBezTo>
                <a:cubicBezTo>
                  <a:pt x="0" y="11"/>
                  <a:pt x="0" y="11"/>
                  <a:pt x="0" y="11"/>
                </a:cubicBezTo>
                <a:cubicBezTo>
                  <a:pt x="0" y="5"/>
                  <a:pt x="4" y="0"/>
                  <a:pt x="10" y="0"/>
                </a:cubicBezTo>
                <a:cubicBezTo>
                  <a:pt x="44" y="0"/>
                  <a:pt x="44" y="0"/>
                  <a:pt x="44" y="0"/>
                </a:cubicBezTo>
                <a:cubicBezTo>
                  <a:pt x="50" y="0"/>
                  <a:pt x="55" y="5"/>
                  <a:pt x="55" y="11"/>
                </a:cubicBezTo>
                <a:lnTo>
                  <a:pt x="55" y="45"/>
                </a:lnTo>
                <a:close/>
                <a:moveTo>
                  <a:pt x="45" y="25"/>
                </a:moveTo>
                <a:cubicBezTo>
                  <a:pt x="45" y="24"/>
                  <a:pt x="44" y="23"/>
                  <a:pt x="43" y="23"/>
                </a:cubicBezTo>
                <a:cubicBezTo>
                  <a:pt x="11" y="23"/>
                  <a:pt x="11" y="23"/>
                  <a:pt x="11" y="23"/>
                </a:cubicBezTo>
                <a:cubicBezTo>
                  <a:pt x="10" y="23"/>
                  <a:pt x="9" y="24"/>
                  <a:pt x="9" y="25"/>
                </a:cubicBezTo>
                <a:cubicBezTo>
                  <a:pt x="9" y="30"/>
                  <a:pt x="9" y="30"/>
                  <a:pt x="9" y="30"/>
                </a:cubicBezTo>
                <a:cubicBezTo>
                  <a:pt x="9" y="31"/>
                  <a:pt x="10" y="32"/>
                  <a:pt x="11" y="32"/>
                </a:cubicBezTo>
                <a:cubicBezTo>
                  <a:pt x="43" y="32"/>
                  <a:pt x="43" y="32"/>
                  <a:pt x="43" y="32"/>
                </a:cubicBezTo>
                <a:cubicBezTo>
                  <a:pt x="44" y="32"/>
                  <a:pt x="45" y="31"/>
                  <a:pt x="45" y="30"/>
                </a:cubicBezTo>
                <a:lnTo>
                  <a:pt x="45"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6" name="Freeform 124"/>
          <p:cNvSpPr>
            <a:spLocks noEditPoints="1"/>
          </p:cNvSpPr>
          <p:nvPr/>
        </p:nvSpPr>
        <p:spPr bwMode="auto">
          <a:xfrm>
            <a:off x="11775896" y="7950247"/>
            <a:ext cx="382850" cy="257837"/>
          </a:xfrm>
          <a:custGeom>
            <a:avLst/>
            <a:gdLst>
              <a:gd name="T0" fmla="*/ 2147483646 w 68"/>
              <a:gd name="T1" fmla="*/ 2147483646 h 46"/>
              <a:gd name="T2" fmla="*/ 2147483646 w 68"/>
              <a:gd name="T3" fmla="*/ 2147483646 h 46"/>
              <a:gd name="T4" fmla="*/ 2147483646 w 68"/>
              <a:gd name="T5" fmla="*/ 2147483646 h 46"/>
              <a:gd name="T6" fmla="*/ 0 w 68"/>
              <a:gd name="T7" fmla="*/ 2147483646 h 46"/>
              <a:gd name="T8" fmla="*/ 0 w 68"/>
              <a:gd name="T9" fmla="*/ 2147483646 h 46"/>
              <a:gd name="T10" fmla="*/ 2147483646 w 68"/>
              <a:gd name="T11" fmla="*/ 0 h 46"/>
              <a:gd name="T12" fmla="*/ 2147483646 w 68"/>
              <a:gd name="T13" fmla="*/ 0 h 46"/>
              <a:gd name="T14" fmla="*/ 2147483646 w 68"/>
              <a:gd name="T15" fmla="*/ 2147483646 h 46"/>
              <a:gd name="T16" fmla="*/ 2147483646 w 68"/>
              <a:gd name="T17" fmla="*/ 2147483646 h 46"/>
              <a:gd name="T18" fmla="*/ 2147483646 w 68"/>
              <a:gd name="T19" fmla="*/ 2147483646 h 46"/>
              <a:gd name="T20" fmla="*/ 2147483646 w 68"/>
              <a:gd name="T21" fmla="*/ 2147483646 h 46"/>
              <a:gd name="T22" fmla="*/ 2147483646 w 68"/>
              <a:gd name="T23" fmla="*/ 2147483646 h 46"/>
              <a:gd name="T24" fmla="*/ 2147483646 w 68"/>
              <a:gd name="T25" fmla="*/ 2147483646 h 46"/>
              <a:gd name="T26" fmla="*/ 2147483646 w 68"/>
              <a:gd name="T27" fmla="*/ 2147483646 h 46"/>
              <a:gd name="T28" fmla="*/ 2147483646 w 68"/>
              <a:gd name="T29" fmla="*/ 2147483646 h 46"/>
              <a:gd name="T30" fmla="*/ 2147483646 w 68"/>
              <a:gd name="T31" fmla="*/ 2147483646 h 46"/>
              <a:gd name="T32" fmla="*/ 2147483646 w 68"/>
              <a:gd name="T33" fmla="*/ 2147483646 h 46"/>
              <a:gd name="T34" fmla="*/ 2147483646 w 68"/>
              <a:gd name="T35" fmla="*/ 2147483646 h 46"/>
              <a:gd name="T36" fmla="*/ 2147483646 w 68"/>
              <a:gd name="T37" fmla="*/ 2147483646 h 46"/>
              <a:gd name="T38" fmla="*/ 2147483646 w 68"/>
              <a:gd name="T39" fmla="*/ 2147483646 h 46"/>
              <a:gd name="T40" fmla="*/ 2147483646 w 68"/>
              <a:gd name="T41" fmla="*/ 2147483646 h 46"/>
              <a:gd name="T42" fmla="*/ 2147483646 w 68"/>
              <a:gd name="T43" fmla="*/ 2147483646 h 46"/>
              <a:gd name="T44" fmla="*/ 2147483646 w 68"/>
              <a:gd name="T45" fmla="*/ 2147483646 h 46"/>
              <a:gd name="T46" fmla="*/ 2147483646 w 68"/>
              <a:gd name="T47" fmla="*/ 2147483646 h 46"/>
              <a:gd name="T48" fmla="*/ 2147483646 w 68"/>
              <a:gd name="T49" fmla="*/ 2147483646 h 46"/>
              <a:gd name="T50" fmla="*/ 2147483646 w 68"/>
              <a:gd name="T51" fmla="*/ 2147483646 h 46"/>
              <a:gd name="T52" fmla="*/ 2147483646 w 68"/>
              <a:gd name="T53" fmla="*/ 2147483646 h 46"/>
              <a:gd name="T54" fmla="*/ 2147483646 w 68"/>
              <a:gd name="T55" fmla="*/ 2147483646 h 46"/>
              <a:gd name="T56" fmla="*/ 2147483646 w 68"/>
              <a:gd name="T57" fmla="*/ 2147483646 h 46"/>
              <a:gd name="T58" fmla="*/ 2147483646 w 68"/>
              <a:gd name="T59" fmla="*/ 2147483646 h 46"/>
              <a:gd name="T60" fmla="*/ 2147483646 w 68"/>
              <a:gd name="T61" fmla="*/ 2147483646 h 46"/>
              <a:gd name="T62" fmla="*/ 2147483646 w 68"/>
              <a:gd name="T63" fmla="*/ 2147483646 h 46"/>
              <a:gd name="T64" fmla="*/ 2147483646 w 68"/>
              <a:gd name="T65" fmla="*/ 2147483646 h 46"/>
              <a:gd name="T66" fmla="*/ 2147483646 w 68"/>
              <a:gd name="T67" fmla="*/ 2147483646 h 46"/>
              <a:gd name="T68" fmla="*/ 2147483646 w 68"/>
              <a:gd name="T69" fmla="*/ 2147483646 h 46"/>
              <a:gd name="T70" fmla="*/ 2147483646 w 68"/>
              <a:gd name="T71" fmla="*/ 2147483646 h 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46">
                <a:moveTo>
                  <a:pt x="68" y="43"/>
                </a:moveTo>
                <a:cubicBezTo>
                  <a:pt x="68" y="45"/>
                  <a:pt x="67" y="46"/>
                  <a:pt x="66" y="46"/>
                </a:cubicBezTo>
                <a:cubicBezTo>
                  <a:pt x="2" y="46"/>
                  <a:pt x="2" y="46"/>
                  <a:pt x="2" y="46"/>
                </a:cubicBezTo>
                <a:cubicBezTo>
                  <a:pt x="1" y="46"/>
                  <a:pt x="0" y="45"/>
                  <a:pt x="0" y="43"/>
                </a:cubicBezTo>
                <a:cubicBezTo>
                  <a:pt x="0" y="2"/>
                  <a:pt x="0" y="2"/>
                  <a:pt x="0" y="2"/>
                </a:cubicBezTo>
                <a:cubicBezTo>
                  <a:pt x="0" y="1"/>
                  <a:pt x="1" y="0"/>
                  <a:pt x="2" y="0"/>
                </a:cubicBezTo>
                <a:cubicBezTo>
                  <a:pt x="66" y="0"/>
                  <a:pt x="66" y="0"/>
                  <a:pt x="66" y="0"/>
                </a:cubicBezTo>
                <a:cubicBezTo>
                  <a:pt x="67" y="0"/>
                  <a:pt x="68" y="1"/>
                  <a:pt x="68" y="2"/>
                </a:cubicBezTo>
                <a:lnTo>
                  <a:pt x="68" y="43"/>
                </a:lnTo>
                <a:close/>
                <a:moveTo>
                  <a:pt x="64" y="14"/>
                </a:moveTo>
                <a:cubicBezTo>
                  <a:pt x="59" y="14"/>
                  <a:pt x="55" y="10"/>
                  <a:pt x="55" y="4"/>
                </a:cubicBezTo>
                <a:cubicBezTo>
                  <a:pt x="13" y="4"/>
                  <a:pt x="13" y="4"/>
                  <a:pt x="13" y="4"/>
                </a:cubicBezTo>
                <a:cubicBezTo>
                  <a:pt x="13" y="10"/>
                  <a:pt x="9" y="14"/>
                  <a:pt x="4" y="14"/>
                </a:cubicBezTo>
                <a:cubicBezTo>
                  <a:pt x="4" y="32"/>
                  <a:pt x="4" y="32"/>
                  <a:pt x="4" y="32"/>
                </a:cubicBezTo>
                <a:cubicBezTo>
                  <a:pt x="9" y="32"/>
                  <a:pt x="13" y="36"/>
                  <a:pt x="13" y="41"/>
                </a:cubicBezTo>
                <a:cubicBezTo>
                  <a:pt x="55" y="41"/>
                  <a:pt x="55" y="41"/>
                  <a:pt x="55" y="41"/>
                </a:cubicBezTo>
                <a:cubicBezTo>
                  <a:pt x="55" y="36"/>
                  <a:pt x="59" y="32"/>
                  <a:pt x="64" y="32"/>
                </a:cubicBezTo>
                <a:lnTo>
                  <a:pt x="64" y="14"/>
                </a:lnTo>
                <a:close/>
                <a:moveTo>
                  <a:pt x="34" y="38"/>
                </a:moveTo>
                <a:cubicBezTo>
                  <a:pt x="27" y="38"/>
                  <a:pt x="23" y="29"/>
                  <a:pt x="23" y="23"/>
                </a:cubicBezTo>
                <a:cubicBezTo>
                  <a:pt x="23" y="16"/>
                  <a:pt x="27" y="8"/>
                  <a:pt x="34" y="8"/>
                </a:cubicBezTo>
                <a:cubicBezTo>
                  <a:pt x="42" y="8"/>
                  <a:pt x="45" y="16"/>
                  <a:pt x="45" y="23"/>
                </a:cubicBezTo>
                <a:cubicBezTo>
                  <a:pt x="45" y="29"/>
                  <a:pt x="42" y="38"/>
                  <a:pt x="34" y="38"/>
                </a:cubicBezTo>
                <a:close/>
                <a:moveTo>
                  <a:pt x="41" y="32"/>
                </a:moveTo>
                <a:cubicBezTo>
                  <a:pt x="41" y="28"/>
                  <a:pt x="41" y="28"/>
                  <a:pt x="41" y="28"/>
                </a:cubicBezTo>
                <a:cubicBezTo>
                  <a:pt x="36" y="28"/>
                  <a:pt x="36" y="28"/>
                  <a:pt x="36" y="28"/>
                </a:cubicBezTo>
                <a:cubicBezTo>
                  <a:pt x="36" y="12"/>
                  <a:pt x="36" y="12"/>
                  <a:pt x="36" y="12"/>
                </a:cubicBezTo>
                <a:cubicBezTo>
                  <a:pt x="32" y="12"/>
                  <a:pt x="32" y="12"/>
                  <a:pt x="32" y="12"/>
                </a:cubicBezTo>
                <a:cubicBezTo>
                  <a:pt x="27" y="17"/>
                  <a:pt x="27" y="17"/>
                  <a:pt x="27" y="17"/>
                </a:cubicBezTo>
                <a:cubicBezTo>
                  <a:pt x="30" y="20"/>
                  <a:pt x="30" y="20"/>
                  <a:pt x="30" y="20"/>
                </a:cubicBezTo>
                <a:cubicBezTo>
                  <a:pt x="31" y="19"/>
                  <a:pt x="31" y="19"/>
                  <a:pt x="32" y="18"/>
                </a:cubicBezTo>
                <a:cubicBezTo>
                  <a:pt x="32" y="18"/>
                  <a:pt x="32" y="18"/>
                  <a:pt x="32" y="18"/>
                </a:cubicBezTo>
                <a:cubicBezTo>
                  <a:pt x="32" y="28"/>
                  <a:pt x="32" y="28"/>
                  <a:pt x="32" y="28"/>
                </a:cubicBezTo>
                <a:cubicBezTo>
                  <a:pt x="27" y="28"/>
                  <a:pt x="27" y="28"/>
                  <a:pt x="27" y="28"/>
                </a:cubicBezTo>
                <a:cubicBezTo>
                  <a:pt x="27" y="32"/>
                  <a:pt x="27" y="32"/>
                  <a:pt x="27" y="32"/>
                </a:cubicBezTo>
                <a:lnTo>
                  <a:pt x="41"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7" name="Freeform 125"/>
          <p:cNvSpPr>
            <a:spLocks noEditPoints="1"/>
          </p:cNvSpPr>
          <p:nvPr/>
        </p:nvSpPr>
        <p:spPr bwMode="auto">
          <a:xfrm>
            <a:off x="12585869" y="7950247"/>
            <a:ext cx="309927" cy="257837"/>
          </a:xfrm>
          <a:custGeom>
            <a:avLst/>
            <a:gdLst>
              <a:gd name="T0" fmla="*/ 2147483646 w 55"/>
              <a:gd name="T1" fmla="*/ 2147483646 h 46"/>
              <a:gd name="T2" fmla="*/ 2147483646 w 55"/>
              <a:gd name="T3" fmla="*/ 2147483646 h 46"/>
              <a:gd name="T4" fmla="*/ 2147483646 w 55"/>
              <a:gd name="T5" fmla="*/ 2147483646 h 46"/>
              <a:gd name="T6" fmla="*/ 0 w 55"/>
              <a:gd name="T7" fmla="*/ 2147483646 h 46"/>
              <a:gd name="T8" fmla="*/ 0 w 55"/>
              <a:gd name="T9" fmla="*/ 2147483646 h 46"/>
              <a:gd name="T10" fmla="*/ 2147483646 w 55"/>
              <a:gd name="T11" fmla="*/ 0 h 46"/>
              <a:gd name="T12" fmla="*/ 2147483646 w 55"/>
              <a:gd name="T13" fmla="*/ 0 h 46"/>
              <a:gd name="T14" fmla="*/ 2147483646 w 55"/>
              <a:gd name="T15" fmla="*/ 2147483646 h 46"/>
              <a:gd name="T16" fmla="*/ 2147483646 w 55"/>
              <a:gd name="T17" fmla="*/ 2147483646 h 46"/>
              <a:gd name="T18" fmla="*/ 2147483646 w 55"/>
              <a:gd name="T19" fmla="*/ 2147483646 h 46"/>
              <a:gd name="T20" fmla="*/ 2147483646 w 55"/>
              <a:gd name="T21" fmla="*/ 2147483646 h 46"/>
              <a:gd name="T22" fmla="*/ 2147483646 w 55"/>
              <a:gd name="T23" fmla="*/ 2147483646 h 46"/>
              <a:gd name="T24" fmla="*/ 0 w 55"/>
              <a:gd name="T25" fmla="*/ 2147483646 h 46"/>
              <a:gd name="T26" fmla="*/ 0 w 55"/>
              <a:gd name="T27" fmla="*/ 2147483646 h 46"/>
              <a:gd name="T28" fmla="*/ 2147483646 w 55"/>
              <a:gd name="T29" fmla="*/ 2147483646 h 46"/>
              <a:gd name="T30" fmla="*/ 2147483646 w 55"/>
              <a:gd name="T31" fmla="*/ 2147483646 h 46"/>
              <a:gd name="T32" fmla="*/ 2147483646 w 55"/>
              <a:gd name="T33" fmla="*/ 2147483646 h 46"/>
              <a:gd name="T34" fmla="*/ 2147483646 w 55"/>
              <a:gd name="T35" fmla="*/ 2147483646 h 46"/>
              <a:gd name="T36" fmla="*/ 2147483646 w 55"/>
              <a:gd name="T37" fmla="*/ 2147483646 h 46"/>
              <a:gd name="T38" fmla="*/ 2147483646 w 55"/>
              <a:gd name="T39" fmla="*/ 2147483646 h 46"/>
              <a:gd name="T40" fmla="*/ 2147483646 w 55"/>
              <a:gd name="T41" fmla="*/ 2147483646 h 46"/>
              <a:gd name="T42" fmla="*/ 0 w 55"/>
              <a:gd name="T43" fmla="*/ 2147483646 h 46"/>
              <a:gd name="T44" fmla="*/ 0 w 55"/>
              <a:gd name="T45" fmla="*/ 2147483646 h 46"/>
              <a:gd name="T46" fmla="*/ 2147483646 w 55"/>
              <a:gd name="T47" fmla="*/ 2147483646 h 46"/>
              <a:gd name="T48" fmla="*/ 2147483646 w 55"/>
              <a:gd name="T49" fmla="*/ 2147483646 h 46"/>
              <a:gd name="T50" fmla="*/ 2147483646 w 55"/>
              <a:gd name="T51" fmla="*/ 2147483646 h 46"/>
              <a:gd name="T52" fmla="*/ 2147483646 w 55"/>
              <a:gd name="T53" fmla="*/ 2147483646 h 4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5" h="46">
                <a:moveTo>
                  <a:pt x="55" y="7"/>
                </a:moveTo>
                <a:cubicBezTo>
                  <a:pt x="55" y="8"/>
                  <a:pt x="54" y="9"/>
                  <a:pt x="52" y="9"/>
                </a:cubicBezTo>
                <a:cubicBezTo>
                  <a:pt x="2" y="9"/>
                  <a:pt x="2" y="9"/>
                  <a:pt x="2" y="9"/>
                </a:cubicBezTo>
                <a:cubicBezTo>
                  <a:pt x="1" y="9"/>
                  <a:pt x="0" y="8"/>
                  <a:pt x="0" y="7"/>
                </a:cubicBezTo>
                <a:cubicBezTo>
                  <a:pt x="0" y="2"/>
                  <a:pt x="0" y="2"/>
                  <a:pt x="0" y="2"/>
                </a:cubicBezTo>
                <a:cubicBezTo>
                  <a:pt x="0" y="1"/>
                  <a:pt x="1" y="0"/>
                  <a:pt x="2" y="0"/>
                </a:cubicBezTo>
                <a:cubicBezTo>
                  <a:pt x="52" y="0"/>
                  <a:pt x="52" y="0"/>
                  <a:pt x="52" y="0"/>
                </a:cubicBezTo>
                <a:cubicBezTo>
                  <a:pt x="54" y="0"/>
                  <a:pt x="55" y="1"/>
                  <a:pt x="55" y="2"/>
                </a:cubicBezTo>
                <a:lnTo>
                  <a:pt x="55" y="7"/>
                </a:lnTo>
                <a:close/>
                <a:moveTo>
                  <a:pt x="55" y="25"/>
                </a:moveTo>
                <a:cubicBezTo>
                  <a:pt x="55" y="26"/>
                  <a:pt x="54" y="27"/>
                  <a:pt x="52" y="27"/>
                </a:cubicBezTo>
                <a:cubicBezTo>
                  <a:pt x="2" y="27"/>
                  <a:pt x="2" y="27"/>
                  <a:pt x="2" y="27"/>
                </a:cubicBezTo>
                <a:cubicBezTo>
                  <a:pt x="1" y="27"/>
                  <a:pt x="0" y="26"/>
                  <a:pt x="0" y="25"/>
                </a:cubicBezTo>
                <a:cubicBezTo>
                  <a:pt x="0" y="20"/>
                  <a:pt x="0" y="20"/>
                  <a:pt x="0" y="20"/>
                </a:cubicBezTo>
                <a:cubicBezTo>
                  <a:pt x="0" y="19"/>
                  <a:pt x="1" y="18"/>
                  <a:pt x="2" y="18"/>
                </a:cubicBezTo>
                <a:cubicBezTo>
                  <a:pt x="52" y="18"/>
                  <a:pt x="52" y="18"/>
                  <a:pt x="52" y="18"/>
                </a:cubicBezTo>
                <a:cubicBezTo>
                  <a:pt x="54" y="18"/>
                  <a:pt x="55" y="19"/>
                  <a:pt x="55" y="20"/>
                </a:cubicBezTo>
                <a:lnTo>
                  <a:pt x="55" y="25"/>
                </a:lnTo>
                <a:close/>
                <a:moveTo>
                  <a:pt x="55" y="43"/>
                </a:moveTo>
                <a:cubicBezTo>
                  <a:pt x="55" y="45"/>
                  <a:pt x="54" y="46"/>
                  <a:pt x="52" y="46"/>
                </a:cubicBezTo>
                <a:cubicBezTo>
                  <a:pt x="2" y="46"/>
                  <a:pt x="2" y="46"/>
                  <a:pt x="2" y="46"/>
                </a:cubicBezTo>
                <a:cubicBezTo>
                  <a:pt x="1" y="46"/>
                  <a:pt x="0" y="45"/>
                  <a:pt x="0" y="43"/>
                </a:cubicBezTo>
                <a:cubicBezTo>
                  <a:pt x="0" y="39"/>
                  <a:pt x="0" y="39"/>
                  <a:pt x="0" y="39"/>
                </a:cubicBezTo>
                <a:cubicBezTo>
                  <a:pt x="0" y="37"/>
                  <a:pt x="1" y="36"/>
                  <a:pt x="2" y="36"/>
                </a:cubicBezTo>
                <a:cubicBezTo>
                  <a:pt x="52" y="36"/>
                  <a:pt x="52" y="36"/>
                  <a:pt x="52" y="36"/>
                </a:cubicBezTo>
                <a:cubicBezTo>
                  <a:pt x="54" y="36"/>
                  <a:pt x="55" y="37"/>
                  <a:pt x="55" y="39"/>
                </a:cubicBezTo>
                <a:lnTo>
                  <a:pt x="55"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8" name="Freeform 126"/>
          <p:cNvSpPr>
            <a:spLocks/>
          </p:cNvSpPr>
          <p:nvPr/>
        </p:nvSpPr>
        <p:spPr bwMode="auto">
          <a:xfrm>
            <a:off x="13398448" y="7898158"/>
            <a:ext cx="281276" cy="362016"/>
          </a:xfrm>
          <a:custGeom>
            <a:avLst/>
            <a:gdLst>
              <a:gd name="T0" fmla="*/ 2147483646 w 50"/>
              <a:gd name="T1" fmla="*/ 2147483646 h 64"/>
              <a:gd name="T2" fmla="*/ 2147483646 w 50"/>
              <a:gd name="T3" fmla="*/ 2147483646 h 64"/>
              <a:gd name="T4" fmla="*/ 0 w 50"/>
              <a:gd name="T5" fmla="*/ 2147483646 h 64"/>
              <a:gd name="T6" fmla="*/ 2147483646 w 50"/>
              <a:gd name="T7" fmla="*/ 2147483646 h 64"/>
              <a:gd name="T8" fmla="*/ 2147483646 w 50"/>
              <a:gd name="T9" fmla="*/ 2147483646 h 64"/>
              <a:gd name="T10" fmla="*/ 2147483646 w 50"/>
              <a:gd name="T11" fmla="*/ 2147483646 h 64"/>
              <a:gd name="T12" fmla="*/ 2147483646 w 50"/>
              <a:gd name="T13" fmla="*/ 2147483646 h 64"/>
              <a:gd name="T14" fmla="*/ 2147483646 w 50"/>
              <a:gd name="T15" fmla="*/ 2147483646 h 64"/>
              <a:gd name="T16" fmla="*/ 2147483646 w 50"/>
              <a:gd name="T17" fmla="*/ 2147483646 h 64"/>
              <a:gd name="T18" fmla="*/ 2147483646 w 50"/>
              <a:gd name="T19" fmla="*/ 2147483646 h 64"/>
              <a:gd name="T20" fmla="*/ 2147483646 w 50"/>
              <a:gd name="T21" fmla="*/ 2147483646 h 64"/>
              <a:gd name="T22" fmla="*/ 2147483646 w 50"/>
              <a:gd name="T23" fmla="*/ 0 h 64"/>
              <a:gd name="T24" fmla="*/ 2147483646 w 50"/>
              <a:gd name="T25" fmla="*/ 2147483646 h 64"/>
              <a:gd name="T26" fmla="*/ 2147483646 w 50"/>
              <a:gd name="T27" fmla="*/ 2147483646 h 64"/>
              <a:gd name="T28" fmla="*/ 2147483646 w 50"/>
              <a:gd name="T29" fmla="*/ 2147483646 h 64"/>
              <a:gd name="T30" fmla="*/ 2147483646 w 50"/>
              <a:gd name="T31" fmla="*/ 2147483646 h 64"/>
              <a:gd name="T32" fmla="*/ 2147483646 w 50"/>
              <a:gd name="T33" fmla="*/ 2147483646 h 64"/>
              <a:gd name="T34" fmla="*/ 2147483646 w 50"/>
              <a:gd name="T35" fmla="*/ 2147483646 h 64"/>
              <a:gd name="T36" fmla="*/ 2147483646 w 50"/>
              <a:gd name="T37" fmla="*/ 2147483646 h 6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 h="64">
                <a:moveTo>
                  <a:pt x="25" y="46"/>
                </a:moveTo>
                <a:cubicBezTo>
                  <a:pt x="20" y="57"/>
                  <a:pt x="11" y="64"/>
                  <a:pt x="1" y="64"/>
                </a:cubicBezTo>
                <a:cubicBezTo>
                  <a:pt x="0" y="64"/>
                  <a:pt x="0" y="63"/>
                  <a:pt x="0" y="62"/>
                </a:cubicBezTo>
                <a:cubicBezTo>
                  <a:pt x="0" y="61"/>
                  <a:pt x="0" y="61"/>
                  <a:pt x="1" y="61"/>
                </a:cubicBezTo>
                <a:cubicBezTo>
                  <a:pt x="10" y="61"/>
                  <a:pt x="17" y="55"/>
                  <a:pt x="22" y="46"/>
                </a:cubicBezTo>
                <a:cubicBezTo>
                  <a:pt x="17" y="48"/>
                  <a:pt x="6" y="50"/>
                  <a:pt x="1" y="36"/>
                </a:cubicBezTo>
                <a:cubicBezTo>
                  <a:pt x="15" y="30"/>
                  <a:pt x="22" y="37"/>
                  <a:pt x="24" y="41"/>
                </a:cubicBezTo>
                <a:cubicBezTo>
                  <a:pt x="25" y="38"/>
                  <a:pt x="26" y="35"/>
                  <a:pt x="27" y="31"/>
                </a:cubicBezTo>
                <a:cubicBezTo>
                  <a:pt x="27" y="31"/>
                  <a:pt x="9" y="34"/>
                  <a:pt x="7" y="18"/>
                </a:cubicBezTo>
                <a:cubicBezTo>
                  <a:pt x="23" y="12"/>
                  <a:pt x="27" y="28"/>
                  <a:pt x="27" y="28"/>
                </a:cubicBezTo>
                <a:cubicBezTo>
                  <a:pt x="27" y="26"/>
                  <a:pt x="28" y="21"/>
                  <a:pt x="28" y="21"/>
                </a:cubicBezTo>
                <a:cubicBezTo>
                  <a:pt x="28" y="21"/>
                  <a:pt x="14" y="12"/>
                  <a:pt x="23" y="0"/>
                </a:cubicBezTo>
                <a:cubicBezTo>
                  <a:pt x="39" y="5"/>
                  <a:pt x="31" y="21"/>
                  <a:pt x="31" y="21"/>
                </a:cubicBezTo>
                <a:cubicBezTo>
                  <a:pt x="31" y="21"/>
                  <a:pt x="31" y="24"/>
                  <a:pt x="31" y="25"/>
                </a:cubicBezTo>
                <a:cubicBezTo>
                  <a:pt x="31" y="25"/>
                  <a:pt x="37" y="14"/>
                  <a:pt x="48" y="18"/>
                </a:cubicBezTo>
                <a:cubicBezTo>
                  <a:pt x="48" y="35"/>
                  <a:pt x="30" y="32"/>
                  <a:pt x="30" y="32"/>
                </a:cubicBezTo>
                <a:cubicBezTo>
                  <a:pt x="29" y="35"/>
                  <a:pt x="29" y="39"/>
                  <a:pt x="27" y="42"/>
                </a:cubicBezTo>
                <a:cubicBezTo>
                  <a:pt x="27" y="42"/>
                  <a:pt x="38" y="30"/>
                  <a:pt x="50" y="39"/>
                </a:cubicBezTo>
                <a:cubicBezTo>
                  <a:pt x="43" y="57"/>
                  <a:pt x="25" y="46"/>
                  <a:pt x="25" y="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9" name="Freeform 127"/>
          <p:cNvSpPr>
            <a:spLocks/>
          </p:cNvSpPr>
          <p:nvPr/>
        </p:nvSpPr>
        <p:spPr bwMode="auto">
          <a:xfrm>
            <a:off x="14211027" y="7921601"/>
            <a:ext cx="281276" cy="309926"/>
          </a:xfrm>
          <a:custGeom>
            <a:avLst/>
            <a:gdLst>
              <a:gd name="T0" fmla="*/ 2147483646 w 50"/>
              <a:gd name="T1" fmla="*/ 2147483646 h 55"/>
              <a:gd name="T2" fmla="*/ 2147483646 w 50"/>
              <a:gd name="T3" fmla="*/ 2147483646 h 55"/>
              <a:gd name="T4" fmla="*/ 2147483646 w 50"/>
              <a:gd name="T5" fmla="*/ 2147483646 h 55"/>
              <a:gd name="T6" fmla="*/ 0 w 50"/>
              <a:gd name="T7" fmla="*/ 2147483646 h 55"/>
              <a:gd name="T8" fmla="*/ 2147483646 w 50"/>
              <a:gd name="T9" fmla="*/ 0 h 55"/>
              <a:gd name="T10" fmla="*/ 2147483646 w 50"/>
              <a:gd name="T11" fmla="*/ 2147483646 h 55"/>
              <a:gd name="T12" fmla="*/ 2147483646 w 50"/>
              <a:gd name="T13" fmla="*/ 2147483646 h 55"/>
              <a:gd name="T14" fmla="*/ 2147483646 w 50"/>
              <a:gd name="T15" fmla="*/ 2147483646 h 55"/>
              <a:gd name="T16" fmla="*/ 2147483646 w 50"/>
              <a:gd name="T17" fmla="*/ 2147483646 h 55"/>
              <a:gd name="T18" fmla="*/ 2147483646 w 50"/>
              <a:gd name="T19" fmla="*/ 2147483646 h 55"/>
              <a:gd name="T20" fmla="*/ 2147483646 w 50"/>
              <a:gd name="T21" fmla="*/ 2147483646 h 55"/>
              <a:gd name="T22" fmla="*/ 2147483646 w 50"/>
              <a:gd name="T23" fmla="*/ 2147483646 h 55"/>
              <a:gd name="T24" fmla="*/ 2147483646 w 50"/>
              <a:gd name="T25" fmla="*/ 2147483646 h 55"/>
              <a:gd name="T26" fmla="*/ 2147483646 w 50"/>
              <a:gd name="T27" fmla="*/ 2147483646 h 55"/>
              <a:gd name="T28" fmla="*/ 2147483646 w 50"/>
              <a:gd name="T29" fmla="*/ 2147483646 h 55"/>
              <a:gd name="T30" fmla="*/ 2147483646 w 50"/>
              <a:gd name="T31" fmla="*/ 2147483646 h 55"/>
              <a:gd name="T32" fmla="*/ 2147483646 w 50"/>
              <a:gd name="T33" fmla="*/ 2147483646 h 55"/>
              <a:gd name="T34" fmla="*/ 2147483646 w 50"/>
              <a:gd name="T35" fmla="*/ 2147483646 h 55"/>
              <a:gd name="T36" fmla="*/ 2147483646 w 50"/>
              <a:gd name="T37" fmla="*/ 2147483646 h 55"/>
              <a:gd name="T38" fmla="*/ 2147483646 w 50"/>
              <a:gd name="T39" fmla="*/ 2147483646 h 55"/>
              <a:gd name="T40" fmla="*/ 2147483646 w 50"/>
              <a:gd name="T41" fmla="*/ 2147483646 h 55"/>
              <a:gd name="T42" fmla="*/ 2147483646 w 50"/>
              <a:gd name="T43" fmla="*/ 2147483646 h 55"/>
              <a:gd name="T44" fmla="*/ 2147483646 w 50"/>
              <a:gd name="T45" fmla="*/ 2147483646 h 55"/>
              <a:gd name="T46" fmla="*/ 2147483646 w 50"/>
              <a:gd name="T47" fmla="*/ 2147483646 h 55"/>
              <a:gd name="T48" fmla="*/ 2147483646 w 50"/>
              <a:gd name="T49" fmla="*/ 2147483646 h 55"/>
              <a:gd name="T50" fmla="*/ 2147483646 w 50"/>
              <a:gd name="T51" fmla="*/ 2147483646 h 55"/>
              <a:gd name="T52" fmla="*/ 2147483646 w 50"/>
              <a:gd name="T53" fmla="*/ 2147483646 h 55"/>
              <a:gd name="T54" fmla="*/ 2147483646 w 50"/>
              <a:gd name="T55" fmla="*/ 2147483646 h 55"/>
              <a:gd name="T56" fmla="*/ 2147483646 w 50"/>
              <a:gd name="T57" fmla="*/ 2147483646 h 55"/>
              <a:gd name="T58" fmla="*/ 2147483646 w 50"/>
              <a:gd name="T59" fmla="*/ 2147483646 h 55"/>
              <a:gd name="T60" fmla="*/ 2147483646 w 50"/>
              <a:gd name="T61" fmla="*/ 2147483646 h 55"/>
              <a:gd name="T62" fmla="*/ 2147483646 w 50"/>
              <a:gd name="T63" fmla="*/ 2147483646 h 55"/>
              <a:gd name="T64" fmla="*/ 2147483646 w 50"/>
              <a:gd name="T65" fmla="*/ 2147483646 h 5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0" name="Freeform 128"/>
          <p:cNvSpPr>
            <a:spLocks noEditPoints="1"/>
          </p:cNvSpPr>
          <p:nvPr/>
        </p:nvSpPr>
        <p:spPr bwMode="auto">
          <a:xfrm>
            <a:off x="15021001" y="7921601"/>
            <a:ext cx="333366" cy="309926"/>
          </a:xfrm>
          <a:custGeom>
            <a:avLst/>
            <a:gdLst>
              <a:gd name="T0" fmla="*/ 2147483646 w 59"/>
              <a:gd name="T1" fmla="*/ 2147483646 h 55"/>
              <a:gd name="T2" fmla="*/ 0 w 59"/>
              <a:gd name="T3" fmla="*/ 2147483646 h 55"/>
              <a:gd name="T4" fmla="*/ 2147483646 w 59"/>
              <a:gd name="T5" fmla="*/ 2147483646 h 55"/>
              <a:gd name="T6" fmla="*/ 2147483646 w 59"/>
              <a:gd name="T7" fmla="*/ 2147483646 h 55"/>
              <a:gd name="T8" fmla="*/ 2147483646 w 59"/>
              <a:gd name="T9" fmla="*/ 2147483646 h 55"/>
              <a:gd name="T10" fmla="*/ 2147483646 w 59"/>
              <a:gd name="T11" fmla="*/ 2147483646 h 55"/>
              <a:gd name="T12" fmla="*/ 2147483646 w 59"/>
              <a:gd name="T13" fmla="*/ 2147483646 h 55"/>
              <a:gd name="T14" fmla="*/ 2147483646 w 59"/>
              <a:gd name="T15" fmla="*/ 2147483646 h 55"/>
              <a:gd name="T16" fmla="*/ 2147483646 w 59"/>
              <a:gd name="T17" fmla="*/ 2147483646 h 55"/>
              <a:gd name="T18" fmla="*/ 2147483646 w 59"/>
              <a:gd name="T19" fmla="*/ 2147483646 h 55"/>
              <a:gd name="T20" fmla="*/ 2147483646 w 59"/>
              <a:gd name="T21" fmla="*/ 2147483646 h 55"/>
              <a:gd name="T22" fmla="*/ 2147483646 w 59"/>
              <a:gd name="T23" fmla="*/ 2147483646 h 55"/>
              <a:gd name="T24" fmla="*/ 2147483646 w 59"/>
              <a:gd name="T25" fmla="*/ 2147483646 h 55"/>
              <a:gd name="T26" fmla="*/ 2147483646 w 59"/>
              <a:gd name="T27" fmla="*/ 2147483646 h 55"/>
              <a:gd name="T28" fmla="*/ 2147483646 w 59"/>
              <a:gd name="T29" fmla="*/ 0 h 55"/>
              <a:gd name="T30" fmla="*/ 2147483646 w 59"/>
              <a:gd name="T31" fmla="*/ 2147483646 h 55"/>
              <a:gd name="T32" fmla="*/ 2147483646 w 59"/>
              <a:gd name="T33" fmla="*/ 2147483646 h 55"/>
              <a:gd name="T34" fmla="*/ 2147483646 w 59"/>
              <a:gd name="T35" fmla="*/ 2147483646 h 55"/>
              <a:gd name="T36" fmla="*/ 2147483646 w 59"/>
              <a:gd name="T37" fmla="*/ 0 h 55"/>
              <a:gd name="T38" fmla="*/ 2147483646 w 59"/>
              <a:gd name="T39" fmla="*/ 2147483646 h 55"/>
              <a:gd name="T40" fmla="*/ 2147483646 w 59"/>
              <a:gd name="T41" fmla="*/ 2147483646 h 55"/>
              <a:gd name="T42" fmla="*/ 2147483646 w 59"/>
              <a:gd name="T43" fmla="*/ 2147483646 h 55"/>
              <a:gd name="T44" fmla="*/ 2147483646 w 59"/>
              <a:gd name="T45" fmla="*/ 2147483646 h 55"/>
              <a:gd name="T46" fmla="*/ 2147483646 w 59"/>
              <a:gd name="T47" fmla="*/ 2147483646 h 55"/>
              <a:gd name="T48" fmla="*/ 2147483646 w 59"/>
              <a:gd name="T49" fmla="*/ 2147483646 h 55"/>
              <a:gd name="T50" fmla="*/ 2147483646 w 59"/>
              <a:gd name="T51" fmla="*/ 2147483646 h 55"/>
              <a:gd name="T52" fmla="*/ 2147483646 w 59"/>
              <a:gd name="T53" fmla="*/ 2147483646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9" h="55">
                <a:moveTo>
                  <a:pt x="10" y="37"/>
                </a:moveTo>
                <a:cubicBezTo>
                  <a:pt x="4" y="37"/>
                  <a:pt x="0" y="30"/>
                  <a:pt x="0" y="25"/>
                </a:cubicBezTo>
                <a:cubicBezTo>
                  <a:pt x="0" y="21"/>
                  <a:pt x="2" y="18"/>
                  <a:pt x="6" y="18"/>
                </a:cubicBezTo>
                <a:cubicBezTo>
                  <a:pt x="11" y="18"/>
                  <a:pt x="15" y="25"/>
                  <a:pt x="15" y="30"/>
                </a:cubicBezTo>
                <a:cubicBezTo>
                  <a:pt x="15" y="33"/>
                  <a:pt x="14" y="37"/>
                  <a:pt x="10" y="37"/>
                </a:cubicBezTo>
                <a:close/>
                <a:moveTo>
                  <a:pt x="50" y="50"/>
                </a:moveTo>
                <a:cubicBezTo>
                  <a:pt x="50" y="54"/>
                  <a:pt x="46" y="55"/>
                  <a:pt x="43" y="55"/>
                </a:cubicBezTo>
                <a:cubicBezTo>
                  <a:pt x="38" y="55"/>
                  <a:pt x="34" y="52"/>
                  <a:pt x="29" y="52"/>
                </a:cubicBezTo>
                <a:cubicBezTo>
                  <a:pt x="25" y="52"/>
                  <a:pt x="21" y="55"/>
                  <a:pt x="15" y="55"/>
                </a:cubicBezTo>
                <a:cubicBezTo>
                  <a:pt x="12" y="55"/>
                  <a:pt x="9" y="54"/>
                  <a:pt x="9" y="50"/>
                </a:cubicBezTo>
                <a:cubicBezTo>
                  <a:pt x="9" y="41"/>
                  <a:pt x="21" y="29"/>
                  <a:pt x="29" y="29"/>
                </a:cubicBezTo>
                <a:cubicBezTo>
                  <a:pt x="38" y="29"/>
                  <a:pt x="50" y="41"/>
                  <a:pt x="50" y="50"/>
                </a:cubicBezTo>
                <a:close/>
                <a:moveTo>
                  <a:pt x="21" y="21"/>
                </a:moveTo>
                <a:cubicBezTo>
                  <a:pt x="15" y="21"/>
                  <a:pt x="12" y="14"/>
                  <a:pt x="12" y="9"/>
                </a:cubicBezTo>
                <a:cubicBezTo>
                  <a:pt x="12" y="5"/>
                  <a:pt x="14" y="0"/>
                  <a:pt x="18" y="0"/>
                </a:cubicBezTo>
                <a:cubicBezTo>
                  <a:pt x="24" y="0"/>
                  <a:pt x="28" y="8"/>
                  <a:pt x="28" y="13"/>
                </a:cubicBezTo>
                <a:cubicBezTo>
                  <a:pt x="28" y="17"/>
                  <a:pt x="26" y="21"/>
                  <a:pt x="21" y="21"/>
                </a:cubicBezTo>
                <a:close/>
                <a:moveTo>
                  <a:pt x="31" y="13"/>
                </a:moveTo>
                <a:cubicBezTo>
                  <a:pt x="31" y="8"/>
                  <a:pt x="35" y="0"/>
                  <a:pt x="41" y="0"/>
                </a:cubicBezTo>
                <a:cubicBezTo>
                  <a:pt x="45" y="0"/>
                  <a:pt x="47" y="5"/>
                  <a:pt x="47" y="9"/>
                </a:cubicBezTo>
                <a:cubicBezTo>
                  <a:pt x="47" y="14"/>
                  <a:pt x="44" y="21"/>
                  <a:pt x="38" y="21"/>
                </a:cubicBezTo>
                <a:cubicBezTo>
                  <a:pt x="33" y="21"/>
                  <a:pt x="31" y="17"/>
                  <a:pt x="31" y="13"/>
                </a:cubicBezTo>
                <a:close/>
                <a:moveTo>
                  <a:pt x="59" y="25"/>
                </a:moveTo>
                <a:cubicBezTo>
                  <a:pt x="59" y="30"/>
                  <a:pt x="55" y="37"/>
                  <a:pt x="49" y="37"/>
                </a:cubicBezTo>
                <a:cubicBezTo>
                  <a:pt x="45" y="37"/>
                  <a:pt x="44" y="33"/>
                  <a:pt x="44" y="30"/>
                </a:cubicBezTo>
                <a:cubicBezTo>
                  <a:pt x="44" y="25"/>
                  <a:pt x="48" y="18"/>
                  <a:pt x="53" y="18"/>
                </a:cubicBezTo>
                <a:cubicBezTo>
                  <a:pt x="57" y="18"/>
                  <a:pt x="59" y="21"/>
                  <a:pt x="59"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1" name="Freeform 129"/>
          <p:cNvSpPr>
            <a:spLocks noEditPoints="1"/>
          </p:cNvSpPr>
          <p:nvPr/>
        </p:nvSpPr>
        <p:spPr bwMode="auto">
          <a:xfrm>
            <a:off x="15833580" y="7921601"/>
            <a:ext cx="382850" cy="309926"/>
          </a:xfrm>
          <a:custGeom>
            <a:avLst/>
            <a:gdLst>
              <a:gd name="T0" fmla="*/ 2147483646 w 68"/>
              <a:gd name="T1" fmla="*/ 2147483646 h 55"/>
              <a:gd name="T2" fmla="*/ 2147483646 w 68"/>
              <a:gd name="T3" fmla="*/ 2147483646 h 55"/>
              <a:gd name="T4" fmla="*/ 2147483646 w 68"/>
              <a:gd name="T5" fmla="*/ 2147483646 h 55"/>
              <a:gd name="T6" fmla="*/ 0 w 68"/>
              <a:gd name="T7" fmla="*/ 2147483646 h 55"/>
              <a:gd name="T8" fmla="*/ 0 w 68"/>
              <a:gd name="T9" fmla="*/ 2147483646 h 55"/>
              <a:gd name="T10" fmla="*/ 2147483646 w 68"/>
              <a:gd name="T11" fmla="*/ 0 h 55"/>
              <a:gd name="T12" fmla="*/ 2147483646 w 68"/>
              <a:gd name="T13" fmla="*/ 0 h 55"/>
              <a:gd name="T14" fmla="*/ 2147483646 w 68"/>
              <a:gd name="T15" fmla="*/ 2147483646 h 55"/>
              <a:gd name="T16" fmla="*/ 2147483646 w 68"/>
              <a:gd name="T17" fmla="*/ 2147483646 h 55"/>
              <a:gd name="T18" fmla="*/ 2147483646 w 68"/>
              <a:gd name="T19" fmla="*/ 2147483646 h 55"/>
              <a:gd name="T20" fmla="*/ 2147483646 w 68"/>
              <a:gd name="T21" fmla="*/ 2147483646 h 55"/>
              <a:gd name="T22" fmla="*/ 2147483646 w 68"/>
              <a:gd name="T23" fmla="*/ 2147483646 h 55"/>
              <a:gd name="T24" fmla="*/ 2147483646 w 68"/>
              <a:gd name="T25" fmla="*/ 2147483646 h 55"/>
              <a:gd name="T26" fmla="*/ 2147483646 w 68"/>
              <a:gd name="T27" fmla="*/ 2147483646 h 55"/>
              <a:gd name="T28" fmla="*/ 2147483646 w 68"/>
              <a:gd name="T29" fmla="*/ 2147483646 h 55"/>
              <a:gd name="T30" fmla="*/ 2147483646 w 68"/>
              <a:gd name="T31" fmla="*/ 2147483646 h 55"/>
              <a:gd name="T32" fmla="*/ 2147483646 w 68"/>
              <a:gd name="T33" fmla="*/ 2147483646 h 55"/>
              <a:gd name="T34" fmla="*/ 2147483646 w 68"/>
              <a:gd name="T35" fmla="*/ 2147483646 h 55"/>
              <a:gd name="T36" fmla="*/ 2147483646 w 68"/>
              <a:gd name="T37" fmla="*/ 2147483646 h 55"/>
              <a:gd name="T38" fmla="*/ 2147483646 w 68"/>
              <a:gd name="T39" fmla="*/ 2147483646 h 55"/>
              <a:gd name="T40" fmla="*/ 2147483646 w 68"/>
              <a:gd name="T41" fmla="*/ 2147483646 h 55"/>
              <a:gd name="T42" fmla="*/ 2147483646 w 68"/>
              <a:gd name="T43" fmla="*/ 2147483646 h 55"/>
              <a:gd name="T44" fmla="*/ 2147483646 w 68"/>
              <a:gd name="T45" fmla="*/ 2147483646 h 55"/>
              <a:gd name="T46" fmla="*/ 2147483646 w 68"/>
              <a:gd name="T47" fmla="*/ 2147483646 h 55"/>
              <a:gd name="T48" fmla="*/ 2147483646 w 68"/>
              <a:gd name="T49" fmla="*/ 2147483646 h 55"/>
              <a:gd name="T50" fmla="*/ 2147483646 w 68"/>
              <a:gd name="T51" fmla="*/ 2147483646 h 55"/>
              <a:gd name="T52" fmla="*/ 2147483646 w 68"/>
              <a:gd name="T53" fmla="*/ 2147483646 h 55"/>
              <a:gd name="T54" fmla="*/ 2147483646 w 68"/>
              <a:gd name="T55" fmla="*/ 2147483646 h 55"/>
              <a:gd name="T56" fmla="*/ 2147483646 w 68"/>
              <a:gd name="T57" fmla="*/ 2147483646 h 55"/>
              <a:gd name="T58" fmla="*/ 2147483646 w 68"/>
              <a:gd name="T59" fmla="*/ 2147483646 h 55"/>
              <a:gd name="T60" fmla="*/ 2147483646 w 68"/>
              <a:gd name="T61" fmla="*/ 2147483646 h 5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8" h="55">
                <a:moveTo>
                  <a:pt x="68" y="49"/>
                </a:moveTo>
                <a:cubicBezTo>
                  <a:pt x="68" y="53"/>
                  <a:pt x="66" y="55"/>
                  <a:pt x="63" y="55"/>
                </a:cubicBezTo>
                <a:cubicBezTo>
                  <a:pt x="5" y="55"/>
                  <a:pt x="5" y="55"/>
                  <a:pt x="5" y="55"/>
                </a:cubicBezTo>
                <a:cubicBezTo>
                  <a:pt x="2" y="55"/>
                  <a:pt x="0" y="53"/>
                  <a:pt x="0" y="49"/>
                </a:cubicBezTo>
                <a:cubicBezTo>
                  <a:pt x="0" y="6"/>
                  <a:pt x="0" y="6"/>
                  <a:pt x="0" y="6"/>
                </a:cubicBezTo>
                <a:cubicBezTo>
                  <a:pt x="0" y="3"/>
                  <a:pt x="2" y="0"/>
                  <a:pt x="5" y="0"/>
                </a:cubicBezTo>
                <a:cubicBezTo>
                  <a:pt x="63" y="0"/>
                  <a:pt x="63" y="0"/>
                  <a:pt x="63" y="0"/>
                </a:cubicBezTo>
                <a:cubicBezTo>
                  <a:pt x="66" y="0"/>
                  <a:pt x="68" y="3"/>
                  <a:pt x="68" y="6"/>
                </a:cubicBezTo>
                <a:lnTo>
                  <a:pt x="68" y="49"/>
                </a:lnTo>
                <a:close/>
                <a:moveTo>
                  <a:pt x="5" y="5"/>
                </a:moveTo>
                <a:cubicBezTo>
                  <a:pt x="5" y="5"/>
                  <a:pt x="4" y="5"/>
                  <a:pt x="4" y="6"/>
                </a:cubicBezTo>
                <a:cubicBezTo>
                  <a:pt x="4" y="49"/>
                  <a:pt x="4" y="49"/>
                  <a:pt x="4" y="49"/>
                </a:cubicBezTo>
                <a:cubicBezTo>
                  <a:pt x="4" y="50"/>
                  <a:pt x="5" y="51"/>
                  <a:pt x="5" y="51"/>
                </a:cubicBezTo>
                <a:cubicBezTo>
                  <a:pt x="63" y="51"/>
                  <a:pt x="63" y="51"/>
                  <a:pt x="63" y="51"/>
                </a:cubicBezTo>
                <a:cubicBezTo>
                  <a:pt x="63" y="51"/>
                  <a:pt x="64" y="50"/>
                  <a:pt x="64" y="49"/>
                </a:cubicBezTo>
                <a:cubicBezTo>
                  <a:pt x="64" y="6"/>
                  <a:pt x="64" y="6"/>
                  <a:pt x="64" y="6"/>
                </a:cubicBezTo>
                <a:cubicBezTo>
                  <a:pt x="64" y="5"/>
                  <a:pt x="63" y="5"/>
                  <a:pt x="63" y="5"/>
                </a:cubicBezTo>
                <a:lnTo>
                  <a:pt x="5" y="5"/>
                </a:lnTo>
                <a:close/>
                <a:moveTo>
                  <a:pt x="16" y="23"/>
                </a:moveTo>
                <a:cubicBezTo>
                  <a:pt x="12" y="23"/>
                  <a:pt x="9" y="20"/>
                  <a:pt x="9" y="16"/>
                </a:cubicBezTo>
                <a:cubicBezTo>
                  <a:pt x="9" y="13"/>
                  <a:pt x="12" y="9"/>
                  <a:pt x="16" y="9"/>
                </a:cubicBezTo>
                <a:cubicBezTo>
                  <a:pt x="20" y="9"/>
                  <a:pt x="23" y="13"/>
                  <a:pt x="23" y="16"/>
                </a:cubicBezTo>
                <a:cubicBezTo>
                  <a:pt x="23" y="20"/>
                  <a:pt x="20" y="23"/>
                  <a:pt x="16" y="23"/>
                </a:cubicBezTo>
                <a:close/>
                <a:moveTo>
                  <a:pt x="59" y="46"/>
                </a:moveTo>
                <a:cubicBezTo>
                  <a:pt x="9" y="46"/>
                  <a:pt x="9" y="46"/>
                  <a:pt x="9" y="46"/>
                </a:cubicBezTo>
                <a:cubicBezTo>
                  <a:pt x="9" y="39"/>
                  <a:pt x="9" y="39"/>
                  <a:pt x="9" y="39"/>
                </a:cubicBezTo>
                <a:cubicBezTo>
                  <a:pt x="20" y="28"/>
                  <a:pt x="20" y="28"/>
                  <a:pt x="20" y="28"/>
                </a:cubicBezTo>
                <a:cubicBezTo>
                  <a:pt x="26" y="33"/>
                  <a:pt x="26" y="33"/>
                  <a:pt x="26" y="33"/>
                </a:cubicBezTo>
                <a:cubicBezTo>
                  <a:pt x="44" y="15"/>
                  <a:pt x="44" y="15"/>
                  <a:pt x="44" y="15"/>
                </a:cubicBezTo>
                <a:cubicBezTo>
                  <a:pt x="59" y="30"/>
                  <a:pt x="59" y="30"/>
                  <a:pt x="59" y="30"/>
                </a:cubicBezTo>
                <a:lnTo>
                  <a:pt x="59"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2" name="Freeform 130"/>
          <p:cNvSpPr>
            <a:spLocks/>
          </p:cNvSpPr>
          <p:nvPr/>
        </p:nvSpPr>
        <p:spPr bwMode="auto">
          <a:xfrm>
            <a:off x="16646159" y="7921601"/>
            <a:ext cx="309926" cy="309926"/>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0 w 55"/>
              <a:gd name="T47" fmla="*/ 2147483646 h 55"/>
              <a:gd name="T48" fmla="*/ 2147483646 w 55"/>
              <a:gd name="T49" fmla="*/ 0 h 55"/>
              <a:gd name="T50" fmla="*/ 2147483646 w 55"/>
              <a:gd name="T51" fmla="*/ 2147483646 h 55"/>
              <a:gd name="T52" fmla="*/ 2147483646 w 55"/>
              <a:gd name="T53" fmla="*/ 2147483646 h 5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5" h="55">
                <a:moveTo>
                  <a:pt x="27" y="55"/>
                </a:moveTo>
                <a:cubicBezTo>
                  <a:pt x="24" y="55"/>
                  <a:pt x="22" y="55"/>
                  <a:pt x="19" y="54"/>
                </a:cubicBezTo>
                <a:cubicBezTo>
                  <a:pt x="20" y="52"/>
                  <a:pt x="22" y="50"/>
                  <a:pt x="22" y="48"/>
                </a:cubicBezTo>
                <a:cubicBezTo>
                  <a:pt x="22" y="48"/>
                  <a:pt x="23" y="47"/>
                  <a:pt x="24" y="41"/>
                </a:cubicBezTo>
                <a:cubicBezTo>
                  <a:pt x="25" y="42"/>
                  <a:pt x="28" y="44"/>
                  <a:pt x="31" y="44"/>
                </a:cubicBezTo>
                <a:cubicBezTo>
                  <a:pt x="40" y="44"/>
                  <a:pt x="46" y="36"/>
                  <a:pt x="46" y="25"/>
                </a:cubicBezTo>
                <a:cubicBezTo>
                  <a:pt x="46" y="17"/>
                  <a:pt x="39" y="10"/>
                  <a:pt x="28" y="10"/>
                </a:cubicBezTo>
                <a:cubicBezTo>
                  <a:pt x="15" y="10"/>
                  <a:pt x="9" y="19"/>
                  <a:pt x="9" y="27"/>
                </a:cubicBezTo>
                <a:cubicBezTo>
                  <a:pt x="9" y="31"/>
                  <a:pt x="10" y="36"/>
                  <a:pt x="14" y="37"/>
                </a:cubicBezTo>
                <a:cubicBezTo>
                  <a:pt x="15" y="37"/>
                  <a:pt x="15" y="37"/>
                  <a:pt x="16" y="36"/>
                </a:cubicBezTo>
                <a:cubicBezTo>
                  <a:pt x="16" y="36"/>
                  <a:pt x="16" y="35"/>
                  <a:pt x="16" y="34"/>
                </a:cubicBezTo>
                <a:cubicBezTo>
                  <a:pt x="16" y="34"/>
                  <a:pt x="16" y="33"/>
                  <a:pt x="16" y="33"/>
                </a:cubicBezTo>
                <a:cubicBezTo>
                  <a:pt x="15" y="31"/>
                  <a:pt x="14" y="30"/>
                  <a:pt x="14" y="27"/>
                </a:cubicBezTo>
                <a:cubicBezTo>
                  <a:pt x="14" y="20"/>
                  <a:pt x="19" y="14"/>
                  <a:pt x="27" y="14"/>
                </a:cubicBezTo>
                <a:cubicBezTo>
                  <a:pt x="35" y="14"/>
                  <a:pt x="39" y="19"/>
                  <a:pt x="39" y="25"/>
                </a:cubicBezTo>
                <a:cubicBezTo>
                  <a:pt x="39" y="33"/>
                  <a:pt x="35" y="39"/>
                  <a:pt x="30" y="39"/>
                </a:cubicBezTo>
                <a:cubicBezTo>
                  <a:pt x="27" y="39"/>
                  <a:pt x="25" y="37"/>
                  <a:pt x="26" y="34"/>
                </a:cubicBezTo>
                <a:cubicBezTo>
                  <a:pt x="27" y="31"/>
                  <a:pt x="28" y="27"/>
                  <a:pt x="28" y="24"/>
                </a:cubicBezTo>
                <a:cubicBezTo>
                  <a:pt x="28" y="22"/>
                  <a:pt x="27" y="20"/>
                  <a:pt x="25" y="20"/>
                </a:cubicBezTo>
                <a:cubicBezTo>
                  <a:pt x="22" y="20"/>
                  <a:pt x="19" y="23"/>
                  <a:pt x="19" y="27"/>
                </a:cubicBezTo>
                <a:cubicBezTo>
                  <a:pt x="19" y="27"/>
                  <a:pt x="19" y="30"/>
                  <a:pt x="20" y="32"/>
                </a:cubicBezTo>
                <a:cubicBezTo>
                  <a:pt x="17" y="44"/>
                  <a:pt x="17" y="47"/>
                  <a:pt x="17" y="47"/>
                </a:cubicBezTo>
                <a:cubicBezTo>
                  <a:pt x="16" y="49"/>
                  <a:pt x="16" y="51"/>
                  <a:pt x="16" y="53"/>
                </a:cubicBezTo>
                <a:cubicBezTo>
                  <a:pt x="7" y="49"/>
                  <a:pt x="0" y="39"/>
                  <a:pt x="0" y="28"/>
                </a:cubicBezTo>
                <a:cubicBezTo>
                  <a:pt x="0" y="13"/>
                  <a:pt x="12" y="0"/>
                  <a:pt x="27" y="0"/>
                </a:cubicBezTo>
                <a:cubicBezTo>
                  <a:pt x="42" y="0"/>
                  <a:pt x="55" y="13"/>
                  <a:pt x="55" y="28"/>
                </a:cubicBezTo>
                <a:cubicBezTo>
                  <a:pt x="55" y="43"/>
                  <a:pt x="42" y="55"/>
                  <a:pt x="27" y="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3" name="Freeform 131"/>
          <p:cNvSpPr>
            <a:spLocks noEditPoints="1"/>
          </p:cNvSpPr>
          <p:nvPr/>
        </p:nvSpPr>
        <p:spPr bwMode="auto">
          <a:xfrm>
            <a:off x="17456135" y="7921601"/>
            <a:ext cx="309927" cy="309926"/>
          </a:xfrm>
          <a:custGeom>
            <a:avLst/>
            <a:gdLst>
              <a:gd name="T0" fmla="*/ 2147483646 w 55"/>
              <a:gd name="T1" fmla="*/ 2147483646 h 55"/>
              <a:gd name="T2" fmla="*/ 2147483646 w 55"/>
              <a:gd name="T3" fmla="*/ 2147483646 h 55"/>
              <a:gd name="T4" fmla="*/ 0 w 55"/>
              <a:gd name="T5" fmla="*/ 2147483646 h 55"/>
              <a:gd name="T6" fmla="*/ 2147483646 w 55"/>
              <a:gd name="T7" fmla="*/ 0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55">
                <a:moveTo>
                  <a:pt x="55" y="28"/>
                </a:moveTo>
                <a:cubicBezTo>
                  <a:pt x="55" y="43"/>
                  <a:pt x="42" y="55"/>
                  <a:pt x="27" y="55"/>
                </a:cubicBezTo>
                <a:cubicBezTo>
                  <a:pt x="12" y="55"/>
                  <a:pt x="0" y="43"/>
                  <a:pt x="0" y="28"/>
                </a:cubicBezTo>
                <a:cubicBezTo>
                  <a:pt x="0" y="13"/>
                  <a:pt x="12" y="0"/>
                  <a:pt x="27" y="0"/>
                </a:cubicBezTo>
                <a:cubicBezTo>
                  <a:pt x="42" y="0"/>
                  <a:pt x="55" y="13"/>
                  <a:pt x="55" y="28"/>
                </a:cubicBezTo>
                <a:close/>
                <a:moveTo>
                  <a:pt x="42" y="28"/>
                </a:moveTo>
                <a:cubicBezTo>
                  <a:pt x="42" y="27"/>
                  <a:pt x="42" y="26"/>
                  <a:pt x="41" y="26"/>
                </a:cubicBezTo>
                <a:cubicBezTo>
                  <a:pt x="21" y="14"/>
                  <a:pt x="21" y="14"/>
                  <a:pt x="21" y="14"/>
                </a:cubicBezTo>
                <a:cubicBezTo>
                  <a:pt x="21" y="14"/>
                  <a:pt x="20" y="14"/>
                  <a:pt x="19" y="14"/>
                </a:cubicBezTo>
                <a:cubicBezTo>
                  <a:pt x="18" y="15"/>
                  <a:pt x="18" y="16"/>
                  <a:pt x="18" y="16"/>
                </a:cubicBezTo>
                <a:cubicBezTo>
                  <a:pt x="18" y="39"/>
                  <a:pt x="18" y="39"/>
                  <a:pt x="18" y="39"/>
                </a:cubicBezTo>
                <a:cubicBezTo>
                  <a:pt x="18" y="40"/>
                  <a:pt x="18" y="41"/>
                  <a:pt x="19" y="41"/>
                </a:cubicBezTo>
                <a:cubicBezTo>
                  <a:pt x="20" y="41"/>
                  <a:pt x="20" y="41"/>
                  <a:pt x="20" y="41"/>
                </a:cubicBezTo>
                <a:cubicBezTo>
                  <a:pt x="21" y="41"/>
                  <a:pt x="21" y="41"/>
                  <a:pt x="21" y="41"/>
                </a:cubicBezTo>
                <a:cubicBezTo>
                  <a:pt x="41" y="30"/>
                  <a:pt x="41" y="30"/>
                  <a:pt x="41" y="30"/>
                </a:cubicBezTo>
                <a:cubicBezTo>
                  <a:pt x="42" y="29"/>
                  <a:pt x="42" y="29"/>
                  <a:pt x="42" y="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4" name="Freeform 132"/>
          <p:cNvSpPr>
            <a:spLocks noEditPoints="1"/>
          </p:cNvSpPr>
          <p:nvPr/>
        </p:nvSpPr>
        <p:spPr bwMode="auto">
          <a:xfrm>
            <a:off x="18268712" y="7921601"/>
            <a:ext cx="309927" cy="309926"/>
          </a:xfrm>
          <a:custGeom>
            <a:avLst/>
            <a:gdLst>
              <a:gd name="T0" fmla="*/ 2147483646 w 55"/>
              <a:gd name="T1" fmla="*/ 2147483646 h 55"/>
              <a:gd name="T2" fmla="*/ 0 w 55"/>
              <a:gd name="T3" fmla="*/ 2147483646 h 55"/>
              <a:gd name="T4" fmla="*/ 2147483646 w 55"/>
              <a:gd name="T5" fmla="*/ 0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43" y="25"/>
                </a:moveTo>
                <a:cubicBezTo>
                  <a:pt x="43" y="24"/>
                  <a:pt x="42" y="23"/>
                  <a:pt x="41" y="23"/>
                </a:cubicBezTo>
                <a:cubicBezTo>
                  <a:pt x="32" y="23"/>
                  <a:pt x="32" y="23"/>
                  <a:pt x="32" y="23"/>
                </a:cubicBezTo>
                <a:cubicBezTo>
                  <a:pt x="32" y="14"/>
                  <a:pt x="32" y="14"/>
                  <a:pt x="32" y="14"/>
                </a:cubicBezTo>
                <a:cubicBezTo>
                  <a:pt x="32" y="13"/>
                  <a:pt x="31" y="12"/>
                  <a:pt x="29" y="12"/>
                </a:cubicBezTo>
                <a:cubicBezTo>
                  <a:pt x="25" y="12"/>
                  <a:pt x="25" y="12"/>
                  <a:pt x="25" y="12"/>
                </a:cubicBezTo>
                <a:cubicBezTo>
                  <a:pt x="24" y="12"/>
                  <a:pt x="23" y="13"/>
                  <a:pt x="23" y="14"/>
                </a:cubicBezTo>
                <a:cubicBezTo>
                  <a:pt x="23" y="23"/>
                  <a:pt x="23" y="23"/>
                  <a:pt x="23" y="23"/>
                </a:cubicBezTo>
                <a:cubicBezTo>
                  <a:pt x="13" y="23"/>
                  <a:pt x="13" y="23"/>
                  <a:pt x="13" y="23"/>
                </a:cubicBezTo>
                <a:cubicBezTo>
                  <a:pt x="12" y="23"/>
                  <a:pt x="11" y="24"/>
                  <a:pt x="11" y="25"/>
                </a:cubicBezTo>
                <a:cubicBezTo>
                  <a:pt x="11" y="30"/>
                  <a:pt x="11" y="30"/>
                  <a:pt x="11" y="30"/>
                </a:cubicBezTo>
                <a:cubicBezTo>
                  <a:pt x="11" y="31"/>
                  <a:pt x="12" y="32"/>
                  <a:pt x="13" y="32"/>
                </a:cubicBezTo>
                <a:cubicBezTo>
                  <a:pt x="23" y="32"/>
                  <a:pt x="23" y="32"/>
                  <a:pt x="23" y="32"/>
                </a:cubicBezTo>
                <a:cubicBezTo>
                  <a:pt x="23" y="41"/>
                  <a:pt x="23" y="41"/>
                  <a:pt x="23" y="41"/>
                </a:cubicBezTo>
                <a:cubicBezTo>
                  <a:pt x="23" y="43"/>
                  <a:pt x="24" y="44"/>
                  <a:pt x="25" y="44"/>
                </a:cubicBezTo>
                <a:cubicBezTo>
                  <a:pt x="29" y="44"/>
                  <a:pt x="29" y="44"/>
                  <a:pt x="29" y="44"/>
                </a:cubicBezTo>
                <a:cubicBezTo>
                  <a:pt x="31" y="44"/>
                  <a:pt x="32" y="43"/>
                  <a:pt x="32" y="41"/>
                </a:cubicBezTo>
                <a:cubicBezTo>
                  <a:pt x="32" y="32"/>
                  <a:pt x="32" y="32"/>
                  <a:pt x="32" y="32"/>
                </a:cubicBezTo>
                <a:cubicBezTo>
                  <a:pt x="41" y="32"/>
                  <a:pt x="41" y="32"/>
                  <a:pt x="41" y="32"/>
                </a:cubicBezTo>
                <a:cubicBezTo>
                  <a:pt x="42" y="32"/>
                  <a:pt x="43" y="31"/>
                  <a:pt x="43" y="30"/>
                </a:cubicBezTo>
                <a:lnTo>
                  <a:pt x="43"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5" name="Freeform 133"/>
          <p:cNvSpPr>
            <a:spLocks noEditPoints="1"/>
          </p:cNvSpPr>
          <p:nvPr/>
        </p:nvSpPr>
        <p:spPr bwMode="auto">
          <a:xfrm>
            <a:off x="19081291" y="7921601"/>
            <a:ext cx="333366" cy="309926"/>
          </a:xfrm>
          <a:custGeom>
            <a:avLst/>
            <a:gdLst>
              <a:gd name="T0" fmla="*/ 2147483646 w 59"/>
              <a:gd name="T1" fmla="*/ 2147483646 h 55"/>
              <a:gd name="T2" fmla="*/ 2147483646 w 59"/>
              <a:gd name="T3" fmla="*/ 2147483646 h 55"/>
              <a:gd name="T4" fmla="*/ 2147483646 w 59"/>
              <a:gd name="T5" fmla="*/ 2147483646 h 55"/>
              <a:gd name="T6" fmla="*/ 2147483646 w 59"/>
              <a:gd name="T7" fmla="*/ 2147483646 h 55"/>
              <a:gd name="T8" fmla="*/ 2147483646 w 59"/>
              <a:gd name="T9" fmla="*/ 2147483646 h 55"/>
              <a:gd name="T10" fmla="*/ 2147483646 w 59"/>
              <a:gd name="T11" fmla="*/ 2147483646 h 55"/>
              <a:gd name="T12" fmla="*/ 2147483646 w 59"/>
              <a:gd name="T13" fmla="*/ 2147483646 h 55"/>
              <a:gd name="T14" fmla="*/ 2147483646 w 59"/>
              <a:gd name="T15" fmla="*/ 2147483646 h 55"/>
              <a:gd name="T16" fmla="*/ 2147483646 w 59"/>
              <a:gd name="T17" fmla="*/ 2147483646 h 55"/>
              <a:gd name="T18" fmla="*/ 0 w 59"/>
              <a:gd name="T19" fmla="*/ 2147483646 h 55"/>
              <a:gd name="T20" fmla="*/ 0 w 59"/>
              <a:gd name="T21" fmla="*/ 2147483646 h 55"/>
              <a:gd name="T22" fmla="*/ 2147483646 w 59"/>
              <a:gd name="T23" fmla="*/ 2147483646 h 55"/>
              <a:gd name="T24" fmla="*/ 2147483646 w 59"/>
              <a:gd name="T25" fmla="*/ 2147483646 h 55"/>
              <a:gd name="T26" fmla="*/ 2147483646 w 59"/>
              <a:gd name="T27" fmla="*/ 2147483646 h 55"/>
              <a:gd name="T28" fmla="*/ 2147483646 w 59"/>
              <a:gd name="T29" fmla="*/ 0 h 55"/>
              <a:gd name="T30" fmla="*/ 2147483646 w 59"/>
              <a:gd name="T31" fmla="*/ 0 h 55"/>
              <a:gd name="T32" fmla="*/ 2147483646 w 59"/>
              <a:gd name="T33" fmla="*/ 2147483646 h 55"/>
              <a:gd name="T34" fmla="*/ 2147483646 w 59"/>
              <a:gd name="T35" fmla="*/ 2147483646 h 55"/>
              <a:gd name="T36" fmla="*/ 2147483646 w 59"/>
              <a:gd name="T37" fmla="*/ 2147483646 h 55"/>
              <a:gd name="T38" fmla="*/ 2147483646 w 59"/>
              <a:gd name="T39" fmla="*/ 2147483646 h 55"/>
              <a:gd name="T40" fmla="*/ 2147483646 w 59"/>
              <a:gd name="T41" fmla="*/ 2147483646 h 55"/>
              <a:gd name="T42" fmla="*/ 2147483646 w 59"/>
              <a:gd name="T43" fmla="*/ 2147483646 h 55"/>
              <a:gd name="T44" fmla="*/ 2147483646 w 59"/>
              <a:gd name="T45" fmla="*/ 2147483646 h 55"/>
              <a:gd name="T46" fmla="*/ 2147483646 w 59"/>
              <a:gd name="T47" fmla="*/ 2147483646 h 55"/>
              <a:gd name="T48" fmla="*/ 2147483646 w 59"/>
              <a:gd name="T49" fmla="*/ 2147483646 h 55"/>
              <a:gd name="T50" fmla="*/ 2147483646 w 59"/>
              <a:gd name="T51" fmla="*/ 2147483646 h 55"/>
              <a:gd name="T52" fmla="*/ 2147483646 w 59"/>
              <a:gd name="T53" fmla="*/ 2147483646 h 55"/>
              <a:gd name="T54" fmla="*/ 2147483646 w 59"/>
              <a:gd name="T55" fmla="*/ 2147483646 h 55"/>
              <a:gd name="T56" fmla="*/ 2147483646 w 59"/>
              <a:gd name="T57" fmla="*/ 2147483646 h 55"/>
              <a:gd name="T58" fmla="*/ 2147483646 w 59"/>
              <a:gd name="T59" fmla="*/ 2147483646 h 55"/>
              <a:gd name="T60" fmla="*/ 2147483646 w 59"/>
              <a:gd name="T61" fmla="*/ 2147483646 h 55"/>
              <a:gd name="T62" fmla="*/ 2147483646 w 59"/>
              <a:gd name="T63" fmla="*/ 2147483646 h 55"/>
              <a:gd name="T64" fmla="*/ 2147483646 w 59"/>
              <a:gd name="T65" fmla="*/ 2147483646 h 55"/>
              <a:gd name="T66" fmla="*/ 2147483646 w 59"/>
              <a:gd name="T67" fmla="*/ 2147483646 h 55"/>
              <a:gd name="T68" fmla="*/ 2147483646 w 59"/>
              <a:gd name="T69" fmla="*/ 2147483646 h 55"/>
              <a:gd name="T70" fmla="*/ 2147483646 w 59"/>
              <a:gd name="T71" fmla="*/ 2147483646 h 55"/>
              <a:gd name="T72" fmla="*/ 2147483646 w 59"/>
              <a:gd name="T73" fmla="*/ 2147483646 h 55"/>
              <a:gd name="T74" fmla="*/ 2147483646 w 59"/>
              <a:gd name="T75" fmla="*/ 2147483646 h 55"/>
              <a:gd name="T76" fmla="*/ 2147483646 w 59"/>
              <a:gd name="T77" fmla="*/ 2147483646 h 55"/>
              <a:gd name="T78" fmla="*/ 2147483646 w 59"/>
              <a:gd name="T79" fmla="*/ 2147483646 h 55"/>
              <a:gd name="T80" fmla="*/ 2147483646 w 59"/>
              <a:gd name="T81" fmla="*/ 2147483646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9" h="55">
                <a:moveTo>
                  <a:pt x="59" y="45"/>
                </a:moveTo>
                <a:cubicBezTo>
                  <a:pt x="59" y="45"/>
                  <a:pt x="59" y="46"/>
                  <a:pt x="58" y="46"/>
                </a:cubicBezTo>
                <a:cubicBezTo>
                  <a:pt x="50" y="46"/>
                  <a:pt x="50" y="46"/>
                  <a:pt x="50" y="46"/>
                </a:cubicBezTo>
                <a:cubicBezTo>
                  <a:pt x="50" y="52"/>
                  <a:pt x="50" y="52"/>
                  <a:pt x="50" y="52"/>
                </a:cubicBezTo>
                <a:cubicBezTo>
                  <a:pt x="50" y="54"/>
                  <a:pt x="48" y="55"/>
                  <a:pt x="47" y="55"/>
                </a:cubicBezTo>
                <a:cubicBezTo>
                  <a:pt x="12" y="55"/>
                  <a:pt x="12" y="55"/>
                  <a:pt x="12" y="55"/>
                </a:cubicBezTo>
                <a:cubicBezTo>
                  <a:pt x="10" y="55"/>
                  <a:pt x="9" y="54"/>
                  <a:pt x="9" y="52"/>
                </a:cubicBezTo>
                <a:cubicBezTo>
                  <a:pt x="9" y="46"/>
                  <a:pt x="9" y="46"/>
                  <a:pt x="9" y="46"/>
                </a:cubicBezTo>
                <a:cubicBezTo>
                  <a:pt x="1" y="46"/>
                  <a:pt x="1" y="46"/>
                  <a:pt x="1" y="46"/>
                </a:cubicBezTo>
                <a:cubicBezTo>
                  <a:pt x="0" y="46"/>
                  <a:pt x="0" y="45"/>
                  <a:pt x="0" y="45"/>
                </a:cubicBezTo>
                <a:cubicBezTo>
                  <a:pt x="0" y="30"/>
                  <a:pt x="0" y="30"/>
                  <a:pt x="0" y="30"/>
                </a:cubicBezTo>
                <a:cubicBezTo>
                  <a:pt x="0" y="26"/>
                  <a:pt x="3" y="23"/>
                  <a:pt x="7" y="23"/>
                </a:cubicBezTo>
                <a:cubicBezTo>
                  <a:pt x="9" y="23"/>
                  <a:pt x="9" y="23"/>
                  <a:pt x="9" y="23"/>
                </a:cubicBezTo>
                <a:cubicBezTo>
                  <a:pt x="9" y="4"/>
                  <a:pt x="9" y="4"/>
                  <a:pt x="9" y="4"/>
                </a:cubicBezTo>
                <a:cubicBezTo>
                  <a:pt x="9" y="2"/>
                  <a:pt x="10" y="0"/>
                  <a:pt x="12" y="0"/>
                </a:cubicBezTo>
                <a:cubicBezTo>
                  <a:pt x="36" y="0"/>
                  <a:pt x="36" y="0"/>
                  <a:pt x="36" y="0"/>
                </a:cubicBezTo>
                <a:cubicBezTo>
                  <a:pt x="38" y="0"/>
                  <a:pt x="41" y="1"/>
                  <a:pt x="42" y="3"/>
                </a:cubicBezTo>
                <a:cubicBezTo>
                  <a:pt x="48" y="8"/>
                  <a:pt x="48" y="8"/>
                  <a:pt x="48" y="8"/>
                </a:cubicBezTo>
                <a:cubicBezTo>
                  <a:pt x="49" y="10"/>
                  <a:pt x="50" y="12"/>
                  <a:pt x="50" y="14"/>
                </a:cubicBezTo>
                <a:cubicBezTo>
                  <a:pt x="50" y="23"/>
                  <a:pt x="50" y="23"/>
                  <a:pt x="50" y="23"/>
                </a:cubicBezTo>
                <a:cubicBezTo>
                  <a:pt x="52" y="23"/>
                  <a:pt x="52" y="23"/>
                  <a:pt x="52" y="23"/>
                </a:cubicBezTo>
                <a:cubicBezTo>
                  <a:pt x="56" y="23"/>
                  <a:pt x="59" y="26"/>
                  <a:pt x="59" y="30"/>
                </a:cubicBezTo>
                <a:lnTo>
                  <a:pt x="59" y="45"/>
                </a:lnTo>
                <a:close/>
                <a:moveTo>
                  <a:pt x="45" y="28"/>
                </a:moveTo>
                <a:cubicBezTo>
                  <a:pt x="45" y="14"/>
                  <a:pt x="45" y="14"/>
                  <a:pt x="45" y="14"/>
                </a:cubicBezTo>
                <a:cubicBezTo>
                  <a:pt x="40" y="14"/>
                  <a:pt x="40" y="14"/>
                  <a:pt x="40" y="14"/>
                </a:cubicBezTo>
                <a:cubicBezTo>
                  <a:pt x="38" y="14"/>
                  <a:pt x="36" y="13"/>
                  <a:pt x="36" y="11"/>
                </a:cubicBezTo>
                <a:cubicBezTo>
                  <a:pt x="36" y="5"/>
                  <a:pt x="36" y="5"/>
                  <a:pt x="36" y="5"/>
                </a:cubicBezTo>
                <a:cubicBezTo>
                  <a:pt x="13" y="5"/>
                  <a:pt x="13" y="5"/>
                  <a:pt x="13" y="5"/>
                </a:cubicBezTo>
                <a:cubicBezTo>
                  <a:pt x="13" y="28"/>
                  <a:pt x="13" y="28"/>
                  <a:pt x="13" y="28"/>
                </a:cubicBezTo>
                <a:lnTo>
                  <a:pt x="45" y="28"/>
                </a:lnTo>
                <a:close/>
                <a:moveTo>
                  <a:pt x="45" y="51"/>
                </a:moveTo>
                <a:cubicBezTo>
                  <a:pt x="45" y="41"/>
                  <a:pt x="45" y="41"/>
                  <a:pt x="45" y="41"/>
                </a:cubicBezTo>
                <a:cubicBezTo>
                  <a:pt x="13" y="41"/>
                  <a:pt x="13" y="41"/>
                  <a:pt x="13" y="41"/>
                </a:cubicBezTo>
                <a:cubicBezTo>
                  <a:pt x="13" y="51"/>
                  <a:pt x="13" y="51"/>
                  <a:pt x="13" y="51"/>
                </a:cubicBezTo>
                <a:lnTo>
                  <a:pt x="45" y="51"/>
                </a:lnTo>
                <a:close/>
                <a:moveTo>
                  <a:pt x="52" y="28"/>
                </a:moveTo>
                <a:cubicBezTo>
                  <a:pt x="51" y="28"/>
                  <a:pt x="50" y="29"/>
                  <a:pt x="50" y="30"/>
                </a:cubicBezTo>
                <a:cubicBezTo>
                  <a:pt x="50" y="31"/>
                  <a:pt x="51" y="32"/>
                  <a:pt x="52" y="32"/>
                </a:cubicBezTo>
                <a:cubicBezTo>
                  <a:pt x="54" y="32"/>
                  <a:pt x="55" y="31"/>
                  <a:pt x="55" y="30"/>
                </a:cubicBezTo>
                <a:cubicBezTo>
                  <a:pt x="55" y="29"/>
                  <a:pt x="54" y="28"/>
                  <a:pt x="52" y="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6" name="Freeform 134"/>
          <p:cNvSpPr>
            <a:spLocks/>
          </p:cNvSpPr>
          <p:nvPr/>
        </p:nvSpPr>
        <p:spPr bwMode="auto">
          <a:xfrm>
            <a:off x="19893870" y="7898160"/>
            <a:ext cx="354200" cy="362016"/>
          </a:xfrm>
          <a:custGeom>
            <a:avLst/>
            <a:gdLst>
              <a:gd name="T0" fmla="*/ 2147483646 w 63"/>
              <a:gd name="T1" fmla="*/ 2147483646 h 64"/>
              <a:gd name="T2" fmla="*/ 2147483646 w 63"/>
              <a:gd name="T3" fmla="*/ 2147483646 h 64"/>
              <a:gd name="T4" fmla="*/ 2147483646 w 63"/>
              <a:gd name="T5" fmla="*/ 2147483646 h 64"/>
              <a:gd name="T6" fmla="*/ 2147483646 w 63"/>
              <a:gd name="T7" fmla="*/ 2147483646 h 64"/>
              <a:gd name="T8" fmla="*/ 2147483646 w 63"/>
              <a:gd name="T9" fmla="*/ 2147483646 h 64"/>
              <a:gd name="T10" fmla="*/ 2147483646 w 63"/>
              <a:gd name="T11" fmla="*/ 2147483646 h 64"/>
              <a:gd name="T12" fmla="*/ 2147483646 w 63"/>
              <a:gd name="T13" fmla="*/ 2147483646 h 64"/>
              <a:gd name="T14" fmla="*/ 2147483646 w 63"/>
              <a:gd name="T15" fmla="*/ 2147483646 h 64"/>
              <a:gd name="T16" fmla="*/ 2147483646 w 63"/>
              <a:gd name="T17" fmla="*/ 2147483646 h 64"/>
              <a:gd name="T18" fmla="*/ 2147483646 w 63"/>
              <a:gd name="T19" fmla="*/ 0 h 64"/>
              <a:gd name="T20" fmla="*/ 2147483646 w 63"/>
              <a:gd name="T21" fmla="*/ 2147483646 h 64"/>
              <a:gd name="T22" fmla="*/ 2147483646 w 63"/>
              <a:gd name="T23" fmla="*/ 2147483646 h 64"/>
              <a:gd name="T24" fmla="*/ 2147483646 w 63"/>
              <a:gd name="T25" fmla="*/ 2147483646 h 64"/>
              <a:gd name="T26" fmla="*/ 2147483646 w 63"/>
              <a:gd name="T27" fmla="*/ 2147483646 h 64"/>
              <a:gd name="T28" fmla="*/ 2147483646 w 63"/>
              <a:gd name="T29" fmla="*/ 2147483646 h 64"/>
              <a:gd name="T30" fmla="*/ 2147483646 w 63"/>
              <a:gd name="T31" fmla="*/ 2147483646 h 64"/>
              <a:gd name="T32" fmla="*/ 2147483646 w 63"/>
              <a:gd name="T33" fmla="*/ 2147483646 h 64"/>
              <a:gd name="T34" fmla="*/ 2147483646 w 63"/>
              <a:gd name="T35" fmla="*/ 2147483646 h 64"/>
              <a:gd name="T36" fmla="*/ 2147483646 w 63"/>
              <a:gd name="T37" fmla="*/ 2147483646 h 64"/>
              <a:gd name="T38" fmla="*/ 2147483646 w 63"/>
              <a:gd name="T39" fmla="*/ 2147483646 h 64"/>
              <a:gd name="T40" fmla="*/ 2147483646 w 63"/>
              <a:gd name="T41" fmla="*/ 2147483646 h 64"/>
              <a:gd name="T42" fmla="*/ 0 w 63"/>
              <a:gd name="T43" fmla="*/ 2147483646 h 64"/>
              <a:gd name="T44" fmla="*/ 2147483646 w 63"/>
              <a:gd name="T45" fmla="*/ 2147483646 h 6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64">
                <a:moveTo>
                  <a:pt x="15" y="5"/>
                </a:moveTo>
                <a:cubicBezTo>
                  <a:pt x="16" y="5"/>
                  <a:pt x="16" y="5"/>
                  <a:pt x="16" y="5"/>
                </a:cubicBezTo>
                <a:cubicBezTo>
                  <a:pt x="15" y="6"/>
                  <a:pt x="1" y="22"/>
                  <a:pt x="14" y="34"/>
                </a:cubicBezTo>
                <a:cubicBezTo>
                  <a:pt x="20" y="41"/>
                  <a:pt x="25" y="35"/>
                  <a:pt x="25" y="35"/>
                </a:cubicBezTo>
                <a:cubicBezTo>
                  <a:pt x="30" y="28"/>
                  <a:pt x="25" y="19"/>
                  <a:pt x="25" y="19"/>
                </a:cubicBezTo>
                <a:cubicBezTo>
                  <a:pt x="24" y="15"/>
                  <a:pt x="19" y="13"/>
                  <a:pt x="19" y="13"/>
                </a:cubicBezTo>
                <a:cubicBezTo>
                  <a:pt x="23" y="9"/>
                  <a:pt x="23" y="9"/>
                  <a:pt x="23" y="9"/>
                </a:cubicBezTo>
                <a:cubicBezTo>
                  <a:pt x="26" y="11"/>
                  <a:pt x="29" y="14"/>
                  <a:pt x="29" y="14"/>
                </a:cubicBezTo>
                <a:cubicBezTo>
                  <a:pt x="29" y="10"/>
                  <a:pt x="26" y="6"/>
                  <a:pt x="26" y="6"/>
                </a:cubicBezTo>
                <a:cubicBezTo>
                  <a:pt x="32" y="0"/>
                  <a:pt x="32" y="0"/>
                  <a:pt x="32" y="0"/>
                </a:cubicBezTo>
                <a:cubicBezTo>
                  <a:pt x="37" y="6"/>
                  <a:pt x="37" y="6"/>
                  <a:pt x="37" y="6"/>
                </a:cubicBezTo>
                <a:cubicBezTo>
                  <a:pt x="35" y="10"/>
                  <a:pt x="35" y="14"/>
                  <a:pt x="35" y="14"/>
                </a:cubicBezTo>
                <a:cubicBezTo>
                  <a:pt x="36" y="11"/>
                  <a:pt x="40" y="9"/>
                  <a:pt x="40" y="9"/>
                </a:cubicBezTo>
                <a:cubicBezTo>
                  <a:pt x="44" y="13"/>
                  <a:pt x="44" y="13"/>
                  <a:pt x="44" y="13"/>
                </a:cubicBezTo>
                <a:cubicBezTo>
                  <a:pt x="40" y="14"/>
                  <a:pt x="38" y="18"/>
                  <a:pt x="38" y="18"/>
                </a:cubicBezTo>
                <a:cubicBezTo>
                  <a:pt x="36" y="22"/>
                  <a:pt x="34" y="30"/>
                  <a:pt x="38" y="35"/>
                </a:cubicBezTo>
                <a:cubicBezTo>
                  <a:pt x="42" y="41"/>
                  <a:pt x="49" y="35"/>
                  <a:pt x="49" y="35"/>
                </a:cubicBezTo>
                <a:cubicBezTo>
                  <a:pt x="63" y="23"/>
                  <a:pt x="48" y="6"/>
                  <a:pt x="48" y="6"/>
                </a:cubicBezTo>
                <a:cubicBezTo>
                  <a:pt x="47" y="5"/>
                  <a:pt x="48" y="5"/>
                  <a:pt x="48" y="5"/>
                </a:cubicBezTo>
                <a:cubicBezTo>
                  <a:pt x="55" y="10"/>
                  <a:pt x="63" y="16"/>
                  <a:pt x="63" y="32"/>
                </a:cubicBezTo>
                <a:cubicBezTo>
                  <a:pt x="63" y="50"/>
                  <a:pt x="50" y="64"/>
                  <a:pt x="32" y="64"/>
                </a:cubicBezTo>
                <a:cubicBezTo>
                  <a:pt x="14" y="64"/>
                  <a:pt x="0" y="49"/>
                  <a:pt x="0" y="31"/>
                </a:cubicBezTo>
                <a:cubicBezTo>
                  <a:pt x="1" y="21"/>
                  <a:pt x="6" y="11"/>
                  <a:pt x="15"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7" name="Freeform 135"/>
          <p:cNvSpPr>
            <a:spLocks noEditPoints="1"/>
          </p:cNvSpPr>
          <p:nvPr/>
        </p:nvSpPr>
        <p:spPr bwMode="auto">
          <a:xfrm>
            <a:off x="20703845" y="7926810"/>
            <a:ext cx="309926" cy="304717"/>
          </a:xfrm>
          <a:custGeom>
            <a:avLst/>
            <a:gdLst>
              <a:gd name="T0" fmla="*/ 2147483646 w 55"/>
              <a:gd name="T1" fmla="*/ 2147483646 h 54"/>
              <a:gd name="T2" fmla="*/ 2147483646 w 55"/>
              <a:gd name="T3" fmla="*/ 2147483646 h 54"/>
              <a:gd name="T4" fmla="*/ 0 w 55"/>
              <a:gd name="T5" fmla="*/ 2147483646 h 54"/>
              <a:gd name="T6" fmla="*/ 2147483646 w 55"/>
              <a:gd name="T7" fmla="*/ 0 h 54"/>
              <a:gd name="T8" fmla="*/ 2147483646 w 55"/>
              <a:gd name="T9" fmla="*/ 2147483646 h 54"/>
              <a:gd name="T10" fmla="*/ 2147483646 w 55"/>
              <a:gd name="T11" fmla="*/ 2147483646 h 54"/>
              <a:gd name="T12" fmla="*/ 2147483646 w 55"/>
              <a:gd name="T13" fmla="*/ 2147483646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0 h 54"/>
              <a:gd name="T26" fmla="*/ 2147483646 w 55"/>
              <a:gd name="T27" fmla="*/ 2147483646 h 54"/>
              <a:gd name="T28" fmla="*/ 2147483646 w 55"/>
              <a:gd name="T29" fmla="*/ 2147483646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5" h="54">
                <a:moveTo>
                  <a:pt x="23" y="17"/>
                </a:moveTo>
                <a:cubicBezTo>
                  <a:pt x="23" y="29"/>
                  <a:pt x="16" y="40"/>
                  <a:pt x="6" y="44"/>
                </a:cubicBezTo>
                <a:cubicBezTo>
                  <a:pt x="2" y="40"/>
                  <a:pt x="0" y="34"/>
                  <a:pt x="0" y="27"/>
                </a:cubicBezTo>
                <a:cubicBezTo>
                  <a:pt x="0" y="13"/>
                  <a:pt x="10" y="2"/>
                  <a:pt x="23" y="0"/>
                </a:cubicBezTo>
                <a:lnTo>
                  <a:pt x="23" y="17"/>
                </a:lnTo>
                <a:close/>
                <a:moveTo>
                  <a:pt x="27" y="54"/>
                </a:moveTo>
                <a:cubicBezTo>
                  <a:pt x="22" y="54"/>
                  <a:pt x="18" y="53"/>
                  <a:pt x="14" y="51"/>
                </a:cubicBezTo>
                <a:cubicBezTo>
                  <a:pt x="20" y="47"/>
                  <a:pt x="25" y="41"/>
                  <a:pt x="27" y="34"/>
                </a:cubicBezTo>
                <a:cubicBezTo>
                  <a:pt x="29" y="41"/>
                  <a:pt x="34" y="47"/>
                  <a:pt x="40" y="51"/>
                </a:cubicBezTo>
                <a:cubicBezTo>
                  <a:pt x="36" y="53"/>
                  <a:pt x="32" y="54"/>
                  <a:pt x="27" y="54"/>
                </a:cubicBezTo>
                <a:close/>
                <a:moveTo>
                  <a:pt x="48" y="44"/>
                </a:moveTo>
                <a:cubicBezTo>
                  <a:pt x="39" y="40"/>
                  <a:pt x="32" y="29"/>
                  <a:pt x="32" y="17"/>
                </a:cubicBezTo>
                <a:cubicBezTo>
                  <a:pt x="32" y="0"/>
                  <a:pt x="32" y="0"/>
                  <a:pt x="32" y="0"/>
                </a:cubicBezTo>
                <a:cubicBezTo>
                  <a:pt x="45" y="2"/>
                  <a:pt x="55" y="13"/>
                  <a:pt x="55" y="27"/>
                </a:cubicBezTo>
                <a:cubicBezTo>
                  <a:pt x="55" y="34"/>
                  <a:pt x="52" y="40"/>
                  <a:pt x="48" y="4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8" name="Freeform 136"/>
          <p:cNvSpPr>
            <a:spLocks noEditPoints="1"/>
          </p:cNvSpPr>
          <p:nvPr/>
        </p:nvSpPr>
        <p:spPr bwMode="auto">
          <a:xfrm>
            <a:off x="21516424" y="7908578"/>
            <a:ext cx="359411" cy="322949"/>
          </a:xfrm>
          <a:custGeom>
            <a:avLst/>
            <a:gdLst>
              <a:gd name="T0" fmla="*/ 2147483646 w 64"/>
              <a:gd name="T1" fmla="*/ 2147483646 h 57"/>
              <a:gd name="T2" fmla="*/ 2147483646 w 64"/>
              <a:gd name="T3" fmla="*/ 2147483646 h 57"/>
              <a:gd name="T4" fmla="*/ 2147483646 w 64"/>
              <a:gd name="T5" fmla="*/ 2147483646 h 57"/>
              <a:gd name="T6" fmla="*/ 2147483646 w 64"/>
              <a:gd name="T7" fmla="*/ 2147483646 h 57"/>
              <a:gd name="T8" fmla="*/ 0 w 64"/>
              <a:gd name="T9" fmla="*/ 2147483646 h 57"/>
              <a:gd name="T10" fmla="*/ 0 w 64"/>
              <a:gd name="T11" fmla="*/ 2147483646 h 57"/>
              <a:gd name="T12" fmla="*/ 2147483646 w 64"/>
              <a:gd name="T13" fmla="*/ 2147483646 h 57"/>
              <a:gd name="T14" fmla="*/ 2147483646 w 64"/>
              <a:gd name="T15" fmla="*/ 0 h 57"/>
              <a:gd name="T16" fmla="*/ 2147483646 w 64"/>
              <a:gd name="T17" fmla="*/ 2147483646 h 57"/>
              <a:gd name="T18" fmla="*/ 2147483646 w 64"/>
              <a:gd name="T19" fmla="*/ 2147483646 h 57"/>
              <a:gd name="T20" fmla="*/ 2147483646 w 64"/>
              <a:gd name="T21" fmla="*/ 2147483646 h 57"/>
              <a:gd name="T22" fmla="*/ 2147483646 w 64"/>
              <a:gd name="T23" fmla="*/ 2147483646 h 57"/>
              <a:gd name="T24" fmla="*/ 2147483646 w 64"/>
              <a:gd name="T25" fmla="*/ 2147483646 h 57"/>
              <a:gd name="T26" fmla="*/ 2147483646 w 64"/>
              <a:gd name="T27" fmla="*/ 2147483646 h 57"/>
              <a:gd name="T28" fmla="*/ 2147483646 w 64"/>
              <a:gd name="T29" fmla="*/ 2147483646 h 57"/>
              <a:gd name="T30" fmla="*/ 2147483646 w 64"/>
              <a:gd name="T31" fmla="*/ 2147483646 h 57"/>
              <a:gd name="T32" fmla="*/ 2147483646 w 64"/>
              <a:gd name="T33" fmla="*/ 2147483646 h 57"/>
              <a:gd name="T34" fmla="*/ 2147483646 w 64"/>
              <a:gd name="T35" fmla="*/ 2147483646 h 57"/>
              <a:gd name="T36" fmla="*/ 2147483646 w 64"/>
              <a:gd name="T37" fmla="*/ 2147483646 h 57"/>
              <a:gd name="T38" fmla="*/ 2147483646 w 64"/>
              <a:gd name="T39" fmla="*/ 2147483646 h 57"/>
              <a:gd name="T40" fmla="*/ 2147483646 w 64"/>
              <a:gd name="T41" fmla="*/ 2147483646 h 57"/>
              <a:gd name="T42" fmla="*/ 2147483646 w 64"/>
              <a:gd name="T43" fmla="*/ 2147483646 h 57"/>
              <a:gd name="T44" fmla="*/ 2147483646 w 64"/>
              <a:gd name="T45" fmla="*/ 2147483646 h 57"/>
              <a:gd name="T46" fmla="*/ 2147483646 w 64"/>
              <a:gd name="T47" fmla="*/ 2147483646 h 57"/>
              <a:gd name="T48" fmla="*/ 2147483646 w 64"/>
              <a:gd name="T49" fmla="*/ 2147483646 h 57"/>
              <a:gd name="T50" fmla="*/ 2147483646 w 64"/>
              <a:gd name="T51" fmla="*/ 2147483646 h 57"/>
              <a:gd name="T52" fmla="*/ 2147483646 w 64"/>
              <a:gd name="T53" fmla="*/ 2147483646 h 57"/>
              <a:gd name="T54" fmla="*/ 2147483646 w 64"/>
              <a:gd name="T55" fmla="*/ 0 h 57"/>
              <a:gd name="T56" fmla="*/ 2147483646 w 64"/>
              <a:gd name="T57" fmla="*/ 2147483646 h 57"/>
              <a:gd name="T58" fmla="*/ 2147483646 w 64"/>
              <a:gd name="T59" fmla="*/ 2147483646 h 57"/>
              <a:gd name="T60" fmla="*/ 2147483646 w 64"/>
              <a:gd name="T61" fmla="*/ 2147483646 h 57"/>
              <a:gd name="T62" fmla="*/ 2147483646 w 64"/>
              <a:gd name="T63" fmla="*/ 2147483646 h 57"/>
              <a:gd name="T64" fmla="*/ 2147483646 w 64"/>
              <a:gd name="T65" fmla="*/ 2147483646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4" h="57">
                <a:moveTo>
                  <a:pt x="23" y="39"/>
                </a:moveTo>
                <a:cubicBezTo>
                  <a:pt x="23" y="40"/>
                  <a:pt x="22" y="41"/>
                  <a:pt x="21" y="41"/>
                </a:cubicBezTo>
                <a:cubicBezTo>
                  <a:pt x="21" y="41"/>
                  <a:pt x="21" y="41"/>
                  <a:pt x="20" y="41"/>
                </a:cubicBezTo>
                <a:cubicBezTo>
                  <a:pt x="20" y="41"/>
                  <a:pt x="19" y="41"/>
                  <a:pt x="19" y="40"/>
                </a:cubicBezTo>
                <a:cubicBezTo>
                  <a:pt x="0" y="22"/>
                  <a:pt x="0" y="22"/>
                  <a:pt x="0" y="22"/>
                </a:cubicBezTo>
                <a:cubicBezTo>
                  <a:pt x="0" y="21"/>
                  <a:pt x="0" y="20"/>
                  <a:pt x="0" y="19"/>
                </a:cubicBezTo>
                <a:cubicBezTo>
                  <a:pt x="19" y="1"/>
                  <a:pt x="19" y="1"/>
                  <a:pt x="19" y="1"/>
                </a:cubicBezTo>
                <a:cubicBezTo>
                  <a:pt x="19" y="0"/>
                  <a:pt x="20" y="0"/>
                  <a:pt x="21" y="0"/>
                </a:cubicBezTo>
                <a:cubicBezTo>
                  <a:pt x="22" y="1"/>
                  <a:pt x="23" y="1"/>
                  <a:pt x="23" y="2"/>
                </a:cubicBezTo>
                <a:cubicBezTo>
                  <a:pt x="23" y="5"/>
                  <a:pt x="23" y="5"/>
                  <a:pt x="23" y="5"/>
                </a:cubicBezTo>
                <a:cubicBezTo>
                  <a:pt x="8" y="19"/>
                  <a:pt x="8" y="19"/>
                  <a:pt x="8" y="19"/>
                </a:cubicBezTo>
                <a:cubicBezTo>
                  <a:pt x="8" y="20"/>
                  <a:pt x="8" y="21"/>
                  <a:pt x="8" y="22"/>
                </a:cubicBezTo>
                <a:cubicBezTo>
                  <a:pt x="23" y="36"/>
                  <a:pt x="23" y="36"/>
                  <a:pt x="23" y="36"/>
                </a:cubicBezTo>
                <a:lnTo>
                  <a:pt x="23" y="39"/>
                </a:lnTo>
                <a:close/>
                <a:moveTo>
                  <a:pt x="58" y="57"/>
                </a:moveTo>
                <a:cubicBezTo>
                  <a:pt x="58" y="57"/>
                  <a:pt x="57" y="57"/>
                  <a:pt x="57" y="57"/>
                </a:cubicBezTo>
                <a:cubicBezTo>
                  <a:pt x="57" y="57"/>
                  <a:pt x="57" y="57"/>
                  <a:pt x="57" y="57"/>
                </a:cubicBezTo>
                <a:cubicBezTo>
                  <a:pt x="56" y="57"/>
                  <a:pt x="56" y="56"/>
                  <a:pt x="56" y="56"/>
                </a:cubicBezTo>
                <a:cubicBezTo>
                  <a:pt x="57" y="46"/>
                  <a:pt x="56" y="40"/>
                  <a:pt x="52" y="36"/>
                </a:cubicBezTo>
                <a:cubicBezTo>
                  <a:pt x="49" y="32"/>
                  <a:pt x="44" y="31"/>
                  <a:pt x="36" y="30"/>
                </a:cubicBezTo>
                <a:cubicBezTo>
                  <a:pt x="36" y="39"/>
                  <a:pt x="36" y="39"/>
                  <a:pt x="36" y="39"/>
                </a:cubicBezTo>
                <a:cubicBezTo>
                  <a:pt x="36" y="40"/>
                  <a:pt x="36" y="41"/>
                  <a:pt x="35" y="41"/>
                </a:cubicBezTo>
                <a:cubicBezTo>
                  <a:pt x="35" y="41"/>
                  <a:pt x="34" y="41"/>
                  <a:pt x="34" y="41"/>
                </a:cubicBezTo>
                <a:cubicBezTo>
                  <a:pt x="33" y="41"/>
                  <a:pt x="33" y="41"/>
                  <a:pt x="32" y="40"/>
                </a:cubicBezTo>
                <a:cubicBezTo>
                  <a:pt x="14" y="22"/>
                  <a:pt x="14" y="22"/>
                  <a:pt x="14" y="22"/>
                </a:cubicBezTo>
                <a:cubicBezTo>
                  <a:pt x="13" y="21"/>
                  <a:pt x="13" y="20"/>
                  <a:pt x="14" y="19"/>
                </a:cubicBezTo>
                <a:cubicBezTo>
                  <a:pt x="32" y="1"/>
                  <a:pt x="32" y="1"/>
                  <a:pt x="32" y="1"/>
                </a:cubicBezTo>
                <a:cubicBezTo>
                  <a:pt x="33" y="0"/>
                  <a:pt x="34" y="0"/>
                  <a:pt x="35" y="0"/>
                </a:cubicBezTo>
                <a:cubicBezTo>
                  <a:pt x="36" y="1"/>
                  <a:pt x="36" y="1"/>
                  <a:pt x="36" y="2"/>
                </a:cubicBezTo>
                <a:cubicBezTo>
                  <a:pt x="36" y="12"/>
                  <a:pt x="36" y="12"/>
                  <a:pt x="36" y="12"/>
                </a:cubicBezTo>
                <a:cubicBezTo>
                  <a:pt x="46" y="12"/>
                  <a:pt x="53" y="15"/>
                  <a:pt x="58" y="20"/>
                </a:cubicBezTo>
                <a:cubicBezTo>
                  <a:pt x="63" y="25"/>
                  <a:pt x="64" y="33"/>
                  <a:pt x="64" y="38"/>
                </a:cubicBezTo>
                <a:cubicBezTo>
                  <a:pt x="64" y="45"/>
                  <a:pt x="58" y="56"/>
                  <a:pt x="58"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9" name="Freeform 137"/>
          <p:cNvSpPr>
            <a:spLocks noEditPoints="1"/>
          </p:cNvSpPr>
          <p:nvPr/>
        </p:nvSpPr>
        <p:spPr bwMode="auto">
          <a:xfrm>
            <a:off x="22266497" y="7921601"/>
            <a:ext cx="325552" cy="333366"/>
          </a:xfrm>
          <a:custGeom>
            <a:avLst/>
            <a:gdLst>
              <a:gd name="T0" fmla="*/ 2147483646 w 58"/>
              <a:gd name="T1" fmla="*/ 2147483646 h 59"/>
              <a:gd name="T2" fmla="*/ 2147483646 w 58"/>
              <a:gd name="T3" fmla="*/ 2147483646 h 59"/>
              <a:gd name="T4" fmla="*/ 2147483646 w 58"/>
              <a:gd name="T5" fmla="*/ 2147483646 h 59"/>
              <a:gd name="T6" fmla="*/ 2147483646 w 58"/>
              <a:gd name="T7" fmla="*/ 2147483646 h 59"/>
              <a:gd name="T8" fmla="*/ 2147483646 w 58"/>
              <a:gd name="T9" fmla="*/ 2147483646 h 59"/>
              <a:gd name="T10" fmla="*/ 2147483646 w 58"/>
              <a:gd name="T11" fmla="*/ 2147483646 h 59"/>
              <a:gd name="T12" fmla="*/ 2147483646 w 58"/>
              <a:gd name="T13" fmla="*/ 2147483646 h 59"/>
              <a:gd name="T14" fmla="*/ 2147483646 w 58"/>
              <a:gd name="T15" fmla="*/ 2147483646 h 59"/>
              <a:gd name="T16" fmla="*/ 2147483646 w 58"/>
              <a:gd name="T17" fmla="*/ 2147483646 h 59"/>
              <a:gd name="T18" fmla="*/ 2147483646 w 58"/>
              <a:gd name="T19" fmla="*/ 2147483646 h 59"/>
              <a:gd name="T20" fmla="*/ 2147483646 w 58"/>
              <a:gd name="T21" fmla="*/ 2147483646 h 59"/>
              <a:gd name="T22" fmla="*/ 2147483646 w 58"/>
              <a:gd name="T23" fmla="*/ 2147483646 h 59"/>
              <a:gd name="T24" fmla="*/ 2147483646 w 58"/>
              <a:gd name="T25" fmla="*/ 2147483646 h 59"/>
              <a:gd name="T26" fmla="*/ 2147483646 w 58"/>
              <a:gd name="T27" fmla="*/ 2147483646 h 59"/>
              <a:gd name="T28" fmla="*/ 0 w 58"/>
              <a:gd name="T29" fmla="*/ 2147483646 h 59"/>
              <a:gd name="T30" fmla="*/ 0 w 58"/>
              <a:gd name="T31" fmla="*/ 2147483646 h 59"/>
              <a:gd name="T32" fmla="*/ 2147483646 w 58"/>
              <a:gd name="T33" fmla="*/ 2147483646 h 59"/>
              <a:gd name="T34" fmla="*/ 2147483646 w 58"/>
              <a:gd name="T35" fmla="*/ 2147483646 h 59"/>
              <a:gd name="T36" fmla="*/ 2147483646 w 58"/>
              <a:gd name="T37" fmla="*/ 2147483646 h 59"/>
              <a:gd name="T38" fmla="*/ 2147483646 w 58"/>
              <a:gd name="T39" fmla="*/ 2147483646 h 59"/>
              <a:gd name="T40" fmla="*/ 2147483646 w 58"/>
              <a:gd name="T41" fmla="*/ 0 h 59"/>
              <a:gd name="T42" fmla="*/ 2147483646 w 58"/>
              <a:gd name="T43" fmla="*/ 2147483646 h 59"/>
              <a:gd name="T44" fmla="*/ 2147483646 w 58"/>
              <a:gd name="T45" fmla="*/ 2147483646 h 59"/>
              <a:gd name="T46" fmla="*/ 2147483646 w 58"/>
              <a:gd name="T47" fmla="*/ 2147483646 h 59"/>
              <a:gd name="T48" fmla="*/ 2147483646 w 58"/>
              <a:gd name="T49" fmla="*/ 2147483646 h 59"/>
              <a:gd name="T50" fmla="*/ 2147483646 w 58"/>
              <a:gd name="T51" fmla="*/ 2147483646 h 59"/>
              <a:gd name="T52" fmla="*/ 2147483646 w 58"/>
              <a:gd name="T53" fmla="*/ 2147483646 h 59"/>
              <a:gd name="T54" fmla="*/ 2147483646 w 58"/>
              <a:gd name="T55" fmla="*/ 2147483646 h 5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9">
                <a:moveTo>
                  <a:pt x="46" y="30"/>
                </a:moveTo>
                <a:cubicBezTo>
                  <a:pt x="44" y="32"/>
                  <a:pt x="42" y="34"/>
                  <a:pt x="39" y="36"/>
                </a:cubicBezTo>
                <a:cubicBezTo>
                  <a:pt x="39" y="50"/>
                  <a:pt x="39" y="50"/>
                  <a:pt x="39" y="50"/>
                </a:cubicBezTo>
                <a:cubicBezTo>
                  <a:pt x="39" y="50"/>
                  <a:pt x="39" y="50"/>
                  <a:pt x="38" y="50"/>
                </a:cubicBezTo>
                <a:cubicBezTo>
                  <a:pt x="24" y="58"/>
                  <a:pt x="24" y="58"/>
                  <a:pt x="24" y="58"/>
                </a:cubicBezTo>
                <a:cubicBezTo>
                  <a:pt x="24" y="59"/>
                  <a:pt x="24" y="59"/>
                  <a:pt x="24" y="59"/>
                </a:cubicBezTo>
                <a:cubicBezTo>
                  <a:pt x="24" y="59"/>
                  <a:pt x="23" y="58"/>
                  <a:pt x="23" y="58"/>
                </a:cubicBezTo>
                <a:cubicBezTo>
                  <a:pt x="21" y="56"/>
                  <a:pt x="21" y="56"/>
                  <a:pt x="21" y="56"/>
                </a:cubicBezTo>
                <a:cubicBezTo>
                  <a:pt x="21" y="56"/>
                  <a:pt x="20" y="55"/>
                  <a:pt x="21" y="55"/>
                </a:cubicBezTo>
                <a:cubicBezTo>
                  <a:pt x="24" y="45"/>
                  <a:pt x="24" y="45"/>
                  <a:pt x="24" y="45"/>
                </a:cubicBezTo>
                <a:cubicBezTo>
                  <a:pt x="14" y="35"/>
                  <a:pt x="14" y="35"/>
                  <a:pt x="14" y="35"/>
                </a:cubicBezTo>
                <a:cubicBezTo>
                  <a:pt x="4" y="38"/>
                  <a:pt x="4" y="38"/>
                  <a:pt x="4" y="38"/>
                </a:cubicBezTo>
                <a:cubicBezTo>
                  <a:pt x="4" y="38"/>
                  <a:pt x="3" y="38"/>
                  <a:pt x="3" y="38"/>
                </a:cubicBezTo>
                <a:cubicBezTo>
                  <a:pt x="3" y="38"/>
                  <a:pt x="3" y="38"/>
                  <a:pt x="3" y="38"/>
                </a:cubicBezTo>
                <a:cubicBezTo>
                  <a:pt x="0" y="35"/>
                  <a:pt x="0" y="35"/>
                  <a:pt x="0" y="35"/>
                </a:cubicBezTo>
                <a:cubicBezTo>
                  <a:pt x="0" y="35"/>
                  <a:pt x="0" y="34"/>
                  <a:pt x="0" y="34"/>
                </a:cubicBezTo>
                <a:cubicBezTo>
                  <a:pt x="8" y="20"/>
                  <a:pt x="8" y="20"/>
                  <a:pt x="8" y="20"/>
                </a:cubicBezTo>
                <a:cubicBezTo>
                  <a:pt x="8" y="20"/>
                  <a:pt x="9" y="20"/>
                  <a:pt x="9" y="20"/>
                </a:cubicBezTo>
                <a:cubicBezTo>
                  <a:pt x="23" y="19"/>
                  <a:pt x="23" y="19"/>
                  <a:pt x="23" y="19"/>
                </a:cubicBezTo>
                <a:cubicBezTo>
                  <a:pt x="25" y="17"/>
                  <a:pt x="27" y="14"/>
                  <a:pt x="29" y="12"/>
                </a:cubicBezTo>
                <a:cubicBezTo>
                  <a:pt x="38" y="3"/>
                  <a:pt x="45" y="0"/>
                  <a:pt x="57" y="0"/>
                </a:cubicBezTo>
                <a:cubicBezTo>
                  <a:pt x="58" y="0"/>
                  <a:pt x="58" y="1"/>
                  <a:pt x="58" y="1"/>
                </a:cubicBezTo>
                <a:cubicBezTo>
                  <a:pt x="58" y="13"/>
                  <a:pt x="55" y="21"/>
                  <a:pt x="46" y="30"/>
                </a:cubicBezTo>
                <a:close/>
                <a:moveTo>
                  <a:pt x="47" y="8"/>
                </a:moveTo>
                <a:cubicBezTo>
                  <a:pt x="45" y="8"/>
                  <a:pt x="43" y="10"/>
                  <a:pt x="43" y="12"/>
                </a:cubicBezTo>
                <a:cubicBezTo>
                  <a:pt x="43" y="14"/>
                  <a:pt x="45" y="15"/>
                  <a:pt x="47" y="15"/>
                </a:cubicBezTo>
                <a:cubicBezTo>
                  <a:pt x="49" y="15"/>
                  <a:pt x="50" y="14"/>
                  <a:pt x="50" y="12"/>
                </a:cubicBezTo>
                <a:cubicBezTo>
                  <a:pt x="50" y="10"/>
                  <a:pt x="49" y="8"/>
                  <a:pt x="47"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0" name="Freeform 138"/>
          <p:cNvSpPr>
            <a:spLocks noEditPoints="1"/>
          </p:cNvSpPr>
          <p:nvPr/>
        </p:nvSpPr>
        <p:spPr bwMode="auto">
          <a:xfrm>
            <a:off x="7840617" y="8676882"/>
            <a:ext cx="362014" cy="281278"/>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0 h 50"/>
              <a:gd name="T12" fmla="*/ 2147483646 w 64"/>
              <a:gd name="T13" fmla="*/ 0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2147483646 w 64"/>
              <a:gd name="T25" fmla="*/ 2147483646 h 50"/>
              <a:gd name="T26" fmla="*/ 2147483646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2147483646 h 50"/>
              <a:gd name="T66" fmla="*/ 2147483646 w 64"/>
              <a:gd name="T67" fmla="*/ 2147483646 h 50"/>
              <a:gd name="T68" fmla="*/ 2147483646 w 64"/>
              <a:gd name="T69" fmla="*/ 2147483646 h 50"/>
              <a:gd name="T70" fmla="*/ 2147483646 w 64"/>
              <a:gd name="T71" fmla="*/ 2147483646 h 50"/>
              <a:gd name="T72" fmla="*/ 2147483646 w 64"/>
              <a:gd name="T73" fmla="*/ 2147483646 h 50"/>
              <a:gd name="T74" fmla="*/ 2147483646 w 64"/>
              <a:gd name="T75" fmla="*/ 2147483646 h 50"/>
              <a:gd name="T76" fmla="*/ 2147483646 w 64"/>
              <a:gd name="T77" fmla="*/ 2147483646 h 50"/>
              <a:gd name="T78" fmla="*/ 2147483646 w 64"/>
              <a:gd name="T79" fmla="*/ 2147483646 h 50"/>
              <a:gd name="T80" fmla="*/ 2147483646 w 64"/>
              <a:gd name="T81" fmla="*/ 2147483646 h 50"/>
              <a:gd name="T82" fmla="*/ 2147483646 w 64"/>
              <a:gd name="T83" fmla="*/ 2147483646 h 50"/>
              <a:gd name="T84" fmla="*/ 2147483646 w 64"/>
              <a:gd name="T85" fmla="*/ 2147483646 h 50"/>
              <a:gd name="T86" fmla="*/ 2147483646 w 64"/>
              <a:gd name="T87" fmla="*/ 2147483646 h 50"/>
              <a:gd name="T88" fmla="*/ 2147483646 w 64"/>
              <a:gd name="T89" fmla="*/ 2147483646 h 50"/>
              <a:gd name="T90" fmla="*/ 2147483646 w 64"/>
              <a:gd name="T91" fmla="*/ 2147483646 h 50"/>
              <a:gd name="T92" fmla="*/ 2147483646 w 64"/>
              <a:gd name="T93" fmla="*/ 2147483646 h 50"/>
              <a:gd name="T94" fmla="*/ 2147483646 w 64"/>
              <a:gd name="T95" fmla="*/ 2147483646 h 50"/>
              <a:gd name="T96" fmla="*/ 2147483646 w 64"/>
              <a:gd name="T97" fmla="*/ 2147483646 h 50"/>
              <a:gd name="T98" fmla="*/ 2147483646 w 64"/>
              <a:gd name="T99" fmla="*/ 2147483646 h 50"/>
              <a:gd name="T100" fmla="*/ 2147483646 w 64"/>
              <a:gd name="T101" fmla="*/ 2147483646 h 50"/>
              <a:gd name="T102" fmla="*/ 2147483646 w 64"/>
              <a:gd name="T103" fmla="*/ 2147483646 h 50"/>
              <a:gd name="T104" fmla="*/ 2147483646 w 64"/>
              <a:gd name="T105" fmla="*/ 2147483646 h 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4"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1" y="0"/>
                  <a:pt x="43" y="0"/>
                  <a:pt x="44" y="1"/>
                </a:cubicBezTo>
                <a:cubicBezTo>
                  <a:pt x="44" y="1"/>
                  <a:pt x="44" y="1"/>
                  <a:pt x="45" y="2"/>
                </a:cubicBezTo>
                <a:cubicBezTo>
                  <a:pt x="45" y="2"/>
                  <a:pt x="45" y="2"/>
                  <a:pt x="44" y="3"/>
                </a:cubicBezTo>
                <a:cubicBezTo>
                  <a:pt x="42" y="4"/>
                  <a:pt x="42" y="4"/>
                  <a:pt x="42" y="4"/>
                </a:cubicBezTo>
                <a:cubicBezTo>
                  <a:pt x="42" y="5"/>
                  <a:pt x="42" y="5"/>
                  <a:pt x="41" y="5"/>
                </a:cubicBezTo>
                <a:cubicBezTo>
                  <a:pt x="41" y="5"/>
                  <a:pt x="40" y="4"/>
                  <a:pt x="40" y="4"/>
                </a:cubicBezTo>
                <a:cubicBezTo>
                  <a:pt x="10" y="4"/>
                  <a:pt x="10" y="4"/>
                  <a:pt x="10" y="4"/>
                </a:cubicBez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35"/>
                  <a:pt x="45" y="35"/>
                  <a:pt x="45" y="35"/>
                </a:cubicBezTo>
                <a:cubicBezTo>
                  <a:pt x="45" y="35"/>
                  <a:pt x="46" y="35"/>
                  <a:pt x="46" y="35"/>
                </a:cubicBezTo>
                <a:cubicBezTo>
                  <a:pt x="48" y="32"/>
                  <a:pt x="48" y="32"/>
                  <a:pt x="48" y="32"/>
                </a:cubicBezTo>
                <a:cubicBezTo>
                  <a:pt x="48" y="32"/>
                  <a:pt x="49" y="32"/>
                  <a:pt x="49" y="32"/>
                </a:cubicBezTo>
                <a:cubicBezTo>
                  <a:pt x="50" y="32"/>
                  <a:pt x="50" y="33"/>
                  <a:pt x="50" y="33"/>
                </a:cubicBezTo>
                <a:lnTo>
                  <a:pt x="50" y="40"/>
                </a:lnTo>
                <a:close/>
                <a:moveTo>
                  <a:pt x="57" y="17"/>
                </a:moveTo>
                <a:cubicBezTo>
                  <a:pt x="33" y="41"/>
                  <a:pt x="33" y="41"/>
                  <a:pt x="33" y="41"/>
                </a:cubicBezTo>
                <a:cubicBezTo>
                  <a:pt x="23" y="41"/>
                  <a:pt x="23" y="41"/>
                  <a:pt x="23" y="41"/>
                </a:cubicBezTo>
                <a:cubicBezTo>
                  <a:pt x="23" y="31"/>
                  <a:pt x="23" y="31"/>
                  <a:pt x="23" y="31"/>
                </a:cubicBezTo>
                <a:cubicBezTo>
                  <a:pt x="47" y="7"/>
                  <a:pt x="47" y="7"/>
                  <a:pt x="47" y="7"/>
                </a:cubicBezTo>
                <a:lnTo>
                  <a:pt x="57" y="17"/>
                </a:lnTo>
                <a:close/>
                <a:moveTo>
                  <a:pt x="36" y="33"/>
                </a:moveTo>
                <a:cubicBezTo>
                  <a:pt x="30" y="28"/>
                  <a:pt x="30" y="28"/>
                  <a:pt x="30" y="28"/>
                </a:cubicBezTo>
                <a:cubicBezTo>
                  <a:pt x="26" y="32"/>
                  <a:pt x="26" y="32"/>
                  <a:pt x="26" y="32"/>
                </a:cubicBezTo>
                <a:cubicBezTo>
                  <a:pt x="26" y="34"/>
                  <a:pt x="26" y="34"/>
                  <a:pt x="26" y="34"/>
                </a:cubicBezTo>
                <a:cubicBezTo>
                  <a:pt x="29" y="34"/>
                  <a:pt x="29" y="34"/>
                  <a:pt x="29" y="34"/>
                </a:cubicBezTo>
                <a:cubicBezTo>
                  <a:pt x="29" y="38"/>
                  <a:pt x="29" y="38"/>
                  <a:pt x="29" y="38"/>
                </a:cubicBezTo>
                <a:cubicBezTo>
                  <a:pt x="31" y="38"/>
                  <a:pt x="31" y="38"/>
                  <a:pt x="31" y="38"/>
                </a:cubicBezTo>
                <a:lnTo>
                  <a:pt x="36" y="33"/>
                </a:lnTo>
                <a:close/>
                <a:moveTo>
                  <a:pt x="46" y="12"/>
                </a:moveTo>
                <a:cubicBezTo>
                  <a:pt x="34" y="24"/>
                  <a:pt x="34" y="24"/>
                  <a:pt x="34" y="24"/>
                </a:cubicBezTo>
                <a:cubicBezTo>
                  <a:pt x="33" y="25"/>
                  <a:pt x="33" y="25"/>
                  <a:pt x="33" y="26"/>
                </a:cubicBezTo>
                <a:cubicBezTo>
                  <a:pt x="34" y="26"/>
                  <a:pt x="34" y="26"/>
                  <a:pt x="35" y="26"/>
                </a:cubicBezTo>
                <a:cubicBezTo>
                  <a:pt x="47" y="13"/>
                  <a:pt x="47" y="13"/>
                  <a:pt x="47" y="13"/>
                </a:cubicBezTo>
                <a:cubicBezTo>
                  <a:pt x="47" y="13"/>
                  <a:pt x="47" y="12"/>
                  <a:pt x="47" y="12"/>
                </a:cubicBezTo>
                <a:cubicBezTo>
                  <a:pt x="47" y="12"/>
                  <a:pt x="46" y="12"/>
                  <a:pt x="46" y="12"/>
                </a:cubicBezTo>
                <a:close/>
                <a:moveTo>
                  <a:pt x="59" y="15"/>
                </a:moveTo>
                <a:cubicBezTo>
                  <a:pt x="49" y="4"/>
                  <a:pt x="49" y="4"/>
                  <a:pt x="49" y="4"/>
                </a:cubicBezTo>
                <a:cubicBezTo>
                  <a:pt x="52" y="1"/>
                  <a:pt x="52" y="1"/>
                  <a:pt x="52" y="1"/>
                </a:cubicBezTo>
                <a:cubicBezTo>
                  <a:pt x="53" y="0"/>
                  <a:pt x="56" y="0"/>
                  <a:pt x="57" y="1"/>
                </a:cubicBezTo>
                <a:cubicBezTo>
                  <a:pt x="62" y="7"/>
                  <a:pt x="62" y="7"/>
                  <a:pt x="62" y="7"/>
                </a:cubicBezTo>
                <a:cubicBezTo>
                  <a:pt x="64" y="8"/>
                  <a:pt x="64" y="10"/>
                  <a:pt x="62" y="11"/>
                </a:cubicBezTo>
                <a:lnTo>
                  <a:pt x="59"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1" name="Freeform 139"/>
          <p:cNvSpPr>
            <a:spLocks noEditPoints="1"/>
          </p:cNvSpPr>
          <p:nvPr/>
        </p:nvSpPr>
        <p:spPr bwMode="auto">
          <a:xfrm>
            <a:off x="8528183" y="8676882"/>
            <a:ext cx="281276" cy="281278"/>
          </a:xfrm>
          <a:custGeom>
            <a:avLst/>
            <a:gdLst>
              <a:gd name="T0" fmla="*/ 2147483646 w 50"/>
              <a:gd name="T1" fmla="*/ 2147483646 h 50"/>
              <a:gd name="T2" fmla="*/ 2147483646 w 50"/>
              <a:gd name="T3" fmla="*/ 2147483646 h 50"/>
              <a:gd name="T4" fmla="*/ 2147483646 w 50"/>
              <a:gd name="T5" fmla="*/ 2147483646 h 50"/>
              <a:gd name="T6" fmla="*/ 2147483646 w 50"/>
              <a:gd name="T7" fmla="*/ 2147483646 h 50"/>
              <a:gd name="T8" fmla="*/ 2147483646 w 50"/>
              <a:gd name="T9" fmla="*/ 2147483646 h 50"/>
              <a:gd name="T10" fmla="*/ 0 w 50"/>
              <a:gd name="T11" fmla="*/ 2147483646 h 50"/>
              <a:gd name="T12" fmla="*/ 0 w 50"/>
              <a:gd name="T13" fmla="*/ 2147483646 h 50"/>
              <a:gd name="T14" fmla="*/ 0 w 50"/>
              <a:gd name="T15" fmla="*/ 2147483646 h 50"/>
              <a:gd name="T16" fmla="*/ 2147483646 w 50"/>
              <a:gd name="T17" fmla="*/ 0 h 50"/>
              <a:gd name="T18" fmla="*/ 2147483646 w 50"/>
              <a:gd name="T19" fmla="*/ 0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2147483646 w 50"/>
              <a:gd name="T33" fmla="*/ 2147483646 h 50"/>
              <a:gd name="T34" fmla="*/ 2147483646 w 50"/>
              <a:gd name="T35" fmla="*/ 2147483646 h 50"/>
              <a:gd name="T36" fmla="*/ 0 w 50"/>
              <a:gd name="T37" fmla="*/ 2147483646 h 50"/>
              <a:gd name="T38" fmla="*/ 0 w 50"/>
              <a:gd name="T39" fmla="*/ 2147483646 h 50"/>
              <a:gd name="T40" fmla="*/ 2147483646 w 50"/>
              <a:gd name="T41" fmla="*/ 2147483646 h 50"/>
              <a:gd name="T42" fmla="*/ 2147483646 w 50"/>
              <a:gd name="T43" fmla="*/ 2147483646 h 50"/>
              <a:gd name="T44" fmla="*/ 2147483646 w 50"/>
              <a:gd name="T45" fmla="*/ 2147483646 h 50"/>
              <a:gd name="T46" fmla="*/ 2147483646 w 50"/>
              <a:gd name="T47" fmla="*/ 2147483646 h 50"/>
              <a:gd name="T48" fmla="*/ 2147483646 w 50"/>
              <a:gd name="T49" fmla="*/ 2147483646 h 50"/>
              <a:gd name="T50" fmla="*/ 2147483646 w 50"/>
              <a:gd name="T51" fmla="*/ 2147483646 h 50"/>
              <a:gd name="T52" fmla="*/ 2147483646 w 50"/>
              <a:gd name="T53" fmla="*/ 2147483646 h 50"/>
              <a:gd name="T54" fmla="*/ 0 w 50"/>
              <a:gd name="T55" fmla="*/ 2147483646 h 50"/>
              <a:gd name="T56" fmla="*/ 2147483646 w 50"/>
              <a:gd name="T57" fmla="*/ 2147483646 h 50"/>
              <a:gd name="T58" fmla="*/ 2147483646 w 50"/>
              <a:gd name="T59" fmla="*/ 2147483646 h 50"/>
              <a:gd name="T60" fmla="*/ 2147483646 w 50"/>
              <a:gd name="T61" fmla="*/ 2147483646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0" h="50">
                <a:moveTo>
                  <a:pt x="49" y="49"/>
                </a:moveTo>
                <a:cubicBezTo>
                  <a:pt x="49" y="50"/>
                  <a:pt x="48" y="50"/>
                  <a:pt x="48" y="50"/>
                </a:cubicBezTo>
                <a:cubicBezTo>
                  <a:pt x="43" y="50"/>
                  <a:pt x="43" y="50"/>
                  <a:pt x="43" y="50"/>
                </a:cubicBezTo>
                <a:cubicBezTo>
                  <a:pt x="41" y="50"/>
                  <a:pt x="40" y="49"/>
                  <a:pt x="40" y="48"/>
                </a:cubicBezTo>
                <a:cubicBezTo>
                  <a:pt x="39" y="27"/>
                  <a:pt x="23" y="11"/>
                  <a:pt x="2" y="10"/>
                </a:cubicBezTo>
                <a:cubicBezTo>
                  <a:pt x="1" y="9"/>
                  <a:pt x="0" y="8"/>
                  <a:pt x="0" y="7"/>
                </a:cubicBezTo>
                <a:cubicBezTo>
                  <a:pt x="0" y="2"/>
                  <a:pt x="0" y="2"/>
                  <a:pt x="0" y="2"/>
                </a:cubicBezTo>
                <a:cubicBezTo>
                  <a:pt x="0" y="2"/>
                  <a:pt x="0" y="1"/>
                  <a:pt x="0" y="1"/>
                </a:cubicBezTo>
                <a:cubicBezTo>
                  <a:pt x="1" y="0"/>
                  <a:pt x="1" y="0"/>
                  <a:pt x="2" y="0"/>
                </a:cubicBezTo>
                <a:cubicBezTo>
                  <a:pt x="2" y="0"/>
                  <a:pt x="2" y="0"/>
                  <a:pt x="2" y="0"/>
                </a:cubicBezTo>
                <a:cubicBezTo>
                  <a:pt x="15" y="1"/>
                  <a:pt x="26" y="6"/>
                  <a:pt x="35" y="15"/>
                </a:cubicBezTo>
                <a:cubicBezTo>
                  <a:pt x="44" y="24"/>
                  <a:pt x="49" y="35"/>
                  <a:pt x="50" y="48"/>
                </a:cubicBezTo>
                <a:cubicBezTo>
                  <a:pt x="50" y="48"/>
                  <a:pt x="50" y="49"/>
                  <a:pt x="49" y="49"/>
                </a:cubicBezTo>
                <a:close/>
                <a:moveTo>
                  <a:pt x="31" y="49"/>
                </a:moveTo>
                <a:cubicBezTo>
                  <a:pt x="31" y="50"/>
                  <a:pt x="30" y="50"/>
                  <a:pt x="29" y="50"/>
                </a:cubicBezTo>
                <a:cubicBezTo>
                  <a:pt x="25" y="50"/>
                  <a:pt x="25" y="50"/>
                  <a:pt x="25" y="50"/>
                </a:cubicBezTo>
                <a:cubicBezTo>
                  <a:pt x="23" y="50"/>
                  <a:pt x="23" y="49"/>
                  <a:pt x="22" y="48"/>
                </a:cubicBezTo>
                <a:cubicBezTo>
                  <a:pt x="21" y="37"/>
                  <a:pt x="13" y="29"/>
                  <a:pt x="2" y="28"/>
                </a:cubicBezTo>
                <a:cubicBezTo>
                  <a:pt x="1" y="27"/>
                  <a:pt x="0" y="26"/>
                  <a:pt x="0" y="25"/>
                </a:cubicBezTo>
                <a:cubicBezTo>
                  <a:pt x="0" y="20"/>
                  <a:pt x="0" y="20"/>
                  <a:pt x="0" y="20"/>
                </a:cubicBezTo>
                <a:cubicBezTo>
                  <a:pt x="0" y="20"/>
                  <a:pt x="0" y="19"/>
                  <a:pt x="1" y="19"/>
                </a:cubicBezTo>
                <a:cubicBezTo>
                  <a:pt x="1" y="18"/>
                  <a:pt x="1" y="18"/>
                  <a:pt x="2" y="18"/>
                </a:cubicBezTo>
                <a:cubicBezTo>
                  <a:pt x="2" y="18"/>
                  <a:pt x="2" y="18"/>
                  <a:pt x="2" y="18"/>
                </a:cubicBezTo>
                <a:cubicBezTo>
                  <a:pt x="10" y="19"/>
                  <a:pt x="17" y="22"/>
                  <a:pt x="22" y="28"/>
                </a:cubicBezTo>
                <a:cubicBezTo>
                  <a:pt x="28" y="33"/>
                  <a:pt x="31" y="40"/>
                  <a:pt x="32" y="48"/>
                </a:cubicBezTo>
                <a:cubicBezTo>
                  <a:pt x="32" y="48"/>
                  <a:pt x="32" y="49"/>
                  <a:pt x="31" y="49"/>
                </a:cubicBezTo>
                <a:close/>
                <a:moveTo>
                  <a:pt x="7" y="50"/>
                </a:moveTo>
                <a:cubicBezTo>
                  <a:pt x="3" y="50"/>
                  <a:pt x="0" y="47"/>
                  <a:pt x="0" y="43"/>
                </a:cubicBezTo>
                <a:cubicBezTo>
                  <a:pt x="0" y="40"/>
                  <a:pt x="3" y="36"/>
                  <a:pt x="7" y="36"/>
                </a:cubicBezTo>
                <a:cubicBezTo>
                  <a:pt x="10" y="36"/>
                  <a:pt x="13" y="40"/>
                  <a:pt x="13" y="43"/>
                </a:cubicBezTo>
                <a:cubicBezTo>
                  <a:pt x="13" y="47"/>
                  <a:pt x="10" y="50"/>
                  <a:pt x="7" y="5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2" name="Freeform 140"/>
          <p:cNvSpPr>
            <a:spLocks/>
          </p:cNvSpPr>
          <p:nvPr/>
        </p:nvSpPr>
        <p:spPr bwMode="auto">
          <a:xfrm>
            <a:off x="9338159" y="8676882"/>
            <a:ext cx="182310" cy="281278"/>
          </a:xfrm>
          <a:custGeom>
            <a:avLst/>
            <a:gdLst>
              <a:gd name="T0" fmla="*/ 2147483646 w 32"/>
              <a:gd name="T1" fmla="*/ 2147483646 h 50"/>
              <a:gd name="T2" fmla="*/ 2147483646 w 32"/>
              <a:gd name="T3" fmla="*/ 2147483646 h 50"/>
              <a:gd name="T4" fmla="*/ 2147483646 w 32"/>
              <a:gd name="T5" fmla="*/ 2147483646 h 50"/>
              <a:gd name="T6" fmla="*/ 2147483646 w 32"/>
              <a:gd name="T7" fmla="*/ 2147483646 h 50"/>
              <a:gd name="T8" fmla="*/ 2147483646 w 32"/>
              <a:gd name="T9" fmla="*/ 2147483646 h 50"/>
              <a:gd name="T10" fmla="*/ 2147483646 w 32"/>
              <a:gd name="T11" fmla="*/ 2147483646 h 50"/>
              <a:gd name="T12" fmla="*/ 2147483646 w 32"/>
              <a:gd name="T13" fmla="*/ 2147483646 h 50"/>
              <a:gd name="T14" fmla="*/ 2147483646 w 32"/>
              <a:gd name="T15" fmla="*/ 2147483646 h 50"/>
              <a:gd name="T16" fmla="*/ 2147483646 w 32"/>
              <a:gd name="T17" fmla="*/ 2147483646 h 50"/>
              <a:gd name="T18" fmla="*/ 0 w 32"/>
              <a:gd name="T19" fmla="*/ 2147483646 h 50"/>
              <a:gd name="T20" fmla="*/ 0 w 32"/>
              <a:gd name="T21" fmla="*/ 2147483646 h 50"/>
              <a:gd name="T22" fmla="*/ 0 w 32"/>
              <a:gd name="T23" fmla="*/ 2147483646 h 50"/>
              <a:gd name="T24" fmla="*/ 2147483646 w 32"/>
              <a:gd name="T25" fmla="*/ 2147483646 h 50"/>
              <a:gd name="T26" fmla="*/ 2147483646 w 32"/>
              <a:gd name="T27" fmla="*/ 2147483646 h 50"/>
              <a:gd name="T28" fmla="*/ 2147483646 w 32"/>
              <a:gd name="T29" fmla="*/ 2147483646 h 50"/>
              <a:gd name="T30" fmla="*/ 2147483646 w 32"/>
              <a:gd name="T31" fmla="*/ 2147483646 h 50"/>
              <a:gd name="T32" fmla="*/ 0 w 32"/>
              <a:gd name="T33" fmla="*/ 2147483646 h 50"/>
              <a:gd name="T34" fmla="*/ 0 w 32"/>
              <a:gd name="T35" fmla="*/ 2147483646 h 50"/>
              <a:gd name="T36" fmla="*/ 2147483646 w 32"/>
              <a:gd name="T37" fmla="*/ 2147483646 h 50"/>
              <a:gd name="T38" fmla="*/ 2147483646 w 32"/>
              <a:gd name="T39" fmla="*/ 2147483646 h 50"/>
              <a:gd name="T40" fmla="*/ 2147483646 w 32"/>
              <a:gd name="T41" fmla="*/ 2147483646 h 50"/>
              <a:gd name="T42" fmla="*/ 2147483646 w 32"/>
              <a:gd name="T43" fmla="*/ 2147483646 h 50"/>
              <a:gd name="T44" fmla="*/ 0 w 32"/>
              <a:gd name="T45" fmla="*/ 2147483646 h 50"/>
              <a:gd name="T46" fmla="*/ 0 w 32"/>
              <a:gd name="T47" fmla="*/ 2147483646 h 50"/>
              <a:gd name="T48" fmla="*/ 2147483646 w 32"/>
              <a:gd name="T49" fmla="*/ 0 h 50"/>
              <a:gd name="T50" fmla="*/ 2147483646 w 32"/>
              <a:gd name="T51" fmla="*/ 0 h 50"/>
              <a:gd name="T52" fmla="*/ 2147483646 w 32"/>
              <a:gd name="T53" fmla="*/ 2147483646 h 50"/>
              <a:gd name="T54" fmla="*/ 2147483646 w 32"/>
              <a:gd name="T55" fmla="*/ 2147483646 h 50"/>
              <a:gd name="T56" fmla="*/ 2147483646 w 32"/>
              <a:gd name="T57" fmla="*/ 2147483646 h 50"/>
              <a:gd name="T58" fmla="*/ 2147483646 w 32"/>
              <a:gd name="T59" fmla="*/ 2147483646 h 50"/>
              <a:gd name="T60" fmla="*/ 2147483646 w 32"/>
              <a:gd name="T61" fmla="*/ 2147483646 h 50"/>
              <a:gd name="T62" fmla="*/ 2147483646 w 32"/>
              <a:gd name="T63" fmla="*/ 2147483646 h 50"/>
              <a:gd name="T64" fmla="*/ 2147483646 w 32"/>
              <a:gd name="T65" fmla="*/ 2147483646 h 50"/>
              <a:gd name="T66" fmla="*/ 2147483646 w 32"/>
              <a:gd name="T67" fmla="*/ 2147483646 h 5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50">
                <a:moveTo>
                  <a:pt x="32" y="16"/>
                </a:moveTo>
                <a:cubicBezTo>
                  <a:pt x="32" y="16"/>
                  <a:pt x="31" y="17"/>
                  <a:pt x="31" y="17"/>
                </a:cubicBezTo>
                <a:cubicBezTo>
                  <a:pt x="25" y="17"/>
                  <a:pt x="25" y="17"/>
                  <a:pt x="25" y="17"/>
                </a:cubicBezTo>
                <a:cubicBezTo>
                  <a:pt x="24" y="24"/>
                  <a:pt x="18" y="28"/>
                  <a:pt x="10" y="29"/>
                </a:cubicBezTo>
                <a:cubicBezTo>
                  <a:pt x="16" y="35"/>
                  <a:pt x="21" y="42"/>
                  <a:pt x="27" y="48"/>
                </a:cubicBezTo>
                <a:cubicBezTo>
                  <a:pt x="27" y="49"/>
                  <a:pt x="27" y="49"/>
                  <a:pt x="27" y="50"/>
                </a:cubicBezTo>
                <a:cubicBezTo>
                  <a:pt x="27" y="50"/>
                  <a:pt x="26" y="50"/>
                  <a:pt x="26" y="50"/>
                </a:cubicBezTo>
                <a:cubicBezTo>
                  <a:pt x="19" y="50"/>
                  <a:pt x="19" y="50"/>
                  <a:pt x="19" y="50"/>
                </a:cubicBezTo>
                <a:cubicBezTo>
                  <a:pt x="18" y="50"/>
                  <a:pt x="18" y="50"/>
                  <a:pt x="18" y="50"/>
                </a:cubicBezTo>
                <a:cubicBezTo>
                  <a:pt x="12" y="43"/>
                  <a:pt x="7" y="37"/>
                  <a:pt x="0" y="29"/>
                </a:cubicBezTo>
                <a:cubicBezTo>
                  <a:pt x="0" y="29"/>
                  <a:pt x="0" y="29"/>
                  <a:pt x="0" y="29"/>
                </a:cubicBezTo>
                <a:cubicBezTo>
                  <a:pt x="0" y="24"/>
                  <a:pt x="0" y="24"/>
                  <a:pt x="0" y="24"/>
                </a:cubicBezTo>
                <a:cubicBezTo>
                  <a:pt x="0" y="23"/>
                  <a:pt x="0" y="23"/>
                  <a:pt x="1" y="23"/>
                </a:cubicBezTo>
                <a:cubicBezTo>
                  <a:pt x="5" y="23"/>
                  <a:pt x="5" y="23"/>
                  <a:pt x="5" y="23"/>
                </a:cubicBezTo>
                <a:cubicBezTo>
                  <a:pt x="11" y="23"/>
                  <a:pt x="15" y="21"/>
                  <a:pt x="16" y="17"/>
                </a:cubicBezTo>
                <a:cubicBezTo>
                  <a:pt x="1" y="17"/>
                  <a:pt x="1" y="17"/>
                  <a:pt x="1" y="17"/>
                </a:cubicBezTo>
                <a:cubicBezTo>
                  <a:pt x="0" y="17"/>
                  <a:pt x="0" y="16"/>
                  <a:pt x="0" y="16"/>
                </a:cubicBezTo>
                <a:cubicBezTo>
                  <a:pt x="0" y="12"/>
                  <a:pt x="0" y="12"/>
                  <a:pt x="0" y="12"/>
                </a:cubicBezTo>
                <a:cubicBezTo>
                  <a:pt x="0" y="11"/>
                  <a:pt x="0" y="11"/>
                  <a:pt x="1" y="11"/>
                </a:cubicBezTo>
                <a:cubicBezTo>
                  <a:pt x="16" y="11"/>
                  <a:pt x="16" y="11"/>
                  <a:pt x="16" y="11"/>
                </a:cubicBezTo>
                <a:cubicBezTo>
                  <a:pt x="14" y="8"/>
                  <a:pt x="11" y="7"/>
                  <a:pt x="6" y="7"/>
                </a:cubicBezTo>
                <a:cubicBezTo>
                  <a:pt x="1" y="7"/>
                  <a:pt x="1" y="7"/>
                  <a:pt x="1" y="7"/>
                </a:cubicBezTo>
                <a:cubicBezTo>
                  <a:pt x="0" y="7"/>
                  <a:pt x="0" y="6"/>
                  <a:pt x="0" y="6"/>
                </a:cubicBezTo>
                <a:cubicBezTo>
                  <a:pt x="0" y="1"/>
                  <a:pt x="0" y="1"/>
                  <a:pt x="0" y="1"/>
                </a:cubicBezTo>
                <a:cubicBezTo>
                  <a:pt x="0" y="0"/>
                  <a:pt x="0" y="0"/>
                  <a:pt x="1" y="0"/>
                </a:cubicBezTo>
                <a:cubicBezTo>
                  <a:pt x="31" y="0"/>
                  <a:pt x="31" y="0"/>
                  <a:pt x="31" y="0"/>
                </a:cubicBezTo>
                <a:cubicBezTo>
                  <a:pt x="31" y="0"/>
                  <a:pt x="32" y="0"/>
                  <a:pt x="32" y="1"/>
                </a:cubicBezTo>
                <a:cubicBezTo>
                  <a:pt x="32" y="5"/>
                  <a:pt x="32" y="5"/>
                  <a:pt x="32" y="5"/>
                </a:cubicBezTo>
                <a:cubicBezTo>
                  <a:pt x="32" y="5"/>
                  <a:pt x="31" y="6"/>
                  <a:pt x="31" y="6"/>
                </a:cubicBezTo>
                <a:cubicBezTo>
                  <a:pt x="22" y="6"/>
                  <a:pt x="22" y="6"/>
                  <a:pt x="22" y="6"/>
                </a:cubicBezTo>
                <a:cubicBezTo>
                  <a:pt x="23" y="7"/>
                  <a:pt x="24" y="9"/>
                  <a:pt x="25" y="11"/>
                </a:cubicBezTo>
                <a:cubicBezTo>
                  <a:pt x="31" y="11"/>
                  <a:pt x="31" y="11"/>
                  <a:pt x="31" y="11"/>
                </a:cubicBezTo>
                <a:cubicBezTo>
                  <a:pt x="31" y="11"/>
                  <a:pt x="32" y="11"/>
                  <a:pt x="32" y="12"/>
                </a:cubicBezTo>
                <a:lnTo>
                  <a:pt x="32" y="1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3" name="Freeform 141"/>
          <p:cNvSpPr>
            <a:spLocks noEditPoints="1"/>
          </p:cNvSpPr>
          <p:nvPr/>
        </p:nvSpPr>
        <p:spPr bwMode="auto">
          <a:xfrm>
            <a:off x="10150738" y="8676882"/>
            <a:ext cx="333366" cy="330759"/>
          </a:xfrm>
          <a:custGeom>
            <a:avLst/>
            <a:gdLst>
              <a:gd name="T0" fmla="*/ 2147483646 w 59"/>
              <a:gd name="T1" fmla="*/ 2147483646 h 59"/>
              <a:gd name="T2" fmla="*/ 2147483646 w 59"/>
              <a:gd name="T3" fmla="*/ 2147483646 h 59"/>
              <a:gd name="T4" fmla="*/ 2147483646 w 59"/>
              <a:gd name="T5" fmla="*/ 2147483646 h 59"/>
              <a:gd name="T6" fmla="*/ 2147483646 w 59"/>
              <a:gd name="T7" fmla="*/ 2147483646 h 59"/>
              <a:gd name="T8" fmla="*/ 0 w 59"/>
              <a:gd name="T9" fmla="*/ 2147483646 h 59"/>
              <a:gd name="T10" fmla="*/ 2147483646 w 59"/>
              <a:gd name="T11" fmla="*/ 0 h 59"/>
              <a:gd name="T12" fmla="*/ 2147483646 w 59"/>
              <a:gd name="T13" fmla="*/ 2147483646 h 59"/>
              <a:gd name="T14" fmla="*/ 2147483646 w 59"/>
              <a:gd name="T15" fmla="*/ 2147483646 h 59"/>
              <a:gd name="T16" fmla="*/ 2147483646 w 59"/>
              <a:gd name="T17" fmla="*/ 2147483646 h 59"/>
              <a:gd name="T18" fmla="*/ 2147483646 w 59"/>
              <a:gd name="T19" fmla="*/ 2147483646 h 59"/>
              <a:gd name="T20" fmla="*/ 2147483646 w 59"/>
              <a:gd name="T21" fmla="*/ 2147483646 h 59"/>
              <a:gd name="T22" fmla="*/ 2147483646 w 59"/>
              <a:gd name="T23" fmla="*/ 2147483646 h 59"/>
              <a:gd name="T24" fmla="*/ 2147483646 w 59"/>
              <a:gd name="T25" fmla="*/ 2147483646 h 59"/>
              <a:gd name="T26" fmla="*/ 2147483646 w 59"/>
              <a:gd name="T27" fmla="*/ 2147483646 h 59"/>
              <a:gd name="T28" fmla="*/ 2147483646 w 59"/>
              <a:gd name="T29" fmla="*/ 2147483646 h 59"/>
              <a:gd name="T30" fmla="*/ 2147483646 w 59"/>
              <a:gd name="T31" fmla="*/ 2147483646 h 59"/>
              <a:gd name="T32" fmla="*/ 2147483646 w 59"/>
              <a:gd name="T33" fmla="*/ 2147483646 h 59"/>
              <a:gd name="T34" fmla="*/ 2147483646 w 59"/>
              <a:gd name="T35" fmla="*/ 2147483646 h 59"/>
              <a:gd name="T36" fmla="*/ 2147483646 w 59"/>
              <a:gd name="T37" fmla="*/ 2147483646 h 59"/>
              <a:gd name="T38" fmla="*/ 2147483646 w 59"/>
              <a:gd name="T39" fmla="*/ 2147483646 h 59"/>
              <a:gd name="T40" fmla="*/ 2147483646 w 59"/>
              <a:gd name="T41" fmla="*/ 2147483646 h 59"/>
              <a:gd name="T42" fmla="*/ 2147483646 w 59"/>
              <a:gd name="T43" fmla="*/ 2147483646 h 59"/>
              <a:gd name="T44" fmla="*/ 2147483646 w 59"/>
              <a:gd name="T45" fmla="*/ 2147483646 h 59"/>
              <a:gd name="T46" fmla="*/ 2147483646 w 59"/>
              <a:gd name="T47" fmla="*/ 2147483646 h 59"/>
              <a:gd name="T48" fmla="*/ 2147483646 w 59"/>
              <a:gd name="T49" fmla="*/ 2147483646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59">
                <a:moveTo>
                  <a:pt x="55" y="59"/>
                </a:moveTo>
                <a:cubicBezTo>
                  <a:pt x="53" y="59"/>
                  <a:pt x="52" y="59"/>
                  <a:pt x="51" y="58"/>
                </a:cubicBezTo>
                <a:cubicBezTo>
                  <a:pt x="39" y="46"/>
                  <a:pt x="39" y="46"/>
                  <a:pt x="39" y="46"/>
                </a:cubicBezTo>
                <a:cubicBezTo>
                  <a:pt x="35" y="49"/>
                  <a:pt x="30" y="50"/>
                  <a:pt x="25" y="50"/>
                </a:cubicBezTo>
                <a:cubicBezTo>
                  <a:pt x="11" y="50"/>
                  <a:pt x="0" y="39"/>
                  <a:pt x="0" y="25"/>
                </a:cubicBezTo>
                <a:cubicBezTo>
                  <a:pt x="0" y="11"/>
                  <a:pt x="11" y="0"/>
                  <a:pt x="25" y="0"/>
                </a:cubicBezTo>
                <a:cubicBezTo>
                  <a:pt x="39" y="0"/>
                  <a:pt x="50" y="11"/>
                  <a:pt x="50" y="25"/>
                </a:cubicBezTo>
                <a:cubicBezTo>
                  <a:pt x="50" y="30"/>
                  <a:pt x="48" y="35"/>
                  <a:pt x="46" y="39"/>
                </a:cubicBezTo>
                <a:cubicBezTo>
                  <a:pt x="58" y="52"/>
                  <a:pt x="58" y="52"/>
                  <a:pt x="58" y="52"/>
                </a:cubicBezTo>
                <a:cubicBezTo>
                  <a:pt x="59" y="52"/>
                  <a:pt x="59" y="54"/>
                  <a:pt x="59" y="55"/>
                </a:cubicBezTo>
                <a:cubicBezTo>
                  <a:pt x="59" y="57"/>
                  <a:pt x="57" y="59"/>
                  <a:pt x="55" y="59"/>
                </a:cubicBezTo>
                <a:close/>
                <a:moveTo>
                  <a:pt x="25" y="9"/>
                </a:moveTo>
                <a:cubicBezTo>
                  <a:pt x="16" y="9"/>
                  <a:pt x="9" y="16"/>
                  <a:pt x="9" y="25"/>
                </a:cubicBezTo>
                <a:cubicBezTo>
                  <a:pt x="9" y="34"/>
                  <a:pt x="16" y="41"/>
                  <a:pt x="25" y="41"/>
                </a:cubicBezTo>
                <a:cubicBezTo>
                  <a:pt x="34" y="41"/>
                  <a:pt x="41" y="34"/>
                  <a:pt x="41" y="25"/>
                </a:cubicBezTo>
                <a:cubicBezTo>
                  <a:pt x="41" y="16"/>
                  <a:pt x="34" y="9"/>
                  <a:pt x="25" y="9"/>
                </a:cubicBezTo>
                <a:close/>
                <a:moveTo>
                  <a:pt x="36" y="26"/>
                </a:moveTo>
                <a:cubicBezTo>
                  <a:pt x="36" y="27"/>
                  <a:pt x="36" y="27"/>
                  <a:pt x="35" y="27"/>
                </a:cubicBezTo>
                <a:cubicBezTo>
                  <a:pt x="15" y="27"/>
                  <a:pt x="15" y="27"/>
                  <a:pt x="15" y="27"/>
                </a:cubicBezTo>
                <a:cubicBezTo>
                  <a:pt x="14" y="27"/>
                  <a:pt x="13" y="27"/>
                  <a:pt x="13" y="26"/>
                </a:cubicBezTo>
                <a:cubicBezTo>
                  <a:pt x="13" y="24"/>
                  <a:pt x="13" y="24"/>
                  <a:pt x="13" y="24"/>
                </a:cubicBezTo>
                <a:cubicBezTo>
                  <a:pt x="13" y="23"/>
                  <a:pt x="14" y="23"/>
                  <a:pt x="15" y="23"/>
                </a:cubicBezTo>
                <a:cubicBezTo>
                  <a:pt x="35" y="23"/>
                  <a:pt x="35" y="23"/>
                  <a:pt x="35" y="23"/>
                </a:cubicBezTo>
                <a:cubicBezTo>
                  <a:pt x="36" y="23"/>
                  <a:pt x="36" y="23"/>
                  <a:pt x="36" y="24"/>
                </a:cubicBezTo>
                <a:lnTo>
                  <a:pt x="36"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4" name="Freeform 142"/>
          <p:cNvSpPr>
            <a:spLocks/>
          </p:cNvSpPr>
          <p:nvPr/>
        </p:nvSpPr>
        <p:spPr bwMode="auto">
          <a:xfrm>
            <a:off x="10963317" y="8663859"/>
            <a:ext cx="359411" cy="322949"/>
          </a:xfrm>
          <a:custGeom>
            <a:avLst/>
            <a:gdLst>
              <a:gd name="T0" fmla="*/ 2147483646 w 64"/>
              <a:gd name="T1" fmla="*/ 2147483646 h 57"/>
              <a:gd name="T2" fmla="*/ 2147483646 w 64"/>
              <a:gd name="T3" fmla="*/ 2147483646 h 57"/>
              <a:gd name="T4" fmla="*/ 2147483646 w 64"/>
              <a:gd name="T5" fmla="*/ 2147483646 h 57"/>
              <a:gd name="T6" fmla="*/ 2147483646 w 64"/>
              <a:gd name="T7" fmla="*/ 2147483646 h 57"/>
              <a:gd name="T8" fmla="*/ 2147483646 w 64"/>
              <a:gd name="T9" fmla="*/ 2147483646 h 57"/>
              <a:gd name="T10" fmla="*/ 2147483646 w 64"/>
              <a:gd name="T11" fmla="*/ 2147483646 h 57"/>
              <a:gd name="T12" fmla="*/ 2147483646 w 64"/>
              <a:gd name="T13" fmla="*/ 2147483646 h 57"/>
              <a:gd name="T14" fmla="*/ 2147483646 w 64"/>
              <a:gd name="T15" fmla="*/ 2147483646 h 57"/>
              <a:gd name="T16" fmla="*/ 2147483646 w 64"/>
              <a:gd name="T17" fmla="*/ 2147483646 h 57"/>
              <a:gd name="T18" fmla="*/ 2147483646 w 64"/>
              <a:gd name="T19" fmla="*/ 2147483646 h 57"/>
              <a:gd name="T20" fmla="*/ 2147483646 w 64"/>
              <a:gd name="T21" fmla="*/ 2147483646 h 57"/>
              <a:gd name="T22" fmla="*/ 2147483646 w 64"/>
              <a:gd name="T23" fmla="*/ 2147483646 h 57"/>
              <a:gd name="T24" fmla="*/ 0 w 64"/>
              <a:gd name="T25" fmla="*/ 2147483646 h 57"/>
              <a:gd name="T26" fmla="*/ 2147483646 w 64"/>
              <a:gd name="T27" fmla="*/ 2147483646 h 57"/>
              <a:gd name="T28" fmla="*/ 2147483646 w 64"/>
              <a:gd name="T29" fmla="*/ 2147483646 h 57"/>
              <a:gd name="T30" fmla="*/ 2147483646 w 64"/>
              <a:gd name="T31" fmla="*/ 2147483646 h 57"/>
              <a:gd name="T32" fmla="*/ 2147483646 w 64"/>
              <a:gd name="T33" fmla="*/ 2147483646 h 57"/>
              <a:gd name="T34" fmla="*/ 2147483646 w 64"/>
              <a:gd name="T35" fmla="*/ 0 h 57"/>
              <a:gd name="T36" fmla="*/ 2147483646 w 64"/>
              <a:gd name="T37" fmla="*/ 0 h 57"/>
              <a:gd name="T38" fmla="*/ 2147483646 w 64"/>
              <a:gd name="T39" fmla="*/ 2147483646 h 57"/>
              <a:gd name="T40" fmla="*/ 2147483646 w 64"/>
              <a:gd name="T41" fmla="*/ 2147483646 h 57"/>
              <a:gd name="T42" fmla="*/ 2147483646 w 64"/>
              <a:gd name="T43" fmla="*/ 2147483646 h 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4" h="57">
                <a:moveTo>
                  <a:pt x="63" y="22"/>
                </a:moveTo>
                <a:cubicBezTo>
                  <a:pt x="45" y="40"/>
                  <a:pt x="45" y="40"/>
                  <a:pt x="45" y="40"/>
                </a:cubicBezTo>
                <a:cubicBezTo>
                  <a:pt x="44" y="41"/>
                  <a:pt x="44" y="41"/>
                  <a:pt x="43" y="41"/>
                </a:cubicBezTo>
                <a:cubicBezTo>
                  <a:pt x="42" y="41"/>
                  <a:pt x="41" y="40"/>
                  <a:pt x="41" y="38"/>
                </a:cubicBezTo>
                <a:cubicBezTo>
                  <a:pt x="41" y="29"/>
                  <a:pt x="41" y="29"/>
                  <a:pt x="41" y="29"/>
                </a:cubicBezTo>
                <a:cubicBezTo>
                  <a:pt x="33" y="29"/>
                  <a:pt x="33" y="29"/>
                  <a:pt x="33" y="29"/>
                </a:cubicBezTo>
                <a:cubicBezTo>
                  <a:pt x="18" y="29"/>
                  <a:pt x="7" y="32"/>
                  <a:pt x="7" y="49"/>
                </a:cubicBezTo>
                <a:cubicBezTo>
                  <a:pt x="7" y="51"/>
                  <a:pt x="7" y="52"/>
                  <a:pt x="8" y="54"/>
                </a:cubicBezTo>
                <a:cubicBezTo>
                  <a:pt x="8" y="54"/>
                  <a:pt x="8" y="55"/>
                  <a:pt x="8" y="56"/>
                </a:cubicBezTo>
                <a:cubicBezTo>
                  <a:pt x="8" y="56"/>
                  <a:pt x="7" y="57"/>
                  <a:pt x="7" y="57"/>
                </a:cubicBezTo>
                <a:cubicBezTo>
                  <a:pt x="6" y="57"/>
                  <a:pt x="6" y="57"/>
                  <a:pt x="6" y="56"/>
                </a:cubicBezTo>
                <a:cubicBezTo>
                  <a:pt x="5" y="55"/>
                  <a:pt x="5" y="54"/>
                  <a:pt x="4" y="53"/>
                </a:cubicBezTo>
                <a:cubicBezTo>
                  <a:pt x="2" y="49"/>
                  <a:pt x="0" y="42"/>
                  <a:pt x="0" y="37"/>
                </a:cubicBezTo>
                <a:cubicBezTo>
                  <a:pt x="0" y="33"/>
                  <a:pt x="0" y="29"/>
                  <a:pt x="2" y="25"/>
                </a:cubicBezTo>
                <a:cubicBezTo>
                  <a:pt x="7" y="13"/>
                  <a:pt x="21" y="11"/>
                  <a:pt x="33" y="11"/>
                </a:cubicBezTo>
                <a:cubicBezTo>
                  <a:pt x="41" y="11"/>
                  <a:pt x="41" y="11"/>
                  <a:pt x="41" y="11"/>
                </a:cubicBezTo>
                <a:cubicBezTo>
                  <a:pt x="41" y="2"/>
                  <a:pt x="41" y="2"/>
                  <a:pt x="41" y="2"/>
                </a:cubicBezTo>
                <a:cubicBezTo>
                  <a:pt x="41" y="1"/>
                  <a:pt x="42" y="0"/>
                  <a:pt x="43" y="0"/>
                </a:cubicBezTo>
                <a:cubicBezTo>
                  <a:pt x="44" y="0"/>
                  <a:pt x="44" y="0"/>
                  <a:pt x="45" y="0"/>
                </a:cubicBezTo>
                <a:cubicBezTo>
                  <a:pt x="63" y="19"/>
                  <a:pt x="63" y="19"/>
                  <a:pt x="63" y="19"/>
                </a:cubicBezTo>
                <a:cubicBezTo>
                  <a:pt x="63" y="19"/>
                  <a:pt x="64" y="20"/>
                  <a:pt x="64" y="20"/>
                </a:cubicBezTo>
                <a:cubicBezTo>
                  <a:pt x="64" y="21"/>
                  <a:pt x="63" y="21"/>
                  <a:pt x="63" y="2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5" name="Freeform 143"/>
          <p:cNvSpPr>
            <a:spLocks noEditPoints="1"/>
          </p:cNvSpPr>
          <p:nvPr/>
        </p:nvSpPr>
        <p:spPr bwMode="auto">
          <a:xfrm>
            <a:off x="11775896" y="8648233"/>
            <a:ext cx="330760" cy="309927"/>
          </a:xfrm>
          <a:custGeom>
            <a:avLst/>
            <a:gdLst>
              <a:gd name="T0" fmla="*/ 2147483646 w 59"/>
              <a:gd name="T1" fmla="*/ 2147483646 h 55"/>
              <a:gd name="T2" fmla="*/ 2147483646 w 59"/>
              <a:gd name="T3" fmla="*/ 2147483646 h 55"/>
              <a:gd name="T4" fmla="*/ 2147483646 w 59"/>
              <a:gd name="T5" fmla="*/ 2147483646 h 55"/>
              <a:gd name="T6" fmla="*/ 0 w 59"/>
              <a:gd name="T7" fmla="*/ 2147483646 h 55"/>
              <a:gd name="T8" fmla="*/ 0 w 59"/>
              <a:gd name="T9" fmla="*/ 2147483646 h 55"/>
              <a:gd name="T10" fmla="*/ 2147483646 w 59"/>
              <a:gd name="T11" fmla="*/ 2147483646 h 55"/>
              <a:gd name="T12" fmla="*/ 2147483646 w 59"/>
              <a:gd name="T13" fmla="*/ 2147483646 h 55"/>
              <a:gd name="T14" fmla="*/ 2147483646 w 59"/>
              <a:gd name="T15" fmla="*/ 2147483646 h 55"/>
              <a:gd name="T16" fmla="*/ 2147483646 w 59"/>
              <a:gd name="T17" fmla="*/ 2147483646 h 55"/>
              <a:gd name="T18" fmla="*/ 2147483646 w 59"/>
              <a:gd name="T19" fmla="*/ 2147483646 h 55"/>
              <a:gd name="T20" fmla="*/ 2147483646 w 59"/>
              <a:gd name="T21" fmla="*/ 2147483646 h 55"/>
              <a:gd name="T22" fmla="*/ 2147483646 w 59"/>
              <a:gd name="T23" fmla="*/ 2147483646 h 55"/>
              <a:gd name="T24" fmla="*/ 2147483646 w 59"/>
              <a:gd name="T25" fmla="*/ 2147483646 h 55"/>
              <a:gd name="T26" fmla="*/ 2147483646 w 59"/>
              <a:gd name="T27" fmla="*/ 2147483646 h 55"/>
              <a:gd name="T28" fmla="*/ 2147483646 w 59"/>
              <a:gd name="T29" fmla="*/ 2147483646 h 55"/>
              <a:gd name="T30" fmla="*/ 2147483646 w 59"/>
              <a:gd name="T31" fmla="*/ 2147483646 h 55"/>
              <a:gd name="T32" fmla="*/ 2147483646 w 59"/>
              <a:gd name="T33" fmla="*/ 2147483646 h 55"/>
              <a:gd name="T34" fmla="*/ 2147483646 w 59"/>
              <a:gd name="T35" fmla="*/ 2147483646 h 55"/>
              <a:gd name="T36" fmla="*/ 2147483646 w 59"/>
              <a:gd name="T37" fmla="*/ 2147483646 h 55"/>
              <a:gd name="T38" fmla="*/ 2147483646 w 59"/>
              <a:gd name="T39" fmla="*/ 2147483646 h 55"/>
              <a:gd name="T40" fmla="*/ 2147483646 w 59"/>
              <a:gd name="T41" fmla="*/ 2147483646 h 55"/>
              <a:gd name="T42" fmla="*/ 2147483646 w 59"/>
              <a:gd name="T43" fmla="*/ 2147483646 h 55"/>
              <a:gd name="T44" fmla="*/ 2147483646 w 59"/>
              <a:gd name="T45" fmla="*/ 2147483646 h 55"/>
              <a:gd name="T46" fmla="*/ 2147483646 w 59"/>
              <a:gd name="T47" fmla="*/ 2147483646 h 55"/>
              <a:gd name="T48" fmla="*/ 2147483646 w 59"/>
              <a:gd name="T49" fmla="*/ 2147483646 h 55"/>
              <a:gd name="T50" fmla="*/ 2147483646 w 59"/>
              <a:gd name="T51" fmla="*/ 2147483646 h 55"/>
              <a:gd name="T52" fmla="*/ 2147483646 w 59"/>
              <a:gd name="T53" fmla="*/ 2147483646 h 55"/>
              <a:gd name="T54" fmla="*/ 2147483646 w 59"/>
              <a:gd name="T55" fmla="*/ 2147483646 h 55"/>
              <a:gd name="T56" fmla="*/ 2147483646 w 59"/>
              <a:gd name="T57" fmla="*/ 2147483646 h 55"/>
              <a:gd name="T58" fmla="*/ 2147483646 w 59"/>
              <a:gd name="T59" fmla="*/ 2147483646 h 55"/>
              <a:gd name="T60" fmla="*/ 2147483646 w 59"/>
              <a:gd name="T61" fmla="*/ 2147483646 h 55"/>
              <a:gd name="T62" fmla="*/ 2147483646 w 59"/>
              <a:gd name="T63" fmla="*/ 2147483646 h 55"/>
              <a:gd name="T64" fmla="*/ 2147483646 w 59"/>
              <a:gd name="T65" fmla="*/ 2147483646 h 55"/>
              <a:gd name="T66" fmla="*/ 2147483646 w 59"/>
              <a:gd name="T67" fmla="*/ 2147483646 h 55"/>
              <a:gd name="T68" fmla="*/ 2147483646 w 59"/>
              <a:gd name="T69" fmla="*/ 2147483646 h 55"/>
              <a:gd name="T70" fmla="*/ 2147483646 w 59"/>
              <a:gd name="T71" fmla="*/ 2147483646 h 55"/>
              <a:gd name="T72" fmla="*/ 2147483646 w 59"/>
              <a:gd name="T73" fmla="*/ 2147483646 h 55"/>
              <a:gd name="T74" fmla="*/ 2147483646 w 59"/>
              <a:gd name="T75" fmla="*/ 2147483646 h 55"/>
              <a:gd name="T76" fmla="*/ 2147483646 w 59"/>
              <a:gd name="T77" fmla="*/ 2147483646 h 55"/>
              <a:gd name="T78" fmla="*/ 2147483646 w 59"/>
              <a:gd name="T79" fmla="*/ 0 h 55"/>
              <a:gd name="T80" fmla="*/ 2147483646 w 59"/>
              <a:gd name="T81" fmla="*/ 2147483646 h 55"/>
              <a:gd name="T82" fmla="*/ 2147483646 w 59"/>
              <a:gd name="T83" fmla="*/ 2147483646 h 55"/>
              <a:gd name="T84" fmla="*/ 2147483646 w 59"/>
              <a:gd name="T85" fmla="*/ 2147483646 h 55"/>
              <a:gd name="T86" fmla="*/ 2147483646 w 59"/>
              <a:gd name="T87" fmla="*/ 2147483646 h 5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9" h="55">
                <a:moveTo>
                  <a:pt x="50" y="45"/>
                </a:moveTo>
                <a:cubicBezTo>
                  <a:pt x="50" y="51"/>
                  <a:pt x="45" y="55"/>
                  <a:pt x="40" y="55"/>
                </a:cubicBezTo>
                <a:cubicBezTo>
                  <a:pt x="10" y="55"/>
                  <a:pt x="10" y="55"/>
                  <a:pt x="10" y="55"/>
                </a:cubicBezTo>
                <a:cubicBezTo>
                  <a:pt x="4" y="55"/>
                  <a:pt x="0" y="51"/>
                  <a:pt x="0" y="45"/>
                </a:cubicBezTo>
                <a:cubicBezTo>
                  <a:pt x="0" y="15"/>
                  <a:pt x="0" y="15"/>
                  <a:pt x="0" y="15"/>
                </a:cubicBezTo>
                <a:cubicBezTo>
                  <a:pt x="0" y="10"/>
                  <a:pt x="4" y="5"/>
                  <a:pt x="10" y="5"/>
                </a:cubicBezTo>
                <a:cubicBezTo>
                  <a:pt x="19" y="5"/>
                  <a:pt x="19" y="5"/>
                  <a:pt x="19" y="5"/>
                </a:cubicBezTo>
                <a:cubicBezTo>
                  <a:pt x="20" y="5"/>
                  <a:pt x="20" y="5"/>
                  <a:pt x="20" y="6"/>
                </a:cubicBezTo>
                <a:cubicBezTo>
                  <a:pt x="20" y="7"/>
                  <a:pt x="20" y="7"/>
                  <a:pt x="19" y="7"/>
                </a:cubicBezTo>
                <a:cubicBezTo>
                  <a:pt x="18" y="8"/>
                  <a:pt x="16" y="9"/>
                  <a:pt x="15" y="9"/>
                </a:cubicBezTo>
                <a:cubicBezTo>
                  <a:pt x="14" y="9"/>
                  <a:pt x="14" y="9"/>
                  <a:pt x="14" y="9"/>
                </a:cubicBezTo>
                <a:cubicBezTo>
                  <a:pt x="10" y="9"/>
                  <a:pt x="10" y="9"/>
                  <a:pt x="10" y="9"/>
                </a:cubicBezTo>
                <a:cubicBezTo>
                  <a:pt x="7" y="9"/>
                  <a:pt x="4" y="12"/>
                  <a:pt x="4" y="15"/>
                </a:cubicBezTo>
                <a:cubicBezTo>
                  <a:pt x="4" y="45"/>
                  <a:pt x="4" y="45"/>
                  <a:pt x="4" y="45"/>
                </a:cubicBezTo>
                <a:cubicBezTo>
                  <a:pt x="4" y="48"/>
                  <a:pt x="7" y="51"/>
                  <a:pt x="10" y="51"/>
                </a:cubicBezTo>
                <a:cubicBezTo>
                  <a:pt x="40" y="51"/>
                  <a:pt x="40" y="51"/>
                  <a:pt x="40" y="51"/>
                </a:cubicBezTo>
                <a:cubicBezTo>
                  <a:pt x="43" y="51"/>
                  <a:pt x="45" y="48"/>
                  <a:pt x="45" y="45"/>
                </a:cubicBezTo>
                <a:cubicBezTo>
                  <a:pt x="45" y="37"/>
                  <a:pt x="45" y="37"/>
                  <a:pt x="45" y="37"/>
                </a:cubicBezTo>
                <a:cubicBezTo>
                  <a:pt x="45" y="37"/>
                  <a:pt x="46" y="36"/>
                  <a:pt x="46" y="36"/>
                </a:cubicBezTo>
                <a:cubicBezTo>
                  <a:pt x="47" y="36"/>
                  <a:pt x="47" y="35"/>
                  <a:pt x="48" y="35"/>
                </a:cubicBezTo>
                <a:cubicBezTo>
                  <a:pt x="48" y="35"/>
                  <a:pt x="49" y="34"/>
                  <a:pt x="49" y="35"/>
                </a:cubicBezTo>
                <a:cubicBezTo>
                  <a:pt x="50" y="35"/>
                  <a:pt x="50" y="35"/>
                  <a:pt x="50" y="36"/>
                </a:cubicBezTo>
                <a:lnTo>
                  <a:pt x="50" y="45"/>
                </a:lnTo>
                <a:close/>
                <a:moveTo>
                  <a:pt x="45" y="32"/>
                </a:moveTo>
                <a:cubicBezTo>
                  <a:pt x="44" y="32"/>
                  <a:pt x="44" y="32"/>
                  <a:pt x="43" y="32"/>
                </a:cubicBezTo>
                <a:cubicBezTo>
                  <a:pt x="43" y="32"/>
                  <a:pt x="43" y="32"/>
                  <a:pt x="42" y="32"/>
                </a:cubicBezTo>
                <a:cubicBezTo>
                  <a:pt x="41" y="32"/>
                  <a:pt x="41" y="31"/>
                  <a:pt x="41" y="30"/>
                </a:cubicBezTo>
                <a:cubicBezTo>
                  <a:pt x="41" y="23"/>
                  <a:pt x="41" y="23"/>
                  <a:pt x="41" y="23"/>
                </a:cubicBezTo>
                <a:cubicBezTo>
                  <a:pt x="35" y="23"/>
                  <a:pt x="35" y="23"/>
                  <a:pt x="35" y="23"/>
                </a:cubicBezTo>
                <a:cubicBezTo>
                  <a:pt x="27" y="23"/>
                  <a:pt x="22" y="25"/>
                  <a:pt x="20" y="28"/>
                </a:cubicBezTo>
                <a:cubicBezTo>
                  <a:pt x="17" y="31"/>
                  <a:pt x="16" y="37"/>
                  <a:pt x="17" y="45"/>
                </a:cubicBezTo>
                <a:cubicBezTo>
                  <a:pt x="17" y="45"/>
                  <a:pt x="17" y="46"/>
                  <a:pt x="16" y="46"/>
                </a:cubicBezTo>
                <a:cubicBezTo>
                  <a:pt x="16" y="46"/>
                  <a:pt x="16" y="46"/>
                  <a:pt x="16" y="46"/>
                </a:cubicBezTo>
                <a:cubicBezTo>
                  <a:pt x="15" y="46"/>
                  <a:pt x="15" y="46"/>
                  <a:pt x="15" y="46"/>
                </a:cubicBezTo>
                <a:cubicBezTo>
                  <a:pt x="15" y="45"/>
                  <a:pt x="9" y="37"/>
                  <a:pt x="9" y="30"/>
                </a:cubicBezTo>
                <a:cubicBezTo>
                  <a:pt x="9" y="20"/>
                  <a:pt x="12" y="9"/>
                  <a:pt x="35" y="9"/>
                </a:cubicBezTo>
                <a:cubicBezTo>
                  <a:pt x="41" y="9"/>
                  <a:pt x="41" y="9"/>
                  <a:pt x="41" y="9"/>
                </a:cubicBezTo>
                <a:cubicBezTo>
                  <a:pt x="41" y="3"/>
                  <a:pt x="41" y="3"/>
                  <a:pt x="41" y="3"/>
                </a:cubicBezTo>
                <a:cubicBezTo>
                  <a:pt x="41" y="2"/>
                  <a:pt x="41" y="1"/>
                  <a:pt x="42" y="1"/>
                </a:cubicBezTo>
                <a:cubicBezTo>
                  <a:pt x="43" y="0"/>
                  <a:pt x="43" y="0"/>
                  <a:pt x="43" y="0"/>
                </a:cubicBezTo>
                <a:cubicBezTo>
                  <a:pt x="44" y="0"/>
                  <a:pt x="44" y="1"/>
                  <a:pt x="45" y="1"/>
                </a:cubicBezTo>
                <a:cubicBezTo>
                  <a:pt x="58" y="15"/>
                  <a:pt x="58" y="15"/>
                  <a:pt x="58" y="15"/>
                </a:cubicBezTo>
                <a:cubicBezTo>
                  <a:pt x="59" y="16"/>
                  <a:pt x="59" y="17"/>
                  <a:pt x="58" y="18"/>
                </a:cubicBezTo>
                <a:lnTo>
                  <a:pt x="45"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6" name="Freeform 144"/>
          <p:cNvSpPr>
            <a:spLocks noEditPoints="1"/>
          </p:cNvSpPr>
          <p:nvPr/>
        </p:nvSpPr>
        <p:spPr bwMode="auto">
          <a:xfrm>
            <a:off x="12585869" y="8697718"/>
            <a:ext cx="333366" cy="289090"/>
          </a:xfrm>
          <a:custGeom>
            <a:avLst/>
            <a:gdLst>
              <a:gd name="T0" fmla="*/ 2147483646 w 59"/>
              <a:gd name="T1" fmla="*/ 2147483646 h 51"/>
              <a:gd name="T2" fmla="*/ 2147483646 w 59"/>
              <a:gd name="T3" fmla="*/ 2147483646 h 51"/>
              <a:gd name="T4" fmla="*/ 2147483646 w 59"/>
              <a:gd name="T5" fmla="*/ 2147483646 h 51"/>
              <a:gd name="T6" fmla="*/ 2147483646 w 59"/>
              <a:gd name="T7" fmla="*/ 2147483646 h 51"/>
              <a:gd name="T8" fmla="*/ 2147483646 w 59"/>
              <a:gd name="T9" fmla="*/ 2147483646 h 51"/>
              <a:gd name="T10" fmla="*/ 2147483646 w 59"/>
              <a:gd name="T11" fmla="*/ 2147483646 h 51"/>
              <a:gd name="T12" fmla="*/ 2147483646 w 59"/>
              <a:gd name="T13" fmla="*/ 2147483646 h 51"/>
              <a:gd name="T14" fmla="*/ 2147483646 w 59"/>
              <a:gd name="T15" fmla="*/ 2147483646 h 51"/>
              <a:gd name="T16" fmla="*/ 2147483646 w 59"/>
              <a:gd name="T17" fmla="*/ 2147483646 h 51"/>
              <a:gd name="T18" fmla="*/ 2147483646 w 59"/>
              <a:gd name="T19" fmla="*/ 2147483646 h 51"/>
              <a:gd name="T20" fmla="*/ 2147483646 w 59"/>
              <a:gd name="T21" fmla="*/ 2147483646 h 51"/>
              <a:gd name="T22" fmla="*/ 2147483646 w 59"/>
              <a:gd name="T23" fmla="*/ 2147483646 h 51"/>
              <a:gd name="T24" fmla="*/ 2147483646 w 59"/>
              <a:gd name="T25" fmla="*/ 2147483646 h 51"/>
              <a:gd name="T26" fmla="*/ 0 w 59"/>
              <a:gd name="T27" fmla="*/ 2147483646 h 51"/>
              <a:gd name="T28" fmla="*/ 2147483646 w 59"/>
              <a:gd name="T29" fmla="*/ 0 h 51"/>
              <a:gd name="T30" fmla="*/ 2147483646 w 59"/>
              <a:gd name="T31" fmla="*/ 0 h 51"/>
              <a:gd name="T32" fmla="*/ 2147483646 w 59"/>
              <a:gd name="T33" fmla="*/ 2147483646 h 51"/>
              <a:gd name="T34" fmla="*/ 2147483646 w 59"/>
              <a:gd name="T35" fmla="*/ 2147483646 h 51"/>
              <a:gd name="T36" fmla="*/ 2147483646 w 59"/>
              <a:gd name="T37" fmla="*/ 2147483646 h 51"/>
              <a:gd name="T38" fmla="*/ 2147483646 w 59"/>
              <a:gd name="T39" fmla="*/ 2147483646 h 51"/>
              <a:gd name="T40" fmla="*/ 2147483646 w 59"/>
              <a:gd name="T41" fmla="*/ 2147483646 h 51"/>
              <a:gd name="T42" fmla="*/ 2147483646 w 59"/>
              <a:gd name="T43" fmla="*/ 2147483646 h 51"/>
              <a:gd name="T44" fmla="*/ 2147483646 w 59"/>
              <a:gd name="T45" fmla="*/ 2147483646 h 51"/>
              <a:gd name="T46" fmla="*/ 2147483646 w 59"/>
              <a:gd name="T47" fmla="*/ 2147483646 h 51"/>
              <a:gd name="T48" fmla="*/ 2147483646 w 59"/>
              <a:gd name="T49" fmla="*/ 2147483646 h 51"/>
              <a:gd name="T50" fmla="*/ 2147483646 w 59"/>
              <a:gd name="T51" fmla="*/ 2147483646 h 51"/>
              <a:gd name="T52" fmla="*/ 2147483646 w 59"/>
              <a:gd name="T53" fmla="*/ 2147483646 h 51"/>
              <a:gd name="T54" fmla="*/ 2147483646 w 59"/>
              <a:gd name="T55" fmla="*/ 2147483646 h 51"/>
              <a:gd name="T56" fmla="*/ 2147483646 w 59"/>
              <a:gd name="T57" fmla="*/ 2147483646 h 51"/>
              <a:gd name="T58" fmla="*/ 2147483646 w 59"/>
              <a:gd name="T59" fmla="*/ 2147483646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7" name="Freeform 145"/>
          <p:cNvSpPr>
            <a:spLocks/>
          </p:cNvSpPr>
          <p:nvPr/>
        </p:nvSpPr>
        <p:spPr bwMode="auto">
          <a:xfrm>
            <a:off x="13398448" y="8676882"/>
            <a:ext cx="359411" cy="309926"/>
          </a:xfrm>
          <a:custGeom>
            <a:avLst/>
            <a:gdLst>
              <a:gd name="T0" fmla="*/ 2147483646 w 64"/>
              <a:gd name="T1" fmla="*/ 2147483646 h 55"/>
              <a:gd name="T2" fmla="*/ 2147483646 w 64"/>
              <a:gd name="T3" fmla="*/ 2147483646 h 55"/>
              <a:gd name="T4" fmla="*/ 2147483646 w 64"/>
              <a:gd name="T5" fmla="*/ 2147483646 h 55"/>
              <a:gd name="T6" fmla="*/ 2147483646 w 64"/>
              <a:gd name="T7" fmla="*/ 2147483646 h 55"/>
              <a:gd name="T8" fmla="*/ 2147483646 w 64"/>
              <a:gd name="T9" fmla="*/ 2147483646 h 55"/>
              <a:gd name="T10" fmla="*/ 2147483646 w 64"/>
              <a:gd name="T11" fmla="*/ 2147483646 h 55"/>
              <a:gd name="T12" fmla="*/ 2147483646 w 64"/>
              <a:gd name="T13" fmla="*/ 2147483646 h 55"/>
              <a:gd name="T14" fmla="*/ 2147483646 w 64"/>
              <a:gd name="T15" fmla="*/ 2147483646 h 55"/>
              <a:gd name="T16" fmla="*/ 2147483646 w 64"/>
              <a:gd name="T17" fmla="*/ 2147483646 h 55"/>
              <a:gd name="T18" fmla="*/ 2147483646 w 64"/>
              <a:gd name="T19" fmla="*/ 2147483646 h 55"/>
              <a:gd name="T20" fmla="*/ 2147483646 w 64"/>
              <a:gd name="T21" fmla="*/ 2147483646 h 55"/>
              <a:gd name="T22" fmla="*/ 2147483646 w 64"/>
              <a:gd name="T23" fmla="*/ 2147483646 h 55"/>
              <a:gd name="T24" fmla="*/ 2147483646 w 64"/>
              <a:gd name="T25" fmla="*/ 2147483646 h 55"/>
              <a:gd name="T26" fmla="*/ 2147483646 w 64"/>
              <a:gd name="T27" fmla="*/ 2147483646 h 55"/>
              <a:gd name="T28" fmla="*/ 2147483646 w 64"/>
              <a:gd name="T29" fmla="*/ 2147483646 h 55"/>
              <a:gd name="T30" fmla="*/ 2147483646 w 64"/>
              <a:gd name="T31" fmla="*/ 2147483646 h 55"/>
              <a:gd name="T32" fmla="*/ 2147483646 w 64"/>
              <a:gd name="T33" fmla="*/ 2147483646 h 55"/>
              <a:gd name="T34" fmla="*/ 2147483646 w 64"/>
              <a:gd name="T35" fmla="*/ 2147483646 h 55"/>
              <a:gd name="T36" fmla="*/ 2147483646 w 64"/>
              <a:gd name="T37" fmla="*/ 2147483646 h 55"/>
              <a:gd name="T38" fmla="*/ 2147483646 w 64"/>
              <a:gd name="T39" fmla="*/ 2147483646 h 55"/>
              <a:gd name="T40" fmla="*/ 2147483646 w 64"/>
              <a:gd name="T41" fmla="*/ 2147483646 h 55"/>
              <a:gd name="T42" fmla="*/ 2147483646 w 64"/>
              <a:gd name="T43" fmla="*/ 2147483646 h 55"/>
              <a:gd name="T44" fmla="*/ 2147483646 w 64"/>
              <a:gd name="T45" fmla="*/ 2147483646 h 55"/>
              <a:gd name="T46" fmla="*/ 2147483646 w 64"/>
              <a:gd name="T47" fmla="*/ 2147483646 h 55"/>
              <a:gd name="T48" fmla="*/ 2147483646 w 64"/>
              <a:gd name="T49" fmla="*/ 2147483646 h 55"/>
              <a:gd name="T50" fmla="*/ 2147483646 w 64"/>
              <a:gd name="T51" fmla="*/ 2147483646 h 55"/>
              <a:gd name="T52" fmla="*/ 2147483646 w 64"/>
              <a:gd name="T53" fmla="*/ 2147483646 h 55"/>
              <a:gd name="T54" fmla="*/ 0 w 64"/>
              <a:gd name="T55" fmla="*/ 2147483646 h 55"/>
              <a:gd name="T56" fmla="*/ 0 w 64"/>
              <a:gd name="T57" fmla="*/ 2147483646 h 55"/>
              <a:gd name="T58" fmla="*/ 2147483646 w 64"/>
              <a:gd name="T59" fmla="*/ 2147483646 h 55"/>
              <a:gd name="T60" fmla="*/ 2147483646 w 64"/>
              <a:gd name="T61" fmla="*/ 2147483646 h 55"/>
              <a:gd name="T62" fmla="*/ 2147483646 w 64"/>
              <a:gd name="T63" fmla="*/ 2147483646 h 55"/>
              <a:gd name="T64" fmla="*/ 2147483646 w 64"/>
              <a:gd name="T65" fmla="*/ 2147483646 h 55"/>
              <a:gd name="T66" fmla="*/ 2147483646 w 64"/>
              <a:gd name="T67" fmla="*/ 2147483646 h 55"/>
              <a:gd name="T68" fmla="*/ 2147483646 w 64"/>
              <a:gd name="T69" fmla="*/ 2147483646 h 55"/>
              <a:gd name="T70" fmla="*/ 2147483646 w 64"/>
              <a:gd name="T71" fmla="*/ 2147483646 h 55"/>
              <a:gd name="T72" fmla="*/ 2147483646 w 64"/>
              <a:gd name="T73" fmla="*/ 2147483646 h 55"/>
              <a:gd name="T74" fmla="*/ 2147483646 w 64"/>
              <a:gd name="T75" fmla="*/ 2147483646 h 55"/>
              <a:gd name="T76" fmla="*/ 2147483646 w 64"/>
              <a:gd name="T77" fmla="*/ 0 h 55"/>
              <a:gd name="T78" fmla="*/ 2147483646 w 64"/>
              <a:gd name="T79" fmla="*/ 0 h 55"/>
              <a:gd name="T80" fmla="*/ 2147483646 w 64"/>
              <a:gd name="T81" fmla="*/ 2147483646 h 55"/>
              <a:gd name="T82" fmla="*/ 2147483646 w 64"/>
              <a:gd name="T83" fmla="*/ 2147483646 h 55"/>
              <a:gd name="T84" fmla="*/ 2147483646 w 64"/>
              <a:gd name="T85" fmla="*/ 2147483646 h 55"/>
              <a:gd name="T86" fmla="*/ 2147483646 w 64"/>
              <a:gd name="T87" fmla="*/ 2147483646 h 55"/>
              <a:gd name="T88" fmla="*/ 2147483646 w 64"/>
              <a:gd name="T89" fmla="*/ 2147483646 h 55"/>
              <a:gd name="T90" fmla="*/ 2147483646 w 64"/>
              <a:gd name="T91" fmla="*/ 2147483646 h 55"/>
              <a:gd name="T92" fmla="*/ 2147483646 w 64"/>
              <a:gd name="T93" fmla="*/ 2147483646 h 55"/>
              <a:gd name="T94" fmla="*/ 2147483646 w 64"/>
              <a:gd name="T95" fmla="*/ 2147483646 h 55"/>
              <a:gd name="T96" fmla="*/ 2147483646 w 64"/>
              <a:gd name="T97" fmla="*/ 2147483646 h 55"/>
              <a:gd name="T98" fmla="*/ 2147483646 w 64"/>
              <a:gd name="T99" fmla="*/ 2147483646 h 55"/>
              <a:gd name="T100" fmla="*/ 2147483646 w 64"/>
              <a:gd name="T101" fmla="*/ 2147483646 h 5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8" name="Freeform 146"/>
          <p:cNvSpPr>
            <a:spLocks noEditPoints="1"/>
          </p:cNvSpPr>
          <p:nvPr/>
        </p:nvSpPr>
        <p:spPr bwMode="auto">
          <a:xfrm>
            <a:off x="14211027" y="8648233"/>
            <a:ext cx="359411" cy="393267"/>
          </a:xfrm>
          <a:custGeom>
            <a:avLst/>
            <a:gdLst>
              <a:gd name="T0" fmla="*/ 2147483646 w 64"/>
              <a:gd name="T1" fmla="*/ 2147483646 h 70"/>
              <a:gd name="T2" fmla="*/ 2147483646 w 64"/>
              <a:gd name="T3" fmla="*/ 2147483646 h 70"/>
              <a:gd name="T4" fmla="*/ 2147483646 w 64"/>
              <a:gd name="T5" fmla="*/ 2147483646 h 70"/>
              <a:gd name="T6" fmla="*/ 2147483646 w 64"/>
              <a:gd name="T7" fmla="*/ 2147483646 h 70"/>
              <a:gd name="T8" fmla="*/ 2147483646 w 64"/>
              <a:gd name="T9" fmla="*/ 2147483646 h 70"/>
              <a:gd name="T10" fmla="*/ 2147483646 w 64"/>
              <a:gd name="T11" fmla="*/ 2147483646 h 70"/>
              <a:gd name="T12" fmla="*/ 2147483646 w 64"/>
              <a:gd name="T13" fmla="*/ 2147483646 h 70"/>
              <a:gd name="T14" fmla="*/ 2147483646 w 64"/>
              <a:gd name="T15" fmla="*/ 2147483646 h 70"/>
              <a:gd name="T16" fmla="*/ 2147483646 w 64"/>
              <a:gd name="T17" fmla="*/ 2147483646 h 70"/>
              <a:gd name="T18" fmla="*/ 2147483646 w 64"/>
              <a:gd name="T19" fmla="*/ 2147483646 h 70"/>
              <a:gd name="T20" fmla="*/ 2147483646 w 64"/>
              <a:gd name="T21" fmla="*/ 0 h 70"/>
              <a:gd name="T22" fmla="*/ 2147483646 w 64"/>
              <a:gd name="T23" fmla="*/ 0 h 70"/>
              <a:gd name="T24" fmla="*/ 2147483646 w 64"/>
              <a:gd name="T25" fmla="*/ 2147483646 h 70"/>
              <a:gd name="T26" fmla="*/ 2147483646 w 64"/>
              <a:gd name="T27" fmla="*/ 2147483646 h 70"/>
              <a:gd name="T28" fmla="*/ 2147483646 w 64"/>
              <a:gd name="T29" fmla="*/ 2147483646 h 70"/>
              <a:gd name="T30" fmla="*/ 2147483646 w 64"/>
              <a:gd name="T31" fmla="*/ 2147483646 h 70"/>
              <a:gd name="T32" fmla="*/ 2147483646 w 64"/>
              <a:gd name="T33" fmla="*/ 2147483646 h 70"/>
              <a:gd name="T34" fmla="*/ 2147483646 w 64"/>
              <a:gd name="T35" fmla="*/ 2147483646 h 70"/>
              <a:gd name="T36" fmla="*/ 2147483646 w 64"/>
              <a:gd name="T37" fmla="*/ 2147483646 h 70"/>
              <a:gd name="T38" fmla="*/ 2147483646 w 64"/>
              <a:gd name="T39" fmla="*/ 2147483646 h 70"/>
              <a:gd name="T40" fmla="*/ 2147483646 w 64"/>
              <a:gd name="T41" fmla="*/ 2147483646 h 70"/>
              <a:gd name="T42" fmla="*/ 2147483646 w 64"/>
              <a:gd name="T43" fmla="*/ 2147483646 h 70"/>
              <a:gd name="T44" fmla="*/ 2147483646 w 64"/>
              <a:gd name="T45" fmla="*/ 2147483646 h 70"/>
              <a:gd name="T46" fmla="*/ 2147483646 w 64"/>
              <a:gd name="T47" fmla="*/ 2147483646 h 70"/>
              <a:gd name="T48" fmla="*/ 2147483646 w 64"/>
              <a:gd name="T49" fmla="*/ 2147483646 h 70"/>
              <a:gd name="T50" fmla="*/ 2147483646 w 64"/>
              <a:gd name="T51" fmla="*/ 2147483646 h 70"/>
              <a:gd name="T52" fmla="*/ 2147483646 w 64"/>
              <a:gd name="T53" fmla="*/ 2147483646 h 70"/>
              <a:gd name="T54" fmla="*/ 2147483646 w 64"/>
              <a:gd name="T55" fmla="*/ 2147483646 h 70"/>
              <a:gd name="T56" fmla="*/ 2147483646 w 64"/>
              <a:gd name="T57" fmla="*/ 2147483646 h 70"/>
              <a:gd name="T58" fmla="*/ 2147483646 w 64"/>
              <a:gd name="T59" fmla="*/ 2147483646 h 70"/>
              <a:gd name="T60" fmla="*/ 2147483646 w 64"/>
              <a:gd name="T61" fmla="*/ 2147483646 h 70"/>
              <a:gd name="T62" fmla="*/ 2147483646 w 64"/>
              <a:gd name="T63" fmla="*/ 2147483646 h 70"/>
              <a:gd name="T64" fmla="*/ 2147483646 w 64"/>
              <a:gd name="T65" fmla="*/ 2147483646 h 70"/>
              <a:gd name="T66" fmla="*/ 2147483646 w 64"/>
              <a:gd name="T67" fmla="*/ 2147483646 h 70"/>
              <a:gd name="T68" fmla="*/ 2147483646 w 64"/>
              <a:gd name="T69" fmla="*/ 2147483646 h 70"/>
              <a:gd name="T70" fmla="*/ 2147483646 w 64"/>
              <a:gd name="T71" fmla="*/ 2147483646 h 70"/>
              <a:gd name="T72" fmla="*/ 2147483646 w 64"/>
              <a:gd name="T73" fmla="*/ 2147483646 h 70"/>
              <a:gd name="T74" fmla="*/ 2147483646 w 64"/>
              <a:gd name="T75" fmla="*/ 2147483646 h 70"/>
              <a:gd name="T76" fmla="*/ 2147483646 w 64"/>
              <a:gd name="T77" fmla="*/ 2147483646 h 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4" h="70">
                <a:moveTo>
                  <a:pt x="49" y="42"/>
                </a:moveTo>
                <a:cubicBezTo>
                  <a:pt x="56" y="66"/>
                  <a:pt x="32" y="70"/>
                  <a:pt x="33" y="58"/>
                </a:cubicBezTo>
                <a:cubicBezTo>
                  <a:pt x="33" y="58"/>
                  <a:pt x="33" y="51"/>
                  <a:pt x="33" y="46"/>
                </a:cubicBezTo>
                <a:cubicBezTo>
                  <a:pt x="32" y="46"/>
                  <a:pt x="32" y="46"/>
                  <a:pt x="31" y="45"/>
                </a:cubicBezTo>
                <a:cubicBezTo>
                  <a:pt x="31" y="51"/>
                  <a:pt x="31" y="58"/>
                  <a:pt x="31" y="58"/>
                </a:cubicBezTo>
                <a:cubicBezTo>
                  <a:pt x="31" y="70"/>
                  <a:pt x="7" y="66"/>
                  <a:pt x="14" y="42"/>
                </a:cubicBezTo>
                <a:cubicBezTo>
                  <a:pt x="7" y="39"/>
                  <a:pt x="3" y="36"/>
                  <a:pt x="1" y="33"/>
                </a:cubicBezTo>
                <a:cubicBezTo>
                  <a:pt x="0" y="31"/>
                  <a:pt x="1" y="29"/>
                  <a:pt x="3" y="31"/>
                </a:cubicBezTo>
                <a:cubicBezTo>
                  <a:pt x="3" y="31"/>
                  <a:pt x="3" y="31"/>
                  <a:pt x="4" y="31"/>
                </a:cubicBezTo>
                <a:cubicBezTo>
                  <a:pt x="4" y="7"/>
                  <a:pt x="4" y="7"/>
                  <a:pt x="4" y="7"/>
                </a:cubicBezTo>
                <a:cubicBezTo>
                  <a:pt x="4" y="3"/>
                  <a:pt x="6" y="0"/>
                  <a:pt x="9" y="0"/>
                </a:cubicBezTo>
                <a:cubicBezTo>
                  <a:pt x="54" y="0"/>
                  <a:pt x="54" y="0"/>
                  <a:pt x="54" y="0"/>
                </a:cubicBezTo>
                <a:cubicBezTo>
                  <a:pt x="57" y="0"/>
                  <a:pt x="60" y="3"/>
                  <a:pt x="60" y="7"/>
                </a:cubicBezTo>
                <a:cubicBezTo>
                  <a:pt x="60" y="31"/>
                  <a:pt x="60" y="31"/>
                  <a:pt x="60" y="31"/>
                </a:cubicBezTo>
                <a:cubicBezTo>
                  <a:pt x="60" y="31"/>
                  <a:pt x="60" y="31"/>
                  <a:pt x="61" y="31"/>
                </a:cubicBezTo>
                <a:cubicBezTo>
                  <a:pt x="63" y="29"/>
                  <a:pt x="64" y="31"/>
                  <a:pt x="63" y="33"/>
                </a:cubicBezTo>
                <a:cubicBezTo>
                  <a:pt x="60" y="36"/>
                  <a:pt x="56" y="39"/>
                  <a:pt x="49" y="42"/>
                </a:cubicBezTo>
                <a:close/>
                <a:moveTo>
                  <a:pt x="57" y="9"/>
                </a:moveTo>
                <a:cubicBezTo>
                  <a:pt x="57" y="5"/>
                  <a:pt x="56" y="4"/>
                  <a:pt x="52" y="4"/>
                </a:cubicBezTo>
                <a:cubicBezTo>
                  <a:pt x="12" y="4"/>
                  <a:pt x="12" y="4"/>
                  <a:pt x="12" y="4"/>
                </a:cubicBezTo>
                <a:cubicBezTo>
                  <a:pt x="8" y="4"/>
                  <a:pt x="7" y="5"/>
                  <a:pt x="7" y="9"/>
                </a:cubicBezTo>
                <a:cubicBezTo>
                  <a:pt x="7" y="33"/>
                  <a:pt x="7" y="33"/>
                  <a:pt x="7" y="33"/>
                </a:cubicBezTo>
                <a:cubicBezTo>
                  <a:pt x="15" y="38"/>
                  <a:pt x="23" y="37"/>
                  <a:pt x="27" y="37"/>
                </a:cubicBezTo>
                <a:cubicBezTo>
                  <a:pt x="28" y="37"/>
                  <a:pt x="29" y="37"/>
                  <a:pt x="30" y="38"/>
                </a:cubicBezTo>
                <a:cubicBezTo>
                  <a:pt x="30" y="38"/>
                  <a:pt x="30" y="38"/>
                  <a:pt x="30" y="38"/>
                </a:cubicBezTo>
                <a:cubicBezTo>
                  <a:pt x="31" y="39"/>
                  <a:pt x="32" y="39"/>
                  <a:pt x="33" y="40"/>
                </a:cubicBezTo>
                <a:cubicBezTo>
                  <a:pt x="33" y="38"/>
                  <a:pt x="34" y="37"/>
                  <a:pt x="37" y="37"/>
                </a:cubicBezTo>
                <a:cubicBezTo>
                  <a:pt x="41" y="37"/>
                  <a:pt x="48" y="38"/>
                  <a:pt x="57" y="33"/>
                </a:cubicBezTo>
                <a:lnTo>
                  <a:pt x="57" y="9"/>
                </a:lnTo>
                <a:close/>
                <a:moveTo>
                  <a:pt x="23" y="34"/>
                </a:moveTo>
                <a:cubicBezTo>
                  <a:pt x="19" y="34"/>
                  <a:pt x="16" y="31"/>
                  <a:pt x="16" y="27"/>
                </a:cubicBezTo>
                <a:cubicBezTo>
                  <a:pt x="16" y="23"/>
                  <a:pt x="19" y="20"/>
                  <a:pt x="23" y="20"/>
                </a:cubicBezTo>
                <a:cubicBezTo>
                  <a:pt x="27" y="20"/>
                  <a:pt x="31" y="23"/>
                  <a:pt x="31" y="27"/>
                </a:cubicBezTo>
                <a:cubicBezTo>
                  <a:pt x="31" y="31"/>
                  <a:pt x="27" y="34"/>
                  <a:pt x="23" y="34"/>
                </a:cubicBezTo>
                <a:close/>
                <a:moveTo>
                  <a:pt x="41" y="34"/>
                </a:moveTo>
                <a:cubicBezTo>
                  <a:pt x="37" y="34"/>
                  <a:pt x="33" y="31"/>
                  <a:pt x="33" y="27"/>
                </a:cubicBezTo>
                <a:cubicBezTo>
                  <a:pt x="33" y="23"/>
                  <a:pt x="37" y="20"/>
                  <a:pt x="41" y="20"/>
                </a:cubicBezTo>
                <a:cubicBezTo>
                  <a:pt x="45" y="20"/>
                  <a:pt x="49" y="23"/>
                  <a:pt x="49" y="27"/>
                </a:cubicBezTo>
                <a:cubicBezTo>
                  <a:pt x="49" y="31"/>
                  <a:pt x="45" y="34"/>
                  <a:pt x="41"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29" name="Freeform 147"/>
          <p:cNvSpPr>
            <a:spLocks noEditPoints="1"/>
          </p:cNvSpPr>
          <p:nvPr/>
        </p:nvSpPr>
        <p:spPr bwMode="auto">
          <a:xfrm>
            <a:off x="15028815" y="8648233"/>
            <a:ext cx="325552" cy="359411"/>
          </a:xfrm>
          <a:custGeom>
            <a:avLst/>
            <a:gdLst>
              <a:gd name="T0" fmla="*/ 2147483646 w 58"/>
              <a:gd name="T1" fmla="*/ 2147483646 h 64"/>
              <a:gd name="T2" fmla="*/ 2147483646 w 58"/>
              <a:gd name="T3" fmla="*/ 2147483646 h 64"/>
              <a:gd name="T4" fmla="*/ 0 w 58"/>
              <a:gd name="T5" fmla="*/ 2147483646 h 64"/>
              <a:gd name="T6" fmla="*/ 2147483646 w 58"/>
              <a:gd name="T7" fmla="*/ 2147483646 h 64"/>
              <a:gd name="T8" fmla="*/ 2147483646 w 58"/>
              <a:gd name="T9" fmla="*/ 0 h 64"/>
              <a:gd name="T10" fmla="*/ 2147483646 w 58"/>
              <a:gd name="T11" fmla="*/ 2147483646 h 64"/>
              <a:gd name="T12" fmla="*/ 2147483646 w 58"/>
              <a:gd name="T13" fmla="*/ 2147483646 h 64"/>
              <a:gd name="T14" fmla="*/ 2147483646 w 58"/>
              <a:gd name="T15" fmla="*/ 2147483646 h 64"/>
              <a:gd name="T16" fmla="*/ 2147483646 w 58"/>
              <a:gd name="T17" fmla="*/ 2147483646 h 64"/>
              <a:gd name="T18" fmla="*/ 2147483646 w 58"/>
              <a:gd name="T19" fmla="*/ 2147483646 h 64"/>
              <a:gd name="T20" fmla="*/ 2147483646 w 58"/>
              <a:gd name="T21" fmla="*/ 2147483646 h 64"/>
              <a:gd name="T22" fmla="*/ 2147483646 w 58"/>
              <a:gd name="T23" fmla="*/ 2147483646 h 64"/>
              <a:gd name="T24" fmla="*/ 2147483646 w 58"/>
              <a:gd name="T25" fmla="*/ 2147483646 h 64"/>
              <a:gd name="T26" fmla="*/ 2147483646 w 58"/>
              <a:gd name="T27" fmla="*/ 2147483646 h 64"/>
              <a:gd name="T28" fmla="*/ 2147483646 w 58"/>
              <a:gd name="T29" fmla="*/ 0 h 64"/>
              <a:gd name="T30" fmla="*/ 2147483646 w 58"/>
              <a:gd name="T31" fmla="*/ 2147483646 h 64"/>
              <a:gd name="T32" fmla="*/ 2147483646 w 58"/>
              <a:gd name="T33" fmla="*/ 2147483646 h 64"/>
              <a:gd name="T34" fmla="*/ 2147483646 w 58"/>
              <a:gd name="T35" fmla="*/ 2147483646 h 64"/>
              <a:gd name="T36" fmla="*/ 2147483646 w 58"/>
              <a:gd name="T37" fmla="*/ 2147483646 h 64"/>
              <a:gd name="T38" fmla="*/ 2147483646 w 58"/>
              <a:gd name="T39" fmla="*/ 2147483646 h 64"/>
              <a:gd name="T40" fmla="*/ 2147483646 w 58"/>
              <a:gd name="T41" fmla="*/ 2147483646 h 64"/>
              <a:gd name="T42" fmla="*/ 2147483646 w 58"/>
              <a:gd name="T43" fmla="*/ 2147483646 h 64"/>
              <a:gd name="T44" fmla="*/ 2147483646 w 58"/>
              <a:gd name="T45" fmla="*/ 2147483646 h 64"/>
              <a:gd name="T46" fmla="*/ 2147483646 w 58"/>
              <a:gd name="T47" fmla="*/ 2147483646 h 64"/>
              <a:gd name="T48" fmla="*/ 2147483646 w 58"/>
              <a:gd name="T49" fmla="*/ 2147483646 h 64"/>
              <a:gd name="T50" fmla="*/ 2147483646 w 58"/>
              <a:gd name="T51" fmla="*/ 2147483646 h 64"/>
              <a:gd name="T52" fmla="*/ 2147483646 w 58"/>
              <a:gd name="T53" fmla="*/ 2147483646 h 64"/>
              <a:gd name="T54" fmla="*/ 2147483646 w 58"/>
              <a:gd name="T55" fmla="*/ 2147483646 h 64"/>
              <a:gd name="T56" fmla="*/ 2147483646 w 58"/>
              <a:gd name="T57" fmla="*/ 2147483646 h 64"/>
              <a:gd name="T58" fmla="*/ 2147483646 w 58"/>
              <a:gd name="T59" fmla="*/ 2147483646 h 64"/>
              <a:gd name="T60" fmla="*/ 2147483646 w 58"/>
              <a:gd name="T61" fmla="*/ 2147483646 h 64"/>
              <a:gd name="T62" fmla="*/ 2147483646 w 58"/>
              <a:gd name="T63" fmla="*/ 2147483646 h 64"/>
              <a:gd name="T64" fmla="*/ 2147483646 w 58"/>
              <a:gd name="T65" fmla="*/ 2147483646 h 6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8" h="64">
                <a:moveTo>
                  <a:pt x="25" y="53"/>
                </a:moveTo>
                <a:cubicBezTo>
                  <a:pt x="13" y="64"/>
                  <a:pt x="13" y="64"/>
                  <a:pt x="13" y="64"/>
                </a:cubicBezTo>
                <a:cubicBezTo>
                  <a:pt x="13" y="64"/>
                  <a:pt x="13" y="64"/>
                  <a:pt x="12" y="64"/>
                </a:cubicBezTo>
                <a:cubicBezTo>
                  <a:pt x="12" y="64"/>
                  <a:pt x="12" y="64"/>
                  <a:pt x="12" y="64"/>
                </a:cubicBezTo>
                <a:cubicBezTo>
                  <a:pt x="0" y="53"/>
                  <a:pt x="0" y="53"/>
                  <a:pt x="0" y="53"/>
                </a:cubicBezTo>
                <a:cubicBezTo>
                  <a:pt x="0" y="52"/>
                  <a:pt x="0" y="52"/>
                  <a:pt x="0" y="51"/>
                </a:cubicBezTo>
                <a:cubicBezTo>
                  <a:pt x="0" y="51"/>
                  <a:pt x="1" y="51"/>
                  <a:pt x="1" y="51"/>
                </a:cubicBezTo>
                <a:cubicBezTo>
                  <a:pt x="8" y="51"/>
                  <a:pt x="8" y="51"/>
                  <a:pt x="8" y="51"/>
                </a:cubicBezTo>
                <a:cubicBezTo>
                  <a:pt x="8" y="1"/>
                  <a:pt x="8" y="1"/>
                  <a:pt x="8" y="1"/>
                </a:cubicBezTo>
                <a:cubicBezTo>
                  <a:pt x="8" y="1"/>
                  <a:pt x="8" y="0"/>
                  <a:pt x="9" y="0"/>
                </a:cubicBezTo>
                <a:cubicBezTo>
                  <a:pt x="16" y="0"/>
                  <a:pt x="16" y="0"/>
                  <a:pt x="16" y="0"/>
                </a:cubicBezTo>
                <a:cubicBezTo>
                  <a:pt x="17" y="0"/>
                  <a:pt x="17" y="1"/>
                  <a:pt x="17" y="1"/>
                </a:cubicBezTo>
                <a:cubicBezTo>
                  <a:pt x="17" y="51"/>
                  <a:pt x="17" y="51"/>
                  <a:pt x="17" y="51"/>
                </a:cubicBezTo>
                <a:cubicBezTo>
                  <a:pt x="24" y="51"/>
                  <a:pt x="24" y="51"/>
                  <a:pt x="24" y="51"/>
                </a:cubicBezTo>
                <a:cubicBezTo>
                  <a:pt x="25" y="51"/>
                  <a:pt x="25" y="51"/>
                  <a:pt x="25" y="52"/>
                </a:cubicBezTo>
                <a:cubicBezTo>
                  <a:pt x="25" y="52"/>
                  <a:pt x="25" y="52"/>
                  <a:pt x="25" y="53"/>
                </a:cubicBezTo>
                <a:close/>
                <a:moveTo>
                  <a:pt x="58" y="28"/>
                </a:moveTo>
                <a:cubicBezTo>
                  <a:pt x="48" y="28"/>
                  <a:pt x="48" y="28"/>
                  <a:pt x="48" y="28"/>
                </a:cubicBezTo>
                <a:cubicBezTo>
                  <a:pt x="48" y="24"/>
                  <a:pt x="48" y="24"/>
                  <a:pt x="48" y="24"/>
                </a:cubicBezTo>
                <a:cubicBezTo>
                  <a:pt x="50" y="24"/>
                  <a:pt x="50" y="24"/>
                  <a:pt x="50" y="24"/>
                </a:cubicBezTo>
                <a:cubicBezTo>
                  <a:pt x="49" y="19"/>
                  <a:pt x="49" y="19"/>
                  <a:pt x="49" y="19"/>
                </a:cubicBezTo>
                <a:cubicBezTo>
                  <a:pt x="40" y="19"/>
                  <a:pt x="40" y="19"/>
                  <a:pt x="40" y="19"/>
                </a:cubicBezTo>
                <a:cubicBezTo>
                  <a:pt x="38" y="24"/>
                  <a:pt x="38" y="24"/>
                  <a:pt x="38" y="24"/>
                </a:cubicBezTo>
                <a:cubicBezTo>
                  <a:pt x="41" y="24"/>
                  <a:pt x="41" y="24"/>
                  <a:pt x="41" y="24"/>
                </a:cubicBezTo>
                <a:cubicBezTo>
                  <a:pt x="41" y="28"/>
                  <a:pt x="41" y="28"/>
                  <a:pt x="41" y="28"/>
                </a:cubicBezTo>
                <a:cubicBezTo>
                  <a:pt x="31" y="28"/>
                  <a:pt x="31" y="28"/>
                  <a:pt x="31" y="28"/>
                </a:cubicBezTo>
                <a:cubicBezTo>
                  <a:pt x="31" y="24"/>
                  <a:pt x="31" y="24"/>
                  <a:pt x="31" y="24"/>
                </a:cubicBezTo>
                <a:cubicBezTo>
                  <a:pt x="33" y="24"/>
                  <a:pt x="33" y="24"/>
                  <a:pt x="33" y="24"/>
                </a:cubicBezTo>
                <a:cubicBezTo>
                  <a:pt x="42" y="0"/>
                  <a:pt x="42" y="0"/>
                  <a:pt x="42" y="0"/>
                </a:cubicBezTo>
                <a:cubicBezTo>
                  <a:pt x="47" y="0"/>
                  <a:pt x="47" y="0"/>
                  <a:pt x="47" y="0"/>
                </a:cubicBezTo>
                <a:cubicBezTo>
                  <a:pt x="56" y="24"/>
                  <a:pt x="56" y="24"/>
                  <a:pt x="56" y="24"/>
                </a:cubicBezTo>
                <a:cubicBezTo>
                  <a:pt x="58" y="24"/>
                  <a:pt x="58" y="24"/>
                  <a:pt x="58" y="24"/>
                </a:cubicBezTo>
                <a:lnTo>
                  <a:pt x="58" y="28"/>
                </a:lnTo>
                <a:close/>
                <a:moveTo>
                  <a:pt x="55" y="64"/>
                </a:moveTo>
                <a:cubicBezTo>
                  <a:pt x="34" y="64"/>
                  <a:pt x="34" y="64"/>
                  <a:pt x="34" y="64"/>
                </a:cubicBezTo>
                <a:cubicBezTo>
                  <a:pt x="34" y="61"/>
                  <a:pt x="34" y="61"/>
                  <a:pt x="34" y="61"/>
                </a:cubicBezTo>
                <a:cubicBezTo>
                  <a:pt x="47" y="42"/>
                  <a:pt x="47" y="42"/>
                  <a:pt x="47" y="42"/>
                </a:cubicBezTo>
                <a:cubicBezTo>
                  <a:pt x="47" y="42"/>
                  <a:pt x="48" y="41"/>
                  <a:pt x="48" y="41"/>
                </a:cubicBezTo>
                <a:cubicBezTo>
                  <a:pt x="48" y="41"/>
                  <a:pt x="48" y="41"/>
                  <a:pt x="48" y="41"/>
                </a:cubicBezTo>
                <a:cubicBezTo>
                  <a:pt x="48" y="41"/>
                  <a:pt x="48" y="41"/>
                  <a:pt x="48" y="41"/>
                </a:cubicBezTo>
                <a:cubicBezTo>
                  <a:pt x="48" y="41"/>
                  <a:pt x="48" y="41"/>
                  <a:pt x="48" y="41"/>
                </a:cubicBezTo>
                <a:cubicBezTo>
                  <a:pt x="48" y="41"/>
                  <a:pt x="47" y="41"/>
                  <a:pt x="47" y="41"/>
                </a:cubicBezTo>
                <a:cubicBezTo>
                  <a:pt x="38" y="41"/>
                  <a:pt x="38" y="41"/>
                  <a:pt x="38" y="41"/>
                </a:cubicBezTo>
                <a:cubicBezTo>
                  <a:pt x="38" y="45"/>
                  <a:pt x="38" y="45"/>
                  <a:pt x="38" y="45"/>
                </a:cubicBezTo>
                <a:cubicBezTo>
                  <a:pt x="34" y="45"/>
                  <a:pt x="34" y="45"/>
                  <a:pt x="34" y="45"/>
                </a:cubicBezTo>
                <a:cubicBezTo>
                  <a:pt x="34" y="37"/>
                  <a:pt x="34" y="37"/>
                  <a:pt x="34" y="37"/>
                </a:cubicBezTo>
                <a:cubicBezTo>
                  <a:pt x="54" y="37"/>
                  <a:pt x="54" y="37"/>
                  <a:pt x="54" y="37"/>
                </a:cubicBezTo>
                <a:cubicBezTo>
                  <a:pt x="54" y="40"/>
                  <a:pt x="54" y="40"/>
                  <a:pt x="54" y="40"/>
                </a:cubicBezTo>
                <a:cubicBezTo>
                  <a:pt x="41" y="59"/>
                  <a:pt x="41" y="59"/>
                  <a:pt x="41" y="59"/>
                </a:cubicBezTo>
                <a:cubicBezTo>
                  <a:pt x="41" y="59"/>
                  <a:pt x="41" y="60"/>
                  <a:pt x="41" y="60"/>
                </a:cubicBezTo>
                <a:cubicBezTo>
                  <a:pt x="40" y="60"/>
                  <a:pt x="40" y="60"/>
                  <a:pt x="40" y="60"/>
                </a:cubicBezTo>
                <a:cubicBezTo>
                  <a:pt x="40" y="60"/>
                  <a:pt x="40" y="60"/>
                  <a:pt x="40" y="60"/>
                </a:cubicBezTo>
                <a:cubicBezTo>
                  <a:pt x="41" y="60"/>
                  <a:pt x="41" y="60"/>
                  <a:pt x="41" y="60"/>
                </a:cubicBezTo>
                <a:cubicBezTo>
                  <a:pt x="41" y="60"/>
                  <a:pt x="41" y="60"/>
                  <a:pt x="42" y="60"/>
                </a:cubicBezTo>
                <a:cubicBezTo>
                  <a:pt x="51" y="60"/>
                  <a:pt x="51" y="60"/>
                  <a:pt x="51" y="60"/>
                </a:cubicBezTo>
                <a:cubicBezTo>
                  <a:pt x="51" y="56"/>
                  <a:pt x="51" y="56"/>
                  <a:pt x="51" y="56"/>
                </a:cubicBezTo>
                <a:cubicBezTo>
                  <a:pt x="55" y="56"/>
                  <a:pt x="55" y="56"/>
                  <a:pt x="55" y="56"/>
                </a:cubicBezTo>
                <a:lnTo>
                  <a:pt x="55" y="64"/>
                </a:lnTo>
                <a:close/>
                <a:moveTo>
                  <a:pt x="48" y="15"/>
                </a:moveTo>
                <a:cubicBezTo>
                  <a:pt x="45" y="7"/>
                  <a:pt x="45" y="7"/>
                  <a:pt x="45" y="7"/>
                </a:cubicBezTo>
                <a:cubicBezTo>
                  <a:pt x="45" y="5"/>
                  <a:pt x="45" y="5"/>
                  <a:pt x="45" y="5"/>
                </a:cubicBezTo>
                <a:cubicBezTo>
                  <a:pt x="45" y="5"/>
                  <a:pt x="45" y="5"/>
                  <a:pt x="45" y="5"/>
                </a:cubicBezTo>
                <a:cubicBezTo>
                  <a:pt x="44" y="5"/>
                  <a:pt x="44" y="5"/>
                  <a:pt x="44" y="5"/>
                </a:cubicBezTo>
                <a:cubicBezTo>
                  <a:pt x="44" y="5"/>
                  <a:pt x="44" y="5"/>
                  <a:pt x="44" y="5"/>
                </a:cubicBezTo>
                <a:cubicBezTo>
                  <a:pt x="44" y="6"/>
                  <a:pt x="44" y="6"/>
                  <a:pt x="44" y="7"/>
                </a:cubicBezTo>
                <a:cubicBezTo>
                  <a:pt x="41" y="15"/>
                  <a:pt x="41" y="15"/>
                  <a:pt x="41" y="15"/>
                </a:cubicBezTo>
                <a:lnTo>
                  <a:pt x="48" y="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0" name="Freeform 148"/>
          <p:cNvSpPr>
            <a:spLocks/>
          </p:cNvSpPr>
          <p:nvPr/>
        </p:nvSpPr>
        <p:spPr bwMode="auto">
          <a:xfrm>
            <a:off x="15833580" y="8687300"/>
            <a:ext cx="203145" cy="117198"/>
          </a:xfrm>
          <a:custGeom>
            <a:avLst/>
            <a:gdLst>
              <a:gd name="T0" fmla="*/ 2147483646 w 36"/>
              <a:gd name="T1" fmla="*/ 2147483646 h 21"/>
              <a:gd name="T2" fmla="*/ 2147483646 w 36"/>
              <a:gd name="T3" fmla="*/ 2147483646 h 21"/>
              <a:gd name="T4" fmla="*/ 0 w 36"/>
              <a:gd name="T5" fmla="*/ 2147483646 h 21"/>
              <a:gd name="T6" fmla="*/ 0 w 36"/>
              <a:gd name="T7" fmla="*/ 2147483646 h 21"/>
              <a:gd name="T8" fmla="*/ 2147483646 w 36"/>
              <a:gd name="T9" fmla="*/ 2147483646 h 21"/>
              <a:gd name="T10" fmla="*/ 2147483646 w 36"/>
              <a:gd name="T11" fmla="*/ 0 h 21"/>
              <a:gd name="T12" fmla="*/ 2147483646 w 36"/>
              <a:gd name="T13" fmla="*/ 2147483646 h 21"/>
              <a:gd name="T14" fmla="*/ 2147483646 w 36"/>
              <a:gd name="T15" fmla="*/ 2147483646 h 21"/>
              <a:gd name="T16" fmla="*/ 2147483646 w 36"/>
              <a:gd name="T17" fmla="*/ 2147483646 h 21"/>
              <a:gd name="T18" fmla="*/ 2147483646 w 36"/>
              <a:gd name="T19" fmla="*/ 2147483646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21">
                <a:moveTo>
                  <a:pt x="34" y="21"/>
                </a:moveTo>
                <a:cubicBezTo>
                  <a:pt x="2" y="21"/>
                  <a:pt x="2" y="21"/>
                  <a:pt x="2" y="21"/>
                </a:cubicBezTo>
                <a:cubicBezTo>
                  <a:pt x="1" y="21"/>
                  <a:pt x="0" y="20"/>
                  <a:pt x="0" y="18"/>
                </a:cubicBezTo>
                <a:cubicBezTo>
                  <a:pt x="0" y="18"/>
                  <a:pt x="0" y="17"/>
                  <a:pt x="0" y="17"/>
                </a:cubicBezTo>
                <a:cubicBezTo>
                  <a:pt x="16" y="1"/>
                  <a:pt x="16" y="1"/>
                  <a:pt x="16" y="1"/>
                </a:cubicBezTo>
                <a:cubicBezTo>
                  <a:pt x="17" y="0"/>
                  <a:pt x="17" y="0"/>
                  <a:pt x="18" y="0"/>
                </a:cubicBezTo>
                <a:cubicBezTo>
                  <a:pt x="19" y="0"/>
                  <a:pt x="19" y="0"/>
                  <a:pt x="20" y="1"/>
                </a:cubicBezTo>
                <a:cubicBezTo>
                  <a:pt x="36" y="17"/>
                  <a:pt x="36" y="17"/>
                  <a:pt x="36" y="17"/>
                </a:cubicBezTo>
                <a:cubicBezTo>
                  <a:pt x="36" y="17"/>
                  <a:pt x="36" y="18"/>
                  <a:pt x="36" y="18"/>
                </a:cubicBezTo>
                <a:cubicBezTo>
                  <a:pt x="36" y="20"/>
                  <a:pt x="35" y="21"/>
                  <a:pt x="34"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1" name="Freeform 149"/>
          <p:cNvSpPr>
            <a:spLocks noEditPoints="1"/>
          </p:cNvSpPr>
          <p:nvPr/>
        </p:nvSpPr>
        <p:spPr bwMode="auto">
          <a:xfrm>
            <a:off x="16651368" y="8648233"/>
            <a:ext cx="291696" cy="359411"/>
          </a:xfrm>
          <a:custGeom>
            <a:avLst/>
            <a:gdLst>
              <a:gd name="T0" fmla="*/ 2147483646 w 52"/>
              <a:gd name="T1" fmla="*/ 2147483646 h 64"/>
              <a:gd name="T2" fmla="*/ 2147483646 w 52"/>
              <a:gd name="T3" fmla="*/ 2147483646 h 64"/>
              <a:gd name="T4" fmla="*/ 2147483646 w 52"/>
              <a:gd name="T5" fmla="*/ 2147483646 h 64"/>
              <a:gd name="T6" fmla="*/ 2147483646 w 52"/>
              <a:gd name="T7" fmla="*/ 2147483646 h 64"/>
              <a:gd name="T8" fmla="*/ 0 w 52"/>
              <a:gd name="T9" fmla="*/ 2147483646 h 64"/>
              <a:gd name="T10" fmla="*/ 0 w 52"/>
              <a:gd name="T11" fmla="*/ 2147483646 h 64"/>
              <a:gd name="T12" fmla="*/ 2147483646 w 52"/>
              <a:gd name="T13" fmla="*/ 2147483646 h 64"/>
              <a:gd name="T14" fmla="*/ 2147483646 w 52"/>
              <a:gd name="T15" fmla="*/ 2147483646 h 64"/>
              <a:gd name="T16" fmla="*/ 2147483646 w 52"/>
              <a:gd name="T17" fmla="*/ 2147483646 h 64"/>
              <a:gd name="T18" fmla="*/ 2147483646 w 52"/>
              <a:gd name="T19" fmla="*/ 0 h 64"/>
              <a:gd name="T20" fmla="*/ 2147483646 w 52"/>
              <a:gd name="T21" fmla="*/ 0 h 64"/>
              <a:gd name="T22" fmla="*/ 2147483646 w 52"/>
              <a:gd name="T23" fmla="*/ 2147483646 h 64"/>
              <a:gd name="T24" fmla="*/ 2147483646 w 52"/>
              <a:gd name="T25" fmla="*/ 2147483646 h 64"/>
              <a:gd name="T26" fmla="*/ 2147483646 w 52"/>
              <a:gd name="T27" fmla="*/ 2147483646 h 64"/>
              <a:gd name="T28" fmla="*/ 2147483646 w 52"/>
              <a:gd name="T29" fmla="*/ 2147483646 h 64"/>
              <a:gd name="T30" fmla="*/ 2147483646 w 52"/>
              <a:gd name="T31" fmla="*/ 2147483646 h 64"/>
              <a:gd name="T32" fmla="*/ 2147483646 w 52"/>
              <a:gd name="T33" fmla="*/ 2147483646 h 64"/>
              <a:gd name="T34" fmla="*/ 2147483646 w 52"/>
              <a:gd name="T35" fmla="*/ 2147483646 h 64"/>
              <a:gd name="T36" fmla="*/ 2147483646 w 52"/>
              <a:gd name="T37" fmla="*/ 2147483646 h 64"/>
              <a:gd name="T38" fmla="*/ 2147483646 w 52"/>
              <a:gd name="T39" fmla="*/ 2147483646 h 64"/>
              <a:gd name="T40" fmla="*/ 2147483646 w 52"/>
              <a:gd name="T41" fmla="*/ 2147483646 h 64"/>
              <a:gd name="T42" fmla="*/ 2147483646 w 52"/>
              <a:gd name="T43" fmla="*/ 2147483646 h 64"/>
              <a:gd name="T44" fmla="*/ 2147483646 w 52"/>
              <a:gd name="T45" fmla="*/ 2147483646 h 64"/>
              <a:gd name="T46" fmla="*/ 2147483646 w 52"/>
              <a:gd name="T47" fmla="*/ 2147483646 h 64"/>
              <a:gd name="T48" fmla="*/ 2147483646 w 52"/>
              <a:gd name="T49" fmla="*/ 2147483646 h 64"/>
              <a:gd name="T50" fmla="*/ 2147483646 w 52"/>
              <a:gd name="T51" fmla="*/ 2147483646 h 64"/>
              <a:gd name="T52" fmla="*/ 2147483646 w 52"/>
              <a:gd name="T53" fmla="*/ 0 h 64"/>
              <a:gd name="T54" fmla="*/ 2147483646 w 52"/>
              <a:gd name="T55" fmla="*/ 2147483646 h 64"/>
              <a:gd name="T56" fmla="*/ 2147483646 w 52"/>
              <a:gd name="T57" fmla="*/ 2147483646 h 64"/>
              <a:gd name="T58" fmla="*/ 2147483646 w 52"/>
              <a:gd name="T59" fmla="*/ 2147483646 h 64"/>
              <a:gd name="T60" fmla="*/ 2147483646 w 52"/>
              <a:gd name="T61" fmla="*/ 2147483646 h 64"/>
              <a:gd name="T62" fmla="*/ 2147483646 w 52"/>
              <a:gd name="T63" fmla="*/ 2147483646 h 64"/>
              <a:gd name="T64" fmla="*/ 2147483646 w 52"/>
              <a:gd name="T65" fmla="*/ 2147483646 h 64"/>
              <a:gd name="T66" fmla="*/ 2147483646 w 52"/>
              <a:gd name="T67" fmla="*/ 2147483646 h 64"/>
              <a:gd name="T68" fmla="*/ 2147483646 w 52"/>
              <a:gd name="T69" fmla="*/ 2147483646 h 64"/>
              <a:gd name="T70" fmla="*/ 2147483646 w 52"/>
              <a:gd name="T71" fmla="*/ 2147483646 h 64"/>
              <a:gd name="T72" fmla="*/ 2147483646 w 52"/>
              <a:gd name="T73" fmla="*/ 2147483646 h 64"/>
              <a:gd name="T74" fmla="*/ 2147483646 w 52"/>
              <a:gd name="T75" fmla="*/ 2147483646 h 64"/>
              <a:gd name="T76" fmla="*/ 2147483646 w 52"/>
              <a:gd name="T77" fmla="*/ 2147483646 h 64"/>
              <a:gd name="T78" fmla="*/ 2147483646 w 52"/>
              <a:gd name="T79" fmla="*/ 2147483646 h 64"/>
              <a:gd name="T80" fmla="*/ 2147483646 w 52"/>
              <a:gd name="T81" fmla="*/ 2147483646 h 64"/>
              <a:gd name="T82" fmla="*/ 2147483646 w 52"/>
              <a:gd name="T83" fmla="*/ 2147483646 h 64"/>
              <a:gd name="T84" fmla="*/ 2147483646 w 52"/>
              <a:gd name="T85" fmla="*/ 2147483646 h 64"/>
              <a:gd name="T86" fmla="*/ 2147483646 w 52"/>
              <a:gd name="T87" fmla="*/ 2147483646 h 64"/>
              <a:gd name="T88" fmla="*/ 2147483646 w 52"/>
              <a:gd name="T89" fmla="*/ 2147483646 h 64"/>
              <a:gd name="T90" fmla="*/ 2147483646 w 52"/>
              <a:gd name="T91" fmla="*/ 2147483646 h 64"/>
              <a:gd name="T92" fmla="*/ 2147483646 w 52"/>
              <a:gd name="T93" fmla="*/ 2147483646 h 64"/>
              <a:gd name="T94" fmla="*/ 2147483646 w 52"/>
              <a:gd name="T95" fmla="*/ 2147483646 h 64"/>
              <a:gd name="T96" fmla="*/ 2147483646 w 52"/>
              <a:gd name="T97" fmla="*/ 2147483646 h 64"/>
              <a:gd name="T98" fmla="*/ 2147483646 w 52"/>
              <a:gd name="T99" fmla="*/ 2147483646 h 64"/>
              <a:gd name="T100" fmla="*/ 2147483646 w 52"/>
              <a:gd name="T101" fmla="*/ 2147483646 h 6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2" h="64">
                <a:moveTo>
                  <a:pt x="25" y="53"/>
                </a:moveTo>
                <a:cubicBezTo>
                  <a:pt x="13" y="64"/>
                  <a:pt x="13" y="64"/>
                  <a:pt x="13" y="64"/>
                </a:cubicBezTo>
                <a:cubicBezTo>
                  <a:pt x="13" y="64"/>
                  <a:pt x="13" y="64"/>
                  <a:pt x="12" y="64"/>
                </a:cubicBezTo>
                <a:cubicBezTo>
                  <a:pt x="12" y="64"/>
                  <a:pt x="12" y="64"/>
                  <a:pt x="12" y="64"/>
                </a:cubicBezTo>
                <a:cubicBezTo>
                  <a:pt x="0" y="53"/>
                  <a:pt x="0" y="53"/>
                  <a:pt x="0" y="53"/>
                </a:cubicBezTo>
                <a:cubicBezTo>
                  <a:pt x="0" y="52"/>
                  <a:pt x="0" y="52"/>
                  <a:pt x="0" y="51"/>
                </a:cubicBezTo>
                <a:cubicBezTo>
                  <a:pt x="0" y="51"/>
                  <a:pt x="1" y="51"/>
                  <a:pt x="1" y="51"/>
                </a:cubicBezTo>
                <a:cubicBezTo>
                  <a:pt x="8" y="51"/>
                  <a:pt x="8" y="51"/>
                  <a:pt x="8" y="51"/>
                </a:cubicBezTo>
                <a:cubicBezTo>
                  <a:pt x="8" y="1"/>
                  <a:pt x="8" y="1"/>
                  <a:pt x="8" y="1"/>
                </a:cubicBezTo>
                <a:cubicBezTo>
                  <a:pt x="8" y="1"/>
                  <a:pt x="8" y="0"/>
                  <a:pt x="9" y="0"/>
                </a:cubicBezTo>
                <a:cubicBezTo>
                  <a:pt x="16" y="0"/>
                  <a:pt x="16" y="0"/>
                  <a:pt x="16" y="0"/>
                </a:cubicBezTo>
                <a:cubicBezTo>
                  <a:pt x="17" y="0"/>
                  <a:pt x="17" y="1"/>
                  <a:pt x="17" y="1"/>
                </a:cubicBezTo>
                <a:cubicBezTo>
                  <a:pt x="17" y="51"/>
                  <a:pt x="17" y="51"/>
                  <a:pt x="17" y="51"/>
                </a:cubicBezTo>
                <a:cubicBezTo>
                  <a:pt x="24" y="51"/>
                  <a:pt x="24" y="51"/>
                  <a:pt x="24" y="51"/>
                </a:cubicBezTo>
                <a:cubicBezTo>
                  <a:pt x="25" y="51"/>
                  <a:pt x="25" y="51"/>
                  <a:pt x="25" y="52"/>
                </a:cubicBezTo>
                <a:cubicBezTo>
                  <a:pt x="25" y="52"/>
                  <a:pt x="25" y="52"/>
                  <a:pt x="25" y="53"/>
                </a:cubicBezTo>
                <a:close/>
                <a:moveTo>
                  <a:pt x="39" y="28"/>
                </a:moveTo>
                <a:cubicBezTo>
                  <a:pt x="38" y="28"/>
                  <a:pt x="36" y="28"/>
                  <a:pt x="36" y="27"/>
                </a:cubicBezTo>
                <a:cubicBezTo>
                  <a:pt x="35" y="27"/>
                  <a:pt x="34" y="27"/>
                  <a:pt x="34" y="27"/>
                </a:cubicBezTo>
                <a:cubicBezTo>
                  <a:pt x="35" y="23"/>
                  <a:pt x="35" y="23"/>
                  <a:pt x="35" y="23"/>
                </a:cubicBezTo>
                <a:cubicBezTo>
                  <a:pt x="36" y="23"/>
                  <a:pt x="36" y="23"/>
                  <a:pt x="37" y="23"/>
                </a:cubicBezTo>
                <a:cubicBezTo>
                  <a:pt x="37" y="23"/>
                  <a:pt x="38" y="23"/>
                  <a:pt x="39" y="23"/>
                </a:cubicBezTo>
                <a:cubicBezTo>
                  <a:pt x="43" y="23"/>
                  <a:pt x="46" y="20"/>
                  <a:pt x="46" y="16"/>
                </a:cubicBezTo>
                <a:cubicBezTo>
                  <a:pt x="46" y="16"/>
                  <a:pt x="46" y="16"/>
                  <a:pt x="46" y="16"/>
                </a:cubicBezTo>
                <a:cubicBezTo>
                  <a:pt x="45" y="17"/>
                  <a:pt x="43" y="18"/>
                  <a:pt x="41" y="18"/>
                </a:cubicBezTo>
                <a:cubicBezTo>
                  <a:pt x="36" y="18"/>
                  <a:pt x="33" y="14"/>
                  <a:pt x="33" y="9"/>
                </a:cubicBezTo>
                <a:cubicBezTo>
                  <a:pt x="33" y="4"/>
                  <a:pt x="36" y="0"/>
                  <a:pt x="42" y="0"/>
                </a:cubicBezTo>
                <a:cubicBezTo>
                  <a:pt x="47" y="0"/>
                  <a:pt x="52" y="5"/>
                  <a:pt x="52" y="13"/>
                </a:cubicBezTo>
                <a:cubicBezTo>
                  <a:pt x="52" y="20"/>
                  <a:pt x="48" y="28"/>
                  <a:pt x="39" y="28"/>
                </a:cubicBezTo>
                <a:close/>
                <a:moveTo>
                  <a:pt x="51" y="64"/>
                </a:moveTo>
                <a:cubicBezTo>
                  <a:pt x="34" y="64"/>
                  <a:pt x="34" y="64"/>
                  <a:pt x="34" y="64"/>
                </a:cubicBezTo>
                <a:cubicBezTo>
                  <a:pt x="34" y="60"/>
                  <a:pt x="34" y="60"/>
                  <a:pt x="34" y="60"/>
                </a:cubicBezTo>
                <a:cubicBezTo>
                  <a:pt x="40" y="60"/>
                  <a:pt x="40" y="60"/>
                  <a:pt x="40" y="60"/>
                </a:cubicBezTo>
                <a:cubicBezTo>
                  <a:pt x="40" y="45"/>
                  <a:pt x="40" y="45"/>
                  <a:pt x="40" y="45"/>
                </a:cubicBezTo>
                <a:cubicBezTo>
                  <a:pt x="40" y="44"/>
                  <a:pt x="40" y="44"/>
                  <a:pt x="40" y="44"/>
                </a:cubicBezTo>
                <a:cubicBezTo>
                  <a:pt x="40" y="43"/>
                  <a:pt x="40" y="43"/>
                  <a:pt x="40" y="43"/>
                </a:cubicBezTo>
                <a:cubicBezTo>
                  <a:pt x="40" y="43"/>
                  <a:pt x="40" y="43"/>
                  <a:pt x="40" y="43"/>
                </a:cubicBezTo>
                <a:cubicBezTo>
                  <a:pt x="40" y="43"/>
                  <a:pt x="40" y="43"/>
                  <a:pt x="40" y="43"/>
                </a:cubicBezTo>
                <a:cubicBezTo>
                  <a:pt x="39" y="44"/>
                  <a:pt x="39" y="44"/>
                  <a:pt x="39" y="45"/>
                </a:cubicBezTo>
                <a:cubicBezTo>
                  <a:pt x="37" y="47"/>
                  <a:pt x="37" y="47"/>
                  <a:pt x="37" y="47"/>
                </a:cubicBezTo>
                <a:cubicBezTo>
                  <a:pt x="34" y="44"/>
                  <a:pt x="34" y="44"/>
                  <a:pt x="34" y="44"/>
                </a:cubicBezTo>
                <a:cubicBezTo>
                  <a:pt x="40" y="37"/>
                  <a:pt x="40" y="37"/>
                  <a:pt x="40" y="37"/>
                </a:cubicBezTo>
                <a:cubicBezTo>
                  <a:pt x="45" y="37"/>
                  <a:pt x="45" y="37"/>
                  <a:pt x="45" y="37"/>
                </a:cubicBezTo>
                <a:cubicBezTo>
                  <a:pt x="45" y="60"/>
                  <a:pt x="45" y="60"/>
                  <a:pt x="45" y="60"/>
                </a:cubicBezTo>
                <a:cubicBezTo>
                  <a:pt x="51" y="60"/>
                  <a:pt x="51" y="60"/>
                  <a:pt x="51" y="60"/>
                </a:cubicBezTo>
                <a:lnTo>
                  <a:pt x="51" y="64"/>
                </a:lnTo>
                <a:close/>
                <a:moveTo>
                  <a:pt x="42" y="5"/>
                </a:moveTo>
                <a:cubicBezTo>
                  <a:pt x="39" y="5"/>
                  <a:pt x="38" y="7"/>
                  <a:pt x="38" y="9"/>
                </a:cubicBezTo>
                <a:cubicBezTo>
                  <a:pt x="38" y="12"/>
                  <a:pt x="39" y="14"/>
                  <a:pt x="43" y="14"/>
                </a:cubicBezTo>
                <a:cubicBezTo>
                  <a:pt x="45" y="14"/>
                  <a:pt x="47" y="13"/>
                  <a:pt x="47" y="11"/>
                </a:cubicBezTo>
                <a:cubicBezTo>
                  <a:pt x="47" y="8"/>
                  <a:pt x="44" y="5"/>
                  <a:pt x="42"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2" name="Freeform 150"/>
          <p:cNvSpPr>
            <a:spLocks noEditPoints="1"/>
          </p:cNvSpPr>
          <p:nvPr/>
        </p:nvSpPr>
        <p:spPr bwMode="auto">
          <a:xfrm>
            <a:off x="17456135" y="8663859"/>
            <a:ext cx="309927" cy="322949"/>
          </a:xfrm>
          <a:custGeom>
            <a:avLst/>
            <a:gdLst>
              <a:gd name="T0" fmla="*/ 2147483646 w 55"/>
              <a:gd name="T1" fmla="*/ 2147483646 h 57"/>
              <a:gd name="T2" fmla="*/ 0 w 55"/>
              <a:gd name="T3" fmla="*/ 2147483646 h 57"/>
              <a:gd name="T4" fmla="*/ 2147483646 w 55"/>
              <a:gd name="T5" fmla="*/ 2147483646 h 57"/>
              <a:gd name="T6" fmla="*/ 2147483646 w 55"/>
              <a:gd name="T7" fmla="*/ 2147483646 h 57"/>
              <a:gd name="T8" fmla="*/ 2147483646 w 55"/>
              <a:gd name="T9" fmla="*/ 2147483646 h 57"/>
              <a:gd name="T10" fmla="*/ 2147483646 w 55"/>
              <a:gd name="T11" fmla="*/ 2147483646 h 57"/>
              <a:gd name="T12" fmla="*/ 2147483646 w 55"/>
              <a:gd name="T13" fmla="*/ 2147483646 h 57"/>
              <a:gd name="T14" fmla="*/ 2147483646 w 55"/>
              <a:gd name="T15" fmla="*/ 2147483646 h 57"/>
              <a:gd name="T16" fmla="*/ 2147483646 w 55"/>
              <a:gd name="T17" fmla="*/ 2147483646 h 57"/>
              <a:gd name="T18" fmla="*/ 2147483646 w 55"/>
              <a:gd name="T19" fmla="*/ 2147483646 h 57"/>
              <a:gd name="T20" fmla="*/ 2147483646 w 55"/>
              <a:gd name="T21" fmla="*/ 2147483646 h 57"/>
              <a:gd name="T22" fmla="*/ 2147483646 w 55"/>
              <a:gd name="T23" fmla="*/ 2147483646 h 57"/>
              <a:gd name="T24" fmla="*/ 2147483646 w 55"/>
              <a:gd name="T25" fmla="*/ 2147483646 h 57"/>
              <a:gd name="T26" fmla="*/ 2147483646 w 55"/>
              <a:gd name="T27" fmla="*/ 2147483646 h 57"/>
              <a:gd name="T28" fmla="*/ 2147483646 w 55"/>
              <a:gd name="T29" fmla="*/ 2147483646 h 57"/>
              <a:gd name="T30" fmla="*/ 2147483646 w 55"/>
              <a:gd name="T31" fmla="*/ 2147483646 h 57"/>
              <a:gd name="T32" fmla="*/ 2147483646 w 55"/>
              <a:gd name="T33" fmla="*/ 2147483646 h 57"/>
              <a:gd name="T34" fmla="*/ 2147483646 w 55"/>
              <a:gd name="T35" fmla="*/ 0 h 57"/>
              <a:gd name="T36" fmla="*/ 2147483646 w 55"/>
              <a:gd name="T37" fmla="*/ 2147483646 h 57"/>
              <a:gd name="T38" fmla="*/ 2147483646 w 55"/>
              <a:gd name="T39" fmla="*/ 2147483646 h 57"/>
              <a:gd name="T40" fmla="*/ 2147483646 w 55"/>
              <a:gd name="T41" fmla="*/ 2147483646 h 57"/>
              <a:gd name="T42" fmla="*/ 2147483646 w 55"/>
              <a:gd name="T43" fmla="*/ 2147483646 h 57"/>
              <a:gd name="T44" fmla="*/ 2147483646 w 55"/>
              <a:gd name="T45" fmla="*/ 2147483646 h 57"/>
              <a:gd name="T46" fmla="*/ 2147483646 w 55"/>
              <a:gd name="T47" fmla="*/ 2147483646 h 57"/>
              <a:gd name="T48" fmla="*/ 2147483646 w 55"/>
              <a:gd name="T49" fmla="*/ 2147483646 h 57"/>
              <a:gd name="T50" fmla="*/ 2147483646 w 55"/>
              <a:gd name="T51" fmla="*/ 2147483646 h 57"/>
              <a:gd name="T52" fmla="*/ 2147483646 w 55"/>
              <a:gd name="T53" fmla="*/ 2147483646 h 57"/>
              <a:gd name="T54" fmla="*/ 2147483646 w 55"/>
              <a:gd name="T55" fmla="*/ 2147483646 h 57"/>
              <a:gd name="T56" fmla="*/ 2147483646 w 55"/>
              <a:gd name="T57" fmla="*/ 2147483646 h 57"/>
              <a:gd name="T58" fmla="*/ 2147483646 w 55"/>
              <a:gd name="T59" fmla="*/ 2147483646 h 57"/>
              <a:gd name="T60" fmla="*/ 2147483646 w 55"/>
              <a:gd name="T61" fmla="*/ 2147483646 h 57"/>
              <a:gd name="T62" fmla="*/ 2147483646 w 55"/>
              <a:gd name="T63" fmla="*/ 2147483646 h 57"/>
              <a:gd name="T64" fmla="*/ 2147483646 w 55"/>
              <a:gd name="T65" fmla="*/ 2147483646 h 57"/>
              <a:gd name="T66" fmla="*/ 2147483646 w 55"/>
              <a:gd name="T67" fmla="*/ 2147483646 h 57"/>
              <a:gd name="T68" fmla="*/ 2147483646 w 55"/>
              <a:gd name="T69" fmla="*/ 2147483646 h 57"/>
              <a:gd name="T70" fmla="*/ 2147483646 w 55"/>
              <a:gd name="T71" fmla="*/ 2147483646 h 57"/>
              <a:gd name="T72" fmla="*/ 2147483646 w 55"/>
              <a:gd name="T73" fmla="*/ 2147483646 h 57"/>
              <a:gd name="T74" fmla="*/ 2147483646 w 55"/>
              <a:gd name="T75" fmla="*/ 2147483646 h 57"/>
              <a:gd name="T76" fmla="*/ 2147483646 w 55"/>
              <a:gd name="T77" fmla="*/ 2147483646 h 57"/>
              <a:gd name="T78" fmla="*/ 2147483646 w 55"/>
              <a:gd name="T79" fmla="*/ 2147483646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5" h="57">
                <a:moveTo>
                  <a:pt x="5" y="35"/>
                </a:moveTo>
                <a:cubicBezTo>
                  <a:pt x="2" y="35"/>
                  <a:pt x="0" y="32"/>
                  <a:pt x="0" y="29"/>
                </a:cubicBezTo>
                <a:cubicBezTo>
                  <a:pt x="0" y="26"/>
                  <a:pt x="2" y="24"/>
                  <a:pt x="5" y="24"/>
                </a:cubicBezTo>
                <a:cubicBezTo>
                  <a:pt x="9" y="24"/>
                  <a:pt x="11" y="26"/>
                  <a:pt x="11" y="29"/>
                </a:cubicBezTo>
                <a:cubicBezTo>
                  <a:pt x="11" y="32"/>
                  <a:pt x="9" y="35"/>
                  <a:pt x="5" y="35"/>
                </a:cubicBezTo>
                <a:close/>
                <a:moveTo>
                  <a:pt x="12" y="20"/>
                </a:moveTo>
                <a:cubicBezTo>
                  <a:pt x="9" y="20"/>
                  <a:pt x="6" y="17"/>
                  <a:pt x="6" y="13"/>
                </a:cubicBezTo>
                <a:cubicBezTo>
                  <a:pt x="6" y="10"/>
                  <a:pt x="9" y="7"/>
                  <a:pt x="12" y="7"/>
                </a:cubicBezTo>
                <a:cubicBezTo>
                  <a:pt x="16" y="7"/>
                  <a:pt x="19" y="10"/>
                  <a:pt x="19" y="13"/>
                </a:cubicBezTo>
                <a:cubicBezTo>
                  <a:pt x="19" y="17"/>
                  <a:pt x="16" y="20"/>
                  <a:pt x="12" y="20"/>
                </a:cubicBezTo>
                <a:close/>
                <a:moveTo>
                  <a:pt x="12" y="50"/>
                </a:moveTo>
                <a:cubicBezTo>
                  <a:pt x="9" y="50"/>
                  <a:pt x="7" y="48"/>
                  <a:pt x="7" y="45"/>
                </a:cubicBezTo>
                <a:cubicBezTo>
                  <a:pt x="7" y="42"/>
                  <a:pt x="9" y="40"/>
                  <a:pt x="12" y="40"/>
                </a:cubicBezTo>
                <a:cubicBezTo>
                  <a:pt x="15" y="40"/>
                  <a:pt x="17" y="42"/>
                  <a:pt x="17" y="45"/>
                </a:cubicBezTo>
                <a:cubicBezTo>
                  <a:pt x="17" y="48"/>
                  <a:pt x="15" y="50"/>
                  <a:pt x="12" y="50"/>
                </a:cubicBezTo>
                <a:close/>
                <a:moveTo>
                  <a:pt x="28" y="13"/>
                </a:moveTo>
                <a:cubicBezTo>
                  <a:pt x="25" y="13"/>
                  <a:pt x="21" y="10"/>
                  <a:pt x="21" y="6"/>
                </a:cubicBezTo>
                <a:cubicBezTo>
                  <a:pt x="21" y="3"/>
                  <a:pt x="25" y="0"/>
                  <a:pt x="28" y="0"/>
                </a:cubicBezTo>
                <a:cubicBezTo>
                  <a:pt x="32" y="0"/>
                  <a:pt x="35" y="3"/>
                  <a:pt x="35" y="6"/>
                </a:cubicBezTo>
                <a:cubicBezTo>
                  <a:pt x="35" y="10"/>
                  <a:pt x="32" y="13"/>
                  <a:pt x="28" y="13"/>
                </a:cubicBezTo>
                <a:close/>
                <a:moveTo>
                  <a:pt x="28" y="57"/>
                </a:moveTo>
                <a:cubicBezTo>
                  <a:pt x="26" y="57"/>
                  <a:pt x="24" y="55"/>
                  <a:pt x="24" y="52"/>
                </a:cubicBezTo>
                <a:cubicBezTo>
                  <a:pt x="24" y="50"/>
                  <a:pt x="26" y="48"/>
                  <a:pt x="28" y="48"/>
                </a:cubicBezTo>
                <a:cubicBezTo>
                  <a:pt x="31" y="48"/>
                  <a:pt x="33" y="50"/>
                  <a:pt x="33" y="52"/>
                </a:cubicBezTo>
                <a:cubicBezTo>
                  <a:pt x="33" y="55"/>
                  <a:pt x="31" y="57"/>
                  <a:pt x="28" y="57"/>
                </a:cubicBezTo>
                <a:close/>
                <a:moveTo>
                  <a:pt x="44" y="49"/>
                </a:moveTo>
                <a:cubicBezTo>
                  <a:pt x="42" y="49"/>
                  <a:pt x="40" y="48"/>
                  <a:pt x="40" y="45"/>
                </a:cubicBezTo>
                <a:cubicBezTo>
                  <a:pt x="40" y="43"/>
                  <a:pt x="42" y="41"/>
                  <a:pt x="44" y="41"/>
                </a:cubicBezTo>
                <a:cubicBezTo>
                  <a:pt x="47" y="41"/>
                  <a:pt x="48" y="43"/>
                  <a:pt x="48" y="45"/>
                </a:cubicBezTo>
                <a:cubicBezTo>
                  <a:pt x="48" y="48"/>
                  <a:pt x="47" y="49"/>
                  <a:pt x="44" y="49"/>
                </a:cubicBezTo>
                <a:close/>
                <a:moveTo>
                  <a:pt x="44" y="16"/>
                </a:moveTo>
                <a:cubicBezTo>
                  <a:pt x="43" y="16"/>
                  <a:pt x="41" y="15"/>
                  <a:pt x="41" y="13"/>
                </a:cubicBezTo>
                <a:cubicBezTo>
                  <a:pt x="41" y="12"/>
                  <a:pt x="43" y="10"/>
                  <a:pt x="44" y="10"/>
                </a:cubicBezTo>
                <a:cubicBezTo>
                  <a:pt x="46" y="10"/>
                  <a:pt x="47" y="12"/>
                  <a:pt x="47" y="13"/>
                </a:cubicBezTo>
                <a:cubicBezTo>
                  <a:pt x="47" y="15"/>
                  <a:pt x="46" y="16"/>
                  <a:pt x="44" y="16"/>
                </a:cubicBezTo>
                <a:close/>
                <a:moveTo>
                  <a:pt x="51" y="33"/>
                </a:moveTo>
                <a:cubicBezTo>
                  <a:pt x="49" y="33"/>
                  <a:pt x="48" y="31"/>
                  <a:pt x="48" y="29"/>
                </a:cubicBezTo>
                <a:cubicBezTo>
                  <a:pt x="48" y="27"/>
                  <a:pt x="49" y="26"/>
                  <a:pt x="51" y="26"/>
                </a:cubicBezTo>
                <a:cubicBezTo>
                  <a:pt x="53" y="26"/>
                  <a:pt x="55" y="27"/>
                  <a:pt x="55" y="29"/>
                </a:cubicBezTo>
                <a:cubicBezTo>
                  <a:pt x="55" y="31"/>
                  <a:pt x="53" y="33"/>
                  <a:pt x="51"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3" name="Freeform 151"/>
          <p:cNvSpPr>
            <a:spLocks noEditPoints="1"/>
          </p:cNvSpPr>
          <p:nvPr/>
        </p:nvSpPr>
        <p:spPr bwMode="auto">
          <a:xfrm>
            <a:off x="18268712" y="8676882"/>
            <a:ext cx="281276" cy="281278"/>
          </a:xfrm>
          <a:custGeom>
            <a:avLst/>
            <a:gdLst>
              <a:gd name="T0" fmla="*/ 2147483646 w 50"/>
              <a:gd name="T1" fmla="*/ 2147483646 h 50"/>
              <a:gd name="T2" fmla="*/ 2147483646 w 50"/>
              <a:gd name="T3" fmla="*/ 2147483646 h 50"/>
              <a:gd name="T4" fmla="*/ 2147483646 w 50"/>
              <a:gd name="T5" fmla="*/ 2147483646 h 50"/>
              <a:gd name="T6" fmla="*/ 0 w 50"/>
              <a:gd name="T7" fmla="*/ 2147483646 h 50"/>
              <a:gd name="T8" fmla="*/ 0 w 50"/>
              <a:gd name="T9" fmla="*/ 2147483646 h 50"/>
              <a:gd name="T10" fmla="*/ 2147483646 w 50"/>
              <a:gd name="T11" fmla="*/ 0 h 50"/>
              <a:gd name="T12" fmla="*/ 2147483646 w 50"/>
              <a:gd name="T13" fmla="*/ 0 h 50"/>
              <a:gd name="T14" fmla="*/ 2147483646 w 50"/>
              <a:gd name="T15" fmla="*/ 2147483646 h 50"/>
              <a:gd name="T16" fmla="*/ 2147483646 w 50"/>
              <a:gd name="T17" fmla="*/ 2147483646 h 50"/>
              <a:gd name="T18" fmla="*/ 2147483646 w 50"/>
              <a:gd name="T19" fmla="*/ 2147483646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2147483646 w 50"/>
              <a:gd name="T33" fmla="*/ 2147483646 h 50"/>
              <a:gd name="T34" fmla="*/ 2147483646 w 50"/>
              <a:gd name="T35" fmla="*/ 2147483646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5" y="0"/>
                  <a:pt x="50" y="5"/>
                  <a:pt x="50" y="10"/>
                </a:cubicBezTo>
                <a:lnTo>
                  <a:pt x="50" y="40"/>
                </a:lnTo>
                <a:close/>
                <a:moveTo>
                  <a:pt x="10" y="4"/>
                </a:move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10"/>
                  <a:pt x="45" y="10"/>
                  <a:pt x="45" y="10"/>
                </a:cubicBezTo>
                <a:cubicBezTo>
                  <a:pt x="45" y="7"/>
                  <a:pt x="43" y="4"/>
                  <a:pt x="40" y="4"/>
                </a:cubicBezTo>
                <a:lnTo>
                  <a:pt x="10" y="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4" name="Freeform 152"/>
          <p:cNvSpPr>
            <a:spLocks/>
          </p:cNvSpPr>
          <p:nvPr/>
        </p:nvSpPr>
        <p:spPr bwMode="auto">
          <a:xfrm>
            <a:off x="19081291" y="8653442"/>
            <a:ext cx="164080" cy="320343"/>
          </a:xfrm>
          <a:custGeom>
            <a:avLst/>
            <a:gdLst>
              <a:gd name="T0" fmla="*/ 2147483646 w 29"/>
              <a:gd name="T1" fmla="*/ 2147483646 h 57"/>
              <a:gd name="T2" fmla="*/ 2147483646 w 29"/>
              <a:gd name="T3" fmla="*/ 2147483646 h 57"/>
              <a:gd name="T4" fmla="*/ 2147483646 w 29"/>
              <a:gd name="T5" fmla="*/ 2147483646 h 57"/>
              <a:gd name="T6" fmla="*/ 2147483646 w 29"/>
              <a:gd name="T7" fmla="*/ 2147483646 h 57"/>
              <a:gd name="T8" fmla="*/ 2147483646 w 29"/>
              <a:gd name="T9" fmla="*/ 2147483646 h 57"/>
              <a:gd name="T10" fmla="*/ 2147483646 w 29"/>
              <a:gd name="T11" fmla="*/ 2147483646 h 57"/>
              <a:gd name="T12" fmla="*/ 2147483646 w 29"/>
              <a:gd name="T13" fmla="*/ 2147483646 h 57"/>
              <a:gd name="T14" fmla="*/ 0 w 29"/>
              <a:gd name="T15" fmla="*/ 2147483646 h 57"/>
              <a:gd name="T16" fmla="*/ 2147483646 w 29"/>
              <a:gd name="T17" fmla="*/ 2147483646 h 57"/>
              <a:gd name="T18" fmla="*/ 2147483646 w 29"/>
              <a:gd name="T19" fmla="*/ 2147483646 h 57"/>
              <a:gd name="T20" fmla="*/ 2147483646 w 29"/>
              <a:gd name="T21" fmla="*/ 2147483646 h 57"/>
              <a:gd name="T22" fmla="*/ 2147483646 w 29"/>
              <a:gd name="T23" fmla="*/ 0 h 57"/>
              <a:gd name="T24" fmla="*/ 2147483646 w 29"/>
              <a:gd name="T25" fmla="*/ 2147483646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9" h="57">
                <a:moveTo>
                  <a:pt x="29" y="48"/>
                </a:move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lnTo>
                  <a:pt x="29"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5" name="Freeform 153"/>
          <p:cNvSpPr>
            <a:spLocks noEditPoints="1"/>
          </p:cNvSpPr>
          <p:nvPr/>
        </p:nvSpPr>
        <p:spPr bwMode="auto">
          <a:xfrm>
            <a:off x="19893870" y="8653442"/>
            <a:ext cx="330761" cy="320343"/>
          </a:xfrm>
          <a:custGeom>
            <a:avLst/>
            <a:gdLst>
              <a:gd name="T0" fmla="*/ 2147483646 w 59"/>
              <a:gd name="T1" fmla="*/ 2147483646 h 57"/>
              <a:gd name="T2" fmla="*/ 2147483646 w 59"/>
              <a:gd name="T3" fmla="*/ 2147483646 h 57"/>
              <a:gd name="T4" fmla="*/ 2147483646 w 59"/>
              <a:gd name="T5" fmla="*/ 2147483646 h 57"/>
              <a:gd name="T6" fmla="*/ 2147483646 w 59"/>
              <a:gd name="T7" fmla="*/ 2147483646 h 57"/>
              <a:gd name="T8" fmla="*/ 2147483646 w 59"/>
              <a:gd name="T9" fmla="*/ 2147483646 h 57"/>
              <a:gd name="T10" fmla="*/ 2147483646 w 59"/>
              <a:gd name="T11" fmla="*/ 2147483646 h 57"/>
              <a:gd name="T12" fmla="*/ 2147483646 w 59"/>
              <a:gd name="T13" fmla="*/ 2147483646 h 57"/>
              <a:gd name="T14" fmla="*/ 2147483646 w 59"/>
              <a:gd name="T15" fmla="*/ 2147483646 h 57"/>
              <a:gd name="T16" fmla="*/ 2147483646 w 59"/>
              <a:gd name="T17" fmla="*/ 2147483646 h 57"/>
              <a:gd name="T18" fmla="*/ 2147483646 w 59"/>
              <a:gd name="T19" fmla="*/ 2147483646 h 57"/>
              <a:gd name="T20" fmla="*/ 2147483646 w 59"/>
              <a:gd name="T21" fmla="*/ 2147483646 h 57"/>
              <a:gd name="T22" fmla="*/ 2147483646 w 59"/>
              <a:gd name="T23" fmla="*/ 2147483646 h 57"/>
              <a:gd name="T24" fmla="*/ 2147483646 w 59"/>
              <a:gd name="T25" fmla="*/ 2147483646 h 57"/>
              <a:gd name="T26" fmla="*/ 0 w 59"/>
              <a:gd name="T27" fmla="*/ 2147483646 h 57"/>
              <a:gd name="T28" fmla="*/ 2147483646 w 59"/>
              <a:gd name="T29" fmla="*/ 2147483646 h 57"/>
              <a:gd name="T30" fmla="*/ 2147483646 w 59"/>
              <a:gd name="T31" fmla="*/ 2147483646 h 57"/>
              <a:gd name="T32" fmla="*/ 2147483646 w 59"/>
              <a:gd name="T33" fmla="*/ 2147483646 h 57"/>
              <a:gd name="T34" fmla="*/ 2147483646 w 59"/>
              <a:gd name="T35" fmla="*/ 0 h 57"/>
              <a:gd name="T36" fmla="*/ 2147483646 w 59"/>
              <a:gd name="T37" fmla="*/ 2147483646 h 57"/>
              <a:gd name="T38" fmla="*/ 2147483646 w 59"/>
              <a:gd name="T39" fmla="*/ 2147483646 h 57"/>
              <a:gd name="T40" fmla="*/ 2147483646 w 59"/>
              <a:gd name="T41" fmla="*/ 2147483646 h 57"/>
              <a:gd name="T42" fmla="*/ 2147483646 w 59"/>
              <a:gd name="T43" fmla="*/ 2147483646 h 57"/>
              <a:gd name="T44" fmla="*/ 2147483646 w 59"/>
              <a:gd name="T45" fmla="*/ 2147483646 h 57"/>
              <a:gd name="T46" fmla="*/ 2147483646 w 59"/>
              <a:gd name="T47" fmla="*/ 2147483646 h 57"/>
              <a:gd name="T48" fmla="*/ 2147483646 w 59"/>
              <a:gd name="T49" fmla="*/ 2147483646 h 57"/>
              <a:gd name="T50" fmla="*/ 2147483646 w 59"/>
              <a:gd name="T51" fmla="*/ 2147483646 h 57"/>
              <a:gd name="T52" fmla="*/ 2147483646 w 59"/>
              <a:gd name="T53" fmla="*/ 2147483646 h 57"/>
              <a:gd name="T54" fmla="*/ 2147483646 w 59"/>
              <a:gd name="T55" fmla="*/ 2147483646 h 57"/>
              <a:gd name="T56" fmla="*/ 2147483646 w 59"/>
              <a:gd name="T57" fmla="*/ 2147483646 h 57"/>
              <a:gd name="T58" fmla="*/ 2147483646 w 59"/>
              <a:gd name="T59" fmla="*/ 2147483646 h 57"/>
              <a:gd name="T60" fmla="*/ 2147483646 w 59"/>
              <a:gd name="T61" fmla="*/ 2147483646 h 57"/>
              <a:gd name="T62" fmla="*/ 2147483646 w 59"/>
              <a:gd name="T63" fmla="*/ 2147483646 h 57"/>
              <a:gd name="T64" fmla="*/ 2147483646 w 59"/>
              <a:gd name="T65" fmla="*/ 2147483646 h 57"/>
              <a:gd name="T66" fmla="*/ 2147483646 w 59"/>
              <a:gd name="T67" fmla="*/ 2147483646 h 5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6" name="Freeform 154"/>
          <p:cNvSpPr>
            <a:spLocks/>
          </p:cNvSpPr>
          <p:nvPr/>
        </p:nvSpPr>
        <p:spPr bwMode="auto">
          <a:xfrm>
            <a:off x="20703845" y="8669068"/>
            <a:ext cx="203145" cy="317740"/>
          </a:xfrm>
          <a:custGeom>
            <a:avLst/>
            <a:gdLst>
              <a:gd name="T0" fmla="*/ 0 w 36"/>
              <a:gd name="T1" fmla="*/ 2147483646 h 56"/>
              <a:gd name="T2" fmla="*/ 0 w 36"/>
              <a:gd name="T3" fmla="*/ 2147483646 h 56"/>
              <a:gd name="T4" fmla="*/ 2147483646 w 36"/>
              <a:gd name="T5" fmla="*/ 2147483646 h 56"/>
              <a:gd name="T6" fmla="*/ 2147483646 w 36"/>
              <a:gd name="T7" fmla="*/ 2147483646 h 56"/>
              <a:gd name="T8" fmla="*/ 2147483646 w 36"/>
              <a:gd name="T9" fmla="*/ 2147483646 h 56"/>
              <a:gd name="T10" fmla="*/ 2147483646 w 36"/>
              <a:gd name="T11" fmla="*/ 2147483646 h 56"/>
              <a:gd name="T12" fmla="*/ 2147483646 w 36"/>
              <a:gd name="T13" fmla="*/ 2147483646 h 56"/>
              <a:gd name="T14" fmla="*/ 2147483646 w 36"/>
              <a:gd name="T15" fmla="*/ 2147483646 h 56"/>
              <a:gd name="T16" fmla="*/ 2147483646 w 36"/>
              <a:gd name="T17" fmla="*/ 2147483646 h 56"/>
              <a:gd name="T18" fmla="*/ 2147483646 w 36"/>
              <a:gd name="T19" fmla="*/ 2147483646 h 56"/>
              <a:gd name="T20" fmla="*/ 2147483646 w 36"/>
              <a:gd name="T21" fmla="*/ 2147483646 h 56"/>
              <a:gd name="T22" fmla="*/ 2147483646 w 36"/>
              <a:gd name="T23" fmla="*/ 2147483646 h 56"/>
              <a:gd name="T24" fmla="*/ 2147483646 w 36"/>
              <a:gd name="T25" fmla="*/ 2147483646 h 56"/>
              <a:gd name="T26" fmla="*/ 2147483646 w 36"/>
              <a:gd name="T27" fmla="*/ 2147483646 h 56"/>
              <a:gd name="T28" fmla="*/ 2147483646 w 36"/>
              <a:gd name="T29" fmla="*/ 2147483646 h 56"/>
              <a:gd name="T30" fmla="*/ 2147483646 w 36"/>
              <a:gd name="T31" fmla="*/ 2147483646 h 56"/>
              <a:gd name="T32" fmla="*/ 0 w 36"/>
              <a:gd name="T33" fmla="*/ 214748364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 h="56">
                <a:moveTo>
                  <a:pt x="0" y="55"/>
                </a:moveTo>
                <a:cubicBezTo>
                  <a:pt x="0" y="2"/>
                  <a:pt x="0" y="2"/>
                  <a:pt x="0" y="2"/>
                </a:cubicBezTo>
                <a:cubicBezTo>
                  <a:pt x="0" y="1"/>
                  <a:pt x="0" y="0"/>
                  <a:pt x="1" y="1"/>
                </a:cubicBezTo>
                <a:cubicBezTo>
                  <a:pt x="27" y="27"/>
                  <a:pt x="27" y="27"/>
                  <a:pt x="27" y="27"/>
                </a:cubicBezTo>
                <a:cubicBezTo>
                  <a:pt x="27" y="27"/>
                  <a:pt x="27" y="27"/>
                  <a:pt x="27" y="27"/>
                </a:cubicBezTo>
                <a:cubicBezTo>
                  <a:pt x="27" y="3"/>
                  <a:pt x="27" y="3"/>
                  <a:pt x="27" y="3"/>
                </a:cubicBezTo>
                <a:cubicBezTo>
                  <a:pt x="27" y="2"/>
                  <a:pt x="28" y="1"/>
                  <a:pt x="29" y="1"/>
                </a:cubicBezTo>
                <a:cubicBezTo>
                  <a:pt x="34" y="1"/>
                  <a:pt x="34" y="1"/>
                  <a:pt x="34" y="1"/>
                </a:cubicBezTo>
                <a:cubicBezTo>
                  <a:pt x="35" y="1"/>
                  <a:pt x="36" y="2"/>
                  <a:pt x="36" y="3"/>
                </a:cubicBezTo>
                <a:cubicBezTo>
                  <a:pt x="36" y="53"/>
                  <a:pt x="36" y="53"/>
                  <a:pt x="36" y="53"/>
                </a:cubicBezTo>
                <a:cubicBezTo>
                  <a:pt x="36" y="55"/>
                  <a:pt x="35" y="56"/>
                  <a:pt x="34" y="56"/>
                </a:cubicBezTo>
                <a:cubicBezTo>
                  <a:pt x="29" y="56"/>
                  <a:pt x="29" y="56"/>
                  <a:pt x="29" y="56"/>
                </a:cubicBezTo>
                <a:cubicBezTo>
                  <a:pt x="28" y="56"/>
                  <a:pt x="27" y="55"/>
                  <a:pt x="27" y="53"/>
                </a:cubicBezTo>
                <a:cubicBezTo>
                  <a:pt x="27" y="29"/>
                  <a:pt x="27" y="29"/>
                  <a:pt x="27" y="29"/>
                </a:cubicBezTo>
                <a:cubicBezTo>
                  <a:pt x="27" y="30"/>
                  <a:pt x="27" y="30"/>
                  <a:pt x="27" y="30"/>
                </a:cubicBezTo>
                <a:cubicBezTo>
                  <a:pt x="1" y="55"/>
                  <a:pt x="1" y="55"/>
                  <a:pt x="1" y="55"/>
                </a:cubicBezTo>
                <a:cubicBezTo>
                  <a:pt x="0" y="56"/>
                  <a:pt x="0" y="56"/>
                  <a:pt x="0" y="5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7" name="Freeform 155"/>
          <p:cNvSpPr>
            <a:spLocks noEditPoints="1"/>
          </p:cNvSpPr>
          <p:nvPr/>
        </p:nvSpPr>
        <p:spPr bwMode="auto">
          <a:xfrm>
            <a:off x="21516424" y="8682091"/>
            <a:ext cx="382850" cy="299506"/>
          </a:xfrm>
          <a:custGeom>
            <a:avLst/>
            <a:gdLst>
              <a:gd name="T0" fmla="*/ 2147483646 w 68"/>
              <a:gd name="T1" fmla="*/ 2147483646 h 53"/>
              <a:gd name="T2" fmla="*/ 2147483646 w 68"/>
              <a:gd name="T3" fmla="*/ 2147483646 h 53"/>
              <a:gd name="T4" fmla="*/ 2147483646 w 68"/>
              <a:gd name="T5" fmla="*/ 2147483646 h 53"/>
              <a:gd name="T6" fmla="*/ 2147483646 w 68"/>
              <a:gd name="T7" fmla="*/ 2147483646 h 53"/>
              <a:gd name="T8" fmla="*/ 2147483646 w 68"/>
              <a:gd name="T9" fmla="*/ 2147483646 h 53"/>
              <a:gd name="T10" fmla="*/ 0 w 68"/>
              <a:gd name="T11" fmla="*/ 2147483646 h 53"/>
              <a:gd name="T12" fmla="*/ 0 w 68"/>
              <a:gd name="T13" fmla="*/ 2147483646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2147483646 w 68"/>
              <a:gd name="T23" fmla="*/ 2147483646 h 53"/>
              <a:gd name="T24" fmla="*/ 2147483646 w 68"/>
              <a:gd name="T25" fmla="*/ 0 h 53"/>
              <a:gd name="T26" fmla="*/ 2147483646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8" h="53">
                <a:moveTo>
                  <a:pt x="38" y="16"/>
                </a:moveTo>
                <a:cubicBezTo>
                  <a:pt x="38" y="14"/>
                  <a:pt x="36" y="12"/>
                  <a:pt x="34" y="12"/>
                </a:cubicBezTo>
                <a:cubicBezTo>
                  <a:pt x="32" y="12"/>
                  <a:pt x="30" y="14"/>
                  <a:pt x="30" y="16"/>
                </a:cubicBezTo>
                <a:cubicBezTo>
                  <a:pt x="30" y="37"/>
                  <a:pt x="30" y="37"/>
                  <a:pt x="30" y="37"/>
                </a:cubicBezTo>
                <a:cubicBezTo>
                  <a:pt x="30" y="46"/>
                  <a:pt x="23" y="53"/>
                  <a:pt x="15" y="53"/>
                </a:cubicBezTo>
                <a:cubicBezTo>
                  <a:pt x="7" y="53"/>
                  <a:pt x="0" y="46"/>
                  <a:pt x="0" y="37"/>
                </a:cubicBezTo>
                <a:cubicBezTo>
                  <a:pt x="0" y="37"/>
                  <a:pt x="0" y="37"/>
                  <a:pt x="0" y="28"/>
                </a:cubicBezTo>
                <a:cubicBezTo>
                  <a:pt x="11" y="28"/>
                  <a:pt x="11" y="28"/>
                  <a:pt x="11" y="28"/>
                </a:cubicBezTo>
                <a:cubicBezTo>
                  <a:pt x="11" y="37"/>
                  <a:pt x="11" y="37"/>
                  <a:pt x="11" y="37"/>
                </a:cubicBezTo>
                <a:cubicBezTo>
                  <a:pt x="11" y="39"/>
                  <a:pt x="13" y="41"/>
                  <a:pt x="15" y="41"/>
                </a:cubicBezTo>
                <a:cubicBezTo>
                  <a:pt x="17" y="41"/>
                  <a:pt x="19" y="39"/>
                  <a:pt x="19" y="37"/>
                </a:cubicBezTo>
                <a:cubicBezTo>
                  <a:pt x="19" y="15"/>
                  <a:pt x="19" y="15"/>
                  <a:pt x="19" y="15"/>
                </a:cubicBezTo>
                <a:cubicBezTo>
                  <a:pt x="19" y="7"/>
                  <a:pt x="26" y="0"/>
                  <a:pt x="34" y="0"/>
                </a:cubicBezTo>
                <a:cubicBezTo>
                  <a:pt x="42" y="0"/>
                  <a:pt x="49" y="7"/>
                  <a:pt x="49" y="15"/>
                </a:cubicBezTo>
                <a:cubicBezTo>
                  <a:pt x="49" y="20"/>
                  <a:pt x="49" y="20"/>
                  <a:pt x="49" y="20"/>
                </a:cubicBezTo>
                <a:cubicBezTo>
                  <a:pt x="42" y="22"/>
                  <a:pt x="42" y="22"/>
                  <a:pt x="42" y="22"/>
                </a:cubicBezTo>
                <a:cubicBezTo>
                  <a:pt x="38" y="20"/>
                  <a:pt x="38" y="20"/>
                  <a:pt x="38" y="20"/>
                </a:cubicBezTo>
                <a:lnTo>
                  <a:pt x="38" y="16"/>
                </a:lnTo>
                <a:close/>
                <a:moveTo>
                  <a:pt x="68" y="28"/>
                </a:moveTo>
                <a:cubicBezTo>
                  <a:pt x="68" y="37"/>
                  <a:pt x="68" y="37"/>
                  <a:pt x="68" y="37"/>
                </a:cubicBezTo>
                <a:cubicBezTo>
                  <a:pt x="68" y="46"/>
                  <a:pt x="61" y="53"/>
                  <a:pt x="53" y="53"/>
                </a:cubicBezTo>
                <a:cubicBezTo>
                  <a:pt x="45" y="53"/>
                  <a:pt x="38" y="46"/>
                  <a:pt x="38" y="37"/>
                </a:cubicBezTo>
                <a:cubicBezTo>
                  <a:pt x="38" y="28"/>
                  <a:pt x="38" y="28"/>
                  <a:pt x="38" y="28"/>
                </a:cubicBezTo>
                <a:cubicBezTo>
                  <a:pt x="42" y="30"/>
                  <a:pt x="42" y="30"/>
                  <a:pt x="42" y="30"/>
                </a:cubicBezTo>
                <a:cubicBezTo>
                  <a:pt x="49" y="28"/>
                  <a:pt x="49" y="28"/>
                  <a:pt x="49" y="28"/>
                </a:cubicBezTo>
                <a:cubicBezTo>
                  <a:pt x="49" y="38"/>
                  <a:pt x="49" y="38"/>
                  <a:pt x="49" y="38"/>
                </a:cubicBezTo>
                <a:cubicBezTo>
                  <a:pt x="49" y="40"/>
                  <a:pt x="51" y="41"/>
                  <a:pt x="53" y="41"/>
                </a:cubicBezTo>
                <a:cubicBezTo>
                  <a:pt x="55" y="41"/>
                  <a:pt x="57" y="40"/>
                  <a:pt x="57" y="38"/>
                </a:cubicBezTo>
                <a:cubicBezTo>
                  <a:pt x="57" y="28"/>
                  <a:pt x="57" y="28"/>
                  <a:pt x="57" y="28"/>
                </a:cubicBezTo>
                <a:lnTo>
                  <a:pt x="68"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8" name="Freeform 156"/>
          <p:cNvSpPr>
            <a:spLocks noEditPoints="1"/>
          </p:cNvSpPr>
          <p:nvPr/>
        </p:nvSpPr>
        <p:spPr bwMode="auto">
          <a:xfrm>
            <a:off x="22266497" y="8648233"/>
            <a:ext cx="343782" cy="359411"/>
          </a:xfrm>
          <a:custGeom>
            <a:avLst/>
            <a:gdLst>
              <a:gd name="T0" fmla="*/ 2147483646 w 61"/>
              <a:gd name="T1" fmla="*/ 2147483646 h 64"/>
              <a:gd name="T2" fmla="*/ 2147483646 w 61"/>
              <a:gd name="T3" fmla="*/ 2147483646 h 64"/>
              <a:gd name="T4" fmla="*/ 2147483646 w 61"/>
              <a:gd name="T5" fmla="*/ 2147483646 h 64"/>
              <a:gd name="T6" fmla="*/ 2147483646 w 61"/>
              <a:gd name="T7" fmla="*/ 2147483646 h 64"/>
              <a:gd name="T8" fmla="*/ 2147483646 w 61"/>
              <a:gd name="T9" fmla="*/ 2147483646 h 64"/>
              <a:gd name="T10" fmla="*/ 2147483646 w 61"/>
              <a:gd name="T11" fmla="*/ 2147483646 h 64"/>
              <a:gd name="T12" fmla="*/ 2147483646 w 61"/>
              <a:gd name="T13" fmla="*/ 2147483646 h 64"/>
              <a:gd name="T14" fmla="*/ 2147483646 w 61"/>
              <a:gd name="T15" fmla="*/ 2147483646 h 64"/>
              <a:gd name="T16" fmla="*/ 2147483646 w 61"/>
              <a:gd name="T17" fmla="*/ 2147483646 h 64"/>
              <a:gd name="T18" fmla="*/ 2147483646 w 61"/>
              <a:gd name="T19" fmla="*/ 2147483646 h 64"/>
              <a:gd name="T20" fmla="*/ 2147483646 w 61"/>
              <a:gd name="T21" fmla="*/ 2147483646 h 64"/>
              <a:gd name="T22" fmla="*/ 2147483646 w 61"/>
              <a:gd name="T23" fmla="*/ 2147483646 h 64"/>
              <a:gd name="T24" fmla="*/ 2147483646 w 61"/>
              <a:gd name="T25" fmla="*/ 2147483646 h 64"/>
              <a:gd name="T26" fmla="*/ 2147483646 w 61"/>
              <a:gd name="T27" fmla="*/ 2147483646 h 64"/>
              <a:gd name="T28" fmla="*/ 2147483646 w 61"/>
              <a:gd name="T29" fmla="*/ 2147483646 h 64"/>
              <a:gd name="T30" fmla="*/ 0 w 61"/>
              <a:gd name="T31" fmla="*/ 2147483646 h 64"/>
              <a:gd name="T32" fmla="*/ 0 w 61"/>
              <a:gd name="T33" fmla="*/ 2147483646 h 64"/>
              <a:gd name="T34" fmla="*/ 2147483646 w 61"/>
              <a:gd name="T35" fmla="*/ 2147483646 h 64"/>
              <a:gd name="T36" fmla="*/ 0 w 61"/>
              <a:gd name="T37" fmla="*/ 2147483646 h 64"/>
              <a:gd name="T38" fmla="*/ 0 w 61"/>
              <a:gd name="T39" fmla="*/ 2147483646 h 64"/>
              <a:gd name="T40" fmla="*/ 2147483646 w 61"/>
              <a:gd name="T41" fmla="*/ 2147483646 h 64"/>
              <a:gd name="T42" fmla="*/ 2147483646 w 61"/>
              <a:gd name="T43" fmla="*/ 2147483646 h 64"/>
              <a:gd name="T44" fmla="*/ 2147483646 w 61"/>
              <a:gd name="T45" fmla="*/ 2147483646 h 64"/>
              <a:gd name="T46" fmla="*/ 2147483646 w 61"/>
              <a:gd name="T47" fmla="*/ 2147483646 h 64"/>
              <a:gd name="T48" fmla="*/ 2147483646 w 61"/>
              <a:gd name="T49" fmla="*/ 2147483646 h 64"/>
              <a:gd name="T50" fmla="*/ 2147483646 w 61"/>
              <a:gd name="T51" fmla="*/ 2147483646 h 64"/>
              <a:gd name="T52" fmla="*/ 2147483646 w 61"/>
              <a:gd name="T53" fmla="*/ 2147483646 h 64"/>
              <a:gd name="T54" fmla="*/ 2147483646 w 61"/>
              <a:gd name="T55" fmla="*/ 2147483646 h 64"/>
              <a:gd name="T56" fmla="*/ 2147483646 w 61"/>
              <a:gd name="T57" fmla="*/ 2147483646 h 64"/>
              <a:gd name="T58" fmla="*/ 2147483646 w 61"/>
              <a:gd name="T59" fmla="*/ 2147483646 h 64"/>
              <a:gd name="T60" fmla="*/ 2147483646 w 61"/>
              <a:gd name="T61" fmla="*/ 2147483646 h 64"/>
              <a:gd name="T62" fmla="*/ 2147483646 w 61"/>
              <a:gd name="T63" fmla="*/ 2147483646 h 64"/>
              <a:gd name="T64" fmla="*/ 2147483646 w 61"/>
              <a:gd name="T65" fmla="*/ 2147483646 h 64"/>
              <a:gd name="T66" fmla="*/ 2147483646 w 61"/>
              <a:gd name="T67" fmla="*/ 2147483646 h 64"/>
              <a:gd name="T68" fmla="*/ 2147483646 w 61"/>
              <a:gd name="T69" fmla="*/ 2147483646 h 64"/>
              <a:gd name="T70" fmla="*/ 2147483646 w 61"/>
              <a:gd name="T71" fmla="*/ 2147483646 h 64"/>
              <a:gd name="T72" fmla="*/ 2147483646 w 61"/>
              <a:gd name="T73" fmla="*/ 2147483646 h 64"/>
              <a:gd name="T74" fmla="*/ 2147483646 w 61"/>
              <a:gd name="T75" fmla="*/ 2147483646 h 64"/>
              <a:gd name="T76" fmla="*/ 2147483646 w 61"/>
              <a:gd name="T77" fmla="*/ 2147483646 h 64"/>
              <a:gd name="T78" fmla="*/ 2147483646 w 61"/>
              <a:gd name="T79" fmla="*/ 2147483646 h 64"/>
              <a:gd name="T80" fmla="*/ 2147483646 w 61"/>
              <a:gd name="T81" fmla="*/ 2147483646 h 64"/>
              <a:gd name="T82" fmla="*/ 2147483646 w 61"/>
              <a:gd name="T83" fmla="*/ 2147483646 h 64"/>
              <a:gd name="T84" fmla="*/ 2147483646 w 61"/>
              <a:gd name="T85" fmla="*/ 2147483646 h 64"/>
              <a:gd name="T86" fmla="*/ 2147483646 w 61"/>
              <a:gd name="T87" fmla="*/ 2147483646 h 64"/>
              <a:gd name="T88" fmla="*/ 2147483646 w 61"/>
              <a:gd name="T89" fmla="*/ 2147483646 h 6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1" h="64">
                <a:moveTo>
                  <a:pt x="60" y="43"/>
                </a:moveTo>
                <a:cubicBezTo>
                  <a:pt x="50" y="46"/>
                  <a:pt x="50" y="46"/>
                  <a:pt x="50" y="46"/>
                </a:cubicBezTo>
                <a:cubicBezTo>
                  <a:pt x="50" y="57"/>
                  <a:pt x="50" y="57"/>
                  <a:pt x="50" y="57"/>
                </a:cubicBezTo>
                <a:cubicBezTo>
                  <a:pt x="50" y="58"/>
                  <a:pt x="50" y="58"/>
                  <a:pt x="50" y="58"/>
                </a:cubicBezTo>
                <a:cubicBezTo>
                  <a:pt x="49" y="58"/>
                  <a:pt x="49" y="59"/>
                  <a:pt x="49" y="58"/>
                </a:cubicBezTo>
                <a:cubicBezTo>
                  <a:pt x="38" y="55"/>
                  <a:pt x="38" y="55"/>
                  <a:pt x="38" y="55"/>
                </a:cubicBezTo>
                <a:cubicBezTo>
                  <a:pt x="32" y="64"/>
                  <a:pt x="32" y="64"/>
                  <a:pt x="32" y="64"/>
                </a:cubicBezTo>
                <a:cubicBezTo>
                  <a:pt x="31" y="64"/>
                  <a:pt x="31" y="64"/>
                  <a:pt x="31" y="64"/>
                </a:cubicBezTo>
                <a:cubicBezTo>
                  <a:pt x="30" y="64"/>
                  <a:pt x="30" y="64"/>
                  <a:pt x="30" y="64"/>
                </a:cubicBezTo>
                <a:cubicBezTo>
                  <a:pt x="23" y="55"/>
                  <a:pt x="23" y="55"/>
                  <a:pt x="23" y="55"/>
                </a:cubicBezTo>
                <a:cubicBezTo>
                  <a:pt x="13" y="58"/>
                  <a:pt x="13" y="58"/>
                  <a:pt x="13" y="58"/>
                </a:cubicBezTo>
                <a:cubicBezTo>
                  <a:pt x="13" y="59"/>
                  <a:pt x="12" y="58"/>
                  <a:pt x="12" y="58"/>
                </a:cubicBezTo>
                <a:cubicBezTo>
                  <a:pt x="12" y="58"/>
                  <a:pt x="11" y="58"/>
                  <a:pt x="11" y="57"/>
                </a:cubicBezTo>
                <a:cubicBezTo>
                  <a:pt x="11" y="46"/>
                  <a:pt x="11" y="46"/>
                  <a:pt x="11" y="46"/>
                </a:cubicBezTo>
                <a:cubicBezTo>
                  <a:pt x="1" y="43"/>
                  <a:pt x="1" y="43"/>
                  <a:pt x="1" y="43"/>
                </a:cubicBezTo>
                <a:cubicBezTo>
                  <a:pt x="1" y="43"/>
                  <a:pt x="0" y="43"/>
                  <a:pt x="0" y="42"/>
                </a:cubicBezTo>
                <a:cubicBezTo>
                  <a:pt x="0" y="42"/>
                  <a:pt x="0" y="41"/>
                  <a:pt x="0" y="41"/>
                </a:cubicBezTo>
                <a:cubicBezTo>
                  <a:pt x="7" y="32"/>
                  <a:pt x="7" y="32"/>
                  <a:pt x="7" y="32"/>
                </a:cubicBezTo>
                <a:cubicBezTo>
                  <a:pt x="0" y="23"/>
                  <a:pt x="0" y="23"/>
                  <a:pt x="0" y="23"/>
                </a:cubicBezTo>
                <a:cubicBezTo>
                  <a:pt x="0" y="23"/>
                  <a:pt x="0" y="23"/>
                  <a:pt x="0" y="22"/>
                </a:cubicBezTo>
                <a:cubicBezTo>
                  <a:pt x="0" y="22"/>
                  <a:pt x="1" y="22"/>
                  <a:pt x="1" y="22"/>
                </a:cubicBezTo>
                <a:cubicBezTo>
                  <a:pt x="11" y="18"/>
                  <a:pt x="11" y="18"/>
                  <a:pt x="11" y="18"/>
                </a:cubicBezTo>
                <a:cubicBezTo>
                  <a:pt x="11" y="7"/>
                  <a:pt x="11" y="7"/>
                  <a:pt x="11" y="7"/>
                </a:cubicBezTo>
                <a:cubicBezTo>
                  <a:pt x="11" y="7"/>
                  <a:pt x="12" y="7"/>
                  <a:pt x="12" y="6"/>
                </a:cubicBezTo>
                <a:cubicBezTo>
                  <a:pt x="12" y="6"/>
                  <a:pt x="13" y="6"/>
                  <a:pt x="13" y="6"/>
                </a:cubicBezTo>
                <a:cubicBezTo>
                  <a:pt x="23" y="10"/>
                  <a:pt x="23" y="10"/>
                  <a:pt x="23" y="10"/>
                </a:cubicBezTo>
                <a:cubicBezTo>
                  <a:pt x="30" y="1"/>
                  <a:pt x="30" y="1"/>
                  <a:pt x="30" y="1"/>
                </a:cubicBezTo>
                <a:cubicBezTo>
                  <a:pt x="30" y="0"/>
                  <a:pt x="31" y="0"/>
                  <a:pt x="32" y="1"/>
                </a:cubicBezTo>
                <a:cubicBezTo>
                  <a:pt x="38" y="10"/>
                  <a:pt x="38" y="10"/>
                  <a:pt x="38" y="10"/>
                </a:cubicBezTo>
                <a:cubicBezTo>
                  <a:pt x="49" y="6"/>
                  <a:pt x="49" y="6"/>
                  <a:pt x="49" y="6"/>
                </a:cubicBezTo>
                <a:cubicBezTo>
                  <a:pt x="49" y="6"/>
                  <a:pt x="49" y="6"/>
                  <a:pt x="50" y="6"/>
                </a:cubicBezTo>
                <a:cubicBezTo>
                  <a:pt x="50" y="7"/>
                  <a:pt x="50" y="7"/>
                  <a:pt x="50" y="7"/>
                </a:cubicBezTo>
                <a:cubicBezTo>
                  <a:pt x="50" y="18"/>
                  <a:pt x="50" y="18"/>
                  <a:pt x="50" y="18"/>
                </a:cubicBezTo>
                <a:cubicBezTo>
                  <a:pt x="60" y="22"/>
                  <a:pt x="60" y="22"/>
                  <a:pt x="60" y="22"/>
                </a:cubicBezTo>
                <a:cubicBezTo>
                  <a:pt x="61" y="22"/>
                  <a:pt x="61" y="22"/>
                  <a:pt x="61" y="22"/>
                </a:cubicBezTo>
                <a:cubicBezTo>
                  <a:pt x="61" y="23"/>
                  <a:pt x="61" y="23"/>
                  <a:pt x="61" y="23"/>
                </a:cubicBezTo>
                <a:cubicBezTo>
                  <a:pt x="55" y="32"/>
                  <a:pt x="55" y="32"/>
                  <a:pt x="55" y="32"/>
                </a:cubicBezTo>
                <a:cubicBezTo>
                  <a:pt x="61" y="41"/>
                  <a:pt x="61" y="41"/>
                  <a:pt x="61" y="41"/>
                </a:cubicBezTo>
                <a:cubicBezTo>
                  <a:pt x="61" y="41"/>
                  <a:pt x="61" y="42"/>
                  <a:pt x="61" y="42"/>
                </a:cubicBezTo>
                <a:cubicBezTo>
                  <a:pt x="61" y="43"/>
                  <a:pt x="61" y="43"/>
                  <a:pt x="60" y="43"/>
                </a:cubicBezTo>
                <a:close/>
                <a:moveTo>
                  <a:pt x="31" y="12"/>
                </a:moveTo>
                <a:cubicBezTo>
                  <a:pt x="19" y="12"/>
                  <a:pt x="10" y="21"/>
                  <a:pt x="10" y="32"/>
                </a:cubicBezTo>
                <a:cubicBezTo>
                  <a:pt x="10" y="44"/>
                  <a:pt x="19" y="53"/>
                  <a:pt x="31" y="53"/>
                </a:cubicBezTo>
                <a:cubicBezTo>
                  <a:pt x="42" y="53"/>
                  <a:pt x="51" y="44"/>
                  <a:pt x="51" y="32"/>
                </a:cubicBezTo>
                <a:cubicBezTo>
                  <a:pt x="51" y="21"/>
                  <a:pt x="42" y="12"/>
                  <a:pt x="31"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39" name="Freeform 157"/>
          <p:cNvSpPr>
            <a:spLocks noEditPoints="1"/>
          </p:cNvSpPr>
          <p:nvPr/>
        </p:nvSpPr>
        <p:spPr bwMode="auto">
          <a:xfrm>
            <a:off x="7840615" y="9426955"/>
            <a:ext cx="231795" cy="283881"/>
          </a:xfrm>
          <a:custGeom>
            <a:avLst/>
            <a:gdLst>
              <a:gd name="T0" fmla="*/ 2147483646 w 41"/>
              <a:gd name="T1" fmla="*/ 2147483646 h 50"/>
              <a:gd name="T2" fmla="*/ 2147483646 w 41"/>
              <a:gd name="T3" fmla="*/ 2147483646 h 50"/>
              <a:gd name="T4" fmla="*/ 2147483646 w 41"/>
              <a:gd name="T5" fmla="*/ 2147483646 h 50"/>
              <a:gd name="T6" fmla="*/ 0 w 41"/>
              <a:gd name="T7" fmla="*/ 2147483646 h 50"/>
              <a:gd name="T8" fmla="*/ 0 w 41"/>
              <a:gd name="T9" fmla="*/ 2147483646 h 50"/>
              <a:gd name="T10" fmla="*/ 2147483646 w 41"/>
              <a:gd name="T11" fmla="*/ 0 h 50"/>
              <a:gd name="T12" fmla="*/ 2147483646 w 41"/>
              <a:gd name="T13" fmla="*/ 0 h 50"/>
              <a:gd name="T14" fmla="*/ 2147483646 w 41"/>
              <a:gd name="T15" fmla="*/ 2147483646 h 50"/>
              <a:gd name="T16" fmla="*/ 2147483646 w 41"/>
              <a:gd name="T17" fmla="*/ 2147483646 h 50"/>
              <a:gd name="T18" fmla="*/ 2147483646 w 41"/>
              <a:gd name="T19" fmla="*/ 2147483646 h 50"/>
              <a:gd name="T20" fmla="*/ 2147483646 w 41"/>
              <a:gd name="T21" fmla="*/ 2147483646 h 50"/>
              <a:gd name="T22" fmla="*/ 2147483646 w 41"/>
              <a:gd name="T23" fmla="*/ 2147483646 h 50"/>
              <a:gd name="T24" fmla="*/ 2147483646 w 41"/>
              <a:gd name="T25" fmla="*/ 2147483646 h 50"/>
              <a:gd name="T26" fmla="*/ 2147483646 w 41"/>
              <a:gd name="T27" fmla="*/ 2147483646 h 50"/>
              <a:gd name="T28" fmla="*/ 2147483646 w 41"/>
              <a:gd name="T29" fmla="*/ 2147483646 h 50"/>
              <a:gd name="T30" fmla="*/ 2147483646 w 41"/>
              <a:gd name="T31" fmla="*/ 2147483646 h 50"/>
              <a:gd name="T32" fmla="*/ 2147483646 w 41"/>
              <a:gd name="T33" fmla="*/ 2147483646 h 50"/>
              <a:gd name="T34" fmla="*/ 2147483646 w 41"/>
              <a:gd name="T35" fmla="*/ 2147483646 h 50"/>
              <a:gd name="T36" fmla="*/ 2147483646 w 41"/>
              <a:gd name="T37" fmla="*/ 2147483646 h 50"/>
              <a:gd name="T38" fmla="*/ 2147483646 w 41"/>
              <a:gd name="T39" fmla="*/ 2147483646 h 50"/>
              <a:gd name="T40" fmla="*/ 2147483646 w 41"/>
              <a:gd name="T41" fmla="*/ 2147483646 h 50"/>
              <a:gd name="T42" fmla="*/ 2147483646 w 41"/>
              <a:gd name="T43" fmla="*/ 2147483646 h 50"/>
              <a:gd name="T44" fmla="*/ 2147483646 w 41"/>
              <a:gd name="T45" fmla="*/ 2147483646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0" name="Freeform 158"/>
          <p:cNvSpPr>
            <a:spLocks noEditPoints="1"/>
          </p:cNvSpPr>
          <p:nvPr/>
        </p:nvSpPr>
        <p:spPr bwMode="auto">
          <a:xfrm>
            <a:off x="8528183" y="9426955"/>
            <a:ext cx="359411" cy="283881"/>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0 h 50"/>
              <a:gd name="T12" fmla="*/ 2147483646 w 64"/>
              <a:gd name="T13" fmla="*/ 0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0 w 64"/>
              <a:gd name="T25" fmla="*/ 2147483646 h 50"/>
              <a:gd name="T26" fmla="*/ 0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0 w 64"/>
              <a:gd name="T43" fmla="*/ 2147483646 h 50"/>
              <a:gd name="T44" fmla="*/ 0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2147483646 h 50"/>
              <a:gd name="T66" fmla="*/ 2147483646 w 64"/>
              <a:gd name="T67" fmla="*/ 2147483646 h 50"/>
              <a:gd name="T68" fmla="*/ 2147483646 w 64"/>
              <a:gd name="T69" fmla="*/ 2147483646 h 50"/>
              <a:gd name="T70" fmla="*/ 2147483646 w 64"/>
              <a:gd name="T71" fmla="*/ 2147483646 h 50"/>
              <a:gd name="T72" fmla="*/ 2147483646 w 64"/>
              <a:gd name="T73" fmla="*/ 2147483646 h 50"/>
              <a:gd name="T74" fmla="*/ 2147483646 w 64"/>
              <a:gd name="T75" fmla="*/ 2147483646 h 50"/>
              <a:gd name="T76" fmla="*/ 2147483646 w 64"/>
              <a:gd name="T77" fmla="*/ 2147483646 h 50"/>
              <a:gd name="T78" fmla="*/ 2147483646 w 64"/>
              <a:gd name="T79" fmla="*/ 2147483646 h 50"/>
              <a:gd name="T80" fmla="*/ 2147483646 w 64"/>
              <a:gd name="T81" fmla="*/ 2147483646 h 50"/>
              <a:gd name="T82" fmla="*/ 2147483646 w 64"/>
              <a:gd name="T83" fmla="*/ 2147483646 h 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4" h="50">
                <a:moveTo>
                  <a:pt x="64" y="11"/>
                </a:moveTo>
                <a:cubicBezTo>
                  <a:pt x="64" y="12"/>
                  <a:pt x="63" y="13"/>
                  <a:pt x="61" y="13"/>
                </a:cubicBezTo>
                <a:cubicBezTo>
                  <a:pt x="2" y="13"/>
                  <a:pt x="2" y="13"/>
                  <a:pt x="2" y="13"/>
                </a:cubicBezTo>
                <a:cubicBezTo>
                  <a:pt x="1" y="13"/>
                  <a:pt x="0" y="12"/>
                  <a:pt x="0" y="11"/>
                </a:cubicBezTo>
                <a:cubicBezTo>
                  <a:pt x="0" y="2"/>
                  <a:pt x="0" y="2"/>
                  <a:pt x="0" y="2"/>
                </a:cubicBezTo>
                <a:cubicBezTo>
                  <a:pt x="0" y="1"/>
                  <a:pt x="1" y="0"/>
                  <a:pt x="2" y="0"/>
                </a:cubicBezTo>
                <a:cubicBezTo>
                  <a:pt x="61" y="0"/>
                  <a:pt x="61" y="0"/>
                  <a:pt x="61" y="0"/>
                </a:cubicBezTo>
                <a:cubicBezTo>
                  <a:pt x="63" y="0"/>
                  <a:pt x="64" y="1"/>
                  <a:pt x="64" y="2"/>
                </a:cubicBezTo>
                <a:lnTo>
                  <a:pt x="64" y="11"/>
                </a:lnTo>
                <a:close/>
                <a:moveTo>
                  <a:pt x="64" y="29"/>
                </a:moveTo>
                <a:cubicBezTo>
                  <a:pt x="64" y="30"/>
                  <a:pt x="63" y="32"/>
                  <a:pt x="61" y="32"/>
                </a:cubicBezTo>
                <a:cubicBezTo>
                  <a:pt x="2" y="32"/>
                  <a:pt x="2" y="32"/>
                  <a:pt x="2" y="32"/>
                </a:cubicBezTo>
                <a:cubicBezTo>
                  <a:pt x="1" y="32"/>
                  <a:pt x="0" y="30"/>
                  <a:pt x="0" y="29"/>
                </a:cubicBezTo>
                <a:cubicBezTo>
                  <a:pt x="0" y="20"/>
                  <a:pt x="0" y="20"/>
                  <a:pt x="0" y="20"/>
                </a:cubicBezTo>
                <a:cubicBezTo>
                  <a:pt x="0" y="19"/>
                  <a:pt x="1" y="18"/>
                  <a:pt x="2" y="18"/>
                </a:cubicBezTo>
                <a:cubicBezTo>
                  <a:pt x="61" y="18"/>
                  <a:pt x="61" y="18"/>
                  <a:pt x="61" y="18"/>
                </a:cubicBezTo>
                <a:cubicBezTo>
                  <a:pt x="63" y="18"/>
                  <a:pt x="64" y="19"/>
                  <a:pt x="64" y="20"/>
                </a:cubicBezTo>
                <a:lnTo>
                  <a:pt x="64" y="29"/>
                </a:lnTo>
                <a:close/>
                <a:moveTo>
                  <a:pt x="64" y="48"/>
                </a:moveTo>
                <a:cubicBezTo>
                  <a:pt x="64" y="49"/>
                  <a:pt x="63" y="50"/>
                  <a:pt x="61" y="50"/>
                </a:cubicBezTo>
                <a:cubicBezTo>
                  <a:pt x="2" y="50"/>
                  <a:pt x="2" y="50"/>
                  <a:pt x="2" y="50"/>
                </a:cubicBezTo>
                <a:cubicBezTo>
                  <a:pt x="1" y="50"/>
                  <a:pt x="0" y="49"/>
                  <a:pt x="0" y="48"/>
                </a:cubicBezTo>
                <a:cubicBezTo>
                  <a:pt x="0" y="38"/>
                  <a:pt x="0" y="38"/>
                  <a:pt x="0" y="38"/>
                </a:cubicBezTo>
                <a:cubicBezTo>
                  <a:pt x="0" y="37"/>
                  <a:pt x="1" y="36"/>
                  <a:pt x="2" y="36"/>
                </a:cubicBezTo>
                <a:cubicBezTo>
                  <a:pt x="61" y="36"/>
                  <a:pt x="61" y="36"/>
                  <a:pt x="61" y="36"/>
                </a:cubicBezTo>
                <a:cubicBezTo>
                  <a:pt x="63" y="36"/>
                  <a:pt x="64" y="37"/>
                  <a:pt x="64" y="38"/>
                </a:cubicBezTo>
                <a:lnTo>
                  <a:pt x="64" y="48"/>
                </a:lnTo>
                <a:close/>
                <a:moveTo>
                  <a:pt x="59" y="27"/>
                </a:moveTo>
                <a:cubicBezTo>
                  <a:pt x="59" y="22"/>
                  <a:pt x="59" y="22"/>
                  <a:pt x="59" y="22"/>
                </a:cubicBezTo>
                <a:cubicBezTo>
                  <a:pt x="23" y="22"/>
                  <a:pt x="23" y="22"/>
                  <a:pt x="23" y="22"/>
                </a:cubicBezTo>
                <a:cubicBezTo>
                  <a:pt x="23" y="27"/>
                  <a:pt x="23" y="27"/>
                  <a:pt x="23" y="27"/>
                </a:cubicBezTo>
                <a:lnTo>
                  <a:pt x="59" y="27"/>
                </a:lnTo>
                <a:close/>
                <a:moveTo>
                  <a:pt x="59" y="45"/>
                </a:moveTo>
                <a:cubicBezTo>
                  <a:pt x="59" y="41"/>
                  <a:pt x="59" y="41"/>
                  <a:pt x="59" y="41"/>
                </a:cubicBezTo>
                <a:cubicBezTo>
                  <a:pt x="36" y="41"/>
                  <a:pt x="36" y="41"/>
                  <a:pt x="36" y="41"/>
                </a:cubicBezTo>
                <a:cubicBezTo>
                  <a:pt x="36" y="45"/>
                  <a:pt x="36" y="45"/>
                  <a:pt x="36" y="45"/>
                </a:cubicBezTo>
                <a:lnTo>
                  <a:pt x="59" y="45"/>
                </a:lnTo>
                <a:close/>
                <a:moveTo>
                  <a:pt x="59" y="9"/>
                </a:moveTo>
                <a:cubicBezTo>
                  <a:pt x="59" y="4"/>
                  <a:pt x="59" y="4"/>
                  <a:pt x="59" y="4"/>
                </a:cubicBezTo>
                <a:cubicBezTo>
                  <a:pt x="45" y="4"/>
                  <a:pt x="45" y="4"/>
                  <a:pt x="45" y="4"/>
                </a:cubicBezTo>
                <a:cubicBezTo>
                  <a:pt x="45" y="9"/>
                  <a:pt x="45" y="9"/>
                  <a:pt x="45" y="9"/>
                </a:cubicBezTo>
                <a:lnTo>
                  <a:pt x="5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1" name="Freeform 159"/>
          <p:cNvSpPr>
            <a:spLocks noEditPoints="1"/>
          </p:cNvSpPr>
          <p:nvPr/>
        </p:nvSpPr>
        <p:spPr bwMode="auto">
          <a:xfrm>
            <a:off x="9338157" y="9421746"/>
            <a:ext cx="362014" cy="315135"/>
          </a:xfrm>
          <a:custGeom>
            <a:avLst/>
            <a:gdLst>
              <a:gd name="T0" fmla="*/ 2147483646 w 64"/>
              <a:gd name="T1" fmla="*/ 2147483646 h 56"/>
              <a:gd name="T2" fmla="*/ 2147483646 w 64"/>
              <a:gd name="T3" fmla="*/ 2147483646 h 56"/>
              <a:gd name="T4" fmla="*/ 2147483646 w 64"/>
              <a:gd name="T5" fmla="*/ 2147483646 h 56"/>
              <a:gd name="T6" fmla="*/ 2147483646 w 64"/>
              <a:gd name="T7" fmla="*/ 2147483646 h 56"/>
              <a:gd name="T8" fmla="*/ 2147483646 w 64"/>
              <a:gd name="T9" fmla="*/ 2147483646 h 56"/>
              <a:gd name="T10" fmla="*/ 2147483646 w 64"/>
              <a:gd name="T11" fmla="*/ 2147483646 h 56"/>
              <a:gd name="T12" fmla="*/ 2147483646 w 64"/>
              <a:gd name="T13" fmla="*/ 2147483646 h 56"/>
              <a:gd name="T14" fmla="*/ 2147483646 w 64"/>
              <a:gd name="T15" fmla="*/ 2147483646 h 56"/>
              <a:gd name="T16" fmla="*/ 2147483646 w 64"/>
              <a:gd name="T17" fmla="*/ 2147483646 h 56"/>
              <a:gd name="T18" fmla="*/ 2147483646 w 64"/>
              <a:gd name="T19" fmla="*/ 2147483646 h 56"/>
              <a:gd name="T20" fmla="*/ 2147483646 w 64"/>
              <a:gd name="T21" fmla="*/ 2147483646 h 56"/>
              <a:gd name="T22" fmla="*/ 2147483646 w 64"/>
              <a:gd name="T23" fmla="*/ 2147483646 h 56"/>
              <a:gd name="T24" fmla="*/ 2147483646 w 64"/>
              <a:gd name="T25" fmla="*/ 2147483646 h 56"/>
              <a:gd name="T26" fmla="*/ 2147483646 w 64"/>
              <a:gd name="T27" fmla="*/ 2147483646 h 56"/>
              <a:gd name="T28" fmla="*/ 2147483646 w 64"/>
              <a:gd name="T29" fmla="*/ 2147483646 h 56"/>
              <a:gd name="T30" fmla="*/ 2147483646 w 64"/>
              <a:gd name="T31" fmla="*/ 2147483646 h 56"/>
              <a:gd name="T32" fmla="*/ 2147483646 w 64"/>
              <a:gd name="T33" fmla="*/ 2147483646 h 56"/>
              <a:gd name="T34" fmla="*/ 2147483646 w 64"/>
              <a:gd name="T35" fmla="*/ 2147483646 h 56"/>
              <a:gd name="T36" fmla="*/ 2147483646 w 64"/>
              <a:gd name="T37" fmla="*/ 2147483646 h 56"/>
              <a:gd name="T38" fmla="*/ 2147483646 w 64"/>
              <a:gd name="T39" fmla="*/ 2147483646 h 56"/>
              <a:gd name="T40" fmla="*/ 2147483646 w 64"/>
              <a:gd name="T41" fmla="*/ 2147483646 h 56"/>
              <a:gd name="T42" fmla="*/ 2147483646 w 64"/>
              <a:gd name="T43" fmla="*/ 2147483646 h 56"/>
              <a:gd name="T44" fmla="*/ 2147483646 w 64"/>
              <a:gd name="T45" fmla="*/ 2147483646 h 56"/>
              <a:gd name="T46" fmla="*/ 2147483646 w 64"/>
              <a:gd name="T47" fmla="*/ 2147483646 h 56"/>
              <a:gd name="T48" fmla="*/ 2147483646 w 64"/>
              <a:gd name="T49" fmla="*/ 2147483646 h 56"/>
              <a:gd name="T50" fmla="*/ 2147483646 w 64"/>
              <a:gd name="T51" fmla="*/ 2147483646 h 56"/>
              <a:gd name="T52" fmla="*/ 2147483646 w 64"/>
              <a:gd name="T53" fmla="*/ 2147483646 h 56"/>
              <a:gd name="T54" fmla="*/ 2147483646 w 64"/>
              <a:gd name="T55" fmla="*/ 2147483646 h 56"/>
              <a:gd name="T56" fmla="*/ 2147483646 w 64"/>
              <a:gd name="T57" fmla="*/ 2147483646 h 56"/>
              <a:gd name="T58" fmla="*/ 2147483646 w 64"/>
              <a:gd name="T59" fmla="*/ 2147483646 h 56"/>
              <a:gd name="T60" fmla="*/ 2147483646 w 64"/>
              <a:gd name="T61" fmla="*/ 2147483646 h 56"/>
              <a:gd name="T62" fmla="*/ 2147483646 w 64"/>
              <a:gd name="T63" fmla="*/ 2147483646 h 56"/>
              <a:gd name="T64" fmla="*/ 2147483646 w 64"/>
              <a:gd name="T65" fmla="*/ 2147483646 h 56"/>
              <a:gd name="T66" fmla="*/ 2147483646 w 64"/>
              <a:gd name="T67" fmla="*/ 2147483646 h 56"/>
              <a:gd name="T68" fmla="*/ 0 w 64"/>
              <a:gd name="T69" fmla="*/ 2147483646 h 56"/>
              <a:gd name="T70" fmla="*/ 0 w 64"/>
              <a:gd name="T71" fmla="*/ 2147483646 h 56"/>
              <a:gd name="T72" fmla="*/ 2147483646 w 64"/>
              <a:gd name="T73" fmla="*/ 2147483646 h 56"/>
              <a:gd name="T74" fmla="*/ 2147483646 w 64"/>
              <a:gd name="T75" fmla="*/ 2147483646 h 56"/>
              <a:gd name="T76" fmla="*/ 2147483646 w 64"/>
              <a:gd name="T77" fmla="*/ 2147483646 h 56"/>
              <a:gd name="T78" fmla="*/ 2147483646 w 64"/>
              <a:gd name="T79" fmla="*/ 2147483646 h 56"/>
              <a:gd name="T80" fmla="*/ 2147483646 w 64"/>
              <a:gd name="T81" fmla="*/ 2147483646 h 56"/>
              <a:gd name="T82" fmla="*/ 2147483646 w 64"/>
              <a:gd name="T83" fmla="*/ 2147483646 h 56"/>
              <a:gd name="T84" fmla="*/ 2147483646 w 64"/>
              <a:gd name="T85" fmla="*/ 2147483646 h 56"/>
              <a:gd name="T86" fmla="*/ 2147483646 w 64"/>
              <a:gd name="T87" fmla="*/ 2147483646 h 56"/>
              <a:gd name="T88" fmla="*/ 2147483646 w 64"/>
              <a:gd name="T89" fmla="*/ 2147483646 h 56"/>
              <a:gd name="T90" fmla="*/ 2147483646 w 64"/>
              <a:gd name="T91" fmla="*/ 2147483646 h 56"/>
              <a:gd name="T92" fmla="*/ 2147483646 w 64"/>
              <a:gd name="T93" fmla="*/ 2147483646 h 56"/>
              <a:gd name="T94" fmla="*/ 2147483646 w 64"/>
              <a:gd name="T95" fmla="*/ 2147483646 h 56"/>
              <a:gd name="T96" fmla="*/ 2147483646 w 64"/>
              <a:gd name="T97" fmla="*/ 2147483646 h 56"/>
              <a:gd name="T98" fmla="*/ 2147483646 w 64"/>
              <a:gd name="T99" fmla="*/ 2147483646 h 56"/>
              <a:gd name="T100" fmla="*/ 2147483646 w 64"/>
              <a:gd name="T101" fmla="*/ 2147483646 h 56"/>
              <a:gd name="T102" fmla="*/ 2147483646 w 64"/>
              <a:gd name="T103" fmla="*/ 2147483646 h 56"/>
              <a:gd name="T104" fmla="*/ 2147483646 w 64"/>
              <a:gd name="T105" fmla="*/ 2147483646 h 56"/>
              <a:gd name="T106" fmla="*/ 2147483646 w 64"/>
              <a:gd name="T107" fmla="*/ 2147483646 h 56"/>
              <a:gd name="T108" fmla="*/ 2147483646 w 64"/>
              <a:gd name="T109" fmla="*/ 2147483646 h 5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4" h="56">
                <a:moveTo>
                  <a:pt x="5" y="2"/>
                </a:moveTo>
                <a:cubicBezTo>
                  <a:pt x="5" y="2"/>
                  <a:pt x="11" y="2"/>
                  <a:pt x="12" y="2"/>
                </a:cubicBezTo>
                <a:cubicBezTo>
                  <a:pt x="15" y="2"/>
                  <a:pt x="18" y="2"/>
                  <a:pt x="22" y="2"/>
                </a:cubicBezTo>
                <a:cubicBezTo>
                  <a:pt x="24" y="2"/>
                  <a:pt x="27" y="2"/>
                  <a:pt x="29" y="2"/>
                </a:cubicBezTo>
                <a:cubicBezTo>
                  <a:pt x="40" y="2"/>
                  <a:pt x="40" y="2"/>
                  <a:pt x="40" y="2"/>
                </a:cubicBezTo>
                <a:cubicBezTo>
                  <a:pt x="41" y="2"/>
                  <a:pt x="42" y="2"/>
                  <a:pt x="43" y="1"/>
                </a:cubicBezTo>
                <a:cubicBezTo>
                  <a:pt x="44" y="1"/>
                  <a:pt x="44" y="1"/>
                  <a:pt x="44" y="1"/>
                </a:cubicBezTo>
                <a:cubicBezTo>
                  <a:pt x="45" y="1"/>
                  <a:pt x="45" y="1"/>
                  <a:pt x="45" y="1"/>
                </a:cubicBezTo>
                <a:cubicBezTo>
                  <a:pt x="45" y="5"/>
                  <a:pt x="45" y="9"/>
                  <a:pt x="45" y="13"/>
                </a:cubicBezTo>
                <a:cubicBezTo>
                  <a:pt x="45" y="14"/>
                  <a:pt x="45" y="15"/>
                  <a:pt x="45" y="16"/>
                </a:cubicBezTo>
                <a:cubicBezTo>
                  <a:pt x="44" y="17"/>
                  <a:pt x="44" y="17"/>
                  <a:pt x="43" y="17"/>
                </a:cubicBezTo>
                <a:cubicBezTo>
                  <a:pt x="42" y="16"/>
                  <a:pt x="41" y="14"/>
                  <a:pt x="41" y="13"/>
                </a:cubicBezTo>
                <a:cubicBezTo>
                  <a:pt x="41" y="12"/>
                  <a:pt x="40" y="7"/>
                  <a:pt x="40" y="7"/>
                </a:cubicBezTo>
                <a:cubicBezTo>
                  <a:pt x="39" y="6"/>
                  <a:pt x="38" y="6"/>
                  <a:pt x="37" y="6"/>
                </a:cubicBezTo>
                <a:cubicBezTo>
                  <a:pt x="34" y="6"/>
                  <a:pt x="30" y="6"/>
                  <a:pt x="27" y="6"/>
                </a:cubicBezTo>
                <a:cubicBezTo>
                  <a:pt x="27" y="8"/>
                  <a:pt x="27" y="10"/>
                  <a:pt x="27" y="11"/>
                </a:cubicBezTo>
                <a:cubicBezTo>
                  <a:pt x="27" y="21"/>
                  <a:pt x="27" y="31"/>
                  <a:pt x="27" y="41"/>
                </a:cubicBezTo>
                <a:cubicBezTo>
                  <a:pt x="27" y="44"/>
                  <a:pt x="27" y="47"/>
                  <a:pt x="27" y="50"/>
                </a:cubicBezTo>
                <a:cubicBezTo>
                  <a:pt x="30" y="51"/>
                  <a:pt x="33" y="51"/>
                  <a:pt x="36" y="53"/>
                </a:cubicBezTo>
                <a:cubicBezTo>
                  <a:pt x="36" y="53"/>
                  <a:pt x="36" y="54"/>
                  <a:pt x="36" y="54"/>
                </a:cubicBezTo>
                <a:cubicBezTo>
                  <a:pt x="36" y="55"/>
                  <a:pt x="36" y="55"/>
                  <a:pt x="36" y="55"/>
                </a:cubicBezTo>
                <a:cubicBezTo>
                  <a:pt x="35" y="55"/>
                  <a:pt x="35" y="55"/>
                  <a:pt x="35" y="55"/>
                </a:cubicBezTo>
                <a:cubicBezTo>
                  <a:pt x="30" y="56"/>
                  <a:pt x="25" y="55"/>
                  <a:pt x="20" y="55"/>
                </a:cubicBezTo>
                <a:cubicBezTo>
                  <a:pt x="16" y="55"/>
                  <a:pt x="13" y="55"/>
                  <a:pt x="9" y="55"/>
                </a:cubicBezTo>
                <a:cubicBezTo>
                  <a:pt x="9" y="55"/>
                  <a:pt x="9" y="54"/>
                  <a:pt x="9" y="54"/>
                </a:cubicBezTo>
                <a:cubicBezTo>
                  <a:pt x="9" y="53"/>
                  <a:pt x="9" y="53"/>
                  <a:pt x="9" y="53"/>
                </a:cubicBezTo>
                <a:cubicBezTo>
                  <a:pt x="10" y="51"/>
                  <a:pt x="15" y="51"/>
                  <a:pt x="17" y="50"/>
                </a:cubicBezTo>
                <a:cubicBezTo>
                  <a:pt x="18" y="48"/>
                  <a:pt x="18" y="38"/>
                  <a:pt x="18" y="36"/>
                </a:cubicBezTo>
                <a:cubicBezTo>
                  <a:pt x="18" y="29"/>
                  <a:pt x="18" y="22"/>
                  <a:pt x="18" y="14"/>
                </a:cubicBezTo>
                <a:cubicBezTo>
                  <a:pt x="18" y="10"/>
                  <a:pt x="18" y="10"/>
                  <a:pt x="18" y="10"/>
                </a:cubicBezTo>
                <a:cubicBezTo>
                  <a:pt x="18" y="10"/>
                  <a:pt x="18" y="7"/>
                  <a:pt x="18" y="6"/>
                </a:cubicBezTo>
                <a:cubicBezTo>
                  <a:pt x="17" y="6"/>
                  <a:pt x="12" y="6"/>
                  <a:pt x="12" y="6"/>
                </a:cubicBezTo>
                <a:cubicBezTo>
                  <a:pt x="10" y="6"/>
                  <a:pt x="7" y="7"/>
                  <a:pt x="6" y="7"/>
                </a:cubicBezTo>
                <a:cubicBezTo>
                  <a:pt x="4" y="9"/>
                  <a:pt x="4" y="16"/>
                  <a:pt x="2" y="16"/>
                </a:cubicBezTo>
                <a:cubicBezTo>
                  <a:pt x="1" y="15"/>
                  <a:pt x="0" y="15"/>
                  <a:pt x="0" y="14"/>
                </a:cubicBezTo>
                <a:cubicBezTo>
                  <a:pt x="0" y="1"/>
                  <a:pt x="0" y="1"/>
                  <a:pt x="0" y="1"/>
                </a:cubicBezTo>
                <a:cubicBezTo>
                  <a:pt x="3" y="1"/>
                  <a:pt x="3" y="1"/>
                  <a:pt x="3" y="1"/>
                </a:cubicBezTo>
                <a:lnTo>
                  <a:pt x="5" y="2"/>
                </a:lnTo>
                <a:close/>
                <a:moveTo>
                  <a:pt x="63" y="48"/>
                </a:moveTo>
                <a:cubicBezTo>
                  <a:pt x="59" y="54"/>
                  <a:pt x="59" y="54"/>
                  <a:pt x="59" y="54"/>
                </a:cubicBezTo>
                <a:cubicBezTo>
                  <a:pt x="58" y="56"/>
                  <a:pt x="56" y="56"/>
                  <a:pt x="55" y="54"/>
                </a:cubicBezTo>
                <a:cubicBezTo>
                  <a:pt x="51" y="48"/>
                  <a:pt x="51" y="48"/>
                  <a:pt x="51" y="48"/>
                </a:cubicBezTo>
                <a:cubicBezTo>
                  <a:pt x="50" y="47"/>
                  <a:pt x="50" y="46"/>
                  <a:pt x="52" y="46"/>
                </a:cubicBezTo>
                <a:cubicBezTo>
                  <a:pt x="55" y="46"/>
                  <a:pt x="55" y="46"/>
                  <a:pt x="55" y="46"/>
                </a:cubicBezTo>
                <a:cubicBezTo>
                  <a:pt x="55" y="10"/>
                  <a:pt x="55" y="10"/>
                  <a:pt x="55" y="10"/>
                </a:cubicBezTo>
                <a:cubicBezTo>
                  <a:pt x="52" y="10"/>
                  <a:pt x="52" y="10"/>
                  <a:pt x="52" y="10"/>
                </a:cubicBezTo>
                <a:cubicBezTo>
                  <a:pt x="50" y="10"/>
                  <a:pt x="50" y="9"/>
                  <a:pt x="51" y="7"/>
                </a:cubicBezTo>
                <a:cubicBezTo>
                  <a:pt x="55" y="2"/>
                  <a:pt x="55" y="2"/>
                  <a:pt x="55" y="2"/>
                </a:cubicBezTo>
                <a:cubicBezTo>
                  <a:pt x="56" y="0"/>
                  <a:pt x="58" y="0"/>
                  <a:pt x="59" y="2"/>
                </a:cubicBezTo>
                <a:cubicBezTo>
                  <a:pt x="63" y="7"/>
                  <a:pt x="63" y="7"/>
                  <a:pt x="63" y="7"/>
                </a:cubicBezTo>
                <a:cubicBezTo>
                  <a:pt x="64" y="9"/>
                  <a:pt x="64" y="10"/>
                  <a:pt x="62" y="10"/>
                </a:cubicBezTo>
                <a:cubicBezTo>
                  <a:pt x="59" y="10"/>
                  <a:pt x="59" y="10"/>
                  <a:pt x="59" y="10"/>
                </a:cubicBezTo>
                <a:cubicBezTo>
                  <a:pt x="59" y="46"/>
                  <a:pt x="59" y="46"/>
                  <a:pt x="59" y="46"/>
                </a:cubicBezTo>
                <a:cubicBezTo>
                  <a:pt x="62" y="46"/>
                  <a:pt x="62" y="46"/>
                  <a:pt x="62" y="46"/>
                </a:cubicBezTo>
                <a:cubicBezTo>
                  <a:pt x="64" y="46"/>
                  <a:pt x="64" y="47"/>
                  <a:pt x="63" y="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2" name="Freeform 160"/>
          <p:cNvSpPr>
            <a:spLocks noEditPoints="1"/>
          </p:cNvSpPr>
          <p:nvPr/>
        </p:nvSpPr>
        <p:spPr bwMode="auto">
          <a:xfrm>
            <a:off x="10150736" y="9426955"/>
            <a:ext cx="362014" cy="283881"/>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0 w 64"/>
              <a:gd name="T9" fmla="*/ 2147483646 h 50"/>
              <a:gd name="T10" fmla="*/ 2147483646 w 64"/>
              <a:gd name="T11" fmla="*/ 0 h 50"/>
              <a:gd name="T12" fmla="*/ 2147483646 w 64"/>
              <a:gd name="T13" fmla="*/ 0 h 50"/>
              <a:gd name="T14" fmla="*/ 2147483646 w 64"/>
              <a:gd name="T15" fmla="*/ 2147483646 h 50"/>
              <a:gd name="T16" fmla="*/ 2147483646 w 64"/>
              <a:gd name="T17" fmla="*/ 2147483646 h 50"/>
              <a:gd name="T18" fmla="*/ 2147483646 w 64"/>
              <a:gd name="T19" fmla="*/ 2147483646 h 50"/>
              <a:gd name="T20" fmla="*/ 2147483646 w 64"/>
              <a:gd name="T21" fmla="*/ 2147483646 h 50"/>
              <a:gd name="T22" fmla="*/ 2147483646 w 64"/>
              <a:gd name="T23" fmla="*/ 2147483646 h 50"/>
              <a:gd name="T24" fmla="*/ 0 w 64"/>
              <a:gd name="T25" fmla="*/ 2147483646 h 50"/>
              <a:gd name="T26" fmla="*/ 0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0 w 64"/>
              <a:gd name="T43" fmla="*/ 2147483646 h 50"/>
              <a:gd name="T44" fmla="*/ 0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0 h 50"/>
              <a:gd name="T66" fmla="*/ 2147483646 w 64"/>
              <a:gd name="T67" fmla="*/ 0 h 50"/>
              <a:gd name="T68" fmla="*/ 2147483646 w 64"/>
              <a:gd name="T69" fmla="*/ 2147483646 h 50"/>
              <a:gd name="T70" fmla="*/ 2147483646 w 64"/>
              <a:gd name="T71" fmla="*/ 2147483646 h 50"/>
              <a:gd name="T72" fmla="*/ 2147483646 w 64"/>
              <a:gd name="T73" fmla="*/ 2147483646 h 50"/>
              <a:gd name="T74" fmla="*/ 2147483646 w 64"/>
              <a:gd name="T75" fmla="*/ 2147483646 h 50"/>
              <a:gd name="T76" fmla="*/ 2147483646 w 64"/>
              <a:gd name="T77" fmla="*/ 2147483646 h 50"/>
              <a:gd name="T78" fmla="*/ 2147483646 w 64"/>
              <a:gd name="T79" fmla="*/ 2147483646 h 50"/>
              <a:gd name="T80" fmla="*/ 2147483646 w 64"/>
              <a:gd name="T81" fmla="*/ 2147483646 h 50"/>
              <a:gd name="T82" fmla="*/ 2147483646 w 64"/>
              <a:gd name="T83" fmla="*/ 2147483646 h 50"/>
              <a:gd name="T84" fmla="*/ 2147483646 w 64"/>
              <a:gd name="T85" fmla="*/ 2147483646 h 50"/>
              <a:gd name="T86" fmla="*/ 2147483646 w 64"/>
              <a:gd name="T87" fmla="*/ 2147483646 h 50"/>
              <a:gd name="T88" fmla="*/ 2147483646 w 64"/>
              <a:gd name="T89" fmla="*/ 2147483646 h 50"/>
              <a:gd name="T90" fmla="*/ 2147483646 w 64"/>
              <a:gd name="T91" fmla="*/ 2147483646 h 50"/>
              <a:gd name="T92" fmla="*/ 2147483646 w 64"/>
              <a:gd name="T93" fmla="*/ 2147483646 h 50"/>
              <a:gd name="T94" fmla="*/ 2147483646 w 64"/>
              <a:gd name="T95" fmla="*/ 2147483646 h 50"/>
              <a:gd name="T96" fmla="*/ 2147483646 w 64"/>
              <a:gd name="T97" fmla="*/ 2147483646 h 50"/>
              <a:gd name="T98" fmla="*/ 2147483646 w 64"/>
              <a:gd name="T99" fmla="*/ 2147483646 h 50"/>
              <a:gd name="T100" fmla="*/ 2147483646 w 64"/>
              <a:gd name="T101" fmla="*/ 2147483646 h 50"/>
              <a:gd name="T102" fmla="*/ 2147483646 w 64"/>
              <a:gd name="T103" fmla="*/ 2147483646 h 50"/>
              <a:gd name="T104" fmla="*/ 2147483646 w 64"/>
              <a:gd name="T105" fmla="*/ 2147483646 h 50"/>
              <a:gd name="T106" fmla="*/ 2147483646 w 64"/>
              <a:gd name="T107" fmla="*/ 2147483646 h 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 h="50">
                <a:moveTo>
                  <a:pt x="18" y="10"/>
                </a:moveTo>
                <a:cubicBezTo>
                  <a:pt x="18" y="12"/>
                  <a:pt x="17" y="13"/>
                  <a:pt x="15" y="13"/>
                </a:cubicBezTo>
                <a:cubicBezTo>
                  <a:pt x="3" y="13"/>
                  <a:pt x="3" y="13"/>
                  <a:pt x="3" y="13"/>
                </a:cubicBezTo>
                <a:cubicBezTo>
                  <a:pt x="1" y="13"/>
                  <a:pt x="0" y="12"/>
                  <a:pt x="0" y="10"/>
                </a:cubicBezTo>
                <a:cubicBezTo>
                  <a:pt x="0" y="3"/>
                  <a:pt x="0" y="3"/>
                  <a:pt x="0" y="3"/>
                </a:cubicBezTo>
                <a:cubicBezTo>
                  <a:pt x="0" y="1"/>
                  <a:pt x="1" y="0"/>
                  <a:pt x="3" y="0"/>
                </a:cubicBezTo>
                <a:cubicBezTo>
                  <a:pt x="15" y="0"/>
                  <a:pt x="15" y="0"/>
                  <a:pt x="15" y="0"/>
                </a:cubicBezTo>
                <a:cubicBezTo>
                  <a:pt x="17" y="0"/>
                  <a:pt x="18" y="1"/>
                  <a:pt x="18" y="3"/>
                </a:cubicBezTo>
                <a:lnTo>
                  <a:pt x="18" y="10"/>
                </a:lnTo>
                <a:close/>
                <a:moveTo>
                  <a:pt x="18" y="28"/>
                </a:moveTo>
                <a:cubicBezTo>
                  <a:pt x="18" y="30"/>
                  <a:pt x="17" y="32"/>
                  <a:pt x="15" y="32"/>
                </a:cubicBezTo>
                <a:cubicBezTo>
                  <a:pt x="3" y="32"/>
                  <a:pt x="3" y="32"/>
                  <a:pt x="3" y="32"/>
                </a:cubicBezTo>
                <a:cubicBezTo>
                  <a:pt x="1" y="32"/>
                  <a:pt x="0" y="30"/>
                  <a:pt x="0" y="28"/>
                </a:cubicBezTo>
                <a:cubicBezTo>
                  <a:pt x="0" y="21"/>
                  <a:pt x="0" y="21"/>
                  <a:pt x="0" y="21"/>
                </a:cubicBezTo>
                <a:cubicBezTo>
                  <a:pt x="0" y="19"/>
                  <a:pt x="1" y="18"/>
                  <a:pt x="3" y="18"/>
                </a:cubicBezTo>
                <a:cubicBezTo>
                  <a:pt x="15" y="18"/>
                  <a:pt x="15" y="18"/>
                  <a:pt x="15" y="18"/>
                </a:cubicBezTo>
                <a:cubicBezTo>
                  <a:pt x="17" y="18"/>
                  <a:pt x="18" y="19"/>
                  <a:pt x="18" y="21"/>
                </a:cubicBezTo>
                <a:lnTo>
                  <a:pt x="18" y="28"/>
                </a:lnTo>
                <a:close/>
                <a:moveTo>
                  <a:pt x="18" y="46"/>
                </a:moveTo>
                <a:cubicBezTo>
                  <a:pt x="18" y="48"/>
                  <a:pt x="17" y="50"/>
                  <a:pt x="15" y="50"/>
                </a:cubicBezTo>
                <a:cubicBezTo>
                  <a:pt x="3" y="50"/>
                  <a:pt x="3" y="50"/>
                  <a:pt x="3" y="50"/>
                </a:cubicBezTo>
                <a:cubicBezTo>
                  <a:pt x="1" y="50"/>
                  <a:pt x="0" y="48"/>
                  <a:pt x="0" y="46"/>
                </a:cubicBezTo>
                <a:cubicBezTo>
                  <a:pt x="0" y="40"/>
                  <a:pt x="0" y="40"/>
                  <a:pt x="0" y="40"/>
                </a:cubicBezTo>
                <a:cubicBezTo>
                  <a:pt x="0" y="38"/>
                  <a:pt x="1" y="36"/>
                  <a:pt x="3" y="36"/>
                </a:cubicBezTo>
                <a:cubicBezTo>
                  <a:pt x="15" y="36"/>
                  <a:pt x="15" y="36"/>
                  <a:pt x="15" y="36"/>
                </a:cubicBezTo>
                <a:cubicBezTo>
                  <a:pt x="17" y="36"/>
                  <a:pt x="18" y="38"/>
                  <a:pt x="18" y="40"/>
                </a:cubicBezTo>
                <a:lnTo>
                  <a:pt x="18" y="46"/>
                </a:lnTo>
                <a:close/>
                <a:moveTo>
                  <a:pt x="64" y="10"/>
                </a:moveTo>
                <a:cubicBezTo>
                  <a:pt x="64" y="12"/>
                  <a:pt x="62" y="13"/>
                  <a:pt x="60" y="13"/>
                </a:cubicBezTo>
                <a:cubicBezTo>
                  <a:pt x="26" y="13"/>
                  <a:pt x="26" y="13"/>
                  <a:pt x="26" y="13"/>
                </a:cubicBezTo>
                <a:cubicBezTo>
                  <a:pt x="24" y="13"/>
                  <a:pt x="23" y="12"/>
                  <a:pt x="23" y="10"/>
                </a:cubicBezTo>
                <a:cubicBezTo>
                  <a:pt x="23" y="3"/>
                  <a:pt x="23" y="3"/>
                  <a:pt x="23" y="3"/>
                </a:cubicBezTo>
                <a:cubicBezTo>
                  <a:pt x="23" y="1"/>
                  <a:pt x="24" y="0"/>
                  <a:pt x="26" y="0"/>
                </a:cubicBezTo>
                <a:cubicBezTo>
                  <a:pt x="60" y="0"/>
                  <a:pt x="60" y="0"/>
                  <a:pt x="60" y="0"/>
                </a:cubicBezTo>
                <a:cubicBezTo>
                  <a:pt x="62" y="0"/>
                  <a:pt x="64" y="1"/>
                  <a:pt x="64" y="3"/>
                </a:cubicBezTo>
                <a:lnTo>
                  <a:pt x="64" y="10"/>
                </a:lnTo>
                <a:close/>
                <a:moveTo>
                  <a:pt x="64" y="28"/>
                </a:moveTo>
                <a:cubicBezTo>
                  <a:pt x="64" y="30"/>
                  <a:pt x="62" y="32"/>
                  <a:pt x="60" y="32"/>
                </a:cubicBezTo>
                <a:cubicBezTo>
                  <a:pt x="26" y="32"/>
                  <a:pt x="26" y="32"/>
                  <a:pt x="26" y="32"/>
                </a:cubicBezTo>
                <a:cubicBezTo>
                  <a:pt x="24" y="32"/>
                  <a:pt x="23" y="30"/>
                  <a:pt x="23" y="28"/>
                </a:cubicBezTo>
                <a:cubicBezTo>
                  <a:pt x="23" y="21"/>
                  <a:pt x="23" y="21"/>
                  <a:pt x="23" y="21"/>
                </a:cubicBezTo>
                <a:cubicBezTo>
                  <a:pt x="23" y="19"/>
                  <a:pt x="24" y="18"/>
                  <a:pt x="26" y="18"/>
                </a:cubicBezTo>
                <a:cubicBezTo>
                  <a:pt x="60" y="18"/>
                  <a:pt x="60" y="18"/>
                  <a:pt x="60" y="18"/>
                </a:cubicBezTo>
                <a:cubicBezTo>
                  <a:pt x="62" y="18"/>
                  <a:pt x="64" y="19"/>
                  <a:pt x="64" y="21"/>
                </a:cubicBezTo>
                <a:lnTo>
                  <a:pt x="64" y="28"/>
                </a:lnTo>
                <a:close/>
                <a:moveTo>
                  <a:pt x="64" y="46"/>
                </a:moveTo>
                <a:cubicBezTo>
                  <a:pt x="64" y="48"/>
                  <a:pt x="62" y="50"/>
                  <a:pt x="60" y="50"/>
                </a:cubicBezTo>
                <a:cubicBezTo>
                  <a:pt x="26" y="50"/>
                  <a:pt x="26" y="50"/>
                  <a:pt x="26" y="50"/>
                </a:cubicBezTo>
                <a:cubicBezTo>
                  <a:pt x="24" y="50"/>
                  <a:pt x="23" y="48"/>
                  <a:pt x="23" y="46"/>
                </a:cubicBezTo>
                <a:cubicBezTo>
                  <a:pt x="23" y="40"/>
                  <a:pt x="23" y="40"/>
                  <a:pt x="23" y="40"/>
                </a:cubicBezTo>
                <a:cubicBezTo>
                  <a:pt x="23" y="38"/>
                  <a:pt x="24" y="36"/>
                  <a:pt x="26" y="36"/>
                </a:cubicBezTo>
                <a:cubicBezTo>
                  <a:pt x="60" y="36"/>
                  <a:pt x="60" y="36"/>
                  <a:pt x="60" y="36"/>
                </a:cubicBezTo>
                <a:cubicBezTo>
                  <a:pt x="62" y="36"/>
                  <a:pt x="64" y="38"/>
                  <a:pt x="64" y="40"/>
                </a:cubicBezTo>
                <a:lnTo>
                  <a:pt x="64"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3" name="Freeform 161"/>
          <p:cNvSpPr>
            <a:spLocks noEditPoints="1"/>
          </p:cNvSpPr>
          <p:nvPr/>
        </p:nvSpPr>
        <p:spPr bwMode="auto">
          <a:xfrm>
            <a:off x="10963315" y="9398306"/>
            <a:ext cx="309926" cy="333366"/>
          </a:xfrm>
          <a:custGeom>
            <a:avLst/>
            <a:gdLst>
              <a:gd name="T0" fmla="*/ 2147483646 w 55"/>
              <a:gd name="T1" fmla="*/ 2147483646 h 59"/>
              <a:gd name="T2" fmla="*/ 2147483646 w 55"/>
              <a:gd name="T3" fmla="*/ 2147483646 h 59"/>
              <a:gd name="T4" fmla="*/ 2147483646 w 55"/>
              <a:gd name="T5" fmla="*/ 2147483646 h 59"/>
              <a:gd name="T6" fmla="*/ 2147483646 w 55"/>
              <a:gd name="T7" fmla="*/ 2147483646 h 59"/>
              <a:gd name="T8" fmla="*/ 2147483646 w 55"/>
              <a:gd name="T9" fmla="*/ 2147483646 h 59"/>
              <a:gd name="T10" fmla="*/ 2147483646 w 55"/>
              <a:gd name="T11" fmla="*/ 2147483646 h 59"/>
              <a:gd name="T12" fmla="*/ 2147483646 w 55"/>
              <a:gd name="T13" fmla="*/ 2147483646 h 59"/>
              <a:gd name="T14" fmla="*/ 2147483646 w 55"/>
              <a:gd name="T15" fmla="*/ 2147483646 h 59"/>
              <a:gd name="T16" fmla="*/ 2147483646 w 55"/>
              <a:gd name="T17" fmla="*/ 2147483646 h 59"/>
              <a:gd name="T18" fmla="*/ 2147483646 w 55"/>
              <a:gd name="T19" fmla="*/ 2147483646 h 59"/>
              <a:gd name="T20" fmla="*/ 2147483646 w 55"/>
              <a:gd name="T21" fmla="*/ 2147483646 h 59"/>
              <a:gd name="T22" fmla="*/ 0 w 55"/>
              <a:gd name="T23" fmla="*/ 2147483646 h 59"/>
              <a:gd name="T24" fmla="*/ 0 w 55"/>
              <a:gd name="T25" fmla="*/ 2147483646 h 59"/>
              <a:gd name="T26" fmla="*/ 2147483646 w 55"/>
              <a:gd name="T27" fmla="*/ 2147483646 h 59"/>
              <a:gd name="T28" fmla="*/ 2147483646 w 55"/>
              <a:gd name="T29" fmla="*/ 2147483646 h 59"/>
              <a:gd name="T30" fmla="*/ 2147483646 w 55"/>
              <a:gd name="T31" fmla="*/ 2147483646 h 59"/>
              <a:gd name="T32" fmla="*/ 2147483646 w 55"/>
              <a:gd name="T33" fmla="*/ 2147483646 h 59"/>
              <a:gd name="T34" fmla="*/ 2147483646 w 55"/>
              <a:gd name="T35" fmla="*/ 2147483646 h 59"/>
              <a:gd name="T36" fmla="*/ 2147483646 w 55"/>
              <a:gd name="T37" fmla="*/ 0 h 59"/>
              <a:gd name="T38" fmla="*/ 2147483646 w 55"/>
              <a:gd name="T39" fmla="*/ 2147483646 h 59"/>
              <a:gd name="T40" fmla="*/ 2147483646 w 55"/>
              <a:gd name="T41" fmla="*/ 2147483646 h 59"/>
              <a:gd name="T42" fmla="*/ 2147483646 w 55"/>
              <a:gd name="T43" fmla="*/ 2147483646 h 59"/>
              <a:gd name="T44" fmla="*/ 2147483646 w 55"/>
              <a:gd name="T45" fmla="*/ 2147483646 h 59"/>
              <a:gd name="T46" fmla="*/ 2147483646 w 55"/>
              <a:gd name="T47" fmla="*/ 2147483646 h 59"/>
              <a:gd name="T48" fmla="*/ 2147483646 w 55"/>
              <a:gd name="T49" fmla="*/ 2147483646 h 59"/>
              <a:gd name="T50" fmla="*/ 2147483646 w 55"/>
              <a:gd name="T51" fmla="*/ 2147483646 h 59"/>
              <a:gd name="T52" fmla="*/ 2147483646 w 55"/>
              <a:gd name="T53" fmla="*/ 2147483646 h 59"/>
              <a:gd name="T54" fmla="*/ 2147483646 w 55"/>
              <a:gd name="T55" fmla="*/ 2147483646 h 59"/>
              <a:gd name="T56" fmla="*/ 2147483646 w 55"/>
              <a:gd name="T57" fmla="*/ 2147483646 h 59"/>
              <a:gd name="T58" fmla="*/ 2147483646 w 55"/>
              <a:gd name="T59" fmla="*/ 2147483646 h 59"/>
              <a:gd name="T60" fmla="*/ 2147483646 w 55"/>
              <a:gd name="T61" fmla="*/ 2147483646 h 59"/>
              <a:gd name="T62" fmla="*/ 2147483646 w 55"/>
              <a:gd name="T63" fmla="*/ 2147483646 h 59"/>
              <a:gd name="T64" fmla="*/ 2147483646 w 55"/>
              <a:gd name="T65" fmla="*/ 2147483646 h 59"/>
              <a:gd name="T66" fmla="*/ 2147483646 w 55"/>
              <a:gd name="T67" fmla="*/ 2147483646 h 59"/>
              <a:gd name="T68" fmla="*/ 2147483646 w 55"/>
              <a:gd name="T69" fmla="*/ 2147483646 h 59"/>
              <a:gd name="T70" fmla="*/ 2147483646 w 55"/>
              <a:gd name="T71" fmla="*/ 2147483646 h 59"/>
              <a:gd name="T72" fmla="*/ 2147483646 w 55"/>
              <a:gd name="T73" fmla="*/ 2147483646 h 59"/>
              <a:gd name="T74" fmla="*/ 2147483646 w 55"/>
              <a:gd name="T75" fmla="*/ 2147483646 h 59"/>
              <a:gd name="T76" fmla="*/ 2147483646 w 55"/>
              <a:gd name="T77" fmla="*/ 2147483646 h 59"/>
              <a:gd name="T78" fmla="*/ 2147483646 w 55"/>
              <a:gd name="T79" fmla="*/ 2147483646 h 59"/>
              <a:gd name="T80" fmla="*/ 2147483646 w 55"/>
              <a:gd name="T81" fmla="*/ 2147483646 h 59"/>
              <a:gd name="T82" fmla="*/ 2147483646 w 55"/>
              <a:gd name="T83" fmla="*/ 2147483646 h 59"/>
              <a:gd name="T84" fmla="*/ 2147483646 w 55"/>
              <a:gd name="T85" fmla="*/ 2147483646 h 59"/>
              <a:gd name="T86" fmla="*/ 2147483646 w 55"/>
              <a:gd name="T87" fmla="*/ 2147483646 h 59"/>
              <a:gd name="T88" fmla="*/ 2147483646 w 55"/>
              <a:gd name="T89" fmla="*/ 2147483646 h 59"/>
              <a:gd name="T90" fmla="*/ 2147483646 w 55"/>
              <a:gd name="T91" fmla="*/ 2147483646 h 59"/>
              <a:gd name="T92" fmla="*/ 2147483646 w 55"/>
              <a:gd name="T93" fmla="*/ 2147483646 h 59"/>
              <a:gd name="T94" fmla="*/ 2147483646 w 55"/>
              <a:gd name="T95" fmla="*/ 2147483646 h 59"/>
              <a:gd name="T96" fmla="*/ 2147483646 w 55"/>
              <a:gd name="T97" fmla="*/ 2147483646 h 59"/>
              <a:gd name="T98" fmla="*/ 2147483646 w 55"/>
              <a:gd name="T99" fmla="*/ 2147483646 h 59"/>
              <a:gd name="T100" fmla="*/ 2147483646 w 55"/>
              <a:gd name="T101" fmla="*/ 2147483646 h 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5" h="59">
                <a:moveTo>
                  <a:pt x="53" y="33"/>
                </a:moveTo>
                <a:cubicBezTo>
                  <a:pt x="53" y="34"/>
                  <a:pt x="53" y="35"/>
                  <a:pt x="53" y="36"/>
                </a:cubicBezTo>
                <a:cubicBezTo>
                  <a:pt x="53" y="37"/>
                  <a:pt x="53" y="39"/>
                  <a:pt x="52" y="41"/>
                </a:cubicBezTo>
                <a:cubicBezTo>
                  <a:pt x="52" y="41"/>
                  <a:pt x="52" y="42"/>
                  <a:pt x="52" y="42"/>
                </a:cubicBezTo>
                <a:cubicBezTo>
                  <a:pt x="52" y="45"/>
                  <a:pt x="51" y="47"/>
                  <a:pt x="50" y="49"/>
                </a:cubicBezTo>
                <a:cubicBezTo>
                  <a:pt x="50" y="55"/>
                  <a:pt x="45" y="59"/>
                  <a:pt x="39" y="59"/>
                </a:cubicBezTo>
                <a:cubicBezTo>
                  <a:pt x="37" y="59"/>
                  <a:pt x="37" y="59"/>
                  <a:pt x="37" y="59"/>
                </a:cubicBezTo>
                <a:cubicBezTo>
                  <a:pt x="34" y="59"/>
                  <a:pt x="34" y="59"/>
                  <a:pt x="34" y="59"/>
                </a:cubicBezTo>
                <a:cubicBezTo>
                  <a:pt x="29" y="59"/>
                  <a:pt x="24" y="58"/>
                  <a:pt x="20" y="56"/>
                </a:cubicBezTo>
                <a:cubicBezTo>
                  <a:pt x="19" y="56"/>
                  <a:pt x="16" y="55"/>
                  <a:pt x="15" y="55"/>
                </a:cubicBezTo>
                <a:cubicBezTo>
                  <a:pt x="4" y="55"/>
                  <a:pt x="4" y="55"/>
                  <a:pt x="4" y="55"/>
                </a:cubicBezTo>
                <a:cubicBezTo>
                  <a:pt x="2" y="55"/>
                  <a:pt x="0" y="53"/>
                  <a:pt x="0" y="50"/>
                </a:cubicBezTo>
                <a:cubicBezTo>
                  <a:pt x="0" y="27"/>
                  <a:pt x="0" y="27"/>
                  <a:pt x="0" y="27"/>
                </a:cubicBezTo>
                <a:cubicBezTo>
                  <a:pt x="0" y="25"/>
                  <a:pt x="2" y="23"/>
                  <a:pt x="4" y="23"/>
                </a:cubicBezTo>
                <a:cubicBezTo>
                  <a:pt x="14" y="23"/>
                  <a:pt x="14" y="23"/>
                  <a:pt x="14" y="23"/>
                </a:cubicBezTo>
                <a:cubicBezTo>
                  <a:pt x="16" y="22"/>
                  <a:pt x="18" y="19"/>
                  <a:pt x="19" y="17"/>
                </a:cubicBezTo>
                <a:cubicBezTo>
                  <a:pt x="20" y="16"/>
                  <a:pt x="21" y="14"/>
                  <a:pt x="23" y="13"/>
                </a:cubicBezTo>
                <a:cubicBezTo>
                  <a:pt x="25" y="10"/>
                  <a:pt x="24" y="5"/>
                  <a:pt x="27" y="1"/>
                </a:cubicBezTo>
                <a:cubicBezTo>
                  <a:pt x="28" y="0"/>
                  <a:pt x="29" y="0"/>
                  <a:pt x="31" y="0"/>
                </a:cubicBezTo>
                <a:cubicBezTo>
                  <a:pt x="34" y="0"/>
                  <a:pt x="38" y="1"/>
                  <a:pt x="40" y="5"/>
                </a:cubicBezTo>
                <a:cubicBezTo>
                  <a:pt x="41" y="7"/>
                  <a:pt x="41" y="9"/>
                  <a:pt x="41" y="11"/>
                </a:cubicBezTo>
                <a:cubicBezTo>
                  <a:pt x="41" y="14"/>
                  <a:pt x="40" y="16"/>
                  <a:pt x="39" y="18"/>
                </a:cubicBezTo>
                <a:cubicBezTo>
                  <a:pt x="45" y="18"/>
                  <a:pt x="45" y="18"/>
                  <a:pt x="45" y="18"/>
                </a:cubicBezTo>
                <a:cubicBezTo>
                  <a:pt x="50" y="18"/>
                  <a:pt x="55" y="22"/>
                  <a:pt x="55" y="27"/>
                </a:cubicBezTo>
                <a:cubicBezTo>
                  <a:pt x="55" y="29"/>
                  <a:pt x="54" y="31"/>
                  <a:pt x="53" y="33"/>
                </a:cubicBezTo>
                <a:close/>
                <a:moveTo>
                  <a:pt x="7" y="46"/>
                </a:moveTo>
                <a:cubicBezTo>
                  <a:pt x="5" y="46"/>
                  <a:pt x="4" y="47"/>
                  <a:pt x="4" y="48"/>
                </a:cubicBezTo>
                <a:cubicBezTo>
                  <a:pt x="4" y="49"/>
                  <a:pt x="5" y="50"/>
                  <a:pt x="7" y="50"/>
                </a:cubicBezTo>
                <a:cubicBezTo>
                  <a:pt x="8" y="50"/>
                  <a:pt x="9" y="49"/>
                  <a:pt x="9" y="48"/>
                </a:cubicBezTo>
                <a:cubicBezTo>
                  <a:pt x="9" y="47"/>
                  <a:pt x="8" y="46"/>
                  <a:pt x="7" y="46"/>
                </a:cubicBezTo>
                <a:close/>
                <a:moveTo>
                  <a:pt x="45" y="23"/>
                </a:moveTo>
                <a:cubicBezTo>
                  <a:pt x="33" y="23"/>
                  <a:pt x="33" y="23"/>
                  <a:pt x="33" y="23"/>
                </a:cubicBezTo>
                <a:cubicBezTo>
                  <a:pt x="33" y="19"/>
                  <a:pt x="36" y="16"/>
                  <a:pt x="36" y="11"/>
                </a:cubicBezTo>
                <a:cubicBezTo>
                  <a:pt x="36" y="7"/>
                  <a:pt x="36" y="5"/>
                  <a:pt x="31" y="5"/>
                </a:cubicBezTo>
                <a:cubicBezTo>
                  <a:pt x="28" y="7"/>
                  <a:pt x="30" y="12"/>
                  <a:pt x="26" y="16"/>
                </a:cubicBezTo>
                <a:cubicBezTo>
                  <a:pt x="25" y="17"/>
                  <a:pt x="24" y="18"/>
                  <a:pt x="23" y="19"/>
                </a:cubicBezTo>
                <a:cubicBezTo>
                  <a:pt x="22" y="21"/>
                  <a:pt x="17" y="27"/>
                  <a:pt x="15" y="27"/>
                </a:cubicBezTo>
                <a:cubicBezTo>
                  <a:pt x="13" y="27"/>
                  <a:pt x="13" y="27"/>
                  <a:pt x="13" y="27"/>
                </a:cubicBezTo>
                <a:cubicBezTo>
                  <a:pt x="13" y="50"/>
                  <a:pt x="13" y="50"/>
                  <a:pt x="13" y="50"/>
                </a:cubicBezTo>
                <a:cubicBezTo>
                  <a:pt x="15" y="50"/>
                  <a:pt x="15" y="50"/>
                  <a:pt x="15" y="50"/>
                </a:cubicBezTo>
                <a:cubicBezTo>
                  <a:pt x="17" y="50"/>
                  <a:pt x="20" y="52"/>
                  <a:pt x="22" y="52"/>
                </a:cubicBezTo>
                <a:cubicBezTo>
                  <a:pt x="26" y="54"/>
                  <a:pt x="30" y="55"/>
                  <a:pt x="34" y="55"/>
                </a:cubicBezTo>
                <a:cubicBezTo>
                  <a:pt x="38" y="55"/>
                  <a:pt x="38" y="55"/>
                  <a:pt x="38" y="55"/>
                </a:cubicBezTo>
                <a:cubicBezTo>
                  <a:pt x="42" y="55"/>
                  <a:pt x="45" y="53"/>
                  <a:pt x="45" y="49"/>
                </a:cubicBezTo>
                <a:cubicBezTo>
                  <a:pt x="45" y="48"/>
                  <a:pt x="45" y="47"/>
                  <a:pt x="45" y="47"/>
                </a:cubicBezTo>
                <a:cubicBezTo>
                  <a:pt x="47" y="46"/>
                  <a:pt x="47" y="44"/>
                  <a:pt x="47" y="42"/>
                </a:cubicBezTo>
                <a:cubicBezTo>
                  <a:pt x="47" y="41"/>
                  <a:pt x="47" y="41"/>
                  <a:pt x="47" y="40"/>
                </a:cubicBezTo>
                <a:cubicBezTo>
                  <a:pt x="48" y="39"/>
                  <a:pt x="49" y="37"/>
                  <a:pt x="49" y="36"/>
                </a:cubicBezTo>
                <a:cubicBezTo>
                  <a:pt x="49" y="34"/>
                  <a:pt x="48" y="33"/>
                  <a:pt x="47" y="32"/>
                </a:cubicBezTo>
                <a:cubicBezTo>
                  <a:pt x="49" y="32"/>
                  <a:pt x="50" y="29"/>
                  <a:pt x="50" y="27"/>
                </a:cubicBezTo>
                <a:cubicBezTo>
                  <a:pt x="50" y="25"/>
                  <a:pt x="48" y="23"/>
                  <a:pt x="45"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4" name="Freeform 162"/>
          <p:cNvSpPr>
            <a:spLocks noEditPoints="1"/>
          </p:cNvSpPr>
          <p:nvPr/>
        </p:nvSpPr>
        <p:spPr bwMode="auto">
          <a:xfrm>
            <a:off x="11775894" y="9426955"/>
            <a:ext cx="309926" cy="304717"/>
          </a:xfrm>
          <a:custGeom>
            <a:avLst/>
            <a:gdLst>
              <a:gd name="T0" fmla="*/ 2147483646 w 55"/>
              <a:gd name="T1" fmla="*/ 2147483646 h 54"/>
              <a:gd name="T2" fmla="*/ 0 w 55"/>
              <a:gd name="T3" fmla="*/ 2147483646 h 54"/>
              <a:gd name="T4" fmla="*/ 2147483646 w 55"/>
              <a:gd name="T5" fmla="*/ 0 h 54"/>
              <a:gd name="T6" fmla="*/ 2147483646 w 55"/>
              <a:gd name="T7" fmla="*/ 2147483646 h 54"/>
              <a:gd name="T8" fmla="*/ 2147483646 w 55"/>
              <a:gd name="T9" fmla="*/ 2147483646 h 54"/>
              <a:gd name="T10" fmla="*/ 2147483646 w 55"/>
              <a:gd name="T11" fmla="*/ 2147483646 h 54"/>
              <a:gd name="T12" fmla="*/ 2147483646 w 55"/>
              <a:gd name="T13" fmla="*/ 2147483646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2147483646 w 55"/>
              <a:gd name="T55" fmla="*/ 2147483646 h 54"/>
              <a:gd name="T56" fmla="*/ 2147483646 w 55"/>
              <a:gd name="T57" fmla="*/ 2147483646 h 54"/>
              <a:gd name="T58" fmla="*/ 2147483646 w 55"/>
              <a:gd name="T59" fmla="*/ 2147483646 h 54"/>
              <a:gd name="T60" fmla="*/ 2147483646 w 55"/>
              <a:gd name="T61" fmla="*/ 2147483646 h 54"/>
              <a:gd name="T62" fmla="*/ 2147483646 w 55"/>
              <a:gd name="T63" fmla="*/ 2147483646 h 54"/>
              <a:gd name="T64" fmla="*/ 2147483646 w 55"/>
              <a:gd name="T65" fmla="*/ 2147483646 h 54"/>
              <a:gd name="T66" fmla="*/ 2147483646 w 55"/>
              <a:gd name="T67" fmla="*/ 2147483646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0" y="33"/>
                </a:moveTo>
                <a:cubicBezTo>
                  <a:pt x="34" y="27"/>
                  <a:pt x="34" y="27"/>
                  <a:pt x="34" y="27"/>
                </a:cubicBezTo>
                <a:cubicBezTo>
                  <a:pt x="40" y="20"/>
                  <a:pt x="40" y="20"/>
                  <a:pt x="40" y="20"/>
                </a:cubicBezTo>
                <a:cubicBezTo>
                  <a:pt x="41" y="20"/>
                  <a:pt x="41" y="19"/>
                  <a:pt x="41" y="19"/>
                </a:cubicBezTo>
                <a:cubicBezTo>
                  <a:pt x="41" y="18"/>
                  <a:pt x="41" y="18"/>
                  <a:pt x="40" y="17"/>
                </a:cubicBezTo>
                <a:cubicBezTo>
                  <a:pt x="37" y="14"/>
                  <a:pt x="37" y="14"/>
                  <a:pt x="37" y="14"/>
                </a:cubicBezTo>
                <a:cubicBezTo>
                  <a:pt x="36" y="14"/>
                  <a:pt x="36" y="13"/>
                  <a:pt x="35" y="13"/>
                </a:cubicBezTo>
                <a:cubicBezTo>
                  <a:pt x="35" y="13"/>
                  <a:pt x="34" y="14"/>
                  <a:pt x="34" y="14"/>
                </a:cubicBezTo>
                <a:cubicBezTo>
                  <a:pt x="27" y="20"/>
                  <a:pt x="27" y="20"/>
                  <a:pt x="27" y="20"/>
                </a:cubicBezTo>
                <a:cubicBezTo>
                  <a:pt x="21" y="14"/>
                  <a:pt x="21" y="14"/>
                  <a:pt x="21" y="14"/>
                </a:cubicBezTo>
                <a:cubicBezTo>
                  <a:pt x="20" y="14"/>
                  <a:pt x="20" y="13"/>
                  <a:pt x="19" y="13"/>
                </a:cubicBezTo>
                <a:cubicBezTo>
                  <a:pt x="19" y="13"/>
                  <a:pt x="18" y="14"/>
                  <a:pt x="17" y="14"/>
                </a:cubicBezTo>
                <a:cubicBezTo>
                  <a:pt x="14" y="17"/>
                  <a:pt x="14" y="17"/>
                  <a:pt x="14" y="17"/>
                </a:cubicBezTo>
                <a:cubicBezTo>
                  <a:pt x="14" y="18"/>
                  <a:pt x="14" y="18"/>
                  <a:pt x="14" y="19"/>
                </a:cubicBezTo>
                <a:cubicBezTo>
                  <a:pt x="14" y="19"/>
                  <a:pt x="14" y="20"/>
                  <a:pt x="14" y="20"/>
                </a:cubicBezTo>
                <a:cubicBezTo>
                  <a:pt x="21" y="27"/>
                  <a:pt x="21" y="27"/>
                  <a:pt x="21" y="27"/>
                </a:cubicBezTo>
                <a:cubicBezTo>
                  <a:pt x="14" y="33"/>
                  <a:pt x="14" y="33"/>
                  <a:pt x="14" y="33"/>
                </a:cubicBezTo>
                <a:cubicBezTo>
                  <a:pt x="14" y="34"/>
                  <a:pt x="14" y="34"/>
                  <a:pt x="14" y="35"/>
                </a:cubicBezTo>
                <a:cubicBezTo>
                  <a:pt x="14" y="36"/>
                  <a:pt x="14" y="36"/>
                  <a:pt x="14" y="37"/>
                </a:cubicBezTo>
                <a:cubicBezTo>
                  <a:pt x="17" y="40"/>
                  <a:pt x="17" y="40"/>
                  <a:pt x="17" y="40"/>
                </a:cubicBezTo>
                <a:cubicBezTo>
                  <a:pt x="18" y="40"/>
                  <a:pt x="19" y="41"/>
                  <a:pt x="19" y="41"/>
                </a:cubicBezTo>
                <a:cubicBezTo>
                  <a:pt x="20" y="41"/>
                  <a:pt x="20" y="40"/>
                  <a:pt x="21" y="40"/>
                </a:cubicBezTo>
                <a:cubicBezTo>
                  <a:pt x="27" y="33"/>
                  <a:pt x="27" y="33"/>
                  <a:pt x="27" y="33"/>
                </a:cubicBezTo>
                <a:cubicBezTo>
                  <a:pt x="34" y="40"/>
                  <a:pt x="34" y="40"/>
                  <a:pt x="34" y="40"/>
                </a:cubicBezTo>
                <a:cubicBezTo>
                  <a:pt x="34" y="40"/>
                  <a:pt x="35" y="41"/>
                  <a:pt x="35" y="41"/>
                </a:cubicBezTo>
                <a:cubicBezTo>
                  <a:pt x="36" y="41"/>
                  <a:pt x="36" y="40"/>
                  <a:pt x="37" y="40"/>
                </a:cubicBezTo>
                <a:cubicBezTo>
                  <a:pt x="40" y="37"/>
                  <a:pt x="40" y="37"/>
                  <a:pt x="40" y="37"/>
                </a:cubicBezTo>
                <a:cubicBezTo>
                  <a:pt x="41" y="36"/>
                  <a:pt x="41" y="36"/>
                  <a:pt x="41" y="35"/>
                </a:cubicBezTo>
                <a:cubicBezTo>
                  <a:pt x="41" y="34"/>
                  <a:pt x="41" y="34"/>
                  <a:pt x="40"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5" name="Freeform 163"/>
          <p:cNvSpPr>
            <a:spLocks noEditPoints="1"/>
          </p:cNvSpPr>
          <p:nvPr/>
        </p:nvSpPr>
        <p:spPr bwMode="auto">
          <a:xfrm>
            <a:off x="12585869" y="9426955"/>
            <a:ext cx="309927" cy="304717"/>
          </a:xfrm>
          <a:custGeom>
            <a:avLst/>
            <a:gdLst>
              <a:gd name="T0" fmla="*/ 2147483646 w 55"/>
              <a:gd name="T1" fmla="*/ 2147483646 h 54"/>
              <a:gd name="T2" fmla="*/ 2147483646 w 55"/>
              <a:gd name="T3" fmla="*/ 2147483646 h 54"/>
              <a:gd name="T4" fmla="*/ 2147483646 w 55"/>
              <a:gd name="T5" fmla="*/ 2147483646 h 54"/>
              <a:gd name="T6" fmla="*/ 0 w 55"/>
              <a:gd name="T7" fmla="*/ 2147483646 h 54"/>
              <a:gd name="T8" fmla="*/ 0 w 55"/>
              <a:gd name="T9" fmla="*/ 2147483646 h 54"/>
              <a:gd name="T10" fmla="*/ 2147483646 w 55"/>
              <a:gd name="T11" fmla="*/ 0 h 54"/>
              <a:gd name="T12" fmla="*/ 2147483646 w 55"/>
              <a:gd name="T13" fmla="*/ 0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2147483646 w 55"/>
              <a:gd name="T55" fmla="*/ 2147483646 h 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54">
                <a:moveTo>
                  <a:pt x="55" y="44"/>
                </a:moveTo>
                <a:cubicBezTo>
                  <a:pt x="55" y="50"/>
                  <a:pt x="50" y="54"/>
                  <a:pt x="44" y="54"/>
                </a:cubicBezTo>
                <a:cubicBezTo>
                  <a:pt x="10" y="54"/>
                  <a:pt x="10" y="54"/>
                  <a:pt x="10" y="54"/>
                </a:cubicBezTo>
                <a:cubicBezTo>
                  <a:pt x="4" y="54"/>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45" y="10"/>
                </a:moveTo>
                <a:cubicBezTo>
                  <a:pt x="45" y="9"/>
                  <a:pt x="45" y="9"/>
                  <a:pt x="44" y="9"/>
                </a:cubicBezTo>
                <a:cubicBezTo>
                  <a:pt x="10" y="9"/>
                  <a:pt x="10" y="9"/>
                  <a:pt x="10" y="9"/>
                </a:cubicBezTo>
                <a:cubicBezTo>
                  <a:pt x="9" y="9"/>
                  <a:pt x="9" y="9"/>
                  <a:pt x="9" y="10"/>
                </a:cubicBezTo>
                <a:cubicBezTo>
                  <a:pt x="9" y="44"/>
                  <a:pt x="9" y="44"/>
                  <a:pt x="9" y="44"/>
                </a:cubicBezTo>
                <a:cubicBezTo>
                  <a:pt x="9" y="45"/>
                  <a:pt x="9" y="45"/>
                  <a:pt x="10" y="45"/>
                </a:cubicBezTo>
                <a:cubicBezTo>
                  <a:pt x="44" y="45"/>
                  <a:pt x="44" y="45"/>
                  <a:pt x="44" y="45"/>
                </a:cubicBezTo>
                <a:cubicBezTo>
                  <a:pt x="45" y="45"/>
                  <a:pt x="45" y="45"/>
                  <a:pt x="45" y="44"/>
                </a:cubicBezTo>
                <a:lnTo>
                  <a:pt x="45" y="10"/>
                </a:lnTo>
                <a:close/>
                <a:moveTo>
                  <a:pt x="36" y="38"/>
                </a:moveTo>
                <a:cubicBezTo>
                  <a:pt x="36" y="40"/>
                  <a:pt x="35" y="41"/>
                  <a:pt x="34" y="41"/>
                </a:cubicBezTo>
                <a:cubicBezTo>
                  <a:pt x="34" y="41"/>
                  <a:pt x="33" y="41"/>
                  <a:pt x="33" y="40"/>
                </a:cubicBezTo>
                <a:cubicBezTo>
                  <a:pt x="17" y="29"/>
                  <a:pt x="17" y="29"/>
                  <a:pt x="17" y="29"/>
                </a:cubicBezTo>
                <a:cubicBezTo>
                  <a:pt x="16" y="28"/>
                  <a:pt x="16" y="28"/>
                  <a:pt x="16" y="27"/>
                </a:cubicBezTo>
                <a:cubicBezTo>
                  <a:pt x="16" y="26"/>
                  <a:pt x="16" y="26"/>
                  <a:pt x="17" y="25"/>
                </a:cubicBezTo>
                <a:cubicBezTo>
                  <a:pt x="33" y="14"/>
                  <a:pt x="33" y="14"/>
                  <a:pt x="33" y="14"/>
                </a:cubicBezTo>
                <a:cubicBezTo>
                  <a:pt x="33" y="13"/>
                  <a:pt x="34" y="13"/>
                  <a:pt x="34" y="13"/>
                </a:cubicBezTo>
                <a:cubicBezTo>
                  <a:pt x="35" y="13"/>
                  <a:pt x="36" y="14"/>
                  <a:pt x="36" y="16"/>
                </a:cubicBezTo>
                <a:lnTo>
                  <a:pt x="36"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6" name="Freeform 164"/>
          <p:cNvSpPr>
            <a:spLocks noEditPoints="1"/>
          </p:cNvSpPr>
          <p:nvPr/>
        </p:nvSpPr>
        <p:spPr bwMode="auto">
          <a:xfrm>
            <a:off x="13398448" y="9426955"/>
            <a:ext cx="309927" cy="304717"/>
          </a:xfrm>
          <a:custGeom>
            <a:avLst/>
            <a:gdLst>
              <a:gd name="T0" fmla="*/ 2147483646 w 55"/>
              <a:gd name="T1" fmla="*/ 2147483646 h 54"/>
              <a:gd name="T2" fmla="*/ 2147483646 w 55"/>
              <a:gd name="T3" fmla="*/ 2147483646 h 54"/>
              <a:gd name="T4" fmla="*/ 2147483646 w 55"/>
              <a:gd name="T5" fmla="*/ 2147483646 h 54"/>
              <a:gd name="T6" fmla="*/ 0 w 55"/>
              <a:gd name="T7" fmla="*/ 2147483646 h 54"/>
              <a:gd name="T8" fmla="*/ 0 w 55"/>
              <a:gd name="T9" fmla="*/ 2147483646 h 54"/>
              <a:gd name="T10" fmla="*/ 2147483646 w 55"/>
              <a:gd name="T11" fmla="*/ 0 h 54"/>
              <a:gd name="T12" fmla="*/ 2147483646 w 55"/>
              <a:gd name="T13" fmla="*/ 0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2147483646 w 55"/>
              <a:gd name="T55" fmla="*/ 2147483646 h 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5" h="54">
                <a:moveTo>
                  <a:pt x="55" y="44"/>
                </a:moveTo>
                <a:cubicBezTo>
                  <a:pt x="55" y="50"/>
                  <a:pt x="50" y="54"/>
                  <a:pt x="44" y="54"/>
                </a:cubicBezTo>
                <a:cubicBezTo>
                  <a:pt x="10" y="54"/>
                  <a:pt x="10" y="54"/>
                  <a:pt x="10" y="54"/>
                </a:cubicBezTo>
                <a:cubicBezTo>
                  <a:pt x="4" y="54"/>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45" y="10"/>
                </a:moveTo>
                <a:cubicBezTo>
                  <a:pt x="45" y="9"/>
                  <a:pt x="45" y="9"/>
                  <a:pt x="44" y="9"/>
                </a:cubicBezTo>
                <a:cubicBezTo>
                  <a:pt x="10" y="9"/>
                  <a:pt x="10" y="9"/>
                  <a:pt x="10" y="9"/>
                </a:cubicBezTo>
                <a:cubicBezTo>
                  <a:pt x="9" y="9"/>
                  <a:pt x="9" y="9"/>
                  <a:pt x="9" y="10"/>
                </a:cubicBezTo>
                <a:cubicBezTo>
                  <a:pt x="9" y="44"/>
                  <a:pt x="9" y="44"/>
                  <a:pt x="9" y="44"/>
                </a:cubicBezTo>
                <a:cubicBezTo>
                  <a:pt x="9" y="45"/>
                  <a:pt x="9" y="45"/>
                  <a:pt x="10" y="45"/>
                </a:cubicBezTo>
                <a:cubicBezTo>
                  <a:pt x="44" y="45"/>
                  <a:pt x="44" y="45"/>
                  <a:pt x="44" y="45"/>
                </a:cubicBezTo>
                <a:cubicBezTo>
                  <a:pt x="45" y="45"/>
                  <a:pt x="45" y="45"/>
                  <a:pt x="45" y="44"/>
                </a:cubicBezTo>
                <a:lnTo>
                  <a:pt x="45" y="10"/>
                </a:lnTo>
                <a:close/>
                <a:moveTo>
                  <a:pt x="39" y="36"/>
                </a:moveTo>
                <a:cubicBezTo>
                  <a:pt x="16" y="36"/>
                  <a:pt x="16" y="36"/>
                  <a:pt x="16" y="36"/>
                </a:cubicBezTo>
                <a:cubicBezTo>
                  <a:pt x="15" y="36"/>
                  <a:pt x="14" y="36"/>
                  <a:pt x="14" y="35"/>
                </a:cubicBezTo>
                <a:cubicBezTo>
                  <a:pt x="13" y="34"/>
                  <a:pt x="13" y="33"/>
                  <a:pt x="14" y="32"/>
                </a:cubicBezTo>
                <a:cubicBezTo>
                  <a:pt x="25" y="16"/>
                  <a:pt x="25" y="16"/>
                  <a:pt x="25" y="16"/>
                </a:cubicBezTo>
                <a:cubicBezTo>
                  <a:pt x="26" y="16"/>
                  <a:pt x="26" y="16"/>
                  <a:pt x="27" y="16"/>
                </a:cubicBezTo>
                <a:cubicBezTo>
                  <a:pt x="28" y="16"/>
                  <a:pt x="29" y="16"/>
                  <a:pt x="29" y="16"/>
                </a:cubicBezTo>
                <a:cubicBezTo>
                  <a:pt x="40" y="32"/>
                  <a:pt x="40" y="32"/>
                  <a:pt x="40" y="32"/>
                </a:cubicBezTo>
                <a:cubicBezTo>
                  <a:pt x="41" y="33"/>
                  <a:pt x="41" y="34"/>
                  <a:pt x="41" y="35"/>
                </a:cubicBezTo>
                <a:cubicBezTo>
                  <a:pt x="40" y="36"/>
                  <a:pt x="39" y="36"/>
                  <a:pt x="39"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7" name="Freeform 165"/>
          <p:cNvSpPr>
            <a:spLocks noEditPoints="1"/>
          </p:cNvSpPr>
          <p:nvPr/>
        </p:nvSpPr>
        <p:spPr bwMode="auto">
          <a:xfrm>
            <a:off x="14211027" y="9426955"/>
            <a:ext cx="309927" cy="304717"/>
          </a:xfrm>
          <a:custGeom>
            <a:avLst/>
            <a:gdLst>
              <a:gd name="T0" fmla="*/ 2147483646 w 55"/>
              <a:gd name="T1" fmla="*/ 2147483646 h 54"/>
              <a:gd name="T2" fmla="*/ 2147483646 w 55"/>
              <a:gd name="T3" fmla="*/ 2147483646 h 54"/>
              <a:gd name="T4" fmla="*/ 2147483646 w 55"/>
              <a:gd name="T5" fmla="*/ 2147483646 h 54"/>
              <a:gd name="T6" fmla="*/ 0 w 55"/>
              <a:gd name="T7" fmla="*/ 2147483646 h 54"/>
              <a:gd name="T8" fmla="*/ 0 w 55"/>
              <a:gd name="T9" fmla="*/ 2147483646 h 54"/>
              <a:gd name="T10" fmla="*/ 2147483646 w 55"/>
              <a:gd name="T11" fmla="*/ 0 h 54"/>
              <a:gd name="T12" fmla="*/ 2147483646 w 55"/>
              <a:gd name="T13" fmla="*/ 0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2147483646 h 54"/>
              <a:gd name="T32" fmla="*/ 2147483646 w 55"/>
              <a:gd name="T33" fmla="*/ 2147483646 h 54"/>
              <a:gd name="T34" fmla="*/ 2147483646 w 55"/>
              <a:gd name="T35" fmla="*/ 2147483646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5" h="54">
                <a:moveTo>
                  <a:pt x="55" y="52"/>
                </a:moveTo>
                <a:cubicBezTo>
                  <a:pt x="55" y="53"/>
                  <a:pt x="54" y="54"/>
                  <a:pt x="52" y="54"/>
                </a:cubicBezTo>
                <a:cubicBezTo>
                  <a:pt x="2" y="54"/>
                  <a:pt x="2" y="54"/>
                  <a:pt x="2" y="54"/>
                </a:cubicBezTo>
                <a:cubicBezTo>
                  <a:pt x="1" y="54"/>
                  <a:pt x="0" y="53"/>
                  <a:pt x="0" y="52"/>
                </a:cubicBezTo>
                <a:cubicBezTo>
                  <a:pt x="0" y="2"/>
                  <a:pt x="0" y="2"/>
                  <a:pt x="0" y="2"/>
                </a:cubicBezTo>
                <a:cubicBezTo>
                  <a:pt x="0" y="1"/>
                  <a:pt x="1" y="0"/>
                  <a:pt x="2" y="0"/>
                </a:cubicBezTo>
                <a:cubicBezTo>
                  <a:pt x="52" y="0"/>
                  <a:pt x="52" y="0"/>
                  <a:pt x="52" y="0"/>
                </a:cubicBezTo>
                <a:cubicBezTo>
                  <a:pt x="54" y="0"/>
                  <a:pt x="55" y="1"/>
                  <a:pt x="55" y="2"/>
                </a:cubicBezTo>
                <a:lnTo>
                  <a:pt x="55" y="52"/>
                </a:lnTo>
                <a:close/>
                <a:moveTo>
                  <a:pt x="25" y="6"/>
                </a:moveTo>
                <a:cubicBezTo>
                  <a:pt x="25" y="6"/>
                  <a:pt x="24" y="5"/>
                  <a:pt x="24" y="5"/>
                </a:cubicBezTo>
                <a:cubicBezTo>
                  <a:pt x="7" y="5"/>
                  <a:pt x="7" y="5"/>
                  <a:pt x="7" y="5"/>
                </a:cubicBezTo>
                <a:cubicBezTo>
                  <a:pt x="6" y="5"/>
                  <a:pt x="5" y="6"/>
                  <a:pt x="5" y="6"/>
                </a:cubicBezTo>
                <a:cubicBezTo>
                  <a:pt x="5" y="43"/>
                  <a:pt x="5" y="43"/>
                  <a:pt x="5" y="43"/>
                </a:cubicBezTo>
                <a:cubicBezTo>
                  <a:pt x="5" y="44"/>
                  <a:pt x="6" y="44"/>
                  <a:pt x="7" y="44"/>
                </a:cubicBezTo>
                <a:cubicBezTo>
                  <a:pt x="24" y="44"/>
                  <a:pt x="24" y="44"/>
                  <a:pt x="24" y="44"/>
                </a:cubicBezTo>
                <a:cubicBezTo>
                  <a:pt x="24" y="44"/>
                  <a:pt x="25" y="44"/>
                  <a:pt x="25" y="43"/>
                </a:cubicBezTo>
                <a:lnTo>
                  <a:pt x="25" y="6"/>
                </a:lnTo>
                <a:close/>
                <a:moveTo>
                  <a:pt x="49" y="6"/>
                </a:moveTo>
                <a:cubicBezTo>
                  <a:pt x="49" y="6"/>
                  <a:pt x="48" y="5"/>
                  <a:pt x="48" y="5"/>
                </a:cubicBezTo>
                <a:cubicBezTo>
                  <a:pt x="31" y="5"/>
                  <a:pt x="31" y="5"/>
                  <a:pt x="31" y="5"/>
                </a:cubicBezTo>
                <a:cubicBezTo>
                  <a:pt x="30" y="5"/>
                  <a:pt x="29" y="6"/>
                  <a:pt x="29" y="6"/>
                </a:cubicBezTo>
                <a:cubicBezTo>
                  <a:pt x="29" y="29"/>
                  <a:pt x="29" y="29"/>
                  <a:pt x="29" y="29"/>
                </a:cubicBezTo>
                <a:cubicBezTo>
                  <a:pt x="29" y="30"/>
                  <a:pt x="30" y="30"/>
                  <a:pt x="31" y="30"/>
                </a:cubicBezTo>
                <a:cubicBezTo>
                  <a:pt x="48" y="30"/>
                  <a:pt x="48" y="30"/>
                  <a:pt x="48" y="30"/>
                </a:cubicBezTo>
                <a:cubicBezTo>
                  <a:pt x="48" y="30"/>
                  <a:pt x="49" y="30"/>
                  <a:pt x="49" y="29"/>
                </a:cubicBezTo>
                <a:lnTo>
                  <a:pt x="49"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8" name="Freeform 166"/>
          <p:cNvSpPr>
            <a:spLocks noEditPoints="1"/>
          </p:cNvSpPr>
          <p:nvPr/>
        </p:nvSpPr>
        <p:spPr bwMode="auto">
          <a:xfrm>
            <a:off x="15021001" y="9426955"/>
            <a:ext cx="362014" cy="283881"/>
          </a:xfrm>
          <a:custGeom>
            <a:avLst/>
            <a:gdLst>
              <a:gd name="T0" fmla="*/ 2147483646 w 64"/>
              <a:gd name="T1" fmla="*/ 2147483646 h 50"/>
              <a:gd name="T2" fmla="*/ 2147483646 w 64"/>
              <a:gd name="T3" fmla="*/ 2147483646 h 50"/>
              <a:gd name="T4" fmla="*/ 2147483646 w 64"/>
              <a:gd name="T5" fmla="*/ 2147483646 h 50"/>
              <a:gd name="T6" fmla="*/ 0 w 64"/>
              <a:gd name="T7" fmla="*/ 2147483646 h 50"/>
              <a:gd name="T8" fmla="*/ 2147483646 w 64"/>
              <a:gd name="T9" fmla="*/ 2147483646 h 50"/>
              <a:gd name="T10" fmla="*/ 0 w 64"/>
              <a:gd name="T11" fmla="*/ 2147483646 h 50"/>
              <a:gd name="T12" fmla="*/ 2147483646 w 64"/>
              <a:gd name="T13" fmla="*/ 2147483646 h 50"/>
              <a:gd name="T14" fmla="*/ 2147483646 w 64"/>
              <a:gd name="T15" fmla="*/ 2147483646 h 50"/>
              <a:gd name="T16" fmla="*/ 2147483646 w 64"/>
              <a:gd name="T17" fmla="*/ 2147483646 h 50"/>
              <a:gd name="T18" fmla="*/ 2147483646 w 64"/>
              <a:gd name="T19" fmla="*/ 2147483646 h 50"/>
              <a:gd name="T20" fmla="*/ 0 w 64"/>
              <a:gd name="T21" fmla="*/ 2147483646 h 50"/>
              <a:gd name="T22" fmla="*/ 2147483646 w 64"/>
              <a:gd name="T23" fmla="*/ 2147483646 h 50"/>
              <a:gd name="T24" fmla="*/ 2147483646 w 64"/>
              <a:gd name="T25" fmla="*/ 2147483646 h 50"/>
              <a:gd name="T26" fmla="*/ 2147483646 w 64"/>
              <a:gd name="T27" fmla="*/ 2147483646 h 50"/>
              <a:gd name="T28" fmla="*/ 2147483646 w 64"/>
              <a:gd name="T29" fmla="*/ 2147483646 h 50"/>
              <a:gd name="T30" fmla="*/ 2147483646 w 64"/>
              <a:gd name="T31" fmla="*/ 2147483646 h 50"/>
              <a:gd name="T32" fmla="*/ 2147483646 w 64"/>
              <a:gd name="T33" fmla="*/ 2147483646 h 50"/>
              <a:gd name="T34" fmla="*/ 2147483646 w 64"/>
              <a:gd name="T35" fmla="*/ 2147483646 h 50"/>
              <a:gd name="T36" fmla="*/ 2147483646 w 64"/>
              <a:gd name="T37" fmla="*/ 2147483646 h 50"/>
              <a:gd name="T38" fmla="*/ 2147483646 w 64"/>
              <a:gd name="T39" fmla="*/ 2147483646 h 50"/>
              <a:gd name="T40" fmla="*/ 2147483646 w 64"/>
              <a:gd name="T41" fmla="*/ 2147483646 h 50"/>
              <a:gd name="T42" fmla="*/ 2147483646 w 64"/>
              <a:gd name="T43" fmla="*/ 2147483646 h 50"/>
              <a:gd name="T44" fmla="*/ 2147483646 w 64"/>
              <a:gd name="T45" fmla="*/ 2147483646 h 50"/>
              <a:gd name="T46" fmla="*/ 2147483646 w 64"/>
              <a:gd name="T47" fmla="*/ 2147483646 h 50"/>
              <a:gd name="T48" fmla="*/ 2147483646 w 64"/>
              <a:gd name="T49" fmla="*/ 2147483646 h 50"/>
              <a:gd name="T50" fmla="*/ 2147483646 w 64"/>
              <a:gd name="T51" fmla="*/ 2147483646 h 50"/>
              <a:gd name="T52" fmla="*/ 2147483646 w 64"/>
              <a:gd name="T53" fmla="*/ 2147483646 h 50"/>
              <a:gd name="T54" fmla="*/ 2147483646 w 64"/>
              <a:gd name="T55" fmla="*/ 2147483646 h 50"/>
              <a:gd name="T56" fmla="*/ 2147483646 w 64"/>
              <a:gd name="T57" fmla="*/ 2147483646 h 50"/>
              <a:gd name="T58" fmla="*/ 2147483646 w 64"/>
              <a:gd name="T59" fmla="*/ 2147483646 h 50"/>
              <a:gd name="T60" fmla="*/ 2147483646 w 64"/>
              <a:gd name="T61" fmla="*/ 2147483646 h 50"/>
              <a:gd name="T62" fmla="*/ 2147483646 w 64"/>
              <a:gd name="T63" fmla="*/ 2147483646 h 50"/>
              <a:gd name="T64" fmla="*/ 2147483646 w 64"/>
              <a:gd name="T65" fmla="*/ 2147483646 h 50"/>
              <a:gd name="T66" fmla="*/ 2147483646 w 64"/>
              <a:gd name="T67" fmla="*/ 2147483646 h 50"/>
              <a:gd name="T68" fmla="*/ 2147483646 w 64"/>
              <a:gd name="T69" fmla="*/ 2147483646 h 50"/>
              <a:gd name="T70" fmla="*/ 2147483646 w 64"/>
              <a:gd name="T71" fmla="*/ 2147483646 h 50"/>
              <a:gd name="T72" fmla="*/ 2147483646 w 64"/>
              <a:gd name="T73" fmla="*/ 2147483646 h 50"/>
              <a:gd name="T74" fmla="*/ 2147483646 w 64"/>
              <a:gd name="T75" fmla="*/ 2147483646 h 50"/>
              <a:gd name="T76" fmla="*/ 2147483646 w 64"/>
              <a:gd name="T77" fmla="*/ 2147483646 h 50"/>
              <a:gd name="T78" fmla="*/ 2147483646 w 64"/>
              <a:gd name="T79" fmla="*/ 2147483646 h 50"/>
              <a:gd name="T80" fmla="*/ 2147483646 w 64"/>
              <a:gd name="T81" fmla="*/ 2147483646 h 50"/>
              <a:gd name="T82" fmla="*/ 2147483646 w 64"/>
              <a:gd name="T83" fmla="*/ 2147483646 h 50"/>
              <a:gd name="T84" fmla="*/ 2147483646 w 64"/>
              <a:gd name="T85" fmla="*/ 2147483646 h 50"/>
              <a:gd name="T86" fmla="*/ 2147483646 w 64"/>
              <a:gd name="T87" fmla="*/ 2147483646 h 50"/>
              <a:gd name="T88" fmla="*/ 2147483646 w 64"/>
              <a:gd name="T89" fmla="*/ 2147483646 h 50"/>
              <a:gd name="T90" fmla="*/ 2147483646 w 64"/>
              <a:gd name="T91" fmla="*/ 2147483646 h 50"/>
              <a:gd name="T92" fmla="*/ 2147483646 w 64"/>
              <a:gd name="T93" fmla="*/ 2147483646 h 50"/>
              <a:gd name="T94" fmla="*/ 2147483646 w 64"/>
              <a:gd name="T95" fmla="*/ 2147483646 h 50"/>
              <a:gd name="T96" fmla="*/ 2147483646 w 64"/>
              <a:gd name="T97" fmla="*/ 2147483646 h 50"/>
              <a:gd name="T98" fmla="*/ 2147483646 w 64"/>
              <a:gd name="T99" fmla="*/ 2147483646 h 50"/>
              <a:gd name="T100" fmla="*/ 2147483646 w 64"/>
              <a:gd name="T101" fmla="*/ 2147483646 h 50"/>
              <a:gd name="T102" fmla="*/ 2147483646 w 64"/>
              <a:gd name="T103" fmla="*/ 2147483646 h 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4" h="50">
                <a:moveTo>
                  <a:pt x="64" y="14"/>
                </a:moveTo>
                <a:cubicBezTo>
                  <a:pt x="45" y="14"/>
                  <a:pt x="45" y="14"/>
                  <a:pt x="45" y="14"/>
                </a:cubicBezTo>
                <a:cubicBezTo>
                  <a:pt x="45" y="14"/>
                  <a:pt x="45" y="14"/>
                  <a:pt x="45" y="14"/>
                </a:cubicBezTo>
                <a:cubicBezTo>
                  <a:pt x="45" y="12"/>
                  <a:pt x="44" y="10"/>
                  <a:pt x="32" y="10"/>
                </a:cubicBezTo>
                <a:cubicBezTo>
                  <a:pt x="19" y="10"/>
                  <a:pt x="18" y="12"/>
                  <a:pt x="18" y="14"/>
                </a:cubicBezTo>
                <a:cubicBezTo>
                  <a:pt x="18" y="14"/>
                  <a:pt x="18" y="14"/>
                  <a:pt x="18" y="14"/>
                </a:cubicBezTo>
                <a:cubicBezTo>
                  <a:pt x="0" y="14"/>
                  <a:pt x="0" y="14"/>
                  <a:pt x="0" y="14"/>
                </a:cubicBezTo>
                <a:cubicBezTo>
                  <a:pt x="0" y="14"/>
                  <a:pt x="0" y="14"/>
                  <a:pt x="0" y="14"/>
                </a:cubicBezTo>
                <a:cubicBezTo>
                  <a:pt x="0" y="11"/>
                  <a:pt x="4" y="0"/>
                  <a:pt x="32" y="0"/>
                </a:cubicBezTo>
                <a:cubicBezTo>
                  <a:pt x="59" y="0"/>
                  <a:pt x="64" y="11"/>
                  <a:pt x="64" y="14"/>
                </a:cubicBezTo>
                <a:close/>
                <a:moveTo>
                  <a:pt x="0" y="20"/>
                </a:moveTo>
                <a:cubicBezTo>
                  <a:pt x="0" y="15"/>
                  <a:pt x="0" y="15"/>
                  <a:pt x="0" y="15"/>
                </a:cubicBezTo>
                <a:cubicBezTo>
                  <a:pt x="18" y="15"/>
                  <a:pt x="18" y="15"/>
                  <a:pt x="18" y="15"/>
                </a:cubicBezTo>
                <a:cubicBezTo>
                  <a:pt x="18" y="20"/>
                  <a:pt x="18" y="20"/>
                  <a:pt x="18" y="20"/>
                </a:cubicBezTo>
                <a:cubicBezTo>
                  <a:pt x="18" y="21"/>
                  <a:pt x="17" y="22"/>
                  <a:pt x="16" y="22"/>
                </a:cubicBezTo>
                <a:cubicBezTo>
                  <a:pt x="2" y="22"/>
                  <a:pt x="2" y="22"/>
                  <a:pt x="2" y="22"/>
                </a:cubicBezTo>
                <a:cubicBezTo>
                  <a:pt x="1" y="22"/>
                  <a:pt x="0" y="21"/>
                  <a:pt x="0" y="20"/>
                </a:cubicBezTo>
                <a:close/>
                <a:moveTo>
                  <a:pt x="9" y="35"/>
                </a:moveTo>
                <a:cubicBezTo>
                  <a:pt x="9" y="36"/>
                  <a:pt x="8" y="36"/>
                  <a:pt x="8" y="36"/>
                </a:cubicBezTo>
                <a:cubicBezTo>
                  <a:pt x="1" y="36"/>
                  <a:pt x="1" y="36"/>
                  <a:pt x="1" y="36"/>
                </a:cubicBezTo>
                <a:cubicBezTo>
                  <a:pt x="0" y="36"/>
                  <a:pt x="0" y="36"/>
                  <a:pt x="0" y="35"/>
                </a:cubicBezTo>
                <a:cubicBezTo>
                  <a:pt x="0" y="28"/>
                  <a:pt x="0" y="28"/>
                  <a:pt x="0" y="28"/>
                </a:cubicBezTo>
                <a:cubicBezTo>
                  <a:pt x="0" y="27"/>
                  <a:pt x="0" y="27"/>
                  <a:pt x="1" y="27"/>
                </a:cubicBezTo>
                <a:cubicBezTo>
                  <a:pt x="8" y="27"/>
                  <a:pt x="8" y="27"/>
                  <a:pt x="8" y="27"/>
                </a:cubicBezTo>
                <a:cubicBezTo>
                  <a:pt x="8" y="27"/>
                  <a:pt x="9" y="27"/>
                  <a:pt x="9" y="28"/>
                </a:cubicBezTo>
                <a:lnTo>
                  <a:pt x="9" y="35"/>
                </a:lnTo>
                <a:close/>
                <a:moveTo>
                  <a:pt x="16" y="49"/>
                </a:moveTo>
                <a:cubicBezTo>
                  <a:pt x="16" y="49"/>
                  <a:pt x="15" y="50"/>
                  <a:pt x="15" y="50"/>
                </a:cubicBezTo>
                <a:cubicBezTo>
                  <a:pt x="8" y="50"/>
                  <a:pt x="8" y="50"/>
                  <a:pt x="8" y="50"/>
                </a:cubicBezTo>
                <a:cubicBezTo>
                  <a:pt x="7" y="50"/>
                  <a:pt x="7" y="49"/>
                  <a:pt x="7" y="49"/>
                </a:cubicBezTo>
                <a:cubicBezTo>
                  <a:pt x="7" y="42"/>
                  <a:pt x="7" y="42"/>
                  <a:pt x="7" y="42"/>
                </a:cubicBezTo>
                <a:cubicBezTo>
                  <a:pt x="7" y="41"/>
                  <a:pt x="7" y="41"/>
                  <a:pt x="8" y="41"/>
                </a:cubicBezTo>
                <a:cubicBezTo>
                  <a:pt x="15" y="41"/>
                  <a:pt x="15" y="41"/>
                  <a:pt x="15" y="41"/>
                </a:cubicBezTo>
                <a:cubicBezTo>
                  <a:pt x="15" y="41"/>
                  <a:pt x="16" y="41"/>
                  <a:pt x="16" y="42"/>
                </a:cubicBezTo>
                <a:lnTo>
                  <a:pt x="16" y="49"/>
                </a:lnTo>
                <a:close/>
                <a:moveTo>
                  <a:pt x="23" y="35"/>
                </a:moveTo>
                <a:cubicBezTo>
                  <a:pt x="23" y="36"/>
                  <a:pt x="22" y="36"/>
                  <a:pt x="21" y="36"/>
                </a:cubicBezTo>
                <a:cubicBezTo>
                  <a:pt x="15" y="36"/>
                  <a:pt x="15" y="36"/>
                  <a:pt x="15" y="36"/>
                </a:cubicBezTo>
                <a:cubicBezTo>
                  <a:pt x="14" y="36"/>
                  <a:pt x="13" y="36"/>
                  <a:pt x="13" y="35"/>
                </a:cubicBezTo>
                <a:cubicBezTo>
                  <a:pt x="13" y="28"/>
                  <a:pt x="13" y="28"/>
                  <a:pt x="13" y="28"/>
                </a:cubicBezTo>
                <a:cubicBezTo>
                  <a:pt x="13" y="27"/>
                  <a:pt x="14" y="27"/>
                  <a:pt x="15" y="27"/>
                </a:cubicBezTo>
                <a:cubicBezTo>
                  <a:pt x="21" y="27"/>
                  <a:pt x="21" y="27"/>
                  <a:pt x="21" y="27"/>
                </a:cubicBezTo>
                <a:cubicBezTo>
                  <a:pt x="22" y="27"/>
                  <a:pt x="23" y="27"/>
                  <a:pt x="23" y="28"/>
                </a:cubicBezTo>
                <a:lnTo>
                  <a:pt x="23" y="35"/>
                </a:lnTo>
                <a:close/>
                <a:moveTo>
                  <a:pt x="29" y="49"/>
                </a:moveTo>
                <a:cubicBezTo>
                  <a:pt x="29" y="49"/>
                  <a:pt x="29" y="50"/>
                  <a:pt x="28" y="50"/>
                </a:cubicBezTo>
                <a:cubicBezTo>
                  <a:pt x="21" y="50"/>
                  <a:pt x="21" y="50"/>
                  <a:pt x="21" y="50"/>
                </a:cubicBezTo>
                <a:cubicBezTo>
                  <a:pt x="21" y="50"/>
                  <a:pt x="20" y="49"/>
                  <a:pt x="20" y="49"/>
                </a:cubicBezTo>
                <a:cubicBezTo>
                  <a:pt x="20" y="42"/>
                  <a:pt x="20" y="42"/>
                  <a:pt x="20" y="42"/>
                </a:cubicBezTo>
                <a:cubicBezTo>
                  <a:pt x="20" y="41"/>
                  <a:pt x="21" y="41"/>
                  <a:pt x="21" y="41"/>
                </a:cubicBezTo>
                <a:cubicBezTo>
                  <a:pt x="28" y="41"/>
                  <a:pt x="28" y="41"/>
                  <a:pt x="28" y="41"/>
                </a:cubicBezTo>
                <a:cubicBezTo>
                  <a:pt x="29" y="41"/>
                  <a:pt x="29" y="41"/>
                  <a:pt x="29" y="42"/>
                </a:cubicBezTo>
                <a:lnTo>
                  <a:pt x="29" y="49"/>
                </a:lnTo>
                <a:close/>
                <a:moveTo>
                  <a:pt x="36" y="35"/>
                </a:moveTo>
                <a:cubicBezTo>
                  <a:pt x="36" y="36"/>
                  <a:pt x="36" y="36"/>
                  <a:pt x="35" y="36"/>
                </a:cubicBezTo>
                <a:cubicBezTo>
                  <a:pt x="28" y="36"/>
                  <a:pt x="28" y="36"/>
                  <a:pt x="28" y="36"/>
                </a:cubicBezTo>
                <a:cubicBezTo>
                  <a:pt x="28" y="36"/>
                  <a:pt x="27" y="36"/>
                  <a:pt x="27" y="35"/>
                </a:cubicBezTo>
                <a:cubicBezTo>
                  <a:pt x="27" y="28"/>
                  <a:pt x="27" y="28"/>
                  <a:pt x="27" y="28"/>
                </a:cubicBezTo>
                <a:cubicBezTo>
                  <a:pt x="27" y="27"/>
                  <a:pt x="28" y="27"/>
                  <a:pt x="28" y="27"/>
                </a:cubicBezTo>
                <a:cubicBezTo>
                  <a:pt x="35" y="27"/>
                  <a:pt x="35" y="27"/>
                  <a:pt x="35" y="27"/>
                </a:cubicBezTo>
                <a:cubicBezTo>
                  <a:pt x="36" y="27"/>
                  <a:pt x="36" y="27"/>
                  <a:pt x="36" y="28"/>
                </a:cubicBezTo>
                <a:lnTo>
                  <a:pt x="36" y="35"/>
                </a:lnTo>
                <a:close/>
                <a:moveTo>
                  <a:pt x="43" y="49"/>
                </a:moveTo>
                <a:cubicBezTo>
                  <a:pt x="43" y="49"/>
                  <a:pt x="43" y="50"/>
                  <a:pt x="42" y="50"/>
                </a:cubicBezTo>
                <a:cubicBezTo>
                  <a:pt x="35" y="50"/>
                  <a:pt x="35" y="50"/>
                  <a:pt x="35" y="50"/>
                </a:cubicBezTo>
                <a:cubicBezTo>
                  <a:pt x="35" y="50"/>
                  <a:pt x="34" y="49"/>
                  <a:pt x="34" y="49"/>
                </a:cubicBezTo>
                <a:cubicBezTo>
                  <a:pt x="34" y="42"/>
                  <a:pt x="34" y="42"/>
                  <a:pt x="34" y="42"/>
                </a:cubicBezTo>
                <a:cubicBezTo>
                  <a:pt x="34" y="41"/>
                  <a:pt x="35" y="41"/>
                  <a:pt x="35" y="41"/>
                </a:cubicBezTo>
                <a:cubicBezTo>
                  <a:pt x="42" y="41"/>
                  <a:pt x="42" y="41"/>
                  <a:pt x="42" y="41"/>
                </a:cubicBezTo>
                <a:cubicBezTo>
                  <a:pt x="43" y="41"/>
                  <a:pt x="43" y="41"/>
                  <a:pt x="43" y="42"/>
                </a:cubicBezTo>
                <a:lnTo>
                  <a:pt x="43" y="49"/>
                </a:lnTo>
                <a:close/>
                <a:moveTo>
                  <a:pt x="50" y="35"/>
                </a:moveTo>
                <a:cubicBezTo>
                  <a:pt x="50" y="36"/>
                  <a:pt x="50" y="36"/>
                  <a:pt x="49" y="36"/>
                </a:cubicBezTo>
                <a:cubicBezTo>
                  <a:pt x="42" y="36"/>
                  <a:pt x="42" y="36"/>
                  <a:pt x="42" y="36"/>
                </a:cubicBezTo>
                <a:cubicBezTo>
                  <a:pt x="41" y="36"/>
                  <a:pt x="41" y="36"/>
                  <a:pt x="41" y="35"/>
                </a:cubicBezTo>
                <a:cubicBezTo>
                  <a:pt x="41" y="28"/>
                  <a:pt x="41" y="28"/>
                  <a:pt x="41" y="28"/>
                </a:cubicBezTo>
                <a:cubicBezTo>
                  <a:pt x="41" y="27"/>
                  <a:pt x="41" y="27"/>
                  <a:pt x="42" y="27"/>
                </a:cubicBezTo>
                <a:cubicBezTo>
                  <a:pt x="49" y="27"/>
                  <a:pt x="49" y="27"/>
                  <a:pt x="49" y="27"/>
                </a:cubicBezTo>
                <a:cubicBezTo>
                  <a:pt x="50" y="27"/>
                  <a:pt x="50" y="27"/>
                  <a:pt x="50" y="28"/>
                </a:cubicBezTo>
                <a:lnTo>
                  <a:pt x="50" y="35"/>
                </a:lnTo>
                <a:close/>
                <a:moveTo>
                  <a:pt x="64" y="20"/>
                </a:moveTo>
                <a:cubicBezTo>
                  <a:pt x="64" y="21"/>
                  <a:pt x="63" y="22"/>
                  <a:pt x="61" y="22"/>
                </a:cubicBezTo>
                <a:cubicBezTo>
                  <a:pt x="48" y="22"/>
                  <a:pt x="48" y="22"/>
                  <a:pt x="48" y="22"/>
                </a:cubicBezTo>
                <a:cubicBezTo>
                  <a:pt x="46" y="22"/>
                  <a:pt x="45" y="21"/>
                  <a:pt x="45" y="20"/>
                </a:cubicBezTo>
                <a:cubicBezTo>
                  <a:pt x="45" y="15"/>
                  <a:pt x="45" y="15"/>
                  <a:pt x="45" y="15"/>
                </a:cubicBezTo>
                <a:cubicBezTo>
                  <a:pt x="64" y="15"/>
                  <a:pt x="64" y="15"/>
                  <a:pt x="64" y="15"/>
                </a:cubicBezTo>
                <a:lnTo>
                  <a:pt x="64" y="20"/>
                </a:lnTo>
                <a:close/>
                <a:moveTo>
                  <a:pt x="57" y="49"/>
                </a:moveTo>
                <a:cubicBezTo>
                  <a:pt x="57" y="49"/>
                  <a:pt x="56" y="50"/>
                  <a:pt x="56" y="50"/>
                </a:cubicBezTo>
                <a:cubicBezTo>
                  <a:pt x="49" y="50"/>
                  <a:pt x="49" y="50"/>
                  <a:pt x="49" y="50"/>
                </a:cubicBezTo>
                <a:cubicBezTo>
                  <a:pt x="48" y="50"/>
                  <a:pt x="48" y="49"/>
                  <a:pt x="48" y="49"/>
                </a:cubicBezTo>
                <a:cubicBezTo>
                  <a:pt x="48" y="42"/>
                  <a:pt x="48" y="42"/>
                  <a:pt x="48" y="42"/>
                </a:cubicBezTo>
                <a:cubicBezTo>
                  <a:pt x="48" y="41"/>
                  <a:pt x="48" y="41"/>
                  <a:pt x="49" y="41"/>
                </a:cubicBezTo>
                <a:cubicBezTo>
                  <a:pt x="56" y="41"/>
                  <a:pt x="56" y="41"/>
                  <a:pt x="56" y="41"/>
                </a:cubicBezTo>
                <a:cubicBezTo>
                  <a:pt x="56" y="41"/>
                  <a:pt x="57" y="41"/>
                  <a:pt x="57" y="42"/>
                </a:cubicBezTo>
                <a:lnTo>
                  <a:pt x="57" y="49"/>
                </a:lnTo>
                <a:close/>
                <a:moveTo>
                  <a:pt x="64" y="35"/>
                </a:moveTo>
                <a:cubicBezTo>
                  <a:pt x="64" y="36"/>
                  <a:pt x="63" y="36"/>
                  <a:pt x="63" y="36"/>
                </a:cubicBezTo>
                <a:cubicBezTo>
                  <a:pt x="56" y="36"/>
                  <a:pt x="56" y="36"/>
                  <a:pt x="56" y="36"/>
                </a:cubicBezTo>
                <a:cubicBezTo>
                  <a:pt x="55" y="36"/>
                  <a:pt x="55" y="36"/>
                  <a:pt x="55" y="35"/>
                </a:cubicBezTo>
                <a:cubicBezTo>
                  <a:pt x="55" y="28"/>
                  <a:pt x="55" y="28"/>
                  <a:pt x="55" y="28"/>
                </a:cubicBezTo>
                <a:cubicBezTo>
                  <a:pt x="55" y="27"/>
                  <a:pt x="55" y="27"/>
                  <a:pt x="56" y="27"/>
                </a:cubicBezTo>
                <a:cubicBezTo>
                  <a:pt x="63" y="27"/>
                  <a:pt x="63" y="27"/>
                  <a:pt x="63" y="27"/>
                </a:cubicBezTo>
                <a:cubicBezTo>
                  <a:pt x="63" y="27"/>
                  <a:pt x="64" y="27"/>
                  <a:pt x="64" y="28"/>
                </a:cubicBezTo>
                <a:lnTo>
                  <a:pt x="6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49" name="Freeform 167"/>
          <p:cNvSpPr>
            <a:spLocks noEditPoints="1"/>
          </p:cNvSpPr>
          <p:nvPr/>
        </p:nvSpPr>
        <p:spPr bwMode="auto">
          <a:xfrm>
            <a:off x="15851810" y="9398306"/>
            <a:ext cx="320343" cy="333366"/>
          </a:xfrm>
          <a:custGeom>
            <a:avLst/>
            <a:gdLst>
              <a:gd name="T0" fmla="*/ 2147483646 w 123"/>
              <a:gd name="T1" fmla="*/ 2147483646 h 128"/>
              <a:gd name="T2" fmla="*/ 2147483646 w 123"/>
              <a:gd name="T3" fmla="*/ 2147483646 h 128"/>
              <a:gd name="T4" fmla="*/ 2147483646 w 123"/>
              <a:gd name="T5" fmla="*/ 2147483646 h 128"/>
              <a:gd name="T6" fmla="*/ 2147483646 w 123"/>
              <a:gd name="T7" fmla="*/ 2147483646 h 128"/>
              <a:gd name="T8" fmla="*/ 2147483646 w 123"/>
              <a:gd name="T9" fmla="*/ 2147483646 h 128"/>
              <a:gd name="T10" fmla="*/ 2147483646 w 123"/>
              <a:gd name="T11" fmla="*/ 2147483646 h 128"/>
              <a:gd name="T12" fmla="*/ 0 w 123"/>
              <a:gd name="T13" fmla="*/ 2147483646 h 128"/>
              <a:gd name="T14" fmla="*/ 0 w 123"/>
              <a:gd name="T15" fmla="*/ 2147483646 h 128"/>
              <a:gd name="T16" fmla="*/ 2147483646 w 123"/>
              <a:gd name="T17" fmla="*/ 0 h 128"/>
              <a:gd name="T18" fmla="*/ 2147483646 w 123"/>
              <a:gd name="T19" fmla="*/ 0 h 128"/>
              <a:gd name="T20" fmla="*/ 2147483646 w 123"/>
              <a:gd name="T21" fmla="*/ 2147483646 h 128"/>
              <a:gd name="T22" fmla="*/ 2147483646 w 123"/>
              <a:gd name="T23" fmla="*/ 2147483646 h 128"/>
              <a:gd name="T24" fmla="*/ 2147483646 w 123"/>
              <a:gd name="T25" fmla="*/ 2147483646 h 128"/>
              <a:gd name="T26" fmla="*/ 2147483646 w 123"/>
              <a:gd name="T27" fmla="*/ 2147483646 h 128"/>
              <a:gd name="T28" fmla="*/ 2147483646 w 123"/>
              <a:gd name="T29" fmla="*/ 2147483646 h 128"/>
              <a:gd name="T30" fmla="*/ 2147483646 w 123"/>
              <a:gd name="T31" fmla="*/ 2147483646 h 128"/>
              <a:gd name="T32" fmla="*/ 2147483646 w 123"/>
              <a:gd name="T33" fmla="*/ 2147483646 h 128"/>
              <a:gd name="T34" fmla="*/ 2147483646 w 123"/>
              <a:gd name="T35" fmla="*/ 2147483646 h 128"/>
              <a:gd name="T36" fmla="*/ 2147483646 w 123"/>
              <a:gd name="T37" fmla="*/ 2147483646 h 128"/>
              <a:gd name="T38" fmla="*/ 2147483646 w 123"/>
              <a:gd name="T39" fmla="*/ 2147483646 h 128"/>
              <a:gd name="T40" fmla="*/ 2147483646 w 123"/>
              <a:gd name="T41" fmla="*/ 2147483646 h 128"/>
              <a:gd name="T42" fmla="*/ 2147483646 w 123"/>
              <a:gd name="T43" fmla="*/ 2147483646 h 128"/>
              <a:gd name="T44" fmla="*/ 2147483646 w 123"/>
              <a:gd name="T45" fmla="*/ 2147483646 h 128"/>
              <a:gd name="T46" fmla="*/ 2147483646 w 123"/>
              <a:gd name="T47" fmla="*/ 2147483646 h 128"/>
              <a:gd name="T48" fmla="*/ 2147483646 w 123"/>
              <a:gd name="T49" fmla="*/ 2147483646 h 128"/>
              <a:gd name="T50" fmla="*/ 2147483646 w 123"/>
              <a:gd name="T51" fmla="*/ 2147483646 h 128"/>
              <a:gd name="T52" fmla="*/ 2147483646 w 123"/>
              <a:gd name="T53" fmla="*/ 2147483646 h 128"/>
              <a:gd name="T54" fmla="*/ 2147483646 w 123"/>
              <a:gd name="T55" fmla="*/ 2147483646 h 128"/>
              <a:gd name="T56" fmla="*/ 2147483646 w 123"/>
              <a:gd name="T57" fmla="*/ 2147483646 h 128"/>
              <a:gd name="T58" fmla="*/ 2147483646 w 123"/>
              <a:gd name="T59" fmla="*/ 2147483646 h 1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28">
                <a:moveTo>
                  <a:pt x="123" y="78"/>
                </a:moveTo>
                <a:lnTo>
                  <a:pt x="90" y="113"/>
                </a:lnTo>
                <a:lnTo>
                  <a:pt x="64" y="113"/>
                </a:lnTo>
                <a:lnTo>
                  <a:pt x="47" y="128"/>
                </a:lnTo>
                <a:lnTo>
                  <a:pt x="32" y="128"/>
                </a:lnTo>
                <a:lnTo>
                  <a:pt x="32" y="113"/>
                </a:lnTo>
                <a:lnTo>
                  <a:pt x="0" y="113"/>
                </a:lnTo>
                <a:lnTo>
                  <a:pt x="0" y="22"/>
                </a:lnTo>
                <a:lnTo>
                  <a:pt x="8" y="0"/>
                </a:lnTo>
                <a:lnTo>
                  <a:pt x="123" y="0"/>
                </a:lnTo>
                <a:lnTo>
                  <a:pt x="123" y="78"/>
                </a:lnTo>
                <a:close/>
                <a:moveTo>
                  <a:pt x="112" y="74"/>
                </a:moveTo>
                <a:lnTo>
                  <a:pt x="112" y="11"/>
                </a:lnTo>
                <a:lnTo>
                  <a:pt x="19" y="11"/>
                </a:lnTo>
                <a:lnTo>
                  <a:pt x="19" y="94"/>
                </a:lnTo>
                <a:lnTo>
                  <a:pt x="45" y="94"/>
                </a:lnTo>
                <a:lnTo>
                  <a:pt x="45" y="109"/>
                </a:lnTo>
                <a:lnTo>
                  <a:pt x="62" y="94"/>
                </a:lnTo>
                <a:lnTo>
                  <a:pt x="93" y="94"/>
                </a:lnTo>
                <a:lnTo>
                  <a:pt x="112" y="74"/>
                </a:lnTo>
                <a:close/>
                <a:moveTo>
                  <a:pt x="62" y="68"/>
                </a:moveTo>
                <a:lnTo>
                  <a:pt x="51" y="68"/>
                </a:lnTo>
                <a:lnTo>
                  <a:pt x="51" y="33"/>
                </a:lnTo>
                <a:lnTo>
                  <a:pt x="62" y="33"/>
                </a:lnTo>
                <a:lnTo>
                  <a:pt x="62" y="68"/>
                </a:lnTo>
                <a:close/>
                <a:moveTo>
                  <a:pt x="93" y="68"/>
                </a:moveTo>
                <a:lnTo>
                  <a:pt x="82" y="68"/>
                </a:lnTo>
                <a:lnTo>
                  <a:pt x="82" y="33"/>
                </a:lnTo>
                <a:lnTo>
                  <a:pt x="93" y="33"/>
                </a:lnTo>
                <a:lnTo>
                  <a:pt x="93" y="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0" name="Freeform 168"/>
          <p:cNvSpPr>
            <a:spLocks/>
          </p:cNvSpPr>
          <p:nvPr/>
        </p:nvSpPr>
        <p:spPr bwMode="auto">
          <a:xfrm>
            <a:off x="16646159" y="9426955"/>
            <a:ext cx="330760" cy="283881"/>
          </a:xfrm>
          <a:custGeom>
            <a:avLst/>
            <a:gdLst>
              <a:gd name="T0" fmla="*/ 2147483646 w 59"/>
              <a:gd name="T1" fmla="*/ 2147483646 h 50"/>
              <a:gd name="T2" fmla="*/ 2147483646 w 59"/>
              <a:gd name="T3" fmla="*/ 2147483646 h 50"/>
              <a:gd name="T4" fmla="*/ 2147483646 w 59"/>
              <a:gd name="T5" fmla="*/ 2147483646 h 50"/>
              <a:gd name="T6" fmla="*/ 2147483646 w 59"/>
              <a:gd name="T7" fmla="*/ 2147483646 h 50"/>
              <a:gd name="T8" fmla="*/ 2147483646 w 59"/>
              <a:gd name="T9" fmla="*/ 2147483646 h 50"/>
              <a:gd name="T10" fmla="*/ 2147483646 w 59"/>
              <a:gd name="T11" fmla="*/ 2147483646 h 50"/>
              <a:gd name="T12" fmla="*/ 2147483646 w 59"/>
              <a:gd name="T13" fmla="*/ 2147483646 h 50"/>
              <a:gd name="T14" fmla="*/ 2147483646 w 59"/>
              <a:gd name="T15" fmla="*/ 2147483646 h 50"/>
              <a:gd name="T16" fmla="*/ 2147483646 w 59"/>
              <a:gd name="T17" fmla="*/ 2147483646 h 50"/>
              <a:gd name="T18" fmla="*/ 2147483646 w 59"/>
              <a:gd name="T19" fmla="*/ 2147483646 h 50"/>
              <a:gd name="T20" fmla="*/ 2147483646 w 59"/>
              <a:gd name="T21" fmla="*/ 2147483646 h 50"/>
              <a:gd name="T22" fmla="*/ 2147483646 w 59"/>
              <a:gd name="T23" fmla="*/ 2147483646 h 50"/>
              <a:gd name="T24" fmla="*/ 2147483646 w 59"/>
              <a:gd name="T25" fmla="*/ 2147483646 h 50"/>
              <a:gd name="T26" fmla="*/ 0 w 59"/>
              <a:gd name="T27" fmla="*/ 2147483646 h 50"/>
              <a:gd name="T28" fmla="*/ 0 w 59"/>
              <a:gd name="T29" fmla="*/ 2147483646 h 50"/>
              <a:gd name="T30" fmla="*/ 2147483646 w 59"/>
              <a:gd name="T31" fmla="*/ 2147483646 h 50"/>
              <a:gd name="T32" fmla="*/ 2147483646 w 59"/>
              <a:gd name="T33" fmla="*/ 2147483646 h 50"/>
              <a:gd name="T34" fmla="*/ 2147483646 w 59"/>
              <a:gd name="T35" fmla="*/ 2147483646 h 50"/>
              <a:gd name="T36" fmla="*/ 2147483646 w 59"/>
              <a:gd name="T37" fmla="*/ 0 h 50"/>
              <a:gd name="T38" fmla="*/ 2147483646 w 59"/>
              <a:gd name="T39" fmla="*/ 2147483646 h 50"/>
              <a:gd name="T40" fmla="*/ 2147483646 w 59"/>
              <a:gd name="T41" fmla="*/ 214748364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9" h="50">
                <a:moveTo>
                  <a:pt x="59" y="25"/>
                </a:moveTo>
                <a:cubicBezTo>
                  <a:pt x="59" y="26"/>
                  <a:pt x="58" y="27"/>
                  <a:pt x="57" y="27"/>
                </a:cubicBezTo>
                <a:cubicBezTo>
                  <a:pt x="55" y="27"/>
                  <a:pt x="55" y="27"/>
                  <a:pt x="55" y="27"/>
                </a:cubicBezTo>
                <a:cubicBezTo>
                  <a:pt x="53" y="27"/>
                  <a:pt x="52" y="26"/>
                  <a:pt x="52" y="25"/>
                </a:cubicBezTo>
                <a:cubicBezTo>
                  <a:pt x="52" y="16"/>
                  <a:pt x="52" y="16"/>
                  <a:pt x="52" y="16"/>
                </a:cubicBezTo>
                <a:cubicBezTo>
                  <a:pt x="52" y="10"/>
                  <a:pt x="48" y="6"/>
                  <a:pt x="43" y="6"/>
                </a:cubicBezTo>
                <a:cubicBezTo>
                  <a:pt x="38" y="6"/>
                  <a:pt x="34" y="10"/>
                  <a:pt x="34" y="16"/>
                </a:cubicBezTo>
                <a:cubicBezTo>
                  <a:pt x="34" y="22"/>
                  <a:pt x="34" y="22"/>
                  <a:pt x="34" y="22"/>
                </a:cubicBezTo>
                <a:cubicBezTo>
                  <a:pt x="37" y="22"/>
                  <a:pt x="37" y="22"/>
                  <a:pt x="37" y="22"/>
                </a:cubicBezTo>
                <a:cubicBezTo>
                  <a:pt x="39" y="22"/>
                  <a:pt x="41" y="24"/>
                  <a:pt x="41" y="26"/>
                </a:cubicBezTo>
                <a:cubicBezTo>
                  <a:pt x="41" y="46"/>
                  <a:pt x="41" y="46"/>
                  <a:pt x="41" y="46"/>
                </a:cubicBezTo>
                <a:cubicBezTo>
                  <a:pt x="41" y="48"/>
                  <a:pt x="39" y="50"/>
                  <a:pt x="37" y="50"/>
                </a:cubicBezTo>
                <a:cubicBezTo>
                  <a:pt x="3" y="50"/>
                  <a:pt x="3" y="50"/>
                  <a:pt x="3" y="50"/>
                </a:cubicBezTo>
                <a:cubicBezTo>
                  <a:pt x="1" y="50"/>
                  <a:pt x="0" y="48"/>
                  <a:pt x="0" y="46"/>
                </a:cubicBezTo>
                <a:cubicBezTo>
                  <a:pt x="0" y="26"/>
                  <a:pt x="0" y="26"/>
                  <a:pt x="0" y="26"/>
                </a:cubicBezTo>
                <a:cubicBezTo>
                  <a:pt x="0" y="24"/>
                  <a:pt x="1" y="22"/>
                  <a:pt x="3" y="22"/>
                </a:cubicBezTo>
                <a:cubicBezTo>
                  <a:pt x="27" y="22"/>
                  <a:pt x="27" y="22"/>
                  <a:pt x="27" y="22"/>
                </a:cubicBezTo>
                <a:cubicBezTo>
                  <a:pt x="27" y="16"/>
                  <a:pt x="27" y="16"/>
                  <a:pt x="27" y="16"/>
                </a:cubicBezTo>
                <a:cubicBezTo>
                  <a:pt x="27" y="7"/>
                  <a:pt x="34" y="0"/>
                  <a:pt x="43" y="0"/>
                </a:cubicBezTo>
                <a:cubicBezTo>
                  <a:pt x="52" y="0"/>
                  <a:pt x="59" y="7"/>
                  <a:pt x="59" y="16"/>
                </a:cubicBezTo>
                <a:lnTo>
                  <a:pt x="59" y="2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1" name="Freeform 169"/>
          <p:cNvSpPr>
            <a:spLocks/>
          </p:cNvSpPr>
          <p:nvPr/>
        </p:nvSpPr>
        <p:spPr bwMode="auto">
          <a:xfrm>
            <a:off x="17463947" y="9398306"/>
            <a:ext cx="190122" cy="362016"/>
          </a:xfrm>
          <a:custGeom>
            <a:avLst/>
            <a:gdLst>
              <a:gd name="T0" fmla="*/ 2147483646 w 34"/>
              <a:gd name="T1" fmla="*/ 2147483646 h 64"/>
              <a:gd name="T2" fmla="*/ 2147483646 w 34"/>
              <a:gd name="T3" fmla="*/ 2147483646 h 64"/>
              <a:gd name="T4" fmla="*/ 2147483646 w 34"/>
              <a:gd name="T5" fmla="*/ 2147483646 h 64"/>
              <a:gd name="T6" fmla="*/ 2147483646 w 34"/>
              <a:gd name="T7" fmla="*/ 2147483646 h 64"/>
              <a:gd name="T8" fmla="*/ 2147483646 w 34"/>
              <a:gd name="T9" fmla="*/ 2147483646 h 64"/>
              <a:gd name="T10" fmla="*/ 2147483646 w 34"/>
              <a:gd name="T11" fmla="*/ 2147483646 h 64"/>
              <a:gd name="T12" fmla="*/ 2147483646 w 34"/>
              <a:gd name="T13" fmla="*/ 2147483646 h 64"/>
              <a:gd name="T14" fmla="*/ 2147483646 w 34"/>
              <a:gd name="T15" fmla="*/ 2147483646 h 64"/>
              <a:gd name="T16" fmla="*/ 2147483646 w 34"/>
              <a:gd name="T17" fmla="*/ 2147483646 h 64"/>
              <a:gd name="T18" fmla="*/ 2147483646 w 34"/>
              <a:gd name="T19" fmla="*/ 2147483646 h 64"/>
              <a:gd name="T20" fmla="*/ 2147483646 w 34"/>
              <a:gd name="T21" fmla="*/ 2147483646 h 64"/>
              <a:gd name="T22" fmla="*/ 2147483646 w 34"/>
              <a:gd name="T23" fmla="*/ 2147483646 h 64"/>
              <a:gd name="T24" fmla="*/ 2147483646 w 34"/>
              <a:gd name="T25" fmla="*/ 2147483646 h 64"/>
              <a:gd name="T26" fmla="*/ 2147483646 w 34"/>
              <a:gd name="T27" fmla="*/ 2147483646 h 64"/>
              <a:gd name="T28" fmla="*/ 2147483646 w 34"/>
              <a:gd name="T29" fmla="*/ 2147483646 h 64"/>
              <a:gd name="T30" fmla="*/ 2147483646 w 34"/>
              <a:gd name="T31" fmla="*/ 2147483646 h 64"/>
              <a:gd name="T32" fmla="*/ 2147483646 w 34"/>
              <a:gd name="T33" fmla="*/ 2147483646 h 64"/>
              <a:gd name="T34" fmla="*/ 2147483646 w 34"/>
              <a:gd name="T35" fmla="*/ 0 h 64"/>
              <a:gd name="T36" fmla="*/ 2147483646 w 34"/>
              <a:gd name="T37" fmla="*/ 0 h 64"/>
              <a:gd name="T38" fmla="*/ 2147483646 w 34"/>
              <a:gd name="T39" fmla="*/ 2147483646 h 64"/>
              <a:gd name="T40" fmla="*/ 2147483646 w 34"/>
              <a:gd name="T41" fmla="*/ 2147483646 h 64"/>
              <a:gd name="T42" fmla="*/ 2147483646 w 34"/>
              <a:gd name="T43" fmla="*/ 2147483646 h 64"/>
              <a:gd name="T44" fmla="*/ 2147483646 w 34"/>
              <a:gd name="T45" fmla="*/ 2147483646 h 64"/>
              <a:gd name="T46" fmla="*/ 2147483646 w 34"/>
              <a:gd name="T47" fmla="*/ 2147483646 h 64"/>
              <a:gd name="T48" fmla="*/ 2147483646 w 34"/>
              <a:gd name="T49" fmla="*/ 2147483646 h 64"/>
              <a:gd name="T50" fmla="*/ 2147483646 w 34"/>
              <a:gd name="T51" fmla="*/ 2147483646 h 64"/>
              <a:gd name="T52" fmla="*/ 2147483646 w 34"/>
              <a:gd name="T53" fmla="*/ 2147483646 h 64"/>
              <a:gd name="T54" fmla="*/ 2147483646 w 34"/>
              <a:gd name="T55" fmla="*/ 2147483646 h 64"/>
              <a:gd name="T56" fmla="*/ 2147483646 w 34"/>
              <a:gd name="T57" fmla="*/ 2147483646 h 64"/>
              <a:gd name="T58" fmla="*/ 2147483646 w 34"/>
              <a:gd name="T59" fmla="*/ 2147483646 h 64"/>
              <a:gd name="T60" fmla="*/ 2147483646 w 34"/>
              <a:gd name="T61" fmla="*/ 2147483646 h 6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2" name="Freeform 170"/>
          <p:cNvSpPr>
            <a:spLocks noEditPoints="1"/>
          </p:cNvSpPr>
          <p:nvPr/>
        </p:nvSpPr>
        <p:spPr bwMode="auto">
          <a:xfrm>
            <a:off x="18268712" y="9426955"/>
            <a:ext cx="309927" cy="304717"/>
          </a:xfrm>
          <a:custGeom>
            <a:avLst/>
            <a:gdLst>
              <a:gd name="T0" fmla="*/ 0 w 55"/>
              <a:gd name="T1" fmla="*/ 0 h 54"/>
              <a:gd name="T2" fmla="*/ 2147483646 w 55"/>
              <a:gd name="T3" fmla="*/ 0 h 54"/>
              <a:gd name="T4" fmla="*/ 2147483646 w 55"/>
              <a:gd name="T5" fmla="*/ 0 h 54"/>
              <a:gd name="T6" fmla="*/ 2147483646 w 55"/>
              <a:gd name="T7" fmla="*/ 0 h 54"/>
              <a:gd name="T8" fmla="*/ 2147483646 w 55"/>
              <a:gd name="T9" fmla="*/ 2147483646 h 54"/>
              <a:gd name="T10" fmla="*/ 2147483646 w 55"/>
              <a:gd name="T11" fmla="*/ 2147483646 h 54"/>
              <a:gd name="T12" fmla="*/ 2147483646 w 55"/>
              <a:gd name="T13" fmla="*/ 2147483646 h 54"/>
              <a:gd name="T14" fmla="*/ 2147483646 w 55"/>
              <a:gd name="T15" fmla="*/ 2147483646 h 54"/>
              <a:gd name="T16" fmla="*/ 2147483646 w 55"/>
              <a:gd name="T17" fmla="*/ 2147483646 h 54"/>
              <a:gd name="T18" fmla="*/ 2147483646 w 55"/>
              <a:gd name="T19" fmla="*/ 2147483646 h 54"/>
              <a:gd name="T20" fmla="*/ 2147483646 w 55"/>
              <a:gd name="T21" fmla="*/ 2147483646 h 54"/>
              <a:gd name="T22" fmla="*/ 2147483646 w 55"/>
              <a:gd name="T23" fmla="*/ 2147483646 h 54"/>
              <a:gd name="T24" fmla="*/ 2147483646 w 55"/>
              <a:gd name="T25" fmla="*/ 2147483646 h 54"/>
              <a:gd name="T26" fmla="*/ 2147483646 w 55"/>
              <a:gd name="T27" fmla="*/ 2147483646 h 54"/>
              <a:gd name="T28" fmla="*/ 2147483646 w 55"/>
              <a:gd name="T29" fmla="*/ 2147483646 h 54"/>
              <a:gd name="T30" fmla="*/ 2147483646 w 55"/>
              <a:gd name="T31" fmla="*/ 0 h 54"/>
              <a:gd name="T32" fmla="*/ 2147483646 w 55"/>
              <a:gd name="T33" fmla="*/ 0 h 54"/>
              <a:gd name="T34" fmla="*/ 2147483646 w 55"/>
              <a:gd name="T35" fmla="*/ 0 h 54"/>
              <a:gd name="T36" fmla="*/ 2147483646 w 55"/>
              <a:gd name="T37" fmla="*/ 2147483646 h 54"/>
              <a:gd name="T38" fmla="*/ 2147483646 w 55"/>
              <a:gd name="T39" fmla="*/ 2147483646 h 54"/>
              <a:gd name="T40" fmla="*/ 2147483646 w 55"/>
              <a:gd name="T41" fmla="*/ 2147483646 h 54"/>
              <a:gd name="T42" fmla="*/ 2147483646 w 55"/>
              <a:gd name="T43" fmla="*/ 2147483646 h 54"/>
              <a:gd name="T44" fmla="*/ 2147483646 w 55"/>
              <a:gd name="T45" fmla="*/ 2147483646 h 54"/>
              <a:gd name="T46" fmla="*/ 2147483646 w 55"/>
              <a:gd name="T47" fmla="*/ 2147483646 h 54"/>
              <a:gd name="T48" fmla="*/ 2147483646 w 55"/>
              <a:gd name="T49" fmla="*/ 2147483646 h 54"/>
              <a:gd name="T50" fmla="*/ 2147483646 w 55"/>
              <a:gd name="T51" fmla="*/ 2147483646 h 54"/>
              <a:gd name="T52" fmla="*/ 2147483646 w 55"/>
              <a:gd name="T53" fmla="*/ 2147483646 h 54"/>
              <a:gd name="T54" fmla="*/ 0 w 55"/>
              <a:gd name="T55" fmla="*/ 2147483646 h 54"/>
              <a:gd name="T56" fmla="*/ 2147483646 w 55"/>
              <a:gd name="T57" fmla="*/ 2147483646 h 54"/>
              <a:gd name="T58" fmla="*/ 0 w 55"/>
              <a:gd name="T59" fmla="*/ 2147483646 h 54"/>
              <a:gd name="T60" fmla="*/ 2147483646 w 55"/>
              <a:gd name="T61" fmla="*/ 2147483646 h 54"/>
              <a:gd name="T62" fmla="*/ 2147483646 w 55"/>
              <a:gd name="T63" fmla="*/ 2147483646 h 5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5" h="54">
                <a:moveTo>
                  <a:pt x="0" y="3"/>
                </a:moveTo>
                <a:cubicBezTo>
                  <a:pt x="0" y="0"/>
                  <a:pt x="0" y="0"/>
                  <a:pt x="0" y="0"/>
                </a:cubicBezTo>
                <a:cubicBezTo>
                  <a:pt x="0" y="0"/>
                  <a:pt x="1" y="0"/>
                  <a:pt x="1" y="0"/>
                </a:cubicBezTo>
                <a:cubicBezTo>
                  <a:pt x="2" y="0"/>
                  <a:pt x="4" y="0"/>
                  <a:pt x="5" y="0"/>
                </a:cubicBezTo>
                <a:cubicBezTo>
                  <a:pt x="9" y="0"/>
                  <a:pt x="11" y="0"/>
                  <a:pt x="11" y="0"/>
                </a:cubicBezTo>
                <a:cubicBezTo>
                  <a:pt x="13" y="0"/>
                  <a:pt x="15" y="0"/>
                  <a:pt x="17" y="0"/>
                </a:cubicBezTo>
                <a:cubicBezTo>
                  <a:pt x="19" y="0"/>
                  <a:pt x="21" y="0"/>
                  <a:pt x="22" y="0"/>
                </a:cubicBezTo>
                <a:cubicBezTo>
                  <a:pt x="24" y="0"/>
                  <a:pt x="25" y="0"/>
                  <a:pt x="25" y="0"/>
                </a:cubicBezTo>
                <a:cubicBezTo>
                  <a:pt x="25" y="0"/>
                  <a:pt x="25" y="0"/>
                  <a:pt x="25" y="0"/>
                </a:cubicBezTo>
                <a:cubicBezTo>
                  <a:pt x="25" y="2"/>
                  <a:pt x="25" y="2"/>
                  <a:pt x="25" y="2"/>
                </a:cubicBezTo>
                <a:cubicBezTo>
                  <a:pt x="25" y="3"/>
                  <a:pt x="25" y="3"/>
                  <a:pt x="25" y="3"/>
                </a:cubicBezTo>
                <a:cubicBezTo>
                  <a:pt x="24" y="3"/>
                  <a:pt x="23" y="3"/>
                  <a:pt x="21" y="3"/>
                </a:cubicBezTo>
                <a:cubicBezTo>
                  <a:pt x="20" y="3"/>
                  <a:pt x="19" y="3"/>
                  <a:pt x="18" y="4"/>
                </a:cubicBezTo>
                <a:cubicBezTo>
                  <a:pt x="18" y="4"/>
                  <a:pt x="18" y="6"/>
                  <a:pt x="18" y="9"/>
                </a:cubicBezTo>
                <a:cubicBezTo>
                  <a:pt x="18" y="10"/>
                  <a:pt x="18" y="10"/>
                  <a:pt x="18" y="11"/>
                </a:cubicBezTo>
                <a:cubicBezTo>
                  <a:pt x="18" y="19"/>
                  <a:pt x="18" y="19"/>
                  <a:pt x="18" y="19"/>
                </a:cubicBezTo>
                <a:cubicBezTo>
                  <a:pt x="18" y="29"/>
                  <a:pt x="18" y="29"/>
                  <a:pt x="18" y="29"/>
                </a:cubicBezTo>
                <a:cubicBezTo>
                  <a:pt x="18" y="32"/>
                  <a:pt x="19" y="34"/>
                  <a:pt x="20" y="36"/>
                </a:cubicBezTo>
                <a:cubicBezTo>
                  <a:pt x="21" y="38"/>
                  <a:pt x="22" y="39"/>
                  <a:pt x="24" y="39"/>
                </a:cubicBezTo>
                <a:cubicBezTo>
                  <a:pt x="26" y="41"/>
                  <a:pt x="28" y="41"/>
                  <a:pt x="30" y="41"/>
                </a:cubicBezTo>
                <a:cubicBezTo>
                  <a:pt x="32" y="41"/>
                  <a:pt x="35" y="41"/>
                  <a:pt x="37" y="40"/>
                </a:cubicBezTo>
                <a:cubicBezTo>
                  <a:pt x="38" y="40"/>
                  <a:pt x="39" y="39"/>
                  <a:pt x="40" y="38"/>
                </a:cubicBezTo>
                <a:cubicBezTo>
                  <a:pt x="41" y="37"/>
                  <a:pt x="42" y="37"/>
                  <a:pt x="43" y="36"/>
                </a:cubicBezTo>
                <a:cubicBezTo>
                  <a:pt x="43" y="35"/>
                  <a:pt x="44" y="33"/>
                  <a:pt x="44" y="32"/>
                </a:cubicBezTo>
                <a:cubicBezTo>
                  <a:pt x="45" y="30"/>
                  <a:pt x="45" y="27"/>
                  <a:pt x="45" y="24"/>
                </a:cubicBezTo>
                <a:cubicBezTo>
                  <a:pt x="45" y="17"/>
                  <a:pt x="45" y="17"/>
                  <a:pt x="44" y="9"/>
                </a:cubicBezTo>
                <a:cubicBezTo>
                  <a:pt x="44" y="7"/>
                  <a:pt x="44" y="7"/>
                  <a:pt x="44" y="7"/>
                </a:cubicBezTo>
                <a:cubicBezTo>
                  <a:pt x="44" y="5"/>
                  <a:pt x="44" y="4"/>
                  <a:pt x="43" y="4"/>
                </a:cubicBezTo>
                <a:cubicBezTo>
                  <a:pt x="42" y="3"/>
                  <a:pt x="41" y="3"/>
                  <a:pt x="40" y="3"/>
                </a:cubicBezTo>
                <a:cubicBezTo>
                  <a:pt x="37" y="3"/>
                  <a:pt x="37" y="3"/>
                  <a:pt x="37" y="3"/>
                </a:cubicBezTo>
                <a:cubicBezTo>
                  <a:pt x="36" y="3"/>
                  <a:pt x="36" y="3"/>
                  <a:pt x="36" y="3"/>
                </a:cubicBezTo>
                <a:cubicBezTo>
                  <a:pt x="36" y="0"/>
                  <a:pt x="36" y="0"/>
                  <a:pt x="36" y="0"/>
                </a:cubicBezTo>
                <a:cubicBezTo>
                  <a:pt x="39" y="0"/>
                  <a:pt x="39" y="0"/>
                  <a:pt x="39" y="0"/>
                </a:cubicBezTo>
                <a:cubicBezTo>
                  <a:pt x="47" y="0"/>
                  <a:pt x="47" y="0"/>
                  <a:pt x="47" y="0"/>
                </a:cubicBezTo>
                <a:cubicBezTo>
                  <a:pt x="49" y="0"/>
                  <a:pt x="51" y="0"/>
                  <a:pt x="54" y="0"/>
                </a:cubicBezTo>
                <a:cubicBezTo>
                  <a:pt x="54" y="0"/>
                  <a:pt x="54" y="0"/>
                  <a:pt x="54" y="0"/>
                </a:cubicBezTo>
                <a:cubicBezTo>
                  <a:pt x="55" y="0"/>
                  <a:pt x="55" y="1"/>
                  <a:pt x="55" y="1"/>
                </a:cubicBezTo>
                <a:cubicBezTo>
                  <a:pt x="55" y="2"/>
                  <a:pt x="55" y="2"/>
                  <a:pt x="54" y="3"/>
                </a:cubicBezTo>
                <a:cubicBezTo>
                  <a:pt x="53" y="3"/>
                  <a:pt x="52" y="3"/>
                  <a:pt x="51" y="3"/>
                </a:cubicBezTo>
                <a:cubicBezTo>
                  <a:pt x="50" y="3"/>
                  <a:pt x="49" y="3"/>
                  <a:pt x="49" y="4"/>
                </a:cubicBezTo>
                <a:cubicBezTo>
                  <a:pt x="48" y="4"/>
                  <a:pt x="48" y="4"/>
                  <a:pt x="48" y="5"/>
                </a:cubicBezTo>
                <a:cubicBezTo>
                  <a:pt x="48" y="6"/>
                  <a:pt x="48" y="6"/>
                  <a:pt x="48" y="7"/>
                </a:cubicBezTo>
                <a:cubicBezTo>
                  <a:pt x="48" y="7"/>
                  <a:pt x="48" y="8"/>
                  <a:pt x="49" y="21"/>
                </a:cubicBezTo>
                <a:cubicBezTo>
                  <a:pt x="49" y="27"/>
                  <a:pt x="49" y="30"/>
                  <a:pt x="48" y="32"/>
                </a:cubicBezTo>
                <a:cubicBezTo>
                  <a:pt x="48" y="34"/>
                  <a:pt x="48" y="35"/>
                  <a:pt x="47" y="36"/>
                </a:cubicBezTo>
                <a:cubicBezTo>
                  <a:pt x="46" y="38"/>
                  <a:pt x="45" y="40"/>
                  <a:pt x="43" y="41"/>
                </a:cubicBezTo>
                <a:cubicBezTo>
                  <a:pt x="41" y="42"/>
                  <a:pt x="39" y="43"/>
                  <a:pt x="37" y="44"/>
                </a:cubicBezTo>
                <a:cubicBezTo>
                  <a:pt x="34" y="45"/>
                  <a:pt x="31" y="45"/>
                  <a:pt x="27" y="45"/>
                </a:cubicBezTo>
                <a:cubicBezTo>
                  <a:pt x="23" y="45"/>
                  <a:pt x="20" y="45"/>
                  <a:pt x="17" y="44"/>
                </a:cubicBezTo>
                <a:cubicBezTo>
                  <a:pt x="14" y="42"/>
                  <a:pt x="12" y="41"/>
                  <a:pt x="11" y="39"/>
                </a:cubicBezTo>
                <a:cubicBezTo>
                  <a:pt x="9" y="37"/>
                  <a:pt x="8" y="35"/>
                  <a:pt x="8" y="32"/>
                </a:cubicBezTo>
                <a:cubicBezTo>
                  <a:pt x="8" y="30"/>
                  <a:pt x="7" y="27"/>
                  <a:pt x="7" y="24"/>
                </a:cubicBezTo>
                <a:cubicBezTo>
                  <a:pt x="7" y="12"/>
                  <a:pt x="7" y="12"/>
                  <a:pt x="7" y="12"/>
                </a:cubicBezTo>
                <a:cubicBezTo>
                  <a:pt x="7" y="7"/>
                  <a:pt x="7" y="5"/>
                  <a:pt x="7" y="4"/>
                </a:cubicBezTo>
                <a:cubicBezTo>
                  <a:pt x="6" y="3"/>
                  <a:pt x="4" y="3"/>
                  <a:pt x="1" y="3"/>
                </a:cubicBezTo>
                <a:cubicBezTo>
                  <a:pt x="1" y="3"/>
                  <a:pt x="0" y="3"/>
                  <a:pt x="0" y="3"/>
                </a:cubicBezTo>
                <a:close/>
                <a:moveTo>
                  <a:pt x="55" y="51"/>
                </a:moveTo>
                <a:cubicBezTo>
                  <a:pt x="55" y="50"/>
                  <a:pt x="54" y="50"/>
                  <a:pt x="53" y="50"/>
                </a:cubicBezTo>
                <a:cubicBezTo>
                  <a:pt x="1" y="50"/>
                  <a:pt x="1" y="50"/>
                  <a:pt x="1" y="50"/>
                </a:cubicBezTo>
                <a:cubicBezTo>
                  <a:pt x="0" y="50"/>
                  <a:pt x="0" y="50"/>
                  <a:pt x="0" y="51"/>
                </a:cubicBezTo>
                <a:cubicBezTo>
                  <a:pt x="0" y="53"/>
                  <a:pt x="0" y="53"/>
                  <a:pt x="0" y="53"/>
                </a:cubicBezTo>
                <a:cubicBezTo>
                  <a:pt x="0" y="54"/>
                  <a:pt x="0" y="54"/>
                  <a:pt x="1" y="54"/>
                </a:cubicBezTo>
                <a:cubicBezTo>
                  <a:pt x="53" y="54"/>
                  <a:pt x="53" y="54"/>
                  <a:pt x="53" y="54"/>
                </a:cubicBezTo>
                <a:cubicBezTo>
                  <a:pt x="54" y="54"/>
                  <a:pt x="55" y="54"/>
                  <a:pt x="55" y="53"/>
                </a:cubicBezTo>
                <a:lnTo>
                  <a:pt x="55"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3" name="Freeform 171"/>
          <p:cNvSpPr>
            <a:spLocks/>
          </p:cNvSpPr>
          <p:nvPr/>
        </p:nvSpPr>
        <p:spPr bwMode="auto">
          <a:xfrm>
            <a:off x="19081291" y="9450394"/>
            <a:ext cx="359411" cy="260442"/>
          </a:xfrm>
          <a:custGeom>
            <a:avLst/>
            <a:gdLst>
              <a:gd name="T0" fmla="*/ 2147483646 w 64"/>
              <a:gd name="T1" fmla="*/ 2147483646 h 46"/>
              <a:gd name="T2" fmla="*/ 2147483646 w 64"/>
              <a:gd name="T3" fmla="*/ 2147483646 h 46"/>
              <a:gd name="T4" fmla="*/ 2147483646 w 64"/>
              <a:gd name="T5" fmla="*/ 2147483646 h 46"/>
              <a:gd name="T6" fmla="*/ 2147483646 w 64"/>
              <a:gd name="T7" fmla="*/ 2147483646 h 46"/>
              <a:gd name="T8" fmla="*/ 2147483646 w 64"/>
              <a:gd name="T9" fmla="*/ 2147483646 h 46"/>
              <a:gd name="T10" fmla="*/ 2147483646 w 64"/>
              <a:gd name="T11" fmla="*/ 2147483646 h 46"/>
              <a:gd name="T12" fmla="*/ 2147483646 w 64"/>
              <a:gd name="T13" fmla="*/ 2147483646 h 46"/>
              <a:gd name="T14" fmla="*/ 2147483646 w 64"/>
              <a:gd name="T15" fmla="*/ 2147483646 h 46"/>
              <a:gd name="T16" fmla="*/ 0 w 64"/>
              <a:gd name="T17" fmla="*/ 2147483646 h 46"/>
              <a:gd name="T18" fmla="*/ 0 w 64"/>
              <a:gd name="T19" fmla="*/ 2147483646 h 46"/>
              <a:gd name="T20" fmla="*/ 2147483646 w 64"/>
              <a:gd name="T21" fmla="*/ 0 h 46"/>
              <a:gd name="T22" fmla="*/ 2147483646 w 64"/>
              <a:gd name="T23" fmla="*/ 0 h 46"/>
              <a:gd name="T24" fmla="*/ 2147483646 w 64"/>
              <a:gd name="T25" fmla="*/ 2147483646 h 46"/>
              <a:gd name="T26" fmla="*/ 2147483646 w 64"/>
              <a:gd name="T27" fmla="*/ 2147483646 h 46"/>
              <a:gd name="T28" fmla="*/ 2147483646 w 64"/>
              <a:gd name="T29" fmla="*/ 2147483646 h 46"/>
              <a:gd name="T30" fmla="*/ 2147483646 w 64"/>
              <a:gd name="T31" fmla="*/ 2147483646 h 46"/>
              <a:gd name="T32" fmla="*/ 2147483646 w 64"/>
              <a:gd name="T33" fmla="*/ 2147483646 h 46"/>
              <a:gd name="T34" fmla="*/ 2147483646 w 64"/>
              <a:gd name="T35" fmla="*/ 2147483646 h 46"/>
              <a:gd name="T36" fmla="*/ 2147483646 w 64"/>
              <a:gd name="T37" fmla="*/ 2147483646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4" name="Freeform 172"/>
          <p:cNvSpPr>
            <a:spLocks noEditPoints="1"/>
          </p:cNvSpPr>
          <p:nvPr/>
        </p:nvSpPr>
        <p:spPr bwMode="auto">
          <a:xfrm>
            <a:off x="19893870" y="9455603"/>
            <a:ext cx="229189" cy="247421"/>
          </a:xfrm>
          <a:custGeom>
            <a:avLst/>
            <a:gdLst>
              <a:gd name="T0" fmla="*/ 2147483646 w 41"/>
              <a:gd name="T1" fmla="*/ 2147483646 h 44"/>
              <a:gd name="T2" fmla="*/ 2147483646 w 41"/>
              <a:gd name="T3" fmla="*/ 2147483646 h 44"/>
              <a:gd name="T4" fmla="*/ 2147483646 w 41"/>
              <a:gd name="T5" fmla="*/ 2147483646 h 44"/>
              <a:gd name="T6" fmla="*/ 2147483646 w 41"/>
              <a:gd name="T7" fmla="*/ 2147483646 h 44"/>
              <a:gd name="T8" fmla="*/ 2147483646 w 41"/>
              <a:gd name="T9" fmla="*/ 2147483646 h 44"/>
              <a:gd name="T10" fmla="*/ 0 w 41"/>
              <a:gd name="T11" fmla="*/ 2147483646 h 44"/>
              <a:gd name="T12" fmla="*/ 0 w 41"/>
              <a:gd name="T13" fmla="*/ 2147483646 h 44"/>
              <a:gd name="T14" fmla="*/ 2147483646 w 41"/>
              <a:gd name="T15" fmla="*/ 2147483646 h 44"/>
              <a:gd name="T16" fmla="*/ 2147483646 w 41"/>
              <a:gd name="T17" fmla="*/ 2147483646 h 44"/>
              <a:gd name="T18" fmla="*/ 2147483646 w 41"/>
              <a:gd name="T19" fmla="*/ 2147483646 h 44"/>
              <a:gd name="T20" fmla="*/ 2147483646 w 41"/>
              <a:gd name="T21" fmla="*/ 0 h 44"/>
              <a:gd name="T22" fmla="*/ 2147483646 w 41"/>
              <a:gd name="T23" fmla="*/ 2147483646 h 44"/>
              <a:gd name="T24" fmla="*/ 2147483646 w 41"/>
              <a:gd name="T25" fmla="*/ 2147483646 h 44"/>
              <a:gd name="T26" fmla="*/ 2147483646 w 41"/>
              <a:gd name="T27" fmla="*/ 2147483646 h 44"/>
              <a:gd name="T28" fmla="*/ 2147483646 w 41"/>
              <a:gd name="T29" fmla="*/ 2147483646 h 44"/>
              <a:gd name="T30" fmla="*/ 2147483646 w 41"/>
              <a:gd name="T31" fmla="*/ 2147483646 h 44"/>
              <a:gd name="T32" fmla="*/ 2147483646 w 41"/>
              <a:gd name="T33" fmla="*/ 2147483646 h 44"/>
              <a:gd name="T34" fmla="*/ 2147483646 w 41"/>
              <a:gd name="T35" fmla="*/ 2147483646 h 44"/>
              <a:gd name="T36" fmla="*/ 2147483646 w 41"/>
              <a:gd name="T37" fmla="*/ 2147483646 h 44"/>
              <a:gd name="T38" fmla="*/ 2147483646 w 41"/>
              <a:gd name="T39" fmla="*/ 2147483646 h 44"/>
              <a:gd name="T40" fmla="*/ 2147483646 w 41"/>
              <a:gd name="T41" fmla="*/ 2147483646 h 44"/>
              <a:gd name="T42" fmla="*/ 2147483646 w 41"/>
              <a:gd name="T43" fmla="*/ 2147483646 h 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44">
                <a:moveTo>
                  <a:pt x="27" y="41"/>
                </a:moveTo>
                <a:cubicBezTo>
                  <a:pt x="27" y="43"/>
                  <a:pt x="26" y="44"/>
                  <a:pt x="25" y="44"/>
                </a:cubicBezTo>
                <a:cubicBezTo>
                  <a:pt x="24" y="44"/>
                  <a:pt x="24" y="43"/>
                  <a:pt x="23" y="43"/>
                </a:cubicBezTo>
                <a:cubicBezTo>
                  <a:pt x="11" y="31"/>
                  <a:pt x="11" y="31"/>
                  <a:pt x="11" y="31"/>
                </a:cubicBezTo>
                <a:cubicBezTo>
                  <a:pt x="2" y="31"/>
                  <a:pt x="2" y="31"/>
                  <a:pt x="2" y="31"/>
                </a:cubicBezTo>
                <a:cubicBezTo>
                  <a:pt x="1" y="31"/>
                  <a:pt x="0" y="30"/>
                  <a:pt x="0" y="29"/>
                </a:cubicBezTo>
                <a:cubicBezTo>
                  <a:pt x="0" y="15"/>
                  <a:pt x="0" y="15"/>
                  <a:pt x="0" y="15"/>
                </a:cubicBezTo>
                <a:cubicBezTo>
                  <a:pt x="0" y="14"/>
                  <a:pt x="1" y="13"/>
                  <a:pt x="2" y="13"/>
                </a:cubicBezTo>
                <a:cubicBezTo>
                  <a:pt x="11" y="13"/>
                  <a:pt x="11" y="13"/>
                  <a:pt x="11" y="13"/>
                </a:cubicBezTo>
                <a:cubicBezTo>
                  <a:pt x="23" y="1"/>
                  <a:pt x="23" y="1"/>
                  <a:pt x="23" y="1"/>
                </a:cubicBezTo>
                <a:cubicBezTo>
                  <a:pt x="24" y="0"/>
                  <a:pt x="24" y="0"/>
                  <a:pt x="25" y="0"/>
                </a:cubicBezTo>
                <a:cubicBezTo>
                  <a:pt x="26" y="0"/>
                  <a:pt x="27" y="1"/>
                  <a:pt x="27" y="3"/>
                </a:cubicBezTo>
                <a:lnTo>
                  <a:pt x="27" y="41"/>
                </a:lnTo>
                <a:close/>
                <a:moveTo>
                  <a:pt x="35" y="30"/>
                </a:moveTo>
                <a:cubicBezTo>
                  <a:pt x="35" y="30"/>
                  <a:pt x="35" y="31"/>
                  <a:pt x="34" y="31"/>
                </a:cubicBezTo>
                <a:cubicBezTo>
                  <a:pt x="33" y="31"/>
                  <a:pt x="32" y="30"/>
                  <a:pt x="32" y="28"/>
                </a:cubicBezTo>
                <a:cubicBezTo>
                  <a:pt x="32" y="26"/>
                  <a:pt x="36" y="26"/>
                  <a:pt x="36" y="22"/>
                </a:cubicBezTo>
                <a:cubicBezTo>
                  <a:pt x="36" y="18"/>
                  <a:pt x="32" y="18"/>
                  <a:pt x="32" y="16"/>
                </a:cubicBezTo>
                <a:cubicBezTo>
                  <a:pt x="32" y="14"/>
                  <a:pt x="33" y="13"/>
                  <a:pt x="34" y="13"/>
                </a:cubicBezTo>
                <a:cubicBezTo>
                  <a:pt x="35" y="13"/>
                  <a:pt x="35" y="13"/>
                  <a:pt x="35" y="14"/>
                </a:cubicBezTo>
                <a:cubicBezTo>
                  <a:pt x="39" y="15"/>
                  <a:pt x="41" y="18"/>
                  <a:pt x="41" y="22"/>
                </a:cubicBezTo>
                <a:cubicBezTo>
                  <a:pt x="41" y="26"/>
                  <a:pt x="39" y="29"/>
                  <a:pt x="35"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5" name="Freeform 173"/>
          <p:cNvSpPr>
            <a:spLocks noEditPoints="1"/>
          </p:cNvSpPr>
          <p:nvPr/>
        </p:nvSpPr>
        <p:spPr bwMode="auto">
          <a:xfrm>
            <a:off x="20703845" y="9411328"/>
            <a:ext cx="411498" cy="338575"/>
          </a:xfrm>
          <a:custGeom>
            <a:avLst/>
            <a:gdLst>
              <a:gd name="T0" fmla="*/ 2147483646 w 73"/>
              <a:gd name="T1" fmla="*/ 2147483646 h 60"/>
              <a:gd name="T2" fmla="*/ 2147483646 w 73"/>
              <a:gd name="T3" fmla="*/ 2147483646 h 60"/>
              <a:gd name="T4" fmla="*/ 2147483646 w 73"/>
              <a:gd name="T5" fmla="*/ 2147483646 h 60"/>
              <a:gd name="T6" fmla="*/ 2147483646 w 73"/>
              <a:gd name="T7" fmla="*/ 2147483646 h 60"/>
              <a:gd name="T8" fmla="*/ 2147483646 w 73"/>
              <a:gd name="T9" fmla="*/ 2147483646 h 60"/>
              <a:gd name="T10" fmla="*/ 2147483646 w 73"/>
              <a:gd name="T11" fmla="*/ 2147483646 h 60"/>
              <a:gd name="T12" fmla="*/ 2147483646 w 73"/>
              <a:gd name="T13" fmla="*/ 2147483646 h 60"/>
              <a:gd name="T14" fmla="*/ 0 w 73"/>
              <a:gd name="T15" fmla="*/ 2147483646 h 60"/>
              <a:gd name="T16" fmla="*/ 2147483646 w 73"/>
              <a:gd name="T17" fmla="*/ 0 h 60"/>
              <a:gd name="T18" fmla="*/ 2147483646 w 73"/>
              <a:gd name="T19" fmla="*/ 2147483646 h 60"/>
              <a:gd name="T20" fmla="*/ 2147483646 w 73"/>
              <a:gd name="T21" fmla="*/ 2147483646 h 60"/>
              <a:gd name="T22" fmla="*/ 2147483646 w 73"/>
              <a:gd name="T23" fmla="*/ 2147483646 h 60"/>
              <a:gd name="T24" fmla="*/ 2147483646 w 73"/>
              <a:gd name="T25" fmla="*/ 2147483646 h 60"/>
              <a:gd name="T26" fmla="*/ 2147483646 w 73"/>
              <a:gd name="T27" fmla="*/ 2147483646 h 60"/>
              <a:gd name="T28" fmla="*/ 2147483646 w 73"/>
              <a:gd name="T29" fmla="*/ 2147483646 h 60"/>
              <a:gd name="T30" fmla="*/ 2147483646 w 73"/>
              <a:gd name="T31" fmla="*/ 2147483646 h 60"/>
              <a:gd name="T32" fmla="*/ 2147483646 w 73"/>
              <a:gd name="T33" fmla="*/ 2147483646 h 60"/>
              <a:gd name="T34" fmla="*/ 2147483646 w 73"/>
              <a:gd name="T35" fmla="*/ 2147483646 h 60"/>
              <a:gd name="T36" fmla="*/ 2147483646 w 73"/>
              <a:gd name="T37" fmla="*/ 2147483646 h 60"/>
              <a:gd name="T38" fmla="*/ 2147483646 w 73"/>
              <a:gd name="T39" fmla="*/ 2147483646 h 60"/>
              <a:gd name="T40" fmla="*/ 2147483646 w 73"/>
              <a:gd name="T41" fmla="*/ 2147483646 h 60"/>
              <a:gd name="T42" fmla="*/ 2147483646 w 73"/>
              <a:gd name="T43" fmla="*/ 2147483646 h 60"/>
              <a:gd name="T44" fmla="*/ 2147483646 w 73"/>
              <a:gd name="T45" fmla="*/ 2147483646 h 60"/>
              <a:gd name="T46" fmla="*/ 2147483646 w 73"/>
              <a:gd name="T47" fmla="*/ 2147483646 h 60"/>
              <a:gd name="T48" fmla="*/ 2147483646 w 73"/>
              <a:gd name="T49" fmla="*/ 2147483646 h 60"/>
              <a:gd name="T50" fmla="*/ 2147483646 w 73"/>
              <a:gd name="T51" fmla="*/ 2147483646 h 60"/>
              <a:gd name="T52" fmla="*/ 2147483646 w 73"/>
              <a:gd name="T53" fmla="*/ 2147483646 h 60"/>
              <a:gd name="T54" fmla="*/ 2147483646 w 73"/>
              <a:gd name="T55" fmla="*/ 2147483646 h 60"/>
              <a:gd name="T56" fmla="*/ 2147483646 w 73"/>
              <a:gd name="T57" fmla="*/ 2147483646 h 60"/>
              <a:gd name="T58" fmla="*/ 2147483646 w 73"/>
              <a:gd name="T59" fmla="*/ 2147483646 h 60"/>
              <a:gd name="T60" fmla="*/ 2147483646 w 73"/>
              <a:gd name="T61" fmla="*/ 2147483646 h 60"/>
              <a:gd name="T62" fmla="*/ 2147483646 w 73"/>
              <a:gd name="T63" fmla="*/ 2147483646 h 60"/>
              <a:gd name="T64" fmla="*/ 2147483646 w 73"/>
              <a:gd name="T65" fmla="*/ 2147483646 h 60"/>
              <a:gd name="T66" fmla="*/ 2147483646 w 73"/>
              <a:gd name="T67" fmla="*/ 2147483646 h 60"/>
              <a:gd name="T68" fmla="*/ 2147483646 w 73"/>
              <a:gd name="T69" fmla="*/ 2147483646 h 60"/>
              <a:gd name="T70" fmla="*/ 2147483646 w 73"/>
              <a:gd name="T71" fmla="*/ 2147483646 h 60"/>
              <a:gd name="T72" fmla="*/ 2147483646 w 73"/>
              <a:gd name="T73" fmla="*/ 2147483646 h 60"/>
              <a:gd name="T74" fmla="*/ 2147483646 w 73"/>
              <a:gd name="T75" fmla="*/ 2147483646 h 60"/>
              <a:gd name="T76" fmla="*/ 2147483646 w 73"/>
              <a:gd name="T77" fmla="*/ 2147483646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3" h="60">
                <a:moveTo>
                  <a:pt x="49" y="18"/>
                </a:moveTo>
                <a:cubicBezTo>
                  <a:pt x="37" y="18"/>
                  <a:pt x="27" y="27"/>
                  <a:pt x="27" y="39"/>
                </a:cubicBezTo>
                <a:cubicBezTo>
                  <a:pt x="27" y="41"/>
                  <a:pt x="28" y="42"/>
                  <a:pt x="28" y="44"/>
                </a:cubicBezTo>
                <a:cubicBezTo>
                  <a:pt x="27" y="44"/>
                  <a:pt x="26" y="44"/>
                  <a:pt x="26" y="44"/>
                </a:cubicBezTo>
                <a:cubicBezTo>
                  <a:pt x="22" y="44"/>
                  <a:pt x="20" y="44"/>
                  <a:pt x="17" y="43"/>
                </a:cubicBezTo>
                <a:cubicBezTo>
                  <a:pt x="8" y="47"/>
                  <a:pt x="8" y="47"/>
                  <a:pt x="8" y="47"/>
                </a:cubicBezTo>
                <a:cubicBezTo>
                  <a:pt x="10" y="40"/>
                  <a:pt x="10" y="40"/>
                  <a:pt x="10" y="40"/>
                </a:cubicBezTo>
                <a:cubicBezTo>
                  <a:pt x="4" y="35"/>
                  <a:pt x="0" y="29"/>
                  <a:pt x="0" y="22"/>
                </a:cubicBezTo>
                <a:cubicBezTo>
                  <a:pt x="0" y="10"/>
                  <a:pt x="11" y="0"/>
                  <a:pt x="26" y="0"/>
                </a:cubicBezTo>
                <a:cubicBezTo>
                  <a:pt x="38" y="0"/>
                  <a:pt x="50" y="8"/>
                  <a:pt x="52" y="18"/>
                </a:cubicBezTo>
                <a:cubicBezTo>
                  <a:pt x="51" y="18"/>
                  <a:pt x="50" y="18"/>
                  <a:pt x="49" y="18"/>
                </a:cubicBezTo>
                <a:close/>
                <a:moveTo>
                  <a:pt x="17" y="11"/>
                </a:moveTo>
                <a:cubicBezTo>
                  <a:pt x="15" y="11"/>
                  <a:pt x="13" y="12"/>
                  <a:pt x="13" y="14"/>
                </a:cubicBezTo>
                <a:cubicBezTo>
                  <a:pt x="13" y="16"/>
                  <a:pt x="15" y="18"/>
                  <a:pt x="17" y="18"/>
                </a:cubicBezTo>
                <a:cubicBezTo>
                  <a:pt x="19" y="18"/>
                  <a:pt x="20" y="16"/>
                  <a:pt x="20" y="14"/>
                </a:cubicBezTo>
                <a:cubicBezTo>
                  <a:pt x="20" y="12"/>
                  <a:pt x="19" y="11"/>
                  <a:pt x="17" y="11"/>
                </a:cubicBezTo>
                <a:close/>
                <a:moveTo>
                  <a:pt x="64" y="53"/>
                </a:moveTo>
                <a:cubicBezTo>
                  <a:pt x="66" y="60"/>
                  <a:pt x="66" y="60"/>
                  <a:pt x="66" y="60"/>
                </a:cubicBezTo>
                <a:cubicBezTo>
                  <a:pt x="59" y="56"/>
                  <a:pt x="59" y="56"/>
                  <a:pt x="59" y="56"/>
                </a:cubicBezTo>
                <a:cubicBezTo>
                  <a:pt x="56" y="56"/>
                  <a:pt x="53" y="57"/>
                  <a:pt x="51" y="57"/>
                </a:cubicBezTo>
                <a:cubicBezTo>
                  <a:pt x="39" y="57"/>
                  <a:pt x="29" y="49"/>
                  <a:pt x="29" y="38"/>
                </a:cubicBezTo>
                <a:cubicBezTo>
                  <a:pt x="29" y="28"/>
                  <a:pt x="39" y="20"/>
                  <a:pt x="51" y="20"/>
                </a:cubicBezTo>
                <a:cubicBezTo>
                  <a:pt x="63" y="20"/>
                  <a:pt x="73" y="28"/>
                  <a:pt x="73" y="38"/>
                </a:cubicBezTo>
                <a:cubicBezTo>
                  <a:pt x="73" y="44"/>
                  <a:pt x="69" y="49"/>
                  <a:pt x="64" y="53"/>
                </a:cubicBezTo>
                <a:close/>
                <a:moveTo>
                  <a:pt x="35" y="11"/>
                </a:moveTo>
                <a:cubicBezTo>
                  <a:pt x="33" y="11"/>
                  <a:pt x="31" y="12"/>
                  <a:pt x="31" y="14"/>
                </a:cubicBezTo>
                <a:cubicBezTo>
                  <a:pt x="31" y="16"/>
                  <a:pt x="33" y="18"/>
                  <a:pt x="35" y="18"/>
                </a:cubicBezTo>
                <a:cubicBezTo>
                  <a:pt x="37" y="18"/>
                  <a:pt x="39" y="16"/>
                  <a:pt x="39" y="14"/>
                </a:cubicBezTo>
                <a:cubicBezTo>
                  <a:pt x="39" y="12"/>
                  <a:pt x="37" y="11"/>
                  <a:pt x="35" y="11"/>
                </a:cubicBezTo>
                <a:close/>
                <a:moveTo>
                  <a:pt x="44" y="30"/>
                </a:moveTo>
                <a:cubicBezTo>
                  <a:pt x="42" y="30"/>
                  <a:pt x="41" y="31"/>
                  <a:pt x="41" y="33"/>
                </a:cubicBezTo>
                <a:cubicBezTo>
                  <a:pt x="41" y="34"/>
                  <a:pt x="42" y="35"/>
                  <a:pt x="44" y="35"/>
                </a:cubicBezTo>
                <a:cubicBezTo>
                  <a:pt x="46" y="35"/>
                  <a:pt x="47" y="34"/>
                  <a:pt x="47" y="33"/>
                </a:cubicBezTo>
                <a:cubicBezTo>
                  <a:pt x="47" y="31"/>
                  <a:pt x="46" y="30"/>
                  <a:pt x="44" y="30"/>
                </a:cubicBezTo>
                <a:close/>
                <a:moveTo>
                  <a:pt x="58" y="30"/>
                </a:moveTo>
                <a:cubicBezTo>
                  <a:pt x="57" y="30"/>
                  <a:pt x="55" y="31"/>
                  <a:pt x="55" y="33"/>
                </a:cubicBezTo>
                <a:cubicBezTo>
                  <a:pt x="55" y="34"/>
                  <a:pt x="57" y="35"/>
                  <a:pt x="58" y="35"/>
                </a:cubicBezTo>
                <a:cubicBezTo>
                  <a:pt x="60" y="35"/>
                  <a:pt x="61" y="34"/>
                  <a:pt x="61" y="33"/>
                </a:cubicBezTo>
                <a:cubicBezTo>
                  <a:pt x="61" y="31"/>
                  <a:pt x="60" y="30"/>
                  <a:pt x="58"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6" name="Freeform 174"/>
          <p:cNvSpPr>
            <a:spLocks noEditPoints="1"/>
          </p:cNvSpPr>
          <p:nvPr/>
        </p:nvSpPr>
        <p:spPr bwMode="auto">
          <a:xfrm>
            <a:off x="21521633" y="9426955"/>
            <a:ext cx="395873" cy="276067"/>
          </a:xfrm>
          <a:custGeom>
            <a:avLst/>
            <a:gdLst>
              <a:gd name="T0" fmla="*/ 2147483646 w 70"/>
              <a:gd name="T1" fmla="*/ 2147483646 h 49"/>
              <a:gd name="T2" fmla="*/ 2147483646 w 70"/>
              <a:gd name="T3" fmla="*/ 2147483646 h 49"/>
              <a:gd name="T4" fmla="*/ 2147483646 w 70"/>
              <a:gd name="T5" fmla="*/ 2147483646 h 49"/>
              <a:gd name="T6" fmla="*/ 2147483646 w 70"/>
              <a:gd name="T7" fmla="*/ 2147483646 h 49"/>
              <a:gd name="T8" fmla="*/ 0 w 70"/>
              <a:gd name="T9" fmla="*/ 2147483646 h 49"/>
              <a:gd name="T10" fmla="*/ 2147483646 w 70"/>
              <a:gd name="T11" fmla="*/ 2147483646 h 49"/>
              <a:gd name="T12" fmla="*/ 2147483646 w 70"/>
              <a:gd name="T13" fmla="*/ 0 h 49"/>
              <a:gd name="T14" fmla="*/ 2147483646 w 70"/>
              <a:gd name="T15" fmla="*/ 2147483646 h 49"/>
              <a:gd name="T16" fmla="*/ 2147483646 w 70"/>
              <a:gd name="T17" fmla="*/ 2147483646 h 49"/>
              <a:gd name="T18" fmla="*/ 2147483646 w 70"/>
              <a:gd name="T19" fmla="*/ 2147483646 h 49"/>
              <a:gd name="T20" fmla="*/ 2147483646 w 70"/>
              <a:gd name="T21" fmla="*/ 2147483646 h 49"/>
              <a:gd name="T22" fmla="*/ 2147483646 w 70"/>
              <a:gd name="T23" fmla="*/ 2147483646 h 49"/>
              <a:gd name="T24" fmla="*/ 2147483646 w 70"/>
              <a:gd name="T25" fmla="*/ 2147483646 h 49"/>
              <a:gd name="T26" fmla="*/ 2147483646 w 70"/>
              <a:gd name="T27" fmla="*/ 2147483646 h 49"/>
              <a:gd name="T28" fmla="*/ 2147483646 w 70"/>
              <a:gd name="T29" fmla="*/ 2147483646 h 49"/>
              <a:gd name="T30" fmla="*/ 2147483646 w 70"/>
              <a:gd name="T31" fmla="*/ 2147483646 h 49"/>
              <a:gd name="T32" fmla="*/ 2147483646 w 70"/>
              <a:gd name="T33" fmla="*/ 2147483646 h 49"/>
              <a:gd name="T34" fmla="*/ 2147483646 w 70"/>
              <a:gd name="T35" fmla="*/ 2147483646 h 49"/>
              <a:gd name="T36" fmla="*/ 2147483646 w 70"/>
              <a:gd name="T37" fmla="*/ 2147483646 h 49"/>
              <a:gd name="T38" fmla="*/ 2147483646 w 70"/>
              <a:gd name="T39" fmla="*/ 2147483646 h 49"/>
              <a:gd name="T40" fmla="*/ 2147483646 w 70"/>
              <a:gd name="T41" fmla="*/ 2147483646 h 49"/>
              <a:gd name="T42" fmla="*/ 2147483646 w 70"/>
              <a:gd name="T43" fmla="*/ 2147483646 h 49"/>
              <a:gd name="T44" fmla="*/ 2147483646 w 70"/>
              <a:gd name="T45" fmla="*/ 2147483646 h 49"/>
              <a:gd name="T46" fmla="*/ 2147483646 w 70"/>
              <a:gd name="T47" fmla="*/ 2147483646 h 49"/>
              <a:gd name="T48" fmla="*/ 2147483646 w 70"/>
              <a:gd name="T49" fmla="*/ 2147483646 h 49"/>
              <a:gd name="T50" fmla="*/ 2147483646 w 70"/>
              <a:gd name="T51" fmla="*/ 2147483646 h 49"/>
              <a:gd name="T52" fmla="*/ 2147483646 w 70"/>
              <a:gd name="T53" fmla="*/ 2147483646 h 49"/>
              <a:gd name="T54" fmla="*/ 2147483646 w 70"/>
              <a:gd name="T55" fmla="*/ 2147483646 h 49"/>
              <a:gd name="T56" fmla="*/ 2147483646 w 70"/>
              <a:gd name="T57" fmla="*/ 2147483646 h 49"/>
              <a:gd name="T58" fmla="*/ 2147483646 w 70"/>
              <a:gd name="T59" fmla="*/ 2147483646 h 49"/>
              <a:gd name="T60" fmla="*/ 2147483646 w 70"/>
              <a:gd name="T61" fmla="*/ 2147483646 h 49"/>
              <a:gd name="T62" fmla="*/ 2147483646 w 70"/>
              <a:gd name="T63" fmla="*/ 2147483646 h 49"/>
              <a:gd name="T64" fmla="*/ 2147483646 w 70"/>
              <a:gd name="T65" fmla="*/ 2147483646 h 49"/>
              <a:gd name="T66" fmla="*/ 2147483646 w 70"/>
              <a:gd name="T67" fmla="*/ 2147483646 h 49"/>
              <a:gd name="T68" fmla="*/ 2147483646 w 70"/>
              <a:gd name="T69" fmla="*/ 2147483646 h 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0" h="49">
                <a:moveTo>
                  <a:pt x="64" y="20"/>
                </a:moveTo>
                <a:cubicBezTo>
                  <a:pt x="55" y="13"/>
                  <a:pt x="46" y="9"/>
                  <a:pt x="35" y="9"/>
                </a:cubicBezTo>
                <a:cubicBezTo>
                  <a:pt x="24" y="9"/>
                  <a:pt x="15" y="13"/>
                  <a:pt x="7" y="20"/>
                </a:cubicBezTo>
                <a:cubicBezTo>
                  <a:pt x="7" y="20"/>
                  <a:pt x="7" y="20"/>
                  <a:pt x="6" y="20"/>
                </a:cubicBezTo>
                <a:cubicBezTo>
                  <a:pt x="5" y="20"/>
                  <a:pt x="0" y="15"/>
                  <a:pt x="0" y="14"/>
                </a:cubicBezTo>
                <a:cubicBezTo>
                  <a:pt x="0" y="14"/>
                  <a:pt x="0" y="14"/>
                  <a:pt x="1" y="13"/>
                </a:cubicBezTo>
                <a:cubicBezTo>
                  <a:pt x="10" y="4"/>
                  <a:pt x="23" y="0"/>
                  <a:pt x="35" y="0"/>
                </a:cubicBezTo>
                <a:cubicBezTo>
                  <a:pt x="48" y="0"/>
                  <a:pt x="61" y="4"/>
                  <a:pt x="70" y="13"/>
                </a:cubicBezTo>
                <a:cubicBezTo>
                  <a:pt x="70" y="14"/>
                  <a:pt x="70" y="14"/>
                  <a:pt x="70" y="14"/>
                </a:cubicBezTo>
                <a:cubicBezTo>
                  <a:pt x="70" y="15"/>
                  <a:pt x="65" y="20"/>
                  <a:pt x="64" y="20"/>
                </a:cubicBezTo>
                <a:cubicBezTo>
                  <a:pt x="64" y="20"/>
                  <a:pt x="64" y="20"/>
                  <a:pt x="64" y="20"/>
                </a:cubicBezTo>
                <a:close/>
                <a:moveTo>
                  <a:pt x="54" y="30"/>
                </a:moveTo>
                <a:cubicBezTo>
                  <a:pt x="48" y="25"/>
                  <a:pt x="43" y="22"/>
                  <a:pt x="35" y="22"/>
                </a:cubicBezTo>
                <a:cubicBezTo>
                  <a:pt x="25" y="22"/>
                  <a:pt x="16" y="30"/>
                  <a:pt x="16" y="30"/>
                </a:cubicBezTo>
                <a:cubicBezTo>
                  <a:pt x="15" y="30"/>
                  <a:pt x="10" y="25"/>
                  <a:pt x="10" y="24"/>
                </a:cubicBezTo>
                <a:cubicBezTo>
                  <a:pt x="10" y="24"/>
                  <a:pt x="10" y="23"/>
                  <a:pt x="10" y="23"/>
                </a:cubicBezTo>
                <a:cubicBezTo>
                  <a:pt x="17" y="17"/>
                  <a:pt x="26" y="13"/>
                  <a:pt x="35" y="13"/>
                </a:cubicBezTo>
                <a:cubicBezTo>
                  <a:pt x="44" y="13"/>
                  <a:pt x="54" y="17"/>
                  <a:pt x="60" y="23"/>
                </a:cubicBezTo>
                <a:cubicBezTo>
                  <a:pt x="61" y="23"/>
                  <a:pt x="61" y="24"/>
                  <a:pt x="61" y="24"/>
                </a:cubicBezTo>
                <a:cubicBezTo>
                  <a:pt x="61" y="25"/>
                  <a:pt x="56" y="30"/>
                  <a:pt x="55" y="30"/>
                </a:cubicBezTo>
                <a:cubicBezTo>
                  <a:pt x="54" y="30"/>
                  <a:pt x="54" y="30"/>
                  <a:pt x="54" y="30"/>
                </a:cubicBezTo>
                <a:close/>
                <a:moveTo>
                  <a:pt x="35" y="36"/>
                </a:moveTo>
                <a:cubicBezTo>
                  <a:pt x="30" y="36"/>
                  <a:pt x="26" y="40"/>
                  <a:pt x="26" y="40"/>
                </a:cubicBezTo>
                <a:cubicBezTo>
                  <a:pt x="25" y="40"/>
                  <a:pt x="20" y="35"/>
                  <a:pt x="20" y="34"/>
                </a:cubicBezTo>
                <a:cubicBezTo>
                  <a:pt x="20" y="33"/>
                  <a:pt x="20" y="33"/>
                  <a:pt x="20" y="33"/>
                </a:cubicBezTo>
                <a:cubicBezTo>
                  <a:pt x="24" y="29"/>
                  <a:pt x="30" y="27"/>
                  <a:pt x="35" y="27"/>
                </a:cubicBezTo>
                <a:cubicBezTo>
                  <a:pt x="41" y="27"/>
                  <a:pt x="47" y="29"/>
                  <a:pt x="51" y="33"/>
                </a:cubicBezTo>
                <a:cubicBezTo>
                  <a:pt x="51" y="33"/>
                  <a:pt x="51" y="33"/>
                  <a:pt x="51" y="34"/>
                </a:cubicBezTo>
                <a:cubicBezTo>
                  <a:pt x="51" y="35"/>
                  <a:pt x="46" y="40"/>
                  <a:pt x="45" y="40"/>
                </a:cubicBezTo>
                <a:cubicBezTo>
                  <a:pt x="44" y="40"/>
                  <a:pt x="41" y="36"/>
                  <a:pt x="35" y="36"/>
                </a:cubicBezTo>
                <a:close/>
                <a:moveTo>
                  <a:pt x="29" y="43"/>
                </a:moveTo>
                <a:cubicBezTo>
                  <a:pt x="29" y="42"/>
                  <a:pt x="34" y="41"/>
                  <a:pt x="35" y="41"/>
                </a:cubicBezTo>
                <a:cubicBezTo>
                  <a:pt x="37" y="41"/>
                  <a:pt x="41" y="42"/>
                  <a:pt x="41" y="43"/>
                </a:cubicBezTo>
                <a:cubicBezTo>
                  <a:pt x="41" y="44"/>
                  <a:pt x="36" y="49"/>
                  <a:pt x="35" y="49"/>
                </a:cubicBezTo>
                <a:cubicBezTo>
                  <a:pt x="34" y="49"/>
                  <a:pt x="29" y="44"/>
                  <a:pt x="29"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7" name="Freeform 175"/>
          <p:cNvSpPr>
            <a:spLocks noEditPoints="1"/>
          </p:cNvSpPr>
          <p:nvPr/>
        </p:nvSpPr>
        <p:spPr bwMode="auto">
          <a:xfrm>
            <a:off x="22266497" y="9426955"/>
            <a:ext cx="325552" cy="328158"/>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0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0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8" h="58">
                <a:moveTo>
                  <a:pt x="11" y="57"/>
                </a:moveTo>
                <a:cubicBezTo>
                  <a:pt x="10" y="58"/>
                  <a:pt x="9" y="58"/>
                  <a:pt x="8" y="58"/>
                </a:cubicBezTo>
                <a:cubicBezTo>
                  <a:pt x="7" y="58"/>
                  <a:pt x="6" y="58"/>
                  <a:pt x="5" y="57"/>
                </a:cubicBezTo>
                <a:cubicBezTo>
                  <a:pt x="1" y="53"/>
                  <a:pt x="1" y="53"/>
                  <a:pt x="1" y="53"/>
                </a:cubicBezTo>
                <a:cubicBezTo>
                  <a:pt x="0" y="52"/>
                  <a:pt x="0" y="51"/>
                  <a:pt x="0" y="50"/>
                </a:cubicBezTo>
                <a:cubicBezTo>
                  <a:pt x="0" y="49"/>
                  <a:pt x="0" y="47"/>
                  <a:pt x="1" y="47"/>
                </a:cubicBezTo>
                <a:cubicBezTo>
                  <a:pt x="25" y="22"/>
                  <a:pt x="25" y="22"/>
                  <a:pt x="25" y="22"/>
                </a:cubicBezTo>
                <a:cubicBezTo>
                  <a:pt x="27" y="27"/>
                  <a:pt x="31" y="31"/>
                  <a:pt x="35" y="33"/>
                </a:cubicBezTo>
                <a:lnTo>
                  <a:pt x="11" y="57"/>
                </a:lnTo>
                <a:close/>
                <a:moveTo>
                  <a:pt x="10" y="45"/>
                </a:moveTo>
                <a:cubicBezTo>
                  <a:pt x="9" y="45"/>
                  <a:pt x="8" y="46"/>
                  <a:pt x="8" y="48"/>
                </a:cubicBezTo>
                <a:cubicBezTo>
                  <a:pt x="8" y="49"/>
                  <a:pt x="9" y="50"/>
                  <a:pt x="10" y="50"/>
                </a:cubicBezTo>
                <a:cubicBezTo>
                  <a:pt x="11" y="50"/>
                  <a:pt x="12" y="49"/>
                  <a:pt x="12" y="48"/>
                </a:cubicBezTo>
                <a:cubicBezTo>
                  <a:pt x="12" y="46"/>
                  <a:pt x="11" y="45"/>
                  <a:pt x="10" y="45"/>
                </a:cubicBezTo>
                <a:close/>
                <a:moveTo>
                  <a:pt x="57" y="21"/>
                </a:moveTo>
                <a:cubicBezTo>
                  <a:pt x="55" y="27"/>
                  <a:pt x="49" y="32"/>
                  <a:pt x="42" y="32"/>
                </a:cubicBezTo>
                <a:cubicBezTo>
                  <a:pt x="33" y="32"/>
                  <a:pt x="26" y="24"/>
                  <a:pt x="26" y="16"/>
                </a:cubicBezTo>
                <a:cubicBezTo>
                  <a:pt x="26" y="7"/>
                  <a:pt x="33" y="0"/>
                  <a:pt x="42" y="0"/>
                </a:cubicBezTo>
                <a:cubicBezTo>
                  <a:pt x="45" y="0"/>
                  <a:pt x="48" y="0"/>
                  <a:pt x="50" y="2"/>
                </a:cubicBezTo>
                <a:cubicBezTo>
                  <a:pt x="51" y="2"/>
                  <a:pt x="51" y="2"/>
                  <a:pt x="51" y="3"/>
                </a:cubicBezTo>
                <a:cubicBezTo>
                  <a:pt x="51" y="3"/>
                  <a:pt x="51" y="4"/>
                  <a:pt x="50" y="4"/>
                </a:cubicBezTo>
                <a:cubicBezTo>
                  <a:pt x="40" y="10"/>
                  <a:pt x="40" y="10"/>
                  <a:pt x="40" y="10"/>
                </a:cubicBezTo>
                <a:cubicBezTo>
                  <a:pt x="40" y="18"/>
                  <a:pt x="40" y="18"/>
                  <a:pt x="40" y="18"/>
                </a:cubicBezTo>
                <a:cubicBezTo>
                  <a:pt x="47" y="22"/>
                  <a:pt x="47" y="22"/>
                  <a:pt x="47" y="22"/>
                </a:cubicBezTo>
                <a:cubicBezTo>
                  <a:pt x="48" y="21"/>
                  <a:pt x="56" y="16"/>
                  <a:pt x="57" y="16"/>
                </a:cubicBezTo>
                <a:cubicBezTo>
                  <a:pt x="58" y="16"/>
                  <a:pt x="58" y="16"/>
                  <a:pt x="58" y="17"/>
                </a:cubicBezTo>
                <a:cubicBezTo>
                  <a:pt x="58" y="18"/>
                  <a:pt x="58" y="20"/>
                  <a:pt x="57"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8" name="Freeform 176"/>
          <p:cNvSpPr>
            <a:spLocks noEditPoints="1"/>
          </p:cNvSpPr>
          <p:nvPr/>
        </p:nvSpPr>
        <p:spPr bwMode="auto">
          <a:xfrm>
            <a:off x="7858847" y="10148378"/>
            <a:ext cx="276067" cy="367225"/>
          </a:xfrm>
          <a:custGeom>
            <a:avLst/>
            <a:gdLst>
              <a:gd name="T0" fmla="*/ 2147483646 w 49"/>
              <a:gd name="T1" fmla="*/ 2147483646 h 65"/>
              <a:gd name="T2" fmla="*/ 2147483646 w 49"/>
              <a:gd name="T3" fmla="*/ 2147483646 h 65"/>
              <a:gd name="T4" fmla="*/ 2147483646 w 49"/>
              <a:gd name="T5" fmla="*/ 2147483646 h 65"/>
              <a:gd name="T6" fmla="*/ 2147483646 w 49"/>
              <a:gd name="T7" fmla="*/ 2147483646 h 65"/>
              <a:gd name="T8" fmla="*/ 0 w 49"/>
              <a:gd name="T9" fmla="*/ 2147483646 h 65"/>
              <a:gd name="T10" fmla="*/ 2147483646 w 49"/>
              <a:gd name="T11" fmla="*/ 2147483646 h 65"/>
              <a:gd name="T12" fmla="*/ 2147483646 w 49"/>
              <a:gd name="T13" fmla="*/ 2147483646 h 65"/>
              <a:gd name="T14" fmla="*/ 2147483646 w 49"/>
              <a:gd name="T15" fmla="*/ 2147483646 h 65"/>
              <a:gd name="T16" fmla="*/ 2147483646 w 49"/>
              <a:gd name="T17" fmla="*/ 2147483646 h 65"/>
              <a:gd name="T18" fmla="*/ 2147483646 w 49"/>
              <a:gd name="T19" fmla="*/ 2147483646 h 65"/>
              <a:gd name="T20" fmla="*/ 2147483646 w 49"/>
              <a:gd name="T21" fmla="*/ 2147483646 h 65"/>
              <a:gd name="T22" fmla="*/ 2147483646 w 49"/>
              <a:gd name="T23" fmla="*/ 2147483646 h 65"/>
              <a:gd name="T24" fmla="*/ 2147483646 w 49"/>
              <a:gd name="T25" fmla="*/ 2147483646 h 65"/>
              <a:gd name="T26" fmla="*/ 2147483646 w 49"/>
              <a:gd name="T27" fmla="*/ 2147483646 h 65"/>
              <a:gd name="T28" fmla="*/ 2147483646 w 49"/>
              <a:gd name="T29" fmla="*/ 2147483646 h 65"/>
              <a:gd name="T30" fmla="*/ 2147483646 w 49"/>
              <a:gd name="T31" fmla="*/ 2147483646 h 65"/>
              <a:gd name="T32" fmla="*/ 2147483646 w 49"/>
              <a:gd name="T33" fmla="*/ 2147483646 h 65"/>
              <a:gd name="T34" fmla="*/ 2147483646 w 49"/>
              <a:gd name="T35" fmla="*/ 2147483646 h 65"/>
              <a:gd name="T36" fmla="*/ 2147483646 w 49"/>
              <a:gd name="T37" fmla="*/ 2147483646 h 65"/>
              <a:gd name="T38" fmla="*/ 2147483646 w 49"/>
              <a:gd name="T39" fmla="*/ 2147483646 h 65"/>
              <a:gd name="T40" fmla="*/ 2147483646 w 49"/>
              <a:gd name="T41" fmla="*/ 2147483646 h 65"/>
              <a:gd name="T42" fmla="*/ 2147483646 w 49"/>
              <a:gd name="T43" fmla="*/ 2147483646 h 65"/>
              <a:gd name="T44" fmla="*/ 2147483646 w 49"/>
              <a:gd name="T45" fmla="*/ 2147483646 h 65"/>
              <a:gd name="T46" fmla="*/ 2147483646 w 49"/>
              <a:gd name="T47" fmla="*/ 2147483646 h 65"/>
              <a:gd name="T48" fmla="*/ 2147483646 w 49"/>
              <a:gd name="T49" fmla="*/ 2147483646 h 65"/>
              <a:gd name="T50" fmla="*/ 2147483646 w 49"/>
              <a:gd name="T51" fmla="*/ 2147483646 h 65"/>
              <a:gd name="T52" fmla="*/ 2147483646 w 49"/>
              <a:gd name="T53" fmla="*/ 2147483646 h 65"/>
              <a:gd name="T54" fmla="*/ 2147483646 w 49"/>
              <a:gd name="T55" fmla="*/ 2147483646 h 65"/>
              <a:gd name="T56" fmla="*/ 2147483646 w 49"/>
              <a:gd name="T57" fmla="*/ 2147483646 h 65"/>
              <a:gd name="T58" fmla="*/ 2147483646 w 49"/>
              <a:gd name="T59" fmla="*/ 2147483646 h 65"/>
              <a:gd name="T60" fmla="*/ 2147483646 w 49"/>
              <a:gd name="T61" fmla="*/ 2147483646 h 65"/>
              <a:gd name="T62" fmla="*/ 2147483646 w 49"/>
              <a:gd name="T63" fmla="*/ 2147483646 h 65"/>
              <a:gd name="T64" fmla="*/ 2147483646 w 49"/>
              <a:gd name="T65" fmla="*/ 2147483646 h 65"/>
              <a:gd name="T66" fmla="*/ 2147483646 w 49"/>
              <a:gd name="T67" fmla="*/ 2147483646 h 65"/>
              <a:gd name="T68" fmla="*/ 2147483646 w 49"/>
              <a:gd name="T69" fmla="*/ 2147483646 h 65"/>
              <a:gd name="T70" fmla="*/ 2147483646 w 49"/>
              <a:gd name="T71" fmla="*/ 2147483646 h 65"/>
              <a:gd name="T72" fmla="*/ 2147483646 w 49"/>
              <a:gd name="T73" fmla="*/ 2147483646 h 65"/>
              <a:gd name="T74" fmla="*/ 2147483646 w 49"/>
              <a:gd name="T75" fmla="*/ 2147483646 h 65"/>
              <a:gd name="T76" fmla="*/ 2147483646 w 49"/>
              <a:gd name="T77" fmla="*/ 2147483646 h 65"/>
              <a:gd name="T78" fmla="*/ 2147483646 w 49"/>
              <a:gd name="T79" fmla="*/ 2147483646 h 65"/>
              <a:gd name="T80" fmla="*/ 2147483646 w 49"/>
              <a:gd name="T81" fmla="*/ 2147483646 h 65"/>
              <a:gd name="T82" fmla="*/ 2147483646 w 49"/>
              <a:gd name="T83" fmla="*/ 2147483646 h 65"/>
              <a:gd name="T84" fmla="*/ 2147483646 w 49"/>
              <a:gd name="T85" fmla="*/ 2147483646 h 65"/>
              <a:gd name="T86" fmla="*/ 2147483646 w 49"/>
              <a:gd name="T87" fmla="*/ 2147483646 h 65"/>
              <a:gd name="T88" fmla="*/ 2147483646 w 49"/>
              <a:gd name="T89" fmla="*/ 2147483646 h 65"/>
              <a:gd name="T90" fmla="*/ 2147483646 w 49"/>
              <a:gd name="T91" fmla="*/ 2147483646 h 65"/>
              <a:gd name="T92" fmla="*/ 2147483646 w 49"/>
              <a:gd name="T93" fmla="*/ 2147483646 h 65"/>
              <a:gd name="T94" fmla="*/ 2147483646 w 49"/>
              <a:gd name="T95" fmla="*/ 2147483646 h 65"/>
              <a:gd name="T96" fmla="*/ 2147483646 w 49"/>
              <a:gd name="T97" fmla="*/ 2147483646 h 65"/>
              <a:gd name="T98" fmla="*/ 2147483646 w 49"/>
              <a:gd name="T99" fmla="*/ 2147483646 h 65"/>
              <a:gd name="T100" fmla="*/ 2147483646 w 49"/>
              <a:gd name="T101" fmla="*/ 2147483646 h 65"/>
              <a:gd name="T102" fmla="*/ 2147483646 w 49"/>
              <a:gd name="T103" fmla="*/ 2147483646 h 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49" h="65">
                <a:moveTo>
                  <a:pt x="17" y="41"/>
                </a:moveTo>
                <a:cubicBezTo>
                  <a:pt x="17" y="41"/>
                  <a:pt x="17" y="41"/>
                  <a:pt x="13" y="43"/>
                </a:cubicBezTo>
                <a:cubicBezTo>
                  <a:pt x="3" y="46"/>
                  <a:pt x="3" y="46"/>
                  <a:pt x="2" y="46"/>
                </a:cubicBezTo>
                <a:cubicBezTo>
                  <a:pt x="2" y="46"/>
                  <a:pt x="1" y="45"/>
                  <a:pt x="1" y="44"/>
                </a:cubicBezTo>
                <a:cubicBezTo>
                  <a:pt x="0" y="44"/>
                  <a:pt x="0" y="43"/>
                  <a:pt x="0" y="42"/>
                </a:cubicBezTo>
                <a:cubicBezTo>
                  <a:pt x="0" y="38"/>
                  <a:pt x="0" y="33"/>
                  <a:pt x="1" y="31"/>
                </a:cubicBezTo>
                <a:cubicBezTo>
                  <a:pt x="2" y="31"/>
                  <a:pt x="2" y="30"/>
                  <a:pt x="3" y="30"/>
                </a:cubicBezTo>
                <a:cubicBezTo>
                  <a:pt x="4" y="30"/>
                  <a:pt x="4" y="30"/>
                  <a:pt x="14" y="35"/>
                </a:cubicBezTo>
                <a:cubicBezTo>
                  <a:pt x="14" y="35"/>
                  <a:pt x="14" y="35"/>
                  <a:pt x="17" y="36"/>
                </a:cubicBezTo>
                <a:cubicBezTo>
                  <a:pt x="18" y="36"/>
                  <a:pt x="19" y="37"/>
                  <a:pt x="19" y="39"/>
                </a:cubicBezTo>
                <a:cubicBezTo>
                  <a:pt x="19" y="40"/>
                  <a:pt x="18" y="41"/>
                  <a:pt x="17" y="41"/>
                </a:cubicBezTo>
                <a:close/>
                <a:moveTo>
                  <a:pt x="23" y="31"/>
                </a:moveTo>
                <a:cubicBezTo>
                  <a:pt x="22" y="31"/>
                  <a:pt x="21" y="32"/>
                  <a:pt x="19" y="29"/>
                </a:cubicBezTo>
                <a:cubicBezTo>
                  <a:pt x="5" y="8"/>
                  <a:pt x="5" y="7"/>
                  <a:pt x="5" y="7"/>
                </a:cubicBezTo>
                <a:cubicBezTo>
                  <a:pt x="5" y="6"/>
                  <a:pt x="5" y="6"/>
                  <a:pt x="6" y="5"/>
                </a:cubicBezTo>
                <a:cubicBezTo>
                  <a:pt x="8" y="3"/>
                  <a:pt x="18" y="0"/>
                  <a:pt x="21" y="1"/>
                </a:cubicBezTo>
                <a:cubicBezTo>
                  <a:pt x="22" y="1"/>
                  <a:pt x="23" y="1"/>
                  <a:pt x="23" y="2"/>
                </a:cubicBezTo>
                <a:cubicBezTo>
                  <a:pt x="23" y="3"/>
                  <a:pt x="24" y="22"/>
                  <a:pt x="25" y="27"/>
                </a:cubicBezTo>
                <a:cubicBezTo>
                  <a:pt x="25" y="30"/>
                  <a:pt x="23" y="31"/>
                  <a:pt x="23" y="31"/>
                </a:cubicBezTo>
                <a:close/>
                <a:moveTo>
                  <a:pt x="24" y="52"/>
                </a:moveTo>
                <a:cubicBezTo>
                  <a:pt x="24" y="62"/>
                  <a:pt x="24" y="63"/>
                  <a:pt x="24" y="63"/>
                </a:cubicBezTo>
                <a:cubicBezTo>
                  <a:pt x="24" y="64"/>
                  <a:pt x="23" y="64"/>
                  <a:pt x="22" y="65"/>
                </a:cubicBezTo>
                <a:cubicBezTo>
                  <a:pt x="20" y="65"/>
                  <a:pt x="12" y="62"/>
                  <a:pt x="10" y="60"/>
                </a:cubicBezTo>
                <a:cubicBezTo>
                  <a:pt x="10" y="60"/>
                  <a:pt x="10" y="59"/>
                  <a:pt x="9" y="59"/>
                </a:cubicBezTo>
                <a:cubicBezTo>
                  <a:pt x="9" y="58"/>
                  <a:pt x="9" y="58"/>
                  <a:pt x="10" y="58"/>
                </a:cubicBezTo>
                <a:cubicBezTo>
                  <a:pt x="10" y="57"/>
                  <a:pt x="10" y="57"/>
                  <a:pt x="17" y="48"/>
                </a:cubicBezTo>
                <a:cubicBezTo>
                  <a:pt x="17" y="48"/>
                  <a:pt x="17" y="48"/>
                  <a:pt x="19" y="46"/>
                </a:cubicBezTo>
                <a:cubicBezTo>
                  <a:pt x="20" y="45"/>
                  <a:pt x="21" y="45"/>
                  <a:pt x="23" y="45"/>
                </a:cubicBezTo>
                <a:cubicBezTo>
                  <a:pt x="24" y="46"/>
                  <a:pt x="24" y="47"/>
                  <a:pt x="24" y="48"/>
                </a:cubicBezTo>
                <a:cubicBezTo>
                  <a:pt x="24" y="48"/>
                  <a:pt x="24" y="48"/>
                  <a:pt x="24" y="52"/>
                </a:cubicBezTo>
                <a:close/>
                <a:moveTo>
                  <a:pt x="47" y="33"/>
                </a:moveTo>
                <a:cubicBezTo>
                  <a:pt x="47" y="33"/>
                  <a:pt x="46" y="33"/>
                  <a:pt x="35" y="36"/>
                </a:cubicBezTo>
                <a:cubicBezTo>
                  <a:pt x="34" y="36"/>
                  <a:pt x="33" y="36"/>
                  <a:pt x="32" y="37"/>
                </a:cubicBezTo>
                <a:cubicBezTo>
                  <a:pt x="32" y="37"/>
                  <a:pt x="32" y="37"/>
                  <a:pt x="32" y="37"/>
                </a:cubicBezTo>
                <a:cubicBezTo>
                  <a:pt x="31" y="37"/>
                  <a:pt x="30" y="36"/>
                  <a:pt x="29" y="35"/>
                </a:cubicBezTo>
                <a:cubicBezTo>
                  <a:pt x="29" y="34"/>
                  <a:pt x="29" y="33"/>
                  <a:pt x="29" y="32"/>
                </a:cubicBezTo>
                <a:cubicBezTo>
                  <a:pt x="29" y="32"/>
                  <a:pt x="29" y="32"/>
                  <a:pt x="32" y="28"/>
                </a:cubicBezTo>
                <a:cubicBezTo>
                  <a:pt x="38" y="20"/>
                  <a:pt x="38" y="20"/>
                  <a:pt x="39" y="20"/>
                </a:cubicBezTo>
                <a:cubicBezTo>
                  <a:pt x="39" y="19"/>
                  <a:pt x="40" y="19"/>
                  <a:pt x="41" y="20"/>
                </a:cubicBezTo>
                <a:cubicBezTo>
                  <a:pt x="43" y="21"/>
                  <a:pt x="48" y="28"/>
                  <a:pt x="48" y="30"/>
                </a:cubicBezTo>
                <a:cubicBezTo>
                  <a:pt x="48" y="31"/>
                  <a:pt x="48" y="31"/>
                  <a:pt x="48" y="31"/>
                </a:cubicBezTo>
                <a:cubicBezTo>
                  <a:pt x="48" y="31"/>
                  <a:pt x="48" y="32"/>
                  <a:pt x="47" y="33"/>
                </a:cubicBezTo>
                <a:close/>
                <a:moveTo>
                  <a:pt x="40" y="60"/>
                </a:moveTo>
                <a:cubicBezTo>
                  <a:pt x="40" y="60"/>
                  <a:pt x="39" y="60"/>
                  <a:pt x="38" y="59"/>
                </a:cubicBezTo>
                <a:cubicBezTo>
                  <a:pt x="38" y="59"/>
                  <a:pt x="37" y="58"/>
                  <a:pt x="32" y="49"/>
                </a:cubicBezTo>
                <a:cubicBezTo>
                  <a:pt x="30" y="46"/>
                  <a:pt x="30" y="46"/>
                  <a:pt x="30" y="46"/>
                </a:cubicBezTo>
                <a:cubicBezTo>
                  <a:pt x="29" y="45"/>
                  <a:pt x="29" y="44"/>
                  <a:pt x="30" y="43"/>
                </a:cubicBezTo>
                <a:cubicBezTo>
                  <a:pt x="31" y="42"/>
                  <a:pt x="32" y="42"/>
                  <a:pt x="33" y="42"/>
                </a:cubicBezTo>
                <a:cubicBezTo>
                  <a:pt x="33" y="42"/>
                  <a:pt x="33" y="42"/>
                  <a:pt x="37" y="44"/>
                </a:cubicBezTo>
                <a:cubicBezTo>
                  <a:pt x="47" y="47"/>
                  <a:pt x="47" y="47"/>
                  <a:pt x="48" y="47"/>
                </a:cubicBezTo>
                <a:cubicBezTo>
                  <a:pt x="48" y="48"/>
                  <a:pt x="49" y="48"/>
                  <a:pt x="49" y="49"/>
                </a:cubicBezTo>
                <a:cubicBezTo>
                  <a:pt x="48" y="52"/>
                  <a:pt x="43" y="59"/>
                  <a:pt x="40"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59" name="Freeform 177"/>
          <p:cNvSpPr>
            <a:spLocks noEditPoints="1"/>
          </p:cNvSpPr>
          <p:nvPr/>
        </p:nvSpPr>
        <p:spPr bwMode="auto">
          <a:xfrm>
            <a:off x="8528182" y="10177028"/>
            <a:ext cx="309927" cy="309926"/>
          </a:xfrm>
          <a:custGeom>
            <a:avLst/>
            <a:gdLst>
              <a:gd name="T0" fmla="*/ 2147483646 w 55"/>
              <a:gd name="T1" fmla="*/ 2147483646 h 55"/>
              <a:gd name="T2" fmla="*/ 2147483646 w 55"/>
              <a:gd name="T3" fmla="*/ 0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2147483646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2147483646 w 55"/>
              <a:gd name="T69" fmla="*/ 2147483646 h 55"/>
              <a:gd name="T70" fmla="*/ 2147483646 w 55"/>
              <a:gd name="T71" fmla="*/ 2147483646 h 55"/>
              <a:gd name="T72" fmla="*/ 2147483646 w 55"/>
              <a:gd name="T73" fmla="*/ 2147483646 h 55"/>
              <a:gd name="T74" fmla="*/ 2147483646 w 55"/>
              <a:gd name="T75" fmla="*/ 2147483646 h 55"/>
              <a:gd name="T76" fmla="*/ 2147483646 w 55"/>
              <a:gd name="T77" fmla="*/ 2147483646 h 55"/>
              <a:gd name="T78" fmla="*/ 2147483646 w 55"/>
              <a:gd name="T79" fmla="*/ 2147483646 h 55"/>
              <a:gd name="T80" fmla="*/ 2147483646 w 55"/>
              <a:gd name="T81" fmla="*/ 2147483646 h 55"/>
              <a:gd name="T82" fmla="*/ 2147483646 w 55"/>
              <a:gd name="T83" fmla="*/ 2147483646 h 55"/>
              <a:gd name="T84" fmla="*/ 2147483646 w 55"/>
              <a:gd name="T85" fmla="*/ 2147483646 h 55"/>
              <a:gd name="T86" fmla="*/ 2147483646 w 55"/>
              <a:gd name="T87" fmla="*/ 2147483646 h 55"/>
              <a:gd name="T88" fmla="*/ 2147483646 w 55"/>
              <a:gd name="T89" fmla="*/ 2147483646 h 5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5" h="55">
                <a:moveTo>
                  <a:pt x="55" y="45"/>
                </a:moveTo>
                <a:cubicBezTo>
                  <a:pt x="55" y="50"/>
                  <a:pt x="50" y="55"/>
                  <a:pt x="44"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lnTo>
                  <a:pt x="55" y="45"/>
                </a:lnTo>
                <a:close/>
                <a:moveTo>
                  <a:pt x="46" y="28"/>
                </a:moveTo>
                <a:cubicBezTo>
                  <a:pt x="46" y="26"/>
                  <a:pt x="44" y="24"/>
                  <a:pt x="42" y="24"/>
                </a:cubicBezTo>
                <a:cubicBezTo>
                  <a:pt x="37" y="24"/>
                  <a:pt x="32" y="24"/>
                  <a:pt x="27" y="24"/>
                </a:cubicBezTo>
                <a:cubicBezTo>
                  <a:pt x="22" y="24"/>
                  <a:pt x="17" y="24"/>
                  <a:pt x="13" y="24"/>
                </a:cubicBezTo>
                <a:cubicBezTo>
                  <a:pt x="10" y="24"/>
                  <a:pt x="9" y="26"/>
                  <a:pt x="8" y="28"/>
                </a:cubicBezTo>
                <a:cubicBezTo>
                  <a:pt x="8" y="31"/>
                  <a:pt x="8" y="34"/>
                  <a:pt x="8" y="37"/>
                </a:cubicBezTo>
                <a:cubicBezTo>
                  <a:pt x="8" y="40"/>
                  <a:pt x="8" y="44"/>
                  <a:pt x="8" y="47"/>
                </a:cubicBezTo>
                <a:cubicBezTo>
                  <a:pt x="9" y="49"/>
                  <a:pt x="10" y="50"/>
                  <a:pt x="12" y="50"/>
                </a:cubicBezTo>
                <a:cubicBezTo>
                  <a:pt x="17" y="51"/>
                  <a:pt x="22" y="51"/>
                  <a:pt x="27" y="51"/>
                </a:cubicBezTo>
                <a:cubicBezTo>
                  <a:pt x="32" y="51"/>
                  <a:pt x="37" y="51"/>
                  <a:pt x="42" y="50"/>
                </a:cubicBezTo>
                <a:cubicBezTo>
                  <a:pt x="44" y="50"/>
                  <a:pt x="46" y="49"/>
                  <a:pt x="46" y="47"/>
                </a:cubicBezTo>
                <a:cubicBezTo>
                  <a:pt x="47" y="44"/>
                  <a:pt x="47" y="40"/>
                  <a:pt x="47" y="37"/>
                </a:cubicBezTo>
                <a:cubicBezTo>
                  <a:pt x="47" y="34"/>
                  <a:pt x="47" y="31"/>
                  <a:pt x="46" y="28"/>
                </a:cubicBezTo>
                <a:close/>
                <a:moveTo>
                  <a:pt x="19" y="31"/>
                </a:moveTo>
                <a:cubicBezTo>
                  <a:pt x="16" y="31"/>
                  <a:pt x="16" y="31"/>
                  <a:pt x="16" y="31"/>
                </a:cubicBezTo>
                <a:cubicBezTo>
                  <a:pt x="16" y="46"/>
                  <a:pt x="16" y="46"/>
                  <a:pt x="16" y="46"/>
                </a:cubicBezTo>
                <a:cubicBezTo>
                  <a:pt x="13" y="46"/>
                  <a:pt x="13" y="46"/>
                  <a:pt x="13" y="46"/>
                </a:cubicBezTo>
                <a:cubicBezTo>
                  <a:pt x="13" y="31"/>
                  <a:pt x="13" y="31"/>
                  <a:pt x="13" y="31"/>
                </a:cubicBezTo>
                <a:cubicBezTo>
                  <a:pt x="10" y="31"/>
                  <a:pt x="10" y="31"/>
                  <a:pt x="10" y="31"/>
                </a:cubicBezTo>
                <a:cubicBezTo>
                  <a:pt x="10" y="28"/>
                  <a:pt x="10" y="28"/>
                  <a:pt x="10" y="28"/>
                </a:cubicBezTo>
                <a:cubicBezTo>
                  <a:pt x="19" y="28"/>
                  <a:pt x="19" y="28"/>
                  <a:pt x="19" y="28"/>
                </a:cubicBezTo>
                <a:lnTo>
                  <a:pt x="19" y="31"/>
                </a:lnTo>
                <a:close/>
                <a:moveTo>
                  <a:pt x="23" y="4"/>
                </a:moveTo>
                <a:cubicBezTo>
                  <a:pt x="20" y="4"/>
                  <a:pt x="20" y="4"/>
                  <a:pt x="20" y="4"/>
                </a:cubicBezTo>
                <a:cubicBezTo>
                  <a:pt x="19" y="10"/>
                  <a:pt x="19" y="10"/>
                  <a:pt x="19" y="10"/>
                </a:cubicBezTo>
                <a:cubicBezTo>
                  <a:pt x="17" y="4"/>
                  <a:pt x="17" y="4"/>
                  <a:pt x="17" y="4"/>
                </a:cubicBezTo>
                <a:cubicBezTo>
                  <a:pt x="14" y="4"/>
                  <a:pt x="14" y="4"/>
                  <a:pt x="14" y="4"/>
                </a:cubicBezTo>
                <a:cubicBezTo>
                  <a:pt x="14" y="5"/>
                  <a:pt x="15" y="7"/>
                  <a:pt x="16" y="8"/>
                </a:cubicBezTo>
                <a:cubicBezTo>
                  <a:pt x="16" y="11"/>
                  <a:pt x="17" y="13"/>
                  <a:pt x="17" y="14"/>
                </a:cubicBezTo>
                <a:cubicBezTo>
                  <a:pt x="17" y="21"/>
                  <a:pt x="17" y="21"/>
                  <a:pt x="17" y="21"/>
                </a:cubicBezTo>
                <a:cubicBezTo>
                  <a:pt x="20" y="21"/>
                  <a:pt x="20" y="21"/>
                  <a:pt x="20" y="21"/>
                </a:cubicBezTo>
                <a:cubicBezTo>
                  <a:pt x="20" y="14"/>
                  <a:pt x="20" y="14"/>
                  <a:pt x="20" y="14"/>
                </a:cubicBezTo>
                <a:lnTo>
                  <a:pt x="23" y="4"/>
                </a:lnTo>
                <a:close/>
                <a:moveTo>
                  <a:pt x="26" y="46"/>
                </a:moveTo>
                <a:cubicBezTo>
                  <a:pt x="24" y="46"/>
                  <a:pt x="24" y="46"/>
                  <a:pt x="24" y="46"/>
                </a:cubicBezTo>
                <a:cubicBezTo>
                  <a:pt x="24" y="44"/>
                  <a:pt x="24" y="44"/>
                  <a:pt x="24" y="44"/>
                </a:cubicBezTo>
                <a:cubicBezTo>
                  <a:pt x="23" y="45"/>
                  <a:pt x="22" y="46"/>
                  <a:pt x="21" y="46"/>
                </a:cubicBezTo>
                <a:cubicBezTo>
                  <a:pt x="20" y="46"/>
                  <a:pt x="20" y="46"/>
                  <a:pt x="19" y="45"/>
                </a:cubicBezTo>
                <a:cubicBezTo>
                  <a:pt x="19" y="45"/>
                  <a:pt x="19" y="44"/>
                  <a:pt x="19" y="43"/>
                </a:cubicBezTo>
                <a:cubicBezTo>
                  <a:pt x="19" y="33"/>
                  <a:pt x="19" y="33"/>
                  <a:pt x="19" y="33"/>
                </a:cubicBezTo>
                <a:cubicBezTo>
                  <a:pt x="21" y="33"/>
                  <a:pt x="21" y="33"/>
                  <a:pt x="21" y="33"/>
                </a:cubicBezTo>
                <a:cubicBezTo>
                  <a:pt x="21" y="42"/>
                  <a:pt x="21" y="42"/>
                  <a:pt x="21" y="42"/>
                </a:cubicBezTo>
                <a:cubicBezTo>
                  <a:pt x="21" y="43"/>
                  <a:pt x="21" y="43"/>
                  <a:pt x="22" y="43"/>
                </a:cubicBezTo>
                <a:cubicBezTo>
                  <a:pt x="22" y="44"/>
                  <a:pt x="22" y="44"/>
                  <a:pt x="22" y="44"/>
                </a:cubicBezTo>
                <a:cubicBezTo>
                  <a:pt x="23" y="44"/>
                  <a:pt x="23" y="43"/>
                  <a:pt x="24" y="43"/>
                </a:cubicBezTo>
                <a:cubicBezTo>
                  <a:pt x="24" y="33"/>
                  <a:pt x="24" y="33"/>
                  <a:pt x="24" y="33"/>
                </a:cubicBezTo>
                <a:cubicBezTo>
                  <a:pt x="26" y="33"/>
                  <a:pt x="26" y="33"/>
                  <a:pt x="26" y="33"/>
                </a:cubicBezTo>
                <a:lnTo>
                  <a:pt x="26" y="46"/>
                </a:lnTo>
                <a:close/>
                <a:moveTo>
                  <a:pt x="30" y="12"/>
                </a:moveTo>
                <a:cubicBezTo>
                  <a:pt x="30" y="11"/>
                  <a:pt x="30" y="10"/>
                  <a:pt x="29" y="9"/>
                </a:cubicBezTo>
                <a:cubicBezTo>
                  <a:pt x="29" y="8"/>
                  <a:pt x="28" y="8"/>
                  <a:pt x="27" y="8"/>
                </a:cubicBezTo>
                <a:cubicBezTo>
                  <a:pt x="25" y="8"/>
                  <a:pt x="25" y="8"/>
                  <a:pt x="24" y="9"/>
                </a:cubicBezTo>
                <a:cubicBezTo>
                  <a:pt x="23" y="10"/>
                  <a:pt x="23" y="11"/>
                  <a:pt x="23" y="12"/>
                </a:cubicBezTo>
                <a:cubicBezTo>
                  <a:pt x="23" y="17"/>
                  <a:pt x="23" y="17"/>
                  <a:pt x="23" y="17"/>
                </a:cubicBezTo>
                <a:cubicBezTo>
                  <a:pt x="23" y="18"/>
                  <a:pt x="23" y="19"/>
                  <a:pt x="24" y="20"/>
                </a:cubicBezTo>
                <a:cubicBezTo>
                  <a:pt x="25" y="21"/>
                  <a:pt x="25" y="21"/>
                  <a:pt x="27" y="21"/>
                </a:cubicBezTo>
                <a:cubicBezTo>
                  <a:pt x="28" y="21"/>
                  <a:pt x="29" y="21"/>
                  <a:pt x="29" y="20"/>
                </a:cubicBezTo>
                <a:cubicBezTo>
                  <a:pt x="30" y="19"/>
                  <a:pt x="30" y="18"/>
                  <a:pt x="30" y="17"/>
                </a:cubicBezTo>
                <a:lnTo>
                  <a:pt x="30" y="12"/>
                </a:lnTo>
                <a:close/>
                <a:moveTo>
                  <a:pt x="28" y="17"/>
                </a:moveTo>
                <a:cubicBezTo>
                  <a:pt x="28" y="19"/>
                  <a:pt x="27" y="19"/>
                  <a:pt x="27" y="19"/>
                </a:cubicBezTo>
                <a:cubicBezTo>
                  <a:pt x="26" y="19"/>
                  <a:pt x="26" y="19"/>
                  <a:pt x="26" y="17"/>
                </a:cubicBezTo>
                <a:cubicBezTo>
                  <a:pt x="26" y="12"/>
                  <a:pt x="26" y="12"/>
                  <a:pt x="26" y="12"/>
                </a:cubicBezTo>
                <a:cubicBezTo>
                  <a:pt x="26" y="11"/>
                  <a:pt x="26" y="10"/>
                  <a:pt x="27" y="10"/>
                </a:cubicBezTo>
                <a:cubicBezTo>
                  <a:pt x="27" y="10"/>
                  <a:pt x="28" y="11"/>
                  <a:pt x="28" y="12"/>
                </a:cubicBezTo>
                <a:lnTo>
                  <a:pt x="28" y="17"/>
                </a:lnTo>
                <a:close/>
                <a:moveTo>
                  <a:pt x="35" y="42"/>
                </a:moveTo>
                <a:cubicBezTo>
                  <a:pt x="35" y="43"/>
                  <a:pt x="35" y="44"/>
                  <a:pt x="35" y="45"/>
                </a:cubicBezTo>
                <a:cubicBezTo>
                  <a:pt x="34" y="46"/>
                  <a:pt x="34" y="46"/>
                  <a:pt x="33" y="46"/>
                </a:cubicBezTo>
                <a:cubicBezTo>
                  <a:pt x="32" y="46"/>
                  <a:pt x="31" y="46"/>
                  <a:pt x="30" y="45"/>
                </a:cubicBezTo>
                <a:cubicBezTo>
                  <a:pt x="30" y="46"/>
                  <a:pt x="30" y="46"/>
                  <a:pt x="30" y="46"/>
                </a:cubicBezTo>
                <a:cubicBezTo>
                  <a:pt x="28" y="46"/>
                  <a:pt x="28" y="46"/>
                  <a:pt x="28" y="46"/>
                </a:cubicBezTo>
                <a:cubicBezTo>
                  <a:pt x="28" y="28"/>
                  <a:pt x="28" y="28"/>
                  <a:pt x="28" y="28"/>
                </a:cubicBezTo>
                <a:cubicBezTo>
                  <a:pt x="30" y="28"/>
                  <a:pt x="30" y="28"/>
                  <a:pt x="30" y="28"/>
                </a:cubicBezTo>
                <a:cubicBezTo>
                  <a:pt x="30" y="34"/>
                  <a:pt x="30" y="34"/>
                  <a:pt x="30" y="34"/>
                </a:cubicBezTo>
                <a:cubicBezTo>
                  <a:pt x="31" y="33"/>
                  <a:pt x="32" y="33"/>
                  <a:pt x="33" y="33"/>
                </a:cubicBezTo>
                <a:cubicBezTo>
                  <a:pt x="34" y="33"/>
                  <a:pt x="34" y="33"/>
                  <a:pt x="35" y="34"/>
                </a:cubicBezTo>
                <a:cubicBezTo>
                  <a:pt x="35" y="35"/>
                  <a:pt x="35" y="35"/>
                  <a:pt x="35" y="37"/>
                </a:cubicBezTo>
                <a:lnTo>
                  <a:pt x="35" y="42"/>
                </a:lnTo>
                <a:close/>
                <a:moveTo>
                  <a:pt x="33" y="36"/>
                </a:moveTo>
                <a:cubicBezTo>
                  <a:pt x="33" y="35"/>
                  <a:pt x="32" y="35"/>
                  <a:pt x="32" y="35"/>
                </a:cubicBezTo>
                <a:cubicBezTo>
                  <a:pt x="31" y="35"/>
                  <a:pt x="31" y="35"/>
                  <a:pt x="30" y="35"/>
                </a:cubicBezTo>
                <a:cubicBezTo>
                  <a:pt x="30" y="43"/>
                  <a:pt x="30" y="43"/>
                  <a:pt x="30" y="43"/>
                </a:cubicBezTo>
                <a:cubicBezTo>
                  <a:pt x="31" y="44"/>
                  <a:pt x="31" y="44"/>
                  <a:pt x="32" y="44"/>
                </a:cubicBezTo>
                <a:cubicBezTo>
                  <a:pt x="32" y="44"/>
                  <a:pt x="33" y="43"/>
                  <a:pt x="33" y="42"/>
                </a:cubicBezTo>
                <a:lnTo>
                  <a:pt x="33" y="36"/>
                </a:lnTo>
                <a:close/>
                <a:moveTo>
                  <a:pt x="39" y="21"/>
                </a:moveTo>
                <a:cubicBezTo>
                  <a:pt x="39" y="8"/>
                  <a:pt x="39" y="8"/>
                  <a:pt x="39" y="8"/>
                </a:cubicBezTo>
                <a:cubicBezTo>
                  <a:pt x="37" y="8"/>
                  <a:pt x="37" y="8"/>
                  <a:pt x="37" y="8"/>
                </a:cubicBezTo>
                <a:cubicBezTo>
                  <a:pt x="37" y="18"/>
                  <a:pt x="37" y="18"/>
                  <a:pt x="37" y="18"/>
                </a:cubicBezTo>
                <a:cubicBezTo>
                  <a:pt x="36" y="19"/>
                  <a:pt x="36" y="19"/>
                  <a:pt x="35" y="19"/>
                </a:cubicBezTo>
                <a:cubicBezTo>
                  <a:pt x="35" y="19"/>
                  <a:pt x="35" y="19"/>
                  <a:pt x="35" y="19"/>
                </a:cubicBezTo>
                <a:cubicBezTo>
                  <a:pt x="35" y="19"/>
                  <a:pt x="35" y="18"/>
                  <a:pt x="35" y="18"/>
                </a:cubicBezTo>
                <a:cubicBezTo>
                  <a:pt x="35" y="8"/>
                  <a:pt x="35" y="8"/>
                  <a:pt x="35" y="8"/>
                </a:cubicBezTo>
                <a:cubicBezTo>
                  <a:pt x="32" y="8"/>
                  <a:pt x="32" y="8"/>
                  <a:pt x="32" y="8"/>
                </a:cubicBezTo>
                <a:cubicBezTo>
                  <a:pt x="32" y="19"/>
                  <a:pt x="32" y="19"/>
                  <a:pt x="32" y="19"/>
                </a:cubicBezTo>
                <a:cubicBezTo>
                  <a:pt x="32" y="19"/>
                  <a:pt x="32" y="20"/>
                  <a:pt x="32" y="20"/>
                </a:cubicBezTo>
                <a:cubicBezTo>
                  <a:pt x="33" y="21"/>
                  <a:pt x="33" y="21"/>
                  <a:pt x="34" y="21"/>
                </a:cubicBezTo>
                <a:cubicBezTo>
                  <a:pt x="35" y="21"/>
                  <a:pt x="36" y="21"/>
                  <a:pt x="37" y="20"/>
                </a:cubicBezTo>
                <a:cubicBezTo>
                  <a:pt x="37" y="21"/>
                  <a:pt x="37" y="21"/>
                  <a:pt x="37" y="21"/>
                </a:cubicBezTo>
                <a:lnTo>
                  <a:pt x="39" y="21"/>
                </a:lnTo>
                <a:close/>
                <a:moveTo>
                  <a:pt x="44" y="42"/>
                </a:moveTo>
                <a:cubicBezTo>
                  <a:pt x="44" y="42"/>
                  <a:pt x="44" y="43"/>
                  <a:pt x="44" y="43"/>
                </a:cubicBezTo>
                <a:cubicBezTo>
                  <a:pt x="44" y="44"/>
                  <a:pt x="44" y="44"/>
                  <a:pt x="43" y="45"/>
                </a:cubicBezTo>
                <a:cubicBezTo>
                  <a:pt x="43" y="46"/>
                  <a:pt x="42" y="46"/>
                  <a:pt x="40" y="46"/>
                </a:cubicBezTo>
                <a:cubicBezTo>
                  <a:pt x="39" y="46"/>
                  <a:pt x="38" y="46"/>
                  <a:pt x="38" y="45"/>
                </a:cubicBezTo>
                <a:cubicBezTo>
                  <a:pt x="37" y="44"/>
                  <a:pt x="37" y="43"/>
                  <a:pt x="37" y="42"/>
                </a:cubicBezTo>
                <a:cubicBezTo>
                  <a:pt x="37" y="37"/>
                  <a:pt x="37" y="37"/>
                  <a:pt x="37" y="37"/>
                </a:cubicBezTo>
                <a:cubicBezTo>
                  <a:pt x="37" y="36"/>
                  <a:pt x="37" y="35"/>
                  <a:pt x="37" y="34"/>
                </a:cubicBezTo>
                <a:cubicBezTo>
                  <a:pt x="38" y="33"/>
                  <a:pt x="39" y="33"/>
                  <a:pt x="40" y="33"/>
                </a:cubicBezTo>
                <a:cubicBezTo>
                  <a:pt x="42" y="33"/>
                  <a:pt x="42" y="33"/>
                  <a:pt x="43" y="34"/>
                </a:cubicBezTo>
                <a:cubicBezTo>
                  <a:pt x="44" y="35"/>
                  <a:pt x="44" y="36"/>
                  <a:pt x="44" y="37"/>
                </a:cubicBezTo>
                <a:cubicBezTo>
                  <a:pt x="44" y="40"/>
                  <a:pt x="44" y="40"/>
                  <a:pt x="44" y="40"/>
                </a:cubicBezTo>
                <a:cubicBezTo>
                  <a:pt x="39" y="40"/>
                  <a:pt x="39" y="40"/>
                  <a:pt x="39" y="40"/>
                </a:cubicBezTo>
                <a:cubicBezTo>
                  <a:pt x="39" y="42"/>
                  <a:pt x="39" y="42"/>
                  <a:pt x="39" y="42"/>
                </a:cubicBezTo>
                <a:cubicBezTo>
                  <a:pt x="39" y="43"/>
                  <a:pt x="40" y="44"/>
                  <a:pt x="40" y="44"/>
                </a:cubicBezTo>
                <a:cubicBezTo>
                  <a:pt x="41" y="44"/>
                  <a:pt x="41" y="44"/>
                  <a:pt x="41" y="43"/>
                </a:cubicBezTo>
                <a:cubicBezTo>
                  <a:pt x="41" y="43"/>
                  <a:pt x="41" y="42"/>
                  <a:pt x="41" y="41"/>
                </a:cubicBezTo>
                <a:cubicBezTo>
                  <a:pt x="44" y="41"/>
                  <a:pt x="44" y="41"/>
                  <a:pt x="44" y="41"/>
                </a:cubicBezTo>
                <a:lnTo>
                  <a:pt x="44" y="42"/>
                </a:lnTo>
                <a:close/>
                <a:moveTo>
                  <a:pt x="41" y="38"/>
                </a:moveTo>
                <a:cubicBezTo>
                  <a:pt x="41" y="37"/>
                  <a:pt x="41" y="37"/>
                  <a:pt x="41" y="37"/>
                </a:cubicBezTo>
                <a:cubicBezTo>
                  <a:pt x="41" y="35"/>
                  <a:pt x="41" y="35"/>
                  <a:pt x="40" y="35"/>
                </a:cubicBezTo>
                <a:cubicBezTo>
                  <a:pt x="40" y="35"/>
                  <a:pt x="39" y="35"/>
                  <a:pt x="39" y="37"/>
                </a:cubicBezTo>
                <a:cubicBezTo>
                  <a:pt x="39" y="38"/>
                  <a:pt x="39" y="38"/>
                  <a:pt x="39" y="38"/>
                </a:cubicBezTo>
                <a:lnTo>
                  <a:pt x="41"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60" name="Freeform 178"/>
          <p:cNvSpPr>
            <a:spLocks noEditPoints="1"/>
          </p:cNvSpPr>
          <p:nvPr/>
        </p:nvSpPr>
        <p:spPr bwMode="auto">
          <a:xfrm>
            <a:off x="9338159" y="10177026"/>
            <a:ext cx="411499" cy="309926"/>
          </a:xfrm>
          <a:custGeom>
            <a:avLst/>
            <a:gdLst>
              <a:gd name="T0" fmla="*/ 2147483646 w 158"/>
              <a:gd name="T1" fmla="*/ 2147483646 h 119"/>
              <a:gd name="T2" fmla="*/ 0 w 158"/>
              <a:gd name="T3" fmla="*/ 2147483646 h 119"/>
              <a:gd name="T4" fmla="*/ 0 w 158"/>
              <a:gd name="T5" fmla="*/ 0 h 119"/>
              <a:gd name="T6" fmla="*/ 2147483646 w 158"/>
              <a:gd name="T7" fmla="*/ 0 h 119"/>
              <a:gd name="T8" fmla="*/ 2147483646 w 158"/>
              <a:gd name="T9" fmla="*/ 2147483646 h 119"/>
              <a:gd name="T10" fmla="*/ 2147483646 w 158"/>
              <a:gd name="T11" fmla="*/ 2147483646 h 119"/>
              <a:gd name="T12" fmla="*/ 2147483646 w 158"/>
              <a:gd name="T13" fmla="*/ 2147483646 h 119"/>
              <a:gd name="T14" fmla="*/ 2147483646 w 158"/>
              <a:gd name="T15" fmla="*/ 2147483646 h 119"/>
              <a:gd name="T16" fmla="*/ 2147483646 w 158"/>
              <a:gd name="T17" fmla="*/ 2147483646 h 119"/>
              <a:gd name="T18" fmla="*/ 2147483646 w 158"/>
              <a:gd name="T19" fmla="*/ 2147483646 h 119"/>
              <a:gd name="T20" fmla="*/ 2147483646 w 158"/>
              <a:gd name="T21" fmla="*/ 2147483646 h 119"/>
              <a:gd name="T22" fmla="*/ 2147483646 w 158"/>
              <a:gd name="T23" fmla="*/ 2147483646 h 119"/>
              <a:gd name="T24" fmla="*/ 2147483646 w 158"/>
              <a:gd name="T25" fmla="*/ 2147483646 h 119"/>
              <a:gd name="T26" fmla="*/ 2147483646 w 158"/>
              <a:gd name="T27" fmla="*/ 2147483646 h 119"/>
              <a:gd name="T28" fmla="*/ 2147483646 w 158"/>
              <a:gd name="T29" fmla="*/ 2147483646 h 119"/>
              <a:gd name="T30" fmla="*/ 2147483646 w 158"/>
              <a:gd name="T31" fmla="*/ 2147483646 h 119"/>
              <a:gd name="T32" fmla="*/ 2147483646 w 158"/>
              <a:gd name="T33" fmla="*/ 2147483646 h 119"/>
              <a:gd name="T34" fmla="*/ 2147483646 w 158"/>
              <a:gd name="T35" fmla="*/ 2147483646 h 119"/>
              <a:gd name="T36" fmla="*/ 2147483646 w 158"/>
              <a:gd name="T37" fmla="*/ 2147483646 h 119"/>
              <a:gd name="T38" fmla="*/ 2147483646 w 158"/>
              <a:gd name="T39" fmla="*/ 2147483646 h 119"/>
              <a:gd name="T40" fmla="*/ 2147483646 w 158"/>
              <a:gd name="T41" fmla="*/ 2147483646 h 119"/>
              <a:gd name="T42" fmla="*/ 2147483646 w 158"/>
              <a:gd name="T43" fmla="*/ 2147483646 h 119"/>
              <a:gd name="T44" fmla="*/ 2147483646 w 158"/>
              <a:gd name="T45" fmla="*/ 2147483646 h 119"/>
              <a:gd name="T46" fmla="*/ 2147483646 w 158"/>
              <a:gd name="T47" fmla="*/ 2147483646 h 119"/>
              <a:gd name="T48" fmla="*/ 2147483646 w 158"/>
              <a:gd name="T49" fmla="*/ 2147483646 h 119"/>
              <a:gd name="T50" fmla="*/ 2147483646 w 158"/>
              <a:gd name="T51" fmla="*/ 2147483646 h 119"/>
              <a:gd name="T52" fmla="*/ 2147483646 w 158"/>
              <a:gd name="T53" fmla="*/ 2147483646 h 11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61" name="Freeform 179"/>
          <p:cNvSpPr>
            <a:spLocks noEditPoints="1"/>
          </p:cNvSpPr>
          <p:nvPr/>
        </p:nvSpPr>
        <p:spPr bwMode="auto">
          <a:xfrm>
            <a:off x="9340764" y="7939839"/>
            <a:ext cx="309927" cy="252630"/>
          </a:xfrm>
          <a:custGeom>
            <a:avLst/>
            <a:gdLst>
              <a:gd name="T0" fmla="*/ 2147483646 w 55"/>
              <a:gd name="T1" fmla="*/ 2147483646 h 45"/>
              <a:gd name="T2" fmla="*/ 2147483646 w 55"/>
              <a:gd name="T3" fmla="*/ 2147483646 h 45"/>
              <a:gd name="T4" fmla="*/ 2147483646 w 55"/>
              <a:gd name="T5" fmla="*/ 2147483646 h 45"/>
              <a:gd name="T6" fmla="*/ 0 w 55"/>
              <a:gd name="T7" fmla="*/ 2147483646 h 45"/>
              <a:gd name="T8" fmla="*/ 0 w 55"/>
              <a:gd name="T9" fmla="*/ 2147483646 h 45"/>
              <a:gd name="T10" fmla="*/ 2147483646 w 55"/>
              <a:gd name="T11" fmla="*/ 0 h 45"/>
              <a:gd name="T12" fmla="*/ 2147483646 w 55"/>
              <a:gd name="T13" fmla="*/ 0 h 45"/>
              <a:gd name="T14" fmla="*/ 2147483646 w 55"/>
              <a:gd name="T15" fmla="*/ 2147483646 h 45"/>
              <a:gd name="T16" fmla="*/ 2147483646 w 55"/>
              <a:gd name="T17" fmla="*/ 2147483646 h 45"/>
              <a:gd name="T18" fmla="*/ 2147483646 w 55"/>
              <a:gd name="T19" fmla="*/ 2147483646 h 45"/>
              <a:gd name="T20" fmla="*/ 2147483646 w 55"/>
              <a:gd name="T21" fmla="*/ 2147483646 h 45"/>
              <a:gd name="T22" fmla="*/ 2147483646 w 55"/>
              <a:gd name="T23" fmla="*/ 2147483646 h 45"/>
              <a:gd name="T24" fmla="*/ 0 w 55"/>
              <a:gd name="T25" fmla="*/ 2147483646 h 45"/>
              <a:gd name="T26" fmla="*/ 0 w 55"/>
              <a:gd name="T27" fmla="*/ 2147483646 h 45"/>
              <a:gd name="T28" fmla="*/ 2147483646 w 55"/>
              <a:gd name="T29" fmla="*/ 2147483646 h 45"/>
              <a:gd name="T30" fmla="*/ 2147483646 w 55"/>
              <a:gd name="T31" fmla="*/ 2147483646 h 45"/>
              <a:gd name="T32" fmla="*/ 2147483646 w 55"/>
              <a:gd name="T33" fmla="*/ 2147483646 h 45"/>
              <a:gd name="T34" fmla="*/ 2147483646 w 55"/>
              <a:gd name="T35" fmla="*/ 2147483646 h 45"/>
              <a:gd name="T36" fmla="*/ 2147483646 w 55"/>
              <a:gd name="T37" fmla="*/ 2147483646 h 45"/>
              <a:gd name="T38" fmla="*/ 2147483646 w 55"/>
              <a:gd name="T39" fmla="*/ 2147483646 h 45"/>
              <a:gd name="T40" fmla="*/ 2147483646 w 55"/>
              <a:gd name="T41" fmla="*/ 2147483646 h 45"/>
              <a:gd name="T42" fmla="*/ 0 w 55"/>
              <a:gd name="T43" fmla="*/ 2147483646 h 45"/>
              <a:gd name="T44" fmla="*/ 0 w 55"/>
              <a:gd name="T45" fmla="*/ 2147483646 h 45"/>
              <a:gd name="T46" fmla="*/ 2147483646 w 55"/>
              <a:gd name="T47" fmla="*/ 2147483646 h 45"/>
              <a:gd name="T48" fmla="*/ 2147483646 w 55"/>
              <a:gd name="T49" fmla="*/ 2147483646 h 45"/>
              <a:gd name="T50" fmla="*/ 2147483646 w 55"/>
              <a:gd name="T51" fmla="*/ 2147483646 h 45"/>
              <a:gd name="T52" fmla="*/ 2147483646 w 55"/>
              <a:gd name="T53" fmla="*/ 2147483646 h 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5" h="45">
                <a:moveTo>
                  <a:pt x="55" y="7"/>
                </a:moveTo>
                <a:cubicBezTo>
                  <a:pt x="55" y="8"/>
                  <a:pt x="54" y="9"/>
                  <a:pt x="52" y="9"/>
                </a:cubicBezTo>
                <a:cubicBezTo>
                  <a:pt x="2" y="9"/>
                  <a:pt x="2" y="9"/>
                  <a:pt x="2" y="9"/>
                </a:cubicBezTo>
                <a:cubicBezTo>
                  <a:pt x="1" y="9"/>
                  <a:pt x="0" y="8"/>
                  <a:pt x="0" y="7"/>
                </a:cubicBezTo>
                <a:cubicBezTo>
                  <a:pt x="0" y="2"/>
                  <a:pt x="0" y="2"/>
                  <a:pt x="0" y="2"/>
                </a:cubicBezTo>
                <a:cubicBezTo>
                  <a:pt x="0" y="1"/>
                  <a:pt x="1" y="0"/>
                  <a:pt x="2" y="0"/>
                </a:cubicBezTo>
                <a:cubicBezTo>
                  <a:pt x="52" y="0"/>
                  <a:pt x="52" y="0"/>
                  <a:pt x="52" y="0"/>
                </a:cubicBezTo>
                <a:cubicBezTo>
                  <a:pt x="54" y="0"/>
                  <a:pt x="55" y="1"/>
                  <a:pt x="55" y="2"/>
                </a:cubicBezTo>
                <a:lnTo>
                  <a:pt x="55" y="7"/>
                </a:lnTo>
                <a:close/>
                <a:moveTo>
                  <a:pt x="55" y="25"/>
                </a:moveTo>
                <a:cubicBezTo>
                  <a:pt x="55" y="26"/>
                  <a:pt x="54" y="27"/>
                  <a:pt x="52" y="27"/>
                </a:cubicBezTo>
                <a:cubicBezTo>
                  <a:pt x="2" y="27"/>
                  <a:pt x="2" y="27"/>
                  <a:pt x="2" y="27"/>
                </a:cubicBezTo>
                <a:cubicBezTo>
                  <a:pt x="1" y="27"/>
                  <a:pt x="0" y="26"/>
                  <a:pt x="0" y="25"/>
                </a:cubicBezTo>
                <a:cubicBezTo>
                  <a:pt x="0" y="20"/>
                  <a:pt x="0" y="20"/>
                  <a:pt x="0" y="20"/>
                </a:cubicBezTo>
                <a:cubicBezTo>
                  <a:pt x="0" y="19"/>
                  <a:pt x="1" y="18"/>
                  <a:pt x="2" y="18"/>
                </a:cubicBezTo>
                <a:cubicBezTo>
                  <a:pt x="52" y="18"/>
                  <a:pt x="52" y="18"/>
                  <a:pt x="52" y="18"/>
                </a:cubicBezTo>
                <a:cubicBezTo>
                  <a:pt x="54" y="18"/>
                  <a:pt x="55" y="19"/>
                  <a:pt x="55" y="20"/>
                </a:cubicBezTo>
                <a:lnTo>
                  <a:pt x="55" y="25"/>
                </a:lnTo>
                <a:close/>
                <a:moveTo>
                  <a:pt x="55" y="43"/>
                </a:moveTo>
                <a:cubicBezTo>
                  <a:pt x="55" y="44"/>
                  <a:pt x="54" y="45"/>
                  <a:pt x="52" y="45"/>
                </a:cubicBezTo>
                <a:cubicBezTo>
                  <a:pt x="2" y="45"/>
                  <a:pt x="2" y="45"/>
                  <a:pt x="2" y="45"/>
                </a:cubicBezTo>
                <a:cubicBezTo>
                  <a:pt x="1" y="45"/>
                  <a:pt x="0" y="44"/>
                  <a:pt x="0" y="43"/>
                </a:cubicBezTo>
                <a:cubicBezTo>
                  <a:pt x="0" y="39"/>
                  <a:pt x="0" y="39"/>
                  <a:pt x="0" y="39"/>
                </a:cubicBezTo>
                <a:cubicBezTo>
                  <a:pt x="0" y="37"/>
                  <a:pt x="1" y="36"/>
                  <a:pt x="2" y="36"/>
                </a:cubicBezTo>
                <a:cubicBezTo>
                  <a:pt x="52" y="36"/>
                  <a:pt x="52" y="36"/>
                  <a:pt x="52" y="36"/>
                </a:cubicBezTo>
                <a:cubicBezTo>
                  <a:pt x="54" y="36"/>
                  <a:pt x="55" y="37"/>
                  <a:pt x="55" y="39"/>
                </a:cubicBezTo>
                <a:lnTo>
                  <a:pt x="55"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Tree>
    <p:extLst>
      <p:ext uri="{BB962C8B-B14F-4D97-AF65-F5344CB8AC3E}">
        <p14:creationId xmlns:p14="http://schemas.microsoft.com/office/powerpoint/2010/main" val="80982297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sp>
        <p:nvSpPr>
          <p:cNvPr id="185" name="Freeform 5"/>
          <p:cNvSpPr>
            <a:spLocks noEditPoints="1"/>
          </p:cNvSpPr>
          <p:nvPr/>
        </p:nvSpPr>
        <p:spPr bwMode="auto">
          <a:xfrm>
            <a:off x="8002858" y="3045219"/>
            <a:ext cx="377543" cy="295359"/>
          </a:xfrm>
          <a:custGeom>
            <a:avLst/>
            <a:gdLst>
              <a:gd name="T0" fmla="*/ 2147483646 w 68"/>
              <a:gd name="T1" fmla="*/ 2147483646 h 53"/>
              <a:gd name="T2" fmla="*/ 2147483646 w 68"/>
              <a:gd name="T3" fmla="*/ 2147483646 h 53"/>
              <a:gd name="T4" fmla="*/ 2147483646 w 68"/>
              <a:gd name="T5" fmla="*/ 2147483646 h 53"/>
              <a:gd name="T6" fmla="*/ 0 w 68"/>
              <a:gd name="T7" fmla="*/ 2147483646 h 53"/>
              <a:gd name="T8" fmla="*/ 0 w 68"/>
              <a:gd name="T9" fmla="*/ 2147483646 h 53"/>
              <a:gd name="T10" fmla="*/ 2147483646 w 68"/>
              <a:gd name="T11" fmla="*/ 0 h 53"/>
              <a:gd name="T12" fmla="*/ 2147483646 w 68"/>
              <a:gd name="T13" fmla="*/ 0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2147483646 w 68"/>
              <a:gd name="T23" fmla="*/ 2147483646 h 53"/>
              <a:gd name="T24" fmla="*/ 0 w 68"/>
              <a:gd name="T25" fmla="*/ 2147483646 h 53"/>
              <a:gd name="T26" fmla="*/ 0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0 w 68"/>
              <a:gd name="T43" fmla="*/ 2147483646 h 53"/>
              <a:gd name="T44" fmla="*/ 0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0 w 68"/>
              <a:gd name="T61" fmla="*/ 2147483646 h 53"/>
              <a:gd name="T62" fmla="*/ 0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68" y="7"/>
                </a:moveTo>
                <a:cubicBezTo>
                  <a:pt x="68" y="8"/>
                  <a:pt x="67" y="9"/>
                  <a:pt x="65" y="9"/>
                </a:cubicBezTo>
                <a:cubicBezTo>
                  <a:pt x="2" y="9"/>
                  <a:pt x="2" y="9"/>
                  <a:pt x="2" y="9"/>
                </a:cubicBezTo>
                <a:cubicBezTo>
                  <a:pt x="1" y="9"/>
                  <a:pt x="0" y="8"/>
                  <a:pt x="0" y="7"/>
                </a:cubicBezTo>
                <a:cubicBezTo>
                  <a:pt x="0" y="2"/>
                  <a:pt x="0" y="2"/>
                  <a:pt x="0" y="2"/>
                </a:cubicBezTo>
                <a:cubicBezTo>
                  <a:pt x="0" y="1"/>
                  <a:pt x="1" y="0"/>
                  <a:pt x="2" y="0"/>
                </a:cubicBezTo>
                <a:cubicBezTo>
                  <a:pt x="65" y="0"/>
                  <a:pt x="65" y="0"/>
                  <a:pt x="65" y="0"/>
                </a:cubicBezTo>
                <a:cubicBezTo>
                  <a:pt x="67" y="0"/>
                  <a:pt x="68" y="1"/>
                  <a:pt x="68" y="2"/>
                </a:cubicBezTo>
                <a:lnTo>
                  <a:pt x="68" y="7"/>
                </a:lnTo>
                <a:close/>
                <a:moveTo>
                  <a:pt x="68" y="21"/>
                </a:moveTo>
                <a:cubicBezTo>
                  <a:pt x="68" y="23"/>
                  <a:pt x="67" y="24"/>
                  <a:pt x="65" y="24"/>
                </a:cubicBezTo>
                <a:cubicBezTo>
                  <a:pt x="2" y="24"/>
                  <a:pt x="2" y="24"/>
                  <a:pt x="2" y="24"/>
                </a:cubicBezTo>
                <a:cubicBezTo>
                  <a:pt x="1" y="24"/>
                  <a:pt x="0" y="23"/>
                  <a:pt x="0" y="21"/>
                </a:cubicBezTo>
                <a:cubicBezTo>
                  <a:pt x="0" y="17"/>
                  <a:pt x="0" y="17"/>
                  <a:pt x="0" y="17"/>
                </a:cubicBezTo>
                <a:cubicBezTo>
                  <a:pt x="0" y="15"/>
                  <a:pt x="1" y="14"/>
                  <a:pt x="2" y="14"/>
                </a:cubicBezTo>
                <a:cubicBezTo>
                  <a:pt x="65" y="14"/>
                  <a:pt x="65" y="14"/>
                  <a:pt x="65" y="14"/>
                </a:cubicBezTo>
                <a:cubicBezTo>
                  <a:pt x="67" y="14"/>
                  <a:pt x="68" y="15"/>
                  <a:pt x="68" y="17"/>
                </a:cubicBezTo>
                <a:lnTo>
                  <a:pt x="68" y="21"/>
                </a:lnTo>
                <a:close/>
                <a:moveTo>
                  <a:pt x="68" y="36"/>
                </a:moveTo>
                <a:cubicBezTo>
                  <a:pt x="68" y="37"/>
                  <a:pt x="67" y="38"/>
                  <a:pt x="65" y="38"/>
                </a:cubicBezTo>
                <a:cubicBezTo>
                  <a:pt x="2" y="38"/>
                  <a:pt x="2" y="38"/>
                  <a:pt x="2" y="38"/>
                </a:cubicBezTo>
                <a:cubicBezTo>
                  <a:pt x="1" y="38"/>
                  <a:pt x="0" y="37"/>
                  <a:pt x="0" y="36"/>
                </a:cubicBezTo>
                <a:cubicBezTo>
                  <a:pt x="0" y="31"/>
                  <a:pt x="0" y="31"/>
                  <a:pt x="0" y="31"/>
                </a:cubicBezTo>
                <a:cubicBezTo>
                  <a:pt x="0" y="30"/>
                  <a:pt x="1" y="29"/>
                  <a:pt x="2" y="29"/>
                </a:cubicBezTo>
                <a:cubicBezTo>
                  <a:pt x="65" y="29"/>
                  <a:pt x="65" y="29"/>
                  <a:pt x="65" y="29"/>
                </a:cubicBezTo>
                <a:cubicBezTo>
                  <a:pt x="67" y="29"/>
                  <a:pt x="68" y="30"/>
                  <a:pt x="68" y="31"/>
                </a:cubicBezTo>
                <a:lnTo>
                  <a:pt x="68" y="36"/>
                </a:lnTo>
                <a:close/>
                <a:moveTo>
                  <a:pt x="68" y="51"/>
                </a:moveTo>
                <a:cubicBezTo>
                  <a:pt x="68" y="52"/>
                  <a:pt x="67" y="53"/>
                  <a:pt x="65" y="53"/>
                </a:cubicBezTo>
                <a:cubicBezTo>
                  <a:pt x="2" y="53"/>
                  <a:pt x="2" y="53"/>
                  <a:pt x="2" y="53"/>
                </a:cubicBezTo>
                <a:cubicBezTo>
                  <a:pt x="1" y="53"/>
                  <a:pt x="0" y="52"/>
                  <a:pt x="0" y="51"/>
                </a:cubicBezTo>
                <a:cubicBezTo>
                  <a:pt x="0" y="46"/>
                  <a:pt x="0" y="46"/>
                  <a:pt x="0" y="46"/>
                </a:cubicBezTo>
                <a:cubicBezTo>
                  <a:pt x="0" y="44"/>
                  <a:pt x="1" y="43"/>
                  <a:pt x="2" y="43"/>
                </a:cubicBezTo>
                <a:cubicBezTo>
                  <a:pt x="65" y="43"/>
                  <a:pt x="65" y="43"/>
                  <a:pt x="65" y="43"/>
                </a:cubicBezTo>
                <a:cubicBezTo>
                  <a:pt x="67" y="43"/>
                  <a:pt x="68" y="44"/>
                  <a:pt x="68" y="46"/>
                </a:cubicBezTo>
                <a:lnTo>
                  <a:pt x="68"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86" name="Freeform 6"/>
          <p:cNvSpPr>
            <a:spLocks noEditPoints="1"/>
          </p:cNvSpPr>
          <p:nvPr/>
        </p:nvSpPr>
        <p:spPr bwMode="auto">
          <a:xfrm>
            <a:off x="8686033" y="3016968"/>
            <a:ext cx="377543" cy="372407"/>
          </a:xfrm>
          <a:custGeom>
            <a:avLst/>
            <a:gdLst>
              <a:gd name="T0" fmla="*/ 2147483646 w 68"/>
              <a:gd name="T1" fmla="*/ 2147483646 h 67"/>
              <a:gd name="T2" fmla="*/ 2147483646 w 68"/>
              <a:gd name="T3" fmla="*/ 2147483646 h 67"/>
              <a:gd name="T4" fmla="*/ 2147483646 w 68"/>
              <a:gd name="T5" fmla="*/ 2147483646 h 67"/>
              <a:gd name="T6" fmla="*/ 2147483646 w 68"/>
              <a:gd name="T7" fmla="*/ 2147483646 h 67"/>
              <a:gd name="T8" fmla="*/ 2147483646 w 68"/>
              <a:gd name="T9" fmla="*/ 2147483646 h 67"/>
              <a:gd name="T10" fmla="*/ 2147483646 w 68"/>
              <a:gd name="T11" fmla="*/ 2147483646 h 67"/>
              <a:gd name="T12" fmla="*/ 2147483646 w 68"/>
              <a:gd name="T13" fmla="*/ 2147483646 h 67"/>
              <a:gd name="T14" fmla="*/ 2147483646 w 68"/>
              <a:gd name="T15" fmla="*/ 2147483646 h 67"/>
              <a:gd name="T16" fmla="*/ 2147483646 w 68"/>
              <a:gd name="T17" fmla="*/ 2147483646 h 67"/>
              <a:gd name="T18" fmla="*/ 2147483646 w 68"/>
              <a:gd name="T19" fmla="*/ 2147483646 h 67"/>
              <a:gd name="T20" fmla="*/ 0 w 68"/>
              <a:gd name="T21" fmla="*/ 2147483646 h 67"/>
              <a:gd name="T22" fmla="*/ 0 w 68"/>
              <a:gd name="T23" fmla="*/ 2147483646 h 67"/>
              <a:gd name="T24" fmla="*/ 2147483646 w 68"/>
              <a:gd name="T25" fmla="*/ 2147483646 h 67"/>
              <a:gd name="T26" fmla="*/ 2147483646 w 68"/>
              <a:gd name="T27" fmla="*/ 2147483646 h 67"/>
              <a:gd name="T28" fmla="*/ 2147483646 w 68"/>
              <a:gd name="T29" fmla="*/ 2147483646 h 67"/>
              <a:gd name="T30" fmla="*/ 2147483646 w 68"/>
              <a:gd name="T31" fmla="*/ 2147483646 h 67"/>
              <a:gd name="T32" fmla="*/ 2147483646 w 68"/>
              <a:gd name="T33" fmla="*/ 2147483646 h 67"/>
              <a:gd name="T34" fmla="*/ 2147483646 w 68"/>
              <a:gd name="T35" fmla="*/ 2147483646 h 67"/>
              <a:gd name="T36" fmla="*/ 2147483646 w 68"/>
              <a:gd name="T37" fmla="*/ 2147483646 h 67"/>
              <a:gd name="T38" fmla="*/ 2147483646 w 68"/>
              <a:gd name="T39" fmla="*/ 2147483646 h 67"/>
              <a:gd name="T40" fmla="*/ 2147483646 w 68"/>
              <a:gd name="T41" fmla="*/ 2147483646 h 67"/>
              <a:gd name="T42" fmla="*/ 2147483646 w 68"/>
              <a:gd name="T43" fmla="*/ 2147483646 h 67"/>
              <a:gd name="T44" fmla="*/ 2147483646 w 68"/>
              <a:gd name="T45" fmla="*/ 2147483646 h 67"/>
              <a:gd name="T46" fmla="*/ 2147483646 w 68"/>
              <a:gd name="T47" fmla="*/ 2147483646 h 67"/>
              <a:gd name="T48" fmla="*/ 2147483646 w 68"/>
              <a:gd name="T49" fmla="*/ 2147483646 h 67"/>
              <a:gd name="T50" fmla="*/ 2147483646 w 68"/>
              <a:gd name="T51" fmla="*/ 2147483646 h 67"/>
              <a:gd name="T52" fmla="*/ 2147483646 w 68"/>
              <a:gd name="T53" fmla="*/ 0 h 67"/>
              <a:gd name="T54" fmla="*/ 2147483646 w 68"/>
              <a:gd name="T55" fmla="*/ 2147483646 h 67"/>
              <a:gd name="T56" fmla="*/ 2147483646 w 68"/>
              <a:gd name="T57" fmla="*/ 2147483646 h 67"/>
              <a:gd name="T58" fmla="*/ 2147483646 w 68"/>
              <a:gd name="T59" fmla="*/ 2147483646 h 67"/>
              <a:gd name="T60" fmla="*/ 2147483646 w 68"/>
              <a:gd name="T61" fmla="*/ 2147483646 h 67"/>
              <a:gd name="T62" fmla="*/ 2147483646 w 68"/>
              <a:gd name="T63" fmla="*/ 2147483646 h 67"/>
              <a:gd name="T64" fmla="*/ 2147483646 w 68"/>
              <a:gd name="T65" fmla="*/ 2147483646 h 67"/>
              <a:gd name="T66" fmla="*/ 2147483646 w 68"/>
              <a:gd name="T67" fmla="*/ 2147483646 h 67"/>
              <a:gd name="T68" fmla="*/ 2147483646 w 68"/>
              <a:gd name="T69" fmla="*/ 2147483646 h 67"/>
              <a:gd name="T70" fmla="*/ 2147483646 w 68"/>
              <a:gd name="T71" fmla="*/ 2147483646 h 67"/>
              <a:gd name="T72" fmla="*/ 2147483646 w 68"/>
              <a:gd name="T73" fmla="*/ 2147483646 h 67"/>
              <a:gd name="T74" fmla="*/ 2147483646 w 68"/>
              <a:gd name="T75" fmla="*/ 2147483646 h 67"/>
              <a:gd name="T76" fmla="*/ 2147483646 w 68"/>
              <a:gd name="T77" fmla="*/ 2147483646 h 67"/>
              <a:gd name="T78" fmla="*/ 2147483646 w 68"/>
              <a:gd name="T79" fmla="*/ 2147483646 h 67"/>
              <a:gd name="T80" fmla="*/ 2147483646 w 68"/>
              <a:gd name="T81" fmla="*/ 2147483646 h 67"/>
              <a:gd name="T82" fmla="*/ 2147483646 w 68"/>
              <a:gd name="T83" fmla="*/ 2147483646 h 67"/>
              <a:gd name="T84" fmla="*/ 2147483646 w 68"/>
              <a:gd name="T85" fmla="*/ 2147483646 h 67"/>
              <a:gd name="T86" fmla="*/ 2147483646 w 68"/>
              <a:gd name="T87" fmla="*/ 2147483646 h 67"/>
              <a:gd name="T88" fmla="*/ 2147483646 w 68"/>
              <a:gd name="T89" fmla="*/ 2147483646 h 67"/>
              <a:gd name="T90" fmla="*/ 2147483646 w 68"/>
              <a:gd name="T91" fmla="*/ 2147483646 h 67"/>
              <a:gd name="T92" fmla="*/ 2147483646 w 68"/>
              <a:gd name="T93" fmla="*/ 2147483646 h 67"/>
              <a:gd name="T94" fmla="*/ 2147483646 w 68"/>
              <a:gd name="T95" fmla="*/ 2147483646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7">
                <a:moveTo>
                  <a:pt x="68" y="58"/>
                </a:moveTo>
                <a:cubicBezTo>
                  <a:pt x="68" y="58"/>
                  <a:pt x="67" y="59"/>
                  <a:pt x="67" y="59"/>
                </a:cubicBezTo>
                <a:cubicBezTo>
                  <a:pt x="67" y="59"/>
                  <a:pt x="67" y="59"/>
                  <a:pt x="67" y="59"/>
                </a:cubicBezTo>
                <a:cubicBezTo>
                  <a:pt x="66" y="59"/>
                  <a:pt x="66" y="59"/>
                  <a:pt x="66" y="59"/>
                </a:cubicBezTo>
                <a:cubicBezTo>
                  <a:pt x="62" y="55"/>
                  <a:pt x="62" y="55"/>
                  <a:pt x="62" y="55"/>
                </a:cubicBezTo>
                <a:cubicBezTo>
                  <a:pt x="56" y="63"/>
                  <a:pt x="46" y="67"/>
                  <a:pt x="34" y="67"/>
                </a:cubicBezTo>
                <a:cubicBezTo>
                  <a:pt x="22" y="67"/>
                  <a:pt x="11" y="63"/>
                  <a:pt x="5" y="55"/>
                </a:cubicBezTo>
                <a:cubicBezTo>
                  <a:pt x="2" y="59"/>
                  <a:pt x="2" y="59"/>
                  <a:pt x="2" y="59"/>
                </a:cubicBezTo>
                <a:cubicBezTo>
                  <a:pt x="2" y="59"/>
                  <a:pt x="1" y="59"/>
                  <a:pt x="1" y="59"/>
                </a:cubicBezTo>
                <a:cubicBezTo>
                  <a:pt x="1" y="59"/>
                  <a:pt x="1" y="59"/>
                  <a:pt x="1" y="59"/>
                </a:cubicBezTo>
                <a:cubicBezTo>
                  <a:pt x="0" y="59"/>
                  <a:pt x="0" y="58"/>
                  <a:pt x="0" y="58"/>
                </a:cubicBezTo>
                <a:cubicBezTo>
                  <a:pt x="0" y="45"/>
                  <a:pt x="0" y="45"/>
                  <a:pt x="0" y="45"/>
                </a:cubicBezTo>
                <a:cubicBezTo>
                  <a:pt x="0" y="44"/>
                  <a:pt x="0" y="43"/>
                  <a:pt x="1" y="43"/>
                </a:cubicBezTo>
                <a:cubicBezTo>
                  <a:pt x="14" y="43"/>
                  <a:pt x="14" y="43"/>
                  <a:pt x="14" y="43"/>
                </a:cubicBezTo>
                <a:cubicBezTo>
                  <a:pt x="15" y="43"/>
                  <a:pt x="15" y="44"/>
                  <a:pt x="15" y="44"/>
                </a:cubicBezTo>
                <a:cubicBezTo>
                  <a:pt x="16" y="45"/>
                  <a:pt x="16" y="45"/>
                  <a:pt x="15" y="46"/>
                </a:cubicBezTo>
                <a:cubicBezTo>
                  <a:pt x="11" y="49"/>
                  <a:pt x="11" y="49"/>
                  <a:pt x="11" y="49"/>
                </a:cubicBezTo>
                <a:cubicBezTo>
                  <a:pt x="15" y="54"/>
                  <a:pt x="21" y="57"/>
                  <a:pt x="29" y="58"/>
                </a:cubicBezTo>
                <a:cubicBezTo>
                  <a:pt x="29" y="34"/>
                  <a:pt x="29" y="34"/>
                  <a:pt x="29" y="34"/>
                </a:cubicBezTo>
                <a:cubicBezTo>
                  <a:pt x="22" y="34"/>
                  <a:pt x="22" y="34"/>
                  <a:pt x="22" y="34"/>
                </a:cubicBezTo>
                <a:cubicBezTo>
                  <a:pt x="20" y="34"/>
                  <a:pt x="19" y="33"/>
                  <a:pt x="19" y="31"/>
                </a:cubicBezTo>
                <a:cubicBezTo>
                  <a:pt x="19" y="26"/>
                  <a:pt x="19" y="26"/>
                  <a:pt x="19" y="26"/>
                </a:cubicBezTo>
                <a:cubicBezTo>
                  <a:pt x="19" y="25"/>
                  <a:pt x="20" y="24"/>
                  <a:pt x="22" y="24"/>
                </a:cubicBezTo>
                <a:cubicBezTo>
                  <a:pt x="29" y="24"/>
                  <a:pt x="29" y="24"/>
                  <a:pt x="29" y="24"/>
                </a:cubicBezTo>
                <a:cubicBezTo>
                  <a:pt x="29" y="18"/>
                  <a:pt x="29" y="18"/>
                  <a:pt x="29" y="18"/>
                </a:cubicBezTo>
                <a:cubicBezTo>
                  <a:pt x="26" y="16"/>
                  <a:pt x="24" y="13"/>
                  <a:pt x="24" y="9"/>
                </a:cubicBezTo>
                <a:cubicBezTo>
                  <a:pt x="24" y="4"/>
                  <a:pt x="28" y="0"/>
                  <a:pt x="34" y="0"/>
                </a:cubicBezTo>
                <a:cubicBezTo>
                  <a:pt x="39" y="0"/>
                  <a:pt x="43" y="4"/>
                  <a:pt x="43" y="9"/>
                </a:cubicBezTo>
                <a:cubicBezTo>
                  <a:pt x="43" y="13"/>
                  <a:pt x="42" y="16"/>
                  <a:pt x="39" y="18"/>
                </a:cubicBezTo>
                <a:cubicBezTo>
                  <a:pt x="39" y="24"/>
                  <a:pt x="39" y="24"/>
                  <a:pt x="39" y="24"/>
                </a:cubicBezTo>
                <a:cubicBezTo>
                  <a:pt x="46" y="24"/>
                  <a:pt x="46" y="24"/>
                  <a:pt x="46" y="24"/>
                </a:cubicBezTo>
                <a:cubicBezTo>
                  <a:pt x="47" y="24"/>
                  <a:pt x="48" y="25"/>
                  <a:pt x="48" y="26"/>
                </a:cubicBezTo>
                <a:cubicBezTo>
                  <a:pt x="48" y="31"/>
                  <a:pt x="48" y="31"/>
                  <a:pt x="48" y="31"/>
                </a:cubicBezTo>
                <a:cubicBezTo>
                  <a:pt x="48" y="33"/>
                  <a:pt x="47" y="34"/>
                  <a:pt x="46" y="34"/>
                </a:cubicBezTo>
                <a:cubicBezTo>
                  <a:pt x="39" y="34"/>
                  <a:pt x="39" y="34"/>
                  <a:pt x="39" y="34"/>
                </a:cubicBezTo>
                <a:cubicBezTo>
                  <a:pt x="39" y="58"/>
                  <a:pt x="39" y="58"/>
                  <a:pt x="39" y="58"/>
                </a:cubicBezTo>
                <a:cubicBezTo>
                  <a:pt x="46" y="57"/>
                  <a:pt x="53" y="54"/>
                  <a:pt x="56" y="49"/>
                </a:cubicBezTo>
                <a:cubicBezTo>
                  <a:pt x="52" y="46"/>
                  <a:pt x="52" y="46"/>
                  <a:pt x="52" y="46"/>
                </a:cubicBezTo>
                <a:cubicBezTo>
                  <a:pt x="52" y="45"/>
                  <a:pt x="52" y="45"/>
                  <a:pt x="52" y="44"/>
                </a:cubicBezTo>
                <a:cubicBezTo>
                  <a:pt x="52" y="44"/>
                  <a:pt x="53" y="43"/>
                  <a:pt x="53" y="43"/>
                </a:cubicBezTo>
                <a:cubicBezTo>
                  <a:pt x="67" y="43"/>
                  <a:pt x="67" y="43"/>
                  <a:pt x="67" y="43"/>
                </a:cubicBezTo>
                <a:cubicBezTo>
                  <a:pt x="67" y="43"/>
                  <a:pt x="68" y="44"/>
                  <a:pt x="68" y="45"/>
                </a:cubicBezTo>
                <a:lnTo>
                  <a:pt x="68" y="58"/>
                </a:lnTo>
                <a:close/>
                <a:moveTo>
                  <a:pt x="34" y="7"/>
                </a:moveTo>
                <a:cubicBezTo>
                  <a:pt x="32" y="7"/>
                  <a:pt x="31" y="8"/>
                  <a:pt x="31" y="9"/>
                </a:cubicBezTo>
                <a:cubicBezTo>
                  <a:pt x="31" y="11"/>
                  <a:pt x="32" y="12"/>
                  <a:pt x="34" y="12"/>
                </a:cubicBezTo>
                <a:cubicBezTo>
                  <a:pt x="35" y="12"/>
                  <a:pt x="36" y="11"/>
                  <a:pt x="36" y="9"/>
                </a:cubicBezTo>
                <a:cubicBezTo>
                  <a:pt x="36" y="8"/>
                  <a:pt x="35" y="7"/>
                  <a:pt x="34" y="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87" name="Freeform 7"/>
          <p:cNvSpPr>
            <a:spLocks noEditPoints="1"/>
          </p:cNvSpPr>
          <p:nvPr/>
        </p:nvSpPr>
        <p:spPr bwMode="auto">
          <a:xfrm>
            <a:off x="9492488" y="3111995"/>
            <a:ext cx="205466" cy="210603"/>
          </a:xfrm>
          <a:custGeom>
            <a:avLst/>
            <a:gdLst>
              <a:gd name="T0" fmla="*/ 2147483646 w 37"/>
              <a:gd name="T1" fmla="*/ 2147483646 h 38"/>
              <a:gd name="T2" fmla="*/ 2147483646 w 37"/>
              <a:gd name="T3" fmla="*/ 2147483646 h 38"/>
              <a:gd name="T4" fmla="*/ 2147483646 w 37"/>
              <a:gd name="T5" fmla="*/ 2147483646 h 38"/>
              <a:gd name="T6" fmla="*/ 2147483646 w 37"/>
              <a:gd name="T7" fmla="*/ 2147483646 h 38"/>
              <a:gd name="T8" fmla="*/ 2147483646 w 37"/>
              <a:gd name="T9" fmla="*/ 2147483646 h 38"/>
              <a:gd name="T10" fmla="*/ 0 w 37"/>
              <a:gd name="T11" fmla="*/ 2147483646 h 38"/>
              <a:gd name="T12" fmla="*/ 2147483646 w 37"/>
              <a:gd name="T13" fmla="*/ 2147483646 h 38"/>
              <a:gd name="T14" fmla="*/ 2147483646 w 37"/>
              <a:gd name="T15" fmla="*/ 2147483646 h 38"/>
              <a:gd name="T16" fmla="*/ 2147483646 w 37"/>
              <a:gd name="T17" fmla="*/ 0 h 38"/>
              <a:gd name="T18" fmla="*/ 2147483646 w 37"/>
              <a:gd name="T19" fmla="*/ 2147483646 h 38"/>
              <a:gd name="T20" fmla="*/ 2147483646 w 37"/>
              <a:gd name="T21" fmla="*/ 2147483646 h 38"/>
              <a:gd name="T22" fmla="*/ 2147483646 w 37"/>
              <a:gd name="T23" fmla="*/ 2147483646 h 38"/>
              <a:gd name="T24" fmla="*/ 2147483646 w 37"/>
              <a:gd name="T25" fmla="*/ 2147483646 h 38"/>
              <a:gd name="T26" fmla="*/ 2147483646 w 37"/>
              <a:gd name="T27" fmla="*/ 2147483646 h 38"/>
              <a:gd name="T28" fmla="*/ 2147483646 w 37"/>
              <a:gd name="T29" fmla="*/ 2147483646 h 38"/>
              <a:gd name="T30" fmla="*/ 2147483646 w 37"/>
              <a:gd name="T31" fmla="*/ 2147483646 h 38"/>
              <a:gd name="T32" fmla="*/ 2147483646 w 37"/>
              <a:gd name="T33" fmla="*/ 2147483646 h 38"/>
              <a:gd name="T34" fmla="*/ 2147483646 w 37"/>
              <a:gd name="T35" fmla="*/ 2147483646 h 38"/>
              <a:gd name="T36" fmla="*/ 2147483646 w 37"/>
              <a:gd name="T37" fmla="*/ 2147483646 h 38"/>
              <a:gd name="T38" fmla="*/ 2147483646 w 37"/>
              <a:gd name="T39" fmla="*/ 2147483646 h 38"/>
              <a:gd name="T40" fmla="*/ 2147483646 w 37"/>
              <a:gd name="T41" fmla="*/ 2147483646 h 38"/>
              <a:gd name="T42" fmla="*/ 2147483646 w 37"/>
              <a:gd name="T43" fmla="*/ 2147483646 h 38"/>
              <a:gd name="T44" fmla="*/ 2147483646 w 37"/>
              <a:gd name="T45" fmla="*/ 2147483646 h 38"/>
              <a:gd name="T46" fmla="*/ 2147483646 w 37"/>
              <a:gd name="T47" fmla="*/ 2147483646 h 38"/>
              <a:gd name="T48" fmla="*/ 2147483646 w 37"/>
              <a:gd name="T49" fmla="*/ 2147483646 h 38"/>
              <a:gd name="T50" fmla="*/ 2147483646 w 37"/>
              <a:gd name="T51" fmla="*/ 0 h 38"/>
              <a:gd name="T52" fmla="*/ 2147483646 w 37"/>
              <a:gd name="T53" fmla="*/ 2147483646 h 38"/>
              <a:gd name="T54" fmla="*/ 2147483646 w 37"/>
              <a:gd name="T55" fmla="*/ 2147483646 h 38"/>
              <a:gd name="T56" fmla="*/ 2147483646 w 37"/>
              <a:gd name="T57" fmla="*/ 2147483646 h 38"/>
              <a:gd name="T58" fmla="*/ 2147483646 w 37"/>
              <a:gd name="T59" fmla="*/ 2147483646 h 38"/>
              <a:gd name="T60" fmla="*/ 2147483646 w 37"/>
              <a:gd name="T61" fmla="*/ 2147483646 h 38"/>
              <a:gd name="T62" fmla="*/ 2147483646 w 37"/>
              <a:gd name="T63" fmla="*/ 2147483646 h 38"/>
              <a:gd name="T64" fmla="*/ 2147483646 w 37"/>
              <a:gd name="T65" fmla="*/ 2147483646 h 38"/>
              <a:gd name="T66" fmla="*/ 2147483646 w 37"/>
              <a:gd name="T67" fmla="*/ 2147483646 h 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7" h="38">
                <a:moveTo>
                  <a:pt x="22" y="36"/>
                </a:moveTo>
                <a:cubicBezTo>
                  <a:pt x="20" y="38"/>
                  <a:pt x="20" y="38"/>
                  <a:pt x="20" y="38"/>
                </a:cubicBezTo>
                <a:cubicBezTo>
                  <a:pt x="20" y="38"/>
                  <a:pt x="20" y="38"/>
                  <a:pt x="19" y="38"/>
                </a:cubicBezTo>
                <a:cubicBezTo>
                  <a:pt x="19" y="38"/>
                  <a:pt x="19" y="38"/>
                  <a:pt x="19" y="38"/>
                </a:cubicBezTo>
                <a:cubicBezTo>
                  <a:pt x="1" y="20"/>
                  <a:pt x="1" y="20"/>
                  <a:pt x="1" y="20"/>
                </a:cubicBezTo>
                <a:cubicBezTo>
                  <a:pt x="1" y="20"/>
                  <a:pt x="0" y="19"/>
                  <a:pt x="0" y="19"/>
                </a:cubicBezTo>
                <a:cubicBezTo>
                  <a:pt x="0" y="19"/>
                  <a:pt x="1" y="18"/>
                  <a:pt x="1" y="18"/>
                </a:cubicBezTo>
                <a:cubicBezTo>
                  <a:pt x="19" y="1"/>
                  <a:pt x="19" y="1"/>
                  <a:pt x="19" y="1"/>
                </a:cubicBezTo>
                <a:cubicBezTo>
                  <a:pt x="19" y="0"/>
                  <a:pt x="19" y="0"/>
                  <a:pt x="19" y="0"/>
                </a:cubicBezTo>
                <a:cubicBezTo>
                  <a:pt x="20" y="0"/>
                  <a:pt x="20" y="0"/>
                  <a:pt x="20" y="1"/>
                </a:cubicBezTo>
                <a:cubicBezTo>
                  <a:pt x="22" y="2"/>
                  <a:pt x="22" y="2"/>
                  <a:pt x="22" y="2"/>
                </a:cubicBezTo>
                <a:cubicBezTo>
                  <a:pt x="22" y="3"/>
                  <a:pt x="23" y="3"/>
                  <a:pt x="23" y="3"/>
                </a:cubicBezTo>
                <a:cubicBezTo>
                  <a:pt x="23" y="4"/>
                  <a:pt x="22" y="4"/>
                  <a:pt x="22" y="4"/>
                </a:cubicBezTo>
                <a:cubicBezTo>
                  <a:pt x="7" y="19"/>
                  <a:pt x="7" y="19"/>
                  <a:pt x="7" y="19"/>
                </a:cubicBezTo>
                <a:cubicBezTo>
                  <a:pt x="22" y="34"/>
                  <a:pt x="22" y="34"/>
                  <a:pt x="22" y="34"/>
                </a:cubicBezTo>
                <a:cubicBezTo>
                  <a:pt x="22" y="34"/>
                  <a:pt x="23" y="35"/>
                  <a:pt x="23" y="35"/>
                </a:cubicBezTo>
                <a:cubicBezTo>
                  <a:pt x="23" y="35"/>
                  <a:pt x="22" y="36"/>
                  <a:pt x="22" y="36"/>
                </a:cubicBezTo>
                <a:close/>
                <a:moveTo>
                  <a:pt x="37" y="36"/>
                </a:moveTo>
                <a:cubicBezTo>
                  <a:pt x="35" y="38"/>
                  <a:pt x="35" y="38"/>
                  <a:pt x="35" y="38"/>
                </a:cubicBezTo>
                <a:cubicBezTo>
                  <a:pt x="35" y="38"/>
                  <a:pt x="34" y="38"/>
                  <a:pt x="34" y="38"/>
                </a:cubicBezTo>
                <a:cubicBezTo>
                  <a:pt x="34" y="38"/>
                  <a:pt x="33" y="38"/>
                  <a:pt x="33" y="38"/>
                </a:cubicBezTo>
                <a:cubicBezTo>
                  <a:pt x="15" y="20"/>
                  <a:pt x="15" y="20"/>
                  <a:pt x="15" y="20"/>
                </a:cubicBezTo>
                <a:cubicBezTo>
                  <a:pt x="15" y="20"/>
                  <a:pt x="15" y="19"/>
                  <a:pt x="15" y="19"/>
                </a:cubicBezTo>
                <a:cubicBezTo>
                  <a:pt x="15" y="19"/>
                  <a:pt x="15" y="18"/>
                  <a:pt x="15" y="18"/>
                </a:cubicBezTo>
                <a:cubicBezTo>
                  <a:pt x="33" y="1"/>
                  <a:pt x="33" y="1"/>
                  <a:pt x="33" y="1"/>
                </a:cubicBezTo>
                <a:cubicBezTo>
                  <a:pt x="33" y="0"/>
                  <a:pt x="34" y="0"/>
                  <a:pt x="34" y="0"/>
                </a:cubicBezTo>
                <a:cubicBezTo>
                  <a:pt x="34" y="0"/>
                  <a:pt x="35" y="0"/>
                  <a:pt x="35" y="1"/>
                </a:cubicBezTo>
                <a:cubicBezTo>
                  <a:pt x="37" y="2"/>
                  <a:pt x="37" y="2"/>
                  <a:pt x="37" y="2"/>
                </a:cubicBezTo>
                <a:cubicBezTo>
                  <a:pt x="37" y="3"/>
                  <a:pt x="37" y="3"/>
                  <a:pt x="37" y="3"/>
                </a:cubicBezTo>
                <a:cubicBezTo>
                  <a:pt x="37" y="4"/>
                  <a:pt x="37" y="4"/>
                  <a:pt x="37" y="4"/>
                </a:cubicBezTo>
                <a:cubicBezTo>
                  <a:pt x="22" y="19"/>
                  <a:pt x="22" y="19"/>
                  <a:pt x="22" y="19"/>
                </a:cubicBezTo>
                <a:cubicBezTo>
                  <a:pt x="37" y="34"/>
                  <a:pt x="37" y="34"/>
                  <a:pt x="37" y="34"/>
                </a:cubicBezTo>
                <a:cubicBezTo>
                  <a:pt x="37" y="34"/>
                  <a:pt x="37" y="35"/>
                  <a:pt x="37" y="35"/>
                </a:cubicBezTo>
                <a:cubicBezTo>
                  <a:pt x="37" y="35"/>
                  <a:pt x="37" y="36"/>
                  <a:pt x="37"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88" name="Freeform 8"/>
          <p:cNvSpPr>
            <a:spLocks/>
          </p:cNvSpPr>
          <p:nvPr/>
        </p:nvSpPr>
        <p:spPr bwMode="auto">
          <a:xfrm>
            <a:off x="10291238" y="3111995"/>
            <a:ext cx="128416" cy="210603"/>
          </a:xfrm>
          <a:custGeom>
            <a:avLst/>
            <a:gdLst>
              <a:gd name="T0" fmla="*/ 2147483646 w 23"/>
              <a:gd name="T1" fmla="*/ 2147483646 h 38"/>
              <a:gd name="T2" fmla="*/ 2147483646 w 23"/>
              <a:gd name="T3" fmla="*/ 2147483646 h 38"/>
              <a:gd name="T4" fmla="*/ 2147483646 w 23"/>
              <a:gd name="T5" fmla="*/ 2147483646 h 38"/>
              <a:gd name="T6" fmla="*/ 2147483646 w 23"/>
              <a:gd name="T7" fmla="*/ 2147483646 h 38"/>
              <a:gd name="T8" fmla="*/ 2147483646 w 23"/>
              <a:gd name="T9" fmla="*/ 2147483646 h 38"/>
              <a:gd name="T10" fmla="*/ 2147483646 w 23"/>
              <a:gd name="T11" fmla="*/ 2147483646 h 38"/>
              <a:gd name="T12" fmla="*/ 2147483646 w 23"/>
              <a:gd name="T13" fmla="*/ 2147483646 h 38"/>
              <a:gd name="T14" fmla="*/ 2147483646 w 23"/>
              <a:gd name="T15" fmla="*/ 2147483646 h 38"/>
              <a:gd name="T16" fmla="*/ 2147483646 w 23"/>
              <a:gd name="T17" fmla="*/ 2147483646 h 38"/>
              <a:gd name="T18" fmla="*/ 0 w 23"/>
              <a:gd name="T19" fmla="*/ 2147483646 h 38"/>
              <a:gd name="T20" fmla="*/ 2147483646 w 23"/>
              <a:gd name="T21" fmla="*/ 2147483646 h 38"/>
              <a:gd name="T22" fmla="*/ 2147483646 w 23"/>
              <a:gd name="T23" fmla="*/ 2147483646 h 38"/>
              <a:gd name="T24" fmla="*/ 2147483646 w 23"/>
              <a:gd name="T25" fmla="*/ 0 h 38"/>
              <a:gd name="T26" fmla="*/ 2147483646 w 23"/>
              <a:gd name="T27" fmla="*/ 2147483646 h 38"/>
              <a:gd name="T28" fmla="*/ 2147483646 w 23"/>
              <a:gd name="T29" fmla="*/ 2147483646 h 38"/>
              <a:gd name="T30" fmla="*/ 2147483646 w 23"/>
              <a:gd name="T31" fmla="*/ 2147483646 h 38"/>
              <a:gd name="T32" fmla="*/ 2147483646 w 23"/>
              <a:gd name="T33" fmla="*/ 2147483646 h 3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3" h="38">
                <a:moveTo>
                  <a:pt x="22" y="4"/>
                </a:moveTo>
                <a:cubicBezTo>
                  <a:pt x="7" y="19"/>
                  <a:pt x="7" y="19"/>
                  <a:pt x="7" y="19"/>
                </a:cubicBezTo>
                <a:cubicBezTo>
                  <a:pt x="22" y="34"/>
                  <a:pt x="22" y="34"/>
                  <a:pt x="22" y="34"/>
                </a:cubicBezTo>
                <a:cubicBezTo>
                  <a:pt x="22" y="34"/>
                  <a:pt x="23" y="35"/>
                  <a:pt x="23" y="35"/>
                </a:cubicBezTo>
                <a:cubicBezTo>
                  <a:pt x="23" y="35"/>
                  <a:pt x="22" y="36"/>
                  <a:pt x="22" y="36"/>
                </a:cubicBezTo>
                <a:cubicBezTo>
                  <a:pt x="20" y="38"/>
                  <a:pt x="20" y="38"/>
                  <a:pt x="20" y="38"/>
                </a:cubicBezTo>
                <a:cubicBezTo>
                  <a:pt x="20" y="38"/>
                  <a:pt x="20" y="38"/>
                  <a:pt x="19" y="38"/>
                </a:cubicBezTo>
                <a:cubicBezTo>
                  <a:pt x="19" y="38"/>
                  <a:pt x="19" y="38"/>
                  <a:pt x="19" y="38"/>
                </a:cubicBezTo>
                <a:cubicBezTo>
                  <a:pt x="1" y="20"/>
                  <a:pt x="1" y="20"/>
                  <a:pt x="1" y="20"/>
                </a:cubicBezTo>
                <a:cubicBezTo>
                  <a:pt x="1" y="20"/>
                  <a:pt x="0" y="19"/>
                  <a:pt x="0" y="19"/>
                </a:cubicBezTo>
                <a:cubicBezTo>
                  <a:pt x="0" y="19"/>
                  <a:pt x="1" y="18"/>
                  <a:pt x="1" y="18"/>
                </a:cubicBezTo>
                <a:cubicBezTo>
                  <a:pt x="19" y="1"/>
                  <a:pt x="19" y="1"/>
                  <a:pt x="19" y="1"/>
                </a:cubicBezTo>
                <a:cubicBezTo>
                  <a:pt x="19" y="0"/>
                  <a:pt x="19" y="0"/>
                  <a:pt x="19" y="0"/>
                </a:cubicBezTo>
                <a:cubicBezTo>
                  <a:pt x="20" y="0"/>
                  <a:pt x="20" y="0"/>
                  <a:pt x="20" y="1"/>
                </a:cubicBezTo>
                <a:cubicBezTo>
                  <a:pt x="22" y="2"/>
                  <a:pt x="22" y="2"/>
                  <a:pt x="22" y="2"/>
                </a:cubicBezTo>
                <a:cubicBezTo>
                  <a:pt x="22" y="3"/>
                  <a:pt x="23" y="3"/>
                  <a:pt x="23" y="3"/>
                </a:cubicBezTo>
                <a:cubicBezTo>
                  <a:pt x="23" y="4"/>
                  <a:pt x="22" y="4"/>
                  <a:pt x="22"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89" name="Freeform 9"/>
          <p:cNvSpPr>
            <a:spLocks noEditPoints="1"/>
          </p:cNvSpPr>
          <p:nvPr/>
        </p:nvSpPr>
        <p:spPr bwMode="auto">
          <a:xfrm>
            <a:off x="11097693" y="3045219"/>
            <a:ext cx="349293" cy="323609"/>
          </a:xfrm>
          <a:custGeom>
            <a:avLst/>
            <a:gdLst>
              <a:gd name="T0" fmla="*/ 2147483646 w 63"/>
              <a:gd name="T1" fmla="*/ 2147483646 h 58"/>
              <a:gd name="T2" fmla="*/ 2147483646 w 63"/>
              <a:gd name="T3" fmla="*/ 2147483646 h 58"/>
              <a:gd name="T4" fmla="*/ 2147483646 w 63"/>
              <a:gd name="T5" fmla="*/ 2147483646 h 58"/>
              <a:gd name="T6" fmla="*/ 0 w 63"/>
              <a:gd name="T7" fmla="*/ 2147483646 h 58"/>
              <a:gd name="T8" fmla="*/ 0 w 63"/>
              <a:gd name="T9" fmla="*/ 2147483646 h 58"/>
              <a:gd name="T10" fmla="*/ 2147483646 w 63"/>
              <a:gd name="T11" fmla="*/ 0 h 58"/>
              <a:gd name="T12" fmla="*/ 2147483646 w 63"/>
              <a:gd name="T13" fmla="*/ 0 h 58"/>
              <a:gd name="T14" fmla="*/ 2147483646 w 63"/>
              <a:gd name="T15" fmla="*/ 2147483646 h 58"/>
              <a:gd name="T16" fmla="*/ 2147483646 w 63"/>
              <a:gd name="T17" fmla="*/ 2147483646 h 58"/>
              <a:gd name="T18" fmla="*/ 2147483646 w 63"/>
              <a:gd name="T19" fmla="*/ 2147483646 h 58"/>
              <a:gd name="T20" fmla="*/ 2147483646 w 63"/>
              <a:gd name="T21" fmla="*/ 2147483646 h 58"/>
              <a:gd name="T22" fmla="*/ 2147483646 w 63"/>
              <a:gd name="T23" fmla="*/ 2147483646 h 58"/>
              <a:gd name="T24" fmla="*/ 2147483646 w 63"/>
              <a:gd name="T25" fmla="*/ 2147483646 h 58"/>
              <a:gd name="T26" fmla="*/ 2147483646 w 63"/>
              <a:gd name="T27" fmla="*/ 2147483646 h 58"/>
              <a:gd name="T28" fmla="*/ 2147483646 w 63"/>
              <a:gd name="T29" fmla="*/ 2147483646 h 58"/>
              <a:gd name="T30" fmla="*/ 2147483646 w 63"/>
              <a:gd name="T31" fmla="*/ 2147483646 h 58"/>
              <a:gd name="T32" fmla="*/ 2147483646 w 63"/>
              <a:gd name="T33" fmla="*/ 2147483646 h 58"/>
              <a:gd name="T34" fmla="*/ 2147483646 w 63"/>
              <a:gd name="T35" fmla="*/ 2147483646 h 58"/>
              <a:gd name="T36" fmla="*/ 2147483646 w 63"/>
              <a:gd name="T37" fmla="*/ 2147483646 h 58"/>
              <a:gd name="T38" fmla="*/ 2147483646 w 63"/>
              <a:gd name="T39" fmla="*/ 2147483646 h 58"/>
              <a:gd name="T40" fmla="*/ 2147483646 w 63"/>
              <a:gd name="T41" fmla="*/ 2147483646 h 58"/>
              <a:gd name="T42" fmla="*/ 2147483646 w 63"/>
              <a:gd name="T43" fmla="*/ 2147483646 h 58"/>
              <a:gd name="T44" fmla="*/ 2147483646 w 63"/>
              <a:gd name="T45" fmla="*/ 2147483646 h 58"/>
              <a:gd name="T46" fmla="*/ 2147483646 w 63"/>
              <a:gd name="T47" fmla="*/ 2147483646 h 58"/>
              <a:gd name="T48" fmla="*/ 2147483646 w 63"/>
              <a:gd name="T49" fmla="*/ 2147483646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58">
                <a:moveTo>
                  <a:pt x="63" y="12"/>
                </a:moveTo>
                <a:cubicBezTo>
                  <a:pt x="63" y="13"/>
                  <a:pt x="62" y="14"/>
                  <a:pt x="61" y="14"/>
                </a:cubicBezTo>
                <a:cubicBezTo>
                  <a:pt x="3" y="14"/>
                  <a:pt x="3" y="14"/>
                  <a:pt x="3" y="14"/>
                </a:cubicBezTo>
                <a:cubicBezTo>
                  <a:pt x="1" y="14"/>
                  <a:pt x="0" y="13"/>
                  <a:pt x="0" y="12"/>
                </a:cubicBezTo>
                <a:cubicBezTo>
                  <a:pt x="0" y="2"/>
                  <a:pt x="0" y="2"/>
                  <a:pt x="0" y="2"/>
                </a:cubicBezTo>
                <a:cubicBezTo>
                  <a:pt x="0" y="1"/>
                  <a:pt x="1" y="0"/>
                  <a:pt x="3" y="0"/>
                </a:cubicBezTo>
                <a:cubicBezTo>
                  <a:pt x="61" y="0"/>
                  <a:pt x="61" y="0"/>
                  <a:pt x="61" y="0"/>
                </a:cubicBezTo>
                <a:cubicBezTo>
                  <a:pt x="62" y="0"/>
                  <a:pt x="63" y="1"/>
                  <a:pt x="63" y="2"/>
                </a:cubicBezTo>
                <a:lnTo>
                  <a:pt x="63" y="12"/>
                </a:lnTo>
                <a:close/>
                <a:moveTo>
                  <a:pt x="61" y="55"/>
                </a:moveTo>
                <a:cubicBezTo>
                  <a:pt x="61" y="57"/>
                  <a:pt x="60" y="58"/>
                  <a:pt x="59" y="58"/>
                </a:cubicBezTo>
                <a:cubicBezTo>
                  <a:pt x="5" y="58"/>
                  <a:pt x="5" y="58"/>
                  <a:pt x="5" y="58"/>
                </a:cubicBezTo>
                <a:cubicBezTo>
                  <a:pt x="4" y="58"/>
                  <a:pt x="3" y="57"/>
                  <a:pt x="3" y="55"/>
                </a:cubicBezTo>
                <a:cubicBezTo>
                  <a:pt x="3" y="19"/>
                  <a:pt x="3" y="19"/>
                  <a:pt x="3" y="19"/>
                </a:cubicBezTo>
                <a:cubicBezTo>
                  <a:pt x="3" y="18"/>
                  <a:pt x="4" y="17"/>
                  <a:pt x="5" y="17"/>
                </a:cubicBezTo>
                <a:cubicBezTo>
                  <a:pt x="59" y="17"/>
                  <a:pt x="59" y="17"/>
                  <a:pt x="59" y="17"/>
                </a:cubicBezTo>
                <a:cubicBezTo>
                  <a:pt x="60" y="17"/>
                  <a:pt x="61" y="18"/>
                  <a:pt x="61" y="19"/>
                </a:cubicBezTo>
                <a:lnTo>
                  <a:pt x="61" y="55"/>
                </a:lnTo>
                <a:close/>
                <a:moveTo>
                  <a:pt x="37" y="24"/>
                </a:moveTo>
                <a:cubicBezTo>
                  <a:pt x="27" y="24"/>
                  <a:pt x="27" y="24"/>
                  <a:pt x="27" y="24"/>
                </a:cubicBezTo>
                <a:cubicBezTo>
                  <a:pt x="26" y="24"/>
                  <a:pt x="24" y="25"/>
                  <a:pt x="24" y="26"/>
                </a:cubicBezTo>
                <a:cubicBezTo>
                  <a:pt x="24" y="28"/>
                  <a:pt x="26" y="29"/>
                  <a:pt x="27" y="29"/>
                </a:cubicBezTo>
                <a:cubicBezTo>
                  <a:pt x="37" y="29"/>
                  <a:pt x="37" y="29"/>
                  <a:pt x="37" y="29"/>
                </a:cubicBezTo>
                <a:cubicBezTo>
                  <a:pt x="38" y="29"/>
                  <a:pt x="39" y="28"/>
                  <a:pt x="39" y="26"/>
                </a:cubicBezTo>
                <a:cubicBezTo>
                  <a:pt x="39" y="25"/>
                  <a:pt x="38" y="24"/>
                  <a:pt x="37" y="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0" name="Freeform 10"/>
          <p:cNvSpPr>
            <a:spLocks noEditPoints="1"/>
          </p:cNvSpPr>
          <p:nvPr/>
        </p:nvSpPr>
        <p:spPr bwMode="auto">
          <a:xfrm>
            <a:off x="11886170" y="3045219"/>
            <a:ext cx="326177" cy="323609"/>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9" y="29"/>
                </a:moveTo>
                <a:cubicBezTo>
                  <a:pt x="9" y="40"/>
                  <a:pt x="18" y="49"/>
                  <a:pt x="30" y="49"/>
                </a:cubicBezTo>
                <a:cubicBezTo>
                  <a:pt x="41" y="49"/>
                  <a:pt x="50" y="40"/>
                  <a:pt x="50" y="29"/>
                </a:cubicBezTo>
                <a:cubicBezTo>
                  <a:pt x="50" y="17"/>
                  <a:pt x="41" y="8"/>
                  <a:pt x="30" y="8"/>
                </a:cubicBezTo>
                <a:cubicBezTo>
                  <a:pt x="18" y="8"/>
                  <a:pt x="9" y="17"/>
                  <a:pt x="9" y="29"/>
                </a:cubicBezTo>
                <a:close/>
                <a:moveTo>
                  <a:pt x="43" y="31"/>
                </a:moveTo>
                <a:cubicBezTo>
                  <a:pt x="30" y="43"/>
                  <a:pt x="30" y="43"/>
                  <a:pt x="30" y="43"/>
                </a:cubicBezTo>
                <a:cubicBezTo>
                  <a:pt x="30" y="43"/>
                  <a:pt x="30" y="43"/>
                  <a:pt x="30" y="43"/>
                </a:cubicBezTo>
                <a:cubicBezTo>
                  <a:pt x="29" y="43"/>
                  <a:pt x="29" y="43"/>
                  <a:pt x="29" y="43"/>
                </a:cubicBezTo>
                <a:cubicBezTo>
                  <a:pt x="17" y="31"/>
                  <a:pt x="17" y="31"/>
                  <a:pt x="17" y="31"/>
                </a:cubicBezTo>
                <a:cubicBezTo>
                  <a:pt x="16" y="30"/>
                  <a:pt x="16" y="30"/>
                  <a:pt x="16" y="29"/>
                </a:cubicBezTo>
                <a:cubicBezTo>
                  <a:pt x="16" y="29"/>
                  <a:pt x="17" y="29"/>
                  <a:pt x="17" y="29"/>
                </a:cubicBezTo>
                <a:cubicBezTo>
                  <a:pt x="25" y="29"/>
                  <a:pt x="25" y="29"/>
                  <a:pt x="25" y="29"/>
                </a:cubicBezTo>
                <a:cubicBezTo>
                  <a:pt x="25" y="15"/>
                  <a:pt x="25" y="15"/>
                  <a:pt x="25" y="15"/>
                </a:cubicBezTo>
                <a:cubicBezTo>
                  <a:pt x="25" y="15"/>
                  <a:pt x="25" y="14"/>
                  <a:pt x="26" y="14"/>
                </a:cubicBezTo>
                <a:cubicBezTo>
                  <a:pt x="33" y="14"/>
                  <a:pt x="33" y="14"/>
                  <a:pt x="33" y="14"/>
                </a:cubicBezTo>
                <a:cubicBezTo>
                  <a:pt x="34" y="14"/>
                  <a:pt x="34" y="15"/>
                  <a:pt x="34" y="15"/>
                </a:cubicBezTo>
                <a:cubicBezTo>
                  <a:pt x="34" y="29"/>
                  <a:pt x="34" y="29"/>
                  <a:pt x="34" y="29"/>
                </a:cubicBezTo>
                <a:cubicBezTo>
                  <a:pt x="42" y="29"/>
                  <a:pt x="42" y="29"/>
                  <a:pt x="42" y="29"/>
                </a:cubicBezTo>
                <a:cubicBezTo>
                  <a:pt x="42" y="29"/>
                  <a:pt x="43" y="29"/>
                  <a:pt x="43" y="30"/>
                </a:cubicBezTo>
                <a:cubicBezTo>
                  <a:pt x="43" y="30"/>
                  <a:pt x="43" y="31"/>
                  <a:pt x="43"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1" name="Freeform 11"/>
          <p:cNvSpPr>
            <a:spLocks noEditPoints="1"/>
          </p:cNvSpPr>
          <p:nvPr/>
        </p:nvSpPr>
        <p:spPr bwMode="auto">
          <a:xfrm>
            <a:off x="12684920" y="3045219"/>
            <a:ext cx="328746" cy="323609"/>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9" y="27"/>
                </a:moveTo>
                <a:cubicBezTo>
                  <a:pt x="45" y="24"/>
                  <a:pt x="45" y="24"/>
                  <a:pt x="45" y="24"/>
                </a:cubicBezTo>
                <a:cubicBezTo>
                  <a:pt x="31" y="10"/>
                  <a:pt x="31" y="10"/>
                  <a:pt x="31" y="10"/>
                </a:cubicBezTo>
                <a:cubicBezTo>
                  <a:pt x="31" y="9"/>
                  <a:pt x="30" y="9"/>
                  <a:pt x="30" y="9"/>
                </a:cubicBezTo>
                <a:cubicBezTo>
                  <a:pt x="29" y="9"/>
                  <a:pt x="28" y="9"/>
                  <a:pt x="28" y="10"/>
                </a:cubicBezTo>
                <a:cubicBezTo>
                  <a:pt x="24" y="13"/>
                  <a:pt x="24" y="13"/>
                  <a:pt x="24" y="13"/>
                </a:cubicBezTo>
                <a:cubicBezTo>
                  <a:pt x="24" y="14"/>
                  <a:pt x="24" y="14"/>
                  <a:pt x="24" y="15"/>
                </a:cubicBezTo>
                <a:cubicBezTo>
                  <a:pt x="24" y="16"/>
                  <a:pt x="24" y="16"/>
                  <a:pt x="24" y="17"/>
                </a:cubicBezTo>
                <a:cubicBezTo>
                  <a:pt x="32" y="24"/>
                  <a:pt x="32" y="24"/>
                  <a:pt x="32" y="24"/>
                </a:cubicBezTo>
                <a:cubicBezTo>
                  <a:pt x="13" y="24"/>
                  <a:pt x="13" y="24"/>
                  <a:pt x="13" y="24"/>
                </a:cubicBezTo>
                <a:cubicBezTo>
                  <a:pt x="11" y="24"/>
                  <a:pt x="10" y="25"/>
                  <a:pt x="10" y="26"/>
                </a:cubicBezTo>
                <a:cubicBezTo>
                  <a:pt x="10" y="31"/>
                  <a:pt x="10" y="31"/>
                  <a:pt x="10" y="31"/>
                </a:cubicBezTo>
                <a:cubicBezTo>
                  <a:pt x="10" y="32"/>
                  <a:pt x="11" y="34"/>
                  <a:pt x="13" y="34"/>
                </a:cubicBezTo>
                <a:cubicBezTo>
                  <a:pt x="32" y="34"/>
                  <a:pt x="32" y="34"/>
                  <a:pt x="32" y="34"/>
                </a:cubicBezTo>
                <a:cubicBezTo>
                  <a:pt x="24" y="41"/>
                  <a:pt x="24" y="41"/>
                  <a:pt x="24" y="41"/>
                </a:cubicBezTo>
                <a:cubicBezTo>
                  <a:pt x="24" y="41"/>
                  <a:pt x="24" y="42"/>
                  <a:pt x="24" y="42"/>
                </a:cubicBezTo>
                <a:cubicBezTo>
                  <a:pt x="24" y="43"/>
                  <a:pt x="24" y="44"/>
                  <a:pt x="24" y="44"/>
                </a:cubicBezTo>
                <a:cubicBezTo>
                  <a:pt x="28" y="48"/>
                  <a:pt x="28" y="48"/>
                  <a:pt x="28" y="48"/>
                </a:cubicBezTo>
                <a:cubicBezTo>
                  <a:pt x="28" y="48"/>
                  <a:pt x="29" y="48"/>
                  <a:pt x="30" y="48"/>
                </a:cubicBezTo>
                <a:cubicBezTo>
                  <a:pt x="30" y="48"/>
                  <a:pt x="31" y="48"/>
                  <a:pt x="31" y="48"/>
                </a:cubicBezTo>
                <a:cubicBezTo>
                  <a:pt x="45" y="34"/>
                  <a:pt x="45" y="34"/>
                  <a:pt x="45" y="34"/>
                </a:cubicBezTo>
                <a:cubicBezTo>
                  <a:pt x="49" y="30"/>
                  <a:pt x="49" y="30"/>
                  <a:pt x="49" y="30"/>
                </a:cubicBezTo>
                <a:cubicBezTo>
                  <a:pt x="49" y="30"/>
                  <a:pt x="49" y="29"/>
                  <a:pt x="49" y="29"/>
                </a:cubicBezTo>
                <a:cubicBezTo>
                  <a:pt x="49" y="28"/>
                  <a:pt x="49" y="27"/>
                  <a:pt x="49"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2" name="Freeform 12"/>
          <p:cNvSpPr>
            <a:spLocks/>
          </p:cNvSpPr>
          <p:nvPr/>
        </p:nvSpPr>
        <p:spPr bwMode="auto">
          <a:xfrm>
            <a:off x="13486238" y="3055492"/>
            <a:ext cx="310769" cy="328746"/>
          </a:xfrm>
          <a:custGeom>
            <a:avLst/>
            <a:gdLst>
              <a:gd name="T0" fmla="*/ 2147483646 w 56"/>
              <a:gd name="T1" fmla="*/ 2147483646 h 59"/>
              <a:gd name="T2" fmla="*/ 2147483646 w 56"/>
              <a:gd name="T3" fmla="*/ 2147483646 h 59"/>
              <a:gd name="T4" fmla="*/ 2147483646 w 56"/>
              <a:gd name="T5" fmla="*/ 2147483646 h 59"/>
              <a:gd name="T6" fmla="*/ 2147483646 w 56"/>
              <a:gd name="T7" fmla="*/ 2147483646 h 59"/>
              <a:gd name="T8" fmla="*/ 2147483646 w 56"/>
              <a:gd name="T9" fmla="*/ 2147483646 h 59"/>
              <a:gd name="T10" fmla="*/ 2147483646 w 56"/>
              <a:gd name="T11" fmla="*/ 2147483646 h 59"/>
              <a:gd name="T12" fmla="*/ 2147483646 w 56"/>
              <a:gd name="T13" fmla="*/ 2147483646 h 59"/>
              <a:gd name="T14" fmla="*/ 2147483646 w 56"/>
              <a:gd name="T15" fmla="*/ 2147483646 h 59"/>
              <a:gd name="T16" fmla="*/ 2147483646 w 56"/>
              <a:gd name="T17" fmla="*/ 2147483646 h 59"/>
              <a:gd name="T18" fmla="*/ 0 w 56"/>
              <a:gd name="T19" fmla="*/ 2147483646 h 59"/>
              <a:gd name="T20" fmla="*/ 0 w 56"/>
              <a:gd name="T21" fmla="*/ 2147483646 h 59"/>
              <a:gd name="T22" fmla="*/ 2147483646 w 56"/>
              <a:gd name="T23" fmla="*/ 2147483646 h 59"/>
              <a:gd name="T24" fmla="*/ 2147483646 w 56"/>
              <a:gd name="T25" fmla="*/ 2147483646 h 59"/>
              <a:gd name="T26" fmla="*/ 2147483646 w 56"/>
              <a:gd name="T27" fmla="*/ 2147483646 h 59"/>
              <a:gd name="T28" fmla="*/ 2147483646 w 56"/>
              <a:gd name="T29" fmla="*/ 2147483646 h 59"/>
              <a:gd name="T30" fmla="*/ 2147483646 w 56"/>
              <a:gd name="T31" fmla="*/ 2147483646 h 59"/>
              <a:gd name="T32" fmla="*/ 2147483646 w 56"/>
              <a:gd name="T33" fmla="*/ 2147483646 h 59"/>
              <a:gd name="T34" fmla="*/ 2147483646 w 56"/>
              <a:gd name="T35" fmla="*/ 0 h 59"/>
              <a:gd name="T36" fmla="*/ 2147483646 w 56"/>
              <a:gd name="T37" fmla="*/ 2147483646 h 59"/>
              <a:gd name="T38" fmla="*/ 2147483646 w 56"/>
              <a:gd name="T39" fmla="*/ 2147483646 h 59"/>
              <a:gd name="T40" fmla="*/ 2147483646 w 56"/>
              <a:gd name="T41" fmla="*/ 2147483646 h 59"/>
              <a:gd name="T42" fmla="*/ 2147483646 w 56"/>
              <a:gd name="T43" fmla="*/ 2147483646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6" h="59">
                <a:moveTo>
                  <a:pt x="55" y="33"/>
                </a:moveTo>
                <a:cubicBezTo>
                  <a:pt x="30" y="57"/>
                  <a:pt x="30" y="57"/>
                  <a:pt x="30" y="57"/>
                </a:cubicBezTo>
                <a:cubicBezTo>
                  <a:pt x="29" y="58"/>
                  <a:pt x="28" y="59"/>
                  <a:pt x="27" y="59"/>
                </a:cubicBezTo>
                <a:cubicBezTo>
                  <a:pt x="25" y="59"/>
                  <a:pt x="24" y="58"/>
                  <a:pt x="23" y="57"/>
                </a:cubicBezTo>
                <a:cubicBezTo>
                  <a:pt x="20" y="54"/>
                  <a:pt x="20" y="54"/>
                  <a:pt x="20" y="54"/>
                </a:cubicBezTo>
                <a:cubicBezTo>
                  <a:pt x="20" y="54"/>
                  <a:pt x="19" y="52"/>
                  <a:pt x="19" y="51"/>
                </a:cubicBezTo>
                <a:cubicBezTo>
                  <a:pt x="19" y="50"/>
                  <a:pt x="20" y="48"/>
                  <a:pt x="20" y="48"/>
                </a:cubicBezTo>
                <a:cubicBezTo>
                  <a:pt x="32" y="36"/>
                  <a:pt x="32" y="36"/>
                  <a:pt x="32" y="36"/>
                </a:cubicBezTo>
                <a:cubicBezTo>
                  <a:pt x="5" y="36"/>
                  <a:pt x="5" y="36"/>
                  <a:pt x="5" y="36"/>
                </a:cubicBezTo>
                <a:cubicBezTo>
                  <a:pt x="2" y="36"/>
                  <a:pt x="0" y="34"/>
                  <a:pt x="0" y="32"/>
                </a:cubicBezTo>
                <a:cubicBezTo>
                  <a:pt x="0" y="27"/>
                  <a:pt x="0" y="27"/>
                  <a:pt x="0" y="27"/>
                </a:cubicBezTo>
                <a:cubicBezTo>
                  <a:pt x="0" y="24"/>
                  <a:pt x="2" y="22"/>
                  <a:pt x="5" y="22"/>
                </a:cubicBezTo>
                <a:cubicBezTo>
                  <a:pt x="32" y="22"/>
                  <a:pt x="32" y="22"/>
                  <a:pt x="32" y="22"/>
                </a:cubicBezTo>
                <a:cubicBezTo>
                  <a:pt x="20" y="11"/>
                  <a:pt x="20" y="11"/>
                  <a:pt x="20" y="11"/>
                </a:cubicBezTo>
                <a:cubicBezTo>
                  <a:pt x="20" y="10"/>
                  <a:pt x="19" y="9"/>
                  <a:pt x="19" y="7"/>
                </a:cubicBezTo>
                <a:cubicBezTo>
                  <a:pt x="19" y="6"/>
                  <a:pt x="20" y="5"/>
                  <a:pt x="20" y="4"/>
                </a:cubicBezTo>
                <a:cubicBezTo>
                  <a:pt x="23" y="1"/>
                  <a:pt x="23" y="1"/>
                  <a:pt x="23" y="1"/>
                </a:cubicBezTo>
                <a:cubicBezTo>
                  <a:pt x="24" y="0"/>
                  <a:pt x="25" y="0"/>
                  <a:pt x="27" y="0"/>
                </a:cubicBezTo>
                <a:cubicBezTo>
                  <a:pt x="28" y="0"/>
                  <a:pt x="29" y="0"/>
                  <a:pt x="30" y="1"/>
                </a:cubicBezTo>
                <a:cubicBezTo>
                  <a:pt x="55" y="26"/>
                  <a:pt x="55" y="26"/>
                  <a:pt x="55" y="26"/>
                </a:cubicBezTo>
                <a:cubicBezTo>
                  <a:pt x="56" y="27"/>
                  <a:pt x="56" y="28"/>
                  <a:pt x="56" y="29"/>
                </a:cubicBezTo>
                <a:cubicBezTo>
                  <a:pt x="56" y="30"/>
                  <a:pt x="56" y="32"/>
                  <a:pt x="55"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3" name="Freeform 13"/>
          <p:cNvSpPr>
            <a:spLocks/>
          </p:cNvSpPr>
          <p:nvPr/>
        </p:nvSpPr>
        <p:spPr bwMode="auto">
          <a:xfrm>
            <a:off x="14284989" y="3140248"/>
            <a:ext cx="377543" cy="133553"/>
          </a:xfrm>
          <a:custGeom>
            <a:avLst/>
            <a:gdLst>
              <a:gd name="T0" fmla="*/ 2147483646 w 68"/>
              <a:gd name="T1" fmla="*/ 2147483646 h 24"/>
              <a:gd name="T2" fmla="*/ 2147483646 w 68"/>
              <a:gd name="T3" fmla="*/ 2147483646 h 24"/>
              <a:gd name="T4" fmla="*/ 2147483646 w 68"/>
              <a:gd name="T5" fmla="*/ 2147483646 h 24"/>
              <a:gd name="T6" fmla="*/ 2147483646 w 68"/>
              <a:gd name="T7" fmla="*/ 2147483646 h 24"/>
              <a:gd name="T8" fmla="*/ 2147483646 w 68"/>
              <a:gd name="T9" fmla="*/ 2147483646 h 24"/>
              <a:gd name="T10" fmla="*/ 2147483646 w 68"/>
              <a:gd name="T11" fmla="*/ 2147483646 h 24"/>
              <a:gd name="T12" fmla="*/ 2147483646 w 68"/>
              <a:gd name="T13" fmla="*/ 2147483646 h 24"/>
              <a:gd name="T14" fmla="*/ 2147483646 w 68"/>
              <a:gd name="T15" fmla="*/ 2147483646 h 24"/>
              <a:gd name="T16" fmla="*/ 2147483646 w 68"/>
              <a:gd name="T17" fmla="*/ 2147483646 h 24"/>
              <a:gd name="T18" fmla="*/ 2147483646 w 68"/>
              <a:gd name="T19" fmla="*/ 2147483646 h 24"/>
              <a:gd name="T20" fmla="*/ 0 w 68"/>
              <a:gd name="T21" fmla="*/ 2147483646 h 24"/>
              <a:gd name="T22" fmla="*/ 2147483646 w 68"/>
              <a:gd name="T23" fmla="*/ 2147483646 h 24"/>
              <a:gd name="T24" fmla="*/ 2147483646 w 68"/>
              <a:gd name="T25" fmla="*/ 0 h 24"/>
              <a:gd name="T26" fmla="*/ 2147483646 w 68"/>
              <a:gd name="T27" fmla="*/ 0 h 24"/>
              <a:gd name="T28" fmla="*/ 2147483646 w 68"/>
              <a:gd name="T29" fmla="*/ 2147483646 h 24"/>
              <a:gd name="T30" fmla="*/ 2147483646 w 68"/>
              <a:gd name="T31" fmla="*/ 2147483646 h 24"/>
              <a:gd name="T32" fmla="*/ 2147483646 w 68"/>
              <a:gd name="T33" fmla="*/ 2147483646 h 24"/>
              <a:gd name="T34" fmla="*/ 2147483646 w 68"/>
              <a:gd name="T35" fmla="*/ 2147483646 h 24"/>
              <a:gd name="T36" fmla="*/ 2147483646 w 68"/>
              <a:gd name="T37" fmla="*/ 0 h 24"/>
              <a:gd name="T38" fmla="*/ 2147483646 w 68"/>
              <a:gd name="T39" fmla="*/ 0 h 24"/>
              <a:gd name="T40" fmla="*/ 2147483646 w 68"/>
              <a:gd name="T41" fmla="*/ 2147483646 h 24"/>
              <a:gd name="T42" fmla="*/ 2147483646 w 68"/>
              <a:gd name="T43" fmla="*/ 2147483646 h 24"/>
              <a:gd name="T44" fmla="*/ 2147483646 w 68"/>
              <a:gd name="T45" fmla="*/ 2147483646 h 2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24">
                <a:moveTo>
                  <a:pt x="68" y="13"/>
                </a:moveTo>
                <a:cubicBezTo>
                  <a:pt x="58" y="23"/>
                  <a:pt x="58" y="23"/>
                  <a:pt x="58" y="23"/>
                </a:cubicBezTo>
                <a:cubicBezTo>
                  <a:pt x="58" y="24"/>
                  <a:pt x="57" y="24"/>
                  <a:pt x="56" y="24"/>
                </a:cubicBezTo>
                <a:cubicBezTo>
                  <a:pt x="55" y="24"/>
                  <a:pt x="54" y="23"/>
                  <a:pt x="54" y="21"/>
                </a:cubicBezTo>
                <a:cubicBezTo>
                  <a:pt x="54" y="17"/>
                  <a:pt x="54" y="17"/>
                  <a:pt x="54" y="17"/>
                </a:cubicBezTo>
                <a:cubicBezTo>
                  <a:pt x="15" y="17"/>
                  <a:pt x="15" y="17"/>
                  <a:pt x="15" y="17"/>
                </a:cubicBezTo>
                <a:cubicBezTo>
                  <a:pt x="15" y="21"/>
                  <a:pt x="15" y="21"/>
                  <a:pt x="15" y="21"/>
                </a:cubicBezTo>
                <a:cubicBezTo>
                  <a:pt x="15" y="23"/>
                  <a:pt x="14" y="24"/>
                  <a:pt x="13" y="24"/>
                </a:cubicBezTo>
                <a:cubicBezTo>
                  <a:pt x="12" y="24"/>
                  <a:pt x="11" y="24"/>
                  <a:pt x="11" y="23"/>
                </a:cubicBezTo>
                <a:cubicBezTo>
                  <a:pt x="1" y="13"/>
                  <a:pt x="1" y="13"/>
                  <a:pt x="1" y="13"/>
                </a:cubicBezTo>
                <a:cubicBezTo>
                  <a:pt x="1" y="13"/>
                  <a:pt x="0" y="12"/>
                  <a:pt x="0" y="12"/>
                </a:cubicBezTo>
                <a:cubicBezTo>
                  <a:pt x="0" y="11"/>
                  <a:pt x="1" y="10"/>
                  <a:pt x="1" y="10"/>
                </a:cubicBezTo>
                <a:cubicBezTo>
                  <a:pt x="11" y="0"/>
                  <a:pt x="11" y="0"/>
                  <a:pt x="11" y="0"/>
                </a:cubicBezTo>
                <a:cubicBezTo>
                  <a:pt x="11" y="0"/>
                  <a:pt x="12" y="0"/>
                  <a:pt x="13" y="0"/>
                </a:cubicBezTo>
                <a:cubicBezTo>
                  <a:pt x="14" y="0"/>
                  <a:pt x="15" y="1"/>
                  <a:pt x="15" y="2"/>
                </a:cubicBezTo>
                <a:cubicBezTo>
                  <a:pt x="15" y="7"/>
                  <a:pt x="15" y="7"/>
                  <a:pt x="15" y="7"/>
                </a:cubicBezTo>
                <a:cubicBezTo>
                  <a:pt x="54" y="7"/>
                  <a:pt x="54" y="7"/>
                  <a:pt x="54" y="7"/>
                </a:cubicBezTo>
                <a:cubicBezTo>
                  <a:pt x="54" y="2"/>
                  <a:pt x="54" y="2"/>
                  <a:pt x="54" y="2"/>
                </a:cubicBezTo>
                <a:cubicBezTo>
                  <a:pt x="54" y="1"/>
                  <a:pt x="55" y="0"/>
                  <a:pt x="56" y="0"/>
                </a:cubicBezTo>
                <a:cubicBezTo>
                  <a:pt x="57" y="0"/>
                  <a:pt x="58" y="0"/>
                  <a:pt x="58" y="0"/>
                </a:cubicBezTo>
                <a:cubicBezTo>
                  <a:pt x="68" y="10"/>
                  <a:pt x="68" y="10"/>
                  <a:pt x="68" y="10"/>
                </a:cubicBezTo>
                <a:cubicBezTo>
                  <a:pt x="68" y="10"/>
                  <a:pt x="68" y="11"/>
                  <a:pt x="68" y="12"/>
                </a:cubicBezTo>
                <a:cubicBezTo>
                  <a:pt x="68" y="12"/>
                  <a:pt x="68" y="13"/>
                  <a:pt x="68" y="1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4" name="Freeform 14"/>
          <p:cNvSpPr>
            <a:spLocks noEditPoints="1"/>
          </p:cNvSpPr>
          <p:nvPr/>
        </p:nvSpPr>
        <p:spPr bwMode="auto">
          <a:xfrm>
            <a:off x="15083739" y="3045219"/>
            <a:ext cx="434048" cy="333883"/>
          </a:xfrm>
          <a:custGeom>
            <a:avLst/>
            <a:gdLst>
              <a:gd name="T0" fmla="*/ 2147483646 w 78"/>
              <a:gd name="T1" fmla="*/ 2147483646 h 60"/>
              <a:gd name="T2" fmla="*/ 2147483646 w 78"/>
              <a:gd name="T3" fmla="*/ 2147483646 h 60"/>
              <a:gd name="T4" fmla="*/ 2147483646 w 78"/>
              <a:gd name="T5" fmla="*/ 2147483646 h 60"/>
              <a:gd name="T6" fmla="*/ 2147483646 w 78"/>
              <a:gd name="T7" fmla="*/ 2147483646 h 60"/>
              <a:gd name="T8" fmla="*/ 2147483646 w 78"/>
              <a:gd name="T9" fmla="*/ 2147483646 h 60"/>
              <a:gd name="T10" fmla="*/ 2147483646 w 78"/>
              <a:gd name="T11" fmla="*/ 2147483646 h 60"/>
              <a:gd name="T12" fmla="*/ 2147483646 w 78"/>
              <a:gd name="T13" fmla="*/ 2147483646 h 60"/>
              <a:gd name="T14" fmla="*/ 2147483646 w 78"/>
              <a:gd name="T15" fmla="*/ 2147483646 h 60"/>
              <a:gd name="T16" fmla="*/ 2147483646 w 78"/>
              <a:gd name="T17" fmla="*/ 2147483646 h 60"/>
              <a:gd name="T18" fmla="*/ 2147483646 w 78"/>
              <a:gd name="T19" fmla="*/ 2147483646 h 60"/>
              <a:gd name="T20" fmla="*/ 2147483646 w 78"/>
              <a:gd name="T21" fmla="*/ 2147483646 h 60"/>
              <a:gd name="T22" fmla="*/ 2147483646 w 78"/>
              <a:gd name="T23" fmla="*/ 2147483646 h 60"/>
              <a:gd name="T24" fmla="*/ 2147483646 w 78"/>
              <a:gd name="T25" fmla="*/ 2147483646 h 60"/>
              <a:gd name="T26" fmla="*/ 0 w 78"/>
              <a:gd name="T27" fmla="*/ 2147483646 h 60"/>
              <a:gd name="T28" fmla="*/ 0 w 78"/>
              <a:gd name="T29" fmla="*/ 2147483646 h 60"/>
              <a:gd name="T30" fmla="*/ 2147483646 w 78"/>
              <a:gd name="T31" fmla="*/ 2147483646 h 60"/>
              <a:gd name="T32" fmla="*/ 2147483646 w 78"/>
              <a:gd name="T33" fmla="*/ 2147483646 h 60"/>
              <a:gd name="T34" fmla="*/ 2147483646 w 78"/>
              <a:gd name="T35" fmla="*/ 2147483646 h 60"/>
              <a:gd name="T36" fmla="*/ 2147483646 w 78"/>
              <a:gd name="T37" fmla="*/ 0 h 60"/>
              <a:gd name="T38" fmla="*/ 2147483646 w 78"/>
              <a:gd name="T39" fmla="*/ 0 h 60"/>
              <a:gd name="T40" fmla="*/ 2147483646 w 78"/>
              <a:gd name="T41" fmla="*/ 2147483646 h 60"/>
              <a:gd name="T42" fmla="*/ 2147483646 w 78"/>
              <a:gd name="T43" fmla="*/ 2147483646 h 60"/>
              <a:gd name="T44" fmla="*/ 2147483646 w 78"/>
              <a:gd name="T45" fmla="*/ 2147483646 h 60"/>
              <a:gd name="T46" fmla="*/ 2147483646 w 78"/>
              <a:gd name="T47" fmla="*/ 2147483646 h 60"/>
              <a:gd name="T48" fmla="*/ 2147483646 w 78"/>
              <a:gd name="T49" fmla="*/ 2147483646 h 60"/>
              <a:gd name="T50" fmla="*/ 2147483646 w 78"/>
              <a:gd name="T51" fmla="*/ 2147483646 h 60"/>
              <a:gd name="T52" fmla="*/ 2147483646 w 78"/>
              <a:gd name="T53" fmla="*/ 2147483646 h 60"/>
              <a:gd name="T54" fmla="*/ 2147483646 w 78"/>
              <a:gd name="T55" fmla="*/ 2147483646 h 60"/>
              <a:gd name="T56" fmla="*/ 2147483646 w 78"/>
              <a:gd name="T57" fmla="*/ 2147483646 h 60"/>
              <a:gd name="T58" fmla="*/ 2147483646 w 78"/>
              <a:gd name="T59" fmla="*/ 2147483646 h 60"/>
              <a:gd name="T60" fmla="*/ 2147483646 w 78"/>
              <a:gd name="T61" fmla="*/ 2147483646 h 60"/>
              <a:gd name="T62" fmla="*/ 2147483646 w 78"/>
              <a:gd name="T63" fmla="*/ 2147483646 h 60"/>
              <a:gd name="T64" fmla="*/ 2147483646 w 78"/>
              <a:gd name="T65" fmla="*/ 2147483646 h 60"/>
              <a:gd name="T66" fmla="*/ 2147483646 w 78"/>
              <a:gd name="T67" fmla="*/ 2147483646 h 60"/>
              <a:gd name="T68" fmla="*/ 2147483646 w 78"/>
              <a:gd name="T69" fmla="*/ 2147483646 h 60"/>
              <a:gd name="T70" fmla="*/ 2147483646 w 78"/>
              <a:gd name="T71" fmla="*/ 2147483646 h 60"/>
              <a:gd name="T72" fmla="*/ 2147483646 w 78"/>
              <a:gd name="T73" fmla="*/ 2147483646 h 60"/>
              <a:gd name="T74" fmla="*/ 2147483646 w 78"/>
              <a:gd name="T75" fmla="*/ 2147483646 h 60"/>
              <a:gd name="T76" fmla="*/ 2147483646 w 78"/>
              <a:gd name="T77" fmla="*/ 2147483646 h 60"/>
              <a:gd name="T78" fmla="*/ 2147483646 w 78"/>
              <a:gd name="T79" fmla="*/ 2147483646 h 60"/>
              <a:gd name="T80" fmla="*/ 2147483646 w 78"/>
              <a:gd name="T81" fmla="*/ 2147483646 h 60"/>
              <a:gd name="T82" fmla="*/ 2147483646 w 78"/>
              <a:gd name="T83" fmla="*/ 2147483646 h 6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8" h="60">
                <a:moveTo>
                  <a:pt x="78" y="47"/>
                </a:moveTo>
                <a:cubicBezTo>
                  <a:pt x="78" y="48"/>
                  <a:pt x="77" y="48"/>
                  <a:pt x="76" y="48"/>
                </a:cubicBezTo>
                <a:cubicBezTo>
                  <a:pt x="73" y="48"/>
                  <a:pt x="73" y="48"/>
                  <a:pt x="73" y="48"/>
                </a:cubicBezTo>
                <a:cubicBezTo>
                  <a:pt x="73" y="53"/>
                  <a:pt x="73" y="53"/>
                  <a:pt x="73" y="53"/>
                </a:cubicBezTo>
                <a:cubicBezTo>
                  <a:pt x="73" y="57"/>
                  <a:pt x="69" y="60"/>
                  <a:pt x="65" y="60"/>
                </a:cubicBezTo>
                <a:cubicBezTo>
                  <a:pt x="61" y="60"/>
                  <a:pt x="58" y="57"/>
                  <a:pt x="58" y="53"/>
                </a:cubicBezTo>
                <a:cubicBezTo>
                  <a:pt x="58" y="48"/>
                  <a:pt x="58" y="48"/>
                  <a:pt x="58" y="48"/>
                </a:cubicBezTo>
                <a:cubicBezTo>
                  <a:pt x="19" y="48"/>
                  <a:pt x="19" y="48"/>
                  <a:pt x="19" y="48"/>
                </a:cubicBezTo>
                <a:cubicBezTo>
                  <a:pt x="19" y="53"/>
                  <a:pt x="19" y="53"/>
                  <a:pt x="19" y="53"/>
                </a:cubicBezTo>
                <a:cubicBezTo>
                  <a:pt x="19" y="57"/>
                  <a:pt x="16" y="60"/>
                  <a:pt x="12" y="60"/>
                </a:cubicBezTo>
                <a:cubicBezTo>
                  <a:pt x="8" y="60"/>
                  <a:pt x="5" y="57"/>
                  <a:pt x="5" y="53"/>
                </a:cubicBezTo>
                <a:cubicBezTo>
                  <a:pt x="5" y="48"/>
                  <a:pt x="5" y="48"/>
                  <a:pt x="5" y="48"/>
                </a:cubicBezTo>
                <a:cubicBezTo>
                  <a:pt x="1" y="48"/>
                  <a:pt x="1" y="48"/>
                  <a:pt x="1" y="48"/>
                </a:cubicBezTo>
                <a:cubicBezTo>
                  <a:pt x="0" y="48"/>
                  <a:pt x="0" y="48"/>
                  <a:pt x="0" y="47"/>
                </a:cubicBezTo>
                <a:cubicBezTo>
                  <a:pt x="0" y="32"/>
                  <a:pt x="0" y="32"/>
                  <a:pt x="0" y="32"/>
                </a:cubicBezTo>
                <a:cubicBezTo>
                  <a:pt x="0" y="28"/>
                  <a:pt x="4" y="24"/>
                  <a:pt x="8" y="24"/>
                </a:cubicBezTo>
                <a:cubicBezTo>
                  <a:pt x="9" y="24"/>
                  <a:pt x="9" y="24"/>
                  <a:pt x="9" y="24"/>
                </a:cubicBezTo>
                <a:cubicBezTo>
                  <a:pt x="13" y="8"/>
                  <a:pt x="13" y="8"/>
                  <a:pt x="13" y="8"/>
                </a:cubicBezTo>
                <a:cubicBezTo>
                  <a:pt x="14" y="3"/>
                  <a:pt x="19" y="0"/>
                  <a:pt x="24" y="0"/>
                </a:cubicBezTo>
                <a:cubicBezTo>
                  <a:pt x="53" y="0"/>
                  <a:pt x="53" y="0"/>
                  <a:pt x="53" y="0"/>
                </a:cubicBezTo>
                <a:cubicBezTo>
                  <a:pt x="58" y="0"/>
                  <a:pt x="63" y="3"/>
                  <a:pt x="64" y="8"/>
                </a:cubicBezTo>
                <a:cubicBezTo>
                  <a:pt x="68" y="24"/>
                  <a:pt x="68" y="24"/>
                  <a:pt x="68" y="24"/>
                </a:cubicBezTo>
                <a:cubicBezTo>
                  <a:pt x="69" y="24"/>
                  <a:pt x="69" y="24"/>
                  <a:pt x="69" y="24"/>
                </a:cubicBezTo>
                <a:cubicBezTo>
                  <a:pt x="74" y="24"/>
                  <a:pt x="78" y="28"/>
                  <a:pt x="78" y="32"/>
                </a:cubicBezTo>
                <a:lnTo>
                  <a:pt x="78" y="47"/>
                </a:lnTo>
                <a:close/>
                <a:moveTo>
                  <a:pt x="12" y="30"/>
                </a:moveTo>
                <a:cubicBezTo>
                  <a:pt x="9" y="30"/>
                  <a:pt x="6" y="33"/>
                  <a:pt x="6" y="36"/>
                </a:cubicBezTo>
                <a:cubicBezTo>
                  <a:pt x="6" y="39"/>
                  <a:pt x="9" y="42"/>
                  <a:pt x="12" y="42"/>
                </a:cubicBezTo>
                <a:cubicBezTo>
                  <a:pt x="15" y="42"/>
                  <a:pt x="18" y="39"/>
                  <a:pt x="18" y="36"/>
                </a:cubicBezTo>
                <a:cubicBezTo>
                  <a:pt x="18" y="33"/>
                  <a:pt x="15" y="30"/>
                  <a:pt x="12" y="30"/>
                </a:cubicBezTo>
                <a:close/>
                <a:moveTo>
                  <a:pt x="58" y="24"/>
                </a:moveTo>
                <a:cubicBezTo>
                  <a:pt x="55" y="10"/>
                  <a:pt x="55" y="10"/>
                  <a:pt x="55" y="10"/>
                </a:cubicBezTo>
                <a:cubicBezTo>
                  <a:pt x="54" y="10"/>
                  <a:pt x="54" y="9"/>
                  <a:pt x="53" y="9"/>
                </a:cubicBezTo>
                <a:cubicBezTo>
                  <a:pt x="24" y="9"/>
                  <a:pt x="24" y="9"/>
                  <a:pt x="24" y="9"/>
                </a:cubicBezTo>
                <a:cubicBezTo>
                  <a:pt x="24" y="9"/>
                  <a:pt x="23" y="10"/>
                  <a:pt x="23" y="10"/>
                </a:cubicBezTo>
                <a:cubicBezTo>
                  <a:pt x="19" y="24"/>
                  <a:pt x="19" y="24"/>
                  <a:pt x="19" y="24"/>
                </a:cubicBezTo>
                <a:lnTo>
                  <a:pt x="58" y="24"/>
                </a:lnTo>
                <a:close/>
                <a:moveTo>
                  <a:pt x="65" y="30"/>
                </a:moveTo>
                <a:cubicBezTo>
                  <a:pt x="62" y="30"/>
                  <a:pt x="59" y="33"/>
                  <a:pt x="59" y="36"/>
                </a:cubicBezTo>
                <a:cubicBezTo>
                  <a:pt x="59" y="39"/>
                  <a:pt x="62" y="42"/>
                  <a:pt x="65" y="42"/>
                </a:cubicBezTo>
                <a:cubicBezTo>
                  <a:pt x="69" y="42"/>
                  <a:pt x="71" y="39"/>
                  <a:pt x="71" y="36"/>
                </a:cubicBezTo>
                <a:cubicBezTo>
                  <a:pt x="71" y="33"/>
                  <a:pt x="69" y="30"/>
                  <a:pt x="65"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5" name="Freeform 15"/>
          <p:cNvSpPr>
            <a:spLocks noEditPoints="1"/>
          </p:cNvSpPr>
          <p:nvPr/>
        </p:nvSpPr>
        <p:spPr bwMode="auto">
          <a:xfrm>
            <a:off x="15885057" y="3045219"/>
            <a:ext cx="431479" cy="323609"/>
          </a:xfrm>
          <a:custGeom>
            <a:avLst/>
            <a:gdLst>
              <a:gd name="T0" fmla="*/ 2147483646 w 168"/>
              <a:gd name="T1" fmla="*/ 2147483646 h 126"/>
              <a:gd name="T2" fmla="*/ 0 w 168"/>
              <a:gd name="T3" fmla="*/ 2147483646 h 126"/>
              <a:gd name="T4" fmla="*/ 0 w 168"/>
              <a:gd name="T5" fmla="*/ 0 h 126"/>
              <a:gd name="T6" fmla="*/ 2147483646 w 168"/>
              <a:gd name="T7" fmla="*/ 0 h 126"/>
              <a:gd name="T8" fmla="*/ 2147483646 w 168"/>
              <a:gd name="T9" fmla="*/ 2147483646 h 126"/>
              <a:gd name="T10" fmla="*/ 2147483646 w 168"/>
              <a:gd name="T11" fmla="*/ 2147483646 h 126"/>
              <a:gd name="T12" fmla="*/ 2147483646 w 168"/>
              <a:gd name="T13" fmla="*/ 2147483646 h 126"/>
              <a:gd name="T14" fmla="*/ 2147483646 w 168"/>
              <a:gd name="T15" fmla="*/ 2147483646 h 126"/>
              <a:gd name="T16" fmla="*/ 2147483646 w 168"/>
              <a:gd name="T17" fmla="*/ 2147483646 h 126"/>
              <a:gd name="T18" fmla="*/ 2147483646 w 168"/>
              <a:gd name="T19" fmla="*/ 2147483646 h 126"/>
              <a:gd name="T20" fmla="*/ 2147483646 w 168"/>
              <a:gd name="T21" fmla="*/ 2147483646 h 126"/>
              <a:gd name="T22" fmla="*/ 2147483646 w 168"/>
              <a:gd name="T23" fmla="*/ 2147483646 h 126"/>
              <a:gd name="T24" fmla="*/ 2147483646 w 168"/>
              <a:gd name="T25" fmla="*/ 2147483646 h 126"/>
              <a:gd name="T26" fmla="*/ 2147483646 w 168"/>
              <a:gd name="T27" fmla="*/ 2147483646 h 126"/>
              <a:gd name="T28" fmla="*/ 2147483646 w 168"/>
              <a:gd name="T29" fmla="*/ 2147483646 h 126"/>
              <a:gd name="T30" fmla="*/ 2147483646 w 168"/>
              <a:gd name="T31" fmla="*/ 2147483646 h 126"/>
              <a:gd name="T32" fmla="*/ 2147483646 w 168"/>
              <a:gd name="T33" fmla="*/ 2147483646 h 126"/>
              <a:gd name="T34" fmla="*/ 2147483646 w 168"/>
              <a:gd name="T35" fmla="*/ 2147483646 h 126"/>
              <a:gd name="T36" fmla="*/ 2147483646 w 168"/>
              <a:gd name="T37" fmla="*/ 2147483646 h 126"/>
              <a:gd name="T38" fmla="*/ 2147483646 w 168"/>
              <a:gd name="T39" fmla="*/ 2147483646 h 126"/>
              <a:gd name="T40" fmla="*/ 2147483646 w 168"/>
              <a:gd name="T41" fmla="*/ 2147483646 h 126"/>
              <a:gd name="T42" fmla="*/ 2147483646 w 168"/>
              <a:gd name="T43" fmla="*/ 2147483646 h 126"/>
              <a:gd name="T44" fmla="*/ 2147483646 w 168"/>
              <a:gd name="T45" fmla="*/ 2147483646 h 126"/>
              <a:gd name="T46" fmla="*/ 2147483646 w 168"/>
              <a:gd name="T47" fmla="*/ 2147483646 h 126"/>
              <a:gd name="T48" fmla="*/ 2147483646 w 168"/>
              <a:gd name="T49" fmla="*/ 2147483646 h 126"/>
              <a:gd name="T50" fmla="*/ 2147483646 w 168"/>
              <a:gd name="T51" fmla="*/ 2147483646 h 126"/>
              <a:gd name="T52" fmla="*/ 2147483646 w 168"/>
              <a:gd name="T53" fmla="*/ 2147483646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6" name="Freeform 16"/>
          <p:cNvSpPr>
            <a:spLocks noEditPoints="1"/>
          </p:cNvSpPr>
          <p:nvPr/>
        </p:nvSpPr>
        <p:spPr bwMode="auto">
          <a:xfrm>
            <a:off x="16699218" y="3045219"/>
            <a:ext cx="339019" cy="295359"/>
          </a:xfrm>
          <a:custGeom>
            <a:avLst/>
            <a:gdLst>
              <a:gd name="T0" fmla="*/ 2147483646 w 61"/>
              <a:gd name="T1" fmla="*/ 2147483646 h 53"/>
              <a:gd name="T2" fmla="*/ 2147483646 w 61"/>
              <a:gd name="T3" fmla="*/ 2147483646 h 53"/>
              <a:gd name="T4" fmla="*/ 2147483646 w 61"/>
              <a:gd name="T5" fmla="*/ 2147483646 h 53"/>
              <a:gd name="T6" fmla="*/ 2147483646 w 61"/>
              <a:gd name="T7" fmla="*/ 2147483646 h 53"/>
              <a:gd name="T8" fmla="*/ 2147483646 w 61"/>
              <a:gd name="T9" fmla="*/ 2147483646 h 53"/>
              <a:gd name="T10" fmla="*/ 2147483646 w 61"/>
              <a:gd name="T11" fmla="*/ 2147483646 h 53"/>
              <a:gd name="T12" fmla="*/ 2147483646 w 61"/>
              <a:gd name="T13" fmla="*/ 2147483646 h 53"/>
              <a:gd name="T14" fmla="*/ 0 w 61"/>
              <a:gd name="T15" fmla="*/ 2147483646 h 53"/>
              <a:gd name="T16" fmla="*/ 2147483646 w 61"/>
              <a:gd name="T17" fmla="*/ 2147483646 h 53"/>
              <a:gd name="T18" fmla="*/ 2147483646 w 61"/>
              <a:gd name="T19" fmla="*/ 2147483646 h 53"/>
              <a:gd name="T20" fmla="*/ 2147483646 w 61"/>
              <a:gd name="T21" fmla="*/ 0 h 53"/>
              <a:gd name="T22" fmla="*/ 2147483646 w 61"/>
              <a:gd name="T23" fmla="*/ 0 h 53"/>
              <a:gd name="T24" fmla="*/ 2147483646 w 61"/>
              <a:gd name="T25" fmla="*/ 2147483646 h 53"/>
              <a:gd name="T26" fmla="*/ 2147483646 w 61"/>
              <a:gd name="T27" fmla="*/ 2147483646 h 53"/>
              <a:gd name="T28" fmla="*/ 2147483646 w 61"/>
              <a:gd name="T29" fmla="*/ 2147483646 h 53"/>
              <a:gd name="T30" fmla="*/ 2147483646 w 61"/>
              <a:gd name="T31" fmla="*/ 2147483646 h 53"/>
              <a:gd name="T32" fmla="*/ 2147483646 w 61"/>
              <a:gd name="T33" fmla="*/ 2147483646 h 53"/>
              <a:gd name="T34" fmla="*/ 2147483646 w 61"/>
              <a:gd name="T35" fmla="*/ 2147483646 h 53"/>
              <a:gd name="T36" fmla="*/ 2147483646 w 61"/>
              <a:gd name="T37" fmla="*/ 2147483646 h 53"/>
              <a:gd name="T38" fmla="*/ 2147483646 w 61"/>
              <a:gd name="T39" fmla="*/ 2147483646 h 53"/>
              <a:gd name="T40" fmla="*/ 2147483646 w 61"/>
              <a:gd name="T41" fmla="*/ 2147483646 h 53"/>
              <a:gd name="T42" fmla="*/ 2147483646 w 61"/>
              <a:gd name="T43" fmla="*/ 2147483646 h 53"/>
              <a:gd name="T44" fmla="*/ 2147483646 w 61"/>
              <a:gd name="T45" fmla="*/ 2147483646 h 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1" h="53">
                <a:moveTo>
                  <a:pt x="61" y="53"/>
                </a:moveTo>
                <a:cubicBezTo>
                  <a:pt x="17" y="53"/>
                  <a:pt x="17" y="53"/>
                  <a:pt x="17" y="53"/>
                </a:cubicBezTo>
                <a:cubicBezTo>
                  <a:pt x="17" y="46"/>
                  <a:pt x="17" y="46"/>
                  <a:pt x="17" y="46"/>
                </a:cubicBezTo>
                <a:cubicBezTo>
                  <a:pt x="22" y="38"/>
                  <a:pt x="22" y="38"/>
                  <a:pt x="22" y="38"/>
                </a:cubicBezTo>
                <a:cubicBezTo>
                  <a:pt x="21" y="38"/>
                  <a:pt x="17" y="38"/>
                  <a:pt x="17" y="38"/>
                </a:cubicBezTo>
                <a:cubicBezTo>
                  <a:pt x="9" y="38"/>
                  <a:pt x="2" y="32"/>
                  <a:pt x="2" y="24"/>
                </a:cubicBezTo>
                <a:cubicBezTo>
                  <a:pt x="2" y="12"/>
                  <a:pt x="2" y="12"/>
                  <a:pt x="2" y="12"/>
                </a:cubicBezTo>
                <a:cubicBezTo>
                  <a:pt x="0" y="9"/>
                  <a:pt x="0" y="9"/>
                  <a:pt x="0" y="9"/>
                </a:cubicBezTo>
                <a:cubicBezTo>
                  <a:pt x="1" y="4"/>
                  <a:pt x="1" y="4"/>
                  <a:pt x="1" y="4"/>
                </a:cubicBezTo>
                <a:cubicBezTo>
                  <a:pt x="19" y="4"/>
                  <a:pt x="19" y="4"/>
                  <a:pt x="19" y="4"/>
                </a:cubicBezTo>
                <a:cubicBezTo>
                  <a:pt x="21" y="0"/>
                  <a:pt x="21" y="0"/>
                  <a:pt x="21" y="0"/>
                </a:cubicBezTo>
                <a:cubicBezTo>
                  <a:pt x="57" y="0"/>
                  <a:pt x="57" y="0"/>
                  <a:pt x="57" y="0"/>
                </a:cubicBezTo>
                <a:cubicBezTo>
                  <a:pt x="58" y="7"/>
                  <a:pt x="58" y="7"/>
                  <a:pt x="58" y="7"/>
                </a:cubicBezTo>
                <a:cubicBezTo>
                  <a:pt x="56" y="8"/>
                  <a:pt x="56" y="8"/>
                  <a:pt x="56" y="8"/>
                </a:cubicBezTo>
                <a:cubicBezTo>
                  <a:pt x="56" y="38"/>
                  <a:pt x="56" y="38"/>
                  <a:pt x="56" y="38"/>
                </a:cubicBezTo>
                <a:cubicBezTo>
                  <a:pt x="61" y="46"/>
                  <a:pt x="61" y="46"/>
                  <a:pt x="61" y="46"/>
                </a:cubicBezTo>
                <a:lnTo>
                  <a:pt x="61" y="53"/>
                </a:lnTo>
                <a:close/>
                <a:moveTo>
                  <a:pt x="22" y="14"/>
                </a:moveTo>
                <a:cubicBezTo>
                  <a:pt x="12" y="14"/>
                  <a:pt x="12" y="14"/>
                  <a:pt x="12" y="14"/>
                </a:cubicBezTo>
                <a:cubicBezTo>
                  <a:pt x="12" y="19"/>
                  <a:pt x="12" y="24"/>
                  <a:pt x="12" y="24"/>
                </a:cubicBezTo>
                <a:cubicBezTo>
                  <a:pt x="12" y="27"/>
                  <a:pt x="14" y="29"/>
                  <a:pt x="17" y="29"/>
                </a:cubicBezTo>
                <a:cubicBezTo>
                  <a:pt x="20" y="29"/>
                  <a:pt x="21" y="29"/>
                  <a:pt x="22" y="29"/>
                </a:cubicBezTo>
                <a:lnTo>
                  <a:pt x="22" y="1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7" name="Freeform 17"/>
          <p:cNvSpPr>
            <a:spLocks noEditPoints="1"/>
          </p:cNvSpPr>
          <p:nvPr/>
        </p:nvSpPr>
        <p:spPr bwMode="auto">
          <a:xfrm>
            <a:off x="17500537" y="3016968"/>
            <a:ext cx="349293" cy="377543"/>
          </a:xfrm>
          <a:custGeom>
            <a:avLst/>
            <a:gdLst>
              <a:gd name="T0" fmla="*/ 2147483646 w 63"/>
              <a:gd name="T1" fmla="*/ 2147483646 h 68"/>
              <a:gd name="T2" fmla="*/ 2147483646 w 63"/>
              <a:gd name="T3" fmla="*/ 2147483646 h 68"/>
              <a:gd name="T4" fmla="*/ 2147483646 w 63"/>
              <a:gd name="T5" fmla="*/ 2147483646 h 68"/>
              <a:gd name="T6" fmla="*/ 2147483646 w 63"/>
              <a:gd name="T7" fmla="*/ 2147483646 h 68"/>
              <a:gd name="T8" fmla="*/ 2147483646 w 63"/>
              <a:gd name="T9" fmla="*/ 2147483646 h 68"/>
              <a:gd name="T10" fmla="*/ 0 w 63"/>
              <a:gd name="T11" fmla="*/ 2147483646 h 68"/>
              <a:gd name="T12" fmla="*/ 2147483646 w 63"/>
              <a:gd name="T13" fmla="*/ 2147483646 h 68"/>
              <a:gd name="T14" fmla="*/ 2147483646 w 63"/>
              <a:gd name="T15" fmla="*/ 2147483646 h 68"/>
              <a:gd name="T16" fmla="*/ 2147483646 w 63"/>
              <a:gd name="T17" fmla="*/ 2147483646 h 68"/>
              <a:gd name="T18" fmla="*/ 2147483646 w 63"/>
              <a:gd name="T19" fmla="*/ 0 h 68"/>
              <a:gd name="T20" fmla="*/ 2147483646 w 63"/>
              <a:gd name="T21" fmla="*/ 2147483646 h 68"/>
              <a:gd name="T22" fmla="*/ 2147483646 w 63"/>
              <a:gd name="T23" fmla="*/ 2147483646 h 68"/>
              <a:gd name="T24" fmla="*/ 2147483646 w 63"/>
              <a:gd name="T25" fmla="*/ 2147483646 h 68"/>
              <a:gd name="T26" fmla="*/ 2147483646 w 63"/>
              <a:gd name="T27" fmla="*/ 2147483646 h 68"/>
              <a:gd name="T28" fmla="*/ 2147483646 w 63"/>
              <a:gd name="T29" fmla="*/ 2147483646 h 68"/>
              <a:gd name="T30" fmla="*/ 2147483646 w 63"/>
              <a:gd name="T31" fmla="*/ 2147483646 h 68"/>
              <a:gd name="T32" fmla="*/ 2147483646 w 63"/>
              <a:gd name="T33" fmla="*/ 2147483646 h 68"/>
              <a:gd name="T34" fmla="*/ 2147483646 w 63"/>
              <a:gd name="T35" fmla="*/ 2147483646 h 68"/>
              <a:gd name="T36" fmla="*/ 2147483646 w 63"/>
              <a:gd name="T37" fmla="*/ 2147483646 h 68"/>
              <a:gd name="T38" fmla="*/ 2147483646 w 63"/>
              <a:gd name="T39" fmla="*/ 2147483646 h 68"/>
              <a:gd name="T40" fmla="*/ 2147483646 w 63"/>
              <a:gd name="T41" fmla="*/ 2147483646 h 68"/>
              <a:gd name="T42" fmla="*/ 2147483646 w 63"/>
              <a:gd name="T43" fmla="*/ 2147483646 h 68"/>
              <a:gd name="T44" fmla="*/ 2147483646 w 63"/>
              <a:gd name="T45" fmla="*/ 2147483646 h 68"/>
              <a:gd name="T46" fmla="*/ 2147483646 w 63"/>
              <a:gd name="T47" fmla="*/ 2147483646 h 68"/>
              <a:gd name="T48" fmla="*/ 2147483646 w 63"/>
              <a:gd name="T49" fmla="*/ 2147483646 h 68"/>
              <a:gd name="T50" fmla="*/ 2147483646 w 63"/>
              <a:gd name="T51" fmla="*/ 2147483646 h 68"/>
              <a:gd name="T52" fmla="*/ 2147483646 w 63"/>
              <a:gd name="T53" fmla="*/ 2147483646 h 68"/>
              <a:gd name="T54" fmla="*/ 2147483646 w 63"/>
              <a:gd name="T55" fmla="*/ 2147483646 h 6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63" h="68">
                <a:moveTo>
                  <a:pt x="58" y="58"/>
                </a:moveTo>
                <a:cubicBezTo>
                  <a:pt x="41" y="58"/>
                  <a:pt x="41" y="58"/>
                  <a:pt x="41" y="58"/>
                </a:cubicBezTo>
                <a:cubicBezTo>
                  <a:pt x="41" y="63"/>
                  <a:pt x="37" y="68"/>
                  <a:pt x="31" y="68"/>
                </a:cubicBezTo>
                <a:cubicBezTo>
                  <a:pt x="26" y="68"/>
                  <a:pt x="22" y="63"/>
                  <a:pt x="22" y="58"/>
                </a:cubicBezTo>
                <a:cubicBezTo>
                  <a:pt x="5" y="58"/>
                  <a:pt x="5" y="58"/>
                  <a:pt x="5" y="58"/>
                </a:cubicBezTo>
                <a:cubicBezTo>
                  <a:pt x="2" y="58"/>
                  <a:pt x="0" y="56"/>
                  <a:pt x="0" y="53"/>
                </a:cubicBezTo>
                <a:cubicBezTo>
                  <a:pt x="5" y="48"/>
                  <a:pt x="12" y="40"/>
                  <a:pt x="12" y="22"/>
                </a:cubicBezTo>
                <a:cubicBezTo>
                  <a:pt x="12" y="14"/>
                  <a:pt x="18" y="6"/>
                  <a:pt x="28" y="5"/>
                </a:cubicBezTo>
                <a:cubicBezTo>
                  <a:pt x="28" y="4"/>
                  <a:pt x="28" y="4"/>
                  <a:pt x="28" y="3"/>
                </a:cubicBezTo>
                <a:cubicBezTo>
                  <a:pt x="28" y="1"/>
                  <a:pt x="29" y="0"/>
                  <a:pt x="31" y="0"/>
                </a:cubicBezTo>
                <a:cubicBezTo>
                  <a:pt x="33" y="0"/>
                  <a:pt x="35" y="1"/>
                  <a:pt x="35" y="3"/>
                </a:cubicBezTo>
                <a:cubicBezTo>
                  <a:pt x="35" y="4"/>
                  <a:pt x="35" y="4"/>
                  <a:pt x="35" y="5"/>
                </a:cubicBezTo>
                <a:cubicBezTo>
                  <a:pt x="45" y="6"/>
                  <a:pt x="51" y="14"/>
                  <a:pt x="51" y="22"/>
                </a:cubicBezTo>
                <a:cubicBezTo>
                  <a:pt x="51" y="40"/>
                  <a:pt x="57" y="48"/>
                  <a:pt x="63" y="53"/>
                </a:cubicBezTo>
                <a:cubicBezTo>
                  <a:pt x="63" y="56"/>
                  <a:pt x="61" y="58"/>
                  <a:pt x="58" y="58"/>
                </a:cubicBezTo>
                <a:close/>
                <a:moveTo>
                  <a:pt x="56" y="53"/>
                </a:moveTo>
                <a:cubicBezTo>
                  <a:pt x="49" y="45"/>
                  <a:pt x="46" y="35"/>
                  <a:pt x="46" y="22"/>
                </a:cubicBezTo>
                <a:cubicBezTo>
                  <a:pt x="46" y="17"/>
                  <a:pt x="41" y="9"/>
                  <a:pt x="31" y="9"/>
                </a:cubicBezTo>
                <a:cubicBezTo>
                  <a:pt x="22" y="9"/>
                  <a:pt x="17" y="17"/>
                  <a:pt x="17" y="22"/>
                </a:cubicBezTo>
                <a:cubicBezTo>
                  <a:pt x="17" y="35"/>
                  <a:pt x="14" y="45"/>
                  <a:pt x="7" y="53"/>
                </a:cubicBezTo>
                <a:lnTo>
                  <a:pt x="56" y="53"/>
                </a:lnTo>
                <a:close/>
                <a:moveTo>
                  <a:pt x="31" y="63"/>
                </a:moveTo>
                <a:cubicBezTo>
                  <a:pt x="28" y="63"/>
                  <a:pt x="26" y="61"/>
                  <a:pt x="26" y="58"/>
                </a:cubicBezTo>
                <a:cubicBezTo>
                  <a:pt x="26" y="58"/>
                  <a:pt x="26" y="57"/>
                  <a:pt x="25" y="57"/>
                </a:cubicBezTo>
                <a:cubicBezTo>
                  <a:pt x="25" y="57"/>
                  <a:pt x="25" y="58"/>
                  <a:pt x="25" y="58"/>
                </a:cubicBezTo>
                <a:cubicBezTo>
                  <a:pt x="25" y="62"/>
                  <a:pt x="28" y="65"/>
                  <a:pt x="31" y="65"/>
                </a:cubicBezTo>
                <a:cubicBezTo>
                  <a:pt x="32" y="65"/>
                  <a:pt x="32" y="64"/>
                  <a:pt x="32" y="64"/>
                </a:cubicBezTo>
                <a:cubicBezTo>
                  <a:pt x="32" y="64"/>
                  <a:pt x="32" y="63"/>
                  <a:pt x="31" y="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8" name="Freeform 18"/>
          <p:cNvSpPr>
            <a:spLocks noEditPoints="1"/>
          </p:cNvSpPr>
          <p:nvPr/>
        </p:nvSpPr>
        <p:spPr bwMode="auto">
          <a:xfrm>
            <a:off x="18283876" y="3016968"/>
            <a:ext cx="377545" cy="37754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0 w 68"/>
              <a:gd name="T11" fmla="*/ 2147483646 h 68"/>
              <a:gd name="T12" fmla="*/ 0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0 h 68"/>
              <a:gd name="T30" fmla="*/ 2147483646 w 68"/>
              <a:gd name="T31" fmla="*/ 0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0 h 68"/>
              <a:gd name="T54" fmla="*/ 2147483646 w 68"/>
              <a:gd name="T55" fmla="*/ 0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8" h="68">
                <a:moveTo>
                  <a:pt x="26" y="41"/>
                </a:moveTo>
                <a:cubicBezTo>
                  <a:pt x="26" y="42"/>
                  <a:pt x="25" y="43"/>
                  <a:pt x="24" y="43"/>
                </a:cubicBezTo>
                <a:cubicBezTo>
                  <a:pt x="24" y="65"/>
                  <a:pt x="24" y="65"/>
                  <a:pt x="24" y="65"/>
                </a:cubicBezTo>
                <a:cubicBezTo>
                  <a:pt x="24" y="67"/>
                  <a:pt x="23" y="68"/>
                  <a:pt x="22" y="68"/>
                </a:cubicBezTo>
                <a:cubicBezTo>
                  <a:pt x="2" y="68"/>
                  <a:pt x="2" y="68"/>
                  <a:pt x="2" y="68"/>
                </a:cubicBezTo>
                <a:cubicBezTo>
                  <a:pt x="1" y="68"/>
                  <a:pt x="0" y="67"/>
                  <a:pt x="0" y="65"/>
                </a:cubicBezTo>
                <a:cubicBezTo>
                  <a:pt x="0" y="46"/>
                  <a:pt x="0" y="46"/>
                  <a:pt x="0" y="46"/>
                </a:cubicBezTo>
                <a:cubicBezTo>
                  <a:pt x="9" y="13"/>
                  <a:pt x="9" y="13"/>
                  <a:pt x="9" y="13"/>
                </a:cubicBezTo>
                <a:cubicBezTo>
                  <a:pt x="9" y="12"/>
                  <a:pt x="10" y="12"/>
                  <a:pt x="10" y="12"/>
                </a:cubicBezTo>
                <a:cubicBezTo>
                  <a:pt x="26" y="12"/>
                  <a:pt x="26" y="12"/>
                  <a:pt x="26" y="12"/>
                </a:cubicBezTo>
                <a:lnTo>
                  <a:pt x="26" y="41"/>
                </a:lnTo>
                <a:close/>
                <a:moveTo>
                  <a:pt x="28" y="9"/>
                </a:moveTo>
                <a:cubicBezTo>
                  <a:pt x="14" y="9"/>
                  <a:pt x="14" y="9"/>
                  <a:pt x="14" y="9"/>
                </a:cubicBezTo>
                <a:cubicBezTo>
                  <a:pt x="14" y="1"/>
                  <a:pt x="14" y="1"/>
                  <a:pt x="14" y="1"/>
                </a:cubicBezTo>
                <a:cubicBezTo>
                  <a:pt x="14" y="0"/>
                  <a:pt x="15" y="0"/>
                  <a:pt x="16" y="0"/>
                </a:cubicBezTo>
                <a:cubicBezTo>
                  <a:pt x="26" y="0"/>
                  <a:pt x="26" y="0"/>
                  <a:pt x="26" y="0"/>
                </a:cubicBezTo>
                <a:cubicBezTo>
                  <a:pt x="27" y="0"/>
                  <a:pt x="28" y="0"/>
                  <a:pt x="28" y="1"/>
                </a:cubicBezTo>
                <a:lnTo>
                  <a:pt x="28" y="9"/>
                </a:lnTo>
                <a:close/>
                <a:moveTo>
                  <a:pt x="39" y="39"/>
                </a:moveTo>
                <a:cubicBezTo>
                  <a:pt x="29" y="39"/>
                  <a:pt x="29" y="39"/>
                  <a:pt x="29" y="39"/>
                </a:cubicBezTo>
                <a:cubicBezTo>
                  <a:pt x="29" y="12"/>
                  <a:pt x="29" y="12"/>
                  <a:pt x="29" y="12"/>
                </a:cubicBezTo>
                <a:cubicBezTo>
                  <a:pt x="39" y="12"/>
                  <a:pt x="39" y="12"/>
                  <a:pt x="39" y="12"/>
                </a:cubicBezTo>
                <a:lnTo>
                  <a:pt x="39" y="39"/>
                </a:lnTo>
                <a:close/>
                <a:moveTo>
                  <a:pt x="53" y="9"/>
                </a:moveTo>
                <a:cubicBezTo>
                  <a:pt x="40" y="9"/>
                  <a:pt x="40" y="9"/>
                  <a:pt x="40" y="9"/>
                </a:cubicBezTo>
                <a:cubicBezTo>
                  <a:pt x="40" y="1"/>
                  <a:pt x="40" y="1"/>
                  <a:pt x="40" y="1"/>
                </a:cubicBezTo>
                <a:cubicBezTo>
                  <a:pt x="40" y="0"/>
                  <a:pt x="40" y="0"/>
                  <a:pt x="41" y="0"/>
                </a:cubicBezTo>
                <a:cubicBezTo>
                  <a:pt x="52" y="0"/>
                  <a:pt x="52" y="0"/>
                  <a:pt x="52" y="0"/>
                </a:cubicBezTo>
                <a:cubicBezTo>
                  <a:pt x="53" y="0"/>
                  <a:pt x="53" y="0"/>
                  <a:pt x="53" y="1"/>
                </a:cubicBezTo>
                <a:lnTo>
                  <a:pt x="53" y="9"/>
                </a:lnTo>
                <a:close/>
                <a:moveTo>
                  <a:pt x="68" y="65"/>
                </a:moveTo>
                <a:cubicBezTo>
                  <a:pt x="68" y="67"/>
                  <a:pt x="67" y="68"/>
                  <a:pt x="65" y="68"/>
                </a:cubicBezTo>
                <a:cubicBezTo>
                  <a:pt x="46" y="68"/>
                  <a:pt x="46" y="68"/>
                  <a:pt x="46" y="68"/>
                </a:cubicBezTo>
                <a:cubicBezTo>
                  <a:pt x="45" y="68"/>
                  <a:pt x="43" y="67"/>
                  <a:pt x="43" y="65"/>
                </a:cubicBezTo>
                <a:cubicBezTo>
                  <a:pt x="43" y="43"/>
                  <a:pt x="43" y="43"/>
                  <a:pt x="43" y="43"/>
                </a:cubicBezTo>
                <a:cubicBezTo>
                  <a:pt x="42" y="43"/>
                  <a:pt x="41" y="42"/>
                  <a:pt x="41" y="41"/>
                </a:cubicBezTo>
                <a:cubicBezTo>
                  <a:pt x="41" y="12"/>
                  <a:pt x="41" y="12"/>
                  <a:pt x="41" y="12"/>
                </a:cubicBezTo>
                <a:cubicBezTo>
                  <a:pt x="57" y="12"/>
                  <a:pt x="57" y="12"/>
                  <a:pt x="57" y="12"/>
                </a:cubicBezTo>
                <a:cubicBezTo>
                  <a:pt x="58" y="12"/>
                  <a:pt x="58" y="12"/>
                  <a:pt x="58" y="13"/>
                </a:cubicBezTo>
                <a:cubicBezTo>
                  <a:pt x="68" y="46"/>
                  <a:pt x="68" y="46"/>
                  <a:pt x="68" y="46"/>
                </a:cubicBezTo>
                <a:lnTo>
                  <a:pt x="68" y="6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199" name="Freeform 19"/>
          <p:cNvSpPr>
            <a:spLocks noEditPoints="1"/>
          </p:cNvSpPr>
          <p:nvPr/>
        </p:nvSpPr>
        <p:spPr bwMode="auto">
          <a:xfrm>
            <a:off x="19092900" y="3045219"/>
            <a:ext cx="256833" cy="349293"/>
          </a:xfrm>
          <a:custGeom>
            <a:avLst/>
            <a:gdLst>
              <a:gd name="T0" fmla="*/ 2147483646 w 46"/>
              <a:gd name="T1" fmla="*/ 2147483646 h 63"/>
              <a:gd name="T2" fmla="*/ 2147483646 w 46"/>
              <a:gd name="T3" fmla="*/ 2147483646 h 63"/>
              <a:gd name="T4" fmla="*/ 2147483646 w 46"/>
              <a:gd name="T5" fmla="*/ 2147483646 h 63"/>
              <a:gd name="T6" fmla="*/ 2147483646 w 46"/>
              <a:gd name="T7" fmla="*/ 2147483646 h 63"/>
              <a:gd name="T8" fmla="*/ 2147483646 w 46"/>
              <a:gd name="T9" fmla="*/ 2147483646 h 63"/>
              <a:gd name="T10" fmla="*/ 2147483646 w 46"/>
              <a:gd name="T11" fmla="*/ 2147483646 h 63"/>
              <a:gd name="T12" fmla="*/ 2147483646 w 46"/>
              <a:gd name="T13" fmla="*/ 2147483646 h 63"/>
              <a:gd name="T14" fmla="*/ 2147483646 w 46"/>
              <a:gd name="T15" fmla="*/ 2147483646 h 63"/>
              <a:gd name="T16" fmla="*/ 2147483646 w 46"/>
              <a:gd name="T17" fmla="*/ 2147483646 h 63"/>
              <a:gd name="T18" fmla="*/ 2147483646 w 46"/>
              <a:gd name="T19" fmla="*/ 2147483646 h 63"/>
              <a:gd name="T20" fmla="*/ 2147483646 w 46"/>
              <a:gd name="T21" fmla="*/ 2147483646 h 63"/>
              <a:gd name="T22" fmla="*/ 0 w 46"/>
              <a:gd name="T23" fmla="*/ 2147483646 h 63"/>
              <a:gd name="T24" fmla="*/ 2147483646 w 46"/>
              <a:gd name="T25" fmla="*/ 2147483646 h 63"/>
              <a:gd name="T26" fmla="*/ 2147483646 w 46"/>
              <a:gd name="T27" fmla="*/ 2147483646 h 63"/>
              <a:gd name="T28" fmla="*/ 2147483646 w 46"/>
              <a:gd name="T29" fmla="*/ 2147483646 h 63"/>
              <a:gd name="T30" fmla="*/ 2147483646 w 46"/>
              <a:gd name="T31" fmla="*/ 2147483646 h 63"/>
              <a:gd name="T32" fmla="*/ 2147483646 w 46"/>
              <a:gd name="T33" fmla="*/ 2147483646 h 63"/>
              <a:gd name="T34" fmla="*/ 2147483646 w 46"/>
              <a:gd name="T35" fmla="*/ 2147483646 h 63"/>
              <a:gd name="T36" fmla="*/ 2147483646 w 46"/>
              <a:gd name="T37" fmla="*/ 2147483646 h 63"/>
              <a:gd name="T38" fmla="*/ 2147483646 w 46"/>
              <a:gd name="T39" fmla="*/ 2147483646 h 63"/>
              <a:gd name="T40" fmla="*/ 0 w 46"/>
              <a:gd name="T41" fmla="*/ 2147483646 h 63"/>
              <a:gd name="T42" fmla="*/ 0 w 46"/>
              <a:gd name="T43" fmla="*/ 2147483646 h 63"/>
              <a:gd name="T44" fmla="*/ 2147483646 w 46"/>
              <a:gd name="T45" fmla="*/ 2147483646 h 63"/>
              <a:gd name="T46" fmla="*/ 2147483646 w 46"/>
              <a:gd name="T47" fmla="*/ 2147483646 h 63"/>
              <a:gd name="T48" fmla="*/ 2147483646 w 46"/>
              <a:gd name="T49" fmla="*/ 0 h 63"/>
              <a:gd name="T50" fmla="*/ 2147483646 w 46"/>
              <a:gd name="T51" fmla="*/ 0 h 63"/>
              <a:gd name="T52" fmla="*/ 2147483646 w 46"/>
              <a:gd name="T53" fmla="*/ 2147483646 h 63"/>
              <a:gd name="T54" fmla="*/ 2147483646 w 46"/>
              <a:gd name="T55" fmla="*/ 2147483646 h 63"/>
              <a:gd name="T56" fmla="*/ 2147483646 w 46"/>
              <a:gd name="T57" fmla="*/ 0 h 63"/>
              <a:gd name="T58" fmla="*/ 2147483646 w 46"/>
              <a:gd name="T59" fmla="*/ 0 h 63"/>
              <a:gd name="T60" fmla="*/ 2147483646 w 46"/>
              <a:gd name="T61" fmla="*/ 2147483646 h 63"/>
              <a:gd name="T62" fmla="*/ 2147483646 w 46"/>
              <a:gd name="T63" fmla="*/ 2147483646 h 63"/>
              <a:gd name="T64" fmla="*/ 2147483646 w 46"/>
              <a:gd name="T65" fmla="*/ 2147483646 h 63"/>
              <a:gd name="T66" fmla="*/ 2147483646 w 46"/>
              <a:gd name="T67" fmla="*/ 2147483646 h 63"/>
              <a:gd name="T68" fmla="*/ 2147483646 w 46"/>
              <a:gd name="T69" fmla="*/ 2147483646 h 63"/>
              <a:gd name="T70" fmla="*/ 2147483646 w 46"/>
              <a:gd name="T71" fmla="*/ 2147483646 h 63"/>
              <a:gd name="T72" fmla="*/ 2147483646 w 46"/>
              <a:gd name="T73" fmla="*/ 2147483646 h 63"/>
              <a:gd name="T74" fmla="*/ 2147483646 w 46"/>
              <a:gd name="T75" fmla="*/ 2147483646 h 63"/>
              <a:gd name="T76" fmla="*/ 2147483646 w 46"/>
              <a:gd name="T77" fmla="*/ 2147483646 h 63"/>
              <a:gd name="T78" fmla="*/ 2147483646 w 46"/>
              <a:gd name="T79" fmla="*/ 2147483646 h 63"/>
              <a:gd name="T80" fmla="*/ 2147483646 w 46"/>
              <a:gd name="T81" fmla="*/ 2147483646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 h="63">
                <a:moveTo>
                  <a:pt x="37" y="29"/>
                </a:moveTo>
                <a:cubicBezTo>
                  <a:pt x="43" y="30"/>
                  <a:pt x="46" y="33"/>
                  <a:pt x="45" y="41"/>
                </a:cubicBezTo>
                <a:cubicBezTo>
                  <a:pt x="45" y="50"/>
                  <a:pt x="38" y="53"/>
                  <a:pt x="28" y="53"/>
                </a:cubicBezTo>
                <a:cubicBezTo>
                  <a:pt x="28" y="63"/>
                  <a:pt x="28" y="63"/>
                  <a:pt x="28" y="63"/>
                </a:cubicBezTo>
                <a:cubicBezTo>
                  <a:pt x="22" y="63"/>
                  <a:pt x="22" y="63"/>
                  <a:pt x="22" y="63"/>
                </a:cubicBezTo>
                <a:cubicBezTo>
                  <a:pt x="22" y="53"/>
                  <a:pt x="22" y="53"/>
                  <a:pt x="22" y="53"/>
                </a:cubicBezTo>
                <a:cubicBezTo>
                  <a:pt x="21" y="53"/>
                  <a:pt x="19" y="53"/>
                  <a:pt x="17" y="53"/>
                </a:cubicBezTo>
                <a:cubicBezTo>
                  <a:pt x="17" y="63"/>
                  <a:pt x="17" y="63"/>
                  <a:pt x="17" y="63"/>
                </a:cubicBezTo>
                <a:cubicBezTo>
                  <a:pt x="12" y="63"/>
                  <a:pt x="12" y="63"/>
                  <a:pt x="12" y="63"/>
                </a:cubicBezTo>
                <a:cubicBezTo>
                  <a:pt x="12" y="53"/>
                  <a:pt x="12" y="53"/>
                  <a:pt x="12" y="53"/>
                </a:cubicBezTo>
                <a:cubicBezTo>
                  <a:pt x="10" y="53"/>
                  <a:pt x="9" y="53"/>
                  <a:pt x="7" y="53"/>
                </a:cubicBezTo>
                <a:cubicBezTo>
                  <a:pt x="0" y="53"/>
                  <a:pt x="0" y="53"/>
                  <a:pt x="0" y="53"/>
                </a:cubicBezTo>
                <a:cubicBezTo>
                  <a:pt x="1" y="46"/>
                  <a:pt x="1" y="46"/>
                  <a:pt x="1" y="46"/>
                </a:cubicBezTo>
                <a:cubicBezTo>
                  <a:pt x="5" y="46"/>
                  <a:pt x="5" y="46"/>
                  <a:pt x="5" y="46"/>
                </a:cubicBezTo>
                <a:cubicBezTo>
                  <a:pt x="7" y="46"/>
                  <a:pt x="7" y="45"/>
                  <a:pt x="7" y="44"/>
                </a:cubicBezTo>
                <a:cubicBezTo>
                  <a:pt x="7" y="29"/>
                  <a:pt x="7" y="29"/>
                  <a:pt x="7" y="29"/>
                </a:cubicBezTo>
                <a:cubicBezTo>
                  <a:pt x="8" y="29"/>
                  <a:pt x="8" y="29"/>
                  <a:pt x="8" y="29"/>
                </a:cubicBezTo>
                <a:cubicBezTo>
                  <a:pt x="8" y="29"/>
                  <a:pt x="8" y="29"/>
                  <a:pt x="7" y="29"/>
                </a:cubicBezTo>
                <a:cubicBezTo>
                  <a:pt x="7" y="18"/>
                  <a:pt x="7" y="18"/>
                  <a:pt x="7" y="18"/>
                </a:cubicBezTo>
                <a:cubicBezTo>
                  <a:pt x="7" y="17"/>
                  <a:pt x="6" y="15"/>
                  <a:pt x="4" y="15"/>
                </a:cubicBezTo>
                <a:cubicBezTo>
                  <a:pt x="4" y="15"/>
                  <a:pt x="4" y="15"/>
                  <a:pt x="0" y="15"/>
                </a:cubicBezTo>
                <a:cubicBezTo>
                  <a:pt x="0" y="9"/>
                  <a:pt x="0" y="9"/>
                  <a:pt x="0" y="9"/>
                </a:cubicBezTo>
                <a:cubicBezTo>
                  <a:pt x="8" y="9"/>
                  <a:pt x="8" y="9"/>
                  <a:pt x="8" y="9"/>
                </a:cubicBezTo>
                <a:cubicBezTo>
                  <a:pt x="9" y="9"/>
                  <a:pt x="10" y="9"/>
                  <a:pt x="12" y="9"/>
                </a:cubicBezTo>
                <a:cubicBezTo>
                  <a:pt x="12" y="0"/>
                  <a:pt x="12" y="0"/>
                  <a:pt x="12" y="0"/>
                </a:cubicBezTo>
                <a:cubicBezTo>
                  <a:pt x="17" y="0"/>
                  <a:pt x="17" y="0"/>
                  <a:pt x="17" y="0"/>
                </a:cubicBezTo>
                <a:cubicBezTo>
                  <a:pt x="17" y="9"/>
                  <a:pt x="17" y="9"/>
                  <a:pt x="17" y="9"/>
                </a:cubicBezTo>
                <a:cubicBezTo>
                  <a:pt x="19" y="9"/>
                  <a:pt x="21" y="9"/>
                  <a:pt x="22" y="9"/>
                </a:cubicBezTo>
                <a:cubicBezTo>
                  <a:pt x="22" y="0"/>
                  <a:pt x="22" y="0"/>
                  <a:pt x="22" y="0"/>
                </a:cubicBezTo>
                <a:cubicBezTo>
                  <a:pt x="28" y="0"/>
                  <a:pt x="28" y="0"/>
                  <a:pt x="28" y="0"/>
                </a:cubicBezTo>
                <a:cubicBezTo>
                  <a:pt x="28" y="9"/>
                  <a:pt x="28" y="9"/>
                  <a:pt x="28" y="9"/>
                </a:cubicBezTo>
                <a:cubicBezTo>
                  <a:pt x="35" y="10"/>
                  <a:pt x="41" y="12"/>
                  <a:pt x="42" y="19"/>
                </a:cubicBezTo>
                <a:cubicBezTo>
                  <a:pt x="43" y="24"/>
                  <a:pt x="40" y="27"/>
                  <a:pt x="37" y="29"/>
                </a:cubicBezTo>
                <a:close/>
                <a:moveTo>
                  <a:pt x="18" y="16"/>
                </a:moveTo>
                <a:cubicBezTo>
                  <a:pt x="18" y="27"/>
                  <a:pt x="18" y="27"/>
                  <a:pt x="18" y="27"/>
                </a:cubicBezTo>
                <a:cubicBezTo>
                  <a:pt x="21" y="27"/>
                  <a:pt x="31" y="28"/>
                  <a:pt x="31" y="22"/>
                </a:cubicBezTo>
                <a:cubicBezTo>
                  <a:pt x="31" y="15"/>
                  <a:pt x="21" y="16"/>
                  <a:pt x="18" y="16"/>
                </a:cubicBezTo>
                <a:close/>
                <a:moveTo>
                  <a:pt x="18" y="33"/>
                </a:moveTo>
                <a:cubicBezTo>
                  <a:pt x="18" y="46"/>
                  <a:pt x="18" y="46"/>
                  <a:pt x="18" y="46"/>
                </a:cubicBezTo>
                <a:cubicBezTo>
                  <a:pt x="22" y="46"/>
                  <a:pt x="34" y="47"/>
                  <a:pt x="34" y="40"/>
                </a:cubicBezTo>
                <a:cubicBezTo>
                  <a:pt x="34" y="32"/>
                  <a:pt x="22" y="33"/>
                  <a:pt x="18"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0" name="Freeform 20"/>
          <p:cNvSpPr>
            <a:spLocks noEditPoints="1"/>
          </p:cNvSpPr>
          <p:nvPr/>
        </p:nvSpPr>
        <p:spPr bwMode="auto">
          <a:xfrm>
            <a:off x="19881376" y="3034945"/>
            <a:ext cx="356998" cy="333883"/>
          </a:xfrm>
          <a:custGeom>
            <a:avLst/>
            <a:gdLst>
              <a:gd name="T0" fmla="*/ 2147483646 w 64"/>
              <a:gd name="T1" fmla="*/ 2147483646 h 60"/>
              <a:gd name="T2" fmla="*/ 2147483646 w 64"/>
              <a:gd name="T3" fmla="*/ 2147483646 h 60"/>
              <a:gd name="T4" fmla="*/ 2147483646 w 64"/>
              <a:gd name="T5" fmla="*/ 2147483646 h 60"/>
              <a:gd name="T6" fmla="*/ 2147483646 w 64"/>
              <a:gd name="T7" fmla="*/ 2147483646 h 60"/>
              <a:gd name="T8" fmla="*/ 2147483646 w 64"/>
              <a:gd name="T9" fmla="*/ 2147483646 h 60"/>
              <a:gd name="T10" fmla="*/ 2147483646 w 64"/>
              <a:gd name="T11" fmla="*/ 2147483646 h 60"/>
              <a:gd name="T12" fmla="*/ 2147483646 w 64"/>
              <a:gd name="T13" fmla="*/ 2147483646 h 60"/>
              <a:gd name="T14" fmla="*/ 2147483646 w 64"/>
              <a:gd name="T15" fmla="*/ 2147483646 h 60"/>
              <a:gd name="T16" fmla="*/ 2147483646 w 64"/>
              <a:gd name="T17" fmla="*/ 2147483646 h 60"/>
              <a:gd name="T18" fmla="*/ 2147483646 w 64"/>
              <a:gd name="T19" fmla="*/ 2147483646 h 60"/>
              <a:gd name="T20" fmla="*/ 2147483646 w 64"/>
              <a:gd name="T21" fmla="*/ 2147483646 h 60"/>
              <a:gd name="T22" fmla="*/ 2147483646 w 64"/>
              <a:gd name="T23" fmla="*/ 2147483646 h 60"/>
              <a:gd name="T24" fmla="*/ 2147483646 w 64"/>
              <a:gd name="T25" fmla="*/ 2147483646 h 60"/>
              <a:gd name="T26" fmla="*/ 2147483646 w 64"/>
              <a:gd name="T27" fmla="*/ 2147483646 h 60"/>
              <a:gd name="T28" fmla="*/ 2147483646 w 64"/>
              <a:gd name="T29" fmla="*/ 2147483646 h 60"/>
              <a:gd name="T30" fmla="*/ 2147483646 w 64"/>
              <a:gd name="T31" fmla="*/ 2147483646 h 60"/>
              <a:gd name="T32" fmla="*/ 2147483646 w 64"/>
              <a:gd name="T33" fmla="*/ 2147483646 h 60"/>
              <a:gd name="T34" fmla="*/ 2147483646 w 64"/>
              <a:gd name="T35" fmla="*/ 2147483646 h 60"/>
              <a:gd name="T36" fmla="*/ 2147483646 w 64"/>
              <a:gd name="T37" fmla="*/ 2147483646 h 60"/>
              <a:gd name="T38" fmla="*/ 2147483646 w 64"/>
              <a:gd name="T39" fmla="*/ 2147483646 h 60"/>
              <a:gd name="T40" fmla="*/ 2147483646 w 64"/>
              <a:gd name="T41" fmla="*/ 2147483646 h 60"/>
              <a:gd name="T42" fmla="*/ 2147483646 w 64"/>
              <a:gd name="T43" fmla="*/ 2147483646 h 60"/>
              <a:gd name="T44" fmla="*/ 2147483646 w 64"/>
              <a:gd name="T45" fmla="*/ 2147483646 h 60"/>
              <a:gd name="T46" fmla="*/ 2147483646 w 64"/>
              <a:gd name="T47" fmla="*/ 2147483646 h 60"/>
              <a:gd name="T48" fmla="*/ 2147483646 w 64"/>
              <a:gd name="T49" fmla="*/ 2147483646 h 60"/>
              <a:gd name="T50" fmla="*/ 2147483646 w 64"/>
              <a:gd name="T51" fmla="*/ 2147483646 h 60"/>
              <a:gd name="T52" fmla="*/ 2147483646 w 64"/>
              <a:gd name="T53" fmla="*/ 2147483646 h 60"/>
              <a:gd name="T54" fmla="*/ 2147483646 w 64"/>
              <a:gd name="T55" fmla="*/ 2147483646 h 60"/>
              <a:gd name="T56" fmla="*/ 2147483646 w 64"/>
              <a:gd name="T57" fmla="*/ 2147483646 h 60"/>
              <a:gd name="T58" fmla="*/ 2147483646 w 64"/>
              <a:gd name="T59" fmla="*/ 2147483646 h 60"/>
              <a:gd name="T60" fmla="*/ 2147483646 w 64"/>
              <a:gd name="T61" fmla="*/ 2147483646 h 60"/>
              <a:gd name="T62" fmla="*/ 2147483646 w 64"/>
              <a:gd name="T63" fmla="*/ 2147483646 h 60"/>
              <a:gd name="T64" fmla="*/ 2147483646 w 64"/>
              <a:gd name="T65" fmla="*/ 2147483646 h 60"/>
              <a:gd name="T66" fmla="*/ 2147483646 w 64"/>
              <a:gd name="T67" fmla="*/ 2147483646 h 60"/>
              <a:gd name="T68" fmla="*/ 2147483646 w 64"/>
              <a:gd name="T69" fmla="*/ 2147483646 h 60"/>
              <a:gd name="T70" fmla="*/ 2147483646 w 64"/>
              <a:gd name="T71" fmla="*/ 2147483646 h 60"/>
              <a:gd name="T72" fmla="*/ 2147483646 w 64"/>
              <a:gd name="T73" fmla="*/ 2147483646 h 60"/>
              <a:gd name="T74" fmla="*/ 2147483646 w 64"/>
              <a:gd name="T75" fmla="*/ 2147483646 h 60"/>
              <a:gd name="T76" fmla="*/ 2147483646 w 64"/>
              <a:gd name="T77" fmla="*/ 2147483646 h 60"/>
              <a:gd name="T78" fmla="*/ 2147483646 w 64"/>
              <a:gd name="T79" fmla="*/ 2147483646 h 60"/>
              <a:gd name="T80" fmla="*/ 2147483646 w 64"/>
              <a:gd name="T81" fmla="*/ 2147483646 h 60"/>
              <a:gd name="T82" fmla="*/ 2147483646 w 64"/>
              <a:gd name="T83" fmla="*/ 2147483646 h 60"/>
              <a:gd name="T84" fmla="*/ 2147483646 w 64"/>
              <a:gd name="T85" fmla="*/ 2147483646 h 60"/>
              <a:gd name="T86" fmla="*/ 2147483646 w 64"/>
              <a:gd name="T87" fmla="*/ 2147483646 h 60"/>
              <a:gd name="T88" fmla="*/ 2147483646 w 64"/>
              <a:gd name="T89" fmla="*/ 2147483646 h 60"/>
              <a:gd name="T90" fmla="*/ 2147483646 w 64"/>
              <a:gd name="T91" fmla="*/ 2147483646 h 60"/>
              <a:gd name="T92" fmla="*/ 2147483646 w 64"/>
              <a:gd name="T93" fmla="*/ 2147483646 h 60"/>
              <a:gd name="T94" fmla="*/ 2147483646 w 64"/>
              <a:gd name="T95" fmla="*/ 2147483646 h 60"/>
              <a:gd name="T96" fmla="*/ 2147483646 w 64"/>
              <a:gd name="T97" fmla="*/ 2147483646 h 60"/>
              <a:gd name="T98" fmla="*/ 2147483646 w 64"/>
              <a:gd name="T99" fmla="*/ 2147483646 h 60"/>
              <a:gd name="T100" fmla="*/ 2147483646 w 64"/>
              <a:gd name="T101" fmla="*/ 2147483646 h 60"/>
              <a:gd name="T102" fmla="*/ 2147483646 w 64"/>
              <a:gd name="T103" fmla="*/ 2147483646 h 60"/>
              <a:gd name="T104" fmla="*/ 2147483646 w 64"/>
              <a:gd name="T105" fmla="*/ 2147483646 h 60"/>
              <a:gd name="T106" fmla="*/ 2147483646 w 64"/>
              <a:gd name="T107" fmla="*/ 2147483646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64" h="60">
                <a:moveTo>
                  <a:pt x="63" y="20"/>
                </a:moveTo>
                <a:cubicBezTo>
                  <a:pt x="53" y="54"/>
                  <a:pt x="53" y="54"/>
                  <a:pt x="53" y="54"/>
                </a:cubicBezTo>
                <a:cubicBezTo>
                  <a:pt x="52" y="57"/>
                  <a:pt x="49" y="60"/>
                  <a:pt x="45" y="60"/>
                </a:cubicBezTo>
                <a:cubicBezTo>
                  <a:pt x="10" y="60"/>
                  <a:pt x="10" y="60"/>
                  <a:pt x="10" y="60"/>
                </a:cubicBezTo>
                <a:cubicBezTo>
                  <a:pt x="6" y="60"/>
                  <a:pt x="2" y="57"/>
                  <a:pt x="1" y="53"/>
                </a:cubicBezTo>
                <a:cubicBezTo>
                  <a:pt x="0" y="51"/>
                  <a:pt x="0" y="49"/>
                  <a:pt x="1" y="48"/>
                </a:cubicBezTo>
                <a:cubicBezTo>
                  <a:pt x="1" y="47"/>
                  <a:pt x="1" y="46"/>
                  <a:pt x="1" y="46"/>
                </a:cubicBezTo>
                <a:cubicBezTo>
                  <a:pt x="1" y="45"/>
                  <a:pt x="1" y="44"/>
                  <a:pt x="1" y="44"/>
                </a:cubicBezTo>
                <a:cubicBezTo>
                  <a:pt x="1" y="43"/>
                  <a:pt x="2" y="42"/>
                  <a:pt x="2" y="41"/>
                </a:cubicBezTo>
                <a:cubicBezTo>
                  <a:pt x="4" y="40"/>
                  <a:pt x="5" y="36"/>
                  <a:pt x="5" y="34"/>
                </a:cubicBezTo>
                <a:cubicBezTo>
                  <a:pt x="5" y="34"/>
                  <a:pt x="5" y="33"/>
                  <a:pt x="5" y="32"/>
                </a:cubicBezTo>
                <a:cubicBezTo>
                  <a:pt x="5" y="32"/>
                  <a:pt x="6" y="31"/>
                  <a:pt x="7" y="30"/>
                </a:cubicBezTo>
                <a:cubicBezTo>
                  <a:pt x="8" y="29"/>
                  <a:pt x="9" y="25"/>
                  <a:pt x="9" y="23"/>
                </a:cubicBezTo>
                <a:cubicBezTo>
                  <a:pt x="9" y="23"/>
                  <a:pt x="9" y="22"/>
                  <a:pt x="9" y="21"/>
                </a:cubicBezTo>
                <a:cubicBezTo>
                  <a:pt x="9" y="20"/>
                  <a:pt x="10" y="20"/>
                  <a:pt x="11" y="19"/>
                </a:cubicBezTo>
                <a:cubicBezTo>
                  <a:pt x="12" y="18"/>
                  <a:pt x="13" y="14"/>
                  <a:pt x="13" y="12"/>
                </a:cubicBezTo>
                <a:cubicBezTo>
                  <a:pt x="13" y="12"/>
                  <a:pt x="13" y="11"/>
                  <a:pt x="13" y="10"/>
                </a:cubicBezTo>
                <a:cubicBezTo>
                  <a:pt x="13" y="10"/>
                  <a:pt x="14" y="9"/>
                  <a:pt x="15" y="8"/>
                </a:cubicBezTo>
                <a:cubicBezTo>
                  <a:pt x="16" y="6"/>
                  <a:pt x="17" y="0"/>
                  <a:pt x="22" y="2"/>
                </a:cubicBezTo>
                <a:cubicBezTo>
                  <a:pt x="22" y="2"/>
                  <a:pt x="22" y="2"/>
                  <a:pt x="22" y="2"/>
                </a:cubicBezTo>
                <a:cubicBezTo>
                  <a:pt x="22" y="2"/>
                  <a:pt x="23" y="2"/>
                  <a:pt x="23" y="2"/>
                </a:cubicBezTo>
                <a:cubicBezTo>
                  <a:pt x="52" y="2"/>
                  <a:pt x="52" y="2"/>
                  <a:pt x="52" y="2"/>
                </a:cubicBezTo>
                <a:cubicBezTo>
                  <a:pt x="54" y="2"/>
                  <a:pt x="56" y="2"/>
                  <a:pt x="57" y="4"/>
                </a:cubicBezTo>
                <a:cubicBezTo>
                  <a:pt x="58" y="5"/>
                  <a:pt x="58" y="7"/>
                  <a:pt x="57" y="9"/>
                </a:cubicBezTo>
                <a:cubicBezTo>
                  <a:pt x="47" y="43"/>
                  <a:pt x="47" y="43"/>
                  <a:pt x="47" y="43"/>
                </a:cubicBezTo>
                <a:cubicBezTo>
                  <a:pt x="45" y="49"/>
                  <a:pt x="44" y="50"/>
                  <a:pt x="39" y="50"/>
                </a:cubicBezTo>
                <a:cubicBezTo>
                  <a:pt x="6" y="50"/>
                  <a:pt x="6" y="50"/>
                  <a:pt x="6" y="50"/>
                </a:cubicBezTo>
                <a:cubicBezTo>
                  <a:pt x="6" y="50"/>
                  <a:pt x="5" y="50"/>
                  <a:pt x="5" y="51"/>
                </a:cubicBezTo>
                <a:cubicBezTo>
                  <a:pt x="5" y="51"/>
                  <a:pt x="5" y="52"/>
                  <a:pt x="5" y="52"/>
                </a:cubicBezTo>
                <a:cubicBezTo>
                  <a:pt x="6" y="55"/>
                  <a:pt x="8" y="55"/>
                  <a:pt x="10" y="55"/>
                </a:cubicBezTo>
                <a:cubicBezTo>
                  <a:pt x="45" y="55"/>
                  <a:pt x="45" y="55"/>
                  <a:pt x="45" y="55"/>
                </a:cubicBezTo>
                <a:cubicBezTo>
                  <a:pt x="47" y="55"/>
                  <a:pt x="48" y="54"/>
                  <a:pt x="49" y="53"/>
                </a:cubicBezTo>
                <a:cubicBezTo>
                  <a:pt x="60" y="15"/>
                  <a:pt x="60" y="15"/>
                  <a:pt x="60" y="15"/>
                </a:cubicBezTo>
                <a:cubicBezTo>
                  <a:pt x="60" y="15"/>
                  <a:pt x="60" y="14"/>
                  <a:pt x="60" y="13"/>
                </a:cubicBezTo>
                <a:cubicBezTo>
                  <a:pt x="61" y="14"/>
                  <a:pt x="62" y="14"/>
                  <a:pt x="63" y="15"/>
                </a:cubicBezTo>
                <a:cubicBezTo>
                  <a:pt x="64" y="16"/>
                  <a:pt x="64" y="18"/>
                  <a:pt x="63" y="20"/>
                </a:cubicBezTo>
                <a:close/>
                <a:moveTo>
                  <a:pt x="20" y="26"/>
                </a:moveTo>
                <a:cubicBezTo>
                  <a:pt x="43" y="26"/>
                  <a:pt x="43" y="26"/>
                  <a:pt x="43" y="26"/>
                </a:cubicBezTo>
                <a:cubicBezTo>
                  <a:pt x="44" y="26"/>
                  <a:pt x="44" y="25"/>
                  <a:pt x="45" y="25"/>
                </a:cubicBezTo>
                <a:cubicBezTo>
                  <a:pt x="45" y="22"/>
                  <a:pt x="45" y="22"/>
                  <a:pt x="45" y="22"/>
                </a:cubicBezTo>
                <a:cubicBezTo>
                  <a:pt x="46" y="22"/>
                  <a:pt x="45" y="21"/>
                  <a:pt x="45" y="21"/>
                </a:cubicBezTo>
                <a:cubicBezTo>
                  <a:pt x="22" y="21"/>
                  <a:pt x="22" y="21"/>
                  <a:pt x="22" y="21"/>
                </a:cubicBezTo>
                <a:cubicBezTo>
                  <a:pt x="21" y="21"/>
                  <a:pt x="20" y="22"/>
                  <a:pt x="20" y="22"/>
                </a:cubicBezTo>
                <a:cubicBezTo>
                  <a:pt x="19" y="25"/>
                  <a:pt x="19" y="25"/>
                  <a:pt x="19" y="25"/>
                </a:cubicBezTo>
                <a:cubicBezTo>
                  <a:pt x="19" y="25"/>
                  <a:pt x="19" y="26"/>
                  <a:pt x="20" y="26"/>
                </a:cubicBezTo>
                <a:close/>
                <a:moveTo>
                  <a:pt x="23" y="16"/>
                </a:moveTo>
                <a:cubicBezTo>
                  <a:pt x="46" y="16"/>
                  <a:pt x="46" y="16"/>
                  <a:pt x="46" y="16"/>
                </a:cubicBezTo>
                <a:cubicBezTo>
                  <a:pt x="47" y="16"/>
                  <a:pt x="48" y="16"/>
                  <a:pt x="48" y="15"/>
                </a:cubicBezTo>
                <a:cubicBezTo>
                  <a:pt x="49" y="12"/>
                  <a:pt x="49" y="12"/>
                  <a:pt x="49" y="12"/>
                </a:cubicBezTo>
                <a:cubicBezTo>
                  <a:pt x="49" y="12"/>
                  <a:pt x="48" y="11"/>
                  <a:pt x="48" y="11"/>
                </a:cubicBezTo>
                <a:cubicBezTo>
                  <a:pt x="25" y="11"/>
                  <a:pt x="25" y="11"/>
                  <a:pt x="25" y="11"/>
                </a:cubicBezTo>
                <a:cubicBezTo>
                  <a:pt x="24" y="11"/>
                  <a:pt x="23" y="12"/>
                  <a:pt x="23" y="12"/>
                </a:cubicBezTo>
                <a:cubicBezTo>
                  <a:pt x="22" y="15"/>
                  <a:pt x="22" y="15"/>
                  <a:pt x="22" y="15"/>
                </a:cubicBezTo>
                <a:cubicBezTo>
                  <a:pt x="22" y="16"/>
                  <a:pt x="22" y="16"/>
                  <a:pt x="23" y="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1" name="Freeform 21"/>
          <p:cNvSpPr>
            <a:spLocks noEditPoints="1"/>
          </p:cNvSpPr>
          <p:nvPr/>
        </p:nvSpPr>
        <p:spPr bwMode="auto">
          <a:xfrm>
            <a:off x="20692968" y="3045219"/>
            <a:ext cx="254265" cy="349293"/>
          </a:xfrm>
          <a:custGeom>
            <a:avLst/>
            <a:gdLst>
              <a:gd name="T0" fmla="*/ 2147483646 w 46"/>
              <a:gd name="T1" fmla="*/ 2147483646 h 63"/>
              <a:gd name="T2" fmla="*/ 2147483646 w 46"/>
              <a:gd name="T3" fmla="*/ 2147483646 h 63"/>
              <a:gd name="T4" fmla="*/ 2147483646 w 46"/>
              <a:gd name="T5" fmla="*/ 2147483646 h 63"/>
              <a:gd name="T6" fmla="*/ 2147483646 w 46"/>
              <a:gd name="T7" fmla="*/ 2147483646 h 63"/>
              <a:gd name="T8" fmla="*/ 2147483646 w 46"/>
              <a:gd name="T9" fmla="*/ 2147483646 h 63"/>
              <a:gd name="T10" fmla="*/ 2147483646 w 46"/>
              <a:gd name="T11" fmla="*/ 2147483646 h 63"/>
              <a:gd name="T12" fmla="*/ 2147483646 w 46"/>
              <a:gd name="T13" fmla="*/ 2147483646 h 63"/>
              <a:gd name="T14" fmla="*/ 2147483646 w 46"/>
              <a:gd name="T15" fmla="*/ 2147483646 h 63"/>
              <a:gd name="T16" fmla="*/ 2147483646 w 46"/>
              <a:gd name="T17" fmla="*/ 2147483646 h 63"/>
              <a:gd name="T18" fmla="*/ 2147483646 w 46"/>
              <a:gd name="T19" fmla="*/ 2147483646 h 63"/>
              <a:gd name="T20" fmla="*/ 2147483646 w 46"/>
              <a:gd name="T21" fmla="*/ 2147483646 h 63"/>
              <a:gd name="T22" fmla="*/ 0 w 46"/>
              <a:gd name="T23" fmla="*/ 2147483646 h 63"/>
              <a:gd name="T24" fmla="*/ 2147483646 w 46"/>
              <a:gd name="T25" fmla="*/ 2147483646 h 63"/>
              <a:gd name="T26" fmla="*/ 2147483646 w 46"/>
              <a:gd name="T27" fmla="*/ 2147483646 h 63"/>
              <a:gd name="T28" fmla="*/ 2147483646 w 46"/>
              <a:gd name="T29" fmla="*/ 2147483646 h 63"/>
              <a:gd name="T30" fmla="*/ 2147483646 w 46"/>
              <a:gd name="T31" fmla="*/ 2147483646 h 63"/>
              <a:gd name="T32" fmla="*/ 2147483646 w 46"/>
              <a:gd name="T33" fmla="*/ 2147483646 h 63"/>
              <a:gd name="T34" fmla="*/ 2147483646 w 46"/>
              <a:gd name="T35" fmla="*/ 2147483646 h 63"/>
              <a:gd name="T36" fmla="*/ 2147483646 w 46"/>
              <a:gd name="T37" fmla="*/ 2147483646 h 63"/>
              <a:gd name="T38" fmla="*/ 2147483646 w 46"/>
              <a:gd name="T39" fmla="*/ 2147483646 h 63"/>
              <a:gd name="T40" fmla="*/ 0 w 46"/>
              <a:gd name="T41" fmla="*/ 2147483646 h 63"/>
              <a:gd name="T42" fmla="*/ 0 w 46"/>
              <a:gd name="T43" fmla="*/ 2147483646 h 63"/>
              <a:gd name="T44" fmla="*/ 2147483646 w 46"/>
              <a:gd name="T45" fmla="*/ 2147483646 h 63"/>
              <a:gd name="T46" fmla="*/ 2147483646 w 46"/>
              <a:gd name="T47" fmla="*/ 2147483646 h 63"/>
              <a:gd name="T48" fmla="*/ 2147483646 w 46"/>
              <a:gd name="T49" fmla="*/ 0 h 63"/>
              <a:gd name="T50" fmla="*/ 2147483646 w 46"/>
              <a:gd name="T51" fmla="*/ 0 h 63"/>
              <a:gd name="T52" fmla="*/ 2147483646 w 46"/>
              <a:gd name="T53" fmla="*/ 2147483646 h 63"/>
              <a:gd name="T54" fmla="*/ 2147483646 w 46"/>
              <a:gd name="T55" fmla="*/ 2147483646 h 63"/>
              <a:gd name="T56" fmla="*/ 2147483646 w 46"/>
              <a:gd name="T57" fmla="*/ 0 h 63"/>
              <a:gd name="T58" fmla="*/ 2147483646 w 46"/>
              <a:gd name="T59" fmla="*/ 0 h 63"/>
              <a:gd name="T60" fmla="*/ 2147483646 w 46"/>
              <a:gd name="T61" fmla="*/ 2147483646 h 63"/>
              <a:gd name="T62" fmla="*/ 2147483646 w 46"/>
              <a:gd name="T63" fmla="*/ 2147483646 h 63"/>
              <a:gd name="T64" fmla="*/ 2147483646 w 46"/>
              <a:gd name="T65" fmla="*/ 2147483646 h 63"/>
              <a:gd name="T66" fmla="*/ 2147483646 w 46"/>
              <a:gd name="T67" fmla="*/ 2147483646 h 63"/>
              <a:gd name="T68" fmla="*/ 2147483646 w 46"/>
              <a:gd name="T69" fmla="*/ 2147483646 h 63"/>
              <a:gd name="T70" fmla="*/ 2147483646 w 46"/>
              <a:gd name="T71" fmla="*/ 2147483646 h 63"/>
              <a:gd name="T72" fmla="*/ 2147483646 w 46"/>
              <a:gd name="T73" fmla="*/ 2147483646 h 63"/>
              <a:gd name="T74" fmla="*/ 2147483646 w 46"/>
              <a:gd name="T75" fmla="*/ 2147483646 h 63"/>
              <a:gd name="T76" fmla="*/ 2147483646 w 46"/>
              <a:gd name="T77" fmla="*/ 2147483646 h 63"/>
              <a:gd name="T78" fmla="*/ 2147483646 w 46"/>
              <a:gd name="T79" fmla="*/ 2147483646 h 63"/>
              <a:gd name="T80" fmla="*/ 2147483646 w 46"/>
              <a:gd name="T81" fmla="*/ 2147483646 h 6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6" h="63">
                <a:moveTo>
                  <a:pt x="37" y="29"/>
                </a:moveTo>
                <a:cubicBezTo>
                  <a:pt x="43" y="30"/>
                  <a:pt x="46" y="33"/>
                  <a:pt x="45" y="41"/>
                </a:cubicBezTo>
                <a:cubicBezTo>
                  <a:pt x="45" y="50"/>
                  <a:pt x="38" y="53"/>
                  <a:pt x="28" y="53"/>
                </a:cubicBezTo>
                <a:cubicBezTo>
                  <a:pt x="28" y="63"/>
                  <a:pt x="28" y="63"/>
                  <a:pt x="28" y="63"/>
                </a:cubicBezTo>
                <a:cubicBezTo>
                  <a:pt x="22" y="63"/>
                  <a:pt x="22" y="63"/>
                  <a:pt x="22" y="63"/>
                </a:cubicBezTo>
                <a:cubicBezTo>
                  <a:pt x="22" y="53"/>
                  <a:pt x="22" y="53"/>
                  <a:pt x="22" y="53"/>
                </a:cubicBezTo>
                <a:cubicBezTo>
                  <a:pt x="21" y="53"/>
                  <a:pt x="19" y="53"/>
                  <a:pt x="17" y="53"/>
                </a:cubicBezTo>
                <a:cubicBezTo>
                  <a:pt x="17" y="63"/>
                  <a:pt x="17" y="63"/>
                  <a:pt x="17" y="63"/>
                </a:cubicBezTo>
                <a:cubicBezTo>
                  <a:pt x="12" y="63"/>
                  <a:pt x="12" y="63"/>
                  <a:pt x="12" y="63"/>
                </a:cubicBezTo>
                <a:cubicBezTo>
                  <a:pt x="12" y="53"/>
                  <a:pt x="12" y="53"/>
                  <a:pt x="12" y="53"/>
                </a:cubicBezTo>
                <a:cubicBezTo>
                  <a:pt x="10" y="53"/>
                  <a:pt x="9" y="53"/>
                  <a:pt x="7" y="53"/>
                </a:cubicBezTo>
                <a:cubicBezTo>
                  <a:pt x="0" y="53"/>
                  <a:pt x="0" y="53"/>
                  <a:pt x="0" y="53"/>
                </a:cubicBezTo>
                <a:cubicBezTo>
                  <a:pt x="1" y="46"/>
                  <a:pt x="1" y="46"/>
                  <a:pt x="1" y="46"/>
                </a:cubicBezTo>
                <a:cubicBezTo>
                  <a:pt x="5" y="46"/>
                  <a:pt x="5" y="46"/>
                  <a:pt x="5" y="46"/>
                </a:cubicBezTo>
                <a:cubicBezTo>
                  <a:pt x="7" y="46"/>
                  <a:pt x="7" y="45"/>
                  <a:pt x="7" y="44"/>
                </a:cubicBezTo>
                <a:cubicBezTo>
                  <a:pt x="7" y="29"/>
                  <a:pt x="7" y="29"/>
                  <a:pt x="7" y="29"/>
                </a:cubicBezTo>
                <a:cubicBezTo>
                  <a:pt x="8" y="29"/>
                  <a:pt x="8" y="29"/>
                  <a:pt x="8" y="29"/>
                </a:cubicBezTo>
                <a:cubicBezTo>
                  <a:pt x="8" y="29"/>
                  <a:pt x="8" y="29"/>
                  <a:pt x="7" y="29"/>
                </a:cubicBezTo>
                <a:cubicBezTo>
                  <a:pt x="7" y="18"/>
                  <a:pt x="7" y="18"/>
                  <a:pt x="7" y="18"/>
                </a:cubicBezTo>
                <a:cubicBezTo>
                  <a:pt x="7" y="17"/>
                  <a:pt x="6" y="15"/>
                  <a:pt x="4" y="15"/>
                </a:cubicBezTo>
                <a:cubicBezTo>
                  <a:pt x="4" y="15"/>
                  <a:pt x="4" y="15"/>
                  <a:pt x="0" y="15"/>
                </a:cubicBezTo>
                <a:cubicBezTo>
                  <a:pt x="0" y="9"/>
                  <a:pt x="0" y="9"/>
                  <a:pt x="0" y="9"/>
                </a:cubicBezTo>
                <a:cubicBezTo>
                  <a:pt x="8" y="9"/>
                  <a:pt x="8" y="9"/>
                  <a:pt x="8" y="9"/>
                </a:cubicBezTo>
                <a:cubicBezTo>
                  <a:pt x="9" y="9"/>
                  <a:pt x="10" y="9"/>
                  <a:pt x="12" y="9"/>
                </a:cubicBezTo>
                <a:cubicBezTo>
                  <a:pt x="12" y="0"/>
                  <a:pt x="12" y="0"/>
                  <a:pt x="12" y="0"/>
                </a:cubicBezTo>
                <a:cubicBezTo>
                  <a:pt x="17" y="0"/>
                  <a:pt x="17" y="0"/>
                  <a:pt x="17" y="0"/>
                </a:cubicBezTo>
                <a:cubicBezTo>
                  <a:pt x="17" y="9"/>
                  <a:pt x="17" y="9"/>
                  <a:pt x="17" y="9"/>
                </a:cubicBezTo>
                <a:cubicBezTo>
                  <a:pt x="19" y="9"/>
                  <a:pt x="21" y="9"/>
                  <a:pt x="22" y="9"/>
                </a:cubicBezTo>
                <a:cubicBezTo>
                  <a:pt x="22" y="0"/>
                  <a:pt x="22" y="0"/>
                  <a:pt x="22" y="0"/>
                </a:cubicBezTo>
                <a:cubicBezTo>
                  <a:pt x="28" y="0"/>
                  <a:pt x="28" y="0"/>
                  <a:pt x="28" y="0"/>
                </a:cubicBezTo>
                <a:cubicBezTo>
                  <a:pt x="28" y="9"/>
                  <a:pt x="28" y="9"/>
                  <a:pt x="28" y="9"/>
                </a:cubicBezTo>
                <a:cubicBezTo>
                  <a:pt x="35" y="10"/>
                  <a:pt x="41" y="12"/>
                  <a:pt x="42" y="19"/>
                </a:cubicBezTo>
                <a:cubicBezTo>
                  <a:pt x="43" y="24"/>
                  <a:pt x="40" y="27"/>
                  <a:pt x="37" y="29"/>
                </a:cubicBezTo>
                <a:close/>
                <a:moveTo>
                  <a:pt x="18" y="16"/>
                </a:moveTo>
                <a:cubicBezTo>
                  <a:pt x="18" y="27"/>
                  <a:pt x="18" y="27"/>
                  <a:pt x="18" y="27"/>
                </a:cubicBezTo>
                <a:cubicBezTo>
                  <a:pt x="21" y="27"/>
                  <a:pt x="31" y="28"/>
                  <a:pt x="31" y="22"/>
                </a:cubicBezTo>
                <a:cubicBezTo>
                  <a:pt x="31" y="15"/>
                  <a:pt x="21" y="16"/>
                  <a:pt x="18" y="16"/>
                </a:cubicBezTo>
                <a:close/>
                <a:moveTo>
                  <a:pt x="18" y="33"/>
                </a:moveTo>
                <a:cubicBezTo>
                  <a:pt x="18" y="46"/>
                  <a:pt x="18" y="46"/>
                  <a:pt x="18" y="46"/>
                </a:cubicBezTo>
                <a:cubicBezTo>
                  <a:pt x="22" y="46"/>
                  <a:pt x="34" y="47"/>
                  <a:pt x="34" y="40"/>
                </a:cubicBezTo>
                <a:cubicBezTo>
                  <a:pt x="34" y="32"/>
                  <a:pt x="22" y="33"/>
                  <a:pt x="18" y="3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2" name="Freeform 22"/>
          <p:cNvSpPr>
            <a:spLocks noEditPoints="1"/>
          </p:cNvSpPr>
          <p:nvPr/>
        </p:nvSpPr>
        <p:spPr bwMode="auto">
          <a:xfrm>
            <a:off x="21481446" y="3045219"/>
            <a:ext cx="377543" cy="328746"/>
          </a:xfrm>
          <a:custGeom>
            <a:avLst/>
            <a:gdLst>
              <a:gd name="T0" fmla="*/ 2147483646 w 68"/>
              <a:gd name="T1" fmla="*/ 2147483646 h 59"/>
              <a:gd name="T2" fmla="*/ 2147483646 w 68"/>
              <a:gd name="T3" fmla="*/ 2147483646 h 59"/>
              <a:gd name="T4" fmla="*/ 2147483646 w 68"/>
              <a:gd name="T5" fmla="*/ 2147483646 h 59"/>
              <a:gd name="T6" fmla="*/ 2147483646 w 68"/>
              <a:gd name="T7" fmla="*/ 2147483646 h 59"/>
              <a:gd name="T8" fmla="*/ 2147483646 w 68"/>
              <a:gd name="T9" fmla="*/ 2147483646 h 59"/>
              <a:gd name="T10" fmla="*/ 2147483646 w 68"/>
              <a:gd name="T11" fmla="*/ 2147483646 h 59"/>
              <a:gd name="T12" fmla="*/ 2147483646 w 68"/>
              <a:gd name="T13" fmla="*/ 2147483646 h 59"/>
              <a:gd name="T14" fmla="*/ 2147483646 w 68"/>
              <a:gd name="T15" fmla="*/ 2147483646 h 59"/>
              <a:gd name="T16" fmla="*/ 2147483646 w 68"/>
              <a:gd name="T17" fmla="*/ 2147483646 h 59"/>
              <a:gd name="T18" fmla="*/ 2147483646 w 68"/>
              <a:gd name="T19" fmla="*/ 2147483646 h 59"/>
              <a:gd name="T20" fmla="*/ 0 w 68"/>
              <a:gd name="T21" fmla="*/ 2147483646 h 59"/>
              <a:gd name="T22" fmla="*/ 0 w 68"/>
              <a:gd name="T23" fmla="*/ 2147483646 h 59"/>
              <a:gd name="T24" fmla="*/ 2147483646 w 68"/>
              <a:gd name="T25" fmla="*/ 2147483646 h 59"/>
              <a:gd name="T26" fmla="*/ 2147483646 w 68"/>
              <a:gd name="T27" fmla="*/ 2147483646 h 59"/>
              <a:gd name="T28" fmla="*/ 2147483646 w 68"/>
              <a:gd name="T29" fmla="*/ 0 h 59"/>
              <a:gd name="T30" fmla="*/ 2147483646 w 68"/>
              <a:gd name="T31" fmla="*/ 2147483646 h 59"/>
              <a:gd name="T32" fmla="*/ 2147483646 w 68"/>
              <a:gd name="T33" fmla="*/ 2147483646 h 59"/>
              <a:gd name="T34" fmla="*/ 2147483646 w 68"/>
              <a:gd name="T35" fmla="*/ 2147483646 h 59"/>
              <a:gd name="T36" fmla="*/ 2147483646 w 68"/>
              <a:gd name="T37" fmla="*/ 2147483646 h 59"/>
              <a:gd name="T38" fmla="*/ 2147483646 w 68"/>
              <a:gd name="T39" fmla="*/ 2147483646 h 59"/>
              <a:gd name="T40" fmla="*/ 2147483646 w 68"/>
              <a:gd name="T41" fmla="*/ 2147483646 h 59"/>
              <a:gd name="T42" fmla="*/ 2147483646 w 68"/>
              <a:gd name="T43" fmla="*/ 2147483646 h 59"/>
              <a:gd name="T44" fmla="*/ 2147483646 w 68"/>
              <a:gd name="T45" fmla="*/ 2147483646 h 5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8" h="59">
                <a:moveTo>
                  <a:pt x="68" y="24"/>
                </a:moveTo>
                <a:cubicBezTo>
                  <a:pt x="68" y="27"/>
                  <a:pt x="66" y="29"/>
                  <a:pt x="64" y="29"/>
                </a:cubicBezTo>
                <a:cubicBezTo>
                  <a:pt x="64" y="43"/>
                  <a:pt x="64" y="43"/>
                  <a:pt x="64" y="43"/>
                </a:cubicBezTo>
                <a:cubicBezTo>
                  <a:pt x="64" y="46"/>
                  <a:pt x="61" y="48"/>
                  <a:pt x="59" y="48"/>
                </a:cubicBezTo>
                <a:cubicBezTo>
                  <a:pt x="52" y="43"/>
                  <a:pt x="41" y="35"/>
                  <a:pt x="28" y="34"/>
                </a:cubicBezTo>
                <a:cubicBezTo>
                  <a:pt x="23" y="35"/>
                  <a:pt x="22" y="41"/>
                  <a:pt x="25" y="44"/>
                </a:cubicBezTo>
                <a:cubicBezTo>
                  <a:pt x="22" y="48"/>
                  <a:pt x="26" y="51"/>
                  <a:pt x="30" y="54"/>
                </a:cubicBezTo>
                <a:cubicBezTo>
                  <a:pt x="27" y="59"/>
                  <a:pt x="17" y="59"/>
                  <a:pt x="14" y="56"/>
                </a:cubicBezTo>
                <a:cubicBezTo>
                  <a:pt x="12" y="49"/>
                  <a:pt x="8" y="42"/>
                  <a:pt x="11" y="34"/>
                </a:cubicBezTo>
                <a:cubicBezTo>
                  <a:pt x="7" y="34"/>
                  <a:pt x="7" y="34"/>
                  <a:pt x="7" y="34"/>
                </a:cubicBezTo>
                <a:cubicBezTo>
                  <a:pt x="3" y="34"/>
                  <a:pt x="0" y="31"/>
                  <a:pt x="0" y="27"/>
                </a:cubicBezTo>
                <a:cubicBezTo>
                  <a:pt x="0" y="20"/>
                  <a:pt x="0" y="20"/>
                  <a:pt x="0" y="20"/>
                </a:cubicBezTo>
                <a:cubicBezTo>
                  <a:pt x="0" y="17"/>
                  <a:pt x="3" y="14"/>
                  <a:pt x="7" y="14"/>
                </a:cubicBezTo>
                <a:cubicBezTo>
                  <a:pt x="25" y="14"/>
                  <a:pt x="25" y="14"/>
                  <a:pt x="25" y="14"/>
                </a:cubicBezTo>
                <a:cubicBezTo>
                  <a:pt x="39" y="14"/>
                  <a:pt x="51" y="6"/>
                  <a:pt x="59" y="0"/>
                </a:cubicBezTo>
                <a:cubicBezTo>
                  <a:pt x="61" y="0"/>
                  <a:pt x="64" y="2"/>
                  <a:pt x="64" y="4"/>
                </a:cubicBezTo>
                <a:cubicBezTo>
                  <a:pt x="64" y="19"/>
                  <a:pt x="64" y="19"/>
                  <a:pt x="64" y="19"/>
                </a:cubicBezTo>
                <a:cubicBezTo>
                  <a:pt x="66" y="19"/>
                  <a:pt x="68" y="21"/>
                  <a:pt x="68" y="24"/>
                </a:cubicBezTo>
                <a:close/>
                <a:moveTo>
                  <a:pt x="59" y="6"/>
                </a:moveTo>
                <a:cubicBezTo>
                  <a:pt x="49" y="13"/>
                  <a:pt x="39" y="18"/>
                  <a:pt x="30" y="19"/>
                </a:cubicBezTo>
                <a:cubicBezTo>
                  <a:pt x="30" y="29"/>
                  <a:pt x="30" y="29"/>
                  <a:pt x="30" y="29"/>
                </a:cubicBezTo>
                <a:cubicBezTo>
                  <a:pt x="39" y="30"/>
                  <a:pt x="49" y="34"/>
                  <a:pt x="59" y="42"/>
                </a:cubicBezTo>
                <a:lnTo>
                  <a:pt x="59"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3" name="Freeform 23"/>
          <p:cNvSpPr>
            <a:spLocks noEditPoints="1"/>
          </p:cNvSpPr>
          <p:nvPr/>
        </p:nvSpPr>
        <p:spPr bwMode="auto">
          <a:xfrm>
            <a:off x="22195441" y="3016968"/>
            <a:ext cx="351860" cy="377543"/>
          </a:xfrm>
          <a:custGeom>
            <a:avLst/>
            <a:gdLst>
              <a:gd name="T0" fmla="*/ 2147483646 w 63"/>
              <a:gd name="T1" fmla="*/ 2147483646 h 68"/>
              <a:gd name="T2" fmla="*/ 0 w 63"/>
              <a:gd name="T3" fmla="*/ 2147483646 h 68"/>
              <a:gd name="T4" fmla="*/ 2147483646 w 63"/>
              <a:gd name="T5" fmla="*/ 0 h 68"/>
              <a:gd name="T6" fmla="*/ 2147483646 w 63"/>
              <a:gd name="T7" fmla="*/ 2147483646 h 68"/>
              <a:gd name="T8" fmla="*/ 2147483646 w 63"/>
              <a:gd name="T9" fmla="*/ 2147483646 h 68"/>
              <a:gd name="T10" fmla="*/ 2147483646 w 63"/>
              <a:gd name="T11" fmla="*/ 2147483646 h 68"/>
              <a:gd name="T12" fmla="*/ 2147483646 w 63"/>
              <a:gd name="T13" fmla="*/ 2147483646 h 68"/>
              <a:gd name="T14" fmla="*/ 2147483646 w 63"/>
              <a:gd name="T15" fmla="*/ 2147483646 h 68"/>
              <a:gd name="T16" fmla="*/ 2147483646 w 63"/>
              <a:gd name="T17" fmla="*/ 2147483646 h 68"/>
              <a:gd name="T18" fmla="*/ 2147483646 w 63"/>
              <a:gd name="T19" fmla="*/ 2147483646 h 68"/>
              <a:gd name="T20" fmla="*/ 2147483646 w 63"/>
              <a:gd name="T21" fmla="*/ 2147483646 h 68"/>
              <a:gd name="T22" fmla="*/ 2147483646 w 63"/>
              <a:gd name="T23" fmla="*/ 2147483646 h 68"/>
              <a:gd name="T24" fmla="*/ 2147483646 w 63"/>
              <a:gd name="T25" fmla="*/ 2147483646 h 68"/>
              <a:gd name="T26" fmla="*/ 2147483646 w 63"/>
              <a:gd name="T27" fmla="*/ 2147483646 h 68"/>
              <a:gd name="T28" fmla="*/ 2147483646 w 63"/>
              <a:gd name="T29" fmla="*/ 2147483646 h 68"/>
              <a:gd name="T30" fmla="*/ 2147483646 w 63"/>
              <a:gd name="T31" fmla="*/ 2147483646 h 68"/>
              <a:gd name="T32" fmla="*/ 2147483646 w 63"/>
              <a:gd name="T33" fmla="*/ 2147483646 h 68"/>
              <a:gd name="T34" fmla="*/ 2147483646 w 63"/>
              <a:gd name="T35" fmla="*/ 2147483646 h 68"/>
              <a:gd name="T36" fmla="*/ 2147483646 w 63"/>
              <a:gd name="T37" fmla="*/ 2147483646 h 68"/>
              <a:gd name="T38" fmla="*/ 2147483646 w 63"/>
              <a:gd name="T39" fmla="*/ 2147483646 h 68"/>
              <a:gd name="T40" fmla="*/ 2147483646 w 63"/>
              <a:gd name="T41" fmla="*/ 2147483646 h 68"/>
              <a:gd name="T42" fmla="*/ 2147483646 w 63"/>
              <a:gd name="T43" fmla="*/ 2147483646 h 68"/>
              <a:gd name="T44" fmla="*/ 2147483646 w 63"/>
              <a:gd name="T45" fmla="*/ 2147483646 h 68"/>
              <a:gd name="T46" fmla="*/ 2147483646 w 63"/>
              <a:gd name="T47" fmla="*/ 2147483646 h 68"/>
              <a:gd name="T48" fmla="*/ 2147483646 w 63"/>
              <a:gd name="T49" fmla="*/ 2147483646 h 68"/>
              <a:gd name="T50" fmla="*/ 2147483646 w 63"/>
              <a:gd name="T51" fmla="*/ 2147483646 h 68"/>
              <a:gd name="T52" fmla="*/ 2147483646 w 63"/>
              <a:gd name="T53" fmla="*/ 2147483646 h 68"/>
              <a:gd name="T54" fmla="*/ 2147483646 w 63"/>
              <a:gd name="T55" fmla="*/ 2147483646 h 68"/>
              <a:gd name="T56" fmla="*/ 2147483646 w 63"/>
              <a:gd name="T57" fmla="*/ 2147483646 h 68"/>
              <a:gd name="T58" fmla="*/ 2147483646 w 63"/>
              <a:gd name="T59" fmla="*/ 2147483646 h 68"/>
              <a:gd name="T60" fmla="*/ 2147483646 w 63"/>
              <a:gd name="T61" fmla="*/ 2147483646 h 68"/>
              <a:gd name="T62" fmla="*/ 2147483646 w 63"/>
              <a:gd name="T63" fmla="*/ 2147483646 h 68"/>
              <a:gd name="T64" fmla="*/ 2147483646 w 63"/>
              <a:gd name="T65" fmla="*/ 2147483646 h 68"/>
              <a:gd name="T66" fmla="*/ 2147483646 w 63"/>
              <a:gd name="T67" fmla="*/ 2147483646 h 68"/>
              <a:gd name="T68" fmla="*/ 2147483646 w 63"/>
              <a:gd name="T69" fmla="*/ 2147483646 h 68"/>
              <a:gd name="T70" fmla="*/ 2147483646 w 63"/>
              <a:gd name="T71" fmla="*/ 2147483646 h 68"/>
              <a:gd name="T72" fmla="*/ 2147483646 w 63"/>
              <a:gd name="T73" fmla="*/ 2147483646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3" h="68">
                <a:moveTo>
                  <a:pt x="63" y="63"/>
                </a:moveTo>
                <a:cubicBezTo>
                  <a:pt x="63" y="66"/>
                  <a:pt x="61" y="68"/>
                  <a:pt x="58" y="68"/>
                </a:cubicBezTo>
                <a:cubicBezTo>
                  <a:pt x="5" y="68"/>
                  <a:pt x="5" y="68"/>
                  <a:pt x="5" y="68"/>
                </a:cubicBezTo>
                <a:cubicBezTo>
                  <a:pt x="2" y="68"/>
                  <a:pt x="0" y="66"/>
                  <a:pt x="0" y="63"/>
                </a:cubicBezTo>
                <a:cubicBezTo>
                  <a:pt x="0" y="5"/>
                  <a:pt x="0" y="5"/>
                  <a:pt x="0" y="5"/>
                </a:cubicBezTo>
                <a:cubicBezTo>
                  <a:pt x="0" y="2"/>
                  <a:pt x="2" y="0"/>
                  <a:pt x="5" y="0"/>
                </a:cubicBezTo>
                <a:cubicBezTo>
                  <a:pt x="58" y="0"/>
                  <a:pt x="58" y="0"/>
                  <a:pt x="58" y="0"/>
                </a:cubicBezTo>
                <a:cubicBezTo>
                  <a:pt x="61" y="0"/>
                  <a:pt x="63" y="2"/>
                  <a:pt x="63" y="5"/>
                </a:cubicBezTo>
                <a:lnTo>
                  <a:pt x="63" y="63"/>
                </a:lnTo>
                <a:close/>
                <a:moveTo>
                  <a:pt x="58" y="7"/>
                </a:moveTo>
                <a:cubicBezTo>
                  <a:pt x="58" y="6"/>
                  <a:pt x="57" y="5"/>
                  <a:pt x="56" y="5"/>
                </a:cubicBezTo>
                <a:cubicBezTo>
                  <a:pt x="7" y="5"/>
                  <a:pt x="7" y="5"/>
                  <a:pt x="7" y="5"/>
                </a:cubicBezTo>
                <a:cubicBezTo>
                  <a:pt x="6" y="5"/>
                  <a:pt x="5" y="6"/>
                  <a:pt x="5" y="7"/>
                </a:cubicBezTo>
                <a:cubicBezTo>
                  <a:pt x="5" y="17"/>
                  <a:pt x="5" y="17"/>
                  <a:pt x="5" y="17"/>
                </a:cubicBezTo>
                <a:cubicBezTo>
                  <a:pt x="5" y="18"/>
                  <a:pt x="6" y="19"/>
                  <a:pt x="7" y="19"/>
                </a:cubicBezTo>
                <a:cubicBezTo>
                  <a:pt x="56" y="19"/>
                  <a:pt x="56" y="19"/>
                  <a:pt x="56" y="19"/>
                </a:cubicBezTo>
                <a:cubicBezTo>
                  <a:pt x="57" y="19"/>
                  <a:pt x="58" y="18"/>
                  <a:pt x="58" y="17"/>
                </a:cubicBezTo>
                <a:lnTo>
                  <a:pt x="58" y="7"/>
                </a:lnTo>
                <a:close/>
                <a:moveTo>
                  <a:pt x="9" y="24"/>
                </a:moveTo>
                <a:cubicBezTo>
                  <a:pt x="7" y="24"/>
                  <a:pt x="5" y="26"/>
                  <a:pt x="5" y="29"/>
                </a:cubicBezTo>
                <a:cubicBezTo>
                  <a:pt x="5" y="32"/>
                  <a:pt x="7" y="34"/>
                  <a:pt x="9" y="34"/>
                </a:cubicBezTo>
                <a:cubicBezTo>
                  <a:pt x="12" y="34"/>
                  <a:pt x="14" y="32"/>
                  <a:pt x="14" y="29"/>
                </a:cubicBezTo>
                <a:cubicBezTo>
                  <a:pt x="14" y="26"/>
                  <a:pt x="12" y="24"/>
                  <a:pt x="9" y="24"/>
                </a:cubicBezTo>
                <a:close/>
                <a:moveTo>
                  <a:pt x="9" y="39"/>
                </a:moveTo>
                <a:cubicBezTo>
                  <a:pt x="7" y="39"/>
                  <a:pt x="5" y="41"/>
                  <a:pt x="5" y="43"/>
                </a:cubicBezTo>
                <a:cubicBezTo>
                  <a:pt x="5" y="46"/>
                  <a:pt x="7" y="48"/>
                  <a:pt x="9" y="48"/>
                </a:cubicBezTo>
                <a:cubicBezTo>
                  <a:pt x="12" y="48"/>
                  <a:pt x="14" y="46"/>
                  <a:pt x="14" y="43"/>
                </a:cubicBezTo>
                <a:cubicBezTo>
                  <a:pt x="14" y="41"/>
                  <a:pt x="12" y="39"/>
                  <a:pt x="9" y="39"/>
                </a:cubicBezTo>
                <a:close/>
                <a:moveTo>
                  <a:pt x="9" y="53"/>
                </a:moveTo>
                <a:cubicBezTo>
                  <a:pt x="7" y="53"/>
                  <a:pt x="5" y="55"/>
                  <a:pt x="5" y="58"/>
                </a:cubicBezTo>
                <a:cubicBezTo>
                  <a:pt x="5" y="61"/>
                  <a:pt x="7" y="63"/>
                  <a:pt x="9" y="63"/>
                </a:cubicBezTo>
                <a:cubicBezTo>
                  <a:pt x="12" y="63"/>
                  <a:pt x="14" y="61"/>
                  <a:pt x="14" y="58"/>
                </a:cubicBezTo>
                <a:cubicBezTo>
                  <a:pt x="14" y="55"/>
                  <a:pt x="12" y="53"/>
                  <a:pt x="9" y="53"/>
                </a:cubicBezTo>
                <a:close/>
                <a:moveTo>
                  <a:pt x="24" y="24"/>
                </a:moveTo>
                <a:cubicBezTo>
                  <a:pt x="21" y="24"/>
                  <a:pt x="19" y="26"/>
                  <a:pt x="19" y="29"/>
                </a:cubicBezTo>
                <a:cubicBezTo>
                  <a:pt x="19" y="32"/>
                  <a:pt x="21" y="34"/>
                  <a:pt x="24" y="34"/>
                </a:cubicBezTo>
                <a:cubicBezTo>
                  <a:pt x="27" y="34"/>
                  <a:pt x="29" y="32"/>
                  <a:pt x="29" y="29"/>
                </a:cubicBezTo>
                <a:cubicBezTo>
                  <a:pt x="29" y="26"/>
                  <a:pt x="27" y="24"/>
                  <a:pt x="24" y="24"/>
                </a:cubicBezTo>
                <a:close/>
                <a:moveTo>
                  <a:pt x="24" y="39"/>
                </a:moveTo>
                <a:cubicBezTo>
                  <a:pt x="21" y="39"/>
                  <a:pt x="19" y="41"/>
                  <a:pt x="19" y="43"/>
                </a:cubicBezTo>
                <a:cubicBezTo>
                  <a:pt x="19" y="46"/>
                  <a:pt x="21" y="48"/>
                  <a:pt x="24" y="48"/>
                </a:cubicBezTo>
                <a:cubicBezTo>
                  <a:pt x="27" y="48"/>
                  <a:pt x="29" y="46"/>
                  <a:pt x="29" y="43"/>
                </a:cubicBezTo>
                <a:cubicBezTo>
                  <a:pt x="29" y="41"/>
                  <a:pt x="27" y="39"/>
                  <a:pt x="24" y="39"/>
                </a:cubicBezTo>
                <a:close/>
                <a:moveTo>
                  <a:pt x="24" y="53"/>
                </a:moveTo>
                <a:cubicBezTo>
                  <a:pt x="21" y="53"/>
                  <a:pt x="19" y="55"/>
                  <a:pt x="19" y="58"/>
                </a:cubicBezTo>
                <a:cubicBezTo>
                  <a:pt x="19" y="61"/>
                  <a:pt x="21" y="63"/>
                  <a:pt x="24" y="63"/>
                </a:cubicBezTo>
                <a:cubicBezTo>
                  <a:pt x="27" y="63"/>
                  <a:pt x="29" y="61"/>
                  <a:pt x="29" y="58"/>
                </a:cubicBezTo>
                <a:cubicBezTo>
                  <a:pt x="29" y="55"/>
                  <a:pt x="27" y="53"/>
                  <a:pt x="24" y="53"/>
                </a:cubicBezTo>
                <a:close/>
                <a:moveTo>
                  <a:pt x="39" y="24"/>
                </a:moveTo>
                <a:cubicBezTo>
                  <a:pt x="36" y="24"/>
                  <a:pt x="34" y="26"/>
                  <a:pt x="34" y="29"/>
                </a:cubicBezTo>
                <a:cubicBezTo>
                  <a:pt x="34" y="32"/>
                  <a:pt x="36" y="34"/>
                  <a:pt x="39" y="34"/>
                </a:cubicBezTo>
                <a:cubicBezTo>
                  <a:pt x="41" y="34"/>
                  <a:pt x="43" y="32"/>
                  <a:pt x="43" y="29"/>
                </a:cubicBezTo>
                <a:cubicBezTo>
                  <a:pt x="43" y="26"/>
                  <a:pt x="41" y="24"/>
                  <a:pt x="39" y="24"/>
                </a:cubicBezTo>
                <a:close/>
                <a:moveTo>
                  <a:pt x="39" y="39"/>
                </a:moveTo>
                <a:cubicBezTo>
                  <a:pt x="36" y="39"/>
                  <a:pt x="34" y="41"/>
                  <a:pt x="34" y="43"/>
                </a:cubicBezTo>
                <a:cubicBezTo>
                  <a:pt x="34" y="46"/>
                  <a:pt x="36" y="48"/>
                  <a:pt x="39" y="48"/>
                </a:cubicBezTo>
                <a:cubicBezTo>
                  <a:pt x="41" y="48"/>
                  <a:pt x="43" y="46"/>
                  <a:pt x="43" y="43"/>
                </a:cubicBezTo>
                <a:cubicBezTo>
                  <a:pt x="43" y="41"/>
                  <a:pt x="41" y="39"/>
                  <a:pt x="39" y="39"/>
                </a:cubicBezTo>
                <a:close/>
                <a:moveTo>
                  <a:pt x="39" y="53"/>
                </a:moveTo>
                <a:cubicBezTo>
                  <a:pt x="36" y="53"/>
                  <a:pt x="34" y="55"/>
                  <a:pt x="34" y="58"/>
                </a:cubicBezTo>
                <a:cubicBezTo>
                  <a:pt x="34" y="61"/>
                  <a:pt x="36" y="63"/>
                  <a:pt x="39" y="63"/>
                </a:cubicBezTo>
                <a:cubicBezTo>
                  <a:pt x="41" y="63"/>
                  <a:pt x="43" y="61"/>
                  <a:pt x="43" y="58"/>
                </a:cubicBezTo>
                <a:cubicBezTo>
                  <a:pt x="43" y="55"/>
                  <a:pt x="41" y="53"/>
                  <a:pt x="39" y="53"/>
                </a:cubicBezTo>
                <a:close/>
                <a:moveTo>
                  <a:pt x="53" y="24"/>
                </a:moveTo>
                <a:cubicBezTo>
                  <a:pt x="51" y="24"/>
                  <a:pt x="48" y="26"/>
                  <a:pt x="48" y="29"/>
                </a:cubicBezTo>
                <a:cubicBezTo>
                  <a:pt x="48" y="32"/>
                  <a:pt x="51" y="34"/>
                  <a:pt x="53" y="34"/>
                </a:cubicBezTo>
                <a:cubicBezTo>
                  <a:pt x="56" y="34"/>
                  <a:pt x="58" y="32"/>
                  <a:pt x="58" y="29"/>
                </a:cubicBezTo>
                <a:cubicBezTo>
                  <a:pt x="58" y="26"/>
                  <a:pt x="56" y="24"/>
                  <a:pt x="53" y="24"/>
                </a:cubicBezTo>
                <a:close/>
                <a:moveTo>
                  <a:pt x="58" y="43"/>
                </a:moveTo>
                <a:cubicBezTo>
                  <a:pt x="58" y="41"/>
                  <a:pt x="56" y="39"/>
                  <a:pt x="53" y="39"/>
                </a:cubicBezTo>
                <a:cubicBezTo>
                  <a:pt x="51" y="39"/>
                  <a:pt x="48" y="41"/>
                  <a:pt x="48" y="43"/>
                </a:cubicBezTo>
                <a:cubicBezTo>
                  <a:pt x="48" y="58"/>
                  <a:pt x="48" y="58"/>
                  <a:pt x="48" y="58"/>
                </a:cubicBezTo>
                <a:cubicBezTo>
                  <a:pt x="48" y="61"/>
                  <a:pt x="51" y="63"/>
                  <a:pt x="53" y="63"/>
                </a:cubicBezTo>
                <a:cubicBezTo>
                  <a:pt x="56" y="63"/>
                  <a:pt x="58" y="61"/>
                  <a:pt x="58" y="58"/>
                </a:cubicBezTo>
                <a:lnTo>
                  <a:pt x="58"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4" name="Freeform 24"/>
          <p:cNvSpPr>
            <a:spLocks noEditPoints="1"/>
          </p:cNvSpPr>
          <p:nvPr/>
        </p:nvSpPr>
        <p:spPr bwMode="auto">
          <a:xfrm>
            <a:off x="8002858" y="3666754"/>
            <a:ext cx="377543" cy="323609"/>
          </a:xfrm>
          <a:custGeom>
            <a:avLst/>
            <a:gdLst>
              <a:gd name="T0" fmla="*/ 2147483646 w 68"/>
              <a:gd name="T1" fmla="*/ 2147483646 h 58"/>
              <a:gd name="T2" fmla="*/ 2147483646 w 68"/>
              <a:gd name="T3" fmla="*/ 2147483646 h 58"/>
              <a:gd name="T4" fmla="*/ 2147483646 w 68"/>
              <a:gd name="T5" fmla="*/ 2147483646 h 58"/>
              <a:gd name="T6" fmla="*/ 0 w 68"/>
              <a:gd name="T7" fmla="*/ 2147483646 h 58"/>
              <a:gd name="T8" fmla="*/ 0 w 68"/>
              <a:gd name="T9" fmla="*/ 2147483646 h 58"/>
              <a:gd name="T10" fmla="*/ 2147483646 w 68"/>
              <a:gd name="T11" fmla="*/ 0 h 58"/>
              <a:gd name="T12" fmla="*/ 2147483646 w 68"/>
              <a:gd name="T13" fmla="*/ 0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2147483646 h 58"/>
              <a:gd name="T26" fmla="*/ 2147483646 w 68"/>
              <a:gd name="T27" fmla="*/ 2147483646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2147483646 w 68"/>
              <a:gd name="T73" fmla="*/ 2147483646 h 58"/>
              <a:gd name="T74" fmla="*/ 2147483646 w 68"/>
              <a:gd name="T75" fmla="*/ 2147483646 h 58"/>
              <a:gd name="T76" fmla="*/ 2147483646 w 68"/>
              <a:gd name="T77" fmla="*/ 2147483646 h 58"/>
              <a:gd name="T78" fmla="*/ 2147483646 w 68"/>
              <a:gd name="T79" fmla="*/ 2147483646 h 58"/>
              <a:gd name="T80" fmla="*/ 2147483646 w 68"/>
              <a:gd name="T81" fmla="*/ 2147483646 h 58"/>
              <a:gd name="T82" fmla="*/ 2147483646 w 68"/>
              <a:gd name="T83" fmla="*/ 2147483646 h 58"/>
              <a:gd name="T84" fmla="*/ 2147483646 w 68"/>
              <a:gd name="T85" fmla="*/ 2147483646 h 58"/>
              <a:gd name="T86" fmla="*/ 2147483646 w 68"/>
              <a:gd name="T87" fmla="*/ 2147483646 h 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58">
                <a:moveTo>
                  <a:pt x="68" y="53"/>
                </a:moveTo>
                <a:cubicBezTo>
                  <a:pt x="68" y="56"/>
                  <a:pt x="66" y="58"/>
                  <a:pt x="63" y="58"/>
                </a:cubicBezTo>
                <a:cubicBezTo>
                  <a:pt x="5" y="58"/>
                  <a:pt x="5" y="58"/>
                  <a:pt x="5" y="58"/>
                </a:cubicBezTo>
                <a:cubicBezTo>
                  <a:pt x="2" y="58"/>
                  <a:pt x="0" y="56"/>
                  <a:pt x="0" y="53"/>
                </a:cubicBezTo>
                <a:cubicBezTo>
                  <a:pt x="0" y="4"/>
                  <a:pt x="0" y="4"/>
                  <a:pt x="0" y="4"/>
                </a:cubicBezTo>
                <a:cubicBezTo>
                  <a:pt x="0" y="2"/>
                  <a:pt x="2" y="0"/>
                  <a:pt x="5" y="0"/>
                </a:cubicBezTo>
                <a:cubicBezTo>
                  <a:pt x="63" y="0"/>
                  <a:pt x="63" y="0"/>
                  <a:pt x="63" y="0"/>
                </a:cubicBezTo>
                <a:cubicBezTo>
                  <a:pt x="66" y="0"/>
                  <a:pt x="68" y="2"/>
                  <a:pt x="68" y="4"/>
                </a:cubicBezTo>
                <a:lnTo>
                  <a:pt x="68" y="53"/>
                </a:lnTo>
                <a:close/>
                <a:moveTo>
                  <a:pt x="63" y="14"/>
                </a:moveTo>
                <a:cubicBezTo>
                  <a:pt x="63" y="10"/>
                  <a:pt x="63" y="10"/>
                  <a:pt x="63" y="10"/>
                </a:cubicBezTo>
                <a:cubicBezTo>
                  <a:pt x="63" y="4"/>
                  <a:pt x="63" y="4"/>
                  <a:pt x="63" y="4"/>
                </a:cubicBezTo>
                <a:cubicBezTo>
                  <a:pt x="31" y="4"/>
                  <a:pt x="31" y="4"/>
                  <a:pt x="31" y="4"/>
                </a:cubicBezTo>
                <a:cubicBezTo>
                  <a:pt x="29" y="9"/>
                  <a:pt x="29" y="9"/>
                  <a:pt x="29" y="9"/>
                </a:cubicBezTo>
                <a:cubicBezTo>
                  <a:pt x="5" y="9"/>
                  <a:pt x="5" y="9"/>
                  <a:pt x="5" y="9"/>
                </a:cubicBezTo>
                <a:cubicBezTo>
                  <a:pt x="5" y="14"/>
                  <a:pt x="5" y="14"/>
                  <a:pt x="5" y="14"/>
                </a:cubicBezTo>
                <a:lnTo>
                  <a:pt x="63" y="14"/>
                </a:lnTo>
                <a:close/>
                <a:moveTo>
                  <a:pt x="63" y="53"/>
                </a:moveTo>
                <a:cubicBezTo>
                  <a:pt x="63" y="48"/>
                  <a:pt x="63" y="48"/>
                  <a:pt x="63" y="48"/>
                </a:cubicBezTo>
                <a:cubicBezTo>
                  <a:pt x="5" y="48"/>
                  <a:pt x="5" y="48"/>
                  <a:pt x="5" y="48"/>
                </a:cubicBezTo>
                <a:cubicBezTo>
                  <a:pt x="5" y="53"/>
                  <a:pt x="5" y="53"/>
                  <a:pt x="5" y="53"/>
                </a:cubicBezTo>
                <a:lnTo>
                  <a:pt x="63" y="53"/>
                </a:lnTo>
                <a:close/>
                <a:moveTo>
                  <a:pt x="24" y="7"/>
                </a:moveTo>
                <a:cubicBezTo>
                  <a:pt x="24" y="2"/>
                  <a:pt x="24" y="2"/>
                  <a:pt x="24" y="2"/>
                </a:cubicBezTo>
                <a:cubicBezTo>
                  <a:pt x="9" y="2"/>
                  <a:pt x="9" y="2"/>
                  <a:pt x="9" y="2"/>
                </a:cubicBezTo>
                <a:cubicBezTo>
                  <a:pt x="9" y="7"/>
                  <a:pt x="9" y="7"/>
                  <a:pt x="9" y="7"/>
                </a:cubicBezTo>
                <a:lnTo>
                  <a:pt x="24" y="7"/>
                </a:lnTo>
                <a:close/>
                <a:moveTo>
                  <a:pt x="34" y="17"/>
                </a:moveTo>
                <a:cubicBezTo>
                  <a:pt x="26" y="17"/>
                  <a:pt x="19" y="23"/>
                  <a:pt x="19" y="31"/>
                </a:cubicBezTo>
                <a:cubicBezTo>
                  <a:pt x="19" y="39"/>
                  <a:pt x="26" y="46"/>
                  <a:pt x="34" y="46"/>
                </a:cubicBezTo>
                <a:cubicBezTo>
                  <a:pt x="42" y="46"/>
                  <a:pt x="48" y="39"/>
                  <a:pt x="48" y="31"/>
                </a:cubicBezTo>
                <a:cubicBezTo>
                  <a:pt x="48" y="23"/>
                  <a:pt x="42" y="17"/>
                  <a:pt x="34" y="17"/>
                </a:cubicBezTo>
                <a:close/>
                <a:moveTo>
                  <a:pt x="34" y="41"/>
                </a:moveTo>
                <a:cubicBezTo>
                  <a:pt x="28" y="41"/>
                  <a:pt x="24" y="37"/>
                  <a:pt x="24" y="31"/>
                </a:cubicBezTo>
                <a:cubicBezTo>
                  <a:pt x="24" y="26"/>
                  <a:pt x="28" y="21"/>
                  <a:pt x="34" y="21"/>
                </a:cubicBezTo>
                <a:cubicBezTo>
                  <a:pt x="39" y="21"/>
                  <a:pt x="43" y="26"/>
                  <a:pt x="43" y="31"/>
                </a:cubicBezTo>
                <a:cubicBezTo>
                  <a:pt x="43" y="37"/>
                  <a:pt x="39" y="41"/>
                  <a:pt x="34" y="41"/>
                </a:cubicBezTo>
                <a:close/>
                <a:moveTo>
                  <a:pt x="34" y="25"/>
                </a:moveTo>
                <a:cubicBezTo>
                  <a:pt x="30" y="25"/>
                  <a:pt x="28" y="28"/>
                  <a:pt x="28" y="31"/>
                </a:cubicBezTo>
                <a:cubicBezTo>
                  <a:pt x="28" y="32"/>
                  <a:pt x="28" y="32"/>
                  <a:pt x="29" y="32"/>
                </a:cubicBezTo>
                <a:cubicBezTo>
                  <a:pt x="30" y="32"/>
                  <a:pt x="30" y="32"/>
                  <a:pt x="30" y="31"/>
                </a:cubicBezTo>
                <a:cubicBezTo>
                  <a:pt x="30" y="29"/>
                  <a:pt x="32" y="27"/>
                  <a:pt x="34" y="27"/>
                </a:cubicBezTo>
                <a:cubicBezTo>
                  <a:pt x="34" y="27"/>
                  <a:pt x="35" y="27"/>
                  <a:pt x="35" y="26"/>
                </a:cubicBezTo>
                <a:cubicBezTo>
                  <a:pt x="35" y="26"/>
                  <a:pt x="34" y="25"/>
                  <a:pt x="34"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5" name="Freeform 25"/>
          <p:cNvSpPr>
            <a:spLocks/>
          </p:cNvSpPr>
          <p:nvPr/>
        </p:nvSpPr>
        <p:spPr bwMode="auto">
          <a:xfrm>
            <a:off x="8686033" y="3718121"/>
            <a:ext cx="123280" cy="215740"/>
          </a:xfrm>
          <a:custGeom>
            <a:avLst/>
            <a:gdLst>
              <a:gd name="T0" fmla="*/ 2147483646 w 22"/>
              <a:gd name="T1" fmla="*/ 2147483646 h 39"/>
              <a:gd name="T2" fmla="*/ 2147483646 w 22"/>
              <a:gd name="T3" fmla="*/ 2147483646 h 39"/>
              <a:gd name="T4" fmla="*/ 2147483646 w 22"/>
              <a:gd name="T5" fmla="*/ 2147483646 h 39"/>
              <a:gd name="T6" fmla="*/ 0 w 22"/>
              <a:gd name="T7" fmla="*/ 2147483646 h 39"/>
              <a:gd name="T8" fmla="*/ 0 w 22"/>
              <a:gd name="T9" fmla="*/ 2147483646 h 39"/>
              <a:gd name="T10" fmla="*/ 2147483646 w 22"/>
              <a:gd name="T11" fmla="*/ 0 h 39"/>
              <a:gd name="T12" fmla="*/ 2147483646 w 22"/>
              <a:gd name="T13" fmla="*/ 2147483646 h 39"/>
              <a:gd name="T14" fmla="*/ 2147483646 w 22"/>
              <a:gd name="T15" fmla="*/ 2147483646 h 39"/>
              <a:gd name="T16" fmla="*/ 2147483646 w 22"/>
              <a:gd name="T17" fmla="*/ 2147483646 h 39"/>
              <a:gd name="T18" fmla="*/ 2147483646 w 22"/>
              <a:gd name="T19" fmla="*/ 2147483646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39">
                <a:moveTo>
                  <a:pt x="22" y="21"/>
                </a:moveTo>
                <a:cubicBezTo>
                  <a:pt x="5" y="38"/>
                  <a:pt x="5" y="38"/>
                  <a:pt x="5" y="38"/>
                </a:cubicBezTo>
                <a:cubicBezTo>
                  <a:pt x="4" y="39"/>
                  <a:pt x="4" y="39"/>
                  <a:pt x="3" y="39"/>
                </a:cubicBezTo>
                <a:cubicBezTo>
                  <a:pt x="2" y="39"/>
                  <a:pt x="0" y="38"/>
                  <a:pt x="0" y="37"/>
                </a:cubicBezTo>
                <a:cubicBezTo>
                  <a:pt x="0" y="3"/>
                  <a:pt x="0" y="3"/>
                  <a:pt x="0" y="3"/>
                </a:cubicBezTo>
                <a:cubicBezTo>
                  <a:pt x="0" y="1"/>
                  <a:pt x="2" y="0"/>
                  <a:pt x="3" y="0"/>
                </a:cubicBezTo>
                <a:cubicBezTo>
                  <a:pt x="4" y="0"/>
                  <a:pt x="4" y="1"/>
                  <a:pt x="5" y="1"/>
                </a:cubicBezTo>
                <a:cubicBezTo>
                  <a:pt x="22" y="18"/>
                  <a:pt x="22" y="18"/>
                  <a:pt x="22" y="18"/>
                </a:cubicBezTo>
                <a:cubicBezTo>
                  <a:pt x="22" y="18"/>
                  <a:pt x="22" y="19"/>
                  <a:pt x="22" y="20"/>
                </a:cubicBezTo>
                <a:cubicBezTo>
                  <a:pt x="22" y="20"/>
                  <a:pt x="22" y="21"/>
                  <a:pt x="22" y="2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6" name="Freeform 26"/>
          <p:cNvSpPr>
            <a:spLocks noEditPoints="1"/>
          </p:cNvSpPr>
          <p:nvPr/>
        </p:nvSpPr>
        <p:spPr bwMode="auto">
          <a:xfrm>
            <a:off x="9487352" y="3666754"/>
            <a:ext cx="321040"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1" y="38"/>
                </a:moveTo>
                <a:cubicBezTo>
                  <a:pt x="17" y="38"/>
                  <a:pt x="17" y="38"/>
                  <a:pt x="17" y="38"/>
                </a:cubicBezTo>
                <a:cubicBezTo>
                  <a:pt x="16" y="38"/>
                  <a:pt x="15" y="38"/>
                  <a:pt x="15" y="37"/>
                </a:cubicBezTo>
                <a:cubicBezTo>
                  <a:pt x="14" y="36"/>
                  <a:pt x="14" y="35"/>
                  <a:pt x="15" y="35"/>
                </a:cubicBezTo>
                <a:cubicBezTo>
                  <a:pt x="27" y="18"/>
                  <a:pt x="27" y="18"/>
                  <a:pt x="27" y="18"/>
                </a:cubicBezTo>
                <a:cubicBezTo>
                  <a:pt x="27" y="17"/>
                  <a:pt x="28" y="17"/>
                  <a:pt x="29" y="17"/>
                </a:cubicBezTo>
                <a:cubicBezTo>
                  <a:pt x="30" y="17"/>
                  <a:pt x="30" y="17"/>
                  <a:pt x="31" y="18"/>
                </a:cubicBezTo>
                <a:cubicBezTo>
                  <a:pt x="43" y="35"/>
                  <a:pt x="43" y="35"/>
                  <a:pt x="43" y="35"/>
                </a:cubicBezTo>
                <a:cubicBezTo>
                  <a:pt x="44" y="35"/>
                  <a:pt x="44" y="36"/>
                  <a:pt x="43" y="37"/>
                </a:cubicBezTo>
                <a:cubicBezTo>
                  <a:pt x="43" y="38"/>
                  <a:pt x="42" y="38"/>
                  <a:pt x="41"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7" name="Freeform 29"/>
          <p:cNvSpPr>
            <a:spLocks/>
          </p:cNvSpPr>
          <p:nvPr/>
        </p:nvSpPr>
        <p:spPr bwMode="auto">
          <a:xfrm>
            <a:off x="11914421" y="3705280"/>
            <a:ext cx="326179" cy="251696"/>
          </a:xfrm>
          <a:custGeom>
            <a:avLst/>
            <a:gdLst>
              <a:gd name="T0" fmla="*/ 2147483646 w 59"/>
              <a:gd name="T1" fmla="*/ 2147483646 h 45"/>
              <a:gd name="T2" fmla="*/ 2147483646 w 59"/>
              <a:gd name="T3" fmla="*/ 2147483646 h 45"/>
              <a:gd name="T4" fmla="*/ 2147483646 w 59"/>
              <a:gd name="T5" fmla="*/ 2147483646 h 45"/>
              <a:gd name="T6" fmla="*/ 2147483646 w 59"/>
              <a:gd name="T7" fmla="*/ 2147483646 h 45"/>
              <a:gd name="T8" fmla="*/ 2147483646 w 59"/>
              <a:gd name="T9" fmla="*/ 2147483646 h 45"/>
              <a:gd name="T10" fmla="*/ 2147483646 w 59"/>
              <a:gd name="T11" fmla="*/ 2147483646 h 45"/>
              <a:gd name="T12" fmla="*/ 2147483646 w 59"/>
              <a:gd name="T13" fmla="*/ 2147483646 h 45"/>
              <a:gd name="T14" fmla="*/ 0 w 59"/>
              <a:gd name="T15" fmla="*/ 2147483646 h 45"/>
              <a:gd name="T16" fmla="*/ 2147483646 w 59"/>
              <a:gd name="T17" fmla="*/ 2147483646 h 45"/>
              <a:gd name="T18" fmla="*/ 2147483646 w 59"/>
              <a:gd name="T19" fmla="*/ 2147483646 h 45"/>
              <a:gd name="T20" fmla="*/ 2147483646 w 59"/>
              <a:gd name="T21" fmla="*/ 2147483646 h 45"/>
              <a:gd name="T22" fmla="*/ 2147483646 w 59"/>
              <a:gd name="T23" fmla="*/ 2147483646 h 45"/>
              <a:gd name="T24" fmla="*/ 2147483646 w 59"/>
              <a:gd name="T25" fmla="*/ 2147483646 h 45"/>
              <a:gd name="T26" fmla="*/ 2147483646 w 59"/>
              <a:gd name="T27" fmla="*/ 2147483646 h 45"/>
              <a:gd name="T28" fmla="*/ 2147483646 w 59"/>
              <a:gd name="T29" fmla="*/ 0 h 45"/>
              <a:gd name="T30" fmla="*/ 2147483646 w 59"/>
              <a:gd name="T31" fmla="*/ 2147483646 h 45"/>
              <a:gd name="T32" fmla="*/ 2147483646 w 59"/>
              <a:gd name="T33" fmla="*/ 2147483646 h 45"/>
              <a:gd name="T34" fmla="*/ 2147483646 w 59"/>
              <a:gd name="T35" fmla="*/ 2147483646 h 45"/>
              <a:gd name="T36" fmla="*/ 2147483646 w 59"/>
              <a:gd name="T37" fmla="*/ 2147483646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8" name="Freeform 30"/>
          <p:cNvSpPr>
            <a:spLocks noEditPoints="1"/>
          </p:cNvSpPr>
          <p:nvPr/>
        </p:nvSpPr>
        <p:spPr bwMode="auto">
          <a:xfrm>
            <a:off x="12684920" y="3666754"/>
            <a:ext cx="356998" cy="295359"/>
          </a:xfrm>
          <a:custGeom>
            <a:avLst/>
            <a:gdLst>
              <a:gd name="T0" fmla="*/ 2147483646 w 64"/>
              <a:gd name="T1" fmla="*/ 2147483646 h 53"/>
              <a:gd name="T2" fmla="*/ 2147483646 w 64"/>
              <a:gd name="T3" fmla="*/ 2147483646 h 53"/>
              <a:gd name="T4" fmla="*/ 2147483646 w 64"/>
              <a:gd name="T5" fmla="*/ 2147483646 h 53"/>
              <a:gd name="T6" fmla="*/ 0 w 64"/>
              <a:gd name="T7" fmla="*/ 2147483646 h 53"/>
              <a:gd name="T8" fmla="*/ 0 w 64"/>
              <a:gd name="T9" fmla="*/ 2147483646 h 53"/>
              <a:gd name="T10" fmla="*/ 2147483646 w 64"/>
              <a:gd name="T11" fmla="*/ 0 h 53"/>
              <a:gd name="T12" fmla="*/ 2147483646 w 64"/>
              <a:gd name="T13" fmla="*/ 0 h 53"/>
              <a:gd name="T14" fmla="*/ 2147483646 w 64"/>
              <a:gd name="T15" fmla="*/ 0 h 53"/>
              <a:gd name="T16" fmla="*/ 2147483646 w 64"/>
              <a:gd name="T17" fmla="*/ 2147483646 h 53"/>
              <a:gd name="T18" fmla="*/ 2147483646 w 64"/>
              <a:gd name="T19" fmla="*/ 2147483646 h 53"/>
              <a:gd name="T20" fmla="*/ 2147483646 w 64"/>
              <a:gd name="T21" fmla="*/ 2147483646 h 53"/>
              <a:gd name="T22" fmla="*/ 2147483646 w 64"/>
              <a:gd name="T23" fmla="*/ 2147483646 h 53"/>
              <a:gd name="T24" fmla="*/ 2147483646 w 64"/>
              <a:gd name="T25" fmla="*/ 2147483646 h 53"/>
              <a:gd name="T26" fmla="*/ 2147483646 w 64"/>
              <a:gd name="T27" fmla="*/ 2147483646 h 53"/>
              <a:gd name="T28" fmla="*/ 2147483646 w 64"/>
              <a:gd name="T29" fmla="*/ 2147483646 h 53"/>
              <a:gd name="T30" fmla="*/ 2147483646 w 64"/>
              <a:gd name="T31" fmla="*/ 2147483646 h 53"/>
              <a:gd name="T32" fmla="*/ 2147483646 w 64"/>
              <a:gd name="T33" fmla="*/ 2147483646 h 53"/>
              <a:gd name="T34" fmla="*/ 2147483646 w 64"/>
              <a:gd name="T35" fmla="*/ 2147483646 h 53"/>
              <a:gd name="T36" fmla="*/ 2147483646 w 64"/>
              <a:gd name="T37" fmla="*/ 2147483646 h 53"/>
              <a:gd name="T38" fmla="*/ 2147483646 w 64"/>
              <a:gd name="T39" fmla="*/ 2147483646 h 53"/>
              <a:gd name="T40" fmla="*/ 2147483646 w 64"/>
              <a:gd name="T41" fmla="*/ 2147483646 h 53"/>
              <a:gd name="T42" fmla="*/ 2147483646 w 64"/>
              <a:gd name="T43" fmla="*/ 2147483646 h 53"/>
              <a:gd name="T44" fmla="*/ 2147483646 w 64"/>
              <a:gd name="T45" fmla="*/ 2147483646 h 53"/>
              <a:gd name="T46" fmla="*/ 2147483646 w 64"/>
              <a:gd name="T47" fmla="*/ 2147483646 h 53"/>
              <a:gd name="T48" fmla="*/ 2147483646 w 64"/>
              <a:gd name="T49" fmla="*/ 2147483646 h 53"/>
              <a:gd name="T50" fmla="*/ 2147483646 w 64"/>
              <a:gd name="T51" fmla="*/ 2147483646 h 53"/>
              <a:gd name="T52" fmla="*/ 2147483646 w 64"/>
              <a:gd name="T53" fmla="*/ 2147483646 h 53"/>
              <a:gd name="T54" fmla="*/ 2147483646 w 64"/>
              <a:gd name="T55" fmla="*/ 2147483646 h 53"/>
              <a:gd name="T56" fmla="*/ 2147483646 w 64"/>
              <a:gd name="T57" fmla="*/ 2147483646 h 53"/>
              <a:gd name="T58" fmla="*/ 2147483646 w 64"/>
              <a:gd name="T59" fmla="*/ 2147483646 h 53"/>
              <a:gd name="T60" fmla="*/ 2147483646 w 64"/>
              <a:gd name="T61" fmla="*/ 2147483646 h 53"/>
              <a:gd name="T62" fmla="*/ 2147483646 w 64"/>
              <a:gd name="T63" fmla="*/ 2147483646 h 53"/>
              <a:gd name="T64" fmla="*/ 2147483646 w 64"/>
              <a:gd name="T65" fmla="*/ 2147483646 h 53"/>
              <a:gd name="T66" fmla="*/ 2147483646 w 64"/>
              <a:gd name="T67" fmla="*/ 2147483646 h 53"/>
              <a:gd name="T68" fmla="*/ 2147483646 w 64"/>
              <a:gd name="T69" fmla="*/ 2147483646 h 53"/>
              <a:gd name="T70" fmla="*/ 2147483646 w 64"/>
              <a:gd name="T71" fmla="*/ 2147483646 h 53"/>
              <a:gd name="T72" fmla="*/ 2147483646 w 64"/>
              <a:gd name="T73" fmla="*/ 2147483646 h 53"/>
              <a:gd name="T74" fmla="*/ 2147483646 w 64"/>
              <a:gd name="T75" fmla="*/ 2147483646 h 53"/>
              <a:gd name="T76" fmla="*/ 2147483646 w 64"/>
              <a:gd name="T77" fmla="*/ 2147483646 h 5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4" h="53">
                <a:moveTo>
                  <a:pt x="54" y="42"/>
                </a:moveTo>
                <a:cubicBezTo>
                  <a:pt x="54" y="48"/>
                  <a:pt x="49" y="53"/>
                  <a:pt x="43" y="53"/>
                </a:cubicBezTo>
                <a:cubicBezTo>
                  <a:pt x="11" y="53"/>
                  <a:pt x="11" y="53"/>
                  <a:pt x="11" y="53"/>
                </a:cubicBezTo>
                <a:cubicBezTo>
                  <a:pt x="5" y="53"/>
                  <a:pt x="0" y="48"/>
                  <a:pt x="0" y="42"/>
                </a:cubicBezTo>
                <a:cubicBezTo>
                  <a:pt x="0" y="10"/>
                  <a:pt x="0" y="10"/>
                  <a:pt x="0" y="10"/>
                </a:cubicBezTo>
                <a:cubicBezTo>
                  <a:pt x="0" y="4"/>
                  <a:pt x="5" y="0"/>
                  <a:pt x="11" y="0"/>
                </a:cubicBezTo>
                <a:cubicBezTo>
                  <a:pt x="43" y="0"/>
                  <a:pt x="43" y="0"/>
                  <a:pt x="43" y="0"/>
                </a:cubicBezTo>
                <a:cubicBezTo>
                  <a:pt x="44" y="0"/>
                  <a:pt x="46" y="0"/>
                  <a:pt x="47" y="0"/>
                </a:cubicBezTo>
                <a:cubicBezTo>
                  <a:pt x="48" y="1"/>
                  <a:pt x="48" y="1"/>
                  <a:pt x="48" y="1"/>
                </a:cubicBezTo>
                <a:cubicBezTo>
                  <a:pt x="48" y="2"/>
                  <a:pt x="48" y="2"/>
                  <a:pt x="48" y="2"/>
                </a:cubicBezTo>
                <a:cubicBezTo>
                  <a:pt x="46" y="4"/>
                  <a:pt x="46" y="4"/>
                  <a:pt x="46" y="4"/>
                </a:cubicBezTo>
                <a:cubicBezTo>
                  <a:pt x="46" y="5"/>
                  <a:pt x="45" y="5"/>
                  <a:pt x="45" y="5"/>
                </a:cubicBezTo>
                <a:cubicBezTo>
                  <a:pt x="45" y="5"/>
                  <a:pt x="45" y="5"/>
                  <a:pt x="45" y="5"/>
                </a:cubicBezTo>
                <a:cubicBezTo>
                  <a:pt x="44" y="4"/>
                  <a:pt x="44" y="4"/>
                  <a:pt x="43" y="4"/>
                </a:cubicBezTo>
                <a:cubicBezTo>
                  <a:pt x="11" y="4"/>
                  <a:pt x="11" y="4"/>
                  <a:pt x="11" y="4"/>
                </a:cubicBezTo>
                <a:cubicBezTo>
                  <a:pt x="8" y="4"/>
                  <a:pt x="5" y="7"/>
                  <a:pt x="5" y="10"/>
                </a:cubicBezTo>
                <a:cubicBezTo>
                  <a:pt x="5" y="42"/>
                  <a:pt x="5" y="42"/>
                  <a:pt x="5" y="42"/>
                </a:cubicBezTo>
                <a:cubicBezTo>
                  <a:pt x="5" y="45"/>
                  <a:pt x="8" y="48"/>
                  <a:pt x="11" y="48"/>
                </a:cubicBezTo>
                <a:cubicBezTo>
                  <a:pt x="43" y="48"/>
                  <a:pt x="43" y="48"/>
                  <a:pt x="43" y="48"/>
                </a:cubicBezTo>
                <a:cubicBezTo>
                  <a:pt x="46" y="48"/>
                  <a:pt x="49" y="45"/>
                  <a:pt x="49" y="42"/>
                </a:cubicBezTo>
                <a:cubicBezTo>
                  <a:pt x="49" y="32"/>
                  <a:pt x="49" y="32"/>
                  <a:pt x="49" y="32"/>
                </a:cubicBezTo>
                <a:cubicBezTo>
                  <a:pt x="49" y="32"/>
                  <a:pt x="49" y="32"/>
                  <a:pt x="49" y="32"/>
                </a:cubicBezTo>
                <a:cubicBezTo>
                  <a:pt x="52" y="29"/>
                  <a:pt x="52" y="29"/>
                  <a:pt x="52" y="29"/>
                </a:cubicBezTo>
                <a:cubicBezTo>
                  <a:pt x="52" y="29"/>
                  <a:pt x="52" y="29"/>
                  <a:pt x="53" y="29"/>
                </a:cubicBezTo>
                <a:cubicBezTo>
                  <a:pt x="53" y="29"/>
                  <a:pt x="53" y="29"/>
                  <a:pt x="53" y="29"/>
                </a:cubicBezTo>
                <a:cubicBezTo>
                  <a:pt x="54" y="29"/>
                  <a:pt x="54" y="30"/>
                  <a:pt x="54" y="30"/>
                </a:cubicBezTo>
                <a:lnTo>
                  <a:pt x="54" y="42"/>
                </a:lnTo>
                <a:close/>
                <a:moveTo>
                  <a:pt x="32" y="42"/>
                </a:moveTo>
                <a:cubicBezTo>
                  <a:pt x="31" y="44"/>
                  <a:pt x="29" y="44"/>
                  <a:pt x="27" y="42"/>
                </a:cubicBezTo>
                <a:cubicBezTo>
                  <a:pt x="11" y="26"/>
                  <a:pt x="11" y="26"/>
                  <a:pt x="11" y="26"/>
                </a:cubicBezTo>
                <a:cubicBezTo>
                  <a:pt x="10" y="25"/>
                  <a:pt x="10" y="23"/>
                  <a:pt x="11" y="22"/>
                </a:cubicBezTo>
                <a:cubicBezTo>
                  <a:pt x="15" y="18"/>
                  <a:pt x="15" y="18"/>
                  <a:pt x="15" y="18"/>
                </a:cubicBezTo>
                <a:cubicBezTo>
                  <a:pt x="16" y="16"/>
                  <a:pt x="18" y="16"/>
                  <a:pt x="20" y="18"/>
                </a:cubicBezTo>
                <a:cubicBezTo>
                  <a:pt x="30" y="27"/>
                  <a:pt x="30" y="27"/>
                  <a:pt x="30" y="27"/>
                </a:cubicBezTo>
                <a:cubicBezTo>
                  <a:pt x="54" y="3"/>
                  <a:pt x="54" y="3"/>
                  <a:pt x="54" y="3"/>
                </a:cubicBezTo>
                <a:cubicBezTo>
                  <a:pt x="55" y="2"/>
                  <a:pt x="57" y="2"/>
                  <a:pt x="58" y="3"/>
                </a:cubicBezTo>
                <a:cubicBezTo>
                  <a:pt x="63" y="7"/>
                  <a:pt x="63" y="7"/>
                  <a:pt x="63" y="7"/>
                </a:cubicBezTo>
                <a:cubicBezTo>
                  <a:pt x="64" y="8"/>
                  <a:pt x="64" y="10"/>
                  <a:pt x="63" y="11"/>
                </a:cubicBezTo>
                <a:lnTo>
                  <a:pt x="32" y="4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09" name="Freeform 31"/>
          <p:cNvSpPr>
            <a:spLocks noEditPoints="1"/>
          </p:cNvSpPr>
          <p:nvPr/>
        </p:nvSpPr>
        <p:spPr bwMode="auto">
          <a:xfrm>
            <a:off x="13486238" y="3666754"/>
            <a:ext cx="321042"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8" y="34"/>
                </a:moveTo>
                <a:cubicBezTo>
                  <a:pt x="49" y="33"/>
                  <a:pt x="49" y="32"/>
                  <a:pt x="48" y="31"/>
                </a:cubicBezTo>
                <a:cubicBezTo>
                  <a:pt x="31" y="13"/>
                  <a:pt x="31" y="13"/>
                  <a:pt x="31" y="13"/>
                </a:cubicBezTo>
                <a:cubicBezTo>
                  <a:pt x="30" y="12"/>
                  <a:pt x="28" y="12"/>
                  <a:pt x="27" y="13"/>
                </a:cubicBezTo>
                <a:cubicBezTo>
                  <a:pt x="10" y="31"/>
                  <a:pt x="10" y="31"/>
                  <a:pt x="10" y="31"/>
                </a:cubicBezTo>
                <a:cubicBezTo>
                  <a:pt x="9" y="32"/>
                  <a:pt x="9" y="33"/>
                  <a:pt x="10" y="34"/>
                </a:cubicBezTo>
                <a:cubicBezTo>
                  <a:pt x="14" y="38"/>
                  <a:pt x="14" y="38"/>
                  <a:pt x="14" y="38"/>
                </a:cubicBezTo>
                <a:cubicBezTo>
                  <a:pt x="15" y="39"/>
                  <a:pt x="16" y="39"/>
                  <a:pt x="17" y="38"/>
                </a:cubicBezTo>
                <a:cubicBezTo>
                  <a:pt x="29" y="26"/>
                  <a:pt x="29" y="26"/>
                  <a:pt x="29" y="26"/>
                </a:cubicBezTo>
                <a:cubicBezTo>
                  <a:pt x="41" y="38"/>
                  <a:pt x="41" y="38"/>
                  <a:pt x="41" y="38"/>
                </a:cubicBezTo>
                <a:cubicBezTo>
                  <a:pt x="42" y="39"/>
                  <a:pt x="43" y="39"/>
                  <a:pt x="44" y="38"/>
                </a:cubicBezTo>
                <a:lnTo>
                  <a:pt x="48"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0" name="Freeform 32"/>
          <p:cNvSpPr>
            <a:spLocks/>
          </p:cNvSpPr>
          <p:nvPr/>
        </p:nvSpPr>
        <p:spPr bwMode="auto">
          <a:xfrm>
            <a:off x="14308103" y="3738668"/>
            <a:ext cx="336452" cy="218309"/>
          </a:xfrm>
          <a:custGeom>
            <a:avLst/>
            <a:gdLst>
              <a:gd name="T0" fmla="*/ 2147483646 w 61"/>
              <a:gd name="T1" fmla="*/ 2147483646 h 39"/>
              <a:gd name="T2" fmla="*/ 2147483646 w 61"/>
              <a:gd name="T3" fmla="*/ 2147483646 h 39"/>
              <a:gd name="T4" fmla="*/ 2147483646 w 61"/>
              <a:gd name="T5" fmla="*/ 2147483646 h 39"/>
              <a:gd name="T6" fmla="*/ 2147483646 w 61"/>
              <a:gd name="T7" fmla="*/ 2147483646 h 39"/>
              <a:gd name="T8" fmla="*/ 2147483646 w 61"/>
              <a:gd name="T9" fmla="*/ 2147483646 h 39"/>
              <a:gd name="T10" fmla="*/ 2147483646 w 61"/>
              <a:gd name="T11" fmla="*/ 2147483646 h 39"/>
              <a:gd name="T12" fmla="*/ 2147483646 w 61"/>
              <a:gd name="T13" fmla="*/ 2147483646 h 39"/>
              <a:gd name="T14" fmla="*/ 2147483646 w 61"/>
              <a:gd name="T15" fmla="*/ 2147483646 h 39"/>
              <a:gd name="T16" fmla="*/ 2147483646 w 61"/>
              <a:gd name="T17" fmla="*/ 2147483646 h 39"/>
              <a:gd name="T18" fmla="*/ 2147483646 w 61"/>
              <a:gd name="T19" fmla="*/ 2147483646 h 39"/>
              <a:gd name="T20" fmla="*/ 2147483646 w 61"/>
              <a:gd name="T21" fmla="*/ 2147483646 h 39"/>
              <a:gd name="T22" fmla="*/ 2147483646 w 61"/>
              <a:gd name="T23" fmla="*/ 2147483646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1" h="39">
                <a:moveTo>
                  <a:pt x="54" y="38"/>
                </a:moveTo>
                <a:cubicBezTo>
                  <a:pt x="53" y="39"/>
                  <a:pt x="52" y="39"/>
                  <a:pt x="51" y="38"/>
                </a:cubicBezTo>
                <a:cubicBezTo>
                  <a:pt x="30" y="18"/>
                  <a:pt x="30" y="18"/>
                  <a:pt x="30" y="18"/>
                </a:cubicBezTo>
                <a:cubicBezTo>
                  <a:pt x="10" y="38"/>
                  <a:pt x="10" y="38"/>
                  <a:pt x="10" y="38"/>
                </a:cubicBezTo>
                <a:cubicBezTo>
                  <a:pt x="9" y="39"/>
                  <a:pt x="8" y="39"/>
                  <a:pt x="7" y="38"/>
                </a:cubicBezTo>
                <a:cubicBezTo>
                  <a:pt x="1" y="32"/>
                  <a:pt x="1" y="32"/>
                  <a:pt x="1" y="32"/>
                </a:cubicBezTo>
                <a:cubicBezTo>
                  <a:pt x="0" y="31"/>
                  <a:pt x="0" y="30"/>
                  <a:pt x="1" y="29"/>
                </a:cubicBezTo>
                <a:cubicBezTo>
                  <a:pt x="29" y="1"/>
                  <a:pt x="29" y="1"/>
                  <a:pt x="29" y="1"/>
                </a:cubicBezTo>
                <a:cubicBezTo>
                  <a:pt x="30" y="0"/>
                  <a:pt x="31" y="0"/>
                  <a:pt x="32" y="1"/>
                </a:cubicBezTo>
                <a:cubicBezTo>
                  <a:pt x="60" y="29"/>
                  <a:pt x="60" y="29"/>
                  <a:pt x="60" y="29"/>
                </a:cubicBezTo>
                <a:cubicBezTo>
                  <a:pt x="61" y="30"/>
                  <a:pt x="61" y="31"/>
                  <a:pt x="60" y="32"/>
                </a:cubicBezTo>
                <a:lnTo>
                  <a:pt x="54"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1" name="Freeform 33"/>
          <p:cNvSpPr>
            <a:spLocks/>
          </p:cNvSpPr>
          <p:nvPr/>
        </p:nvSpPr>
        <p:spPr bwMode="auto">
          <a:xfrm>
            <a:off x="15083739" y="3641071"/>
            <a:ext cx="377545" cy="377545"/>
          </a:xfrm>
          <a:custGeom>
            <a:avLst/>
            <a:gdLst>
              <a:gd name="T0" fmla="*/ 2147483646 w 68"/>
              <a:gd name="T1" fmla="*/ 2147483646 h 68"/>
              <a:gd name="T2" fmla="*/ 0 w 68"/>
              <a:gd name="T3" fmla="*/ 2147483646 h 68"/>
              <a:gd name="T4" fmla="*/ 2147483646 w 68"/>
              <a:gd name="T5" fmla="*/ 0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0 h 68"/>
              <a:gd name="T18" fmla="*/ 2147483646 w 68"/>
              <a:gd name="T19" fmla="*/ 2147483646 h 68"/>
              <a:gd name="T20" fmla="*/ 2147483646 w 68"/>
              <a:gd name="T21" fmla="*/ 2147483646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8" h="68">
                <a:moveTo>
                  <a:pt x="34" y="68"/>
                </a:moveTo>
                <a:cubicBezTo>
                  <a:pt x="15" y="68"/>
                  <a:pt x="0" y="52"/>
                  <a:pt x="0" y="34"/>
                </a:cubicBezTo>
                <a:cubicBezTo>
                  <a:pt x="0" y="17"/>
                  <a:pt x="12" y="2"/>
                  <a:pt x="29" y="0"/>
                </a:cubicBezTo>
                <a:cubicBezTo>
                  <a:pt x="29" y="10"/>
                  <a:pt x="29" y="10"/>
                  <a:pt x="29" y="10"/>
                </a:cubicBezTo>
                <a:cubicBezTo>
                  <a:pt x="18" y="12"/>
                  <a:pt x="9" y="22"/>
                  <a:pt x="9" y="34"/>
                </a:cubicBezTo>
                <a:cubicBezTo>
                  <a:pt x="9" y="47"/>
                  <a:pt x="20" y="58"/>
                  <a:pt x="34" y="58"/>
                </a:cubicBezTo>
                <a:cubicBezTo>
                  <a:pt x="47" y="58"/>
                  <a:pt x="58" y="47"/>
                  <a:pt x="58" y="34"/>
                </a:cubicBezTo>
                <a:cubicBezTo>
                  <a:pt x="58" y="22"/>
                  <a:pt x="50" y="12"/>
                  <a:pt x="39" y="10"/>
                </a:cubicBezTo>
                <a:cubicBezTo>
                  <a:pt x="39" y="0"/>
                  <a:pt x="39" y="0"/>
                  <a:pt x="39" y="0"/>
                </a:cubicBezTo>
                <a:cubicBezTo>
                  <a:pt x="55" y="2"/>
                  <a:pt x="68" y="17"/>
                  <a:pt x="68" y="34"/>
                </a:cubicBezTo>
                <a:cubicBezTo>
                  <a:pt x="68" y="52"/>
                  <a:pt x="53" y="68"/>
                  <a:pt x="34" y="6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2" name="Freeform 34"/>
          <p:cNvSpPr>
            <a:spLocks/>
          </p:cNvSpPr>
          <p:nvPr/>
        </p:nvSpPr>
        <p:spPr bwMode="auto">
          <a:xfrm>
            <a:off x="15910740" y="3718121"/>
            <a:ext cx="251696" cy="249129"/>
          </a:xfrm>
          <a:custGeom>
            <a:avLst/>
            <a:gdLst>
              <a:gd name="T0" fmla="*/ 2147483646 w 45"/>
              <a:gd name="T1" fmla="*/ 2147483646 h 45"/>
              <a:gd name="T2" fmla="*/ 2147483646 w 45"/>
              <a:gd name="T3" fmla="*/ 2147483646 h 45"/>
              <a:gd name="T4" fmla="*/ 2147483646 w 45"/>
              <a:gd name="T5" fmla="*/ 2147483646 h 45"/>
              <a:gd name="T6" fmla="*/ 2147483646 w 45"/>
              <a:gd name="T7" fmla="*/ 2147483646 h 45"/>
              <a:gd name="T8" fmla="*/ 2147483646 w 45"/>
              <a:gd name="T9" fmla="*/ 2147483646 h 45"/>
              <a:gd name="T10" fmla="*/ 2147483646 w 45"/>
              <a:gd name="T11" fmla="*/ 2147483646 h 45"/>
              <a:gd name="T12" fmla="*/ 2147483646 w 45"/>
              <a:gd name="T13" fmla="*/ 2147483646 h 45"/>
              <a:gd name="T14" fmla="*/ 2147483646 w 45"/>
              <a:gd name="T15" fmla="*/ 2147483646 h 45"/>
              <a:gd name="T16" fmla="*/ 2147483646 w 45"/>
              <a:gd name="T17" fmla="*/ 2147483646 h 45"/>
              <a:gd name="T18" fmla="*/ 0 w 45"/>
              <a:gd name="T19" fmla="*/ 2147483646 h 45"/>
              <a:gd name="T20" fmla="*/ 2147483646 w 45"/>
              <a:gd name="T21" fmla="*/ 2147483646 h 45"/>
              <a:gd name="T22" fmla="*/ 2147483646 w 45"/>
              <a:gd name="T23" fmla="*/ 2147483646 h 45"/>
              <a:gd name="T24" fmla="*/ 2147483646 w 45"/>
              <a:gd name="T25" fmla="*/ 2147483646 h 45"/>
              <a:gd name="T26" fmla="*/ 0 w 45"/>
              <a:gd name="T27" fmla="*/ 2147483646 h 45"/>
              <a:gd name="T28" fmla="*/ 2147483646 w 45"/>
              <a:gd name="T29" fmla="*/ 2147483646 h 45"/>
              <a:gd name="T30" fmla="*/ 2147483646 w 45"/>
              <a:gd name="T31" fmla="*/ 2147483646 h 45"/>
              <a:gd name="T32" fmla="*/ 2147483646 w 45"/>
              <a:gd name="T33" fmla="*/ 0 h 45"/>
              <a:gd name="T34" fmla="*/ 2147483646 w 45"/>
              <a:gd name="T35" fmla="*/ 2147483646 h 45"/>
              <a:gd name="T36" fmla="*/ 2147483646 w 45"/>
              <a:gd name="T37" fmla="*/ 2147483646 h 45"/>
              <a:gd name="T38" fmla="*/ 2147483646 w 45"/>
              <a:gd name="T39" fmla="*/ 2147483646 h 45"/>
              <a:gd name="T40" fmla="*/ 2147483646 w 45"/>
              <a:gd name="T41" fmla="*/ 0 h 45"/>
              <a:gd name="T42" fmla="*/ 2147483646 w 45"/>
              <a:gd name="T43" fmla="*/ 2147483646 h 45"/>
              <a:gd name="T44" fmla="*/ 2147483646 w 45"/>
              <a:gd name="T45" fmla="*/ 2147483646 h 45"/>
              <a:gd name="T46" fmla="*/ 2147483646 w 45"/>
              <a:gd name="T47" fmla="*/ 2147483646 h 45"/>
              <a:gd name="T48" fmla="*/ 2147483646 w 45"/>
              <a:gd name="T49" fmla="*/ 2147483646 h 45"/>
              <a:gd name="T50" fmla="*/ 2147483646 w 45"/>
              <a:gd name="T51" fmla="*/ 2147483646 h 45"/>
              <a:gd name="T52" fmla="*/ 2147483646 w 45"/>
              <a:gd name="T53" fmla="*/ 2147483646 h 45"/>
              <a:gd name="T54" fmla="*/ 2147483646 w 45"/>
              <a:gd name="T55" fmla="*/ 2147483646 h 45"/>
              <a:gd name="T56" fmla="*/ 2147483646 w 45"/>
              <a:gd name="T57" fmla="*/ 2147483646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8" y="44"/>
                  <a:pt x="38" y="44"/>
                  <a:pt x="38" y="44"/>
                </a:cubicBezTo>
                <a:cubicBezTo>
                  <a:pt x="38" y="44"/>
                  <a:pt x="37" y="45"/>
                  <a:pt x="36" y="45"/>
                </a:cubicBezTo>
                <a:cubicBezTo>
                  <a:pt x="35" y="45"/>
                  <a:pt x="34" y="44"/>
                  <a:pt x="33" y="44"/>
                </a:cubicBezTo>
                <a:cubicBezTo>
                  <a:pt x="22" y="32"/>
                  <a:pt x="22" y="32"/>
                  <a:pt x="22" y="32"/>
                </a:cubicBezTo>
                <a:cubicBezTo>
                  <a:pt x="11" y="44"/>
                  <a:pt x="11" y="44"/>
                  <a:pt x="11" y="44"/>
                </a:cubicBezTo>
                <a:cubicBezTo>
                  <a:pt x="10" y="44"/>
                  <a:pt x="9" y="45"/>
                  <a:pt x="8" y="45"/>
                </a:cubicBezTo>
                <a:cubicBezTo>
                  <a:pt x="7"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7" y="0"/>
                  <a:pt x="8" y="0"/>
                </a:cubicBezTo>
                <a:cubicBezTo>
                  <a:pt x="9" y="0"/>
                  <a:pt x="10" y="0"/>
                  <a:pt x="11" y="1"/>
                </a:cubicBezTo>
                <a:cubicBezTo>
                  <a:pt x="22" y="12"/>
                  <a:pt x="22" y="12"/>
                  <a:pt x="22" y="12"/>
                </a:cubicBezTo>
                <a:cubicBezTo>
                  <a:pt x="33" y="1"/>
                  <a:pt x="33" y="1"/>
                  <a:pt x="33" y="1"/>
                </a:cubicBezTo>
                <a:cubicBezTo>
                  <a:pt x="34" y="0"/>
                  <a:pt x="35" y="0"/>
                  <a:pt x="36" y="0"/>
                </a:cubicBezTo>
                <a:cubicBezTo>
                  <a:pt x="37" y="0"/>
                  <a:pt x="38" y="0"/>
                  <a:pt x="38" y="1"/>
                </a:cubicBezTo>
                <a:cubicBezTo>
                  <a:pt x="44" y="6"/>
                  <a:pt x="44" y="6"/>
                  <a:pt x="44" y="6"/>
                </a:cubicBezTo>
                <a:cubicBezTo>
                  <a:pt x="44" y="6"/>
                  <a:pt x="45" y="7"/>
                  <a:pt x="45" y="8"/>
                </a:cubicBezTo>
                <a:cubicBezTo>
                  <a:pt x="45" y="9"/>
                  <a:pt x="44" y="10"/>
                  <a:pt x="44" y="11"/>
                </a:cubicBezTo>
                <a:cubicBezTo>
                  <a:pt x="32" y="22"/>
                  <a:pt x="32" y="22"/>
                  <a:pt x="32" y="22"/>
                </a:cubicBezTo>
                <a:cubicBezTo>
                  <a:pt x="44" y="33"/>
                  <a:pt x="44" y="33"/>
                  <a:pt x="44" y="33"/>
                </a:cubicBezTo>
                <a:cubicBezTo>
                  <a:pt x="44" y="34"/>
                  <a:pt x="45" y="35"/>
                  <a:pt x="45" y="36"/>
                </a:cubicBezTo>
                <a:cubicBezTo>
                  <a:pt x="45" y="37"/>
                  <a:pt x="44" y="38"/>
                  <a:pt x="44"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3" name="Freeform 35"/>
          <p:cNvSpPr>
            <a:spLocks/>
          </p:cNvSpPr>
          <p:nvPr/>
        </p:nvSpPr>
        <p:spPr bwMode="auto">
          <a:xfrm>
            <a:off x="16683808" y="3666754"/>
            <a:ext cx="215740" cy="295359"/>
          </a:xfrm>
          <a:custGeom>
            <a:avLst/>
            <a:gdLst>
              <a:gd name="T0" fmla="*/ 2147483646 w 39"/>
              <a:gd name="T1" fmla="*/ 2147483646 h 53"/>
              <a:gd name="T2" fmla="*/ 2147483646 w 39"/>
              <a:gd name="T3" fmla="*/ 2147483646 h 53"/>
              <a:gd name="T4" fmla="*/ 2147483646 w 39"/>
              <a:gd name="T5" fmla="*/ 2147483646 h 53"/>
              <a:gd name="T6" fmla="*/ 2147483646 w 39"/>
              <a:gd name="T7" fmla="*/ 2147483646 h 53"/>
              <a:gd name="T8" fmla="*/ 2147483646 w 39"/>
              <a:gd name="T9" fmla="*/ 2147483646 h 53"/>
              <a:gd name="T10" fmla="*/ 2147483646 w 39"/>
              <a:gd name="T11" fmla="*/ 2147483646 h 53"/>
              <a:gd name="T12" fmla="*/ 2147483646 w 39"/>
              <a:gd name="T13" fmla="*/ 2147483646 h 53"/>
              <a:gd name="T14" fmla="*/ 2147483646 w 39"/>
              <a:gd name="T15" fmla="*/ 2147483646 h 53"/>
              <a:gd name="T16" fmla="*/ 2147483646 w 39"/>
              <a:gd name="T17" fmla="*/ 2147483646 h 53"/>
              <a:gd name="T18" fmla="*/ 2147483646 w 39"/>
              <a:gd name="T19" fmla="*/ 2147483646 h 53"/>
              <a:gd name="T20" fmla="*/ 2147483646 w 39"/>
              <a:gd name="T21" fmla="*/ 2147483646 h 53"/>
              <a:gd name="T22" fmla="*/ 2147483646 w 39"/>
              <a:gd name="T23" fmla="*/ 2147483646 h 53"/>
              <a:gd name="T24" fmla="*/ 2147483646 w 39"/>
              <a:gd name="T25" fmla="*/ 2147483646 h 53"/>
              <a:gd name="T26" fmla="*/ 2147483646 w 39"/>
              <a:gd name="T27" fmla="*/ 2147483646 h 53"/>
              <a:gd name="T28" fmla="*/ 0 w 39"/>
              <a:gd name="T29" fmla="*/ 2147483646 h 53"/>
              <a:gd name="T30" fmla="*/ 0 w 39"/>
              <a:gd name="T31" fmla="*/ 0 h 53"/>
              <a:gd name="T32" fmla="*/ 2147483646 w 39"/>
              <a:gd name="T33" fmla="*/ 0 h 53"/>
              <a:gd name="T34" fmla="*/ 2147483646 w 39"/>
              <a:gd name="T35" fmla="*/ 0 h 53"/>
              <a:gd name="T36" fmla="*/ 2147483646 w 39"/>
              <a:gd name="T37" fmla="*/ 0 h 53"/>
              <a:gd name="T38" fmla="*/ 2147483646 w 39"/>
              <a:gd name="T39" fmla="*/ 2147483646 h 53"/>
              <a:gd name="T40" fmla="*/ 2147483646 w 39"/>
              <a:gd name="T41" fmla="*/ 2147483646 h 53"/>
              <a:gd name="T42" fmla="*/ 2147483646 w 39"/>
              <a:gd name="T43" fmla="*/ 2147483646 h 53"/>
              <a:gd name="T44" fmla="*/ 2147483646 w 39"/>
              <a:gd name="T45" fmla="*/ 0 h 53"/>
              <a:gd name="T46" fmla="*/ 2147483646 w 39"/>
              <a:gd name="T47" fmla="*/ 0 h 53"/>
              <a:gd name="T48" fmla="*/ 2147483646 w 39"/>
              <a:gd name="T49" fmla="*/ 0 h 53"/>
              <a:gd name="T50" fmla="*/ 2147483646 w 39"/>
              <a:gd name="T51" fmla="*/ 0 h 53"/>
              <a:gd name="T52" fmla="*/ 2147483646 w 39"/>
              <a:gd name="T53" fmla="*/ 2147483646 h 53"/>
              <a:gd name="T54" fmla="*/ 2147483646 w 39"/>
              <a:gd name="T55" fmla="*/ 2147483646 h 53"/>
              <a:gd name="T56" fmla="*/ 2147483646 w 39"/>
              <a:gd name="T57" fmla="*/ 2147483646 h 53"/>
              <a:gd name="T58" fmla="*/ 2147483646 w 39"/>
              <a:gd name="T59" fmla="*/ 2147483646 h 53"/>
              <a:gd name="T60" fmla="*/ 2147483646 w 39"/>
              <a:gd name="T61" fmla="*/ 2147483646 h 53"/>
              <a:gd name="T62" fmla="*/ 2147483646 w 39"/>
              <a:gd name="T63" fmla="*/ 2147483646 h 53"/>
              <a:gd name="T64" fmla="*/ 2147483646 w 39"/>
              <a:gd name="T65" fmla="*/ 2147483646 h 53"/>
              <a:gd name="T66" fmla="*/ 2147483646 w 39"/>
              <a:gd name="T67" fmla="*/ 2147483646 h 53"/>
              <a:gd name="T68" fmla="*/ 2147483646 w 39"/>
              <a:gd name="T69" fmla="*/ 2147483646 h 53"/>
              <a:gd name="T70" fmla="*/ 2147483646 w 39"/>
              <a:gd name="T71" fmla="*/ 2147483646 h 53"/>
              <a:gd name="T72" fmla="*/ 2147483646 w 39"/>
              <a:gd name="T73" fmla="*/ 2147483646 h 53"/>
              <a:gd name="T74" fmla="*/ 2147483646 w 39"/>
              <a:gd name="T75" fmla="*/ 2147483646 h 53"/>
              <a:gd name="T76" fmla="*/ 2147483646 w 39"/>
              <a:gd name="T77" fmla="*/ 2147483646 h 53"/>
              <a:gd name="T78" fmla="*/ 2147483646 w 39"/>
              <a:gd name="T79" fmla="*/ 2147483646 h 53"/>
              <a:gd name="T80" fmla="*/ 2147483646 w 39"/>
              <a:gd name="T81" fmla="*/ 2147483646 h 53"/>
              <a:gd name="T82" fmla="*/ 2147483646 w 39"/>
              <a:gd name="T83" fmla="*/ 2147483646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4" name="Freeform 36"/>
          <p:cNvSpPr>
            <a:spLocks noEditPoints="1"/>
          </p:cNvSpPr>
          <p:nvPr/>
        </p:nvSpPr>
        <p:spPr bwMode="auto">
          <a:xfrm>
            <a:off x="17482557" y="3689870"/>
            <a:ext cx="395523" cy="300494"/>
          </a:xfrm>
          <a:custGeom>
            <a:avLst/>
            <a:gdLst>
              <a:gd name="T0" fmla="*/ 2147483646 w 71"/>
              <a:gd name="T1" fmla="*/ 2147483646 h 54"/>
              <a:gd name="T2" fmla="*/ 2147483646 w 71"/>
              <a:gd name="T3" fmla="*/ 2147483646 h 54"/>
              <a:gd name="T4" fmla="*/ 2147483646 w 71"/>
              <a:gd name="T5" fmla="*/ 2147483646 h 54"/>
              <a:gd name="T6" fmla="*/ 0 w 71"/>
              <a:gd name="T7" fmla="*/ 2147483646 h 54"/>
              <a:gd name="T8" fmla="*/ 2147483646 w 71"/>
              <a:gd name="T9" fmla="*/ 2147483646 h 54"/>
              <a:gd name="T10" fmla="*/ 2147483646 w 71"/>
              <a:gd name="T11" fmla="*/ 2147483646 h 54"/>
              <a:gd name="T12" fmla="*/ 2147483646 w 71"/>
              <a:gd name="T13" fmla="*/ 2147483646 h 54"/>
              <a:gd name="T14" fmla="*/ 2147483646 w 71"/>
              <a:gd name="T15" fmla="*/ 2147483646 h 54"/>
              <a:gd name="T16" fmla="*/ 2147483646 w 71"/>
              <a:gd name="T17" fmla="*/ 2147483646 h 54"/>
              <a:gd name="T18" fmla="*/ 2147483646 w 71"/>
              <a:gd name="T19" fmla="*/ 2147483646 h 54"/>
              <a:gd name="T20" fmla="*/ 2147483646 w 71"/>
              <a:gd name="T21" fmla="*/ 2147483646 h 54"/>
              <a:gd name="T22" fmla="*/ 2147483646 w 71"/>
              <a:gd name="T23" fmla="*/ 2147483646 h 54"/>
              <a:gd name="T24" fmla="*/ 2147483646 w 71"/>
              <a:gd name="T25" fmla="*/ 0 h 54"/>
              <a:gd name="T26" fmla="*/ 2147483646 w 71"/>
              <a:gd name="T27" fmla="*/ 0 h 54"/>
              <a:gd name="T28" fmla="*/ 2147483646 w 71"/>
              <a:gd name="T29" fmla="*/ 2147483646 h 54"/>
              <a:gd name="T30" fmla="*/ 2147483646 w 71"/>
              <a:gd name="T31" fmla="*/ 2147483646 h 54"/>
              <a:gd name="T32" fmla="*/ 2147483646 w 71"/>
              <a:gd name="T33" fmla="*/ 2147483646 h 54"/>
              <a:gd name="T34" fmla="*/ 2147483646 w 71"/>
              <a:gd name="T35" fmla="*/ 2147483646 h 54"/>
              <a:gd name="T36" fmla="*/ 2147483646 w 71"/>
              <a:gd name="T37" fmla="*/ 2147483646 h 54"/>
              <a:gd name="T38" fmla="*/ 2147483646 w 71"/>
              <a:gd name="T39" fmla="*/ 2147483646 h 54"/>
              <a:gd name="T40" fmla="*/ 2147483646 w 71"/>
              <a:gd name="T41" fmla="*/ 2147483646 h 54"/>
              <a:gd name="T42" fmla="*/ 2147483646 w 71"/>
              <a:gd name="T43" fmla="*/ 2147483646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1" h="54">
                <a:moveTo>
                  <a:pt x="68" y="44"/>
                </a:moveTo>
                <a:cubicBezTo>
                  <a:pt x="68" y="49"/>
                  <a:pt x="64" y="54"/>
                  <a:pt x="59" y="54"/>
                </a:cubicBezTo>
                <a:cubicBezTo>
                  <a:pt x="10" y="54"/>
                  <a:pt x="10" y="54"/>
                  <a:pt x="10" y="54"/>
                </a:cubicBezTo>
                <a:cubicBezTo>
                  <a:pt x="5" y="54"/>
                  <a:pt x="0" y="49"/>
                  <a:pt x="0" y="44"/>
                </a:cubicBezTo>
                <a:lnTo>
                  <a:pt x="68" y="44"/>
                </a:lnTo>
                <a:close/>
                <a:moveTo>
                  <a:pt x="56" y="30"/>
                </a:moveTo>
                <a:cubicBezTo>
                  <a:pt x="54" y="30"/>
                  <a:pt x="54" y="30"/>
                  <a:pt x="54" y="30"/>
                </a:cubicBezTo>
                <a:cubicBezTo>
                  <a:pt x="54" y="31"/>
                  <a:pt x="54" y="31"/>
                  <a:pt x="54" y="31"/>
                </a:cubicBezTo>
                <a:cubicBezTo>
                  <a:pt x="54" y="35"/>
                  <a:pt x="50" y="39"/>
                  <a:pt x="45" y="39"/>
                </a:cubicBezTo>
                <a:cubicBezTo>
                  <a:pt x="19" y="39"/>
                  <a:pt x="19" y="39"/>
                  <a:pt x="19" y="39"/>
                </a:cubicBezTo>
                <a:cubicBezTo>
                  <a:pt x="14" y="39"/>
                  <a:pt x="10" y="35"/>
                  <a:pt x="10" y="31"/>
                </a:cubicBezTo>
                <a:cubicBezTo>
                  <a:pt x="10" y="3"/>
                  <a:pt x="10" y="3"/>
                  <a:pt x="10" y="3"/>
                </a:cubicBezTo>
                <a:cubicBezTo>
                  <a:pt x="10" y="2"/>
                  <a:pt x="11" y="0"/>
                  <a:pt x="13" y="0"/>
                </a:cubicBezTo>
                <a:cubicBezTo>
                  <a:pt x="56" y="0"/>
                  <a:pt x="56" y="0"/>
                  <a:pt x="56" y="0"/>
                </a:cubicBezTo>
                <a:cubicBezTo>
                  <a:pt x="64" y="0"/>
                  <a:pt x="71" y="7"/>
                  <a:pt x="71" y="15"/>
                </a:cubicBezTo>
                <a:cubicBezTo>
                  <a:pt x="71" y="23"/>
                  <a:pt x="64" y="30"/>
                  <a:pt x="56" y="30"/>
                </a:cubicBezTo>
                <a:close/>
                <a:moveTo>
                  <a:pt x="56" y="8"/>
                </a:moveTo>
                <a:cubicBezTo>
                  <a:pt x="54" y="8"/>
                  <a:pt x="54" y="8"/>
                  <a:pt x="54" y="8"/>
                </a:cubicBezTo>
                <a:cubicBezTo>
                  <a:pt x="54" y="22"/>
                  <a:pt x="54" y="22"/>
                  <a:pt x="54" y="22"/>
                </a:cubicBezTo>
                <a:cubicBezTo>
                  <a:pt x="56" y="22"/>
                  <a:pt x="56" y="22"/>
                  <a:pt x="56" y="22"/>
                </a:cubicBezTo>
                <a:cubicBezTo>
                  <a:pt x="60" y="22"/>
                  <a:pt x="64" y="19"/>
                  <a:pt x="64" y="15"/>
                </a:cubicBezTo>
                <a:cubicBezTo>
                  <a:pt x="64" y="11"/>
                  <a:pt x="60" y="8"/>
                  <a:pt x="56"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5" name="Freeform 37"/>
          <p:cNvSpPr>
            <a:spLocks/>
          </p:cNvSpPr>
          <p:nvPr/>
        </p:nvSpPr>
        <p:spPr bwMode="auto">
          <a:xfrm>
            <a:off x="18283876" y="3689870"/>
            <a:ext cx="377545" cy="328746"/>
          </a:xfrm>
          <a:custGeom>
            <a:avLst/>
            <a:gdLst>
              <a:gd name="T0" fmla="*/ 2147483646 w 68"/>
              <a:gd name="T1" fmla="*/ 2147483646 h 59"/>
              <a:gd name="T2" fmla="*/ 2147483646 w 68"/>
              <a:gd name="T3" fmla="*/ 2147483646 h 59"/>
              <a:gd name="T4" fmla="*/ 2147483646 w 68"/>
              <a:gd name="T5" fmla="*/ 2147483646 h 59"/>
              <a:gd name="T6" fmla="*/ 2147483646 w 68"/>
              <a:gd name="T7" fmla="*/ 2147483646 h 59"/>
              <a:gd name="T8" fmla="*/ 2147483646 w 68"/>
              <a:gd name="T9" fmla="*/ 2147483646 h 59"/>
              <a:gd name="T10" fmla="*/ 2147483646 w 68"/>
              <a:gd name="T11" fmla="*/ 2147483646 h 59"/>
              <a:gd name="T12" fmla="*/ 2147483646 w 68"/>
              <a:gd name="T13" fmla="*/ 2147483646 h 59"/>
              <a:gd name="T14" fmla="*/ 2147483646 w 68"/>
              <a:gd name="T15" fmla="*/ 2147483646 h 59"/>
              <a:gd name="T16" fmla="*/ 0 w 68"/>
              <a:gd name="T17" fmla="*/ 2147483646 h 59"/>
              <a:gd name="T18" fmla="*/ 2147483646 w 68"/>
              <a:gd name="T19" fmla="*/ 0 h 59"/>
              <a:gd name="T20" fmla="*/ 2147483646 w 68"/>
              <a:gd name="T21" fmla="*/ 2147483646 h 59"/>
              <a:gd name="T22" fmla="*/ 2147483646 w 68"/>
              <a:gd name="T23" fmla="*/ 2147483646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8" h="59">
                <a:moveTo>
                  <a:pt x="34" y="49"/>
                </a:moveTo>
                <a:cubicBezTo>
                  <a:pt x="33" y="49"/>
                  <a:pt x="31" y="49"/>
                  <a:pt x="29" y="49"/>
                </a:cubicBezTo>
                <a:cubicBezTo>
                  <a:pt x="24" y="53"/>
                  <a:pt x="18" y="56"/>
                  <a:pt x="11" y="58"/>
                </a:cubicBezTo>
                <a:cubicBezTo>
                  <a:pt x="10" y="58"/>
                  <a:pt x="9" y="59"/>
                  <a:pt x="7" y="59"/>
                </a:cubicBezTo>
                <a:cubicBezTo>
                  <a:pt x="6" y="59"/>
                  <a:pt x="6" y="58"/>
                  <a:pt x="5" y="57"/>
                </a:cubicBezTo>
                <a:cubicBezTo>
                  <a:pt x="5" y="57"/>
                  <a:pt x="5" y="57"/>
                  <a:pt x="5" y="57"/>
                </a:cubicBezTo>
                <a:cubicBezTo>
                  <a:pt x="5" y="56"/>
                  <a:pt x="6" y="56"/>
                  <a:pt x="6" y="55"/>
                </a:cubicBezTo>
                <a:cubicBezTo>
                  <a:pt x="9" y="52"/>
                  <a:pt x="11" y="50"/>
                  <a:pt x="13" y="44"/>
                </a:cubicBezTo>
                <a:cubicBezTo>
                  <a:pt x="5" y="39"/>
                  <a:pt x="0" y="32"/>
                  <a:pt x="0" y="25"/>
                </a:cubicBezTo>
                <a:cubicBezTo>
                  <a:pt x="0" y="11"/>
                  <a:pt x="16" y="0"/>
                  <a:pt x="34" y="0"/>
                </a:cubicBezTo>
                <a:cubicBezTo>
                  <a:pt x="53" y="0"/>
                  <a:pt x="68" y="11"/>
                  <a:pt x="68" y="25"/>
                </a:cubicBezTo>
                <a:cubicBezTo>
                  <a:pt x="68" y="38"/>
                  <a:pt x="53" y="49"/>
                  <a:pt x="34" y="4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6" name="Freeform 38"/>
          <p:cNvSpPr>
            <a:spLocks noEditPoints="1"/>
          </p:cNvSpPr>
          <p:nvPr/>
        </p:nvSpPr>
        <p:spPr bwMode="auto">
          <a:xfrm>
            <a:off x="19082627" y="3666754"/>
            <a:ext cx="321040"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29" y="8"/>
                </a:moveTo>
                <a:cubicBezTo>
                  <a:pt x="18" y="8"/>
                  <a:pt x="8" y="17"/>
                  <a:pt x="8" y="29"/>
                </a:cubicBezTo>
                <a:cubicBezTo>
                  <a:pt x="8" y="40"/>
                  <a:pt x="18" y="49"/>
                  <a:pt x="29" y="49"/>
                </a:cubicBezTo>
                <a:cubicBezTo>
                  <a:pt x="40" y="49"/>
                  <a:pt x="50" y="40"/>
                  <a:pt x="50" y="29"/>
                </a:cubicBezTo>
                <a:cubicBezTo>
                  <a:pt x="50" y="17"/>
                  <a:pt x="40" y="8"/>
                  <a:pt x="29" y="8"/>
                </a:cubicBezTo>
                <a:close/>
                <a:moveTo>
                  <a:pt x="39" y="34"/>
                </a:moveTo>
                <a:cubicBezTo>
                  <a:pt x="19" y="44"/>
                  <a:pt x="19" y="44"/>
                  <a:pt x="19" y="44"/>
                </a:cubicBezTo>
                <a:cubicBezTo>
                  <a:pt x="19" y="23"/>
                  <a:pt x="19" y="23"/>
                  <a:pt x="19" y="23"/>
                </a:cubicBezTo>
                <a:cubicBezTo>
                  <a:pt x="39" y="14"/>
                  <a:pt x="39" y="14"/>
                  <a:pt x="39" y="14"/>
                </a:cubicBezTo>
                <a:lnTo>
                  <a:pt x="39" y="34"/>
                </a:lnTo>
                <a:close/>
                <a:moveTo>
                  <a:pt x="34" y="31"/>
                </a:moveTo>
                <a:cubicBezTo>
                  <a:pt x="24" y="26"/>
                  <a:pt x="24" y="26"/>
                  <a:pt x="24" y="26"/>
                </a:cubicBezTo>
                <a:cubicBezTo>
                  <a:pt x="24" y="36"/>
                  <a:pt x="24" y="36"/>
                  <a:pt x="24" y="36"/>
                </a:cubicBezTo>
                <a:lnTo>
                  <a:pt x="34" y="3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7" name="Freeform 39"/>
          <p:cNvSpPr>
            <a:spLocks noEditPoints="1"/>
          </p:cNvSpPr>
          <p:nvPr/>
        </p:nvSpPr>
        <p:spPr bwMode="auto">
          <a:xfrm>
            <a:off x="19881376" y="3666754"/>
            <a:ext cx="405796" cy="323609"/>
          </a:xfrm>
          <a:custGeom>
            <a:avLst/>
            <a:gdLst>
              <a:gd name="T0" fmla="*/ 2147483646 w 73"/>
              <a:gd name="T1" fmla="*/ 2147483646 h 58"/>
              <a:gd name="T2" fmla="*/ 2147483646 w 73"/>
              <a:gd name="T3" fmla="*/ 2147483646 h 58"/>
              <a:gd name="T4" fmla="*/ 2147483646 w 73"/>
              <a:gd name="T5" fmla="*/ 2147483646 h 58"/>
              <a:gd name="T6" fmla="*/ 2147483646 w 73"/>
              <a:gd name="T7" fmla="*/ 2147483646 h 58"/>
              <a:gd name="T8" fmla="*/ 0 w 73"/>
              <a:gd name="T9" fmla="*/ 2147483646 h 58"/>
              <a:gd name="T10" fmla="*/ 0 w 73"/>
              <a:gd name="T11" fmla="*/ 2147483646 h 58"/>
              <a:gd name="T12" fmla="*/ 2147483646 w 73"/>
              <a:gd name="T13" fmla="*/ 0 h 58"/>
              <a:gd name="T14" fmla="*/ 2147483646 w 73"/>
              <a:gd name="T15" fmla="*/ 0 h 58"/>
              <a:gd name="T16" fmla="*/ 2147483646 w 73"/>
              <a:gd name="T17" fmla="*/ 2147483646 h 58"/>
              <a:gd name="T18" fmla="*/ 2147483646 w 73"/>
              <a:gd name="T19" fmla="*/ 2147483646 h 58"/>
              <a:gd name="T20" fmla="*/ 2147483646 w 73"/>
              <a:gd name="T21" fmla="*/ 2147483646 h 58"/>
              <a:gd name="T22" fmla="*/ 2147483646 w 73"/>
              <a:gd name="T23" fmla="*/ 2147483646 h 58"/>
              <a:gd name="T24" fmla="*/ 2147483646 w 73"/>
              <a:gd name="T25" fmla="*/ 2147483646 h 58"/>
              <a:gd name="T26" fmla="*/ 2147483646 w 73"/>
              <a:gd name="T27" fmla="*/ 2147483646 h 58"/>
              <a:gd name="T28" fmla="*/ 2147483646 w 73"/>
              <a:gd name="T29" fmla="*/ 2147483646 h 58"/>
              <a:gd name="T30" fmla="*/ 2147483646 w 73"/>
              <a:gd name="T31" fmla="*/ 2147483646 h 58"/>
              <a:gd name="T32" fmla="*/ 2147483646 w 73"/>
              <a:gd name="T33" fmla="*/ 2147483646 h 58"/>
              <a:gd name="T34" fmla="*/ 2147483646 w 73"/>
              <a:gd name="T35" fmla="*/ 2147483646 h 58"/>
              <a:gd name="T36" fmla="*/ 2147483646 w 73"/>
              <a:gd name="T37" fmla="*/ 2147483646 h 58"/>
              <a:gd name="T38" fmla="*/ 2147483646 w 73"/>
              <a:gd name="T39" fmla="*/ 2147483646 h 58"/>
              <a:gd name="T40" fmla="*/ 2147483646 w 73"/>
              <a:gd name="T41" fmla="*/ 2147483646 h 58"/>
              <a:gd name="T42" fmla="*/ 2147483646 w 73"/>
              <a:gd name="T43" fmla="*/ 2147483646 h 58"/>
              <a:gd name="T44" fmla="*/ 2147483646 w 73"/>
              <a:gd name="T45" fmla="*/ 2147483646 h 58"/>
              <a:gd name="T46" fmla="*/ 2147483646 w 73"/>
              <a:gd name="T47" fmla="*/ 2147483646 h 58"/>
              <a:gd name="T48" fmla="*/ 2147483646 w 73"/>
              <a:gd name="T49" fmla="*/ 2147483646 h 58"/>
              <a:gd name="T50" fmla="*/ 2147483646 w 73"/>
              <a:gd name="T51" fmla="*/ 2147483646 h 58"/>
              <a:gd name="T52" fmla="*/ 2147483646 w 73"/>
              <a:gd name="T53" fmla="*/ 2147483646 h 58"/>
              <a:gd name="T54" fmla="*/ 2147483646 w 73"/>
              <a:gd name="T55" fmla="*/ 2147483646 h 58"/>
              <a:gd name="T56" fmla="*/ 2147483646 w 73"/>
              <a:gd name="T57" fmla="*/ 2147483646 h 58"/>
              <a:gd name="T58" fmla="*/ 2147483646 w 73"/>
              <a:gd name="T59" fmla="*/ 2147483646 h 58"/>
              <a:gd name="T60" fmla="*/ 2147483646 w 73"/>
              <a:gd name="T61" fmla="*/ 2147483646 h 58"/>
              <a:gd name="T62" fmla="*/ 2147483646 w 73"/>
              <a:gd name="T63" fmla="*/ 2147483646 h 58"/>
              <a:gd name="T64" fmla="*/ 2147483646 w 73"/>
              <a:gd name="T65" fmla="*/ 2147483646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3" h="58">
                <a:moveTo>
                  <a:pt x="73" y="6"/>
                </a:moveTo>
                <a:cubicBezTo>
                  <a:pt x="73" y="52"/>
                  <a:pt x="73" y="52"/>
                  <a:pt x="73" y="52"/>
                </a:cubicBez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close/>
                <a:moveTo>
                  <a:pt x="5" y="6"/>
                </a:moveTo>
                <a:cubicBezTo>
                  <a:pt x="5" y="14"/>
                  <a:pt x="5" y="14"/>
                  <a:pt x="5" y="14"/>
                </a:cubicBezTo>
                <a:cubicBezTo>
                  <a:pt x="68" y="14"/>
                  <a:pt x="68" y="14"/>
                  <a:pt x="68" y="14"/>
                </a:cubicBezTo>
                <a:cubicBezTo>
                  <a:pt x="68" y="6"/>
                  <a:pt x="68" y="6"/>
                  <a:pt x="68" y="6"/>
                </a:cubicBezTo>
                <a:cubicBezTo>
                  <a:pt x="68" y="5"/>
                  <a:pt x="68" y="4"/>
                  <a:pt x="67" y="4"/>
                </a:cubicBezTo>
                <a:cubicBezTo>
                  <a:pt x="7" y="4"/>
                  <a:pt x="7" y="4"/>
                  <a:pt x="7" y="4"/>
                </a:cubicBezTo>
                <a:cubicBezTo>
                  <a:pt x="6" y="4"/>
                  <a:pt x="5" y="5"/>
                  <a:pt x="5" y="6"/>
                </a:cubicBezTo>
                <a:close/>
                <a:moveTo>
                  <a:pt x="68" y="52"/>
                </a:moveTo>
                <a:cubicBezTo>
                  <a:pt x="68" y="29"/>
                  <a:pt x="68" y="29"/>
                  <a:pt x="68" y="29"/>
                </a:cubicBezTo>
                <a:cubicBezTo>
                  <a:pt x="5" y="29"/>
                  <a:pt x="5" y="29"/>
                  <a:pt x="5" y="29"/>
                </a:cubicBezTo>
                <a:cubicBezTo>
                  <a:pt x="5" y="52"/>
                  <a:pt x="5" y="52"/>
                  <a:pt x="5" y="52"/>
                </a:cubicBezTo>
                <a:cubicBezTo>
                  <a:pt x="5" y="52"/>
                  <a:pt x="6" y="53"/>
                  <a:pt x="7" y="53"/>
                </a:cubicBezTo>
                <a:cubicBezTo>
                  <a:pt x="67" y="53"/>
                  <a:pt x="67" y="53"/>
                  <a:pt x="67" y="53"/>
                </a:cubicBezTo>
                <a:cubicBezTo>
                  <a:pt x="68" y="53"/>
                  <a:pt x="68" y="52"/>
                  <a:pt x="68" y="52"/>
                </a:cubicBezTo>
                <a:close/>
                <a:moveTo>
                  <a:pt x="10" y="43"/>
                </a:moveTo>
                <a:cubicBezTo>
                  <a:pt x="20" y="43"/>
                  <a:pt x="20" y="43"/>
                  <a:pt x="20" y="43"/>
                </a:cubicBezTo>
                <a:cubicBezTo>
                  <a:pt x="20" y="48"/>
                  <a:pt x="20" y="48"/>
                  <a:pt x="20" y="48"/>
                </a:cubicBezTo>
                <a:cubicBezTo>
                  <a:pt x="10" y="48"/>
                  <a:pt x="10" y="48"/>
                  <a:pt x="10" y="48"/>
                </a:cubicBezTo>
                <a:lnTo>
                  <a:pt x="10" y="43"/>
                </a:lnTo>
                <a:close/>
                <a:moveTo>
                  <a:pt x="25" y="43"/>
                </a:moveTo>
                <a:cubicBezTo>
                  <a:pt x="39" y="43"/>
                  <a:pt x="39" y="43"/>
                  <a:pt x="39" y="43"/>
                </a:cubicBezTo>
                <a:cubicBezTo>
                  <a:pt x="39" y="48"/>
                  <a:pt x="39" y="48"/>
                  <a:pt x="39" y="48"/>
                </a:cubicBezTo>
                <a:cubicBezTo>
                  <a:pt x="25" y="48"/>
                  <a:pt x="25" y="48"/>
                  <a:pt x="25" y="48"/>
                </a:cubicBezTo>
                <a:lnTo>
                  <a:pt x="25"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8" name="Freeform 40"/>
          <p:cNvSpPr>
            <a:spLocks noEditPoints="1"/>
          </p:cNvSpPr>
          <p:nvPr/>
        </p:nvSpPr>
        <p:spPr bwMode="auto">
          <a:xfrm>
            <a:off x="20682695" y="3666754"/>
            <a:ext cx="349293" cy="351862"/>
          </a:xfrm>
          <a:custGeom>
            <a:avLst/>
            <a:gdLst>
              <a:gd name="T0" fmla="*/ 2147483646 w 63"/>
              <a:gd name="T1" fmla="*/ 2147483646 h 63"/>
              <a:gd name="T2" fmla="*/ 2147483646 w 63"/>
              <a:gd name="T3" fmla="*/ 2147483646 h 63"/>
              <a:gd name="T4" fmla="*/ 2147483646 w 63"/>
              <a:gd name="T5" fmla="*/ 2147483646 h 63"/>
              <a:gd name="T6" fmla="*/ 2147483646 w 63"/>
              <a:gd name="T7" fmla="*/ 2147483646 h 63"/>
              <a:gd name="T8" fmla="*/ 2147483646 w 63"/>
              <a:gd name="T9" fmla="*/ 2147483646 h 63"/>
              <a:gd name="T10" fmla="*/ 2147483646 w 63"/>
              <a:gd name="T11" fmla="*/ 2147483646 h 63"/>
              <a:gd name="T12" fmla="*/ 0 w 63"/>
              <a:gd name="T13" fmla="*/ 2147483646 h 63"/>
              <a:gd name="T14" fmla="*/ 0 w 63"/>
              <a:gd name="T15" fmla="*/ 2147483646 h 63"/>
              <a:gd name="T16" fmla="*/ 2147483646 w 63"/>
              <a:gd name="T17" fmla="*/ 2147483646 h 63"/>
              <a:gd name="T18" fmla="*/ 2147483646 w 63"/>
              <a:gd name="T19" fmla="*/ 0 h 63"/>
              <a:gd name="T20" fmla="*/ 2147483646 w 63"/>
              <a:gd name="T21" fmla="*/ 0 h 63"/>
              <a:gd name="T22" fmla="*/ 2147483646 w 63"/>
              <a:gd name="T23" fmla="*/ 0 h 63"/>
              <a:gd name="T24" fmla="*/ 2147483646 w 63"/>
              <a:gd name="T25" fmla="*/ 2147483646 h 63"/>
              <a:gd name="T26" fmla="*/ 2147483646 w 63"/>
              <a:gd name="T27" fmla="*/ 2147483646 h 63"/>
              <a:gd name="T28" fmla="*/ 2147483646 w 63"/>
              <a:gd name="T29" fmla="*/ 2147483646 h 63"/>
              <a:gd name="T30" fmla="*/ 2147483646 w 63"/>
              <a:gd name="T31" fmla="*/ 2147483646 h 63"/>
              <a:gd name="T32" fmla="*/ 2147483646 w 63"/>
              <a:gd name="T33" fmla="*/ 2147483646 h 63"/>
              <a:gd name="T34" fmla="*/ 2147483646 w 63"/>
              <a:gd name="T35" fmla="*/ 2147483646 h 63"/>
              <a:gd name="T36" fmla="*/ 2147483646 w 63"/>
              <a:gd name="T37" fmla="*/ 2147483646 h 63"/>
              <a:gd name="T38" fmla="*/ 2147483646 w 63"/>
              <a:gd name="T39" fmla="*/ 2147483646 h 63"/>
              <a:gd name="T40" fmla="*/ 2147483646 w 63"/>
              <a:gd name="T41" fmla="*/ 2147483646 h 63"/>
              <a:gd name="T42" fmla="*/ 2147483646 w 63"/>
              <a:gd name="T43" fmla="*/ 2147483646 h 63"/>
              <a:gd name="T44" fmla="*/ 2147483646 w 63"/>
              <a:gd name="T45" fmla="*/ 2147483646 h 63"/>
              <a:gd name="T46" fmla="*/ 2147483646 w 63"/>
              <a:gd name="T47" fmla="*/ 2147483646 h 63"/>
              <a:gd name="T48" fmla="*/ 2147483646 w 63"/>
              <a:gd name="T49" fmla="*/ 214748364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63">
                <a:moveTo>
                  <a:pt x="63" y="43"/>
                </a:moveTo>
                <a:cubicBezTo>
                  <a:pt x="63" y="45"/>
                  <a:pt x="62" y="47"/>
                  <a:pt x="60" y="48"/>
                </a:cubicBezTo>
                <a:cubicBezTo>
                  <a:pt x="34" y="62"/>
                  <a:pt x="34" y="62"/>
                  <a:pt x="34" y="62"/>
                </a:cubicBezTo>
                <a:cubicBezTo>
                  <a:pt x="33" y="63"/>
                  <a:pt x="32" y="63"/>
                  <a:pt x="31" y="63"/>
                </a:cubicBezTo>
                <a:cubicBezTo>
                  <a:pt x="31" y="63"/>
                  <a:pt x="30" y="63"/>
                  <a:pt x="29" y="62"/>
                </a:cubicBezTo>
                <a:cubicBezTo>
                  <a:pt x="2" y="48"/>
                  <a:pt x="2" y="48"/>
                  <a:pt x="2" y="48"/>
                </a:cubicBezTo>
                <a:cubicBezTo>
                  <a:pt x="1" y="47"/>
                  <a:pt x="0" y="45"/>
                  <a:pt x="0" y="43"/>
                </a:cubicBezTo>
                <a:cubicBezTo>
                  <a:pt x="0" y="14"/>
                  <a:pt x="0" y="14"/>
                  <a:pt x="0" y="14"/>
                </a:cubicBezTo>
                <a:cubicBezTo>
                  <a:pt x="0" y="12"/>
                  <a:pt x="1" y="10"/>
                  <a:pt x="3" y="10"/>
                </a:cubicBezTo>
                <a:cubicBezTo>
                  <a:pt x="30" y="0"/>
                  <a:pt x="30" y="0"/>
                  <a:pt x="30" y="0"/>
                </a:cubicBezTo>
                <a:cubicBezTo>
                  <a:pt x="30" y="0"/>
                  <a:pt x="31" y="0"/>
                  <a:pt x="31" y="0"/>
                </a:cubicBezTo>
                <a:cubicBezTo>
                  <a:pt x="32" y="0"/>
                  <a:pt x="32" y="0"/>
                  <a:pt x="33" y="0"/>
                </a:cubicBezTo>
                <a:cubicBezTo>
                  <a:pt x="60" y="10"/>
                  <a:pt x="60" y="10"/>
                  <a:pt x="60" y="10"/>
                </a:cubicBezTo>
                <a:cubicBezTo>
                  <a:pt x="62" y="10"/>
                  <a:pt x="63" y="12"/>
                  <a:pt x="63" y="14"/>
                </a:cubicBezTo>
                <a:lnTo>
                  <a:pt x="63" y="43"/>
                </a:lnTo>
                <a:close/>
                <a:moveTo>
                  <a:pt x="58" y="14"/>
                </a:moveTo>
                <a:cubicBezTo>
                  <a:pt x="31" y="4"/>
                  <a:pt x="31" y="4"/>
                  <a:pt x="31" y="4"/>
                </a:cubicBezTo>
                <a:cubicBezTo>
                  <a:pt x="5" y="14"/>
                  <a:pt x="5" y="14"/>
                  <a:pt x="5" y="14"/>
                </a:cubicBezTo>
                <a:cubicBezTo>
                  <a:pt x="31" y="24"/>
                  <a:pt x="31" y="24"/>
                  <a:pt x="31" y="24"/>
                </a:cubicBezTo>
                <a:lnTo>
                  <a:pt x="58" y="14"/>
                </a:lnTo>
                <a:close/>
                <a:moveTo>
                  <a:pt x="58" y="43"/>
                </a:moveTo>
                <a:cubicBezTo>
                  <a:pt x="58" y="19"/>
                  <a:pt x="58" y="19"/>
                  <a:pt x="58" y="19"/>
                </a:cubicBezTo>
                <a:cubicBezTo>
                  <a:pt x="34" y="28"/>
                  <a:pt x="34" y="28"/>
                  <a:pt x="34" y="28"/>
                </a:cubicBezTo>
                <a:cubicBezTo>
                  <a:pt x="34" y="57"/>
                  <a:pt x="34" y="57"/>
                  <a:pt x="34" y="57"/>
                </a:cubicBezTo>
                <a:lnTo>
                  <a:pt x="58" y="4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19" name="Freeform 41"/>
          <p:cNvSpPr>
            <a:spLocks noEditPoints="1"/>
          </p:cNvSpPr>
          <p:nvPr/>
        </p:nvSpPr>
        <p:spPr bwMode="auto">
          <a:xfrm>
            <a:off x="21481446" y="3689870"/>
            <a:ext cx="377543" cy="300494"/>
          </a:xfrm>
          <a:custGeom>
            <a:avLst/>
            <a:gdLst>
              <a:gd name="T0" fmla="*/ 2147483646 w 68"/>
              <a:gd name="T1" fmla="*/ 2147483646 h 54"/>
              <a:gd name="T2" fmla="*/ 2147483646 w 68"/>
              <a:gd name="T3" fmla="*/ 2147483646 h 54"/>
              <a:gd name="T4" fmla="*/ 2147483646 w 68"/>
              <a:gd name="T5" fmla="*/ 2147483646 h 54"/>
              <a:gd name="T6" fmla="*/ 2147483646 w 68"/>
              <a:gd name="T7" fmla="*/ 2147483646 h 54"/>
              <a:gd name="T8" fmla="*/ 0 w 68"/>
              <a:gd name="T9" fmla="*/ 2147483646 h 54"/>
              <a:gd name="T10" fmla="*/ 2147483646 w 68"/>
              <a:gd name="T11" fmla="*/ 0 h 54"/>
              <a:gd name="T12" fmla="*/ 2147483646 w 68"/>
              <a:gd name="T13" fmla="*/ 2147483646 h 54"/>
              <a:gd name="T14" fmla="*/ 2147483646 w 68"/>
              <a:gd name="T15" fmla="*/ 2147483646 h 54"/>
              <a:gd name="T16" fmla="*/ 2147483646 w 68"/>
              <a:gd name="T17" fmla="*/ 2147483646 h 54"/>
              <a:gd name="T18" fmla="*/ 2147483646 w 68"/>
              <a:gd name="T19" fmla="*/ 2147483646 h 54"/>
              <a:gd name="T20" fmla="*/ 2147483646 w 68"/>
              <a:gd name="T21" fmla="*/ 2147483646 h 54"/>
              <a:gd name="T22" fmla="*/ 2147483646 w 68"/>
              <a:gd name="T23" fmla="*/ 2147483646 h 54"/>
              <a:gd name="T24" fmla="*/ 2147483646 w 68"/>
              <a:gd name="T25" fmla="*/ 2147483646 h 54"/>
              <a:gd name="T26" fmla="*/ 2147483646 w 68"/>
              <a:gd name="T27" fmla="*/ 2147483646 h 54"/>
              <a:gd name="T28" fmla="*/ 2147483646 w 68"/>
              <a:gd name="T29" fmla="*/ 2147483646 h 54"/>
              <a:gd name="T30" fmla="*/ 2147483646 w 68"/>
              <a:gd name="T31" fmla="*/ 2147483646 h 54"/>
              <a:gd name="T32" fmla="*/ 2147483646 w 68"/>
              <a:gd name="T33" fmla="*/ 2147483646 h 54"/>
              <a:gd name="T34" fmla="*/ 2147483646 w 68"/>
              <a:gd name="T35" fmla="*/ 2147483646 h 54"/>
              <a:gd name="T36" fmla="*/ 2147483646 w 68"/>
              <a:gd name="T37" fmla="*/ 2147483646 h 54"/>
              <a:gd name="T38" fmla="*/ 2147483646 w 68"/>
              <a:gd name="T39" fmla="*/ 2147483646 h 54"/>
              <a:gd name="T40" fmla="*/ 2147483646 w 68"/>
              <a:gd name="T41" fmla="*/ 2147483646 h 54"/>
              <a:gd name="T42" fmla="*/ 2147483646 w 68"/>
              <a:gd name="T43" fmla="*/ 2147483646 h 54"/>
              <a:gd name="T44" fmla="*/ 2147483646 w 68"/>
              <a:gd name="T45" fmla="*/ 2147483646 h 54"/>
              <a:gd name="T46" fmla="*/ 2147483646 w 68"/>
              <a:gd name="T47" fmla="*/ 2147483646 h 54"/>
              <a:gd name="T48" fmla="*/ 2147483646 w 68"/>
              <a:gd name="T49" fmla="*/ 2147483646 h 54"/>
              <a:gd name="T50" fmla="*/ 2147483646 w 68"/>
              <a:gd name="T51" fmla="*/ 2147483646 h 54"/>
              <a:gd name="T52" fmla="*/ 2147483646 w 68"/>
              <a:gd name="T53" fmla="*/ 2147483646 h 54"/>
              <a:gd name="T54" fmla="*/ 2147483646 w 68"/>
              <a:gd name="T55" fmla="*/ 2147483646 h 54"/>
              <a:gd name="T56" fmla="*/ 2147483646 w 68"/>
              <a:gd name="T57" fmla="*/ 2147483646 h 54"/>
              <a:gd name="T58" fmla="*/ 2147483646 w 68"/>
              <a:gd name="T59" fmla="*/ 2147483646 h 54"/>
              <a:gd name="T60" fmla="*/ 2147483646 w 68"/>
              <a:gd name="T61" fmla="*/ 2147483646 h 54"/>
              <a:gd name="T62" fmla="*/ 2147483646 w 68"/>
              <a:gd name="T63" fmla="*/ 2147483646 h 54"/>
              <a:gd name="T64" fmla="*/ 2147483646 w 68"/>
              <a:gd name="T65" fmla="*/ 2147483646 h 54"/>
              <a:gd name="T66" fmla="*/ 2147483646 w 68"/>
              <a:gd name="T67" fmla="*/ 2147483646 h 54"/>
              <a:gd name="T68" fmla="*/ 2147483646 w 68"/>
              <a:gd name="T69" fmla="*/ 2147483646 h 54"/>
              <a:gd name="T70" fmla="*/ 2147483646 w 68"/>
              <a:gd name="T71" fmla="*/ 2147483646 h 54"/>
              <a:gd name="T72" fmla="*/ 2147483646 w 68"/>
              <a:gd name="T73" fmla="*/ 2147483646 h 54"/>
              <a:gd name="T74" fmla="*/ 2147483646 w 68"/>
              <a:gd name="T75" fmla="*/ 2147483646 h 54"/>
              <a:gd name="T76" fmla="*/ 2147483646 w 68"/>
              <a:gd name="T77" fmla="*/ 2147483646 h 54"/>
              <a:gd name="T78" fmla="*/ 2147483646 w 68"/>
              <a:gd name="T79" fmla="*/ 2147483646 h 54"/>
              <a:gd name="T80" fmla="*/ 2147483646 w 68"/>
              <a:gd name="T81" fmla="*/ 2147483646 h 54"/>
              <a:gd name="T82" fmla="*/ 2147483646 w 68"/>
              <a:gd name="T83" fmla="*/ 2147483646 h 5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 h="54">
                <a:moveTo>
                  <a:pt x="63" y="53"/>
                </a:moveTo>
                <a:cubicBezTo>
                  <a:pt x="63" y="53"/>
                  <a:pt x="62" y="54"/>
                  <a:pt x="61" y="54"/>
                </a:cubicBezTo>
                <a:cubicBezTo>
                  <a:pt x="8" y="54"/>
                  <a:pt x="8" y="54"/>
                  <a:pt x="8" y="54"/>
                </a:cubicBezTo>
                <a:cubicBezTo>
                  <a:pt x="7" y="54"/>
                  <a:pt x="6" y="53"/>
                  <a:pt x="6" y="53"/>
                </a:cubicBezTo>
                <a:cubicBezTo>
                  <a:pt x="2" y="47"/>
                  <a:pt x="0" y="41"/>
                  <a:pt x="0" y="34"/>
                </a:cubicBezTo>
                <a:cubicBezTo>
                  <a:pt x="0" y="16"/>
                  <a:pt x="16" y="0"/>
                  <a:pt x="34" y="0"/>
                </a:cubicBezTo>
                <a:cubicBezTo>
                  <a:pt x="53" y="0"/>
                  <a:pt x="68" y="16"/>
                  <a:pt x="68" y="34"/>
                </a:cubicBezTo>
                <a:cubicBezTo>
                  <a:pt x="68" y="41"/>
                  <a:pt x="67" y="47"/>
                  <a:pt x="63" y="53"/>
                </a:cubicBezTo>
                <a:close/>
                <a:moveTo>
                  <a:pt x="10" y="30"/>
                </a:moveTo>
                <a:cubicBezTo>
                  <a:pt x="7" y="30"/>
                  <a:pt x="5" y="32"/>
                  <a:pt x="5" y="34"/>
                </a:cubicBezTo>
                <a:cubicBezTo>
                  <a:pt x="5" y="37"/>
                  <a:pt x="7" y="39"/>
                  <a:pt x="10" y="39"/>
                </a:cubicBezTo>
                <a:cubicBezTo>
                  <a:pt x="13" y="39"/>
                  <a:pt x="15" y="37"/>
                  <a:pt x="15" y="34"/>
                </a:cubicBezTo>
                <a:cubicBezTo>
                  <a:pt x="15" y="32"/>
                  <a:pt x="13" y="30"/>
                  <a:pt x="10" y="30"/>
                </a:cubicBezTo>
                <a:close/>
                <a:moveTo>
                  <a:pt x="17" y="13"/>
                </a:moveTo>
                <a:cubicBezTo>
                  <a:pt x="15" y="13"/>
                  <a:pt x="13" y="15"/>
                  <a:pt x="13" y="17"/>
                </a:cubicBezTo>
                <a:cubicBezTo>
                  <a:pt x="13" y="20"/>
                  <a:pt x="15" y="22"/>
                  <a:pt x="17" y="22"/>
                </a:cubicBezTo>
                <a:cubicBezTo>
                  <a:pt x="20" y="22"/>
                  <a:pt x="22" y="20"/>
                  <a:pt x="22" y="17"/>
                </a:cubicBezTo>
                <a:cubicBezTo>
                  <a:pt x="22" y="15"/>
                  <a:pt x="20" y="13"/>
                  <a:pt x="17" y="13"/>
                </a:cubicBezTo>
                <a:close/>
                <a:moveTo>
                  <a:pt x="42" y="21"/>
                </a:moveTo>
                <a:cubicBezTo>
                  <a:pt x="43" y="20"/>
                  <a:pt x="42" y="19"/>
                  <a:pt x="41" y="18"/>
                </a:cubicBezTo>
                <a:cubicBezTo>
                  <a:pt x="39" y="18"/>
                  <a:pt x="38" y="19"/>
                  <a:pt x="38" y="20"/>
                </a:cubicBezTo>
                <a:cubicBezTo>
                  <a:pt x="34" y="34"/>
                  <a:pt x="34" y="34"/>
                  <a:pt x="34" y="34"/>
                </a:cubicBezTo>
                <a:cubicBezTo>
                  <a:pt x="31" y="35"/>
                  <a:pt x="28" y="37"/>
                  <a:pt x="27" y="40"/>
                </a:cubicBezTo>
                <a:cubicBezTo>
                  <a:pt x="26" y="44"/>
                  <a:pt x="29" y="48"/>
                  <a:pt x="33" y="49"/>
                </a:cubicBezTo>
                <a:cubicBezTo>
                  <a:pt x="37" y="50"/>
                  <a:pt x="40" y="47"/>
                  <a:pt x="42" y="44"/>
                </a:cubicBezTo>
                <a:cubicBezTo>
                  <a:pt x="42" y="40"/>
                  <a:pt x="41" y="37"/>
                  <a:pt x="39" y="36"/>
                </a:cubicBezTo>
                <a:lnTo>
                  <a:pt x="42" y="21"/>
                </a:lnTo>
                <a:close/>
                <a:moveTo>
                  <a:pt x="34" y="5"/>
                </a:moveTo>
                <a:cubicBezTo>
                  <a:pt x="32" y="5"/>
                  <a:pt x="30" y="7"/>
                  <a:pt x="30" y="10"/>
                </a:cubicBezTo>
                <a:cubicBezTo>
                  <a:pt x="30" y="13"/>
                  <a:pt x="32" y="15"/>
                  <a:pt x="34" y="15"/>
                </a:cubicBezTo>
                <a:cubicBezTo>
                  <a:pt x="37" y="15"/>
                  <a:pt x="39" y="13"/>
                  <a:pt x="39" y="10"/>
                </a:cubicBezTo>
                <a:cubicBezTo>
                  <a:pt x="39" y="7"/>
                  <a:pt x="37" y="5"/>
                  <a:pt x="34" y="5"/>
                </a:cubicBezTo>
                <a:close/>
                <a:moveTo>
                  <a:pt x="51" y="13"/>
                </a:moveTo>
                <a:cubicBezTo>
                  <a:pt x="49" y="13"/>
                  <a:pt x="47" y="15"/>
                  <a:pt x="47" y="17"/>
                </a:cubicBezTo>
                <a:cubicBezTo>
                  <a:pt x="47" y="20"/>
                  <a:pt x="49" y="22"/>
                  <a:pt x="51" y="22"/>
                </a:cubicBezTo>
                <a:cubicBezTo>
                  <a:pt x="54" y="22"/>
                  <a:pt x="56" y="20"/>
                  <a:pt x="56" y="17"/>
                </a:cubicBezTo>
                <a:cubicBezTo>
                  <a:pt x="56" y="15"/>
                  <a:pt x="54" y="13"/>
                  <a:pt x="51" y="13"/>
                </a:cubicBezTo>
                <a:close/>
                <a:moveTo>
                  <a:pt x="59" y="30"/>
                </a:moveTo>
                <a:cubicBezTo>
                  <a:pt x="56" y="30"/>
                  <a:pt x="54" y="32"/>
                  <a:pt x="54" y="34"/>
                </a:cubicBezTo>
                <a:cubicBezTo>
                  <a:pt x="54" y="37"/>
                  <a:pt x="56" y="39"/>
                  <a:pt x="59" y="39"/>
                </a:cubicBezTo>
                <a:cubicBezTo>
                  <a:pt x="61" y="39"/>
                  <a:pt x="64" y="37"/>
                  <a:pt x="64" y="34"/>
                </a:cubicBezTo>
                <a:cubicBezTo>
                  <a:pt x="64" y="32"/>
                  <a:pt x="61" y="30"/>
                  <a:pt x="59" y="3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0" name="Freeform 42"/>
          <p:cNvSpPr>
            <a:spLocks noEditPoints="1"/>
          </p:cNvSpPr>
          <p:nvPr/>
        </p:nvSpPr>
        <p:spPr bwMode="auto">
          <a:xfrm>
            <a:off x="22195441" y="3641071"/>
            <a:ext cx="405796" cy="349293"/>
          </a:xfrm>
          <a:custGeom>
            <a:avLst/>
            <a:gdLst>
              <a:gd name="T0" fmla="*/ 2147483646 w 73"/>
              <a:gd name="T1" fmla="*/ 2147483646 h 63"/>
              <a:gd name="T2" fmla="*/ 2147483646 w 73"/>
              <a:gd name="T3" fmla="*/ 2147483646 h 63"/>
              <a:gd name="T4" fmla="*/ 2147483646 w 73"/>
              <a:gd name="T5" fmla="*/ 2147483646 h 63"/>
              <a:gd name="T6" fmla="*/ 2147483646 w 73"/>
              <a:gd name="T7" fmla="*/ 2147483646 h 63"/>
              <a:gd name="T8" fmla="*/ 2147483646 w 73"/>
              <a:gd name="T9" fmla="*/ 2147483646 h 63"/>
              <a:gd name="T10" fmla="*/ 2147483646 w 73"/>
              <a:gd name="T11" fmla="*/ 2147483646 h 63"/>
              <a:gd name="T12" fmla="*/ 2147483646 w 73"/>
              <a:gd name="T13" fmla="*/ 2147483646 h 63"/>
              <a:gd name="T14" fmla="*/ 2147483646 w 73"/>
              <a:gd name="T15" fmla="*/ 2147483646 h 63"/>
              <a:gd name="T16" fmla="*/ 2147483646 w 73"/>
              <a:gd name="T17" fmla="*/ 2147483646 h 63"/>
              <a:gd name="T18" fmla="*/ 0 w 73"/>
              <a:gd name="T19" fmla="*/ 2147483646 h 63"/>
              <a:gd name="T20" fmla="*/ 0 w 73"/>
              <a:gd name="T21" fmla="*/ 2147483646 h 63"/>
              <a:gd name="T22" fmla="*/ 2147483646 w 73"/>
              <a:gd name="T23" fmla="*/ 0 h 63"/>
              <a:gd name="T24" fmla="*/ 2147483646 w 73"/>
              <a:gd name="T25" fmla="*/ 0 h 63"/>
              <a:gd name="T26" fmla="*/ 2147483646 w 73"/>
              <a:gd name="T27" fmla="*/ 2147483646 h 63"/>
              <a:gd name="T28" fmla="*/ 2147483646 w 73"/>
              <a:gd name="T29" fmla="*/ 2147483646 h 63"/>
              <a:gd name="T30" fmla="*/ 2147483646 w 73"/>
              <a:gd name="T31" fmla="*/ 2147483646 h 63"/>
              <a:gd name="T32" fmla="*/ 2147483646 w 73"/>
              <a:gd name="T33" fmla="*/ 2147483646 h 63"/>
              <a:gd name="T34" fmla="*/ 2147483646 w 73"/>
              <a:gd name="T35" fmla="*/ 2147483646 h 63"/>
              <a:gd name="T36" fmla="*/ 2147483646 w 73"/>
              <a:gd name="T37" fmla="*/ 2147483646 h 63"/>
              <a:gd name="T38" fmla="*/ 2147483646 w 73"/>
              <a:gd name="T39" fmla="*/ 2147483646 h 63"/>
              <a:gd name="T40" fmla="*/ 2147483646 w 73"/>
              <a:gd name="T41" fmla="*/ 2147483646 h 63"/>
              <a:gd name="T42" fmla="*/ 2147483646 w 73"/>
              <a:gd name="T43" fmla="*/ 2147483646 h 63"/>
              <a:gd name="T44" fmla="*/ 2147483646 w 73"/>
              <a:gd name="T45" fmla="*/ 2147483646 h 63"/>
              <a:gd name="T46" fmla="*/ 2147483646 w 73"/>
              <a:gd name="T47" fmla="*/ 2147483646 h 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1" name="Freeform 43"/>
          <p:cNvSpPr>
            <a:spLocks noEditPoints="1"/>
          </p:cNvSpPr>
          <p:nvPr/>
        </p:nvSpPr>
        <p:spPr bwMode="auto">
          <a:xfrm>
            <a:off x="8002858" y="4290859"/>
            <a:ext cx="321040" cy="321040"/>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8" y="29"/>
                </a:moveTo>
                <a:cubicBezTo>
                  <a:pt x="8" y="40"/>
                  <a:pt x="18" y="49"/>
                  <a:pt x="29" y="49"/>
                </a:cubicBezTo>
                <a:cubicBezTo>
                  <a:pt x="40" y="49"/>
                  <a:pt x="50" y="40"/>
                  <a:pt x="50" y="29"/>
                </a:cubicBezTo>
                <a:cubicBezTo>
                  <a:pt x="50" y="17"/>
                  <a:pt x="40" y="8"/>
                  <a:pt x="29" y="8"/>
                </a:cubicBezTo>
                <a:cubicBezTo>
                  <a:pt x="18" y="8"/>
                  <a:pt x="8" y="17"/>
                  <a:pt x="8" y="29"/>
                </a:cubicBezTo>
                <a:close/>
                <a:moveTo>
                  <a:pt x="29" y="38"/>
                </a:moveTo>
                <a:cubicBezTo>
                  <a:pt x="24" y="38"/>
                  <a:pt x="19" y="34"/>
                  <a:pt x="19" y="29"/>
                </a:cubicBezTo>
                <a:cubicBezTo>
                  <a:pt x="19" y="23"/>
                  <a:pt x="24" y="19"/>
                  <a:pt x="29" y="19"/>
                </a:cubicBezTo>
                <a:cubicBezTo>
                  <a:pt x="34" y="19"/>
                  <a:pt x="39" y="23"/>
                  <a:pt x="39" y="29"/>
                </a:cubicBezTo>
                <a:cubicBezTo>
                  <a:pt x="39" y="34"/>
                  <a:pt x="34" y="38"/>
                  <a:pt x="29"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2" name="Freeform 44"/>
          <p:cNvSpPr>
            <a:spLocks noEditPoints="1"/>
          </p:cNvSpPr>
          <p:nvPr/>
        </p:nvSpPr>
        <p:spPr bwMode="auto">
          <a:xfrm>
            <a:off x="8686033" y="4262607"/>
            <a:ext cx="323609" cy="372408"/>
          </a:xfrm>
          <a:custGeom>
            <a:avLst/>
            <a:gdLst>
              <a:gd name="T0" fmla="*/ 2147483646 w 58"/>
              <a:gd name="T1" fmla="*/ 2147483646 h 67"/>
              <a:gd name="T2" fmla="*/ 0 w 58"/>
              <a:gd name="T3" fmla="*/ 2147483646 h 67"/>
              <a:gd name="T4" fmla="*/ 2147483646 w 58"/>
              <a:gd name="T5" fmla="*/ 2147483646 h 67"/>
              <a:gd name="T6" fmla="*/ 2147483646 w 58"/>
              <a:gd name="T7" fmla="*/ 2147483646 h 67"/>
              <a:gd name="T8" fmla="*/ 2147483646 w 58"/>
              <a:gd name="T9" fmla="*/ 0 h 67"/>
              <a:gd name="T10" fmla="*/ 2147483646 w 58"/>
              <a:gd name="T11" fmla="*/ 2147483646 h 67"/>
              <a:gd name="T12" fmla="*/ 2147483646 w 58"/>
              <a:gd name="T13" fmla="*/ 2147483646 h 67"/>
              <a:gd name="T14" fmla="*/ 2147483646 w 58"/>
              <a:gd name="T15" fmla="*/ 2147483646 h 67"/>
              <a:gd name="T16" fmla="*/ 2147483646 w 58"/>
              <a:gd name="T17" fmla="*/ 2147483646 h 67"/>
              <a:gd name="T18" fmla="*/ 2147483646 w 58"/>
              <a:gd name="T19" fmla="*/ 2147483646 h 67"/>
              <a:gd name="T20" fmla="*/ 2147483646 w 58"/>
              <a:gd name="T21" fmla="*/ 2147483646 h 67"/>
              <a:gd name="T22" fmla="*/ 2147483646 w 58"/>
              <a:gd name="T23" fmla="*/ 2147483646 h 67"/>
              <a:gd name="T24" fmla="*/ 2147483646 w 58"/>
              <a:gd name="T25" fmla="*/ 2147483646 h 67"/>
              <a:gd name="T26" fmla="*/ 2147483646 w 58"/>
              <a:gd name="T27" fmla="*/ 2147483646 h 67"/>
              <a:gd name="T28" fmla="*/ 2147483646 w 58"/>
              <a:gd name="T29" fmla="*/ 2147483646 h 67"/>
              <a:gd name="T30" fmla="*/ 2147483646 w 58"/>
              <a:gd name="T31" fmla="*/ 2147483646 h 67"/>
              <a:gd name="T32" fmla="*/ 2147483646 w 58"/>
              <a:gd name="T33" fmla="*/ 2147483646 h 67"/>
              <a:gd name="T34" fmla="*/ 2147483646 w 58"/>
              <a:gd name="T35" fmla="*/ 2147483646 h 67"/>
              <a:gd name="T36" fmla="*/ 2147483646 w 58"/>
              <a:gd name="T37" fmla="*/ 2147483646 h 67"/>
              <a:gd name="T38" fmla="*/ 2147483646 w 58"/>
              <a:gd name="T39" fmla="*/ 2147483646 h 67"/>
              <a:gd name="T40" fmla="*/ 2147483646 w 58"/>
              <a:gd name="T41" fmla="*/ 2147483646 h 67"/>
              <a:gd name="T42" fmla="*/ 2147483646 w 58"/>
              <a:gd name="T43" fmla="*/ 2147483646 h 67"/>
              <a:gd name="T44" fmla="*/ 2147483646 w 58"/>
              <a:gd name="T45" fmla="*/ 2147483646 h 67"/>
              <a:gd name="T46" fmla="*/ 2147483646 w 58"/>
              <a:gd name="T47" fmla="*/ 2147483646 h 67"/>
              <a:gd name="T48" fmla="*/ 2147483646 w 58"/>
              <a:gd name="T49" fmla="*/ 2147483646 h 67"/>
              <a:gd name="T50" fmla="*/ 2147483646 w 58"/>
              <a:gd name="T51" fmla="*/ 2147483646 h 67"/>
              <a:gd name="T52" fmla="*/ 2147483646 w 58"/>
              <a:gd name="T53" fmla="*/ 2147483646 h 67"/>
              <a:gd name="T54" fmla="*/ 2147483646 w 58"/>
              <a:gd name="T55" fmla="*/ 2147483646 h 67"/>
              <a:gd name="T56" fmla="*/ 2147483646 w 58"/>
              <a:gd name="T57" fmla="*/ 2147483646 h 67"/>
              <a:gd name="T58" fmla="*/ 2147483646 w 58"/>
              <a:gd name="T59" fmla="*/ 2147483646 h 67"/>
              <a:gd name="T60" fmla="*/ 2147483646 w 58"/>
              <a:gd name="T61" fmla="*/ 2147483646 h 67"/>
              <a:gd name="T62" fmla="*/ 2147483646 w 58"/>
              <a:gd name="T63" fmla="*/ 2147483646 h 67"/>
              <a:gd name="T64" fmla="*/ 2147483646 w 58"/>
              <a:gd name="T65" fmla="*/ 2147483646 h 67"/>
              <a:gd name="T66" fmla="*/ 2147483646 w 58"/>
              <a:gd name="T67" fmla="*/ 2147483646 h 67"/>
              <a:gd name="T68" fmla="*/ 2147483646 w 58"/>
              <a:gd name="T69" fmla="*/ 2147483646 h 67"/>
              <a:gd name="T70" fmla="*/ 2147483646 w 58"/>
              <a:gd name="T71" fmla="*/ 2147483646 h 67"/>
              <a:gd name="T72" fmla="*/ 2147483646 w 58"/>
              <a:gd name="T73" fmla="*/ 2147483646 h 67"/>
              <a:gd name="T74" fmla="*/ 2147483646 w 58"/>
              <a:gd name="T75" fmla="*/ 2147483646 h 67"/>
              <a:gd name="T76" fmla="*/ 2147483646 w 58"/>
              <a:gd name="T77" fmla="*/ 2147483646 h 67"/>
              <a:gd name="T78" fmla="*/ 2147483646 w 58"/>
              <a:gd name="T79" fmla="*/ 2147483646 h 67"/>
              <a:gd name="T80" fmla="*/ 2147483646 w 58"/>
              <a:gd name="T81" fmla="*/ 2147483646 h 6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8" h="67">
                <a:moveTo>
                  <a:pt x="29" y="67"/>
                </a:moveTo>
                <a:cubicBezTo>
                  <a:pt x="14" y="67"/>
                  <a:pt x="0" y="55"/>
                  <a:pt x="0" y="38"/>
                </a:cubicBezTo>
                <a:cubicBezTo>
                  <a:pt x="0" y="22"/>
                  <a:pt x="13" y="14"/>
                  <a:pt x="15" y="13"/>
                </a:cubicBezTo>
                <a:cubicBezTo>
                  <a:pt x="18" y="11"/>
                  <a:pt x="20" y="10"/>
                  <a:pt x="23" y="8"/>
                </a:cubicBezTo>
                <a:cubicBezTo>
                  <a:pt x="25" y="7"/>
                  <a:pt x="26" y="5"/>
                  <a:pt x="27" y="0"/>
                </a:cubicBezTo>
                <a:cubicBezTo>
                  <a:pt x="29" y="3"/>
                  <a:pt x="32" y="6"/>
                  <a:pt x="34" y="8"/>
                </a:cubicBezTo>
                <a:cubicBezTo>
                  <a:pt x="37" y="10"/>
                  <a:pt x="40" y="11"/>
                  <a:pt x="43" y="13"/>
                </a:cubicBezTo>
                <a:cubicBezTo>
                  <a:pt x="45" y="14"/>
                  <a:pt x="58" y="22"/>
                  <a:pt x="58" y="39"/>
                </a:cubicBezTo>
                <a:cubicBezTo>
                  <a:pt x="58" y="56"/>
                  <a:pt x="45" y="67"/>
                  <a:pt x="29" y="67"/>
                </a:cubicBezTo>
                <a:close/>
                <a:moveTo>
                  <a:pt x="52" y="40"/>
                </a:moveTo>
                <a:cubicBezTo>
                  <a:pt x="49" y="40"/>
                  <a:pt x="43" y="46"/>
                  <a:pt x="40" y="46"/>
                </a:cubicBezTo>
                <a:cubicBezTo>
                  <a:pt x="36" y="46"/>
                  <a:pt x="31" y="38"/>
                  <a:pt x="23" y="39"/>
                </a:cubicBezTo>
                <a:cubicBezTo>
                  <a:pt x="17" y="39"/>
                  <a:pt x="12" y="43"/>
                  <a:pt x="12" y="48"/>
                </a:cubicBezTo>
                <a:cubicBezTo>
                  <a:pt x="12" y="51"/>
                  <a:pt x="13" y="53"/>
                  <a:pt x="15" y="55"/>
                </a:cubicBezTo>
                <a:cubicBezTo>
                  <a:pt x="17" y="55"/>
                  <a:pt x="18" y="56"/>
                  <a:pt x="22" y="56"/>
                </a:cubicBezTo>
                <a:cubicBezTo>
                  <a:pt x="28" y="56"/>
                  <a:pt x="36" y="48"/>
                  <a:pt x="40" y="48"/>
                </a:cubicBezTo>
                <a:cubicBezTo>
                  <a:pt x="43" y="48"/>
                  <a:pt x="47" y="55"/>
                  <a:pt x="50" y="56"/>
                </a:cubicBezTo>
                <a:cubicBezTo>
                  <a:pt x="51" y="56"/>
                  <a:pt x="52" y="55"/>
                  <a:pt x="54" y="53"/>
                </a:cubicBezTo>
                <a:cubicBezTo>
                  <a:pt x="55" y="50"/>
                  <a:pt x="56" y="47"/>
                  <a:pt x="56" y="45"/>
                </a:cubicBezTo>
                <a:cubicBezTo>
                  <a:pt x="56" y="43"/>
                  <a:pt x="55" y="40"/>
                  <a:pt x="52" y="40"/>
                </a:cubicBezTo>
                <a:close/>
                <a:moveTo>
                  <a:pt x="43" y="60"/>
                </a:moveTo>
                <a:cubicBezTo>
                  <a:pt x="42" y="61"/>
                  <a:pt x="39" y="62"/>
                  <a:pt x="35" y="62"/>
                </a:cubicBezTo>
                <a:cubicBezTo>
                  <a:pt x="31" y="62"/>
                  <a:pt x="29" y="61"/>
                  <a:pt x="28" y="60"/>
                </a:cubicBezTo>
                <a:cubicBezTo>
                  <a:pt x="27" y="60"/>
                  <a:pt x="27" y="60"/>
                  <a:pt x="27" y="60"/>
                </a:cubicBezTo>
                <a:cubicBezTo>
                  <a:pt x="27" y="60"/>
                  <a:pt x="26" y="60"/>
                  <a:pt x="26" y="60"/>
                </a:cubicBezTo>
                <a:cubicBezTo>
                  <a:pt x="26" y="61"/>
                  <a:pt x="26" y="61"/>
                  <a:pt x="26" y="62"/>
                </a:cubicBezTo>
                <a:cubicBezTo>
                  <a:pt x="29" y="64"/>
                  <a:pt x="34" y="64"/>
                  <a:pt x="37" y="64"/>
                </a:cubicBezTo>
                <a:cubicBezTo>
                  <a:pt x="41" y="63"/>
                  <a:pt x="43" y="61"/>
                  <a:pt x="44" y="61"/>
                </a:cubicBezTo>
                <a:cubicBezTo>
                  <a:pt x="44" y="61"/>
                  <a:pt x="44" y="60"/>
                  <a:pt x="44" y="60"/>
                </a:cubicBezTo>
                <a:cubicBezTo>
                  <a:pt x="44" y="60"/>
                  <a:pt x="44" y="59"/>
                  <a:pt x="43" y="60"/>
                </a:cubicBezTo>
                <a:close/>
                <a:moveTo>
                  <a:pt x="41" y="53"/>
                </a:moveTo>
                <a:cubicBezTo>
                  <a:pt x="40" y="53"/>
                  <a:pt x="39" y="53"/>
                  <a:pt x="38" y="53"/>
                </a:cubicBezTo>
                <a:cubicBezTo>
                  <a:pt x="37" y="53"/>
                  <a:pt x="37" y="53"/>
                  <a:pt x="36" y="53"/>
                </a:cubicBezTo>
                <a:cubicBezTo>
                  <a:pt x="34" y="53"/>
                  <a:pt x="33" y="55"/>
                  <a:pt x="33" y="55"/>
                </a:cubicBezTo>
                <a:cubicBezTo>
                  <a:pt x="32" y="56"/>
                  <a:pt x="32" y="56"/>
                  <a:pt x="32" y="57"/>
                </a:cubicBezTo>
                <a:cubicBezTo>
                  <a:pt x="32" y="57"/>
                  <a:pt x="33" y="57"/>
                  <a:pt x="34" y="56"/>
                </a:cubicBezTo>
                <a:cubicBezTo>
                  <a:pt x="35" y="55"/>
                  <a:pt x="36" y="54"/>
                  <a:pt x="38" y="54"/>
                </a:cubicBezTo>
                <a:cubicBezTo>
                  <a:pt x="40" y="54"/>
                  <a:pt x="41" y="55"/>
                  <a:pt x="41" y="56"/>
                </a:cubicBezTo>
                <a:cubicBezTo>
                  <a:pt x="42" y="57"/>
                  <a:pt x="42" y="57"/>
                  <a:pt x="42" y="57"/>
                </a:cubicBezTo>
                <a:cubicBezTo>
                  <a:pt x="43" y="57"/>
                  <a:pt x="43" y="56"/>
                  <a:pt x="43" y="56"/>
                </a:cubicBezTo>
                <a:cubicBezTo>
                  <a:pt x="42" y="55"/>
                  <a:pt x="42" y="54"/>
                  <a:pt x="41" y="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3" name="Freeform 45"/>
          <p:cNvSpPr>
            <a:spLocks noEditPoints="1"/>
          </p:cNvSpPr>
          <p:nvPr/>
        </p:nvSpPr>
        <p:spPr bwMode="auto">
          <a:xfrm>
            <a:off x="9613199" y="4308836"/>
            <a:ext cx="77050" cy="292789"/>
          </a:xfrm>
          <a:custGeom>
            <a:avLst/>
            <a:gdLst>
              <a:gd name="T0" fmla="*/ 2147483646 w 14"/>
              <a:gd name="T1" fmla="*/ 2147483646 h 53"/>
              <a:gd name="T2" fmla="*/ 2147483646 w 14"/>
              <a:gd name="T3" fmla="*/ 2147483646 h 53"/>
              <a:gd name="T4" fmla="*/ 2147483646 w 14"/>
              <a:gd name="T5" fmla="*/ 2147483646 h 53"/>
              <a:gd name="T6" fmla="*/ 0 w 14"/>
              <a:gd name="T7" fmla="*/ 2147483646 h 53"/>
              <a:gd name="T8" fmla="*/ 0 w 14"/>
              <a:gd name="T9" fmla="*/ 2147483646 h 53"/>
              <a:gd name="T10" fmla="*/ 2147483646 w 14"/>
              <a:gd name="T11" fmla="*/ 0 h 53"/>
              <a:gd name="T12" fmla="*/ 2147483646 w 14"/>
              <a:gd name="T13" fmla="*/ 0 h 53"/>
              <a:gd name="T14" fmla="*/ 2147483646 w 14"/>
              <a:gd name="T15" fmla="*/ 2147483646 h 53"/>
              <a:gd name="T16" fmla="*/ 2147483646 w 14"/>
              <a:gd name="T17" fmla="*/ 2147483646 h 53"/>
              <a:gd name="T18" fmla="*/ 2147483646 w 14"/>
              <a:gd name="T19" fmla="*/ 2147483646 h 53"/>
              <a:gd name="T20" fmla="*/ 2147483646 w 14"/>
              <a:gd name="T21" fmla="*/ 2147483646 h 53"/>
              <a:gd name="T22" fmla="*/ 2147483646 w 14"/>
              <a:gd name="T23" fmla="*/ 2147483646 h 53"/>
              <a:gd name="T24" fmla="*/ 0 w 14"/>
              <a:gd name="T25" fmla="*/ 2147483646 h 53"/>
              <a:gd name="T26" fmla="*/ 0 w 14"/>
              <a:gd name="T27" fmla="*/ 2147483646 h 53"/>
              <a:gd name="T28" fmla="*/ 2147483646 w 14"/>
              <a:gd name="T29" fmla="*/ 2147483646 h 53"/>
              <a:gd name="T30" fmla="*/ 2147483646 w 14"/>
              <a:gd name="T31" fmla="*/ 2147483646 h 53"/>
              <a:gd name="T32" fmla="*/ 2147483646 w 14"/>
              <a:gd name="T33" fmla="*/ 2147483646 h 53"/>
              <a:gd name="T34" fmla="*/ 2147483646 w 14"/>
              <a:gd name="T35" fmla="*/ 2147483646 h 53"/>
              <a:gd name="T36" fmla="*/ 2147483646 w 14"/>
              <a:gd name="T37" fmla="*/ 2147483646 h 53"/>
              <a:gd name="T38" fmla="*/ 2147483646 w 14"/>
              <a:gd name="T39" fmla="*/ 2147483646 h 53"/>
              <a:gd name="T40" fmla="*/ 2147483646 w 14"/>
              <a:gd name="T41" fmla="*/ 2147483646 h 53"/>
              <a:gd name="T42" fmla="*/ 0 w 14"/>
              <a:gd name="T43" fmla="*/ 2147483646 h 53"/>
              <a:gd name="T44" fmla="*/ 0 w 14"/>
              <a:gd name="T45" fmla="*/ 2147483646 h 53"/>
              <a:gd name="T46" fmla="*/ 2147483646 w 14"/>
              <a:gd name="T47" fmla="*/ 2147483646 h 53"/>
              <a:gd name="T48" fmla="*/ 2147483646 w 14"/>
              <a:gd name="T49" fmla="*/ 2147483646 h 53"/>
              <a:gd name="T50" fmla="*/ 2147483646 w 14"/>
              <a:gd name="T51" fmla="*/ 2147483646 h 53"/>
              <a:gd name="T52" fmla="*/ 2147483646 w 14"/>
              <a:gd name="T53" fmla="*/ 2147483646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 h="53">
                <a:moveTo>
                  <a:pt x="14" y="10"/>
                </a:moveTo>
                <a:cubicBezTo>
                  <a:pt x="14" y="12"/>
                  <a:pt x="13" y="14"/>
                  <a:pt x="11" y="14"/>
                </a:cubicBezTo>
                <a:cubicBezTo>
                  <a:pt x="3" y="14"/>
                  <a:pt x="3" y="14"/>
                  <a:pt x="3" y="14"/>
                </a:cubicBezTo>
                <a:cubicBezTo>
                  <a:pt x="1" y="14"/>
                  <a:pt x="0" y="12"/>
                  <a:pt x="0" y="10"/>
                </a:cubicBezTo>
                <a:cubicBezTo>
                  <a:pt x="0" y="3"/>
                  <a:pt x="0" y="3"/>
                  <a:pt x="0" y="3"/>
                </a:cubicBezTo>
                <a:cubicBezTo>
                  <a:pt x="0" y="1"/>
                  <a:pt x="1" y="0"/>
                  <a:pt x="3" y="0"/>
                </a:cubicBezTo>
                <a:cubicBezTo>
                  <a:pt x="11" y="0"/>
                  <a:pt x="11" y="0"/>
                  <a:pt x="11" y="0"/>
                </a:cubicBezTo>
                <a:cubicBezTo>
                  <a:pt x="13" y="0"/>
                  <a:pt x="14" y="1"/>
                  <a:pt x="14" y="3"/>
                </a:cubicBezTo>
                <a:lnTo>
                  <a:pt x="14" y="10"/>
                </a:lnTo>
                <a:close/>
                <a:moveTo>
                  <a:pt x="14" y="30"/>
                </a:moveTo>
                <a:cubicBezTo>
                  <a:pt x="14" y="32"/>
                  <a:pt x="13" y="34"/>
                  <a:pt x="11" y="34"/>
                </a:cubicBezTo>
                <a:cubicBezTo>
                  <a:pt x="3" y="34"/>
                  <a:pt x="3" y="34"/>
                  <a:pt x="3" y="34"/>
                </a:cubicBezTo>
                <a:cubicBezTo>
                  <a:pt x="1" y="34"/>
                  <a:pt x="0" y="32"/>
                  <a:pt x="0" y="30"/>
                </a:cubicBezTo>
                <a:cubicBezTo>
                  <a:pt x="0" y="23"/>
                  <a:pt x="0" y="23"/>
                  <a:pt x="0" y="23"/>
                </a:cubicBezTo>
                <a:cubicBezTo>
                  <a:pt x="0" y="21"/>
                  <a:pt x="1" y="19"/>
                  <a:pt x="3" y="19"/>
                </a:cubicBezTo>
                <a:cubicBezTo>
                  <a:pt x="11" y="19"/>
                  <a:pt x="11" y="19"/>
                  <a:pt x="11" y="19"/>
                </a:cubicBezTo>
                <a:cubicBezTo>
                  <a:pt x="13" y="19"/>
                  <a:pt x="14" y="21"/>
                  <a:pt x="14" y="23"/>
                </a:cubicBezTo>
                <a:lnTo>
                  <a:pt x="14" y="30"/>
                </a:lnTo>
                <a:close/>
                <a:moveTo>
                  <a:pt x="14" y="49"/>
                </a:moveTo>
                <a:cubicBezTo>
                  <a:pt x="14" y="51"/>
                  <a:pt x="13" y="53"/>
                  <a:pt x="11" y="53"/>
                </a:cubicBezTo>
                <a:cubicBezTo>
                  <a:pt x="3" y="53"/>
                  <a:pt x="3" y="53"/>
                  <a:pt x="3" y="53"/>
                </a:cubicBezTo>
                <a:cubicBezTo>
                  <a:pt x="1" y="53"/>
                  <a:pt x="0" y="51"/>
                  <a:pt x="0" y="49"/>
                </a:cubicBezTo>
                <a:cubicBezTo>
                  <a:pt x="0" y="42"/>
                  <a:pt x="0" y="42"/>
                  <a:pt x="0" y="42"/>
                </a:cubicBezTo>
                <a:cubicBezTo>
                  <a:pt x="0" y="40"/>
                  <a:pt x="1" y="38"/>
                  <a:pt x="3" y="38"/>
                </a:cubicBezTo>
                <a:cubicBezTo>
                  <a:pt x="11" y="38"/>
                  <a:pt x="11" y="38"/>
                  <a:pt x="11" y="38"/>
                </a:cubicBezTo>
                <a:cubicBezTo>
                  <a:pt x="13" y="38"/>
                  <a:pt x="14" y="40"/>
                  <a:pt x="14" y="42"/>
                </a:cubicBezTo>
                <a:lnTo>
                  <a:pt x="14"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4" name="Freeform 46"/>
          <p:cNvSpPr>
            <a:spLocks noEditPoints="1"/>
          </p:cNvSpPr>
          <p:nvPr/>
        </p:nvSpPr>
        <p:spPr bwMode="auto">
          <a:xfrm>
            <a:off x="10286101" y="4290859"/>
            <a:ext cx="323609" cy="321040"/>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0 w 58"/>
              <a:gd name="T9" fmla="*/ 2147483646 h 58"/>
              <a:gd name="T10" fmla="*/ 0 w 58"/>
              <a:gd name="T11" fmla="*/ 2147483646 h 58"/>
              <a:gd name="T12" fmla="*/ 2147483646 w 58"/>
              <a:gd name="T13" fmla="*/ 0 h 58"/>
              <a:gd name="T14" fmla="*/ 2147483646 w 58"/>
              <a:gd name="T15" fmla="*/ 0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8" h="58">
                <a:moveTo>
                  <a:pt x="58" y="10"/>
                </a:moveTo>
                <a:cubicBezTo>
                  <a:pt x="58" y="47"/>
                  <a:pt x="58" y="47"/>
                  <a:pt x="58" y="47"/>
                </a:cubicBez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close/>
                <a:moveTo>
                  <a:pt x="45" y="14"/>
                </a:moveTo>
                <a:cubicBezTo>
                  <a:pt x="13" y="14"/>
                  <a:pt x="13" y="14"/>
                  <a:pt x="13" y="14"/>
                </a:cubicBezTo>
                <a:cubicBezTo>
                  <a:pt x="11" y="14"/>
                  <a:pt x="9" y="16"/>
                  <a:pt x="9" y="18"/>
                </a:cubicBezTo>
                <a:cubicBezTo>
                  <a:pt x="9" y="20"/>
                  <a:pt x="12" y="22"/>
                  <a:pt x="13" y="23"/>
                </a:cubicBezTo>
                <a:cubicBezTo>
                  <a:pt x="17" y="25"/>
                  <a:pt x="20" y="27"/>
                  <a:pt x="23" y="30"/>
                </a:cubicBezTo>
                <a:cubicBezTo>
                  <a:pt x="25" y="31"/>
                  <a:pt x="27" y="32"/>
                  <a:pt x="29" y="32"/>
                </a:cubicBezTo>
                <a:cubicBezTo>
                  <a:pt x="31" y="32"/>
                  <a:pt x="33" y="31"/>
                  <a:pt x="34" y="30"/>
                </a:cubicBezTo>
                <a:cubicBezTo>
                  <a:pt x="38" y="27"/>
                  <a:pt x="41" y="25"/>
                  <a:pt x="45" y="23"/>
                </a:cubicBezTo>
                <a:cubicBezTo>
                  <a:pt x="46" y="22"/>
                  <a:pt x="48" y="20"/>
                  <a:pt x="48" y="18"/>
                </a:cubicBezTo>
                <a:cubicBezTo>
                  <a:pt x="48" y="16"/>
                  <a:pt x="47" y="14"/>
                  <a:pt x="45" y="14"/>
                </a:cubicBezTo>
                <a:close/>
                <a:moveTo>
                  <a:pt x="48" y="23"/>
                </a:moveTo>
                <a:cubicBezTo>
                  <a:pt x="48" y="24"/>
                  <a:pt x="47" y="25"/>
                  <a:pt x="46" y="25"/>
                </a:cubicBezTo>
                <a:cubicBezTo>
                  <a:pt x="42" y="28"/>
                  <a:pt x="39" y="30"/>
                  <a:pt x="35" y="32"/>
                </a:cubicBezTo>
                <a:cubicBezTo>
                  <a:pt x="33" y="33"/>
                  <a:pt x="31" y="35"/>
                  <a:pt x="29" y="35"/>
                </a:cubicBezTo>
                <a:cubicBezTo>
                  <a:pt x="27" y="35"/>
                  <a:pt x="24" y="33"/>
                  <a:pt x="23" y="32"/>
                </a:cubicBezTo>
                <a:cubicBezTo>
                  <a:pt x="19" y="30"/>
                  <a:pt x="15" y="28"/>
                  <a:pt x="12" y="25"/>
                </a:cubicBezTo>
                <a:cubicBezTo>
                  <a:pt x="11" y="25"/>
                  <a:pt x="10" y="24"/>
                  <a:pt x="9" y="23"/>
                </a:cubicBezTo>
                <a:cubicBezTo>
                  <a:pt x="9" y="40"/>
                  <a:pt x="9" y="40"/>
                  <a:pt x="9" y="40"/>
                </a:cubicBezTo>
                <a:cubicBezTo>
                  <a:pt x="9" y="42"/>
                  <a:pt x="11" y="43"/>
                  <a:pt x="13" y="43"/>
                </a:cubicBezTo>
                <a:cubicBezTo>
                  <a:pt x="45" y="43"/>
                  <a:pt x="45" y="43"/>
                  <a:pt x="45" y="43"/>
                </a:cubicBezTo>
                <a:cubicBezTo>
                  <a:pt x="47" y="43"/>
                  <a:pt x="48" y="42"/>
                  <a:pt x="48" y="40"/>
                </a:cubicBezTo>
                <a:lnTo>
                  <a:pt x="48"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5" name="Freeform 47"/>
          <p:cNvSpPr>
            <a:spLocks noEditPoints="1"/>
          </p:cNvSpPr>
          <p:nvPr/>
        </p:nvSpPr>
        <p:spPr bwMode="auto">
          <a:xfrm>
            <a:off x="11084852" y="4324246"/>
            <a:ext cx="377543" cy="282516"/>
          </a:xfrm>
          <a:custGeom>
            <a:avLst/>
            <a:gdLst>
              <a:gd name="T0" fmla="*/ 2147483646 w 68"/>
              <a:gd name="T1" fmla="*/ 2147483646 h 51"/>
              <a:gd name="T2" fmla="*/ 2147483646 w 68"/>
              <a:gd name="T3" fmla="*/ 2147483646 h 51"/>
              <a:gd name="T4" fmla="*/ 2147483646 w 68"/>
              <a:gd name="T5" fmla="*/ 2147483646 h 51"/>
              <a:gd name="T6" fmla="*/ 2147483646 w 68"/>
              <a:gd name="T7" fmla="*/ 2147483646 h 51"/>
              <a:gd name="T8" fmla="*/ 2147483646 w 68"/>
              <a:gd name="T9" fmla="*/ 2147483646 h 51"/>
              <a:gd name="T10" fmla="*/ 2147483646 w 68"/>
              <a:gd name="T11" fmla="*/ 2147483646 h 51"/>
              <a:gd name="T12" fmla="*/ 0 w 68"/>
              <a:gd name="T13" fmla="*/ 2147483646 h 51"/>
              <a:gd name="T14" fmla="*/ 0 w 68"/>
              <a:gd name="T15" fmla="*/ 2147483646 h 51"/>
              <a:gd name="T16" fmla="*/ 2147483646 w 68"/>
              <a:gd name="T17" fmla="*/ 2147483646 h 51"/>
              <a:gd name="T18" fmla="*/ 2147483646 w 68"/>
              <a:gd name="T19" fmla="*/ 2147483646 h 51"/>
              <a:gd name="T20" fmla="*/ 2147483646 w 68"/>
              <a:gd name="T21" fmla="*/ 2147483646 h 51"/>
              <a:gd name="T22" fmla="*/ 2147483646 w 68"/>
              <a:gd name="T23" fmla="*/ 0 h 51"/>
              <a:gd name="T24" fmla="*/ 2147483646 w 68"/>
              <a:gd name="T25" fmla="*/ 0 h 51"/>
              <a:gd name="T26" fmla="*/ 2147483646 w 68"/>
              <a:gd name="T27" fmla="*/ 2147483646 h 51"/>
              <a:gd name="T28" fmla="*/ 2147483646 w 68"/>
              <a:gd name="T29" fmla="*/ 2147483646 h 51"/>
              <a:gd name="T30" fmla="*/ 2147483646 w 68"/>
              <a:gd name="T31" fmla="*/ 2147483646 h 51"/>
              <a:gd name="T32" fmla="*/ 2147483646 w 68"/>
              <a:gd name="T33" fmla="*/ 2147483646 h 51"/>
              <a:gd name="T34" fmla="*/ 2147483646 w 68"/>
              <a:gd name="T35" fmla="*/ 2147483646 h 51"/>
              <a:gd name="T36" fmla="*/ 2147483646 w 68"/>
              <a:gd name="T37" fmla="*/ 2147483646 h 51"/>
              <a:gd name="T38" fmla="*/ 2147483646 w 68"/>
              <a:gd name="T39" fmla="*/ 2147483646 h 51"/>
              <a:gd name="T40" fmla="*/ 2147483646 w 68"/>
              <a:gd name="T41" fmla="*/ 2147483646 h 51"/>
              <a:gd name="T42" fmla="*/ 2147483646 w 68"/>
              <a:gd name="T43" fmla="*/ 2147483646 h 51"/>
              <a:gd name="T44" fmla="*/ 2147483646 w 68"/>
              <a:gd name="T45" fmla="*/ 2147483646 h 51"/>
              <a:gd name="T46" fmla="*/ 0 w 68"/>
              <a:gd name="T47" fmla="*/ 2147483646 h 51"/>
              <a:gd name="T48" fmla="*/ 2147483646 w 68"/>
              <a:gd name="T49" fmla="*/ 2147483646 h 51"/>
              <a:gd name="T50" fmla="*/ 2147483646 w 68"/>
              <a:gd name="T51" fmla="*/ 2147483646 h 51"/>
              <a:gd name="T52" fmla="*/ 2147483646 w 68"/>
              <a:gd name="T53" fmla="*/ 2147483646 h 51"/>
              <a:gd name="T54" fmla="*/ 2147483646 w 68"/>
              <a:gd name="T55" fmla="*/ 2147483646 h 51"/>
              <a:gd name="T56" fmla="*/ 2147483646 w 68"/>
              <a:gd name="T57" fmla="*/ 2147483646 h 51"/>
              <a:gd name="T58" fmla="*/ 2147483646 w 68"/>
              <a:gd name="T59" fmla="*/ 2147483646 h 51"/>
              <a:gd name="T60" fmla="*/ 2147483646 w 68"/>
              <a:gd name="T61" fmla="*/ 2147483646 h 51"/>
              <a:gd name="T62" fmla="*/ 2147483646 w 68"/>
              <a:gd name="T63" fmla="*/ 2147483646 h 5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8" h="51">
                <a:moveTo>
                  <a:pt x="68" y="14"/>
                </a:moveTo>
                <a:cubicBezTo>
                  <a:pt x="56" y="26"/>
                  <a:pt x="56" y="26"/>
                  <a:pt x="56" y="26"/>
                </a:cubicBezTo>
                <a:cubicBezTo>
                  <a:pt x="56" y="26"/>
                  <a:pt x="55" y="26"/>
                  <a:pt x="55" y="26"/>
                </a:cubicBezTo>
                <a:cubicBezTo>
                  <a:pt x="54" y="26"/>
                  <a:pt x="54" y="26"/>
                  <a:pt x="54" y="25"/>
                </a:cubicBezTo>
                <a:cubicBezTo>
                  <a:pt x="54" y="18"/>
                  <a:pt x="54" y="18"/>
                  <a:pt x="54" y="18"/>
                </a:cubicBezTo>
                <a:cubicBezTo>
                  <a:pt x="2" y="18"/>
                  <a:pt x="2" y="18"/>
                  <a:pt x="2" y="18"/>
                </a:cubicBezTo>
                <a:cubicBezTo>
                  <a:pt x="1" y="18"/>
                  <a:pt x="0" y="17"/>
                  <a:pt x="0" y="17"/>
                </a:cubicBezTo>
                <a:cubicBezTo>
                  <a:pt x="0" y="9"/>
                  <a:pt x="0" y="9"/>
                  <a:pt x="0" y="9"/>
                </a:cubicBezTo>
                <a:cubicBezTo>
                  <a:pt x="0" y="9"/>
                  <a:pt x="1" y="8"/>
                  <a:pt x="2" y="8"/>
                </a:cubicBezTo>
                <a:cubicBezTo>
                  <a:pt x="54" y="8"/>
                  <a:pt x="54" y="8"/>
                  <a:pt x="54" y="8"/>
                </a:cubicBezTo>
                <a:cubicBezTo>
                  <a:pt x="54" y="1"/>
                  <a:pt x="54" y="1"/>
                  <a:pt x="54" y="1"/>
                </a:cubicBezTo>
                <a:cubicBezTo>
                  <a:pt x="54" y="0"/>
                  <a:pt x="54" y="0"/>
                  <a:pt x="55" y="0"/>
                </a:cubicBezTo>
                <a:cubicBezTo>
                  <a:pt x="55" y="0"/>
                  <a:pt x="56" y="0"/>
                  <a:pt x="56" y="0"/>
                </a:cubicBezTo>
                <a:cubicBezTo>
                  <a:pt x="68" y="12"/>
                  <a:pt x="68" y="12"/>
                  <a:pt x="68" y="12"/>
                </a:cubicBezTo>
                <a:cubicBezTo>
                  <a:pt x="68" y="12"/>
                  <a:pt x="68" y="13"/>
                  <a:pt x="68" y="13"/>
                </a:cubicBezTo>
                <a:cubicBezTo>
                  <a:pt x="68" y="13"/>
                  <a:pt x="68" y="14"/>
                  <a:pt x="68" y="14"/>
                </a:cubicBezTo>
                <a:close/>
                <a:moveTo>
                  <a:pt x="68" y="41"/>
                </a:moveTo>
                <a:cubicBezTo>
                  <a:pt x="68" y="42"/>
                  <a:pt x="68" y="42"/>
                  <a:pt x="67" y="42"/>
                </a:cubicBezTo>
                <a:cubicBezTo>
                  <a:pt x="15" y="42"/>
                  <a:pt x="15" y="42"/>
                  <a:pt x="15" y="42"/>
                </a:cubicBezTo>
                <a:cubicBezTo>
                  <a:pt x="15" y="49"/>
                  <a:pt x="15" y="49"/>
                  <a:pt x="15" y="49"/>
                </a:cubicBezTo>
                <a:cubicBezTo>
                  <a:pt x="15" y="50"/>
                  <a:pt x="14" y="51"/>
                  <a:pt x="14" y="51"/>
                </a:cubicBezTo>
                <a:cubicBezTo>
                  <a:pt x="13" y="51"/>
                  <a:pt x="13" y="50"/>
                  <a:pt x="13" y="50"/>
                </a:cubicBezTo>
                <a:cubicBezTo>
                  <a:pt x="1" y="38"/>
                  <a:pt x="1" y="38"/>
                  <a:pt x="1" y="38"/>
                </a:cubicBezTo>
                <a:cubicBezTo>
                  <a:pt x="1" y="38"/>
                  <a:pt x="0" y="38"/>
                  <a:pt x="0" y="37"/>
                </a:cubicBezTo>
                <a:cubicBezTo>
                  <a:pt x="0" y="37"/>
                  <a:pt x="1" y="37"/>
                  <a:pt x="1" y="36"/>
                </a:cubicBezTo>
                <a:cubicBezTo>
                  <a:pt x="13" y="24"/>
                  <a:pt x="13" y="24"/>
                  <a:pt x="13" y="24"/>
                </a:cubicBezTo>
                <a:cubicBezTo>
                  <a:pt x="13" y="24"/>
                  <a:pt x="13" y="24"/>
                  <a:pt x="14" y="24"/>
                </a:cubicBezTo>
                <a:cubicBezTo>
                  <a:pt x="14" y="24"/>
                  <a:pt x="15" y="24"/>
                  <a:pt x="15" y="25"/>
                </a:cubicBezTo>
                <a:cubicBezTo>
                  <a:pt x="15" y="32"/>
                  <a:pt x="15" y="32"/>
                  <a:pt x="15" y="32"/>
                </a:cubicBezTo>
                <a:cubicBezTo>
                  <a:pt x="67" y="32"/>
                  <a:pt x="67" y="32"/>
                  <a:pt x="67" y="32"/>
                </a:cubicBezTo>
                <a:cubicBezTo>
                  <a:pt x="68" y="32"/>
                  <a:pt x="68" y="33"/>
                  <a:pt x="68" y="34"/>
                </a:cubicBezTo>
                <a:lnTo>
                  <a:pt x="68" y="4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6" name="Freeform 48"/>
          <p:cNvSpPr>
            <a:spLocks noEditPoints="1"/>
          </p:cNvSpPr>
          <p:nvPr/>
        </p:nvSpPr>
        <p:spPr bwMode="auto">
          <a:xfrm>
            <a:off x="11886170" y="4290859"/>
            <a:ext cx="326177" cy="321040"/>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0 w 59"/>
              <a:gd name="T13" fmla="*/ 2147483646 h 58"/>
              <a:gd name="T14" fmla="*/ 0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2147483646 w 59"/>
              <a:gd name="T59" fmla="*/ 2147483646 h 58"/>
              <a:gd name="T60" fmla="*/ 2147483646 w 59"/>
              <a:gd name="T61" fmla="*/ 0 h 58"/>
              <a:gd name="T62" fmla="*/ 2147483646 w 59"/>
              <a:gd name="T63" fmla="*/ 0 h 58"/>
              <a:gd name="T64" fmla="*/ 2147483646 w 59"/>
              <a:gd name="T65" fmla="*/ 2147483646 h 58"/>
              <a:gd name="T66" fmla="*/ 2147483646 w 59"/>
              <a:gd name="T67" fmla="*/ 2147483646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9" h="58">
                <a:moveTo>
                  <a:pt x="29" y="36"/>
                </a:moveTo>
                <a:cubicBezTo>
                  <a:pt x="16" y="48"/>
                  <a:pt x="16" y="48"/>
                  <a:pt x="16" y="48"/>
                </a:cubicBezTo>
                <a:cubicBezTo>
                  <a:pt x="22" y="54"/>
                  <a:pt x="22" y="54"/>
                  <a:pt x="22" y="54"/>
                </a:cubicBezTo>
                <a:cubicBezTo>
                  <a:pt x="22" y="54"/>
                  <a:pt x="22" y="55"/>
                  <a:pt x="22" y="55"/>
                </a:cubicBezTo>
                <a:cubicBezTo>
                  <a:pt x="22" y="57"/>
                  <a:pt x="21" y="58"/>
                  <a:pt x="20" y="58"/>
                </a:cubicBezTo>
                <a:cubicBezTo>
                  <a:pt x="3" y="58"/>
                  <a:pt x="3" y="58"/>
                  <a:pt x="3" y="58"/>
                </a:cubicBezTo>
                <a:cubicBezTo>
                  <a:pt x="2" y="58"/>
                  <a:pt x="0" y="57"/>
                  <a:pt x="0" y="55"/>
                </a:cubicBezTo>
                <a:cubicBezTo>
                  <a:pt x="0" y="38"/>
                  <a:pt x="0" y="38"/>
                  <a:pt x="0" y="38"/>
                </a:cubicBezTo>
                <a:cubicBezTo>
                  <a:pt x="0" y="37"/>
                  <a:pt x="2" y="36"/>
                  <a:pt x="3" y="36"/>
                </a:cubicBezTo>
                <a:cubicBezTo>
                  <a:pt x="4" y="36"/>
                  <a:pt x="4" y="36"/>
                  <a:pt x="5" y="37"/>
                </a:cubicBezTo>
                <a:cubicBezTo>
                  <a:pt x="10" y="42"/>
                  <a:pt x="10" y="42"/>
                  <a:pt x="10" y="42"/>
                </a:cubicBezTo>
                <a:cubicBezTo>
                  <a:pt x="23" y="30"/>
                  <a:pt x="23" y="30"/>
                  <a:pt x="23" y="30"/>
                </a:cubicBezTo>
                <a:cubicBezTo>
                  <a:pt x="23" y="29"/>
                  <a:pt x="23" y="29"/>
                  <a:pt x="24" y="29"/>
                </a:cubicBezTo>
                <a:cubicBezTo>
                  <a:pt x="24" y="29"/>
                  <a:pt x="24" y="29"/>
                  <a:pt x="24" y="30"/>
                </a:cubicBezTo>
                <a:cubicBezTo>
                  <a:pt x="29" y="34"/>
                  <a:pt x="29" y="34"/>
                  <a:pt x="29" y="34"/>
                </a:cubicBezTo>
                <a:cubicBezTo>
                  <a:pt x="29" y="34"/>
                  <a:pt x="29" y="34"/>
                  <a:pt x="29" y="35"/>
                </a:cubicBezTo>
                <a:cubicBezTo>
                  <a:pt x="29" y="35"/>
                  <a:pt x="29" y="35"/>
                  <a:pt x="29" y="36"/>
                </a:cubicBezTo>
                <a:close/>
                <a:moveTo>
                  <a:pt x="59" y="19"/>
                </a:moveTo>
                <a:cubicBezTo>
                  <a:pt x="59" y="20"/>
                  <a:pt x="58" y="21"/>
                  <a:pt x="56" y="21"/>
                </a:cubicBezTo>
                <a:cubicBezTo>
                  <a:pt x="56" y="21"/>
                  <a:pt x="55" y="21"/>
                  <a:pt x="55" y="21"/>
                </a:cubicBezTo>
                <a:cubicBezTo>
                  <a:pt x="49" y="15"/>
                  <a:pt x="49" y="15"/>
                  <a:pt x="49" y="15"/>
                </a:cubicBezTo>
                <a:cubicBezTo>
                  <a:pt x="37" y="28"/>
                  <a:pt x="37" y="28"/>
                  <a:pt x="37" y="28"/>
                </a:cubicBezTo>
                <a:cubicBezTo>
                  <a:pt x="36" y="28"/>
                  <a:pt x="36" y="28"/>
                  <a:pt x="36" y="28"/>
                </a:cubicBezTo>
                <a:cubicBezTo>
                  <a:pt x="35" y="28"/>
                  <a:pt x="35" y="28"/>
                  <a:pt x="35" y="28"/>
                </a:cubicBezTo>
                <a:cubicBezTo>
                  <a:pt x="30" y="24"/>
                  <a:pt x="30" y="24"/>
                  <a:pt x="30" y="24"/>
                </a:cubicBezTo>
                <a:cubicBezTo>
                  <a:pt x="30" y="23"/>
                  <a:pt x="30" y="23"/>
                  <a:pt x="30" y="23"/>
                </a:cubicBezTo>
                <a:cubicBezTo>
                  <a:pt x="30" y="22"/>
                  <a:pt x="30" y="22"/>
                  <a:pt x="30" y="22"/>
                </a:cubicBezTo>
                <a:cubicBezTo>
                  <a:pt x="43" y="9"/>
                  <a:pt x="43" y="9"/>
                  <a:pt x="43" y="9"/>
                </a:cubicBezTo>
                <a:cubicBezTo>
                  <a:pt x="38" y="4"/>
                  <a:pt x="38" y="4"/>
                  <a:pt x="38" y="4"/>
                </a:cubicBezTo>
                <a:cubicBezTo>
                  <a:pt x="37" y="3"/>
                  <a:pt x="37" y="3"/>
                  <a:pt x="37" y="2"/>
                </a:cubicBezTo>
                <a:cubicBezTo>
                  <a:pt x="37" y="1"/>
                  <a:pt x="38" y="0"/>
                  <a:pt x="39" y="0"/>
                </a:cubicBezTo>
                <a:cubicBezTo>
                  <a:pt x="56" y="0"/>
                  <a:pt x="56" y="0"/>
                  <a:pt x="56" y="0"/>
                </a:cubicBezTo>
                <a:cubicBezTo>
                  <a:pt x="58" y="0"/>
                  <a:pt x="59" y="1"/>
                  <a:pt x="59" y="2"/>
                </a:cubicBezTo>
                <a:lnTo>
                  <a:pt x="5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7" name="Freeform 49"/>
          <p:cNvSpPr>
            <a:spLocks noEditPoints="1"/>
          </p:cNvSpPr>
          <p:nvPr/>
        </p:nvSpPr>
        <p:spPr bwMode="auto">
          <a:xfrm>
            <a:off x="12684920" y="4324246"/>
            <a:ext cx="377545" cy="282516"/>
          </a:xfrm>
          <a:custGeom>
            <a:avLst/>
            <a:gdLst>
              <a:gd name="T0" fmla="*/ 2147483646 w 68"/>
              <a:gd name="T1" fmla="*/ 2147483646 h 51"/>
              <a:gd name="T2" fmla="*/ 2147483646 w 68"/>
              <a:gd name="T3" fmla="*/ 2147483646 h 51"/>
              <a:gd name="T4" fmla="*/ 2147483646 w 68"/>
              <a:gd name="T5" fmla="*/ 2147483646 h 51"/>
              <a:gd name="T6" fmla="*/ 2147483646 w 68"/>
              <a:gd name="T7" fmla="*/ 2147483646 h 51"/>
              <a:gd name="T8" fmla="*/ 2147483646 w 68"/>
              <a:gd name="T9" fmla="*/ 2147483646 h 51"/>
              <a:gd name="T10" fmla="*/ 2147483646 w 68"/>
              <a:gd name="T11" fmla="*/ 2147483646 h 51"/>
              <a:gd name="T12" fmla="*/ 2147483646 w 68"/>
              <a:gd name="T13" fmla="*/ 2147483646 h 51"/>
              <a:gd name="T14" fmla="*/ 2147483646 w 68"/>
              <a:gd name="T15" fmla="*/ 2147483646 h 51"/>
              <a:gd name="T16" fmla="*/ 0 w 68"/>
              <a:gd name="T17" fmla="*/ 2147483646 h 51"/>
              <a:gd name="T18" fmla="*/ 2147483646 w 68"/>
              <a:gd name="T19" fmla="*/ 2147483646 h 51"/>
              <a:gd name="T20" fmla="*/ 2147483646 w 68"/>
              <a:gd name="T21" fmla="*/ 2147483646 h 51"/>
              <a:gd name="T22" fmla="*/ 2147483646 w 68"/>
              <a:gd name="T23" fmla="*/ 2147483646 h 51"/>
              <a:gd name="T24" fmla="*/ 2147483646 w 68"/>
              <a:gd name="T25" fmla="*/ 0 h 51"/>
              <a:gd name="T26" fmla="*/ 2147483646 w 68"/>
              <a:gd name="T27" fmla="*/ 0 h 51"/>
              <a:gd name="T28" fmla="*/ 2147483646 w 68"/>
              <a:gd name="T29" fmla="*/ 2147483646 h 51"/>
              <a:gd name="T30" fmla="*/ 2147483646 w 68"/>
              <a:gd name="T31" fmla="*/ 2147483646 h 51"/>
              <a:gd name="T32" fmla="*/ 2147483646 w 68"/>
              <a:gd name="T33" fmla="*/ 2147483646 h 51"/>
              <a:gd name="T34" fmla="*/ 2147483646 w 68"/>
              <a:gd name="T35" fmla="*/ 2147483646 h 51"/>
              <a:gd name="T36" fmla="*/ 2147483646 w 68"/>
              <a:gd name="T37" fmla="*/ 2147483646 h 51"/>
              <a:gd name="T38" fmla="*/ 2147483646 w 68"/>
              <a:gd name="T39" fmla="*/ 2147483646 h 51"/>
              <a:gd name="T40" fmla="*/ 2147483646 w 68"/>
              <a:gd name="T41" fmla="*/ 2147483646 h 51"/>
              <a:gd name="T42" fmla="*/ 2147483646 w 68"/>
              <a:gd name="T43" fmla="*/ 2147483646 h 51"/>
              <a:gd name="T44" fmla="*/ 2147483646 w 68"/>
              <a:gd name="T45" fmla="*/ 2147483646 h 51"/>
              <a:gd name="T46" fmla="*/ 2147483646 w 68"/>
              <a:gd name="T47" fmla="*/ 2147483646 h 51"/>
              <a:gd name="T48" fmla="*/ 2147483646 w 68"/>
              <a:gd name="T49" fmla="*/ 2147483646 h 51"/>
              <a:gd name="T50" fmla="*/ 2147483646 w 68"/>
              <a:gd name="T51" fmla="*/ 2147483646 h 51"/>
              <a:gd name="T52" fmla="*/ 2147483646 w 68"/>
              <a:gd name="T53" fmla="*/ 2147483646 h 51"/>
              <a:gd name="T54" fmla="*/ 2147483646 w 68"/>
              <a:gd name="T55" fmla="*/ 2147483646 h 51"/>
              <a:gd name="T56" fmla="*/ 2147483646 w 68"/>
              <a:gd name="T57" fmla="*/ 2147483646 h 51"/>
              <a:gd name="T58" fmla="*/ 2147483646 w 68"/>
              <a:gd name="T59" fmla="*/ 2147483646 h 51"/>
              <a:gd name="T60" fmla="*/ 2147483646 w 68"/>
              <a:gd name="T61" fmla="*/ 2147483646 h 51"/>
              <a:gd name="T62" fmla="*/ 2147483646 w 68"/>
              <a:gd name="T63" fmla="*/ 2147483646 h 51"/>
              <a:gd name="T64" fmla="*/ 2147483646 w 68"/>
              <a:gd name="T65" fmla="*/ 2147483646 h 51"/>
              <a:gd name="T66" fmla="*/ 2147483646 w 68"/>
              <a:gd name="T67" fmla="*/ 2147483646 h 51"/>
              <a:gd name="T68" fmla="*/ 2147483646 w 68"/>
              <a:gd name="T69" fmla="*/ 2147483646 h 51"/>
              <a:gd name="T70" fmla="*/ 2147483646 w 68"/>
              <a:gd name="T71" fmla="*/ 2147483646 h 51"/>
              <a:gd name="T72" fmla="*/ 2147483646 w 68"/>
              <a:gd name="T73" fmla="*/ 2147483646 h 51"/>
              <a:gd name="T74" fmla="*/ 2147483646 w 68"/>
              <a:gd name="T75" fmla="*/ 2147483646 h 51"/>
              <a:gd name="T76" fmla="*/ 2147483646 w 68"/>
              <a:gd name="T77" fmla="*/ 2147483646 h 51"/>
              <a:gd name="T78" fmla="*/ 2147483646 w 68"/>
              <a:gd name="T79" fmla="*/ 2147483646 h 51"/>
              <a:gd name="T80" fmla="*/ 2147483646 w 68"/>
              <a:gd name="T81" fmla="*/ 2147483646 h 51"/>
              <a:gd name="T82" fmla="*/ 2147483646 w 68"/>
              <a:gd name="T83" fmla="*/ 2147483646 h 51"/>
              <a:gd name="T84" fmla="*/ 2147483646 w 68"/>
              <a:gd name="T85" fmla="*/ 2147483646 h 51"/>
              <a:gd name="T86" fmla="*/ 2147483646 w 68"/>
              <a:gd name="T87" fmla="*/ 2147483646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8" h="51">
                <a:moveTo>
                  <a:pt x="50" y="4"/>
                </a:moveTo>
                <a:cubicBezTo>
                  <a:pt x="42" y="18"/>
                  <a:pt x="34" y="32"/>
                  <a:pt x="26" y="47"/>
                </a:cubicBezTo>
                <a:cubicBezTo>
                  <a:pt x="24" y="50"/>
                  <a:pt x="24" y="50"/>
                  <a:pt x="24" y="50"/>
                </a:cubicBezTo>
                <a:cubicBezTo>
                  <a:pt x="24" y="50"/>
                  <a:pt x="24" y="51"/>
                  <a:pt x="23" y="51"/>
                </a:cubicBezTo>
                <a:cubicBezTo>
                  <a:pt x="22" y="51"/>
                  <a:pt x="19" y="48"/>
                  <a:pt x="18" y="48"/>
                </a:cubicBezTo>
                <a:cubicBezTo>
                  <a:pt x="18" y="48"/>
                  <a:pt x="17" y="47"/>
                  <a:pt x="17" y="47"/>
                </a:cubicBezTo>
                <a:cubicBezTo>
                  <a:pt x="17" y="46"/>
                  <a:pt x="19" y="44"/>
                  <a:pt x="19" y="44"/>
                </a:cubicBezTo>
                <a:cubicBezTo>
                  <a:pt x="12" y="40"/>
                  <a:pt x="6" y="35"/>
                  <a:pt x="1" y="28"/>
                </a:cubicBezTo>
                <a:cubicBezTo>
                  <a:pt x="1" y="27"/>
                  <a:pt x="0" y="26"/>
                  <a:pt x="0" y="25"/>
                </a:cubicBezTo>
                <a:cubicBezTo>
                  <a:pt x="0" y="24"/>
                  <a:pt x="1" y="23"/>
                  <a:pt x="1" y="23"/>
                </a:cubicBezTo>
                <a:cubicBezTo>
                  <a:pt x="9" y="11"/>
                  <a:pt x="20" y="3"/>
                  <a:pt x="34" y="3"/>
                </a:cubicBezTo>
                <a:cubicBezTo>
                  <a:pt x="37" y="3"/>
                  <a:pt x="39" y="3"/>
                  <a:pt x="41" y="4"/>
                </a:cubicBezTo>
                <a:cubicBezTo>
                  <a:pt x="43" y="0"/>
                  <a:pt x="43" y="0"/>
                  <a:pt x="43" y="0"/>
                </a:cubicBezTo>
                <a:cubicBezTo>
                  <a:pt x="44" y="0"/>
                  <a:pt x="44" y="0"/>
                  <a:pt x="44" y="0"/>
                </a:cubicBezTo>
                <a:cubicBezTo>
                  <a:pt x="45" y="0"/>
                  <a:pt x="49" y="2"/>
                  <a:pt x="49" y="2"/>
                </a:cubicBezTo>
                <a:cubicBezTo>
                  <a:pt x="50" y="3"/>
                  <a:pt x="50" y="3"/>
                  <a:pt x="50" y="3"/>
                </a:cubicBezTo>
                <a:cubicBezTo>
                  <a:pt x="50" y="3"/>
                  <a:pt x="50" y="4"/>
                  <a:pt x="50" y="4"/>
                </a:cubicBezTo>
                <a:close/>
                <a:moveTo>
                  <a:pt x="24" y="34"/>
                </a:moveTo>
                <a:cubicBezTo>
                  <a:pt x="20" y="31"/>
                  <a:pt x="17" y="26"/>
                  <a:pt x="17" y="20"/>
                </a:cubicBezTo>
                <a:cubicBezTo>
                  <a:pt x="17" y="17"/>
                  <a:pt x="18" y="14"/>
                  <a:pt x="20" y="12"/>
                </a:cubicBezTo>
                <a:cubicBezTo>
                  <a:pt x="14" y="15"/>
                  <a:pt x="9" y="20"/>
                  <a:pt x="5" y="25"/>
                </a:cubicBezTo>
                <a:cubicBezTo>
                  <a:pt x="9" y="31"/>
                  <a:pt x="15" y="36"/>
                  <a:pt x="22" y="39"/>
                </a:cubicBezTo>
                <a:lnTo>
                  <a:pt x="24" y="34"/>
                </a:lnTo>
                <a:close/>
                <a:moveTo>
                  <a:pt x="34" y="9"/>
                </a:moveTo>
                <a:cubicBezTo>
                  <a:pt x="28" y="9"/>
                  <a:pt x="23" y="14"/>
                  <a:pt x="23" y="20"/>
                </a:cubicBezTo>
                <a:cubicBezTo>
                  <a:pt x="23" y="21"/>
                  <a:pt x="24" y="22"/>
                  <a:pt x="25" y="22"/>
                </a:cubicBezTo>
                <a:cubicBezTo>
                  <a:pt x="26" y="22"/>
                  <a:pt x="27" y="21"/>
                  <a:pt x="27" y="20"/>
                </a:cubicBezTo>
                <a:cubicBezTo>
                  <a:pt x="27" y="16"/>
                  <a:pt x="30" y="12"/>
                  <a:pt x="34" y="12"/>
                </a:cubicBezTo>
                <a:cubicBezTo>
                  <a:pt x="35" y="12"/>
                  <a:pt x="36" y="12"/>
                  <a:pt x="36" y="11"/>
                </a:cubicBezTo>
                <a:cubicBezTo>
                  <a:pt x="36" y="10"/>
                  <a:pt x="35" y="9"/>
                  <a:pt x="34" y="9"/>
                </a:cubicBezTo>
                <a:close/>
                <a:moveTo>
                  <a:pt x="68" y="28"/>
                </a:moveTo>
                <a:cubicBezTo>
                  <a:pt x="67" y="30"/>
                  <a:pt x="65" y="32"/>
                  <a:pt x="64" y="33"/>
                </a:cubicBezTo>
                <a:cubicBezTo>
                  <a:pt x="56" y="42"/>
                  <a:pt x="46" y="47"/>
                  <a:pt x="34" y="47"/>
                </a:cubicBezTo>
                <a:cubicBezTo>
                  <a:pt x="37" y="42"/>
                  <a:pt x="37" y="42"/>
                  <a:pt x="37" y="42"/>
                </a:cubicBezTo>
                <a:cubicBezTo>
                  <a:pt x="48" y="41"/>
                  <a:pt x="58" y="34"/>
                  <a:pt x="64" y="25"/>
                </a:cubicBezTo>
                <a:cubicBezTo>
                  <a:pt x="61" y="21"/>
                  <a:pt x="57" y="17"/>
                  <a:pt x="53" y="14"/>
                </a:cubicBezTo>
                <a:cubicBezTo>
                  <a:pt x="55" y="10"/>
                  <a:pt x="55" y="10"/>
                  <a:pt x="55" y="10"/>
                </a:cubicBezTo>
                <a:cubicBezTo>
                  <a:pt x="60" y="13"/>
                  <a:pt x="65" y="18"/>
                  <a:pt x="68" y="23"/>
                </a:cubicBezTo>
                <a:cubicBezTo>
                  <a:pt x="68" y="23"/>
                  <a:pt x="68" y="24"/>
                  <a:pt x="68" y="25"/>
                </a:cubicBezTo>
                <a:cubicBezTo>
                  <a:pt x="68" y="26"/>
                  <a:pt x="68" y="27"/>
                  <a:pt x="68" y="28"/>
                </a:cubicBezTo>
                <a:close/>
                <a:moveTo>
                  <a:pt x="41" y="36"/>
                </a:moveTo>
                <a:cubicBezTo>
                  <a:pt x="51" y="17"/>
                  <a:pt x="51" y="17"/>
                  <a:pt x="51" y="17"/>
                </a:cubicBezTo>
                <a:cubicBezTo>
                  <a:pt x="51" y="18"/>
                  <a:pt x="51" y="19"/>
                  <a:pt x="51" y="20"/>
                </a:cubicBezTo>
                <a:cubicBezTo>
                  <a:pt x="51" y="27"/>
                  <a:pt x="47" y="34"/>
                  <a:pt x="41"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8" name="Freeform 50"/>
          <p:cNvSpPr>
            <a:spLocks/>
          </p:cNvSpPr>
          <p:nvPr/>
        </p:nvSpPr>
        <p:spPr bwMode="auto">
          <a:xfrm>
            <a:off x="13486238" y="4285722"/>
            <a:ext cx="377545" cy="326177"/>
          </a:xfrm>
          <a:custGeom>
            <a:avLst/>
            <a:gdLst>
              <a:gd name="T0" fmla="*/ 2147483646 w 68"/>
              <a:gd name="T1" fmla="*/ 2147483646 h 59"/>
              <a:gd name="T2" fmla="*/ 2147483646 w 68"/>
              <a:gd name="T3" fmla="*/ 2147483646 h 59"/>
              <a:gd name="T4" fmla="*/ 2147483646 w 68"/>
              <a:gd name="T5" fmla="*/ 2147483646 h 59"/>
              <a:gd name="T6" fmla="*/ 2147483646 w 68"/>
              <a:gd name="T7" fmla="*/ 2147483646 h 59"/>
              <a:gd name="T8" fmla="*/ 2147483646 w 68"/>
              <a:gd name="T9" fmla="*/ 2147483646 h 59"/>
              <a:gd name="T10" fmla="*/ 2147483646 w 68"/>
              <a:gd name="T11" fmla="*/ 2147483646 h 59"/>
              <a:gd name="T12" fmla="*/ 2147483646 w 68"/>
              <a:gd name="T13" fmla="*/ 2147483646 h 59"/>
              <a:gd name="T14" fmla="*/ 2147483646 w 68"/>
              <a:gd name="T15" fmla="*/ 2147483646 h 59"/>
              <a:gd name="T16" fmla="*/ 2147483646 w 68"/>
              <a:gd name="T17" fmla="*/ 2147483646 h 59"/>
              <a:gd name="T18" fmla="*/ 2147483646 w 68"/>
              <a:gd name="T19" fmla="*/ 2147483646 h 59"/>
              <a:gd name="T20" fmla="*/ 2147483646 w 68"/>
              <a:gd name="T21" fmla="*/ 2147483646 h 59"/>
              <a:gd name="T22" fmla="*/ 2147483646 w 68"/>
              <a:gd name="T23" fmla="*/ 2147483646 h 59"/>
              <a:gd name="T24" fmla="*/ 0 w 68"/>
              <a:gd name="T25" fmla="*/ 2147483646 h 59"/>
              <a:gd name="T26" fmla="*/ 0 w 68"/>
              <a:gd name="T27" fmla="*/ 2147483646 h 59"/>
              <a:gd name="T28" fmla="*/ 2147483646 w 68"/>
              <a:gd name="T29" fmla="*/ 2147483646 h 59"/>
              <a:gd name="T30" fmla="*/ 2147483646 w 68"/>
              <a:gd name="T31" fmla="*/ 2147483646 h 59"/>
              <a:gd name="T32" fmla="*/ 2147483646 w 68"/>
              <a:gd name="T33" fmla="*/ 2147483646 h 59"/>
              <a:gd name="T34" fmla="*/ 2147483646 w 68"/>
              <a:gd name="T35" fmla="*/ 2147483646 h 59"/>
              <a:gd name="T36" fmla="*/ 2147483646 w 68"/>
              <a:gd name="T37" fmla="*/ 2147483646 h 59"/>
              <a:gd name="T38" fmla="*/ 2147483646 w 68"/>
              <a:gd name="T39" fmla="*/ 2147483646 h 59"/>
              <a:gd name="T40" fmla="*/ 2147483646 w 68"/>
              <a:gd name="T41" fmla="*/ 2147483646 h 59"/>
              <a:gd name="T42" fmla="*/ 2147483646 w 68"/>
              <a:gd name="T43" fmla="*/ 2147483646 h 59"/>
              <a:gd name="T44" fmla="*/ 2147483646 w 68"/>
              <a:gd name="T45" fmla="*/ 2147483646 h 59"/>
              <a:gd name="T46" fmla="*/ 2147483646 w 68"/>
              <a:gd name="T47" fmla="*/ 2147483646 h 59"/>
              <a:gd name="T48" fmla="*/ 2147483646 w 68"/>
              <a:gd name="T49" fmla="*/ 2147483646 h 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59">
                <a:moveTo>
                  <a:pt x="68" y="2"/>
                </a:moveTo>
                <a:cubicBezTo>
                  <a:pt x="68" y="58"/>
                  <a:pt x="68" y="58"/>
                  <a:pt x="68" y="58"/>
                </a:cubicBezTo>
                <a:cubicBezTo>
                  <a:pt x="68" y="59"/>
                  <a:pt x="68" y="59"/>
                  <a:pt x="67" y="58"/>
                </a:cubicBezTo>
                <a:cubicBezTo>
                  <a:pt x="40" y="31"/>
                  <a:pt x="40" y="31"/>
                  <a:pt x="40" y="31"/>
                </a:cubicBezTo>
                <a:cubicBezTo>
                  <a:pt x="40" y="31"/>
                  <a:pt x="39" y="31"/>
                  <a:pt x="39" y="31"/>
                </a:cubicBezTo>
                <a:cubicBezTo>
                  <a:pt x="39" y="58"/>
                  <a:pt x="39" y="58"/>
                  <a:pt x="39" y="58"/>
                </a:cubicBezTo>
                <a:cubicBezTo>
                  <a:pt x="39" y="59"/>
                  <a:pt x="39" y="59"/>
                  <a:pt x="38" y="58"/>
                </a:cubicBezTo>
                <a:cubicBezTo>
                  <a:pt x="11" y="31"/>
                  <a:pt x="11" y="31"/>
                  <a:pt x="11" y="31"/>
                </a:cubicBezTo>
                <a:cubicBezTo>
                  <a:pt x="10" y="31"/>
                  <a:pt x="10" y="31"/>
                  <a:pt x="10" y="31"/>
                </a:cubicBezTo>
                <a:cubicBezTo>
                  <a:pt x="10" y="56"/>
                  <a:pt x="10" y="56"/>
                  <a:pt x="10" y="56"/>
                </a:cubicBezTo>
                <a:cubicBezTo>
                  <a:pt x="10" y="58"/>
                  <a:pt x="9" y="59"/>
                  <a:pt x="8" y="59"/>
                </a:cubicBezTo>
                <a:cubicBezTo>
                  <a:pt x="3" y="59"/>
                  <a:pt x="3" y="59"/>
                  <a:pt x="3" y="59"/>
                </a:cubicBezTo>
                <a:cubicBezTo>
                  <a:pt x="2" y="59"/>
                  <a:pt x="0" y="58"/>
                  <a:pt x="0" y="56"/>
                </a:cubicBezTo>
                <a:cubicBezTo>
                  <a:pt x="0" y="3"/>
                  <a:pt x="0" y="3"/>
                  <a:pt x="0" y="3"/>
                </a:cubicBezTo>
                <a:cubicBezTo>
                  <a:pt x="0" y="2"/>
                  <a:pt x="2" y="1"/>
                  <a:pt x="3" y="1"/>
                </a:cubicBezTo>
                <a:cubicBezTo>
                  <a:pt x="8" y="1"/>
                  <a:pt x="8" y="1"/>
                  <a:pt x="8" y="1"/>
                </a:cubicBezTo>
                <a:cubicBezTo>
                  <a:pt x="9" y="1"/>
                  <a:pt x="10" y="2"/>
                  <a:pt x="10" y="3"/>
                </a:cubicBezTo>
                <a:cubicBezTo>
                  <a:pt x="10" y="29"/>
                  <a:pt x="10" y="29"/>
                  <a:pt x="10" y="29"/>
                </a:cubicBezTo>
                <a:cubicBezTo>
                  <a:pt x="10" y="28"/>
                  <a:pt x="10" y="28"/>
                  <a:pt x="11" y="28"/>
                </a:cubicBezTo>
                <a:cubicBezTo>
                  <a:pt x="38" y="1"/>
                  <a:pt x="38" y="1"/>
                  <a:pt x="38" y="1"/>
                </a:cubicBezTo>
                <a:cubicBezTo>
                  <a:pt x="39" y="0"/>
                  <a:pt x="39" y="0"/>
                  <a:pt x="39" y="2"/>
                </a:cubicBezTo>
                <a:cubicBezTo>
                  <a:pt x="39" y="29"/>
                  <a:pt x="39" y="29"/>
                  <a:pt x="39" y="29"/>
                </a:cubicBezTo>
                <a:cubicBezTo>
                  <a:pt x="39" y="28"/>
                  <a:pt x="40" y="28"/>
                  <a:pt x="40" y="28"/>
                </a:cubicBezTo>
                <a:cubicBezTo>
                  <a:pt x="67" y="1"/>
                  <a:pt x="67" y="1"/>
                  <a:pt x="67" y="1"/>
                </a:cubicBezTo>
                <a:cubicBezTo>
                  <a:pt x="68" y="0"/>
                  <a:pt x="68" y="0"/>
                  <a:pt x="68"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29" name="Freeform 51"/>
          <p:cNvSpPr>
            <a:spLocks/>
          </p:cNvSpPr>
          <p:nvPr/>
        </p:nvSpPr>
        <p:spPr bwMode="auto">
          <a:xfrm>
            <a:off x="14284989" y="4339656"/>
            <a:ext cx="405796" cy="243992"/>
          </a:xfrm>
          <a:custGeom>
            <a:avLst/>
            <a:gdLst>
              <a:gd name="T0" fmla="*/ 2147483646 w 73"/>
              <a:gd name="T1" fmla="*/ 2147483646 h 44"/>
              <a:gd name="T2" fmla="*/ 2147483646 w 73"/>
              <a:gd name="T3" fmla="*/ 2147483646 h 44"/>
              <a:gd name="T4" fmla="*/ 2147483646 w 73"/>
              <a:gd name="T5" fmla="*/ 2147483646 h 44"/>
              <a:gd name="T6" fmla="*/ 2147483646 w 73"/>
              <a:gd name="T7" fmla="*/ 2147483646 h 44"/>
              <a:gd name="T8" fmla="*/ 2147483646 w 73"/>
              <a:gd name="T9" fmla="*/ 2147483646 h 44"/>
              <a:gd name="T10" fmla="*/ 2147483646 w 73"/>
              <a:gd name="T11" fmla="*/ 2147483646 h 44"/>
              <a:gd name="T12" fmla="*/ 2147483646 w 73"/>
              <a:gd name="T13" fmla="*/ 2147483646 h 44"/>
              <a:gd name="T14" fmla="*/ 2147483646 w 73"/>
              <a:gd name="T15" fmla="*/ 2147483646 h 44"/>
              <a:gd name="T16" fmla="*/ 2147483646 w 73"/>
              <a:gd name="T17" fmla="*/ 2147483646 h 44"/>
              <a:gd name="T18" fmla="*/ 2147483646 w 73"/>
              <a:gd name="T19" fmla="*/ 2147483646 h 44"/>
              <a:gd name="T20" fmla="*/ 2147483646 w 73"/>
              <a:gd name="T21" fmla="*/ 2147483646 h 44"/>
              <a:gd name="T22" fmla="*/ 2147483646 w 73"/>
              <a:gd name="T23" fmla="*/ 2147483646 h 44"/>
              <a:gd name="T24" fmla="*/ 2147483646 w 73"/>
              <a:gd name="T25" fmla="*/ 2147483646 h 44"/>
              <a:gd name="T26" fmla="*/ 2147483646 w 73"/>
              <a:gd name="T27" fmla="*/ 2147483646 h 44"/>
              <a:gd name="T28" fmla="*/ 2147483646 w 73"/>
              <a:gd name="T29" fmla="*/ 2147483646 h 44"/>
              <a:gd name="T30" fmla="*/ 2147483646 w 73"/>
              <a:gd name="T31" fmla="*/ 2147483646 h 44"/>
              <a:gd name="T32" fmla="*/ 2147483646 w 73"/>
              <a:gd name="T33" fmla="*/ 2147483646 h 44"/>
              <a:gd name="T34" fmla="*/ 2147483646 w 73"/>
              <a:gd name="T35" fmla="*/ 2147483646 h 44"/>
              <a:gd name="T36" fmla="*/ 2147483646 w 73"/>
              <a:gd name="T37" fmla="*/ 2147483646 h 44"/>
              <a:gd name="T38" fmla="*/ 2147483646 w 73"/>
              <a:gd name="T39" fmla="*/ 2147483646 h 44"/>
              <a:gd name="T40" fmla="*/ 2147483646 w 73"/>
              <a:gd name="T41" fmla="*/ 2147483646 h 44"/>
              <a:gd name="T42" fmla="*/ 2147483646 w 73"/>
              <a:gd name="T43" fmla="*/ 2147483646 h 44"/>
              <a:gd name="T44" fmla="*/ 2147483646 w 73"/>
              <a:gd name="T45" fmla="*/ 2147483646 h 44"/>
              <a:gd name="T46" fmla="*/ 0 w 73"/>
              <a:gd name="T47" fmla="*/ 2147483646 h 44"/>
              <a:gd name="T48" fmla="*/ 0 w 73"/>
              <a:gd name="T49" fmla="*/ 2147483646 h 44"/>
              <a:gd name="T50" fmla="*/ 2147483646 w 73"/>
              <a:gd name="T51" fmla="*/ 2147483646 h 44"/>
              <a:gd name="T52" fmla="*/ 2147483646 w 73"/>
              <a:gd name="T53" fmla="*/ 2147483646 h 44"/>
              <a:gd name="T54" fmla="*/ 2147483646 w 73"/>
              <a:gd name="T55" fmla="*/ 2147483646 h 44"/>
              <a:gd name="T56" fmla="*/ 2147483646 w 73"/>
              <a:gd name="T57" fmla="*/ 2147483646 h 44"/>
              <a:gd name="T58" fmla="*/ 2147483646 w 73"/>
              <a:gd name="T59" fmla="*/ 2147483646 h 44"/>
              <a:gd name="T60" fmla="*/ 2147483646 w 73"/>
              <a:gd name="T61" fmla="*/ 2147483646 h 44"/>
              <a:gd name="T62" fmla="*/ 2147483646 w 73"/>
              <a:gd name="T63" fmla="*/ 2147483646 h 44"/>
              <a:gd name="T64" fmla="*/ 2147483646 w 73"/>
              <a:gd name="T65" fmla="*/ 2147483646 h 44"/>
              <a:gd name="T66" fmla="*/ 2147483646 w 73"/>
              <a:gd name="T67" fmla="*/ 2147483646 h 44"/>
              <a:gd name="T68" fmla="*/ 2147483646 w 73"/>
              <a:gd name="T69" fmla="*/ 2147483646 h 44"/>
              <a:gd name="T70" fmla="*/ 2147483646 w 73"/>
              <a:gd name="T71" fmla="*/ 2147483646 h 44"/>
              <a:gd name="T72" fmla="*/ 2147483646 w 73"/>
              <a:gd name="T73" fmla="*/ 2147483646 h 44"/>
              <a:gd name="T74" fmla="*/ 2147483646 w 73"/>
              <a:gd name="T75" fmla="*/ 0 h 44"/>
              <a:gd name="T76" fmla="*/ 2147483646 w 73"/>
              <a:gd name="T77" fmla="*/ 0 h 44"/>
              <a:gd name="T78" fmla="*/ 2147483646 w 73"/>
              <a:gd name="T79" fmla="*/ 0 h 44"/>
              <a:gd name="T80" fmla="*/ 2147483646 w 73"/>
              <a:gd name="T81" fmla="*/ 0 h 44"/>
              <a:gd name="T82" fmla="*/ 2147483646 w 73"/>
              <a:gd name="T83" fmla="*/ 2147483646 h 44"/>
              <a:gd name="T84" fmla="*/ 2147483646 w 73"/>
              <a:gd name="T85" fmla="*/ 2147483646 h 44"/>
              <a:gd name="T86" fmla="*/ 2147483646 w 73"/>
              <a:gd name="T87" fmla="*/ 2147483646 h 44"/>
              <a:gd name="T88" fmla="*/ 2147483646 w 73"/>
              <a:gd name="T89" fmla="*/ 2147483646 h 44"/>
              <a:gd name="T90" fmla="*/ 2147483646 w 73"/>
              <a:gd name="T91" fmla="*/ 2147483646 h 44"/>
              <a:gd name="T92" fmla="*/ 2147483646 w 73"/>
              <a:gd name="T93" fmla="*/ 2147483646 h 44"/>
              <a:gd name="T94" fmla="*/ 2147483646 w 73"/>
              <a:gd name="T95" fmla="*/ 2147483646 h 44"/>
              <a:gd name="T96" fmla="*/ 2147483646 w 73"/>
              <a:gd name="T97" fmla="*/ 2147483646 h 44"/>
              <a:gd name="T98" fmla="*/ 2147483646 w 73"/>
              <a:gd name="T99" fmla="*/ 2147483646 h 4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3" h="44">
                <a:moveTo>
                  <a:pt x="62" y="26"/>
                </a:moveTo>
                <a:cubicBezTo>
                  <a:pt x="49" y="27"/>
                  <a:pt x="49" y="27"/>
                  <a:pt x="49" y="27"/>
                </a:cubicBezTo>
                <a:cubicBezTo>
                  <a:pt x="41" y="29"/>
                  <a:pt x="41" y="29"/>
                  <a:pt x="41" y="29"/>
                </a:cubicBezTo>
                <a:cubicBezTo>
                  <a:pt x="38" y="29"/>
                  <a:pt x="38" y="29"/>
                  <a:pt x="38" y="29"/>
                </a:cubicBezTo>
                <a:cubicBezTo>
                  <a:pt x="27" y="43"/>
                  <a:pt x="27" y="43"/>
                  <a:pt x="27" y="43"/>
                </a:cubicBezTo>
                <a:cubicBezTo>
                  <a:pt x="30" y="43"/>
                  <a:pt x="30" y="43"/>
                  <a:pt x="30" y="43"/>
                </a:cubicBezTo>
                <a:cubicBezTo>
                  <a:pt x="31" y="43"/>
                  <a:pt x="32" y="43"/>
                  <a:pt x="32" y="43"/>
                </a:cubicBezTo>
                <a:cubicBezTo>
                  <a:pt x="32" y="44"/>
                  <a:pt x="31" y="44"/>
                  <a:pt x="30" y="44"/>
                </a:cubicBezTo>
                <a:cubicBezTo>
                  <a:pt x="26" y="44"/>
                  <a:pt x="26" y="44"/>
                  <a:pt x="26" y="44"/>
                </a:cubicBezTo>
                <a:cubicBezTo>
                  <a:pt x="20" y="44"/>
                  <a:pt x="20" y="44"/>
                  <a:pt x="20" y="44"/>
                </a:cubicBezTo>
                <a:cubicBezTo>
                  <a:pt x="17" y="44"/>
                  <a:pt x="17" y="44"/>
                  <a:pt x="17" y="44"/>
                </a:cubicBezTo>
                <a:cubicBezTo>
                  <a:pt x="17" y="43"/>
                  <a:pt x="17" y="43"/>
                  <a:pt x="17" y="43"/>
                </a:cubicBezTo>
                <a:cubicBezTo>
                  <a:pt x="20" y="43"/>
                  <a:pt x="20" y="43"/>
                  <a:pt x="20" y="43"/>
                </a:cubicBezTo>
                <a:cubicBezTo>
                  <a:pt x="20" y="27"/>
                  <a:pt x="20" y="27"/>
                  <a:pt x="20" y="27"/>
                </a:cubicBezTo>
                <a:cubicBezTo>
                  <a:pt x="14" y="27"/>
                  <a:pt x="14" y="27"/>
                  <a:pt x="14" y="27"/>
                </a:cubicBezTo>
                <a:cubicBezTo>
                  <a:pt x="7" y="35"/>
                  <a:pt x="7" y="35"/>
                  <a:pt x="7" y="35"/>
                </a:cubicBezTo>
                <a:cubicBezTo>
                  <a:pt x="3" y="35"/>
                  <a:pt x="3" y="35"/>
                  <a:pt x="3" y="35"/>
                </a:cubicBezTo>
                <a:cubicBezTo>
                  <a:pt x="2" y="34"/>
                  <a:pt x="2" y="34"/>
                  <a:pt x="2" y="34"/>
                </a:cubicBezTo>
                <a:cubicBezTo>
                  <a:pt x="2" y="27"/>
                  <a:pt x="2" y="27"/>
                  <a:pt x="2" y="27"/>
                </a:cubicBezTo>
                <a:cubicBezTo>
                  <a:pt x="3" y="27"/>
                  <a:pt x="3" y="27"/>
                  <a:pt x="3" y="27"/>
                </a:cubicBezTo>
                <a:cubicBezTo>
                  <a:pt x="3" y="26"/>
                  <a:pt x="3" y="26"/>
                  <a:pt x="3" y="26"/>
                </a:cubicBezTo>
                <a:cubicBezTo>
                  <a:pt x="8" y="26"/>
                  <a:pt x="8" y="26"/>
                  <a:pt x="8" y="26"/>
                </a:cubicBezTo>
                <a:cubicBezTo>
                  <a:pt x="8" y="25"/>
                  <a:pt x="8" y="25"/>
                  <a:pt x="8" y="25"/>
                </a:cubicBezTo>
                <a:cubicBezTo>
                  <a:pt x="0" y="25"/>
                  <a:pt x="0" y="25"/>
                  <a:pt x="0" y="25"/>
                </a:cubicBezTo>
                <a:cubicBezTo>
                  <a:pt x="0" y="20"/>
                  <a:pt x="0" y="20"/>
                  <a:pt x="0" y="20"/>
                </a:cubicBezTo>
                <a:cubicBezTo>
                  <a:pt x="8" y="19"/>
                  <a:pt x="8" y="19"/>
                  <a:pt x="8" y="19"/>
                </a:cubicBezTo>
                <a:cubicBezTo>
                  <a:pt x="8" y="18"/>
                  <a:pt x="8" y="18"/>
                  <a:pt x="8" y="18"/>
                </a:cubicBezTo>
                <a:cubicBezTo>
                  <a:pt x="3" y="18"/>
                  <a:pt x="3" y="18"/>
                  <a:pt x="3" y="18"/>
                </a:cubicBezTo>
                <a:cubicBezTo>
                  <a:pt x="3" y="17"/>
                  <a:pt x="3" y="17"/>
                  <a:pt x="3" y="17"/>
                </a:cubicBezTo>
                <a:cubicBezTo>
                  <a:pt x="2" y="17"/>
                  <a:pt x="2" y="17"/>
                  <a:pt x="2" y="17"/>
                </a:cubicBezTo>
                <a:cubicBezTo>
                  <a:pt x="2" y="10"/>
                  <a:pt x="2" y="10"/>
                  <a:pt x="2" y="10"/>
                </a:cubicBezTo>
                <a:cubicBezTo>
                  <a:pt x="3" y="9"/>
                  <a:pt x="3" y="9"/>
                  <a:pt x="3" y="9"/>
                </a:cubicBezTo>
                <a:cubicBezTo>
                  <a:pt x="7" y="9"/>
                  <a:pt x="7" y="9"/>
                  <a:pt x="7" y="9"/>
                </a:cubicBezTo>
                <a:cubicBezTo>
                  <a:pt x="14" y="17"/>
                  <a:pt x="14" y="17"/>
                  <a:pt x="14" y="17"/>
                </a:cubicBezTo>
                <a:cubicBezTo>
                  <a:pt x="20" y="17"/>
                  <a:pt x="20" y="17"/>
                  <a:pt x="20" y="17"/>
                </a:cubicBezTo>
                <a:cubicBezTo>
                  <a:pt x="20" y="1"/>
                  <a:pt x="20" y="1"/>
                  <a:pt x="20" y="1"/>
                </a:cubicBezTo>
                <a:cubicBezTo>
                  <a:pt x="17" y="1"/>
                  <a:pt x="17" y="1"/>
                  <a:pt x="17" y="1"/>
                </a:cubicBezTo>
                <a:cubicBezTo>
                  <a:pt x="17" y="0"/>
                  <a:pt x="17" y="0"/>
                  <a:pt x="17" y="0"/>
                </a:cubicBezTo>
                <a:cubicBezTo>
                  <a:pt x="20" y="0"/>
                  <a:pt x="20" y="0"/>
                  <a:pt x="20" y="0"/>
                </a:cubicBezTo>
                <a:cubicBezTo>
                  <a:pt x="26" y="0"/>
                  <a:pt x="26" y="0"/>
                  <a:pt x="26" y="0"/>
                </a:cubicBezTo>
                <a:cubicBezTo>
                  <a:pt x="30" y="0"/>
                  <a:pt x="30" y="0"/>
                  <a:pt x="30" y="0"/>
                </a:cubicBezTo>
                <a:cubicBezTo>
                  <a:pt x="31" y="0"/>
                  <a:pt x="32" y="1"/>
                  <a:pt x="32" y="1"/>
                </a:cubicBezTo>
                <a:cubicBezTo>
                  <a:pt x="32" y="1"/>
                  <a:pt x="31" y="1"/>
                  <a:pt x="30" y="1"/>
                </a:cubicBezTo>
                <a:cubicBezTo>
                  <a:pt x="27" y="1"/>
                  <a:pt x="27" y="1"/>
                  <a:pt x="27" y="1"/>
                </a:cubicBezTo>
                <a:cubicBezTo>
                  <a:pt x="38" y="15"/>
                  <a:pt x="38" y="15"/>
                  <a:pt x="38" y="15"/>
                </a:cubicBezTo>
                <a:cubicBezTo>
                  <a:pt x="41" y="15"/>
                  <a:pt x="41" y="15"/>
                  <a:pt x="41" y="15"/>
                </a:cubicBezTo>
                <a:cubicBezTo>
                  <a:pt x="49" y="17"/>
                  <a:pt x="49" y="17"/>
                  <a:pt x="49" y="17"/>
                </a:cubicBezTo>
                <a:cubicBezTo>
                  <a:pt x="62" y="18"/>
                  <a:pt x="62" y="18"/>
                  <a:pt x="62" y="18"/>
                </a:cubicBezTo>
                <a:cubicBezTo>
                  <a:pt x="73" y="21"/>
                  <a:pt x="73" y="22"/>
                  <a:pt x="73" y="22"/>
                </a:cubicBezTo>
                <a:cubicBezTo>
                  <a:pt x="73" y="22"/>
                  <a:pt x="73" y="23"/>
                  <a:pt x="62"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0" name="Freeform 52"/>
          <p:cNvSpPr>
            <a:spLocks noEditPoints="1"/>
          </p:cNvSpPr>
          <p:nvPr/>
        </p:nvSpPr>
        <p:spPr bwMode="auto">
          <a:xfrm>
            <a:off x="15083739" y="4262607"/>
            <a:ext cx="323609" cy="377545"/>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2147483646 w 58"/>
              <a:gd name="T77" fmla="*/ 2147483646 h 68"/>
              <a:gd name="T78" fmla="*/ 2147483646 w 58"/>
              <a:gd name="T79" fmla="*/ 2147483646 h 68"/>
              <a:gd name="T80" fmla="*/ 2147483646 w 58"/>
              <a:gd name="T81" fmla="*/ 2147483646 h 68"/>
              <a:gd name="T82" fmla="*/ 2147483646 w 58"/>
              <a:gd name="T83" fmla="*/ 2147483646 h 68"/>
              <a:gd name="T84" fmla="*/ 2147483646 w 58"/>
              <a:gd name="T85" fmla="*/ 2147483646 h 68"/>
              <a:gd name="T86" fmla="*/ 2147483646 w 58"/>
              <a:gd name="T87" fmla="*/ 2147483646 h 68"/>
              <a:gd name="T88" fmla="*/ 2147483646 w 58"/>
              <a:gd name="T89" fmla="*/ 2147483646 h 68"/>
              <a:gd name="T90" fmla="*/ 2147483646 w 58"/>
              <a:gd name="T91" fmla="*/ 2147483646 h 68"/>
              <a:gd name="T92" fmla="*/ 2147483646 w 58"/>
              <a:gd name="T93" fmla="*/ 2147483646 h 68"/>
              <a:gd name="T94" fmla="*/ 2147483646 w 58"/>
              <a:gd name="T95" fmla="*/ 2147483646 h 68"/>
              <a:gd name="T96" fmla="*/ 2147483646 w 58"/>
              <a:gd name="T97" fmla="*/ 2147483646 h 68"/>
              <a:gd name="T98" fmla="*/ 2147483646 w 58"/>
              <a:gd name="T99" fmla="*/ 2147483646 h 68"/>
              <a:gd name="T100" fmla="*/ 2147483646 w 58"/>
              <a:gd name="T101" fmla="*/ 2147483646 h 68"/>
              <a:gd name="T102" fmla="*/ 2147483646 w 58"/>
              <a:gd name="T103" fmla="*/ 2147483646 h 68"/>
              <a:gd name="T104" fmla="*/ 2147483646 w 58"/>
              <a:gd name="T105" fmla="*/ 2147483646 h 68"/>
              <a:gd name="T106" fmla="*/ 2147483646 w 58"/>
              <a:gd name="T107" fmla="*/ 2147483646 h 68"/>
              <a:gd name="T108" fmla="*/ 2147483646 w 58"/>
              <a:gd name="T109" fmla="*/ 2147483646 h 68"/>
              <a:gd name="T110" fmla="*/ 2147483646 w 58"/>
              <a:gd name="T111" fmla="*/ 2147483646 h 68"/>
              <a:gd name="T112" fmla="*/ 2147483646 w 58"/>
              <a:gd name="T113" fmla="*/ 2147483646 h 68"/>
              <a:gd name="T114" fmla="*/ 2147483646 w 58"/>
              <a:gd name="T115" fmla="*/ 2147483646 h 6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20" y="29"/>
                </a:moveTo>
                <a:cubicBezTo>
                  <a:pt x="22" y="30"/>
                  <a:pt x="22" y="30"/>
                  <a:pt x="22" y="30"/>
                </a:cubicBezTo>
                <a:cubicBezTo>
                  <a:pt x="22" y="30"/>
                  <a:pt x="22" y="31"/>
                  <a:pt x="22" y="32"/>
                </a:cubicBezTo>
                <a:cubicBezTo>
                  <a:pt x="15" y="41"/>
                  <a:pt x="15" y="41"/>
                  <a:pt x="15" y="41"/>
                </a:cubicBezTo>
                <a:cubicBezTo>
                  <a:pt x="22" y="50"/>
                  <a:pt x="22" y="50"/>
                  <a:pt x="22" y="50"/>
                </a:cubicBezTo>
                <a:cubicBezTo>
                  <a:pt x="22" y="51"/>
                  <a:pt x="22" y="52"/>
                  <a:pt x="22" y="52"/>
                </a:cubicBezTo>
                <a:cubicBezTo>
                  <a:pt x="20" y="53"/>
                  <a:pt x="20" y="53"/>
                  <a:pt x="20" y="53"/>
                </a:cubicBezTo>
                <a:cubicBezTo>
                  <a:pt x="19" y="54"/>
                  <a:pt x="18" y="54"/>
                  <a:pt x="18" y="53"/>
                </a:cubicBezTo>
                <a:cubicBezTo>
                  <a:pt x="9" y="42"/>
                  <a:pt x="9" y="42"/>
                  <a:pt x="9" y="42"/>
                </a:cubicBezTo>
                <a:cubicBezTo>
                  <a:pt x="9" y="41"/>
                  <a:pt x="9" y="41"/>
                  <a:pt x="9" y="40"/>
                </a:cubicBezTo>
                <a:cubicBezTo>
                  <a:pt x="18" y="29"/>
                  <a:pt x="18" y="29"/>
                  <a:pt x="18" y="29"/>
                </a:cubicBezTo>
                <a:cubicBezTo>
                  <a:pt x="18" y="28"/>
                  <a:pt x="19" y="28"/>
                  <a:pt x="20" y="29"/>
                </a:cubicBezTo>
                <a:close/>
                <a:moveTo>
                  <a:pt x="24" y="56"/>
                </a:moveTo>
                <a:cubicBezTo>
                  <a:pt x="29" y="25"/>
                  <a:pt x="29" y="25"/>
                  <a:pt x="29" y="25"/>
                </a:cubicBezTo>
                <a:cubicBezTo>
                  <a:pt x="29" y="24"/>
                  <a:pt x="30" y="24"/>
                  <a:pt x="31" y="24"/>
                </a:cubicBezTo>
                <a:cubicBezTo>
                  <a:pt x="33" y="24"/>
                  <a:pt x="33" y="24"/>
                  <a:pt x="33" y="24"/>
                </a:cubicBezTo>
                <a:cubicBezTo>
                  <a:pt x="34" y="24"/>
                  <a:pt x="34" y="25"/>
                  <a:pt x="34" y="26"/>
                </a:cubicBezTo>
                <a:cubicBezTo>
                  <a:pt x="29" y="57"/>
                  <a:pt x="29" y="57"/>
                  <a:pt x="29" y="57"/>
                </a:cubicBezTo>
                <a:cubicBezTo>
                  <a:pt x="29" y="58"/>
                  <a:pt x="28" y="58"/>
                  <a:pt x="27" y="58"/>
                </a:cubicBezTo>
                <a:cubicBezTo>
                  <a:pt x="25" y="58"/>
                  <a:pt x="25" y="58"/>
                  <a:pt x="25" y="58"/>
                </a:cubicBezTo>
                <a:cubicBezTo>
                  <a:pt x="24" y="58"/>
                  <a:pt x="24" y="57"/>
                  <a:pt x="24" y="56"/>
                </a:cubicBezTo>
                <a:close/>
                <a:moveTo>
                  <a:pt x="48" y="42"/>
                </a:moveTo>
                <a:cubicBezTo>
                  <a:pt x="40" y="53"/>
                  <a:pt x="40" y="53"/>
                  <a:pt x="40" y="53"/>
                </a:cubicBezTo>
                <a:cubicBezTo>
                  <a:pt x="39" y="54"/>
                  <a:pt x="39" y="54"/>
                  <a:pt x="38" y="53"/>
                </a:cubicBezTo>
                <a:cubicBezTo>
                  <a:pt x="36" y="52"/>
                  <a:pt x="36" y="52"/>
                  <a:pt x="36" y="52"/>
                </a:cubicBezTo>
                <a:cubicBezTo>
                  <a:pt x="36" y="52"/>
                  <a:pt x="36" y="51"/>
                  <a:pt x="36" y="50"/>
                </a:cubicBezTo>
                <a:cubicBezTo>
                  <a:pt x="43" y="41"/>
                  <a:pt x="43" y="41"/>
                  <a:pt x="43" y="41"/>
                </a:cubicBezTo>
                <a:cubicBezTo>
                  <a:pt x="36" y="32"/>
                  <a:pt x="36" y="32"/>
                  <a:pt x="36" y="32"/>
                </a:cubicBezTo>
                <a:cubicBezTo>
                  <a:pt x="36" y="31"/>
                  <a:pt x="36" y="30"/>
                  <a:pt x="36" y="30"/>
                </a:cubicBezTo>
                <a:cubicBezTo>
                  <a:pt x="38" y="29"/>
                  <a:pt x="38" y="29"/>
                  <a:pt x="38" y="29"/>
                </a:cubicBezTo>
                <a:cubicBezTo>
                  <a:pt x="39" y="28"/>
                  <a:pt x="39" y="28"/>
                  <a:pt x="40" y="29"/>
                </a:cubicBezTo>
                <a:cubicBezTo>
                  <a:pt x="48" y="40"/>
                  <a:pt x="48" y="40"/>
                  <a:pt x="48" y="40"/>
                </a:cubicBezTo>
                <a:cubicBezTo>
                  <a:pt x="49" y="41"/>
                  <a:pt x="49" y="41"/>
                  <a:pt x="48" y="42"/>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1" name="Freeform 53"/>
          <p:cNvSpPr>
            <a:spLocks noEditPoints="1"/>
          </p:cNvSpPr>
          <p:nvPr/>
        </p:nvSpPr>
        <p:spPr bwMode="auto">
          <a:xfrm>
            <a:off x="15885057" y="4262607"/>
            <a:ext cx="326179" cy="377545"/>
          </a:xfrm>
          <a:custGeom>
            <a:avLst/>
            <a:gdLst>
              <a:gd name="T0" fmla="*/ 2147483646 w 59"/>
              <a:gd name="T1" fmla="*/ 2147483646 h 68"/>
              <a:gd name="T2" fmla="*/ 2147483646 w 59"/>
              <a:gd name="T3" fmla="*/ 2147483646 h 68"/>
              <a:gd name="T4" fmla="*/ 2147483646 w 59"/>
              <a:gd name="T5" fmla="*/ 2147483646 h 68"/>
              <a:gd name="T6" fmla="*/ 2147483646 w 59"/>
              <a:gd name="T7" fmla="*/ 2147483646 h 68"/>
              <a:gd name="T8" fmla="*/ 0 w 59"/>
              <a:gd name="T9" fmla="*/ 2147483646 h 68"/>
              <a:gd name="T10" fmla="*/ 0 w 59"/>
              <a:gd name="T11" fmla="*/ 2147483646 h 68"/>
              <a:gd name="T12" fmla="*/ 2147483646 w 59"/>
              <a:gd name="T13" fmla="*/ 0 h 68"/>
              <a:gd name="T14" fmla="*/ 2147483646 w 59"/>
              <a:gd name="T15" fmla="*/ 0 h 68"/>
              <a:gd name="T16" fmla="*/ 2147483646 w 59"/>
              <a:gd name="T17" fmla="*/ 2147483646 h 68"/>
              <a:gd name="T18" fmla="*/ 2147483646 w 59"/>
              <a:gd name="T19" fmla="*/ 2147483646 h 68"/>
              <a:gd name="T20" fmla="*/ 2147483646 w 59"/>
              <a:gd name="T21" fmla="*/ 2147483646 h 68"/>
              <a:gd name="T22" fmla="*/ 2147483646 w 59"/>
              <a:gd name="T23" fmla="*/ 2147483646 h 68"/>
              <a:gd name="T24" fmla="*/ 2147483646 w 59"/>
              <a:gd name="T25" fmla="*/ 2147483646 h 68"/>
              <a:gd name="T26" fmla="*/ 2147483646 w 59"/>
              <a:gd name="T27" fmla="*/ 2147483646 h 68"/>
              <a:gd name="T28" fmla="*/ 2147483646 w 59"/>
              <a:gd name="T29" fmla="*/ 2147483646 h 68"/>
              <a:gd name="T30" fmla="*/ 2147483646 w 59"/>
              <a:gd name="T31" fmla="*/ 2147483646 h 68"/>
              <a:gd name="T32" fmla="*/ 2147483646 w 59"/>
              <a:gd name="T33" fmla="*/ 2147483646 h 68"/>
              <a:gd name="T34" fmla="*/ 2147483646 w 59"/>
              <a:gd name="T35" fmla="*/ 2147483646 h 68"/>
              <a:gd name="T36" fmla="*/ 2147483646 w 59"/>
              <a:gd name="T37" fmla="*/ 2147483646 h 68"/>
              <a:gd name="T38" fmla="*/ 2147483646 w 59"/>
              <a:gd name="T39" fmla="*/ 2147483646 h 68"/>
              <a:gd name="T40" fmla="*/ 2147483646 w 59"/>
              <a:gd name="T41" fmla="*/ 2147483646 h 68"/>
              <a:gd name="T42" fmla="*/ 2147483646 w 59"/>
              <a:gd name="T43" fmla="*/ 2147483646 h 68"/>
              <a:gd name="T44" fmla="*/ 2147483646 w 59"/>
              <a:gd name="T45" fmla="*/ 2147483646 h 68"/>
              <a:gd name="T46" fmla="*/ 2147483646 w 59"/>
              <a:gd name="T47" fmla="*/ 2147483646 h 68"/>
              <a:gd name="T48" fmla="*/ 2147483646 w 59"/>
              <a:gd name="T49" fmla="*/ 2147483646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2" name="Freeform 54"/>
          <p:cNvSpPr>
            <a:spLocks noEditPoints="1"/>
          </p:cNvSpPr>
          <p:nvPr/>
        </p:nvSpPr>
        <p:spPr bwMode="auto">
          <a:xfrm>
            <a:off x="16683808" y="4262607"/>
            <a:ext cx="321040" cy="377545"/>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2147483646 w 58"/>
              <a:gd name="T77" fmla="*/ 2147483646 h 68"/>
              <a:gd name="T78" fmla="*/ 2147483646 w 58"/>
              <a:gd name="T79" fmla="*/ 2147483646 h 68"/>
              <a:gd name="T80" fmla="*/ 2147483646 w 58"/>
              <a:gd name="T81" fmla="*/ 2147483646 h 68"/>
              <a:gd name="T82" fmla="*/ 2147483646 w 58"/>
              <a:gd name="T83" fmla="*/ 2147483646 h 68"/>
              <a:gd name="T84" fmla="*/ 2147483646 w 58"/>
              <a:gd name="T85" fmla="*/ 2147483646 h 68"/>
              <a:gd name="T86" fmla="*/ 2147483646 w 58"/>
              <a:gd name="T87" fmla="*/ 2147483646 h 68"/>
              <a:gd name="T88" fmla="*/ 2147483646 w 58"/>
              <a:gd name="T89" fmla="*/ 2147483646 h 68"/>
              <a:gd name="T90" fmla="*/ 2147483646 w 58"/>
              <a:gd name="T91" fmla="*/ 2147483646 h 68"/>
              <a:gd name="T92" fmla="*/ 2147483646 w 58"/>
              <a:gd name="T93" fmla="*/ 2147483646 h 68"/>
              <a:gd name="T94" fmla="*/ 2147483646 w 58"/>
              <a:gd name="T95" fmla="*/ 2147483646 h 68"/>
              <a:gd name="T96" fmla="*/ 2147483646 w 58"/>
              <a:gd name="T97" fmla="*/ 2147483646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16" y="58"/>
                </a:moveTo>
                <a:cubicBezTo>
                  <a:pt x="28" y="58"/>
                  <a:pt x="28" y="58"/>
                  <a:pt x="28" y="58"/>
                </a:cubicBezTo>
                <a:cubicBezTo>
                  <a:pt x="28" y="54"/>
                  <a:pt x="28" y="54"/>
                  <a:pt x="28" y="54"/>
                </a:cubicBezTo>
                <a:cubicBezTo>
                  <a:pt x="24" y="54"/>
                  <a:pt x="24" y="54"/>
                  <a:pt x="24" y="54"/>
                </a:cubicBezTo>
                <a:cubicBezTo>
                  <a:pt x="24" y="48"/>
                  <a:pt x="24" y="48"/>
                  <a:pt x="24" y="48"/>
                </a:cubicBezTo>
                <a:cubicBezTo>
                  <a:pt x="30" y="48"/>
                  <a:pt x="30" y="48"/>
                  <a:pt x="30" y="48"/>
                </a:cubicBezTo>
                <a:cubicBezTo>
                  <a:pt x="31" y="48"/>
                  <a:pt x="33" y="48"/>
                  <a:pt x="34" y="47"/>
                </a:cubicBezTo>
                <a:cubicBezTo>
                  <a:pt x="38" y="46"/>
                  <a:pt x="40" y="42"/>
                  <a:pt x="40" y="38"/>
                </a:cubicBezTo>
                <a:cubicBezTo>
                  <a:pt x="40" y="34"/>
                  <a:pt x="38" y="31"/>
                  <a:pt x="34" y="30"/>
                </a:cubicBezTo>
                <a:cubicBezTo>
                  <a:pt x="33" y="29"/>
                  <a:pt x="31" y="29"/>
                  <a:pt x="30" y="29"/>
                </a:cubicBezTo>
                <a:cubicBezTo>
                  <a:pt x="16" y="29"/>
                  <a:pt x="16" y="29"/>
                  <a:pt x="16" y="29"/>
                </a:cubicBezTo>
                <a:cubicBezTo>
                  <a:pt x="16" y="33"/>
                  <a:pt x="16" y="33"/>
                  <a:pt x="16" y="33"/>
                </a:cubicBezTo>
                <a:cubicBezTo>
                  <a:pt x="19" y="33"/>
                  <a:pt x="19" y="33"/>
                  <a:pt x="19" y="33"/>
                </a:cubicBezTo>
                <a:cubicBezTo>
                  <a:pt x="19" y="54"/>
                  <a:pt x="19" y="54"/>
                  <a:pt x="19" y="54"/>
                </a:cubicBezTo>
                <a:cubicBezTo>
                  <a:pt x="16" y="54"/>
                  <a:pt x="16" y="54"/>
                  <a:pt x="16" y="54"/>
                </a:cubicBezTo>
                <a:lnTo>
                  <a:pt x="16" y="58"/>
                </a:lnTo>
                <a:close/>
                <a:moveTo>
                  <a:pt x="24" y="43"/>
                </a:moveTo>
                <a:cubicBezTo>
                  <a:pt x="24" y="33"/>
                  <a:pt x="24" y="33"/>
                  <a:pt x="24" y="33"/>
                </a:cubicBezTo>
                <a:cubicBezTo>
                  <a:pt x="29" y="33"/>
                  <a:pt x="29" y="33"/>
                  <a:pt x="29" y="33"/>
                </a:cubicBezTo>
                <a:cubicBezTo>
                  <a:pt x="30" y="33"/>
                  <a:pt x="31" y="33"/>
                  <a:pt x="32" y="34"/>
                </a:cubicBezTo>
                <a:cubicBezTo>
                  <a:pt x="34" y="35"/>
                  <a:pt x="34" y="36"/>
                  <a:pt x="34" y="38"/>
                </a:cubicBezTo>
                <a:cubicBezTo>
                  <a:pt x="34" y="40"/>
                  <a:pt x="34" y="42"/>
                  <a:pt x="32" y="43"/>
                </a:cubicBezTo>
                <a:cubicBezTo>
                  <a:pt x="31" y="43"/>
                  <a:pt x="30" y="43"/>
                  <a:pt x="29" y="43"/>
                </a:cubicBezTo>
                <a:lnTo>
                  <a:pt x="24" y="43"/>
                </a:ln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3" name="Freeform 55"/>
          <p:cNvSpPr>
            <a:spLocks noEditPoints="1"/>
          </p:cNvSpPr>
          <p:nvPr/>
        </p:nvSpPr>
        <p:spPr bwMode="auto">
          <a:xfrm>
            <a:off x="17482557" y="4262607"/>
            <a:ext cx="323609" cy="377545"/>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2147483646 w 58"/>
              <a:gd name="T77" fmla="*/ 2147483646 h 68"/>
              <a:gd name="T78" fmla="*/ 2147483646 w 58"/>
              <a:gd name="T79" fmla="*/ 2147483646 h 68"/>
              <a:gd name="T80" fmla="*/ 2147483646 w 58"/>
              <a:gd name="T81" fmla="*/ 2147483646 h 68"/>
              <a:gd name="T82" fmla="*/ 2147483646 w 58"/>
              <a:gd name="T83" fmla="*/ 2147483646 h 68"/>
              <a:gd name="T84" fmla="*/ 2147483646 w 58"/>
              <a:gd name="T85" fmla="*/ 2147483646 h 68"/>
              <a:gd name="T86" fmla="*/ 2147483646 w 58"/>
              <a:gd name="T87" fmla="*/ 2147483646 h 68"/>
              <a:gd name="T88" fmla="*/ 2147483646 w 58"/>
              <a:gd name="T89" fmla="*/ 2147483646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34" y="34"/>
                </a:moveTo>
                <a:cubicBezTo>
                  <a:pt x="34" y="48"/>
                  <a:pt x="34" y="48"/>
                  <a:pt x="34" y="48"/>
                </a:cubicBezTo>
                <a:cubicBezTo>
                  <a:pt x="34" y="51"/>
                  <a:pt x="32" y="53"/>
                  <a:pt x="29" y="53"/>
                </a:cubicBezTo>
                <a:cubicBezTo>
                  <a:pt x="14" y="53"/>
                  <a:pt x="14" y="53"/>
                  <a:pt x="14" y="53"/>
                </a:cubicBezTo>
                <a:cubicBezTo>
                  <a:pt x="12" y="53"/>
                  <a:pt x="9" y="51"/>
                  <a:pt x="9" y="48"/>
                </a:cubicBezTo>
                <a:cubicBezTo>
                  <a:pt x="9" y="34"/>
                  <a:pt x="9" y="34"/>
                  <a:pt x="9" y="34"/>
                </a:cubicBezTo>
                <a:cubicBezTo>
                  <a:pt x="9" y="31"/>
                  <a:pt x="12" y="29"/>
                  <a:pt x="14" y="29"/>
                </a:cubicBezTo>
                <a:cubicBezTo>
                  <a:pt x="29" y="29"/>
                  <a:pt x="29" y="29"/>
                  <a:pt x="29" y="29"/>
                </a:cubicBezTo>
                <a:cubicBezTo>
                  <a:pt x="32" y="29"/>
                  <a:pt x="34" y="31"/>
                  <a:pt x="34" y="34"/>
                </a:cubicBezTo>
                <a:close/>
                <a:moveTo>
                  <a:pt x="48" y="30"/>
                </a:moveTo>
                <a:cubicBezTo>
                  <a:pt x="48" y="52"/>
                  <a:pt x="48" y="52"/>
                  <a:pt x="48" y="52"/>
                </a:cubicBezTo>
                <a:cubicBezTo>
                  <a:pt x="48" y="52"/>
                  <a:pt x="48" y="53"/>
                  <a:pt x="48" y="53"/>
                </a:cubicBezTo>
                <a:cubicBezTo>
                  <a:pt x="47" y="53"/>
                  <a:pt x="47" y="53"/>
                  <a:pt x="47" y="53"/>
                </a:cubicBezTo>
                <a:cubicBezTo>
                  <a:pt x="47" y="53"/>
                  <a:pt x="46" y="53"/>
                  <a:pt x="46" y="53"/>
                </a:cubicBezTo>
                <a:cubicBezTo>
                  <a:pt x="36" y="43"/>
                  <a:pt x="36" y="43"/>
                  <a:pt x="36" y="43"/>
                </a:cubicBezTo>
                <a:cubicBezTo>
                  <a:pt x="36" y="39"/>
                  <a:pt x="36" y="39"/>
                  <a:pt x="36" y="39"/>
                </a:cubicBezTo>
                <a:cubicBezTo>
                  <a:pt x="46" y="29"/>
                  <a:pt x="46" y="29"/>
                  <a:pt x="46" y="29"/>
                </a:cubicBezTo>
                <a:cubicBezTo>
                  <a:pt x="46" y="29"/>
                  <a:pt x="47" y="29"/>
                  <a:pt x="47" y="29"/>
                </a:cubicBezTo>
                <a:cubicBezTo>
                  <a:pt x="47" y="29"/>
                  <a:pt x="47" y="29"/>
                  <a:pt x="48" y="29"/>
                </a:cubicBezTo>
                <a:cubicBezTo>
                  <a:pt x="48" y="29"/>
                  <a:pt x="48" y="30"/>
                  <a:pt x="48" y="30"/>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4" name="Freeform 56"/>
          <p:cNvSpPr>
            <a:spLocks noEditPoints="1"/>
          </p:cNvSpPr>
          <p:nvPr/>
        </p:nvSpPr>
        <p:spPr bwMode="auto">
          <a:xfrm>
            <a:off x="18283876" y="4290859"/>
            <a:ext cx="403228" cy="349293"/>
          </a:xfrm>
          <a:custGeom>
            <a:avLst/>
            <a:gdLst>
              <a:gd name="T0" fmla="*/ 2147483646 w 73"/>
              <a:gd name="T1" fmla="*/ 2147483646 h 63"/>
              <a:gd name="T2" fmla="*/ 0 w 73"/>
              <a:gd name="T3" fmla="*/ 2147483646 h 63"/>
              <a:gd name="T4" fmla="*/ 2147483646 w 73"/>
              <a:gd name="T5" fmla="*/ 0 h 63"/>
              <a:gd name="T6" fmla="*/ 2147483646 w 73"/>
              <a:gd name="T7" fmla="*/ 2147483646 h 63"/>
              <a:gd name="T8" fmla="*/ 2147483646 w 73"/>
              <a:gd name="T9" fmla="*/ 2147483646 h 63"/>
              <a:gd name="T10" fmla="*/ 2147483646 w 73"/>
              <a:gd name="T11" fmla="*/ 2147483646 h 63"/>
              <a:gd name="T12" fmla="*/ 2147483646 w 73"/>
              <a:gd name="T13" fmla="*/ 2147483646 h 63"/>
              <a:gd name="T14" fmla="*/ 2147483646 w 73"/>
              <a:gd name="T15" fmla="*/ 2147483646 h 63"/>
              <a:gd name="T16" fmla="*/ 2147483646 w 73"/>
              <a:gd name="T17" fmla="*/ 2147483646 h 63"/>
              <a:gd name="T18" fmla="*/ 2147483646 w 73"/>
              <a:gd name="T19" fmla="*/ 2147483646 h 63"/>
              <a:gd name="T20" fmla="*/ 2147483646 w 73"/>
              <a:gd name="T21" fmla="*/ 2147483646 h 63"/>
              <a:gd name="T22" fmla="*/ 2147483646 w 73"/>
              <a:gd name="T23" fmla="*/ 2147483646 h 63"/>
              <a:gd name="T24" fmla="*/ 2147483646 w 73"/>
              <a:gd name="T25" fmla="*/ 2147483646 h 63"/>
              <a:gd name="T26" fmla="*/ 2147483646 w 73"/>
              <a:gd name="T27" fmla="*/ 2147483646 h 63"/>
              <a:gd name="T28" fmla="*/ 2147483646 w 73"/>
              <a:gd name="T29" fmla="*/ 2147483646 h 63"/>
              <a:gd name="T30" fmla="*/ 2147483646 w 73"/>
              <a:gd name="T31" fmla="*/ 2147483646 h 63"/>
              <a:gd name="T32" fmla="*/ 2147483646 w 73"/>
              <a:gd name="T33" fmla="*/ 2147483646 h 63"/>
              <a:gd name="T34" fmla="*/ 2147483646 w 73"/>
              <a:gd name="T35" fmla="*/ 2147483646 h 63"/>
              <a:gd name="T36" fmla="*/ 2147483646 w 73"/>
              <a:gd name="T37" fmla="*/ 2147483646 h 63"/>
              <a:gd name="T38" fmla="*/ 2147483646 w 73"/>
              <a:gd name="T39" fmla="*/ 2147483646 h 63"/>
              <a:gd name="T40" fmla="*/ 2147483646 w 73"/>
              <a:gd name="T41" fmla="*/ 2147483646 h 63"/>
              <a:gd name="T42" fmla="*/ 2147483646 w 73"/>
              <a:gd name="T43" fmla="*/ 2147483646 h 63"/>
              <a:gd name="T44" fmla="*/ 2147483646 w 73"/>
              <a:gd name="T45" fmla="*/ 2147483646 h 63"/>
              <a:gd name="T46" fmla="*/ 2147483646 w 73"/>
              <a:gd name="T47" fmla="*/ 2147483646 h 63"/>
              <a:gd name="T48" fmla="*/ 2147483646 w 73"/>
              <a:gd name="T49" fmla="*/ 2147483646 h 63"/>
              <a:gd name="T50" fmla="*/ 2147483646 w 73"/>
              <a:gd name="T51" fmla="*/ 2147483646 h 63"/>
              <a:gd name="T52" fmla="*/ 2147483646 w 73"/>
              <a:gd name="T53" fmla="*/ 2147483646 h 63"/>
              <a:gd name="T54" fmla="*/ 2147483646 w 73"/>
              <a:gd name="T55" fmla="*/ 2147483646 h 63"/>
              <a:gd name="T56" fmla="*/ 2147483646 w 73"/>
              <a:gd name="T57" fmla="*/ 2147483646 h 63"/>
              <a:gd name="T58" fmla="*/ 2147483646 w 73"/>
              <a:gd name="T59" fmla="*/ 2147483646 h 63"/>
              <a:gd name="T60" fmla="*/ 2147483646 w 73"/>
              <a:gd name="T61" fmla="*/ 2147483646 h 63"/>
              <a:gd name="T62" fmla="*/ 2147483646 w 73"/>
              <a:gd name="T63" fmla="*/ 2147483646 h 63"/>
              <a:gd name="T64" fmla="*/ 2147483646 w 73"/>
              <a:gd name="T65" fmla="*/ 2147483646 h 63"/>
              <a:gd name="T66" fmla="*/ 2147483646 w 73"/>
              <a:gd name="T67" fmla="*/ 2147483646 h 63"/>
              <a:gd name="T68" fmla="*/ 2147483646 w 73"/>
              <a:gd name="T69" fmla="*/ 2147483646 h 63"/>
              <a:gd name="T70" fmla="*/ 2147483646 w 73"/>
              <a:gd name="T71" fmla="*/ 2147483646 h 63"/>
              <a:gd name="T72" fmla="*/ 2147483646 w 73"/>
              <a:gd name="T73" fmla="*/ 2147483646 h 63"/>
              <a:gd name="T74" fmla="*/ 2147483646 w 73"/>
              <a:gd name="T75" fmla="*/ 2147483646 h 63"/>
              <a:gd name="T76" fmla="*/ 2147483646 w 73"/>
              <a:gd name="T77" fmla="*/ 2147483646 h 63"/>
              <a:gd name="T78" fmla="*/ 2147483646 w 73"/>
              <a:gd name="T79" fmla="*/ 2147483646 h 63"/>
              <a:gd name="T80" fmla="*/ 2147483646 w 73"/>
              <a:gd name="T81" fmla="*/ 2147483646 h 63"/>
              <a:gd name="T82" fmla="*/ 2147483646 w 73"/>
              <a:gd name="T83" fmla="*/ 2147483646 h 63"/>
              <a:gd name="T84" fmla="*/ 2147483646 w 73"/>
              <a:gd name="T85" fmla="*/ 2147483646 h 63"/>
              <a:gd name="T86" fmla="*/ 2147483646 w 73"/>
              <a:gd name="T87" fmla="*/ 2147483646 h 63"/>
              <a:gd name="T88" fmla="*/ 2147483646 w 73"/>
              <a:gd name="T89" fmla="*/ 2147483646 h 63"/>
              <a:gd name="T90" fmla="*/ 2147483646 w 73"/>
              <a:gd name="T91" fmla="*/ 2147483646 h 63"/>
              <a:gd name="T92" fmla="*/ 2147483646 w 73"/>
              <a:gd name="T93" fmla="*/ 2147483646 h 63"/>
              <a:gd name="T94" fmla="*/ 2147483646 w 73"/>
              <a:gd name="T95" fmla="*/ 2147483646 h 63"/>
              <a:gd name="T96" fmla="*/ 2147483646 w 73"/>
              <a:gd name="T97" fmla="*/ 2147483646 h 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 h="63">
                <a:moveTo>
                  <a:pt x="73" y="57"/>
                </a:moveTo>
                <a:cubicBezTo>
                  <a:pt x="73" y="60"/>
                  <a:pt x="71" y="63"/>
                  <a:pt x="67" y="63"/>
                </a:cubicBezTo>
                <a:cubicBezTo>
                  <a:pt x="7" y="63"/>
                  <a:pt x="7" y="63"/>
                  <a:pt x="7" y="63"/>
                </a:cubicBezTo>
                <a:cubicBezTo>
                  <a:pt x="3" y="63"/>
                  <a:pt x="0" y="60"/>
                  <a:pt x="0" y="57"/>
                </a:cubicBezTo>
                <a:cubicBezTo>
                  <a:pt x="0" y="6"/>
                  <a:pt x="0" y="6"/>
                  <a:pt x="0" y="6"/>
                </a:cubicBezTo>
                <a:cubicBezTo>
                  <a:pt x="0" y="2"/>
                  <a:pt x="3" y="0"/>
                  <a:pt x="7" y="0"/>
                </a:cubicBezTo>
                <a:cubicBezTo>
                  <a:pt x="67" y="0"/>
                  <a:pt x="67" y="0"/>
                  <a:pt x="67" y="0"/>
                </a:cubicBezTo>
                <a:cubicBezTo>
                  <a:pt x="71" y="0"/>
                  <a:pt x="73" y="2"/>
                  <a:pt x="73" y="6"/>
                </a:cubicBezTo>
                <a:lnTo>
                  <a:pt x="73" y="57"/>
                </a:lnTo>
                <a:close/>
                <a:moveTo>
                  <a:pt x="15" y="7"/>
                </a:moveTo>
                <a:cubicBezTo>
                  <a:pt x="15" y="6"/>
                  <a:pt x="14" y="4"/>
                  <a:pt x="13" y="4"/>
                </a:cubicBezTo>
                <a:cubicBezTo>
                  <a:pt x="8" y="4"/>
                  <a:pt x="8" y="4"/>
                  <a:pt x="8" y="4"/>
                </a:cubicBezTo>
                <a:cubicBezTo>
                  <a:pt x="6" y="4"/>
                  <a:pt x="5" y="6"/>
                  <a:pt x="5" y="7"/>
                </a:cubicBezTo>
                <a:cubicBezTo>
                  <a:pt x="5" y="12"/>
                  <a:pt x="5" y="12"/>
                  <a:pt x="5" y="12"/>
                </a:cubicBezTo>
                <a:cubicBezTo>
                  <a:pt x="5" y="13"/>
                  <a:pt x="6" y="14"/>
                  <a:pt x="8" y="14"/>
                </a:cubicBezTo>
                <a:cubicBezTo>
                  <a:pt x="13" y="14"/>
                  <a:pt x="13" y="14"/>
                  <a:pt x="13" y="14"/>
                </a:cubicBezTo>
                <a:cubicBezTo>
                  <a:pt x="14" y="14"/>
                  <a:pt x="15" y="13"/>
                  <a:pt x="15" y="12"/>
                </a:cubicBezTo>
                <a:lnTo>
                  <a:pt x="15" y="7"/>
                </a:lnTo>
                <a:close/>
                <a:moveTo>
                  <a:pt x="15" y="21"/>
                </a:moveTo>
                <a:cubicBezTo>
                  <a:pt x="15" y="20"/>
                  <a:pt x="14" y="19"/>
                  <a:pt x="13" y="19"/>
                </a:cubicBezTo>
                <a:cubicBezTo>
                  <a:pt x="8" y="19"/>
                  <a:pt x="8" y="19"/>
                  <a:pt x="8" y="19"/>
                </a:cubicBezTo>
                <a:cubicBezTo>
                  <a:pt x="6" y="19"/>
                  <a:pt x="5" y="20"/>
                  <a:pt x="5" y="21"/>
                </a:cubicBezTo>
                <a:cubicBezTo>
                  <a:pt x="5" y="26"/>
                  <a:pt x="5" y="26"/>
                  <a:pt x="5" y="26"/>
                </a:cubicBezTo>
                <a:cubicBezTo>
                  <a:pt x="5" y="28"/>
                  <a:pt x="6" y="29"/>
                  <a:pt x="8" y="29"/>
                </a:cubicBezTo>
                <a:cubicBezTo>
                  <a:pt x="13" y="29"/>
                  <a:pt x="13" y="29"/>
                  <a:pt x="13" y="29"/>
                </a:cubicBezTo>
                <a:cubicBezTo>
                  <a:pt x="14" y="29"/>
                  <a:pt x="15" y="28"/>
                  <a:pt x="15" y="26"/>
                </a:cubicBezTo>
                <a:lnTo>
                  <a:pt x="15" y="21"/>
                </a:lnTo>
                <a:close/>
                <a:moveTo>
                  <a:pt x="15" y="36"/>
                </a:moveTo>
                <a:cubicBezTo>
                  <a:pt x="15" y="35"/>
                  <a:pt x="14" y="34"/>
                  <a:pt x="13" y="34"/>
                </a:cubicBezTo>
                <a:cubicBezTo>
                  <a:pt x="8" y="34"/>
                  <a:pt x="8" y="34"/>
                  <a:pt x="8" y="34"/>
                </a:cubicBezTo>
                <a:cubicBezTo>
                  <a:pt x="6" y="34"/>
                  <a:pt x="5" y="35"/>
                  <a:pt x="5" y="36"/>
                </a:cubicBezTo>
                <a:cubicBezTo>
                  <a:pt x="5" y="41"/>
                  <a:pt x="5" y="41"/>
                  <a:pt x="5" y="41"/>
                </a:cubicBezTo>
                <a:cubicBezTo>
                  <a:pt x="5" y="42"/>
                  <a:pt x="6" y="43"/>
                  <a:pt x="8" y="43"/>
                </a:cubicBezTo>
                <a:cubicBezTo>
                  <a:pt x="13" y="43"/>
                  <a:pt x="13" y="43"/>
                  <a:pt x="13" y="43"/>
                </a:cubicBezTo>
                <a:cubicBezTo>
                  <a:pt x="14" y="43"/>
                  <a:pt x="15" y="42"/>
                  <a:pt x="15" y="41"/>
                </a:cubicBezTo>
                <a:lnTo>
                  <a:pt x="15" y="36"/>
                </a:lnTo>
                <a:close/>
                <a:moveTo>
                  <a:pt x="15" y="51"/>
                </a:moveTo>
                <a:cubicBezTo>
                  <a:pt x="15" y="49"/>
                  <a:pt x="14" y="48"/>
                  <a:pt x="13" y="48"/>
                </a:cubicBezTo>
                <a:cubicBezTo>
                  <a:pt x="8" y="48"/>
                  <a:pt x="8" y="48"/>
                  <a:pt x="8" y="48"/>
                </a:cubicBezTo>
                <a:cubicBezTo>
                  <a:pt x="6" y="48"/>
                  <a:pt x="5" y="49"/>
                  <a:pt x="5" y="51"/>
                </a:cubicBezTo>
                <a:cubicBezTo>
                  <a:pt x="5" y="55"/>
                  <a:pt x="5" y="55"/>
                  <a:pt x="5" y="55"/>
                </a:cubicBezTo>
                <a:cubicBezTo>
                  <a:pt x="5" y="57"/>
                  <a:pt x="6" y="58"/>
                  <a:pt x="8" y="58"/>
                </a:cubicBezTo>
                <a:cubicBezTo>
                  <a:pt x="13" y="58"/>
                  <a:pt x="13" y="58"/>
                  <a:pt x="13" y="58"/>
                </a:cubicBezTo>
                <a:cubicBezTo>
                  <a:pt x="14" y="58"/>
                  <a:pt x="15" y="57"/>
                  <a:pt x="15" y="55"/>
                </a:cubicBezTo>
                <a:lnTo>
                  <a:pt x="15" y="51"/>
                </a:lnTo>
                <a:close/>
                <a:moveTo>
                  <a:pt x="54" y="7"/>
                </a:moveTo>
                <a:cubicBezTo>
                  <a:pt x="54" y="6"/>
                  <a:pt x="53" y="4"/>
                  <a:pt x="51" y="4"/>
                </a:cubicBezTo>
                <a:cubicBezTo>
                  <a:pt x="22" y="4"/>
                  <a:pt x="22" y="4"/>
                  <a:pt x="22" y="4"/>
                </a:cubicBezTo>
                <a:cubicBezTo>
                  <a:pt x="21" y="4"/>
                  <a:pt x="20" y="6"/>
                  <a:pt x="20" y="7"/>
                </a:cubicBezTo>
                <a:cubicBezTo>
                  <a:pt x="20" y="26"/>
                  <a:pt x="20" y="26"/>
                  <a:pt x="20" y="26"/>
                </a:cubicBezTo>
                <a:cubicBezTo>
                  <a:pt x="20" y="28"/>
                  <a:pt x="21" y="29"/>
                  <a:pt x="22" y="29"/>
                </a:cubicBezTo>
                <a:cubicBezTo>
                  <a:pt x="51" y="29"/>
                  <a:pt x="51" y="29"/>
                  <a:pt x="51" y="29"/>
                </a:cubicBezTo>
                <a:cubicBezTo>
                  <a:pt x="53" y="29"/>
                  <a:pt x="54" y="28"/>
                  <a:pt x="54" y="26"/>
                </a:cubicBezTo>
                <a:lnTo>
                  <a:pt x="54" y="7"/>
                </a:lnTo>
                <a:close/>
                <a:moveTo>
                  <a:pt x="54" y="36"/>
                </a:moveTo>
                <a:cubicBezTo>
                  <a:pt x="54" y="35"/>
                  <a:pt x="53" y="34"/>
                  <a:pt x="51" y="34"/>
                </a:cubicBezTo>
                <a:cubicBezTo>
                  <a:pt x="22" y="34"/>
                  <a:pt x="22" y="34"/>
                  <a:pt x="22" y="34"/>
                </a:cubicBezTo>
                <a:cubicBezTo>
                  <a:pt x="21" y="34"/>
                  <a:pt x="20" y="35"/>
                  <a:pt x="20" y="36"/>
                </a:cubicBezTo>
                <a:cubicBezTo>
                  <a:pt x="20" y="55"/>
                  <a:pt x="20" y="55"/>
                  <a:pt x="20" y="55"/>
                </a:cubicBezTo>
                <a:cubicBezTo>
                  <a:pt x="20" y="57"/>
                  <a:pt x="21" y="58"/>
                  <a:pt x="22" y="58"/>
                </a:cubicBezTo>
                <a:cubicBezTo>
                  <a:pt x="51" y="58"/>
                  <a:pt x="51" y="58"/>
                  <a:pt x="51" y="58"/>
                </a:cubicBezTo>
                <a:cubicBezTo>
                  <a:pt x="53" y="58"/>
                  <a:pt x="54" y="57"/>
                  <a:pt x="54" y="55"/>
                </a:cubicBezTo>
                <a:lnTo>
                  <a:pt x="54" y="36"/>
                </a:lnTo>
                <a:close/>
                <a:moveTo>
                  <a:pt x="68" y="7"/>
                </a:moveTo>
                <a:cubicBezTo>
                  <a:pt x="68" y="6"/>
                  <a:pt x="67" y="4"/>
                  <a:pt x="66" y="4"/>
                </a:cubicBezTo>
                <a:cubicBezTo>
                  <a:pt x="61" y="4"/>
                  <a:pt x="61" y="4"/>
                  <a:pt x="61" y="4"/>
                </a:cubicBezTo>
                <a:cubicBezTo>
                  <a:pt x="60" y="4"/>
                  <a:pt x="59" y="6"/>
                  <a:pt x="59" y="7"/>
                </a:cubicBezTo>
                <a:cubicBezTo>
                  <a:pt x="59" y="12"/>
                  <a:pt x="59" y="12"/>
                  <a:pt x="59" y="12"/>
                </a:cubicBezTo>
                <a:cubicBezTo>
                  <a:pt x="59" y="13"/>
                  <a:pt x="60" y="14"/>
                  <a:pt x="61" y="14"/>
                </a:cubicBezTo>
                <a:cubicBezTo>
                  <a:pt x="66" y="14"/>
                  <a:pt x="66" y="14"/>
                  <a:pt x="66" y="14"/>
                </a:cubicBezTo>
                <a:cubicBezTo>
                  <a:pt x="67" y="14"/>
                  <a:pt x="68" y="13"/>
                  <a:pt x="68" y="12"/>
                </a:cubicBezTo>
                <a:lnTo>
                  <a:pt x="68" y="7"/>
                </a:lnTo>
                <a:close/>
                <a:moveTo>
                  <a:pt x="68" y="21"/>
                </a:moveTo>
                <a:cubicBezTo>
                  <a:pt x="68" y="20"/>
                  <a:pt x="67" y="19"/>
                  <a:pt x="66" y="19"/>
                </a:cubicBezTo>
                <a:cubicBezTo>
                  <a:pt x="61" y="19"/>
                  <a:pt x="61" y="19"/>
                  <a:pt x="61" y="19"/>
                </a:cubicBezTo>
                <a:cubicBezTo>
                  <a:pt x="60" y="19"/>
                  <a:pt x="59" y="20"/>
                  <a:pt x="59" y="21"/>
                </a:cubicBezTo>
                <a:cubicBezTo>
                  <a:pt x="59" y="26"/>
                  <a:pt x="59" y="26"/>
                  <a:pt x="59" y="26"/>
                </a:cubicBezTo>
                <a:cubicBezTo>
                  <a:pt x="59" y="28"/>
                  <a:pt x="60" y="29"/>
                  <a:pt x="61" y="29"/>
                </a:cubicBezTo>
                <a:cubicBezTo>
                  <a:pt x="66" y="29"/>
                  <a:pt x="66" y="29"/>
                  <a:pt x="66" y="29"/>
                </a:cubicBezTo>
                <a:cubicBezTo>
                  <a:pt x="67" y="29"/>
                  <a:pt x="68" y="28"/>
                  <a:pt x="68" y="26"/>
                </a:cubicBezTo>
                <a:lnTo>
                  <a:pt x="68" y="21"/>
                </a:lnTo>
                <a:close/>
                <a:moveTo>
                  <a:pt x="68" y="36"/>
                </a:moveTo>
                <a:cubicBezTo>
                  <a:pt x="68" y="35"/>
                  <a:pt x="67" y="34"/>
                  <a:pt x="66" y="34"/>
                </a:cubicBezTo>
                <a:cubicBezTo>
                  <a:pt x="61" y="34"/>
                  <a:pt x="61" y="34"/>
                  <a:pt x="61" y="34"/>
                </a:cubicBezTo>
                <a:cubicBezTo>
                  <a:pt x="60" y="34"/>
                  <a:pt x="59" y="35"/>
                  <a:pt x="59" y="36"/>
                </a:cubicBezTo>
                <a:cubicBezTo>
                  <a:pt x="59" y="41"/>
                  <a:pt x="59" y="41"/>
                  <a:pt x="59" y="41"/>
                </a:cubicBezTo>
                <a:cubicBezTo>
                  <a:pt x="59" y="42"/>
                  <a:pt x="60" y="43"/>
                  <a:pt x="61" y="43"/>
                </a:cubicBezTo>
                <a:cubicBezTo>
                  <a:pt x="66" y="43"/>
                  <a:pt x="66" y="43"/>
                  <a:pt x="66" y="43"/>
                </a:cubicBezTo>
                <a:cubicBezTo>
                  <a:pt x="67" y="43"/>
                  <a:pt x="68" y="42"/>
                  <a:pt x="68" y="41"/>
                </a:cubicBezTo>
                <a:lnTo>
                  <a:pt x="68" y="36"/>
                </a:lnTo>
                <a:close/>
                <a:moveTo>
                  <a:pt x="68" y="51"/>
                </a:moveTo>
                <a:cubicBezTo>
                  <a:pt x="68" y="49"/>
                  <a:pt x="67" y="48"/>
                  <a:pt x="66" y="48"/>
                </a:cubicBezTo>
                <a:cubicBezTo>
                  <a:pt x="61" y="48"/>
                  <a:pt x="61" y="48"/>
                  <a:pt x="61" y="48"/>
                </a:cubicBezTo>
                <a:cubicBezTo>
                  <a:pt x="60" y="48"/>
                  <a:pt x="59" y="49"/>
                  <a:pt x="59" y="51"/>
                </a:cubicBezTo>
                <a:cubicBezTo>
                  <a:pt x="59" y="55"/>
                  <a:pt x="59" y="55"/>
                  <a:pt x="59" y="55"/>
                </a:cubicBezTo>
                <a:cubicBezTo>
                  <a:pt x="59" y="57"/>
                  <a:pt x="60" y="58"/>
                  <a:pt x="61" y="58"/>
                </a:cubicBezTo>
                <a:cubicBezTo>
                  <a:pt x="66" y="58"/>
                  <a:pt x="66" y="58"/>
                  <a:pt x="66" y="58"/>
                </a:cubicBezTo>
                <a:cubicBezTo>
                  <a:pt x="67" y="58"/>
                  <a:pt x="68" y="57"/>
                  <a:pt x="68" y="55"/>
                </a:cubicBezTo>
                <a:lnTo>
                  <a:pt x="68" y="5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5" name="Freeform 57"/>
          <p:cNvSpPr>
            <a:spLocks noEditPoints="1"/>
          </p:cNvSpPr>
          <p:nvPr/>
        </p:nvSpPr>
        <p:spPr bwMode="auto">
          <a:xfrm>
            <a:off x="19098037" y="4290859"/>
            <a:ext cx="362134" cy="321040"/>
          </a:xfrm>
          <a:custGeom>
            <a:avLst/>
            <a:gdLst>
              <a:gd name="T0" fmla="*/ 2147483646 w 65"/>
              <a:gd name="T1" fmla="*/ 2147483646 h 58"/>
              <a:gd name="T2" fmla="*/ 2147483646 w 65"/>
              <a:gd name="T3" fmla="*/ 2147483646 h 58"/>
              <a:gd name="T4" fmla="*/ 2147483646 w 65"/>
              <a:gd name="T5" fmla="*/ 2147483646 h 58"/>
              <a:gd name="T6" fmla="*/ 2147483646 w 65"/>
              <a:gd name="T7" fmla="*/ 2147483646 h 58"/>
              <a:gd name="T8" fmla="*/ 2147483646 w 65"/>
              <a:gd name="T9" fmla="*/ 2147483646 h 58"/>
              <a:gd name="T10" fmla="*/ 2147483646 w 65"/>
              <a:gd name="T11" fmla="*/ 2147483646 h 58"/>
              <a:gd name="T12" fmla="*/ 0 w 65"/>
              <a:gd name="T13" fmla="*/ 2147483646 h 58"/>
              <a:gd name="T14" fmla="*/ 2147483646 w 65"/>
              <a:gd name="T15" fmla="*/ 0 h 58"/>
              <a:gd name="T16" fmla="*/ 2147483646 w 65"/>
              <a:gd name="T17" fmla="*/ 2147483646 h 58"/>
              <a:gd name="T18" fmla="*/ 2147483646 w 65"/>
              <a:gd name="T19" fmla="*/ 2147483646 h 58"/>
              <a:gd name="T20" fmla="*/ 2147483646 w 65"/>
              <a:gd name="T21" fmla="*/ 2147483646 h 58"/>
              <a:gd name="T22" fmla="*/ 2147483646 w 65"/>
              <a:gd name="T23" fmla="*/ 2147483646 h 58"/>
              <a:gd name="T24" fmla="*/ 2147483646 w 65"/>
              <a:gd name="T25" fmla="*/ 2147483646 h 58"/>
              <a:gd name="T26" fmla="*/ 2147483646 w 65"/>
              <a:gd name="T27" fmla="*/ 2147483646 h 58"/>
              <a:gd name="T28" fmla="*/ 2147483646 w 65"/>
              <a:gd name="T29" fmla="*/ 2147483646 h 58"/>
              <a:gd name="T30" fmla="*/ 2147483646 w 65"/>
              <a:gd name="T31" fmla="*/ 2147483646 h 58"/>
              <a:gd name="T32" fmla="*/ 2147483646 w 65"/>
              <a:gd name="T33" fmla="*/ 2147483646 h 58"/>
              <a:gd name="T34" fmla="*/ 2147483646 w 65"/>
              <a:gd name="T35" fmla="*/ 2147483646 h 58"/>
              <a:gd name="T36" fmla="*/ 2147483646 w 65"/>
              <a:gd name="T37" fmla="*/ 2147483646 h 58"/>
              <a:gd name="T38" fmla="*/ 2147483646 w 65"/>
              <a:gd name="T39" fmla="*/ 2147483646 h 58"/>
              <a:gd name="T40" fmla="*/ 2147483646 w 65"/>
              <a:gd name="T41" fmla="*/ 2147483646 h 58"/>
              <a:gd name="T42" fmla="*/ 2147483646 w 65"/>
              <a:gd name="T43" fmla="*/ 2147483646 h 58"/>
              <a:gd name="T44" fmla="*/ 2147483646 w 65"/>
              <a:gd name="T45" fmla="*/ 2147483646 h 58"/>
              <a:gd name="T46" fmla="*/ 2147483646 w 65"/>
              <a:gd name="T47" fmla="*/ 2147483646 h 58"/>
              <a:gd name="T48" fmla="*/ 2147483646 w 65"/>
              <a:gd name="T49" fmla="*/ 2147483646 h 58"/>
              <a:gd name="T50" fmla="*/ 2147483646 w 65"/>
              <a:gd name="T51" fmla="*/ 2147483646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6" name="Freeform 58"/>
          <p:cNvSpPr>
            <a:spLocks noEditPoints="1"/>
          </p:cNvSpPr>
          <p:nvPr/>
        </p:nvSpPr>
        <p:spPr bwMode="auto">
          <a:xfrm>
            <a:off x="19899355" y="4290859"/>
            <a:ext cx="321040" cy="321040"/>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0 h 58"/>
              <a:gd name="T16" fmla="*/ 2147483646 w 58"/>
              <a:gd name="T17" fmla="*/ 0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8" h="58">
                <a:moveTo>
                  <a:pt x="51" y="58"/>
                </a:moveTo>
                <a:cubicBezTo>
                  <a:pt x="7" y="58"/>
                  <a:pt x="7" y="58"/>
                  <a:pt x="7" y="58"/>
                </a:cubicBezTo>
                <a:cubicBezTo>
                  <a:pt x="2" y="58"/>
                  <a:pt x="0" y="54"/>
                  <a:pt x="3" y="50"/>
                </a:cubicBezTo>
                <a:cubicBezTo>
                  <a:pt x="22" y="20"/>
                  <a:pt x="22" y="20"/>
                  <a:pt x="22" y="20"/>
                </a:cubicBezTo>
                <a:cubicBezTo>
                  <a:pt x="22" y="4"/>
                  <a:pt x="22" y="4"/>
                  <a:pt x="22" y="4"/>
                </a:cubicBezTo>
                <a:cubicBezTo>
                  <a:pt x="19" y="4"/>
                  <a:pt x="19" y="4"/>
                  <a:pt x="19" y="4"/>
                </a:cubicBezTo>
                <a:cubicBezTo>
                  <a:pt x="18" y="4"/>
                  <a:pt x="17" y="3"/>
                  <a:pt x="17" y="2"/>
                </a:cubicBezTo>
                <a:cubicBezTo>
                  <a:pt x="17" y="1"/>
                  <a:pt x="18" y="0"/>
                  <a:pt x="19" y="0"/>
                </a:cubicBezTo>
                <a:cubicBezTo>
                  <a:pt x="39" y="0"/>
                  <a:pt x="39" y="0"/>
                  <a:pt x="39" y="0"/>
                </a:cubicBezTo>
                <a:cubicBezTo>
                  <a:pt x="40" y="0"/>
                  <a:pt x="41" y="1"/>
                  <a:pt x="41" y="2"/>
                </a:cubicBezTo>
                <a:cubicBezTo>
                  <a:pt x="41" y="3"/>
                  <a:pt x="40" y="4"/>
                  <a:pt x="39" y="4"/>
                </a:cubicBezTo>
                <a:cubicBezTo>
                  <a:pt x="36" y="4"/>
                  <a:pt x="36" y="4"/>
                  <a:pt x="36" y="4"/>
                </a:cubicBezTo>
                <a:cubicBezTo>
                  <a:pt x="36" y="20"/>
                  <a:pt x="36" y="20"/>
                  <a:pt x="36" y="20"/>
                </a:cubicBezTo>
                <a:cubicBezTo>
                  <a:pt x="55" y="50"/>
                  <a:pt x="55" y="50"/>
                  <a:pt x="55" y="50"/>
                </a:cubicBezTo>
                <a:cubicBezTo>
                  <a:pt x="58" y="54"/>
                  <a:pt x="56" y="58"/>
                  <a:pt x="51" y="58"/>
                </a:cubicBezTo>
                <a:close/>
                <a:moveTo>
                  <a:pt x="16" y="38"/>
                </a:moveTo>
                <a:cubicBezTo>
                  <a:pt x="43" y="38"/>
                  <a:pt x="43" y="38"/>
                  <a:pt x="43" y="38"/>
                </a:cubicBezTo>
                <a:cubicBezTo>
                  <a:pt x="32" y="22"/>
                  <a:pt x="32" y="22"/>
                  <a:pt x="32" y="22"/>
                </a:cubicBezTo>
                <a:cubicBezTo>
                  <a:pt x="31" y="21"/>
                  <a:pt x="31" y="21"/>
                  <a:pt x="31" y="21"/>
                </a:cubicBezTo>
                <a:cubicBezTo>
                  <a:pt x="31" y="20"/>
                  <a:pt x="31" y="20"/>
                  <a:pt x="31" y="20"/>
                </a:cubicBezTo>
                <a:cubicBezTo>
                  <a:pt x="31" y="4"/>
                  <a:pt x="31" y="4"/>
                  <a:pt x="31" y="4"/>
                </a:cubicBezTo>
                <a:cubicBezTo>
                  <a:pt x="27" y="4"/>
                  <a:pt x="27" y="4"/>
                  <a:pt x="27" y="4"/>
                </a:cubicBezTo>
                <a:cubicBezTo>
                  <a:pt x="27" y="20"/>
                  <a:pt x="27" y="20"/>
                  <a:pt x="27" y="20"/>
                </a:cubicBezTo>
                <a:cubicBezTo>
                  <a:pt x="27" y="21"/>
                  <a:pt x="27" y="21"/>
                  <a:pt x="27" y="21"/>
                </a:cubicBezTo>
                <a:cubicBezTo>
                  <a:pt x="26" y="22"/>
                  <a:pt x="26" y="22"/>
                  <a:pt x="26" y="22"/>
                </a:cubicBezTo>
                <a:lnTo>
                  <a:pt x="16"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7" name="Freeform 59"/>
          <p:cNvSpPr>
            <a:spLocks noEditPoints="1"/>
          </p:cNvSpPr>
          <p:nvPr/>
        </p:nvSpPr>
        <p:spPr bwMode="auto">
          <a:xfrm>
            <a:off x="20682695" y="4290859"/>
            <a:ext cx="349293" cy="292789"/>
          </a:xfrm>
          <a:custGeom>
            <a:avLst/>
            <a:gdLst>
              <a:gd name="T0" fmla="*/ 2147483646 w 63"/>
              <a:gd name="T1" fmla="*/ 2147483646 h 53"/>
              <a:gd name="T2" fmla="*/ 2147483646 w 63"/>
              <a:gd name="T3" fmla="*/ 2147483646 h 53"/>
              <a:gd name="T4" fmla="*/ 2147483646 w 63"/>
              <a:gd name="T5" fmla="*/ 2147483646 h 53"/>
              <a:gd name="T6" fmla="*/ 0 w 63"/>
              <a:gd name="T7" fmla="*/ 2147483646 h 53"/>
              <a:gd name="T8" fmla="*/ 0 w 63"/>
              <a:gd name="T9" fmla="*/ 2147483646 h 53"/>
              <a:gd name="T10" fmla="*/ 2147483646 w 63"/>
              <a:gd name="T11" fmla="*/ 0 h 53"/>
              <a:gd name="T12" fmla="*/ 2147483646 w 63"/>
              <a:gd name="T13" fmla="*/ 0 h 53"/>
              <a:gd name="T14" fmla="*/ 2147483646 w 63"/>
              <a:gd name="T15" fmla="*/ 2147483646 h 53"/>
              <a:gd name="T16" fmla="*/ 2147483646 w 63"/>
              <a:gd name="T17" fmla="*/ 2147483646 h 53"/>
              <a:gd name="T18" fmla="*/ 2147483646 w 63"/>
              <a:gd name="T19" fmla="*/ 2147483646 h 53"/>
              <a:gd name="T20" fmla="*/ 2147483646 w 63"/>
              <a:gd name="T21" fmla="*/ 2147483646 h 53"/>
              <a:gd name="T22" fmla="*/ 2147483646 w 63"/>
              <a:gd name="T23" fmla="*/ 2147483646 h 53"/>
              <a:gd name="T24" fmla="*/ 2147483646 w 63"/>
              <a:gd name="T25" fmla="*/ 2147483646 h 53"/>
              <a:gd name="T26" fmla="*/ 2147483646 w 63"/>
              <a:gd name="T27" fmla="*/ 2147483646 h 53"/>
              <a:gd name="T28" fmla="*/ 2147483646 w 63"/>
              <a:gd name="T29" fmla="*/ 2147483646 h 53"/>
              <a:gd name="T30" fmla="*/ 2147483646 w 63"/>
              <a:gd name="T31" fmla="*/ 2147483646 h 53"/>
              <a:gd name="T32" fmla="*/ 2147483646 w 63"/>
              <a:gd name="T33" fmla="*/ 2147483646 h 53"/>
              <a:gd name="T34" fmla="*/ 2147483646 w 63"/>
              <a:gd name="T35" fmla="*/ 2147483646 h 53"/>
              <a:gd name="T36" fmla="*/ 2147483646 w 63"/>
              <a:gd name="T37" fmla="*/ 2147483646 h 53"/>
              <a:gd name="T38" fmla="*/ 2147483646 w 63"/>
              <a:gd name="T39" fmla="*/ 2147483646 h 53"/>
              <a:gd name="T40" fmla="*/ 2147483646 w 63"/>
              <a:gd name="T41" fmla="*/ 2147483646 h 53"/>
              <a:gd name="T42" fmla="*/ 2147483646 w 63"/>
              <a:gd name="T43" fmla="*/ 2147483646 h 53"/>
              <a:gd name="T44" fmla="*/ 2147483646 w 63"/>
              <a:gd name="T45" fmla="*/ 2147483646 h 53"/>
              <a:gd name="T46" fmla="*/ 2147483646 w 63"/>
              <a:gd name="T47" fmla="*/ 2147483646 h 53"/>
              <a:gd name="T48" fmla="*/ 2147483646 w 63"/>
              <a:gd name="T49" fmla="*/ 2147483646 h 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3" h="53">
                <a:moveTo>
                  <a:pt x="63" y="44"/>
                </a:moveTo>
                <a:cubicBezTo>
                  <a:pt x="63" y="49"/>
                  <a:pt x="59" y="53"/>
                  <a:pt x="54" y="53"/>
                </a:cubicBezTo>
                <a:cubicBezTo>
                  <a:pt x="8" y="53"/>
                  <a:pt x="8" y="53"/>
                  <a:pt x="8" y="53"/>
                </a:cubicBezTo>
                <a:cubicBezTo>
                  <a:pt x="4" y="53"/>
                  <a:pt x="0" y="49"/>
                  <a:pt x="0" y="44"/>
                </a:cubicBezTo>
                <a:cubicBezTo>
                  <a:pt x="0" y="8"/>
                  <a:pt x="0" y="8"/>
                  <a:pt x="0" y="8"/>
                </a:cubicBezTo>
                <a:cubicBezTo>
                  <a:pt x="0" y="3"/>
                  <a:pt x="4" y="0"/>
                  <a:pt x="8" y="0"/>
                </a:cubicBezTo>
                <a:cubicBezTo>
                  <a:pt x="20" y="0"/>
                  <a:pt x="20" y="0"/>
                  <a:pt x="20" y="0"/>
                </a:cubicBezTo>
                <a:cubicBezTo>
                  <a:pt x="25" y="0"/>
                  <a:pt x="29" y="3"/>
                  <a:pt x="29" y="8"/>
                </a:cubicBezTo>
                <a:cubicBezTo>
                  <a:pt x="29" y="9"/>
                  <a:pt x="29" y="9"/>
                  <a:pt x="29" y="9"/>
                </a:cubicBezTo>
                <a:cubicBezTo>
                  <a:pt x="54" y="9"/>
                  <a:pt x="54" y="9"/>
                  <a:pt x="54" y="9"/>
                </a:cubicBezTo>
                <a:cubicBezTo>
                  <a:pt x="59" y="9"/>
                  <a:pt x="63" y="13"/>
                  <a:pt x="63" y="18"/>
                </a:cubicBezTo>
                <a:lnTo>
                  <a:pt x="63" y="44"/>
                </a:lnTo>
                <a:close/>
                <a:moveTo>
                  <a:pt x="58" y="18"/>
                </a:moveTo>
                <a:cubicBezTo>
                  <a:pt x="58" y="16"/>
                  <a:pt x="56" y="14"/>
                  <a:pt x="54" y="14"/>
                </a:cubicBezTo>
                <a:cubicBezTo>
                  <a:pt x="28" y="14"/>
                  <a:pt x="28" y="14"/>
                  <a:pt x="28" y="14"/>
                </a:cubicBezTo>
                <a:cubicBezTo>
                  <a:pt x="26" y="14"/>
                  <a:pt x="24" y="12"/>
                  <a:pt x="24" y="10"/>
                </a:cubicBezTo>
                <a:cubicBezTo>
                  <a:pt x="24" y="8"/>
                  <a:pt x="24" y="8"/>
                  <a:pt x="24" y="8"/>
                </a:cubicBezTo>
                <a:cubicBezTo>
                  <a:pt x="24" y="6"/>
                  <a:pt x="22" y="4"/>
                  <a:pt x="20" y="4"/>
                </a:cubicBezTo>
                <a:cubicBezTo>
                  <a:pt x="8" y="4"/>
                  <a:pt x="8" y="4"/>
                  <a:pt x="8" y="4"/>
                </a:cubicBezTo>
                <a:cubicBezTo>
                  <a:pt x="6" y="4"/>
                  <a:pt x="5" y="6"/>
                  <a:pt x="5" y="8"/>
                </a:cubicBezTo>
                <a:cubicBezTo>
                  <a:pt x="5" y="44"/>
                  <a:pt x="5" y="44"/>
                  <a:pt x="5" y="44"/>
                </a:cubicBezTo>
                <a:cubicBezTo>
                  <a:pt x="5" y="47"/>
                  <a:pt x="6" y="48"/>
                  <a:pt x="8" y="48"/>
                </a:cubicBezTo>
                <a:cubicBezTo>
                  <a:pt x="54" y="48"/>
                  <a:pt x="54" y="48"/>
                  <a:pt x="54" y="48"/>
                </a:cubicBezTo>
                <a:cubicBezTo>
                  <a:pt x="56" y="48"/>
                  <a:pt x="58" y="47"/>
                  <a:pt x="58" y="44"/>
                </a:cubicBezTo>
                <a:lnTo>
                  <a:pt x="58"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8" name="Freeform 60"/>
          <p:cNvSpPr>
            <a:spLocks/>
          </p:cNvSpPr>
          <p:nvPr/>
        </p:nvSpPr>
        <p:spPr bwMode="auto">
          <a:xfrm>
            <a:off x="21481446" y="4285722"/>
            <a:ext cx="328746" cy="326177"/>
          </a:xfrm>
          <a:custGeom>
            <a:avLst/>
            <a:gdLst>
              <a:gd name="T0" fmla="*/ 0 w 59"/>
              <a:gd name="T1" fmla="*/ 2147483646 h 59"/>
              <a:gd name="T2" fmla="*/ 0 w 59"/>
              <a:gd name="T3" fmla="*/ 2147483646 h 59"/>
              <a:gd name="T4" fmla="*/ 2147483646 w 59"/>
              <a:gd name="T5" fmla="*/ 2147483646 h 59"/>
              <a:gd name="T6" fmla="*/ 2147483646 w 59"/>
              <a:gd name="T7" fmla="*/ 2147483646 h 59"/>
              <a:gd name="T8" fmla="*/ 2147483646 w 59"/>
              <a:gd name="T9" fmla="*/ 2147483646 h 59"/>
              <a:gd name="T10" fmla="*/ 2147483646 w 59"/>
              <a:gd name="T11" fmla="*/ 2147483646 h 59"/>
              <a:gd name="T12" fmla="*/ 2147483646 w 59"/>
              <a:gd name="T13" fmla="*/ 2147483646 h 59"/>
              <a:gd name="T14" fmla="*/ 2147483646 w 59"/>
              <a:gd name="T15" fmla="*/ 2147483646 h 59"/>
              <a:gd name="T16" fmla="*/ 2147483646 w 59"/>
              <a:gd name="T17" fmla="*/ 2147483646 h 59"/>
              <a:gd name="T18" fmla="*/ 2147483646 w 59"/>
              <a:gd name="T19" fmla="*/ 2147483646 h 59"/>
              <a:gd name="T20" fmla="*/ 2147483646 w 59"/>
              <a:gd name="T21" fmla="*/ 2147483646 h 59"/>
              <a:gd name="T22" fmla="*/ 2147483646 w 59"/>
              <a:gd name="T23" fmla="*/ 2147483646 h 59"/>
              <a:gd name="T24" fmla="*/ 2147483646 w 59"/>
              <a:gd name="T25" fmla="*/ 2147483646 h 59"/>
              <a:gd name="T26" fmla="*/ 2147483646 w 59"/>
              <a:gd name="T27" fmla="*/ 2147483646 h 59"/>
              <a:gd name="T28" fmla="*/ 0 w 59"/>
              <a:gd name="T29" fmla="*/ 2147483646 h 5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9">
                <a:moveTo>
                  <a:pt x="0" y="58"/>
                </a:moveTo>
                <a:cubicBezTo>
                  <a:pt x="0" y="2"/>
                  <a:pt x="0" y="2"/>
                  <a:pt x="0" y="2"/>
                </a:cubicBezTo>
                <a:cubicBezTo>
                  <a:pt x="0" y="0"/>
                  <a:pt x="1" y="0"/>
                  <a:pt x="2" y="1"/>
                </a:cubicBezTo>
                <a:cubicBezTo>
                  <a:pt x="29" y="28"/>
                  <a:pt x="29" y="28"/>
                  <a:pt x="29" y="28"/>
                </a:cubicBezTo>
                <a:cubicBezTo>
                  <a:pt x="29" y="28"/>
                  <a:pt x="29" y="28"/>
                  <a:pt x="30" y="29"/>
                </a:cubicBezTo>
                <a:cubicBezTo>
                  <a:pt x="30" y="2"/>
                  <a:pt x="30" y="2"/>
                  <a:pt x="30" y="2"/>
                </a:cubicBezTo>
                <a:cubicBezTo>
                  <a:pt x="30" y="0"/>
                  <a:pt x="30" y="0"/>
                  <a:pt x="31" y="1"/>
                </a:cubicBezTo>
                <a:cubicBezTo>
                  <a:pt x="58" y="28"/>
                  <a:pt x="58" y="28"/>
                  <a:pt x="58" y="28"/>
                </a:cubicBezTo>
                <a:cubicBezTo>
                  <a:pt x="59" y="29"/>
                  <a:pt x="59" y="30"/>
                  <a:pt x="58" y="31"/>
                </a:cubicBezTo>
                <a:cubicBezTo>
                  <a:pt x="31" y="58"/>
                  <a:pt x="31" y="58"/>
                  <a:pt x="31" y="58"/>
                </a:cubicBezTo>
                <a:cubicBezTo>
                  <a:pt x="30" y="59"/>
                  <a:pt x="30" y="59"/>
                  <a:pt x="30" y="58"/>
                </a:cubicBezTo>
                <a:cubicBezTo>
                  <a:pt x="30" y="31"/>
                  <a:pt x="30" y="31"/>
                  <a:pt x="30" y="31"/>
                </a:cubicBezTo>
                <a:cubicBezTo>
                  <a:pt x="29" y="31"/>
                  <a:pt x="29" y="31"/>
                  <a:pt x="29" y="31"/>
                </a:cubicBezTo>
                <a:cubicBezTo>
                  <a:pt x="2" y="58"/>
                  <a:pt x="2" y="58"/>
                  <a:pt x="2" y="58"/>
                </a:cubicBezTo>
                <a:cubicBezTo>
                  <a:pt x="1" y="59"/>
                  <a:pt x="0" y="59"/>
                  <a:pt x="0"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39" name="Freeform 61"/>
          <p:cNvSpPr>
            <a:spLocks noEditPoints="1"/>
          </p:cNvSpPr>
          <p:nvPr/>
        </p:nvSpPr>
        <p:spPr bwMode="auto">
          <a:xfrm>
            <a:off x="22195441" y="4367909"/>
            <a:ext cx="405796" cy="215740"/>
          </a:xfrm>
          <a:custGeom>
            <a:avLst/>
            <a:gdLst>
              <a:gd name="T0" fmla="*/ 2147483646 w 73"/>
              <a:gd name="T1" fmla="*/ 2147483646 h 39"/>
              <a:gd name="T2" fmla="*/ 2147483646 w 73"/>
              <a:gd name="T3" fmla="*/ 2147483646 h 39"/>
              <a:gd name="T4" fmla="*/ 2147483646 w 73"/>
              <a:gd name="T5" fmla="*/ 2147483646 h 39"/>
              <a:gd name="T6" fmla="*/ 2147483646 w 73"/>
              <a:gd name="T7" fmla="*/ 2147483646 h 39"/>
              <a:gd name="T8" fmla="*/ 0 w 73"/>
              <a:gd name="T9" fmla="*/ 2147483646 h 39"/>
              <a:gd name="T10" fmla="*/ 2147483646 w 73"/>
              <a:gd name="T11" fmla="*/ 0 h 39"/>
              <a:gd name="T12" fmla="*/ 2147483646 w 73"/>
              <a:gd name="T13" fmla="*/ 0 h 39"/>
              <a:gd name="T14" fmla="*/ 2147483646 w 73"/>
              <a:gd name="T15" fmla="*/ 2147483646 h 39"/>
              <a:gd name="T16" fmla="*/ 2147483646 w 73"/>
              <a:gd name="T17" fmla="*/ 2147483646 h 39"/>
              <a:gd name="T18" fmla="*/ 2147483646 w 73"/>
              <a:gd name="T19" fmla="*/ 2147483646 h 39"/>
              <a:gd name="T20" fmla="*/ 2147483646 w 73"/>
              <a:gd name="T21" fmla="*/ 2147483646 h 39"/>
              <a:gd name="T22" fmla="*/ 2147483646 w 73"/>
              <a:gd name="T23" fmla="*/ 2147483646 h 39"/>
              <a:gd name="T24" fmla="*/ 2147483646 w 73"/>
              <a:gd name="T25" fmla="*/ 2147483646 h 39"/>
              <a:gd name="T26" fmla="*/ 2147483646 w 73"/>
              <a:gd name="T27" fmla="*/ 2147483646 h 39"/>
              <a:gd name="T28" fmla="*/ 2147483646 w 73"/>
              <a:gd name="T29" fmla="*/ 2147483646 h 39"/>
              <a:gd name="T30" fmla="*/ 2147483646 w 73"/>
              <a:gd name="T31" fmla="*/ 2147483646 h 39"/>
              <a:gd name="T32" fmla="*/ 2147483646 w 73"/>
              <a:gd name="T33" fmla="*/ 2147483646 h 39"/>
              <a:gd name="T34" fmla="*/ 2147483646 w 73"/>
              <a:gd name="T35" fmla="*/ 2147483646 h 39"/>
              <a:gd name="T36" fmla="*/ 2147483646 w 73"/>
              <a:gd name="T37" fmla="*/ 2147483646 h 39"/>
              <a:gd name="T38" fmla="*/ 2147483646 w 73"/>
              <a:gd name="T39" fmla="*/ 2147483646 h 39"/>
              <a:gd name="T40" fmla="*/ 2147483646 w 73"/>
              <a:gd name="T41" fmla="*/ 2147483646 h 39"/>
              <a:gd name="T42" fmla="*/ 2147483646 w 73"/>
              <a:gd name="T43" fmla="*/ 2147483646 h 39"/>
              <a:gd name="T44" fmla="*/ 2147483646 w 73"/>
              <a:gd name="T45" fmla="*/ 2147483646 h 39"/>
              <a:gd name="T46" fmla="*/ 2147483646 w 73"/>
              <a:gd name="T47" fmla="*/ 2147483646 h 39"/>
              <a:gd name="T48" fmla="*/ 2147483646 w 73"/>
              <a:gd name="T49" fmla="*/ 2147483646 h 39"/>
              <a:gd name="T50" fmla="*/ 2147483646 w 73"/>
              <a:gd name="T51" fmla="*/ 2147483646 h 39"/>
              <a:gd name="T52" fmla="*/ 2147483646 w 73"/>
              <a:gd name="T53" fmla="*/ 2147483646 h 39"/>
              <a:gd name="T54" fmla="*/ 2147483646 w 73"/>
              <a:gd name="T55" fmla="*/ 2147483646 h 39"/>
              <a:gd name="T56" fmla="*/ 2147483646 w 73"/>
              <a:gd name="T57" fmla="*/ 2147483646 h 39"/>
              <a:gd name="T58" fmla="*/ 2147483646 w 73"/>
              <a:gd name="T59" fmla="*/ 2147483646 h 39"/>
              <a:gd name="T60" fmla="*/ 2147483646 w 73"/>
              <a:gd name="T61" fmla="*/ 2147483646 h 39"/>
              <a:gd name="T62" fmla="*/ 2147483646 w 73"/>
              <a:gd name="T63" fmla="*/ 2147483646 h 39"/>
              <a:gd name="T64" fmla="*/ 2147483646 w 73"/>
              <a:gd name="T65" fmla="*/ 2147483646 h 39"/>
              <a:gd name="T66" fmla="*/ 2147483646 w 73"/>
              <a:gd name="T67" fmla="*/ 2147483646 h 39"/>
              <a:gd name="T68" fmla="*/ 2147483646 w 73"/>
              <a:gd name="T69" fmla="*/ 2147483646 h 39"/>
              <a:gd name="T70" fmla="*/ 2147483646 w 73"/>
              <a:gd name="T71" fmla="*/ 2147483646 h 39"/>
              <a:gd name="T72" fmla="*/ 2147483646 w 73"/>
              <a:gd name="T73" fmla="*/ 2147483646 h 39"/>
              <a:gd name="T74" fmla="*/ 2147483646 w 73"/>
              <a:gd name="T75" fmla="*/ 2147483646 h 39"/>
              <a:gd name="T76" fmla="*/ 2147483646 w 73"/>
              <a:gd name="T77" fmla="*/ 2147483646 h 39"/>
              <a:gd name="T78" fmla="*/ 2147483646 w 73"/>
              <a:gd name="T79" fmla="*/ 2147483646 h 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39">
                <a:moveTo>
                  <a:pt x="53" y="39"/>
                </a:moveTo>
                <a:cubicBezTo>
                  <a:pt x="48" y="39"/>
                  <a:pt x="44" y="37"/>
                  <a:pt x="40" y="34"/>
                </a:cubicBezTo>
                <a:cubicBezTo>
                  <a:pt x="32" y="34"/>
                  <a:pt x="32" y="34"/>
                  <a:pt x="32" y="34"/>
                </a:cubicBezTo>
                <a:cubicBezTo>
                  <a:pt x="29" y="37"/>
                  <a:pt x="24" y="39"/>
                  <a:pt x="19" y="39"/>
                </a:cubicBezTo>
                <a:cubicBezTo>
                  <a:pt x="8" y="39"/>
                  <a:pt x="0" y="30"/>
                  <a:pt x="0" y="20"/>
                </a:cubicBezTo>
                <a:cubicBezTo>
                  <a:pt x="0" y="9"/>
                  <a:pt x="8" y="0"/>
                  <a:pt x="19" y="0"/>
                </a:cubicBezTo>
                <a:cubicBezTo>
                  <a:pt x="53" y="0"/>
                  <a:pt x="53" y="0"/>
                  <a:pt x="53" y="0"/>
                </a:cubicBezTo>
                <a:cubicBezTo>
                  <a:pt x="64" y="0"/>
                  <a:pt x="73" y="9"/>
                  <a:pt x="73" y="20"/>
                </a:cubicBezTo>
                <a:cubicBezTo>
                  <a:pt x="73" y="30"/>
                  <a:pt x="64" y="39"/>
                  <a:pt x="53" y="39"/>
                </a:cubicBezTo>
                <a:close/>
                <a:moveTo>
                  <a:pt x="31" y="17"/>
                </a:moveTo>
                <a:cubicBezTo>
                  <a:pt x="31" y="16"/>
                  <a:pt x="31" y="16"/>
                  <a:pt x="30" y="16"/>
                </a:cubicBezTo>
                <a:cubicBezTo>
                  <a:pt x="23" y="16"/>
                  <a:pt x="23" y="16"/>
                  <a:pt x="23" y="16"/>
                </a:cubicBezTo>
                <a:cubicBezTo>
                  <a:pt x="23" y="9"/>
                  <a:pt x="23" y="9"/>
                  <a:pt x="23" y="9"/>
                </a:cubicBezTo>
                <a:cubicBezTo>
                  <a:pt x="23" y="8"/>
                  <a:pt x="22" y="7"/>
                  <a:pt x="22" y="7"/>
                </a:cubicBezTo>
                <a:cubicBezTo>
                  <a:pt x="17" y="7"/>
                  <a:pt x="17" y="7"/>
                  <a:pt x="17" y="7"/>
                </a:cubicBezTo>
                <a:cubicBezTo>
                  <a:pt x="16" y="7"/>
                  <a:pt x="16" y="8"/>
                  <a:pt x="16" y="9"/>
                </a:cubicBezTo>
                <a:cubicBezTo>
                  <a:pt x="16" y="16"/>
                  <a:pt x="16" y="16"/>
                  <a:pt x="16" y="16"/>
                </a:cubicBezTo>
                <a:cubicBezTo>
                  <a:pt x="8" y="16"/>
                  <a:pt x="8" y="16"/>
                  <a:pt x="8" y="16"/>
                </a:cubicBezTo>
                <a:cubicBezTo>
                  <a:pt x="8" y="16"/>
                  <a:pt x="7" y="16"/>
                  <a:pt x="7" y="17"/>
                </a:cubicBezTo>
                <a:cubicBezTo>
                  <a:pt x="7" y="22"/>
                  <a:pt x="7" y="22"/>
                  <a:pt x="7" y="22"/>
                </a:cubicBezTo>
                <a:cubicBezTo>
                  <a:pt x="7" y="23"/>
                  <a:pt x="8" y="23"/>
                  <a:pt x="8" y="23"/>
                </a:cubicBezTo>
                <a:cubicBezTo>
                  <a:pt x="16" y="23"/>
                  <a:pt x="16" y="23"/>
                  <a:pt x="16" y="23"/>
                </a:cubicBezTo>
                <a:cubicBezTo>
                  <a:pt x="16" y="30"/>
                  <a:pt x="16" y="30"/>
                  <a:pt x="16" y="30"/>
                </a:cubicBezTo>
                <a:cubicBezTo>
                  <a:pt x="16" y="31"/>
                  <a:pt x="16" y="32"/>
                  <a:pt x="17" y="32"/>
                </a:cubicBezTo>
                <a:cubicBezTo>
                  <a:pt x="22" y="32"/>
                  <a:pt x="22" y="32"/>
                  <a:pt x="22" y="32"/>
                </a:cubicBezTo>
                <a:cubicBezTo>
                  <a:pt x="22" y="32"/>
                  <a:pt x="23" y="31"/>
                  <a:pt x="23" y="30"/>
                </a:cubicBezTo>
                <a:cubicBezTo>
                  <a:pt x="23" y="23"/>
                  <a:pt x="23" y="23"/>
                  <a:pt x="23" y="23"/>
                </a:cubicBezTo>
                <a:cubicBezTo>
                  <a:pt x="30" y="23"/>
                  <a:pt x="30" y="23"/>
                  <a:pt x="30" y="23"/>
                </a:cubicBezTo>
                <a:cubicBezTo>
                  <a:pt x="31" y="23"/>
                  <a:pt x="31" y="23"/>
                  <a:pt x="31" y="22"/>
                </a:cubicBezTo>
                <a:lnTo>
                  <a:pt x="31" y="17"/>
                </a:lnTo>
                <a:close/>
                <a:moveTo>
                  <a:pt x="48" y="20"/>
                </a:moveTo>
                <a:cubicBezTo>
                  <a:pt x="46" y="20"/>
                  <a:pt x="43" y="22"/>
                  <a:pt x="43" y="24"/>
                </a:cubicBezTo>
                <a:cubicBezTo>
                  <a:pt x="43" y="27"/>
                  <a:pt x="46" y="29"/>
                  <a:pt x="48" y="29"/>
                </a:cubicBezTo>
                <a:cubicBezTo>
                  <a:pt x="51" y="29"/>
                  <a:pt x="53" y="27"/>
                  <a:pt x="53" y="24"/>
                </a:cubicBezTo>
                <a:cubicBezTo>
                  <a:pt x="53" y="22"/>
                  <a:pt x="51" y="20"/>
                  <a:pt x="48" y="20"/>
                </a:cubicBezTo>
                <a:close/>
                <a:moveTo>
                  <a:pt x="58" y="10"/>
                </a:moveTo>
                <a:cubicBezTo>
                  <a:pt x="55" y="10"/>
                  <a:pt x="53" y="12"/>
                  <a:pt x="53" y="15"/>
                </a:cubicBezTo>
                <a:cubicBezTo>
                  <a:pt x="53" y="17"/>
                  <a:pt x="55" y="20"/>
                  <a:pt x="58" y="20"/>
                </a:cubicBezTo>
                <a:cubicBezTo>
                  <a:pt x="61" y="20"/>
                  <a:pt x="63" y="17"/>
                  <a:pt x="63" y="15"/>
                </a:cubicBezTo>
                <a:cubicBezTo>
                  <a:pt x="63" y="12"/>
                  <a:pt x="61" y="10"/>
                  <a:pt x="58" y="1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0" name="Freeform 62"/>
          <p:cNvSpPr>
            <a:spLocks noEditPoints="1"/>
          </p:cNvSpPr>
          <p:nvPr/>
        </p:nvSpPr>
        <p:spPr bwMode="auto">
          <a:xfrm>
            <a:off x="8002858" y="4912394"/>
            <a:ext cx="321040" cy="323609"/>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0 w 58"/>
              <a:gd name="T53" fmla="*/ 2147483646 h 58"/>
              <a:gd name="T54" fmla="*/ 0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2147483646 w 58"/>
              <a:gd name="T75" fmla="*/ 2147483646 h 58"/>
              <a:gd name="T76" fmla="*/ 2147483646 w 58"/>
              <a:gd name="T77" fmla="*/ 2147483646 h 58"/>
              <a:gd name="T78" fmla="*/ 2147483646 w 58"/>
              <a:gd name="T79" fmla="*/ 0 h 58"/>
              <a:gd name="T80" fmla="*/ 2147483646 w 58"/>
              <a:gd name="T81" fmla="*/ 0 h 58"/>
              <a:gd name="T82" fmla="*/ 2147483646 w 58"/>
              <a:gd name="T83" fmla="*/ 2147483646 h 58"/>
              <a:gd name="T84" fmla="*/ 2147483646 w 58"/>
              <a:gd name="T85" fmla="*/ 2147483646 h 58"/>
              <a:gd name="T86" fmla="*/ 2147483646 w 58"/>
              <a:gd name="T87" fmla="*/ 2147483646 h 58"/>
              <a:gd name="T88" fmla="*/ 2147483646 w 58"/>
              <a:gd name="T89" fmla="*/ 2147483646 h 58"/>
              <a:gd name="T90" fmla="*/ 2147483646 w 58"/>
              <a:gd name="T91" fmla="*/ 2147483646 h 58"/>
              <a:gd name="T92" fmla="*/ 2147483646 w 58"/>
              <a:gd name="T93" fmla="*/ 2147483646 h 58"/>
              <a:gd name="T94" fmla="*/ 2147483646 w 58"/>
              <a:gd name="T95" fmla="*/ 2147483646 h 58"/>
              <a:gd name="T96" fmla="*/ 2147483646 w 58"/>
              <a:gd name="T97" fmla="*/ 2147483646 h 58"/>
              <a:gd name="T98" fmla="*/ 2147483646 w 58"/>
              <a:gd name="T99" fmla="*/ 2147483646 h 58"/>
              <a:gd name="T100" fmla="*/ 2147483646 w 58"/>
              <a:gd name="T101" fmla="*/ 2147483646 h 58"/>
              <a:gd name="T102" fmla="*/ 2147483646 w 58"/>
              <a:gd name="T103" fmla="*/ 2147483646 h 58"/>
              <a:gd name="T104" fmla="*/ 2147483646 w 58"/>
              <a:gd name="T105" fmla="*/ 2147483646 h 58"/>
              <a:gd name="T106" fmla="*/ 2147483646 w 58"/>
              <a:gd name="T107" fmla="*/ 2147483646 h 58"/>
              <a:gd name="T108" fmla="*/ 2147483646 w 58"/>
              <a:gd name="T109" fmla="*/ 2147483646 h 58"/>
              <a:gd name="T110" fmla="*/ 2147483646 w 58"/>
              <a:gd name="T111" fmla="*/ 2147483646 h 58"/>
              <a:gd name="T112" fmla="*/ 2147483646 w 58"/>
              <a:gd name="T113" fmla="*/ 2147483646 h 58"/>
              <a:gd name="T114" fmla="*/ 2147483646 w 58"/>
              <a:gd name="T115" fmla="*/ 2147483646 h 58"/>
              <a:gd name="T116" fmla="*/ 2147483646 w 58"/>
              <a:gd name="T117" fmla="*/ 2147483646 h 58"/>
              <a:gd name="T118" fmla="*/ 2147483646 w 58"/>
              <a:gd name="T119" fmla="*/ 2147483646 h 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8" h="58">
                <a:moveTo>
                  <a:pt x="58" y="33"/>
                </a:moveTo>
                <a:cubicBezTo>
                  <a:pt x="58" y="34"/>
                  <a:pt x="58" y="34"/>
                  <a:pt x="57" y="34"/>
                </a:cubicBezTo>
                <a:cubicBezTo>
                  <a:pt x="50" y="35"/>
                  <a:pt x="50" y="35"/>
                  <a:pt x="50" y="35"/>
                </a:cubicBezTo>
                <a:cubicBezTo>
                  <a:pt x="50" y="37"/>
                  <a:pt x="49" y="38"/>
                  <a:pt x="49" y="39"/>
                </a:cubicBezTo>
                <a:cubicBezTo>
                  <a:pt x="50" y="41"/>
                  <a:pt x="51" y="42"/>
                  <a:pt x="53" y="44"/>
                </a:cubicBezTo>
                <a:cubicBezTo>
                  <a:pt x="53" y="44"/>
                  <a:pt x="53" y="45"/>
                  <a:pt x="53" y="45"/>
                </a:cubicBezTo>
                <a:cubicBezTo>
                  <a:pt x="53" y="45"/>
                  <a:pt x="53" y="46"/>
                  <a:pt x="53" y="46"/>
                </a:cubicBezTo>
                <a:cubicBezTo>
                  <a:pt x="52" y="47"/>
                  <a:pt x="47" y="53"/>
                  <a:pt x="45" y="53"/>
                </a:cubicBezTo>
                <a:cubicBezTo>
                  <a:pt x="45" y="53"/>
                  <a:pt x="45" y="53"/>
                  <a:pt x="44" y="52"/>
                </a:cubicBezTo>
                <a:cubicBezTo>
                  <a:pt x="39" y="48"/>
                  <a:pt x="39" y="48"/>
                  <a:pt x="39" y="48"/>
                </a:cubicBezTo>
                <a:cubicBezTo>
                  <a:pt x="38" y="49"/>
                  <a:pt x="37" y="49"/>
                  <a:pt x="36" y="50"/>
                </a:cubicBezTo>
                <a:cubicBezTo>
                  <a:pt x="35" y="52"/>
                  <a:pt x="35" y="55"/>
                  <a:pt x="34" y="57"/>
                </a:cubicBezTo>
                <a:cubicBezTo>
                  <a:pt x="34" y="57"/>
                  <a:pt x="34" y="58"/>
                  <a:pt x="33" y="58"/>
                </a:cubicBezTo>
                <a:cubicBezTo>
                  <a:pt x="25" y="58"/>
                  <a:pt x="25" y="58"/>
                  <a:pt x="25" y="58"/>
                </a:cubicBezTo>
                <a:cubicBezTo>
                  <a:pt x="24" y="58"/>
                  <a:pt x="23" y="57"/>
                  <a:pt x="23" y="57"/>
                </a:cubicBezTo>
                <a:cubicBezTo>
                  <a:pt x="22" y="50"/>
                  <a:pt x="22" y="50"/>
                  <a:pt x="22" y="50"/>
                </a:cubicBezTo>
                <a:cubicBezTo>
                  <a:pt x="21" y="49"/>
                  <a:pt x="20" y="49"/>
                  <a:pt x="19" y="48"/>
                </a:cubicBezTo>
                <a:cubicBezTo>
                  <a:pt x="14" y="52"/>
                  <a:pt x="14" y="52"/>
                  <a:pt x="14" y="52"/>
                </a:cubicBezTo>
                <a:cubicBezTo>
                  <a:pt x="13" y="53"/>
                  <a:pt x="13" y="53"/>
                  <a:pt x="13" y="53"/>
                </a:cubicBezTo>
                <a:cubicBezTo>
                  <a:pt x="12" y="53"/>
                  <a:pt x="12" y="53"/>
                  <a:pt x="12" y="52"/>
                </a:cubicBezTo>
                <a:cubicBezTo>
                  <a:pt x="10" y="50"/>
                  <a:pt x="7" y="48"/>
                  <a:pt x="5" y="46"/>
                </a:cubicBezTo>
                <a:cubicBezTo>
                  <a:pt x="5" y="46"/>
                  <a:pt x="5" y="45"/>
                  <a:pt x="5" y="45"/>
                </a:cubicBezTo>
                <a:cubicBezTo>
                  <a:pt x="5" y="45"/>
                  <a:pt x="5" y="44"/>
                  <a:pt x="5" y="44"/>
                </a:cubicBezTo>
                <a:cubicBezTo>
                  <a:pt x="7" y="42"/>
                  <a:pt x="8" y="41"/>
                  <a:pt x="9" y="39"/>
                </a:cubicBezTo>
                <a:cubicBezTo>
                  <a:pt x="9" y="38"/>
                  <a:pt x="8" y="37"/>
                  <a:pt x="8" y="35"/>
                </a:cubicBezTo>
                <a:cubicBezTo>
                  <a:pt x="1" y="34"/>
                  <a:pt x="1" y="34"/>
                  <a:pt x="1" y="34"/>
                </a:cubicBezTo>
                <a:cubicBezTo>
                  <a:pt x="0" y="34"/>
                  <a:pt x="0" y="33"/>
                  <a:pt x="0" y="33"/>
                </a:cubicBezTo>
                <a:cubicBezTo>
                  <a:pt x="0" y="24"/>
                  <a:pt x="0" y="24"/>
                  <a:pt x="0" y="24"/>
                </a:cubicBezTo>
                <a:cubicBezTo>
                  <a:pt x="0" y="24"/>
                  <a:pt x="0" y="23"/>
                  <a:pt x="1" y="23"/>
                </a:cubicBezTo>
                <a:cubicBezTo>
                  <a:pt x="8" y="22"/>
                  <a:pt x="8" y="22"/>
                  <a:pt x="8" y="22"/>
                </a:cubicBezTo>
                <a:cubicBezTo>
                  <a:pt x="8" y="21"/>
                  <a:pt x="9" y="20"/>
                  <a:pt x="9" y="18"/>
                </a:cubicBezTo>
                <a:cubicBezTo>
                  <a:pt x="8" y="17"/>
                  <a:pt x="7" y="15"/>
                  <a:pt x="5" y="13"/>
                </a:cubicBezTo>
                <a:cubicBezTo>
                  <a:pt x="5" y="13"/>
                  <a:pt x="5" y="13"/>
                  <a:pt x="5" y="12"/>
                </a:cubicBezTo>
                <a:cubicBezTo>
                  <a:pt x="5" y="12"/>
                  <a:pt x="5" y="12"/>
                  <a:pt x="5" y="11"/>
                </a:cubicBezTo>
                <a:cubicBezTo>
                  <a:pt x="6" y="10"/>
                  <a:pt x="11" y="5"/>
                  <a:pt x="13" y="5"/>
                </a:cubicBezTo>
                <a:cubicBezTo>
                  <a:pt x="13" y="5"/>
                  <a:pt x="13" y="5"/>
                  <a:pt x="14" y="5"/>
                </a:cubicBezTo>
                <a:cubicBezTo>
                  <a:pt x="19" y="9"/>
                  <a:pt x="19" y="9"/>
                  <a:pt x="19" y="9"/>
                </a:cubicBezTo>
                <a:cubicBezTo>
                  <a:pt x="20" y="9"/>
                  <a:pt x="21" y="8"/>
                  <a:pt x="22" y="8"/>
                </a:cubicBezTo>
                <a:cubicBezTo>
                  <a:pt x="22" y="5"/>
                  <a:pt x="23" y="3"/>
                  <a:pt x="23" y="1"/>
                </a:cubicBezTo>
                <a:cubicBezTo>
                  <a:pt x="23" y="0"/>
                  <a:pt x="24" y="0"/>
                  <a:pt x="25" y="0"/>
                </a:cubicBezTo>
                <a:cubicBezTo>
                  <a:pt x="33" y="0"/>
                  <a:pt x="33" y="0"/>
                  <a:pt x="33" y="0"/>
                </a:cubicBezTo>
                <a:cubicBezTo>
                  <a:pt x="34" y="0"/>
                  <a:pt x="34" y="0"/>
                  <a:pt x="34" y="1"/>
                </a:cubicBezTo>
                <a:cubicBezTo>
                  <a:pt x="36" y="8"/>
                  <a:pt x="36" y="8"/>
                  <a:pt x="36" y="8"/>
                </a:cubicBezTo>
                <a:cubicBezTo>
                  <a:pt x="37" y="8"/>
                  <a:pt x="38" y="9"/>
                  <a:pt x="39" y="9"/>
                </a:cubicBezTo>
                <a:cubicBezTo>
                  <a:pt x="44" y="5"/>
                  <a:pt x="44" y="5"/>
                  <a:pt x="44" y="5"/>
                </a:cubicBezTo>
                <a:cubicBezTo>
                  <a:pt x="45" y="5"/>
                  <a:pt x="45" y="5"/>
                  <a:pt x="45" y="5"/>
                </a:cubicBezTo>
                <a:cubicBezTo>
                  <a:pt x="46" y="5"/>
                  <a:pt x="46" y="5"/>
                  <a:pt x="46" y="5"/>
                </a:cubicBezTo>
                <a:cubicBezTo>
                  <a:pt x="48" y="7"/>
                  <a:pt x="51" y="9"/>
                  <a:pt x="52" y="12"/>
                </a:cubicBezTo>
                <a:cubicBezTo>
                  <a:pt x="53" y="12"/>
                  <a:pt x="53" y="12"/>
                  <a:pt x="53" y="12"/>
                </a:cubicBezTo>
                <a:cubicBezTo>
                  <a:pt x="53" y="13"/>
                  <a:pt x="53" y="13"/>
                  <a:pt x="52" y="13"/>
                </a:cubicBezTo>
                <a:cubicBezTo>
                  <a:pt x="51" y="15"/>
                  <a:pt x="50" y="17"/>
                  <a:pt x="48" y="18"/>
                </a:cubicBezTo>
                <a:cubicBezTo>
                  <a:pt x="49" y="20"/>
                  <a:pt x="50" y="21"/>
                  <a:pt x="50" y="22"/>
                </a:cubicBezTo>
                <a:cubicBezTo>
                  <a:pt x="57" y="23"/>
                  <a:pt x="57" y="23"/>
                  <a:pt x="57" y="23"/>
                </a:cubicBezTo>
                <a:cubicBezTo>
                  <a:pt x="58" y="23"/>
                  <a:pt x="58" y="24"/>
                  <a:pt x="58" y="25"/>
                </a:cubicBezTo>
                <a:lnTo>
                  <a:pt x="58" y="33"/>
                </a:lnTo>
                <a:close/>
                <a:moveTo>
                  <a:pt x="29" y="19"/>
                </a:moveTo>
                <a:cubicBezTo>
                  <a:pt x="24" y="19"/>
                  <a:pt x="19" y="23"/>
                  <a:pt x="19" y="29"/>
                </a:cubicBezTo>
                <a:cubicBezTo>
                  <a:pt x="19" y="34"/>
                  <a:pt x="24" y="38"/>
                  <a:pt x="29" y="38"/>
                </a:cubicBezTo>
                <a:cubicBezTo>
                  <a:pt x="34" y="38"/>
                  <a:pt x="39" y="34"/>
                  <a:pt x="39" y="29"/>
                </a:cubicBezTo>
                <a:cubicBezTo>
                  <a:pt x="39" y="23"/>
                  <a:pt x="34" y="19"/>
                  <a:pt x="29" y="1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1" name="Freeform 63"/>
          <p:cNvSpPr>
            <a:spLocks noEditPoints="1"/>
          </p:cNvSpPr>
          <p:nvPr/>
        </p:nvSpPr>
        <p:spPr bwMode="auto">
          <a:xfrm>
            <a:off x="8686033" y="4912394"/>
            <a:ext cx="323609"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27" y="19"/>
                </a:moveTo>
                <a:cubicBezTo>
                  <a:pt x="25" y="20"/>
                  <a:pt x="23" y="20"/>
                  <a:pt x="22" y="20"/>
                </a:cubicBezTo>
                <a:cubicBezTo>
                  <a:pt x="20" y="19"/>
                  <a:pt x="19" y="19"/>
                  <a:pt x="17" y="19"/>
                </a:cubicBezTo>
                <a:cubicBezTo>
                  <a:pt x="13" y="19"/>
                  <a:pt x="10" y="22"/>
                  <a:pt x="10" y="27"/>
                </a:cubicBezTo>
                <a:cubicBezTo>
                  <a:pt x="10" y="29"/>
                  <a:pt x="11" y="32"/>
                  <a:pt x="14" y="33"/>
                </a:cubicBezTo>
                <a:cubicBezTo>
                  <a:pt x="14" y="33"/>
                  <a:pt x="14" y="33"/>
                  <a:pt x="14" y="33"/>
                </a:cubicBezTo>
                <a:cubicBezTo>
                  <a:pt x="12" y="34"/>
                  <a:pt x="12" y="35"/>
                  <a:pt x="12" y="36"/>
                </a:cubicBezTo>
                <a:cubicBezTo>
                  <a:pt x="12" y="38"/>
                  <a:pt x="13" y="39"/>
                  <a:pt x="14" y="39"/>
                </a:cubicBezTo>
                <a:cubicBezTo>
                  <a:pt x="14" y="39"/>
                  <a:pt x="14" y="39"/>
                  <a:pt x="14" y="39"/>
                </a:cubicBezTo>
                <a:cubicBezTo>
                  <a:pt x="11" y="40"/>
                  <a:pt x="9" y="42"/>
                  <a:pt x="9" y="45"/>
                </a:cubicBezTo>
                <a:cubicBezTo>
                  <a:pt x="9" y="50"/>
                  <a:pt x="14" y="51"/>
                  <a:pt x="18" y="51"/>
                </a:cubicBezTo>
                <a:cubicBezTo>
                  <a:pt x="23" y="51"/>
                  <a:pt x="27" y="49"/>
                  <a:pt x="27" y="44"/>
                </a:cubicBezTo>
                <a:cubicBezTo>
                  <a:pt x="27" y="40"/>
                  <a:pt x="23" y="39"/>
                  <a:pt x="20" y="38"/>
                </a:cubicBezTo>
                <a:cubicBezTo>
                  <a:pt x="19" y="38"/>
                  <a:pt x="17" y="37"/>
                  <a:pt x="17" y="36"/>
                </a:cubicBezTo>
                <a:cubicBezTo>
                  <a:pt x="17" y="35"/>
                  <a:pt x="18" y="34"/>
                  <a:pt x="19" y="34"/>
                </a:cubicBezTo>
                <a:cubicBezTo>
                  <a:pt x="23" y="33"/>
                  <a:pt x="25" y="30"/>
                  <a:pt x="25" y="26"/>
                </a:cubicBezTo>
                <a:cubicBezTo>
                  <a:pt x="25" y="26"/>
                  <a:pt x="25" y="25"/>
                  <a:pt x="25" y="24"/>
                </a:cubicBezTo>
                <a:cubicBezTo>
                  <a:pt x="26" y="24"/>
                  <a:pt x="26" y="24"/>
                  <a:pt x="27" y="24"/>
                </a:cubicBezTo>
                <a:lnTo>
                  <a:pt x="27" y="19"/>
                </a:lnTo>
                <a:close/>
                <a:moveTo>
                  <a:pt x="18" y="47"/>
                </a:moveTo>
                <a:cubicBezTo>
                  <a:pt x="17" y="47"/>
                  <a:pt x="14" y="47"/>
                  <a:pt x="14" y="44"/>
                </a:cubicBezTo>
                <a:cubicBezTo>
                  <a:pt x="14" y="42"/>
                  <a:pt x="16" y="42"/>
                  <a:pt x="18" y="42"/>
                </a:cubicBezTo>
                <a:cubicBezTo>
                  <a:pt x="20" y="42"/>
                  <a:pt x="22" y="42"/>
                  <a:pt x="22" y="44"/>
                </a:cubicBezTo>
                <a:cubicBezTo>
                  <a:pt x="22" y="46"/>
                  <a:pt x="20" y="47"/>
                  <a:pt x="18" y="47"/>
                </a:cubicBezTo>
                <a:close/>
                <a:moveTo>
                  <a:pt x="18" y="30"/>
                </a:moveTo>
                <a:cubicBezTo>
                  <a:pt x="16" y="30"/>
                  <a:pt x="15" y="29"/>
                  <a:pt x="15" y="27"/>
                </a:cubicBezTo>
                <a:cubicBezTo>
                  <a:pt x="15" y="25"/>
                  <a:pt x="16" y="23"/>
                  <a:pt x="18" y="23"/>
                </a:cubicBezTo>
                <a:cubicBezTo>
                  <a:pt x="20" y="23"/>
                  <a:pt x="20" y="25"/>
                  <a:pt x="20" y="27"/>
                </a:cubicBezTo>
                <a:cubicBezTo>
                  <a:pt x="20" y="29"/>
                  <a:pt x="20" y="30"/>
                  <a:pt x="18" y="30"/>
                </a:cubicBezTo>
                <a:close/>
                <a:moveTo>
                  <a:pt x="32" y="9"/>
                </a:moveTo>
                <a:cubicBezTo>
                  <a:pt x="30" y="9"/>
                  <a:pt x="28" y="10"/>
                  <a:pt x="28" y="12"/>
                </a:cubicBezTo>
                <a:cubicBezTo>
                  <a:pt x="28" y="14"/>
                  <a:pt x="30" y="16"/>
                  <a:pt x="32" y="16"/>
                </a:cubicBezTo>
                <a:cubicBezTo>
                  <a:pt x="33" y="16"/>
                  <a:pt x="35" y="14"/>
                  <a:pt x="35" y="12"/>
                </a:cubicBezTo>
                <a:cubicBezTo>
                  <a:pt x="35" y="11"/>
                  <a:pt x="34" y="9"/>
                  <a:pt x="32" y="9"/>
                </a:cubicBezTo>
                <a:close/>
                <a:moveTo>
                  <a:pt x="34" y="40"/>
                </a:moveTo>
                <a:cubicBezTo>
                  <a:pt x="34" y="39"/>
                  <a:pt x="34" y="38"/>
                  <a:pt x="34" y="37"/>
                </a:cubicBezTo>
                <a:cubicBezTo>
                  <a:pt x="34" y="22"/>
                  <a:pt x="34" y="22"/>
                  <a:pt x="34" y="22"/>
                </a:cubicBezTo>
                <a:cubicBezTo>
                  <a:pt x="34" y="21"/>
                  <a:pt x="34" y="20"/>
                  <a:pt x="34" y="19"/>
                </a:cubicBezTo>
                <a:cubicBezTo>
                  <a:pt x="29" y="19"/>
                  <a:pt x="29" y="19"/>
                  <a:pt x="29" y="19"/>
                </a:cubicBezTo>
                <a:cubicBezTo>
                  <a:pt x="29" y="20"/>
                  <a:pt x="29" y="21"/>
                  <a:pt x="29" y="22"/>
                </a:cubicBezTo>
                <a:cubicBezTo>
                  <a:pt x="29" y="37"/>
                  <a:pt x="29" y="37"/>
                  <a:pt x="29" y="37"/>
                </a:cubicBezTo>
                <a:cubicBezTo>
                  <a:pt x="29" y="38"/>
                  <a:pt x="29" y="39"/>
                  <a:pt x="29" y="40"/>
                </a:cubicBezTo>
                <a:lnTo>
                  <a:pt x="34" y="40"/>
                </a:lnTo>
                <a:close/>
                <a:moveTo>
                  <a:pt x="48" y="35"/>
                </a:moveTo>
                <a:cubicBezTo>
                  <a:pt x="48" y="35"/>
                  <a:pt x="47" y="35"/>
                  <a:pt x="46" y="35"/>
                </a:cubicBezTo>
                <a:cubicBezTo>
                  <a:pt x="44" y="35"/>
                  <a:pt x="44" y="34"/>
                  <a:pt x="44" y="32"/>
                </a:cubicBezTo>
                <a:cubicBezTo>
                  <a:pt x="44" y="24"/>
                  <a:pt x="44" y="24"/>
                  <a:pt x="44" y="24"/>
                </a:cubicBezTo>
                <a:cubicBezTo>
                  <a:pt x="46" y="24"/>
                  <a:pt x="46" y="24"/>
                  <a:pt x="46" y="24"/>
                </a:cubicBezTo>
                <a:cubicBezTo>
                  <a:pt x="46" y="24"/>
                  <a:pt x="47" y="24"/>
                  <a:pt x="48" y="24"/>
                </a:cubicBezTo>
                <a:cubicBezTo>
                  <a:pt x="48" y="19"/>
                  <a:pt x="48" y="19"/>
                  <a:pt x="48" y="19"/>
                </a:cubicBezTo>
                <a:cubicBezTo>
                  <a:pt x="44" y="19"/>
                  <a:pt x="44" y="19"/>
                  <a:pt x="44" y="19"/>
                </a:cubicBezTo>
                <a:cubicBezTo>
                  <a:pt x="44" y="18"/>
                  <a:pt x="44" y="17"/>
                  <a:pt x="44" y="15"/>
                </a:cubicBezTo>
                <a:cubicBezTo>
                  <a:pt x="39" y="15"/>
                  <a:pt x="39" y="15"/>
                  <a:pt x="39" y="15"/>
                </a:cubicBezTo>
                <a:cubicBezTo>
                  <a:pt x="39" y="16"/>
                  <a:pt x="39" y="17"/>
                  <a:pt x="39" y="18"/>
                </a:cubicBezTo>
                <a:cubicBezTo>
                  <a:pt x="39" y="19"/>
                  <a:pt x="39" y="19"/>
                  <a:pt x="39" y="19"/>
                </a:cubicBezTo>
                <a:cubicBezTo>
                  <a:pt x="36" y="19"/>
                  <a:pt x="36" y="19"/>
                  <a:pt x="36" y="19"/>
                </a:cubicBezTo>
                <a:cubicBezTo>
                  <a:pt x="36" y="24"/>
                  <a:pt x="36" y="24"/>
                  <a:pt x="36" y="24"/>
                </a:cubicBezTo>
                <a:cubicBezTo>
                  <a:pt x="37" y="24"/>
                  <a:pt x="37" y="24"/>
                  <a:pt x="38" y="24"/>
                </a:cubicBezTo>
                <a:cubicBezTo>
                  <a:pt x="38" y="24"/>
                  <a:pt x="38" y="24"/>
                  <a:pt x="39" y="24"/>
                </a:cubicBezTo>
                <a:cubicBezTo>
                  <a:pt x="39" y="24"/>
                  <a:pt x="39" y="24"/>
                  <a:pt x="39" y="24"/>
                </a:cubicBezTo>
                <a:cubicBezTo>
                  <a:pt x="39" y="24"/>
                  <a:pt x="39" y="24"/>
                  <a:pt x="39" y="24"/>
                </a:cubicBezTo>
                <a:cubicBezTo>
                  <a:pt x="39" y="32"/>
                  <a:pt x="39" y="32"/>
                  <a:pt x="39" y="32"/>
                </a:cubicBezTo>
                <a:cubicBezTo>
                  <a:pt x="39" y="36"/>
                  <a:pt x="39" y="40"/>
                  <a:pt x="44" y="40"/>
                </a:cubicBezTo>
                <a:cubicBezTo>
                  <a:pt x="46" y="40"/>
                  <a:pt x="47" y="40"/>
                  <a:pt x="48" y="39"/>
                </a:cubicBezTo>
                <a:lnTo>
                  <a:pt x="48"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2" name="Freeform 64"/>
          <p:cNvSpPr>
            <a:spLocks noEditPoints="1"/>
          </p:cNvSpPr>
          <p:nvPr/>
        </p:nvSpPr>
        <p:spPr bwMode="auto">
          <a:xfrm>
            <a:off x="9487352" y="4912394"/>
            <a:ext cx="321040"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2" y="26"/>
                </a:moveTo>
                <a:cubicBezTo>
                  <a:pt x="43" y="25"/>
                  <a:pt x="45" y="20"/>
                  <a:pt x="41" y="18"/>
                </a:cubicBezTo>
                <a:cubicBezTo>
                  <a:pt x="37" y="16"/>
                  <a:pt x="34" y="17"/>
                  <a:pt x="33" y="19"/>
                </a:cubicBezTo>
                <a:cubicBezTo>
                  <a:pt x="32" y="20"/>
                  <a:pt x="31" y="21"/>
                  <a:pt x="29" y="21"/>
                </a:cubicBezTo>
                <a:cubicBezTo>
                  <a:pt x="27" y="21"/>
                  <a:pt x="26" y="20"/>
                  <a:pt x="25" y="19"/>
                </a:cubicBezTo>
                <a:cubicBezTo>
                  <a:pt x="24" y="17"/>
                  <a:pt x="21" y="16"/>
                  <a:pt x="17" y="18"/>
                </a:cubicBezTo>
                <a:cubicBezTo>
                  <a:pt x="14" y="20"/>
                  <a:pt x="15" y="25"/>
                  <a:pt x="16" y="26"/>
                </a:cubicBezTo>
                <a:cubicBezTo>
                  <a:pt x="29" y="44"/>
                  <a:pt x="29" y="44"/>
                  <a:pt x="29" y="44"/>
                </a:cubicBezTo>
                <a:lnTo>
                  <a:pt x="42"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3" name="Freeform 65"/>
          <p:cNvSpPr>
            <a:spLocks noEditPoints="1"/>
          </p:cNvSpPr>
          <p:nvPr/>
        </p:nvSpPr>
        <p:spPr bwMode="auto">
          <a:xfrm>
            <a:off x="10296374" y="4884142"/>
            <a:ext cx="333883" cy="351862"/>
          </a:xfrm>
          <a:custGeom>
            <a:avLst/>
            <a:gdLst>
              <a:gd name="T0" fmla="*/ 2147483646 w 60"/>
              <a:gd name="T1" fmla="*/ 2147483646 h 63"/>
              <a:gd name="T2" fmla="*/ 2147483646 w 60"/>
              <a:gd name="T3" fmla="*/ 2147483646 h 63"/>
              <a:gd name="T4" fmla="*/ 2147483646 w 60"/>
              <a:gd name="T5" fmla="*/ 2147483646 h 63"/>
              <a:gd name="T6" fmla="*/ 2147483646 w 60"/>
              <a:gd name="T7" fmla="*/ 2147483646 h 63"/>
              <a:gd name="T8" fmla="*/ 0 w 60"/>
              <a:gd name="T9" fmla="*/ 2147483646 h 63"/>
              <a:gd name="T10" fmla="*/ 2147483646 w 60"/>
              <a:gd name="T11" fmla="*/ 2147483646 h 63"/>
              <a:gd name="T12" fmla="*/ 2147483646 w 60"/>
              <a:gd name="T13" fmla="*/ 2147483646 h 63"/>
              <a:gd name="T14" fmla="*/ 2147483646 w 60"/>
              <a:gd name="T15" fmla="*/ 2147483646 h 63"/>
              <a:gd name="T16" fmla="*/ 2147483646 w 60"/>
              <a:gd name="T17" fmla="*/ 2147483646 h 63"/>
              <a:gd name="T18" fmla="*/ 2147483646 w 60"/>
              <a:gd name="T19" fmla="*/ 2147483646 h 63"/>
              <a:gd name="T20" fmla="*/ 2147483646 w 60"/>
              <a:gd name="T21" fmla="*/ 2147483646 h 63"/>
              <a:gd name="T22" fmla="*/ 2147483646 w 60"/>
              <a:gd name="T23" fmla="*/ 2147483646 h 63"/>
              <a:gd name="T24" fmla="*/ 2147483646 w 60"/>
              <a:gd name="T25" fmla="*/ 0 h 63"/>
              <a:gd name="T26" fmla="*/ 2147483646 w 60"/>
              <a:gd name="T27" fmla="*/ 0 h 63"/>
              <a:gd name="T28" fmla="*/ 2147483646 w 60"/>
              <a:gd name="T29" fmla="*/ 2147483646 h 63"/>
              <a:gd name="T30" fmla="*/ 2147483646 w 60"/>
              <a:gd name="T31" fmla="*/ 2147483646 h 63"/>
              <a:gd name="T32" fmla="*/ 2147483646 w 60"/>
              <a:gd name="T33" fmla="*/ 2147483646 h 63"/>
              <a:gd name="T34" fmla="*/ 2147483646 w 60"/>
              <a:gd name="T35" fmla="*/ 2147483646 h 63"/>
              <a:gd name="T36" fmla="*/ 2147483646 w 60"/>
              <a:gd name="T37" fmla="*/ 2147483646 h 63"/>
              <a:gd name="T38" fmla="*/ 2147483646 w 60"/>
              <a:gd name="T39" fmla="*/ 2147483646 h 63"/>
              <a:gd name="T40" fmla="*/ 2147483646 w 60"/>
              <a:gd name="T41" fmla="*/ 2147483646 h 63"/>
              <a:gd name="T42" fmla="*/ 2147483646 w 60"/>
              <a:gd name="T43" fmla="*/ 2147483646 h 63"/>
              <a:gd name="T44" fmla="*/ 2147483646 w 60"/>
              <a:gd name="T45" fmla="*/ 2147483646 h 63"/>
              <a:gd name="T46" fmla="*/ 2147483646 w 60"/>
              <a:gd name="T47" fmla="*/ 2147483646 h 63"/>
              <a:gd name="T48" fmla="*/ 2147483646 w 60"/>
              <a:gd name="T49" fmla="*/ 2147483646 h 63"/>
              <a:gd name="T50" fmla="*/ 2147483646 w 60"/>
              <a:gd name="T51" fmla="*/ 2147483646 h 63"/>
              <a:gd name="T52" fmla="*/ 2147483646 w 60"/>
              <a:gd name="T53" fmla="*/ 2147483646 h 63"/>
              <a:gd name="T54" fmla="*/ 2147483646 w 60"/>
              <a:gd name="T55" fmla="*/ 2147483646 h 63"/>
              <a:gd name="T56" fmla="*/ 2147483646 w 60"/>
              <a:gd name="T57" fmla="*/ 2147483646 h 63"/>
              <a:gd name="T58" fmla="*/ 2147483646 w 60"/>
              <a:gd name="T59" fmla="*/ 2147483646 h 63"/>
              <a:gd name="T60" fmla="*/ 2147483646 w 60"/>
              <a:gd name="T61" fmla="*/ 2147483646 h 63"/>
              <a:gd name="T62" fmla="*/ 2147483646 w 60"/>
              <a:gd name="T63" fmla="*/ 2147483646 h 63"/>
              <a:gd name="T64" fmla="*/ 2147483646 w 60"/>
              <a:gd name="T65" fmla="*/ 2147483646 h 63"/>
              <a:gd name="T66" fmla="*/ 2147483646 w 60"/>
              <a:gd name="T67" fmla="*/ 2147483646 h 63"/>
              <a:gd name="T68" fmla="*/ 2147483646 w 60"/>
              <a:gd name="T69" fmla="*/ 2147483646 h 63"/>
              <a:gd name="T70" fmla="*/ 2147483646 w 60"/>
              <a:gd name="T71" fmla="*/ 2147483646 h 63"/>
              <a:gd name="T72" fmla="*/ 2147483646 w 60"/>
              <a:gd name="T73" fmla="*/ 2147483646 h 63"/>
              <a:gd name="T74" fmla="*/ 2147483646 w 60"/>
              <a:gd name="T75" fmla="*/ 2147483646 h 63"/>
              <a:gd name="T76" fmla="*/ 2147483646 w 60"/>
              <a:gd name="T77" fmla="*/ 2147483646 h 63"/>
              <a:gd name="T78" fmla="*/ 2147483646 w 60"/>
              <a:gd name="T79" fmla="*/ 2147483646 h 63"/>
              <a:gd name="T80" fmla="*/ 2147483646 w 60"/>
              <a:gd name="T81" fmla="*/ 2147483646 h 63"/>
              <a:gd name="T82" fmla="*/ 2147483646 w 60"/>
              <a:gd name="T83" fmla="*/ 2147483646 h 63"/>
              <a:gd name="T84" fmla="*/ 2147483646 w 60"/>
              <a:gd name="T85" fmla="*/ 2147483646 h 63"/>
              <a:gd name="T86" fmla="*/ 2147483646 w 60"/>
              <a:gd name="T87" fmla="*/ 2147483646 h 63"/>
              <a:gd name="T88" fmla="*/ 2147483646 w 60"/>
              <a:gd name="T89" fmla="*/ 2147483646 h 6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0" h="63">
                <a:moveTo>
                  <a:pt x="38" y="47"/>
                </a:moveTo>
                <a:cubicBezTo>
                  <a:pt x="38" y="50"/>
                  <a:pt x="37" y="52"/>
                  <a:pt x="36" y="54"/>
                </a:cubicBezTo>
                <a:cubicBezTo>
                  <a:pt x="32" y="61"/>
                  <a:pt x="24" y="63"/>
                  <a:pt x="17" y="63"/>
                </a:cubicBezTo>
                <a:cubicBezTo>
                  <a:pt x="11" y="63"/>
                  <a:pt x="4" y="61"/>
                  <a:pt x="1" y="56"/>
                </a:cubicBezTo>
                <a:cubicBezTo>
                  <a:pt x="0" y="55"/>
                  <a:pt x="0" y="53"/>
                  <a:pt x="0" y="51"/>
                </a:cubicBezTo>
                <a:cubicBezTo>
                  <a:pt x="0" y="47"/>
                  <a:pt x="2" y="43"/>
                  <a:pt x="6" y="41"/>
                </a:cubicBezTo>
                <a:cubicBezTo>
                  <a:pt x="10"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cubicBezTo>
                  <a:pt x="40" y="0"/>
                  <a:pt x="40" y="0"/>
                  <a:pt x="40" y="0"/>
                </a:cubicBezTo>
                <a:cubicBezTo>
                  <a:pt x="35" y="3"/>
                  <a:pt x="35" y="3"/>
                  <a:pt x="35" y="3"/>
                </a:cubicBezTo>
                <a:cubicBezTo>
                  <a:pt x="30" y="3"/>
                  <a:pt x="30" y="3"/>
                  <a:pt x="30" y="3"/>
                </a:cubicBezTo>
                <a:cubicBezTo>
                  <a:pt x="33" y="6"/>
                  <a:pt x="35" y="9"/>
                  <a:pt x="35" y="14"/>
                </a:cubicBezTo>
                <a:cubicBezTo>
                  <a:pt x="35" y="24"/>
                  <a:pt x="26" y="25"/>
                  <a:pt x="26" y="30"/>
                </a:cubicBezTo>
                <a:cubicBezTo>
                  <a:pt x="26" y="35"/>
                  <a:pt x="38" y="37"/>
                  <a:pt x="38" y="47"/>
                </a:cubicBezTo>
                <a:close/>
                <a:moveTo>
                  <a:pt x="33" y="51"/>
                </a:moveTo>
                <a:cubicBezTo>
                  <a:pt x="33" y="45"/>
                  <a:pt x="28" y="42"/>
                  <a:pt x="24" y="40"/>
                </a:cubicBezTo>
                <a:cubicBezTo>
                  <a:pt x="23" y="40"/>
                  <a:pt x="23" y="40"/>
                  <a:pt x="22" y="40"/>
                </a:cubicBezTo>
                <a:cubicBezTo>
                  <a:pt x="16" y="40"/>
                  <a:pt x="7" y="42"/>
                  <a:pt x="7" y="49"/>
                </a:cubicBezTo>
                <a:cubicBezTo>
                  <a:pt x="7" y="57"/>
                  <a:pt x="15" y="59"/>
                  <a:pt x="21" y="59"/>
                </a:cubicBezTo>
                <a:cubicBezTo>
                  <a:pt x="26" y="59"/>
                  <a:pt x="33" y="57"/>
                  <a:pt x="33" y="51"/>
                </a:cubicBezTo>
                <a:close/>
                <a:moveTo>
                  <a:pt x="26" y="24"/>
                </a:moveTo>
                <a:cubicBezTo>
                  <a:pt x="28" y="22"/>
                  <a:pt x="28" y="20"/>
                  <a:pt x="28" y="18"/>
                </a:cubicBezTo>
                <a:cubicBezTo>
                  <a:pt x="28" y="12"/>
                  <a:pt x="25" y="3"/>
                  <a:pt x="18" y="3"/>
                </a:cubicBezTo>
                <a:cubicBezTo>
                  <a:pt x="16" y="3"/>
                  <a:pt x="14" y="4"/>
                  <a:pt x="13" y="6"/>
                </a:cubicBezTo>
                <a:cubicBezTo>
                  <a:pt x="11" y="7"/>
                  <a:pt x="11" y="9"/>
                  <a:pt x="11" y="12"/>
                </a:cubicBezTo>
                <a:cubicBezTo>
                  <a:pt x="11" y="17"/>
                  <a:pt x="14" y="26"/>
                  <a:pt x="21" y="26"/>
                </a:cubicBezTo>
                <a:cubicBezTo>
                  <a:pt x="23" y="26"/>
                  <a:pt x="25" y="25"/>
                  <a:pt x="26" y="24"/>
                </a:cubicBezTo>
                <a:close/>
                <a:moveTo>
                  <a:pt x="60" y="26"/>
                </a:moveTo>
                <a:cubicBezTo>
                  <a:pt x="60" y="30"/>
                  <a:pt x="60" y="30"/>
                  <a:pt x="60" y="30"/>
                </a:cubicBezTo>
                <a:cubicBezTo>
                  <a:pt x="52" y="30"/>
                  <a:pt x="52" y="30"/>
                  <a:pt x="52" y="30"/>
                </a:cubicBezTo>
                <a:cubicBezTo>
                  <a:pt x="52" y="39"/>
                  <a:pt x="52" y="39"/>
                  <a:pt x="52" y="39"/>
                </a:cubicBezTo>
                <a:cubicBezTo>
                  <a:pt x="48" y="39"/>
                  <a:pt x="48" y="39"/>
                  <a:pt x="48" y="39"/>
                </a:cubicBezTo>
                <a:cubicBezTo>
                  <a:pt x="48" y="30"/>
                  <a:pt x="48" y="30"/>
                  <a:pt x="48" y="30"/>
                </a:cubicBezTo>
                <a:cubicBezTo>
                  <a:pt x="40" y="30"/>
                  <a:pt x="40" y="30"/>
                  <a:pt x="40" y="30"/>
                </a:cubicBezTo>
                <a:cubicBezTo>
                  <a:pt x="40" y="26"/>
                  <a:pt x="40" y="26"/>
                  <a:pt x="40" y="26"/>
                </a:cubicBezTo>
                <a:cubicBezTo>
                  <a:pt x="48" y="26"/>
                  <a:pt x="48" y="26"/>
                  <a:pt x="48" y="26"/>
                </a:cubicBezTo>
                <a:cubicBezTo>
                  <a:pt x="48" y="18"/>
                  <a:pt x="48" y="18"/>
                  <a:pt x="48" y="18"/>
                </a:cubicBezTo>
                <a:cubicBezTo>
                  <a:pt x="52" y="18"/>
                  <a:pt x="52" y="18"/>
                  <a:pt x="52" y="18"/>
                </a:cubicBezTo>
                <a:cubicBezTo>
                  <a:pt x="52" y="26"/>
                  <a:pt x="52" y="26"/>
                  <a:pt x="52" y="26"/>
                </a:cubicBezTo>
                <a:lnTo>
                  <a:pt x="60"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4" name="Freeform 66"/>
          <p:cNvSpPr>
            <a:spLocks noEditPoints="1"/>
          </p:cNvSpPr>
          <p:nvPr/>
        </p:nvSpPr>
        <p:spPr bwMode="auto">
          <a:xfrm>
            <a:off x="11084852" y="4884142"/>
            <a:ext cx="405796" cy="377545"/>
          </a:xfrm>
          <a:custGeom>
            <a:avLst/>
            <a:gdLst>
              <a:gd name="T0" fmla="*/ 2147483646 w 73"/>
              <a:gd name="T1" fmla="*/ 2147483646 h 68"/>
              <a:gd name="T2" fmla="*/ 2147483646 w 73"/>
              <a:gd name="T3" fmla="*/ 2147483646 h 68"/>
              <a:gd name="T4" fmla="*/ 0 w 73"/>
              <a:gd name="T5" fmla="*/ 2147483646 h 68"/>
              <a:gd name="T6" fmla="*/ 2147483646 w 73"/>
              <a:gd name="T7" fmla="*/ 2147483646 h 68"/>
              <a:gd name="T8" fmla="*/ 2147483646 w 73"/>
              <a:gd name="T9" fmla="*/ 2147483646 h 68"/>
              <a:gd name="T10" fmla="*/ 2147483646 w 73"/>
              <a:gd name="T11" fmla="*/ 2147483646 h 68"/>
              <a:gd name="T12" fmla="*/ 2147483646 w 73"/>
              <a:gd name="T13" fmla="*/ 2147483646 h 68"/>
              <a:gd name="T14" fmla="*/ 2147483646 w 73"/>
              <a:gd name="T15" fmla="*/ 2147483646 h 68"/>
              <a:gd name="T16" fmla="*/ 2147483646 w 73"/>
              <a:gd name="T17" fmla="*/ 2147483646 h 68"/>
              <a:gd name="T18" fmla="*/ 2147483646 w 73"/>
              <a:gd name="T19" fmla="*/ 2147483646 h 68"/>
              <a:gd name="T20" fmla="*/ 2147483646 w 73"/>
              <a:gd name="T21" fmla="*/ 2147483646 h 68"/>
              <a:gd name="T22" fmla="*/ 2147483646 w 73"/>
              <a:gd name="T23" fmla="*/ 0 h 68"/>
              <a:gd name="T24" fmla="*/ 2147483646 w 73"/>
              <a:gd name="T25" fmla="*/ 2147483646 h 68"/>
              <a:gd name="T26" fmla="*/ 2147483646 w 73"/>
              <a:gd name="T27" fmla="*/ 2147483646 h 68"/>
              <a:gd name="T28" fmla="*/ 2147483646 w 73"/>
              <a:gd name="T29" fmla="*/ 2147483646 h 68"/>
              <a:gd name="T30" fmla="*/ 2147483646 w 73"/>
              <a:gd name="T31" fmla="*/ 2147483646 h 68"/>
              <a:gd name="T32" fmla="*/ 2147483646 w 73"/>
              <a:gd name="T33" fmla="*/ 2147483646 h 68"/>
              <a:gd name="T34" fmla="*/ 2147483646 w 73"/>
              <a:gd name="T35" fmla="*/ 2147483646 h 68"/>
              <a:gd name="T36" fmla="*/ 2147483646 w 73"/>
              <a:gd name="T37" fmla="*/ 2147483646 h 68"/>
              <a:gd name="T38" fmla="*/ 2147483646 w 73"/>
              <a:gd name="T39" fmla="*/ 2147483646 h 68"/>
              <a:gd name="T40" fmla="*/ 2147483646 w 73"/>
              <a:gd name="T41" fmla="*/ 2147483646 h 68"/>
              <a:gd name="T42" fmla="*/ 2147483646 w 73"/>
              <a:gd name="T43" fmla="*/ 2147483646 h 68"/>
              <a:gd name="T44" fmla="*/ 2147483646 w 73"/>
              <a:gd name="T45" fmla="*/ 2147483646 h 68"/>
              <a:gd name="T46" fmla="*/ 2147483646 w 73"/>
              <a:gd name="T47" fmla="*/ 2147483646 h 68"/>
              <a:gd name="T48" fmla="*/ 2147483646 w 73"/>
              <a:gd name="T49" fmla="*/ 2147483646 h 68"/>
              <a:gd name="T50" fmla="*/ 2147483646 w 73"/>
              <a:gd name="T51" fmla="*/ 2147483646 h 68"/>
              <a:gd name="T52" fmla="*/ 2147483646 w 73"/>
              <a:gd name="T53" fmla="*/ 2147483646 h 68"/>
              <a:gd name="T54" fmla="*/ 2147483646 w 73"/>
              <a:gd name="T55" fmla="*/ 2147483646 h 68"/>
              <a:gd name="T56" fmla="*/ 2147483646 w 73"/>
              <a:gd name="T57" fmla="*/ 2147483646 h 68"/>
              <a:gd name="T58" fmla="*/ 2147483646 w 73"/>
              <a:gd name="T59" fmla="*/ 0 h 68"/>
              <a:gd name="T60" fmla="*/ 2147483646 w 73"/>
              <a:gd name="T61" fmla="*/ 2147483646 h 68"/>
              <a:gd name="T62" fmla="*/ 2147483646 w 73"/>
              <a:gd name="T63" fmla="*/ 2147483646 h 68"/>
              <a:gd name="T64" fmla="*/ 2147483646 w 73"/>
              <a:gd name="T65" fmla="*/ 2147483646 h 68"/>
              <a:gd name="T66" fmla="*/ 2147483646 w 73"/>
              <a:gd name="T67" fmla="*/ 2147483646 h 68"/>
              <a:gd name="T68" fmla="*/ 2147483646 w 73"/>
              <a:gd name="T69" fmla="*/ 2147483646 h 68"/>
              <a:gd name="T70" fmla="*/ 2147483646 w 73"/>
              <a:gd name="T71" fmla="*/ 2147483646 h 68"/>
              <a:gd name="T72" fmla="*/ 2147483646 w 73"/>
              <a:gd name="T73" fmla="*/ 2147483646 h 68"/>
              <a:gd name="T74" fmla="*/ 2147483646 w 73"/>
              <a:gd name="T75" fmla="*/ 2147483646 h 68"/>
              <a:gd name="T76" fmla="*/ 2147483646 w 73"/>
              <a:gd name="T77" fmla="*/ 2147483646 h 68"/>
              <a:gd name="T78" fmla="*/ 2147483646 w 73"/>
              <a:gd name="T79" fmla="*/ 2147483646 h 68"/>
              <a:gd name="T80" fmla="*/ 2147483646 w 73"/>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5" name="Freeform 67"/>
          <p:cNvSpPr>
            <a:spLocks noEditPoints="1"/>
          </p:cNvSpPr>
          <p:nvPr/>
        </p:nvSpPr>
        <p:spPr bwMode="auto">
          <a:xfrm>
            <a:off x="11886170" y="4912394"/>
            <a:ext cx="377543" cy="323609"/>
          </a:xfrm>
          <a:custGeom>
            <a:avLst/>
            <a:gdLst>
              <a:gd name="T0" fmla="*/ 2147483646 w 68"/>
              <a:gd name="T1" fmla="*/ 2147483646 h 58"/>
              <a:gd name="T2" fmla="*/ 2147483646 w 68"/>
              <a:gd name="T3" fmla="*/ 2147483646 h 58"/>
              <a:gd name="T4" fmla="*/ 2147483646 w 68"/>
              <a:gd name="T5" fmla="*/ 2147483646 h 58"/>
              <a:gd name="T6" fmla="*/ 2147483646 w 68"/>
              <a:gd name="T7" fmla="*/ 2147483646 h 58"/>
              <a:gd name="T8" fmla="*/ 2147483646 w 68"/>
              <a:gd name="T9" fmla="*/ 2147483646 h 58"/>
              <a:gd name="T10" fmla="*/ 2147483646 w 68"/>
              <a:gd name="T11" fmla="*/ 2147483646 h 58"/>
              <a:gd name="T12" fmla="*/ 2147483646 w 68"/>
              <a:gd name="T13" fmla="*/ 2147483646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0 w 68"/>
              <a:gd name="T23" fmla="*/ 2147483646 h 58"/>
              <a:gd name="T24" fmla="*/ 2147483646 w 68"/>
              <a:gd name="T25" fmla="*/ 2147483646 h 58"/>
              <a:gd name="T26" fmla="*/ 2147483646 w 68"/>
              <a:gd name="T27" fmla="*/ 2147483646 h 58"/>
              <a:gd name="T28" fmla="*/ 2147483646 w 68"/>
              <a:gd name="T29" fmla="*/ 2147483646 h 58"/>
              <a:gd name="T30" fmla="*/ 2147483646 w 68"/>
              <a:gd name="T31" fmla="*/ 0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2147483646 w 68"/>
              <a:gd name="T73" fmla="*/ 2147483646 h 58"/>
              <a:gd name="T74" fmla="*/ 2147483646 w 68"/>
              <a:gd name="T75" fmla="*/ 2147483646 h 58"/>
              <a:gd name="T76" fmla="*/ 2147483646 w 68"/>
              <a:gd name="T77" fmla="*/ 2147483646 h 58"/>
              <a:gd name="T78" fmla="*/ 2147483646 w 68"/>
              <a:gd name="T79" fmla="*/ 2147483646 h 58"/>
              <a:gd name="T80" fmla="*/ 2147483646 w 68"/>
              <a:gd name="T81" fmla="*/ 2147483646 h 58"/>
              <a:gd name="T82" fmla="*/ 2147483646 w 68"/>
              <a:gd name="T83" fmla="*/ 2147483646 h 58"/>
              <a:gd name="T84" fmla="*/ 2147483646 w 68"/>
              <a:gd name="T85" fmla="*/ 2147483646 h 58"/>
              <a:gd name="T86" fmla="*/ 2147483646 w 68"/>
              <a:gd name="T87" fmla="*/ 2147483646 h 58"/>
              <a:gd name="T88" fmla="*/ 2147483646 w 68"/>
              <a:gd name="T89" fmla="*/ 2147483646 h 58"/>
              <a:gd name="T90" fmla="*/ 2147483646 w 68"/>
              <a:gd name="T91" fmla="*/ 2147483646 h 58"/>
              <a:gd name="T92" fmla="*/ 2147483646 w 68"/>
              <a:gd name="T93" fmla="*/ 2147483646 h 58"/>
              <a:gd name="T94" fmla="*/ 2147483646 w 68"/>
              <a:gd name="T95" fmla="*/ 2147483646 h 5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58">
                <a:moveTo>
                  <a:pt x="68" y="48"/>
                </a:moveTo>
                <a:cubicBezTo>
                  <a:pt x="68" y="51"/>
                  <a:pt x="66" y="53"/>
                  <a:pt x="64" y="53"/>
                </a:cubicBezTo>
                <a:cubicBezTo>
                  <a:pt x="53" y="53"/>
                  <a:pt x="53" y="53"/>
                  <a:pt x="53" y="53"/>
                </a:cubicBezTo>
                <a:cubicBezTo>
                  <a:pt x="50" y="53"/>
                  <a:pt x="47" y="54"/>
                  <a:pt x="44" y="55"/>
                </a:cubicBezTo>
                <a:cubicBezTo>
                  <a:pt x="40" y="57"/>
                  <a:pt x="36" y="58"/>
                  <a:pt x="32" y="58"/>
                </a:cubicBezTo>
                <a:cubicBezTo>
                  <a:pt x="25" y="58"/>
                  <a:pt x="20" y="54"/>
                  <a:pt x="20" y="47"/>
                </a:cubicBezTo>
                <a:cubicBezTo>
                  <a:pt x="20" y="46"/>
                  <a:pt x="20" y="46"/>
                  <a:pt x="20" y="46"/>
                </a:cubicBezTo>
                <a:cubicBezTo>
                  <a:pt x="19" y="45"/>
                  <a:pt x="18" y="42"/>
                  <a:pt x="18" y="40"/>
                </a:cubicBezTo>
                <a:cubicBezTo>
                  <a:pt x="18" y="39"/>
                  <a:pt x="18" y="39"/>
                  <a:pt x="18" y="38"/>
                </a:cubicBezTo>
                <a:cubicBezTo>
                  <a:pt x="17" y="37"/>
                  <a:pt x="17" y="35"/>
                  <a:pt x="17" y="34"/>
                </a:cubicBezTo>
                <a:cubicBezTo>
                  <a:pt x="10" y="34"/>
                  <a:pt x="10" y="34"/>
                  <a:pt x="10" y="34"/>
                </a:cubicBezTo>
                <a:cubicBezTo>
                  <a:pt x="5" y="34"/>
                  <a:pt x="0" y="29"/>
                  <a:pt x="0" y="24"/>
                </a:cubicBezTo>
                <a:cubicBezTo>
                  <a:pt x="0" y="19"/>
                  <a:pt x="5" y="14"/>
                  <a:pt x="10" y="14"/>
                </a:cubicBezTo>
                <a:cubicBezTo>
                  <a:pt x="24" y="14"/>
                  <a:pt x="24" y="14"/>
                  <a:pt x="24" y="14"/>
                </a:cubicBezTo>
                <a:cubicBezTo>
                  <a:pt x="24" y="13"/>
                  <a:pt x="24" y="11"/>
                  <a:pt x="24" y="9"/>
                </a:cubicBezTo>
                <a:cubicBezTo>
                  <a:pt x="24" y="3"/>
                  <a:pt x="28" y="0"/>
                  <a:pt x="34" y="0"/>
                </a:cubicBezTo>
                <a:cubicBezTo>
                  <a:pt x="40" y="0"/>
                  <a:pt x="41" y="6"/>
                  <a:pt x="43" y="10"/>
                </a:cubicBezTo>
                <a:cubicBezTo>
                  <a:pt x="45" y="11"/>
                  <a:pt x="46" y="13"/>
                  <a:pt x="47" y="14"/>
                </a:cubicBezTo>
                <a:cubicBezTo>
                  <a:pt x="48" y="16"/>
                  <a:pt x="51" y="19"/>
                  <a:pt x="53" y="19"/>
                </a:cubicBezTo>
                <a:cubicBezTo>
                  <a:pt x="64" y="19"/>
                  <a:pt x="64" y="19"/>
                  <a:pt x="64" y="19"/>
                </a:cubicBezTo>
                <a:cubicBezTo>
                  <a:pt x="66" y="19"/>
                  <a:pt x="68" y="21"/>
                  <a:pt x="68" y="24"/>
                </a:cubicBezTo>
                <a:lnTo>
                  <a:pt x="68" y="48"/>
                </a:lnTo>
                <a:close/>
                <a:moveTo>
                  <a:pt x="54" y="48"/>
                </a:moveTo>
                <a:cubicBezTo>
                  <a:pt x="54" y="24"/>
                  <a:pt x="54" y="24"/>
                  <a:pt x="54" y="24"/>
                </a:cubicBezTo>
                <a:cubicBezTo>
                  <a:pt x="53" y="24"/>
                  <a:pt x="53" y="24"/>
                  <a:pt x="53" y="24"/>
                </a:cubicBezTo>
                <a:cubicBezTo>
                  <a:pt x="49" y="24"/>
                  <a:pt x="46" y="20"/>
                  <a:pt x="44" y="18"/>
                </a:cubicBezTo>
                <a:cubicBezTo>
                  <a:pt x="42" y="16"/>
                  <a:pt x="41" y="14"/>
                  <a:pt x="39" y="12"/>
                </a:cubicBezTo>
                <a:cubicBezTo>
                  <a:pt x="39" y="11"/>
                  <a:pt x="38" y="10"/>
                  <a:pt x="38" y="10"/>
                </a:cubicBezTo>
                <a:cubicBezTo>
                  <a:pt x="37" y="9"/>
                  <a:pt x="35" y="4"/>
                  <a:pt x="34" y="4"/>
                </a:cubicBezTo>
                <a:cubicBezTo>
                  <a:pt x="31" y="4"/>
                  <a:pt x="28" y="6"/>
                  <a:pt x="28" y="9"/>
                </a:cubicBezTo>
                <a:cubicBezTo>
                  <a:pt x="28" y="14"/>
                  <a:pt x="32" y="17"/>
                  <a:pt x="32" y="19"/>
                </a:cubicBezTo>
                <a:cubicBezTo>
                  <a:pt x="10" y="19"/>
                  <a:pt x="10" y="19"/>
                  <a:pt x="10" y="19"/>
                </a:cubicBezTo>
                <a:cubicBezTo>
                  <a:pt x="8" y="19"/>
                  <a:pt x="5" y="21"/>
                  <a:pt x="5" y="24"/>
                </a:cubicBezTo>
                <a:cubicBezTo>
                  <a:pt x="5" y="26"/>
                  <a:pt x="8" y="29"/>
                  <a:pt x="10" y="29"/>
                </a:cubicBezTo>
                <a:cubicBezTo>
                  <a:pt x="23" y="29"/>
                  <a:pt x="23" y="29"/>
                  <a:pt x="23" y="29"/>
                </a:cubicBezTo>
                <a:cubicBezTo>
                  <a:pt x="22" y="30"/>
                  <a:pt x="21" y="31"/>
                  <a:pt x="21" y="33"/>
                </a:cubicBezTo>
                <a:cubicBezTo>
                  <a:pt x="21" y="34"/>
                  <a:pt x="22" y="36"/>
                  <a:pt x="23" y="37"/>
                </a:cubicBezTo>
                <a:cubicBezTo>
                  <a:pt x="23" y="38"/>
                  <a:pt x="23" y="39"/>
                  <a:pt x="23" y="40"/>
                </a:cubicBezTo>
                <a:cubicBezTo>
                  <a:pt x="23" y="41"/>
                  <a:pt x="24" y="44"/>
                  <a:pt x="25" y="45"/>
                </a:cubicBezTo>
                <a:cubicBezTo>
                  <a:pt x="25" y="45"/>
                  <a:pt x="25" y="46"/>
                  <a:pt x="25" y="47"/>
                </a:cubicBezTo>
                <a:cubicBezTo>
                  <a:pt x="25" y="51"/>
                  <a:pt x="28" y="53"/>
                  <a:pt x="32" y="53"/>
                </a:cubicBezTo>
                <a:cubicBezTo>
                  <a:pt x="40" y="53"/>
                  <a:pt x="46" y="48"/>
                  <a:pt x="53" y="48"/>
                </a:cubicBezTo>
                <a:lnTo>
                  <a:pt x="54" y="48"/>
                </a:lnTo>
                <a:close/>
                <a:moveTo>
                  <a:pt x="61" y="43"/>
                </a:moveTo>
                <a:cubicBezTo>
                  <a:pt x="60" y="43"/>
                  <a:pt x="59" y="44"/>
                  <a:pt x="59" y="46"/>
                </a:cubicBezTo>
                <a:cubicBezTo>
                  <a:pt x="59" y="47"/>
                  <a:pt x="60" y="48"/>
                  <a:pt x="61" y="48"/>
                </a:cubicBezTo>
                <a:cubicBezTo>
                  <a:pt x="63" y="48"/>
                  <a:pt x="64" y="47"/>
                  <a:pt x="64" y="46"/>
                </a:cubicBezTo>
                <a:cubicBezTo>
                  <a:pt x="64" y="44"/>
                  <a:pt x="63" y="43"/>
                  <a:pt x="61"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46" name="Freeform 68"/>
          <p:cNvSpPr>
            <a:spLocks/>
          </p:cNvSpPr>
          <p:nvPr/>
        </p:nvSpPr>
        <p:spPr bwMode="auto">
          <a:xfrm>
            <a:off x="12695193" y="4912394"/>
            <a:ext cx="351862" cy="323609"/>
          </a:xfrm>
          <a:custGeom>
            <a:avLst/>
            <a:gdLst>
              <a:gd name="T0" fmla="*/ 2147483646 w 63"/>
              <a:gd name="T1" fmla="*/ 2147483646 h 58"/>
              <a:gd name="T2" fmla="*/ 2147483646 w 63"/>
              <a:gd name="T3" fmla="*/ 2147483646 h 58"/>
              <a:gd name="T4" fmla="*/ 2147483646 w 63"/>
              <a:gd name="T5" fmla="*/ 2147483646 h 58"/>
              <a:gd name="T6" fmla="*/ 2147483646 w 63"/>
              <a:gd name="T7" fmla="*/ 2147483646 h 58"/>
              <a:gd name="T8" fmla="*/ 2147483646 w 63"/>
              <a:gd name="T9" fmla="*/ 2147483646 h 58"/>
              <a:gd name="T10" fmla="*/ 2147483646 w 63"/>
              <a:gd name="T11" fmla="*/ 2147483646 h 58"/>
              <a:gd name="T12" fmla="*/ 2147483646 w 63"/>
              <a:gd name="T13" fmla="*/ 2147483646 h 58"/>
              <a:gd name="T14" fmla="*/ 2147483646 w 63"/>
              <a:gd name="T15" fmla="*/ 2147483646 h 58"/>
              <a:gd name="T16" fmla="*/ 2147483646 w 63"/>
              <a:gd name="T17" fmla="*/ 2147483646 h 58"/>
              <a:gd name="T18" fmla="*/ 2147483646 w 63"/>
              <a:gd name="T19" fmla="*/ 2147483646 h 58"/>
              <a:gd name="T20" fmla="*/ 2147483646 w 63"/>
              <a:gd name="T21" fmla="*/ 2147483646 h 58"/>
              <a:gd name="T22" fmla="*/ 2147483646 w 63"/>
              <a:gd name="T23" fmla="*/ 2147483646 h 58"/>
              <a:gd name="T24" fmla="*/ 2147483646 w 63"/>
              <a:gd name="T25" fmla="*/ 2147483646 h 58"/>
              <a:gd name="T26" fmla="*/ 2147483646 w 63"/>
              <a:gd name="T27" fmla="*/ 2147483646 h 58"/>
              <a:gd name="T28" fmla="*/ 2147483646 w 63"/>
              <a:gd name="T29" fmla="*/ 2147483646 h 58"/>
              <a:gd name="T30" fmla="*/ 2147483646 w 63"/>
              <a:gd name="T31" fmla="*/ 2147483646 h 58"/>
              <a:gd name="T32" fmla="*/ 2147483646 w 63"/>
              <a:gd name="T33" fmla="*/ 2147483646 h 58"/>
              <a:gd name="T34" fmla="*/ 2147483646 w 63"/>
              <a:gd name="T35" fmla="*/ 2147483646 h 58"/>
              <a:gd name="T36" fmla="*/ 2147483646 w 63"/>
              <a:gd name="T37" fmla="*/ 2147483646 h 58"/>
              <a:gd name="T38" fmla="*/ 2147483646 w 63"/>
              <a:gd name="T39" fmla="*/ 2147483646 h 58"/>
              <a:gd name="T40" fmla="*/ 2147483646 w 63"/>
              <a:gd name="T41" fmla="*/ 2147483646 h 58"/>
              <a:gd name="T42" fmla="*/ 2147483646 w 63"/>
              <a:gd name="T43" fmla="*/ 2147483646 h 58"/>
              <a:gd name="T44" fmla="*/ 2147483646 w 63"/>
              <a:gd name="T45" fmla="*/ 2147483646 h 58"/>
              <a:gd name="T46" fmla="*/ 0 w 63"/>
              <a:gd name="T47" fmla="*/ 2147483646 h 58"/>
              <a:gd name="T48" fmla="*/ 2147483646 w 63"/>
              <a:gd name="T49" fmla="*/ 0 h 58"/>
              <a:gd name="T50" fmla="*/ 2147483646 w 63"/>
              <a:gd name="T51" fmla="*/ 0 h 58"/>
              <a:gd name="T52" fmla="*/ 2147483646 w 63"/>
              <a:gd name="T53" fmla="*/ 0 h 58"/>
              <a:gd name="T54" fmla="*/ 2147483646 w 63"/>
              <a:gd name="T55" fmla="*/ 2147483646 h 58"/>
              <a:gd name="T56" fmla="*/ 2147483646 w 63"/>
              <a:gd name="T57" fmla="*/ 2147483646 h 58"/>
              <a:gd name="T58" fmla="*/ 2147483646 w 63"/>
              <a:gd name="T59" fmla="*/ 2147483646 h 58"/>
              <a:gd name="T60" fmla="*/ 2147483646 w 63"/>
              <a:gd name="T61" fmla="*/ 2147483646 h 58"/>
              <a:gd name="T62" fmla="*/ 2147483646 w 63"/>
              <a:gd name="T63" fmla="*/ 2147483646 h 58"/>
              <a:gd name="T64" fmla="*/ 2147483646 w 63"/>
              <a:gd name="T65" fmla="*/ 2147483646 h 58"/>
              <a:gd name="T66" fmla="*/ 2147483646 w 63"/>
              <a:gd name="T67" fmla="*/ 2147483646 h 58"/>
              <a:gd name="T68" fmla="*/ 2147483646 w 63"/>
              <a:gd name="T69" fmla="*/ 2147483646 h 58"/>
              <a:gd name="T70" fmla="*/ 2147483646 w 63"/>
              <a:gd name="T71" fmla="*/ 2147483646 h 58"/>
              <a:gd name="T72" fmla="*/ 2147483646 w 63"/>
              <a:gd name="T73" fmla="*/ 2147483646 h 58"/>
              <a:gd name="T74" fmla="*/ 2147483646 w 63"/>
              <a:gd name="T75" fmla="*/ 2147483646 h 58"/>
              <a:gd name="T76" fmla="*/ 2147483646 w 63"/>
              <a:gd name="T77" fmla="*/ 2147483646 h 58"/>
              <a:gd name="T78" fmla="*/ 2147483646 w 63"/>
              <a:gd name="T79" fmla="*/ 0 h 58"/>
              <a:gd name="T80" fmla="*/ 2147483646 w 63"/>
              <a:gd name="T81" fmla="*/ 0 h 58"/>
              <a:gd name="T82" fmla="*/ 2147483646 w 63"/>
              <a:gd name="T83" fmla="*/ 0 h 58"/>
              <a:gd name="T84" fmla="*/ 2147483646 w 63"/>
              <a:gd name="T85" fmla="*/ 2147483646 h 58"/>
              <a:gd name="T86" fmla="*/ 2147483646 w 63"/>
              <a:gd name="T87" fmla="*/ 2147483646 h 58"/>
              <a:gd name="T88" fmla="*/ 2147483646 w 63"/>
              <a:gd name="T89" fmla="*/ 2147483646 h 58"/>
              <a:gd name="T90" fmla="*/ 2147483646 w 63"/>
              <a:gd name="T91" fmla="*/ 2147483646 h 58"/>
              <a:gd name="T92" fmla="*/ 2147483646 w 63"/>
              <a:gd name="T93" fmla="*/ 2147483646 h 58"/>
              <a:gd name="T94" fmla="*/ 2147483646 w 63"/>
              <a:gd name="T95" fmla="*/ 2147483646 h 58"/>
              <a:gd name="T96" fmla="*/ 2147483646 w 63"/>
              <a:gd name="T97" fmla="*/ 2147483646 h 58"/>
              <a:gd name="T98" fmla="*/ 2147483646 w 63"/>
              <a:gd name="T99" fmla="*/ 2147483646 h 5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58">
                <a:moveTo>
                  <a:pt x="52" y="58"/>
                </a:moveTo>
                <a:cubicBezTo>
                  <a:pt x="48" y="58"/>
                  <a:pt x="45" y="58"/>
                  <a:pt x="41" y="58"/>
                </a:cubicBezTo>
                <a:cubicBezTo>
                  <a:pt x="40" y="58"/>
                  <a:pt x="40" y="56"/>
                  <a:pt x="40" y="55"/>
                </a:cubicBezTo>
                <a:cubicBezTo>
                  <a:pt x="40" y="52"/>
                  <a:pt x="43" y="53"/>
                  <a:pt x="45" y="52"/>
                </a:cubicBezTo>
                <a:cubicBezTo>
                  <a:pt x="47" y="51"/>
                  <a:pt x="47" y="48"/>
                  <a:pt x="47" y="47"/>
                </a:cubicBezTo>
                <a:cubicBezTo>
                  <a:pt x="47" y="32"/>
                  <a:pt x="47" y="32"/>
                  <a:pt x="47" y="32"/>
                </a:cubicBezTo>
                <a:cubicBezTo>
                  <a:pt x="47" y="32"/>
                  <a:pt x="47" y="31"/>
                  <a:pt x="47" y="31"/>
                </a:cubicBezTo>
                <a:cubicBezTo>
                  <a:pt x="46" y="31"/>
                  <a:pt x="45" y="31"/>
                  <a:pt x="45" y="31"/>
                </a:cubicBezTo>
                <a:cubicBezTo>
                  <a:pt x="19" y="31"/>
                  <a:pt x="19" y="31"/>
                  <a:pt x="19" y="31"/>
                </a:cubicBezTo>
                <a:cubicBezTo>
                  <a:pt x="18" y="31"/>
                  <a:pt x="18" y="31"/>
                  <a:pt x="17" y="31"/>
                </a:cubicBezTo>
                <a:cubicBezTo>
                  <a:pt x="17" y="31"/>
                  <a:pt x="17" y="32"/>
                  <a:pt x="17" y="32"/>
                </a:cubicBezTo>
                <a:cubicBezTo>
                  <a:pt x="17" y="46"/>
                  <a:pt x="17" y="46"/>
                  <a:pt x="17" y="46"/>
                </a:cubicBezTo>
                <a:cubicBezTo>
                  <a:pt x="17" y="47"/>
                  <a:pt x="17" y="51"/>
                  <a:pt x="18" y="52"/>
                </a:cubicBezTo>
                <a:cubicBezTo>
                  <a:pt x="20" y="53"/>
                  <a:pt x="25" y="52"/>
                  <a:pt x="25" y="55"/>
                </a:cubicBezTo>
                <a:cubicBezTo>
                  <a:pt x="25" y="56"/>
                  <a:pt x="24" y="58"/>
                  <a:pt x="23" y="58"/>
                </a:cubicBezTo>
                <a:cubicBezTo>
                  <a:pt x="19" y="58"/>
                  <a:pt x="16" y="58"/>
                  <a:pt x="12" y="58"/>
                </a:cubicBezTo>
                <a:cubicBezTo>
                  <a:pt x="9" y="58"/>
                  <a:pt x="6" y="58"/>
                  <a:pt x="3" y="58"/>
                </a:cubicBezTo>
                <a:cubicBezTo>
                  <a:pt x="2" y="58"/>
                  <a:pt x="1" y="56"/>
                  <a:pt x="1" y="55"/>
                </a:cubicBezTo>
                <a:cubicBezTo>
                  <a:pt x="1" y="52"/>
                  <a:pt x="4" y="53"/>
                  <a:pt x="6" y="52"/>
                </a:cubicBezTo>
                <a:cubicBezTo>
                  <a:pt x="8" y="51"/>
                  <a:pt x="8" y="48"/>
                  <a:pt x="8" y="47"/>
                </a:cubicBezTo>
                <a:cubicBezTo>
                  <a:pt x="8" y="45"/>
                  <a:pt x="8" y="45"/>
                  <a:pt x="8" y="45"/>
                </a:cubicBezTo>
                <a:cubicBezTo>
                  <a:pt x="8" y="14"/>
                  <a:pt x="8" y="14"/>
                  <a:pt x="8" y="14"/>
                </a:cubicBezTo>
                <a:cubicBezTo>
                  <a:pt x="8" y="12"/>
                  <a:pt x="8" y="6"/>
                  <a:pt x="6" y="5"/>
                </a:cubicBezTo>
                <a:cubicBezTo>
                  <a:pt x="4" y="4"/>
                  <a:pt x="0" y="6"/>
                  <a:pt x="0" y="2"/>
                </a:cubicBezTo>
                <a:cubicBezTo>
                  <a:pt x="0" y="1"/>
                  <a:pt x="1" y="0"/>
                  <a:pt x="2" y="0"/>
                </a:cubicBezTo>
                <a:cubicBezTo>
                  <a:pt x="5" y="0"/>
                  <a:pt x="9" y="0"/>
                  <a:pt x="12" y="0"/>
                </a:cubicBezTo>
                <a:cubicBezTo>
                  <a:pt x="16" y="0"/>
                  <a:pt x="19" y="0"/>
                  <a:pt x="22" y="0"/>
                </a:cubicBezTo>
                <a:cubicBezTo>
                  <a:pt x="23" y="0"/>
                  <a:pt x="24" y="1"/>
                  <a:pt x="24" y="2"/>
                </a:cubicBezTo>
                <a:cubicBezTo>
                  <a:pt x="24" y="5"/>
                  <a:pt x="20" y="4"/>
                  <a:pt x="18" y="5"/>
                </a:cubicBezTo>
                <a:cubicBezTo>
                  <a:pt x="17" y="6"/>
                  <a:pt x="17" y="10"/>
                  <a:pt x="17" y="11"/>
                </a:cubicBezTo>
                <a:cubicBezTo>
                  <a:pt x="17" y="23"/>
                  <a:pt x="17" y="23"/>
                  <a:pt x="17" y="23"/>
                </a:cubicBezTo>
                <a:cubicBezTo>
                  <a:pt x="17" y="24"/>
                  <a:pt x="17" y="24"/>
                  <a:pt x="17" y="24"/>
                </a:cubicBezTo>
                <a:cubicBezTo>
                  <a:pt x="18" y="25"/>
                  <a:pt x="18" y="25"/>
                  <a:pt x="19" y="25"/>
                </a:cubicBezTo>
                <a:cubicBezTo>
                  <a:pt x="45" y="25"/>
                  <a:pt x="45" y="25"/>
                  <a:pt x="45" y="25"/>
                </a:cubicBezTo>
                <a:cubicBezTo>
                  <a:pt x="46" y="25"/>
                  <a:pt x="46" y="25"/>
                  <a:pt x="47" y="24"/>
                </a:cubicBezTo>
                <a:cubicBezTo>
                  <a:pt x="47" y="24"/>
                  <a:pt x="47" y="24"/>
                  <a:pt x="47" y="23"/>
                </a:cubicBezTo>
                <a:cubicBezTo>
                  <a:pt x="47" y="11"/>
                  <a:pt x="47" y="11"/>
                  <a:pt x="47" y="11"/>
                </a:cubicBezTo>
                <a:cubicBezTo>
                  <a:pt x="47" y="10"/>
                  <a:pt x="47" y="6"/>
                  <a:pt x="45" y="5"/>
                </a:cubicBezTo>
                <a:cubicBezTo>
                  <a:pt x="43" y="4"/>
                  <a:pt x="40" y="5"/>
                  <a:pt x="40" y="2"/>
                </a:cubicBezTo>
                <a:cubicBezTo>
                  <a:pt x="40" y="1"/>
                  <a:pt x="40" y="0"/>
                  <a:pt x="41" y="0"/>
                </a:cubicBezTo>
                <a:cubicBezTo>
                  <a:pt x="45" y="0"/>
                  <a:pt x="48" y="0"/>
                  <a:pt x="52" y="0"/>
                </a:cubicBezTo>
                <a:cubicBezTo>
                  <a:pt x="55" y="0"/>
                  <a:pt x="58" y="0"/>
                  <a:pt x="61" y="0"/>
                </a:cubicBezTo>
                <a:cubicBezTo>
                  <a:pt x="63" y="0"/>
                  <a:pt x="63" y="1"/>
                  <a:pt x="63" y="2"/>
                </a:cubicBezTo>
                <a:cubicBezTo>
                  <a:pt x="63" y="6"/>
                  <a:pt x="59" y="4"/>
                  <a:pt x="57" y="5"/>
                </a:cubicBezTo>
                <a:cubicBezTo>
                  <a:pt x="56" y="6"/>
                  <a:pt x="56" y="10"/>
                  <a:pt x="56" y="11"/>
                </a:cubicBezTo>
                <a:cubicBezTo>
                  <a:pt x="56" y="47"/>
                  <a:pt x="56" y="47"/>
                  <a:pt x="56" y="47"/>
                </a:cubicBezTo>
                <a:cubicBezTo>
                  <a:pt x="56" y="48"/>
                  <a:pt x="56" y="51"/>
                  <a:pt x="57" y="52"/>
                </a:cubicBezTo>
                <a:cubicBezTo>
                  <a:pt x="59" y="53"/>
                  <a:pt x="63" y="52"/>
                  <a:pt x="63" y="55"/>
                </a:cubicBezTo>
                <a:cubicBezTo>
                  <a:pt x="63" y="56"/>
                  <a:pt x="63" y="58"/>
                  <a:pt x="62" y="58"/>
                </a:cubicBezTo>
                <a:cubicBezTo>
                  <a:pt x="58" y="58"/>
                  <a:pt x="55" y="58"/>
                  <a:pt x="52"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2" name="Freeform 69"/>
          <p:cNvSpPr>
            <a:spLocks noEditPoints="1"/>
          </p:cNvSpPr>
          <p:nvPr/>
        </p:nvSpPr>
        <p:spPr bwMode="auto">
          <a:xfrm>
            <a:off x="13486238" y="4912394"/>
            <a:ext cx="321042" cy="323609"/>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0 w 58"/>
              <a:gd name="T29" fmla="*/ 2147483646 h 58"/>
              <a:gd name="T30" fmla="*/ 0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0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8" h="58">
                <a:moveTo>
                  <a:pt x="29" y="58"/>
                </a:moveTo>
                <a:cubicBezTo>
                  <a:pt x="20" y="58"/>
                  <a:pt x="12" y="54"/>
                  <a:pt x="6" y="47"/>
                </a:cubicBezTo>
                <a:cubicBezTo>
                  <a:pt x="6" y="47"/>
                  <a:pt x="6" y="46"/>
                  <a:pt x="7" y="46"/>
                </a:cubicBezTo>
                <a:cubicBezTo>
                  <a:pt x="12" y="40"/>
                  <a:pt x="12" y="40"/>
                  <a:pt x="12" y="40"/>
                </a:cubicBezTo>
                <a:cubicBezTo>
                  <a:pt x="12" y="40"/>
                  <a:pt x="12" y="40"/>
                  <a:pt x="13" y="40"/>
                </a:cubicBezTo>
                <a:cubicBezTo>
                  <a:pt x="13" y="40"/>
                  <a:pt x="13" y="40"/>
                  <a:pt x="14" y="41"/>
                </a:cubicBezTo>
                <a:cubicBezTo>
                  <a:pt x="17" y="45"/>
                  <a:pt x="23" y="48"/>
                  <a:pt x="29" y="48"/>
                </a:cubicBezTo>
                <a:cubicBezTo>
                  <a:pt x="40" y="48"/>
                  <a:pt x="48" y="39"/>
                  <a:pt x="48" y="29"/>
                </a:cubicBezTo>
                <a:cubicBezTo>
                  <a:pt x="48" y="18"/>
                  <a:pt x="40" y="9"/>
                  <a:pt x="29" y="9"/>
                </a:cubicBezTo>
                <a:cubicBezTo>
                  <a:pt x="24" y="9"/>
                  <a:pt x="19" y="11"/>
                  <a:pt x="16" y="14"/>
                </a:cubicBezTo>
                <a:cubicBezTo>
                  <a:pt x="21" y="20"/>
                  <a:pt x="21" y="20"/>
                  <a:pt x="21" y="20"/>
                </a:cubicBezTo>
                <a:cubicBezTo>
                  <a:pt x="22" y="20"/>
                  <a:pt x="22" y="21"/>
                  <a:pt x="21" y="22"/>
                </a:cubicBezTo>
                <a:cubicBezTo>
                  <a:pt x="21" y="23"/>
                  <a:pt x="20" y="24"/>
                  <a:pt x="19" y="24"/>
                </a:cubicBezTo>
                <a:cubicBezTo>
                  <a:pt x="2" y="24"/>
                  <a:pt x="2" y="24"/>
                  <a:pt x="2" y="24"/>
                </a:cubicBezTo>
                <a:cubicBezTo>
                  <a:pt x="1" y="24"/>
                  <a:pt x="0" y="23"/>
                  <a:pt x="0" y="21"/>
                </a:cubicBezTo>
                <a:cubicBezTo>
                  <a:pt x="0" y="4"/>
                  <a:pt x="0" y="4"/>
                  <a:pt x="0" y="4"/>
                </a:cubicBezTo>
                <a:cubicBezTo>
                  <a:pt x="0" y="3"/>
                  <a:pt x="0" y="3"/>
                  <a:pt x="1" y="2"/>
                </a:cubicBezTo>
                <a:cubicBezTo>
                  <a:pt x="2" y="2"/>
                  <a:pt x="3" y="2"/>
                  <a:pt x="4" y="3"/>
                </a:cubicBezTo>
                <a:cubicBezTo>
                  <a:pt x="9" y="8"/>
                  <a:pt x="9" y="8"/>
                  <a:pt x="9" y="8"/>
                </a:cubicBezTo>
                <a:cubicBezTo>
                  <a:pt x="14" y="3"/>
                  <a:pt x="21" y="0"/>
                  <a:pt x="29" y="0"/>
                </a:cubicBezTo>
                <a:cubicBezTo>
                  <a:pt x="45" y="0"/>
                  <a:pt x="58" y="13"/>
                  <a:pt x="58" y="29"/>
                </a:cubicBezTo>
                <a:cubicBezTo>
                  <a:pt x="58" y="45"/>
                  <a:pt x="45" y="58"/>
                  <a:pt x="29" y="58"/>
                </a:cubicBezTo>
                <a:close/>
                <a:moveTo>
                  <a:pt x="34" y="35"/>
                </a:moveTo>
                <a:cubicBezTo>
                  <a:pt x="34" y="35"/>
                  <a:pt x="33" y="36"/>
                  <a:pt x="33" y="36"/>
                </a:cubicBezTo>
                <a:cubicBezTo>
                  <a:pt x="20" y="36"/>
                  <a:pt x="20" y="36"/>
                  <a:pt x="20" y="36"/>
                </a:cubicBezTo>
                <a:cubicBezTo>
                  <a:pt x="20" y="36"/>
                  <a:pt x="19" y="35"/>
                  <a:pt x="19" y="35"/>
                </a:cubicBezTo>
                <a:cubicBezTo>
                  <a:pt x="19" y="32"/>
                  <a:pt x="19" y="32"/>
                  <a:pt x="19" y="32"/>
                </a:cubicBezTo>
                <a:cubicBezTo>
                  <a:pt x="19" y="32"/>
                  <a:pt x="20" y="31"/>
                  <a:pt x="20" y="31"/>
                </a:cubicBezTo>
                <a:cubicBezTo>
                  <a:pt x="29" y="31"/>
                  <a:pt x="29" y="31"/>
                  <a:pt x="29" y="31"/>
                </a:cubicBezTo>
                <a:cubicBezTo>
                  <a:pt x="29" y="18"/>
                  <a:pt x="29" y="18"/>
                  <a:pt x="29" y="18"/>
                </a:cubicBezTo>
                <a:cubicBezTo>
                  <a:pt x="29" y="17"/>
                  <a:pt x="29" y="17"/>
                  <a:pt x="30" y="17"/>
                </a:cubicBezTo>
                <a:cubicBezTo>
                  <a:pt x="33" y="17"/>
                  <a:pt x="33" y="17"/>
                  <a:pt x="33" y="17"/>
                </a:cubicBezTo>
                <a:cubicBezTo>
                  <a:pt x="33" y="17"/>
                  <a:pt x="34" y="17"/>
                  <a:pt x="34" y="18"/>
                </a:cubicBezTo>
                <a:lnTo>
                  <a:pt x="34"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3" name="Freeform 70"/>
          <p:cNvSpPr>
            <a:spLocks noEditPoints="1"/>
          </p:cNvSpPr>
          <p:nvPr/>
        </p:nvSpPr>
        <p:spPr bwMode="auto">
          <a:xfrm>
            <a:off x="14284989" y="4912394"/>
            <a:ext cx="287653" cy="295357"/>
          </a:xfrm>
          <a:custGeom>
            <a:avLst/>
            <a:gdLst>
              <a:gd name="T0" fmla="*/ 2147483646 w 52"/>
              <a:gd name="T1" fmla="*/ 2147483646 h 53"/>
              <a:gd name="T2" fmla="*/ 2147483646 w 52"/>
              <a:gd name="T3" fmla="*/ 2147483646 h 53"/>
              <a:gd name="T4" fmla="*/ 2147483646 w 52"/>
              <a:gd name="T5" fmla="*/ 2147483646 h 53"/>
              <a:gd name="T6" fmla="*/ 2147483646 w 52"/>
              <a:gd name="T7" fmla="*/ 2147483646 h 53"/>
              <a:gd name="T8" fmla="*/ 2147483646 w 52"/>
              <a:gd name="T9" fmla="*/ 2147483646 h 53"/>
              <a:gd name="T10" fmla="*/ 2147483646 w 52"/>
              <a:gd name="T11" fmla="*/ 2147483646 h 53"/>
              <a:gd name="T12" fmla="*/ 2147483646 w 52"/>
              <a:gd name="T13" fmla="*/ 2147483646 h 53"/>
              <a:gd name="T14" fmla="*/ 2147483646 w 52"/>
              <a:gd name="T15" fmla="*/ 2147483646 h 53"/>
              <a:gd name="T16" fmla="*/ 2147483646 w 52"/>
              <a:gd name="T17" fmla="*/ 2147483646 h 53"/>
              <a:gd name="T18" fmla="*/ 2147483646 w 52"/>
              <a:gd name="T19" fmla="*/ 2147483646 h 53"/>
              <a:gd name="T20" fmla="*/ 0 w 52"/>
              <a:gd name="T21" fmla="*/ 2147483646 h 53"/>
              <a:gd name="T22" fmla="*/ 0 w 52"/>
              <a:gd name="T23" fmla="*/ 2147483646 h 53"/>
              <a:gd name="T24" fmla="*/ 2147483646 w 52"/>
              <a:gd name="T25" fmla="*/ 0 h 53"/>
              <a:gd name="T26" fmla="*/ 2147483646 w 52"/>
              <a:gd name="T27" fmla="*/ 0 h 53"/>
              <a:gd name="T28" fmla="*/ 2147483646 w 52"/>
              <a:gd name="T29" fmla="*/ 2147483646 h 53"/>
              <a:gd name="T30" fmla="*/ 2147483646 w 52"/>
              <a:gd name="T31" fmla="*/ 2147483646 h 53"/>
              <a:gd name="T32" fmla="*/ 2147483646 w 52"/>
              <a:gd name="T33" fmla="*/ 2147483646 h 53"/>
              <a:gd name="T34" fmla="*/ 2147483646 w 52"/>
              <a:gd name="T35" fmla="*/ 2147483646 h 53"/>
              <a:gd name="T36" fmla="*/ 2147483646 w 52"/>
              <a:gd name="T37" fmla="*/ 2147483646 h 53"/>
              <a:gd name="T38" fmla="*/ 2147483646 w 52"/>
              <a:gd name="T39" fmla="*/ 2147483646 h 53"/>
              <a:gd name="T40" fmla="*/ 2147483646 w 52"/>
              <a:gd name="T41" fmla="*/ 2147483646 h 53"/>
              <a:gd name="T42" fmla="*/ 2147483646 w 52"/>
              <a:gd name="T43" fmla="*/ 2147483646 h 53"/>
              <a:gd name="T44" fmla="*/ 2147483646 w 52"/>
              <a:gd name="T45" fmla="*/ 2147483646 h 53"/>
              <a:gd name="T46" fmla="*/ 2147483646 w 52"/>
              <a:gd name="T47" fmla="*/ 2147483646 h 53"/>
              <a:gd name="T48" fmla="*/ 2147483646 w 52"/>
              <a:gd name="T49" fmla="*/ 2147483646 h 53"/>
              <a:gd name="T50" fmla="*/ 2147483646 w 52"/>
              <a:gd name="T51" fmla="*/ 2147483646 h 53"/>
              <a:gd name="T52" fmla="*/ 2147483646 w 52"/>
              <a:gd name="T53" fmla="*/ 2147483646 h 53"/>
              <a:gd name="T54" fmla="*/ 2147483646 w 52"/>
              <a:gd name="T55" fmla="*/ 2147483646 h 53"/>
              <a:gd name="T56" fmla="*/ 2147483646 w 52"/>
              <a:gd name="T57" fmla="*/ 0 h 53"/>
              <a:gd name="T58" fmla="*/ 2147483646 w 52"/>
              <a:gd name="T59" fmla="*/ 0 h 53"/>
              <a:gd name="T60" fmla="*/ 2147483646 w 52"/>
              <a:gd name="T61" fmla="*/ 2147483646 h 53"/>
              <a:gd name="T62" fmla="*/ 2147483646 w 52"/>
              <a:gd name="T63" fmla="*/ 2147483646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 h="53">
                <a:moveTo>
                  <a:pt x="37" y="37"/>
                </a:moveTo>
                <a:cubicBezTo>
                  <a:pt x="37" y="38"/>
                  <a:pt x="37" y="38"/>
                  <a:pt x="36" y="38"/>
                </a:cubicBezTo>
                <a:cubicBezTo>
                  <a:pt x="30" y="38"/>
                  <a:pt x="30" y="38"/>
                  <a:pt x="30" y="38"/>
                </a:cubicBezTo>
                <a:cubicBezTo>
                  <a:pt x="29" y="38"/>
                  <a:pt x="29" y="38"/>
                  <a:pt x="29" y="37"/>
                </a:cubicBezTo>
                <a:cubicBezTo>
                  <a:pt x="29" y="18"/>
                  <a:pt x="29" y="18"/>
                  <a:pt x="29" y="18"/>
                </a:cubicBezTo>
                <a:cubicBezTo>
                  <a:pt x="29" y="13"/>
                  <a:pt x="24" y="8"/>
                  <a:pt x="19" y="8"/>
                </a:cubicBezTo>
                <a:cubicBezTo>
                  <a:pt x="8" y="8"/>
                  <a:pt x="8" y="8"/>
                  <a:pt x="8" y="8"/>
                </a:cubicBezTo>
                <a:cubicBezTo>
                  <a:pt x="8" y="52"/>
                  <a:pt x="8" y="52"/>
                  <a:pt x="8" y="52"/>
                </a:cubicBezTo>
                <a:cubicBezTo>
                  <a:pt x="8" y="52"/>
                  <a:pt x="8" y="53"/>
                  <a:pt x="7" y="53"/>
                </a:cubicBezTo>
                <a:cubicBezTo>
                  <a:pt x="1" y="53"/>
                  <a:pt x="1" y="53"/>
                  <a:pt x="1" y="53"/>
                </a:cubicBezTo>
                <a:cubicBezTo>
                  <a:pt x="0" y="53"/>
                  <a:pt x="0" y="52"/>
                  <a:pt x="0" y="52"/>
                </a:cubicBezTo>
                <a:cubicBezTo>
                  <a:pt x="0" y="1"/>
                  <a:pt x="0" y="1"/>
                  <a:pt x="0" y="1"/>
                </a:cubicBezTo>
                <a:cubicBezTo>
                  <a:pt x="0" y="0"/>
                  <a:pt x="0" y="0"/>
                  <a:pt x="1" y="0"/>
                </a:cubicBezTo>
                <a:cubicBezTo>
                  <a:pt x="19" y="0"/>
                  <a:pt x="19" y="0"/>
                  <a:pt x="19" y="0"/>
                </a:cubicBezTo>
                <a:cubicBezTo>
                  <a:pt x="29" y="0"/>
                  <a:pt x="37" y="8"/>
                  <a:pt x="37" y="18"/>
                </a:cubicBezTo>
                <a:lnTo>
                  <a:pt x="37" y="37"/>
                </a:lnTo>
                <a:close/>
                <a:moveTo>
                  <a:pt x="52" y="34"/>
                </a:moveTo>
                <a:cubicBezTo>
                  <a:pt x="52" y="45"/>
                  <a:pt x="44" y="53"/>
                  <a:pt x="33" y="53"/>
                </a:cubicBezTo>
                <a:cubicBezTo>
                  <a:pt x="16" y="53"/>
                  <a:pt x="16" y="53"/>
                  <a:pt x="16" y="53"/>
                </a:cubicBezTo>
                <a:cubicBezTo>
                  <a:pt x="15" y="53"/>
                  <a:pt x="14" y="52"/>
                  <a:pt x="14" y="52"/>
                </a:cubicBezTo>
                <a:cubicBezTo>
                  <a:pt x="14" y="15"/>
                  <a:pt x="14" y="15"/>
                  <a:pt x="14" y="15"/>
                </a:cubicBezTo>
                <a:cubicBezTo>
                  <a:pt x="14" y="15"/>
                  <a:pt x="15" y="14"/>
                  <a:pt x="16" y="14"/>
                </a:cubicBezTo>
                <a:cubicBezTo>
                  <a:pt x="22" y="14"/>
                  <a:pt x="22" y="14"/>
                  <a:pt x="22" y="14"/>
                </a:cubicBezTo>
                <a:cubicBezTo>
                  <a:pt x="22" y="14"/>
                  <a:pt x="23" y="15"/>
                  <a:pt x="23" y="15"/>
                </a:cubicBezTo>
                <a:cubicBezTo>
                  <a:pt x="23" y="44"/>
                  <a:pt x="23" y="44"/>
                  <a:pt x="23" y="44"/>
                </a:cubicBezTo>
                <a:cubicBezTo>
                  <a:pt x="33" y="44"/>
                  <a:pt x="33" y="44"/>
                  <a:pt x="33" y="44"/>
                </a:cubicBezTo>
                <a:cubicBezTo>
                  <a:pt x="39" y="44"/>
                  <a:pt x="43" y="40"/>
                  <a:pt x="43" y="34"/>
                </a:cubicBezTo>
                <a:cubicBezTo>
                  <a:pt x="43" y="1"/>
                  <a:pt x="43" y="1"/>
                  <a:pt x="43" y="1"/>
                </a:cubicBezTo>
                <a:cubicBezTo>
                  <a:pt x="43" y="0"/>
                  <a:pt x="44" y="0"/>
                  <a:pt x="45" y="0"/>
                </a:cubicBezTo>
                <a:cubicBezTo>
                  <a:pt x="51" y="0"/>
                  <a:pt x="51" y="0"/>
                  <a:pt x="51" y="0"/>
                </a:cubicBezTo>
                <a:cubicBezTo>
                  <a:pt x="51" y="0"/>
                  <a:pt x="52" y="0"/>
                  <a:pt x="52" y="1"/>
                </a:cubicBezTo>
                <a:lnTo>
                  <a:pt x="52"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4" name="Freeform 71"/>
          <p:cNvSpPr>
            <a:spLocks noEditPoints="1"/>
          </p:cNvSpPr>
          <p:nvPr/>
        </p:nvSpPr>
        <p:spPr bwMode="auto">
          <a:xfrm>
            <a:off x="15083739" y="4912394"/>
            <a:ext cx="133553" cy="295357"/>
          </a:xfrm>
          <a:custGeom>
            <a:avLst/>
            <a:gdLst>
              <a:gd name="T0" fmla="*/ 2147483646 w 24"/>
              <a:gd name="T1" fmla="*/ 2147483646 h 53"/>
              <a:gd name="T2" fmla="*/ 2147483646 w 24"/>
              <a:gd name="T3" fmla="*/ 2147483646 h 53"/>
              <a:gd name="T4" fmla="*/ 2147483646 w 24"/>
              <a:gd name="T5" fmla="*/ 2147483646 h 53"/>
              <a:gd name="T6" fmla="*/ 0 w 24"/>
              <a:gd name="T7" fmla="*/ 2147483646 h 53"/>
              <a:gd name="T8" fmla="*/ 0 w 24"/>
              <a:gd name="T9" fmla="*/ 2147483646 h 53"/>
              <a:gd name="T10" fmla="*/ 2147483646 w 24"/>
              <a:gd name="T11" fmla="*/ 2147483646 h 53"/>
              <a:gd name="T12" fmla="*/ 2147483646 w 24"/>
              <a:gd name="T13" fmla="*/ 2147483646 h 53"/>
              <a:gd name="T14" fmla="*/ 2147483646 w 24"/>
              <a:gd name="T15" fmla="*/ 2147483646 h 53"/>
              <a:gd name="T16" fmla="*/ 2147483646 w 24"/>
              <a:gd name="T17" fmla="*/ 2147483646 h 53"/>
              <a:gd name="T18" fmla="*/ 0 w 24"/>
              <a:gd name="T19" fmla="*/ 2147483646 h 53"/>
              <a:gd name="T20" fmla="*/ 0 w 24"/>
              <a:gd name="T21" fmla="*/ 2147483646 h 53"/>
              <a:gd name="T22" fmla="*/ 2147483646 w 24"/>
              <a:gd name="T23" fmla="*/ 2147483646 h 53"/>
              <a:gd name="T24" fmla="*/ 2147483646 w 24"/>
              <a:gd name="T25" fmla="*/ 2147483646 h 53"/>
              <a:gd name="T26" fmla="*/ 2147483646 w 24"/>
              <a:gd name="T27" fmla="*/ 2147483646 h 53"/>
              <a:gd name="T28" fmla="*/ 2147483646 w 24"/>
              <a:gd name="T29" fmla="*/ 2147483646 h 53"/>
              <a:gd name="T30" fmla="*/ 2147483646 w 24"/>
              <a:gd name="T31" fmla="*/ 2147483646 h 53"/>
              <a:gd name="T32" fmla="*/ 2147483646 w 24"/>
              <a:gd name="T33" fmla="*/ 2147483646 h 53"/>
              <a:gd name="T34" fmla="*/ 2147483646 w 24"/>
              <a:gd name="T35" fmla="*/ 2147483646 h 53"/>
              <a:gd name="T36" fmla="*/ 2147483646 w 24"/>
              <a:gd name="T37" fmla="*/ 2147483646 h 53"/>
              <a:gd name="T38" fmla="*/ 2147483646 w 24"/>
              <a:gd name="T39" fmla="*/ 2147483646 h 53"/>
              <a:gd name="T40" fmla="*/ 2147483646 w 24"/>
              <a:gd name="T41" fmla="*/ 2147483646 h 53"/>
              <a:gd name="T42" fmla="*/ 2147483646 w 24"/>
              <a:gd name="T43" fmla="*/ 2147483646 h 53"/>
              <a:gd name="T44" fmla="*/ 2147483646 w 24"/>
              <a:gd name="T45" fmla="*/ 2147483646 h 53"/>
              <a:gd name="T46" fmla="*/ 2147483646 w 24"/>
              <a:gd name="T47" fmla="*/ 0 h 53"/>
              <a:gd name="T48" fmla="*/ 2147483646 w 24"/>
              <a:gd name="T49" fmla="*/ 0 h 53"/>
              <a:gd name="T50" fmla="*/ 2147483646 w 24"/>
              <a:gd name="T51" fmla="*/ 2147483646 h 53"/>
              <a:gd name="T52" fmla="*/ 2147483646 w 24"/>
              <a:gd name="T53" fmla="*/ 2147483646 h 5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4" h="53">
                <a:moveTo>
                  <a:pt x="24" y="51"/>
                </a:moveTo>
                <a:cubicBezTo>
                  <a:pt x="24" y="52"/>
                  <a:pt x="23" y="53"/>
                  <a:pt x="22" y="53"/>
                </a:cubicBezTo>
                <a:cubicBezTo>
                  <a:pt x="2" y="53"/>
                  <a:pt x="2" y="53"/>
                  <a:pt x="2" y="53"/>
                </a:cubicBezTo>
                <a:cubicBezTo>
                  <a:pt x="1" y="53"/>
                  <a:pt x="0" y="52"/>
                  <a:pt x="0" y="51"/>
                </a:cubicBezTo>
                <a:cubicBezTo>
                  <a:pt x="0" y="46"/>
                  <a:pt x="0" y="46"/>
                  <a:pt x="0" y="46"/>
                </a:cubicBezTo>
                <a:cubicBezTo>
                  <a:pt x="0" y="44"/>
                  <a:pt x="1" y="43"/>
                  <a:pt x="2" y="43"/>
                </a:cubicBezTo>
                <a:cubicBezTo>
                  <a:pt x="5" y="43"/>
                  <a:pt x="5" y="43"/>
                  <a:pt x="5" y="43"/>
                </a:cubicBezTo>
                <a:cubicBezTo>
                  <a:pt x="5" y="29"/>
                  <a:pt x="5" y="29"/>
                  <a:pt x="5" y="29"/>
                </a:cubicBezTo>
                <a:cubicBezTo>
                  <a:pt x="2" y="29"/>
                  <a:pt x="2" y="29"/>
                  <a:pt x="2" y="29"/>
                </a:cubicBezTo>
                <a:cubicBezTo>
                  <a:pt x="1" y="29"/>
                  <a:pt x="0" y="28"/>
                  <a:pt x="0" y="26"/>
                </a:cubicBezTo>
                <a:cubicBezTo>
                  <a:pt x="0" y="21"/>
                  <a:pt x="0" y="21"/>
                  <a:pt x="0" y="21"/>
                </a:cubicBezTo>
                <a:cubicBezTo>
                  <a:pt x="0" y="20"/>
                  <a:pt x="1" y="19"/>
                  <a:pt x="2" y="19"/>
                </a:cubicBezTo>
                <a:cubicBezTo>
                  <a:pt x="17" y="19"/>
                  <a:pt x="17" y="19"/>
                  <a:pt x="17" y="19"/>
                </a:cubicBezTo>
                <a:cubicBezTo>
                  <a:pt x="18" y="19"/>
                  <a:pt x="19" y="20"/>
                  <a:pt x="19" y="21"/>
                </a:cubicBezTo>
                <a:cubicBezTo>
                  <a:pt x="19" y="43"/>
                  <a:pt x="19" y="43"/>
                  <a:pt x="19" y="43"/>
                </a:cubicBezTo>
                <a:cubicBezTo>
                  <a:pt x="22" y="43"/>
                  <a:pt x="22" y="43"/>
                  <a:pt x="22" y="43"/>
                </a:cubicBezTo>
                <a:cubicBezTo>
                  <a:pt x="23" y="43"/>
                  <a:pt x="24" y="44"/>
                  <a:pt x="24" y="46"/>
                </a:cubicBezTo>
                <a:lnTo>
                  <a:pt x="24" y="51"/>
                </a:lnTo>
                <a:close/>
                <a:moveTo>
                  <a:pt x="19" y="9"/>
                </a:moveTo>
                <a:cubicBezTo>
                  <a:pt x="19" y="11"/>
                  <a:pt x="18" y="12"/>
                  <a:pt x="17" y="12"/>
                </a:cubicBezTo>
                <a:cubicBezTo>
                  <a:pt x="7" y="12"/>
                  <a:pt x="7" y="12"/>
                  <a:pt x="7" y="12"/>
                </a:cubicBezTo>
                <a:cubicBezTo>
                  <a:pt x="6" y="12"/>
                  <a:pt x="5" y="11"/>
                  <a:pt x="5" y="9"/>
                </a:cubicBezTo>
                <a:cubicBezTo>
                  <a:pt x="5" y="2"/>
                  <a:pt x="5" y="2"/>
                  <a:pt x="5" y="2"/>
                </a:cubicBezTo>
                <a:cubicBezTo>
                  <a:pt x="5" y="1"/>
                  <a:pt x="6" y="0"/>
                  <a:pt x="7" y="0"/>
                </a:cubicBezTo>
                <a:cubicBezTo>
                  <a:pt x="17" y="0"/>
                  <a:pt x="17" y="0"/>
                  <a:pt x="17" y="0"/>
                </a:cubicBezTo>
                <a:cubicBezTo>
                  <a:pt x="18" y="0"/>
                  <a:pt x="19" y="1"/>
                  <a:pt x="19" y="2"/>
                </a:cubicBezTo>
                <a:lnTo>
                  <a:pt x="1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5" name="Freeform 72"/>
          <p:cNvSpPr>
            <a:spLocks noEditPoints="1"/>
          </p:cNvSpPr>
          <p:nvPr/>
        </p:nvSpPr>
        <p:spPr bwMode="auto">
          <a:xfrm>
            <a:off x="15885057" y="4884142"/>
            <a:ext cx="403228" cy="377545"/>
          </a:xfrm>
          <a:custGeom>
            <a:avLst/>
            <a:gdLst>
              <a:gd name="T0" fmla="*/ 2147483646 w 73"/>
              <a:gd name="T1" fmla="*/ 2147483646 h 68"/>
              <a:gd name="T2" fmla="*/ 2147483646 w 73"/>
              <a:gd name="T3" fmla="*/ 2147483646 h 68"/>
              <a:gd name="T4" fmla="*/ 2147483646 w 73"/>
              <a:gd name="T5" fmla="*/ 2147483646 h 68"/>
              <a:gd name="T6" fmla="*/ 2147483646 w 73"/>
              <a:gd name="T7" fmla="*/ 2147483646 h 68"/>
              <a:gd name="T8" fmla="*/ 2147483646 w 73"/>
              <a:gd name="T9" fmla="*/ 2147483646 h 68"/>
              <a:gd name="T10" fmla="*/ 2147483646 w 73"/>
              <a:gd name="T11" fmla="*/ 2147483646 h 68"/>
              <a:gd name="T12" fmla="*/ 0 w 73"/>
              <a:gd name="T13" fmla="*/ 2147483646 h 68"/>
              <a:gd name="T14" fmla="*/ 0 w 73"/>
              <a:gd name="T15" fmla="*/ 2147483646 h 68"/>
              <a:gd name="T16" fmla="*/ 2147483646 w 73"/>
              <a:gd name="T17" fmla="*/ 0 h 68"/>
              <a:gd name="T18" fmla="*/ 2147483646 w 73"/>
              <a:gd name="T19" fmla="*/ 2147483646 h 68"/>
              <a:gd name="T20" fmla="*/ 2147483646 w 73"/>
              <a:gd name="T21" fmla="*/ 2147483646 h 68"/>
              <a:gd name="T22" fmla="*/ 2147483646 w 73"/>
              <a:gd name="T23" fmla="*/ 2147483646 h 68"/>
              <a:gd name="T24" fmla="*/ 0 w 73"/>
              <a:gd name="T25" fmla="*/ 2147483646 h 68"/>
              <a:gd name="T26" fmla="*/ 0 w 73"/>
              <a:gd name="T27" fmla="*/ 2147483646 h 68"/>
              <a:gd name="T28" fmla="*/ 2147483646 w 73"/>
              <a:gd name="T29" fmla="*/ 2147483646 h 68"/>
              <a:gd name="T30" fmla="*/ 2147483646 w 73"/>
              <a:gd name="T31" fmla="*/ 2147483646 h 68"/>
              <a:gd name="T32" fmla="*/ 2147483646 w 73"/>
              <a:gd name="T33" fmla="*/ 2147483646 h 68"/>
              <a:gd name="T34" fmla="*/ 2147483646 w 73"/>
              <a:gd name="T35" fmla="*/ 2147483646 h 68"/>
              <a:gd name="T36" fmla="*/ 2147483646 w 73"/>
              <a:gd name="T37" fmla="*/ 2147483646 h 68"/>
              <a:gd name="T38" fmla="*/ 2147483646 w 73"/>
              <a:gd name="T39" fmla="*/ 2147483646 h 68"/>
              <a:gd name="T40" fmla="*/ 2147483646 w 73"/>
              <a:gd name="T41" fmla="*/ 2147483646 h 68"/>
              <a:gd name="T42" fmla="*/ 2147483646 w 73"/>
              <a:gd name="T43" fmla="*/ 2147483646 h 68"/>
              <a:gd name="T44" fmla="*/ 2147483646 w 73"/>
              <a:gd name="T45" fmla="*/ 2147483646 h 68"/>
              <a:gd name="T46" fmla="*/ 2147483646 w 73"/>
              <a:gd name="T47" fmla="*/ 2147483646 h 68"/>
              <a:gd name="T48" fmla="*/ 2147483646 w 73"/>
              <a:gd name="T49" fmla="*/ 2147483646 h 68"/>
              <a:gd name="T50" fmla="*/ 2147483646 w 73"/>
              <a:gd name="T51" fmla="*/ 2147483646 h 68"/>
              <a:gd name="T52" fmla="*/ 2147483646 w 73"/>
              <a:gd name="T53" fmla="*/ 2147483646 h 68"/>
              <a:gd name="T54" fmla="*/ 2147483646 w 73"/>
              <a:gd name="T55" fmla="*/ 2147483646 h 68"/>
              <a:gd name="T56" fmla="*/ 2147483646 w 73"/>
              <a:gd name="T57" fmla="*/ 2147483646 h 68"/>
              <a:gd name="T58" fmla="*/ 2147483646 w 73"/>
              <a:gd name="T59" fmla="*/ 2147483646 h 68"/>
              <a:gd name="T60" fmla="*/ 2147483646 w 73"/>
              <a:gd name="T61" fmla="*/ 2147483646 h 68"/>
              <a:gd name="T62" fmla="*/ 2147483646 w 73"/>
              <a:gd name="T63" fmla="*/ 2147483646 h 68"/>
              <a:gd name="T64" fmla="*/ 2147483646 w 73"/>
              <a:gd name="T65" fmla="*/ 2147483646 h 68"/>
              <a:gd name="T66" fmla="*/ 2147483646 w 73"/>
              <a:gd name="T67" fmla="*/ 2147483646 h 68"/>
              <a:gd name="T68" fmla="*/ 2147483646 w 73"/>
              <a:gd name="T69" fmla="*/ 2147483646 h 68"/>
              <a:gd name="T70" fmla="*/ 2147483646 w 73"/>
              <a:gd name="T71" fmla="*/ 2147483646 h 68"/>
              <a:gd name="T72" fmla="*/ 2147483646 w 73"/>
              <a:gd name="T73" fmla="*/ 2147483646 h 68"/>
              <a:gd name="T74" fmla="*/ 2147483646 w 73"/>
              <a:gd name="T75" fmla="*/ 2147483646 h 68"/>
              <a:gd name="T76" fmla="*/ 2147483646 w 73"/>
              <a:gd name="T77" fmla="*/ 2147483646 h 68"/>
              <a:gd name="T78" fmla="*/ 2147483646 w 73"/>
              <a:gd name="T79" fmla="*/ 2147483646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68">
                <a:moveTo>
                  <a:pt x="73" y="14"/>
                </a:moveTo>
                <a:cubicBezTo>
                  <a:pt x="73" y="19"/>
                  <a:pt x="73" y="19"/>
                  <a:pt x="73" y="19"/>
                </a:cubicBezTo>
                <a:cubicBezTo>
                  <a:pt x="68" y="19"/>
                  <a:pt x="68" y="19"/>
                  <a:pt x="68" y="19"/>
                </a:cubicBezTo>
                <a:cubicBezTo>
                  <a:pt x="68" y="20"/>
                  <a:pt x="67" y="22"/>
                  <a:pt x="65" y="22"/>
                </a:cubicBezTo>
                <a:cubicBezTo>
                  <a:pt x="7" y="22"/>
                  <a:pt x="7" y="22"/>
                  <a:pt x="7" y="22"/>
                </a:cubicBezTo>
                <a:cubicBezTo>
                  <a:pt x="6" y="22"/>
                  <a:pt x="5" y="20"/>
                  <a:pt x="5" y="19"/>
                </a:cubicBezTo>
                <a:cubicBezTo>
                  <a:pt x="0" y="19"/>
                  <a:pt x="0" y="19"/>
                  <a:pt x="0" y="19"/>
                </a:cubicBezTo>
                <a:cubicBezTo>
                  <a:pt x="0" y="14"/>
                  <a:pt x="0" y="14"/>
                  <a:pt x="0" y="14"/>
                </a:cubicBezTo>
                <a:cubicBezTo>
                  <a:pt x="36" y="0"/>
                  <a:pt x="36" y="0"/>
                  <a:pt x="36" y="0"/>
                </a:cubicBezTo>
                <a:lnTo>
                  <a:pt x="73" y="14"/>
                </a:lnTo>
                <a:close/>
                <a:moveTo>
                  <a:pt x="73" y="63"/>
                </a:moveTo>
                <a:cubicBezTo>
                  <a:pt x="73" y="68"/>
                  <a:pt x="73" y="68"/>
                  <a:pt x="73" y="68"/>
                </a:cubicBezTo>
                <a:cubicBezTo>
                  <a:pt x="0" y="68"/>
                  <a:pt x="0" y="68"/>
                  <a:pt x="0" y="68"/>
                </a:cubicBezTo>
                <a:cubicBezTo>
                  <a:pt x="0" y="63"/>
                  <a:pt x="0" y="63"/>
                  <a:pt x="0" y="63"/>
                </a:cubicBezTo>
                <a:cubicBezTo>
                  <a:pt x="0" y="62"/>
                  <a:pt x="1" y="60"/>
                  <a:pt x="2" y="60"/>
                </a:cubicBezTo>
                <a:cubicBezTo>
                  <a:pt x="70" y="60"/>
                  <a:pt x="70" y="60"/>
                  <a:pt x="70" y="60"/>
                </a:cubicBezTo>
                <a:cubicBezTo>
                  <a:pt x="71" y="60"/>
                  <a:pt x="73" y="62"/>
                  <a:pt x="73" y="63"/>
                </a:cubicBezTo>
                <a:close/>
                <a:moveTo>
                  <a:pt x="19" y="24"/>
                </a:moveTo>
                <a:cubicBezTo>
                  <a:pt x="19" y="53"/>
                  <a:pt x="19" y="53"/>
                  <a:pt x="19" y="53"/>
                </a:cubicBezTo>
                <a:cubicBezTo>
                  <a:pt x="24" y="53"/>
                  <a:pt x="24" y="53"/>
                  <a:pt x="24" y="53"/>
                </a:cubicBezTo>
                <a:cubicBezTo>
                  <a:pt x="24" y="24"/>
                  <a:pt x="24" y="24"/>
                  <a:pt x="24" y="24"/>
                </a:cubicBezTo>
                <a:cubicBezTo>
                  <a:pt x="34" y="24"/>
                  <a:pt x="34" y="24"/>
                  <a:pt x="34" y="24"/>
                </a:cubicBezTo>
                <a:cubicBezTo>
                  <a:pt x="34" y="53"/>
                  <a:pt x="34" y="53"/>
                  <a:pt x="34" y="53"/>
                </a:cubicBezTo>
                <a:cubicBezTo>
                  <a:pt x="39" y="53"/>
                  <a:pt x="39" y="53"/>
                  <a:pt x="39" y="53"/>
                </a:cubicBezTo>
                <a:cubicBezTo>
                  <a:pt x="39" y="24"/>
                  <a:pt x="39" y="24"/>
                  <a:pt x="39" y="24"/>
                </a:cubicBezTo>
                <a:cubicBezTo>
                  <a:pt x="48" y="24"/>
                  <a:pt x="48" y="24"/>
                  <a:pt x="48" y="24"/>
                </a:cubicBezTo>
                <a:cubicBezTo>
                  <a:pt x="48" y="53"/>
                  <a:pt x="48" y="53"/>
                  <a:pt x="48" y="53"/>
                </a:cubicBezTo>
                <a:cubicBezTo>
                  <a:pt x="53" y="53"/>
                  <a:pt x="53" y="53"/>
                  <a:pt x="53" y="53"/>
                </a:cubicBezTo>
                <a:cubicBezTo>
                  <a:pt x="53" y="24"/>
                  <a:pt x="53" y="24"/>
                  <a:pt x="53" y="24"/>
                </a:cubicBezTo>
                <a:cubicBezTo>
                  <a:pt x="63" y="24"/>
                  <a:pt x="63" y="24"/>
                  <a:pt x="63" y="24"/>
                </a:cubicBezTo>
                <a:cubicBezTo>
                  <a:pt x="63" y="53"/>
                  <a:pt x="63" y="53"/>
                  <a:pt x="63" y="53"/>
                </a:cubicBezTo>
                <a:cubicBezTo>
                  <a:pt x="65" y="53"/>
                  <a:pt x="65" y="53"/>
                  <a:pt x="65" y="53"/>
                </a:cubicBezTo>
                <a:cubicBezTo>
                  <a:pt x="67" y="53"/>
                  <a:pt x="68" y="54"/>
                  <a:pt x="68" y="56"/>
                </a:cubicBezTo>
                <a:cubicBezTo>
                  <a:pt x="68" y="58"/>
                  <a:pt x="68" y="58"/>
                  <a:pt x="68" y="58"/>
                </a:cubicBezTo>
                <a:cubicBezTo>
                  <a:pt x="5" y="58"/>
                  <a:pt x="5" y="58"/>
                  <a:pt x="5" y="58"/>
                </a:cubicBezTo>
                <a:cubicBezTo>
                  <a:pt x="5" y="56"/>
                  <a:pt x="5" y="56"/>
                  <a:pt x="5" y="56"/>
                </a:cubicBezTo>
                <a:cubicBezTo>
                  <a:pt x="5" y="54"/>
                  <a:pt x="6" y="53"/>
                  <a:pt x="7" y="53"/>
                </a:cubicBezTo>
                <a:cubicBezTo>
                  <a:pt x="9" y="53"/>
                  <a:pt x="9" y="53"/>
                  <a:pt x="9" y="53"/>
                </a:cubicBezTo>
                <a:cubicBezTo>
                  <a:pt x="9" y="24"/>
                  <a:pt x="9" y="24"/>
                  <a:pt x="9" y="24"/>
                </a:cubicBezTo>
                <a:lnTo>
                  <a:pt x="19"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6" name="Freeform 73"/>
          <p:cNvSpPr>
            <a:spLocks/>
          </p:cNvSpPr>
          <p:nvPr/>
        </p:nvSpPr>
        <p:spPr bwMode="auto">
          <a:xfrm>
            <a:off x="16683808" y="4912394"/>
            <a:ext cx="215740" cy="295357"/>
          </a:xfrm>
          <a:custGeom>
            <a:avLst/>
            <a:gdLst>
              <a:gd name="T0" fmla="*/ 2147483646 w 39"/>
              <a:gd name="T1" fmla="*/ 2147483646 h 53"/>
              <a:gd name="T2" fmla="*/ 2147483646 w 39"/>
              <a:gd name="T3" fmla="*/ 2147483646 h 53"/>
              <a:gd name="T4" fmla="*/ 2147483646 w 39"/>
              <a:gd name="T5" fmla="*/ 2147483646 h 53"/>
              <a:gd name="T6" fmla="*/ 2147483646 w 39"/>
              <a:gd name="T7" fmla="*/ 2147483646 h 53"/>
              <a:gd name="T8" fmla="*/ 2147483646 w 39"/>
              <a:gd name="T9" fmla="*/ 2147483646 h 53"/>
              <a:gd name="T10" fmla="*/ 2147483646 w 39"/>
              <a:gd name="T11" fmla="*/ 2147483646 h 53"/>
              <a:gd name="T12" fmla="*/ 2147483646 w 39"/>
              <a:gd name="T13" fmla="*/ 2147483646 h 53"/>
              <a:gd name="T14" fmla="*/ 2147483646 w 39"/>
              <a:gd name="T15" fmla="*/ 2147483646 h 53"/>
              <a:gd name="T16" fmla="*/ 2147483646 w 39"/>
              <a:gd name="T17" fmla="*/ 2147483646 h 53"/>
              <a:gd name="T18" fmla="*/ 2147483646 w 39"/>
              <a:gd name="T19" fmla="*/ 2147483646 h 53"/>
              <a:gd name="T20" fmla="*/ 2147483646 w 39"/>
              <a:gd name="T21" fmla="*/ 2147483646 h 53"/>
              <a:gd name="T22" fmla="*/ 2147483646 w 39"/>
              <a:gd name="T23" fmla="*/ 2147483646 h 53"/>
              <a:gd name="T24" fmla="*/ 2147483646 w 39"/>
              <a:gd name="T25" fmla="*/ 2147483646 h 53"/>
              <a:gd name="T26" fmla="*/ 2147483646 w 39"/>
              <a:gd name="T27" fmla="*/ 2147483646 h 53"/>
              <a:gd name="T28" fmla="*/ 0 w 39"/>
              <a:gd name="T29" fmla="*/ 2147483646 h 53"/>
              <a:gd name="T30" fmla="*/ 0 w 39"/>
              <a:gd name="T31" fmla="*/ 0 h 53"/>
              <a:gd name="T32" fmla="*/ 2147483646 w 39"/>
              <a:gd name="T33" fmla="*/ 0 h 53"/>
              <a:gd name="T34" fmla="*/ 2147483646 w 39"/>
              <a:gd name="T35" fmla="*/ 0 h 53"/>
              <a:gd name="T36" fmla="*/ 2147483646 w 39"/>
              <a:gd name="T37" fmla="*/ 0 h 53"/>
              <a:gd name="T38" fmla="*/ 2147483646 w 39"/>
              <a:gd name="T39" fmla="*/ 2147483646 h 53"/>
              <a:gd name="T40" fmla="*/ 2147483646 w 39"/>
              <a:gd name="T41" fmla="*/ 2147483646 h 53"/>
              <a:gd name="T42" fmla="*/ 2147483646 w 39"/>
              <a:gd name="T43" fmla="*/ 2147483646 h 53"/>
              <a:gd name="T44" fmla="*/ 2147483646 w 39"/>
              <a:gd name="T45" fmla="*/ 0 h 53"/>
              <a:gd name="T46" fmla="*/ 2147483646 w 39"/>
              <a:gd name="T47" fmla="*/ 0 h 53"/>
              <a:gd name="T48" fmla="*/ 2147483646 w 39"/>
              <a:gd name="T49" fmla="*/ 0 h 53"/>
              <a:gd name="T50" fmla="*/ 2147483646 w 39"/>
              <a:gd name="T51" fmla="*/ 0 h 53"/>
              <a:gd name="T52" fmla="*/ 2147483646 w 39"/>
              <a:gd name="T53" fmla="*/ 2147483646 h 53"/>
              <a:gd name="T54" fmla="*/ 2147483646 w 39"/>
              <a:gd name="T55" fmla="*/ 2147483646 h 53"/>
              <a:gd name="T56" fmla="*/ 2147483646 w 39"/>
              <a:gd name="T57" fmla="*/ 2147483646 h 53"/>
              <a:gd name="T58" fmla="*/ 2147483646 w 39"/>
              <a:gd name="T59" fmla="*/ 2147483646 h 53"/>
              <a:gd name="T60" fmla="*/ 2147483646 w 39"/>
              <a:gd name="T61" fmla="*/ 2147483646 h 53"/>
              <a:gd name="T62" fmla="*/ 2147483646 w 39"/>
              <a:gd name="T63" fmla="*/ 2147483646 h 53"/>
              <a:gd name="T64" fmla="*/ 2147483646 w 39"/>
              <a:gd name="T65" fmla="*/ 2147483646 h 53"/>
              <a:gd name="T66" fmla="*/ 2147483646 w 39"/>
              <a:gd name="T67" fmla="*/ 2147483646 h 53"/>
              <a:gd name="T68" fmla="*/ 2147483646 w 39"/>
              <a:gd name="T69" fmla="*/ 2147483646 h 53"/>
              <a:gd name="T70" fmla="*/ 2147483646 w 39"/>
              <a:gd name="T71" fmla="*/ 2147483646 h 53"/>
              <a:gd name="T72" fmla="*/ 2147483646 w 39"/>
              <a:gd name="T73" fmla="*/ 2147483646 h 53"/>
              <a:gd name="T74" fmla="*/ 2147483646 w 39"/>
              <a:gd name="T75" fmla="*/ 2147483646 h 53"/>
              <a:gd name="T76" fmla="*/ 2147483646 w 39"/>
              <a:gd name="T77" fmla="*/ 2147483646 h 53"/>
              <a:gd name="T78" fmla="*/ 2147483646 w 39"/>
              <a:gd name="T79" fmla="*/ 2147483646 h 53"/>
              <a:gd name="T80" fmla="*/ 2147483646 w 39"/>
              <a:gd name="T81" fmla="*/ 2147483646 h 53"/>
              <a:gd name="T82" fmla="*/ 2147483646 w 39"/>
              <a:gd name="T83" fmla="*/ 2147483646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7" name="Freeform 74"/>
          <p:cNvSpPr>
            <a:spLocks noEditPoints="1"/>
          </p:cNvSpPr>
          <p:nvPr/>
        </p:nvSpPr>
        <p:spPr bwMode="auto">
          <a:xfrm>
            <a:off x="17482557" y="4912394"/>
            <a:ext cx="377545" cy="295357"/>
          </a:xfrm>
          <a:custGeom>
            <a:avLst/>
            <a:gdLst>
              <a:gd name="T0" fmla="*/ 2147483646 w 68"/>
              <a:gd name="T1" fmla="*/ 2147483646 h 53"/>
              <a:gd name="T2" fmla="*/ 2147483646 w 68"/>
              <a:gd name="T3" fmla="*/ 2147483646 h 53"/>
              <a:gd name="T4" fmla="*/ 2147483646 w 68"/>
              <a:gd name="T5" fmla="*/ 2147483646 h 53"/>
              <a:gd name="T6" fmla="*/ 2147483646 w 68"/>
              <a:gd name="T7" fmla="*/ 2147483646 h 53"/>
              <a:gd name="T8" fmla="*/ 2147483646 w 68"/>
              <a:gd name="T9" fmla="*/ 2147483646 h 53"/>
              <a:gd name="T10" fmla="*/ 2147483646 w 68"/>
              <a:gd name="T11" fmla="*/ 2147483646 h 53"/>
              <a:gd name="T12" fmla="*/ 2147483646 w 68"/>
              <a:gd name="T13" fmla="*/ 2147483646 h 53"/>
              <a:gd name="T14" fmla="*/ 0 w 68"/>
              <a:gd name="T15" fmla="*/ 2147483646 h 53"/>
              <a:gd name="T16" fmla="*/ 2147483646 w 68"/>
              <a:gd name="T17" fmla="*/ 2147483646 h 53"/>
              <a:gd name="T18" fmla="*/ 2147483646 w 68"/>
              <a:gd name="T19" fmla="*/ 2147483646 h 53"/>
              <a:gd name="T20" fmla="*/ 0 w 68"/>
              <a:gd name="T21" fmla="*/ 2147483646 h 53"/>
              <a:gd name="T22" fmla="*/ 2147483646 w 68"/>
              <a:gd name="T23" fmla="*/ 2147483646 h 53"/>
              <a:gd name="T24" fmla="*/ 2147483646 w 68"/>
              <a:gd name="T25" fmla="*/ 2147483646 h 53"/>
              <a:gd name="T26" fmla="*/ 2147483646 w 68"/>
              <a:gd name="T27" fmla="*/ 0 h 53"/>
              <a:gd name="T28" fmla="*/ 2147483646 w 68"/>
              <a:gd name="T29" fmla="*/ 0 h 53"/>
              <a:gd name="T30" fmla="*/ 2147483646 w 68"/>
              <a:gd name="T31" fmla="*/ 2147483646 h 53"/>
              <a:gd name="T32" fmla="*/ 2147483646 w 68"/>
              <a:gd name="T33" fmla="*/ 0 h 53"/>
              <a:gd name="T34" fmla="*/ 2147483646 w 68"/>
              <a:gd name="T35" fmla="*/ 0 h 53"/>
              <a:gd name="T36" fmla="*/ 2147483646 w 68"/>
              <a:gd name="T37" fmla="*/ 2147483646 h 53"/>
              <a:gd name="T38" fmla="*/ 2147483646 w 68"/>
              <a:gd name="T39" fmla="*/ 0 h 53"/>
              <a:gd name="T40" fmla="*/ 2147483646 w 68"/>
              <a:gd name="T41" fmla="*/ 0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2147483646 w 68"/>
              <a:gd name="T73" fmla="*/ 2147483646 h 53"/>
              <a:gd name="T74" fmla="*/ 2147483646 w 68"/>
              <a:gd name="T75" fmla="*/ 2147483646 h 53"/>
              <a:gd name="T76" fmla="*/ 2147483646 w 68"/>
              <a:gd name="T77" fmla="*/ 2147483646 h 53"/>
              <a:gd name="T78" fmla="*/ 2147483646 w 68"/>
              <a:gd name="T79" fmla="*/ 2147483646 h 5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53">
                <a:moveTo>
                  <a:pt x="68" y="27"/>
                </a:moveTo>
                <a:cubicBezTo>
                  <a:pt x="68" y="28"/>
                  <a:pt x="67" y="29"/>
                  <a:pt x="67" y="29"/>
                </a:cubicBezTo>
                <a:cubicBezTo>
                  <a:pt x="58" y="29"/>
                  <a:pt x="58" y="29"/>
                  <a:pt x="58" y="29"/>
                </a:cubicBezTo>
                <a:cubicBezTo>
                  <a:pt x="52" y="52"/>
                  <a:pt x="52" y="52"/>
                  <a:pt x="52" y="52"/>
                </a:cubicBezTo>
                <a:cubicBezTo>
                  <a:pt x="52" y="53"/>
                  <a:pt x="52" y="53"/>
                  <a:pt x="51" y="53"/>
                </a:cubicBezTo>
                <a:cubicBezTo>
                  <a:pt x="45" y="53"/>
                  <a:pt x="45" y="53"/>
                  <a:pt x="45" y="53"/>
                </a:cubicBezTo>
                <a:cubicBezTo>
                  <a:pt x="45" y="53"/>
                  <a:pt x="44" y="53"/>
                  <a:pt x="44" y="52"/>
                </a:cubicBezTo>
                <a:cubicBezTo>
                  <a:pt x="38" y="29"/>
                  <a:pt x="38" y="29"/>
                  <a:pt x="38" y="29"/>
                </a:cubicBezTo>
                <a:cubicBezTo>
                  <a:pt x="30" y="29"/>
                  <a:pt x="30" y="29"/>
                  <a:pt x="30" y="29"/>
                </a:cubicBezTo>
                <a:cubicBezTo>
                  <a:pt x="23" y="52"/>
                  <a:pt x="23" y="52"/>
                  <a:pt x="23" y="52"/>
                </a:cubicBezTo>
                <a:cubicBezTo>
                  <a:pt x="23" y="53"/>
                  <a:pt x="23" y="53"/>
                  <a:pt x="22" y="53"/>
                </a:cubicBezTo>
                <a:cubicBezTo>
                  <a:pt x="16" y="53"/>
                  <a:pt x="16" y="53"/>
                  <a:pt x="16" y="53"/>
                </a:cubicBezTo>
                <a:cubicBezTo>
                  <a:pt x="16" y="53"/>
                  <a:pt x="15" y="53"/>
                  <a:pt x="15" y="52"/>
                </a:cubicBezTo>
                <a:cubicBezTo>
                  <a:pt x="9" y="29"/>
                  <a:pt x="9" y="29"/>
                  <a:pt x="9" y="29"/>
                </a:cubicBezTo>
                <a:cubicBezTo>
                  <a:pt x="1" y="29"/>
                  <a:pt x="1" y="29"/>
                  <a:pt x="1" y="29"/>
                </a:cubicBezTo>
                <a:cubicBezTo>
                  <a:pt x="0" y="29"/>
                  <a:pt x="0" y="28"/>
                  <a:pt x="0" y="27"/>
                </a:cubicBezTo>
                <a:cubicBezTo>
                  <a:pt x="0" y="25"/>
                  <a:pt x="0" y="25"/>
                  <a:pt x="0" y="25"/>
                </a:cubicBezTo>
                <a:cubicBezTo>
                  <a:pt x="0" y="24"/>
                  <a:pt x="0" y="24"/>
                  <a:pt x="1" y="24"/>
                </a:cubicBezTo>
                <a:cubicBezTo>
                  <a:pt x="8" y="24"/>
                  <a:pt x="8" y="24"/>
                  <a:pt x="8" y="24"/>
                </a:cubicBezTo>
                <a:cubicBezTo>
                  <a:pt x="6" y="19"/>
                  <a:pt x="6" y="19"/>
                  <a:pt x="6" y="19"/>
                </a:cubicBezTo>
                <a:cubicBezTo>
                  <a:pt x="1" y="19"/>
                  <a:pt x="1" y="19"/>
                  <a:pt x="1" y="19"/>
                </a:cubicBezTo>
                <a:cubicBezTo>
                  <a:pt x="0" y="19"/>
                  <a:pt x="0" y="18"/>
                  <a:pt x="0" y="18"/>
                </a:cubicBezTo>
                <a:cubicBezTo>
                  <a:pt x="0" y="15"/>
                  <a:pt x="0" y="15"/>
                  <a:pt x="0" y="15"/>
                </a:cubicBezTo>
                <a:cubicBezTo>
                  <a:pt x="0" y="15"/>
                  <a:pt x="0" y="14"/>
                  <a:pt x="1" y="14"/>
                </a:cubicBezTo>
                <a:cubicBezTo>
                  <a:pt x="5" y="14"/>
                  <a:pt x="5" y="14"/>
                  <a:pt x="5" y="14"/>
                </a:cubicBezTo>
                <a:cubicBezTo>
                  <a:pt x="2" y="1"/>
                  <a:pt x="2" y="1"/>
                  <a:pt x="2" y="1"/>
                </a:cubicBezTo>
                <a:cubicBezTo>
                  <a:pt x="2" y="1"/>
                  <a:pt x="2" y="0"/>
                  <a:pt x="2" y="0"/>
                </a:cubicBezTo>
                <a:cubicBezTo>
                  <a:pt x="2" y="0"/>
                  <a:pt x="3" y="0"/>
                  <a:pt x="3" y="0"/>
                </a:cubicBezTo>
                <a:cubicBezTo>
                  <a:pt x="8" y="0"/>
                  <a:pt x="8" y="0"/>
                  <a:pt x="8" y="0"/>
                </a:cubicBezTo>
                <a:cubicBezTo>
                  <a:pt x="9" y="0"/>
                  <a:pt x="9" y="0"/>
                  <a:pt x="9" y="0"/>
                </a:cubicBezTo>
                <a:cubicBezTo>
                  <a:pt x="13" y="14"/>
                  <a:pt x="13" y="14"/>
                  <a:pt x="13" y="14"/>
                </a:cubicBezTo>
                <a:cubicBezTo>
                  <a:pt x="26" y="14"/>
                  <a:pt x="26" y="14"/>
                  <a:pt x="26" y="14"/>
                </a:cubicBezTo>
                <a:cubicBezTo>
                  <a:pt x="30" y="0"/>
                  <a:pt x="30" y="0"/>
                  <a:pt x="30" y="0"/>
                </a:cubicBezTo>
                <a:cubicBezTo>
                  <a:pt x="30" y="0"/>
                  <a:pt x="31" y="0"/>
                  <a:pt x="31" y="0"/>
                </a:cubicBezTo>
                <a:cubicBezTo>
                  <a:pt x="36" y="0"/>
                  <a:pt x="36" y="0"/>
                  <a:pt x="36" y="0"/>
                </a:cubicBezTo>
                <a:cubicBezTo>
                  <a:pt x="37" y="0"/>
                  <a:pt x="37" y="0"/>
                  <a:pt x="37" y="0"/>
                </a:cubicBezTo>
                <a:cubicBezTo>
                  <a:pt x="41" y="14"/>
                  <a:pt x="41" y="14"/>
                  <a:pt x="41" y="14"/>
                </a:cubicBezTo>
                <a:cubicBezTo>
                  <a:pt x="55" y="14"/>
                  <a:pt x="55" y="14"/>
                  <a:pt x="55" y="14"/>
                </a:cubicBezTo>
                <a:cubicBezTo>
                  <a:pt x="58" y="0"/>
                  <a:pt x="58" y="0"/>
                  <a:pt x="58" y="0"/>
                </a:cubicBezTo>
                <a:cubicBezTo>
                  <a:pt x="58" y="0"/>
                  <a:pt x="59" y="0"/>
                  <a:pt x="59" y="0"/>
                </a:cubicBezTo>
                <a:cubicBezTo>
                  <a:pt x="65" y="0"/>
                  <a:pt x="65" y="0"/>
                  <a:pt x="65" y="0"/>
                </a:cubicBezTo>
                <a:cubicBezTo>
                  <a:pt x="65" y="0"/>
                  <a:pt x="65" y="0"/>
                  <a:pt x="66" y="0"/>
                </a:cubicBezTo>
                <a:cubicBezTo>
                  <a:pt x="66" y="0"/>
                  <a:pt x="66" y="1"/>
                  <a:pt x="66" y="1"/>
                </a:cubicBezTo>
                <a:cubicBezTo>
                  <a:pt x="62" y="14"/>
                  <a:pt x="62" y="14"/>
                  <a:pt x="62" y="14"/>
                </a:cubicBezTo>
                <a:cubicBezTo>
                  <a:pt x="67" y="14"/>
                  <a:pt x="67" y="14"/>
                  <a:pt x="67" y="14"/>
                </a:cubicBezTo>
                <a:cubicBezTo>
                  <a:pt x="67" y="14"/>
                  <a:pt x="68" y="15"/>
                  <a:pt x="68" y="15"/>
                </a:cubicBezTo>
                <a:cubicBezTo>
                  <a:pt x="68" y="18"/>
                  <a:pt x="68" y="18"/>
                  <a:pt x="68" y="18"/>
                </a:cubicBezTo>
                <a:cubicBezTo>
                  <a:pt x="68" y="18"/>
                  <a:pt x="67" y="19"/>
                  <a:pt x="67" y="19"/>
                </a:cubicBezTo>
                <a:cubicBezTo>
                  <a:pt x="61" y="19"/>
                  <a:pt x="61" y="19"/>
                  <a:pt x="61" y="19"/>
                </a:cubicBezTo>
                <a:cubicBezTo>
                  <a:pt x="60" y="24"/>
                  <a:pt x="60" y="24"/>
                  <a:pt x="60" y="24"/>
                </a:cubicBezTo>
                <a:cubicBezTo>
                  <a:pt x="67" y="24"/>
                  <a:pt x="67" y="24"/>
                  <a:pt x="67" y="24"/>
                </a:cubicBezTo>
                <a:cubicBezTo>
                  <a:pt x="67" y="24"/>
                  <a:pt x="68" y="24"/>
                  <a:pt x="68" y="25"/>
                </a:cubicBezTo>
                <a:lnTo>
                  <a:pt x="68" y="27"/>
                </a:lnTo>
                <a:close/>
                <a:moveTo>
                  <a:pt x="25" y="19"/>
                </a:moveTo>
                <a:cubicBezTo>
                  <a:pt x="14" y="19"/>
                  <a:pt x="14" y="19"/>
                  <a:pt x="14" y="19"/>
                </a:cubicBezTo>
                <a:cubicBezTo>
                  <a:pt x="15" y="24"/>
                  <a:pt x="15" y="24"/>
                  <a:pt x="15" y="24"/>
                </a:cubicBezTo>
                <a:cubicBezTo>
                  <a:pt x="24" y="24"/>
                  <a:pt x="24" y="24"/>
                  <a:pt x="24" y="24"/>
                </a:cubicBezTo>
                <a:lnTo>
                  <a:pt x="25" y="19"/>
                </a:lnTo>
                <a:close/>
                <a:moveTo>
                  <a:pt x="22" y="29"/>
                </a:moveTo>
                <a:cubicBezTo>
                  <a:pt x="16" y="29"/>
                  <a:pt x="16" y="29"/>
                  <a:pt x="16" y="29"/>
                </a:cubicBezTo>
                <a:cubicBezTo>
                  <a:pt x="19" y="40"/>
                  <a:pt x="19" y="40"/>
                  <a:pt x="19" y="40"/>
                </a:cubicBezTo>
                <a:cubicBezTo>
                  <a:pt x="19" y="40"/>
                  <a:pt x="19" y="40"/>
                  <a:pt x="19" y="40"/>
                </a:cubicBezTo>
                <a:cubicBezTo>
                  <a:pt x="19" y="40"/>
                  <a:pt x="19" y="40"/>
                  <a:pt x="19" y="40"/>
                </a:cubicBezTo>
                <a:lnTo>
                  <a:pt x="22" y="29"/>
                </a:lnTo>
                <a:close/>
                <a:moveTo>
                  <a:pt x="36" y="24"/>
                </a:moveTo>
                <a:cubicBezTo>
                  <a:pt x="35" y="19"/>
                  <a:pt x="35" y="19"/>
                  <a:pt x="35" y="19"/>
                </a:cubicBezTo>
                <a:cubicBezTo>
                  <a:pt x="32" y="19"/>
                  <a:pt x="32" y="19"/>
                  <a:pt x="32" y="19"/>
                </a:cubicBezTo>
                <a:cubicBezTo>
                  <a:pt x="31" y="24"/>
                  <a:pt x="31" y="24"/>
                  <a:pt x="31" y="24"/>
                </a:cubicBezTo>
                <a:lnTo>
                  <a:pt x="36" y="24"/>
                </a:lnTo>
                <a:close/>
                <a:moveTo>
                  <a:pt x="53" y="19"/>
                </a:moveTo>
                <a:cubicBezTo>
                  <a:pt x="42" y="19"/>
                  <a:pt x="42" y="19"/>
                  <a:pt x="42" y="19"/>
                </a:cubicBezTo>
                <a:cubicBezTo>
                  <a:pt x="43" y="24"/>
                  <a:pt x="43" y="24"/>
                  <a:pt x="43" y="24"/>
                </a:cubicBezTo>
                <a:cubicBezTo>
                  <a:pt x="52" y="24"/>
                  <a:pt x="52" y="24"/>
                  <a:pt x="52" y="24"/>
                </a:cubicBezTo>
                <a:lnTo>
                  <a:pt x="53" y="19"/>
                </a:lnTo>
                <a:close/>
                <a:moveTo>
                  <a:pt x="51" y="29"/>
                </a:moveTo>
                <a:cubicBezTo>
                  <a:pt x="45" y="29"/>
                  <a:pt x="45" y="29"/>
                  <a:pt x="45" y="29"/>
                </a:cubicBezTo>
                <a:cubicBezTo>
                  <a:pt x="48" y="40"/>
                  <a:pt x="48" y="40"/>
                  <a:pt x="48" y="40"/>
                </a:cubicBezTo>
                <a:cubicBezTo>
                  <a:pt x="48" y="40"/>
                  <a:pt x="48" y="40"/>
                  <a:pt x="48" y="40"/>
                </a:cubicBezTo>
                <a:cubicBezTo>
                  <a:pt x="48" y="40"/>
                  <a:pt x="48" y="40"/>
                  <a:pt x="48" y="40"/>
                </a:cubicBezTo>
                <a:lnTo>
                  <a:pt x="51"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8" name="Freeform 75"/>
          <p:cNvSpPr>
            <a:spLocks noEditPoints="1"/>
          </p:cNvSpPr>
          <p:nvPr/>
        </p:nvSpPr>
        <p:spPr bwMode="auto">
          <a:xfrm>
            <a:off x="18283876" y="4912394"/>
            <a:ext cx="321042"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2147483646 w 58"/>
              <a:gd name="T75" fmla="*/ 2147483646 h 58"/>
              <a:gd name="T76" fmla="*/ 2147483646 w 58"/>
              <a:gd name="T77" fmla="*/ 2147483646 h 58"/>
              <a:gd name="T78" fmla="*/ 2147483646 w 58"/>
              <a:gd name="T79" fmla="*/ 2147483646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5" y="26"/>
                </a:moveTo>
                <a:cubicBezTo>
                  <a:pt x="43" y="25"/>
                  <a:pt x="41" y="24"/>
                  <a:pt x="41" y="22"/>
                </a:cubicBezTo>
                <a:cubicBezTo>
                  <a:pt x="41" y="22"/>
                  <a:pt x="40" y="21"/>
                  <a:pt x="40" y="21"/>
                </a:cubicBezTo>
                <a:cubicBezTo>
                  <a:pt x="40" y="19"/>
                  <a:pt x="42" y="18"/>
                  <a:pt x="44" y="18"/>
                </a:cubicBezTo>
                <a:cubicBezTo>
                  <a:pt x="45" y="18"/>
                  <a:pt x="46" y="18"/>
                  <a:pt x="46" y="19"/>
                </a:cubicBezTo>
                <a:cubicBezTo>
                  <a:pt x="46" y="19"/>
                  <a:pt x="46" y="19"/>
                  <a:pt x="46" y="19"/>
                </a:cubicBezTo>
                <a:cubicBezTo>
                  <a:pt x="47" y="19"/>
                  <a:pt x="47" y="20"/>
                  <a:pt x="48" y="21"/>
                </a:cubicBezTo>
                <a:cubicBezTo>
                  <a:pt x="51" y="18"/>
                  <a:pt x="51" y="18"/>
                  <a:pt x="51" y="18"/>
                </a:cubicBezTo>
                <a:cubicBezTo>
                  <a:pt x="51" y="17"/>
                  <a:pt x="50" y="16"/>
                  <a:pt x="49" y="15"/>
                </a:cubicBezTo>
                <a:cubicBezTo>
                  <a:pt x="48" y="14"/>
                  <a:pt x="46" y="14"/>
                  <a:pt x="44" y="14"/>
                </a:cubicBezTo>
                <a:cubicBezTo>
                  <a:pt x="40" y="14"/>
                  <a:pt x="36" y="17"/>
                  <a:pt x="36" y="21"/>
                </a:cubicBezTo>
                <a:cubicBezTo>
                  <a:pt x="36" y="21"/>
                  <a:pt x="36" y="21"/>
                  <a:pt x="36" y="22"/>
                </a:cubicBezTo>
                <a:cubicBezTo>
                  <a:pt x="37" y="27"/>
                  <a:pt x="39" y="29"/>
                  <a:pt x="44" y="30"/>
                </a:cubicBezTo>
                <a:cubicBezTo>
                  <a:pt x="46" y="31"/>
                  <a:pt x="50" y="32"/>
                  <a:pt x="50" y="34"/>
                </a:cubicBezTo>
                <a:cubicBezTo>
                  <a:pt x="50" y="35"/>
                  <a:pt x="50" y="35"/>
                  <a:pt x="50" y="35"/>
                </a:cubicBezTo>
                <a:cubicBezTo>
                  <a:pt x="50" y="38"/>
                  <a:pt x="47" y="39"/>
                  <a:pt x="44" y="39"/>
                </a:cubicBezTo>
                <a:cubicBezTo>
                  <a:pt x="41" y="39"/>
                  <a:pt x="39" y="36"/>
                  <a:pt x="38" y="34"/>
                </a:cubicBezTo>
                <a:cubicBezTo>
                  <a:pt x="34" y="25"/>
                  <a:pt x="33" y="14"/>
                  <a:pt x="20" y="14"/>
                </a:cubicBezTo>
                <a:cubicBezTo>
                  <a:pt x="12" y="14"/>
                  <a:pt x="5" y="21"/>
                  <a:pt x="5" y="29"/>
                </a:cubicBezTo>
                <a:cubicBezTo>
                  <a:pt x="5" y="29"/>
                  <a:pt x="5" y="29"/>
                  <a:pt x="5" y="29"/>
                </a:cubicBezTo>
                <a:cubicBezTo>
                  <a:pt x="5" y="37"/>
                  <a:pt x="11" y="44"/>
                  <a:pt x="20" y="44"/>
                </a:cubicBezTo>
                <a:cubicBezTo>
                  <a:pt x="24" y="44"/>
                  <a:pt x="27" y="43"/>
                  <a:pt x="30" y="40"/>
                </a:cubicBezTo>
                <a:cubicBezTo>
                  <a:pt x="31" y="39"/>
                  <a:pt x="31" y="38"/>
                  <a:pt x="31" y="38"/>
                </a:cubicBezTo>
                <a:cubicBezTo>
                  <a:pt x="29" y="34"/>
                  <a:pt x="29" y="34"/>
                  <a:pt x="29" y="34"/>
                </a:cubicBezTo>
                <a:cubicBezTo>
                  <a:pt x="27" y="38"/>
                  <a:pt x="24" y="39"/>
                  <a:pt x="20" y="39"/>
                </a:cubicBezTo>
                <a:cubicBezTo>
                  <a:pt x="14" y="39"/>
                  <a:pt x="10" y="34"/>
                  <a:pt x="10" y="28"/>
                </a:cubicBezTo>
                <a:cubicBezTo>
                  <a:pt x="10" y="23"/>
                  <a:pt x="14" y="18"/>
                  <a:pt x="20" y="18"/>
                </a:cubicBezTo>
                <a:cubicBezTo>
                  <a:pt x="26" y="18"/>
                  <a:pt x="28" y="21"/>
                  <a:pt x="30" y="27"/>
                </a:cubicBezTo>
                <a:cubicBezTo>
                  <a:pt x="33" y="33"/>
                  <a:pt x="35" y="44"/>
                  <a:pt x="44" y="44"/>
                </a:cubicBezTo>
                <a:cubicBezTo>
                  <a:pt x="50" y="44"/>
                  <a:pt x="54" y="40"/>
                  <a:pt x="54" y="35"/>
                </a:cubicBezTo>
                <a:cubicBezTo>
                  <a:pt x="54" y="29"/>
                  <a:pt x="50" y="27"/>
                  <a:pt x="45"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59" name="Freeform 76"/>
          <p:cNvSpPr>
            <a:spLocks/>
          </p:cNvSpPr>
          <p:nvPr/>
        </p:nvSpPr>
        <p:spPr bwMode="auto">
          <a:xfrm>
            <a:off x="19082627" y="4935509"/>
            <a:ext cx="215740" cy="300495"/>
          </a:xfrm>
          <a:custGeom>
            <a:avLst/>
            <a:gdLst>
              <a:gd name="T0" fmla="*/ 2147483646 w 39"/>
              <a:gd name="T1" fmla="*/ 0 h 54"/>
              <a:gd name="T2" fmla="*/ 2147483646 w 39"/>
              <a:gd name="T3" fmla="*/ 2147483646 h 54"/>
              <a:gd name="T4" fmla="*/ 2147483646 w 39"/>
              <a:gd name="T5" fmla="*/ 2147483646 h 54"/>
              <a:gd name="T6" fmla="*/ 2147483646 w 39"/>
              <a:gd name="T7" fmla="*/ 2147483646 h 54"/>
              <a:gd name="T8" fmla="*/ 2147483646 w 39"/>
              <a:gd name="T9" fmla="*/ 2147483646 h 54"/>
              <a:gd name="T10" fmla="*/ 2147483646 w 39"/>
              <a:gd name="T11" fmla="*/ 2147483646 h 54"/>
              <a:gd name="T12" fmla="*/ 2147483646 w 39"/>
              <a:gd name="T13" fmla="*/ 2147483646 h 54"/>
              <a:gd name="T14" fmla="*/ 2147483646 w 39"/>
              <a:gd name="T15" fmla="*/ 2147483646 h 54"/>
              <a:gd name="T16" fmla="*/ 2147483646 w 39"/>
              <a:gd name="T17" fmla="*/ 2147483646 h 54"/>
              <a:gd name="T18" fmla="*/ 2147483646 w 39"/>
              <a:gd name="T19" fmla="*/ 2147483646 h 54"/>
              <a:gd name="T20" fmla="*/ 2147483646 w 39"/>
              <a:gd name="T21" fmla="*/ 2147483646 h 54"/>
              <a:gd name="T22" fmla="*/ 2147483646 w 39"/>
              <a:gd name="T23" fmla="*/ 2147483646 h 54"/>
              <a:gd name="T24" fmla="*/ 2147483646 w 39"/>
              <a:gd name="T25" fmla="*/ 2147483646 h 54"/>
              <a:gd name="T26" fmla="*/ 2147483646 w 39"/>
              <a:gd name="T27" fmla="*/ 2147483646 h 54"/>
              <a:gd name="T28" fmla="*/ 2147483646 w 39"/>
              <a:gd name="T29" fmla="*/ 2147483646 h 54"/>
              <a:gd name="T30" fmla="*/ 0 w 39"/>
              <a:gd name="T31" fmla="*/ 2147483646 h 54"/>
              <a:gd name="T32" fmla="*/ 0 w 39"/>
              <a:gd name="T33" fmla="*/ 2147483646 h 54"/>
              <a:gd name="T34" fmla="*/ 2147483646 w 39"/>
              <a:gd name="T35" fmla="*/ 0 h 54"/>
              <a:gd name="T36" fmla="*/ 2147483646 w 39"/>
              <a:gd name="T37" fmla="*/ 0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54">
                <a:moveTo>
                  <a:pt x="28" y="0"/>
                </a:moveTo>
                <a:cubicBezTo>
                  <a:pt x="28" y="0"/>
                  <a:pt x="29" y="1"/>
                  <a:pt x="29" y="2"/>
                </a:cubicBezTo>
                <a:cubicBezTo>
                  <a:pt x="29" y="34"/>
                  <a:pt x="29" y="34"/>
                  <a:pt x="29" y="34"/>
                </a:cubicBezTo>
                <a:cubicBezTo>
                  <a:pt x="36" y="34"/>
                  <a:pt x="36" y="34"/>
                  <a:pt x="36" y="34"/>
                </a:cubicBezTo>
                <a:cubicBezTo>
                  <a:pt x="37" y="34"/>
                  <a:pt x="38" y="35"/>
                  <a:pt x="38" y="36"/>
                </a:cubicBezTo>
                <a:cubicBezTo>
                  <a:pt x="39" y="37"/>
                  <a:pt x="39" y="38"/>
                  <a:pt x="38" y="38"/>
                </a:cubicBezTo>
                <a:cubicBezTo>
                  <a:pt x="26" y="53"/>
                  <a:pt x="26" y="53"/>
                  <a:pt x="26" y="53"/>
                </a:cubicBezTo>
                <a:cubicBezTo>
                  <a:pt x="25" y="54"/>
                  <a:pt x="23" y="54"/>
                  <a:pt x="22" y="53"/>
                </a:cubicBezTo>
                <a:cubicBezTo>
                  <a:pt x="10" y="38"/>
                  <a:pt x="10" y="38"/>
                  <a:pt x="10" y="38"/>
                </a:cubicBezTo>
                <a:cubicBezTo>
                  <a:pt x="9" y="38"/>
                  <a:pt x="9" y="37"/>
                  <a:pt x="10" y="36"/>
                </a:cubicBezTo>
                <a:cubicBezTo>
                  <a:pt x="10" y="35"/>
                  <a:pt x="11" y="34"/>
                  <a:pt x="12" y="34"/>
                </a:cubicBezTo>
                <a:cubicBezTo>
                  <a:pt x="19" y="34"/>
                  <a:pt x="19" y="34"/>
                  <a:pt x="19" y="34"/>
                </a:cubicBezTo>
                <a:cubicBezTo>
                  <a:pt x="19" y="10"/>
                  <a:pt x="19" y="10"/>
                  <a:pt x="19" y="10"/>
                </a:cubicBezTo>
                <a:cubicBezTo>
                  <a:pt x="7" y="10"/>
                  <a:pt x="7" y="10"/>
                  <a:pt x="7" y="10"/>
                </a:cubicBezTo>
                <a:cubicBezTo>
                  <a:pt x="7" y="10"/>
                  <a:pt x="6" y="10"/>
                  <a:pt x="6" y="10"/>
                </a:cubicBezTo>
                <a:cubicBezTo>
                  <a:pt x="0" y="2"/>
                  <a:pt x="0" y="2"/>
                  <a:pt x="0" y="2"/>
                </a:cubicBezTo>
                <a:cubicBezTo>
                  <a:pt x="0" y="2"/>
                  <a:pt x="0" y="2"/>
                  <a:pt x="0" y="1"/>
                </a:cubicBezTo>
                <a:cubicBezTo>
                  <a:pt x="0" y="1"/>
                  <a:pt x="1" y="0"/>
                  <a:pt x="1" y="0"/>
                </a:cubicBezTo>
                <a:lnTo>
                  <a:pt x="28"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0" name="Freeform 77"/>
          <p:cNvSpPr>
            <a:spLocks noEditPoints="1"/>
          </p:cNvSpPr>
          <p:nvPr/>
        </p:nvSpPr>
        <p:spPr bwMode="auto">
          <a:xfrm>
            <a:off x="19881376" y="4884142"/>
            <a:ext cx="377545" cy="377545"/>
          </a:xfrm>
          <a:custGeom>
            <a:avLst/>
            <a:gdLst>
              <a:gd name="T0" fmla="*/ 2147483646 w 68"/>
              <a:gd name="T1" fmla="*/ 2147483646 h 68"/>
              <a:gd name="T2" fmla="*/ 2147483646 w 68"/>
              <a:gd name="T3" fmla="*/ 2147483646 h 68"/>
              <a:gd name="T4" fmla="*/ 0 w 68"/>
              <a:gd name="T5" fmla="*/ 2147483646 h 68"/>
              <a:gd name="T6" fmla="*/ 2147483646 w 68"/>
              <a:gd name="T7" fmla="*/ 0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1" name="Freeform 78"/>
          <p:cNvSpPr>
            <a:spLocks noEditPoints="1"/>
          </p:cNvSpPr>
          <p:nvPr/>
        </p:nvSpPr>
        <p:spPr bwMode="auto">
          <a:xfrm>
            <a:off x="20687831" y="4884142"/>
            <a:ext cx="344156" cy="344156"/>
          </a:xfrm>
          <a:custGeom>
            <a:avLst/>
            <a:gdLst>
              <a:gd name="T0" fmla="*/ 2147483646 w 62"/>
              <a:gd name="T1" fmla="*/ 2147483646 h 62"/>
              <a:gd name="T2" fmla="*/ 2147483646 w 62"/>
              <a:gd name="T3" fmla="*/ 2147483646 h 62"/>
              <a:gd name="T4" fmla="*/ 2147483646 w 62"/>
              <a:gd name="T5" fmla="*/ 2147483646 h 62"/>
              <a:gd name="T6" fmla="*/ 2147483646 w 62"/>
              <a:gd name="T7" fmla="*/ 2147483646 h 62"/>
              <a:gd name="T8" fmla="*/ 2147483646 w 62"/>
              <a:gd name="T9" fmla="*/ 2147483646 h 62"/>
              <a:gd name="T10" fmla="*/ 2147483646 w 62"/>
              <a:gd name="T11" fmla="*/ 2147483646 h 62"/>
              <a:gd name="T12" fmla="*/ 2147483646 w 62"/>
              <a:gd name="T13" fmla="*/ 2147483646 h 62"/>
              <a:gd name="T14" fmla="*/ 2147483646 w 62"/>
              <a:gd name="T15" fmla="*/ 2147483646 h 62"/>
              <a:gd name="T16" fmla="*/ 2147483646 w 62"/>
              <a:gd name="T17" fmla="*/ 2147483646 h 62"/>
              <a:gd name="T18" fmla="*/ 2147483646 w 62"/>
              <a:gd name="T19" fmla="*/ 2147483646 h 62"/>
              <a:gd name="T20" fmla="*/ 2147483646 w 62"/>
              <a:gd name="T21" fmla="*/ 2147483646 h 62"/>
              <a:gd name="T22" fmla="*/ 0 w 62"/>
              <a:gd name="T23" fmla="*/ 2147483646 h 62"/>
              <a:gd name="T24" fmla="*/ 2147483646 w 62"/>
              <a:gd name="T25" fmla="*/ 2147483646 h 62"/>
              <a:gd name="T26" fmla="*/ 2147483646 w 62"/>
              <a:gd name="T27" fmla="*/ 2147483646 h 62"/>
              <a:gd name="T28" fmla="*/ 2147483646 w 62"/>
              <a:gd name="T29" fmla="*/ 0 h 62"/>
              <a:gd name="T30" fmla="*/ 2147483646 w 62"/>
              <a:gd name="T31" fmla="*/ 2147483646 h 62"/>
              <a:gd name="T32" fmla="*/ 2147483646 w 62"/>
              <a:gd name="T33" fmla="*/ 2147483646 h 62"/>
              <a:gd name="T34" fmla="*/ 2147483646 w 62"/>
              <a:gd name="T35" fmla="*/ 2147483646 h 62"/>
              <a:gd name="T36" fmla="*/ 2147483646 w 62"/>
              <a:gd name="T37" fmla="*/ 2147483646 h 62"/>
              <a:gd name="T38" fmla="*/ 2147483646 w 62"/>
              <a:gd name="T39" fmla="*/ 2147483646 h 62"/>
              <a:gd name="T40" fmla="*/ 2147483646 w 62"/>
              <a:gd name="T41" fmla="*/ 2147483646 h 62"/>
              <a:gd name="T42" fmla="*/ 2147483646 w 62"/>
              <a:gd name="T43" fmla="*/ 2147483646 h 62"/>
              <a:gd name="T44" fmla="*/ 2147483646 w 62"/>
              <a:gd name="T45" fmla="*/ 2147483646 h 62"/>
              <a:gd name="T46" fmla="*/ 2147483646 w 62"/>
              <a:gd name="T47" fmla="*/ 2147483646 h 62"/>
              <a:gd name="T48" fmla="*/ 2147483646 w 62"/>
              <a:gd name="T49" fmla="*/ 2147483646 h 62"/>
              <a:gd name="T50" fmla="*/ 2147483646 w 62"/>
              <a:gd name="T51" fmla="*/ 2147483646 h 62"/>
              <a:gd name="T52" fmla="*/ 2147483646 w 62"/>
              <a:gd name="T53" fmla="*/ 2147483646 h 62"/>
              <a:gd name="T54" fmla="*/ 2147483646 w 62"/>
              <a:gd name="T55" fmla="*/ 2147483646 h 62"/>
              <a:gd name="T56" fmla="*/ 2147483646 w 62"/>
              <a:gd name="T57" fmla="*/ 2147483646 h 62"/>
              <a:gd name="T58" fmla="*/ 2147483646 w 62"/>
              <a:gd name="T59" fmla="*/ 2147483646 h 62"/>
              <a:gd name="T60" fmla="*/ 2147483646 w 62"/>
              <a:gd name="T61" fmla="*/ 2147483646 h 62"/>
              <a:gd name="T62" fmla="*/ 2147483646 w 62"/>
              <a:gd name="T63" fmla="*/ 2147483646 h 62"/>
              <a:gd name="T64" fmla="*/ 2147483646 w 62"/>
              <a:gd name="T65" fmla="*/ 2147483646 h 62"/>
              <a:gd name="T66" fmla="*/ 2147483646 w 62"/>
              <a:gd name="T67" fmla="*/ 2147483646 h 62"/>
              <a:gd name="T68" fmla="*/ 2147483646 w 62"/>
              <a:gd name="T69" fmla="*/ 2147483646 h 62"/>
              <a:gd name="T70" fmla="*/ 2147483646 w 62"/>
              <a:gd name="T71" fmla="*/ 2147483646 h 62"/>
              <a:gd name="T72" fmla="*/ 2147483646 w 62"/>
              <a:gd name="T73" fmla="*/ 2147483646 h 62"/>
              <a:gd name="T74" fmla="*/ 2147483646 w 62"/>
              <a:gd name="T75" fmla="*/ 2147483646 h 62"/>
              <a:gd name="T76" fmla="*/ 2147483646 w 62"/>
              <a:gd name="T77" fmla="*/ 2147483646 h 62"/>
              <a:gd name="T78" fmla="*/ 2147483646 w 62"/>
              <a:gd name="T79" fmla="*/ 2147483646 h 62"/>
              <a:gd name="T80" fmla="*/ 2147483646 w 62"/>
              <a:gd name="T81" fmla="*/ 2147483646 h 62"/>
              <a:gd name="T82" fmla="*/ 2147483646 w 62"/>
              <a:gd name="T83" fmla="*/ 2147483646 h 62"/>
              <a:gd name="T84" fmla="*/ 2147483646 w 62"/>
              <a:gd name="T85" fmla="*/ 2147483646 h 62"/>
              <a:gd name="T86" fmla="*/ 2147483646 w 62"/>
              <a:gd name="T87" fmla="*/ 2147483646 h 62"/>
              <a:gd name="T88" fmla="*/ 2147483646 w 62"/>
              <a:gd name="T89" fmla="*/ 2147483646 h 62"/>
              <a:gd name="T90" fmla="*/ 2147483646 w 62"/>
              <a:gd name="T91" fmla="*/ 2147483646 h 62"/>
              <a:gd name="T92" fmla="*/ 2147483646 w 62"/>
              <a:gd name="T93" fmla="*/ 2147483646 h 62"/>
              <a:gd name="T94" fmla="*/ 2147483646 w 62"/>
              <a:gd name="T95" fmla="*/ 2147483646 h 62"/>
              <a:gd name="T96" fmla="*/ 2147483646 w 62"/>
              <a:gd name="T97" fmla="*/ 2147483646 h 62"/>
              <a:gd name="T98" fmla="*/ 2147483646 w 62"/>
              <a:gd name="T99" fmla="*/ 2147483646 h 62"/>
              <a:gd name="T100" fmla="*/ 2147483646 w 62"/>
              <a:gd name="T101" fmla="*/ 2147483646 h 62"/>
              <a:gd name="T102" fmla="*/ 2147483646 w 62"/>
              <a:gd name="T103" fmla="*/ 2147483646 h 62"/>
              <a:gd name="T104" fmla="*/ 2147483646 w 62"/>
              <a:gd name="T105" fmla="*/ 2147483646 h 62"/>
              <a:gd name="T106" fmla="*/ 2147483646 w 62"/>
              <a:gd name="T107" fmla="*/ 2147483646 h 62"/>
              <a:gd name="T108" fmla="*/ 2147483646 w 62"/>
              <a:gd name="T109" fmla="*/ 2147483646 h 6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62" h="62">
                <a:moveTo>
                  <a:pt x="59" y="54"/>
                </a:moveTo>
                <a:cubicBezTo>
                  <a:pt x="53" y="59"/>
                  <a:pt x="53" y="59"/>
                  <a:pt x="53" y="59"/>
                </a:cubicBezTo>
                <a:cubicBezTo>
                  <a:pt x="51" y="61"/>
                  <a:pt x="48" y="62"/>
                  <a:pt x="45" y="62"/>
                </a:cubicBezTo>
                <a:cubicBezTo>
                  <a:pt x="43" y="62"/>
                  <a:pt x="40" y="61"/>
                  <a:pt x="38" y="59"/>
                </a:cubicBezTo>
                <a:cubicBezTo>
                  <a:pt x="30" y="51"/>
                  <a:pt x="30" y="51"/>
                  <a:pt x="30" y="51"/>
                </a:cubicBezTo>
                <a:cubicBezTo>
                  <a:pt x="28" y="49"/>
                  <a:pt x="27" y="46"/>
                  <a:pt x="27" y="43"/>
                </a:cubicBezTo>
                <a:cubicBezTo>
                  <a:pt x="27" y="40"/>
                  <a:pt x="28" y="38"/>
                  <a:pt x="30" y="36"/>
                </a:cubicBezTo>
                <a:cubicBezTo>
                  <a:pt x="27" y="32"/>
                  <a:pt x="27" y="32"/>
                  <a:pt x="27" y="32"/>
                </a:cubicBezTo>
                <a:cubicBezTo>
                  <a:pt x="25" y="34"/>
                  <a:pt x="22" y="36"/>
                  <a:pt x="19" y="36"/>
                </a:cubicBezTo>
                <a:cubicBezTo>
                  <a:pt x="16" y="36"/>
                  <a:pt x="13" y="34"/>
                  <a:pt x="11" y="32"/>
                </a:cubicBezTo>
                <a:cubicBezTo>
                  <a:pt x="3" y="24"/>
                  <a:pt x="3" y="24"/>
                  <a:pt x="3" y="24"/>
                </a:cubicBezTo>
                <a:cubicBezTo>
                  <a:pt x="1" y="22"/>
                  <a:pt x="0" y="20"/>
                  <a:pt x="0" y="17"/>
                </a:cubicBezTo>
                <a:cubicBezTo>
                  <a:pt x="0" y="14"/>
                  <a:pt x="1" y="11"/>
                  <a:pt x="3" y="9"/>
                </a:cubicBezTo>
                <a:cubicBezTo>
                  <a:pt x="9" y="3"/>
                  <a:pt x="9" y="3"/>
                  <a:pt x="9" y="3"/>
                </a:cubicBezTo>
                <a:cubicBezTo>
                  <a:pt x="11" y="1"/>
                  <a:pt x="14" y="0"/>
                  <a:pt x="17" y="0"/>
                </a:cubicBezTo>
                <a:cubicBezTo>
                  <a:pt x="19" y="0"/>
                  <a:pt x="22" y="1"/>
                  <a:pt x="24" y="4"/>
                </a:cubicBezTo>
                <a:cubicBezTo>
                  <a:pt x="32" y="11"/>
                  <a:pt x="32" y="11"/>
                  <a:pt x="32" y="11"/>
                </a:cubicBezTo>
                <a:cubicBezTo>
                  <a:pt x="34" y="13"/>
                  <a:pt x="35" y="16"/>
                  <a:pt x="35" y="19"/>
                </a:cubicBezTo>
                <a:cubicBezTo>
                  <a:pt x="35" y="22"/>
                  <a:pt x="34" y="25"/>
                  <a:pt x="32" y="27"/>
                </a:cubicBezTo>
                <a:cubicBezTo>
                  <a:pt x="35" y="30"/>
                  <a:pt x="35" y="30"/>
                  <a:pt x="35" y="30"/>
                </a:cubicBezTo>
                <a:cubicBezTo>
                  <a:pt x="37" y="28"/>
                  <a:pt x="40" y="27"/>
                  <a:pt x="43" y="27"/>
                </a:cubicBezTo>
                <a:cubicBezTo>
                  <a:pt x="46" y="27"/>
                  <a:pt x="49" y="28"/>
                  <a:pt x="51" y="30"/>
                </a:cubicBezTo>
                <a:cubicBezTo>
                  <a:pt x="59" y="38"/>
                  <a:pt x="59" y="38"/>
                  <a:pt x="59" y="38"/>
                </a:cubicBezTo>
                <a:cubicBezTo>
                  <a:pt x="61" y="40"/>
                  <a:pt x="62" y="43"/>
                  <a:pt x="62" y="46"/>
                </a:cubicBezTo>
                <a:cubicBezTo>
                  <a:pt x="62" y="49"/>
                  <a:pt x="61" y="52"/>
                  <a:pt x="59" y="54"/>
                </a:cubicBezTo>
                <a:close/>
                <a:moveTo>
                  <a:pt x="27" y="17"/>
                </a:moveTo>
                <a:cubicBezTo>
                  <a:pt x="19" y="9"/>
                  <a:pt x="19" y="9"/>
                  <a:pt x="19" y="9"/>
                </a:cubicBezTo>
                <a:cubicBezTo>
                  <a:pt x="18" y="8"/>
                  <a:pt x="18" y="8"/>
                  <a:pt x="17" y="8"/>
                </a:cubicBezTo>
                <a:cubicBezTo>
                  <a:pt x="16" y="8"/>
                  <a:pt x="15" y="8"/>
                  <a:pt x="14" y="9"/>
                </a:cubicBezTo>
                <a:cubicBezTo>
                  <a:pt x="8" y="14"/>
                  <a:pt x="8" y="14"/>
                  <a:pt x="8" y="14"/>
                </a:cubicBezTo>
                <a:cubicBezTo>
                  <a:pt x="8" y="15"/>
                  <a:pt x="7" y="16"/>
                  <a:pt x="7" y="17"/>
                </a:cubicBezTo>
                <a:cubicBezTo>
                  <a:pt x="7" y="18"/>
                  <a:pt x="8" y="19"/>
                  <a:pt x="8" y="19"/>
                </a:cubicBezTo>
                <a:cubicBezTo>
                  <a:pt x="16" y="27"/>
                  <a:pt x="16" y="27"/>
                  <a:pt x="16" y="27"/>
                </a:cubicBezTo>
                <a:cubicBezTo>
                  <a:pt x="17" y="28"/>
                  <a:pt x="18" y="28"/>
                  <a:pt x="19" y="28"/>
                </a:cubicBezTo>
                <a:cubicBezTo>
                  <a:pt x="20" y="28"/>
                  <a:pt x="21" y="28"/>
                  <a:pt x="22" y="27"/>
                </a:cubicBezTo>
                <a:cubicBezTo>
                  <a:pt x="20" y="26"/>
                  <a:pt x="19" y="25"/>
                  <a:pt x="19" y="23"/>
                </a:cubicBezTo>
                <a:cubicBezTo>
                  <a:pt x="19" y="21"/>
                  <a:pt x="21" y="19"/>
                  <a:pt x="23" y="19"/>
                </a:cubicBezTo>
                <a:cubicBezTo>
                  <a:pt x="24" y="19"/>
                  <a:pt x="26" y="21"/>
                  <a:pt x="27" y="22"/>
                </a:cubicBezTo>
                <a:cubicBezTo>
                  <a:pt x="28" y="21"/>
                  <a:pt x="28" y="20"/>
                  <a:pt x="28" y="19"/>
                </a:cubicBezTo>
                <a:cubicBezTo>
                  <a:pt x="28" y="18"/>
                  <a:pt x="28" y="17"/>
                  <a:pt x="27" y="17"/>
                </a:cubicBezTo>
                <a:close/>
                <a:moveTo>
                  <a:pt x="54" y="43"/>
                </a:moveTo>
                <a:cubicBezTo>
                  <a:pt x="46" y="35"/>
                  <a:pt x="46" y="35"/>
                  <a:pt x="46" y="35"/>
                </a:cubicBezTo>
                <a:cubicBezTo>
                  <a:pt x="45" y="35"/>
                  <a:pt x="44" y="34"/>
                  <a:pt x="43" y="34"/>
                </a:cubicBezTo>
                <a:cubicBezTo>
                  <a:pt x="42" y="34"/>
                  <a:pt x="41" y="35"/>
                  <a:pt x="40" y="36"/>
                </a:cubicBezTo>
                <a:cubicBezTo>
                  <a:pt x="42" y="37"/>
                  <a:pt x="43" y="38"/>
                  <a:pt x="43" y="40"/>
                </a:cubicBezTo>
                <a:cubicBezTo>
                  <a:pt x="43" y="42"/>
                  <a:pt x="42" y="43"/>
                  <a:pt x="40" y="43"/>
                </a:cubicBezTo>
                <a:cubicBezTo>
                  <a:pt x="38" y="43"/>
                  <a:pt x="37" y="42"/>
                  <a:pt x="35" y="41"/>
                </a:cubicBezTo>
                <a:cubicBezTo>
                  <a:pt x="34" y="41"/>
                  <a:pt x="34" y="42"/>
                  <a:pt x="34" y="43"/>
                </a:cubicBezTo>
                <a:cubicBezTo>
                  <a:pt x="34" y="44"/>
                  <a:pt x="34" y="45"/>
                  <a:pt x="35" y="46"/>
                </a:cubicBezTo>
                <a:cubicBezTo>
                  <a:pt x="43" y="54"/>
                  <a:pt x="43" y="54"/>
                  <a:pt x="43" y="54"/>
                </a:cubicBezTo>
                <a:cubicBezTo>
                  <a:pt x="44" y="55"/>
                  <a:pt x="45" y="55"/>
                  <a:pt x="45" y="55"/>
                </a:cubicBezTo>
                <a:cubicBezTo>
                  <a:pt x="46" y="55"/>
                  <a:pt x="47" y="55"/>
                  <a:pt x="48" y="54"/>
                </a:cubicBezTo>
                <a:cubicBezTo>
                  <a:pt x="54" y="48"/>
                  <a:pt x="54" y="48"/>
                  <a:pt x="54" y="48"/>
                </a:cubicBezTo>
                <a:cubicBezTo>
                  <a:pt x="54" y="48"/>
                  <a:pt x="55" y="47"/>
                  <a:pt x="55" y="46"/>
                </a:cubicBezTo>
                <a:cubicBezTo>
                  <a:pt x="55" y="45"/>
                  <a:pt x="54" y="44"/>
                  <a:pt x="54"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2" name="Freeform 79"/>
          <p:cNvSpPr>
            <a:spLocks noEditPoints="1"/>
          </p:cNvSpPr>
          <p:nvPr/>
        </p:nvSpPr>
        <p:spPr bwMode="auto">
          <a:xfrm>
            <a:off x="21481446" y="4912394"/>
            <a:ext cx="377543" cy="295357"/>
          </a:xfrm>
          <a:custGeom>
            <a:avLst/>
            <a:gdLst>
              <a:gd name="T0" fmla="*/ 2147483646 w 68"/>
              <a:gd name="T1" fmla="*/ 2147483646 h 53"/>
              <a:gd name="T2" fmla="*/ 0 w 68"/>
              <a:gd name="T3" fmla="*/ 2147483646 h 53"/>
              <a:gd name="T4" fmla="*/ 2147483646 w 68"/>
              <a:gd name="T5" fmla="*/ 0 h 53"/>
              <a:gd name="T6" fmla="*/ 2147483646 w 68"/>
              <a:gd name="T7" fmla="*/ 2147483646 h 53"/>
              <a:gd name="T8" fmla="*/ 2147483646 w 68"/>
              <a:gd name="T9" fmla="*/ 2147483646 h 53"/>
              <a:gd name="T10" fmla="*/ 2147483646 w 68"/>
              <a:gd name="T11" fmla="*/ 2147483646 h 53"/>
              <a:gd name="T12" fmla="*/ 0 w 68"/>
              <a:gd name="T13" fmla="*/ 2147483646 h 53"/>
              <a:gd name="T14" fmla="*/ 2147483646 w 68"/>
              <a:gd name="T15" fmla="*/ 2147483646 h 53"/>
              <a:gd name="T16" fmla="*/ 2147483646 w 68"/>
              <a:gd name="T17" fmla="*/ 2147483646 h 53"/>
              <a:gd name="T18" fmla="*/ 2147483646 w 68"/>
              <a:gd name="T19" fmla="*/ 2147483646 h 53"/>
              <a:gd name="T20" fmla="*/ 0 w 68"/>
              <a:gd name="T21" fmla="*/ 2147483646 h 53"/>
              <a:gd name="T22" fmla="*/ 2147483646 w 68"/>
              <a:gd name="T23" fmla="*/ 2147483646 h 53"/>
              <a:gd name="T24" fmla="*/ 2147483646 w 68"/>
              <a:gd name="T25" fmla="*/ 2147483646 h 53"/>
              <a:gd name="T26" fmla="*/ 2147483646 w 68"/>
              <a:gd name="T27" fmla="*/ 2147483646 h 53"/>
              <a:gd name="T28" fmla="*/ 2147483646 w 68"/>
              <a:gd name="T29" fmla="*/ 2147483646 h 53"/>
              <a:gd name="T30" fmla="*/ 0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0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10" y="8"/>
                </a:moveTo>
                <a:cubicBezTo>
                  <a:pt x="10" y="9"/>
                  <a:pt x="10" y="9"/>
                  <a:pt x="9" y="9"/>
                </a:cubicBezTo>
                <a:cubicBezTo>
                  <a:pt x="2" y="9"/>
                  <a:pt x="2" y="9"/>
                  <a:pt x="2" y="9"/>
                </a:cubicBezTo>
                <a:cubicBezTo>
                  <a:pt x="1" y="9"/>
                  <a:pt x="0" y="9"/>
                  <a:pt x="0" y="8"/>
                </a:cubicBezTo>
                <a:cubicBezTo>
                  <a:pt x="0" y="1"/>
                  <a:pt x="0" y="1"/>
                  <a:pt x="0" y="1"/>
                </a:cubicBezTo>
                <a:cubicBezTo>
                  <a:pt x="0" y="0"/>
                  <a:pt x="1" y="0"/>
                  <a:pt x="2" y="0"/>
                </a:cubicBezTo>
                <a:cubicBezTo>
                  <a:pt x="9" y="0"/>
                  <a:pt x="9" y="0"/>
                  <a:pt x="9" y="0"/>
                </a:cubicBezTo>
                <a:cubicBezTo>
                  <a:pt x="10" y="0"/>
                  <a:pt x="10" y="0"/>
                  <a:pt x="10" y="1"/>
                </a:cubicBezTo>
                <a:lnTo>
                  <a:pt x="10" y="8"/>
                </a:lnTo>
                <a:close/>
                <a:moveTo>
                  <a:pt x="10" y="23"/>
                </a:moveTo>
                <a:cubicBezTo>
                  <a:pt x="10" y="23"/>
                  <a:pt x="10" y="24"/>
                  <a:pt x="9" y="24"/>
                </a:cubicBezTo>
                <a:cubicBezTo>
                  <a:pt x="2" y="24"/>
                  <a:pt x="2" y="24"/>
                  <a:pt x="2" y="24"/>
                </a:cubicBezTo>
                <a:cubicBezTo>
                  <a:pt x="1" y="24"/>
                  <a:pt x="0" y="23"/>
                  <a:pt x="0" y="23"/>
                </a:cubicBezTo>
                <a:cubicBezTo>
                  <a:pt x="0" y="15"/>
                  <a:pt x="0" y="15"/>
                  <a:pt x="0" y="15"/>
                </a:cubicBezTo>
                <a:cubicBezTo>
                  <a:pt x="0" y="15"/>
                  <a:pt x="1" y="14"/>
                  <a:pt x="2" y="14"/>
                </a:cubicBezTo>
                <a:cubicBezTo>
                  <a:pt x="9" y="14"/>
                  <a:pt x="9" y="14"/>
                  <a:pt x="9" y="14"/>
                </a:cubicBezTo>
                <a:cubicBezTo>
                  <a:pt x="10" y="14"/>
                  <a:pt x="10" y="15"/>
                  <a:pt x="10" y="15"/>
                </a:cubicBezTo>
                <a:lnTo>
                  <a:pt x="10" y="23"/>
                </a:lnTo>
                <a:close/>
                <a:moveTo>
                  <a:pt x="10" y="37"/>
                </a:moveTo>
                <a:cubicBezTo>
                  <a:pt x="10" y="38"/>
                  <a:pt x="10" y="38"/>
                  <a:pt x="9" y="38"/>
                </a:cubicBezTo>
                <a:cubicBezTo>
                  <a:pt x="2" y="38"/>
                  <a:pt x="2" y="38"/>
                  <a:pt x="2" y="38"/>
                </a:cubicBezTo>
                <a:cubicBezTo>
                  <a:pt x="1" y="38"/>
                  <a:pt x="0" y="38"/>
                  <a:pt x="0" y="37"/>
                </a:cubicBezTo>
                <a:cubicBezTo>
                  <a:pt x="0" y="30"/>
                  <a:pt x="0" y="30"/>
                  <a:pt x="0" y="30"/>
                </a:cubicBezTo>
                <a:cubicBezTo>
                  <a:pt x="0" y="29"/>
                  <a:pt x="1" y="29"/>
                  <a:pt x="2" y="29"/>
                </a:cubicBezTo>
                <a:cubicBezTo>
                  <a:pt x="9" y="29"/>
                  <a:pt x="9" y="29"/>
                  <a:pt x="9" y="29"/>
                </a:cubicBezTo>
                <a:cubicBezTo>
                  <a:pt x="10" y="29"/>
                  <a:pt x="10" y="29"/>
                  <a:pt x="10" y="30"/>
                </a:cubicBezTo>
                <a:lnTo>
                  <a:pt x="10" y="37"/>
                </a:lnTo>
                <a:close/>
                <a:moveTo>
                  <a:pt x="10" y="52"/>
                </a:moveTo>
                <a:cubicBezTo>
                  <a:pt x="10" y="52"/>
                  <a:pt x="10" y="53"/>
                  <a:pt x="9" y="53"/>
                </a:cubicBezTo>
                <a:cubicBezTo>
                  <a:pt x="2" y="53"/>
                  <a:pt x="2" y="53"/>
                  <a:pt x="2" y="53"/>
                </a:cubicBezTo>
                <a:cubicBezTo>
                  <a:pt x="1" y="53"/>
                  <a:pt x="0" y="52"/>
                  <a:pt x="0" y="52"/>
                </a:cubicBezTo>
                <a:cubicBezTo>
                  <a:pt x="0" y="44"/>
                  <a:pt x="0" y="44"/>
                  <a:pt x="0" y="44"/>
                </a:cubicBezTo>
                <a:cubicBezTo>
                  <a:pt x="0" y="44"/>
                  <a:pt x="1" y="43"/>
                  <a:pt x="2" y="43"/>
                </a:cubicBezTo>
                <a:cubicBezTo>
                  <a:pt x="9" y="43"/>
                  <a:pt x="9" y="43"/>
                  <a:pt x="9" y="43"/>
                </a:cubicBezTo>
                <a:cubicBezTo>
                  <a:pt x="10" y="43"/>
                  <a:pt x="10" y="44"/>
                  <a:pt x="10" y="44"/>
                </a:cubicBezTo>
                <a:lnTo>
                  <a:pt x="10" y="52"/>
                </a:lnTo>
                <a:close/>
                <a:moveTo>
                  <a:pt x="68" y="8"/>
                </a:moveTo>
                <a:cubicBezTo>
                  <a:pt x="68" y="9"/>
                  <a:pt x="68" y="9"/>
                  <a:pt x="67" y="9"/>
                </a:cubicBezTo>
                <a:cubicBezTo>
                  <a:pt x="16" y="9"/>
                  <a:pt x="16" y="9"/>
                  <a:pt x="16" y="9"/>
                </a:cubicBezTo>
                <a:cubicBezTo>
                  <a:pt x="16" y="9"/>
                  <a:pt x="15" y="9"/>
                  <a:pt x="15" y="8"/>
                </a:cubicBezTo>
                <a:cubicBezTo>
                  <a:pt x="15" y="1"/>
                  <a:pt x="15" y="1"/>
                  <a:pt x="15" y="1"/>
                </a:cubicBezTo>
                <a:cubicBezTo>
                  <a:pt x="15" y="0"/>
                  <a:pt x="16" y="0"/>
                  <a:pt x="16" y="0"/>
                </a:cubicBezTo>
                <a:cubicBezTo>
                  <a:pt x="67" y="0"/>
                  <a:pt x="67" y="0"/>
                  <a:pt x="67" y="0"/>
                </a:cubicBezTo>
                <a:cubicBezTo>
                  <a:pt x="68" y="0"/>
                  <a:pt x="68" y="0"/>
                  <a:pt x="68" y="1"/>
                </a:cubicBezTo>
                <a:lnTo>
                  <a:pt x="68" y="8"/>
                </a:lnTo>
                <a:close/>
                <a:moveTo>
                  <a:pt x="68" y="23"/>
                </a:moveTo>
                <a:cubicBezTo>
                  <a:pt x="68" y="23"/>
                  <a:pt x="68" y="24"/>
                  <a:pt x="67" y="24"/>
                </a:cubicBezTo>
                <a:cubicBezTo>
                  <a:pt x="16" y="24"/>
                  <a:pt x="16" y="24"/>
                  <a:pt x="16" y="24"/>
                </a:cubicBezTo>
                <a:cubicBezTo>
                  <a:pt x="16" y="24"/>
                  <a:pt x="15" y="23"/>
                  <a:pt x="15" y="23"/>
                </a:cubicBezTo>
                <a:cubicBezTo>
                  <a:pt x="15" y="15"/>
                  <a:pt x="15" y="15"/>
                  <a:pt x="15" y="15"/>
                </a:cubicBezTo>
                <a:cubicBezTo>
                  <a:pt x="15" y="15"/>
                  <a:pt x="16" y="14"/>
                  <a:pt x="16" y="14"/>
                </a:cubicBezTo>
                <a:cubicBezTo>
                  <a:pt x="67" y="14"/>
                  <a:pt x="67" y="14"/>
                  <a:pt x="67" y="14"/>
                </a:cubicBezTo>
                <a:cubicBezTo>
                  <a:pt x="68" y="14"/>
                  <a:pt x="68" y="15"/>
                  <a:pt x="68" y="15"/>
                </a:cubicBezTo>
                <a:lnTo>
                  <a:pt x="68" y="23"/>
                </a:lnTo>
                <a:close/>
                <a:moveTo>
                  <a:pt x="68" y="37"/>
                </a:moveTo>
                <a:cubicBezTo>
                  <a:pt x="68" y="38"/>
                  <a:pt x="68" y="38"/>
                  <a:pt x="67" y="38"/>
                </a:cubicBezTo>
                <a:cubicBezTo>
                  <a:pt x="16" y="38"/>
                  <a:pt x="16" y="38"/>
                  <a:pt x="16" y="38"/>
                </a:cubicBezTo>
                <a:cubicBezTo>
                  <a:pt x="16" y="38"/>
                  <a:pt x="15" y="38"/>
                  <a:pt x="15" y="37"/>
                </a:cubicBezTo>
                <a:cubicBezTo>
                  <a:pt x="15" y="30"/>
                  <a:pt x="15" y="30"/>
                  <a:pt x="15" y="30"/>
                </a:cubicBezTo>
                <a:cubicBezTo>
                  <a:pt x="15" y="29"/>
                  <a:pt x="16" y="29"/>
                  <a:pt x="16" y="29"/>
                </a:cubicBezTo>
                <a:cubicBezTo>
                  <a:pt x="67" y="29"/>
                  <a:pt x="67" y="29"/>
                  <a:pt x="67" y="29"/>
                </a:cubicBezTo>
                <a:cubicBezTo>
                  <a:pt x="68" y="29"/>
                  <a:pt x="68" y="29"/>
                  <a:pt x="68" y="30"/>
                </a:cubicBezTo>
                <a:lnTo>
                  <a:pt x="68" y="37"/>
                </a:lnTo>
                <a:close/>
                <a:moveTo>
                  <a:pt x="68" y="52"/>
                </a:moveTo>
                <a:cubicBezTo>
                  <a:pt x="68" y="52"/>
                  <a:pt x="68" y="53"/>
                  <a:pt x="67" y="53"/>
                </a:cubicBezTo>
                <a:cubicBezTo>
                  <a:pt x="16" y="53"/>
                  <a:pt x="16" y="53"/>
                  <a:pt x="16" y="53"/>
                </a:cubicBezTo>
                <a:cubicBezTo>
                  <a:pt x="16" y="53"/>
                  <a:pt x="15" y="52"/>
                  <a:pt x="15" y="52"/>
                </a:cubicBezTo>
                <a:cubicBezTo>
                  <a:pt x="15" y="44"/>
                  <a:pt x="15" y="44"/>
                  <a:pt x="15" y="44"/>
                </a:cubicBezTo>
                <a:cubicBezTo>
                  <a:pt x="15" y="44"/>
                  <a:pt x="16" y="43"/>
                  <a:pt x="16" y="43"/>
                </a:cubicBezTo>
                <a:cubicBezTo>
                  <a:pt x="67" y="43"/>
                  <a:pt x="67" y="43"/>
                  <a:pt x="67" y="43"/>
                </a:cubicBezTo>
                <a:cubicBezTo>
                  <a:pt x="68" y="43"/>
                  <a:pt x="68" y="44"/>
                  <a:pt x="68" y="44"/>
                </a:cubicBezTo>
                <a:lnTo>
                  <a:pt x="68"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3" name="Freeform 80"/>
          <p:cNvSpPr>
            <a:spLocks/>
          </p:cNvSpPr>
          <p:nvPr/>
        </p:nvSpPr>
        <p:spPr bwMode="auto">
          <a:xfrm>
            <a:off x="22195441" y="4935509"/>
            <a:ext cx="295357" cy="300495"/>
          </a:xfrm>
          <a:custGeom>
            <a:avLst/>
            <a:gdLst>
              <a:gd name="T0" fmla="*/ 2147483646 w 53"/>
              <a:gd name="T1" fmla="*/ 2147483646 h 54"/>
              <a:gd name="T2" fmla="*/ 2147483646 w 53"/>
              <a:gd name="T3" fmla="*/ 2147483646 h 54"/>
              <a:gd name="T4" fmla="*/ 2147483646 w 53"/>
              <a:gd name="T5" fmla="*/ 2147483646 h 54"/>
              <a:gd name="T6" fmla="*/ 2147483646 w 53"/>
              <a:gd name="T7" fmla="*/ 2147483646 h 54"/>
              <a:gd name="T8" fmla="*/ 2147483646 w 53"/>
              <a:gd name="T9" fmla="*/ 2147483646 h 54"/>
              <a:gd name="T10" fmla="*/ 2147483646 w 53"/>
              <a:gd name="T11" fmla="*/ 2147483646 h 54"/>
              <a:gd name="T12" fmla="*/ 0 w 53"/>
              <a:gd name="T13" fmla="*/ 2147483646 h 54"/>
              <a:gd name="T14" fmla="*/ 2147483646 w 53"/>
              <a:gd name="T15" fmla="*/ 2147483646 h 54"/>
              <a:gd name="T16" fmla="*/ 2147483646 w 53"/>
              <a:gd name="T17" fmla="*/ 2147483646 h 54"/>
              <a:gd name="T18" fmla="*/ 2147483646 w 53"/>
              <a:gd name="T19" fmla="*/ 0 h 54"/>
              <a:gd name="T20" fmla="*/ 2147483646 w 53"/>
              <a:gd name="T21" fmla="*/ 2147483646 h 54"/>
              <a:gd name="T22" fmla="*/ 2147483646 w 53"/>
              <a:gd name="T23" fmla="*/ 2147483646 h 54"/>
              <a:gd name="T24" fmla="*/ 2147483646 w 53"/>
              <a:gd name="T25" fmla="*/ 2147483646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 h="54">
                <a:moveTo>
                  <a:pt x="29" y="53"/>
                </a:moveTo>
                <a:cubicBezTo>
                  <a:pt x="28" y="53"/>
                  <a:pt x="27" y="54"/>
                  <a:pt x="26" y="54"/>
                </a:cubicBezTo>
                <a:cubicBezTo>
                  <a:pt x="26" y="54"/>
                  <a:pt x="26" y="54"/>
                  <a:pt x="26" y="54"/>
                </a:cubicBezTo>
                <a:cubicBezTo>
                  <a:pt x="25" y="54"/>
                  <a:pt x="24" y="53"/>
                  <a:pt x="24" y="51"/>
                </a:cubicBezTo>
                <a:cubicBezTo>
                  <a:pt x="24" y="30"/>
                  <a:pt x="24" y="30"/>
                  <a:pt x="24" y="30"/>
                </a:cubicBezTo>
                <a:cubicBezTo>
                  <a:pt x="2" y="30"/>
                  <a:pt x="2" y="30"/>
                  <a:pt x="2" y="30"/>
                </a:cubicBezTo>
                <a:cubicBezTo>
                  <a:pt x="1" y="30"/>
                  <a:pt x="0" y="29"/>
                  <a:pt x="0" y="28"/>
                </a:cubicBezTo>
                <a:cubicBezTo>
                  <a:pt x="0" y="27"/>
                  <a:pt x="0" y="25"/>
                  <a:pt x="1" y="25"/>
                </a:cubicBezTo>
                <a:cubicBezTo>
                  <a:pt x="50" y="1"/>
                  <a:pt x="50" y="1"/>
                  <a:pt x="50" y="1"/>
                </a:cubicBezTo>
                <a:cubicBezTo>
                  <a:pt x="50" y="0"/>
                  <a:pt x="50" y="0"/>
                  <a:pt x="51" y="0"/>
                </a:cubicBezTo>
                <a:cubicBezTo>
                  <a:pt x="51" y="0"/>
                  <a:pt x="52" y="1"/>
                  <a:pt x="52" y="1"/>
                </a:cubicBezTo>
                <a:cubicBezTo>
                  <a:pt x="53" y="2"/>
                  <a:pt x="53" y="3"/>
                  <a:pt x="53" y="4"/>
                </a:cubicBezTo>
                <a:lnTo>
                  <a:pt x="29"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4" name="Freeform 81"/>
          <p:cNvSpPr>
            <a:spLocks/>
          </p:cNvSpPr>
          <p:nvPr/>
        </p:nvSpPr>
        <p:spPr bwMode="auto">
          <a:xfrm>
            <a:off x="8002858" y="5613547"/>
            <a:ext cx="362134" cy="161806"/>
          </a:xfrm>
          <a:custGeom>
            <a:avLst/>
            <a:gdLst>
              <a:gd name="T0" fmla="*/ 2147483646 w 65"/>
              <a:gd name="T1" fmla="*/ 2147483646 h 29"/>
              <a:gd name="T2" fmla="*/ 2147483646 w 65"/>
              <a:gd name="T3" fmla="*/ 2147483646 h 29"/>
              <a:gd name="T4" fmla="*/ 2147483646 w 65"/>
              <a:gd name="T5" fmla="*/ 2147483646 h 29"/>
              <a:gd name="T6" fmla="*/ 2147483646 w 65"/>
              <a:gd name="T7" fmla="*/ 2147483646 h 29"/>
              <a:gd name="T8" fmla="*/ 2147483646 w 65"/>
              <a:gd name="T9" fmla="*/ 2147483646 h 29"/>
              <a:gd name="T10" fmla="*/ 2147483646 w 65"/>
              <a:gd name="T11" fmla="*/ 2147483646 h 29"/>
              <a:gd name="T12" fmla="*/ 0 w 65"/>
              <a:gd name="T13" fmla="*/ 2147483646 h 29"/>
              <a:gd name="T14" fmla="*/ 0 w 65"/>
              <a:gd name="T15" fmla="*/ 2147483646 h 29"/>
              <a:gd name="T16" fmla="*/ 2147483646 w 65"/>
              <a:gd name="T17" fmla="*/ 2147483646 h 29"/>
              <a:gd name="T18" fmla="*/ 2147483646 w 65"/>
              <a:gd name="T19" fmla="*/ 2147483646 h 29"/>
              <a:gd name="T20" fmla="*/ 2147483646 w 65"/>
              <a:gd name="T21" fmla="*/ 2147483646 h 29"/>
              <a:gd name="T22" fmla="*/ 2147483646 w 65"/>
              <a:gd name="T23" fmla="*/ 0 h 29"/>
              <a:gd name="T24" fmla="*/ 2147483646 w 65"/>
              <a:gd name="T25" fmla="*/ 0 h 29"/>
              <a:gd name="T26" fmla="*/ 2147483646 w 65"/>
              <a:gd name="T27" fmla="*/ 2147483646 h 29"/>
              <a:gd name="T28" fmla="*/ 2147483646 w 65"/>
              <a:gd name="T29" fmla="*/ 2147483646 h 29"/>
              <a:gd name="T30" fmla="*/ 2147483646 w 65"/>
              <a:gd name="T31" fmla="*/ 2147483646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5" h="29">
                <a:moveTo>
                  <a:pt x="65" y="16"/>
                </a:moveTo>
                <a:cubicBezTo>
                  <a:pt x="50" y="29"/>
                  <a:pt x="50" y="29"/>
                  <a:pt x="50" y="29"/>
                </a:cubicBezTo>
                <a:cubicBezTo>
                  <a:pt x="50" y="29"/>
                  <a:pt x="50" y="29"/>
                  <a:pt x="49" y="29"/>
                </a:cubicBezTo>
                <a:cubicBezTo>
                  <a:pt x="49" y="29"/>
                  <a:pt x="48" y="29"/>
                  <a:pt x="48" y="28"/>
                </a:cubicBezTo>
                <a:cubicBezTo>
                  <a:pt x="48" y="20"/>
                  <a:pt x="48" y="20"/>
                  <a:pt x="48" y="20"/>
                </a:cubicBezTo>
                <a:cubicBezTo>
                  <a:pt x="1" y="20"/>
                  <a:pt x="1" y="20"/>
                  <a:pt x="1" y="20"/>
                </a:cubicBezTo>
                <a:cubicBezTo>
                  <a:pt x="0" y="20"/>
                  <a:pt x="0" y="19"/>
                  <a:pt x="0" y="18"/>
                </a:cubicBezTo>
                <a:cubicBezTo>
                  <a:pt x="0" y="11"/>
                  <a:pt x="0" y="11"/>
                  <a:pt x="0" y="11"/>
                </a:cubicBezTo>
                <a:cubicBezTo>
                  <a:pt x="0" y="10"/>
                  <a:pt x="0" y="10"/>
                  <a:pt x="1" y="10"/>
                </a:cubicBezTo>
                <a:cubicBezTo>
                  <a:pt x="48" y="10"/>
                  <a:pt x="48" y="10"/>
                  <a:pt x="48" y="10"/>
                </a:cubicBezTo>
                <a:cubicBezTo>
                  <a:pt x="48" y="1"/>
                  <a:pt x="48" y="1"/>
                  <a:pt x="48" y="1"/>
                </a:cubicBezTo>
                <a:cubicBezTo>
                  <a:pt x="48" y="1"/>
                  <a:pt x="49" y="0"/>
                  <a:pt x="49" y="0"/>
                </a:cubicBezTo>
                <a:cubicBezTo>
                  <a:pt x="50" y="0"/>
                  <a:pt x="50" y="0"/>
                  <a:pt x="50" y="0"/>
                </a:cubicBezTo>
                <a:cubicBezTo>
                  <a:pt x="65" y="14"/>
                  <a:pt x="65" y="14"/>
                  <a:pt x="65" y="14"/>
                </a:cubicBezTo>
                <a:cubicBezTo>
                  <a:pt x="65" y="14"/>
                  <a:pt x="65" y="14"/>
                  <a:pt x="65" y="15"/>
                </a:cubicBezTo>
                <a:cubicBezTo>
                  <a:pt x="65" y="15"/>
                  <a:pt x="65" y="15"/>
                  <a:pt x="65" y="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5" name="Freeform 82"/>
          <p:cNvSpPr>
            <a:spLocks/>
          </p:cNvSpPr>
          <p:nvPr/>
        </p:nvSpPr>
        <p:spPr bwMode="auto">
          <a:xfrm>
            <a:off x="8686033" y="5518520"/>
            <a:ext cx="377543" cy="339019"/>
          </a:xfrm>
          <a:custGeom>
            <a:avLst/>
            <a:gdLst>
              <a:gd name="T0" fmla="*/ 2147483646 w 68"/>
              <a:gd name="T1" fmla="*/ 2147483646 h 61"/>
              <a:gd name="T2" fmla="*/ 2147483646 w 68"/>
              <a:gd name="T3" fmla="*/ 2147483646 h 61"/>
              <a:gd name="T4" fmla="*/ 2147483646 w 68"/>
              <a:gd name="T5" fmla="*/ 2147483646 h 61"/>
              <a:gd name="T6" fmla="*/ 2147483646 w 68"/>
              <a:gd name="T7" fmla="*/ 2147483646 h 61"/>
              <a:gd name="T8" fmla="*/ 2147483646 w 68"/>
              <a:gd name="T9" fmla="*/ 2147483646 h 61"/>
              <a:gd name="T10" fmla="*/ 2147483646 w 68"/>
              <a:gd name="T11" fmla="*/ 2147483646 h 61"/>
              <a:gd name="T12" fmla="*/ 2147483646 w 68"/>
              <a:gd name="T13" fmla="*/ 2147483646 h 61"/>
              <a:gd name="T14" fmla="*/ 2147483646 w 68"/>
              <a:gd name="T15" fmla="*/ 2147483646 h 61"/>
              <a:gd name="T16" fmla="*/ 2147483646 w 68"/>
              <a:gd name="T17" fmla="*/ 2147483646 h 61"/>
              <a:gd name="T18" fmla="*/ 2147483646 w 68"/>
              <a:gd name="T19" fmla="*/ 2147483646 h 61"/>
              <a:gd name="T20" fmla="*/ 2147483646 w 68"/>
              <a:gd name="T21" fmla="*/ 2147483646 h 61"/>
              <a:gd name="T22" fmla="*/ 2147483646 w 68"/>
              <a:gd name="T23" fmla="*/ 2147483646 h 61"/>
              <a:gd name="T24" fmla="*/ 0 w 68"/>
              <a:gd name="T25" fmla="*/ 2147483646 h 61"/>
              <a:gd name="T26" fmla="*/ 2147483646 w 68"/>
              <a:gd name="T27" fmla="*/ 2147483646 h 61"/>
              <a:gd name="T28" fmla="*/ 2147483646 w 68"/>
              <a:gd name="T29" fmla="*/ 2147483646 h 61"/>
              <a:gd name="T30" fmla="*/ 2147483646 w 68"/>
              <a:gd name="T31" fmla="*/ 2147483646 h 61"/>
              <a:gd name="T32" fmla="*/ 2147483646 w 68"/>
              <a:gd name="T33" fmla="*/ 2147483646 h 61"/>
              <a:gd name="T34" fmla="*/ 2147483646 w 68"/>
              <a:gd name="T35" fmla="*/ 0 h 61"/>
              <a:gd name="T36" fmla="*/ 2147483646 w 68"/>
              <a:gd name="T37" fmla="*/ 2147483646 h 61"/>
              <a:gd name="T38" fmla="*/ 2147483646 w 68"/>
              <a:gd name="T39" fmla="*/ 2147483646 h 61"/>
              <a:gd name="T40" fmla="*/ 2147483646 w 68"/>
              <a:gd name="T41" fmla="*/ 2147483646 h 61"/>
              <a:gd name="T42" fmla="*/ 2147483646 w 68"/>
              <a:gd name="T43" fmla="*/ 2147483646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 h="61">
                <a:moveTo>
                  <a:pt x="68" y="24"/>
                </a:moveTo>
                <a:cubicBezTo>
                  <a:pt x="48" y="43"/>
                  <a:pt x="48" y="43"/>
                  <a:pt x="48" y="43"/>
                </a:cubicBezTo>
                <a:cubicBezTo>
                  <a:pt x="48" y="44"/>
                  <a:pt x="47" y="44"/>
                  <a:pt x="47" y="44"/>
                </a:cubicBezTo>
                <a:cubicBezTo>
                  <a:pt x="45" y="44"/>
                  <a:pt x="44" y="43"/>
                  <a:pt x="44" y="41"/>
                </a:cubicBezTo>
                <a:cubicBezTo>
                  <a:pt x="44" y="32"/>
                  <a:pt x="44" y="32"/>
                  <a:pt x="44" y="32"/>
                </a:cubicBezTo>
                <a:cubicBezTo>
                  <a:pt x="36" y="32"/>
                  <a:pt x="36" y="32"/>
                  <a:pt x="36" y="32"/>
                </a:cubicBezTo>
                <a:cubicBezTo>
                  <a:pt x="19" y="32"/>
                  <a:pt x="9" y="35"/>
                  <a:pt x="9" y="53"/>
                </a:cubicBezTo>
                <a:cubicBezTo>
                  <a:pt x="9" y="55"/>
                  <a:pt x="9" y="56"/>
                  <a:pt x="9" y="58"/>
                </a:cubicBezTo>
                <a:cubicBezTo>
                  <a:pt x="9" y="58"/>
                  <a:pt x="9" y="59"/>
                  <a:pt x="9" y="60"/>
                </a:cubicBezTo>
                <a:cubicBezTo>
                  <a:pt x="9" y="60"/>
                  <a:pt x="8" y="61"/>
                  <a:pt x="8" y="61"/>
                </a:cubicBezTo>
                <a:cubicBezTo>
                  <a:pt x="7" y="61"/>
                  <a:pt x="7" y="61"/>
                  <a:pt x="7" y="60"/>
                </a:cubicBezTo>
                <a:cubicBezTo>
                  <a:pt x="6" y="59"/>
                  <a:pt x="6" y="58"/>
                  <a:pt x="5" y="57"/>
                </a:cubicBezTo>
                <a:cubicBezTo>
                  <a:pt x="3" y="52"/>
                  <a:pt x="0" y="46"/>
                  <a:pt x="0" y="40"/>
                </a:cubicBezTo>
                <a:cubicBezTo>
                  <a:pt x="0" y="36"/>
                  <a:pt x="1" y="32"/>
                  <a:pt x="2" y="28"/>
                </a:cubicBezTo>
                <a:cubicBezTo>
                  <a:pt x="8" y="14"/>
                  <a:pt x="23" y="12"/>
                  <a:pt x="36" y="12"/>
                </a:cubicBezTo>
                <a:cubicBezTo>
                  <a:pt x="44" y="12"/>
                  <a:pt x="44" y="12"/>
                  <a:pt x="44" y="12"/>
                </a:cubicBezTo>
                <a:cubicBezTo>
                  <a:pt x="44" y="3"/>
                  <a:pt x="44" y="3"/>
                  <a:pt x="44" y="3"/>
                </a:cubicBezTo>
                <a:cubicBezTo>
                  <a:pt x="44" y="1"/>
                  <a:pt x="45" y="0"/>
                  <a:pt x="47" y="0"/>
                </a:cubicBezTo>
                <a:cubicBezTo>
                  <a:pt x="47" y="0"/>
                  <a:pt x="48" y="0"/>
                  <a:pt x="48" y="1"/>
                </a:cubicBezTo>
                <a:cubicBezTo>
                  <a:pt x="68" y="20"/>
                  <a:pt x="68" y="20"/>
                  <a:pt x="68" y="20"/>
                </a:cubicBezTo>
                <a:cubicBezTo>
                  <a:pt x="68" y="21"/>
                  <a:pt x="68" y="21"/>
                  <a:pt x="68" y="22"/>
                </a:cubicBezTo>
                <a:cubicBezTo>
                  <a:pt x="68" y="23"/>
                  <a:pt x="68" y="23"/>
                  <a:pt x="68" y="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6" name="Freeform 83"/>
          <p:cNvSpPr>
            <a:spLocks noEditPoints="1"/>
          </p:cNvSpPr>
          <p:nvPr/>
        </p:nvSpPr>
        <p:spPr bwMode="auto">
          <a:xfrm>
            <a:off x="9613199" y="5533930"/>
            <a:ext cx="215740" cy="323609"/>
          </a:xfrm>
          <a:custGeom>
            <a:avLst/>
            <a:gdLst>
              <a:gd name="T0" fmla="*/ 2147483646 w 39"/>
              <a:gd name="T1" fmla="*/ 2147483646 h 58"/>
              <a:gd name="T2" fmla="*/ 2147483646 w 39"/>
              <a:gd name="T3" fmla="*/ 2147483646 h 58"/>
              <a:gd name="T4" fmla="*/ 2147483646 w 39"/>
              <a:gd name="T5" fmla="*/ 2147483646 h 58"/>
              <a:gd name="T6" fmla="*/ 2147483646 w 39"/>
              <a:gd name="T7" fmla="*/ 2147483646 h 58"/>
              <a:gd name="T8" fmla="*/ 2147483646 w 39"/>
              <a:gd name="T9" fmla="*/ 2147483646 h 58"/>
              <a:gd name="T10" fmla="*/ 0 w 39"/>
              <a:gd name="T11" fmla="*/ 2147483646 h 58"/>
              <a:gd name="T12" fmla="*/ 2147483646 w 39"/>
              <a:gd name="T13" fmla="*/ 0 h 58"/>
              <a:gd name="T14" fmla="*/ 2147483646 w 39"/>
              <a:gd name="T15" fmla="*/ 2147483646 h 58"/>
              <a:gd name="T16" fmla="*/ 2147483646 w 39"/>
              <a:gd name="T17" fmla="*/ 2147483646 h 58"/>
              <a:gd name="T18" fmla="*/ 2147483646 w 39"/>
              <a:gd name="T19" fmla="*/ 2147483646 h 58"/>
              <a:gd name="T20" fmla="*/ 2147483646 w 39"/>
              <a:gd name="T21" fmla="*/ 2147483646 h 58"/>
              <a:gd name="T22" fmla="*/ 2147483646 w 39"/>
              <a:gd name="T23" fmla="*/ 2147483646 h 58"/>
              <a:gd name="T24" fmla="*/ 2147483646 w 39"/>
              <a:gd name="T25" fmla="*/ 2147483646 h 58"/>
              <a:gd name="T26" fmla="*/ 2147483646 w 39"/>
              <a:gd name="T27" fmla="*/ 2147483646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7" name="Freeform 84"/>
          <p:cNvSpPr>
            <a:spLocks noEditPoints="1"/>
          </p:cNvSpPr>
          <p:nvPr/>
        </p:nvSpPr>
        <p:spPr bwMode="auto">
          <a:xfrm>
            <a:off x="10286101" y="5533930"/>
            <a:ext cx="323609"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29" y="4"/>
                </a:moveTo>
                <a:cubicBezTo>
                  <a:pt x="16" y="4"/>
                  <a:pt x="5" y="15"/>
                  <a:pt x="5" y="29"/>
                </a:cubicBezTo>
                <a:cubicBezTo>
                  <a:pt x="5" y="42"/>
                  <a:pt x="16" y="53"/>
                  <a:pt x="29" y="53"/>
                </a:cubicBezTo>
                <a:cubicBezTo>
                  <a:pt x="42" y="53"/>
                  <a:pt x="53" y="42"/>
                  <a:pt x="53" y="29"/>
                </a:cubicBezTo>
                <a:cubicBezTo>
                  <a:pt x="53" y="15"/>
                  <a:pt x="42" y="4"/>
                  <a:pt x="29" y="4"/>
                </a:cubicBezTo>
                <a:close/>
                <a:moveTo>
                  <a:pt x="19" y="24"/>
                </a:moveTo>
                <a:cubicBezTo>
                  <a:pt x="17" y="24"/>
                  <a:pt x="14" y="22"/>
                  <a:pt x="14" y="19"/>
                </a:cubicBezTo>
                <a:cubicBezTo>
                  <a:pt x="14" y="16"/>
                  <a:pt x="17" y="14"/>
                  <a:pt x="19" y="14"/>
                </a:cubicBezTo>
                <a:cubicBezTo>
                  <a:pt x="22" y="14"/>
                  <a:pt x="24" y="16"/>
                  <a:pt x="24" y="19"/>
                </a:cubicBezTo>
                <a:cubicBezTo>
                  <a:pt x="24" y="22"/>
                  <a:pt x="22" y="24"/>
                  <a:pt x="19" y="24"/>
                </a:cubicBezTo>
                <a:close/>
                <a:moveTo>
                  <a:pt x="41" y="38"/>
                </a:moveTo>
                <a:cubicBezTo>
                  <a:pt x="17" y="38"/>
                  <a:pt x="17" y="38"/>
                  <a:pt x="17" y="38"/>
                </a:cubicBezTo>
                <a:cubicBezTo>
                  <a:pt x="15" y="38"/>
                  <a:pt x="14" y="37"/>
                  <a:pt x="14" y="36"/>
                </a:cubicBezTo>
                <a:cubicBezTo>
                  <a:pt x="14" y="35"/>
                  <a:pt x="15" y="34"/>
                  <a:pt x="17" y="34"/>
                </a:cubicBezTo>
                <a:cubicBezTo>
                  <a:pt x="41" y="34"/>
                  <a:pt x="41" y="34"/>
                  <a:pt x="41" y="34"/>
                </a:cubicBezTo>
                <a:cubicBezTo>
                  <a:pt x="42" y="34"/>
                  <a:pt x="43" y="35"/>
                  <a:pt x="43" y="36"/>
                </a:cubicBezTo>
                <a:cubicBezTo>
                  <a:pt x="43" y="37"/>
                  <a:pt x="42" y="38"/>
                  <a:pt x="41" y="38"/>
                </a:cubicBezTo>
                <a:close/>
                <a:moveTo>
                  <a:pt x="39" y="24"/>
                </a:moveTo>
                <a:cubicBezTo>
                  <a:pt x="36" y="24"/>
                  <a:pt x="34" y="22"/>
                  <a:pt x="34" y="19"/>
                </a:cubicBezTo>
                <a:cubicBezTo>
                  <a:pt x="34" y="16"/>
                  <a:pt x="36" y="14"/>
                  <a:pt x="39" y="14"/>
                </a:cubicBezTo>
                <a:cubicBezTo>
                  <a:pt x="41" y="14"/>
                  <a:pt x="43" y="16"/>
                  <a:pt x="43" y="19"/>
                </a:cubicBezTo>
                <a:cubicBezTo>
                  <a:pt x="43" y="22"/>
                  <a:pt x="41" y="24"/>
                  <a:pt x="39" y="2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8" name="Freeform 85"/>
          <p:cNvSpPr>
            <a:spLocks noEditPoints="1"/>
          </p:cNvSpPr>
          <p:nvPr/>
        </p:nvSpPr>
        <p:spPr bwMode="auto">
          <a:xfrm>
            <a:off x="11084852" y="5533930"/>
            <a:ext cx="328746" cy="323609"/>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7" y="26"/>
                </a:moveTo>
                <a:cubicBezTo>
                  <a:pt x="47" y="25"/>
                  <a:pt x="46" y="24"/>
                  <a:pt x="44" y="24"/>
                </a:cubicBezTo>
                <a:cubicBezTo>
                  <a:pt x="15" y="24"/>
                  <a:pt x="15" y="24"/>
                  <a:pt x="15" y="24"/>
                </a:cubicBezTo>
                <a:cubicBezTo>
                  <a:pt x="14" y="24"/>
                  <a:pt x="13" y="25"/>
                  <a:pt x="13" y="26"/>
                </a:cubicBezTo>
                <a:cubicBezTo>
                  <a:pt x="13" y="31"/>
                  <a:pt x="13" y="31"/>
                  <a:pt x="13" y="31"/>
                </a:cubicBezTo>
                <a:cubicBezTo>
                  <a:pt x="13" y="32"/>
                  <a:pt x="14" y="34"/>
                  <a:pt x="15" y="34"/>
                </a:cubicBezTo>
                <a:cubicBezTo>
                  <a:pt x="44" y="34"/>
                  <a:pt x="44" y="34"/>
                  <a:pt x="44" y="34"/>
                </a:cubicBezTo>
                <a:cubicBezTo>
                  <a:pt x="46" y="34"/>
                  <a:pt x="47" y="32"/>
                  <a:pt x="47" y="31"/>
                </a:cubicBezTo>
                <a:lnTo>
                  <a:pt x="47"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69" name="Freeform 86"/>
          <p:cNvSpPr>
            <a:spLocks noEditPoints="1"/>
          </p:cNvSpPr>
          <p:nvPr/>
        </p:nvSpPr>
        <p:spPr bwMode="auto">
          <a:xfrm>
            <a:off x="12006881" y="5557044"/>
            <a:ext cx="161806" cy="272243"/>
          </a:xfrm>
          <a:custGeom>
            <a:avLst/>
            <a:gdLst>
              <a:gd name="T0" fmla="*/ 2147483646 w 29"/>
              <a:gd name="T1" fmla="*/ 2147483646 h 49"/>
              <a:gd name="T2" fmla="*/ 2147483646 w 29"/>
              <a:gd name="T3" fmla="*/ 2147483646 h 49"/>
              <a:gd name="T4" fmla="*/ 2147483646 w 29"/>
              <a:gd name="T5" fmla="*/ 2147483646 h 49"/>
              <a:gd name="T6" fmla="*/ 0 w 29"/>
              <a:gd name="T7" fmla="*/ 2147483646 h 49"/>
              <a:gd name="T8" fmla="*/ 0 w 29"/>
              <a:gd name="T9" fmla="*/ 2147483646 h 49"/>
              <a:gd name="T10" fmla="*/ 2147483646 w 29"/>
              <a:gd name="T11" fmla="*/ 0 h 49"/>
              <a:gd name="T12" fmla="*/ 2147483646 w 29"/>
              <a:gd name="T13" fmla="*/ 0 h 49"/>
              <a:gd name="T14" fmla="*/ 2147483646 w 29"/>
              <a:gd name="T15" fmla="*/ 2147483646 h 49"/>
              <a:gd name="T16" fmla="*/ 2147483646 w 29"/>
              <a:gd name="T17" fmla="*/ 2147483646 h 49"/>
              <a:gd name="T18" fmla="*/ 2147483646 w 29"/>
              <a:gd name="T19" fmla="*/ 2147483646 h 49"/>
              <a:gd name="T20" fmla="*/ 2147483646 w 29"/>
              <a:gd name="T21" fmla="*/ 2147483646 h 49"/>
              <a:gd name="T22" fmla="*/ 2147483646 w 29"/>
              <a:gd name="T23" fmla="*/ 2147483646 h 49"/>
              <a:gd name="T24" fmla="*/ 2147483646 w 29"/>
              <a:gd name="T25" fmla="*/ 2147483646 h 49"/>
              <a:gd name="T26" fmla="*/ 2147483646 w 29"/>
              <a:gd name="T27" fmla="*/ 2147483646 h 49"/>
              <a:gd name="T28" fmla="*/ 2147483646 w 29"/>
              <a:gd name="T29" fmla="*/ 2147483646 h 49"/>
              <a:gd name="T30" fmla="*/ 2147483646 w 29"/>
              <a:gd name="T31" fmla="*/ 2147483646 h 49"/>
              <a:gd name="T32" fmla="*/ 2147483646 w 29"/>
              <a:gd name="T33" fmla="*/ 2147483646 h 49"/>
              <a:gd name="T34" fmla="*/ 2147483646 w 29"/>
              <a:gd name="T35" fmla="*/ 2147483646 h 49"/>
              <a:gd name="T36" fmla="*/ 2147483646 w 29"/>
              <a:gd name="T37" fmla="*/ 2147483646 h 49"/>
              <a:gd name="T38" fmla="*/ 2147483646 w 29"/>
              <a:gd name="T39" fmla="*/ 2147483646 h 49"/>
              <a:gd name="T40" fmla="*/ 2147483646 w 29"/>
              <a:gd name="T41" fmla="*/ 2147483646 h 49"/>
              <a:gd name="T42" fmla="*/ 2147483646 w 29"/>
              <a:gd name="T43" fmla="*/ 2147483646 h 49"/>
              <a:gd name="T44" fmla="*/ 2147483646 w 29"/>
              <a:gd name="T45" fmla="*/ 2147483646 h 49"/>
              <a:gd name="T46" fmla="*/ 2147483646 w 29"/>
              <a:gd name="T47" fmla="*/ 2147483646 h 49"/>
              <a:gd name="T48" fmla="*/ 2147483646 w 29"/>
              <a:gd name="T49" fmla="*/ 2147483646 h 49"/>
              <a:gd name="T50" fmla="*/ 2147483646 w 29"/>
              <a:gd name="T51" fmla="*/ 2147483646 h 49"/>
              <a:gd name="T52" fmla="*/ 2147483646 w 29"/>
              <a:gd name="T53" fmla="*/ 2147483646 h 49"/>
              <a:gd name="T54" fmla="*/ 2147483646 w 29"/>
              <a:gd name="T55" fmla="*/ 2147483646 h 49"/>
              <a:gd name="T56" fmla="*/ 2147483646 w 29"/>
              <a:gd name="T57" fmla="*/ 2147483646 h 49"/>
              <a:gd name="T58" fmla="*/ 2147483646 w 29"/>
              <a:gd name="T59" fmla="*/ 2147483646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0" name="Freeform 87"/>
          <p:cNvSpPr>
            <a:spLocks/>
          </p:cNvSpPr>
          <p:nvPr/>
        </p:nvSpPr>
        <p:spPr bwMode="auto">
          <a:xfrm>
            <a:off x="12684920" y="5533930"/>
            <a:ext cx="328746" cy="351860"/>
          </a:xfrm>
          <a:custGeom>
            <a:avLst/>
            <a:gdLst>
              <a:gd name="T0" fmla="*/ 2147483646 w 59"/>
              <a:gd name="T1" fmla="*/ 2147483646 h 63"/>
              <a:gd name="T2" fmla="*/ 2147483646 w 59"/>
              <a:gd name="T3" fmla="*/ 2147483646 h 63"/>
              <a:gd name="T4" fmla="*/ 2147483646 w 59"/>
              <a:gd name="T5" fmla="*/ 2147483646 h 63"/>
              <a:gd name="T6" fmla="*/ 2147483646 w 59"/>
              <a:gd name="T7" fmla="*/ 2147483646 h 63"/>
              <a:gd name="T8" fmla="*/ 2147483646 w 59"/>
              <a:gd name="T9" fmla="*/ 2147483646 h 63"/>
              <a:gd name="T10" fmla="*/ 2147483646 w 59"/>
              <a:gd name="T11" fmla="*/ 2147483646 h 63"/>
              <a:gd name="T12" fmla="*/ 2147483646 w 59"/>
              <a:gd name="T13" fmla="*/ 2147483646 h 63"/>
              <a:gd name="T14" fmla="*/ 2147483646 w 59"/>
              <a:gd name="T15" fmla="*/ 2147483646 h 63"/>
              <a:gd name="T16" fmla="*/ 2147483646 w 59"/>
              <a:gd name="T17" fmla="*/ 2147483646 h 63"/>
              <a:gd name="T18" fmla="*/ 0 w 59"/>
              <a:gd name="T19" fmla="*/ 2147483646 h 63"/>
              <a:gd name="T20" fmla="*/ 2147483646 w 59"/>
              <a:gd name="T21" fmla="*/ 2147483646 h 63"/>
              <a:gd name="T22" fmla="*/ 2147483646 w 59"/>
              <a:gd name="T23" fmla="*/ 2147483646 h 63"/>
              <a:gd name="T24" fmla="*/ 2147483646 w 59"/>
              <a:gd name="T25" fmla="*/ 2147483646 h 63"/>
              <a:gd name="T26" fmla="*/ 2147483646 w 59"/>
              <a:gd name="T27" fmla="*/ 2147483646 h 63"/>
              <a:gd name="T28" fmla="*/ 2147483646 w 59"/>
              <a:gd name="T29" fmla="*/ 0 h 63"/>
              <a:gd name="T30" fmla="*/ 2147483646 w 59"/>
              <a:gd name="T31" fmla="*/ 0 h 63"/>
              <a:gd name="T32" fmla="*/ 2147483646 w 59"/>
              <a:gd name="T33" fmla="*/ 2147483646 h 63"/>
              <a:gd name="T34" fmla="*/ 2147483646 w 59"/>
              <a:gd name="T35" fmla="*/ 2147483646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63">
                <a:moveTo>
                  <a:pt x="59" y="46"/>
                </a:moveTo>
                <a:cubicBezTo>
                  <a:pt x="59" y="51"/>
                  <a:pt x="51" y="53"/>
                  <a:pt x="47" y="53"/>
                </a:cubicBezTo>
                <a:cubicBezTo>
                  <a:pt x="42" y="53"/>
                  <a:pt x="34" y="51"/>
                  <a:pt x="34" y="46"/>
                </a:cubicBezTo>
                <a:cubicBezTo>
                  <a:pt x="34" y="40"/>
                  <a:pt x="42" y="38"/>
                  <a:pt x="47" y="38"/>
                </a:cubicBezTo>
                <a:cubicBezTo>
                  <a:pt x="49" y="38"/>
                  <a:pt x="52" y="39"/>
                  <a:pt x="54" y="40"/>
                </a:cubicBezTo>
                <a:cubicBezTo>
                  <a:pt x="54" y="20"/>
                  <a:pt x="54" y="20"/>
                  <a:pt x="54" y="20"/>
                </a:cubicBezTo>
                <a:cubicBezTo>
                  <a:pt x="25" y="29"/>
                  <a:pt x="25" y="29"/>
                  <a:pt x="25" y="29"/>
                </a:cubicBezTo>
                <a:cubicBezTo>
                  <a:pt x="25" y="55"/>
                  <a:pt x="25" y="55"/>
                  <a:pt x="25" y="55"/>
                </a:cubicBezTo>
                <a:cubicBezTo>
                  <a:pt x="25" y="61"/>
                  <a:pt x="17" y="63"/>
                  <a:pt x="13" y="63"/>
                </a:cubicBezTo>
                <a:cubicBezTo>
                  <a:pt x="8" y="63"/>
                  <a:pt x="0" y="61"/>
                  <a:pt x="0" y="55"/>
                </a:cubicBezTo>
                <a:cubicBezTo>
                  <a:pt x="0" y="50"/>
                  <a:pt x="8" y="48"/>
                  <a:pt x="13" y="48"/>
                </a:cubicBezTo>
                <a:cubicBezTo>
                  <a:pt x="15" y="48"/>
                  <a:pt x="18" y="49"/>
                  <a:pt x="20" y="50"/>
                </a:cubicBezTo>
                <a:cubicBezTo>
                  <a:pt x="20" y="13"/>
                  <a:pt x="20" y="13"/>
                  <a:pt x="20" y="13"/>
                </a:cubicBezTo>
                <a:cubicBezTo>
                  <a:pt x="20" y="11"/>
                  <a:pt x="21" y="10"/>
                  <a:pt x="22" y="9"/>
                </a:cubicBezTo>
                <a:cubicBezTo>
                  <a:pt x="54" y="0"/>
                  <a:pt x="54" y="0"/>
                  <a:pt x="54" y="0"/>
                </a:cubicBezTo>
                <a:cubicBezTo>
                  <a:pt x="54" y="0"/>
                  <a:pt x="55" y="0"/>
                  <a:pt x="55" y="0"/>
                </a:cubicBezTo>
                <a:cubicBezTo>
                  <a:pt x="57" y="0"/>
                  <a:pt x="59" y="1"/>
                  <a:pt x="59" y="3"/>
                </a:cubicBezTo>
                <a:lnTo>
                  <a:pt x="59"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1" name="Freeform 88"/>
          <p:cNvSpPr>
            <a:spLocks noEditPoints="1"/>
          </p:cNvSpPr>
          <p:nvPr/>
        </p:nvSpPr>
        <p:spPr bwMode="auto">
          <a:xfrm>
            <a:off x="13486238" y="5533930"/>
            <a:ext cx="377545" cy="295357"/>
          </a:xfrm>
          <a:custGeom>
            <a:avLst/>
            <a:gdLst>
              <a:gd name="T0" fmla="*/ 2147483646 w 68"/>
              <a:gd name="T1" fmla="*/ 2147483646 h 53"/>
              <a:gd name="T2" fmla="*/ 2147483646 w 68"/>
              <a:gd name="T3" fmla="*/ 2147483646 h 53"/>
              <a:gd name="T4" fmla="*/ 2147483646 w 68"/>
              <a:gd name="T5" fmla="*/ 2147483646 h 53"/>
              <a:gd name="T6" fmla="*/ 0 w 68"/>
              <a:gd name="T7" fmla="*/ 2147483646 h 53"/>
              <a:gd name="T8" fmla="*/ 0 w 68"/>
              <a:gd name="T9" fmla="*/ 2147483646 h 53"/>
              <a:gd name="T10" fmla="*/ 2147483646 w 68"/>
              <a:gd name="T11" fmla="*/ 0 h 53"/>
              <a:gd name="T12" fmla="*/ 2147483646 w 68"/>
              <a:gd name="T13" fmla="*/ 0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2147483646 w 68"/>
              <a:gd name="T23" fmla="*/ 2147483646 h 53"/>
              <a:gd name="T24" fmla="*/ 0 w 68"/>
              <a:gd name="T25" fmla="*/ 2147483646 h 53"/>
              <a:gd name="T26" fmla="*/ 0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2147483646 w 68"/>
              <a:gd name="T73" fmla="*/ 2147483646 h 53"/>
              <a:gd name="T74" fmla="*/ 2147483646 w 68"/>
              <a:gd name="T75" fmla="*/ 2147483646 h 53"/>
              <a:gd name="T76" fmla="*/ 2147483646 w 68"/>
              <a:gd name="T77" fmla="*/ 2147483646 h 53"/>
              <a:gd name="T78" fmla="*/ 2147483646 w 68"/>
              <a:gd name="T79" fmla="*/ 2147483646 h 53"/>
              <a:gd name="T80" fmla="*/ 2147483646 w 68"/>
              <a:gd name="T81" fmla="*/ 2147483646 h 53"/>
              <a:gd name="T82" fmla="*/ 2147483646 w 68"/>
              <a:gd name="T83" fmla="*/ 2147483646 h 53"/>
              <a:gd name="T84" fmla="*/ 2147483646 w 68"/>
              <a:gd name="T85" fmla="*/ 2147483646 h 53"/>
              <a:gd name="T86" fmla="*/ 2147483646 w 68"/>
              <a:gd name="T87" fmla="*/ 2147483646 h 53"/>
              <a:gd name="T88" fmla="*/ 2147483646 w 68"/>
              <a:gd name="T89" fmla="*/ 2147483646 h 53"/>
              <a:gd name="T90" fmla="*/ 2147483646 w 68"/>
              <a:gd name="T91" fmla="*/ 2147483646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8" h="53">
                <a:moveTo>
                  <a:pt x="68" y="8"/>
                </a:moveTo>
                <a:cubicBezTo>
                  <a:pt x="68" y="9"/>
                  <a:pt x="68" y="9"/>
                  <a:pt x="67" y="9"/>
                </a:cubicBezTo>
                <a:cubicBezTo>
                  <a:pt x="2" y="9"/>
                  <a:pt x="2" y="9"/>
                  <a:pt x="2" y="9"/>
                </a:cubicBezTo>
                <a:cubicBezTo>
                  <a:pt x="1" y="9"/>
                  <a:pt x="0" y="9"/>
                  <a:pt x="0" y="8"/>
                </a:cubicBezTo>
                <a:cubicBezTo>
                  <a:pt x="0" y="1"/>
                  <a:pt x="0" y="1"/>
                  <a:pt x="0" y="1"/>
                </a:cubicBezTo>
                <a:cubicBezTo>
                  <a:pt x="0" y="0"/>
                  <a:pt x="1" y="0"/>
                  <a:pt x="2" y="0"/>
                </a:cubicBezTo>
                <a:cubicBezTo>
                  <a:pt x="67" y="0"/>
                  <a:pt x="67" y="0"/>
                  <a:pt x="67" y="0"/>
                </a:cubicBezTo>
                <a:cubicBezTo>
                  <a:pt x="68" y="0"/>
                  <a:pt x="68" y="0"/>
                  <a:pt x="68" y="1"/>
                </a:cubicBezTo>
                <a:lnTo>
                  <a:pt x="68" y="8"/>
                </a:lnTo>
                <a:close/>
                <a:moveTo>
                  <a:pt x="68" y="52"/>
                </a:moveTo>
                <a:cubicBezTo>
                  <a:pt x="68" y="52"/>
                  <a:pt x="68" y="53"/>
                  <a:pt x="67" y="53"/>
                </a:cubicBezTo>
                <a:cubicBezTo>
                  <a:pt x="2" y="53"/>
                  <a:pt x="2" y="53"/>
                  <a:pt x="2" y="53"/>
                </a:cubicBezTo>
                <a:cubicBezTo>
                  <a:pt x="1" y="53"/>
                  <a:pt x="0" y="52"/>
                  <a:pt x="0" y="52"/>
                </a:cubicBezTo>
                <a:cubicBezTo>
                  <a:pt x="0" y="44"/>
                  <a:pt x="0" y="44"/>
                  <a:pt x="0" y="44"/>
                </a:cubicBezTo>
                <a:cubicBezTo>
                  <a:pt x="0" y="44"/>
                  <a:pt x="1" y="43"/>
                  <a:pt x="2" y="43"/>
                </a:cubicBezTo>
                <a:cubicBezTo>
                  <a:pt x="67" y="43"/>
                  <a:pt x="67" y="43"/>
                  <a:pt x="67" y="43"/>
                </a:cubicBezTo>
                <a:cubicBezTo>
                  <a:pt x="68" y="43"/>
                  <a:pt x="68" y="44"/>
                  <a:pt x="68" y="44"/>
                </a:cubicBezTo>
                <a:lnTo>
                  <a:pt x="68" y="52"/>
                </a:lnTo>
                <a:close/>
                <a:moveTo>
                  <a:pt x="15" y="37"/>
                </a:moveTo>
                <a:cubicBezTo>
                  <a:pt x="15" y="38"/>
                  <a:pt x="14" y="38"/>
                  <a:pt x="14" y="38"/>
                </a:cubicBezTo>
                <a:cubicBezTo>
                  <a:pt x="13" y="38"/>
                  <a:pt x="13" y="38"/>
                  <a:pt x="13" y="38"/>
                </a:cubicBezTo>
                <a:cubicBezTo>
                  <a:pt x="2" y="27"/>
                  <a:pt x="2" y="27"/>
                  <a:pt x="2" y="27"/>
                </a:cubicBezTo>
                <a:cubicBezTo>
                  <a:pt x="2" y="27"/>
                  <a:pt x="2" y="27"/>
                  <a:pt x="2" y="26"/>
                </a:cubicBezTo>
                <a:cubicBezTo>
                  <a:pt x="2" y="26"/>
                  <a:pt x="2" y="26"/>
                  <a:pt x="2" y="25"/>
                </a:cubicBezTo>
                <a:cubicBezTo>
                  <a:pt x="13" y="14"/>
                  <a:pt x="13" y="14"/>
                  <a:pt x="13" y="14"/>
                </a:cubicBezTo>
                <a:cubicBezTo>
                  <a:pt x="13" y="14"/>
                  <a:pt x="13" y="14"/>
                  <a:pt x="14" y="14"/>
                </a:cubicBezTo>
                <a:cubicBezTo>
                  <a:pt x="14" y="14"/>
                  <a:pt x="15" y="15"/>
                  <a:pt x="15" y="15"/>
                </a:cubicBezTo>
                <a:lnTo>
                  <a:pt x="15" y="37"/>
                </a:lnTo>
                <a:close/>
                <a:moveTo>
                  <a:pt x="68" y="23"/>
                </a:moveTo>
                <a:cubicBezTo>
                  <a:pt x="68" y="23"/>
                  <a:pt x="68" y="24"/>
                  <a:pt x="67" y="24"/>
                </a:cubicBezTo>
                <a:cubicBezTo>
                  <a:pt x="26" y="24"/>
                  <a:pt x="26" y="24"/>
                  <a:pt x="26" y="24"/>
                </a:cubicBezTo>
                <a:cubicBezTo>
                  <a:pt x="25" y="24"/>
                  <a:pt x="25" y="23"/>
                  <a:pt x="25" y="23"/>
                </a:cubicBezTo>
                <a:cubicBezTo>
                  <a:pt x="25" y="15"/>
                  <a:pt x="25" y="15"/>
                  <a:pt x="25" y="15"/>
                </a:cubicBezTo>
                <a:cubicBezTo>
                  <a:pt x="25" y="15"/>
                  <a:pt x="25" y="14"/>
                  <a:pt x="26" y="14"/>
                </a:cubicBezTo>
                <a:cubicBezTo>
                  <a:pt x="67" y="14"/>
                  <a:pt x="67" y="14"/>
                  <a:pt x="67" y="14"/>
                </a:cubicBezTo>
                <a:cubicBezTo>
                  <a:pt x="68" y="14"/>
                  <a:pt x="68" y="15"/>
                  <a:pt x="68" y="15"/>
                </a:cubicBezTo>
                <a:lnTo>
                  <a:pt x="68" y="23"/>
                </a:lnTo>
                <a:close/>
                <a:moveTo>
                  <a:pt x="68" y="37"/>
                </a:moveTo>
                <a:cubicBezTo>
                  <a:pt x="68" y="38"/>
                  <a:pt x="68" y="38"/>
                  <a:pt x="67" y="38"/>
                </a:cubicBezTo>
                <a:cubicBezTo>
                  <a:pt x="26" y="38"/>
                  <a:pt x="26" y="38"/>
                  <a:pt x="26" y="38"/>
                </a:cubicBezTo>
                <a:cubicBezTo>
                  <a:pt x="25" y="38"/>
                  <a:pt x="25" y="38"/>
                  <a:pt x="25" y="37"/>
                </a:cubicBezTo>
                <a:cubicBezTo>
                  <a:pt x="25" y="30"/>
                  <a:pt x="25" y="30"/>
                  <a:pt x="25" y="30"/>
                </a:cubicBezTo>
                <a:cubicBezTo>
                  <a:pt x="25" y="29"/>
                  <a:pt x="25" y="29"/>
                  <a:pt x="26" y="29"/>
                </a:cubicBezTo>
                <a:cubicBezTo>
                  <a:pt x="67" y="29"/>
                  <a:pt x="67" y="29"/>
                  <a:pt x="67" y="29"/>
                </a:cubicBezTo>
                <a:cubicBezTo>
                  <a:pt x="68" y="29"/>
                  <a:pt x="68" y="29"/>
                  <a:pt x="68" y="30"/>
                </a:cubicBezTo>
                <a:lnTo>
                  <a:pt x="68"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2" name="Freeform 89"/>
          <p:cNvSpPr>
            <a:spLocks noEditPoints="1"/>
          </p:cNvSpPr>
          <p:nvPr/>
        </p:nvSpPr>
        <p:spPr bwMode="auto">
          <a:xfrm>
            <a:off x="14284989" y="5508247"/>
            <a:ext cx="377543" cy="37754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0 w 68"/>
              <a:gd name="T25" fmla="*/ 2147483646 h 68"/>
              <a:gd name="T26" fmla="*/ 2147483646 w 68"/>
              <a:gd name="T27" fmla="*/ 2147483646 h 68"/>
              <a:gd name="T28" fmla="*/ 2147483646 w 68"/>
              <a:gd name="T29" fmla="*/ 0 h 68"/>
              <a:gd name="T30" fmla="*/ 2147483646 w 68"/>
              <a:gd name="T31" fmla="*/ 0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5" y="55"/>
                  <a:pt x="35" y="55"/>
                  <a:pt x="35" y="55"/>
                </a:cubicBezTo>
                <a:cubicBezTo>
                  <a:pt x="23" y="67"/>
                  <a:pt x="23" y="67"/>
                  <a:pt x="23" y="67"/>
                </a:cubicBezTo>
                <a:cubicBezTo>
                  <a:pt x="23" y="67"/>
                  <a:pt x="22" y="68"/>
                  <a:pt x="22" y="68"/>
                </a:cubicBezTo>
                <a:cubicBezTo>
                  <a:pt x="21" y="68"/>
                  <a:pt x="21" y="68"/>
                  <a:pt x="21" y="68"/>
                </a:cubicBezTo>
                <a:cubicBezTo>
                  <a:pt x="20" y="67"/>
                  <a:pt x="19" y="66"/>
                  <a:pt x="19" y="65"/>
                </a:cubicBezTo>
                <a:cubicBezTo>
                  <a:pt x="19" y="48"/>
                  <a:pt x="19" y="48"/>
                  <a:pt x="19" y="48"/>
                </a:cubicBezTo>
                <a:cubicBezTo>
                  <a:pt x="1" y="41"/>
                  <a:pt x="1" y="41"/>
                  <a:pt x="1" y="41"/>
                </a:cubicBezTo>
                <a:cubicBezTo>
                  <a:pt x="0" y="40"/>
                  <a:pt x="0" y="40"/>
                  <a:pt x="0" y="39"/>
                </a:cubicBezTo>
                <a:cubicBezTo>
                  <a:pt x="0" y="38"/>
                  <a:pt x="0" y="37"/>
                  <a:pt x="1" y="36"/>
                </a:cubicBezTo>
                <a:cubicBezTo>
                  <a:pt x="64" y="0"/>
                  <a:pt x="64" y="0"/>
                  <a:pt x="64" y="0"/>
                </a:cubicBezTo>
                <a:cubicBezTo>
                  <a:pt x="65" y="0"/>
                  <a:pt x="66" y="0"/>
                  <a:pt x="67" y="0"/>
                </a:cubicBezTo>
                <a:cubicBezTo>
                  <a:pt x="68" y="1"/>
                  <a:pt x="68" y="2"/>
                  <a:pt x="68" y="3"/>
                </a:cubicBezTo>
                <a:close/>
                <a:moveTo>
                  <a:pt x="62" y="7"/>
                </a:moveTo>
                <a:cubicBezTo>
                  <a:pt x="8" y="38"/>
                  <a:pt x="8" y="38"/>
                  <a:pt x="8" y="38"/>
                </a:cubicBezTo>
                <a:cubicBezTo>
                  <a:pt x="20" y="43"/>
                  <a:pt x="20" y="43"/>
                  <a:pt x="20" y="43"/>
                </a:cubicBezTo>
                <a:cubicBezTo>
                  <a:pt x="53" y="19"/>
                  <a:pt x="53" y="19"/>
                  <a:pt x="53" y="19"/>
                </a:cubicBezTo>
                <a:cubicBezTo>
                  <a:pt x="35" y="49"/>
                  <a:pt x="35" y="49"/>
                  <a:pt x="35" y="49"/>
                </a:cubicBezTo>
                <a:cubicBezTo>
                  <a:pt x="54" y="57"/>
                  <a:pt x="54" y="57"/>
                  <a:pt x="54" y="57"/>
                </a:cubicBezTo>
                <a:lnTo>
                  <a:pt x="62"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5" name="Freeform 90"/>
          <p:cNvSpPr>
            <a:spLocks noEditPoints="1"/>
          </p:cNvSpPr>
          <p:nvPr/>
        </p:nvSpPr>
        <p:spPr bwMode="auto">
          <a:xfrm>
            <a:off x="15083739" y="5533930"/>
            <a:ext cx="328746" cy="323609"/>
          </a:xfrm>
          <a:custGeom>
            <a:avLst/>
            <a:gdLst>
              <a:gd name="T0" fmla="*/ 2147483646 w 59"/>
              <a:gd name="T1" fmla="*/ 2147483646 h 58"/>
              <a:gd name="T2" fmla="*/ 2147483646 w 59"/>
              <a:gd name="T3" fmla="*/ 2147483646 h 58"/>
              <a:gd name="T4" fmla="*/ 2147483646 w 59"/>
              <a:gd name="T5" fmla="*/ 2147483646 h 58"/>
              <a:gd name="T6" fmla="*/ 0 w 59"/>
              <a:gd name="T7" fmla="*/ 2147483646 h 58"/>
              <a:gd name="T8" fmla="*/ 0 w 59"/>
              <a:gd name="T9" fmla="*/ 2147483646 h 58"/>
              <a:gd name="T10" fmla="*/ 2147483646 w 59"/>
              <a:gd name="T11" fmla="*/ 0 h 58"/>
              <a:gd name="T12" fmla="*/ 2147483646 w 59"/>
              <a:gd name="T13" fmla="*/ 0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0 h 58"/>
              <a:gd name="T30" fmla="*/ 2147483646 w 59"/>
              <a:gd name="T31" fmla="*/ 0 h 58"/>
              <a:gd name="T32" fmla="*/ 2147483646 w 59"/>
              <a:gd name="T33" fmla="*/ 2147483646 h 58"/>
              <a:gd name="T34" fmla="*/ 2147483646 w 59"/>
              <a:gd name="T35" fmla="*/ 2147483646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9" h="58">
                <a:moveTo>
                  <a:pt x="25" y="55"/>
                </a:moveTo>
                <a:cubicBezTo>
                  <a:pt x="25" y="57"/>
                  <a:pt x="24" y="58"/>
                  <a:pt x="22" y="58"/>
                </a:cubicBezTo>
                <a:cubicBezTo>
                  <a:pt x="3" y="58"/>
                  <a:pt x="3" y="58"/>
                  <a:pt x="3" y="58"/>
                </a:cubicBezTo>
                <a:cubicBezTo>
                  <a:pt x="2" y="58"/>
                  <a:pt x="0" y="57"/>
                  <a:pt x="0" y="55"/>
                </a:cubicBezTo>
                <a:cubicBezTo>
                  <a:pt x="0" y="2"/>
                  <a:pt x="0" y="2"/>
                  <a:pt x="0" y="2"/>
                </a:cubicBezTo>
                <a:cubicBezTo>
                  <a:pt x="0" y="1"/>
                  <a:pt x="2" y="0"/>
                  <a:pt x="3" y="0"/>
                </a:cubicBezTo>
                <a:cubicBezTo>
                  <a:pt x="22" y="0"/>
                  <a:pt x="22" y="0"/>
                  <a:pt x="22" y="0"/>
                </a:cubicBezTo>
                <a:cubicBezTo>
                  <a:pt x="24" y="0"/>
                  <a:pt x="25" y="1"/>
                  <a:pt x="25" y="2"/>
                </a:cubicBezTo>
                <a:lnTo>
                  <a:pt x="25" y="55"/>
                </a:lnTo>
                <a:close/>
                <a:moveTo>
                  <a:pt x="59" y="55"/>
                </a:moveTo>
                <a:cubicBezTo>
                  <a:pt x="59" y="57"/>
                  <a:pt x="58" y="58"/>
                  <a:pt x="56" y="58"/>
                </a:cubicBezTo>
                <a:cubicBezTo>
                  <a:pt x="37" y="58"/>
                  <a:pt x="37" y="58"/>
                  <a:pt x="37" y="58"/>
                </a:cubicBezTo>
                <a:cubicBezTo>
                  <a:pt x="36" y="58"/>
                  <a:pt x="34" y="57"/>
                  <a:pt x="34" y="55"/>
                </a:cubicBezTo>
                <a:cubicBezTo>
                  <a:pt x="34" y="2"/>
                  <a:pt x="34" y="2"/>
                  <a:pt x="34" y="2"/>
                </a:cubicBezTo>
                <a:cubicBezTo>
                  <a:pt x="34" y="1"/>
                  <a:pt x="36" y="0"/>
                  <a:pt x="37" y="0"/>
                </a:cubicBezTo>
                <a:cubicBezTo>
                  <a:pt x="56" y="0"/>
                  <a:pt x="56" y="0"/>
                  <a:pt x="56" y="0"/>
                </a:cubicBezTo>
                <a:cubicBezTo>
                  <a:pt x="58" y="0"/>
                  <a:pt x="59" y="1"/>
                  <a:pt x="59" y="2"/>
                </a:cubicBezTo>
                <a:lnTo>
                  <a:pt x="59" y="5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6" name="Freeform 91"/>
          <p:cNvSpPr>
            <a:spLocks noEditPoints="1"/>
          </p:cNvSpPr>
          <p:nvPr/>
        </p:nvSpPr>
        <p:spPr bwMode="auto">
          <a:xfrm>
            <a:off x="15885057" y="5533930"/>
            <a:ext cx="321042"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1" y="27"/>
                </a:moveTo>
                <a:cubicBezTo>
                  <a:pt x="30" y="17"/>
                  <a:pt x="30" y="17"/>
                  <a:pt x="30" y="17"/>
                </a:cubicBezTo>
                <a:cubicBezTo>
                  <a:pt x="9" y="37"/>
                  <a:pt x="9" y="37"/>
                  <a:pt x="9" y="37"/>
                </a:cubicBezTo>
                <a:cubicBezTo>
                  <a:pt x="9" y="48"/>
                  <a:pt x="9" y="48"/>
                  <a:pt x="9" y="48"/>
                </a:cubicBezTo>
                <a:cubicBezTo>
                  <a:pt x="20" y="48"/>
                  <a:pt x="20" y="48"/>
                  <a:pt x="20" y="48"/>
                </a:cubicBezTo>
                <a:lnTo>
                  <a:pt x="41" y="27"/>
                </a:lnTo>
                <a:close/>
                <a:moveTo>
                  <a:pt x="21" y="43"/>
                </a:moveTo>
                <a:cubicBezTo>
                  <a:pt x="19" y="44"/>
                  <a:pt x="19" y="44"/>
                  <a:pt x="19" y="44"/>
                </a:cubicBezTo>
                <a:cubicBezTo>
                  <a:pt x="17" y="44"/>
                  <a:pt x="17" y="44"/>
                  <a:pt x="17" y="44"/>
                </a:cubicBezTo>
                <a:cubicBezTo>
                  <a:pt x="17" y="41"/>
                  <a:pt x="17" y="41"/>
                  <a:pt x="17" y="41"/>
                </a:cubicBezTo>
                <a:cubicBezTo>
                  <a:pt x="13" y="41"/>
                  <a:pt x="13" y="41"/>
                  <a:pt x="13" y="41"/>
                </a:cubicBezTo>
                <a:cubicBezTo>
                  <a:pt x="13" y="39"/>
                  <a:pt x="13" y="39"/>
                  <a:pt x="13" y="39"/>
                </a:cubicBezTo>
                <a:cubicBezTo>
                  <a:pt x="15" y="37"/>
                  <a:pt x="15" y="37"/>
                  <a:pt x="15" y="37"/>
                </a:cubicBezTo>
                <a:lnTo>
                  <a:pt x="21" y="43"/>
                </a:lnTo>
                <a:close/>
                <a:moveTo>
                  <a:pt x="31" y="23"/>
                </a:moveTo>
                <a:cubicBezTo>
                  <a:pt x="20" y="34"/>
                  <a:pt x="20" y="34"/>
                  <a:pt x="20" y="34"/>
                </a:cubicBezTo>
                <a:cubicBezTo>
                  <a:pt x="19" y="34"/>
                  <a:pt x="19" y="35"/>
                  <a:pt x="19" y="34"/>
                </a:cubicBezTo>
                <a:cubicBezTo>
                  <a:pt x="18" y="34"/>
                  <a:pt x="18" y="33"/>
                  <a:pt x="19" y="33"/>
                </a:cubicBezTo>
                <a:cubicBezTo>
                  <a:pt x="30" y="22"/>
                  <a:pt x="30" y="22"/>
                  <a:pt x="30" y="22"/>
                </a:cubicBezTo>
                <a:cubicBezTo>
                  <a:pt x="30" y="22"/>
                  <a:pt x="31" y="22"/>
                  <a:pt x="31" y="22"/>
                </a:cubicBezTo>
                <a:cubicBezTo>
                  <a:pt x="31" y="22"/>
                  <a:pt x="31" y="23"/>
                  <a:pt x="31" y="23"/>
                </a:cubicBezTo>
                <a:close/>
                <a:moveTo>
                  <a:pt x="47" y="22"/>
                </a:moveTo>
                <a:cubicBezTo>
                  <a:pt x="48" y="20"/>
                  <a:pt x="48" y="18"/>
                  <a:pt x="47" y="16"/>
                </a:cubicBezTo>
                <a:cubicBezTo>
                  <a:pt x="41" y="11"/>
                  <a:pt x="41" y="11"/>
                  <a:pt x="41" y="11"/>
                </a:cubicBezTo>
                <a:cubicBezTo>
                  <a:pt x="40" y="9"/>
                  <a:pt x="37" y="9"/>
                  <a:pt x="36" y="11"/>
                </a:cubicBezTo>
                <a:cubicBezTo>
                  <a:pt x="33" y="14"/>
                  <a:pt x="33" y="14"/>
                  <a:pt x="33" y="14"/>
                </a:cubicBezTo>
                <a:cubicBezTo>
                  <a:pt x="43" y="25"/>
                  <a:pt x="43" y="25"/>
                  <a:pt x="43" y="25"/>
                </a:cubicBezTo>
                <a:lnTo>
                  <a:pt x="47"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7" name="Freeform 92"/>
          <p:cNvSpPr>
            <a:spLocks noEditPoints="1"/>
          </p:cNvSpPr>
          <p:nvPr/>
        </p:nvSpPr>
        <p:spPr bwMode="auto">
          <a:xfrm>
            <a:off x="16683808" y="5533930"/>
            <a:ext cx="405796" cy="323609"/>
          </a:xfrm>
          <a:custGeom>
            <a:avLst/>
            <a:gdLst>
              <a:gd name="T0" fmla="*/ 2147483646 w 73"/>
              <a:gd name="T1" fmla="*/ 2147483646 h 58"/>
              <a:gd name="T2" fmla="*/ 2147483646 w 73"/>
              <a:gd name="T3" fmla="*/ 2147483646 h 58"/>
              <a:gd name="T4" fmla="*/ 2147483646 w 73"/>
              <a:gd name="T5" fmla="*/ 2147483646 h 58"/>
              <a:gd name="T6" fmla="*/ 0 w 73"/>
              <a:gd name="T7" fmla="*/ 2147483646 h 58"/>
              <a:gd name="T8" fmla="*/ 0 w 73"/>
              <a:gd name="T9" fmla="*/ 2147483646 h 58"/>
              <a:gd name="T10" fmla="*/ 2147483646 w 73"/>
              <a:gd name="T11" fmla="*/ 0 h 58"/>
              <a:gd name="T12" fmla="*/ 2147483646 w 73"/>
              <a:gd name="T13" fmla="*/ 0 h 58"/>
              <a:gd name="T14" fmla="*/ 2147483646 w 73"/>
              <a:gd name="T15" fmla="*/ 2147483646 h 58"/>
              <a:gd name="T16" fmla="*/ 2147483646 w 73"/>
              <a:gd name="T17" fmla="*/ 2147483646 h 58"/>
              <a:gd name="T18" fmla="*/ 2147483646 w 73"/>
              <a:gd name="T19" fmla="*/ 2147483646 h 58"/>
              <a:gd name="T20" fmla="*/ 2147483646 w 73"/>
              <a:gd name="T21" fmla="*/ 2147483646 h 58"/>
              <a:gd name="T22" fmla="*/ 2147483646 w 73"/>
              <a:gd name="T23" fmla="*/ 2147483646 h 58"/>
              <a:gd name="T24" fmla="*/ 2147483646 w 73"/>
              <a:gd name="T25" fmla="*/ 2147483646 h 58"/>
              <a:gd name="T26" fmla="*/ 2147483646 w 73"/>
              <a:gd name="T27" fmla="*/ 2147483646 h 58"/>
              <a:gd name="T28" fmla="*/ 2147483646 w 73"/>
              <a:gd name="T29" fmla="*/ 2147483646 h 58"/>
              <a:gd name="T30" fmla="*/ 2147483646 w 73"/>
              <a:gd name="T31" fmla="*/ 2147483646 h 58"/>
              <a:gd name="T32" fmla="*/ 2147483646 w 73"/>
              <a:gd name="T33" fmla="*/ 2147483646 h 58"/>
              <a:gd name="T34" fmla="*/ 2147483646 w 73"/>
              <a:gd name="T35" fmla="*/ 2147483646 h 58"/>
              <a:gd name="T36" fmla="*/ 2147483646 w 73"/>
              <a:gd name="T37" fmla="*/ 2147483646 h 58"/>
              <a:gd name="T38" fmla="*/ 2147483646 w 73"/>
              <a:gd name="T39" fmla="*/ 2147483646 h 58"/>
              <a:gd name="T40" fmla="*/ 2147483646 w 73"/>
              <a:gd name="T41" fmla="*/ 2147483646 h 58"/>
              <a:gd name="T42" fmla="*/ 2147483646 w 73"/>
              <a:gd name="T43" fmla="*/ 2147483646 h 58"/>
              <a:gd name="T44" fmla="*/ 2147483646 w 73"/>
              <a:gd name="T45" fmla="*/ 2147483646 h 58"/>
              <a:gd name="T46" fmla="*/ 2147483646 w 73"/>
              <a:gd name="T47" fmla="*/ 2147483646 h 58"/>
              <a:gd name="T48" fmla="*/ 2147483646 w 73"/>
              <a:gd name="T49" fmla="*/ 2147483646 h 58"/>
              <a:gd name="T50" fmla="*/ 2147483646 w 73"/>
              <a:gd name="T51" fmla="*/ 2147483646 h 58"/>
              <a:gd name="T52" fmla="*/ 2147483646 w 73"/>
              <a:gd name="T53" fmla="*/ 2147483646 h 58"/>
              <a:gd name="T54" fmla="*/ 2147483646 w 73"/>
              <a:gd name="T55" fmla="*/ 2147483646 h 58"/>
              <a:gd name="T56" fmla="*/ 2147483646 w 73"/>
              <a:gd name="T57" fmla="*/ 2147483646 h 58"/>
              <a:gd name="T58" fmla="*/ 2147483646 w 73"/>
              <a:gd name="T59" fmla="*/ 2147483646 h 58"/>
              <a:gd name="T60" fmla="*/ 2147483646 w 73"/>
              <a:gd name="T61" fmla="*/ 2147483646 h 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3" h="58">
                <a:moveTo>
                  <a:pt x="73" y="52"/>
                </a:moveTo>
                <a:cubicBezTo>
                  <a:pt x="73" y="55"/>
                  <a:pt x="71" y="58"/>
                  <a:pt x="67" y="58"/>
                </a:cubicBezTo>
                <a:cubicBezTo>
                  <a:pt x="7" y="58"/>
                  <a:pt x="7" y="58"/>
                  <a:pt x="7" y="58"/>
                </a:cubicBezTo>
                <a:cubicBezTo>
                  <a:pt x="3" y="58"/>
                  <a:pt x="0" y="55"/>
                  <a:pt x="0" y="52"/>
                </a:cubicBezTo>
                <a:cubicBezTo>
                  <a:pt x="0" y="6"/>
                  <a:pt x="0" y="6"/>
                  <a:pt x="0" y="6"/>
                </a:cubicBezTo>
                <a:cubicBezTo>
                  <a:pt x="0" y="2"/>
                  <a:pt x="3" y="0"/>
                  <a:pt x="7" y="0"/>
                </a:cubicBezTo>
                <a:cubicBezTo>
                  <a:pt x="67" y="0"/>
                  <a:pt x="67" y="0"/>
                  <a:pt x="67" y="0"/>
                </a:cubicBezTo>
                <a:cubicBezTo>
                  <a:pt x="71" y="0"/>
                  <a:pt x="73" y="2"/>
                  <a:pt x="73" y="6"/>
                </a:cubicBezTo>
                <a:lnTo>
                  <a:pt x="73" y="52"/>
                </a:lnTo>
                <a:close/>
                <a:moveTo>
                  <a:pt x="7" y="4"/>
                </a:moveTo>
                <a:cubicBezTo>
                  <a:pt x="6" y="4"/>
                  <a:pt x="5" y="5"/>
                  <a:pt x="5" y="6"/>
                </a:cubicBezTo>
                <a:cubicBezTo>
                  <a:pt x="5" y="52"/>
                  <a:pt x="5" y="52"/>
                  <a:pt x="5" y="52"/>
                </a:cubicBezTo>
                <a:cubicBezTo>
                  <a:pt x="5" y="52"/>
                  <a:pt x="6" y="53"/>
                  <a:pt x="7" y="53"/>
                </a:cubicBezTo>
                <a:cubicBezTo>
                  <a:pt x="67" y="53"/>
                  <a:pt x="67" y="53"/>
                  <a:pt x="67" y="53"/>
                </a:cubicBezTo>
                <a:cubicBezTo>
                  <a:pt x="68" y="53"/>
                  <a:pt x="68" y="52"/>
                  <a:pt x="68" y="52"/>
                </a:cubicBezTo>
                <a:cubicBezTo>
                  <a:pt x="68" y="6"/>
                  <a:pt x="68" y="6"/>
                  <a:pt x="68" y="6"/>
                </a:cubicBezTo>
                <a:cubicBezTo>
                  <a:pt x="68" y="5"/>
                  <a:pt x="68" y="4"/>
                  <a:pt x="67" y="4"/>
                </a:cubicBezTo>
                <a:lnTo>
                  <a:pt x="7" y="4"/>
                </a:lnTo>
                <a:close/>
                <a:moveTo>
                  <a:pt x="17" y="24"/>
                </a:moveTo>
                <a:cubicBezTo>
                  <a:pt x="13" y="24"/>
                  <a:pt x="10" y="21"/>
                  <a:pt x="10" y="17"/>
                </a:cubicBezTo>
                <a:cubicBezTo>
                  <a:pt x="10" y="13"/>
                  <a:pt x="13" y="9"/>
                  <a:pt x="17" y="9"/>
                </a:cubicBezTo>
                <a:cubicBezTo>
                  <a:pt x="21" y="9"/>
                  <a:pt x="25" y="13"/>
                  <a:pt x="25" y="17"/>
                </a:cubicBezTo>
                <a:cubicBezTo>
                  <a:pt x="25" y="21"/>
                  <a:pt x="21" y="24"/>
                  <a:pt x="17" y="24"/>
                </a:cubicBezTo>
                <a:close/>
                <a:moveTo>
                  <a:pt x="64" y="48"/>
                </a:moveTo>
                <a:cubicBezTo>
                  <a:pt x="10" y="48"/>
                  <a:pt x="10" y="48"/>
                  <a:pt x="10" y="48"/>
                </a:cubicBezTo>
                <a:cubicBezTo>
                  <a:pt x="10" y="41"/>
                  <a:pt x="10" y="41"/>
                  <a:pt x="10" y="41"/>
                </a:cubicBezTo>
                <a:cubicBezTo>
                  <a:pt x="22" y="29"/>
                  <a:pt x="22" y="29"/>
                  <a:pt x="22" y="29"/>
                </a:cubicBezTo>
                <a:cubicBezTo>
                  <a:pt x="28" y="35"/>
                  <a:pt x="28" y="35"/>
                  <a:pt x="28" y="35"/>
                </a:cubicBezTo>
                <a:cubicBezTo>
                  <a:pt x="48" y="15"/>
                  <a:pt x="48" y="15"/>
                  <a:pt x="48" y="15"/>
                </a:cubicBezTo>
                <a:cubicBezTo>
                  <a:pt x="64" y="31"/>
                  <a:pt x="64" y="31"/>
                  <a:pt x="64" y="31"/>
                </a:cubicBezTo>
                <a:lnTo>
                  <a:pt x="64"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8" name="Freeform 93"/>
          <p:cNvSpPr>
            <a:spLocks noEditPoints="1"/>
          </p:cNvSpPr>
          <p:nvPr/>
        </p:nvSpPr>
        <p:spPr bwMode="auto">
          <a:xfrm>
            <a:off x="17487694" y="5508247"/>
            <a:ext cx="418638" cy="372407"/>
          </a:xfrm>
          <a:custGeom>
            <a:avLst/>
            <a:gdLst>
              <a:gd name="T0" fmla="*/ 2147483646 w 75"/>
              <a:gd name="T1" fmla="*/ 2147483646 h 67"/>
              <a:gd name="T2" fmla="*/ 2147483646 w 75"/>
              <a:gd name="T3" fmla="*/ 2147483646 h 67"/>
              <a:gd name="T4" fmla="*/ 2147483646 w 75"/>
              <a:gd name="T5" fmla="*/ 2147483646 h 67"/>
              <a:gd name="T6" fmla="*/ 2147483646 w 75"/>
              <a:gd name="T7" fmla="*/ 2147483646 h 67"/>
              <a:gd name="T8" fmla="*/ 2147483646 w 75"/>
              <a:gd name="T9" fmla="*/ 2147483646 h 67"/>
              <a:gd name="T10" fmla="*/ 2147483646 w 75"/>
              <a:gd name="T11" fmla="*/ 2147483646 h 67"/>
              <a:gd name="T12" fmla="*/ 2147483646 w 75"/>
              <a:gd name="T13" fmla="*/ 2147483646 h 67"/>
              <a:gd name="T14" fmla="*/ 2147483646 w 75"/>
              <a:gd name="T15" fmla="*/ 2147483646 h 67"/>
              <a:gd name="T16" fmla="*/ 2147483646 w 75"/>
              <a:gd name="T17" fmla="*/ 2147483646 h 67"/>
              <a:gd name="T18" fmla="*/ 2147483646 w 75"/>
              <a:gd name="T19" fmla="*/ 2147483646 h 67"/>
              <a:gd name="T20" fmla="*/ 2147483646 w 75"/>
              <a:gd name="T21" fmla="*/ 2147483646 h 67"/>
              <a:gd name="T22" fmla="*/ 2147483646 w 75"/>
              <a:gd name="T23" fmla="*/ 2147483646 h 67"/>
              <a:gd name="T24" fmla="*/ 2147483646 w 75"/>
              <a:gd name="T25" fmla="*/ 2147483646 h 67"/>
              <a:gd name="T26" fmla="*/ 2147483646 w 75"/>
              <a:gd name="T27" fmla="*/ 2147483646 h 67"/>
              <a:gd name="T28" fmla="*/ 2147483646 w 75"/>
              <a:gd name="T29" fmla="*/ 2147483646 h 67"/>
              <a:gd name="T30" fmla="*/ 2147483646 w 75"/>
              <a:gd name="T31" fmla="*/ 2147483646 h 67"/>
              <a:gd name="T32" fmla="*/ 2147483646 w 75"/>
              <a:gd name="T33" fmla="*/ 2147483646 h 67"/>
              <a:gd name="T34" fmla="*/ 2147483646 w 75"/>
              <a:gd name="T35" fmla="*/ 2147483646 h 67"/>
              <a:gd name="T36" fmla="*/ 2147483646 w 75"/>
              <a:gd name="T37" fmla="*/ 2147483646 h 67"/>
              <a:gd name="T38" fmla="*/ 2147483646 w 75"/>
              <a:gd name="T39" fmla="*/ 2147483646 h 67"/>
              <a:gd name="T40" fmla="*/ 2147483646 w 75"/>
              <a:gd name="T41" fmla="*/ 2147483646 h 67"/>
              <a:gd name="T42" fmla="*/ 2147483646 w 75"/>
              <a:gd name="T43" fmla="*/ 2147483646 h 67"/>
              <a:gd name="T44" fmla="*/ 2147483646 w 75"/>
              <a:gd name="T45" fmla="*/ 2147483646 h 67"/>
              <a:gd name="T46" fmla="*/ 2147483646 w 75"/>
              <a:gd name="T47" fmla="*/ 2147483646 h 67"/>
              <a:gd name="T48" fmla="*/ 2147483646 w 75"/>
              <a:gd name="T49" fmla="*/ 2147483646 h 67"/>
              <a:gd name="T50" fmla="*/ 2147483646 w 75"/>
              <a:gd name="T51" fmla="*/ 2147483646 h 67"/>
              <a:gd name="T52" fmla="*/ 2147483646 w 75"/>
              <a:gd name="T53" fmla="*/ 2147483646 h 67"/>
              <a:gd name="T54" fmla="*/ 2147483646 w 75"/>
              <a:gd name="T55" fmla="*/ 2147483646 h 67"/>
              <a:gd name="T56" fmla="*/ 2147483646 w 75"/>
              <a:gd name="T57" fmla="*/ 2147483646 h 67"/>
              <a:gd name="T58" fmla="*/ 2147483646 w 75"/>
              <a:gd name="T59" fmla="*/ 2147483646 h 67"/>
              <a:gd name="T60" fmla="*/ 2147483646 w 75"/>
              <a:gd name="T61" fmla="*/ 2147483646 h 67"/>
              <a:gd name="T62" fmla="*/ 2147483646 w 75"/>
              <a:gd name="T63" fmla="*/ 2147483646 h 67"/>
              <a:gd name="T64" fmla="*/ 2147483646 w 75"/>
              <a:gd name="T65" fmla="*/ 0 h 67"/>
              <a:gd name="T66" fmla="*/ 2147483646 w 75"/>
              <a:gd name="T67" fmla="*/ 2147483646 h 67"/>
              <a:gd name="T68" fmla="*/ 2147483646 w 75"/>
              <a:gd name="T69" fmla="*/ 2147483646 h 67"/>
              <a:gd name="T70" fmla="*/ 2147483646 w 75"/>
              <a:gd name="T71" fmla="*/ 2147483646 h 67"/>
              <a:gd name="T72" fmla="*/ 2147483646 w 75"/>
              <a:gd name="T73" fmla="*/ 2147483646 h 67"/>
              <a:gd name="T74" fmla="*/ 2147483646 w 75"/>
              <a:gd name="T75" fmla="*/ 2147483646 h 67"/>
              <a:gd name="T76" fmla="*/ 2147483646 w 75"/>
              <a:gd name="T77" fmla="*/ 2147483646 h 67"/>
              <a:gd name="T78" fmla="*/ 2147483646 w 75"/>
              <a:gd name="T79" fmla="*/ 2147483646 h 67"/>
              <a:gd name="T80" fmla="*/ 2147483646 w 75"/>
              <a:gd name="T81" fmla="*/ 2147483646 h 67"/>
              <a:gd name="T82" fmla="*/ 2147483646 w 75"/>
              <a:gd name="T83" fmla="*/ 2147483646 h 67"/>
              <a:gd name="T84" fmla="*/ 2147483646 w 75"/>
              <a:gd name="T85" fmla="*/ 2147483646 h 67"/>
              <a:gd name="T86" fmla="*/ 2147483646 w 75"/>
              <a:gd name="T87" fmla="*/ 2147483646 h 67"/>
              <a:gd name="T88" fmla="*/ 2147483646 w 75"/>
              <a:gd name="T89" fmla="*/ 0 h 67"/>
              <a:gd name="T90" fmla="*/ 2147483646 w 75"/>
              <a:gd name="T91" fmla="*/ 0 h 67"/>
              <a:gd name="T92" fmla="*/ 2147483646 w 75"/>
              <a:gd name="T93" fmla="*/ 0 h 67"/>
              <a:gd name="T94" fmla="*/ 2147483646 w 75"/>
              <a:gd name="T95" fmla="*/ 0 h 6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5" h="67">
                <a:moveTo>
                  <a:pt x="65" y="50"/>
                </a:moveTo>
                <a:cubicBezTo>
                  <a:pt x="68" y="55"/>
                  <a:pt x="71" y="57"/>
                  <a:pt x="75" y="61"/>
                </a:cubicBezTo>
                <a:cubicBezTo>
                  <a:pt x="70" y="63"/>
                  <a:pt x="65" y="65"/>
                  <a:pt x="61" y="67"/>
                </a:cubicBezTo>
                <a:cubicBezTo>
                  <a:pt x="54" y="61"/>
                  <a:pt x="58" y="37"/>
                  <a:pt x="46" y="37"/>
                </a:cubicBezTo>
                <a:cubicBezTo>
                  <a:pt x="46" y="37"/>
                  <a:pt x="46" y="37"/>
                  <a:pt x="46" y="37"/>
                </a:cubicBezTo>
                <a:cubicBezTo>
                  <a:pt x="46" y="37"/>
                  <a:pt x="46" y="37"/>
                  <a:pt x="46" y="37"/>
                </a:cubicBezTo>
                <a:cubicBezTo>
                  <a:pt x="46" y="37"/>
                  <a:pt x="46" y="37"/>
                  <a:pt x="46" y="37"/>
                </a:cubicBezTo>
                <a:cubicBezTo>
                  <a:pt x="49" y="40"/>
                  <a:pt x="50" y="41"/>
                  <a:pt x="51" y="45"/>
                </a:cubicBezTo>
                <a:cubicBezTo>
                  <a:pt x="51" y="46"/>
                  <a:pt x="51" y="46"/>
                  <a:pt x="51" y="46"/>
                </a:cubicBezTo>
                <a:cubicBezTo>
                  <a:pt x="51" y="49"/>
                  <a:pt x="50" y="52"/>
                  <a:pt x="49" y="55"/>
                </a:cubicBezTo>
                <a:cubicBezTo>
                  <a:pt x="47" y="55"/>
                  <a:pt x="44" y="56"/>
                  <a:pt x="42" y="56"/>
                </a:cubicBezTo>
                <a:cubicBezTo>
                  <a:pt x="41" y="56"/>
                  <a:pt x="40" y="55"/>
                  <a:pt x="39" y="55"/>
                </a:cubicBezTo>
                <a:cubicBezTo>
                  <a:pt x="39" y="55"/>
                  <a:pt x="39" y="54"/>
                  <a:pt x="39" y="53"/>
                </a:cubicBezTo>
                <a:cubicBezTo>
                  <a:pt x="39" y="52"/>
                  <a:pt x="39" y="51"/>
                  <a:pt x="39" y="50"/>
                </a:cubicBezTo>
                <a:cubicBezTo>
                  <a:pt x="39" y="48"/>
                  <a:pt x="44" y="46"/>
                  <a:pt x="43" y="44"/>
                </a:cubicBezTo>
                <a:cubicBezTo>
                  <a:pt x="43" y="44"/>
                  <a:pt x="42" y="44"/>
                  <a:pt x="42" y="45"/>
                </a:cubicBezTo>
                <a:cubicBezTo>
                  <a:pt x="40" y="47"/>
                  <a:pt x="36" y="50"/>
                  <a:pt x="32" y="50"/>
                </a:cubicBezTo>
                <a:cubicBezTo>
                  <a:pt x="30" y="50"/>
                  <a:pt x="25" y="41"/>
                  <a:pt x="22" y="39"/>
                </a:cubicBezTo>
                <a:cubicBezTo>
                  <a:pt x="22" y="39"/>
                  <a:pt x="22" y="38"/>
                  <a:pt x="21" y="38"/>
                </a:cubicBezTo>
                <a:cubicBezTo>
                  <a:pt x="19" y="38"/>
                  <a:pt x="3" y="42"/>
                  <a:pt x="2" y="42"/>
                </a:cubicBezTo>
                <a:cubicBezTo>
                  <a:pt x="1" y="42"/>
                  <a:pt x="0" y="42"/>
                  <a:pt x="0" y="41"/>
                </a:cubicBezTo>
                <a:cubicBezTo>
                  <a:pt x="0" y="40"/>
                  <a:pt x="1" y="39"/>
                  <a:pt x="1" y="39"/>
                </a:cubicBezTo>
                <a:cubicBezTo>
                  <a:pt x="20" y="35"/>
                  <a:pt x="20" y="35"/>
                  <a:pt x="20" y="35"/>
                </a:cubicBezTo>
                <a:cubicBezTo>
                  <a:pt x="19" y="33"/>
                  <a:pt x="22" y="33"/>
                  <a:pt x="23" y="32"/>
                </a:cubicBezTo>
                <a:cubicBezTo>
                  <a:pt x="23" y="32"/>
                  <a:pt x="24" y="32"/>
                  <a:pt x="24" y="32"/>
                </a:cubicBezTo>
                <a:cubicBezTo>
                  <a:pt x="25" y="32"/>
                  <a:pt x="26" y="33"/>
                  <a:pt x="26" y="34"/>
                </a:cubicBezTo>
                <a:cubicBezTo>
                  <a:pt x="27" y="34"/>
                  <a:pt x="32" y="32"/>
                  <a:pt x="32" y="32"/>
                </a:cubicBezTo>
                <a:cubicBezTo>
                  <a:pt x="33" y="32"/>
                  <a:pt x="34" y="33"/>
                  <a:pt x="34" y="34"/>
                </a:cubicBezTo>
                <a:cubicBezTo>
                  <a:pt x="34" y="35"/>
                  <a:pt x="34" y="35"/>
                  <a:pt x="33" y="35"/>
                </a:cubicBezTo>
                <a:cubicBezTo>
                  <a:pt x="26" y="37"/>
                  <a:pt x="26" y="37"/>
                  <a:pt x="26" y="37"/>
                </a:cubicBezTo>
                <a:cubicBezTo>
                  <a:pt x="26" y="38"/>
                  <a:pt x="26" y="38"/>
                  <a:pt x="26" y="38"/>
                </a:cubicBezTo>
                <a:cubicBezTo>
                  <a:pt x="26" y="39"/>
                  <a:pt x="32" y="45"/>
                  <a:pt x="33" y="45"/>
                </a:cubicBezTo>
                <a:cubicBezTo>
                  <a:pt x="35" y="45"/>
                  <a:pt x="40" y="40"/>
                  <a:pt x="40" y="38"/>
                </a:cubicBezTo>
                <a:cubicBezTo>
                  <a:pt x="40" y="33"/>
                  <a:pt x="34" y="36"/>
                  <a:pt x="34" y="33"/>
                </a:cubicBezTo>
                <a:cubicBezTo>
                  <a:pt x="34" y="33"/>
                  <a:pt x="35" y="32"/>
                  <a:pt x="35" y="32"/>
                </a:cubicBezTo>
                <a:cubicBezTo>
                  <a:pt x="32" y="31"/>
                  <a:pt x="32" y="31"/>
                  <a:pt x="32" y="31"/>
                </a:cubicBezTo>
                <a:cubicBezTo>
                  <a:pt x="33" y="30"/>
                  <a:pt x="34" y="28"/>
                  <a:pt x="34" y="27"/>
                </a:cubicBezTo>
                <a:cubicBezTo>
                  <a:pt x="34" y="26"/>
                  <a:pt x="34" y="25"/>
                  <a:pt x="34" y="24"/>
                </a:cubicBezTo>
                <a:cubicBezTo>
                  <a:pt x="36" y="24"/>
                  <a:pt x="37" y="24"/>
                  <a:pt x="39" y="24"/>
                </a:cubicBezTo>
                <a:cubicBezTo>
                  <a:pt x="47" y="24"/>
                  <a:pt x="45" y="25"/>
                  <a:pt x="48" y="31"/>
                </a:cubicBezTo>
                <a:cubicBezTo>
                  <a:pt x="50" y="30"/>
                  <a:pt x="50" y="30"/>
                  <a:pt x="50" y="30"/>
                </a:cubicBezTo>
                <a:cubicBezTo>
                  <a:pt x="49" y="35"/>
                  <a:pt x="45" y="32"/>
                  <a:pt x="45" y="34"/>
                </a:cubicBezTo>
                <a:cubicBezTo>
                  <a:pt x="45" y="35"/>
                  <a:pt x="45" y="35"/>
                  <a:pt x="45" y="35"/>
                </a:cubicBezTo>
                <a:cubicBezTo>
                  <a:pt x="55" y="35"/>
                  <a:pt x="60" y="43"/>
                  <a:pt x="65" y="50"/>
                </a:cubicBezTo>
                <a:close/>
                <a:moveTo>
                  <a:pt x="28" y="33"/>
                </a:moveTo>
                <a:cubicBezTo>
                  <a:pt x="28" y="32"/>
                  <a:pt x="28" y="32"/>
                  <a:pt x="28" y="32"/>
                </a:cubicBezTo>
                <a:cubicBezTo>
                  <a:pt x="29" y="32"/>
                  <a:pt x="29" y="32"/>
                  <a:pt x="30" y="32"/>
                </a:cubicBezTo>
                <a:cubicBezTo>
                  <a:pt x="31" y="32"/>
                  <a:pt x="31" y="32"/>
                  <a:pt x="32" y="32"/>
                </a:cubicBezTo>
                <a:lnTo>
                  <a:pt x="28" y="33"/>
                </a:lnTo>
                <a:close/>
                <a:moveTo>
                  <a:pt x="32" y="36"/>
                </a:moveTo>
                <a:cubicBezTo>
                  <a:pt x="36" y="43"/>
                  <a:pt x="36" y="43"/>
                  <a:pt x="36" y="43"/>
                </a:cubicBezTo>
                <a:cubicBezTo>
                  <a:pt x="33" y="45"/>
                  <a:pt x="33" y="45"/>
                  <a:pt x="33" y="45"/>
                </a:cubicBezTo>
                <a:cubicBezTo>
                  <a:pt x="30" y="36"/>
                  <a:pt x="30" y="36"/>
                  <a:pt x="30" y="36"/>
                </a:cubicBezTo>
                <a:lnTo>
                  <a:pt x="32" y="36"/>
                </a:lnTo>
                <a:close/>
                <a:moveTo>
                  <a:pt x="44" y="23"/>
                </a:moveTo>
                <a:cubicBezTo>
                  <a:pt x="44" y="23"/>
                  <a:pt x="42" y="23"/>
                  <a:pt x="40" y="23"/>
                </a:cubicBezTo>
                <a:cubicBezTo>
                  <a:pt x="37" y="23"/>
                  <a:pt x="34" y="23"/>
                  <a:pt x="31" y="24"/>
                </a:cubicBezTo>
                <a:cubicBezTo>
                  <a:pt x="32" y="23"/>
                  <a:pt x="33" y="22"/>
                  <a:pt x="35" y="22"/>
                </a:cubicBezTo>
                <a:cubicBezTo>
                  <a:pt x="38" y="20"/>
                  <a:pt x="40" y="18"/>
                  <a:pt x="43" y="15"/>
                </a:cubicBezTo>
                <a:cubicBezTo>
                  <a:pt x="44" y="16"/>
                  <a:pt x="44" y="18"/>
                  <a:pt x="46" y="18"/>
                </a:cubicBezTo>
                <a:cubicBezTo>
                  <a:pt x="47" y="18"/>
                  <a:pt x="47" y="18"/>
                  <a:pt x="47" y="18"/>
                </a:cubicBezTo>
                <a:cubicBezTo>
                  <a:pt x="47" y="21"/>
                  <a:pt x="47" y="21"/>
                  <a:pt x="47" y="21"/>
                </a:cubicBezTo>
                <a:cubicBezTo>
                  <a:pt x="48" y="21"/>
                  <a:pt x="48" y="21"/>
                  <a:pt x="48" y="21"/>
                </a:cubicBezTo>
                <a:cubicBezTo>
                  <a:pt x="53" y="19"/>
                  <a:pt x="57" y="17"/>
                  <a:pt x="62" y="14"/>
                </a:cubicBezTo>
                <a:cubicBezTo>
                  <a:pt x="68" y="9"/>
                  <a:pt x="69" y="7"/>
                  <a:pt x="72" y="0"/>
                </a:cubicBezTo>
                <a:cubicBezTo>
                  <a:pt x="73" y="0"/>
                  <a:pt x="73" y="0"/>
                  <a:pt x="73" y="0"/>
                </a:cubicBezTo>
                <a:cubicBezTo>
                  <a:pt x="73" y="2"/>
                  <a:pt x="72" y="4"/>
                  <a:pt x="71" y="5"/>
                </a:cubicBezTo>
                <a:cubicBezTo>
                  <a:pt x="67" y="14"/>
                  <a:pt x="61" y="19"/>
                  <a:pt x="52" y="21"/>
                </a:cubicBezTo>
                <a:cubicBezTo>
                  <a:pt x="50" y="21"/>
                  <a:pt x="48" y="21"/>
                  <a:pt x="47" y="22"/>
                </a:cubicBezTo>
                <a:cubicBezTo>
                  <a:pt x="47" y="23"/>
                  <a:pt x="48" y="24"/>
                  <a:pt x="48" y="25"/>
                </a:cubicBezTo>
                <a:cubicBezTo>
                  <a:pt x="48" y="25"/>
                  <a:pt x="48" y="26"/>
                  <a:pt x="47" y="26"/>
                </a:cubicBezTo>
                <a:cubicBezTo>
                  <a:pt x="46" y="24"/>
                  <a:pt x="45" y="23"/>
                  <a:pt x="44" y="23"/>
                </a:cubicBezTo>
                <a:close/>
                <a:moveTo>
                  <a:pt x="40" y="56"/>
                </a:moveTo>
                <a:cubicBezTo>
                  <a:pt x="41" y="59"/>
                  <a:pt x="41" y="59"/>
                  <a:pt x="41" y="59"/>
                </a:cubicBezTo>
                <a:cubicBezTo>
                  <a:pt x="39" y="60"/>
                  <a:pt x="39" y="60"/>
                  <a:pt x="39" y="60"/>
                </a:cubicBezTo>
                <a:cubicBezTo>
                  <a:pt x="39" y="56"/>
                  <a:pt x="39" y="56"/>
                  <a:pt x="39" y="56"/>
                </a:cubicBezTo>
                <a:lnTo>
                  <a:pt x="40" y="56"/>
                </a:lnTo>
                <a:close/>
                <a:moveTo>
                  <a:pt x="50" y="58"/>
                </a:moveTo>
                <a:cubicBezTo>
                  <a:pt x="51" y="58"/>
                  <a:pt x="53" y="64"/>
                  <a:pt x="54" y="66"/>
                </a:cubicBezTo>
                <a:cubicBezTo>
                  <a:pt x="51" y="67"/>
                  <a:pt x="48" y="67"/>
                  <a:pt x="45" y="67"/>
                </a:cubicBezTo>
                <a:cubicBezTo>
                  <a:pt x="43" y="67"/>
                  <a:pt x="42" y="67"/>
                  <a:pt x="40" y="67"/>
                </a:cubicBezTo>
                <a:cubicBezTo>
                  <a:pt x="39" y="61"/>
                  <a:pt x="39" y="61"/>
                  <a:pt x="39" y="61"/>
                </a:cubicBezTo>
                <a:cubicBezTo>
                  <a:pt x="41" y="60"/>
                  <a:pt x="47" y="58"/>
                  <a:pt x="50" y="58"/>
                </a:cubicBezTo>
                <a:close/>
                <a:moveTo>
                  <a:pt x="49" y="57"/>
                </a:moveTo>
                <a:cubicBezTo>
                  <a:pt x="49" y="58"/>
                  <a:pt x="43" y="58"/>
                  <a:pt x="41" y="59"/>
                </a:cubicBezTo>
                <a:cubicBezTo>
                  <a:pt x="41" y="57"/>
                  <a:pt x="41" y="57"/>
                  <a:pt x="41" y="57"/>
                </a:cubicBezTo>
                <a:cubicBezTo>
                  <a:pt x="43" y="57"/>
                  <a:pt x="46" y="56"/>
                  <a:pt x="48" y="56"/>
                </a:cubicBezTo>
                <a:cubicBezTo>
                  <a:pt x="49" y="56"/>
                  <a:pt x="49" y="56"/>
                  <a:pt x="49" y="56"/>
                </a:cubicBezTo>
                <a:cubicBezTo>
                  <a:pt x="49" y="56"/>
                  <a:pt x="49" y="56"/>
                  <a:pt x="49" y="57"/>
                </a:cubicBezTo>
                <a:close/>
                <a:moveTo>
                  <a:pt x="73" y="0"/>
                </a:moveTo>
                <a:cubicBezTo>
                  <a:pt x="73" y="0"/>
                  <a:pt x="73" y="0"/>
                  <a:pt x="73" y="0"/>
                </a:cubicBezTo>
                <a:cubicBezTo>
                  <a:pt x="73" y="0"/>
                  <a:pt x="73" y="0"/>
                  <a:pt x="73" y="0"/>
                </a:cubicBezTo>
                <a:cubicBezTo>
                  <a:pt x="73" y="0"/>
                  <a:pt x="73" y="0"/>
                  <a:pt x="73" y="0"/>
                </a:cubicBezTo>
                <a:close/>
                <a:moveTo>
                  <a:pt x="73" y="0"/>
                </a:moveTo>
                <a:cubicBezTo>
                  <a:pt x="73" y="0"/>
                  <a:pt x="73" y="0"/>
                  <a:pt x="73" y="0"/>
                </a:cubicBezTo>
                <a:close/>
                <a:moveTo>
                  <a:pt x="73" y="0"/>
                </a:moveTo>
                <a:cubicBezTo>
                  <a:pt x="73" y="0"/>
                  <a:pt x="73" y="0"/>
                  <a:pt x="73"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79" name="Freeform 94"/>
          <p:cNvSpPr>
            <a:spLocks/>
          </p:cNvSpPr>
          <p:nvPr/>
        </p:nvSpPr>
        <p:spPr bwMode="auto">
          <a:xfrm>
            <a:off x="18283876" y="5528793"/>
            <a:ext cx="297926" cy="333883"/>
          </a:xfrm>
          <a:custGeom>
            <a:avLst/>
            <a:gdLst>
              <a:gd name="T0" fmla="*/ 2147483646 w 54"/>
              <a:gd name="T1" fmla="*/ 2147483646 h 60"/>
              <a:gd name="T2" fmla="*/ 0 w 54"/>
              <a:gd name="T3" fmla="*/ 2147483646 h 60"/>
              <a:gd name="T4" fmla="*/ 0 w 54"/>
              <a:gd name="T5" fmla="*/ 2147483646 h 60"/>
              <a:gd name="T6" fmla="*/ 2147483646 w 54"/>
              <a:gd name="T7" fmla="*/ 2147483646 h 60"/>
              <a:gd name="T8" fmla="*/ 2147483646 w 54"/>
              <a:gd name="T9" fmla="*/ 2147483646 h 60"/>
              <a:gd name="T10" fmla="*/ 2147483646 w 54"/>
              <a:gd name="T11" fmla="*/ 2147483646 h 60"/>
              <a:gd name="T12" fmla="*/ 2147483646 w 54"/>
              <a:gd name="T13" fmla="*/ 2147483646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 h="60">
                <a:moveTo>
                  <a:pt x="3" y="59"/>
                </a:moveTo>
                <a:cubicBezTo>
                  <a:pt x="1" y="60"/>
                  <a:pt x="0" y="59"/>
                  <a:pt x="0" y="58"/>
                </a:cubicBezTo>
                <a:cubicBezTo>
                  <a:pt x="0" y="2"/>
                  <a:pt x="0" y="2"/>
                  <a:pt x="0" y="2"/>
                </a:cubicBezTo>
                <a:cubicBezTo>
                  <a:pt x="0" y="0"/>
                  <a:pt x="1" y="0"/>
                  <a:pt x="3" y="1"/>
                </a:cubicBezTo>
                <a:cubicBezTo>
                  <a:pt x="53" y="29"/>
                  <a:pt x="53" y="29"/>
                  <a:pt x="53" y="29"/>
                </a:cubicBezTo>
                <a:cubicBezTo>
                  <a:pt x="54" y="29"/>
                  <a:pt x="54" y="30"/>
                  <a:pt x="53" y="31"/>
                </a:cubicBezTo>
                <a:lnTo>
                  <a:pt x="3" y="5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0" name="Freeform 95"/>
          <p:cNvSpPr>
            <a:spLocks/>
          </p:cNvSpPr>
          <p:nvPr/>
        </p:nvSpPr>
        <p:spPr bwMode="auto">
          <a:xfrm>
            <a:off x="19082627" y="5533930"/>
            <a:ext cx="300494" cy="295357"/>
          </a:xfrm>
          <a:custGeom>
            <a:avLst/>
            <a:gdLst>
              <a:gd name="T0" fmla="*/ 2147483646 w 54"/>
              <a:gd name="T1" fmla="*/ 2147483646 h 53"/>
              <a:gd name="T2" fmla="*/ 2147483646 w 54"/>
              <a:gd name="T3" fmla="*/ 2147483646 h 53"/>
              <a:gd name="T4" fmla="*/ 2147483646 w 54"/>
              <a:gd name="T5" fmla="*/ 2147483646 h 53"/>
              <a:gd name="T6" fmla="*/ 2147483646 w 54"/>
              <a:gd name="T7" fmla="*/ 2147483646 h 53"/>
              <a:gd name="T8" fmla="*/ 2147483646 w 54"/>
              <a:gd name="T9" fmla="*/ 2147483646 h 53"/>
              <a:gd name="T10" fmla="*/ 2147483646 w 54"/>
              <a:gd name="T11" fmla="*/ 2147483646 h 53"/>
              <a:gd name="T12" fmla="*/ 2147483646 w 54"/>
              <a:gd name="T13" fmla="*/ 2147483646 h 53"/>
              <a:gd name="T14" fmla="*/ 2147483646 w 54"/>
              <a:gd name="T15" fmla="*/ 2147483646 h 53"/>
              <a:gd name="T16" fmla="*/ 2147483646 w 54"/>
              <a:gd name="T17" fmla="*/ 2147483646 h 53"/>
              <a:gd name="T18" fmla="*/ 0 w 54"/>
              <a:gd name="T19" fmla="*/ 2147483646 h 53"/>
              <a:gd name="T20" fmla="*/ 0 w 54"/>
              <a:gd name="T21" fmla="*/ 2147483646 h 53"/>
              <a:gd name="T22" fmla="*/ 2147483646 w 54"/>
              <a:gd name="T23" fmla="*/ 2147483646 h 53"/>
              <a:gd name="T24" fmla="*/ 2147483646 w 54"/>
              <a:gd name="T25" fmla="*/ 2147483646 h 53"/>
              <a:gd name="T26" fmla="*/ 2147483646 w 54"/>
              <a:gd name="T27" fmla="*/ 2147483646 h 53"/>
              <a:gd name="T28" fmla="*/ 2147483646 w 54"/>
              <a:gd name="T29" fmla="*/ 0 h 53"/>
              <a:gd name="T30" fmla="*/ 2147483646 w 54"/>
              <a:gd name="T31" fmla="*/ 0 h 53"/>
              <a:gd name="T32" fmla="*/ 2147483646 w 54"/>
              <a:gd name="T33" fmla="*/ 2147483646 h 53"/>
              <a:gd name="T34" fmla="*/ 2147483646 w 54"/>
              <a:gd name="T35" fmla="*/ 2147483646 h 53"/>
              <a:gd name="T36" fmla="*/ 2147483646 w 54"/>
              <a:gd name="T37" fmla="*/ 2147483646 h 53"/>
              <a:gd name="T38" fmla="*/ 2147483646 w 54"/>
              <a:gd name="T39" fmla="*/ 2147483646 h 53"/>
              <a:gd name="T40" fmla="*/ 2147483646 w 54"/>
              <a:gd name="T41" fmla="*/ 2147483646 h 5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4" h="53">
                <a:moveTo>
                  <a:pt x="54" y="30"/>
                </a:moveTo>
                <a:cubicBezTo>
                  <a:pt x="54" y="32"/>
                  <a:pt x="52" y="34"/>
                  <a:pt x="50" y="34"/>
                </a:cubicBezTo>
                <a:cubicBezTo>
                  <a:pt x="34" y="34"/>
                  <a:pt x="34" y="34"/>
                  <a:pt x="34" y="34"/>
                </a:cubicBezTo>
                <a:cubicBezTo>
                  <a:pt x="34" y="49"/>
                  <a:pt x="34" y="49"/>
                  <a:pt x="34" y="49"/>
                </a:cubicBezTo>
                <a:cubicBezTo>
                  <a:pt x="34" y="51"/>
                  <a:pt x="33" y="53"/>
                  <a:pt x="31" y="53"/>
                </a:cubicBezTo>
                <a:cubicBezTo>
                  <a:pt x="24" y="53"/>
                  <a:pt x="24" y="53"/>
                  <a:pt x="24" y="53"/>
                </a:cubicBezTo>
                <a:cubicBezTo>
                  <a:pt x="22" y="53"/>
                  <a:pt x="20" y="51"/>
                  <a:pt x="20" y="49"/>
                </a:cubicBezTo>
                <a:cubicBezTo>
                  <a:pt x="20" y="34"/>
                  <a:pt x="20" y="34"/>
                  <a:pt x="20" y="34"/>
                </a:cubicBezTo>
                <a:cubicBezTo>
                  <a:pt x="4" y="34"/>
                  <a:pt x="4" y="34"/>
                  <a:pt x="4" y="34"/>
                </a:cubicBezTo>
                <a:cubicBezTo>
                  <a:pt x="2" y="34"/>
                  <a:pt x="0" y="32"/>
                  <a:pt x="0" y="30"/>
                </a:cubicBezTo>
                <a:cubicBezTo>
                  <a:pt x="0" y="23"/>
                  <a:pt x="0" y="23"/>
                  <a:pt x="0" y="23"/>
                </a:cubicBezTo>
                <a:cubicBezTo>
                  <a:pt x="0" y="21"/>
                  <a:pt x="2" y="19"/>
                  <a:pt x="4" y="19"/>
                </a:cubicBezTo>
                <a:cubicBezTo>
                  <a:pt x="20" y="19"/>
                  <a:pt x="20" y="19"/>
                  <a:pt x="20" y="19"/>
                </a:cubicBezTo>
                <a:cubicBezTo>
                  <a:pt x="20" y="3"/>
                  <a:pt x="20" y="3"/>
                  <a:pt x="20" y="3"/>
                </a:cubicBezTo>
                <a:cubicBezTo>
                  <a:pt x="20" y="1"/>
                  <a:pt x="22" y="0"/>
                  <a:pt x="24" y="0"/>
                </a:cubicBezTo>
                <a:cubicBezTo>
                  <a:pt x="31" y="0"/>
                  <a:pt x="31" y="0"/>
                  <a:pt x="31" y="0"/>
                </a:cubicBezTo>
                <a:cubicBezTo>
                  <a:pt x="33" y="0"/>
                  <a:pt x="34" y="1"/>
                  <a:pt x="34" y="3"/>
                </a:cubicBezTo>
                <a:cubicBezTo>
                  <a:pt x="34" y="19"/>
                  <a:pt x="34" y="19"/>
                  <a:pt x="34" y="19"/>
                </a:cubicBezTo>
                <a:cubicBezTo>
                  <a:pt x="50" y="19"/>
                  <a:pt x="50" y="19"/>
                  <a:pt x="50" y="19"/>
                </a:cubicBezTo>
                <a:cubicBezTo>
                  <a:pt x="52" y="19"/>
                  <a:pt x="54" y="21"/>
                  <a:pt x="54" y="23"/>
                </a:cubicBezTo>
                <a:lnTo>
                  <a:pt x="5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1" name="Freeform 96"/>
          <p:cNvSpPr>
            <a:spLocks noEditPoints="1"/>
          </p:cNvSpPr>
          <p:nvPr/>
        </p:nvSpPr>
        <p:spPr bwMode="auto">
          <a:xfrm>
            <a:off x="19881376" y="5508247"/>
            <a:ext cx="328746" cy="349293"/>
          </a:xfrm>
          <a:custGeom>
            <a:avLst/>
            <a:gdLst>
              <a:gd name="T0" fmla="*/ 2147483646 w 59"/>
              <a:gd name="T1" fmla="*/ 2147483646 h 63"/>
              <a:gd name="T2" fmla="*/ 0 w 59"/>
              <a:gd name="T3" fmla="*/ 2147483646 h 63"/>
              <a:gd name="T4" fmla="*/ 2147483646 w 59"/>
              <a:gd name="T5" fmla="*/ 2147483646 h 63"/>
              <a:gd name="T6" fmla="*/ 2147483646 w 59"/>
              <a:gd name="T7" fmla="*/ 2147483646 h 63"/>
              <a:gd name="T8" fmla="*/ 2147483646 w 59"/>
              <a:gd name="T9" fmla="*/ 2147483646 h 63"/>
              <a:gd name="T10" fmla="*/ 2147483646 w 59"/>
              <a:gd name="T11" fmla="*/ 2147483646 h 63"/>
              <a:gd name="T12" fmla="*/ 2147483646 w 59"/>
              <a:gd name="T13" fmla="*/ 2147483646 h 63"/>
              <a:gd name="T14" fmla="*/ 2147483646 w 59"/>
              <a:gd name="T15" fmla="*/ 2147483646 h 63"/>
              <a:gd name="T16" fmla="*/ 2147483646 w 59"/>
              <a:gd name="T17" fmla="*/ 2147483646 h 63"/>
              <a:gd name="T18" fmla="*/ 2147483646 w 59"/>
              <a:gd name="T19" fmla="*/ 2147483646 h 63"/>
              <a:gd name="T20" fmla="*/ 2147483646 w 59"/>
              <a:gd name="T21" fmla="*/ 2147483646 h 63"/>
              <a:gd name="T22" fmla="*/ 2147483646 w 59"/>
              <a:gd name="T23" fmla="*/ 2147483646 h 63"/>
              <a:gd name="T24" fmla="*/ 2147483646 w 59"/>
              <a:gd name="T25" fmla="*/ 2147483646 h 63"/>
              <a:gd name="T26" fmla="*/ 2147483646 w 59"/>
              <a:gd name="T27" fmla="*/ 2147483646 h 63"/>
              <a:gd name="T28" fmla="*/ 2147483646 w 59"/>
              <a:gd name="T29" fmla="*/ 2147483646 h 63"/>
              <a:gd name="T30" fmla="*/ 2147483646 w 59"/>
              <a:gd name="T31" fmla="*/ 2147483646 h 63"/>
              <a:gd name="T32" fmla="*/ 2147483646 w 59"/>
              <a:gd name="T33" fmla="*/ 2147483646 h 63"/>
              <a:gd name="T34" fmla="*/ 2147483646 w 59"/>
              <a:gd name="T35" fmla="*/ 0 h 63"/>
              <a:gd name="T36" fmla="*/ 2147483646 w 59"/>
              <a:gd name="T37" fmla="*/ 2147483646 h 63"/>
              <a:gd name="T38" fmla="*/ 2147483646 w 59"/>
              <a:gd name="T39" fmla="*/ 2147483646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63">
                <a:moveTo>
                  <a:pt x="30" y="63"/>
                </a:moveTo>
                <a:cubicBezTo>
                  <a:pt x="14" y="63"/>
                  <a:pt x="0" y="50"/>
                  <a:pt x="0" y="34"/>
                </a:cubicBezTo>
                <a:cubicBezTo>
                  <a:pt x="0" y="24"/>
                  <a:pt x="5" y="16"/>
                  <a:pt x="12" y="10"/>
                </a:cubicBezTo>
                <a:cubicBezTo>
                  <a:pt x="14" y="9"/>
                  <a:pt x="17" y="9"/>
                  <a:pt x="19" y="11"/>
                </a:cubicBezTo>
                <a:cubicBezTo>
                  <a:pt x="21" y="14"/>
                  <a:pt x="20" y="17"/>
                  <a:pt x="18" y="18"/>
                </a:cubicBezTo>
                <a:cubicBezTo>
                  <a:pt x="13" y="22"/>
                  <a:pt x="10" y="28"/>
                  <a:pt x="10" y="34"/>
                </a:cubicBezTo>
                <a:cubicBezTo>
                  <a:pt x="10" y="44"/>
                  <a:pt x="19" y="53"/>
                  <a:pt x="30" y="53"/>
                </a:cubicBezTo>
                <a:cubicBezTo>
                  <a:pt x="40" y="53"/>
                  <a:pt x="49" y="44"/>
                  <a:pt x="49" y="34"/>
                </a:cubicBezTo>
                <a:cubicBezTo>
                  <a:pt x="49" y="28"/>
                  <a:pt x="46" y="22"/>
                  <a:pt x="41" y="18"/>
                </a:cubicBezTo>
                <a:cubicBezTo>
                  <a:pt x="39" y="17"/>
                  <a:pt x="39" y="14"/>
                  <a:pt x="40" y="11"/>
                </a:cubicBezTo>
                <a:cubicBezTo>
                  <a:pt x="42" y="9"/>
                  <a:pt x="45" y="9"/>
                  <a:pt x="47" y="10"/>
                </a:cubicBezTo>
                <a:cubicBezTo>
                  <a:pt x="55" y="16"/>
                  <a:pt x="59" y="24"/>
                  <a:pt x="59" y="34"/>
                </a:cubicBezTo>
                <a:cubicBezTo>
                  <a:pt x="59" y="50"/>
                  <a:pt x="46" y="63"/>
                  <a:pt x="30" y="63"/>
                </a:cubicBezTo>
                <a:close/>
                <a:moveTo>
                  <a:pt x="34" y="29"/>
                </a:moveTo>
                <a:cubicBezTo>
                  <a:pt x="34" y="32"/>
                  <a:pt x="32" y="34"/>
                  <a:pt x="30" y="34"/>
                </a:cubicBezTo>
                <a:cubicBezTo>
                  <a:pt x="27" y="34"/>
                  <a:pt x="25" y="32"/>
                  <a:pt x="25" y="29"/>
                </a:cubicBezTo>
                <a:cubicBezTo>
                  <a:pt x="25" y="5"/>
                  <a:pt x="25" y="5"/>
                  <a:pt x="25" y="5"/>
                </a:cubicBezTo>
                <a:cubicBezTo>
                  <a:pt x="25" y="2"/>
                  <a:pt x="27" y="0"/>
                  <a:pt x="30" y="0"/>
                </a:cubicBezTo>
                <a:cubicBezTo>
                  <a:pt x="32" y="0"/>
                  <a:pt x="34" y="2"/>
                  <a:pt x="34" y="5"/>
                </a:cubicBezTo>
                <a:lnTo>
                  <a:pt x="34"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2" name="Freeform 97"/>
          <p:cNvSpPr>
            <a:spLocks noEditPoints="1"/>
          </p:cNvSpPr>
          <p:nvPr/>
        </p:nvSpPr>
        <p:spPr bwMode="auto">
          <a:xfrm>
            <a:off x="20682695" y="5533930"/>
            <a:ext cx="297926" cy="295357"/>
          </a:xfrm>
          <a:custGeom>
            <a:avLst/>
            <a:gdLst>
              <a:gd name="T0" fmla="*/ 0 w 116"/>
              <a:gd name="T1" fmla="*/ 2147483646 h 115"/>
              <a:gd name="T2" fmla="*/ 2147483646 w 116"/>
              <a:gd name="T3" fmla="*/ 0 h 115"/>
              <a:gd name="T4" fmla="*/ 2147483646 w 116"/>
              <a:gd name="T5" fmla="*/ 2147483646 h 115"/>
              <a:gd name="T6" fmla="*/ 0 w 116"/>
              <a:gd name="T7" fmla="*/ 2147483646 h 115"/>
              <a:gd name="T8" fmla="*/ 2147483646 w 116"/>
              <a:gd name="T9" fmla="*/ 2147483646 h 115"/>
              <a:gd name="T10" fmla="*/ 2147483646 w 116"/>
              <a:gd name="T11" fmla="*/ 2147483646 h 115"/>
              <a:gd name="T12" fmla="*/ 2147483646 w 116"/>
              <a:gd name="T13" fmla="*/ 2147483646 h 115"/>
              <a:gd name="T14" fmla="*/ 2147483646 w 116"/>
              <a:gd name="T15" fmla="*/ 2147483646 h 115"/>
              <a:gd name="T16" fmla="*/ 2147483646 w 116"/>
              <a:gd name="T17" fmla="*/ 2147483646 h 115"/>
              <a:gd name="T18" fmla="*/ 2147483646 w 116"/>
              <a:gd name="T19" fmla="*/ 2147483646 h 115"/>
              <a:gd name="T20" fmla="*/ 2147483646 w 116"/>
              <a:gd name="T21" fmla="*/ 2147483646 h 115"/>
              <a:gd name="T22" fmla="*/ 2147483646 w 116"/>
              <a:gd name="T23" fmla="*/ 2147483646 h 115"/>
              <a:gd name="T24" fmla="*/ 2147483646 w 116"/>
              <a:gd name="T25" fmla="*/ 2147483646 h 115"/>
              <a:gd name="T26" fmla="*/ 2147483646 w 116"/>
              <a:gd name="T27" fmla="*/ 2147483646 h 115"/>
              <a:gd name="T28" fmla="*/ 2147483646 w 116"/>
              <a:gd name="T29" fmla="*/ 2147483646 h 115"/>
              <a:gd name="T30" fmla="*/ 2147483646 w 116"/>
              <a:gd name="T31" fmla="*/ 2147483646 h 115"/>
              <a:gd name="T32" fmla="*/ 2147483646 w 116"/>
              <a:gd name="T33" fmla="*/ 0 h 115"/>
              <a:gd name="T34" fmla="*/ 2147483646 w 116"/>
              <a:gd name="T35" fmla="*/ 2147483646 h 115"/>
              <a:gd name="T36" fmla="*/ 2147483646 w 116"/>
              <a:gd name="T37" fmla="*/ 2147483646 h 115"/>
              <a:gd name="T38" fmla="*/ 2147483646 w 116"/>
              <a:gd name="T39" fmla="*/ 2147483646 h 115"/>
              <a:gd name="T40" fmla="*/ 2147483646 w 116"/>
              <a:gd name="T41" fmla="*/ 2147483646 h 115"/>
              <a:gd name="T42" fmla="*/ 2147483646 w 116"/>
              <a:gd name="T43" fmla="*/ 2147483646 h 115"/>
              <a:gd name="T44" fmla="*/ 2147483646 w 116"/>
              <a:gd name="T45" fmla="*/ 2147483646 h 115"/>
              <a:gd name="T46" fmla="*/ 2147483646 w 116"/>
              <a:gd name="T47" fmla="*/ 2147483646 h 115"/>
              <a:gd name="T48" fmla="*/ 2147483646 w 116"/>
              <a:gd name="T49" fmla="*/ 2147483646 h 115"/>
              <a:gd name="T50" fmla="*/ 2147483646 w 116"/>
              <a:gd name="T51" fmla="*/ 2147483646 h 115"/>
              <a:gd name="T52" fmla="*/ 2147483646 w 116"/>
              <a:gd name="T53" fmla="*/ 2147483646 h 115"/>
              <a:gd name="T54" fmla="*/ 2147483646 w 116"/>
              <a:gd name="T55" fmla="*/ 2147483646 h 115"/>
              <a:gd name="T56" fmla="*/ 2147483646 w 116"/>
              <a:gd name="T57" fmla="*/ 2147483646 h 115"/>
              <a:gd name="T58" fmla="*/ 2147483646 w 116"/>
              <a:gd name="T59" fmla="*/ 2147483646 h 115"/>
              <a:gd name="T60" fmla="*/ 2147483646 w 116"/>
              <a:gd name="T61" fmla="*/ 2147483646 h 115"/>
              <a:gd name="T62" fmla="*/ 2147483646 w 116"/>
              <a:gd name="T63" fmla="*/ 2147483646 h 115"/>
              <a:gd name="T64" fmla="*/ 2147483646 w 116"/>
              <a:gd name="T65" fmla="*/ 2147483646 h 115"/>
              <a:gd name="T66" fmla="*/ 2147483646 w 116"/>
              <a:gd name="T67" fmla="*/ 2147483646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6" h="115">
                <a:moveTo>
                  <a:pt x="54" y="52"/>
                </a:moveTo>
                <a:lnTo>
                  <a:pt x="0" y="52"/>
                </a:lnTo>
                <a:lnTo>
                  <a:pt x="0" y="0"/>
                </a:lnTo>
                <a:lnTo>
                  <a:pt x="54" y="0"/>
                </a:lnTo>
                <a:lnTo>
                  <a:pt x="54" y="52"/>
                </a:lnTo>
                <a:close/>
                <a:moveTo>
                  <a:pt x="54" y="115"/>
                </a:moveTo>
                <a:lnTo>
                  <a:pt x="0" y="115"/>
                </a:lnTo>
                <a:lnTo>
                  <a:pt x="0" y="63"/>
                </a:lnTo>
                <a:lnTo>
                  <a:pt x="54" y="63"/>
                </a:lnTo>
                <a:lnTo>
                  <a:pt x="54" y="115"/>
                </a:lnTo>
                <a:close/>
                <a:moveTo>
                  <a:pt x="43" y="42"/>
                </a:moveTo>
                <a:lnTo>
                  <a:pt x="43" y="9"/>
                </a:lnTo>
                <a:lnTo>
                  <a:pt x="10" y="9"/>
                </a:lnTo>
                <a:lnTo>
                  <a:pt x="10" y="42"/>
                </a:lnTo>
                <a:lnTo>
                  <a:pt x="43" y="42"/>
                </a:lnTo>
                <a:close/>
                <a:moveTo>
                  <a:pt x="43" y="104"/>
                </a:moveTo>
                <a:lnTo>
                  <a:pt x="43" y="74"/>
                </a:lnTo>
                <a:lnTo>
                  <a:pt x="10" y="74"/>
                </a:lnTo>
                <a:lnTo>
                  <a:pt x="10" y="104"/>
                </a:lnTo>
                <a:lnTo>
                  <a:pt x="43" y="104"/>
                </a:lnTo>
                <a:close/>
                <a:moveTo>
                  <a:pt x="32" y="31"/>
                </a:moveTo>
                <a:lnTo>
                  <a:pt x="21" y="31"/>
                </a:lnTo>
                <a:lnTo>
                  <a:pt x="21" y="20"/>
                </a:lnTo>
                <a:lnTo>
                  <a:pt x="32" y="20"/>
                </a:lnTo>
                <a:lnTo>
                  <a:pt x="32" y="31"/>
                </a:lnTo>
                <a:close/>
                <a:moveTo>
                  <a:pt x="32" y="94"/>
                </a:moveTo>
                <a:lnTo>
                  <a:pt x="21" y="94"/>
                </a:lnTo>
                <a:lnTo>
                  <a:pt x="21" y="83"/>
                </a:lnTo>
                <a:lnTo>
                  <a:pt x="32" y="83"/>
                </a:lnTo>
                <a:lnTo>
                  <a:pt x="32" y="94"/>
                </a:lnTo>
                <a:close/>
                <a:moveTo>
                  <a:pt x="116" y="52"/>
                </a:moveTo>
                <a:lnTo>
                  <a:pt x="65" y="52"/>
                </a:lnTo>
                <a:lnTo>
                  <a:pt x="65" y="0"/>
                </a:lnTo>
                <a:lnTo>
                  <a:pt x="116" y="0"/>
                </a:lnTo>
                <a:lnTo>
                  <a:pt x="116" y="52"/>
                </a:lnTo>
                <a:close/>
                <a:moveTo>
                  <a:pt x="116" y="94"/>
                </a:moveTo>
                <a:lnTo>
                  <a:pt x="84" y="94"/>
                </a:lnTo>
                <a:lnTo>
                  <a:pt x="84" y="83"/>
                </a:lnTo>
                <a:lnTo>
                  <a:pt x="73" y="83"/>
                </a:lnTo>
                <a:lnTo>
                  <a:pt x="73" y="115"/>
                </a:lnTo>
                <a:lnTo>
                  <a:pt x="65" y="115"/>
                </a:lnTo>
                <a:lnTo>
                  <a:pt x="65" y="63"/>
                </a:lnTo>
                <a:lnTo>
                  <a:pt x="95" y="63"/>
                </a:lnTo>
                <a:lnTo>
                  <a:pt x="95" y="74"/>
                </a:lnTo>
                <a:lnTo>
                  <a:pt x="106" y="74"/>
                </a:lnTo>
                <a:lnTo>
                  <a:pt x="106" y="63"/>
                </a:lnTo>
                <a:lnTo>
                  <a:pt x="116" y="63"/>
                </a:lnTo>
                <a:lnTo>
                  <a:pt x="116" y="94"/>
                </a:lnTo>
                <a:close/>
                <a:moveTo>
                  <a:pt x="106" y="42"/>
                </a:moveTo>
                <a:lnTo>
                  <a:pt x="106" y="9"/>
                </a:lnTo>
                <a:lnTo>
                  <a:pt x="73" y="9"/>
                </a:lnTo>
                <a:lnTo>
                  <a:pt x="73" y="42"/>
                </a:lnTo>
                <a:lnTo>
                  <a:pt x="106" y="42"/>
                </a:lnTo>
                <a:close/>
                <a:moveTo>
                  <a:pt x="95" y="31"/>
                </a:moveTo>
                <a:lnTo>
                  <a:pt x="84" y="31"/>
                </a:lnTo>
                <a:lnTo>
                  <a:pt x="84" y="20"/>
                </a:lnTo>
                <a:lnTo>
                  <a:pt x="95" y="20"/>
                </a:lnTo>
                <a:lnTo>
                  <a:pt x="95" y="31"/>
                </a:lnTo>
                <a:close/>
                <a:moveTo>
                  <a:pt x="95" y="115"/>
                </a:moveTo>
                <a:lnTo>
                  <a:pt x="84" y="115"/>
                </a:lnTo>
                <a:lnTo>
                  <a:pt x="84" y="104"/>
                </a:lnTo>
                <a:lnTo>
                  <a:pt x="95" y="104"/>
                </a:lnTo>
                <a:lnTo>
                  <a:pt x="95" y="115"/>
                </a:lnTo>
                <a:close/>
                <a:moveTo>
                  <a:pt x="116" y="115"/>
                </a:moveTo>
                <a:lnTo>
                  <a:pt x="106" y="115"/>
                </a:lnTo>
                <a:lnTo>
                  <a:pt x="106" y="104"/>
                </a:lnTo>
                <a:lnTo>
                  <a:pt x="116" y="104"/>
                </a:lnTo>
                <a:lnTo>
                  <a:pt x="116" y="1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3" name="Freeform 98"/>
          <p:cNvSpPr>
            <a:spLocks noEditPoints="1"/>
          </p:cNvSpPr>
          <p:nvPr/>
        </p:nvSpPr>
        <p:spPr bwMode="auto">
          <a:xfrm>
            <a:off x="21481446" y="5533930"/>
            <a:ext cx="349293" cy="295357"/>
          </a:xfrm>
          <a:custGeom>
            <a:avLst/>
            <a:gdLst>
              <a:gd name="T0" fmla="*/ 2147483646 w 63"/>
              <a:gd name="T1" fmla="*/ 2147483646 h 53"/>
              <a:gd name="T2" fmla="*/ 2147483646 w 63"/>
              <a:gd name="T3" fmla="*/ 2147483646 h 53"/>
              <a:gd name="T4" fmla="*/ 2147483646 w 63"/>
              <a:gd name="T5" fmla="*/ 2147483646 h 53"/>
              <a:gd name="T6" fmla="*/ 2147483646 w 63"/>
              <a:gd name="T7" fmla="*/ 2147483646 h 53"/>
              <a:gd name="T8" fmla="*/ 2147483646 w 63"/>
              <a:gd name="T9" fmla="*/ 2147483646 h 53"/>
              <a:gd name="T10" fmla="*/ 2147483646 w 63"/>
              <a:gd name="T11" fmla="*/ 2147483646 h 53"/>
              <a:gd name="T12" fmla="*/ 2147483646 w 63"/>
              <a:gd name="T13" fmla="*/ 2147483646 h 53"/>
              <a:gd name="T14" fmla="*/ 2147483646 w 63"/>
              <a:gd name="T15" fmla="*/ 2147483646 h 53"/>
              <a:gd name="T16" fmla="*/ 2147483646 w 63"/>
              <a:gd name="T17" fmla="*/ 2147483646 h 53"/>
              <a:gd name="T18" fmla="*/ 2147483646 w 63"/>
              <a:gd name="T19" fmla="*/ 2147483646 h 53"/>
              <a:gd name="T20" fmla="*/ 2147483646 w 63"/>
              <a:gd name="T21" fmla="*/ 2147483646 h 53"/>
              <a:gd name="T22" fmla="*/ 0 w 63"/>
              <a:gd name="T23" fmla="*/ 2147483646 h 53"/>
              <a:gd name="T24" fmla="*/ 0 w 63"/>
              <a:gd name="T25" fmla="*/ 2147483646 h 53"/>
              <a:gd name="T26" fmla="*/ 2147483646 w 63"/>
              <a:gd name="T27" fmla="*/ 0 h 53"/>
              <a:gd name="T28" fmla="*/ 2147483646 w 63"/>
              <a:gd name="T29" fmla="*/ 0 h 53"/>
              <a:gd name="T30" fmla="*/ 2147483646 w 63"/>
              <a:gd name="T31" fmla="*/ 2147483646 h 53"/>
              <a:gd name="T32" fmla="*/ 2147483646 w 63"/>
              <a:gd name="T33" fmla="*/ 2147483646 h 53"/>
              <a:gd name="T34" fmla="*/ 2147483646 w 63"/>
              <a:gd name="T35" fmla="*/ 2147483646 h 53"/>
              <a:gd name="T36" fmla="*/ 2147483646 w 63"/>
              <a:gd name="T37" fmla="*/ 2147483646 h 53"/>
              <a:gd name="T38" fmla="*/ 2147483646 w 63"/>
              <a:gd name="T39" fmla="*/ 2147483646 h 53"/>
              <a:gd name="T40" fmla="*/ 2147483646 w 63"/>
              <a:gd name="T41" fmla="*/ 2147483646 h 53"/>
              <a:gd name="T42" fmla="*/ 2147483646 w 63"/>
              <a:gd name="T43" fmla="*/ 2147483646 h 53"/>
              <a:gd name="T44" fmla="*/ 2147483646 w 63"/>
              <a:gd name="T45" fmla="*/ 2147483646 h 53"/>
              <a:gd name="T46" fmla="*/ 2147483646 w 63"/>
              <a:gd name="T47" fmla="*/ 2147483646 h 53"/>
              <a:gd name="T48" fmla="*/ 2147483646 w 63"/>
              <a:gd name="T49" fmla="*/ 2147483646 h 53"/>
              <a:gd name="T50" fmla="*/ 2147483646 w 63"/>
              <a:gd name="T51" fmla="*/ 2147483646 h 53"/>
              <a:gd name="T52" fmla="*/ 2147483646 w 63"/>
              <a:gd name="T53" fmla="*/ 2147483646 h 53"/>
              <a:gd name="T54" fmla="*/ 2147483646 w 63"/>
              <a:gd name="T55" fmla="*/ 2147483646 h 53"/>
              <a:gd name="T56" fmla="*/ 2147483646 w 63"/>
              <a:gd name="T57" fmla="*/ 2147483646 h 53"/>
              <a:gd name="T58" fmla="*/ 2147483646 w 63"/>
              <a:gd name="T59" fmla="*/ 2147483646 h 53"/>
              <a:gd name="T60" fmla="*/ 2147483646 w 63"/>
              <a:gd name="T61" fmla="*/ 0 h 53"/>
              <a:gd name="T62" fmla="*/ 2147483646 w 63"/>
              <a:gd name="T63" fmla="*/ 0 h 53"/>
              <a:gd name="T64" fmla="*/ 2147483646 w 63"/>
              <a:gd name="T65" fmla="*/ 2147483646 h 53"/>
              <a:gd name="T66" fmla="*/ 2147483646 w 63"/>
              <a:gd name="T67" fmla="*/ 2147483646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3">
                <a:moveTo>
                  <a:pt x="29" y="34"/>
                </a:moveTo>
                <a:cubicBezTo>
                  <a:pt x="29" y="44"/>
                  <a:pt x="20" y="53"/>
                  <a:pt x="9" y="53"/>
                </a:cubicBezTo>
                <a:cubicBezTo>
                  <a:pt x="7" y="53"/>
                  <a:pt x="7" y="53"/>
                  <a:pt x="7" y="53"/>
                </a:cubicBezTo>
                <a:cubicBezTo>
                  <a:pt x="6" y="53"/>
                  <a:pt x="5" y="52"/>
                  <a:pt x="5" y="51"/>
                </a:cubicBezTo>
                <a:cubicBezTo>
                  <a:pt x="5" y="46"/>
                  <a:pt x="5" y="46"/>
                  <a:pt x="5" y="46"/>
                </a:cubicBezTo>
                <a:cubicBezTo>
                  <a:pt x="5" y="44"/>
                  <a:pt x="6" y="43"/>
                  <a:pt x="7" y="43"/>
                </a:cubicBezTo>
                <a:cubicBezTo>
                  <a:pt x="9" y="43"/>
                  <a:pt x="9" y="43"/>
                  <a:pt x="9" y="43"/>
                </a:cubicBezTo>
                <a:cubicBezTo>
                  <a:pt x="15" y="43"/>
                  <a:pt x="19" y="39"/>
                  <a:pt x="19" y="34"/>
                </a:cubicBezTo>
                <a:cubicBezTo>
                  <a:pt x="19" y="32"/>
                  <a:pt x="19" y="32"/>
                  <a:pt x="19" y="32"/>
                </a:cubicBezTo>
                <a:cubicBezTo>
                  <a:pt x="19" y="30"/>
                  <a:pt x="18" y="29"/>
                  <a:pt x="16" y="29"/>
                </a:cubicBezTo>
                <a:cubicBezTo>
                  <a:pt x="7" y="29"/>
                  <a:pt x="7" y="29"/>
                  <a:pt x="7" y="29"/>
                </a:cubicBezTo>
                <a:cubicBezTo>
                  <a:pt x="3" y="29"/>
                  <a:pt x="0" y="25"/>
                  <a:pt x="0" y="21"/>
                </a:cubicBezTo>
                <a:cubicBezTo>
                  <a:pt x="0" y="7"/>
                  <a:pt x="0" y="7"/>
                  <a:pt x="0" y="7"/>
                </a:cubicBezTo>
                <a:cubicBezTo>
                  <a:pt x="0" y="3"/>
                  <a:pt x="3" y="0"/>
                  <a:pt x="7" y="0"/>
                </a:cubicBezTo>
                <a:cubicBezTo>
                  <a:pt x="22" y="0"/>
                  <a:pt x="22" y="0"/>
                  <a:pt x="22" y="0"/>
                </a:cubicBezTo>
                <a:cubicBezTo>
                  <a:pt x="26" y="0"/>
                  <a:pt x="29" y="3"/>
                  <a:pt x="29" y="7"/>
                </a:cubicBezTo>
                <a:lnTo>
                  <a:pt x="29" y="34"/>
                </a:lnTo>
                <a:close/>
                <a:moveTo>
                  <a:pt x="63" y="34"/>
                </a:moveTo>
                <a:cubicBezTo>
                  <a:pt x="63" y="44"/>
                  <a:pt x="54" y="53"/>
                  <a:pt x="43" y="53"/>
                </a:cubicBezTo>
                <a:cubicBezTo>
                  <a:pt x="41" y="53"/>
                  <a:pt x="41" y="53"/>
                  <a:pt x="41" y="53"/>
                </a:cubicBezTo>
                <a:cubicBezTo>
                  <a:pt x="40" y="53"/>
                  <a:pt x="39" y="52"/>
                  <a:pt x="39" y="51"/>
                </a:cubicBezTo>
                <a:cubicBezTo>
                  <a:pt x="39" y="46"/>
                  <a:pt x="39" y="46"/>
                  <a:pt x="39" y="46"/>
                </a:cubicBezTo>
                <a:cubicBezTo>
                  <a:pt x="39" y="44"/>
                  <a:pt x="40" y="43"/>
                  <a:pt x="41" y="43"/>
                </a:cubicBezTo>
                <a:cubicBezTo>
                  <a:pt x="43" y="43"/>
                  <a:pt x="43" y="43"/>
                  <a:pt x="43" y="43"/>
                </a:cubicBezTo>
                <a:cubicBezTo>
                  <a:pt x="49" y="43"/>
                  <a:pt x="53" y="39"/>
                  <a:pt x="53" y="34"/>
                </a:cubicBezTo>
                <a:cubicBezTo>
                  <a:pt x="53" y="32"/>
                  <a:pt x="53" y="32"/>
                  <a:pt x="53" y="32"/>
                </a:cubicBezTo>
                <a:cubicBezTo>
                  <a:pt x="53" y="30"/>
                  <a:pt x="52" y="29"/>
                  <a:pt x="50" y="29"/>
                </a:cubicBezTo>
                <a:cubicBezTo>
                  <a:pt x="41" y="29"/>
                  <a:pt x="41" y="29"/>
                  <a:pt x="41" y="29"/>
                </a:cubicBezTo>
                <a:cubicBezTo>
                  <a:pt x="37" y="29"/>
                  <a:pt x="34" y="25"/>
                  <a:pt x="34" y="21"/>
                </a:cubicBezTo>
                <a:cubicBezTo>
                  <a:pt x="34" y="7"/>
                  <a:pt x="34" y="7"/>
                  <a:pt x="34" y="7"/>
                </a:cubicBezTo>
                <a:cubicBezTo>
                  <a:pt x="34" y="3"/>
                  <a:pt x="37" y="0"/>
                  <a:pt x="41" y="0"/>
                </a:cubicBezTo>
                <a:cubicBezTo>
                  <a:pt x="56" y="0"/>
                  <a:pt x="56" y="0"/>
                  <a:pt x="56" y="0"/>
                </a:cubicBezTo>
                <a:cubicBezTo>
                  <a:pt x="60" y="0"/>
                  <a:pt x="63" y="3"/>
                  <a:pt x="63" y="7"/>
                </a:cubicBezTo>
                <a:lnTo>
                  <a:pt x="63"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4" name="Freeform 99"/>
          <p:cNvSpPr>
            <a:spLocks noEditPoints="1"/>
          </p:cNvSpPr>
          <p:nvPr/>
        </p:nvSpPr>
        <p:spPr bwMode="auto">
          <a:xfrm>
            <a:off x="22195441" y="5508247"/>
            <a:ext cx="377543" cy="354429"/>
          </a:xfrm>
          <a:custGeom>
            <a:avLst/>
            <a:gdLst>
              <a:gd name="T0" fmla="*/ 2147483646 w 68"/>
              <a:gd name="T1" fmla="*/ 2147483646 h 64"/>
              <a:gd name="T2" fmla="*/ 2147483646 w 68"/>
              <a:gd name="T3" fmla="*/ 2147483646 h 64"/>
              <a:gd name="T4" fmla="*/ 2147483646 w 68"/>
              <a:gd name="T5" fmla="*/ 2147483646 h 64"/>
              <a:gd name="T6" fmla="*/ 2147483646 w 68"/>
              <a:gd name="T7" fmla="*/ 2147483646 h 64"/>
              <a:gd name="T8" fmla="*/ 2147483646 w 68"/>
              <a:gd name="T9" fmla="*/ 2147483646 h 64"/>
              <a:gd name="T10" fmla="*/ 2147483646 w 68"/>
              <a:gd name="T11" fmla="*/ 2147483646 h 64"/>
              <a:gd name="T12" fmla="*/ 0 w 68"/>
              <a:gd name="T13" fmla="*/ 2147483646 h 64"/>
              <a:gd name="T14" fmla="*/ 2147483646 w 68"/>
              <a:gd name="T15" fmla="*/ 2147483646 h 64"/>
              <a:gd name="T16" fmla="*/ 2147483646 w 68"/>
              <a:gd name="T17" fmla="*/ 2147483646 h 64"/>
              <a:gd name="T18" fmla="*/ 2147483646 w 68"/>
              <a:gd name="T19" fmla="*/ 2147483646 h 64"/>
              <a:gd name="T20" fmla="*/ 2147483646 w 68"/>
              <a:gd name="T21" fmla="*/ 2147483646 h 64"/>
              <a:gd name="T22" fmla="*/ 2147483646 w 68"/>
              <a:gd name="T23" fmla="*/ 2147483646 h 64"/>
              <a:gd name="T24" fmla="*/ 2147483646 w 68"/>
              <a:gd name="T25" fmla="*/ 2147483646 h 64"/>
              <a:gd name="T26" fmla="*/ 2147483646 w 68"/>
              <a:gd name="T27" fmla="*/ 2147483646 h 64"/>
              <a:gd name="T28" fmla="*/ 2147483646 w 68"/>
              <a:gd name="T29" fmla="*/ 2147483646 h 64"/>
              <a:gd name="T30" fmla="*/ 2147483646 w 68"/>
              <a:gd name="T31" fmla="*/ 2147483646 h 64"/>
              <a:gd name="T32" fmla="*/ 2147483646 w 68"/>
              <a:gd name="T33" fmla="*/ 2147483646 h 64"/>
              <a:gd name="T34" fmla="*/ 2147483646 w 68"/>
              <a:gd name="T35" fmla="*/ 2147483646 h 64"/>
              <a:gd name="T36" fmla="*/ 2147483646 w 68"/>
              <a:gd name="T37" fmla="*/ 2147483646 h 64"/>
              <a:gd name="T38" fmla="*/ 2147483646 w 68"/>
              <a:gd name="T39" fmla="*/ 2147483646 h 64"/>
              <a:gd name="T40" fmla="*/ 2147483646 w 68"/>
              <a:gd name="T41" fmla="*/ 0 h 64"/>
              <a:gd name="T42" fmla="*/ 2147483646 w 68"/>
              <a:gd name="T43" fmla="*/ 2147483646 h 64"/>
              <a:gd name="T44" fmla="*/ 2147483646 w 68"/>
              <a:gd name="T45" fmla="*/ 2147483646 h 64"/>
              <a:gd name="T46" fmla="*/ 2147483646 w 68"/>
              <a:gd name="T47" fmla="*/ 2147483646 h 64"/>
              <a:gd name="T48" fmla="*/ 2147483646 w 68"/>
              <a:gd name="T49" fmla="*/ 2147483646 h 64"/>
              <a:gd name="T50" fmla="*/ 2147483646 w 68"/>
              <a:gd name="T51" fmla="*/ 2147483646 h 64"/>
              <a:gd name="T52" fmla="*/ 2147483646 w 68"/>
              <a:gd name="T53" fmla="*/ 2147483646 h 64"/>
              <a:gd name="T54" fmla="*/ 2147483646 w 68"/>
              <a:gd name="T55" fmla="*/ 0 h 64"/>
              <a:gd name="T56" fmla="*/ 2147483646 w 68"/>
              <a:gd name="T57" fmla="*/ 0 h 64"/>
              <a:gd name="T58" fmla="*/ 2147483646 w 68"/>
              <a:gd name="T59" fmla="*/ 2147483646 h 64"/>
              <a:gd name="T60" fmla="*/ 2147483646 w 68"/>
              <a:gd name="T61" fmla="*/ 2147483646 h 64"/>
              <a:gd name="T62" fmla="*/ 2147483646 w 68"/>
              <a:gd name="T63" fmla="*/ 2147483646 h 64"/>
              <a:gd name="T64" fmla="*/ 2147483646 w 68"/>
              <a:gd name="T65" fmla="*/ 2147483646 h 64"/>
              <a:gd name="T66" fmla="*/ 2147483646 w 68"/>
              <a:gd name="T67" fmla="*/ 2147483646 h 64"/>
              <a:gd name="T68" fmla="*/ 2147483646 w 68"/>
              <a:gd name="T69" fmla="*/ 2147483646 h 64"/>
              <a:gd name="T70" fmla="*/ 2147483646 w 68"/>
              <a:gd name="T71" fmla="*/ 2147483646 h 64"/>
              <a:gd name="T72" fmla="*/ 2147483646 w 68"/>
              <a:gd name="T73" fmla="*/ 2147483646 h 64"/>
              <a:gd name="T74" fmla="*/ 2147483646 w 68"/>
              <a:gd name="T75" fmla="*/ 2147483646 h 64"/>
              <a:gd name="T76" fmla="*/ 2147483646 w 68"/>
              <a:gd name="T77" fmla="*/ 2147483646 h 64"/>
              <a:gd name="T78" fmla="*/ 2147483646 w 68"/>
              <a:gd name="T79" fmla="*/ 2147483646 h 64"/>
              <a:gd name="T80" fmla="*/ 2147483646 w 68"/>
              <a:gd name="T81" fmla="*/ 2147483646 h 64"/>
              <a:gd name="T82" fmla="*/ 2147483646 w 68"/>
              <a:gd name="T83" fmla="*/ 2147483646 h 64"/>
              <a:gd name="T84" fmla="*/ 2147483646 w 68"/>
              <a:gd name="T85" fmla="*/ 2147483646 h 64"/>
              <a:gd name="T86" fmla="*/ 2147483646 w 68"/>
              <a:gd name="T87" fmla="*/ 2147483646 h 64"/>
              <a:gd name="T88" fmla="*/ 2147483646 w 68"/>
              <a:gd name="T89" fmla="*/ 2147483646 h 64"/>
              <a:gd name="T90" fmla="*/ 2147483646 w 68"/>
              <a:gd name="T91" fmla="*/ 2147483646 h 64"/>
              <a:gd name="T92" fmla="*/ 2147483646 w 68"/>
              <a:gd name="T93" fmla="*/ 2147483646 h 64"/>
              <a:gd name="T94" fmla="*/ 2147483646 w 68"/>
              <a:gd name="T95" fmla="*/ 2147483646 h 6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4">
                <a:moveTo>
                  <a:pt x="24" y="36"/>
                </a:moveTo>
                <a:cubicBezTo>
                  <a:pt x="18" y="33"/>
                  <a:pt x="18" y="33"/>
                  <a:pt x="18" y="33"/>
                </a:cubicBezTo>
                <a:cubicBezTo>
                  <a:pt x="10" y="42"/>
                  <a:pt x="9" y="50"/>
                  <a:pt x="9" y="50"/>
                </a:cubicBezTo>
                <a:cubicBezTo>
                  <a:pt x="2" y="36"/>
                  <a:pt x="2" y="36"/>
                  <a:pt x="2" y="36"/>
                </a:cubicBezTo>
                <a:cubicBezTo>
                  <a:pt x="0" y="34"/>
                  <a:pt x="1" y="32"/>
                  <a:pt x="1" y="32"/>
                </a:cubicBezTo>
                <a:cubicBezTo>
                  <a:pt x="1" y="32"/>
                  <a:pt x="3" y="29"/>
                  <a:pt x="6" y="24"/>
                </a:cubicBezTo>
                <a:cubicBezTo>
                  <a:pt x="0" y="21"/>
                  <a:pt x="0" y="21"/>
                  <a:pt x="0" y="21"/>
                </a:cubicBezTo>
                <a:cubicBezTo>
                  <a:pt x="17" y="22"/>
                  <a:pt x="17" y="22"/>
                  <a:pt x="17" y="22"/>
                </a:cubicBezTo>
                <a:lnTo>
                  <a:pt x="24" y="36"/>
                </a:lnTo>
                <a:close/>
                <a:moveTo>
                  <a:pt x="31" y="58"/>
                </a:moveTo>
                <a:cubicBezTo>
                  <a:pt x="31" y="59"/>
                  <a:pt x="31" y="59"/>
                  <a:pt x="31" y="59"/>
                </a:cubicBezTo>
                <a:cubicBezTo>
                  <a:pt x="15" y="58"/>
                  <a:pt x="15" y="58"/>
                  <a:pt x="15" y="58"/>
                </a:cubicBezTo>
                <a:cubicBezTo>
                  <a:pt x="13" y="58"/>
                  <a:pt x="11" y="56"/>
                  <a:pt x="11" y="54"/>
                </a:cubicBezTo>
                <a:cubicBezTo>
                  <a:pt x="9" y="51"/>
                  <a:pt x="11" y="46"/>
                  <a:pt x="12" y="43"/>
                </a:cubicBezTo>
                <a:cubicBezTo>
                  <a:pt x="12" y="43"/>
                  <a:pt x="15" y="43"/>
                  <a:pt x="31" y="44"/>
                </a:cubicBezTo>
                <a:lnTo>
                  <a:pt x="31" y="58"/>
                </a:lnTo>
                <a:close/>
                <a:moveTo>
                  <a:pt x="24" y="23"/>
                </a:moveTo>
                <a:cubicBezTo>
                  <a:pt x="12" y="16"/>
                  <a:pt x="12" y="16"/>
                  <a:pt x="12" y="16"/>
                </a:cubicBezTo>
                <a:cubicBezTo>
                  <a:pt x="11" y="15"/>
                  <a:pt x="11" y="15"/>
                  <a:pt x="11" y="15"/>
                </a:cubicBezTo>
                <a:cubicBezTo>
                  <a:pt x="19" y="2"/>
                  <a:pt x="19" y="2"/>
                  <a:pt x="19" y="2"/>
                </a:cubicBezTo>
                <a:cubicBezTo>
                  <a:pt x="21" y="0"/>
                  <a:pt x="23" y="0"/>
                  <a:pt x="25" y="0"/>
                </a:cubicBezTo>
                <a:cubicBezTo>
                  <a:pt x="29" y="0"/>
                  <a:pt x="31" y="4"/>
                  <a:pt x="34" y="6"/>
                </a:cubicBezTo>
                <a:cubicBezTo>
                  <a:pt x="34" y="6"/>
                  <a:pt x="32" y="9"/>
                  <a:pt x="24" y="23"/>
                </a:cubicBezTo>
                <a:close/>
                <a:moveTo>
                  <a:pt x="59" y="6"/>
                </a:moveTo>
                <a:cubicBezTo>
                  <a:pt x="50" y="20"/>
                  <a:pt x="50" y="20"/>
                  <a:pt x="50" y="20"/>
                </a:cubicBezTo>
                <a:cubicBezTo>
                  <a:pt x="34" y="20"/>
                  <a:pt x="34" y="20"/>
                  <a:pt x="34" y="20"/>
                </a:cubicBezTo>
                <a:cubicBezTo>
                  <a:pt x="40" y="16"/>
                  <a:pt x="40" y="16"/>
                  <a:pt x="40" y="16"/>
                </a:cubicBezTo>
                <a:cubicBezTo>
                  <a:pt x="35" y="4"/>
                  <a:pt x="29" y="0"/>
                  <a:pt x="29" y="0"/>
                </a:cubicBezTo>
                <a:cubicBezTo>
                  <a:pt x="45" y="0"/>
                  <a:pt x="45" y="0"/>
                  <a:pt x="45" y="0"/>
                </a:cubicBezTo>
                <a:cubicBezTo>
                  <a:pt x="47" y="0"/>
                  <a:pt x="49" y="2"/>
                  <a:pt x="49" y="2"/>
                </a:cubicBezTo>
                <a:cubicBezTo>
                  <a:pt x="49" y="2"/>
                  <a:pt x="50" y="5"/>
                  <a:pt x="53" y="9"/>
                </a:cubicBezTo>
                <a:lnTo>
                  <a:pt x="59" y="6"/>
                </a:lnTo>
                <a:close/>
                <a:moveTo>
                  <a:pt x="56" y="55"/>
                </a:moveTo>
                <a:cubicBezTo>
                  <a:pt x="55" y="58"/>
                  <a:pt x="53" y="58"/>
                  <a:pt x="53" y="58"/>
                </a:cubicBezTo>
                <a:cubicBezTo>
                  <a:pt x="53" y="58"/>
                  <a:pt x="50" y="58"/>
                  <a:pt x="44" y="58"/>
                </a:cubicBezTo>
                <a:cubicBezTo>
                  <a:pt x="45" y="64"/>
                  <a:pt x="45" y="64"/>
                  <a:pt x="45" y="64"/>
                </a:cubicBezTo>
                <a:cubicBezTo>
                  <a:pt x="36" y="51"/>
                  <a:pt x="36" y="51"/>
                  <a:pt x="36" y="51"/>
                </a:cubicBezTo>
                <a:cubicBezTo>
                  <a:pt x="44" y="37"/>
                  <a:pt x="44" y="37"/>
                  <a:pt x="44" y="37"/>
                </a:cubicBezTo>
                <a:cubicBezTo>
                  <a:pt x="44" y="43"/>
                  <a:pt x="44" y="43"/>
                  <a:pt x="44" y="43"/>
                </a:cubicBezTo>
                <a:cubicBezTo>
                  <a:pt x="57" y="45"/>
                  <a:pt x="64" y="41"/>
                  <a:pt x="64" y="41"/>
                </a:cubicBezTo>
                <a:lnTo>
                  <a:pt x="56" y="55"/>
                </a:lnTo>
                <a:close/>
                <a:moveTo>
                  <a:pt x="67" y="32"/>
                </a:moveTo>
                <a:cubicBezTo>
                  <a:pt x="68" y="34"/>
                  <a:pt x="67" y="36"/>
                  <a:pt x="66" y="38"/>
                </a:cubicBezTo>
                <a:cubicBezTo>
                  <a:pt x="64" y="41"/>
                  <a:pt x="59" y="41"/>
                  <a:pt x="56" y="42"/>
                </a:cubicBezTo>
                <a:cubicBezTo>
                  <a:pt x="56" y="42"/>
                  <a:pt x="55" y="40"/>
                  <a:pt x="46" y="26"/>
                </a:cubicBezTo>
                <a:cubicBezTo>
                  <a:pt x="58" y="18"/>
                  <a:pt x="58" y="18"/>
                  <a:pt x="58" y="18"/>
                </a:cubicBezTo>
                <a:cubicBezTo>
                  <a:pt x="59" y="18"/>
                  <a:pt x="59" y="18"/>
                  <a:pt x="59" y="18"/>
                </a:cubicBezTo>
                <a:lnTo>
                  <a:pt x="67"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5" name="Freeform 100"/>
          <p:cNvSpPr>
            <a:spLocks/>
          </p:cNvSpPr>
          <p:nvPr/>
        </p:nvSpPr>
        <p:spPr bwMode="auto">
          <a:xfrm>
            <a:off x="8025972" y="6206832"/>
            <a:ext cx="249129" cy="251696"/>
          </a:xfrm>
          <a:custGeom>
            <a:avLst/>
            <a:gdLst>
              <a:gd name="T0" fmla="*/ 2147483646 w 45"/>
              <a:gd name="T1" fmla="*/ 2147483646 h 45"/>
              <a:gd name="T2" fmla="*/ 2147483646 w 45"/>
              <a:gd name="T3" fmla="*/ 2147483646 h 45"/>
              <a:gd name="T4" fmla="*/ 2147483646 w 45"/>
              <a:gd name="T5" fmla="*/ 2147483646 h 45"/>
              <a:gd name="T6" fmla="*/ 2147483646 w 45"/>
              <a:gd name="T7" fmla="*/ 2147483646 h 45"/>
              <a:gd name="T8" fmla="*/ 2147483646 w 45"/>
              <a:gd name="T9" fmla="*/ 2147483646 h 45"/>
              <a:gd name="T10" fmla="*/ 2147483646 w 45"/>
              <a:gd name="T11" fmla="*/ 2147483646 h 45"/>
              <a:gd name="T12" fmla="*/ 2147483646 w 45"/>
              <a:gd name="T13" fmla="*/ 2147483646 h 45"/>
              <a:gd name="T14" fmla="*/ 2147483646 w 45"/>
              <a:gd name="T15" fmla="*/ 2147483646 h 45"/>
              <a:gd name="T16" fmla="*/ 2147483646 w 45"/>
              <a:gd name="T17" fmla="*/ 2147483646 h 45"/>
              <a:gd name="T18" fmla="*/ 0 w 45"/>
              <a:gd name="T19" fmla="*/ 2147483646 h 45"/>
              <a:gd name="T20" fmla="*/ 2147483646 w 45"/>
              <a:gd name="T21" fmla="*/ 2147483646 h 45"/>
              <a:gd name="T22" fmla="*/ 2147483646 w 45"/>
              <a:gd name="T23" fmla="*/ 2147483646 h 45"/>
              <a:gd name="T24" fmla="*/ 2147483646 w 45"/>
              <a:gd name="T25" fmla="*/ 2147483646 h 45"/>
              <a:gd name="T26" fmla="*/ 0 w 45"/>
              <a:gd name="T27" fmla="*/ 2147483646 h 45"/>
              <a:gd name="T28" fmla="*/ 2147483646 w 45"/>
              <a:gd name="T29" fmla="*/ 2147483646 h 45"/>
              <a:gd name="T30" fmla="*/ 2147483646 w 45"/>
              <a:gd name="T31" fmla="*/ 2147483646 h 45"/>
              <a:gd name="T32" fmla="*/ 2147483646 w 45"/>
              <a:gd name="T33" fmla="*/ 0 h 45"/>
              <a:gd name="T34" fmla="*/ 2147483646 w 45"/>
              <a:gd name="T35" fmla="*/ 2147483646 h 45"/>
              <a:gd name="T36" fmla="*/ 2147483646 w 45"/>
              <a:gd name="T37" fmla="*/ 2147483646 h 45"/>
              <a:gd name="T38" fmla="*/ 2147483646 w 45"/>
              <a:gd name="T39" fmla="*/ 2147483646 h 45"/>
              <a:gd name="T40" fmla="*/ 2147483646 w 45"/>
              <a:gd name="T41" fmla="*/ 0 h 45"/>
              <a:gd name="T42" fmla="*/ 2147483646 w 45"/>
              <a:gd name="T43" fmla="*/ 2147483646 h 45"/>
              <a:gd name="T44" fmla="*/ 2147483646 w 45"/>
              <a:gd name="T45" fmla="*/ 2147483646 h 45"/>
              <a:gd name="T46" fmla="*/ 2147483646 w 45"/>
              <a:gd name="T47" fmla="*/ 2147483646 h 45"/>
              <a:gd name="T48" fmla="*/ 2147483646 w 45"/>
              <a:gd name="T49" fmla="*/ 2147483646 h 45"/>
              <a:gd name="T50" fmla="*/ 2147483646 w 45"/>
              <a:gd name="T51" fmla="*/ 2147483646 h 45"/>
              <a:gd name="T52" fmla="*/ 2147483646 w 45"/>
              <a:gd name="T53" fmla="*/ 2147483646 h 45"/>
              <a:gd name="T54" fmla="*/ 2147483646 w 45"/>
              <a:gd name="T55" fmla="*/ 2147483646 h 45"/>
              <a:gd name="T56" fmla="*/ 2147483646 w 45"/>
              <a:gd name="T57" fmla="*/ 2147483646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9" y="44"/>
                  <a:pt x="39" y="44"/>
                  <a:pt x="39" y="44"/>
                </a:cubicBezTo>
                <a:cubicBezTo>
                  <a:pt x="38" y="44"/>
                  <a:pt x="37" y="45"/>
                  <a:pt x="36" y="45"/>
                </a:cubicBezTo>
                <a:cubicBezTo>
                  <a:pt x="35" y="45"/>
                  <a:pt x="34" y="44"/>
                  <a:pt x="34" y="44"/>
                </a:cubicBezTo>
                <a:cubicBezTo>
                  <a:pt x="22" y="32"/>
                  <a:pt x="22" y="32"/>
                  <a:pt x="22" y="32"/>
                </a:cubicBezTo>
                <a:cubicBezTo>
                  <a:pt x="11" y="44"/>
                  <a:pt x="11" y="44"/>
                  <a:pt x="11" y="44"/>
                </a:cubicBezTo>
                <a:cubicBezTo>
                  <a:pt x="11" y="44"/>
                  <a:pt x="10" y="45"/>
                  <a:pt x="9" y="45"/>
                </a:cubicBezTo>
                <a:cubicBezTo>
                  <a:pt x="8"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8" y="0"/>
                  <a:pt x="9" y="0"/>
                </a:cubicBezTo>
                <a:cubicBezTo>
                  <a:pt x="10" y="0"/>
                  <a:pt x="11" y="0"/>
                  <a:pt x="11" y="1"/>
                </a:cubicBezTo>
                <a:cubicBezTo>
                  <a:pt x="22" y="12"/>
                  <a:pt x="22" y="12"/>
                  <a:pt x="22" y="12"/>
                </a:cubicBezTo>
                <a:cubicBezTo>
                  <a:pt x="34" y="1"/>
                  <a:pt x="34" y="1"/>
                  <a:pt x="34" y="1"/>
                </a:cubicBezTo>
                <a:cubicBezTo>
                  <a:pt x="34" y="0"/>
                  <a:pt x="35" y="0"/>
                  <a:pt x="36" y="0"/>
                </a:cubicBezTo>
                <a:cubicBezTo>
                  <a:pt x="37" y="0"/>
                  <a:pt x="38" y="0"/>
                  <a:pt x="39" y="1"/>
                </a:cubicBezTo>
                <a:cubicBezTo>
                  <a:pt x="44" y="6"/>
                  <a:pt x="44" y="6"/>
                  <a:pt x="44" y="6"/>
                </a:cubicBezTo>
                <a:cubicBezTo>
                  <a:pt x="45" y="6"/>
                  <a:pt x="45" y="7"/>
                  <a:pt x="45" y="8"/>
                </a:cubicBezTo>
                <a:cubicBezTo>
                  <a:pt x="45" y="9"/>
                  <a:pt x="45" y="10"/>
                  <a:pt x="44" y="11"/>
                </a:cubicBezTo>
                <a:cubicBezTo>
                  <a:pt x="33" y="22"/>
                  <a:pt x="33" y="22"/>
                  <a:pt x="33" y="22"/>
                </a:cubicBezTo>
                <a:cubicBezTo>
                  <a:pt x="44" y="33"/>
                  <a:pt x="44" y="33"/>
                  <a:pt x="44" y="33"/>
                </a:cubicBezTo>
                <a:cubicBezTo>
                  <a:pt x="45" y="34"/>
                  <a:pt x="45" y="35"/>
                  <a:pt x="45" y="36"/>
                </a:cubicBezTo>
                <a:cubicBezTo>
                  <a:pt x="45" y="37"/>
                  <a:pt x="45" y="38"/>
                  <a:pt x="44"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6" name="Freeform 101"/>
          <p:cNvSpPr>
            <a:spLocks/>
          </p:cNvSpPr>
          <p:nvPr/>
        </p:nvSpPr>
        <p:spPr bwMode="auto">
          <a:xfrm>
            <a:off x="8686033" y="6140056"/>
            <a:ext cx="377543" cy="339019"/>
          </a:xfrm>
          <a:custGeom>
            <a:avLst/>
            <a:gdLst>
              <a:gd name="T0" fmla="*/ 2147483646 w 68"/>
              <a:gd name="T1" fmla="*/ 2147483646 h 61"/>
              <a:gd name="T2" fmla="*/ 2147483646 w 68"/>
              <a:gd name="T3" fmla="*/ 2147483646 h 61"/>
              <a:gd name="T4" fmla="*/ 2147483646 w 68"/>
              <a:gd name="T5" fmla="*/ 2147483646 h 61"/>
              <a:gd name="T6" fmla="*/ 2147483646 w 68"/>
              <a:gd name="T7" fmla="*/ 2147483646 h 61"/>
              <a:gd name="T8" fmla="*/ 2147483646 w 68"/>
              <a:gd name="T9" fmla="*/ 2147483646 h 61"/>
              <a:gd name="T10" fmla="*/ 2147483646 w 68"/>
              <a:gd name="T11" fmla="*/ 2147483646 h 61"/>
              <a:gd name="T12" fmla="*/ 2147483646 w 68"/>
              <a:gd name="T13" fmla="*/ 2147483646 h 61"/>
              <a:gd name="T14" fmla="*/ 2147483646 w 68"/>
              <a:gd name="T15" fmla="*/ 2147483646 h 61"/>
              <a:gd name="T16" fmla="*/ 2147483646 w 68"/>
              <a:gd name="T17" fmla="*/ 2147483646 h 61"/>
              <a:gd name="T18" fmla="*/ 2147483646 w 68"/>
              <a:gd name="T19" fmla="*/ 2147483646 h 61"/>
              <a:gd name="T20" fmla="*/ 2147483646 w 68"/>
              <a:gd name="T21" fmla="*/ 2147483646 h 61"/>
              <a:gd name="T22" fmla="*/ 0 w 68"/>
              <a:gd name="T23" fmla="*/ 2147483646 h 61"/>
              <a:gd name="T24" fmla="*/ 0 w 68"/>
              <a:gd name="T25" fmla="*/ 2147483646 h 61"/>
              <a:gd name="T26" fmla="*/ 0 w 68"/>
              <a:gd name="T27" fmla="*/ 2147483646 h 61"/>
              <a:gd name="T28" fmla="*/ 2147483646 w 68"/>
              <a:gd name="T29" fmla="*/ 2147483646 h 61"/>
              <a:gd name="T30" fmla="*/ 2147483646 w 68"/>
              <a:gd name="T31" fmla="*/ 0 h 61"/>
              <a:gd name="T32" fmla="*/ 2147483646 w 68"/>
              <a:gd name="T33" fmla="*/ 2147483646 h 61"/>
              <a:gd name="T34" fmla="*/ 2147483646 w 68"/>
              <a:gd name="T35" fmla="*/ 2147483646 h 61"/>
              <a:gd name="T36" fmla="*/ 2147483646 w 68"/>
              <a:gd name="T37" fmla="*/ 2147483646 h 61"/>
              <a:gd name="T38" fmla="*/ 2147483646 w 68"/>
              <a:gd name="T39" fmla="*/ 2147483646 h 61"/>
              <a:gd name="T40" fmla="*/ 2147483646 w 68"/>
              <a:gd name="T41" fmla="*/ 2147483646 h 61"/>
              <a:gd name="T42" fmla="*/ 2147483646 w 68"/>
              <a:gd name="T43" fmla="*/ 2147483646 h 6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8" h="61">
                <a:moveTo>
                  <a:pt x="63" y="57"/>
                </a:moveTo>
                <a:cubicBezTo>
                  <a:pt x="63" y="58"/>
                  <a:pt x="62" y="59"/>
                  <a:pt x="62" y="60"/>
                </a:cubicBezTo>
                <a:cubicBezTo>
                  <a:pt x="61" y="61"/>
                  <a:pt x="61" y="61"/>
                  <a:pt x="61" y="61"/>
                </a:cubicBezTo>
                <a:cubicBezTo>
                  <a:pt x="60" y="61"/>
                  <a:pt x="59" y="60"/>
                  <a:pt x="59" y="60"/>
                </a:cubicBezTo>
                <a:cubicBezTo>
                  <a:pt x="59" y="59"/>
                  <a:pt x="59" y="58"/>
                  <a:pt x="59" y="58"/>
                </a:cubicBezTo>
                <a:cubicBezTo>
                  <a:pt x="60" y="56"/>
                  <a:pt x="60" y="55"/>
                  <a:pt x="60" y="53"/>
                </a:cubicBezTo>
                <a:cubicBezTo>
                  <a:pt x="60" y="35"/>
                  <a:pt x="49" y="32"/>
                  <a:pt x="33" y="32"/>
                </a:cubicBezTo>
                <a:cubicBezTo>
                  <a:pt x="24" y="32"/>
                  <a:pt x="24" y="32"/>
                  <a:pt x="24" y="32"/>
                </a:cubicBezTo>
                <a:cubicBezTo>
                  <a:pt x="24" y="41"/>
                  <a:pt x="24" y="41"/>
                  <a:pt x="24" y="41"/>
                </a:cubicBezTo>
                <a:cubicBezTo>
                  <a:pt x="24" y="43"/>
                  <a:pt x="23" y="44"/>
                  <a:pt x="22" y="44"/>
                </a:cubicBezTo>
                <a:cubicBezTo>
                  <a:pt x="21" y="44"/>
                  <a:pt x="20" y="44"/>
                  <a:pt x="20" y="43"/>
                </a:cubicBezTo>
                <a:cubicBezTo>
                  <a:pt x="0" y="24"/>
                  <a:pt x="0" y="24"/>
                  <a:pt x="0" y="24"/>
                </a:cubicBezTo>
                <a:cubicBezTo>
                  <a:pt x="0" y="23"/>
                  <a:pt x="0" y="23"/>
                  <a:pt x="0" y="22"/>
                </a:cubicBezTo>
                <a:cubicBezTo>
                  <a:pt x="0" y="21"/>
                  <a:pt x="0" y="21"/>
                  <a:pt x="0" y="20"/>
                </a:cubicBezTo>
                <a:cubicBezTo>
                  <a:pt x="20" y="1"/>
                  <a:pt x="20" y="1"/>
                  <a:pt x="20" y="1"/>
                </a:cubicBezTo>
                <a:cubicBezTo>
                  <a:pt x="20" y="0"/>
                  <a:pt x="21" y="0"/>
                  <a:pt x="22" y="0"/>
                </a:cubicBezTo>
                <a:cubicBezTo>
                  <a:pt x="23" y="0"/>
                  <a:pt x="24" y="1"/>
                  <a:pt x="24" y="3"/>
                </a:cubicBezTo>
                <a:cubicBezTo>
                  <a:pt x="24" y="12"/>
                  <a:pt x="24" y="12"/>
                  <a:pt x="24" y="12"/>
                </a:cubicBezTo>
                <a:cubicBezTo>
                  <a:pt x="33" y="12"/>
                  <a:pt x="33" y="12"/>
                  <a:pt x="33" y="12"/>
                </a:cubicBezTo>
                <a:cubicBezTo>
                  <a:pt x="45" y="12"/>
                  <a:pt x="61" y="14"/>
                  <a:pt x="66" y="28"/>
                </a:cubicBezTo>
                <a:cubicBezTo>
                  <a:pt x="67" y="32"/>
                  <a:pt x="68" y="36"/>
                  <a:pt x="68" y="40"/>
                </a:cubicBezTo>
                <a:cubicBezTo>
                  <a:pt x="68" y="46"/>
                  <a:pt x="65" y="52"/>
                  <a:pt x="63"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7" name="Freeform 102"/>
          <p:cNvSpPr>
            <a:spLocks noEditPoints="1"/>
          </p:cNvSpPr>
          <p:nvPr/>
        </p:nvSpPr>
        <p:spPr bwMode="auto">
          <a:xfrm>
            <a:off x="9497625" y="6181149"/>
            <a:ext cx="382680" cy="272243"/>
          </a:xfrm>
          <a:custGeom>
            <a:avLst/>
            <a:gdLst>
              <a:gd name="T0" fmla="*/ 2147483646 w 69"/>
              <a:gd name="T1" fmla="*/ 2147483646 h 49"/>
              <a:gd name="T2" fmla="*/ 2147483646 w 69"/>
              <a:gd name="T3" fmla="*/ 2147483646 h 49"/>
              <a:gd name="T4" fmla="*/ 2147483646 w 69"/>
              <a:gd name="T5" fmla="*/ 2147483646 h 49"/>
              <a:gd name="T6" fmla="*/ 2147483646 w 69"/>
              <a:gd name="T7" fmla="*/ 2147483646 h 49"/>
              <a:gd name="T8" fmla="*/ 2147483646 w 69"/>
              <a:gd name="T9" fmla="*/ 2147483646 h 49"/>
              <a:gd name="T10" fmla="*/ 2147483646 w 69"/>
              <a:gd name="T11" fmla="*/ 2147483646 h 49"/>
              <a:gd name="T12" fmla="*/ 2147483646 w 69"/>
              <a:gd name="T13" fmla="*/ 2147483646 h 49"/>
              <a:gd name="T14" fmla="*/ 2147483646 w 69"/>
              <a:gd name="T15" fmla="*/ 2147483646 h 49"/>
              <a:gd name="T16" fmla="*/ 2147483646 w 69"/>
              <a:gd name="T17" fmla="*/ 2147483646 h 49"/>
              <a:gd name="T18" fmla="*/ 2147483646 w 69"/>
              <a:gd name="T19" fmla="*/ 2147483646 h 49"/>
              <a:gd name="T20" fmla="*/ 0 w 69"/>
              <a:gd name="T21" fmla="*/ 2147483646 h 49"/>
              <a:gd name="T22" fmla="*/ 2147483646 w 69"/>
              <a:gd name="T23" fmla="*/ 2147483646 h 49"/>
              <a:gd name="T24" fmla="*/ 2147483646 w 69"/>
              <a:gd name="T25" fmla="*/ 2147483646 h 49"/>
              <a:gd name="T26" fmla="*/ 2147483646 w 69"/>
              <a:gd name="T27" fmla="*/ 0 h 49"/>
              <a:gd name="T28" fmla="*/ 2147483646 w 69"/>
              <a:gd name="T29" fmla="*/ 0 h 49"/>
              <a:gd name="T30" fmla="*/ 2147483646 w 69"/>
              <a:gd name="T31" fmla="*/ 2147483646 h 49"/>
              <a:gd name="T32" fmla="*/ 2147483646 w 69"/>
              <a:gd name="T33" fmla="*/ 2147483646 h 49"/>
              <a:gd name="T34" fmla="*/ 2147483646 w 69"/>
              <a:gd name="T35" fmla="*/ 2147483646 h 49"/>
              <a:gd name="T36" fmla="*/ 2147483646 w 69"/>
              <a:gd name="T37" fmla="*/ 2147483646 h 49"/>
              <a:gd name="T38" fmla="*/ 2147483646 w 69"/>
              <a:gd name="T39" fmla="*/ 2147483646 h 49"/>
              <a:gd name="T40" fmla="*/ 2147483646 w 69"/>
              <a:gd name="T41" fmla="*/ 2147483646 h 49"/>
              <a:gd name="T42" fmla="*/ 2147483646 w 69"/>
              <a:gd name="T43" fmla="*/ 0 h 49"/>
              <a:gd name="T44" fmla="*/ 2147483646 w 69"/>
              <a:gd name="T45" fmla="*/ 0 h 49"/>
              <a:gd name="T46" fmla="*/ 2147483646 w 69"/>
              <a:gd name="T47" fmla="*/ 2147483646 h 49"/>
              <a:gd name="T48" fmla="*/ 2147483646 w 69"/>
              <a:gd name="T49" fmla="*/ 2147483646 h 49"/>
              <a:gd name="T50" fmla="*/ 2147483646 w 69"/>
              <a:gd name="T51" fmla="*/ 2147483646 h 49"/>
              <a:gd name="T52" fmla="*/ 2147483646 w 69"/>
              <a:gd name="T53" fmla="*/ 2147483646 h 49"/>
              <a:gd name="T54" fmla="*/ 2147483646 w 69"/>
              <a:gd name="T55" fmla="*/ 2147483646 h 49"/>
              <a:gd name="T56" fmla="*/ 2147483646 w 69"/>
              <a:gd name="T57" fmla="*/ 2147483646 h 49"/>
              <a:gd name="T58" fmla="*/ 2147483646 w 69"/>
              <a:gd name="T59" fmla="*/ 2147483646 h 49"/>
              <a:gd name="T60" fmla="*/ 2147483646 w 69"/>
              <a:gd name="T61" fmla="*/ 2147483646 h 49"/>
              <a:gd name="T62" fmla="*/ 2147483646 w 69"/>
              <a:gd name="T63" fmla="*/ 2147483646 h 49"/>
              <a:gd name="T64" fmla="*/ 2147483646 w 69"/>
              <a:gd name="T65" fmla="*/ 2147483646 h 49"/>
              <a:gd name="T66" fmla="*/ 2147483646 w 69"/>
              <a:gd name="T67" fmla="*/ 2147483646 h 49"/>
              <a:gd name="T68" fmla="*/ 2147483646 w 69"/>
              <a:gd name="T69" fmla="*/ 2147483646 h 49"/>
              <a:gd name="T70" fmla="*/ 2147483646 w 69"/>
              <a:gd name="T71" fmla="*/ 2147483646 h 49"/>
              <a:gd name="T72" fmla="*/ 2147483646 w 69"/>
              <a:gd name="T73" fmla="*/ 2147483646 h 49"/>
              <a:gd name="T74" fmla="*/ 2147483646 w 69"/>
              <a:gd name="T75" fmla="*/ 2147483646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9" h="49">
                <a:moveTo>
                  <a:pt x="68" y="49"/>
                </a:moveTo>
                <a:cubicBezTo>
                  <a:pt x="41" y="49"/>
                  <a:pt x="41" y="49"/>
                  <a:pt x="41" y="49"/>
                </a:cubicBezTo>
                <a:cubicBezTo>
                  <a:pt x="42" y="49"/>
                  <a:pt x="42" y="48"/>
                  <a:pt x="42" y="48"/>
                </a:cubicBezTo>
                <a:cubicBezTo>
                  <a:pt x="41" y="38"/>
                  <a:pt x="41" y="38"/>
                  <a:pt x="41" y="38"/>
                </a:cubicBezTo>
                <a:cubicBezTo>
                  <a:pt x="41" y="37"/>
                  <a:pt x="41" y="37"/>
                  <a:pt x="40" y="37"/>
                </a:cubicBezTo>
                <a:cubicBezTo>
                  <a:pt x="30" y="37"/>
                  <a:pt x="30" y="37"/>
                  <a:pt x="30" y="37"/>
                </a:cubicBezTo>
                <a:cubicBezTo>
                  <a:pt x="29" y="37"/>
                  <a:pt x="28" y="37"/>
                  <a:pt x="28" y="38"/>
                </a:cubicBezTo>
                <a:cubicBezTo>
                  <a:pt x="28" y="48"/>
                  <a:pt x="28" y="48"/>
                  <a:pt x="28" y="48"/>
                </a:cubicBezTo>
                <a:cubicBezTo>
                  <a:pt x="28" y="48"/>
                  <a:pt x="28" y="49"/>
                  <a:pt x="29" y="49"/>
                </a:cubicBezTo>
                <a:cubicBezTo>
                  <a:pt x="2" y="49"/>
                  <a:pt x="2" y="49"/>
                  <a:pt x="2" y="49"/>
                </a:cubicBezTo>
                <a:cubicBezTo>
                  <a:pt x="1" y="49"/>
                  <a:pt x="0" y="47"/>
                  <a:pt x="0" y="46"/>
                </a:cubicBezTo>
                <a:cubicBezTo>
                  <a:pt x="0" y="45"/>
                  <a:pt x="1" y="43"/>
                  <a:pt x="1" y="42"/>
                </a:cubicBezTo>
                <a:cubicBezTo>
                  <a:pt x="17" y="2"/>
                  <a:pt x="17" y="2"/>
                  <a:pt x="17" y="2"/>
                </a:cubicBezTo>
                <a:cubicBezTo>
                  <a:pt x="18" y="1"/>
                  <a:pt x="19" y="0"/>
                  <a:pt x="20" y="0"/>
                </a:cubicBezTo>
                <a:cubicBezTo>
                  <a:pt x="32" y="0"/>
                  <a:pt x="32" y="0"/>
                  <a:pt x="32" y="0"/>
                </a:cubicBezTo>
                <a:cubicBezTo>
                  <a:pt x="32" y="0"/>
                  <a:pt x="31" y="1"/>
                  <a:pt x="31" y="2"/>
                </a:cubicBezTo>
                <a:cubicBezTo>
                  <a:pt x="31" y="9"/>
                  <a:pt x="31" y="9"/>
                  <a:pt x="31" y="9"/>
                </a:cubicBezTo>
                <a:cubicBezTo>
                  <a:pt x="31" y="10"/>
                  <a:pt x="31" y="10"/>
                  <a:pt x="32" y="10"/>
                </a:cubicBezTo>
                <a:cubicBezTo>
                  <a:pt x="38" y="10"/>
                  <a:pt x="38" y="10"/>
                  <a:pt x="38" y="10"/>
                </a:cubicBezTo>
                <a:cubicBezTo>
                  <a:pt x="39" y="10"/>
                  <a:pt x="39" y="10"/>
                  <a:pt x="39" y="9"/>
                </a:cubicBezTo>
                <a:cubicBezTo>
                  <a:pt x="39" y="2"/>
                  <a:pt x="39" y="2"/>
                  <a:pt x="39" y="2"/>
                </a:cubicBezTo>
                <a:cubicBezTo>
                  <a:pt x="39" y="1"/>
                  <a:pt x="38" y="0"/>
                  <a:pt x="37" y="0"/>
                </a:cubicBezTo>
                <a:cubicBezTo>
                  <a:pt x="50" y="0"/>
                  <a:pt x="50" y="0"/>
                  <a:pt x="50" y="0"/>
                </a:cubicBezTo>
                <a:cubicBezTo>
                  <a:pt x="51" y="0"/>
                  <a:pt x="52" y="1"/>
                  <a:pt x="53" y="2"/>
                </a:cubicBezTo>
                <a:cubicBezTo>
                  <a:pt x="68" y="42"/>
                  <a:pt x="68" y="42"/>
                  <a:pt x="68" y="42"/>
                </a:cubicBezTo>
                <a:cubicBezTo>
                  <a:pt x="69" y="43"/>
                  <a:pt x="69" y="45"/>
                  <a:pt x="69" y="46"/>
                </a:cubicBezTo>
                <a:cubicBezTo>
                  <a:pt x="69" y="47"/>
                  <a:pt x="69" y="49"/>
                  <a:pt x="68" y="49"/>
                </a:cubicBezTo>
                <a:close/>
                <a:moveTo>
                  <a:pt x="41" y="28"/>
                </a:moveTo>
                <a:cubicBezTo>
                  <a:pt x="40" y="16"/>
                  <a:pt x="40" y="16"/>
                  <a:pt x="40" y="16"/>
                </a:cubicBezTo>
                <a:cubicBezTo>
                  <a:pt x="40" y="16"/>
                  <a:pt x="39" y="15"/>
                  <a:pt x="38" y="15"/>
                </a:cubicBezTo>
                <a:cubicBezTo>
                  <a:pt x="31" y="15"/>
                  <a:pt x="31" y="15"/>
                  <a:pt x="31" y="15"/>
                </a:cubicBezTo>
                <a:cubicBezTo>
                  <a:pt x="31" y="15"/>
                  <a:pt x="30" y="16"/>
                  <a:pt x="30" y="16"/>
                </a:cubicBezTo>
                <a:cubicBezTo>
                  <a:pt x="29" y="28"/>
                  <a:pt x="29" y="28"/>
                  <a:pt x="29" y="28"/>
                </a:cubicBezTo>
                <a:cubicBezTo>
                  <a:pt x="29" y="29"/>
                  <a:pt x="29" y="29"/>
                  <a:pt x="29" y="29"/>
                </a:cubicBezTo>
                <a:cubicBezTo>
                  <a:pt x="29" y="29"/>
                  <a:pt x="30" y="30"/>
                  <a:pt x="30" y="30"/>
                </a:cubicBezTo>
                <a:cubicBezTo>
                  <a:pt x="40" y="30"/>
                  <a:pt x="40" y="30"/>
                  <a:pt x="40" y="30"/>
                </a:cubicBezTo>
                <a:cubicBezTo>
                  <a:pt x="40" y="30"/>
                  <a:pt x="41" y="29"/>
                  <a:pt x="41" y="29"/>
                </a:cubicBezTo>
                <a:lnTo>
                  <a:pt x="41" y="2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8" name="Freeform 103"/>
          <p:cNvSpPr>
            <a:spLocks noEditPoints="1"/>
          </p:cNvSpPr>
          <p:nvPr/>
        </p:nvSpPr>
        <p:spPr bwMode="auto">
          <a:xfrm>
            <a:off x="10286101" y="6158033"/>
            <a:ext cx="267106" cy="295359"/>
          </a:xfrm>
          <a:custGeom>
            <a:avLst/>
            <a:gdLst>
              <a:gd name="T0" fmla="*/ 2147483646 w 48"/>
              <a:gd name="T1" fmla="*/ 2147483646 h 53"/>
              <a:gd name="T2" fmla="*/ 2147483646 w 48"/>
              <a:gd name="T3" fmla="*/ 2147483646 h 53"/>
              <a:gd name="T4" fmla="*/ 2147483646 w 48"/>
              <a:gd name="T5" fmla="*/ 2147483646 h 53"/>
              <a:gd name="T6" fmla="*/ 2147483646 w 48"/>
              <a:gd name="T7" fmla="*/ 2147483646 h 53"/>
              <a:gd name="T8" fmla="*/ 2147483646 w 48"/>
              <a:gd name="T9" fmla="*/ 2147483646 h 53"/>
              <a:gd name="T10" fmla="*/ 2147483646 w 48"/>
              <a:gd name="T11" fmla="*/ 2147483646 h 53"/>
              <a:gd name="T12" fmla="*/ 2147483646 w 48"/>
              <a:gd name="T13" fmla="*/ 2147483646 h 53"/>
              <a:gd name="T14" fmla="*/ 2147483646 w 48"/>
              <a:gd name="T15" fmla="*/ 2147483646 h 53"/>
              <a:gd name="T16" fmla="*/ 2147483646 w 48"/>
              <a:gd name="T17" fmla="*/ 2147483646 h 53"/>
              <a:gd name="T18" fmla="*/ 2147483646 w 48"/>
              <a:gd name="T19" fmla="*/ 2147483646 h 53"/>
              <a:gd name="T20" fmla="*/ 2147483646 w 48"/>
              <a:gd name="T21" fmla="*/ 2147483646 h 53"/>
              <a:gd name="T22" fmla="*/ 2147483646 w 48"/>
              <a:gd name="T23" fmla="*/ 2147483646 h 53"/>
              <a:gd name="T24" fmla="*/ 2147483646 w 48"/>
              <a:gd name="T25" fmla="*/ 2147483646 h 53"/>
              <a:gd name="T26" fmla="*/ 2147483646 w 48"/>
              <a:gd name="T27" fmla="*/ 2147483646 h 53"/>
              <a:gd name="T28" fmla="*/ 0 w 48"/>
              <a:gd name="T29" fmla="*/ 2147483646 h 53"/>
              <a:gd name="T30" fmla="*/ 0 w 48"/>
              <a:gd name="T31" fmla="*/ 2147483646 h 53"/>
              <a:gd name="T32" fmla="*/ 2147483646 w 48"/>
              <a:gd name="T33" fmla="*/ 2147483646 h 53"/>
              <a:gd name="T34" fmla="*/ 2147483646 w 48"/>
              <a:gd name="T35" fmla="*/ 2147483646 h 53"/>
              <a:gd name="T36" fmla="*/ 2147483646 w 48"/>
              <a:gd name="T37" fmla="*/ 2147483646 h 53"/>
              <a:gd name="T38" fmla="*/ 2147483646 w 48"/>
              <a:gd name="T39" fmla="*/ 2147483646 h 53"/>
              <a:gd name="T40" fmla="*/ 0 w 48"/>
              <a:gd name="T41" fmla="*/ 2147483646 h 53"/>
              <a:gd name="T42" fmla="*/ 0 w 48"/>
              <a:gd name="T43" fmla="*/ 2147483646 h 53"/>
              <a:gd name="T44" fmla="*/ 2147483646 w 48"/>
              <a:gd name="T45" fmla="*/ 2147483646 h 53"/>
              <a:gd name="T46" fmla="*/ 2147483646 w 48"/>
              <a:gd name="T47" fmla="*/ 2147483646 h 53"/>
              <a:gd name="T48" fmla="*/ 2147483646 w 48"/>
              <a:gd name="T49" fmla="*/ 2147483646 h 53"/>
              <a:gd name="T50" fmla="*/ 2147483646 w 48"/>
              <a:gd name="T51" fmla="*/ 0 h 53"/>
              <a:gd name="T52" fmla="*/ 2147483646 w 48"/>
              <a:gd name="T53" fmla="*/ 0 h 53"/>
              <a:gd name="T54" fmla="*/ 2147483646 w 48"/>
              <a:gd name="T55" fmla="*/ 2147483646 h 53"/>
              <a:gd name="T56" fmla="*/ 2147483646 w 48"/>
              <a:gd name="T57" fmla="*/ 2147483646 h 53"/>
              <a:gd name="T58" fmla="*/ 2147483646 w 48"/>
              <a:gd name="T59" fmla="*/ 2147483646 h 53"/>
              <a:gd name="T60" fmla="*/ 2147483646 w 48"/>
              <a:gd name="T61" fmla="*/ 2147483646 h 53"/>
              <a:gd name="T62" fmla="*/ 2147483646 w 48"/>
              <a:gd name="T63" fmla="*/ 2147483646 h 53"/>
              <a:gd name="T64" fmla="*/ 2147483646 w 48"/>
              <a:gd name="T65" fmla="*/ 2147483646 h 53"/>
              <a:gd name="T66" fmla="*/ 2147483646 w 48"/>
              <a:gd name="T67" fmla="*/ 2147483646 h 53"/>
              <a:gd name="T68" fmla="*/ 2147483646 w 48"/>
              <a:gd name="T69" fmla="*/ 2147483646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89" name="Freeform 104"/>
          <p:cNvSpPr>
            <a:spLocks noEditPoints="1"/>
          </p:cNvSpPr>
          <p:nvPr/>
        </p:nvSpPr>
        <p:spPr bwMode="auto">
          <a:xfrm>
            <a:off x="11084852" y="6158033"/>
            <a:ext cx="267106" cy="295359"/>
          </a:xfrm>
          <a:custGeom>
            <a:avLst/>
            <a:gdLst>
              <a:gd name="T0" fmla="*/ 2147483646 w 48"/>
              <a:gd name="T1" fmla="*/ 2147483646 h 53"/>
              <a:gd name="T2" fmla="*/ 2147483646 w 48"/>
              <a:gd name="T3" fmla="*/ 2147483646 h 53"/>
              <a:gd name="T4" fmla="*/ 2147483646 w 48"/>
              <a:gd name="T5" fmla="*/ 2147483646 h 53"/>
              <a:gd name="T6" fmla="*/ 2147483646 w 48"/>
              <a:gd name="T7" fmla="*/ 2147483646 h 53"/>
              <a:gd name="T8" fmla="*/ 2147483646 w 48"/>
              <a:gd name="T9" fmla="*/ 2147483646 h 53"/>
              <a:gd name="T10" fmla="*/ 2147483646 w 48"/>
              <a:gd name="T11" fmla="*/ 2147483646 h 53"/>
              <a:gd name="T12" fmla="*/ 2147483646 w 48"/>
              <a:gd name="T13" fmla="*/ 2147483646 h 53"/>
              <a:gd name="T14" fmla="*/ 2147483646 w 48"/>
              <a:gd name="T15" fmla="*/ 2147483646 h 53"/>
              <a:gd name="T16" fmla="*/ 2147483646 w 48"/>
              <a:gd name="T17" fmla="*/ 2147483646 h 53"/>
              <a:gd name="T18" fmla="*/ 2147483646 w 48"/>
              <a:gd name="T19" fmla="*/ 2147483646 h 53"/>
              <a:gd name="T20" fmla="*/ 2147483646 w 48"/>
              <a:gd name="T21" fmla="*/ 2147483646 h 53"/>
              <a:gd name="T22" fmla="*/ 2147483646 w 48"/>
              <a:gd name="T23" fmla="*/ 2147483646 h 53"/>
              <a:gd name="T24" fmla="*/ 2147483646 w 48"/>
              <a:gd name="T25" fmla="*/ 2147483646 h 53"/>
              <a:gd name="T26" fmla="*/ 2147483646 w 48"/>
              <a:gd name="T27" fmla="*/ 2147483646 h 53"/>
              <a:gd name="T28" fmla="*/ 0 w 48"/>
              <a:gd name="T29" fmla="*/ 2147483646 h 53"/>
              <a:gd name="T30" fmla="*/ 0 w 48"/>
              <a:gd name="T31" fmla="*/ 2147483646 h 53"/>
              <a:gd name="T32" fmla="*/ 2147483646 w 48"/>
              <a:gd name="T33" fmla="*/ 2147483646 h 53"/>
              <a:gd name="T34" fmla="*/ 2147483646 w 48"/>
              <a:gd name="T35" fmla="*/ 2147483646 h 53"/>
              <a:gd name="T36" fmla="*/ 2147483646 w 48"/>
              <a:gd name="T37" fmla="*/ 2147483646 h 53"/>
              <a:gd name="T38" fmla="*/ 2147483646 w 48"/>
              <a:gd name="T39" fmla="*/ 2147483646 h 53"/>
              <a:gd name="T40" fmla="*/ 0 w 48"/>
              <a:gd name="T41" fmla="*/ 2147483646 h 53"/>
              <a:gd name="T42" fmla="*/ 0 w 48"/>
              <a:gd name="T43" fmla="*/ 2147483646 h 53"/>
              <a:gd name="T44" fmla="*/ 2147483646 w 48"/>
              <a:gd name="T45" fmla="*/ 2147483646 h 53"/>
              <a:gd name="T46" fmla="*/ 2147483646 w 48"/>
              <a:gd name="T47" fmla="*/ 2147483646 h 53"/>
              <a:gd name="T48" fmla="*/ 2147483646 w 48"/>
              <a:gd name="T49" fmla="*/ 2147483646 h 53"/>
              <a:gd name="T50" fmla="*/ 2147483646 w 48"/>
              <a:gd name="T51" fmla="*/ 0 h 53"/>
              <a:gd name="T52" fmla="*/ 2147483646 w 48"/>
              <a:gd name="T53" fmla="*/ 0 h 53"/>
              <a:gd name="T54" fmla="*/ 2147483646 w 48"/>
              <a:gd name="T55" fmla="*/ 2147483646 h 53"/>
              <a:gd name="T56" fmla="*/ 2147483646 w 48"/>
              <a:gd name="T57" fmla="*/ 2147483646 h 53"/>
              <a:gd name="T58" fmla="*/ 2147483646 w 48"/>
              <a:gd name="T59" fmla="*/ 2147483646 h 53"/>
              <a:gd name="T60" fmla="*/ 2147483646 w 48"/>
              <a:gd name="T61" fmla="*/ 2147483646 h 53"/>
              <a:gd name="T62" fmla="*/ 2147483646 w 48"/>
              <a:gd name="T63" fmla="*/ 2147483646 h 53"/>
              <a:gd name="T64" fmla="*/ 2147483646 w 48"/>
              <a:gd name="T65" fmla="*/ 2147483646 h 53"/>
              <a:gd name="T66" fmla="*/ 2147483646 w 48"/>
              <a:gd name="T67" fmla="*/ 2147483646 h 53"/>
              <a:gd name="T68" fmla="*/ 2147483646 w 48"/>
              <a:gd name="T69" fmla="*/ 2147483646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0" name="Freeform 105"/>
          <p:cNvSpPr>
            <a:spLocks noEditPoints="1"/>
          </p:cNvSpPr>
          <p:nvPr/>
        </p:nvSpPr>
        <p:spPr bwMode="auto">
          <a:xfrm>
            <a:off x="11886170" y="6158033"/>
            <a:ext cx="354429" cy="349293"/>
          </a:xfrm>
          <a:custGeom>
            <a:avLst/>
            <a:gdLst>
              <a:gd name="T0" fmla="*/ 2147483646 w 64"/>
              <a:gd name="T1" fmla="*/ 2147483646 h 63"/>
              <a:gd name="T2" fmla="*/ 2147483646 w 64"/>
              <a:gd name="T3" fmla="*/ 2147483646 h 63"/>
              <a:gd name="T4" fmla="*/ 2147483646 w 64"/>
              <a:gd name="T5" fmla="*/ 2147483646 h 63"/>
              <a:gd name="T6" fmla="*/ 2147483646 w 64"/>
              <a:gd name="T7" fmla="*/ 2147483646 h 63"/>
              <a:gd name="T8" fmla="*/ 0 w 64"/>
              <a:gd name="T9" fmla="*/ 2147483646 h 63"/>
              <a:gd name="T10" fmla="*/ 2147483646 w 64"/>
              <a:gd name="T11" fmla="*/ 0 h 63"/>
              <a:gd name="T12" fmla="*/ 2147483646 w 64"/>
              <a:gd name="T13" fmla="*/ 2147483646 h 63"/>
              <a:gd name="T14" fmla="*/ 2147483646 w 64"/>
              <a:gd name="T15" fmla="*/ 2147483646 h 63"/>
              <a:gd name="T16" fmla="*/ 2147483646 w 64"/>
              <a:gd name="T17" fmla="*/ 2147483646 h 63"/>
              <a:gd name="T18" fmla="*/ 2147483646 w 64"/>
              <a:gd name="T19" fmla="*/ 2147483646 h 63"/>
              <a:gd name="T20" fmla="*/ 2147483646 w 64"/>
              <a:gd name="T21" fmla="*/ 2147483646 h 63"/>
              <a:gd name="T22" fmla="*/ 2147483646 w 64"/>
              <a:gd name="T23" fmla="*/ 2147483646 h 63"/>
              <a:gd name="T24" fmla="*/ 2147483646 w 64"/>
              <a:gd name="T25" fmla="*/ 2147483646 h 63"/>
              <a:gd name="T26" fmla="*/ 2147483646 w 64"/>
              <a:gd name="T27" fmla="*/ 2147483646 h 63"/>
              <a:gd name="T28" fmla="*/ 2147483646 w 64"/>
              <a:gd name="T29" fmla="*/ 2147483646 h 63"/>
              <a:gd name="T30" fmla="*/ 2147483646 w 64"/>
              <a:gd name="T31" fmla="*/ 2147483646 h 6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1" name="Freeform 106"/>
          <p:cNvSpPr>
            <a:spLocks noEditPoints="1"/>
          </p:cNvSpPr>
          <p:nvPr/>
        </p:nvSpPr>
        <p:spPr bwMode="auto">
          <a:xfrm>
            <a:off x="12684920" y="6129782"/>
            <a:ext cx="377545" cy="37754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0 w 68"/>
              <a:gd name="T25" fmla="*/ 2147483646 h 68"/>
              <a:gd name="T26" fmla="*/ 2147483646 w 68"/>
              <a:gd name="T27" fmla="*/ 2147483646 h 68"/>
              <a:gd name="T28" fmla="*/ 2147483646 w 68"/>
              <a:gd name="T29" fmla="*/ 0 h 68"/>
              <a:gd name="T30" fmla="*/ 2147483646 w 68"/>
              <a:gd name="T31" fmla="*/ 0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5" y="55"/>
                  <a:pt x="35" y="55"/>
                  <a:pt x="35" y="55"/>
                </a:cubicBezTo>
                <a:cubicBezTo>
                  <a:pt x="23" y="67"/>
                  <a:pt x="23" y="67"/>
                  <a:pt x="23" y="67"/>
                </a:cubicBezTo>
                <a:cubicBezTo>
                  <a:pt x="23" y="67"/>
                  <a:pt x="22" y="68"/>
                  <a:pt x="22" y="68"/>
                </a:cubicBezTo>
                <a:cubicBezTo>
                  <a:pt x="21" y="68"/>
                  <a:pt x="21" y="68"/>
                  <a:pt x="21" y="68"/>
                </a:cubicBezTo>
                <a:cubicBezTo>
                  <a:pt x="20" y="67"/>
                  <a:pt x="19" y="66"/>
                  <a:pt x="19" y="65"/>
                </a:cubicBezTo>
                <a:cubicBezTo>
                  <a:pt x="19" y="48"/>
                  <a:pt x="19" y="48"/>
                  <a:pt x="19" y="48"/>
                </a:cubicBezTo>
                <a:cubicBezTo>
                  <a:pt x="1" y="41"/>
                  <a:pt x="1" y="41"/>
                  <a:pt x="1" y="41"/>
                </a:cubicBezTo>
                <a:cubicBezTo>
                  <a:pt x="0" y="40"/>
                  <a:pt x="0" y="40"/>
                  <a:pt x="0" y="39"/>
                </a:cubicBezTo>
                <a:cubicBezTo>
                  <a:pt x="0" y="38"/>
                  <a:pt x="0" y="37"/>
                  <a:pt x="1" y="36"/>
                </a:cubicBezTo>
                <a:cubicBezTo>
                  <a:pt x="64" y="0"/>
                  <a:pt x="64" y="0"/>
                  <a:pt x="64" y="0"/>
                </a:cubicBezTo>
                <a:cubicBezTo>
                  <a:pt x="65" y="0"/>
                  <a:pt x="66" y="0"/>
                  <a:pt x="67" y="0"/>
                </a:cubicBezTo>
                <a:cubicBezTo>
                  <a:pt x="68" y="1"/>
                  <a:pt x="68" y="2"/>
                  <a:pt x="68" y="3"/>
                </a:cubicBezTo>
                <a:close/>
                <a:moveTo>
                  <a:pt x="62" y="7"/>
                </a:moveTo>
                <a:cubicBezTo>
                  <a:pt x="8" y="38"/>
                  <a:pt x="8" y="38"/>
                  <a:pt x="8" y="38"/>
                </a:cubicBezTo>
                <a:cubicBezTo>
                  <a:pt x="20" y="43"/>
                  <a:pt x="20" y="43"/>
                  <a:pt x="20" y="43"/>
                </a:cubicBezTo>
                <a:cubicBezTo>
                  <a:pt x="53" y="19"/>
                  <a:pt x="53" y="19"/>
                  <a:pt x="53" y="19"/>
                </a:cubicBezTo>
                <a:cubicBezTo>
                  <a:pt x="35" y="49"/>
                  <a:pt x="35" y="49"/>
                  <a:pt x="35" y="49"/>
                </a:cubicBezTo>
                <a:cubicBezTo>
                  <a:pt x="54" y="57"/>
                  <a:pt x="54" y="57"/>
                  <a:pt x="54" y="57"/>
                </a:cubicBezTo>
                <a:lnTo>
                  <a:pt x="62"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2" name="Freeform 107"/>
          <p:cNvSpPr>
            <a:spLocks noEditPoints="1"/>
          </p:cNvSpPr>
          <p:nvPr/>
        </p:nvSpPr>
        <p:spPr bwMode="auto">
          <a:xfrm>
            <a:off x="13486238" y="6158033"/>
            <a:ext cx="321042" cy="321042"/>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51" y="23"/>
                </a:moveTo>
                <a:cubicBezTo>
                  <a:pt x="52" y="22"/>
                  <a:pt x="52" y="21"/>
                  <a:pt x="51" y="20"/>
                </a:cubicBezTo>
                <a:cubicBezTo>
                  <a:pt x="38" y="6"/>
                  <a:pt x="38" y="6"/>
                  <a:pt x="38" y="6"/>
                </a:cubicBezTo>
                <a:cubicBezTo>
                  <a:pt x="37" y="6"/>
                  <a:pt x="36" y="5"/>
                  <a:pt x="35" y="6"/>
                </a:cubicBezTo>
                <a:cubicBezTo>
                  <a:pt x="34" y="6"/>
                  <a:pt x="34" y="7"/>
                  <a:pt x="34" y="8"/>
                </a:cubicBezTo>
                <a:cubicBezTo>
                  <a:pt x="34" y="14"/>
                  <a:pt x="34" y="14"/>
                  <a:pt x="34" y="14"/>
                </a:cubicBezTo>
                <a:cubicBezTo>
                  <a:pt x="12" y="14"/>
                  <a:pt x="9" y="27"/>
                  <a:pt x="9" y="36"/>
                </a:cubicBezTo>
                <a:cubicBezTo>
                  <a:pt x="9" y="44"/>
                  <a:pt x="16" y="51"/>
                  <a:pt x="16" y="51"/>
                </a:cubicBezTo>
                <a:cubicBezTo>
                  <a:pt x="16" y="52"/>
                  <a:pt x="16" y="52"/>
                  <a:pt x="17" y="52"/>
                </a:cubicBezTo>
                <a:cubicBezTo>
                  <a:pt x="17" y="52"/>
                  <a:pt x="17" y="52"/>
                  <a:pt x="17" y="52"/>
                </a:cubicBezTo>
                <a:cubicBezTo>
                  <a:pt x="18" y="51"/>
                  <a:pt x="18" y="51"/>
                  <a:pt x="18" y="50"/>
                </a:cubicBezTo>
                <a:cubicBezTo>
                  <a:pt x="17" y="41"/>
                  <a:pt x="18" y="36"/>
                  <a:pt x="20" y="32"/>
                </a:cubicBezTo>
                <a:cubicBezTo>
                  <a:pt x="23" y="30"/>
                  <a:pt x="27" y="29"/>
                  <a:pt x="34" y="29"/>
                </a:cubicBezTo>
                <a:cubicBezTo>
                  <a:pt x="34" y="35"/>
                  <a:pt x="34" y="35"/>
                  <a:pt x="34" y="35"/>
                </a:cubicBezTo>
                <a:cubicBezTo>
                  <a:pt x="34" y="36"/>
                  <a:pt x="34" y="37"/>
                  <a:pt x="35" y="37"/>
                </a:cubicBezTo>
                <a:cubicBezTo>
                  <a:pt x="36" y="37"/>
                  <a:pt x="36" y="37"/>
                  <a:pt x="36" y="37"/>
                </a:cubicBezTo>
                <a:cubicBezTo>
                  <a:pt x="37" y="37"/>
                  <a:pt x="37" y="37"/>
                  <a:pt x="38" y="36"/>
                </a:cubicBezTo>
                <a:lnTo>
                  <a:pt x="51"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3" name="Freeform 108"/>
          <p:cNvSpPr>
            <a:spLocks noEditPoints="1"/>
          </p:cNvSpPr>
          <p:nvPr/>
        </p:nvSpPr>
        <p:spPr bwMode="auto">
          <a:xfrm>
            <a:off x="14284989" y="6158033"/>
            <a:ext cx="267106" cy="321042"/>
          </a:xfrm>
          <a:custGeom>
            <a:avLst/>
            <a:gdLst>
              <a:gd name="T0" fmla="*/ 2147483646 w 48"/>
              <a:gd name="T1" fmla="*/ 2147483646 h 58"/>
              <a:gd name="T2" fmla="*/ 2147483646 w 48"/>
              <a:gd name="T3" fmla="*/ 2147483646 h 58"/>
              <a:gd name="T4" fmla="*/ 2147483646 w 48"/>
              <a:gd name="T5" fmla="*/ 2147483646 h 58"/>
              <a:gd name="T6" fmla="*/ 2147483646 w 48"/>
              <a:gd name="T7" fmla="*/ 2147483646 h 58"/>
              <a:gd name="T8" fmla="*/ 0 w 48"/>
              <a:gd name="T9" fmla="*/ 2147483646 h 58"/>
              <a:gd name="T10" fmla="*/ 0 w 48"/>
              <a:gd name="T11" fmla="*/ 2147483646 h 58"/>
              <a:gd name="T12" fmla="*/ 2147483646 w 48"/>
              <a:gd name="T13" fmla="*/ 0 h 58"/>
              <a:gd name="T14" fmla="*/ 2147483646 w 48"/>
              <a:gd name="T15" fmla="*/ 0 h 58"/>
              <a:gd name="T16" fmla="*/ 2147483646 w 48"/>
              <a:gd name="T17" fmla="*/ 2147483646 h 58"/>
              <a:gd name="T18" fmla="*/ 2147483646 w 48"/>
              <a:gd name="T19" fmla="*/ 2147483646 h 58"/>
              <a:gd name="T20" fmla="*/ 2147483646 w 48"/>
              <a:gd name="T21" fmla="*/ 2147483646 h 58"/>
              <a:gd name="T22" fmla="*/ 2147483646 w 48"/>
              <a:gd name="T23" fmla="*/ 2147483646 h 58"/>
              <a:gd name="T24" fmla="*/ 2147483646 w 48"/>
              <a:gd name="T25" fmla="*/ 2147483646 h 58"/>
              <a:gd name="T26" fmla="*/ 2147483646 w 48"/>
              <a:gd name="T27" fmla="*/ 2147483646 h 58"/>
              <a:gd name="T28" fmla="*/ 2147483646 w 48"/>
              <a:gd name="T29" fmla="*/ 2147483646 h 58"/>
              <a:gd name="T30" fmla="*/ 2147483646 w 48"/>
              <a:gd name="T31" fmla="*/ 2147483646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58">
                <a:moveTo>
                  <a:pt x="48" y="31"/>
                </a:moveTo>
                <a:cubicBezTo>
                  <a:pt x="48" y="47"/>
                  <a:pt x="26" y="57"/>
                  <a:pt x="25" y="58"/>
                </a:cubicBezTo>
                <a:cubicBezTo>
                  <a:pt x="25" y="58"/>
                  <a:pt x="24" y="58"/>
                  <a:pt x="24" y="58"/>
                </a:cubicBezTo>
                <a:cubicBezTo>
                  <a:pt x="24" y="58"/>
                  <a:pt x="23" y="58"/>
                  <a:pt x="23" y="58"/>
                </a:cubicBezTo>
                <a:cubicBezTo>
                  <a:pt x="22" y="57"/>
                  <a:pt x="0" y="47"/>
                  <a:pt x="0" y="31"/>
                </a:cubicBezTo>
                <a:cubicBezTo>
                  <a:pt x="0" y="2"/>
                  <a:pt x="0" y="2"/>
                  <a:pt x="0" y="2"/>
                </a:cubicBezTo>
                <a:cubicBezTo>
                  <a:pt x="0" y="1"/>
                  <a:pt x="1" y="0"/>
                  <a:pt x="2" y="0"/>
                </a:cubicBezTo>
                <a:cubicBezTo>
                  <a:pt x="46" y="0"/>
                  <a:pt x="46" y="0"/>
                  <a:pt x="46" y="0"/>
                </a:cubicBezTo>
                <a:cubicBezTo>
                  <a:pt x="47" y="0"/>
                  <a:pt x="48" y="1"/>
                  <a:pt x="48" y="2"/>
                </a:cubicBezTo>
                <a:lnTo>
                  <a:pt x="48" y="31"/>
                </a:lnTo>
                <a:close/>
                <a:moveTo>
                  <a:pt x="41" y="7"/>
                </a:moveTo>
                <a:cubicBezTo>
                  <a:pt x="24" y="7"/>
                  <a:pt x="24" y="7"/>
                  <a:pt x="24" y="7"/>
                </a:cubicBezTo>
                <a:cubicBezTo>
                  <a:pt x="24" y="50"/>
                  <a:pt x="24" y="50"/>
                  <a:pt x="24" y="50"/>
                </a:cubicBezTo>
                <a:cubicBezTo>
                  <a:pt x="26" y="49"/>
                  <a:pt x="29" y="47"/>
                  <a:pt x="32" y="45"/>
                </a:cubicBezTo>
                <a:cubicBezTo>
                  <a:pt x="36" y="42"/>
                  <a:pt x="41" y="37"/>
                  <a:pt x="41" y="31"/>
                </a:cubicBezTo>
                <a:lnTo>
                  <a:pt x="41"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4" name="Freeform 109"/>
          <p:cNvSpPr>
            <a:spLocks noEditPoints="1"/>
          </p:cNvSpPr>
          <p:nvPr/>
        </p:nvSpPr>
        <p:spPr bwMode="auto">
          <a:xfrm>
            <a:off x="15083739" y="6158033"/>
            <a:ext cx="377545" cy="321042"/>
          </a:xfrm>
          <a:custGeom>
            <a:avLst/>
            <a:gdLst>
              <a:gd name="T0" fmla="*/ 2147483646 w 68"/>
              <a:gd name="T1" fmla="*/ 2147483646 h 58"/>
              <a:gd name="T2" fmla="*/ 2147483646 w 68"/>
              <a:gd name="T3" fmla="*/ 2147483646 h 58"/>
              <a:gd name="T4" fmla="*/ 2147483646 w 68"/>
              <a:gd name="T5" fmla="*/ 2147483646 h 58"/>
              <a:gd name="T6" fmla="*/ 0 w 68"/>
              <a:gd name="T7" fmla="*/ 2147483646 h 58"/>
              <a:gd name="T8" fmla="*/ 0 w 68"/>
              <a:gd name="T9" fmla="*/ 2147483646 h 58"/>
              <a:gd name="T10" fmla="*/ 2147483646 w 68"/>
              <a:gd name="T11" fmla="*/ 2147483646 h 58"/>
              <a:gd name="T12" fmla="*/ 2147483646 w 68"/>
              <a:gd name="T13" fmla="*/ 2147483646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2147483646 h 58"/>
              <a:gd name="T26" fmla="*/ 2147483646 w 68"/>
              <a:gd name="T27" fmla="*/ 2147483646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2147483646 w 68"/>
              <a:gd name="T73" fmla="*/ 2147483646 h 58"/>
              <a:gd name="T74" fmla="*/ 2147483646 w 68"/>
              <a:gd name="T75" fmla="*/ 2147483646 h 58"/>
              <a:gd name="T76" fmla="*/ 2147483646 w 68"/>
              <a:gd name="T77" fmla="*/ 2147483646 h 58"/>
              <a:gd name="T78" fmla="*/ 2147483646 w 68"/>
              <a:gd name="T79" fmla="*/ 2147483646 h 58"/>
              <a:gd name="T80" fmla="*/ 2147483646 w 68"/>
              <a:gd name="T81" fmla="*/ 2147483646 h 58"/>
              <a:gd name="T82" fmla="*/ 2147483646 w 68"/>
              <a:gd name="T83" fmla="*/ 0 h 58"/>
              <a:gd name="T84" fmla="*/ 2147483646 w 68"/>
              <a:gd name="T85" fmla="*/ 0 h 58"/>
              <a:gd name="T86" fmla="*/ 2147483646 w 68"/>
              <a:gd name="T87" fmla="*/ 2147483646 h 58"/>
              <a:gd name="T88" fmla="*/ 2147483646 w 68"/>
              <a:gd name="T89" fmla="*/ 2147483646 h 5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 h="58">
                <a:moveTo>
                  <a:pt x="10" y="57"/>
                </a:moveTo>
                <a:cubicBezTo>
                  <a:pt x="10" y="57"/>
                  <a:pt x="10" y="58"/>
                  <a:pt x="9" y="58"/>
                </a:cubicBezTo>
                <a:cubicBezTo>
                  <a:pt x="2" y="58"/>
                  <a:pt x="2" y="58"/>
                  <a:pt x="2" y="58"/>
                </a:cubicBezTo>
                <a:cubicBezTo>
                  <a:pt x="1" y="58"/>
                  <a:pt x="0" y="57"/>
                  <a:pt x="0" y="57"/>
                </a:cubicBezTo>
                <a:cubicBezTo>
                  <a:pt x="0" y="49"/>
                  <a:pt x="0" y="49"/>
                  <a:pt x="0" y="49"/>
                </a:cubicBezTo>
                <a:cubicBezTo>
                  <a:pt x="0" y="49"/>
                  <a:pt x="1" y="48"/>
                  <a:pt x="2" y="48"/>
                </a:cubicBezTo>
                <a:cubicBezTo>
                  <a:pt x="9" y="48"/>
                  <a:pt x="9" y="48"/>
                  <a:pt x="9" y="48"/>
                </a:cubicBezTo>
                <a:cubicBezTo>
                  <a:pt x="10" y="48"/>
                  <a:pt x="10" y="49"/>
                  <a:pt x="10" y="49"/>
                </a:cubicBezTo>
                <a:lnTo>
                  <a:pt x="10" y="57"/>
                </a:lnTo>
                <a:close/>
                <a:moveTo>
                  <a:pt x="25" y="57"/>
                </a:moveTo>
                <a:cubicBezTo>
                  <a:pt x="25" y="57"/>
                  <a:pt x="24" y="58"/>
                  <a:pt x="24" y="58"/>
                </a:cubicBezTo>
                <a:cubicBezTo>
                  <a:pt x="16" y="58"/>
                  <a:pt x="16" y="58"/>
                  <a:pt x="16" y="58"/>
                </a:cubicBezTo>
                <a:cubicBezTo>
                  <a:pt x="16" y="58"/>
                  <a:pt x="15" y="57"/>
                  <a:pt x="15" y="57"/>
                </a:cubicBezTo>
                <a:cubicBezTo>
                  <a:pt x="15" y="44"/>
                  <a:pt x="15" y="44"/>
                  <a:pt x="15" y="44"/>
                </a:cubicBezTo>
                <a:cubicBezTo>
                  <a:pt x="15" y="44"/>
                  <a:pt x="16" y="43"/>
                  <a:pt x="16" y="43"/>
                </a:cubicBezTo>
                <a:cubicBezTo>
                  <a:pt x="24" y="43"/>
                  <a:pt x="24" y="43"/>
                  <a:pt x="24" y="43"/>
                </a:cubicBezTo>
                <a:cubicBezTo>
                  <a:pt x="24" y="43"/>
                  <a:pt x="25" y="44"/>
                  <a:pt x="25" y="44"/>
                </a:cubicBezTo>
                <a:lnTo>
                  <a:pt x="25" y="57"/>
                </a:lnTo>
                <a:close/>
                <a:moveTo>
                  <a:pt x="39" y="57"/>
                </a:moveTo>
                <a:cubicBezTo>
                  <a:pt x="39" y="57"/>
                  <a:pt x="39" y="58"/>
                  <a:pt x="38" y="58"/>
                </a:cubicBezTo>
                <a:cubicBezTo>
                  <a:pt x="31" y="58"/>
                  <a:pt x="31" y="58"/>
                  <a:pt x="31" y="58"/>
                </a:cubicBezTo>
                <a:cubicBezTo>
                  <a:pt x="30" y="58"/>
                  <a:pt x="30" y="57"/>
                  <a:pt x="30" y="57"/>
                </a:cubicBezTo>
                <a:cubicBezTo>
                  <a:pt x="30" y="35"/>
                  <a:pt x="30" y="35"/>
                  <a:pt x="30" y="35"/>
                </a:cubicBezTo>
                <a:cubicBezTo>
                  <a:pt x="30" y="34"/>
                  <a:pt x="30" y="34"/>
                  <a:pt x="31" y="34"/>
                </a:cubicBezTo>
                <a:cubicBezTo>
                  <a:pt x="38" y="34"/>
                  <a:pt x="38" y="34"/>
                  <a:pt x="38" y="34"/>
                </a:cubicBezTo>
                <a:cubicBezTo>
                  <a:pt x="39" y="34"/>
                  <a:pt x="39" y="34"/>
                  <a:pt x="39" y="35"/>
                </a:cubicBezTo>
                <a:lnTo>
                  <a:pt x="39" y="57"/>
                </a:lnTo>
                <a:close/>
                <a:moveTo>
                  <a:pt x="54" y="57"/>
                </a:moveTo>
                <a:cubicBezTo>
                  <a:pt x="54" y="57"/>
                  <a:pt x="53" y="58"/>
                  <a:pt x="53" y="58"/>
                </a:cubicBezTo>
                <a:cubicBezTo>
                  <a:pt x="45" y="58"/>
                  <a:pt x="45" y="58"/>
                  <a:pt x="45" y="58"/>
                </a:cubicBezTo>
                <a:cubicBezTo>
                  <a:pt x="45" y="58"/>
                  <a:pt x="44" y="57"/>
                  <a:pt x="44" y="57"/>
                </a:cubicBezTo>
                <a:cubicBezTo>
                  <a:pt x="44" y="20"/>
                  <a:pt x="44" y="20"/>
                  <a:pt x="44" y="20"/>
                </a:cubicBezTo>
                <a:cubicBezTo>
                  <a:pt x="44" y="20"/>
                  <a:pt x="45" y="19"/>
                  <a:pt x="45" y="19"/>
                </a:cubicBezTo>
                <a:cubicBezTo>
                  <a:pt x="53" y="19"/>
                  <a:pt x="53" y="19"/>
                  <a:pt x="53" y="19"/>
                </a:cubicBezTo>
                <a:cubicBezTo>
                  <a:pt x="53" y="19"/>
                  <a:pt x="54" y="20"/>
                  <a:pt x="54" y="20"/>
                </a:cubicBezTo>
                <a:lnTo>
                  <a:pt x="54" y="57"/>
                </a:lnTo>
                <a:close/>
                <a:moveTo>
                  <a:pt x="68" y="57"/>
                </a:moveTo>
                <a:cubicBezTo>
                  <a:pt x="68" y="57"/>
                  <a:pt x="68" y="58"/>
                  <a:pt x="67" y="58"/>
                </a:cubicBezTo>
                <a:cubicBezTo>
                  <a:pt x="60" y="58"/>
                  <a:pt x="60" y="58"/>
                  <a:pt x="60" y="58"/>
                </a:cubicBezTo>
                <a:cubicBezTo>
                  <a:pt x="59" y="58"/>
                  <a:pt x="59" y="57"/>
                  <a:pt x="59" y="57"/>
                </a:cubicBezTo>
                <a:cubicBezTo>
                  <a:pt x="59" y="1"/>
                  <a:pt x="59" y="1"/>
                  <a:pt x="59" y="1"/>
                </a:cubicBezTo>
                <a:cubicBezTo>
                  <a:pt x="59" y="0"/>
                  <a:pt x="59" y="0"/>
                  <a:pt x="60" y="0"/>
                </a:cubicBezTo>
                <a:cubicBezTo>
                  <a:pt x="67" y="0"/>
                  <a:pt x="67" y="0"/>
                  <a:pt x="67" y="0"/>
                </a:cubicBezTo>
                <a:cubicBezTo>
                  <a:pt x="68" y="0"/>
                  <a:pt x="68" y="0"/>
                  <a:pt x="68" y="1"/>
                </a:cubicBezTo>
                <a:lnTo>
                  <a:pt x="68"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5" name="Freeform 110"/>
          <p:cNvSpPr>
            <a:spLocks noEditPoints="1"/>
          </p:cNvSpPr>
          <p:nvPr/>
        </p:nvSpPr>
        <p:spPr bwMode="auto">
          <a:xfrm>
            <a:off x="15885057" y="6181149"/>
            <a:ext cx="321042" cy="297926"/>
          </a:xfrm>
          <a:custGeom>
            <a:avLst/>
            <a:gdLst>
              <a:gd name="T0" fmla="*/ 2147483646 w 58"/>
              <a:gd name="T1" fmla="*/ 2147483646 h 54"/>
              <a:gd name="T2" fmla="*/ 0 w 58"/>
              <a:gd name="T3" fmla="*/ 2147483646 h 54"/>
              <a:gd name="T4" fmla="*/ 0 w 58"/>
              <a:gd name="T5" fmla="*/ 2147483646 h 54"/>
              <a:gd name="T6" fmla="*/ 2147483646 w 58"/>
              <a:gd name="T7" fmla="*/ 2147483646 h 54"/>
              <a:gd name="T8" fmla="*/ 2147483646 w 58"/>
              <a:gd name="T9" fmla="*/ 2147483646 h 54"/>
              <a:gd name="T10" fmla="*/ 2147483646 w 58"/>
              <a:gd name="T11" fmla="*/ 2147483646 h 54"/>
              <a:gd name="T12" fmla="*/ 0 w 58"/>
              <a:gd name="T13" fmla="*/ 2147483646 h 54"/>
              <a:gd name="T14" fmla="*/ 0 w 58"/>
              <a:gd name="T15" fmla="*/ 2147483646 h 54"/>
              <a:gd name="T16" fmla="*/ 2147483646 w 58"/>
              <a:gd name="T17" fmla="*/ 2147483646 h 54"/>
              <a:gd name="T18" fmla="*/ 2147483646 w 58"/>
              <a:gd name="T19" fmla="*/ 2147483646 h 54"/>
              <a:gd name="T20" fmla="*/ 2147483646 w 58"/>
              <a:gd name="T21" fmla="*/ 2147483646 h 54"/>
              <a:gd name="T22" fmla="*/ 0 w 58"/>
              <a:gd name="T23" fmla="*/ 2147483646 h 54"/>
              <a:gd name="T24" fmla="*/ 0 w 58"/>
              <a:gd name="T25" fmla="*/ 2147483646 h 54"/>
              <a:gd name="T26" fmla="*/ 2147483646 w 58"/>
              <a:gd name="T27" fmla="*/ 2147483646 h 54"/>
              <a:gd name="T28" fmla="*/ 2147483646 w 58"/>
              <a:gd name="T29" fmla="*/ 2147483646 h 54"/>
              <a:gd name="T30" fmla="*/ 2147483646 w 58"/>
              <a:gd name="T31" fmla="*/ 2147483646 h 54"/>
              <a:gd name="T32" fmla="*/ 2147483646 w 58"/>
              <a:gd name="T33" fmla="*/ 2147483646 h 54"/>
              <a:gd name="T34" fmla="*/ 2147483646 w 58"/>
              <a:gd name="T35" fmla="*/ 2147483646 h 54"/>
              <a:gd name="T36" fmla="*/ 2147483646 w 58"/>
              <a:gd name="T37" fmla="*/ 2147483646 h 54"/>
              <a:gd name="T38" fmla="*/ 2147483646 w 58"/>
              <a:gd name="T39" fmla="*/ 2147483646 h 54"/>
              <a:gd name="T40" fmla="*/ 2147483646 w 58"/>
              <a:gd name="T41" fmla="*/ 2147483646 h 54"/>
              <a:gd name="T42" fmla="*/ 2147483646 w 58"/>
              <a:gd name="T43" fmla="*/ 0 h 54"/>
              <a:gd name="T44" fmla="*/ 2147483646 w 58"/>
              <a:gd name="T45" fmla="*/ 0 h 54"/>
              <a:gd name="T46" fmla="*/ 2147483646 w 58"/>
              <a:gd name="T47" fmla="*/ 2147483646 h 54"/>
              <a:gd name="T48" fmla="*/ 2147483646 w 58"/>
              <a:gd name="T49" fmla="*/ 2147483646 h 54"/>
              <a:gd name="T50" fmla="*/ 2147483646 w 58"/>
              <a:gd name="T51" fmla="*/ 2147483646 h 54"/>
              <a:gd name="T52" fmla="*/ 2147483646 w 58"/>
              <a:gd name="T53" fmla="*/ 2147483646 h 54"/>
              <a:gd name="T54" fmla="*/ 2147483646 w 58"/>
              <a:gd name="T55" fmla="*/ 2147483646 h 54"/>
              <a:gd name="T56" fmla="*/ 2147483646 w 58"/>
              <a:gd name="T57" fmla="*/ 2147483646 h 54"/>
              <a:gd name="T58" fmla="*/ 2147483646 w 58"/>
              <a:gd name="T59" fmla="*/ 2147483646 h 54"/>
              <a:gd name="T60" fmla="*/ 2147483646 w 58"/>
              <a:gd name="T61" fmla="*/ 2147483646 h 54"/>
              <a:gd name="T62" fmla="*/ 2147483646 w 58"/>
              <a:gd name="T63" fmla="*/ 2147483646 h 54"/>
              <a:gd name="T64" fmla="*/ 2147483646 w 58"/>
              <a:gd name="T65" fmla="*/ 2147483646 h 54"/>
              <a:gd name="T66" fmla="*/ 2147483646 w 58"/>
              <a:gd name="T67" fmla="*/ 2147483646 h 54"/>
              <a:gd name="T68" fmla="*/ 2147483646 w 58"/>
              <a:gd name="T69" fmla="*/ 2147483646 h 54"/>
              <a:gd name="T70" fmla="*/ 2147483646 w 58"/>
              <a:gd name="T71" fmla="*/ 2147483646 h 54"/>
              <a:gd name="T72" fmla="*/ 2147483646 w 58"/>
              <a:gd name="T73" fmla="*/ 2147483646 h 54"/>
              <a:gd name="T74" fmla="*/ 2147483646 w 58"/>
              <a:gd name="T75" fmla="*/ 2147483646 h 54"/>
              <a:gd name="T76" fmla="*/ 2147483646 w 58"/>
              <a:gd name="T77" fmla="*/ 2147483646 h 54"/>
              <a:gd name="T78" fmla="*/ 2147483646 w 58"/>
              <a:gd name="T79" fmla="*/ 2147483646 h 54"/>
              <a:gd name="T80" fmla="*/ 2147483646 w 58"/>
              <a:gd name="T81" fmla="*/ 2147483646 h 54"/>
              <a:gd name="T82" fmla="*/ 2147483646 w 58"/>
              <a:gd name="T83" fmla="*/ 2147483646 h 54"/>
              <a:gd name="T84" fmla="*/ 2147483646 w 58"/>
              <a:gd name="T85" fmla="*/ 2147483646 h 54"/>
              <a:gd name="T86" fmla="*/ 2147483646 w 58"/>
              <a:gd name="T87" fmla="*/ 2147483646 h 54"/>
              <a:gd name="T88" fmla="*/ 2147483646 w 58"/>
              <a:gd name="T89" fmla="*/ 2147483646 h 54"/>
              <a:gd name="T90" fmla="*/ 2147483646 w 58"/>
              <a:gd name="T91" fmla="*/ 2147483646 h 54"/>
              <a:gd name="T92" fmla="*/ 2147483646 w 58"/>
              <a:gd name="T93" fmla="*/ 2147483646 h 54"/>
              <a:gd name="T94" fmla="*/ 2147483646 w 58"/>
              <a:gd name="T95" fmla="*/ 2147483646 h 54"/>
              <a:gd name="T96" fmla="*/ 2147483646 w 58"/>
              <a:gd name="T97" fmla="*/ 2147483646 h 54"/>
              <a:gd name="T98" fmla="*/ 2147483646 w 58"/>
              <a:gd name="T99" fmla="*/ 2147483646 h 54"/>
              <a:gd name="T100" fmla="*/ 2147483646 w 58"/>
              <a:gd name="T101" fmla="*/ 2147483646 h 54"/>
              <a:gd name="T102" fmla="*/ 2147483646 w 58"/>
              <a:gd name="T103" fmla="*/ 2147483646 h 54"/>
              <a:gd name="T104" fmla="*/ 2147483646 w 58"/>
              <a:gd name="T105" fmla="*/ 2147483646 h 54"/>
              <a:gd name="T106" fmla="*/ 2147483646 w 58"/>
              <a:gd name="T107" fmla="*/ 2147483646 h 54"/>
              <a:gd name="T108" fmla="*/ 2147483646 w 58"/>
              <a:gd name="T109" fmla="*/ 2147483646 h 54"/>
              <a:gd name="T110" fmla="*/ 2147483646 w 58"/>
              <a:gd name="T111" fmla="*/ 2147483646 h 54"/>
              <a:gd name="T112" fmla="*/ 2147483646 w 58"/>
              <a:gd name="T113" fmla="*/ 2147483646 h 5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8" h="54">
                <a:moveTo>
                  <a:pt x="8" y="10"/>
                </a:moveTo>
                <a:cubicBezTo>
                  <a:pt x="0" y="10"/>
                  <a:pt x="0" y="10"/>
                  <a:pt x="0" y="10"/>
                </a:cubicBezTo>
                <a:cubicBezTo>
                  <a:pt x="0" y="5"/>
                  <a:pt x="0" y="5"/>
                  <a:pt x="0" y="5"/>
                </a:cubicBezTo>
                <a:cubicBezTo>
                  <a:pt x="8" y="5"/>
                  <a:pt x="8" y="5"/>
                  <a:pt x="8" y="5"/>
                </a:cubicBezTo>
                <a:lnTo>
                  <a:pt x="8" y="10"/>
                </a:lnTo>
                <a:close/>
                <a:moveTo>
                  <a:pt x="33" y="30"/>
                </a:moveTo>
                <a:cubicBezTo>
                  <a:pt x="0" y="30"/>
                  <a:pt x="0" y="30"/>
                  <a:pt x="0" y="30"/>
                </a:cubicBezTo>
                <a:cubicBezTo>
                  <a:pt x="0" y="25"/>
                  <a:pt x="0" y="25"/>
                  <a:pt x="0" y="25"/>
                </a:cubicBezTo>
                <a:cubicBezTo>
                  <a:pt x="33" y="25"/>
                  <a:pt x="33" y="25"/>
                  <a:pt x="33" y="25"/>
                </a:cubicBezTo>
                <a:lnTo>
                  <a:pt x="33" y="30"/>
                </a:lnTo>
                <a:close/>
                <a:moveTo>
                  <a:pt x="13" y="49"/>
                </a:moveTo>
                <a:cubicBezTo>
                  <a:pt x="0" y="49"/>
                  <a:pt x="0" y="49"/>
                  <a:pt x="0" y="49"/>
                </a:cubicBezTo>
                <a:cubicBezTo>
                  <a:pt x="0" y="44"/>
                  <a:pt x="0" y="44"/>
                  <a:pt x="0" y="44"/>
                </a:cubicBezTo>
                <a:cubicBezTo>
                  <a:pt x="13" y="44"/>
                  <a:pt x="13" y="44"/>
                  <a:pt x="13" y="44"/>
                </a:cubicBezTo>
                <a:lnTo>
                  <a:pt x="13" y="49"/>
                </a:lnTo>
                <a:close/>
                <a:moveTo>
                  <a:pt x="24" y="3"/>
                </a:moveTo>
                <a:cubicBezTo>
                  <a:pt x="24" y="13"/>
                  <a:pt x="24" y="13"/>
                  <a:pt x="24" y="13"/>
                </a:cubicBezTo>
                <a:cubicBezTo>
                  <a:pt x="24" y="14"/>
                  <a:pt x="23" y="15"/>
                  <a:pt x="22" y="15"/>
                </a:cubicBezTo>
                <a:cubicBezTo>
                  <a:pt x="12" y="15"/>
                  <a:pt x="12" y="15"/>
                  <a:pt x="12" y="15"/>
                </a:cubicBezTo>
                <a:cubicBezTo>
                  <a:pt x="11" y="15"/>
                  <a:pt x="9" y="14"/>
                  <a:pt x="9" y="13"/>
                </a:cubicBezTo>
                <a:cubicBezTo>
                  <a:pt x="9" y="3"/>
                  <a:pt x="9" y="3"/>
                  <a:pt x="9" y="3"/>
                </a:cubicBezTo>
                <a:cubicBezTo>
                  <a:pt x="9" y="2"/>
                  <a:pt x="11" y="0"/>
                  <a:pt x="12" y="0"/>
                </a:cubicBezTo>
                <a:cubicBezTo>
                  <a:pt x="22" y="0"/>
                  <a:pt x="22" y="0"/>
                  <a:pt x="22" y="0"/>
                </a:cubicBezTo>
                <a:cubicBezTo>
                  <a:pt x="23" y="0"/>
                  <a:pt x="24" y="2"/>
                  <a:pt x="24" y="3"/>
                </a:cubicBezTo>
                <a:close/>
                <a:moveTo>
                  <a:pt x="29" y="42"/>
                </a:moveTo>
                <a:cubicBezTo>
                  <a:pt x="29" y="51"/>
                  <a:pt x="29" y="51"/>
                  <a:pt x="29" y="51"/>
                </a:cubicBezTo>
                <a:cubicBezTo>
                  <a:pt x="29" y="53"/>
                  <a:pt x="28" y="54"/>
                  <a:pt x="26" y="54"/>
                </a:cubicBezTo>
                <a:cubicBezTo>
                  <a:pt x="17" y="54"/>
                  <a:pt x="17" y="54"/>
                  <a:pt x="17" y="54"/>
                </a:cubicBezTo>
                <a:cubicBezTo>
                  <a:pt x="15" y="54"/>
                  <a:pt x="14" y="53"/>
                  <a:pt x="14" y="51"/>
                </a:cubicBezTo>
                <a:cubicBezTo>
                  <a:pt x="14" y="42"/>
                  <a:pt x="14" y="42"/>
                  <a:pt x="14" y="42"/>
                </a:cubicBezTo>
                <a:cubicBezTo>
                  <a:pt x="14" y="40"/>
                  <a:pt x="15" y="39"/>
                  <a:pt x="17" y="39"/>
                </a:cubicBezTo>
                <a:cubicBezTo>
                  <a:pt x="26" y="39"/>
                  <a:pt x="26" y="39"/>
                  <a:pt x="26" y="39"/>
                </a:cubicBezTo>
                <a:cubicBezTo>
                  <a:pt x="28" y="39"/>
                  <a:pt x="29" y="40"/>
                  <a:pt x="29" y="42"/>
                </a:cubicBezTo>
                <a:close/>
                <a:moveTo>
                  <a:pt x="58" y="10"/>
                </a:moveTo>
                <a:cubicBezTo>
                  <a:pt x="25" y="10"/>
                  <a:pt x="25" y="10"/>
                  <a:pt x="25" y="10"/>
                </a:cubicBezTo>
                <a:cubicBezTo>
                  <a:pt x="25" y="5"/>
                  <a:pt x="25" y="5"/>
                  <a:pt x="25" y="5"/>
                </a:cubicBezTo>
                <a:cubicBezTo>
                  <a:pt x="58" y="5"/>
                  <a:pt x="58" y="5"/>
                  <a:pt x="58" y="5"/>
                </a:cubicBezTo>
                <a:lnTo>
                  <a:pt x="58" y="10"/>
                </a:lnTo>
                <a:close/>
                <a:moveTo>
                  <a:pt x="58" y="49"/>
                </a:moveTo>
                <a:cubicBezTo>
                  <a:pt x="30" y="49"/>
                  <a:pt x="30" y="49"/>
                  <a:pt x="30" y="49"/>
                </a:cubicBezTo>
                <a:cubicBezTo>
                  <a:pt x="30" y="44"/>
                  <a:pt x="30" y="44"/>
                  <a:pt x="30" y="44"/>
                </a:cubicBezTo>
                <a:cubicBezTo>
                  <a:pt x="58" y="44"/>
                  <a:pt x="58" y="44"/>
                  <a:pt x="58" y="44"/>
                </a:cubicBezTo>
                <a:lnTo>
                  <a:pt x="58" y="49"/>
                </a:lnTo>
                <a:close/>
                <a:moveTo>
                  <a:pt x="48" y="22"/>
                </a:moveTo>
                <a:cubicBezTo>
                  <a:pt x="48" y="32"/>
                  <a:pt x="48" y="32"/>
                  <a:pt x="48" y="32"/>
                </a:cubicBezTo>
                <a:cubicBezTo>
                  <a:pt x="48" y="33"/>
                  <a:pt x="47" y="34"/>
                  <a:pt x="46" y="34"/>
                </a:cubicBezTo>
                <a:cubicBezTo>
                  <a:pt x="36" y="34"/>
                  <a:pt x="36" y="34"/>
                  <a:pt x="36" y="34"/>
                </a:cubicBezTo>
                <a:cubicBezTo>
                  <a:pt x="35" y="34"/>
                  <a:pt x="34" y="33"/>
                  <a:pt x="34" y="32"/>
                </a:cubicBezTo>
                <a:cubicBezTo>
                  <a:pt x="34" y="22"/>
                  <a:pt x="34" y="22"/>
                  <a:pt x="34" y="22"/>
                </a:cubicBezTo>
                <a:cubicBezTo>
                  <a:pt x="34" y="21"/>
                  <a:pt x="35" y="20"/>
                  <a:pt x="36" y="20"/>
                </a:cubicBezTo>
                <a:cubicBezTo>
                  <a:pt x="46" y="20"/>
                  <a:pt x="46" y="20"/>
                  <a:pt x="46" y="20"/>
                </a:cubicBezTo>
                <a:cubicBezTo>
                  <a:pt x="47" y="20"/>
                  <a:pt x="48" y="21"/>
                  <a:pt x="48" y="22"/>
                </a:cubicBezTo>
                <a:close/>
                <a:moveTo>
                  <a:pt x="58" y="30"/>
                </a:moveTo>
                <a:cubicBezTo>
                  <a:pt x="50" y="30"/>
                  <a:pt x="50" y="30"/>
                  <a:pt x="50" y="30"/>
                </a:cubicBezTo>
                <a:cubicBezTo>
                  <a:pt x="50" y="25"/>
                  <a:pt x="50" y="25"/>
                  <a:pt x="50" y="25"/>
                </a:cubicBezTo>
                <a:cubicBezTo>
                  <a:pt x="58" y="25"/>
                  <a:pt x="58" y="25"/>
                  <a:pt x="58" y="25"/>
                </a:cubicBezTo>
                <a:lnTo>
                  <a:pt x="58"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6" name="Freeform 111"/>
          <p:cNvSpPr>
            <a:spLocks noEditPoints="1"/>
          </p:cNvSpPr>
          <p:nvPr/>
        </p:nvSpPr>
        <p:spPr bwMode="auto">
          <a:xfrm>
            <a:off x="16683808" y="6168306"/>
            <a:ext cx="215740" cy="295359"/>
          </a:xfrm>
          <a:custGeom>
            <a:avLst/>
            <a:gdLst>
              <a:gd name="T0" fmla="*/ 2147483646 w 39"/>
              <a:gd name="T1" fmla="*/ 2147483646 h 53"/>
              <a:gd name="T2" fmla="*/ 2147483646 w 39"/>
              <a:gd name="T3" fmla="*/ 2147483646 h 53"/>
              <a:gd name="T4" fmla="*/ 0 w 39"/>
              <a:gd name="T5" fmla="*/ 2147483646 h 53"/>
              <a:gd name="T6" fmla="*/ 2147483646 w 39"/>
              <a:gd name="T7" fmla="*/ 2147483646 h 53"/>
              <a:gd name="T8" fmla="*/ 2147483646 w 39"/>
              <a:gd name="T9" fmla="*/ 2147483646 h 53"/>
              <a:gd name="T10" fmla="*/ 2147483646 w 39"/>
              <a:gd name="T11" fmla="*/ 0 h 53"/>
              <a:gd name="T12" fmla="*/ 2147483646 w 39"/>
              <a:gd name="T13" fmla="*/ 2147483646 h 53"/>
              <a:gd name="T14" fmla="*/ 2147483646 w 39"/>
              <a:gd name="T15" fmla="*/ 2147483646 h 53"/>
              <a:gd name="T16" fmla="*/ 2147483646 w 39"/>
              <a:gd name="T17" fmla="*/ 2147483646 h 53"/>
              <a:gd name="T18" fmla="*/ 2147483646 w 39"/>
              <a:gd name="T19" fmla="*/ 2147483646 h 53"/>
              <a:gd name="T20" fmla="*/ 2147483646 w 39"/>
              <a:gd name="T21" fmla="*/ 2147483646 h 53"/>
              <a:gd name="T22" fmla="*/ 2147483646 w 39"/>
              <a:gd name="T23" fmla="*/ 2147483646 h 53"/>
              <a:gd name="T24" fmla="*/ 2147483646 w 39"/>
              <a:gd name="T25" fmla="*/ 2147483646 h 53"/>
              <a:gd name="T26" fmla="*/ 2147483646 w 39"/>
              <a:gd name="T27" fmla="*/ 2147483646 h 53"/>
              <a:gd name="T28" fmla="*/ 2147483646 w 39"/>
              <a:gd name="T29" fmla="*/ 2147483646 h 53"/>
              <a:gd name="T30" fmla="*/ 0 w 39"/>
              <a:gd name="T31" fmla="*/ 2147483646 h 53"/>
              <a:gd name="T32" fmla="*/ 2147483646 w 39"/>
              <a:gd name="T33" fmla="*/ 2147483646 h 53"/>
              <a:gd name="T34" fmla="*/ 2147483646 w 39"/>
              <a:gd name="T35" fmla="*/ 2147483646 h 53"/>
              <a:gd name="T36" fmla="*/ 2147483646 w 39"/>
              <a:gd name="T37" fmla="*/ 2147483646 h 53"/>
              <a:gd name="T38" fmla="*/ 2147483646 w 39"/>
              <a:gd name="T39" fmla="*/ 2147483646 h 5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9" h="53">
                <a:moveTo>
                  <a:pt x="37" y="22"/>
                </a:moveTo>
                <a:cubicBezTo>
                  <a:pt x="3" y="22"/>
                  <a:pt x="3" y="22"/>
                  <a:pt x="3" y="22"/>
                </a:cubicBezTo>
                <a:cubicBezTo>
                  <a:pt x="2" y="22"/>
                  <a:pt x="0" y="21"/>
                  <a:pt x="0" y="19"/>
                </a:cubicBezTo>
                <a:cubicBezTo>
                  <a:pt x="0" y="19"/>
                  <a:pt x="1" y="18"/>
                  <a:pt x="1" y="18"/>
                </a:cubicBezTo>
                <a:cubicBezTo>
                  <a:pt x="18" y="1"/>
                  <a:pt x="18" y="1"/>
                  <a:pt x="18" y="1"/>
                </a:cubicBezTo>
                <a:cubicBezTo>
                  <a:pt x="19" y="0"/>
                  <a:pt x="19" y="0"/>
                  <a:pt x="20" y="0"/>
                </a:cubicBezTo>
                <a:cubicBezTo>
                  <a:pt x="21" y="0"/>
                  <a:pt x="21" y="0"/>
                  <a:pt x="22" y="1"/>
                </a:cubicBezTo>
                <a:cubicBezTo>
                  <a:pt x="39" y="18"/>
                  <a:pt x="39" y="18"/>
                  <a:pt x="39" y="18"/>
                </a:cubicBezTo>
                <a:cubicBezTo>
                  <a:pt x="39" y="18"/>
                  <a:pt x="39" y="19"/>
                  <a:pt x="39" y="19"/>
                </a:cubicBezTo>
                <a:cubicBezTo>
                  <a:pt x="39" y="21"/>
                  <a:pt x="38" y="22"/>
                  <a:pt x="37" y="22"/>
                </a:cubicBezTo>
                <a:close/>
                <a:moveTo>
                  <a:pt x="39" y="36"/>
                </a:moveTo>
                <a:cubicBezTo>
                  <a:pt x="22" y="53"/>
                  <a:pt x="22" y="53"/>
                  <a:pt x="22" y="53"/>
                </a:cubicBezTo>
                <a:cubicBezTo>
                  <a:pt x="21" y="53"/>
                  <a:pt x="21" y="53"/>
                  <a:pt x="20" y="53"/>
                </a:cubicBezTo>
                <a:cubicBezTo>
                  <a:pt x="19" y="53"/>
                  <a:pt x="19" y="53"/>
                  <a:pt x="18" y="53"/>
                </a:cubicBezTo>
                <a:cubicBezTo>
                  <a:pt x="1" y="36"/>
                  <a:pt x="1" y="36"/>
                  <a:pt x="1" y="36"/>
                </a:cubicBezTo>
                <a:cubicBezTo>
                  <a:pt x="1" y="35"/>
                  <a:pt x="0" y="35"/>
                  <a:pt x="0" y="34"/>
                </a:cubicBezTo>
                <a:cubicBezTo>
                  <a:pt x="0" y="33"/>
                  <a:pt x="2" y="32"/>
                  <a:pt x="3" y="32"/>
                </a:cubicBezTo>
                <a:cubicBezTo>
                  <a:pt x="37" y="32"/>
                  <a:pt x="37" y="32"/>
                  <a:pt x="37" y="32"/>
                </a:cubicBezTo>
                <a:cubicBezTo>
                  <a:pt x="38" y="32"/>
                  <a:pt x="39" y="33"/>
                  <a:pt x="39" y="34"/>
                </a:cubicBezTo>
                <a:cubicBezTo>
                  <a:pt x="39" y="35"/>
                  <a:pt x="39" y="35"/>
                  <a:pt x="39"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7" name="Freeform 112"/>
          <p:cNvSpPr>
            <a:spLocks noEditPoints="1"/>
          </p:cNvSpPr>
          <p:nvPr/>
        </p:nvSpPr>
        <p:spPr bwMode="auto">
          <a:xfrm>
            <a:off x="17487694" y="6129782"/>
            <a:ext cx="372408" cy="377543"/>
          </a:xfrm>
          <a:custGeom>
            <a:avLst/>
            <a:gdLst>
              <a:gd name="T0" fmla="*/ 2147483646 w 67"/>
              <a:gd name="T1" fmla="*/ 2147483646 h 68"/>
              <a:gd name="T2" fmla="*/ 2147483646 w 67"/>
              <a:gd name="T3" fmla="*/ 2147483646 h 68"/>
              <a:gd name="T4" fmla="*/ 2147483646 w 67"/>
              <a:gd name="T5" fmla="*/ 2147483646 h 68"/>
              <a:gd name="T6" fmla="*/ 2147483646 w 67"/>
              <a:gd name="T7" fmla="*/ 2147483646 h 68"/>
              <a:gd name="T8" fmla="*/ 0 w 67"/>
              <a:gd name="T9" fmla="*/ 2147483646 h 68"/>
              <a:gd name="T10" fmla="*/ 0 w 67"/>
              <a:gd name="T11" fmla="*/ 2147483646 h 68"/>
              <a:gd name="T12" fmla="*/ 2147483646 w 67"/>
              <a:gd name="T13" fmla="*/ 2147483646 h 68"/>
              <a:gd name="T14" fmla="*/ 2147483646 w 67"/>
              <a:gd name="T15" fmla="*/ 2147483646 h 68"/>
              <a:gd name="T16" fmla="*/ 2147483646 w 67"/>
              <a:gd name="T17" fmla="*/ 2147483646 h 68"/>
              <a:gd name="T18" fmla="*/ 2147483646 w 67"/>
              <a:gd name="T19" fmla="*/ 0 h 68"/>
              <a:gd name="T20" fmla="*/ 2147483646 w 67"/>
              <a:gd name="T21" fmla="*/ 0 h 68"/>
              <a:gd name="T22" fmla="*/ 2147483646 w 67"/>
              <a:gd name="T23" fmla="*/ 2147483646 h 68"/>
              <a:gd name="T24" fmla="*/ 2147483646 w 67"/>
              <a:gd name="T25" fmla="*/ 2147483646 h 68"/>
              <a:gd name="T26" fmla="*/ 2147483646 w 67"/>
              <a:gd name="T27" fmla="*/ 2147483646 h 68"/>
              <a:gd name="T28" fmla="*/ 2147483646 w 67"/>
              <a:gd name="T29" fmla="*/ 2147483646 h 68"/>
              <a:gd name="T30" fmla="*/ 2147483646 w 67"/>
              <a:gd name="T31" fmla="*/ 2147483646 h 68"/>
              <a:gd name="T32" fmla="*/ 2147483646 w 67"/>
              <a:gd name="T33" fmla="*/ 2147483646 h 68"/>
              <a:gd name="T34" fmla="*/ 2147483646 w 67"/>
              <a:gd name="T35" fmla="*/ 2147483646 h 68"/>
              <a:gd name="T36" fmla="*/ 2147483646 w 67"/>
              <a:gd name="T37" fmla="*/ 2147483646 h 68"/>
              <a:gd name="T38" fmla="*/ 2147483646 w 67"/>
              <a:gd name="T39" fmla="*/ 2147483646 h 68"/>
              <a:gd name="T40" fmla="*/ 2147483646 w 67"/>
              <a:gd name="T41" fmla="*/ 2147483646 h 68"/>
              <a:gd name="T42" fmla="*/ 2147483646 w 67"/>
              <a:gd name="T43" fmla="*/ 0 h 68"/>
              <a:gd name="T44" fmla="*/ 2147483646 w 67"/>
              <a:gd name="T45" fmla="*/ 0 h 68"/>
              <a:gd name="T46" fmla="*/ 2147483646 w 67"/>
              <a:gd name="T47" fmla="*/ 2147483646 h 68"/>
              <a:gd name="T48" fmla="*/ 2147483646 w 67"/>
              <a:gd name="T49" fmla="*/ 2147483646 h 68"/>
              <a:gd name="T50" fmla="*/ 2147483646 w 67"/>
              <a:gd name="T51" fmla="*/ 2147483646 h 68"/>
              <a:gd name="T52" fmla="*/ 2147483646 w 67"/>
              <a:gd name="T53" fmla="*/ 2147483646 h 68"/>
              <a:gd name="T54" fmla="*/ 2147483646 w 67"/>
              <a:gd name="T55" fmla="*/ 2147483646 h 68"/>
              <a:gd name="T56" fmla="*/ 2147483646 w 67"/>
              <a:gd name="T57" fmla="*/ 2147483646 h 68"/>
              <a:gd name="T58" fmla="*/ 2147483646 w 67"/>
              <a:gd name="T59" fmla="*/ 2147483646 h 68"/>
              <a:gd name="T60" fmla="*/ 2147483646 w 67"/>
              <a:gd name="T61" fmla="*/ 2147483646 h 68"/>
              <a:gd name="T62" fmla="*/ 2147483646 w 67"/>
              <a:gd name="T63" fmla="*/ 2147483646 h 68"/>
              <a:gd name="T64" fmla="*/ 2147483646 w 67"/>
              <a:gd name="T65" fmla="*/ 2147483646 h 68"/>
              <a:gd name="T66" fmla="*/ 2147483646 w 67"/>
              <a:gd name="T67" fmla="*/ 2147483646 h 68"/>
              <a:gd name="T68" fmla="*/ 2147483646 w 67"/>
              <a:gd name="T69" fmla="*/ 2147483646 h 68"/>
              <a:gd name="T70" fmla="*/ 2147483646 w 67"/>
              <a:gd name="T71" fmla="*/ 2147483646 h 68"/>
              <a:gd name="T72" fmla="*/ 2147483646 w 67"/>
              <a:gd name="T73" fmla="*/ 2147483646 h 68"/>
              <a:gd name="T74" fmla="*/ 2147483646 w 67"/>
              <a:gd name="T75" fmla="*/ 2147483646 h 68"/>
              <a:gd name="T76" fmla="*/ 2147483646 w 67"/>
              <a:gd name="T77" fmla="*/ 2147483646 h 68"/>
              <a:gd name="T78" fmla="*/ 2147483646 w 67"/>
              <a:gd name="T79" fmla="*/ 2147483646 h 68"/>
              <a:gd name="T80" fmla="*/ 2147483646 w 67"/>
              <a:gd name="T81" fmla="*/ 2147483646 h 68"/>
              <a:gd name="T82" fmla="*/ 2147483646 w 67"/>
              <a:gd name="T83" fmla="*/ 2147483646 h 68"/>
              <a:gd name="T84" fmla="*/ 2147483646 w 67"/>
              <a:gd name="T85" fmla="*/ 2147483646 h 68"/>
              <a:gd name="T86" fmla="*/ 2147483646 w 67"/>
              <a:gd name="T87" fmla="*/ 2147483646 h 68"/>
              <a:gd name="T88" fmla="*/ 2147483646 w 67"/>
              <a:gd name="T89" fmla="*/ 2147483646 h 68"/>
              <a:gd name="T90" fmla="*/ 2147483646 w 67"/>
              <a:gd name="T91" fmla="*/ 2147483646 h 68"/>
              <a:gd name="T92" fmla="*/ 2147483646 w 67"/>
              <a:gd name="T93" fmla="*/ 2147483646 h 68"/>
              <a:gd name="T94" fmla="*/ 2147483646 w 67"/>
              <a:gd name="T95" fmla="*/ 2147483646 h 68"/>
              <a:gd name="T96" fmla="*/ 2147483646 w 67"/>
              <a:gd name="T97" fmla="*/ 2147483646 h 68"/>
              <a:gd name="T98" fmla="*/ 2147483646 w 67"/>
              <a:gd name="T99" fmla="*/ 2147483646 h 68"/>
              <a:gd name="T100" fmla="*/ 2147483646 w 67"/>
              <a:gd name="T101" fmla="*/ 2147483646 h 68"/>
              <a:gd name="T102" fmla="*/ 2147483646 w 67"/>
              <a:gd name="T103" fmla="*/ 2147483646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67" y="8"/>
                </a:moveTo>
                <a:cubicBezTo>
                  <a:pt x="67" y="9"/>
                  <a:pt x="66" y="9"/>
                  <a:pt x="66" y="9"/>
                </a:cubicBezTo>
                <a:cubicBezTo>
                  <a:pt x="34" y="9"/>
                  <a:pt x="34" y="9"/>
                  <a:pt x="34" y="9"/>
                </a:cubicBezTo>
                <a:cubicBezTo>
                  <a:pt x="33" y="9"/>
                  <a:pt x="33" y="9"/>
                  <a:pt x="33" y="8"/>
                </a:cubicBezTo>
                <a:cubicBezTo>
                  <a:pt x="33" y="1"/>
                  <a:pt x="33" y="1"/>
                  <a:pt x="33" y="1"/>
                </a:cubicBezTo>
                <a:cubicBezTo>
                  <a:pt x="33" y="0"/>
                  <a:pt x="33" y="0"/>
                  <a:pt x="34" y="0"/>
                </a:cubicBezTo>
                <a:cubicBezTo>
                  <a:pt x="66" y="0"/>
                  <a:pt x="66" y="0"/>
                  <a:pt x="66" y="0"/>
                </a:cubicBezTo>
                <a:cubicBezTo>
                  <a:pt x="66" y="0"/>
                  <a:pt x="67" y="0"/>
                  <a:pt x="67" y="1"/>
                </a:cubicBezTo>
                <a:lnTo>
                  <a:pt x="67" y="8"/>
                </a:lnTo>
                <a:close/>
                <a:moveTo>
                  <a:pt x="60" y="28"/>
                </a:moveTo>
                <a:cubicBezTo>
                  <a:pt x="60" y="28"/>
                  <a:pt x="59" y="29"/>
                  <a:pt x="58" y="29"/>
                </a:cubicBezTo>
                <a:cubicBezTo>
                  <a:pt x="34" y="29"/>
                  <a:pt x="34" y="29"/>
                  <a:pt x="34" y="29"/>
                </a:cubicBezTo>
                <a:cubicBezTo>
                  <a:pt x="33" y="29"/>
                  <a:pt x="33" y="28"/>
                  <a:pt x="33" y="28"/>
                </a:cubicBezTo>
                <a:cubicBezTo>
                  <a:pt x="33" y="20"/>
                  <a:pt x="33" y="20"/>
                  <a:pt x="33" y="20"/>
                </a:cubicBezTo>
                <a:cubicBezTo>
                  <a:pt x="33" y="20"/>
                  <a:pt x="33" y="19"/>
                  <a:pt x="34" y="19"/>
                </a:cubicBezTo>
                <a:cubicBezTo>
                  <a:pt x="58" y="19"/>
                  <a:pt x="58" y="19"/>
                  <a:pt x="58" y="19"/>
                </a:cubicBezTo>
                <a:cubicBezTo>
                  <a:pt x="59" y="19"/>
                  <a:pt x="60" y="20"/>
                  <a:pt x="60" y="20"/>
                </a:cubicBezTo>
                <a:lnTo>
                  <a:pt x="60" y="28"/>
                </a:lnTo>
                <a:close/>
                <a:moveTo>
                  <a:pt x="52" y="47"/>
                </a:moveTo>
                <a:cubicBezTo>
                  <a:pt x="52" y="48"/>
                  <a:pt x="52" y="48"/>
                  <a:pt x="51" y="48"/>
                </a:cubicBezTo>
                <a:cubicBezTo>
                  <a:pt x="34" y="48"/>
                  <a:pt x="34" y="48"/>
                  <a:pt x="34" y="48"/>
                </a:cubicBezTo>
                <a:cubicBezTo>
                  <a:pt x="33" y="48"/>
                  <a:pt x="33" y="48"/>
                  <a:pt x="33" y="47"/>
                </a:cubicBezTo>
                <a:cubicBezTo>
                  <a:pt x="33" y="40"/>
                  <a:pt x="33" y="40"/>
                  <a:pt x="33" y="40"/>
                </a:cubicBezTo>
                <a:cubicBezTo>
                  <a:pt x="33" y="39"/>
                  <a:pt x="33" y="39"/>
                  <a:pt x="34" y="39"/>
                </a:cubicBezTo>
                <a:cubicBezTo>
                  <a:pt x="51" y="39"/>
                  <a:pt x="51" y="39"/>
                  <a:pt x="51" y="39"/>
                </a:cubicBezTo>
                <a:cubicBezTo>
                  <a:pt x="52" y="39"/>
                  <a:pt x="52" y="39"/>
                  <a:pt x="52" y="40"/>
                </a:cubicBezTo>
                <a:lnTo>
                  <a:pt x="52" y="47"/>
                </a:lnTo>
                <a:close/>
                <a:moveTo>
                  <a:pt x="45" y="67"/>
                </a:moveTo>
                <a:cubicBezTo>
                  <a:pt x="45" y="67"/>
                  <a:pt x="44" y="68"/>
                  <a:pt x="44" y="68"/>
                </a:cubicBezTo>
                <a:cubicBezTo>
                  <a:pt x="34" y="68"/>
                  <a:pt x="34" y="68"/>
                  <a:pt x="34" y="68"/>
                </a:cubicBezTo>
                <a:cubicBezTo>
                  <a:pt x="33" y="68"/>
                  <a:pt x="33" y="67"/>
                  <a:pt x="33" y="67"/>
                </a:cubicBezTo>
                <a:cubicBezTo>
                  <a:pt x="33" y="59"/>
                  <a:pt x="33" y="59"/>
                  <a:pt x="33" y="59"/>
                </a:cubicBezTo>
                <a:cubicBezTo>
                  <a:pt x="33" y="59"/>
                  <a:pt x="33" y="58"/>
                  <a:pt x="34" y="58"/>
                </a:cubicBezTo>
                <a:cubicBezTo>
                  <a:pt x="44" y="58"/>
                  <a:pt x="44" y="58"/>
                  <a:pt x="44" y="58"/>
                </a:cubicBezTo>
                <a:cubicBezTo>
                  <a:pt x="44" y="58"/>
                  <a:pt x="45" y="59"/>
                  <a:pt x="45" y="59"/>
                </a:cubicBezTo>
                <a:lnTo>
                  <a:pt x="45"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8" name="Freeform 113"/>
          <p:cNvSpPr>
            <a:spLocks noEditPoints="1"/>
          </p:cNvSpPr>
          <p:nvPr/>
        </p:nvSpPr>
        <p:spPr bwMode="auto">
          <a:xfrm>
            <a:off x="18289013" y="6129782"/>
            <a:ext cx="305632" cy="377543"/>
          </a:xfrm>
          <a:custGeom>
            <a:avLst/>
            <a:gdLst>
              <a:gd name="T0" fmla="*/ 2147483646 w 55"/>
              <a:gd name="T1" fmla="*/ 2147483646 h 68"/>
              <a:gd name="T2" fmla="*/ 2147483646 w 55"/>
              <a:gd name="T3" fmla="*/ 2147483646 h 68"/>
              <a:gd name="T4" fmla="*/ 2147483646 w 55"/>
              <a:gd name="T5" fmla="*/ 2147483646 h 68"/>
              <a:gd name="T6" fmla="*/ 2147483646 w 55"/>
              <a:gd name="T7" fmla="*/ 2147483646 h 68"/>
              <a:gd name="T8" fmla="*/ 0 w 55"/>
              <a:gd name="T9" fmla="*/ 2147483646 h 68"/>
              <a:gd name="T10" fmla="*/ 0 w 55"/>
              <a:gd name="T11" fmla="*/ 2147483646 h 68"/>
              <a:gd name="T12" fmla="*/ 2147483646 w 55"/>
              <a:gd name="T13" fmla="*/ 2147483646 h 68"/>
              <a:gd name="T14" fmla="*/ 2147483646 w 55"/>
              <a:gd name="T15" fmla="*/ 2147483646 h 68"/>
              <a:gd name="T16" fmla="*/ 2147483646 w 55"/>
              <a:gd name="T17" fmla="*/ 2147483646 h 68"/>
              <a:gd name="T18" fmla="*/ 2147483646 w 55"/>
              <a:gd name="T19" fmla="*/ 0 h 68"/>
              <a:gd name="T20" fmla="*/ 2147483646 w 55"/>
              <a:gd name="T21" fmla="*/ 0 h 68"/>
              <a:gd name="T22" fmla="*/ 2147483646 w 55"/>
              <a:gd name="T23" fmla="*/ 2147483646 h 68"/>
              <a:gd name="T24" fmla="*/ 2147483646 w 55"/>
              <a:gd name="T25" fmla="*/ 2147483646 h 68"/>
              <a:gd name="T26" fmla="*/ 2147483646 w 55"/>
              <a:gd name="T27" fmla="*/ 2147483646 h 68"/>
              <a:gd name="T28" fmla="*/ 2147483646 w 55"/>
              <a:gd name="T29" fmla="*/ 2147483646 h 68"/>
              <a:gd name="T30" fmla="*/ 2147483646 w 55"/>
              <a:gd name="T31" fmla="*/ 2147483646 h 68"/>
              <a:gd name="T32" fmla="*/ 2147483646 w 55"/>
              <a:gd name="T33" fmla="*/ 2147483646 h 68"/>
              <a:gd name="T34" fmla="*/ 2147483646 w 55"/>
              <a:gd name="T35" fmla="*/ 2147483646 h 68"/>
              <a:gd name="T36" fmla="*/ 2147483646 w 55"/>
              <a:gd name="T37" fmla="*/ 2147483646 h 68"/>
              <a:gd name="T38" fmla="*/ 2147483646 w 55"/>
              <a:gd name="T39" fmla="*/ 2147483646 h 68"/>
              <a:gd name="T40" fmla="*/ 2147483646 w 55"/>
              <a:gd name="T41" fmla="*/ 2147483646 h 68"/>
              <a:gd name="T42" fmla="*/ 2147483646 w 55"/>
              <a:gd name="T43" fmla="*/ 2147483646 h 68"/>
              <a:gd name="T44" fmla="*/ 2147483646 w 55"/>
              <a:gd name="T45" fmla="*/ 2147483646 h 68"/>
              <a:gd name="T46" fmla="*/ 2147483646 w 55"/>
              <a:gd name="T47" fmla="*/ 2147483646 h 68"/>
              <a:gd name="T48" fmla="*/ 2147483646 w 55"/>
              <a:gd name="T49" fmla="*/ 2147483646 h 68"/>
              <a:gd name="T50" fmla="*/ 2147483646 w 55"/>
              <a:gd name="T51" fmla="*/ 2147483646 h 68"/>
              <a:gd name="T52" fmla="*/ 2147483646 w 55"/>
              <a:gd name="T53" fmla="*/ 2147483646 h 68"/>
              <a:gd name="T54" fmla="*/ 2147483646 w 55"/>
              <a:gd name="T55" fmla="*/ 2147483646 h 68"/>
              <a:gd name="T56" fmla="*/ 2147483646 w 55"/>
              <a:gd name="T57" fmla="*/ 2147483646 h 68"/>
              <a:gd name="T58" fmla="*/ 2147483646 w 55"/>
              <a:gd name="T59" fmla="*/ 2147483646 h 68"/>
              <a:gd name="T60" fmla="*/ 2147483646 w 55"/>
              <a:gd name="T61" fmla="*/ 2147483646 h 68"/>
              <a:gd name="T62" fmla="*/ 2147483646 w 55"/>
              <a:gd name="T63" fmla="*/ 2147483646 h 68"/>
              <a:gd name="T64" fmla="*/ 2147483646 w 55"/>
              <a:gd name="T65" fmla="*/ 2147483646 h 68"/>
              <a:gd name="T66" fmla="*/ 2147483646 w 55"/>
              <a:gd name="T67" fmla="*/ 2147483646 h 68"/>
              <a:gd name="T68" fmla="*/ 2147483646 w 55"/>
              <a:gd name="T69" fmla="*/ 2147483646 h 68"/>
              <a:gd name="T70" fmla="*/ 2147483646 w 55"/>
              <a:gd name="T71" fmla="*/ 2147483646 h 68"/>
              <a:gd name="T72" fmla="*/ 2147483646 w 55"/>
              <a:gd name="T73" fmla="*/ 2147483646 h 68"/>
              <a:gd name="T74" fmla="*/ 2147483646 w 55"/>
              <a:gd name="T75" fmla="*/ 2147483646 h 68"/>
              <a:gd name="T76" fmla="*/ 2147483646 w 55"/>
              <a:gd name="T77" fmla="*/ 2147483646 h 68"/>
              <a:gd name="T78" fmla="*/ 2147483646 w 55"/>
              <a:gd name="T79" fmla="*/ 2147483646 h 68"/>
              <a:gd name="T80" fmla="*/ 2147483646 w 55"/>
              <a:gd name="T81" fmla="*/ 2147483646 h 68"/>
              <a:gd name="T82" fmla="*/ 2147483646 w 55"/>
              <a:gd name="T83" fmla="*/ 0 h 68"/>
              <a:gd name="T84" fmla="*/ 2147483646 w 55"/>
              <a:gd name="T85" fmla="*/ 0 h 68"/>
              <a:gd name="T86" fmla="*/ 2147483646 w 55"/>
              <a:gd name="T87" fmla="*/ 2147483646 h 68"/>
              <a:gd name="T88" fmla="*/ 2147483646 w 55"/>
              <a:gd name="T89" fmla="*/ 2147483646 h 68"/>
              <a:gd name="T90" fmla="*/ 2147483646 w 55"/>
              <a:gd name="T91" fmla="*/ 2147483646 h 68"/>
              <a:gd name="T92" fmla="*/ 2147483646 w 55"/>
              <a:gd name="T93" fmla="*/ 2147483646 h 68"/>
              <a:gd name="T94" fmla="*/ 2147483646 w 55"/>
              <a:gd name="T95" fmla="*/ 2147483646 h 68"/>
              <a:gd name="T96" fmla="*/ 2147483646 w 55"/>
              <a:gd name="T97" fmla="*/ 2147483646 h 68"/>
              <a:gd name="T98" fmla="*/ 2147483646 w 55"/>
              <a:gd name="T99" fmla="*/ 2147483646 h 68"/>
              <a:gd name="T100" fmla="*/ 2147483646 w 55"/>
              <a:gd name="T101" fmla="*/ 2147483646 h 6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5"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42" y="68"/>
                </a:moveTo>
                <a:cubicBezTo>
                  <a:pt x="40" y="68"/>
                  <a:pt x="39" y="67"/>
                  <a:pt x="38" y="67"/>
                </a:cubicBezTo>
                <a:cubicBezTo>
                  <a:pt x="37" y="67"/>
                  <a:pt x="37" y="67"/>
                  <a:pt x="36" y="67"/>
                </a:cubicBezTo>
                <a:cubicBezTo>
                  <a:pt x="38" y="62"/>
                  <a:pt x="38" y="62"/>
                  <a:pt x="38" y="62"/>
                </a:cubicBezTo>
                <a:cubicBezTo>
                  <a:pt x="38" y="62"/>
                  <a:pt x="39" y="63"/>
                  <a:pt x="39" y="63"/>
                </a:cubicBezTo>
                <a:cubicBezTo>
                  <a:pt x="40" y="63"/>
                  <a:pt x="41" y="63"/>
                  <a:pt x="42" y="63"/>
                </a:cubicBezTo>
                <a:cubicBezTo>
                  <a:pt x="46" y="63"/>
                  <a:pt x="49" y="59"/>
                  <a:pt x="49" y="55"/>
                </a:cubicBezTo>
                <a:cubicBezTo>
                  <a:pt x="49" y="55"/>
                  <a:pt x="49" y="55"/>
                  <a:pt x="49" y="55"/>
                </a:cubicBezTo>
                <a:cubicBezTo>
                  <a:pt x="48" y="57"/>
                  <a:pt x="46" y="57"/>
                  <a:pt x="44" y="57"/>
                </a:cubicBezTo>
                <a:cubicBezTo>
                  <a:pt x="38" y="57"/>
                  <a:pt x="35" y="53"/>
                  <a:pt x="35" y="48"/>
                </a:cubicBezTo>
                <a:cubicBezTo>
                  <a:pt x="35" y="43"/>
                  <a:pt x="39" y="39"/>
                  <a:pt x="44" y="39"/>
                </a:cubicBezTo>
                <a:cubicBezTo>
                  <a:pt x="50" y="39"/>
                  <a:pt x="55" y="43"/>
                  <a:pt x="55" y="52"/>
                </a:cubicBezTo>
                <a:cubicBezTo>
                  <a:pt x="55" y="59"/>
                  <a:pt x="51" y="68"/>
                  <a:pt x="42" y="68"/>
                </a:cubicBezTo>
                <a:close/>
                <a:moveTo>
                  <a:pt x="54" y="29"/>
                </a:moveTo>
                <a:cubicBezTo>
                  <a:pt x="36" y="29"/>
                  <a:pt x="36" y="29"/>
                  <a:pt x="36" y="29"/>
                </a:cubicBezTo>
                <a:cubicBezTo>
                  <a:pt x="36" y="25"/>
                  <a:pt x="36" y="25"/>
                  <a:pt x="36" y="25"/>
                </a:cubicBezTo>
                <a:cubicBezTo>
                  <a:pt x="43" y="25"/>
                  <a:pt x="43" y="25"/>
                  <a:pt x="43" y="25"/>
                </a:cubicBezTo>
                <a:cubicBezTo>
                  <a:pt x="43" y="8"/>
                  <a:pt x="43" y="8"/>
                  <a:pt x="43" y="8"/>
                </a:cubicBezTo>
                <a:cubicBezTo>
                  <a:pt x="43" y="8"/>
                  <a:pt x="43" y="7"/>
                  <a:pt x="43" y="7"/>
                </a:cubicBezTo>
                <a:cubicBezTo>
                  <a:pt x="43" y="6"/>
                  <a:pt x="43" y="6"/>
                  <a:pt x="43" y="6"/>
                </a:cubicBezTo>
                <a:cubicBezTo>
                  <a:pt x="43" y="6"/>
                  <a:pt x="43" y="6"/>
                  <a:pt x="43" y="6"/>
                </a:cubicBezTo>
                <a:cubicBezTo>
                  <a:pt x="42" y="7"/>
                  <a:pt x="42" y="7"/>
                  <a:pt x="42" y="7"/>
                </a:cubicBezTo>
                <a:cubicBezTo>
                  <a:pt x="42" y="7"/>
                  <a:pt x="42" y="7"/>
                  <a:pt x="41" y="8"/>
                </a:cubicBezTo>
                <a:cubicBezTo>
                  <a:pt x="39" y="10"/>
                  <a:pt x="39" y="10"/>
                  <a:pt x="39" y="10"/>
                </a:cubicBezTo>
                <a:cubicBezTo>
                  <a:pt x="36" y="7"/>
                  <a:pt x="36" y="7"/>
                  <a:pt x="36" y="7"/>
                </a:cubicBezTo>
                <a:cubicBezTo>
                  <a:pt x="43" y="0"/>
                  <a:pt x="43" y="0"/>
                  <a:pt x="43" y="0"/>
                </a:cubicBezTo>
                <a:cubicBezTo>
                  <a:pt x="48" y="0"/>
                  <a:pt x="48" y="0"/>
                  <a:pt x="48" y="0"/>
                </a:cubicBezTo>
                <a:cubicBezTo>
                  <a:pt x="48" y="25"/>
                  <a:pt x="48" y="25"/>
                  <a:pt x="48" y="25"/>
                </a:cubicBezTo>
                <a:cubicBezTo>
                  <a:pt x="54" y="25"/>
                  <a:pt x="54" y="25"/>
                  <a:pt x="54" y="25"/>
                </a:cubicBezTo>
                <a:lnTo>
                  <a:pt x="54" y="29"/>
                </a:lnTo>
                <a:close/>
                <a:moveTo>
                  <a:pt x="44" y="43"/>
                </a:moveTo>
                <a:cubicBezTo>
                  <a:pt x="42" y="43"/>
                  <a:pt x="40" y="45"/>
                  <a:pt x="40" y="48"/>
                </a:cubicBezTo>
                <a:cubicBezTo>
                  <a:pt x="40" y="51"/>
                  <a:pt x="42" y="53"/>
                  <a:pt x="45" y="53"/>
                </a:cubicBezTo>
                <a:cubicBezTo>
                  <a:pt x="48" y="53"/>
                  <a:pt x="50" y="52"/>
                  <a:pt x="50" y="50"/>
                </a:cubicBezTo>
                <a:cubicBezTo>
                  <a:pt x="50" y="46"/>
                  <a:pt x="47" y="43"/>
                  <a:pt x="44"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299" name="Freeform 114"/>
          <p:cNvSpPr>
            <a:spLocks noEditPoints="1"/>
          </p:cNvSpPr>
          <p:nvPr/>
        </p:nvSpPr>
        <p:spPr bwMode="auto">
          <a:xfrm>
            <a:off x="19082627" y="6181149"/>
            <a:ext cx="454593" cy="297926"/>
          </a:xfrm>
          <a:custGeom>
            <a:avLst/>
            <a:gdLst>
              <a:gd name="T0" fmla="*/ 2147483646 w 82"/>
              <a:gd name="T1" fmla="*/ 2147483646 h 54"/>
              <a:gd name="T2" fmla="*/ 2147483646 w 82"/>
              <a:gd name="T3" fmla="*/ 2147483646 h 54"/>
              <a:gd name="T4" fmla="*/ 2147483646 w 82"/>
              <a:gd name="T5" fmla="*/ 2147483646 h 54"/>
              <a:gd name="T6" fmla="*/ 2147483646 w 82"/>
              <a:gd name="T7" fmla="*/ 2147483646 h 54"/>
              <a:gd name="T8" fmla="*/ 2147483646 w 82"/>
              <a:gd name="T9" fmla="*/ 2147483646 h 54"/>
              <a:gd name="T10" fmla="*/ 2147483646 w 82"/>
              <a:gd name="T11" fmla="*/ 2147483646 h 54"/>
              <a:gd name="T12" fmla="*/ 0 w 82"/>
              <a:gd name="T13" fmla="*/ 2147483646 h 54"/>
              <a:gd name="T14" fmla="*/ 2147483646 w 82"/>
              <a:gd name="T15" fmla="*/ 2147483646 h 54"/>
              <a:gd name="T16" fmla="*/ 2147483646 w 82"/>
              <a:gd name="T17" fmla="*/ 2147483646 h 54"/>
              <a:gd name="T18" fmla="*/ 2147483646 w 82"/>
              <a:gd name="T19" fmla="*/ 2147483646 h 54"/>
              <a:gd name="T20" fmla="*/ 2147483646 w 82"/>
              <a:gd name="T21" fmla="*/ 2147483646 h 54"/>
              <a:gd name="T22" fmla="*/ 2147483646 w 82"/>
              <a:gd name="T23" fmla="*/ 2147483646 h 54"/>
              <a:gd name="T24" fmla="*/ 2147483646 w 82"/>
              <a:gd name="T25" fmla="*/ 2147483646 h 54"/>
              <a:gd name="T26" fmla="*/ 2147483646 w 82"/>
              <a:gd name="T27" fmla="*/ 2147483646 h 54"/>
              <a:gd name="T28" fmla="*/ 2147483646 w 82"/>
              <a:gd name="T29" fmla="*/ 2147483646 h 54"/>
              <a:gd name="T30" fmla="*/ 2147483646 w 82"/>
              <a:gd name="T31" fmla="*/ 2147483646 h 54"/>
              <a:gd name="T32" fmla="*/ 2147483646 w 82"/>
              <a:gd name="T33" fmla="*/ 2147483646 h 54"/>
              <a:gd name="T34" fmla="*/ 2147483646 w 82"/>
              <a:gd name="T35" fmla="*/ 2147483646 h 54"/>
              <a:gd name="T36" fmla="*/ 2147483646 w 82"/>
              <a:gd name="T37" fmla="*/ 2147483646 h 54"/>
              <a:gd name="T38" fmla="*/ 2147483646 w 82"/>
              <a:gd name="T39" fmla="*/ 2147483646 h 54"/>
              <a:gd name="T40" fmla="*/ 2147483646 w 82"/>
              <a:gd name="T41" fmla="*/ 2147483646 h 54"/>
              <a:gd name="T42" fmla="*/ 2147483646 w 82"/>
              <a:gd name="T43" fmla="*/ 2147483646 h 54"/>
              <a:gd name="T44" fmla="*/ 2147483646 w 82"/>
              <a:gd name="T45" fmla="*/ 0 h 54"/>
              <a:gd name="T46" fmla="*/ 2147483646 w 82"/>
              <a:gd name="T47" fmla="*/ 0 h 54"/>
              <a:gd name="T48" fmla="*/ 2147483646 w 82"/>
              <a:gd name="T49" fmla="*/ 2147483646 h 54"/>
              <a:gd name="T50" fmla="*/ 2147483646 w 82"/>
              <a:gd name="T51" fmla="*/ 2147483646 h 54"/>
              <a:gd name="T52" fmla="*/ 2147483646 w 82"/>
              <a:gd name="T53" fmla="*/ 2147483646 h 54"/>
              <a:gd name="T54" fmla="*/ 2147483646 w 82"/>
              <a:gd name="T55" fmla="*/ 2147483646 h 54"/>
              <a:gd name="T56" fmla="*/ 2147483646 w 82"/>
              <a:gd name="T57" fmla="*/ 2147483646 h 54"/>
              <a:gd name="T58" fmla="*/ 2147483646 w 82"/>
              <a:gd name="T59" fmla="*/ 2147483646 h 54"/>
              <a:gd name="T60" fmla="*/ 2147483646 w 82"/>
              <a:gd name="T61" fmla="*/ 2147483646 h 54"/>
              <a:gd name="T62" fmla="*/ 2147483646 w 82"/>
              <a:gd name="T63" fmla="*/ 2147483646 h 54"/>
              <a:gd name="T64" fmla="*/ 2147483646 w 82"/>
              <a:gd name="T65" fmla="*/ 2147483646 h 54"/>
              <a:gd name="T66" fmla="*/ 2147483646 w 82"/>
              <a:gd name="T67" fmla="*/ 2147483646 h 54"/>
              <a:gd name="T68" fmla="*/ 2147483646 w 82"/>
              <a:gd name="T69" fmla="*/ 2147483646 h 54"/>
              <a:gd name="T70" fmla="*/ 2147483646 w 82"/>
              <a:gd name="T71" fmla="*/ 2147483646 h 54"/>
              <a:gd name="T72" fmla="*/ 2147483646 w 82"/>
              <a:gd name="T73" fmla="*/ 2147483646 h 54"/>
              <a:gd name="T74" fmla="*/ 2147483646 w 82"/>
              <a:gd name="T75" fmla="*/ 2147483646 h 54"/>
              <a:gd name="T76" fmla="*/ 2147483646 w 82"/>
              <a:gd name="T77" fmla="*/ 2147483646 h 54"/>
              <a:gd name="T78" fmla="*/ 2147483646 w 82"/>
              <a:gd name="T79" fmla="*/ 2147483646 h 54"/>
              <a:gd name="T80" fmla="*/ 2147483646 w 82"/>
              <a:gd name="T81" fmla="*/ 2147483646 h 54"/>
              <a:gd name="T82" fmla="*/ 2147483646 w 82"/>
              <a:gd name="T83" fmla="*/ 2147483646 h 54"/>
              <a:gd name="T84" fmla="*/ 2147483646 w 82"/>
              <a:gd name="T85" fmla="*/ 2147483646 h 54"/>
              <a:gd name="T86" fmla="*/ 2147483646 w 82"/>
              <a:gd name="T87" fmla="*/ 2147483646 h 54"/>
              <a:gd name="T88" fmla="*/ 2147483646 w 82"/>
              <a:gd name="T89" fmla="*/ 2147483646 h 54"/>
              <a:gd name="T90" fmla="*/ 2147483646 w 82"/>
              <a:gd name="T91" fmla="*/ 2147483646 h 54"/>
              <a:gd name="T92" fmla="*/ 2147483646 w 82"/>
              <a:gd name="T93" fmla="*/ 2147483646 h 54"/>
              <a:gd name="T94" fmla="*/ 2147483646 w 82"/>
              <a:gd name="T95" fmla="*/ 2147483646 h 5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2" h="54">
                <a:moveTo>
                  <a:pt x="13" y="36"/>
                </a:moveTo>
                <a:cubicBezTo>
                  <a:pt x="8" y="36"/>
                  <a:pt x="8" y="36"/>
                  <a:pt x="8" y="36"/>
                </a:cubicBezTo>
                <a:cubicBezTo>
                  <a:pt x="8" y="33"/>
                  <a:pt x="8" y="33"/>
                  <a:pt x="8" y="33"/>
                </a:cubicBezTo>
                <a:cubicBezTo>
                  <a:pt x="6" y="33"/>
                  <a:pt x="6" y="33"/>
                  <a:pt x="6" y="33"/>
                </a:cubicBezTo>
                <a:cubicBezTo>
                  <a:pt x="5" y="33"/>
                  <a:pt x="5" y="32"/>
                  <a:pt x="5" y="30"/>
                </a:cubicBezTo>
                <a:cubicBezTo>
                  <a:pt x="5" y="29"/>
                  <a:pt x="5" y="29"/>
                  <a:pt x="5" y="28"/>
                </a:cubicBezTo>
                <a:cubicBezTo>
                  <a:pt x="2" y="28"/>
                  <a:pt x="0" y="28"/>
                  <a:pt x="0" y="27"/>
                </a:cubicBezTo>
                <a:cubicBezTo>
                  <a:pt x="0" y="27"/>
                  <a:pt x="2" y="26"/>
                  <a:pt x="5" y="26"/>
                </a:cubicBezTo>
                <a:cubicBezTo>
                  <a:pt x="5" y="25"/>
                  <a:pt x="5" y="25"/>
                  <a:pt x="5" y="24"/>
                </a:cubicBezTo>
                <a:cubicBezTo>
                  <a:pt x="5" y="22"/>
                  <a:pt x="5" y="21"/>
                  <a:pt x="6" y="21"/>
                </a:cubicBezTo>
                <a:cubicBezTo>
                  <a:pt x="8" y="21"/>
                  <a:pt x="8" y="21"/>
                  <a:pt x="8" y="21"/>
                </a:cubicBezTo>
                <a:cubicBezTo>
                  <a:pt x="8" y="19"/>
                  <a:pt x="8" y="19"/>
                  <a:pt x="8" y="19"/>
                </a:cubicBezTo>
                <a:cubicBezTo>
                  <a:pt x="13" y="19"/>
                  <a:pt x="13" y="19"/>
                  <a:pt x="13" y="19"/>
                </a:cubicBezTo>
                <a:cubicBezTo>
                  <a:pt x="17" y="19"/>
                  <a:pt x="21" y="20"/>
                  <a:pt x="23" y="21"/>
                </a:cubicBezTo>
                <a:cubicBezTo>
                  <a:pt x="66" y="21"/>
                  <a:pt x="66" y="21"/>
                  <a:pt x="66" y="21"/>
                </a:cubicBezTo>
                <a:cubicBezTo>
                  <a:pt x="68" y="22"/>
                  <a:pt x="71" y="22"/>
                  <a:pt x="73" y="22"/>
                </a:cubicBezTo>
                <a:cubicBezTo>
                  <a:pt x="80" y="23"/>
                  <a:pt x="82" y="26"/>
                  <a:pt x="82" y="27"/>
                </a:cubicBezTo>
                <a:cubicBezTo>
                  <a:pt x="82" y="28"/>
                  <a:pt x="80" y="31"/>
                  <a:pt x="73" y="32"/>
                </a:cubicBezTo>
                <a:cubicBezTo>
                  <a:pt x="71" y="32"/>
                  <a:pt x="68" y="33"/>
                  <a:pt x="66" y="33"/>
                </a:cubicBezTo>
                <a:cubicBezTo>
                  <a:pt x="23" y="33"/>
                  <a:pt x="23" y="33"/>
                  <a:pt x="23" y="33"/>
                </a:cubicBezTo>
                <a:cubicBezTo>
                  <a:pt x="21" y="35"/>
                  <a:pt x="17" y="36"/>
                  <a:pt x="13" y="36"/>
                </a:cubicBezTo>
                <a:close/>
                <a:moveTo>
                  <a:pt x="12" y="18"/>
                </a:moveTo>
                <a:cubicBezTo>
                  <a:pt x="16" y="0"/>
                  <a:pt x="16" y="0"/>
                  <a:pt x="16" y="0"/>
                </a:cubicBezTo>
                <a:cubicBezTo>
                  <a:pt x="17" y="0"/>
                  <a:pt x="19" y="0"/>
                  <a:pt x="19" y="0"/>
                </a:cubicBezTo>
                <a:cubicBezTo>
                  <a:pt x="22" y="0"/>
                  <a:pt x="24" y="2"/>
                  <a:pt x="25" y="3"/>
                </a:cubicBezTo>
                <a:cubicBezTo>
                  <a:pt x="26" y="4"/>
                  <a:pt x="33" y="10"/>
                  <a:pt x="36" y="14"/>
                </a:cubicBezTo>
                <a:cubicBezTo>
                  <a:pt x="36" y="14"/>
                  <a:pt x="40" y="17"/>
                  <a:pt x="45" y="17"/>
                </a:cubicBezTo>
                <a:cubicBezTo>
                  <a:pt x="54" y="19"/>
                  <a:pt x="62" y="20"/>
                  <a:pt x="62" y="20"/>
                </a:cubicBezTo>
                <a:cubicBezTo>
                  <a:pt x="23" y="20"/>
                  <a:pt x="23" y="20"/>
                  <a:pt x="23" y="20"/>
                </a:cubicBezTo>
                <a:cubicBezTo>
                  <a:pt x="21" y="19"/>
                  <a:pt x="17" y="18"/>
                  <a:pt x="13" y="18"/>
                </a:cubicBezTo>
                <a:lnTo>
                  <a:pt x="12" y="18"/>
                </a:lnTo>
                <a:close/>
                <a:moveTo>
                  <a:pt x="62" y="34"/>
                </a:moveTo>
                <a:cubicBezTo>
                  <a:pt x="62" y="34"/>
                  <a:pt x="54" y="35"/>
                  <a:pt x="45" y="37"/>
                </a:cubicBezTo>
                <a:cubicBezTo>
                  <a:pt x="40" y="37"/>
                  <a:pt x="36" y="40"/>
                  <a:pt x="36" y="40"/>
                </a:cubicBezTo>
                <a:cubicBezTo>
                  <a:pt x="33" y="44"/>
                  <a:pt x="26" y="50"/>
                  <a:pt x="25" y="51"/>
                </a:cubicBezTo>
                <a:cubicBezTo>
                  <a:pt x="24" y="53"/>
                  <a:pt x="22" y="54"/>
                  <a:pt x="19" y="54"/>
                </a:cubicBezTo>
                <a:cubicBezTo>
                  <a:pt x="19" y="54"/>
                  <a:pt x="17" y="54"/>
                  <a:pt x="16" y="54"/>
                </a:cubicBezTo>
                <a:cubicBezTo>
                  <a:pt x="12" y="36"/>
                  <a:pt x="12" y="36"/>
                  <a:pt x="12" y="36"/>
                </a:cubicBezTo>
                <a:cubicBezTo>
                  <a:pt x="13" y="36"/>
                  <a:pt x="13" y="36"/>
                  <a:pt x="13" y="36"/>
                </a:cubicBezTo>
                <a:cubicBezTo>
                  <a:pt x="17" y="36"/>
                  <a:pt x="21" y="35"/>
                  <a:pt x="23" y="34"/>
                </a:cubicBezTo>
                <a:lnTo>
                  <a:pt x="62" y="34"/>
                </a:lnTo>
                <a:close/>
                <a:moveTo>
                  <a:pt x="68" y="27"/>
                </a:moveTo>
                <a:cubicBezTo>
                  <a:pt x="68" y="29"/>
                  <a:pt x="67" y="30"/>
                  <a:pt x="66" y="31"/>
                </a:cubicBezTo>
                <a:cubicBezTo>
                  <a:pt x="69" y="32"/>
                  <a:pt x="69" y="32"/>
                  <a:pt x="69" y="32"/>
                </a:cubicBezTo>
                <a:cubicBezTo>
                  <a:pt x="70" y="31"/>
                  <a:pt x="71" y="29"/>
                  <a:pt x="71" y="27"/>
                </a:cubicBezTo>
                <a:cubicBezTo>
                  <a:pt x="71" y="25"/>
                  <a:pt x="70" y="24"/>
                  <a:pt x="69" y="23"/>
                </a:cubicBezTo>
                <a:cubicBezTo>
                  <a:pt x="66" y="24"/>
                  <a:pt x="66" y="24"/>
                  <a:pt x="66" y="24"/>
                </a:cubicBezTo>
                <a:cubicBezTo>
                  <a:pt x="67" y="24"/>
                  <a:pt x="68" y="26"/>
                  <a:pt x="68"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0" name="Freeform 115"/>
          <p:cNvSpPr>
            <a:spLocks/>
          </p:cNvSpPr>
          <p:nvPr/>
        </p:nvSpPr>
        <p:spPr bwMode="auto">
          <a:xfrm>
            <a:off x="19881376" y="6158033"/>
            <a:ext cx="328746" cy="321042"/>
          </a:xfrm>
          <a:custGeom>
            <a:avLst/>
            <a:gdLst>
              <a:gd name="T0" fmla="*/ 2147483646 w 59"/>
              <a:gd name="T1" fmla="*/ 2147483646 h 58"/>
              <a:gd name="T2" fmla="*/ 2147483646 w 59"/>
              <a:gd name="T3" fmla="*/ 2147483646 h 58"/>
              <a:gd name="T4" fmla="*/ 2147483646 w 59"/>
              <a:gd name="T5" fmla="*/ 2147483646 h 58"/>
              <a:gd name="T6" fmla="*/ 0 w 59"/>
              <a:gd name="T7" fmla="*/ 2147483646 h 58"/>
              <a:gd name="T8" fmla="*/ 0 w 59"/>
              <a:gd name="T9" fmla="*/ 2147483646 h 58"/>
              <a:gd name="T10" fmla="*/ 2147483646 w 59"/>
              <a:gd name="T11" fmla="*/ 0 h 58"/>
              <a:gd name="T12" fmla="*/ 2147483646 w 59"/>
              <a:gd name="T13" fmla="*/ 0 h 58"/>
              <a:gd name="T14" fmla="*/ 2147483646 w 59"/>
              <a:gd name="T15" fmla="*/ 2147483646 h 58"/>
              <a:gd name="T16" fmla="*/ 2147483646 w 59"/>
              <a:gd name="T17" fmla="*/ 2147483646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1" name="Freeform 116"/>
          <p:cNvSpPr>
            <a:spLocks/>
          </p:cNvSpPr>
          <p:nvPr/>
        </p:nvSpPr>
        <p:spPr bwMode="auto">
          <a:xfrm>
            <a:off x="20682695" y="6134919"/>
            <a:ext cx="354429" cy="333883"/>
          </a:xfrm>
          <a:custGeom>
            <a:avLst/>
            <a:gdLst>
              <a:gd name="T0" fmla="*/ 2147483646 w 64"/>
              <a:gd name="T1" fmla="*/ 2147483646 h 60"/>
              <a:gd name="T2" fmla="*/ 2147483646 w 64"/>
              <a:gd name="T3" fmla="*/ 2147483646 h 60"/>
              <a:gd name="T4" fmla="*/ 2147483646 w 64"/>
              <a:gd name="T5" fmla="*/ 2147483646 h 60"/>
              <a:gd name="T6" fmla="*/ 2147483646 w 64"/>
              <a:gd name="T7" fmla="*/ 2147483646 h 60"/>
              <a:gd name="T8" fmla="*/ 2147483646 w 64"/>
              <a:gd name="T9" fmla="*/ 2147483646 h 60"/>
              <a:gd name="T10" fmla="*/ 2147483646 w 64"/>
              <a:gd name="T11" fmla="*/ 2147483646 h 60"/>
              <a:gd name="T12" fmla="*/ 2147483646 w 64"/>
              <a:gd name="T13" fmla="*/ 2147483646 h 60"/>
              <a:gd name="T14" fmla="*/ 2147483646 w 64"/>
              <a:gd name="T15" fmla="*/ 2147483646 h 60"/>
              <a:gd name="T16" fmla="*/ 2147483646 w 64"/>
              <a:gd name="T17" fmla="*/ 2147483646 h 60"/>
              <a:gd name="T18" fmla="*/ 2147483646 w 64"/>
              <a:gd name="T19" fmla="*/ 2147483646 h 60"/>
              <a:gd name="T20" fmla="*/ 2147483646 w 64"/>
              <a:gd name="T21" fmla="*/ 2147483646 h 60"/>
              <a:gd name="T22" fmla="*/ 2147483646 w 64"/>
              <a:gd name="T23" fmla="*/ 2147483646 h 60"/>
              <a:gd name="T24" fmla="*/ 2147483646 w 64"/>
              <a:gd name="T25" fmla="*/ 2147483646 h 60"/>
              <a:gd name="T26" fmla="*/ 0 w 64"/>
              <a:gd name="T27" fmla="*/ 2147483646 h 60"/>
              <a:gd name="T28" fmla="*/ 2147483646 w 64"/>
              <a:gd name="T29" fmla="*/ 2147483646 h 60"/>
              <a:gd name="T30" fmla="*/ 2147483646 w 64"/>
              <a:gd name="T31" fmla="*/ 2147483646 h 60"/>
              <a:gd name="T32" fmla="*/ 2147483646 w 64"/>
              <a:gd name="T33" fmla="*/ 2147483646 h 60"/>
              <a:gd name="T34" fmla="*/ 2147483646 w 64"/>
              <a:gd name="T35" fmla="*/ 0 h 60"/>
              <a:gd name="T36" fmla="*/ 2147483646 w 64"/>
              <a:gd name="T37" fmla="*/ 2147483646 h 60"/>
              <a:gd name="T38" fmla="*/ 2147483646 w 64"/>
              <a:gd name="T39" fmla="*/ 2147483646 h 60"/>
              <a:gd name="T40" fmla="*/ 2147483646 w 64"/>
              <a:gd name="T41" fmla="*/ 2147483646 h 60"/>
              <a:gd name="T42" fmla="*/ 2147483646 w 64"/>
              <a:gd name="T43" fmla="*/ 2147483646 h 60"/>
              <a:gd name="T44" fmla="*/ 2147483646 w 64"/>
              <a:gd name="T45" fmla="*/ 21474836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4" h="60">
                <a:moveTo>
                  <a:pt x="63" y="25"/>
                </a:moveTo>
                <a:cubicBezTo>
                  <a:pt x="49" y="39"/>
                  <a:pt x="49" y="39"/>
                  <a:pt x="49" y="39"/>
                </a:cubicBezTo>
                <a:cubicBezTo>
                  <a:pt x="52" y="57"/>
                  <a:pt x="52" y="57"/>
                  <a:pt x="52" y="57"/>
                </a:cubicBezTo>
                <a:cubicBezTo>
                  <a:pt x="52" y="58"/>
                  <a:pt x="52" y="58"/>
                  <a:pt x="52" y="58"/>
                </a:cubicBezTo>
                <a:cubicBezTo>
                  <a:pt x="52" y="59"/>
                  <a:pt x="52" y="60"/>
                  <a:pt x="51" y="60"/>
                </a:cubicBezTo>
                <a:cubicBezTo>
                  <a:pt x="50" y="60"/>
                  <a:pt x="50" y="60"/>
                  <a:pt x="49" y="60"/>
                </a:cubicBezTo>
                <a:cubicBezTo>
                  <a:pt x="32" y="51"/>
                  <a:pt x="32" y="51"/>
                  <a:pt x="32" y="51"/>
                </a:cubicBezTo>
                <a:cubicBezTo>
                  <a:pt x="15" y="60"/>
                  <a:pt x="15" y="60"/>
                  <a:pt x="15" y="60"/>
                </a:cubicBezTo>
                <a:cubicBezTo>
                  <a:pt x="14" y="60"/>
                  <a:pt x="14" y="60"/>
                  <a:pt x="13" y="60"/>
                </a:cubicBezTo>
                <a:cubicBezTo>
                  <a:pt x="12" y="60"/>
                  <a:pt x="12" y="59"/>
                  <a:pt x="12" y="58"/>
                </a:cubicBezTo>
                <a:cubicBezTo>
                  <a:pt x="12" y="58"/>
                  <a:pt x="12" y="58"/>
                  <a:pt x="12" y="57"/>
                </a:cubicBezTo>
                <a:cubicBezTo>
                  <a:pt x="15" y="39"/>
                  <a:pt x="15" y="39"/>
                  <a:pt x="15" y="39"/>
                </a:cubicBezTo>
                <a:cubicBezTo>
                  <a:pt x="1" y="25"/>
                  <a:pt x="1" y="25"/>
                  <a:pt x="1" y="25"/>
                </a:cubicBezTo>
                <a:cubicBezTo>
                  <a:pt x="1" y="25"/>
                  <a:pt x="0" y="24"/>
                  <a:pt x="0" y="23"/>
                </a:cubicBezTo>
                <a:cubicBezTo>
                  <a:pt x="0" y="22"/>
                  <a:pt x="2" y="22"/>
                  <a:pt x="3" y="22"/>
                </a:cubicBezTo>
                <a:cubicBezTo>
                  <a:pt x="22" y="19"/>
                  <a:pt x="22" y="19"/>
                  <a:pt x="22" y="19"/>
                </a:cubicBezTo>
                <a:cubicBezTo>
                  <a:pt x="30" y="1"/>
                  <a:pt x="30" y="1"/>
                  <a:pt x="30" y="1"/>
                </a:cubicBezTo>
                <a:cubicBezTo>
                  <a:pt x="31" y="1"/>
                  <a:pt x="31" y="0"/>
                  <a:pt x="32" y="0"/>
                </a:cubicBezTo>
                <a:cubicBezTo>
                  <a:pt x="33" y="0"/>
                  <a:pt x="34" y="1"/>
                  <a:pt x="34" y="1"/>
                </a:cubicBezTo>
                <a:cubicBezTo>
                  <a:pt x="42" y="19"/>
                  <a:pt x="42" y="19"/>
                  <a:pt x="42" y="19"/>
                </a:cubicBezTo>
                <a:cubicBezTo>
                  <a:pt x="61" y="22"/>
                  <a:pt x="61" y="22"/>
                  <a:pt x="61" y="22"/>
                </a:cubicBezTo>
                <a:cubicBezTo>
                  <a:pt x="62" y="22"/>
                  <a:pt x="64" y="22"/>
                  <a:pt x="64" y="23"/>
                </a:cubicBezTo>
                <a:cubicBezTo>
                  <a:pt x="64" y="24"/>
                  <a:pt x="63" y="25"/>
                  <a:pt x="63"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2" name="Freeform 117"/>
          <p:cNvSpPr>
            <a:spLocks noEditPoints="1"/>
          </p:cNvSpPr>
          <p:nvPr/>
        </p:nvSpPr>
        <p:spPr bwMode="auto">
          <a:xfrm>
            <a:off x="21476309" y="6134919"/>
            <a:ext cx="359566" cy="333883"/>
          </a:xfrm>
          <a:custGeom>
            <a:avLst/>
            <a:gdLst>
              <a:gd name="T0" fmla="*/ 2147483646 w 65"/>
              <a:gd name="T1" fmla="*/ 2147483646 h 60"/>
              <a:gd name="T2" fmla="*/ 2147483646 w 65"/>
              <a:gd name="T3" fmla="*/ 2147483646 h 60"/>
              <a:gd name="T4" fmla="*/ 2147483646 w 65"/>
              <a:gd name="T5" fmla="*/ 2147483646 h 60"/>
              <a:gd name="T6" fmla="*/ 2147483646 w 65"/>
              <a:gd name="T7" fmla="*/ 2147483646 h 60"/>
              <a:gd name="T8" fmla="*/ 2147483646 w 65"/>
              <a:gd name="T9" fmla="*/ 2147483646 h 60"/>
              <a:gd name="T10" fmla="*/ 2147483646 w 65"/>
              <a:gd name="T11" fmla="*/ 2147483646 h 60"/>
              <a:gd name="T12" fmla="*/ 2147483646 w 65"/>
              <a:gd name="T13" fmla="*/ 2147483646 h 60"/>
              <a:gd name="T14" fmla="*/ 2147483646 w 65"/>
              <a:gd name="T15" fmla="*/ 2147483646 h 60"/>
              <a:gd name="T16" fmla="*/ 2147483646 w 65"/>
              <a:gd name="T17" fmla="*/ 2147483646 h 60"/>
              <a:gd name="T18" fmla="*/ 2147483646 w 65"/>
              <a:gd name="T19" fmla="*/ 2147483646 h 60"/>
              <a:gd name="T20" fmla="*/ 2147483646 w 65"/>
              <a:gd name="T21" fmla="*/ 2147483646 h 60"/>
              <a:gd name="T22" fmla="*/ 2147483646 w 65"/>
              <a:gd name="T23" fmla="*/ 2147483646 h 60"/>
              <a:gd name="T24" fmla="*/ 2147483646 w 65"/>
              <a:gd name="T25" fmla="*/ 2147483646 h 60"/>
              <a:gd name="T26" fmla="*/ 2147483646 w 65"/>
              <a:gd name="T27" fmla="*/ 0 h 60"/>
              <a:gd name="T28" fmla="*/ 2147483646 w 65"/>
              <a:gd name="T29" fmla="*/ 2147483646 h 60"/>
              <a:gd name="T30" fmla="*/ 2147483646 w 65"/>
              <a:gd name="T31" fmla="*/ 2147483646 h 60"/>
              <a:gd name="T32" fmla="*/ 2147483646 w 65"/>
              <a:gd name="T33" fmla="*/ 2147483646 h 60"/>
              <a:gd name="T34" fmla="*/ 2147483646 w 65"/>
              <a:gd name="T35" fmla="*/ 2147483646 h 60"/>
              <a:gd name="T36" fmla="*/ 2147483646 w 65"/>
              <a:gd name="T37" fmla="*/ 2147483646 h 60"/>
              <a:gd name="T38" fmla="*/ 2147483646 w 65"/>
              <a:gd name="T39" fmla="*/ 2147483646 h 60"/>
              <a:gd name="T40" fmla="*/ 2147483646 w 65"/>
              <a:gd name="T41" fmla="*/ 2147483646 h 60"/>
              <a:gd name="T42" fmla="*/ 2147483646 w 65"/>
              <a:gd name="T43" fmla="*/ 2147483646 h 60"/>
              <a:gd name="T44" fmla="*/ 2147483646 w 65"/>
              <a:gd name="T45" fmla="*/ 2147483646 h 60"/>
              <a:gd name="T46" fmla="*/ 2147483646 w 65"/>
              <a:gd name="T47" fmla="*/ 2147483646 h 60"/>
              <a:gd name="T48" fmla="*/ 2147483646 w 65"/>
              <a:gd name="T49" fmla="*/ 2147483646 h 60"/>
              <a:gd name="T50" fmla="*/ 2147483646 w 65"/>
              <a:gd name="T51" fmla="*/ 2147483646 h 60"/>
              <a:gd name="T52" fmla="*/ 2147483646 w 65"/>
              <a:gd name="T53" fmla="*/ 2147483646 h 60"/>
              <a:gd name="T54" fmla="*/ 2147483646 w 65"/>
              <a:gd name="T55" fmla="*/ 2147483646 h 60"/>
              <a:gd name="T56" fmla="*/ 2147483646 w 65"/>
              <a:gd name="T57" fmla="*/ 2147483646 h 60"/>
              <a:gd name="T58" fmla="*/ 2147483646 w 65"/>
              <a:gd name="T59" fmla="*/ 2147483646 h 60"/>
              <a:gd name="T60" fmla="*/ 2147483646 w 65"/>
              <a:gd name="T61" fmla="*/ 2147483646 h 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5" h="60">
                <a:moveTo>
                  <a:pt x="49" y="39"/>
                </a:moveTo>
                <a:cubicBezTo>
                  <a:pt x="52" y="57"/>
                  <a:pt x="52" y="57"/>
                  <a:pt x="52" y="57"/>
                </a:cubicBezTo>
                <a:cubicBezTo>
                  <a:pt x="53" y="59"/>
                  <a:pt x="52" y="60"/>
                  <a:pt x="51" y="60"/>
                </a:cubicBezTo>
                <a:cubicBezTo>
                  <a:pt x="50" y="60"/>
                  <a:pt x="50" y="60"/>
                  <a:pt x="49" y="60"/>
                </a:cubicBezTo>
                <a:cubicBezTo>
                  <a:pt x="32" y="51"/>
                  <a:pt x="32" y="51"/>
                  <a:pt x="32" y="51"/>
                </a:cubicBezTo>
                <a:cubicBezTo>
                  <a:pt x="15" y="60"/>
                  <a:pt x="15" y="60"/>
                  <a:pt x="15" y="60"/>
                </a:cubicBezTo>
                <a:cubicBezTo>
                  <a:pt x="15" y="60"/>
                  <a:pt x="14" y="60"/>
                  <a:pt x="14" y="60"/>
                </a:cubicBezTo>
                <a:cubicBezTo>
                  <a:pt x="13" y="60"/>
                  <a:pt x="12" y="59"/>
                  <a:pt x="12" y="57"/>
                </a:cubicBezTo>
                <a:cubicBezTo>
                  <a:pt x="16" y="39"/>
                  <a:pt x="16" y="39"/>
                  <a:pt x="16" y="39"/>
                </a:cubicBezTo>
                <a:cubicBezTo>
                  <a:pt x="2" y="25"/>
                  <a:pt x="2" y="25"/>
                  <a:pt x="2" y="25"/>
                </a:cubicBezTo>
                <a:cubicBezTo>
                  <a:pt x="0" y="23"/>
                  <a:pt x="1" y="22"/>
                  <a:pt x="3" y="22"/>
                </a:cubicBezTo>
                <a:cubicBezTo>
                  <a:pt x="22" y="19"/>
                  <a:pt x="22" y="19"/>
                  <a:pt x="22" y="19"/>
                </a:cubicBezTo>
                <a:cubicBezTo>
                  <a:pt x="30" y="1"/>
                  <a:pt x="30" y="1"/>
                  <a:pt x="30" y="1"/>
                </a:cubicBezTo>
                <a:cubicBezTo>
                  <a:pt x="31" y="0"/>
                  <a:pt x="32" y="0"/>
                  <a:pt x="32" y="0"/>
                </a:cubicBezTo>
                <a:cubicBezTo>
                  <a:pt x="33" y="0"/>
                  <a:pt x="34" y="0"/>
                  <a:pt x="34" y="1"/>
                </a:cubicBezTo>
                <a:cubicBezTo>
                  <a:pt x="43" y="19"/>
                  <a:pt x="43" y="19"/>
                  <a:pt x="43" y="19"/>
                </a:cubicBezTo>
                <a:cubicBezTo>
                  <a:pt x="62" y="22"/>
                  <a:pt x="62" y="22"/>
                  <a:pt x="62" y="22"/>
                </a:cubicBezTo>
                <a:cubicBezTo>
                  <a:pt x="64" y="22"/>
                  <a:pt x="65" y="23"/>
                  <a:pt x="63" y="25"/>
                </a:cubicBezTo>
                <a:lnTo>
                  <a:pt x="49" y="39"/>
                </a:lnTo>
                <a:close/>
                <a:moveTo>
                  <a:pt x="56" y="26"/>
                </a:moveTo>
                <a:cubicBezTo>
                  <a:pt x="42" y="24"/>
                  <a:pt x="42" y="24"/>
                  <a:pt x="42" y="24"/>
                </a:cubicBezTo>
                <a:cubicBezTo>
                  <a:pt x="40" y="23"/>
                  <a:pt x="40" y="23"/>
                  <a:pt x="40" y="23"/>
                </a:cubicBezTo>
                <a:cubicBezTo>
                  <a:pt x="38" y="21"/>
                  <a:pt x="38" y="21"/>
                  <a:pt x="38" y="21"/>
                </a:cubicBezTo>
                <a:cubicBezTo>
                  <a:pt x="32" y="9"/>
                  <a:pt x="32" y="9"/>
                  <a:pt x="32" y="9"/>
                </a:cubicBezTo>
                <a:cubicBezTo>
                  <a:pt x="32" y="45"/>
                  <a:pt x="32" y="45"/>
                  <a:pt x="32" y="45"/>
                </a:cubicBezTo>
                <a:cubicBezTo>
                  <a:pt x="35" y="46"/>
                  <a:pt x="35" y="46"/>
                  <a:pt x="35" y="46"/>
                </a:cubicBezTo>
                <a:cubicBezTo>
                  <a:pt x="47" y="53"/>
                  <a:pt x="47" y="53"/>
                  <a:pt x="47" y="53"/>
                </a:cubicBezTo>
                <a:cubicBezTo>
                  <a:pt x="44" y="39"/>
                  <a:pt x="44" y="39"/>
                  <a:pt x="44" y="39"/>
                </a:cubicBezTo>
                <a:cubicBezTo>
                  <a:pt x="44" y="37"/>
                  <a:pt x="44" y="37"/>
                  <a:pt x="44" y="37"/>
                </a:cubicBezTo>
                <a:cubicBezTo>
                  <a:pt x="46" y="35"/>
                  <a:pt x="46" y="35"/>
                  <a:pt x="46" y="35"/>
                </a:cubicBezTo>
                <a:lnTo>
                  <a:pt x="56"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3" name="Freeform 118"/>
          <p:cNvSpPr>
            <a:spLocks/>
          </p:cNvSpPr>
          <p:nvPr/>
        </p:nvSpPr>
        <p:spPr bwMode="auto">
          <a:xfrm>
            <a:off x="22195441" y="6152896"/>
            <a:ext cx="218307" cy="326179"/>
          </a:xfrm>
          <a:custGeom>
            <a:avLst/>
            <a:gdLst>
              <a:gd name="T0" fmla="*/ 2147483646 w 39"/>
              <a:gd name="T1" fmla="*/ 2147483646 h 59"/>
              <a:gd name="T2" fmla="*/ 2147483646 w 39"/>
              <a:gd name="T3" fmla="*/ 2147483646 h 59"/>
              <a:gd name="T4" fmla="*/ 2147483646 w 39"/>
              <a:gd name="T5" fmla="*/ 2147483646 h 59"/>
              <a:gd name="T6" fmla="*/ 2147483646 w 39"/>
              <a:gd name="T7" fmla="*/ 2147483646 h 59"/>
              <a:gd name="T8" fmla="*/ 2147483646 w 39"/>
              <a:gd name="T9" fmla="*/ 2147483646 h 59"/>
              <a:gd name="T10" fmla="*/ 2147483646 w 39"/>
              <a:gd name="T11" fmla="*/ 2147483646 h 59"/>
              <a:gd name="T12" fmla="*/ 2147483646 w 39"/>
              <a:gd name="T13" fmla="*/ 2147483646 h 59"/>
              <a:gd name="T14" fmla="*/ 2147483646 w 39"/>
              <a:gd name="T15" fmla="*/ 2147483646 h 59"/>
              <a:gd name="T16" fmla="*/ 0 w 39"/>
              <a:gd name="T17" fmla="*/ 2147483646 h 59"/>
              <a:gd name="T18" fmla="*/ 0 w 39"/>
              <a:gd name="T19" fmla="*/ 2147483646 h 59"/>
              <a:gd name="T20" fmla="*/ 2147483646 w 39"/>
              <a:gd name="T21" fmla="*/ 2147483646 h 59"/>
              <a:gd name="T22" fmla="*/ 2147483646 w 39"/>
              <a:gd name="T23" fmla="*/ 2147483646 h 59"/>
              <a:gd name="T24" fmla="*/ 2147483646 w 39"/>
              <a:gd name="T25" fmla="*/ 2147483646 h 59"/>
              <a:gd name="T26" fmla="*/ 2147483646 w 39"/>
              <a:gd name="T27" fmla="*/ 2147483646 h 59"/>
              <a:gd name="T28" fmla="*/ 2147483646 w 39"/>
              <a:gd name="T29" fmla="*/ 2147483646 h 59"/>
              <a:gd name="T30" fmla="*/ 2147483646 w 39"/>
              <a:gd name="T31" fmla="*/ 2147483646 h 59"/>
              <a:gd name="T32" fmla="*/ 2147483646 w 39"/>
              <a:gd name="T33" fmla="*/ 2147483646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9" h="59">
                <a:moveTo>
                  <a:pt x="39" y="2"/>
                </a:moveTo>
                <a:cubicBezTo>
                  <a:pt x="39" y="58"/>
                  <a:pt x="39" y="58"/>
                  <a:pt x="39" y="58"/>
                </a:cubicBezTo>
                <a:cubicBezTo>
                  <a:pt x="39" y="59"/>
                  <a:pt x="39" y="59"/>
                  <a:pt x="38" y="58"/>
                </a:cubicBezTo>
                <a:cubicBezTo>
                  <a:pt x="11" y="31"/>
                  <a:pt x="11" y="31"/>
                  <a:pt x="11" y="31"/>
                </a:cubicBezTo>
                <a:cubicBezTo>
                  <a:pt x="10" y="31"/>
                  <a:pt x="10" y="31"/>
                  <a:pt x="10" y="31"/>
                </a:cubicBezTo>
                <a:cubicBezTo>
                  <a:pt x="10" y="56"/>
                  <a:pt x="10" y="56"/>
                  <a:pt x="10" y="56"/>
                </a:cubicBezTo>
                <a:cubicBezTo>
                  <a:pt x="10" y="58"/>
                  <a:pt x="9" y="59"/>
                  <a:pt x="8" y="59"/>
                </a:cubicBezTo>
                <a:cubicBezTo>
                  <a:pt x="3" y="59"/>
                  <a:pt x="3" y="59"/>
                  <a:pt x="3" y="59"/>
                </a:cubicBezTo>
                <a:cubicBezTo>
                  <a:pt x="2" y="59"/>
                  <a:pt x="0" y="58"/>
                  <a:pt x="0" y="56"/>
                </a:cubicBezTo>
                <a:cubicBezTo>
                  <a:pt x="0" y="3"/>
                  <a:pt x="0" y="3"/>
                  <a:pt x="0" y="3"/>
                </a:cubicBezTo>
                <a:cubicBezTo>
                  <a:pt x="0" y="2"/>
                  <a:pt x="2" y="1"/>
                  <a:pt x="3" y="1"/>
                </a:cubicBezTo>
                <a:cubicBezTo>
                  <a:pt x="8" y="1"/>
                  <a:pt x="8" y="1"/>
                  <a:pt x="8" y="1"/>
                </a:cubicBezTo>
                <a:cubicBezTo>
                  <a:pt x="9" y="1"/>
                  <a:pt x="10" y="2"/>
                  <a:pt x="10" y="3"/>
                </a:cubicBezTo>
                <a:cubicBezTo>
                  <a:pt x="10" y="29"/>
                  <a:pt x="10" y="29"/>
                  <a:pt x="10" y="29"/>
                </a:cubicBezTo>
                <a:cubicBezTo>
                  <a:pt x="10" y="28"/>
                  <a:pt x="10" y="28"/>
                  <a:pt x="11" y="28"/>
                </a:cubicBezTo>
                <a:cubicBezTo>
                  <a:pt x="38" y="1"/>
                  <a:pt x="38" y="1"/>
                  <a:pt x="38" y="1"/>
                </a:cubicBezTo>
                <a:cubicBezTo>
                  <a:pt x="39" y="0"/>
                  <a:pt x="39" y="0"/>
                  <a:pt x="39"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4" name="Freeform 119"/>
          <p:cNvSpPr>
            <a:spLocks noEditPoints="1"/>
          </p:cNvSpPr>
          <p:nvPr/>
        </p:nvSpPr>
        <p:spPr bwMode="auto">
          <a:xfrm>
            <a:off x="8002858" y="6779569"/>
            <a:ext cx="377543" cy="323609"/>
          </a:xfrm>
          <a:custGeom>
            <a:avLst/>
            <a:gdLst>
              <a:gd name="T0" fmla="*/ 2147483646 w 68"/>
              <a:gd name="T1" fmla="*/ 2147483646 h 58"/>
              <a:gd name="T2" fmla="*/ 2147483646 w 68"/>
              <a:gd name="T3" fmla="*/ 2147483646 h 58"/>
              <a:gd name="T4" fmla="*/ 2147483646 w 68"/>
              <a:gd name="T5" fmla="*/ 2147483646 h 58"/>
              <a:gd name="T6" fmla="*/ 2147483646 w 68"/>
              <a:gd name="T7" fmla="*/ 2147483646 h 58"/>
              <a:gd name="T8" fmla="*/ 0 w 68"/>
              <a:gd name="T9" fmla="*/ 2147483646 h 58"/>
              <a:gd name="T10" fmla="*/ 0 w 68"/>
              <a:gd name="T11" fmla="*/ 2147483646 h 58"/>
              <a:gd name="T12" fmla="*/ 2147483646 w 68"/>
              <a:gd name="T13" fmla="*/ 2147483646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0 h 58"/>
              <a:gd name="T26" fmla="*/ 2147483646 w 68"/>
              <a:gd name="T27" fmla="*/ 0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2147483646 w 68"/>
              <a:gd name="T73" fmla="*/ 2147483646 h 58"/>
              <a:gd name="T74" fmla="*/ 2147483646 w 68"/>
              <a:gd name="T75" fmla="*/ 2147483646 h 58"/>
              <a:gd name="T76" fmla="*/ 2147483646 w 68"/>
              <a:gd name="T77" fmla="*/ 2147483646 h 58"/>
              <a:gd name="T78" fmla="*/ 2147483646 w 68"/>
              <a:gd name="T79" fmla="*/ 2147483646 h 58"/>
              <a:gd name="T80" fmla="*/ 2147483646 w 68"/>
              <a:gd name="T81" fmla="*/ 2147483646 h 58"/>
              <a:gd name="T82" fmla="*/ 2147483646 w 68"/>
              <a:gd name="T83" fmla="*/ 2147483646 h 58"/>
              <a:gd name="T84" fmla="*/ 2147483646 w 68"/>
              <a:gd name="T85" fmla="*/ 2147483646 h 58"/>
              <a:gd name="T86" fmla="*/ 2147483646 w 68"/>
              <a:gd name="T87" fmla="*/ 2147483646 h 58"/>
              <a:gd name="T88" fmla="*/ 2147483646 w 68"/>
              <a:gd name="T89" fmla="*/ 2147483646 h 58"/>
              <a:gd name="T90" fmla="*/ 2147483646 w 68"/>
              <a:gd name="T91" fmla="*/ 2147483646 h 58"/>
              <a:gd name="T92" fmla="*/ 2147483646 w 68"/>
              <a:gd name="T93" fmla="*/ 2147483646 h 58"/>
              <a:gd name="T94" fmla="*/ 2147483646 w 68"/>
              <a:gd name="T95" fmla="*/ 2147483646 h 58"/>
              <a:gd name="T96" fmla="*/ 2147483646 w 68"/>
              <a:gd name="T97" fmla="*/ 2147483646 h 58"/>
              <a:gd name="T98" fmla="*/ 2147483646 w 68"/>
              <a:gd name="T99" fmla="*/ 2147483646 h 58"/>
              <a:gd name="T100" fmla="*/ 2147483646 w 68"/>
              <a:gd name="T101" fmla="*/ 2147483646 h 58"/>
              <a:gd name="T102" fmla="*/ 2147483646 w 68"/>
              <a:gd name="T103" fmla="*/ 2147483646 h 58"/>
              <a:gd name="T104" fmla="*/ 2147483646 w 68"/>
              <a:gd name="T105" fmla="*/ 2147483646 h 58"/>
              <a:gd name="T106" fmla="*/ 2147483646 w 68"/>
              <a:gd name="T107" fmla="*/ 2147483646 h 58"/>
              <a:gd name="T108" fmla="*/ 2147483646 w 68"/>
              <a:gd name="T109" fmla="*/ 2147483646 h 58"/>
              <a:gd name="T110" fmla="*/ 2147483646 w 68"/>
              <a:gd name="T111" fmla="*/ 2147483646 h 58"/>
              <a:gd name="T112" fmla="*/ 2147483646 w 68"/>
              <a:gd name="T113" fmla="*/ 2147483646 h 5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8" h="58">
                <a:moveTo>
                  <a:pt x="68" y="30"/>
                </a:moveTo>
                <a:cubicBezTo>
                  <a:pt x="68" y="32"/>
                  <a:pt x="68" y="32"/>
                  <a:pt x="68" y="32"/>
                </a:cubicBezTo>
                <a:cubicBezTo>
                  <a:pt x="68" y="33"/>
                  <a:pt x="67" y="34"/>
                  <a:pt x="67" y="34"/>
                </a:cubicBezTo>
                <a:cubicBezTo>
                  <a:pt x="1" y="34"/>
                  <a:pt x="1" y="34"/>
                  <a:pt x="1" y="34"/>
                </a:cubicBezTo>
                <a:cubicBezTo>
                  <a:pt x="0" y="34"/>
                  <a:pt x="0" y="33"/>
                  <a:pt x="0" y="32"/>
                </a:cubicBezTo>
                <a:cubicBezTo>
                  <a:pt x="0" y="30"/>
                  <a:pt x="0" y="30"/>
                  <a:pt x="0" y="30"/>
                </a:cubicBezTo>
                <a:cubicBezTo>
                  <a:pt x="0" y="29"/>
                  <a:pt x="0" y="29"/>
                  <a:pt x="1" y="29"/>
                </a:cubicBezTo>
                <a:cubicBezTo>
                  <a:pt x="67" y="29"/>
                  <a:pt x="67" y="29"/>
                  <a:pt x="67" y="29"/>
                </a:cubicBezTo>
                <a:cubicBezTo>
                  <a:pt x="67" y="29"/>
                  <a:pt x="68" y="29"/>
                  <a:pt x="68" y="30"/>
                </a:cubicBezTo>
                <a:close/>
                <a:moveTo>
                  <a:pt x="16" y="23"/>
                </a:moveTo>
                <a:cubicBezTo>
                  <a:pt x="15" y="21"/>
                  <a:pt x="14" y="18"/>
                  <a:pt x="14" y="16"/>
                </a:cubicBezTo>
                <a:cubicBezTo>
                  <a:pt x="14" y="11"/>
                  <a:pt x="16" y="8"/>
                  <a:pt x="19" y="4"/>
                </a:cubicBezTo>
                <a:cubicBezTo>
                  <a:pt x="23" y="1"/>
                  <a:pt x="28" y="0"/>
                  <a:pt x="34" y="0"/>
                </a:cubicBezTo>
                <a:cubicBezTo>
                  <a:pt x="36" y="0"/>
                  <a:pt x="38" y="0"/>
                  <a:pt x="41" y="0"/>
                </a:cubicBezTo>
                <a:cubicBezTo>
                  <a:pt x="42" y="1"/>
                  <a:pt x="45" y="1"/>
                  <a:pt x="47" y="2"/>
                </a:cubicBezTo>
                <a:cubicBezTo>
                  <a:pt x="48" y="3"/>
                  <a:pt x="48" y="5"/>
                  <a:pt x="48" y="7"/>
                </a:cubicBezTo>
                <a:cubicBezTo>
                  <a:pt x="49" y="10"/>
                  <a:pt x="49" y="12"/>
                  <a:pt x="49" y="14"/>
                </a:cubicBezTo>
                <a:cubicBezTo>
                  <a:pt x="49" y="14"/>
                  <a:pt x="49" y="15"/>
                  <a:pt x="49" y="15"/>
                </a:cubicBezTo>
                <a:cubicBezTo>
                  <a:pt x="48" y="15"/>
                  <a:pt x="48" y="15"/>
                  <a:pt x="48" y="15"/>
                </a:cubicBezTo>
                <a:cubicBezTo>
                  <a:pt x="45" y="15"/>
                  <a:pt x="45" y="15"/>
                  <a:pt x="45" y="15"/>
                </a:cubicBezTo>
                <a:cubicBezTo>
                  <a:pt x="44" y="15"/>
                  <a:pt x="44" y="15"/>
                  <a:pt x="44" y="15"/>
                </a:cubicBezTo>
                <a:cubicBezTo>
                  <a:pt x="43" y="11"/>
                  <a:pt x="42" y="9"/>
                  <a:pt x="40" y="7"/>
                </a:cubicBezTo>
                <a:cubicBezTo>
                  <a:pt x="38" y="5"/>
                  <a:pt x="36" y="4"/>
                  <a:pt x="32" y="4"/>
                </a:cubicBezTo>
                <a:cubicBezTo>
                  <a:pt x="30" y="4"/>
                  <a:pt x="27" y="5"/>
                  <a:pt x="26" y="6"/>
                </a:cubicBezTo>
                <a:cubicBezTo>
                  <a:pt x="24" y="8"/>
                  <a:pt x="23" y="9"/>
                  <a:pt x="23" y="12"/>
                </a:cubicBezTo>
                <a:cubicBezTo>
                  <a:pt x="23" y="13"/>
                  <a:pt x="24" y="15"/>
                  <a:pt x="26" y="17"/>
                </a:cubicBezTo>
                <a:cubicBezTo>
                  <a:pt x="27" y="19"/>
                  <a:pt x="31" y="20"/>
                  <a:pt x="36" y="22"/>
                </a:cubicBezTo>
                <a:cubicBezTo>
                  <a:pt x="38" y="22"/>
                  <a:pt x="40" y="23"/>
                  <a:pt x="43" y="24"/>
                </a:cubicBezTo>
                <a:cubicBezTo>
                  <a:pt x="44" y="25"/>
                  <a:pt x="45" y="26"/>
                  <a:pt x="46" y="26"/>
                </a:cubicBezTo>
                <a:cubicBezTo>
                  <a:pt x="18" y="26"/>
                  <a:pt x="18" y="26"/>
                  <a:pt x="18" y="26"/>
                </a:cubicBezTo>
                <a:cubicBezTo>
                  <a:pt x="17" y="25"/>
                  <a:pt x="17" y="24"/>
                  <a:pt x="16" y="23"/>
                </a:cubicBezTo>
                <a:close/>
                <a:moveTo>
                  <a:pt x="53" y="36"/>
                </a:moveTo>
                <a:cubicBezTo>
                  <a:pt x="53" y="37"/>
                  <a:pt x="53" y="38"/>
                  <a:pt x="53" y="39"/>
                </a:cubicBezTo>
                <a:cubicBezTo>
                  <a:pt x="53" y="42"/>
                  <a:pt x="53" y="45"/>
                  <a:pt x="52" y="48"/>
                </a:cubicBezTo>
                <a:cubicBezTo>
                  <a:pt x="51" y="49"/>
                  <a:pt x="50" y="50"/>
                  <a:pt x="49" y="51"/>
                </a:cubicBezTo>
                <a:cubicBezTo>
                  <a:pt x="48" y="52"/>
                  <a:pt x="47" y="53"/>
                  <a:pt x="45" y="55"/>
                </a:cubicBezTo>
                <a:cubicBezTo>
                  <a:pt x="43" y="56"/>
                  <a:pt x="41" y="57"/>
                  <a:pt x="39" y="57"/>
                </a:cubicBezTo>
                <a:cubicBezTo>
                  <a:pt x="37" y="58"/>
                  <a:pt x="34" y="58"/>
                  <a:pt x="31" y="58"/>
                </a:cubicBezTo>
                <a:cubicBezTo>
                  <a:pt x="29" y="58"/>
                  <a:pt x="27" y="58"/>
                  <a:pt x="24" y="57"/>
                </a:cubicBezTo>
                <a:cubicBezTo>
                  <a:pt x="19" y="55"/>
                  <a:pt x="19" y="55"/>
                  <a:pt x="19" y="55"/>
                </a:cubicBezTo>
                <a:cubicBezTo>
                  <a:pt x="17" y="55"/>
                  <a:pt x="16" y="55"/>
                  <a:pt x="16" y="54"/>
                </a:cubicBezTo>
                <a:cubicBezTo>
                  <a:pt x="16" y="54"/>
                  <a:pt x="16" y="54"/>
                  <a:pt x="16" y="54"/>
                </a:cubicBezTo>
                <a:cubicBezTo>
                  <a:pt x="16" y="53"/>
                  <a:pt x="16" y="53"/>
                  <a:pt x="16" y="53"/>
                </a:cubicBezTo>
                <a:cubicBezTo>
                  <a:pt x="16" y="53"/>
                  <a:pt x="16" y="51"/>
                  <a:pt x="15" y="47"/>
                </a:cubicBezTo>
                <a:cubicBezTo>
                  <a:pt x="15" y="45"/>
                  <a:pt x="16" y="44"/>
                  <a:pt x="16" y="43"/>
                </a:cubicBezTo>
                <a:cubicBezTo>
                  <a:pt x="16" y="41"/>
                  <a:pt x="16" y="41"/>
                  <a:pt x="16" y="41"/>
                </a:cubicBezTo>
                <a:cubicBezTo>
                  <a:pt x="19" y="41"/>
                  <a:pt x="19" y="41"/>
                  <a:pt x="19" y="41"/>
                </a:cubicBezTo>
                <a:cubicBezTo>
                  <a:pt x="21" y="45"/>
                  <a:pt x="21" y="47"/>
                  <a:pt x="22" y="47"/>
                </a:cubicBezTo>
                <a:cubicBezTo>
                  <a:pt x="23" y="49"/>
                  <a:pt x="24" y="50"/>
                  <a:pt x="25" y="51"/>
                </a:cubicBezTo>
                <a:cubicBezTo>
                  <a:pt x="26" y="52"/>
                  <a:pt x="27" y="52"/>
                  <a:pt x="29" y="53"/>
                </a:cubicBezTo>
                <a:cubicBezTo>
                  <a:pt x="30" y="54"/>
                  <a:pt x="32" y="54"/>
                  <a:pt x="34" y="54"/>
                </a:cubicBezTo>
                <a:cubicBezTo>
                  <a:pt x="36" y="54"/>
                  <a:pt x="37" y="53"/>
                  <a:pt x="39" y="53"/>
                </a:cubicBezTo>
                <a:cubicBezTo>
                  <a:pt x="41" y="52"/>
                  <a:pt x="43" y="51"/>
                  <a:pt x="44" y="50"/>
                </a:cubicBezTo>
                <a:cubicBezTo>
                  <a:pt x="45" y="48"/>
                  <a:pt x="46" y="46"/>
                  <a:pt x="46" y="45"/>
                </a:cubicBezTo>
                <a:cubicBezTo>
                  <a:pt x="46" y="43"/>
                  <a:pt x="45" y="41"/>
                  <a:pt x="43" y="39"/>
                </a:cubicBezTo>
                <a:cubicBezTo>
                  <a:pt x="42" y="38"/>
                  <a:pt x="40" y="37"/>
                  <a:pt x="37" y="36"/>
                </a:cubicBezTo>
                <a:lnTo>
                  <a:pt x="53" y="3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5" name="Freeform 120"/>
          <p:cNvSpPr>
            <a:spLocks noEditPoints="1"/>
          </p:cNvSpPr>
          <p:nvPr/>
        </p:nvSpPr>
        <p:spPr bwMode="auto">
          <a:xfrm>
            <a:off x="8686033" y="6779569"/>
            <a:ext cx="377543" cy="323609"/>
          </a:xfrm>
          <a:custGeom>
            <a:avLst/>
            <a:gdLst>
              <a:gd name="T0" fmla="*/ 2147483646 w 68"/>
              <a:gd name="T1" fmla="*/ 2147483646 h 58"/>
              <a:gd name="T2" fmla="*/ 2147483646 w 68"/>
              <a:gd name="T3" fmla="*/ 2147483646 h 58"/>
              <a:gd name="T4" fmla="*/ 0 w 68"/>
              <a:gd name="T5" fmla="*/ 2147483646 h 58"/>
              <a:gd name="T6" fmla="*/ 0 w 68"/>
              <a:gd name="T7" fmla="*/ 2147483646 h 58"/>
              <a:gd name="T8" fmla="*/ 2147483646 w 68"/>
              <a:gd name="T9" fmla="*/ 2147483646 h 58"/>
              <a:gd name="T10" fmla="*/ 2147483646 w 68"/>
              <a:gd name="T11" fmla="*/ 2147483646 h 58"/>
              <a:gd name="T12" fmla="*/ 2147483646 w 68"/>
              <a:gd name="T13" fmla="*/ 2147483646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0 h 58"/>
              <a:gd name="T26" fmla="*/ 2147483646 w 68"/>
              <a:gd name="T27" fmla="*/ 0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6" name="Freeform 121"/>
          <p:cNvSpPr>
            <a:spLocks noEditPoints="1"/>
          </p:cNvSpPr>
          <p:nvPr/>
        </p:nvSpPr>
        <p:spPr bwMode="auto">
          <a:xfrm>
            <a:off x="9487352" y="6779569"/>
            <a:ext cx="354429" cy="295359"/>
          </a:xfrm>
          <a:custGeom>
            <a:avLst/>
            <a:gdLst>
              <a:gd name="T0" fmla="*/ 2147483646 w 64"/>
              <a:gd name="T1" fmla="*/ 2147483646 h 53"/>
              <a:gd name="T2" fmla="*/ 0 w 64"/>
              <a:gd name="T3" fmla="*/ 2147483646 h 53"/>
              <a:gd name="T4" fmla="*/ 2147483646 w 64"/>
              <a:gd name="T5" fmla="*/ 0 h 53"/>
              <a:gd name="T6" fmla="*/ 2147483646 w 64"/>
              <a:gd name="T7" fmla="*/ 2147483646 h 53"/>
              <a:gd name="T8" fmla="*/ 2147483646 w 64"/>
              <a:gd name="T9" fmla="*/ 2147483646 h 53"/>
              <a:gd name="T10" fmla="*/ 2147483646 w 64"/>
              <a:gd name="T11" fmla="*/ 2147483646 h 53"/>
              <a:gd name="T12" fmla="*/ 2147483646 w 64"/>
              <a:gd name="T13" fmla="*/ 2147483646 h 53"/>
              <a:gd name="T14" fmla="*/ 2147483646 w 64"/>
              <a:gd name="T15" fmla="*/ 2147483646 h 53"/>
              <a:gd name="T16" fmla="*/ 2147483646 w 64"/>
              <a:gd name="T17" fmla="*/ 2147483646 h 53"/>
              <a:gd name="T18" fmla="*/ 2147483646 w 64"/>
              <a:gd name="T19" fmla="*/ 2147483646 h 53"/>
              <a:gd name="T20" fmla="*/ 2147483646 w 64"/>
              <a:gd name="T21" fmla="*/ 2147483646 h 53"/>
              <a:gd name="T22" fmla="*/ 2147483646 w 64"/>
              <a:gd name="T23" fmla="*/ 2147483646 h 53"/>
              <a:gd name="T24" fmla="*/ 2147483646 w 64"/>
              <a:gd name="T25" fmla="*/ 2147483646 h 53"/>
              <a:gd name="T26" fmla="*/ 2147483646 w 64"/>
              <a:gd name="T27" fmla="*/ 2147483646 h 53"/>
              <a:gd name="T28" fmla="*/ 2147483646 w 64"/>
              <a:gd name="T29" fmla="*/ 2147483646 h 53"/>
              <a:gd name="T30" fmla="*/ 2147483646 w 64"/>
              <a:gd name="T31" fmla="*/ 2147483646 h 53"/>
              <a:gd name="T32" fmla="*/ 2147483646 w 64"/>
              <a:gd name="T33" fmla="*/ 2147483646 h 53"/>
              <a:gd name="T34" fmla="*/ 2147483646 w 64"/>
              <a:gd name="T35" fmla="*/ 2147483646 h 53"/>
              <a:gd name="T36" fmla="*/ 2147483646 w 64"/>
              <a:gd name="T37" fmla="*/ 2147483646 h 53"/>
              <a:gd name="T38" fmla="*/ 2147483646 w 64"/>
              <a:gd name="T39" fmla="*/ 2147483646 h 53"/>
              <a:gd name="T40" fmla="*/ 2147483646 w 64"/>
              <a:gd name="T41" fmla="*/ 2147483646 h 53"/>
              <a:gd name="T42" fmla="*/ 2147483646 w 64"/>
              <a:gd name="T43" fmla="*/ 2147483646 h 53"/>
              <a:gd name="T44" fmla="*/ 2147483646 w 64"/>
              <a:gd name="T45" fmla="*/ 2147483646 h 53"/>
              <a:gd name="T46" fmla="*/ 2147483646 w 64"/>
              <a:gd name="T47" fmla="*/ 2147483646 h 53"/>
              <a:gd name="T48" fmla="*/ 2147483646 w 64"/>
              <a:gd name="T49" fmla="*/ 2147483646 h 53"/>
              <a:gd name="T50" fmla="*/ 2147483646 w 64"/>
              <a:gd name="T51" fmla="*/ 2147483646 h 53"/>
              <a:gd name="T52" fmla="*/ 2147483646 w 64"/>
              <a:gd name="T53" fmla="*/ 2147483646 h 53"/>
              <a:gd name="T54" fmla="*/ 2147483646 w 64"/>
              <a:gd name="T55" fmla="*/ 2147483646 h 53"/>
              <a:gd name="T56" fmla="*/ 2147483646 w 64"/>
              <a:gd name="T57" fmla="*/ 2147483646 h 53"/>
              <a:gd name="T58" fmla="*/ 2147483646 w 64"/>
              <a:gd name="T59" fmla="*/ 2147483646 h 53"/>
              <a:gd name="T60" fmla="*/ 2147483646 w 64"/>
              <a:gd name="T61" fmla="*/ 2147483646 h 53"/>
              <a:gd name="T62" fmla="*/ 2147483646 w 64"/>
              <a:gd name="T63" fmla="*/ 2147483646 h 53"/>
              <a:gd name="T64" fmla="*/ 2147483646 w 64"/>
              <a:gd name="T65" fmla="*/ 2147483646 h 53"/>
              <a:gd name="T66" fmla="*/ 2147483646 w 64"/>
              <a:gd name="T67" fmla="*/ 2147483646 h 53"/>
              <a:gd name="T68" fmla="*/ 2147483646 w 64"/>
              <a:gd name="T69" fmla="*/ 2147483646 h 53"/>
              <a:gd name="T70" fmla="*/ 2147483646 w 64"/>
              <a:gd name="T71" fmla="*/ 2147483646 h 53"/>
              <a:gd name="T72" fmla="*/ 2147483646 w 64"/>
              <a:gd name="T73" fmla="*/ 2147483646 h 53"/>
              <a:gd name="T74" fmla="*/ 2147483646 w 64"/>
              <a:gd name="T75" fmla="*/ 2147483646 h 53"/>
              <a:gd name="T76" fmla="*/ 2147483646 w 64"/>
              <a:gd name="T77" fmla="*/ 2147483646 h 53"/>
              <a:gd name="T78" fmla="*/ 2147483646 w 64"/>
              <a:gd name="T79" fmla="*/ 2147483646 h 53"/>
              <a:gd name="T80" fmla="*/ 2147483646 w 64"/>
              <a:gd name="T81" fmla="*/ 2147483646 h 53"/>
              <a:gd name="T82" fmla="*/ 2147483646 w 64"/>
              <a:gd name="T83" fmla="*/ 2147483646 h 53"/>
              <a:gd name="T84" fmla="*/ 2147483646 w 64"/>
              <a:gd name="T85" fmla="*/ 2147483646 h 53"/>
              <a:gd name="T86" fmla="*/ 2147483646 w 64"/>
              <a:gd name="T87" fmla="*/ 2147483646 h 53"/>
              <a:gd name="T88" fmla="*/ 2147483646 w 64"/>
              <a:gd name="T89" fmla="*/ 2147483646 h 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4" h="53">
                <a:moveTo>
                  <a:pt x="64" y="47"/>
                </a:moveTo>
                <a:cubicBezTo>
                  <a:pt x="64" y="50"/>
                  <a:pt x="61" y="53"/>
                  <a:pt x="58" y="53"/>
                </a:cubicBezTo>
                <a:cubicBezTo>
                  <a:pt x="7" y="53"/>
                  <a:pt x="7" y="53"/>
                  <a:pt x="7" y="53"/>
                </a:cubicBezTo>
                <a:cubicBezTo>
                  <a:pt x="3" y="53"/>
                  <a:pt x="0" y="50"/>
                  <a:pt x="0" y="47"/>
                </a:cubicBezTo>
                <a:cubicBezTo>
                  <a:pt x="0" y="6"/>
                  <a:pt x="0" y="6"/>
                  <a:pt x="0" y="6"/>
                </a:cubicBezTo>
                <a:cubicBezTo>
                  <a:pt x="0" y="2"/>
                  <a:pt x="3" y="0"/>
                  <a:pt x="7" y="0"/>
                </a:cubicBezTo>
                <a:cubicBezTo>
                  <a:pt x="58" y="0"/>
                  <a:pt x="58" y="0"/>
                  <a:pt x="58" y="0"/>
                </a:cubicBezTo>
                <a:cubicBezTo>
                  <a:pt x="61" y="0"/>
                  <a:pt x="64" y="2"/>
                  <a:pt x="64" y="6"/>
                </a:cubicBezTo>
                <a:lnTo>
                  <a:pt x="64" y="47"/>
                </a:lnTo>
                <a:close/>
                <a:moveTo>
                  <a:pt x="20" y="10"/>
                </a:moveTo>
                <a:cubicBezTo>
                  <a:pt x="20" y="10"/>
                  <a:pt x="19" y="9"/>
                  <a:pt x="19" y="9"/>
                </a:cubicBezTo>
                <a:cubicBezTo>
                  <a:pt x="7" y="9"/>
                  <a:pt x="7" y="9"/>
                  <a:pt x="7" y="9"/>
                </a:cubicBezTo>
                <a:cubicBezTo>
                  <a:pt x="6" y="9"/>
                  <a:pt x="5" y="10"/>
                  <a:pt x="5" y="10"/>
                </a:cubicBezTo>
                <a:cubicBezTo>
                  <a:pt x="5" y="18"/>
                  <a:pt x="5" y="18"/>
                  <a:pt x="5" y="18"/>
                </a:cubicBezTo>
                <a:cubicBezTo>
                  <a:pt x="5" y="18"/>
                  <a:pt x="6" y="19"/>
                  <a:pt x="7" y="19"/>
                </a:cubicBezTo>
                <a:cubicBezTo>
                  <a:pt x="19" y="19"/>
                  <a:pt x="19" y="19"/>
                  <a:pt x="19" y="19"/>
                </a:cubicBezTo>
                <a:cubicBezTo>
                  <a:pt x="19" y="19"/>
                  <a:pt x="20" y="18"/>
                  <a:pt x="20" y="18"/>
                </a:cubicBezTo>
                <a:lnTo>
                  <a:pt x="20" y="10"/>
                </a:lnTo>
                <a:close/>
                <a:moveTo>
                  <a:pt x="20" y="25"/>
                </a:moveTo>
                <a:cubicBezTo>
                  <a:pt x="20" y="24"/>
                  <a:pt x="19" y="24"/>
                  <a:pt x="19" y="24"/>
                </a:cubicBezTo>
                <a:cubicBezTo>
                  <a:pt x="7" y="24"/>
                  <a:pt x="7" y="24"/>
                  <a:pt x="7" y="24"/>
                </a:cubicBezTo>
                <a:cubicBezTo>
                  <a:pt x="6" y="24"/>
                  <a:pt x="5" y="24"/>
                  <a:pt x="5" y="25"/>
                </a:cubicBezTo>
                <a:cubicBezTo>
                  <a:pt x="5" y="32"/>
                  <a:pt x="5" y="32"/>
                  <a:pt x="5" y="32"/>
                </a:cubicBezTo>
                <a:cubicBezTo>
                  <a:pt x="5" y="33"/>
                  <a:pt x="6" y="34"/>
                  <a:pt x="7" y="34"/>
                </a:cubicBezTo>
                <a:cubicBezTo>
                  <a:pt x="19" y="34"/>
                  <a:pt x="19" y="34"/>
                  <a:pt x="19" y="34"/>
                </a:cubicBezTo>
                <a:cubicBezTo>
                  <a:pt x="19" y="34"/>
                  <a:pt x="20" y="33"/>
                  <a:pt x="20" y="32"/>
                </a:cubicBezTo>
                <a:lnTo>
                  <a:pt x="20" y="25"/>
                </a:lnTo>
                <a:close/>
                <a:moveTo>
                  <a:pt x="20" y="40"/>
                </a:moveTo>
                <a:cubicBezTo>
                  <a:pt x="20" y="39"/>
                  <a:pt x="19" y="38"/>
                  <a:pt x="19" y="38"/>
                </a:cubicBezTo>
                <a:cubicBezTo>
                  <a:pt x="7" y="38"/>
                  <a:pt x="7" y="38"/>
                  <a:pt x="7" y="38"/>
                </a:cubicBezTo>
                <a:cubicBezTo>
                  <a:pt x="6" y="38"/>
                  <a:pt x="5" y="39"/>
                  <a:pt x="5" y="40"/>
                </a:cubicBezTo>
                <a:cubicBezTo>
                  <a:pt x="5" y="47"/>
                  <a:pt x="5" y="47"/>
                  <a:pt x="5" y="47"/>
                </a:cubicBezTo>
                <a:cubicBezTo>
                  <a:pt x="5" y="48"/>
                  <a:pt x="6" y="48"/>
                  <a:pt x="7" y="48"/>
                </a:cubicBezTo>
                <a:cubicBezTo>
                  <a:pt x="19" y="48"/>
                  <a:pt x="19" y="48"/>
                  <a:pt x="19" y="48"/>
                </a:cubicBezTo>
                <a:cubicBezTo>
                  <a:pt x="19" y="48"/>
                  <a:pt x="20" y="48"/>
                  <a:pt x="20" y="47"/>
                </a:cubicBezTo>
                <a:lnTo>
                  <a:pt x="20" y="40"/>
                </a:lnTo>
                <a:close/>
                <a:moveTo>
                  <a:pt x="39" y="10"/>
                </a:moveTo>
                <a:cubicBezTo>
                  <a:pt x="39" y="10"/>
                  <a:pt x="39" y="9"/>
                  <a:pt x="38" y="9"/>
                </a:cubicBezTo>
                <a:cubicBezTo>
                  <a:pt x="26" y="9"/>
                  <a:pt x="26" y="9"/>
                  <a:pt x="26" y="9"/>
                </a:cubicBezTo>
                <a:cubicBezTo>
                  <a:pt x="25" y="9"/>
                  <a:pt x="25" y="10"/>
                  <a:pt x="25" y="10"/>
                </a:cubicBezTo>
                <a:cubicBezTo>
                  <a:pt x="25" y="18"/>
                  <a:pt x="25" y="18"/>
                  <a:pt x="25" y="18"/>
                </a:cubicBezTo>
                <a:cubicBezTo>
                  <a:pt x="25" y="18"/>
                  <a:pt x="25" y="19"/>
                  <a:pt x="26" y="19"/>
                </a:cubicBezTo>
                <a:cubicBezTo>
                  <a:pt x="38" y="19"/>
                  <a:pt x="38" y="19"/>
                  <a:pt x="38" y="19"/>
                </a:cubicBezTo>
                <a:cubicBezTo>
                  <a:pt x="39" y="19"/>
                  <a:pt x="39" y="18"/>
                  <a:pt x="39" y="18"/>
                </a:cubicBezTo>
                <a:lnTo>
                  <a:pt x="39" y="10"/>
                </a:lnTo>
                <a:close/>
                <a:moveTo>
                  <a:pt x="39" y="25"/>
                </a:moveTo>
                <a:cubicBezTo>
                  <a:pt x="39" y="24"/>
                  <a:pt x="39" y="24"/>
                  <a:pt x="38" y="24"/>
                </a:cubicBezTo>
                <a:cubicBezTo>
                  <a:pt x="26" y="24"/>
                  <a:pt x="26" y="24"/>
                  <a:pt x="26" y="24"/>
                </a:cubicBezTo>
                <a:cubicBezTo>
                  <a:pt x="25" y="24"/>
                  <a:pt x="25" y="24"/>
                  <a:pt x="25" y="25"/>
                </a:cubicBezTo>
                <a:cubicBezTo>
                  <a:pt x="25" y="32"/>
                  <a:pt x="25" y="32"/>
                  <a:pt x="25" y="32"/>
                </a:cubicBezTo>
                <a:cubicBezTo>
                  <a:pt x="25" y="33"/>
                  <a:pt x="25" y="34"/>
                  <a:pt x="26" y="34"/>
                </a:cubicBezTo>
                <a:cubicBezTo>
                  <a:pt x="38" y="34"/>
                  <a:pt x="38" y="34"/>
                  <a:pt x="38" y="34"/>
                </a:cubicBezTo>
                <a:cubicBezTo>
                  <a:pt x="39" y="34"/>
                  <a:pt x="39" y="33"/>
                  <a:pt x="39" y="32"/>
                </a:cubicBezTo>
                <a:lnTo>
                  <a:pt x="39" y="25"/>
                </a:lnTo>
                <a:close/>
                <a:moveTo>
                  <a:pt x="39" y="40"/>
                </a:moveTo>
                <a:cubicBezTo>
                  <a:pt x="39" y="39"/>
                  <a:pt x="39" y="38"/>
                  <a:pt x="38" y="38"/>
                </a:cubicBezTo>
                <a:cubicBezTo>
                  <a:pt x="26" y="38"/>
                  <a:pt x="26" y="38"/>
                  <a:pt x="26" y="38"/>
                </a:cubicBezTo>
                <a:cubicBezTo>
                  <a:pt x="25" y="38"/>
                  <a:pt x="25" y="39"/>
                  <a:pt x="25" y="40"/>
                </a:cubicBezTo>
                <a:cubicBezTo>
                  <a:pt x="25" y="47"/>
                  <a:pt x="25" y="47"/>
                  <a:pt x="25" y="47"/>
                </a:cubicBezTo>
                <a:cubicBezTo>
                  <a:pt x="25" y="48"/>
                  <a:pt x="25" y="48"/>
                  <a:pt x="26" y="48"/>
                </a:cubicBezTo>
                <a:cubicBezTo>
                  <a:pt x="38" y="48"/>
                  <a:pt x="38" y="48"/>
                  <a:pt x="38" y="48"/>
                </a:cubicBezTo>
                <a:cubicBezTo>
                  <a:pt x="39" y="48"/>
                  <a:pt x="39" y="48"/>
                  <a:pt x="39" y="47"/>
                </a:cubicBezTo>
                <a:lnTo>
                  <a:pt x="39" y="40"/>
                </a:lnTo>
                <a:close/>
                <a:moveTo>
                  <a:pt x="59" y="10"/>
                </a:moveTo>
                <a:cubicBezTo>
                  <a:pt x="59" y="10"/>
                  <a:pt x="58" y="9"/>
                  <a:pt x="58" y="9"/>
                </a:cubicBezTo>
                <a:cubicBezTo>
                  <a:pt x="45" y="9"/>
                  <a:pt x="45" y="9"/>
                  <a:pt x="45" y="9"/>
                </a:cubicBezTo>
                <a:cubicBezTo>
                  <a:pt x="45" y="9"/>
                  <a:pt x="44" y="10"/>
                  <a:pt x="44" y="10"/>
                </a:cubicBezTo>
                <a:cubicBezTo>
                  <a:pt x="44" y="18"/>
                  <a:pt x="44" y="18"/>
                  <a:pt x="44" y="18"/>
                </a:cubicBezTo>
                <a:cubicBezTo>
                  <a:pt x="44" y="18"/>
                  <a:pt x="45" y="19"/>
                  <a:pt x="45" y="19"/>
                </a:cubicBezTo>
                <a:cubicBezTo>
                  <a:pt x="58" y="19"/>
                  <a:pt x="58" y="19"/>
                  <a:pt x="58" y="19"/>
                </a:cubicBezTo>
                <a:cubicBezTo>
                  <a:pt x="58" y="19"/>
                  <a:pt x="59" y="18"/>
                  <a:pt x="59" y="18"/>
                </a:cubicBezTo>
                <a:lnTo>
                  <a:pt x="59" y="10"/>
                </a:lnTo>
                <a:close/>
                <a:moveTo>
                  <a:pt x="59" y="25"/>
                </a:moveTo>
                <a:cubicBezTo>
                  <a:pt x="59" y="24"/>
                  <a:pt x="58" y="24"/>
                  <a:pt x="58" y="24"/>
                </a:cubicBezTo>
                <a:cubicBezTo>
                  <a:pt x="45" y="24"/>
                  <a:pt x="45" y="24"/>
                  <a:pt x="45" y="24"/>
                </a:cubicBezTo>
                <a:cubicBezTo>
                  <a:pt x="45" y="24"/>
                  <a:pt x="44" y="24"/>
                  <a:pt x="44" y="25"/>
                </a:cubicBezTo>
                <a:cubicBezTo>
                  <a:pt x="44" y="32"/>
                  <a:pt x="44" y="32"/>
                  <a:pt x="44" y="32"/>
                </a:cubicBezTo>
                <a:cubicBezTo>
                  <a:pt x="44" y="33"/>
                  <a:pt x="45" y="34"/>
                  <a:pt x="45" y="34"/>
                </a:cubicBezTo>
                <a:cubicBezTo>
                  <a:pt x="58" y="34"/>
                  <a:pt x="58" y="34"/>
                  <a:pt x="58" y="34"/>
                </a:cubicBezTo>
                <a:cubicBezTo>
                  <a:pt x="58" y="34"/>
                  <a:pt x="59" y="33"/>
                  <a:pt x="59" y="32"/>
                </a:cubicBezTo>
                <a:lnTo>
                  <a:pt x="59" y="25"/>
                </a:lnTo>
                <a:close/>
                <a:moveTo>
                  <a:pt x="59" y="40"/>
                </a:moveTo>
                <a:cubicBezTo>
                  <a:pt x="59" y="39"/>
                  <a:pt x="58" y="38"/>
                  <a:pt x="58" y="38"/>
                </a:cubicBezTo>
                <a:cubicBezTo>
                  <a:pt x="45" y="38"/>
                  <a:pt x="45" y="38"/>
                  <a:pt x="45" y="38"/>
                </a:cubicBezTo>
                <a:cubicBezTo>
                  <a:pt x="45" y="38"/>
                  <a:pt x="44" y="39"/>
                  <a:pt x="44" y="40"/>
                </a:cubicBezTo>
                <a:cubicBezTo>
                  <a:pt x="44" y="47"/>
                  <a:pt x="44" y="47"/>
                  <a:pt x="44" y="47"/>
                </a:cubicBezTo>
                <a:cubicBezTo>
                  <a:pt x="44" y="48"/>
                  <a:pt x="45" y="48"/>
                  <a:pt x="45" y="48"/>
                </a:cubicBezTo>
                <a:cubicBezTo>
                  <a:pt x="58" y="48"/>
                  <a:pt x="58" y="48"/>
                  <a:pt x="58" y="48"/>
                </a:cubicBezTo>
                <a:cubicBezTo>
                  <a:pt x="58" y="48"/>
                  <a:pt x="59" y="48"/>
                  <a:pt x="59" y="47"/>
                </a:cubicBezTo>
                <a:lnTo>
                  <a:pt x="59"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7" name="Freeform 122"/>
          <p:cNvSpPr>
            <a:spLocks noEditPoints="1"/>
          </p:cNvSpPr>
          <p:nvPr/>
        </p:nvSpPr>
        <p:spPr bwMode="auto">
          <a:xfrm>
            <a:off x="10286101" y="6779569"/>
            <a:ext cx="405796" cy="318473"/>
          </a:xfrm>
          <a:custGeom>
            <a:avLst/>
            <a:gdLst>
              <a:gd name="T0" fmla="*/ 2147483646 w 73"/>
              <a:gd name="T1" fmla="*/ 2147483646 h 57"/>
              <a:gd name="T2" fmla="*/ 2147483646 w 73"/>
              <a:gd name="T3" fmla="*/ 2147483646 h 57"/>
              <a:gd name="T4" fmla="*/ 2147483646 w 73"/>
              <a:gd name="T5" fmla="*/ 2147483646 h 57"/>
              <a:gd name="T6" fmla="*/ 2147483646 w 73"/>
              <a:gd name="T7" fmla="*/ 2147483646 h 57"/>
              <a:gd name="T8" fmla="*/ 2147483646 w 73"/>
              <a:gd name="T9" fmla="*/ 2147483646 h 57"/>
              <a:gd name="T10" fmla="*/ 0 w 73"/>
              <a:gd name="T11" fmla="*/ 2147483646 h 57"/>
              <a:gd name="T12" fmla="*/ 0 w 73"/>
              <a:gd name="T13" fmla="*/ 2147483646 h 57"/>
              <a:gd name="T14" fmla="*/ 2147483646 w 73"/>
              <a:gd name="T15" fmla="*/ 0 h 57"/>
              <a:gd name="T16" fmla="*/ 2147483646 w 73"/>
              <a:gd name="T17" fmla="*/ 0 h 57"/>
              <a:gd name="T18" fmla="*/ 2147483646 w 73"/>
              <a:gd name="T19" fmla="*/ 2147483646 h 57"/>
              <a:gd name="T20" fmla="*/ 2147483646 w 73"/>
              <a:gd name="T21" fmla="*/ 2147483646 h 57"/>
              <a:gd name="T22" fmla="*/ 2147483646 w 73"/>
              <a:gd name="T23" fmla="*/ 2147483646 h 57"/>
              <a:gd name="T24" fmla="*/ 2147483646 w 73"/>
              <a:gd name="T25" fmla="*/ 2147483646 h 57"/>
              <a:gd name="T26" fmla="*/ 2147483646 w 73"/>
              <a:gd name="T27" fmla="*/ 2147483646 h 57"/>
              <a:gd name="T28" fmla="*/ 2147483646 w 73"/>
              <a:gd name="T29" fmla="*/ 2147483646 h 57"/>
              <a:gd name="T30" fmla="*/ 2147483646 w 73"/>
              <a:gd name="T31" fmla="*/ 2147483646 h 57"/>
              <a:gd name="T32" fmla="*/ 2147483646 w 73"/>
              <a:gd name="T33" fmla="*/ 2147483646 h 57"/>
              <a:gd name="T34" fmla="*/ 2147483646 w 73"/>
              <a:gd name="T35" fmla="*/ 2147483646 h 57"/>
              <a:gd name="T36" fmla="*/ 2147483646 w 73"/>
              <a:gd name="T37" fmla="*/ 2147483646 h 57"/>
              <a:gd name="T38" fmla="*/ 2147483646 w 73"/>
              <a:gd name="T39" fmla="*/ 2147483646 h 57"/>
              <a:gd name="T40" fmla="*/ 2147483646 w 73"/>
              <a:gd name="T41" fmla="*/ 2147483646 h 57"/>
              <a:gd name="T42" fmla="*/ 2147483646 w 73"/>
              <a:gd name="T43" fmla="*/ 2147483646 h 57"/>
              <a:gd name="T44" fmla="*/ 2147483646 w 73"/>
              <a:gd name="T45" fmla="*/ 2147483646 h 57"/>
              <a:gd name="T46" fmla="*/ 2147483646 w 73"/>
              <a:gd name="T47" fmla="*/ 2147483646 h 57"/>
              <a:gd name="T48" fmla="*/ 2147483646 w 73"/>
              <a:gd name="T49" fmla="*/ 2147483646 h 57"/>
              <a:gd name="T50" fmla="*/ 2147483646 w 73"/>
              <a:gd name="T51" fmla="*/ 2147483646 h 57"/>
              <a:gd name="T52" fmla="*/ 2147483646 w 73"/>
              <a:gd name="T53" fmla="*/ 0 h 57"/>
              <a:gd name="T54" fmla="*/ 2147483646 w 73"/>
              <a:gd name="T55" fmla="*/ 0 h 57"/>
              <a:gd name="T56" fmla="*/ 2147483646 w 73"/>
              <a:gd name="T57" fmla="*/ 2147483646 h 57"/>
              <a:gd name="T58" fmla="*/ 2147483646 w 73"/>
              <a:gd name="T59" fmla="*/ 2147483646 h 57"/>
              <a:gd name="T60" fmla="*/ 2147483646 w 73"/>
              <a:gd name="T61" fmla="*/ 2147483646 h 57"/>
              <a:gd name="T62" fmla="*/ 2147483646 w 73"/>
              <a:gd name="T63" fmla="*/ 2147483646 h 5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8" name="Freeform 123"/>
          <p:cNvSpPr>
            <a:spLocks noEditPoints="1"/>
          </p:cNvSpPr>
          <p:nvPr/>
        </p:nvSpPr>
        <p:spPr bwMode="auto">
          <a:xfrm>
            <a:off x="11084852" y="6846345"/>
            <a:ext cx="351860" cy="228582"/>
          </a:xfrm>
          <a:custGeom>
            <a:avLst/>
            <a:gdLst>
              <a:gd name="T0" fmla="*/ 2147483646 w 63"/>
              <a:gd name="T1" fmla="*/ 2147483646 h 41"/>
              <a:gd name="T2" fmla="*/ 2147483646 w 63"/>
              <a:gd name="T3" fmla="*/ 2147483646 h 41"/>
              <a:gd name="T4" fmla="*/ 2147483646 w 63"/>
              <a:gd name="T5" fmla="*/ 2147483646 h 41"/>
              <a:gd name="T6" fmla="*/ 2147483646 w 63"/>
              <a:gd name="T7" fmla="*/ 2147483646 h 41"/>
              <a:gd name="T8" fmla="*/ 2147483646 w 63"/>
              <a:gd name="T9" fmla="*/ 2147483646 h 41"/>
              <a:gd name="T10" fmla="*/ 2147483646 w 63"/>
              <a:gd name="T11" fmla="*/ 2147483646 h 41"/>
              <a:gd name="T12" fmla="*/ 2147483646 w 63"/>
              <a:gd name="T13" fmla="*/ 2147483646 h 41"/>
              <a:gd name="T14" fmla="*/ 2147483646 w 63"/>
              <a:gd name="T15" fmla="*/ 2147483646 h 41"/>
              <a:gd name="T16" fmla="*/ 2147483646 w 63"/>
              <a:gd name="T17" fmla="*/ 2147483646 h 41"/>
              <a:gd name="T18" fmla="*/ 2147483646 w 63"/>
              <a:gd name="T19" fmla="*/ 2147483646 h 41"/>
              <a:gd name="T20" fmla="*/ 2147483646 w 63"/>
              <a:gd name="T21" fmla="*/ 2147483646 h 41"/>
              <a:gd name="T22" fmla="*/ 2147483646 w 63"/>
              <a:gd name="T23" fmla="*/ 2147483646 h 41"/>
              <a:gd name="T24" fmla="*/ 2147483646 w 63"/>
              <a:gd name="T25" fmla="*/ 2147483646 h 41"/>
              <a:gd name="T26" fmla="*/ 2147483646 w 63"/>
              <a:gd name="T27" fmla="*/ 2147483646 h 41"/>
              <a:gd name="T28" fmla="*/ 2147483646 w 63"/>
              <a:gd name="T29" fmla="*/ 2147483646 h 41"/>
              <a:gd name="T30" fmla="*/ 2147483646 w 63"/>
              <a:gd name="T31" fmla="*/ 2147483646 h 41"/>
              <a:gd name="T32" fmla="*/ 2147483646 w 63"/>
              <a:gd name="T33" fmla="*/ 2147483646 h 41"/>
              <a:gd name="T34" fmla="*/ 2147483646 w 63"/>
              <a:gd name="T35" fmla="*/ 2147483646 h 41"/>
              <a:gd name="T36" fmla="*/ 2147483646 w 63"/>
              <a:gd name="T37" fmla="*/ 2147483646 h 41"/>
              <a:gd name="T38" fmla="*/ 2147483646 w 63"/>
              <a:gd name="T39" fmla="*/ 2147483646 h 41"/>
              <a:gd name="T40" fmla="*/ 2147483646 w 63"/>
              <a:gd name="T41" fmla="*/ 2147483646 h 4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3" h="41">
                <a:moveTo>
                  <a:pt x="4" y="38"/>
                </a:moveTo>
                <a:cubicBezTo>
                  <a:pt x="4" y="38"/>
                  <a:pt x="3" y="38"/>
                  <a:pt x="3" y="38"/>
                </a:cubicBezTo>
                <a:cubicBezTo>
                  <a:pt x="1" y="36"/>
                  <a:pt x="1" y="36"/>
                  <a:pt x="1" y="36"/>
                </a:cubicBezTo>
                <a:cubicBezTo>
                  <a:pt x="0" y="35"/>
                  <a:pt x="0" y="35"/>
                  <a:pt x="1" y="34"/>
                </a:cubicBezTo>
                <a:cubicBezTo>
                  <a:pt x="16" y="19"/>
                  <a:pt x="16" y="19"/>
                  <a:pt x="16" y="19"/>
                </a:cubicBezTo>
                <a:cubicBezTo>
                  <a:pt x="1" y="4"/>
                  <a:pt x="1" y="4"/>
                  <a:pt x="1" y="4"/>
                </a:cubicBezTo>
                <a:cubicBezTo>
                  <a:pt x="0" y="4"/>
                  <a:pt x="0" y="3"/>
                  <a:pt x="1" y="2"/>
                </a:cubicBezTo>
                <a:cubicBezTo>
                  <a:pt x="3" y="1"/>
                  <a:pt x="3" y="1"/>
                  <a:pt x="3" y="1"/>
                </a:cubicBezTo>
                <a:cubicBezTo>
                  <a:pt x="3" y="0"/>
                  <a:pt x="4" y="0"/>
                  <a:pt x="4" y="1"/>
                </a:cubicBezTo>
                <a:cubicBezTo>
                  <a:pt x="22" y="18"/>
                  <a:pt x="22" y="18"/>
                  <a:pt x="22" y="18"/>
                </a:cubicBezTo>
                <a:cubicBezTo>
                  <a:pt x="22" y="19"/>
                  <a:pt x="22" y="20"/>
                  <a:pt x="22" y="20"/>
                </a:cubicBezTo>
                <a:lnTo>
                  <a:pt x="4" y="38"/>
                </a:lnTo>
                <a:close/>
                <a:moveTo>
                  <a:pt x="63" y="40"/>
                </a:moveTo>
                <a:cubicBezTo>
                  <a:pt x="63" y="40"/>
                  <a:pt x="62" y="41"/>
                  <a:pt x="62" y="41"/>
                </a:cubicBezTo>
                <a:cubicBezTo>
                  <a:pt x="25" y="41"/>
                  <a:pt x="25" y="41"/>
                  <a:pt x="25" y="41"/>
                </a:cubicBezTo>
                <a:cubicBezTo>
                  <a:pt x="25" y="41"/>
                  <a:pt x="24" y="40"/>
                  <a:pt x="24" y="40"/>
                </a:cubicBezTo>
                <a:cubicBezTo>
                  <a:pt x="24" y="37"/>
                  <a:pt x="24" y="37"/>
                  <a:pt x="24" y="37"/>
                </a:cubicBezTo>
                <a:cubicBezTo>
                  <a:pt x="24" y="37"/>
                  <a:pt x="25" y="36"/>
                  <a:pt x="25" y="36"/>
                </a:cubicBezTo>
                <a:cubicBezTo>
                  <a:pt x="62" y="36"/>
                  <a:pt x="62" y="36"/>
                  <a:pt x="62" y="36"/>
                </a:cubicBezTo>
                <a:cubicBezTo>
                  <a:pt x="62" y="36"/>
                  <a:pt x="63" y="37"/>
                  <a:pt x="63" y="37"/>
                </a:cubicBezTo>
                <a:lnTo>
                  <a:pt x="63"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09" name="Freeform 124"/>
          <p:cNvSpPr>
            <a:spLocks noEditPoints="1"/>
          </p:cNvSpPr>
          <p:nvPr/>
        </p:nvSpPr>
        <p:spPr bwMode="auto">
          <a:xfrm>
            <a:off x="11886170" y="6779569"/>
            <a:ext cx="354429" cy="295359"/>
          </a:xfrm>
          <a:custGeom>
            <a:avLst/>
            <a:gdLst>
              <a:gd name="T0" fmla="*/ 2147483646 w 64"/>
              <a:gd name="T1" fmla="*/ 2147483646 h 53"/>
              <a:gd name="T2" fmla="*/ 2147483646 w 64"/>
              <a:gd name="T3" fmla="*/ 2147483646 h 53"/>
              <a:gd name="T4" fmla="*/ 2147483646 w 64"/>
              <a:gd name="T5" fmla="*/ 2147483646 h 53"/>
              <a:gd name="T6" fmla="*/ 0 w 64"/>
              <a:gd name="T7" fmla="*/ 2147483646 h 53"/>
              <a:gd name="T8" fmla="*/ 0 w 64"/>
              <a:gd name="T9" fmla="*/ 2147483646 h 53"/>
              <a:gd name="T10" fmla="*/ 2147483646 w 64"/>
              <a:gd name="T11" fmla="*/ 0 h 53"/>
              <a:gd name="T12" fmla="*/ 2147483646 w 64"/>
              <a:gd name="T13" fmla="*/ 0 h 53"/>
              <a:gd name="T14" fmla="*/ 2147483646 w 64"/>
              <a:gd name="T15" fmla="*/ 2147483646 h 53"/>
              <a:gd name="T16" fmla="*/ 2147483646 w 64"/>
              <a:gd name="T17" fmla="*/ 2147483646 h 53"/>
              <a:gd name="T18" fmla="*/ 2147483646 w 64"/>
              <a:gd name="T19" fmla="*/ 2147483646 h 53"/>
              <a:gd name="T20" fmla="*/ 2147483646 w 64"/>
              <a:gd name="T21" fmla="*/ 2147483646 h 53"/>
              <a:gd name="T22" fmla="*/ 2147483646 w 64"/>
              <a:gd name="T23" fmla="*/ 2147483646 h 53"/>
              <a:gd name="T24" fmla="*/ 0 w 64"/>
              <a:gd name="T25" fmla="*/ 2147483646 h 53"/>
              <a:gd name="T26" fmla="*/ 0 w 64"/>
              <a:gd name="T27" fmla="*/ 2147483646 h 53"/>
              <a:gd name="T28" fmla="*/ 2147483646 w 64"/>
              <a:gd name="T29" fmla="*/ 2147483646 h 53"/>
              <a:gd name="T30" fmla="*/ 2147483646 w 64"/>
              <a:gd name="T31" fmla="*/ 2147483646 h 53"/>
              <a:gd name="T32" fmla="*/ 2147483646 w 64"/>
              <a:gd name="T33" fmla="*/ 2147483646 h 53"/>
              <a:gd name="T34" fmla="*/ 2147483646 w 64"/>
              <a:gd name="T35" fmla="*/ 2147483646 h 53"/>
              <a:gd name="T36" fmla="*/ 2147483646 w 64"/>
              <a:gd name="T37" fmla="*/ 2147483646 h 53"/>
              <a:gd name="T38" fmla="*/ 2147483646 w 64"/>
              <a:gd name="T39" fmla="*/ 2147483646 h 53"/>
              <a:gd name="T40" fmla="*/ 2147483646 w 64"/>
              <a:gd name="T41" fmla="*/ 2147483646 h 53"/>
              <a:gd name="T42" fmla="*/ 2147483646 w 64"/>
              <a:gd name="T43" fmla="*/ 2147483646 h 53"/>
              <a:gd name="T44" fmla="*/ 2147483646 w 64"/>
              <a:gd name="T45" fmla="*/ 2147483646 h 53"/>
              <a:gd name="T46" fmla="*/ 2147483646 w 64"/>
              <a:gd name="T47" fmla="*/ 0 h 53"/>
              <a:gd name="T48" fmla="*/ 2147483646 w 64"/>
              <a:gd name="T49" fmla="*/ 0 h 53"/>
              <a:gd name="T50" fmla="*/ 2147483646 w 64"/>
              <a:gd name="T51" fmla="*/ 2147483646 h 53"/>
              <a:gd name="T52" fmla="*/ 2147483646 w 64"/>
              <a:gd name="T53" fmla="*/ 2147483646 h 53"/>
              <a:gd name="T54" fmla="*/ 2147483646 w 64"/>
              <a:gd name="T55" fmla="*/ 2147483646 h 53"/>
              <a:gd name="T56" fmla="*/ 2147483646 w 64"/>
              <a:gd name="T57" fmla="*/ 2147483646 h 53"/>
              <a:gd name="T58" fmla="*/ 2147483646 w 64"/>
              <a:gd name="T59" fmla="*/ 2147483646 h 53"/>
              <a:gd name="T60" fmla="*/ 2147483646 w 64"/>
              <a:gd name="T61" fmla="*/ 2147483646 h 53"/>
              <a:gd name="T62" fmla="*/ 2147483646 w 64"/>
              <a:gd name="T63" fmla="*/ 2147483646 h 53"/>
              <a:gd name="T64" fmla="*/ 2147483646 w 64"/>
              <a:gd name="T65" fmla="*/ 2147483646 h 53"/>
              <a:gd name="T66" fmla="*/ 2147483646 w 64"/>
              <a:gd name="T67" fmla="*/ 2147483646 h 53"/>
              <a:gd name="T68" fmla="*/ 2147483646 w 64"/>
              <a:gd name="T69" fmla="*/ 2147483646 h 53"/>
              <a:gd name="T70" fmla="*/ 2147483646 w 64"/>
              <a:gd name="T71" fmla="*/ 2147483646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4" h="53">
                <a:moveTo>
                  <a:pt x="30" y="19"/>
                </a:moveTo>
                <a:cubicBezTo>
                  <a:pt x="30" y="22"/>
                  <a:pt x="27" y="24"/>
                  <a:pt x="25" y="24"/>
                </a:cubicBezTo>
                <a:cubicBezTo>
                  <a:pt x="5" y="24"/>
                  <a:pt x="5" y="24"/>
                  <a:pt x="5" y="24"/>
                </a:cubicBezTo>
                <a:cubicBezTo>
                  <a:pt x="3" y="24"/>
                  <a:pt x="0" y="22"/>
                  <a:pt x="0" y="19"/>
                </a:cubicBezTo>
                <a:cubicBezTo>
                  <a:pt x="0" y="4"/>
                  <a:pt x="0" y="4"/>
                  <a:pt x="0" y="4"/>
                </a:cubicBezTo>
                <a:cubicBezTo>
                  <a:pt x="0" y="2"/>
                  <a:pt x="3" y="0"/>
                  <a:pt x="5" y="0"/>
                </a:cubicBezTo>
                <a:cubicBezTo>
                  <a:pt x="25" y="0"/>
                  <a:pt x="25" y="0"/>
                  <a:pt x="25" y="0"/>
                </a:cubicBezTo>
                <a:cubicBezTo>
                  <a:pt x="27" y="0"/>
                  <a:pt x="30" y="2"/>
                  <a:pt x="30" y="4"/>
                </a:cubicBezTo>
                <a:lnTo>
                  <a:pt x="30" y="19"/>
                </a:lnTo>
                <a:close/>
                <a:moveTo>
                  <a:pt x="30" y="48"/>
                </a:moveTo>
                <a:cubicBezTo>
                  <a:pt x="30" y="51"/>
                  <a:pt x="27" y="53"/>
                  <a:pt x="25" y="53"/>
                </a:cubicBezTo>
                <a:cubicBezTo>
                  <a:pt x="5" y="53"/>
                  <a:pt x="5" y="53"/>
                  <a:pt x="5" y="53"/>
                </a:cubicBezTo>
                <a:cubicBezTo>
                  <a:pt x="3" y="53"/>
                  <a:pt x="0" y="51"/>
                  <a:pt x="0" y="48"/>
                </a:cubicBezTo>
                <a:cubicBezTo>
                  <a:pt x="0" y="34"/>
                  <a:pt x="0" y="34"/>
                  <a:pt x="0" y="34"/>
                </a:cubicBezTo>
                <a:cubicBezTo>
                  <a:pt x="0" y="31"/>
                  <a:pt x="3" y="29"/>
                  <a:pt x="5" y="29"/>
                </a:cubicBezTo>
                <a:cubicBezTo>
                  <a:pt x="25" y="29"/>
                  <a:pt x="25" y="29"/>
                  <a:pt x="25" y="29"/>
                </a:cubicBezTo>
                <a:cubicBezTo>
                  <a:pt x="27" y="29"/>
                  <a:pt x="30" y="31"/>
                  <a:pt x="30" y="34"/>
                </a:cubicBezTo>
                <a:lnTo>
                  <a:pt x="30" y="48"/>
                </a:lnTo>
                <a:close/>
                <a:moveTo>
                  <a:pt x="64" y="19"/>
                </a:moveTo>
                <a:cubicBezTo>
                  <a:pt x="64" y="22"/>
                  <a:pt x="61" y="24"/>
                  <a:pt x="59" y="24"/>
                </a:cubicBezTo>
                <a:cubicBezTo>
                  <a:pt x="39" y="24"/>
                  <a:pt x="39" y="24"/>
                  <a:pt x="39" y="24"/>
                </a:cubicBezTo>
                <a:cubicBezTo>
                  <a:pt x="37" y="24"/>
                  <a:pt x="34" y="22"/>
                  <a:pt x="34" y="19"/>
                </a:cubicBezTo>
                <a:cubicBezTo>
                  <a:pt x="34" y="4"/>
                  <a:pt x="34" y="4"/>
                  <a:pt x="34" y="4"/>
                </a:cubicBezTo>
                <a:cubicBezTo>
                  <a:pt x="34" y="2"/>
                  <a:pt x="37" y="0"/>
                  <a:pt x="39" y="0"/>
                </a:cubicBezTo>
                <a:cubicBezTo>
                  <a:pt x="59" y="0"/>
                  <a:pt x="59" y="0"/>
                  <a:pt x="59" y="0"/>
                </a:cubicBezTo>
                <a:cubicBezTo>
                  <a:pt x="61" y="0"/>
                  <a:pt x="64" y="2"/>
                  <a:pt x="64" y="4"/>
                </a:cubicBezTo>
                <a:lnTo>
                  <a:pt x="64" y="19"/>
                </a:lnTo>
                <a:close/>
                <a:moveTo>
                  <a:pt x="64" y="48"/>
                </a:moveTo>
                <a:cubicBezTo>
                  <a:pt x="64" y="51"/>
                  <a:pt x="61" y="53"/>
                  <a:pt x="59" y="53"/>
                </a:cubicBezTo>
                <a:cubicBezTo>
                  <a:pt x="39" y="53"/>
                  <a:pt x="39" y="53"/>
                  <a:pt x="39" y="53"/>
                </a:cubicBezTo>
                <a:cubicBezTo>
                  <a:pt x="37" y="53"/>
                  <a:pt x="34" y="51"/>
                  <a:pt x="34" y="48"/>
                </a:cubicBezTo>
                <a:cubicBezTo>
                  <a:pt x="34" y="34"/>
                  <a:pt x="34" y="34"/>
                  <a:pt x="34" y="34"/>
                </a:cubicBezTo>
                <a:cubicBezTo>
                  <a:pt x="34" y="31"/>
                  <a:pt x="37" y="29"/>
                  <a:pt x="39" y="29"/>
                </a:cubicBezTo>
                <a:cubicBezTo>
                  <a:pt x="59" y="29"/>
                  <a:pt x="59" y="29"/>
                  <a:pt x="59" y="29"/>
                </a:cubicBezTo>
                <a:cubicBezTo>
                  <a:pt x="61" y="29"/>
                  <a:pt x="64" y="31"/>
                  <a:pt x="64" y="34"/>
                </a:cubicBezTo>
                <a:lnTo>
                  <a:pt x="64" y="4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0" name="Freeform 125"/>
          <p:cNvSpPr>
            <a:spLocks noEditPoints="1"/>
          </p:cNvSpPr>
          <p:nvPr/>
        </p:nvSpPr>
        <p:spPr bwMode="auto">
          <a:xfrm>
            <a:off x="12684920" y="6779569"/>
            <a:ext cx="328746" cy="351862"/>
          </a:xfrm>
          <a:custGeom>
            <a:avLst/>
            <a:gdLst>
              <a:gd name="T0" fmla="*/ 2147483646 w 59"/>
              <a:gd name="T1" fmla="*/ 2147483646 h 63"/>
              <a:gd name="T2" fmla="*/ 2147483646 w 59"/>
              <a:gd name="T3" fmla="*/ 2147483646 h 63"/>
              <a:gd name="T4" fmla="*/ 2147483646 w 59"/>
              <a:gd name="T5" fmla="*/ 2147483646 h 63"/>
              <a:gd name="T6" fmla="*/ 2147483646 w 59"/>
              <a:gd name="T7" fmla="*/ 2147483646 h 63"/>
              <a:gd name="T8" fmla="*/ 2147483646 w 59"/>
              <a:gd name="T9" fmla="*/ 2147483646 h 63"/>
              <a:gd name="T10" fmla="*/ 2147483646 w 59"/>
              <a:gd name="T11" fmla="*/ 2147483646 h 63"/>
              <a:gd name="T12" fmla="*/ 2147483646 w 59"/>
              <a:gd name="T13" fmla="*/ 2147483646 h 63"/>
              <a:gd name="T14" fmla="*/ 2147483646 w 59"/>
              <a:gd name="T15" fmla="*/ 2147483646 h 63"/>
              <a:gd name="T16" fmla="*/ 2147483646 w 59"/>
              <a:gd name="T17" fmla="*/ 2147483646 h 63"/>
              <a:gd name="T18" fmla="*/ 2147483646 w 59"/>
              <a:gd name="T19" fmla="*/ 2147483646 h 63"/>
              <a:gd name="T20" fmla="*/ 0 w 59"/>
              <a:gd name="T21" fmla="*/ 2147483646 h 63"/>
              <a:gd name="T22" fmla="*/ 0 w 59"/>
              <a:gd name="T23" fmla="*/ 2147483646 h 63"/>
              <a:gd name="T24" fmla="*/ 2147483646 w 59"/>
              <a:gd name="T25" fmla="*/ 2147483646 h 63"/>
              <a:gd name="T26" fmla="*/ 2147483646 w 59"/>
              <a:gd name="T27" fmla="*/ 2147483646 h 63"/>
              <a:gd name="T28" fmla="*/ 2147483646 w 59"/>
              <a:gd name="T29" fmla="*/ 2147483646 h 63"/>
              <a:gd name="T30" fmla="*/ 2147483646 w 59"/>
              <a:gd name="T31" fmla="*/ 0 h 63"/>
              <a:gd name="T32" fmla="*/ 2147483646 w 59"/>
              <a:gd name="T33" fmla="*/ 0 h 63"/>
              <a:gd name="T34" fmla="*/ 2147483646 w 59"/>
              <a:gd name="T35" fmla="*/ 2147483646 h 63"/>
              <a:gd name="T36" fmla="*/ 2147483646 w 59"/>
              <a:gd name="T37" fmla="*/ 2147483646 h 63"/>
              <a:gd name="T38" fmla="*/ 2147483646 w 59"/>
              <a:gd name="T39" fmla="*/ 2147483646 h 63"/>
              <a:gd name="T40" fmla="*/ 2147483646 w 59"/>
              <a:gd name="T41" fmla="*/ 2147483646 h 63"/>
              <a:gd name="T42" fmla="*/ 2147483646 w 59"/>
              <a:gd name="T43" fmla="*/ 2147483646 h 63"/>
              <a:gd name="T44" fmla="*/ 2147483646 w 59"/>
              <a:gd name="T45" fmla="*/ 2147483646 h 63"/>
              <a:gd name="T46" fmla="*/ 2147483646 w 59"/>
              <a:gd name="T47" fmla="*/ 2147483646 h 63"/>
              <a:gd name="T48" fmla="*/ 2147483646 w 59"/>
              <a:gd name="T49" fmla="*/ 2147483646 h 63"/>
              <a:gd name="T50" fmla="*/ 2147483646 w 59"/>
              <a:gd name="T51" fmla="*/ 2147483646 h 63"/>
              <a:gd name="T52" fmla="*/ 2147483646 w 59"/>
              <a:gd name="T53" fmla="*/ 2147483646 h 63"/>
              <a:gd name="T54" fmla="*/ 2147483646 w 59"/>
              <a:gd name="T55" fmla="*/ 2147483646 h 63"/>
              <a:gd name="T56" fmla="*/ 2147483646 w 59"/>
              <a:gd name="T57" fmla="*/ 2147483646 h 63"/>
              <a:gd name="T58" fmla="*/ 2147483646 w 59"/>
              <a:gd name="T59" fmla="*/ 2147483646 h 63"/>
              <a:gd name="T60" fmla="*/ 2147483646 w 59"/>
              <a:gd name="T61" fmla="*/ 2147483646 h 63"/>
              <a:gd name="T62" fmla="*/ 2147483646 w 59"/>
              <a:gd name="T63" fmla="*/ 2147483646 h 63"/>
              <a:gd name="T64" fmla="*/ 2147483646 w 59"/>
              <a:gd name="T65" fmla="*/ 2147483646 h 63"/>
              <a:gd name="T66" fmla="*/ 2147483646 w 59"/>
              <a:gd name="T67" fmla="*/ 2147483646 h 63"/>
              <a:gd name="T68" fmla="*/ 2147483646 w 59"/>
              <a:gd name="T69" fmla="*/ 2147483646 h 63"/>
              <a:gd name="T70" fmla="*/ 2147483646 w 59"/>
              <a:gd name="T71" fmla="*/ 2147483646 h 63"/>
              <a:gd name="T72" fmla="*/ 2147483646 w 59"/>
              <a:gd name="T73" fmla="*/ 2147483646 h 63"/>
              <a:gd name="T74" fmla="*/ 2147483646 w 59"/>
              <a:gd name="T75" fmla="*/ 2147483646 h 63"/>
              <a:gd name="T76" fmla="*/ 2147483646 w 59"/>
              <a:gd name="T77" fmla="*/ 2147483646 h 63"/>
              <a:gd name="T78" fmla="*/ 2147483646 w 59"/>
              <a:gd name="T79" fmla="*/ 2147483646 h 63"/>
              <a:gd name="T80" fmla="*/ 2147483646 w 59"/>
              <a:gd name="T81" fmla="*/ 2147483646 h 63"/>
              <a:gd name="T82" fmla="*/ 2147483646 w 59"/>
              <a:gd name="T83" fmla="*/ 2147483646 h 63"/>
              <a:gd name="T84" fmla="*/ 2147483646 w 59"/>
              <a:gd name="T85" fmla="*/ 2147483646 h 63"/>
              <a:gd name="T86" fmla="*/ 2147483646 w 59"/>
              <a:gd name="T87" fmla="*/ 2147483646 h 63"/>
              <a:gd name="T88" fmla="*/ 2147483646 w 59"/>
              <a:gd name="T89" fmla="*/ 2147483646 h 63"/>
              <a:gd name="T90" fmla="*/ 2147483646 w 59"/>
              <a:gd name="T91" fmla="*/ 2147483646 h 63"/>
              <a:gd name="T92" fmla="*/ 2147483646 w 59"/>
              <a:gd name="T93" fmla="*/ 2147483646 h 63"/>
              <a:gd name="T94" fmla="*/ 2147483646 w 59"/>
              <a:gd name="T95" fmla="*/ 2147483646 h 63"/>
              <a:gd name="T96" fmla="*/ 2147483646 w 59"/>
              <a:gd name="T97" fmla="*/ 2147483646 h 63"/>
              <a:gd name="T98" fmla="*/ 2147483646 w 59"/>
              <a:gd name="T99" fmla="*/ 2147483646 h 63"/>
              <a:gd name="T100" fmla="*/ 2147483646 w 59"/>
              <a:gd name="T101" fmla="*/ 2147483646 h 6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9" h="63">
                <a:moveTo>
                  <a:pt x="49" y="43"/>
                </a:moveTo>
                <a:cubicBezTo>
                  <a:pt x="42" y="43"/>
                  <a:pt x="42" y="43"/>
                  <a:pt x="42" y="43"/>
                </a:cubicBezTo>
                <a:cubicBezTo>
                  <a:pt x="43" y="46"/>
                  <a:pt x="44" y="48"/>
                  <a:pt x="44" y="51"/>
                </a:cubicBezTo>
                <a:cubicBezTo>
                  <a:pt x="44" y="53"/>
                  <a:pt x="44" y="55"/>
                  <a:pt x="43" y="58"/>
                </a:cubicBezTo>
                <a:cubicBezTo>
                  <a:pt x="41" y="61"/>
                  <a:pt x="37" y="63"/>
                  <a:pt x="33" y="63"/>
                </a:cubicBezTo>
                <a:cubicBezTo>
                  <a:pt x="32" y="63"/>
                  <a:pt x="31" y="62"/>
                  <a:pt x="30" y="61"/>
                </a:cubicBezTo>
                <a:cubicBezTo>
                  <a:pt x="26" y="58"/>
                  <a:pt x="27" y="52"/>
                  <a:pt x="25" y="49"/>
                </a:cubicBezTo>
                <a:cubicBezTo>
                  <a:pt x="24" y="48"/>
                  <a:pt x="22" y="46"/>
                  <a:pt x="21" y="44"/>
                </a:cubicBezTo>
                <a:cubicBezTo>
                  <a:pt x="20" y="43"/>
                  <a:pt x="17" y="39"/>
                  <a:pt x="16" y="38"/>
                </a:cubicBezTo>
                <a:cubicBezTo>
                  <a:pt x="5" y="38"/>
                  <a:pt x="5" y="38"/>
                  <a:pt x="5" y="38"/>
                </a:cubicBezTo>
                <a:cubicBezTo>
                  <a:pt x="3" y="38"/>
                  <a:pt x="0" y="36"/>
                  <a:pt x="0" y="34"/>
                </a:cubicBezTo>
                <a:cubicBezTo>
                  <a:pt x="0" y="9"/>
                  <a:pt x="0" y="9"/>
                  <a:pt x="0" y="9"/>
                </a:cubicBezTo>
                <a:cubicBezTo>
                  <a:pt x="0" y="7"/>
                  <a:pt x="3" y="4"/>
                  <a:pt x="5" y="4"/>
                </a:cubicBezTo>
                <a:cubicBezTo>
                  <a:pt x="16" y="4"/>
                  <a:pt x="16" y="4"/>
                  <a:pt x="16" y="4"/>
                </a:cubicBezTo>
                <a:cubicBezTo>
                  <a:pt x="17" y="4"/>
                  <a:pt x="20" y="3"/>
                  <a:pt x="21" y="3"/>
                </a:cubicBezTo>
                <a:cubicBezTo>
                  <a:pt x="27" y="1"/>
                  <a:pt x="32" y="0"/>
                  <a:pt x="38" y="0"/>
                </a:cubicBezTo>
                <a:cubicBezTo>
                  <a:pt x="42" y="0"/>
                  <a:pt x="42" y="0"/>
                  <a:pt x="42" y="0"/>
                </a:cubicBezTo>
                <a:cubicBezTo>
                  <a:pt x="49" y="0"/>
                  <a:pt x="54" y="4"/>
                  <a:pt x="54" y="11"/>
                </a:cubicBezTo>
                <a:cubicBezTo>
                  <a:pt x="54" y="11"/>
                  <a:pt x="54" y="11"/>
                  <a:pt x="54" y="11"/>
                </a:cubicBezTo>
                <a:cubicBezTo>
                  <a:pt x="55" y="13"/>
                  <a:pt x="56" y="15"/>
                  <a:pt x="56" y="18"/>
                </a:cubicBezTo>
                <a:cubicBezTo>
                  <a:pt x="56" y="18"/>
                  <a:pt x="56" y="19"/>
                  <a:pt x="56" y="19"/>
                </a:cubicBezTo>
                <a:cubicBezTo>
                  <a:pt x="57" y="21"/>
                  <a:pt x="57" y="23"/>
                  <a:pt x="57" y="25"/>
                </a:cubicBezTo>
                <a:cubicBezTo>
                  <a:pt x="57" y="26"/>
                  <a:pt x="57" y="27"/>
                  <a:pt x="57" y="27"/>
                </a:cubicBezTo>
                <a:cubicBezTo>
                  <a:pt x="58" y="29"/>
                  <a:pt x="59" y="31"/>
                  <a:pt x="59" y="34"/>
                </a:cubicBezTo>
                <a:cubicBezTo>
                  <a:pt x="59" y="39"/>
                  <a:pt x="54" y="43"/>
                  <a:pt x="49" y="43"/>
                </a:cubicBezTo>
                <a:close/>
                <a:moveTo>
                  <a:pt x="8" y="9"/>
                </a:moveTo>
                <a:cubicBezTo>
                  <a:pt x="6" y="9"/>
                  <a:pt x="5" y="10"/>
                  <a:pt x="5" y="12"/>
                </a:cubicBezTo>
                <a:cubicBezTo>
                  <a:pt x="5" y="13"/>
                  <a:pt x="6" y="14"/>
                  <a:pt x="8" y="14"/>
                </a:cubicBezTo>
                <a:cubicBezTo>
                  <a:pt x="9" y="14"/>
                  <a:pt x="10" y="13"/>
                  <a:pt x="10" y="12"/>
                </a:cubicBezTo>
                <a:cubicBezTo>
                  <a:pt x="10" y="10"/>
                  <a:pt x="9" y="9"/>
                  <a:pt x="8" y="9"/>
                </a:cubicBezTo>
                <a:close/>
                <a:moveTo>
                  <a:pt x="51" y="29"/>
                </a:moveTo>
                <a:cubicBezTo>
                  <a:pt x="52" y="28"/>
                  <a:pt x="52" y="26"/>
                  <a:pt x="52" y="25"/>
                </a:cubicBezTo>
                <a:cubicBezTo>
                  <a:pt x="52" y="23"/>
                  <a:pt x="52" y="21"/>
                  <a:pt x="50" y="20"/>
                </a:cubicBezTo>
                <a:cubicBezTo>
                  <a:pt x="51" y="19"/>
                  <a:pt x="51" y="19"/>
                  <a:pt x="51" y="18"/>
                </a:cubicBezTo>
                <a:cubicBezTo>
                  <a:pt x="51" y="16"/>
                  <a:pt x="50" y="14"/>
                  <a:pt x="49" y="13"/>
                </a:cubicBezTo>
                <a:cubicBezTo>
                  <a:pt x="49" y="12"/>
                  <a:pt x="49" y="11"/>
                  <a:pt x="49" y="11"/>
                </a:cubicBezTo>
                <a:cubicBezTo>
                  <a:pt x="49" y="6"/>
                  <a:pt x="46" y="4"/>
                  <a:pt x="42" y="4"/>
                </a:cubicBezTo>
                <a:cubicBezTo>
                  <a:pt x="37" y="4"/>
                  <a:pt x="37" y="4"/>
                  <a:pt x="37" y="4"/>
                </a:cubicBezTo>
                <a:cubicBezTo>
                  <a:pt x="32" y="4"/>
                  <a:pt x="28" y="6"/>
                  <a:pt x="24" y="7"/>
                </a:cubicBezTo>
                <a:cubicBezTo>
                  <a:pt x="22" y="8"/>
                  <a:pt x="18" y="9"/>
                  <a:pt x="16" y="9"/>
                </a:cubicBezTo>
                <a:cubicBezTo>
                  <a:pt x="15" y="9"/>
                  <a:pt x="15" y="9"/>
                  <a:pt x="15" y="9"/>
                </a:cubicBezTo>
                <a:cubicBezTo>
                  <a:pt x="15" y="34"/>
                  <a:pt x="15" y="34"/>
                  <a:pt x="15" y="34"/>
                </a:cubicBezTo>
                <a:cubicBezTo>
                  <a:pt x="16" y="34"/>
                  <a:pt x="16" y="34"/>
                  <a:pt x="16" y="34"/>
                </a:cubicBezTo>
                <a:cubicBezTo>
                  <a:pt x="19" y="34"/>
                  <a:pt x="24" y="40"/>
                  <a:pt x="25" y="42"/>
                </a:cubicBezTo>
                <a:cubicBezTo>
                  <a:pt x="26" y="43"/>
                  <a:pt x="27" y="45"/>
                  <a:pt x="28" y="46"/>
                </a:cubicBezTo>
                <a:cubicBezTo>
                  <a:pt x="32" y="50"/>
                  <a:pt x="31" y="55"/>
                  <a:pt x="33" y="58"/>
                </a:cubicBezTo>
                <a:cubicBezTo>
                  <a:pt x="38" y="58"/>
                  <a:pt x="39" y="55"/>
                  <a:pt x="39" y="51"/>
                </a:cubicBezTo>
                <a:cubicBezTo>
                  <a:pt x="39" y="46"/>
                  <a:pt x="36" y="43"/>
                  <a:pt x="36" y="38"/>
                </a:cubicBezTo>
                <a:cubicBezTo>
                  <a:pt x="49" y="38"/>
                  <a:pt x="49" y="38"/>
                  <a:pt x="49" y="38"/>
                </a:cubicBezTo>
                <a:cubicBezTo>
                  <a:pt x="52" y="38"/>
                  <a:pt x="54" y="36"/>
                  <a:pt x="54" y="34"/>
                </a:cubicBezTo>
                <a:cubicBezTo>
                  <a:pt x="54" y="32"/>
                  <a:pt x="53" y="29"/>
                  <a:pt x="51"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1" name="Freeform 126"/>
          <p:cNvSpPr>
            <a:spLocks/>
          </p:cNvSpPr>
          <p:nvPr/>
        </p:nvSpPr>
        <p:spPr bwMode="auto">
          <a:xfrm>
            <a:off x="13511922" y="6830935"/>
            <a:ext cx="251696" cy="249129"/>
          </a:xfrm>
          <a:custGeom>
            <a:avLst/>
            <a:gdLst>
              <a:gd name="T0" fmla="*/ 2147483646 w 45"/>
              <a:gd name="T1" fmla="*/ 2147483646 h 45"/>
              <a:gd name="T2" fmla="*/ 2147483646 w 45"/>
              <a:gd name="T3" fmla="*/ 2147483646 h 45"/>
              <a:gd name="T4" fmla="*/ 2147483646 w 45"/>
              <a:gd name="T5" fmla="*/ 2147483646 h 45"/>
              <a:gd name="T6" fmla="*/ 2147483646 w 45"/>
              <a:gd name="T7" fmla="*/ 2147483646 h 45"/>
              <a:gd name="T8" fmla="*/ 2147483646 w 45"/>
              <a:gd name="T9" fmla="*/ 2147483646 h 45"/>
              <a:gd name="T10" fmla="*/ 2147483646 w 45"/>
              <a:gd name="T11" fmla="*/ 2147483646 h 45"/>
              <a:gd name="T12" fmla="*/ 2147483646 w 45"/>
              <a:gd name="T13" fmla="*/ 2147483646 h 45"/>
              <a:gd name="T14" fmla="*/ 2147483646 w 45"/>
              <a:gd name="T15" fmla="*/ 2147483646 h 45"/>
              <a:gd name="T16" fmla="*/ 2147483646 w 45"/>
              <a:gd name="T17" fmla="*/ 2147483646 h 45"/>
              <a:gd name="T18" fmla="*/ 0 w 45"/>
              <a:gd name="T19" fmla="*/ 2147483646 h 45"/>
              <a:gd name="T20" fmla="*/ 2147483646 w 45"/>
              <a:gd name="T21" fmla="*/ 2147483646 h 45"/>
              <a:gd name="T22" fmla="*/ 2147483646 w 45"/>
              <a:gd name="T23" fmla="*/ 2147483646 h 45"/>
              <a:gd name="T24" fmla="*/ 2147483646 w 45"/>
              <a:gd name="T25" fmla="*/ 2147483646 h 45"/>
              <a:gd name="T26" fmla="*/ 0 w 45"/>
              <a:gd name="T27" fmla="*/ 2147483646 h 45"/>
              <a:gd name="T28" fmla="*/ 2147483646 w 45"/>
              <a:gd name="T29" fmla="*/ 2147483646 h 45"/>
              <a:gd name="T30" fmla="*/ 2147483646 w 45"/>
              <a:gd name="T31" fmla="*/ 2147483646 h 45"/>
              <a:gd name="T32" fmla="*/ 2147483646 w 45"/>
              <a:gd name="T33" fmla="*/ 0 h 45"/>
              <a:gd name="T34" fmla="*/ 2147483646 w 45"/>
              <a:gd name="T35" fmla="*/ 2147483646 h 45"/>
              <a:gd name="T36" fmla="*/ 2147483646 w 45"/>
              <a:gd name="T37" fmla="*/ 2147483646 h 45"/>
              <a:gd name="T38" fmla="*/ 2147483646 w 45"/>
              <a:gd name="T39" fmla="*/ 2147483646 h 45"/>
              <a:gd name="T40" fmla="*/ 2147483646 w 45"/>
              <a:gd name="T41" fmla="*/ 0 h 45"/>
              <a:gd name="T42" fmla="*/ 2147483646 w 45"/>
              <a:gd name="T43" fmla="*/ 2147483646 h 45"/>
              <a:gd name="T44" fmla="*/ 2147483646 w 45"/>
              <a:gd name="T45" fmla="*/ 2147483646 h 45"/>
              <a:gd name="T46" fmla="*/ 2147483646 w 45"/>
              <a:gd name="T47" fmla="*/ 2147483646 h 45"/>
              <a:gd name="T48" fmla="*/ 2147483646 w 45"/>
              <a:gd name="T49" fmla="*/ 2147483646 h 45"/>
              <a:gd name="T50" fmla="*/ 2147483646 w 45"/>
              <a:gd name="T51" fmla="*/ 2147483646 h 45"/>
              <a:gd name="T52" fmla="*/ 2147483646 w 45"/>
              <a:gd name="T53" fmla="*/ 2147483646 h 45"/>
              <a:gd name="T54" fmla="*/ 2147483646 w 45"/>
              <a:gd name="T55" fmla="*/ 2147483646 h 45"/>
              <a:gd name="T56" fmla="*/ 2147483646 w 45"/>
              <a:gd name="T57" fmla="*/ 2147483646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45" h="45">
                <a:moveTo>
                  <a:pt x="44" y="38"/>
                </a:moveTo>
                <a:cubicBezTo>
                  <a:pt x="38" y="44"/>
                  <a:pt x="38" y="44"/>
                  <a:pt x="38" y="44"/>
                </a:cubicBezTo>
                <a:cubicBezTo>
                  <a:pt x="38" y="44"/>
                  <a:pt x="37" y="45"/>
                  <a:pt x="36" y="45"/>
                </a:cubicBezTo>
                <a:cubicBezTo>
                  <a:pt x="35" y="45"/>
                  <a:pt x="34" y="44"/>
                  <a:pt x="33" y="44"/>
                </a:cubicBezTo>
                <a:cubicBezTo>
                  <a:pt x="22" y="32"/>
                  <a:pt x="22" y="32"/>
                  <a:pt x="22" y="32"/>
                </a:cubicBezTo>
                <a:cubicBezTo>
                  <a:pt x="11" y="44"/>
                  <a:pt x="11" y="44"/>
                  <a:pt x="11" y="44"/>
                </a:cubicBezTo>
                <a:cubicBezTo>
                  <a:pt x="10" y="44"/>
                  <a:pt x="9" y="45"/>
                  <a:pt x="8" y="45"/>
                </a:cubicBezTo>
                <a:cubicBezTo>
                  <a:pt x="7" y="45"/>
                  <a:pt x="7" y="44"/>
                  <a:pt x="6" y="44"/>
                </a:cubicBezTo>
                <a:cubicBezTo>
                  <a:pt x="1" y="38"/>
                  <a:pt x="1" y="38"/>
                  <a:pt x="1" y="38"/>
                </a:cubicBezTo>
                <a:cubicBezTo>
                  <a:pt x="0" y="38"/>
                  <a:pt x="0" y="37"/>
                  <a:pt x="0" y="36"/>
                </a:cubicBezTo>
                <a:cubicBezTo>
                  <a:pt x="0" y="35"/>
                  <a:pt x="0" y="34"/>
                  <a:pt x="1" y="33"/>
                </a:cubicBezTo>
                <a:cubicBezTo>
                  <a:pt x="12" y="22"/>
                  <a:pt x="12" y="22"/>
                  <a:pt x="12" y="22"/>
                </a:cubicBezTo>
                <a:cubicBezTo>
                  <a:pt x="1" y="11"/>
                  <a:pt x="1" y="11"/>
                  <a:pt x="1" y="11"/>
                </a:cubicBezTo>
                <a:cubicBezTo>
                  <a:pt x="0" y="10"/>
                  <a:pt x="0" y="9"/>
                  <a:pt x="0" y="8"/>
                </a:cubicBezTo>
                <a:cubicBezTo>
                  <a:pt x="0" y="7"/>
                  <a:pt x="0" y="6"/>
                  <a:pt x="1" y="6"/>
                </a:cubicBezTo>
                <a:cubicBezTo>
                  <a:pt x="6" y="1"/>
                  <a:pt x="6" y="1"/>
                  <a:pt x="6" y="1"/>
                </a:cubicBezTo>
                <a:cubicBezTo>
                  <a:pt x="7" y="0"/>
                  <a:pt x="7" y="0"/>
                  <a:pt x="8" y="0"/>
                </a:cubicBezTo>
                <a:cubicBezTo>
                  <a:pt x="9" y="0"/>
                  <a:pt x="10" y="0"/>
                  <a:pt x="11" y="1"/>
                </a:cubicBezTo>
                <a:cubicBezTo>
                  <a:pt x="22" y="12"/>
                  <a:pt x="22" y="12"/>
                  <a:pt x="22" y="12"/>
                </a:cubicBezTo>
                <a:cubicBezTo>
                  <a:pt x="33" y="1"/>
                  <a:pt x="33" y="1"/>
                  <a:pt x="33" y="1"/>
                </a:cubicBezTo>
                <a:cubicBezTo>
                  <a:pt x="34" y="0"/>
                  <a:pt x="35" y="0"/>
                  <a:pt x="36" y="0"/>
                </a:cubicBezTo>
                <a:cubicBezTo>
                  <a:pt x="37" y="0"/>
                  <a:pt x="38" y="0"/>
                  <a:pt x="38" y="1"/>
                </a:cubicBezTo>
                <a:cubicBezTo>
                  <a:pt x="44" y="6"/>
                  <a:pt x="44" y="6"/>
                  <a:pt x="44" y="6"/>
                </a:cubicBezTo>
                <a:cubicBezTo>
                  <a:pt x="44" y="6"/>
                  <a:pt x="45" y="7"/>
                  <a:pt x="45" y="8"/>
                </a:cubicBezTo>
                <a:cubicBezTo>
                  <a:pt x="45" y="9"/>
                  <a:pt x="44" y="10"/>
                  <a:pt x="44" y="11"/>
                </a:cubicBezTo>
                <a:cubicBezTo>
                  <a:pt x="32" y="22"/>
                  <a:pt x="32" y="22"/>
                  <a:pt x="32" y="22"/>
                </a:cubicBezTo>
                <a:cubicBezTo>
                  <a:pt x="44" y="33"/>
                  <a:pt x="44" y="33"/>
                  <a:pt x="44" y="33"/>
                </a:cubicBezTo>
                <a:cubicBezTo>
                  <a:pt x="44" y="34"/>
                  <a:pt x="45" y="35"/>
                  <a:pt x="45" y="36"/>
                </a:cubicBezTo>
                <a:cubicBezTo>
                  <a:pt x="45" y="37"/>
                  <a:pt x="44" y="38"/>
                  <a:pt x="44" y="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2" name="Freeform 127"/>
          <p:cNvSpPr>
            <a:spLocks noEditPoints="1"/>
          </p:cNvSpPr>
          <p:nvPr/>
        </p:nvSpPr>
        <p:spPr bwMode="auto">
          <a:xfrm>
            <a:off x="14284989" y="6779569"/>
            <a:ext cx="321040"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3" y="23"/>
                </a:moveTo>
                <a:cubicBezTo>
                  <a:pt x="31" y="40"/>
                  <a:pt x="31" y="40"/>
                  <a:pt x="31" y="40"/>
                </a:cubicBezTo>
                <a:cubicBezTo>
                  <a:pt x="30" y="40"/>
                  <a:pt x="30" y="41"/>
                  <a:pt x="29" y="41"/>
                </a:cubicBezTo>
                <a:cubicBezTo>
                  <a:pt x="28" y="41"/>
                  <a:pt x="27" y="40"/>
                  <a:pt x="27" y="40"/>
                </a:cubicBezTo>
                <a:cubicBezTo>
                  <a:pt x="15" y="23"/>
                  <a:pt x="15" y="23"/>
                  <a:pt x="15" y="23"/>
                </a:cubicBezTo>
                <a:cubicBezTo>
                  <a:pt x="14" y="22"/>
                  <a:pt x="14" y="21"/>
                  <a:pt x="15" y="20"/>
                </a:cubicBezTo>
                <a:cubicBezTo>
                  <a:pt x="15" y="19"/>
                  <a:pt x="16" y="19"/>
                  <a:pt x="17" y="19"/>
                </a:cubicBezTo>
                <a:cubicBezTo>
                  <a:pt x="41" y="19"/>
                  <a:pt x="41" y="19"/>
                  <a:pt x="41" y="19"/>
                </a:cubicBezTo>
                <a:cubicBezTo>
                  <a:pt x="42" y="19"/>
                  <a:pt x="43" y="19"/>
                  <a:pt x="43" y="20"/>
                </a:cubicBezTo>
                <a:cubicBezTo>
                  <a:pt x="44" y="21"/>
                  <a:pt x="44" y="22"/>
                  <a:pt x="43"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3" name="Freeform 128"/>
          <p:cNvSpPr>
            <a:spLocks noEditPoints="1"/>
          </p:cNvSpPr>
          <p:nvPr/>
        </p:nvSpPr>
        <p:spPr bwMode="auto">
          <a:xfrm>
            <a:off x="15083739" y="6779569"/>
            <a:ext cx="323609"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0" y="31"/>
                </a:moveTo>
                <a:cubicBezTo>
                  <a:pt x="23" y="43"/>
                  <a:pt x="23" y="43"/>
                  <a:pt x="23" y="43"/>
                </a:cubicBezTo>
                <a:cubicBezTo>
                  <a:pt x="22" y="43"/>
                  <a:pt x="21" y="43"/>
                  <a:pt x="21" y="43"/>
                </a:cubicBezTo>
                <a:cubicBezTo>
                  <a:pt x="20" y="43"/>
                  <a:pt x="19" y="42"/>
                  <a:pt x="19" y="41"/>
                </a:cubicBezTo>
                <a:cubicBezTo>
                  <a:pt x="19" y="17"/>
                  <a:pt x="19" y="17"/>
                  <a:pt x="19" y="17"/>
                </a:cubicBezTo>
                <a:cubicBezTo>
                  <a:pt x="19" y="16"/>
                  <a:pt x="20" y="15"/>
                  <a:pt x="21" y="14"/>
                </a:cubicBezTo>
                <a:cubicBezTo>
                  <a:pt x="21" y="14"/>
                  <a:pt x="22" y="14"/>
                  <a:pt x="23" y="15"/>
                </a:cubicBezTo>
                <a:cubicBezTo>
                  <a:pt x="40" y="27"/>
                  <a:pt x="40" y="27"/>
                  <a:pt x="40" y="27"/>
                </a:cubicBezTo>
                <a:cubicBezTo>
                  <a:pt x="41" y="27"/>
                  <a:pt x="41" y="28"/>
                  <a:pt x="41" y="29"/>
                </a:cubicBezTo>
                <a:cubicBezTo>
                  <a:pt x="41" y="30"/>
                  <a:pt x="41" y="30"/>
                  <a:pt x="40"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4" name="Freeform 129"/>
          <p:cNvSpPr>
            <a:spLocks/>
          </p:cNvSpPr>
          <p:nvPr/>
        </p:nvSpPr>
        <p:spPr bwMode="auto">
          <a:xfrm>
            <a:off x="15890194" y="6751318"/>
            <a:ext cx="310769" cy="380113"/>
          </a:xfrm>
          <a:custGeom>
            <a:avLst/>
            <a:gdLst>
              <a:gd name="T0" fmla="*/ 2147483646 w 56"/>
              <a:gd name="T1" fmla="*/ 2147483646 h 68"/>
              <a:gd name="T2" fmla="*/ 2147483646 w 56"/>
              <a:gd name="T3" fmla="*/ 2147483646 h 68"/>
              <a:gd name="T4" fmla="*/ 2147483646 w 56"/>
              <a:gd name="T5" fmla="*/ 2147483646 h 68"/>
              <a:gd name="T6" fmla="*/ 2147483646 w 56"/>
              <a:gd name="T7" fmla="*/ 2147483646 h 68"/>
              <a:gd name="T8" fmla="*/ 2147483646 w 56"/>
              <a:gd name="T9" fmla="*/ 2147483646 h 68"/>
              <a:gd name="T10" fmla="*/ 2147483646 w 56"/>
              <a:gd name="T11" fmla="*/ 2147483646 h 68"/>
              <a:gd name="T12" fmla="*/ 2147483646 w 56"/>
              <a:gd name="T13" fmla="*/ 2147483646 h 68"/>
              <a:gd name="T14" fmla="*/ 2147483646 w 56"/>
              <a:gd name="T15" fmla="*/ 2147483646 h 68"/>
              <a:gd name="T16" fmla="*/ 0 w 56"/>
              <a:gd name="T17" fmla="*/ 2147483646 h 68"/>
              <a:gd name="T18" fmla="*/ 2147483646 w 56"/>
              <a:gd name="T19" fmla="*/ 2147483646 h 68"/>
              <a:gd name="T20" fmla="*/ 2147483646 w 56"/>
              <a:gd name="T21" fmla="*/ 2147483646 h 68"/>
              <a:gd name="T22" fmla="*/ 2147483646 w 56"/>
              <a:gd name="T23" fmla="*/ 2147483646 h 68"/>
              <a:gd name="T24" fmla="*/ 2147483646 w 56"/>
              <a:gd name="T25" fmla="*/ 2147483646 h 68"/>
              <a:gd name="T26" fmla="*/ 2147483646 w 56"/>
              <a:gd name="T27" fmla="*/ 2147483646 h 68"/>
              <a:gd name="T28" fmla="*/ 2147483646 w 56"/>
              <a:gd name="T29" fmla="*/ 2147483646 h 68"/>
              <a:gd name="T30" fmla="*/ 2147483646 w 56"/>
              <a:gd name="T31" fmla="*/ 2147483646 h 68"/>
              <a:gd name="T32" fmla="*/ 2147483646 w 56"/>
              <a:gd name="T33" fmla="*/ 2147483646 h 68"/>
              <a:gd name="T34" fmla="*/ 2147483646 w 56"/>
              <a:gd name="T35" fmla="*/ 2147483646 h 68"/>
              <a:gd name="T36" fmla="*/ 2147483646 w 56"/>
              <a:gd name="T37" fmla="*/ 0 h 68"/>
              <a:gd name="T38" fmla="*/ 2147483646 w 56"/>
              <a:gd name="T39" fmla="*/ 0 h 68"/>
              <a:gd name="T40" fmla="*/ 2147483646 w 56"/>
              <a:gd name="T41" fmla="*/ 0 h 68"/>
              <a:gd name="T42" fmla="*/ 2147483646 w 56"/>
              <a:gd name="T43" fmla="*/ 2147483646 h 68"/>
              <a:gd name="T44" fmla="*/ 2147483646 w 56"/>
              <a:gd name="T45" fmla="*/ 2147483646 h 68"/>
              <a:gd name="T46" fmla="*/ 2147483646 w 56"/>
              <a:gd name="T47" fmla="*/ 2147483646 h 68"/>
              <a:gd name="T48" fmla="*/ 2147483646 w 56"/>
              <a:gd name="T49" fmla="*/ 2147483646 h 68"/>
              <a:gd name="T50" fmla="*/ 2147483646 w 56"/>
              <a:gd name="T51" fmla="*/ 2147483646 h 68"/>
              <a:gd name="T52" fmla="*/ 2147483646 w 56"/>
              <a:gd name="T53" fmla="*/ 2147483646 h 68"/>
              <a:gd name="T54" fmla="*/ 2147483646 w 56"/>
              <a:gd name="T55" fmla="*/ 2147483646 h 68"/>
              <a:gd name="T56" fmla="*/ 2147483646 w 56"/>
              <a:gd name="T57" fmla="*/ 2147483646 h 68"/>
              <a:gd name="T58" fmla="*/ 2147483646 w 56"/>
              <a:gd name="T59" fmla="*/ 2147483646 h 68"/>
              <a:gd name="T60" fmla="*/ 2147483646 w 56"/>
              <a:gd name="T61" fmla="*/ 2147483646 h 68"/>
              <a:gd name="T62" fmla="*/ 2147483646 w 56"/>
              <a:gd name="T63" fmla="*/ 214748364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6" h="68">
                <a:moveTo>
                  <a:pt x="53" y="58"/>
                </a:moveTo>
                <a:cubicBezTo>
                  <a:pt x="36" y="58"/>
                  <a:pt x="36" y="58"/>
                  <a:pt x="36" y="58"/>
                </a:cubicBezTo>
                <a:cubicBezTo>
                  <a:pt x="36" y="60"/>
                  <a:pt x="36" y="63"/>
                  <a:pt x="36" y="65"/>
                </a:cubicBezTo>
                <a:cubicBezTo>
                  <a:pt x="36" y="67"/>
                  <a:pt x="35" y="68"/>
                  <a:pt x="34" y="68"/>
                </a:cubicBezTo>
                <a:cubicBezTo>
                  <a:pt x="22" y="68"/>
                  <a:pt x="22" y="68"/>
                  <a:pt x="22" y="68"/>
                </a:cubicBezTo>
                <a:cubicBezTo>
                  <a:pt x="21" y="68"/>
                  <a:pt x="20" y="67"/>
                  <a:pt x="20" y="65"/>
                </a:cubicBezTo>
                <a:cubicBezTo>
                  <a:pt x="20" y="63"/>
                  <a:pt x="20" y="60"/>
                  <a:pt x="20" y="58"/>
                </a:cubicBezTo>
                <a:cubicBezTo>
                  <a:pt x="2" y="58"/>
                  <a:pt x="2" y="58"/>
                  <a:pt x="2" y="58"/>
                </a:cubicBezTo>
                <a:cubicBezTo>
                  <a:pt x="1" y="58"/>
                  <a:pt x="0" y="57"/>
                  <a:pt x="0" y="56"/>
                </a:cubicBezTo>
                <a:cubicBezTo>
                  <a:pt x="0" y="55"/>
                  <a:pt x="0" y="54"/>
                  <a:pt x="1" y="54"/>
                </a:cubicBezTo>
                <a:cubicBezTo>
                  <a:pt x="16" y="39"/>
                  <a:pt x="16" y="39"/>
                  <a:pt x="16" y="39"/>
                </a:cubicBezTo>
                <a:cubicBezTo>
                  <a:pt x="7" y="39"/>
                  <a:pt x="7" y="39"/>
                  <a:pt x="7" y="39"/>
                </a:cubicBezTo>
                <a:cubicBezTo>
                  <a:pt x="6" y="39"/>
                  <a:pt x="5" y="37"/>
                  <a:pt x="5" y="36"/>
                </a:cubicBezTo>
                <a:cubicBezTo>
                  <a:pt x="5" y="35"/>
                  <a:pt x="5" y="35"/>
                  <a:pt x="6" y="34"/>
                </a:cubicBezTo>
                <a:cubicBezTo>
                  <a:pt x="21" y="19"/>
                  <a:pt x="21" y="19"/>
                  <a:pt x="21" y="19"/>
                </a:cubicBezTo>
                <a:cubicBezTo>
                  <a:pt x="13" y="19"/>
                  <a:pt x="13" y="19"/>
                  <a:pt x="13" y="19"/>
                </a:cubicBezTo>
                <a:cubicBezTo>
                  <a:pt x="12" y="19"/>
                  <a:pt x="11" y="18"/>
                  <a:pt x="11" y="17"/>
                </a:cubicBezTo>
                <a:cubicBezTo>
                  <a:pt x="11" y="16"/>
                  <a:pt x="11" y="15"/>
                  <a:pt x="12" y="15"/>
                </a:cubicBezTo>
                <a:cubicBezTo>
                  <a:pt x="26" y="0"/>
                  <a:pt x="26" y="0"/>
                  <a:pt x="26" y="0"/>
                </a:cubicBezTo>
                <a:cubicBezTo>
                  <a:pt x="27" y="0"/>
                  <a:pt x="27" y="0"/>
                  <a:pt x="28" y="0"/>
                </a:cubicBezTo>
                <a:cubicBezTo>
                  <a:pt x="29" y="0"/>
                  <a:pt x="29" y="0"/>
                  <a:pt x="30" y="0"/>
                </a:cubicBezTo>
                <a:cubicBezTo>
                  <a:pt x="44" y="15"/>
                  <a:pt x="44" y="15"/>
                  <a:pt x="44" y="15"/>
                </a:cubicBezTo>
                <a:cubicBezTo>
                  <a:pt x="45" y="15"/>
                  <a:pt x="45" y="16"/>
                  <a:pt x="45" y="17"/>
                </a:cubicBezTo>
                <a:cubicBezTo>
                  <a:pt x="45" y="18"/>
                  <a:pt x="44" y="19"/>
                  <a:pt x="42" y="19"/>
                </a:cubicBezTo>
                <a:cubicBezTo>
                  <a:pt x="35" y="19"/>
                  <a:pt x="35" y="19"/>
                  <a:pt x="35" y="19"/>
                </a:cubicBezTo>
                <a:cubicBezTo>
                  <a:pt x="50" y="34"/>
                  <a:pt x="50" y="34"/>
                  <a:pt x="50" y="34"/>
                </a:cubicBezTo>
                <a:cubicBezTo>
                  <a:pt x="51" y="35"/>
                  <a:pt x="51" y="35"/>
                  <a:pt x="51" y="36"/>
                </a:cubicBezTo>
                <a:cubicBezTo>
                  <a:pt x="51" y="37"/>
                  <a:pt x="50" y="39"/>
                  <a:pt x="49" y="39"/>
                </a:cubicBezTo>
                <a:cubicBezTo>
                  <a:pt x="40" y="39"/>
                  <a:pt x="40" y="39"/>
                  <a:pt x="40" y="39"/>
                </a:cubicBezTo>
                <a:cubicBezTo>
                  <a:pt x="55" y="54"/>
                  <a:pt x="55" y="54"/>
                  <a:pt x="55" y="54"/>
                </a:cubicBezTo>
                <a:cubicBezTo>
                  <a:pt x="56" y="54"/>
                  <a:pt x="56" y="55"/>
                  <a:pt x="56" y="56"/>
                </a:cubicBezTo>
                <a:cubicBezTo>
                  <a:pt x="56" y="57"/>
                  <a:pt x="55" y="58"/>
                  <a:pt x="53"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5" name="Freeform 130"/>
          <p:cNvSpPr>
            <a:spLocks/>
          </p:cNvSpPr>
          <p:nvPr/>
        </p:nvSpPr>
        <p:spPr bwMode="auto">
          <a:xfrm>
            <a:off x="16683808" y="6779569"/>
            <a:ext cx="238854" cy="295359"/>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0 w 43"/>
              <a:gd name="T13" fmla="*/ 2147483646 h 53"/>
              <a:gd name="T14" fmla="*/ 0 w 43"/>
              <a:gd name="T15" fmla="*/ 2147483646 h 53"/>
              <a:gd name="T16" fmla="*/ 0 w 43"/>
              <a:gd name="T17" fmla="*/ 2147483646 h 53"/>
              <a:gd name="T18" fmla="*/ 2147483646 w 43"/>
              <a:gd name="T19" fmla="*/ 2147483646 h 53"/>
              <a:gd name="T20" fmla="*/ 2147483646 w 43"/>
              <a:gd name="T21" fmla="*/ 2147483646 h 53"/>
              <a:gd name="T22" fmla="*/ 2147483646 w 43"/>
              <a:gd name="T23" fmla="*/ 2147483646 h 53"/>
              <a:gd name="T24" fmla="*/ 2147483646 w 43"/>
              <a:gd name="T25" fmla="*/ 2147483646 h 53"/>
              <a:gd name="T26" fmla="*/ 2147483646 w 43"/>
              <a:gd name="T27" fmla="*/ 2147483646 h 53"/>
              <a:gd name="T28" fmla="*/ 0 w 43"/>
              <a:gd name="T29" fmla="*/ 2147483646 h 53"/>
              <a:gd name="T30" fmla="*/ 0 w 43"/>
              <a:gd name="T31" fmla="*/ 2147483646 h 53"/>
              <a:gd name="T32" fmla="*/ 0 w 43"/>
              <a:gd name="T33" fmla="*/ 2147483646 h 53"/>
              <a:gd name="T34" fmla="*/ 2147483646 w 43"/>
              <a:gd name="T35" fmla="*/ 2147483646 h 53"/>
              <a:gd name="T36" fmla="*/ 2147483646 w 43"/>
              <a:gd name="T37" fmla="*/ 2147483646 h 53"/>
              <a:gd name="T38" fmla="*/ 2147483646 w 43"/>
              <a:gd name="T39" fmla="*/ 2147483646 h 53"/>
              <a:gd name="T40" fmla="*/ 2147483646 w 43"/>
              <a:gd name="T41" fmla="*/ 0 h 53"/>
              <a:gd name="T42" fmla="*/ 2147483646 w 43"/>
              <a:gd name="T43" fmla="*/ 0 h 53"/>
              <a:gd name="T44" fmla="*/ 2147483646 w 43"/>
              <a:gd name="T45" fmla="*/ 2147483646 h 53"/>
              <a:gd name="T46" fmla="*/ 2147483646 w 43"/>
              <a:gd name="T47" fmla="*/ 2147483646 h 53"/>
              <a:gd name="T48" fmla="*/ 2147483646 w 43"/>
              <a:gd name="T49" fmla="*/ 2147483646 h 53"/>
              <a:gd name="T50" fmla="*/ 2147483646 w 43"/>
              <a:gd name="T51" fmla="*/ 2147483646 h 53"/>
              <a:gd name="T52" fmla="*/ 2147483646 w 43"/>
              <a:gd name="T53" fmla="*/ 2147483646 h 53"/>
              <a:gd name="T54" fmla="*/ 2147483646 w 43"/>
              <a:gd name="T55" fmla="*/ 2147483646 h 53"/>
              <a:gd name="T56" fmla="*/ 2147483646 w 43"/>
              <a:gd name="T57" fmla="*/ 2147483646 h 53"/>
              <a:gd name="T58" fmla="*/ 2147483646 w 43"/>
              <a:gd name="T59" fmla="*/ 2147483646 h 53"/>
              <a:gd name="T60" fmla="*/ 2147483646 w 43"/>
              <a:gd name="T61" fmla="*/ 2147483646 h 53"/>
              <a:gd name="T62" fmla="*/ 2147483646 w 43"/>
              <a:gd name="T63" fmla="*/ 2147483646 h 53"/>
              <a:gd name="T64" fmla="*/ 2147483646 w 43"/>
              <a:gd name="T65" fmla="*/ 2147483646 h 53"/>
              <a:gd name="T66" fmla="*/ 2147483646 w 43"/>
              <a:gd name="T67" fmla="*/ 2147483646 h 53"/>
              <a:gd name="T68" fmla="*/ 2147483646 w 43"/>
              <a:gd name="T69" fmla="*/ 2147483646 h 53"/>
              <a:gd name="T70" fmla="*/ 2147483646 w 43"/>
              <a:gd name="T71" fmla="*/ 2147483646 h 53"/>
              <a:gd name="T72" fmla="*/ 2147483646 w 43"/>
              <a:gd name="T73" fmla="*/ 2147483646 h 53"/>
              <a:gd name="T74" fmla="*/ 2147483646 w 43"/>
              <a:gd name="T75" fmla="*/ 2147483646 h 53"/>
              <a:gd name="T76" fmla="*/ 2147483646 w 43"/>
              <a:gd name="T77" fmla="*/ 2147483646 h 53"/>
              <a:gd name="T78" fmla="*/ 2147483646 w 43"/>
              <a:gd name="T79" fmla="*/ 2147483646 h 53"/>
              <a:gd name="T80" fmla="*/ 2147483646 w 43"/>
              <a:gd name="T81" fmla="*/ 2147483646 h 53"/>
              <a:gd name="T82" fmla="*/ 2147483646 w 43"/>
              <a:gd name="T83" fmla="*/ 2147483646 h 53"/>
              <a:gd name="T84" fmla="*/ 2147483646 w 43"/>
              <a:gd name="T85" fmla="*/ 2147483646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 h="53">
                <a:moveTo>
                  <a:pt x="17" y="53"/>
                </a:moveTo>
                <a:cubicBezTo>
                  <a:pt x="11" y="53"/>
                  <a:pt x="11" y="53"/>
                  <a:pt x="11" y="53"/>
                </a:cubicBezTo>
                <a:cubicBezTo>
                  <a:pt x="10" y="53"/>
                  <a:pt x="9" y="52"/>
                  <a:pt x="9" y="52"/>
                </a:cubicBezTo>
                <a:cubicBezTo>
                  <a:pt x="9" y="29"/>
                  <a:pt x="9" y="29"/>
                  <a:pt x="9" y="29"/>
                </a:cubicBezTo>
                <a:cubicBezTo>
                  <a:pt x="1" y="31"/>
                  <a:pt x="1" y="31"/>
                  <a:pt x="1" y="31"/>
                </a:cubicBezTo>
                <a:cubicBezTo>
                  <a:pt x="1" y="31"/>
                  <a:pt x="1" y="31"/>
                  <a:pt x="1" y="31"/>
                </a:cubicBezTo>
                <a:cubicBezTo>
                  <a:pt x="1" y="31"/>
                  <a:pt x="0" y="31"/>
                  <a:pt x="0" y="31"/>
                </a:cubicBezTo>
                <a:cubicBezTo>
                  <a:pt x="0" y="31"/>
                  <a:pt x="0" y="30"/>
                  <a:pt x="0" y="30"/>
                </a:cubicBezTo>
                <a:cubicBezTo>
                  <a:pt x="0" y="25"/>
                  <a:pt x="0" y="25"/>
                  <a:pt x="0" y="25"/>
                </a:cubicBezTo>
                <a:cubicBezTo>
                  <a:pt x="0" y="25"/>
                  <a:pt x="0" y="24"/>
                  <a:pt x="1" y="24"/>
                </a:cubicBezTo>
                <a:cubicBezTo>
                  <a:pt x="9" y="21"/>
                  <a:pt x="9" y="21"/>
                  <a:pt x="9" y="21"/>
                </a:cubicBezTo>
                <a:cubicBezTo>
                  <a:pt x="9" y="18"/>
                  <a:pt x="9" y="18"/>
                  <a:pt x="9" y="18"/>
                </a:cubicBezTo>
                <a:cubicBezTo>
                  <a:pt x="1" y="20"/>
                  <a:pt x="1" y="20"/>
                  <a:pt x="1" y="20"/>
                </a:cubicBezTo>
                <a:cubicBezTo>
                  <a:pt x="1" y="20"/>
                  <a:pt x="1" y="20"/>
                  <a:pt x="1" y="20"/>
                </a:cubicBezTo>
                <a:cubicBezTo>
                  <a:pt x="1" y="20"/>
                  <a:pt x="0" y="20"/>
                  <a:pt x="0" y="20"/>
                </a:cubicBezTo>
                <a:cubicBezTo>
                  <a:pt x="0" y="20"/>
                  <a:pt x="0" y="19"/>
                  <a:pt x="0" y="19"/>
                </a:cubicBezTo>
                <a:cubicBezTo>
                  <a:pt x="0" y="14"/>
                  <a:pt x="0" y="14"/>
                  <a:pt x="0" y="14"/>
                </a:cubicBezTo>
                <a:cubicBezTo>
                  <a:pt x="0" y="14"/>
                  <a:pt x="0" y="13"/>
                  <a:pt x="1" y="13"/>
                </a:cubicBezTo>
                <a:cubicBezTo>
                  <a:pt x="9" y="10"/>
                  <a:pt x="9" y="10"/>
                  <a:pt x="9" y="10"/>
                </a:cubicBezTo>
                <a:cubicBezTo>
                  <a:pt x="9" y="1"/>
                  <a:pt x="9" y="1"/>
                  <a:pt x="9" y="1"/>
                </a:cubicBezTo>
                <a:cubicBezTo>
                  <a:pt x="9" y="0"/>
                  <a:pt x="10" y="0"/>
                  <a:pt x="11" y="0"/>
                </a:cubicBezTo>
                <a:cubicBezTo>
                  <a:pt x="17" y="0"/>
                  <a:pt x="17" y="0"/>
                  <a:pt x="17" y="0"/>
                </a:cubicBezTo>
                <a:cubicBezTo>
                  <a:pt x="17" y="0"/>
                  <a:pt x="18" y="0"/>
                  <a:pt x="18" y="1"/>
                </a:cubicBezTo>
                <a:cubicBezTo>
                  <a:pt x="18" y="8"/>
                  <a:pt x="18" y="8"/>
                  <a:pt x="18" y="8"/>
                </a:cubicBezTo>
                <a:cubicBezTo>
                  <a:pt x="32" y="3"/>
                  <a:pt x="32" y="3"/>
                  <a:pt x="32" y="3"/>
                </a:cubicBezTo>
                <a:cubicBezTo>
                  <a:pt x="33" y="3"/>
                  <a:pt x="33" y="3"/>
                  <a:pt x="33" y="3"/>
                </a:cubicBezTo>
                <a:cubicBezTo>
                  <a:pt x="34" y="4"/>
                  <a:pt x="34" y="4"/>
                  <a:pt x="34" y="4"/>
                </a:cubicBezTo>
                <a:cubicBezTo>
                  <a:pt x="34" y="9"/>
                  <a:pt x="34" y="9"/>
                  <a:pt x="34" y="9"/>
                </a:cubicBezTo>
                <a:cubicBezTo>
                  <a:pt x="34" y="10"/>
                  <a:pt x="33" y="10"/>
                  <a:pt x="33" y="10"/>
                </a:cubicBezTo>
                <a:cubicBezTo>
                  <a:pt x="18" y="15"/>
                  <a:pt x="18" y="15"/>
                  <a:pt x="18" y="15"/>
                </a:cubicBezTo>
                <a:cubicBezTo>
                  <a:pt x="18" y="19"/>
                  <a:pt x="18" y="19"/>
                  <a:pt x="18" y="19"/>
                </a:cubicBezTo>
                <a:cubicBezTo>
                  <a:pt x="32" y="14"/>
                  <a:pt x="32" y="14"/>
                  <a:pt x="32" y="14"/>
                </a:cubicBezTo>
                <a:cubicBezTo>
                  <a:pt x="33" y="14"/>
                  <a:pt x="33" y="14"/>
                  <a:pt x="33" y="14"/>
                </a:cubicBezTo>
                <a:cubicBezTo>
                  <a:pt x="34" y="15"/>
                  <a:pt x="34" y="15"/>
                  <a:pt x="34" y="15"/>
                </a:cubicBezTo>
                <a:cubicBezTo>
                  <a:pt x="34" y="20"/>
                  <a:pt x="34" y="20"/>
                  <a:pt x="34" y="20"/>
                </a:cubicBezTo>
                <a:cubicBezTo>
                  <a:pt x="34" y="21"/>
                  <a:pt x="33" y="21"/>
                  <a:pt x="33" y="21"/>
                </a:cubicBezTo>
                <a:cubicBezTo>
                  <a:pt x="18" y="26"/>
                  <a:pt x="18" y="26"/>
                  <a:pt x="18" y="26"/>
                </a:cubicBezTo>
                <a:cubicBezTo>
                  <a:pt x="18" y="44"/>
                  <a:pt x="18" y="44"/>
                  <a:pt x="18" y="44"/>
                </a:cubicBezTo>
                <a:cubicBezTo>
                  <a:pt x="27" y="44"/>
                  <a:pt x="35" y="36"/>
                  <a:pt x="35" y="26"/>
                </a:cubicBezTo>
                <a:cubicBezTo>
                  <a:pt x="35" y="26"/>
                  <a:pt x="36" y="25"/>
                  <a:pt x="36" y="25"/>
                </a:cubicBezTo>
                <a:cubicBezTo>
                  <a:pt x="42" y="25"/>
                  <a:pt x="42" y="25"/>
                  <a:pt x="42" y="25"/>
                </a:cubicBezTo>
                <a:cubicBezTo>
                  <a:pt x="43" y="25"/>
                  <a:pt x="43" y="26"/>
                  <a:pt x="43" y="26"/>
                </a:cubicBezTo>
                <a:cubicBezTo>
                  <a:pt x="43" y="41"/>
                  <a:pt x="31" y="53"/>
                  <a:pt x="17" y="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6" name="Freeform 131"/>
          <p:cNvSpPr>
            <a:spLocks/>
          </p:cNvSpPr>
          <p:nvPr/>
        </p:nvSpPr>
        <p:spPr bwMode="auto">
          <a:xfrm>
            <a:off x="17482557" y="6779569"/>
            <a:ext cx="238855" cy="295359"/>
          </a:xfrm>
          <a:custGeom>
            <a:avLst/>
            <a:gdLst>
              <a:gd name="T0" fmla="*/ 2147483646 w 43"/>
              <a:gd name="T1" fmla="*/ 2147483646 h 53"/>
              <a:gd name="T2" fmla="*/ 2147483646 w 43"/>
              <a:gd name="T3" fmla="*/ 2147483646 h 53"/>
              <a:gd name="T4" fmla="*/ 2147483646 w 43"/>
              <a:gd name="T5" fmla="*/ 2147483646 h 53"/>
              <a:gd name="T6" fmla="*/ 2147483646 w 43"/>
              <a:gd name="T7" fmla="*/ 2147483646 h 53"/>
              <a:gd name="T8" fmla="*/ 2147483646 w 43"/>
              <a:gd name="T9" fmla="*/ 2147483646 h 53"/>
              <a:gd name="T10" fmla="*/ 2147483646 w 43"/>
              <a:gd name="T11" fmla="*/ 2147483646 h 53"/>
              <a:gd name="T12" fmla="*/ 0 w 43"/>
              <a:gd name="T13" fmla="*/ 2147483646 h 53"/>
              <a:gd name="T14" fmla="*/ 0 w 43"/>
              <a:gd name="T15" fmla="*/ 2147483646 h 53"/>
              <a:gd name="T16" fmla="*/ 0 w 43"/>
              <a:gd name="T17" fmla="*/ 2147483646 h 53"/>
              <a:gd name="T18" fmla="*/ 2147483646 w 43"/>
              <a:gd name="T19" fmla="*/ 2147483646 h 53"/>
              <a:gd name="T20" fmla="*/ 2147483646 w 43"/>
              <a:gd name="T21" fmla="*/ 2147483646 h 53"/>
              <a:gd name="T22" fmla="*/ 2147483646 w 43"/>
              <a:gd name="T23" fmla="*/ 2147483646 h 53"/>
              <a:gd name="T24" fmla="*/ 2147483646 w 43"/>
              <a:gd name="T25" fmla="*/ 2147483646 h 53"/>
              <a:gd name="T26" fmla="*/ 2147483646 w 43"/>
              <a:gd name="T27" fmla="*/ 2147483646 h 53"/>
              <a:gd name="T28" fmla="*/ 0 w 43"/>
              <a:gd name="T29" fmla="*/ 2147483646 h 53"/>
              <a:gd name="T30" fmla="*/ 0 w 43"/>
              <a:gd name="T31" fmla="*/ 2147483646 h 53"/>
              <a:gd name="T32" fmla="*/ 0 w 43"/>
              <a:gd name="T33" fmla="*/ 2147483646 h 53"/>
              <a:gd name="T34" fmla="*/ 2147483646 w 43"/>
              <a:gd name="T35" fmla="*/ 2147483646 h 53"/>
              <a:gd name="T36" fmla="*/ 2147483646 w 43"/>
              <a:gd name="T37" fmla="*/ 2147483646 h 53"/>
              <a:gd name="T38" fmla="*/ 2147483646 w 43"/>
              <a:gd name="T39" fmla="*/ 2147483646 h 53"/>
              <a:gd name="T40" fmla="*/ 2147483646 w 43"/>
              <a:gd name="T41" fmla="*/ 0 h 53"/>
              <a:gd name="T42" fmla="*/ 2147483646 w 43"/>
              <a:gd name="T43" fmla="*/ 0 h 53"/>
              <a:gd name="T44" fmla="*/ 2147483646 w 43"/>
              <a:gd name="T45" fmla="*/ 2147483646 h 53"/>
              <a:gd name="T46" fmla="*/ 2147483646 w 43"/>
              <a:gd name="T47" fmla="*/ 2147483646 h 53"/>
              <a:gd name="T48" fmla="*/ 2147483646 w 43"/>
              <a:gd name="T49" fmla="*/ 2147483646 h 53"/>
              <a:gd name="T50" fmla="*/ 2147483646 w 43"/>
              <a:gd name="T51" fmla="*/ 2147483646 h 53"/>
              <a:gd name="T52" fmla="*/ 2147483646 w 43"/>
              <a:gd name="T53" fmla="*/ 2147483646 h 53"/>
              <a:gd name="T54" fmla="*/ 2147483646 w 43"/>
              <a:gd name="T55" fmla="*/ 2147483646 h 53"/>
              <a:gd name="T56" fmla="*/ 2147483646 w 43"/>
              <a:gd name="T57" fmla="*/ 2147483646 h 53"/>
              <a:gd name="T58" fmla="*/ 2147483646 w 43"/>
              <a:gd name="T59" fmla="*/ 2147483646 h 53"/>
              <a:gd name="T60" fmla="*/ 2147483646 w 43"/>
              <a:gd name="T61" fmla="*/ 2147483646 h 53"/>
              <a:gd name="T62" fmla="*/ 2147483646 w 43"/>
              <a:gd name="T63" fmla="*/ 2147483646 h 53"/>
              <a:gd name="T64" fmla="*/ 2147483646 w 43"/>
              <a:gd name="T65" fmla="*/ 2147483646 h 53"/>
              <a:gd name="T66" fmla="*/ 2147483646 w 43"/>
              <a:gd name="T67" fmla="*/ 2147483646 h 53"/>
              <a:gd name="T68" fmla="*/ 2147483646 w 43"/>
              <a:gd name="T69" fmla="*/ 2147483646 h 53"/>
              <a:gd name="T70" fmla="*/ 2147483646 w 43"/>
              <a:gd name="T71" fmla="*/ 2147483646 h 53"/>
              <a:gd name="T72" fmla="*/ 2147483646 w 43"/>
              <a:gd name="T73" fmla="*/ 2147483646 h 53"/>
              <a:gd name="T74" fmla="*/ 2147483646 w 43"/>
              <a:gd name="T75" fmla="*/ 2147483646 h 53"/>
              <a:gd name="T76" fmla="*/ 2147483646 w 43"/>
              <a:gd name="T77" fmla="*/ 2147483646 h 53"/>
              <a:gd name="T78" fmla="*/ 2147483646 w 43"/>
              <a:gd name="T79" fmla="*/ 2147483646 h 53"/>
              <a:gd name="T80" fmla="*/ 2147483646 w 43"/>
              <a:gd name="T81" fmla="*/ 2147483646 h 53"/>
              <a:gd name="T82" fmla="*/ 2147483646 w 43"/>
              <a:gd name="T83" fmla="*/ 2147483646 h 53"/>
              <a:gd name="T84" fmla="*/ 2147483646 w 43"/>
              <a:gd name="T85" fmla="*/ 2147483646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3" h="53">
                <a:moveTo>
                  <a:pt x="17" y="53"/>
                </a:moveTo>
                <a:cubicBezTo>
                  <a:pt x="11" y="53"/>
                  <a:pt x="11" y="53"/>
                  <a:pt x="11" y="53"/>
                </a:cubicBezTo>
                <a:cubicBezTo>
                  <a:pt x="10" y="53"/>
                  <a:pt x="9" y="52"/>
                  <a:pt x="9" y="52"/>
                </a:cubicBezTo>
                <a:cubicBezTo>
                  <a:pt x="9" y="29"/>
                  <a:pt x="9" y="29"/>
                  <a:pt x="9" y="29"/>
                </a:cubicBezTo>
                <a:cubicBezTo>
                  <a:pt x="1" y="31"/>
                  <a:pt x="1" y="31"/>
                  <a:pt x="1" y="31"/>
                </a:cubicBezTo>
                <a:cubicBezTo>
                  <a:pt x="1" y="31"/>
                  <a:pt x="1" y="31"/>
                  <a:pt x="1" y="31"/>
                </a:cubicBezTo>
                <a:cubicBezTo>
                  <a:pt x="1" y="31"/>
                  <a:pt x="0" y="31"/>
                  <a:pt x="0" y="31"/>
                </a:cubicBezTo>
                <a:cubicBezTo>
                  <a:pt x="0" y="31"/>
                  <a:pt x="0" y="30"/>
                  <a:pt x="0" y="30"/>
                </a:cubicBezTo>
                <a:cubicBezTo>
                  <a:pt x="0" y="25"/>
                  <a:pt x="0" y="25"/>
                  <a:pt x="0" y="25"/>
                </a:cubicBezTo>
                <a:cubicBezTo>
                  <a:pt x="0" y="25"/>
                  <a:pt x="0" y="24"/>
                  <a:pt x="1" y="24"/>
                </a:cubicBezTo>
                <a:cubicBezTo>
                  <a:pt x="9" y="21"/>
                  <a:pt x="9" y="21"/>
                  <a:pt x="9" y="21"/>
                </a:cubicBezTo>
                <a:cubicBezTo>
                  <a:pt x="9" y="18"/>
                  <a:pt x="9" y="18"/>
                  <a:pt x="9" y="18"/>
                </a:cubicBezTo>
                <a:cubicBezTo>
                  <a:pt x="1" y="20"/>
                  <a:pt x="1" y="20"/>
                  <a:pt x="1" y="20"/>
                </a:cubicBezTo>
                <a:cubicBezTo>
                  <a:pt x="1" y="20"/>
                  <a:pt x="1" y="20"/>
                  <a:pt x="1" y="20"/>
                </a:cubicBezTo>
                <a:cubicBezTo>
                  <a:pt x="1" y="20"/>
                  <a:pt x="0" y="20"/>
                  <a:pt x="0" y="20"/>
                </a:cubicBezTo>
                <a:cubicBezTo>
                  <a:pt x="0" y="20"/>
                  <a:pt x="0" y="19"/>
                  <a:pt x="0" y="19"/>
                </a:cubicBezTo>
                <a:cubicBezTo>
                  <a:pt x="0" y="14"/>
                  <a:pt x="0" y="14"/>
                  <a:pt x="0" y="14"/>
                </a:cubicBezTo>
                <a:cubicBezTo>
                  <a:pt x="0" y="14"/>
                  <a:pt x="0" y="13"/>
                  <a:pt x="1" y="13"/>
                </a:cubicBezTo>
                <a:cubicBezTo>
                  <a:pt x="9" y="10"/>
                  <a:pt x="9" y="10"/>
                  <a:pt x="9" y="10"/>
                </a:cubicBezTo>
                <a:cubicBezTo>
                  <a:pt x="9" y="1"/>
                  <a:pt x="9" y="1"/>
                  <a:pt x="9" y="1"/>
                </a:cubicBezTo>
                <a:cubicBezTo>
                  <a:pt x="9" y="0"/>
                  <a:pt x="10" y="0"/>
                  <a:pt x="11" y="0"/>
                </a:cubicBezTo>
                <a:cubicBezTo>
                  <a:pt x="17" y="0"/>
                  <a:pt x="17" y="0"/>
                  <a:pt x="17" y="0"/>
                </a:cubicBezTo>
                <a:cubicBezTo>
                  <a:pt x="17" y="0"/>
                  <a:pt x="18" y="0"/>
                  <a:pt x="18" y="1"/>
                </a:cubicBezTo>
                <a:cubicBezTo>
                  <a:pt x="18" y="8"/>
                  <a:pt x="18" y="8"/>
                  <a:pt x="18" y="8"/>
                </a:cubicBezTo>
                <a:cubicBezTo>
                  <a:pt x="32" y="3"/>
                  <a:pt x="32" y="3"/>
                  <a:pt x="32" y="3"/>
                </a:cubicBezTo>
                <a:cubicBezTo>
                  <a:pt x="33" y="3"/>
                  <a:pt x="33" y="3"/>
                  <a:pt x="33" y="3"/>
                </a:cubicBezTo>
                <a:cubicBezTo>
                  <a:pt x="34" y="4"/>
                  <a:pt x="34" y="4"/>
                  <a:pt x="34" y="4"/>
                </a:cubicBezTo>
                <a:cubicBezTo>
                  <a:pt x="34" y="9"/>
                  <a:pt x="34" y="9"/>
                  <a:pt x="34" y="9"/>
                </a:cubicBezTo>
                <a:cubicBezTo>
                  <a:pt x="34" y="10"/>
                  <a:pt x="33" y="10"/>
                  <a:pt x="33" y="10"/>
                </a:cubicBezTo>
                <a:cubicBezTo>
                  <a:pt x="18" y="15"/>
                  <a:pt x="18" y="15"/>
                  <a:pt x="18" y="15"/>
                </a:cubicBezTo>
                <a:cubicBezTo>
                  <a:pt x="18" y="19"/>
                  <a:pt x="18" y="19"/>
                  <a:pt x="18" y="19"/>
                </a:cubicBezTo>
                <a:cubicBezTo>
                  <a:pt x="32" y="14"/>
                  <a:pt x="32" y="14"/>
                  <a:pt x="32" y="14"/>
                </a:cubicBezTo>
                <a:cubicBezTo>
                  <a:pt x="33" y="14"/>
                  <a:pt x="33" y="14"/>
                  <a:pt x="33" y="14"/>
                </a:cubicBezTo>
                <a:cubicBezTo>
                  <a:pt x="34" y="15"/>
                  <a:pt x="34" y="15"/>
                  <a:pt x="34" y="15"/>
                </a:cubicBezTo>
                <a:cubicBezTo>
                  <a:pt x="34" y="20"/>
                  <a:pt x="34" y="20"/>
                  <a:pt x="34" y="20"/>
                </a:cubicBezTo>
                <a:cubicBezTo>
                  <a:pt x="34" y="21"/>
                  <a:pt x="33" y="21"/>
                  <a:pt x="33" y="21"/>
                </a:cubicBezTo>
                <a:cubicBezTo>
                  <a:pt x="18" y="26"/>
                  <a:pt x="18" y="26"/>
                  <a:pt x="18" y="26"/>
                </a:cubicBezTo>
                <a:cubicBezTo>
                  <a:pt x="18" y="44"/>
                  <a:pt x="18" y="44"/>
                  <a:pt x="18" y="44"/>
                </a:cubicBezTo>
                <a:cubicBezTo>
                  <a:pt x="27" y="44"/>
                  <a:pt x="35" y="36"/>
                  <a:pt x="35" y="26"/>
                </a:cubicBezTo>
                <a:cubicBezTo>
                  <a:pt x="35" y="26"/>
                  <a:pt x="36" y="25"/>
                  <a:pt x="36" y="25"/>
                </a:cubicBezTo>
                <a:cubicBezTo>
                  <a:pt x="42" y="25"/>
                  <a:pt x="42" y="25"/>
                  <a:pt x="42" y="25"/>
                </a:cubicBezTo>
                <a:cubicBezTo>
                  <a:pt x="43" y="25"/>
                  <a:pt x="43" y="26"/>
                  <a:pt x="43" y="26"/>
                </a:cubicBezTo>
                <a:cubicBezTo>
                  <a:pt x="43" y="41"/>
                  <a:pt x="31" y="53"/>
                  <a:pt x="17" y="5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7" name="Freeform 132"/>
          <p:cNvSpPr>
            <a:spLocks noEditPoints="1"/>
          </p:cNvSpPr>
          <p:nvPr/>
        </p:nvSpPr>
        <p:spPr bwMode="auto">
          <a:xfrm>
            <a:off x="18283876" y="6764159"/>
            <a:ext cx="354429" cy="339019"/>
          </a:xfrm>
          <a:custGeom>
            <a:avLst/>
            <a:gdLst>
              <a:gd name="T0" fmla="*/ 2147483646 w 64"/>
              <a:gd name="T1" fmla="*/ 2147483646 h 61"/>
              <a:gd name="T2" fmla="*/ 2147483646 w 64"/>
              <a:gd name="T3" fmla="*/ 2147483646 h 61"/>
              <a:gd name="T4" fmla="*/ 2147483646 w 64"/>
              <a:gd name="T5" fmla="*/ 2147483646 h 61"/>
              <a:gd name="T6" fmla="*/ 2147483646 w 64"/>
              <a:gd name="T7" fmla="*/ 2147483646 h 61"/>
              <a:gd name="T8" fmla="*/ 2147483646 w 64"/>
              <a:gd name="T9" fmla="*/ 2147483646 h 61"/>
              <a:gd name="T10" fmla="*/ 2147483646 w 64"/>
              <a:gd name="T11" fmla="*/ 2147483646 h 61"/>
              <a:gd name="T12" fmla="*/ 2147483646 w 64"/>
              <a:gd name="T13" fmla="*/ 2147483646 h 61"/>
              <a:gd name="T14" fmla="*/ 2147483646 w 64"/>
              <a:gd name="T15" fmla="*/ 2147483646 h 61"/>
              <a:gd name="T16" fmla="*/ 2147483646 w 64"/>
              <a:gd name="T17" fmla="*/ 2147483646 h 61"/>
              <a:gd name="T18" fmla="*/ 2147483646 w 64"/>
              <a:gd name="T19" fmla="*/ 2147483646 h 61"/>
              <a:gd name="T20" fmla="*/ 2147483646 w 64"/>
              <a:gd name="T21" fmla="*/ 2147483646 h 61"/>
              <a:gd name="T22" fmla="*/ 2147483646 w 64"/>
              <a:gd name="T23" fmla="*/ 2147483646 h 61"/>
              <a:gd name="T24" fmla="*/ 2147483646 w 64"/>
              <a:gd name="T25" fmla="*/ 2147483646 h 61"/>
              <a:gd name="T26" fmla="*/ 2147483646 w 64"/>
              <a:gd name="T27" fmla="*/ 2147483646 h 61"/>
              <a:gd name="T28" fmla="*/ 2147483646 w 64"/>
              <a:gd name="T29" fmla="*/ 2147483646 h 61"/>
              <a:gd name="T30" fmla="*/ 2147483646 w 64"/>
              <a:gd name="T31" fmla="*/ 2147483646 h 61"/>
              <a:gd name="T32" fmla="*/ 2147483646 w 64"/>
              <a:gd name="T33" fmla="*/ 2147483646 h 61"/>
              <a:gd name="T34" fmla="*/ 0 w 64"/>
              <a:gd name="T35" fmla="*/ 2147483646 h 61"/>
              <a:gd name="T36" fmla="*/ 0 w 64"/>
              <a:gd name="T37" fmla="*/ 2147483646 h 61"/>
              <a:gd name="T38" fmla="*/ 2147483646 w 64"/>
              <a:gd name="T39" fmla="*/ 2147483646 h 61"/>
              <a:gd name="T40" fmla="*/ 2147483646 w 64"/>
              <a:gd name="T41" fmla="*/ 2147483646 h 61"/>
              <a:gd name="T42" fmla="*/ 2147483646 w 64"/>
              <a:gd name="T43" fmla="*/ 2147483646 h 61"/>
              <a:gd name="T44" fmla="*/ 2147483646 w 64"/>
              <a:gd name="T45" fmla="*/ 2147483646 h 61"/>
              <a:gd name="T46" fmla="*/ 2147483646 w 64"/>
              <a:gd name="T47" fmla="*/ 2147483646 h 61"/>
              <a:gd name="T48" fmla="*/ 2147483646 w 64"/>
              <a:gd name="T49" fmla="*/ 2147483646 h 61"/>
              <a:gd name="T50" fmla="*/ 2147483646 w 64"/>
              <a:gd name="T51" fmla="*/ 2147483646 h 61"/>
              <a:gd name="T52" fmla="*/ 2147483646 w 64"/>
              <a:gd name="T53" fmla="*/ 2147483646 h 61"/>
              <a:gd name="T54" fmla="*/ 2147483646 w 64"/>
              <a:gd name="T55" fmla="*/ 2147483646 h 61"/>
              <a:gd name="T56" fmla="*/ 2147483646 w 64"/>
              <a:gd name="T57" fmla="*/ 2147483646 h 61"/>
              <a:gd name="T58" fmla="*/ 2147483646 w 64"/>
              <a:gd name="T59" fmla="*/ 2147483646 h 61"/>
              <a:gd name="T60" fmla="*/ 2147483646 w 64"/>
              <a:gd name="T61" fmla="*/ 2147483646 h 61"/>
              <a:gd name="T62" fmla="*/ 2147483646 w 64"/>
              <a:gd name="T63" fmla="*/ 2147483646 h 61"/>
              <a:gd name="T64" fmla="*/ 2147483646 w 64"/>
              <a:gd name="T65" fmla="*/ 2147483646 h 61"/>
              <a:gd name="T66" fmla="*/ 2147483646 w 64"/>
              <a:gd name="T67" fmla="*/ 2147483646 h 61"/>
              <a:gd name="T68" fmla="*/ 2147483646 w 64"/>
              <a:gd name="T69" fmla="*/ 2147483646 h 61"/>
              <a:gd name="T70" fmla="*/ 2147483646 w 64"/>
              <a:gd name="T71" fmla="*/ 2147483646 h 61"/>
              <a:gd name="T72" fmla="*/ 2147483646 w 64"/>
              <a:gd name="T73" fmla="*/ 2147483646 h 61"/>
              <a:gd name="T74" fmla="*/ 2147483646 w 64"/>
              <a:gd name="T75" fmla="*/ 2147483646 h 61"/>
              <a:gd name="T76" fmla="*/ 2147483646 w 64"/>
              <a:gd name="T77" fmla="*/ 0 h 61"/>
              <a:gd name="T78" fmla="*/ 2147483646 w 64"/>
              <a:gd name="T79" fmla="*/ 2147483646 h 61"/>
              <a:gd name="T80" fmla="*/ 2147483646 w 64"/>
              <a:gd name="T81" fmla="*/ 2147483646 h 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8" name="Freeform 133"/>
          <p:cNvSpPr>
            <a:spLocks noEditPoints="1"/>
          </p:cNvSpPr>
          <p:nvPr/>
        </p:nvSpPr>
        <p:spPr bwMode="auto">
          <a:xfrm>
            <a:off x="19082627" y="6751318"/>
            <a:ext cx="349293" cy="351860"/>
          </a:xfrm>
          <a:custGeom>
            <a:avLst/>
            <a:gdLst>
              <a:gd name="T0" fmla="*/ 2147483646 w 63"/>
              <a:gd name="T1" fmla="*/ 2147483646 h 63"/>
              <a:gd name="T2" fmla="*/ 2147483646 w 63"/>
              <a:gd name="T3" fmla="*/ 2147483646 h 63"/>
              <a:gd name="T4" fmla="*/ 2147483646 w 63"/>
              <a:gd name="T5" fmla="*/ 2147483646 h 63"/>
              <a:gd name="T6" fmla="*/ 2147483646 w 63"/>
              <a:gd name="T7" fmla="*/ 2147483646 h 63"/>
              <a:gd name="T8" fmla="*/ 2147483646 w 63"/>
              <a:gd name="T9" fmla="*/ 2147483646 h 63"/>
              <a:gd name="T10" fmla="*/ 2147483646 w 63"/>
              <a:gd name="T11" fmla="*/ 2147483646 h 63"/>
              <a:gd name="T12" fmla="*/ 2147483646 w 63"/>
              <a:gd name="T13" fmla="*/ 2147483646 h 63"/>
              <a:gd name="T14" fmla="*/ 2147483646 w 63"/>
              <a:gd name="T15" fmla="*/ 2147483646 h 63"/>
              <a:gd name="T16" fmla="*/ 2147483646 w 63"/>
              <a:gd name="T17" fmla="*/ 2147483646 h 63"/>
              <a:gd name="T18" fmla="*/ 2147483646 w 63"/>
              <a:gd name="T19" fmla="*/ 2147483646 h 63"/>
              <a:gd name="T20" fmla="*/ 2147483646 w 63"/>
              <a:gd name="T21" fmla="*/ 0 h 63"/>
              <a:gd name="T22" fmla="*/ 2147483646 w 63"/>
              <a:gd name="T23" fmla="*/ 2147483646 h 63"/>
              <a:gd name="T24" fmla="*/ 2147483646 w 63"/>
              <a:gd name="T25" fmla="*/ 2147483646 h 63"/>
              <a:gd name="T26" fmla="*/ 2147483646 w 63"/>
              <a:gd name="T27" fmla="*/ 2147483646 h 63"/>
              <a:gd name="T28" fmla="*/ 2147483646 w 63"/>
              <a:gd name="T29" fmla="*/ 2147483646 h 63"/>
              <a:gd name="T30" fmla="*/ 2147483646 w 63"/>
              <a:gd name="T31" fmla="*/ 2147483646 h 63"/>
              <a:gd name="T32" fmla="*/ 2147483646 w 63"/>
              <a:gd name="T33" fmla="*/ 2147483646 h 63"/>
              <a:gd name="T34" fmla="*/ 2147483646 w 63"/>
              <a:gd name="T35" fmla="*/ 2147483646 h 63"/>
              <a:gd name="T36" fmla="*/ 2147483646 w 63"/>
              <a:gd name="T37" fmla="*/ 2147483646 h 63"/>
              <a:gd name="T38" fmla="*/ 2147483646 w 63"/>
              <a:gd name="T39" fmla="*/ 2147483646 h 63"/>
              <a:gd name="T40" fmla="*/ 2147483646 w 63"/>
              <a:gd name="T41" fmla="*/ 2147483646 h 63"/>
              <a:gd name="T42" fmla="*/ 2147483646 w 63"/>
              <a:gd name="T43" fmla="*/ 2147483646 h 63"/>
              <a:gd name="T44" fmla="*/ 2147483646 w 63"/>
              <a:gd name="T45" fmla="*/ 2147483646 h 63"/>
              <a:gd name="T46" fmla="*/ 2147483646 w 63"/>
              <a:gd name="T47" fmla="*/ 2147483646 h 63"/>
              <a:gd name="T48" fmla="*/ 2147483646 w 63"/>
              <a:gd name="T49" fmla="*/ 2147483646 h 63"/>
              <a:gd name="T50" fmla="*/ 2147483646 w 63"/>
              <a:gd name="T51" fmla="*/ 2147483646 h 63"/>
              <a:gd name="T52" fmla="*/ 2147483646 w 63"/>
              <a:gd name="T53" fmla="*/ 2147483646 h 63"/>
              <a:gd name="T54" fmla="*/ 2147483646 w 63"/>
              <a:gd name="T55" fmla="*/ 2147483646 h 63"/>
              <a:gd name="T56" fmla="*/ 2147483646 w 63"/>
              <a:gd name="T57" fmla="*/ 2147483646 h 63"/>
              <a:gd name="T58" fmla="*/ 2147483646 w 63"/>
              <a:gd name="T59" fmla="*/ 2147483646 h 63"/>
              <a:gd name="T60" fmla="*/ 2147483646 w 63"/>
              <a:gd name="T61" fmla="*/ 2147483646 h 63"/>
              <a:gd name="T62" fmla="*/ 2147483646 w 63"/>
              <a:gd name="T63" fmla="*/ 0 h 63"/>
              <a:gd name="T64" fmla="*/ 2147483646 w 63"/>
              <a:gd name="T65" fmla="*/ 2147483646 h 63"/>
              <a:gd name="T66" fmla="*/ 2147483646 w 63"/>
              <a:gd name="T67" fmla="*/ 2147483646 h 63"/>
              <a:gd name="T68" fmla="*/ 2147483646 w 63"/>
              <a:gd name="T69" fmla="*/ 2147483646 h 63"/>
              <a:gd name="T70" fmla="*/ 2147483646 w 63"/>
              <a:gd name="T71" fmla="*/ 2147483646 h 63"/>
              <a:gd name="T72" fmla="*/ 2147483646 w 63"/>
              <a:gd name="T73" fmla="*/ 2147483646 h 63"/>
              <a:gd name="T74" fmla="*/ 2147483646 w 63"/>
              <a:gd name="T75" fmla="*/ 2147483646 h 63"/>
              <a:gd name="T76" fmla="*/ 2147483646 w 63"/>
              <a:gd name="T77" fmla="*/ 2147483646 h 63"/>
              <a:gd name="T78" fmla="*/ 2147483646 w 63"/>
              <a:gd name="T79" fmla="*/ 2147483646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19" name="Freeform 134"/>
          <p:cNvSpPr>
            <a:spLocks noEditPoints="1"/>
          </p:cNvSpPr>
          <p:nvPr/>
        </p:nvSpPr>
        <p:spPr bwMode="auto">
          <a:xfrm>
            <a:off x="19881376" y="6764159"/>
            <a:ext cx="356998" cy="339019"/>
          </a:xfrm>
          <a:custGeom>
            <a:avLst/>
            <a:gdLst>
              <a:gd name="T0" fmla="*/ 2147483646 w 64"/>
              <a:gd name="T1" fmla="*/ 2147483646 h 61"/>
              <a:gd name="T2" fmla="*/ 2147483646 w 64"/>
              <a:gd name="T3" fmla="*/ 2147483646 h 61"/>
              <a:gd name="T4" fmla="*/ 2147483646 w 64"/>
              <a:gd name="T5" fmla="*/ 2147483646 h 61"/>
              <a:gd name="T6" fmla="*/ 0 w 64"/>
              <a:gd name="T7" fmla="*/ 2147483646 h 61"/>
              <a:gd name="T8" fmla="*/ 0 w 64"/>
              <a:gd name="T9" fmla="*/ 2147483646 h 61"/>
              <a:gd name="T10" fmla="*/ 2147483646 w 64"/>
              <a:gd name="T11" fmla="*/ 2147483646 h 61"/>
              <a:gd name="T12" fmla="*/ 2147483646 w 64"/>
              <a:gd name="T13" fmla="*/ 2147483646 h 61"/>
              <a:gd name="T14" fmla="*/ 2147483646 w 64"/>
              <a:gd name="T15" fmla="*/ 2147483646 h 61"/>
              <a:gd name="T16" fmla="*/ 2147483646 w 64"/>
              <a:gd name="T17" fmla="*/ 2147483646 h 61"/>
              <a:gd name="T18" fmla="*/ 2147483646 w 64"/>
              <a:gd name="T19" fmla="*/ 2147483646 h 61"/>
              <a:gd name="T20" fmla="*/ 2147483646 w 64"/>
              <a:gd name="T21" fmla="*/ 2147483646 h 61"/>
              <a:gd name="T22" fmla="*/ 2147483646 w 64"/>
              <a:gd name="T23" fmla="*/ 2147483646 h 61"/>
              <a:gd name="T24" fmla="*/ 2147483646 w 64"/>
              <a:gd name="T25" fmla="*/ 2147483646 h 61"/>
              <a:gd name="T26" fmla="*/ 2147483646 w 64"/>
              <a:gd name="T27" fmla="*/ 2147483646 h 61"/>
              <a:gd name="T28" fmla="*/ 2147483646 w 64"/>
              <a:gd name="T29" fmla="*/ 2147483646 h 61"/>
              <a:gd name="T30" fmla="*/ 2147483646 w 64"/>
              <a:gd name="T31" fmla="*/ 2147483646 h 61"/>
              <a:gd name="T32" fmla="*/ 2147483646 w 64"/>
              <a:gd name="T33" fmla="*/ 2147483646 h 61"/>
              <a:gd name="T34" fmla="*/ 2147483646 w 64"/>
              <a:gd name="T35" fmla="*/ 2147483646 h 61"/>
              <a:gd name="T36" fmla="*/ 2147483646 w 64"/>
              <a:gd name="T37" fmla="*/ 2147483646 h 61"/>
              <a:gd name="T38" fmla="*/ 2147483646 w 64"/>
              <a:gd name="T39" fmla="*/ 2147483646 h 61"/>
              <a:gd name="T40" fmla="*/ 2147483646 w 64"/>
              <a:gd name="T41" fmla="*/ 2147483646 h 61"/>
              <a:gd name="T42" fmla="*/ 2147483646 w 64"/>
              <a:gd name="T43" fmla="*/ 2147483646 h 61"/>
              <a:gd name="T44" fmla="*/ 2147483646 w 64"/>
              <a:gd name="T45" fmla="*/ 2147483646 h 61"/>
              <a:gd name="T46" fmla="*/ 2147483646 w 64"/>
              <a:gd name="T47" fmla="*/ 2147483646 h 61"/>
              <a:gd name="T48" fmla="*/ 2147483646 w 64"/>
              <a:gd name="T49" fmla="*/ 0 h 61"/>
              <a:gd name="T50" fmla="*/ 2147483646 w 64"/>
              <a:gd name="T51" fmla="*/ 2147483646 h 61"/>
              <a:gd name="T52" fmla="*/ 2147483646 w 64"/>
              <a:gd name="T53" fmla="*/ 2147483646 h 61"/>
              <a:gd name="T54" fmla="*/ 2147483646 w 64"/>
              <a:gd name="T55" fmla="*/ 2147483646 h 61"/>
              <a:gd name="T56" fmla="*/ 2147483646 w 64"/>
              <a:gd name="T57" fmla="*/ 2147483646 h 61"/>
              <a:gd name="T58" fmla="*/ 2147483646 w 64"/>
              <a:gd name="T59" fmla="*/ 2147483646 h 61"/>
              <a:gd name="T60" fmla="*/ 2147483646 w 64"/>
              <a:gd name="T61" fmla="*/ 2147483646 h 61"/>
              <a:gd name="T62" fmla="*/ 2147483646 w 64"/>
              <a:gd name="T63" fmla="*/ 2147483646 h 61"/>
              <a:gd name="T64" fmla="*/ 2147483646 w 64"/>
              <a:gd name="T65" fmla="*/ 2147483646 h 61"/>
              <a:gd name="T66" fmla="*/ 2147483646 w 64"/>
              <a:gd name="T67" fmla="*/ 2147483646 h 61"/>
              <a:gd name="T68" fmla="*/ 2147483646 w 64"/>
              <a:gd name="T69" fmla="*/ 2147483646 h 61"/>
              <a:gd name="T70" fmla="*/ 2147483646 w 64"/>
              <a:gd name="T71" fmla="*/ 2147483646 h 61"/>
              <a:gd name="T72" fmla="*/ 2147483646 w 64"/>
              <a:gd name="T73" fmla="*/ 2147483646 h 61"/>
              <a:gd name="T74" fmla="*/ 2147483646 w 64"/>
              <a:gd name="T75" fmla="*/ 2147483646 h 61"/>
              <a:gd name="T76" fmla="*/ 2147483646 w 64"/>
              <a:gd name="T77" fmla="*/ 2147483646 h 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4" h="61">
                <a:moveTo>
                  <a:pt x="64" y="57"/>
                </a:moveTo>
                <a:cubicBezTo>
                  <a:pt x="64" y="59"/>
                  <a:pt x="62" y="61"/>
                  <a:pt x="60" y="61"/>
                </a:cubicBezTo>
                <a:cubicBezTo>
                  <a:pt x="4" y="61"/>
                  <a:pt x="4" y="61"/>
                  <a:pt x="4" y="61"/>
                </a:cubicBezTo>
                <a:cubicBezTo>
                  <a:pt x="2" y="61"/>
                  <a:pt x="0" y="59"/>
                  <a:pt x="0" y="57"/>
                </a:cubicBezTo>
                <a:cubicBezTo>
                  <a:pt x="0" y="45"/>
                  <a:pt x="0" y="45"/>
                  <a:pt x="0" y="45"/>
                </a:cubicBezTo>
                <a:cubicBezTo>
                  <a:pt x="0" y="43"/>
                  <a:pt x="2" y="41"/>
                  <a:pt x="4" y="41"/>
                </a:cubicBezTo>
                <a:cubicBezTo>
                  <a:pt x="20" y="41"/>
                  <a:pt x="20" y="41"/>
                  <a:pt x="20" y="41"/>
                </a:cubicBezTo>
                <a:cubicBezTo>
                  <a:pt x="21" y="44"/>
                  <a:pt x="24" y="46"/>
                  <a:pt x="27" y="46"/>
                </a:cubicBezTo>
                <a:cubicBezTo>
                  <a:pt x="37" y="46"/>
                  <a:pt x="37" y="46"/>
                  <a:pt x="37" y="46"/>
                </a:cubicBezTo>
                <a:cubicBezTo>
                  <a:pt x="40" y="46"/>
                  <a:pt x="43" y="44"/>
                  <a:pt x="44" y="41"/>
                </a:cubicBezTo>
                <a:cubicBezTo>
                  <a:pt x="60" y="41"/>
                  <a:pt x="60" y="41"/>
                  <a:pt x="60" y="41"/>
                </a:cubicBezTo>
                <a:cubicBezTo>
                  <a:pt x="62" y="41"/>
                  <a:pt x="64" y="43"/>
                  <a:pt x="64" y="45"/>
                </a:cubicBezTo>
                <a:lnTo>
                  <a:pt x="64" y="57"/>
                </a:lnTo>
                <a:close/>
                <a:moveTo>
                  <a:pt x="49" y="22"/>
                </a:moveTo>
                <a:cubicBezTo>
                  <a:pt x="39" y="22"/>
                  <a:pt x="39" y="22"/>
                  <a:pt x="39" y="22"/>
                </a:cubicBezTo>
                <a:cubicBezTo>
                  <a:pt x="39" y="39"/>
                  <a:pt x="39" y="39"/>
                  <a:pt x="39" y="39"/>
                </a:cubicBezTo>
                <a:cubicBezTo>
                  <a:pt x="39" y="40"/>
                  <a:pt x="38" y="41"/>
                  <a:pt x="37" y="41"/>
                </a:cubicBezTo>
                <a:cubicBezTo>
                  <a:pt x="27" y="41"/>
                  <a:pt x="27" y="41"/>
                  <a:pt x="27" y="41"/>
                </a:cubicBezTo>
                <a:cubicBezTo>
                  <a:pt x="26" y="41"/>
                  <a:pt x="25" y="40"/>
                  <a:pt x="25" y="39"/>
                </a:cubicBezTo>
                <a:cubicBezTo>
                  <a:pt x="25" y="22"/>
                  <a:pt x="25" y="22"/>
                  <a:pt x="25" y="22"/>
                </a:cubicBezTo>
                <a:cubicBezTo>
                  <a:pt x="15" y="22"/>
                  <a:pt x="15" y="22"/>
                  <a:pt x="15" y="22"/>
                </a:cubicBezTo>
                <a:cubicBezTo>
                  <a:pt x="14" y="22"/>
                  <a:pt x="13" y="21"/>
                  <a:pt x="13" y="20"/>
                </a:cubicBezTo>
                <a:cubicBezTo>
                  <a:pt x="12" y="20"/>
                  <a:pt x="13" y="19"/>
                  <a:pt x="13" y="18"/>
                </a:cubicBezTo>
                <a:cubicBezTo>
                  <a:pt x="30" y="1"/>
                  <a:pt x="30" y="1"/>
                  <a:pt x="30" y="1"/>
                </a:cubicBezTo>
                <a:cubicBezTo>
                  <a:pt x="31" y="0"/>
                  <a:pt x="31" y="0"/>
                  <a:pt x="32" y="0"/>
                </a:cubicBezTo>
                <a:cubicBezTo>
                  <a:pt x="33" y="0"/>
                  <a:pt x="33" y="0"/>
                  <a:pt x="34" y="1"/>
                </a:cubicBezTo>
                <a:cubicBezTo>
                  <a:pt x="51" y="18"/>
                  <a:pt x="51" y="18"/>
                  <a:pt x="51" y="18"/>
                </a:cubicBezTo>
                <a:cubicBezTo>
                  <a:pt x="51" y="19"/>
                  <a:pt x="52" y="20"/>
                  <a:pt x="51" y="20"/>
                </a:cubicBezTo>
                <a:cubicBezTo>
                  <a:pt x="51" y="21"/>
                  <a:pt x="50" y="22"/>
                  <a:pt x="49" y="22"/>
                </a:cubicBezTo>
                <a:close/>
                <a:moveTo>
                  <a:pt x="47" y="51"/>
                </a:moveTo>
                <a:cubicBezTo>
                  <a:pt x="45" y="51"/>
                  <a:pt x="44" y="52"/>
                  <a:pt x="44" y="54"/>
                </a:cubicBezTo>
                <a:cubicBezTo>
                  <a:pt x="44" y="55"/>
                  <a:pt x="45" y="56"/>
                  <a:pt x="47" y="56"/>
                </a:cubicBezTo>
                <a:cubicBezTo>
                  <a:pt x="48" y="56"/>
                  <a:pt x="49" y="55"/>
                  <a:pt x="49" y="54"/>
                </a:cubicBezTo>
                <a:cubicBezTo>
                  <a:pt x="49" y="52"/>
                  <a:pt x="48" y="51"/>
                  <a:pt x="47" y="51"/>
                </a:cubicBezTo>
                <a:close/>
                <a:moveTo>
                  <a:pt x="56" y="51"/>
                </a:moveTo>
                <a:cubicBezTo>
                  <a:pt x="55" y="51"/>
                  <a:pt x="54" y="52"/>
                  <a:pt x="54" y="54"/>
                </a:cubicBezTo>
                <a:cubicBezTo>
                  <a:pt x="54" y="55"/>
                  <a:pt x="55" y="56"/>
                  <a:pt x="56" y="56"/>
                </a:cubicBezTo>
                <a:cubicBezTo>
                  <a:pt x="58" y="56"/>
                  <a:pt x="59" y="55"/>
                  <a:pt x="59" y="54"/>
                </a:cubicBezTo>
                <a:cubicBezTo>
                  <a:pt x="59" y="52"/>
                  <a:pt x="58" y="51"/>
                  <a:pt x="56"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0" name="Freeform 135"/>
          <p:cNvSpPr>
            <a:spLocks noEditPoints="1"/>
          </p:cNvSpPr>
          <p:nvPr/>
        </p:nvSpPr>
        <p:spPr bwMode="auto">
          <a:xfrm>
            <a:off x="20682695" y="6751318"/>
            <a:ext cx="405796" cy="380113"/>
          </a:xfrm>
          <a:custGeom>
            <a:avLst/>
            <a:gdLst>
              <a:gd name="T0" fmla="*/ 2147483646 w 73"/>
              <a:gd name="T1" fmla="*/ 2147483646 h 68"/>
              <a:gd name="T2" fmla="*/ 2147483646 w 73"/>
              <a:gd name="T3" fmla="*/ 2147483646 h 68"/>
              <a:gd name="T4" fmla="*/ 0 w 73"/>
              <a:gd name="T5" fmla="*/ 2147483646 h 68"/>
              <a:gd name="T6" fmla="*/ 2147483646 w 73"/>
              <a:gd name="T7" fmla="*/ 2147483646 h 68"/>
              <a:gd name="T8" fmla="*/ 2147483646 w 73"/>
              <a:gd name="T9" fmla="*/ 2147483646 h 68"/>
              <a:gd name="T10" fmla="*/ 2147483646 w 73"/>
              <a:gd name="T11" fmla="*/ 2147483646 h 68"/>
              <a:gd name="T12" fmla="*/ 2147483646 w 73"/>
              <a:gd name="T13" fmla="*/ 2147483646 h 68"/>
              <a:gd name="T14" fmla="*/ 2147483646 w 73"/>
              <a:gd name="T15" fmla="*/ 2147483646 h 68"/>
              <a:gd name="T16" fmla="*/ 2147483646 w 73"/>
              <a:gd name="T17" fmla="*/ 2147483646 h 68"/>
              <a:gd name="T18" fmla="*/ 2147483646 w 73"/>
              <a:gd name="T19" fmla="*/ 2147483646 h 68"/>
              <a:gd name="T20" fmla="*/ 2147483646 w 73"/>
              <a:gd name="T21" fmla="*/ 2147483646 h 68"/>
              <a:gd name="T22" fmla="*/ 2147483646 w 73"/>
              <a:gd name="T23" fmla="*/ 0 h 68"/>
              <a:gd name="T24" fmla="*/ 2147483646 w 73"/>
              <a:gd name="T25" fmla="*/ 2147483646 h 68"/>
              <a:gd name="T26" fmla="*/ 2147483646 w 73"/>
              <a:gd name="T27" fmla="*/ 2147483646 h 68"/>
              <a:gd name="T28" fmla="*/ 2147483646 w 73"/>
              <a:gd name="T29" fmla="*/ 2147483646 h 68"/>
              <a:gd name="T30" fmla="*/ 2147483646 w 73"/>
              <a:gd name="T31" fmla="*/ 2147483646 h 68"/>
              <a:gd name="T32" fmla="*/ 2147483646 w 73"/>
              <a:gd name="T33" fmla="*/ 2147483646 h 68"/>
              <a:gd name="T34" fmla="*/ 2147483646 w 73"/>
              <a:gd name="T35" fmla="*/ 2147483646 h 68"/>
              <a:gd name="T36" fmla="*/ 2147483646 w 73"/>
              <a:gd name="T37" fmla="*/ 2147483646 h 68"/>
              <a:gd name="T38" fmla="*/ 2147483646 w 73"/>
              <a:gd name="T39" fmla="*/ 2147483646 h 68"/>
              <a:gd name="T40" fmla="*/ 2147483646 w 73"/>
              <a:gd name="T41" fmla="*/ 2147483646 h 68"/>
              <a:gd name="T42" fmla="*/ 2147483646 w 73"/>
              <a:gd name="T43" fmla="*/ 2147483646 h 68"/>
              <a:gd name="T44" fmla="*/ 2147483646 w 73"/>
              <a:gd name="T45" fmla="*/ 2147483646 h 68"/>
              <a:gd name="T46" fmla="*/ 2147483646 w 73"/>
              <a:gd name="T47" fmla="*/ 2147483646 h 68"/>
              <a:gd name="T48" fmla="*/ 2147483646 w 73"/>
              <a:gd name="T49" fmla="*/ 2147483646 h 68"/>
              <a:gd name="T50" fmla="*/ 2147483646 w 73"/>
              <a:gd name="T51" fmla="*/ 2147483646 h 68"/>
              <a:gd name="T52" fmla="*/ 2147483646 w 73"/>
              <a:gd name="T53" fmla="*/ 2147483646 h 68"/>
              <a:gd name="T54" fmla="*/ 2147483646 w 73"/>
              <a:gd name="T55" fmla="*/ 2147483646 h 68"/>
              <a:gd name="T56" fmla="*/ 2147483646 w 73"/>
              <a:gd name="T57" fmla="*/ 2147483646 h 68"/>
              <a:gd name="T58" fmla="*/ 2147483646 w 73"/>
              <a:gd name="T59" fmla="*/ 0 h 68"/>
              <a:gd name="T60" fmla="*/ 2147483646 w 73"/>
              <a:gd name="T61" fmla="*/ 2147483646 h 68"/>
              <a:gd name="T62" fmla="*/ 2147483646 w 73"/>
              <a:gd name="T63" fmla="*/ 2147483646 h 68"/>
              <a:gd name="T64" fmla="*/ 2147483646 w 73"/>
              <a:gd name="T65" fmla="*/ 2147483646 h 68"/>
              <a:gd name="T66" fmla="*/ 2147483646 w 73"/>
              <a:gd name="T67" fmla="*/ 2147483646 h 68"/>
              <a:gd name="T68" fmla="*/ 2147483646 w 73"/>
              <a:gd name="T69" fmla="*/ 2147483646 h 68"/>
              <a:gd name="T70" fmla="*/ 2147483646 w 73"/>
              <a:gd name="T71" fmla="*/ 2147483646 h 68"/>
              <a:gd name="T72" fmla="*/ 2147483646 w 73"/>
              <a:gd name="T73" fmla="*/ 2147483646 h 68"/>
              <a:gd name="T74" fmla="*/ 2147483646 w 73"/>
              <a:gd name="T75" fmla="*/ 2147483646 h 68"/>
              <a:gd name="T76" fmla="*/ 2147483646 w 73"/>
              <a:gd name="T77" fmla="*/ 2147483646 h 68"/>
              <a:gd name="T78" fmla="*/ 2147483646 w 73"/>
              <a:gd name="T79" fmla="*/ 2147483646 h 68"/>
              <a:gd name="T80" fmla="*/ 2147483646 w 73"/>
              <a:gd name="T81" fmla="*/ 2147483646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1" name="Freeform 136"/>
          <p:cNvSpPr>
            <a:spLocks/>
          </p:cNvSpPr>
          <p:nvPr/>
        </p:nvSpPr>
        <p:spPr bwMode="auto">
          <a:xfrm>
            <a:off x="21476309" y="6841208"/>
            <a:ext cx="416069" cy="233719"/>
          </a:xfrm>
          <a:custGeom>
            <a:avLst/>
            <a:gdLst>
              <a:gd name="T0" fmla="*/ 2147483646 w 75"/>
              <a:gd name="T1" fmla="*/ 2147483646 h 42"/>
              <a:gd name="T2" fmla="*/ 2147483646 w 75"/>
              <a:gd name="T3" fmla="*/ 2147483646 h 42"/>
              <a:gd name="T4" fmla="*/ 2147483646 w 75"/>
              <a:gd name="T5" fmla="*/ 2147483646 h 42"/>
              <a:gd name="T6" fmla="*/ 2147483646 w 75"/>
              <a:gd name="T7" fmla="*/ 2147483646 h 42"/>
              <a:gd name="T8" fmla="*/ 2147483646 w 75"/>
              <a:gd name="T9" fmla="*/ 2147483646 h 42"/>
              <a:gd name="T10" fmla="*/ 2147483646 w 75"/>
              <a:gd name="T11" fmla="*/ 2147483646 h 42"/>
              <a:gd name="T12" fmla="*/ 2147483646 w 75"/>
              <a:gd name="T13" fmla="*/ 2147483646 h 42"/>
              <a:gd name="T14" fmla="*/ 2147483646 w 75"/>
              <a:gd name="T15" fmla="*/ 2147483646 h 42"/>
              <a:gd name="T16" fmla="*/ 2147483646 w 75"/>
              <a:gd name="T17" fmla="*/ 2147483646 h 42"/>
              <a:gd name="T18" fmla="*/ 2147483646 w 75"/>
              <a:gd name="T19" fmla="*/ 2147483646 h 42"/>
              <a:gd name="T20" fmla="*/ 2147483646 w 75"/>
              <a:gd name="T21" fmla="*/ 2147483646 h 42"/>
              <a:gd name="T22" fmla="*/ 2147483646 w 75"/>
              <a:gd name="T23" fmla="*/ 2147483646 h 42"/>
              <a:gd name="T24" fmla="*/ 2147483646 w 75"/>
              <a:gd name="T25" fmla="*/ 2147483646 h 42"/>
              <a:gd name="T26" fmla="*/ 2147483646 w 75"/>
              <a:gd name="T27" fmla="*/ 2147483646 h 42"/>
              <a:gd name="T28" fmla="*/ 2147483646 w 75"/>
              <a:gd name="T29" fmla="*/ 2147483646 h 42"/>
              <a:gd name="T30" fmla="*/ 2147483646 w 75"/>
              <a:gd name="T31" fmla="*/ 2147483646 h 42"/>
              <a:gd name="T32" fmla="*/ 2147483646 w 75"/>
              <a:gd name="T33" fmla="*/ 2147483646 h 42"/>
              <a:gd name="T34" fmla="*/ 2147483646 w 75"/>
              <a:gd name="T35" fmla="*/ 2147483646 h 42"/>
              <a:gd name="T36" fmla="*/ 2147483646 w 75"/>
              <a:gd name="T37" fmla="*/ 2147483646 h 42"/>
              <a:gd name="T38" fmla="*/ 2147483646 w 75"/>
              <a:gd name="T39" fmla="*/ 2147483646 h 42"/>
              <a:gd name="T40" fmla="*/ 2147483646 w 75"/>
              <a:gd name="T41" fmla="*/ 2147483646 h 42"/>
              <a:gd name="T42" fmla="*/ 2147483646 w 75"/>
              <a:gd name="T43" fmla="*/ 2147483646 h 42"/>
              <a:gd name="T44" fmla="*/ 2147483646 w 75"/>
              <a:gd name="T45" fmla="*/ 2147483646 h 42"/>
              <a:gd name="T46" fmla="*/ 2147483646 w 75"/>
              <a:gd name="T47" fmla="*/ 2147483646 h 42"/>
              <a:gd name="T48" fmla="*/ 2147483646 w 75"/>
              <a:gd name="T49" fmla="*/ 0 h 42"/>
              <a:gd name="T50" fmla="*/ 2147483646 w 75"/>
              <a:gd name="T51" fmla="*/ 2147483646 h 42"/>
              <a:gd name="T52" fmla="*/ 2147483646 w 75"/>
              <a:gd name="T53" fmla="*/ 2147483646 h 42"/>
              <a:gd name="T54" fmla="*/ 2147483646 w 75"/>
              <a:gd name="T55" fmla="*/ 2147483646 h 42"/>
              <a:gd name="T56" fmla="*/ 2147483646 w 75"/>
              <a:gd name="T57" fmla="*/ 2147483646 h 42"/>
              <a:gd name="T58" fmla="*/ 2147483646 w 75"/>
              <a:gd name="T59" fmla="*/ 2147483646 h 42"/>
              <a:gd name="T60" fmla="*/ 2147483646 w 75"/>
              <a:gd name="T61" fmla="*/ 2147483646 h 42"/>
              <a:gd name="T62" fmla="*/ 2147483646 w 75"/>
              <a:gd name="T63" fmla="*/ 2147483646 h 42"/>
              <a:gd name="T64" fmla="*/ 2147483646 w 75"/>
              <a:gd name="T65" fmla="*/ 2147483646 h 42"/>
              <a:gd name="T66" fmla="*/ 2147483646 w 75"/>
              <a:gd name="T67" fmla="*/ 2147483646 h 42"/>
              <a:gd name="T68" fmla="*/ 2147483646 w 75"/>
              <a:gd name="T69" fmla="*/ 2147483646 h 4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42">
                <a:moveTo>
                  <a:pt x="68" y="15"/>
                </a:moveTo>
                <a:cubicBezTo>
                  <a:pt x="60" y="24"/>
                  <a:pt x="60" y="23"/>
                  <a:pt x="66" y="29"/>
                </a:cubicBezTo>
                <a:cubicBezTo>
                  <a:pt x="72" y="35"/>
                  <a:pt x="73" y="37"/>
                  <a:pt x="73" y="38"/>
                </a:cubicBezTo>
                <a:cubicBezTo>
                  <a:pt x="73" y="38"/>
                  <a:pt x="75" y="42"/>
                  <a:pt x="70" y="42"/>
                </a:cubicBezTo>
                <a:cubicBezTo>
                  <a:pt x="61" y="42"/>
                  <a:pt x="61" y="42"/>
                  <a:pt x="61" y="42"/>
                </a:cubicBezTo>
                <a:cubicBezTo>
                  <a:pt x="59" y="42"/>
                  <a:pt x="56" y="40"/>
                  <a:pt x="56" y="40"/>
                </a:cubicBezTo>
                <a:cubicBezTo>
                  <a:pt x="52" y="38"/>
                  <a:pt x="49" y="31"/>
                  <a:pt x="46" y="32"/>
                </a:cubicBezTo>
                <a:cubicBezTo>
                  <a:pt x="46" y="32"/>
                  <a:pt x="43" y="33"/>
                  <a:pt x="43" y="39"/>
                </a:cubicBezTo>
                <a:cubicBezTo>
                  <a:pt x="43" y="40"/>
                  <a:pt x="43" y="41"/>
                  <a:pt x="43" y="41"/>
                </a:cubicBezTo>
                <a:cubicBezTo>
                  <a:pt x="43" y="41"/>
                  <a:pt x="42" y="42"/>
                  <a:pt x="41" y="42"/>
                </a:cubicBezTo>
                <a:cubicBezTo>
                  <a:pt x="36" y="42"/>
                  <a:pt x="36" y="42"/>
                  <a:pt x="36" y="42"/>
                </a:cubicBezTo>
                <a:cubicBezTo>
                  <a:pt x="27" y="42"/>
                  <a:pt x="18" y="34"/>
                  <a:pt x="18" y="34"/>
                </a:cubicBezTo>
                <a:cubicBezTo>
                  <a:pt x="18" y="34"/>
                  <a:pt x="9" y="24"/>
                  <a:pt x="1" y="5"/>
                </a:cubicBezTo>
                <a:cubicBezTo>
                  <a:pt x="0" y="4"/>
                  <a:pt x="1" y="3"/>
                  <a:pt x="1" y="3"/>
                </a:cubicBezTo>
                <a:cubicBezTo>
                  <a:pt x="1" y="3"/>
                  <a:pt x="2" y="2"/>
                  <a:pt x="3" y="2"/>
                </a:cubicBezTo>
                <a:cubicBezTo>
                  <a:pt x="14" y="2"/>
                  <a:pt x="14" y="2"/>
                  <a:pt x="14" y="2"/>
                </a:cubicBezTo>
                <a:cubicBezTo>
                  <a:pt x="15" y="2"/>
                  <a:pt x="15" y="3"/>
                  <a:pt x="15" y="3"/>
                </a:cubicBezTo>
                <a:cubicBezTo>
                  <a:pt x="15" y="3"/>
                  <a:pt x="16" y="3"/>
                  <a:pt x="16" y="4"/>
                </a:cubicBezTo>
                <a:cubicBezTo>
                  <a:pt x="18" y="8"/>
                  <a:pt x="20" y="12"/>
                  <a:pt x="20" y="12"/>
                </a:cubicBezTo>
                <a:cubicBezTo>
                  <a:pt x="24" y="20"/>
                  <a:pt x="26" y="21"/>
                  <a:pt x="28" y="21"/>
                </a:cubicBezTo>
                <a:cubicBezTo>
                  <a:pt x="28" y="21"/>
                  <a:pt x="30" y="19"/>
                  <a:pt x="29" y="10"/>
                </a:cubicBezTo>
                <a:cubicBezTo>
                  <a:pt x="29" y="7"/>
                  <a:pt x="28" y="5"/>
                  <a:pt x="28" y="5"/>
                </a:cubicBezTo>
                <a:cubicBezTo>
                  <a:pt x="27" y="4"/>
                  <a:pt x="26" y="4"/>
                  <a:pt x="25" y="3"/>
                </a:cubicBezTo>
                <a:cubicBezTo>
                  <a:pt x="25" y="3"/>
                  <a:pt x="25" y="2"/>
                  <a:pt x="27" y="1"/>
                </a:cubicBezTo>
                <a:cubicBezTo>
                  <a:pt x="29" y="0"/>
                  <a:pt x="32" y="0"/>
                  <a:pt x="36" y="0"/>
                </a:cubicBezTo>
                <a:cubicBezTo>
                  <a:pt x="39" y="0"/>
                  <a:pt x="40" y="1"/>
                  <a:pt x="41" y="1"/>
                </a:cubicBezTo>
                <a:cubicBezTo>
                  <a:pt x="45" y="2"/>
                  <a:pt x="43" y="5"/>
                  <a:pt x="43" y="13"/>
                </a:cubicBezTo>
                <a:cubicBezTo>
                  <a:pt x="43" y="16"/>
                  <a:pt x="43" y="19"/>
                  <a:pt x="45" y="21"/>
                </a:cubicBezTo>
                <a:cubicBezTo>
                  <a:pt x="45" y="21"/>
                  <a:pt x="47" y="21"/>
                  <a:pt x="52" y="12"/>
                </a:cubicBezTo>
                <a:cubicBezTo>
                  <a:pt x="52" y="12"/>
                  <a:pt x="55" y="8"/>
                  <a:pt x="56" y="4"/>
                </a:cubicBezTo>
                <a:cubicBezTo>
                  <a:pt x="57" y="3"/>
                  <a:pt x="57" y="3"/>
                  <a:pt x="57" y="3"/>
                </a:cubicBezTo>
                <a:cubicBezTo>
                  <a:pt x="57" y="3"/>
                  <a:pt x="58" y="2"/>
                  <a:pt x="59" y="2"/>
                </a:cubicBezTo>
                <a:cubicBezTo>
                  <a:pt x="70" y="2"/>
                  <a:pt x="70" y="2"/>
                  <a:pt x="70" y="2"/>
                </a:cubicBezTo>
                <a:cubicBezTo>
                  <a:pt x="73" y="2"/>
                  <a:pt x="74" y="3"/>
                  <a:pt x="74" y="3"/>
                </a:cubicBezTo>
                <a:cubicBezTo>
                  <a:pt x="74" y="5"/>
                  <a:pt x="72" y="9"/>
                  <a:pt x="68" y="1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2" name="Freeform 137"/>
          <p:cNvSpPr>
            <a:spLocks noEditPoints="1"/>
          </p:cNvSpPr>
          <p:nvPr/>
        </p:nvSpPr>
        <p:spPr bwMode="auto">
          <a:xfrm>
            <a:off x="22195441" y="6751318"/>
            <a:ext cx="385249" cy="351860"/>
          </a:xfrm>
          <a:custGeom>
            <a:avLst/>
            <a:gdLst>
              <a:gd name="T0" fmla="*/ 2147483646 w 69"/>
              <a:gd name="T1" fmla="*/ 2147483646 h 63"/>
              <a:gd name="T2" fmla="*/ 2147483646 w 69"/>
              <a:gd name="T3" fmla="*/ 2147483646 h 63"/>
              <a:gd name="T4" fmla="*/ 2147483646 w 69"/>
              <a:gd name="T5" fmla="*/ 2147483646 h 63"/>
              <a:gd name="T6" fmla="*/ 2147483646 w 69"/>
              <a:gd name="T7" fmla="*/ 2147483646 h 63"/>
              <a:gd name="T8" fmla="*/ 2147483646 w 69"/>
              <a:gd name="T9" fmla="*/ 2147483646 h 63"/>
              <a:gd name="T10" fmla="*/ 2147483646 w 69"/>
              <a:gd name="T11" fmla="*/ 2147483646 h 63"/>
              <a:gd name="T12" fmla="*/ 2147483646 w 69"/>
              <a:gd name="T13" fmla="*/ 2147483646 h 63"/>
              <a:gd name="T14" fmla="*/ 2147483646 w 69"/>
              <a:gd name="T15" fmla="*/ 0 h 63"/>
              <a:gd name="T16" fmla="*/ 2147483646 w 69"/>
              <a:gd name="T17" fmla="*/ 2147483646 h 63"/>
              <a:gd name="T18" fmla="*/ 2147483646 w 69"/>
              <a:gd name="T19" fmla="*/ 2147483646 h 63"/>
              <a:gd name="T20" fmla="*/ 2147483646 w 69"/>
              <a:gd name="T21" fmla="*/ 2147483646 h 63"/>
              <a:gd name="T22" fmla="*/ 2147483646 w 69"/>
              <a:gd name="T23" fmla="*/ 2147483646 h 63"/>
              <a:gd name="T24" fmla="*/ 2147483646 w 69"/>
              <a:gd name="T25" fmla="*/ 2147483646 h 63"/>
              <a:gd name="T26" fmla="*/ 2147483646 w 69"/>
              <a:gd name="T27" fmla="*/ 2147483646 h 63"/>
              <a:gd name="T28" fmla="*/ 2147483646 w 69"/>
              <a:gd name="T29" fmla="*/ 2147483646 h 63"/>
              <a:gd name="T30" fmla="*/ 2147483646 w 69"/>
              <a:gd name="T31" fmla="*/ 2147483646 h 63"/>
              <a:gd name="T32" fmla="*/ 2147483646 w 69"/>
              <a:gd name="T33" fmla="*/ 2147483646 h 63"/>
              <a:gd name="T34" fmla="*/ 2147483646 w 69"/>
              <a:gd name="T35" fmla="*/ 2147483646 h 63"/>
              <a:gd name="T36" fmla="*/ 2147483646 w 69"/>
              <a:gd name="T37" fmla="*/ 2147483646 h 63"/>
              <a:gd name="T38" fmla="*/ 2147483646 w 69"/>
              <a:gd name="T39" fmla="*/ 2147483646 h 63"/>
              <a:gd name="T40" fmla="*/ 2147483646 w 69"/>
              <a:gd name="T41" fmla="*/ 2147483646 h 63"/>
              <a:gd name="T42" fmla="*/ 2147483646 w 69"/>
              <a:gd name="T43" fmla="*/ 2147483646 h 63"/>
              <a:gd name="T44" fmla="*/ 2147483646 w 69"/>
              <a:gd name="T45" fmla="*/ 2147483646 h 63"/>
              <a:gd name="T46" fmla="*/ 2147483646 w 69"/>
              <a:gd name="T47" fmla="*/ 2147483646 h 63"/>
              <a:gd name="T48" fmla="*/ 2147483646 w 69"/>
              <a:gd name="T49" fmla="*/ 2147483646 h 63"/>
              <a:gd name="T50" fmla="*/ 2147483646 w 69"/>
              <a:gd name="T51" fmla="*/ 2147483646 h 63"/>
              <a:gd name="T52" fmla="*/ 2147483646 w 69"/>
              <a:gd name="T53" fmla="*/ 2147483646 h 63"/>
              <a:gd name="T54" fmla="*/ 2147483646 w 69"/>
              <a:gd name="T55" fmla="*/ 2147483646 h 63"/>
              <a:gd name="T56" fmla="*/ 2147483646 w 69"/>
              <a:gd name="T57" fmla="*/ 2147483646 h 63"/>
              <a:gd name="T58" fmla="*/ 2147483646 w 69"/>
              <a:gd name="T59" fmla="*/ 2147483646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9" h="63">
                <a:moveTo>
                  <a:pt x="68" y="56"/>
                </a:moveTo>
                <a:cubicBezTo>
                  <a:pt x="69" y="57"/>
                  <a:pt x="69" y="59"/>
                  <a:pt x="68" y="60"/>
                </a:cubicBezTo>
                <a:cubicBezTo>
                  <a:pt x="67" y="62"/>
                  <a:pt x="65" y="63"/>
                  <a:pt x="64" y="63"/>
                </a:cubicBezTo>
                <a:cubicBezTo>
                  <a:pt x="5" y="63"/>
                  <a:pt x="5" y="63"/>
                  <a:pt x="5" y="63"/>
                </a:cubicBezTo>
                <a:cubicBezTo>
                  <a:pt x="4" y="63"/>
                  <a:pt x="2" y="62"/>
                  <a:pt x="1" y="60"/>
                </a:cubicBezTo>
                <a:cubicBezTo>
                  <a:pt x="0" y="59"/>
                  <a:pt x="0" y="57"/>
                  <a:pt x="1" y="56"/>
                </a:cubicBezTo>
                <a:cubicBezTo>
                  <a:pt x="30" y="2"/>
                  <a:pt x="30" y="2"/>
                  <a:pt x="30" y="2"/>
                </a:cubicBezTo>
                <a:cubicBezTo>
                  <a:pt x="31" y="1"/>
                  <a:pt x="33" y="0"/>
                  <a:pt x="34" y="0"/>
                </a:cubicBezTo>
                <a:cubicBezTo>
                  <a:pt x="36" y="0"/>
                  <a:pt x="38" y="1"/>
                  <a:pt x="39" y="2"/>
                </a:cubicBezTo>
                <a:lnTo>
                  <a:pt x="68" y="56"/>
                </a:lnTo>
                <a:close/>
                <a:moveTo>
                  <a:pt x="40" y="20"/>
                </a:moveTo>
                <a:cubicBezTo>
                  <a:pt x="40" y="20"/>
                  <a:pt x="40" y="20"/>
                  <a:pt x="40" y="20"/>
                </a:cubicBezTo>
                <a:cubicBezTo>
                  <a:pt x="39" y="19"/>
                  <a:pt x="39" y="19"/>
                  <a:pt x="39" y="19"/>
                </a:cubicBezTo>
                <a:cubicBezTo>
                  <a:pt x="30" y="19"/>
                  <a:pt x="30" y="19"/>
                  <a:pt x="30" y="19"/>
                </a:cubicBezTo>
                <a:cubicBezTo>
                  <a:pt x="30" y="19"/>
                  <a:pt x="30" y="19"/>
                  <a:pt x="29" y="20"/>
                </a:cubicBezTo>
                <a:cubicBezTo>
                  <a:pt x="29" y="20"/>
                  <a:pt x="29" y="20"/>
                  <a:pt x="29" y="20"/>
                </a:cubicBezTo>
                <a:cubicBezTo>
                  <a:pt x="30" y="38"/>
                  <a:pt x="30" y="38"/>
                  <a:pt x="30" y="38"/>
                </a:cubicBezTo>
                <a:cubicBezTo>
                  <a:pt x="30" y="38"/>
                  <a:pt x="30" y="39"/>
                  <a:pt x="31" y="39"/>
                </a:cubicBezTo>
                <a:cubicBezTo>
                  <a:pt x="38" y="39"/>
                  <a:pt x="38" y="39"/>
                  <a:pt x="38" y="39"/>
                </a:cubicBezTo>
                <a:cubicBezTo>
                  <a:pt x="39" y="39"/>
                  <a:pt x="39" y="38"/>
                  <a:pt x="39" y="38"/>
                </a:cubicBezTo>
                <a:lnTo>
                  <a:pt x="40" y="20"/>
                </a:lnTo>
                <a:close/>
                <a:moveTo>
                  <a:pt x="39" y="45"/>
                </a:moveTo>
                <a:cubicBezTo>
                  <a:pt x="39" y="44"/>
                  <a:pt x="39" y="43"/>
                  <a:pt x="38" y="43"/>
                </a:cubicBezTo>
                <a:cubicBezTo>
                  <a:pt x="31" y="43"/>
                  <a:pt x="31" y="43"/>
                  <a:pt x="31" y="43"/>
                </a:cubicBezTo>
                <a:cubicBezTo>
                  <a:pt x="30" y="43"/>
                  <a:pt x="30" y="44"/>
                  <a:pt x="30" y="45"/>
                </a:cubicBezTo>
                <a:cubicBezTo>
                  <a:pt x="30" y="52"/>
                  <a:pt x="30" y="52"/>
                  <a:pt x="30" y="52"/>
                </a:cubicBezTo>
                <a:cubicBezTo>
                  <a:pt x="30" y="53"/>
                  <a:pt x="30" y="53"/>
                  <a:pt x="31" y="53"/>
                </a:cubicBezTo>
                <a:cubicBezTo>
                  <a:pt x="38" y="53"/>
                  <a:pt x="38" y="53"/>
                  <a:pt x="38" y="53"/>
                </a:cubicBezTo>
                <a:cubicBezTo>
                  <a:pt x="39" y="53"/>
                  <a:pt x="39" y="53"/>
                  <a:pt x="39" y="52"/>
                </a:cubicBezTo>
                <a:lnTo>
                  <a:pt x="3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3" name="Freeform 138"/>
          <p:cNvSpPr>
            <a:spLocks noEditPoints="1"/>
          </p:cNvSpPr>
          <p:nvPr/>
        </p:nvSpPr>
        <p:spPr bwMode="auto">
          <a:xfrm>
            <a:off x="8002858" y="7380557"/>
            <a:ext cx="344156" cy="372408"/>
          </a:xfrm>
          <a:custGeom>
            <a:avLst/>
            <a:gdLst>
              <a:gd name="T0" fmla="*/ 2147483646 w 62"/>
              <a:gd name="T1" fmla="*/ 2147483646 h 67"/>
              <a:gd name="T2" fmla="*/ 2147483646 w 62"/>
              <a:gd name="T3" fmla="*/ 2147483646 h 67"/>
              <a:gd name="T4" fmla="*/ 0 w 62"/>
              <a:gd name="T5" fmla="*/ 2147483646 h 67"/>
              <a:gd name="T6" fmla="*/ 2147483646 w 62"/>
              <a:gd name="T7" fmla="*/ 2147483646 h 67"/>
              <a:gd name="T8" fmla="*/ 2147483646 w 62"/>
              <a:gd name="T9" fmla="*/ 2147483646 h 67"/>
              <a:gd name="T10" fmla="*/ 2147483646 w 62"/>
              <a:gd name="T11" fmla="*/ 2147483646 h 67"/>
              <a:gd name="T12" fmla="*/ 2147483646 w 62"/>
              <a:gd name="T13" fmla="*/ 2147483646 h 67"/>
              <a:gd name="T14" fmla="*/ 2147483646 w 62"/>
              <a:gd name="T15" fmla="*/ 2147483646 h 67"/>
              <a:gd name="T16" fmla="*/ 2147483646 w 62"/>
              <a:gd name="T17" fmla="*/ 2147483646 h 67"/>
              <a:gd name="T18" fmla="*/ 2147483646 w 62"/>
              <a:gd name="T19" fmla="*/ 2147483646 h 67"/>
              <a:gd name="T20" fmla="*/ 2147483646 w 62"/>
              <a:gd name="T21" fmla="*/ 2147483646 h 67"/>
              <a:gd name="T22" fmla="*/ 2147483646 w 62"/>
              <a:gd name="T23" fmla="*/ 2147483646 h 67"/>
              <a:gd name="T24" fmla="*/ 2147483646 w 62"/>
              <a:gd name="T25" fmla="*/ 2147483646 h 67"/>
              <a:gd name="T26" fmla="*/ 2147483646 w 62"/>
              <a:gd name="T27" fmla="*/ 2147483646 h 67"/>
              <a:gd name="T28" fmla="*/ 2147483646 w 62"/>
              <a:gd name="T29" fmla="*/ 2147483646 h 67"/>
              <a:gd name="T30" fmla="*/ 2147483646 w 62"/>
              <a:gd name="T31" fmla="*/ 2147483646 h 67"/>
              <a:gd name="T32" fmla="*/ 2147483646 w 62"/>
              <a:gd name="T33" fmla="*/ 2147483646 h 67"/>
              <a:gd name="T34" fmla="*/ 2147483646 w 62"/>
              <a:gd name="T35" fmla="*/ 2147483646 h 67"/>
              <a:gd name="T36" fmla="*/ 2147483646 w 62"/>
              <a:gd name="T37" fmla="*/ 0 h 67"/>
              <a:gd name="T38" fmla="*/ 2147483646 w 62"/>
              <a:gd name="T39" fmla="*/ 2147483646 h 67"/>
              <a:gd name="T40" fmla="*/ 2147483646 w 62"/>
              <a:gd name="T41" fmla="*/ 2147483646 h 67"/>
              <a:gd name="T42" fmla="*/ 2147483646 w 62"/>
              <a:gd name="T43" fmla="*/ 2147483646 h 67"/>
              <a:gd name="T44" fmla="*/ 2147483646 w 62"/>
              <a:gd name="T45" fmla="*/ 2147483646 h 67"/>
              <a:gd name="T46" fmla="*/ 2147483646 w 62"/>
              <a:gd name="T47" fmla="*/ 2147483646 h 67"/>
              <a:gd name="T48" fmla="*/ 2147483646 w 62"/>
              <a:gd name="T49" fmla="*/ 2147483646 h 67"/>
              <a:gd name="T50" fmla="*/ 2147483646 w 62"/>
              <a:gd name="T51" fmla="*/ 2147483646 h 67"/>
              <a:gd name="T52" fmla="*/ 2147483646 w 62"/>
              <a:gd name="T53" fmla="*/ 2147483646 h 67"/>
              <a:gd name="T54" fmla="*/ 2147483646 w 62"/>
              <a:gd name="T55" fmla="*/ 2147483646 h 67"/>
              <a:gd name="T56" fmla="*/ 2147483646 w 62"/>
              <a:gd name="T57" fmla="*/ 2147483646 h 67"/>
              <a:gd name="T58" fmla="*/ 2147483646 w 62"/>
              <a:gd name="T59" fmla="*/ 2147483646 h 67"/>
              <a:gd name="T60" fmla="*/ 2147483646 w 62"/>
              <a:gd name="T61" fmla="*/ 2147483646 h 6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2" h="67">
                <a:moveTo>
                  <a:pt x="42" y="51"/>
                </a:moveTo>
                <a:cubicBezTo>
                  <a:pt x="40" y="61"/>
                  <a:pt x="31" y="67"/>
                  <a:pt x="22" y="67"/>
                </a:cubicBezTo>
                <a:cubicBezTo>
                  <a:pt x="10" y="67"/>
                  <a:pt x="0" y="57"/>
                  <a:pt x="0" y="45"/>
                </a:cubicBezTo>
                <a:cubicBezTo>
                  <a:pt x="0" y="36"/>
                  <a:pt x="6" y="27"/>
                  <a:pt x="14" y="24"/>
                </a:cubicBezTo>
                <a:cubicBezTo>
                  <a:pt x="15" y="29"/>
                  <a:pt x="15" y="29"/>
                  <a:pt x="15" y="29"/>
                </a:cubicBezTo>
                <a:cubicBezTo>
                  <a:pt x="9" y="32"/>
                  <a:pt x="5" y="38"/>
                  <a:pt x="5" y="45"/>
                </a:cubicBezTo>
                <a:cubicBezTo>
                  <a:pt x="5" y="54"/>
                  <a:pt x="12" y="62"/>
                  <a:pt x="22" y="62"/>
                </a:cubicBezTo>
                <a:cubicBezTo>
                  <a:pt x="31" y="62"/>
                  <a:pt x="39" y="54"/>
                  <a:pt x="39" y="44"/>
                </a:cubicBezTo>
                <a:lnTo>
                  <a:pt x="42" y="51"/>
                </a:lnTo>
                <a:close/>
                <a:moveTo>
                  <a:pt x="62" y="52"/>
                </a:moveTo>
                <a:cubicBezTo>
                  <a:pt x="52" y="57"/>
                  <a:pt x="52" y="57"/>
                  <a:pt x="52" y="57"/>
                </a:cubicBezTo>
                <a:cubicBezTo>
                  <a:pt x="52" y="57"/>
                  <a:pt x="51" y="57"/>
                  <a:pt x="51" y="57"/>
                </a:cubicBezTo>
                <a:cubicBezTo>
                  <a:pt x="50" y="57"/>
                  <a:pt x="49" y="56"/>
                  <a:pt x="49" y="56"/>
                </a:cubicBezTo>
                <a:cubicBezTo>
                  <a:pt x="40" y="38"/>
                  <a:pt x="40" y="38"/>
                  <a:pt x="40" y="38"/>
                </a:cubicBezTo>
                <a:cubicBezTo>
                  <a:pt x="22" y="38"/>
                  <a:pt x="22" y="38"/>
                  <a:pt x="22" y="38"/>
                </a:cubicBezTo>
                <a:cubicBezTo>
                  <a:pt x="20" y="38"/>
                  <a:pt x="19" y="37"/>
                  <a:pt x="19" y="35"/>
                </a:cubicBezTo>
                <a:cubicBezTo>
                  <a:pt x="16" y="6"/>
                  <a:pt x="16" y="6"/>
                  <a:pt x="16" y="6"/>
                </a:cubicBezTo>
                <a:cubicBezTo>
                  <a:pt x="16" y="5"/>
                  <a:pt x="16" y="5"/>
                  <a:pt x="16" y="4"/>
                </a:cubicBezTo>
                <a:cubicBezTo>
                  <a:pt x="17" y="2"/>
                  <a:pt x="19" y="0"/>
                  <a:pt x="22" y="0"/>
                </a:cubicBezTo>
                <a:cubicBezTo>
                  <a:pt x="25" y="0"/>
                  <a:pt x="28" y="3"/>
                  <a:pt x="28" y="6"/>
                </a:cubicBezTo>
                <a:cubicBezTo>
                  <a:pt x="28" y="9"/>
                  <a:pt x="25" y="12"/>
                  <a:pt x="21" y="12"/>
                </a:cubicBezTo>
                <a:cubicBezTo>
                  <a:pt x="23" y="23"/>
                  <a:pt x="23" y="23"/>
                  <a:pt x="23" y="23"/>
                </a:cubicBezTo>
                <a:cubicBezTo>
                  <a:pt x="39" y="23"/>
                  <a:pt x="39" y="23"/>
                  <a:pt x="39" y="23"/>
                </a:cubicBezTo>
                <a:cubicBezTo>
                  <a:pt x="39" y="28"/>
                  <a:pt x="39" y="28"/>
                  <a:pt x="39" y="28"/>
                </a:cubicBezTo>
                <a:cubicBezTo>
                  <a:pt x="23" y="28"/>
                  <a:pt x="23" y="28"/>
                  <a:pt x="23" y="28"/>
                </a:cubicBezTo>
                <a:cubicBezTo>
                  <a:pt x="24" y="33"/>
                  <a:pt x="24" y="33"/>
                  <a:pt x="24" y="33"/>
                </a:cubicBezTo>
                <a:cubicBezTo>
                  <a:pt x="41" y="33"/>
                  <a:pt x="41" y="33"/>
                  <a:pt x="41" y="33"/>
                </a:cubicBezTo>
                <a:cubicBezTo>
                  <a:pt x="42" y="33"/>
                  <a:pt x="43" y="33"/>
                  <a:pt x="43" y="34"/>
                </a:cubicBezTo>
                <a:cubicBezTo>
                  <a:pt x="52" y="51"/>
                  <a:pt x="52" y="51"/>
                  <a:pt x="52" y="51"/>
                </a:cubicBezTo>
                <a:cubicBezTo>
                  <a:pt x="59" y="48"/>
                  <a:pt x="59" y="48"/>
                  <a:pt x="59" y="48"/>
                </a:cubicBezTo>
                <a:lnTo>
                  <a:pt x="62"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4" name="Freeform 139"/>
          <p:cNvSpPr>
            <a:spLocks noEditPoints="1"/>
          </p:cNvSpPr>
          <p:nvPr/>
        </p:nvSpPr>
        <p:spPr bwMode="auto">
          <a:xfrm>
            <a:off x="8686033" y="7375421"/>
            <a:ext cx="377543" cy="377545"/>
          </a:xfrm>
          <a:custGeom>
            <a:avLst/>
            <a:gdLst>
              <a:gd name="T0" fmla="*/ 2147483646 w 68"/>
              <a:gd name="T1" fmla="*/ 2147483646 h 68"/>
              <a:gd name="T2" fmla="*/ 2147483646 w 68"/>
              <a:gd name="T3" fmla="*/ 2147483646 h 68"/>
              <a:gd name="T4" fmla="*/ 0 w 68"/>
              <a:gd name="T5" fmla="*/ 2147483646 h 68"/>
              <a:gd name="T6" fmla="*/ 2147483646 w 68"/>
              <a:gd name="T7" fmla="*/ 0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2147483646 w 68"/>
              <a:gd name="T83" fmla="*/ 2147483646 h 68"/>
              <a:gd name="T84" fmla="*/ 2147483646 w 68"/>
              <a:gd name="T85" fmla="*/ 2147483646 h 68"/>
              <a:gd name="T86" fmla="*/ 2147483646 w 68"/>
              <a:gd name="T87" fmla="*/ 2147483646 h 68"/>
              <a:gd name="T88" fmla="*/ 2147483646 w 68"/>
              <a:gd name="T89" fmla="*/ 2147483646 h 68"/>
              <a:gd name="T90" fmla="*/ 2147483646 w 68"/>
              <a:gd name="T91" fmla="*/ 2147483646 h 68"/>
              <a:gd name="T92" fmla="*/ 2147483646 w 68"/>
              <a:gd name="T93" fmla="*/ 2147483646 h 68"/>
              <a:gd name="T94" fmla="*/ 2147483646 w 68"/>
              <a:gd name="T95" fmla="*/ 2147483646 h 68"/>
              <a:gd name="T96" fmla="*/ 2147483646 w 68"/>
              <a:gd name="T97" fmla="*/ 2147483646 h 6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6" y="34"/>
                </a:moveTo>
                <a:cubicBezTo>
                  <a:pt x="66" y="16"/>
                  <a:pt x="52" y="1"/>
                  <a:pt x="34" y="1"/>
                </a:cubicBezTo>
                <a:cubicBezTo>
                  <a:pt x="16" y="1"/>
                  <a:pt x="1" y="16"/>
                  <a:pt x="1" y="34"/>
                </a:cubicBezTo>
                <a:cubicBezTo>
                  <a:pt x="1" y="52"/>
                  <a:pt x="16" y="66"/>
                  <a:pt x="34" y="66"/>
                </a:cubicBezTo>
                <a:cubicBezTo>
                  <a:pt x="52" y="66"/>
                  <a:pt x="66" y="52"/>
                  <a:pt x="66" y="34"/>
                </a:cubicBezTo>
                <a:close/>
                <a:moveTo>
                  <a:pt x="7" y="22"/>
                </a:moveTo>
                <a:cubicBezTo>
                  <a:pt x="21" y="60"/>
                  <a:pt x="21" y="60"/>
                  <a:pt x="21" y="60"/>
                </a:cubicBezTo>
                <a:cubicBezTo>
                  <a:pt x="11" y="55"/>
                  <a:pt x="5" y="45"/>
                  <a:pt x="5" y="34"/>
                </a:cubicBezTo>
                <a:cubicBezTo>
                  <a:pt x="5" y="29"/>
                  <a:pt x="5" y="25"/>
                  <a:pt x="7" y="22"/>
                </a:cubicBezTo>
                <a:close/>
                <a:moveTo>
                  <a:pt x="51" y="42"/>
                </a:moveTo>
                <a:cubicBezTo>
                  <a:pt x="48" y="51"/>
                  <a:pt x="48" y="51"/>
                  <a:pt x="48" y="51"/>
                </a:cubicBezTo>
                <a:cubicBezTo>
                  <a:pt x="38" y="20"/>
                  <a:pt x="38" y="20"/>
                  <a:pt x="38" y="20"/>
                </a:cubicBezTo>
                <a:cubicBezTo>
                  <a:pt x="38" y="20"/>
                  <a:pt x="40" y="20"/>
                  <a:pt x="41" y="20"/>
                </a:cubicBezTo>
                <a:cubicBezTo>
                  <a:pt x="43" y="20"/>
                  <a:pt x="43" y="17"/>
                  <a:pt x="41" y="17"/>
                </a:cubicBezTo>
                <a:cubicBezTo>
                  <a:pt x="36" y="18"/>
                  <a:pt x="33" y="18"/>
                  <a:pt x="33" y="18"/>
                </a:cubicBezTo>
                <a:cubicBezTo>
                  <a:pt x="33" y="18"/>
                  <a:pt x="30" y="18"/>
                  <a:pt x="25" y="17"/>
                </a:cubicBezTo>
                <a:cubicBezTo>
                  <a:pt x="24" y="17"/>
                  <a:pt x="24" y="20"/>
                  <a:pt x="25" y="20"/>
                </a:cubicBezTo>
                <a:cubicBezTo>
                  <a:pt x="27" y="20"/>
                  <a:pt x="28" y="20"/>
                  <a:pt x="28" y="20"/>
                </a:cubicBezTo>
                <a:cubicBezTo>
                  <a:pt x="33" y="32"/>
                  <a:pt x="33" y="32"/>
                  <a:pt x="33" y="32"/>
                </a:cubicBezTo>
                <a:cubicBezTo>
                  <a:pt x="27" y="52"/>
                  <a:pt x="27" y="52"/>
                  <a:pt x="27" y="52"/>
                </a:cubicBezTo>
                <a:cubicBezTo>
                  <a:pt x="16" y="20"/>
                  <a:pt x="16" y="20"/>
                  <a:pt x="16" y="20"/>
                </a:cubicBezTo>
                <a:cubicBezTo>
                  <a:pt x="16" y="20"/>
                  <a:pt x="18" y="20"/>
                  <a:pt x="19" y="20"/>
                </a:cubicBezTo>
                <a:cubicBezTo>
                  <a:pt x="21" y="20"/>
                  <a:pt x="21" y="17"/>
                  <a:pt x="19" y="17"/>
                </a:cubicBezTo>
                <a:cubicBezTo>
                  <a:pt x="14" y="18"/>
                  <a:pt x="11" y="18"/>
                  <a:pt x="11" y="18"/>
                </a:cubicBezTo>
                <a:cubicBezTo>
                  <a:pt x="11" y="18"/>
                  <a:pt x="10" y="18"/>
                  <a:pt x="9" y="18"/>
                </a:cubicBezTo>
                <a:cubicBezTo>
                  <a:pt x="15" y="10"/>
                  <a:pt x="24" y="5"/>
                  <a:pt x="34" y="5"/>
                </a:cubicBezTo>
                <a:cubicBezTo>
                  <a:pt x="41" y="5"/>
                  <a:pt x="48" y="7"/>
                  <a:pt x="53" y="12"/>
                </a:cubicBezTo>
                <a:cubicBezTo>
                  <a:pt x="53" y="12"/>
                  <a:pt x="53" y="12"/>
                  <a:pt x="53" y="12"/>
                </a:cubicBezTo>
                <a:cubicBezTo>
                  <a:pt x="50" y="12"/>
                  <a:pt x="48" y="15"/>
                  <a:pt x="48" y="17"/>
                </a:cubicBezTo>
                <a:cubicBezTo>
                  <a:pt x="48" y="20"/>
                  <a:pt x="50" y="22"/>
                  <a:pt x="51" y="24"/>
                </a:cubicBezTo>
                <a:cubicBezTo>
                  <a:pt x="52" y="26"/>
                  <a:pt x="53" y="29"/>
                  <a:pt x="53" y="32"/>
                </a:cubicBezTo>
                <a:cubicBezTo>
                  <a:pt x="53" y="35"/>
                  <a:pt x="52" y="38"/>
                  <a:pt x="51" y="42"/>
                </a:cubicBezTo>
                <a:close/>
                <a:moveTo>
                  <a:pt x="43" y="61"/>
                </a:moveTo>
                <a:cubicBezTo>
                  <a:pt x="43" y="61"/>
                  <a:pt x="43" y="61"/>
                  <a:pt x="43" y="61"/>
                </a:cubicBezTo>
                <a:cubicBezTo>
                  <a:pt x="40" y="62"/>
                  <a:pt x="37" y="63"/>
                  <a:pt x="34" y="63"/>
                </a:cubicBezTo>
                <a:cubicBezTo>
                  <a:pt x="31" y="63"/>
                  <a:pt x="28" y="62"/>
                  <a:pt x="26" y="62"/>
                </a:cubicBezTo>
                <a:cubicBezTo>
                  <a:pt x="34" y="36"/>
                  <a:pt x="34" y="36"/>
                  <a:pt x="34" y="36"/>
                </a:cubicBezTo>
                <a:lnTo>
                  <a:pt x="43" y="61"/>
                </a:lnTo>
                <a:close/>
                <a:moveTo>
                  <a:pt x="63" y="34"/>
                </a:moveTo>
                <a:cubicBezTo>
                  <a:pt x="63" y="44"/>
                  <a:pt x="57" y="54"/>
                  <a:pt x="48" y="59"/>
                </a:cubicBezTo>
                <a:cubicBezTo>
                  <a:pt x="57" y="33"/>
                  <a:pt x="57" y="33"/>
                  <a:pt x="57" y="33"/>
                </a:cubicBezTo>
                <a:cubicBezTo>
                  <a:pt x="59" y="29"/>
                  <a:pt x="60" y="26"/>
                  <a:pt x="60" y="23"/>
                </a:cubicBezTo>
                <a:cubicBezTo>
                  <a:pt x="60" y="22"/>
                  <a:pt x="60" y="21"/>
                  <a:pt x="59" y="20"/>
                </a:cubicBezTo>
                <a:cubicBezTo>
                  <a:pt x="62" y="24"/>
                  <a:pt x="63" y="29"/>
                  <a:pt x="63" y="3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5" name="Freeform 140"/>
          <p:cNvSpPr>
            <a:spLocks/>
          </p:cNvSpPr>
          <p:nvPr/>
        </p:nvSpPr>
        <p:spPr bwMode="auto">
          <a:xfrm>
            <a:off x="9507898" y="7375421"/>
            <a:ext cx="279947" cy="349293"/>
          </a:xfrm>
          <a:custGeom>
            <a:avLst/>
            <a:gdLst>
              <a:gd name="T0" fmla="*/ 2147483646 w 50"/>
              <a:gd name="T1" fmla="*/ 2147483646 h 63"/>
              <a:gd name="T2" fmla="*/ 2147483646 w 50"/>
              <a:gd name="T3" fmla="*/ 2147483646 h 63"/>
              <a:gd name="T4" fmla="*/ 2147483646 w 50"/>
              <a:gd name="T5" fmla="*/ 2147483646 h 63"/>
              <a:gd name="T6" fmla="*/ 2147483646 w 50"/>
              <a:gd name="T7" fmla="*/ 2147483646 h 63"/>
              <a:gd name="T8" fmla="*/ 0 w 50"/>
              <a:gd name="T9" fmla="*/ 0 h 63"/>
              <a:gd name="T10" fmla="*/ 2147483646 w 50"/>
              <a:gd name="T11" fmla="*/ 0 h 63"/>
              <a:gd name="T12" fmla="*/ 2147483646 w 50"/>
              <a:gd name="T13" fmla="*/ 0 h 63"/>
              <a:gd name="T14" fmla="*/ 2147483646 w 50"/>
              <a:gd name="T15" fmla="*/ 2147483646 h 63"/>
              <a:gd name="T16" fmla="*/ 2147483646 w 50"/>
              <a:gd name="T17" fmla="*/ 0 h 63"/>
              <a:gd name="T18" fmla="*/ 2147483646 w 50"/>
              <a:gd name="T19" fmla="*/ 0 h 63"/>
              <a:gd name="T20" fmla="*/ 2147483646 w 50"/>
              <a:gd name="T21" fmla="*/ 0 h 63"/>
              <a:gd name="T22" fmla="*/ 2147483646 w 50"/>
              <a:gd name="T23" fmla="*/ 2147483646 h 63"/>
              <a:gd name="T24" fmla="*/ 2147483646 w 50"/>
              <a:gd name="T25" fmla="*/ 2147483646 h 63"/>
              <a:gd name="T26" fmla="*/ 2147483646 w 50"/>
              <a:gd name="T27" fmla="*/ 2147483646 h 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0" h="63">
                <a:moveTo>
                  <a:pt x="29" y="63"/>
                </a:moveTo>
                <a:cubicBezTo>
                  <a:pt x="28" y="63"/>
                  <a:pt x="26" y="62"/>
                  <a:pt x="25" y="62"/>
                </a:cubicBezTo>
                <a:cubicBezTo>
                  <a:pt x="24" y="62"/>
                  <a:pt x="22" y="63"/>
                  <a:pt x="21" y="63"/>
                </a:cubicBezTo>
                <a:cubicBezTo>
                  <a:pt x="21" y="36"/>
                  <a:pt x="21" y="36"/>
                  <a:pt x="21" y="36"/>
                </a:cubicBezTo>
                <a:cubicBezTo>
                  <a:pt x="14" y="24"/>
                  <a:pt x="8" y="11"/>
                  <a:pt x="0" y="0"/>
                </a:cubicBezTo>
                <a:cubicBezTo>
                  <a:pt x="1" y="0"/>
                  <a:pt x="3" y="0"/>
                  <a:pt x="4" y="0"/>
                </a:cubicBezTo>
                <a:cubicBezTo>
                  <a:pt x="5" y="0"/>
                  <a:pt x="7" y="0"/>
                  <a:pt x="8" y="0"/>
                </a:cubicBezTo>
                <a:cubicBezTo>
                  <a:pt x="14" y="9"/>
                  <a:pt x="19" y="18"/>
                  <a:pt x="25" y="28"/>
                </a:cubicBezTo>
                <a:cubicBezTo>
                  <a:pt x="30" y="18"/>
                  <a:pt x="36" y="9"/>
                  <a:pt x="42" y="0"/>
                </a:cubicBezTo>
                <a:cubicBezTo>
                  <a:pt x="43" y="0"/>
                  <a:pt x="44" y="0"/>
                  <a:pt x="46" y="0"/>
                </a:cubicBezTo>
                <a:cubicBezTo>
                  <a:pt x="47" y="0"/>
                  <a:pt x="49" y="0"/>
                  <a:pt x="50" y="0"/>
                </a:cubicBezTo>
                <a:cubicBezTo>
                  <a:pt x="47" y="4"/>
                  <a:pt x="44" y="8"/>
                  <a:pt x="42" y="13"/>
                </a:cubicBezTo>
                <a:cubicBezTo>
                  <a:pt x="37" y="21"/>
                  <a:pt x="33" y="28"/>
                  <a:pt x="28" y="36"/>
                </a:cubicBezTo>
                <a:lnTo>
                  <a:pt x="29" y="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6" name="Freeform 141"/>
          <p:cNvSpPr>
            <a:spLocks noEditPoints="1"/>
          </p:cNvSpPr>
          <p:nvPr/>
        </p:nvSpPr>
        <p:spPr bwMode="auto">
          <a:xfrm>
            <a:off x="10286101" y="7424220"/>
            <a:ext cx="377545" cy="272243"/>
          </a:xfrm>
          <a:custGeom>
            <a:avLst/>
            <a:gdLst>
              <a:gd name="T0" fmla="*/ 2147483646 w 68"/>
              <a:gd name="T1" fmla="*/ 2147483646 h 49"/>
              <a:gd name="T2" fmla="*/ 2147483646 w 68"/>
              <a:gd name="T3" fmla="*/ 2147483646 h 49"/>
              <a:gd name="T4" fmla="*/ 2147483646 w 68"/>
              <a:gd name="T5" fmla="*/ 2147483646 h 49"/>
              <a:gd name="T6" fmla="*/ 2147483646 w 68"/>
              <a:gd name="T7" fmla="*/ 2147483646 h 49"/>
              <a:gd name="T8" fmla="*/ 2147483646 w 68"/>
              <a:gd name="T9" fmla="*/ 2147483646 h 49"/>
              <a:gd name="T10" fmla="*/ 0 w 68"/>
              <a:gd name="T11" fmla="*/ 2147483646 h 49"/>
              <a:gd name="T12" fmla="*/ 2147483646 w 68"/>
              <a:gd name="T13" fmla="*/ 2147483646 h 49"/>
              <a:gd name="T14" fmla="*/ 2147483646 w 68"/>
              <a:gd name="T15" fmla="*/ 2147483646 h 49"/>
              <a:gd name="T16" fmla="*/ 2147483646 w 68"/>
              <a:gd name="T17" fmla="*/ 0 h 49"/>
              <a:gd name="T18" fmla="*/ 2147483646 w 68"/>
              <a:gd name="T19" fmla="*/ 2147483646 h 49"/>
              <a:gd name="T20" fmla="*/ 2147483646 w 68"/>
              <a:gd name="T21" fmla="*/ 2147483646 h 49"/>
              <a:gd name="T22" fmla="*/ 2147483646 w 68"/>
              <a:gd name="T23" fmla="*/ 2147483646 h 49"/>
              <a:gd name="T24" fmla="*/ 2147483646 w 68"/>
              <a:gd name="T25" fmla="*/ 2147483646 h 49"/>
              <a:gd name="T26" fmla="*/ 2147483646 w 68"/>
              <a:gd name="T27" fmla="*/ 2147483646 h 49"/>
              <a:gd name="T28" fmla="*/ 2147483646 w 68"/>
              <a:gd name="T29" fmla="*/ 2147483646 h 49"/>
              <a:gd name="T30" fmla="*/ 2147483646 w 68"/>
              <a:gd name="T31" fmla="*/ 2147483646 h 49"/>
              <a:gd name="T32" fmla="*/ 2147483646 w 68"/>
              <a:gd name="T33" fmla="*/ 2147483646 h 49"/>
              <a:gd name="T34" fmla="*/ 2147483646 w 68"/>
              <a:gd name="T35" fmla="*/ 2147483646 h 49"/>
              <a:gd name="T36" fmla="*/ 2147483646 w 68"/>
              <a:gd name="T37" fmla="*/ 2147483646 h 49"/>
              <a:gd name="T38" fmla="*/ 2147483646 w 68"/>
              <a:gd name="T39" fmla="*/ 2147483646 h 49"/>
              <a:gd name="T40" fmla="*/ 2147483646 w 68"/>
              <a:gd name="T41" fmla="*/ 2147483646 h 49"/>
              <a:gd name="T42" fmla="*/ 2147483646 w 68"/>
              <a:gd name="T43" fmla="*/ 2147483646 h 49"/>
              <a:gd name="T44" fmla="*/ 2147483646 w 68"/>
              <a:gd name="T45" fmla="*/ 2147483646 h 49"/>
              <a:gd name="T46" fmla="*/ 2147483646 w 68"/>
              <a:gd name="T47" fmla="*/ 2147483646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7" name="Freeform 142"/>
          <p:cNvSpPr>
            <a:spLocks noEditPoints="1"/>
          </p:cNvSpPr>
          <p:nvPr/>
        </p:nvSpPr>
        <p:spPr bwMode="auto">
          <a:xfrm>
            <a:off x="11084852" y="7403673"/>
            <a:ext cx="377543" cy="292789"/>
          </a:xfrm>
          <a:custGeom>
            <a:avLst/>
            <a:gdLst>
              <a:gd name="T0" fmla="*/ 2147483646 w 68"/>
              <a:gd name="T1" fmla="*/ 2147483646 h 53"/>
              <a:gd name="T2" fmla="*/ 2147483646 w 68"/>
              <a:gd name="T3" fmla="*/ 2147483646 h 53"/>
              <a:gd name="T4" fmla="*/ 2147483646 w 68"/>
              <a:gd name="T5" fmla="*/ 2147483646 h 53"/>
              <a:gd name="T6" fmla="*/ 0 w 68"/>
              <a:gd name="T7" fmla="*/ 2147483646 h 53"/>
              <a:gd name="T8" fmla="*/ 0 w 68"/>
              <a:gd name="T9" fmla="*/ 2147483646 h 53"/>
              <a:gd name="T10" fmla="*/ 2147483646 w 68"/>
              <a:gd name="T11" fmla="*/ 2147483646 h 53"/>
              <a:gd name="T12" fmla="*/ 2147483646 w 68"/>
              <a:gd name="T13" fmla="*/ 2147483646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2147483646 w 68"/>
              <a:gd name="T23" fmla="*/ 2147483646 h 53"/>
              <a:gd name="T24" fmla="*/ 2147483646 w 68"/>
              <a:gd name="T25" fmla="*/ 2147483646 h 53"/>
              <a:gd name="T26" fmla="*/ 2147483646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0 h 53"/>
              <a:gd name="T66" fmla="*/ 2147483646 w 68"/>
              <a:gd name="T67" fmla="*/ 0 h 53"/>
              <a:gd name="T68" fmla="*/ 2147483646 w 68"/>
              <a:gd name="T69" fmla="*/ 2147483646 h 53"/>
              <a:gd name="T70" fmla="*/ 2147483646 w 68"/>
              <a:gd name="T71" fmla="*/ 2147483646 h 5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3">
                <a:moveTo>
                  <a:pt x="68" y="51"/>
                </a:moveTo>
                <a:cubicBezTo>
                  <a:pt x="68" y="52"/>
                  <a:pt x="67" y="53"/>
                  <a:pt x="66" y="53"/>
                </a:cubicBezTo>
                <a:cubicBezTo>
                  <a:pt x="3" y="53"/>
                  <a:pt x="3" y="53"/>
                  <a:pt x="3" y="53"/>
                </a:cubicBezTo>
                <a:cubicBezTo>
                  <a:pt x="2" y="53"/>
                  <a:pt x="0" y="52"/>
                  <a:pt x="0" y="51"/>
                </a:cubicBezTo>
                <a:cubicBezTo>
                  <a:pt x="0" y="46"/>
                  <a:pt x="0" y="46"/>
                  <a:pt x="0" y="46"/>
                </a:cubicBezTo>
                <a:cubicBezTo>
                  <a:pt x="0" y="44"/>
                  <a:pt x="2" y="43"/>
                  <a:pt x="3" y="43"/>
                </a:cubicBezTo>
                <a:cubicBezTo>
                  <a:pt x="66" y="43"/>
                  <a:pt x="66" y="43"/>
                  <a:pt x="66" y="43"/>
                </a:cubicBezTo>
                <a:cubicBezTo>
                  <a:pt x="67" y="43"/>
                  <a:pt x="68" y="44"/>
                  <a:pt x="68" y="46"/>
                </a:cubicBezTo>
                <a:lnTo>
                  <a:pt x="68" y="51"/>
                </a:lnTo>
                <a:close/>
                <a:moveTo>
                  <a:pt x="64" y="21"/>
                </a:moveTo>
                <a:cubicBezTo>
                  <a:pt x="64" y="23"/>
                  <a:pt x="63" y="24"/>
                  <a:pt x="61" y="24"/>
                </a:cubicBezTo>
                <a:cubicBezTo>
                  <a:pt x="8" y="24"/>
                  <a:pt x="8" y="24"/>
                  <a:pt x="8" y="24"/>
                </a:cubicBezTo>
                <a:cubicBezTo>
                  <a:pt x="6" y="24"/>
                  <a:pt x="5" y="23"/>
                  <a:pt x="5" y="21"/>
                </a:cubicBezTo>
                <a:cubicBezTo>
                  <a:pt x="5" y="17"/>
                  <a:pt x="5" y="17"/>
                  <a:pt x="5" y="17"/>
                </a:cubicBezTo>
                <a:cubicBezTo>
                  <a:pt x="5" y="15"/>
                  <a:pt x="6" y="14"/>
                  <a:pt x="8" y="14"/>
                </a:cubicBezTo>
                <a:cubicBezTo>
                  <a:pt x="61" y="14"/>
                  <a:pt x="61" y="14"/>
                  <a:pt x="61" y="14"/>
                </a:cubicBezTo>
                <a:cubicBezTo>
                  <a:pt x="63" y="14"/>
                  <a:pt x="64" y="15"/>
                  <a:pt x="64" y="17"/>
                </a:cubicBezTo>
                <a:lnTo>
                  <a:pt x="64" y="21"/>
                </a:lnTo>
                <a:close/>
                <a:moveTo>
                  <a:pt x="54" y="36"/>
                </a:moveTo>
                <a:cubicBezTo>
                  <a:pt x="54" y="37"/>
                  <a:pt x="53" y="38"/>
                  <a:pt x="51" y="38"/>
                </a:cubicBezTo>
                <a:cubicBezTo>
                  <a:pt x="17" y="38"/>
                  <a:pt x="17" y="38"/>
                  <a:pt x="17" y="38"/>
                </a:cubicBezTo>
                <a:cubicBezTo>
                  <a:pt x="16" y="38"/>
                  <a:pt x="15" y="37"/>
                  <a:pt x="15" y="36"/>
                </a:cubicBezTo>
                <a:cubicBezTo>
                  <a:pt x="15" y="31"/>
                  <a:pt x="15" y="31"/>
                  <a:pt x="15" y="31"/>
                </a:cubicBezTo>
                <a:cubicBezTo>
                  <a:pt x="15" y="30"/>
                  <a:pt x="16" y="29"/>
                  <a:pt x="17" y="29"/>
                </a:cubicBezTo>
                <a:cubicBezTo>
                  <a:pt x="51" y="29"/>
                  <a:pt x="51" y="29"/>
                  <a:pt x="51" y="29"/>
                </a:cubicBezTo>
                <a:cubicBezTo>
                  <a:pt x="53" y="29"/>
                  <a:pt x="54" y="30"/>
                  <a:pt x="54" y="31"/>
                </a:cubicBezTo>
                <a:lnTo>
                  <a:pt x="54" y="36"/>
                </a:lnTo>
                <a:close/>
                <a:moveTo>
                  <a:pt x="49" y="7"/>
                </a:moveTo>
                <a:cubicBezTo>
                  <a:pt x="49" y="8"/>
                  <a:pt x="48" y="9"/>
                  <a:pt x="47" y="9"/>
                </a:cubicBezTo>
                <a:cubicBezTo>
                  <a:pt x="22" y="9"/>
                  <a:pt x="22" y="9"/>
                  <a:pt x="22" y="9"/>
                </a:cubicBezTo>
                <a:cubicBezTo>
                  <a:pt x="21" y="9"/>
                  <a:pt x="20" y="8"/>
                  <a:pt x="20" y="7"/>
                </a:cubicBezTo>
                <a:cubicBezTo>
                  <a:pt x="20" y="2"/>
                  <a:pt x="20" y="2"/>
                  <a:pt x="20" y="2"/>
                </a:cubicBezTo>
                <a:cubicBezTo>
                  <a:pt x="20" y="1"/>
                  <a:pt x="21" y="0"/>
                  <a:pt x="22" y="0"/>
                </a:cubicBezTo>
                <a:cubicBezTo>
                  <a:pt x="47" y="0"/>
                  <a:pt x="47" y="0"/>
                  <a:pt x="47" y="0"/>
                </a:cubicBezTo>
                <a:cubicBezTo>
                  <a:pt x="48" y="0"/>
                  <a:pt x="49" y="1"/>
                  <a:pt x="49" y="2"/>
                </a:cubicBezTo>
                <a:lnTo>
                  <a:pt x="49" y="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8" name="Freeform 143"/>
          <p:cNvSpPr>
            <a:spLocks noEditPoints="1"/>
          </p:cNvSpPr>
          <p:nvPr/>
        </p:nvSpPr>
        <p:spPr bwMode="auto">
          <a:xfrm>
            <a:off x="11901580" y="7403673"/>
            <a:ext cx="390386" cy="321040"/>
          </a:xfrm>
          <a:custGeom>
            <a:avLst/>
            <a:gdLst>
              <a:gd name="T0" fmla="*/ 2147483646 w 70"/>
              <a:gd name="T1" fmla="*/ 2147483646 h 58"/>
              <a:gd name="T2" fmla="*/ 2147483646 w 70"/>
              <a:gd name="T3" fmla="*/ 2147483646 h 58"/>
              <a:gd name="T4" fmla="*/ 2147483646 w 70"/>
              <a:gd name="T5" fmla="*/ 2147483646 h 58"/>
              <a:gd name="T6" fmla="*/ 2147483646 w 70"/>
              <a:gd name="T7" fmla="*/ 2147483646 h 58"/>
              <a:gd name="T8" fmla="*/ 2147483646 w 70"/>
              <a:gd name="T9" fmla="*/ 2147483646 h 58"/>
              <a:gd name="T10" fmla="*/ 2147483646 w 70"/>
              <a:gd name="T11" fmla="*/ 2147483646 h 58"/>
              <a:gd name="T12" fmla="*/ 2147483646 w 70"/>
              <a:gd name="T13" fmla="*/ 2147483646 h 58"/>
              <a:gd name="T14" fmla="*/ 2147483646 w 70"/>
              <a:gd name="T15" fmla="*/ 2147483646 h 58"/>
              <a:gd name="T16" fmla="*/ 2147483646 w 70"/>
              <a:gd name="T17" fmla="*/ 2147483646 h 58"/>
              <a:gd name="T18" fmla="*/ 0 w 70"/>
              <a:gd name="T19" fmla="*/ 2147483646 h 58"/>
              <a:gd name="T20" fmla="*/ 2147483646 w 70"/>
              <a:gd name="T21" fmla="*/ 2147483646 h 58"/>
              <a:gd name="T22" fmla="*/ 2147483646 w 70"/>
              <a:gd name="T23" fmla="*/ 2147483646 h 58"/>
              <a:gd name="T24" fmla="*/ 2147483646 w 70"/>
              <a:gd name="T25" fmla="*/ 2147483646 h 58"/>
              <a:gd name="T26" fmla="*/ 2147483646 w 70"/>
              <a:gd name="T27" fmla="*/ 2147483646 h 58"/>
              <a:gd name="T28" fmla="*/ 2147483646 w 70"/>
              <a:gd name="T29" fmla="*/ 2147483646 h 58"/>
              <a:gd name="T30" fmla="*/ 2147483646 w 70"/>
              <a:gd name="T31" fmla="*/ 2147483646 h 58"/>
              <a:gd name="T32" fmla="*/ 2147483646 w 70"/>
              <a:gd name="T33" fmla="*/ 2147483646 h 58"/>
              <a:gd name="T34" fmla="*/ 2147483646 w 70"/>
              <a:gd name="T35" fmla="*/ 0 h 58"/>
              <a:gd name="T36" fmla="*/ 2147483646 w 70"/>
              <a:gd name="T37" fmla="*/ 0 h 58"/>
              <a:gd name="T38" fmla="*/ 2147483646 w 70"/>
              <a:gd name="T39" fmla="*/ 2147483646 h 58"/>
              <a:gd name="T40" fmla="*/ 2147483646 w 70"/>
              <a:gd name="T41" fmla="*/ 2147483646 h 58"/>
              <a:gd name="T42" fmla="*/ 2147483646 w 70"/>
              <a:gd name="T43" fmla="*/ 2147483646 h 58"/>
              <a:gd name="T44" fmla="*/ 2147483646 w 70"/>
              <a:gd name="T45" fmla="*/ 2147483646 h 58"/>
              <a:gd name="T46" fmla="*/ 2147483646 w 70"/>
              <a:gd name="T47" fmla="*/ 2147483646 h 58"/>
              <a:gd name="T48" fmla="*/ 2147483646 w 70"/>
              <a:gd name="T49" fmla="*/ 2147483646 h 58"/>
              <a:gd name="T50" fmla="*/ 2147483646 w 70"/>
              <a:gd name="T51" fmla="*/ 2147483646 h 58"/>
              <a:gd name="T52" fmla="*/ 2147483646 w 70"/>
              <a:gd name="T53" fmla="*/ 2147483646 h 58"/>
              <a:gd name="T54" fmla="*/ 2147483646 w 70"/>
              <a:gd name="T55" fmla="*/ 2147483646 h 58"/>
              <a:gd name="T56" fmla="*/ 2147483646 w 70"/>
              <a:gd name="T57" fmla="*/ 2147483646 h 58"/>
              <a:gd name="T58" fmla="*/ 2147483646 w 70"/>
              <a:gd name="T59" fmla="*/ 2147483646 h 58"/>
              <a:gd name="T60" fmla="*/ 2147483646 w 70"/>
              <a:gd name="T61" fmla="*/ 2147483646 h 58"/>
              <a:gd name="T62" fmla="*/ 2147483646 w 70"/>
              <a:gd name="T63" fmla="*/ 2147483646 h 58"/>
              <a:gd name="T64" fmla="*/ 2147483646 w 70"/>
              <a:gd name="T65" fmla="*/ 2147483646 h 58"/>
              <a:gd name="T66" fmla="*/ 2147483646 w 70"/>
              <a:gd name="T67" fmla="*/ 2147483646 h 58"/>
              <a:gd name="T68" fmla="*/ 2147483646 w 70"/>
              <a:gd name="T69" fmla="*/ 2147483646 h 58"/>
              <a:gd name="T70" fmla="*/ 2147483646 w 70"/>
              <a:gd name="T71" fmla="*/ 2147483646 h 58"/>
              <a:gd name="T72" fmla="*/ 2147483646 w 70"/>
              <a:gd name="T73" fmla="*/ 2147483646 h 58"/>
              <a:gd name="T74" fmla="*/ 2147483646 w 70"/>
              <a:gd name="T75" fmla="*/ 2147483646 h 58"/>
              <a:gd name="T76" fmla="*/ 2147483646 w 70"/>
              <a:gd name="T77" fmla="*/ 2147483646 h 58"/>
              <a:gd name="T78" fmla="*/ 2147483646 w 70"/>
              <a:gd name="T79" fmla="*/ 2147483646 h 58"/>
              <a:gd name="T80" fmla="*/ 2147483646 w 70"/>
              <a:gd name="T81" fmla="*/ 2147483646 h 58"/>
              <a:gd name="T82" fmla="*/ 2147483646 w 70"/>
              <a:gd name="T83" fmla="*/ 2147483646 h 58"/>
              <a:gd name="T84" fmla="*/ 2147483646 w 70"/>
              <a:gd name="T85" fmla="*/ 2147483646 h 58"/>
              <a:gd name="T86" fmla="*/ 2147483646 w 70"/>
              <a:gd name="T87" fmla="*/ 2147483646 h 58"/>
              <a:gd name="T88" fmla="*/ 2147483646 w 70"/>
              <a:gd name="T89" fmla="*/ 2147483646 h 58"/>
              <a:gd name="T90" fmla="*/ 2147483646 w 70"/>
              <a:gd name="T91" fmla="*/ 2147483646 h 58"/>
              <a:gd name="T92" fmla="*/ 2147483646 w 70"/>
              <a:gd name="T93" fmla="*/ 2147483646 h 58"/>
              <a:gd name="T94" fmla="*/ 2147483646 w 70"/>
              <a:gd name="T95" fmla="*/ 2147483646 h 58"/>
              <a:gd name="T96" fmla="*/ 2147483646 w 70"/>
              <a:gd name="T97" fmla="*/ 2147483646 h 58"/>
              <a:gd name="T98" fmla="*/ 2147483646 w 70"/>
              <a:gd name="T99" fmla="*/ 2147483646 h 58"/>
              <a:gd name="T100" fmla="*/ 2147483646 w 70"/>
              <a:gd name="T101" fmla="*/ 2147483646 h 58"/>
              <a:gd name="T102" fmla="*/ 2147483646 w 70"/>
              <a:gd name="T103" fmla="*/ 2147483646 h 58"/>
              <a:gd name="T104" fmla="*/ 2147483646 w 70"/>
              <a:gd name="T105" fmla="*/ 2147483646 h 58"/>
              <a:gd name="T106" fmla="*/ 2147483646 w 70"/>
              <a:gd name="T107" fmla="*/ 2147483646 h 58"/>
              <a:gd name="T108" fmla="*/ 2147483646 w 70"/>
              <a:gd name="T109" fmla="*/ 2147483646 h 58"/>
              <a:gd name="T110" fmla="*/ 2147483646 w 70"/>
              <a:gd name="T111" fmla="*/ 2147483646 h 58"/>
              <a:gd name="T112" fmla="*/ 2147483646 w 70"/>
              <a:gd name="T113" fmla="*/ 2147483646 h 58"/>
              <a:gd name="T114" fmla="*/ 2147483646 w 70"/>
              <a:gd name="T115" fmla="*/ 2147483646 h 58"/>
              <a:gd name="T116" fmla="*/ 2147483646 w 70"/>
              <a:gd name="T117" fmla="*/ 2147483646 h 58"/>
              <a:gd name="T118" fmla="*/ 2147483646 w 70"/>
              <a:gd name="T119" fmla="*/ 2147483646 h 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 h="58">
                <a:moveTo>
                  <a:pt x="70" y="46"/>
                </a:moveTo>
                <a:cubicBezTo>
                  <a:pt x="70" y="47"/>
                  <a:pt x="69" y="48"/>
                  <a:pt x="68" y="48"/>
                </a:cubicBezTo>
                <a:cubicBezTo>
                  <a:pt x="61" y="48"/>
                  <a:pt x="61" y="48"/>
                  <a:pt x="61" y="48"/>
                </a:cubicBezTo>
                <a:cubicBezTo>
                  <a:pt x="61" y="53"/>
                  <a:pt x="56" y="58"/>
                  <a:pt x="51" y="58"/>
                </a:cubicBezTo>
                <a:cubicBezTo>
                  <a:pt x="46" y="58"/>
                  <a:pt x="41" y="53"/>
                  <a:pt x="41" y="48"/>
                </a:cubicBezTo>
                <a:cubicBezTo>
                  <a:pt x="27" y="48"/>
                  <a:pt x="27" y="48"/>
                  <a:pt x="27" y="48"/>
                </a:cubicBezTo>
                <a:cubicBezTo>
                  <a:pt x="27" y="53"/>
                  <a:pt x="22" y="58"/>
                  <a:pt x="17" y="58"/>
                </a:cubicBezTo>
                <a:cubicBezTo>
                  <a:pt x="11" y="58"/>
                  <a:pt x="7" y="53"/>
                  <a:pt x="7" y="48"/>
                </a:cubicBezTo>
                <a:cubicBezTo>
                  <a:pt x="2" y="48"/>
                  <a:pt x="2" y="48"/>
                  <a:pt x="2" y="48"/>
                </a:cubicBezTo>
                <a:cubicBezTo>
                  <a:pt x="1" y="48"/>
                  <a:pt x="0" y="47"/>
                  <a:pt x="0" y="46"/>
                </a:cubicBezTo>
                <a:cubicBezTo>
                  <a:pt x="0" y="44"/>
                  <a:pt x="1" y="43"/>
                  <a:pt x="2" y="43"/>
                </a:cubicBezTo>
                <a:cubicBezTo>
                  <a:pt x="2" y="27"/>
                  <a:pt x="2" y="27"/>
                  <a:pt x="2" y="27"/>
                </a:cubicBezTo>
                <a:cubicBezTo>
                  <a:pt x="2" y="26"/>
                  <a:pt x="3" y="24"/>
                  <a:pt x="4" y="23"/>
                </a:cubicBezTo>
                <a:cubicBezTo>
                  <a:pt x="12" y="16"/>
                  <a:pt x="12" y="16"/>
                  <a:pt x="12" y="16"/>
                </a:cubicBezTo>
                <a:cubicBezTo>
                  <a:pt x="12" y="15"/>
                  <a:pt x="14" y="14"/>
                  <a:pt x="16" y="14"/>
                </a:cubicBezTo>
                <a:cubicBezTo>
                  <a:pt x="22" y="14"/>
                  <a:pt x="22" y="14"/>
                  <a:pt x="22" y="14"/>
                </a:cubicBezTo>
                <a:cubicBezTo>
                  <a:pt x="22" y="2"/>
                  <a:pt x="22" y="2"/>
                  <a:pt x="22" y="2"/>
                </a:cubicBezTo>
                <a:cubicBezTo>
                  <a:pt x="22" y="1"/>
                  <a:pt x="23" y="0"/>
                  <a:pt x="24" y="0"/>
                </a:cubicBezTo>
                <a:cubicBezTo>
                  <a:pt x="68" y="0"/>
                  <a:pt x="68" y="0"/>
                  <a:pt x="68" y="0"/>
                </a:cubicBezTo>
                <a:cubicBezTo>
                  <a:pt x="69" y="0"/>
                  <a:pt x="70" y="1"/>
                  <a:pt x="70" y="2"/>
                </a:cubicBezTo>
                <a:lnTo>
                  <a:pt x="70" y="46"/>
                </a:lnTo>
                <a:close/>
                <a:moveTo>
                  <a:pt x="22" y="29"/>
                </a:moveTo>
                <a:cubicBezTo>
                  <a:pt x="22" y="19"/>
                  <a:pt x="22" y="19"/>
                  <a:pt x="22" y="19"/>
                </a:cubicBezTo>
                <a:cubicBezTo>
                  <a:pt x="16" y="19"/>
                  <a:pt x="16" y="19"/>
                  <a:pt x="16" y="19"/>
                </a:cubicBezTo>
                <a:cubicBezTo>
                  <a:pt x="16" y="19"/>
                  <a:pt x="15" y="19"/>
                  <a:pt x="15" y="19"/>
                </a:cubicBezTo>
                <a:cubicBezTo>
                  <a:pt x="7" y="27"/>
                  <a:pt x="7" y="27"/>
                  <a:pt x="7" y="27"/>
                </a:cubicBezTo>
                <a:cubicBezTo>
                  <a:pt x="7" y="27"/>
                  <a:pt x="7" y="27"/>
                  <a:pt x="7" y="28"/>
                </a:cubicBezTo>
                <a:cubicBezTo>
                  <a:pt x="7" y="29"/>
                  <a:pt x="7" y="29"/>
                  <a:pt x="7" y="29"/>
                </a:cubicBezTo>
                <a:lnTo>
                  <a:pt x="22" y="29"/>
                </a:lnTo>
                <a:close/>
                <a:moveTo>
                  <a:pt x="17" y="43"/>
                </a:moveTo>
                <a:cubicBezTo>
                  <a:pt x="14" y="43"/>
                  <a:pt x="12" y="45"/>
                  <a:pt x="12" y="48"/>
                </a:cubicBezTo>
                <a:cubicBezTo>
                  <a:pt x="12" y="51"/>
                  <a:pt x="14" y="53"/>
                  <a:pt x="17" y="53"/>
                </a:cubicBezTo>
                <a:cubicBezTo>
                  <a:pt x="20" y="53"/>
                  <a:pt x="22" y="51"/>
                  <a:pt x="22" y="48"/>
                </a:cubicBezTo>
                <a:cubicBezTo>
                  <a:pt x="22" y="45"/>
                  <a:pt x="20" y="43"/>
                  <a:pt x="17" y="43"/>
                </a:cubicBezTo>
                <a:close/>
                <a:moveTo>
                  <a:pt x="61" y="15"/>
                </a:moveTo>
                <a:cubicBezTo>
                  <a:pt x="61" y="15"/>
                  <a:pt x="60" y="14"/>
                  <a:pt x="59" y="14"/>
                </a:cubicBezTo>
                <a:cubicBezTo>
                  <a:pt x="51" y="14"/>
                  <a:pt x="51" y="14"/>
                  <a:pt x="51" y="14"/>
                </a:cubicBezTo>
                <a:cubicBezTo>
                  <a:pt x="51" y="6"/>
                  <a:pt x="51" y="6"/>
                  <a:pt x="51" y="6"/>
                </a:cubicBezTo>
                <a:cubicBezTo>
                  <a:pt x="51" y="5"/>
                  <a:pt x="50" y="4"/>
                  <a:pt x="50" y="4"/>
                </a:cubicBezTo>
                <a:cubicBezTo>
                  <a:pt x="42" y="4"/>
                  <a:pt x="42" y="4"/>
                  <a:pt x="42" y="4"/>
                </a:cubicBezTo>
                <a:cubicBezTo>
                  <a:pt x="42" y="4"/>
                  <a:pt x="41" y="5"/>
                  <a:pt x="41" y="6"/>
                </a:cubicBezTo>
                <a:cubicBezTo>
                  <a:pt x="41" y="14"/>
                  <a:pt x="41" y="14"/>
                  <a:pt x="41" y="14"/>
                </a:cubicBezTo>
                <a:cubicBezTo>
                  <a:pt x="33" y="14"/>
                  <a:pt x="33" y="14"/>
                  <a:pt x="33" y="14"/>
                </a:cubicBezTo>
                <a:cubicBezTo>
                  <a:pt x="32" y="14"/>
                  <a:pt x="31" y="15"/>
                  <a:pt x="31" y="15"/>
                </a:cubicBezTo>
                <a:cubicBezTo>
                  <a:pt x="31" y="23"/>
                  <a:pt x="31" y="23"/>
                  <a:pt x="31" y="23"/>
                </a:cubicBezTo>
                <a:cubicBezTo>
                  <a:pt x="31" y="23"/>
                  <a:pt x="32" y="24"/>
                  <a:pt x="33" y="24"/>
                </a:cubicBezTo>
                <a:cubicBezTo>
                  <a:pt x="41" y="24"/>
                  <a:pt x="41" y="24"/>
                  <a:pt x="41" y="24"/>
                </a:cubicBezTo>
                <a:cubicBezTo>
                  <a:pt x="41" y="32"/>
                  <a:pt x="41" y="32"/>
                  <a:pt x="41" y="32"/>
                </a:cubicBezTo>
                <a:cubicBezTo>
                  <a:pt x="41" y="33"/>
                  <a:pt x="42" y="34"/>
                  <a:pt x="42" y="34"/>
                </a:cubicBezTo>
                <a:cubicBezTo>
                  <a:pt x="50" y="34"/>
                  <a:pt x="50" y="34"/>
                  <a:pt x="50" y="34"/>
                </a:cubicBezTo>
                <a:cubicBezTo>
                  <a:pt x="50" y="34"/>
                  <a:pt x="51" y="33"/>
                  <a:pt x="51" y="32"/>
                </a:cubicBezTo>
                <a:cubicBezTo>
                  <a:pt x="51" y="24"/>
                  <a:pt x="51" y="24"/>
                  <a:pt x="51" y="24"/>
                </a:cubicBezTo>
                <a:cubicBezTo>
                  <a:pt x="59" y="24"/>
                  <a:pt x="59" y="24"/>
                  <a:pt x="59" y="24"/>
                </a:cubicBezTo>
                <a:cubicBezTo>
                  <a:pt x="60" y="24"/>
                  <a:pt x="61" y="23"/>
                  <a:pt x="61" y="23"/>
                </a:cubicBezTo>
                <a:lnTo>
                  <a:pt x="61" y="15"/>
                </a:lnTo>
                <a:close/>
                <a:moveTo>
                  <a:pt x="51" y="43"/>
                </a:moveTo>
                <a:cubicBezTo>
                  <a:pt x="48" y="43"/>
                  <a:pt x="46" y="45"/>
                  <a:pt x="46" y="48"/>
                </a:cubicBezTo>
                <a:cubicBezTo>
                  <a:pt x="46" y="51"/>
                  <a:pt x="48" y="53"/>
                  <a:pt x="51" y="53"/>
                </a:cubicBezTo>
                <a:cubicBezTo>
                  <a:pt x="54" y="53"/>
                  <a:pt x="56" y="51"/>
                  <a:pt x="56" y="48"/>
                </a:cubicBezTo>
                <a:cubicBezTo>
                  <a:pt x="56" y="45"/>
                  <a:pt x="54" y="43"/>
                  <a:pt x="51" y="4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29" name="Freeform 144"/>
          <p:cNvSpPr>
            <a:spLocks noEditPoints="1"/>
          </p:cNvSpPr>
          <p:nvPr/>
        </p:nvSpPr>
        <p:spPr bwMode="auto">
          <a:xfrm>
            <a:off x="12702899" y="7457607"/>
            <a:ext cx="210603" cy="200330"/>
          </a:xfrm>
          <a:custGeom>
            <a:avLst/>
            <a:gdLst>
              <a:gd name="T0" fmla="*/ 2147483646 w 38"/>
              <a:gd name="T1" fmla="*/ 2147483646 h 36"/>
              <a:gd name="T2" fmla="*/ 2147483646 w 38"/>
              <a:gd name="T3" fmla="*/ 2147483646 h 36"/>
              <a:gd name="T4" fmla="*/ 2147483646 w 38"/>
              <a:gd name="T5" fmla="*/ 2147483646 h 36"/>
              <a:gd name="T6" fmla="*/ 2147483646 w 38"/>
              <a:gd name="T7" fmla="*/ 2147483646 h 36"/>
              <a:gd name="T8" fmla="*/ 0 w 38"/>
              <a:gd name="T9" fmla="*/ 2147483646 h 36"/>
              <a:gd name="T10" fmla="*/ 0 w 38"/>
              <a:gd name="T11" fmla="*/ 2147483646 h 36"/>
              <a:gd name="T12" fmla="*/ 0 w 38"/>
              <a:gd name="T13" fmla="*/ 2147483646 h 36"/>
              <a:gd name="T14" fmla="*/ 2147483646 w 38"/>
              <a:gd name="T15" fmla="*/ 0 h 36"/>
              <a:gd name="T16" fmla="*/ 2147483646 w 38"/>
              <a:gd name="T17" fmla="*/ 0 h 36"/>
              <a:gd name="T18" fmla="*/ 2147483646 w 38"/>
              <a:gd name="T19" fmla="*/ 0 h 36"/>
              <a:gd name="T20" fmla="*/ 2147483646 w 38"/>
              <a:gd name="T21" fmla="*/ 2147483646 h 36"/>
              <a:gd name="T22" fmla="*/ 2147483646 w 38"/>
              <a:gd name="T23" fmla="*/ 0 h 36"/>
              <a:gd name="T24" fmla="*/ 2147483646 w 38"/>
              <a:gd name="T25" fmla="*/ 0 h 36"/>
              <a:gd name="T26" fmla="*/ 2147483646 w 38"/>
              <a:gd name="T27" fmla="*/ 0 h 36"/>
              <a:gd name="T28" fmla="*/ 2147483646 w 38"/>
              <a:gd name="T29" fmla="*/ 2147483646 h 36"/>
              <a:gd name="T30" fmla="*/ 2147483646 w 38"/>
              <a:gd name="T31" fmla="*/ 2147483646 h 36"/>
              <a:gd name="T32" fmla="*/ 2147483646 w 38"/>
              <a:gd name="T33" fmla="*/ 2147483646 h 36"/>
              <a:gd name="T34" fmla="*/ 2147483646 w 38"/>
              <a:gd name="T35" fmla="*/ 2147483646 h 36"/>
              <a:gd name="T36" fmla="*/ 2147483646 w 38"/>
              <a:gd name="T37" fmla="*/ 2147483646 h 36"/>
              <a:gd name="T38" fmla="*/ 2147483646 w 38"/>
              <a:gd name="T39" fmla="*/ 2147483646 h 36"/>
              <a:gd name="T40" fmla="*/ 2147483646 w 38"/>
              <a:gd name="T41" fmla="*/ 2147483646 h 36"/>
              <a:gd name="T42" fmla="*/ 0 w 38"/>
              <a:gd name="T43" fmla="*/ 2147483646 h 36"/>
              <a:gd name="T44" fmla="*/ 0 w 38"/>
              <a:gd name="T45" fmla="*/ 2147483646 h 36"/>
              <a:gd name="T46" fmla="*/ 0 w 38"/>
              <a:gd name="T47" fmla="*/ 2147483646 h 36"/>
              <a:gd name="T48" fmla="*/ 2147483646 w 38"/>
              <a:gd name="T49" fmla="*/ 2147483646 h 36"/>
              <a:gd name="T50" fmla="*/ 2147483646 w 38"/>
              <a:gd name="T51" fmla="*/ 2147483646 h 36"/>
              <a:gd name="T52" fmla="*/ 2147483646 w 38"/>
              <a:gd name="T53" fmla="*/ 2147483646 h 36"/>
              <a:gd name="T54" fmla="*/ 2147483646 w 38"/>
              <a:gd name="T55" fmla="*/ 2147483646 h 36"/>
              <a:gd name="T56" fmla="*/ 2147483646 w 38"/>
              <a:gd name="T57" fmla="*/ 2147483646 h 36"/>
              <a:gd name="T58" fmla="*/ 2147483646 w 38"/>
              <a:gd name="T59" fmla="*/ 2147483646 h 36"/>
              <a:gd name="T60" fmla="*/ 2147483646 w 38"/>
              <a:gd name="T61" fmla="*/ 2147483646 h 36"/>
              <a:gd name="T62" fmla="*/ 2147483646 w 38"/>
              <a:gd name="T63" fmla="*/ 2147483646 h 36"/>
              <a:gd name="T64" fmla="*/ 2147483646 w 38"/>
              <a:gd name="T65" fmla="*/ 2147483646 h 36"/>
              <a:gd name="T66" fmla="*/ 2147483646 w 38"/>
              <a:gd name="T67" fmla="*/ 2147483646 h 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 h="36">
                <a:moveTo>
                  <a:pt x="37" y="4"/>
                </a:moveTo>
                <a:cubicBezTo>
                  <a:pt x="19" y="21"/>
                  <a:pt x="19" y="21"/>
                  <a:pt x="19" y="21"/>
                </a:cubicBezTo>
                <a:cubicBezTo>
                  <a:pt x="19" y="22"/>
                  <a:pt x="19" y="22"/>
                  <a:pt x="19" y="22"/>
                </a:cubicBezTo>
                <a:cubicBezTo>
                  <a:pt x="18" y="22"/>
                  <a:pt x="18" y="22"/>
                  <a:pt x="18" y="21"/>
                </a:cubicBezTo>
                <a:cubicBezTo>
                  <a:pt x="0" y="4"/>
                  <a:pt x="0" y="4"/>
                  <a:pt x="0" y="4"/>
                </a:cubicBezTo>
                <a:cubicBezTo>
                  <a:pt x="0" y="4"/>
                  <a:pt x="0" y="3"/>
                  <a:pt x="0" y="3"/>
                </a:cubicBezTo>
                <a:cubicBezTo>
                  <a:pt x="0" y="3"/>
                  <a:pt x="0" y="2"/>
                  <a:pt x="0" y="2"/>
                </a:cubicBezTo>
                <a:cubicBezTo>
                  <a:pt x="2" y="0"/>
                  <a:pt x="2" y="0"/>
                  <a:pt x="2" y="0"/>
                </a:cubicBezTo>
                <a:cubicBezTo>
                  <a:pt x="2" y="0"/>
                  <a:pt x="2" y="0"/>
                  <a:pt x="3" y="0"/>
                </a:cubicBezTo>
                <a:cubicBezTo>
                  <a:pt x="3" y="0"/>
                  <a:pt x="3" y="0"/>
                  <a:pt x="4" y="0"/>
                </a:cubicBezTo>
                <a:cubicBezTo>
                  <a:pt x="19" y="15"/>
                  <a:pt x="19" y="15"/>
                  <a:pt x="19" y="15"/>
                </a:cubicBezTo>
                <a:cubicBezTo>
                  <a:pt x="34" y="0"/>
                  <a:pt x="34" y="0"/>
                  <a:pt x="34" y="0"/>
                </a:cubicBezTo>
                <a:cubicBezTo>
                  <a:pt x="34" y="0"/>
                  <a:pt x="34" y="0"/>
                  <a:pt x="34" y="0"/>
                </a:cubicBezTo>
                <a:cubicBezTo>
                  <a:pt x="35" y="0"/>
                  <a:pt x="35" y="0"/>
                  <a:pt x="35" y="0"/>
                </a:cubicBezTo>
                <a:cubicBezTo>
                  <a:pt x="37" y="2"/>
                  <a:pt x="37" y="2"/>
                  <a:pt x="37" y="2"/>
                </a:cubicBezTo>
                <a:cubicBezTo>
                  <a:pt x="37" y="2"/>
                  <a:pt x="38" y="3"/>
                  <a:pt x="38" y="3"/>
                </a:cubicBezTo>
                <a:cubicBezTo>
                  <a:pt x="38" y="3"/>
                  <a:pt x="37" y="4"/>
                  <a:pt x="37" y="4"/>
                </a:cubicBezTo>
                <a:close/>
                <a:moveTo>
                  <a:pt x="37" y="18"/>
                </a:moveTo>
                <a:cubicBezTo>
                  <a:pt x="19" y="36"/>
                  <a:pt x="19" y="36"/>
                  <a:pt x="19" y="36"/>
                </a:cubicBezTo>
                <a:cubicBezTo>
                  <a:pt x="19" y="36"/>
                  <a:pt x="19" y="36"/>
                  <a:pt x="19" y="36"/>
                </a:cubicBezTo>
                <a:cubicBezTo>
                  <a:pt x="18" y="36"/>
                  <a:pt x="18" y="36"/>
                  <a:pt x="18" y="36"/>
                </a:cubicBezTo>
                <a:cubicBezTo>
                  <a:pt x="0" y="18"/>
                  <a:pt x="0" y="18"/>
                  <a:pt x="0" y="18"/>
                </a:cubicBezTo>
                <a:cubicBezTo>
                  <a:pt x="0" y="18"/>
                  <a:pt x="0" y="18"/>
                  <a:pt x="0" y="17"/>
                </a:cubicBezTo>
                <a:cubicBezTo>
                  <a:pt x="0" y="17"/>
                  <a:pt x="0" y="17"/>
                  <a:pt x="0" y="17"/>
                </a:cubicBezTo>
                <a:cubicBezTo>
                  <a:pt x="2" y="15"/>
                  <a:pt x="2" y="15"/>
                  <a:pt x="2" y="15"/>
                </a:cubicBezTo>
                <a:cubicBezTo>
                  <a:pt x="2" y="14"/>
                  <a:pt x="2" y="14"/>
                  <a:pt x="3" y="14"/>
                </a:cubicBezTo>
                <a:cubicBezTo>
                  <a:pt x="3" y="14"/>
                  <a:pt x="3" y="14"/>
                  <a:pt x="4" y="15"/>
                </a:cubicBezTo>
                <a:cubicBezTo>
                  <a:pt x="19" y="30"/>
                  <a:pt x="19" y="30"/>
                  <a:pt x="19" y="30"/>
                </a:cubicBezTo>
                <a:cubicBezTo>
                  <a:pt x="34" y="15"/>
                  <a:pt x="34" y="15"/>
                  <a:pt x="34" y="15"/>
                </a:cubicBezTo>
                <a:cubicBezTo>
                  <a:pt x="34" y="14"/>
                  <a:pt x="34" y="14"/>
                  <a:pt x="34" y="14"/>
                </a:cubicBezTo>
                <a:cubicBezTo>
                  <a:pt x="35" y="14"/>
                  <a:pt x="35" y="14"/>
                  <a:pt x="35" y="15"/>
                </a:cubicBezTo>
                <a:cubicBezTo>
                  <a:pt x="37" y="17"/>
                  <a:pt x="37" y="17"/>
                  <a:pt x="37" y="17"/>
                </a:cubicBezTo>
                <a:cubicBezTo>
                  <a:pt x="37" y="17"/>
                  <a:pt x="38" y="17"/>
                  <a:pt x="38" y="17"/>
                </a:cubicBezTo>
                <a:cubicBezTo>
                  <a:pt x="38" y="18"/>
                  <a:pt x="37" y="18"/>
                  <a:pt x="37"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0" name="Freeform 145"/>
          <p:cNvSpPr>
            <a:spLocks/>
          </p:cNvSpPr>
          <p:nvPr/>
        </p:nvSpPr>
        <p:spPr bwMode="auto">
          <a:xfrm>
            <a:off x="13501648" y="7508974"/>
            <a:ext cx="210603" cy="128416"/>
          </a:xfrm>
          <a:custGeom>
            <a:avLst/>
            <a:gdLst>
              <a:gd name="T0" fmla="*/ 2147483646 w 38"/>
              <a:gd name="T1" fmla="*/ 2147483646 h 23"/>
              <a:gd name="T2" fmla="*/ 2147483646 w 38"/>
              <a:gd name="T3" fmla="*/ 2147483646 h 23"/>
              <a:gd name="T4" fmla="*/ 2147483646 w 38"/>
              <a:gd name="T5" fmla="*/ 2147483646 h 23"/>
              <a:gd name="T6" fmla="*/ 2147483646 w 38"/>
              <a:gd name="T7" fmla="*/ 2147483646 h 23"/>
              <a:gd name="T8" fmla="*/ 0 w 38"/>
              <a:gd name="T9" fmla="*/ 2147483646 h 23"/>
              <a:gd name="T10" fmla="*/ 0 w 38"/>
              <a:gd name="T11" fmla="*/ 2147483646 h 23"/>
              <a:gd name="T12" fmla="*/ 0 w 38"/>
              <a:gd name="T13" fmla="*/ 2147483646 h 23"/>
              <a:gd name="T14" fmla="*/ 2147483646 w 38"/>
              <a:gd name="T15" fmla="*/ 2147483646 h 23"/>
              <a:gd name="T16" fmla="*/ 2147483646 w 38"/>
              <a:gd name="T17" fmla="*/ 0 h 23"/>
              <a:gd name="T18" fmla="*/ 2147483646 w 38"/>
              <a:gd name="T19" fmla="*/ 2147483646 h 23"/>
              <a:gd name="T20" fmla="*/ 2147483646 w 38"/>
              <a:gd name="T21" fmla="*/ 2147483646 h 23"/>
              <a:gd name="T22" fmla="*/ 2147483646 w 38"/>
              <a:gd name="T23" fmla="*/ 2147483646 h 23"/>
              <a:gd name="T24" fmla="*/ 2147483646 w 38"/>
              <a:gd name="T25" fmla="*/ 0 h 23"/>
              <a:gd name="T26" fmla="*/ 2147483646 w 38"/>
              <a:gd name="T27" fmla="*/ 2147483646 h 23"/>
              <a:gd name="T28" fmla="*/ 2147483646 w 38"/>
              <a:gd name="T29" fmla="*/ 2147483646 h 23"/>
              <a:gd name="T30" fmla="*/ 2147483646 w 38"/>
              <a:gd name="T31" fmla="*/ 2147483646 h 23"/>
              <a:gd name="T32" fmla="*/ 2147483646 w 38"/>
              <a:gd name="T33" fmla="*/ 2147483646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8" h="23">
                <a:moveTo>
                  <a:pt x="37" y="5"/>
                </a:moveTo>
                <a:cubicBezTo>
                  <a:pt x="19" y="22"/>
                  <a:pt x="19" y="22"/>
                  <a:pt x="19" y="22"/>
                </a:cubicBezTo>
                <a:cubicBezTo>
                  <a:pt x="19" y="22"/>
                  <a:pt x="19" y="23"/>
                  <a:pt x="19" y="23"/>
                </a:cubicBezTo>
                <a:cubicBezTo>
                  <a:pt x="18" y="23"/>
                  <a:pt x="18" y="22"/>
                  <a:pt x="18" y="22"/>
                </a:cubicBezTo>
                <a:cubicBezTo>
                  <a:pt x="0" y="5"/>
                  <a:pt x="0" y="5"/>
                  <a:pt x="0" y="5"/>
                </a:cubicBezTo>
                <a:cubicBezTo>
                  <a:pt x="0" y="4"/>
                  <a:pt x="0" y="4"/>
                  <a:pt x="0" y="4"/>
                </a:cubicBezTo>
                <a:cubicBezTo>
                  <a:pt x="0" y="3"/>
                  <a:pt x="0" y="3"/>
                  <a:pt x="0" y="3"/>
                </a:cubicBezTo>
                <a:cubicBezTo>
                  <a:pt x="2" y="1"/>
                  <a:pt x="2" y="1"/>
                  <a:pt x="2" y="1"/>
                </a:cubicBezTo>
                <a:cubicBezTo>
                  <a:pt x="2" y="1"/>
                  <a:pt x="2" y="0"/>
                  <a:pt x="3" y="0"/>
                </a:cubicBezTo>
                <a:cubicBezTo>
                  <a:pt x="3" y="0"/>
                  <a:pt x="3" y="1"/>
                  <a:pt x="4" y="1"/>
                </a:cubicBezTo>
                <a:cubicBezTo>
                  <a:pt x="19" y="16"/>
                  <a:pt x="19" y="16"/>
                  <a:pt x="19" y="16"/>
                </a:cubicBezTo>
                <a:cubicBezTo>
                  <a:pt x="34" y="1"/>
                  <a:pt x="34" y="1"/>
                  <a:pt x="34" y="1"/>
                </a:cubicBezTo>
                <a:cubicBezTo>
                  <a:pt x="34" y="1"/>
                  <a:pt x="34" y="0"/>
                  <a:pt x="34" y="0"/>
                </a:cubicBezTo>
                <a:cubicBezTo>
                  <a:pt x="35" y="0"/>
                  <a:pt x="35" y="1"/>
                  <a:pt x="35" y="1"/>
                </a:cubicBezTo>
                <a:cubicBezTo>
                  <a:pt x="37" y="3"/>
                  <a:pt x="37" y="3"/>
                  <a:pt x="37" y="3"/>
                </a:cubicBezTo>
                <a:cubicBezTo>
                  <a:pt x="37" y="3"/>
                  <a:pt x="38" y="3"/>
                  <a:pt x="38" y="4"/>
                </a:cubicBezTo>
                <a:cubicBezTo>
                  <a:pt x="38" y="4"/>
                  <a:pt x="37" y="4"/>
                  <a:pt x="37"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1" name="Freeform 147"/>
          <p:cNvSpPr>
            <a:spLocks noEditPoints="1"/>
          </p:cNvSpPr>
          <p:nvPr/>
        </p:nvSpPr>
        <p:spPr bwMode="auto">
          <a:xfrm>
            <a:off x="15083739" y="7403673"/>
            <a:ext cx="328746" cy="321040"/>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49" y="26"/>
                </a:moveTo>
                <a:cubicBezTo>
                  <a:pt x="49" y="25"/>
                  <a:pt x="48" y="24"/>
                  <a:pt x="47" y="24"/>
                </a:cubicBezTo>
                <a:cubicBezTo>
                  <a:pt x="28" y="24"/>
                  <a:pt x="28" y="24"/>
                  <a:pt x="28" y="24"/>
                </a:cubicBezTo>
                <a:cubicBezTo>
                  <a:pt x="35" y="17"/>
                  <a:pt x="35" y="17"/>
                  <a:pt x="35" y="17"/>
                </a:cubicBezTo>
                <a:cubicBezTo>
                  <a:pt x="35" y="16"/>
                  <a:pt x="35" y="16"/>
                  <a:pt x="35" y="15"/>
                </a:cubicBezTo>
                <a:cubicBezTo>
                  <a:pt x="35" y="14"/>
                  <a:pt x="35" y="14"/>
                  <a:pt x="35" y="13"/>
                </a:cubicBezTo>
                <a:cubicBezTo>
                  <a:pt x="31" y="10"/>
                  <a:pt x="31" y="10"/>
                  <a:pt x="31" y="10"/>
                </a:cubicBezTo>
                <a:cubicBezTo>
                  <a:pt x="31" y="9"/>
                  <a:pt x="30" y="9"/>
                  <a:pt x="30" y="9"/>
                </a:cubicBezTo>
                <a:cubicBezTo>
                  <a:pt x="29" y="9"/>
                  <a:pt x="28" y="9"/>
                  <a:pt x="28" y="10"/>
                </a:cubicBezTo>
                <a:cubicBezTo>
                  <a:pt x="14" y="24"/>
                  <a:pt x="14" y="24"/>
                  <a:pt x="14" y="24"/>
                </a:cubicBezTo>
                <a:cubicBezTo>
                  <a:pt x="11" y="27"/>
                  <a:pt x="11" y="27"/>
                  <a:pt x="11" y="27"/>
                </a:cubicBezTo>
                <a:cubicBezTo>
                  <a:pt x="10" y="27"/>
                  <a:pt x="10" y="28"/>
                  <a:pt x="10" y="29"/>
                </a:cubicBezTo>
                <a:cubicBezTo>
                  <a:pt x="10" y="29"/>
                  <a:pt x="10" y="30"/>
                  <a:pt x="11" y="30"/>
                </a:cubicBezTo>
                <a:cubicBezTo>
                  <a:pt x="14" y="34"/>
                  <a:pt x="14" y="34"/>
                  <a:pt x="14" y="34"/>
                </a:cubicBezTo>
                <a:cubicBezTo>
                  <a:pt x="28" y="48"/>
                  <a:pt x="28" y="48"/>
                  <a:pt x="28" y="48"/>
                </a:cubicBezTo>
                <a:cubicBezTo>
                  <a:pt x="28" y="48"/>
                  <a:pt x="29" y="48"/>
                  <a:pt x="30" y="48"/>
                </a:cubicBezTo>
                <a:cubicBezTo>
                  <a:pt x="30" y="48"/>
                  <a:pt x="31" y="48"/>
                  <a:pt x="31" y="48"/>
                </a:cubicBezTo>
                <a:cubicBezTo>
                  <a:pt x="35" y="44"/>
                  <a:pt x="35" y="44"/>
                  <a:pt x="35" y="44"/>
                </a:cubicBezTo>
                <a:cubicBezTo>
                  <a:pt x="35" y="44"/>
                  <a:pt x="35" y="43"/>
                  <a:pt x="35" y="42"/>
                </a:cubicBezTo>
                <a:cubicBezTo>
                  <a:pt x="35" y="42"/>
                  <a:pt x="35" y="41"/>
                  <a:pt x="35" y="41"/>
                </a:cubicBezTo>
                <a:cubicBezTo>
                  <a:pt x="28" y="34"/>
                  <a:pt x="28" y="34"/>
                  <a:pt x="28" y="34"/>
                </a:cubicBezTo>
                <a:cubicBezTo>
                  <a:pt x="47" y="34"/>
                  <a:pt x="47" y="34"/>
                  <a:pt x="47" y="34"/>
                </a:cubicBezTo>
                <a:cubicBezTo>
                  <a:pt x="48" y="34"/>
                  <a:pt x="49" y="32"/>
                  <a:pt x="49" y="31"/>
                </a:cubicBezTo>
                <a:lnTo>
                  <a:pt x="49" y="2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2" name="Freeform 148"/>
          <p:cNvSpPr>
            <a:spLocks noEditPoints="1"/>
          </p:cNvSpPr>
          <p:nvPr/>
        </p:nvSpPr>
        <p:spPr bwMode="auto">
          <a:xfrm>
            <a:off x="15885057" y="7403673"/>
            <a:ext cx="326179" cy="321040"/>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9" y="29"/>
                </a:moveTo>
                <a:cubicBezTo>
                  <a:pt x="9" y="40"/>
                  <a:pt x="18" y="49"/>
                  <a:pt x="30" y="49"/>
                </a:cubicBezTo>
                <a:cubicBezTo>
                  <a:pt x="41" y="49"/>
                  <a:pt x="50" y="40"/>
                  <a:pt x="50" y="29"/>
                </a:cubicBezTo>
                <a:cubicBezTo>
                  <a:pt x="50" y="17"/>
                  <a:pt x="41" y="8"/>
                  <a:pt x="30" y="8"/>
                </a:cubicBezTo>
                <a:cubicBezTo>
                  <a:pt x="18" y="8"/>
                  <a:pt x="9" y="17"/>
                  <a:pt x="9" y="29"/>
                </a:cubicBezTo>
                <a:close/>
                <a:moveTo>
                  <a:pt x="42" y="29"/>
                </a:moveTo>
                <a:cubicBezTo>
                  <a:pt x="34" y="29"/>
                  <a:pt x="34" y="29"/>
                  <a:pt x="34" y="29"/>
                </a:cubicBezTo>
                <a:cubicBezTo>
                  <a:pt x="34" y="42"/>
                  <a:pt x="34" y="42"/>
                  <a:pt x="34" y="42"/>
                </a:cubicBezTo>
                <a:cubicBezTo>
                  <a:pt x="34" y="43"/>
                  <a:pt x="34" y="43"/>
                  <a:pt x="33" y="43"/>
                </a:cubicBezTo>
                <a:cubicBezTo>
                  <a:pt x="26" y="43"/>
                  <a:pt x="26" y="43"/>
                  <a:pt x="26" y="43"/>
                </a:cubicBezTo>
                <a:cubicBezTo>
                  <a:pt x="25" y="43"/>
                  <a:pt x="25" y="43"/>
                  <a:pt x="25" y="42"/>
                </a:cubicBezTo>
                <a:cubicBezTo>
                  <a:pt x="25" y="29"/>
                  <a:pt x="25" y="29"/>
                  <a:pt x="25" y="29"/>
                </a:cubicBezTo>
                <a:cubicBezTo>
                  <a:pt x="17" y="29"/>
                  <a:pt x="17" y="29"/>
                  <a:pt x="17" y="29"/>
                </a:cubicBezTo>
                <a:cubicBezTo>
                  <a:pt x="17" y="29"/>
                  <a:pt x="16" y="28"/>
                  <a:pt x="16" y="27"/>
                </a:cubicBezTo>
                <a:cubicBezTo>
                  <a:pt x="16" y="27"/>
                  <a:pt x="16" y="27"/>
                  <a:pt x="17" y="27"/>
                </a:cubicBezTo>
                <a:cubicBezTo>
                  <a:pt x="29" y="14"/>
                  <a:pt x="29" y="14"/>
                  <a:pt x="29" y="14"/>
                </a:cubicBezTo>
                <a:cubicBezTo>
                  <a:pt x="29" y="14"/>
                  <a:pt x="29" y="14"/>
                  <a:pt x="30" y="14"/>
                </a:cubicBezTo>
                <a:cubicBezTo>
                  <a:pt x="30" y="14"/>
                  <a:pt x="30" y="14"/>
                  <a:pt x="30" y="14"/>
                </a:cubicBezTo>
                <a:cubicBezTo>
                  <a:pt x="43" y="27"/>
                  <a:pt x="43" y="27"/>
                  <a:pt x="43" y="27"/>
                </a:cubicBezTo>
                <a:cubicBezTo>
                  <a:pt x="43" y="27"/>
                  <a:pt x="43" y="27"/>
                  <a:pt x="43" y="28"/>
                </a:cubicBezTo>
                <a:cubicBezTo>
                  <a:pt x="43" y="28"/>
                  <a:pt x="42" y="29"/>
                  <a:pt x="42"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3" name="Freeform 149"/>
          <p:cNvSpPr>
            <a:spLocks/>
          </p:cNvSpPr>
          <p:nvPr/>
        </p:nvSpPr>
        <p:spPr bwMode="auto">
          <a:xfrm>
            <a:off x="16699218" y="7413946"/>
            <a:ext cx="310767" cy="328746"/>
          </a:xfrm>
          <a:custGeom>
            <a:avLst/>
            <a:gdLst>
              <a:gd name="T0" fmla="*/ 2147483646 w 56"/>
              <a:gd name="T1" fmla="*/ 2147483646 h 59"/>
              <a:gd name="T2" fmla="*/ 2147483646 w 56"/>
              <a:gd name="T3" fmla="*/ 2147483646 h 59"/>
              <a:gd name="T4" fmla="*/ 2147483646 w 56"/>
              <a:gd name="T5" fmla="*/ 2147483646 h 59"/>
              <a:gd name="T6" fmla="*/ 2147483646 w 56"/>
              <a:gd name="T7" fmla="*/ 2147483646 h 59"/>
              <a:gd name="T8" fmla="*/ 2147483646 w 56"/>
              <a:gd name="T9" fmla="*/ 2147483646 h 59"/>
              <a:gd name="T10" fmla="*/ 2147483646 w 56"/>
              <a:gd name="T11" fmla="*/ 2147483646 h 59"/>
              <a:gd name="T12" fmla="*/ 2147483646 w 56"/>
              <a:gd name="T13" fmla="*/ 2147483646 h 59"/>
              <a:gd name="T14" fmla="*/ 2147483646 w 56"/>
              <a:gd name="T15" fmla="*/ 2147483646 h 59"/>
              <a:gd name="T16" fmla="*/ 2147483646 w 56"/>
              <a:gd name="T17" fmla="*/ 2147483646 h 59"/>
              <a:gd name="T18" fmla="*/ 2147483646 w 56"/>
              <a:gd name="T19" fmla="*/ 2147483646 h 59"/>
              <a:gd name="T20" fmla="*/ 0 w 56"/>
              <a:gd name="T21" fmla="*/ 2147483646 h 59"/>
              <a:gd name="T22" fmla="*/ 2147483646 w 56"/>
              <a:gd name="T23" fmla="*/ 2147483646 h 59"/>
              <a:gd name="T24" fmla="*/ 2147483646 w 56"/>
              <a:gd name="T25" fmla="*/ 2147483646 h 59"/>
              <a:gd name="T26" fmla="*/ 2147483646 w 56"/>
              <a:gd name="T27" fmla="*/ 0 h 59"/>
              <a:gd name="T28" fmla="*/ 2147483646 w 56"/>
              <a:gd name="T29" fmla="*/ 2147483646 h 59"/>
              <a:gd name="T30" fmla="*/ 2147483646 w 56"/>
              <a:gd name="T31" fmla="*/ 2147483646 h 59"/>
              <a:gd name="T32" fmla="*/ 2147483646 w 56"/>
              <a:gd name="T33" fmla="*/ 2147483646 h 59"/>
              <a:gd name="T34" fmla="*/ 2147483646 w 56"/>
              <a:gd name="T35" fmla="*/ 2147483646 h 59"/>
              <a:gd name="T36" fmla="*/ 2147483646 w 56"/>
              <a:gd name="T37" fmla="*/ 2147483646 h 59"/>
              <a:gd name="T38" fmla="*/ 2147483646 w 56"/>
              <a:gd name="T39" fmla="*/ 2147483646 h 59"/>
              <a:gd name="T40" fmla="*/ 2147483646 w 56"/>
              <a:gd name="T41" fmla="*/ 2147483646 h 59"/>
              <a:gd name="T42" fmla="*/ 2147483646 w 56"/>
              <a:gd name="T43" fmla="*/ 2147483646 h 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6" h="59">
                <a:moveTo>
                  <a:pt x="56" y="32"/>
                </a:moveTo>
                <a:cubicBezTo>
                  <a:pt x="56" y="34"/>
                  <a:pt x="54" y="36"/>
                  <a:pt x="51" y="36"/>
                </a:cubicBezTo>
                <a:cubicBezTo>
                  <a:pt x="25" y="36"/>
                  <a:pt x="25" y="36"/>
                  <a:pt x="25" y="36"/>
                </a:cubicBezTo>
                <a:cubicBezTo>
                  <a:pt x="36" y="48"/>
                  <a:pt x="36" y="48"/>
                  <a:pt x="36" y="48"/>
                </a:cubicBezTo>
                <a:cubicBezTo>
                  <a:pt x="37" y="48"/>
                  <a:pt x="37" y="50"/>
                  <a:pt x="37" y="51"/>
                </a:cubicBezTo>
                <a:cubicBezTo>
                  <a:pt x="37" y="52"/>
                  <a:pt x="37" y="54"/>
                  <a:pt x="36" y="54"/>
                </a:cubicBezTo>
                <a:cubicBezTo>
                  <a:pt x="33" y="57"/>
                  <a:pt x="33" y="57"/>
                  <a:pt x="33" y="57"/>
                </a:cubicBezTo>
                <a:cubicBezTo>
                  <a:pt x="32" y="58"/>
                  <a:pt x="31" y="59"/>
                  <a:pt x="29" y="59"/>
                </a:cubicBezTo>
                <a:cubicBezTo>
                  <a:pt x="28" y="59"/>
                  <a:pt x="27" y="58"/>
                  <a:pt x="26" y="57"/>
                </a:cubicBezTo>
                <a:cubicBezTo>
                  <a:pt x="1" y="33"/>
                  <a:pt x="1" y="33"/>
                  <a:pt x="1" y="33"/>
                </a:cubicBezTo>
                <a:cubicBezTo>
                  <a:pt x="0" y="32"/>
                  <a:pt x="0" y="30"/>
                  <a:pt x="0" y="29"/>
                </a:cubicBezTo>
                <a:cubicBezTo>
                  <a:pt x="0" y="28"/>
                  <a:pt x="0" y="27"/>
                  <a:pt x="1" y="26"/>
                </a:cubicBezTo>
                <a:cubicBezTo>
                  <a:pt x="26" y="1"/>
                  <a:pt x="26" y="1"/>
                  <a:pt x="26" y="1"/>
                </a:cubicBezTo>
                <a:cubicBezTo>
                  <a:pt x="27" y="0"/>
                  <a:pt x="28" y="0"/>
                  <a:pt x="29" y="0"/>
                </a:cubicBezTo>
                <a:cubicBezTo>
                  <a:pt x="31" y="0"/>
                  <a:pt x="32" y="0"/>
                  <a:pt x="33" y="1"/>
                </a:cubicBezTo>
                <a:cubicBezTo>
                  <a:pt x="36" y="4"/>
                  <a:pt x="36" y="4"/>
                  <a:pt x="36" y="4"/>
                </a:cubicBezTo>
                <a:cubicBezTo>
                  <a:pt x="37" y="5"/>
                  <a:pt x="37" y="6"/>
                  <a:pt x="37" y="7"/>
                </a:cubicBezTo>
                <a:cubicBezTo>
                  <a:pt x="37" y="9"/>
                  <a:pt x="37" y="10"/>
                  <a:pt x="36" y="11"/>
                </a:cubicBezTo>
                <a:cubicBezTo>
                  <a:pt x="25" y="22"/>
                  <a:pt x="25" y="22"/>
                  <a:pt x="25" y="22"/>
                </a:cubicBezTo>
                <a:cubicBezTo>
                  <a:pt x="51" y="22"/>
                  <a:pt x="51" y="22"/>
                  <a:pt x="51" y="22"/>
                </a:cubicBezTo>
                <a:cubicBezTo>
                  <a:pt x="54" y="22"/>
                  <a:pt x="56" y="24"/>
                  <a:pt x="56" y="27"/>
                </a:cubicBezTo>
                <a:lnTo>
                  <a:pt x="56"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4" name="Freeform 150"/>
          <p:cNvSpPr>
            <a:spLocks/>
          </p:cNvSpPr>
          <p:nvPr/>
        </p:nvSpPr>
        <p:spPr bwMode="auto">
          <a:xfrm>
            <a:off x="17482557" y="7403673"/>
            <a:ext cx="328746" cy="321040"/>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0 w 59"/>
              <a:gd name="T35" fmla="*/ 2147483646 h 58"/>
              <a:gd name="T36" fmla="*/ 0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0 w 59"/>
              <a:gd name="T55" fmla="*/ 2147483646 h 58"/>
              <a:gd name="T56" fmla="*/ 0 w 59"/>
              <a:gd name="T57" fmla="*/ 2147483646 h 58"/>
              <a:gd name="T58" fmla="*/ 2147483646 w 59"/>
              <a:gd name="T59" fmla="*/ 0 h 58"/>
              <a:gd name="T60" fmla="*/ 2147483646 w 59"/>
              <a:gd name="T61" fmla="*/ 0 h 58"/>
              <a:gd name="T62" fmla="*/ 2147483646 w 59"/>
              <a:gd name="T63" fmla="*/ 2147483646 h 58"/>
              <a:gd name="T64" fmla="*/ 2147483646 w 59"/>
              <a:gd name="T65" fmla="*/ 2147483646 h 58"/>
              <a:gd name="T66" fmla="*/ 2147483646 w 59"/>
              <a:gd name="T67" fmla="*/ 2147483646 h 58"/>
              <a:gd name="T68" fmla="*/ 2147483646 w 59"/>
              <a:gd name="T69" fmla="*/ 2147483646 h 58"/>
              <a:gd name="T70" fmla="*/ 2147483646 w 59"/>
              <a:gd name="T71" fmla="*/ 2147483646 h 58"/>
              <a:gd name="T72" fmla="*/ 2147483646 w 59"/>
              <a:gd name="T73" fmla="*/ 2147483646 h 58"/>
              <a:gd name="T74" fmla="*/ 2147483646 w 59"/>
              <a:gd name="T75" fmla="*/ 2147483646 h 58"/>
              <a:gd name="T76" fmla="*/ 2147483646 w 59"/>
              <a:gd name="T77" fmla="*/ 0 h 58"/>
              <a:gd name="T78" fmla="*/ 2147483646 w 59"/>
              <a:gd name="T79" fmla="*/ 0 h 58"/>
              <a:gd name="T80" fmla="*/ 2147483646 w 59"/>
              <a:gd name="T81" fmla="*/ 2147483646 h 58"/>
              <a:gd name="T82" fmla="*/ 2147483646 w 59"/>
              <a:gd name="T83" fmla="*/ 2147483646 h 58"/>
              <a:gd name="T84" fmla="*/ 2147483646 w 59"/>
              <a:gd name="T85" fmla="*/ 2147483646 h 58"/>
              <a:gd name="T86" fmla="*/ 2147483646 w 59"/>
              <a:gd name="T87" fmla="*/ 2147483646 h 58"/>
              <a:gd name="T88" fmla="*/ 2147483646 w 59"/>
              <a:gd name="T89" fmla="*/ 2147483646 h 58"/>
              <a:gd name="T90" fmla="*/ 2147483646 w 59"/>
              <a:gd name="T91" fmla="*/ 2147483646 h 58"/>
              <a:gd name="T92" fmla="*/ 2147483646 w 59"/>
              <a:gd name="T93" fmla="*/ 2147483646 h 5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9" h="58">
                <a:moveTo>
                  <a:pt x="36" y="29"/>
                </a:moveTo>
                <a:cubicBezTo>
                  <a:pt x="49" y="42"/>
                  <a:pt x="49" y="42"/>
                  <a:pt x="49" y="42"/>
                </a:cubicBezTo>
                <a:cubicBezTo>
                  <a:pt x="55" y="37"/>
                  <a:pt x="55" y="37"/>
                  <a:pt x="55" y="37"/>
                </a:cubicBezTo>
                <a:cubicBezTo>
                  <a:pt x="55" y="36"/>
                  <a:pt x="56" y="36"/>
                  <a:pt x="57" y="36"/>
                </a:cubicBezTo>
                <a:cubicBezTo>
                  <a:pt x="58" y="37"/>
                  <a:pt x="59" y="37"/>
                  <a:pt x="59" y="38"/>
                </a:cubicBezTo>
                <a:cubicBezTo>
                  <a:pt x="59" y="55"/>
                  <a:pt x="59" y="55"/>
                  <a:pt x="59" y="55"/>
                </a:cubicBezTo>
                <a:cubicBezTo>
                  <a:pt x="59" y="57"/>
                  <a:pt x="58" y="58"/>
                  <a:pt x="56" y="58"/>
                </a:cubicBezTo>
                <a:cubicBezTo>
                  <a:pt x="39" y="58"/>
                  <a:pt x="39" y="58"/>
                  <a:pt x="39" y="58"/>
                </a:cubicBezTo>
                <a:cubicBezTo>
                  <a:pt x="38" y="58"/>
                  <a:pt x="37" y="57"/>
                  <a:pt x="37" y="56"/>
                </a:cubicBezTo>
                <a:cubicBezTo>
                  <a:pt x="37" y="55"/>
                  <a:pt x="37" y="54"/>
                  <a:pt x="38" y="54"/>
                </a:cubicBezTo>
                <a:cubicBezTo>
                  <a:pt x="43" y="48"/>
                  <a:pt x="43" y="48"/>
                  <a:pt x="43" y="48"/>
                </a:cubicBezTo>
                <a:cubicBezTo>
                  <a:pt x="30" y="35"/>
                  <a:pt x="30" y="35"/>
                  <a:pt x="30" y="35"/>
                </a:cubicBezTo>
                <a:cubicBezTo>
                  <a:pt x="16" y="48"/>
                  <a:pt x="16" y="48"/>
                  <a:pt x="16" y="48"/>
                </a:cubicBezTo>
                <a:cubicBezTo>
                  <a:pt x="22" y="54"/>
                  <a:pt x="22" y="54"/>
                  <a:pt x="22" y="54"/>
                </a:cubicBezTo>
                <a:cubicBezTo>
                  <a:pt x="22" y="54"/>
                  <a:pt x="22" y="55"/>
                  <a:pt x="22" y="56"/>
                </a:cubicBezTo>
                <a:cubicBezTo>
                  <a:pt x="22" y="57"/>
                  <a:pt x="21" y="58"/>
                  <a:pt x="20" y="58"/>
                </a:cubicBezTo>
                <a:cubicBezTo>
                  <a:pt x="3" y="58"/>
                  <a:pt x="3" y="58"/>
                  <a:pt x="3" y="58"/>
                </a:cubicBezTo>
                <a:cubicBezTo>
                  <a:pt x="2" y="58"/>
                  <a:pt x="0" y="57"/>
                  <a:pt x="0" y="55"/>
                </a:cubicBezTo>
                <a:cubicBezTo>
                  <a:pt x="0" y="38"/>
                  <a:pt x="0" y="38"/>
                  <a:pt x="0" y="38"/>
                </a:cubicBezTo>
                <a:cubicBezTo>
                  <a:pt x="0" y="37"/>
                  <a:pt x="1" y="37"/>
                  <a:pt x="2" y="36"/>
                </a:cubicBezTo>
                <a:cubicBezTo>
                  <a:pt x="3" y="36"/>
                  <a:pt x="4" y="36"/>
                  <a:pt x="5" y="37"/>
                </a:cubicBezTo>
                <a:cubicBezTo>
                  <a:pt x="10" y="42"/>
                  <a:pt x="10" y="42"/>
                  <a:pt x="10" y="42"/>
                </a:cubicBezTo>
                <a:cubicBezTo>
                  <a:pt x="24" y="29"/>
                  <a:pt x="24" y="29"/>
                  <a:pt x="24" y="29"/>
                </a:cubicBezTo>
                <a:cubicBezTo>
                  <a:pt x="10" y="15"/>
                  <a:pt x="10" y="15"/>
                  <a:pt x="10" y="15"/>
                </a:cubicBezTo>
                <a:cubicBezTo>
                  <a:pt x="5" y="21"/>
                  <a:pt x="5" y="21"/>
                  <a:pt x="5" y="21"/>
                </a:cubicBezTo>
                <a:cubicBezTo>
                  <a:pt x="4" y="21"/>
                  <a:pt x="4" y="21"/>
                  <a:pt x="3" y="21"/>
                </a:cubicBezTo>
                <a:cubicBezTo>
                  <a:pt x="3" y="21"/>
                  <a:pt x="2" y="21"/>
                  <a:pt x="2" y="21"/>
                </a:cubicBezTo>
                <a:cubicBezTo>
                  <a:pt x="1" y="21"/>
                  <a:pt x="0" y="20"/>
                  <a:pt x="0" y="19"/>
                </a:cubicBezTo>
                <a:cubicBezTo>
                  <a:pt x="0" y="2"/>
                  <a:pt x="0" y="2"/>
                  <a:pt x="0" y="2"/>
                </a:cubicBezTo>
                <a:cubicBezTo>
                  <a:pt x="0" y="1"/>
                  <a:pt x="2" y="0"/>
                  <a:pt x="3" y="0"/>
                </a:cubicBezTo>
                <a:cubicBezTo>
                  <a:pt x="20" y="0"/>
                  <a:pt x="20" y="0"/>
                  <a:pt x="20" y="0"/>
                </a:cubicBezTo>
                <a:cubicBezTo>
                  <a:pt x="21" y="0"/>
                  <a:pt x="22" y="0"/>
                  <a:pt x="22" y="1"/>
                </a:cubicBezTo>
                <a:cubicBezTo>
                  <a:pt x="22" y="2"/>
                  <a:pt x="22" y="3"/>
                  <a:pt x="22" y="4"/>
                </a:cubicBezTo>
                <a:cubicBezTo>
                  <a:pt x="16" y="9"/>
                  <a:pt x="16" y="9"/>
                  <a:pt x="16" y="9"/>
                </a:cubicBezTo>
                <a:cubicBezTo>
                  <a:pt x="30" y="23"/>
                  <a:pt x="30" y="23"/>
                  <a:pt x="30" y="23"/>
                </a:cubicBezTo>
                <a:cubicBezTo>
                  <a:pt x="43" y="9"/>
                  <a:pt x="43" y="9"/>
                  <a:pt x="43" y="9"/>
                </a:cubicBezTo>
                <a:cubicBezTo>
                  <a:pt x="38" y="4"/>
                  <a:pt x="38" y="4"/>
                  <a:pt x="38" y="4"/>
                </a:cubicBezTo>
                <a:cubicBezTo>
                  <a:pt x="37" y="3"/>
                  <a:pt x="37" y="2"/>
                  <a:pt x="37" y="1"/>
                </a:cubicBezTo>
                <a:cubicBezTo>
                  <a:pt x="37" y="0"/>
                  <a:pt x="38" y="0"/>
                  <a:pt x="39" y="0"/>
                </a:cubicBezTo>
                <a:cubicBezTo>
                  <a:pt x="56" y="0"/>
                  <a:pt x="56" y="0"/>
                  <a:pt x="56" y="0"/>
                </a:cubicBezTo>
                <a:cubicBezTo>
                  <a:pt x="58" y="0"/>
                  <a:pt x="59" y="1"/>
                  <a:pt x="59" y="2"/>
                </a:cubicBezTo>
                <a:cubicBezTo>
                  <a:pt x="59" y="19"/>
                  <a:pt x="59" y="19"/>
                  <a:pt x="59" y="19"/>
                </a:cubicBezTo>
                <a:cubicBezTo>
                  <a:pt x="59" y="20"/>
                  <a:pt x="58" y="21"/>
                  <a:pt x="57" y="21"/>
                </a:cubicBezTo>
                <a:cubicBezTo>
                  <a:pt x="57" y="21"/>
                  <a:pt x="57" y="21"/>
                  <a:pt x="56" y="21"/>
                </a:cubicBezTo>
                <a:cubicBezTo>
                  <a:pt x="56" y="21"/>
                  <a:pt x="55" y="21"/>
                  <a:pt x="55" y="21"/>
                </a:cubicBezTo>
                <a:cubicBezTo>
                  <a:pt x="49" y="15"/>
                  <a:pt x="49" y="15"/>
                  <a:pt x="49" y="15"/>
                </a:cubicBezTo>
                <a:lnTo>
                  <a:pt x="36"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5" name="Freeform 151"/>
          <p:cNvSpPr>
            <a:spLocks noEditPoints="1"/>
          </p:cNvSpPr>
          <p:nvPr/>
        </p:nvSpPr>
        <p:spPr bwMode="auto">
          <a:xfrm>
            <a:off x="18283876" y="7403673"/>
            <a:ext cx="321042" cy="321040"/>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0 w 58"/>
              <a:gd name="T55" fmla="*/ 2147483646 h 58"/>
              <a:gd name="T56" fmla="*/ 2147483646 w 58"/>
              <a:gd name="T57" fmla="*/ 0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58">
                <a:moveTo>
                  <a:pt x="42" y="45"/>
                </a:moveTo>
                <a:cubicBezTo>
                  <a:pt x="42" y="45"/>
                  <a:pt x="42" y="45"/>
                  <a:pt x="41" y="45"/>
                </a:cubicBezTo>
                <a:cubicBezTo>
                  <a:pt x="39" y="45"/>
                  <a:pt x="37" y="45"/>
                  <a:pt x="36" y="43"/>
                </a:cubicBezTo>
                <a:cubicBezTo>
                  <a:pt x="35" y="42"/>
                  <a:pt x="35" y="41"/>
                  <a:pt x="35" y="40"/>
                </a:cubicBezTo>
                <a:cubicBezTo>
                  <a:pt x="32" y="43"/>
                  <a:pt x="28" y="46"/>
                  <a:pt x="23" y="46"/>
                </a:cubicBezTo>
                <a:cubicBezTo>
                  <a:pt x="15" y="46"/>
                  <a:pt x="10" y="41"/>
                  <a:pt x="10" y="32"/>
                </a:cubicBezTo>
                <a:cubicBezTo>
                  <a:pt x="10" y="20"/>
                  <a:pt x="19" y="10"/>
                  <a:pt x="29" y="10"/>
                </a:cubicBezTo>
                <a:cubicBezTo>
                  <a:pt x="33" y="10"/>
                  <a:pt x="37" y="12"/>
                  <a:pt x="39" y="15"/>
                </a:cubicBezTo>
                <a:cubicBezTo>
                  <a:pt x="39" y="15"/>
                  <a:pt x="39" y="15"/>
                  <a:pt x="39" y="15"/>
                </a:cubicBezTo>
                <a:cubicBezTo>
                  <a:pt x="39" y="12"/>
                  <a:pt x="39" y="12"/>
                  <a:pt x="39" y="12"/>
                </a:cubicBezTo>
                <a:cubicBezTo>
                  <a:pt x="39" y="12"/>
                  <a:pt x="40" y="12"/>
                  <a:pt x="40" y="12"/>
                </a:cubicBezTo>
                <a:cubicBezTo>
                  <a:pt x="44" y="12"/>
                  <a:pt x="44" y="12"/>
                  <a:pt x="44" y="12"/>
                </a:cubicBezTo>
                <a:cubicBezTo>
                  <a:pt x="44" y="12"/>
                  <a:pt x="45" y="12"/>
                  <a:pt x="45" y="12"/>
                </a:cubicBezTo>
                <a:cubicBezTo>
                  <a:pt x="45" y="12"/>
                  <a:pt x="45" y="13"/>
                  <a:pt x="45" y="13"/>
                </a:cubicBezTo>
                <a:cubicBezTo>
                  <a:pt x="40" y="36"/>
                  <a:pt x="40" y="36"/>
                  <a:pt x="40" y="36"/>
                </a:cubicBezTo>
                <a:cubicBezTo>
                  <a:pt x="40" y="37"/>
                  <a:pt x="40" y="37"/>
                  <a:pt x="40" y="38"/>
                </a:cubicBezTo>
                <a:cubicBezTo>
                  <a:pt x="40" y="40"/>
                  <a:pt x="41" y="40"/>
                  <a:pt x="42" y="40"/>
                </a:cubicBezTo>
                <a:cubicBezTo>
                  <a:pt x="45" y="40"/>
                  <a:pt x="53" y="39"/>
                  <a:pt x="53" y="29"/>
                </a:cubicBezTo>
                <a:cubicBezTo>
                  <a:pt x="53" y="14"/>
                  <a:pt x="44" y="4"/>
                  <a:pt x="29" y="4"/>
                </a:cubicBezTo>
                <a:cubicBezTo>
                  <a:pt x="16" y="4"/>
                  <a:pt x="5" y="15"/>
                  <a:pt x="5" y="29"/>
                </a:cubicBezTo>
                <a:cubicBezTo>
                  <a:pt x="5" y="42"/>
                  <a:pt x="16" y="53"/>
                  <a:pt x="29" y="53"/>
                </a:cubicBezTo>
                <a:cubicBezTo>
                  <a:pt x="34" y="53"/>
                  <a:pt x="40" y="51"/>
                  <a:pt x="44" y="48"/>
                </a:cubicBezTo>
                <a:cubicBezTo>
                  <a:pt x="45" y="47"/>
                  <a:pt x="46" y="47"/>
                  <a:pt x="46" y="48"/>
                </a:cubicBezTo>
                <a:cubicBezTo>
                  <a:pt x="48" y="50"/>
                  <a:pt x="48" y="50"/>
                  <a:pt x="48" y="50"/>
                </a:cubicBezTo>
                <a:cubicBezTo>
                  <a:pt x="48" y="50"/>
                  <a:pt x="48" y="50"/>
                  <a:pt x="48" y="50"/>
                </a:cubicBezTo>
                <a:cubicBezTo>
                  <a:pt x="48" y="51"/>
                  <a:pt x="48" y="51"/>
                  <a:pt x="47" y="51"/>
                </a:cubicBezTo>
                <a:cubicBezTo>
                  <a:pt x="42" y="56"/>
                  <a:pt x="36" y="58"/>
                  <a:pt x="29" y="58"/>
                </a:cubicBezTo>
                <a:cubicBezTo>
                  <a:pt x="13" y="58"/>
                  <a:pt x="0" y="45"/>
                  <a:pt x="0" y="29"/>
                </a:cubicBezTo>
                <a:cubicBezTo>
                  <a:pt x="0" y="13"/>
                  <a:pt x="13" y="0"/>
                  <a:pt x="29" y="0"/>
                </a:cubicBezTo>
                <a:cubicBezTo>
                  <a:pt x="46" y="0"/>
                  <a:pt x="58" y="11"/>
                  <a:pt x="58" y="29"/>
                </a:cubicBezTo>
                <a:cubicBezTo>
                  <a:pt x="58" y="41"/>
                  <a:pt x="50" y="45"/>
                  <a:pt x="42" y="45"/>
                </a:cubicBezTo>
                <a:close/>
                <a:moveTo>
                  <a:pt x="29" y="15"/>
                </a:moveTo>
                <a:cubicBezTo>
                  <a:pt x="23" y="15"/>
                  <a:pt x="16" y="22"/>
                  <a:pt x="16" y="32"/>
                </a:cubicBezTo>
                <a:cubicBezTo>
                  <a:pt x="16" y="37"/>
                  <a:pt x="19" y="41"/>
                  <a:pt x="24" y="41"/>
                </a:cubicBezTo>
                <a:cubicBezTo>
                  <a:pt x="31" y="41"/>
                  <a:pt x="37" y="32"/>
                  <a:pt x="37" y="24"/>
                </a:cubicBezTo>
                <a:cubicBezTo>
                  <a:pt x="37" y="19"/>
                  <a:pt x="34" y="15"/>
                  <a:pt x="29" y="1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6" name="Freeform 152"/>
          <p:cNvSpPr>
            <a:spLocks noEditPoints="1"/>
          </p:cNvSpPr>
          <p:nvPr/>
        </p:nvSpPr>
        <p:spPr bwMode="auto">
          <a:xfrm>
            <a:off x="19082627" y="7375421"/>
            <a:ext cx="405796" cy="377545"/>
          </a:xfrm>
          <a:custGeom>
            <a:avLst/>
            <a:gdLst>
              <a:gd name="T0" fmla="*/ 2147483646 w 73"/>
              <a:gd name="T1" fmla="*/ 2147483646 h 68"/>
              <a:gd name="T2" fmla="*/ 2147483646 w 73"/>
              <a:gd name="T3" fmla="*/ 2147483646 h 68"/>
              <a:gd name="T4" fmla="*/ 2147483646 w 73"/>
              <a:gd name="T5" fmla="*/ 2147483646 h 68"/>
              <a:gd name="T6" fmla="*/ 2147483646 w 73"/>
              <a:gd name="T7" fmla="*/ 2147483646 h 68"/>
              <a:gd name="T8" fmla="*/ 2147483646 w 73"/>
              <a:gd name="T9" fmla="*/ 2147483646 h 68"/>
              <a:gd name="T10" fmla="*/ 2147483646 w 73"/>
              <a:gd name="T11" fmla="*/ 2147483646 h 68"/>
              <a:gd name="T12" fmla="*/ 0 w 73"/>
              <a:gd name="T13" fmla="*/ 2147483646 h 68"/>
              <a:gd name="T14" fmla="*/ 0 w 73"/>
              <a:gd name="T15" fmla="*/ 2147483646 h 68"/>
              <a:gd name="T16" fmla="*/ 2147483646 w 73"/>
              <a:gd name="T17" fmla="*/ 0 h 68"/>
              <a:gd name="T18" fmla="*/ 2147483646 w 73"/>
              <a:gd name="T19" fmla="*/ 2147483646 h 68"/>
              <a:gd name="T20" fmla="*/ 2147483646 w 73"/>
              <a:gd name="T21" fmla="*/ 2147483646 h 68"/>
              <a:gd name="T22" fmla="*/ 2147483646 w 73"/>
              <a:gd name="T23" fmla="*/ 2147483646 h 68"/>
              <a:gd name="T24" fmla="*/ 0 w 73"/>
              <a:gd name="T25" fmla="*/ 2147483646 h 68"/>
              <a:gd name="T26" fmla="*/ 0 w 73"/>
              <a:gd name="T27" fmla="*/ 2147483646 h 68"/>
              <a:gd name="T28" fmla="*/ 2147483646 w 73"/>
              <a:gd name="T29" fmla="*/ 2147483646 h 68"/>
              <a:gd name="T30" fmla="*/ 2147483646 w 73"/>
              <a:gd name="T31" fmla="*/ 2147483646 h 68"/>
              <a:gd name="T32" fmla="*/ 2147483646 w 73"/>
              <a:gd name="T33" fmla="*/ 2147483646 h 68"/>
              <a:gd name="T34" fmla="*/ 2147483646 w 73"/>
              <a:gd name="T35" fmla="*/ 2147483646 h 68"/>
              <a:gd name="T36" fmla="*/ 2147483646 w 73"/>
              <a:gd name="T37" fmla="*/ 2147483646 h 68"/>
              <a:gd name="T38" fmla="*/ 2147483646 w 73"/>
              <a:gd name="T39" fmla="*/ 2147483646 h 68"/>
              <a:gd name="T40" fmla="*/ 2147483646 w 73"/>
              <a:gd name="T41" fmla="*/ 2147483646 h 68"/>
              <a:gd name="T42" fmla="*/ 2147483646 w 73"/>
              <a:gd name="T43" fmla="*/ 2147483646 h 68"/>
              <a:gd name="T44" fmla="*/ 2147483646 w 73"/>
              <a:gd name="T45" fmla="*/ 2147483646 h 68"/>
              <a:gd name="T46" fmla="*/ 2147483646 w 73"/>
              <a:gd name="T47" fmla="*/ 2147483646 h 68"/>
              <a:gd name="T48" fmla="*/ 2147483646 w 73"/>
              <a:gd name="T49" fmla="*/ 2147483646 h 68"/>
              <a:gd name="T50" fmla="*/ 2147483646 w 73"/>
              <a:gd name="T51" fmla="*/ 2147483646 h 68"/>
              <a:gd name="T52" fmla="*/ 2147483646 w 73"/>
              <a:gd name="T53" fmla="*/ 2147483646 h 68"/>
              <a:gd name="T54" fmla="*/ 2147483646 w 73"/>
              <a:gd name="T55" fmla="*/ 2147483646 h 68"/>
              <a:gd name="T56" fmla="*/ 2147483646 w 73"/>
              <a:gd name="T57" fmla="*/ 2147483646 h 68"/>
              <a:gd name="T58" fmla="*/ 2147483646 w 73"/>
              <a:gd name="T59" fmla="*/ 2147483646 h 68"/>
              <a:gd name="T60" fmla="*/ 2147483646 w 73"/>
              <a:gd name="T61" fmla="*/ 2147483646 h 68"/>
              <a:gd name="T62" fmla="*/ 2147483646 w 73"/>
              <a:gd name="T63" fmla="*/ 2147483646 h 68"/>
              <a:gd name="T64" fmla="*/ 2147483646 w 73"/>
              <a:gd name="T65" fmla="*/ 2147483646 h 68"/>
              <a:gd name="T66" fmla="*/ 2147483646 w 73"/>
              <a:gd name="T67" fmla="*/ 2147483646 h 68"/>
              <a:gd name="T68" fmla="*/ 2147483646 w 73"/>
              <a:gd name="T69" fmla="*/ 2147483646 h 68"/>
              <a:gd name="T70" fmla="*/ 2147483646 w 73"/>
              <a:gd name="T71" fmla="*/ 2147483646 h 68"/>
              <a:gd name="T72" fmla="*/ 2147483646 w 73"/>
              <a:gd name="T73" fmla="*/ 2147483646 h 68"/>
              <a:gd name="T74" fmla="*/ 2147483646 w 73"/>
              <a:gd name="T75" fmla="*/ 2147483646 h 68"/>
              <a:gd name="T76" fmla="*/ 2147483646 w 73"/>
              <a:gd name="T77" fmla="*/ 2147483646 h 68"/>
              <a:gd name="T78" fmla="*/ 2147483646 w 73"/>
              <a:gd name="T79" fmla="*/ 2147483646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3" h="68">
                <a:moveTo>
                  <a:pt x="73" y="14"/>
                </a:moveTo>
                <a:cubicBezTo>
                  <a:pt x="73" y="19"/>
                  <a:pt x="73" y="19"/>
                  <a:pt x="73" y="19"/>
                </a:cubicBezTo>
                <a:cubicBezTo>
                  <a:pt x="68" y="19"/>
                  <a:pt x="68" y="19"/>
                  <a:pt x="68" y="19"/>
                </a:cubicBezTo>
                <a:cubicBezTo>
                  <a:pt x="68" y="20"/>
                  <a:pt x="67" y="22"/>
                  <a:pt x="65" y="22"/>
                </a:cubicBezTo>
                <a:cubicBezTo>
                  <a:pt x="7" y="22"/>
                  <a:pt x="7" y="22"/>
                  <a:pt x="7" y="22"/>
                </a:cubicBezTo>
                <a:cubicBezTo>
                  <a:pt x="6" y="22"/>
                  <a:pt x="5" y="20"/>
                  <a:pt x="5" y="19"/>
                </a:cubicBezTo>
                <a:cubicBezTo>
                  <a:pt x="0" y="19"/>
                  <a:pt x="0" y="19"/>
                  <a:pt x="0" y="19"/>
                </a:cubicBezTo>
                <a:cubicBezTo>
                  <a:pt x="0" y="14"/>
                  <a:pt x="0" y="14"/>
                  <a:pt x="0" y="14"/>
                </a:cubicBezTo>
                <a:cubicBezTo>
                  <a:pt x="36" y="0"/>
                  <a:pt x="36" y="0"/>
                  <a:pt x="36" y="0"/>
                </a:cubicBezTo>
                <a:lnTo>
                  <a:pt x="73" y="14"/>
                </a:lnTo>
                <a:close/>
                <a:moveTo>
                  <a:pt x="73" y="63"/>
                </a:moveTo>
                <a:cubicBezTo>
                  <a:pt x="73" y="68"/>
                  <a:pt x="73" y="68"/>
                  <a:pt x="73" y="68"/>
                </a:cubicBezTo>
                <a:cubicBezTo>
                  <a:pt x="0" y="68"/>
                  <a:pt x="0" y="68"/>
                  <a:pt x="0" y="68"/>
                </a:cubicBezTo>
                <a:cubicBezTo>
                  <a:pt x="0" y="63"/>
                  <a:pt x="0" y="63"/>
                  <a:pt x="0" y="63"/>
                </a:cubicBezTo>
                <a:cubicBezTo>
                  <a:pt x="0" y="62"/>
                  <a:pt x="1" y="60"/>
                  <a:pt x="2" y="60"/>
                </a:cubicBezTo>
                <a:cubicBezTo>
                  <a:pt x="70" y="60"/>
                  <a:pt x="70" y="60"/>
                  <a:pt x="70" y="60"/>
                </a:cubicBezTo>
                <a:cubicBezTo>
                  <a:pt x="71" y="60"/>
                  <a:pt x="73" y="62"/>
                  <a:pt x="73" y="63"/>
                </a:cubicBezTo>
                <a:close/>
                <a:moveTo>
                  <a:pt x="19" y="24"/>
                </a:moveTo>
                <a:cubicBezTo>
                  <a:pt x="19" y="53"/>
                  <a:pt x="19" y="53"/>
                  <a:pt x="19" y="53"/>
                </a:cubicBezTo>
                <a:cubicBezTo>
                  <a:pt x="24" y="53"/>
                  <a:pt x="24" y="53"/>
                  <a:pt x="24" y="53"/>
                </a:cubicBezTo>
                <a:cubicBezTo>
                  <a:pt x="24" y="24"/>
                  <a:pt x="24" y="24"/>
                  <a:pt x="24" y="24"/>
                </a:cubicBezTo>
                <a:cubicBezTo>
                  <a:pt x="34" y="24"/>
                  <a:pt x="34" y="24"/>
                  <a:pt x="34" y="24"/>
                </a:cubicBezTo>
                <a:cubicBezTo>
                  <a:pt x="34" y="53"/>
                  <a:pt x="34" y="53"/>
                  <a:pt x="34" y="53"/>
                </a:cubicBezTo>
                <a:cubicBezTo>
                  <a:pt x="39" y="53"/>
                  <a:pt x="39" y="53"/>
                  <a:pt x="39" y="53"/>
                </a:cubicBezTo>
                <a:cubicBezTo>
                  <a:pt x="39" y="24"/>
                  <a:pt x="39" y="24"/>
                  <a:pt x="39" y="24"/>
                </a:cubicBezTo>
                <a:cubicBezTo>
                  <a:pt x="48" y="24"/>
                  <a:pt x="48" y="24"/>
                  <a:pt x="48" y="24"/>
                </a:cubicBezTo>
                <a:cubicBezTo>
                  <a:pt x="48" y="53"/>
                  <a:pt x="48" y="53"/>
                  <a:pt x="48" y="53"/>
                </a:cubicBezTo>
                <a:cubicBezTo>
                  <a:pt x="53" y="53"/>
                  <a:pt x="53" y="53"/>
                  <a:pt x="53" y="53"/>
                </a:cubicBezTo>
                <a:cubicBezTo>
                  <a:pt x="53" y="24"/>
                  <a:pt x="53" y="24"/>
                  <a:pt x="53" y="24"/>
                </a:cubicBezTo>
                <a:cubicBezTo>
                  <a:pt x="63" y="24"/>
                  <a:pt x="63" y="24"/>
                  <a:pt x="63" y="24"/>
                </a:cubicBezTo>
                <a:cubicBezTo>
                  <a:pt x="63" y="53"/>
                  <a:pt x="63" y="53"/>
                  <a:pt x="63" y="53"/>
                </a:cubicBezTo>
                <a:cubicBezTo>
                  <a:pt x="65" y="53"/>
                  <a:pt x="65" y="53"/>
                  <a:pt x="65" y="53"/>
                </a:cubicBezTo>
                <a:cubicBezTo>
                  <a:pt x="67" y="53"/>
                  <a:pt x="68" y="54"/>
                  <a:pt x="68" y="56"/>
                </a:cubicBezTo>
                <a:cubicBezTo>
                  <a:pt x="68" y="58"/>
                  <a:pt x="68" y="58"/>
                  <a:pt x="68" y="58"/>
                </a:cubicBezTo>
                <a:cubicBezTo>
                  <a:pt x="5" y="58"/>
                  <a:pt x="5" y="58"/>
                  <a:pt x="5" y="58"/>
                </a:cubicBezTo>
                <a:cubicBezTo>
                  <a:pt x="5" y="56"/>
                  <a:pt x="5" y="56"/>
                  <a:pt x="5" y="56"/>
                </a:cubicBezTo>
                <a:cubicBezTo>
                  <a:pt x="5" y="54"/>
                  <a:pt x="6" y="53"/>
                  <a:pt x="7" y="53"/>
                </a:cubicBezTo>
                <a:cubicBezTo>
                  <a:pt x="9" y="53"/>
                  <a:pt x="9" y="53"/>
                  <a:pt x="9" y="53"/>
                </a:cubicBezTo>
                <a:cubicBezTo>
                  <a:pt x="9" y="24"/>
                  <a:pt x="9" y="24"/>
                  <a:pt x="9" y="24"/>
                </a:cubicBezTo>
                <a:lnTo>
                  <a:pt x="19"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7" name="Freeform 153"/>
          <p:cNvSpPr>
            <a:spLocks noEditPoints="1"/>
          </p:cNvSpPr>
          <p:nvPr/>
        </p:nvSpPr>
        <p:spPr bwMode="auto">
          <a:xfrm>
            <a:off x="19881376" y="7424220"/>
            <a:ext cx="328746" cy="272243"/>
          </a:xfrm>
          <a:custGeom>
            <a:avLst/>
            <a:gdLst>
              <a:gd name="T0" fmla="*/ 2147483646 w 59"/>
              <a:gd name="T1" fmla="*/ 2147483646 h 49"/>
              <a:gd name="T2" fmla="*/ 2147483646 w 59"/>
              <a:gd name="T3" fmla="*/ 2147483646 h 49"/>
              <a:gd name="T4" fmla="*/ 2147483646 w 59"/>
              <a:gd name="T5" fmla="*/ 2147483646 h 49"/>
              <a:gd name="T6" fmla="*/ 0 w 59"/>
              <a:gd name="T7" fmla="*/ 2147483646 h 49"/>
              <a:gd name="T8" fmla="*/ 0 w 59"/>
              <a:gd name="T9" fmla="*/ 2147483646 h 49"/>
              <a:gd name="T10" fmla="*/ 2147483646 w 59"/>
              <a:gd name="T11" fmla="*/ 0 h 49"/>
              <a:gd name="T12" fmla="*/ 2147483646 w 59"/>
              <a:gd name="T13" fmla="*/ 0 h 49"/>
              <a:gd name="T14" fmla="*/ 2147483646 w 59"/>
              <a:gd name="T15" fmla="*/ 2147483646 h 49"/>
              <a:gd name="T16" fmla="*/ 2147483646 w 59"/>
              <a:gd name="T17" fmla="*/ 2147483646 h 49"/>
              <a:gd name="T18" fmla="*/ 2147483646 w 59"/>
              <a:gd name="T19" fmla="*/ 2147483646 h 49"/>
              <a:gd name="T20" fmla="*/ 2147483646 w 59"/>
              <a:gd name="T21" fmla="*/ 2147483646 h 49"/>
              <a:gd name="T22" fmla="*/ 2147483646 w 59"/>
              <a:gd name="T23" fmla="*/ 2147483646 h 49"/>
              <a:gd name="T24" fmla="*/ 0 w 59"/>
              <a:gd name="T25" fmla="*/ 2147483646 h 49"/>
              <a:gd name="T26" fmla="*/ 0 w 59"/>
              <a:gd name="T27" fmla="*/ 2147483646 h 49"/>
              <a:gd name="T28" fmla="*/ 2147483646 w 59"/>
              <a:gd name="T29" fmla="*/ 2147483646 h 49"/>
              <a:gd name="T30" fmla="*/ 2147483646 w 59"/>
              <a:gd name="T31" fmla="*/ 2147483646 h 49"/>
              <a:gd name="T32" fmla="*/ 2147483646 w 59"/>
              <a:gd name="T33" fmla="*/ 2147483646 h 49"/>
              <a:gd name="T34" fmla="*/ 2147483646 w 59"/>
              <a:gd name="T35" fmla="*/ 2147483646 h 49"/>
              <a:gd name="T36" fmla="*/ 2147483646 w 59"/>
              <a:gd name="T37" fmla="*/ 2147483646 h 49"/>
              <a:gd name="T38" fmla="*/ 2147483646 w 59"/>
              <a:gd name="T39" fmla="*/ 2147483646 h 49"/>
              <a:gd name="T40" fmla="*/ 2147483646 w 59"/>
              <a:gd name="T41" fmla="*/ 2147483646 h 49"/>
              <a:gd name="T42" fmla="*/ 0 w 59"/>
              <a:gd name="T43" fmla="*/ 2147483646 h 49"/>
              <a:gd name="T44" fmla="*/ 0 w 59"/>
              <a:gd name="T45" fmla="*/ 2147483646 h 49"/>
              <a:gd name="T46" fmla="*/ 2147483646 w 59"/>
              <a:gd name="T47" fmla="*/ 2147483646 h 49"/>
              <a:gd name="T48" fmla="*/ 2147483646 w 59"/>
              <a:gd name="T49" fmla="*/ 2147483646 h 49"/>
              <a:gd name="T50" fmla="*/ 2147483646 w 59"/>
              <a:gd name="T51" fmla="*/ 2147483646 h 49"/>
              <a:gd name="T52" fmla="*/ 2147483646 w 59"/>
              <a:gd name="T53" fmla="*/ 2147483646 h 4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9" h="49">
                <a:moveTo>
                  <a:pt x="59" y="8"/>
                </a:moveTo>
                <a:cubicBezTo>
                  <a:pt x="59" y="9"/>
                  <a:pt x="58" y="10"/>
                  <a:pt x="56" y="10"/>
                </a:cubicBezTo>
                <a:cubicBezTo>
                  <a:pt x="3" y="10"/>
                  <a:pt x="3" y="10"/>
                  <a:pt x="3" y="10"/>
                </a:cubicBezTo>
                <a:cubicBezTo>
                  <a:pt x="2" y="10"/>
                  <a:pt x="0" y="9"/>
                  <a:pt x="0" y="8"/>
                </a:cubicBezTo>
                <a:cubicBezTo>
                  <a:pt x="0" y="3"/>
                  <a:pt x="0" y="3"/>
                  <a:pt x="0" y="3"/>
                </a:cubicBezTo>
                <a:cubicBezTo>
                  <a:pt x="0" y="2"/>
                  <a:pt x="2" y="0"/>
                  <a:pt x="3" y="0"/>
                </a:cubicBezTo>
                <a:cubicBezTo>
                  <a:pt x="56" y="0"/>
                  <a:pt x="56" y="0"/>
                  <a:pt x="56" y="0"/>
                </a:cubicBezTo>
                <a:cubicBezTo>
                  <a:pt x="58" y="0"/>
                  <a:pt x="59" y="2"/>
                  <a:pt x="59" y="3"/>
                </a:cubicBezTo>
                <a:lnTo>
                  <a:pt x="59" y="8"/>
                </a:lnTo>
                <a:close/>
                <a:moveTo>
                  <a:pt x="59" y="27"/>
                </a:moveTo>
                <a:cubicBezTo>
                  <a:pt x="59" y="28"/>
                  <a:pt x="58" y="30"/>
                  <a:pt x="56" y="30"/>
                </a:cubicBezTo>
                <a:cubicBezTo>
                  <a:pt x="3" y="30"/>
                  <a:pt x="3" y="30"/>
                  <a:pt x="3" y="30"/>
                </a:cubicBezTo>
                <a:cubicBezTo>
                  <a:pt x="2" y="30"/>
                  <a:pt x="0" y="28"/>
                  <a:pt x="0" y="27"/>
                </a:cubicBezTo>
                <a:cubicBezTo>
                  <a:pt x="0" y="22"/>
                  <a:pt x="0" y="22"/>
                  <a:pt x="0" y="22"/>
                </a:cubicBezTo>
                <a:cubicBezTo>
                  <a:pt x="0" y="21"/>
                  <a:pt x="2" y="20"/>
                  <a:pt x="3" y="20"/>
                </a:cubicBezTo>
                <a:cubicBezTo>
                  <a:pt x="56" y="20"/>
                  <a:pt x="56" y="20"/>
                  <a:pt x="56" y="20"/>
                </a:cubicBezTo>
                <a:cubicBezTo>
                  <a:pt x="58" y="20"/>
                  <a:pt x="59" y="21"/>
                  <a:pt x="59" y="22"/>
                </a:cubicBezTo>
                <a:lnTo>
                  <a:pt x="59" y="27"/>
                </a:lnTo>
                <a:close/>
                <a:moveTo>
                  <a:pt x="59" y="47"/>
                </a:moveTo>
                <a:cubicBezTo>
                  <a:pt x="59" y="48"/>
                  <a:pt x="58" y="49"/>
                  <a:pt x="56" y="49"/>
                </a:cubicBezTo>
                <a:cubicBezTo>
                  <a:pt x="3" y="49"/>
                  <a:pt x="3" y="49"/>
                  <a:pt x="3" y="49"/>
                </a:cubicBezTo>
                <a:cubicBezTo>
                  <a:pt x="2" y="49"/>
                  <a:pt x="0" y="48"/>
                  <a:pt x="0" y="47"/>
                </a:cubicBezTo>
                <a:cubicBezTo>
                  <a:pt x="0" y="42"/>
                  <a:pt x="0" y="42"/>
                  <a:pt x="0" y="42"/>
                </a:cubicBezTo>
                <a:cubicBezTo>
                  <a:pt x="0" y="40"/>
                  <a:pt x="2" y="39"/>
                  <a:pt x="3" y="39"/>
                </a:cubicBezTo>
                <a:cubicBezTo>
                  <a:pt x="56" y="39"/>
                  <a:pt x="56" y="39"/>
                  <a:pt x="56" y="39"/>
                </a:cubicBezTo>
                <a:cubicBezTo>
                  <a:pt x="58" y="39"/>
                  <a:pt x="59" y="40"/>
                  <a:pt x="59" y="42"/>
                </a:cubicBezTo>
                <a:lnTo>
                  <a:pt x="59"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8" name="Freeform 154"/>
          <p:cNvSpPr>
            <a:spLocks noEditPoints="1"/>
          </p:cNvSpPr>
          <p:nvPr/>
        </p:nvSpPr>
        <p:spPr bwMode="auto">
          <a:xfrm>
            <a:off x="20698105" y="7375421"/>
            <a:ext cx="349293" cy="377545"/>
          </a:xfrm>
          <a:custGeom>
            <a:avLst/>
            <a:gdLst>
              <a:gd name="T0" fmla="*/ 2147483646 w 63"/>
              <a:gd name="T1" fmla="*/ 2147483646 h 68"/>
              <a:gd name="T2" fmla="*/ 2147483646 w 63"/>
              <a:gd name="T3" fmla="*/ 2147483646 h 68"/>
              <a:gd name="T4" fmla="*/ 2147483646 w 63"/>
              <a:gd name="T5" fmla="*/ 2147483646 h 68"/>
              <a:gd name="T6" fmla="*/ 2147483646 w 63"/>
              <a:gd name="T7" fmla="*/ 2147483646 h 68"/>
              <a:gd name="T8" fmla="*/ 2147483646 w 63"/>
              <a:gd name="T9" fmla="*/ 2147483646 h 68"/>
              <a:gd name="T10" fmla="*/ 0 w 63"/>
              <a:gd name="T11" fmla="*/ 2147483646 h 68"/>
              <a:gd name="T12" fmla="*/ 2147483646 w 63"/>
              <a:gd name="T13" fmla="*/ 2147483646 h 68"/>
              <a:gd name="T14" fmla="*/ 2147483646 w 63"/>
              <a:gd name="T15" fmla="*/ 2147483646 h 68"/>
              <a:gd name="T16" fmla="*/ 2147483646 w 63"/>
              <a:gd name="T17" fmla="*/ 2147483646 h 68"/>
              <a:gd name="T18" fmla="*/ 2147483646 w 63"/>
              <a:gd name="T19" fmla="*/ 0 h 68"/>
              <a:gd name="T20" fmla="*/ 2147483646 w 63"/>
              <a:gd name="T21" fmla="*/ 2147483646 h 68"/>
              <a:gd name="T22" fmla="*/ 2147483646 w 63"/>
              <a:gd name="T23" fmla="*/ 2147483646 h 68"/>
              <a:gd name="T24" fmla="*/ 2147483646 w 63"/>
              <a:gd name="T25" fmla="*/ 2147483646 h 68"/>
              <a:gd name="T26" fmla="*/ 2147483646 w 63"/>
              <a:gd name="T27" fmla="*/ 2147483646 h 68"/>
              <a:gd name="T28" fmla="*/ 2147483646 w 63"/>
              <a:gd name="T29" fmla="*/ 2147483646 h 68"/>
              <a:gd name="T30" fmla="*/ 2147483646 w 63"/>
              <a:gd name="T31" fmla="*/ 2147483646 h 68"/>
              <a:gd name="T32" fmla="*/ 2147483646 w 63"/>
              <a:gd name="T33" fmla="*/ 2147483646 h 68"/>
              <a:gd name="T34" fmla="*/ 2147483646 w 63"/>
              <a:gd name="T35" fmla="*/ 2147483646 h 68"/>
              <a:gd name="T36" fmla="*/ 2147483646 w 63"/>
              <a:gd name="T37" fmla="*/ 2147483646 h 68"/>
              <a:gd name="T38" fmla="*/ 2147483646 w 63"/>
              <a:gd name="T39" fmla="*/ 2147483646 h 68"/>
              <a:gd name="T40" fmla="*/ 2147483646 w 63"/>
              <a:gd name="T41" fmla="*/ 2147483646 h 68"/>
              <a:gd name="T42" fmla="*/ 2147483646 w 63"/>
              <a:gd name="T43" fmla="*/ 2147483646 h 6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3" h="68">
                <a:moveTo>
                  <a:pt x="58" y="58"/>
                </a:moveTo>
                <a:cubicBezTo>
                  <a:pt x="41" y="58"/>
                  <a:pt x="41" y="58"/>
                  <a:pt x="41" y="58"/>
                </a:cubicBezTo>
                <a:cubicBezTo>
                  <a:pt x="41" y="63"/>
                  <a:pt x="37" y="68"/>
                  <a:pt x="31" y="68"/>
                </a:cubicBezTo>
                <a:cubicBezTo>
                  <a:pt x="26" y="68"/>
                  <a:pt x="22" y="63"/>
                  <a:pt x="22" y="58"/>
                </a:cubicBezTo>
                <a:cubicBezTo>
                  <a:pt x="5" y="58"/>
                  <a:pt x="5" y="58"/>
                  <a:pt x="5" y="58"/>
                </a:cubicBezTo>
                <a:cubicBezTo>
                  <a:pt x="2" y="58"/>
                  <a:pt x="0" y="56"/>
                  <a:pt x="0" y="53"/>
                </a:cubicBezTo>
                <a:cubicBezTo>
                  <a:pt x="5" y="48"/>
                  <a:pt x="12" y="40"/>
                  <a:pt x="12" y="22"/>
                </a:cubicBezTo>
                <a:cubicBezTo>
                  <a:pt x="12" y="14"/>
                  <a:pt x="18" y="6"/>
                  <a:pt x="28" y="5"/>
                </a:cubicBezTo>
                <a:cubicBezTo>
                  <a:pt x="28" y="4"/>
                  <a:pt x="28" y="4"/>
                  <a:pt x="28" y="3"/>
                </a:cubicBezTo>
                <a:cubicBezTo>
                  <a:pt x="28" y="1"/>
                  <a:pt x="29" y="0"/>
                  <a:pt x="31" y="0"/>
                </a:cubicBezTo>
                <a:cubicBezTo>
                  <a:pt x="33" y="0"/>
                  <a:pt x="35" y="1"/>
                  <a:pt x="35" y="3"/>
                </a:cubicBezTo>
                <a:cubicBezTo>
                  <a:pt x="35" y="4"/>
                  <a:pt x="35" y="4"/>
                  <a:pt x="35" y="5"/>
                </a:cubicBezTo>
                <a:cubicBezTo>
                  <a:pt x="45" y="6"/>
                  <a:pt x="51" y="14"/>
                  <a:pt x="51" y="22"/>
                </a:cubicBezTo>
                <a:cubicBezTo>
                  <a:pt x="51" y="40"/>
                  <a:pt x="57" y="48"/>
                  <a:pt x="63" y="53"/>
                </a:cubicBezTo>
                <a:cubicBezTo>
                  <a:pt x="63" y="56"/>
                  <a:pt x="61" y="58"/>
                  <a:pt x="58" y="58"/>
                </a:cubicBezTo>
                <a:close/>
                <a:moveTo>
                  <a:pt x="31" y="63"/>
                </a:moveTo>
                <a:cubicBezTo>
                  <a:pt x="28" y="63"/>
                  <a:pt x="26" y="61"/>
                  <a:pt x="26" y="58"/>
                </a:cubicBezTo>
                <a:cubicBezTo>
                  <a:pt x="26" y="58"/>
                  <a:pt x="26" y="57"/>
                  <a:pt x="25" y="57"/>
                </a:cubicBezTo>
                <a:cubicBezTo>
                  <a:pt x="25" y="57"/>
                  <a:pt x="25" y="58"/>
                  <a:pt x="25" y="58"/>
                </a:cubicBezTo>
                <a:cubicBezTo>
                  <a:pt x="25" y="62"/>
                  <a:pt x="28" y="65"/>
                  <a:pt x="31" y="65"/>
                </a:cubicBezTo>
                <a:cubicBezTo>
                  <a:pt x="32" y="65"/>
                  <a:pt x="32" y="64"/>
                  <a:pt x="32" y="64"/>
                </a:cubicBezTo>
                <a:cubicBezTo>
                  <a:pt x="32" y="64"/>
                  <a:pt x="32" y="63"/>
                  <a:pt x="31" y="6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39" name="Freeform 155"/>
          <p:cNvSpPr>
            <a:spLocks noEditPoints="1"/>
          </p:cNvSpPr>
          <p:nvPr/>
        </p:nvSpPr>
        <p:spPr bwMode="auto">
          <a:xfrm>
            <a:off x="21481446" y="7424220"/>
            <a:ext cx="482846" cy="272243"/>
          </a:xfrm>
          <a:custGeom>
            <a:avLst/>
            <a:gdLst>
              <a:gd name="T0" fmla="*/ 2147483646 w 87"/>
              <a:gd name="T1" fmla="*/ 2147483646 h 49"/>
              <a:gd name="T2" fmla="*/ 2147483646 w 87"/>
              <a:gd name="T3" fmla="*/ 2147483646 h 49"/>
              <a:gd name="T4" fmla="*/ 2147483646 w 87"/>
              <a:gd name="T5" fmla="*/ 2147483646 h 49"/>
              <a:gd name="T6" fmla="*/ 2147483646 w 87"/>
              <a:gd name="T7" fmla="*/ 2147483646 h 49"/>
              <a:gd name="T8" fmla="*/ 2147483646 w 87"/>
              <a:gd name="T9" fmla="*/ 2147483646 h 49"/>
              <a:gd name="T10" fmla="*/ 2147483646 w 87"/>
              <a:gd name="T11" fmla="*/ 2147483646 h 49"/>
              <a:gd name="T12" fmla="*/ 2147483646 w 87"/>
              <a:gd name="T13" fmla="*/ 2147483646 h 49"/>
              <a:gd name="T14" fmla="*/ 2147483646 w 87"/>
              <a:gd name="T15" fmla="*/ 2147483646 h 49"/>
              <a:gd name="T16" fmla="*/ 0 w 87"/>
              <a:gd name="T17" fmla="*/ 2147483646 h 49"/>
              <a:gd name="T18" fmla="*/ 2147483646 w 87"/>
              <a:gd name="T19" fmla="*/ 2147483646 h 49"/>
              <a:gd name="T20" fmla="*/ 2147483646 w 87"/>
              <a:gd name="T21" fmla="*/ 2147483646 h 49"/>
              <a:gd name="T22" fmla="*/ 2147483646 w 87"/>
              <a:gd name="T23" fmla="*/ 2147483646 h 49"/>
              <a:gd name="T24" fmla="*/ 2147483646 w 87"/>
              <a:gd name="T25" fmla="*/ 2147483646 h 49"/>
              <a:gd name="T26" fmla="*/ 2147483646 w 87"/>
              <a:gd name="T27" fmla="*/ 2147483646 h 49"/>
              <a:gd name="T28" fmla="*/ 2147483646 w 87"/>
              <a:gd name="T29" fmla="*/ 2147483646 h 49"/>
              <a:gd name="T30" fmla="*/ 2147483646 w 87"/>
              <a:gd name="T31" fmla="*/ 2147483646 h 49"/>
              <a:gd name="T32" fmla="*/ 2147483646 w 87"/>
              <a:gd name="T33" fmla="*/ 2147483646 h 49"/>
              <a:gd name="T34" fmla="*/ 2147483646 w 87"/>
              <a:gd name="T35" fmla="*/ 2147483646 h 49"/>
              <a:gd name="T36" fmla="*/ 2147483646 w 87"/>
              <a:gd name="T37" fmla="*/ 2147483646 h 49"/>
              <a:gd name="T38" fmla="*/ 2147483646 w 87"/>
              <a:gd name="T39" fmla="*/ 2147483646 h 49"/>
              <a:gd name="T40" fmla="*/ 2147483646 w 87"/>
              <a:gd name="T41" fmla="*/ 2147483646 h 49"/>
              <a:gd name="T42" fmla="*/ 2147483646 w 87"/>
              <a:gd name="T43" fmla="*/ 0 h 49"/>
              <a:gd name="T44" fmla="*/ 2147483646 w 87"/>
              <a:gd name="T45" fmla="*/ 0 h 49"/>
              <a:gd name="T46" fmla="*/ 2147483646 w 87"/>
              <a:gd name="T47" fmla="*/ 2147483646 h 49"/>
              <a:gd name="T48" fmla="*/ 2147483646 w 87"/>
              <a:gd name="T49" fmla="*/ 2147483646 h 49"/>
              <a:gd name="T50" fmla="*/ 2147483646 w 87"/>
              <a:gd name="T51" fmla="*/ 2147483646 h 49"/>
              <a:gd name="T52" fmla="*/ 2147483646 w 87"/>
              <a:gd name="T53" fmla="*/ 2147483646 h 49"/>
              <a:gd name="T54" fmla="*/ 2147483646 w 87"/>
              <a:gd name="T55" fmla="*/ 2147483646 h 49"/>
              <a:gd name="T56" fmla="*/ 2147483646 w 87"/>
              <a:gd name="T57" fmla="*/ 2147483646 h 49"/>
              <a:gd name="T58" fmla="*/ 2147483646 w 87"/>
              <a:gd name="T59" fmla="*/ 2147483646 h 49"/>
              <a:gd name="T60" fmla="*/ 2147483646 w 87"/>
              <a:gd name="T61" fmla="*/ 2147483646 h 49"/>
              <a:gd name="T62" fmla="*/ 2147483646 w 87"/>
              <a:gd name="T63" fmla="*/ 2147483646 h 49"/>
              <a:gd name="T64" fmla="*/ 2147483646 w 87"/>
              <a:gd name="T65" fmla="*/ 2147483646 h 49"/>
              <a:gd name="T66" fmla="*/ 2147483646 w 87"/>
              <a:gd name="T67" fmla="*/ 2147483646 h 49"/>
              <a:gd name="T68" fmla="*/ 2147483646 w 87"/>
              <a:gd name="T69" fmla="*/ 2147483646 h 49"/>
              <a:gd name="T70" fmla="*/ 2147483646 w 87"/>
              <a:gd name="T71" fmla="*/ 2147483646 h 49"/>
              <a:gd name="T72" fmla="*/ 2147483646 w 87"/>
              <a:gd name="T73" fmla="*/ 2147483646 h 49"/>
              <a:gd name="T74" fmla="*/ 2147483646 w 87"/>
              <a:gd name="T75" fmla="*/ 2147483646 h 49"/>
              <a:gd name="T76" fmla="*/ 2147483646 w 87"/>
              <a:gd name="T77" fmla="*/ 2147483646 h 49"/>
              <a:gd name="T78" fmla="*/ 2147483646 w 87"/>
              <a:gd name="T79" fmla="*/ 2147483646 h 49"/>
              <a:gd name="T80" fmla="*/ 2147483646 w 87"/>
              <a:gd name="T81" fmla="*/ 2147483646 h 49"/>
              <a:gd name="T82" fmla="*/ 2147483646 w 87"/>
              <a:gd name="T83" fmla="*/ 2147483646 h 49"/>
              <a:gd name="T84" fmla="*/ 2147483646 w 87"/>
              <a:gd name="T85" fmla="*/ 2147483646 h 49"/>
              <a:gd name="T86" fmla="*/ 2147483646 w 87"/>
              <a:gd name="T87" fmla="*/ 2147483646 h 49"/>
              <a:gd name="T88" fmla="*/ 2147483646 w 87"/>
              <a:gd name="T89" fmla="*/ 2147483646 h 49"/>
              <a:gd name="T90" fmla="*/ 2147483646 w 87"/>
              <a:gd name="T91" fmla="*/ 2147483646 h 49"/>
              <a:gd name="T92" fmla="*/ 2147483646 w 87"/>
              <a:gd name="T93" fmla="*/ 2147483646 h 49"/>
              <a:gd name="T94" fmla="*/ 2147483646 w 87"/>
              <a:gd name="T95" fmla="*/ 2147483646 h 49"/>
              <a:gd name="T96" fmla="*/ 2147483646 w 87"/>
              <a:gd name="T97" fmla="*/ 2147483646 h 49"/>
              <a:gd name="T98" fmla="*/ 2147483646 w 87"/>
              <a:gd name="T99" fmla="*/ 2147483646 h 49"/>
              <a:gd name="T100" fmla="*/ 2147483646 w 87"/>
              <a:gd name="T101" fmla="*/ 2147483646 h 49"/>
              <a:gd name="T102" fmla="*/ 2147483646 w 87"/>
              <a:gd name="T103" fmla="*/ 2147483646 h 49"/>
              <a:gd name="T104" fmla="*/ 2147483646 w 87"/>
              <a:gd name="T105" fmla="*/ 2147483646 h 49"/>
              <a:gd name="T106" fmla="*/ 2147483646 w 87"/>
              <a:gd name="T107" fmla="*/ 2147483646 h 49"/>
              <a:gd name="T108" fmla="*/ 2147483646 w 87"/>
              <a:gd name="T109" fmla="*/ 2147483646 h 49"/>
              <a:gd name="T110" fmla="*/ 2147483646 w 87"/>
              <a:gd name="T111" fmla="*/ 2147483646 h 49"/>
              <a:gd name="T112" fmla="*/ 2147483646 w 87"/>
              <a:gd name="T113" fmla="*/ 2147483646 h 4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7" h="49">
                <a:moveTo>
                  <a:pt x="70" y="49"/>
                </a:moveTo>
                <a:cubicBezTo>
                  <a:pt x="61" y="49"/>
                  <a:pt x="53" y="41"/>
                  <a:pt x="53" y="32"/>
                </a:cubicBezTo>
                <a:cubicBezTo>
                  <a:pt x="53" y="27"/>
                  <a:pt x="55" y="22"/>
                  <a:pt x="59" y="19"/>
                </a:cubicBezTo>
                <a:cubicBezTo>
                  <a:pt x="56" y="16"/>
                  <a:pt x="56" y="16"/>
                  <a:pt x="56" y="16"/>
                </a:cubicBezTo>
                <a:cubicBezTo>
                  <a:pt x="43" y="33"/>
                  <a:pt x="43" y="33"/>
                  <a:pt x="43" y="33"/>
                </a:cubicBezTo>
                <a:cubicBezTo>
                  <a:pt x="43" y="34"/>
                  <a:pt x="42" y="34"/>
                  <a:pt x="41" y="34"/>
                </a:cubicBezTo>
                <a:cubicBezTo>
                  <a:pt x="34" y="34"/>
                  <a:pt x="34" y="34"/>
                  <a:pt x="34" y="34"/>
                </a:cubicBezTo>
                <a:cubicBezTo>
                  <a:pt x="32" y="43"/>
                  <a:pt x="25" y="49"/>
                  <a:pt x="17" y="49"/>
                </a:cubicBezTo>
                <a:cubicBezTo>
                  <a:pt x="7" y="49"/>
                  <a:pt x="0" y="41"/>
                  <a:pt x="0" y="32"/>
                </a:cubicBezTo>
                <a:cubicBezTo>
                  <a:pt x="0" y="23"/>
                  <a:pt x="7" y="15"/>
                  <a:pt x="17" y="15"/>
                </a:cubicBezTo>
                <a:cubicBezTo>
                  <a:pt x="20" y="15"/>
                  <a:pt x="23" y="16"/>
                  <a:pt x="25" y="17"/>
                </a:cubicBezTo>
                <a:cubicBezTo>
                  <a:pt x="30" y="10"/>
                  <a:pt x="30" y="10"/>
                  <a:pt x="30" y="10"/>
                </a:cubicBezTo>
                <a:cubicBezTo>
                  <a:pt x="22" y="10"/>
                  <a:pt x="22" y="10"/>
                  <a:pt x="22" y="10"/>
                </a:cubicBezTo>
                <a:cubicBezTo>
                  <a:pt x="20" y="10"/>
                  <a:pt x="19" y="9"/>
                  <a:pt x="19" y="8"/>
                </a:cubicBezTo>
                <a:cubicBezTo>
                  <a:pt x="19" y="6"/>
                  <a:pt x="20" y="5"/>
                  <a:pt x="22" y="5"/>
                </a:cubicBezTo>
                <a:cubicBezTo>
                  <a:pt x="36" y="5"/>
                  <a:pt x="36" y="5"/>
                  <a:pt x="36" y="5"/>
                </a:cubicBezTo>
                <a:cubicBezTo>
                  <a:pt x="36" y="10"/>
                  <a:pt x="36" y="10"/>
                  <a:pt x="36" y="10"/>
                </a:cubicBezTo>
                <a:cubicBezTo>
                  <a:pt x="53" y="10"/>
                  <a:pt x="53" y="10"/>
                  <a:pt x="53" y="10"/>
                </a:cubicBezTo>
                <a:cubicBezTo>
                  <a:pt x="49" y="5"/>
                  <a:pt x="49" y="5"/>
                  <a:pt x="49" y="5"/>
                </a:cubicBezTo>
                <a:cubicBezTo>
                  <a:pt x="41" y="5"/>
                  <a:pt x="41" y="5"/>
                  <a:pt x="41" y="5"/>
                </a:cubicBezTo>
                <a:cubicBezTo>
                  <a:pt x="40" y="5"/>
                  <a:pt x="39" y="4"/>
                  <a:pt x="39" y="3"/>
                </a:cubicBezTo>
                <a:cubicBezTo>
                  <a:pt x="39" y="2"/>
                  <a:pt x="40" y="0"/>
                  <a:pt x="41" y="0"/>
                </a:cubicBezTo>
                <a:cubicBezTo>
                  <a:pt x="51" y="0"/>
                  <a:pt x="51" y="0"/>
                  <a:pt x="51" y="0"/>
                </a:cubicBezTo>
                <a:cubicBezTo>
                  <a:pt x="52" y="0"/>
                  <a:pt x="52" y="1"/>
                  <a:pt x="53" y="1"/>
                </a:cubicBezTo>
                <a:cubicBezTo>
                  <a:pt x="63" y="17"/>
                  <a:pt x="63" y="17"/>
                  <a:pt x="63" y="17"/>
                </a:cubicBezTo>
                <a:cubicBezTo>
                  <a:pt x="65" y="16"/>
                  <a:pt x="68" y="15"/>
                  <a:pt x="70" y="15"/>
                </a:cubicBezTo>
                <a:cubicBezTo>
                  <a:pt x="80" y="15"/>
                  <a:pt x="87" y="23"/>
                  <a:pt x="87" y="32"/>
                </a:cubicBezTo>
                <a:cubicBezTo>
                  <a:pt x="87" y="41"/>
                  <a:pt x="80" y="49"/>
                  <a:pt x="70" y="49"/>
                </a:cubicBezTo>
                <a:close/>
                <a:moveTo>
                  <a:pt x="17" y="34"/>
                </a:moveTo>
                <a:cubicBezTo>
                  <a:pt x="15" y="34"/>
                  <a:pt x="14" y="32"/>
                  <a:pt x="15" y="31"/>
                </a:cubicBezTo>
                <a:cubicBezTo>
                  <a:pt x="22" y="21"/>
                  <a:pt x="22" y="21"/>
                  <a:pt x="22" y="21"/>
                </a:cubicBezTo>
                <a:cubicBezTo>
                  <a:pt x="20" y="20"/>
                  <a:pt x="19" y="20"/>
                  <a:pt x="17" y="20"/>
                </a:cubicBezTo>
                <a:cubicBezTo>
                  <a:pt x="10" y="20"/>
                  <a:pt x="5" y="25"/>
                  <a:pt x="5" y="32"/>
                </a:cubicBezTo>
                <a:cubicBezTo>
                  <a:pt x="5" y="39"/>
                  <a:pt x="10" y="44"/>
                  <a:pt x="17" y="44"/>
                </a:cubicBezTo>
                <a:cubicBezTo>
                  <a:pt x="23" y="44"/>
                  <a:pt x="28" y="40"/>
                  <a:pt x="29" y="34"/>
                </a:cubicBezTo>
                <a:lnTo>
                  <a:pt x="17" y="34"/>
                </a:lnTo>
                <a:close/>
                <a:moveTo>
                  <a:pt x="29" y="30"/>
                </a:moveTo>
                <a:cubicBezTo>
                  <a:pt x="28" y="27"/>
                  <a:pt x="27" y="26"/>
                  <a:pt x="26" y="24"/>
                </a:cubicBezTo>
                <a:cubicBezTo>
                  <a:pt x="22" y="30"/>
                  <a:pt x="22" y="30"/>
                  <a:pt x="22" y="30"/>
                </a:cubicBezTo>
                <a:lnTo>
                  <a:pt x="29" y="30"/>
                </a:lnTo>
                <a:close/>
                <a:moveTo>
                  <a:pt x="51" y="15"/>
                </a:moveTo>
                <a:cubicBezTo>
                  <a:pt x="33" y="15"/>
                  <a:pt x="33" y="15"/>
                  <a:pt x="33" y="15"/>
                </a:cubicBezTo>
                <a:cubicBezTo>
                  <a:pt x="29" y="20"/>
                  <a:pt x="29" y="20"/>
                  <a:pt x="29" y="20"/>
                </a:cubicBezTo>
                <a:cubicBezTo>
                  <a:pt x="31" y="23"/>
                  <a:pt x="33" y="26"/>
                  <a:pt x="34" y="30"/>
                </a:cubicBezTo>
                <a:cubicBezTo>
                  <a:pt x="40" y="30"/>
                  <a:pt x="40" y="30"/>
                  <a:pt x="40" y="30"/>
                </a:cubicBezTo>
                <a:lnTo>
                  <a:pt x="51" y="15"/>
                </a:lnTo>
                <a:close/>
                <a:moveTo>
                  <a:pt x="70" y="20"/>
                </a:moveTo>
                <a:cubicBezTo>
                  <a:pt x="69" y="20"/>
                  <a:pt x="67" y="20"/>
                  <a:pt x="66" y="21"/>
                </a:cubicBezTo>
                <a:cubicBezTo>
                  <a:pt x="72" y="31"/>
                  <a:pt x="72" y="31"/>
                  <a:pt x="72" y="31"/>
                </a:cubicBezTo>
                <a:cubicBezTo>
                  <a:pt x="73" y="32"/>
                  <a:pt x="73" y="33"/>
                  <a:pt x="72" y="34"/>
                </a:cubicBezTo>
                <a:cubicBezTo>
                  <a:pt x="71" y="34"/>
                  <a:pt x="71" y="34"/>
                  <a:pt x="70" y="34"/>
                </a:cubicBezTo>
                <a:cubicBezTo>
                  <a:pt x="69" y="34"/>
                  <a:pt x="69" y="34"/>
                  <a:pt x="68" y="33"/>
                </a:cubicBezTo>
                <a:cubicBezTo>
                  <a:pt x="62" y="23"/>
                  <a:pt x="62" y="23"/>
                  <a:pt x="62" y="23"/>
                </a:cubicBezTo>
                <a:cubicBezTo>
                  <a:pt x="59" y="26"/>
                  <a:pt x="58" y="29"/>
                  <a:pt x="58" y="32"/>
                </a:cubicBezTo>
                <a:cubicBezTo>
                  <a:pt x="58" y="39"/>
                  <a:pt x="64" y="44"/>
                  <a:pt x="70" y="44"/>
                </a:cubicBezTo>
                <a:cubicBezTo>
                  <a:pt x="77" y="44"/>
                  <a:pt x="82" y="39"/>
                  <a:pt x="82" y="32"/>
                </a:cubicBezTo>
                <a:cubicBezTo>
                  <a:pt x="82" y="25"/>
                  <a:pt x="77" y="20"/>
                  <a:pt x="70" y="2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0" name="Freeform 156"/>
          <p:cNvSpPr>
            <a:spLocks noEditPoints="1"/>
          </p:cNvSpPr>
          <p:nvPr/>
        </p:nvSpPr>
        <p:spPr bwMode="auto">
          <a:xfrm>
            <a:off x="22195441" y="7403673"/>
            <a:ext cx="323609" cy="321040"/>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2147483646 w 58"/>
              <a:gd name="T75" fmla="*/ 2147483646 h 58"/>
              <a:gd name="T76" fmla="*/ 2147483646 w 58"/>
              <a:gd name="T77" fmla="*/ 2147483646 h 58"/>
              <a:gd name="T78" fmla="*/ 2147483646 w 58"/>
              <a:gd name="T79" fmla="*/ 2147483646 h 58"/>
              <a:gd name="T80" fmla="*/ 2147483646 w 58"/>
              <a:gd name="T81" fmla="*/ 2147483646 h 58"/>
              <a:gd name="T82" fmla="*/ 2147483646 w 58"/>
              <a:gd name="T83" fmla="*/ 2147483646 h 58"/>
              <a:gd name="T84" fmla="*/ 2147483646 w 58"/>
              <a:gd name="T85" fmla="*/ 2147483646 h 58"/>
              <a:gd name="T86" fmla="*/ 2147483646 w 58"/>
              <a:gd name="T87" fmla="*/ 2147483646 h 58"/>
              <a:gd name="T88" fmla="*/ 2147483646 w 58"/>
              <a:gd name="T89" fmla="*/ 2147483646 h 58"/>
              <a:gd name="T90" fmla="*/ 2147483646 w 58"/>
              <a:gd name="T91" fmla="*/ 2147483646 h 5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1"/>
                </a:moveTo>
                <a:cubicBezTo>
                  <a:pt x="46" y="10"/>
                  <a:pt x="44" y="9"/>
                  <a:pt x="42" y="8"/>
                </a:cubicBezTo>
                <a:cubicBezTo>
                  <a:pt x="36" y="6"/>
                  <a:pt x="30" y="6"/>
                  <a:pt x="23" y="7"/>
                </a:cubicBezTo>
                <a:cubicBezTo>
                  <a:pt x="20" y="7"/>
                  <a:pt x="18" y="7"/>
                  <a:pt x="15" y="8"/>
                </a:cubicBezTo>
                <a:cubicBezTo>
                  <a:pt x="13" y="9"/>
                  <a:pt x="10" y="10"/>
                  <a:pt x="10" y="13"/>
                </a:cubicBezTo>
                <a:cubicBezTo>
                  <a:pt x="10" y="18"/>
                  <a:pt x="11" y="24"/>
                  <a:pt x="12" y="30"/>
                </a:cubicBezTo>
                <a:cubicBezTo>
                  <a:pt x="13" y="31"/>
                  <a:pt x="13" y="33"/>
                  <a:pt x="14" y="34"/>
                </a:cubicBezTo>
                <a:cubicBezTo>
                  <a:pt x="17" y="37"/>
                  <a:pt x="21" y="38"/>
                  <a:pt x="25" y="38"/>
                </a:cubicBezTo>
                <a:cubicBezTo>
                  <a:pt x="31" y="39"/>
                  <a:pt x="36" y="38"/>
                  <a:pt x="42" y="36"/>
                </a:cubicBezTo>
                <a:cubicBezTo>
                  <a:pt x="43" y="35"/>
                  <a:pt x="45" y="34"/>
                  <a:pt x="45" y="32"/>
                </a:cubicBezTo>
                <a:cubicBezTo>
                  <a:pt x="46" y="26"/>
                  <a:pt x="47" y="20"/>
                  <a:pt x="48" y="14"/>
                </a:cubicBezTo>
                <a:cubicBezTo>
                  <a:pt x="48" y="13"/>
                  <a:pt x="48" y="12"/>
                  <a:pt x="48" y="11"/>
                </a:cubicBezTo>
                <a:close/>
                <a:moveTo>
                  <a:pt x="43" y="38"/>
                </a:moveTo>
                <a:cubicBezTo>
                  <a:pt x="35" y="43"/>
                  <a:pt x="23" y="43"/>
                  <a:pt x="15" y="38"/>
                </a:cubicBezTo>
                <a:cubicBezTo>
                  <a:pt x="15" y="38"/>
                  <a:pt x="15" y="38"/>
                  <a:pt x="15" y="38"/>
                </a:cubicBezTo>
                <a:cubicBezTo>
                  <a:pt x="14" y="38"/>
                  <a:pt x="14" y="38"/>
                  <a:pt x="14" y="38"/>
                </a:cubicBezTo>
                <a:cubicBezTo>
                  <a:pt x="15" y="41"/>
                  <a:pt x="15" y="44"/>
                  <a:pt x="16" y="46"/>
                </a:cubicBezTo>
                <a:cubicBezTo>
                  <a:pt x="17" y="49"/>
                  <a:pt x="21" y="50"/>
                  <a:pt x="24" y="50"/>
                </a:cubicBezTo>
                <a:cubicBezTo>
                  <a:pt x="29" y="51"/>
                  <a:pt x="35" y="51"/>
                  <a:pt x="40" y="48"/>
                </a:cubicBezTo>
                <a:cubicBezTo>
                  <a:pt x="43" y="47"/>
                  <a:pt x="42" y="43"/>
                  <a:pt x="43" y="41"/>
                </a:cubicBezTo>
                <a:cubicBezTo>
                  <a:pt x="43" y="40"/>
                  <a:pt x="44" y="38"/>
                  <a:pt x="43" y="38"/>
                </a:cubicBezTo>
                <a:close/>
                <a:moveTo>
                  <a:pt x="35" y="14"/>
                </a:moveTo>
                <a:cubicBezTo>
                  <a:pt x="31" y="15"/>
                  <a:pt x="27" y="15"/>
                  <a:pt x="23" y="14"/>
                </a:cubicBezTo>
                <a:cubicBezTo>
                  <a:pt x="21" y="14"/>
                  <a:pt x="18" y="14"/>
                  <a:pt x="16" y="12"/>
                </a:cubicBezTo>
                <a:cubicBezTo>
                  <a:pt x="17" y="11"/>
                  <a:pt x="19" y="10"/>
                  <a:pt x="21" y="10"/>
                </a:cubicBezTo>
                <a:cubicBezTo>
                  <a:pt x="26" y="9"/>
                  <a:pt x="31" y="9"/>
                  <a:pt x="36" y="10"/>
                </a:cubicBezTo>
                <a:cubicBezTo>
                  <a:pt x="38" y="10"/>
                  <a:pt x="40" y="11"/>
                  <a:pt x="42" y="12"/>
                </a:cubicBezTo>
                <a:cubicBezTo>
                  <a:pt x="40" y="14"/>
                  <a:pt x="37" y="14"/>
                  <a:pt x="35" y="14"/>
                </a:cubicBezTo>
                <a:close/>
                <a:moveTo>
                  <a:pt x="29" y="34"/>
                </a:moveTo>
                <a:cubicBezTo>
                  <a:pt x="26" y="34"/>
                  <a:pt x="23" y="32"/>
                  <a:pt x="23" y="28"/>
                </a:cubicBezTo>
                <a:cubicBezTo>
                  <a:pt x="23" y="26"/>
                  <a:pt x="24" y="23"/>
                  <a:pt x="27" y="22"/>
                </a:cubicBezTo>
                <a:cubicBezTo>
                  <a:pt x="30" y="21"/>
                  <a:pt x="34" y="23"/>
                  <a:pt x="35" y="27"/>
                </a:cubicBezTo>
                <a:cubicBezTo>
                  <a:pt x="35" y="30"/>
                  <a:pt x="33" y="34"/>
                  <a:pt x="29" y="34"/>
                </a:cubicBezTo>
                <a:close/>
                <a:moveTo>
                  <a:pt x="27" y="25"/>
                </a:moveTo>
                <a:cubicBezTo>
                  <a:pt x="25" y="26"/>
                  <a:pt x="25" y="30"/>
                  <a:pt x="28" y="31"/>
                </a:cubicBezTo>
                <a:cubicBezTo>
                  <a:pt x="29" y="32"/>
                  <a:pt x="32" y="30"/>
                  <a:pt x="32" y="28"/>
                </a:cubicBezTo>
                <a:cubicBezTo>
                  <a:pt x="32" y="26"/>
                  <a:pt x="29" y="24"/>
                  <a:pt x="27"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1" name="Freeform 157"/>
          <p:cNvSpPr>
            <a:spLocks noEditPoints="1"/>
          </p:cNvSpPr>
          <p:nvPr/>
        </p:nvSpPr>
        <p:spPr bwMode="auto">
          <a:xfrm>
            <a:off x="8002858" y="7996956"/>
            <a:ext cx="377543" cy="377545"/>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0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0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2147483646 w 68"/>
              <a:gd name="T83" fmla="*/ 2147483646 h 68"/>
              <a:gd name="T84" fmla="*/ 2147483646 w 68"/>
              <a:gd name="T85" fmla="*/ 2147483646 h 68"/>
              <a:gd name="T86" fmla="*/ 2147483646 w 68"/>
              <a:gd name="T87" fmla="*/ 2147483646 h 68"/>
              <a:gd name="T88" fmla="*/ 2147483646 w 68"/>
              <a:gd name="T89" fmla="*/ 2147483646 h 68"/>
              <a:gd name="T90" fmla="*/ 2147483646 w 68"/>
              <a:gd name="T91" fmla="*/ 2147483646 h 68"/>
              <a:gd name="T92" fmla="*/ 2147483646 w 68"/>
              <a:gd name="T93" fmla="*/ 2147483646 h 68"/>
              <a:gd name="T94" fmla="*/ 2147483646 w 68"/>
              <a:gd name="T95" fmla="*/ 2147483646 h 68"/>
              <a:gd name="T96" fmla="*/ 2147483646 w 68"/>
              <a:gd name="T97" fmla="*/ 2147483646 h 68"/>
              <a:gd name="T98" fmla="*/ 2147483646 w 68"/>
              <a:gd name="T99" fmla="*/ 2147483646 h 68"/>
              <a:gd name="T100" fmla="*/ 2147483646 w 68"/>
              <a:gd name="T101" fmla="*/ 2147483646 h 68"/>
              <a:gd name="T102" fmla="*/ 2147483646 w 68"/>
              <a:gd name="T103" fmla="*/ 2147483646 h 68"/>
              <a:gd name="T104" fmla="*/ 2147483646 w 68"/>
              <a:gd name="T105" fmla="*/ 2147483646 h 68"/>
              <a:gd name="T106" fmla="*/ 2147483646 w 68"/>
              <a:gd name="T107" fmla="*/ 2147483646 h 68"/>
              <a:gd name="T108" fmla="*/ 2147483646 w 68"/>
              <a:gd name="T109" fmla="*/ 2147483646 h 68"/>
              <a:gd name="T110" fmla="*/ 2147483646 w 68"/>
              <a:gd name="T111" fmla="*/ 2147483646 h 68"/>
              <a:gd name="T112" fmla="*/ 2147483646 w 68"/>
              <a:gd name="T113" fmla="*/ 2147483646 h 68"/>
              <a:gd name="T114" fmla="*/ 2147483646 w 68"/>
              <a:gd name="T115" fmla="*/ 2147483646 h 68"/>
              <a:gd name="T116" fmla="*/ 2147483646 w 68"/>
              <a:gd name="T117" fmla="*/ 2147483646 h 68"/>
              <a:gd name="T118" fmla="*/ 2147483646 w 68"/>
              <a:gd name="T119" fmla="*/ 2147483646 h 68"/>
              <a:gd name="T120" fmla="*/ 2147483646 w 68"/>
              <a:gd name="T121" fmla="*/ 2147483646 h 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68" h="68">
                <a:moveTo>
                  <a:pt x="59" y="10"/>
                </a:moveTo>
                <a:cubicBezTo>
                  <a:pt x="50" y="20"/>
                  <a:pt x="50" y="20"/>
                  <a:pt x="50" y="20"/>
                </a:cubicBezTo>
                <a:cubicBezTo>
                  <a:pt x="52" y="22"/>
                  <a:pt x="52" y="22"/>
                  <a:pt x="52" y="22"/>
                </a:cubicBezTo>
                <a:cubicBezTo>
                  <a:pt x="53" y="23"/>
                  <a:pt x="53" y="25"/>
                  <a:pt x="52" y="26"/>
                </a:cubicBezTo>
                <a:cubicBezTo>
                  <a:pt x="50" y="28"/>
                  <a:pt x="50" y="28"/>
                  <a:pt x="50" y="28"/>
                </a:cubicBezTo>
                <a:cubicBezTo>
                  <a:pt x="52" y="32"/>
                  <a:pt x="53" y="36"/>
                  <a:pt x="53" y="41"/>
                </a:cubicBezTo>
                <a:cubicBezTo>
                  <a:pt x="53" y="56"/>
                  <a:pt x="41" y="68"/>
                  <a:pt x="26" y="68"/>
                </a:cubicBezTo>
                <a:cubicBezTo>
                  <a:pt x="12" y="68"/>
                  <a:pt x="0" y="56"/>
                  <a:pt x="0" y="41"/>
                </a:cubicBezTo>
                <a:cubicBezTo>
                  <a:pt x="0" y="26"/>
                  <a:pt x="12" y="14"/>
                  <a:pt x="26" y="14"/>
                </a:cubicBezTo>
                <a:cubicBezTo>
                  <a:pt x="31" y="14"/>
                  <a:pt x="36" y="16"/>
                  <a:pt x="40" y="18"/>
                </a:cubicBezTo>
                <a:cubicBezTo>
                  <a:pt x="42" y="15"/>
                  <a:pt x="42" y="15"/>
                  <a:pt x="42" y="15"/>
                </a:cubicBezTo>
                <a:cubicBezTo>
                  <a:pt x="43" y="14"/>
                  <a:pt x="44" y="14"/>
                  <a:pt x="45" y="15"/>
                </a:cubicBezTo>
                <a:cubicBezTo>
                  <a:pt x="48" y="18"/>
                  <a:pt x="48" y="18"/>
                  <a:pt x="48" y="18"/>
                </a:cubicBezTo>
                <a:cubicBezTo>
                  <a:pt x="57" y="9"/>
                  <a:pt x="57" y="9"/>
                  <a:pt x="57" y="9"/>
                </a:cubicBezTo>
                <a:lnTo>
                  <a:pt x="59" y="10"/>
                </a:lnTo>
                <a:close/>
                <a:moveTo>
                  <a:pt x="18" y="21"/>
                </a:moveTo>
                <a:cubicBezTo>
                  <a:pt x="13" y="23"/>
                  <a:pt x="8" y="27"/>
                  <a:pt x="6" y="33"/>
                </a:cubicBezTo>
                <a:cubicBezTo>
                  <a:pt x="6" y="34"/>
                  <a:pt x="6" y="35"/>
                  <a:pt x="8" y="36"/>
                </a:cubicBezTo>
                <a:cubicBezTo>
                  <a:pt x="8" y="36"/>
                  <a:pt x="8" y="36"/>
                  <a:pt x="8" y="36"/>
                </a:cubicBezTo>
                <a:cubicBezTo>
                  <a:pt x="9" y="36"/>
                  <a:pt x="10" y="36"/>
                  <a:pt x="11" y="35"/>
                </a:cubicBezTo>
                <a:cubicBezTo>
                  <a:pt x="12" y="30"/>
                  <a:pt x="16" y="27"/>
                  <a:pt x="20" y="25"/>
                </a:cubicBezTo>
                <a:cubicBezTo>
                  <a:pt x="21" y="25"/>
                  <a:pt x="22" y="23"/>
                  <a:pt x="21" y="22"/>
                </a:cubicBezTo>
                <a:cubicBezTo>
                  <a:pt x="21" y="21"/>
                  <a:pt x="20" y="20"/>
                  <a:pt x="18" y="21"/>
                </a:cubicBezTo>
                <a:close/>
                <a:moveTo>
                  <a:pt x="57" y="7"/>
                </a:moveTo>
                <a:cubicBezTo>
                  <a:pt x="56" y="7"/>
                  <a:pt x="56" y="7"/>
                  <a:pt x="56" y="6"/>
                </a:cubicBezTo>
                <a:cubicBezTo>
                  <a:pt x="52" y="3"/>
                  <a:pt x="52" y="3"/>
                  <a:pt x="52" y="3"/>
                </a:cubicBezTo>
                <a:cubicBezTo>
                  <a:pt x="52" y="2"/>
                  <a:pt x="52" y="2"/>
                  <a:pt x="52" y="1"/>
                </a:cubicBezTo>
                <a:cubicBezTo>
                  <a:pt x="53" y="1"/>
                  <a:pt x="54" y="1"/>
                  <a:pt x="54" y="1"/>
                </a:cubicBezTo>
                <a:cubicBezTo>
                  <a:pt x="58" y="5"/>
                  <a:pt x="58" y="5"/>
                  <a:pt x="58" y="5"/>
                </a:cubicBezTo>
                <a:cubicBezTo>
                  <a:pt x="58" y="5"/>
                  <a:pt x="58" y="6"/>
                  <a:pt x="58" y="6"/>
                </a:cubicBezTo>
                <a:cubicBezTo>
                  <a:pt x="57" y="7"/>
                  <a:pt x="57" y="7"/>
                  <a:pt x="57" y="7"/>
                </a:cubicBezTo>
                <a:close/>
                <a:moveTo>
                  <a:pt x="61" y="5"/>
                </a:moveTo>
                <a:cubicBezTo>
                  <a:pt x="61" y="5"/>
                  <a:pt x="60" y="6"/>
                  <a:pt x="59" y="6"/>
                </a:cubicBezTo>
                <a:cubicBezTo>
                  <a:pt x="59" y="6"/>
                  <a:pt x="58" y="5"/>
                  <a:pt x="58" y="5"/>
                </a:cubicBezTo>
                <a:cubicBezTo>
                  <a:pt x="58" y="1"/>
                  <a:pt x="58" y="1"/>
                  <a:pt x="58" y="1"/>
                </a:cubicBezTo>
                <a:cubicBezTo>
                  <a:pt x="58" y="0"/>
                  <a:pt x="59" y="0"/>
                  <a:pt x="59" y="0"/>
                </a:cubicBezTo>
                <a:cubicBezTo>
                  <a:pt x="60" y="0"/>
                  <a:pt x="61" y="0"/>
                  <a:pt x="61" y="1"/>
                </a:cubicBezTo>
                <a:lnTo>
                  <a:pt x="61" y="5"/>
                </a:lnTo>
                <a:close/>
                <a:moveTo>
                  <a:pt x="63" y="6"/>
                </a:moveTo>
                <a:cubicBezTo>
                  <a:pt x="63" y="7"/>
                  <a:pt x="62" y="7"/>
                  <a:pt x="62" y="7"/>
                </a:cubicBezTo>
                <a:cubicBezTo>
                  <a:pt x="62" y="7"/>
                  <a:pt x="61" y="7"/>
                  <a:pt x="61" y="6"/>
                </a:cubicBezTo>
                <a:cubicBezTo>
                  <a:pt x="61" y="6"/>
                  <a:pt x="61" y="5"/>
                  <a:pt x="61" y="5"/>
                </a:cubicBezTo>
                <a:cubicBezTo>
                  <a:pt x="64" y="1"/>
                  <a:pt x="64" y="1"/>
                  <a:pt x="64" y="1"/>
                </a:cubicBezTo>
                <a:cubicBezTo>
                  <a:pt x="65" y="1"/>
                  <a:pt x="66" y="1"/>
                  <a:pt x="66" y="1"/>
                </a:cubicBezTo>
                <a:cubicBezTo>
                  <a:pt x="67" y="2"/>
                  <a:pt x="67" y="2"/>
                  <a:pt x="66" y="3"/>
                </a:cubicBezTo>
                <a:lnTo>
                  <a:pt x="63" y="6"/>
                </a:lnTo>
                <a:close/>
                <a:moveTo>
                  <a:pt x="65" y="15"/>
                </a:moveTo>
                <a:cubicBezTo>
                  <a:pt x="65" y="15"/>
                  <a:pt x="65" y="15"/>
                  <a:pt x="64" y="15"/>
                </a:cubicBezTo>
                <a:cubicBezTo>
                  <a:pt x="61" y="12"/>
                  <a:pt x="61" y="12"/>
                  <a:pt x="61" y="12"/>
                </a:cubicBezTo>
                <a:cubicBezTo>
                  <a:pt x="61" y="11"/>
                  <a:pt x="61" y="10"/>
                  <a:pt x="61" y="10"/>
                </a:cubicBezTo>
                <a:cubicBezTo>
                  <a:pt x="62" y="9"/>
                  <a:pt x="62" y="9"/>
                  <a:pt x="63" y="10"/>
                </a:cubicBezTo>
                <a:cubicBezTo>
                  <a:pt x="66" y="13"/>
                  <a:pt x="66" y="13"/>
                  <a:pt x="66" y="13"/>
                </a:cubicBezTo>
                <a:cubicBezTo>
                  <a:pt x="67" y="14"/>
                  <a:pt x="67" y="15"/>
                  <a:pt x="66" y="15"/>
                </a:cubicBezTo>
                <a:cubicBezTo>
                  <a:pt x="66" y="15"/>
                  <a:pt x="66" y="15"/>
                  <a:pt x="65" y="15"/>
                </a:cubicBezTo>
                <a:close/>
                <a:moveTo>
                  <a:pt x="67" y="9"/>
                </a:moveTo>
                <a:cubicBezTo>
                  <a:pt x="63" y="9"/>
                  <a:pt x="63" y="9"/>
                  <a:pt x="63" y="9"/>
                </a:cubicBezTo>
                <a:cubicBezTo>
                  <a:pt x="62" y="9"/>
                  <a:pt x="62" y="9"/>
                  <a:pt x="62" y="8"/>
                </a:cubicBezTo>
                <a:cubicBezTo>
                  <a:pt x="62" y="8"/>
                  <a:pt x="62" y="7"/>
                  <a:pt x="63" y="7"/>
                </a:cubicBezTo>
                <a:cubicBezTo>
                  <a:pt x="67" y="7"/>
                  <a:pt x="67" y="7"/>
                  <a:pt x="67" y="7"/>
                </a:cubicBezTo>
                <a:cubicBezTo>
                  <a:pt x="67" y="7"/>
                  <a:pt x="68" y="8"/>
                  <a:pt x="68" y="8"/>
                </a:cubicBezTo>
                <a:cubicBezTo>
                  <a:pt x="68" y="9"/>
                  <a:pt x="67" y="9"/>
                  <a:pt x="67" y="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2" name="Freeform 158"/>
          <p:cNvSpPr>
            <a:spLocks noEditPoints="1"/>
          </p:cNvSpPr>
          <p:nvPr/>
        </p:nvSpPr>
        <p:spPr bwMode="auto">
          <a:xfrm>
            <a:off x="8686033" y="7996956"/>
            <a:ext cx="377543" cy="323609"/>
          </a:xfrm>
          <a:custGeom>
            <a:avLst/>
            <a:gdLst>
              <a:gd name="T0" fmla="*/ 2147483646 w 68"/>
              <a:gd name="T1" fmla="*/ 2147483646 h 58"/>
              <a:gd name="T2" fmla="*/ 0 w 68"/>
              <a:gd name="T3" fmla="*/ 2147483646 h 58"/>
              <a:gd name="T4" fmla="*/ 0 w 68"/>
              <a:gd name="T5" fmla="*/ 2147483646 h 58"/>
              <a:gd name="T6" fmla="*/ 2147483646 w 68"/>
              <a:gd name="T7" fmla="*/ 2147483646 h 58"/>
              <a:gd name="T8" fmla="*/ 2147483646 w 68"/>
              <a:gd name="T9" fmla="*/ 2147483646 h 58"/>
              <a:gd name="T10" fmla="*/ 2147483646 w 68"/>
              <a:gd name="T11" fmla="*/ 2147483646 h 58"/>
              <a:gd name="T12" fmla="*/ 2147483646 w 68"/>
              <a:gd name="T13" fmla="*/ 0 h 58"/>
              <a:gd name="T14" fmla="*/ 2147483646 w 68"/>
              <a:gd name="T15" fmla="*/ 0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2147483646 h 58"/>
              <a:gd name="T26" fmla="*/ 2147483646 w 68"/>
              <a:gd name="T27" fmla="*/ 2147483646 h 58"/>
              <a:gd name="T28" fmla="*/ 2147483646 w 68"/>
              <a:gd name="T29" fmla="*/ 2147483646 h 58"/>
              <a:gd name="T30" fmla="*/ 2147483646 w 68"/>
              <a:gd name="T31" fmla="*/ 2147483646 h 58"/>
              <a:gd name="T32" fmla="*/ 0 w 68"/>
              <a:gd name="T33" fmla="*/ 2147483646 h 58"/>
              <a:gd name="T34" fmla="*/ 0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8" h="58">
                <a:moveTo>
                  <a:pt x="68" y="30"/>
                </a:moveTo>
                <a:cubicBezTo>
                  <a:pt x="0" y="30"/>
                  <a:pt x="0" y="30"/>
                  <a:pt x="0" y="30"/>
                </a:cubicBezTo>
                <a:cubicBezTo>
                  <a:pt x="0" y="15"/>
                  <a:pt x="0" y="15"/>
                  <a:pt x="0" y="15"/>
                </a:cubicBezTo>
                <a:cubicBezTo>
                  <a:pt x="0" y="12"/>
                  <a:pt x="3" y="9"/>
                  <a:pt x="7"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62" y="9"/>
                  <a:pt x="62" y="9"/>
                  <a:pt x="62" y="9"/>
                </a:cubicBezTo>
                <a:cubicBezTo>
                  <a:pt x="66" y="9"/>
                  <a:pt x="68" y="12"/>
                  <a:pt x="68" y="15"/>
                </a:cubicBezTo>
                <a:lnTo>
                  <a:pt x="68" y="30"/>
                </a:lnTo>
                <a:close/>
                <a:moveTo>
                  <a:pt x="68" y="52"/>
                </a:moveTo>
                <a:cubicBezTo>
                  <a:pt x="68" y="55"/>
                  <a:pt x="66" y="58"/>
                  <a:pt x="62" y="58"/>
                </a:cubicBezTo>
                <a:cubicBezTo>
                  <a:pt x="7" y="58"/>
                  <a:pt x="7" y="58"/>
                  <a:pt x="7" y="58"/>
                </a:cubicBezTo>
                <a:cubicBezTo>
                  <a:pt x="3" y="58"/>
                  <a:pt x="0" y="55"/>
                  <a:pt x="0" y="52"/>
                </a:cubicBezTo>
                <a:cubicBezTo>
                  <a:pt x="0" y="34"/>
                  <a:pt x="0" y="34"/>
                  <a:pt x="0" y="34"/>
                </a:cubicBezTo>
                <a:cubicBezTo>
                  <a:pt x="26" y="34"/>
                  <a:pt x="26" y="34"/>
                  <a:pt x="26" y="34"/>
                </a:cubicBezTo>
                <a:cubicBezTo>
                  <a:pt x="26" y="40"/>
                  <a:pt x="26" y="40"/>
                  <a:pt x="26" y="40"/>
                </a:cubicBezTo>
                <a:cubicBezTo>
                  <a:pt x="26" y="41"/>
                  <a:pt x="27" y="42"/>
                  <a:pt x="28" y="42"/>
                </a:cubicBezTo>
                <a:cubicBezTo>
                  <a:pt x="41" y="42"/>
                  <a:pt x="41" y="42"/>
                  <a:pt x="41" y="42"/>
                </a:cubicBezTo>
                <a:cubicBezTo>
                  <a:pt x="42" y="42"/>
                  <a:pt x="43" y="41"/>
                  <a:pt x="43" y="40"/>
                </a:cubicBezTo>
                <a:cubicBezTo>
                  <a:pt x="43" y="34"/>
                  <a:pt x="43" y="34"/>
                  <a:pt x="43" y="34"/>
                </a:cubicBezTo>
                <a:cubicBezTo>
                  <a:pt x="68" y="34"/>
                  <a:pt x="68" y="34"/>
                  <a:pt x="68" y="34"/>
                </a:cubicBezTo>
                <a:lnTo>
                  <a:pt x="68" y="52"/>
                </a:lnTo>
                <a:close/>
                <a:moveTo>
                  <a:pt x="44" y="9"/>
                </a:moveTo>
                <a:cubicBezTo>
                  <a:pt x="44" y="5"/>
                  <a:pt x="44" y="5"/>
                  <a:pt x="44" y="5"/>
                </a:cubicBezTo>
                <a:cubicBezTo>
                  <a:pt x="25" y="5"/>
                  <a:pt x="25" y="5"/>
                  <a:pt x="25" y="5"/>
                </a:cubicBezTo>
                <a:cubicBezTo>
                  <a:pt x="25" y="9"/>
                  <a:pt x="25" y="9"/>
                  <a:pt x="25" y="9"/>
                </a:cubicBezTo>
                <a:lnTo>
                  <a:pt x="44" y="9"/>
                </a:lnTo>
                <a:close/>
                <a:moveTo>
                  <a:pt x="39" y="39"/>
                </a:moveTo>
                <a:cubicBezTo>
                  <a:pt x="30" y="39"/>
                  <a:pt x="30" y="39"/>
                  <a:pt x="30" y="39"/>
                </a:cubicBezTo>
                <a:cubicBezTo>
                  <a:pt x="30" y="34"/>
                  <a:pt x="30" y="34"/>
                  <a:pt x="30" y="34"/>
                </a:cubicBezTo>
                <a:cubicBezTo>
                  <a:pt x="39" y="34"/>
                  <a:pt x="39" y="34"/>
                  <a:pt x="39" y="34"/>
                </a:cubicBezTo>
                <a:lnTo>
                  <a:pt x="39"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3" name="Freeform 159"/>
          <p:cNvSpPr>
            <a:spLocks noEditPoints="1"/>
          </p:cNvSpPr>
          <p:nvPr/>
        </p:nvSpPr>
        <p:spPr bwMode="auto">
          <a:xfrm>
            <a:off x="9487352" y="7996956"/>
            <a:ext cx="300494" cy="377545"/>
          </a:xfrm>
          <a:custGeom>
            <a:avLst/>
            <a:gdLst>
              <a:gd name="T0" fmla="*/ 2147483646 w 54"/>
              <a:gd name="T1" fmla="*/ 2147483646 h 68"/>
              <a:gd name="T2" fmla="*/ 2147483646 w 54"/>
              <a:gd name="T3" fmla="*/ 0 h 68"/>
              <a:gd name="T4" fmla="*/ 2147483646 w 54"/>
              <a:gd name="T5" fmla="*/ 2147483646 h 68"/>
              <a:gd name="T6" fmla="*/ 2147483646 w 54"/>
              <a:gd name="T7" fmla="*/ 2147483646 h 68"/>
              <a:gd name="T8" fmla="*/ 2147483646 w 54"/>
              <a:gd name="T9" fmla="*/ 2147483646 h 68"/>
              <a:gd name="T10" fmla="*/ 2147483646 w 54"/>
              <a:gd name="T11" fmla="*/ 2147483646 h 68"/>
              <a:gd name="T12" fmla="*/ 2147483646 w 54"/>
              <a:gd name="T13" fmla="*/ 2147483646 h 68"/>
              <a:gd name="T14" fmla="*/ 2147483646 w 54"/>
              <a:gd name="T15" fmla="*/ 2147483646 h 68"/>
              <a:gd name="T16" fmla="*/ 2147483646 w 54"/>
              <a:gd name="T17" fmla="*/ 2147483646 h 68"/>
              <a:gd name="T18" fmla="*/ 2147483646 w 54"/>
              <a:gd name="T19" fmla="*/ 2147483646 h 68"/>
              <a:gd name="T20" fmla="*/ 2147483646 w 54"/>
              <a:gd name="T21" fmla="*/ 2147483646 h 68"/>
              <a:gd name="T22" fmla="*/ 2147483646 w 54"/>
              <a:gd name="T23" fmla="*/ 2147483646 h 68"/>
              <a:gd name="T24" fmla="*/ 2147483646 w 54"/>
              <a:gd name="T25" fmla="*/ 2147483646 h 68"/>
              <a:gd name="T26" fmla="*/ 2147483646 w 54"/>
              <a:gd name="T27" fmla="*/ 2147483646 h 68"/>
              <a:gd name="T28" fmla="*/ 2147483646 w 54"/>
              <a:gd name="T29" fmla="*/ 2147483646 h 68"/>
              <a:gd name="T30" fmla="*/ 2147483646 w 54"/>
              <a:gd name="T31" fmla="*/ 2147483646 h 68"/>
              <a:gd name="T32" fmla="*/ 2147483646 w 54"/>
              <a:gd name="T33" fmla="*/ 2147483646 h 68"/>
              <a:gd name="T34" fmla="*/ 2147483646 w 54"/>
              <a:gd name="T35" fmla="*/ 2147483646 h 68"/>
              <a:gd name="T36" fmla="*/ 2147483646 w 54"/>
              <a:gd name="T37" fmla="*/ 2147483646 h 68"/>
              <a:gd name="T38" fmla="*/ 2147483646 w 54"/>
              <a:gd name="T39" fmla="*/ 2147483646 h 68"/>
              <a:gd name="T40" fmla="*/ 2147483646 w 54"/>
              <a:gd name="T41" fmla="*/ 2147483646 h 68"/>
              <a:gd name="T42" fmla="*/ 2147483646 w 54"/>
              <a:gd name="T43" fmla="*/ 2147483646 h 68"/>
              <a:gd name="T44" fmla="*/ 2147483646 w 54"/>
              <a:gd name="T45" fmla="*/ 2147483646 h 68"/>
              <a:gd name="T46" fmla="*/ 2147483646 w 54"/>
              <a:gd name="T47" fmla="*/ 2147483646 h 68"/>
              <a:gd name="T48" fmla="*/ 2147483646 w 54"/>
              <a:gd name="T49" fmla="*/ 2147483646 h 68"/>
              <a:gd name="T50" fmla="*/ 2147483646 w 54"/>
              <a:gd name="T51" fmla="*/ 2147483646 h 68"/>
              <a:gd name="T52" fmla="*/ 2147483646 w 54"/>
              <a:gd name="T53" fmla="*/ 2147483646 h 68"/>
              <a:gd name="T54" fmla="*/ 2147483646 w 54"/>
              <a:gd name="T55" fmla="*/ 2147483646 h 68"/>
              <a:gd name="T56" fmla="*/ 2147483646 w 54"/>
              <a:gd name="T57" fmla="*/ 2147483646 h 68"/>
              <a:gd name="T58" fmla="*/ 2147483646 w 54"/>
              <a:gd name="T59" fmla="*/ 2147483646 h 68"/>
              <a:gd name="T60" fmla="*/ 2147483646 w 54"/>
              <a:gd name="T61" fmla="*/ 2147483646 h 68"/>
              <a:gd name="T62" fmla="*/ 2147483646 w 54"/>
              <a:gd name="T63" fmla="*/ 2147483646 h 68"/>
              <a:gd name="T64" fmla="*/ 2147483646 w 54"/>
              <a:gd name="T65" fmla="*/ 2147483646 h 68"/>
              <a:gd name="T66" fmla="*/ 2147483646 w 54"/>
              <a:gd name="T67" fmla="*/ 2147483646 h 68"/>
              <a:gd name="T68" fmla="*/ 2147483646 w 54"/>
              <a:gd name="T69" fmla="*/ 2147483646 h 68"/>
              <a:gd name="T70" fmla="*/ 2147483646 w 54"/>
              <a:gd name="T71" fmla="*/ 2147483646 h 68"/>
              <a:gd name="T72" fmla="*/ 2147483646 w 54"/>
              <a:gd name="T73" fmla="*/ 2147483646 h 68"/>
              <a:gd name="T74" fmla="*/ 2147483646 w 54"/>
              <a:gd name="T75" fmla="*/ 2147483646 h 68"/>
              <a:gd name="T76" fmla="*/ 2147483646 w 54"/>
              <a:gd name="T77" fmla="*/ 2147483646 h 68"/>
              <a:gd name="T78" fmla="*/ 2147483646 w 54"/>
              <a:gd name="T79" fmla="*/ 2147483646 h 68"/>
              <a:gd name="T80" fmla="*/ 2147483646 w 54"/>
              <a:gd name="T81" fmla="*/ 2147483646 h 68"/>
              <a:gd name="T82" fmla="*/ 2147483646 w 54"/>
              <a:gd name="T83" fmla="*/ 2147483646 h 68"/>
              <a:gd name="T84" fmla="*/ 2147483646 w 54"/>
              <a:gd name="T85" fmla="*/ 2147483646 h 68"/>
              <a:gd name="T86" fmla="*/ 2147483646 w 54"/>
              <a:gd name="T87" fmla="*/ 2147483646 h 68"/>
              <a:gd name="T88" fmla="*/ 2147483646 w 54"/>
              <a:gd name="T89" fmla="*/ 2147483646 h 68"/>
              <a:gd name="T90" fmla="*/ 2147483646 w 54"/>
              <a:gd name="T91" fmla="*/ 2147483646 h 68"/>
              <a:gd name="T92" fmla="*/ 2147483646 w 54"/>
              <a:gd name="T93" fmla="*/ 2147483646 h 68"/>
              <a:gd name="T94" fmla="*/ 2147483646 w 54"/>
              <a:gd name="T95" fmla="*/ 2147483646 h 68"/>
              <a:gd name="T96" fmla="*/ 2147483646 w 54"/>
              <a:gd name="T97" fmla="*/ 2147483646 h 68"/>
              <a:gd name="T98" fmla="*/ 2147483646 w 54"/>
              <a:gd name="T99" fmla="*/ 2147483646 h 68"/>
              <a:gd name="T100" fmla="*/ 2147483646 w 54"/>
              <a:gd name="T101" fmla="*/ 2147483646 h 68"/>
              <a:gd name="T102" fmla="*/ 2147483646 w 54"/>
              <a:gd name="T103" fmla="*/ 2147483646 h 68"/>
              <a:gd name="T104" fmla="*/ 2147483646 w 54"/>
              <a:gd name="T105" fmla="*/ 2147483646 h 68"/>
              <a:gd name="T106" fmla="*/ 2147483646 w 54"/>
              <a:gd name="T107" fmla="*/ 2147483646 h 68"/>
              <a:gd name="T108" fmla="*/ 2147483646 w 54"/>
              <a:gd name="T109" fmla="*/ 2147483646 h 68"/>
              <a:gd name="T110" fmla="*/ 2147483646 w 54"/>
              <a:gd name="T111" fmla="*/ 2147483646 h 68"/>
              <a:gd name="T112" fmla="*/ 2147483646 w 54"/>
              <a:gd name="T113" fmla="*/ 2147483646 h 68"/>
              <a:gd name="T114" fmla="*/ 2147483646 w 54"/>
              <a:gd name="T115" fmla="*/ 2147483646 h 68"/>
              <a:gd name="T116" fmla="*/ 2147483646 w 54"/>
              <a:gd name="T117" fmla="*/ 2147483646 h 68"/>
              <a:gd name="T118" fmla="*/ 2147483646 w 54"/>
              <a:gd name="T119" fmla="*/ 2147483646 h 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4" h="68">
                <a:moveTo>
                  <a:pt x="54" y="65"/>
                </a:moveTo>
                <a:cubicBezTo>
                  <a:pt x="54" y="67"/>
                  <a:pt x="53" y="68"/>
                  <a:pt x="51" y="68"/>
                </a:cubicBezTo>
                <a:cubicBezTo>
                  <a:pt x="3" y="68"/>
                  <a:pt x="3" y="68"/>
                  <a:pt x="3" y="68"/>
                </a:cubicBezTo>
                <a:cubicBezTo>
                  <a:pt x="2" y="68"/>
                  <a:pt x="0" y="67"/>
                  <a:pt x="0" y="65"/>
                </a:cubicBezTo>
                <a:cubicBezTo>
                  <a:pt x="0" y="2"/>
                  <a:pt x="0" y="2"/>
                  <a:pt x="0" y="2"/>
                </a:cubicBezTo>
                <a:cubicBezTo>
                  <a:pt x="0" y="1"/>
                  <a:pt x="2" y="0"/>
                  <a:pt x="3" y="0"/>
                </a:cubicBezTo>
                <a:cubicBezTo>
                  <a:pt x="51" y="0"/>
                  <a:pt x="51" y="0"/>
                  <a:pt x="51" y="0"/>
                </a:cubicBezTo>
                <a:cubicBezTo>
                  <a:pt x="53" y="0"/>
                  <a:pt x="54" y="1"/>
                  <a:pt x="54" y="2"/>
                </a:cubicBezTo>
                <a:lnTo>
                  <a:pt x="54" y="65"/>
                </a:lnTo>
                <a:close/>
                <a:moveTo>
                  <a:pt x="49" y="63"/>
                </a:moveTo>
                <a:cubicBezTo>
                  <a:pt x="49" y="5"/>
                  <a:pt x="49" y="5"/>
                  <a:pt x="49" y="5"/>
                </a:cubicBezTo>
                <a:cubicBezTo>
                  <a:pt x="5" y="5"/>
                  <a:pt x="5" y="5"/>
                  <a:pt x="5" y="5"/>
                </a:cubicBezTo>
                <a:cubicBezTo>
                  <a:pt x="5" y="63"/>
                  <a:pt x="5" y="63"/>
                  <a:pt x="5" y="63"/>
                </a:cubicBezTo>
                <a:cubicBezTo>
                  <a:pt x="20" y="63"/>
                  <a:pt x="20" y="63"/>
                  <a:pt x="20" y="63"/>
                </a:cubicBezTo>
                <a:cubicBezTo>
                  <a:pt x="20" y="54"/>
                  <a:pt x="20" y="54"/>
                  <a:pt x="20" y="54"/>
                </a:cubicBezTo>
                <a:cubicBezTo>
                  <a:pt x="20" y="54"/>
                  <a:pt x="20" y="53"/>
                  <a:pt x="21" y="53"/>
                </a:cubicBezTo>
                <a:cubicBezTo>
                  <a:pt x="33" y="53"/>
                  <a:pt x="33" y="53"/>
                  <a:pt x="33" y="53"/>
                </a:cubicBezTo>
                <a:cubicBezTo>
                  <a:pt x="34" y="53"/>
                  <a:pt x="34" y="54"/>
                  <a:pt x="34" y="54"/>
                </a:cubicBezTo>
                <a:cubicBezTo>
                  <a:pt x="34" y="63"/>
                  <a:pt x="34" y="63"/>
                  <a:pt x="34" y="63"/>
                </a:cubicBezTo>
                <a:lnTo>
                  <a:pt x="49" y="63"/>
                </a:lnTo>
                <a:close/>
                <a:moveTo>
                  <a:pt x="15" y="13"/>
                </a:moveTo>
                <a:cubicBezTo>
                  <a:pt x="15" y="14"/>
                  <a:pt x="14" y="14"/>
                  <a:pt x="14" y="14"/>
                </a:cubicBezTo>
                <a:cubicBezTo>
                  <a:pt x="11" y="14"/>
                  <a:pt x="11" y="14"/>
                  <a:pt x="11" y="14"/>
                </a:cubicBezTo>
                <a:cubicBezTo>
                  <a:pt x="11" y="14"/>
                  <a:pt x="10" y="14"/>
                  <a:pt x="10" y="13"/>
                </a:cubicBezTo>
                <a:cubicBezTo>
                  <a:pt x="10" y="11"/>
                  <a:pt x="10" y="11"/>
                  <a:pt x="10" y="11"/>
                </a:cubicBezTo>
                <a:cubicBezTo>
                  <a:pt x="10" y="10"/>
                  <a:pt x="11" y="9"/>
                  <a:pt x="11" y="9"/>
                </a:cubicBezTo>
                <a:cubicBezTo>
                  <a:pt x="14" y="9"/>
                  <a:pt x="14" y="9"/>
                  <a:pt x="14" y="9"/>
                </a:cubicBezTo>
                <a:cubicBezTo>
                  <a:pt x="14" y="9"/>
                  <a:pt x="15" y="10"/>
                  <a:pt x="15" y="11"/>
                </a:cubicBezTo>
                <a:lnTo>
                  <a:pt x="15" y="13"/>
                </a:lnTo>
                <a:close/>
                <a:moveTo>
                  <a:pt x="15" y="23"/>
                </a:moveTo>
                <a:cubicBezTo>
                  <a:pt x="15" y="23"/>
                  <a:pt x="14" y="24"/>
                  <a:pt x="14" y="24"/>
                </a:cubicBezTo>
                <a:cubicBezTo>
                  <a:pt x="11" y="24"/>
                  <a:pt x="11" y="24"/>
                  <a:pt x="11" y="24"/>
                </a:cubicBezTo>
                <a:cubicBezTo>
                  <a:pt x="11" y="24"/>
                  <a:pt x="10" y="23"/>
                  <a:pt x="10" y="23"/>
                </a:cubicBezTo>
                <a:cubicBezTo>
                  <a:pt x="10" y="20"/>
                  <a:pt x="10" y="20"/>
                  <a:pt x="10" y="20"/>
                </a:cubicBezTo>
                <a:cubicBezTo>
                  <a:pt x="10" y="20"/>
                  <a:pt x="11" y="19"/>
                  <a:pt x="11" y="19"/>
                </a:cubicBezTo>
                <a:cubicBezTo>
                  <a:pt x="14" y="19"/>
                  <a:pt x="14" y="19"/>
                  <a:pt x="14" y="19"/>
                </a:cubicBezTo>
                <a:cubicBezTo>
                  <a:pt x="14" y="19"/>
                  <a:pt x="15" y="20"/>
                  <a:pt x="15" y="20"/>
                </a:cubicBezTo>
                <a:lnTo>
                  <a:pt x="15" y="23"/>
                </a:lnTo>
                <a:close/>
                <a:moveTo>
                  <a:pt x="15" y="32"/>
                </a:moveTo>
                <a:cubicBezTo>
                  <a:pt x="15" y="33"/>
                  <a:pt x="14" y="34"/>
                  <a:pt x="14" y="34"/>
                </a:cubicBezTo>
                <a:cubicBezTo>
                  <a:pt x="11" y="34"/>
                  <a:pt x="11" y="34"/>
                  <a:pt x="11" y="34"/>
                </a:cubicBezTo>
                <a:cubicBezTo>
                  <a:pt x="11" y="34"/>
                  <a:pt x="10" y="33"/>
                  <a:pt x="10" y="32"/>
                </a:cubicBezTo>
                <a:cubicBezTo>
                  <a:pt x="10" y="30"/>
                  <a:pt x="10" y="30"/>
                  <a:pt x="10" y="30"/>
                </a:cubicBezTo>
                <a:cubicBezTo>
                  <a:pt x="10" y="29"/>
                  <a:pt x="11" y="29"/>
                  <a:pt x="11" y="29"/>
                </a:cubicBezTo>
                <a:cubicBezTo>
                  <a:pt x="14" y="29"/>
                  <a:pt x="14" y="29"/>
                  <a:pt x="14" y="29"/>
                </a:cubicBezTo>
                <a:cubicBezTo>
                  <a:pt x="14" y="29"/>
                  <a:pt x="15" y="29"/>
                  <a:pt x="15" y="30"/>
                </a:cubicBezTo>
                <a:lnTo>
                  <a:pt x="15" y="32"/>
                </a:lnTo>
                <a:close/>
                <a:moveTo>
                  <a:pt x="15" y="42"/>
                </a:moveTo>
                <a:cubicBezTo>
                  <a:pt x="15" y="43"/>
                  <a:pt x="14" y="43"/>
                  <a:pt x="14" y="43"/>
                </a:cubicBezTo>
                <a:cubicBezTo>
                  <a:pt x="11" y="43"/>
                  <a:pt x="11" y="43"/>
                  <a:pt x="11" y="43"/>
                </a:cubicBezTo>
                <a:cubicBezTo>
                  <a:pt x="11" y="43"/>
                  <a:pt x="10" y="43"/>
                  <a:pt x="10" y="42"/>
                </a:cubicBezTo>
                <a:cubicBezTo>
                  <a:pt x="10" y="40"/>
                  <a:pt x="10" y="40"/>
                  <a:pt x="10" y="40"/>
                </a:cubicBezTo>
                <a:cubicBezTo>
                  <a:pt x="10" y="39"/>
                  <a:pt x="11" y="39"/>
                  <a:pt x="11" y="39"/>
                </a:cubicBezTo>
                <a:cubicBezTo>
                  <a:pt x="14" y="39"/>
                  <a:pt x="14" y="39"/>
                  <a:pt x="14" y="39"/>
                </a:cubicBezTo>
                <a:cubicBezTo>
                  <a:pt x="14" y="39"/>
                  <a:pt x="15" y="39"/>
                  <a:pt x="15" y="40"/>
                </a:cubicBezTo>
                <a:lnTo>
                  <a:pt x="15" y="42"/>
                </a:lnTo>
                <a:close/>
                <a:moveTo>
                  <a:pt x="15" y="52"/>
                </a:moveTo>
                <a:cubicBezTo>
                  <a:pt x="15" y="53"/>
                  <a:pt x="14" y="53"/>
                  <a:pt x="14" y="53"/>
                </a:cubicBezTo>
                <a:cubicBezTo>
                  <a:pt x="11" y="53"/>
                  <a:pt x="11" y="53"/>
                  <a:pt x="11" y="53"/>
                </a:cubicBezTo>
                <a:cubicBezTo>
                  <a:pt x="11" y="53"/>
                  <a:pt x="10" y="53"/>
                  <a:pt x="10" y="52"/>
                </a:cubicBezTo>
                <a:cubicBezTo>
                  <a:pt x="10" y="49"/>
                  <a:pt x="10" y="49"/>
                  <a:pt x="10" y="49"/>
                </a:cubicBezTo>
                <a:cubicBezTo>
                  <a:pt x="10" y="49"/>
                  <a:pt x="11" y="48"/>
                  <a:pt x="11" y="48"/>
                </a:cubicBezTo>
                <a:cubicBezTo>
                  <a:pt x="14" y="48"/>
                  <a:pt x="14" y="48"/>
                  <a:pt x="14" y="48"/>
                </a:cubicBezTo>
                <a:cubicBezTo>
                  <a:pt x="14" y="48"/>
                  <a:pt x="15" y="49"/>
                  <a:pt x="15" y="49"/>
                </a:cubicBezTo>
                <a:lnTo>
                  <a:pt x="15" y="52"/>
                </a:lnTo>
                <a:close/>
                <a:moveTo>
                  <a:pt x="25" y="13"/>
                </a:moveTo>
                <a:cubicBezTo>
                  <a:pt x="25" y="14"/>
                  <a:pt x="24" y="14"/>
                  <a:pt x="24" y="14"/>
                </a:cubicBezTo>
                <a:cubicBezTo>
                  <a:pt x="21" y="14"/>
                  <a:pt x="21" y="14"/>
                  <a:pt x="21" y="14"/>
                </a:cubicBezTo>
                <a:cubicBezTo>
                  <a:pt x="20" y="14"/>
                  <a:pt x="20" y="14"/>
                  <a:pt x="20" y="13"/>
                </a:cubicBezTo>
                <a:cubicBezTo>
                  <a:pt x="20" y="11"/>
                  <a:pt x="20" y="11"/>
                  <a:pt x="20" y="11"/>
                </a:cubicBezTo>
                <a:cubicBezTo>
                  <a:pt x="20" y="10"/>
                  <a:pt x="20" y="9"/>
                  <a:pt x="21" y="9"/>
                </a:cubicBezTo>
                <a:cubicBezTo>
                  <a:pt x="24" y="9"/>
                  <a:pt x="24" y="9"/>
                  <a:pt x="24" y="9"/>
                </a:cubicBezTo>
                <a:cubicBezTo>
                  <a:pt x="24" y="9"/>
                  <a:pt x="25" y="10"/>
                  <a:pt x="25" y="11"/>
                </a:cubicBezTo>
                <a:lnTo>
                  <a:pt x="25" y="13"/>
                </a:lnTo>
                <a:close/>
                <a:moveTo>
                  <a:pt x="25" y="23"/>
                </a:moveTo>
                <a:cubicBezTo>
                  <a:pt x="25" y="23"/>
                  <a:pt x="24" y="24"/>
                  <a:pt x="24" y="24"/>
                </a:cubicBezTo>
                <a:cubicBezTo>
                  <a:pt x="21" y="24"/>
                  <a:pt x="21" y="24"/>
                  <a:pt x="21" y="24"/>
                </a:cubicBezTo>
                <a:cubicBezTo>
                  <a:pt x="20" y="24"/>
                  <a:pt x="20" y="23"/>
                  <a:pt x="20" y="23"/>
                </a:cubicBezTo>
                <a:cubicBezTo>
                  <a:pt x="20" y="20"/>
                  <a:pt x="20" y="20"/>
                  <a:pt x="20" y="20"/>
                </a:cubicBezTo>
                <a:cubicBezTo>
                  <a:pt x="20" y="20"/>
                  <a:pt x="20" y="19"/>
                  <a:pt x="21" y="19"/>
                </a:cubicBezTo>
                <a:cubicBezTo>
                  <a:pt x="24" y="19"/>
                  <a:pt x="24" y="19"/>
                  <a:pt x="24" y="19"/>
                </a:cubicBezTo>
                <a:cubicBezTo>
                  <a:pt x="24" y="19"/>
                  <a:pt x="25" y="20"/>
                  <a:pt x="25" y="20"/>
                </a:cubicBezTo>
                <a:lnTo>
                  <a:pt x="25" y="23"/>
                </a:lnTo>
                <a:close/>
                <a:moveTo>
                  <a:pt x="25" y="32"/>
                </a:moveTo>
                <a:cubicBezTo>
                  <a:pt x="25" y="33"/>
                  <a:pt x="24" y="34"/>
                  <a:pt x="24" y="34"/>
                </a:cubicBezTo>
                <a:cubicBezTo>
                  <a:pt x="21" y="34"/>
                  <a:pt x="21" y="34"/>
                  <a:pt x="21" y="34"/>
                </a:cubicBezTo>
                <a:cubicBezTo>
                  <a:pt x="20" y="34"/>
                  <a:pt x="20" y="33"/>
                  <a:pt x="20" y="32"/>
                </a:cubicBezTo>
                <a:cubicBezTo>
                  <a:pt x="20" y="30"/>
                  <a:pt x="20" y="30"/>
                  <a:pt x="20" y="30"/>
                </a:cubicBezTo>
                <a:cubicBezTo>
                  <a:pt x="20" y="29"/>
                  <a:pt x="20" y="29"/>
                  <a:pt x="21" y="29"/>
                </a:cubicBezTo>
                <a:cubicBezTo>
                  <a:pt x="24" y="29"/>
                  <a:pt x="24" y="29"/>
                  <a:pt x="24" y="29"/>
                </a:cubicBezTo>
                <a:cubicBezTo>
                  <a:pt x="24" y="29"/>
                  <a:pt x="25" y="29"/>
                  <a:pt x="25" y="30"/>
                </a:cubicBezTo>
                <a:lnTo>
                  <a:pt x="25" y="32"/>
                </a:lnTo>
                <a:close/>
                <a:moveTo>
                  <a:pt x="25" y="42"/>
                </a:moveTo>
                <a:cubicBezTo>
                  <a:pt x="25" y="43"/>
                  <a:pt x="24" y="43"/>
                  <a:pt x="24" y="43"/>
                </a:cubicBezTo>
                <a:cubicBezTo>
                  <a:pt x="21" y="43"/>
                  <a:pt x="21" y="43"/>
                  <a:pt x="21" y="43"/>
                </a:cubicBezTo>
                <a:cubicBezTo>
                  <a:pt x="20" y="43"/>
                  <a:pt x="20" y="43"/>
                  <a:pt x="20" y="42"/>
                </a:cubicBezTo>
                <a:cubicBezTo>
                  <a:pt x="20" y="40"/>
                  <a:pt x="20" y="40"/>
                  <a:pt x="20" y="40"/>
                </a:cubicBezTo>
                <a:cubicBezTo>
                  <a:pt x="20" y="39"/>
                  <a:pt x="20" y="39"/>
                  <a:pt x="21" y="39"/>
                </a:cubicBezTo>
                <a:cubicBezTo>
                  <a:pt x="24" y="39"/>
                  <a:pt x="24" y="39"/>
                  <a:pt x="24" y="39"/>
                </a:cubicBezTo>
                <a:cubicBezTo>
                  <a:pt x="24" y="39"/>
                  <a:pt x="25" y="39"/>
                  <a:pt x="25" y="40"/>
                </a:cubicBezTo>
                <a:lnTo>
                  <a:pt x="25" y="42"/>
                </a:lnTo>
                <a:close/>
                <a:moveTo>
                  <a:pt x="34" y="13"/>
                </a:moveTo>
                <a:cubicBezTo>
                  <a:pt x="34" y="14"/>
                  <a:pt x="34" y="14"/>
                  <a:pt x="33" y="14"/>
                </a:cubicBezTo>
                <a:cubicBezTo>
                  <a:pt x="31" y="14"/>
                  <a:pt x="31" y="14"/>
                  <a:pt x="31" y="14"/>
                </a:cubicBezTo>
                <a:cubicBezTo>
                  <a:pt x="30" y="14"/>
                  <a:pt x="30" y="14"/>
                  <a:pt x="30" y="13"/>
                </a:cubicBezTo>
                <a:cubicBezTo>
                  <a:pt x="30" y="11"/>
                  <a:pt x="30" y="11"/>
                  <a:pt x="30" y="11"/>
                </a:cubicBezTo>
                <a:cubicBezTo>
                  <a:pt x="30" y="10"/>
                  <a:pt x="30" y="9"/>
                  <a:pt x="31" y="9"/>
                </a:cubicBezTo>
                <a:cubicBezTo>
                  <a:pt x="33" y="9"/>
                  <a:pt x="33" y="9"/>
                  <a:pt x="33" y="9"/>
                </a:cubicBezTo>
                <a:cubicBezTo>
                  <a:pt x="34" y="9"/>
                  <a:pt x="34" y="10"/>
                  <a:pt x="34" y="11"/>
                </a:cubicBezTo>
                <a:lnTo>
                  <a:pt x="34" y="13"/>
                </a:lnTo>
                <a:close/>
                <a:moveTo>
                  <a:pt x="34" y="23"/>
                </a:moveTo>
                <a:cubicBezTo>
                  <a:pt x="34" y="23"/>
                  <a:pt x="34" y="24"/>
                  <a:pt x="33" y="24"/>
                </a:cubicBezTo>
                <a:cubicBezTo>
                  <a:pt x="31" y="24"/>
                  <a:pt x="31" y="24"/>
                  <a:pt x="31" y="24"/>
                </a:cubicBezTo>
                <a:cubicBezTo>
                  <a:pt x="30" y="24"/>
                  <a:pt x="30" y="23"/>
                  <a:pt x="30" y="23"/>
                </a:cubicBezTo>
                <a:cubicBezTo>
                  <a:pt x="30" y="20"/>
                  <a:pt x="30" y="20"/>
                  <a:pt x="30" y="20"/>
                </a:cubicBezTo>
                <a:cubicBezTo>
                  <a:pt x="30" y="20"/>
                  <a:pt x="30" y="19"/>
                  <a:pt x="31" y="19"/>
                </a:cubicBezTo>
                <a:cubicBezTo>
                  <a:pt x="33" y="19"/>
                  <a:pt x="33" y="19"/>
                  <a:pt x="33" y="19"/>
                </a:cubicBezTo>
                <a:cubicBezTo>
                  <a:pt x="34" y="19"/>
                  <a:pt x="34" y="20"/>
                  <a:pt x="34" y="20"/>
                </a:cubicBezTo>
                <a:lnTo>
                  <a:pt x="34" y="23"/>
                </a:lnTo>
                <a:close/>
                <a:moveTo>
                  <a:pt x="34" y="32"/>
                </a:moveTo>
                <a:cubicBezTo>
                  <a:pt x="34" y="33"/>
                  <a:pt x="34" y="34"/>
                  <a:pt x="33" y="34"/>
                </a:cubicBezTo>
                <a:cubicBezTo>
                  <a:pt x="31" y="34"/>
                  <a:pt x="31" y="34"/>
                  <a:pt x="31" y="34"/>
                </a:cubicBezTo>
                <a:cubicBezTo>
                  <a:pt x="30" y="34"/>
                  <a:pt x="30" y="33"/>
                  <a:pt x="30" y="32"/>
                </a:cubicBezTo>
                <a:cubicBezTo>
                  <a:pt x="30" y="30"/>
                  <a:pt x="30" y="30"/>
                  <a:pt x="30" y="30"/>
                </a:cubicBezTo>
                <a:cubicBezTo>
                  <a:pt x="30" y="29"/>
                  <a:pt x="30" y="29"/>
                  <a:pt x="31" y="29"/>
                </a:cubicBezTo>
                <a:cubicBezTo>
                  <a:pt x="33" y="29"/>
                  <a:pt x="33" y="29"/>
                  <a:pt x="33" y="29"/>
                </a:cubicBezTo>
                <a:cubicBezTo>
                  <a:pt x="34" y="29"/>
                  <a:pt x="34" y="29"/>
                  <a:pt x="34" y="30"/>
                </a:cubicBezTo>
                <a:lnTo>
                  <a:pt x="34" y="32"/>
                </a:lnTo>
                <a:close/>
                <a:moveTo>
                  <a:pt x="34" y="42"/>
                </a:moveTo>
                <a:cubicBezTo>
                  <a:pt x="34" y="43"/>
                  <a:pt x="34" y="43"/>
                  <a:pt x="33" y="43"/>
                </a:cubicBezTo>
                <a:cubicBezTo>
                  <a:pt x="31" y="43"/>
                  <a:pt x="31" y="43"/>
                  <a:pt x="31" y="43"/>
                </a:cubicBezTo>
                <a:cubicBezTo>
                  <a:pt x="30" y="43"/>
                  <a:pt x="30" y="43"/>
                  <a:pt x="30" y="42"/>
                </a:cubicBezTo>
                <a:cubicBezTo>
                  <a:pt x="30" y="40"/>
                  <a:pt x="30" y="40"/>
                  <a:pt x="30" y="40"/>
                </a:cubicBezTo>
                <a:cubicBezTo>
                  <a:pt x="30" y="39"/>
                  <a:pt x="30" y="39"/>
                  <a:pt x="31" y="39"/>
                </a:cubicBezTo>
                <a:cubicBezTo>
                  <a:pt x="33" y="39"/>
                  <a:pt x="33" y="39"/>
                  <a:pt x="33" y="39"/>
                </a:cubicBezTo>
                <a:cubicBezTo>
                  <a:pt x="34" y="39"/>
                  <a:pt x="34" y="39"/>
                  <a:pt x="34" y="40"/>
                </a:cubicBezTo>
                <a:lnTo>
                  <a:pt x="34" y="42"/>
                </a:lnTo>
                <a:close/>
                <a:moveTo>
                  <a:pt x="44" y="13"/>
                </a:moveTo>
                <a:cubicBezTo>
                  <a:pt x="44" y="14"/>
                  <a:pt x="44" y="14"/>
                  <a:pt x="43" y="14"/>
                </a:cubicBezTo>
                <a:cubicBezTo>
                  <a:pt x="41" y="14"/>
                  <a:pt x="41" y="14"/>
                  <a:pt x="41" y="14"/>
                </a:cubicBezTo>
                <a:cubicBezTo>
                  <a:pt x="40" y="14"/>
                  <a:pt x="39" y="14"/>
                  <a:pt x="39" y="13"/>
                </a:cubicBezTo>
                <a:cubicBezTo>
                  <a:pt x="39" y="11"/>
                  <a:pt x="39" y="11"/>
                  <a:pt x="39" y="11"/>
                </a:cubicBezTo>
                <a:cubicBezTo>
                  <a:pt x="39" y="10"/>
                  <a:pt x="40" y="9"/>
                  <a:pt x="41" y="9"/>
                </a:cubicBezTo>
                <a:cubicBezTo>
                  <a:pt x="43" y="9"/>
                  <a:pt x="43" y="9"/>
                  <a:pt x="43" y="9"/>
                </a:cubicBezTo>
                <a:cubicBezTo>
                  <a:pt x="44" y="9"/>
                  <a:pt x="44" y="10"/>
                  <a:pt x="44" y="11"/>
                </a:cubicBezTo>
                <a:lnTo>
                  <a:pt x="44" y="13"/>
                </a:lnTo>
                <a:close/>
                <a:moveTo>
                  <a:pt x="44" y="23"/>
                </a:moveTo>
                <a:cubicBezTo>
                  <a:pt x="44" y="23"/>
                  <a:pt x="44" y="24"/>
                  <a:pt x="43" y="24"/>
                </a:cubicBezTo>
                <a:cubicBezTo>
                  <a:pt x="41" y="24"/>
                  <a:pt x="41" y="24"/>
                  <a:pt x="41" y="24"/>
                </a:cubicBezTo>
                <a:cubicBezTo>
                  <a:pt x="40" y="24"/>
                  <a:pt x="39" y="23"/>
                  <a:pt x="39" y="23"/>
                </a:cubicBezTo>
                <a:cubicBezTo>
                  <a:pt x="39" y="20"/>
                  <a:pt x="39" y="20"/>
                  <a:pt x="39" y="20"/>
                </a:cubicBezTo>
                <a:cubicBezTo>
                  <a:pt x="39" y="20"/>
                  <a:pt x="40" y="19"/>
                  <a:pt x="41" y="19"/>
                </a:cubicBezTo>
                <a:cubicBezTo>
                  <a:pt x="43" y="19"/>
                  <a:pt x="43" y="19"/>
                  <a:pt x="43" y="19"/>
                </a:cubicBezTo>
                <a:cubicBezTo>
                  <a:pt x="44" y="19"/>
                  <a:pt x="44" y="20"/>
                  <a:pt x="44" y="20"/>
                </a:cubicBezTo>
                <a:lnTo>
                  <a:pt x="44" y="23"/>
                </a:lnTo>
                <a:close/>
                <a:moveTo>
                  <a:pt x="44" y="32"/>
                </a:moveTo>
                <a:cubicBezTo>
                  <a:pt x="44" y="33"/>
                  <a:pt x="44" y="34"/>
                  <a:pt x="43" y="34"/>
                </a:cubicBezTo>
                <a:cubicBezTo>
                  <a:pt x="41" y="34"/>
                  <a:pt x="41" y="34"/>
                  <a:pt x="41" y="34"/>
                </a:cubicBezTo>
                <a:cubicBezTo>
                  <a:pt x="40" y="34"/>
                  <a:pt x="39" y="33"/>
                  <a:pt x="39" y="32"/>
                </a:cubicBezTo>
                <a:cubicBezTo>
                  <a:pt x="39" y="30"/>
                  <a:pt x="39" y="30"/>
                  <a:pt x="39" y="30"/>
                </a:cubicBezTo>
                <a:cubicBezTo>
                  <a:pt x="39" y="29"/>
                  <a:pt x="40" y="29"/>
                  <a:pt x="41" y="29"/>
                </a:cubicBezTo>
                <a:cubicBezTo>
                  <a:pt x="43" y="29"/>
                  <a:pt x="43" y="29"/>
                  <a:pt x="43" y="29"/>
                </a:cubicBezTo>
                <a:cubicBezTo>
                  <a:pt x="44" y="29"/>
                  <a:pt x="44" y="29"/>
                  <a:pt x="44" y="30"/>
                </a:cubicBezTo>
                <a:lnTo>
                  <a:pt x="44" y="32"/>
                </a:lnTo>
                <a:close/>
                <a:moveTo>
                  <a:pt x="44" y="42"/>
                </a:moveTo>
                <a:cubicBezTo>
                  <a:pt x="44" y="43"/>
                  <a:pt x="44" y="43"/>
                  <a:pt x="43" y="43"/>
                </a:cubicBezTo>
                <a:cubicBezTo>
                  <a:pt x="41" y="43"/>
                  <a:pt x="41" y="43"/>
                  <a:pt x="41" y="43"/>
                </a:cubicBezTo>
                <a:cubicBezTo>
                  <a:pt x="40" y="43"/>
                  <a:pt x="39" y="43"/>
                  <a:pt x="39" y="42"/>
                </a:cubicBezTo>
                <a:cubicBezTo>
                  <a:pt x="39" y="40"/>
                  <a:pt x="39" y="40"/>
                  <a:pt x="39" y="40"/>
                </a:cubicBezTo>
                <a:cubicBezTo>
                  <a:pt x="39" y="39"/>
                  <a:pt x="40" y="39"/>
                  <a:pt x="41" y="39"/>
                </a:cubicBezTo>
                <a:cubicBezTo>
                  <a:pt x="43" y="39"/>
                  <a:pt x="43" y="39"/>
                  <a:pt x="43" y="39"/>
                </a:cubicBezTo>
                <a:cubicBezTo>
                  <a:pt x="44" y="39"/>
                  <a:pt x="44" y="39"/>
                  <a:pt x="44" y="40"/>
                </a:cubicBezTo>
                <a:lnTo>
                  <a:pt x="44" y="42"/>
                </a:lnTo>
                <a:close/>
                <a:moveTo>
                  <a:pt x="44" y="52"/>
                </a:moveTo>
                <a:cubicBezTo>
                  <a:pt x="44" y="53"/>
                  <a:pt x="44" y="53"/>
                  <a:pt x="43" y="53"/>
                </a:cubicBezTo>
                <a:cubicBezTo>
                  <a:pt x="41" y="53"/>
                  <a:pt x="41" y="53"/>
                  <a:pt x="41" y="53"/>
                </a:cubicBezTo>
                <a:cubicBezTo>
                  <a:pt x="40" y="53"/>
                  <a:pt x="39" y="53"/>
                  <a:pt x="39" y="52"/>
                </a:cubicBezTo>
                <a:cubicBezTo>
                  <a:pt x="39" y="49"/>
                  <a:pt x="39" y="49"/>
                  <a:pt x="39" y="49"/>
                </a:cubicBezTo>
                <a:cubicBezTo>
                  <a:pt x="39" y="49"/>
                  <a:pt x="40" y="48"/>
                  <a:pt x="41" y="48"/>
                </a:cubicBezTo>
                <a:cubicBezTo>
                  <a:pt x="43" y="48"/>
                  <a:pt x="43" y="48"/>
                  <a:pt x="43" y="48"/>
                </a:cubicBezTo>
                <a:cubicBezTo>
                  <a:pt x="44" y="48"/>
                  <a:pt x="44" y="49"/>
                  <a:pt x="44" y="49"/>
                </a:cubicBezTo>
                <a:lnTo>
                  <a:pt x="44" y="5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4" name="Freeform 160"/>
          <p:cNvSpPr>
            <a:spLocks noEditPoints="1"/>
          </p:cNvSpPr>
          <p:nvPr/>
        </p:nvSpPr>
        <p:spPr bwMode="auto">
          <a:xfrm>
            <a:off x="10286101" y="7996956"/>
            <a:ext cx="434048" cy="377545"/>
          </a:xfrm>
          <a:custGeom>
            <a:avLst/>
            <a:gdLst>
              <a:gd name="T0" fmla="*/ 2147483646 w 78"/>
              <a:gd name="T1" fmla="*/ 2147483646 h 68"/>
              <a:gd name="T2" fmla="*/ 2147483646 w 78"/>
              <a:gd name="T3" fmla="*/ 2147483646 h 68"/>
              <a:gd name="T4" fmla="*/ 2147483646 w 78"/>
              <a:gd name="T5" fmla="*/ 2147483646 h 68"/>
              <a:gd name="T6" fmla="*/ 2147483646 w 78"/>
              <a:gd name="T7" fmla="*/ 2147483646 h 68"/>
              <a:gd name="T8" fmla="*/ 2147483646 w 78"/>
              <a:gd name="T9" fmla="*/ 2147483646 h 68"/>
              <a:gd name="T10" fmla="*/ 2147483646 w 78"/>
              <a:gd name="T11" fmla="*/ 2147483646 h 68"/>
              <a:gd name="T12" fmla="*/ 2147483646 w 78"/>
              <a:gd name="T13" fmla="*/ 2147483646 h 68"/>
              <a:gd name="T14" fmla="*/ 2147483646 w 78"/>
              <a:gd name="T15" fmla="*/ 2147483646 h 68"/>
              <a:gd name="T16" fmla="*/ 2147483646 w 78"/>
              <a:gd name="T17" fmla="*/ 2147483646 h 68"/>
              <a:gd name="T18" fmla="*/ 2147483646 w 78"/>
              <a:gd name="T19" fmla="*/ 2147483646 h 68"/>
              <a:gd name="T20" fmla="*/ 2147483646 w 78"/>
              <a:gd name="T21" fmla="*/ 2147483646 h 68"/>
              <a:gd name="T22" fmla="*/ 2147483646 w 78"/>
              <a:gd name="T23" fmla="*/ 2147483646 h 68"/>
              <a:gd name="T24" fmla="*/ 2147483646 w 78"/>
              <a:gd name="T25" fmla="*/ 2147483646 h 68"/>
              <a:gd name="T26" fmla="*/ 2147483646 w 78"/>
              <a:gd name="T27" fmla="*/ 2147483646 h 68"/>
              <a:gd name="T28" fmla="*/ 0 w 78"/>
              <a:gd name="T29" fmla="*/ 2147483646 h 68"/>
              <a:gd name="T30" fmla="*/ 0 w 78"/>
              <a:gd name="T31" fmla="*/ 2147483646 h 68"/>
              <a:gd name="T32" fmla="*/ 2147483646 w 78"/>
              <a:gd name="T33" fmla="*/ 2147483646 h 68"/>
              <a:gd name="T34" fmla="*/ 2147483646 w 78"/>
              <a:gd name="T35" fmla="*/ 2147483646 h 68"/>
              <a:gd name="T36" fmla="*/ 2147483646 w 78"/>
              <a:gd name="T37" fmla="*/ 2147483646 h 68"/>
              <a:gd name="T38" fmla="*/ 2147483646 w 78"/>
              <a:gd name="T39" fmla="*/ 2147483646 h 68"/>
              <a:gd name="T40" fmla="*/ 2147483646 w 78"/>
              <a:gd name="T41" fmla="*/ 2147483646 h 68"/>
              <a:gd name="T42" fmla="*/ 2147483646 w 78"/>
              <a:gd name="T43" fmla="*/ 2147483646 h 68"/>
              <a:gd name="T44" fmla="*/ 2147483646 w 78"/>
              <a:gd name="T45" fmla="*/ 0 h 68"/>
              <a:gd name="T46" fmla="*/ 2147483646 w 78"/>
              <a:gd name="T47" fmla="*/ 0 h 68"/>
              <a:gd name="T48" fmla="*/ 2147483646 w 78"/>
              <a:gd name="T49" fmla="*/ 2147483646 h 68"/>
              <a:gd name="T50" fmla="*/ 2147483646 w 78"/>
              <a:gd name="T51" fmla="*/ 2147483646 h 68"/>
              <a:gd name="T52" fmla="*/ 2147483646 w 78"/>
              <a:gd name="T53" fmla="*/ 2147483646 h 68"/>
              <a:gd name="T54" fmla="*/ 2147483646 w 78"/>
              <a:gd name="T55" fmla="*/ 2147483646 h 68"/>
              <a:gd name="T56" fmla="*/ 2147483646 w 78"/>
              <a:gd name="T57" fmla="*/ 2147483646 h 68"/>
              <a:gd name="T58" fmla="*/ 2147483646 w 78"/>
              <a:gd name="T59" fmla="*/ 2147483646 h 68"/>
              <a:gd name="T60" fmla="*/ 2147483646 w 78"/>
              <a:gd name="T61" fmla="*/ 2147483646 h 68"/>
              <a:gd name="T62" fmla="*/ 2147483646 w 78"/>
              <a:gd name="T63" fmla="*/ 2147483646 h 68"/>
              <a:gd name="T64" fmla="*/ 2147483646 w 78"/>
              <a:gd name="T65" fmla="*/ 2147483646 h 68"/>
              <a:gd name="T66" fmla="*/ 2147483646 w 78"/>
              <a:gd name="T67" fmla="*/ 2147483646 h 68"/>
              <a:gd name="T68" fmla="*/ 2147483646 w 78"/>
              <a:gd name="T69" fmla="*/ 2147483646 h 68"/>
              <a:gd name="T70" fmla="*/ 2147483646 w 78"/>
              <a:gd name="T71" fmla="*/ 2147483646 h 68"/>
              <a:gd name="T72" fmla="*/ 2147483646 w 78"/>
              <a:gd name="T73" fmla="*/ 2147483646 h 68"/>
              <a:gd name="T74" fmla="*/ 2147483646 w 78"/>
              <a:gd name="T75" fmla="*/ 2147483646 h 68"/>
              <a:gd name="T76" fmla="*/ 2147483646 w 78"/>
              <a:gd name="T77" fmla="*/ 2147483646 h 68"/>
              <a:gd name="T78" fmla="*/ 2147483646 w 78"/>
              <a:gd name="T79" fmla="*/ 2147483646 h 68"/>
              <a:gd name="T80" fmla="*/ 2147483646 w 78"/>
              <a:gd name="T81" fmla="*/ 2147483646 h 68"/>
              <a:gd name="T82" fmla="*/ 2147483646 w 78"/>
              <a:gd name="T83" fmla="*/ 2147483646 h 68"/>
              <a:gd name="T84" fmla="*/ 2147483646 w 78"/>
              <a:gd name="T85" fmla="*/ 2147483646 h 68"/>
              <a:gd name="T86" fmla="*/ 2147483646 w 78"/>
              <a:gd name="T87" fmla="*/ 2147483646 h 68"/>
              <a:gd name="T88" fmla="*/ 2147483646 w 78"/>
              <a:gd name="T89" fmla="*/ 2147483646 h 68"/>
              <a:gd name="T90" fmla="*/ 2147483646 w 78"/>
              <a:gd name="T91" fmla="*/ 2147483646 h 68"/>
              <a:gd name="T92" fmla="*/ 2147483646 w 78"/>
              <a:gd name="T93" fmla="*/ 2147483646 h 68"/>
              <a:gd name="T94" fmla="*/ 2147483646 w 78"/>
              <a:gd name="T95" fmla="*/ 214748364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8" h="68">
                <a:moveTo>
                  <a:pt x="78" y="42"/>
                </a:moveTo>
                <a:cubicBezTo>
                  <a:pt x="78" y="57"/>
                  <a:pt x="78" y="57"/>
                  <a:pt x="78" y="57"/>
                </a:cubicBezTo>
                <a:cubicBezTo>
                  <a:pt x="78" y="57"/>
                  <a:pt x="77" y="58"/>
                  <a:pt x="76" y="58"/>
                </a:cubicBezTo>
                <a:cubicBezTo>
                  <a:pt x="73" y="58"/>
                  <a:pt x="73" y="58"/>
                  <a:pt x="73" y="58"/>
                </a:cubicBezTo>
                <a:cubicBezTo>
                  <a:pt x="73" y="60"/>
                  <a:pt x="73" y="60"/>
                  <a:pt x="73" y="60"/>
                </a:cubicBezTo>
                <a:cubicBezTo>
                  <a:pt x="73" y="64"/>
                  <a:pt x="69" y="68"/>
                  <a:pt x="65" y="68"/>
                </a:cubicBezTo>
                <a:cubicBezTo>
                  <a:pt x="61" y="68"/>
                  <a:pt x="58" y="64"/>
                  <a:pt x="58" y="60"/>
                </a:cubicBezTo>
                <a:cubicBezTo>
                  <a:pt x="58" y="58"/>
                  <a:pt x="58" y="58"/>
                  <a:pt x="58" y="58"/>
                </a:cubicBezTo>
                <a:cubicBezTo>
                  <a:pt x="19" y="58"/>
                  <a:pt x="19" y="58"/>
                  <a:pt x="19" y="58"/>
                </a:cubicBezTo>
                <a:cubicBezTo>
                  <a:pt x="19" y="60"/>
                  <a:pt x="19" y="60"/>
                  <a:pt x="19" y="60"/>
                </a:cubicBezTo>
                <a:cubicBezTo>
                  <a:pt x="19" y="64"/>
                  <a:pt x="16" y="68"/>
                  <a:pt x="12" y="68"/>
                </a:cubicBezTo>
                <a:cubicBezTo>
                  <a:pt x="8" y="68"/>
                  <a:pt x="5" y="64"/>
                  <a:pt x="5" y="60"/>
                </a:cubicBezTo>
                <a:cubicBezTo>
                  <a:pt x="5" y="58"/>
                  <a:pt x="5" y="58"/>
                  <a:pt x="5" y="58"/>
                </a:cubicBezTo>
                <a:cubicBezTo>
                  <a:pt x="1" y="58"/>
                  <a:pt x="1" y="58"/>
                  <a:pt x="1" y="58"/>
                </a:cubicBezTo>
                <a:cubicBezTo>
                  <a:pt x="0" y="58"/>
                  <a:pt x="0" y="57"/>
                  <a:pt x="0" y="57"/>
                </a:cubicBezTo>
                <a:cubicBezTo>
                  <a:pt x="0" y="42"/>
                  <a:pt x="0" y="42"/>
                  <a:pt x="0" y="42"/>
                </a:cubicBezTo>
                <a:cubicBezTo>
                  <a:pt x="0" y="38"/>
                  <a:pt x="4" y="34"/>
                  <a:pt x="8" y="34"/>
                </a:cubicBezTo>
                <a:cubicBezTo>
                  <a:pt x="9" y="34"/>
                  <a:pt x="9" y="34"/>
                  <a:pt x="9" y="34"/>
                </a:cubicBezTo>
                <a:cubicBezTo>
                  <a:pt x="13" y="18"/>
                  <a:pt x="13" y="18"/>
                  <a:pt x="13" y="18"/>
                </a:cubicBezTo>
                <a:cubicBezTo>
                  <a:pt x="14" y="13"/>
                  <a:pt x="19" y="9"/>
                  <a:pt x="24" y="9"/>
                </a:cubicBezTo>
                <a:cubicBezTo>
                  <a:pt x="29" y="9"/>
                  <a:pt x="29" y="9"/>
                  <a:pt x="29" y="9"/>
                </a:cubicBezTo>
                <a:cubicBezTo>
                  <a:pt x="29" y="1"/>
                  <a:pt x="29" y="1"/>
                  <a:pt x="29" y="1"/>
                </a:cubicBezTo>
                <a:cubicBezTo>
                  <a:pt x="29" y="0"/>
                  <a:pt x="29" y="0"/>
                  <a:pt x="30" y="0"/>
                </a:cubicBezTo>
                <a:cubicBezTo>
                  <a:pt x="47" y="0"/>
                  <a:pt x="47" y="0"/>
                  <a:pt x="47" y="0"/>
                </a:cubicBezTo>
                <a:cubicBezTo>
                  <a:pt x="48" y="0"/>
                  <a:pt x="48" y="0"/>
                  <a:pt x="48" y="1"/>
                </a:cubicBezTo>
                <a:cubicBezTo>
                  <a:pt x="48" y="9"/>
                  <a:pt x="48" y="9"/>
                  <a:pt x="48" y="9"/>
                </a:cubicBezTo>
                <a:cubicBezTo>
                  <a:pt x="53" y="9"/>
                  <a:pt x="53" y="9"/>
                  <a:pt x="53" y="9"/>
                </a:cubicBezTo>
                <a:cubicBezTo>
                  <a:pt x="58" y="9"/>
                  <a:pt x="63" y="13"/>
                  <a:pt x="64" y="18"/>
                </a:cubicBezTo>
                <a:cubicBezTo>
                  <a:pt x="68" y="34"/>
                  <a:pt x="68" y="34"/>
                  <a:pt x="68" y="34"/>
                </a:cubicBezTo>
                <a:cubicBezTo>
                  <a:pt x="69" y="34"/>
                  <a:pt x="69" y="34"/>
                  <a:pt x="69" y="34"/>
                </a:cubicBezTo>
                <a:cubicBezTo>
                  <a:pt x="74" y="34"/>
                  <a:pt x="78" y="38"/>
                  <a:pt x="78" y="42"/>
                </a:cubicBezTo>
                <a:close/>
                <a:moveTo>
                  <a:pt x="18" y="46"/>
                </a:moveTo>
                <a:cubicBezTo>
                  <a:pt x="18" y="43"/>
                  <a:pt x="15" y="40"/>
                  <a:pt x="12" y="40"/>
                </a:cubicBezTo>
                <a:cubicBezTo>
                  <a:pt x="9" y="40"/>
                  <a:pt x="6" y="43"/>
                  <a:pt x="6" y="46"/>
                </a:cubicBezTo>
                <a:cubicBezTo>
                  <a:pt x="6" y="49"/>
                  <a:pt x="9" y="52"/>
                  <a:pt x="12" y="52"/>
                </a:cubicBezTo>
                <a:cubicBezTo>
                  <a:pt x="15" y="52"/>
                  <a:pt x="18" y="49"/>
                  <a:pt x="18" y="46"/>
                </a:cubicBezTo>
                <a:close/>
                <a:moveTo>
                  <a:pt x="58" y="34"/>
                </a:moveTo>
                <a:cubicBezTo>
                  <a:pt x="55" y="20"/>
                  <a:pt x="55" y="20"/>
                  <a:pt x="55" y="20"/>
                </a:cubicBezTo>
                <a:cubicBezTo>
                  <a:pt x="54" y="20"/>
                  <a:pt x="54" y="19"/>
                  <a:pt x="53" y="19"/>
                </a:cubicBezTo>
                <a:cubicBezTo>
                  <a:pt x="24" y="19"/>
                  <a:pt x="24" y="19"/>
                  <a:pt x="24" y="19"/>
                </a:cubicBezTo>
                <a:cubicBezTo>
                  <a:pt x="24" y="19"/>
                  <a:pt x="23" y="20"/>
                  <a:pt x="23" y="20"/>
                </a:cubicBezTo>
                <a:cubicBezTo>
                  <a:pt x="19" y="34"/>
                  <a:pt x="19" y="34"/>
                  <a:pt x="19" y="34"/>
                </a:cubicBezTo>
                <a:lnTo>
                  <a:pt x="58" y="34"/>
                </a:lnTo>
                <a:close/>
                <a:moveTo>
                  <a:pt x="71" y="46"/>
                </a:moveTo>
                <a:cubicBezTo>
                  <a:pt x="71" y="43"/>
                  <a:pt x="69" y="40"/>
                  <a:pt x="65" y="40"/>
                </a:cubicBezTo>
                <a:cubicBezTo>
                  <a:pt x="62" y="40"/>
                  <a:pt x="59" y="43"/>
                  <a:pt x="59" y="46"/>
                </a:cubicBezTo>
                <a:cubicBezTo>
                  <a:pt x="59" y="49"/>
                  <a:pt x="62" y="52"/>
                  <a:pt x="65" y="52"/>
                </a:cubicBezTo>
                <a:cubicBezTo>
                  <a:pt x="69" y="52"/>
                  <a:pt x="71" y="49"/>
                  <a:pt x="71" y="4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5" name="Freeform 161"/>
          <p:cNvSpPr>
            <a:spLocks noEditPoints="1"/>
          </p:cNvSpPr>
          <p:nvPr/>
        </p:nvSpPr>
        <p:spPr bwMode="auto">
          <a:xfrm>
            <a:off x="11084852" y="7996956"/>
            <a:ext cx="405796" cy="351862"/>
          </a:xfrm>
          <a:custGeom>
            <a:avLst/>
            <a:gdLst>
              <a:gd name="T0" fmla="*/ 2147483646 w 73"/>
              <a:gd name="T1" fmla="*/ 2147483646 h 63"/>
              <a:gd name="T2" fmla="*/ 2147483646 w 73"/>
              <a:gd name="T3" fmla="*/ 2147483646 h 63"/>
              <a:gd name="T4" fmla="*/ 2147483646 w 73"/>
              <a:gd name="T5" fmla="*/ 2147483646 h 63"/>
              <a:gd name="T6" fmla="*/ 2147483646 w 73"/>
              <a:gd name="T7" fmla="*/ 2147483646 h 63"/>
              <a:gd name="T8" fmla="*/ 0 w 73"/>
              <a:gd name="T9" fmla="*/ 2147483646 h 63"/>
              <a:gd name="T10" fmla="*/ 0 w 73"/>
              <a:gd name="T11" fmla="*/ 2147483646 h 63"/>
              <a:gd name="T12" fmla="*/ 2147483646 w 73"/>
              <a:gd name="T13" fmla="*/ 2147483646 h 63"/>
              <a:gd name="T14" fmla="*/ 2147483646 w 73"/>
              <a:gd name="T15" fmla="*/ 2147483646 h 63"/>
              <a:gd name="T16" fmla="*/ 2147483646 w 73"/>
              <a:gd name="T17" fmla="*/ 2147483646 h 63"/>
              <a:gd name="T18" fmla="*/ 2147483646 w 73"/>
              <a:gd name="T19" fmla="*/ 0 h 63"/>
              <a:gd name="T20" fmla="*/ 2147483646 w 73"/>
              <a:gd name="T21" fmla="*/ 0 h 63"/>
              <a:gd name="T22" fmla="*/ 2147483646 w 73"/>
              <a:gd name="T23" fmla="*/ 2147483646 h 63"/>
              <a:gd name="T24" fmla="*/ 2147483646 w 73"/>
              <a:gd name="T25" fmla="*/ 2147483646 h 63"/>
              <a:gd name="T26" fmla="*/ 2147483646 w 73"/>
              <a:gd name="T27" fmla="*/ 2147483646 h 63"/>
              <a:gd name="T28" fmla="*/ 2147483646 w 73"/>
              <a:gd name="T29" fmla="*/ 2147483646 h 63"/>
              <a:gd name="T30" fmla="*/ 2147483646 w 73"/>
              <a:gd name="T31" fmla="*/ 2147483646 h 63"/>
              <a:gd name="T32" fmla="*/ 2147483646 w 73"/>
              <a:gd name="T33" fmla="*/ 2147483646 h 63"/>
              <a:gd name="T34" fmla="*/ 2147483646 w 73"/>
              <a:gd name="T35" fmla="*/ 2147483646 h 63"/>
              <a:gd name="T36" fmla="*/ 2147483646 w 73"/>
              <a:gd name="T37" fmla="*/ 2147483646 h 63"/>
              <a:gd name="T38" fmla="*/ 2147483646 w 73"/>
              <a:gd name="T39" fmla="*/ 2147483646 h 63"/>
              <a:gd name="T40" fmla="*/ 2147483646 w 73"/>
              <a:gd name="T41" fmla="*/ 2147483646 h 63"/>
              <a:gd name="T42" fmla="*/ 2147483646 w 73"/>
              <a:gd name="T43" fmla="*/ 2147483646 h 63"/>
              <a:gd name="T44" fmla="*/ 2147483646 w 73"/>
              <a:gd name="T45" fmla="*/ 2147483646 h 63"/>
              <a:gd name="T46" fmla="*/ 2147483646 w 73"/>
              <a:gd name="T47" fmla="*/ 2147483646 h 63"/>
              <a:gd name="T48" fmla="*/ 2147483646 w 73"/>
              <a:gd name="T49" fmla="*/ 2147483646 h 6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6" name="Freeform 162"/>
          <p:cNvSpPr>
            <a:spLocks/>
          </p:cNvSpPr>
          <p:nvPr/>
        </p:nvSpPr>
        <p:spPr bwMode="auto">
          <a:xfrm>
            <a:off x="11901580" y="8076575"/>
            <a:ext cx="123280" cy="215740"/>
          </a:xfrm>
          <a:custGeom>
            <a:avLst/>
            <a:gdLst>
              <a:gd name="T0" fmla="*/ 2147483646 w 22"/>
              <a:gd name="T1" fmla="*/ 2147483646 h 39"/>
              <a:gd name="T2" fmla="*/ 2147483646 w 22"/>
              <a:gd name="T3" fmla="*/ 2147483646 h 39"/>
              <a:gd name="T4" fmla="*/ 2147483646 w 22"/>
              <a:gd name="T5" fmla="*/ 2147483646 h 39"/>
              <a:gd name="T6" fmla="*/ 2147483646 w 22"/>
              <a:gd name="T7" fmla="*/ 2147483646 h 39"/>
              <a:gd name="T8" fmla="*/ 0 w 22"/>
              <a:gd name="T9" fmla="*/ 2147483646 h 39"/>
              <a:gd name="T10" fmla="*/ 2147483646 w 22"/>
              <a:gd name="T11" fmla="*/ 2147483646 h 39"/>
              <a:gd name="T12" fmla="*/ 2147483646 w 22"/>
              <a:gd name="T13" fmla="*/ 2147483646 h 39"/>
              <a:gd name="T14" fmla="*/ 2147483646 w 22"/>
              <a:gd name="T15" fmla="*/ 0 h 39"/>
              <a:gd name="T16" fmla="*/ 2147483646 w 22"/>
              <a:gd name="T17" fmla="*/ 2147483646 h 39"/>
              <a:gd name="T18" fmla="*/ 2147483646 w 22"/>
              <a:gd name="T19" fmla="*/ 2147483646 h 3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39">
                <a:moveTo>
                  <a:pt x="22" y="37"/>
                </a:moveTo>
                <a:cubicBezTo>
                  <a:pt x="22" y="38"/>
                  <a:pt x="21" y="39"/>
                  <a:pt x="19" y="39"/>
                </a:cubicBezTo>
                <a:cubicBezTo>
                  <a:pt x="19" y="39"/>
                  <a:pt x="18" y="39"/>
                  <a:pt x="18" y="38"/>
                </a:cubicBezTo>
                <a:cubicBezTo>
                  <a:pt x="1" y="21"/>
                  <a:pt x="1" y="21"/>
                  <a:pt x="1" y="21"/>
                </a:cubicBezTo>
                <a:cubicBezTo>
                  <a:pt x="0" y="21"/>
                  <a:pt x="0" y="20"/>
                  <a:pt x="0" y="20"/>
                </a:cubicBezTo>
                <a:cubicBezTo>
                  <a:pt x="0" y="19"/>
                  <a:pt x="0" y="18"/>
                  <a:pt x="1" y="18"/>
                </a:cubicBezTo>
                <a:cubicBezTo>
                  <a:pt x="18" y="1"/>
                  <a:pt x="18" y="1"/>
                  <a:pt x="18" y="1"/>
                </a:cubicBezTo>
                <a:cubicBezTo>
                  <a:pt x="18" y="1"/>
                  <a:pt x="19" y="0"/>
                  <a:pt x="19" y="0"/>
                </a:cubicBezTo>
                <a:cubicBezTo>
                  <a:pt x="21" y="0"/>
                  <a:pt x="22" y="1"/>
                  <a:pt x="22" y="3"/>
                </a:cubicBezTo>
                <a:lnTo>
                  <a:pt x="22"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7" name="Freeform 163"/>
          <p:cNvSpPr>
            <a:spLocks noEditPoints="1"/>
          </p:cNvSpPr>
          <p:nvPr/>
        </p:nvSpPr>
        <p:spPr bwMode="auto">
          <a:xfrm>
            <a:off x="12684920" y="8025209"/>
            <a:ext cx="323609"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8" y="10"/>
                </a:moveTo>
                <a:cubicBezTo>
                  <a:pt x="48" y="10"/>
                  <a:pt x="48" y="9"/>
                  <a:pt x="47" y="9"/>
                </a:cubicBezTo>
                <a:cubicBezTo>
                  <a:pt x="11" y="9"/>
                  <a:pt x="11" y="9"/>
                  <a:pt x="11" y="9"/>
                </a:cubicBezTo>
                <a:cubicBezTo>
                  <a:pt x="10" y="9"/>
                  <a:pt x="9" y="10"/>
                  <a:pt x="9" y="10"/>
                </a:cubicBezTo>
                <a:cubicBezTo>
                  <a:pt x="9" y="47"/>
                  <a:pt x="9" y="47"/>
                  <a:pt x="9" y="47"/>
                </a:cubicBezTo>
                <a:cubicBezTo>
                  <a:pt x="9" y="48"/>
                  <a:pt x="10" y="48"/>
                  <a:pt x="11" y="48"/>
                </a:cubicBezTo>
                <a:cubicBezTo>
                  <a:pt x="47" y="48"/>
                  <a:pt x="47" y="48"/>
                  <a:pt x="47" y="48"/>
                </a:cubicBezTo>
                <a:cubicBezTo>
                  <a:pt x="48" y="48"/>
                  <a:pt x="48" y="48"/>
                  <a:pt x="48" y="47"/>
                </a:cubicBezTo>
                <a:lnTo>
                  <a:pt x="48" y="10"/>
                </a:lnTo>
                <a:close/>
                <a:moveTo>
                  <a:pt x="40" y="31"/>
                </a:moveTo>
                <a:cubicBezTo>
                  <a:pt x="23" y="43"/>
                  <a:pt x="23" y="43"/>
                  <a:pt x="23" y="43"/>
                </a:cubicBezTo>
                <a:cubicBezTo>
                  <a:pt x="22" y="43"/>
                  <a:pt x="21" y="43"/>
                  <a:pt x="21" y="43"/>
                </a:cubicBezTo>
                <a:cubicBezTo>
                  <a:pt x="20" y="43"/>
                  <a:pt x="19" y="42"/>
                  <a:pt x="19" y="41"/>
                </a:cubicBezTo>
                <a:cubicBezTo>
                  <a:pt x="19" y="17"/>
                  <a:pt x="19" y="17"/>
                  <a:pt x="19" y="17"/>
                </a:cubicBezTo>
                <a:cubicBezTo>
                  <a:pt x="19" y="16"/>
                  <a:pt x="20" y="15"/>
                  <a:pt x="21" y="14"/>
                </a:cubicBezTo>
                <a:cubicBezTo>
                  <a:pt x="21" y="14"/>
                  <a:pt x="22" y="14"/>
                  <a:pt x="23" y="15"/>
                </a:cubicBezTo>
                <a:cubicBezTo>
                  <a:pt x="40" y="27"/>
                  <a:pt x="40" y="27"/>
                  <a:pt x="40" y="27"/>
                </a:cubicBezTo>
                <a:cubicBezTo>
                  <a:pt x="41" y="27"/>
                  <a:pt x="41" y="28"/>
                  <a:pt x="41" y="29"/>
                </a:cubicBezTo>
                <a:cubicBezTo>
                  <a:pt x="41" y="30"/>
                  <a:pt x="41" y="30"/>
                  <a:pt x="40" y="3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8" name="Freeform 166"/>
          <p:cNvSpPr>
            <a:spLocks noEditPoints="1"/>
          </p:cNvSpPr>
          <p:nvPr/>
        </p:nvSpPr>
        <p:spPr bwMode="auto">
          <a:xfrm>
            <a:off x="15083739" y="7996956"/>
            <a:ext cx="349293" cy="351862"/>
          </a:xfrm>
          <a:custGeom>
            <a:avLst/>
            <a:gdLst>
              <a:gd name="T0" fmla="*/ 2147483646 w 63"/>
              <a:gd name="T1" fmla="*/ 2147483646 h 63"/>
              <a:gd name="T2" fmla="*/ 2147483646 w 63"/>
              <a:gd name="T3" fmla="*/ 2147483646 h 63"/>
              <a:gd name="T4" fmla="*/ 2147483646 w 63"/>
              <a:gd name="T5" fmla="*/ 2147483646 h 63"/>
              <a:gd name="T6" fmla="*/ 2147483646 w 63"/>
              <a:gd name="T7" fmla="*/ 2147483646 h 63"/>
              <a:gd name="T8" fmla="*/ 2147483646 w 63"/>
              <a:gd name="T9" fmla="*/ 2147483646 h 63"/>
              <a:gd name="T10" fmla="*/ 2147483646 w 63"/>
              <a:gd name="T11" fmla="*/ 2147483646 h 63"/>
              <a:gd name="T12" fmla="*/ 2147483646 w 63"/>
              <a:gd name="T13" fmla="*/ 2147483646 h 63"/>
              <a:gd name="T14" fmla="*/ 2147483646 w 63"/>
              <a:gd name="T15" fmla="*/ 2147483646 h 63"/>
              <a:gd name="T16" fmla="*/ 2147483646 w 63"/>
              <a:gd name="T17" fmla="*/ 2147483646 h 63"/>
              <a:gd name="T18" fmla="*/ 2147483646 w 63"/>
              <a:gd name="T19" fmla="*/ 2147483646 h 63"/>
              <a:gd name="T20" fmla="*/ 2147483646 w 63"/>
              <a:gd name="T21" fmla="*/ 0 h 63"/>
              <a:gd name="T22" fmla="*/ 2147483646 w 63"/>
              <a:gd name="T23" fmla="*/ 2147483646 h 63"/>
              <a:gd name="T24" fmla="*/ 2147483646 w 63"/>
              <a:gd name="T25" fmla="*/ 2147483646 h 63"/>
              <a:gd name="T26" fmla="*/ 2147483646 w 63"/>
              <a:gd name="T27" fmla="*/ 2147483646 h 63"/>
              <a:gd name="T28" fmla="*/ 2147483646 w 63"/>
              <a:gd name="T29" fmla="*/ 2147483646 h 63"/>
              <a:gd name="T30" fmla="*/ 2147483646 w 63"/>
              <a:gd name="T31" fmla="*/ 2147483646 h 63"/>
              <a:gd name="T32" fmla="*/ 2147483646 w 63"/>
              <a:gd name="T33" fmla="*/ 2147483646 h 63"/>
              <a:gd name="T34" fmla="*/ 2147483646 w 63"/>
              <a:gd name="T35" fmla="*/ 2147483646 h 63"/>
              <a:gd name="T36" fmla="*/ 2147483646 w 63"/>
              <a:gd name="T37" fmla="*/ 2147483646 h 63"/>
              <a:gd name="T38" fmla="*/ 2147483646 w 63"/>
              <a:gd name="T39" fmla="*/ 2147483646 h 63"/>
              <a:gd name="T40" fmla="*/ 2147483646 w 63"/>
              <a:gd name="T41" fmla="*/ 2147483646 h 63"/>
              <a:gd name="T42" fmla="*/ 2147483646 w 63"/>
              <a:gd name="T43" fmla="*/ 2147483646 h 63"/>
              <a:gd name="T44" fmla="*/ 2147483646 w 63"/>
              <a:gd name="T45" fmla="*/ 2147483646 h 63"/>
              <a:gd name="T46" fmla="*/ 2147483646 w 63"/>
              <a:gd name="T47" fmla="*/ 2147483646 h 63"/>
              <a:gd name="T48" fmla="*/ 2147483646 w 63"/>
              <a:gd name="T49" fmla="*/ 2147483646 h 63"/>
              <a:gd name="T50" fmla="*/ 2147483646 w 63"/>
              <a:gd name="T51" fmla="*/ 2147483646 h 63"/>
              <a:gd name="T52" fmla="*/ 2147483646 w 63"/>
              <a:gd name="T53" fmla="*/ 2147483646 h 63"/>
              <a:gd name="T54" fmla="*/ 2147483646 w 63"/>
              <a:gd name="T55" fmla="*/ 2147483646 h 63"/>
              <a:gd name="T56" fmla="*/ 2147483646 w 63"/>
              <a:gd name="T57" fmla="*/ 2147483646 h 63"/>
              <a:gd name="T58" fmla="*/ 2147483646 w 63"/>
              <a:gd name="T59" fmla="*/ 2147483646 h 63"/>
              <a:gd name="T60" fmla="*/ 2147483646 w 63"/>
              <a:gd name="T61" fmla="*/ 2147483646 h 63"/>
              <a:gd name="T62" fmla="*/ 2147483646 w 63"/>
              <a:gd name="T63" fmla="*/ 0 h 63"/>
              <a:gd name="T64" fmla="*/ 2147483646 w 63"/>
              <a:gd name="T65" fmla="*/ 2147483646 h 63"/>
              <a:gd name="T66" fmla="*/ 2147483646 w 63"/>
              <a:gd name="T67" fmla="*/ 2147483646 h 63"/>
              <a:gd name="T68" fmla="*/ 2147483646 w 63"/>
              <a:gd name="T69" fmla="*/ 2147483646 h 63"/>
              <a:gd name="T70" fmla="*/ 2147483646 w 63"/>
              <a:gd name="T71" fmla="*/ 2147483646 h 63"/>
              <a:gd name="T72" fmla="*/ 2147483646 w 63"/>
              <a:gd name="T73" fmla="*/ 2147483646 h 63"/>
              <a:gd name="T74" fmla="*/ 2147483646 w 63"/>
              <a:gd name="T75" fmla="*/ 2147483646 h 63"/>
              <a:gd name="T76" fmla="*/ 2147483646 w 63"/>
              <a:gd name="T77" fmla="*/ 2147483646 h 63"/>
              <a:gd name="T78" fmla="*/ 2147483646 w 63"/>
              <a:gd name="T79" fmla="*/ 2147483646 h 6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49" name="Freeform 167"/>
          <p:cNvSpPr>
            <a:spLocks noEditPoints="1"/>
          </p:cNvSpPr>
          <p:nvPr/>
        </p:nvSpPr>
        <p:spPr bwMode="auto">
          <a:xfrm>
            <a:off x="15885057" y="8025209"/>
            <a:ext cx="321042"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9" y="21"/>
                </a:moveTo>
                <a:cubicBezTo>
                  <a:pt x="50" y="20"/>
                  <a:pt x="50" y="18"/>
                  <a:pt x="49" y="17"/>
                </a:cubicBezTo>
                <a:cubicBezTo>
                  <a:pt x="45" y="13"/>
                  <a:pt x="45" y="13"/>
                  <a:pt x="45" y="13"/>
                </a:cubicBezTo>
                <a:cubicBezTo>
                  <a:pt x="44" y="12"/>
                  <a:pt x="43" y="12"/>
                  <a:pt x="42" y="13"/>
                </a:cubicBezTo>
                <a:cubicBezTo>
                  <a:pt x="24" y="31"/>
                  <a:pt x="24" y="31"/>
                  <a:pt x="24" y="31"/>
                </a:cubicBezTo>
                <a:cubicBezTo>
                  <a:pt x="16" y="23"/>
                  <a:pt x="16" y="23"/>
                  <a:pt x="16" y="23"/>
                </a:cubicBezTo>
                <a:cubicBezTo>
                  <a:pt x="15" y="22"/>
                  <a:pt x="14" y="22"/>
                  <a:pt x="13" y="23"/>
                </a:cubicBezTo>
                <a:cubicBezTo>
                  <a:pt x="9" y="27"/>
                  <a:pt x="9" y="27"/>
                  <a:pt x="9" y="27"/>
                </a:cubicBezTo>
                <a:cubicBezTo>
                  <a:pt x="8" y="28"/>
                  <a:pt x="8" y="29"/>
                  <a:pt x="9" y="30"/>
                </a:cubicBezTo>
                <a:cubicBezTo>
                  <a:pt x="22" y="44"/>
                  <a:pt x="22" y="44"/>
                  <a:pt x="22" y="44"/>
                </a:cubicBezTo>
                <a:cubicBezTo>
                  <a:pt x="23" y="45"/>
                  <a:pt x="25" y="45"/>
                  <a:pt x="26" y="44"/>
                </a:cubicBezTo>
                <a:lnTo>
                  <a:pt x="49"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0" name="Freeform 168"/>
          <p:cNvSpPr>
            <a:spLocks noEditPoints="1"/>
          </p:cNvSpPr>
          <p:nvPr/>
        </p:nvSpPr>
        <p:spPr bwMode="auto">
          <a:xfrm>
            <a:off x="16683808" y="8025209"/>
            <a:ext cx="321040"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44" y="30"/>
                </a:moveTo>
                <a:cubicBezTo>
                  <a:pt x="45" y="29"/>
                  <a:pt x="45" y="28"/>
                  <a:pt x="44" y="27"/>
                </a:cubicBezTo>
                <a:cubicBezTo>
                  <a:pt x="27" y="10"/>
                  <a:pt x="27" y="10"/>
                  <a:pt x="27" y="10"/>
                </a:cubicBezTo>
                <a:cubicBezTo>
                  <a:pt x="26" y="9"/>
                  <a:pt x="25" y="9"/>
                  <a:pt x="24" y="10"/>
                </a:cubicBezTo>
                <a:cubicBezTo>
                  <a:pt x="20" y="14"/>
                  <a:pt x="20" y="14"/>
                  <a:pt x="20" y="14"/>
                </a:cubicBezTo>
                <a:cubicBezTo>
                  <a:pt x="19" y="15"/>
                  <a:pt x="19" y="16"/>
                  <a:pt x="20" y="17"/>
                </a:cubicBezTo>
                <a:cubicBezTo>
                  <a:pt x="31" y="29"/>
                  <a:pt x="31" y="29"/>
                  <a:pt x="31" y="29"/>
                </a:cubicBezTo>
                <a:cubicBezTo>
                  <a:pt x="20" y="40"/>
                  <a:pt x="20" y="40"/>
                  <a:pt x="20" y="40"/>
                </a:cubicBezTo>
                <a:cubicBezTo>
                  <a:pt x="19" y="41"/>
                  <a:pt x="19" y="43"/>
                  <a:pt x="20" y="44"/>
                </a:cubicBezTo>
                <a:cubicBezTo>
                  <a:pt x="24" y="48"/>
                  <a:pt x="24" y="48"/>
                  <a:pt x="24" y="48"/>
                </a:cubicBezTo>
                <a:cubicBezTo>
                  <a:pt x="25" y="49"/>
                  <a:pt x="26" y="49"/>
                  <a:pt x="27" y="48"/>
                </a:cubicBezTo>
                <a:lnTo>
                  <a:pt x="44" y="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1" name="Freeform 169"/>
          <p:cNvSpPr>
            <a:spLocks/>
          </p:cNvSpPr>
          <p:nvPr/>
        </p:nvSpPr>
        <p:spPr bwMode="auto">
          <a:xfrm>
            <a:off x="17505673" y="7996956"/>
            <a:ext cx="215740" cy="344156"/>
          </a:xfrm>
          <a:custGeom>
            <a:avLst/>
            <a:gdLst>
              <a:gd name="T0" fmla="*/ 2147483646 w 39"/>
              <a:gd name="T1" fmla="*/ 2147483646 h 62"/>
              <a:gd name="T2" fmla="*/ 2147483646 w 39"/>
              <a:gd name="T3" fmla="*/ 2147483646 h 62"/>
              <a:gd name="T4" fmla="*/ 2147483646 w 39"/>
              <a:gd name="T5" fmla="*/ 2147483646 h 62"/>
              <a:gd name="T6" fmla="*/ 2147483646 w 39"/>
              <a:gd name="T7" fmla="*/ 2147483646 h 62"/>
              <a:gd name="T8" fmla="*/ 2147483646 w 39"/>
              <a:gd name="T9" fmla="*/ 2147483646 h 62"/>
              <a:gd name="T10" fmla="*/ 2147483646 w 39"/>
              <a:gd name="T11" fmla="*/ 2147483646 h 62"/>
              <a:gd name="T12" fmla="*/ 2147483646 w 39"/>
              <a:gd name="T13" fmla="*/ 2147483646 h 62"/>
              <a:gd name="T14" fmla="*/ 2147483646 w 39"/>
              <a:gd name="T15" fmla="*/ 2147483646 h 62"/>
              <a:gd name="T16" fmla="*/ 2147483646 w 39"/>
              <a:gd name="T17" fmla="*/ 2147483646 h 62"/>
              <a:gd name="T18" fmla="*/ 2147483646 w 39"/>
              <a:gd name="T19" fmla="*/ 2147483646 h 62"/>
              <a:gd name="T20" fmla="*/ 2147483646 w 39"/>
              <a:gd name="T21" fmla="*/ 2147483646 h 62"/>
              <a:gd name="T22" fmla="*/ 2147483646 w 39"/>
              <a:gd name="T23" fmla="*/ 2147483646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 h="62">
                <a:moveTo>
                  <a:pt x="10" y="61"/>
                </a:moveTo>
                <a:cubicBezTo>
                  <a:pt x="9" y="62"/>
                  <a:pt x="8" y="62"/>
                  <a:pt x="7" y="61"/>
                </a:cubicBezTo>
                <a:cubicBezTo>
                  <a:pt x="1" y="55"/>
                  <a:pt x="1" y="55"/>
                  <a:pt x="1" y="55"/>
                </a:cubicBezTo>
                <a:cubicBezTo>
                  <a:pt x="0" y="54"/>
                  <a:pt x="0" y="52"/>
                  <a:pt x="1" y="51"/>
                </a:cubicBezTo>
                <a:cubicBezTo>
                  <a:pt x="21" y="31"/>
                  <a:pt x="21" y="31"/>
                  <a:pt x="21" y="31"/>
                </a:cubicBezTo>
                <a:cubicBezTo>
                  <a:pt x="1" y="11"/>
                  <a:pt x="1" y="11"/>
                  <a:pt x="1" y="11"/>
                </a:cubicBezTo>
                <a:cubicBezTo>
                  <a:pt x="0" y="10"/>
                  <a:pt x="0" y="9"/>
                  <a:pt x="1" y="8"/>
                </a:cubicBezTo>
                <a:cubicBezTo>
                  <a:pt x="7" y="1"/>
                  <a:pt x="7" y="1"/>
                  <a:pt x="7" y="1"/>
                </a:cubicBezTo>
                <a:cubicBezTo>
                  <a:pt x="8" y="0"/>
                  <a:pt x="9" y="0"/>
                  <a:pt x="10" y="1"/>
                </a:cubicBezTo>
                <a:cubicBezTo>
                  <a:pt x="38" y="30"/>
                  <a:pt x="38" y="30"/>
                  <a:pt x="38" y="30"/>
                </a:cubicBezTo>
                <a:cubicBezTo>
                  <a:pt x="39" y="31"/>
                  <a:pt x="39" y="32"/>
                  <a:pt x="38" y="33"/>
                </a:cubicBezTo>
                <a:lnTo>
                  <a:pt x="10" y="6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2" name="Freeform 170"/>
          <p:cNvSpPr>
            <a:spLocks noEditPoints="1"/>
          </p:cNvSpPr>
          <p:nvPr/>
        </p:nvSpPr>
        <p:spPr bwMode="auto">
          <a:xfrm>
            <a:off x="18283876" y="8025209"/>
            <a:ext cx="321042"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8" y="29"/>
                </a:moveTo>
                <a:cubicBezTo>
                  <a:pt x="8" y="40"/>
                  <a:pt x="18" y="49"/>
                  <a:pt x="29" y="49"/>
                </a:cubicBezTo>
                <a:cubicBezTo>
                  <a:pt x="40" y="49"/>
                  <a:pt x="50" y="40"/>
                  <a:pt x="50" y="29"/>
                </a:cubicBezTo>
                <a:cubicBezTo>
                  <a:pt x="50" y="17"/>
                  <a:pt x="40" y="8"/>
                  <a:pt x="29" y="8"/>
                </a:cubicBezTo>
                <a:cubicBezTo>
                  <a:pt x="18" y="8"/>
                  <a:pt x="8" y="17"/>
                  <a:pt x="8" y="2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3" name="Freeform 171"/>
          <p:cNvSpPr>
            <a:spLocks noEditPoints="1"/>
          </p:cNvSpPr>
          <p:nvPr/>
        </p:nvSpPr>
        <p:spPr bwMode="auto">
          <a:xfrm>
            <a:off x="19082627" y="8025209"/>
            <a:ext cx="328746" cy="323609"/>
          </a:xfrm>
          <a:custGeom>
            <a:avLst/>
            <a:gdLst>
              <a:gd name="T0" fmla="*/ 2147483646 w 59"/>
              <a:gd name="T1" fmla="*/ 2147483646 h 58"/>
              <a:gd name="T2" fmla="*/ 0 w 59"/>
              <a:gd name="T3" fmla="*/ 2147483646 h 58"/>
              <a:gd name="T4" fmla="*/ 2147483646 w 59"/>
              <a:gd name="T5" fmla="*/ 0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30" y="8"/>
                </a:moveTo>
                <a:cubicBezTo>
                  <a:pt x="18" y="8"/>
                  <a:pt x="9" y="17"/>
                  <a:pt x="9" y="29"/>
                </a:cubicBezTo>
                <a:cubicBezTo>
                  <a:pt x="9" y="40"/>
                  <a:pt x="18" y="49"/>
                  <a:pt x="30" y="49"/>
                </a:cubicBezTo>
                <a:cubicBezTo>
                  <a:pt x="41" y="49"/>
                  <a:pt x="50" y="40"/>
                  <a:pt x="50" y="29"/>
                </a:cubicBezTo>
                <a:cubicBezTo>
                  <a:pt x="50" y="17"/>
                  <a:pt x="41" y="8"/>
                  <a:pt x="30" y="8"/>
                </a:cubicBezTo>
                <a:close/>
                <a:moveTo>
                  <a:pt x="34" y="32"/>
                </a:moveTo>
                <a:cubicBezTo>
                  <a:pt x="34" y="33"/>
                  <a:pt x="34" y="34"/>
                  <a:pt x="33" y="34"/>
                </a:cubicBezTo>
                <a:cubicBezTo>
                  <a:pt x="21" y="34"/>
                  <a:pt x="21" y="34"/>
                  <a:pt x="21" y="34"/>
                </a:cubicBezTo>
                <a:cubicBezTo>
                  <a:pt x="20" y="34"/>
                  <a:pt x="20" y="33"/>
                  <a:pt x="20" y="32"/>
                </a:cubicBezTo>
                <a:cubicBezTo>
                  <a:pt x="20" y="30"/>
                  <a:pt x="20" y="30"/>
                  <a:pt x="20" y="30"/>
                </a:cubicBezTo>
                <a:cubicBezTo>
                  <a:pt x="20" y="29"/>
                  <a:pt x="20" y="29"/>
                  <a:pt x="21" y="29"/>
                </a:cubicBezTo>
                <a:cubicBezTo>
                  <a:pt x="30" y="29"/>
                  <a:pt x="30" y="29"/>
                  <a:pt x="30" y="29"/>
                </a:cubicBezTo>
                <a:cubicBezTo>
                  <a:pt x="30" y="15"/>
                  <a:pt x="30" y="15"/>
                  <a:pt x="30" y="15"/>
                </a:cubicBezTo>
                <a:cubicBezTo>
                  <a:pt x="30" y="15"/>
                  <a:pt x="30" y="14"/>
                  <a:pt x="31" y="14"/>
                </a:cubicBezTo>
                <a:cubicBezTo>
                  <a:pt x="33" y="14"/>
                  <a:pt x="33" y="14"/>
                  <a:pt x="33" y="14"/>
                </a:cubicBezTo>
                <a:cubicBezTo>
                  <a:pt x="34" y="14"/>
                  <a:pt x="34" y="15"/>
                  <a:pt x="34" y="15"/>
                </a:cubicBezTo>
                <a:lnTo>
                  <a:pt x="34" y="3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4" name="Freeform 172"/>
          <p:cNvSpPr>
            <a:spLocks noEditPoints="1"/>
          </p:cNvSpPr>
          <p:nvPr/>
        </p:nvSpPr>
        <p:spPr bwMode="auto">
          <a:xfrm>
            <a:off x="19881376" y="8025209"/>
            <a:ext cx="405796" cy="295357"/>
          </a:xfrm>
          <a:custGeom>
            <a:avLst/>
            <a:gdLst>
              <a:gd name="T0" fmla="*/ 2147483646 w 73"/>
              <a:gd name="T1" fmla="*/ 2147483646 h 53"/>
              <a:gd name="T2" fmla="*/ 2147483646 w 73"/>
              <a:gd name="T3" fmla="*/ 2147483646 h 53"/>
              <a:gd name="T4" fmla="*/ 0 w 73"/>
              <a:gd name="T5" fmla="*/ 2147483646 h 53"/>
              <a:gd name="T6" fmla="*/ 2147483646 w 73"/>
              <a:gd name="T7" fmla="*/ 2147483646 h 53"/>
              <a:gd name="T8" fmla="*/ 2147483646 w 73"/>
              <a:gd name="T9" fmla="*/ 2147483646 h 53"/>
              <a:gd name="T10" fmla="*/ 2147483646 w 73"/>
              <a:gd name="T11" fmla="*/ 0 h 53"/>
              <a:gd name="T12" fmla="*/ 2147483646 w 73"/>
              <a:gd name="T13" fmla="*/ 2147483646 h 53"/>
              <a:gd name="T14" fmla="*/ 2147483646 w 73"/>
              <a:gd name="T15" fmla="*/ 2147483646 h 53"/>
              <a:gd name="T16" fmla="*/ 2147483646 w 73"/>
              <a:gd name="T17" fmla="*/ 2147483646 h 53"/>
              <a:gd name="T18" fmla="*/ 2147483646 w 73"/>
              <a:gd name="T19" fmla="*/ 2147483646 h 53"/>
              <a:gd name="T20" fmla="*/ 2147483646 w 73"/>
              <a:gd name="T21" fmla="*/ 2147483646 h 53"/>
              <a:gd name="T22" fmla="*/ 2147483646 w 73"/>
              <a:gd name="T23" fmla="*/ 2147483646 h 53"/>
              <a:gd name="T24" fmla="*/ 2147483646 w 73"/>
              <a:gd name="T25" fmla="*/ 2147483646 h 53"/>
              <a:gd name="T26" fmla="*/ 2147483646 w 73"/>
              <a:gd name="T27" fmla="*/ 2147483646 h 53"/>
              <a:gd name="T28" fmla="*/ 2147483646 w 73"/>
              <a:gd name="T29" fmla="*/ 2147483646 h 53"/>
              <a:gd name="T30" fmla="*/ 2147483646 w 73"/>
              <a:gd name="T31" fmla="*/ 2147483646 h 53"/>
              <a:gd name="T32" fmla="*/ 2147483646 w 73"/>
              <a:gd name="T33" fmla="*/ 2147483646 h 53"/>
              <a:gd name="T34" fmla="*/ 2147483646 w 73"/>
              <a:gd name="T35" fmla="*/ 2147483646 h 53"/>
              <a:gd name="T36" fmla="*/ 2147483646 w 73"/>
              <a:gd name="T37" fmla="*/ 2147483646 h 53"/>
              <a:gd name="T38" fmla="*/ 2147483646 w 73"/>
              <a:gd name="T39" fmla="*/ 2147483646 h 53"/>
              <a:gd name="T40" fmla="*/ 2147483646 w 73"/>
              <a:gd name="T41" fmla="*/ 2147483646 h 53"/>
              <a:gd name="T42" fmla="*/ 2147483646 w 73"/>
              <a:gd name="T43" fmla="*/ 2147483646 h 53"/>
              <a:gd name="T44" fmla="*/ 2147483646 w 73"/>
              <a:gd name="T45" fmla="*/ 2147483646 h 53"/>
              <a:gd name="T46" fmla="*/ 2147483646 w 73"/>
              <a:gd name="T47" fmla="*/ 2147483646 h 53"/>
              <a:gd name="T48" fmla="*/ 2147483646 w 73"/>
              <a:gd name="T49" fmla="*/ 2147483646 h 53"/>
              <a:gd name="T50" fmla="*/ 2147483646 w 73"/>
              <a:gd name="T51" fmla="*/ 2147483646 h 53"/>
              <a:gd name="T52" fmla="*/ 2147483646 w 73"/>
              <a:gd name="T53" fmla="*/ 2147483646 h 53"/>
              <a:gd name="T54" fmla="*/ 2147483646 w 73"/>
              <a:gd name="T55" fmla="*/ 2147483646 h 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73" h="53">
                <a:moveTo>
                  <a:pt x="59" y="53"/>
                </a:moveTo>
                <a:cubicBezTo>
                  <a:pt x="17" y="53"/>
                  <a:pt x="17" y="53"/>
                  <a:pt x="17" y="53"/>
                </a:cubicBezTo>
                <a:cubicBezTo>
                  <a:pt x="8" y="53"/>
                  <a:pt x="0" y="45"/>
                  <a:pt x="0" y="36"/>
                </a:cubicBezTo>
                <a:cubicBezTo>
                  <a:pt x="0" y="29"/>
                  <a:pt x="4" y="23"/>
                  <a:pt x="10" y="21"/>
                </a:cubicBezTo>
                <a:cubicBezTo>
                  <a:pt x="10" y="20"/>
                  <a:pt x="10" y="20"/>
                  <a:pt x="10" y="19"/>
                </a:cubicBezTo>
                <a:cubicBezTo>
                  <a:pt x="10" y="8"/>
                  <a:pt x="19" y="0"/>
                  <a:pt x="30" y="0"/>
                </a:cubicBezTo>
                <a:cubicBezTo>
                  <a:pt x="37" y="0"/>
                  <a:pt x="45" y="4"/>
                  <a:pt x="48" y="12"/>
                </a:cubicBezTo>
                <a:cubicBezTo>
                  <a:pt x="49" y="10"/>
                  <a:pt x="52" y="9"/>
                  <a:pt x="54" y="9"/>
                </a:cubicBezTo>
                <a:cubicBezTo>
                  <a:pt x="59" y="9"/>
                  <a:pt x="64" y="14"/>
                  <a:pt x="64" y="19"/>
                </a:cubicBezTo>
                <a:cubicBezTo>
                  <a:pt x="64" y="21"/>
                  <a:pt x="63" y="23"/>
                  <a:pt x="62" y="24"/>
                </a:cubicBezTo>
                <a:cubicBezTo>
                  <a:pt x="69" y="26"/>
                  <a:pt x="73" y="32"/>
                  <a:pt x="73" y="38"/>
                </a:cubicBezTo>
                <a:cubicBezTo>
                  <a:pt x="73" y="46"/>
                  <a:pt x="67" y="53"/>
                  <a:pt x="59" y="53"/>
                </a:cubicBezTo>
                <a:close/>
                <a:moveTo>
                  <a:pt x="49" y="27"/>
                </a:moveTo>
                <a:cubicBezTo>
                  <a:pt x="35" y="13"/>
                  <a:pt x="35" y="13"/>
                  <a:pt x="35" y="13"/>
                </a:cubicBezTo>
                <a:cubicBezTo>
                  <a:pt x="35" y="13"/>
                  <a:pt x="35" y="13"/>
                  <a:pt x="34" y="13"/>
                </a:cubicBezTo>
                <a:cubicBezTo>
                  <a:pt x="34" y="13"/>
                  <a:pt x="34" y="13"/>
                  <a:pt x="34" y="13"/>
                </a:cubicBezTo>
                <a:cubicBezTo>
                  <a:pt x="20" y="27"/>
                  <a:pt x="20" y="27"/>
                  <a:pt x="20" y="27"/>
                </a:cubicBezTo>
                <a:cubicBezTo>
                  <a:pt x="20" y="27"/>
                  <a:pt x="20" y="27"/>
                  <a:pt x="20" y="27"/>
                </a:cubicBezTo>
                <a:cubicBezTo>
                  <a:pt x="20" y="28"/>
                  <a:pt x="20" y="29"/>
                  <a:pt x="21" y="29"/>
                </a:cubicBezTo>
                <a:cubicBezTo>
                  <a:pt x="30" y="29"/>
                  <a:pt x="30" y="29"/>
                  <a:pt x="30" y="29"/>
                </a:cubicBezTo>
                <a:cubicBezTo>
                  <a:pt x="30" y="42"/>
                  <a:pt x="30" y="42"/>
                  <a:pt x="30" y="42"/>
                </a:cubicBezTo>
                <a:cubicBezTo>
                  <a:pt x="30" y="43"/>
                  <a:pt x="30" y="43"/>
                  <a:pt x="31" y="43"/>
                </a:cubicBezTo>
                <a:cubicBezTo>
                  <a:pt x="38" y="43"/>
                  <a:pt x="38" y="43"/>
                  <a:pt x="38" y="43"/>
                </a:cubicBezTo>
                <a:cubicBezTo>
                  <a:pt x="39" y="43"/>
                  <a:pt x="39" y="43"/>
                  <a:pt x="39" y="42"/>
                </a:cubicBezTo>
                <a:cubicBezTo>
                  <a:pt x="39" y="29"/>
                  <a:pt x="39" y="29"/>
                  <a:pt x="39" y="29"/>
                </a:cubicBezTo>
                <a:cubicBezTo>
                  <a:pt x="48" y="29"/>
                  <a:pt x="48" y="29"/>
                  <a:pt x="48" y="29"/>
                </a:cubicBezTo>
                <a:cubicBezTo>
                  <a:pt x="49" y="29"/>
                  <a:pt x="49" y="28"/>
                  <a:pt x="49" y="27"/>
                </a:cubicBezTo>
                <a:cubicBezTo>
                  <a:pt x="49" y="27"/>
                  <a:pt x="49" y="27"/>
                  <a:pt x="49" y="2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5" name="Freeform 173"/>
          <p:cNvSpPr>
            <a:spLocks noEditPoints="1"/>
          </p:cNvSpPr>
          <p:nvPr/>
        </p:nvSpPr>
        <p:spPr bwMode="auto">
          <a:xfrm>
            <a:off x="20682695" y="7996956"/>
            <a:ext cx="377545" cy="377545"/>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0 w 68"/>
              <a:gd name="T13" fmla="*/ 2147483646 h 68"/>
              <a:gd name="T14" fmla="*/ 0 w 68"/>
              <a:gd name="T15" fmla="*/ 2147483646 h 68"/>
              <a:gd name="T16" fmla="*/ 2147483646 w 68"/>
              <a:gd name="T17" fmla="*/ 2147483646 h 68"/>
              <a:gd name="T18" fmla="*/ 2147483646 w 68"/>
              <a:gd name="T19" fmla="*/ 0 h 68"/>
              <a:gd name="T20" fmla="*/ 2147483646 w 68"/>
              <a:gd name="T21" fmla="*/ 0 h 68"/>
              <a:gd name="T22" fmla="*/ 2147483646 w 68"/>
              <a:gd name="T23" fmla="*/ 0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2147483646 w 68"/>
              <a:gd name="T83" fmla="*/ 2147483646 h 68"/>
              <a:gd name="T84" fmla="*/ 2147483646 w 68"/>
              <a:gd name="T85" fmla="*/ 2147483646 h 68"/>
              <a:gd name="T86" fmla="*/ 2147483646 w 68"/>
              <a:gd name="T87" fmla="*/ 2147483646 h 68"/>
              <a:gd name="T88" fmla="*/ 2147483646 w 68"/>
              <a:gd name="T89" fmla="*/ 2147483646 h 68"/>
              <a:gd name="T90" fmla="*/ 2147483646 w 68"/>
              <a:gd name="T91" fmla="*/ 2147483646 h 68"/>
              <a:gd name="T92" fmla="*/ 2147483646 w 68"/>
              <a:gd name="T93" fmla="*/ 2147483646 h 68"/>
              <a:gd name="T94" fmla="*/ 2147483646 w 68"/>
              <a:gd name="T95" fmla="*/ 214748364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8">
                <a:moveTo>
                  <a:pt x="68" y="44"/>
                </a:moveTo>
                <a:cubicBezTo>
                  <a:pt x="68" y="45"/>
                  <a:pt x="67" y="46"/>
                  <a:pt x="67" y="46"/>
                </a:cubicBezTo>
                <a:cubicBezTo>
                  <a:pt x="35" y="67"/>
                  <a:pt x="35" y="67"/>
                  <a:pt x="35" y="67"/>
                </a:cubicBezTo>
                <a:cubicBezTo>
                  <a:pt x="35" y="68"/>
                  <a:pt x="34" y="68"/>
                  <a:pt x="34" y="68"/>
                </a:cubicBezTo>
                <a:cubicBezTo>
                  <a:pt x="33" y="68"/>
                  <a:pt x="33" y="68"/>
                  <a:pt x="32" y="67"/>
                </a:cubicBezTo>
                <a:cubicBezTo>
                  <a:pt x="1" y="46"/>
                  <a:pt x="1" y="46"/>
                  <a:pt x="1" y="46"/>
                </a:cubicBezTo>
                <a:cubicBezTo>
                  <a:pt x="0" y="46"/>
                  <a:pt x="0" y="45"/>
                  <a:pt x="0" y="44"/>
                </a:cubicBezTo>
                <a:cubicBezTo>
                  <a:pt x="0" y="23"/>
                  <a:pt x="0" y="23"/>
                  <a:pt x="0" y="23"/>
                </a:cubicBezTo>
                <a:cubicBezTo>
                  <a:pt x="0" y="22"/>
                  <a:pt x="0" y="21"/>
                  <a:pt x="1" y="21"/>
                </a:cubicBezTo>
                <a:cubicBezTo>
                  <a:pt x="32" y="0"/>
                  <a:pt x="32" y="0"/>
                  <a:pt x="32" y="0"/>
                </a:cubicBezTo>
                <a:cubicBezTo>
                  <a:pt x="33" y="0"/>
                  <a:pt x="33" y="0"/>
                  <a:pt x="34" y="0"/>
                </a:cubicBezTo>
                <a:cubicBezTo>
                  <a:pt x="34" y="0"/>
                  <a:pt x="35" y="0"/>
                  <a:pt x="35" y="0"/>
                </a:cubicBezTo>
                <a:cubicBezTo>
                  <a:pt x="67" y="21"/>
                  <a:pt x="67" y="21"/>
                  <a:pt x="67" y="21"/>
                </a:cubicBezTo>
                <a:cubicBezTo>
                  <a:pt x="67" y="21"/>
                  <a:pt x="68" y="22"/>
                  <a:pt x="68" y="23"/>
                </a:cubicBezTo>
                <a:lnTo>
                  <a:pt x="68" y="44"/>
                </a:lnTo>
                <a:close/>
                <a:moveTo>
                  <a:pt x="13" y="34"/>
                </a:moveTo>
                <a:cubicBezTo>
                  <a:pt x="6" y="29"/>
                  <a:pt x="6" y="29"/>
                  <a:pt x="6" y="29"/>
                </a:cubicBezTo>
                <a:cubicBezTo>
                  <a:pt x="6" y="39"/>
                  <a:pt x="6" y="39"/>
                  <a:pt x="6" y="39"/>
                </a:cubicBezTo>
                <a:lnTo>
                  <a:pt x="13" y="34"/>
                </a:lnTo>
                <a:close/>
                <a:moveTo>
                  <a:pt x="31" y="22"/>
                </a:moveTo>
                <a:cubicBezTo>
                  <a:pt x="31" y="8"/>
                  <a:pt x="31" y="8"/>
                  <a:pt x="31" y="8"/>
                </a:cubicBezTo>
                <a:cubicBezTo>
                  <a:pt x="8" y="23"/>
                  <a:pt x="8" y="23"/>
                  <a:pt x="8" y="23"/>
                </a:cubicBezTo>
                <a:cubicBezTo>
                  <a:pt x="18" y="30"/>
                  <a:pt x="18" y="30"/>
                  <a:pt x="18" y="30"/>
                </a:cubicBezTo>
                <a:lnTo>
                  <a:pt x="31" y="22"/>
                </a:lnTo>
                <a:close/>
                <a:moveTo>
                  <a:pt x="31" y="59"/>
                </a:moveTo>
                <a:cubicBezTo>
                  <a:pt x="31" y="46"/>
                  <a:pt x="31" y="46"/>
                  <a:pt x="31" y="46"/>
                </a:cubicBezTo>
                <a:cubicBezTo>
                  <a:pt x="18" y="37"/>
                  <a:pt x="18" y="37"/>
                  <a:pt x="18" y="37"/>
                </a:cubicBezTo>
                <a:cubicBezTo>
                  <a:pt x="8" y="44"/>
                  <a:pt x="8" y="44"/>
                  <a:pt x="8" y="44"/>
                </a:cubicBezTo>
                <a:lnTo>
                  <a:pt x="31" y="59"/>
                </a:lnTo>
                <a:close/>
                <a:moveTo>
                  <a:pt x="44" y="34"/>
                </a:moveTo>
                <a:cubicBezTo>
                  <a:pt x="34" y="27"/>
                  <a:pt x="34" y="27"/>
                  <a:pt x="34" y="27"/>
                </a:cubicBezTo>
                <a:cubicBezTo>
                  <a:pt x="23" y="34"/>
                  <a:pt x="23" y="34"/>
                  <a:pt x="23" y="34"/>
                </a:cubicBezTo>
                <a:cubicBezTo>
                  <a:pt x="34" y="41"/>
                  <a:pt x="34" y="41"/>
                  <a:pt x="34" y="41"/>
                </a:cubicBezTo>
                <a:lnTo>
                  <a:pt x="44" y="34"/>
                </a:lnTo>
                <a:close/>
                <a:moveTo>
                  <a:pt x="60" y="23"/>
                </a:moveTo>
                <a:cubicBezTo>
                  <a:pt x="37" y="8"/>
                  <a:pt x="37" y="8"/>
                  <a:pt x="37" y="8"/>
                </a:cubicBezTo>
                <a:cubicBezTo>
                  <a:pt x="37" y="22"/>
                  <a:pt x="37" y="22"/>
                  <a:pt x="37" y="22"/>
                </a:cubicBezTo>
                <a:cubicBezTo>
                  <a:pt x="49" y="30"/>
                  <a:pt x="49" y="30"/>
                  <a:pt x="49" y="30"/>
                </a:cubicBezTo>
                <a:lnTo>
                  <a:pt x="60" y="23"/>
                </a:lnTo>
                <a:close/>
                <a:moveTo>
                  <a:pt x="60" y="44"/>
                </a:moveTo>
                <a:cubicBezTo>
                  <a:pt x="49" y="37"/>
                  <a:pt x="49" y="37"/>
                  <a:pt x="49" y="37"/>
                </a:cubicBezTo>
                <a:cubicBezTo>
                  <a:pt x="37" y="46"/>
                  <a:pt x="37" y="46"/>
                  <a:pt x="37" y="46"/>
                </a:cubicBezTo>
                <a:cubicBezTo>
                  <a:pt x="37" y="59"/>
                  <a:pt x="37" y="59"/>
                  <a:pt x="37" y="59"/>
                </a:cubicBezTo>
                <a:lnTo>
                  <a:pt x="60" y="44"/>
                </a:lnTo>
                <a:close/>
                <a:moveTo>
                  <a:pt x="62" y="39"/>
                </a:moveTo>
                <a:cubicBezTo>
                  <a:pt x="62" y="29"/>
                  <a:pt x="62" y="29"/>
                  <a:pt x="62" y="29"/>
                </a:cubicBezTo>
                <a:cubicBezTo>
                  <a:pt x="55" y="34"/>
                  <a:pt x="55" y="34"/>
                  <a:pt x="55" y="34"/>
                </a:cubicBezTo>
                <a:lnTo>
                  <a:pt x="6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6" name="Freeform 174"/>
          <p:cNvSpPr>
            <a:spLocks noEditPoints="1"/>
          </p:cNvSpPr>
          <p:nvPr/>
        </p:nvSpPr>
        <p:spPr bwMode="auto">
          <a:xfrm>
            <a:off x="21481446" y="8025209"/>
            <a:ext cx="354429" cy="323609"/>
          </a:xfrm>
          <a:custGeom>
            <a:avLst/>
            <a:gdLst>
              <a:gd name="T0" fmla="*/ 2147483646 w 64"/>
              <a:gd name="T1" fmla="*/ 2147483646 h 58"/>
              <a:gd name="T2" fmla="*/ 2147483646 w 64"/>
              <a:gd name="T3" fmla="*/ 2147483646 h 58"/>
              <a:gd name="T4" fmla="*/ 2147483646 w 64"/>
              <a:gd name="T5" fmla="*/ 2147483646 h 58"/>
              <a:gd name="T6" fmla="*/ 0 w 64"/>
              <a:gd name="T7" fmla="*/ 2147483646 h 58"/>
              <a:gd name="T8" fmla="*/ 0 w 64"/>
              <a:gd name="T9" fmla="*/ 2147483646 h 58"/>
              <a:gd name="T10" fmla="*/ 2147483646 w 64"/>
              <a:gd name="T11" fmla="*/ 0 h 58"/>
              <a:gd name="T12" fmla="*/ 2147483646 w 64"/>
              <a:gd name="T13" fmla="*/ 0 h 58"/>
              <a:gd name="T14" fmla="*/ 2147483646 w 64"/>
              <a:gd name="T15" fmla="*/ 2147483646 h 58"/>
              <a:gd name="T16" fmla="*/ 2147483646 w 64"/>
              <a:gd name="T17" fmla="*/ 2147483646 h 58"/>
              <a:gd name="T18" fmla="*/ 2147483646 w 64"/>
              <a:gd name="T19" fmla="*/ 2147483646 h 58"/>
              <a:gd name="T20" fmla="*/ 2147483646 w 64"/>
              <a:gd name="T21" fmla="*/ 2147483646 h 58"/>
              <a:gd name="T22" fmla="*/ 2147483646 w 64"/>
              <a:gd name="T23" fmla="*/ 2147483646 h 58"/>
              <a:gd name="T24" fmla="*/ 2147483646 w 64"/>
              <a:gd name="T25" fmla="*/ 2147483646 h 58"/>
              <a:gd name="T26" fmla="*/ 2147483646 w 64"/>
              <a:gd name="T27" fmla="*/ 2147483646 h 58"/>
              <a:gd name="T28" fmla="*/ 2147483646 w 64"/>
              <a:gd name="T29" fmla="*/ 2147483646 h 58"/>
              <a:gd name="T30" fmla="*/ 2147483646 w 64"/>
              <a:gd name="T31" fmla="*/ 2147483646 h 58"/>
              <a:gd name="T32" fmla="*/ 2147483646 w 64"/>
              <a:gd name="T33" fmla="*/ 2147483646 h 58"/>
              <a:gd name="T34" fmla="*/ 2147483646 w 64"/>
              <a:gd name="T35" fmla="*/ 2147483646 h 58"/>
              <a:gd name="T36" fmla="*/ 2147483646 w 64"/>
              <a:gd name="T37" fmla="*/ 2147483646 h 58"/>
              <a:gd name="T38" fmla="*/ 2147483646 w 64"/>
              <a:gd name="T39" fmla="*/ 2147483646 h 58"/>
              <a:gd name="T40" fmla="*/ 2147483646 w 64"/>
              <a:gd name="T41" fmla="*/ 2147483646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4" h="58">
                <a:moveTo>
                  <a:pt x="64" y="52"/>
                </a:moveTo>
                <a:cubicBezTo>
                  <a:pt x="64" y="55"/>
                  <a:pt x="61" y="58"/>
                  <a:pt x="58" y="58"/>
                </a:cubicBezTo>
                <a:cubicBezTo>
                  <a:pt x="7" y="58"/>
                  <a:pt x="7" y="58"/>
                  <a:pt x="7" y="58"/>
                </a:cubicBezTo>
                <a:cubicBezTo>
                  <a:pt x="3" y="58"/>
                  <a:pt x="0" y="55"/>
                  <a:pt x="0" y="52"/>
                </a:cubicBezTo>
                <a:cubicBezTo>
                  <a:pt x="0" y="6"/>
                  <a:pt x="0" y="6"/>
                  <a:pt x="0" y="6"/>
                </a:cubicBezTo>
                <a:cubicBezTo>
                  <a:pt x="0" y="2"/>
                  <a:pt x="3" y="0"/>
                  <a:pt x="7" y="0"/>
                </a:cubicBezTo>
                <a:cubicBezTo>
                  <a:pt x="58" y="0"/>
                  <a:pt x="58" y="0"/>
                  <a:pt x="58" y="0"/>
                </a:cubicBezTo>
                <a:cubicBezTo>
                  <a:pt x="61" y="0"/>
                  <a:pt x="64" y="2"/>
                  <a:pt x="64" y="6"/>
                </a:cubicBezTo>
                <a:lnTo>
                  <a:pt x="64" y="52"/>
                </a:lnTo>
                <a:close/>
                <a:moveTo>
                  <a:pt x="30" y="53"/>
                </a:moveTo>
                <a:cubicBezTo>
                  <a:pt x="30" y="9"/>
                  <a:pt x="30" y="9"/>
                  <a:pt x="30" y="9"/>
                </a:cubicBezTo>
                <a:cubicBezTo>
                  <a:pt x="5" y="9"/>
                  <a:pt x="5" y="9"/>
                  <a:pt x="5" y="9"/>
                </a:cubicBezTo>
                <a:cubicBezTo>
                  <a:pt x="5" y="52"/>
                  <a:pt x="5" y="52"/>
                  <a:pt x="5" y="52"/>
                </a:cubicBezTo>
                <a:cubicBezTo>
                  <a:pt x="5" y="52"/>
                  <a:pt x="6" y="53"/>
                  <a:pt x="7" y="53"/>
                </a:cubicBezTo>
                <a:lnTo>
                  <a:pt x="30" y="53"/>
                </a:lnTo>
                <a:close/>
                <a:moveTo>
                  <a:pt x="59" y="9"/>
                </a:moveTo>
                <a:cubicBezTo>
                  <a:pt x="34" y="9"/>
                  <a:pt x="34" y="9"/>
                  <a:pt x="34" y="9"/>
                </a:cubicBezTo>
                <a:cubicBezTo>
                  <a:pt x="34" y="53"/>
                  <a:pt x="34" y="53"/>
                  <a:pt x="34" y="53"/>
                </a:cubicBezTo>
                <a:cubicBezTo>
                  <a:pt x="58" y="53"/>
                  <a:pt x="58" y="53"/>
                  <a:pt x="58" y="53"/>
                </a:cubicBezTo>
                <a:cubicBezTo>
                  <a:pt x="58" y="53"/>
                  <a:pt x="59" y="52"/>
                  <a:pt x="59" y="52"/>
                </a:cubicBezTo>
                <a:lnTo>
                  <a:pt x="59"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7" name="Freeform 175"/>
          <p:cNvSpPr>
            <a:spLocks noEditPoints="1"/>
          </p:cNvSpPr>
          <p:nvPr/>
        </p:nvSpPr>
        <p:spPr bwMode="auto">
          <a:xfrm>
            <a:off x="22195441" y="8048323"/>
            <a:ext cx="377543" cy="300495"/>
          </a:xfrm>
          <a:custGeom>
            <a:avLst/>
            <a:gdLst>
              <a:gd name="T0" fmla="*/ 2147483646 w 68"/>
              <a:gd name="T1" fmla="*/ 2147483646 h 54"/>
              <a:gd name="T2" fmla="*/ 2147483646 w 68"/>
              <a:gd name="T3" fmla="*/ 2147483646 h 54"/>
              <a:gd name="T4" fmla="*/ 2147483646 w 68"/>
              <a:gd name="T5" fmla="*/ 2147483646 h 54"/>
              <a:gd name="T6" fmla="*/ 2147483646 w 68"/>
              <a:gd name="T7" fmla="*/ 2147483646 h 54"/>
              <a:gd name="T8" fmla="*/ 2147483646 w 68"/>
              <a:gd name="T9" fmla="*/ 2147483646 h 54"/>
              <a:gd name="T10" fmla="*/ 2147483646 w 68"/>
              <a:gd name="T11" fmla="*/ 2147483646 h 54"/>
              <a:gd name="T12" fmla="*/ 2147483646 w 68"/>
              <a:gd name="T13" fmla="*/ 2147483646 h 54"/>
              <a:gd name="T14" fmla="*/ 2147483646 w 68"/>
              <a:gd name="T15" fmla="*/ 2147483646 h 54"/>
              <a:gd name="T16" fmla="*/ 2147483646 w 68"/>
              <a:gd name="T17" fmla="*/ 2147483646 h 54"/>
              <a:gd name="T18" fmla="*/ 0 w 68"/>
              <a:gd name="T19" fmla="*/ 2147483646 h 54"/>
              <a:gd name="T20" fmla="*/ 2147483646 w 68"/>
              <a:gd name="T21" fmla="*/ 0 h 54"/>
              <a:gd name="T22" fmla="*/ 2147483646 w 68"/>
              <a:gd name="T23" fmla="*/ 2147483646 h 54"/>
              <a:gd name="T24" fmla="*/ 2147483646 w 68"/>
              <a:gd name="T25" fmla="*/ 2147483646 h 54"/>
              <a:gd name="T26" fmla="*/ 2147483646 w 68"/>
              <a:gd name="T27" fmla="*/ 2147483646 h 54"/>
              <a:gd name="T28" fmla="*/ 2147483646 w 68"/>
              <a:gd name="T29" fmla="*/ 2147483646 h 54"/>
              <a:gd name="T30" fmla="*/ 2147483646 w 68"/>
              <a:gd name="T31" fmla="*/ 2147483646 h 54"/>
              <a:gd name="T32" fmla="*/ 2147483646 w 68"/>
              <a:gd name="T33" fmla="*/ 2147483646 h 54"/>
              <a:gd name="T34" fmla="*/ 2147483646 w 68"/>
              <a:gd name="T35" fmla="*/ 2147483646 h 54"/>
              <a:gd name="T36" fmla="*/ 2147483646 w 68"/>
              <a:gd name="T37" fmla="*/ 2147483646 h 54"/>
              <a:gd name="T38" fmla="*/ 2147483646 w 68"/>
              <a:gd name="T39" fmla="*/ 2147483646 h 54"/>
              <a:gd name="T40" fmla="*/ 2147483646 w 68"/>
              <a:gd name="T41" fmla="*/ 2147483646 h 54"/>
              <a:gd name="T42" fmla="*/ 2147483646 w 68"/>
              <a:gd name="T43" fmla="*/ 2147483646 h 54"/>
              <a:gd name="T44" fmla="*/ 2147483646 w 68"/>
              <a:gd name="T45" fmla="*/ 2147483646 h 54"/>
              <a:gd name="T46" fmla="*/ 2147483646 w 68"/>
              <a:gd name="T47" fmla="*/ 2147483646 h 54"/>
              <a:gd name="T48" fmla="*/ 2147483646 w 68"/>
              <a:gd name="T49" fmla="*/ 2147483646 h 54"/>
              <a:gd name="T50" fmla="*/ 2147483646 w 68"/>
              <a:gd name="T51" fmla="*/ 2147483646 h 54"/>
              <a:gd name="T52" fmla="*/ 2147483646 w 68"/>
              <a:gd name="T53" fmla="*/ 2147483646 h 54"/>
              <a:gd name="T54" fmla="*/ 2147483646 w 68"/>
              <a:gd name="T55" fmla="*/ 2147483646 h 54"/>
              <a:gd name="T56" fmla="*/ 2147483646 w 68"/>
              <a:gd name="T57" fmla="*/ 2147483646 h 54"/>
              <a:gd name="T58" fmla="*/ 2147483646 w 68"/>
              <a:gd name="T59" fmla="*/ 2147483646 h 54"/>
              <a:gd name="T60" fmla="*/ 2147483646 w 68"/>
              <a:gd name="T61" fmla="*/ 2147483646 h 54"/>
              <a:gd name="T62" fmla="*/ 2147483646 w 68"/>
              <a:gd name="T63" fmla="*/ 2147483646 h 54"/>
              <a:gd name="T64" fmla="*/ 2147483646 w 68"/>
              <a:gd name="T65" fmla="*/ 2147483646 h 54"/>
              <a:gd name="T66" fmla="*/ 2147483646 w 68"/>
              <a:gd name="T67" fmla="*/ 2147483646 h 54"/>
              <a:gd name="T68" fmla="*/ 2147483646 w 68"/>
              <a:gd name="T69" fmla="*/ 2147483646 h 54"/>
              <a:gd name="T70" fmla="*/ 2147483646 w 68"/>
              <a:gd name="T71" fmla="*/ 2147483646 h 54"/>
              <a:gd name="T72" fmla="*/ 2147483646 w 68"/>
              <a:gd name="T73" fmla="*/ 214748364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54">
                <a:moveTo>
                  <a:pt x="54" y="20"/>
                </a:moveTo>
                <a:cubicBezTo>
                  <a:pt x="54" y="31"/>
                  <a:pt x="42" y="39"/>
                  <a:pt x="27" y="39"/>
                </a:cubicBezTo>
                <a:cubicBezTo>
                  <a:pt x="25" y="39"/>
                  <a:pt x="23" y="39"/>
                  <a:pt x="20" y="39"/>
                </a:cubicBezTo>
                <a:cubicBezTo>
                  <a:pt x="17" y="41"/>
                  <a:pt x="14" y="43"/>
                  <a:pt x="10" y="44"/>
                </a:cubicBezTo>
                <a:cubicBezTo>
                  <a:pt x="9" y="44"/>
                  <a:pt x="8" y="44"/>
                  <a:pt x="7" y="44"/>
                </a:cubicBezTo>
                <a:cubicBezTo>
                  <a:pt x="7" y="44"/>
                  <a:pt x="7" y="44"/>
                  <a:pt x="7" y="44"/>
                </a:cubicBezTo>
                <a:cubicBezTo>
                  <a:pt x="6" y="44"/>
                  <a:pt x="5" y="44"/>
                  <a:pt x="5" y="43"/>
                </a:cubicBezTo>
                <a:cubicBezTo>
                  <a:pt x="5" y="42"/>
                  <a:pt x="6" y="42"/>
                  <a:pt x="6" y="41"/>
                </a:cubicBezTo>
                <a:cubicBezTo>
                  <a:pt x="8" y="40"/>
                  <a:pt x="9" y="38"/>
                  <a:pt x="11" y="35"/>
                </a:cubicBezTo>
                <a:cubicBezTo>
                  <a:pt x="4" y="32"/>
                  <a:pt x="0" y="26"/>
                  <a:pt x="0" y="20"/>
                </a:cubicBezTo>
                <a:cubicBezTo>
                  <a:pt x="0" y="9"/>
                  <a:pt x="12" y="0"/>
                  <a:pt x="27" y="0"/>
                </a:cubicBezTo>
                <a:cubicBezTo>
                  <a:pt x="42" y="0"/>
                  <a:pt x="54" y="9"/>
                  <a:pt x="54" y="20"/>
                </a:cubicBezTo>
                <a:close/>
                <a:moveTo>
                  <a:pt x="5" y="20"/>
                </a:moveTo>
                <a:cubicBezTo>
                  <a:pt x="5" y="24"/>
                  <a:pt x="8" y="28"/>
                  <a:pt x="13" y="31"/>
                </a:cubicBezTo>
                <a:cubicBezTo>
                  <a:pt x="17" y="33"/>
                  <a:pt x="17" y="33"/>
                  <a:pt x="17" y="33"/>
                </a:cubicBezTo>
                <a:cubicBezTo>
                  <a:pt x="15" y="36"/>
                  <a:pt x="15" y="36"/>
                  <a:pt x="15" y="36"/>
                </a:cubicBezTo>
                <a:cubicBezTo>
                  <a:pt x="16" y="36"/>
                  <a:pt x="17" y="35"/>
                  <a:pt x="18" y="35"/>
                </a:cubicBezTo>
                <a:cubicBezTo>
                  <a:pt x="19" y="34"/>
                  <a:pt x="19" y="34"/>
                  <a:pt x="19" y="34"/>
                </a:cubicBezTo>
                <a:cubicBezTo>
                  <a:pt x="21" y="34"/>
                  <a:pt x="21" y="34"/>
                  <a:pt x="21" y="34"/>
                </a:cubicBezTo>
                <a:cubicBezTo>
                  <a:pt x="23" y="34"/>
                  <a:pt x="25" y="34"/>
                  <a:pt x="27" y="34"/>
                </a:cubicBezTo>
                <a:cubicBezTo>
                  <a:pt x="39" y="34"/>
                  <a:pt x="49" y="28"/>
                  <a:pt x="49" y="20"/>
                </a:cubicBezTo>
                <a:cubicBezTo>
                  <a:pt x="49" y="12"/>
                  <a:pt x="39" y="5"/>
                  <a:pt x="27" y="5"/>
                </a:cubicBezTo>
                <a:cubicBezTo>
                  <a:pt x="15" y="5"/>
                  <a:pt x="5" y="12"/>
                  <a:pt x="5" y="20"/>
                </a:cubicBezTo>
                <a:close/>
                <a:moveTo>
                  <a:pt x="63" y="51"/>
                </a:moveTo>
                <a:cubicBezTo>
                  <a:pt x="63" y="52"/>
                  <a:pt x="64" y="52"/>
                  <a:pt x="64" y="53"/>
                </a:cubicBezTo>
                <a:cubicBezTo>
                  <a:pt x="63" y="53"/>
                  <a:pt x="63" y="54"/>
                  <a:pt x="62" y="54"/>
                </a:cubicBezTo>
                <a:cubicBezTo>
                  <a:pt x="61" y="54"/>
                  <a:pt x="60" y="54"/>
                  <a:pt x="59" y="53"/>
                </a:cubicBezTo>
                <a:cubicBezTo>
                  <a:pt x="55" y="52"/>
                  <a:pt x="52" y="51"/>
                  <a:pt x="48" y="48"/>
                </a:cubicBezTo>
                <a:cubicBezTo>
                  <a:pt x="46" y="49"/>
                  <a:pt x="44" y="49"/>
                  <a:pt x="42" y="49"/>
                </a:cubicBezTo>
                <a:cubicBezTo>
                  <a:pt x="35" y="49"/>
                  <a:pt x="29" y="47"/>
                  <a:pt x="24" y="44"/>
                </a:cubicBezTo>
                <a:cubicBezTo>
                  <a:pt x="25" y="44"/>
                  <a:pt x="26" y="44"/>
                  <a:pt x="27" y="44"/>
                </a:cubicBezTo>
                <a:cubicBezTo>
                  <a:pt x="35" y="44"/>
                  <a:pt x="43" y="42"/>
                  <a:pt x="49" y="38"/>
                </a:cubicBezTo>
                <a:cubicBezTo>
                  <a:pt x="55" y="33"/>
                  <a:pt x="59" y="27"/>
                  <a:pt x="59" y="20"/>
                </a:cubicBezTo>
                <a:cubicBezTo>
                  <a:pt x="59" y="18"/>
                  <a:pt x="58" y="16"/>
                  <a:pt x="58" y="14"/>
                </a:cubicBezTo>
                <a:cubicBezTo>
                  <a:pt x="64" y="18"/>
                  <a:pt x="68" y="23"/>
                  <a:pt x="68" y="30"/>
                </a:cubicBezTo>
                <a:cubicBezTo>
                  <a:pt x="68" y="36"/>
                  <a:pt x="65" y="41"/>
                  <a:pt x="58" y="45"/>
                </a:cubicBezTo>
                <a:cubicBezTo>
                  <a:pt x="60" y="48"/>
                  <a:pt x="61" y="49"/>
                  <a:pt x="63"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8" name="Freeform 176"/>
          <p:cNvSpPr>
            <a:spLocks noEditPoints="1"/>
          </p:cNvSpPr>
          <p:nvPr/>
        </p:nvSpPr>
        <p:spPr bwMode="auto">
          <a:xfrm>
            <a:off x="8002858" y="8669858"/>
            <a:ext cx="377543" cy="300495"/>
          </a:xfrm>
          <a:custGeom>
            <a:avLst/>
            <a:gdLst>
              <a:gd name="T0" fmla="*/ 2147483646 w 68"/>
              <a:gd name="T1" fmla="*/ 2147483646 h 54"/>
              <a:gd name="T2" fmla="*/ 2147483646 w 68"/>
              <a:gd name="T3" fmla="*/ 2147483646 h 54"/>
              <a:gd name="T4" fmla="*/ 2147483646 w 68"/>
              <a:gd name="T5" fmla="*/ 2147483646 h 54"/>
              <a:gd name="T6" fmla="*/ 2147483646 w 68"/>
              <a:gd name="T7" fmla="*/ 2147483646 h 54"/>
              <a:gd name="T8" fmla="*/ 2147483646 w 68"/>
              <a:gd name="T9" fmla="*/ 2147483646 h 54"/>
              <a:gd name="T10" fmla="*/ 2147483646 w 68"/>
              <a:gd name="T11" fmla="*/ 2147483646 h 54"/>
              <a:gd name="T12" fmla="*/ 2147483646 w 68"/>
              <a:gd name="T13" fmla="*/ 2147483646 h 54"/>
              <a:gd name="T14" fmla="*/ 2147483646 w 68"/>
              <a:gd name="T15" fmla="*/ 2147483646 h 54"/>
              <a:gd name="T16" fmla="*/ 2147483646 w 68"/>
              <a:gd name="T17" fmla="*/ 2147483646 h 54"/>
              <a:gd name="T18" fmla="*/ 0 w 68"/>
              <a:gd name="T19" fmla="*/ 2147483646 h 54"/>
              <a:gd name="T20" fmla="*/ 2147483646 w 68"/>
              <a:gd name="T21" fmla="*/ 0 h 54"/>
              <a:gd name="T22" fmla="*/ 2147483646 w 68"/>
              <a:gd name="T23" fmla="*/ 2147483646 h 54"/>
              <a:gd name="T24" fmla="*/ 2147483646 w 68"/>
              <a:gd name="T25" fmla="*/ 2147483646 h 54"/>
              <a:gd name="T26" fmla="*/ 2147483646 w 68"/>
              <a:gd name="T27" fmla="*/ 2147483646 h 54"/>
              <a:gd name="T28" fmla="*/ 2147483646 w 68"/>
              <a:gd name="T29" fmla="*/ 2147483646 h 54"/>
              <a:gd name="T30" fmla="*/ 2147483646 w 68"/>
              <a:gd name="T31" fmla="*/ 2147483646 h 54"/>
              <a:gd name="T32" fmla="*/ 2147483646 w 68"/>
              <a:gd name="T33" fmla="*/ 2147483646 h 54"/>
              <a:gd name="T34" fmla="*/ 2147483646 w 68"/>
              <a:gd name="T35" fmla="*/ 2147483646 h 54"/>
              <a:gd name="T36" fmla="*/ 2147483646 w 68"/>
              <a:gd name="T37" fmla="*/ 2147483646 h 54"/>
              <a:gd name="T38" fmla="*/ 2147483646 w 68"/>
              <a:gd name="T39" fmla="*/ 2147483646 h 54"/>
              <a:gd name="T40" fmla="*/ 2147483646 w 68"/>
              <a:gd name="T41" fmla="*/ 2147483646 h 54"/>
              <a:gd name="T42" fmla="*/ 2147483646 w 68"/>
              <a:gd name="T43" fmla="*/ 2147483646 h 54"/>
              <a:gd name="T44" fmla="*/ 2147483646 w 68"/>
              <a:gd name="T45" fmla="*/ 2147483646 h 54"/>
              <a:gd name="T46" fmla="*/ 2147483646 w 68"/>
              <a:gd name="T47" fmla="*/ 2147483646 h 54"/>
              <a:gd name="T48" fmla="*/ 2147483646 w 68"/>
              <a:gd name="T49" fmla="*/ 2147483646 h 54"/>
              <a:gd name="T50" fmla="*/ 2147483646 w 68"/>
              <a:gd name="T51" fmla="*/ 2147483646 h 54"/>
              <a:gd name="T52" fmla="*/ 2147483646 w 68"/>
              <a:gd name="T53" fmla="*/ 2147483646 h 54"/>
              <a:gd name="T54" fmla="*/ 2147483646 w 68"/>
              <a:gd name="T55" fmla="*/ 2147483646 h 54"/>
              <a:gd name="T56" fmla="*/ 2147483646 w 68"/>
              <a:gd name="T57" fmla="*/ 2147483646 h 54"/>
              <a:gd name="T58" fmla="*/ 2147483646 w 68"/>
              <a:gd name="T59" fmla="*/ 2147483646 h 54"/>
              <a:gd name="T60" fmla="*/ 2147483646 w 68"/>
              <a:gd name="T61" fmla="*/ 2147483646 h 54"/>
              <a:gd name="T62" fmla="*/ 2147483646 w 68"/>
              <a:gd name="T63" fmla="*/ 2147483646 h 54"/>
              <a:gd name="T64" fmla="*/ 2147483646 w 68"/>
              <a:gd name="T65" fmla="*/ 2147483646 h 54"/>
              <a:gd name="T66" fmla="*/ 2147483646 w 68"/>
              <a:gd name="T67" fmla="*/ 2147483646 h 54"/>
              <a:gd name="T68" fmla="*/ 2147483646 w 68"/>
              <a:gd name="T69" fmla="*/ 2147483646 h 54"/>
              <a:gd name="T70" fmla="*/ 2147483646 w 68"/>
              <a:gd name="T71" fmla="*/ 2147483646 h 54"/>
              <a:gd name="T72" fmla="*/ 2147483646 w 68"/>
              <a:gd name="T73" fmla="*/ 214748364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54">
                <a:moveTo>
                  <a:pt x="53" y="20"/>
                </a:moveTo>
                <a:cubicBezTo>
                  <a:pt x="53" y="31"/>
                  <a:pt x="41" y="39"/>
                  <a:pt x="26" y="39"/>
                </a:cubicBezTo>
                <a:cubicBezTo>
                  <a:pt x="24" y="39"/>
                  <a:pt x="22" y="39"/>
                  <a:pt x="20" y="39"/>
                </a:cubicBezTo>
                <a:cubicBezTo>
                  <a:pt x="17" y="41"/>
                  <a:pt x="13" y="43"/>
                  <a:pt x="9" y="44"/>
                </a:cubicBezTo>
                <a:cubicBezTo>
                  <a:pt x="8" y="44"/>
                  <a:pt x="7" y="44"/>
                  <a:pt x="6" y="44"/>
                </a:cubicBezTo>
                <a:cubicBezTo>
                  <a:pt x="6" y="44"/>
                  <a:pt x="6" y="44"/>
                  <a:pt x="6" y="44"/>
                </a:cubicBezTo>
                <a:cubicBezTo>
                  <a:pt x="5" y="44"/>
                  <a:pt x="5" y="44"/>
                  <a:pt x="5" y="43"/>
                </a:cubicBezTo>
                <a:cubicBezTo>
                  <a:pt x="5" y="42"/>
                  <a:pt x="5" y="42"/>
                  <a:pt x="5" y="41"/>
                </a:cubicBezTo>
                <a:cubicBezTo>
                  <a:pt x="7" y="40"/>
                  <a:pt x="9" y="38"/>
                  <a:pt x="10" y="35"/>
                </a:cubicBezTo>
                <a:cubicBezTo>
                  <a:pt x="4" y="32"/>
                  <a:pt x="0" y="26"/>
                  <a:pt x="0" y="20"/>
                </a:cubicBezTo>
                <a:cubicBezTo>
                  <a:pt x="0" y="9"/>
                  <a:pt x="12" y="0"/>
                  <a:pt x="26" y="0"/>
                </a:cubicBezTo>
                <a:cubicBezTo>
                  <a:pt x="41" y="0"/>
                  <a:pt x="53" y="9"/>
                  <a:pt x="53" y="20"/>
                </a:cubicBezTo>
                <a:close/>
                <a:moveTo>
                  <a:pt x="5" y="20"/>
                </a:moveTo>
                <a:cubicBezTo>
                  <a:pt x="5" y="24"/>
                  <a:pt x="7" y="28"/>
                  <a:pt x="12" y="31"/>
                </a:cubicBezTo>
                <a:cubicBezTo>
                  <a:pt x="16" y="33"/>
                  <a:pt x="16" y="33"/>
                  <a:pt x="16" y="33"/>
                </a:cubicBezTo>
                <a:cubicBezTo>
                  <a:pt x="15" y="36"/>
                  <a:pt x="15" y="36"/>
                  <a:pt x="15" y="36"/>
                </a:cubicBezTo>
                <a:cubicBezTo>
                  <a:pt x="15" y="36"/>
                  <a:pt x="16" y="35"/>
                  <a:pt x="17" y="35"/>
                </a:cubicBezTo>
                <a:cubicBezTo>
                  <a:pt x="19" y="34"/>
                  <a:pt x="19" y="34"/>
                  <a:pt x="19" y="34"/>
                </a:cubicBezTo>
                <a:cubicBezTo>
                  <a:pt x="21" y="34"/>
                  <a:pt x="21" y="34"/>
                  <a:pt x="21" y="34"/>
                </a:cubicBezTo>
                <a:cubicBezTo>
                  <a:pt x="23" y="34"/>
                  <a:pt x="25" y="34"/>
                  <a:pt x="26" y="34"/>
                </a:cubicBezTo>
                <a:cubicBezTo>
                  <a:pt x="38" y="34"/>
                  <a:pt x="48" y="28"/>
                  <a:pt x="48" y="20"/>
                </a:cubicBezTo>
                <a:cubicBezTo>
                  <a:pt x="48" y="12"/>
                  <a:pt x="38" y="5"/>
                  <a:pt x="26" y="5"/>
                </a:cubicBezTo>
                <a:cubicBezTo>
                  <a:pt x="15" y="5"/>
                  <a:pt x="5" y="12"/>
                  <a:pt x="5" y="20"/>
                </a:cubicBezTo>
                <a:close/>
                <a:moveTo>
                  <a:pt x="62" y="51"/>
                </a:moveTo>
                <a:cubicBezTo>
                  <a:pt x="63" y="52"/>
                  <a:pt x="63" y="52"/>
                  <a:pt x="63" y="53"/>
                </a:cubicBezTo>
                <a:cubicBezTo>
                  <a:pt x="63" y="53"/>
                  <a:pt x="62" y="54"/>
                  <a:pt x="62" y="54"/>
                </a:cubicBezTo>
                <a:cubicBezTo>
                  <a:pt x="60" y="54"/>
                  <a:pt x="59" y="54"/>
                  <a:pt x="58" y="53"/>
                </a:cubicBezTo>
                <a:cubicBezTo>
                  <a:pt x="54" y="52"/>
                  <a:pt x="51" y="51"/>
                  <a:pt x="48" y="48"/>
                </a:cubicBezTo>
                <a:cubicBezTo>
                  <a:pt x="46" y="49"/>
                  <a:pt x="43" y="49"/>
                  <a:pt x="41" y="49"/>
                </a:cubicBezTo>
                <a:cubicBezTo>
                  <a:pt x="34" y="49"/>
                  <a:pt x="28" y="47"/>
                  <a:pt x="23" y="44"/>
                </a:cubicBezTo>
                <a:cubicBezTo>
                  <a:pt x="24" y="44"/>
                  <a:pt x="25" y="44"/>
                  <a:pt x="26" y="44"/>
                </a:cubicBezTo>
                <a:cubicBezTo>
                  <a:pt x="35" y="44"/>
                  <a:pt x="42" y="42"/>
                  <a:pt x="48" y="38"/>
                </a:cubicBezTo>
                <a:cubicBezTo>
                  <a:pt x="55" y="33"/>
                  <a:pt x="58" y="27"/>
                  <a:pt x="58" y="20"/>
                </a:cubicBezTo>
                <a:cubicBezTo>
                  <a:pt x="58" y="18"/>
                  <a:pt x="58" y="16"/>
                  <a:pt x="57" y="14"/>
                </a:cubicBezTo>
                <a:cubicBezTo>
                  <a:pt x="64" y="18"/>
                  <a:pt x="68" y="23"/>
                  <a:pt x="68" y="30"/>
                </a:cubicBezTo>
                <a:cubicBezTo>
                  <a:pt x="68" y="36"/>
                  <a:pt x="64" y="41"/>
                  <a:pt x="58" y="45"/>
                </a:cubicBezTo>
                <a:cubicBezTo>
                  <a:pt x="59" y="48"/>
                  <a:pt x="61" y="49"/>
                  <a:pt x="62" y="5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59" name="Freeform 177"/>
          <p:cNvSpPr>
            <a:spLocks noEditPoints="1"/>
          </p:cNvSpPr>
          <p:nvPr/>
        </p:nvSpPr>
        <p:spPr bwMode="auto">
          <a:xfrm>
            <a:off x="8686033" y="8646744"/>
            <a:ext cx="323609" cy="323609"/>
          </a:xfrm>
          <a:custGeom>
            <a:avLst/>
            <a:gdLst>
              <a:gd name="T0" fmla="*/ 2147483646 w 58"/>
              <a:gd name="T1" fmla="*/ 2147483646 h 58"/>
              <a:gd name="T2" fmla="*/ 0 w 58"/>
              <a:gd name="T3" fmla="*/ 2147483646 h 58"/>
              <a:gd name="T4" fmla="*/ 2147483646 w 58"/>
              <a:gd name="T5" fmla="*/ 0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58" h="58">
                <a:moveTo>
                  <a:pt x="29" y="58"/>
                </a:moveTo>
                <a:cubicBezTo>
                  <a:pt x="13" y="58"/>
                  <a:pt x="0" y="45"/>
                  <a:pt x="0" y="29"/>
                </a:cubicBezTo>
                <a:cubicBezTo>
                  <a:pt x="0" y="13"/>
                  <a:pt x="13" y="0"/>
                  <a:pt x="29" y="0"/>
                </a:cubicBezTo>
                <a:cubicBezTo>
                  <a:pt x="45" y="0"/>
                  <a:pt x="58" y="13"/>
                  <a:pt x="58" y="29"/>
                </a:cubicBezTo>
                <a:cubicBezTo>
                  <a:pt x="58" y="45"/>
                  <a:pt x="45" y="58"/>
                  <a:pt x="29" y="58"/>
                </a:cubicBezTo>
                <a:close/>
                <a:moveTo>
                  <a:pt x="5" y="29"/>
                </a:moveTo>
                <a:cubicBezTo>
                  <a:pt x="5" y="42"/>
                  <a:pt x="16" y="53"/>
                  <a:pt x="29" y="53"/>
                </a:cubicBezTo>
                <a:cubicBezTo>
                  <a:pt x="42" y="53"/>
                  <a:pt x="53" y="42"/>
                  <a:pt x="53" y="29"/>
                </a:cubicBezTo>
                <a:cubicBezTo>
                  <a:pt x="53" y="15"/>
                  <a:pt x="42" y="4"/>
                  <a:pt x="29" y="4"/>
                </a:cubicBezTo>
                <a:cubicBezTo>
                  <a:pt x="16" y="4"/>
                  <a:pt x="5" y="15"/>
                  <a:pt x="5" y="29"/>
                </a:cubicBezTo>
                <a:close/>
                <a:moveTo>
                  <a:pt x="43" y="40"/>
                </a:moveTo>
                <a:cubicBezTo>
                  <a:pt x="43" y="45"/>
                  <a:pt x="35" y="47"/>
                  <a:pt x="30" y="47"/>
                </a:cubicBezTo>
                <a:cubicBezTo>
                  <a:pt x="19" y="47"/>
                  <a:pt x="11" y="39"/>
                  <a:pt x="11" y="29"/>
                </a:cubicBezTo>
                <a:cubicBezTo>
                  <a:pt x="11" y="18"/>
                  <a:pt x="19" y="10"/>
                  <a:pt x="29" y="10"/>
                </a:cubicBezTo>
                <a:cubicBezTo>
                  <a:pt x="33" y="10"/>
                  <a:pt x="43" y="12"/>
                  <a:pt x="43" y="18"/>
                </a:cubicBezTo>
                <a:cubicBezTo>
                  <a:pt x="43" y="22"/>
                  <a:pt x="43" y="22"/>
                  <a:pt x="43" y="22"/>
                </a:cubicBezTo>
                <a:cubicBezTo>
                  <a:pt x="43" y="22"/>
                  <a:pt x="43" y="23"/>
                  <a:pt x="42" y="23"/>
                </a:cubicBezTo>
                <a:cubicBezTo>
                  <a:pt x="38" y="23"/>
                  <a:pt x="38" y="23"/>
                  <a:pt x="38" y="23"/>
                </a:cubicBezTo>
                <a:cubicBezTo>
                  <a:pt x="37" y="23"/>
                  <a:pt x="37" y="22"/>
                  <a:pt x="37" y="22"/>
                </a:cubicBezTo>
                <a:cubicBezTo>
                  <a:pt x="37" y="19"/>
                  <a:pt x="37" y="19"/>
                  <a:pt x="37" y="19"/>
                </a:cubicBezTo>
                <a:cubicBezTo>
                  <a:pt x="37" y="17"/>
                  <a:pt x="33" y="16"/>
                  <a:pt x="30" y="16"/>
                </a:cubicBezTo>
                <a:cubicBezTo>
                  <a:pt x="22" y="16"/>
                  <a:pt x="17" y="21"/>
                  <a:pt x="17" y="28"/>
                </a:cubicBezTo>
                <a:cubicBezTo>
                  <a:pt x="17" y="36"/>
                  <a:pt x="23" y="42"/>
                  <a:pt x="30" y="42"/>
                </a:cubicBezTo>
                <a:cubicBezTo>
                  <a:pt x="33" y="42"/>
                  <a:pt x="38" y="41"/>
                  <a:pt x="38" y="38"/>
                </a:cubicBezTo>
                <a:cubicBezTo>
                  <a:pt x="38" y="35"/>
                  <a:pt x="38" y="35"/>
                  <a:pt x="38" y="35"/>
                </a:cubicBezTo>
                <a:cubicBezTo>
                  <a:pt x="38" y="35"/>
                  <a:pt x="38" y="35"/>
                  <a:pt x="38" y="35"/>
                </a:cubicBezTo>
                <a:cubicBezTo>
                  <a:pt x="43" y="35"/>
                  <a:pt x="43" y="35"/>
                  <a:pt x="43" y="35"/>
                </a:cubicBezTo>
                <a:cubicBezTo>
                  <a:pt x="43" y="35"/>
                  <a:pt x="43" y="35"/>
                  <a:pt x="43" y="35"/>
                </a:cubicBezTo>
                <a:lnTo>
                  <a:pt x="43" y="4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0" name="Freeform 178"/>
          <p:cNvSpPr>
            <a:spLocks/>
          </p:cNvSpPr>
          <p:nvPr/>
        </p:nvSpPr>
        <p:spPr bwMode="auto">
          <a:xfrm>
            <a:off x="9487352" y="8646744"/>
            <a:ext cx="372407" cy="333883"/>
          </a:xfrm>
          <a:custGeom>
            <a:avLst/>
            <a:gdLst>
              <a:gd name="T0" fmla="*/ 2147483646 w 145"/>
              <a:gd name="T1" fmla="*/ 0 h 130"/>
              <a:gd name="T2" fmla="*/ 2147483646 w 145"/>
              <a:gd name="T3" fmla="*/ 2147483646 h 130"/>
              <a:gd name="T4" fmla="*/ 2147483646 w 145"/>
              <a:gd name="T5" fmla="*/ 2147483646 h 130"/>
              <a:gd name="T6" fmla="*/ 0 w 145"/>
              <a:gd name="T7" fmla="*/ 2147483646 h 130"/>
              <a:gd name="T8" fmla="*/ 2147483646 w 145"/>
              <a:gd name="T9" fmla="*/ 2147483646 h 130"/>
              <a:gd name="T10" fmla="*/ 2147483646 w 145"/>
              <a:gd name="T11" fmla="*/ 2147483646 h 130"/>
              <a:gd name="T12" fmla="*/ 2147483646 w 145"/>
              <a:gd name="T13" fmla="*/ 2147483646 h 130"/>
              <a:gd name="T14" fmla="*/ 2147483646 w 145"/>
              <a:gd name="T15" fmla="*/ 2147483646 h 130"/>
              <a:gd name="T16" fmla="*/ 2147483646 w 145"/>
              <a:gd name="T17" fmla="*/ 2147483646 h 130"/>
              <a:gd name="T18" fmla="*/ 2147483646 w 145"/>
              <a:gd name="T19" fmla="*/ 2147483646 h 130"/>
              <a:gd name="T20" fmla="*/ 2147483646 w 145"/>
              <a:gd name="T21" fmla="*/ 2147483646 h 130"/>
              <a:gd name="T22" fmla="*/ 2147483646 w 145"/>
              <a:gd name="T23" fmla="*/ 2147483646 h 130"/>
              <a:gd name="T24" fmla="*/ 2147483646 w 145"/>
              <a:gd name="T25" fmla="*/ 2147483646 h 130"/>
              <a:gd name="T26" fmla="*/ 2147483646 w 145"/>
              <a:gd name="T27" fmla="*/ 2147483646 h 130"/>
              <a:gd name="T28" fmla="*/ 2147483646 w 145"/>
              <a:gd name="T29" fmla="*/ 2147483646 h 130"/>
              <a:gd name="T30" fmla="*/ 2147483646 w 145"/>
              <a:gd name="T31" fmla="*/ 0 h 130"/>
              <a:gd name="T32" fmla="*/ 2147483646 w 145"/>
              <a:gd name="T33" fmla="*/ 0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5" h="130">
                <a:moveTo>
                  <a:pt x="145" y="0"/>
                </a:moveTo>
                <a:lnTo>
                  <a:pt x="123" y="109"/>
                </a:lnTo>
                <a:lnTo>
                  <a:pt x="58" y="130"/>
                </a:lnTo>
                <a:lnTo>
                  <a:pt x="0" y="109"/>
                </a:lnTo>
                <a:lnTo>
                  <a:pt x="6" y="80"/>
                </a:lnTo>
                <a:lnTo>
                  <a:pt x="30" y="80"/>
                </a:lnTo>
                <a:lnTo>
                  <a:pt x="28" y="91"/>
                </a:lnTo>
                <a:lnTo>
                  <a:pt x="62" y="104"/>
                </a:lnTo>
                <a:lnTo>
                  <a:pt x="104" y="91"/>
                </a:lnTo>
                <a:lnTo>
                  <a:pt x="108" y="63"/>
                </a:lnTo>
                <a:lnTo>
                  <a:pt x="8" y="63"/>
                </a:lnTo>
                <a:lnTo>
                  <a:pt x="13" y="39"/>
                </a:lnTo>
                <a:lnTo>
                  <a:pt x="112" y="39"/>
                </a:lnTo>
                <a:lnTo>
                  <a:pt x="117" y="24"/>
                </a:lnTo>
                <a:lnTo>
                  <a:pt x="17" y="24"/>
                </a:lnTo>
                <a:lnTo>
                  <a:pt x="21" y="0"/>
                </a:lnTo>
                <a:lnTo>
                  <a:pt x="145"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1" name="Freeform 179"/>
          <p:cNvSpPr>
            <a:spLocks noEditPoints="1"/>
          </p:cNvSpPr>
          <p:nvPr/>
        </p:nvSpPr>
        <p:spPr bwMode="auto">
          <a:xfrm>
            <a:off x="10286101" y="8621061"/>
            <a:ext cx="300495" cy="377543"/>
          </a:xfrm>
          <a:custGeom>
            <a:avLst/>
            <a:gdLst>
              <a:gd name="T0" fmla="*/ 2147483646 w 54"/>
              <a:gd name="T1" fmla="*/ 2147483646 h 68"/>
              <a:gd name="T2" fmla="*/ 2147483646 w 54"/>
              <a:gd name="T3" fmla="*/ 2147483646 h 68"/>
              <a:gd name="T4" fmla="*/ 2147483646 w 54"/>
              <a:gd name="T5" fmla="*/ 2147483646 h 68"/>
              <a:gd name="T6" fmla="*/ 2147483646 w 54"/>
              <a:gd name="T7" fmla="*/ 2147483646 h 68"/>
              <a:gd name="T8" fmla="*/ 2147483646 w 54"/>
              <a:gd name="T9" fmla="*/ 2147483646 h 68"/>
              <a:gd name="T10" fmla="*/ 2147483646 w 54"/>
              <a:gd name="T11" fmla="*/ 2147483646 h 68"/>
              <a:gd name="T12" fmla="*/ 2147483646 w 54"/>
              <a:gd name="T13" fmla="*/ 2147483646 h 68"/>
              <a:gd name="T14" fmla="*/ 0 w 54"/>
              <a:gd name="T15" fmla="*/ 2147483646 h 68"/>
              <a:gd name="T16" fmla="*/ 0 w 54"/>
              <a:gd name="T17" fmla="*/ 2147483646 h 68"/>
              <a:gd name="T18" fmla="*/ 2147483646 w 54"/>
              <a:gd name="T19" fmla="*/ 0 h 68"/>
              <a:gd name="T20" fmla="*/ 2147483646 w 54"/>
              <a:gd name="T21" fmla="*/ 2147483646 h 68"/>
              <a:gd name="T22" fmla="*/ 2147483646 w 54"/>
              <a:gd name="T23" fmla="*/ 2147483646 h 68"/>
              <a:gd name="T24" fmla="*/ 2147483646 w 54"/>
              <a:gd name="T25" fmla="*/ 2147483646 h 68"/>
              <a:gd name="T26" fmla="*/ 2147483646 w 54"/>
              <a:gd name="T27" fmla="*/ 2147483646 h 68"/>
              <a:gd name="T28" fmla="*/ 2147483646 w 54"/>
              <a:gd name="T29" fmla="*/ 2147483646 h 68"/>
              <a:gd name="T30" fmla="*/ 2147483646 w 54"/>
              <a:gd name="T31" fmla="*/ 0 h 68"/>
              <a:gd name="T32" fmla="*/ 2147483646 w 54"/>
              <a:gd name="T33" fmla="*/ 2147483646 h 68"/>
              <a:gd name="T34" fmla="*/ 2147483646 w 54"/>
              <a:gd name="T35" fmla="*/ 2147483646 h 68"/>
              <a:gd name="T36" fmla="*/ 2147483646 w 54"/>
              <a:gd name="T37" fmla="*/ 2147483646 h 68"/>
              <a:gd name="T38" fmla="*/ 2147483646 w 54"/>
              <a:gd name="T39" fmla="*/ 2147483646 h 68"/>
              <a:gd name="T40" fmla="*/ 2147483646 w 54"/>
              <a:gd name="T41" fmla="*/ 2147483646 h 68"/>
              <a:gd name="T42" fmla="*/ 2147483646 w 54"/>
              <a:gd name="T43" fmla="*/ 0 h 68"/>
              <a:gd name="T44" fmla="*/ 2147483646 w 54"/>
              <a:gd name="T45" fmla="*/ 2147483646 h 68"/>
              <a:gd name="T46" fmla="*/ 2147483646 w 54"/>
              <a:gd name="T47" fmla="*/ 2147483646 h 68"/>
              <a:gd name="T48" fmla="*/ 2147483646 w 54"/>
              <a:gd name="T49" fmla="*/ 2147483646 h 68"/>
              <a:gd name="T50" fmla="*/ 2147483646 w 54"/>
              <a:gd name="T51" fmla="*/ 2147483646 h 68"/>
              <a:gd name="T52" fmla="*/ 2147483646 w 54"/>
              <a:gd name="T53" fmla="*/ 2147483646 h 68"/>
              <a:gd name="T54" fmla="*/ 2147483646 w 54"/>
              <a:gd name="T55" fmla="*/ 2147483646 h 68"/>
              <a:gd name="T56" fmla="*/ 2147483646 w 54"/>
              <a:gd name="T57" fmla="*/ 2147483646 h 68"/>
              <a:gd name="T58" fmla="*/ 2147483646 w 54"/>
              <a:gd name="T59" fmla="*/ 2147483646 h 68"/>
              <a:gd name="T60" fmla="*/ 2147483646 w 54"/>
              <a:gd name="T61" fmla="*/ 2147483646 h 68"/>
              <a:gd name="T62" fmla="*/ 2147483646 w 54"/>
              <a:gd name="T63" fmla="*/ 2147483646 h 68"/>
              <a:gd name="T64" fmla="*/ 2147483646 w 54"/>
              <a:gd name="T65" fmla="*/ 0 h 68"/>
              <a:gd name="T66" fmla="*/ 2147483646 w 54"/>
              <a:gd name="T67" fmla="*/ 0 h 68"/>
              <a:gd name="T68" fmla="*/ 2147483646 w 54"/>
              <a:gd name="T69" fmla="*/ 2147483646 h 68"/>
              <a:gd name="T70" fmla="*/ 2147483646 w 54"/>
              <a:gd name="T71" fmla="*/ 2147483646 h 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4" h="68">
                <a:moveTo>
                  <a:pt x="25" y="26"/>
                </a:moveTo>
                <a:cubicBezTo>
                  <a:pt x="25" y="29"/>
                  <a:pt x="23" y="32"/>
                  <a:pt x="20" y="33"/>
                </a:cubicBezTo>
                <a:cubicBezTo>
                  <a:pt x="20" y="63"/>
                  <a:pt x="20" y="63"/>
                  <a:pt x="20" y="63"/>
                </a:cubicBezTo>
                <a:cubicBezTo>
                  <a:pt x="20" y="66"/>
                  <a:pt x="18" y="68"/>
                  <a:pt x="15" y="68"/>
                </a:cubicBezTo>
                <a:cubicBezTo>
                  <a:pt x="10" y="68"/>
                  <a:pt x="10" y="68"/>
                  <a:pt x="10" y="68"/>
                </a:cubicBezTo>
                <a:cubicBezTo>
                  <a:pt x="7" y="68"/>
                  <a:pt x="5" y="66"/>
                  <a:pt x="5" y="63"/>
                </a:cubicBezTo>
                <a:cubicBezTo>
                  <a:pt x="5" y="33"/>
                  <a:pt x="5" y="33"/>
                  <a:pt x="5" y="33"/>
                </a:cubicBezTo>
                <a:cubicBezTo>
                  <a:pt x="2" y="32"/>
                  <a:pt x="0" y="29"/>
                  <a:pt x="0" y="26"/>
                </a:cubicBezTo>
                <a:cubicBezTo>
                  <a:pt x="0" y="2"/>
                  <a:pt x="0" y="2"/>
                  <a:pt x="0" y="2"/>
                </a:cubicBezTo>
                <a:cubicBezTo>
                  <a:pt x="0" y="1"/>
                  <a:pt x="2" y="0"/>
                  <a:pt x="3" y="0"/>
                </a:cubicBezTo>
                <a:cubicBezTo>
                  <a:pt x="4" y="0"/>
                  <a:pt x="5" y="1"/>
                  <a:pt x="5" y="2"/>
                </a:cubicBezTo>
                <a:cubicBezTo>
                  <a:pt x="5" y="18"/>
                  <a:pt x="5" y="18"/>
                  <a:pt x="5" y="18"/>
                </a:cubicBezTo>
                <a:cubicBezTo>
                  <a:pt x="5" y="19"/>
                  <a:pt x="6" y="20"/>
                  <a:pt x="8" y="20"/>
                </a:cubicBezTo>
                <a:cubicBezTo>
                  <a:pt x="9" y="20"/>
                  <a:pt x="10" y="19"/>
                  <a:pt x="10" y="18"/>
                </a:cubicBezTo>
                <a:cubicBezTo>
                  <a:pt x="10" y="2"/>
                  <a:pt x="10" y="2"/>
                  <a:pt x="10" y="2"/>
                </a:cubicBezTo>
                <a:cubicBezTo>
                  <a:pt x="10" y="1"/>
                  <a:pt x="11" y="0"/>
                  <a:pt x="13" y="0"/>
                </a:cubicBezTo>
                <a:cubicBezTo>
                  <a:pt x="14" y="0"/>
                  <a:pt x="15" y="1"/>
                  <a:pt x="15" y="2"/>
                </a:cubicBezTo>
                <a:cubicBezTo>
                  <a:pt x="15" y="18"/>
                  <a:pt x="15" y="18"/>
                  <a:pt x="15" y="18"/>
                </a:cubicBezTo>
                <a:cubicBezTo>
                  <a:pt x="15" y="19"/>
                  <a:pt x="16" y="20"/>
                  <a:pt x="17" y="20"/>
                </a:cubicBezTo>
                <a:cubicBezTo>
                  <a:pt x="19" y="20"/>
                  <a:pt x="20" y="19"/>
                  <a:pt x="20" y="18"/>
                </a:cubicBezTo>
                <a:cubicBezTo>
                  <a:pt x="20" y="2"/>
                  <a:pt x="20" y="2"/>
                  <a:pt x="20" y="2"/>
                </a:cubicBezTo>
                <a:cubicBezTo>
                  <a:pt x="20" y="1"/>
                  <a:pt x="21" y="0"/>
                  <a:pt x="22" y="0"/>
                </a:cubicBezTo>
                <a:cubicBezTo>
                  <a:pt x="24" y="0"/>
                  <a:pt x="25" y="1"/>
                  <a:pt x="25" y="2"/>
                </a:cubicBezTo>
                <a:lnTo>
                  <a:pt x="25" y="26"/>
                </a:lnTo>
                <a:close/>
                <a:moveTo>
                  <a:pt x="54" y="63"/>
                </a:moveTo>
                <a:cubicBezTo>
                  <a:pt x="54" y="66"/>
                  <a:pt x="52" y="68"/>
                  <a:pt x="49" y="68"/>
                </a:cubicBezTo>
                <a:cubicBezTo>
                  <a:pt x="44" y="68"/>
                  <a:pt x="44" y="68"/>
                  <a:pt x="44" y="68"/>
                </a:cubicBezTo>
                <a:cubicBezTo>
                  <a:pt x="42" y="68"/>
                  <a:pt x="39" y="66"/>
                  <a:pt x="39" y="63"/>
                </a:cubicBezTo>
                <a:cubicBezTo>
                  <a:pt x="39" y="43"/>
                  <a:pt x="39" y="43"/>
                  <a:pt x="39" y="43"/>
                </a:cubicBezTo>
                <a:cubicBezTo>
                  <a:pt x="31" y="43"/>
                  <a:pt x="31" y="43"/>
                  <a:pt x="31" y="43"/>
                </a:cubicBezTo>
                <a:cubicBezTo>
                  <a:pt x="30" y="43"/>
                  <a:pt x="30" y="43"/>
                  <a:pt x="30" y="42"/>
                </a:cubicBezTo>
                <a:cubicBezTo>
                  <a:pt x="30" y="12"/>
                  <a:pt x="30" y="12"/>
                  <a:pt x="30" y="12"/>
                </a:cubicBezTo>
                <a:cubicBezTo>
                  <a:pt x="30" y="5"/>
                  <a:pt x="35" y="0"/>
                  <a:pt x="42" y="0"/>
                </a:cubicBezTo>
                <a:cubicBezTo>
                  <a:pt x="51" y="0"/>
                  <a:pt x="51" y="0"/>
                  <a:pt x="51" y="0"/>
                </a:cubicBezTo>
                <a:cubicBezTo>
                  <a:pt x="53" y="0"/>
                  <a:pt x="54" y="1"/>
                  <a:pt x="54" y="2"/>
                </a:cubicBezTo>
                <a:lnTo>
                  <a:pt x="54" y="6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2" name="Freeform 180"/>
          <p:cNvSpPr>
            <a:spLocks noEditPoints="1"/>
          </p:cNvSpPr>
          <p:nvPr/>
        </p:nvSpPr>
        <p:spPr bwMode="auto">
          <a:xfrm>
            <a:off x="11084852" y="8646744"/>
            <a:ext cx="323609"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56" y="29"/>
                </a:moveTo>
                <a:cubicBezTo>
                  <a:pt x="29" y="29"/>
                  <a:pt x="29" y="29"/>
                  <a:pt x="29" y="29"/>
                </a:cubicBezTo>
                <a:cubicBezTo>
                  <a:pt x="29" y="2"/>
                  <a:pt x="29" y="2"/>
                  <a:pt x="29" y="2"/>
                </a:cubicBezTo>
                <a:cubicBezTo>
                  <a:pt x="11" y="2"/>
                  <a:pt x="11" y="2"/>
                  <a:pt x="11" y="2"/>
                </a:cubicBezTo>
                <a:cubicBezTo>
                  <a:pt x="6" y="2"/>
                  <a:pt x="2" y="6"/>
                  <a:pt x="2" y="10"/>
                </a:cubicBezTo>
                <a:cubicBezTo>
                  <a:pt x="2" y="29"/>
                  <a:pt x="2" y="29"/>
                  <a:pt x="2" y="29"/>
                </a:cubicBezTo>
                <a:cubicBezTo>
                  <a:pt x="29" y="29"/>
                  <a:pt x="29" y="29"/>
                  <a:pt x="29" y="29"/>
                </a:cubicBezTo>
                <a:cubicBezTo>
                  <a:pt x="29" y="55"/>
                  <a:pt x="29" y="55"/>
                  <a:pt x="29" y="55"/>
                </a:cubicBezTo>
                <a:cubicBezTo>
                  <a:pt x="47" y="55"/>
                  <a:pt x="47" y="55"/>
                  <a:pt x="47" y="55"/>
                </a:cubicBezTo>
                <a:cubicBezTo>
                  <a:pt x="52" y="55"/>
                  <a:pt x="56" y="52"/>
                  <a:pt x="56" y="47"/>
                </a:cubicBezTo>
                <a:lnTo>
                  <a:pt x="56" y="2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3" name="Freeform 181"/>
          <p:cNvSpPr>
            <a:spLocks/>
          </p:cNvSpPr>
          <p:nvPr/>
        </p:nvSpPr>
        <p:spPr bwMode="auto">
          <a:xfrm>
            <a:off x="11891307" y="8621061"/>
            <a:ext cx="200330" cy="377543"/>
          </a:xfrm>
          <a:custGeom>
            <a:avLst/>
            <a:gdLst>
              <a:gd name="T0" fmla="*/ 2147483646 w 36"/>
              <a:gd name="T1" fmla="*/ 2147483646 h 68"/>
              <a:gd name="T2" fmla="*/ 2147483646 w 36"/>
              <a:gd name="T3" fmla="*/ 2147483646 h 68"/>
              <a:gd name="T4" fmla="*/ 2147483646 w 36"/>
              <a:gd name="T5" fmla="*/ 2147483646 h 68"/>
              <a:gd name="T6" fmla="*/ 2147483646 w 36"/>
              <a:gd name="T7" fmla="*/ 2147483646 h 68"/>
              <a:gd name="T8" fmla="*/ 2147483646 w 36"/>
              <a:gd name="T9" fmla="*/ 2147483646 h 68"/>
              <a:gd name="T10" fmla="*/ 2147483646 w 36"/>
              <a:gd name="T11" fmla="*/ 2147483646 h 68"/>
              <a:gd name="T12" fmla="*/ 2147483646 w 36"/>
              <a:gd name="T13" fmla="*/ 2147483646 h 68"/>
              <a:gd name="T14" fmla="*/ 2147483646 w 36"/>
              <a:gd name="T15" fmla="*/ 2147483646 h 68"/>
              <a:gd name="T16" fmla="*/ 2147483646 w 36"/>
              <a:gd name="T17" fmla="*/ 2147483646 h 68"/>
              <a:gd name="T18" fmla="*/ 2147483646 w 36"/>
              <a:gd name="T19" fmla="*/ 2147483646 h 68"/>
              <a:gd name="T20" fmla="*/ 2147483646 w 36"/>
              <a:gd name="T21" fmla="*/ 2147483646 h 68"/>
              <a:gd name="T22" fmla="*/ 2147483646 w 36"/>
              <a:gd name="T23" fmla="*/ 2147483646 h 68"/>
              <a:gd name="T24" fmla="*/ 2147483646 w 36"/>
              <a:gd name="T25" fmla="*/ 2147483646 h 68"/>
              <a:gd name="T26" fmla="*/ 2147483646 w 36"/>
              <a:gd name="T27" fmla="*/ 2147483646 h 68"/>
              <a:gd name="T28" fmla="*/ 2147483646 w 36"/>
              <a:gd name="T29" fmla="*/ 2147483646 h 68"/>
              <a:gd name="T30" fmla="*/ 2147483646 w 36"/>
              <a:gd name="T31" fmla="*/ 2147483646 h 68"/>
              <a:gd name="T32" fmla="*/ 2147483646 w 36"/>
              <a:gd name="T33" fmla="*/ 2147483646 h 68"/>
              <a:gd name="T34" fmla="*/ 2147483646 w 36"/>
              <a:gd name="T35" fmla="*/ 0 h 68"/>
              <a:gd name="T36" fmla="*/ 2147483646 w 36"/>
              <a:gd name="T37" fmla="*/ 0 h 68"/>
              <a:gd name="T38" fmla="*/ 2147483646 w 36"/>
              <a:gd name="T39" fmla="*/ 2147483646 h 68"/>
              <a:gd name="T40" fmla="*/ 2147483646 w 36"/>
              <a:gd name="T41" fmla="*/ 2147483646 h 68"/>
              <a:gd name="T42" fmla="*/ 2147483646 w 36"/>
              <a:gd name="T43" fmla="*/ 2147483646 h 68"/>
              <a:gd name="T44" fmla="*/ 2147483646 w 36"/>
              <a:gd name="T45" fmla="*/ 2147483646 h 68"/>
              <a:gd name="T46" fmla="*/ 2147483646 w 36"/>
              <a:gd name="T47" fmla="*/ 2147483646 h 68"/>
              <a:gd name="T48" fmla="*/ 2147483646 w 36"/>
              <a:gd name="T49" fmla="*/ 2147483646 h 68"/>
              <a:gd name="T50" fmla="*/ 2147483646 w 36"/>
              <a:gd name="T51" fmla="*/ 2147483646 h 68"/>
              <a:gd name="T52" fmla="*/ 2147483646 w 36"/>
              <a:gd name="T53" fmla="*/ 2147483646 h 68"/>
              <a:gd name="T54" fmla="*/ 2147483646 w 36"/>
              <a:gd name="T55" fmla="*/ 2147483646 h 68"/>
              <a:gd name="T56" fmla="*/ 2147483646 w 36"/>
              <a:gd name="T57" fmla="*/ 2147483646 h 68"/>
              <a:gd name="T58" fmla="*/ 2147483646 w 36"/>
              <a:gd name="T59" fmla="*/ 2147483646 h 68"/>
              <a:gd name="T60" fmla="*/ 2147483646 w 36"/>
              <a:gd name="T61" fmla="*/ 2147483646 h 6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4" name="Freeform 182"/>
          <p:cNvSpPr>
            <a:spLocks noEditPoints="1"/>
          </p:cNvSpPr>
          <p:nvPr/>
        </p:nvSpPr>
        <p:spPr bwMode="auto">
          <a:xfrm>
            <a:off x="12695193" y="8641608"/>
            <a:ext cx="351862" cy="328746"/>
          </a:xfrm>
          <a:custGeom>
            <a:avLst/>
            <a:gdLst>
              <a:gd name="T0" fmla="*/ 2147483646 w 137"/>
              <a:gd name="T1" fmla="*/ 2147483646 h 128"/>
              <a:gd name="T2" fmla="*/ 2147483646 w 137"/>
              <a:gd name="T3" fmla="*/ 2147483646 h 128"/>
              <a:gd name="T4" fmla="*/ 0 w 137"/>
              <a:gd name="T5" fmla="*/ 2147483646 h 128"/>
              <a:gd name="T6" fmla="*/ 2147483646 w 137"/>
              <a:gd name="T7" fmla="*/ 0 h 128"/>
              <a:gd name="T8" fmla="*/ 2147483646 w 137"/>
              <a:gd name="T9" fmla="*/ 2147483646 h 128"/>
              <a:gd name="T10" fmla="*/ 2147483646 w 137"/>
              <a:gd name="T11" fmla="*/ 2147483646 h 128"/>
              <a:gd name="T12" fmla="*/ 2147483646 w 137"/>
              <a:gd name="T13" fmla="*/ 2147483646 h 128"/>
              <a:gd name="T14" fmla="*/ 0 w 137"/>
              <a:gd name="T15" fmla="*/ 2147483646 h 128"/>
              <a:gd name="T16" fmla="*/ 2147483646 w 137"/>
              <a:gd name="T17" fmla="*/ 2147483646 h 128"/>
              <a:gd name="T18" fmla="*/ 2147483646 w 137"/>
              <a:gd name="T19" fmla="*/ 2147483646 h 128"/>
              <a:gd name="T20" fmla="*/ 2147483646 w 137"/>
              <a:gd name="T21" fmla="*/ 2147483646 h 128"/>
              <a:gd name="T22" fmla="*/ 2147483646 w 137"/>
              <a:gd name="T23" fmla="*/ 2147483646 h 128"/>
              <a:gd name="T24" fmla="*/ 2147483646 w 137"/>
              <a:gd name="T25" fmla="*/ 2147483646 h 128"/>
              <a:gd name="T26" fmla="*/ 2147483646 w 137"/>
              <a:gd name="T27" fmla="*/ 2147483646 h 128"/>
              <a:gd name="T28" fmla="*/ 2147483646 w 137"/>
              <a:gd name="T29" fmla="*/ 2147483646 h 128"/>
              <a:gd name="T30" fmla="*/ 2147483646 w 137"/>
              <a:gd name="T31" fmla="*/ 2147483646 h 128"/>
              <a:gd name="T32" fmla="*/ 2147483646 w 137"/>
              <a:gd name="T33" fmla="*/ 2147483646 h 128"/>
              <a:gd name="T34" fmla="*/ 2147483646 w 137"/>
              <a:gd name="T35" fmla="*/ 2147483646 h 128"/>
              <a:gd name="T36" fmla="*/ 2147483646 w 137"/>
              <a:gd name="T37" fmla="*/ 2147483646 h 128"/>
              <a:gd name="T38" fmla="*/ 2147483646 w 137"/>
              <a:gd name="T39" fmla="*/ 2147483646 h 128"/>
              <a:gd name="T40" fmla="*/ 2147483646 w 137"/>
              <a:gd name="T41" fmla="*/ 2147483646 h 128"/>
              <a:gd name="T42" fmla="*/ 2147483646 w 137"/>
              <a:gd name="T43" fmla="*/ 2147483646 h 128"/>
              <a:gd name="T44" fmla="*/ 2147483646 w 137"/>
              <a:gd name="T45" fmla="*/ 2147483646 h 128"/>
              <a:gd name="T46" fmla="*/ 2147483646 w 137"/>
              <a:gd name="T47" fmla="*/ 2147483646 h 128"/>
              <a:gd name="T48" fmla="*/ 2147483646 w 137"/>
              <a:gd name="T49" fmla="*/ 2147483646 h 128"/>
              <a:gd name="T50" fmla="*/ 2147483646 w 137"/>
              <a:gd name="T51" fmla="*/ 2147483646 h 128"/>
              <a:gd name="T52" fmla="*/ 2147483646 w 137"/>
              <a:gd name="T53" fmla="*/ 2147483646 h 128"/>
              <a:gd name="T54" fmla="*/ 2147483646 w 137"/>
              <a:gd name="T55" fmla="*/ 2147483646 h 128"/>
              <a:gd name="T56" fmla="*/ 2147483646 w 137"/>
              <a:gd name="T57" fmla="*/ 2147483646 h 128"/>
              <a:gd name="T58" fmla="*/ 2147483646 w 137"/>
              <a:gd name="T59" fmla="*/ 2147483646 h 128"/>
              <a:gd name="T60" fmla="*/ 2147483646 w 137"/>
              <a:gd name="T61" fmla="*/ 0 h 128"/>
              <a:gd name="T62" fmla="*/ 2147483646 w 137"/>
              <a:gd name="T63" fmla="*/ 2147483646 h 128"/>
              <a:gd name="T64" fmla="*/ 2147483646 w 137"/>
              <a:gd name="T65" fmla="*/ 2147483646 h 128"/>
              <a:gd name="T66" fmla="*/ 2147483646 w 137"/>
              <a:gd name="T67" fmla="*/ 2147483646 h 128"/>
              <a:gd name="T68" fmla="*/ 2147483646 w 137"/>
              <a:gd name="T69" fmla="*/ 2147483646 h 128"/>
              <a:gd name="T70" fmla="*/ 2147483646 w 137"/>
              <a:gd name="T71" fmla="*/ 2147483646 h 128"/>
              <a:gd name="T72" fmla="*/ 2147483646 w 137"/>
              <a:gd name="T73" fmla="*/ 2147483646 h 12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7" h="128">
                <a:moveTo>
                  <a:pt x="70" y="24"/>
                </a:moveTo>
                <a:lnTo>
                  <a:pt x="29" y="50"/>
                </a:lnTo>
                <a:lnTo>
                  <a:pt x="0" y="26"/>
                </a:lnTo>
                <a:lnTo>
                  <a:pt x="42" y="0"/>
                </a:lnTo>
                <a:lnTo>
                  <a:pt x="70" y="24"/>
                </a:lnTo>
                <a:close/>
                <a:moveTo>
                  <a:pt x="70" y="74"/>
                </a:moveTo>
                <a:lnTo>
                  <a:pt x="42" y="98"/>
                </a:lnTo>
                <a:lnTo>
                  <a:pt x="0" y="72"/>
                </a:lnTo>
                <a:lnTo>
                  <a:pt x="29" y="50"/>
                </a:lnTo>
                <a:lnTo>
                  <a:pt x="70" y="74"/>
                </a:lnTo>
                <a:close/>
                <a:moveTo>
                  <a:pt x="109" y="104"/>
                </a:moveTo>
                <a:lnTo>
                  <a:pt x="70" y="128"/>
                </a:lnTo>
                <a:lnTo>
                  <a:pt x="29" y="104"/>
                </a:lnTo>
                <a:lnTo>
                  <a:pt x="29" y="95"/>
                </a:lnTo>
                <a:lnTo>
                  <a:pt x="42" y="102"/>
                </a:lnTo>
                <a:lnTo>
                  <a:pt x="70" y="78"/>
                </a:lnTo>
                <a:lnTo>
                  <a:pt x="98" y="102"/>
                </a:lnTo>
                <a:lnTo>
                  <a:pt x="109" y="95"/>
                </a:lnTo>
                <a:lnTo>
                  <a:pt x="109" y="104"/>
                </a:lnTo>
                <a:close/>
                <a:moveTo>
                  <a:pt x="137" y="26"/>
                </a:moveTo>
                <a:lnTo>
                  <a:pt x="111" y="50"/>
                </a:lnTo>
                <a:lnTo>
                  <a:pt x="70" y="24"/>
                </a:lnTo>
                <a:lnTo>
                  <a:pt x="98" y="0"/>
                </a:lnTo>
                <a:lnTo>
                  <a:pt x="137" y="26"/>
                </a:lnTo>
                <a:close/>
                <a:moveTo>
                  <a:pt x="137" y="72"/>
                </a:moveTo>
                <a:lnTo>
                  <a:pt x="98" y="98"/>
                </a:lnTo>
                <a:lnTo>
                  <a:pt x="70" y="74"/>
                </a:lnTo>
                <a:lnTo>
                  <a:pt x="111" y="50"/>
                </a:lnTo>
                <a:lnTo>
                  <a:pt x="137" y="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5" name="Freeform 183"/>
          <p:cNvSpPr>
            <a:spLocks noEditPoints="1"/>
          </p:cNvSpPr>
          <p:nvPr/>
        </p:nvSpPr>
        <p:spPr bwMode="auto">
          <a:xfrm>
            <a:off x="13486238" y="8754614"/>
            <a:ext cx="292789" cy="82187"/>
          </a:xfrm>
          <a:custGeom>
            <a:avLst/>
            <a:gdLst>
              <a:gd name="T0" fmla="*/ 2147483646 w 53"/>
              <a:gd name="T1" fmla="*/ 2147483646 h 15"/>
              <a:gd name="T2" fmla="*/ 2147483646 w 53"/>
              <a:gd name="T3" fmla="*/ 2147483646 h 15"/>
              <a:gd name="T4" fmla="*/ 2147483646 w 53"/>
              <a:gd name="T5" fmla="*/ 2147483646 h 15"/>
              <a:gd name="T6" fmla="*/ 0 w 53"/>
              <a:gd name="T7" fmla="*/ 2147483646 h 15"/>
              <a:gd name="T8" fmla="*/ 0 w 53"/>
              <a:gd name="T9" fmla="*/ 2147483646 h 15"/>
              <a:gd name="T10" fmla="*/ 2147483646 w 53"/>
              <a:gd name="T11" fmla="*/ 0 h 15"/>
              <a:gd name="T12" fmla="*/ 2147483646 w 53"/>
              <a:gd name="T13" fmla="*/ 0 h 15"/>
              <a:gd name="T14" fmla="*/ 2147483646 w 53"/>
              <a:gd name="T15" fmla="*/ 2147483646 h 15"/>
              <a:gd name="T16" fmla="*/ 2147483646 w 53"/>
              <a:gd name="T17" fmla="*/ 2147483646 h 15"/>
              <a:gd name="T18" fmla="*/ 2147483646 w 53"/>
              <a:gd name="T19" fmla="*/ 2147483646 h 15"/>
              <a:gd name="T20" fmla="*/ 2147483646 w 53"/>
              <a:gd name="T21" fmla="*/ 2147483646 h 15"/>
              <a:gd name="T22" fmla="*/ 2147483646 w 53"/>
              <a:gd name="T23" fmla="*/ 2147483646 h 15"/>
              <a:gd name="T24" fmla="*/ 2147483646 w 53"/>
              <a:gd name="T25" fmla="*/ 2147483646 h 15"/>
              <a:gd name="T26" fmla="*/ 2147483646 w 53"/>
              <a:gd name="T27" fmla="*/ 2147483646 h 15"/>
              <a:gd name="T28" fmla="*/ 2147483646 w 53"/>
              <a:gd name="T29" fmla="*/ 0 h 15"/>
              <a:gd name="T30" fmla="*/ 2147483646 w 53"/>
              <a:gd name="T31" fmla="*/ 0 h 15"/>
              <a:gd name="T32" fmla="*/ 2147483646 w 53"/>
              <a:gd name="T33" fmla="*/ 2147483646 h 15"/>
              <a:gd name="T34" fmla="*/ 2147483646 w 53"/>
              <a:gd name="T35" fmla="*/ 2147483646 h 15"/>
              <a:gd name="T36" fmla="*/ 2147483646 w 53"/>
              <a:gd name="T37" fmla="*/ 2147483646 h 15"/>
              <a:gd name="T38" fmla="*/ 2147483646 w 53"/>
              <a:gd name="T39" fmla="*/ 2147483646 h 15"/>
              <a:gd name="T40" fmla="*/ 2147483646 w 53"/>
              <a:gd name="T41" fmla="*/ 2147483646 h 15"/>
              <a:gd name="T42" fmla="*/ 2147483646 w 53"/>
              <a:gd name="T43" fmla="*/ 2147483646 h 15"/>
              <a:gd name="T44" fmla="*/ 2147483646 w 53"/>
              <a:gd name="T45" fmla="*/ 2147483646 h 15"/>
              <a:gd name="T46" fmla="*/ 2147483646 w 53"/>
              <a:gd name="T47" fmla="*/ 0 h 15"/>
              <a:gd name="T48" fmla="*/ 2147483646 w 53"/>
              <a:gd name="T49" fmla="*/ 0 h 15"/>
              <a:gd name="T50" fmla="*/ 2147483646 w 53"/>
              <a:gd name="T51" fmla="*/ 2147483646 h 15"/>
              <a:gd name="T52" fmla="*/ 2147483646 w 53"/>
              <a:gd name="T53" fmla="*/ 2147483646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3" h="15">
                <a:moveTo>
                  <a:pt x="14" y="11"/>
                </a:moveTo>
                <a:cubicBezTo>
                  <a:pt x="14" y="13"/>
                  <a:pt x="13" y="15"/>
                  <a:pt x="11" y="15"/>
                </a:cubicBezTo>
                <a:cubicBezTo>
                  <a:pt x="3" y="15"/>
                  <a:pt x="3" y="15"/>
                  <a:pt x="3" y="15"/>
                </a:cubicBezTo>
                <a:cubicBezTo>
                  <a:pt x="1" y="15"/>
                  <a:pt x="0" y="13"/>
                  <a:pt x="0" y="11"/>
                </a:cubicBezTo>
                <a:cubicBezTo>
                  <a:pt x="0" y="4"/>
                  <a:pt x="0" y="4"/>
                  <a:pt x="0" y="4"/>
                </a:cubicBezTo>
                <a:cubicBezTo>
                  <a:pt x="0" y="2"/>
                  <a:pt x="1" y="0"/>
                  <a:pt x="3" y="0"/>
                </a:cubicBezTo>
                <a:cubicBezTo>
                  <a:pt x="11" y="0"/>
                  <a:pt x="11" y="0"/>
                  <a:pt x="11" y="0"/>
                </a:cubicBezTo>
                <a:cubicBezTo>
                  <a:pt x="13" y="0"/>
                  <a:pt x="14" y="2"/>
                  <a:pt x="14" y="4"/>
                </a:cubicBezTo>
                <a:lnTo>
                  <a:pt x="14" y="11"/>
                </a:lnTo>
                <a:close/>
                <a:moveTo>
                  <a:pt x="34" y="11"/>
                </a:moveTo>
                <a:cubicBezTo>
                  <a:pt x="34" y="13"/>
                  <a:pt x="32" y="15"/>
                  <a:pt x="30" y="15"/>
                </a:cubicBezTo>
                <a:cubicBezTo>
                  <a:pt x="23" y="15"/>
                  <a:pt x="23" y="15"/>
                  <a:pt x="23" y="15"/>
                </a:cubicBezTo>
                <a:cubicBezTo>
                  <a:pt x="21" y="15"/>
                  <a:pt x="19" y="13"/>
                  <a:pt x="19" y="11"/>
                </a:cubicBezTo>
                <a:cubicBezTo>
                  <a:pt x="19" y="4"/>
                  <a:pt x="19" y="4"/>
                  <a:pt x="19" y="4"/>
                </a:cubicBezTo>
                <a:cubicBezTo>
                  <a:pt x="19" y="2"/>
                  <a:pt x="21" y="0"/>
                  <a:pt x="23" y="0"/>
                </a:cubicBezTo>
                <a:cubicBezTo>
                  <a:pt x="30" y="0"/>
                  <a:pt x="30" y="0"/>
                  <a:pt x="30" y="0"/>
                </a:cubicBezTo>
                <a:cubicBezTo>
                  <a:pt x="32" y="0"/>
                  <a:pt x="34" y="2"/>
                  <a:pt x="34" y="4"/>
                </a:cubicBezTo>
                <a:lnTo>
                  <a:pt x="34" y="11"/>
                </a:lnTo>
                <a:close/>
                <a:moveTo>
                  <a:pt x="53" y="11"/>
                </a:moveTo>
                <a:cubicBezTo>
                  <a:pt x="53" y="13"/>
                  <a:pt x="52" y="15"/>
                  <a:pt x="50" y="15"/>
                </a:cubicBezTo>
                <a:cubicBezTo>
                  <a:pt x="42" y="15"/>
                  <a:pt x="42" y="15"/>
                  <a:pt x="42" y="15"/>
                </a:cubicBezTo>
                <a:cubicBezTo>
                  <a:pt x="40" y="15"/>
                  <a:pt x="39" y="13"/>
                  <a:pt x="39" y="11"/>
                </a:cubicBezTo>
                <a:cubicBezTo>
                  <a:pt x="39" y="4"/>
                  <a:pt x="39" y="4"/>
                  <a:pt x="39" y="4"/>
                </a:cubicBezTo>
                <a:cubicBezTo>
                  <a:pt x="39" y="2"/>
                  <a:pt x="40" y="0"/>
                  <a:pt x="42" y="0"/>
                </a:cubicBezTo>
                <a:cubicBezTo>
                  <a:pt x="50" y="0"/>
                  <a:pt x="50" y="0"/>
                  <a:pt x="50" y="0"/>
                </a:cubicBezTo>
                <a:cubicBezTo>
                  <a:pt x="52" y="0"/>
                  <a:pt x="53" y="2"/>
                  <a:pt x="53" y="4"/>
                </a:cubicBezTo>
                <a:lnTo>
                  <a:pt x="53"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6" name="Freeform 184"/>
          <p:cNvSpPr>
            <a:spLocks noEditPoints="1"/>
          </p:cNvSpPr>
          <p:nvPr/>
        </p:nvSpPr>
        <p:spPr bwMode="auto">
          <a:xfrm>
            <a:off x="14284989" y="8669858"/>
            <a:ext cx="377543" cy="300495"/>
          </a:xfrm>
          <a:custGeom>
            <a:avLst/>
            <a:gdLst>
              <a:gd name="T0" fmla="*/ 2147483646 w 68"/>
              <a:gd name="T1" fmla="*/ 2147483646 h 54"/>
              <a:gd name="T2" fmla="*/ 2147483646 w 68"/>
              <a:gd name="T3" fmla="*/ 2147483646 h 54"/>
              <a:gd name="T4" fmla="*/ 2147483646 w 68"/>
              <a:gd name="T5" fmla="*/ 2147483646 h 54"/>
              <a:gd name="T6" fmla="*/ 0 w 68"/>
              <a:gd name="T7" fmla="*/ 2147483646 h 54"/>
              <a:gd name="T8" fmla="*/ 0 w 68"/>
              <a:gd name="T9" fmla="*/ 2147483646 h 54"/>
              <a:gd name="T10" fmla="*/ 2147483646 w 68"/>
              <a:gd name="T11" fmla="*/ 0 h 54"/>
              <a:gd name="T12" fmla="*/ 2147483646 w 68"/>
              <a:gd name="T13" fmla="*/ 0 h 54"/>
              <a:gd name="T14" fmla="*/ 2147483646 w 68"/>
              <a:gd name="T15" fmla="*/ 2147483646 h 54"/>
              <a:gd name="T16" fmla="*/ 2147483646 w 68"/>
              <a:gd name="T17" fmla="*/ 2147483646 h 54"/>
              <a:gd name="T18" fmla="*/ 2147483646 w 68"/>
              <a:gd name="T19" fmla="*/ 2147483646 h 54"/>
              <a:gd name="T20" fmla="*/ 2147483646 w 68"/>
              <a:gd name="T21" fmla="*/ 2147483646 h 54"/>
              <a:gd name="T22" fmla="*/ 2147483646 w 68"/>
              <a:gd name="T23" fmla="*/ 2147483646 h 54"/>
              <a:gd name="T24" fmla="*/ 2147483646 w 68"/>
              <a:gd name="T25" fmla="*/ 2147483646 h 54"/>
              <a:gd name="T26" fmla="*/ 2147483646 w 68"/>
              <a:gd name="T27" fmla="*/ 2147483646 h 54"/>
              <a:gd name="T28" fmla="*/ 2147483646 w 68"/>
              <a:gd name="T29" fmla="*/ 2147483646 h 54"/>
              <a:gd name="T30" fmla="*/ 2147483646 w 68"/>
              <a:gd name="T31" fmla="*/ 2147483646 h 54"/>
              <a:gd name="T32" fmla="*/ 2147483646 w 68"/>
              <a:gd name="T33" fmla="*/ 2147483646 h 54"/>
              <a:gd name="T34" fmla="*/ 2147483646 w 68"/>
              <a:gd name="T35" fmla="*/ 2147483646 h 54"/>
              <a:gd name="T36" fmla="*/ 2147483646 w 68"/>
              <a:gd name="T37" fmla="*/ 2147483646 h 54"/>
              <a:gd name="T38" fmla="*/ 2147483646 w 68"/>
              <a:gd name="T39" fmla="*/ 2147483646 h 54"/>
              <a:gd name="T40" fmla="*/ 2147483646 w 68"/>
              <a:gd name="T41" fmla="*/ 2147483646 h 54"/>
              <a:gd name="T42" fmla="*/ 2147483646 w 68"/>
              <a:gd name="T43" fmla="*/ 2147483646 h 54"/>
              <a:gd name="T44" fmla="*/ 2147483646 w 68"/>
              <a:gd name="T45" fmla="*/ 2147483646 h 54"/>
              <a:gd name="T46" fmla="*/ 2147483646 w 68"/>
              <a:gd name="T47" fmla="*/ 2147483646 h 54"/>
              <a:gd name="T48" fmla="*/ 2147483646 w 68"/>
              <a:gd name="T49" fmla="*/ 2147483646 h 54"/>
              <a:gd name="T50" fmla="*/ 2147483646 w 68"/>
              <a:gd name="T51" fmla="*/ 2147483646 h 54"/>
              <a:gd name="T52" fmla="*/ 2147483646 w 68"/>
              <a:gd name="T53" fmla="*/ 2147483646 h 54"/>
              <a:gd name="T54" fmla="*/ 2147483646 w 68"/>
              <a:gd name="T55" fmla="*/ 2147483646 h 54"/>
              <a:gd name="T56" fmla="*/ 2147483646 w 68"/>
              <a:gd name="T57" fmla="*/ 2147483646 h 54"/>
              <a:gd name="T58" fmla="*/ 2147483646 w 68"/>
              <a:gd name="T59" fmla="*/ 2147483646 h 54"/>
              <a:gd name="T60" fmla="*/ 2147483646 w 68"/>
              <a:gd name="T61" fmla="*/ 2147483646 h 54"/>
              <a:gd name="T62" fmla="*/ 2147483646 w 68"/>
              <a:gd name="T63" fmla="*/ 2147483646 h 54"/>
              <a:gd name="T64" fmla="*/ 2147483646 w 68"/>
              <a:gd name="T65" fmla="*/ 2147483646 h 54"/>
              <a:gd name="T66" fmla="*/ 2147483646 w 68"/>
              <a:gd name="T67" fmla="*/ 2147483646 h 54"/>
              <a:gd name="T68" fmla="*/ 2147483646 w 68"/>
              <a:gd name="T69" fmla="*/ 2147483646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68" h="54">
                <a:moveTo>
                  <a:pt x="68" y="48"/>
                </a:moveTo>
                <a:cubicBezTo>
                  <a:pt x="68" y="51"/>
                  <a:pt x="66" y="54"/>
                  <a:pt x="62" y="54"/>
                </a:cubicBezTo>
                <a:cubicBezTo>
                  <a:pt x="7" y="54"/>
                  <a:pt x="7" y="54"/>
                  <a:pt x="7" y="54"/>
                </a:cubicBezTo>
                <a:cubicBezTo>
                  <a:pt x="3" y="54"/>
                  <a:pt x="0" y="51"/>
                  <a:pt x="0" y="48"/>
                </a:cubicBezTo>
                <a:cubicBezTo>
                  <a:pt x="0" y="6"/>
                  <a:pt x="0" y="6"/>
                  <a:pt x="0" y="6"/>
                </a:cubicBezTo>
                <a:cubicBezTo>
                  <a:pt x="0" y="3"/>
                  <a:pt x="3" y="0"/>
                  <a:pt x="7" y="0"/>
                </a:cubicBezTo>
                <a:cubicBezTo>
                  <a:pt x="62" y="0"/>
                  <a:pt x="62" y="0"/>
                  <a:pt x="62" y="0"/>
                </a:cubicBezTo>
                <a:cubicBezTo>
                  <a:pt x="66" y="0"/>
                  <a:pt x="68" y="3"/>
                  <a:pt x="68" y="6"/>
                </a:cubicBezTo>
                <a:lnTo>
                  <a:pt x="68" y="48"/>
                </a:lnTo>
                <a:close/>
                <a:moveTo>
                  <a:pt x="62" y="5"/>
                </a:moveTo>
                <a:cubicBezTo>
                  <a:pt x="7" y="5"/>
                  <a:pt x="7" y="5"/>
                  <a:pt x="7" y="5"/>
                </a:cubicBezTo>
                <a:cubicBezTo>
                  <a:pt x="6" y="5"/>
                  <a:pt x="5" y="6"/>
                  <a:pt x="5" y="6"/>
                </a:cubicBezTo>
                <a:cubicBezTo>
                  <a:pt x="5" y="11"/>
                  <a:pt x="7" y="15"/>
                  <a:pt x="11" y="17"/>
                </a:cubicBezTo>
                <a:cubicBezTo>
                  <a:pt x="16" y="21"/>
                  <a:pt x="21" y="25"/>
                  <a:pt x="26" y="29"/>
                </a:cubicBezTo>
                <a:cubicBezTo>
                  <a:pt x="28" y="31"/>
                  <a:pt x="32" y="34"/>
                  <a:pt x="34" y="34"/>
                </a:cubicBezTo>
                <a:cubicBezTo>
                  <a:pt x="34" y="34"/>
                  <a:pt x="34" y="34"/>
                  <a:pt x="34" y="34"/>
                </a:cubicBezTo>
                <a:cubicBezTo>
                  <a:pt x="34" y="34"/>
                  <a:pt x="34" y="34"/>
                  <a:pt x="34" y="34"/>
                </a:cubicBezTo>
                <a:cubicBezTo>
                  <a:pt x="37" y="34"/>
                  <a:pt x="41" y="31"/>
                  <a:pt x="43" y="29"/>
                </a:cubicBezTo>
                <a:cubicBezTo>
                  <a:pt x="48" y="25"/>
                  <a:pt x="53" y="21"/>
                  <a:pt x="58" y="17"/>
                </a:cubicBezTo>
                <a:cubicBezTo>
                  <a:pt x="60" y="15"/>
                  <a:pt x="64" y="11"/>
                  <a:pt x="64" y="8"/>
                </a:cubicBezTo>
                <a:cubicBezTo>
                  <a:pt x="64" y="7"/>
                  <a:pt x="64" y="5"/>
                  <a:pt x="62" y="5"/>
                </a:cubicBezTo>
                <a:close/>
                <a:moveTo>
                  <a:pt x="64" y="19"/>
                </a:moveTo>
                <a:cubicBezTo>
                  <a:pt x="63" y="20"/>
                  <a:pt x="62" y="20"/>
                  <a:pt x="61" y="21"/>
                </a:cubicBezTo>
                <a:cubicBezTo>
                  <a:pt x="56" y="25"/>
                  <a:pt x="50" y="30"/>
                  <a:pt x="45" y="34"/>
                </a:cubicBezTo>
                <a:cubicBezTo>
                  <a:pt x="42" y="36"/>
                  <a:pt x="38" y="39"/>
                  <a:pt x="34" y="39"/>
                </a:cubicBezTo>
                <a:cubicBezTo>
                  <a:pt x="34" y="39"/>
                  <a:pt x="34" y="39"/>
                  <a:pt x="34" y="39"/>
                </a:cubicBezTo>
                <a:cubicBezTo>
                  <a:pt x="34" y="39"/>
                  <a:pt x="34" y="39"/>
                  <a:pt x="34" y="39"/>
                </a:cubicBezTo>
                <a:cubicBezTo>
                  <a:pt x="30" y="39"/>
                  <a:pt x="27" y="36"/>
                  <a:pt x="24" y="34"/>
                </a:cubicBezTo>
                <a:cubicBezTo>
                  <a:pt x="19" y="30"/>
                  <a:pt x="13" y="25"/>
                  <a:pt x="8" y="21"/>
                </a:cubicBezTo>
                <a:cubicBezTo>
                  <a:pt x="7" y="20"/>
                  <a:pt x="6" y="20"/>
                  <a:pt x="5" y="19"/>
                </a:cubicBezTo>
                <a:cubicBezTo>
                  <a:pt x="5" y="48"/>
                  <a:pt x="5" y="48"/>
                  <a:pt x="5" y="48"/>
                </a:cubicBezTo>
                <a:cubicBezTo>
                  <a:pt x="5" y="48"/>
                  <a:pt x="6" y="49"/>
                  <a:pt x="7" y="49"/>
                </a:cubicBezTo>
                <a:cubicBezTo>
                  <a:pt x="62" y="49"/>
                  <a:pt x="62" y="49"/>
                  <a:pt x="62" y="49"/>
                </a:cubicBezTo>
                <a:cubicBezTo>
                  <a:pt x="63" y="49"/>
                  <a:pt x="64" y="48"/>
                  <a:pt x="64" y="48"/>
                </a:cubicBezTo>
                <a:lnTo>
                  <a:pt x="64"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7" name="Freeform 185"/>
          <p:cNvSpPr>
            <a:spLocks/>
          </p:cNvSpPr>
          <p:nvPr/>
        </p:nvSpPr>
        <p:spPr bwMode="auto">
          <a:xfrm>
            <a:off x="15083739" y="8646744"/>
            <a:ext cx="210603" cy="295357"/>
          </a:xfrm>
          <a:custGeom>
            <a:avLst/>
            <a:gdLst>
              <a:gd name="T0" fmla="*/ 2147483646 w 38"/>
              <a:gd name="T1" fmla="*/ 2147483646 h 53"/>
              <a:gd name="T2" fmla="*/ 2147483646 w 38"/>
              <a:gd name="T3" fmla="*/ 2147483646 h 53"/>
              <a:gd name="T4" fmla="*/ 2147483646 w 38"/>
              <a:gd name="T5" fmla="*/ 2147483646 h 53"/>
              <a:gd name="T6" fmla="*/ 2147483646 w 38"/>
              <a:gd name="T7" fmla="*/ 2147483646 h 53"/>
              <a:gd name="T8" fmla="*/ 2147483646 w 38"/>
              <a:gd name="T9" fmla="*/ 2147483646 h 53"/>
              <a:gd name="T10" fmla="*/ 0 w 38"/>
              <a:gd name="T11" fmla="*/ 2147483646 h 53"/>
              <a:gd name="T12" fmla="*/ 0 w 38"/>
              <a:gd name="T13" fmla="*/ 2147483646 h 53"/>
              <a:gd name="T14" fmla="*/ 2147483646 w 38"/>
              <a:gd name="T15" fmla="*/ 2147483646 h 53"/>
              <a:gd name="T16" fmla="*/ 2147483646 w 38"/>
              <a:gd name="T17" fmla="*/ 2147483646 h 53"/>
              <a:gd name="T18" fmla="*/ 2147483646 w 38"/>
              <a:gd name="T19" fmla="*/ 2147483646 h 53"/>
              <a:gd name="T20" fmla="*/ 2147483646 w 38"/>
              <a:gd name="T21" fmla="*/ 2147483646 h 53"/>
              <a:gd name="T22" fmla="*/ 0 w 38"/>
              <a:gd name="T23" fmla="*/ 2147483646 h 53"/>
              <a:gd name="T24" fmla="*/ 0 w 38"/>
              <a:gd name="T25" fmla="*/ 2147483646 h 53"/>
              <a:gd name="T26" fmla="*/ 2147483646 w 38"/>
              <a:gd name="T27" fmla="*/ 2147483646 h 53"/>
              <a:gd name="T28" fmla="*/ 2147483646 w 38"/>
              <a:gd name="T29" fmla="*/ 2147483646 h 53"/>
              <a:gd name="T30" fmla="*/ 2147483646 w 38"/>
              <a:gd name="T31" fmla="*/ 0 h 53"/>
              <a:gd name="T32" fmla="*/ 2147483646 w 38"/>
              <a:gd name="T33" fmla="*/ 0 h 53"/>
              <a:gd name="T34" fmla="*/ 2147483646 w 38"/>
              <a:gd name="T35" fmla="*/ 2147483646 h 53"/>
              <a:gd name="T36" fmla="*/ 2147483646 w 38"/>
              <a:gd name="T37" fmla="*/ 2147483646 h 53"/>
              <a:gd name="T38" fmla="*/ 2147483646 w 38"/>
              <a:gd name="T39" fmla="*/ 2147483646 h 53"/>
              <a:gd name="T40" fmla="*/ 2147483646 w 38"/>
              <a:gd name="T41" fmla="*/ 2147483646 h 53"/>
              <a:gd name="T42" fmla="*/ 2147483646 w 38"/>
              <a:gd name="T43" fmla="*/ 2147483646 h 53"/>
              <a:gd name="T44" fmla="*/ 2147483646 w 38"/>
              <a:gd name="T45" fmla="*/ 2147483646 h 53"/>
              <a:gd name="T46" fmla="*/ 2147483646 w 38"/>
              <a:gd name="T47" fmla="*/ 2147483646 h 53"/>
              <a:gd name="T48" fmla="*/ 2147483646 w 38"/>
              <a:gd name="T49" fmla="*/ 2147483646 h 53"/>
              <a:gd name="T50" fmla="*/ 2147483646 w 38"/>
              <a:gd name="T51" fmla="*/ 2147483646 h 53"/>
              <a:gd name="T52" fmla="*/ 2147483646 w 38"/>
              <a:gd name="T53" fmla="*/ 2147483646 h 53"/>
              <a:gd name="T54" fmla="*/ 2147483646 w 38"/>
              <a:gd name="T55" fmla="*/ 2147483646 h 53"/>
              <a:gd name="T56" fmla="*/ 2147483646 w 38"/>
              <a:gd name="T57" fmla="*/ 2147483646 h 53"/>
              <a:gd name="T58" fmla="*/ 2147483646 w 38"/>
              <a:gd name="T59" fmla="*/ 2147483646 h 53"/>
              <a:gd name="T60" fmla="*/ 2147483646 w 38"/>
              <a:gd name="T61" fmla="*/ 2147483646 h 53"/>
              <a:gd name="T62" fmla="*/ 2147483646 w 38"/>
              <a:gd name="T63" fmla="*/ 2147483646 h 53"/>
              <a:gd name="T64" fmla="*/ 2147483646 w 38"/>
              <a:gd name="T65" fmla="*/ 2147483646 h 53"/>
              <a:gd name="T66" fmla="*/ 2147483646 w 38"/>
              <a:gd name="T67" fmla="*/ 2147483646 h 53"/>
              <a:gd name="T68" fmla="*/ 2147483646 w 38"/>
              <a:gd name="T69" fmla="*/ 2147483646 h 53"/>
              <a:gd name="T70" fmla="*/ 2147483646 w 38"/>
              <a:gd name="T71" fmla="*/ 2147483646 h 53"/>
              <a:gd name="T72" fmla="*/ 2147483646 w 38"/>
              <a:gd name="T73" fmla="*/ 2147483646 h 53"/>
              <a:gd name="T74" fmla="*/ 2147483646 w 38"/>
              <a:gd name="T75" fmla="*/ 2147483646 h 53"/>
              <a:gd name="T76" fmla="*/ 2147483646 w 38"/>
              <a:gd name="T77" fmla="*/ 2147483646 h 53"/>
              <a:gd name="T78" fmla="*/ 2147483646 w 38"/>
              <a:gd name="T79" fmla="*/ 2147483646 h 53"/>
              <a:gd name="T80" fmla="*/ 2147483646 w 38"/>
              <a:gd name="T81" fmla="*/ 2147483646 h 5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 h="53">
                <a:moveTo>
                  <a:pt x="38" y="50"/>
                </a:moveTo>
                <a:cubicBezTo>
                  <a:pt x="38" y="51"/>
                  <a:pt x="38" y="52"/>
                  <a:pt x="37" y="52"/>
                </a:cubicBezTo>
                <a:cubicBezTo>
                  <a:pt x="37" y="52"/>
                  <a:pt x="34" y="53"/>
                  <a:pt x="29" y="53"/>
                </a:cubicBezTo>
                <a:cubicBezTo>
                  <a:pt x="17" y="53"/>
                  <a:pt x="8" y="46"/>
                  <a:pt x="5" y="35"/>
                </a:cubicBezTo>
                <a:cubicBezTo>
                  <a:pt x="1" y="35"/>
                  <a:pt x="1" y="35"/>
                  <a:pt x="1" y="35"/>
                </a:cubicBezTo>
                <a:cubicBezTo>
                  <a:pt x="0" y="35"/>
                  <a:pt x="0" y="34"/>
                  <a:pt x="0" y="33"/>
                </a:cubicBezTo>
                <a:cubicBezTo>
                  <a:pt x="0" y="29"/>
                  <a:pt x="0" y="29"/>
                  <a:pt x="0" y="29"/>
                </a:cubicBezTo>
                <a:cubicBezTo>
                  <a:pt x="0" y="29"/>
                  <a:pt x="0" y="28"/>
                  <a:pt x="1" y="28"/>
                </a:cubicBezTo>
                <a:cubicBezTo>
                  <a:pt x="3" y="28"/>
                  <a:pt x="3" y="28"/>
                  <a:pt x="3" y="28"/>
                </a:cubicBezTo>
                <a:cubicBezTo>
                  <a:pt x="3" y="27"/>
                  <a:pt x="3" y="25"/>
                  <a:pt x="4" y="24"/>
                </a:cubicBezTo>
                <a:cubicBezTo>
                  <a:pt x="1" y="24"/>
                  <a:pt x="1" y="24"/>
                  <a:pt x="1" y="24"/>
                </a:cubicBezTo>
                <a:cubicBezTo>
                  <a:pt x="0" y="24"/>
                  <a:pt x="0" y="23"/>
                  <a:pt x="0" y="23"/>
                </a:cubicBezTo>
                <a:cubicBezTo>
                  <a:pt x="0" y="18"/>
                  <a:pt x="0" y="18"/>
                  <a:pt x="0" y="18"/>
                </a:cubicBezTo>
                <a:cubicBezTo>
                  <a:pt x="0" y="18"/>
                  <a:pt x="0" y="17"/>
                  <a:pt x="1" y="17"/>
                </a:cubicBezTo>
                <a:cubicBezTo>
                  <a:pt x="5" y="17"/>
                  <a:pt x="5" y="17"/>
                  <a:pt x="5" y="17"/>
                </a:cubicBezTo>
                <a:cubicBezTo>
                  <a:pt x="8" y="7"/>
                  <a:pt x="18" y="0"/>
                  <a:pt x="29" y="0"/>
                </a:cubicBezTo>
                <a:cubicBezTo>
                  <a:pt x="33" y="0"/>
                  <a:pt x="36" y="0"/>
                  <a:pt x="37" y="0"/>
                </a:cubicBezTo>
                <a:cubicBezTo>
                  <a:pt x="37" y="0"/>
                  <a:pt x="37" y="1"/>
                  <a:pt x="37" y="1"/>
                </a:cubicBezTo>
                <a:cubicBezTo>
                  <a:pt x="37" y="1"/>
                  <a:pt x="37" y="2"/>
                  <a:pt x="37" y="2"/>
                </a:cubicBezTo>
                <a:cubicBezTo>
                  <a:pt x="36" y="8"/>
                  <a:pt x="36" y="8"/>
                  <a:pt x="36" y="8"/>
                </a:cubicBezTo>
                <a:cubicBezTo>
                  <a:pt x="36" y="9"/>
                  <a:pt x="35" y="9"/>
                  <a:pt x="34" y="9"/>
                </a:cubicBezTo>
                <a:cubicBezTo>
                  <a:pt x="34" y="9"/>
                  <a:pt x="32" y="8"/>
                  <a:pt x="29" y="8"/>
                </a:cubicBezTo>
                <a:cubicBezTo>
                  <a:pt x="23" y="8"/>
                  <a:pt x="17" y="12"/>
                  <a:pt x="15" y="17"/>
                </a:cubicBezTo>
                <a:cubicBezTo>
                  <a:pt x="32" y="17"/>
                  <a:pt x="32" y="17"/>
                  <a:pt x="32" y="17"/>
                </a:cubicBezTo>
                <a:cubicBezTo>
                  <a:pt x="33" y="17"/>
                  <a:pt x="33" y="17"/>
                  <a:pt x="33" y="18"/>
                </a:cubicBezTo>
                <a:cubicBezTo>
                  <a:pt x="34" y="18"/>
                  <a:pt x="34" y="18"/>
                  <a:pt x="34" y="19"/>
                </a:cubicBezTo>
                <a:cubicBezTo>
                  <a:pt x="33" y="23"/>
                  <a:pt x="33" y="23"/>
                  <a:pt x="33" y="23"/>
                </a:cubicBezTo>
                <a:cubicBezTo>
                  <a:pt x="33" y="24"/>
                  <a:pt x="32" y="24"/>
                  <a:pt x="32" y="24"/>
                </a:cubicBezTo>
                <a:cubicBezTo>
                  <a:pt x="13" y="24"/>
                  <a:pt x="13" y="24"/>
                  <a:pt x="13" y="24"/>
                </a:cubicBezTo>
                <a:cubicBezTo>
                  <a:pt x="13" y="25"/>
                  <a:pt x="13" y="27"/>
                  <a:pt x="13" y="28"/>
                </a:cubicBezTo>
                <a:cubicBezTo>
                  <a:pt x="30" y="28"/>
                  <a:pt x="30" y="28"/>
                  <a:pt x="30" y="28"/>
                </a:cubicBezTo>
                <a:cubicBezTo>
                  <a:pt x="31" y="28"/>
                  <a:pt x="31" y="28"/>
                  <a:pt x="31" y="28"/>
                </a:cubicBezTo>
                <a:cubicBezTo>
                  <a:pt x="32" y="29"/>
                  <a:pt x="32" y="29"/>
                  <a:pt x="32" y="29"/>
                </a:cubicBezTo>
                <a:cubicBezTo>
                  <a:pt x="31" y="34"/>
                  <a:pt x="31" y="34"/>
                  <a:pt x="31" y="34"/>
                </a:cubicBezTo>
                <a:cubicBezTo>
                  <a:pt x="31" y="34"/>
                  <a:pt x="30" y="35"/>
                  <a:pt x="30" y="35"/>
                </a:cubicBezTo>
                <a:cubicBezTo>
                  <a:pt x="15" y="35"/>
                  <a:pt x="15" y="35"/>
                  <a:pt x="15" y="35"/>
                </a:cubicBezTo>
                <a:cubicBezTo>
                  <a:pt x="17" y="41"/>
                  <a:pt x="23" y="44"/>
                  <a:pt x="29" y="44"/>
                </a:cubicBezTo>
                <a:cubicBezTo>
                  <a:pt x="33" y="44"/>
                  <a:pt x="35" y="43"/>
                  <a:pt x="35" y="43"/>
                </a:cubicBezTo>
                <a:cubicBezTo>
                  <a:pt x="36" y="43"/>
                  <a:pt x="36" y="43"/>
                  <a:pt x="36" y="44"/>
                </a:cubicBezTo>
                <a:cubicBezTo>
                  <a:pt x="37" y="44"/>
                  <a:pt x="37" y="44"/>
                  <a:pt x="37" y="44"/>
                </a:cubicBezTo>
                <a:lnTo>
                  <a:pt x="38"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8" name="Freeform 186"/>
          <p:cNvSpPr>
            <a:spLocks noEditPoints="1"/>
          </p:cNvSpPr>
          <p:nvPr/>
        </p:nvSpPr>
        <p:spPr bwMode="auto">
          <a:xfrm>
            <a:off x="15885057" y="8621061"/>
            <a:ext cx="382682" cy="349293"/>
          </a:xfrm>
          <a:custGeom>
            <a:avLst/>
            <a:gdLst>
              <a:gd name="T0" fmla="*/ 2147483646 w 69"/>
              <a:gd name="T1" fmla="*/ 2147483646 h 63"/>
              <a:gd name="T2" fmla="*/ 2147483646 w 69"/>
              <a:gd name="T3" fmla="*/ 2147483646 h 63"/>
              <a:gd name="T4" fmla="*/ 2147483646 w 69"/>
              <a:gd name="T5" fmla="*/ 2147483646 h 63"/>
              <a:gd name="T6" fmla="*/ 2147483646 w 69"/>
              <a:gd name="T7" fmla="*/ 2147483646 h 63"/>
              <a:gd name="T8" fmla="*/ 2147483646 w 69"/>
              <a:gd name="T9" fmla="*/ 2147483646 h 63"/>
              <a:gd name="T10" fmla="*/ 2147483646 w 69"/>
              <a:gd name="T11" fmla="*/ 2147483646 h 63"/>
              <a:gd name="T12" fmla="*/ 2147483646 w 69"/>
              <a:gd name="T13" fmla="*/ 2147483646 h 63"/>
              <a:gd name="T14" fmla="*/ 2147483646 w 69"/>
              <a:gd name="T15" fmla="*/ 0 h 63"/>
              <a:gd name="T16" fmla="*/ 2147483646 w 69"/>
              <a:gd name="T17" fmla="*/ 2147483646 h 63"/>
              <a:gd name="T18" fmla="*/ 2147483646 w 69"/>
              <a:gd name="T19" fmla="*/ 2147483646 h 63"/>
              <a:gd name="T20" fmla="*/ 2147483646 w 69"/>
              <a:gd name="T21" fmla="*/ 2147483646 h 63"/>
              <a:gd name="T22" fmla="*/ 2147483646 w 69"/>
              <a:gd name="T23" fmla="*/ 2147483646 h 63"/>
              <a:gd name="T24" fmla="*/ 2147483646 w 69"/>
              <a:gd name="T25" fmla="*/ 2147483646 h 63"/>
              <a:gd name="T26" fmla="*/ 2147483646 w 69"/>
              <a:gd name="T27" fmla="*/ 2147483646 h 63"/>
              <a:gd name="T28" fmla="*/ 2147483646 w 69"/>
              <a:gd name="T29" fmla="*/ 2147483646 h 63"/>
              <a:gd name="T30" fmla="*/ 2147483646 w 69"/>
              <a:gd name="T31" fmla="*/ 2147483646 h 63"/>
              <a:gd name="T32" fmla="*/ 2147483646 w 69"/>
              <a:gd name="T33" fmla="*/ 2147483646 h 63"/>
              <a:gd name="T34" fmla="*/ 2147483646 w 69"/>
              <a:gd name="T35" fmla="*/ 2147483646 h 63"/>
              <a:gd name="T36" fmla="*/ 2147483646 w 69"/>
              <a:gd name="T37" fmla="*/ 2147483646 h 63"/>
              <a:gd name="T38" fmla="*/ 2147483646 w 69"/>
              <a:gd name="T39" fmla="*/ 2147483646 h 63"/>
              <a:gd name="T40" fmla="*/ 2147483646 w 69"/>
              <a:gd name="T41" fmla="*/ 2147483646 h 63"/>
              <a:gd name="T42" fmla="*/ 2147483646 w 69"/>
              <a:gd name="T43" fmla="*/ 2147483646 h 63"/>
              <a:gd name="T44" fmla="*/ 2147483646 w 69"/>
              <a:gd name="T45" fmla="*/ 2147483646 h 63"/>
              <a:gd name="T46" fmla="*/ 2147483646 w 69"/>
              <a:gd name="T47" fmla="*/ 2147483646 h 63"/>
              <a:gd name="T48" fmla="*/ 2147483646 w 69"/>
              <a:gd name="T49" fmla="*/ 2147483646 h 63"/>
              <a:gd name="T50" fmla="*/ 2147483646 w 69"/>
              <a:gd name="T51" fmla="*/ 2147483646 h 63"/>
              <a:gd name="T52" fmla="*/ 2147483646 w 69"/>
              <a:gd name="T53" fmla="*/ 2147483646 h 63"/>
              <a:gd name="T54" fmla="*/ 2147483646 w 69"/>
              <a:gd name="T55" fmla="*/ 2147483646 h 63"/>
              <a:gd name="T56" fmla="*/ 2147483646 w 69"/>
              <a:gd name="T57" fmla="*/ 2147483646 h 63"/>
              <a:gd name="T58" fmla="*/ 2147483646 w 69"/>
              <a:gd name="T59" fmla="*/ 2147483646 h 6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69" h="63">
                <a:moveTo>
                  <a:pt x="68" y="56"/>
                </a:moveTo>
                <a:cubicBezTo>
                  <a:pt x="69" y="57"/>
                  <a:pt x="69" y="59"/>
                  <a:pt x="68" y="60"/>
                </a:cubicBezTo>
                <a:cubicBezTo>
                  <a:pt x="67" y="62"/>
                  <a:pt x="65" y="63"/>
                  <a:pt x="64" y="63"/>
                </a:cubicBezTo>
                <a:cubicBezTo>
                  <a:pt x="5" y="63"/>
                  <a:pt x="5" y="63"/>
                  <a:pt x="5" y="63"/>
                </a:cubicBezTo>
                <a:cubicBezTo>
                  <a:pt x="4" y="63"/>
                  <a:pt x="2" y="62"/>
                  <a:pt x="1" y="60"/>
                </a:cubicBezTo>
                <a:cubicBezTo>
                  <a:pt x="0" y="59"/>
                  <a:pt x="0" y="57"/>
                  <a:pt x="1" y="56"/>
                </a:cubicBezTo>
                <a:cubicBezTo>
                  <a:pt x="30" y="2"/>
                  <a:pt x="30" y="2"/>
                  <a:pt x="30" y="2"/>
                </a:cubicBezTo>
                <a:cubicBezTo>
                  <a:pt x="31" y="1"/>
                  <a:pt x="33" y="0"/>
                  <a:pt x="34" y="0"/>
                </a:cubicBezTo>
                <a:cubicBezTo>
                  <a:pt x="36" y="0"/>
                  <a:pt x="38" y="1"/>
                  <a:pt x="39" y="2"/>
                </a:cubicBezTo>
                <a:lnTo>
                  <a:pt x="68" y="56"/>
                </a:lnTo>
                <a:close/>
                <a:moveTo>
                  <a:pt x="40" y="20"/>
                </a:moveTo>
                <a:cubicBezTo>
                  <a:pt x="40" y="20"/>
                  <a:pt x="40" y="20"/>
                  <a:pt x="40" y="20"/>
                </a:cubicBezTo>
                <a:cubicBezTo>
                  <a:pt x="39" y="19"/>
                  <a:pt x="39" y="19"/>
                  <a:pt x="39" y="19"/>
                </a:cubicBezTo>
                <a:cubicBezTo>
                  <a:pt x="30" y="19"/>
                  <a:pt x="30" y="19"/>
                  <a:pt x="30" y="19"/>
                </a:cubicBezTo>
                <a:cubicBezTo>
                  <a:pt x="30" y="19"/>
                  <a:pt x="30" y="19"/>
                  <a:pt x="29" y="20"/>
                </a:cubicBezTo>
                <a:cubicBezTo>
                  <a:pt x="29" y="20"/>
                  <a:pt x="29" y="20"/>
                  <a:pt x="29" y="20"/>
                </a:cubicBezTo>
                <a:cubicBezTo>
                  <a:pt x="30" y="38"/>
                  <a:pt x="30" y="38"/>
                  <a:pt x="30" y="38"/>
                </a:cubicBezTo>
                <a:cubicBezTo>
                  <a:pt x="30" y="38"/>
                  <a:pt x="30" y="39"/>
                  <a:pt x="31" y="39"/>
                </a:cubicBezTo>
                <a:cubicBezTo>
                  <a:pt x="38" y="39"/>
                  <a:pt x="38" y="39"/>
                  <a:pt x="38" y="39"/>
                </a:cubicBezTo>
                <a:cubicBezTo>
                  <a:pt x="39" y="39"/>
                  <a:pt x="39" y="38"/>
                  <a:pt x="39" y="38"/>
                </a:cubicBezTo>
                <a:lnTo>
                  <a:pt x="40" y="20"/>
                </a:lnTo>
                <a:close/>
                <a:moveTo>
                  <a:pt x="39" y="45"/>
                </a:moveTo>
                <a:cubicBezTo>
                  <a:pt x="39" y="44"/>
                  <a:pt x="39" y="43"/>
                  <a:pt x="38" y="43"/>
                </a:cubicBezTo>
                <a:cubicBezTo>
                  <a:pt x="31" y="43"/>
                  <a:pt x="31" y="43"/>
                  <a:pt x="31" y="43"/>
                </a:cubicBezTo>
                <a:cubicBezTo>
                  <a:pt x="30" y="43"/>
                  <a:pt x="30" y="44"/>
                  <a:pt x="30" y="45"/>
                </a:cubicBezTo>
                <a:cubicBezTo>
                  <a:pt x="30" y="52"/>
                  <a:pt x="30" y="52"/>
                  <a:pt x="30" y="52"/>
                </a:cubicBezTo>
                <a:cubicBezTo>
                  <a:pt x="30" y="53"/>
                  <a:pt x="30" y="53"/>
                  <a:pt x="31" y="53"/>
                </a:cubicBezTo>
                <a:cubicBezTo>
                  <a:pt x="38" y="53"/>
                  <a:pt x="38" y="53"/>
                  <a:pt x="38" y="53"/>
                </a:cubicBezTo>
                <a:cubicBezTo>
                  <a:pt x="39" y="53"/>
                  <a:pt x="39" y="53"/>
                  <a:pt x="39" y="52"/>
                </a:cubicBezTo>
                <a:lnTo>
                  <a:pt x="39"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69" name="Freeform 187"/>
          <p:cNvSpPr>
            <a:spLocks noEditPoints="1"/>
          </p:cNvSpPr>
          <p:nvPr/>
        </p:nvSpPr>
        <p:spPr bwMode="auto">
          <a:xfrm>
            <a:off x="16683808" y="8698111"/>
            <a:ext cx="377543" cy="243990"/>
          </a:xfrm>
          <a:custGeom>
            <a:avLst/>
            <a:gdLst>
              <a:gd name="T0" fmla="*/ 2147483646 w 68"/>
              <a:gd name="T1" fmla="*/ 2147483646 h 44"/>
              <a:gd name="T2" fmla="*/ 2147483646 w 68"/>
              <a:gd name="T3" fmla="*/ 2147483646 h 44"/>
              <a:gd name="T4" fmla="*/ 2147483646 w 68"/>
              <a:gd name="T5" fmla="*/ 2147483646 h 44"/>
              <a:gd name="T6" fmla="*/ 0 w 68"/>
              <a:gd name="T7" fmla="*/ 2147483646 h 44"/>
              <a:gd name="T8" fmla="*/ 2147483646 w 68"/>
              <a:gd name="T9" fmla="*/ 2147483646 h 44"/>
              <a:gd name="T10" fmla="*/ 2147483646 w 68"/>
              <a:gd name="T11" fmla="*/ 0 h 44"/>
              <a:gd name="T12" fmla="*/ 2147483646 w 68"/>
              <a:gd name="T13" fmla="*/ 2147483646 h 44"/>
              <a:gd name="T14" fmla="*/ 2147483646 w 68"/>
              <a:gd name="T15" fmla="*/ 2147483646 h 44"/>
              <a:gd name="T16" fmla="*/ 2147483646 w 68"/>
              <a:gd name="T17" fmla="*/ 2147483646 h 44"/>
              <a:gd name="T18" fmla="*/ 2147483646 w 68"/>
              <a:gd name="T19" fmla="*/ 2147483646 h 44"/>
              <a:gd name="T20" fmla="*/ 2147483646 w 68"/>
              <a:gd name="T21" fmla="*/ 2147483646 h 44"/>
              <a:gd name="T22" fmla="*/ 2147483646 w 68"/>
              <a:gd name="T23" fmla="*/ 2147483646 h 44"/>
              <a:gd name="T24" fmla="*/ 2147483646 w 68"/>
              <a:gd name="T25" fmla="*/ 2147483646 h 44"/>
              <a:gd name="T26" fmla="*/ 2147483646 w 68"/>
              <a:gd name="T27" fmla="*/ 2147483646 h 44"/>
              <a:gd name="T28" fmla="*/ 2147483646 w 68"/>
              <a:gd name="T29" fmla="*/ 2147483646 h 44"/>
              <a:gd name="T30" fmla="*/ 2147483646 w 68"/>
              <a:gd name="T31" fmla="*/ 2147483646 h 44"/>
              <a:gd name="T32" fmla="*/ 2147483646 w 68"/>
              <a:gd name="T33" fmla="*/ 2147483646 h 44"/>
              <a:gd name="T34" fmla="*/ 2147483646 w 68"/>
              <a:gd name="T35" fmla="*/ 2147483646 h 44"/>
              <a:gd name="T36" fmla="*/ 2147483646 w 68"/>
              <a:gd name="T37" fmla="*/ 2147483646 h 44"/>
              <a:gd name="T38" fmla="*/ 2147483646 w 68"/>
              <a:gd name="T39" fmla="*/ 2147483646 h 44"/>
              <a:gd name="T40" fmla="*/ 2147483646 w 68"/>
              <a:gd name="T41" fmla="*/ 2147483646 h 44"/>
              <a:gd name="T42" fmla="*/ 2147483646 w 68"/>
              <a:gd name="T43" fmla="*/ 2147483646 h 44"/>
              <a:gd name="T44" fmla="*/ 2147483646 w 68"/>
              <a:gd name="T45" fmla="*/ 2147483646 h 44"/>
              <a:gd name="T46" fmla="*/ 2147483646 w 68"/>
              <a:gd name="T47" fmla="*/ 2147483646 h 44"/>
              <a:gd name="T48" fmla="*/ 2147483646 w 68"/>
              <a:gd name="T49" fmla="*/ 2147483646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8" h="44">
                <a:moveTo>
                  <a:pt x="68" y="25"/>
                </a:moveTo>
                <a:cubicBezTo>
                  <a:pt x="61" y="36"/>
                  <a:pt x="48" y="44"/>
                  <a:pt x="34" y="44"/>
                </a:cubicBezTo>
                <a:cubicBezTo>
                  <a:pt x="21" y="44"/>
                  <a:pt x="8" y="36"/>
                  <a:pt x="1" y="25"/>
                </a:cubicBezTo>
                <a:cubicBezTo>
                  <a:pt x="1" y="24"/>
                  <a:pt x="0" y="23"/>
                  <a:pt x="0" y="22"/>
                </a:cubicBezTo>
                <a:cubicBezTo>
                  <a:pt x="0" y="21"/>
                  <a:pt x="1" y="20"/>
                  <a:pt x="1" y="20"/>
                </a:cubicBezTo>
                <a:cubicBezTo>
                  <a:pt x="8" y="8"/>
                  <a:pt x="21" y="0"/>
                  <a:pt x="34" y="0"/>
                </a:cubicBezTo>
                <a:cubicBezTo>
                  <a:pt x="48" y="0"/>
                  <a:pt x="61" y="8"/>
                  <a:pt x="68" y="20"/>
                </a:cubicBezTo>
                <a:cubicBezTo>
                  <a:pt x="68" y="20"/>
                  <a:pt x="68" y="21"/>
                  <a:pt x="68" y="22"/>
                </a:cubicBezTo>
                <a:cubicBezTo>
                  <a:pt x="68" y="23"/>
                  <a:pt x="68" y="24"/>
                  <a:pt x="68" y="25"/>
                </a:cubicBezTo>
                <a:close/>
                <a:moveTo>
                  <a:pt x="49" y="9"/>
                </a:moveTo>
                <a:cubicBezTo>
                  <a:pt x="51" y="11"/>
                  <a:pt x="51" y="14"/>
                  <a:pt x="51" y="17"/>
                </a:cubicBezTo>
                <a:cubicBezTo>
                  <a:pt x="51" y="27"/>
                  <a:pt x="44" y="34"/>
                  <a:pt x="34" y="34"/>
                </a:cubicBezTo>
                <a:cubicBezTo>
                  <a:pt x="25" y="34"/>
                  <a:pt x="17" y="27"/>
                  <a:pt x="17" y="17"/>
                </a:cubicBezTo>
                <a:cubicBezTo>
                  <a:pt x="17" y="14"/>
                  <a:pt x="18" y="11"/>
                  <a:pt x="20" y="9"/>
                </a:cubicBezTo>
                <a:cubicBezTo>
                  <a:pt x="14" y="12"/>
                  <a:pt x="9" y="17"/>
                  <a:pt x="5" y="22"/>
                </a:cubicBezTo>
                <a:cubicBezTo>
                  <a:pt x="12" y="32"/>
                  <a:pt x="22" y="39"/>
                  <a:pt x="34" y="39"/>
                </a:cubicBezTo>
                <a:cubicBezTo>
                  <a:pt x="47" y="39"/>
                  <a:pt x="57" y="32"/>
                  <a:pt x="64" y="22"/>
                </a:cubicBezTo>
                <a:cubicBezTo>
                  <a:pt x="60" y="17"/>
                  <a:pt x="55" y="12"/>
                  <a:pt x="49" y="9"/>
                </a:cubicBezTo>
                <a:close/>
                <a:moveTo>
                  <a:pt x="34" y="6"/>
                </a:moveTo>
                <a:cubicBezTo>
                  <a:pt x="28" y="6"/>
                  <a:pt x="23" y="11"/>
                  <a:pt x="23" y="17"/>
                </a:cubicBezTo>
                <a:cubicBezTo>
                  <a:pt x="23" y="18"/>
                  <a:pt x="24" y="19"/>
                  <a:pt x="25" y="19"/>
                </a:cubicBezTo>
                <a:cubicBezTo>
                  <a:pt x="26" y="19"/>
                  <a:pt x="27" y="18"/>
                  <a:pt x="27" y="17"/>
                </a:cubicBezTo>
                <a:cubicBezTo>
                  <a:pt x="27" y="13"/>
                  <a:pt x="30" y="9"/>
                  <a:pt x="34" y="9"/>
                </a:cubicBezTo>
                <a:cubicBezTo>
                  <a:pt x="35" y="9"/>
                  <a:pt x="36" y="9"/>
                  <a:pt x="36" y="8"/>
                </a:cubicBezTo>
                <a:cubicBezTo>
                  <a:pt x="36" y="7"/>
                  <a:pt x="35" y="6"/>
                  <a:pt x="34" y="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0" name="Freeform 188"/>
          <p:cNvSpPr>
            <a:spLocks/>
          </p:cNvSpPr>
          <p:nvPr/>
        </p:nvSpPr>
        <p:spPr bwMode="auto">
          <a:xfrm>
            <a:off x="17482557" y="8646744"/>
            <a:ext cx="328746" cy="323609"/>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0 w 59"/>
              <a:gd name="T37" fmla="*/ 2147483646 h 58"/>
              <a:gd name="T38" fmla="*/ 0 w 59"/>
              <a:gd name="T39" fmla="*/ 2147483646 h 58"/>
              <a:gd name="T40" fmla="*/ 2147483646 w 59"/>
              <a:gd name="T41" fmla="*/ 0 h 58"/>
              <a:gd name="T42" fmla="*/ 2147483646 w 59"/>
              <a:gd name="T43" fmla="*/ 0 h 58"/>
              <a:gd name="T44" fmla="*/ 2147483646 w 59"/>
              <a:gd name="T45" fmla="*/ 2147483646 h 58"/>
              <a:gd name="T46" fmla="*/ 2147483646 w 59"/>
              <a:gd name="T47" fmla="*/ 2147483646 h 58"/>
              <a:gd name="T48" fmla="*/ 2147483646 w 59"/>
              <a:gd name="T49" fmla="*/ 2147483646 h 5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58">
                <a:moveTo>
                  <a:pt x="48" y="58"/>
                </a:moveTo>
                <a:cubicBezTo>
                  <a:pt x="41" y="58"/>
                  <a:pt x="41" y="58"/>
                  <a:pt x="41" y="58"/>
                </a:cubicBezTo>
                <a:cubicBezTo>
                  <a:pt x="41" y="35"/>
                  <a:pt x="41" y="35"/>
                  <a:pt x="41" y="35"/>
                </a:cubicBezTo>
                <a:cubicBezTo>
                  <a:pt x="48" y="35"/>
                  <a:pt x="48" y="35"/>
                  <a:pt x="48" y="35"/>
                </a:cubicBezTo>
                <a:cubicBezTo>
                  <a:pt x="49" y="26"/>
                  <a:pt x="49" y="26"/>
                  <a:pt x="49" y="26"/>
                </a:cubicBezTo>
                <a:cubicBezTo>
                  <a:pt x="41" y="26"/>
                  <a:pt x="41" y="26"/>
                  <a:pt x="41" y="26"/>
                </a:cubicBezTo>
                <a:cubicBezTo>
                  <a:pt x="41" y="21"/>
                  <a:pt x="41" y="21"/>
                  <a:pt x="41" y="21"/>
                </a:cubicBezTo>
                <a:cubicBezTo>
                  <a:pt x="41" y="18"/>
                  <a:pt x="42" y="17"/>
                  <a:pt x="45" y="17"/>
                </a:cubicBezTo>
                <a:cubicBezTo>
                  <a:pt x="50" y="17"/>
                  <a:pt x="50" y="17"/>
                  <a:pt x="50" y="17"/>
                </a:cubicBezTo>
                <a:cubicBezTo>
                  <a:pt x="50" y="9"/>
                  <a:pt x="50" y="9"/>
                  <a:pt x="50" y="9"/>
                </a:cubicBezTo>
                <a:cubicBezTo>
                  <a:pt x="49" y="9"/>
                  <a:pt x="47" y="8"/>
                  <a:pt x="43" y="8"/>
                </a:cubicBezTo>
                <a:cubicBezTo>
                  <a:pt x="37" y="8"/>
                  <a:pt x="32" y="12"/>
                  <a:pt x="32" y="20"/>
                </a:cubicBezTo>
                <a:cubicBezTo>
                  <a:pt x="32" y="26"/>
                  <a:pt x="32" y="26"/>
                  <a:pt x="32" y="26"/>
                </a:cubicBezTo>
                <a:cubicBezTo>
                  <a:pt x="24" y="26"/>
                  <a:pt x="24" y="26"/>
                  <a:pt x="24" y="26"/>
                </a:cubicBezTo>
                <a:cubicBezTo>
                  <a:pt x="24" y="35"/>
                  <a:pt x="24" y="35"/>
                  <a:pt x="24" y="35"/>
                </a:cubicBezTo>
                <a:cubicBezTo>
                  <a:pt x="32" y="35"/>
                  <a:pt x="32" y="35"/>
                  <a:pt x="32" y="35"/>
                </a:cubicBezTo>
                <a:cubicBezTo>
                  <a:pt x="32" y="58"/>
                  <a:pt x="32" y="58"/>
                  <a:pt x="32"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cubicBezTo>
                  <a:pt x="59" y="47"/>
                  <a:pt x="59" y="47"/>
                  <a:pt x="59" y="47"/>
                </a:cubicBezTo>
                <a:cubicBezTo>
                  <a:pt x="59" y="53"/>
                  <a:pt x="54" y="58"/>
                  <a:pt x="48"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1" name="Freeform 189"/>
          <p:cNvSpPr>
            <a:spLocks noEditPoints="1"/>
          </p:cNvSpPr>
          <p:nvPr/>
        </p:nvSpPr>
        <p:spPr bwMode="auto">
          <a:xfrm>
            <a:off x="18283876" y="8626198"/>
            <a:ext cx="264539" cy="372407"/>
          </a:xfrm>
          <a:custGeom>
            <a:avLst/>
            <a:gdLst>
              <a:gd name="T0" fmla="*/ 2147483646 w 48"/>
              <a:gd name="T1" fmla="*/ 2147483646 h 67"/>
              <a:gd name="T2" fmla="*/ 2147483646 w 48"/>
              <a:gd name="T3" fmla="*/ 2147483646 h 67"/>
              <a:gd name="T4" fmla="*/ 2147483646 w 48"/>
              <a:gd name="T5" fmla="*/ 2147483646 h 67"/>
              <a:gd name="T6" fmla="*/ 2147483646 w 48"/>
              <a:gd name="T7" fmla="*/ 2147483646 h 67"/>
              <a:gd name="T8" fmla="*/ 2147483646 w 48"/>
              <a:gd name="T9" fmla="*/ 2147483646 h 67"/>
              <a:gd name="T10" fmla="*/ 2147483646 w 48"/>
              <a:gd name="T11" fmla="*/ 2147483646 h 67"/>
              <a:gd name="T12" fmla="*/ 2147483646 w 48"/>
              <a:gd name="T13" fmla="*/ 2147483646 h 67"/>
              <a:gd name="T14" fmla="*/ 2147483646 w 48"/>
              <a:gd name="T15" fmla="*/ 2147483646 h 67"/>
              <a:gd name="T16" fmla="*/ 2147483646 w 48"/>
              <a:gd name="T17" fmla="*/ 2147483646 h 67"/>
              <a:gd name="T18" fmla="*/ 2147483646 w 48"/>
              <a:gd name="T19" fmla="*/ 2147483646 h 67"/>
              <a:gd name="T20" fmla="*/ 2147483646 w 48"/>
              <a:gd name="T21" fmla="*/ 2147483646 h 67"/>
              <a:gd name="T22" fmla="*/ 2147483646 w 48"/>
              <a:gd name="T23" fmla="*/ 2147483646 h 67"/>
              <a:gd name="T24" fmla="*/ 2147483646 w 48"/>
              <a:gd name="T25" fmla="*/ 2147483646 h 67"/>
              <a:gd name="T26" fmla="*/ 2147483646 w 48"/>
              <a:gd name="T27" fmla="*/ 2147483646 h 67"/>
              <a:gd name="T28" fmla="*/ 2147483646 w 48"/>
              <a:gd name="T29" fmla="*/ 2147483646 h 67"/>
              <a:gd name="T30" fmla="*/ 2147483646 w 48"/>
              <a:gd name="T31" fmla="*/ 2147483646 h 67"/>
              <a:gd name="T32" fmla="*/ 2147483646 w 48"/>
              <a:gd name="T33" fmla="*/ 2147483646 h 67"/>
              <a:gd name="T34" fmla="*/ 2147483646 w 48"/>
              <a:gd name="T35" fmla="*/ 2147483646 h 67"/>
              <a:gd name="T36" fmla="*/ 2147483646 w 48"/>
              <a:gd name="T37" fmla="*/ 2147483646 h 67"/>
              <a:gd name="T38" fmla="*/ 2147483646 w 48"/>
              <a:gd name="T39" fmla="*/ 2147483646 h 67"/>
              <a:gd name="T40" fmla="*/ 2147483646 w 48"/>
              <a:gd name="T41" fmla="*/ 2147483646 h 67"/>
              <a:gd name="T42" fmla="*/ 2147483646 w 48"/>
              <a:gd name="T43" fmla="*/ 2147483646 h 67"/>
              <a:gd name="T44" fmla="*/ 0 w 48"/>
              <a:gd name="T45" fmla="*/ 2147483646 h 67"/>
              <a:gd name="T46" fmla="*/ 0 w 48"/>
              <a:gd name="T47" fmla="*/ 2147483646 h 67"/>
              <a:gd name="T48" fmla="*/ 2147483646 w 48"/>
              <a:gd name="T49" fmla="*/ 2147483646 h 67"/>
              <a:gd name="T50" fmla="*/ 2147483646 w 48"/>
              <a:gd name="T51" fmla="*/ 2147483646 h 67"/>
              <a:gd name="T52" fmla="*/ 2147483646 w 48"/>
              <a:gd name="T53" fmla="*/ 2147483646 h 67"/>
              <a:gd name="T54" fmla="*/ 2147483646 w 48"/>
              <a:gd name="T55" fmla="*/ 2147483646 h 67"/>
              <a:gd name="T56" fmla="*/ 2147483646 w 48"/>
              <a:gd name="T57" fmla="*/ 2147483646 h 67"/>
              <a:gd name="T58" fmla="*/ 2147483646 w 48"/>
              <a:gd name="T59" fmla="*/ 2147483646 h 67"/>
              <a:gd name="T60" fmla="*/ 2147483646 w 48"/>
              <a:gd name="T61" fmla="*/ 2147483646 h 67"/>
              <a:gd name="T62" fmla="*/ 2147483646 w 48"/>
              <a:gd name="T63" fmla="*/ 2147483646 h 67"/>
              <a:gd name="T64" fmla="*/ 2147483646 w 48"/>
              <a:gd name="T65" fmla="*/ 2147483646 h 67"/>
              <a:gd name="T66" fmla="*/ 2147483646 w 48"/>
              <a:gd name="T67" fmla="*/ 0 h 67"/>
              <a:gd name="T68" fmla="*/ 2147483646 w 48"/>
              <a:gd name="T69" fmla="*/ 2147483646 h 67"/>
              <a:gd name="T70" fmla="*/ 2147483646 w 48"/>
              <a:gd name="T71" fmla="*/ 2147483646 h 6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8" h="67">
                <a:moveTo>
                  <a:pt x="45" y="42"/>
                </a:moveTo>
                <a:cubicBezTo>
                  <a:pt x="43" y="42"/>
                  <a:pt x="42" y="42"/>
                  <a:pt x="42" y="41"/>
                </a:cubicBezTo>
                <a:cubicBezTo>
                  <a:pt x="33" y="28"/>
                  <a:pt x="33" y="28"/>
                  <a:pt x="33" y="28"/>
                </a:cubicBezTo>
                <a:cubicBezTo>
                  <a:pt x="31" y="28"/>
                  <a:pt x="31" y="28"/>
                  <a:pt x="31" y="28"/>
                </a:cubicBezTo>
                <a:cubicBezTo>
                  <a:pt x="31" y="33"/>
                  <a:pt x="31" y="33"/>
                  <a:pt x="31" y="33"/>
                </a:cubicBezTo>
                <a:cubicBezTo>
                  <a:pt x="41" y="48"/>
                  <a:pt x="41" y="48"/>
                  <a:pt x="41" y="48"/>
                </a:cubicBezTo>
                <a:cubicBezTo>
                  <a:pt x="41" y="49"/>
                  <a:pt x="41" y="49"/>
                  <a:pt x="41" y="50"/>
                </a:cubicBezTo>
                <a:cubicBezTo>
                  <a:pt x="41" y="51"/>
                  <a:pt x="40" y="52"/>
                  <a:pt x="39" y="52"/>
                </a:cubicBezTo>
                <a:cubicBezTo>
                  <a:pt x="31" y="52"/>
                  <a:pt x="31" y="52"/>
                  <a:pt x="31" y="52"/>
                </a:cubicBezTo>
                <a:cubicBezTo>
                  <a:pt x="31" y="62"/>
                  <a:pt x="31" y="62"/>
                  <a:pt x="31" y="62"/>
                </a:cubicBezTo>
                <a:cubicBezTo>
                  <a:pt x="31" y="65"/>
                  <a:pt x="29" y="67"/>
                  <a:pt x="27" y="67"/>
                </a:cubicBezTo>
                <a:cubicBezTo>
                  <a:pt x="21" y="67"/>
                  <a:pt x="21" y="67"/>
                  <a:pt x="21" y="67"/>
                </a:cubicBezTo>
                <a:cubicBezTo>
                  <a:pt x="19" y="67"/>
                  <a:pt x="17" y="65"/>
                  <a:pt x="17" y="62"/>
                </a:cubicBezTo>
                <a:cubicBezTo>
                  <a:pt x="17" y="52"/>
                  <a:pt x="17" y="52"/>
                  <a:pt x="17" y="52"/>
                </a:cubicBezTo>
                <a:cubicBezTo>
                  <a:pt x="9" y="52"/>
                  <a:pt x="9" y="52"/>
                  <a:pt x="9" y="52"/>
                </a:cubicBezTo>
                <a:cubicBezTo>
                  <a:pt x="8" y="52"/>
                  <a:pt x="7" y="51"/>
                  <a:pt x="7" y="50"/>
                </a:cubicBezTo>
                <a:cubicBezTo>
                  <a:pt x="7" y="49"/>
                  <a:pt x="7" y="49"/>
                  <a:pt x="7" y="48"/>
                </a:cubicBezTo>
                <a:cubicBezTo>
                  <a:pt x="17" y="33"/>
                  <a:pt x="17" y="33"/>
                  <a:pt x="17" y="33"/>
                </a:cubicBezTo>
                <a:cubicBezTo>
                  <a:pt x="17" y="28"/>
                  <a:pt x="17" y="28"/>
                  <a:pt x="17" y="28"/>
                </a:cubicBezTo>
                <a:cubicBezTo>
                  <a:pt x="15" y="28"/>
                  <a:pt x="15" y="28"/>
                  <a:pt x="15" y="28"/>
                </a:cubicBezTo>
                <a:cubicBezTo>
                  <a:pt x="6" y="41"/>
                  <a:pt x="6" y="41"/>
                  <a:pt x="6" y="41"/>
                </a:cubicBezTo>
                <a:cubicBezTo>
                  <a:pt x="6" y="42"/>
                  <a:pt x="5" y="42"/>
                  <a:pt x="3" y="42"/>
                </a:cubicBezTo>
                <a:cubicBezTo>
                  <a:pt x="1" y="42"/>
                  <a:pt x="0" y="41"/>
                  <a:pt x="0" y="39"/>
                </a:cubicBezTo>
                <a:cubicBezTo>
                  <a:pt x="0" y="38"/>
                  <a:pt x="0" y="37"/>
                  <a:pt x="0" y="37"/>
                </a:cubicBezTo>
                <a:cubicBezTo>
                  <a:pt x="10" y="22"/>
                  <a:pt x="10" y="22"/>
                  <a:pt x="10" y="22"/>
                </a:cubicBezTo>
                <a:cubicBezTo>
                  <a:pt x="12" y="20"/>
                  <a:pt x="14" y="18"/>
                  <a:pt x="17" y="18"/>
                </a:cubicBezTo>
                <a:cubicBezTo>
                  <a:pt x="31" y="18"/>
                  <a:pt x="31" y="18"/>
                  <a:pt x="31" y="18"/>
                </a:cubicBezTo>
                <a:cubicBezTo>
                  <a:pt x="34" y="18"/>
                  <a:pt x="37" y="20"/>
                  <a:pt x="38" y="22"/>
                </a:cubicBezTo>
                <a:cubicBezTo>
                  <a:pt x="48" y="37"/>
                  <a:pt x="48" y="37"/>
                  <a:pt x="48" y="37"/>
                </a:cubicBezTo>
                <a:cubicBezTo>
                  <a:pt x="48" y="37"/>
                  <a:pt x="48" y="38"/>
                  <a:pt x="48" y="39"/>
                </a:cubicBezTo>
                <a:cubicBezTo>
                  <a:pt x="48" y="41"/>
                  <a:pt x="47" y="42"/>
                  <a:pt x="45" y="42"/>
                </a:cubicBezTo>
                <a:close/>
                <a:moveTo>
                  <a:pt x="24" y="17"/>
                </a:moveTo>
                <a:cubicBezTo>
                  <a:pt x="19" y="17"/>
                  <a:pt x="16" y="13"/>
                  <a:pt x="16" y="8"/>
                </a:cubicBezTo>
                <a:cubicBezTo>
                  <a:pt x="16" y="4"/>
                  <a:pt x="19" y="0"/>
                  <a:pt x="24" y="0"/>
                </a:cubicBezTo>
                <a:cubicBezTo>
                  <a:pt x="29" y="0"/>
                  <a:pt x="33" y="4"/>
                  <a:pt x="33" y="8"/>
                </a:cubicBezTo>
                <a:cubicBezTo>
                  <a:pt x="33" y="13"/>
                  <a:pt x="29" y="17"/>
                  <a:pt x="24" y="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2" name="Freeform 190"/>
          <p:cNvSpPr>
            <a:spLocks noEditPoints="1"/>
          </p:cNvSpPr>
          <p:nvPr/>
        </p:nvSpPr>
        <p:spPr bwMode="auto">
          <a:xfrm>
            <a:off x="19082627" y="8621061"/>
            <a:ext cx="321040" cy="377543"/>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2147483646 w 58"/>
              <a:gd name="T77" fmla="*/ 2147483646 h 68"/>
              <a:gd name="T78" fmla="*/ 2147483646 w 58"/>
              <a:gd name="T79" fmla="*/ 2147483646 h 68"/>
              <a:gd name="T80" fmla="*/ 2147483646 w 58"/>
              <a:gd name="T81" fmla="*/ 2147483646 h 68"/>
              <a:gd name="T82" fmla="*/ 2147483646 w 58"/>
              <a:gd name="T83" fmla="*/ 2147483646 h 68"/>
              <a:gd name="T84" fmla="*/ 2147483646 w 58"/>
              <a:gd name="T85" fmla="*/ 2147483646 h 68"/>
              <a:gd name="T86" fmla="*/ 2147483646 w 58"/>
              <a:gd name="T87" fmla="*/ 2147483646 h 68"/>
              <a:gd name="T88" fmla="*/ 2147483646 w 58"/>
              <a:gd name="T89" fmla="*/ 2147483646 h 68"/>
              <a:gd name="T90" fmla="*/ 2147483646 w 58"/>
              <a:gd name="T91" fmla="*/ 2147483646 h 68"/>
              <a:gd name="T92" fmla="*/ 2147483646 w 58"/>
              <a:gd name="T93" fmla="*/ 2147483646 h 68"/>
              <a:gd name="T94" fmla="*/ 2147483646 w 58"/>
              <a:gd name="T95" fmla="*/ 2147483646 h 68"/>
              <a:gd name="T96" fmla="*/ 2147483646 w 58"/>
              <a:gd name="T97" fmla="*/ 2147483646 h 68"/>
              <a:gd name="T98" fmla="*/ 2147483646 w 58"/>
              <a:gd name="T99" fmla="*/ 2147483646 h 68"/>
              <a:gd name="T100" fmla="*/ 2147483646 w 58"/>
              <a:gd name="T101" fmla="*/ 2147483646 h 68"/>
              <a:gd name="T102" fmla="*/ 2147483646 w 58"/>
              <a:gd name="T103" fmla="*/ 2147483646 h 68"/>
              <a:gd name="T104" fmla="*/ 2147483646 w 58"/>
              <a:gd name="T105" fmla="*/ 2147483646 h 68"/>
              <a:gd name="T106" fmla="*/ 2147483646 w 58"/>
              <a:gd name="T107" fmla="*/ 2147483646 h 68"/>
              <a:gd name="T108" fmla="*/ 2147483646 w 58"/>
              <a:gd name="T109" fmla="*/ 2147483646 h 68"/>
              <a:gd name="T110" fmla="*/ 2147483646 w 58"/>
              <a:gd name="T111" fmla="*/ 2147483646 h 68"/>
              <a:gd name="T112" fmla="*/ 2147483646 w 58"/>
              <a:gd name="T113" fmla="*/ 2147483646 h 68"/>
              <a:gd name="T114" fmla="*/ 2147483646 w 58"/>
              <a:gd name="T115" fmla="*/ 2147483646 h 68"/>
              <a:gd name="T116" fmla="*/ 2147483646 w 58"/>
              <a:gd name="T117" fmla="*/ 2147483646 h 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24" y="33"/>
                </a:moveTo>
                <a:cubicBezTo>
                  <a:pt x="24" y="54"/>
                  <a:pt x="24" y="54"/>
                  <a:pt x="24" y="54"/>
                </a:cubicBezTo>
                <a:cubicBezTo>
                  <a:pt x="24" y="54"/>
                  <a:pt x="24" y="55"/>
                  <a:pt x="23" y="55"/>
                </a:cubicBezTo>
                <a:cubicBezTo>
                  <a:pt x="23" y="55"/>
                  <a:pt x="23" y="55"/>
                  <a:pt x="23" y="55"/>
                </a:cubicBezTo>
                <a:cubicBezTo>
                  <a:pt x="23" y="55"/>
                  <a:pt x="22" y="55"/>
                  <a:pt x="22" y="55"/>
                </a:cubicBezTo>
                <a:cubicBezTo>
                  <a:pt x="16" y="48"/>
                  <a:pt x="16" y="48"/>
                  <a:pt x="16" y="48"/>
                </a:cubicBezTo>
                <a:cubicBezTo>
                  <a:pt x="11" y="48"/>
                  <a:pt x="11" y="48"/>
                  <a:pt x="11" y="48"/>
                </a:cubicBezTo>
                <a:cubicBezTo>
                  <a:pt x="10" y="48"/>
                  <a:pt x="9" y="48"/>
                  <a:pt x="9" y="47"/>
                </a:cubicBezTo>
                <a:cubicBezTo>
                  <a:pt x="9" y="40"/>
                  <a:pt x="9" y="40"/>
                  <a:pt x="9" y="40"/>
                </a:cubicBezTo>
                <a:cubicBezTo>
                  <a:pt x="9" y="39"/>
                  <a:pt x="10" y="39"/>
                  <a:pt x="11" y="39"/>
                </a:cubicBezTo>
                <a:cubicBezTo>
                  <a:pt x="16" y="39"/>
                  <a:pt x="16" y="39"/>
                  <a:pt x="16" y="39"/>
                </a:cubicBezTo>
                <a:cubicBezTo>
                  <a:pt x="22" y="32"/>
                  <a:pt x="22" y="32"/>
                  <a:pt x="22" y="32"/>
                </a:cubicBezTo>
                <a:cubicBezTo>
                  <a:pt x="22" y="32"/>
                  <a:pt x="23" y="32"/>
                  <a:pt x="23" y="32"/>
                </a:cubicBezTo>
                <a:cubicBezTo>
                  <a:pt x="24" y="32"/>
                  <a:pt x="24" y="33"/>
                  <a:pt x="24" y="33"/>
                </a:cubicBezTo>
                <a:close/>
                <a:moveTo>
                  <a:pt x="33" y="52"/>
                </a:moveTo>
                <a:cubicBezTo>
                  <a:pt x="35" y="49"/>
                  <a:pt x="36" y="47"/>
                  <a:pt x="36" y="43"/>
                </a:cubicBezTo>
                <a:cubicBezTo>
                  <a:pt x="36" y="40"/>
                  <a:pt x="35" y="37"/>
                  <a:pt x="33" y="35"/>
                </a:cubicBezTo>
                <a:cubicBezTo>
                  <a:pt x="32" y="34"/>
                  <a:pt x="30" y="34"/>
                  <a:pt x="29" y="35"/>
                </a:cubicBezTo>
                <a:cubicBezTo>
                  <a:pt x="28" y="36"/>
                  <a:pt x="28" y="37"/>
                  <a:pt x="29" y="38"/>
                </a:cubicBezTo>
                <a:cubicBezTo>
                  <a:pt x="31" y="40"/>
                  <a:pt x="31" y="42"/>
                  <a:pt x="31" y="43"/>
                </a:cubicBezTo>
                <a:cubicBezTo>
                  <a:pt x="31" y="45"/>
                  <a:pt x="31" y="47"/>
                  <a:pt x="29" y="48"/>
                </a:cubicBezTo>
                <a:cubicBezTo>
                  <a:pt x="28" y="49"/>
                  <a:pt x="28" y="51"/>
                  <a:pt x="29" y="52"/>
                </a:cubicBezTo>
                <a:cubicBezTo>
                  <a:pt x="30" y="52"/>
                  <a:pt x="31" y="52"/>
                  <a:pt x="31" y="52"/>
                </a:cubicBezTo>
                <a:cubicBezTo>
                  <a:pt x="32" y="52"/>
                  <a:pt x="32" y="52"/>
                  <a:pt x="33" y="52"/>
                </a:cubicBezTo>
                <a:close/>
                <a:moveTo>
                  <a:pt x="41" y="57"/>
                </a:moveTo>
                <a:cubicBezTo>
                  <a:pt x="44" y="53"/>
                  <a:pt x="46" y="48"/>
                  <a:pt x="46" y="43"/>
                </a:cubicBezTo>
                <a:cubicBezTo>
                  <a:pt x="46" y="38"/>
                  <a:pt x="44" y="34"/>
                  <a:pt x="41" y="30"/>
                </a:cubicBezTo>
                <a:cubicBezTo>
                  <a:pt x="40" y="29"/>
                  <a:pt x="39" y="28"/>
                  <a:pt x="38" y="29"/>
                </a:cubicBezTo>
                <a:cubicBezTo>
                  <a:pt x="37" y="30"/>
                  <a:pt x="36" y="32"/>
                  <a:pt x="37" y="33"/>
                </a:cubicBezTo>
                <a:cubicBezTo>
                  <a:pt x="40" y="36"/>
                  <a:pt x="41" y="39"/>
                  <a:pt x="41" y="43"/>
                </a:cubicBezTo>
                <a:cubicBezTo>
                  <a:pt x="41" y="47"/>
                  <a:pt x="40" y="51"/>
                  <a:pt x="37" y="54"/>
                </a:cubicBezTo>
                <a:cubicBezTo>
                  <a:pt x="36" y="55"/>
                  <a:pt x="37" y="57"/>
                  <a:pt x="38" y="58"/>
                </a:cubicBezTo>
                <a:cubicBezTo>
                  <a:pt x="38" y="58"/>
                  <a:pt x="39" y="58"/>
                  <a:pt x="39" y="58"/>
                </a:cubicBezTo>
                <a:cubicBezTo>
                  <a:pt x="40" y="58"/>
                  <a:pt x="41" y="58"/>
                  <a:pt x="41" y="57"/>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3" name="Freeform 191"/>
          <p:cNvSpPr>
            <a:spLocks noEditPoints="1"/>
          </p:cNvSpPr>
          <p:nvPr/>
        </p:nvSpPr>
        <p:spPr bwMode="auto">
          <a:xfrm>
            <a:off x="19881376" y="8621061"/>
            <a:ext cx="323609" cy="377543"/>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2147483646 w 58"/>
              <a:gd name="T77" fmla="*/ 2147483646 h 68"/>
              <a:gd name="T78" fmla="*/ 2147483646 w 58"/>
              <a:gd name="T79" fmla="*/ 2147483646 h 68"/>
              <a:gd name="T80" fmla="*/ 2147483646 w 58"/>
              <a:gd name="T81" fmla="*/ 2147483646 h 68"/>
              <a:gd name="T82" fmla="*/ 2147483646 w 58"/>
              <a:gd name="T83" fmla="*/ 2147483646 h 68"/>
              <a:gd name="T84" fmla="*/ 2147483646 w 58"/>
              <a:gd name="T85" fmla="*/ 2147483646 h 68"/>
              <a:gd name="T86" fmla="*/ 2147483646 w 58"/>
              <a:gd name="T87" fmla="*/ 2147483646 h 68"/>
              <a:gd name="T88" fmla="*/ 2147483646 w 58"/>
              <a:gd name="T89" fmla="*/ 2147483646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34" y="34"/>
                </a:moveTo>
                <a:cubicBezTo>
                  <a:pt x="34" y="48"/>
                  <a:pt x="34" y="48"/>
                  <a:pt x="34" y="48"/>
                </a:cubicBezTo>
                <a:cubicBezTo>
                  <a:pt x="34" y="51"/>
                  <a:pt x="32" y="53"/>
                  <a:pt x="29" y="53"/>
                </a:cubicBezTo>
                <a:cubicBezTo>
                  <a:pt x="14" y="53"/>
                  <a:pt x="14" y="53"/>
                  <a:pt x="14" y="53"/>
                </a:cubicBezTo>
                <a:cubicBezTo>
                  <a:pt x="12" y="53"/>
                  <a:pt x="9" y="51"/>
                  <a:pt x="9" y="48"/>
                </a:cubicBezTo>
                <a:cubicBezTo>
                  <a:pt x="9" y="34"/>
                  <a:pt x="9" y="34"/>
                  <a:pt x="9" y="34"/>
                </a:cubicBezTo>
                <a:cubicBezTo>
                  <a:pt x="9" y="31"/>
                  <a:pt x="12" y="29"/>
                  <a:pt x="14" y="29"/>
                </a:cubicBezTo>
                <a:cubicBezTo>
                  <a:pt x="29" y="29"/>
                  <a:pt x="29" y="29"/>
                  <a:pt x="29" y="29"/>
                </a:cubicBezTo>
                <a:cubicBezTo>
                  <a:pt x="32" y="29"/>
                  <a:pt x="34" y="31"/>
                  <a:pt x="34" y="34"/>
                </a:cubicBezTo>
                <a:close/>
                <a:moveTo>
                  <a:pt x="48" y="30"/>
                </a:moveTo>
                <a:cubicBezTo>
                  <a:pt x="48" y="52"/>
                  <a:pt x="48" y="52"/>
                  <a:pt x="48" y="52"/>
                </a:cubicBezTo>
                <a:cubicBezTo>
                  <a:pt x="48" y="52"/>
                  <a:pt x="48" y="53"/>
                  <a:pt x="48" y="53"/>
                </a:cubicBezTo>
                <a:cubicBezTo>
                  <a:pt x="47" y="53"/>
                  <a:pt x="47" y="53"/>
                  <a:pt x="47" y="53"/>
                </a:cubicBezTo>
                <a:cubicBezTo>
                  <a:pt x="47" y="53"/>
                  <a:pt x="46" y="53"/>
                  <a:pt x="46" y="53"/>
                </a:cubicBezTo>
                <a:cubicBezTo>
                  <a:pt x="36" y="43"/>
                  <a:pt x="36" y="43"/>
                  <a:pt x="36" y="43"/>
                </a:cubicBezTo>
                <a:cubicBezTo>
                  <a:pt x="36" y="39"/>
                  <a:pt x="36" y="39"/>
                  <a:pt x="36" y="39"/>
                </a:cubicBezTo>
                <a:cubicBezTo>
                  <a:pt x="46" y="29"/>
                  <a:pt x="46" y="29"/>
                  <a:pt x="46" y="29"/>
                </a:cubicBezTo>
                <a:cubicBezTo>
                  <a:pt x="46" y="29"/>
                  <a:pt x="47" y="29"/>
                  <a:pt x="47" y="29"/>
                </a:cubicBezTo>
                <a:cubicBezTo>
                  <a:pt x="47" y="29"/>
                  <a:pt x="47" y="29"/>
                  <a:pt x="48" y="29"/>
                </a:cubicBezTo>
                <a:cubicBezTo>
                  <a:pt x="48" y="29"/>
                  <a:pt x="48" y="30"/>
                  <a:pt x="48" y="30"/>
                </a:cubicBez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4" name="Freeform 192"/>
          <p:cNvSpPr>
            <a:spLocks noEditPoints="1"/>
          </p:cNvSpPr>
          <p:nvPr/>
        </p:nvSpPr>
        <p:spPr bwMode="auto">
          <a:xfrm>
            <a:off x="20682695" y="8621061"/>
            <a:ext cx="321042" cy="377543"/>
          </a:xfrm>
          <a:custGeom>
            <a:avLst/>
            <a:gdLst>
              <a:gd name="T0" fmla="*/ 2147483646 w 58"/>
              <a:gd name="T1" fmla="*/ 2147483646 h 68"/>
              <a:gd name="T2" fmla="*/ 2147483646 w 58"/>
              <a:gd name="T3" fmla="*/ 2147483646 h 68"/>
              <a:gd name="T4" fmla="*/ 2147483646 w 58"/>
              <a:gd name="T5" fmla="*/ 2147483646 h 68"/>
              <a:gd name="T6" fmla="*/ 2147483646 w 58"/>
              <a:gd name="T7" fmla="*/ 2147483646 h 68"/>
              <a:gd name="T8" fmla="*/ 0 w 58"/>
              <a:gd name="T9" fmla="*/ 2147483646 h 68"/>
              <a:gd name="T10" fmla="*/ 0 w 58"/>
              <a:gd name="T11" fmla="*/ 2147483646 h 68"/>
              <a:gd name="T12" fmla="*/ 2147483646 w 58"/>
              <a:gd name="T13" fmla="*/ 0 h 68"/>
              <a:gd name="T14" fmla="*/ 2147483646 w 58"/>
              <a:gd name="T15" fmla="*/ 0 h 68"/>
              <a:gd name="T16" fmla="*/ 2147483646 w 58"/>
              <a:gd name="T17" fmla="*/ 2147483646 h 68"/>
              <a:gd name="T18" fmla="*/ 2147483646 w 58"/>
              <a:gd name="T19" fmla="*/ 2147483646 h 68"/>
              <a:gd name="T20" fmla="*/ 2147483646 w 58"/>
              <a:gd name="T21" fmla="*/ 2147483646 h 68"/>
              <a:gd name="T22" fmla="*/ 2147483646 w 58"/>
              <a:gd name="T23" fmla="*/ 2147483646 h 68"/>
              <a:gd name="T24" fmla="*/ 2147483646 w 58"/>
              <a:gd name="T25" fmla="*/ 2147483646 h 68"/>
              <a:gd name="T26" fmla="*/ 2147483646 w 58"/>
              <a:gd name="T27" fmla="*/ 2147483646 h 68"/>
              <a:gd name="T28" fmla="*/ 2147483646 w 58"/>
              <a:gd name="T29" fmla="*/ 2147483646 h 68"/>
              <a:gd name="T30" fmla="*/ 2147483646 w 58"/>
              <a:gd name="T31" fmla="*/ 2147483646 h 68"/>
              <a:gd name="T32" fmla="*/ 2147483646 w 58"/>
              <a:gd name="T33" fmla="*/ 2147483646 h 68"/>
              <a:gd name="T34" fmla="*/ 2147483646 w 58"/>
              <a:gd name="T35" fmla="*/ 2147483646 h 68"/>
              <a:gd name="T36" fmla="*/ 2147483646 w 58"/>
              <a:gd name="T37" fmla="*/ 2147483646 h 68"/>
              <a:gd name="T38" fmla="*/ 2147483646 w 58"/>
              <a:gd name="T39" fmla="*/ 2147483646 h 68"/>
              <a:gd name="T40" fmla="*/ 2147483646 w 58"/>
              <a:gd name="T41" fmla="*/ 2147483646 h 68"/>
              <a:gd name="T42" fmla="*/ 2147483646 w 58"/>
              <a:gd name="T43" fmla="*/ 2147483646 h 68"/>
              <a:gd name="T44" fmla="*/ 2147483646 w 58"/>
              <a:gd name="T45" fmla="*/ 2147483646 h 68"/>
              <a:gd name="T46" fmla="*/ 2147483646 w 58"/>
              <a:gd name="T47" fmla="*/ 2147483646 h 68"/>
              <a:gd name="T48" fmla="*/ 2147483646 w 58"/>
              <a:gd name="T49" fmla="*/ 2147483646 h 68"/>
              <a:gd name="T50" fmla="*/ 2147483646 w 58"/>
              <a:gd name="T51" fmla="*/ 2147483646 h 68"/>
              <a:gd name="T52" fmla="*/ 2147483646 w 58"/>
              <a:gd name="T53" fmla="*/ 2147483646 h 68"/>
              <a:gd name="T54" fmla="*/ 2147483646 w 58"/>
              <a:gd name="T55" fmla="*/ 2147483646 h 68"/>
              <a:gd name="T56" fmla="*/ 2147483646 w 58"/>
              <a:gd name="T57" fmla="*/ 2147483646 h 68"/>
              <a:gd name="T58" fmla="*/ 2147483646 w 58"/>
              <a:gd name="T59" fmla="*/ 2147483646 h 68"/>
              <a:gd name="T60" fmla="*/ 2147483646 w 58"/>
              <a:gd name="T61" fmla="*/ 2147483646 h 68"/>
              <a:gd name="T62" fmla="*/ 2147483646 w 58"/>
              <a:gd name="T63" fmla="*/ 2147483646 h 68"/>
              <a:gd name="T64" fmla="*/ 2147483646 w 58"/>
              <a:gd name="T65" fmla="*/ 2147483646 h 68"/>
              <a:gd name="T66" fmla="*/ 2147483646 w 58"/>
              <a:gd name="T67" fmla="*/ 2147483646 h 68"/>
              <a:gd name="T68" fmla="*/ 2147483646 w 58"/>
              <a:gd name="T69" fmla="*/ 2147483646 h 68"/>
              <a:gd name="T70" fmla="*/ 2147483646 w 58"/>
              <a:gd name="T71" fmla="*/ 2147483646 h 68"/>
              <a:gd name="T72" fmla="*/ 2147483646 w 58"/>
              <a:gd name="T73" fmla="*/ 2147483646 h 68"/>
              <a:gd name="T74" fmla="*/ 2147483646 w 58"/>
              <a:gd name="T75" fmla="*/ 2147483646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8" h="68">
                <a:moveTo>
                  <a:pt x="58" y="20"/>
                </a:moveTo>
                <a:cubicBezTo>
                  <a:pt x="58" y="64"/>
                  <a:pt x="58" y="64"/>
                  <a:pt x="58" y="64"/>
                </a:cubicBezTo>
                <a:cubicBezTo>
                  <a:pt x="58" y="66"/>
                  <a:pt x="56" y="68"/>
                  <a:pt x="54" y="68"/>
                </a:cubicBezTo>
                <a:cubicBezTo>
                  <a:pt x="3" y="68"/>
                  <a:pt x="3" y="68"/>
                  <a:pt x="3" y="68"/>
                </a:cubicBezTo>
                <a:cubicBezTo>
                  <a:pt x="1" y="68"/>
                  <a:pt x="0" y="66"/>
                  <a:pt x="0" y="64"/>
                </a:cubicBezTo>
                <a:cubicBezTo>
                  <a:pt x="0" y="3"/>
                  <a:pt x="0" y="3"/>
                  <a:pt x="0" y="3"/>
                </a:cubicBezTo>
                <a:cubicBezTo>
                  <a:pt x="0" y="1"/>
                  <a:pt x="1" y="0"/>
                  <a:pt x="3" y="0"/>
                </a:cubicBezTo>
                <a:cubicBezTo>
                  <a:pt x="37" y="0"/>
                  <a:pt x="37" y="0"/>
                  <a:pt x="37" y="0"/>
                </a:cubicBezTo>
                <a:cubicBezTo>
                  <a:pt x="39" y="0"/>
                  <a:pt x="42" y="1"/>
                  <a:pt x="44" y="2"/>
                </a:cubicBezTo>
                <a:cubicBezTo>
                  <a:pt x="55" y="14"/>
                  <a:pt x="55" y="14"/>
                  <a:pt x="55" y="14"/>
                </a:cubicBezTo>
                <a:cubicBezTo>
                  <a:pt x="57" y="16"/>
                  <a:pt x="58" y="18"/>
                  <a:pt x="58" y="20"/>
                </a:cubicBezTo>
                <a:close/>
                <a:moveTo>
                  <a:pt x="53" y="24"/>
                </a:moveTo>
                <a:cubicBezTo>
                  <a:pt x="37" y="24"/>
                  <a:pt x="37" y="24"/>
                  <a:pt x="37" y="24"/>
                </a:cubicBezTo>
                <a:cubicBezTo>
                  <a:pt x="35" y="24"/>
                  <a:pt x="34" y="22"/>
                  <a:pt x="34" y="20"/>
                </a:cubicBezTo>
                <a:cubicBezTo>
                  <a:pt x="34" y="5"/>
                  <a:pt x="34" y="5"/>
                  <a:pt x="34" y="5"/>
                </a:cubicBezTo>
                <a:cubicBezTo>
                  <a:pt x="5" y="5"/>
                  <a:pt x="5" y="5"/>
                  <a:pt x="5" y="5"/>
                </a:cubicBezTo>
                <a:cubicBezTo>
                  <a:pt x="5" y="63"/>
                  <a:pt x="5" y="63"/>
                  <a:pt x="5" y="63"/>
                </a:cubicBezTo>
                <a:cubicBezTo>
                  <a:pt x="53" y="63"/>
                  <a:pt x="53" y="63"/>
                  <a:pt x="53" y="63"/>
                </a:cubicBezTo>
                <a:lnTo>
                  <a:pt x="53" y="24"/>
                </a:lnTo>
                <a:close/>
                <a:moveTo>
                  <a:pt x="9" y="31"/>
                </a:moveTo>
                <a:cubicBezTo>
                  <a:pt x="9" y="27"/>
                  <a:pt x="13" y="24"/>
                  <a:pt x="17" y="24"/>
                </a:cubicBezTo>
                <a:cubicBezTo>
                  <a:pt x="21" y="24"/>
                  <a:pt x="24" y="27"/>
                  <a:pt x="24" y="31"/>
                </a:cubicBezTo>
                <a:cubicBezTo>
                  <a:pt x="24" y="35"/>
                  <a:pt x="21" y="39"/>
                  <a:pt x="17" y="39"/>
                </a:cubicBezTo>
                <a:cubicBezTo>
                  <a:pt x="13" y="39"/>
                  <a:pt x="9" y="35"/>
                  <a:pt x="9" y="31"/>
                </a:cubicBezTo>
                <a:close/>
                <a:moveTo>
                  <a:pt x="48" y="58"/>
                </a:moveTo>
                <a:cubicBezTo>
                  <a:pt x="9" y="58"/>
                  <a:pt x="9" y="58"/>
                  <a:pt x="9" y="58"/>
                </a:cubicBezTo>
                <a:cubicBezTo>
                  <a:pt x="9" y="51"/>
                  <a:pt x="9" y="51"/>
                  <a:pt x="9" y="51"/>
                </a:cubicBezTo>
                <a:cubicBezTo>
                  <a:pt x="17" y="43"/>
                  <a:pt x="17" y="43"/>
                  <a:pt x="17" y="43"/>
                </a:cubicBezTo>
                <a:cubicBezTo>
                  <a:pt x="22" y="48"/>
                  <a:pt x="22" y="48"/>
                  <a:pt x="22" y="48"/>
                </a:cubicBezTo>
                <a:cubicBezTo>
                  <a:pt x="36" y="34"/>
                  <a:pt x="36" y="34"/>
                  <a:pt x="36" y="34"/>
                </a:cubicBezTo>
                <a:cubicBezTo>
                  <a:pt x="48" y="46"/>
                  <a:pt x="48" y="46"/>
                  <a:pt x="48" y="46"/>
                </a:cubicBezTo>
                <a:lnTo>
                  <a:pt x="48" y="58"/>
                </a:lnTo>
                <a:close/>
                <a:moveTo>
                  <a:pt x="39" y="19"/>
                </a:moveTo>
                <a:cubicBezTo>
                  <a:pt x="53" y="19"/>
                  <a:pt x="53" y="19"/>
                  <a:pt x="53" y="19"/>
                </a:cubicBezTo>
                <a:cubicBezTo>
                  <a:pt x="53" y="18"/>
                  <a:pt x="52" y="18"/>
                  <a:pt x="52" y="18"/>
                </a:cubicBezTo>
                <a:cubicBezTo>
                  <a:pt x="40" y="6"/>
                  <a:pt x="40" y="6"/>
                  <a:pt x="40" y="6"/>
                </a:cubicBezTo>
                <a:cubicBezTo>
                  <a:pt x="40" y="5"/>
                  <a:pt x="39"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5" name="Freeform 193"/>
          <p:cNvSpPr>
            <a:spLocks noEditPoints="1"/>
          </p:cNvSpPr>
          <p:nvPr/>
        </p:nvSpPr>
        <p:spPr bwMode="auto">
          <a:xfrm>
            <a:off x="21481446" y="8621061"/>
            <a:ext cx="328746" cy="377543"/>
          </a:xfrm>
          <a:custGeom>
            <a:avLst/>
            <a:gdLst>
              <a:gd name="T0" fmla="*/ 2147483646 w 59"/>
              <a:gd name="T1" fmla="*/ 2147483646 h 68"/>
              <a:gd name="T2" fmla="*/ 2147483646 w 59"/>
              <a:gd name="T3" fmla="*/ 2147483646 h 68"/>
              <a:gd name="T4" fmla="*/ 2147483646 w 59"/>
              <a:gd name="T5" fmla="*/ 2147483646 h 68"/>
              <a:gd name="T6" fmla="*/ 2147483646 w 59"/>
              <a:gd name="T7" fmla="*/ 2147483646 h 68"/>
              <a:gd name="T8" fmla="*/ 0 w 59"/>
              <a:gd name="T9" fmla="*/ 2147483646 h 68"/>
              <a:gd name="T10" fmla="*/ 0 w 59"/>
              <a:gd name="T11" fmla="*/ 2147483646 h 68"/>
              <a:gd name="T12" fmla="*/ 2147483646 w 59"/>
              <a:gd name="T13" fmla="*/ 0 h 68"/>
              <a:gd name="T14" fmla="*/ 2147483646 w 59"/>
              <a:gd name="T15" fmla="*/ 0 h 68"/>
              <a:gd name="T16" fmla="*/ 2147483646 w 59"/>
              <a:gd name="T17" fmla="*/ 2147483646 h 68"/>
              <a:gd name="T18" fmla="*/ 2147483646 w 59"/>
              <a:gd name="T19" fmla="*/ 2147483646 h 68"/>
              <a:gd name="T20" fmla="*/ 2147483646 w 59"/>
              <a:gd name="T21" fmla="*/ 2147483646 h 68"/>
              <a:gd name="T22" fmla="*/ 2147483646 w 59"/>
              <a:gd name="T23" fmla="*/ 2147483646 h 68"/>
              <a:gd name="T24" fmla="*/ 2147483646 w 59"/>
              <a:gd name="T25" fmla="*/ 2147483646 h 68"/>
              <a:gd name="T26" fmla="*/ 2147483646 w 59"/>
              <a:gd name="T27" fmla="*/ 2147483646 h 68"/>
              <a:gd name="T28" fmla="*/ 2147483646 w 59"/>
              <a:gd name="T29" fmla="*/ 2147483646 h 68"/>
              <a:gd name="T30" fmla="*/ 2147483646 w 59"/>
              <a:gd name="T31" fmla="*/ 2147483646 h 68"/>
              <a:gd name="T32" fmla="*/ 2147483646 w 59"/>
              <a:gd name="T33" fmla="*/ 2147483646 h 68"/>
              <a:gd name="T34" fmla="*/ 2147483646 w 59"/>
              <a:gd name="T35" fmla="*/ 2147483646 h 68"/>
              <a:gd name="T36" fmla="*/ 2147483646 w 59"/>
              <a:gd name="T37" fmla="*/ 2147483646 h 68"/>
              <a:gd name="T38" fmla="*/ 2147483646 w 59"/>
              <a:gd name="T39" fmla="*/ 2147483646 h 68"/>
              <a:gd name="T40" fmla="*/ 2147483646 w 59"/>
              <a:gd name="T41" fmla="*/ 2147483646 h 68"/>
              <a:gd name="T42" fmla="*/ 2147483646 w 59"/>
              <a:gd name="T43" fmla="*/ 2147483646 h 68"/>
              <a:gd name="T44" fmla="*/ 2147483646 w 59"/>
              <a:gd name="T45" fmla="*/ 2147483646 h 68"/>
              <a:gd name="T46" fmla="*/ 2147483646 w 59"/>
              <a:gd name="T47" fmla="*/ 2147483646 h 68"/>
              <a:gd name="T48" fmla="*/ 2147483646 w 59"/>
              <a:gd name="T49" fmla="*/ 2147483646 h 68"/>
              <a:gd name="T50" fmla="*/ 2147483646 w 59"/>
              <a:gd name="T51" fmla="*/ 2147483646 h 68"/>
              <a:gd name="T52" fmla="*/ 2147483646 w 59"/>
              <a:gd name="T53" fmla="*/ 2147483646 h 68"/>
              <a:gd name="T54" fmla="*/ 2147483646 w 59"/>
              <a:gd name="T55" fmla="*/ 2147483646 h 68"/>
              <a:gd name="T56" fmla="*/ 2147483646 w 59"/>
              <a:gd name="T57" fmla="*/ 2147483646 h 68"/>
              <a:gd name="T58" fmla="*/ 2147483646 w 59"/>
              <a:gd name="T59" fmla="*/ 2147483646 h 68"/>
              <a:gd name="T60" fmla="*/ 2147483646 w 59"/>
              <a:gd name="T61" fmla="*/ 2147483646 h 68"/>
              <a:gd name="T62" fmla="*/ 2147483646 w 59"/>
              <a:gd name="T63" fmla="*/ 2147483646 h 68"/>
              <a:gd name="T64" fmla="*/ 2147483646 w 59"/>
              <a:gd name="T65" fmla="*/ 2147483646 h 68"/>
              <a:gd name="T66" fmla="*/ 2147483646 w 59"/>
              <a:gd name="T67" fmla="*/ 2147483646 h 68"/>
              <a:gd name="T68" fmla="*/ 2147483646 w 59"/>
              <a:gd name="T69" fmla="*/ 2147483646 h 68"/>
              <a:gd name="T70" fmla="*/ 2147483646 w 59"/>
              <a:gd name="T71" fmla="*/ 2147483646 h 68"/>
              <a:gd name="T72" fmla="*/ 2147483646 w 59"/>
              <a:gd name="T73" fmla="*/ 2147483646 h 68"/>
              <a:gd name="T74" fmla="*/ 2147483646 w 59"/>
              <a:gd name="T75" fmla="*/ 2147483646 h 68"/>
              <a:gd name="T76" fmla="*/ 2147483646 w 59"/>
              <a:gd name="T77" fmla="*/ 2147483646 h 68"/>
              <a:gd name="T78" fmla="*/ 2147483646 w 59"/>
              <a:gd name="T79" fmla="*/ 2147483646 h 68"/>
              <a:gd name="T80" fmla="*/ 2147483646 w 59"/>
              <a:gd name="T81" fmla="*/ 2147483646 h 68"/>
              <a:gd name="T82" fmla="*/ 2147483646 w 59"/>
              <a:gd name="T83" fmla="*/ 2147483646 h 68"/>
              <a:gd name="T84" fmla="*/ 2147483646 w 59"/>
              <a:gd name="T85" fmla="*/ 2147483646 h 68"/>
              <a:gd name="T86" fmla="*/ 2147483646 w 59"/>
              <a:gd name="T87" fmla="*/ 2147483646 h 68"/>
              <a:gd name="T88" fmla="*/ 2147483646 w 59"/>
              <a:gd name="T89" fmla="*/ 2147483646 h 68"/>
              <a:gd name="T90" fmla="*/ 2147483646 w 59"/>
              <a:gd name="T91" fmla="*/ 2147483646 h 68"/>
              <a:gd name="T92" fmla="*/ 2147483646 w 59"/>
              <a:gd name="T93" fmla="*/ 2147483646 h 68"/>
              <a:gd name="T94" fmla="*/ 2147483646 w 59"/>
              <a:gd name="T95" fmla="*/ 2147483646 h 68"/>
              <a:gd name="T96" fmla="*/ 2147483646 w 59"/>
              <a:gd name="T97" fmla="*/ 2147483646 h 68"/>
              <a:gd name="T98" fmla="*/ 2147483646 w 59"/>
              <a:gd name="T99" fmla="*/ 2147483646 h 68"/>
              <a:gd name="T100" fmla="*/ 2147483646 w 59"/>
              <a:gd name="T101" fmla="*/ 2147483646 h 68"/>
              <a:gd name="T102" fmla="*/ 2147483646 w 59"/>
              <a:gd name="T103" fmla="*/ 2147483646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16" y="29"/>
                </a:moveTo>
                <a:cubicBezTo>
                  <a:pt x="43" y="29"/>
                  <a:pt x="43" y="29"/>
                  <a:pt x="43" y="29"/>
                </a:cubicBezTo>
                <a:cubicBezTo>
                  <a:pt x="44" y="29"/>
                  <a:pt x="44" y="29"/>
                  <a:pt x="44" y="30"/>
                </a:cubicBezTo>
                <a:cubicBezTo>
                  <a:pt x="44" y="32"/>
                  <a:pt x="44" y="32"/>
                  <a:pt x="44" y="32"/>
                </a:cubicBezTo>
                <a:cubicBezTo>
                  <a:pt x="44" y="33"/>
                  <a:pt x="44" y="34"/>
                  <a:pt x="43" y="34"/>
                </a:cubicBezTo>
                <a:cubicBezTo>
                  <a:pt x="16" y="34"/>
                  <a:pt x="16" y="34"/>
                  <a:pt x="16" y="34"/>
                </a:cubicBezTo>
                <a:cubicBezTo>
                  <a:pt x="16" y="34"/>
                  <a:pt x="15" y="33"/>
                  <a:pt x="15" y="32"/>
                </a:cubicBezTo>
                <a:cubicBezTo>
                  <a:pt x="15" y="30"/>
                  <a:pt x="15" y="30"/>
                  <a:pt x="15" y="30"/>
                </a:cubicBezTo>
                <a:cubicBezTo>
                  <a:pt x="15" y="29"/>
                  <a:pt x="16" y="29"/>
                  <a:pt x="16" y="29"/>
                </a:cubicBezTo>
                <a:close/>
                <a:moveTo>
                  <a:pt x="44" y="40"/>
                </a:moveTo>
                <a:cubicBezTo>
                  <a:pt x="44" y="42"/>
                  <a:pt x="44" y="42"/>
                  <a:pt x="44" y="42"/>
                </a:cubicBezTo>
                <a:cubicBezTo>
                  <a:pt x="44" y="43"/>
                  <a:pt x="44" y="43"/>
                  <a:pt x="43" y="43"/>
                </a:cubicBezTo>
                <a:cubicBezTo>
                  <a:pt x="16" y="43"/>
                  <a:pt x="16" y="43"/>
                  <a:pt x="16" y="43"/>
                </a:cubicBezTo>
                <a:cubicBezTo>
                  <a:pt x="16" y="43"/>
                  <a:pt x="15" y="43"/>
                  <a:pt x="15" y="42"/>
                </a:cubicBezTo>
                <a:cubicBezTo>
                  <a:pt x="15" y="40"/>
                  <a:pt x="15" y="40"/>
                  <a:pt x="15" y="40"/>
                </a:cubicBezTo>
                <a:cubicBezTo>
                  <a:pt x="15" y="39"/>
                  <a:pt x="16" y="39"/>
                  <a:pt x="16" y="39"/>
                </a:cubicBezTo>
                <a:cubicBezTo>
                  <a:pt x="43" y="39"/>
                  <a:pt x="43" y="39"/>
                  <a:pt x="43" y="39"/>
                </a:cubicBezTo>
                <a:cubicBezTo>
                  <a:pt x="44" y="39"/>
                  <a:pt x="44" y="39"/>
                  <a:pt x="44" y="40"/>
                </a:cubicBezTo>
                <a:close/>
                <a:moveTo>
                  <a:pt x="44" y="49"/>
                </a:moveTo>
                <a:cubicBezTo>
                  <a:pt x="44" y="52"/>
                  <a:pt x="44" y="52"/>
                  <a:pt x="44" y="52"/>
                </a:cubicBezTo>
                <a:cubicBezTo>
                  <a:pt x="44" y="53"/>
                  <a:pt x="44" y="53"/>
                  <a:pt x="43" y="53"/>
                </a:cubicBezTo>
                <a:cubicBezTo>
                  <a:pt x="16" y="53"/>
                  <a:pt x="16" y="53"/>
                  <a:pt x="16" y="53"/>
                </a:cubicBezTo>
                <a:cubicBezTo>
                  <a:pt x="16" y="53"/>
                  <a:pt x="15" y="53"/>
                  <a:pt x="15" y="52"/>
                </a:cubicBezTo>
                <a:cubicBezTo>
                  <a:pt x="15" y="49"/>
                  <a:pt x="15" y="49"/>
                  <a:pt x="15" y="49"/>
                </a:cubicBezTo>
                <a:cubicBezTo>
                  <a:pt x="15" y="49"/>
                  <a:pt x="16" y="48"/>
                  <a:pt x="16" y="48"/>
                </a:cubicBezTo>
                <a:cubicBezTo>
                  <a:pt x="43" y="48"/>
                  <a:pt x="43" y="48"/>
                  <a:pt x="43" y="48"/>
                </a:cubicBezTo>
                <a:cubicBezTo>
                  <a:pt x="44" y="48"/>
                  <a:pt x="44" y="49"/>
                  <a:pt x="44" y="49"/>
                </a:cubicBez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6" name="Freeform 194"/>
          <p:cNvSpPr>
            <a:spLocks noEditPoints="1"/>
          </p:cNvSpPr>
          <p:nvPr/>
        </p:nvSpPr>
        <p:spPr bwMode="auto">
          <a:xfrm>
            <a:off x="22195441" y="8621061"/>
            <a:ext cx="377543" cy="37754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0 w 68"/>
              <a:gd name="T15" fmla="*/ 2147483646 h 68"/>
              <a:gd name="T16" fmla="*/ 0 w 68"/>
              <a:gd name="T17" fmla="*/ 2147483646 h 68"/>
              <a:gd name="T18" fmla="*/ 2147483646 w 68"/>
              <a:gd name="T19" fmla="*/ 2147483646 h 68"/>
              <a:gd name="T20" fmla="*/ 2147483646 w 68"/>
              <a:gd name="T21" fmla="*/ 2147483646 h 68"/>
              <a:gd name="T22" fmla="*/ 2147483646 w 68"/>
              <a:gd name="T23" fmla="*/ 0 h 68"/>
              <a:gd name="T24" fmla="*/ 2147483646 w 68"/>
              <a:gd name="T25" fmla="*/ 0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2147483646 w 68"/>
              <a:gd name="T83" fmla="*/ 2147483646 h 68"/>
              <a:gd name="T84" fmla="*/ 2147483646 w 68"/>
              <a:gd name="T85" fmla="*/ 2147483646 h 68"/>
              <a:gd name="T86" fmla="*/ 2147483646 w 68"/>
              <a:gd name="T87" fmla="*/ 2147483646 h 68"/>
              <a:gd name="T88" fmla="*/ 2147483646 w 68"/>
              <a:gd name="T89" fmla="*/ 2147483646 h 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68" h="68">
                <a:moveTo>
                  <a:pt x="68" y="18"/>
                </a:moveTo>
                <a:cubicBezTo>
                  <a:pt x="68" y="64"/>
                  <a:pt x="68" y="64"/>
                  <a:pt x="68" y="64"/>
                </a:cubicBezTo>
                <a:cubicBezTo>
                  <a:pt x="68" y="66"/>
                  <a:pt x="67" y="68"/>
                  <a:pt x="65" y="68"/>
                </a:cubicBezTo>
                <a:cubicBezTo>
                  <a:pt x="28" y="68"/>
                  <a:pt x="28" y="68"/>
                  <a:pt x="28" y="68"/>
                </a:cubicBezTo>
                <a:cubicBezTo>
                  <a:pt x="26" y="68"/>
                  <a:pt x="25" y="66"/>
                  <a:pt x="25" y="64"/>
                </a:cubicBezTo>
                <a:cubicBezTo>
                  <a:pt x="25" y="53"/>
                  <a:pt x="25" y="53"/>
                  <a:pt x="25" y="53"/>
                </a:cubicBezTo>
                <a:cubicBezTo>
                  <a:pt x="4" y="53"/>
                  <a:pt x="4" y="53"/>
                  <a:pt x="4" y="53"/>
                </a:cubicBezTo>
                <a:cubicBezTo>
                  <a:pt x="2" y="53"/>
                  <a:pt x="0" y="52"/>
                  <a:pt x="0" y="49"/>
                </a:cubicBezTo>
                <a:cubicBezTo>
                  <a:pt x="0" y="24"/>
                  <a:pt x="0" y="24"/>
                  <a:pt x="0" y="24"/>
                </a:cubicBezTo>
                <a:cubicBezTo>
                  <a:pt x="0" y="22"/>
                  <a:pt x="2" y="19"/>
                  <a:pt x="3" y="18"/>
                </a:cubicBezTo>
                <a:cubicBezTo>
                  <a:pt x="19" y="2"/>
                  <a:pt x="19" y="2"/>
                  <a:pt x="19" y="2"/>
                </a:cubicBezTo>
                <a:cubicBezTo>
                  <a:pt x="20" y="1"/>
                  <a:pt x="23" y="0"/>
                  <a:pt x="25" y="0"/>
                </a:cubicBezTo>
                <a:cubicBezTo>
                  <a:pt x="41" y="0"/>
                  <a:pt x="41" y="0"/>
                  <a:pt x="41" y="0"/>
                </a:cubicBezTo>
                <a:cubicBezTo>
                  <a:pt x="43" y="0"/>
                  <a:pt x="44" y="1"/>
                  <a:pt x="44" y="3"/>
                </a:cubicBezTo>
                <a:cubicBezTo>
                  <a:pt x="44" y="16"/>
                  <a:pt x="44" y="16"/>
                  <a:pt x="44" y="16"/>
                </a:cubicBezTo>
                <a:cubicBezTo>
                  <a:pt x="46" y="15"/>
                  <a:pt x="48" y="14"/>
                  <a:pt x="49" y="14"/>
                </a:cubicBezTo>
                <a:cubicBezTo>
                  <a:pt x="65" y="14"/>
                  <a:pt x="65" y="14"/>
                  <a:pt x="65" y="14"/>
                </a:cubicBezTo>
                <a:cubicBezTo>
                  <a:pt x="67" y="14"/>
                  <a:pt x="68" y="16"/>
                  <a:pt x="68" y="18"/>
                </a:cubicBezTo>
                <a:close/>
                <a:moveTo>
                  <a:pt x="39" y="20"/>
                </a:moveTo>
                <a:cubicBezTo>
                  <a:pt x="39" y="5"/>
                  <a:pt x="39" y="5"/>
                  <a:pt x="39" y="5"/>
                </a:cubicBezTo>
                <a:cubicBezTo>
                  <a:pt x="25" y="5"/>
                  <a:pt x="25" y="5"/>
                  <a:pt x="25" y="5"/>
                </a:cubicBezTo>
                <a:cubicBezTo>
                  <a:pt x="25" y="20"/>
                  <a:pt x="25" y="20"/>
                  <a:pt x="25" y="20"/>
                </a:cubicBezTo>
                <a:cubicBezTo>
                  <a:pt x="25" y="22"/>
                  <a:pt x="23" y="24"/>
                  <a:pt x="21" y="24"/>
                </a:cubicBezTo>
                <a:cubicBezTo>
                  <a:pt x="5" y="24"/>
                  <a:pt x="5" y="24"/>
                  <a:pt x="5" y="24"/>
                </a:cubicBezTo>
                <a:cubicBezTo>
                  <a:pt x="5" y="48"/>
                  <a:pt x="5" y="48"/>
                  <a:pt x="5" y="48"/>
                </a:cubicBezTo>
                <a:cubicBezTo>
                  <a:pt x="25" y="48"/>
                  <a:pt x="25" y="48"/>
                  <a:pt x="25" y="48"/>
                </a:cubicBezTo>
                <a:cubicBezTo>
                  <a:pt x="25" y="39"/>
                  <a:pt x="25" y="39"/>
                  <a:pt x="25" y="39"/>
                </a:cubicBezTo>
                <a:cubicBezTo>
                  <a:pt x="25" y="37"/>
                  <a:pt x="26" y="34"/>
                  <a:pt x="27" y="32"/>
                </a:cubicBezTo>
                <a:lnTo>
                  <a:pt x="39" y="20"/>
                </a:lnTo>
                <a:close/>
                <a:moveTo>
                  <a:pt x="9" y="19"/>
                </a:moveTo>
                <a:cubicBezTo>
                  <a:pt x="20" y="19"/>
                  <a:pt x="20" y="19"/>
                  <a:pt x="20" y="19"/>
                </a:cubicBezTo>
                <a:cubicBezTo>
                  <a:pt x="20" y="8"/>
                  <a:pt x="20" y="8"/>
                  <a:pt x="20" y="8"/>
                </a:cubicBezTo>
                <a:lnTo>
                  <a:pt x="9" y="19"/>
                </a:lnTo>
                <a:close/>
                <a:moveTo>
                  <a:pt x="64" y="19"/>
                </a:moveTo>
                <a:cubicBezTo>
                  <a:pt x="49" y="19"/>
                  <a:pt x="49" y="19"/>
                  <a:pt x="49" y="19"/>
                </a:cubicBezTo>
                <a:cubicBezTo>
                  <a:pt x="49" y="35"/>
                  <a:pt x="49" y="35"/>
                  <a:pt x="49" y="35"/>
                </a:cubicBezTo>
                <a:cubicBezTo>
                  <a:pt x="49" y="37"/>
                  <a:pt x="47" y="39"/>
                  <a:pt x="45" y="39"/>
                </a:cubicBezTo>
                <a:cubicBezTo>
                  <a:pt x="30" y="39"/>
                  <a:pt x="30" y="39"/>
                  <a:pt x="30" y="39"/>
                </a:cubicBezTo>
                <a:cubicBezTo>
                  <a:pt x="30" y="63"/>
                  <a:pt x="30" y="63"/>
                  <a:pt x="30" y="63"/>
                </a:cubicBezTo>
                <a:cubicBezTo>
                  <a:pt x="64" y="63"/>
                  <a:pt x="64" y="63"/>
                  <a:pt x="64" y="63"/>
                </a:cubicBezTo>
                <a:lnTo>
                  <a:pt x="64" y="19"/>
                </a:lnTo>
                <a:close/>
                <a:moveTo>
                  <a:pt x="33" y="34"/>
                </a:moveTo>
                <a:cubicBezTo>
                  <a:pt x="44" y="34"/>
                  <a:pt x="44" y="34"/>
                  <a:pt x="44" y="34"/>
                </a:cubicBezTo>
                <a:cubicBezTo>
                  <a:pt x="44" y="22"/>
                  <a:pt x="44" y="22"/>
                  <a:pt x="44" y="22"/>
                </a:cubicBezTo>
                <a:lnTo>
                  <a:pt x="33"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7" name="Freeform 195"/>
          <p:cNvSpPr>
            <a:spLocks noEditPoints="1"/>
          </p:cNvSpPr>
          <p:nvPr/>
        </p:nvSpPr>
        <p:spPr bwMode="auto">
          <a:xfrm>
            <a:off x="7997721" y="9247733"/>
            <a:ext cx="300494" cy="344156"/>
          </a:xfrm>
          <a:custGeom>
            <a:avLst/>
            <a:gdLst>
              <a:gd name="T0" fmla="*/ 2147483646 w 54"/>
              <a:gd name="T1" fmla="*/ 2147483646 h 62"/>
              <a:gd name="T2" fmla="*/ 2147483646 w 54"/>
              <a:gd name="T3" fmla="*/ 2147483646 h 62"/>
              <a:gd name="T4" fmla="*/ 2147483646 w 54"/>
              <a:gd name="T5" fmla="*/ 2147483646 h 62"/>
              <a:gd name="T6" fmla="*/ 2147483646 w 54"/>
              <a:gd name="T7" fmla="*/ 2147483646 h 62"/>
              <a:gd name="T8" fmla="*/ 2147483646 w 54"/>
              <a:gd name="T9" fmla="*/ 2147483646 h 62"/>
              <a:gd name="T10" fmla="*/ 2147483646 w 54"/>
              <a:gd name="T11" fmla="*/ 2147483646 h 62"/>
              <a:gd name="T12" fmla="*/ 2147483646 w 54"/>
              <a:gd name="T13" fmla="*/ 2147483646 h 62"/>
              <a:gd name="T14" fmla="*/ 2147483646 w 54"/>
              <a:gd name="T15" fmla="*/ 2147483646 h 62"/>
              <a:gd name="T16" fmla="*/ 2147483646 w 54"/>
              <a:gd name="T17" fmla="*/ 2147483646 h 62"/>
              <a:gd name="T18" fmla="*/ 2147483646 w 54"/>
              <a:gd name="T19" fmla="*/ 2147483646 h 62"/>
              <a:gd name="T20" fmla="*/ 2147483646 w 54"/>
              <a:gd name="T21" fmla="*/ 2147483646 h 62"/>
              <a:gd name="T22" fmla="*/ 2147483646 w 54"/>
              <a:gd name="T23" fmla="*/ 2147483646 h 62"/>
              <a:gd name="T24" fmla="*/ 2147483646 w 54"/>
              <a:gd name="T25" fmla="*/ 2147483646 h 62"/>
              <a:gd name="T26" fmla="*/ 2147483646 w 54"/>
              <a:gd name="T27" fmla="*/ 2147483646 h 62"/>
              <a:gd name="T28" fmla="*/ 2147483646 w 54"/>
              <a:gd name="T29" fmla="*/ 2147483646 h 62"/>
              <a:gd name="T30" fmla="*/ 2147483646 w 54"/>
              <a:gd name="T31" fmla="*/ 2147483646 h 62"/>
              <a:gd name="T32" fmla="*/ 2147483646 w 54"/>
              <a:gd name="T33" fmla="*/ 2147483646 h 62"/>
              <a:gd name="T34" fmla="*/ 2147483646 w 54"/>
              <a:gd name="T35" fmla="*/ 2147483646 h 62"/>
              <a:gd name="T36" fmla="*/ 2147483646 w 54"/>
              <a:gd name="T37" fmla="*/ 2147483646 h 62"/>
              <a:gd name="T38" fmla="*/ 2147483646 w 54"/>
              <a:gd name="T39" fmla="*/ 2147483646 h 62"/>
              <a:gd name="T40" fmla="*/ 2147483646 w 54"/>
              <a:gd name="T41" fmla="*/ 2147483646 h 62"/>
              <a:gd name="T42" fmla="*/ 2147483646 w 54"/>
              <a:gd name="T43" fmla="*/ 2147483646 h 62"/>
              <a:gd name="T44" fmla="*/ 2147483646 w 54"/>
              <a:gd name="T45" fmla="*/ 2147483646 h 62"/>
              <a:gd name="T46" fmla="*/ 2147483646 w 54"/>
              <a:gd name="T47" fmla="*/ 0 h 62"/>
              <a:gd name="T48" fmla="*/ 2147483646 w 54"/>
              <a:gd name="T49" fmla="*/ 2147483646 h 62"/>
              <a:gd name="T50" fmla="*/ 2147483646 w 54"/>
              <a:gd name="T51" fmla="*/ 2147483646 h 62"/>
              <a:gd name="T52" fmla="*/ 2147483646 w 54"/>
              <a:gd name="T53" fmla="*/ 2147483646 h 62"/>
              <a:gd name="T54" fmla="*/ 2147483646 w 54"/>
              <a:gd name="T55" fmla="*/ 2147483646 h 62"/>
              <a:gd name="T56" fmla="*/ 2147483646 w 54"/>
              <a:gd name="T57" fmla="*/ 2147483646 h 62"/>
              <a:gd name="T58" fmla="*/ 2147483646 w 54"/>
              <a:gd name="T59" fmla="*/ 2147483646 h 62"/>
              <a:gd name="T60" fmla="*/ 2147483646 w 54"/>
              <a:gd name="T61" fmla="*/ 2147483646 h 62"/>
              <a:gd name="T62" fmla="*/ 2147483646 w 54"/>
              <a:gd name="T63" fmla="*/ 2147483646 h 62"/>
              <a:gd name="T64" fmla="*/ 2147483646 w 54"/>
              <a:gd name="T65" fmla="*/ 2147483646 h 62"/>
              <a:gd name="T66" fmla="*/ 2147483646 w 54"/>
              <a:gd name="T67" fmla="*/ 2147483646 h 62"/>
              <a:gd name="T68" fmla="*/ 2147483646 w 54"/>
              <a:gd name="T69" fmla="*/ 2147483646 h 62"/>
              <a:gd name="T70" fmla="*/ 2147483646 w 54"/>
              <a:gd name="T71" fmla="*/ 2147483646 h 62"/>
              <a:gd name="T72" fmla="*/ 2147483646 w 54"/>
              <a:gd name="T73" fmla="*/ 2147483646 h 62"/>
              <a:gd name="T74" fmla="*/ 2147483646 w 54"/>
              <a:gd name="T75" fmla="*/ 2147483646 h 6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4" h="62">
                <a:moveTo>
                  <a:pt x="54" y="17"/>
                </a:moveTo>
                <a:cubicBezTo>
                  <a:pt x="54" y="17"/>
                  <a:pt x="54" y="18"/>
                  <a:pt x="54" y="18"/>
                </a:cubicBezTo>
                <a:cubicBezTo>
                  <a:pt x="54" y="18"/>
                  <a:pt x="53" y="18"/>
                  <a:pt x="53" y="18"/>
                </a:cubicBezTo>
                <a:cubicBezTo>
                  <a:pt x="53" y="18"/>
                  <a:pt x="53" y="18"/>
                  <a:pt x="53" y="18"/>
                </a:cubicBezTo>
                <a:cubicBezTo>
                  <a:pt x="36" y="14"/>
                  <a:pt x="36" y="14"/>
                  <a:pt x="36" y="14"/>
                </a:cubicBezTo>
                <a:cubicBezTo>
                  <a:pt x="35" y="14"/>
                  <a:pt x="35" y="14"/>
                  <a:pt x="35" y="13"/>
                </a:cubicBezTo>
                <a:cubicBezTo>
                  <a:pt x="25" y="13"/>
                  <a:pt x="25" y="13"/>
                  <a:pt x="25" y="13"/>
                </a:cubicBezTo>
                <a:cubicBezTo>
                  <a:pt x="25" y="17"/>
                  <a:pt x="25" y="17"/>
                  <a:pt x="25" y="17"/>
                </a:cubicBezTo>
                <a:cubicBezTo>
                  <a:pt x="31" y="18"/>
                  <a:pt x="35" y="23"/>
                  <a:pt x="35" y="29"/>
                </a:cubicBezTo>
                <a:cubicBezTo>
                  <a:pt x="35" y="59"/>
                  <a:pt x="35" y="59"/>
                  <a:pt x="35" y="59"/>
                </a:cubicBezTo>
                <a:cubicBezTo>
                  <a:pt x="35" y="61"/>
                  <a:pt x="34" y="62"/>
                  <a:pt x="32" y="62"/>
                </a:cubicBezTo>
                <a:cubicBezTo>
                  <a:pt x="13" y="62"/>
                  <a:pt x="13" y="62"/>
                  <a:pt x="13" y="62"/>
                </a:cubicBezTo>
                <a:cubicBezTo>
                  <a:pt x="12" y="62"/>
                  <a:pt x="10" y="61"/>
                  <a:pt x="10" y="59"/>
                </a:cubicBezTo>
                <a:cubicBezTo>
                  <a:pt x="10" y="29"/>
                  <a:pt x="10" y="29"/>
                  <a:pt x="10" y="29"/>
                </a:cubicBezTo>
                <a:cubicBezTo>
                  <a:pt x="10" y="24"/>
                  <a:pt x="14" y="19"/>
                  <a:pt x="19" y="17"/>
                </a:cubicBezTo>
                <a:cubicBezTo>
                  <a:pt x="19" y="13"/>
                  <a:pt x="19" y="13"/>
                  <a:pt x="19" y="13"/>
                </a:cubicBezTo>
                <a:cubicBezTo>
                  <a:pt x="18" y="13"/>
                  <a:pt x="18" y="13"/>
                  <a:pt x="18" y="13"/>
                </a:cubicBezTo>
                <a:cubicBezTo>
                  <a:pt x="10" y="13"/>
                  <a:pt x="5" y="22"/>
                  <a:pt x="5" y="22"/>
                </a:cubicBezTo>
                <a:cubicBezTo>
                  <a:pt x="5" y="22"/>
                  <a:pt x="4" y="23"/>
                  <a:pt x="3" y="23"/>
                </a:cubicBezTo>
                <a:cubicBezTo>
                  <a:pt x="3" y="23"/>
                  <a:pt x="2" y="23"/>
                  <a:pt x="2" y="23"/>
                </a:cubicBezTo>
                <a:cubicBezTo>
                  <a:pt x="1" y="22"/>
                  <a:pt x="0" y="21"/>
                  <a:pt x="1" y="19"/>
                </a:cubicBezTo>
                <a:cubicBezTo>
                  <a:pt x="1" y="19"/>
                  <a:pt x="5" y="12"/>
                  <a:pt x="13" y="9"/>
                </a:cubicBezTo>
                <a:cubicBezTo>
                  <a:pt x="12" y="8"/>
                  <a:pt x="12" y="7"/>
                  <a:pt x="12" y="6"/>
                </a:cubicBezTo>
                <a:cubicBezTo>
                  <a:pt x="12" y="3"/>
                  <a:pt x="14" y="0"/>
                  <a:pt x="18" y="0"/>
                </a:cubicBezTo>
                <a:cubicBezTo>
                  <a:pt x="21" y="0"/>
                  <a:pt x="24" y="3"/>
                  <a:pt x="24" y="6"/>
                </a:cubicBezTo>
                <a:cubicBezTo>
                  <a:pt x="24" y="7"/>
                  <a:pt x="24" y="8"/>
                  <a:pt x="23" y="8"/>
                </a:cubicBezTo>
                <a:cubicBezTo>
                  <a:pt x="35" y="8"/>
                  <a:pt x="35" y="8"/>
                  <a:pt x="35" y="8"/>
                </a:cubicBezTo>
                <a:cubicBezTo>
                  <a:pt x="35" y="8"/>
                  <a:pt x="35" y="7"/>
                  <a:pt x="36" y="7"/>
                </a:cubicBezTo>
                <a:cubicBezTo>
                  <a:pt x="53" y="4"/>
                  <a:pt x="53" y="4"/>
                  <a:pt x="53" y="4"/>
                </a:cubicBezTo>
                <a:cubicBezTo>
                  <a:pt x="53" y="4"/>
                  <a:pt x="53" y="4"/>
                  <a:pt x="53" y="4"/>
                </a:cubicBezTo>
                <a:cubicBezTo>
                  <a:pt x="53" y="4"/>
                  <a:pt x="54" y="4"/>
                  <a:pt x="54" y="4"/>
                </a:cubicBezTo>
                <a:cubicBezTo>
                  <a:pt x="54" y="4"/>
                  <a:pt x="54" y="4"/>
                  <a:pt x="54" y="5"/>
                </a:cubicBezTo>
                <a:lnTo>
                  <a:pt x="54" y="17"/>
                </a:lnTo>
                <a:close/>
                <a:moveTo>
                  <a:pt x="18" y="4"/>
                </a:moveTo>
                <a:cubicBezTo>
                  <a:pt x="16" y="4"/>
                  <a:pt x="15" y="5"/>
                  <a:pt x="15" y="6"/>
                </a:cubicBezTo>
                <a:cubicBezTo>
                  <a:pt x="15" y="7"/>
                  <a:pt x="16" y="8"/>
                  <a:pt x="18" y="8"/>
                </a:cubicBezTo>
                <a:cubicBezTo>
                  <a:pt x="19" y="8"/>
                  <a:pt x="20" y="7"/>
                  <a:pt x="20" y="6"/>
                </a:cubicBezTo>
                <a:cubicBezTo>
                  <a:pt x="20" y="5"/>
                  <a:pt x="19" y="4"/>
                  <a:pt x="18"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8" name="Freeform 196"/>
          <p:cNvSpPr>
            <a:spLocks/>
          </p:cNvSpPr>
          <p:nvPr/>
        </p:nvSpPr>
        <p:spPr bwMode="auto">
          <a:xfrm>
            <a:off x="8686033" y="9270847"/>
            <a:ext cx="195193" cy="349293"/>
          </a:xfrm>
          <a:custGeom>
            <a:avLst/>
            <a:gdLst>
              <a:gd name="T0" fmla="*/ 2147483646 w 35"/>
              <a:gd name="T1" fmla="*/ 2147483646 h 63"/>
              <a:gd name="T2" fmla="*/ 2147483646 w 35"/>
              <a:gd name="T3" fmla="*/ 2147483646 h 63"/>
              <a:gd name="T4" fmla="*/ 2147483646 w 35"/>
              <a:gd name="T5" fmla="*/ 2147483646 h 63"/>
              <a:gd name="T6" fmla="*/ 2147483646 w 35"/>
              <a:gd name="T7" fmla="*/ 2147483646 h 63"/>
              <a:gd name="T8" fmla="*/ 2147483646 w 35"/>
              <a:gd name="T9" fmla="*/ 2147483646 h 63"/>
              <a:gd name="T10" fmla="*/ 2147483646 w 35"/>
              <a:gd name="T11" fmla="*/ 2147483646 h 63"/>
              <a:gd name="T12" fmla="*/ 2147483646 w 35"/>
              <a:gd name="T13" fmla="*/ 2147483646 h 63"/>
              <a:gd name="T14" fmla="*/ 2147483646 w 35"/>
              <a:gd name="T15" fmla="*/ 2147483646 h 63"/>
              <a:gd name="T16" fmla="*/ 2147483646 w 35"/>
              <a:gd name="T17" fmla="*/ 2147483646 h 63"/>
              <a:gd name="T18" fmla="*/ 0 w 35"/>
              <a:gd name="T19" fmla="*/ 2147483646 h 63"/>
              <a:gd name="T20" fmla="*/ 2147483646 w 35"/>
              <a:gd name="T21" fmla="*/ 2147483646 h 63"/>
              <a:gd name="T22" fmla="*/ 2147483646 w 35"/>
              <a:gd name="T23" fmla="*/ 0 h 63"/>
              <a:gd name="T24" fmla="*/ 2147483646 w 35"/>
              <a:gd name="T25" fmla="*/ 0 h 63"/>
              <a:gd name="T26" fmla="*/ 2147483646 w 35"/>
              <a:gd name="T27" fmla="*/ 2147483646 h 63"/>
              <a:gd name="T28" fmla="*/ 2147483646 w 35"/>
              <a:gd name="T29" fmla="*/ 2147483646 h 63"/>
              <a:gd name="T30" fmla="*/ 2147483646 w 35"/>
              <a:gd name="T31" fmla="*/ 2147483646 h 63"/>
              <a:gd name="T32" fmla="*/ 2147483646 w 35"/>
              <a:gd name="T33" fmla="*/ 2147483646 h 63"/>
              <a:gd name="T34" fmla="*/ 2147483646 w 35"/>
              <a:gd name="T35" fmla="*/ 2147483646 h 63"/>
              <a:gd name="T36" fmla="*/ 2147483646 w 35"/>
              <a:gd name="T37" fmla="*/ 2147483646 h 63"/>
              <a:gd name="T38" fmla="*/ 2147483646 w 35"/>
              <a:gd name="T39" fmla="*/ 2147483646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5" h="63">
                <a:moveTo>
                  <a:pt x="34" y="18"/>
                </a:moveTo>
                <a:cubicBezTo>
                  <a:pt x="14" y="62"/>
                  <a:pt x="14" y="62"/>
                  <a:pt x="14" y="62"/>
                </a:cubicBezTo>
                <a:cubicBezTo>
                  <a:pt x="13" y="62"/>
                  <a:pt x="13" y="63"/>
                  <a:pt x="12" y="63"/>
                </a:cubicBezTo>
                <a:cubicBezTo>
                  <a:pt x="12" y="63"/>
                  <a:pt x="12" y="63"/>
                  <a:pt x="12" y="63"/>
                </a:cubicBezTo>
                <a:cubicBezTo>
                  <a:pt x="11" y="62"/>
                  <a:pt x="10" y="62"/>
                  <a:pt x="11" y="61"/>
                </a:cubicBezTo>
                <a:cubicBezTo>
                  <a:pt x="18" y="30"/>
                  <a:pt x="18" y="30"/>
                  <a:pt x="18" y="30"/>
                </a:cubicBezTo>
                <a:cubicBezTo>
                  <a:pt x="3" y="34"/>
                  <a:pt x="3" y="34"/>
                  <a:pt x="3" y="34"/>
                </a:cubicBezTo>
                <a:cubicBezTo>
                  <a:pt x="2" y="34"/>
                  <a:pt x="2" y="34"/>
                  <a:pt x="2" y="34"/>
                </a:cubicBezTo>
                <a:cubicBezTo>
                  <a:pt x="2" y="34"/>
                  <a:pt x="1" y="34"/>
                  <a:pt x="1" y="34"/>
                </a:cubicBezTo>
                <a:cubicBezTo>
                  <a:pt x="1" y="33"/>
                  <a:pt x="0" y="33"/>
                  <a:pt x="0" y="32"/>
                </a:cubicBezTo>
                <a:cubicBezTo>
                  <a:pt x="8" y="1"/>
                  <a:pt x="8" y="1"/>
                  <a:pt x="8" y="1"/>
                </a:cubicBezTo>
                <a:cubicBezTo>
                  <a:pt x="8" y="0"/>
                  <a:pt x="9" y="0"/>
                  <a:pt x="10" y="0"/>
                </a:cubicBezTo>
                <a:cubicBezTo>
                  <a:pt x="22" y="0"/>
                  <a:pt x="22" y="0"/>
                  <a:pt x="22" y="0"/>
                </a:cubicBezTo>
                <a:cubicBezTo>
                  <a:pt x="23" y="0"/>
                  <a:pt x="24" y="0"/>
                  <a:pt x="24" y="1"/>
                </a:cubicBezTo>
                <a:cubicBezTo>
                  <a:pt x="24" y="1"/>
                  <a:pt x="24" y="2"/>
                  <a:pt x="24" y="2"/>
                </a:cubicBezTo>
                <a:cubicBezTo>
                  <a:pt x="17" y="19"/>
                  <a:pt x="17" y="19"/>
                  <a:pt x="17" y="19"/>
                </a:cubicBezTo>
                <a:cubicBezTo>
                  <a:pt x="32" y="16"/>
                  <a:pt x="32" y="16"/>
                  <a:pt x="32" y="16"/>
                </a:cubicBezTo>
                <a:cubicBezTo>
                  <a:pt x="32" y="16"/>
                  <a:pt x="33" y="16"/>
                  <a:pt x="33" y="16"/>
                </a:cubicBezTo>
                <a:cubicBezTo>
                  <a:pt x="33" y="16"/>
                  <a:pt x="34" y="16"/>
                  <a:pt x="34" y="16"/>
                </a:cubicBezTo>
                <a:cubicBezTo>
                  <a:pt x="34" y="17"/>
                  <a:pt x="35" y="17"/>
                  <a:pt x="34"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79" name="Freeform 197"/>
          <p:cNvSpPr>
            <a:spLocks/>
          </p:cNvSpPr>
          <p:nvPr/>
        </p:nvSpPr>
        <p:spPr bwMode="auto">
          <a:xfrm>
            <a:off x="9487352" y="9270847"/>
            <a:ext cx="354429" cy="295359"/>
          </a:xfrm>
          <a:custGeom>
            <a:avLst/>
            <a:gdLst>
              <a:gd name="T0" fmla="*/ 2147483646 w 64"/>
              <a:gd name="T1" fmla="*/ 2147483646 h 53"/>
              <a:gd name="T2" fmla="*/ 2147483646 w 64"/>
              <a:gd name="T3" fmla="*/ 2147483646 h 53"/>
              <a:gd name="T4" fmla="*/ 2147483646 w 64"/>
              <a:gd name="T5" fmla="*/ 2147483646 h 53"/>
              <a:gd name="T6" fmla="*/ 0 w 64"/>
              <a:gd name="T7" fmla="*/ 2147483646 h 53"/>
              <a:gd name="T8" fmla="*/ 0 w 64"/>
              <a:gd name="T9" fmla="*/ 2147483646 h 53"/>
              <a:gd name="T10" fmla="*/ 2147483646 w 64"/>
              <a:gd name="T11" fmla="*/ 0 h 53"/>
              <a:gd name="T12" fmla="*/ 2147483646 w 64"/>
              <a:gd name="T13" fmla="*/ 0 h 53"/>
              <a:gd name="T14" fmla="*/ 2147483646 w 64"/>
              <a:gd name="T15" fmla="*/ 2147483646 h 53"/>
              <a:gd name="T16" fmla="*/ 2147483646 w 64"/>
              <a:gd name="T17" fmla="*/ 2147483646 h 53"/>
              <a:gd name="T18" fmla="*/ 2147483646 w 64"/>
              <a:gd name="T19" fmla="*/ 2147483646 h 53"/>
              <a:gd name="T20" fmla="*/ 2147483646 w 64"/>
              <a:gd name="T21" fmla="*/ 2147483646 h 53"/>
              <a:gd name="T22" fmla="*/ 2147483646 w 64"/>
              <a:gd name="T23" fmla="*/ 2147483646 h 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53">
                <a:moveTo>
                  <a:pt x="64" y="44"/>
                </a:moveTo>
                <a:cubicBezTo>
                  <a:pt x="64" y="49"/>
                  <a:pt x="60" y="53"/>
                  <a:pt x="55" y="53"/>
                </a:cubicBezTo>
                <a:cubicBezTo>
                  <a:pt x="9" y="53"/>
                  <a:pt x="9" y="53"/>
                  <a:pt x="9" y="53"/>
                </a:cubicBezTo>
                <a:cubicBezTo>
                  <a:pt x="4" y="53"/>
                  <a:pt x="0" y="49"/>
                  <a:pt x="0" y="44"/>
                </a:cubicBezTo>
                <a:cubicBezTo>
                  <a:pt x="0" y="8"/>
                  <a:pt x="0" y="8"/>
                  <a:pt x="0" y="8"/>
                </a:cubicBezTo>
                <a:cubicBezTo>
                  <a:pt x="0" y="3"/>
                  <a:pt x="4" y="0"/>
                  <a:pt x="9" y="0"/>
                </a:cubicBezTo>
                <a:cubicBezTo>
                  <a:pt x="21" y="0"/>
                  <a:pt x="21" y="0"/>
                  <a:pt x="21" y="0"/>
                </a:cubicBezTo>
                <a:cubicBezTo>
                  <a:pt x="26" y="0"/>
                  <a:pt x="30" y="3"/>
                  <a:pt x="30" y="8"/>
                </a:cubicBezTo>
                <a:cubicBezTo>
                  <a:pt x="30" y="9"/>
                  <a:pt x="30" y="9"/>
                  <a:pt x="30" y="9"/>
                </a:cubicBezTo>
                <a:cubicBezTo>
                  <a:pt x="55" y="9"/>
                  <a:pt x="55" y="9"/>
                  <a:pt x="55" y="9"/>
                </a:cubicBezTo>
                <a:cubicBezTo>
                  <a:pt x="60" y="9"/>
                  <a:pt x="64" y="13"/>
                  <a:pt x="64" y="18"/>
                </a:cubicBezTo>
                <a:lnTo>
                  <a:pt x="64"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0" name="Freeform 198"/>
          <p:cNvSpPr>
            <a:spLocks noEditPoints="1"/>
          </p:cNvSpPr>
          <p:nvPr/>
        </p:nvSpPr>
        <p:spPr bwMode="auto">
          <a:xfrm>
            <a:off x="10286101" y="9270847"/>
            <a:ext cx="354429" cy="321042"/>
          </a:xfrm>
          <a:custGeom>
            <a:avLst/>
            <a:gdLst>
              <a:gd name="T0" fmla="*/ 2147483646 w 64"/>
              <a:gd name="T1" fmla="*/ 2147483646 h 58"/>
              <a:gd name="T2" fmla="*/ 2147483646 w 64"/>
              <a:gd name="T3" fmla="*/ 2147483646 h 58"/>
              <a:gd name="T4" fmla="*/ 2147483646 w 64"/>
              <a:gd name="T5" fmla="*/ 2147483646 h 58"/>
              <a:gd name="T6" fmla="*/ 2147483646 w 64"/>
              <a:gd name="T7" fmla="*/ 0 h 58"/>
              <a:gd name="T8" fmla="*/ 2147483646 w 64"/>
              <a:gd name="T9" fmla="*/ 0 h 58"/>
              <a:gd name="T10" fmla="*/ 2147483646 w 64"/>
              <a:gd name="T11" fmla="*/ 0 h 58"/>
              <a:gd name="T12" fmla="*/ 2147483646 w 64"/>
              <a:gd name="T13" fmla="*/ 0 h 58"/>
              <a:gd name="T14" fmla="*/ 2147483646 w 64"/>
              <a:gd name="T15" fmla="*/ 2147483646 h 58"/>
              <a:gd name="T16" fmla="*/ 2147483646 w 64"/>
              <a:gd name="T17" fmla="*/ 2147483646 h 58"/>
              <a:gd name="T18" fmla="*/ 2147483646 w 64"/>
              <a:gd name="T19" fmla="*/ 2147483646 h 58"/>
              <a:gd name="T20" fmla="*/ 2147483646 w 64"/>
              <a:gd name="T21" fmla="*/ 2147483646 h 58"/>
              <a:gd name="T22" fmla="*/ 2147483646 w 64"/>
              <a:gd name="T23" fmla="*/ 2147483646 h 58"/>
              <a:gd name="T24" fmla="*/ 2147483646 w 64"/>
              <a:gd name="T25" fmla="*/ 2147483646 h 58"/>
              <a:gd name="T26" fmla="*/ 2147483646 w 64"/>
              <a:gd name="T27" fmla="*/ 2147483646 h 58"/>
              <a:gd name="T28" fmla="*/ 2147483646 w 64"/>
              <a:gd name="T29" fmla="*/ 2147483646 h 58"/>
              <a:gd name="T30" fmla="*/ 2147483646 w 64"/>
              <a:gd name="T31" fmla="*/ 2147483646 h 58"/>
              <a:gd name="T32" fmla="*/ 2147483646 w 64"/>
              <a:gd name="T33" fmla="*/ 2147483646 h 58"/>
              <a:gd name="T34" fmla="*/ 2147483646 w 64"/>
              <a:gd name="T35" fmla="*/ 2147483646 h 58"/>
              <a:gd name="T36" fmla="*/ 2147483646 w 64"/>
              <a:gd name="T37" fmla="*/ 2147483646 h 58"/>
              <a:gd name="T38" fmla="*/ 2147483646 w 64"/>
              <a:gd name="T39" fmla="*/ 2147483646 h 58"/>
              <a:gd name="T40" fmla="*/ 2147483646 w 64"/>
              <a:gd name="T41" fmla="*/ 2147483646 h 58"/>
              <a:gd name="T42" fmla="*/ 2147483646 w 64"/>
              <a:gd name="T43" fmla="*/ 2147483646 h 58"/>
              <a:gd name="T44" fmla="*/ 2147483646 w 64"/>
              <a:gd name="T45" fmla="*/ 2147483646 h 58"/>
              <a:gd name="T46" fmla="*/ 2147483646 w 64"/>
              <a:gd name="T47" fmla="*/ 2147483646 h 58"/>
              <a:gd name="T48" fmla="*/ 2147483646 w 64"/>
              <a:gd name="T49" fmla="*/ 2147483646 h 58"/>
              <a:gd name="T50" fmla="*/ 2147483646 w 64"/>
              <a:gd name="T51" fmla="*/ 2147483646 h 58"/>
              <a:gd name="T52" fmla="*/ 2147483646 w 64"/>
              <a:gd name="T53" fmla="*/ 2147483646 h 58"/>
              <a:gd name="T54" fmla="*/ 0 w 64"/>
              <a:gd name="T55" fmla="*/ 2147483646 h 58"/>
              <a:gd name="T56" fmla="*/ 2147483646 w 64"/>
              <a:gd name="T57" fmla="*/ 2147483646 h 58"/>
              <a:gd name="T58" fmla="*/ 2147483646 w 64"/>
              <a:gd name="T59" fmla="*/ 2147483646 h 58"/>
              <a:gd name="T60" fmla="*/ 2147483646 w 64"/>
              <a:gd name="T61" fmla="*/ 2147483646 h 58"/>
              <a:gd name="T62" fmla="*/ 2147483646 w 64"/>
              <a:gd name="T63" fmla="*/ 2147483646 h 58"/>
              <a:gd name="T64" fmla="*/ 2147483646 w 64"/>
              <a:gd name="T65" fmla="*/ 2147483646 h 58"/>
              <a:gd name="T66" fmla="*/ 2147483646 w 64"/>
              <a:gd name="T67" fmla="*/ 2147483646 h 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4" h="58">
                <a:moveTo>
                  <a:pt x="1" y="55"/>
                </a:moveTo>
                <a:cubicBezTo>
                  <a:pt x="4" y="54"/>
                  <a:pt x="8" y="55"/>
                  <a:pt x="10" y="50"/>
                </a:cubicBezTo>
                <a:cubicBezTo>
                  <a:pt x="19" y="27"/>
                  <a:pt x="19" y="27"/>
                  <a:pt x="19" y="27"/>
                </a:cubicBezTo>
                <a:cubicBezTo>
                  <a:pt x="29" y="0"/>
                  <a:pt x="29" y="0"/>
                  <a:pt x="29" y="0"/>
                </a:cubicBezTo>
                <a:cubicBezTo>
                  <a:pt x="32" y="0"/>
                  <a:pt x="32" y="0"/>
                  <a:pt x="32" y="0"/>
                </a:cubicBezTo>
                <a:cubicBezTo>
                  <a:pt x="34" y="0"/>
                  <a:pt x="34" y="0"/>
                  <a:pt x="34" y="0"/>
                </a:cubicBezTo>
                <a:cubicBezTo>
                  <a:pt x="34" y="0"/>
                  <a:pt x="34" y="0"/>
                  <a:pt x="34" y="0"/>
                </a:cubicBezTo>
                <a:cubicBezTo>
                  <a:pt x="42" y="19"/>
                  <a:pt x="42" y="19"/>
                  <a:pt x="42" y="19"/>
                </a:cubicBezTo>
                <a:cubicBezTo>
                  <a:pt x="45" y="25"/>
                  <a:pt x="48" y="32"/>
                  <a:pt x="51" y="39"/>
                </a:cubicBezTo>
                <a:cubicBezTo>
                  <a:pt x="52" y="43"/>
                  <a:pt x="54" y="47"/>
                  <a:pt x="56" y="51"/>
                </a:cubicBezTo>
                <a:cubicBezTo>
                  <a:pt x="56" y="51"/>
                  <a:pt x="56" y="52"/>
                  <a:pt x="57" y="53"/>
                </a:cubicBezTo>
                <a:cubicBezTo>
                  <a:pt x="58" y="54"/>
                  <a:pt x="62" y="54"/>
                  <a:pt x="63" y="55"/>
                </a:cubicBezTo>
                <a:cubicBezTo>
                  <a:pt x="63" y="55"/>
                  <a:pt x="64" y="56"/>
                  <a:pt x="64" y="57"/>
                </a:cubicBezTo>
                <a:cubicBezTo>
                  <a:pt x="64" y="57"/>
                  <a:pt x="64" y="58"/>
                  <a:pt x="64" y="58"/>
                </a:cubicBezTo>
                <a:cubicBezTo>
                  <a:pt x="59" y="58"/>
                  <a:pt x="54" y="57"/>
                  <a:pt x="49" y="57"/>
                </a:cubicBezTo>
                <a:cubicBezTo>
                  <a:pt x="44" y="57"/>
                  <a:pt x="39" y="58"/>
                  <a:pt x="34" y="58"/>
                </a:cubicBezTo>
                <a:cubicBezTo>
                  <a:pt x="34" y="57"/>
                  <a:pt x="34" y="56"/>
                  <a:pt x="34" y="55"/>
                </a:cubicBezTo>
                <a:cubicBezTo>
                  <a:pt x="39" y="54"/>
                  <a:pt x="39" y="54"/>
                  <a:pt x="39" y="54"/>
                </a:cubicBezTo>
                <a:cubicBezTo>
                  <a:pt x="40" y="54"/>
                  <a:pt x="42" y="53"/>
                  <a:pt x="42" y="52"/>
                </a:cubicBezTo>
                <a:cubicBezTo>
                  <a:pt x="42" y="51"/>
                  <a:pt x="37" y="39"/>
                  <a:pt x="37" y="38"/>
                </a:cubicBezTo>
                <a:cubicBezTo>
                  <a:pt x="20" y="38"/>
                  <a:pt x="20" y="38"/>
                  <a:pt x="20" y="38"/>
                </a:cubicBezTo>
                <a:cubicBezTo>
                  <a:pt x="19" y="40"/>
                  <a:pt x="15" y="50"/>
                  <a:pt x="15" y="51"/>
                </a:cubicBezTo>
                <a:cubicBezTo>
                  <a:pt x="15" y="54"/>
                  <a:pt x="21" y="54"/>
                  <a:pt x="23" y="55"/>
                </a:cubicBezTo>
                <a:cubicBezTo>
                  <a:pt x="23" y="55"/>
                  <a:pt x="23" y="56"/>
                  <a:pt x="23" y="57"/>
                </a:cubicBezTo>
                <a:cubicBezTo>
                  <a:pt x="23" y="57"/>
                  <a:pt x="23" y="57"/>
                  <a:pt x="23" y="58"/>
                </a:cubicBezTo>
                <a:cubicBezTo>
                  <a:pt x="18" y="58"/>
                  <a:pt x="14" y="57"/>
                  <a:pt x="9" y="57"/>
                </a:cubicBezTo>
                <a:cubicBezTo>
                  <a:pt x="9" y="57"/>
                  <a:pt x="8" y="57"/>
                  <a:pt x="8" y="57"/>
                </a:cubicBezTo>
                <a:cubicBezTo>
                  <a:pt x="5" y="58"/>
                  <a:pt x="3" y="58"/>
                  <a:pt x="0" y="58"/>
                </a:cubicBezTo>
                <a:lnTo>
                  <a:pt x="1" y="55"/>
                </a:lnTo>
                <a:close/>
                <a:moveTo>
                  <a:pt x="22" y="33"/>
                </a:moveTo>
                <a:cubicBezTo>
                  <a:pt x="25" y="33"/>
                  <a:pt x="29" y="33"/>
                  <a:pt x="33" y="33"/>
                </a:cubicBezTo>
                <a:cubicBezTo>
                  <a:pt x="34" y="33"/>
                  <a:pt x="34" y="33"/>
                  <a:pt x="35" y="33"/>
                </a:cubicBezTo>
                <a:cubicBezTo>
                  <a:pt x="33" y="27"/>
                  <a:pt x="31" y="21"/>
                  <a:pt x="28" y="16"/>
                </a:cubicBezTo>
                <a:lnTo>
                  <a:pt x="22" y="3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1" name="Freeform 199"/>
          <p:cNvSpPr>
            <a:spLocks noEditPoints="1"/>
          </p:cNvSpPr>
          <p:nvPr/>
        </p:nvSpPr>
        <p:spPr bwMode="auto">
          <a:xfrm>
            <a:off x="11084852" y="9242596"/>
            <a:ext cx="377543" cy="377543"/>
          </a:xfrm>
          <a:custGeom>
            <a:avLst/>
            <a:gdLst>
              <a:gd name="T0" fmla="*/ 2147483646 w 68"/>
              <a:gd name="T1" fmla="*/ 2147483646 h 68"/>
              <a:gd name="T2" fmla="*/ 2147483646 w 68"/>
              <a:gd name="T3" fmla="*/ 2147483646 h 68"/>
              <a:gd name="T4" fmla="*/ 0 w 68"/>
              <a:gd name="T5" fmla="*/ 2147483646 h 68"/>
              <a:gd name="T6" fmla="*/ 2147483646 w 68"/>
              <a:gd name="T7" fmla="*/ 0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3" y="34"/>
                </a:moveTo>
                <a:cubicBezTo>
                  <a:pt x="63" y="34"/>
                  <a:pt x="63" y="34"/>
                  <a:pt x="63" y="34"/>
                </a:cubicBezTo>
                <a:cubicBezTo>
                  <a:pt x="59" y="37"/>
                  <a:pt x="59" y="37"/>
                  <a:pt x="59" y="37"/>
                </a:cubicBezTo>
                <a:cubicBezTo>
                  <a:pt x="50" y="28"/>
                  <a:pt x="50" y="28"/>
                  <a:pt x="50" y="28"/>
                </a:cubicBezTo>
                <a:cubicBezTo>
                  <a:pt x="52" y="16"/>
                  <a:pt x="52" y="16"/>
                  <a:pt x="52" y="16"/>
                </a:cubicBezTo>
                <a:cubicBezTo>
                  <a:pt x="57" y="17"/>
                  <a:pt x="57" y="17"/>
                  <a:pt x="57" y="17"/>
                </a:cubicBezTo>
                <a:cubicBezTo>
                  <a:pt x="54" y="12"/>
                  <a:pt x="49" y="8"/>
                  <a:pt x="43" y="6"/>
                </a:cubicBezTo>
                <a:cubicBezTo>
                  <a:pt x="45" y="11"/>
                  <a:pt x="45" y="11"/>
                  <a:pt x="45" y="11"/>
                </a:cubicBezTo>
                <a:cubicBezTo>
                  <a:pt x="34" y="17"/>
                  <a:pt x="34" y="17"/>
                  <a:pt x="34" y="17"/>
                </a:cubicBezTo>
                <a:cubicBezTo>
                  <a:pt x="23" y="11"/>
                  <a:pt x="23" y="11"/>
                  <a:pt x="23" y="11"/>
                </a:cubicBezTo>
                <a:cubicBezTo>
                  <a:pt x="25" y="6"/>
                  <a:pt x="25" y="6"/>
                  <a:pt x="25" y="6"/>
                </a:cubicBezTo>
                <a:cubicBezTo>
                  <a:pt x="19" y="8"/>
                  <a:pt x="14" y="12"/>
                  <a:pt x="10" y="17"/>
                </a:cubicBezTo>
                <a:cubicBezTo>
                  <a:pt x="15" y="16"/>
                  <a:pt x="15" y="16"/>
                  <a:pt x="15" y="16"/>
                </a:cubicBezTo>
                <a:cubicBezTo>
                  <a:pt x="18" y="28"/>
                  <a:pt x="18" y="28"/>
                  <a:pt x="18" y="28"/>
                </a:cubicBezTo>
                <a:cubicBezTo>
                  <a:pt x="8" y="37"/>
                  <a:pt x="8" y="37"/>
                  <a:pt x="8" y="37"/>
                </a:cubicBezTo>
                <a:cubicBezTo>
                  <a:pt x="5" y="34"/>
                  <a:pt x="5" y="34"/>
                  <a:pt x="5" y="34"/>
                </a:cubicBezTo>
                <a:cubicBezTo>
                  <a:pt x="5" y="34"/>
                  <a:pt x="5" y="34"/>
                  <a:pt x="5" y="34"/>
                </a:cubicBezTo>
                <a:cubicBezTo>
                  <a:pt x="5" y="40"/>
                  <a:pt x="7" y="46"/>
                  <a:pt x="10" y="51"/>
                </a:cubicBezTo>
                <a:cubicBezTo>
                  <a:pt x="11" y="46"/>
                  <a:pt x="11" y="46"/>
                  <a:pt x="11" y="46"/>
                </a:cubicBezTo>
                <a:cubicBezTo>
                  <a:pt x="24" y="47"/>
                  <a:pt x="24" y="47"/>
                  <a:pt x="24" y="47"/>
                </a:cubicBezTo>
                <a:cubicBezTo>
                  <a:pt x="29" y="59"/>
                  <a:pt x="29" y="59"/>
                  <a:pt x="29" y="59"/>
                </a:cubicBezTo>
                <a:cubicBezTo>
                  <a:pt x="25" y="61"/>
                  <a:pt x="25" y="61"/>
                  <a:pt x="25" y="61"/>
                </a:cubicBezTo>
                <a:cubicBezTo>
                  <a:pt x="28" y="62"/>
                  <a:pt x="31" y="63"/>
                  <a:pt x="34" y="63"/>
                </a:cubicBezTo>
                <a:cubicBezTo>
                  <a:pt x="37" y="63"/>
                  <a:pt x="40" y="62"/>
                  <a:pt x="43" y="61"/>
                </a:cubicBezTo>
                <a:cubicBezTo>
                  <a:pt x="38" y="59"/>
                  <a:pt x="38" y="59"/>
                  <a:pt x="38" y="59"/>
                </a:cubicBezTo>
                <a:cubicBezTo>
                  <a:pt x="44" y="47"/>
                  <a:pt x="44" y="47"/>
                  <a:pt x="44" y="47"/>
                </a:cubicBezTo>
                <a:cubicBezTo>
                  <a:pt x="56" y="46"/>
                  <a:pt x="56" y="46"/>
                  <a:pt x="56" y="46"/>
                </a:cubicBezTo>
                <a:cubicBezTo>
                  <a:pt x="57" y="51"/>
                  <a:pt x="57" y="51"/>
                  <a:pt x="57" y="51"/>
                </a:cubicBezTo>
                <a:cubicBezTo>
                  <a:pt x="61" y="46"/>
                  <a:pt x="63" y="40"/>
                  <a:pt x="63" y="34"/>
                </a:cubicBezTo>
                <a:close/>
                <a:moveTo>
                  <a:pt x="34" y="23"/>
                </a:moveTo>
                <a:cubicBezTo>
                  <a:pt x="45" y="31"/>
                  <a:pt x="45" y="31"/>
                  <a:pt x="45" y="31"/>
                </a:cubicBezTo>
                <a:cubicBezTo>
                  <a:pt x="41" y="43"/>
                  <a:pt x="41" y="43"/>
                  <a:pt x="41" y="43"/>
                </a:cubicBezTo>
                <a:cubicBezTo>
                  <a:pt x="27" y="43"/>
                  <a:pt x="27" y="43"/>
                  <a:pt x="27" y="43"/>
                </a:cubicBezTo>
                <a:cubicBezTo>
                  <a:pt x="23" y="31"/>
                  <a:pt x="23" y="31"/>
                  <a:pt x="23" y="31"/>
                </a:cubicBezTo>
                <a:lnTo>
                  <a:pt x="34"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2" name="Freeform 200"/>
          <p:cNvSpPr>
            <a:spLocks noEditPoints="1"/>
          </p:cNvSpPr>
          <p:nvPr/>
        </p:nvSpPr>
        <p:spPr bwMode="auto">
          <a:xfrm>
            <a:off x="11886170" y="9242596"/>
            <a:ext cx="377543" cy="377543"/>
          </a:xfrm>
          <a:custGeom>
            <a:avLst/>
            <a:gdLst>
              <a:gd name="T0" fmla="*/ 0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2147483646 w 68"/>
              <a:gd name="T81" fmla="*/ 2147483646 h 68"/>
              <a:gd name="T82" fmla="*/ 2147483646 w 68"/>
              <a:gd name="T83" fmla="*/ 2147483646 h 68"/>
              <a:gd name="T84" fmla="*/ 2147483646 w 68"/>
              <a:gd name="T85" fmla="*/ 2147483646 h 68"/>
              <a:gd name="T86" fmla="*/ 2147483646 w 68"/>
              <a:gd name="T87" fmla="*/ 2147483646 h 68"/>
              <a:gd name="T88" fmla="*/ 2147483646 w 68"/>
              <a:gd name="T89" fmla="*/ 2147483646 h 68"/>
              <a:gd name="T90" fmla="*/ 2147483646 w 68"/>
              <a:gd name="T91" fmla="*/ 2147483646 h 68"/>
              <a:gd name="T92" fmla="*/ 2147483646 w 68"/>
              <a:gd name="T93" fmla="*/ 2147483646 h 68"/>
              <a:gd name="T94" fmla="*/ 2147483646 w 68"/>
              <a:gd name="T95" fmla="*/ 214748364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8" h="68">
                <a:moveTo>
                  <a:pt x="34" y="68"/>
                </a:moveTo>
                <a:cubicBezTo>
                  <a:pt x="15" y="68"/>
                  <a:pt x="0" y="52"/>
                  <a:pt x="0" y="34"/>
                </a:cubicBezTo>
                <a:cubicBezTo>
                  <a:pt x="0" y="15"/>
                  <a:pt x="15" y="0"/>
                  <a:pt x="34" y="0"/>
                </a:cubicBezTo>
                <a:cubicBezTo>
                  <a:pt x="53" y="0"/>
                  <a:pt x="68" y="15"/>
                  <a:pt x="68" y="34"/>
                </a:cubicBezTo>
                <a:cubicBezTo>
                  <a:pt x="68" y="52"/>
                  <a:pt x="53" y="68"/>
                  <a:pt x="34" y="68"/>
                </a:cubicBezTo>
                <a:close/>
                <a:moveTo>
                  <a:pt x="34" y="1"/>
                </a:moveTo>
                <a:cubicBezTo>
                  <a:pt x="16" y="1"/>
                  <a:pt x="1" y="16"/>
                  <a:pt x="1" y="34"/>
                </a:cubicBezTo>
                <a:cubicBezTo>
                  <a:pt x="1" y="52"/>
                  <a:pt x="16" y="66"/>
                  <a:pt x="34" y="66"/>
                </a:cubicBezTo>
                <a:cubicBezTo>
                  <a:pt x="52" y="66"/>
                  <a:pt x="66" y="52"/>
                  <a:pt x="66" y="34"/>
                </a:cubicBezTo>
                <a:cubicBezTo>
                  <a:pt x="66" y="16"/>
                  <a:pt x="52" y="1"/>
                  <a:pt x="34" y="1"/>
                </a:cubicBezTo>
                <a:close/>
                <a:moveTo>
                  <a:pt x="7" y="43"/>
                </a:moveTo>
                <a:cubicBezTo>
                  <a:pt x="8" y="44"/>
                  <a:pt x="8" y="46"/>
                  <a:pt x="9" y="47"/>
                </a:cubicBezTo>
                <a:cubicBezTo>
                  <a:pt x="7" y="48"/>
                  <a:pt x="7" y="48"/>
                  <a:pt x="7" y="48"/>
                </a:cubicBezTo>
                <a:cubicBezTo>
                  <a:pt x="4" y="44"/>
                  <a:pt x="3" y="39"/>
                  <a:pt x="3" y="34"/>
                </a:cubicBezTo>
                <a:cubicBezTo>
                  <a:pt x="3" y="28"/>
                  <a:pt x="4" y="23"/>
                  <a:pt x="7" y="19"/>
                </a:cubicBezTo>
                <a:cubicBezTo>
                  <a:pt x="9" y="20"/>
                  <a:pt x="9" y="20"/>
                  <a:pt x="9" y="20"/>
                </a:cubicBezTo>
                <a:cubicBezTo>
                  <a:pt x="8" y="22"/>
                  <a:pt x="8" y="23"/>
                  <a:pt x="7" y="25"/>
                </a:cubicBezTo>
                <a:cubicBezTo>
                  <a:pt x="10" y="26"/>
                  <a:pt x="10" y="26"/>
                  <a:pt x="10" y="26"/>
                </a:cubicBezTo>
                <a:cubicBezTo>
                  <a:pt x="9" y="28"/>
                  <a:pt x="9" y="31"/>
                  <a:pt x="9" y="34"/>
                </a:cubicBezTo>
                <a:cubicBezTo>
                  <a:pt x="9" y="37"/>
                  <a:pt x="9" y="39"/>
                  <a:pt x="10" y="42"/>
                </a:cubicBezTo>
                <a:lnTo>
                  <a:pt x="7" y="43"/>
                </a:lnTo>
                <a:close/>
                <a:moveTo>
                  <a:pt x="33" y="64"/>
                </a:moveTo>
                <a:cubicBezTo>
                  <a:pt x="22" y="64"/>
                  <a:pt x="13" y="58"/>
                  <a:pt x="8" y="50"/>
                </a:cubicBezTo>
                <a:cubicBezTo>
                  <a:pt x="10" y="48"/>
                  <a:pt x="10" y="48"/>
                  <a:pt x="10" y="48"/>
                </a:cubicBezTo>
                <a:cubicBezTo>
                  <a:pt x="11" y="50"/>
                  <a:pt x="12" y="51"/>
                  <a:pt x="13" y="52"/>
                </a:cubicBezTo>
                <a:cubicBezTo>
                  <a:pt x="15" y="50"/>
                  <a:pt x="15" y="50"/>
                  <a:pt x="15" y="50"/>
                </a:cubicBezTo>
                <a:cubicBezTo>
                  <a:pt x="19" y="54"/>
                  <a:pt x="23" y="57"/>
                  <a:pt x="29" y="58"/>
                </a:cubicBezTo>
                <a:cubicBezTo>
                  <a:pt x="28" y="61"/>
                  <a:pt x="28" y="61"/>
                  <a:pt x="28" y="61"/>
                </a:cubicBezTo>
                <a:cubicBezTo>
                  <a:pt x="30" y="62"/>
                  <a:pt x="31" y="62"/>
                  <a:pt x="33" y="62"/>
                </a:cubicBezTo>
                <a:lnTo>
                  <a:pt x="33" y="64"/>
                </a:lnTo>
                <a:close/>
                <a:moveTo>
                  <a:pt x="33" y="6"/>
                </a:moveTo>
                <a:cubicBezTo>
                  <a:pt x="31" y="6"/>
                  <a:pt x="30" y="6"/>
                  <a:pt x="28" y="6"/>
                </a:cubicBezTo>
                <a:cubicBezTo>
                  <a:pt x="29" y="9"/>
                  <a:pt x="29" y="9"/>
                  <a:pt x="29" y="9"/>
                </a:cubicBezTo>
                <a:cubicBezTo>
                  <a:pt x="23" y="10"/>
                  <a:pt x="19" y="13"/>
                  <a:pt x="15" y="17"/>
                </a:cubicBezTo>
                <a:cubicBezTo>
                  <a:pt x="13" y="15"/>
                  <a:pt x="13" y="15"/>
                  <a:pt x="13" y="15"/>
                </a:cubicBezTo>
                <a:cubicBezTo>
                  <a:pt x="12" y="16"/>
                  <a:pt x="11" y="18"/>
                  <a:pt x="10" y="19"/>
                </a:cubicBezTo>
                <a:cubicBezTo>
                  <a:pt x="8" y="18"/>
                  <a:pt x="8" y="18"/>
                  <a:pt x="8" y="18"/>
                </a:cubicBezTo>
                <a:cubicBezTo>
                  <a:pt x="13" y="9"/>
                  <a:pt x="22" y="3"/>
                  <a:pt x="33" y="3"/>
                </a:cubicBezTo>
                <a:lnTo>
                  <a:pt x="33" y="6"/>
                </a:lnTo>
                <a:close/>
                <a:moveTo>
                  <a:pt x="43" y="30"/>
                </a:moveTo>
                <a:cubicBezTo>
                  <a:pt x="44" y="32"/>
                  <a:pt x="44" y="33"/>
                  <a:pt x="44" y="34"/>
                </a:cubicBezTo>
                <a:cubicBezTo>
                  <a:pt x="44" y="35"/>
                  <a:pt x="44" y="36"/>
                  <a:pt x="43" y="37"/>
                </a:cubicBezTo>
                <a:cubicBezTo>
                  <a:pt x="52" y="40"/>
                  <a:pt x="52" y="40"/>
                  <a:pt x="52" y="40"/>
                </a:cubicBezTo>
                <a:cubicBezTo>
                  <a:pt x="51" y="42"/>
                  <a:pt x="50" y="45"/>
                  <a:pt x="48" y="46"/>
                </a:cubicBezTo>
                <a:cubicBezTo>
                  <a:pt x="41" y="40"/>
                  <a:pt x="41" y="40"/>
                  <a:pt x="41" y="40"/>
                </a:cubicBezTo>
                <a:cubicBezTo>
                  <a:pt x="40" y="42"/>
                  <a:pt x="38" y="43"/>
                  <a:pt x="36" y="43"/>
                </a:cubicBezTo>
                <a:cubicBezTo>
                  <a:pt x="37" y="53"/>
                  <a:pt x="37" y="53"/>
                  <a:pt x="37" y="53"/>
                </a:cubicBezTo>
                <a:cubicBezTo>
                  <a:pt x="36" y="53"/>
                  <a:pt x="35" y="53"/>
                  <a:pt x="34" y="53"/>
                </a:cubicBezTo>
                <a:cubicBezTo>
                  <a:pt x="32" y="53"/>
                  <a:pt x="31" y="53"/>
                  <a:pt x="30" y="53"/>
                </a:cubicBezTo>
                <a:cubicBezTo>
                  <a:pt x="32" y="43"/>
                  <a:pt x="32" y="43"/>
                  <a:pt x="32" y="43"/>
                </a:cubicBezTo>
                <a:cubicBezTo>
                  <a:pt x="30" y="43"/>
                  <a:pt x="28" y="42"/>
                  <a:pt x="26" y="40"/>
                </a:cubicBezTo>
                <a:cubicBezTo>
                  <a:pt x="19" y="46"/>
                  <a:pt x="19" y="46"/>
                  <a:pt x="19" y="46"/>
                </a:cubicBezTo>
                <a:cubicBezTo>
                  <a:pt x="18" y="45"/>
                  <a:pt x="16" y="42"/>
                  <a:pt x="16" y="40"/>
                </a:cubicBezTo>
                <a:cubicBezTo>
                  <a:pt x="24" y="37"/>
                  <a:pt x="24" y="37"/>
                  <a:pt x="24" y="37"/>
                </a:cubicBezTo>
                <a:cubicBezTo>
                  <a:pt x="24" y="36"/>
                  <a:pt x="24" y="35"/>
                  <a:pt x="24" y="34"/>
                </a:cubicBezTo>
                <a:cubicBezTo>
                  <a:pt x="24" y="33"/>
                  <a:pt x="24" y="32"/>
                  <a:pt x="24" y="30"/>
                </a:cubicBezTo>
                <a:cubicBezTo>
                  <a:pt x="16" y="27"/>
                  <a:pt x="16" y="27"/>
                  <a:pt x="16" y="27"/>
                </a:cubicBezTo>
                <a:cubicBezTo>
                  <a:pt x="16" y="25"/>
                  <a:pt x="18" y="23"/>
                  <a:pt x="19" y="21"/>
                </a:cubicBezTo>
                <a:cubicBezTo>
                  <a:pt x="26" y="27"/>
                  <a:pt x="26" y="27"/>
                  <a:pt x="26" y="27"/>
                </a:cubicBezTo>
                <a:cubicBezTo>
                  <a:pt x="28" y="26"/>
                  <a:pt x="30" y="24"/>
                  <a:pt x="32" y="24"/>
                </a:cubicBezTo>
                <a:cubicBezTo>
                  <a:pt x="30" y="15"/>
                  <a:pt x="30" y="15"/>
                  <a:pt x="30" y="15"/>
                </a:cubicBezTo>
                <a:cubicBezTo>
                  <a:pt x="31" y="15"/>
                  <a:pt x="32" y="14"/>
                  <a:pt x="34" y="14"/>
                </a:cubicBezTo>
                <a:cubicBezTo>
                  <a:pt x="35" y="14"/>
                  <a:pt x="36" y="15"/>
                  <a:pt x="37" y="15"/>
                </a:cubicBezTo>
                <a:cubicBezTo>
                  <a:pt x="36" y="24"/>
                  <a:pt x="36" y="24"/>
                  <a:pt x="36" y="24"/>
                </a:cubicBezTo>
                <a:cubicBezTo>
                  <a:pt x="38" y="24"/>
                  <a:pt x="40" y="26"/>
                  <a:pt x="41" y="27"/>
                </a:cubicBezTo>
                <a:cubicBezTo>
                  <a:pt x="48" y="21"/>
                  <a:pt x="48" y="21"/>
                  <a:pt x="48" y="21"/>
                </a:cubicBezTo>
                <a:cubicBezTo>
                  <a:pt x="50" y="23"/>
                  <a:pt x="51" y="25"/>
                  <a:pt x="52" y="27"/>
                </a:cubicBezTo>
                <a:lnTo>
                  <a:pt x="43" y="30"/>
                </a:lnTo>
                <a:close/>
                <a:moveTo>
                  <a:pt x="58" y="19"/>
                </a:moveTo>
                <a:cubicBezTo>
                  <a:pt x="57" y="18"/>
                  <a:pt x="56" y="16"/>
                  <a:pt x="55" y="15"/>
                </a:cubicBezTo>
                <a:cubicBezTo>
                  <a:pt x="53" y="17"/>
                  <a:pt x="53" y="17"/>
                  <a:pt x="53" y="17"/>
                </a:cubicBezTo>
                <a:cubicBezTo>
                  <a:pt x="49" y="13"/>
                  <a:pt x="44" y="10"/>
                  <a:pt x="39" y="9"/>
                </a:cubicBezTo>
                <a:cubicBezTo>
                  <a:pt x="39" y="6"/>
                  <a:pt x="39" y="6"/>
                  <a:pt x="39" y="6"/>
                </a:cubicBezTo>
                <a:cubicBezTo>
                  <a:pt x="38" y="6"/>
                  <a:pt x="36" y="6"/>
                  <a:pt x="35" y="6"/>
                </a:cubicBezTo>
                <a:cubicBezTo>
                  <a:pt x="35" y="3"/>
                  <a:pt x="35" y="3"/>
                  <a:pt x="35" y="3"/>
                </a:cubicBezTo>
                <a:cubicBezTo>
                  <a:pt x="45" y="3"/>
                  <a:pt x="55" y="9"/>
                  <a:pt x="60" y="18"/>
                </a:cubicBezTo>
                <a:lnTo>
                  <a:pt x="58" y="19"/>
                </a:lnTo>
                <a:close/>
                <a:moveTo>
                  <a:pt x="60" y="50"/>
                </a:moveTo>
                <a:cubicBezTo>
                  <a:pt x="55" y="58"/>
                  <a:pt x="45" y="64"/>
                  <a:pt x="35" y="64"/>
                </a:cubicBezTo>
                <a:cubicBezTo>
                  <a:pt x="35" y="62"/>
                  <a:pt x="35" y="62"/>
                  <a:pt x="35" y="62"/>
                </a:cubicBezTo>
                <a:cubicBezTo>
                  <a:pt x="36" y="62"/>
                  <a:pt x="38" y="62"/>
                  <a:pt x="39" y="61"/>
                </a:cubicBezTo>
                <a:cubicBezTo>
                  <a:pt x="39" y="58"/>
                  <a:pt x="39" y="58"/>
                  <a:pt x="39" y="58"/>
                </a:cubicBezTo>
                <a:cubicBezTo>
                  <a:pt x="44" y="57"/>
                  <a:pt x="49" y="54"/>
                  <a:pt x="53" y="50"/>
                </a:cubicBezTo>
                <a:cubicBezTo>
                  <a:pt x="55" y="52"/>
                  <a:pt x="55" y="52"/>
                  <a:pt x="55" y="52"/>
                </a:cubicBezTo>
                <a:cubicBezTo>
                  <a:pt x="56" y="51"/>
                  <a:pt x="57" y="50"/>
                  <a:pt x="58" y="48"/>
                </a:cubicBezTo>
                <a:lnTo>
                  <a:pt x="60" y="50"/>
                </a:lnTo>
                <a:close/>
                <a:moveTo>
                  <a:pt x="61" y="48"/>
                </a:moveTo>
                <a:cubicBezTo>
                  <a:pt x="59" y="47"/>
                  <a:pt x="59" y="47"/>
                  <a:pt x="59" y="47"/>
                </a:cubicBezTo>
                <a:cubicBezTo>
                  <a:pt x="59" y="46"/>
                  <a:pt x="60" y="44"/>
                  <a:pt x="60" y="43"/>
                </a:cubicBezTo>
                <a:cubicBezTo>
                  <a:pt x="57" y="42"/>
                  <a:pt x="57" y="42"/>
                  <a:pt x="57" y="42"/>
                </a:cubicBezTo>
                <a:cubicBezTo>
                  <a:pt x="58" y="39"/>
                  <a:pt x="59" y="37"/>
                  <a:pt x="59" y="34"/>
                </a:cubicBezTo>
                <a:cubicBezTo>
                  <a:pt x="59" y="31"/>
                  <a:pt x="58" y="28"/>
                  <a:pt x="57" y="26"/>
                </a:cubicBezTo>
                <a:cubicBezTo>
                  <a:pt x="60" y="25"/>
                  <a:pt x="60" y="25"/>
                  <a:pt x="60" y="25"/>
                </a:cubicBezTo>
                <a:cubicBezTo>
                  <a:pt x="60" y="23"/>
                  <a:pt x="59" y="22"/>
                  <a:pt x="59" y="20"/>
                </a:cubicBezTo>
                <a:cubicBezTo>
                  <a:pt x="61" y="19"/>
                  <a:pt x="61" y="19"/>
                  <a:pt x="61" y="19"/>
                </a:cubicBezTo>
                <a:cubicBezTo>
                  <a:pt x="63" y="23"/>
                  <a:pt x="64" y="28"/>
                  <a:pt x="64" y="34"/>
                </a:cubicBezTo>
                <a:cubicBezTo>
                  <a:pt x="64" y="39"/>
                  <a:pt x="63" y="44"/>
                  <a:pt x="61" y="4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3" name="Freeform 201"/>
          <p:cNvSpPr>
            <a:spLocks noEditPoints="1"/>
          </p:cNvSpPr>
          <p:nvPr/>
        </p:nvSpPr>
        <p:spPr bwMode="auto">
          <a:xfrm>
            <a:off x="12695193" y="9242596"/>
            <a:ext cx="351862" cy="377543"/>
          </a:xfrm>
          <a:custGeom>
            <a:avLst/>
            <a:gdLst>
              <a:gd name="T0" fmla="*/ 2147483646 w 63"/>
              <a:gd name="T1" fmla="*/ 2147483646 h 68"/>
              <a:gd name="T2" fmla="*/ 2147483646 w 63"/>
              <a:gd name="T3" fmla="*/ 2147483646 h 68"/>
              <a:gd name="T4" fmla="*/ 2147483646 w 63"/>
              <a:gd name="T5" fmla="*/ 2147483646 h 68"/>
              <a:gd name="T6" fmla="*/ 0 w 63"/>
              <a:gd name="T7" fmla="*/ 2147483646 h 68"/>
              <a:gd name="T8" fmla="*/ 2147483646 w 63"/>
              <a:gd name="T9" fmla="*/ 2147483646 h 68"/>
              <a:gd name="T10" fmla="*/ 2147483646 w 63"/>
              <a:gd name="T11" fmla="*/ 2147483646 h 68"/>
              <a:gd name="T12" fmla="*/ 2147483646 w 63"/>
              <a:gd name="T13" fmla="*/ 2147483646 h 68"/>
              <a:gd name="T14" fmla="*/ 2147483646 w 63"/>
              <a:gd name="T15" fmla="*/ 2147483646 h 68"/>
              <a:gd name="T16" fmla="*/ 2147483646 w 63"/>
              <a:gd name="T17" fmla="*/ 2147483646 h 68"/>
              <a:gd name="T18" fmla="*/ 2147483646 w 63"/>
              <a:gd name="T19" fmla="*/ 2147483646 h 68"/>
              <a:gd name="T20" fmla="*/ 2147483646 w 63"/>
              <a:gd name="T21" fmla="*/ 2147483646 h 68"/>
              <a:gd name="T22" fmla="*/ 2147483646 w 63"/>
              <a:gd name="T23" fmla="*/ 2147483646 h 68"/>
              <a:gd name="T24" fmla="*/ 2147483646 w 63"/>
              <a:gd name="T25" fmla="*/ 2147483646 h 68"/>
              <a:gd name="T26" fmla="*/ 2147483646 w 63"/>
              <a:gd name="T27" fmla="*/ 2147483646 h 68"/>
              <a:gd name="T28" fmla="*/ 2147483646 w 63"/>
              <a:gd name="T29" fmla="*/ 2147483646 h 68"/>
              <a:gd name="T30" fmla="*/ 2147483646 w 63"/>
              <a:gd name="T31" fmla="*/ 2147483646 h 68"/>
              <a:gd name="T32" fmla="*/ 2147483646 w 63"/>
              <a:gd name="T33" fmla="*/ 2147483646 h 68"/>
              <a:gd name="T34" fmla="*/ 2147483646 w 63"/>
              <a:gd name="T35" fmla="*/ 2147483646 h 68"/>
              <a:gd name="T36" fmla="*/ 2147483646 w 63"/>
              <a:gd name="T37" fmla="*/ 2147483646 h 68"/>
              <a:gd name="T38" fmla="*/ 2147483646 w 63"/>
              <a:gd name="T39" fmla="*/ 2147483646 h 68"/>
              <a:gd name="T40" fmla="*/ 2147483646 w 63"/>
              <a:gd name="T41" fmla="*/ 2147483646 h 68"/>
              <a:gd name="T42" fmla="*/ 2147483646 w 63"/>
              <a:gd name="T43" fmla="*/ 2147483646 h 68"/>
              <a:gd name="T44" fmla="*/ 2147483646 w 63"/>
              <a:gd name="T45" fmla="*/ 2147483646 h 68"/>
              <a:gd name="T46" fmla="*/ 2147483646 w 63"/>
              <a:gd name="T47" fmla="*/ 2147483646 h 68"/>
              <a:gd name="T48" fmla="*/ 2147483646 w 63"/>
              <a:gd name="T49" fmla="*/ 2147483646 h 68"/>
              <a:gd name="T50" fmla="*/ 2147483646 w 63"/>
              <a:gd name="T51" fmla="*/ 2147483646 h 68"/>
              <a:gd name="T52" fmla="*/ 2147483646 w 63"/>
              <a:gd name="T53" fmla="*/ 2147483646 h 68"/>
              <a:gd name="T54" fmla="*/ 2147483646 w 63"/>
              <a:gd name="T55" fmla="*/ 2147483646 h 68"/>
              <a:gd name="T56" fmla="*/ 2147483646 w 63"/>
              <a:gd name="T57" fmla="*/ 2147483646 h 68"/>
              <a:gd name="T58" fmla="*/ 2147483646 w 63"/>
              <a:gd name="T59" fmla="*/ 2147483646 h 68"/>
              <a:gd name="T60" fmla="*/ 2147483646 w 63"/>
              <a:gd name="T61" fmla="*/ 2147483646 h 68"/>
              <a:gd name="T62" fmla="*/ 2147483646 w 63"/>
              <a:gd name="T63" fmla="*/ 2147483646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3" h="68">
                <a:moveTo>
                  <a:pt x="28" y="24"/>
                </a:moveTo>
                <a:cubicBezTo>
                  <a:pt x="27" y="24"/>
                  <a:pt x="26" y="24"/>
                  <a:pt x="25" y="25"/>
                </a:cubicBezTo>
                <a:cubicBezTo>
                  <a:pt x="26" y="26"/>
                  <a:pt x="26" y="27"/>
                  <a:pt x="26" y="28"/>
                </a:cubicBezTo>
                <a:cubicBezTo>
                  <a:pt x="26" y="34"/>
                  <a:pt x="22" y="39"/>
                  <a:pt x="16" y="40"/>
                </a:cubicBezTo>
                <a:cubicBezTo>
                  <a:pt x="14" y="41"/>
                  <a:pt x="13" y="42"/>
                  <a:pt x="13" y="44"/>
                </a:cubicBezTo>
                <a:cubicBezTo>
                  <a:pt x="13" y="49"/>
                  <a:pt x="28" y="45"/>
                  <a:pt x="28" y="56"/>
                </a:cubicBezTo>
                <a:cubicBezTo>
                  <a:pt x="28" y="65"/>
                  <a:pt x="22" y="68"/>
                  <a:pt x="14" y="68"/>
                </a:cubicBezTo>
                <a:cubicBezTo>
                  <a:pt x="8" y="68"/>
                  <a:pt x="0" y="66"/>
                  <a:pt x="0" y="58"/>
                </a:cubicBezTo>
                <a:cubicBezTo>
                  <a:pt x="0" y="53"/>
                  <a:pt x="3" y="51"/>
                  <a:pt x="7" y="49"/>
                </a:cubicBezTo>
                <a:cubicBezTo>
                  <a:pt x="7" y="49"/>
                  <a:pt x="7" y="49"/>
                  <a:pt x="7" y="49"/>
                </a:cubicBezTo>
                <a:cubicBezTo>
                  <a:pt x="6" y="48"/>
                  <a:pt x="5" y="46"/>
                  <a:pt x="5" y="44"/>
                </a:cubicBezTo>
                <a:cubicBezTo>
                  <a:pt x="5" y="42"/>
                  <a:pt x="5" y="40"/>
                  <a:pt x="7" y="39"/>
                </a:cubicBezTo>
                <a:cubicBezTo>
                  <a:pt x="7" y="39"/>
                  <a:pt x="7" y="39"/>
                  <a:pt x="7" y="39"/>
                </a:cubicBezTo>
                <a:cubicBezTo>
                  <a:pt x="3" y="38"/>
                  <a:pt x="1" y="32"/>
                  <a:pt x="1" y="29"/>
                </a:cubicBezTo>
                <a:cubicBezTo>
                  <a:pt x="1" y="21"/>
                  <a:pt x="6" y="16"/>
                  <a:pt x="13" y="16"/>
                </a:cubicBezTo>
                <a:cubicBezTo>
                  <a:pt x="16" y="16"/>
                  <a:pt x="18" y="17"/>
                  <a:pt x="20" y="18"/>
                </a:cubicBezTo>
                <a:cubicBezTo>
                  <a:pt x="23" y="18"/>
                  <a:pt x="26" y="17"/>
                  <a:pt x="28" y="16"/>
                </a:cubicBezTo>
                <a:lnTo>
                  <a:pt x="28" y="24"/>
                </a:lnTo>
                <a:close/>
                <a:moveTo>
                  <a:pt x="14" y="53"/>
                </a:moveTo>
                <a:cubicBezTo>
                  <a:pt x="11" y="53"/>
                  <a:pt x="8" y="54"/>
                  <a:pt x="8" y="57"/>
                </a:cubicBezTo>
                <a:cubicBezTo>
                  <a:pt x="8" y="61"/>
                  <a:pt x="12" y="61"/>
                  <a:pt x="15" y="61"/>
                </a:cubicBezTo>
                <a:cubicBezTo>
                  <a:pt x="17" y="61"/>
                  <a:pt x="20" y="60"/>
                  <a:pt x="20" y="57"/>
                </a:cubicBezTo>
                <a:cubicBezTo>
                  <a:pt x="20" y="54"/>
                  <a:pt x="17" y="53"/>
                  <a:pt x="14" y="53"/>
                </a:cubicBezTo>
                <a:close/>
                <a:moveTo>
                  <a:pt x="14" y="23"/>
                </a:moveTo>
                <a:cubicBezTo>
                  <a:pt x="10" y="23"/>
                  <a:pt x="9" y="25"/>
                  <a:pt x="9" y="29"/>
                </a:cubicBezTo>
                <a:cubicBezTo>
                  <a:pt x="9" y="32"/>
                  <a:pt x="10" y="34"/>
                  <a:pt x="14" y="34"/>
                </a:cubicBezTo>
                <a:cubicBezTo>
                  <a:pt x="17" y="34"/>
                  <a:pt x="18" y="32"/>
                  <a:pt x="18" y="29"/>
                </a:cubicBezTo>
                <a:cubicBezTo>
                  <a:pt x="18" y="26"/>
                  <a:pt x="17" y="23"/>
                  <a:pt x="14" y="23"/>
                </a:cubicBezTo>
                <a:close/>
                <a:moveTo>
                  <a:pt x="36" y="11"/>
                </a:moveTo>
                <a:cubicBezTo>
                  <a:pt x="33" y="11"/>
                  <a:pt x="31" y="8"/>
                  <a:pt x="31" y="5"/>
                </a:cubicBezTo>
                <a:cubicBezTo>
                  <a:pt x="31" y="2"/>
                  <a:pt x="33" y="0"/>
                  <a:pt x="36" y="0"/>
                </a:cubicBezTo>
                <a:cubicBezTo>
                  <a:pt x="39" y="0"/>
                  <a:pt x="41" y="2"/>
                  <a:pt x="41" y="5"/>
                </a:cubicBezTo>
                <a:cubicBezTo>
                  <a:pt x="41" y="8"/>
                  <a:pt x="39" y="11"/>
                  <a:pt x="36" y="11"/>
                </a:cubicBezTo>
                <a:close/>
                <a:moveTo>
                  <a:pt x="32" y="50"/>
                </a:moveTo>
                <a:cubicBezTo>
                  <a:pt x="32" y="48"/>
                  <a:pt x="32" y="46"/>
                  <a:pt x="32" y="45"/>
                </a:cubicBezTo>
                <a:cubicBezTo>
                  <a:pt x="32" y="21"/>
                  <a:pt x="32" y="21"/>
                  <a:pt x="32" y="21"/>
                </a:cubicBezTo>
                <a:cubicBezTo>
                  <a:pt x="32" y="20"/>
                  <a:pt x="32" y="18"/>
                  <a:pt x="32" y="17"/>
                </a:cubicBezTo>
                <a:cubicBezTo>
                  <a:pt x="40" y="17"/>
                  <a:pt x="40" y="17"/>
                  <a:pt x="40" y="17"/>
                </a:cubicBezTo>
                <a:cubicBezTo>
                  <a:pt x="40" y="18"/>
                  <a:pt x="40" y="20"/>
                  <a:pt x="40" y="21"/>
                </a:cubicBezTo>
                <a:cubicBezTo>
                  <a:pt x="40" y="45"/>
                  <a:pt x="40" y="45"/>
                  <a:pt x="40" y="45"/>
                </a:cubicBezTo>
                <a:cubicBezTo>
                  <a:pt x="40" y="46"/>
                  <a:pt x="40" y="48"/>
                  <a:pt x="40" y="50"/>
                </a:cubicBezTo>
                <a:lnTo>
                  <a:pt x="32" y="50"/>
                </a:lnTo>
                <a:close/>
                <a:moveTo>
                  <a:pt x="63" y="49"/>
                </a:moveTo>
                <a:cubicBezTo>
                  <a:pt x="61" y="50"/>
                  <a:pt x="59" y="50"/>
                  <a:pt x="57" y="50"/>
                </a:cubicBezTo>
                <a:cubicBezTo>
                  <a:pt x="48" y="50"/>
                  <a:pt x="48" y="44"/>
                  <a:pt x="48" y="37"/>
                </a:cubicBezTo>
                <a:cubicBezTo>
                  <a:pt x="48" y="24"/>
                  <a:pt x="48" y="24"/>
                  <a:pt x="48" y="24"/>
                </a:cubicBezTo>
                <a:cubicBezTo>
                  <a:pt x="48" y="24"/>
                  <a:pt x="48" y="24"/>
                  <a:pt x="48" y="24"/>
                </a:cubicBezTo>
                <a:cubicBezTo>
                  <a:pt x="48" y="24"/>
                  <a:pt x="48" y="24"/>
                  <a:pt x="48" y="24"/>
                </a:cubicBezTo>
                <a:cubicBezTo>
                  <a:pt x="47" y="24"/>
                  <a:pt x="47" y="24"/>
                  <a:pt x="46" y="24"/>
                </a:cubicBezTo>
                <a:cubicBezTo>
                  <a:pt x="45" y="24"/>
                  <a:pt x="45" y="24"/>
                  <a:pt x="44" y="24"/>
                </a:cubicBezTo>
                <a:cubicBezTo>
                  <a:pt x="44" y="17"/>
                  <a:pt x="44" y="17"/>
                  <a:pt x="44" y="17"/>
                </a:cubicBezTo>
                <a:cubicBezTo>
                  <a:pt x="48" y="17"/>
                  <a:pt x="48" y="17"/>
                  <a:pt x="48" y="17"/>
                </a:cubicBezTo>
                <a:cubicBezTo>
                  <a:pt x="48" y="14"/>
                  <a:pt x="48" y="14"/>
                  <a:pt x="48" y="14"/>
                </a:cubicBezTo>
                <a:cubicBezTo>
                  <a:pt x="48" y="13"/>
                  <a:pt x="48" y="11"/>
                  <a:pt x="47" y="10"/>
                </a:cubicBezTo>
                <a:cubicBezTo>
                  <a:pt x="56" y="10"/>
                  <a:pt x="56" y="10"/>
                  <a:pt x="56" y="10"/>
                </a:cubicBezTo>
                <a:cubicBezTo>
                  <a:pt x="56" y="12"/>
                  <a:pt x="56" y="14"/>
                  <a:pt x="56" y="17"/>
                </a:cubicBezTo>
                <a:cubicBezTo>
                  <a:pt x="62" y="17"/>
                  <a:pt x="62" y="17"/>
                  <a:pt x="62" y="17"/>
                </a:cubicBezTo>
                <a:cubicBezTo>
                  <a:pt x="62" y="24"/>
                  <a:pt x="62" y="24"/>
                  <a:pt x="62" y="24"/>
                </a:cubicBezTo>
                <a:cubicBezTo>
                  <a:pt x="61" y="24"/>
                  <a:pt x="60" y="24"/>
                  <a:pt x="59" y="24"/>
                </a:cubicBezTo>
                <a:cubicBezTo>
                  <a:pt x="56" y="24"/>
                  <a:pt x="56" y="24"/>
                  <a:pt x="56" y="24"/>
                </a:cubicBezTo>
                <a:cubicBezTo>
                  <a:pt x="56" y="38"/>
                  <a:pt x="56" y="38"/>
                  <a:pt x="56" y="38"/>
                </a:cubicBezTo>
                <a:cubicBezTo>
                  <a:pt x="56" y="40"/>
                  <a:pt x="56" y="42"/>
                  <a:pt x="59" y="42"/>
                </a:cubicBezTo>
                <a:cubicBezTo>
                  <a:pt x="61" y="42"/>
                  <a:pt x="62" y="42"/>
                  <a:pt x="63" y="41"/>
                </a:cubicBezTo>
                <a:lnTo>
                  <a:pt x="63"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4" name="Freeform 202"/>
          <p:cNvSpPr>
            <a:spLocks noEditPoints="1"/>
          </p:cNvSpPr>
          <p:nvPr/>
        </p:nvSpPr>
        <p:spPr bwMode="auto">
          <a:xfrm>
            <a:off x="13486238" y="9270847"/>
            <a:ext cx="326179" cy="321042"/>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0 w 59"/>
              <a:gd name="T25" fmla="*/ 2147483646 h 58"/>
              <a:gd name="T26" fmla="*/ 2147483646 w 59"/>
              <a:gd name="T27" fmla="*/ 0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2147483646 w 59"/>
              <a:gd name="T59" fmla="*/ 2147483646 h 58"/>
              <a:gd name="T60" fmla="*/ 2147483646 w 59"/>
              <a:gd name="T61" fmla="*/ 2147483646 h 58"/>
              <a:gd name="T62" fmla="*/ 2147483646 w 59"/>
              <a:gd name="T63" fmla="*/ 2147483646 h 58"/>
              <a:gd name="T64" fmla="*/ 2147483646 w 59"/>
              <a:gd name="T65" fmla="*/ 2147483646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58">
                <a:moveTo>
                  <a:pt x="59" y="47"/>
                </a:moveTo>
                <a:cubicBezTo>
                  <a:pt x="59" y="53"/>
                  <a:pt x="54" y="58"/>
                  <a:pt x="48" y="58"/>
                </a:cubicBezTo>
                <a:cubicBezTo>
                  <a:pt x="39" y="58"/>
                  <a:pt x="39" y="58"/>
                  <a:pt x="39" y="58"/>
                </a:cubicBezTo>
                <a:cubicBezTo>
                  <a:pt x="38" y="58"/>
                  <a:pt x="37" y="58"/>
                  <a:pt x="37" y="56"/>
                </a:cubicBezTo>
                <a:cubicBezTo>
                  <a:pt x="37" y="55"/>
                  <a:pt x="37" y="51"/>
                  <a:pt x="37" y="47"/>
                </a:cubicBezTo>
                <a:cubicBezTo>
                  <a:pt x="37" y="44"/>
                  <a:pt x="36" y="42"/>
                  <a:pt x="35" y="42"/>
                </a:cubicBezTo>
                <a:cubicBezTo>
                  <a:pt x="41" y="41"/>
                  <a:pt x="48" y="38"/>
                  <a:pt x="48" y="27"/>
                </a:cubicBezTo>
                <a:cubicBezTo>
                  <a:pt x="48" y="24"/>
                  <a:pt x="47" y="21"/>
                  <a:pt x="45" y="19"/>
                </a:cubicBezTo>
                <a:cubicBezTo>
                  <a:pt x="46" y="19"/>
                  <a:pt x="46" y="16"/>
                  <a:pt x="45" y="12"/>
                </a:cubicBezTo>
                <a:cubicBezTo>
                  <a:pt x="42" y="11"/>
                  <a:pt x="37" y="15"/>
                  <a:pt x="37" y="15"/>
                </a:cubicBezTo>
                <a:cubicBezTo>
                  <a:pt x="35" y="14"/>
                  <a:pt x="32" y="14"/>
                  <a:pt x="30" y="14"/>
                </a:cubicBezTo>
                <a:cubicBezTo>
                  <a:pt x="27" y="14"/>
                  <a:pt x="25" y="14"/>
                  <a:pt x="22" y="15"/>
                </a:cubicBezTo>
                <a:cubicBezTo>
                  <a:pt x="22" y="15"/>
                  <a:pt x="17" y="11"/>
                  <a:pt x="14" y="12"/>
                </a:cubicBezTo>
                <a:cubicBezTo>
                  <a:pt x="13" y="16"/>
                  <a:pt x="14" y="19"/>
                  <a:pt x="14" y="19"/>
                </a:cubicBezTo>
                <a:cubicBezTo>
                  <a:pt x="12" y="21"/>
                  <a:pt x="11" y="24"/>
                  <a:pt x="11" y="27"/>
                </a:cubicBezTo>
                <a:cubicBezTo>
                  <a:pt x="11" y="38"/>
                  <a:pt x="18" y="41"/>
                  <a:pt x="24" y="42"/>
                </a:cubicBezTo>
                <a:cubicBezTo>
                  <a:pt x="23" y="42"/>
                  <a:pt x="23" y="44"/>
                  <a:pt x="22" y="45"/>
                </a:cubicBezTo>
                <a:cubicBezTo>
                  <a:pt x="21" y="46"/>
                  <a:pt x="16" y="48"/>
                  <a:pt x="14" y="43"/>
                </a:cubicBezTo>
                <a:cubicBezTo>
                  <a:pt x="12" y="40"/>
                  <a:pt x="9" y="40"/>
                  <a:pt x="9" y="40"/>
                </a:cubicBezTo>
                <a:cubicBezTo>
                  <a:pt x="7" y="40"/>
                  <a:pt x="9" y="42"/>
                  <a:pt x="9" y="42"/>
                </a:cubicBezTo>
                <a:cubicBezTo>
                  <a:pt x="11" y="43"/>
                  <a:pt x="13" y="46"/>
                  <a:pt x="13" y="46"/>
                </a:cubicBezTo>
                <a:cubicBezTo>
                  <a:pt x="14" y="51"/>
                  <a:pt x="22" y="50"/>
                  <a:pt x="22" y="50"/>
                </a:cubicBezTo>
                <a:cubicBezTo>
                  <a:pt x="22" y="52"/>
                  <a:pt x="22" y="55"/>
                  <a:pt x="22" y="56"/>
                </a:cubicBezTo>
                <a:cubicBezTo>
                  <a:pt x="22" y="58"/>
                  <a:pt x="21" y="58"/>
                  <a:pt x="20"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11" y="41"/>
                </a:moveTo>
                <a:cubicBezTo>
                  <a:pt x="11" y="41"/>
                  <a:pt x="11" y="41"/>
                  <a:pt x="11" y="41"/>
                </a:cubicBezTo>
                <a:cubicBezTo>
                  <a:pt x="11" y="41"/>
                  <a:pt x="11" y="41"/>
                  <a:pt x="11" y="41"/>
                </a:cubicBezTo>
                <a:cubicBezTo>
                  <a:pt x="11" y="41"/>
                  <a:pt x="12" y="41"/>
                  <a:pt x="11" y="41"/>
                </a:cubicBezTo>
                <a:cubicBezTo>
                  <a:pt x="11" y="42"/>
                  <a:pt x="11" y="42"/>
                  <a:pt x="11" y="41"/>
                </a:cubicBezTo>
                <a:close/>
                <a:moveTo>
                  <a:pt x="12" y="43"/>
                </a:moveTo>
                <a:cubicBezTo>
                  <a:pt x="12" y="42"/>
                  <a:pt x="12" y="42"/>
                  <a:pt x="12" y="42"/>
                </a:cubicBezTo>
                <a:cubicBezTo>
                  <a:pt x="12" y="42"/>
                  <a:pt x="12" y="42"/>
                  <a:pt x="13" y="42"/>
                </a:cubicBezTo>
                <a:cubicBezTo>
                  <a:pt x="13" y="42"/>
                  <a:pt x="13" y="43"/>
                  <a:pt x="13" y="43"/>
                </a:cubicBezTo>
                <a:cubicBezTo>
                  <a:pt x="13" y="43"/>
                  <a:pt x="12" y="43"/>
                  <a:pt x="12" y="43"/>
                </a:cubicBezTo>
                <a:close/>
                <a:moveTo>
                  <a:pt x="14" y="44"/>
                </a:moveTo>
                <a:cubicBezTo>
                  <a:pt x="14" y="45"/>
                  <a:pt x="13" y="44"/>
                  <a:pt x="13" y="44"/>
                </a:cubicBezTo>
                <a:cubicBezTo>
                  <a:pt x="13" y="44"/>
                  <a:pt x="13" y="44"/>
                  <a:pt x="13" y="43"/>
                </a:cubicBezTo>
                <a:cubicBezTo>
                  <a:pt x="13" y="43"/>
                  <a:pt x="14" y="43"/>
                  <a:pt x="14" y="44"/>
                </a:cubicBezTo>
                <a:cubicBezTo>
                  <a:pt x="14" y="44"/>
                  <a:pt x="14" y="44"/>
                  <a:pt x="14" y="44"/>
                </a:cubicBezTo>
                <a:close/>
                <a:moveTo>
                  <a:pt x="15" y="46"/>
                </a:moveTo>
                <a:cubicBezTo>
                  <a:pt x="14" y="46"/>
                  <a:pt x="14" y="45"/>
                  <a:pt x="14" y="45"/>
                </a:cubicBezTo>
                <a:cubicBezTo>
                  <a:pt x="15" y="45"/>
                  <a:pt x="15" y="45"/>
                  <a:pt x="15" y="45"/>
                </a:cubicBezTo>
                <a:cubicBezTo>
                  <a:pt x="15" y="46"/>
                  <a:pt x="16" y="46"/>
                  <a:pt x="15" y="46"/>
                </a:cubicBezTo>
                <a:cubicBezTo>
                  <a:pt x="15" y="46"/>
                  <a:pt x="15" y="46"/>
                  <a:pt x="15" y="46"/>
                </a:cubicBezTo>
                <a:close/>
                <a:moveTo>
                  <a:pt x="17" y="47"/>
                </a:moveTo>
                <a:cubicBezTo>
                  <a:pt x="16" y="47"/>
                  <a:pt x="16" y="47"/>
                  <a:pt x="16" y="47"/>
                </a:cubicBezTo>
                <a:cubicBezTo>
                  <a:pt x="16" y="46"/>
                  <a:pt x="17" y="46"/>
                  <a:pt x="17" y="46"/>
                </a:cubicBezTo>
                <a:cubicBezTo>
                  <a:pt x="17" y="46"/>
                  <a:pt x="18" y="47"/>
                  <a:pt x="18" y="47"/>
                </a:cubicBezTo>
                <a:cubicBezTo>
                  <a:pt x="17" y="47"/>
                  <a:pt x="17" y="47"/>
                  <a:pt x="17" y="47"/>
                </a:cubicBezTo>
                <a:close/>
                <a:moveTo>
                  <a:pt x="19" y="48"/>
                </a:moveTo>
                <a:cubicBezTo>
                  <a:pt x="19" y="48"/>
                  <a:pt x="19" y="47"/>
                  <a:pt x="19" y="47"/>
                </a:cubicBezTo>
                <a:cubicBezTo>
                  <a:pt x="19" y="47"/>
                  <a:pt x="19" y="47"/>
                  <a:pt x="19" y="47"/>
                </a:cubicBezTo>
                <a:cubicBezTo>
                  <a:pt x="20" y="47"/>
                  <a:pt x="20" y="47"/>
                  <a:pt x="20" y="47"/>
                </a:cubicBezTo>
                <a:cubicBezTo>
                  <a:pt x="20" y="47"/>
                  <a:pt x="20" y="48"/>
                  <a:pt x="19" y="48"/>
                </a:cubicBezTo>
                <a:close/>
                <a:moveTo>
                  <a:pt x="22" y="47"/>
                </a:moveTo>
                <a:cubicBezTo>
                  <a:pt x="21" y="47"/>
                  <a:pt x="21" y="47"/>
                  <a:pt x="21" y="47"/>
                </a:cubicBezTo>
                <a:cubicBezTo>
                  <a:pt x="21" y="47"/>
                  <a:pt x="21" y="47"/>
                  <a:pt x="21" y="46"/>
                </a:cubicBezTo>
                <a:cubicBezTo>
                  <a:pt x="22" y="46"/>
                  <a:pt x="22" y="47"/>
                  <a:pt x="22" y="47"/>
                </a:cubicBezTo>
                <a:cubicBezTo>
                  <a:pt x="22" y="47"/>
                  <a:pt x="22" y="47"/>
                  <a:pt x="22" y="4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5" name="Freeform 203"/>
          <p:cNvSpPr>
            <a:spLocks noEditPoints="1"/>
          </p:cNvSpPr>
          <p:nvPr/>
        </p:nvSpPr>
        <p:spPr bwMode="auto">
          <a:xfrm>
            <a:off x="14308103" y="9242596"/>
            <a:ext cx="220876" cy="349293"/>
          </a:xfrm>
          <a:custGeom>
            <a:avLst/>
            <a:gdLst>
              <a:gd name="T0" fmla="*/ 2147483646 w 40"/>
              <a:gd name="T1" fmla="*/ 0 h 63"/>
              <a:gd name="T2" fmla="*/ 2147483646 w 40"/>
              <a:gd name="T3" fmla="*/ 2147483646 h 63"/>
              <a:gd name="T4" fmla="*/ 2147483646 w 40"/>
              <a:gd name="T5" fmla="*/ 2147483646 h 63"/>
              <a:gd name="T6" fmla="*/ 2147483646 w 40"/>
              <a:gd name="T7" fmla="*/ 2147483646 h 63"/>
              <a:gd name="T8" fmla="*/ 2147483646 w 40"/>
              <a:gd name="T9" fmla="*/ 2147483646 h 63"/>
              <a:gd name="T10" fmla="*/ 2147483646 w 40"/>
              <a:gd name="T11" fmla="*/ 2147483646 h 63"/>
              <a:gd name="T12" fmla="*/ 2147483646 w 40"/>
              <a:gd name="T13" fmla="*/ 2147483646 h 63"/>
              <a:gd name="T14" fmla="*/ 2147483646 w 40"/>
              <a:gd name="T15" fmla="*/ 2147483646 h 63"/>
              <a:gd name="T16" fmla="*/ 2147483646 w 40"/>
              <a:gd name="T17" fmla="*/ 2147483646 h 63"/>
              <a:gd name="T18" fmla="*/ 0 w 40"/>
              <a:gd name="T19" fmla="*/ 2147483646 h 63"/>
              <a:gd name="T20" fmla="*/ 2147483646 w 40"/>
              <a:gd name="T21" fmla="*/ 2147483646 h 63"/>
              <a:gd name="T22" fmla="*/ 2147483646 w 40"/>
              <a:gd name="T23" fmla="*/ 2147483646 h 63"/>
              <a:gd name="T24" fmla="*/ 2147483646 w 40"/>
              <a:gd name="T25" fmla="*/ 2147483646 h 63"/>
              <a:gd name="T26" fmla="*/ 2147483646 w 40"/>
              <a:gd name="T27" fmla="*/ 2147483646 h 63"/>
              <a:gd name="T28" fmla="*/ 2147483646 w 40"/>
              <a:gd name="T29" fmla="*/ 2147483646 h 63"/>
              <a:gd name="T30" fmla="*/ 2147483646 w 40"/>
              <a:gd name="T31" fmla="*/ 2147483646 h 63"/>
              <a:gd name="T32" fmla="*/ 2147483646 w 40"/>
              <a:gd name="T33" fmla="*/ 2147483646 h 63"/>
              <a:gd name="T34" fmla="*/ 2147483646 w 40"/>
              <a:gd name="T35" fmla="*/ 0 h 63"/>
              <a:gd name="T36" fmla="*/ 2147483646 w 40"/>
              <a:gd name="T37" fmla="*/ 0 h 63"/>
              <a:gd name="T38" fmla="*/ 2147483646 w 40"/>
              <a:gd name="T39" fmla="*/ 2147483646 h 63"/>
              <a:gd name="T40" fmla="*/ 2147483646 w 40"/>
              <a:gd name="T41" fmla="*/ 2147483646 h 63"/>
              <a:gd name="T42" fmla="*/ 2147483646 w 40"/>
              <a:gd name="T43" fmla="*/ 2147483646 h 63"/>
              <a:gd name="T44" fmla="*/ 2147483646 w 40"/>
              <a:gd name="T45" fmla="*/ 2147483646 h 63"/>
              <a:gd name="T46" fmla="*/ 2147483646 w 40"/>
              <a:gd name="T47" fmla="*/ 2147483646 h 63"/>
              <a:gd name="T48" fmla="*/ 2147483646 w 40"/>
              <a:gd name="T49" fmla="*/ 2147483646 h 63"/>
              <a:gd name="T50" fmla="*/ 2147483646 w 40"/>
              <a:gd name="T51" fmla="*/ 2147483646 h 63"/>
              <a:gd name="T52" fmla="*/ 2147483646 w 40"/>
              <a:gd name="T53" fmla="*/ 2147483646 h 63"/>
              <a:gd name="T54" fmla="*/ 2147483646 w 40"/>
              <a:gd name="T55" fmla="*/ 2147483646 h 63"/>
              <a:gd name="T56" fmla="*/ 2147483646 w 40"/>
              <a:gd name="T57" fmla="*/ 2147483646 h 63"/>
              <a:gd name="T58" fmla="*/ 2147483646 w 40"/>
              <a:gd name="T59" fmla="*/ 2147483646 h 63"/>
              <a:gd name="T60" fmla="*/ 2147483646 w 40"/>
              <a:gd name="T61" fmla="*/ 2147483646 h 63"/>
              <a:gd name="T62" fmla="*/ 2147483646 w 40"/>
              <a:gd name="T63" fmla="*/ 2147483646 h 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0" h="63">
                <a:moveTo>
                  <a:pt x="40" y="0"/>
                </a:moveTo>
                <a:cubicBezTo>
                  <a:pt x="35" y="3"/>
                  <a:pt x="35" y="3"/>
                  <a:pt x="35" y="3"/>
                </a:cubicBezTo>
                <a:cubicBezTo>
                  <a:pt x="30" y="3"/>
                  <a:pt x="30" y="3"/>
                  <a:pt x="30" y="3"/>
                </a:cubicBezTo>
                <a:cubicBezTo>
                  <a:pt x="33" y="6"/>
                  <a:pt x="36" y="9"/>
                  <a:pt x="36" y="14"/>
                </a:cubicBezTo>
                <a:cubicBezTo>
                  <a:pt x="36" y="24"/>
                  <a:pt x="27" y="25"/>
                  <a:pt x="27" y="30"/>
                </a:cubicBezTo>
                <a:cubicBezTo>
                  <a:pt x="27" y="35"/>
                  <a:pt x="38" y="37"/>
                  <a:pt x="38" y="47"/>
                </a:cubicBezTo>
                <a:cubicBezTo>
                  <a:pt x="38" y="50"/>
                  <a:pt x="38" y="52"/>
                  <a:pt x="37" y="54"/>
                </a:cubicBezTo>
                <a:cubicBezTo>
                  <a:pt x="33" y="61"/>
                  <a:pt x="24" y="63"/>
                  <a:pt x="17" y="63"/>
                </a:cubicBezTo>
                <a:cubicBezTo>
                  <a:pt x="12" y="63"/>
                  <a:pt x="5" y="61"/>
                  <a:pt x="1" y="56"/>
                </a:cubicBezTo>
                <a:cubicBezTo>
                  <a:pt x="0" y="55"/>
                  <a:pt x="0" y="53"/>
                  <a:pt x="0" y="51"/>
                </a:cubicBezTo>
                <a:cubicBezTo>
                  <a:pt x="0" y="47"/>
                  <a:pt x="3" y="43"/>
                  <a:pt x="6" y="41"/>
                </a:cubicBezTo>
                <a:cubicBezTo>
                  <a:pt x="11"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lnTo>
                  <a:pt x="40" y="0"/>
                </a:lnTo>
                <a:close/>
                <a:moveTo>
                  <a:pt x="24" y="40"/>
                </a:moveTo>
                <a:cubicBezTo>
                  <a:pt x="24" y="40"/>
                  <a:pt x="23" y="40"/>
                  <a:pt x="22" y="40"/>
                </a:cubicBezTo>
                <a:cubicBezTo>
                  <a:pt x="16" y="40"/>
                  <a:pt x="7" y="42"/>
                  <a:pt x="7" y="49"/>
                </a:cubicBezTo>
                <a:cubicBezTo>
                  <a:pt x="7" y="57"/>
                  <a:pt x="15" y="59"/>
                  <a:pt x="21" y="59"/>
                </a:cubicBezTo>
                <a:cubicBezTo>
                  <a:pt x="27" y="59"/>
                  <a:pt x="33" y="57"/>
                  <a:pt x="33" y="51"/>
                </a:cubicBezTo>
                <a:cubicBezTo>
                  <a:pt x="33" y="45"/>
                  <a:pt x="28" y="42"/>
                  <a:pt x="24" y="40"/>
                </a:cubicBezTo>
                <a:close/>
                <a:moveTo>
                  <a:pt x="18" y="3"/>
                </a:moveTo>
                <a:cubicBezTo>
                  <a:pt x="16" y="3"/>
                  <a:pt x="14" y="4"/>
                  <a:pt x="13" y="6"/>
                </a:cubicBezTo>
                <a:cubicBezTo>
                  <a:pt x="11" y="7"/>
                  <a:pt x="11" y="9"/>
                  <a:pt x="11" y="12"/>
                </a:cubicBezTo>
                <a:cubicBezTo>
                  <a:pt x="11" y="17"/>
                  <a:pt x="14" y="26"/>
                  <a:pt x="21" y="26"/>
                </a:cubicBezTo>
                <a:cubicBezTo>
                  <a:pt x="23" y="26"/>
                  <a:pt x="25" y="25"/>
                  <a:pt x="27" y="24"/>
                </a:cubicBezTo>
                <a:cubicBezTo>
                  <a:pt x="28" y="22"/>
                  <a:pt x="29" y="20"/>
                  <a:pt x="29" y="18"/>
                </a:cubicBezTo>
                <a:cubicBezTo>
                  <a:pt x="29" y="12"/>
                  <a:pt x="25" y="3"/>
                  <a:pt x="18"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6" name="Freeform 204"/>
          <p:cNvSpPr>
            <a:spLocks noEditPoints="1"/>
          </p:cNvSpPr>
          <p:nvPr/>
        </p:nvSpPr>
        <p:spPr bwMode="auto">
          <a:xfrm>
            <a:off x="15083739" y="9270847"/>
            <a:ext cx="482846" cy="321042"/>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0 w 87"/>
              <a:gd name="T39" fmla="*/ 2147483646 h 58"/>
              <a:gd name="T40" fmla="*/ 2147483646 w 87"/>
              <a:gd name="T41" fmla="*/ 2147483646 h 58"/>
              <a:gd name="T42" fmla="*/ 2147483646 w 87"/>
              <a:gd name="T43" fmla="*/ 0 h 58"/>
              <a:gd name="T44" fmla="*/ 2147483646 w 87"/>
              <a:gd name="T45" fmla="*/ 0 h 58"/>
              <a:gd name="T46" fmla="*/ 2147483646 w 87"/>
              <a:gd name="T47" fmla="*/ 0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2147483646 w 87"/>
              <a:gd name="T63" fmla="*/ 2147483646 h 58"/>
              <a:gd name="T64" fmla="*/ 2147483646 w 87"/>
              <a:gd name="T65" fmla="*/ 2147483646 h 58"/>
              <a:gd name="T66" fmla="*/ 2147483646 w 87"/>
              <a:gd name="T67" fmla="*/ 2147483646 h 58"/>
              <a:gd name="T68" fmla="*/ 2147483646 w 87"/>
              <a:gd name="T69" fmla="*/ 2147483646 h 58"/>
              <a:gd name="T70" fmla="*/ 2147483646 w 87"/>
              <a:gd name="T71" fmla="*/ 214748364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7" name="Freeform 206"/>
          <p:cNvSpPr>
            <a:spLocks noEditPoints="1"/>
          </p:cNvSpPr>
          <p:nvPr/>
        </p:nvSpPr>
        <p:spPr bwMode="auto">
          <a:xfrm>
            <a:off x="15885057" y="9242596"/>
            <a:ext cx="326179" cy="377543"/>
          </a:xfrm>
          <a:custGeom>
            <a:avLst/>
            <a:gdLst>
              <a:gd name="T0" fmla="*/ 2147483646 w 59"/>
              <a:gd name="T1" fmla="*/ 2147483646 h 68"/>
              <a:gd name="T2" fmla="*/ 2147483646 w 59"/>
              <a:gd name="T3" fmla="*/ 2147483646 h 68"/>
              <a:gd name="T4" fmla="*/ 2147483646 w 59"/>
              <a:gd name="T5" fmla="*/ 2147483646 h 68"/>
              <a:gd name="T6" fmla="*/ 2147483646 w 59"/>
              <a:gd name="T7" fmla="*/ 2147483646 h 68"/>
              <a:gd name="T8" fmla="*/ 2147483646 w 59"/>
              <a:gd name="T9" fmla="*/ 2147483646 h 68"/>
              <a:gd name="T10" fmla="*/ 2147483646 w 59"/>
              <a:gd name="T11" fmla="*/ 2147483646 h 68"/>
              <a:gd name="T12" fmla="*/ 2147483646 w 59"/>
              <a:gd name="T13" fmla="*/ 2147483646 h 68"/>
              <a:gd name="T14" fmla="*/ 2147483646 w 59"/>
              <a:gd name="T15" fmla="*/ 2147483646 h 68"/>
              <a:gd name="T16" fmla="*/ 2147483646 w 59"/>
              <a:gd name="T17" fmla="*/ 2147483646 h 68"/>
              <a:gd name="T18" fmla="*/ 2147483646 w 59"/>
              <a:gd name="T19" fmla="*/ 2147483646 h 68"/>
              <a:gd name="T20" fmla="*/ 0 w 59"/>
              <a:gd name="T21" fmla="*/ 2147483646 h 68"/>
              <a:gd name="T22" fmla="*/ 2147483646 w 59"/>
              <a:gd name="T23" fmla="*/ 2147483646 h 68"/>
              <a:gd name="T24" fmla="*/ 2147483646 w 59"/>
              <a:gd name="T25" fmla="*/ 2147483646 h 68"/>
              <a:gd name="T26" fmla="*/ 2147483646 w 59"/>
              <a:gd name="T27" fmla="*/ 2147483646 h 68"/>
              <a:gd name="T28" fmla="*/ 2147483646 w 59"/>
              <a:gd name="T29" fmla="*/ 2147483646 h 68"/>
              <a:gd name="T30" fmla="*/ 2147483646 w 59"/>
              <a:gd name="T31" fmla="*/ 0 h 68"/>
              <a:gd name="T32" fmla="*/ 2147483646 w 59"/>
              <a:gd name="T33" fmla="*/ 0 h 68"/>
              <a:gd name="T34" fmla="*/ 2147483646 w 59"/>
              <a:gd name="T35" fmla="*/ 2147483646 h 68"/>
              <a:gd name="T36" fmla="*/ 2147483646 w 59"/>
              <a:gd name="T37" fmla="*/ 2147483646 h 68"/>
              <a:gd name="T38" fmla="*/ 2147483646 w 59"/>
              <a:gd name="T39" fmla="*/ 2147483646 h 68"/>
              <a:gd name="T40" fmla="*/ 2147483646 w 59"/>
              <a:gd name="T41" fmla="*/ 2147483646 h 68"/>
              <a:gd name="T42" fmla="*/ 2147483646 w 59"/>
              <a:gd name="T43" fmla="*/ 2147483646 h 68"/>
              <a:gd name="T44" fmla="*/ 2147483646 w 59"/>
              <a:gd name="T45" fmla="*/ 2147483646 h 68"/>
              <a:gd name="T46" fmla="*/ 2147483646 w 59"/>
              <a:gd name="T47" fmla="*/ 2147483646 h 68"/>
              <a:gd name="T48" fmla="*/ 2147483646 w 59"/>
              <a:gd name="T49" fmla="*/ 2147483646 h 68"/>
              <a:gd name="T50" fmla="*/ 2147483646 w 59"/>
              <a:gd name="T51" fmla="*/ 2147483646 h 68"/>
              <a:gd name="T52" fmla="*/ 2147483646 w 59"/>
              <a:gd name="T53" fmla="*/ 2147483646 h 68"/>
              <a:gd name="T54" fmla="*/ 2147483646 w 59"/>
              <a:gd name="T55" fmla="*/ 2147483646 h 68"/>
              <a:gd name="T56" fmla="*/ 2147483646 w 59"/>
              <a:gd name="T57" fmla="*/ 2147483646 h 68"/>
              <a:gd name="T58" fmla="*/ 2147483646 w 59"/>
              <a:gd name="T59" fmla="*/ 2147483646 h 68"/>
              <a:gd name="T60" fmla="*/ 2147483646 w 59"/>
              <a:gd name="T61" fmla="*/ 2147483646 h 68"/>
              <a:gd name="T62" fmla="*/ 2147483646 w 59"/>
              <a:gd name="T63" fmla="*/ 2147483646 h 68"/>
              <a:gd name="T64" fmla="*/ 2147483646 w 59"/>
              <a:gd name="T65" fmla="*/ 2147483646 h 68"/>
              <a:gd name="T66" fmla="*/ 2147483646 w 59"/>
              <a:gd name="T67" fmla="*/ 2147483646 h 68"/>
              <a:gd name="T68" fmla="*/ 2147483646 w 59"/>
              <a:gd name="T69" fmla="*/ 2147483646 h 68"/>
              <a:gd name="T70" fmla="*/ 2147483646 w 59"/>
              <a:gd name="T71" fmla="*/ 2147483646 h 68"/>
              <a:gd name="T72" fmla="*/ 2147483646 w 59"/>
              <a:gd name="T73" fmla="*/ 2147483646 h 68"/>
              <a:gd name="T74" fmla="*/ 2147483646 w 59"/>
              <a:gd name="T75" fmla="*/ 2147483646 h 68"/>
              <a:gd name="T76" fmla="*/ 2147483646 w 59"/>
              <a:gd name="T77" fmla="*/ 2147483646 h 68"/>
              <a:gd name="T78" fmla="*/ 2147483646 w 59"/>
              <a:gd name="T79" fmla="*/ 2147483646 h 68"/>
              <a:gd name="T80" fmla="*/ 2147483646 w 59"/>
              <a:gd name="T81" fmla="*/ 2147483646 h 68"/>
              <a:gd name="T82" fmla="*/ 2147483646 w 59"/>
              <a:gd name="T83" fmla="*/ 2147483646 h 68"/>
              <a:gd name="T84" fmla="*/ 2147483646 w 59"/>
              <a:gd name="T85" fmla="*/ 2147483646 h 68"/>
              <a:gd name="T86" fmla="*/ 2147483646 w 59"/>
              <a:gd name="T87" fmla="*/ 2147483646 h 68"/>
              <a:gd name="T88" fmla="*/ 2147483646 w 59"/>
              <a:gd name="T89" fmla="*/ 2147483646 h 68"/>
              <a:gd name="T90" fmla="*/ 2147483646 w 59"/>
              <a:gd name="T91" fmla="*/ 2147483646 h 68"/>
              <a:gd name="T92" fmla="*/ 2147483646 w 59"/>
              <a:gd name="T93" fmla="*/ 2147483646 h 68"/>
              <a:gd name="T94" fmla="*/ 2147483646 w 59"/>
              <a:gd name="T95" fmla="*/ 2147483646 h 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59" h="68">
                <a:moveTo>
                  <a:pt x="48" y="48"/>
                </a:moveTo>
                <a:cubicBezTo>
                  <a:pt x="47" y="48"/>
                  <a:pt x="47" y="48"/>
                  <a:pt x="47" y="48"/>
                </a:cubicBezTo>
                <a:cubicBezTo>
                  <a:pt x="45" y="49"/>
                  <a:pt x="43" y="50"/>
                  <a:pt x="41" y="50"/>
                </a:cubicBezTo>
                <a:cubicBezTo>
                  <a:pt x="40" y="50"/>
                  <a:pt x="40" y="50"/>
                  <a:pt x="39" y="50"/>
                </a:cubicBezTo>
                <a:cubicBezTo>
                  <a:pt x="38" y="51"/>
                  <a:pt x="36" y="51"/>
                  <a:pt x="34" y="52"/>
                </a:cubicBezTo>
                <a:cubicBezTo>
                  <a:pt x="34" y="58"/>
                  <a:pt x="34" y="58"/>
                  <a:pt x="34" y="58"/>
                </a:cubicBezTo>
                <a:cubicBezTo>
                  <a:pt x="34" y="63"/>
                  <a:pt x="30" y="68"/>
                  <a:pt x="25" y="68"/>
                </a:cubicBezTo>
                <a:cubicBezTo>
                  <a:pt x="19" y="68"/>
                  <a:pt x="15" y="63"/>
                  <a:pt x="15" y="58"/>
                </a:cubicBezTo>
                <a:cubicBezTo>
                  <a:pt x="15" y="44"/>
                  <a:pt x="15" y="44"/>
                  <a:pt x="15" y="44"/>
                </a:cubicBezTo>
                <a:cubicBezTo>
                  <a:pt x="14" y="44"/>
                  <a:pt x="12" y="45"/>
                  <a:pt x="10" y="45"/>
                </a:cubicBezTo>
                <a:cubicBezTo>
                  <a:pt x="4" y="45"/>
                  <a:pt x="0" y="40"/>
                  <a:pt x="0" y="34"/>
                </a:cubicBezTo>
                <a:cubicBezTo>
                  <a:pt x="0" y="29"/>
                  <a:pt x="7" y="27"/>
                  <a:pt x="10" y="25"/>
                </a:cubicBezTo>
                <a:cubicBezTo>
                  <a:pt x="12" y="24"/>
                  <a:pt x="14" y="22"/>
                  <a:pt x="15" y="21"/>
                </a:cubicBezTo>
                <a:cubicBezTo>
                  <a:pt x="17" y="20"/>
                  <a:pt x="20" y="17"/>
                  <a:pt x="20" y="15"/>
                </a:cubicBezTo>
                <a:cubicBezTo>
                  <a:pt x="20" y="5"/>
                  <a:pt x="20" y="5"/>
                  <a:pt x="20" y="5"/>
                </a:cubicBezTo>
                <a:cubicBezTo>
                  <a:pt x="20" y="2"/>
                  <a:pt x="22" y="0"/>
                  <a:pt x="25" y="0"/>
                </a:cubicBezTo>
                <a:cubicBezTo>
                  <a:pt x="49" y="0"/>
                  <a:pt x="49" y="0"/>
                  <a:pt x="49" y="0"/>
                </a:cubicBezTo>
                <a:cubicBezTo>
                  <a:pt x="52" y="0"/>
                  <a:pt x="54" y="2"/>
                  <a:pt x="54" y="5"/>
                </a:cubicBezTo>
                <a:cubicBezTo>
                  <a:pt x="54" y="15"/>
                  <a:pt x="54" y="15"/>
                  <a:pt x="54" y="15"/>
                </a:cubicBezTo>
                <a:cubicBezTo>
                  <a:pt x="54" y="18"/>
                  <a:pt x="55" y="22"/>
                  <a:pt x="56" y="24"/>
                </a:cubicBezTo>
                <a:cubicBezTo>
                  <a:pt x="58" y="28"/>
                  <a:pt x="59" y="32"/>
                  <a:pt x="59" y="36"/>
                </a:cubicBezTo>
                <a:cubicBezTo>
                  <a:pt x="59" y="43"/>
                  <a:pt x="55" y="48"/>
                  <a:pt x="48" y="48"/>
                </a:cubicBezTo>
                <a:close/>
                <a:moveTo>
                  <a:pt x="49" y="15"/>
                </a:moveTo>
                <a:cubicBezTo>
                  <a:pt x="49" y="14"/>
                  <a:pt x="49" y="14"/>
                  <a:pt x="49" y="14"/>
                </a:cubicBezTo>
                <a:cubicBezTo>
                  <a:pt x="25" y="14"/>
                  <a:pt x="25" y="14"/>
                  <a:pt x="25" y="14"/>
                </a:cubicBezTo>
                <a:cubicBezTo>
                  <a:pt x="25" y="15"/>
                  <a:pt x="25" y="15"/>
                  <a:pt x="25" y="15"/>
                </a:cubicBezTo>
                <a:cubicBezTo>
                  <a:pt x="25" y="20"/>
                  <a:pt x="21" y="22"/>
                  <a:pt x="19" y="25"/>
                </a:cubicBezTo>
                <a:cubicBezTo>
                  <a:pt x="17" y="26"/>
                  <a:pt x="15" y="28"/>
                  <a:pt x="13" y="29"/>
                </a:cubicBezTo>
                <a:cubicBezTo>
                  <a:pt x="12" y="29"/>
                  <a:pt x="11" y="30"/>
                  <a:pt x="10" y="30"/>
                </a:cubicBezTo>
                <a:cubicBezTo>
                  <a:pt x="10" y="31"/>
                  <a:pt x="5" y="33"/>
                  <a:pt x="5" y="34"/>
                </a:cubicBezTo>
                <a:cubicBezTo>
                  <a:pt x="5" y="37"/>
                  <a:pt x="7" y="40"/>
                  <a:pt x="10" y="40"/>
                </a:cubicBezTo>
                <a:cubicBezTo>
                  <a:pt x="15" y="40"/>
                  <a:pt x="17" y="36"/>
                  <a:pt x="20" y="36"/>
                </a:cubicBezTo>
                <a:cubicBezTo>
                  <a:pt x="20" y="58"/>
                  <a:pt x="20" y="58"/>
                  <a:pt x="20" y="58"/>
                </a:cubicBezTo>
                <a:cubicBezTo>
                  <a:pt x="20" y="61"/>
                  <a:pt x="22" y="63"/>
                  <a:pt x="25" y="63"/>
                </a:cubicBezTo>
                <a:cubicBezTo>
                  <a:pt x="27" y="63"/>
                  <a:pt x="30" y="61"/>
                  <a:pt x="30" y="58"/>
                </a:cubicBezTo>
                <a:cubicBezTo>
                  <a:pt x="30" y="45"/>
                  <a:pt x="30" y="45"/>
                  <a:pt x="30" y="45"/>
                </a:cubicBezTo>
                <a:cubicBezTo>
                  <a:pt x="31" y="46"/>
                  <a:pt x="32" y="47"/>
                  <a:pt x="34" y="47"/>
                </a:cubicBezTo>
                <a:cubicBezTo>
                  <a:pt x="35" y="47"/>
                  <a:pt x="37" y="46"/>
                  <a:pt x="38" y="45"/>
                </a:cubicBezTo>
                <a:cubicBezTo>
                  <a:pt x="39" y="45"/>
                  <a:pt x="40" y="45"/>
                  <a:pt x="41" y="45"/>
                </a:cubicBezTo>
                <a:cubicBezTo>
                  <a:pt x="42" y="45"/>
                  <a:pt x="45" y="45"/>
                  <a:pt x="45" y="43"/>
                </a:cubicBezTo>
                <a:cubicBezTo>
                  <a:pt x="46" y="43"/>
                  <a:pt x="47" y="43"/>
                  <a:pt x="48" y="43"/>
                </a:cubicBezTo>
                <a:cubicBezTo>
                  <a:pt x="52" y="43"/>
                  <a:pt x="54" y="40"/>
                  <a:pt x="54" y="36"/>
                </a:cubicBezTo>
                <a:cubicBezTo>
                  <a:pt x="54" y="29"/>
                  <a:pt x="49" y="22"/>
                  <a:pt x="49" y="15"/>
                </a:cubicBezTo>
                <a:close/>
                <a:moveTo>
                  <a:pt x="47" y="5"/>
                </a:moveTo>
                <a:cubicBezTo>
                  <a:pt x="45" y="5"/>
                  <a:pt x="44" y="6"/>
                  <a:pt x="44" y="7"/>
                </a:cubicBezTo>
                <a:cubicBezTo>
                  <a:pt x="44" y="8"/>
                  <a:pt x="45" y="9"/>
                  <a:pt x="47" y="9"/>
                </a:cubicBezTo>
                <a:cubicBezTo>
                  <a:pt x="48" y="9"/>
                  <a:pt x="49" y="8"/>
                  <a:pt x="49" y="7"/>
                </a:cubicBezTo>
                <a:cubicBezTo>
                  <a:pt x="49" y="6"/>
                  <a:pt x="48" y="5"/>
                  <a:pt x="47"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8" name="Freeform 207"/>
          <p:cNvSpPr>
            <a:spLocks noEditPoints="1"/>
          </p:cNvSpPr>
          <p:nvPr/>
        </p:nvSpPr>
        <p:spPr bwMode="auto">
          <a:xfrm>
            <a:off x="16683808" y="9291394"/>
            <a:ext cx="326177" cy="274812"/>
          </a:xfrm>
          <a:custGeom>
            <a:avLst/>
            <a:gdLst>
              <a:gd name="T0" fmla="*/ 2147483646 w 59"/>
              <a:gd name="T1" fmla="*/ 2147483646 h 49"/>
              <a:gd name="T2" fmla="*/ 2147483646 w 59"/>
              <a:gd name="T3" fmla="*/ 2147483646 h 49"/>
              <a:gd name="T4" fmla="*/ 2147483646 w 59"/>
              <a:gd name="T5" fmla="*/ 2147483646 h 49"/>
              <a:gd name="T6" fmla="*/ 0 w 59"/>
              <a:gd name="T7" fmla="*/ 2147483646 h 49"/>
              <a:gd name="T8" fmla="*/ 0 w 59"/>
              <a:gd name="T9" fmla="*/ 2147483646 h 49"/>
              <a:gd name="T10" fmla="*/ 2147483646 w 59"/>
              <a:gd name="T11" fmla="*/ 2147483646 h 49"/>
              <a:gd name="T12" fmla="*/ 2147483646 w 59"/>
              <a:gd name="T13" fmla="*/ 2147483646 h 49"/>
              <a:gd name="T14" fmla="*/ 2147483646 w 59"/>
              <a:gd name="T15" fmla="*/ 0 h 49"/>
              <a:gd name="T16" fmla="*/ 2147483646 w 59"/>
              <a:gd name="T17" fmla="*/ 0 h 49"/>
              <a:gd name="T18" fmla="*/ 2147483646 w 59"/>
              <a:gd name="T19" fmla="*/ 2147483646 h 49"/>
              <a:gd name="T20" fmla="*/ 2147483646 w 59"/>
              <a:gd name="T21" fmla="*/ 2147483646 h 49"/>
              <a:gd name="T22" fmla="*/ 2147483646 w 59"/>
              <a:gd name="T23" fmla="*/ 2147483646 h 49"/>
              <a:gd name="T24" fmla="*/ 2147483646 w 59"/>
              <a:gd name="T25" fmla="*/ 2147483646 h 49"/>
              <a:gd name="T26" fmla="*/ 2147483646 w 59"/>
              <a:gd name="T27" fmla="*/ 2147483646 h 49"/>
              <a:gd name="T28" fmla="*/ 2147483646 w 59"/>
              <a:gd name="T29" fmla="*/ 2147483646 h 49"/>
              <a:gd name="T30" fmla="*/ 2147483646 w 59"/>
              <a:gd name="T31" fmla="*/ 2147483646 h 49"/>
              <a:gd name="T32" fmla="*/ 2147483646 w 59"/>
              <a:gd name="T33" fmla="*/ 2147483646 h 49"/>
              <a:gd name="T34" fmla="*/ 2147483646 w 59"/>
              <a:gd name="T35" fmla="*/ 2147483646 h 49"/>
              <a:gd name="T36" fmla="*/ 2147483646 w 59"/>
              <a:gd name="T37" fmla="*/ 2147483646 h 49"/>
              <a:gd name="T38" fmla="*/ 2147483646 w 59"/>
              <a:gd name="T39" fmla="*/ 2147483646 h 49"/>
              <a:gd name="T40" fmla="*/ 2147483646 w 59"/>
              <a:gd name="T41" fmla="*/ 2147483646 h 49"/>
              <a:gd name="T42" fmla="*/ 2147483646 w 59"/>
              <a:gd name="T43" fmla="*/ 2147483646 h 49"/>
              <a:gd name="T44" fmla="*/ 2147483646 w 59"/>
              <a:gd name="T45" fmla="*/ 2147483646 h 49"/>
              <a:gd name="T46" fmla="*/ 2147483646 w 59"/>
              <a:gd name="T47" fmla="*/ 2147483646 h 49"/>
              <a:gd name="T48" fmla="*/ 2147483646 w 59"/>
              <a:gd name="T49" fmla="*/ 2147483646 h 49"/>
              <a:gd name="T50" fmla="*/ 2147483646 w 59"/>
              <a:gd name="T51" fmla="*/ 2147483646 h 49"/>
              <a:gd name="T52" fmla="*/ 2147483646 w 59"/>
              <a:gd name="T53" fmla="*/ 2147483646 h 49"/>
              <a:gd name="T54" fmla="*/ 2147483646 w 59"/>
              <a:gd name="T55" fmla="*/ 2147483646 h 49"/>
              <a:gd name="T56" fmla="*/ 2147483646 w 59"/>
              <a:gd name="T57" fmla="*/ 2147483646 h 49"/>
              <a:gd name="T58" fmla="*/ 2147483646 w 59"/>
              <a:gd name="T59" fmla="*/ 2147483646 h 49"/>
              <a:gd name="T60" fmla="*/ 2147483646 w 59"/>
              <a:gd name="T61" fmla="*/ 2147483646 h 49"/>
              <a:gd name="T62" fmla="*/ 2147483646 w 59"/>
              <a:gd name="T63" fmla="*/ 2147483646 h 49"/>
              <a:gd name="T64" fmla="*/ 2147483646 w 59"/>
              <a:gd name="T65" fmla="*/ 2147483646 h 49"/>
              <a:gd name="T66" fmla="*/ 2147483646 w 59"/>
              <a:gd name="T67" fmla="*/ 2147483646 h 49"/>
              <a:gd name="T68" fmla="*/ 2147483646 w 59"/>
              <a:gd name="T69" fmla="*/ 2147483646 h 49"/>
              <a:gd name="T70" fmla="*/ 2147483646 w 59"/>
              <a:gd name="T71" fmla="*/ 2147483646 h 49"/>
              <a:gd name="T72" fmla="*/ 2147483646 w 59"/>
              <a:gd name="T73" fmla="*/ 2147483646 h 49"/>
              <a:gd name="T74" fmla="*/ 2147483646 w 59"/>
              <a:gd name="T75" fmla="*/ 2147483646 h 49"/>
              <a:gd name="T76" fmla="*/ 2147483646 w 59"/>
              <a:gd name="T77" fmla="*/ 2147483646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9" h="49">
                <a:moveTo>
                  <a:pt x="59" y="43"/>
                </a:moveTo>
                <a:cubicBezTo>
                  <a:pt x="59" y="46"/>
                  <a:pt x="56" y="49"/>
                  <a:pt x="53" y="49"/>
                </a:cubicBezTo>
                <a:cubicBezTo>
                  <a:pt x="7" y="49"/>
                  <a:pt x="7" y="49"/>
                  <a:pt x="7" y="49"/>
                </a:cubicBezTo>
                <a:cubicBezTo>
                  <a:pt x="3" y="49"/>
                  <a:pt x="0" y="46"/>
                  <a:pt x="0" y="43"/>
                </a:cubicBezTo>
                <a:cubicBezTo>
                  <a:pt x="0" y="31"/>
                  <a:pt x="0" y="31"/>
                  <a:pt x="0" y="31"/>
                </a:cubicBezTo>
                <a:cubicBezTo>
                  <a:pt x="0" y="30"/>
                  <a:pt x="1" y="29"/>
                  <a:pt x="1" y="28"/>
                </a:cubicBezTo>
                <a:cubicBezTo>
                  <a:pt x="9" y="5"/>
                  <a:pt x="9" y="5"/>
                  <a:pt x="9" y="5"/>
                </a:cubicBezTo>
                <a:cubicBezTo>
                  <a:pt x="9" y="2"/>
                  <a:pt x="12" y="0"/>
                  <a:pt x="15" y="0"/>
                </a:cubicBezTo>
                <a:cubicBezTo>
                  <a:pt x="44" y="0"/>
                  <a:pt x="44" y="0"/>
                  <a:pt x="44" y="0"/>
                </a:cubicBezTo>
                <a:cubicBezTo>
                  <a:pt x="47" y="0"/>
                  <a:pt x="50" y="2"/>
                  <a:pt x="51" y="5"/>
                </a:cubicBezTo>
                <a:cubicBezTo>
                  <a:pt x="58" y="28"/>
                  <a:pt x="58" y="28"/>
                  <a:pt x="58" y="28"/>
                </a:cubicBezTo>
                <a:cubicBezTo>
                  <a:pt x="58" y="29"/>
                  <a:pt x="59" y="30"/>
                  <a:pt x="59" y="31"/>
                </a:cubicBezTo>
                <a:lnTo>
                  <a:pt x="59" y="43"/>
                </a:lnTo>
                <a:close/>
                <a:moveTo>
                  <a:pt x="54" y="31"/>
                </a:moveTo>
                <a:cubicBezTo>
                  <a:pt x="54" y="30"/>
                  <a:pt x="53" y="30"/>
                  <a:pt x="53" y="30"/>
                </a:cubicBezTo>
                <a:cubicBezTo>
                  <a:pt x="7" y="30"/>
                  <a:pt x="7" y="30"/>
                  <a:pt x="7" y="30"/>
                </a:cubicBezTo>
                <a:cubicBezTo>
                  <a:pt x="6" y="30"/>
                  <a:pt x="5" y="30"/>
                  <a:pt x="5" y="31"/>
                </a:cubicBezTo>
                <a:cubicBezTo>
                  <a:pt x="5" y="43"/>
                  <a:pt x="5" y="43"/>
                  <a:pt x="5" y="43"/>
                </a:cubicBezTo>
                <a:cubicBezTo>
                  <a:pt x="5" y="44"/>
                  <a:pt x="6" y="44"/>
                  <a:pt x="7" y="44"/>
                </a:cubicBezTo>
                <a:cubicBezTo>
                  <a:pt x="53" y="44"/>
                  <a:pt x="53" y="44"/>
                  <a:pt x="53" y="44"/>
                </a:cubicBezTo>
                <a:cubicBezTo>
                  <a:pt x="53" y="44"/>
                  <a:pt x="54" y="44"/>
                  <a:pt x="54" y="43"/>
                </a:cubicBezTo>
                <a:lnTo>
                  <a:pt x="54" y="31"/>
                </a:lnTo>
                <a:close/>
                <a:moveTo>
                  <a:pt x="52" y="25"/>
                </a:moveTo>
                <a:cubicBezTo>
                  <a:pt x="46" y="6"/>
                  <a:pt x="46" y="6"/>
                  <a:pt x="46" y="6"/>
                </a:cubicBezTo>
                <a:cubicBezTo>
                  <a:pt x="46" y="6"/>
                  <a:pt x="45" y="5"/>
                  <a:pt x="44" y="5"/>
                </a:cubicBezTo>
                <a:cubicBezTo>
                  <a:pt x="15" y="5"/>
                  <a:pt x="15" y="5"/>
                  <a:pt x="15" y="5"/>
                </a:cubicBezTo>
                <a:cubicBezTo>
                  <a:pt x="14" y="5"/>
                  <a:pt x="13" y="6"/>
                  <a:pt x="13" y="6"/>
                </a:cubicBezTo>
                <a:cubicBezTo>
                  <a:pt x="7" y="25"/>
                  <a:pt x="7" y="25"/>
                  <a:pt x="7" y="25"/>
                </a:cubicBezTo>
                <a:lnTo>
                  <a:pt x="52" y="25"/>
                </a:lnTo>
                <a:close/>
                <a:moveTo>
                  <a:pt x="37" y="40"/>
                </a:moveTo>
                <a:cubicBezTo>
                  <a:pt x="35" y="40"/>
                  <a:pt x="34" y="39"/>
                  <a:pt x="34" y="37"/>
                </a:cubicBezTo>
                <a:cubicBezTo>
                  <a:pt x="34" y="35"/>
                  <a:pt x="35" y="34"/>
                  <a:pt x="37" y="34"/>
                </a:cubicBezTo>
                <a:cubicBezTo>
                  <a:pt x="39" y="34"/>
                  <a:pt x="40" y="35"/>
                  <a:pt x="40" y="37"/>
                </a:cubicBezTo>
                <a:cubicBezTo>
                  <a:pt x="40" y="39"/>
                  <a:pt x="39" y="40"/>
                  <a:pt x="37" y="40"/>
                </a:cubicBezTo>
                <a:close/>
                <a:moveTo>
                  <a:pt x="47" y="40"/>
                </a:moveTo>
                <a:cubicBezTo>
                  <a:pt x="45" y="40"/>
                  <a:pt x="44" y="39"/>
                  <a:pt x="44" y="37"/>
                </a:cubicBezTo>
                <a:cubicBezTo>
                  <a:pt x="44" y="35"/>
                  <a:pt x="45" y="34"/>
                  <a:pt x="47" y="34"/>
                </a:cubicBezTo>
                <a:cubicBezTo>
                  <a:pt x="48" y="34"/>
                  <a:pt x="50" y="35"/>
                  <a:pt x="50" y="37"/>
                </a:cubicBezTo>
                <a:cubicBezTo>
                  <a:pt x="50" y="39"/>
                  <a:pt x="48" y="40"/>
                  <a:pt x="47" y="4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89" name="Freeform 208"/>
          <p:cNvSpPr>
            <a:spLocks noEditPoints="1"/>
          </p:cNvSpPr>
          <p:nvPr/>
        </p:nvSpPr>
        <p:spPr bwMode="auto">
          <a:xfrm>
            <a:off x="17482557" y="9270847"/>
            <a:ext cx="377545" cy="321042"/>
          </a:xfrm>
          <a:custGeom>
            <a:avLst/>
            <a:gdLst>
              <a:gd name="T0" fmla="*/ 2147483646 w 68"/>
              <a:gd name="T1" fmla="*/ 2147483646 h 58"/>
              <a:gd name="T2" fmla="*/ 2147483646 w 68"/>
              <a:gd name="T3" fmla="*/ 2147483646 h 58"/>
              <a:gd name="T4" fmla="*/ 2147483646 w 68"/>
              <a:gd name="T5" fmla="*/ 2147483646 h 58"/>
              <a:gd name="T6" fmla="*/ 2147483646 w 68"/>
              <a:gd name="T7" fmla="*/ 2147483646 h 58"/>
              <a:gd name="T8" fmla="*/ 2147483646 w 68"/>
              <a:gd name="T9" fmla="*/ 2147483646 h 58"/>
              <a:gd name="T10" fmla="*/ 0 w 68"/>
              <a:gd name="T11" fmla="*/ 2147483646 h 58"/>
              <a:gd name="T12" fmla="*/ 2147483646 w 68"/>
              <a:gd name="T13" fmla="*/ 0 h 58"/>
              <a:gd name="T14" fmla="*/ 2147483646 w 68"/>
              <a:gd name="T15" fmla="*/ 2147483646 h 58"/>
              <a:gd name="T16" fmla="*/ 2147483646 w 68"/>
              <a:gd name="T17" fmla="*/ 0 h 58"/>
              <a:gd name="T18" fmla="*/ 2147483646 w 68"/>
              <a:gd name="T19" fmla="*/ 2147483646 h 58"/>
              <a:gd name="T20" fmla="*/ 2147483646 w 68"/>
              <a:gd name="T21" fmla="*/ 2147483646 h 58"/>
              <a:gd name="T22" fmla="*/ 2147483646 w 68"/>
              <a:gd name="T23" fmla="*/ 2147483646 h 58"/>
              <a:gd name="T24" fmla="*/ 2147483646 w 68"/>
              <a:gd name="T25" fmla="*/ 2147483646 h 58"/>
              <a:gd name="T26" fmla="*/ 2147483646 w 68"/>
              <a:gd name="T27" fmla="*/ 2147483646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68" h="58">
                <a:moveTo>
                  <a:pt x="60" y="34"/>
                </a:moveTo>
                <a:cubicBezTo>
                  <a:pt x="36" y="57"/>
                  <a:pt x="36" y="57"/>
                  <a:pt x="36" y="57"/>
                </a:cubicBezTo>
                <a:cubicBezTo>
                  <a:pt x="36" y="58"/>
                  <a:pt x="35" y="58"/>
                  <a:pt x="34" y="58"/>
                </a:cubicBezTo>
                <a:cubicBezTo>
                  <a:pt x="34" y="58"/>
                  <a:pt x="33" y="58"/>
                  <a:pt x="33" y="57"/>
                </a:cubicBezTo>
                <a:cubicBezTo>
                  <a:pt x="9" y="34"/>
                  <a:pt x="9" y="34"/>
                  <a:pt x="9" y="34"/>
                </a:cubicBezTo>
                <a:cubicBezTo>
                  <a:pt x="9" y="34"/>
                  <a:pt x="0" y="26"/>
                  <a:pt x="0" y="17"/>
                </a:cubicBezTo>
                <a:cubicBezTo>
                  <a:pt x="0" y="6"/>
                  <a:pt x="7" y="0"/>
                  <a:pt x="19" y="0"/>
                </a:cubicBezTo>
                <a:cubicBezTo>
                  <a:pt x="25" y="0"/>
                  <a:pt x="31" y="5"/>
                  <a:pt x="34" y="8"/>
                </a:cubicBezTo>
                <a:cubicBezTo>
                  <a:pt x="37" y="5"/>
                  <a:pt x="44" y="0"/>
                  <a:pt x="50" y="0"/>
                </a:cubicBezTo>
                <a:cubicBezTo>
                  <a:pt x="62" y="0"/>
                  <a:pt x="68" y="6"/>
                  <a:pt x="68" y="17"/>
                </a:cubicBezTo>
                <a:cubicBezTo>
                  <a:pt x="68" y="26"/>
                  <a:pt x="60" y="34"/>
                  <a:pt x="60" y="34"/>
                </a:cubicBezTo>
                <a:close/>
                <a:moveTo>
                  <a:pt x="50" y="4"/>
                </a:moveTo>
                <a:cubicBezTo>
                  <a:pt x="45" y="4"/>
                  <a:pt x="38" y="11"/>
                  <a:pt x="36" y="13"/>
                </a:cubicBezTo>
                <a:cubicBezTo>
                  <a:pt x="35" y="14"/>
                  <a:pt x="34" y="14"/>
                  <a:pt x="33" y="13"/>
                </a:cubicBezTo>
                <a:cubicBezTo>
                  <a:pt x="31" y="11"/>
                  <a:pt x="24" y="4"/>
                  <a:pt x="19" y="4"/>
                </a:cubicBezTo>
                <a:cubicBezTo>
                  <a:pt x="13" y="4"/>
                  <a:pt x="5" y="7"/>
                  <a:pt x="5" y="17"/>
                </a:cubicBezTo>
                <a:cubicBezTo>
                  <a:pt x="5" y="24"/>
                  <a:pt x="12" y="31"/>
                  <a:pt x="12" y="31"/>
                </a:cubicBezTo>
                <a:cubicBezTo>
                  <a:pt x="34" y="52"/>
                  <a:pt x="34" y="52"/>
                  <a:pt x="34" y="52"/>
                </a:cubicBezTo>
                <a:cubicBezTo>
                  <a:pt x="56" y="31"/>
                  <a:pt x="56" y="31"/>
                  <a:pt x="56" y="31"/>
                </a:cubicBezTo>
                <a:cubicBezTo>
                  <a:pt x="57" y="31"/>
                  <a:pt x="64" y="24"/>
                  <a:pt x="64" y="17"/>
                </a:cubicBezTo>
                <a:cubicBezTo>
                  <a:pt x="64" y="7"/>
                  <a:pt x="56" y="4"/>
                  <a:pt x="50"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0" name="Freeform 209"/>
          <p:cNvSpPr>
            <a:spLocks noEditPoints="1"/>
          </p:cNvSpPr>
          <p:nvPr/>
        </p:nvSpPr>
        <p:spPr bwMode="auto">
          <a:xfrm>
            <a:off x="18283876" y="9270847"/>
            <a:ext cx="292789" cy="333883"/>
          </a:xfrm>
          <a:custGeom>
            <a:avLst/>
            <a:gdLst>
              <a:gd name="T0" fmla="*/ 2147483646 w 114"/>
              <a:gd name="T1" fmla="*/ 0 h 130"/>
              <a:gd name="T2" fmla="*/ 2147483646 w 114"/>
              <a:gd name="T3" fmla="*/ 2147483646 h 130"/>
              <a:gd name="T4" fmla="*/ 2147483646 w 114"/>
              <a:gd name="T5" fmla="*/ 2147483646 h 130"/>
              <a:gd name="T6" fmla="*/ 2147483646 w 114"/>
              <a:gd name="T7" fmla="*/ 2147483646 h 130"/>
              <a:gd name="T8" fmla="*/ 0 w 114"/>
              <a:gd name="T9" fmla="*/ 0 h 130"/>
              <a:gd name="T10" fmla="*/ 2147483646 w 114"/>
              <a:gd name="T11" fmla="*/ 0 h 130"/>
              <a:gd name="T12" fmla="*/ 2147483646 w 114"/>
              <a:gd name="T13" fmla="*/ 2147483646 h 130"/>
              <a:gd name="T14" fmla="*/ 2147483646 w 114"/>
              <a:gd name="T15" fmla="*/ 2147483646 h 130"/>
              <a:gd name="T16" fmla="*/ 2147483646 w 114"/>
              <a:gd name="T17" fmla="*/ 2147483646 h 130"/>
              <a:gd name="T18" fmla="*/ 2147483646 w 114"/>
              <a:gd name="T19" fmla="*/ 2147483646 h 130"/>
              <a:gd name="T20" fmla="*/ 2147483646 w 114"/>
              <a:gd name="T21" fmla="*/ 2147483646 h 130"/>
              <a:gd name="T22" fmla="*/ 2147483646 w 114"/>
              <a:gd name="T23" fmla="*/ 2147483646 h 130"/>
              <a:gd name="T24" fmla="*/ 2147483646 w 114"/>
              <a:gd name="T25" fmla="*/ 2147483646 h 130"/>
              <a:gd name="T26" fmla="*/ 2147483646 w 114"/>
              <a:gd name="T27" fmla="*/ 2147483646 h 130"/>
              <a:gd name="T28" fmla="*/ 2147483646 w 114"/>
              <a:gd name="T29" fmla="*/ 2147483646 h 130"/>
              <a:gd name="T30" fmla="*/ 2147483646 w 114"/>
              <a:gd name="T31" fmla="*/ 2147483646 h 130"/>
              <a:gd name="T32" fmla="*/ 2147483646 w 114"/>
              <a:gd name="T33" fmla="*/ 2147483646 h 130"/>
              <a:gd name="T34" fmla="*/ 2147483646 w 114"/>
              <a:gd name="T35" fmla="*/ 2147483646 h 130"/>
              <a:gd name="T36" fmla="*/ 2147483646 w 114"/>
              <a:gd name="T37" fmla="*/ 2147483646 h 130"/>
              <a:gd name="T38" fmla="*/ 2147483646 w 114"/>
              <a:gd name="T39" fmla="*/ 2147483646 h 130"/>
              <a:gd name="T40" fmla="*/ 2147483646 w 114"/>
              <a:gd name="T41" fmla="*/ 2147483646 h 130"/>
              <a:gd name="T42" fmla="*/ 2147483646 w 114"/>
              <a:gd name="T43" fmla="*/ 2147483646 h 130"/>
              <a:gd name="T44" fmla="*/ 2147483646 w 114"/>
              <a:gd name="T45" fmla="*/ 2147483646 h 130"/>
              <a:gd name="T46" fmla="*/ 2147483646 w 114"/>
              <a:gd name="T47" fmla="*/ 2147483646 h 130"/>
              <a:gd name="T48" fmla="*/ 2147483646 w 114"/>
              <a:gd name="T49" fmla="*/ 2147483646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4" h="130">
                <a:moveTo>
                  <a:pt x="114" y="0"/>
                </a:moveTo>
                <a:lnTo>
                  <a:pt x="103" y="117"/>
                </a:lnTo>
                <a:lnTo>
                  <a:pt x="56" y="130"/>
                </a:lnTo>
                <a:lnTo>
                  <a:pt x="10" y="117"/>
                </a:lnTo>
                <a:lnTo>
                  <a:pt x="0" y="0"/>
                </a:lnTo>
                <a:lnTo>
                  <a:pt x="114" y="0"/>
                </a:lnTo>
                <a:close/>
                <a:moveTo>
                  <a:pt x="93" y="24"/>
                </a:moveTo>
                <a:lnTo>
                  <a:pt x="21" y="24"/>
                </a:lnTo>
                <a:lnTo>
                  <a:pt x="23" y="67"/>
                </a:lnTo>
                <a:lnTo>
                  <a:pt x="75" y="67"/>
                </a:lnTo>
                <a:lnTo>
                  <a:pt x="73" y="86"/>
                </a:lnTo>
                <a:lnTo>
                  <a:pt x="56" y="91"/>
                </a:lnTo>
                <a:lnTo>
                  <a:pt x="41" y="86"/>
                </a:lnTo>
                <a:lnTo>
                  <a:pt x="39" y="73"/>
                </a:lnTo>
                <a:lnTo>
                  <a:pt x="26" y="73"/>
                </a:lnTo>
                <a:lnTo>
                  <a:pt x="28" y="97"/>
                </a:lnTo>
                <a:lnTo>
                  <a:pt x="56" y="106"/>
                </a:lnTo>
                <a:lnTo>
                  <a:pt x="58" y="106"/>
                </a:lnTo>
                <a:lnTo>
                  <a:pt x="86" y="97"/>
                </a:lnTo>
                <a:lnTo>
                  <a:pt x="90" y="52"/>
                </a:lnTo>
                <a:lnTo>
                  <a:pt x="39" y="52"/>
                </a:lnTo>
                <a:lnTo>
                  <a:pt x="36" y="37"/>
                </a:lnTo>
                <a:lnTo>
                  <a:pt x="93" y="37"/>
                </a:lnTo>
                <a:lnTo>
                  <a:pt x="93" y="2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1" name="Freeform 210"/>
          <p:cNvSpPr>
            <a:spLocks noEditPoints="1"/>
          </p:cNvSpPr>
          <p:nvPr/>
        </p:nvSpPr>
        <p:spPr bwMode="auto">
          <a:xfrm>
            <a:off x="19082627" y="9270847"/>
            <a:ext cx="377543" cy="295359"/>
          </a:xfrm>
          <a:custGeom>
            <a:avLst/>
            <a:gdLst>
              <a:gd name="T0" fmla="*/ 2147483646 w 68"/>
              <a:gd name="T1" fmla="*/ 2147483646 h 53"/>
              <a:gd name="T2" fmla="*/ 2147483646 w 68"/>
              <a:gd name="T3" fmla="*/ 2147483646 h 53"/>
              <a:gd name="T4" fmla="*/ 2147483646 w 68"/>
              <a:gd name="T5" fmla="*/ 2147483646 h 53"/>
              <a:gd name="T6" fmla="*/ 0 w 68"/>
              <a:gd name="T7" fmla="*/ 2147483646 h 53"/>
              <a:gd name="T8" fmla="*/ 0 w 68"/>
              <a:gd name="T9" fmla="*/ 2147483646 h 53"/>
              <a:gd name="T10" fmla="*/ 2147483646 w 68"/>
              <a:gd name="T11" fmla="*/ 0 h 53"/>
              <a:gd name="T12" fmla="*/ 2147483646 w 68"/>
              <a:gd name="T13" fmla="*/ 0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2147483646 w 68"/>
              <a:gd name="T23" fmla="*/ 2147483646 h 53"/>
              <a:gd name="T24" fmla="*/ 0 w 68"/>
              <a:gd name="T25" fmla="*/ 2147483646 h 53"/>
              <a:gd name="T26" fmla="*/ 0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2147483646 w 68"/>
              <a:gd name="T43" fmla="*/ 2147483646 h 53"/>
              <a:gd name="T44" fmla="*/ 0 w 68"/>
              <a:gd name="T45" fmla="*/ 2147483646 h 53"/>
              <a:gd name="T46" fmla="*/ 0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2147483646 w 68"/>
              <a:gd name="T73" fmla="*/ 2147483646 h 53"/>
              <a:gd name="T74" fmla="*/ 2147483646 w 68"/>
              <a:gd name="T75" fmla="*/ 2147483646 h 53"/>
              <a:gd name="T76" fmla="*/ 2147483646 w 68"/>
              <a:gd name="T77" fmla="*/ 2147483646 h 53"/>
              <a:gd name="T78" fmla="*/ 2147483646 w 68"/>
              <a:gd name="T79" fmla="*/ 2147483646 h 53"/>
              <a:gd name="T80" fmla="*/ 2147483646 w 68"/>
              <a:gd name="T81" fmla="*/ 2147483646 h 53"/>
              <a:gd name="T82" fmla="*/ 2147483646 w 68"/>
              <a:gd name="T83" fmla="*/ 2147483646 h 53"/>
              <a:gd name="T84" fmla="*/ 2147483646 w 68"/>
              <a:gd name="T85" fmla="*/ 2147483646 h 53"/>
              <a:gd name="T86" fmla="*/ 2147483646 w 68"/>
              <a:gd name="T87" fmla="*/ 2147483646 h 53"/>
              <a:gd name="T88" fmla="*/ 2147483646 w 68"/>
              <a:gd name="T89" fmla="*/ 2147483646 h 53"/>
              <a:gd name="T90" fmla="*/ 2147483646 w 68"/>
              <a:gd name="T91" fmla="*/ 2147483646 h 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8" h="53">
                <a:moveTo>
                  <a:pt x="68" y="8"/>
                </a:moveTo>
                <a:cubicBezTo>
                  <a:pt x="68" y="9"/>
                  <a:pt x="68" y="9"/>
                  <a:pt x="67" y="9"/>
                </a:cubicBezTo>
                <a:cubicBezTo>
                  <a:pt x="2" y="9"/>
                  <a:pt x="2" y="9"/>
                  <a:pt x="2" y="9"/>
                </a:cubicBezTo>
                <a:cubicBezTo>
                  <a:pt x="1" y="9"/>
                  <a:pt x="0" y="9"/>
                  <a:pt x="0" y="8"/>
                </a:cubicBezTo>
                <a:cubicBezTo>
                  <a:pt x="0" y="1"/>
                  <a:pt x="0" y="1"/>
                  <a:pt x="0" y="1"/>
                </a:cubicBezTo>
                <a:cubicBezTo>
                  <a:pt x="0" y="0"/>
                  <a:pt x="1" y="0"/>
                  <a:pt x="2" y="0"/>
                </a:cubicBezTo>
                <a:cubicBezTo>
                  <a:pt x="67" y="0"/>
                  <a:pt x="67" y="0"/>
                  <a:pt x="67" y="0"/>
                </a:cubicBezTo>
                <a:cubicBezTo>
                  <a:pt x="68" y="0"/>
                  <a:pt x="68" y="0"/>
                  <a:pt x="68" y="1"/>
                </a:cubicBezTo>
                <a:lnTo>
                  <a:pt x="68" y="8"/>
                </a:lnTo>
                <a:close/>
                <a:moveTo>
                  <a:pt x="13" y="27"/>
                </a:moveTo>
                <a:cubicBezTo>
                  <a:pt x="3" y="38"/>
                  <a:pt x="3" y="38"/>
                  <a:pt x="3" y="38"/>
                </a:cubicBezTo>
                <a:cubicBezTo>
                  <a:pt x="2" y="38"/>
                  <a:pt x="2" y="38"/>
                  <a:pt x="2" y="38"/>
                </a:cubicBezTo>
                <a:cubicBezTo>
                  <a:pt x="1" y="38"/>
                  <a:pt x="0" y="38"/>
                  <a:pt x="0" y="37"/>
                </a:cubicBezTo>
                <a:cubicBezTo>
                  <a:pt x="0" y="15"/>
                  <a:pt x="0" y="15"/>
                  <a:pt x="0" y="15"/>
                </a:cubicBezTo>
                <a:cubicBezTo>
                  <a:pt x="0" y="15"/>
                  <a:pt x="1" y="14"/>
                  <a:pt x="2" y="14"/>
                </a:cubicBezTo>
                <a:cubicBezTo>
                  <a:pt x="2" y="14"/>
                  <a:pt x="2" y="14"/>
                  <a:pt x="3" y="14"/>
                </a:cubicBezTo>
                <a:cubicBezTo>
                  <a:pt x="13" y="25"/>
                  <a:pt x="13" y="25"/>
                  <a:pt x="13" y="25"/>
                </a:cubicBezTo>
                <a:cubicBezTo>
                  <a:pt x="14" y="26"/>
                  <a:pt x="14" y="26"/>
                  <a:pt x="14" y="26"/>
                </a:cubicBezTo>
                <a:cubicBezTo>
                  <a:pt x="14" y="27"/>
                  <a:pt x="14" y="27"/>
                  <a:pt x="13" y="27"/>
                </a:cubicBezTo>
                <a:close/>
                <a:moveTo>
                  <a:pt x="68" y="52"/>
                </a:moveTo>
                <a:cubicBezTo>
                  <a:pt x="68" y="52"/>
                  <a:pt x="68" y="53"/>
                  <a:pt x="67" y="53"/>
                </a:cubicBezTo>
                <a:cubicBezTo>
                  <a:pt x="2" y="53"/>
                  <a:pt x="2" y="53"/>
                  <a:pt x="2" y="53"/>
                </a:cubicBezTo>
                <a:cubicBezTo>
                  <a:pt x="1" y="53"/>
                  <a:pt x="0" y="52"/>
                  <a:pt x="0" y="52"/>
                </a:cubicBezTo>
                <a:cubicBezTo>
                  <a:pt x="0" y="44"/>
                  <a:pt x="0" y="44"/>
                  <a:pt x="0" y="44"/>
                </a:cubicBezTo>
                <a:cubicBezTo>
                  <a:pt x="0" y="44"/>
                  <a:pt x="1" y="43"/>
                  <a:pt x="2" y="43"/>
                </a:cubicBezTo>
                <a:cubicBezTo>
                  <a:pt x="67" y="43"/>
                  <a:pt x="67" y="43"/>
                  <a:pt x="67" y="43"/>
                </a:cubicBezTo>
                <a:cubicBezTo>
                  <a:pt x="68" y="43"/>
                  <a:pt x="68" y="44"/>
                  <a:pt x="68" y="44"/>
                </a:cubicBezTo>
                <a:lnTo>
                  <a:pt x="68" y="52"/>
                </a:lnTo>
                <a:close/>
                <a:moveTo>
                  <a:pt x="68" y="23"/>
                </a:moveTo>
                <a:cubicBezTo>
                  <a:pt x="68" y="23"/>
                  <a:pt x="68" y="24"/>
                  <a:pt x="67" y="24"/>
                </a:cubicBezTo>
                <a:cubicBezTo>
                  <a:pt x="26" y="24"/>
                  <a:pt x="26" y="24"/>
                  <a:pt x="26" y="24"/>
                </a:cubicBezTo>
                <a:cubicBezTo>
                  <a:pt x="25" y="24"/>
                  <a:pt x="25" y="23"/>
                  <a:pt x="25" y="23"/>
                </a:cubicBezTo>
                <a:cubicBezTo>
                  <a:pt x="25" y="15"/>
                  <a:pt x="25" y="15"/>
                  <a:pt x="25" y="15"/>
                </a:cubicBezTo>
                <a:cubicBezTo>
                  <a:pt x="25" y="15"/>
                  <a:pt x="25" y="14"/>
                  <a:pt x="26" y="14"/>
                </a:cubicBezTo>
                <a:cubicBezTo>
                  <a:pt x="67" y="14"/>
                  <a:pt x="67" y="14"/>
                  <a:pt x="67" y="14"/>
                </a:cubicBezTo>
                <a:cubicBezTo>
                  <a:pt x="68" y="14"/>
                  <a:pt x="68" y="15"/>
                  <a:pt x="68" y="15"/>
                </a:cubicBezTo>
                <a:lnTo>
                  <a:pt x="68" y="23"/>
                </a:lnTo>
                <a:close/>
                <a:moveTo>
                  <a:pt x="68" y="37"/>
                </a:moveTo>
                <a:cubicBezTo>
                  <a:pt x="68" y="38"/>
                  <a:pt x="68" y="38"/>
                  <a:pt x="67" y="38"/>
                </a:cubicBezTo>
                <a:cubicBezTo>
                  <a:pt x="26" y="38"/>
                  <a:pt x="26" y="38"/>
                  <a:pt x="26" y="38"/>
                </a:cubicBezTo>
                <a:cubicBezTo>
                  <a:pt x="25" y="38"/>
                  <a:pt x="25" y="38"/>
                  <a:pt x="25" y="37"/>
                </a:cubicBezTo>
                <a:cubicBezTo>
                  <a:pt x="25" y="30"/>
                  <a:pt x="25" y="30"/>
                  <a:pt x="25" y="30"/>
                </a:cubicBezTo>
                <a:cubicBezTo>
                  <a:pt x="25" y="29"/>
                  <a:pt x="25" y="29"/>
                  <a:pt x="26" y="29"/>
                </a:cubicBezTo>
                <a:cubicBezTo>
                  <a:pt x="67" y="29"/>
                  <a:pt x="67" y="29"/>
                  <a:pt x="67" y="29"/>
                </a:cubicBezTo>
                <a:cubicBezTo>
                  <a:pt x="68" y="29"/>
                  <a:pt x="68" y="29"/>
                  <a:pt x="68" y="30"/>
                </a:cubicBezTo>
                <a:lnTo>
                  <a:pt x="68"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2" name="Freeform 211"/>
          <p:cNvSpPr>
            <a:spLocks noEditPoints="1"/>
          </p:cNvSpPr>
          <p:nvPr/>
        </p:nvSpPr>
        <p:spPr bwMode="auto">
          <a:xfrm>
            <a:off x="19881376" y="9270847"/>
            <a:ext cx="323609" cy="321042"/>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58">
                <a:moveTo>
                  <a:pt x="58" y="50"/>
                </a:moveTo>
                <a:cubicBezTo>
                  <a:pt x="58" y="54"/>
                  <a:pt x="55" y="58"/>
                  <a:pt x="51" y="58"/>
                </a:cubicBezTo>
                <a:cubicBezTo>
                  <a:pt x="7" y="58"/>
                  <a:pt x="7" y="58"/>
                  <a:pt x="7" y="58"/>
                </a:cubicBezTo>
                <a:cubicBezTo>
                  <a:pt x="3" y="58"/>
                  <a:pt x="0" y="54"/>
                  <a:pt x="0" y="50"/>
                </a:cubicBezTo>
                <a:cubicBezTo>
                  <a:pt x="0" y="7"/>
                  <a:pt x="0" y="7"/>
                  <a:pt x="0" y="7"/>
                </a:cubicBezTo>
                <a:cubicBezTo>
                  <a:pt x="0" y="3"/>
                  <a:pt x="3" y="0"/>
                  <a:pt x="7" y="0"/>
                </a:cubicBezTo>
                <a:cubicBezTo>
                  <a:pt x="51" y="0"/>
                  <a:pt x="51" y="0"/>
                  <a:pt x="51" y="0"/>
                </a:cubicBezTo>
                <a:cubicBezTo>
                  <a:pt x="55" y="0"/>
                  <a:pt x="58" y="3"/>
                  <a:pt x="58" y="7"/>
                </a:cubicBezTo>
                <a:lnTo>
                  <a:pt x="58" y="50"/>
                </a:lnTo>
                <a:close/>
                <a:moveTo>
                  <a:pt x="51" y="24"/>
                </a:moveTo>
                <a:cubicBezTo>
                  <a:pt x="46" y="24"/>
                  <a:pt x="46" y="24"/>
                  <a:pt x="46" y="24"/>
                </a:cubicBezTo>
                <a:cubicBezTo>
                  <a:pt x="47" y="26"/>
                  <a:pt x="47" y="27"/>
                  <a:pt x="47" y="29"/>
                </a:cubicBezTo>
                <a:cubicBezTo>
                  <a:pt x="47" y="39"/>
                  <a:pt x="39" y="47"/>
                  <a:pt x="29" y="47"/>
                </a:cubicBezTo>
                <a:cubicBezTo>
                  <a:pt x="19" y="47"/>
                  <a:pt x="11" y="39"/>
                  <a:pt x="11" y="29"/>
                </a:cubicBezTo>
                <a:cubicBezTo>
                  <a:pt x="11" y="27"/>
                  <a:pt x="11" y="26"/>
                  <a:pt x="12" y="24"/>
                </a:cubicBezTo>
                <a:cubicBezTo>
                  <a:pt x="6" y="24"/>
                  <a:pt x="6" y="24"/>
                  <a:pt x="6" y="24"/>
                </a:cubicBezTo>
                <a:cubicBezTo>
                  <a:pt x="6" y="49"/>
                  <a:pt x="6" y="49"/>
                  <a:pt x="6" y="49"/>
                </a:cubicBezTo>
                <a:cubicBezTo>
                  <a:pt x="6" y="50"/>
                  <a:pt x="7" y="51"/>
                  <a:pt x="9" y="51"/>
                </a:cubicBezTo>
                <a:cubicBezTo>
                  <a:pt x="49" y="51"/>
                  <a:pt x="49" y="51"/>
                  <a:pt x="49" y="51"/>
                </a:cubicBezTo>
                <a:cubicBezTo>
                  <a:pt x="50" y="51"/>
                  <a:pt x="51" y="50"/>
                  <a:pt x="51" y="49"/>
                </a:cubicBezTo>
                <a:lnTo>
                  <a:pt x="51" y="24"/>
                </a:lnTo>
                <a:close/>
                <a:moveTo>
                  <a:pt x="29" y="17"/>
                </a:moveTo>
                <a:cubicBezTo>
                  <a:pt x="23" y="17"/>
                  <a:pt x="17" y="22"/>
                  <a:pt x="17" y="29"/>
                </a:cubicBezTo>
                <a:cubicBezTo>
                  <a:pt x="17" y="35"/>
                  <a:pt x="23" y="40"/>
                  <a:pt x="29" y="40"/>
                </a:cubicBezTo>
                <a:cubicBezTo>
                  <a:pt x="35" y="40"/>
                  <a:pt x="41" y="35"/>
                  <a:pt x="41" y="29"/>
                </a:cubicBezTo>
                <a:cubicBezTo>
                  <a:pt x="41" y="22"/>
                  <a:pt x="35" y="17"/>
                  <a:pt x="29" y="17"/>
                </a:cubicBezTo>
                <a:close/>
                <a:moveTo>
                  <a:pt x="51" y="9"/>
                </a:moveTo>
                <a:cubicBezTo>
                  <a:pt x="51" y="7"/>
                  <a:pt x="50" y="6"/>
                  <a:pt x="49" y="6"/>
                </a:cubicBezTo>
                <a:cubicBezTo>
                  <a:pt x="42" y="6"/>
                  <a:pt x="42" y="6"/>
                  <a:pt x="42" y="6"/>
                </a:cubicBezTo>
                <a:cubicBezTo>
                  <a:pt x="41" y="6"/>
                  <a:pt x="40" y="7"/>
                  <a:pt x="40" y="9"/>
                </a:cubicBezTo>
                <a:cubicBezTo>
                  <a:pt x="40" y="15"/>
                  <a:pt x="40" y="15"/>
                  <a:pt x="40" y="15"/>
                </a:cubicBezTo>
                <a:cubicBezTo>
                  <a:pt x="40" y="16"/>
                  <a:pt x="41" y="18"/>
                  <a:pt x="42" y="18"/>
                </a:cubicBezTo>
                <a:cubicBezTo>
                  <a:pt x="49" y="18"/>
                  <a:pt x="49" y="18"/>
                  <a:pt x="49" y="18"/>
                </a:cubicBezTo>
                <a:cubicBezTo>
                  <a:pt x="50" y="18"/>
                  <a:pt x="51" y="16"/>
                  <a:pt x="51" y="15"/>
                </a:cubicBezTo>
                <a:lnTo>
                  <a:pt x="51" y="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3" name="Freeform 212"/>
          <p:cNvSpPr>
            <a:spLocks noEditPoints="1"/>
          </p:cNvSpPr>
          <p:nvPr/>
        </p:nvSpPr>
        <p:spPr bwMode="auto">
          <a:xfrm>
            <a:off x="20682695" y="9270847"/>
            <a:ext cx="321042" cy="321042"/>
          </a:xfrm>
          <a:custGeom>
            <a:avLst/>
            <a:gdLst>
              <a:gd name="T0" fmla="*/ 2147483646 w 58"/>
              <a:gd name="T1" fmla="*/ 2147483646 h 58"/>
              <a:gd name="T2" fmla="*/ 2147483646 w 58"/>
              <a:gd name="T3" fmla="*/ 2147483646 h 58"/>
              <a:gd name="T4" fmla="*/ 0 w 58"/>
              <a:gd name="T5" fmla="*/ 2147483646 h 58"/>
              <a:gd name="T6" fmla="*/ 2147483646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0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0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8" h="58">
                <a:moveTo>
                  <a:pt x="34" y="41"/>
                </a:moveTo>
                <a:cubicBezTo>
                  <a:pt x="29" y="47"/>
                  <a:pt x="29" y="47"/>
                  <a:pt x="29" y="47"/>
                </a:cubicBezTo>
                <a:cubicBezTo>
                  <a:pt x="27" y="48"/>
                  <a:pt x="27" y="48"/>
                  <a:pt x="27" y="48"/>
                </a:cubicBezTo>
                <a:cubicBezTo>
                  <a:pt x="24" y="52"/>
                  <a:pt x="19" y="53"/>
                  <a:pt x="15" y="52"/>
                </a:cubicBezTo>
                <a:cubicBezTo>
                  <a:pt x="14" y="55"/>
                  <a:pt x="11" y="58"/>
                  <a:pt x="8" y="58"/>
                </a:cubicBezTo>
                <a:cubicBezTo>
                  <a:pt x="3" y="58"/>
                  <a:pt x="0" y="54"/>
                  <a:pt x="0" y="50"/>
                </a:cubicBezTo>
                <a:cubicBezTo>
                  <a:pt x="0" y="46"/>
                  <a:pt x="2" y="43"/>
                  <a:pt x="6" y="42"/>
                </a:cubicBezTo>
                <a:cubicBezTo>
                  <a:pt x="5" y="38"/>
                  <a:pt x="6" y="33"/>
                  <a:pt x="9" y="30"/>
                </a:cubicBezTo>
                <a:cubicBezTo>
                  <a:pt x="10" y="30"/>
                  <a:pt x="10" y="30"/>
                  <a:pt x="10" y="30"/>
                </a:cubicBezTo>
                <a:cubicBezTo>
                  <a:pt x="15" y="35"/>
                  <a:pt x="15" y="35"/>
                  <a:pt x="15" y="35"/>
                </a:cubicBezTo>
                <a:cubicBezTo>
                  <a:pt x="15" y="36"/>
                  <a:pt x="15" y="36"/>
                  <a:pt x="15" y="36"/>
                </a:cubicBezTo>
                <a:cubicBezTo>
                  <a:pt x="13" y="38"/>
                  <a:pt x="13" y="41"/>
                  <a:pt x="15" y="43"/>
                </a:cubicBezTo>
                <a:cubicBezTo>
                  <a:pt x="17" y="44"/>
                  <a:pt x="20" y="44"/>
                  <a:pt x="22" y="43"/>
                </a:cubicBezTo>
                <a:cubicBezTo>
                  <a:pt x="23" y="41"/>
                  <a:pt x="23" y="41"/>
                  <a:pt x="23" y="41"/>
                </a:cubicBezTo>
                <a:cubicBezTo>
                  <a:pt x="29" y="36"/>
                  <a:pt x="29" y="36"/>
                  <a:pt x="29" y="36"/>
                </a:cubicBezTo>
                <a:cubicBezTo>
                  <a:pt x="35" y="30"/>
                  <a:pt x="35" y="30"/>
                  <a:pt x="35" y="30"/>
                </a:cubicBezTo>
                <a:cubicBezTo>
                  <a:pt x="40" y="35"/>
                  <a:pt x="40" y="35"/>
                  <a:pt x="40" y="35"/>
                </a:cubicBezTo>
                <a:lnTo>
                  <a:pt x="34" y="41"/>
                </a:lnTo>
                <a:close/>
                <a:moveTo>
                  <a:pt x="28" y="10"/>
                </a:moveTo>
                <a:cubicBezTo>
                  <a:pt x="22" y="16"/>
                  <a:pt x="22" y="16"/>
                  <a:pt x="22" y="16"/>
                </a:cubicBezTo>
                <a:cubicBezTo>
                  <a:pt x="22" y="15"/>
                  <a:pt x="22" y="15"/>
                  <a:pt x="22" y="15"/>
                </a:cubicBezTo>
                <a:cubicBezTo>
                  <a:pt x="20" y="13"/>
                  <a:pt x="17" y="13"/>
                  <a:pt x="15" y="15"/>
                </a:cubicBezTo>
                <a:cubicBezTo>
                  <a:pt x="13" y="17"/>
                  <a:pt x="13" y="20"/>
                  <a:pt x="15" y="22"/>
                </a:cubicBezTo>
                <a:cubicBezTo>
                  <a:pt x="16" y="23"/>
                  <a:pt x="16" y="23"/>
                  <a:pt x="16" y="23"/>
                </a:cubicBezTo>
                <a:cubicBezTo>
                  <a:pt x="22" y="29"/>
                  <a:pt x="22" y="29"/>
                  <a:pt x="22" y="29"/>
                </a:cubicBezTo>
                <a:cubicBezTo>
                  <a:pt x="28" y="35"/>
                  <a:pt x="28" y="35"/>
                  <a:pt x="28" y="35"/>
                </a:cubicBezTo>
                <a:cubicBezTo>
                  <a:pt x="22" y="41"/>
                  <a:pt x="22" y="41"/>
                  <a:pt x="22" y="41"/>
                </a:cubicBezTo>
                <a:cubicBezTo>
                  <a:pt x="16" y="35"/>
                  <a:pt x="16" y="35"/>
                  <a:pt x="16" y="35"/>
                </a:cubicBezTo>
                <a:cubicBezTo>
                  <a:pt x="10" y="29"/>
                  <a:pt x="10" y="29"/>
                  <a:pt x="10" y="29"/>
                </a:cubicBezTo>
                <a:cubicBezTo>
                  <a:pt x="9" y="28"/>
                  <a:pt x="9" y="28"/>
                  <a:pt x="9" y="28"/>
                </a:cubicBezTo>
                <a:cubicBezTo>
                  <a:pt x="6" y="24"/>
                  <a:pt x="5" y="19"/>
                  <a:pt x="6" y="15"/>
                </a:cubicBezTo>
                <a:cubicBezTo>
                  <a:pt x="2" y="14"/>
                  <a:pt x="0" y="11"/>
                  <a:pt x="0" y="7"/>
                </a:cubicBezTo>
                <a:cubicBezTo>
                  <a:pt x="0" y="3"/>
                  <a:pt x="3" y="0"/>
                  <a:pt x="8" y="0"/>
                </a:cubicBezTo>
                <a:cubicBezTo>
                  <a:pt x="12" y="0"/>
                  <a:pt x="15" y="2"/>
                  <a:pt x="15" y="6"/>
                </a:cubicBezTo>
                <a:cubicBezTo>
                  <a:pt x="20" y="5"/>
                  <a:pt x="24" y="6"/>
                  <a:pt x="27" y="10"/>
                </a:cubicBezTo>
                <a:lnTo>
                  <a:pt x="28" y="10"/>
                </a:lnTo>
                <a:close/>
                <a:moveTo>
                  <a:pt x="51" y="15"/>
                </a:moveTo>
                <a:cubicBezTo>
                  <a:pt x="52" y="19"/>
                  <a:pt x="51" y="24"/>
                  <a:pt x="48" y="28"/>
                </a:cubicBezTo>
                <a:cubicBezTo>
                  <a:pt x="47" y="28"/>
                  <a:pt x="47" y="28"/>
                  <a:pt x="47" y="28"/>
                </a:cubicBezTo>
                <a:cubicBezTo>
                  <a:pt x="42" y="23"/>
                  <a:pt x="42" y="23"/>
                  <a:pt x="42" y="23"/>
                </a:cubicBezTo>
                <a:cubicBezTo>
                  <a:pt x="42" y="22"/>
                  <a:pt x="42" y="22"/>
                  <a:pt x="42" y="22"/>
                </a:cubicBezTo>
                <a:cubicBezTo>
                  <a:pt x="44" y="20"/>
                  <a:pt x="44" y="17"/>
                  <a:pt x="42" y="15"/>
                </a:cubicBezTo>
                <a:cubicBezTo>
                  <a:pt x="40" y="13"/>
                  <a:pt x="37" y="13"/>
                  <a:pt x="35" y="15"/>
                </a:cubicBezTo>
                <a:cubicBezTo>
                  <a:pt x="34" y="16"/>
                  <a:pt x="34" y="16"/>
                  <a:pt x="34" y="16"/>
                </a:cubicBezTo>
                <a:cubicBezTo>
                  <a:pt x="29" y="22"/>
                  <a:pt x="29" y="22"/>
                  <a:pt x="29" y="22"/>
                </a:cubicBezTo>
                <a:cubicBezTo>
                  <a:pt x="22" y="28"/>
                  <a:pt x="22" y="28"/>
                  <a:pt x="22" y="28"/>
                </a:cubicBezTo>
                <a:cubicBezTo>
                  <a:pt x="17" y="23"/>
                  <a:pt x="17" y="23"/>
                  <a:pt x="17" y="23"/>
                </a:cubicBezTo>
                <a:cubicBezTo>
                  <a:pt x="23" y="16"/>
                  <a:pt x="23" y="16"/>
                  <a:pt x="23" y="16"/>
                </a:cubicBezTo>
                <a:cubicBezTo>
                  <a:pt x="29" y="11"/>
                  <a:pt x="29" y="11"/>
                  <a:pt x="29" y="11"/>
                </a:cubicBezTo>
                <a:cubicBezTo>
                  <a:pt x="30" y="10"/>
                  <a:pt x="30" y="10"/>
                  <a:pt x="30" y="10"/>
                </a:cubicBezTo>
                <a:cubicBezTo>
                  <a:pt x="33" y="6"/>
                  <a:pt x="38" y="5"/>
                  <a:pt x="42" y="6"/>
                </a:cubicBezTo>
                <a:cubicBezTo>
                  <a:pt x="43" y="2"/>
                  <a:pt x="46" y="0"/>
                  <a:pt x="50" y="0"/>
                </a:cubicBezTo>
                <a:cubicBezTo>
                  <a:pt x="55" y="0"/>
                  <a:pt x="58" y="3"/>
                  <a:pt x="58" y="7"/>
                </a:cubicBezTo>
                <a:cubicBezTo>
                  <a:pt x="58" y="11"/>
                  <a:pt x="55" y="15"/>
                  <a:pt x="51" y="15"/>
                </a:cubicBezTo>
                <a:close/>
                <a:moveTo>
                  <a:pt x="50" y="58"/>
                </a:moveTo>
                <a:cubicBezTo>
                  <a:pt x="46" y="58"/>
                  <a:pt x="43" y="55"/>
                  <a:pt x="43" y="52"/>
                </a:cubicBezTo>
                <a:cubicBezTo>
                  <a:pt x="38" y="53"/>
                  <a:pt x="33" y="52"/>
                  <a:pt x="30" y="48"/>
                </a:cubicBezTo>
                <a:cubicBezTo>
                  <a:pt x="29" y="48"/>
                  <a:pt x="29" y="48"/>
                  <a:pt x="29" y="48"/>
                </a:cubicBezTo>
                <a:cubicBezTo>
                  <a:pt x="35" y="42"/>
                  <a:pt x="35" y="42"/>
                  <a:pt x="35" y="42"/>
                </a:cubicBezTo>
                <a:cubicBezTo>
                  <a:pt x="35" y="43"/>
                  <a:pt x="35" y="43"/>
                  <a:pt x="35" y="43"/>
                </a:cubicBezTo>
                <a:cubicBezTo>
                  <a:pt x="37" y="44"/>
                  <a:pt x="40" y="44"/>
                  <a:pt x="42" y="43"/>
                </a:cubicBezTo>
                <a:cubicBezTo>
                  <a:pt x="44" y="41"/>
                  <a:pt x="44" y="38"/>
                  <a:pt x="42" y="36"/>
                </a:cubicBezTo>
                <a:cubicBezTo>
                  <a:pt x="41" y="35"/>
                  <a:pt x="41" y="35"/>
                  <a:pt x="41" y="35"/>
                </a:cubicBezTo>
                <a:cubicBezTo>
                  <a:pt x="35" y="29"/>
                  <a:pt x="35" y="29"/>
                  <a:pt x="35" y="29"/>
                </a:cubicBezTo>
                <a:cubicBezTo>
                  <a:pt x="29" y="23"/>
                  <a:pt x="29" y="23"/>
                  <a:pt x="29" y="23"/>
                </a:cubicBezTo>
                <a:cubicBezTo>
                  <a:pt x="35" y="17"/>
                  <a:pt x="35" y="17"/>
                  <a:pt x="35" y="17"/>
                </a:cubicBezTo>
                <a:cubicBezTo>
                  <a:pt x="41" y="23"/>
                  <a:pt x="41" y="23"/>
                  <a:pt x="41" y="23"/>
                </a:cubicBezTo>
                <a:cubicBezTo>
                  <a:pt x="47" y="29"/>
                  <a:pt x="47" y="29"/>
                  <a:pt x="47" y="29"/>
                </a:cubicBezTo>
                <a:cubicBezTo>
                  <a:pt x="48" y="30"/>
                  <a:pt x="48" y="30"/>
                  <a:pt x="48" y="30"/>
                </a:cubicBezTo>
                <a:cubicBezTo>
                  <a:pt x="51" y="33"/>
                  <a:pt x="52" y="38"/>
                  <a:pt x="51" y="42"/>
                </a:cubicBezTo>
                <a:cubicBezTo>
                  <a:pt x="55" y="43"/>
                  <a:pt x="58" y="46"/>
                  <a:pt x="58" y="50"/>
                </a:cubicBezTo>
                <a:cubicBezTo>
                  <a:pt x="58" y="54"/>
                  <a:pt x="55" y="58"/>
                  <a:pt x="50" y="5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4" name="Freeform 213"/>
          <p:cNvSpPr>
            <a:spLocks noEditPoints="1"/>
          </p:cNvSpPr>
          <p:nvPr/>
        </p:nvSpPr>
        <p:spPr bwMode="auto">
          <a:xfrm>
            <a:off x="21481446" y="9319646"/>
            <a:ext cx="405796" cy="246560"/>
          </a:xfrm>
          <a:custGeom>
            <a:avLst/>
            <a:gdLst>
              <a:gd name="T0" fmla="*/ 2147483646 w 73"/>
              <a:gd name="T1" fmla="*/ 2147483646 h 44"/>
              <a:gd name="T2" fmla="*/ 2147483646 w 73"/>
              <a:gd name="T3" fmla="*/ 0 h 44"/>
              <a:gd name="T4" fmla="*/ 2147483646 w 73"/>
              <a:gd name="T5" fmla="*/ 2147483646 h 44"/>
              <a:gd name="T6" fmla="*/ 2147483646 w 73"/>
              <a:gd name="T7" fmla="*/ 2147483646 h 44"/>
              <a:gd name="T8" fmla="*/ 2147483646 w 73"/>
              <a:gd name="T9" fmla="*/ 2147483646 h 44"/>
              <a:gd name="T10" fmla="*/ 2147483646 w 73"/>
              <a:gd name="T11" fmla="*/ 2147483646 h 44"/>
              <a:gd name="T12" fmla="*/ 2147483646 w 73"/>
              <a:gd name="T13" fmla="*/ 2147483646 h 44"/>
              <a:gd name="T14" fmla="*/ 2147483646 w 73"/>
              <a:gd name="T15" fmla="*/ 2147483646 h 44"/>
              <a:gd name="T16" fmla="*/ 2147483646 w 73"/>
              <a:gd name="T17" fmla="*/ 2147483646 h 44"/>
              <a:gd name="T18" fmla="*/ 2147483646 w 73"/>
              <a:gd name="T19" fmla="*/ 2147483646 h 44"/>
              <a:gd name="T20" fmla="*/ 2147483646 w 73"/>
              <a:gd name="T21" fmla="*/ 2147483646 h 44"/>
              <a:gd name="T22" fmla="*/ 2147483646 w 73"/>
              <a:gd name="T23" fmla="*/ 2147483646 h 44"/>
              <a:gd name="T24" fmla="*/ 2147483646 w 73"/>
              <a:gd name="T25" fmla="*/ 2147483646 h 44"/>
              <a:gd name="T26" fmla="*/ 2147483646 w 73"/>
              <a:gd name="T27" fmla="*/ 2147483646 h 44"/>
              <a:gd name="T28" fmla="*/ 2147483646 w 73"/>
              <a:gd name="T29" fmla="*/ 2147483646 h 44"/>
              <a:gd name="T30" fmla="*/ 2147483646 w 73"/>
              <a:gd name="T31" fmla="*/ 2147483646 h 44"/>
              <a:gd name="T32" fmla="*/ 2147483646 w 73"/>
              <a:gd name="T33" fmla="*/ 2147483646 h 44"/>
              <a:gd name="T34" fmla="*/ 2147483646 w 73"/>
              <a:gd name="T35" fmla="*/ 2147483646 h 44"/>
              <a:gd name="T36" fmla="*/ 2147483646 w 73"/>
              <a:gd name="T37" fmla="*/ 2147483646 h 44"/>
              <a:gd name="T38" fmla="*/ 2147483646 w 73"/>
              <a:gd name="T39" fmla="*/ 2147483646 h 44"/>
              <a:gd name="T40" fmla="*/ 2147483646 w 73"/>
              <a:gd name="T41" fmla="*/ 2147483646 h 44"/>
              <a:gd name="T42" fmla="*/ 2147483646 w 73"/>
              <a:gd name="T43" fmla="*/ 2147483646 h 44"/>
              <a:gd name="T44" fmla="*/ 2147483646 w 73"/>
              <a:gd name="T45" fmla="*/ 2147483646 h 44"/>
              <a:gd name="T46" fmla="*/ 2147483646 w 73"/>
              <a:gd name="T47" fmla="*/ 2147483646 h 44"/>
              <a:gd name="T48" fmla="*/ 2147483646 w 73"/>
              <a:gd name="T49" fmla="*/ 2147483646 h 44"/>
              <a:gd name="T50" fmla="*/ 2147483646 w 73"/>
              <a:gd name="T51" fmla="*/ 2147483646 h 44"/>
              <a:gd name="T52" fmla="*/ 2147483646 w 73"/>
              <a:gd name="T53" fmla="*/ 2147483646 h 44"/>
              <a:gd name="T54" fmla="*/ 2147483646 w 73"/>
              <a:gd name="T55" fmla="*/ 2147483646 h 44"/>
              <a:gd name="T56" fmla="*/ 2147483646 w 73"/>
              <a:gd name="T57" fmla="*/ 2147483646 h 44"/>
              <a:gd name="T58" fmla="*/ 2147483646 w 73"/>
              <a:gd name="T59" fmla="*/ 2147483646 h 44"/>
              <a:gd name="T60" fmla="*/ 2147483646 w 73"/>
              <a:gd name="T61" fmla="*/ 2147483646 h 44"/>
              <a:gd name="T62" fmla="*/ 2147483646 w 73"/>
              <a:gd name="T63" fmla="*/ 2147483646 h 44"/>
              <a:gd name="T64" fmla="*/ 2147483646 w 73"/>
              <a:gd name="T65" fmla="*/ 2147483646 h 44"/>
              <a:gd name="T66" fmla="*/ 2147483646 w 73"/>
              <a:gd name="T67" fmla="*/ 2147483646 h 44"/>
              <a:gd name="T68" fmla="*/ 2147483646 w 73"/>
              <a:gd name="T69" fmla="*/ 2147483646 h 44"/>
              <a:gd name="T70" fmla="*/ 2147483646 w 73"/>
              <a:gd name="T71" fmla="*/ 2147483646 h 44"/>
              <a:gd name="T72" fmla="*/ 2147483646 w 73"/>
              <a:gd name="T73" fmla="*/ 2147483646 h 44"/>
              <a:gd name="T74" fmla="*/ 2147483646 w 73"/>
              <a:gd name="T75" fmla="*/ 2147483646 h 44"/>
              <a:gd name="T76" fmla="*/ 2147483646 w 73"/>
              <a:gd name="T77" fmla="*/ 2147483646 h 44"/>
              <a:gd name="T78" fmla="*/ 2147483646 w 73"/>
              <a:gd name="T79" fmla="*/ 2147483646 h 44"/>
              <a:gd name="T80" fmla="*/ 2147483646 w 73"/>
              <a:gd name="T81" fmla="*/ 2147483646 h 44"/>
              <a:gd name="T82" fmla="*/ 2147483646 w 73"/>
              <a:gd name="T83" fmla="*/ 2147483646 h 44"/>
              <a:gd name="T84" fmla="*/ 2147483646 w 73"/>
              <a:gd name="T85" fmla="*/ 2147483646 h 44"/>
              <a:gd name="T86" fmla="*/ 2147483646 w 73"/>
              <a:gd name="T87" fmla="*/ 2147483646 h 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3" h="44">
                <a:moveTo>
                  <a:pt x="73" y="39"/>
                </a:moveTo>
                <a:cubicBezTo>
                  <a:pt x="73" y="42"/>
                  <a:pt x="70" y="44"/>
                  <a:pt x="68" y="44"/>
                </a:cubicBezTo>
                <a:cubicBezTo>
                  <a:pt x="5" y="44"/>
                  <a:pt x="5" y="44"/>
                  <a:pt x="5" y="44"/>
                </a:cubicBezTo>
                <a:cubicBezTo>
                  <a:pt x="2" y="44"/>
                  <a:pt x="0" y="42"/>
                  <a:pt x="0" y="39"/>
                </a:cubicBezTo>
                <a:cubicBezTo>
                  <a:pt x="0" y="5"/>
                  <a:pt x="0" y="5"/>
                  <a:pt x="0" y="5"/>
                </a:cubicBezTo>
                <a:cubicBezTo>
                  <a:pt x="0" y="2"/>
                  <a:pt x="2" y="0"/>
                  <a:pt x="5" y="0"/>
                </a:cubicBezTo>
                <a:cubicBezTo>
                  <a:pt x="68" y="0"/>
                  <a:pt x="68" y="0"/>
                  <a:pt x="68" y="0"/>
                </a:cubicBezTo>
                <a:cubicBezTo>
                  <a:pt x="70" y="0"/>
                  <a:pt x="73" y="2"/>
                  <a:pt x="73" y="5"/>
                </a:cubicBezTo>
                <a:lnTo>
                  <a:pt x="73" y="39"/>
                </a:lnTo>
                <a:close/>
                <a:moveTo>
                  <a:pt x="68" y="5"/>
                </a:moveTo>
                <a:cubicBezTo>
                  <a:pt x="5" y="5"/>
                  <a:pt x="5" y="5"/>
                  <a:pt x="5" y="5"/>
                </a:cubicBezTo>
                <a:cubicBezTo>
                  <a:pt x="5" y="39"/>
                  <a:pt x="5" y="39"/>
                  <a:pt x="5" y="39"/>
                </a:cubicBezTo>
                <a:cubicBezTo>
                  <a:pt x="68" y="39"/>
                  <a:pt x="68" y="39"/>
                  <a:pt x="68" y="39"/>
                </a:cubicBezTo>
                <a:lnTo>
                  <a:pt x="68" y="5"/>
                </a:lnTo>
                <a:close/>
                <a:moveTo>
                  <a:pt x="14" y="14"/>
                </a:moveTo>
                <a:cubicBezTo>
                  <a:pt x="14" y="15"/>
                  <a:pt x="14" y="15"/>
                  <a:pt x="14" y="15"/>
                </a:cubicBezTo>
                <a:cubicBezTo>
                  <a:pt x="10" y="15"/>
                  <a:pt x="10" y="15"/>
                  <a:pt x="10" y="15"/>
                </a:cubicBezTo>
                <a:cubicBezTo>
                  <a:pt x="10" y="15"/>
                  <a:pt x="9" y="15"/>
                  <a:pt x="9" y="14"/>
                </a:cubicBezTo>
                <a:cubicBezTo>
                  <a:pt x="9" y="11"/>
                  <a:pt x="9" y="11"/>
                  <a:pt x="9" y="11"/>
                </a:cubicBezTo>
                <a:cubicBezTo>
                  <a:pt x="9" y="10"/>
                  <a:pt x="10" y="10"/>
                  <a:pt x="10" y="10"/>
                </a:cubicBezTo>
                <a:cubicBezTo>
                  <a:pt x="14" y="10"/>
                  <a:pt x="14" y="10"/>
                  <a:pt x="14" y="10"/>
                </a:cubicBezTo>
                <a:cubicBezTo>
                  <a:pt x="14" y="10"/>
                  <a:pt x="14" y="10"/>
                  <a:pt x="14" y="11"/>
                </a:cubicBezTo>
                <a:lnTo>
                  <a:pt x="14" y="14"/>
                </a:lnTo>
                <a:close/>
                <a:moveTo>
                  <a:pt x="19" y="24"/>
                </a:moveTo>
                <a:cubicBezTo>
                  <a:pt x="19" y="24"/>
                  <a:pt x="19" y="25"/>
                  <a:pt x="19" y="25"/>
                </a:cubicBezTo>
                <a:cubicBezTo>
                  <a:pt x="10" y="25"/>
                  <a:pt x="10" y="25"/>
                  <a:pt x="10" y="25"/>
                </a:cubicBezTo>
                <a:cubicBezTo>
                  <a:pt x="10" y="25"/>
                  <a:pt x="9" y="24"/>
                  <a:pt x="9" y="24"/>
                </a:cubicBezTo>
                <a:cubicBezTo>
                  <a:pt x="9" y="20"/>
                  <a:pt x="9" y="20"/>
                  <a:pt x="9" y="20"/>
                </a:cubicBezTo>
                <a:cubicBezTo>
                  <a:pt x="9" y="20"/>
                  <a:pt x="10" y="20"/>
                  <a:pt x="10" y="20"/>
                </a:cubicBezTo>
                <a:cubicBezTo>
                  <a:pt x="19" y="20"/>
                  <a:pt x="19" y="20"/>
                  <a:pt x="19" y="20"/>
                </a:cubicBezTo>
                <a:cubicBezTo>
                  <a:pt x="19" y="20"/>
                  <a:pt x="19" y="20"/>
                  <a:pt x="19" y="20"/>
                </a:cubicBezTo>
                <a:lnTo>
                  <a:pt x="19" y="24"/>
                </a:lnTo>
                <a:close/>
                <a:moveTo>
                  <a:pt x="14" y="34"/>
                </a:moveTo>
                <a:cubicBezTo>
                  <a:pt x="14" y="34"/>
                  <a:pt x="14" y="34"/>
                  <a:pt x="14" y="34"/>
                </a:cubicBezTo>
                <a:cubicBezTo>
                  <a:pt x="10" y="34"/>
                  <a:pt x="10" y="34"/>
                  <a:pt x="10" y="34"/>
                </a:cubicBezTo>
                <a:cubicBezTo>
                  <a:pt x="10" y="34"/>
                  <a:pt x="9" y="34"/>
                  <a:pt x="9" y="34"/>
                </a:cubicBezTo>
                <a:cubicBezTo>
                  <a:pt x="9" y="30"/>
                  <a:pt x="9" y="30"/>
                  <a:pt x="9" y="30"/>
                </a:cubicBezTo>
                <a:cubicBezTo>
                  <a:pt x="9" y="30"/>
                  <a:pt x="10" y="29"/>
                  <a:pt x="10" y="29"/>
                </a:cubicBezTo>
                <a:cubicBezTo>
                  <a:pt x="14" y="29"/>
                  <a:pt x="14" y="29"/>
                  <a:pt x="14" y="29"/>
                </a:cubicBezTo>
                <a:cubicBezTo>
                  <a:pt x="14" y="29"/>
                  <a:pt x="14" y="30"/>
                  <a:pt x="14" y="30"/>
                </a:cubicBezTo>
                <a:lnTo>
                  <a:pt x="14" y="34"/>
                </a:lnTo>
                <a:close/>
                <a:moveTo>
                  <a:pt x="24" y="14"/>
                </a:moveTo>
                <a:cubicBezTo>
                  <a:pt x="24" y="15"/>
                  <a:pt x="24" y="15"/>
                  <a:pt x="23" y="15"/>
                </a:cubicBezTo>
                <a:cubicBezTo>
                  <a:pt x="20" y="15"/>
                  <a:pt x="20" y="15"/>
                  <a:pt x="20" y="15"/>
                </a:cubicBezTo>
                <a:cubicBezTo>
                  <a:pt x="19" y="15"/>
                  <a:pt x="19" y="15"/>
                  <a:pt x="19" y="14"/>
                </a:cubicBezTo>
                <a:cubicBezTo>
                  <a:pt x="19" y="11"/>
                  <a:pt x="19" y="11"/>
                  <a:pt x="19" y="11"/>
                </a:cubicBezTo>
                <a:cubicBezTo>
                  <a:pt x="19" y="10"/>
                  <a:pt x="19" y="10"/>
                  <a:pt x="20" y="10"/>
                </a:cubicBezTo>
                <a:cubicBezTo>
                  <a:pt x="23" y="10"/>
                  <a:pt x="23" y="10"/>
                  <a:pt x="23" y="10"/>
                </a:cubicBezTo>
                <a:cubicBezTo>
                  <a:pt x="24" y="10"/>
                  <a:pt x="24" y="10"/>
                  <a:pt x="24" y="11"/>
                </a:cubicBezTo>
                <a:lnTo>
                  <a:pt x="24" y="14"/>
                </a:lnTo>
                <a:close/>
                <a:moveTo>
                  <a:pt x="53" y="34"/>
                </a:moveTo>
                <a:cubicBezTo>
                  <a:pt x="53" y="34"/>
                  <a:pt x="53" y="34"/>
                  <a:pt x="53" y="34"/>
                </a:cubicBezTo>
                <a:cubicBezTo>
                  <a:pt x="20" y="34"/>
                  <a:pt x="20" y="34"/>
                  <a:pt x="20" y="34"/>
                </a:cubicBezTo>
                <a:cubicBezTo>
                  <a:pt x="19" y="34"/>
                  <a:pt x="19" y="34"/>
                  <a:pt x="19" y="34"/>
                </a:cubicBezTo>
                <a:cubicBezTo>
                  <a:pt x="19" y="30"/>
                  <a:pt x="19" y="30"/>
                  <a:pt x="19" y="30"/>
                </a:cubicBezTo>
                <a:cubicBezTo>
                  <a:pt x="19" y="30"/>
                  <a:pt x="19" y="29"/>
                  <a:pt x="20" y="29"/>
                </a:cubicBezTo>
                <a:cubicBezTo>
                  <a:pt x="53" y="29"/>
                  <a:pt x="53" y="29"/>
                  <a:pt x="53" y="29"/>
                </a:cubicBezTo>
                <a:cubicBezTo>
                  <a:pt x="53" y="29"/>
                  <a:pt x="53" y="30"/>
                  <a:pt x="53" y="30"/>
                </a:cubicBezTo>
                <a:lnTo>
                  <a:pt x="53" y="34"/>
                </a:lnTo>
                <a:close/>
                <a:moveTo>
                  <a:pt x="29" y="24"/>
                </a:moveTo>
                <a:cubicBezTo>
                  <a:pt x="29" y="24"/>
                  <a:pt x="29" y="25"/>
                  <a:pt x="28" y="25"/>
                </a:cubicBezTo>
                <a:cubicBezTo>
                  <a:pt x="25" y="25"/>
                  <a:pt x="25" y="25"/>
                  <a:pt x="25" y="25"/>
                </a:cubicBezTo>
                <a:cubicBezTo>
                  <a:pt x="24" y="25"/>
                  <a:pt x="24" y="24"/>
                  <a:pt x="24" y="24"/>
                </a:cubicBezTo>
                <a:cubicBezTo>
                  <a:pt x="24" y="20"/>
                  <a:pt x="24" y="20"/>
                  <a:pt x="24" y="20"/>
                </a:cubicBezTo>
                <a:cubicBezTo>
                  <a:pt x="24" y="20"/>
                  <a:pt x="24" y="20"/>
                  <a:pt x="25" y="20"/>
                </a:cubicBezTo>
                <a:cubicBezTo>
                  <a:pt x="28" y="20"/>
                  <a:pt x="28" y="20"/>
                  <a:pt x="28" y="20"/>
                </a:cubicBezTo>
                <a:cubicBezTo>
                  <a:pt x="29" y="20"/>
                  <a:pt x="29" y="20"/>
                  <a:pt x="29" y="20"/>
                </a:cubicBezTo>
                <a:lnTo>
                  <a:pt x="29" y="24"/>
                </a:lnTo>
                <a:close/>
                <a:moveTo>
                  <a:pt x="34" y="14"/>
                </a:moveTo>
                <a:cubicBezTo>
                  <a:pt x="34" y="15"/>
                  <a:pt x="34" y="15"/>
                  <a:pt x="33" y="15"/>
                </a:cubicBezTo>
                <a:cubicBezTo>
                  <a:pt x="30" y="15"/>
                  <a:pt x="30" y="15"/>
                  <a:pt x="30" y="15"/>
                </a:cubicBezTo>
                <a:cubicBezTo>
                  <a:pt x="29" y="15"/>
                  <a:pt x="29" y="15"/>
                  <a:pt x="29" y="14"/>
                </a:cubicBezTo>
                <a:cubicBezTo>
                  <a:pt x="29" y="11"/>
                  <a:pt x="29" y="11"/>
                  <a:pt x="29" y="11"/>
                </a:cubicBezTo>
                <a:cubicBezTo>
                  <a:pt x="29" y="10"/>
                  <a:pt x="29" y="10"/>
                  <a:pt x="30" y="10"/>
                </a:cubicBezTo>
                <a:cubicBezTo>
                  <a:pt x="33" y="10"/>
                  <a:pt x="33" y="10"/>
                  <a:pt x="33" y="10"/>
                </a:cubicBezTo>
                <a:cubicBezTo>
                  <a:pt x="34" y="10"/>
                  <a:pt x="34" y="10"/>
                  <a:pt x="34" y="11"/>
                </a:cubicBezTo>
                <a:lnTo>
                  <a:pt x="34" y="14"/>
                </a:lnTo>
                <a:close/>
                <a:moveTo>
                  <a:pt x="39" y="24"/>
                </a:moveTo>
                <a:cubicBezTo>
                  <a:pt x="39" y="24"/>
                  <a:pt x="38" y="25"/>
                  <a:pt x="38" y="25"/>
                </a:cubicBezTo>
                <a:cubicBezTo>
                  <a:pt x="34" y="25"/>
                  <a:pt x="34" y="25"/>
                  <a:pt x="34" y="25"/>
                </a:cubicBezTo>
                <a:cubicBezTo>
                  <a:pt x="34" y="25"/>
                  <a:pt x="34" y="24"/>
                  <a:pt x="34" y="24"/>
                </a:cubicBezTo>
                <a:cubicBezTo>
                  <a:pt x="34" y="20"/>
                  <a:pt x="34" y="20"/>
                  <a:pt x="34" y="20"/>
                </a:cubicBezTo>
                <a:cubicBezTo>
                  <a:pt x="34" y="20"/>
                  <a:pt x="34" y="20"/>
                  <a:pt x="34" y="20"/>
                </a:cubicBezTo>
                <a:cubicBezTo>
                  <a:pt x="38" y="20"/>
                  <a:pt x="38" y="20"/>
                  <a:pt x="38" y="20"/>
                </a:cubicBezTo>
                <a:cubicBezTo>
                  <a:pt x="38" y="20"/>
                  <a:pt x="39" y="20"/>
                  <a:pt x="39" y="20"/>
                </a:cubicBezTo>
                <a:lnTo>
                  <a:pt x="39" y="24"/>
                </a:lnTo>
                <a:close/>
                <a:moveTo>
                  <a:pt x="43" y="14"/>
                </a:moveTo>
                <a:cubicBezTo>
                  <a:pt x="43" y="15"/>
                  <a:pt x="43" y="15"/>
                  <a:pt x="43" y="15"/>
                </a:cubicBezTo>
                <a:cubicBezTo>
                  <a:pt x="39" y="15"/>
                  <a:pt x="39" y="15"/>
                  <a:pt x="39" y="15"/>
                </a:cubicBezTo>
                <a:cubicBezTo>
                  <a:pt x="39" y="15"/>
                  <a:pt x="39" y="15"/>
                  <a:pt x="39" y="14"/>
                </a:cubicBezTo>
                <a:cubicBezTo>
                  <a:pt x="39" y="11"/>
                  <a:pt x="39" y="11"/>
                  <a:pt x="39" y="11"/>
                </a:cubicBezTo>
                <a:cubicBezTo>
                  <a:pt x="39" y="10"/>
                  <a:pt x="39" y="10"/>
                  <a:pt x="39" y="10"/>
                </a:cubicBezTo>
                <a:cubicBezTo>
                  <a:pt x="43" y="10"/>
                  <a:pt x="43" y="10"/>
                  <a:pt x="43" y="10"/>
                </a:cubicBezTo>
                <a:cubicBezTo>
                  <a:pt x="43" y="10"/>
                  <a:pt x="43" y="10"/>
                  <a:pt x="43" y="11"/>
                </a:cubicBezTo>
                <a:lnTo>
                  <a:pt x="43" y="14"/>
                </a:lnTo>
                <a:close/>
                <a:moveTo>
                  <a:pt x="48" y="24"/>
                </a:moveTo>
                <a:cubicBezTo>
                  <a:pt x="48" y="24"/>
                  <a:pt x="48" y="25"/>
                  <a:pt x="48" y="25"/>
                </a:cubicBezTo>
                <a:cubicBezTo>
                  <a:pt x="44" y="25"/>
                  <a:pt x="44" y="25"/>
                  <a:pt x="44" y="25"/>
                </a:cubicBezTo>
                <a:cubicBezTo>
                  <a:pt x="44" y="25"/>
                  <a:pt x="43" y="24"/>
                  <a:pt x="43" y="24"/>
                </a:cubicBezTo>
                <a:cubicBezTo>
                  <a:pt x="43" y="20"/>
                  <a:pt x="43" y="20"/>
                  <a:pt x="43" y="20"/>
                </a:cubicBezTo>
                <a:cubicBezTo>
                  <a:pt x="43" y="20"/>
                  <a:pt x="44" y="20"/>
                  <a:pt x="44" y="20"/>
                </a:cubicBezTo>
                <a:cubicBezTo>
                  <a:pt x="48" y="20"/>
                  <a:pt x="48" y="20"/>
                  <a:pt x="48" y="20"/>
                </a:cubicBezTo>
                <a:cubicBezTo>
                  <a:pt x="48" y="20"/>
                  <a:pt x="48" y="20"/>
                  <a:pt x="48" y="20"/>
                </a:cubicBezTo>
                <a:lnTo>
                  <a:pt x="48" y="24"/>
                </a:lnTo>
                <a:close/>
                <a:moveTo>
                  <a:pt x="53" y="14"/>
                </a:moveTo>
                <a:cubicBezTo>
                  <a:pt x="53" y="15"/>
                  <a:pt x="53" y="15"/>
                  <a:pt x="53" y="15"/>
                </a:cubicBezTo>
                <a:cubicBezTo>
                  <a:pt x="49" y="15"/>
                  <a:pt x="49" y="15"/>
                  <a:pt x="49" y="15"/>
                </a:cubicBezTo>
                <a:cubicBezTo>
                  <a:pt x="49" y="15"/>
                  <a:pt x="48" y="15"/>
                  <a:pt x="48" y="14"/>
                </a:cubicBezTo>
                <a:cubicBezTo>
                  <a:pt x="48" y="11"/>
                  <a:pt x="48" y="11"/>
                  <a:pt x="48" y="11"/>
                </a:cubicBezTo>
                <a:cubicBezTo>
                  <a:pt x="48" y="10"/>
                  <a:pt x="49" y="10"/>
                  <a:pt x="49" y="10"/>
                </a:cubicBezTo>
                <a:cubicBezTo>
                  <a:pt x="53" y="10"/>
                  <a:pt x="53" y="10"/>
                  <a:pt x="53" y="10"/>
                </a:cubicBezTo>
                <a:cubicBezTo>
                  <a:pt x="53" y="10"/>
                  <a:pt x="53" y="10"/>
                  <a:pt x="53" y="11"/>
                </a:cubicBezTo>
                <a:lnTo>
                  <a:pt x="53" y="14"/>
                </a:lnTo>
                <a:close/>
                <a:moveTo>
                  <a:pt x="63" y="24"/>
                </a:moveTo>
                <a:cubicBezTo>
                  <a:pt x="63" y="24"/>
                  <a:pt x="63" y="25"/>
                  <a:pt x="62" y="25"/>
                </a:cubicBezTo>
                <a:cubicBezTo>
                  <a:pt x="54" y="25"/>
                  <a:pt x="54" y="25"/>
                  <a:pt x="54" y="25"/>
                </a:cubicBezTo>
                <a:cubicBezTo>
                  <a:pt x="53" y="25"/>
                  <a:pt x="53" y="24"/>
                  <a:pt x="53" y="24"/>
                </a:cubicBezTo>
                <a:cubicBezTo>
                  <a:pt x="53" y="20"/>
                  <a:pt x="53" y="20"/>
                  <a:pt x="53" y="20"/>
                </a:cubicBezTo>
                <a:cubicBezTo>
                  <a:pt x="53" y="20"/>
                  <a:pt x="53" y="20"/>
                  <a:pt x="54" y="20"/>
                </a:cubicBezTo>
                <a:cubicBezTo>
                  <a:pt x="58" y="20"/>
                  <a:pt x="58" y="20"/>
                  <a:pt x="58" y="20"/>
                </a:cubicBezTo>
                <a:cubicBezTo>
                  <a:pt x="58" y="11"/>
                  <a:pt x="58" y="11"/>
                  <a:pt x="58" y="11"/>
                </a:cubicBezTo>
                <a:cubicBezTo>
                  <a:pt x="58" y="10"/>
                  <a:pt x="58" y="10"/>
                  <a:pt x="59" y="10"/>
                </a:cubicBezTo>
                <a:cubicBezTo>
                  <a:pt x="62" y="10"/>
                  <a:pt x="62" y="10"/>
                  <a:pt x="62" y="10"/>
                </a:cubicBezTo>
                <a:cubicBezTo>
                  <a:pt x="63" y="10"/>
                  <a:pt x="63" y="10"/>
                  <a:pt x="63" y="11"/>
                </a:cubicBezTo>
                <a:lnTo>
                  <a:pt x="63" y="24"/>
                </a:lnTo>
                <a:close/>
                <a:moveTo>
                  <a:pt x="63" y="34"/>
                </a:moveTo>
                <a:cubicBezTo>
                  <a:pt x="63" y="34"/>
                  <a:pt x="63" y="34"/>
                  <a:pt x="62" y="34"/>
                </a:cubicBezTo>
                <a:cubicBezTo>
                  <a:pt x="59" y="34"/>
                  <a:pt x="59" y="34"/>
                  <a:pt x="59" y="34"/>
                </a:cubicBezTo>
                <a:cubicBezTo>
                  <a:pt x="58" y="34"/>
                  <a:pt x="58" y="34"/>
                  <a:pt x="58" y="34"/>
                </a:cubicBezTo>
                <a:cubicBezTo>
                  <a:pt x="58" y="30"/>
                  <a:pt x="58" y="30"/>
                  <a:pt x="58" y="30"/>
                </a:cubicBezTo>
                <a:cubicBezTo>
                  <a:pt x="58" y="30"/>
                  <a:pt x="58" y="29"/>
                  <a:pt x="59" y="29"/>
                </a:cubicBezTo>
                <a:cubicBezTo>
                  <a:pt x="62" y="29"/>
                  <a:pt x="62" y="29"/>
                  <a:pt x="62" y="29"/>
                </a:cubicBezTo>
                <a:cubicBezTo>
                  <a:pt x="63" y="29"/>
                  <a:pt x="63" y="30"/>
                  <a:pt x="63" y="30"/>
                </a:cubicBezTo>
                <a:lnTo>
                  <a:pt x="63"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5" name="Freeform 214"/>
          <p:cNvSpPr>
            <a:spLocks/>
          </p:cNvSpPr>
          <p:nvPr/>
        </p:nvSpPr>
        <p:spPr bwMode="auto">
          <a:xfrm>
            <a:off x="22195441" y="9332487"/>
            <a:ext cx="377543" cy="233719"/>
          </a:xfrm>
          <a:custGeom>
            <a:avLst/>
            <a:gdLst>
              <a:gd name="T0" fmla="*/ 2147483646 w 68"/>
              <a:gd name="T1" fmla="*/ 2147483646 h 42"/>
              <a:gd name="T2" fmla="*/ 2147483646 w 68"/>
              <a:gd name="T3" fmla="*/ 2147483646 h 42"/>
              <a:gd name="T4" fmla="*/ 2147483646 w 68"/>
              <a:gd name="T5" fmla="*/ 2147483646 h 42"/>
              <a:gd name="T6" fmla="*/ 2147483646 w 68"/>
              <a:gd name="T7" fmla="*/ 2147483646 h 42"/>
              <a:gd name="T8" fmla="*/ 2147483646 w 68"/>
              <a:gd name="T9" fmla="*/ 2147483646 h 42"/>
              <a:gd name="T10" fmla="*/ 2147483646 w 68"/>
              <a:gd name="T11" fmla="*/ 2147483646 h 42"/>
              <a:gd name="T12" fmla="*/ 2147483646 w 68"/>
              <a:gd name="T13" fmla="*/ 2147483646 h 42"/>
              <a:gd name="T14" fmla="*/ 2147483646 w 68"/>
              <a:gd name="T15" fmla="*/ 2147483646 h 42"/>
              <a:gd name="T16" fmla="*/ 2147483646 w 68"/>
              <a:gd name="T17" fmla="*/ 2147483646 h 42"/>
              <a:gd name="T18" fmla="*/ 2147483646 w 68"/>
              <a:gd name="T19" fmla="*/ 2147483646 h 42"/>
              <a:gd name="T20" fmla="*/ 2147483646 w 68"/>
              <a:gd name="T21" fmla="*/ 2147483646 h 42"/>
              <a:gd name="T22" fmla="*/ 2147483646 w 68"/>
              <a:gd name="T23" fmla="*/ 2147483646 h 42"/>
              <a:gd name="T24" fmla="*/ 2147483646 w 68"/>
              <a:gd name="T25" fmla="*/ 2147483646 h 42"/>
              <a:gd name="T26" fmla="*/ 2147483646 w 68"/>
              <a:gd name="T27" fmla="*/ 2147483646 h 42"/>
              <a:gd name="T28" fmla="*/ 0 w 68"/>
              <a:gd name="T29" fmla="*/ 2147483646 h 42"/>
              <a:gd name="T30" fmla="*/ 2147483646 w 68"/>
              <a:gd name="T31" fmla="*/ 0 h 42"/>
              <a:gd name="T32" fmla="*/ 2147483646 w 68"/>
              <a:gd name="T33" fmla="*/ 2147483646 h 42"/>
              <a:gd name="T34" fmla="*/ 2147483646 w 68"/>
              <a:gd name="T35" fmla="*/ 2147483646 h 42"/>
              <a:gd name="T36" fmla="*/ 2147483646 w 68"/>
              <a:gd name="T37" fmla="*/ 2147483646 h 42"/>
              <a:gd name="T38" fmla="*/ 2147483646 w 68"/>
              <a:gd name="T39" fmla="*/ 2147483646 h 42"/>
              <a:gd name="T40" fmla="*/ 2147483646 w 68"/>
              <a:gd name="T41" fmla="*/ 2147483646 h 42"/>
              <a:gd name="T42" fmla="*/ 2147483646 w 68"/>
              <a:gd name="T43" fmla="*/ 0 h 42"/>
              <a:gd name="T44" fmla="*/ 2147483646 w 68"/>
              <a:gd name="T45" fmla="*/ 2147483646 h 42"/>
              <a:gd name="T46" fmla="*/ 2147483646 w 68"/>
              <a:gd name="T47" fmla="*/ 2147483646 h 42"/>
              <a:gd name="T48" fmla="*/ 2147483646 w 68"/>
              <a:gd name="T49" fmla="*/ 2147483646 h 42"/>
              <a:gd name="T50" fmla="*/ 2147483646 w 68"/>
              <a:gd name="T51" fmla="*/ 2147483646 h 42"/>
              <a:gd name="T52" fmla="*/ 2147483646 w 68"/>
              <a:gd name="T53" fmla="*/ 2147483646 h 42"/>
              <a:gd name="T54" fmla="*/ 2147483646 w 68"/>
              <a:gd name="T55" fmla="*/ 2147483646 h 42"/>
              <a:gd name="T56" fmla="*/ 2147483646 w 68"/>
              <a:gd name="T57" fmla="*/ 2147483646 h 42"/>
              <a:gd name="T58" fmla="*/ 2147483646 w 68"/>
              <a:gd name="T59" fmla="*/ 2147483646 h 42"/>
              <a:gd name="T60" fmla="*/ 2147483646 w 68"/>
              <a:gd name="T61" fmla="*/ 2147483646 h 4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8" h="42">
                <a:moveTo>
                  <a:pt x="49" y="12"/>
                </a:moveTo>
                <a:cubicBezTo>
                  <a:pt x="50" y="15"/>
                  <a:pt x="53" y="16"/>
                  <a:pt x="55" y="17"/>
                </a:cubicBezTo>
                <a:cubicBezTo>
                  <a:pt x="62" y="18"/>
                  <a:pt x="68" y="22"/>
                  <a:pt x="68" y="29"/>
                </a:cubicBezTo>
                <a:cubicBezTo>
                  <a:pt x="68" y="37"/>
                  <a:pt x="61" y="42"/>
                  <a:pt x="54" y="42"/>
                </a:cubicBezTo>
                <a:cubicBezTo>
                  <a:pt x="42" y="42"/>
                  <a:pt x="38" y="27"/>
                  <a:pt x="35" y="18"/>
                </a:cubicBezTo>
                <a:cubicBezTo>
                  <a:pt x="32" y="10"/>
                  <a:pt x="29" y="6"/>
                  <a:pt x="20" y="6"/>
                </a:cubicBezTo>
                <a:cubicBezTo>
                  <a:pt x="13" y="6"/>
                  <a:pt x="6" y="13"/>
                  <a:pt x="6" y="21"/>
                </a:cubicBezTo>
                <a:cubicBezTo>
                  <a:pt x="6" y="28"/>
                  <a:pt x="12" y="36"/>
                  <a:pt x="20" y="36"/>
                </a:cubicBezTo>
                <a:cubicBezTo>
                  <a:pt x="24" y="36"/>
                  <a:pt x="27" y="35"/>
                  <a:pt x="30" y="32"/>
                </a:cubicBezTo>
                <a:cubicBezTo>
                  <a:pt x="31" y="31"/>
                  <a:pt x="32" y="29"/>
                  <a:pt x="33" y="28"/>
                </a:cubicBezTo>
                <a:cubicBezTo>
                  <a:pt x="36" y="34"/>
                  <a:pt x="36" y="34"/>
                  <a:pt x="36" y="34"/>
                </a:cubicBezTo>
                <a:cubicBezTo>
                  <a:pt x="36" y="34"/>
                  <a:pt x="35" y="35"/>
                  <a:pt x="34" y="36"/>
                </a:cubicBezTo>
                <a:cubicBezTo>
                  <a:pt x="35" y="36"/>
                  <a:pt x="35" y="36"/>
                  <a:pt x="35" y="36"/>
                </a:cubicBezTo>
                <a:cubicBezTo>
                  <a:pt x="31" y="41"/>
                  <a:pt x="25" y="42"/>
                  <a:pt x="20" y="42"/>
                </a:cubicBezTo>
                <a:cubicBezTo>
                  <a:pt x="8" y="42"/>
                  <a:pt x="0" y="32"/>
                  <a:pt x="0" y="21"/>
                </a:cubicBezTo>
                <a:cubicBezTo>
                  <a:pt x="0" y="10"/>
                  <a:pt x="9" y="0"/>
                  <a:pt x="20" y="0"/>
                </a:cubicBezTo>
                <a:cubicBezTo>
                  <a:pt x="38" y="0"/>
                  <a:pt x="39" y="16"/>
                  <a:pt x="45" y="28"/>
                </a:cubicBezTo>
                <a:cubicBezTo>
                  <a:pt x="47" y="32"/>
                  <a:pt x="50" y="36"/>
                  <a:pt x="54" y="36"/>
                </a:cubicBezTo>
                <a:cubicBezTo>
                  <a:pt x="58" y="36"/>
                  <a:pt x="62" y="33"/>
                  <a:pt x="62" y="29"/>
                </a:cubicBezTo>
                <a:cubicBezTo>
                  <a:pt x="62" y="20"/>
                  <a:pt x="45" y="26"/>
                  <a:pt x="43" y="11"/>
                </a:cubicBezTo>
                <a:cubicBezTo>
                  <a:pt x="43" y="11"/>
                  <a:pt x="43" y="10"/>
                  <a:pt x="43" y="10"/>
                </a:cubicBezTo>
                <a:cubicBezTo>
                  <a:pt x="43" y="4"/>
                  <a:pt x="48" y="0"/>
                  <a:pt x="53" y="0"/>
                </a:cubicBezTo>
                <a:cubicBezTo>
                  <a:pt x="57" y="0"/>
                  <a:pt x="59" y="0"/>
                  <a:pt x="61" y="2"/>
                </a:cubicBezTo>
                <a:cubicBezTo>
                  <a:pt x="61" y="2"/>
                  <a:pt x="61" y="2"/>
                  <a:pt x="61" y="2"/>
                </a:cubicBezTo>
                <a:cubicBezTo>
                  <a:pt x="62" y="3"/>
                  <a:pt x="63" y="5"/>
                  <a:pt x="64" y="6"/>
                </a:cubicBezTo>
                <a:cubicBezTo>
                  <a:pt x="59" y="10"/>
                  <a:pt x="59" y="10"/>
                  <a:pt x="59" y="10"/>
                </a:cubicBezTo>
                <a:cubicBezTo>
                  <a:pt x="58" y="8"/>
                  <a:pt x="58" y="8"/>
                  <a:pt x="57" y="7"/>
                </a:cubicBezTo>
                <a:cubicBezTo>
                  <a:pt x="57" y="7"/>
                  <a:pt x="57" y="7"/>
                  <a:pt x="57" y="7"/>
                </a:cubicBezTo>
                <a:cubicBezTo>
                  <a:pt x="56" y="6"/>
                  <a:pt x="54" y="6"/>
                  <a:pt x="53" y="6"/>
                </a:cubicBezTo>
                <a:cubicBezTo>
                  <a:pt x="51" y="6"/>
                  <a:pt x="49" y="8"/>
                  <a:pt x="49" y="10"/>
                </a:cubicBezTo>
                <a:cubicBezTo>
                  <a:pt x="49" y="11"/>
                  <a:pt x="49" y="12"/>
                  <a:pt x="49" y="1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6" name="Freeform 215"/>
          <p:cNvSpPr>
            <a:spLocks noEditPoints="1"/>
          </p:cNvSpPr>
          <p:nvPr/>
        </p:nvSpPr>
        <p:spPr bwMode="auto">
          <a:xfrm>
            <a:off x="8002858" y="9892383"/>
            <a:ext cx="321040" cy="323609"/>
          </a:xfrm>
          <a:custGeom>
            <a:avLst/>
            <a:gdLst>
              <a:gd name="T0" fmla="*/ 2147483646 w 58"/>
              <a:gd name="T1" fmla="*/ 2147483646 h 58"/>
              <a:gd name="T2" fmla="*/ 2147483646 w 58"/>
              <a:gd name="T3" fmla="*/ 2147483646 h 58"/>
              <a:gd name="T4" fmla="*/ 2147483646 w 58"/>
              <a:gd name="T5" fmla="*/ 2147483646 h 58"/>
              <a:gd name="T6" fmla="*/ 2147483646 w 58"/>
              <a:gd name="T7" fmla="*/ 2147483646 h 58"/>
              <a:gd name="T8" fmla="*/ 0 w 58"/>
              <a:gd name="T9" fmla="*/ 2147483646 h 58"/>
              <a:gd name="T10" fmla="*/ 2147483646 w 58"/>
              <a:gd name="T11" fmla="*/ 2147483646 h 58"/>
              <a:gd name="T12" fmla="*/ 0 w 58"/>
              <a:gd name="T13" fmla="*/ 2147483646 h 58"/>
              <a:gd name="T14" fmla="*/ 2147483646 w 58"/>
              <a:gd name="T15" fmla="*/ 2147483646 h 58"/>
              <a:gd name="T16" fmla="*/ 2147483646 w 58"/>
              <a:gd name="T17" fmla="*/ 2147483646 h 58"/>
              <a:gd name="T18" fmla="*/ 2147483646 w 58"/>
              <a:gd name="T19" fmla="*/ 0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8" h="58">
                <a:moveTo>
                  <a:pt x="37" y="56"/>
                </a:moveTo>
                <a:cubicBezTo>
                  <a:pt x="34" y="58"/>
                  <a:pt x="29" y="58"/>
                  <a:pt x="25" y="58"/>
                </a:cubicBezTo>
                <a:cubicBezTo>
                  <a:pt x="21" y="58"/>
                  <a:pt x="16" y="57"/>
                  <a:pt x="12" y="57"/>
                </a:cubicBezTo>
                <a:cubicBezTo>
                  <a:pt x="10" y="57"/>
                  <a:pt x="8" y="58"/>
                  <a:pt x="6" y="58"/>
                </a:cubicBezTo>
                <a:cubicBezTo>
                  <a:pt x="3" y="58"/>
                  <a:pt x="0" y="54"/>
                  <a:pt x="0" y="51"/>
                </a:cubicBezTo>
                <a:cubicBezTo>
                  <a:pt x="0" y="49"/>
                  <a:pt x="1" y="47"/>
                  <a:pt x="1" y="46"/>
                </a:cubicBezTo>
                <a:cubicBezTo>
                  <a:pt x="1" y="43"/>
                  <a:pt x="0" y="40"/>
                  <a:pt x="0" y="37"/>
                </a:cubicBezTo>
                <a:cubicBezTo>
                  <a:pt x="0" y="26"/>
                  <a:pt x="3" y="14"/>
                  <a:pt x="12" y="7"/>
                </a:cubicBezTo>
                <a:cubicBezTo>
                  <a:pt x="15" y="5"/>
                  <a:pt x="18" y="4"/>
                  <a:pt x="21" y="3"/>
                </a:cubicBezTo>
                <a:cubicBezTo>
                  <a:pt x="25" y="1"/>
                  <a:pt x="29" y="0"/>
                  <a:pt x="33" y="0"/>
                </a:cubicBezTo>
                <a:cubicBezTo>
                  <a:pt x="37" y="0"/>
                  <a:pt x="42" y="1"/>
                  <a:pt x="46" y="1"/>
                </a:cubicBezTo>
                <a:cubicBezTo>
                  <a:pt x="48" y="1"/>
                  <a:pt x="49" y="1"/>
                  <a:pt x="50" y="1"/>
                </a:cubicBezTo>
                <a:cubicBezTo>
                  <a:pt x="55" y="1"/>
                  <a:pt x="56" y="4"/>
                  <a:pt x="56" y="8"/>
                </a:cubicBezTo>
                <a:cubicBezTo>
                  <a:pt x="56" y="10"/>
                  <a:pt x="56" y="11"/>
                  <a:pt x="56" y="13"/>
                </a:cubicBezTo>
                <a:cubicBezTo>
                  <a:pt x="56" y="15"/>
                  <a:pt x="56" y="15"/>
                  <a:pt x="57" y="16"/>
                </a:cubicBezTo>
                <a:cubicBezTo>
                  <a:pt x="58" y="18"/>
                  <a:pt x="58" y="24"/>
                  <a:pt x="58" y="26"/>
                </a:cubicBezTo>
                <a:cubicBezTo>
                  <a:pt x="58" y="39"/>
                  <a:pt x="49" y="52"/>
                  <a:pt x="37" y="56"/>
                </a:cubicBezTo>
                <a:close/>
                <a:moveTo>
                  <a:pt x="52" y="18"/>
                </a:moveTo>
                <a:cubicBezTo>
                  <a:pt x="52" y="16"/>
                  <a:pt x="51" y="15"/>
                  <a:pt x="51" y="13"/>
                </a:cubicBezTo>
                <a:cubicBezTo>
                  <a:pt x="51" y="11"/>
                  <a:pt x="51" y="10"/>
                  <a:pt x="51" y="8"/>
                </a:cubicBezTo>
                <a:cubicBezTo>
                  <a:pt x="51" y="7"/>
                  <a:pt x="51" y="7"/>
                  <a:pt x="51" y="6"/>
                </a:cubicBezTo>
                <a:cubicBezTo>
                  <a:pt x="51" y="6"/>
                  <a:pt x="51" y="6"/>
                  <a:pt x="51" y="6"/>
                </a:cubicBezTo>
                <a:cubicBezTo>
                  <a:pt x="49" y="6"/>
                  <a:pt x="48" y="6"/>
                  <a:pt x="46" y="6"/>
                </a:cubicBezTo>
                <a:cubicBezTo>
                  <a:pt x="42" y="6"/>
                  <a:pt x="37" y="4"/>
                  <a:pt x="33" y="4"/>
                </a:cubicBezTo>
                <a:cubicBezTo>
                  <a:pt x="29" y="4"/>
                  <a:pt x="26" y="6"/>
                  <a:pt x="23" y="7"/>
                </a:cubicBezTo>
                <a:cubicBezTo>
                  <a:pt x="20" y="8"/>
                  <a:pt x="17" y="9"/>
                  <a:pt x="15" y="11"/>
                </a:cubicBezTo>
                <a:cubicBezTo>
                  <a:pt x="7" y="17"/>
                  <a:pt x="5" y="27"/>
                  <a:pt x="5" y="37"/>
                </a:cubicBezTo>
                <a:cubicBezTo>
                  <a:pt x="5" y="40"/>
                  <a:pt x="6" y="43"/>
                  <a:pt x="6" y="46"/>
                </a:cubicBezTo>
                <a:cubicBezTo>
                  <a:pt x="6" y="47"/>
                  <a:pt x="5" y="49"/>
                  <a:pt x="5" y="51"/>
                </a:cubicBezTo>
                <a:cubicBezTo>
                  <a:pt x="5" y="52"/>
                  <a:pt x="5" y="53"/>
                  <a:pt x="6" y="53"/>
                </a:cubicBezTo>
                <a:cubicBezTo>
                  <a:pt x="8" y="53"/>
                  <a:pt x="10" y="52"/>
                  <a:pt x="12" y="52"/>
                </a:cubicBezTo>
                <a:cubicBezTo>
                  <a:pt x="16" y="52"/>
                  <a:pt x="21" y="53"/>
                  <a:pt x="25" y="53"/>
                </a:cubicBezTo>
                <a:cubicBezTo>
                  <a:pt x="28" y="53"/>
                  <a:pt x="33" y="53"/>
                  <a:pt x="36" y="52"/>
                </a:cubicBezTo>
                <a:cubicBezTo>
                  <a:pt x="46" y="48"/>
                  <a:pt x="53" y="37"/>
                  <a:pt x="53" y="26"/>
                </a:cubicBezTo>
                <a:cubicBezTo>
                  <a:pt x="53" y="24"/>
                  <a:pt x="53" y="20"/>
                  <a:pt x="52"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7" name="Freeform 216"/>
          <p:cNvSpPr>
            <a:spLocks noEditPoints="1"/>
          </p:cNvSpPr>
          <p:nvPr/>
        </p:nvSpPr>
        <p:spPr bwMode="auto">
          <a:xfrm>
            <a:off x="8686033" y="9864132"/>
            <a:ext cx="377543" cy="380113"/>
          </a:xfrm>
          <a:custGeom>
            <a:avLst/>
            <a:gdLst>
              <a:gd name="T0" fmla="*/ 2147483646 w 68"/>
              <a:gd name="T1" fmla="*/ 2147483646 h 68"/>
              <a:gd name="T2" fmla="*/ 2147483646 w 68"/>
              <a:gd name="T3" fmla="*/ 2147483646 h 68"/>
              <a:gd name="T4" fmla="*/ 0 w 68"/>
              <a:gd name="T5" fmla="*/ 2147483646 h 68"/>
              <a:gd name="T6" fmla="*/ 2147483646 w 68"/>
              <a:gd name="T7" fmla="*/ 0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8" name="Freeform 217"/>
          <p:cNvSpPr>
            <a:spLocks noEditPoints="1"/>
          </p:cNvSpPr>
          <p:nvPr/>
        </p:nvSpPr>
        <p:spPr bwMode="auto">
          <a:xfrm>
            <a:off x="9487352" y="9892383"/>
            <a:ext cx="431479" cy="323609"/>
          </a:xfrm>
          <a:custGeom>
            <a:avLst/>
            <a:gdLst>
              <a:gd name="T0" fmla="*/ 2147483646 w 78"/>
              <a:gd name="T1" fmla="*/ 2147483646 h 58"/>
              <a:gd name="T2" fmla="*/ 0 w 78"/>
              <a:gd name="T3" fmla="*/ 2147483646 h 58"/>
              <a:gd name="T4" fmla="*/ 0 w 78"/>
              <a:gd name="T5" fmla="*/ 0 h 58"/>
              <a:gd name="T6" fmla="*/ 2147483646 w 78"/>
              <a:gd name="T7" fmla="*/ 0 h 58"/>
              <a:gd name="T8" fmla="*/ 2147483646 w 78"/>
              <a:gd name="T9" fmla="*/ 2147483646 h 58"/>
              <a:gd name="T10" fmla="*/ 2147483646 w 78"/>
              <a:gd name="T11" fmla="*/ 2147483646 h 58"/>
              <a:gd name="T12" fmla="*/ 2147483646 w 78"/>
              <a:gd name="T13" fmla="*/ 2147483646 h 58"/>
              <a:gd name="T14" fmla="*/ 2147483646 w 78"/>
              <a:gd name="T15" fmla="*/ 2147483646 h 58"/>
              <a:gd name="T16" fmla="*/ 2147483646 w 78"/>
              <a:gd name="T17" fmla="*/ 2147483646 h 58"/>
              <a:gd name="T18" fmla="*/ 2147483646 w 78"/>
              <a:gd name="T19" fmla="*/ 2147483646 h 58"/>
              <a:gd name="T20" fmla="*/ 2147483646 w 78"/>
              <a:gd name="T21" fmla="*/ 2147483646 h 58"/>
              <a:gd name="T22" fmla="*/ 2147483646 w 78"/>
              <a:gd name="T23" fmla="*/ 2147483646 h 58"/>
              <a:gd name="T24" fmla="*/ 2147483646 w 78"/>
              <a:gd name="T25" fmla="*/ 2147483646 h 58"/>
              <a:gd name="T26" fmla="*/ 2147483646 w 78"/>
              <a:gd name="T27" fmla="*/ 2147483646 h 58"/>
              <a:gd name="T28" fmla="*/ 2147483646 w 78"/>
              <a:gd name="T29" fmla="*/ 2147483646 h 58"/>
              <a:gd name="T30" fmla="*/ 2147483646 w 78"/>
              <a:gd name="T31" fmla="*/ 2147483646 h 58"/>
              <a:gd name="T32" fmla="*/ 2147483646 w 78"/>
              <a:gd name="T33" fmla="*/ 2147483646 h 58"/>
              <a:gd name="T34" fmla="*/ 2147483646 w 78"/>
              <a:gd name="T35" fmla="*/ 2147483646 h 58"/>
              <a:gd name="T36" fmla="*/ 2147483646 w 78"/>
              <a:gd name="T37" fmla="*/ 2147483646 h 58"/>
              <a:gd name="T38" fmla="*/ 2147483646 w 78"/>
              <a:gd name="T39" fmla="*/ 2147483646 h 58"/>
              <a:gd name="T40" fmla="*/ 2147483646 w 78"/>
              <a:gd name="T41" fmla="*/ 2147483646 h 58"/>
              <a:gd name="T42" fmla="*/ 2147483646 w 78"/>
              <a:gd name="T43" fmla="*/ 2147483646 h 58"/>
              <a:gd name="T44" fmla="*/ 2147483646 w 78"/>
              <a:gd name="T45" fmla="*/ 2147483646 h 58"/>
              <a:gd name="T46" fmla="*/ 2147483646 w 78"/>
              <a:gd name="T47" fmla="*/ 2147483646 h 5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399" name="Freeform 219"/>
          <p:cNvSpPr>
            <a:spLocks noEditPoints="1"/>
          </p:cNvSpPr>
          <p:nvPr/>
        </p:nvSpPr>
        <p:spPr bwMode="auto">
          <a:xfrm>
            <a:off x="11084852" y="9905225"/>
            <a:ext cx="377543" cy="292789"/>
          </a:xfrm>
          <a:custGeom>
            <a:avLst/>
            <a:gdLst>
              <a:gd name="T0" fmla="*/ 2147483646 w 68"/>
              <a:gd name="T1" fmla="*/ 2147483646 h 53"/>
              <a:gd name="T2" fmla="*/ 0 w 68"/>
              <a:gd name="T3" fmla="*/ 2147483646 h 53"/>
              <a:gd name="T4" fmla="*/ 2147483646 w 68"/>
              <a:gd name="T5" fmla="*/ 0 h 53"/>
              <a:gd name="T6" fmla="*/ 2147483646 w 68"/>
              <a:gd name="T7" fmla="*/ 2147483646 h 53"/>
              <a:gd name="T8" fmla="*/ 2147483646 w 68"/>
              <a:gd name="T9" fmla="*/ 2147483646 h 53"/>
              <a:gd name="T10" fmla="*/ 2147483646 w 68"/>
              <a:gd name="T11" fmla="*/ 2147483646 h 53"/>
              <a:gd name="T12" fmla="*/ 0 w 68"/>
              <a:gd name="T13" fmla="*/ 2147483646 h 53"/>
              <a:gd name="T14" fmla="*/ 2147483646 w 68"/>
              <a:gd name="T15" fmla="*/ 2147483646 h 53"/>
              <a:gd name="T16" fmla="*/ 2147483646 w 68"/>
              <a:gd name="T17" fmla="*/ 2147483646 h 53"/>
              <a:gd name="T18" fmla="*/ 2147483646 w 68"/>
              <a:gd name="T19" fmla="*/ 2147483646 h 53"/>
              <a:gd name="T20" fmla="*/ 2147483646 w 68"/>
              <a:gd name="T21" fmla="*/ 2147483646 h 53"/>
              <a:gd name="T22" fmla="*/ 0 w 68"/>
              <a:gd name="T23" fmla="*/ 2147483646 h 53"/>
              <a:gd name="T24" fmla="*/ 2147483646 w 68"/>
              <a:gd name="T25" fmla="*/ 2147483646 h 53"/>
              <a:gd name="T26" fmla="*/ 2147483646 w 68"/>
              <a:gd name="T27" fmla="*/ 2147483646 h 53"/>
              <a:gd name="T28" fmla="*/ 2147483646 w 68"/>
              <a:gd name="T29" fmla="*/ 2147483646 h 53"/>
              <a:gd name="T30" fmla="*/ 2147483646 w 68"/>
              <a:gd name="T31" fmla="*/ 2147483646 h 53"/>
              <a:gd name="T32" fmla="*/ 2147483646 w 68"/>
              <a:gd name="T33" fmla="*/ 2147483646 h 53"/>
              <a:gd name="T34" fmla="*/ 2147483646 w 68"/>
              <a:gd name="T35" fmla="*/ 2147483646 h 53"/>
              <a:gd name="T36" fmla="*/ 2147483646 w 68"/>
              <a:gd name="T37" fmla="*/ 2147483646 h 53"/>
              <a:gd name="T38" fmla="*/ 2147483646 w 68"/>
              <a:gd name="T39" fmla="*/ 2147483646 h 53"/>
              <a:gd name="T40" fmla="*/ 2147483646 w 68"/>
              <a:gd name="T41" fmla="*/ 2147483646 h 53"/>
              <a:gd name="T42" fmla="*/ 2147483646 w 68"/>
              <a:gd name="T43" fmla="*/ 2147483646 h 53"/>
              <a:gd name="T44" fmla="*/ 2147483646 w 68"/>
              <a:gd name="T45" fmla="*/ 2147483646 h 53"/>
              <a:gd name="T46" fmla="*/ 2147483646 w 68"/>
              <a:gd name="T47" fmla="*/ 2147483646 h 53"/>
              <a:gd name="T48" fmla="*/ 2147483646 w 68"/>
              <a:gd name="T49" fmla="*/ 2147483646 h 53"/>
              <a:gd name="T50" fmla="*/ 2147483646 w 68"/>
              <a:gd name="T51" fmla="*/ 2147483646 h 53"/>
              <a:gd name="T52" fmla="*/ 2147483646 w 68"/>
              <a:gd name="T53" fmla="*/ 2147483646 h 53"/>
              <a:gd name="T54" fmla="*/ 2147483646 w 68"/>
              <a:gd name="T55" fmla="*/ 2147483646 h 53"/>
              <a:gd name="T56" fmla="*/ 2147483646 w 68"/>
              <a:gd name="T57" fmla="*/ 2147483646 h 53"/>
              <a:gd name="T58" fmla="*/ 2147483646 w 68"/>
              <a:gd name="T59" fmla="*/ 2147483646 h 53"/>
              <a:gd name="T60" fmla="*/ 2147483646 w 68"/>
              <a:gd name="T61" fmla="*/ 2147483646 h 53"/>
              <a:gd name="T62" fmla="*/ 2147483646 w 68"/>
              <a:gd name="T63" fmla="*/ 2147483646 h 53"/>
              <a:gd name="T64" fmla="*/ 2147483646 w 68"/>
              <a:gd name="T65" fmla="*/ 2147483646 h 53"/>
              <a:gd name="T66" fmla="*/ 2147483646 w 68"/>
              <a:gd name="T67" fmla="*/ 2147483646 h 53"/>
              <a:gd name="T68" fmla="*/ 2147483646 w 68"/>
              <a:gd name="T69" fmla="*/ 2147483646 h 53"/>
              <a:gd name="T70" fmla="*/ 2147483646 w 68"/>
              <a:gd name="T71" fmla="*/ 2147483646 h 53"/>
              <a:gd name="T72" fmla="*/ 2147483646 w 68"/>
              <a:gd name="T73" fmla="*/ 2147483646 h 53"/>
              <a:gd name="T74" fmla="*/ 2147483646 w 68"/>
              <a:gd name="T75" fmla="*/ 2147483646 h 53"/>
              <a:gd name="T76" fmla="*/ 2147483646 w 68"/>
              <a:gd name="T77" fmla="*/ 2147483646 h 53"/>
              <a:gd name="T78" fmla="*/ 2147483646 w 68"/>
              <a:gd name="T79" fmla="*/ 2147483646 h 53"/>
              <a:gd name="T80" fmla="*/ 2147483646 w 68"/>
              <a:gd name="T81" fmla="*/ 2147483646 h 53"/>
              <a:gd name="T82" fmla="*/ 2147483646 w 68"/>
              <a:gd name="T83" fmla="*/ 2147483646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8" h="53">
                <a:moveTo>
                  <a:pt x="8" y="15"/>
                </a:moveTo>
                <a:cubicBezTo>
                  <a:pt x="4" y="15"/>
                  <a:pt x="0" y="11"/>
                  <a:pt x="0" y="7"/>
                </a:cubicBezTo>
                <a:cubicBezTo>
                  <a:pt x="0" y="3"/>
                  <a:pt x="4" y="0"/>
                  <a:pt x="8" y="0"/>
                </a:cubicBezTo>
                <a:cubicBezTo>
                  <a:pt x="12" y="0"/>
                  <a:pt x="15" y="3"/>
                  <a:pt x="15" y="7"/>
                </a:cubicBezTo>
                <a:cubicBezTo>
                  <a:pt x="15" y="11"/>
                  <a:pt x="12" y="15"/>
                  <a:pt x="8" y="15"/>
                </a:cubicBezTo>
                <a:close/>
                <a:moveTo>
                  <a:pt x="8" y="34"/>
                </a:moveTo>
                <a:cubicBezTo>
                  <a:pt x="4" y="34"/>
                  <a:pt x="0" y="31"/>
                  <a:pt x="0" y="27"/>
                </a:cubicBezTo>
                <a:cubicBezTo>
                  <a:pt x="0" y="23"/>
                  <a:pt x="4" y="19"/>
                  <a:pt x="8" y="19"/>
                </a:cubicBezTo>
                <a:cubicBezTo>
                  <a:pt x="12" y="19"/>
                  <a:pt x="15" y="23"/>
                  <a:pt x="15" y="27"/>
                </a:cubicBezTo>
                <a:cubicBezTo>
                  <a:pt x="15" y="31"/>
                  <a:pt x="12" y="34"/>
                  <a:pt x="8" y="34"/>
                </a:cubicBezTo>
                <a:close/>
                <a:moveTo>
                  <a:pt x="8" y="53"/>
                </a:moveTo>
                <a:cubicBezTo>
                  <a:pt x="4" y="53"/>
                  <a:pt x="0" y="50"/>
                  <a:pt x="0" y="46"/>
                </a:cubicBezTo>
                <a:cubicBezTo>
                  <a:pt x="0" y="42"/>
                  <a:pt x="4" y="39"/>
                  <a:pt x="8" y="39"/>
                </a:cubicBezTo>
                <a:cubicBezTo>
                  <a:pt x="12" y="39"/>
                  <a:pt x="15" y="42"/>
                  <a:pt x="15" y="46"/>
                </a:cubicBezTo>
                <a:cubicBezTo>
                  <a:pt x="15" y="50"/>
                  <a:pt x="12" y="53"/>
                  <a:pt x="8" y="53"/>
                </a:cubicBezTo>
                <a:close/>
                <a:moveTo>
                  <a:pt x="68" y="11"/>
                </a:moveTo>
                <a:cubicBezTo>
                  <a:pt x="68" y="12"/>
                  <a:pt x="68" y="12"/>
                  <a:pt x="67" y="12"/>
                </a:cubicBezTo>
                <a:cubicBezTo>
                  <a:pt x="21" y="12"/>
                  <a:pt x="21" y="12"/>
                  <a:pt x="21" y="12"/>
                </a:cubicBezTo>
                <a:cubicBezTo>
                  <a:pt x="20" y="12"/>
                  <a:pt x="20" y="12"/>
                  <a:pt x="20" y="11"/>
                </a:cubicBezTo>
                <a:cubicBezTo>
                  <a:pt x="20" y="4"/>
                  <a:pt x="20" y="4"/>
                  <a:pt x="20" y="4"/>
                </a:cubicBezTo>
                <a:cubicBezTo>
                  <a:pt x="20" y="3"/>
                  <a:pt x="20" y="2"/>
                  <a:pt x="21" y="2"/>
                </a:cubicBezTo>
                <a:cubicBezTo>
                  <a:pt x="67" y="2"/>
                  <a:pt x="67" y="2"/>
                  <a:pt x="67" y="2"/>
                </a:cubicBezTo>
                <a:cubicBezTo>
                  <a:pt x="68" y="2"/>
                  <a:pt x="68" y="3"/>
                  <a:pt x="68" y="4"/>
                </a:cubicBezTo>
                <a:lnTo>
                  <a:pt x="68" y="11"/>
                </a:lnTo>
                <a:close/>
                <a:moveTo>
                  <a:pt x="68" y="30"/>
                </a:moveTo>
                <a:cubicBezTo>
                  <a:pt x="68" y="31"/>
                  <a:pt x="68" y="32"/>
                  <a:pt x="67" y="32"/>
                </a:cubicBezTo>
                <a:cubicBezTo>
                  <a:pt x="21" y="32"/>
                  <a:pt x="21" y="32"/>
                  <a:pt x="21" y="32"/>
                </a:cubicBezTo>
                <a:cubicBezTo>
                  <a:pt x="20" y="32"/>
                  <a:pt x="20" y="31"/>
                  <a:pt x="20" y="30"/>
                </a:cubicBezTo>
                <a:cubicBezTo>
                  <a:pt x="20" y="23"/>
                  <a:pt x="20" y="23"/>
                  <a:pt x="20" y="23"/>
                </a:cubicBezTo>
                <a:cubicBezTo>
                  <a:pt x="20" y="22"/>
                  <a:pt x="20" y="22"/>
                  <a:pt x="21" y="22"/>
                </a:cubicBezTo>
                <a:cubicBezTo>
                  <a:pt x="67" y="22"/>
                  <a:pt x="67" y="22"/>
                  <a:pt x="67" y="22"/>
                </a:cubicBezTo>
                <a:cubicBezTo>
                  <a:pt x="68" y="22"/>
                  <a:pt x="68" y="22"/>
                  <a:pt x="68" y="23"/>
                </a:cubicBezTo>
                <a:lnTo>
                  <a:pt x="68" y="30"/>
                </a:lnTo>
                <a:close/>
                <a:moveTo>
                  <a:pt x="68" y="50"/>
                </a:moveTo>
                <a:cubicBezTo>
                  <a:pt x="68" y="50"/>
                  <a:pt x="68" y="51"/>
                  <a:pt x="67" y="51"/>
                </a:cubicBezTo>
                <a:cubicBezTo>
                  <a:pt x="21" y="51"/>
                  <a:pt x="21" y="51"/>
                  <a:pt x="21" y="51"/>
                </a:cubicBezTo>
                <a:cubicBezTo>
                  <a:pt x="20" y="51"/>
                  <a:pt x="20" y="50"/>
                  <a:pt x="20" y="50"/>
                </a:cubicBezTo>
                <a:cubicBezTo>
                  <a:pt x="20" y="42"/>
                  <a:pt x="20" y="42"/>
                  <a:pt x="20" y="42"/>
                </a:cubicBezTo>
                <a:cubicBezTo>
                  <a:pt x="20" y="42"/>
                  <a:pt x="20" y="41"/>
                  <a:pt x="21" y="41"/>
                </a:cubicBezTo>
                <a:cubicBezTo>
                  <a:pt x="67" y="41"/>
                  <a:pt x="67" y="41"/>
                  <a:pt x="67" y="41"/>
                </a:cubicBezTo>
                <a:cubicBezTo>
                  <a:pt x="68" y="41"/>
                  <a:pt x="68" y="42"/>
                  <a:pt x="68" y="42"/>
                </a:cubicBezTo>
                <a:lnTo>
                  <a:pt x="68" y="5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0" name="Freeform 220"/>
          <p:cNvSpPr>
            <a:spLocks/>
          </p:cNvSpPr>
          <p:nvPr/>
        </p:nvSpPr>
        <p:spPr bwMode="auto">
          <a:xfrm>
            <a:off x="11896444" y="9969433"/>
            <a:ext cx="367270" cy="161806"/>
          </a:xfrm>
          <a:custGeom>
            <a:avLst/>
            <a:gdLst>
              <a:gd name="T0" fmla="*/ 2147483646 w 66"/>
              <a:gd name="T1" fmla="*/ 2147483646 h 29"/>
              <a:gd name="T2" fmla="*/ 2147483646 w 66"/>
              <a:gd name="T3" fmla="*/ 2147483646 h 29"/>
              <a:gd name="T4" fmla="*/ 2147483646 w 66"/>
              <a:gd name="T5" fmla="*/ 2147483646 h 29"/>
              <a:gd name="T6" fmla="*/ 2147483646 w 66"/>
              <a:gd name="T7" fmla="*/ 2147483646 h 29"/>
              <a:gd name="T8" fmla="*/ 2147483646 w 66"/>
              <a:gd name="T9" fmla="*/ 2147483646 h 29"/>
              <a:gd name="T10" fmla="*/ 2147483646 w 66"/>
              <a:gd name="T11" fmla="*/ 2147483646 h 29"/>
              <a:gd name="T12" fmla="*/ 2147483646 w 66"/>
              <a:gd name="T13" fmla="*/ 2147483646 h 29"/>
              <a:gd name="T14" fmla="*/ 0 w 66"/>
              <a:gd name="T15" fmla="*/ 2147483646 h 29"/>
              <a:gd name="T16" fmla="*/ 2147483646 w 66"/>
              <a:gd name="T17" fmla="*/ 2147483646 h 29"/>
              <a:gd name="T18" fmla="*/ 2147483646 w 66"/>
              <a:gd name="T19" fmla="*/ 0 h 29"/>
              <a:gd name="T20" fmla="*/ 2147483646 w 66"/>
              <a:gd name="T21" fmla="*/ 0 h 29"/>
              <a:gd name="T22" fmla="*/ 2147483646 w 66"/>
              <a:gd name="T23" fmla="*/ 2147483646 h 29"/>
              <a:gd name="T24" fmla="*/ 2147483646 w 66"/>
              <a:gd name="T25" fmla="*/ 2147483646 h 29"/>
              <a:gd name="T26" fmla="*/ 2147483646 w 66"/>
              <a:gd name="T27" fmla="*/ 2147483646 h 29"/>
              <a:gd name="T28" fmla="*/ 2147483646 w 66"/>
              <a:gd name="T29" fmla="*/ 2147483646 h 29"/>
              <a:gd name="T30" fmla="*/ 2147483646 w 66"/>
              <a:gd name="T31" fmla="*/ 2147483646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6" h="29">
                <a:moveTo>
                  <a:pt x="66" y="18"/>
                </a:moveTo>
                <a:cubicBezTo>
                  <a:pt x="66" y="19"/>
                  <a:pt x="65" y="20"/>
                  <a:pt x="65" y="20"/>
                </a:cubicBezTo>
                <a:cubicBezTo>
                  <a:pt x="17" y="20"/>
                  <a:pt x="17" y="20"/>
                  <a:pt x="17" y="20"/>
                </a:cubicBezTo>
                <a:cubicBezTo>
                  <a:pt x="17" y="28"/>
                  <a:pt x="17" y="28"/>
                  <a:pt x="17" y="28"/>
                </a:cubicBezTo>
                <a:cubicBezTo>
                  <a:pt x="17" y="29"/>
                  <a:pt x="17" y="29"/>
                  <a:pt x="16" y="29"/>
                </a:cubicBezTo>
                <a:cubicBezTo>
                  <a:pt x="16" y="29"/>
                  <a:pt x="16" y="29"/>
                  <a:pt x="15" y="29"/>
                </a:cubicBezTo>
                <a:cubicBezTo>
                  <a:pt x="1" y="16"/>
                  <a:pt x="1" y="16"/>
                  <a:pt x="1" y="16"/>
                </a:cubicBezTo>
                <a:cubicBezTo>
                  <a:pt x="0" y="15"/>
                  <a:pt x="0" y="15"/>
                  <a:pt x="0" y="15"/>
                </a:cubicBezTo>
                <a:cubicBezTo>
                  <a:pt x="0" y="14"/>
                  <a:pt x="0" y="14"/>
                  <a:pt x="1" y="14"/>
                </a:cubicBezTo>
                <a:cubicBezTo>
                  <a:pt x="15" y="0"/>
                  <a:pt x="15" y="0"/>
                  <a:pt x="15" y="0"/>
                </a:cubicBezTo>
                <a:cubicBezTo>
                  <a:pt x="16" y="0"/>
                  <a:pt x="16" y="0"/>
                  <a:pt x="16" y="0"/>
                </a:cubicBezTo>
                <a:cubicBezTo>
                  <a:pt x="17" y="0"/>
                  <a:pt x="17" y="1"/>
                  <a:pt x="17" y="1"/>
                </a:cubicBezTo>
                <a:cubicBezTo>
                  <a:pt x="17" y="10"/>
                  <a:pt x="17" y="10"/>
                  <a:pt x="17" y="10"/>
                </a:cubicBezTo>
                <a:cubicBezTo>
                  <a:pt x="65" y="10"/>
                  <a:pt x="65" y="10"/>
                  <a:pt x="65" y="10"/>
                </a:cubicBezTo>
                <a:cubicBezTo>
                  <a:pt x="65" y="10"/>
                  <a:pt x="66" y="10"/>
                  <a:pt x="66" y="11"/>
                </a:cubicBezTo>
                <a:lnTo>
                  <a:pt x="66" y="1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1" name="Freeform 221"/>
          <p:cNvSpPr>
            <a:spLocks noEditPoints="1"/>
          </p:cNvSpPr>
          <p:nvPr/>
        </p:nvSpPr>
        <p:spPr bwMode="auto">
          <a:xfrm>
            <a:off x="12684920" y="9892383"/>
            <a:ext cx="328746" cy="323609"/>
          </a:xfrm>
          <a:custGeom>
            <a:avLst/>
            <a:gdLst>
              <a:gd name="T0" fmla="*/ 2147483646 w 59"/>
              <a:gd name="T1" fmla="*/ 2147483646 h 58"/>
              <a:gd name="T2" fmla="*/ 2147483646 w 59"/>
              <a:gd name="T3" fmla="*/ 2147483646 h 58"/>
              <a:gd name="T4" fmla="*/ 2147483646 w 59"/>
              <a:gd name="T5" fmla="*/ 2147483646 h 58"/>
              <a:gd name="T6" fmla="*/ 0 w 59"/>
              <a:gd name="T7" fmla="*/ 2147483646 h 58"/>
              <a:gd name="T8" fmla="*/ 0 w 59"/>
              <a:gd name="T9" fmla="*/ 2147483646 h 58"/>
              <a:gd name="T10" fmla="*/ 2147483646 w 59"/>
              <a:gd name="T11" fmla="*/ 0 h 58"/>
              <a:gd name="T12" fmla="*/ 2147483646 w 59"/>
              <a:gd name="T13" fmla="*/ 0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0 w 59"/>
              <a:gd name="T23" fmla="*/ 2147483646 h 58"/>
              <a:gd name="T24" fmla="*/ 0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2147483646 w 59"/>
              <a:gd name="T59" fmla="*/ 0 h 58"/>
              <a:gd name="T60" fmla="*/ 2147483646 w 59"/>
              <a:gd name="T61" fmla="*/ 0 h 58"/>
              <a:gd name="T62" fmla="*/ 2147483646 w 59"/>
              <a:gd name="T63" fmla="*/ 2147483646 h 58"/>
              <a:gd name="T64" fmla="*/ 2147483646 w 59"/>
              <a:gd name="T65" fmla="*/ 2147483646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9" h="58">
                <a:moveTo>
                  <a:pt x="20" y="17"/>
                </a:moveTo>
                <a:cubicBezTo>
                  <a:pt x="20" y="18"/>
                  <a:pt x="19" y="19"/>
                  <a:pt x="17" y="19"/>
                </a:cubicBezTo>
                <a:cubicBezTo>
                  <a:pt x="3" y="19"/>
                  <a:pt x="3" y="19"/>
                  <a:pt x="3" y="19"/>
                </a:cubicBezTo>
                <a:cubicBezTo>
                  <a:pt x="2" y="19"/>
                  <a:pt x="0" y="18"/>
                  <a:pt x="0" y="17"/>
                </a:cubicBezTo>
                <a:cubicBezTo>
                  <a:pt x="0" y="2"/>
                  <a:pt x="0" y="2"/>
                  <a:pt x="0" y="2"/>
                </a:cubicBezTo>
                <a:cubicBezTo>
                  <a:pt x="0" y="1"/>
                  <a:pt x="2" y="0"/>
                  <a:pt x="3" y="0"/>
                </a:cubicBezTo>
                <a:cubicBezTo>
                  <a:pt x="17" y="0"/>
                  <a:pt x="17" y="0"/>
                  <a:pt x="17" y="0"/>
                </a:cubicBezTo>
                <a:cubicBezTo>
                  <a:pt x="19" y="0"/>
                  <a:pt x="20" y="1"/>
                  <a:pt x="20" y="2"/>
                </a:cubicBezTo>
                <a:lnTo>
                  <a:pt x="20" y="17"/>
                </a:lnTo>
                <a:close/>
                <a:moveTo>
                  <a:pt x="59" y="31"/>
                </a:moveTo>
                <a:cubicBezTo>
                  <a:pt x="59" y="47"/>
                  <a:pt x="46" y="58"/>
                  <a:pt x="30" y="58"/>
                </a:cubicBezTo>
                <a:cubicBezTo>
                  <a:pt x="13" y="58"/>
                  <a:pt x="0" y="47"/>
                  <a:pt x="0" y="31"/>
                </a:cubicBezTo>
                <a:cubicBezTo>
                  <a:pt x="0" y="26"/>
                  <a:pt x="0" y="26"/>
                  <a:pt x="0" y="26"/>
                </a:cubicBezTo>
                <a:cubicBezTo>
                  <a:pt x="0" y="25"/>
                  <a:pt x="2" y="24"/>
                  <a:pt x="3" y="24"/>
                </a:cubicBezTo>
                <a:cubicBezTo>
                  <a:pt x="17" y="24"/>
                  <a:pt x="17" y="24"/>
                  <a:pt x="17" y="24"/>
                </a:cubicBezTo>
                <a:cubicBezTo>
                  <a:pt x="19" y="24"/>
                  <a:pt x="20" y="25"/>
                  <a:pt x="20" y="26"/>
                </a:cubicBezTo>
                <a:cubicBezTo>
                  <a:pt x="20" y="31"/>
                  <a:pt x="20" y="31"/>
                  <a:pt x="20" y="31"/>
                </a:cubicBezTo>
                <a:cubicBezTo>
                  <a:pt x="20" y="38"/>
                  <a:pt x="28" y="38"/>
                  <a:pt x="30" y="38"/>
                </a:cubicBezTo>
                <a:cubicBezTo>
                  <a:pt x="31" y="38"/>
                  <a:pt x="39" y="38"/>
                  <a:pt x="39" y="31"/>
                </a:cubicBezTo>
                <a:cubicBezTo>
                  <a:pt x="39" y="26"/>
                  <a:pt x="39" y="26"/>
                  <a:pt x="39" y="26"/>
                </a:cubicBezTo>
                <a:cubicBezTo>
                  <a:pt x="39" y="25"/>
                  <a:pt x="40" y="24"/>
                  <a:pt x="42" y="24"/>
                </a:cubicBezTo>
                <a:cubicBezTo>
                  <a:pt x="56" y="24"/>
                  <a:pt x="56" y="24"/>
                  <a:pt x="56" y="24"/>
                </a:cubicBezTo>
                <a:cubicBezTo>
                  <a:pt x="58" y="24"/>
                  <a:pt x="59" y="25"/>
                  <a:pt x="59" y="26"/>
                </a:cubicBezTo>
                <a:lnTo>
                  <a:pt x="59" y="31"/>
                </a:lnTo>
                <a:close/>
                <a:moveTo>
                  <a:pt x="59" y="17"/>
                </a:moveTo>
                <a:cubicBezTo>
                  <a:pt x="59" y="18"/>
                  <a:pt x="58" y="19"/>
                  <a:pt x="56" y="19"/>
                </a:cubicBezTo>
                <a:cubicBezTo>
                  <a:pt x="42" y="19"/>
                  <a:pt x="42" y="19"/>
                  <a:pt x="42" y="19"/>
                </a:cubicBezTo>
                <a:cubicBezTo>
                  <a:pt x="40" y="19"/>
                  <a:pt x="39" y="18"/>
                  <a:pt x="39" y="17"/>
                </a:cubicBezTo>
                <a:cubicBezTo>
                  <a:pt x="39" y="2"/>
                  <a:pt x="39" y="2"/>
                  <a:pt x="39" y="2"/>
                </a:cubicBezTo>
                <a:cubicBezTo>
                  <a:pt x="39" y="1"/>
                  <a:pt x="40" y="0"/>
                  <a:pt x="42" y="0"/>
                </a:cubicBezTo>
                <a:cubicBezTo>
                  <a:pt x="56" y="0"/>
                  <a:pt x="56" y="0"/>
                  <a:pt x="56" y="0"/>
                </a:cubicBezTo>
                <a:cubicBezTo>
                  <a:pt x="58" y="0"/>
                  <a:pt x="59" y="1"/>
                  <a:pt x="59" y="2"/>
                </a:cubicBezTo>
                <a:lnTo>
                  <a:pt x="59" y="1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2" name="Freeform 222"/>
          <p:cNvSpPr>
            <a:spLocks noEditPoints="1"/>
          </p:cNvSpPr>
          <p:nvPr/>
        </p:nvSpPr>
        <p:spPr bwMode="auto">
          <a:xfrm>
            <a:off x="13486238" y="9871836"/>
            <a:ext cx="215740" cy="372408"/>
          </a:xfrm>
          <a:custGeom>
            <a:avLst/>
            <a:gdLst>
              <a:gd name="T0" fmla="*/ 2147483646 w 39"/>
              <a:gd name="T1" fmla="*/ 2147483646 h 67"/>
              <a:gd name="T2" fmla="*/ 2147483646 w 39"/>
              <a:gd name="T3" fmla="*/ 2147483646 h 67"/>
              <a:gd name="T4" fmla="*/ 2147483646 w 39"/>
              <a:gd name="T5" fmla="*/ 2147483646 h 67"/>
              <a:gd name="T6" fmla="*/ 2147483646 w 39"/>
              <a:gd name="T7" fmla="*/ 2147483646 h 67"/>
              <a:gd name="T8" fmla="*/ 2147483646 w 39"/>
              <a:gd name="T9" fmla="*/ 2147483646 h 67"/>
              <a:gd name="T10" fmla="*/ 2147483646 w 39"/>
              <a:gd name="T11" fmla="*/ 2147483646 h 67"/>
              <a:gd name="T12" fmla="*/ 2147483646 w 39"/>
              <a:gd name="T13" fmla="*/ 2147483646 h 67"/>
              <a:gd name="T14" fmla="*/ 2147483646 w 39"/>
              <a:gd name="T15" fmla="*/ 2147483646 h 67"/>
              <a:gd name="T16" fmla="*/ 2147483646 w 39"/>
              <a:gd name="T17" fmla="*/ 2147483646 h 67"/>
              <a:gd name="T18" fmla="*/ 2147483646 w 39"/>
              <a:gd name="T19" fmla="*/ 2147483646 h 67"/>
              <a:gd name="T20" fmla="*/ 2147483646 w 39"/>
              <a:gd name="T21" fmla="*/ 2147483646 h 67"/>
              <a:gd name="T22" fmla="*/ 2147483646 w 39"/>
              <a:gd name="T23" fmla="*/ 2147483646 h 67"/>
              <a:gd name="T24" fmla="*/ 2147483646 w 39"/>
              <a:gd name="T25" fmla="*/ 2147483646 h 67"/>
              <a:gd name="T26" fmla="*/ 2147483646 w 39"/>
              <a:gd name="T27" fmla="*/ 2147483646 h 67"/>
              <a:gd name="T28" fmla="*/ 2147483646 w 39"/>
              <a:gd name="T29" fmla="*/ 2147483646 h 67"/>
              <a:gd name="T30" fmla="*/ 2147483646 w 39"/>
              <a:gd name="T31" fmla="*/ 2147483646 h 67"/>
              <a:gd name="T32" fmla="*/ 2147483646 w 39"/>
              <a:gd name="T33" fmla="*/ 2147483646 h 67"/>
              <a:gd name="T34" fmla="*/ 0 w 39"/>
              <a:gd name="T35" fmla="*/ 2147483646 h 67"/>
              <a:gd name="T36" fmla="*/ 0 w 39"/>
              <a:gd name="T37" fmla="*/ 2147483646 h 67"/>
              <a:gd name="T38" fmla="*/ 2147483646 w 39"/>
              <a:gd name="T39" fmla="*/ 2147483646 h 67"/>
              <a:gd name="T40" fmla="*/ 2147483646 w 39"/>
              <a:gd name="T41" fmla="*/ 2147483646 h 67"/>
              <a:gd name="T42" fmla="*/ 2147483646 w 39"/>
              <a:gd name="T43" fmla="*/ 2147483646 h 67"/>
              <a:gd name="T44" fmla="*/ 2147483646 w 39"/>
              <a:gd name="T45" fmla="*/ 2147483646 h 67"/>
              <a:gd name="T46" fmla="*/ 2147483646 w 39"/>
              <a:gd name="T47" fmla="*/ 2147483646 h 67"/>
              <a:gd name="T48" fmla="*/ 2147483646 w 39"/>
              <a:gd name="T49" fmla="*/ 2147483646 h 67"/>
              <a:gd name="T50" fmla="*/ 2147483646 w 39"/>
              <a:gd name="T51" fmla="*/ 0 h 67"/>
              <a:gd name="T52" fmla="*/ 2147483646 w 39"/>
              <a:gd name="T53" fmla="*/ 2147483646 h 67"/>
              <a:gd name="T54" fmla="*/ 2147483646 w 39"/>
              <a:gd name="T55" fmla="*/ 2147483646 h 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3" name="Freeform 223"/>
          <p:cNvSpPr>
            <a:spLocks noEditPoints="1"/>
          </p:cNvSpPr>
          <p:nvPr/>
        </p:nvSpPr>
        <p:spPr bwMode="auto">
          <a:xfrm>
            <a:off x="14284989" y="9892383"/>
            <a:ext cx="377543" cy="323609"/>
          </a:xfrm>
          <a:custGeom>
            <a:avLst/>
            <a:gdLst>
              <a:gd name="T0" fmla="*/ 2147483646 w 68"/>
              <a:gd name="T1" fmla="*/ 2147483646 h 58"/>
              <a:gd name="T2" fmla="*/ 2147483646 w 68"/>
              <a:gd name="T3" fmla="*/ 2147483646 h 58"/>
              <a:gd name="T4" fmla="*/ 0 w 68"/>
              <a:gd name="T5" fmla="*/ 2147483646 h 58"/>
              <a:gd name="T6" fmla="*/ 0 w 68"/>
              <a:gd name="T7" fmla="*/ 2147483646 h 58"/>
              <a:gd name="T8" fmla="*/ 2147483646 w 68"/>
              <a:gd name="T9" fmla="*/ 2147483646 h 58"/>
              <a:gd name="T10" fmla="*/ 2147483646 w 68"/>
              <a:gd name="T11" fmla="*/ 2147483646 h 58"/>
              <a:gd name="T12" fmla="*/ 2147483646 w 68"/>
              <a:gd name="T13" fmla="*/ 2147483646 h 58"/>
              <a:gd name="T14" fmla="*/ 2147483646 w 68"/>
              <a:gd name="T15" fmla="*/ 2147483646 h 58"/>
              <a:gd name="T16" fmla="*/ 2147483646 w 68"/>
              <a:gd name="T17" fmla="*/ 2147483646 h 58"/>
              <a:gd name="T18" fmla="*/ 2147483646 w 68"/>
              <a:gd name="T19" fmla="*/ 2147483646 h 58"/>
              <a:gd name="T20" fmla="*/ 2147483646 w 68"/>
              <a:gd name="T21" fmla="*/ 2147483646 h 58"/>
              <a:gd name="T22" fmla="*/ 2147483646 w 68"/>
              <a:gd name="T23" fmla="*/ 2147483646 h 58"/>
              <a:gd name="T24" fmla="*/ 2147483646 w 68"/>
              <a:gd name="T25" fmla="*/ 0 h 58"/>
              <a:gd name="T26" fmla="*/ 2147483646 w 68"/>
              <a:gd name="T27" fmla="*/ 0 h 58"/>
              <a:gd name="T28" fmla="*/ 2147483646 w 68"/>
              <a:gd name="T29" fmla="*/ 2147483646 h 58"/>
              <a:gd name="T30" fmla="*/ 2147483646 w 68"/>
              <a:gd name="T31" fmla="*/ 2147483646 h 58"/>
              <a:gd name="T32" fmla="*/ 2147483646 w 68"/>
              <a:gd name="T33" fmla="*/ 2147483646 h 58"/>
              <a:gd name="T34" fmla="*/ 2147483646 w 68"/>
              <a:gd name="T35" fmla="*/ 2147483646 h 58"/>
              <a:gd name="T36" fmla="*/ 2147483646 w 68"/>
              <a:gd name="T37" fmla="*/ 2147483646 h 58"/>
              <a:gd name="T38" fmla="*/ 2147483646 w 68"/>
              <a:gd name="T39" fmla="*/ 2147483646 h 58"/>
              <a:gd name="T40" fmla="*/ 2147483646 w 68"/>
              <a:gd name="T41" fmla="*/ 2147483646 h 58"/>
              <a:gd name="T42" fmla="*/ 2147483646 w 68"/>
              <a:gd name="T43" fmla="*/ 2147483646 h 58"/>
              <a:gd name="T44" fmla="*/ 2147483646 w 68"/>
              <a:gd name="T45" fmla="*/ 2147483646 h 58"/>
              <a:gd name="T46" fmla="*/ 2147483646 w 68"/>
              <a:gd name="T47" fmla="*/ 2147483646 h 58"/>
              <a:gd name="T48" fmla="*/ 2147483646 w 68"/>
              <a:gd name="T49" fmla="*/ 2147483646 h 58"/>
              <a:gd name="T50" fmla="*/ 2147483646 w 68"/>
              <a:gd name="T51" fmla="*/ 2147483646 h 58"/>
              <a:gd name="T52" fmla="*/ 2147483646 w 68"/>
              <a:gd name="T53" fmla="*/ 2147483646 h 58"/>
              <a:gd name="T54" fmla="*/ 2147483646 w 68"/>
              <a:gd name="T55" fmla="*/ 2147483646 h 58"/>
              <a:gd name="T56" fmla="*/ 2147483646 w 68"/>
              <a:gd name="T57" fmla="*/ 2147483646 h 58"/>
              <a:gd name="T58" fmla="*/ 2147483646 w 68"/>
              <a:gd name="T59" fmla="*/ 2147483646 h 58"/>
              <a:gd name="T60" fmla="*/ 2147483646 w 68"/>
              <a:gd name="T61" fmla="*/ 2147483646 h 58"/>
              <a:gd name="T62" fmla="*/ 2147483646 w 68"/>
              <a:gd name="T63" fmla="*/ 2147483646 h 58"/>
              <a:gd name="T64" fmla="*/ 2147483646 w 68"/>
              <a:gd name="T65" fmla="*/ 2147483646 h 58"/>
              <a:gd name="T66" fmla="*/ 2147483646 w 68"/>
              <a:gd name="T67" fmla="*/ 2147483646 h 58"/>
              <a:gd name="T68" fmla="*/ 2147483646 w 68"/>
              <a:gd name="T69" fmla="*/ 2147483646 h 58"/>
              <a:gd name="T70" fmla="*/ 2147483646 w 68"/>
              <a:gd name="T71" fmla="*/ 2147483646 h 58"/>
              <a:gd name="T72" fmla="*/ 2147483646 w 68"/>
              <a:gd name="T73" fmla="*/ 2147483646 h 58"/>
              <a:gd name="T74" fmla="*/ 2147483646 w 68"/>
              <a:gd name="T75" fmla="*/ 2147483646 h 58"/>
              <a:gd name="T76" fmla="*/ 2147483646 w 68"/>
              <a:gd name="T77" fmla="*/ 2147483646 h 58"/>
              <a:gd name="T78" fmla="*/ 2147483646 w 68"/>
              <a:gd name="T79" fmla="*/ 2147483646 h 58"/>
              <a:gd name="T80" fmla="*/ 2147483646 w 68"/>
              <a:gd name="T81" fmla="*/ 2147483646 h 58"/>
              <a:gd name="T82" fmla="*/ 2147483646 w 68"/>
              <a:gd name="T83" fmla="*/ 2147483646 h 58"/>
              <a:gd name="T84" fmla="*/ 2147483646 w 68"/>
              <a:gd name="T85" fmla="*/ 2147483646 h 58"/>
              <a:gd name="T86" fmla="*/ 2147483646 w 68"/>
              <a:gd name="T87" fmla="*/ 2147483646 h 58"/>
              <a:gd name="T88" fmla="*/ 2147483646 w 68"/>
              <a:gd name="T89" fmla="*/ 2147483646 h 58"/>
              <a:gd name="T90" fmla="*/ 2147483646 w 68"/>
              <a:gd name="T91" fmla="*/ 2147483646 h 58"/>
              <a:gd name="T92" fmla="*/ 2147483646 w 68"/>
              <a:gd name="T93" fmla="*/ 2147483646 h 58"/>
              <a:gd name="T94" fmla="*/ 2147483646 w 68"/>
              <a:gd name="T95" fmla="*/ 2147483646 h 58"/>
              <a:gd name="T96" fmla="*/ 2147483646 w 68"/>
              <a:gd name="T97" fmla="*/ 2147483646 h 58"/>
              <a:gd name="T98" fmla="*/ 2147483646 w 68"/>
              <a:gd name="T99" fmla="*/ 2147483646 h 58"/>
              <a:gd name="T100" fmla="*/ 2147483646 w 68"/>
              <a:gd name="T101" fmla="*/ 2147483646 h 5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8" h="58">
                <a:moveTo>
                  <a:pt x="10" y="58"/>
                </a:moveTo>
                <a:cubicBezTo>
                  <a:pt x="9" y="58"/>
                  <a:pt x="9" y="58"/>
                  <a:pt x="9" y="58"/>
                </a:cubicBezTo>
                <a:cubicBezTo>
                  <a:pt x="4" y="58"/>
                  <a:pt x="0" y="54"/>
                  <a:pt x="0" y="49"/>
                </a:cubicBezTo>
                <a:cubicBezTo>
                  <a:pt x="0" y="18"/>
                  <a:pt x="0" y="18"/>
                  <a:pt x="0" y="18"/>
                </a:cubicBezTo>
                <a:cubicBezTo>
                  <a:pt x="0" y="13"/>
                  <a:pt x="4" y="9"/>
                  <a:pt x="9" y="9"/>
                </a:cubicBezTo>
                <a:cubicBezTo>
                  <a:pt x="10" y="9"/>
                  <a:pt x="10" y="9"/>
                  <a:pt x="10" y="9"/>
                </a:cubicBezTo>
                <a:lnTo>
                  <a:pt x="10" y="58"/>
                </a:lnTo>
                <a:close/>
                <a:moveTo>
                  <a:pt x="55" y="58"/>
                </a:moveTo>
                <a:cubicBezTo>
                  <a:pt x="14" y="58"/>
                  <a:pt x="14" y="58"/>
                  <a:pt x="14" y="58"/>
                </a:cubicBezTo>
                <a:cubicBezTo>
                  <a:pt x="14" y="9"/>
                  <a:pt x="14" y="9"/>
                  <a:pt x="14"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5" y="9"/>
                  <a:pt x="55" y="9"/>
                  <a:pt x="55" y="9"/>
                </a:cubicBezTo>
                <a:lnTo>
                  <a:pt x="55" y="58"/>
                </a:lnTo>
                <a:close/>
                <a:moveTo>
                  <a:pt x="49" y="30"/>
                </a:moveTo>
                <a:cubicBezTo>
                  <a:pt x="49" y="29"/>
                  <a:pt x="49" y="29"/>
                  <a:pt x="48" y="29"/>
                </a:cubicBezTo>
                <a:cubicBezTo>
                  <a:pt x="39" y="29"/>
                  <a:pt x="39" y="29"/>
                  <a:pt x="39" y="29"/>
                </a:cubicBezTo>
                <a:cubicBezTo>
                  <a:pt x="39" y="20"/>
                  <a:pt x="39" y="20"/>
                  <a:pt x="39" y="20"/>
                </a:cubicBezTo>
                <a:cubicBezTo>
                  <a:pt x="39" y="20"/>
                  <a:pt x="39" y="19"/>
                  <a:pt x="38" y="19"/>
                </a:cubicBezTo>
                <a:cubicBezTo>
                  <a:pt x="31" y="19"/>
                  <a:pt x="31" y="19"/>
                  <a:pt x="31" y="19"/>
                </a:cubicBezTo>
                <a:cubicBezTo>
                  <a:pt x="30" y="19"/>
                  <a:pt x="30" y="20"/>
                  <a:pt x="30" y="20"/>
                </a:cubicBezTo>
                <a:cubicBezTo>
                  <a:pt x="30" y="29"/>
                  <a:pt x="30" y="29"/>
                  <a:pt x="30" y="29"/>
                </a:cubicBezTo>
                <a:cubicBezTo>
                  <a:pt x="21" y="29"/>
                  <a:pt x="21" y="29"/>
                  <a:pt x="21" y="29"/>
                </a:cubicBezTo>
                <a:cubicBezTo>
                  <a:pt x="20" y="29"/>
                  <a:pt x="20" y="29"/>
                  <a:pt x="20" y="30"/>
                </a:cubicBezTo>
                <a:cubicBezTo>
                  <a:pt x="20" y="37"/>
                  <a:pt x="20" y="37"/>
                  <a:pt x="20" y="37"/>
                </a:cubicBezTo>
                <a:cubicBezTo>
                  <a:pt x="20" y="38"/>
                  <a:pt x="20" y="38"/>
                  <a:pt x="21" y="38"/>
                </a:cubicBezTo>
                <a:cubicBezTo>
                  <a:pt x="30" y="38"/>
                  <a:pt x="30" y="38"/>
                  <a:pt x="30" y="38"/>
                </a:cubicBezTo>
                <a:cubicBezTo>
                  <a:pt x="30" y="47"/>
                  <a:pt x="30" y="47"/>
                  <a:pt x="30" y="47"/>
                </a:cubicBezTo>
                <a:cubicBezTo>
                  <a:pt x="30" y="48"/>
                  <a:pt x="30" y="48"/>
                  <a:pt x="31" y="48"/>
                </a:cubicBezTo>
                <a:cubicBezTo>
                  <a:pt x="38" y="48"/>
                  <a:pt x="38" y="48"/>
                  <a:pt x="38" y="48"/>
                </a:cubicBezTo>
                <a:cubicBezTo>
                  <a:pt x="39" y="48"/>
                  <a:pt x="39" y="48"/>
                  <a:pt x="39" y="47"/>
                </a:cubicBezTo>
                <a:cubicBezTo>
                  <a:pt x="39" y="38"/>
                  <a:pt x="39" y="38"/>
                  <a:pt x="39" y="38"/>
                </a:cubicBezTo>
                <a:cubicBezTo>
                  <a:pt x="48" y="38"/>
                  <a:pt x="48" y="38"/>
                  <a:pt x="48" y="38"/>
                </a:cubicBezTo>
                <a:cubicBezTo>
                  <a:pt x="49" y="38"/>
                  <a:pt x="49" y="38"/>
                  <a:pt x="49" y="37"/>
                </a:cubicBezTo>
                <a:lnTo>
                  <a:pt x="49" y="30"/>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9" y="58"/>
                  <a:pt x="59" y="58"/>
                  <a:pt x="59" y="58"/>
                </a:cubicBezTo>
                <a:cubicBezTo>
                  <a:pt x="59" y="9"/>
                  <a:pt x="59" y="9"/>
                  <a:pt x="59" y="9"/>
                </a:cubicBezTo>
                <a:cubicBezTo>
                  <a:pt x="60" y="9"/>
                  <a:pt x="60" y="9"/>
                  <a:pt x="60" y="9"/>
                </a:cubicBezTo>
                <a:cubicBezTo>
                  <a:pt x="65" y="9"/>
                  <a:pt x="68" y="13"/>
                  <a:pt x="68" y="18"/>
                </a:cubicBezTo>
                <a:lnTo>
                  <a:pt x="68" y="4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4" name="Freeform 224"/>
          <p:cNvSpPr>
            <a:spLocks/>
          </p:cNvSpPr>
          <p:nvPr/>
        </p:nvSpPr>
        <p:spPr bwMode="auto">
          <a:xfrm>
            <a:off x="15083739" y="9997685"/>
            <a:ext cx="300495" cy="84754"/>
          </a:xfrm>
          <a:custGeom>
            <a:avLst/>
            <a:gdLst>
              <a:gd name="T0" fmla="*/ 2147483646 w 54"/>
              <a:gd name="T1" fmla="*/ 2147483646 h 15"/>
              <a:gd name="T2" fmla="*/ 2147483646 w 54"/>
              <a:gd name="T3" fmla="*/ 2147483646 h 15"/>
              <a:gd name="T4" fmla="*/ 2147483646 w 54"/>
              <a:gd name="T5" fmla="*/ 2147483646 h 15"/>
              <a:gd name="T6" fmla="*/ 0 w 54"/>
              <a:gd name="T7" fmla="*/ 2147483646 h 15"/>
              <a:gd name="T8" fmla="*/ 0 w 54"/>
              <a:gd name="T9" fmla="*/ 2147483646 h 15"/>
              <a:gd name="T10" fmla="*/ 2147483646 w 54"/>
              <a:gd name="T11" fmla="*/ 0 h 15"/>
              <a:gd name="T12" fmla="*/ 2147483646 w 54"/>
              <a:gd name="T13" fmla="*/ 0 h 15"/>
              <a:gd name="T14" fmla="*/ 2147483646 w 54"/>
              <a:gd name="T15" fmla="*/ 2147483646 h 15"/>
              <a:gd name="T16" fmla="*/ 2147483646 w 54"/>
              <a:gd name="T17" fmla="*/ 214748364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4" h="15">
                <a:moveTo>
                  <a:pt x="54" y="11"/>
                </a:moveTo>
                <a:cubicBezTo>
                  <a:pt x="54" y="13"/>
                  <a:pt x="52" y="15"/>
                  <a:pt x="50" y="15"/>
                </a:cubicBezTo>
                <a:cubicBezTo>
                  <a:pt x="4" y="15"/>
                  <a:pt x="4" y="15"/>
                  <a:pt x="4" y="15"/>
                </a:cubicBezTo>
                <a:cubicBezTo>
                  <a:pt x="2" y="15"/>
                  <a:pt x="0" y="13"/>
                  <a:pt x="0" y="11"/>
                </a:cubicBezTo>
                <a:cubicBezTo>
                  <a:pt x="0" y="4"/>
                  <a:pt x="0" y="4"/>
                  <a:pt x="0" y="4"/>
                </a:cubicBezTo>
                <a:cubicBezTo>
                  <a:pt x="0" y="2"/>
                  <a:pt x="2" y="0"/>
                  <a:pt x="4" y="0"/>
                </a:cubicBezTo>
                <a:cubicBezTo>
                  <a:pt x="50" y="0"/>
                  <a:pt x="50" y="0"/>
                  <a:pt x="50" y="0"/>
                </a:cubicBezTo>
                <a:cubicBezTo>
                  <a:pt x="52" y="0"/>
                  <a:pt x="54" y="2"/>
                  <a:pt x="54" y="4"/>
                </a:cubicBezTo>
                <a:lnTo>
                  <a:pt x="54" y="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5" name="Freeform 225"/>
          <p:cNvSpPr>
            <a:spLocks noEditPoints="1"/>
          </p:cNvSpPr>
          <p:nvPr/>
        </p:nvSpPr>
        <p:spPr bwMode="auto">
          <a:xfrm>
            <a:off x="15885057" y="9915498"/>
            <a:ext cx="159236" cy="272243"/>
          </a:xfrm>
          <a:custGeom>
            <a:avLst/>
            <a:gdLst>
              <a:gd name="T0" fmla="*/ 2147483646 w 29"/>
              <a:gd name="T1" fmla="*/ 2147483646 h 49"/>
              <a:gd name="T2" fmla="*/ 2147483646 w 29"/>
              <a:gd name="T3" fmla="*/ 2147483646 h 49"/>
              <a:gd name="T4" fmla="*/ 2147483646 w 29"/>
              <a:gd name="T5" fmla="*/ 2147483646 h 49"/>
              <a:gd name="T6" fmla="*/ 0 w 29"/>
              <a:gd name="T7" fmla="*/ 2147483646 h 49"/>
              <a:gd name="T8" fmla="*/ 0 w 29"/>
              <a:gd name="T9" fmla="*/ 2147483646 h 49"/>
              <a:gd name="T10" fmla="*/ 2147483646 w 29"/>
              <a:gd name="T11" fmla="*/ 0 h 49"/>
              <a:gd name="T12" fmla="*/ 2147483646 w 29"/>
              <a:gd name="T13" fmla="*/ 0 h 49"/>
              <a:gd name="T14" fmla="*/ 2147483646 w 29"/>
              <a:gd name="T15" fmla="*/ 2147483646 h 49"/>
              <a:gd name="T16" fmla="*/ 2147483646 w 29"/>
              <a:gd name="T17" fmla="*/ 2147483646 h 49"/>
              <a:gd name="T18" fmla="*/ 2147483646 w 29"/>
              <a:gd name="T19" fmla="*/ 2147483646 h 49"/>
              <a:gd name="T20" fmla="*/ 2147483646 w 29"/>
              <a:gd name="T21" fmla="*/ 2147483646 h 49"/>
              <a:gd name="T22" fmla="*/ 2147483646 w 29"/>
              <a:gd name="T23" fmla="*/ 2147483646 h 49"/>
              <a:gd name="T24" fmla="*/ 2147483646 w 29"/>
              <a:gd name="T25" fmla="*/ 2147483646 h 49"/>
              <a:gd name="T26" fmla="*/ 2147483646 w 29"/>
              <a:gd name="T27" fmla="*/ 2147483646 h 49"/>
              <a:gd name="T28" fmla="*/ 2147483646 w 29"/>
              <a:gd name="T29" fmla="*/ 2147483646 h 49"/>
              <a:gd name="T30" fmla="*/ 2147483646 w 29"/>
              <a:gd name="T31" fmla="*/ 2147483646 h 49"/>
              <a:gd name="T32" fmla="*/ 2147483646 w 29"/>
              <a:gd name="T33" fmla="*/ 2147483646 h 49"/>
              <a:gd name="T34" fmla="*/ 2147483646 w 29"/>
              <a:gd name="T35" fmla="*/ 2147483646 h 49"/>
              <a:gd name="T36" fmla="*/ 2147483646 w 29"/>
              <a:gd name="T37" fmla="*/ 2147483646 h 49"/>
              <a:gd name="T38" fmla="*/ 2147483646 w 29"/>
              <a:gd name="T39" fmla="*/ 2147483646 h 49"/>
              <a:gd name="T40" fmla="*/ 2147483646 w 29"/>
              <a:gd name="T41" fmla="*/ 2147483646 h 49"/>
              <a:gd name="T42" fmla="*/ 2147483646 w 29"/>
              <a:gd name="T43" fmla="*/ 2147483646 h 49"/>
              <a:gd name="T44" fmla="*/ 2147483646 w 29"/>
              <a:gd name="T45" fmla="*/ 2147483646 h 49"/>
              <a:gd name="T46" fmla="*/ 2147483646 w 29"/>
              <a:gd name="T47" fmla="*/ 2147483646 h 49"/>
              <a:gd name="T48" fmla="*/ 2147483646 w 29"/>
              <a:gd name="T49" fmla="*/ 2147483646 h 49"/>
              <a:gd name="T50" fmla="*/ 2147483646 w 29"/>
              <a:gd name="T51" fmla="*/ 2147483646 h 49"/>
              <a:gd name="T52" fmla="*/ 2147483646 w 29"/>
              <a:gd name="T53" fmla="*/ 2147483646 h 49"/>
              <a:gd name="T54" fmla="*/ 2147483646 w 29"/>
              <a:gd name="T55" fmla="*/ 2147483646 h 49"/>
              <a:gd name="T56" fmla="*/ 2147483646 w 29"/>
              <a:gd name="T57" fmla="*/ 2147483646 h 49"/>
              <a:gd name="T58" fmla="*/ 2147483646 w 29"/>
              <a:gd name="T59" fmla="*/ 2147483646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6" name="Freeform 226"/>
          <p:cNvSpPr>
            <a:spLocks noEditPoints="1"/>
          </p:cNvSpPr>
          <p:nvPr/>
        </p:nvSpPr>
        <p:spPr bwMode="auto">
          <a:xfrm>
            <a:off x="16683808" y="9892383"/>
            <a:ext cx="482846" cy="323609"/>
          </a:xfrm>
          <a:custGeom>
            <a:avLst/>
            <a:gdLst>
              <a:gd name="T0" fmla="*/ 2147483646 w 87"/>
              <a:gd name="T1" fmla="*/ 2147483646 h 58"/>
              <a:gd name="T2" fmla="*/ 2147483646 w 87"/>
              <a:gd name="T3" fmla="*/ 2147483646 h 58"/>
              <a:gd name="T4" fmla="*/ 2147483646 w 87"/>
              <a:gd name="T5" fmla="*/ 2147483646 h 58"/>
              <a:gd name="T6" fmla="*/ 2147483646 w 87"/>
              <a:gd name="T7" fmla="*/ 2147483646 h 58"/>
              <a:gd name="T8" fmla="*/ 2147483646 w 87"/>
              <a:gd name="T9" fmla="*/ 2147483646 h 58"/>
              <a:gd name="T10" fmla="*/ 2147483646 w 87"/>
              <a:gd name="T11" fmla="*/ 2147483646 h 58"/>
              <a:gd name="T12" fmla="*/ 2147483646 w 87"/>
              <a:gd name="T13" fmla="*/ 2147483646 h 58"/>
              <a:gd name="T14" fmla="*/ 2147483646 w 87"/>
              <a:gd name="T15" fmla="*/ 2147483646 h 58"/>
              <a:gd name="T16" fmla="*/ 2147483646 w 87"/>
              <a:gd name="T17" fmla="*/ 2147483646 h 58"/>
              <a:gd name="T18" fmla="*/ 2147483646 w 87"/>
              <a:gd name="T19" fmla="*/ 2147483646 h 58"/>
              <a:gd name="T20" fmla="*/ 2147483646 w 87"/>
              <a:gd name="T21" fmla="*/ 2147483646 h 58"/>
              <a:gd name="T22" fmla="*/ 2147483646 w 87"/>
              <a:gd name="T23" fmla="*/ 2147483646 h 58"/>
              <a:gd name="T24" fmla="*/ 2147483646 w 87"/>
              <a:gd name="T25" fmla="*/ 2147483646 h 58"/>
              <a:gd name="T26" fmla="*/ 2147483646 w 87"/>
              <a:gd name="T27" fmla="*/ 2147483646 h 58"/>
              <a:gd name="T28" fmla="*/ 2147483646 w 87"/>
              <a:gd name="T29" fmla="*/ 2147483646 h 58"/>
              <a:gd name="T30" fmla="*/ 2147483646 w 87"/>
              <a:gd name="T31" fmla="*/ 2147483646 h 58"/>
              <a:gd name="T32" fmla="*/ 2147483646 w 87"/>
              <a:gd name="T33" fmla="*/ 2147483646 h 58"/>
              <a:gd name="T34" fmla="*/ 2147483646 w 87"/>
              <a:gd name="T35" fmla="*/ 2147483646 h 58"/>
              <a:gd name="T36" fmla="*/ 2147483646 w 87"/>
              <a:gd name="T37" fmla="*/ 2147483646 h 58"/>
              <a:gd name="T38" fmla="*/ 0 w 87"/>
              <a:gd name="T39" fmla="*/ 2147483646 h 58"/>
              <a:gd name="T40" fmla="*/ 2147483646 w 87"/>
              <a:gd name="T41" fmla="*/ 2147483646 h 58"/>
              <a:gd name="T42" fmla="*/ 2147483646 w 87"/>
              <a:gd name="T43" fmla="*/ 0 h 58"/>
              <a:gd name="T44" fmla="*/ 2147483646 w 87"/>
              <a:gd name="T45" fmla="*/ 0 h 58"/>
              <a:gd name="T46" fmla="*/ 2147483646 w 87"/>
              <a:gd name="T47" fmla="*/ 0 h 58"/>
              <a:gd name="T48" fmla="*/ 2147483646 w 87"/>
              <a:gd name="T49" fmla="*/ 2147483646 h 58"/>
              <a:gd name="T50" fmla="*/ 2147483646 w 87"/>
              <a:gd name="T51" fmla="*/ 2147483646 h 58"/>
              <a:gd name="T52" fmla="*/ 2147483646 w 87"/>
              <a:gd name="T53" fmla="*/ 2147483646 h 58"/>
              <a:gd name="T54" fmla="*/ 2147483646 w 87"/>
              <a:gd name="T55" fmla="*/ 2147483646 h 58"/>
              <a:gd name="T56" fmla="*/ 2147483646 w 87"/>
              <a:gd name="T57" fmla="*/ 2147483646 h 58"/>
              <a:gd name="T58" fmla="*/ 2147483646 w 87"/>
              <a:gd name="T59" fmla="*/ 2147483646 h 58"/>
              <a:gd name="T60" fmla="*/ 2147483646 w 87"/>
              <a:gd name="T61" fmla="*/ 2147483646 h 58"/>
              <a:gd name="T62" fmla="*/ 2147483646 w 87"/>
              <a:gd name="T63" fmla="*/ 2147483646 h 58"/>
              <a:gd name="T64" fmla="*/ 2147483646 w 87"/>
              <a:gd name="T65" fmla="*/ 2147483646 h 58"/>
              <a:gd name="T66" fmla="*/ 2147483646 w 87"/>
              <a:gd name="T67" fmla="*/ 2147483646 h 58"/>
              <a:gd name="T68" fmla="*/ 2147483646 w 87"/>
              <a:gd name="T69" fmla="*/ 2147483646 h 58"/>
              <a:gd name="T70" fmla="*/ 2147483646 w 87"/>
              <a:gd name="T71" fmla="*/ 2147483646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7" name="Freeform 227"/>
          <p:cNvSpPr>
            <a:spLocks noEditPoints="1"/>
          </p:cNvSpPr>
          <p:nvPr/>
        </p:nvSpPr>
        <p:spPr bwMode="auto">
          <a:xfrm>
            <a:off x="17482557" y="9864132"/>
            <a:ext cx="377545" cy="351860"/>
          </a:xfrm>
          <a:custGeom>
            <a:avLst/>
            <a:gdLst>
              <a:gd name="T0" fmla="*/ 2147483646 w 68"/>
              <a:gd name="T1" fmla="*/ 2147483646 h 63"/>
              <a:gd name="T2" fmla="*/ 2147483646 w 68"/>
              <a:gd name="T3" fmla="*/ 2147483646 h 63"/>
              <a:gd name="T4" fmla="*/ 0 w 68"/>
              <a:gd name="T5" fmla="*/ 2147483646 h 63"/>
              <a:gd name="T6" fmla="*/ 2147483646 w 68"/>
              <a:gd name="T7" fmla="*/ 2147483646 h 63"/>
              <a:gd name="T8" fmla="*/ 2147483646 w 68"/>
              <a:gd name="T9" fmla="*/ 2147483646 h 63"/>
              <a:gd name="T10" fmla="*/ 2147483646 w 68"/>
              <a:gd name="T11" fmla="*/ 2147483646 h 63"/>
              <a:gd name="T12" fmla="*/ 2147483646 w 68"/>
              <a:gd name="T13" fmla="*/ 2147483646 h 63"/>
              <a:gd name="T14" fmla="*/ 2147483646 w 68"/>
              <a:gd name="T15" fmla="*/ 2147483646 h 63"/>
              <a:gd name="T16" fmla="*/ 2147483646 w 68"/>
              <a:gd name="T17" fmla="*/ 0 h 63"/>
              <a:gd name="T18" fmla="*/ 2147483646 w 68"/>
              <a:gd name="T19" fmla="*/ 2147483646 h 63"/>
              <a:gd name="T20" fmla="*/ 2147483646 w 68"/>
              <a:gd name="T21" fmla="*/ 2147483646 h 63"/>
              <a:gd name="T22" fmla="*/ 2147483646 w 68"/>
              <a:gd name="T23" fmla="*/ 2147483646 h 63"/>
              <a:gd name="T24" fmla="*/ 2147483646 w 68"/>
              <a:gd name="T25" fmla="*/ 2147483646 h 63"/>
              <a:gd name="T26" fmla="*/ 2147483646 w 68"/>
              <a:gd name="T27" fmla="*/ 2147483646 h 63"/>
              <a:gd name="T28" fmla="*/ 2147483646 w 68"/>
              <a:gd name="T29" fmla="*/ 2147483646 h 63"/>
              <a:gd name="T30" fmla="*/ 2147483646 w 68"/>
              <a:gd name="T31" fmla="*/ 2147483646 h 63"/>
              <a:gd name="T32" fmla="*/ 2147483646 w 68"/>
              <a:gd name="T33" fmla="*/ 2147483646 h 63"/>
              <a:gd name="T34" fmla="*/ 2147483646 w 68"/>
              <a:gd name="T35" fmla="*/ 2147483646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8" h="63">
                <a:moveTo>
                  <a:pt x="41" y="58"/>
                </a:moveTo>
                <a:cubicBezTo>
                  <a:pt x="31" y="63"/>
                  <a:pt x="31" y="63"/>
                  <a:pt x="31" y="63"/>
                </a:cubicBezTo>
                <a:cubicBezTo>
                  <a:pt x="13" y="61"/>
                  <a:pt x="0" y="52"/>
                  <a:pt x="0" y="41"/>
                </a:cubicBezTo>
                <a:cubicBezTo>
                  <a:pt x="0" y="30"/>
                  <a:pt x="12" y="21"/>
                  <a:pt x="29" y="19"/>
                </a:cubicBezTo>
                <a:cubicBezTo>
                  <a:pt x="29" y="25"/>
                  <a:pt x="29" y="25"/>
                  <a:pt x="29" y="25"/>
                </a:cubicBezTo>
                <a:cubicBezTo>
                  <a:pt x="18" y="27"/>
                  <a:pt x="10" y="33"/>
                  <a:pt x="10" y="41"/>
                </a:cubicBezTo>
                <a:cubicBezTo>
                  <a:pt x="10" y="48"/>
                  <a:pt x="19" y="55"/>
                  <a:pt x="31" y="56"/>
                </a:cubicBezTo>
                <a:cubicBezTo>
                  <a:pt x="31" y="5"/>
                  <a:pt x="31" y="5"/>
                  <a:pt x="31" y="5"/>
                </a:cubicBezTo>
                <a:cubicBezTo>
                  <a:pt x="41" y="0"/>
                  <a:pt x="41" y="0"/>
                  <a:pt x="41" y="0"/>
                </a:cubicBezTo>
                <a:lnTo>
                  <a:pt x="41" y="58"/>
                </a:lnTo>
                <a:close/>
                <a:moveTo>
                  <a:pt x="68" y="37"/>
                </a:moveTo>
                <a:cubicBezTo>
                  <a:pt x="48" y="32"/>
                  <a:pt x="48" y="32"/>
                  <a:pt x="48" y="32"/>
                </a:cubicBezTo>
                <a:cubicBezTo>
                  <a:pt x="53" y="29"/>
                  <a:pt x="53" y="29"/>
                  <a:pt x="53" y="29"/>
                </a:cubicBezTo>
                <a:cubicBezTo>
                  <a:pt x="50" y="27"/>
                  <a:pt x="47" y="26"/>
                  <a:pt x="43" y="25"/>
                </a:cubicBezTo>
                <a:cubicBezTo>
                  <a:pt x="43" y="19"/>
                  <a:pt x="43" y="19"/>
                  <a:pt x="43" y="19"/>
                </a:cubicBezTo>
                <a:cubicBezTo>
                  <a:pt x="50" y="20"/>
                  <a:pt x="56" y="22"/>
                  <a:pt x="61" y="25"/>
                </a:cubicBezTo>
                <a:cubicBezTo>
                  <a:pt x="66" y="22"/>
                  <a:pt x="66" y="22"/>
                  <a:pt x="66" y="22"/>
                </a:cubicBezTo>
                <a:lnTo>
                  <a:pt x="68" y="3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8" name="Freeform 228"/>
          <p:cNvSpPr>
            <a:spLocks/>
          </p:cNvSpPr>
          <p:nvPr/>
        </p:nvSpPr>
        <p:spPr bwMode="auto">
          <a:xfrm>
            <a:off x="18283876" y="9864132"/>
            <a:ext cx="377545" cy="38011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0 w 68"/>
              <a:gd name="T29" fmla="*/ 2147483646 h 68"/>
              <a:gd name="T30" fmla="*/ 2147483646 w 68"/>
              <a:gd name="T31" fmla="*/ 2147483646 h 68"/>
              <a:gd name="T32" fmla="*/ 2147483646 w 68"/>
              <a:gd name="T33" fmla="*/ 0 h 68"/>
              <a:gd name="T34" fmla="*/ 2147483646 w 68"/>
              <a:gd name="T35" fmla="*/ 0 h 68"/>
              <a:gd name="T36" fmla="*/ 2147483646 w 68"/>
              <a:gd name="T37" fmla="*/ 0 h 68"/>
              <a:gd name="T38" fmla="*/ 2147483646 w 68"/>
              <a:gd name="T39" fmla="*/ 2147483646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09" name="Freeform 229"/>
          <p:cNvSpPr>
            <a:spLocks noEditPoints="1"/>
          </p:cNvSpPr>
          <p:nvPr/>
        </p:nvSpPr>
        <p:spPr bwMode="auto">
          <a:xfrm>
            <a:off x="19082627" y="9864132"/>
            <a:ext cx="377543" cy="380113"/>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0 w 68"/>
              <a:gd name="T13" fmla="*/ 2147483646 h 68"/>
              <a:gd name="T14" fmla="*/ 0 w 68"/>
              <a:gd name="T15" fmla="*/ 2147483646 h 68"/>
              <a:gd name="T16" fmla="*/ 2147483646 w 68"/>
              <a:gd name="T17" fmla="*/ 0 h 68"/>
              <a:gd name="T18" fmla="*/ 2147483646 w 68"/>
              <a:gd name="T19" fmla="*/ 0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8" h="68">
                <a:moveTo>
                  <a:pt x="68" y="64"/>
                </a:moveTo>
                <a:cubicBezTo>
                  <a:pt x="68" y="66"/>
                  <a:pt x="67" y="68"/>
                  <a:pt x="65" y="68"/>
                </a:cubicBezTo>
                <a:cubicBezTo>
                  <a:pt x="28" y="68"/>
                  <a:pt x="28" y="68"/>
                  <a:pt x="28" y="68"/>
                </a:cubicBezTo>
                <a:cubicBezTo>
                  <a:pt x="26" y="68"/>
                  <a:pt x="25" y="66"/>
                  <a:pt x="25" y="64"/>
                </a:cubicBezTo>
                <a:cubicBezTo>
                  <a:pt x="25" y="58"/>
                  <a:pt x="25" y="58"/>
                  <a:pt x="25" y="58"/>
                </a:cubicBezTo>
                <a:cubicBezTo>
                  <a:pt x="4" y="58"/>
                  <a:pt x="4" y="58"/>
                  <a:pt x="4" y="58"/>
                </a:cubicBezTo>
                <a:cubicBezTo>
                  <a:pt x="2" y="58"/>
                  <a:pt x="0" y="56"/>
                  <a:pt x="0" y="54"/>
                </a:cubicBezTo>
                <a:cubicBezTo>
                  <a:pt x="0" y="3"/>
                  <a:pt x="0" y="3"/>
                  <a:pt x="0" y="3"/>
                </a:cubicBezTo>
                <a:cubicBezTo>
                  <a:pt x="0" y="1"/>
                  <a:pt x="2" y="0"/>
                  <a:pt x="4" y="0"/>
                </a:cubicBezTo>
                <a:cubicBezTo>
                  <a:pt x="45" y="0"/>
                  <a:pt x="45" y="0"/>
                  <a:pt x="45" y="0"/>
                </a:cubicBezTo>
                <a:cubicBezTo>
                  <a:pt x="47" y="0"/>
                  <a:pt x="49" y="1"/>
                  <a:pt x="49" y="3"/>
                </a:cubicBezTo>
                <a:cubicBezTo>
                  <a:pt x="49" y="16"/>
                  <a:pt x="49" y="16"/>
                  <a:pt x="49" y="16"/>
                </a:cubicBezTo>
                <a:cubicBezTo>
                  <a:pt x="50" y="16"/>
                  <a:pt x="50" y="16"/>
                  <a:pt x="50" y="17"/>
                </a:cubicBezTo>
                <a:cubicBezTo>
                  <a:pt x="66" y="32"/>
                  <a:pt x="66" y="32"/>
                  <a:pt x="66" y="32"/>
                </a:cubicBezTo>
                <a:cubicBezTo>
                  <a:pt x="67" y="34"/>
                  <a:pt x="68" y="37"/>
                  <a:pt x="68" y="39"/>
                </a:cubicBezTo>
                <a:lnTo>
                  <a:pt x="68" y="64"/>
                </a:lnTo>
                <a:close/>
                <a:moveTo>
                  <a:pt x="39" y="6"/>
                </a:moveTo>
                <a:cubicBezTo>
                  <a:pt x="39" y="5"/>
                  <a:pt x="39" y="5"/>
                  <a:pt x="38" y="5"/>
                </a:cubicBezTo>
                <a:cubicBezTo>
                  <a:pt x="11" y="5"/>
                  <a:pt x="11" y="5"/>
                  <a:pt x="11" y="5"/>
                </a:cubicBezTo>
                <a:cubicBezTo>
                  <a:pt x="11" y="5"/>
                  <a:pt x="10" y="5"/>
                  <a:pt x="10" y="6"/>
                </a:cubicBezTo>
                <a:cubicBezTo>
                  <a:pt x="10" y="8"/>
                  <a:pt x="10" y="8"/>
                  <a:pt x="10" y="8"/>
                </a:cubicBezTo>
                <a:cubicBezTo>
                  <a:pt x="10" y="9"/>
                  <a:pt x="11" y="9"/>
                  <a:pt x="11" y="9"/>
                </a:cubicBezTo>
                <a:cubicBezTo>
                  <a:pt x="38" y="9"/>
                  <a:pt x="38" y="9"/>
                  <a:pt x="38" y="9"/>
                </a:cubicBezTo>
                <a:cubicBezTo>
                  <a:pt x="39" y="9"/>
                  <a:pt x="39" y="9"/>
                  <a:pt x="39" y="8"/>
                </a:cubicBezTo>
                <a:lnTo>
                  <a:pt x="39" y="6"/>
                </a:lnTo>
                <a:close/>
                <a:moveTo>
                  <a:pt x="64" y="63"/>
                </a:moveTo>
                <a:cubicBezTo>
                  <a:pt x="64" y="39"/>
                  <a:pt x="64" y="39"/>
                  <a:pt x="64" y="39"/>
                </a:cubicBezTo>
                <a:cubicBezTo>
                  <a:pt x="48" y="39"/>
                  <a:pt x="48" y="39"/>
                  <a:pt x="48" y="39"/>
                </a:cubicBezTo>
                <a:cubicBezTo>
                  <a:pt x="46" y="39"/>
                  <a:pt x="44" y="37"/>
                  <a:pt x="44" y="35"/>
                </a:cubicBezTo>
                <a:cubicBezTo>
                  <a:pt x="44" y="19"/>
                  <a:pt x="44" y="19"/>
                  <a:pt x="44" y="19"/>
                </a:cubicBezTo>
                <a:cubicBezTo>
                  <a:pt x="30" y="19"/>
                  <a:pt x="30" y="19"/>
                  <a:pt x="30" y="19"/>
                </a:cubicBezTo>
                <a:cubicBezTo>
                  <a:pt x="30" y="63"/>
                  <a:pt x="30" y="63"/>
                  <a:pt x="30" y="63"/>
                </a:cubicBezTo>
                <a:lnTo>
                  <a:pt x="64" y="63"/>
                </a:lnTo>
                <a:close/>
                <a:moveTo>
                  <a:pt x="60" y="34"/>
                </a:moveTo>
                <a:cubicBezTo>
                  <a:pt x="49" y="22"/>
                  <a:pt x="49" y="22"/>
                  <a:pt x="49" y="22"/>
                </a:cubicBezTo>
                <a:cubicBezTo>
                  <a:pt x="49" y="34"/>
                  <a:pt x="49" y="34"/>
                  <a:pt x="49" y="34"/>
                </a:cubicBezTo>
                <a:lnTo>
                  <a:pt x="60"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0" name="Freeform 230"/>
          <p:cNvSpPr>
            <a:spLocks noEditPoints="1"/>
          </p:cNvSpPr>
          <p:nvPr/>
        </p:nvSpPr>
        <p:spPr bwMode="auto">
          <a:xfrm>
            <a:off x="19881376" y="9892383"/>
            <a:ext cx="323609" cy="323609"/>
          </a:xfrm>
          <a:custGeom>
            <a:avLst/>
            <a:gdLst>
              <a:gd name="T0" fmla="*/ 2147483646 w 58"/>
              <a:gd name="T1" fmla="*/ 2147483646 h 58"/>
              <a:gd name="T2" fmla="*/ 2147483646 w 58"/>
              <a:gd name="T3" fmla="*/ 2147483646 h 58"/>
              <a:gd name="T4" fmla="*/ 0 w 58"/>
              <a:gd name="T5" fmla="*/ 2147483646 h 58"/>
              <a:gd name="T6" fmla="*/ 0 w 58"/>
              <a:gd name="T7" fmla="*/ 2147483646 h 58"/>
              <a:gd name="T8" fmla="*/ 2147483646 w 58"/>
              <a:gd name="T9" fmla="*/ 2147483646 h 58"/>
              <a:gd name="T10" fmla="*/ 2147483646 w 58"/>
              <a:gd name="T11" fmla="*/ 2147483646 h 58"/>
              <a:gd name="T12" fmla="*/ 2147483646 w 58"/>
              <a:gd name="T13" fmla="*/ 2147483646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0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8" h="58">
                <a:moveTo>
                  <a:pt x="48" y="26"/>
                </a:moveTo>
                <a:cubicBezTo>
                  <a:pt x="16" y="58"/>
                  <a:pt x="16" y="58"/>
                  <a:pt x="16" y="58"/>
                </a:cubicBezTo>
                <a:cubicBezTo>
                  <a:pt x="0" y="58"/>
                  <a:pt x="0" y="58"/>
                  <a:pt x="0" y="58"/>
                </a:cubicBezTo>
                <a:cubicBezTo>
                  <a:pt x="0" y="42"/>
                  <a:pt x="0" y="42"/>
                  <a:pt x="0" y="42"/>
                </a:cubicBezTo>
                <a:cubicBezTo>
                  <a:pt x="32" y="10"/>
                  <a:pt x="32" y="10"/>
                  <a:pt x="32" y="10"/>
                </a:cubicBezTo>
                <a:lnTo>
                  <a:pt x="48" y="26"/>
                </a:lnTo>
                <a:close/>
                <a:moveTo>
                  <a:pt x="18" y="50"/>
                </a:moveTo>
                <a:cubicBezTo>
                  <a:pt x="9" y="41"/>
                  <a:pt x="9" y="41"/>
                  <a:pt x="9" y="41"/>
                </a:cubicBezTo>
                <a:cubicBezTo>
                  <a:pt x="5" y="44"/>
                  <a:pt x="5" y="44"/>
                  <a:pt x="5" y="44"/>
                </a:cubicBezTo>
                <a:cubicBezTo>
                  <a:pt x="5" y="48"/>
                  <a:pt x="5" y="48"/>
                  <a:pt x="5" y="48"/>
                </a:cubicBezTo>
                <a:cubicBezTo>
                  <a:pt x="10" y="48"/>
                  <a:pt x="10" y="48"/>
                  <a:pt x="10" y="48"/>
                </a:cubicBezTo>
                <a:cubicBezTo>
                  <a:pt x="10" y="53"/>
                  <a:pt x="10" y="53"/>
                  <a:pt x="10" y="53"/>
                </a:cubicBezTo>
                <a:cubicBezTo>
                  <a:pt x="14" y="53"/>
                  <a:pt x="14" y="53"/>
                  <a:pt x="14" y="53"/>
                </a:cubicBezTo>
                <a:lnTo>
                  <a:pt x="18" y="50"/>
                </a:lnTo>
                <a:close/>
                <a:moveTo>
                  <a:pt x="33" y="17"/>
                </a:moveTo>
                <a:cubicBezTo>
                  <a:pt x="33" y="17"/>
                  <a:pt x="33" y="17"/>
                  <a:pt x="33" y="17"/>
                </a:cubicBezTo>
                <a:cubicBezTo>
                  <a:pt x="12" y="38"/>
                  <a:pt x="12" y="38"/>
                  <a:pt x="12" y="38"/>
                </a:cubicBezTo>
                <a:cubicBezTo>
                  <a:pt x="12" y="38"/>
                  <a:pt x="12" y="38"/>
                  <a:pt x="12" y="38"/>
                </a:cubicBezTo>
                <a:cubicBezTo>
                  <a:pt x="12" y="39"/>
                  <a:pt x="12" y="39"/>
                  <a:pt x="13" y="39"/>
                </a:cubicBezTo>
                <a:cubicBezTo>
                  <a:pt x="13" y="39"/>
                  <a:pt x="13" y="39"/>
                  <a:pt x="13" y="39"/>
                </a:cubicBezTo>
                <a:cubicBezTo>
                  <a:pt x="34" y="18"/>
                  <a:pt x="34" y="18"/>
                  <a:pt x="34" y="18"/>
                </a:cubicBezTo>
                <a:cubicBezTo>
                  <a:pt x="34" y="18"/>
                  <a:pt x="34" y="18"/>
                  <a:pt x="34" y="18"/>
                </a:cubicBezTo>
                <a:cubicBezTo>
                  <a:pt x="34" y="17"/>
                  <a:pt x="34" y="17"/>
                  <a:pt x="33" y="17"/>
                </a:cubicBezTo>
                <a:close/>
                <a:moveTo>
                  <a:pt x="57" y="18"/>
                </a:moveTo>
                <a:cubicBezTo>
                  <a:pt x="50" y="24"/>
                  <a:pt x="50" y="24"/>
                  <a:pt x="50" y="24"/>
                </a:cubicBezTo>
                <a:cubicBezTo>
                  <a:pt x="34" y="8"/>
                  <a:pt x="34" y="8"/>
                  <a:pt x="34" y="8"/>
                </a:cubicBezTo>
                <a:cubicBezTo>
                  <a:pt x="41" y="2"/>
                  <a:pt x="41" y="2"/>
                  <a:pt x="41" y="2"/>
                </a:cubicBezTo>
                <a:cubicBezTo>
                  <a:pt x="42" y="1"/>
                  <a:pt x="43" y="0"/>
                  <a:pt x="44" y="0"/>
                </a:cubicBezTo>
                <a:cubicBezTo>
                  <a:pt x="45" y="0"/>
                  <a:pt x="47" y="1"/>
                  <a:pt x="48" y="2"/>
                </a:cubicBezTo>
                <a:cubicBezTo>
                  <a:pt x="57" y="11"/>
                  <a:pt x="57" y="11"/>
                  <a:pt x="57" y="11"/>
                </a:cubicBezTo>
                <a:cubicBezTo>
                  <a:pt x="57" y="12"/>
                  <a:pt x="58" y="13"/>
                  <a:pt x="58" y="14"/>
                </a:cubicBezTo>
                <a:cubicBezTo>
                  <a:pt x="58" y="15"/>
                  <a:pt x="57" y="17"/>
                  <a:pt x="57" y="1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1" name="Freeform 231"/>
          <p:cNvSpPr>
            <a:spLocks noEditPoints="1"/>
          </p:cNvSpPr>
          <p:nvPr/>
        </p:nvSpPr>
        <p:spPr bwMode="auto">
          <a:xfrm>
            <a:off x="20682695" y="9892383"/>
            <a:ext cx="326179" cy="323609"/>
          </a:xfrm>
          <a:custGeom>
            <a:avLst/>
            <a:gdLst>
              <a:gd name="T0" fmla="*/ 2147483646 w 59"/>
              <a:gd name="T1" fmla="*/ 2147483646 h 58"/>
              <a:gd name="T2" fmla="*/ 2147483646 w 59"/>
              <a:gd name="T3" fmla="*/ 2147483646 h 58"/>
              <a:gd name="T4" fmla="*/ 2147483646 w 59"/>
              <a:gd name="T5" fmla="*/ 2147483646 h 58"/>
              <a:gd name="T6" fmla="*/ 0 w 59"/>
              <a:gd name="T7" fmla="*/ 2147483646 h 58"/>
              <a:gd name="T8" fmla="*/ 0 w 59"/>
              <a:gd name="T9" fmla="*/ 2147483646 h 58"/>
              <a:gd name="T10" fmla="*/ 2147483646 w 59"/>
              <a:gd name="T11" fmla="*/ 0 h 58"/>
              <a:gd name="T12" fmla="*/ 2147483646 w 59"/>
              <a:gd name="T13" fmla="*/ 0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9" h="58">
                <a:moveTo>
                  <a:pt x="59" y="47"/>
                </a:moveTo>
                <a:cubicBezTo>
                  <a:pt x="59" y="53"/>
                  <a:pt x="54" y="58"/>
                  <a:pt x="48" y="58"/>
                </a:cubicBezTo>
                <a:cubicBezTo>
                  <a:pt x="11" y="58"/>
                  <a:pt x="11" y="58"/>
                  <a:pt x="11" y="58"/>
                </a:cubicBezTo>
                <a:cubicBezTo>
                  <a:pt x="5" y="58"/>
                  <a:pt x="0" y="53"/>
                  <a:pt x="0" y="47"/>
                </a:cubicBezTo>
                <a:cubicBezTo>
                  <a:pt x="0" y="10"/>
                  <a:pt x="0" y="10"/>
                  <a:pt x="0" y="10"/>
                </a:cubicBezTo>
                <a:cubicBezTo>
                  <a:pt x="0" y="4"/>
                  <a:pt x="5" y="0"/>
                  <a:pt x="11" y="0"/>
                </a:cubicBezTo>
                <a:cubicBezTo>
                  <a:pt x="48" y="0"/>
                  <a:pt x="48" y="0"/>
                  <a:pt x="48" y="0"/>
                </a:cubicBezTo>
                <a:cubicBezTo>
                  <a:pt x="54" y="0"/>
                  <a:pt x="59" y="4"/>
                  <a:pt x="59" y="10"/>
                </a:cubicBezTo>
                <a:lnTo>
                  <a:pt x="59" y="47"/>
                </a:lnTo>
                <a:close/>
                <a:moveTo>
                  <a:pt x="49" y="39"/>
                </a:moveTo>
                <a:cubicBezTo>
                  <a:pt x="49" y="39"/>
                  <a:pt x="43" y="36"/>
                  <a:pt x="42" y="35"/>
                </a:cubicBezTo>
                <a:cubicBezTo>
                  <a:pt x="41" y="35"/>
                  <a:pt x="41" y="34"/>
                  <a:pt x="40" y="34"/>
                </a:cubicBezTo>
                <a:cubicBezTo>
                  <a:pt x="38" y="34"/>
                  <a:pt x="36" y="39"/>
                  <a:pt x="34" y="39"/>
                </a:cubicBezTo>
                <a:cubicBezTo>
                  <a:pt x="33" y="39"/>
                  <a:pt x="32" y="38"/>
                  <a:pt x="32" y="38"/>
                </a:cubicBezTo>
                <a:cubicBezTo>
                  <a:pt x="27" y="35"/>
                  <a:pt x="23" y="32"/>
                  <a:pt x="20" y="27"/>
                </a:cubicBezTo>
                <a:cubicBezTo>
                  <a:pt x="20" y="26"/>
                  <a:pt x="19" y="25"/>
                  <a:pt x="19" y="24"/>
                </a:cubicBezTo>
                <a:cubicBezTo>
                  <a:pt x="19" y="23"/>
                  <a:pt x="24" y="20"/>
                  <a:pt x="24" y="19"/>
                </a:cubicBezTo>
                <a:cubicBezTo>
                  <a:pt x="24" y="18"/>
                  <a:pt x="23" y="17"/>
                  <a:pt x="23" y="16"/>
                </a:cubicBezTo>
                <a:cubicBezTo>
                  <a:pt x="22" y="15"/>
                  <a:pt x="20" y="10"/>
                  <a:pt x="19" y="9"/>
                </a:cubicBezTo>
                <a:cubicBezTo>
                  <a:pt x="19" y="9"/>
                  <a:pt x="19" y="9"/>
                  <a:pt x="18" y="9"/>
                </a:cubicBezTo>
                <a:cubicBezTo>
                  <a:pt x="17" y="9"/>
                  <a:pt x="15" y="10"/>
                  <a:pt x="14" y="10"/>
                </a:cubicBezTo>
                <a:cubicBezTo>
                  <a:pt x="12" y="11"/>
                  <a:pt x="10" y="16"/>
                  <a:pt x="10" y="19"/>
                </a:cubicBezTo>
                <a:cubicBezTo>
                  <a:pt x="10" y="21"/>
                  <a:pt x="11" y="24"/>
                  <a:pt x="12" y="26"/>
                </a:cubicBezTo>
                <a:cubicBezTo>
                  <a:pt x="15" y="34"/>
                  <a:pt x="24" y="43"/>
                  <a:pt x="32" y="46"/>
                </a:cubicBezTo>
                <a:cubicBezTo>
                  <a:pt x="35" y="47"/>
                  <a:pt x="37" y="48"/>
                  <a:pt x="40" y="48"/>
                </a:cubicBezTo>
                <a:cubicBezTo>
                  <a:pt x="42" y="48"/>
                  <a:pt x="47" y="46"/>
                  <a:pt x="48" y="44"/>
                </a:cubicBezTo>
                <a:cubicBezTo>
                  <a:pt x="49" y="43"/>
                  <a:pt x="49" y="41"/>
                  <a:pt x="49" y="40"/>
                </a:cubicBezTo>
                <a:cubicBezTo>
                  <a:pt x="49" y="40"/>
                  <a:pt x="49" y="40"/>
                  <a:pt x="49" y="3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2" name="Freeform 232"/>
          <p:cNvSpPr>
            <a:spLocks noEditPoints="1"/>
          </p:cNvSpPr>
          <p:nvPr/>
        </p:nvSpPr>
        <p:spPr bwMode="auto">
          <a:xfrm>
            <a:off x="21481446" y="9892383"/>
            <a:ext cx="321040" cy="323609"/>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2147483646 w 58"/>
              <a:gd name="T61" fmla="*/ 2147483646 h 58"/>
              <a:gd name="T62" fmla="*/ 2147483646 w 58"/>
              <a:gd name="T63" fmla="*/ 2147483646 h 58"/>
              <a:gd name="T64" fmla="*/ 2147483646 w 58"/>
              <a:gd name="T65" fmla="*/ 2147483646 h 58"/>
              <a:gd name="T66" fmla="*/ 2147483646 w 58"/>
              <a:gd name="T67" fmla="*/ 2147483646 h 58"/>
              <a:gd name="T68" fmla="*/ 2147483646 w 58"/>
              <a:gd name="T69" fmla="*/ 2147483646 h 58"/>
              <a:gd name="T70" fmla="*/ 2147483646 w 58"/>
              <a:gd name="T71" fmla="*/ 2147483646 h 58"/>
              <a:gd name="T72" fmla="*/ 2147483646 w 58"/>
              <a:gd name="T73" fmla="*/ 2147483646 h 58"/>
              <a:gd name="T74" fmla="*/ 2147483646 w 58"/>
              <a:gd name="T75" fmla="*/ 2147483646 h 58"/>
              <a:gd name="T76" fmla="*/ 2147483646 w 58"/>
              <a:gd name="T77" fmla="*/ 2147483646 h 58"/>
              <a:gd name="T78" fmla="*/ 2147483646 w 58"/>
              <a:gd name="T79" fmla="*/ 2147483646 h 5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23" y="5"/>
                </a:moveTo>
                <a:cubicBezTo>
                  <a:pt x="21" y="5"/>
                  <a:pt x="20" y="6"/>
                  <a:pt x="18" y="6"/>
                </a:cubicBezTo>
                <a:cubicBezTo>
                  <a:pt x="11" y="6"/>
                  <a:pt x="11" y="6"/>
                  <a:pt x="11" y="6"/>
                </a:cubicBezTo>
                <a:cubicBezTo>
                  <a:pt x="11" y="38"/>
                  <a:pt x="11" y="38"/>
                  <a:pt x="11" y="38"/>
                </a:cubicBezTo>
                <a:cubicBezTo>
                  <a:pt x="19" y="37"/>
                  <a:pt x="19" y="37"/>
                  <a:pt x="19" y="37"/>
                </a:cubicBezTo>
                <a:cubicBezTo>
                  <a:pt x="19" y="29"/>
                  <a:pt x="19" y="29"/>
                  <a:pt x="19" y="29"/>
                </a:cubicBezTo>
                <a:cubicBezTo>
                  <a:pt x="20" y="29"/>
                  <a:pt x="22" y="30"/>
                  <a:pt x="23" y="30"/>
                </a:cubicBezTo>
                <a:cubicBezTo>
                  <a:pt x="30" y="30"/>
                  <a:pt x="35" y="24"/>
                  <a:pt x="35" y="17"/>
                </a:cubicBezTo>
                <a:cubicBezTo>
                  <a:pt x="35" y="11"/>
                  <a:pt x="30" y="5"/>
                  <a:pt x="23" y="5"/>
                </a:cubicBezTo>
                <a:close/>
                <a:moveTo>
                  <a:pt x="22" y="23"/>
                </a:moveTo>
                <a:cubicBezTo>
                  <a:pt x="20" y="23"/>
                  <a:pt x="20" y="23"/>
                  <a:pt x="19" y="22"/>
                </a:cubicBezTo>
                <a:cubicBezTo>
                  <a:pt x="19" y="12"/>
                  <a:pt x="19" y="12"/>
                  <a:pt x="19" y="12"/>
                </a:cubicBezTo>
                <a:cubicBezTo>
                  <a:pt x="20" y="12"/>
                  <a:pt x="20" y="11"/>
                  <a:pt x="22" y="11"/>
                </a:cubicBezTo>
                <a:cubicBezTo>
                  <a:pt x="24" y="11"/>
                  <a:pt x="26" y="14"/>
                  <a:pt x="26" y="17"/>
                </a:cubicBezTo>
                <a:cubicBezTo>
                  <a:pt x="26" y="20"/>
                  <a:pt x="24" y="23"/>
                  <a:pt x="22" y="23"/>
                </a:cubicBezTo>
                <a:close/>
                <a:moveTo>
                  <a:pt x="36" y="21"/>
                </a:moveTo>
                <a:cubicBezTo>
                  <a:pt x="36" y="21"/>
                  <a:pt x="35" y="21"/>
                  <a:pt x="35" y="21"/>
                </a:cubicBezTo>
                <a:cubicBezTo>
                  <a:pt x="34" y="23"/>
                  <a:pt x="33" y="25"/>
                  <a:pt x="32" y="27"/>
                </a:cubicBezTo>
                <a:cubicBezTo>
                  <a:pt x="30" y="29"/>
                  <a:pt x="27" y="30"/>
                  <a:pt x="24" y="30"/>
                </a:cubicBezTo>
                <a:cubicBezTo>
                  <a:pt x="24" y="54"/>
                  <a:pt x="24" y="54"/>
                  <a:pt x="24" y="54"/>
                </a:cubicBezTo>
                <a:cubicBezTo>
                  <a:pt x="32" y="53"/>
                  <a:pt x="32" y="53"/>
                  <a:pt x="32" y="53"/>
                </a:cubicBezTo>
                <a:cubicBezTo>
                  <a:pt x="32" y="45"/>
                  <a:pt x="32" y="45"/>
                  <a:pt x="32" y="45"/>
                </a:cubicBezTo>
                <a:cubicBezTo>
                  <a:pt x="33" y="46"/>
                  <a:pt x="35" y="46"/>
                  <a:pt x="36" y="46"/>
                </a:cubicBezTo>
                <a:cubicBezTo>
                  <a:pt x="43" y="46"/>
                  <a:pt x="48" y="40"/>
                  <a:pt x="48" y="34"/>
                </a:cubicBezTo>
                <a:cubicBezTo>
                  <a:pt x="48" y="27"/>
                  <a:pt x="43" y="21"/>
                  <a:pt x="36" y="21"/>
                </a:cubicBezTo>
                <a:close/>
                <a:moveTo>
                  <a:pt x="35" y="39"/>
                </a:moveTo>
                <a:cubicBezTo>
                  <a:pt x="33" y="39"/>
                  <a:pt x="33" y="39"/>
                  <a:pt x="32" y="39"/>
                </a:cubicBezTo>
                <a:cubicBezTo>
                  <a:pt x="32" y="28"/>
                  <a:pt x="32" y="28"/>
                  <a:pt x="32" y="28"/>
                </a:cubicBezTo>
                <a:cubicBezTo>
                  <a:pt x="33" y="28"/>
                  <a:pt x="33" y="28"/>
                  <a:pt x="35" y="28"/>
                </a:cubicBezTo>
                <a:cubicBezTo>
                  <a:pt x="37" y="28"/>
                  <a:pt x="39" y="30"/>
                  <a:pt x="39" y="33"/>
                </a:cubicBezTo>
                <a:cubicBezTo>
                  <a:pt x="39" y="37"/>
                  <a:pt x="37" y="39"/>
                  <a:pt x="35" y="39"/>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3" name="Freeform 233"/>
          <p:cNvSpPr>
            <a:spLocks/>
          </p:cNvSpPr>
          <p:nvPr/>
        </p:nvSpPr>
        <p:spPr bwMode="auto">
          <a:xfrm>
            <a:off x="22195441" y="9882109"/>
            <a:ext cx="305630" cy="305632"/>
          </a:xfrm>
          <a:custGeom>
            <a:avLst/>
            <a:gdLst>
              <a:gd name="T0" fmla="*/ 2147483646 w 55"/>
              <a:gd name="T1" fmla="*/ 2147483646 h 55"/>
              <a:gd name="T2" fmla="*/ 2147483646 w 55"/>
              <a:gd name="T3" fmla="*/ 2147483646 h 55"/>
              <a:gd name="T4" fmla="*/ 2147483646 w 55"/>
              <a:gd name="T5" fmla="*/ 2147483646 h 55"/>
              <a:gd name="T6" fmla="*/ 2147483646 w 55"/>
              <a:gd name="T7" fmla="*/ 2147483646 h 55"/>
              <a:gd name="T8" fmla="*/ 2147483646 w 55"/>
              <a:gd name="T9" fmla="*/ 2147483646 h 55"/>
              <a:gd name="T10" fmla="*/ 2147483646 w 55"/>
              <a:gd name="T11" fmla="*/ 2147483646 h 55"/>
              <a:gd name="T12" fmla="*/ 2147483646 w 55"/>
              <a:gd name="T13" fmla="*/ 2147483646 h 55"/>
              <a:gd name="T14" fmla="*/ 2147483646 w 55"/>
              <a:gd name="T15" fmla="*/ 2147483646 h 55"/>
              <a:gd name="T16" fmla="*/ 2147483646 w 55"/>
              <a:gd name="T17" fmla="*/ 2147483646 h 55"/>
              <a:gd name="T18" fmla="*/ 2147483646 w 55"/>
              <a:gd name="T19" fmla="*/ 2147483646 h 55"/>
              <a:gd name="T20" fmla="*/ 2147483646 w 55"/>
              <a:gd name="T21" fmla="*/ 2147483646 h 55"/>
              <a:gd name="T22" fmla="*/ 2147483646 w 55"/>
              <a:gd name="T23" fmla="*/ 2147483646 h 55"/>
              <a:gd name="T24" fmla="*/ 2147483646 w 55"/>
              <a:gd name="T25" fmla="*/ 2147483646 h 55"/>
              <a:gd name="T26" fmla="*/ 2147483646 w 55"/>
              <a:gd name="T27" fmla="*/ 2147483646 h 55"/>
              <a:gd name="T28" fmla="*/ 2147483646 w 55"/>
              <a:gd name="T29" fmla="*/ 2147483646 h 55"/>
              <a:gd name="T30" fmla="*/ 2147483646 w 55"/>
              <a:gd name="T31" fmla="*/ 2147483646 h 55"/>
              <a:gd name="T32" fmla="*/ 2147483646 w 55"/>
              <a:gd name="T33" fmla="*/ 2147483646 h 55"/>
              <a:gd name="T34" fmla="*/ 2147483646 w 55"/>
              <a:gd name="T35" fmla="*/ 2147483646 h 55"/>
              <a:gd name="T36" fmla="*/ 0 w 55"/>
              <a:gd name="T37" fmla="*/ 2147483646 h 55"/>
              <a:gd name="T38" fmla="*/ 2147483646 w 55"/>
              <a:gd name="T39" fmla="*/ 2147483646 h 55"/>
              <a:gd name="T40" fmla="*/ 2147483646 w 55"/>
              <a:gd name="T41" fmla="*/ 2147483646 h 55"/>
              <a:gd name="T42" fmla="*/ 2147483646 w 55"/>
              <a:gd name="T43" fmla="*/ 2147483646 h 55"/>
              <a:gd name="T44" fmla="*/ 2147483646 w 55"/>
              <a:gd name="T45" fmla="*/ 2147483646 h 55"/>
              <a:gd name="T46" fmla="*/ 2147483646 w 55"/>
              <a:gd name="T47" fmla="*/ 2147483646 h 55"/>
              <a:gd name="T48" fmla="*/ 2147483646 w 55"/>
              <a:gd name="T49" fmla="*/ 2147483646 h 55"/>
              <a:gd name="T50" fmla="*/ 2147483646 w 55"/>
              <a:gd name="T51" fmla="*/ 2147483646 h 55"/>
              <a:gd name="T52" fmla="*/ 2147483646 w 55"/>
              <a:gd name="T53" fmla="*/ 2147483646 h 55"/>
              <a:gd name="T54" fmla="*/ 2147483646 w 55"/>
              <a:gd name="T55" fmla="*/ 2147483646 h 55"/>
              <a:gd name="T56" fmla="*/ 2147483646 w 55"/>
              <a:gd name="T57" fmla="*/ 2147483646 h 55"/>
              <a:gd name="T58" fmla="*/ 2147483646 w 55"/>
              <a:gd name="T59" fmla="*/ 2147483646 h 55"/>
              <a:gd name="T60" fmla="*/ 2147483646 w 55"/>
              <a:gd name="T61" fmla="*/ 2147483646 h 55"/>
              <a:gd name="T62" fmla="*/ 2147483646 w 55"/>
              <a:gd name="T63" fmla="*/ 2147483646 h 55"/>
              <a:gd name="T64" fmla="*/ 2147483646 w 55"/>
              <a:gd name="T65" fmla="*/ 2147483646 h 55"/>
              <a:gd name="T66" fmla="*/ 2147483646 w 55"/>
              <a:gd name="T67" fmla="*/ 2147483646 h 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55" h="55">
                <a:moveTo>
                  <a:pt x="49" y="15"/>
                </a:moveTo>
                <a:cubicBezTo>
                  <a:pt x="43" y="21"/>
                  <a:pt x="43" y="21"/>
                  <a:pt x="43" y="21"/>
                </a:cubicBezTo>
                <a:cubicBezTo>
                  <a:pt x="49" y="47"/>
                  <a:pt x="49" y="47"/>
                  <a:pt x="49" y="47"/>
                </a:cubicBezTo>
                <a:cubicBezTo>
                  <a:pt x="49" y="48"/>
                  <a:pt x="49" y="48"/>
                  <a:pt x="49" y="49"/>
                </a:cubicBezTo>
                <a:cubicBezTo>
                  <a:pt x="44" y="52"/>
                  <a:pt x="44" y="52"/>
                  <a:pt x="44" y="52"/>
                </a:cubicBezTo>
                <a:cubicBezTo>
                  <a:pt x="43" y="52"/>
                  <a:pt x="43" y="53"/>
                  <a:pt x="43" y="53"/>
                </a:cubicBezTo>
                <a:cubicBezTo>
                  <a:pt x="43" y="53"/>
                  <a:pt x="43" y="53"/>
                  <a:pt x="43" y="53"/>
                </a:cubicBezTo>
                <a:cubicBezTo>
                  <a:pt x="42" y="52"/>
                  <a:pt x="42" y="52"/>
                  <a:pt x="42" y="52"/>
                </a:cubicBezTo>
                <a:cubicBezTo>
                  <a:pt x="31" y="33"/>
                  <a:pt x="31" y="33"/>
                  <a:pt x="31" y="33"/>
                </a:cubicBezTo>
                <a:cubicBezTo>
                  <a:pt x="21" y="42"/>
                  <a:pt x="21" y="42"/>
                  <a:pt x="21" y="42"/>
                </a:cubicBezTo>
                <a:cubicBezTo>
                  <a:pt x="23" y="50"/>
                  <a:pt x="23" y="50"/>
                  <a:pt x="23" y="50"/>
                </a:cubicBezTo>
                <a:cubicBezTo>
                  <a:pt x="24" y="50"/>
                  <a:pt x="23" y="51"/>
                  <a:pt x="23" y="51"/>
                </a:cubicBezTo>
                <a:cubicBezTo>
                  <a:pt x="20" y="55"/>
                  <a:pt x="20" y="55"/>
                  <a:pt x="20" y="55"/>
                </a:cubicBezTo>
                <a:cubicBezTo>
                  <a:pt x="19" y="55"/>
                  <a:pt x="19" y="55"/>
                  <a:pt x="19" y="55"/>
                </a:cubicBezTo>
                <a:cubicBezTo>
                  <a:pt x="19" y="55"/>
                  <a:pt x="19" y="55"/>
                  <a:pt x="19" y="55"/>
                </a:cubicBezTo>
                <a:cubicBezTo>
                  <a:pt x="18" y="55"/>
                  <a:pt x="18" y="55"/>
                  <a:pt x="18" y="55"/>
                </a:cubicBezTo>
                <a:cubicBezTo>
                  <a:pt x="10" y="45"/>
                  <a:pt x="10" y="45"/>
                  <a:pt x="10" y="45"/>
                </a:cubicBezTo>
                <a:cubicBezTo>
                  <a:pt x="1" y="38"/>
                  <a:pt x="1" y="38"/>
                  <a:pt x="1" y="38"/>
                </a:cubicBezTo>
                <a:cubicBezTo>
                  <a:pt x="1" y="38"/>
                  <a:pt x="0" y="37"/>
                  <a:pt x="0" y="37"/>
                </a:cubicBezTo>
                <a:cubicBezTo>
                  <a:pt x="0" y="37"/>
                  <a:pt x="1" y="36"/>
                  <a:pt x="1" y="36"/>
                </a:cubicBezTo>
                <a:cubicBezTo>
                  <a:pt x="4" y="32"/>
                  <a:pt x="4" y="32"/>
                  <a:pt x="4" y="32"/>
                </a:cubicBezTo>
                <a:cubicBezTo>
                  <a:pt x="5" y="32"/>
                  <a:pt x="5" y="32"/>
                  <a:pt x="5" y="32"/>
                </a:cubicBezTo>
                <a:cubicBezTo>
                  <a:pt x="5" y="32"/>
                  <a:pt x="6" y="32"/>
                  <a:pt x="6" y="32"/>
                </a:cubicBezTo>
                <a:cubicBezTo>
                  <a:pt x="13" y="34"/>
                  <a:pt x="13" y="34"/>
                  <a:pt x="13" y="34"/>
                </a:cubicBezTo>
                <a:cubicBezTo>
                  <a:pt x="23" y="24"/>
                  <a:pt x="23" y="24"/>
                  <a:pt x="23" y="24"/>
                </a:cubicBezTo>
                <a:cubicBezTo>
                  <a:pt x="4" y="14"/>
                  <a:pt x="4" y="14"/>
                  <a:pt x="4" y="14"/>
                </a:cubicBezTo>
                <a:cubicBezTo>
                  <a:pt x="3" y="13"/>
                  <a:pt x="3" y="13"/>
                  <a:pt x="3" y="13"/>
                </a:cubicBezTo>
                <a:cubicBezTo>
                  <a:pt x="3" y="12"/>
                  <a:pt x="3" y="12"/>
                  <a:pt x="3" y="12"/>
                </a:cubicBezTo>
                <a:cubicBezTo>
                  <a:pt x="8" y="7"/>
                  <a:pt x="8" y="7"/>
                  <a:pt x="8" y="7"/>
                </a:cubicBezTo>
                <a:cubicBezTo>
                  <a:pt x="8" y="6"/>
                  <a:pt x="9" y="6"/>
                  <a:pt x="9" y="6"/>
                </a:cubicBezTo>
                <a:cubicBezTo>
                  <a:pt x="34" y="12"/>
                  <a:pt x="34" y="12"/>
                  <a:pt x="34" y="12"/>
                </a:cubicBezTo>
                <a:cubicBezTo>
                  <a:pt x="41" y="6"/>
                  <a:pt x="41" y="6"/>
                  <a:pt x="41" y="6"/>
                </a:cubicBezTo>
                <a:cubicBezTo>
                  <a:pt x="44" y="3"/>
                  <a:pt x="50" y="0"/>
                  <a:pt x="53" y="3"/>
                </a:cubicBezTo>
                <a:cubicBezTo>
                  <a:pt x="55" y="5"/>
                  <a:pt x="53" y="11"/>
                  <a:pt x="49" y="1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4" name="Freeform 234"/>
          <p:cNvSpPr>
            <a:spLocks/>
          </p:cNvSpPr>
          <p:nvPr/>
        </p:nvSpPr>
        <p:spPr bwMode="auto">
          <a:xfrm>
            <a:off x="8002858" y="10483098"/>
            <a:ext cx="377543" cy="382682"/>
          </a:xfrm>
          <a:custGeom>
            <a:avLst/>
            <a:gdLst>
              <a:gd name="T0" fmla="*/ 2147483646 w 68"/>
              <a:gd name="T1" fmla="*/ 2147483646 h 69"/>
              <a:gd name="T2" fmla="*/ 2147483646 w 68"/>
              <a:gd name="T3" fmla="*/ 2147483646 h 69"/>
              <a:gd name="T4" fmla="*/ 2147483646 w 68"/>
              <a:gd name="T5" fmla="*/ 2147483646 h 69"/>
              <a:gd name="T6" fmla="*/ 2147483646 w 68"/>
              <a:gd name="T7" fmla="*/ 2147483646 h 69"/>
              <a:gd name="T8" fmla="*/ 2147483646 w 68"/>
              <a:gd name="T9" fmla="*/ 2147483646 h 69"/>
              <a:gd name="T10" fmla="*/ 2147483646 w 68"/>
              <a:gd name="T11" fmla="*/ 2147483646 h 69"/>
              <a:gd name="T12" fmla="*/ 0 w 68"/>
              <a:gd name="T13" fmla="*/ 2147483646 h 69"/>
              <a:gd name="T14" fmla="*/ 0 w 68"/>
              <a:gd name="T15" fmla="*/ 2147483646 h 69"/>
              <a:gd name="T16" fmla="*/ 2147483646 w 68"/>
              <a:gd name="T17" fmla="*/ 2147483646 h 69"/>
              <a:gd name="T18" fmla="*/ 2147483646 w 68"/>
              <a:gd name="T19" fmla="*/ 2147483646 h 69"/>
              <a:gd name="T20" fmla="*/ 2147483646 w 68"/>
              <a:gd name="T21" fmla="*/ 2147483646 h 69"/>
              <a:gd name="T22" fmla="*/ 2147483646 w 68"/>
              <a:gd name="T23" fmla="*/ 2147483646 h 69"/>
              <a:gd name="T24" fmla="*/ 2147483646 w 68"/>
              <a:gd name="T25" fmla="*/ 2147483646 h 69"/>
              <a:gd name="T26" fmla="*/ 2147483646 w 68"/>
              <a:gd name="T27" fmla="*/ 2147483646 h 69"/>
              <a:gd name="T28" fmla="*/ 2147483646 w 68"/>
              <a:gd name="T29" fmla="*/ 2147483646 h 69"/>
              <a:gd name="T30" fmla="*/ 2147483646 w 68"/>
              <a:gd name="T31" fmla="*/ 2147483646 h 69"/>
              <a:gd name="T32" fmla="*/ 2147483646 w 68"/>
              <a:gd name="T33" fmla="*/ 2147483646 h 69"/>
              <a:gd name="T34" fmla="*/ 2147483646 w 68"/>
              <a:gd name="T35" fmla="*/ 2147483646 h 69"/>
              <a:gd name="T36" fmla="*/ 2147483646 w 68"/>
              <a:gd name="T37" fmla="*/ 2147483646 h 69"/>
              <a:gd name="T38" fmla="*/ 2147483646 w 68"/>
              <a:gd name="T39" fmla="*/ 2147483646 h 6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9">
                <a:moveTo>
                  <a:pt x="66" y="25"/>
                </a:moveTo>
                <a:cubicBezTo>
                  <a:pt x="51" y="40"/>
                  <a:pt x="51" y="40"/>
                  <a:pt x="51" y="40"/>
                </a:cubicBezTo>
                <a:cubicBezTo>
                  <a:pt x="57" y="46"/>
                  <a:pt x="57" y="46"/>
                  <a:pt x="57" y="46"/>
                </a:cubicBezTo>
                <a:cubicBezTo>
                  <a:pt x="51" y="52"/>
                  <a:pt x="51" y="52"/>
                  <a:pt x="51" y="52"/>
                </a:cubicBezTo>
                <a:cubicBezTo>
                  <a:pt x="42" y="60"/>
                  <a:pt x="30" y="61"/>
                  <a:pt x="20" y="55"/>
                </a:cubicBezTo>
                <a:cubicBezTo>
                  <a:pt x="7" y="69"/>
                  <a:pt x="7" y="69"/>
                  <a:pt x="7" y="69"/>
                </a:cubicBezTo>
                <a:cubicBezTo>
                  <a:pt x="0" y="69"/>
                  <a:pt x="0" y="69"/>
                  <a:pt x="0" y="69"/>
                </a:cubicBezTo>
                <a:cubicBezTo>
                  <a:pt x="0" y="62"/>
                  <a:pt x="0" y="62"/>
                  <a:pt x="0" y="62"/>
                </a:cubicBezTo>
                <a:cubicBezTo>
                  <a:pt x="14" y="48"/>
                  <a:pt x="14" y="48"/>
                  <a:pt x="14" y="48"/>
                </a:cubicBezTo>
                <a:cubicBezTo>
                  <a:pt x="7" y="39"/>
                  <a:pt x="8" y="26"/>
                  <a:pt x="17" y="18"/>
                </a:cubicBezTo>
                <a:cubicBezTo>
                  <a:pt x="23" y="12"/>
                  <a:pt x="23" y="12"/>
                  <a:pt x="23" y="12"/>
                </a:cubicBezTo>
                <a:cubicBezTo>
                  <a:pt x="29" y="17"/>
                  <a:pt x="29" y="17"/>
                  <a:pt x="29" y="17"/>
                </a:cubicBezTo>
                <a:cubicBezTo>
                  <a:pt x="44" y="2"/>
                  <a:pt x="44" y="2"/>
                  <a:pt x="44" y="2"/>
                </a:cubicBezTo>
                <a:cubicBezTo>
                  <a:pt x="46" y="0"/>
                  <a:pt x="49" y="0"/>
                  <a:pt x="51" y="2"/>
                </a:cubicBezTo>
                <a:cubicBezTo>
                  <a:pt x="52" y="4"/>
                  <a:pt x="52" y="7"/>
                  <a:pt x="51" y="9"/>
                </a:cubicBezTo>
                <a:cubicBezTo>
                  <a:pt x="35" y="24"/>
                  <a:pt x="35" y="24"/>
                  <a:pt x="35" y="24"/>
                </a:cubicBezTo>
                <a:cubicBezTo>
                  <a:pt x="44" y="33"/>
                  <a:pt x="44" y="33"/>
                  <a:pt x="44" y="33"/>
                </a:cubicBezTo>
                <a:cubicBezTo>
                  <a:pt x="60" y="18"/>
                  <a:pt x="60" y="18"/>
                  <a:pt x="60" y="18"/>
                </a:cubicBezTo>
                <a:cubicBezTo>
                  <a:pt x="61" y="16"/>
                  <a:pt x="64" y="16"/>
                  <a:pt x="66" y="18"/>
                </a:cubicBezTo>
                <a:cubicBezTo>
                  <a:pt x="68" y="20"/>
                  <a:pt x="68" y="23"/>
                  <a:pt x="66" y="2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5" name="Freeform 235"/>
          <p:cNvSpPr>
            <a:spLocks noEditPoints="1"/>
          </p:cNvSpPr>
          <p:nvPr/>
        </p:nvSpPr>
        <p:spPr bwMode="auto">
          <a:xfrm>
            <a:off x="8686033" y="10516487"/>
            <a:ext cx="295357" cy="292789"/>
          </a:xfrm>
          <a:custGeom>
            <a:avLst/>
            <a:gdLst>
              <a:gd name="T0" fmla="*/ 2147483646 w 53"/>
              <a:gd name="T1" fmla="*/ 2147483646 h 53"/>
              <a:gd name="T2" fmla="*/ 2147483646 w 53"/>
              <a:gd name="T3" fmla="*/ 2147483646 h 53"/>
              <a:gd name="T4" fmla="*/ 2147483646 w 53"/>
              <a:gd name="T5" fmla="*/ 2147483646 h 53"/>
              <a:gd name="T6" fmla="*/ 0 w 53"/>
              <a:gd name="T7" fmla="*/ 2147483646 h 53"/>
              <a:gd name="T8" fmla="*/ 0 w 53"/>
              <a:gd name="T9" fmla="*/ 2147483646 h 53"/>
              <a:gd name="T10" fmla="*/ 2147483646 w 53"/>
              <a:gd name="T11" fmla="*/ 0 h 53"/>
              <a:gd name="T12" fmla="*/ 2147483646 w 53"/>
              <a:gd name="T13" fmla="*/ 0 h 53"/>
              <a:gd name="T14" fmla="*/ 2147483646 w 53"/>
              <a:gd name="T15" fmla="*/ 2147483646 h 53"/>
              <a:gd name="T16" fmla="*/ 2147483646 w 53"/>
              <a:gd name="T17" fmla="*/ 2147483646 h 53"/>
              <a:gd name="T18" fmla="*/ 2147483646 w 53"/>
              <a:gd name="T19" fmla="*/ 2147483646 h 53"/>
              <a:gd name="T20" fmla="*/ 2147483646 w 53"/>
              <a:gd name="T21" fmla="*/ 2147483646 h 53"/>
              <a:gd name="T22" fmla="*/ 2147483646 w 53"/>
              <a:gd name="T23" fmla="*/ 2147483646 h 53"/>
              <a:gd name="T24" fmla="*/ 2147483646 w 53"/>
              <a:gd name="T25" fmla="*/ 2147483646 h 53"/>
              <a:gd name="T26" fmla="*/ 2147483646 w 53"/>
              <a:gd name="T27" fmla="*/ 2147483646 h 53"/>
              <a:gd name="T28" fmla="*/ 2147483646 w 53"/>
              <a:gd name="T29" fmla="*/ 2147483646 h 53"/>
              <a:gd name="T30" fmla="*/ 2147483646 w 53"/>
              <a:gd name="T31" fmla="*/ 2147483646 h 53"/>
              <a:gd name="T32" fmla="*/ 2147483646 w 53"/>
              <a:gd name="T33" fmla="*/ 2147483646 h 53"/>
              <a:gd name="T34" fmla="*/ 2147483646 w 53"/>
              <a:gd name="T35" fmla="*/ 2147483646 h 53"/>
              <a:gd name="T36" fmla="*/ 2147483646 w 53"/>
              <a:gd name="T37" fmla="*/ 2147483646 h 53"/>
              <a:gd name="T38" fmla="*/ 2147483646 w 53"/>
              <a:gd name="T39" fmla="*/ 2147483646 h 53"/>
              <a:gd name="T40" fmla="*/ 2147483646 w 53"/>
              <a:gd name="T41" fmla="*/ 2147483646 h 53"/>
              <a:gd name="T42" fmla="*/ 2147483646 w 53"/>
              <a:gd name="T43" fmla="*/ 2147483646 h 53"/>
              <a:gd name="T44" fmla="*/ 2147483646 w 53"/>
              <a:gd name="T45" fmla="*/ 2147483646 h 53"/>
              <a:gd name="T46" fmla="*/ 2147483646 w 53"/>
              <a:gd name="T47" fmla="*/ 2147483646 h 53"/>
              <a:gd name="T48" fmla="*/ 2147483646 w 53"/>
              <a:gd name="T49" fmla="*/ 2147483646 h 53"/>
              <a:gd name="T50" fmla="*/ 2147483646 w 53"/>
              <a:gd name="T51" fmla="*/ 2147483646 h 53"/>
              <a:gd name="T52" fmla="*/ 2147483646 w 53"/>
              <a:gd name="T53" fmla="*/ 2147483646 h 53"/>
              <a:gd name="T54" fmla="*/ 2147483646 w 53"/>
              <a:gd name="T55" fmla="*/ 2147483646 h 53"/>
              <a:gd name="T56" fmla="*/ 2147483646 w 53"/>
              <a:gd name="T57" fmla="*/ 2147483646 h 53"/>
              <a:gd name="T58" fmla="*/ 2147483646 w 53"/>
              <a:gd name="T59" fmla="*/ 2147483646 h 53"/>
              <a:gd name="T60" fmla="*/ 2147483646 w 53"/>
              <a:gd name="T61" fmla="*/ 2147483646 h 53"/>
              <a:gd name="T62" fmla="*/ 2147483646 w 53"/>
              <a:gd name="T63" fmla="*/ 2147483646 h 53"/>
              <a:gd name="T64" fmla="*/ 2147483646 w 53"/>
              <a:gd name="T65" fmla="*/ 2147483646 h 53"/>
              <a:gd name="T66" fmla="*/ 2147483646 w 53"/>
              <a:gd name="T67" fmla="*/ 2147483646 h 53"/>
              <a:gd name="T68" fmla="*/ 2147483646 w 53"/>
              <a:gd name="T69" fmla="*/ 2147483646 h 53"/>
              <a:gd name="T70" fmla="*/ 2147483646 w 53"/>
              <a:gd name="T71" fmla="*/ 2147483646 h 53"/>
              <a:gd name="T72" fmla="*/ 2147483646 w 53"/>
              <a:gd name="T73" fmla="*/ 2147483646 h 53"/>
              <a:gd name="T74" fmla="*/ 2147483646 w 53"/>
              <a:gd name="T75" fmla="*/ 2147483646 h 53"/>
              <a:gd name="T76" fmla="*/ 2147483646 w 53"/>
              <a:gd name="T77" fmla="*/ 2147483646 h 5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53">
                <a:moveTo>
                  <a:pt x="53" y="42"/>
                </a:moveTo>
                <a:cubicBezTo>
                  <a:pt x="53" y="48"/>
                  <a:pt x="48" y="53"/>
                  <a:pt x="42" y="53"/>
                </a:cubicBezTo>
                <a:cubicBezTo>
                  <a:pt x="11" y="53"/>
                  <a:pt x="11" y="53"/>
                  <a:pt x="11" y="53"/>
                </a:cubicBezTo>
                <a:cubicBezTo>
                  <a:pt x="5" y="53"/>
                  <a:pt x="0" y="48"/>
                  <a:pt x="0" y="42"/>
                </a:cubicBezTo>
                <a:cubicBezTo>
                  <a:pt x="0" y="10"/>
                  <a:pt x="0" y="10"/>
                  <a:pt x="0" y="10"/>
                </a:cubicBezTo>
                <a:cubicBezTo>
                  <a:pt x="0" y="4"/>
                  <a:pt x="5" y="0"/>
                  <a:pt x="11" y="0"/>
                </a:cubicBezTo>
                <a:cubicBezTo>
                  <a:pt x="42" y="0"/>
                  <a:pt x="42" y="0"/>
                  <a:pt x="42" y="0"/>
                </a:cubicBezTo>
                <a:cubicBezTo>
                  <a:pt x="48" y="0"/>
                  <a:pt x="53" y="4"/>
                  <a:pt x="53" y="10"/>
                </a:cubicBezTo>
                <a:lnTo>
                  <a:pt x="53" y="42"/>
                </a:lnTo>
                <a:close/>
                <a:moveTo>
                  <a:pt x="48" y="10"/>
                </a:moveTo>
                <a:cubicBezTo>
                  <a:pt x="48" y="7"/>
                  <a:pt x="46" y="4"/>
                  <a:pt x="42" y="4"/>
                </a:cubicBezTo>
                <a:cubicBezTo>
                  <a:pt x="11" y="4"/>
                  <a:pt x="11" y="4"/>
                  <a:pt x="11" y="4"/>
                </a:cubicBezTo>
                <a:cubicBezTo>
                  <a:pt x="7" y="4"/>
                  <a:pt x="5" y="7"/>
                  <a:pt x="5" y="10"/>
                </a:cubicBezTo>
                <a:cubicBezTo>
                  <a:pt x="5" y="42"/>
                  <a:pt x="5" y="42"/>
                  <a:pt x="5" y="42"/>
                </a:cubicBezTo>
                <a:cubicBezTo>
                  <a:pt x="5" y="45"/>
                  <a:pt x="7" y="48"/>
                  <a:pt x="11" y="48"/>
                </a:cubicBezTo>
                <a:cubicBezTo>
                  <a:pt x="42" y="48"/>
                  <a:pt x="42" y="48"/>
                  <a:pt x="42" y="48"/>
                </a:cubicBezTo>
                <a:cubicBezTo>
                  <a:pt x="46" y="48"/>
                  <a:pt x="48" y="45"/>
                  <a:pt x="48" y="42"/>
                </a:cubicBezTo>
                <a:lnTo>
                  <a:pt x="48" y="10"/>
                </a:lnTo>
                <a:close/>
                <a:moveTo>
                  <a:pt x="43" y="27"/>
                </a:moveTo>
                <a:cubicBezTo>
                  <a:pt x="43" y="28"/>
                  <a:pt x="43" y="29"/>
                  <a:pt x="42" y="29"/>
                </a:cubicBezTo>
                <a:cubicBezTo>
                  <a:pt x="29" y="29"/>
                  <a:pt x="29" y="29"/>
                  <a:pt x="29" y="29"/>
                </a:cubicBezTo>
                <a:cubicBezTo>
                  <a:pt x="29" y="42"/>
                  <a:pt x="29" y="42"/>
                  <a:pt x="29" y="42"/>
                </a:cubicBezTo>
                <a:cubicBezTo>
                  <a:pt x="29" y="43"/>
                  <a:pt x="28" y="43"/>
                  <a:pt x="28" y="43"/>
                </a:cubicBezTo>
                <a:cubicBezTo>
                  <a:pt x="25" y="43"/>
                  <a:pt x="25" y="43"/>
                  <a:pt x="25" y="43"/>
                </a:cubicBezTo>
                <a:cubicBezTo>
                  <a:pt x="25" y="43"/>
                  <a:pt x="24" y="43"/>
                  <a:pt x="24" y="42"/>
                </a:cubicBezTo>
                <a:cubicBezTo>
                  <a:pt x="24" y="29"/>
                  <a:pt x="24" y="29"/>
                  <a:pt x="24" y="29"/>
                </a:cubicBezTo>
                <a:cubicBezTo>
                  <a:pt x="11" y="29"/>
                  <a:pt x="11" y="29"/>
                  <a:pt x="11" y="29"/>
                </a:cubicBezTo>
                <a:cubicBezTo>
                  <a:pt x="10" y="29"/>
                  <a:pt x="9" y="28"/>
                  <a:pt x="9" y="27"/>
                </a:cubicBezTo>
                <a:cubicBezTo>
                  <a:pt x="9" y="25"/>
                  <a:pt x="9" y="25"/>
                  <a:pt x="9" y="25"/>
                </a:cubicBezTo>
                <a:cubicBezTo>
                  <a:pt x="9" y="24"/>
                  <a:pt x="10" y="24"/>
                  <a:pt x="11" y="24"/>
                </a:cubicBezTo>
                <a:cubicBezTo>
                  <a:pt x="24" y="24"/>
                  <a:pt x="24" y="24"/>
                  <a:pt x="24" y="24"/>
                </a:cubicBezTo>
                <a:cubicBezTo>
                  <a:pt x="24" y="10"/>
                  <a:pt x="24" y="10"/>
                  <a:pt x="24" y="10"/>
                </a:cubicBezTo>
                <a:cubicBezTo>
                  <a:pt x="24" y="10"/>
                  <a:pt x="25" y="9"/>
                  <a:pt x="25" y="9"/>
                </a:cubicBezTo>
                <a:cubicBezTo>
                  <a:pt x="28" y="9"/>
                  <a:pt x="28" y="9"/>
                  <a:pt x="28" y="9"/>
                </a:cubicBezTo>
                <a:cubicBezTo>
                  <a:pt x="28" y="9"/>
                  <a:pt x="29" y="10"/>
                  <a:pt x="29" y="10"/>
                </a:cubicBezTo>
                <a:cubicBezTo>
                  <a:pt x="29" y="24"/>
                  <a:pt x="29" y="24"/>
                  <a:pt x="29" y="24"/>
                </a:cubicBezTo>
                <a:cubicBezTo>
                  <a:pt x="42" y="24"/>
                  <a:pt x="42" y="24"/>
                  <a:pt x="42" y="24"/>
                </a:cubicBezTo>
                <a:cubicBezTo>
                  <a:pt x="43" y="24"/>
                  <a:pt x="43" y="24"/>
                  <a:pt x="43" y="25"/>
                </a:cubicBezTo>
                <a:lnTo>
                  <a:pt x="43" y="2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6" name="Freeform 236"/>
          <p:cNvSpPr>
            <a:spLocks/>
          </p:cNvSpPr>
          <p:nvPr/>
        </p:nvSpPr>
        <p:spPr bwMode="auto">
          <a:xfrm>
            <a:off x="9487352" y="10488235"/>
            <a:ext cx="372407" cy="377545"/>
          </a:xfrm>
          <a:custGeom>
            <a:avLst/>
            <a:gdLst>
              <a:gd name="T0" fmla="*/ 2147483646 w 67"/>
              <a:gd name="T1" fmla="*/ 2147483646 h 68"/>
              <a:gd name="T2" fmla="*/ 2147483646 w 67"/>
              <a:gd name="T3" fmla="*/ 2147483646 h 68"/>
              <a:gd name="T4" fmla="*/ 2147483646 w 67"/>
              <a:gd name="T5" fmla="*/ 2147483646 h 68"/>
              <a:gd name="T6" fmla="*/ 2147483646 w 67"/>
              <a:gd name="T7" fmla="*/ 2147483646 h 68"/>
              <a:gd name="T8" fmla="*/ 2147483646 w 67"/>
              <a:gd name="T9" fmla="*/ 0 h 68"/>
              <a:gd name="T10" fmla="*/ 2147483646 w 67"/>
              <a:gd name="T11" fmla="*/ 2147483646 h 68"/>
              <a:gd name="T12" fmla="*/ 2147483646 w 67"/>
              <a:gd name="T13" fmla="*/ 2147483646 h 68"/>
              <a:gd name="T14" fmla="*/ 2147483646 w 67"/>
              <a:gd name="T15" fmla="*/ 2147483646 h 68"/>
              <a:gd name="T16" fmla="*/ 2147483646 w 67"/>
              <a:gd name="T17" fmla="*/ 2147483646 h 68"/>
              <a:gd name="T18" fmla="*/ 2147483646 w 67"/>
              <a:gd name="T19" fmla="*/ 2147483646 h 68"/>
              <a:gd name="T20" fmla="*/ 2147483646 w 67"/>
              <a:gd name="T21" fmla="*/ 2147483646 h 68"/>
              <a:gd name="T22" fmla="*/ 2147483646 w 67"/>
              <a:gd name="T23" fmla="*/ 2147483646 h 68"/>
              <a:gd name="T24" fmla="*/ 2147483646 w 67"/>
              <a:gd name="T25" fmla="*/ 2147483646 h 68"/>
              <a:gd name="T26" fmla="*/ 2147483646 w 67"/>
              <a:gd name="T27" fmla="*/ 2147483646 h 68"/>
              <a:gd name="T28" fmla="*/ 2147483646 w 67"/>
              <a:gd name="T29" fmla="*/ 2147483646 h 68"/>
              <a:gd name="T30" fmla="*/ 2147483646 w 67"/>
              <a:gd name="T31" fmla="*/ 2147483646 h 68"/>
              <a:gd name="T32" fmla="*/ 2147483646 w 67"/>
              <a:gd name="T33" fmla="*/ 2147483646 h 68"/>
              <a:gd name="T34" fmla="*/ 2147483646 w 67"/>
              <a:gd name="T35" fmla="*/ 2147483646 h 68"/>
              <a:gd name="T36" fmla="*/ 2147483646 w 67"/>
              <a:gd name="T37" fmla="*/ 2147483646 h 68"/>
              <a:gd name="T38" fmla="*/ 2147483646 w 67"/>
              <a:gd name="T39" fmla="*/ 2147483646 h 68"/>
              <a:gd name="T40" fmla="*/ 2147483646 w 67"/>
              <a:gd name="T41" fmla="*/ 2147483646 h 68"/>
              <a:gd name="T42" fmla="*/ 2147483646 w 67"/>
              <a:gd name="T43" fmla="*/ 2147483646 h 68"/>
              <a:gd name="T44" fmla="*/ 2147483646 w 67"/>
              <a:gd name="T45" fmla="*/ 2147483646 h 68"/>
              <a:gd name="T46" fmla="*/ 2147483646 w 67"/>
              <a:gd name="T47" fmla="*/ 2147483646 h 68"/>
              <a:gd name="T48" fmla="*/ 2147483646 w 67"/>
              <a:gd name="T49" fmla="*/ 2147483646 h 68"/>
              <a:gd name="T50" fmla="*/ 2147483646 w 67"/>
              <a:gd name="T51" fmla="*/ 2147483646 h 68"/>
              <a:gd name="T52" fmla="*/ 2147483646 w 67"/>
              <a:gd name="T53" fmla="*/ 2147483646 h 68"/>
              <a:gd name="T54" fmla="*/ 2147483646 w 67"/>
              <a:gd name="T55" fmla="*/ 2147483646 h 68"/>
              <a:gd name="T56" fmla="*/ 2147483646 w 67"/>
              <a:gd name="T57" fmla="*/ 2147483646 h 68"/>
              <a:gd name="T58" fmla="*/ 2147483646 w 67"/>
              <a:gd name="T59" fmla="*/ 2147483646 h 68"/>
              <a:gd name="T60" fmla="*/ 2147483646 w 67"/>
              <a:gd name="T61" fmla="*/ 2147483646 h 68"/>
              <a:gd name="T62" fmla="*/ 2147483646 w 67"/>
              <a:gd name="T63" fmla="*/ 2147483646 h 68"/>
              <a:gd name="T64" fmla="*/ 2147483646 w 67"/>
              <a:gd name="T65" fmla="*/ 2147483646 h 68"/>
              <a:gd name="T66" fmla="*/ 2147483646 w 67"/>
              <a:gd name="T67" fmla="*/ 2147483646 h 68"/>
              <a:gd name="T68" fmla="*/ 2147483646 w 67"/>
              <a:gd name="T69" fmla="*/ 2147483646 h 68"/>
              <a:gd name="T70" fmla="*/ 0 w 67"/>
              <a:gd name="T71" fmla="*/ 2147483646 h 68"/>
              <a:gd name="T72" fmla="*/ 2147483646 w 67"/>
              <a:gd name="T73" fmla="*/ 2147483646 h 68"/>
              <a:gd name="T74" fmla="*/ 2147483646 w 67"/>
              <a:gd name="T75" fmla="*/ 2147483646 h 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67" h="68">
                <a:moveTo>
                  <a:pt x="10" y="28"/>
                </a:moveTo>
                <a:cubicBezTo>
                  <a:pt x="10" y="27"/>
                  <a:pt x="10" y="26"/>
                  <a:pt x="11" y="25"/>
                </a:cubicBezTo>
                <a:cubicBezTo>
                  <a:pt x="11" y="24"/>
                  <a:pt x="11" y="22"/>
                  <a:pt x="12" y="21"/>
                </a:cubicBezTo>
                <a:cubicBezTo>
                  <a:pt x="12" y="14"/>
                  <a:pt x="18" y="5"/>
                  <a:pt x="24" y="2"/>
                </a:cubicBezTo>
                <a:cubicBezTo>
                  <a:pt x="28" y="0"/>
                  <a:pt x="32" y="0"/>
                  <a:pt x="36" y="0"/>
                </a:cubicBezTo>
                <a:cubicBezTo>
                  <a:pt x="40" y="0"/>
                  <a:pt x="43" y="0"/>
                  <a:pt x="46" y="2"/>
                </a:cubicBezTo>
                <a:cubicBezTo>
                  <a:pt x="55" y="6"/>
                  <a:pt x="57" y="13"/>
                  <a:pt x="59" y="21"/>
                </a:cubicBezTo>
                <a:cubicBezTo>
                  <a:pt x="59" y="22"/>
                  <a:pt x="59" y="22"/>
                  <a:pt x="59" y="22"/>
                </a:cubicBezTo>
                <a:cubicBezTo>
                  <a:pt x="60" y="23"/>
                  <a:pt x="61" y="25"/>
                  <a:pt x="61" y="27"/>
                </a:cubicBezTo>
                <a:cubicBezTo>
                  <a:pt x="61" y="28"/>
                  <a:pt x="61" y="29"/>
                  <a:pt x="61" y="30"/>
                </a:cubicBezTo>
                <a:cubicBezTo>
                  <a:pt x="61" y="30"/>
                  <a:pt x="61" y="31"/>
                  <a:pt x="61" y="31"/>
                </a:cubicBezTo>
                <a:cubicBezTo>
                  <a:pt x="64" y="36"/>
                  <a:pt x="67" y="41"/>
                  <a:pt x="67" y="47"/>
                </a:cubicBezTo>
                <a:cubicBezTo>
                  <a:pt x="67" y="48"/>
                  <a:pt x="66" y="53"/>
                  <a:pt x="64" y="53"/>
                </a:cubicBezTo>
                <a:cubicBezTo>
                  <a:pt x="63" y="53"/>
                  <a:pt x="61" y="49"/>
                  <a:pt x="61" y="48"/>
                </a:cubicBezTo>
                <a:cubicBezTo>
                  <a:pt x="61" y="48"/>
                  <a:pt x="61" y="48"/>
                  <a:pt x="61" y="48"/>
                </a:cubicBezTo>
                <a:cubicBezTo>
                  <a:pt x="60" y="48"/>
                  <a:pt x="60" y="48"/>
                  <a:pt x="60" y="48"/>
                </a:cubicBezTo>
                <a:cubicBezTo>
                  <a:pt x="59" y="51"/>
                  <a:pt x="58" y="54"/>
                  <a:pt x="55" y="57"/>
                </a:cubicBezTo>
                <a:cubicBezTo>
                  <a:pt x="57" y="59"/>
                  <a:pt x="61" y="59"/>
                  <a:pt x="62" y="62"/>
                </a:cubicBezTo>
                <a:cubicBezTo>
                  <a:pt x="61" y="63"/>
                  <a:pt x="61" y="63"/>
                  <a:pt x="61" y="64"/>
                </a:cubicBezTo>
                <a:cubicBezTo>
                  <a:pt x="59" y="67"/>
                  <a:pt x="53" y="67"/>
                  <a:pt x="50" y="67"/>
                </a:cubicBezTo>
                <a:cubicBezTo>
                  <a:pt x="45" y="67"/>
                  <a:pt x="41" y="66"/>
                  <a:pt x="37" y="65"/>
                </a:cubicBezTo>
                <a:cubicBezTo>
                  <a:pt x="36" y="64"/>
                  <a:pt x="35" y="65"/>
                  <a:pt x="34" y="64"/>
                </a:cubicBezTo>
                <a:cubicBezTo>
                  <a:pt x="31" y="67"/>
                  <a:pt x="26" y="68"/>
                  <a:pt x="22" y="68"/>
                </a:cubicBezTo>
                <a:cubicBezTo>
                  <a:pt x="20" y="68"/>
                  <a:pt x="8" y="68"/>
                  <a:pt x="8" y="63"/>
                </a:cubicBezTo>
                <a:cubicBezTo>
                  <a:pt x="8" y="60"/>
                  <a:pt x="9" y="60"/>
                  <a:pt x="10" y="58"/>
                </a:cubicBezTo>
                <a:cubicBezTo>
                  <a:pt x="12" y="58"/>
                  <a:pt x="12" y="58"/>
                  <a:pt x="14" y="58"/>
                </a:cubicBezTo>
                <a:cubicBezTo>
                  <a:pt x="14" y="58"/>
                  <a:pt x="14" y="58"/>
                  <a:pt x="14" y="57"/>
                </a:cubicBezTo>
                <a:cubicBezTo>
                  <a:pt x="14" y="57"/>
                  <a:pt x="14" y="57"/>
                  <a:pt x="14" y="57"/>
                </a:cubicBezTo>
                <a:cubicBezTo>
                  <a:pt x="14" y="57"/>
                  <a:pt x="14" y="57"/>
                  <a:pt x="14" y="57"/>
                </a:cubicBezTo>
                <a:cubicBezTo>
                  <a:pt x="12" y="57"/>
                  <a:pt x="8" y="50"/>
                  <a:pt x="7" y="47"/>
                </a:cubicBezTo>
                <a:cubicBezTo>
                  <a:pt x="7" y="47"/>
                  <a:pt x="7" y="47"/>
                  <a:pt x="7" y="47"/>
                </a:cubicBezTo>
                <a:cubicBezTo>
                  <a:pt x="7" y="47"/>
                  <a:pt x="7" y="48"/>
                  <a:pt x="7" y="48"/>
                </a:cubicBezTo>
                <a:cubicBezTo>
                  <a:pt x="6" y="50"/>
                  <a:pt x="4" y="52"/>
                  <a:pt x="2" y="52"/>
                </a:cubicBezTo>
                <a:cubicBezTo>
                  <a:pt x="2" y="52"/>
                  <a:pt x="2" y="52"/>
                  <a:pt x="2" y="52"/>
                </a:cubicBezTo>
                <a:cubicBezTo>
                  <a:pt x="1" y="52"/>
                  <a:pt x="2" y="52"/>
                  <a:pt x="1" y="52"/>
                </a:cubicBezTo>
                <a:cubicBezTo>
                  <a:pt x="1" y="51"/>
                  <a:pt x="0" y="49"/>
                  <a:pt x="0" y="48"/>
                </a:cubicBezTo>
                <a:cubicBezTo>
                  <a:pt x="0" y="40"/>
                  <a:pt x="4" y="35"/>
                  <a:pt x="10" y="30"/>
                </a:cubicBezTo>
                <a:cubicBezTo>
                  <a:pt x="10" y="30"/>
                  <a:pt x="10" y="29"/>
                  <a:pt x="10" y="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7" name="Freeform 237"/>
          <p:cNvSpPr>
            <a:spLocks noEditPoints="1"/>
          </p:cNvSpPr>
          <p:nvPr/>
        </p:nvSpPr>
        <p:spPr bwMode="auto">
          <a:xfrm>
            <a:off x="10286101" y="10516487"/>
            <a:ext cx="349293" cy="292789"/>
          </a:xfrm>
          <a:custGeom>
            <a:avLst/>
            <a:gdLst>
              <a:gd name="T0" fmla="*/ 2147483646 w 63"/>
              <a:gd name="T1" fmla="*/ 2147483646 h 53"/>
              <a:gd name="T2" fmla="*/ 2147483646 w 63"/>
              <a:gd name="T3" fmla="*/ 2147483646 h 53"/>
              <a:gd name="T4" fmla="*/ 2147483646 w 63"/>
              <a:gd name="T5" fmla="*/ 2147483646 h 53"/>
              <a:gd name="T6" fmla="*/ 0 w 63"/>
              <a:gd name="T7" fmla="*/ 2147483646 h 53"/>
              <a:gd name="T8" fmla="*/ 0 w 63"/>
              <a:gd name="T9" fmla="*/ 2147483646 h 53"/>
              <a:gd name="T10" fmla="*/ 2147483646 w 63"/>
              <a:gd name="T11" fmla="*/ 0 h 53"/>
              <a:gd name="T12" fmla="*/ 2147483646 w 63"/>
              <a:gd name="T13" fmla="*/ 0 h 53"/>
              <a:gd name="T14" fmla="*/ 2147483646 w 63"/>
              <a:gd name="T15" fmla="*/ 2147483646 h 53"/>
              <a:gd name="T16" fmla="*/ 2147483646 w 63"/>
              <a:gd name="T17" fmla="*/ 2147483646 h 53"/>
              <a:gd name="T18" fmla="*/ 2147483646 w 63"/>
              <a:gd name="T19" fmla="*/ 2147483646 h 53"/>
              <a:gd name="T20" fmla="*/ 2147483646 w 63"/>
              <a:gd name="T21" fmla="*/ 2147483646 h 53"/>
              <a:gd name="T22" fmla="*/ 2147483646 w 63"/>
              <a:gd name="T23" fmla="*/ 2147483646 h 53"/>
              <a:gd name="T24" fmla="*/ 2147483646 w 63"/>
              <a:gd name="T25" fmla="*/ 2147483646 h 53"/>
              <a:gd name="T26" fmla="*/ 2147483646 w 63"/>
              <a:gd name="T27" fmla="*/ 2147483646 h 53"/>
              <a:gd name="T28" fmla="*/ 2147483646 w 63"/>
              <a:gd name="T29" fmla="*/ 2147483646 h 53"/>
              <a:gd name="T30" fmla="*/ 2147483646 w 63"/>
              <a:gd name="T31" fmla="*/ 2147483646 h 53"/>
              <a:gd name="T32" fmla="*/ 2147483646 w 63"/>
              <a:gd name="T33" fmla="*/ 2147483646 h 53"/>
              <a:gd name="T34" fmla="*/ 2147483646 w 63"/>
              <a:gd name="T35" fmla="*/ 2147483646 h 53"/>
              <a:gd name="T36" fmla="*/ 2147483646 w 63"/>
              <a:gd name="T37" fmla="*/ 2147483646 h 53"/>
              <a:gd name="T38" fmla="*/ 2147483646 w 63"/>
              <a:gd name="T39" fmla="*/ 2147483646 h 53"/>
              <a:gd name="T40" fmla="*/ 2147483646 w 63"/>
              <a:gd name="T41" fmla="*/ 2147483646 h 53"/>
              <a:gd name="T42" fmla="*/ 2147483646 w 63"/>
              <a:gd name="T43" fmla="*/ 2147483646 h 53"/>
              <a:gd name="T44" fmla="*/ 2147483646 w 63"/>
              <a:gd name="T45" fmla="*/ 0 h 53"/>
              <a:gd name="T46" fmla="*/ 2147483646 w 63"/>
              <a:gd name="T47" fmla="*/ 0 h 53"/>
              <a:gd name="T48" fmla="*/ 2147483646 w 63"/>
              <a:gd name="T49" fmla="*/ 2147483646 h 53"/>
              <a:gd name="T50" fmla="*/ 2147483646 w 63"/>
              <a:gd name="T51" fmla="*/ 2147483646 h 53"/>
              <a:gd name="T52" fmla="*/ 2147483646 w 63"/>
              <a:gd name="T53" fmla="*/ 2147483646 h 53"/>
              <a:gd name="T54" fmla="*/ 2147483646 w 63"/>
              <a:gd name="T55" fmla="*/ 2147483646 h 53"/>
              <a:gd name="T56" fmla="*/ 2147483646 w 63"/>
              <a:gd name="T57" fmla="*/ 2147483646 h 53"/>
              <a:gd name="T58" fmla="*/ 2147483646 w 63"/>
              <a:gd name="T59" fmla="*/ 2147483646 h 53"/>
              <a:gd name="T60" fmla="*/ 2147483646 w 63"/>
              <a:gd name="T61" fmla="*/ 2147483646 h 53"/>
              <a:gd name="T62" fmla="*/ 2147483646 w 63"/>
              <a:gd name="T63" fmla="*/ 2147483646 h 53"/>
              <a:gd name="T64" fmla="*/ 2147483646 w 63"/>
              <a:gd name="T65" fmla="*/ 2147483646 h 53"/>
              <a:gd name="T66" fmla="*/ 2147483646 w 63"/>
              <a:gd name="T67" fmla="*/ 2147483646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3" h="53">
                <a:moveTo>
                  <a:pt x="29" y="46"/>
                </a:moveTo>
                <a:cubicBezTo>
                  <a:pt x="29" y="50"/>
                  <a:pt x="26" y="53"/>
                  <a:pt x="22" y="53"/>
                </a:cubicBezTo>
                <a:cubicBezTo>
                  <a:pt x="7" y="53"/>
                  <a:pt x="7" y="53"/>
                  <a:pt x="7" y="53"/>
                </a:cubicBezTo>
                <a:cubicBezTo>
                  <a:pt x="3" y="53"/>
                  <a:pt x="0" y="50"/>
                  <a:pt x="0" y="46"/>
                </a:cubicBezTo>
                <a:cubicBezTo>
                  <a:pt x="0" y="19"/>
                  <a:pt x="0" y="19"/>
                  <a:pt x="0" y="19"/>
                </a:cubicBezTo>
                <a:cubicBezTo>
                  <a:pt x="0" y="8"/>
                  <a:pt x="8" y="0"/>
                  <a:pt x="19" y="0"/>
                </a:cubicBezTo>
                <a:cubicBezTo>
                  <a:pt x="22" y="0"/>
                  <a:pt x="22" y="0"/>
                  <a:pt x="22" y="0"/>
                </a:cubicBezTo>
                <a:cubicBezTo>
                  <a:pt x="23" y="0"/>
                  <a:pt x="24" y="1"/>
                  <a:pt x="24" y="2"/>
                </a:cubicBezTo>
                <a:cubicBezTo>
                  <a:pt x="24" y="7"/>
                  <a:pt x="24" y="7"/>
                  <a:pt x="24" y="7"/>
                </a:cubicBezTo>
                <a:cubicBezTo>
                  <a:pt x="24" y="8"/>
                  <a:pt x="23" y="9"/>
                  <a:pt x="22" y="9"/>
                </a:cubicBezTo>
                <a:cubicBezTo>
                  <a:pt x="19" y="9"/>
                  <a:pt x="19" y="9"/>
                  <a:pt x="19" y="9"/>
                </a:cubicBezTo>
                <a:cubicBezTo>
                  <a:pt x="14" y="9"/>
                  <a:pt x="9" y="14"/>
                  <a:pt x="9" y="19"/>
                </a:cubicBezTo>
                <a:cubicBezTo>
                  <a:pt x="9" y="20"/>
                  <a:pt x="9" y="20"/>
                  <a:pt x="9" y="20"/>
                </a:cubicBezTo>
                <a:cubicBezTo>
                  <a:pt x="9" y="22"/>
                  <a:pt x="11" y="24"/>
                  <a:pt x="13" y="24"/>
                </a:cubicBezTo>
                <a:cubicBezTo>
                  <a:pt x="22" y="24"/>
                  <a:pt x="22" y="24"/>
                  <a:pt x="22" y="24"/>
                </a:cubicBezTo>
                <a:cubicBezTo>
                  <a:pt x="26" y="24"/>
                  <a:pt x="29" y="27"/>
                  <a:pt x="29" y="31"/>
                </a:cubicBezTo>
                <a:lnTo>
                  <a:pt x="29" y="46"/>
                </a:lnTo>
                <a:close/>
                <a:moveTo>
                  <a:pt x="63" y="46"/>
                </a:moveTo>
                <a:cubicBezTo>
                  <a:pt x="63" y="50"/>
                  <a:pt x="60" y="53"/>
                  <a:pt x="56" y="53"/>
                </a:cubicBezTo>
                <a:cubicBezTo>
                  <a:pt x="41" y="53"/>
                  <a:pt x="41" y="53"/>
                  <a:pt x="41" y="53"/>
                </a:cubicBezTo>
                <a:cubicBezTo>
                  <a:pt x="37" y="53"/>
                  <a:pt x="34" y="50"/>
                  <a:pt x="34" y="46"/>
                </a:cubicBezTo>
                <a:cubicBezTo>
                  <a:pt x="34" y="19"/>
                  <a:pt x="34" y="19"/>
                  <a:pt x="34" y="19"/>
                </a:cubicBezTo>
                <a:cubicBezTo>
                  <a:pt x="34" y="8"/>
                  <a:pt x="43" y="0"/>
                  <a:pt x="53" y="0"/>
                </a:cubicBezTo>
                <a:cubicBezTo>
                  <a:pt x="56" y="0"/>
                  <a:pt x="56" y="0"/>
                  <a:pt x="56" y="0"/>
                </a:cubicBezTo>
                <a:cubicBezTo>
                  <a:pt x="57" y="0"/>
                  <a:pt x="58" y="1"/>
                  <a:pt x="58" y="2"/>
                </a:cubicBezTo>
                <a:cubicBezTo>
                  <a:pt x="58" y="7"/>
                  <a:pt x="58" y="7"/>
                  <a:pt x="58" y="7"/>
                </a:cubicBezTo>
                <a:cubicBezTo>
                  <a:pt x="58" y="8"/>
                  <a:pt x="57" y="9"/>
                  <a:pt x="56" y="9"/>
                </a:cubicBezTo>
                <a:cubicBezTo>
                  <a:pt x="53" y="9"/>
                  <a:pt x="53" y="9"/>
                  <a:pt x="53" y="9"/>
                </a:cubicBezTo>
                <a:cubicBezTo>
                  <a:pt x="48" y="9"/>
                  <a:pt x="43" y="14"/>
                  <a:pt x="43" y="19"/>
                </a:cubicBezTo>
                <a:cubicBezTo>
                  <a:pt x="43" y="20"/>
                  <a:pt x="43" y="20"/>
                  <a:pt x="43" y="20"/>
                </a:cubicBezTo>
                <a:cubicBezTo>
                  <a:pt x="43" y="22"/>
                  <a:pt x="45" y="24"/>
                  <a:pt x="47" y="24"/>
                </a:cubicBezTo>
                <a:cubicBezTo>
                  <a:pt x="56" y="24"/>
                  <a:pt x="56" y="24"/>
                  <a:pt x="56" y="24"/>
                </a:cubicBezTo>
                <a:cubicBezTo>
                  <a:pt x="60" y="24"/>
                  <a:pt x="63" y="27"/>
                  <a:pt x="63" y="31"/>
                </a:cubicBezTo>
                <a:lnTo>
                  <a:pt x="63" y="4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8" name="Freeform 238"/>
          <p:cNvSpPr>
            <a:spLocks/>
          </p:cNvSpPr>
          <p:nvPr/>
        </p:nvSpPr>
        <p:spPr bwMode="auto">
          <a:xfrm>
            <a:off x="11084852" y="10488235"/>
            <a:ext cx="372407" cy="377545"/>
          </a:xfrm>
          <a:custGeom>
            <a:avLst/>
            <a:gdLst>
              <a:gd name="T0" fmla="*/ 2147483646 w 67"/>
              <a:gd name="T1" fmla="*/ 2147483646 h 68"/>
              <a:gd name="T2" fmla="*/ 2147483646 w 67"/>
              <a:gd name="T3" fmla="*/ 2147483646 h 68"/>
              <a:gd name="T4" fmla="*/ 2147483646 w 67"/>
              <a:gd name="T5" fmla="*/ 2147483646 h 68"/>
              <a:gd name="T6" fmla="*/ 2147483646 w 67"/>
              <a:gd name="T7" fmla="*/ 2147483646 h 68"/>
              <a:gd name="T8" fmla="*/ 2147483646 w 67"/>
              <a:gd name="T9" fmla="*/ 2147483646 h 68"/>
              <a:gd name="T10" fmla="*/ 2147483646 w 67"/>
              <a:gd name="T11" fmla="*/ 2147483646 h 68"/>
              <a:gd name="T12" fmla="*/ 2147483646 w 67"/>
              <a:gd name="T13" fmla="*/ 2147483646 h 68"/>
              <a:gd name="T14" fmla="*/ 2147483646 w 67"/>
              <a:gd name="T15" fmla="*/ 2147483646 h 68"/>
              <a:gd name="T16" fmla="*/ 2147483646 w 67"/>
              <a:gd name="T17" fmla="*/ 2147483646 h 68"/>
              <a:gd name="T18" fmla="*/ 2147483646 w 67"/>
              <a:gd name="T19" fmla="*/ 0 h 68"/>
              <a:gd name="T20" fmla="*/ 2147483646 w 67"/>
              <a:gd name="T21" fmla="*/ 2147483646 h 68"/>
              <a:gd name="T22" fmla="*/ 2147483646 w 67"/>
              <a:gd name="T23" fmla="*/ 2147483646 h 68"/>
              <a:gd name="T24" fmla="*/ 2147483646 w 67"/>
              <a:gd name="T25" fmla="*/ 2147483646 h 68"/>
              <a:gd name="T26" fmla="*/ 2147483646 w 67"/>
              <a:gd name="T27" fmla="*/ 2147483646 h 68"/>
              <a:gd name="T28" fmla="*/ 2147483646 w 67"/>
              <a:gd name="T29" fmla="*/ 2147483646 h 68"/>
              <a:gd name="T30" fmla="*/ 2147483646 w 67"/>
              <a:gd name="T31" fmla="*/ 2147483646 h 68"/>
              <a:gd name="T32" fmla="*/ 2147483646 w 67"/>
              <a:gd name="T33" fmla="*/ 2147483646 h 68"/>
              <a:gd name="T34" fmla="*/ 2147483646 w 67"/>
              <a:gd name="T35" fmla="*/ 2147483646 h 68"/>
              <a:gd name="T36" fmla="*/ 2147483646 w 67"/>
              <a:gd name="T37" fmla="*/ 2147483646 h 68"/>
              <a:gd name="T38" fmla="*/ 2147483646 w 67"/>
              <a:gd name="T39" fmla="*/ 2147483646 h 68"/>
              <a:gd name="T40" fmla="*/ 2147483646 w 67"/>
              <a:gd name="T41" fmla="*/ 2147483646 h 68"/>
              <a:gd name="T42" fmla="*/ 0 w 67"/>
              <a:gd name="T43" fmla="*/ 2147483646 h 68"/>
              <a:gd name="T44" fmla="*/ 2147483646 w 67"/>
              <a:gd name="T45" fmla="*/ 2147483646 h 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 h="68">
                <a:moveTo>
                  <a:pt x="16" y="5"/>
                </a:moveTo>
                <a:cubicBezTo>
                  <a:pt x="17" y="5"/>
                  <a:pt x="17" y="5"/>
                  <a:pt x="17" y="5"/>
                </a:cubicBezTo>
                <a:cubicBezTo>
                  <a:pt x="16" y="6"/>
                  <a:pt x="1" y="23"/>
                  <a:pt x="15" y="37"/>
                </a:cubicBezTo>
                <a:cubicBezTo>
                  <a:pt x="22" y="43"/>
                  <a:pt x="27" y="37"/>
                  <a:pt x="27" y="37"/>
                </a:cubicBezTo>
                <a:cubicBezTo>
                  <a:pt x="32" y="30"/>
                  <a:pt x="27" y="20"/>
                  <a:pt x="27" y="20"/>
                </a:cubicBezTo>
                <a:cubicBezTo>
                  <a:pt x="26" y="16"/>
                  <a:pt x="21" y="14"/>
                  <a:pt x="21" y="14"/>
                </a:cubicBezTo>
                <a:cubicBezTo>
                  <a:pt x="25" y="10"/>
                  <a:pt x="25" y="10"/>
                  <a:pt x="25" y="10"/>
                </a:cubicBezTo>
                <a:cubicBezTo>
                  <a:pt x="28" y="11"/>
                  <a:pt x="31" y="15"/>
                  <a:pt x="31" y="15"/>
                </a:cubicBezTo>
                <a:cubicBezTo>
                  <a:pt x="31" y="11"/>
                  <a:pt x="28" y="7"/>
                  <a:pt x="28" y="7"/>
                </a:cubicBezTo>
                <a:cubicBezTo>
                  <a:pt x="34" y="0"/>
                  <a:pt x="34" y="0"/>
                  <a:pt x="34" y="0"/>
                </a:cubicBezTo>
                <a:cubicBezTo>
                  <a:pt x="40" y="7"/>
                  <a:pt x="40" y="7"/>
                  <a:pt x="40" y="7"/>
                </a:cubicBezTo>
                <a:cubicBezTo>
                  <a:pt x="37" y="11"/>
                  <a:pt x="37" y="15"/>
                  <a:pt x="37" y="15"/>
                </a:cubicBezTo>
                <a:cubicBezTo>
                  <a:pt x="39" y="12"/>
                  <a:pt x="43" y="10"/>
                  <a:pt x="43" y="10"/>
                </a:cubicBezTo>
                <a:cubicBezTo>
                  <a:pt x="47" y="14"/>
                  <a:pt x="47" y="14"/>
                  <a:pt x="47" y="14"/>
                </a:cubicBezTo>
                <a:cubicBezTo>
                  <a:pt x="43" y="15"/>
                  <a:pt x="40" y="20"/>
                  <a:pt x="40" y="20"/>
                </a:cubicBezTo>
                <a:cubicBezTo>
                  <a:pt x="38" y="23"/>
                  <a:pt x="37" y="32"/>
                  <a:pt x="40" y="37"/>
                </a:cubicBezTo>
                <a:cubicBezTo>
                  <a:pt x="45" y="43"/>
                  <a:pt x="52" y="37"/>
                  <a:pt x="52" y="37"/>
                </a:cubicBezTo>
                <a:cubicBezTo>
                  <a:pt x="67" y="24"/>
                  <a:pt x="51" y="6"/>
                  <a:pt x="51" y="6"/>
                </a:cubicBezTo>
                <a:cubicBezTo>
                  <a:pt x="50" y="5"/>
                  <a:pt x="51" y="5"/>
                  <a:pt x="51" y="5"/>
                </a:cubicBezTo>
                <a:cubicBezTo>
                  <a:pt x="58" y="10"/>
                  <a:pt x="67" y="17"/>
                  <a:pt x="67" y="34"/>
                </a:cubicBezTo>
                <a:cubicBezTo>
                  <a:pt x="67" y="53"/>
                  <a:pt x="53" y="68"/>
                  <a:pt x="34" y="68"/>
                </a:cubicBezTo>
                <a:cubicBezTo>
                  <a:pt x="15" y="68"/>
                  <a:pt x="0" y="52"/>
                  <a:pt x="0" y="33"/>
                </a:cubicBezTo>
                <a:cubicBezTo>
                  <a:pt x="1" y="22"/>
                  <a:pt x="6" y="12"/>
                  <a:pt x="16" y="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19" name="Freeform 239"/>
          <p:cNvSpPr>
            <a:spLocks noEditPoints="1"/>
          </p:cNvSpPr>
          <p:nvPr/>
        </p:nvSpPr>
        <p:spPr bwMode="auto">
          <a:xfrm>
            <a:off x="11886170" y="10516487"/>
            <a:ext cx="326177" cy="321040"/>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0 w 59"/>
              <a:gd name="T11" fmla="*/ 2147483646 h 58"/>
              <a:gd name="T12" fmla="*/ 0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2147483646 w 59"/>
              <a:gd name="T31" fmla="*/ 2147483646 h 58"/>
              <a:gd name="T32" fmla="*/ 2147483646 w 59"/>
              <a:gd name="T33" fmla="*/ 2147483646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2147483646 w 59"/>
              <a:gd name="T45" fmla="*/ 2147483646 h 58"/>
              <a:gd name="T46" fmla="*/ 2147483646 w 59"/>
              <a:gd name="T47" fmla="*/ 2147483646 h 58"/>
              <a:gd name="T48" fmla="*/ 2147483646 w 59"/>
              <a:gd name="T49" fmla="*/ 2147483646 h 58"/>
              <a:gd name="T50" fmla="*/ 2147483646 w 59"/>
              <a:gd name="T51" fmla="*/ 2147483646 h 58"/>
              <a:gd name="T52" fmla="*/ 2147483646 w 59"/>
              <a:gd name="T53" fmla="*/ 2147483646 h 58"/>
              <a:gd name="T54" fmla="*/ 2147483646 w 59"/>
              <a:gd name="T55" fmla="*/ 2147483646 h 58"/>
              <a:gd name="T56" fmla="*/ 2147483646 w 59"/>
              <a:gd name="T57" fmla="*/ 2147483646 h 58"/>
              <a:gd name="T58" fmla="*/ 2147483646 w 59"/>
              <a:gd name="T59" fmla="*/ 2147483646 h 58"/>
              <a:gd name="T60" fmla="*/ 2147483646 w 59"/>
              <a:gd name="T61" fmla="*/ 2147483646 h 58"/>
              <a:gd name="T62" fmla="*/ 2147483646 w 59"/>
              <a:gd name="T63" fmla="*/ 2147483646 h 58"/>
              <a:gd name="T64" fmla="*/ 2147483646 w 59"/>
              <a:gd name="T65" fmla="*/ 0 h 58"/>
              <a:gd name="T66" fmla="*/ 2147483646 w 59"/>
              <a:gd name="T67" fmla="*/ 2147483646 h 58"/>
              <a:gd name="T68" fmla="*/ 2147483646 w 59"/>
              <a:gd name="T69" fmla="*/ 2147483646 h 58"/>
              <a:gd name="T70" fmla="*/ 2147483646 w 59"/>
              <a:gd name="T71" fmla="*/ 2147483646 h 58"/>
              <a:gd name="T72" fmla="*/ 2147483646 w 59"/>
              <a:gd name="T73" fmla="*/ 2147483646 h 58"/>
              <a:gd name="T74" fmla="*/ 2147483646 w 59"/>
              <a:gd name="T75" fmla="*/ 2147483646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59" h="58">
                <a:moveTo>
                  <a:pt x="58" y="35"/>
                </a:moveTo>
                <a:cubicBezTo>
                  <a:pt x="55" y="48"/>
                  <a:pt x="43" y="58"/>
                  <a:pt x="29" y="58"/>
                </a:cubicBezTo>
                <a:cubicBezTo>
                  <a:pt x="22" y="58"/>
                  <a:pt x="15" y="55"/>
                  <a:pt x="9" y="50"/>
                </a:cubicBezTo>
                <a:cubicBezTo>
                  <a:pt x="5" y="55"/>
                  <a:pt x="5" y="55"/>
                  <a:pt x="5" y="55"/>
                </a:cubicBezTo>
                <a:cubicBezTo>
                  <a:pt x="4" y="55"/>
                  <a:pt x="4" y="55"/>
                  <a:pt x="3" y="55"/>
                </a:cubicBezTo>
                <a:cubicBezTo>
                  <a:pt x="2" y="55"/>
                  <a:pt x="0" y="54"/>
                  <a:pt x="0" y="53"/>
                </a:cubicBezTo>
                <a:cubicBezTo>
                  <a:pt x="0" y="36"/>
                  <a:pt x="0" y="36"/>
                  <a:pt x="0" y="36"/>
                </a:cubicBezTo>
                <a:cubicBezTo>
                  <a:pt x="0" y="35"/>
                  <a:pt x="2" y="34"/>
                  <a:pt x="3" y="34"/>
                </a:cubicBezTo>
                <a:cubicBezTo>
                  <a:pt x="20" y="34"/>
                  <a:pt x="20" y="34"/>
                  <a:pt x="20" y="34"/>
                </a:cubicBezTo>
                <a:cubicBezTo>
                  <a:pt x="21" y="34"/>
                  <a:pt x="22" y="35"/>
                  <a:pt x="22" y="36"/>
                </a:cubicBezTo>
                <a:cubicBezTo>
                  <a:pt x="22" y="37"/>
                  <a:pt x="22" y="37"/>
                  <a:pt x="22" y="38"/>
                </a:cubicBezTo>
                <a:cubicBezTo>
                  <a:pt x="16" y="43"/>
                  <a:pt x="16" y="43"/>
                  <a:pt x="16" y="43"/>
                </a:cubicBezTo>
                <a:cubicBezTo>
                  <a:pt x="20" y="46"/>
                  <a:pt x="25" y="48"/>
                  <a:pt x="30" y="48"/>
                </a:cubicBezTo>
                <a:cubicBezTo>
                  <a:pt x="36" y="48"/>
                  <a:pt x="43" y="45"/>
                  <a:pt x="46" y="39"/>
                </a:cubicBezTo>
                <a:cubicBezTo>
                  <a:pt x="47" y="37"/>
                  <a:pt x="48" y="36"/>
                  <a:pt x="48" y="34"/>
                </a:cubicBezTo>
                <a:cubicBezTo>
                  <a:pt x="48" y="34"/>
                  <a:pt x="49" y="34"/>
                  <a:pt x="49" y="34"/>
                </a:cubicBezTo>
                <a:cubicBezTo>
                  <a:pt x="57" y="34"/>
                  <a:pt x="57" y="34"/>
                  <a:pt x="57" y="34"/>
                </a:cubicBezTo>
                <a:cubicBezTo>
                  <a:pt x="57" y="34"/>
                  <a:pt x="58" y="34"/>
                  <a:pt x="58" y="35"/>
                </a:cubicBezTo>
                <a:cubicBezTo>
                  <a:pt x="58" y="35"/>
                  <a:pt x="58" y="35"/>
                  <a:pt x="58" y="35"/>
                </a:cubicBezTo>
                <a:close/>
                <a:moveTo>
                  <a:pt x="59" y="21"/>
                </a:moveTo>
                <a:cubicBezTo>
                  <a:pt x="59" y="23"/>
                  <a:pt x="58" y="24"/>
                  <a:pt x="56" y="24"/>
                </a:cubicBezTo>
                <a:cubicBezTo>
                  <a:pt x="39" y="24"/>
                  <a:pt x="39" y="24"/>
                  <a:pt x="39" y="24"/>
                </a:cubicBezTo>
                <a:cubicBezTo>
                  <a:pt x="38" y="24"/>
                  <a:pt x="37" y="23"/>
                  <a:pt x="37" y="21"/>
                </a:cubicBezTo>
                <a:cubicBezTo>
                  <a:pt x="37" y="21"/>
                  <a:pt x="37" y="20"/>
                  <a:pt x="38" y="20"/>
                </a:cubicBezTo>
                <a:cubicBezTo>
                  <a:pt x="43" y="14"/>
                  <a:pt x="43" y="14"/>
                  <a:pt x="43" y="14"/>
                </a:cubicBezTo>
                <a:cubicBezTo>
                  <a:pt x="39" y="11"/>
                  <a:pt x="34" y="9"/>
                  <a:pt x="30" y="9"/>
                </a:cubicBezTo>
                <a:cubicBezTo>
                  <a:pt x="23" y="9"/>
                  <a:pt x="17" y="13"/>
                  <a:pt x="13" y="19"/>
                </a:cubicBezTo>
                <a:cubicBezTo>
                  <a:pt x="12" y="20"/>
                  <a:pt x="12" y="21"/>
                  <a:pt x="11" y="23"/>
                </a:cubicBezTo>
                <a:cubicBezTo>
                  <a:pt x="11" y="24"/>
                  <a:pt x="10" y="24"/>
                  <a:pt x="10" y="24"/>
                </a:cubicBezTo>
                <a:cubicBezTo>
                  <a:pt x="2" y="24"/>
                  <a:pt x="2" y="24"/>
                  <a:pt x="2" y="24"/>
                </a:cubicBezTo>
                <a:cubicBezTo>
                  <a:pt x="2" y="24"/>
                  <a:pt x="1" y="23"/>
                  <a:pt x="1" y="23"/>
                </a:cubicBezTo>
                <a:cubicBezTo>
                  <a:pt x="1" y="23"/>
                  <a:pt x="1" y="22"/>
                  <a:pt x="1" y="22"/>
                </a:cubicBezTo>
                <a:cubicBezTo>
                  <a:pt x="4" y="9"/>
                  <a:pt x="16" y="0"/>
                  <a:pt x="30" y="0"/>
                </a:cubicBezTo>
                <a:cubicBezTo>
                  <a:pt x="37" y="0"/>
                  <a:pt x="44" y="3"/>
                  <a:pt x="50" y="8"/>
                </a:cubicBezTo>
                <a:cubicBezTo>
                  <a:pt x="55" y="3"/>
                  <a:pt x="55" y="3"/>
                  <a:pt x="55" y="3"/>
                </a:cubicBezTo>
                <a:cubicBezTo>
                  <a:pt x="55" y="2"/>
                  <a:pt x="56" y="2"/>
                  <a:pt x="56" y="2"/>
                </a:cubicBezTo>
                <a:cubicBezTo>
                  <a:pt x="58" y="2"/>
                  <a:pt x="59" y="3"/>
                  <a:pt x="59" y="4"/>
                </a:cubicBezTo>
                <a:lnTo>
                  <a:pt x="59"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0" name="Freeform 240"/>
          <p:cNvSpPr>
            <a:spLocks/>
          </p:cNvSpPr>
          <p:nvPr/>
        </p:nvSpPr>
        <p:spPr bwMode="auto">
          <a:xfrm>
            <a:off x="12684920" y="10516487"/>
            <a:ext cx="328746" cy="321040"/>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0 w 59"/>
              <a:gd name="T31" fmla="*/ 2147483646 h 58"/>
              <a:gd name="T32" fmla="*/ 2147483646 w 59"/>
              <a:gd name="T33" fmla="*/ 0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59" y="21"/>
                </a:moveTo>
                <a:cubicBezTo>
                  <a:pt x="59" y="23"/>
                  <a:pt x="58" y="24"/>
                  <a:pt x="56" y="24"/>
                </a:cubicBezTo>
                <a:cubicBezTo>
                  <a:pt x="39" y="24"/>
                  <a:pt x="39" y="24"/>
                  <a:pt x="39" y="24"/>
                </a:cubicBezTo>
                <a:cubicBezTo>
                  <a:pt x="38" y="24"/>
                  <a:pt x="37" y="23"/>
                  <a:pt x="37" y="22"/>
                </a:cubicBezTo>
                <a:cubicBezTo>
                  <a:pt x="37" y="21"/>
                  <a:pt x="37" y="20"/>
                  <a:pt x="38" y="20"/>
                </a:cubicBezTo>
                <a:cubicBezTo>
                  <a:pt x="43" y="14"/>
                  <a:pt x="43" y="14"/>
                  <a:pt x="43" y="14"/>
                </a:cubicBezTo>
                <a:cubicBezTo>
                  <a:pt x="39" y="11"/>
                  <a:pt x="35" y="9"/>
                  <a:pt x="30" y="9"/>
                </a:cubicBezTo>
                <a:cubicBezTo>
                  <a:pt x="19" y="9"/>
                  <a:pt x="10" y="18"/>
                  <a:pt x="10" y="29"/>
                </a:cubicBezTo>
                <a:cubicBezTo>
                  <a:pt x="10" y="39"/>
                  <a:pt x="19" y="48"/>
                  <a:pt x="30" y="48"/>
                </a:cubicBezTo>
                <a:cubicBezTo>
                  <a:pt x="36" y="48"/>
                  <a:pt x="41" y="45"/>
                  <a:pt x="45" y="41"/>
                </a:cubicBezTo>
                <a:cubicBezTo>
                  <a:pt x="45" y="40"/>
                  <a:pt x="45" y="40"/>
                  <a:pt x="46" y="40"/>
                </a:cubicBezTo>
                <a:cubicBezTo>
                  <a:pt x="46" y="40"/>
                  <a:pt x="46" y="40"/>
                  <a:pt x="47" y="40"/>
                </a:cubicBezTo>
                <a:cubicBezTo>
                  <a:pt x="52" y="46"/>
                  <a:pt x="52" y="46"/>
                  <a:pt x="52" y="46"/>
                </a:cubicBezTo>
                <a:cubicBezTo>
                  <a:pt x="52" y="46"/>
                  <a:pt x="52" y="47"/>
                  <a:pt x="52" y="47"/>
                </a:cubicBezTo>
                <a:cubicBezTo>
                  <a:pt x="46" y="54"/>
                  <a:pt x="38" y="58"/>
                  <a:pt x="30" y="58"/>
                </a:cubicBezTo>
                <a:cubicBezTo>
                  <a:pt x="14" y="58"/>
                  <a:pt x="0" y="45"/>
                  <a:pt x="0" y="29"/>
                </a:cubicBezTo>
                <a:cubicBezTo>
                  <a:pt x="0" y="13"/>
                  <a:pt x="14" y="0"/>
                  <a:pt x="30" y="0"/>
                </a:cubicBezTo>
                <a:cubicBezTo>
                  <a:pt x="37" y="0"/>
                  <a:pt x="44" y="3"/>
                  <a:pt x="50" y="8"/>
                </a:cubicBezTo>
                <a:cubicBezTo>
                  <a:pt x="55" y="3"/>
                  <a:pt x="55" y="3"/>
                  <a:pt x="55" y="3"/>
                </a:cubicBezTo>
                <a:cubicBezTo>
                  <a:pt x="55" y="2"/>
                  <a:pt x="56" y="2"/>
                  <a:pt x="57" y="2"/>
                </a:cubicBezTo>
                <a:cubicBezTo>
                  <a:pt x="58" y="3"/>
                  <a:pt x="59" y="3"/>
                  <a:pt x="59" y="4"/>
                </a:cubicBezTo>
                <a:lnTo>
                  <a:pt x="59"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1" name="Freeform 241"/>
          <p:cNvSpPr>
            <a:spLocks/>
          </p:cNvSpPr>
          <p:nvPr/>
        </p:nvSpPr>
        <p:spPr bwMode="auto">
          <a:xfrm>
            <a:off x="13486238" y="10516487"/>
            <a:ext cx="215740" cy="292789"/>
          </a:xfrm>
          <a:custGeom>
            <a:avLst/>
            <a:gdLst>
              <a:gd name="T0" fmla="*/ 2147483646 w 39"/>
              <a:gd name="T1" fmla="*/ 2147483646 h 53"/>
              <a:gd name="T2" fmla="*/ 2147483646 w 39"/>
              <a:gd name="T3" fmla="*/ 2147483646 h 53"/>
              <a:gd name="T4" fmla="*/ 2147483646 w 39"/>
              <a:gd name="T5" fmla="*/ 2147483646 h 53"/>
              <a:gd name="T6" fmla="*/ 2147483646 w 39"/>
              <a:gd name="T7" fmla="*/ 2147483646 h 53"/>
              <a:gd name="T8" fmla="*/ 2147483646 w 39"/>
              <a:gd name="T9" fmla="*/ 2147483646 h 53"/>
              <a:gd name="T10" fmla="*/ 2147483646 w 39"/>
              <a:gd name="T11" fmla="*/ 2147483646 h 53"/>
              <a:gd name="T12" fmla="*/ 2147483646 w 39"/>
              <a:gd name="T13" fmla="*/ 2147483646 h 53"/>
              <a:gd name="T14" fmla="*/ 2147483646 w 39"/>
              <a:gd name="T15" fmla="*/ 2147483646 h 53"/>
              <a:gd name="T16" fmla="*/ 2147483646 w 39"/>
              <a:gd name="T17" fmla="*/ 2147483646 h 53"/>
              <a:gd name="T18" fmla="*/ 2147483646 w 39"/>
              <a:gd name="T19" fmla="*/ 2147483646 h 53"/>
              <a:gd name="T20" fmla="*/ 2147483646 w 39"/>
              <a:gd name="T21" fmla="*/ 2147483646 h 53"/>
              <a:gd name="T22" fmla="*/ 2147483646 w 39"/>
              <a:gd name="T23" fmla="*/ 2147483646 h 53"/>
              <a:gd name="T24" fmla="*/ 2147483646 w 39"/>
              <a:gd name="T25" fmla="*/ 2147483646 h 53"/>
              <a:gd name="T26" fmla="*/ 2147483646 w 39"/>
              <a:gd name="T27" fmla="*/ 2147483646 h 53"/>
              <a:gd name="T28" fmla="*/ 0 w 39"/>
              <a:gd name="T29" fmla="*/ 2147483646 h 53"/>
              <a:gd name="T30" fmla="*/ 0 w 39"/>
              <a:gd name="T31" fmla="*/ 0 h 53"/>
              <a:gd name="T32" fmla="*/ 2147483646 w 39"/>
              <a:gd name="T33" fmla="*/ 0 h 53"/>
              <a:gd name="T34" fmla="*/ 2147483646 w 39"/>
              <a:gd name="T35" fmla="*/ 0 h 53"/>
              <a:gd name="T36" fmla="*/ 2147483646 w 39"/>
              <a:gd name="T37" fmla="*/ 0 h 53"/>
              <a:gd name="T38" fmla="*/ 2147483646 w 39"/>
              <a:gd name="T39" fmla="*/ 2147483646 h 53"/>
              <a:gd name="T40" fmla="*/ 2147483646 w 39"/>
              <a:gd name="T41" fmla="*/ 2147483646 h 53"/>
              <a:gd name="T42" fmla="*/ 2147483646 w 39"/>
              <a:gd name="T43" fmla="*/ 2147483646 h 53"/>
              <a:gd name="T44" fmla="*/ 2147483646 w 39"/>
              <a:gd name="T45" fmla="*/ 0 h 53"/>
              <a:gd name="T46" fmla="*/ 2147483646 w 39"/>
              <a:gd name="T47" fmla="*/ 0 h 53"/>
              <a:gd name="T48" fmla="*/ 2147483646 w 39"/>
              <a:gd name="T49" fmla="*/ 0 h 53"/>
              <a:gd name="T50" fmla="*/ 2147483646 w 39"/>
              <a:gd name="T51" fmla="*/ 0 h 53"/>
              <a:gd name="T52" fmla="*/ 2147483646 w 39"/>
              <a:gd name="T53" fmla="*/ 2147483646 h 53"/>
              <a:gd name="T54" fmla="*/ 2147483646 w 39"/>
              <a:gd name="T55" fmla="*/ 2147483646 h 53"/>
              <a:gd name="T56" fmla="*/ 2147483646 w 39"/>
              <a:gd name="T57" fmla="*/ 2147483646 h 53"/>
              <a:gd name="T58" fmla="*/ 2147483646 w 39"/>
              <a:gd name="T59" fmla="*/ 2147483646 h 53"/>
              <a:gd name="T60" fmla="*/ 2147483646 w 39"/>
              <a:gd name="T61" fmla="*/ 2147483646 h 53"/>
              <a:gd name="T62" fmla="*/ 2147483646 w 39"/>
              <a:gd name="T63" fmla="*/ 2147483646 h 53"/>
              <a:gd name="T64" fmla="*/ 2147483646 w 39"/>
              <a:gd name="T65" fmla="*/ 2147483646 h 53"/>
              <a:gd name="T66" fmla="*/ 2147483646 w 39"/>
              <a:gd name="T67" fmla="*/ 2147483646 h 53"/>
              <a:gd name="T68" fmla="*/ 2147483646 w 39"/>
              <a:gd name="T69" fmla="*/ 2147483646 h 53"/>
              <a:gd name="T70" fmla="*/ 2147483646 w 39"/>
              <a:gd name="T71" fmla="*/ 2147483646 h 53"/>
              <a:gd name="T72" fmla="*/ 2147483646 w 39"/>
              <a:gd name="T73" fmla="*/ 2147483646 h 53"/>
              <a:gd name="T74" fmla="*/ 2147483646 w 39"/>
              <a:gd name="T75" fmla="*/ 2147483646 h 53"/>
              <a:gd name="T76" fmla="*/ 2147483646 w 39"/>
              <a:gd name="T77" fmla="*/ 2147483646 h 53"/>
              <a:gd name="T78" fmla="*/ 2147483646 w 39"/>
              <a:gd name="T79" fmla="*/ 2147483646 h 53"/>
              <a:gd name="T80" fmla="*/ 2147483646 w 39"/>
              <a:gd name="T81" fmla="*/ 2147483646 h 53"/>
              <a:gd name="T82" fmla="*/ 2147483646 w 39"/>
              <a:gd name="T83" fmla="*/ 2147483646 h 5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39" h="53">
                <a:moveTo>
                  <a:pt x="16" y="53"/>
                </a:moveTo>
                <a:cubicBezTo>
                  <a:pt x="15" y="53"/>
                  <a:pt x="15" y="52"/>
                  <a:pt x="15" y="52"/>
                </a:cubicBezTo>
                <a:cubicBezTo>
                  <a:pt x="15" y="39"/>
                  <a:pt x="15" y="39"/>
                  <a:pt x="15" y="39"/>
                </a:cubicBezTo>
                <a:cubicBezTo>
                  <a:pt x="4" y="39"/>
                  <a:pt x="4" y="39"/>
                  <a:pt x="4" y="39"/>
                </a:cubicBezTo>
                <a:cubicBezTo>
                  <a:pt x="3" y="39"/>
                  <a:pt x="3" y="39"/>
                  <a:pt x="3" y="38"/>
                </a:cubicBezTo>
                <a:cubicBezTo>
                  <a:pt x="3" y="34"/>
                  <a:pt x="3" y="34"/>
                  <a:pt x="3" y="34"/>
                </a:cubicBezTo>
                <a:cubicBezTo>
                  <a:pt x="3" y="33"/>
                  <a:pt x="3" y="33"/>
                  <a:pt x="4" y="33"/>
                </a:cubicBezTo>
                <a:cubicBezTo>
                  <a:pt x="15" y="33"/>
                  <a:pt x="15" y="33"/>
                  <a:pt x="15" y="33"/>
                </a:cubicBezTo>
                <a:cubicBezTo>
                  <a:pt x="15" y="30"/>
                  <a:pt x="15" y="30"/>
                  <a:pt x="15" y="30"/>
                </a:cubicBezTo>
                <a:cubicBezTo>
                  <a:pt x="4" y="30"/>
                  <a:pt x="4" y="30"/>
                  <a:pt x="4" y="30"/>
                </a:cubicBezTo>
                <a:cubicBezTo>
                  <a:pt x="3" y="30"/>
                  <a:pt x="3" y="29"/>
                  <a:pt x="3" y="28"/>
                </a:cubicBezTo>
                <a:cubicBezTo>
                  <a:pt x="3" y="25"/>
                  <a:pt x="3" y="25"/>
                  <a:pt x="3" y="25"/>
                </a:cubicBezTo>
                <a:cubicBezTo>
                  <a:pt x="3" y="24"/>
                  <a:pt x="3" y="23"/>
                  <a:pt x="4" y="23"/>
                </a:cubicBezTo>
                <a:cubicBezTo>
                  <a:pt x="12" y="23"/>
                  <a:pt x="12" y="23"/>
                  <a:pt x="12" y="23"/>
                </a:cubicBezTo>
                <a:cubicBezTo>
                  <a:pt x="0" y="1"/>
                  <a:pt x="0" y="1"/>
                  <a:pt x="0" y="1"/>
                </a:cubicBezTo>
                <a:cubicBezTo>
                  <a:pt x="0" y="1"/>
                  <a:pt x="0" y="1"/>
                  <a:pt x="0" y="0"/>
                </a:cubicBezTo>
                <a:cubicBezTo>
                  <a:pt x="0" y="0"/>
                  <a:pt x="1" y="0"/>
                  <a:pt x="1" y="0"/>
                </a:cubicBezTo>
                <a:cubicBezTo>
                  <a:pt x="8" y="0"/>
                  <a:pt x="8" y="0"/>
                  <a:pt x="8" y="0"/>
                </a:cubicBezTo>
                <a:cubicBezTo>
                  <a:pt x="9" y="0"/>
                  <a:pt x="9" y="0"/>
                  <a:pt x="9" y="0"/>
                </a:cubicBezTo>
                <a:cubicBezTo>
                  <a:pt x="18" y="16"/>
                  <a:pt x="18" y="16"/>
                  <a:pt x="18" y="16"/>
                </a:cubicBezTo>
                <a:cubicBezTo>
                  <a:pt x="19" y="18"/>
                  <a:pt x="19" y="20"/>
                  <a:pt x="20" y="21"/>
                </a:cubicBezTo>
                <a:cubicBezTo>
                  <a:pt x="20" y="19"/>
                  <a:pt x="21" y="18"/>
                  <a:pt x="22" y="16"/>
                </a:cubicBezTo>
                <a:cubicBezTo>
                  <a:pt x="29" y="0"/>
                  <a:pt x="29" y="0"/>
                  <a:pt x="29" y="0"/>
                </a:cubicBezTo>
                <a:cubicBezTo>
                  <a:pt x="29" y="0"/>
                  <a:pt x="30" y="0"/>
                  <a:pt x="30" y="0"/>
                </a:cubicBezTo>
                <a:cubicBezTo>
                  <a:pt x="38" y="0"/>
                  <a:pt x="38" y="0"/>
                  <a:pt x="38" y="0"/>
                </a:cubicBezTo>
                <a:cubicBezTo>
                  <a:pt x="38" y="0"/>
                  <a:pt x="38" y="0"/>
                  <a:pt x="39" y="0"/>
                </a:cubicBezTo>
                <a:cubicBezTo>
                  <a:pt x="39" y="0"/>
                  <a:pt x="39" y="1"/>
                  <a:pt x="39" y="1"/>
                </a:cubicBezTo>
                <a:cubicBezTo>
                  <a:pt x="27" y="23"/>
                  <a:pt x="27" y="23"/>
                  <a:pt x="27" y="23"/>
                </a:cubicBezTo>
                <a:cubicBezTo>
                  <a:pt x="35" y="23"/>
                  <a:pt x="35" y="23"/>
                  <a:pt x="35" y="23"/>
                </a:cubicBezTo>
                <a:cubicBezTo>
                  <a:pt x="36" y="23"/>
                  <a:pt x="36" y="24"/>
                  <a:pt x="36" y="25"/>
                </a:cubicBezTo>
                <a:cubicBezTo>
                  <a:pt x="36" y="28"/>
                  <a:pt x="36" y="28"/>
                  <a:pt x="36" y="28"/>
                </a:cubicBezTo>
                <a:cubicBezTo>
                  <a:pt x="36" y="29"/>
                  <a:pt x="36" y="30"/>
                  <a:pt x="35" y="30"/>
                </a:cubicBezTo>
                <a:cubicBezTo>
                  <a:pt x="24" y="30"/>
                  <a:pt x="24" y="30"/>
                  <a:pt x="24" y="30"/>
                </a:cubicBezTo>
                <a:cubicBezTo>
                  <a:pt x="24" y="33"/>
                  <a:pt x="24" y="33"/>
                  <a:pt x="24" y="33"/>
                </a:cubicBezTo>
                <a:cubicBezTo>
                  <a:pt x="35" y="33"/>
                  <a:pt x="35" y="33"/>
                  <a:pt x="35" y="33"/>
                </a:cubicBezTo>
                <a:cubicBezTo>
                  <a:pt x="36" y="33"/>
                  <a:pt x="36" y="33"/>
                  <a:pt x="36" y="34"/>
                </a:cubicBezTo>
                <a:cubicBezTo>
                  <a:pt x="36" y="38"/>
                  <a:pt x="36" y="38"/>
                  <a:pt x="36" y="38"/>
                </a:cubicBezTo>
                <a:cubicBezTo>
                  <a:pt x="36" y="39"/>
                  <a:pt x="36" y="39"/>
                  <a:pt x="35" y="39"/>
                </a:cubicBezTo>
                <a:cubicBezTo>
                  <a:pt x="24" y="39"/>
                  <a:pt x="24" y="39"/>
                  <a:pt x="24" y="39"/>
                </a:cubicBezTo>
                <a:cubicBezTo>
                  <a:pt x="24" y="52"/>
                  <a:pt x="24" y="52"/>
                  <a:pt x="24" y="52"/>
                </a:cubicBezTo>
                <a:cubicBezTo>
                  <a:pt x="24" y="52"/>
                  <a:pt x="23" y="53"/>
                  <a:pt x="23" y="53"/>
                </a:cubicBezTo>
                <a:lnTo>
                  <a:pt x="16" y="5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2" name="Freeform 242"/>
          <p:cNvSpPr>
            <a:spLocks/>
          </p:cNvSpPr>
          <p:nvPr/>
        </p:nvSpPr>
        <p:spPr bwMode="auto">
          <a:xfrm>
            <a:off x="14284989" y="10516487"/>
            <a:ext cx="326177" cy="321040"/>
          </a:xfrm>
          <a:custGeom>
            <a:avLst/>
            <a:gdLst>
              <a:gd name="T0" fmla="*/ 2147483646 w 59"/>
              <a:gd name="T1" fmla="*/ 2147483646 h 58"/>
              <a:gd name="T2" fmla="*/ 2147483646 w 59"/>
              <a:gd name="T3" fmla="*/ 2147483646 h 58"/>
              <a:gd name="T4" fmla="*/ 2147483646 w 59"/>
              <a:gd name="T5" fmla="*/ 2147483646 h 58"/>
              <a:gd name="T6" fmla="*/ 2147483646 w 59"/>
              <a:gd name="T7" fmla="*/ 2147483646 h 58"/>
              <a:gd name="T8" fmla="*/ 2147483646 w 59"/>
              <a:gd name="T9" fmla="*/ 2147483646 h 58"/>
              <a:gd name="T10" fmla="*/ 2147483646 w 59"/>
              <a:gd name="T11" fmla="*/ 2147483646 h 58"/>
              <a:gd name="T12" fmla="*/ 2147483646 w 59"/>
              <a:gd name="T13" fmla="*/ 2147483646 h 58"/>
              <a:gd name="T14" fmla="*/ 2147483646 w 59"/>
              <a:gd name="T15" fmla="*/ 2147483646 h 58"/>
              <a:gd name="T16" fmla="*/ 2147483646 w 59"/>
              <a:gd name="T17" fmla="*/ 2147483646 h 58"/>
              <a:gd name="T18" fmla="*/ 2147483646 w 59"/>
              <a:gd name="T19" fmla="*/ 2147483646 h 58"/>
              <a:gd name="T20" fmla="*/ 2147483646 w 59"/>
              <a:gd name="T21" fmla="*/ 2147483646 h 58"/>
              <a:gd name="T22" fmla="*/ 2147483646 w 59"/>
              <a:gd name="T23" fmla="*/ 2147483646 h 58"/>
              <a:gd name="T24" fmla="*/ 2147483646 w 59"/>
              <a:gd name="T25" fmla="*/ 2147483646 h 58"/>
              <a:gd name="T26" fmla="*/ 2147483646 w 59"/>
              <a:gd name="T27" fmla="*/ 2147483646 h 58"/>
              <a:gd name="T28" fmla="*/ 2147483646 w 59"/>
              <a:gd name="T29" fmla="*/ 2147483646 h 58"/>
              <a:gd name="T30" fmla="*/ 0 w 59"/>
              <a:gd name="T31" fmla="*/ 2147483646 h 58"/>
              <a:gd name="T32" fmla="*/ 2147483646 w 59"/>
              <a:gd name="T33" fmla="*/ 0 h 58"/>
              <a:gd name="T34" fmla="*/ 2147483646 w 59"/>
              <a:gd name="T35" fmla="*/ 2147483646 h 58"/>
              <a:gd name="T36" fmla="*/ 2147483646 w 59"/>
              <a:gd name="T37" fmla="*/ 2147483646 h 58"/>
              <a:gd name="T38" fmla="*/ 2147483646 w 59"/>
              <a:gd name="T39" fmla="*/ 2147483646 h 58"/>
              <a:gd name="T40" fmla="*/ 2147483646 w 59"/>
              <a:gd name="T41" fmla="*/ 2147483646 h 58"/>
              <a:gd name="T42" fmla="*/ 2147483646 w 59"/>
              <a:gd name="T43" fmla="*/ 2147483646 h 5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9" h="58">
                <a:moveTo>
                  <a:pt x="59" y="21"/>
                </a:moveTo>
                <a:cubicBezTo>
                  <a:pt x="59" y="23"/>
                  <a:pt x="58" y="24"/>
                  <a:pt x="56" y="24"/>
                </a:cubicBezTo>
                <a:cubicBezTo>
                  <a:pt x="39" y="24"/>
                  <a:pt x="39" y="24"/>
                  <a:pt x="39" y="24"/>
                </a:cubicBezTo>
                <a:cubicBezTo>
                  <a:pt x="38" y="24"/>
                  <a:pt x="37" y="23"/>
                  <a:pt x="37" y="22"/>
                </a:cubicBezTo>
                <a:cubicBezTo>
                  <a:pt x="37" y="21"/>
                  <a:pt x="37" y="20"/>
                  <a:pt x="38" y="20"/>
                </a:cubicBezTo>
                <a:cubicBezTo>
                  <a:pt x="43" y="14"/>
                  <a:pt x="43" y="14"/>
                  <a:pt x="43" y="14"/>
                </a:cubicBezTo>
                <a:cubicBezTo>
                  <a:pt x="39" y="11"/>
                  <a:pt x="35" y="9"/>
                  <a:pt x="30" y="9"/>
                </a:cubicBezTo>
                <a:cubicBezTo>
                  <a:pt x="19" y="9"/>
                  <a:pt x="10" y="18"/>
                  <a:pt x="10" y="29"/>
                </a:cubicBezTo>
                <a:cubicBezTo>
                  <a:pt x="10" y="39"/>
                  <a:pt x="19" y="48"/>
                  <a:pt x="30" y="48"/>
                </a:cubicBezTo>
                <a:cubicBezTo>
                  <a:pt x="36" y="48"/>
                  <a:pt x="41" y="45"/>
                  <a:pt x="45" y="41"/>
                </a:cubicBezTo>
                <a:cubicBezTo>
                  <a:pt x="45" y="40"/>
                  <a:pt x="45" y="40"/>
                  <a:pt x="46" y="40"/>
                </a:cubicBezTo>
                <a:cubicBezTo>
                  <a:pt x="46" y="40"/>
                  <a:pt x="46" y="40"/>
                  <a:pt x="47" y="40"/>
                </a:cubicBezTo>
                <a:cubicBezTo>
                  <a:pt x="52" y="46"/>
                  <a:pt x="52" y="46"/>
                  <a:pt x="52" y="46"/>
                </a:cubicBezTo>
                <a:cubicBezTo>
                  <a:pt x="52" y="46"/>
                  <a:pt x="52" y="47"/>
                  <a:pt x="52" y="47"/>
                </a:cubicBezTo>
                <a:cubicBezTo>
                  <a:pt x="46" y="54"/>
                  <a:pt x="38" y="58"/>
                  <a:pt x="30" y="58"/>
                </a:cubicBezTo>
                <a:cubicBezTo>
                  <a:pt x="14" y="58"/>
                  <a:pt x="0" y="45"/>
                  <a:pt x="0" y="29"/>
                </a:cubicBezTo>
                <a:cubicBezTo>
                  <a:pt x="0" y="13"/>
                  <a:pt x="14" y="0"/>
                  <a:pt x="30" y="0"/>
                </a:cubicBezTo>
                <a:cubicBezTo>
                  <a:pt x="37" y="0"/>
                  <a:pt x="44" y="3"/>
                  <a:pt x="50" y="8"/>
                </a:cubicBezTo>
                <a:cubicBezTo>
                  <a:pt x="55" y="3"/>
                  <a:pt x="55" y="3"/>
                  <a:pt x="55" y="3"/>
                </a:cubicBezTo>
                <a:cubicBezTo>
                  <a:pt x="55" y="2"/>
                  <a:pt x="56" y="2"/>
                  <a:pt x="57" y="2"/>
                </a:cubicBezTo>
                <a:cubicBezTo>
                  <a:pt x="58" y="3"/>
                  <a:pt x="59" y="3"/>
                  <a:pt x="59" y="4"/>
                </a:cubicBezTo>
                <a:lnTo>
                  <a:pt x="59" y="2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3" name="Freeform 243"/>
          <p:cNvSpPr>
            <a:spLocks noEditPoints="1"/>
          </p:cNvSpPr>
          <p:nvPr/>
        </p:nvSpPr>
        <p:spPr bwMode="auto">
          <a:xfrm>
            <a:off x="15083739" y="10516487"/>
            <a:ext cx="267106" cy="292789"/>
          </a:xfrm>
          <a:custGeom>
            <a:avLst/>
            <a:gdLst>
              <a:gd name="T0" fmla="*/ 2147483646 w 48"/>
              <a:gd name="T1" fmla="*/ 2147483646 h 53"/>
              <a:gd name="T2" fmla="*/ 2147483646 w 48"/>
              <a:gd name="T3" fmla="*/ 2147483646 h 53"/>
              <a:gd name="T4" fmla="*/ 2147483646 w 48"/>
              <a:gd name="T5" fmla="*/ 2147483646 h 53"/>
              <a:gd name="T6" fmla="*/ 2147483646 w 48"/>
              <a:gd name="T7" fmla="*/ 2147483646 h 53"/>
              <a:gd name="T8" fmla="*/ 2147483646 w 48"/>
              <a:gd name="T9" fmla="*/ 2147483646 h 53"/>
              <a:gd name="T10" fmla="*/ 2147483646 w 48"/>
              <a:gd name="T11" fmla="*/ 2147483646 h 53"/>
              <a:gd name="T12" fmla="*/ 2147483646 w 48"/>
              <a:gd name="T13" fmla="*/ 2147483646 h 53"/>
              <a:gd name="T14" fmla="*/ 2147483646 w 48"/>
              <a:gd name="T15" fmla="*/ 2147483646 h 53"/>
              <a:gd name="T16" fmla="*/ 2147483646 w 48"/>
              <a:gd name="T17" fmla="*/ 2147483646 h 53"/>
              <a:gd name="T18" fmla="*/ 2147483646 w 48"/>
              <a:gd name="T19" fmla="*/ 2147483646 h 53"/>
              <a:gd name="T20" fmla="*/ 2147483646 w 48"/>
              <a:gd name="T21" fmla="*/ 2147483646 h 53"/>
              <a:gd name="T22" fmla="*/ 2147483646 w 48"/>
              <a:gd name="T23" fmla="*/ 2147483646 h 53"/>
              <a:gd name="T24" fmla="*/ 2147483646 w 48"/>
              <a:gd name="T25" fmla="*/ 2147483646 h 53"/>
              <a:gd name="T26" fmla="*/ 2147483646 w 48"/>
              <a:gd name="T27" fmla="*/ 2147483646 h 53"/>
              <a:gd name="T28" fmla="*/ 0 w 48"/>
              <a:gd name="T29" fmla="*/ 2147483646 h 53"/>
              <a:gd name="T30" fmla="*/ 0 w 48"/>
              <a:gd name="T31" fmla="*/ 2147483646 h 53"/>
              <a:gd name="T32" fmla="*/ 2147483646 w 48"/>
              <a:gd name="T33" fmla="*/ 2147483646 h 53"/>
              <a:gd name="T34" fmla="*/ 2147483646 w 48"/>
              <a:gd name="T35" fmla="*/ 2147483646 h 53"/>
              <a:gd name="T36" fmla="*/ 2147483646 w 48"/>
              <a:gd name="T37" fmla="*/ 2147483646 h 53"/>
              <a:gd name="T38" fmla="*/ 2147483646 w 48"/>
              <a:gd name="T39" fmla="*/ 2147483646 h 53"/>
              <a:gd name="T40" fmla="*/ 0 w 48"/>
              <a:gd name="T41" fmla="*/ 2147483646 h 53"/>
              <a:gd name="T42" fmla="*/ 0 w 48"/>
              <a:gd name="T43" fmla="*/ 2147483646 h 53"/>
              <a:gd name="T44" fmla="*/ 2147483646 w 48"/>
              <a:gd name="T45" fmla="*/ 2147483646 h 53"/>
              <a:gd name="T46" fmla="*/ 2147483646 w 48"/>
              <a:gd name="T47" fmla="*/ 2147483646 h 53"/>
              <a:gd name="T48" fmla="*/ 2147483646 w 48"/>
              <a:gd name="T49" fmla="*/ 2147483646 h 53"/>
              <a:gd name="T50" fmla="*/ 2147483646 w 48"/>
              <a:gd name="T51" fmla="*/ 0 h 53"/>
              <a:gd name="T52" fmla="*/ 2147483646 w 48"/>
              <a:gd name="T53" fmla="*/ 0 h 53"/>
              <a:gd name="T54" fmla="*/ 2147483646 w 48"/>
              <a:gd name="T55" fmla="*/ 2147483646 h 53"/>
              <a:gd name="T56" fmla="*/ 2147483646 w 48"/>
              <a:gd name="T57" fmla="*/ 2147483646 h 53"/>
              <a:gd name="T58" fmla="*/ 2147483646 w 48"/>
              <a:gd name="T59" fmla="*/ 2147483646 h 53"/>
              <a:gd name="T60" fmla="*/ 2147483646 w 48"/>
              <a:gd name="T61" fmla="*/ 2147483646 h 53"/>
              <a:gd name="T62" fmla="*/ 2147483646 w 48"/>
              <a:gd name="T63" fmla="*/ 2147483646 h 53"/>
              <a:gd name="T64" fmla="*/ 2147483646 w 48"/>
              <a:gd name="T65" fmla="*/ 2147483646 h 53"/>
              <a:gd name="T66" fmla="*/ 2147483646 w 48"/>
              <a:gd name="T67" fmla="*/ 2147483646 h 53"/>
              <a:gd name="T68" fmla="*/ 2147483646 w 48"/>
              <a:gd name="T69" fmla="*/ 2147483646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8" h="53">
                <a:moveTo>
                  <a:pt x="31" y="33"/>
                </a:moveTo>
                <a:cubicBezTo>
                  <a:pt x="18" y="33"/>
                  <a:pt x="18" y="33"/>
                  <a:pt x="18" y="33"/>
                </a:cubicBezTo>
                <a:cubicBezTo>
                  <a:pt x="18" y="37"/>
                  <a:pt x="18" y="37"/>
                  <a:pt x="18" y="37"/>
                </a:cubicBezTo>
                <a:cubicBezTo>
                  <a:pt x="37" y="37"/>
                  <a:pt x="37" y="37"/>
                  <a:pt x="37" y="37"/>
                </a:cubicBezTo>
                <a:cubicBezTo>
                  <a:pt x="38" y="37"/>
                  <a:pt x="39" y="38"/>
                  <a:pt x="39" y="38"/>
                </a:cubicBezTo>
                <a:cubicBezTo>
                  <a:pt x="39" y="43"/>
                  <a:pt x="39" y="43"/>
                  <a:pt x="39" y="43"/>
                </a:cubicBezTo>
                <a:cubicBezTo>
                  <a:pt x="39" y="44"/>
                  <a:pt x="38" y="44"/>
                  <a:pt x="37" y="44"/>
                </a:cubicBezTo>
                <a:cubicBezTo>
                  <a:pt x="18" y="44"/>
                  <a:pt x="18" y="44"/>
                  <a:pt x="18" y="44"/>
                </a:cubicBezTo>
                <a:cubicBezTo>
                  <a:pt x="18" y="52"/>
                  <a:pt x="18" y="52"/>
                  <a:pt x="18" y="52"/>
                </a:cubicBezTo>
                <a:cubicBezTo>
                  <a:pt x="18" y="52"/>
                  <a:pt x="18" y="53"/>
                  <a:pt x="17" y="53"/>
                </a:cubicBezTo>
                <a:cubicBezTo>
                  <a:pt x="11" y="53"/>
                  <a:pt x="11" y="53"/>
                  <a:pt x="11" y="53"/>
                </a:cubicBezTo>
                <a:cubicBezTo>
                  <a:pt x="10" y="53"/>
                  <a:pt x="9" y="52"/>
                  <a:pt x="9" y="52"/>
                </a:cubicBezTo>
                <a:cubicBezTo>
                  <a:pt x="9" y="44"/>
                  <a:pt x="9" y="44"/>
                  <a:pt x="9" y="44"/>
                </a:cubicBezTo>
                <a:cubicBezTo>
                  <a:pt x="1" y="44"/>
                  <a:pt x="1" y="44"/>
                  <a:pt x="1" y="44"/>
                </a:cubicBezTo>
                <a:cubicBezTo>
                  <a:pt x="0" y="44"/>
                  <a:pt x="0" y="44"/>
                  <a:pt x="0" y="43"/>
                </a:cubicBezTo>
                <a:cubicBezTo>
                  <a:pt x="0" y="38"/>
                  <a:pt x="0" y="38"/>
                  <a:pt x="0" y="38"/>
                </a:cubicBezTo>
                <a:cubicBezTo>
                  <a:pt x="0" y="38"/>
                  <a:pt x="0" y="37"/>
                  <a:pt x="1" y="37"/>
                </a:cubicBezTo>
                <a:cubicBezTo>
                  <a:pt x="9" y="37"/>
                  <a:pt x="9" y="37"/>
                  <a:pt x="9" y="37"/>
                </a:cubicBezTo>
                <a:cubicBezTo>
                  <a:pt x="9" y="33"/>
                  <a:pt x="9" y="33"/>
                  <a:pt x="9" y="33"/>
                </a:cubicBezTo>
                <a:cubicBezTo>
                  <a:pt x="1" y="33"/>
                  <a:pt x="1" y="33"/>
                  <a:pt x="1" y="33"/>
                </a:cubicBezTo>
                <a:cubicBezTo>
                  <a:pt x="0" y="33"/>
                  <a:pt x="0" y="32"/>
                  <a:pt x="0" y="32"/>
                </a:cubicBezTo>
                <a:cubicBezTo>
                  <a:pt x="0" y="26"/>
                  <a:pt x="0" y="26"/>
                  <a:pt x="0" y="26"/>
                </a:cubicBezTo>
                <a:cubicBezTo>
                  <a:pt x="0" y="25"/>
                  <a:pt x="0" y="25"/>
                  <a:pt x="1" y="25"/>
                </a:cubicBezTo>
                <a:cubicBezTo>
                  <a:pt x="9" y="25"/>
                  <a:pt x="9" y="25"/>
                  <a:pt x="9" y="25"/>
                </a:cubicBezTo>
                <a:cubicBezTo>
                  <a:pt x="9" y="1"/>
                  <a:pt x="9" y="1"/>
                  <a:pt x="9" y="1"/>
                </a:cubicBezTo>
                <a:cubicBezTo>
                  <a:pt x="9" y="0"/>
                  <a:pt x="10" y="0"/>
                  <a:pt x="11" y="0"/>
                </a:cubicBezTo>
                <a:cubicBezTo>
                  <a:pt x="31" y="0"/>
                  <a:pt x="31" y="0"/>
                  <a:pt x="31" y="0"/>
                </a:cubicBezTo>
                <a:cubicBezTo>
                  <a:pt x="41" y="0"/>
                  <a:pt x="48" y="6"/>
                  <a:pt x="48" y="16"/>
                </a:cubicBezTo>
                <a:cubicBezTo>
                  <a:pt x="48" y="26"/>
                  <a:pt x="41" y="33"/>
                  <a:pt x="31" y="33"/>
                </a:cubicBezTo>
                <a:close/>
                <a:moveTo>
                  <a:pt x="30" y="8"/>
                </a:moveTo>
                <a:cubicBezTo>
                  <a:pt x="18" y="8"/>
                  <a:pt x="18" y="8"/>
                  <a:pt x="18" y="8"/>
                </a:cubicBezTo>
                <a:cubicBezTo>
                  <a:pt x="18" y="25"/>
                  <a:pt x="18" y="25"/>
                  <a:pt x="18" y="25"/>
                </a:cubicBezTo>
                <a:cubicBezTo>
                  <a:pt x="30" y="25"/>
                  <a:pt x="30" y="25"/>
                  <a:pt x="30" y="25"/>
                </a:cubicBezTo>
                <a:cubicBezTo>
                  <a:pt x="36" y="25"/>
                  <a:pt x="39" y="21"/>
                  <a:pt x="39" y="16"/>
                </a:cubicBezTo>
                <a:cubicBezTo>
                  <a:pt x="39" y="11"/>
                  <a:pt x="36" y="8"/>
                  <a:pt x="30" y="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4" name="Freeform 244"/>
          <p:cNvSpPr>
            <a:spLocks noEditPoints="1"/>
          </p:cNvSpPr>
          <p:nvPr/>
        </p:nvSpPr>
        <p:spPr bwMode="auto">
          <a:xfrm>
            <a:off x="15885057" y="10537034"/>
            <a:ext cx="382682" cy="300494"/>
          </a:xfrm>
          <a:custGeom>
            <a:avLst/>
            <a:gdLst>
              <a:gd name="T0" fmla="*/ 2147483646 w 69"/>
              <a:gd name="T1" fmla="*/ 2147483646 h 54"/>
              <a:gd name="T2" fmla="*/ 2147483646 w 69"/>
              <a:gd name="T3" fmla="*/ 2147483646 h 54"/>
              <a:gd name="T4" fmla="*/ 2147483646 w 69"/>
              <a:gd name="T5" fmla="*/ 2147483646 h 54"/>
              <a:gd name="T6" fmla="*/ 2147483646 w 69"/>
              <a:gd name="T7" fmla="*/ 2147483646 h 54"/>
              <a:gd name="T8" fmla="*/ 2147483646 w 69"/>
              <a:gd name="T9" fmla="*/ 2147483646 h 54"/>
              <a:gd name="T10" fmla="*/ 2147483646 w 69"/>
              <a:gd name="T11" fmla="*/ 2147483646 h 54"/>
              <a:gd name="T12" fmla="*/ 0 w 69"/>
              <a:gd name="T13" fmla="*/ 2147483646 h 54"/>
              <a:gd name="T14" fmla="*/ 2147483646 w 69"/>
              <a:gd name="T15" fmla="*/ 2147483646 h 54"/>
              <a:gd name="T16" fmla="*/ 2147483646 w 69"/>
              <a:gd name="T17" fmla="*/ 2147483646 h 54"/>
              <a:gd name="T18" fmla="*/ 2147483646 w 69"/>
              <a:gd name="T19" fmla="*/ 2147483646 h 54"/>
              <a:gd name="T20" fmla="*/ 2147483646 w 69"/>
              <a:gd name="T21" fmla="*/ 2147483646 h 54"/>
              <a:gd name="T22" fmla="*/ 0 w 69"/>
              <a:gd name="T23" fmla="*/ 2147483646 h 54"/>
              <a:gd name="T24" fmla="*/ 2147483646 w 69"/>
              <a:gd name="T25" fmla="*/ 0 h 54"/>
              <a:gd name="T26" fmla="*/ 2147483646 w 69"/>
              <a:gd name="T27" fmla="*/ 2147483646 h 54"/>
              <a:gd name="T28" fmla="*/ 2147483646 w 69"/>
              <a:gd name="T29" fmla="*/ 2147483646 h 54"/>
              <a:gd name="T30" fmla="*/ 2147483646 w 69"/>
              <a:gd name="T31" fmla="*/ 2147483646 h 54"/>
              <a:gd name="T32" fmla="*/ 2147483646 w 69"/>
              <a:gd name="T33" fmla="*/ 2147483646 h 54"/>
              <a:gd name="T34" fmla="*/ 2147483646 w 69"/>
              <a:gd name="T35" fmla="*/ 2147483646 h 54"/>
              <a:gd name="T36" fmla="*/ 2147483646 w 69"/>
              <a:gd name="T37" fmla="*/ 2147483646 h 54"/>
              <a:gd name="T38" fmla="*/ 2147483646 w 69"/>
              <a:gd name="T39" fmla="*/ 2147483646 h 54"/>
              <a:gd name="T40" fmla="*/ 2147483646 w 69"/>
              <a:gd name="T41" fmla="*/ 2147483646 h 54"/>
              <a:gd name="T42" fmla="*/ 2147483646 w 69"/>
              <a:gd name="T43" fmla="*/ 2147483646 h 54"/>
              <a:gd name="T44" fmla="*/ 2147483646 w 69"/>
              <a:gd name="T45" fmla="*/ 2147483646 h 54"/>
              <a:gd name="T46" fmla="*/ 2147483646 w 69"/>
              <a:gd name="T47" fmla="*/ 2147483646 h 54"/>
              <a:gd name="T48" fmla="*/ 2147483646 w 69"/>
              <a:gd name="T49" fmla="*/ 2147483646 h 54"/>
              <a:gd name="T50" fmla="*/ 2147483646 w 69"/>
              <a:gd name="T51" fmla="*/ 2147483646 h 54"/>
              <a:gd name="T52" fmla="*/ 2147483646 w 69"/>
              <a:gd name="T53" fmla="*/ 2147483646 h 54"/>
              <a:gd name="T54" fmla="*/ 2147483646 w 69"/>
              <a:gd name="T55" fmla="*/ 2147483646 h 54"/>
              <a:gd name="T56" fmla="*/ 2147483646 w 69"/>
              <a:gd name="T57" fmla="*/ 2147483646 h 54"/>
              <a:gd name="T58" fmla="*/ 2147483646 w 69"/>
              <a:gd name="T59" fmla="*/ 2147483646 h 54"/>
              <a:gd name="T60" fmla="*/ 2147483646 w 69"/>
              <a:gd name="T61" fmla="*/ 2147483646 h 54"/>
              <a:gd name="T62" fmla="*/ 2147483646 w 69"/>
              <a:gd name="T63" fmla="*/ 2147483646 h 54"/>
              <a:gd name="T64" fmla="*/ 2147483646 w 69"/>
              <a:gd name="T65" fmla="*/ 2147483646 h 54"/>
              <a:gd name="T66" fmla="*/ 2147483646 w 69"/>
              <a:gd name="T67" fmla="*/ 2147483646 h 54"/>
              <a:gd name="T68" fmla="*/ 2147483646 w 69"/>
              <a:gd name="T69" fmla="*/ 2147483646 h 54"/>
              <a:gd name="T70" fmla="*/ 2147483646 w 69"/>
              <a:gd name="T71" fmla="*/ 2147483646 h 54"/>
              <a:gd name="T72" fmla="*/ 2147483646 w 69"/>
              <a:gd name="T73" fmla="*/ 2147483646 h 54"/>
              <a:gd name="T74" fmla="*/ 2147483646 w 69"/>
              <a:gd name="T75" fmla="*/ 2147483646 h 54"/>
              <a:gd name="T76" fmla="*/ 2147483646 w 69"/>
              <a:gd name="T77" fmla="*/ 2147483646 h 54"/>
              <a:gd name="T78" fmla="*/ 2147483646 w 69"/>
              <a:gd name="T79" fmla="*/ 2147483646 h 54"/>
              <a:gd name="T80" fmla="*/ 2147483646 w 69"/>
              <a:gd name="T81" fmla="*/ 2147483646 h 54"/>
              <a:gd name="T82" fmla="*/ 2147483646 w 69"/>
              <a:gd name="T83" fmla="*/ 2147483646 h 54"/>
              <a:gd name="T84" fmla="*/ 2147483646 w 69"/>
              <a:gd name="T85" fmla="*/ 2147483646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9" h="54">
                <a:moveTo>
                  <a:pt x="68" y="42"/>
                </a:moveTo>
                <a:cubicBezTo>
                  <a:pt x="68" y="43"/>
                  <a:pt x="69" y="44"/>
                  <a:pt x="68" y="44"/>
                </a:cubicBezTo>
                <a:cubicBezTo>
                  <a:pt x="68" y="45"/>
                  <a:pt x="68" y="46"/>
                  <a:pt x="67" y="46"/>
                </a:cubicBezTo>
                <a:cubicBezTo>
                  <a:pt x="62" y="49"/>
                  <a:pt x="62" y="49"/>
                  <a:pt x="62" y="49"/>
                </a:cubicBezTo>
                <a:cubicBezTo>
                  <a:pt x="62" y="49"/>
                  <a:pt x="62" y="49"/>
                  <a:pt x="61" y="49"/>
                </a:cubicBezTo>
                <a:cubicBezTo>
                  <a:pt x="61" y="49"/>
                  <a:pt x="60" y="49"/>
                  <a:pt x="60" y="49"/>
                </a:cubicBezTo>
                <a:cubicBezTo>
                  <a:pt x="34" y="34"/>
                  <a:pt x="34" y="34"/>
                  <a:pt x="34" y="34"/>
                </a:cubicBezTo>
                <a:cubicBezTo>
                  <a:pt x="30" y="37"/>
                  <a:pt x="30" y="37"/>
                  <a:pt x="30" y="37"/>
                </a:cubicBezTo>
                <a:cubicBezTo>
                  <a:pt x="29" y="37"/>
                  <a:pt x="29" y="37"/>
                  <a:pt x="29" y="37"/>
                </a:cubicBezTo>
                <a:cubicBezTo>
                  <a:pt x="30" y="38"/>
                  <a:pt x="30" y="39"/>
                  <a:pt x="30" y="40"/>
                </a:cubicBezTo>
                <a:cubicBezTo>
                  <a:pt x="29" y="44"/>
                  <a:pt x="27" y="48"/>
                  <a:pt x="22" y="51"/>
                </a:cubicBezTo>
                <a:cubicBezTo>
                  <a:pt x="19" y="53"/>
                  <a:pt x="15" y="54"/>
                  <a:pt x="12" y="54"/>
                </a:cubicBezTo>
                <a:cubicBezTo>
                  <a:pt x="8" y="54"/>
                  <a:pt x="6" y="53"/>
                  <a:pt x="3" y="51"/>
                </a:cubicBezTo>
                <a:cubicBezTo>
                  <a:pt x="1" y="49"/>
                  <a:pt x="0" y="46"/>
                  <a:pt x="0" y="43"/>
                </a:cubicBezTo>
                <a:cubicBezTo>
                  <a:pt x="1" y="39"/>
                  <a:pt x="3" y="35"/>
                  <a:pt x="8" y="33"/>
                </a:cubicBezTo>
                <a:cubicBezTo>
                  <a:pt x="11" y="31"/>
                  <a:pt x="15" y="30"/>
                  <a:pt x="18" y="30"/>
                </a:cubicBezTo>
                <a:cubicBezTo>
                  <a:pt x="20" y="30"/>
                  <a:pt x="22" y="30"/>
                  <a:pt x="24" y="31"/>
                </a:cubicBezTo>
                <a:cubicBezTo>
                  <a:pt x="24" y="30"/>
                  <a:pt x="24" y="30"/>
                  <a:pt x="25" y="30"/>
                </a:cubicBezTo>
                <a:cubicBezTo>
                  <a:pt x="29" y="27"/>
                  <a:pt x="29" y="27"/>
                  <a:pt x="29" y="27"/>
                </a:cubicBezTo>
                <a:cubicBezTo>
                  <a:pt x="25" y="24"/>
                  <a:pt x="25" y="24"/>
                  <a:pt x="25" y="24"/>
                </a:cubicBezTo>
                <a:cubicBezTo>
                  <a:pt x="24" y="24"/>
                  <a:pt x="24" y="24"/>
                  <a:pt x="24" y="24"/>
                </a:cubicBezTo>
                <a:cubicBezTo>
                  <a:pt x="22" y="24"/>
                  <a:pt x="20" y="25"/>
                  <a:pt x="18" y="25"/>
                </a:cubicBezTo>
                <a:cubicBezTo>
                  <a:pt x="15" y="25"/>
                  <a:pt x="11" y="24"/>
                  <a:pt x="8" y="22"/>
                </a:cubicBezTo>
                <a:cubicBezTo>
                  <a:pt x="3" y="19"/>
                  <a:pt x="1" y="15"/>
                  <a:pt x="0" y="11"/>
                </a:cubicBezTo>
                <a:cubicBezTo>
                  <a:pt x="0" y="8"/>
                  <a:pt x="1" y="5"/>
                  <a:pt x="3" y="3"/>
                </a:cubicBezTo>
                <a:cubicBezTo>
                  <a:pt x="6" y="1"/>
                  <a:pt x="8" y="0"/>
                  <a:pt x="12" y="0"/>
                </a:cubicBezTo>
                <a:cubicBezTo>
                  <a:pt x="15" y="0"/>
                  <a:pt x="19" y="2"/>
                  <a:pt x="22" y="4"/>
                </a:cubicBezTo>
                <a:cubicBezTo>
                  <a:pt x="27" y="6"/>
                  <a:pt x="29" y="10"/>
                  <a:pt x="30" y="14"/>
                </a:cubicBezTo>
                <a:cubicBezTo>
                  <a:pt x="30" y="15"/>
                  <a:pt x="30" y="16"/>
                  <a:pt x="29" y="18"/>
                </a:cubicBezTo>
                <a:cubicBezTo>
                  <a:pt x="29" y="18"/>
                  <a:pt x="29" y="18"/>
                  <a:pt x="30" y="18"/>
                </a:cubicBezTo>
                <a:cubicBezTo>
                  <a:pt x="34" y="20"/>
                  <a:pt x="34" y="20"/>
                  <a:pt x="34" y="20"/>
                </a:cubicBezTo>
                <a:cubicBezTo>
                  <a:pt x="60" y="6"/>
                  <a:pt x="60" y="6"/>
                  <a:pt x="60" y="6"/>
                </a:cubicBezTo>
                <a:cubicBezTo>
                  <a:pt x="60" y="5"/>
                  <a:pt x="61" y="5"/>
                  <a:pt x="61" y="5"/>
                </a:cubicBezTo>
                <a:cubicBezTo>
                  <a:pt x="62" y="5"/>
                  <a:pt x="62" y="5"/>
                  <a:pt x="62" y="6"/>
                </a:cubicBezTo>
                <a:cubicBezTo>
                  <a:pt x="67" y="8"/>
                  <a:pt x="67" y="8"/>
                  <a:pt x="67" y="8"/>
                </a:cubicBezTo>
                <a:cubicBezTo>
                  <a:pt x="68" y="8"/>
                  <a:pt x="68" y="9"/>
                  <a:pt x="68" y="10"/>
                </a:cubicBezTo>
                <a:cubicBezTo>
                  <a:pt x="69" y="11"/>
                  <a:pt x="68" y="12"/>
                  <a:pt x="68" y="12"/>
                </a:cubicBezTo>
                <a:cubicBezTo>
                  <a:pt x="48" y="27"/>
                  <a:pt x="48" y="27"/>
                  <a:pt x="48" y="27"/>
                </a:cubicBezTo>
                <a:lnTo>
                  <a:pt x="68" y="42"/>
                </a:lnTo>
                <a:close/>
                <a:moveTo>
                  <a:pt x="19" y="9"/>
                </a:moveTo>
                <a:cubicBezTo>
                  <a:pt x="17" y="7"/>
                  <a:pt x="14" y="6"/>
                  <a:pt x="12" y="6"/>
                </a:cubicBezTo>
                <a:cubicBezTo>
                  <a:pt x="10" y="6"/>
                  <a:pt x="9" y="7"/>
                  <a:pt x="8" y="8"/>
                </a:cubicBezTo>
                <a:cubicBezTo>
                  <a:pt x="5" y="10"/>
                  <a:pt x="7" y="14"/>
                  <a:pt x="11" y="16"/>
                </a:cubicBezTo>
                <a:cubicBezTo>
                  <a:pt x="13" y="18"/>
                  <a:pt x="16" y="19"/>
                  <a:pt x="18" y="19"/>
                </a:cubicBezTo>
                <a:cubicBezTo>
                  <a:pt x="20" y="19"/>
                  <a:pt x="21" y="18"/>
                  <a:pt x="22" y="17"/>
                </a:cubicBezTo>
                <a:cubicBezTo>
                  <a:pt x="25" y="15"/>
                  <a:pt x="23" y="11"/>
                  <a:pt x="19" y="9"/>
                </a:cubicBezTo>
                <a:close/>
                <a:moveTo>
                  <a:pt x="22" y="37"/>
                </a:moveTo>
                <a:cubicBezTo>
                  <a:pt x="21" y="36"/>
                  <a:pt x="20" y="36"/>
                  <a:pt x="18" y="36"/>
                </a:cubicBezTo>
                <a:cubicBezTo>
                  <a:pt x="16" y="36"/>
                  <a:pt x="13" y="36"/>
                  <a:pt x="11" y="38"/>
                </a:cubicBezTo>
                <a:cubicBezTo>
                  <a:pt x="7" y="40"/>
                  <a:pt x="5" y="44"/>
                  <a:pt x="8" y="46"/>
                </a:cubicBezTo>
                <a:cubicBezTo>
                  <a:pt x="9" y="47"/>
                  <a:pt x="10" y="48"/>
                  <a:pt x="12" y="48"/>
                </a:cubicBezTo>
                <a:cubicBezTo>
                  <a:pt x="14" y="48"/>
                  <a:pt x="17" y="47"/>
                  <a:pt x="19" y="46"/>
                </a:cubicBezTo>
                <a:cubicBezTo>
                  <a:pt x="23" y="43"/>
                  <a:pt x="25" y="39"/>
                  <a:pt x="22" y="37"/>
                </a:cubicBezTo>
                <a:close/>
                <a:moveTo>
                  <a:pt x="38" y="32"/>
                </a:moveTo>
                <a:cubicBezTo>
                  <a:pt x="66" y="10"/>
                  <a:pt x="66" y="10"/>
                  <a:pt x="66" y="10"/>
                </a:cubicBezTo>
                <a:cubicBezTo>
                  <a:pt x="61" y="8"/>
                  <a:pt x="61" y="8"/>
                  <a:pt x="61" y="8"/>
                </a:cubicBezTo>
                <a:cubicBezTo>
                  <a:pt x="32" y="24"/>
                  <a:pt x="32" y="24"/>
                  <a:pt x="32" y="24"/>
                </a:cubicBezTo>
                <a:cubicBezTo>
                  <a:pt x="32" y="28"/>
                  <a:pt x="32" y="28"/>
                  <a:pt x="32" y="28"/>
                </a:cubicBezTo>
                <a:cubicBezTo>
                  <a:pt x="26" y="32"/>
                  <a:pt x="26" y="32"/>
                  <a:pt x="26" y="32"/>
                </a:cubicBezTo>
                <a:cubicBezTo>
                  <a:pt x="26" y="32"/>
                  <a:pt x="26" y="32"/>
                  <a:pt x="26" y="32"/>
                </a:cubicBezTo>
                <a:cubicBezTo>
                  <a:pt x="26" y="32"/>
                  <a:pt x="26" y="32"/>
                  <a:pt x="27" y="33"/>
                </a:cubicBezTo>
                <a:cubicBezTo>
                  <a:pt x="27" y="33"/>
                  <a:pt x="27" y="33"/>
                  <a:pt x="27" y="33"/>
                </a:cubicBezTo>
                <a:cubicBezTo>
                  <a:pt x="28" y="34"/>
                  <a:pt x="28" y="34"/>
                  <a:pt x="28" y="34"/>
                </a:cubicBezTo>
                <a:cubicBezTo>
                  <a:pt x="34" y="31"/>
                  <a:pt x="34" y="31"/>
                  <a:pt x="34" y="31"/>
                </a:cubicBezTo>
                <a:lnTo>
                  <a:pt x="38" y="32"/>
                </a:lnTo>
                <a:close/>
                <a:moveTo>
                  <a:pt x="30" y="24"/>
                </a:moveTo>
                <a:cubicBezTo>
                  <a:pt x="30" y="24"/>
                  <a:pt x="30" y="24"/>
                  <a:pt x="30" y="24"/>
                </a:cubicBezTo>
                <a:cubicBezTo>
                  <a:pt x="30" y="23"/>
                  <a:pt x="30" y="22"/>
                  <a:pt x="31" y="22"/>
                </a:cubicBezTo>
                <a:cubicBezTo>
                  <a:pt x="31" y="22"/>
                  <a:pt x="31" y="22"/>
                  <a:pt x="31" y="22"/>
                </a:cubicBezTo>
                <a:cubicBezTo>
                  <a:pt x="28" y="20"/>
                  <a:pt x="28" y="20"/>
                  <a:pt x="28" y="20"/>
                </a:cubicBezTo>
                <a:cubicBezTo>
                  <a:pt x="27" y="21"/>
                  <a:pt x="27" y="21"/>
                  <a:pt x="27" y="21"/>
                </a:cubicBezTo>
                <a:cubicBezTo>
                  <a:pt x="27" y="21"/>
                  <a:pt x="27" y="21"/>
                  <a:pt x="27" y="22"/>
                </a:cubicBezTo>
                <a:cubicBezTo>
                  <a:pt x="26" y="22"/>
                  <a:pt x="26" y="22"/>
                  <a:pt x="26" y="22"/>
                </a:cubicBezTo>
                <a:cubicBezTo>
                  <a:pt x="26" y="22"/>
                  <a:pt x="26" y="22"/>
                  <a:pt x="26" y="22"/>
                </a:cubicBezTo>
                <a:lnTo>
                  <a:pt x="30" y="24"/>
                </a:lnTo>
                <a:close/>
                <a:moveTo>
                  <a:pt x="39" y="27"/>
                </a:moveTo>
                <a:cubicBezTo>
                  <a:pt x="39" y="28"/>
                  <a:pt x="38" y="30"/>
                  <a:pt x="37" y="30"/>
                </a:cubicBezTo>
                <a:cubicBezTo>
                  <a:pt x="36" y="30"/>
                  <a:pt x="34" y="28"/>
                  <a:pt x="34" y="27"/>
                </a:cubicBezTo>
                <a:cubicBezTo>
                  <a:pt x="34" y="26"/>
                  <a:pt x="36" y="25"/>
                  <a:pt x="37" y="25"/>
                </a:cubicBezTo>
                <a:cubicBezTo>
                  <a:pt x="38" y="25"/>
                  <a:pt x="39" y="26"/>
                  <a:pt x="39" y="27"/>
                </a:cubicBezTo>
                <a:close/>
                <a:moveTo>
                  <a:pt x="66" y="44"/>
                </a:moveTo>
                <a:cubicBezTo>
                  <a:pt x="46" y="29"/>
                  <a:pt x="46" y="29"/>
                  <a:pt x="46" y="29"/>
                </a:cubicBezTo>
                <a:cubicBezTo>
                  <a:pt x="40" y="34"/>
                  <a:pt x="40" y="34"/>
                  <a:pt x="40" y="34"/>
                </a:cubicBezTo>
                <a:cubicBezTo>
                  <a:pt x="39" y="34"/>
                  <a:pt x="39" y="34"/>
                  <a:pt x="39" y="34"/>
                </a:cubicBezTo>
                <a:cubicBezTo>
                  <a:pt x="61" y="47"/>
                  <a:pt x="61" y="47"/>
                  <a:pt x="61" y="47"/>
                </a:cubicBezTo>
                <a:lnTo>
                  <a:pt x="66" y="4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5" name="Freeform 245"/>
          <p:cNvSpPr>
            <a:spLocks/>
          </p:cNvSpPr>
          <p:nvPr/>
        </p:nvSpPr>
        <p:spPr bwMode="auto">
          <a:xfrm>
            <a:off x="16763425" y="10519055"/>
            <a:ext cx="377545" cy="377545"/>
          </a:xfrm>
          <a:custGeom>
            <a:avLst/>
            <a:gdLst>
              <a:gd name="T0" fmla="*/ 2147483646 w 68"/>
              <a:gd name="T1" fmla="*/ 2147483646 h 68"/>
              <a:gd name="T2" fmla="*/ 2147483646 w 68"/>
              <a:gd name="T3" fmla="*/ 2147483646 h 68"/>
              <a:gd name="T4" fmla="*/ 2147483646 w 68"/>
              <a:gd name="T5" fmla="*/ 2147483646 h 68"/>
              <a:gd name="T6" fmla="*/ 2147483646 w 68"/>
              <a:gd name="T7" fmla="*/ 2147483646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0 w 68"/>
              <a:gd name="T29" fmla="*/ 2147483646 h 68"/>
              <a:gd name="T30" fmla="*/ 2147483646 w 68"/>
              <a:gd name="T31" fmla="*/ 2147483646 h 68"/>
              <a:gd name="T32" fmla="*/ 2147483646 w 68"/>
              <a:gd name="T33" fmla="*/ 0 h 68"/>
              <a:gd name="T34" fmla="*/ 2147483646 w 68"/>
              <a:gd name="T35" fmla="*/ 0 h 68"/>
              <a:gd name="T36" fmla="*/ 2147483646 w 68"/>
              <a:gd name="T37" fmla="*/ 0 h 68"/>
              <a:gd name="T38" fmla="*/ 2147483646 w 68"/>
              <a:gd name="T39" fmla="*/ 2147483646 h 6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6" name="Freeform 246"/>
          <p:cNvSpPr>
            <a:spLocks noEditPoints="1"/>
          </p:cNvSpPr>
          <p:nvPr/>
        </p:nvSpPr>
        <p:spPr bwMode="auto">
          <a:xfrm>
            <a:off x="17482557" y="10516487"/>
            <a:ext cx="323609" cy="321040"/>
          </a:xfrm>
          <a:custGeom>
            <a:avLst/>
            <a:gdLst>
              <a:gd name="T0" fmla="*/ 2147483646 w 58"/>
              <a:gd name="T1" fmla="*/ 2147483646 h 58"/>
              <a:gd name="T2" fmla="*/ 2147483646 w 58"/>
              <a:gd name="T3" fmla="*/ 2147483646 h 58"/>
              <a:gd name="T4" fmla="*/ 2147483646 w 58"/>
              <a:gd name="T5" fmla="*/ 2147483646 h 58"/>
              <a:gd name="T6" fmla="*/ 0 w 58"/>
              <a:gd name="T7" fmla="*/ 2147483646 h 58"/>
              <a:gd name="T8" fmla="*/ 0 w 58"/>
              <a:gd name="T9" fmla="*/ 2147483646 h 58"/>
              <a:gd name="T10" fmla="*/ 2147483646 w 58"/>
              <a:gd name="T11" fmla="*/ 0 h 58"/>
              <a:gd name="T12" fmla="*/ 2147483646 w 58"/>
              <a:gd name="T13" fmla="*/ 0 h 58"/>
              <a:gd name="T14" fmla="*/ 2147483646 w 58"/>
              <a:gd name="T15" fmla="*/ 2147483646 h 58"/>
              <a:gd name="T16" fmla="*/ 2147483646 w 58"/>
              <a:gd name="T17" fmla="*/ 2147483646 h 58"/>
              <a:gd name="T18" fmla="*/ 2147483646 w 58"/>
              <a:gd name="T19" fmla="*/ 2147483646 h 58"/>
              <a:gd name="T20" fmla="*/ 2147483646 w 58"/>
              <a:gd name="T21" fmla="*/ 2147483646 h 58"/>
              <a:gd name="T22" fmla="*/ 2147483646 w 58"/>
              <a:gd name="T23" fmla="*/ 2147483646 h 58"/>
              <a:gd name="T24" fmla="*/ 2147483646 w 58"/>
              <a:gd name="T25" fmla="*/ 2147483646 h 58"/>
              <a:gd name="T26" fmla="*/ 2147483646 w 58"/>
              <a:gd name="T27" fmla="*/ 2147483646 h 58"/>
              <a:gd name="T28" fmla="*/ 2147483646 w 58"/>
              <a:gd name="T29" fmla="*/ 2147483646 h 58"/>
              <a:gd name="T30" fmla="*/ 2147483646 w 58"/>
              <a:gd name="T31" fmla="*/ 2147483646 h 58"/>
              <a:gd name="T32" fmla="*/ 2147483646 w 58"/>
              <a:gd name="T33" fmla="*/ 2147483646 h 58"/>
              <a:gd name="T34" fmla="*/ 2147483646 w 58"/>
              <a:gd name="T35" fmla="*/ 2147483646 h 58"/>
              <a:gd name="T36" fmla="*/ 2147483646 w 58"/>
              <a:gd name="T37" fmla="*/ 2147483646 h 58"/>
              <a:gd name="T38" fmla="*/ 2147483646 w 58"/>
              <a:gd name="T39" fmla="*/ 2147483646 h 58"/>
              <a:gd name="T40" fmla="*/ 2147483646 w 58"/>
              <a:gd name="T41" fmla="*/ 2147483646 h 58"/>
              <a:gd name="T42" fmla="*/ 2147483646 w 58"/>
              <a:gd name="T43" fmla="*/ 2147483646 h 58"/>
              <a:gd name="T44" fmla="*/ 2147483646 w 58"/>
              <a:gd name="T45" fmla="*/ 2147483646 h 58"/>
              <a:gd name="T46" fmla="*/ 2147483646 w 58"/>
              <a:gd name="T47" fmla="*/ 2147483646 h 58"/>
              <a:gd name="T48" fmla="*/ 2147483646 w 58"/>
              <a:gd name="T49" fmla="*/ 2147483646 h 58"/>
              <a:gd name="T50" fmla="*/ 2147483646 w 58"/>
              <a:gd name="T51" fmla="*/ 2147483646 h 58"/>
              <a:gd name="T52" fmla="*/ 2147483646 w 58"/>
              <a:gd name="T53" fmla="*/ 2147483646 h 58"/>
              <a:gd name="T54" fmla="*/ 2147483646 w 58"/>
              <a:gd name="T55" fmla="*/ 2147483646 h 58"/>
              <a:gd name="T56" fmla="*/ 2147483646 w 58"/>
              <a:gd name="T57" fmla="*/ 2147483646 h 58"/>
              <a:gd name="T58" fmla="*/ 2147483646 w 58"/>
              <a:gd name="T59" fmla="*/ 2147483646 h 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58" h="58">
                <a:moveTo>
                  <a:pt x="58" y="47"/>
                </a:moveTo>
                <a:cubicBezTo>
                  <a:pt x="58" y="53"/>
                  <a:pt x="53" y="58"/>
                  <a:pt x="47" y="58"/>
                </a:cubicBezTo>
                <a:cubicBezTo>
                  <a:pt x="11" y="58"/>
                  <a:pt x="11" y="58"/>
                  <a:pt x="11" y="58"/>
                </a:cubicBezTo>
                <a:cubicBezTo>
                  <a:pt x="5" y="58"/>
                  <a:pt x="0" y="53"/>
                  <a:pt x="0" y="47"/>
                </a:cubicBezTo>
                <a:cubicBezTo>
                  <a:pt x="0" y="10"/>
                  <a:pt x="0" y="10"/>
                  <a:pt x="0" y="10"/>
                </a:cubicBezTo>
                <a:cubicBezTo>
                  <a:pt x="0" y="4"/>
                  <a:pt x="5" y="0"/>
                  <a:pt x="11" y="0"/>
                </a:cubicBezTo>
                <a:cubicBezTo>
                  <a:pt x="47" y="0"/>
                  <a:pt x="47" y="0"/>
                  <a:pt x="47" y="0"/>
                </a:cubicBezTo>
                <a:cubicBezTo>
                  <a:pt x="53" y="0"/>
                  <a:pt x="58" y="4"/>
                  <a:pt x="58" y="10"/>
                </a:cubicBezTo>
                <a:lnTo>
                  <a:pt x="58" y="47"/>
                </a:lnTo>
                <a:close/>
                <a:moveTo>
                  <a:pt x="40" y="32"/>
                </a:moveTo>
                <a:cubicBezTo>
                  <a:pt x="38" y="32"/>
                  <a:pt x="36" y="33"/>
                  <a:pt x="35" y="34"/>
                </a:cubicBezTo>
                <a:cubicBezTo>
                  <a:pt x="26" y="30"/>
                  <a:pt x="26" y="30"/>
                  <a:pt x="26" y="30"/>
                </a:cubicBezTo>
                <a:cubicBezTo>
                  <a:pt x="26" y="29"/>
                  <a:pt x="26" y="29"/>
                  <a:pt x="26" y="29"/>
                </a:cubicBezTo>
                <a:cubicBezTo>
                  <a:pt x="26" y="28"/>
                  <a:pt x="26" y="28"/>
                  <a:pt x="26" y="28"/>
                </a:cubicBezTo>
                <a:cubicBezTo>
                  <a:pt x="35" y="23"/>
                  <a:pt x="35" y="23"/>
                  <a:pt x="35" y="23"/>
                </a:cubicBezTo>
                <a:cubicBezTo>
                  <a:pt x="36" y="25"/>
                  <a:pt x="38" y="25"/>
                  <a:pt x="40" y="25"/>
                </a:cubicBezTo>
                <a:cubicBezTo>
                  <a:pt x="45" y="25"/>
                  <a:pt x="48" y="22"/>
                  <a:pt x="48" y="17"/>
                </a:cubicBezTo>
                <a:cubicBezTo>
                  <a:pt x="48" y="13"/>
                  <a:pt x="45" y="9"/>
                  <a:pt x="40" y="9"/>
                </a:cubicBezTo>
                <a:cubicBezTo>
                  <a:pt x="36" y="9"/>
                  <a:pt x="32" y="13"/>
                  <a:pt x="32" y="17"/>
                </a:cubicBezTo>
                <a:cubicBezTo>
                  <a:pt x="32" y="18"/>
                  <a:pt x="32" y="18"/>
                  <a:pt x="32" y="18"/>
                </a:cubicBezTo>
                <a:cubicBezTo>
                  <a:pt x="23" y="23"/>
                  <a:pt x="23" y="23"/>
                  <a:pt x="23" y="23"/>
                </a:cubicBezTo>
                <a:cubicBezTo>
                  <a:pt x="22" y="21"/>
                  <a:pt x="20" y="21"/>
                  <a:pt x="18" y="21"/>
                </a:cubicBezTo>
                <a:cubicBezTo>
                  <a:pt x="13" y="21"/>
                  <a:pt x="9" y="24"/>
                  <a:pt x="9" y="29"/>
                </a:cubicBezTo>
                <a:cubicBezTo>
                  <a:pt x="9" y="33"/>
                  <a:pt x="13" y="37"/>
                  <a:pt x="18" y="37"/>
                </a:cubicBezTo>
                <a:cubicBezTo>
                  <a:pt x="20" y="37"/>
                  <a:pt x="22" y="36"/>
                  <a:pt x="23" y="35"/>
                </a:cubicBezTo>
                <a:cubicBezTo>
                  <a:pt x="32" y="39"/>
                  <a:pt x="32" y="39"/>
                  <a:pt x="32" y="39"/>
                </a:cubicBezTo>
                <a:cubicBezTo>
                  <a:pt x="32" y="39"/>
                  <a:pt x="32" y="40"/>
                  <a:pt x="32" y="40"/>
                </a:cubicBezTo>
                <a:cubicBezTo>
                  <a:pt x="32" y="44"/>
                  <a:pt x="36" y="48"/>
                  <a:pt x="40" y="48"/>
                </a:cubicBezTo>
                <a:cubicBezTo>
                  <a:pt x="45" y="48"/>
                  <a:pt x="48" y="44"/>
                  <a:pt x="48" y="40"/>
                </a:cubicBezTo>
                <a:cubicBezTo>
                  <a:pt x="48" y="36"/>
                  <a:pt x="45" y="32"/>
                  <a:pt x="40" y="3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7" name="Freeform 247"/>
          <p:cNvSpPr>
            <a:spLocks noEditPoints="1"/>
          </p:cNvSpPr>
          <p:nvPr/>
        </p:nvSpPr>
        <p:spPr bwMode="auto">
          <a:xfrm>
            <a:off x="18283876" y="10516487"/>
            <a:ext cx="287653" cy="292789"/>
          </a:xfrm>
          <a:custGeom>
            <a:avLst/>
            <a:gdLst>
              <a:gd name="T0" fmla="*/ 2147483646 w 52"/>
              <a:gd name="T1" fmla="*/ 2147483646 h 53"/>
              <a:gd name="T2" fmla="*/ 2147483646 w 52"/>
              <a:gd name="T3" fmla="*/ 2147483646 h 53"/>
              <a:gd name="T4" fmla="*/ 2147483646 w 52"/>
              <a:gd name="T5" fmla="*/ 2147483646 h 53"/>
              <a:gd name="T6" fmla="*/ 2147483646 w 52"/>
              <a:gd name="T7" fmla="*/ 2147483646 h 53"/>
              <a:gd name="T8" fmla="*/ 2147483646 w 52"/>
              <a:gd name="T9" fmla="*/ 2147483646 h 53"/>
              <a:gd name="T10" fmla="*/ 2147483646 w 52"/>
              <a:gd name="T11" fmla="*/ 2147483646 h 53"/>
              <a:gd name="T12" fmla="*/ 2147483646 w 52"/>
              <a:gd name="T13" fmla="*/ 2147483646 h 53"/>
              <a:gd name="T14" fmla="*/ 2147483646 w 52"/>
              <a:gd name="T15" fmla="*/ 2147483646 h 53"/>
              <a:gd name="T16" fmla="*/ 2147483646 w 52"/>
              <a:gd name="T17" fmla="*/ 2147483646 h 53"/>
              <a:gd name="T18" fmla="*/ 2147483646 w 52"/>
              <a:gd name="T19" fmla="*/ 2147483646 h 53"/>
              <a:gd name="T20" fmla="*/ 0 w 52"/>
              <a:gd name="T21" fmla="*/ 2147483646 h 53"/>
              <a:gd name="T22" fmla="*/ 0 w 52"/>
              <a:gd name="T23" fmla="*/ 2147483646 h 53"/>
              <a:gd name="T24" fmla="*/ 2147483646 w 52"/>
              <a:gd name="T25" fmla="*/ 0 h 53"/>
              <a:gd name="T26" fmla="*/ 2147483646 w 52"/>
              <a:gd name="T27" fmla="*/ 0 h 53"/>
              <a:gd name="T28" fmla="*/ 2147483646 w 52"/>
              <a:gd name="T29" fmla="*/ 2147483646 h 53"/>
              <a:gd name="T30" fmla="*/ 2147483646 w 52"/>
              <a:gd name="T31" fmla="*/ 2147483646 h 53"/>
              <a:gd name="T32" fmla="*/ 2147483646 w 52"/>
              <a:gd name="T33" fmla="*/ 2147483646 h 53"/>
              <a:gd name="T34" fmla="*/ 2147483646 w 52"/>
              <a:gd name="T35" fmla="*/ 2147483646 h 53"/>
              <a:gd name="T36" fmla="*/ 2147483646 w 52"/>
              <a:gd name="T37" fmla="*/ 2147483646 h 53"/>
              <a:gd name="T38" fmla="*/ 2147483646 w 52"/>
              <a:gd name="T39" fmla="*/ 2147483646 h 53"/>
              <a:gd name="T40" fmla="*/ 2147483646 w 52"/>
              <a:gd name="T41" fmla="*/ 2147483646 h 53"/>
              <a:gd name="T42" fmla="*/ 2147483646 w 52"/>
              <a:gd name="T43" fmla="*/ 2147483646 h 53"/>
              <a:gd name="T44" fmla="*/ 2147483646 w 52"/>
              <a:gd name="T45" fmla="*/ 2147483646 h 53"/>
              <a:gd name="T46" fmla="*/ 2147483646 w 52"/>
              <a:gd name="T47" fmla="*/ 2147483646 h 53"/>
              <a:gd name="T48" fmla="*/ 2147483646 w 52"/>
              <a:gd name="T49" fmla="*/ 2147483646 h 53"/>
              <a:gd name="T50" fmla="*/ 2147483646 w 52"/>
              <a:gd name="T51" fmla="*/ 2147483646 h 53"/>
              <a:gd name="T52" fmla="*/ 2147483646 w 52"/>
              <a:gd name="T53" fmla="*/ 2147483646 h 53"/>
              <a:gd name="T54" fmla="*/ 2147483646 w 52"/>
              <a:gd name="T55" fmla="*/ 2147483646 h 53"/>
              <a:gd name="T56" fmla="*/ 2147483646 w 52"/>
              <a:gd name="T57" fmla="*/ 0 h 53"/>
              <a:gd name="T58" fmla="*/ 2147483646 w 52"/>
              <a:gd name="T59" fmla="*/ 0 h 53"/>
              <a:gd name="T60" fmla="*/ 2147483646 w 52"/>
              <a:gd name="T61" fmla="*/ 2147483646 h 53"/>
              <a:gd name="T62" fmla="*/ 2147483646 w 52"/>
              <a:gd name="T63" fmla="*/ 2147483646 h 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 h="53">
                <a:moveTo>
                  <a:pt x="37" y="37"/>
                </a:moveTo>
                <a:cubicBezTo>
                  <a:pt x="37" y="38"/>
                  <a:pt x="37" y="38"/>
                  <a:pt x="36" y="38"/>
                </a:cubicBezTo>
                <a:cubicBezTo>
                  <a:pt x="30" y="38"/>
                  <a:pt x="30" y="38"/>
                  <a:pt x="30" y="38"/>
                </a:cubicBezTo>
                <a:cubicBezTo>
                  <a:pt x="29" y="38"/>
                  <a:pt x="29" y="38"/>
                  <a:pt x="29" y="37"/>
                </a:cubicBezTo>
                <a:cubicBezTo>
                  <a:pt x="29" y="18"/>
                  <a:pt x="29" y="18"/>
                  <a:pt x="29" y="18"/>
                </a:cubicBezTo>
                <a:cubicBezTo>
                  <a:pt x="29" y="13"/>
                  <a:pt x="24" y="8"/>
                  <a:pt x="19" y="8"/>
                </a:cubicBezTo>
                <a:cubicBezTo>
                  <a:pt x="8" y="8"/>
                  <a:pt x="8" y="8"/>
                  <a:pt x="8" y="8"/>
                </a:cubicBezTo>
                <a:cubicBezTo>
                  <a:pt x="8" y="52"/>
                  <a:pt x="8" y="52"/>
                  <a:pt x="8" y="52"/>
                </a:cubicBezTo>
                <a:cubicBezTo>
                  <a:pt x="8" y="52"/>
                  <a:pt x="8" y="53"/>
                  <a:pt x="7" y="53"/>
                </a:cubicBezTo>
                <a:cubicBezTo>
                  <a:pt x="1" y="53"/>
                  <a:pt x="1" y="53"/>
                  <a:pt x="1" y="53"/>
                </a:cubicBezTo>
                <a:cubicBezTo>
                  <a:pt x="0" y="53"/>
                  <a:pt x="0" y="52"/>
                  <a:pt x="0" y="52"/>
                </a:cubicBezTo>
                <a:cubicBezTo>
                  <a:pt x="0" y="1"/>
                  <a:pt x="0" y="1"/>
                  <a:pt x="0" y="1"/>
                </a:cubicBezTo>
                <a:cubicBezTo>
                  <a:pt x="0" y="0"/>
                  <a:pt x="0" y="0"/>
                  <a:pt x="1" y="0"/>
                </a:cubicBezTo>
                <a:cubicBezTo>
                  <a:pt x="19" y="0"/>
                  <a:pt x="19" y="0"/>
                  <a:pt x="19" y="0"/>
                </a:cubicBezTo>
                <a:cubicBezTo>
                  <a:pt x="29" y="0"/>
                  <a:pt x="37" y="8"/>
                  <a:pt x="37" y="18"/>
                </a:cubicBezTo>
                <a:lnTo>
                  <a:pt x="37" y="37"/>
                </a:lnTo>
                <a:close/>
                <a:moveTo>
                  <a:pt x="52" y="34"/>
                </a:moveTo>
                <a:cubicBezTo>
                  <a:pt x="52" y="45"/>
                  <a:pt x="44" y="53"/>
                  <a:pt x="33" y="53"/>
                </a:cubicBezTo>
                <a:cubicBezTo>
                  <a:pt x="16" y="53"/>
                  <a:pt x="16" y="53"/>
                  <a:pt x="16" y="53"/>
                </a:cubicBezTo>
                <a:cubicBezTo>
                  <a:pt x="15" y="53"/>
                  <a:pt x="14" y="52"/>
                  <a:pt x="14" y="52"/>
                </a:cubicBezTo>
                <a:cubicBezTo>
                  <a:pt x="14" y="15"/>
                  <a:pt x="14" y="15"/>
                  <a:pt x="14" y="15"/>
                </a:cubicBezTo>
                <a:cubicBezTo>
                  <a:pt x="14" y="15"/>
                  <a:pt x="15" y="14"/>
                  <a:pt x="16" y="14"/>
                </a:cubicBezTo>
                <a:cubicBezTo>
                  <a:pt x="22" y="14"/>
                  <a:pt x="22" y="14"/>
                  <a:pt x="22" y="14"/>
                </a:cubicBezTo>
                <a:cubicBezTo>
                  <a:pt x="22" y="14"/>
                  <a:pt x="23" y="15"/>
                  <a:pt x="23" y="15"/>
                </a:cubicBezTo>
                <a:cubicBezTo>
                  <a:pt x="23" y="44"/>
                  <a:pt x="23" y="44"/>
                  <a:pt x="23" y="44"/>
                </a:cubicBezTo>
                <a:cubicBezTo>
                  <a:pt x="33" y="44"/>
                  <a:pt x="33" y="44"/>
                  <a:pt x="33" y="44"/>
                </a:cubicBezTo>
                <a:cubicBezTo>
                  <a:pt x="39" y="44"/>
                  <a:pt x="43" y="40"/>
                  <a:pt x="43" y="34"/>
                </a:cubicBezTo>
                <a:cubicBezTo>
                  <a:pt x="43" y="1"/>
                  <a:pt x="43" y="1"/>
                  <a:pt x="43" y="1"/>
                </a:cubicBezTo>
                <a:cubicBezTo>
                  <a:pt x="43" y="0"/>
                  <a:pt x="44" y="0"/>
                  <a:pt x="45" y="0"/>
                </a:cubicBezTo>
                <a:cubicBezTo>
                  <a:pt x="51" y="0"/>
                  <a:pt x="51" y="0"/>
                  <a:pt x="51" y="0"/>
                </a:cubicBezTo>
                <a:cubicBezTo>
                  <a:pt x="51" y="0"/>
                  <a:pt x="52" y="0"/>
                  <a:pt x="52" y="1"/>
                </a:cubicBezTo>
                <a:lnTo>
                  <a:pt x="52" y="34"/>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8" name="Freeform 248"/>
          <p:cNvSpPr>
            <a:spLocks noEditPoints="1"/>
          </p:cNvSpPr>
          <p:nvPr/>
        </p:nvSpPr>
        <p:spPr bwMode="auto">
          <a:xfrm>
            <a:off x="19082627" y="10537034"/>
            <a:ext cx="333883" cy="272243"/>
          </a:xfrm>
          <a:custGeom>
            <a:avLst/>
            <a:gdLst>
              <a:gd name="T0" fmla="*/ 2147483646 w 60"/>
              <a:gd name="T1" fmla="*/ 2147483646 h 49"/>
              <a:gd name="T2" fmla="*/ 2147483646 w 60"/>
              <a:gd name="T3" fmla="*/ 2147483646 h 49"/>
              <a:gd name="T4" fmla="*/ 0 w 60"/>
              <a:gd name="T5" fmla="*/ 2147483646 h 49"/>
              <a:gd name="T6" fmla="*/ 0 w 60"/>
              <a:gd name="T7" fmla="*/ 2147483646 h 49"/>
              <a:gd name="T8" fmla="*/ 2147483646 w 60"/>
              <a:gd name="T9" fmla="*/ 0 h 49"/>
              <a:gd name="T10" fmla="*/ 2147483646 w 60"/>
              <a:gd name="T11" fmla="*/ 0 h 49"/>
              <a:gd name="T12" fmla="*/ 2147483646 w 60"/>
              <a:gd name="T13" fmla="*/ 2147483646 h 49"/>
              <a:gd name="T14" fmla="*/ 2147483646 w 60"/>
              <a:gd name="T15" fmla="*/ 2147483646 h 49"/>
              <a:gd name="T16" fmla="*/ 2147483646 w 60"/>
              <a:gd name="T17" fmla="*/ 2147483646 h 49"/>
              <a:gd name="T18" fmla="*/ 2147483646 w 60"/>
              <a:gd name="T19" fmla="*/ 2147483646 h 49"/>
              <a:gd name="T20" fmla="*/ 2147483646 w 60"/>
              <a:gd name="T21" fmla="*/ 2147483646 h 49"/>
              <a:gd name="T22" fmla="*/ 2147483646 w 60"/>
              <a:gd name="T23" fmla="*/ 2147483646 h 49"/>
              <a:gd name="T24" fmla="*/ 2147483646 w 60"/>
              <a:gd name="T25" fmla="*/ 2147483646 h 49"/>
              <a:gd name="T26" fmla="*/ 2147483646 w 60"/>
              <a:gd name="T27" fmla="*/ 2147483646 h 49"/>
              <a:gd name="T28" fmla="*/ 2147483646 w 60"/>
              <a:gd name="T29" fmla="*/ 2147483646 h 49"/>
              <a:gd name="T30" fmla="*/ 2147483646 w 60"/>
              <a:gd name="T31" fmla="*/ 2147483646 h 49"/>
              <a:gd name="T32" fmla="*/ 2147483646 w 60"/>
              <a:gd name="T33" fmla="*/ 2147483646 h 49"/>
              <a:gd name="T34" fmla="*/ 2147483646 w 60"/>
              <a:gd name="T35" fmla="*/ 2147483646 h 49"/>
              <a:gd name="T36" fmla="*/ 2147483646 w 60"/>
              <a:gd name="T37" fmla="*/ 2147483646 h 49"/>
              <a:gd name="T38" fmla="*/ 2147483646 w 60"/>
              <a:gd name="T39" fmla="*/ 2147483646 h 49"/>
              <a:gd name="T40" fmla="*/ 2147483646 w 60"/>
              <a:gd name="T41" fmla="*/ 2147483646 h 49"/>
              <a:gd name="T42" fmla="*/ 2147483646 w 60"/>
              <a:gd name="T43" fmla="*/ 2147483646 h 49"/>
              <a:gd name="T44" fmla="*/ 2147483646 w 60"/>
              <a:gd name="T45" fmla="*/ 2147483646 h 49"/>
              <a:gd name="T46" fmla="*/ 2147483646 w 60"/>
              <a:gd name="T47" fmla="*/ 2147483646 h 49"/>
              <a:gd name="T48" fmla="*/ 2147483646 w 60"/>
              <a:gd name="T49" fmla="*/ 2147483646 h 49"/>
              <a:gd name="T50" fmla="*/ 2147483646 w 60"/>
              <a:gd name="T51" fmla="*/ 2147483646 h 49"/>
              <a:gd name="T52" fmla="*/ 2147483646 w 60"/>
              <a:gd name="T53" fmla="*/ 2147483646 h 49"/>
              <a:gd name="T54" fmla="*/ 2147483646 w 60"/>
              <a:gd name="T55" fmla="*/ 2147483646 h 49"/>
              <a:gd name="T56" fmla="*/ 2147483646 w 60"/>
              <a:gd name="T57" fmla="*/ 2147483646 h 49"/>
              <a:gd name="T58" fmla="*/ 2147483646 w 60"/>
              <a:gd name="T59" fmla="*/ 2147483646 h 49"/>
              <a:gd name="T60" fmla="*/ 2147483646 w 60"/>
              <a:gd name="T61" fmla="*/ 2147483646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60" h="49">
                <a:moveTo>
                  <a:pt x="24" y="49"/>
                </a:moveTo>
                <a:cubicBezTo>
                  <a:pt x="11" y="49"/>
                  <a:pt x="11" y="49"/>
                  <a:pt x="11" y="49"/>
                </a:cubicBezTo>
                <a:cubicBezTo>
                  <a:pt x="5" y="49"/>
                  <a:pt x="0" y="44"/>
                  <a:pt x="0" y="38"/>
                </a:cubicBezTo>
                <a:cubicBezTo>
                  <a:pt x="0" y="11"/>
                  <a:pt x="0" y="11"/>
                  <a:pt x="0" y="11"/>
                </a:cubicBezTo>
                <a:cubicBezTo>
                  <a:pt x="0" y="5"/>
                  <a:pt x="5" y="0"/>
                  <a:pt x="11" y="0"/>
                </a:cubicBezTo>
                <a:cubicBezTo>
                  <a:pt x="24" y="0"/>
                  <a:pt x="24" y="0"/>
                  <a:pt x="24" y="0"/>
                </a:cubicBezTo>
                <a:cubicBezTo>
                  <a:pt x="24" y="0"/>
                  <a:pt x="25" y="1"/>
                  <a:pt x="25" y="2"/>
                </a:cubicBezTo>
                <a:cubicBezTo>
                  <a:pt x="25" y="3"/>
                  <a:pt x="25" y="5"/>
                  <a:pt x="24" y="5"/>
                </a:cubicBezTo>
                <a:cubicBezTo>
                  <a:pt x="11" y="5"/>
                  <a:pt x="11" y="5"/>
                  <a:pt x="11" y="5"/>
                </a:cubicBezTo>
                <a:cubicBezTo>
                  <a:pt x="8" y="5"/>
                  <a:pt x="5" y="8"/>
                  <a:pt x="5" y="11"/>
                </a:cubicBezTo>
                <a:cubicBezTo>
                  <a:pt x="5" y="38"/>
                  <a:pt x="5" y="38"/>
                  <a:pt x="5" y="38"/>
                </a:cubicBezTo>
                <a:cubicBezTo>
                  <a:pt x="5" y="41"/>
                  <a:pt x="8" y="44"/>
                  <a:pt x="11" y="44"/>
                </a:cubicBezTo>
                <a:cubicBezTo>
                  <a:pt x="22" y="44"/>
                  <a:pt x="22" y="44"/>
                  <a:pt x="22" y="44"/>
                </a:cubicBezTo>
                <a:cubicBezTo>
                  <a:pt x="23" y="44"/>
                  <a:pt x="25" y="44"/>
                  <a:pt x="25" y="45"/>
                </a:cubicBezTo>
                <a:cubicBezTo>
                  <a:pt x="25" y="46"/>
                  <a:pt x="25" y="49"/>
                  <a:pt x="24" y="49"/>
                </a:cubicBezTo>
                <a:close/>
                <a:moveTo>
                  <a:pt x="59" y="26"/>
                </a:moveTo>
                <a:cubicBezTo>
                  <a:pt x="39" y="47"/>
                  <a:pt x="39" y="47"/>
                  <a:pt x="39" y="47"/>
                </a:cubicBezTo>
                <a:cubicBezTo>
                  <a:pt x="38" y="48"/>
                  <a:pt x="38" y="48"/>
                  <a:pt x="37" y="48"/>
                </a:cubicBezTo>
                <a:cubicBezTo>
                  <a:pt x="36" y="48"/>
                  <a:pt x="34" y="47"/>
                  <a:pt x="34" y="45"/>
                </a:cubicBezTo>
                <a:cubicBezTo>
                  <a:pt x="34" y="34"/>
                  <a:pt x="34" y="34"/>
                  <a:pt x="34" y="34"/>
                </a:cubicBezTo>
                <a:cubicBezTo>
                  <a:pt x="17" y="34"/>
                  <a:pt x="17" y="34"/>
                  <a:pt x="17" y="34"/>
                </a:cubicBezTo>
                <a:cubicBezTo>
                  <a:pt x="16" y="34"/>
                  <a:pt x="15" y="33"/>
                  <a:pt x="15" y="32"/>
                </a:cubicBezTo>
                <a:cubicBezTo>
                  <a:pt x="15" y="17"/>
                  <a:pt x="15" y="17"/>
                  <a:pt x="15" y="17"/>
                </a:cubicBezTo>
                <a:cubicBezTo>
                  <a:pt x="15" y="16"/>
                  <a:pt x="16" y="15"/>
                  <a:pt x="17" y="15"/>
                </a:cubicBezTo>
                <a:cubicBezTo>
                  <a:pt x="34" y="15"/>
                  <a:pt x="34" y="15"/>
                  <a:pt x="34" y="15"/>
                </a:cubicBezTo>
                <a:cubicBezTo>
                  <a:pt x="34" y="4"/>
                  <a:pt x="34" y="4"/>
                  <a:pt x="34" y="4"/>
                </a:cubicBezTo>
                <a:cubicBezTo>
                  <a:pt x="34" y="3"/>
                  <a:pt x="36" y="2"/>
                  <a:pt x="37" y="2"/>
                </a:cubicBezTo>
                <a:cubicBezTo>
                  <a:pt x="38" y="2"/>
                  <a:pt x="38" y="2"/>
                  <a:pt x="39" y="2"/>
                </a:cubicBezTo>
                <a:cubicBezTo>
                  <a:pt x="59" y="23"/>
                  <a:pt x="59" y="23"/>
                  <a:pt x="59" y="23"/>
                </a:cubicBezTo>
                <a:cubicBezTo>
                  <a:pt x="60" y="23"/>
                  <a:pt x="60" y="24"/>
                  <a:pt x="60" y="25"/>
                </a:cubicBezTo>
                <a:cubicBezTo>
                  <a:pt x="60" y="25"/>
                  <a:pt x="60" y="26"/>
                  <a:pt x="59" y="2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29" name="Freeform 249"/>
          <p:cNvSpPr>
            <a:spLocks noEditPoints="1"/>
          </p:cNvSpPr>
          <p:nvPr/>
        </p:nvSpPr>
        <p:spPr bwMode="auto">
          <a:xfrm>
            <a:off x="10265554" y="9869269"/>
            <a:ext cx="351862" cy="349293"/>
          </a:xfrm>
          <a:custGeom>
            <a:avLst/>
            <a:gdLst>
              <a:gd name="T0" fmla="*/ 2147483646 w 63"/>
              <a:gd name="T1" fmla="*/ 2147483646 h 63"/>
              <a:gd name="T2" fmla="*/ 2147483646 w 63"/>
              <a:gd name="T3" fmla="*/ 2147483646 h 63"/>
              <a:gd name="T4" fmla="*/ 2147483646 w 63"/>
              <a:gd name="T5" fmla="*/ 2147483646 h 63"/>
              <a:gd name="T6" fmla="*/ 2147483646 w 63"/>
              <a:gd name="T7" fmla="*/ 2147483646 h 63"/>
              <a:gd name="T8" fmla="*/ 2147483646 w 63"/>
              <a:gd name="T9" fmla="*/ 2147483646 h 63"/>
              <a:gd name="T10" fmla="*/ 2147483646 w 63"/>
              <a:gd name="T11" fmla="*/ 2147483646 h 63"/>
              <a:gd name="T12" fmla="*/ 2147483646 w 63"/>
              <a:gd name="T13" fmla="*/ 2147483646 h 63"/>
              <a:gd name="T14" fmla="*/ 2147483646 w 63"/>
              <a:gd name="T15" fmla="*/ 2147483646 h 63"/>
              <a:gd name="T16" fmla="*/ 2147483646 w 63"/>
              <a:gd name="T17" fmla="*/ 2147483646 h 63"/>
              <a:gd name="T18" fmla="*/ 2147483646 w 63"/>
              <a:gd name="T19" fmla="*/ 2147483646 h 63"/>
              <a:gd name="T20" fmla="*/ 2147483646 w 63"/>
              <a:gd name="T21" fmla="*/ 2147483646 h 63"/>
              <a:gd name="T22" fmla="*/ 2147483646 w 63"/>
              <a:gd name="T23" fmla="*/ 2147483646 h 63"/>
              <a:gd name="T24" fmla="*/ 2147483646 w 63"/>
              <a:gd name="T25" fmla="*/ 2147483646 h 63"/>
              <a:gd name="T26" fmla="*/ 2147483646 w 63"/>
              <a:gd name="T27" fmla="*/ 2147483646 h 63"/>
              <a:gd name="T28" fmla="*/ 2147483646 w 63"/>
              <a:gd name="T29" fmla="*/ 2147483646 h 63"/>
              <a:gd name="T30" fmla="*/ 2147483646 w 63"/>
              <a:gd name="T31" fmla="*/ 2147483646 h 63"/>
              <a:gd name="T32" fmla="*/ 2147483646 w 63"/>
              <a:gd name="T33" fmla="*/ 2147483646 h 63"/>
              <a:gd name="T34" fmla="*/ 2147483646 w 63"/>
              <a:gd name="T35" fmla="*/ 2147483646 h 63"/>
              <a:gd name="T36" fmla="*/ 2147483646 w 63"/>
              <a:gd name="T37" fmla="*/ 2147483646 h 63"/>
              <a:gd name="T38" fmla="*/ 2147483646 w 63"/>
              <a:gd name="T39" fmla="*/ 2147483646 h 63"/>
              <a:gd name="T40" fmla="*/ 2147483646 w 63"/>
              <a:gd name="T41" fmla="*/ 2147483646 h 63"/>
              <a:gd name="T42" fmla="*/ 2147483646 w 63"/>
              <a:gd name="T43" fmla="*/ 2147483646 h 63"/>
              <a:gd name="T44" fmla="*/ 0 w 63"/>
              <a:gd name="T45" fmla="*/ 2147483646 h 63"/>
              <a:gd name="T46" fmla="*/ 2147483646 w 63"/>
              <a:gd name="T47" fmla="*/ 2147483646 h 63"/>
              <a:gd name="T48" fmla="*/ 2147483646 w 63"/>
              <a:gd name="T49" fmla="*/ 2147483646 h 63"/>
              <a:gd name="T50" fmla="*/ 2147483646 w 63"/>
              <a:gd name="T51" fmla="*/ 2147483646 h 63"/>
              <a:gd name="T52" fmla="*/ 2147483646 w 63"/>
              <a:gd name="T53" fmla="*/ 2147483646 h 63"/>
              <a:gd name="T54" fmla="*/ 2147483646 w 63"/>
              <a:gd name="T55" fmla="*/ 2147483646 h 63"/>
              <a:gd name="T56" fmla="*/ 2147483646 w 63"/>
              <a:gd name="T57" fmla="*/ 2147483646 h 63"/>
              <a:gd name="T58" fmla="*/ 2147483646 w 63"/>
              <a:gd name="T59" fmla="*/ 2147483646 h 63"/>
              <a:gd name="T60" fmla="*/ 2147483646 w 63"/>
              <a:gd name="T61" fmla="*/ 2147483646 h 63"/>
              <a:gd name="T62" fmla="*/ 2147483646 w 63"/>
              <a:gd name="T63" fmla="*/ 2147483646 h 63"/>
              <a:gd name="T64" fmla="*/ 2147483646 w 63"/>
              <a:gd name="T65" fmla="*/ 2147483646 h 63"/>
              <a:gd name="T66" fmla="*/ 2147483646 w 63"/>
              <a:gd name="T67" fmla="*/ 0 h 63"/>
              <a:gd name="T68" fmla="*/ 2147483646 w 63"/>
              <a:gd name="T69" fmla="*/ 2147483646 h 63"/>
              <a:gd name="T70" fmla="*/ 2147483646 w 63"/>
              <a:gd name="T71" fmla="*/ 2147483646 h 63"/>
              <a:gd name="T72" fmla="*/ 2147483646 w 63"/>
              <a:gd name="T73" fmla="*/ 2147483646 h 63"/>
              <a:gd name="T74" fmla="*/ 2147483646 w 63"/>
              <a:gd name="T75" fmla="*/ 2147483646 h 63"/>
              <a:gd name="T76" fmla="*/ 2147483646 w 63"/>
              <a:gd name="T77" fmla="*/ 2147483646 h 63"/>
              <a:gd name="T78" fmla="*/ 2147483646 w 63"/>
              <a:gd name="T79" fmla="*/ 2147483646 h 63"/>
              <a:gd name="T80" fmla="*/ 2147483646 w 63"/>
              <a:gd name="T81" fmla="*/ 2147483646 h 63"/>
              <a:gd name="T82" fmla="*/ 2147483646 w 63"/>
              <a:gd name="T83" fmla="*/ 2147483646 h 63"/>
              <a:gd name="T84" fmla="*/ 2147483646 w 63"/>
              <a:gd name="T85" fmla="*/ 2147483646 h 63"/>
              <a:gd name="T86" fmla="*/ 2147483646 w 63"/>
              <a:gd name="T87" fmla="*/ 2147483646 h 63"/>
              <a:gd name="T88" fmla="*/ 2147483646 w 63"/>
              <a:gd name="T89" fmla="*/ 2147483646 h 63"/>
              <a:gd name="T90" fmla="*/ 2147483646 w 63"/>
              <a:gd name="T91" fmla="*/ 2147483646 h 63"/>
              <a:gd name="T92" fmla="*/ 2147483646 w 63"/>
              <a:gd name="T93" fmla="*/ 2147483646 h 63"/>
              <a:gd name="T94" fmla="*/ 2147483646 w 63"/>
              <a:gd name="T95" fmla="*/ 2147483646 h 63"/>
              <a:gd name="T96" fmla="*/ 2147483646 w 63"/>
              <a:gd name="T97" fmla="*/ 2147483646 h 63"/>
              <a:gd name="T98" fmla="*/ 2147483646 w 63"/>
              <a:gd name="T99" fmla="*/ 2147483646 h 6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63" h="63">
                <a:moveTo>
                  <a:pt x="63" y="35"/>
                </a:moveTo>
                <a:cubicBezTo>
                  <a:pt x="63" y="37"/>
                  <a:pt x="62" y="39"/>
                  <a:pt x="59" y="39"/>
                </a:cubicBezTo>
                <a:cubicBezTo>
                  <a:pt x="53" y="42"/>
                  <a:pt x="53" y="42"/>
                  <a:pt x="53" y="42"/>
                </a:cubicBezTo>
                <a:cubicBezTo>
                  <a:pt x="55" y="48"/>
                  <a:pt x="55" y="48"/>
                  <a:pt x="55" y="48"/>
                </a:cubicBezTo>
                <a:cubicBezTo>
                  <a:pt x="55" y="49"/>
                  <a:pt x="55" y="49"/>
                  <a:pt x="55" y="50"/>
                </a:cubicBezTo>
                <a:cubicBezTo>
                  <a:pt x="55" y="53"/>
                  <a:pt x="53" y="55"/>
                  <a:pt x="50" y="55"/>
                </a:cubicBezTo>
                <a:cubicBezTo>
                  <a:pt x="47" y="55"/>
                  <a:pt x="45" y="54"/>
                  <a:pt x="45" y="52"/>
                </a:cubicBezTo>
                <a:cubicBezTo>
                  <a:pt x="42" y="45"/>
                  <a:pt x="42" y="45"/>
                  <a:pt x="42" y="45"/>
                </a:cubicBezTo>
                <a:cubicBezTo>
                  <a:pt x="31" y="49"/>
                  <a:pt x="31" y="49"/>
                  <a:pt x="31" y="49"/>
                </a:cubicBezTo>
                <a:cubicBezTo>
                  <a:pt x="33" y="56"/>
                  <a:pt x="33" y="56"/>
                  <a:pt x="33" y="56"/>
                </a:cubicBezTo>
                <a:cubicBezTo>
                  <a:pt x="33" y="56"/>
                  <a:pt x="33" y="57"/>
                  <a:pt x="33" y="57"/>
                </a:cubicBezTo>
                <a:cubicBezTo>
                  <a:pt x="33" y="60"/>
                  <a:pt x="31" y="63"/>
                  <a:pt x="28" y="63"/>
                </a:cubicBezTo>
                <a:cubicBezTo>
                  <a:pt x="25" y="63"/>
                  <a:pt x="23" y="61"/>
                  <a:pt x="22" y="59"/>
                </a:cubicBezTo>
                <a:cubicBezTo>
                  <a:pt x="20" y="53"/>
                  <a:pt x="20" y="53"/>
                  <a:pt x="20" y="53"/>
                </a:cubicBezTo>
                <a:cubicBezTo>
                  <a:pt x="14" y="55"/>
                  <a:pt x="14" y="55"/>
                  <a:pt x="14" y="55"/>
                </a:cubicBezTo>
                <a:cubicBezTo>
                  <a:pt x="14" y="55"/>
                  <a:pt x="13" y="55"/>
                  <a:pt x="13" y="55"/>
                </a:cubicBezTo>
                <a:cubicBezTo>
                  <a:pt x="10" y="55"/>
                  <a:pt x="7" y="53"/>
                  <a:pt x="7" y="50"/>
                </a:cubicBezTo>
                <a:cubicBezTo>
                  <a:pt x="7" y="48"/>
                  <a:pt x="9" y="45"/>
                  <a:pt x="11" y="45"/>
                </a:cubicBezTo>
                <a:cubicBezTo>
                  <a:pt x="17" y="43"/>
                  <a:pt x="17" y="43"/>
                  <a:pt x="17" y="43"/>
                </a:cubicBezTo>
                <a:cubicBezTo>
                  <a:pt x="13" y="31"/>
                  <a:pt x="13" y="31"/>
                  <a:pt x="13" y="31"/>
                </a:cubicBezTo>
                <a:cubicBezTo>
                  <a:pt x="7" y="33"/>
                  <a:pt x="7" y="33"/>
                  <a:pt x="7" y="33"/>
                </a:cubicBezTo>
                <a:cubicBezTo>
                  <a:pt x="6" y="33"/>
                  <a:pt x="6" y="33"/>
                  <a:pt x="5" y="33"/>
                </a:cubicBezTo>
                <a:cubicBezTo>
                  <a:pt x="2" y="33"/>
                  <a:pt x="0" y="31"/>
                  <a:pt x="0" y="28"/>
                </a:cubicBezTo>
                <a:cubicBezTo>
                  <a:pt x="0" y="25"/>
                  <a:pt x="1" y="23"/>
                  <a:pt x="4" y="23"/>
                </a:cubicBezTo>
                <a:cubicBezTo>
                  <a:pt x="9" y="21"/>
                  <a:pt x="9" y="21"/>
                  <a:pt x="9" y="21"/>
                </a:cubicBezTo>
                <a:cubicBezTo>
                  <a:pt x="7" y="14"/>
                  <a:pt x="7" y="14"/>
                  <a:pt x="7" y="14"/>
                </a:cubicBezTo>
                <a:cubicBezTo>
                  <a:pt x="7" y="14"/>
                  <a:pt x="7" y="13"/>
                  <a:pt x="7" y="13"/>
                </a:cubicBezTo>
                <a:cubicBezTo>
                  <a:pt x="7" y="10"/>
                  <a:pt x="10" y="7"/>
                  <a:pt x="13" y="7"/>
                </a:cubicBezTo>
                <a:cubicBezTo>
                  <a:pt x="15" y="7"/>
                  <a:pt x="17" y="9"/>
                  <a:pt x="18" y="11"/>
                </a:cubicBezTo>
                <a:cubicBezTo>
                  <a:pt x="20" y="17"/>
                  <a:pt x="20" y="17"/>
                  <a:pt x="20" y="17"/>
                </a:cubicBezTo>
                <a:cubicBezTo>
                  <a:pt x="32" y="13"/>
                  <a:pt x="32" y="13"/>
                  <a:pt x="32" y="13"/>
                </a:cubicBezTo>
                <a:cubicBezTo>
                  <a:pt x="30" y="7"/>
                  <a:pt x="30" y="7"/>
                  <a:pt x="30" y="7"/>
                </a:cubicBezTo>
                <a:cubicBezTo>
                  <a:pt x="29" y="6"/>
                  <a:pt x="29" y="6"/>
                  <a:pt x="29" y="5"/>
                </a:cubicBezTo>
                <a:cubicBezTo>
                  <a:pt x="29" y="2"/>
                  <a:pt x="32" y="0"/>
                  <a:pt x="35" y="0"/>
                </a:cubicBezTo>
                <a:cubicBezTo>
                  <a:pt x="37" y="0"/>
                  <a:pt x="39" y="1"/>
                  <a:pt x="40" y="3"/>
                </a:cubicBezTo>
                <a:cubicBezTo>
                  <a:pt x="42" y="10"/>
                  <a:pt x="42" y="10"/>
                  <a:pt x="42" y="10"/>
                </a:cubicBezTo>
                <a:cubicBezTo>
                  <a:pt x="48" y="7"/>
                  <a:pt x="48" y="7"/>
                  <a:pt x="48" y="7"/>
                </a:cubicBezTo>
                <a:cubicBezTo>
                  <a:pt x="49" y="7"/>
                  <a:pt x="49" y="7"/>
                  <a:pt x="50" y="7"/>
                </a:cubicBezTo>
                <a:cubicBezTo>
                  <a:pt x="53" y="7"/>
                  <a:pt x="55" y="9"/>
                  <a:pt x="55" y="12"/>
                </a:cubicBezTo>
                <a:cubicBezTo>
                  <a:pt x="55" y="15"/>
                  <a:pt x="54" y="17"/>
                  <a:pt x="51" y="18"/>
                </a:cubicBezTo>
                <a:cubicBezTo>
                  <a:pt x="45" y="20"/>
                  <a:pt x="45" y="20"/>
                  <a:pt x="45" y="20"/>
                </a:cubicBezTo>
                <a:cubicBezTo>
                  <a:pt x="49" y="32"/>
                  <a:pt x="49" y="32"/>
                  <a:pt x="49" y="32"/>
                </a:cubicBezTo>
                <a:cubicBezTo>
                  <a:pt x="56" y="29"/>
                  <a:pt x="56" y="29"/>
                  <a:pt x="56" y="29"/>
                </a:cubicBezTo>
                <a:cubicBezTo>
                  <a:pt x="56" y="29"/>
                  <a:pt x="57" y="29"/>
                  <a:pt x="57" y="29"/>
                </a:cubicBezTo>
                <a:cubicBezTo>
                  <a:pt x="61" y="29"/>
                  <a:pt x="63" y="31"/>
                  <a:pt x="63" y="35"/>
                </a:cubicBezTo>
                <a:close/>
                <a:moveTo>
                  <a:pt x="39" y="35"/>
                </a:moveTo>
                <a:cubicBezTo>
                  <a:pt x="35" y="23"/>
                  <a:pt x="35" y="23"/>
                  <a:pt x="35" y="23"/>
                </a:cubicBezTo>
                <a:cubicBezTo>
                  <a:pt x="23" y="27"/>
                  <a:pt x="23" y="27"/>
                  <a:pt x="23" y="27"/>
                </a:cubicBezTo>
                <a:cubicBezTo>
                  <a:pt x="27" y="39"/>
                  <a:pt x="27" y="39"/>
                  <a:pt x="27" y="39"/>
                </a:cubicBezTo>
                <a:lnTo>
                  <a:pt x="39" y="3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0" name="Freeform 250"/>
          <p:cNvSpPr>
            <a:spLocks noEditPoints="1"/>
          </p:cNvSpPr>
          <p:nvPr/>
        </p:nvSpPr>
        <p:spPr bwMode="auto">
          <a:xfrm>
            <a:off x="14290126" y="7437061"/>
            <a:ext cx="377543" cy="377545"/>
          </a:xfrm>
          <a:custGeom>
            <a:avLst/>
            <a:gdLst>
              <a:gd name="T0" fmla="*/ 2147483646 w 68"/>
              <a:gd name="T1" fmla="*/ 2147483646 h 68"/>
              <a:gd name="T2" fmla="*/ 2147483646 w 68"/>
              <a:gd name="T3" fmla="*/ 2147483646 h 68"/>
              <a:gd name="T4" fmla="*/ 0 w 68"/>
              <a:gd name="T5" fmla="*/ 2147483646 h 68"/>
              <a:gd name="T6" fmla="*/ 2147483646 w 68"/>
              <a:gd name="T7" fmla="*/ 0 h 68"/>
              <a:gd name="T8" fmla="*/ 2147483646 w 68"/>
              <a:gd name="T9" fmla="*/ 2147483646 h 68"/>
              <a:gd name="T10" fmla="*/ 2147483646 w 68"/>
              <a:gd name="T11" fmla="*/ 2147483646 h 68"/>
              <a:gd name="T12" fmla="*/ 2147483646 w 68"/>
              <a:gd name="T13" fmla="*/ 2147483646 h 68"/>
              <a:gd name="T14" fmla="*/ 2147483646 w 68"/>
              <a:gd name="T15" fmla="*/ 2147483646 h 68"/>
              <a:gd name="T16" fmla="*/ 2147483646 w 68"/>
              <a:gd name="T17" fmla="*/ 2147483646 h 68"/>
              <a:gd name="T18" fmla="*/ 2147483646 w 68"/>
              <a:gd name="T19" fmla="*/ 2147483646 h 68"/>
              <a:gd name="T20" fmla="*/ 2147483646 w 68"/>
              <a:gd name="T21" fmla="*/ 2147483646 h 68"/>
              <a:gd name="T22" fmla="*/ 2147483646 w 68"/>
              <a:gd name="T23" fmla="*/ 2147483646 h 68"/>
              <a:gd name="T24" fmla="*/ 2147483646 w 68"/>
              <a:gd name="T25" fmla="*/ 2147483646 h 68"/>
              <a:gd name="T26" fmla="*/ 2147483646 w 68"/>
              <a:gd name="T27" fmla="*/ 2147483646 h 68"/>
              <a:gd name="T28" fmla="*/ 2147483646 w 68"/>
              <a:gd name="T29" fmla="*/ 2147483646 h 68"/>
              <a:gd name="T30" fmla="*/ 2147483646 w 68"/>
              <a:gd name="T31" fmla="*/ 2147483646 h 68"/>
              <a:gd name="T32" fmla="*/ 2147483646 w 68"/>
              <a:gd name="T33" fmla="*/ 2147483646 h 68"/>
              <a:gd name="T34" fmla="*/ 2147483646 w 68"/>
              <a:gd name="T35" fmla="*/ 2147483646 h 68"/>
              <a:gd name="T36" fmla="*/ 2147483646 w 68"/>
              <a:gd name="T37" fmla="*/ 2147483646 h 68"/>
              <a:gd name="T38" fmla="*/ 2147483646 w 68"/>
              <a:gd name="T39" fmla="*/ 2147483646 h 68"/>
              <a:gd name="T40" fmla="*/ 2147483646 w 68"/>
              <a:gd name="T41" fmla="*/ 2147483646 h 68"/>
              <a:gd name="T42" fmla="*/ 2147483646 w 68"/>
              <a:gd name="T43" fmla="*/ 2147483646 h 68"/>
              <a:gd name="T44" fmla="*/ 2147483646 w 68"/>
              <a:gd name="T45" fmla="*/ 2147483646 h 68"/>
              <a:gd name="T46" fmla="*/ 2147483646 w 68"/>
              <a:gd name="T47" fmla="*/ 2147483646 h 68"/>
              <a:gd name="T48" fmla="*/ 2147483646 w 68"/>
              <a:gd name="T49" fmla="*/ 2147483646 h 68"/>
              <a:gd name="T50" fmla="*/ 2147483646 w 68"/>
              <a:gd name="T51" fmla="*/ 2147483646 h 68"/>
              <a:gd name="T52" fmla="*/ 2147483646 w 68"/>
              <a:gd name="T53" fmla="*/ 2147483646 h 68"/>
              <a:gd name="T54" fmla="*/ 2147483646 w 68"/>
              <a:gd name="T55" fmla="*/ 2147483646 h 68"/>
              <a:gd name="T56" fmla="*/ 2147483646 w 68"/>
              <a:gd name="T57" fmla="*/ 2147483646 h 68"/>
              <a:gd name="T58" fmla="*/ 2147483646 w 68"/>
              <a:gd name="T59" fmla="*/ 2147483646 h 68"/>
              <a:gd name="T60" fmla="*/ 2147483646 w 68"/>
              <a:gd name="T61" fmla="*/ 2147483646 h 68"/>
              <a:gd name="T62" fmla="*/ 2147483646 w 68"/>
              <a:gd name="T63" fmla="*/ 2147483646 h 68"/>
              <a:gd name="T64" fmla="*/ 2147483646 w 68"/>
              <a:gd name="T65" fmla="*/ 2147483646 h 68"/>
              <a:gd name="T66" fmla="*/ 2147483646 w 68"/>
              <a:gd name="T67" fmla="*/ 2147483646 h 68"/>
              <a:gd name="T68" fmla="*/ 2147483646 w 68"/>
              <a:gd name="T69" fmla="*/ 2147483646 h 68"/>
              <a:gd name="T70" fmla="*/ 2147483646 w 68"/>
              <a:gd name="T71" fmla="*/ 2147483646 h 68"/>
              <a:gd name="T72" fmla="*/ 2147483646 w 68"/>
              <a:gd name="T73" fmla="*/ 2147483646 h 68"/>
              <a:gd name="T74" fmla="*/ 2147483646 w 68"/>
              <a:gd name="T75" fmla="*/ 2147483646 h 68"/>
              <a:gd name="T76" fmla="*/ 2147483646 w 68"/>
              <a:gd name="T77" fmla="*/ 2147483646 h 68"/>
              <a:gd name="T78" fmla="*/ 2147483646 w 68"/>
              <a:gd name="T79" fmla="*/ 2147483646 h 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63" y="34"/>
                </a:moveTo>
                <a:cubicBezTo>
                  <a:pt x="63" y="34"/>
                  <a:pt x="63" y="34"/>
                  <a:pt x="63" y="34"/>
                </a:cubicBezTo>
                <a:cubicBezTo>
                  <a:pt x="59" y="37"/>
                  <a:pt x="59" y="37"/>
                  <a:pt x="59" y="37"/>
                </a:cubicBezTo>
                <a:cubicBezTo>
                  <a:pt x="50" y="28"/>
                  <a:pt x="50" y="28"/>
                  <a:pt x="50" y="28"/>
                </a:cubicBezTo>
                <a:cubicBezTo>
                  <a:pt x="52" y="16"/>
                  <a:pt x="52" y="16"/>
                  <a:pt x="52" y="16"/>
                </a:cubicBezTo>
                <a:cubicBezTo>
                  <a:pt x="57" y="17"/>
                  <a:pt x="57" y="17"/>
                  <a:pt x="57" y="17"/>
                </a:cubicBezTo>
                <a:cubicBezTo>
                  <a:pt x="54" y="12"/>
                  <a:pt x="49" y="8"/>
                  <a:pt x="43" y="6"/>
                </a:cubicBezTo>
                <a:cubicBezTo>
                  <a:pt x="45" y="11"/>
                  <a:pt x="45" y="11"/>
                  <a:pt x="45" y="11"/>
                </a:cubicBezTo>
                <a:cubicBezTo>
                  <a:pt x="34" y="17"/>
                  <a:pt x="34" y="17"/>
                  <a:pt x="34" y="17"/>
                </a:cubicBezTo>
                <a:cubicBezTo>
                  <a:pt x="23" y="11"/>
                  <a:pt x="23" y="11"/>
                  <a:pt x="23" y="11"/>
                </a:cubicBezTo>
                <a:cubicBezTo>
                  <a:pt x="25" y="6"/>
                  <a:pt x="25" y="6"/>
                  <a:pt x="25" y="6"/>
                </a:cubicBezTo>
                <a:cubicBezTo>
                  <a:pt x="19" y="8"/>
                  <a:pt x="14" y="12"/>
                  <a:pt x="10" y="17"/>
                </a:cubicBezTo>
                <a:cubicBezTo>
                  <a:pt x="15" y="16"/>
                  <a:pt x="15" y="16"/>
                  <a:pt x="15" y="16"/>
                </a:cubicBezTo>
                <a:cubicBezTo>
                  <a:pt x="18" y="28"/>
                  <a:pt x="18" y="28"/>
                  <a:pt x="18" y="28"/>
                </a:cubicBezTo>
                <a:cubicBezTo>
                  <a:pt x="8" y="37"/>
                  <a:pt x="8" y="37"/>
                  <a:pt x="8" y="37"/>
                </a:cubicBezTo>
                <a:cubicBezTo>
                  <a:pt x="5" y="34"/>
                  <a:pt x="5" y="34"/>
                  <a:pt x="5" y="34"/>
                </a:cubicBezTo>
                <a:cubicBezTo>
                  <a:pt x="5" y="34"/>
                  <a:pt x="5" y="34"/>
                  <a:pt x="5" y="34"/>
                </a:cubicBezTo>
                <a:cubicBezTo>
                  <a:pt x="5" y="40"/>
                  <a:pt x="7" y="46"/>
                  <a:pt x="10" y="51"/>
                </a:cubicBezTo>
                <a:cubicBezTo>
                  <a:pt x="11" y="46"/>
                  <a:pt x="11" y="46"/>
                  <a:pt x="11" y="46"/>
                </a:cubicBezTo>
                <a:cubicBezTo>
                  <a:pt x="24" y="47"/>
                  <a:pt x="24" y="47"/>
                  <a:pt x="24" y="47"/>
                </a:cubicBezTo>
                <a:cubicBezTo>
                  <a:pt x="29" y="59"/>
                  <a:pt x="29" y="59"/>
                  <a:pt x="29" y="59"/>
                </a:cubicBezTo>
                <a:cubicBezTo>
                  <a:pt x="25" y="61"/>
                  <a:pt x="25" y="61"/>
                  <a:pt x="25" y="61"/>
                </a:cubicBezTo>
                <a:cubicBezTo>
                  <a:pt x="28" y="62"/>
                  <a:pt x="31" y="63"/>
                  <a:pt x="34" y="63"/>
                </a:cubicBezTo>
                <a:cubicBezTo>
                  <a:pt x="37" y="63"/>
                  <a:pt x="40" y="62"/>
                  <a:pt x="43" y="61"/>
                </a:cubicBezTo>
                <a:cubicBezTo>
                  <a:pt x="38" y="59"/>
                  <a:pt x="38" y="59"/>
                  <a:pt x="38" y="59"/>
                </a:cubicBezTo>
                <a:cubicBezTo>
                  <a:pt x="44" y="47"/>
                  <a:pt x="44" y="47"/>
                  <a:pt x="44" y="47"/>
                </a:cubicBezTo>
                <a:cubicBezTo>
                  <a:pt x="56" y="46"/>
                  <a:pt x="56" y="46"/>
                  <a:pt x="56" y="46"/>
                </a:cubicBezTo>
                <a:cubicBezTo>
                  <a:pt x="57" y="51"/>
                  <a:pt x="57" y="51"/>
                  <a:pt x="57" y="51"/>
                </a:cubicBezTo>
                <a:cubicBezTo>
                  <a:pt x="61" y="46"/>
                  <a:pt x="63" y="40"/>
                  <a:pt x="63" y="34"/>
                </a:cubicBezTo>
                <a:close/>
                <a:moveTo>
                  <a:pt x="34" y="23"/>
                </a:moveTo>
                <a:cubicBezTo>
                  <a:pt x="45" y="31"/>
                  <a:pt x="45" y="31"/>
                  <a:pt x="45" y="31"/>
                </a:cubicBezTo>
                <a:cubicBezTo>
                  <a:pt x="41" y="43"/>
                  <a:pt x="41" y="43"/>
                  <a:pt x="41" y="43"/>
                </a:cubicBezTo>
                <a:cubicBezTo>
                  <a:pt x="27" y="43"/>
                  <a:pt x="27" y="43"/>
                  <a:pt x="27" y="43"/>
                </a:cubicBezTo>
                <a:cubicBezTo>
                  <a:pt x="23" y="31"/>
                  <a:pt x="23" y="31"/>
                  <a:pt x="23" y="31"/>
                </a:cubicBezTo>
                <a:lnTo>
                  <a:pt x="34" y="23"/>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1" name="Freeform 251"/>
          <p:cNvSpPr>
            <a:spLocks noEditPoints="1"/>
          </p:cNvSpPr>
          <p:nvPr/>
        </p:nvSpPr>
        <p:spPr bwMode="auto">
          <a:xfrm>
            <a:off x="13434872" y="8053459"/>
            <a:ext cx="372408" cy="377545"/>
          </a:xfrm>
          <a:custGeom>
            <a:avLst/>
            <a:gdLst>
              <a:gd name="T0" fmla="*/ 2147483646 w 67"/>
              <a:gd name="T1" fmla="*/ 2147483646 h 68"/>
              <a:gd name="T2" fmla="*/ 2147483646 w 67"/>
              <a:gd name="T3" fmla="*/ 2147483646 h 68"/>
              <a:gd name="T4" fmla="*/ 2147483646 w 67"/>
              <a:gd name="T5" fmla="*/ 2147483646 h 68"/>
              <a:gd name="T6" fmla="*/ 2147483646 w 67"/>
              <a:gd name="T7" fmla="*/ 2147483646 h 68"/>
              <a:gd name="T8" fmla="*/ 0 w 67"/>
              <a:gd name="T9" fmla="*/ 2147483646 h 68"/>
              <a:gd name="T10" fmla="*/ 0 w 67"/>
              <a:gd name="T11" fmla="*/ 2147483646 h 68"/>
              <a:gd name="T12" fmla="*/ 2147483646 w 67"/>
              <a:gd name="T13" fmla="*/ 2147483646 h 68"/>
              <a:gd name="T14" fmla="*/ 2147483646 w 67"/>
              <a:gd name="T15" fmla="*/ 2147483646 h 68"/>
              <a:gd name="T16" fmla="*/ 2147483646 w 67"/>
              <a:gd name="T17" fmla="*/ 2147483646 h 68"/>
              <a:gd name="T18" fmla="*/ 2147483646 w 67"/>
              <a:gd name="T19" fmla="*/ 0 h 68"/>
              <a:gd name="T20" fmla="*/ 2147483646 w 67"/>
              <a:gd name="T21" fmla="*/ 0 h 68"/>
              <a:gd name="T22" fmla="*/ 2147483646 w 67"/>
              <a:gd name="T23" fmla="*/ 2147483646 h 68"/>
              <a:gd name="T24" fmla="*/ 2147483646 w 67"/>
              <a:gd name="T25" fmla="*/ 2147483646 h 68"/>
              <a:gd name="T26" fmla="*/ 2147483646 w 67"/>
              <a:gd name="T27" fmla="*/ 2147483646 h 68"/>
              <a:gd name="T28" fmla="*/ 2147483646 w 67"/>
              <a:gd name="T29" fmla="*/ 2147483646 h 68"/>
              <a:gd name="T30" fmla="*/ 2147483646 w 67"/>
              <a:gd name="T31" fmla="*/ 2147483646 h 68"/>
              <a:gd name="T32" fmla="*/ 2147483646 w 67"/>
              <a:gd name="T33" fmla="*/ 2147483646 h 68"/>
              <a:gd name="T34" fmla="*/ 2147483646 w 67"/>
              <a:gd name="T35" fmla="*/ 2147483646 h 68"/>
              <a:gd name="T36" fmla="*/ 2147483646 w 67"/>
              <a:gd name="T37" fmla="*/ 2147483646 h 68"/>
              <a:gd name="T38" fmla="*/ 2147483646 w 67"/>
              <a:gd name="T39" fmla="*/ 2147483646 h 68"/>
              <a:gd name="T40" fmla="*/ 2147483646 w 67"/>
              <a:gd name="T41" fmla="*/ 2147483646 h 68"/>
              <a:gd name="T42" fmla="*/ 2147483646 w 67"/>
              <a:gd name="T43" fmla="*/ 0 h 68"/>
              <a:gd name="T44" fmla="*/ 2147483646 w 67"/>
              <a:gd name="T45" fmla="*/ 0 h 68"/>
              <a:gd name="T46" fmla="*/ 2147483646 w 67"/>
              <a:gd name="T47" fmla="*/ 2147483646 h 68"/>
              <a:gd name="T48" fmla="*/ 2147483646 w 67"/>
              <a:gd name="T49" fmla="*/ 2147483646 h 68"/>
              <a:gd name="T50" fmla="*/ 2147483646 w 67"/>
              <a:gd name="T51" fmla="*/ 2147483646 h 68"/>
              <a:gd name="T52" fmla="*/ 2147483646 w 67"/>
              <a:gd name="T53" fmla="*/ 2147483646 h 68"/>
              <a:gd name="T54" fmla="*/ 2147483646 w 67"/>
              <a:gd name="T55" fmla="*/ 2147483646 h 68"/>
              <a:gd name="T56" fmla="*/ 2147483646 w 67"/>
              <a:gd name="T57" fmla="*/ 2147483646 h 68"/>
              <a:gd name="T58" fmla="*/ 2147483646 w 67"/>
              <a:gd name="T59" fmla="*/ 2147483646 h 68"/>
              <a:gd name="T60" fmla="*/ 2147483646 w 67"/>
              <a:gd name="T61" fmla="*/ 2147483646 h 68"/>
              <a:gd name="T62" fmla="*/ 2147483646 w 67"/>
              <a:gd name="T63" fmla="*/ 2147483646 h 68"/>
              <a:gd name="T64" fmla="*/ 2147483646 w 67"/>
              <a:gd name="T65" fmla="*/ 2147483646 h 68"/>
              <a:gd name="T66" fmla="*/ 2147483646 w 67"/>
              <a:gd name="T67" fmla="*/ 2147483646 h 68"/>
              <a:gd name="T68" fmla="*/ 2147483646 w 67"/>
              <a:gd name="T69" fmla="*/ 2147483646 h 68"/>
              <a:gd name="T70" fmla="*/ 2147483646 w 67"/>
              <a:gd name="T71" fmla="*/ 2147483646 h 68"/>
              <a:gd name="T72" fmla="*/ 2147483646 w 67"/>
              <a:gd name="T73" fmla="*/ 2147483646 h 68"/>
              <a:gd name="T74" fmla="*/ 2147483646 w 67"/>
              <a:gd name="T75" fmla="*/ 2147483646 h 68"/>
              <a:gd name="T76" fmla="*/ 2147483646 w 67"/>
              <a:gd name="T77" fmla="*/ 2147483646 h 68"/>
              <a:gd name="T78" fmla="*/ 2147483646 w 67"/>
              <a:gd name="T79" fmla="*/ 2147483646 h 68"/>
              <a:gd name="T80" fmla="*/ 2147483646 w 67"/>
              <a:gd name="T81" fmla="*/ 2147483646 h 68"/>
              <a:gd name="T82" fmla="*/ 2147483646 w 67"/>
              <a:gd name="T83" fmla="*/ 2147483646 h 68"/>
              <a:gd name="T84" fmla="*/ 2147483646 w 67"/>
              <a:gd name="T85" fmla="*/ 2147483646 h 68"/>
              <a:gd name="T86" fmla="*/ 2147483646 w 67"/>
              <a:gd name="T87" fmla="*/ 2147483646 h 68"/>
              <a:gd name="T88" fmla="*/ 2147483646 w 67"/>
              <a:gd name="T89" fmla="*/ 2147483646 h 68"/>
              <a:gd name="T90" fmla="*/ 2147483646 w 67"/>
              <a:gd name="T91" fmla="*/ 2147483646 h 68"/>
              <a:gd name="T92" fmla="*/ 2147483646 w 67"/>
              <a:gd name="T93" fmla="*/ 2147483646 h 68"/>
              <a:gd name="T94" fmla="*/ 2147483646 w 67"/>
              <a:gd name="T95" fmla="*/ 2147483646 h 68"/>
              <a:gd name="T96" fmla="*/ 2147483646 w 67"/>
              <a:gd name="T97" fmla="*/ 2147483646 h 68"/>
              <a:gd name="T98" fmla="*/ 2147483646 w 67"/>
              <a:gd name="T99" fmla="*/ 2147483646 h 68"/>
              <a:gd name="T100" fmla="*/ 2147483646 w 67"/>
              <a:gd name="T101" fmla="*/ 2147483646 h 68"/>
              <a:gd name="T102" fmla="*/ 2147483646 w 67"/>
              <a:gd name="T103" fmla="*/ 2147483646 h 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45" y="8"/>
                </a:moveTo>
                <a:cubicBezTo>
                  <a:pt x="45" y="9"/>
                  <a:pt x="44" y="9"/>
                  <a:pt x="44" y="9"/>
                </a:cubicBezTo>
                <a:cubicBezTo>
                  <a:pt x="34" y="9"/>
                  <a:pt x="34" y="9"/>
                  <a:pt x="34" y="9"/>
                </a:cubicBezTo>
                <a:cubicBezTo>
                  <a:pt x="33" y="9"/>
                  <a:pt x="33" y="9"/>
                  <a:pt x="33" y="8"/>
                </a:cubicBezTo>
                <a:cubicBezTo>
                  <a:pt x="33" y="1"/>
                  <a:pt x="33" y="1"/>
                  <a:pt x="33" y="1"/>
                </a:cubicBezTo>
                <a:cubicBezTo>
                  <a:pt x="33" y="0"/>
                  <a:pt x="33" y="0"/>
                  <a:pt x="34" y="0"/>
                </a:cubicBezTo>
                <a:cubicBezTo>
                  <a:pt x="44" y="0"/>
                  <a:pt x="44" y="0"/>
                  <a:pt x="44" y="0"/>
                </a:cubicBezTo>
                <a:cubicBezTo>
                  <a:pt x="44" y="0"/>
                  <a:pt x="45" y="0"/>
                  <a:pt x="45" y="1"/>
                </a:cubicBezTo>
                <a:lnTo>
                  <a:pt x="45" y="8"/>
                </a:lnTo>
                <a:close/>
                <a:moveTo>
                  <a:pt x="52" y="28"/>
                </a:moveTo>
                <a:cubicBezTo>
                  <a:pt x="52" y="28"/>
                  <a:pt x="52" y="29"/>
                  <a:pt x="51" y="29"/>
                </a:cubicBezTo>
                <a:cubicBezTo>
                  <a:pt x="34" y="29"/>
                  <a:pt x="34" y="29"/>
                  <a:pt x="34" y="29"/>
                </a:cubicBezTo>
                <a:cubicBezTo>
                  <a:pt x="33" y="29"/>
                  <a:pt x="33" y="28"/>
                  <a:pt x="33" y="28"/>
                </a:cubicBezTo>
                <a:cubicBezTo>
                  <a:pt x="33" y="20"/>
                  <a:pt x="33" y="20"/>
                  <a:pt x="33" y="20"/>
                </a:cubicBezTo>
                <a:cubicBezTo>
                  <a:pt x="33" y="20"/>
                  <a:pt x="33" y="19"/>
                  <a:pt x="34" y="19"/>
                </a:cubicBezTo>
                <a:cubicBezTo>
                  <a:pt x="51" y="19"/>
                  <a:pt x="51" y="19"/>
                  <a:pt x="51" y="19"/>
                </a:cubicBezTo>
                <a:cubicBezTo>
                  <a:pt x="52" y="19"/>
                  <a:pt x="52" y="20"/>
                  <a:pt x="52" y="20"/>
                </a:cubicBezTo>
                <a:lnTo>
                  <a:pt x="52" y="28"/>
                </a:lnTo>
                <a:close/>
                <a:moveTo>
                  <a:pt x="60" y="47"/>
                </a:moveTo>
                <a:cubicBezTo>
                  <a:pt x="60" y="48"/>
                  <a:pt x="59" y="48"/>
                  <a:pt x="58" y="48"/>
                </a:cubicBezTo>
                <a:cubicBezTo>
                  <a:pt x="34" y="48"/>
                  <a:pt x="34" y="48"/>
                  <a:pt x="34" y="48"/>
                </a:cubicBezTo>
                <a:cubicBezTo>
                  <a:pt x="33" y="48"/>
                  <a:pt x="33" y="48"/>
                  <a:pt x="33" y="47"/>
                </a:cubicBezTo>
                <a:cubicBezTo>
                  <a:pt x="33" y="40"/>
                  <a:pt x="33" y="40"/>
                  <a:pt x="33" y="40"/>
                </a:cubicBezTo>
                <a:cubicBezTo>
                  <a:pt x="33" y="39"/>
                  <a:pt x="33" y="39"/>
                  <a:pt x="34" y="39"/>
                </a:cubicBezTo>
                <a:cubicBezTo>
                  <a:pt x="58" y="39"/>
                  <a:pt x="58" y="39"/>
                  <a:pt x="58" y="39"/>
                </a:cubicBezTo>
                <a:cubicBezTo>
                  <a:pt x="59" y="39"/>
                  <a:pt x="60" y="39"/>
                  <a:pt x="60" y="40"/>
                </a:cubicBezTo>
                <a:lnTo>
                  <a:pt x="60" y="47"/>
                </a:lnTo>
                <a:close/>
                <a:moveTo>
                  <a:pt x="67" y="67"/>
                </a:moveTo>
                <a:cubicBezTo>
                  <a:pt x="67" y="67"/>
                  <a:pt x="66" y="68"/>
                  <a:pt x="66" y="68"/>
                </a:cubicBezTo>
                <a:cubicBezTo>
                  <a:pt x="34" y="68"/>
                  <a:pt x="34" y="68"/>
                  <a:pt x="34" y="68"/>
                </a:cubicBezTo>
                <a:cubicBezTo>
                  <a:pt x="33" y="68"/>
                  <a:pt x="33" y="67"/>
                  <a:pt x="33" y="67"/>
                </a:cubicBezTo>
                <a:cubicBezTo>
                  <a:pt x="33" y="59"/>
                  <a:pt x="33" y="59"/>
                  <a:pt x="33" y="59"/>
                </a:cubicBezTo>
                <a:cubicBezTo>
                  <a:pt x="33" y="59"/>
                  <a:pt x="33" y="58"/>
                  <a:pt x="34" y="58"/>
                </a:cubicBezTo>
                <a:cubicBezTo>
                  <a:pt x="66" y="58"/>
                  <a:pt x="66" y="58"/>
                  <a:pt x="66" y="58"/>
                </a:cubicBezTo>
                <a:cubicBezTo>
                  <a:pt x="66" y="58"/>
                  <a:pt x="67" y="59"/>
                  <a:pt x="67" y="59"/>
                </a:cubicBezTo>
                <a:lnTo>
                  <a:pt x="67" y="6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2" name="Freeform 252"/>
          <p:cNvSpPr>
            <a:spLocks/>
          </p:cNvSpPr>
          <p:nvPr/>
        </p:nvSpPr>
        <p:spPr bwMode="auto">
          <a:xfrm>
            <a:off x="14297830" y="8176739"/>
            <a:ext cx="218309" cy="118143"/>
          </a:xfrm>
          <a:custGeom>
            <a:avLst/>
            <a:gdLst>
              <a:gd name="T0" fmla="*/ 2147483646 w 39"/>
              <a:gd name="T1" fmla="*/ 2147483646 h 21"/>
              <a:gd name="T2" fmla="*/ 2147483646 w 39"/>
              <a:gd name="T3" fmla="*/ 2147483646 h 21"/>
              <a:gd name="T4" fmla="*/ 2147483646 w 39"/>
              <a:gd name="T5" fmla="*/ 2147483646 h 21"/>
              <a:gd name="T6" fmla="*/ 2147483646 w 39"/>
              <a:gd name="T7" fmla="*/ 2147483646 h 21"/>
              <a:gd name="T8" fmla="*/ 2147483646 w 39"/>
              <a:gd name="T9" fmla="*/ 2147483646 h 21"/>
              <a:gd name="T10" fmla="*/ 0 w 39"/>
              <a:gd name="T11" fmla="*/ 2147483646 h 21"/>
              <a:gd name="T12" fmla="*/ 2147483646 w 39"/>
              <a:gd name="T13" fmla="*/ 0 h 21"/>
              <a:gd name="T14" fmla="*/ 2147483646 w 39"/>
              <a:gd name="T15" fmla="*/ 0 h 21"/>
              <a:gd name="T16" fmla="*/ 2147483646 w 39"/>
              <a:gd name="T17" fmla="*/ 2147483646 h 21"/>
              <a:gd name="T18" fmla="*/ 2147483646 w 39"/>
              <a:gd name="T19" fmla="*/ 2147483646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21">
                <a:moveTo>
                  <a:pt x="39" y="4"/>
                </a:moveTo>
                <a:cubicBezTo>
                  <a:pt x="22" y="21"/>
                  <a:pt x="22" y="21"/>
                  <a:pt x="22" y="21"/>
                </a:cubicBezTo>
                <a:cubicBezTo>
                  <a:pt x="21" y="21"/>
                  <a:pt x="21" y="21"/>
                  <a:pt x="20" y="21"/>
                </a:cubicBezTo>
                <a:cubicBezTo>
                  <a:pt x="19" y="21"/>
                  <a:pt x="19" y="21"/>
                  <a:pt x="18" y="21"/>
                </a:cubicBezTo>
                <a:cubicBezTo>
                  <a:pt x="1" y="4"/>
                  <a:pt x="1" y="4"/>
                  <a:pt x="1" y="4"/>
                </a:cubicBezTo>
                <a:cubicBezTo>
                  <a:pt x="1" y="3"/>
                  <a:pt x="0" y="3"/>
                  <a:pt x="0" y="2"/>
                </a:cubicBezTo>
                <a:cubicBezTo>
                  <a:pt x="0" y="1"/>
                  <a:pt x="2" y="0"/>
                  <a:pt x="3" y="0"/>
                </a:cubicBezTo>
                <a:cubicBezTo>
                  <a:pt x="37" y="0"/>
                  <a:pt x="37" y="0"/>
                  <a:pt x="37" y="0"/>
                </a:cubicBezTo>
                <a:cubicBezTo>
                  <a:pt x="38" y="0"/>
                  <a:pt x="39" y="1"/>
                  <a:pt x="39" y="2"/>
                </a:cubicBezTo>
                <a:cubicBezTo>
                  <a:pt x="39" y="3"/>
                  <a:pt x="39" y="3"/>
                  <a:pt x="39" y="4"/>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3" name="Freeform 162"/>
          <p:cNvSpPr>
            <a:spLocks noEditPoints="1"/>
          </p:cNvSpPr>
          <p:nvPr/>
        </p:nvSpPr>
        <p:spPr bwMode="auto">
          <a:xfrm>
            <a:off x="10293807" y="3741237"/>
            <a:ext cx="310767" cy="367270"/>
          </a:xfrm>
          <a:custGeom>
            <a:avLst/>
            <a:gdLst>
              <a:gd name="T0" fmla="*/ 2147483646 w 56"/>
              <a:gd name="T1" fmla="*/ 2147483646 h 66"/>
              <a:gd name="T2" fmla="*/ 2147483646 w 56"/>
              <a:gd name="T3" fmla="*/ 2147483646 h 66"/>
              <a:gd name="T4" fmla="*/ 2147483646 w 56"/>
              <a:gd name="T5" fmla="*/ 2147483646 h 66"/>
              <a:gd name="T6" fmla="*/ 0 w 56"/>
              <a:gd name="T7" fmla="*/ 2147483646 h 66"/>
              <a:gd name="T8" fmla="*/ 0 w 56"/>
              <a:gd name="T9" fmla="*/ 2147483646 h 66"/>
              <a:gd name="T10" fmla="*/ 2147483646 w 56"/>
              <a:gd name="T11" fmla="*/ 2147483646 h 66"/>
              <a:gd name="T12" fmla="*/ 2147483646 w 56"/>
              <a:gd name="T13" fmla="*/ 2147483646 h 66"/>
              <a:gd name="T14" fmla="*/ 2147483646 w 56"/>
              <a:gd name="T15" fmla="*/ 2147483646 h 66"/>
              <a:gd name="T16" fmla="*/ 2147483646 w 56"/>
              <a:gd name="T17" fmla="*/ 2147483646 h 66"/>
              <a:gd name="T18" fmla="*/ 2147483646 w 56"/>
              <a:gd name="T19" fmla="*/ 2147483646 h 66"/>
              <a:gd name="T20" fmla="*/ 2147483646 w 56"/>
              <a:gd name="T21" fmla="*/ 2147483646 h 66"/>
              <a:gd name="T22" fmla="*/ 2147483646 w 56"/>
              <a:gd name="T23" fmla="*/ 2147483646 h 66"/>
              <a:gd name="T24" fmla="*/ 2147483646 w 56"/>
              <a:gd name="T25" fmla="*/ 2147483646 h 66"/>
              <a:gd name="T26" fmla="*/ 2147483646 w 56"/>
              <a:gd name="T27" fmla="*/ 2147483646 h 66"/>
              <a:gd name="T28" fmla="*/ 2147483646 w 56"/>
              <a:gd name="T29" fmla="*/ 2147483646 h 66"/>
              <a:gd name="T30" fmla="*/ 2147483646 w 56"/>
              <a:gd name="T31" fmla="*/ 2147483646 h 66"/>
              <a:gd name="T32" fmla="*/ 2147483646 w 56"/>
              <a:gd name="T33" fmla="*/ 2147483646 h 66"/>
              <a:gd name="T34" fmla="*/ 2147483646 w 56"/>
              <a:gd name="T35" fmla="*/ 2147483646 h 66"/>
              <a:gd name="T36" fmla="*/ 2147483646 w 56"/>
              <a:gd name="T37" fmla="*/ 2147483646 h 66"/>
              <a:gd name="T38" fmla="*/ 2147483646 w 56"/>
              <a:gd name="T39" fmla="*/ 2147483646 h 66"/>
              <a:gd name="T40" fmla="*/ 2147483646 w 56"/>
              <a:gd name="T41" fmla="*/ 2147483646 h 66"/>
              <a:gd name="T42" fmla="*/ 2147483646 w 56"/>
              <a:gd name="T43" fmla="*/ 2147483646 h 66"/>
              <a:gd name="T44" fmla="*/ 2147483646 w 56"/>
              <a:gd name="T45" fmla="*/ 2147483646 h 66"/>
              <a:gd name="T46" fmla="*/ 2147483646 w 56"/>
              <a:gd name="T47" fmla="*/ 2147483646 h 66"/>
              <a:gd name="T48" fmla="*/ 2147483646 w 56"/>
              <a:gd name="T49" fmla="*/ 0 h 66"/>
              <a:gd name="T50" fmla="*/ 2147483646 w 56"/>
              <a:gd name="T51" fmla="*/ 0 h 66"/>
              <a:gd name="T52" fmla="*/ 2147483646 w 56"/>
              <a:gd name="T53" fmla="*/ 0 h 66"/>
              <a:gd name="T54" fmla="*/ 2147483646 w 56"/>
              <a:gd name="T55" fmla="*/ 2147483646 h 6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6" h="66">
                <a:moveTo>
                  <a:pt x="13" y="44"/>
                </a:moveTo>
                <a:cubicBezTo>
                  <a:pt x="13" y="45"/>
                  <a:pt x="12" y="46"/>
                  <a:pt x="11" y="46"/>
                </a:cubicBezTo>
                <a:cubicBezTo>
                  <a:pt x="1" y="46"/>
                  <a:pt x="1" y="46"/>
                  <a:pt x="1" y="46"/>
                </a:cubicBezTo>
                <a:cubicBezTo>
                  <a:pt x="1" y="46"/>
                  <a:pt x="0" y="46"/>
                  <a:pt x="0" y="46"/>
                </a:cubicBezTo>
                <a:cubicBezTo>
                  <a:pt x="0" y="45"/>
                  <a:pt x="0" y="45"/>
                  <a:pt x="0" y="44"/>
                </a:cubicBezTo>
                <a:cubicBezTo>
                  <a:pt x="10" y="26"/>
                  <a:pt x="10" y="26"/>
                  <a:pt x="10" y="26"/>
                </a:cubicBezTo>
                <a:cubicBezTo>
                  <a:pt x="10" y="26"/>
                  <a:pt x="10" y="26"/>
                  <a:pt x="10" y="26"/>
                </a:cubicBezTo>
                <a:cubicBezTo>
                  <a:pt x="4" y="15"/>
                  <a:pt x="4" y="15"/>
                  <a:pt x="4" y="15"/>
                </a:cubicBezTo>
                <a:cubicBezTo>
                  <a:pt x="3" y="14"/>
                  <a:pt x="3" y="14"/>
                  <a:pt x="4" y="13"/>
                </a:cubicBezTo>
                <a:cubicBezTo>
                  <a:pt x="4" y="13"/>
                  <a:pt x="4" y="13"/>
                  <a:pt x="5" y="13"/>
                </a:cubicBezTo>
                <a:cubicBezTo>
                  <a:pt x="14" y="13"/>
                  <a:pt x="14" y="13"/>
                  <a:pt x="14" y="13"/>
                </a:cubicBezTo>
                <a:cubicBezTo>
                  <a:pt x="16" y="13"/>
                  <a:pt x="17" y="14"/>
                  <a:pt x="17" y="15"/>
                </a:cubicBezTo>
                <a:cubicBezTo>
                  <a:pt x="24" y="26"/>
                  <a:pt x="24" y="26"/>
                  <a:pt x="24" y="26"/>
                </a:cubicBezTo>
                <a:cubicBezTo>
                  <a:pt x="24" y="26"/>
                  <a:pt x="23" y="27"/>
                  <a:pt x="13" y="44"/>
                </a:cubicBezTo>
                <a:close/>
                <a:moveTo>
                  <a:pt x="56" y="2"/>
                </a:moveTo>
                <a:cubicBezTo>
                  <a:pt x="35" y="39"/>
                  <a:pt x="35" y="39"/>
                  <a:pt x="35" y="39"/>
                </a:cubicBezTo>
                <a:cubicBezTo>
                  <a:pt x="35" y="39"/>
                  <a:pt x="35" y="39"/>
                  <a:pt x="35" y="39"/>
                </a:cubicBezTo>
                <a:cubicBezTo>
                  <a:pt x="48" y="64"/>
                  <a:pt x="48" y="64"/>
                  <a:pt x="48" y="64"/>
                </a:cubicBezTo>
                <a:cubicBezTo>
                  <a:pt x="49" y="65"/>
                  <a:pt x="49" y="65"/>
                  <a:pt x="48" y="66"/>
                </a:cubicBezTo>
                <a:cubicBezTo>
                  <a:pt x="48" y="66"/>
                  <a:pt x="48" y="66"/>
                  <a:pt x="47" y="66"/>
                </a:cubicBezTo>
                <a:cubicBezTo>
                  <a:pt x="38" y="66"/>
                  <a:pt x="38" y="66"/>
                  <a:pt x="38" y="66"/>
                </a:cubicBezTo>
                <a:cubicBezTo>
                  <a:pt x="36" y="66"/>
                  <a:pt x="35" y="65"/>
                  <a:pt x="35" y="64"/>
                </a:cubicBezTo>
                <a:cubicBezTo>
                  <a:pt x="21" y="39"/>
                  <a:pt x="21" y="39"/>
                  <a:pt x="21" y="39"/>
                </a:cubicBezTo>
                <a:cubicBezTo>
                  <a:pt x="21" y="39"/>
                  <a:pt x="22" y="38"/>
                  <a:pt x="43" y="2"/>
                </a:cubicBezTo>
                <a:cubicBezTo>
                  <a:pt x="43" y="1"/>
                  <a:pt x="44" y="0"/>
                  <a:pt x="45" y="0"/>
                </a:cubicBezTo>
                <a:cubicBezTo>
                  <a:pt x="55" y="0"/>
                  <a:pt x="55" y="0"/>
                  <a:pt x="55" y="0"/>
                </a:cubicBezTo>
                <a:cubicBezTo>
                  <a:pt x="55" y="0"/>
                  <a:pt x="56" y="0"/>
                  <a:pt x="56" y="0"/>
                </a:cubicBezTo>
                <a:cubicBezTo>
                  <a:pt x="56" y="1"/>
                  <a:pt x="56" y="1"/>
                  <a:pt x="56" y="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34" name="Freeform 163"/>
          <p:cNvSpPr>
            <a:spLocks/>
          </p:cNvSpPr>
          <p:nvPr/>
        </p:nvSpPr>
        <p:spPr bwMode="auto">
          <a:xfrm>
            <a:off x="11092556" y="3764351"/>
            <a:ext cx="228582" cy="315905"/>
          </a:xfrm>
          <a:custGeom>
            <a:avLst/>
            <a:gdLst>
              <a:gd name="T0" fmla="*/ 2147483646 w 41"/>
              <a:gd name="T1" fmla="*/ 2147483646 h 57"/>
              <a:gd name="T2" fmla="*/ 2147483646 w 41"/>
              <a:gd name="T3" fmla="*/ 2147483646 h 57"/>
              <a:gd name="T4" fmla="*/ 2147483646 w 41"/>
              <a:gd name="T5" fmla="*/ 2147483646 h 57"/>
              <a:gd name="T6" fmla="*/ 2147483646 w 41"/>
              <a:gd name="T7" fmla="*/ 2147483646 h 57"/>
              <a:gd name="T8" fmla="*/ 2147483646 w 41"/>
              <a:gd name="T9" fmla="*/ 2147483646 h 57"/>
              <a:gd name="T10" fmla="*/ 2147483646 w 41"/>
              <a:gd name="T11" fmla="*/ 2147483646 h 57"/>
              <a:gd name="T12" fmla="*/ 2147483646 w 41"/>
              <a:gd name="T13" fmla="*/ 2147483646 h 57"/>
              <a:gd name="T14" fmla="*/ 2147483646 w 41"/>
              <a:gd name="T15" fmla="*/ 2147483646 h 57"/>
              <a:gd name="T16" fmla="*/ 2147483646 w 41"/>
              <a:gd name="T17" fmla="*/ 2147483646 h 57"/>
              <a:gd name="T18" fmla="*/ 2147483646 w 41"/>
              <a:gd name="T19" fmla="*/ 2147483646 h 57"/>
              <a:gd name="T20" fmla="*/ 2147483646 w 41"/>
              <a:gd name="T21" fmla="*/ 2147483646 h 57"/>
              <a:gd name="T22" fmla="*/ 2147483646 w 41"/>
              <a:gd name="T23" fmla="*/ 2147483646 h 57"/>
              <a:gd name="T24" fmla="*/ 2147483646 w 41"/>
              <a:gd name="T25" fmla="*/ 2147483646 h 57"/>
              <a:gd name="T26" fmla="*/ 2147483646 w 41"/>
              <a:gd name="T27" fmla="*/ 2147483646 h 57"/>
              <a:gd name="T28" fmla="*/ 0 w 41"/>
              <a:gd name="T29" fmla="*/ 2147483646 h 57"/>
              <a:gd name="T30" fmla="*/ 0 w 41"/>
              <a:gd name="T31" fmla="*/ 2147483646 h 57"/>
              <a:gd name="T32" fmla="*/ 2147483646 w 41"/>
              <a:gd name="T33" fmla="*/ 0 h 57"/>
              <a:gd name="T34" fmla="*/ 2147483646 w 41"/>
              <a:gd name="T35" fmla="*/ 0 h 57"/>
              <a:gd name="T36" fmla="*/ 2147483646 w 41"/>
              <a:gd name="T37" fmla="*/ 2147483646 h 57"/>
              <a:gd name="T38" fmla="*/ 2147483646 w 41"/>
              <a:gd name="T39" fmla="*/ 2147483646 h 57"/>
              <a:gd name="T40" fmla="*/ 2147483646 w 41"/>
              <a:gd name="T41" fmla="*/ 2147483646 h 57"/>
              <a:gd name="T42" fmla="*/ 2147483646 w 41"/>
              <a:gd name="T43" fmla="*/ 2147483646 h 57"/>
              <a:gd name="T44" fmla="*/ 2147483646 w 41"/>
              <a:gd name="T45" fmla="*/ 2147483646 h 57"/>
              <a:gd name="T46" fmla="*/ 2147483646 w 41"/>
              <a:gd name="T47" fmla="*/ 0 h 57"/>
              <a:gd name="T48" fmla="*/ 2147483646 w 41"/>
              <a:gd name="T49" fmla="*/ 0 h 57"/>
              <a:gd name="T50" fmla="*/ 2147483646 w 41"/>
              <a:gd name="T51" fmla="*/ 2147483646 h 57"/>
              <a:gd name="T52" fmla="*/ 2147483646 w 41"/>
              <a:gd name="T53" fmla="*/ 2147483646 h 57"/>
              <a:gd name="T54" fmla="*/ 2147483646 w 41"/>
              <a:gd name="T55" fmla="*/ 2147483646 h 57"/>
              <a:gd name="T56" fmla="*/ 2147483646 w 41"/>
              <a:gd name="T57" fmla="*/ 2147483646 h 57"/>
              <a:gd name="T58" fmla="*/ 2147483646 w 41"/>
              <a:gd name="T59" fmla="*/ 2147483646 h 57"/>
              <a:gd name="T60" fmla="*/ 2147483646 w 41"/>
              <a:gd name="T61" fmla="*/ 2147483646 h 57"/>
              <a:gd name="T62" fmla="*/ 2147483646 w 41"/>
              <a:gd name="T63" fmla="*/ 2147483646 h 57"/>
              <a:gd name="T64" fmla="*/ 2147483646 w 41"/>
              <a:gd name="T65" fmla="*/ 2147483646 h 57"/>
              <a:gd name="T66" fmla="*/ 2147483646 w 41"/>
              <a:gd name="T67" fmla="*/ 2147483646 h 57"/>
              <a:gd name="T68" fmla="*/ 2147483646 w 41"/>
              <a:gd name="T69" fmla="*/ 2147483646 h 57"/>
              <a:gd name="T70" fmla="*/ 2147483646 w 41"/>
              <a:gd name="T71" fmla="*/ 2147483646 h 57"/>
              <a:gd name="T72" fmla="*/ 2147483646 w 41"/>
              <a:gd name="T73" fmla="*/ 2147483646 h 57"/>
              <a:gd name="T74" fmla="*/ 2147483646 w 41"/>
              <a:gd name="T75" fmla="*/ 2147483646 h 57"/>
              <a:gd name="T76" fmla="*/ 2147483646 w 41"/>
              <a:gd name="T77" fmla="*/ 2147483646 h 57"/>
              <a:gd name="T78" fmla="*/ 2147483646 w 41"/>
              <a:gd name="T79" fmla="*/ 2147483646 h 57"/>
              <a:gd name="T80" fmla="*/ 2147483646 w 41"/>
              <a:gd name="T81" fmla="*/ 2147483646 h 57"/>
              <a:gd name="T82" fmla="*/ 2147483646 w 41"/>
              <a:gd name="T83" fmla="*/ 2147483646 h 5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41" h="57">
                <a:moveTo>
                  <a:pt x="17" y="57"/>
                </a:moveTo>
                <a:cubicBezTo>
                  <a:pt x="16" y="57"/>
                  <a:pt x="16" y="56"/>
                  <a:pt x="16" y="56"/>
                </a:cubicBezTo>
                <a:cubicBezTo>
                  <a:pt x="16" y="42"/>
                  <a:pt x="16" y="42"/>
                  <a:pt x="16" y="42"/>
                </a:cubicBezTo>
                <a:cubicBezTo>
                  <a:pt x="4" y="42"/>
                  <a:pt x="4" y="42"/>
                  <a:pt x="4" y="42"/>
                </a:cubicBezTo>
                <a:cubicBezTo>
                  <a:pt x="3" y="42"/>
                  <a:pt x="3" y="42"/>
                  <a:pt x="3" y="41"/>
                </a:cubicBezTo>
                <a:cubicBezTo>
                  <a:pt x="3" y="37"/>
                  <a:pt x="3" y="37"/>
                  <a:pt x="3" y="37"/>
                </a:cubicBezTo>
                <a:cubicBezTo>
                  <a:pt x="3" y="36"/>
                  <a:pt x="3" y="36"/>
                  <a:pt x="4" y="36"/>
                </a:cubicBezTo>
                <a:cubicBezTo>
                  <a:pt x="16" y="36"/>
                  <a:pt x="16" y="36"/>
                  <a:pt x="16" y="36"/>
                </a:cubicBezTo>
                <a:cubicBezTo>
                  <a:pt x="16" y="32"/>
                  <a:pt x="16" y="32"/>
                  <a:pt x="16" y="32"/>
                </a:cubicBezTo>
                <a:cubicBezTo>
                  <a:pt x="4" y="32"/>
                  <a:pt x="4" y="32"/>
                  <a:pt x="4" y="32"/>
                </a:cubicBezTo>
                <a:cubicBezTo>
                  <a:pt x="3" y="32"/>
                  <a:pt x="3" y="32"/>
                  <a:pt x="3" y="31"/>
                </a:cubicBezTo>
                <a:cubicBezTo>
                  <a:pt x="3" y="27"/>
                  <a:pt x="3" y="27"/>
                  <a:pt x="3" y="27"/>
                </a:cubicBezTo>
                <a:cubicBezTo>
                  <a:pt x="3" y="26"/>
                  <a:pt x="3" y="26"/>
                  <a:pt x="4" y="26"/>
                </a:cubicBezTo>
                <a:cubicBezTo>
                  <a:pt x="13" y="26"/>
                  <a:pt x="13" y="26"/>
                  <a:pt x="13" y="26"/>
                </a:cubicBezTo>
                <a:cubicBezTo>
                  <a:pt x="0" y="2"/>
                  <a:pt x="0" y="2"/>
                  <a:pt x="0" y="2"/>
                </a:cubicBezTo>
                <a:cubicBezTo>
                  <a:pt x="0" y="2"/>
                  <a:pt x="0" y="1"/>
                  <a:pt x="0" y="1"/>
                </a:cubicBezTo>
                <a:cubicBezTo>
                  <a:pt x="0" y="1"/>
                  <a:pt x="1" y="0"/>
                  <a:pt x="1" y="0"/>
                </a:cubicBezTo>
                <a:cubicBezTo>
                  <a:pt x="9" y="0"/>
                  <a:pt x="9" y="0"/>
                  <a:pt x="9" y="0"/>
                </a:cubicBezTo>
                <a:cubicBezTo>
                  <a:pt x="9" y="0"/>
                  <a:pt x="10" y="1"/>
                  <a:pt x="10" y="1"/>
                </a:cubicBezTo>
                <a:cubicBezTo>
                  <a:pt x="19" y="18"/>
                  <a:pt x="19" y="18"/>
                  <a:pt x="19" y="18"/>
                </a:cubicBezTo>
                <a:cubicBezTo>
                  <a:pt x="20" y="20"/>
                  <a:pt x="20" y="22"/>
                  <a:pt x="21" y="23"/>
                </a:cubicBezTo>
                <a:cubicBezTo>
                  <a:pt x="22" y="22"/>
                  <a:pt x="22" y="20"/>
                  <a:pt x="23" y="18"/>
                </a:cubicBezTo>
                <a:cubicBezTo>
                  <a:pt x="31" y="1"/>
                  <a:pt x="31" y="1"/>
                  <a:pt x="31" y="1"/>
                </a:cubicBezTo>
                <a:cubicBezTo>
                  <a:pt x="31" y="1"/>
                  <a:pt x="32" y="0"/>
                  <a:pt x="32" y="0"/>
                </a:cubicBezTo>
                <a:cubicBezTo>
                  <a:pt x="40" y="0"/>
                  <a:pt x="40" y="0"/>
                  <a:pt x="40" y="0"/>
                </a:cubicBezTo>
                <a:cubicBezTo>
                  <a:pt x="40" y="0"/>
                  <a:pt x="41" y="1"/>
                  <a:pt x="41" y="1"/>
                </a:cubicBezTo>
                <a:cubicBezTo>
                  <a:pt x="41" y="1"/>
                  <a:pt x="41" y="2"/>
                  <a:pt x="41" y="2"/>
                </a:cubicBezTo>
                <a:cubicBezTo>
                  <a:pt x="28" y="26"/>
                  <a:pt x="28" y="26"/>
                  <a:pt x="28" y="26"/>
                </a:cubicBezTo>
                <a:cubicBezTo>
                  <a:pt x="37" y="26"/>
                  <a:pt x="37" y="26"/>
                  <a:pt x="37" y="26"/>
                </a:cubicBezTo>
                <a:cubicBezTo>
                  <a:pt x="38" y="26"/>
                  <a:pt x="38" y="26"/>
                  <a:pt x="38" y="27"/>
                </a:cubicBezTo>
                <a:cubicBezTo>
                  <a:pt x="38" y="31"/>
                  <a:pt x="38" y="31"/>
                  <a:pt x="38" y="31"/>
                </a:cubicBezTo>
                <a:cubicBezTo>
                  <a:pt x="38" y="32"/>
                  <a:pt x="38" y="32"/>
                  <a:pt x="37" y="32"/>
                </a:cubicBezTo>
                <a:cubicBezTo>
                  <a:pt x="25" y="32"/>
                  <a:pt x="25" y="32"/>
                  <a:pt x="25" y="32"/>
                </a:cubicBezTo>
                <a:cubicBezTo>
                  <a:pt x="25" y="36"/>
                  <a:pt x="25" y="36"/>
                  <a:pt x="25" y="36"/>
                </a:cubicBezTo>
                <a:cubicBezTo>
                  <a:pt x="37" y="36"/>
                  <a:pt x="37" y="36"/>
                  <a:pt x="37" y="36"/>
                </a:cubicBezTo>
                <a:cubicBezTo>
                  <a:pt x="38" y="36"/>
                  <a:pt x="38" y="36"/>
                  <a:pt x="38" y="37"/>
                </a:cubicBezTo>
                <a:cubicBezTo>
                  <a:pt x="38" y="41"/>
                  <a:pt x="38" y="41"/>
                  <a:pt x="38" y="41"/>
                </a:cubicBezTo>
                <a:cubicBezTo>
                  <a:pt x="38" y="42"/>
                  <a:pt x="38" y="42"/>
                  <a:pt x="37" y="42"/>
                </a:cubicBezTo>
                <a:cubicBezTo>
                  <a:pt x="25" y="42"/>
                  <a:pt x="25" y="42"/>
                  <a:pt x="25" y="42"/>
                </a:cubicBezTo>
                <a:cubicBezTo>
                  <a:pt x="25" y="56"/>
                  <a:pt x="25" y="56"/>
                  <a:pt x="25" y="56"/>
                </a:cubicBezTo>
                <a:cubicBezTo>
                  <a:pt x="25" y="56"/>
                  <a:pt x="25" y="57"/>
                  <a:pt x="24" y="57"/>
                </a:cubicBezTo>
                <a:lnTo>
                  <a:pt x="17" y="57"/>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Tree>
    <p:extLst>
      <p:ext uri="{BB962C8B-B14F-4D97-AF65-F5344CB8AC3E}">
        <p14:creationId xmlns:p14="http://schemas.microsoft.com/office/powerpoint/2010/main" val="160916192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กลุ่ม 5"/>
          <p:cNvGrpSpPr/>
          <p:nvPr/>
        </p:nvGrpSpPr>
        <p:grpSpPr>
          <a:xfrm>
            <a:off x="1036637" y="1821534"/>
            <a:ext cx="6172200" cy="8770266"/>
            <a:chOff x="884237" y="1516734"/>
            <a:chExt cx="6172200" cy="8770266"/>
          </a:xfrm>
        </p:grpSpPr>
        <p:grpSp>
          <p:nvGrpSpPr>
            <p:cNvPr id="5" name="กลุ่ม 4"/>
            <p:cNvGrpSpPr/>
            <p:nvPr/>
          </p:nvGrpSpPr>
          <p:grpSpPr>
            <a:xfrm>
              <a:off x="884237" y="1516734"/>
              <a:ext cx="5751224" cy="2902866"/>
              <a:chOff x="808037" y="1288134"/>
              <a:chExt cx="5751224" cy="2902866"/>
            </a:xfrm>
          </p:grpSpPr>
          <p:sp>
            <p:nvSpPr>
              <p:cNvPr id="494" name="TextBox 493"/>
              <p:cNvSpPr txBox="1"/>
              <p:nvPr/>
            </p:nvSpPr>
            <p:spPr>
              <a:xfrm>
                <a:off x="808037" y="1532660"/>
                <a:ext cx="3886200" cy="1446550"/>
              </a:xfrm>
              <a:prstGeom prst="rect">
                <a:avLst/>
              </a:prstGeom>
              <a:noFill/>
            </p:spPr>
            <p:txBody>
              <a:bodyPr wrap="square" rtlCol="0" anchor="t">
                <a:spAutoFit/>
              </a:bodyPr>
              <a:lstStyle/>
              <a:p>
                <a:pPr algn="r"/>
                <a:r>
                  <a:rPr lang="en-US" sz="8800" dirty="0" smtClean="0">
                    <a:latin typeface="Lato Black" pitchFamily="34" charset="0"/>
                    <a:ea typeface="Lato Black" pitchFamily="34" charset="0"/>
                    <a:cs typeface="Lato Black" pitchFamily="34" charset="0"/>
                  </a:rPr>
                  <a:t>ICONS</a:t>
                </a:r>
                <a:endParaRPr lang="en-US" sz="8800" dirty="0">
                  <a:latin typeface="Lato Black" pitchFamily="34" charset="0"/>
                  <a:ea typeface="Lato Black" pitchFamily="34" charset="0"/>
                  <a:cs typeface="Lato Black" pitchFamily="34" charset="0"/>
                </a:endParaRPr>
              </a:p>
            </p:txBody>
          </p:sp>
          <p:grpSp>
            <p:nvGrpSpPr>
              <p:cNvPr id="18" name="กลุ่ม 17"/>
              <p:cNvGrpSpPr/>
              <p:nvPr/>
            </p:nvGrpSpPr>
            <p:grpSpPr>
              <a:xfrm>
                <a:off x="3656395" y="1288134"/>
                <a:ext cx="2902866" cy="2902866"/>
                <a:chOff x="13526171" y="7470804"/>
                <a:chExt cx="2902866" cy="2902866"/>
              </a:xfrm>
              <a:solidFill>
                <a:schemeClr val="tx1"/>
              </a:solidFill>
            </p:grpSpPr>
            <p:sp>
              <p:nvSpPr>
                <p:cNvPr id="498" name="Rectangle 35"/>
                <p:cNvSpPr/>
                <p:nvPr/>
              </p:nvSpPr>
              <p:spPr>
                <a:xfrm rot="16200000">
                  <a:off x="14507630" y="8851545"/>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
              <p:nvSpPr>
                <p:cNvPr id="499" name="Rectangle 35"/>
                <p:cNvSpPr/>
                <p:nvPr/>
              </p:nvSpPr>
              <p:spPr>
                <a:xfrm>
                  <a:off x="13526171" y="9528204"/>
                  <a:ext cx="2902866" cy="141383"/>
                </a:xfrm>
                <a:prstGeom prst="rect">
                  <a:avLst/>
                </a:prstGeom>
                <a:grp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grpSp>
        </p:grpSp>
        <p:grpSp>
          <p:nvGrpSpPr>
            <p:cNvPr id="4" name="กลุ่ม 3"/>
            <p:cNvGrpSpPr/>
            <p:nvPr/>
          </p:nvGrpSpPr>
          <p:grpSpPr>
            <a:xfrm>
              <a:off x="1112837" y="6062993"/>
              <a:ext cx="5943600" cy="4224007"/>
              <a:chOff x="960437" y="4996193"/>
              <a:chExt cx="5943600" cy="4224007"/>
            </a:xfrm>
          </p:grpSpPr>
          <p:sp>
            <p:nvSpPr>
              <p:cNvPr id="273" name="Title 20"/>
              <p:cNvSpPr txBox="1">
                <a:spLocks/>
              </p:cNvSpPr>
              <p:nvPr/>
            </p:nvSpPr>
            <p:spPr bwMode="auto">
              <a:xfrm>
                <a:off x="960437" y="5613047"/>
                <a:ext cx="5943600" cy="3607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243852" tIns="121926" rIns="243852" bIns="121926" anchor="ctr">
                <a:spAutoFit/>
              </a:bodyPr>
              <a:lstStyle>
                <a:lvl1pPr defTabSz="457200">
                  <a:defRPr sz="4300">
                    <a:solidFill>
                      <a:schemeClr val="tx1"/>
                    </a:solidFill>
                    <a:latin typeface="Calibri" pitchFamily="34" charset="0"/>
                    <a:ea typeface="MS PGothic" pitchFamily="34" charset="-128"/>
                  </a:defRPr>
                </a:lvl1pPr>
                <a:lvl2pPr marL="742950" indent="-285750" defTabSz="457200">
                  <a:defRPr sz="4300">
                    <a:solidFill>
                      <a:schemeClr val="tx1"/>
                    </a:solidFill>
                    <a:latin typeface="Calibri" pitchFamily="34" charset="0"/>
                    <a:ea typeface="MS PGothic" pitchFamily="34" charset="-128"/>
                  </a:defRPr>
                </a:lvl2pPr>
                <a:lvl3pPr marL="1143000" indent="-228600" defTabSz="457200">
                  <a:defRPr sz="4300">
                    <a:solidFill>
                      <a:schemeClr val="tx1"/>
                    </a:solidFill>
                    <a:latin typeface="Calibri" pitchFamily="34" charset="0"/>
                    <a:ea typeface="MS PGothic" pitchFamily="34" charset="-128"/>
                  </a:defRPr>
                </a:lvl3pPr>
                <a:lvl4pPr marL="1600200" indent="-228600" defTabSz="457200">
                  <a:defRPr sz="4300">
                    <a:solidFill>
                      <a:schemeClr val="tx1"/>
                    </a:solidFill>
                    <a:latin typeface="Calibri" pitchFamily="34" charset="0"/>
                    <a:ea typeface="MS PGothic" pitchFamily="34" charset="-128"/>
                  </a:defRPr>
                </a:lvl4pPr>
                <a:lvl5pPr marL="2057400" indent="-228600" defTabSz="457200">
                  <a:defRPr sz="4300">
                    <a:solidFill>
                      <a:schemeClr val="tx1"/>
                    </a:solidFill>
                    <a:latin typeface="Calibri" pitchFamily="34" charset="0"/>
                    <a:ea typeface="MS PGothic" pitchFamily="34" charset="-128"/>
                  </a:defRPr>
                </a:lvl5pPr>
                <a:lvl6pPr marL="2514600" indent="-228600" defTabSz="457200" fontAlgn="base">
                  <a:spcBef>
                    <a:spcPct val="0"/>
                  </a:spcBef>
                  <a:spcAft>
                    <a:spcPct val="0"/>
                  </a:spcAft>
                  <a:defRPr sz="4300">
                    <a:solidFill>
                      <a:schemeClr val="tx1"/>
                    </a:solidFill>
                    <a:latin typeface="Calibri" pitchFamily="34" charset="0"/>
                    <a:ea typeface="MS PGothic" pitchFamily="34" charset="-128"/>
                  </a:defRPr>
                </a:lvl6pPr>
                <a:lvl7pPr marL="2971800" indent="-228600" defTabSz="457200" fontAlgn="base">
                  <a:spcBef>
                    <a:spcPct val="0"/>
                  </a:spcBef>
                  <a:spcAft>
                    <a:spcPct val="0"/>
                  </a:spcAft>
                  <a:defRPr sz="4300">
                    <a:solidFill>
                      <a:schemeClr val="tx1"/>
                    </a:solidFill>
                    <a:latin typeface="Calibri" pitchFamily="34" charset="0"/>
                    <a:ea typeface="MS PGothic" pitchFamily="34" charset="-128"/>
                  </a:defRPr>
                </a:lvl7pPr>
                <a:lvl8pPr marL="3429000" indent="-228600" defTabSz="457200" fontAlgn="base">
                  <a:spcBef>
                    <a:spcPct val="0"/>
                  </a:spcBef>
                  <a:spcAft>
                    <a:spcPct val="0"/>
                  </a:spcAft>
                  <a:defRPr sz="4300">
                    <a:solidFill>
                      <a:schemeClr val="tx1"/>
                    </a:solidFill>
                    <a:latin typeface="Calibri" pitchFamily="34" charset="0"/>
                    <a:ea typeface="MS PGothic" pitchFamily="34" charset="-128"/>
                  </a:defRPr>
                </a:lvl8pPr>
                <a:lvl9pPr marL="3886200" indent="-228600" defTabSz="457200" fontAlgn="base">
                  <a:spcBef>
                    <a:spcPct val="0"/>
                  </a:spcBef>
                  <a:spcAft>
                    <a:spcPct val="0"/>
                  </a:spcAft>
                  <a:defRPr sz="4300">
                    <a:solidFill>
                      <a:schemeClr val="tx1"/>
                    </a:solidFill>
                    <a:latin typeface="Calibri" pitchFamily="34" charset="0"/>
                    <a:ea typeface="MS PGothic" pitchFamily="34" charset="-128"/>
                  </a:defRPr>
                </a:lvl9pPr>
              </a:lstStyle>
              <a:p>
                <a:pPr algn="thaiDist">
                  <a:lnSpc>
                    <a:spcPct val="130000"/>
                  </a:lnSpc>
                </a:pPr>
                <a:r>
                  <a:rPr lang="pt-BR" sz="2400" dirty="0">
                    <a:solidFill>
                      <a:schemeClr val="tx1">
                        <a:lumMod val="50000"/>
                        <a:lumOff val="50000"/>
                      </a:schemeClr>
                    </a:solidFill>
                    <a:latin typeface="Lato" pitchFamily="34" charset="0"/>
                    <a:ea typeface="Lato" pitchFamily="34" charset="0"/>
                    <a:cs typeface="Lato" pitchFamily="34" charset="0"/>
                  </a:rPr>
                  <a:t>Lorem ipsum </a:t>
                </a:r>
                <a:r>
                  <a:rPr lang="pt-BR" sz="2400" dirty="0" smtClean="0">
                    <a:solidFill>
                      <a:schemeClr val="tx1">
                        <a:lumMod val="50000"/>
                        <a:lumOff val="50000"/>
                      </a:schemeClr>
                    </a:solidFill>
                    <a:latin typeface="Lato" pitchFamily="34" charset="0"/>
                    <a:ea typeface="Lato" pitchFamily="34" charset="0"/>
                    <a:cs typeface="Lato" pitchFamily="34" charset="0"/>
                  </a:rPr>
                  <a:t>dolor sit </a:t>
                </a:r>
                <a:r>
                  <a:rPr lang="pt-BR" sz="2400" dirty="0">
                    <a:solidFill>
                      <a:schemeClr val="tx1">
                        <a:lumMod val="50000"/>
                        <a:lumOff val="50000"/>
                      </a:schemeClr>
                    </a:solidFill>
                    <a:latin typeface="Lato" pitchFamily="34" charset="0"/>
                    <a:ea typeface="Lato" pitchFamily="34" charset="0"/>
                    <a:cs typeface="Lato" pitchFamily="34" charset="0"/>
                  </a:rPr>
                  <a:t>amet, consectetur adipiscing elit. Aliquam tincidunt ante nec sem congue convallis. Pellentesque vel mauris quis nisl ornare rutrum in id risus. Proin vehicula ut sem et tempus. Interdum et malesuada fames ac ante ipsum primis in faucibus. </a:t>
                </a:r>
                <a:r>
                  <a:rPr lang="pt-BR" sz="2400" dirty="0" smtClean="0">
                    <a:solidFill>
                      <a:schemeClr val="tx1">
                        <a:lumMod val="50000"/>
                        <a:lumOff val="50000"/>
                      </a:schemeClr>
                    </a:solidFill>
                    <a:latin typeface="Lato" pitchFamily="34" charset="0"/>
                    <a:ea typeface="Lato" pitchFamily="34" charset="0"/>
                    <a:cs typeface="Lato" pitchFamily="34" charset="0"/>
                  </a:rPr>
                  <a:t>Pellentesque.</a:t>
                </a:r>
                <a:endParaRPr lang="en-US" sz="2400" dirty="0">
                  <a:solidFill>
                    <a:schemeClr val="tx1">
                      <a:lumMod val="50000"/>
                      <a:lumOff val="50000"/>
                    </a:schemeClr>
                  </a:solidFill>
                  <a:latin typeface="Lato" pitchFamily="34" charset="0"/>
                  <a:ea typeface="Lato" pitchFamily="34" charset="0"/>
                  <a:cs typeface="Lato" pitchFamily="34" charset="0"/>
                </a:endParaRPr>
              </a:p>
            </p:txBody>
          </p:sp>
          <p:sp>
            <p:nvSpPr>
              <p:cNvPr id="274" name="TextBox 273"/>
              <p:cNvSpPr txBox="1"/>
              <p:nvPr/>
            </p:nvSpPr>
            <p:spPr>
              <a:xfrm>
                <a:off x="1119403" y="4996193"/>
                <a:ext cx="5022025" cy="646331"/>
              </a:xfrm>
              <a:prstGeom prst="rect">
                <a:avLst/>
              </a:prstGeom>
              <a:noFill/>
            </p:spPr>
            <p:txBody>
              <a:bodyPr wrap="square" rtlCol="0">
                <a:spAutoFit/>
              </a:bodyPr>
              <a:lstStyle/>
              <a:p>
                <a:r>
                  <a:rPr lang="en-US" sz="3600" b="1" dirty="0" smtClean="0">
                    <a:latin typeface="Lato Black" charset="0"/>
                    <a:ea typeface="Lato Black" charset="0"/>
                    <a:cs typeface="Lato Black" charset="0"/>
                  </a:rPr>
                  <a:t>BIG ICON SET</a:t>
                </a:r>
              </a:p>
            </p:txBody>
          </p:sp>
        </p:grpSp>
      </p:grpSp>
      <p:grpSp>
        <p:nvGrpSpPr>
          <p:cNvPr id="435" name="Group 153"/>
          <p:cNvGrpSpPr/>
          <p:nvPr/>
        </p:nvGrpSpPr>
        <p:grpSpPr>
          <a:xfrm>
            <a:off x="8780435" y="2133600"/>
            <a:ext cx="579709" cy="574646"/>
            <a:chOff x="-6350" y="1208088"/>
            <a:chExt cx="363538" cy="360363"/>
          </a:xfrm>
          <a:solidFill>
            <a:schemeClr val="tx1"/>
          </a:solidFill>
        </p:grpSpPr>
        <p:sp>
          <p:nvSpPr>
            <p:cNvPr id="436" name="Freeform 5"/>
            <p:cNvSpPr>
              <a:spLocks noEditPoints="1"/>
            </p:cNvSpPr>
            <p:nvPr/>
          </p:nvSpPr>
          <p:spPr bwMode="auto">
            <a:xfrm>
              <a:off x="-6350" y="1208088"/>
              <a:ext cx="363538" cy="360363"/>
            </a:xfrm>
            <a:custGeom>
              <a:avLst/>
              <a:gdLst/>
              <a:ahLst/>
              <a:cxnLst>
                <a:cxn ang="0">
                  <a:pos x="121" y="41"/>
                </a:cxn>
                <a:cxn ang="0">
                  <a:pos x="83" y="2"/>
                </a:cxn>
                <a:cxn ang="0">
                  <a:pos x="76" y="0"/>
                </a:cxn>
                <a:cxn ang="0">
                  <a:pos x="72" y="2"/>
                </a:cxn>
                <a:cxn ang="0">
                  <a:pos x="70" y="6"/>
                </a:cxn>
                <a:cxn ang="0">
                  <a:pos x="61" y="21"/>
                </a:cxn>
                <a:cxn ang="0">
                  <a:pos x="39" y="36"/>
                </a:cxn>
                <a:cxn ang="0">
                  <a:pos x="14" y="53"/>
                </a:cxn>
                <a:cxn ang="0">
                  <a:pos x="1" y="75"/>
                </a:cxn>
                <a:cxn ang="0">
                  <a:pos x="3" y="82"/>
                </a:cxn>
                <a:cxn ang="0">
                  <a:pos x="42" y="121"/>
                </a:cxn>
                <a:cxn ang="0">
                  <a:pos x="49" y="123"/>
                </a:cxn>
                <a:cxn ang="0">
                  <a:pos x="52" y="121"/>
                </a:cxn>
                <a:cxn ang="0">
                  <a:pos x="54" y="117"/>
                </a:cxn>
                <a:cxn ang="0">
                  <a:pos x="63" y="103"/>
                </a:cxn>
                <a:cxn ang="0">
                  <a:pos x="85" y="87"/>
                </a:cxn>
                <a:cxn ang="0">
                  <a:pos x="110" y="70"/>
                </a:cxn>
                <a:cxn ang="0">
                  <a:pos x="123" y="48"/>
                </a:cxn>
                <a:cxn ang="0">
                  <a:pos x="121" y="41"/>
                </a:cxn>
                <a:cxn ang="0">
                  <a:pos x="47" y="115"/>
                </a:cxn>
                <a:cxn ang="0">
                  <a:pos x="9" y="77"/>
                </a:cxn>
                <a:cxn ang="0">
                  <a:pos x="78" y="8"/>
                </a:cxn>
                <a:cxn ang="0">
                  <a:pos x="116" y="46"/>
                </a:cxn>
                <a:cxn ang="0">
                  <a:pos x="47" y="115"/>
                </a:cxn>
                <a:cxn ang="0">
                  <a:pos x="47" y="115"/>
                </a:cxn>
                <a:cxn ang="0">
                  <a:pos x="47" y="115"/>
                </a:cxn>
              </a:cxnLst>
              <a:rect l="0" t="0" r="r" b="b"/>
              <a:pathLst>
                <a:path w="124" h="123">
                  <a:moveTo>
                    <a:pt x="121" y="41"/>
                  </a:moveTo>
                  <a:cubicBezTo>
                    <a:pt x="83" y="2"/>
                    <a:pt x="83" y="2"/>
                    <a:pt x="83" y="2"/>
                  </a:cubicBezTo>
                  <a:cubicBezTo>
                    <a:pt x="81" y="0"/>
                    <a:pt x="78" y="0"/>
                    <a:pt x="76" y="0"/>
                  </a:cubicBezTo>
                  <a:cubicBezTo>
                    <a:pt x="74" y="1"/>
                    <a:pt x="73" y="1"/>
                    <a:pt x="72" y="2"/>
                  </a:cubicBezTo>
                  <a:cubicBezTo>
                    <a:pt x="71" y="3"/>
                    <a:pt x="71" y="4"/>
                    <a:pt x="70" y="6"/>
                  </a:cubicBezTo>
                  <a:cubicBezTo>
                    <a:pt x="69" y="11"/>
                    <a:pt x="66" y="16"/>
                    <a:pt x="61" y="21"/>
                  </a:cubicBezTo>
                  <a:cubicBezTo>
                    <a:pt x="55" y="26"/>
                    <a:pt x="47" y="31"/>
                    <a:pt x="39" y="36"/>
                  </a:cubicBezTo>
                  <a:cubicBezTo>
                    <a:pt x="31" y="41"/>
                    <a:pt x="22" y="46"/>
                    <a:pt x="14" y="53"/>
                  </a:cubicBezTo>
                  <a:cubicBezTo>
                    <a:pt x="8" y="60"/>
                    <a:pt x="4" y="67"/>
                    <a:pt x="1" y="75"/>
                  </a:cubicBezTo>
                  <a:cubicBezTo>
                    <a:pt x="0" y="77"/>
                    <a:pt x="1" y="80"/>
                    <a:pt x="3" y="82"/>
                  </a:cubicBezTo>
                  <a:cubicBezTo>
                    <a:pt x="42" y="121"/>
                    <a:pt x="42" y="121"/>
                    <a:pt x="42" y="121"/>
                  </a:cubicBezTo>
                  <a:cubicBezTo>
                    <a:pt x="43" y="123"/>
                    <a:pt x="46" y="123"/>
                    <a:pt x="49" y="123"/>
                  </a:cubicBezTo>
                  <a:cubicBezTo>
                    <a:pt x="50" y="122"/>
                    <a:pt x="51" y="122"/>
                    <a:pt x="52" y="121"/>
                  </a:cubicBezTo>
                  <a:cubicBezTo>
                    <a:pt x="53" y="120"/>
                    <a:pt x="54" y="119"/>
                    <a:pt x="54" y="117"/>
                  </a:cubicBezTo>
                  <a:cubicBezTo>
                    <a:pt x="56" y="112"/>
                    <a:pt x="59" y="107"/>
                    <a:pt x="63" y="103"/>
                  </a:cubicBezTo>
                  <a:cubicBezTo>
                    <a:pt x="69" y="97"/>
                    <a:pt x="77" y="92"/>
                    <a:pt x="85" y="87"/>
                  </a:cubicBezTo>
                  <a:cubicBezTo>
                    <a:pt x="94" y="82"/>
                    <a:pt x="103" y="77"/>
                    <a:pt x="110" y="70"/>
                  </a:cubicBezTo>
                  <a:cubicBezTo>
                    <a:pt x="117" y="63"/>
                    <a:pt x="121" y="57"/>
                    <a:pt x="123" y="48"/>
                  </a:cubicBezTo>
                  <a:cubicBezTo>
                    <a:pt x="124" y="46"/>
                    <a:pt x="123" y="43"/>
                    <a:pt x="121" y="41"/>
                  </a:cubicBezTo>
                  <a:close/>
                  <a:moveTo>
                    <a:pt x="47" y="115"/>
                  </a:moveTo>
                  <a:cubicBezTo>
                    <a:pt x="34" y="103"/>
                    <a:pt x="21" y="90"/>
                    <a:pt x="9" y="77"/>
                  </a:cubicBezTo>
                  <a:cubicBezTo>
                    <a:pt x="20" y="42"/>
                    <a:pt x="67" y="43"/>
                    <a:pt x="78" y="8"/>
                  </a:cubicBezTo>
                  <a:cubicBezTo>
                    <a:pt x="90" y="21"/>
                    <a:pt x="103" y="33"/>
                    <a:pt x="116" y="46"/>
                  </a:cubicBezTo>
                  <a:cubicBezTo>
                    <a:pt x="105" y="81"/>
                    <a:pt x="58" y="80"/>
                    <a:pt x="47" y="115"/>
                  </a:cubicBezTo>
                  <a:close/>
                  <a:moveTo>
                    <a:pt x="47" y="115"/>
                  </a:moveTo>
                  <a:cubicBezTo>
                    <a:pt x="47" y="115"/>
                    <a:pt x="47" y="115"/>
                    <a:pt x="47" y="115"/>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37" name="Freeform 6"/>
            <p:cNvSpPr>
              <a:spLocks noEditPoints="1"/>
            </p:cNvSpPr>
            <p:nvPr/>
          </p:nvSpPr>
          <p:spPr bwMode="auto">
            <a:xfrm>
              <a:off x="125413" y="1336676"/>
              <a:ext cx="100013" cy="100013"/>
            </a:xfrm>
            <a:custGeom>
              <a:avLst/>
              <a:gdLst/>
              <a:ahLst/>
              <a:cxnLst>
                <a:cxn ang="0">
                  <a:pos x="27" y="11"/>
                </a:cxn>
                <a:cxn ang="0">
                  <a:pos x="20" y="12"/>
                </a:cxn>
                <a:cxn ang="0">
                  <a:pos x="9" y="6"/>
                </a:cxn>
                <a:cxn ang="0">
                  <a:pos x="15" y="5"/>
                </a:cxn>
                <a:cxn ang="0">
                  <a:pos x="19" y="5"/>
                </a:cxn>
                <a:cxn ang="0">
                  <a:pos x="19" y="1"/>
                </a:cxn>
                <a:cxn ang="0">
                  <a:pos x="12" y="0"/>
                </a:cxn>
                <a:cxn ang="0">
                  <a:pos x="6" y="3"/>
                </a:cxn>
                <a:cxn ang="0">
                  <a:pos x="4" y="2"/>
                </a:cxn>
                <a:cxn ang="0">
                  <a:pos x="3" y="4"/>
                </a:cxn>
                <a:cxn ang="0">
                  <a:pos x="4" y="5"/>
                </a:cxn>
                <a:cxn ang="0">
                  <a:pos x="1" y="13"/>
                </a:cxn>
                <a:cxn ang="0">
                  <a:pos x="3" y="20"/>
                </a:cxn>
                <a:cxn ang="0">
                  <a:pos x="18" y="20"/>
                </a:cxn>
                <a:cxn ang="0">
                  <a:pos x="22" y="29"/>
                </a:cxn>
                <a:cxn ang="0">
                  <a:pos x="18" y="28"/>
                </a:cxn>
                <a:cxn ang="0">
                  <a:pos x="15" y="26"/>
                </a:cxn>
                <a:cxn ang="0">
                  <a:pos x="13" y="29"/>
                </a:cxn>
                <a:cxn ang="0">
                  <a:pos x="16" y="33"/>
                </a:cxn>
                <a:cxn ang="0">
                  <a:pos x="24" y="33"/>
                </a:cxn>
                <a:cxn ang="0">
                  <a:pos x="30" y="32"/>
                </a:cxn>
                <a:cxn ang="0">
                  <a:pos x="32" y="32"/>
                </a:cxn>
                <a:cxn ang="0">
                  <a:pos x="32" y="30"/>
                </a:cxn>
                <a:cxn ang="0">
                  <a:pos x="32" y="24"/>
                </a:cxn>
                <a:cxn ang="0">
                  <a:pos x="33" y="16"/>
                </a:cxn>
                <a:cxn ang="0">
                  <a:pos x="10" y="16"/>
                </a:cxn>
                <a:cxn ang="0">
                  <a:pos x="6" y="14"/>
                </a:cxn>
                <a:cxn ang="0">
                  <a:pos x="6" y="10"/>
                </a:cxn>
                <a:cxn ang="0">
                  <a:pos x="13" y="15"/>
                </a:cxn>
                <a:cxn ang="0">
                  <a:pos x="28" y="24"/>
                </a:cxn>
                <a:cxn ang="0">
                  <a:pos x="20" y="18"/>
                </a:cxn>
                <a:cxn ang="0">
                  <a:pos x="24" y="17"/>
                </a:cxn>
                <a:cxn ang="0">
                  <a:pos x="27" y="18"/>
                </a:cxn>
                <a:cxn ang="0">
                  <a:pos x="28" y="22"/>
                </a:cxn>
                <a:cxn ang="0">
                  <a:pos x="28" y="24"/>
                </a:cxn>
              </a:cxnLst>
              <a:rect l="0" t="0" r="r" b="b"/>
              <a:pathLst>
                <a:path w="34" h="34">
                  <a:moveTo>
                    <a:pt x="31" y="13"/>
                  </a:moveTo>
                  <a:cubicBezTo>
                    <a:pt x="30" y="12"/>
                    <a:pt x="28" y="12"/>
                    <a:pt x="27" y="11"/>
                  </a:cubicBezTo>
                  <a:cubicBezTo>
                    <a:pt x="26" y="11"/>
                    <a:pt x="25" y="11"/>
                    <a:pt x="23" y="11"/>
                  </a:cubicBezTo>
                  <a:cubicBezTo>
                    <a:pt x="22" y="11"/>
                    <a:pt x="21" y="11"/>
                    <a:pt x="20" y="12"/>
                  </a:cubicBezTo>
                  <a:cubicBezTo>
                    <a:pt x="18" y="12"/>
                    <a:pt x="17" y="13"/>
                    <a:pt x="16" y="13"/>
                  </a:cubicBezTo>
                  <a:cubicBezTo>
                    <a:pt x="14" y="11"/>
                    <a:pt x="12" y="9"/>
                    <a:pt x="9" y="6"/>
                  </a:cubicBezTo>
                  <a:cubicBezTo>
                    <a:pt x="10" y="6"/>
                    <a:pt x="11" y="5"/>
                    <a:pt x="12" y="5"/>
                  </a:cubicBezTo>
                  <a:cubicBezTo>
                    <a:pt x="13" y="5"/>
                    <a:pt x="14" y="5"/>
                    <a:pt x="15" y="5"/>
                  </a:cubicBezTo>
                  <a:cubicBezTo>
                    <a:pt x="16" y="6"/>
                    <a:pt x="16" y="6"/>
                    <a:pt x="17" y="6"/>
                  </a:cubicBezTo>
                  <a:cubicBezTo>
                    <a:pt x="18" y="6"/>
                    <a:pt x="18" y="6"/>
                    <a:pt x="19" y="5"/>
                  </a:cubicBezTo>
                  <a:cubicBezTo>
                    <a:pt x="19" y="5"/>
                    <a:pt x="20" y="4"/>
                    <a:pt x="20" y="4"/>
                  </a:cubicBezTo>
                  <a:cubicBezTo>
                    <a:pt x="20" y="3"/>
                    <a:pt x="19" y="2"/>
                    <a:pt x="19" y="1"/>
                  </a:cubicBezTo>
                  <a:cubicBezTo>
                    <a:pt x="18" y="0"/>
                    <a:pt x="17" y="0"/>
                    <a:pt x="16" y="0"/>
                  </a:cubicBezTo>
                  <a:cubicBezTo>
                    <a:pt x="15" y="0"/>
                    <a:pt x="13" y="0"/>
                    <a:pt x="12" y="0"/>
                  </a:cubicBezTo>
                  <a:cubicBezTo>
                    <a:pt x="11" y="0"/>
                    <a:pt x="10" y="1"/>
                    <a:pt x="9" y="1"/>
                  </a:cubicBezTo>
                  <a:cubicBezTo>
                    <a:pt x="8" y="2"/>
                    <a:pt x="7" y="2"/>
                    <a:pt x="6" y="3"/>
                  </a:cubicBezTo>
                  <a:cubicBezTo>
                    <a:pt x="6" y="3"/>
                    <a:pt x="6" y="3"/>
                    <a:pt x="5" y="2"/>
                  </a:cubicBezTo>
                  <a:cubicBezTo>
                    <a:pt x="5" y="2"/>
                    <a:pt x="5" y="2"/>
                    <a:pt x="4" y="2"/>
                  </a:cubicBezTo>
                  <a:cubicBezTo>
                    <a:pt x="4" y="2"/>
                    <a:pt x="4" y="2"/>
                    <a:pt x="3" y="3"/>
                  </a:cubicBezTo>
                  <a:cubicBezTo>
                    <a:pt x="3" y="3"/>
                    <a:pt x="3" y="3"/>
                    <a:pt x="3" y="4"/>
                  </a:cubicBezTo>
                  <a:cubicBezTo>
                    <a:pt x="3" y="4"/>
                    <a:pt x="3" y="4"/>
                    <a:pt x="3" y="5"/>
                  </a:cubicBezTo>
                  <a:cubicBezTo>
                    <a:pt x="4" y="5"/>
                    <a:pt x="4" y="5"/>
                    <a:pt x="4" y="5"/>
                  </a:cubicBezTo>
                  <a:cubicBezTo>
                    <a:pt x="3" y="6"/>
                    <a:pt x="2" y="8"/>
                    <a:pt x="2" y="9"/>
                  </a:cubicBezTo>
                  <a:cubicBezTo>
                    <a:pt x="1" y="11"/>
                    <a:pt x="1" y="12"/>
                    <a:pt x="1" y="13"/>
                  </a:cubicBezTo>
                  <a:cubicBezTo>
                    <a:pt x="0" y="15"/>
                    <a:pt x="1" y="16"/>
                    <a:pt x="1" y="17"/>
                  </a:cubicBezTo>
                  <a:cubicBezTo>
                    <a:pt x="1" y="18"/>
                    <a:pt x="2" y="19"/>
                    <a:pt x="3" y="20"/>
                  </a:cubicBezTo>
                  <a:cubicBezTo>
                    <a:pt x="5" y="21"/>
                    <a:pt x="7" y="22"/>
                    <a:pt x="10" y="22"/>
                  </a:cubicBezTo>
                  <a:cubicBezTo>
                    <a:pt x="12" y="22"/>
                    <a:pt x="15" y="21"/>
                    <a:pt x="18" y="20"/>
                  </a:cubicBezTo>
                  <a:cubicBezTo>
                    <a:pt x="20" y="22"/>
                    <a:pt x="22" y="25"/>
                    <a:pt x="24" y="27"/>
                  </a:cubicBezTo>
                  <a:cubicBezTo>
                    <a:pt x="24" y="28"/>
                    <a:pt x="23" y="28"/>
                    <a:pt x="22" y="29"/>
                  </a:cubicBezTo>
                  <a:cubicBezTo>
                    <a:pt x="21" y="29"/>
                    <a:pt x="21" y="29"/>
                    <a:pt x="20" y="29"/>
                  </a:cubicBezTo>
                  <a:cubicBezTo>
                    <a:pt x="19" y="28"/>
                    <a:pt x="19" y="28"/>
                    <a:pt x="18" y="28"/>
                  </a:cubicBezTo>
                  <a:cubicBezTo>
                    <a:pt x="18" y="27"/>
                    <a:pt x="17" y="27"/>
                    <a:pt x="17" y="27"/>
                  </a:cubicBezTo>
                  <a:cubicBezTo>
                    <a:pt x="16" y="27"/>
                    <a:pt x="16" y="26"/>
                    <a:pt x="15" y="26"/>
                  </a:cubicBezTo>
                  <a:cubicBezTo>
                    <a:pt x="15" y="26"/>
                    <a:pt x="14" y="27"/>
                    <a:pt x="14" y="27"/>
                  </a:cubicBezTo>
                  <a:cubicBezTo>
                    <a:pt x="13" y="28"/>
                    <a:pt x="13" y="28"/>
                    <a:pt x="13" y="29"/>
                  </a:cubicBezTo>
                  <a:cubicBezTo>
                    <a:pt x="13" y="30"/>
                    <a:pt x="13" y="31"/>
                    <a:pt x="14" y="31"/>
                  </a:cubicBezTo>
                  <a:cubicBezTo>
                    <a:pt x="14" y="32"/>
                    <a:pt x="15" y="33"/>
                    <a:pt x="16" y="33"/>
                  </a:cubicBezTo>
                  <a:cubicBezTo>
                    <a:pt x="17" y="34"/>
                    <a:pt x="18" y="34"/>
                    <a:pt x="20" y="34"/>
                  </a:cubicBezTo>
                  <a:cubicBezTo>
                    <a:pt x="21" y="34"/>
                    <a:pt x="22" y="34"/>
                    <a:pt x="24" y="33"/>
                  </a:cubicBezTo>
                  <a:cubicBezTo>
                    <a:pt x="25" y="33"/>
                    <a:pt x="26" y="32"/>
                    <a:pt x="28" y="31"/>
                  </a:cubicBezTo>
                  <a:cubicBezTo>
                    <a:pt x="28" y="31"/>
                    <a:pt x="29" y="32"/>
                    <a:pt x="30" y="32"/>
                  </a:cubicBezTo>
                  <a:cubicBezTo>
                    <a:pt x="30" y="33"/>
                    <a:pt x="30" y="33"/>
                    <a:pt x="31" y="33"/>
                  </a:cubicBezTo>
                  <a:cubicBezTo>
                    <a:pt x="31" y="33"/>
                    <a:pt x="32" y="33"/>
                    <a:pt x="32" y="32"/>
                  </a:cubicBezTo>
                  <a:cubicBezTo>
                    <a:pt x="32" y="32"/>
                    <a:pt x="32" y="31"/>
                    <a:pt x="32" y="31"/>
                  </a:cubicBezTo>
                  <a:cubicBezTo>
                    <a:pt x="32" y="31"/>
                    <a:pt x="32" y="30"/>
                    <a:pt x="32" y="30"/>
                  </a:cubicBezTo>
                  <a:cubicBezTo>
                    <a:pt x="31" y="30"/>
                    <a:pt x="30" y="29"/>
                    <a:pt x="30" y="28"/>
                  </a:cubicBezTo>
                  <a:cubicBezTo>
                    <a:pt x="31" y="27"/>
                    <a:pt x="32" y="26"/>
                    <a:pt x="32" y="24"/>
                  </a:cubicBezTo>
                  <a:cubicBezTo>
                    <a:pt x="33" y="23"/>
                    <a:pt x="34" y="21"/>
                    <a:pt x="34" y="20"/>
                  </a:cubicBezTo>
                  <a:cubicBezTo>
                    <a:pt x="34" y="19"/>
                    <a:pt x="34" y="17"/>
                    <a:pt x="33" y="16"/>
                  </a:cubicBezTo>
                  <a:cubicBezTo>
                    <a:pt x="33" y="15"/>
                    <a:pt x="32" y="14"/>
                    <a:pt x="31" y="13"/>
                  </a:cubicBezTo>
                  <a:close/>
                  <a:moveTo>
                    <a:pt x="10" y="16"/>
                  </a:moveTo>
                  <a:cubicBezTo>
                    <a:pt x="8" y="16"/>
                    <a:pt x="7" y="16"/>
                    <a:pt x="7" y="15"/>
                  </a:cubicBezTo>
                  <a:cubicBezTo>
                    <a:pt x="6" y="14"/>
                    <a:pt x="6" y="14"/>
                    <a:pt x="6" y="14"/>
                  </a:cubicBezTo>
                  <a:cubicBezTo>
                    <a:pt x="6" y="13"/>
                    <a:pt x="6" y="13"/>
                    <a:pt x="6" y="12"/>
                  </a:cubicBezTo>
                  <a:cubicBezTo>
                    <a:pt x="6" y="11"/>
                    <a:pt x="6" y="11"/>
                    <a:pt x="6" y="10"/>
                  </a:cubicBezTo>
                  <a:cubicBezTo>
                    <a:pt x="7" y="10"/>
                    <a:pt x="7" y="9"/>
                    <a:pt x="8" y="8"/>
                  </a:cubicBezTo>
                  <a:cubicBezTo>
                    <a:pt x="9" y="10"/>
                    <a:pt x="11" y="12"/>
                    <a:pt x="13" y="15"/>
                  </a:cubicBezTo>
                  <a:cubicBezTo>
                    <a:pt x="12" y="15"/>
                    <a:pt x="11" y="16"/>
                    <a:pt x="10" y="16"/>
                  </a:cubicBezTo>
                  <a:close/>
                  <a:moveTo>
                    <a:pt x="28" y="24"/>
                  </a:moveTo>
                  <a:cubicBezTo>
                    <a:pt x="27" y="24"/>
                    <a:pt x="27" y="25"/>
                    <a:pt x="26" y="25"/>
                  </a:cubicBezTo>
                  <a:cubicBezTo>
                    <a:pt x="24" y="23"/>
                    <a:pt x="22" y="21"/>
                    <a:pt x="20" y="18"/>
                  </a:cubicBezTo>
                  <a:cubicBezTo>
                    <a:pt x="21" y="18"/>
                    <a:pt x="21" y="18"/>
                    <a:pt x="22" y="18"/>
                  </a:cubicBezTo>
                  <a:cubicBezTo>
                    <a:pt x="22" y="17"/>
                    <a:pt x="23" y="17"/>
                    <a:pt x="24" y="17"/>
                  </a:cubicBezTo>
                  <a:cubicBezTo>
                    <a:pt x="24" y="17"/>
                    <a:pt x="25" y="17"/>
                    <a:pt x="25" y="17"/>
                  </a:cubicBezTo>
                  <a:cubicBezTo>
                    <a:pt x="26" y="17"/>
                    <a:pt x="27" y="18"/>
                    <a:pt x="27" y="18"/>
                  </a:cubicBezTo>
                  <a:cubicBezTo>
                    <a:pt x="28" y="19"/>
                    <a:pt x="28" y="19"/>
                    <a:pt x="28" y="20"/>
                  </a:cubicBezTo>
                  <a:cubicBezTo>
                    <a:pt x="28" y="20"/>
                    <a:pt x="28" y="21"/>
                    <a:pt x="28" y="22"/>
                  </a:cubicBezTo>
                  <a:cubicBezTo>
                    <a:pt x="28" y="22"/>
                    <a:pt x="28" y="23"/>
                    <a:pt x="28" y="24"/>
                  </a:cubicBezTo>
                  <a:close/>
                  <a:moveTo>
                    <a:pt x="28" y="24"/>
                  </a:moveTo>
                  <a:cubicBezTo>
                    <a:pt x="28" y="24"/>
                    <a:pt x="28" y="24"/>
                    <a:pt x="28" y="2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38" name="Freeform 7"/>
            <p:cNvSpPr>
              <a:spLocks noEditPoints="1"/>
            </p:cNvSpPr>
            <p:nvPr/>
          </p:nvSpPr>
          <p:spPr bwMode="auto">
            <a:xfrm>
              <a:off x="117475" y="1457326"/>
              <a:ext cx="55563" cy="55563"/>
            </a:xfrm>
            <a:custGeom>
              <a:avLst/>
              <a:gdLst/>
              <a:ahLst/>
              <a:cxnLst>
                <a:cxn ang="0">
                  <a:pos x="15" y="0"/>
                </a:cxn>
                <a:cxn ang="0">
                  <a:pos x="15" y="0"/>
                </a:cxn>
                <a:cxn ang="0">
                  <a:pos x="8" y="6"/>
                </a:cxn>
                <a:cxn ang="0">
                  <a:pos x="3" y="13"/>
                </a:cxn>
                <a:cxn ang="0">
                  <a:pos x="0" y="16"/>
                </a:cxn>
                <a:cxn ang="0">
                  <a:pos x="1" y="19"/>
                </a:cxn>
                <a:cxn ang="0">
                  <a:pos x="3" y="19"/>
                </a:cxn>
                <a:cxn ang="0">
                  <a:pos x="4" y="18"/>
                </a:cxn>
                <a:cxn ang="0">
                  <a:pos x="6" y="15"/>
                </a:cxn>
                <a:cxn ang="0">
                  <a:pos x="11" y="9"/>
                </a:cxn>
                <a:cxn ang="0">
                  <a:pos x="18" y="3"/>
                </a:cxn>
                <a:cxn ang="0">
                  <a:pos x="18" y="3"/>
                </a:cxn>
                <a:cxn ang="0">
                  <a:pos x="18" y="3"/>
                </a:cxn>
                <a:cxn ang="0">
                  <a:pos x="18" y="0"/>
                </a:cxn>
                <a:cxn ang="0">
                  <a:pos x="15" y="0"/>
                </a:cxn>
                <a:cxn ang="0">
                  <a:pos x="15" y="0"/>
                </a:cxn>
                <a:cxn ang="0">
                  <a:pos x="15" y="0"/>
                </a:cxn>
              </a:cxnLst>
              <a:rect l="0" t="0" r="r" b="b"/>
              <a:pathLst>
                <a:path w="19" h="19">
                  <a:moveTo>
                    <a:pt x="15" y="0"/>
                  </a:moveTo>
                  <a:cubicBezTo>
                    <a:pt x="15" y="0"/>
                    <a:pt x="15" y="0"/>
                    <a:pt x="15" y="0"/>
                  </a:cubicBezTo>
                  <a:cubicBezTo>
                    <a:pt x="13" y="2"/>
                    <a:pt x="11" y="4"/>
                    <a:pt x="8" y="6"/>
                  </a:cubicBezTo>
                  <a:cubicBezTo>
                    <a:pt x="6" y="8"/>
                    <a:pt x="4" y="10"/>
                    <a:pt x="3" y="13"/>
                  </a:cubicBezTo>
                  <a:cubicBezTo>
                    <a:pt x="0" y="16"/>
                    <a:pt x="0" y="16"/>
                    <a:pt x="0" y="16"/>
                  </a:cubicBezTo>
                  <a:cubicBezTo>
                    <a:pt x="0" y="17"/>
                    <a:pt x="0" y="18"/>
                    <a:pt x="1" y="19"/>
                  </a:cubicBezTo>
                  <a:cubicBezTo>
                    <a:pt x="1" y="19"/>
                    <a:pt x="2" y="19"/>
                    <a:pt x="3" y="19"/>
                  </a:cubicBezTo>
                  <a:cubicBezTo>
                    <a:pt x="3" y="19"/>
                    <a:pt x="3" y="18"/>
                    <a:pt x="4" y="18"/>
                  </a:cubicBezTo>
                  <a:cubicBezTo>
                    <a:pt x="6" y="15"/>
                    <a:pt x="6" y="15"/>
                    <a:pt x="6" y="15"/>
                  </a:cubicBezTo>
                  <a:cubicBezTo>
                    <a:pt x="7" y="13"/>
                    <a:pt x="9" y="11"/>
                    <a:pt x="11" y="9"/>
                  </a:cubicBezTo>
                  <a:cubicBezTo>
                    <a:pt x="13" y="7"/>
                    <a:pt x="15" y="5"/>
                    <a:pt x="18" y="3"/>
                  </a:cubicBezTo>
                  <a:cubicBezTo>
                    <a:pt x="18" y="3"/>
                    <a:pt x="18" y="3"/>
                    <a:pt x="18" y="3"/>
                  </a:cubicBezTo>
                  <a:cubicBezTo>
                    <a:pt x="18" y="3"/>
                    <a:pt x="18" y="3"/>
                    <a:pt x="18" y="3"/>
                  </a:cubicBezTo>
                  <a:cubicBezTo>
                    <a:pt x="19" y="2"/>
                    <a:pt x="19" y="1"/>
                    <a:pt x="18" y="0"/>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39" name="Freeform 8"/>
            <p:cNvSpPr>
              <a:spLocks noEditPoints="1"/>
            </p:cNvSpPr>
            <p:nvPr/>
          </p:nvSpPr>
          <p:spPr bwMode="auto">
            <a:xfrm>
              <a:off x="180975" y="1263651"/>
              <a:ext cx="55563" cy="58738"/>
            </a:xfrm>
            <a:custGeom>
              <a:avLst/>
              <a:gdLst/>
              <a:ahLst/>
              <a:cxnLst>
                <a:cxn ang="0">
                  <a:pos x="7" y="11"/>
                </a:cxn>
                <a:cxn ang="0">
                  <a:pos x="1" y="16"/>
                </a:cxn>
                <a:cxn ang="0">
                  <a:pos x="1" y="17"/>
                </a:cxn>
                <a:cxn ang="0">
                  <a:pos x="1" y="19"/>
                </a:cxn>
                <a:cxn ang="0">
                  <a:pos x="3" y="19"/>
                </a:cxn>
                <a:cxn ang="0">
                  <a:pos x="3" y="19"/>
                </a:cxn>
                <a:cxn ang="0">
                  <a:pos x="10" y="13"/>
                </a:cxn>
                <a:cxn ang="0">
                  <a:pos x="16" y="7"/>
                </a:cxn>
                <a:cxn ang="0">
                  <a:pos x="18" y="3"/>
                </a:cxn>
                <a:cxn ang="0">
                  <a:pos x="18" y="1"/>
                </a:cxn>
                <a:cxn ang="0">
                  <a:pos x="16" y="1"/>
                </a:cxn>
                <a:cxn ang="0">
                  <a:pos x="15" y="1"/>
                </a:cxn>
                <a:cxn ang="0">
                  <a:pos x="13" y="5"/>
                </a:cxn>
                <a:cxn ang="0">
                  <a:pos x="7" y="11"/>
                </a:cxn>
                <a:cxn ang="0">
                  <a:pos x="7" y="11"/>
                </a:cxn>
                <a:cxn ang="0">
                  <a:pos x="7" y="11"/>
                </a:cxn>
              </a:cxnLst>
              <a:rect l="0" t="0" r="r" b="b"/>
              <a:pathLst>
                <a:path w="19" h="20">
                  <a:moveTo>
                    <a:pt x="7" y="11"/>
                  </a:moveTo>
                  <a:cubicBezTo>
                    <a:pt x="5" y="13"/>
                    <a:pt x="3" y="15"/>
                    <a:pt x="1" y="16"/>
                  </a:cubicBezTo>
                  <a:cubicBezTo>
                    <a:pt x="1" y="16"/>
                    <a:pt x="1" y="16"/>
                    <a:pt x="1" y="17"/>
                  </a:cubicBezTo>
                  <a:cubicBezTo>
                    <a:pt x="0" y="17"/>
                    <a:pt x="0" y="19"/>
                    <a:pt x="1" y="19"/>
                  </a:cubicBezTo>
                  <a:cubicBezTo>
                    <a:pt x="1" y="20"/>
                    <a:pt x="2" y="20"/>
                    <a:pt x="3" y="19"/>
                  </a:cubicBezTo>
                  <a:cubicBezTo>
                    <a:pt x="3" y="19"/>
                    <a:pt x="3" y="19"/>
                    <a:pt x="3" y="19"/>
                  </a:cubicBezTo>
                  <a:cubicBezTo>
                    <a:pt x="6" y="18"/>
                    <a:pt x="8" y="16"/>
                    <a:pt x="10" y="13"/>
                  </a:cubicBezTo>
                  <a:cubicBezTo>
                    <a:pt x="12" y="11"/>
                    <a:pt x="14" y="9"/>
                    <a:pt x="16" y="7"/>
                  </a:cubicBezTo>
                  <a:cubicBezTo>
                    <a:pt x="18" y="3"/>
                    <a:pt x="18" y="3"/>
                    <a:pt x="18" y="3"/>
                  </a:cubicBezTo>
                  <a:cubicBezTo>
                    <a:pt x="19" y="3"/>
                    <a:pt x="19" y="1"/>
                    <a:pt x="18" y="1"/>
                  </a:cubicBezTo>
                  <a:cubicBezTo>
                    <a:pt x="17" y="0"/>
                    <a:pt x="16" y="0"/>
                    <a:pt x="16" y="1"/>
                  </a:cubicBezTo>
                  <a:cubicBezTo>
                    <a:pt x="15" y="1"/>
                    <a:pt x="15" y="1"/>
                    <a:pt x="15" y="1"/>
                  </a:cubicBezTo>
                  <a:cubicBezTo>
                    <a:pt x="13" y="5"/>
                    <a:pt x="13" y="5"/>
                    <a:pt x="13" y="5"/>
                  </a:cubicBezTo>
                  <a:cubicBezTo>
                    <a:pt x="11" y="7"/>
                    <a:pt x="9" y="9"/>
                    <a:pt x="7" y="11"/>
                  </a:cubicBezTo>
                  <a:close/>
                  <a:moveTo>
                    <a:pt x="7" y="11"/>
                  </a:moveTo>
                  <a:cubicBezTo>
                    <a:pt x="7" y="11"/>
                    <a:pt x="7" y="11"/>
                    <a:pt x="7" y="1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440" name="Group 157"/>
          <p:cNvGrpSpPr/>
          <p:nvPr/>
        </p:nvGrpSpPr>
        <p:grpSpPr>
          <a:xfrm>
            <a:off x="9888072" y="2138663"/>
            <a:ext cx="430351" cy="574646"/>
            <a:chOff x="754063" y="1211263"/>
            <a:chExt cx="269875" cy="360363"/>
          </a:xfrm>
          <a:solidFill>
            <a:schemeClr val="tx1"/>
          </a:solidFill>
        </p:grpSpPr>
        <p:sp>
          <p:nvSpPr>
            <p:cNvPr id="441" name="Freeform 9"/>
            <p:cNvSpPr>
              <a:spLocks noEditPoints="1"/>
            </p:cNvSpPr>
            <p:nvPr/>
          </p:nvSpPr>
          <p:spPr bwMode="auto">
            <a:xfrm>
              <a:off x="754063" y="1211263"/>
              <a:ext cx="269875" cy="360363"/>
            </a:xfrm>
            <a:custGeom>
              <a:avLst/>
              <a:gdLst/>
              <a:ahLst/>
              <a:cxnLst>
                <a:cxn ang="0">
                  <a:pos x="80" y="50"/>
                </a:cxn>
                <a:cxn ang="0">
                  <a:pos x="80" y="35"/>
                </a:cxn>
                <a:cxn ang="0">
                  <a:pos x="46" y="0"/>
                </a:cxn>
                <a:cxn ang="0">
                  <a:pos x="11" y="35"/>
                </a:cxn>
                <a:cxn ang="0">
                  <a:pos x="11" y="50"/>
                </a:cxn>
                <a:cxn ang="0">
                  <a:pos x="0" y="61"/>
                </a:cxn>
                <a:cxn ang="0">
                  <a:pos x="0" y="88"/>
                </a:cxn>
                <a:cxn ang="0">
                  <a:pos x="34" y="123"/>
                </a:cxn>
                <a:cxn ang="0">
                  <a:pos x="57" y="123"/>
                </a:cxn>
                <a:cxn ang="0">
                  <a:pos x="92" y="88"/>
                </a:cxn>
                <a:cxn ang="0">
                  <a:pos x="92" y="61"/>
                </a:cxn>
                <a:cxn ang="0">
                  <a:pos x="80" y="50"/>
                </a:cxn>
                <a:cxn ang="0">
                  <a:pos x="19" y="35"/>
                </a:cxn>
                <a:cxn ang="0">
                  <a:pos x="46" y="8"/>
                </a:cxn>
                <a:cxn ang="0">
                  <a:pos x="73" y="35"/>
                </a:cxn>
                <a:cxn ang="0">
                  <a:pos x="73" y="50"/>
                </a:cxn>
                <a:cxn ang="0">
                  <a:pos x="65" y="50"/>
                </a:cxn>
                <a:cxn ang="0">
                  <a:pos x="65" y="35"/>
                </a:cxn>
                <a:cxn ang="0">
                  <a:pos x="46" y="15"/>
                </a:cxn>
                <a:cxn ang="0">
                  <a:pos x="27" y="35"/>
                </a:cxn>
                <a:cxn ang="0">
                  <a:pos x="27" y="50"/>
                </a:cxn>
                <a:cxn ang="0">
                  <a:pos x="19" y="50"/>
                </a:cxn>
                <a:cxn ang="0">
                  <a:pos x="19" y="35"/>
                </a:cxn>
                <a:cxn ang="0">
                  <a:pos x="61" y="35"/>
                </a:cxn>
                <a:cxn ang="0">
                  <a:pos x="61" y="50"/>
                </a:cxn>
                <a:cxn ang="0">
                  <a:pos x="31" y="50"/>
                </a:cxn>
                <a:cxn ang="0">
                  <a:pos x="31" y="35"/>
                </a:cxn>
                <a:cxn ang="0">
                  <a:pos x="46" y="19"/>
                </a:cxn>
                <a:cxn ang="0">
                  <a:pos x="61" y="35"/>
                </a:cxn>
                <a:cxn ang="0">
                  <a:pos x="84" y="73"/>
                </a:cxn>
                <a:cxn ang="0">
                  <a:pos x="84" y="88"/>
                </a:cxn>
                <a:cxn ang="0">
                  <a:pos x="57" y="115"/>
                </a:cxn>
                <a:cxn ang="0">
                  <a:pos x="34" y="115"/>
                </a:cxn>
                <a:cxn ang="0">
                  <a:pos x="8" y="88"/>
                </a:cxn>
                <a:cxn ang="0">
                  <a:pos x="8" y="61"/>
                </a:cxn>
                <a:cxn ang="0">
                  <a:pos x="11" y="58"/>
                </a:cxn>
                <a:cxn ang="0">
                  <a:pos x="80" y="58"/>
                </a:cxn>
                <a:cxn ang="0">
                  <a:pos x="84" y="61"/>
                </a:cxn>
                <a:cxn ang="0">
                  <a:pos x="84" y="73"/>
                </a:cxn>
                <a:cxn ang="0">
                  <a:pos x="84" y="73"/>
                </a:cxn>
                <a:cxn ang="0">
                  <a:pos x="84" y="73"/>
                </a:cxn>
              </a:cxnLst>
              <a:rect l="0" t="0" r="r" b="b"/>
              <a:pathLst>
                <a:path w="92" h="123">
                  <a:moveTo>
                    <a:pt x="80" y="50"/>
                  </a:moveTo>
                  <a:cubicBezTo>
                    <a:pt x="80" y="35"/>
                    <a:pt x="80" y="35"/>
                    <a:pt x="80" y="35"/>
                  </a:cubicBezTo>
                  <a:cubicBezTo>
                    <a:pt x="80" y="16"/>
                    <a:pt x="65" y="0"/>
                    <a:pt x="46" y="0"/>
                  </a:cubicBezTo>
                  <a:cubicBezTo>
                    <a:pt x="27" y="0"/>
                    <a:pt x="11" y="16"/>
                    <a:pt x="11" y="35"/>
                  </a:cubicBezTo>
                  <a:cubicBezTo>
                    <a:pt x="11" y="50"/>
                    <a:pt x="11" y="50"/>
                    <a:pt x="11" y="50"/>
                  </a:cubicBezTo>
                  <a:cubicBezTo>
                    <a:pt x="5" y="50"/>
                    <a:pt x="0" y="55"/>
                    <a:pt x="0" y="61"/>
                  </a:cubicBezTo>
                  <a:cubicBezTo>
                    <a:pt x="0" y="88"/>
                    <a:pt x="0" y="88"/>
                    <a:pt x="0" y="88"/>
                  </a:cubicBezTo>
                  <a:cubicBezTo>
                    <a:pt x="0" y="107"/>
                    <a:pt x="15" y="123"/>
                    <a:pt x="34" y="123"/>
                  </a:cubicBezTo>
                  <a:cubicBezTo>
                    <a:pt x="57" y="123"/>
                    <a:pt x="57" y="123"/>
                    <a:pt x="57" y="123"/>
                  </a:cubicBezTo>
                  <a:cubicBezTo>
                    <a:pt x="76" y="123"/>
                    <a:pt x="92" y="107"/>
                    <a:pt x="92" y="88"/>
                  </a:cubicBezTo>
                  <a:cubicBezTo>
                    <a:pt x="92" y="61"/>
                    <a:pt x="92" y="61"/>
                    <a:pt x="92" y="61"/>
                  </a:cubicBezTo>
                  <a:cubicBezTo>
                    <a:pt x="92" y="55"/>
                    <a:pt x="87" y="50"/>
                    <a:pt x="80" y="50"/>
                  </a:cubicBezTo>
                  <a:close/>
                  <a:moveTo>
                    <a:pt x="19" y="35"/>
                  </a:moveTo>
                  <a:cubicBezTo>
                    <a:pt x="19" y="20"/>
                    <a:pt x="31" y="8"/>
                    <a:pt x="46" y="8"/>
                  </a:cubicBezTo>
                  <a:cubicBezTo>
                    <a:pt x="61" y="8"/>
                    <a:pt x="73" y="20"/>
                    <a:pt x="73" y="35"/>
                  </a:cubicBezTo>
                  <a:cubicBezTo>
                    <a:pt x="73" y="50"/>
                    <a:pt x="73" y="50"/>
                    <a:pt x="73" y="50"/>
                  </a:cubicBezTo>
                  <a:cubicBezTo>
                    <a:pt x="65" y="50"/>
                    <a:pt x="65" y="50"/>
                    <a:pt x="65" y="50"/>
                  </a:cubicBezTo>
                  <a:cubicBezTo>
                    <a:pt x="65" y="35"/>
                    <a:pt x="65" y="35"/>
                    <a:pt x="65" y="35"/>
                  </a:cubicBezTo>
                  <a:cubicBezTo>
                    <a:pt x="65" y="24"/>
                    <a:pt x="56" y="15"/>
                    <a:pt x="46" y="15"/>
                  </a:cubicBezTo>
                  <a:cubicBezTo>
                    <a:pt x="35" y="15"/>
                    <a:pt x="27" y="24"/>
                    <a:pt x="27" y="35"/>
                  </a:cubicBezTo>
                  <a:cubicBezTo>
                    <a:pt x="27" y="50"/>
                    <a:pt x="27" y="50"/>
                    <a:pt x="27" y="50"/>
                  </a:cubicBezTo>
                  <a:cubicBezTo>
                    <a:pt x="19" y="50"/>
                    <a:pt x="19" y="50"/>
                    <a:pt x="19" y="50"/>
                  </a:cubicBezTo>
                  <a:lnTo>
                    <a:pt x="19" y="35"/>
                  </a:lnTo>
                  <a:close/>
                  <a:moveTo>
                    <a:pt x="61" y="35"/>
                  </a:moveTo>
                  <a:cubicBezTo>
                    <a:pt x="61" y="50"/>
                    <a:pt x="61" y="50"/>
                    <a:pt x="61" y="50"/>
                  </a:cubicBezTo>
                  <a:cubicBezTo>
                    <a:pt x="31" y="50"/>
                    <a:pt x="31" y="50"/>
                    <a:pt x="31" y="50"/>
                  </a:cubicBezTo>
                  <a:cubicBezTo>
                    <a:pt x="31" y="35"/>
                    <a:pt x="31" y="35"/>
                    <a:pt x="31" y="35"/>
                  </a:cubicBezTo>
                  <a:cubicBezTo>
                    <a:pt x="31" y="26"/>
                    <a:pt x="37" y="19"/>
                    <a:pt x="46" y="19"/>
                  </a:cubicBezTo>
                  <a:cubicBezTo>
                    <a:pt x="54" y="19"/>
                    <a:pt x="61" y="26"/>
                    <a:pt x="61" y="35"/>
                  </a:cubicBezTo>
                  <a:close/>
                  <a:moveTo>
                    <a:pt x="84" y="73"/>
                  </a:moveTo>
                  <a:cubicBezTo>
                    <a:pt x="84" y="88"/>
                    <a:pt x="84" y="88"/>
                    <a:pt x="84" y="88"/>
                  </a:cubicBezTo>
                  <a:cubicBezTo>
                    <a:pt x="84" y="103"/>
                    <a:pt x="72" y="115"/>
                    <a:pt x="57" y="115"/>
                  </a:cubicBezTo>
                  <a:cubicBezTo>
                    <a:pt x="34" y="115"/>
                    <a:pt x="34" y="115"/>
                    <a:pt x="34" y="115"/>
                  </a:cubicBezTo>
                  <a:cubicBezTo>
                    <a:pt x="20" y="115"/>
                    <a:pt x="8" y="103"/>
                    <a:pt x="8" y="88"/>
                  </a:cubicBezTo>
                  <a:cubicBezTo>
                    <a:pt x="8" y="61"/>
                    <a:pt x="8" y="61"/>
                    <a:pt x="8" y="61"/>
                  </a:cubicBezTo>
                  <a:cubicBezTo>
                    <a:pt x="8" y="59"/>
                    <a:pt x="9" y="58"/>
                    <a:pt x="11" y="58"/>
                  </a:cubicBezTo>
                  <a:cubicBezTo>
                    <a:pt x="80" y="58"/>
                    <a:pt x="80" y="58"/>
                    <a:pt x="80" y="58"/>
                  </a:cubicBezTo>
                  <a:cubicBezTo>
                    <a:pt x="83" y="58"/>
                    <a:pt x="84" y="59"/>
                    <a:pt x="84" y="61"/>
                  </a:cubicBezTo>
                  <a:lnTo>
                    <a:pt x="84" y="73"/>
                  </a:lnTo>
                  <a:close/>
                  <a:moveTo>
                    <a:pt x="84" y="73"/>
                  </a:moveTo>
                  <a:cubicBezTo>
                    <a:pt x="84" y="73"/>
                    <a:pt x="84" y="73"/>
                    <a:pt x="84" y="7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42" name="Freeform 10"/>
            <p:cNvSpPr>
              <a:spLocks noEditPoints="1"/>
            </p:cNvSpPr>
            <p:nvPr/>
          </p:nvSpPr>
          <p:spPr bwMode="auto">
            <a:xfrm>
              <a:off x="865188" y="1425576"/>
              <a:ext cx="47625" cy="66675"/>
            </a:xfrm>
            <a:custGeom>
              <a:avLst/>
              <a:gdLst/>
              <a:ahLst/>
              <a:cxnLst>
                <a:cxn ang="0">
                  <a:pos x="8" y="0"/>
                </a:cxn>
                <a:cxn ang="0">
                  <a:pos x="0" y="8"/>
                </a:cxn>
                <a:cxn ang="0">
                  <a:pos x="3" y="18"/>
                </a:cxn>
                <a:cxn ang="0">
                  <a:pos x="8" y="23"/>
                </a:cxn>
                <a:cxn ang="0">
                  <a:pos x="13" y="18"/>
                </a:cxn>
                <a:cxn ang="0">
                  <a:pos x="16" y="8"/>
                </a:cxn>
                <a:cxn ang="0">
                  <a:pos x="8" y="0"/>
                </a:cxn>
                <a:cxn ang="0">
                  <a:pos x="8" y="0"/>
                </a:cxn>
                <a:cxn ang="0">
                  <a:pos x="8" y="0"/>
                </a:cxn>
              </a:cxnLst>
              <a:rect l="0" t="0" r="r" b="b"/>
              <a:pathLst>
                <a:path w="16" h="23">
                  <a:moveTo>
                    <a:pt x="8" y="0"/>
                  </a:moveTo>
                  <a:cubicBezTo>
                    <a:pt x="4" y="0"/>
                    <a:pt x="0" y="3"/>
                    <a:pt x="0" y="8"/>
                  </a:cubicBezTo>
                  <a:cubicBezTo>
                    <a:pt x="0" y="10"/>
                    <a:pt x="1" y="14"/>
                    <a:pt x="3" y="18"/>
                  </a:cubicBezTo>
                  <a:cubicBezTo>
                    <a:pt x="4" y="21"/>
                    <a:pt x="5" y="23"/>
                    <a:pt x="8" y="23"/>
                  </a:cubicBezTo>
                  <a:cubicBezTo>
                    <a:pt x="11" y="23"/>
                    <a:pt x="12" y="21"/>
                    <a:pt x="13" y="18"/>
                  </a:cubicBezTo>
                  <a:cubicBezTo>
                    <a:pt x="14" y="14"/>
                    <a:pt x="16" y="10"/>
                    <a:pt x="16" y="8"/>
                  </a:cubicBezTo>
                  <a:cubicBezTo>
                    <a:pt x="16" y="3"/>
                    <a:pt x="12" y="0"/>
                    <a:pt x="8" y="0"/>
                  </a:cubicBezTo>
                  <a:close/>
                  <a:moveTo>
                    <a:pt x="8" y="0"/>
                  </a:moveTo>
                  <a:cubicBezTo>
                    <a:pt x="8" y="0"/>
                    <a:pt x="8" y="0"/>
                    <a:pt x="8"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443" name="Freeform 11"/>
          <p:cNvSpPr>
            <a:spLocks noEditPoints="1"/>
          </p:cNvSpPr>
          <p:nvPr/>
        </p:nvSpPr>
        <p:spPr bwMode="auto">
          <a:xfrm>
            <a:off x="13087437" y="4583138"/>
            <a:ext cx="502177" cy="574891"/>
          </a:xfrm>
          <a:custGeom>
            <a:avLst/>
            <a:gdLst>
              <a:gd name="T0" fmla="*/ 2147483646 w 108"/>
              <a:gd name="T1" fmla="*/ 2147483646 h 123"/>
              <a:gd name="T2" fmla="*/ 2147483646 w 108"/>
              <a:gd name="T3" fmla="*/ 2147483646 h 123"/>
              <a:gd name="T4" fmla="*/ 2147483646 w 108"/>
              <a:gd name="T5" fmla="*/ 0 h 123"/>
              <a:gd name="T6" fmla="*/ 2147483646 w 108"/>
              <a:gd name="T7" fmla="*/ 0 h 123"/>
              <a:gd name="T8" fmla="*/ 2147483646 w 108"/>
              <a:gd name="T9" fmla="*/ 2147483646 h 123"/>
              <a:gd name="T10" fmla="*/ 2147483646 w 108"/>
              <a:gd name="T11" fmla="*/ 2147483646 h 123"/>
              <a:gd name="T12" fmla="*/ 0 w 108"/>
              <a:gd name="T13" fmla="*/ 2147483646 h 123"/>
              <a:gd name="T14" fmla="*/ 0 w 108"/>
              <a:gd name="T15" fmla="*/ 2147483646 h 123"/>
              <a:gd name="T16" fmla="*/ 2147483646 w 108"/>
              <a:gd name="T17" fmla="*/ 2147483646 h 123"/>
              <a:gd name="T18" fmla="*/ 2147483646 w 108"/>
              <a:gd name="T19" fmla="*/ 2147483646 h 123"/>
              <a:gd name="T20" fmla="*/ 2147483646 w 108"/>
              <a:gd name="T21" fmla="*/ 2147483646 h 123"/>
              <a:gd name="T22" fmla="*/ 2147483646 w 108"/>
              <a:gd name="T23" fmla="*/ 2147483646 h 123"/>
              <a:gd name="T24" fmla="*/ 2147483646 w 108"/>
              <a:gd name="T25" fmla="*/ 2147483646 h 123"/>
              <a:gd name="T26" fmla="*/ 2147483646 w 108"/>
              <a:gd name="T27" fmla="*/ 2147483646 h 123"/>
              <a:gd name="T28" fmla="*/ 2147483646 w 108"/>
              <a:gd name="T29" fmla="*/ 2147483646 h 123"/>
              <a:gd name="T30" fmla="*/ 2147483646 w 108"/>
              <a:gd name="T31" fmla="*/ 2147483646 h 123"/>
              <a:gd name="T32" fmla="*/ 2147483646 w 108"/>
              <a:gd name="T33" fmla="*/ 2147483646 h 123"/>
              <a:gd name="T34" fmla="*/ 2147483646 w 108"/>
              <a:gd name="T35" fmla="*/ 2147483646 h 123"/>
              <a:gd name="T36" fmla="*/ 2147483646 w 108"/>
              <a:gd name="T37" fmla="*/ 2147483646 h 123"/>
              <a:gd name="T38" fmla="*/ 2147483646 w 108"/>
              <a:gd name="T39" fmla="*/ 2147483646 h 123"/>
              <a:gd name="T40" fmla="*/ 2147483646 w 108"/>
              <a:gd name="T41" fmla="*/ 2147483646 h 123"/>
              <a:gd name="T42" fmla="*/ 2147483646 w 108"/>
              <a:gd name="T43" fmla="*/ 2147483646 h 123"/>
              <a:gd name="T44" fmla="*/ 2147483646 w 108"/>
              <a:gd name="T45" fmla="*/ 2147483646 h 123"/>
              <a:gd name="T46" fmla="*/ 2147483646 w 108"/>
              <a:gd name="T47" fmla="*/ 2147483646 h 123"/>
              <a:gd name="T48" fmla="*/ 2147483646 w 108"/>
              <a:gd name="T49" fmla="*/ 2147483646 h 123"/>
              <a:gd name="T50" fmla="*/ 2147483646 w 108"/>
              <a:gd name="T51" fmla="*/ 2147483646 h 123"/>
              <a:gd name="T52" fmla="*/ 2147483646 w 108"/>
              <a:gd name="T53" fmla="*/ 2147483646 h 123"/>
              <a:gd name="T54" fmla="*/ 2147483646 w 108"/>
              <a:gd name="T55" fmla="*/ 2147483646 h 123"/>
              <a:gd name="T56" fmla="*/ 2147483646 w 108"/>
              <a:gd name="T57" fmla="*/ 2147483646 h 123"/>
              <a:gd name="T58" fmla="*/ 2147483646 w 108"/>
              <a:gd name="T59" fmla="*/ 2147483646 h 123"/>
              <a:gd name="T60" fmla="*/ 2147483646 w 108"/>
              <a:gd name="T61" fmla="*/ 2147483646 h 123"/>
              <a:gd name="T62" fmla="*/ 2147483646 w 108"/>
              <a:gd name="T63" fmla="*/ 2147483646 h 123"/>
              <a:gd name="T64" fmla="*/ 2147483646 w 108"/>
              <a:gd name="T65" fmla="*/ 2147483646 h 123"/>
              <a:gd name="T66" fmla="*/ 2147483646 w 108"/>
              <a:gd name="T67" fmla="*/ 2147483646 h 123"/>
              <a:gd name="T68" fmla="*/ 2147483646 w 108"/>
              <a:gd name="T69" fmla="*/ 2147483646 h 123"/>
              <a:gd name="T70" fmla="*/ 2147483646 w 108"/>
              <a:gd name="T71" fmla="*/ 2147483646 h 123"/>
              <a:gd name="T72" fmla="*/ 2147483646 w 108"/>
              <a:gd name="T73" fmla="*/ 2147483646 h 123"/>
              <a:gd name="T74" fmla="*/ 2147483646 w 108"/>
              <a:gd name="T75" fmla="*/ 2147483646 h 123"/>
              <a:gd name="T76" fmla="*/ 2147483646 w 108"/>
              <a:gd name="T77" fmla="*/ 2147483646 h 123"/>
              <a:gd name="T78" fmla="*/ 2147483646 w 108"/>
              <a:gd name="T79" fmla="*/ 2147483646 h 123"/>
              <a:gd name="T80" fmla="*/ 2147483646 w 108"/>
              <a:gd name="T81" fmla="*/ 2147483646 h 123"/>
              <a:gd name="T82" fmla="*/ 2147483646 w 108"/>
              <a:gd name="T83" fmla="*/ 2147483646 h 123"/>
              <a:gd name="T84" fmla="*/ 2147483646 w 108"/>
              <a:gd name="T85" fmla="*/ 2147483646 h 123"/>
              <a:gd name="T86" fmla="*/ 2147483646 w 108"/>
              <a:gd name="T87" fmla="*/ 2147483646 h 123"/>
              <a:gd name="T88" fmla="*/ 2147483646 w 108"/>
              <a:gd name="T89" fmla="*/ 2147483646 h 123"/>
              <a:gd name="T90" fmla="*/ 2147483646 w 108"/>
              <a:gd name="T91" fmla="*/ 2147483646 h 123"/>
              <a:gd name="T92" fmla="*/ 2147483646 w 108"/>
              <a:gd name="T93" fmla="*/ 2147483646 h 123"/>
              <a:gd name="T94" fmla="*/ 2147483646 w 108"/>
              <a:gd name="T95" fmla="*/ 2147483646 h 12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08" h="123">
                <a:moveTo>
                  <a:pt x="101" y="19"/>
                </a:moveTo>
                <a:cubicBezTo>
                  <a:pt x="96" y="5"/>
                  <a:pt x="96" y="5"/>
                  <a:pt x="96" y="5"/>
                </a:cubicBezTo>
                <a:cubicBezTo>
                  <a:pt x="95" y="2"/>
                  <a:pt x="92" y="0"/>
                  <a:pt x="89" y="0"/>
                </a:cubicBezTo>
                <a:cubicBezTo>
                  <a:pt x="20" y="0"/>
                  <a:pt x="20" y="0"/>
                  <a:pt x="20" y="0"/>
                </a:cubicBezTo>
                <a:cubicBezTo>
                  <a:pt x="16" y="0"/>
                  <a:pt x="13" y="2"/>
                  <a:pt x="12" y="5"/>
                </a:cubicBezTo>
                <a:cubicBezTo>
                  <a:pt x="8" y="19"/>
                  <a:pt x="8" y="19"/>
                  <a:pt x="8" y="19"/>
                </a:cubicBezTo>
                <a:cubicBezTo>
                  <a:pt x="4" y="20"/>
                  <a:pt x="0" y="23"/>
                  <a:pt x="0" y="27"/>
                </a:cubicBezTo>
                <a:cubicBezTo>
                  <a:pt x="0" y="39"/>
                  <a:pt x="0" y="39"/>
                  <a:pt x="0" y="39"/>
                </a:cubicBezTo>
                <a:cubicBezTo>
                  <a:pt x="0" y="43"/>
                  <a:pt x="4" y="46"/>
                  <a:pt x="8" y="46"/>
                </a:cubicBezTo>
                <a:cubicBezTo>
                  <a:pt x="12" y="46"/>
                  <a:pt x="12" y="46"/>
                  <a:pt x="12" y="46"/>
                </a:cubicBezTo>
                <a:cubicBezTo>
                  <a:pt x="12" y="47"/>
                  <a:pt x="12" y="47"/>
                  <a:pt x="12" y="47"/>
                </a:cubicBezTo>
                <a:cubicBezTo>
                  <a:pt x="20" y="116"/>
                  <a:pt x="20" y="116"/>
                  <a:pt x="20" y="116"/>
                </a:cubicBezTo>
                <a:cubicBezTo>
                  <a:pt x="20" y="120"/>
                  <a:pt x="23" y="123"/>
                  <a:pt x="27" y="123"/>
                </a:cubicBezTo>
                <a:cubicBezTo>
                  <a:pt x="81" y="123"/>
                  <a:pt x="81" y="123"/>
                  <a:pt x="81" y="123"/>
                </a:cubicBezTo>
                <a:cubicBezTo>
                  <a:pt x="85" y="123"/>
                  <a:pt x="88" y="120"/>
                  <a:pt x="89" y="116"/>
                </a:cubicBezTo>
                <a:cubicBezTo>
                  <a:pt x="96" y="47"/>
                  <a:pt x="96" y="47"/>
                  <a:pt x="96" y="47"/>
                </a:cubicBezTo>
                <a:cubicBezTo>
                  <a:pt x="96" y="46"/>
                  <a:pt x="96" y="46"/>
                  <a:pt x="96" y="46"/>
                </a:cubicBezTo>
                <a:cubicBezTo>
                  <a:pt x="100" y="46"/>
                  <a:pt x="100" y="46"/>
                  <a:pt x="100" y="46"/>
                </a:cubicBezTo>
                <a:cubicBezTo>
                  <a:pt x="104" y="46"/>
                  <a:pt x="108" y="43"/>
                  <a:pt x="108" y="39"/>
                </a:cubicBezTo>
                <a:cubicBezTo>
                  <a:pt x="108" y="27"/>
                  <a:pt x="108" y="27"/>
                  <a:pt x="108" y="27"/>
                </a:cubicBezTo>
                <a:cubicBezTo>
                  <a:pt x="108" y="23"/>
                  <a:pt x="105" y="20"/>
                  <a:pt x="101" y="19"/>
                </a:cubicBezTo>
                <a:close/>
                <a:moveTo>
                  <a:pt x="20" y="8"/>
                </a:moveTo>
                <a:cubicBezTo>
                  <a:pt x="89" y="8"/>
                  <a:pt x="89" y="8"/>
                  <a:pt x="89" y="8"/>
                </a:cubicBezTo>
                <a:cubicBezTo>
                  <a:pt x="92" y="19"/>
                  <a:pt x="92" y="19"/>
                  <a:pt x="92" y="19"/>
                </a:cubicBezTo>
                <a:cubicBezTo>
                  <a:pt x="16" y="19"/>
                  <a:pt x="16" y="19"/>
                  <a:pt x="16" y="19"/>
                </a:cubicBezTo>
                <a:lnTo>
                  <a:pt x="20" y="8"/>
                </a:lnTo>
                <a:close/>
                <a:moveTo>
                  <a:pt x="81" y="115"/>
                </a:moveTo>
                <a:cubicBezTo>
                  <a:pt x="27" y="115"/>
                  <a:pt x="27" y="115"/>
                  <a:pt x="27" y="115"/>
                </a:cubicBezTo>
                <a:cubicBezTo>
                  <a:pt x="26" y="104"/>
                  <a:pt x="26" y="104"/>
                  <a:pt x="26" y="104"/>
                </a:cubicBezTo>
                <a:cubicBezTo>
                  <a:pt x="82" y="104"/>
                  <a:pt x="82" y="104"/>
                  <a:pt x="82" y="104"/>
                </a:cubicBezTo>
                <a:lnTo>
                  <a:pt x="81" y="115"/>
                </a:lnTo>
                <a:close/>
                <a:moveTo>
                  <a:pt x="83" y="100"/>
                </a:moveTo>
                <a:cubicBezTo>
                  <a:pt x="26" y="100"/>
                  <a:pt x="26" y="100"/>
                  <a:pt x="26" y="100"/>
                </a:cubicBezTo>
                <a:cubicBezTo>
                  <a:pt x="21" y="62"/>
                  <a:pt x="21" y="62"/>
                  <a:pt x="21" y="62"/>
                </a:cubicBezTo>
                <a:cubicBezTo>
                  <a:pt x="87" y="62"/>
                  <a:pt x="87" y="62"/>
                  <a:pt x="87" y="62"/>
                </a:cubicBezTo>
                <a:lnTo>
                  <a:pt x="83" y="100"/>
                </a:lnTo>
                <a:close/>
                <a:moveTo>
                  <a:pt x="87" y="58"/>
                </a:moveTo>
                <a:cubicBezTo>
                  <a:pt x="21" y="58"/>
                  <a:pt x="21" y="58"/>
                  <a:pt x="21" y="58"/>
                </a:cubicBezTo>
                <a:cubicBezTo>
                  <a:pt x="20" y="46"/>
                  <a:pt x="20" y="46"/>
                  <a:pt x="20" y="46"/>
                </a:cubicBezTo>
                <a:cubicBezTo>
                  <a:pt x="89" y="46"/>
                  <a:pt x="89" y="46"/>
                  <a:pt x="89" y="46"/>
                </a:cubicBezTo>
                <a:lnTo>
                  <a:pt x="87" y="58"/>
                </a:lnTo>
                <a:close/>
                <a:moveTo>
                  <a:pt x="100" y="39"/>
                </a:moveTo>
                <a:cubicBezTo>
                  <a:pt x="8" y="39"/>
                  <a:pt x="8" y="39"/>
                  <a:pt x="8" y="39"/>
                </a:cubicBezTo>
                <a:cubicBezTo>
                  <a:pt x="8" y="27"/>
                  <a:pt x="8" y="27"/>
                  <a:pt x="8" y="27"/>
                </a:cubicBezTo>
                <a:cubicBezTo>
                  <a:pt x="100" y="27"/>
                  <a:pt x="100" y="27"/>
                  <a:pt x="100" y="27"/>
                </a:cubicBezTo>
                <a:lnTo>
                  <a:pt x="100" y="39"/>
                </a:lnTo>
                <a:close/>
                <a:moveTo>
                  <a:pt x="100" y="39"/>
                </a:moveTo>
                <a:cubicBezTo>
                  <a:pt x="100" y="39"/>
                  <a:pt x="100" y="39"/>
                  <a:pt x="100" y="39"/>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444" name="Group 160"/>
          <p:cNvGrpSpPr/>
          <p:nvPr/>
        </p:nvGrpSpPr>
        <p:grpSpPr>
          <a:xfrm>
            <a:off x="10846351" y="2133600"/>
            <a:ext cx="410099" cy="574646"/>
            <a:chOff x="1597025" y="1208088"/>
            <a:chExt cx="257175" cy="360363"/>
          </a:xfrm>
          <a:solidFill>
            <a:schemeClr val="tx1"/>
          </a:solidFill>
        </p:grpSpPr>
        <p:sp>
          <p:nvSpPr>
            <p:cNvPr id="445" name="Freeform 12"/>
            <p:cNvSpPr>
              <a:spLocks noEditPoints="1"/>
            </p:cNvSpPr>
            <p:nvPr/>
          </p:nvSpPr>
          <p:spPr bwMode="auto">
            <a:xfrm>
              <a:off x="1597025" y="1208088"/>
              <a:ext cx="257175" cy="360363"/>
            </a:xfrm>
            <a:custGeom>
              <a:avLst/>
              <a:gdLst/>
              <a:ahLst/>
              <a:cxnLst>
                <a:cxn ang="0">
                  <a:pos x="65" y="35"/>
                </a:cxn>
                <a:cxn ang="0">
                  <a:pos x="57" y="54"/>
                </a:cxn>
                <a:cxn ang="0">
                  <a:pos x="42" y="19"/>
                </a:cxn>
                <a:cxn ang="0">
                  <a:pos x="34" y="42"/>
                </a:cxn>
                <a:cxn ang="0">
                  <a:pos x="4" y="0"/>
                </a:cxn>
                <a:cxn ang="0">
                  <a:pos x="0" y="88"/>
                </a:cxn>
                <a:cxn ang="0">
                  <a:pos x="38" y="123"/>
                </a:cxn>
                <a:cxn ang="0">
                  <a:pos x="83" y="96"/>
                </a:cxn>
                <a:cxn ang="0">
                  <a:pos x="65" y="35"/>
                </a:cxn>
                <a:cxn ang="0">
                  <a:pos x="75" y="94"/>
                </a:cxn>
                <a:cxn ang="0">
                  <a:pos x="38" y="115"/>
                </a:cxn>
                <a:cxn ang="0">
                  <a:pos x="7" y="88"/>
                </a:cxn>
                <a:cxn ang="0">
                  <a:pos x="11" y="60"/>
                </a:cxn>
                <a:cxn ang="0">
                  <a:pos x="15" y="22"/>
                </a:cxn>
                <a:cxn ang="0">
                  <a:pos x="31" y="60"/>
                </a:cxn>
                <a:cxn ang="0">
                  <a:pos x="45" y="38"/>
                </a:cxn>
                <a:cxn ang="0">
                  <a:pos x="50" y="73"/>
                </a:cxn>
                <a:cxn ang="0">
                  <a:pos x="67" y="52"/>
                </a:cxn>
                <a:cxn ang="0">
                  <a:pos x="75" y="94"/>
                </a:cxn>
                <a:cxn ang="0">
                  <a:pos x="75" y="94"/>
                </a:cxn>
                <a:cxn ang="0">
                  <a:pos x="75" y="94"/>
                </a:cxn>
              </a:cxnLst>
              <a:rect l="0" t="0" r="r" b="b"/>
              <a:pathLst>
                <a:path w="88" h="123">
                  <a:moveTo>
                    <a:pt x="65" y="35"/>
                  </a:moveTo>
                  <a:cubicBezTo>
                    <a:pt x="65" y="45"/>
                    <a:pt x="57" y="54"/>
                    <a:pt x="57" y="54"/>
                  </a:cubicBezTo>
                  <a:cubicBezTo>
                    <a:pt x="57" y="35"/>
                    <a:pt x="42" y="19"/>
                    <a:pt x="42" y="19"/>
                  </a:cubicBezTo>
                  <a:cubicBezTo>
                    <a:pt x="42" y="19"/>
                    <a:pt x="42" y="31"/>
                    <a:pt x="34" y="42"/>
                  </a:cubicBezTo>
                  <a:cubicBezTo>
                    <a:pt x="27" y="15"/>
                    <a:pt x="4" y="0"/>
                    <a:pt x="4" y="0"/>
                  </a:cubicBezTo>
                  <a:cubicBezTo>
                    <a:pt x="15" y="42"/>
                    <a:pt x="0" y="57"/>
                    <a:pt x="0" y="88"/>
                  </a:cubicBezTo>
                  <a:cubicBezTo>
                    <a:pt x="0" y="106"/>
                    <a:pt x="15" y="123"/>
                    <a:pt x="38" y="123"/>
                  </a:cubicBezTo>
                  <a:cubicBezTo>
                    <a:pt x="73" y="123"/>
                    <a:pt x="79" y="110"/>
                    <a:pt x="83" y="96"/>
                  </a:cubicBezTo>
                  <a:cubicBezTo>
                    <a:pt x="88" y="77"/>
                    <a:pt x="80" y="54"/>
                    <a:pt x="65" y="35"/>
                  </a:cubicBezTo>
                  <a:close/>
                  <a:moveTo>
                    <a:pt x="75" y="94"/>
                  </a:moveTo>
                  <a:cubicBezTo>
                    <a:pt x="73" y="104"/>
                    <a:pt x="70" y="115"/>
                    <a:pt x="38" y="115"/>
                  </a:cubicBezTo>
                  <a:cubicBezTo>
                    <a:pt x="19" y="115"/>
                    <a:pt x="7" y="101"/>
                    <a:pt x="7" y="88"/>
                  </a:cubicBezTo>
                  <a:cubicBezTo>
                    <a:pt x="7" y="78"/>
                    <a:pt x="9" y="69"/>
                    <a:pt x="11" y="60"/>
                  </a:cubicBezTo>
                  <a:cubicBezTo>
                    <a:pt x="14" y="49"/>
                    <a:pt x="16" y="37"/>
                    <a:pt x="15" y="22"/>
                  </a:cubicBezTo>
                  <a:cubicBezTo>
                    <a:pt x="27" y="39"/>
                    <a:pt x="31" y="60"/>
                    <a:pt x="31" y="60"/>
                  </a:cubicBezTo>
                  <a:cubicBezTo>
                    <a:pt x="31" y="60"/>
                    <a:pt x="42" y="45"/>
                    <a:pt x="45" y="38"/>
                  </a:cubicBezTo>
                  <a:cubicBezTo>
                    <a:pt x="48" y="42"/>
                    <a:pt x="50" y="58"/>
                    <a:pt x="50" y="73"/>
                  </a:cubicBezTo>
                  <a:cubicBezTo>
                    <a:pt x="50" y="73"/>
                    <a:pt x="60" y="65"/>
                    <a:pt x="67" y="52"/>
                  </a:cubicBezTo>
                  <a:cubicBezTo>
                    <a:pt x="76" y="66"/>
                    <a:pt x="78" y="82"/>
                    <a:pt x="75" y="94"/>
                  </a:cubicBezTo>
                  <a:close/>
                  <a:moveTo>
                    <a:pt x="75" y="94"/>
                  </a:moveTo>
                  <a:cubicBezTo>
                    <a:pt x="75" y="94"/>
                    <a:pt x="75" y="94"/>
                    <a:pt x="75" y="9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46" name="Freeform 13"/>
            <p:cNvSpPr>
              <a:spLocks noEditPoints="1"/>
            </p:cNvSpPr>
            <p:nvPr/>
          </p:nvSpPr>
          <p:spPr bwMode="auto">
            <a:xfrm>
              <a:off x="1638300" y="1363663"/>
              <a:ext cx="160338" cy="128588"/>
            </a:xfrm>
            <a:custGeom>
              <a:avLst/>
              <a:gdLst/>
              <a:ahLst/>
              <a:cxnLst>
                <a:cxn ang="0">
                  <a:pos x="53" y="12"/>
                </a:cxn>
                <a:cxn ang="0">
                  <a:pos x="49" y="15"/>
                </a:cxn>
                <a:cxn ang="0">
                  <a:pos x="31" y="30"/>
                </a:cxn>
                <a:cxn ang="0">
                  <a:pos x="29" y="13"/>
                </a:cxn>
                <a:cxn ang="0">
                  <a:pos x="29" y="7"/>
                </a:cxn>
                <a:cxn ang="0">
                  <a:pos x="23" y="16"/>
                </a:cxn>
                <a:cxn ang="0">
                  <a:pos x="17" y="25"/>
                </a:cxn>
                <a:cxn ang="0">
                  <a:pos x="8" y="5"/>
                </a:cxn>
                <a:cxn ang="0">
                  <a:pos x="7" y="0"/>
                </a:cxn>
                <a:cxn ang="0">
                  <a:pos x="5" y="5"/>
                </a:cxn>
                <a:cxn ang="0">
                  <a:pos x="0" y="38"/>
                </a:cxn>
                <a:cxn ang="0">
                  <a:pos x="2" y="40"/>
                </a:cxn>
                <a:cxn ang="0">
                  <a:pos x="4" y="38"/>
                </a:cxn>
                <a:cxn ang="0">
                  <a:pos x="7" y="11"/>
                </a:cxn>
                <a:cxn ang="0">
                  <a:pos x="15" y="29"/>
                </a:cxn>
                <a:cxn ang="0">
                  <a:pos x="16" y="32"/>
                </a:cxn>
                <a:cxn ang="0">
                  <a:pos x="18" y="30"/>
                </a:cxn>
                <a:cxn ang="0">
                  <a:pos x="25" y="19"/>
                </a:cxn>
                <a:cxn ang="0">
                  <a:pos x="28" y="33"/>
                </a:cxn>
                <a:cxn ang="0">
                  <a:pos x="29" y="35"/>
                </a:cxn>
                <a:cxn ang="0">
                  <a:pos x="31" y="34"/>
                </a:cxn>
                <a:cxn ang="0">
                  <a:pos x="50" y="20"/>
                </a:cxn>
                <a:cxn ang="0">
                  <a:pos x="48" y="41"/>
                </a:cxn>
                <a:cxn ang="0">
                  <a:pos x="49" y="43"/>
                </a:cxn>
                <a:cxn ang="0">
                  <a:pos x="49" y="44"/>
                </a:cxn>
                <a:cxn ang="0">
                  <a:pos x="51" y="42"/>
                </a:cxn>
                <a:cxn ang="0">
                  <a:pos x="53" y="16"/>
                </a:cxn>
                <a:cxn ang="0">
                  <a:pos x="53" y="12"/>
                </a:cxn>
                <a:cxn ang="0">
                  <a:pos x="53" y="12"/>
                </a:cxn>
                <a:cxn ang="0">
                  <a:pos x="53" y="12"/>
                </a:cxn>
              </a:cxnLst>
              <a:rect l="0" t="0" r="r" b="b"/>
              <a:pathLst>
                <a:path w="55" h="44">
                  <a:moveTo>
                    <a:pt x="53" y="12"/>
                  </a:moveTo>
                  <a:cubicBezTo>
                    <a:pt x="49" y="15"/>
                    <a:pt x="49" y="15"/>
                    <a:pt x="49" y="15"/>
                  </a:cubicBezTo>
                  <a:cubicBezTo>
                    <a:pt x="45" y="20"/>
                    <a:pt x="42" y="25"/>
                    <a:pt x="31" y="30"/>
                  </a:cubicBezTo>
                  <a:cubicBezTo>
                    <a:pt x="30" y="25"/>
                    <a:pt x="29" y="20"/>
                    <a:pt x="29" y="13"/>
                  </a:cubicBezTo>
                  <a:cubicBezTo>
                    <a:pt x="29" y="7"/>
                    <a:pt x="29" y="7"/>
                    <a:pt x="29" y="7"/>
                  </a:cubicBezTo>
                  <a:cubicBezTo>
                    <a:pt x="23" y="16"/>
                    <a:pt x="23" y="16"/>
                    <a:pt x="23" y="16"/>
                  </a:cubicBezTo>
                  <a:cubicBezTo>
                    <a:pt x="21" y="19"/>
                    <a:pt x="19" y="21"/>
                    <a:pt x="17" y="25"/>
                  </a:cubicBezTo>
                  <a:cubicBezTo>
                    <a:pt x="13" y="16"/>
                    <a:pt x="10" y="10"/>
                    <a:pt x="8" y="5"/>
                  </a:cubicBezTo>
                  <a:cubicBezTo>
                    <a:pt x="7" y="0"/>
                    <a:pt x="7" y="0"/>
                    <a:pt x="7" y="0"/>
                  </a:cubicBezTo>
                  <a:cubicBezTo>
                    <a:pt x="5" y="5"/>
                    <a:pt x="5" y="5"/>
                    <a:pt x="5" y="5"/>
                  </a:cubicBezTo>
                  <a:cubicBezTo>
                    <a:pt x="2" y="13"/>
                    <a:pt x="0" y="20"/>
                    <a:pt x="0" y="38"/>
                  </a:cubicBezTo>
                  <a:cubicBezTo>
                    <a:pt x="0" y="39"/>
                    <a:pt x="1" y="40"/>
                    <a:pt x="2" y="40"/>
                  </a:cubicBezTo>
                  <a:cubicBezTo>
                    <a:pt x="3" y="40"/>
                    <a:pt x="4" y="39"/>
                    <a:pt x="4" y="38"/>
                  </a:cubicBezTo>
                  <a:cubicBezTo>
                    <a:pt x="4" y="24"/>
                    <a:pt x="5" y="17"/>
                    <a:pt x="7" y="11"/>
                  </a:cubicBezTo>
                  <a:cubicBezTo>
                    <a:pt x="9" y="16"/>
                    <a:pt x="11" y="22"/>
                    <a:pt x="15" y="29"/>
                  </a:cubicBezTo>
                  <a:cubicBezTo>
                    <a:pt x="16" y="32"/>
                    <a:pt x="16" y="32"/>
                    <a:pt x="16" y="32"/>
                  </a:cubicBezTo>
                  <a:cubicBezTo>
                    <a:pt x="18" y="30"/>
                    <a:pt x="18" y="30"/>
                    <a:pt x="18" y="30"/>
                  </a:cubicBezTo>
                  <a:cubicBezTo>
                    <a:pt x="21" y="25"/>
                    <a:pt x="23" y="22"/>
                    <a:pt x="25" y="19"/>
                  </a:cubicBezTo>
                  <a:cubicBezTo>
                    <a:pt x="26" y="25"/>
                    <a:pt x="27" y="29"/>
                    <a:pt x="28" y="33"/>
                  </a:cubicBezTo>
                  <a:cubicBezTo>
                    <a:pt x="29" y="35"/>
                    <a:pt x="29" y="35"/>
                    <a:pt x="29" y="35"/>
                  </a:cubicBezTo>
                  <a:cubicBezTo>
                    <a:pt x="31" y="34"/>
                    <a:pt x="31" y="34"/>
                    <a:pt x="31" y="34"/>
                  </a:cubicBezTo>
                  <a:cubicBezTo>
                    <a:pt x="41" y="29"/>
                    <a:pt x="46" y="25"/>
                    <a:pt x="50" y="20"/>
                  </a:cubicBezTo>
                  <a:cubicBezTo>
                    <a:pt x="51" y="28"/>
                    <a:pt x="50" y="35"/>
                    <a:pt x="48" y="41"/>
                  </a:cubicBezTo>
                  <a:cubicBezTo>
                    <a:pt x="47" y="42"/>
                    <a:pt x="48" y="43"/>
                    <a:pt x="49" y="43"/>
                  </a:cubicBezTo>
                  <a:cubicBezTo>
                    <a:pt x="49" y="43"/>
                    <a:pt x="49" y="44"/>
                    <a:pt x="49" y="44"/>
                  </a:cubicBezTo>
                  <a:cubicBezTo>
                    <a:pt x="50" y="44"/>
                    <a:pt x="51" y="43"/>
                    <a:pt x="51" y="42"/>
                  </a:cubicBezTo>
                  <a:cubicBezTo>
                    <a:pt x="54" y="35"/>
                    <a:pt x="55" y="24"/>
                    <a:pt x="53" y="16"/>
                  </a:cubicBezTo>
                  <a:lnTo>
                    <a:pt x="53" y="12"/>
                  </a:lnTo>
                  <a:close/>
                  <a:moveTo>
                    <a:pt x="53" y="12"/>
                  </a:moveTo>
                  <a:cubicBezTo>
                    <a:pt x="53" y="12"/>
                    <a:pt x="53" y="12"/>
                    <a:pt x="53" y="1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447" name="Group 162"/>
          <p:cNvGrpSpPr/>
          <p:nvPr/>
        </p:nvGrpSpPr>
        <p:grpSpPr>
          <a:xfrm>
            <a:off x="11784378" y="2156385"/>
            <a:ext cx="574646" cy="539205"/>
            <a:chOff x="2270125" y="1222376"/>
            <a:chExt cx="360363" cy="338138"/>
          </a:xfrm>
          <a:solidFill>
            <a:schemeClr val="tx1"/>
          </a:solidFill>
        </p:grpSpPr>
        <p:sp>
          <p:nvSpPr>
            <p:cNvPr id="448" name="Freeform 14"/>
            <p:cNvSpPr>
              <a:spLocks noEditPoints="1"/>
            </p:cNvSpPr>
            <p:nvPr/>
          </p:nvSpPr>
          <p:spPr bwMode="auto">
            <a:xfrm>
              <a:off x="2270125" y="1222376"/>
              <a:ext cx="360363" cy="338138"/>
            </a:xfrm>
            <a:custGeom>
              <a:avLst/>
              <a:gdLst/>
              <a:ahLst/>
              <a:cxnLst>
                <a:cxn ang="0">
                  <a:pos x="120" y="25"/>
                </a:cxn>
                <a:cxn ang="0">
                  <a:pos x="97" y="2"/>
                </a:cxn>
                <a:cxn ang="0">
                  <a:pos x="92" y="0"/>
                </a:cxn>
                <a:cxn ang="0">
                  <a:pos x="11" y="0"/>
                </a:cxn>
                <a:cxn ang="0">
                  <a:pos x="0" y="11"/>
                </a:cxn>
                <a:cxn ang="0">
                  <a:pos x="0" y="104"/>
                </a:cxn>
                <a:cxn ang="0">
                  <a:pos x="11" y="115"/>
                </a:cxn>
                <a:cxn ang="0">
                  <a:pos x="111" y="115"/>
                </a:cxn>
                <a:cxn ang="0">
                  <a:pos x="123" y="104"/>
                </a:cxn>
                <a:cxn ang="0">
                  <a:pos x="123" y="31"/>
                </a:cxn>
                <a:cxn ang="0">
                  <a:pos x="120" y="25"/>
                </a:cxn>
                <a:cxn ang="0">
                  <a:pos x="115" y="104"/>
                </a:cxn>
                <a:cxn ang="0">
                  <a:pos x="111" y="107"/>
                </a:cxn>
                <a:cxn ang="0">
                  <a:pos x="11" y="107"/>
                </a:cxn>
                <a:cxn ang="0">
                  <a:pos x="8" y="104"/>
                </a:cxn>
                <a:cxn ang="0">
                  <a:pos x="8" y="11"/>
                </a:cxn>
                <a:cxn ang="0">
                  <a:pos x="11" y="8"/>
                </a:cxn>
                <a:cxn ang="0">
                  <a:pos x="88" y="8"/>
                </a:cxn>
                <a:cxn ang="0">
                  <a:pos x="88" y="23"/>
                </a:cxn>
                <a:cxn ang="0">
                  <a:pos x="100" y="34"/>
                </a:cxn>
                <a:cxn ang="0">
                  <a:pos x="115" y="34"/>
                </a:cxn>
                <a:cxn ang="0">
                  <a:pos x="115" y="104"/>
                </a:cxn>
                <a:cxn ang="0">
                  <a:pos x="103" y="31"/>
                </a:cxn>
                <a:cxn ang="0">
                  <a:pos x="100" y="31"/>
                </a:cxn>
                <a:cxn ang="0">
                  <a:pos x="92" y="23"/>
                </a:cxn>
                <a:cxn ang="0">
                  <a:pos x="92" y="8"/>
                </a:cxn>
                <a:cxn ang="0">
                  <a:pos x="115" y="31"/>
                </a:cxn>
                <a:cxn ang="0">
                  <a:pos x="103" y="31"/>
                </a:cxn>
                <a:cxn ang="0">
                  <a:pos x="103" y="31"/>
                </a:cxn>
                <a:cxn ang="0">
                  <a:pos x="103" y="31"/>
                </a:cxn>
              </a:cxnLst>
              <a:rect l="0" t="0" r="r" b="b"/>
              <a:pathLst>
                <a:path w="123" h="115">
                  <a:moveTo>
                    <a:pt x="120" y="25"/>
                  </a:moveTo>
                  <a:cubicBezTo>
                    <a:pt x="97" y="2"/>
                    <a:pt x="97" y="2"/>
                    <a:pt x="97" y="2"/>
                  </a:cubicBezTo>
                  <a:cubicBezTo>
                    <a:pt x="96" y="1"/>
                    <a:pt x="94" y="0"/>
                    <a:pt x="92" y="0"/>
                  </a:cubicBezTo>
                  <a:cubicBezTo>
                    <a:pt x="11" y="0"/>
                    <a:pt x="11" y="0"/>
                    <a:pt x="11" y="0"/>
                  </a:cubicBezTo>
                  <a:cubicBezTo>
                    <a:pt x="5" y="0"/>
                    <a:pt x="0" y="5"/>
                    <a:pt x="0" y="11"/>
                  </a:cubicBezTo>
                  <a:cubicBezTo>
                    <a:pt x="0" y="104"/>
                    <a:pt x="0" y="104"/>
                    <a:pt x="0" y="104"/>
                  </a:cubicBezTo>
                  <a:cubicBezTo>
                    <a:pt x="0" y="110"/>
                    <a:pt x="5" y="115"/>
                    <a:pt x="11" y="115"/>
                  </a:cubicBezTo>
                  <a:cubicBezTo>
                    <a:pt x="111" y="115"/>
                    <a:pt x="111" y="115"/>
                    <a:pt x="111" y="115"/>
                  </a:cubicBezTo>
                  <a:cubicBezTo>
                    <a:pt x="118" y="115"/>
                    <a:pt x="123" y="110"/>
                    <a:pt x="123" y="104"/>
                  </a:cubicBezTo>
                  <a:cubicBezTo>
                    <a:pt x="123" y="31"/>
                    <a:pt x="123" y="31"/>
                    <a:pt x="123" y="31"/>
                  </a:cubicBezTo>
                  <a:cubicBezTo>
                    <a:pt x="123" y="29"/>
                    <a:pt x="122" y="27"/>
                    <a:pt x="120" y="25"/>
                  </a:cubicBezTo>
                  <a:close/>
                  <a:moveTo>
                    <a:pt x="115" y="104"/>
                  </a:moveTo>
                  <a:cubicBezTo>
                    <a:pt x="115" y="106"/>
                    <a:pt x="113" y="107"/>
                    <a:pt x="111" y="107"/>
                  </a:cubicBezTo>
                  <a:cubicBezTo>
                    <a:pt x="11" y="107"/>
                    <a:pt x="11" y="107"/>
                    <a:pt x="11" y="107"/>
                  </a:cubicBezTo>
                  <a:cubicBezTo>
                    <a:pt x="9" y="107"/>
                    <a:pt x="8" y="106"/>
                    <a:pt x="8" y="104"/>
                  </a:cubicBezTo>
                  <a:cubicBezTo>
                    <a:pt x="8" y="11"/>
                    <a:pt x="8" y="11"/>
                    <a:pt x="8" y="11"/>
                  </a:cubicBezTo>
                  <a:cubicBezTo>
                    <a:pt x="8" y="9"/>
                    <a:pt x="9" y="8"/>
                    <a:pt x="11" y="8"/>
                  </a:cubicBezTo>
                  <a:cubicBezTo>
                    <a:pt x="88" y="8"/>
                    <a:pt x="88" y="8"/>
                    <a:pt x="88" y="8"/>
                  </a:cubicBezTo>
                  <a:cubicBezTo>
                    <a:pt x="88" y="23"/>
                    <a:pt x="88" y="23"/>
                    <a:pt x="88" y="23"/>
                  </a:cubicBezTo>
                  <a:cubicBezTo>
                    <a:pt x="88" y="29"/>
                    <a:pt x="93" y="34"/>
                    <a:pt x="100" y="34"/>
                  </a:cubicBezTo>
                  <a:cubicBezTo>
                    <a:pt x="115" y="34"/>
                    <a:pt x="115" y="34"/>
                    <a:pt x="115" y="34"/>
                  </a:cubicBezTo>
                  <a:lnTo>
                    <a:pt x="115" y="104"/>
                  </a:lnTo>
                  <a:close/>
                  <a:moveTo>
                    <a:pt x="103" y="31"/>
                  </a:moveTo>
                  <a:cubicBezTo>
                    <a:pt x="100" y="31"/>
                    <a:pt x="100" y="31"/>
                    <a:pt x="100" y="31"/>
                  </a:cubicBezTo>
                  <a:cubicBezTo>
                    <a:pt x="95" y="31"/>
                    <a:pt x="92" y="27"/>
                    <a:pt x="92" y="23"/>
                  </a:cubicBezTo>
                  <a:cubicBezTo>
                    <a:pt x="92" y="8"/>
                    <a:pt x="92" y="8"/>
                    <a:pt x="92" y="8"/>
                  </a:cubicBezTo>
                  <a:cubicBezTo>
                    <a:pt x="115" y="31"/>
                    <a:pt x="115" y="31"/>
                    <a:pt x="115" y="31"/>
                  </a:cubicBezTo>
                  <a:lnTo>
                    <a:pt x="103" y="31"/>
                  </a:lnTo>
                  <a:close/>
                  <a:moveTo>
                    <a:pt x="103" y="31"/>
                  </a:moveTo>
                  <a:cubicBezTo>
                    <a:pt x="103" y="31"/>
                    <a:pt x="103" y="31"/>
                    <a:pt x="103" y="3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49" name="Freeform 15"/>
            <p:cNvSpPr>
              <a:spLocks noEditPoints="1"/>
            </p:cNvSpPr>
            <p:nvPr/>
          </p:nvSpPr>
          <p:spPr bwMode="auto">
            <a:xfrm>
              <a:off x="2436813" y="1290638"/>
              <a:ext cx="66675" cy="11113"/>
            </a:xfrm>
            <a:custGeom>
              <a:avLst/>
              <a:gdLst/>
              <a:ahLst/>
              <a:cxnLst>
                <a:cxn ang="0">
                  <a:pos x="2" y="4"/>
                </a:cxn>
                <a:cxn ang="0">
                  <a:pos x="22" y="4"/>
                </a:cxn>
                <a:cxn ang="0">
                  <a:pos x="23" y="2"/>
                </a:cxn>
                <a:cxn ang="0">
                  <a:pos x="22" y="0"/>
                </a:cxn>
                <a:cxn ang="0">
                  <a:pos x="2" y="0"/>
                </a:cxn>
                <a:cxn ang="0">
                  <a:pos x="0" y="2"/>
                </a:cxn>
                <a:cxn ang="0">
                  <a:pos x="2" y="4"/>
                </a:cxn>
                <a:cxn ang="0">
                  <a:pos x="2" y="4"/>
                </a:cxn>
                <a:cxn ang="0">
                  <a:pos x="2" y="4"/>
                </a:cxn>
              </a:cxnLst>
              <a:rect l="0" t="0" r="r" b="b"/>
              <a:pathLst>
                <a:path w="23" h="4">
                  <a:moveTo>
                    <a:pt x="2" y="4"/>
                  </a:moveTo>
                  <a:cubicBezTo>
                    <a:pt x="22" y="4"/>
                    <a:pt x="22" y="4"/>
                    <a:pt x="22" y="4"/>
                  </a:cubicBezTo>
                  <a:cubicBezTo>
                    <a:pt x="23" y="4"/>
                    <a:pt x="23" y="3"/>
                    <a:pt x="23" y="2"/>
                  </a:cubicBezTo>
                  <a:cubicBezTo>
                    <a:pt x="23" y="1"/>
                    <a:pt x="23" y="0"/>
                    <a:pt x="22" y="0"/>
                  </a:cubicBezTo>
                  <a:cubicBezTo>
                    <a:pt x="2" y="0"/>
                    <a:pt x="2" y="0"/>
                    <a:pt x="2" y="0"/>
                  </a:cubicBezTo>
                  <a:cubicBezTo>
                    <a:pt x="1" y="0"/>
                    <a:pt x="0" y="1"/>
                    <a:pt x="0" y="2"/>
                  </a:cubicBezTo>
                  <a:cubicBezTo>
                    <a:pt x="0" y="3"/>
                    <a:pt x="1" y="4"/>
                    <a:pt x="2" y="4"/>
                  </a:cubicBezTo>
                  <a:close/>
                  <a:moveTo>
                    <a:pt x="2" y="4"/>
                  </a:moveTo>
                  <a:cubicBezTo>
                    <a:pt x="2" y="4"/>
                    <a:pt x="2" y="4"/>
                    <a:pt x="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0" name="Freeform 16"/>
            <p:cNvSpPr>
              <a:spLocks noEditPoints="1"/>
            </p:cNvSpPr>
            <p:nvPr/>
          </p:nvSpPr>
          <p:spPr bwMode="auto">
            <a:xfrm>
              <a:off x="2436813" y="1322388"/>
              <a:ext cx="66675" cy="12700"/>
            </a:xfrm>
            <a:custGeom>
              <a:avLst/>
              <a:gdLst/>
              <a:ahLst/>
              <a:cxnLst>
                <a:cxn ang="0">
                  <a:pos x="2" y="4"/>
                </a:cxn>
                <a:cxn ang="0">
                  <a:pos x="22" y="4"/>
                </a:cxn>
                <a:cxn ang="0">
                  <a:pos x="23" y="2"/>
                </a:cxn>
                <a:cxn ang="0">
                  <a:pos x="22" y="0"/>
                </a:cxn>
                <a:cxn ang="0">
                  <a:pos x="2" y="0"/>
                </a:cxn>
                <a:cxn ang="0">
                  <a:pos x="0" y="2"/>
                </a:cxn>
                <a:cxn ang="0">
                  <a:pos x="2" y="4"/>
                </a:cxn>
                <a:cxn ang="0">
                  <a:pos x="2" y="4"/>
                </a:cxn>
                <a:cxn ang="0">
                  <a:pos x="2" y="4"/>
                </a:cxn>
              </a:cxnLst>
              <a:rect l="0" t="0" r="r" b="b"/>
              <a:pathLst>
                <a:path w="23" h="4">
                  <a:moveTo>
                    <a:pt x="2" y="4"/>
                  </a:moveTo>
                  <a:cubicBezTo>
                    <a:pt x="22" y="4"/>
                    <a:pt x="22" y="4"/>
                    <a:pt x="22" y="4"/>
                  </a:cubicBezTo>
                  <a:cubicBezTo>
                    <a:pt x="23" y="4"/>
                    <a:pt x="23" y="3"/>
                    <a:pt x="23" y="2"/>
                  </a:cubicBezTo>
                  <a:cubicBezTo>
                    <a:pt x="23" y="1"/>
                    <a:pt x="23" y="0"/>
                    <a:pt x="22" y="0"/>
                  </a:cubicBezTo>
                  <a:cubicBezTo>
                    <a:pt x="2" y="0"/>
                    <a:pt x="2" y="0"/>
                    <a:pt x="2" y="0"/>
                  </a:cubicBezTo>
                  <a:cubicBezTo>
                    <a:pt x="1" y="0"/>
                    <a:pt x="0" y="1"/>
                    <a:pt x="0" y="2"/>
                  </a:cubicBezTo>
                  <a:cubicBezTo>
                    <a:pt x="0" y="3"/>
                    <a:pt x="1" y="4"/>
                    <a:pt x="2" y="4"/>
                  </a:cubicBezTo>
                  <a:close/>
                  <a:moveTo>
                    <a:pt x="2" y="4"/>
                  </a:moveTo>
                  <a:cubicBezTo>
                    <a:pt x="2" y="4"/>
                    <a:pt x="2" y="4"/>
                    <a:pt x="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1" name="Freeform 17"/>
            <p:cNvSpPr>
              <a:spLocks noEditPoints="1"/>
            </p:cNvSpPr>
            <p:nvPr/>
          </p:nvSpPr>
          <p:spPr bwMode="auto">
            <a:xfrm>
              <a:off x="2436813" y="1357313"/>
              <a:ext cx="146050" cy="12700"/>
            </a:xfrm>
            <a:custGeom>
              <a:avLst/>
              <a:gdLst/>
              <a:ahLst/>
              <a:cxnLst>
                <a:cxn ang="0">
                  <a:pos x="0" y="2"/>
                </a:cxn>
                <a:cxn ang="0">
                  <a:pos x="2" y="4"/>
                </a:cxn>
                <a:cxn ang="0">
                  <a:pos x="48" y="4"/>
                </a:cxn>
                <a:cxn ang="0">
                  <a:pos x="50" y="2"/>
                </a:cxn>
                <a:cxn ang="0">
                  <a:pos x="48" y="0"/>
                </a:cxn>
                <a:cxn ang="0">
                  <a:pos x="2" y="0"/>
                </a:cxn>
                <a:cxn ang="0">
                  <a:pos x="0" y="2"/>
                </a:cxn>
                <a:cxn ang="0">
                  <a:pos x="0" y="2"/>
                </a:cxn>
                <a:cxn ang="0">
                  <a:pos x="0" y="2"/>
                </a:cxn>
              </a:cxnLst>
              <a:rect l="0" t="0" r="r" b="b"/>
              <a:pathLst>
                <a:path w="50" h="4">
                  <a:moveTo>
                    <a:pt x="0" y="2"/>
                  </a:moveTo>
                  <a:cubicBezTo>
                    <a:pt x="0" y="3"/>
                    <a:pt x="1" y="4"/>
                    <a:pt x="2" y="4"/>
                  </a:cubicBezTo>
                  <a:cubicBezTo>
                    <a:pt x="48" y="4"/>
                    <a:pt x="48" y="4"/>
                    <a:pt x="48" y="4"/>
                  </a:cubicBezTo>
                  <a:cubicBezTo>
                    <a:pt x="49" y="4"/>
                    <a:pt x="50" y="3"/>
                    <a:pt x="50" y="2"/>
                  </a:cubicBezTo>
                  <a:cubicBezTo>
                    <a:pt x="50" y="1"/>
                    <a:pt x="49" y="0"/>
                    <a:pt x="48" y="0"/>
                  </a:cubicBezTo>
                  <a:cubicBezTo>
                    <a:pt x="2" y="0"/>
                    <a:pt x="2" y="0"/>
                    <a:pt x="2" y="0"/>
                  </a:cubicBezTo>
                  <a:cubicBezTo>
                    <a:pt x="1" y="0"/>
                    <a:pt x="0" y="1"/>
                    <a:pt x="0" y="2"/>
                  </a:cubicBezTo>
                  <a:close/>
                  <a:moveTo>
                    <a:pt x="0" y="2"/>
                  </a:moveTo>
                  <a:cubicBezTo>
                    <a:pt x="0" y="2"/>
                    <a:pt x="0" y="2"/>
                    <a:pt x="0" y="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2" name="Freeform 18"/>
            <p:cNvSpPr>
              <a:spLocks noEditPoints="1"/>
            </p:cNvSpPr>
            <p:nvPr/>
          </p:nvSpPr>
          <p:spPr bwMode="auto">
            <a:xfrm>
              <a:off x="2314575" y="1425576"/>
              <a:ext cx="268288" cy="11113"/>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3" name="Freeform 19"/>
            <p:cNvSpPr>
              <a:spLocks noEditPoints="1"/>
            </p:cNvSpPr>
            <p:nvPr/>
          </p:nvSpPr>
          <p:spPr bwMode="auto">
            <a:xfrm>
              <a:off x="2314575" y="1460501"/>
              <a:ext cx="268288" cy="9525"/>
            </a:xfrm>
            <a:custGeom>
              <a:avLst/>
              <a:gdLst/>
              <a:ahLst/>
              <a:cxnLst>
                <a:cxn ang="0">
                  <a:pos x="90" y="0"/>
                </a:cxn>
                <a:cxn ang="0">
                  <a:pos x="2" y="0"/>
                </a:cxn>
                <a:cxn ang="0">
                  <a:pos x="0" y="1"/>
                </a:cxn>
                <a:cxn ang="0">
                  <a:pos x="2" y="3"/>
                </a:cxn>
                <a:cxn ang="0">
                  <a:pos x="90" y="3"/>
                </a:cxn>
                <a:cxn ang="0">
                  <a:pos x="92" y="1"/>
                </a:cxn>
                <a:cxn ang="0">
                  <a:pos x="90" y="0"/>
                </a:cxn>
                <a:cxn ang="0">
                  <a:pos x="90" y="0"/>
                </a:cxn>
                <a:cxn ang="0">
                  <a:pos x="90" y="0"/>
                </a:cxn>
              </a:cxnLst>
              <a:rect l="0" t="0" r="r" b="b"/>
              <a:pathLst>
                <a:path w="92" h="3">
                  <a:moveTo>
                    <a:pt x="90" y="0"/>
                  </a:moveTo>
                  <a:cubicBezTo>
                    <a:pt x="2" y="0"/>
                    <a:pt x="2" y="0"/>
                    <a:pt x="2" y="0"/>
                  </a:cubicBezTo>
                  <a:cubicBezTo>
                    <a:pt x="1" y="0"/>
                    <a:pt x="0" y="0"/>
                    <a:pt x="0" y="1"/>
                  </a:cubicBezTo>
                  <a:cubicBezTo>
                    <a:pt x="0" y="2"/>
                    <a:pt x="1" y="3"/>
                    <a:pt x="2" y="3"/>
                  </a:cubicBezTo>
                  <a:cubicBezTo>
                    <a:pt x="90" y="3"/>
                    <a:pt x="90" y="3"/>
                    <a:pt x="90" y="3"/>
                  </a:cubicBezTo>
                  <a:cubicBezTo>
                    <a:pt x="91" y="3"/>
                    <a:pt x="92" y="2"/>
                    <a:pt x="92" y="1"/>
                  </a:cubicBezTo>
                  <a:cubicBezTo>
                    <a:pt x="92" y="0"/>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4" name="Freeform 20"/>
            <p:cNvSpPr>
              <a:spLocks noEditPoints="1"/>
            </p:cNvSpPr>
            <p:nvPr/>
          </p:nvSpPr>
          <p:spPr bwMode="auto">
            <a:xfrm>
              <a:off x="2314575" y="1492251"/>
              <a:ext cx="268288" cy="12700"/>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5" name="Freeform 21"/>
            <p:cNvSpPr>
              <a:spLocks noEditPoints="1"/>
            </p:cNvSpPr>
            <p:nvPr/>
          </p:nvSpPr>
          <p:spPr bwMode="auto">
            <a:xfrm>
              <a:off x="2314575" y="1390651"/>
              <a:ext cx="268288" cy="11113"/>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6" name="Freeform 22"/>
            <p:cNvSpPr>
              <a:spLocks noEditPoints="1"/>
            </p:cNvSpPr>
            <p:nvPr/>
          </p:nvSpPr>
          <p:spPr bwMode="auto">
            <a:xfrm>
              <a:off x="2314575" y="1277938"/>
              <a:ext cx="101600" cy="92075"/>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457" name="Group 166"/>
          <p:cNvGrpSpPr/>
          <p:nvPr/>
        </p:nvGrpSpPr>
        <p:grpSpPr>
          <a:xfrm>
            <a:off x="12886953" y="2138663"/>
            <a:ext cx="567051" cy="574646"/>
            <a:chOff x="3036888" y="1211263"/>
            <a:chExt cx="355600" cy="360363"/>
          </a:xfrm>
          <a:solidFill>
            <a:schemeClr val="tx1"/>
          </a:solidFill>
        </p:grpSpPr>
        <p:sp>
          <p:nvSpPr>
            <p:cNvPr id="458" name="Freeform 23"/>
            <p:cNvSpPr>
              <a:spLocks noEditPoints="1"/>
            </p:cNvSpPr>
            <p:nvPr/>
          </p:nvSpPr>
          <p:spPr bwMode="auto">
            <a:xfrm>
              <a:off x="3036888" y="1211263"/>
              <a:ext cx="355600" cy="360363"/>
            </a:xfrm>
            <a:custGeom>
              <a:avLst/>
              <a:gdLst/>
              <a:ahLst/>
              <a:cxnLst>
                <a:cxn ang="0">
                  <a:pos x="111" y="0"/>
                </a:cxn>
                <a:cxn ang="0">
                  <a:pos x="27" y="0"/>
                </a:cxn>
                <a:cxn ang="0">
                  <a:pos x="15" y="12"/>
                </a:cxn>
                <a:cxn ang="0">
                  <a:pos x="15" y="19"/>
                </a:cxn>
                <a:cxn ang="0">
                  <a:pos x="11" y="19"/>
                </a:cxn>
                <a:cxn ang="0">
                  <a:pos x="0" y="31"/>
                </a:cxn>
                <a:cxn ang="0">
                  <a:pos x="0" y="107"/>
                </a:cxn>
                <a:cxn ang="0">
                  <a:pos x="15" y="123"/>
                </a:cxn>
                <a:cxn ang="0">
                  <a:pos x="107" y="123"/>
                </a:cxn>
                <a:cxn ang="0">
                  <a:pos x="122" y="107"/>
                </a:cxn>
                <a:cxn ang="0">
                  <a:pos x="122" y="12"/>
                </a:cxn>
                <a:cxn ang="0">
                  <a:pos x="111" y="0"/>
                </a:cxn>
                <a:cxn ang="0">
                  <a:pos x="115" y="107"/>
                </a:cxn>
                <a:cxn ang="0">
                  <a:pos x="107" y="115"/>
                </a:cxn>
                <a:cxn ang="0">
                  <a:pos x="15" y="115"/>
                </a:cxn>
                <a:cxn ang="0">
                  <a:pos x="7" y="107"/>
                </a:cxn>
                <a:cxn ang="0">
                  <a:pos x="7" y="31"/>
                </a:cxn>
                <a:cxn ang="0">
                  <a:pos x="11" y="27"/>
                </a:cxn>
                <a:cxn ang="0">
                  <a:pos x="15" y="27"/>
                </a:cxn>
                <a:cxn ang="0">
                  <a:pos x="15" y="104"/>
                </a:cxn>
                <a:cxn ang="0">
                  <a:pos x="19" y="107"/>
                </a:cxn>
                <a:cxn ang="0">
                  <a:pos x="23" y="104"/>
                </a:cxn>
                <a:cxn ang="0">
                  <a:pos x="23" y="12"/>
                </a:cxn>
                <a:cxn ang="0">
                  <a:pos x="27" y="8"/>
                </a:cxn>
                <a:cxn ang="0">
                  <a:pos x="111" y="8"/>
                </a:cxn>
                <a:cxn ang="0">
                  <a:pos x="115" y="12"/>
                </a:cxn>
                <a:cxn ang="0">
                  <a:pos x="115" y="107"/>
                </a:cxn>
                <a:cxn ang="0">
                  <a:pos x="115" y="107"/>
                </a:cxn>
                <a:cxn ang="0">
                  <a:pos x="115" y="107"/>
                </a:cxn>
              </a:cxnLst>
              <a:rect l="0" t="0" r="r" b="b"/>
              <a:pathLst>
                <a:path w="122" h="123">
                  <a:moveTo>
                    <a:pt x="111" y="0"/>
                  </a:moveTo>
                  <a:cubicBezTo>
                    <a:pt x="27" y="0"/>
                    <a:pt x="27" y="0"/>
                    <a:pt x="27" y="0"/>
                  </a:cubicBezTo>
                  <a:cubicBezTo>
                    <a:pt x="20" y="0"/>
                    <a:pt x="15" y="5"/>
                    <a:pt x="15" y="12"/>
                  </a:cubicBezTo>
                  <a:cubicBezTo>
                    <a:pt x="15" y="19"/>
                    <a:pt x="15" y="19"/>
                    <a:pt x="15" y="19"/>
                  </a:cubicBezTo>
                  <a:cubicBezTo>
                    <a:pt x="11" y="19"/>
                    <a:pt x="11" y="19"/>
                    <a:pt x="11" y="19"/>
                  </a:cubicBezTo>
                  <a:cubicBezTo>
                    <a:pt x="5" y="19"/>
                    <a:pt x="0" y="24"/>
                    <a:pt x="0" y="31"/>
                  </a:cubicBezTo>
                  <a:cubicBezTo>
                    <a:pt x="0" y="107"/>
                    <a:pt x="0" y="107"/>
                    <a:pt x="0" y="107"/>
                  </a:cubicBezTo>
                  <a:cubicBezTo>
                    <a:pt x="0" y="116"/>
                    <a:pt x="7" y="123"/>
                    <a:pt x="15" y="123"/>
                  </a:cubicBezTo>
                  <a:cubicBezTo>
                    <a:pt x="107" y="123"/>
                    <a:pt x="107" y="123"/>
                    <a:pt x="107" y="123"/>
                  </a:cubicBezTo>
                  <a:cubicBezTo>
                    <a:pt x="116" y="123"/>
                    <a:pt x="122" y="116"/>
                    <a:pt x="122" y="107"/>
                  </a:cubicBezTo>
                  <a:cubicBezTo>
                    <a:pt x="122" y="12"/>
                    <a:pt x="122" y="12"/>
                    <a:pt x="122" y="12"/>
                  </a:cubicBezTo>
                  <a:cubicBezTo>
                    <a:pt x="122" y="5"/>
                    <a:pt x="117" y="0"/>
                    <a:pt x="111" y="0"/>
                  </a:cubicBezTo>
                  <a:close/>
                  <a:moveTo>
                    <a:pt x="115" y="107"/>
                  </a:moveTo>
                  <a:cubicBezTo>
                    <a:pt x="115" y="112"/>
                    <a:pt x="111" y="115"/>
                    <a:pt x="107" y="115"/>
                  </a:cubicBezTo>
                  <a:cubicBezTo>
                    <a:pt x="15" y="115"/>
                    <a:pt x="15" y="115"/>
                    <a:pt x="15" y="115"/>
                  </a:cubicBezTo>
                  <a:cubicBezTo>
                    <a:pt x="11" y="115"/>
                    <a:pt x="7" y="112"/>
                    <a:pt x="7" y="107"/>
                  </a:cubicBezTo>
                  <a:cubicBezTo>
                    <a:pt x="7" y="31"/>
                    <a:pt x="7" y="31"/>
                    <a:pt x="7" y="31"/>
                  </a:cubicBezTo>
                  <a:cubicBezTo>
                    <a:pt x="7" y="29"/>
                    <a:pt x="9" y="27"/>
                    <a:pt x="11" y="27"/>
                  </a:cubicBezTo>
                  <a:cubicBezTo>
                    <a:pt x="15" y="27"/>
                    <a:pt x="15" y="27"/>
                    <a:pt x="15" y="27"/>
                  </a:cubicBezTo>
                  <a:cubicBezTo>
                    <a:pt x="15" y="104"/>
                    <a:pt x="15" y="104"/>
                    <a:pt x="15" y="104"/>
                  </a:cubicBezTo>
                  <a:cubicBezTo>
                    <a:pt x="15" y="106"/>
                    <a:pt x="17" y="107"/>
                    <a:pt x="19" y="107"/>
                  </a:cubicBezTo>
                  <a:cubicBezTo>
                    <a:pt x="21" y="107"/>
                    <a:pt x="23" y="106"/>
                    <a:pt x="23" y="104"/>
                  </a:cubicBezTo>
                  <a:cubicBezTo>
                    <a:pt x="23" y="12"/>
                    <a:pt x="23" y="12"/>
                    <a:pt x="23" y="12"/>
                  </a:cubicBezTo>
                  <a:cubicBezTo>
                    <a:pt x="23" y="9"/>
                    <a:pt x="24" y="8"/>
                    <a:pt x="27" y="8"/>
                  </a:cubicBezTo>
                  <a:cubicBezTo>
                    <a:pt x="111" y="8"/>
                    <a:pt x="111" y="8"/>
                    <a:pt x="111" y="8"/>
                  </a:cubicBezTo>
                  <a:cubicBezTo>
                    <a:pt x="113" y="8"/>
                    <a:pt x="115" y="9"/>
                    <a:pt x="115" y="12"/>
                  </a:cubicBezTo>
                  <a:lnTo>
                    <a:pt x="115" y="107"/>
                  </a:lnTo>
                  <a:close/>
                  <a:moveTo>
                    <a:pt x="115" y="107"/>
                  </a:moveTo>
                  <a:cubicBezTo>
                    <a:pt x="115" y="107"/>
                    <a:pt x="115" y="107"/>
                    <a:pt x="115" y="10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59" name="Freeform 24"/>
            <p:cNvSpPr>
              <a:spLocks noEditPoints="1"/>
            </p:cNvSpPr>
            <p:nvPr/>
          </p:nvSpPr>
          <p:spPr bwMode="auto">
            <a:xfrm>
              <a:off x="3249613" y="1346201"/>
              <a:ext cx="100013" cy="11113"/>
            </a:xfrm>
            <a:custGeom>
              <a:avLst/>
              <a:gdLst/>
              <a:ahLst/>
              <a:cxnLst>
                <a:cxn ang="0">
                  <a:pos x="1" y="4"/>
                </a:cxn>
                <a:cxn ang="0">
                  <a:pos x="32" y="4"/>
                </a:cxn>
                <a:cxn ang="0">
                  <a:pos x="34" y="2"/>
                </a:cxn>
                <a:cxn ang="0">
                  <a:pos x="32" y="0"/>
                </a:cxn>
                <a:cxn ang="0">
                  <a:pos x="1" y="0"/>
                </a:cxn>
                <a:cxn ang="0">
                  <a:pos x="0" y="2"/>
                </a:cxn>
                <a:cxn ang="0">
                  <a:pos x="1" y="4"/>
                </a:cxn>
                <a:cxn ang="0">
                  <a:pos x="1" y="4"/>
                </a:cxn>
                <a:cxn ang="0">
                  <a:pos x="1" y="4"/>
                </a:cxn>
              </a:cxnLst>
              <a:rect l="0" t="0" r="r" b="b"/>
              <a:pathLst>
                <a:path w="34" h="4">
                  <a:moveTo>
                    <a:pt x="1" y="4"/>
                  </a:moveTo>
                  <a:cubicBezTo>
                    <a:pt x="32" y="4"/>
                    <a:pt x="32" y="4"/>
                    <a:pt x="32" y="4"/>
                  </a:cubicBezTo>
                  <a:cubicBezTo>
                    <a:pt x="33" y="4"/>
                    <a:pt x="34" y="3"/>
                    <a:pt x="34" y="2"/>
                  </a:cubicBezTo>
                  <a:cubicBezTo>
                    <a:pt x="34" y="1"/>
                    <a:pt x="33" y="0"/>
                    <a:pt x="32"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0" name="Freeform 25"/>
            <p:cNvSpPr>
              <a:spLocks noEditPoints="1"/>
            </p:cNvSpPr>
            <p:nvPr/>
          </p:nvSpPr>
          <p:spPr bwMode="auto">
            <a:xfrm>
              <a:off x="3249613" y="1314451"/>
              <a:ext cx="100013" cy="7938"/>
            </a:xfrm>
            <a:custGeom>
              <a:avLst/>
              <a:gdLst/>
              <a:ahLst/>
              <a:cxnLst>
                <a:cxn ang="0">
                  <a:pos x="1" y="3"/>
                </a:cxn>
                <a:cxn ang="0">
                  <a:pos x="32" y="3"/>
                </a:cxn>
                <a:cxn ang="0">
                  <a:pos x="34" y="2"/>
                </a:cxn>
                <a:cxn ang="0">
                  <a:pos x="32" y="0"/>
                </a:cxn>
                <a:cxn ang="0">
                  <a:pos x="1" y="0"/>
                </a:cxn>
                <a:cxn ang="0">
                  <a:pos x="0" y="2"/>
                </a:cxn>
                <a:cxn ang="0">
                  <a:pos x="1" y="3"/>
                </a:cxn>
                <a:cxn ang="0">
                  <a:pos x="1" y="3"/>
                </a:cxn>
                <a:cxn ang="0">
                  <a:pos x="1" y="3"/>
                </a:cxn>
              </a:cxnLst>
              <a:rect l="0" t="0" r="r" b="b"/>
              <a:pathLst>
                <a:path w="34" h="3">
                  <a:moveTo>
                    <a:pt x="1" y="3"/>
                  </a:moveTo>
                  <a:cubicBezTo>
                    <a:pt x="32" y="3"/>
                    <a:pt x="32" y="3"/>
                    <a:pt x="32" y="3"/>
                  </a:cubicBezTo>
                  <a:cubicBezTo>
                    <a:pt x="33" y="3"/>
                    <a:pt x="34" y="3"/>
                    <a:pt x="34" y="2"/>
                  </a:cubicBezTo>
                  <a:cubicBezTo>
                    <a:pt x="34" y="1"/>
                    <a:pt x="33" y="0"/>
                    <a:pt x="32" y="0"/>
                  </a:cubicBezTo>
                  <a:cubicBezTo>
                    <a:pt x="1" y="0"/>
                    <a:pt x="1" y="0"/>
                    <a:pt x="1" y="0"/>
                  </a:cubicBezTo>
                  <a:cubicBezTo>
                    <a:pt x="0" y="0"/>
                    <a:pt x="0" y="1"/>
                    <a:pt x="0" y="2"/>
                  </a:cubicBezTo>
                  <a:cubicBezTo>
                    <a:pt x="0" y="3"/>
                    <a:pt x="0" y="3"/>
                    <a:pt x="1" y="3"/>
                  </a:cubicBezTo>
                  <a:close/>
                  <a:moveTo>
                    <a:pt x="1" y="3"/>
                  </a:moveTo>
                  <a:cubicBezTo>
                    <a:pt x="1" y="3"/>
                    <a:pt x="1" y="3"/>
                    <a:pt x="1"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1" name="Freeform 26"/>
            <p:cNvSpPr>
              <a:spLocks noEditPoints="1"/>
            </p:cNvSpPr>
            <p:nvPr/>
          </p:nvSpPr>
          <p:spPr bwMode="auto">
            <a:xfrm>
              <a:off x="3249613" y="1277938"/>
              <a:ext cx="100013" cy="12700"/>
            </a:xfrm>
            <a:custGeom>
              <a:avLst/>
              <a:gdLst/>
              <a:ahLst/>
              <a:cxnLst>
                <a:cxn ang="0">
                  <a:pos x="1" y="4"/>
                </a:cxn>
                <a:cxn ang="0">
                  <a:pos x="32" y="4"/>
                </a:cxn>
                <a:cxn ang="0">
                  <a:pos x="34" y="2"/>
                </a:cxn>
                <a:cxn ang="0">
                  <a:pos x="32" y="0"/>
                </a:cxn>
                <a:cxn ang="0">
                  <a:pos x="1" y="0"/>
                </a:cxn>
                <a:cxn ang="0">
                  <a:pos x="0" y="2"/>
                </a:cxn>
                <a:cxn ang="0">
                  <a:pos x="1" y="4"/>
                </a:cxn>
                <a:cxn ang="0">
                  <a:pos x="1" y="4"/>
                </a:cxn>
                <a:cxn ang="0">
                  <a:pos x="1" y="4"/>
                </a:cxn>
              </a:cxnLst>
              <a:rect l="0" t="0" r="r" b="b"/>
              <a:pathLst>
                <a:path w="34" h="4">
                  <a:moveTo>
                    <a:pt x="1" y="4"/>
                  </a:moveTo>
                  <a:cubicBezTo>
                    <a:pt x="32" y="4"/>
                    <a:pt x="32" y="4"/>
                    <a:pt x="32" y="4"/>
                  </a:cubicBezTo>
                  <a:cubicBezTo>
                    <a:pt x="33" y="4"/>
                    <a:pt x="34" y="3"/>
                    <a:pt x="34" y="2"/>
                  </a:cubicBezTo>
                  <a:cubicBezTo>
                    <a:pt x="34" y="1"/>
                    <a:pt x="33" y="0"/>
                    <a:pt x="32"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2" name="Freeform 27"/>
            <p:cNvSpPr>
              <a:spLocks noEditPoints="1"/>
            </p:cNvSpPr>
            <p:nvPr/>
          </p:nvSpPr>
          <p:spPr bwMode="auto">
            <a:xfrm>
              <a:off x="3124200" y="1516063"/>
              <a:ext cx="101600" cy="11113"/>
            </a:xfrm>
            <a:custGeom>
              <a:avLst/>
              <a:gdLst/>
              <a:ahLst/>
              <a:cxnLst>
                <a:cxn ang="0">
                  <a:pos x="33" y="0"/>
                </a:cxn>
                <a:cxn ang="0">
                  <a:pos x="2" y="0"/>
                </a:cxn>
                <a:cxn ang="0">
                  <a:pos x="0" y="2"/>
                </a:cxn>
                <a:cxn ang="0">
                  <a:pos x="2" y="4"/>
                </a:cxn>
                <a:cxn ang="0">
                  <a:pos x="33" y="4"/>
                </a:cxn>
                <a:cxn ang="0">
                  <a:pos x="35" y="2"/>
                </a:cxn>
                <a:cxn ang="0">
                  <a:pos x="33" y="0"/>
                </a:cxn>
                <a:cxn ang="0">
                  <a:pos x="33" y="0"/>
                </a:cxn>
                <a:cxn ang="0">
                  <a:pos x="33" y="0"/>
                </a:cxn>
              </a:cxnLst>
              <a:rect l="0" t="0" r="r" b="b"/>
              <a:pathLst>
                <a:path w="35" h="4">
                  <a:moveTo>
                    <a:pt x="33" y="0"/>
                  </a:moveTo>
                  <a:cubicBezTo>
                    <a:pt x="2" y="0"/>
                    <a:pt x="2" y="0"/>
                    <a:pt x="2" y="0"/>
                  </a:cubicBezTo>
                  <a:cubicBezTo>
                    <a:pt x="1" y="0"/>
                    <a:pt x="0" y="1"/>
                    <a:pt x="0" y="2"/>
                  </a:cubicBezTo>
                  <a:cubicBezTo>
                    <a:pt x="0" y="3"/>
                    <a:pt x="1" y="4"/>
                    <a:pt x="2" y="4"/>
                  </a:cubicBezTo>
                  <a:cubicBezTo>
                    <a:pt x="33" y="4"/>
                    <a:pt x="33" y="4"/>
                    <a:pt x="33" y="4"/>
                  </a:cubicBezTo>
                  <a:cubicBezTo>
                    <a:pt x="34" y="4"/>
                    <a:pt x="35" y="3"/>
                    <a:pt x="35" y="2"/>
                  </a:cubicBezTo>
                  <a:cubicBezTo>
                    <a:pt x="35" y="1"/>
                    <a:pt x="34" y="0"/>
                    <a:pt x="33" y="0"/>
                  </a:cubicBezTo>
                  <a:close/>
                  <a:moveTo>
                    <a:pt x="33" y="0"/>
                  </a:moveTo>
                  <a:cubicBezTo>
                    <a:pt x="33" y="0"/>
                    <a:pt x="33" y="0"/>
                    <a:pt x="33"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3" name="Freeform 28"/>
            <p:cNvSpPr>
              <a:spLocks noEditPoints="1"/>
            </p:cNvSpPr>
            <p:nvPr/>
          </p:nvSpPr>
          <p:spPr bwMode="auto">
            <a:xfrm>
              <a:off x="3124200" y="1481138"/>
              <a:ext cx="101600" cy="11113"/>
            </a:xfrm>
            <a:custGeom>
              <a:avLst/>
              <a:gdLst/>
              <a:ahLst/>
              <a:cxnLst>
                <a:cxn ang="0">
                  <a:pos x="33" y="0"/>
                </a:cxn>
                <a:cxn ang="0">
                  <a:pos x="2" y="0"/>
                </a:cxn>
                <a:cxn ang="0">
                  <a:pos x="0" y="2"/>
                </a:cxn>
                <a:cxn ang="0">
                  <a:pos x="2" y="4"/>
                </a:cxn>
                <a:cxn ang="0">
                  <a:pos x="33" y="4"/>
                </a:cxn>
                <a:cxn ang="0">
                  <a:pos x="35" y="2"/>
                </a:cxn>
                <a:cxn ang="0">
                  <a:pos x="33" y="0"/>
                </a:cxn>
                <a:cxn ang="0">
                  <a:pos x="33" y="0"/>
                </a:cxn>
                <a:cxn ang="0">
                  <a:pos x="33" y="0"/>
                </a:cxn>
              </a:cxnLst>
              <a:rect l="0" t="0" r="r" b="b"/>
              <a:pathLst>
                <a:path w="35" h="4">
                  <a:moveTo>
                    <a:pt x="33" y="0"/>
                  </a:moveTo>
                  <a:cubicBezTo>
                    <a:pt x="2" y="0"/>
                    <a:pt x="2" y="0"/>
                    <a:pt x="2" y="0"/>
                  </a:cubicBezTo>
                  <a:cubicBezTo>
                    <a:pt x="1" y="0"/>
                    <a:pt x="0" y="1"/>
                    <a:pt x="0" y="2"/>
                  </a:cubicBezTo>
                  <a:cubicBezTo>
                    <a:pt x="0" y="3"/>
                    <a:pt x="1" y="4"/>
                    <a:pt x="2" y="4"/>
                  </a:cubicBezTo>
                  <a:cubicBezTo>
                    <a:pt x="33" y="4"/>
                    <a:pt x="33" y="4"/>
                    <a:pt x="33" y="4"/>
                  </a:cubicBezTo>
                  <a:cubicBezTo>
                    <a:pt x="34" y="4"/>
                    <a:pt x="35" y="3"/>
                    <a:pt x="35" y="2"/>
                  </a:cubicBezTo>
                  <a:cubicBezTo>
                    <a:pt x="35" y="1"/>
                    <a:pt x="34" y="0"/>
                    <a:pt x="33" y="0"/>
                  </a:cubicBezTo>
                  <a:close/>
                  <a:moveTo>
                    <a:pt x="33" y="0"/>
                  </a:moveTo>
                  <a:cubicBezTo>
                    <a:pt x="33" y="0"/>
                    <a:pt x="33" y="0"/>
                    <a:pt x="33"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4" name="Freeform 29"/>
            <p:cNvSpPr>
              <a:spLocks noEditPoints="1"/>
            </p:cNvSpPr>
            <p:nvPr/>
          </p:nvSpPr>
          <p:spPr bwMode="auto">
            <a:xfrm>
              <a:off x="3124200" y="1449388"/>
              <a:ext cx="101600" cy="11113"/>
            </a:xfrm>
            <a:custGeom>
              <a:avLst/>
              <a:gdLst/>
              <a:ahLst/>
              <a:cxnLst>
                <a:cxn ang="0">
                  <a:pos x="33" y="0"/>
                </a:cxn>
                <a:cxn ang="0">
                  <a:pos x="2" y="0"/>
                </a:cxn>
                <a:cxn ang="0">
                  <a:pos x="0" y="2"/>
                </a:cxn>
                <a:cxn ang="0">
                  <a:pos x="2" y="4"/>
                </a:cxn>
                <a:cxn ang="0">
                  <a:pos x="33" y="4"/>
                </a:cxn>
                <a:cxn ang="0">
                  <a:pos x="35" y="2"/>
                </a:cxn>
                <a:cxn ang="0">
                  <a:pos x="33" y="0"/>
                </a:cxn>
                <a:cxn ang="0">
                  <a:pos x="33" y="0"/>
                </a:cxn>
                <a:cxn ang="0">
                  <a:pos x="33" y="0"/>
                </a:cxn>
              </a:cxnLst>
              <a:rect l="0" t="0" r="r" b="b"/>
              <a:pathLst>
                <a:path w="35" h="4">
                  <a:moveTo>
                    <a:pt x="33" y="0"/>
                  </a:moveTo>
                  <a:cubicBezTo>
                    <a:pt x="2" y="0"/>
                    <a:pt x="2" y="0"/>
                    <a:pt x="2" y="0"/>
                  </a:cubicBezTo>
                  <a:cubicBezTo>
                    <a:pt x="1" y="0"/>
                    <a:pt x="0" y="1"/>
                    <a:pt x="0" y="2"/>
                  </a:cubicBezTo>
                  <a:cubicBezTo>
                    <a:pt x="0" y="3"/>
                    <a:pt x="1" y="4"/>
                    <a:pt x="2" y="4"/>
                  </a:cubicBezTo>
                  <a:cubicBezTo>
                    <a:pt x="33" y="4"/>
                    <a:pt x="33" y="4"/>
                    <a:pt x="33" y="4"/>
                  </a:cubicBezTo>
                  <a:cubicBezTo>
                    <a:pt x="34" y="4"/>
                    <a:pt x="35" y="3"/>
                    <a:pt x="35" y="2"/>
                  </a:cubicBezTo>
                  <a:cubicBezTo>
                    <a:pt x="35" y="1"/>
                    <a:pt x="34" y="0"/>
                    <a:pt x="33" y="0"/>
                  </a:cubicBezTo>
                  <a:close/>
                  <a:moveTo>
                    <a:pt x="33" y="0"/>
                  </a:moveTo>
                  <a:cubicBezTo>
                    <a:pt x="33" y="0"/>
                    <a:pt x="33" y="0"/>
                    <a:pt x="33"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5" name="Freeform 30"/>
            <p:cNvSpPr>
              <a:spLocks noEditPoints="1"/>
            </p:cNvSpPr>
            <p:nvPr/>
          </p:nvSpPr>
          <p:spPr bwMode="auto">
            <a:xfrm>
              <a:off x="3249613" y="1516063"/>
              <a:ext cx="100013" cy="11113"/>
            </a:xfrm>
            <a:custGeom>
              <a:avLst/>
              <a:gdLst/>
              <a:ahLst/>
              <a:cxnLst>
                <a:cxn ang="0">
                  <a:pos x="32" y="0"/>
                </a:cxn>
                <a:cxn ang="0">
                  <a:pos x="1" y="0"/>
                </a:cxn>
                <a:cxn ang="0">
                  <a:pos x="0" y="2"/>
                </a:cxn>
                <a:cxn ang="0">
                  <a:pos x="1" y="4"/>
                </a:cxn>
                <a:cxn ang="0">
                  <a:pos x="32" y="4"/>
                </a:cxn>
                <a:cxn ang="0">
                  <a:pos x="34" y="2"/>
                </a:cxn>
                <a:cxn ang="0">
                  <a:pos x="32" y="0"/>
                </a:cxn>
                <a:cxn ang="0">
                  <a:pos x="32" y="0"/>
                </a:cxn>
                <a:cxn ang="0">
                  <a:pos x="32" y="0"/>
                </a:cxn>
              </a:cxnLst>
              <a:rect l="0" t="0" r="r" b="b"/>
              <a:pathLst>
                <a:path w="34" h="4">
                  <a:moveTo>
                    <a:pt x="32" y="0"/>
                  </a:moveTo>
                  <a:cubicBezTo>
                    <a:pt x="1" y="0"/>
                    <a:pt x="1" y="0"/>
                    <a:pt x="1" y="0"/>
                  </a:cubicBezTo>
                  <a:cubicBezTo>
                    <a:pt x="0" y="0"/>
                    <a:pt x="0" y="1"/>
                    <a:pt x="0" y="2"/>
                  </a:cubicBezTo>
                  <a:cubicBezTo>
                    <a:pt x="0" y="3"/>
                    <a:pt x="0" y="4"/>
                    <a:pt x="1" y="4"/>
                  </a:cubicBezTo>
                  <a:cubicBezTo>
                    <a:pt x="32" y="4"/>
                    <a:pt x="32" y="4"/>
                    <a:pt x="32" y="4"/>
                  </a:cubicBezTo>
                  <a:cubicBezTo>
                    <a:pt x="33" y="4"/>
                    <a:pt x="34" y="3"/>
                    <a:pt x="34" y="2"/>
                  </a:cubicBezTo>
                  <a:cubicBezTo>
                    <a:pt x="34" y="1"/>
                    <a:pt x="33" y="0"/>
                    <a:pt x="32" y="0"/>
                  </a:cubicBezTo>
                  <a:close/>
                  <a:moveTo>
                    <a:pt x="32" y="0"/>
                  </a:moveTo>
                  <a:cubicBezTo>
                    <a:pt x="32" y="0"/>
                    <a:pt x="32" y="0"/>
                    <a:pt x="32"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6" name="Freeform 31"/>
            <p:cNvSpPr>
              <a:spLocks noEditPoints="1"/>
            </p:cNvSpPr>
            <p:nvPr/>
          </p:nvSpPr>
          <p:spPr bwMode="auto">
            <a:xfrm>
              <a:off x="3249613" y="1481138"/>
              <a:ext cx="100013" cy="11113"/>
            </a:xfrm>
            <a:custGeom>
              <a:avLst/>
              <a:gdLst/>
              <a:ahLst/>
              <a:cxnLst>
                <a:cxn ang="0">
                  <a:pos x="32" y="0"/>
                </a:cxn>
                <a:cxn ang="0">
                  <a:pos x="1" y="0"/>
                </a:cxn>
                <a:cxn ang="0">
                  <a:pos x="0" y="2"/>
                </a:cxn>
                <a:cxn ang="0">
                  <a:pos x="1" y="4"/>
                </a:cxn>
                <a:cxn ang="0">
                  <a:pos x="32" y="4"/>
                </a:cxn>
                <a:cxn ang="0">
                  <a:pos x="34" y="2"/>
                </a:cxn>
                <a:cxn ang="0">
                  <a:pos x="32" y="0"/>
                </a:cxn>
                <a:cxn ang="0">
                  <a:pos x="32" y="0"/>
                </a:cxn>
                <a:cxn ang="0">
                  <a:pos x="32" y="0"/>
                </a:cxn>
              </a:cxnLst>
              <a:rect l="0" t="0" r="r" b="b"/>
              <a:pathLst>
                <a:path w="34" h="4">
                  <a:moveTo>
                    <a:pt x="32" y="0"/>
                  </a:moveTo>
                  <a:cubicBezTo>
                    <a:pt x="1" y="0"/>
                    <a:pt x="1" y="0"/>
                    <a:pt x="1" y="0"/>
                  </a:cubicBezTo>
                  <a:cubicBezTo>
                    <a:pt x="0" y="0"/>
                    <a:pt x="0" y="1"/>
                    <a:pt x="0" y="2"/>
                  </a:cubicBezTo>
                  <a:cubicBezTo>
                    <a:pt x="0" y="3"/>
                    <a:pt x="0" y="4"/>
                    <a:pt x="1" y="4"/>
                  </a:cubicBezTo>
                  <a:cubicBezTo>
                    <a:pt x="32" y="4"/>
                    <a:pt x="32" y="4"/>
                    <a:pt x="32" y="4"/>
                  </a:cubicBezTo>
                  <a:cubicBezTo>
                    <a:pt x="33" y="4"/>
                    <a:pt x="34" y="3"/>
                    <a:pt x="34" y="2"/>
                  </a:cubicBezTo>
                  <a:cubicBezTo>
                    <a:pt x="34" y="1"/>
                    <a:pt x="33" y="0"/>
                    <a:pt x="32" y="0"/>
                  </a:cubicBezTo>
                  <a:close/>
                  <a:moveTo>
                    <a:pt x="32" y="0"/>
                  </a:moveTo>
                  <a:cubicBezTo>
                    <a:pt x="32" y="0"/>
                    <a:pt x="32" y="0"/>
                    <a:pt x="32"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7" name="Freeform 32"/>
            <p:cNvSpPr>
              <a:spLocks noEditPoints="1"/>
            </p:cNvSpPr>
            <p:nvPr/>
          </p:nvSpPr>
          <p:spPr bwMode="auto">
            <a:xfrm>
              <a:off x="3249613" y="1449388"/>
              <a:ext cx="100013" cy="11113"/>
            </a:xfrm>
            <a:custGeom>
              <a:avLst/>
              <a:gdLst/>
              <a:ahLst/>
              <a:cxnLst>
                <a:cxn ang="0">
                  <a:pos x="32" y="0"/>
                </a:cxn>
                <a:cxn ang="0">
                  <a:pos x="1" y="0"/>
                </a:cxn>
                <a:cxn ang="0">
                  <a:pos x="0" y="2"/>
                </a:cxn>
                <a:cxn ang="0">
                  <a:pos x="1" y="4"/>
                </a:cxn>
                <a:cxn ang="0">
                  <a:pos x="32" y="4"/>
                </a:cxn>
                <a:cxn ang="0">
                  <a:pos x="34" y="2"/>
                </a:cxn>
                <a:cxn ang="0">
                  <a:pos x="32" y="0"/>
                </a:cxn>
                <a:cxn ang="0">
                  <a:pos x="32" y="0"/>
                </a:cxn>
                <a:cxn ang="0">
                  <a:pos x="32" y="0"/>
                </a:cxn>
              </a:cxnLst>
              <a:rect l="0" t="0" r="r" b="b"/>
              <a:pathLst>
                <a:path w="34" h="4">
                  <a:moveTo>
                    <a:pt x="32" y="0"/>
                  </a:moveTo>
                  <a:cubicBezTo>
                    <a:pt x="1" y="0"/>
                    <a:pt x="1" y="0"/>
                    <a:pt x="1" y="0"/>
                  </a:cubicBezTo>
                  <a:cubicBezTo>
                    <a:pt x="0" y="0"/>
                    <a:pt x="0" y="1"/>
                    <a:pt x="0" y="2"/>
                  </a:cubicBezTo>
                  <a:cubicBezTo>
                    <a:pt x="0" y="3"/>
                    <a:pt x="0" y="4"/>
                    <a:pt x="1" y="4"/>
                  </a:cubicBezTo>
                  <a:cubicBezTo>
                    <a:pt x="32" y="4"/>
                    <a:pt x="32" y="4"/>
                    <a:pt x="32" y="4"/>
                  </a:cubicBezTo>
                  <a:cubicBezTo>
                    <a:pt x="33" y="4"/>
                    <a:pt x="34" y="3"/>
                    <a:pt x="34" y="2"/>
                  </a:cubicBezTo>
                  <a:cubicBezTo>
                    <a:pt x="34" y="1"/>
                    <a:pt x="33" y="0"/>
                    <a:pt x="32" y="0"/>
                  </a:cubicBezTo>
                  <a:close/>
                  <a:moveTo>
                    <a:pt x="32" y="0"/>
                  </a:moveTo>
                  <a:cubicBezTo>
                    <a:pt x="32" y="0"/>
                    <a:pt x="32" y="0"/>
                    <a:pt x="32"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8" name="Freeform 33"/>
            <p:cNvSpPr>
              <a:spLocks noEditPoints="1"/>
            </p:cNvSpPr>
            <p:nvPr/>
          </p:nvSpPr>
          <p:spPr bwMode="auto">
            <a:xfrm>
              <a:off x="3124200" y="1381126"/>
              <a:ext cx="225425" cy="12700"/>
            </a:xfrm>
            <a:custGeom>
              <a:avLst/>
              <a:gdLst/>
              <a:ahLst/>
              <a:cxnLst>
                <a:cxn ang="0">
                  <a:pos x="75" y="0"/>
                </a:cxn>
                <a:cxn ang="0">
                  <a:pos x="2" y="0"/>
                </a:cxn>
                <a:cxn ang="0">
                  <a:pos x="0" y="2"/>
                </a:cxn>
                <a:cxn ang="0">
                  <a:pos x="2" y="4"/>
                </a:cxn>
                <a:cxn ang="0">
                  <a:pos x="75" y="4"/>
                </a:cxn>
                <a:cxn ang="0">
                  <a:pos x="77" y="2"/>
                </a:cxn>
                <a:cxn ang="0">
                  <a:pos x="75" y="0"/>
                </a:cxn>
                <a:cxn ang="0">
                  <a:pos x="75" y="0"/>
                </a:cxn>
                <a:cxn ang="0">
                  <a:pos x="75" y="0"/>
                </a:cxn>
              </a:cxnLst>
              <a:rect l="0" t="0" r="r" b="b"/>
              <a:pathLst>
                <a:path w="77" h="4">
                  <a:moveTo>
                    <a:pt x="75" y="0"/>
                  </a:moveTo>
                  <a:cubicBezTo>
                    <a:pt x="2" y="0"/>
                    <a:pt x="2" y="0"/>
                    <a:pt x="2" y="0"/>
                  </a:cubicBezTo>
                  <a:cubicBezTo>
                    <a:pt x="1" y="0"/>
                    <a:pt x="0" y="1"/>
                    <a:pt x="0" y="2"/>
                  </a:cubicBezTo>
                  <a:cubicBezTo>
                    <a:pt x="0" y="3"/>
                    <a:pt x="1" y="4"/>
                    <a:pt x="2" y="4"/>
                  </a:cubicBezTo>
                  <a:cubicBezTo>
                    <a:pt x="75" y="4"/>
                    <a:pt x="75" y="4"/>
                    <a:pt x="75" y="4"/>
                  </a:cubicBezTo>
                  <a:cubicBezTo>
                    <a:pt x="76" y="4"/>
                    <a:pt x="77" y="3"/>
                    <a:pt x="77" y="2"/>
                  </a:cubicBezTo>
                  <a:cubicBezTo>
                    <a:pt x="77" y="1"/>
                    <a:pt x="76" y="0"/>
                    <a:pt x="75" y="0"/>
                  </a:cubicBezTo>
                  <a:close/>
                  <a:moveTo>
                    <a:pt x="75" y="0"/>
                  </a:moveTo>
                  <a:cubicBezTo>
                    <a:pt x="75" y="0"/>
                    <a:pt x="75" y="0"/>
                    <a:pt x="75"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69" name="Freeform 34"/>
            <p:cNvSpPr>
              <a:spLocks noEditPoints="1"/>
            </p:cNvSpPr>
            <p:nvPr/>
          </p:nvSpPr>
          <p:spPr bwMode="auto">
            <a:xfrm>
              <a:off x="3124200" y="1412876"/>
              <a:ext cx="225425" cy="12700"/>
            </a:xfrm>
            <a:custGeom>
              <a:avLst/>
              <a:gdLst/>
              <a:ahLst/>
              <a:cxnLst>
                <a:cxn ang="0">
                  <a:pos x="75" y="0"/>
                </a:cxn>
                <a:cxn ang="0">
                  <a:pos x="2" y="0"/>
                </a:cxn>
                <a:cxn ang="0">
                  <a:pos x="0" y="2"/>
                </a:cxn>
                <a:cxn ang="0">
                  <a:pos x="2" y="4"/>
                </a:cxn>
                <a:cxn ang="0">
                  <a:pos x="75" y="4"/>
                </a:cxn>
                <a:cxn ang="0">
                  <a:pos x="77" y="2"/>
                </a:cxn>
                <a:cxn ang="0">
                  <a:pos x="75" y="0"/>
                </a:cxn>
                <a:cxn ang="0">
                  <a:pos x="75" y="0"/>
                </a:cxn>
                <a:cxn ang="0">
                  <a:pos x="75" y="0"/>
                </a:cxn>
              </a:cxnLst>
              <a:rect l="0" t="0" r="r" b="b"/>
              <a:pathLst>
                <a:path w="77" h="4">
                  <a:moveTo>
                    <a:pt x="75" y="0"/>
                  </a:moveTo>
                  <a:cubicBezTo>
                    <a:pt x="2" y="0"/>
                    <a:pt x="2" y="0"/>
                    <a:pt x="2" y="0"/>
                  </a:cubicBezTo>
                  <a:cubicBezTo>
                    <a:pt x="1" y="0"/>
                    <a:pt x="0" y="1"/>
                    <a:pt x="0" y="2"/>
                  </a:cubicBezTo>
                  <a:cubicBezTo>
                    <a:pt x="0" y="3"/>
                    <a:pt x="1" y="4"/>
                    <a:pt x="2" y="4"/>
                  </a:cubicBezTo>
                  <a:cubicBezTo>
                    <a:pt x="75" y="4"/>
                    <a:pt x="75" y="4"/>
                    <a:pt x="75" y="4"/>
                  </a:cubicBezTo>
                  <a:cubicBezTo>
                    <a:pt x="76" y="4"/>
                    <a:pt x="77" y="3"/>
                    <a:pt x="77" y="2"/>
                  </a:cubicBezTo>
                  <a:cubicBezTo>
                    <a:pt x="77" y="1"/>
                    <a:pt x="76" y="0"/>
                    <a:pt x="75" y="0"/>
                  </a:cubicBezTo>
                  <a:close/>
                  <a:moveTo>
                    <a:pt x="75" y="0"/>
                  </a:moveTo>
                  <a:cubicBezTo>
                    <a:pt x="75" y="0"/>
                    <a:pt x="75" y="0"/>
                    <a:pt x="75"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0" name="Freeform 35"/>
            <p:cNvSpPr>
              <a:spLocks noEditPoints="1"/>
            </p:cNvSpPr>
            <p:nvPr/>
          </p:nvSpPr>
          <p:spPr bwMode="auto">
            <a:xfrm>
              <a:off x="3124200" y="1255713"/>
              <a:ext cx="101600" cy="101600"/>
            </a:xfrm>
            <a:custGeom>
              <a:avLst/>
              <a:gdLst/>
              <a:ahLst/>
              <a:cxnLst>
                <a:cxn ang="0">
                  <a:pos x="4" y="35"/>
                </a:cxn>
                <a:cxn ang="0">
                  <a:pos x="31" y="35"/>
                </a:cxn>
                <a:cxn ang="0">
                  <a:pos x="35" y="31"/>
                </a:cxn>
                <a:cxn ang="0">
                  <a:pos x="35" y="4"/>
                </a:cxn>
                <a:cxn ang="0">
                  <a:pos x="31" y="0"/>
                </a:cxn>
                <a:cxn ang="0">
                  <a:pos x="4" y="0"/>
                </a:cxn>
                <a:cxn ang="0">
                  <a:pos x="0" y="4"/>
                </a:cxn>
                <a:cxn ang="0">
                  <a:pos x="0" y="31"/>
                </a:cxn>
                <a:cxn ang="0">
                  <a:pos x="4" y="35"/>
                </a:cxn>
                <a:cxn ang="0">
                  <a:pos x="8" y="8"/>
                </a:cxn>
                <a:cxn ang="0">
                  <a:pos x="27" y="8"/>
                </a:cxn>
                <a:cxn ang="0">
                  <a:pos x="27" y="27"/>
                </a:cxn>
                <a:cxn ang="0">
                  <a:pos x="8" y="27"/>
                </a:cxn>
                <a:cxn ang="0">
                  <a:pos x="8" y="8"/>
                </a:cxn>
                <a:cxn ang="0">
                  <a:pos x="8" y="8"/>
                </a:cxn>
                <a:cxn ang="0">
                  <a:pos x="8" y="8"/>
                </a:cxn>
              </a:cxnLst>
              <a:rect l="0" t="0" r="r" b="b"/>
              <a:pathLst>
                <a:path w="35" h="35">
                  <a:moveTo>
                    <a:pt x="4" y="35"/>
                  </a:moveTo>
                  <a:cubicBezTo>
                    <a:pt x="31" y="35"/>
                    <a:pt x="31" y="35"/>
                    <a:pt x="31" y="35"/>
                  </a:cubicBezTo>
                  <a:cubicBezTo>
                    <a:pt x="33" y="35"/>
                    <a:pt x="35" y="33"/>
                    <a:pt x="35" y="31"/>
                  </a:cubicBezTo>
                  <a:cubicBezTo>
                    <a:pt x="35" y="4"/>
                    <a:pt x="35" y="4"/>
                    <a:pt x="35" y="4"/>
                  </a:cubicBezTo>
                  <a:cubicBezTo>
                    <a:pt x="35" y="2"/>
                    <a:pt x="33" y="0"/>
                    <a:pt x="31" y="0"/>
                  </a:cubicBezTo>
                  <a:cubicBezTo>
                    <a:pt x="4" y="0"/>
                    <a:pt x="4" y="0"/>
                    <a:pt x="4" y="0"/>
                  </a:cubicBezTo>
                  <a:cubicBezTo>
                    <a:pt x="2" y="0"/>
                    <a:pt x="0" y="2"/>
                    <a:pt x="0" y="4"/>
                  </a:cubicBezTo>
                  <a:cubicBezTo>
                    <a:pt x="0" y="31"/>
                    <a:pt x="0" y="31"/>
                    <a:pt x="0" y="31"/>
                  </a:cubicBezTo>
                  <a:cubicBezTo>
                    <a:pt x="0" y="33"/>
                    <a:pt x="2" y="35"/>
                    <a:pt x="4" y="35"/>
                  </a:cubicBezTo>
                  <a:close/>
                  <a:moveTo>
                    <a:pt x="8" y="8"/>
                  </a:moveTo>
                  <a:cubicBezTo>
                    <a:pt x="27" y="8"/>
                    <a:pt x="27" y="8"/>
                    <a:pt x="27" y="8"/>
                  </a:cubicBezTo>
                  <a:cubicBezTo>
                    <a:pt x="27" y="27"/>
                    <a:pt x="27" y="27"/>
                    <a:pt x="27" y="27"/>
                  </a:cubicBezTo>
                  <a:cubicBezTo>
                    <a:pt x="8" y="27"/>
                    <a:pt x="8" y="27"/>
                    <a:pt x="8" y="27"/>
                  </a:cubicBezTo>
                  <a:lnTo>
                    <a:pt x="8" y="8"/>
                  </a:lnTo>
                  <a:close/>
                  <a:moveTo>
                    <a:pt x="8" y="8"/>
                  </a:moveTo>
                  <a:cubicBezTo>
                    <a:pt x="8" y="8"/>
                    <a:pt x="8" y="8"/>
                    <a:pt x="8" y="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471" name="Freeform 36"/>
          <p:cNvSpPr>
            <a:spLocks noEditPoints="1"/>
          </p:cNvSpPr>
          <p:nvPr/>
        </p:nvSpPr>
        <p:spPr bwMode="auto">
          <a:xfrm>
            <a:off x="12798855" y="6041953"/>
            <a:ext cx="602160" cy="552168"/>
          </a:xfrm>
          <a:custGeom>
            <a:avLst/>
            <a:gdLst>
              <a:gd name="T0" fmla="*/ 2147483646 w 129"/>
              <a:gd name="T1" fmla="*/ 2147483646 h 118"/>
              <a:gd name="T2" fmla="*/ 2147483646 w 129"/>
              <a:gd name="T3" fmla="*/ 2147483646 h 118"/>
              <a:gd name="T4" fmla="*/ 2147483646 w 129"/>
              <a:gd name="T5" fmla="*/ 2147483646 h 118"/>
              <a:gd name="T6" fmla="*/ 2147483646 w 129"/>
              <a:gd name="T7" fmla="*/ 2147483646 h 118"/>
              <a:gd name="T8" fmla="*/ 2147483646 w 129"/>
              <a:gd name="T9" fmla="*/ 2147483646 h 118"/>
              <a:gd name="T10" fmla="*/ 2147483646 w 129"/>
              <a:gd name="T11" fmla="*/ 2147483646 h 118"/>
              <a:gd name="T12" fmla="*/ 2147483646 w 129"/>
              <a:gd name="T13" fmla="*/ 2147483646 h 118"/>
              <a:gd name="T14" fmla="*/ 2147483646 w 129"/>
              <a:gd name="T15" fmla="*/ 2147483646 h 118"/>
              <a:gd name="T16" fmla="*/ 2147483646 w 129"/>
              <a:gd name="T17" fmla="*/ 2147483646 h 118"/>
              <a:gd name="T18" fmla="*/ 2147483646 w 129"/>
              <a:gd name="T19" fmla="*/ 2147483646 h 118"/>
              <a:gd name="T20" fmla="*/ 2147483646 w 129"/>
              <a:gd name="T21" fmla="*/ 2147483646 h 118"/>
              <a:gd name="T22" fmla="*/ 2147483646 w 129"/>
              <a:gd name="T23" fmla="*/ 2147483646 h 118"/>
              <a:gd name="T24" fmla="*/ 2147483646 w 129"/>
              <a:gd name="T25" fmla="*/ 2147483646 h 118"/>
              <a:gd name="T26" fmla="*/ 2147483646 w 129"/>
              <a:gd name="T27" fmla="*/ 2147483646 h 118"/>
              <a:gd name="T28" fmla="*/ 2147483646 w 129"/>
              <a:gd name="T29" fmla="*/ 2147483646 h 118"/>
              <a:gd name="T30" fmla="*/ 2147483646 w 129"/>
              <a:gd name="T31" fmla="*/ 2147483646 h 118"/>
              <a:gd name="T32" fmla="*/ 2147483646 w 129"/>
              <a:gd name="T33" fmla="*/ 2147483646 h 118"/>
              <a:gd name="T34" fmla="*/ 2147483646 w 129"/>
              <a:gd name="T35" fmla="*/ 2147483646 h 118"/>
              <a:gd name="T36" fmla="*/ 2147483646 w 129"/>
              <a:gd name="T37" fmla="*/ 2147483646 h 118"/>
              <a:gd name="T38" fmla="*/ 2147483646 w 129"/>
              <a:gd name="T39" fmla="*/ 2147483646 h 118"/>
              <a:gd name="T40" fmla="*/ 2147483646 w 129"/>
              <a:gd name="T41" fmla="*/ 2147483646 h 118"/>
              <a:gd name="T42" fmla="*/ 2147483646 w 129"/>
              <a:gd name="T43" fmla="*/ 2147483646 h 118"/>
              <a:gd name="T44" fmla="*/ 2147483646 w 129"/>
              <a:gd name="T45" fmla="*/ 2147483646 h 118"/>
              <a:gd name="T46" fmla="*/ 2147483646 w 129"/>
              <a:gd name="T47" fmla="*/ 2147483646 h 118"/>
              <a:gd name="T48" fmla="*/ 2147483646 w 129"/>
              <a:gd name="T49" fmla="*/ 2147483646 h 118"/>
              <a:gd name="T50" fmla="*/ 2147483646 w 129"/>
              <a:gd name="T51" fmla="*/ 2147483646 h 118"/>
              <a:gd name="T52" fmla="*/ 2147483646 w 129"/>
              <a:gd name="T53" fmla="*/ 2147483646 h 11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9" h="118">
                <a:moveTo>
                  <a:pt x="116" y="14"/>
                </a:moveTo>
                <a:cubicBezTo>
                  <a:pt x="102" y="0"/>
                  <a:pt x="80" y="0"/>
                  <a:pt x="67" y="14"/>
                </a:cubicBezTo>
                <a:cubicBezTo>
                  <a:pt x="11" y="69"/>
                  <a:pt x="11" y="69"/>
                  <a:pt x="11" y="69"/>
                </a:cubicBezTo>
                <a:cubicBezTo>
                  <a:pt x="0" y="80"/>
                  <a:pt x="0" y="97"/>
                  <a:pt x="11" y="107"/>
                </a:cubicBezTo>
                <a:cubicBezTo>
                  <a:pt x="21" y="118"/>
                  <a:pt x="38" y="118"/>
                  <a:pt x="49" y="107"/>
                </a:cubicBezTo>
                <a:cubicBezTo>
                  <a:pt x="105" y="52"/>
                  <a:pt x="105" y="52"/>
                  <a:pt x="105" y="52"/>
                </a:cubicBezTo>
                <a:cubicBezTo>
                  <a:pt x="112" y="44"/>
                  <a:pt x="112" y="32"/>
                  <a:pt x="105" y="25"/>
                </a:cubicBezTo>
                <a:cubicBezTo>
                  <a:pt x="97" y="17"/>
                  <a:pt x="85" y="17"/>
                  <a:pt x="78" y="25"/>
                </a:cubicBezTo>
                <a:cubicBezTo>
                  <a:pt x="36" y="67"/>
                  <a:pt x="36" y="67"/>
                  <a:pt x="36" y="67"/>
                </a:cubicBezTo>
                <a:cubicBezTo>
                  <a:pt x="34" y="68"/>
                  <a:pt x="34" y="71"/>
                  <a:pt x="36" y="72"/>
                </a:cubicBezTo>
                <a:cubicBezTo>
                  <a:pt x="37" y="74"/>
                  <a:pt x="39" y="74"/>
                  <a:pt x="41" y="72"/>
                </a:cubicBezTo>
                <a:cubicBezTo>
                  <a:pt x="83" y="30"/>
                  <a:pt x="83" y="30"/>
                  <a:pt x="83" y="30"/>
                </a:cubicBezTo>
                <a:cubicBezTo>
                  <a:pt x="88" y="26"/>
                  <a:pt x="95" y="26"/>
                  <a:pt x="99" y="30"/>
                </a:cubicBezTo>
                <a:cubicBezTo>
                  <a:pt x="104" y="35"/>
                  <a:pt x="104" y="42"/>
                  <a:pt x="99" y="46"/>
                </a:cubicBezTo>
                <a:cubicBezTo>
                  <a:pt x="43" y="102"/>
                  <a:pt x="43" y="102"/>
                  <a:pt x="43" y="102"/>
                </a:cubicBezTo>
                <a:cubicBezTo>
                  <a:pt x="36" y="109"/>
                  <a:pt x="24" y="109"/>
                  <a:pt x="16" y="102"/>
                </a:cubicBezTo>
                <a:cubicBezTo>
                  <a:pt x="9" y="94"/>
                  <a:pt x="9" y="82"/>
                  <a:pt x="16" y="75"/>
                </a:cubicBezTo>
                <a:cubicBezTo>
                  <a:pt x="72" y="20"/>
                  <a:pt x="72" y="20"/>
                  <a:pt x="72" y="20"/>
                </a:cubicBezTo>
                <a:cubicBezTo>
                  <a:pt x="82" y="9"/>
                  <a:pt x="99" y="9"/>
                  <a:pt x="110" y="20"/>
                </a:cubicBezTo>
                <a:cubicBezTo>
                  <a:pt x="120" y="30"/>
                  <a:pt x="120" y="47"/>
                  <a:pt x="110" y="58"/>
                </a:cubicBezTo>
                <a:cubicBezTo>
                  <a:pt x="68" y="99"/>
                  <a:pt x="68" y="99"/>
                  <a:pt x="68" y="99"/>
                </a:cubicBezTo>
                <a:cubicBezTo>
                  <a:pt x="67" y="101"/>
                  <a:pt x="67" y="103"/>
                  <a:pt x="68" y="105"/>
                </a:cubicBezTo>
                <a:cubicBezTo>
                  <a:pt x="70" y="106"/>
                  <a:pt x="72" y="106"/>
                  <a:pt x="73" y="105"/>
                </a:cubicBezTo>
                <a:cubicBezTo>
                  <a:pt x="116" y="63"/>
                  <a:pt x="116" y="63"/>
                  <a:pt x="116" y="63"/>
                </a:cubicBezTo>
                <a:cubicBezTo>
                  <a:pt x="129" y="49"/>
                  <a:pt x="129" y="27"/>
                  <a:pt x="116" y="14"/>
                </a:cubicBezTo>
                <a:close/>
                <a:moveTo>
                  <a:pt x="116" y="14"/>
                </a:moveTo>
                <a:cubicBezTo>
                  <a:pt x="116" y="14"/>
                  <a:pt x="116" y="14"/>
                  <a:pt x="116" y="14"/>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72" name="Freeform 37"/>
          <p:cNvSpPr>
            <a:spLocks noEditPoints="1"/>
          </p:cNvSpPr>
          <p:nvPr/>
        </p:nvSpPr>
        <p:spPr bwMode="auto">
          <a:xfrm>
            <a:off x="13982723" y="2138146"/>
            <a:ext cx="393107" cy="574891"/>
          </a:xfrm>
          <a:custGeom>
            <a:avLst/>
            <a:gdLst>
              <a:gd name="T0" fmla="*/ 2147483646 w 85"/>
              <a:gd name="T1" fmla="*/ 2147483646 h 123"/>
              <a:gd name="T2" fmla="*/ 2147483646 w 85"/>
              <a:gd name="T3" fmla="*/ 2147483646 h 123"/>
              <a:gd name="T4" fmla="*/ 2147483646 w 85"/>
              <a:gd name="T5" fmla="*/ 2147483646 h 123"/>
              <a:gd name="T6" fmla="*/ 2147483646 w 85"/>
              <a:gd name="T7" fmla="*/ 2147483646 h 123"/>
              <a:gd name="T8" fmla="*/ 2147483646 w 85"/>
              <a:gd name="T9" fmla="*/ 2147483646 h 123"/>
              <a:gd name="T10" fmla="*/ 2147483646 w 85"/>
              <a:gd name="T11" fmla="*/ 2147483646 h 123"/>
              <a:gd name="T12" fmla="*/ 2147483646 w 85"/>
              <a:gd name="T13" fmla="*/ 2147483646 h 123"/>
              <a:gd name="T14" fmla="*/ 2147483646 w 85"/>
              <a:gd name="T15" fmla="*/ 2147483646 h 123"/>
              <a:gd name="T16" fmla="*/ 2147483646 w 85"/>
              <a:gd name="T17" fmla="*/ 2147483646 h 123"/>
              <a:gd name="T18" fmla="*/ 2147483646 w 85"/>
              <a:gd name="T19" fmla="*/ 2147483646 h 123"/>
              <a:gd name="T20" fmla="*/ 2147483646 w 85"/>
              <a:gd name="T21" fmla="*/ 2147483646 h 123"/>
              <a:gd name="T22" fmla="*/ 2147483646 w 85"/>
              <a:gd name="T23" fmla="*/ 2147483646 h 123"/>
              <a:gd name="T24" fmla="*/ 2147483646 w 85"/>
              <a:gd name="T25" fmla="*/ 2147483646 h 123"/>
              <a:gd name="T26" fmla="*/ 2147483646 w 85"/>
              <a:gd name="T27" fmla="*/ 2147483646 h 123"/>
              <a:gd name="T28" fmla="*/ 2147483646 w 85"/>
              <a:gd name="T29" fmla="*/ 2147483646 h 123"/>
              <a:gd name="T30" fmla="*/ 2147483646 w 85"/>
              <a:gd name="T31" fmla="*/ 2147483646 h 123"/>
              <a:gd name="T32" fmla="*/ 2147483646 w 85"/>
              <a:gd name="T33" fmla="*/ 2147483646 h 123"/>
              <a:gd name="T34" fmla="*/ 2147483646 w 85"/>
              <a:gd name="T35" fmla="*/ 2147483646 h 123"/>
              <a:gd name="T36" fmla="*/ 0 w 85"/>
              <a:gd name="T37" fmla="*/ 2147483646 h 123"/>
              <a:gd name="T38" fmla="*/ 0 w 85"/>
              <a:gd name="T39" fmla="*/ 2147483646 h 123"/>
              <a:gd name="T40" fmla="*/ 2147483646 w 85"/>
              <a:gd name="T41" fmla="*/ 0 h 123"/>
              <a:gd name="T42" fmla="*/ 2147483646 w 85"/>
              <a:gd name="T43" fmla="*/ 0 h 123"/>
              <a:gd name="T44" fmla="*/ 2147483646 w 85"/>
              <a:gd name="T45" fmla="*/ 2147483646 h 123"/>
              <a:gd name="T46" fmla="*/ 2147483646 w 85"/>
              <a:gd name="T47" fmla="*/ 2147483646 h 123"/>
              <a:gd name="T48" fmla="*/ 2147483646 w 85"/>
              <a:gd name="T49" fmla="*/ 2147483646 h 123"/>
              <a:gd name="T50" fmla="*/ 2147483646 w 85"/>
              <a:gd name="T51" fmla="*/ 2147483646 h 123"/>
              <a:gd name="T52" fmla="*/ 2147483646 w 85"/>
              <a:gd name="T53" fmla="*/ 2147483646 h 123"/>
              <a:gd name="T54" fmla="*/ 2147483646 w 85"/>
              <a:gd name="T55" fmla="*/ 2147483646 h 123"/>
              <a:gd name="T56" fmla="*/ 2147483646 w 85"/>
              <a:gd name="T57" fmla="*/ 2147483646 h 123"/>
              <a:gd name="T58" fmla="*/ 2147483646 w 85"/>
              <a:gd name="T59" fmla="*/ 2147483646 h 123"/>
              <a:gd name="T60" fmla="*/ 2147483646 w 85"/>
              <a:gd name="T61" fmla="*/ 2147483646 h 123"/>
              <a:gd name="T62" fmla="*/ 2147483646 w 85"/>
              <a:gd name="T63" fmla="*/ 2147483646 h 123"/>
              <a:gd name="T64" fmla="*/ 2147483646 w 85"/>
              <a:gd name="T65" fmla="*/ 2147483646 h 123"/>
              <a:gd name="T66" fmla="*/ 2147483646 w 85"/>
              <a:gd name="T67" fmla="*/ 2147483646 h 123"/>
              <a:gd name="T68" fmla="*/ 2147483646 w 85"/>
              <a:gd name="T69" fmla="*/ 2147483646 h 123"/>
              <a:gd name="T70" fmla="*/ 2147483646 w 85"/>
              <a:gd name="T71" fmla="*/ 2147483646 h 123"/>
              <a:gd name="T72" fmla="*/ 2147483646 w 85"/>
              <a:gd name="T73" fmla="*/ 2147483646 h 123"/>
              <a:gd name="T74" fmla="*/ 2147483646 w 85"/>
              <a:gd name="T75" fmla="*/ 2147483646 h 123"/>
              <a:gd name="T76" fmla="*/ 2147483646 w 85"/>
              <a:gd name="T77" fmla="*/ 2147483646 h 123"/>
              <a:gd name="T78" fmla="*/ 2147483646 w 85"/>
              <a:gd name="T79" fmla="*/ 2147483646 h 123"/>
              <a:gd name="T80" fmla="*/ 2147483646 w 85"/>
              <a:gd name="T81" fmla="*/ 2147483646 h 123"/>
              <a:gd name="T82" fmla="*/ 2147483646 w 85"/>
              <a:gd name="T83" fmla="*/ 2147483646 h 123"/>
              <a:gd name="T84" fmla="*/ 2147483646 w 85"/>
              <a:gd name="T85" fmla="*/ 2147483646 h 123"/>
              <a:gd name="T86" fmla="*/ 2147483646 w 85"/>
              <a:gd name="T87" fmla="*/ 2147483646 h 12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23">
                <a:moveTo>
                  <a:pt x="38" y="109"/>
                </a:moveTo>
                <a:cubicBezTo>
                  <a:pt x="38" y="108"/>
                  <a:pt x="39" y="107"/>
                  <a:pt x="40" y="107"/>
                </a:cubicBezTo>
                <a:cubicBezTo>
                  <a:pt x="44" y="107"/>
                  <a:pt x="44" y="107"/>
                  <a:pt x="44" y="107"/>
                </a:cubicBezTo>
                <a:cubicBezTo>
                  <a:pt x="45" y="107"/>
                  <a:pt x="46" y="108"/>
                  <a:pt x="46" y="109"/>
                </a:cubicBezTo>
                <a:cubicBezTo>
                  <a:pt x="46" y="110"/>
                  <a:pt x="45" y="111"/>
                  <a:pt x="44" y="111"/>
                </a:cubicBezTo>
                <a:cubicBezTo>
                  <a:pt x="40" y="111"/>
                  <a:pt x="40" y="111"/>
                  <a:pt x="40" y="111"/>
                </a:cubicBezTo>
                <a:cubicBezTo>
                  <a:pt x="39" y="111"/>
                  <a:pt x="38" y="110"/>
                  <a:pt x="38" y="109"/>
                </a:cubicBezTo>
                <a:close/>
                <a:moveTo>
                  <a:pt x="48" y="12"/>
                </a:moveTo>
                <a:cubicBezTo>
                  <a:pt x="37" y="12"/>
                  <a:pt x="37" y="12"/>
                  <a:pt x="37" y="12"/>
                </a:cubicBezTo>
                <a:cubicBezTo>
                  <a:pt x="36" y="12"/>
                  <a:pt x="35" y="12"/>
                  <a:pt x="35" y="14"/>
                </a:cubicBezTo>
                <a:cubicBezTo>
                  <a:pt x="35" y="15"/>
                  <a:pt x="36" y="15"/>
                  <a:pt x="37" y="15"/>
                </a:cubicBezTo>
                <a:cubicBezTo>
                  <a:pt x="48" y="15"/>
                  <a:pt x="48" y="15"/>
                  <a:pt x="48" y="15"/>
                </a:cubicBezTo>
                <a:cubicBezTo>
                  <a:pt x="49" y="15"/>
                  <a:pt x="50" y="15"/>
                  <a:pt x="50" y="14"/>
                </a:cubicBezTo>
                <a:cubicBezTo>
                  <a:pt x="50" y="12"/>
                  <a:pt x="49" y="12"/>
                  <a:pt x="48" y="12"/>
                </a:cubicBezTo>
                <a:close/>
                <a:moveTo>
                  <a:pt x="85" y="12"/>
                </a:moveTo>
                <a:cubicBezTo>
                  <a:pt x="85" y="111"/>
                  <a:pt x="85" y="111"/>
                  <a:pt x="85" y="111"/>
                </a:cubicBezTo>
                <a:cubicBezTo>
                  <a:pt x="85" y="118"/>
                  <a:pt x="79" y="123"/>
                  <a:pt x="73" y="123"/>
                </a:cubicBezTo>
                <a:cubicBezTo>
                  <a:pt x="12" y="123"/>
                  <a:pt x="12" y="123"/>
                  <a:pt x="12" y="123"/>
                </a:cubicBezTo>
                <a:cubicBezTo>
                  <a:pt x="5" y="123"/>
                  <a:pt x="0" y="118"/>
                  <a:pt x="0" y="111"/>
                </a:cubicBezTo>
                <a:cubicBezTo>
                  <a:pt x="0" y="12"/>
                  <a:pt x="0" y="12"/>
                  <a:pt x="0" y="12"/>
                </a:cubicBezTo>
                <a:cubicBezTo>
                  <a:pt x="0" y="5"/>
                  <a:pt x="5" y="0"/>
                  <a:pt x="12" y="0"/>
                </a:cubicBezTo>
                <a:cubicBezTo>
                  <a:pt x="73" y="0"/>
                  <a:pt x="73" y="0"/>
                  <a:pt x="73" y="0"/>
                </a:cubicBezTo>
                <a:cubicBezTo>
                  <a:pt x="79" y="0"/>
                  <a:pt x="85" y="5"/>
                  <a:pt x="85" y="12"/>
                </a:cubicBezTo>
                <a:close/>
                <a:moveTo>
                  <a:pt x="77" y="104"/>
                </a:moveTo>
                <a:cubicBezTo>
                  <a:pt x="8" y="104"/>
                  <a:pt x="8" y="104"/>
                  <a:pt x="8" y="104"/>
                </a:cubicBezTo>
                <a:cubicBezTo>
                  <a:pt x="8" y="111"/>
                  <a:pt x="8" y="111"/>
                  <a:pt x="8" y="111"/>
                </a:cubicBezTo>
                <a:cubicBezTo>
                  <a:pt x="8" y="113"/>
                  <a:pt x="10" y="115"/>
                  <a:pt x="12" y="115"/>
                </a:cubicBezTo>
                <a:cubicBezTo>
                  <a:pt x="73" y="115"/>
                  <a:pt x="73" y="115"/>
                  <a:pt x="73" y="115"/>
                </a:cubicBezTo>
                <a:cubicBezTo>
                  <a:pt x="75" y="115"/>
                  <a:pt x="77" y="113"/>
                  <a:pt x="77" y="111"/>
                </a:cubicBezTo>
                <a:lnTo>
                  <a:pt x="77" y="104"/>
                </a:lnTo>
                <a:close/>
                <a:moveTo>
                  <a:pt x="77" y="23"/>
                </a:moveTo>
                <a:cubicBezTo>
                  <a:pt x="8" y="23"/>
                  <a:pt x="8" y="23"/>
                  <a:pt x="8" y="23"/>
                </a:cubicBezTo>
                <a:cubicBezTo>
                  <a:pt x="8" y="100"/>
                  <a:pt x="8" y="100"/>
                  <a:pt x="8" y="100"/>
                </a:cubicBezTo>
                <a:cubicBezTo>
                  <a:pt x="77" y="100"/>
                  <a:pt x="77" y="100"/>
                  <a:pt x="77" y="100"/>
                </a:cubicBezTo>
                <a:lnTo>
                  <a:pt x="77" y="23"/>
                </a:lnTo>
                <a:close/>
                <a:moveTo>
                  <a:pt x="77" y="12"/>
                </a:moveTo>
                <a:cubicBezTo>
                  <a:pt x="77" y="9"/>
                  <a:pt x="75" y="8"/>
                  <a:pt x="73" y="8"/>
                </a:cubicBezTo>
                <a:cubicBezTo>
                  <a:pt x="12" y="8"/>
                  <a:pt x="12" y="8"/>
                  <a:pt x="12" y="8"/>
                </a:cubicBezTo>
                <a:cubicBezTo>
                  <a:pt x="10" y="8"/>
                  <a:pt x="8" y="9"/>
                  <a:pt x="8" y="12"/>
                </a:cubicBezTo>
                <a:cubicBezTo>
                  <a:pt x="8" y="19"/>
                  <a:pt x="8" y="19"/>
                  <a:pt x="8" y="19"/>
                </a:cubicBezTo>
                <a:cubicBezTo>
                  <a:pt x="77" y="19"/>
                  <a:pt x="77" y="19"/>
                  <a:pt x="77" y="19"/>
                </a:cubicBezTo>
                <a:lnTo>
                  <a:pt x="77" y="12"/>
                </a:lnTo>
                <a:close/>
                <a:moveTo>
                  <a:pt x="77" y="12"/>
                </a:moveTo>
                <a:cubicBezTo>
                  <a:pt x="77" y="12"/>
                  <a:pt x="77" y="12"/>
                  <a:pt x="77" y="1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473" name="Group 171"/>
          <p:cNvGrpSpPr/>
          <p:nvPr/>
        </p:nvGrpSpPr>
        <p:grpSpPr>
          <a:xfrm>
            <a:off x="14904770" y="2138663"/>
            <a:ext cx="389848" cy="574646"/>
            <a:chOff x="4914900" y="1211263"/>
            <a:chExt cx="244475" cy="360363"/>
          </a:xfrm>
          <a:solidFill>
            <a:schemeClr val="tx1"/>
          </a:solidFill>
        </p:grpSpPr>
        <p:sp>
          <p:nvSpPr>
            <p:cNvPr id="474" name="Freeform 38"/>
            <p:cNvSpPr>
              <a:spLocks noEditPoints="1"/>
            </p:cNvSpPr>
            <p:nvPr/>
          </p:nvSpPr>
          <p:spPr bwMode="auto">
            <a:xfrm>
              <a:off x="5013325" y="1314451"/>
              <a:ext cx="23813"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5" name="Freeform 39"/>
            <p:cNvSpPr>
              <a:spLocks noEditPoints="1"/>
            </p:cNvSpPr>
            <p:nvPr/>
          </p:nvSpPr>
          <p:spPr bwMode="auto">
            <a:xfrm>
              <a:off x="5013325" y="1449388"/>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6" name="Freeform 40"/>
            <p:cNvSpPr>
              <a:spLocks noEditPoints="1"/>
            </p:cNvSpPr>
            <p:nvPr/>
          </p:nvSpPr>
          <p:spPr bwMode="auto">
            <a:xfrm>
              <a:off x="4946650" y="1381126"/>
              <a:ext cx="23813"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7" name="Freeform 41"/>
            <p:cNvSpPr>
              <a:spLocks noEditPoints="1"/>
            </p:cNvSpPr>
            <p:nvPr/>
          </p:nvSpPr>
          <p:spPr bwMode="auto">
            <a:xfrm>
              <a:off x="5081588" y="1381126"/>
              <a:ext cx="22225" cy="20638"/>
            </a:xfrm>
            <a:custGeom>
              <a:avLst/>
              <a:gdLst/>
              <a:ahLst/>
              <a:cxnLst>
                <a:cxn ang="0">
                  <a:pos x="8" y="3"/>
                </a:cxn>
                <a:cxn ang="0">
                  <a:pos x="4" y="7"/>
                </a:cxn>
                <a:cxn ang="0">
                  <a:pos x="0" y="3"/>
                </a:cxn>
                <a:cxn ang="0">
                  <a:pos x="4" y="0"/>
                </a:cxn>
                <a:cxn ang="0">
                  <a:pos x="8" y="3"/>
                </a:cxn>
                <a:cxn ang="0">
                  <a:pos x="8" y="3"/>
                </a:cxn>
                <a:cxn ang="0">
                  <a:pos x="8" y="3"/>
                </a:cxn>
              </a:cxnLst>
              <a:rect l="0" t="0" r="r" b="b"/>
              <a:pathLst>
                <a:path w="8" h="7">
                  <a:moveTo>
                    <a:pt x="8" y="3"/>
                  </a:moveTo>
                  <a:cubicBezTo>
                    <a:pt x="8" y="6"/>
                    <a:pt x="6" y="7"/>
                    <a:pt x="4" y="7"/>
                  </a:cubicBezTo>
                  <a:cubicBezTo>
                    <a:pt x="2" y="7"/>
                    <a:pt x="0" y="6"/>
                    <a:pt x="0" y="3"/>
                  </a:cubicBezTo>
                  <a:cubicBezTo>
                    <a:pt x="0" y="1"/>
                    <a:pt x="2" y="0"/>
                    <a:pt x="4" y="0"/>
                  </a:cubicBezTo>
                  <a:cubicBezTo>
                    <a:pt x="6" y="0"/>
                    <a:pt x="8" y="1"/>
                    <a:pt x="8" y="3"/>
                  </a:cubicBezTo>
                  <a:close/>
                  <a:moveTo>
                    <a:pt x="8" y="3"/>
                  </a:moveTo>
                  <a:cubicBezTo>
                    <a:pt x="8" y="3"/>
                    <a:pt x="8" y="3"/>
                    <a:pt x="8"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8" name="Freeform 42"/>
            <p:cNvSpPr>
              <a:spLocks noEditPoints="1"/>
            </p:cNvSpPr>
            <p:nvPr/>
          </p:nvSpPr>
          <p:spPr bwMode="auto">
            <a:xfrm>
              <a:off x="4967288" y="1428751"/>
              <a:ext cx="20638" cy="22225"/>
            </a:xfrm>
            <a:custGeom>
              <a:avLst/>
              <a:gdLst/>
              <a:ahLst/>
              <a:cxnLst>
                <a:cxn ang="0">
                  <a:pos x="7" y="4"/>
                </a:cxn>
                <a:cxn ang="0">
                  <a:pos x="4" y="8"/>
                </a:cxn>
                <a:cxn ang="0">
                  <a:pos x="0" y="4"/>
                </a:cxn>
                <a:cxn ang="0">
                  <a:pos x="4" y="0"/>
                </a:cxn>
                <a:cxn ang="0">
                  <a:pos x="7" y="4"/>
                </a:cxn>
                <a:cxn ang="0">
                  <a:pos x="7" y="4"/>
                </a:cxn>
                <a:cxn ang="0">
                  <a:pos x="7" y="4"/>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79" name="Freeform 43"/>
            <p:cNvSpPr>
              <a:spLocks noEditPoints="1"/>
            </p:cNvSpPr>
            <p:nvPr/>
          </p:nvSpPr>
          <p:spPr bwMode="auto">
            <a:xfrm>
              <a:off x="4967288" y="1331913"/>
              <a:ext cx="20638" cy="23813"/>
            </a:xfrm>
            <a:custGeom>
              <a:avLst/>
              <a:gdLst/>
              <a:ahLst/>
              <a:cxnLst>
                <a:cxn ang="0">
                  <a:pos x="7" y="4"/>
                </a:cxn>
                <a:cxn ang="0">
                  <a:pos x="4" y="8"/>
                </a:cxn>
                <a:cxn ang="0">
                  <a:pos x="0" y="4"/>
                </a:cxn>
                <a:cxn ang="0">
                  <a:pos x="4" y="0"/>
                </a:cxn>
                <a:cxn ang="0">
                  <a:pos x="7" y="4"/>
                </a:cxn>
                <a:cxn ang="0">
                  <a:pos x="7" y="4"/>
                </a:cxn>
                <a:cxn ang="0">
                  <a:pos x="7" y="4"/>
                </a:cxn>
              </a:cxnLst>
              <a:rect l="0" t="0" r="r" b="b"/>
              <a:pathLst>
                <a:path w="7" h="8">
                  <a:moveTo>
                    <a:pt x="7" y="4"/>
                  </a:moveTo>
                  <a:cubicBezTo>
                    <a:pt x="7" y="6"/>
                    <a:pt x="6" y="8"/>
                    <a:pt x="4" y="8"/>
                  </a:cubicBezTo>
                  <a:cubicBezTo>
                    <a:pt x="2" y="8"/>
                    <a:pt x="0" y="6"/>
                    <a:pt x="0" y="4"/>
                  </a:cubicBezTo>
                  <a:cubicBezTo>
                    <a:pt x="0" y="2"/>
                    <a:pt x="2" y="0"/>
                    <a:pt x="4" y="0"/>
                  </a:cubicBezTo>
                  <a:cubicBezTo>
                    <a:pt x="6" y="0"/>
                    <a:pt x="7" y="2"/>
                    <a:pt x="7" y="4"/>
                  </a:cubicBezTo>
                  <a:close/>
                  <a:moveTo>
                    <a:pt x="7" y="4"/>
                  </a:moveTo>
                  <a:cubicBezTo>
                    <a:pt x="7" y="4"/>
                    <a:pt x="7" y="4"/>
                    <a:pt x="7"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80" name="Freeform 44"/>
            <p:cNvSpPr>
              <a:spLocks noEditPoints="1"/>
            </p:cNvSpPr>
            <p:nvPr/>
          </p:nvSpPr>
          <p:spPr bwMode="auto">
            <a:xfrm>
              <a:off x="5060950" y="1428751"/>
              <a:ext cx="22225" cy="22225"/>
            </a:xfrm>
            <a:custGeom>
              <a:avLst/>
              <a:gdLst/>
              <a:ahLst/>
              <a:cxnLst>
                <a:cxn ang="0">
                  <a:pos x="8" y="4"/>
                </a:cxn>
                <a:cxn ang="0">
                  <a:pos x="4" y="8"/>
                </a:cxn>
                <a:cxn ang="0">
                  <a:pos x="0" y="4"/>
                </a:cxn>
                <a:cxn ang="0">
                  <a:pos x="4" y="0"/>
                </a:cxn>
                <a:cxn ang="0">
                  <a:pos x="8" y="4"/>
                </a:cxn>
                <a:cxn ang="0">
                  <a:pos x="8" y="4"/>
                </a:cxn>
                <a:cxn ang="0">
                  <a:pos x="8" y="4"/>
                </a:cxn>
              </a:cxnLst>
              <a:rect l="0" t="0" r="r" b="b"/>
              <a:pathLst>
                <a:path w="8" h="8">
                  <a:moveTo>
                    <a:pt x="8" y="4"/>
                  </a:moveTo>
                  <a:cubicBezTo>
                    <a:pt x="8" y="6"/>
                    <a:pt x="6" y="8"/>
                    <a:pt x="4" y="8"/>
                  </a:cubicBezTo>
                  <a:cubicBezTo>
                    <a:pt x="2" y="8"/>
                    <a:pt x="0" y="6"/>
                    <a:pt x="0" y="4"/>
                  </a:cubicBezTo>
                  <a:cubicBezTo>
                    <a:pt x="0" y="2"/>
                    <a:pt x="2" y="0"/>
                    <a:pt x="4" y="0"/>
                  </a:cubicBezTo>
                  <a:cubicBezTo>
                    <a:pt x="6" y="0"/>
                    <a:pt x="8" y="2"/>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81" name="Freeform 45"/>
            <p:cNvSpPr>
              <a:spLocks noEditPoints="1"/>
            </p:cNvSpPr>
            <p:nvPr/>
          </p:nvSpPr>
          <p:spPr bwMode="auto">
            <a:xfrm>
              <a:off x="4914900" y="1211263"/>
              <a:ext cx="244475" cy="360363"/>
            </a:xfrm>
            <a:custGeom>
              <a:avLst/>
              <a:gdLst/>
              <a:ahLst/>
              <a:cxnLst>
                <a:cxn ang="0">
                  <a:pos x="76" y="54"/>
                </a:cxn>
                <a:cxn ang="0">
                  <a:pos x="76" y="54"/>
                </a:cxn>
                <a:cxn ang="0">
                  <a:pos x="67" y="36"/>
                </a:cxn>
                <a:cxn ang="0">
                  <a:pos x="61" y="6"/>
                </a:cxn>
                <a:cxn ang="0">
                  <a:pos x="54" y="0"/>
                </a:cxn>
                <a:cxn ang="0">
                  <a:pos x="23" y="0"/>
                </a:cxn>
                <a:cxn ang="0">
                  <a:pos x="15" y="6"/>
                </a:cxn>
                <a:cxn ang="0">
                  <a:pos x="10" y="35"/>
                </a:cxn>
                <a:cxn ang="0">
                  <a:pos x="0" y="61"/>
                </a:cxn>
                <a:cxn ang="0">
                  <a:pos x="10" y="87"/>
                </a:cxn>
                <a:cxn ang="0">
                  <a:pos x="15" y="117"/>
                </a:cxn>
                <a:cxn ang="0">
                  <a:pos x="23" y="123"/>
                </a:cxn>
                <a:cxn ang="0">
                  <a:pos x="53" y="123"/>
                </a:cxn>
                <a:cxn ang="0">
                  <a:pos x="61" y="117"/>
                </a:cxn>
                <a:cxn ang="0">
                  <a:pos x="66" y="87"/>
                </a:cxn>
                <a:cxn ang="0">
                  <a:pos x="76" y="69"/>
                </a:cxn>
                <a:cxn ang="0">
                  <a:pos x="76" y="69"/>
                </a:cxn>
                <a:cxn ang="0">
                  <a:pos x="84" y="61"/>
                </a:cxn>
                <a:cxn ang="0">
                  <a:pos x="76" y="54"/>
                </a:cxn>
                <a:cxn ang="0">
                  <a:pos x="23" y="8"/>
                </a:cxn>
                <a:cxn ang="0">
                  <a:pos x="54" y="8"/>
                </a:cxn>
                <a:cxn ang="0">
                  <a:pos x="58" y="28"/>
                </a:cxn>
                <a:cxn ang="0">
                  <a:pos x="38" y="23"/>
                </a:cxn>
                <a:cxn ang="0">
                  <a:pos x="19" y="28"/>
                </a:cxn>
                <a:cxn ang="0">
                  <a:pos x="23" y="8"/>
                </a:cxn>
                <a:cxn ang="0">
                  <a:pos x="53" y="115"/>
                </a:cxn>
                <a:cxn ang="0">
                  <a:pos x="23" y="115"/>
                </a:cxn>
                <a:cxn ang="0">
                  <a:pos x="19" y="95"/>
                </a:cxn>
                <a:cxn ang="0">
                  <a:pos x="38" y="100"/>
                </a:cxn>
                <a:cxn ang="0">
                  <a:pos x="57" y="95"/>
                </a:cxn>
                <a:cxn ang="0">
                  <a:pos x="53" y="115"/>
                </a:cxn>
                <a:cxn ang="0">
                  <a:pos x="38" y="92"/>
                </a:cxn>
                <a:cxn ang="0">
                  <a:pos x="7" y="61"/>
                </a:cxn>
                <a:cxn ang="0">
                  <a:pos x="38" y="31"/>
                </a:cxn>
                <a:cxn ang="0">
                  <a:pos x="69" y="61"/>
                </a:cxn>
                <a:cxn ang="0">
                  <a:pos x="38" y="92"/>
                </a:cxn>
                <a:cxn ang="0">
                  <a:pos x="38" y="92"/>
                </a:cxn>
                <a:cxn ang="0">
                  <a:pos x="38" y="92"/>
                </a:cxn>
              </a:cxnLst>
              <a:rect l="0" t="0" r="r" b="b"/>
              <a:pathLst>
                <a:path w="84" h="123">
                  <a:moveTo>
                    <a:pt x="76" y="54"/>
                  </a:moveTo>
                  <a:cubicBezTo>
                    <a:pt x="76" y="54"/>
                    <a:pt x="76" y="54"/>
                    <a:pt x="76" y="54"/>
                  </a:cubicBezTo>
                  <a:cubicBezTo>
                    <a:pt x="74" y="47"/>
                    <a:pt x="71" y="41"/>
                    <a:pt x="67" y="36"/>
                  </a:cubicBezTo>
                  <a:cubicBezTo>
                    <a:pt x="61" y="6"/>
                    <a:pt x="61" y="6"/>
                    <a:pt x="61" y="6"/>
                  </a:cubicBezTo>
                  <a:cubicBezTo>
                    <a:pt x="61" y="3"/>
                    <a:pt x="57" y="0"/>
                    <a:pt x="54" y="0"/>
                  </a:cubicBezTo>
                  <a:cubicBezTo>
                    <a:pt x="23" y="0"/>
                    <a:pt x="23" y="0"/>
                    <a:pt x="23" y="0"/>
                  </a:cubicBezTo>
                  <a:cubicBezTo>
                    <a:pt x="19" y="0"/>
                    <a:pt x="16" y="3"/>
                    <a:pt x="15" y="6"/>
                  </a:cubicBezTo>
                  <a:cubicBezTo>
                    <a:pt x="10" y="35"/>
                    <a:pt x="10" y="35"/>
                    <a:pt x="10" y="35"/>
                  </a:cubicBezTo>
                  <a:cubicBezTo>
                    <a:pt x="4" y="42"/>
                    <a:pt x="0" y="51"/>
                    <a:pt x="0" y="61"/>
                  </a:cubicBezTo>
                  <a:cubicBezTo>
                    <a:pt x="0" y="71"/>
                    <a:pt x="3" y="80"/>
                    <a:pt x="10" y="87"/>
                  </a:cubicBezTo>
                  <a:cubicBezTo>
                    <a:pt x="15" y="117"/>
                    <a:pt x="15" y="117"/>
                    <a:pt x="15" y="117"/>
                  </a:cubicBezTo>
                  <a:cubicBezTo>
                    <a:pt x="16" y="120"/>
                    <a:pt x="19" y="123"/>
                    <a:pt x="23" y="123"/>
                  </a:cubicBezTo>
                  <a:cubicBezTo>
                    <a:pt x="53" y="123"/>
                    <a:pt x="53" y="123"/>
                    <a:pt x="53" y="123"/>
                  </a:cubicBezTo>
                  <a:cubicBezTo>
                    <a:pt x="57" y="123"/>
                    <a:pt x="60" y="120"/>
                    <a:pt x="61" y="117"/>
                  </a:cubicBezTo>
                  <a:cubicBezTo>
                    <a:pt x="66" y="87"/>
                    <a:pt x="66" y="87"/>
                    <a:pt x="66" y="87"/>
                  </a:cubicBezTo>
                  <a:cubicBezTo>
                    <a:pt x="71" y="82"/>
                    <a:pt x="74" y="76"/>
                    <a:pt x="76" y="69"/>
                  </a:cubicBezTo>
                  <a:cubicBezTo>
                    <a:pt x="76" y="69"/>
                    <a:pt x="76" y="69"/>
                    <a:pt x="76" y="69"/>
                  </a:cubicBezTo>
                  <a:cubicBezTo>
                    <a:pt x="81" y="69"/>
                    <a:pt x="84" y="66"/>
                    <a:pt x="84" y="61"/>
                  </a:cubicBezTo>
                  <a:cubicBezTo>
                    <a:pt x="84" y="57"/>
                    <a:pt x="81" y="54"/>
                    <a:pt x="76" y="54"/>
                  </a:cubicBezTo>
                  <a:close/>
                  <a:moveTo>
                    <a:pt x="23" y="8"/>
                  </a:moveTo>
                  <a:cubicBezTo>
                    <a:pt x="54" y="8"/>
                    <a:pt x="54" y="8"/>
                    <a:pt x="54" y="8"/>
                  </a:cubicBezTo>
                  <a:cubicBezTo>
                    <a:pt x="58" y="28"/>
                    <a:pt x="58" y="28"/>
                    <a:pt x="58" y="28"/>
                  </a:cubicBezTo>
                  <a:cubicBezTo>
                    <a:pt x="52" y="25"/>
                    <a:pt x="45" y="23"/>
                    <a:pt x="38" y="23"/>
                  </a:cubicBezTo>
                  <a:cubicBezTo>
                    <a:pt x="31" y="23"/>
                    <a:pt x="25" y="25"/>
                    <a:pt x="19" y="28"/>
                  </a:cubicBezTo>
                  <a:lnTo>
                    <a:pt x="23" y="8"/>
                  </a:lnTo>
                  <a:close/>
                  <a:moveTo>
                    <a:pt x="53" y="115"/>
                  </a:moveTo>
                  <a:cubicBezTo>
                    <a:pt x="23" y="115"/>
                    <a:pt x="23" y="115"/>
                    <a:pt x="23" y="115"/>
                  </a:cubicBezTo>
                  <a:cubicBezTo>
                    <a:pt x="19" y="95"/>
                    <a:pt x="19" y="95"/>
                    <a:pt x="19" y="95"/>
                  </a:cubicBezTo>
                  <a:cubicBezTo>
                    <a:pt x="24" y="98"/>
                    <a:pt x="31" y="100"/>
                    <a:pt x="38" y="100"/>
                  </a:cubicBezTo>
                  <a:cubicBezTo>
                    <a:pt x="45" y="100"/>
                    <a:pt x="51" y="98"/>
                    <a:pt x="57" y="95"/>
                  </a:cubicBezTo>
                  <a:lnTo>
                    <a:pt x="53" y="115"/>
                  </a:lnTo>
                  <a:close/>
                  <a:moveTo>
                    <a:pt x="38" y="92"/>
                  </a:moveTo>
                  <a:cubicBezTo>
                    <a:pt x="21" y="92"/>
                    <a:pt x="7" y="78"/>
                    <a:pt x="7" y="61"/>
                  </a:cubicBezTo>
                  <a:cubicBezTo>
                    <a:pt x="7" y="45"/>
                    <a:pt x="21" y="31"/>
                    <a:pt x="38" y="31"/>
                  </a:cubicBezTo>
                  <a:cubicBezTo>
                    <a:pt x="55" y="31"/>
                    <a:pt x="69" y="45"/>
                    <a:pt x="69" y="61"/>
                  </a:cubicBezTo>
                  <a:cubicBezTo>
                    <a:pt x="69" y="78"/>
                    <a:pt x="55" y="92"/>
                    <a:pt x="38" y="92"/>
                  </a:cubicBezTo>
                  <a:close/>
                  <a:moveTo>
                    <a:pt x="38" y="92"/>
                  </a:moveTo>
                  <a:cubicBezTo>
                    <a:pt x="38" y="92"/>
                    <a:pt x="38" y="92"/>
                    <a:pt x="38" y="9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82" name="Freeform 46"/>
            <p:cNvSpPr>
              <a:spLocks noEditPoints="1"/>
            </p:cNvSpPr>
            <p:nvPr/>
          </p:nvSpPr>
          <p:spPr bwMode="auto">
            <a:xfrm>
              <a:off x="5013325" y="1335088"/>
              <a:ext cx="68263" cy="66675"/>
            </a:xfrm>
            <a:custGeom>
              <a:avLst/>
              <a:gdLst/>
              <a:ahLst/>
              <a:cxnLst>
                <a:cxn ang="0">
                  <a:pos x="23" y="0"/>
                </a:cxn>
                <a:cxn ang="0">
                  <a:pos x="21" y="0"/>
                </a:cxn>
                <a:cxn ang="0">
                  <a:pos x="1" y="17"/>
                </a:cxn>
                <a:cxn ang="0">
                  <a:pos x="0" y="20"/>
                </a:cxn>
                <a:cxn ang="0">
                  <a:pos x="1" y="22"/>
                </a:cxn>
                <a:cxn ang="0">
                  <a:pos x="4" y="23"/>
                </a:cxn>
                <a:cxn ang="0">
                  <a:pos x="7" y="22"/>
                </a:cxn>
                <a:cxn ang="0">
                  <a:pos x="14" y="14"/>
                </a:cxn>
                <a:cxn ang="0">
                  <a:pos x="23" y="2"/>
                </a:cxn>
                <a:cxn ang="0">
                  <a:pos x="23" y="0"/>
                </a:cxn>
                <a:cxn ang="0">
                  <a:pos x="23" y="0"/>
                </a:cxn>
                <a:cxn ang="0">
                  <a:pos x="23" y="0"/>
                </a:cxn>
              </a:cxnLst>
              <a:rect l="0" t="0" r="r" b="b"/>
              <a:pathLst>
                <a:path w="23" h="23">
                  <a:moveTo>
                    <a:pt x="23" y="0"/>
                  </a:moveTo>
                  <a:cubicBezTo>
                    <a:pt x="22" y="0"/>
                    <a:pt x="22" y="0"/>
                    <a:pt x="21" y="0"/>
                  </a:cubicBezTo>
                  <a:cubicBezTo>
                    <a:pt x="1" y="17"/>
                    <a:pt x="1" y="17"/>
                    <a:pt x="1" y="17"/>
                  </a:cubicBezTo>
                  <a:cubicBezTo>
                    <a:pt x="1" y="18"/>
                    <a:pt x="0" y="18"/>
                    <a:pt x="0" y="20"/>
                  </a:cubicBezTo>
                  <a:cubicBezTo>
                    <a:pt x="0" y="21"/>
                    <a:pt x="0" y="21"/>
                    <a:pt x="1" y="22"/>
                  </a:cubicBezTo>
                  <a:cubicBezTo>
                    <a:pt x="2" y="23"/>
                    <a:pt x="3" y="23"/>
                    <a:pt x="4" y="23"/>
                  </a:cubicBezTo>
                  <a:cubicBezTo>
                    <a:pt x="5" y="23"/>
                    <a:pt x="6" y="23"/>
                    <a:pt x="7" y="22"/>
                  </a:cubicBezTo>
                  <a:cubicBezTo>
                    <a:pt x="14" y="14"/>
                    <a:pt x="14" y="14"/>
                    <a:pt x="14" y="14"/>
                  </a:cubicBezTo>
                  <a:cubicBezTo>
                    <a:pt x="23" y="2"/>
                    <a:pt x="23" y="2"/>
                    <a:pt x="23" y="2"/>
                  </a:cubicBezTo>
                  <a:cubicBezTo>
                    <a:pt x="23" y="2"/>
                    <a:pt x="23" y="1"/>
                    <a:pt x="23" y="0"/>
                  </a:cubicBezTo>
                  <a:close/>
                  <a:moveTo>
                    <a:pt x="23" y="0"/>
                  </a:moveTo>
                  <a:cubicBezTo>
                    <a:pt x="23" y="0"/>
                    <a:pt x="23" y="0"/>
                    <a:pt x="23"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483" name="Freeform 47"/>
          <p:cNvSpPr>
            <a:spLocks noEditPoints="1"/>
          </p:cNvSpPr>
          <p:nvPr/>
        </p:nvSpPr>
        <p:spPr bwMode="auto">
          <a:xfrm>
            <a:off x="15823284" y="2217676"/>
            <a:ext cx="574891" cy="418103"/>
          </a:xfrm>
          <a:custGeom>
            <a:avLst/>
            <a:gdLst>
              <a:gd name="T0" fmla="*/ 2147483646 w 123"/>
              <a:gd name="T1" fmla="*/ 2147483646 h 89"/>
              <a:gd name="T2" fmla="*/ 2147483646 w 123"/>
              <a:gd name="T3" fmla="*/ 0 h 89"/>
              <a:gd name="T4" fmla="*/ 2147483646 w 123"/>
              <a:gd name="T5" fmla="*/ 2147483646 h 89"/>
              <a:gd name="T6" fmla="*/ 2147483646 w 123"/>
              <a:gd name="T7" fmla="*/ 2147483646 h 89"/>
              <a:gd name="T8" fmla="*/ 2147483646 w 123"/>
              <a:gd name="T9" fmla="*/ 2147483646 h 89"/>
              <a:gd name="T10" fmla="*/ 2147483646 w 123"/>
              <a:gd name="T11" fmla="*/ 2147483646 h 89"/>
              <a:gd name="T12" fmla="*/ 0 w 123"/>
              <a:gd name="T13" fmla="*/ 2147483646 h 89"/>
              <a:gd name="T14" fmla="*/ 2147483646 w 123"/>
              <a:gd name="T15" fmla="*/ 2147483646 h 89"/>
              <a:gd name="T16" fmla="*/ 2147483646 w 123"/>
              <a:gd name="T17" fmla="*/ 2147483646 h 89"/>
              <a:gd name="T18" fmla="*/ 2147483646 w 123"/>
              <a:gd name="T19" fmla="*/ 2147483646 h 89"/>
              <a:gd name="T20" fmla="*/ 2147483646 w 123"/>
              <a:gd name="T21" fmla="*/ 2147483646 h 89"/>
              <a:gd name="T22" fmla="*/ 2147483646 w 123"/>
              <a:gd name="T23" fmla="*/ 2147483646 h 89"/>
              <a:gd name="T24" fmla="*/ 2147483646 w 123"/>
              <a:gd name="T25" fmla="*/ 2147483646 h 89"/>
              <a:gd name="T26" fmla="*/ 2147483646 w 123"/>
              <a:gd name="T27" fmla="*/ 2147483646 h 89"/>
              <a:gd name="T28" fmla="*/ 2147483646 w 123"/>
              <a:gd name="T29" fmla="*/ 2147483646 h 89"/>
              <a:gd name="T30" fmla="*/ 2147483646 w 123"/>
              <a:gd name="T31" fmla="*/ 2147483646 h 89"/>
              <a:gd name="T32" fmla="*/ 2147483646 w 123"/>
              <a:gd name="T33" fmla="*/ 2147483646 h 89"/>
              <a:gd name="T34" fmla="*/ 2147483646 w 123"/>
              <a:gd name="T35" fmla="*/ 2147483646 h 89"/>
              <a:gd name="T36" fmla="*/ 2147483646 w 123"/>
              <a:gd name="T37" fmla="*/ 2147483646 h 89"/>
              <a:gd name="T38" fmla="*/ 2147483646 w 123"/>
              <a:gd name="T39" fmla="*/ 2147483646 h 89"/>
              <a:gd name="T40" fmla="*/ 2147483646 w 123"/>
              <a:gd name="T41" fmla="*/ 2147483646 h 89"/>
              <a:gd name="T42" fmla="*/ 2147483646 w 123"/>
              <a:gd name="T43" fmla="*/ 2147483646 h 89"/>
              <a:gd name="T44" fmla="*/ 2147483646 w 123"/>
              <a:gd name="T45" fmla="*/ 2147483646 h 89"/>
              <a:gd name="T46" fmla="*/ 2147483646 w 123"/>
              <a:gd name="T47" fmla="*/ 2147483646 h 89"/>
              <a:gd name="T48" fmla="*/ 2147483646 w 123"/>
              <a:gd name="T49" fmla="*/ 2147483646 h 89"/>
              <a:gd name="T50" fmla="*/ 2147483646 w 123"/>
              <a:gd name="T51" fmla="*/ 2147483646 h 89"/>
              <a:gd name="T52" fmla="*/ 2147483646 w 123"/>
              <a:gd name="T53" fmla="*/ 2147483646 h 89"/>
              <a:gd name="T54" fmla="*/ 2147483646 w 123"/>
              <a:gd name="T55" fmla="*/ 2147483646 h 8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3" h="89">
                <a:moveTo>
                  <a:pt x="100" y="32"/>
                </a:moveTo>
                <a:cubicBezTo>
                  <a:pt x="98" y="14"/>
                  <a:pt x="83" y="0"/>
                  <a:pt x="65" y="0"/>
                </a:cubicBezTo>
                <a:cubicBezTo>
                  <a:pt x="51" y="0"/>
                  <a:pt x="40" y="9"/>
                  <a:pt x="34" y="20"/>
                </a:cubicBezTo>
                <a:cubicBezTo>
                  <a:pt x="32" y="20"/>
                  <a:pt x="31" y="20"/>
                  <a:pt x="29" y="20"/>
                </a:cubicBezTo>
                <a:cubicBezTo>
                  <a:pt x="19" y="20"/>
                  <a:pt x="12" y="27"/>
                  <a:pt x="12" y="37"/>
                </a:cubicBezTo>
                <a:cubicBezTo>
                  <a:pt x="12" y="39"/>
                  <a:pt x="12" y="40"/>
                  <a:pt x="13" y="42"/>
                </a:cubicBezTo>
                <a:cubicBezTo>
                  <a:pt x="5" y="47"/>
                  <a:pt x="0" y="54"/>
                  <a:pt x="0" y="64"/>
                </a:cubicBezTo>
                <a:cubicBezTo>
                  <a:pt x="0" y="77"/>
                  <a:pt x="11" y="89"/>
                  <a:pt x="25" y="89"/>
                </a:cubicBezTo>
                <a:cubicBezTo>
                  <a:pt x="94" y="89"/>
                  <a:pt x="94" y="89"/>
                  <a:pt x="94" y="89"/>
                </a:cubicBezTo>
                <a:cubicBezTo>
                  <a:pt x="110" y="89"/>
                  <a:pt x="123" y="76"/>
                  <a:pt x="123" y="60"/>
                </a:cubicBezTo>
                <a:cubicBezTo>
                  <a:pt x="123" y="46"/>
                  <a:pt x="113" y="34"/>
                  <a:pt x="100" y="32"/>
                </a:cubicBezTo>
                <a:close/>
                <a:moveTo>
                  <a:pt x="94" y="81"/>
                </a:moveTo>
                <a:cubicBezTo>
                  <a:pt x="94" y="81"/>
                  <a:pt x="94" y="81"/>
                  <a:pt x="94" y="81"/>
                </a:cubicBezTo>
                <a:cubicBezTo>
                  <a:pt x="25" y="81"/>
                  <a:pt x="25" y="81"/>
                  <a:pt x="25" y="81"/>
                </a:cubicBezTo>
                <a:cubicBezTo>
                  <a:pt x="16" y="81"/>
                  <a:pt x="8" y="73"/>
                  <a:pt x="8" y="64"/>
                </a:cubicBezTo>
                <a:cubicBezTo>
                  <a:pt x="8" y="58"/>
                  <a:pt x="11" y="52"/>
                  <a:pt x="16" y="49"/>
                </a:cubicBezTo>
                <a:cubicBezTo>
                  <a:pt x="22" y="46"/>
                  <a:pt x="22" y="45"/>
                  <a:pt x="20" y="40"/>
                </a:cubicBezTo>
                <a:cubicBezTo>
                  <a:pt x="20" y="39"/>
                  <a:pt x="19" y="38"/>
                  <a:pt x="19" y="37"/>
                </a:cubicBezTo>
                <a:cubicBezTo>
                  <a:pt x="19" y="32"/>
                  <a:pt x="24" y="27"/>
                  <a:pt x="29" y="27"/>
                </a:cubicBezTo>
                <a:cubicBezTo>
                  <a:pt x="29" y="27"/>
                  <a:pt x="31" y="27"/>
                  <a:pt x="34" y="28"/>
                </a:cubicBezTo>
                <a:cubicBezTo>
                  <a:pt x="39" y="30"/>
                  <a:pt x="39" y="28"/>
                  <a:pt x="41" y="24"/>
                </a:cubicBezTo>
                <a:cubicBezTo>
                  <a:pt x="46" y="14"/>
                  <a:pt x="55" y="8"/>
                  <a:pt x="65" y="8"/>
                </a:cubicBezTo>
                <a:cubicBezTo>
                  <a:pt x="79" y="8"/>
                  <a:pt x="91" y="18"/>
                  <a:pt x="92" y="32"/>
                </a:cubicBezTo>
                <a:cubicBezTo>
                  <a:pt x="92" y="38"/>
                  <a:pt x="92" y="38"/>
                  <a:pt x="98" y="39"/>
                </a:cubicBezTo>
                <a:cubicBezTo>
                  <a:pt x="108" y="41"/>
                  <a:pt x="115" y="50"/>
                  <a:pt x="115" y="60"/>
                </a:cubicBezTo>
                <a:cubicBezTo>
                  <a:pt x="115" y="71"/>
                  <a:pt x="106" y="81"/>
                  <a:pt x="94" y="81"/>
                </a:cubicBezTo>
                <a:close/>
                <a:moveTo>
                  <a:pt x="94" y="81"/>
                </a:moveTo>
                <a:cubicBezTo>
                  <a:pt x="94" y="81"/>
                  <a:pt x="94" y="81"/>
                  <a:pt x="94" y="81"/>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4" name="Freeform 48"/>
          <p:cNvSpPr>
            <a:spLocks noEditPoints="1"/>
          </p:cNvSpPr>
          <p:nvPr/>
        </p:nvSpPr>
        <p:spPr bwMode="auto">
          <a:xfrm>
            <a:off x="16925348" y="2176774"/>
            <a:ext cx="574892" cy="497634"/>
          </a:xfrm>
          <a:custGeom>
            <a:avLst/>
            <a:gdLst>
              <a:gd name="T0" fmla="*/ 2147483646 w 123"/>
              <a:gd name="T1" fmla="*/ 2147483646 h 107"/>
              <a:gd name="T2" fmla="*/ 2147483646 w 123"/>
              <a:gd name="T3" fmla="*/ 2147483646 h 107"/>
              <a:gd name="T4" fmla="*/ 2147483646 w 123"/>
              <a:gd name="T5" fmla="*/ 2147483646 h 107"/>
              <a:gd name="T6" fmla="*/ 2147483646 w 123"/>
              <a:gd name="T7" fmla="*/ 2147483646 h 107"/>
              <a:gd name="T8" fmla="*/ 2147483646 w 123"/>
              <a:gd name="T9" fmla="*/ 2147483646 h 107"/>
              <a:gd name="T10" fmla="*/ 2147483646 w 123"/>
              <a:gd name="T11" fmla="*/ 2147483646 h 107"/>
              <a:gd name="T12" fmla="*/ 2147483646 w 123"/>
              <a:gd name="T13" fmla="*/ 2147483646 h 107"/>
              <a:gd name="T14" fmla="*/ 2147483646 w 123"/>
              <a:gd name="T15" fmla="*/ 2147483646 h 107"/>
              <a:gd name="T16" fmla="*/ 2147483646 w 123"/>
              <a:gd name="T17" fmla="*/ 2147483646 h 107"/>
              <a:gd name="T18" fmla="*/ 2147483646 w 123"/>
              <a:gd name="T19" fmla="*/ 2147483646 h 107"/>
              <a:gd name="T20" fmla="*/ 2147483646 w 123"/>
              <a:gd name="T21" fmla="*/ 2147483646 h 107"/>
              <a:gd name="T22" fmla="*/ 2147483646 w 123"/>
              <a:gd name="T23" fmla="*/ 2147483646 h 107"/>
              <a:gd name="T24" fmla="*/ 2147483646 w 123"/>
              <a:gd name="T25" fmla="*/ 2147483646 h 107"/>
              <a:gd name="T26" fmla="*/ 2147483646 w 123"/>
              <a:gd name="T27" fmla="*/ 2147483646 h 107"/>
              <a:gd name="T28" fmla="*/ 2147483646 w 123"/>
              <a:gd name="T29" fmla="*/ 2147483646 h 107"/>
              <a:gd name="T30" fmla="*/ 2147483646 w 123"/>
              <a:gd name="T31" fmla="*/ 2147483646 h 107"/>
              <a:gd name="T32" fmla="*/ 2147483646 w 123"/>
              <a:gd name="T33" fmla="*/ 2147483646 h 107"/>
              <a:gd name="T34" fmla="*/ 2147483646 w 123"/>
              <a:gd name="T35" fmla="*/ 2147483646 h 107"/>
              <a:gd name="T36" fmla="*/ 2147483646 w 123"/>
              <a:gd name="T37" fmla="*/ 2147483646 h 107"/>
              <a:gd name="T38" fmla="*/ 0 w 123"/>
              <a:gd name="T39" fmla="*/ 2147483646 h 107"/>
              <a:gd name="T40" fmla="*/ 2147483646 w 123"/>
              <a:gd name="T41" fmla="*/ 2147483646 h 107"/>
              <a:gd name="T42" fmla="*/ 2147483646 w 123"/>
              <a:gd name="T43" fmla="*/ 0 h 107"/>
              <a:gd name="T44" fmla="*/ 2147483646 w 123"/>
              <a:gd name="T45" fmla="*/ 0 h 107"/>
              <a:gd name="T46" fmla="*/ 2147483646 w 123"/>
              <a:gd name="T47" fmla="*/ 0 h 107"/>
              <a:gd name="T48" fmla="*/ 2147483646 w 123"/>
              <a:gd name="T49" fmla="*/ 2147483646 h 107"/>
              <a:gd name="T50" fmla="*/ 2147483646 w 123"/>
              <a:gd name="T51" fmla="*/ 2147483646 h 107"/>
              <a:gd name="T52" fmla="*/ 2147483646 w 123"/>
              <a:gd name="T53" fmla="*/ 2147483646 h 107"/>
              <a:gd name="T54" fmla="*/ 2147483646 w 123"/>
              <a:gd name="T55" fmla="*/ 2147483646 h 107"/>
              <a:gd name="T56" fmla="*/ 2147483646 w 123"/>
              <a:gd name="T57" fmla="*/ 2147483646 h 107"/>
              <a:gd name="T58" fmla="*/ 2147483646 w 123"/>
              <a:gd name="T59" fmla="*/ 2147483646 h 107"/>
              <a:gd name="T60" fmla="*/ 2147483646 w 123"/>
              <a:gd name="T61" fmla="*/ 2147483646 h 107"/>
              <a:gd name="T62" fmla="*/ 2147483646 w 123"/>
              <a:gd name="T63" fmla="*/ 2147483646 h 107"/>
              <a:gd name="T64" fmla="*/ 2147483646 w 123"/>
              <a:gd name="T65" fmla="*/ 2147483646 h 107"/>
              <a:gd name="T66" fmla="*/ 2147483646 w 123"/>
              <a:gd name="T67" fmla="*/ 2147483646 h 107"/>
              <a:gd name="T68" fmla="*/ 2147483646 w 123"/>
              <a:gd name="T69" fmla="*/ 2147483646 h 107"/>
              <a:gd name="T70" fmla="*/ 2147483646 w 123"/>
              <a:gd name="T71" fmla="*/ 2147483646 h 107"/>
              <a:gd name="T72" fmla="*/ 2147483646 w 123"/>
              <a:gd name="T73" fmla="*/ 2147483646 h 107"/>
              <a:gd name="T74" fmla="*/ 2147483646 w 123"/>
              <a:gd name="T75" fmla="*/ 2147483646 h 107"/>
              <a:gd name="T76" fmla="*/ 2147483646 w 123"/>
              <a:gd name="T77" fmla="*/ 2147483646 h 107"/>
              <a:gd name="T78" fmla="*/ 2147483646 w 123"/>
              <a:gd name="T79" fmla="*/ 2147483646 h 107"/>
              <a:gd name="T80" fmla="*/ 2147483646 w 123"/>
              <a:gd name="T81" fmla="*/ 2147483646 h 107"/>
              <a:gd name="T82" fmla="*/ 2147483646 w 123"/>
              <a:gd name="T83" fmla="*/ 2147483646 h 107"/>
              <a:gd name="T84" fmla="*/ 2147483646 w 123"/>
              <a:gd name="T85" fmla="*/ 2147483646 h 107"/>
              <a:gd name="T86" fmla="*/ 2147483646 w 123"/>
              <a:gd name="T87" fmla="*/ 2147483646 h 107"/>
              <a:gd name="T88" fmla="*/ 2147483646 w 123"/>
              <a:gd name="T89" fmla="*/ 2147483646 h 107"/>
              <a:gd name="T90" fmla="*/ 2147483646 w 123"/>
              <a:gd name="T91" fmla="*/ 2147483646 h 107"/>
              <a:gd name="T92" fmla="*/ 2147483646 w 123"/>
              <a:gd name="T93" fmla="*/ 2147483646 h 107"/>
              <a:gd name="T94" fmla="*/ 2147483646 w 123"/>
              <a:gd name="T95" fmla="*/ 2147483646 h 107"/>
              <a:gd name="T96" fmla="*/ 2147483646 w 123"/>
              <a:gd name="T97" fmla="*/ 2147483646 h 107"/>
              <a:gd name="T98" fmla="*/ 2147483646 w 123"/>
              <a:gd name="T99" fmla="*/ 2147483646 h 107"/>
              <a:gd name="T100" fmla="*/ 2147483646 w 123"/>
              <a:gd name="T101" fmla="*/ 2147483646 h 10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23" h="107">
                <a:moveTo>
                  <a:pt x="123" y="100"/>
                </a:moveTo>
                <a:cubicBezTo>
                  <a:pt x="123" y="104"/>
                  <a:pt x="119" y="107"/>
                  <a:pt x="115" y="107"/>
                </a:cubicBezTo>
                <a:cubicBezTo>
                  <a:pt x="111" y="107"/>
                  <a:pt x="107" y="104"/>
                  <a:pt x="107" y="100"/>
                </a:cubicBezTo>
                <a:cubicBezTo>
                  <a:pt x="107" y="95"/>
                  <a:pt x="111" y="84"/>
                  <a:pt x="115" y="84"/>
                </a:cubicBezTo>
                <a:cubicBezTo>
                  <a:pt x="119" y="84"/>
                  <a:pt x="123" y="95"/>
                  <a:pt x="123" y="100"/>
                </a:cubicBezTo>
                <a:close/>
                <a:moveTo>
                  <a:pt x="111" y="42"/>
                </a:moveTo>
                <a:cubicBezTo>
                  <a:pt x="111" y="77"/>
                  <a:pt x="111" y="77"/>
                  <a:pt x="111" y="77"/>
                </a:cubicBezTo>
                <a:cubicBezTo>
                  <a:pt x="111" y="79"/>
                  <a:pt x="113" y="80"/>
                  <a:pt x="115" y="80"/>
                </a:cubicBezTo>
                <a:cubicBezTo>
                  <a:pt x="117" y="80"/>
                  <a:pt x="119" y="79"/>
                  <a:pt x="119" y="77"/>
                </a:cubicBezTo>
                <a:cubicBezTo>
                  <a:pt x="119" y="42"/>
                  <a:pt x="119" y="42"/>
                  <a:pt x="119" y="42"/>
                </a:cubicBezTo>
                <a:cubicBezTo>
                  <a:pt x="119" y="40"/>
                  <a:pt x="117" y="38"/>
                  <a:pt x="115" y="38"/>
                </a:cubicBezTo>
                <a:cubicBezTo>
                  <a:pt x="113" y="38"/>
                  <a:pt x="111" y="40"/>
                  <a:pt x="111" y="42"/>
                </a:cubicBezTo>
                <a:close/>
                <a:moveTo>
                  <a:pt x="114" y="34"/>
                </a:moveTo>
                <a:cubicBezTo>
                  <a:pt x="104" y="36"/>
                  <a:pt x="104" y="36"/>
                  <a:pt x="104" y="36"/>
                </a:cubicBezTo>
                <a:cubicBezTo>
                  <a:pt x="104" y="69"/>
                  <a:pt x="104" y="69"/>
                  <a:pt x="104" y="69"/>
                </a:cubicBezTo>
                <a:cubicBezTo>
                  <a:pt x="104" y="79"/>
                  <a:pt x="92" y="88"/>
                  <a:pt x="61" y="88"/>
                </a:cubicBezTo>
                <a:cubicBezTo>
                  <a:pt x="31" y="88"/>
                  <a:pt x="19" y="79"/>
                  <a:pt x="19" y="69"/>
                </a:cubicBezTo>
                <a:cubicBezTo>
                  <a:pt x="19" y="36"/>
                  <a:pt x="19" y="36"/>
                  <a:pt x="19" y="36"/>
                </a:cubicBezTo>
                <a:cubicBezTo>
                  <a:pt x="9" y="34"/>
                  <a:pt x="9" y="34"/>
                  <a:pt x="9" y="34"/>
                </a:cubicBezTo>
                <a:cubicBezTo>
                  <a:pt x="4" y="33"/>
                  <a:pt x="0" y="28"/>
                  <a:pt x="0" y="23"/>
                </a:cubicBezTo>
                <a:cubicBezTo>
                  <a:pt x="0" y="17"/>
                  <a:pt x="4" y="13"/>
                  <a:pt x="9" y="12"/>
                </a:cubicBezTo>
                <a:cubicBezTo>
                  <a:pt x="59" y="0"/>
                  <a:pt x="59" y="0"/>
                  <a:pt x="59" y="0"/>
                </a:cubicBezTo>
                <a:cubicBezTo>
                  <a:pt x="60" y="0"/>
                  <a:pt x="61" y="0"/>
                  <a:pt x="61" y="0"/>
                </a:cubicBezTo>
                <a:cubicBezTo>
                  <a:pt x="62" y="0"/>
                  <a:pt x="63" y="0"/>
                  <a:pt x="64" y="0"/>
                </a:cubicBezTo>
                <a:cubicBezTo>
                  <a:pt x="114" y="12"/>
                  <a:pt x="114" y="12"/>
                  <a:pt x="114" y="12"/>
                </a:cubicBezTo>
                <a:cubicBezTo>
                  <a:pt x="119" y="13"/>
                  <a:pt x="123" y="17"/>
                  <a:pt x="123" y="23"/>
                </a:cubicBezTo>
                <a:cubicBezTo>
                  <a:pt x="123" y="28"/>
                  <a:pt x="119" y="33"/>
                  <a:pt x="114" y="34"/>
                </a:cubicBezTo>
                <a:close/>
                <a:moveTo>
                  <a:pt x="96" y="38"/>
                </a:moveTo>
                <a:cubicBezTo>
                  <a:pt x="64" y="46"/>
                  <a:pt x="64" y="46"/>
                  <a:pt x="64" y="46"/>
                </a:cubicBezTo>
                <a:cubicBezTo>
                  <a:pt x="63" y="46"/>
                  <a:pt x="62" y="46"/>
                  <a:pt x="61" y="46"/>
                </a:cubicBezTo>
                <a:cubicBezTo>
                  <a:pt x="61" y="46"/>
                  <a:pt x="60" y="46"/>
                  <a:pt x="59" y="46"/>
                </a:cubicBezTo>
                <a:cubicBezTo>
                  <a:pt x="27" y="38"/>
                  <a:pt x="27" y="38"/>
                  <a:pt x="27" y="38"/>
                </a:cubicBezTo>
                <a:cubicBezTo>
                  <a:pt x="27" y="69"/>
                  <a:pt x="27" y="69"/>
                  <a:pt x="27" y="69"/>
                </a:cubicBezTo>
                <a:cubicBezTo>
                  <a:pt x="27" y="73"/>
                  <a:pt x="38" y="80"/>
                  <a:pt x="61" y="80"/>
                </a:cubicBezTo>
                <a:cubicBezTo>
                  <a:pt x="84" y="80"/>
                  <a:pt x="96" y="73"/>
                  <a:pt x="96" y="69"/>
                </a:cubicBezTo>
                <a:lnTo>
                  <a:pt x="96" y="38"/>
                </a:lnTo>
                <a:close/>
                <a:moveTo>
                  <a:pt x="112" y="27"/>
                </a:moveTo>
                <a:cubicBezTo>
                  <a:pt x="114" y="26"/>
                  <a:pt x="115" y="25"/>
                  <a:pt x="115" y="23"/>
                </a:cubicBezTo>
                <a:cubicBezTo>
                  <a:pt x="115" y="21"/>
                  <a:pt x="114" y="19"/>
                  <a:pt x="112" y="19"/>
                </a:cubicBezTo>
                <a:cubicBezTo>
                  <a:pt x="62" y="8"/>
                  <a:pt x="62" y="8"/>
                  <a:pt x="62" y="8"/>
                </a:cubicBezTo>
                <a:cubicBezTo>
                  <a:pt x="61" y="7"/>
                  <a:pt x="61" y="7"/>
                  <a:pt x="61" y="7"/>
                </a:cubicBezTo>
                <a:cubicBezTo>
                  <a:pt x="61" y="8"/>
                  <a:pt x="61" y="8"/>
                  <a:pt x="61" y="8"/>
                </a:cubicBezTo>
                <a:cubicBezTo>
                  <a:pt x="11" y="19"/>
                  <a:pt x="11" y="19"/>
                  <a:pt x="11" y="19"/>
                </a:cubicBezTo>
                <a:cubicBezTo>
                  <a:pt x="9" y="19"/>
                  <a:pt x="8" y="21"/>
                  <a:pt x="8" y="23"/>
                </a:cubicBezTo>
                <a:cubicBezTo>
                  <a:pt x="8" y="25"/>
                  <a:pt x="9" y="26"/>
                  <a:pt x="11" y="27"/>
                </a:cubicBezTo>
                <a:cubicBezTo>
                  <a:pt x="61" y="38"/>
                  <a:pt x="61" y="38"/>
                  <a:pt x="61" y="38"/>
                </a:cubicBezTo>
                <a:cubicBezTo>
                  <a:pt x="61" y="38"/>
                  <a:pt x="61" y="38"/>
                  <a:pt x="61" y="38"/>
                </a:cubicBezTo>
                <a:cubicBezTo>
                  <a:pt x="62" y="38"/>
                  <a:pt x="62" y="38"/>
                  <a:pt x="62" y="38"/>
                </a:cubicBezTo>
                <a:lnTo>
                  <a:pt x="112" y="27"/>
                </a:lnTo>
                <a:close/>
                <a:moveTo>
                  <a:pt x="112" y="27"/>
                </a:moveTo>
                <a:cubicBezTo>
                  <a:pt x="112" y="27"/>
                  <a:pt x="112" y="27"/>
                  <a:pt x="112" y="2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5" name="Freeform 49"/>
          <p:cNvSpPr>
            <a:spLocks noEditPoints="1"/>
          </p:cNvSpPr>
          <p:nvPr/>
        </p:nvSpPr>
        <p:spPr bwMode="auto">
          <a:xfrm>
            <a:off x="18027413" y="2156324"/>
            <a:ext cx="536262" cy="533989"/>
          </a:xfrm>
          <a:custGeom>
            <a:avLst/>
            <a:gdLst>
              <a:gd name="T0" fmla="*/ 2147483646 w 115"/>
              <a:gd name="T1" fmla="*/ 2147483646 h 114"/>
              <a:gd name="T2" fmla="*/ 2147483646 w 115"/>
              <a:gd name="T3" fmla="*/ 2147483646 h 114"/>
              <a:gd name="T4" fmla="*/ 2147483646 w 115"/>
              <a:gd name="T5" fmla="*/ 2147483646 h 114"/>
              <a:gd name="T6" fmla="*/ 2147483646 w 115"/>
              <a:gd name="T7" fmla="*/ 2147483646 h 114"/>
              <a:gd name="T8" fmla="*/ 2147483646 w 115"/>
              <a:gd name="T9" fmla="*/ 0 h 114"/>
              <a:gd name="T10" fmla="*/ 2147483646 w 115"/>
              <a:gd name="T11" fmla="*/ 2147483646 h 114"/>
              <a:gd name="T12" fmla="*/ 2147483646 w 115"/>
              <a:gd name="T13" fmla="*/ 2147483646 h 114"/>
              <a:gd name="T14" fmla="*/ 2147483646 w 115"/>
              <a:gd name="T15" fmla="*/ 2147483646 h 114"/>
              <a:gd name="T16" fmla="*/ 2147483646 w 115"/>
              <a:gd name="T17" fmla="*/ 2147483646 h 114"/>
              <a:gd name="T18" fmla="*/ 2147483646 w 115"/>
              <a:gd name="T19" fmla="*/ 2147483646 h 114"/>
              <a:gd name="T20" fmla="*/ 2147483646 w 115"/>
              <a:gd name="T21" fmla="*/ 2147483646 h 114"/>
              <a:gd name="T22" fmla="*/ 2147483646 w 115"/>
              <a:gd name="T23" fmla="*/ 2147483646 h 114"/>
              <a:gd name="T24" fmla="*/ 2147483646 w 115"/>
              <a:gd name="T25" fmla="*/ 2147483646 h 114"/>
              <a:gd name="T26" fmla="*/ 2147483646 w 115"/>
              <a:gd name="T27" fmla="*/ 2147483646 h 114"/>
              <a:gd name="T28" fmla="*/ 2147483646 w 115"/>
              <a:gd name="T29" fmla="*/ 2147483646 h 114"/>
              <a:gd name="T30" fmla="*/ 2147483646 w 115"/>
              <a:gd name="T31" fmla="*/ 2147483646 h 114"/>
              <a:gd name="T32" fmla="*/ 2147483646 w 115"/>
              <a:gd name="T33" fmla="*/ 2147483646 h 114"/>
              <a:gd name="T34" fmla="*/ 2147483646 w 115"/>
              <a:gd name="T35" fmla="*/ 2147483646 h 114"/>
              <a:gd name="T36" fmla="*/ 2147483646 w 115"/>
              <a:gd name="T37" fmla="*/ 2147483646 h 114"/>
              <a:gd name="T38" fmla="*/ 2147483646 w 115"/>
              <a:gd name="T39" fmla="*/ 2147483646 h 114"/>
              <a:gd name="T40" fmla="*/ 2147483646 w 115"/>
              <a:gd name="T41" fmla="*/ 2147483646 h 114"/>
              <a:gd name="T42" fmla="*/ 2147483646 w 115"/>
              <a:gd name="T43" fmla="*/ 2147483646 h 114"/>
              <a:gd name="T44" fmla="*/ 2147483646 w 115"/>
              <a:gd name="T45" fmla="*/ 2147483646 h 114"/>
              <a:gd name="T46" fmla="*/ 2147483646 w 115"/>
              <a:gd name="T47" fmla="*/ 2147483646 h 114"/>
              <a:gd name="T48" fmla="*/ 2147483646 w 115"/>
              <a:gd name="T49" fmla="*/ 2147483646 h 114"/>
              <a:gd name="T50" fmla="*/ 2147483646 w 115"/>
              <a:gd name="T51" fmla="*/ 2147483646 h 114"/>
              <a:gd name="T52" fmla="*/ 2147483646 w 115"/>
              <a:gd name="T53" fmla="*/ 2147483646 h 114"/>
              <a:gd name="T54" fmla="*/ 2147483646 w 115"/>
              <a:gd name="T55" fmla="*/ 2147483646 h 114"/>
              <a:gd name="T56" fmla="*/ 2147483646 w 115"/>
              <a:gd name="T57" fmla="*/ 2147483646 h 114"/>
              <a:gd name="T58" fmla="*/ 2147483646 w 115"/>
              <a:gd name="T59" fmla="*/ 2147483646 h 114"/>
              <a:gd name="T60" fmla="*/ 2147483646 w 115"/>
              <a:gd name="T61" fmla="*/ 2147483646 h 114"/>
              <a:gd name="T62" fmla="*/ 2147483646 w 115"/>
              <a:gd name="T63" fmla="*/ 2147483646 h 1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5" h="114">
                <a:moveTo>
                  <a:pt x="111" y="101"/>
                </a:moveTo>
                <a:cubicBezTo>
                  <a:pt x="110" y="101"/>
                  <a:pt x="97" y="92"/>
                  <a:pt x="78" y="88"/>
                </a:cubicBezTo>
                <a:cubicBezTo>
                  <a:pt x="85" y="79"/>
                  <a:pt x="90" y="67"/>
                  <a:pt x="92" y="59"/>
                </a:cubicBezTo>
                <a:cubicBezTo>
                  <a:pt x="94" y="48"/>
                  <a:pt x="93" y="26"/>
                  <a:pt x="83" y="12"/>
                </a:cubicBezTo>
                <a:cubicBezTo>
                  <a:pt x="76" y="4"/>
                  <a:pt x="68" y="0"/>
                  <a:pt x="57" y="0"/>
                </a:cubicBezTo>
                <a:cubicBezTo>
                  <a:pt x="47" y="0"/>
                  <a:pt x="38" y="4"/>
                  <a:pt x="32" y="12"/>
                </a:cubicBezTo>
                <a:cubicBezTo>
                  <a:pt x="21" y="26"/>
                  <a:pt x="20" y="48"/>
                  <a:pt x="23" y="59"/>
                </a:cubicBezTo>
                <a:cubicBezTo>
                  <a:pt x="25" y="67"/>
                  <a:pt x="29" y="79"/>
                  <a:pt x="36" y="88"/>
                </a:cubicBezTo>
                <a:cubicBezTo>
                  <a:pt x="17" y="92"/>
                  <a:pt x="4" y="101"/>
                  <a:pt x="3" y="101"/>
                </a:cubicBezTo>
                <a:cubicBezTo>
                  <a:pt x="1" y="103"/>
                  <a:pt x="0" y="106"/>
                  <a:pt x="1" y="109"/>
                </a:cubicBezTo>
                <a:cubicBezTo>
                  <a:pt x="1" y="112"/>
                  <a:pt x="4" y="114"/>
                  <a:pt x="7" y="114"/>
                </a:cubicBezTo>
                <a:cubicBezTo>
                  <a:pt x="107" y="114"/>
                  <a:pt x="107" y="114"/>
                  <a:pt x="107" y="114"/>
                </a:cubicBezTo>
                <a:cubicBezTo>
                  <a:pt x="110" y="114"/>
                  <a:pt x="113" y="112"/>
                  <a:pt x="114" y="109"/>
                </a:cubicBezTo>
                <a:cubicBezTo>
                  <a:pt x="115" y="106"/>
                  <a:pt x="114" y="103"/>
                  <a:pt x="111" y="101"/>
                </a:cubicBezTo>
                <a:close/>
                <a:moveTo>
                  <a:pt x="29" y="38"/>
                </a:moveTo>
                <a:cubicBezTo>
                  <a:pt x="31" y="23"/>
                  <a:pt x="40" y="7"/>
                  <a:pt x="57" y="7"/>
                </a:cubicBezTo>
                <a:cubicBezTo>
                  <a:pt x="75" y="7"/>
                  <a:pt x="83" y="23"/>
                  <a:pt x="85" y="38"/>
                </a:cubicBezTo>
                <a:cubicBezTo>
                  <a:pt x="87" y="54"/>
                  <a:pt x="82" y="71"/>
                  <a:pt x="72" y="83"/>
                </a:cubicBezTo>
                <a:cubicBezTo>
                  <a:pt x="71" y="85"/>
                  <a:pt x="71" y="85"/>
                  <a:pt x="71" y="85"/>
                </a:cubicBezTo>
                <a:cubicBezTo>
                  <a:pt x="63" y="95"/>
                  <a:pt x="52" y="95"/>
                  <a:pt x="43" y="85"/>
                </a:cubicBezTo>
                <a:cubicBezTo>
                  <a:pt x="42" y="83"/>
                  <a:pt x="42" y="83"/>
                  <a:pt x="42" y="83"/>
                </a:cubicBezTo>
                <a:cubicBezTo>
                  <a:pt x="32" y="71"/>
                  <a:pt x="27" y="54"/>
                  <a:pt x="29" y="38"/>
                </a:cubicBezTo>
                <a:close/>
                <a:moveTo>
                  <a:pt x="7" y="107"/>
                </a:moveTo>
                <a:cubicBezTo>
                  <a:pt x="8" y="107"/>
                  <a:pt x="20" y="99"/>
                  <a:pt x="38" y="95"/>
                </a:cubicBezTo>
                <a:cubicBezTo>
                  <a:pt x="47" y="93"/>
                  <a:pt x="47" y="93"/>
                  <a:pt x="47" y="93"/>
                </a:cubicBezTo>
                <a:cubicBezTo>
                  <a:pt x="50" y="95"/>
                  <a:pt x="53" y="96"/>
                  <a:pt x="57" y="96"/>
                </a:cubicBezTo>
                <a:cubicBezTo>
                  <a:pt x="61" y="96"/>
                  <a:pt x="65" y="95"/>
                  <a:pt x="68" y="93"/>
                </a:cubicBezTo>
                <a:cubicBezTo>
                  <a:pt x="77" y="95"/>
                  <a:pt x="77" y="95"/>
                  <a:pt x="77" y="95"/>
                </a:cubicBezTo>
                <a:cubicBezTo>
                  <a:pt x="94" y="99"/>
                  <a:pt x="107" y="106"/>
                  <a:pt x="107" y="107"/>
                </a:cubicBezTo>
                <a:lnTo>
                  <a:pt x="7" y="107"/>
                </a:lnTo>
                <a:close/>
                <a:moveTo>
                  <a:pt x="7" y="107"/>
                </a:moveTo>
                <a:cubicBezTo>
                  <a:pt x="7" y="107"/>
                  <a:pt x="7" y="107"/>
                  <a:pt x="7" y="10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486" name="Freeform 50"/>
          <p:cNvSpPr>
            <a:spLocks noEditPoints="1"/>
          </p:cNvSpPr>
          <p:nvPr/>
        </p:nvSpPr>
        <p:spPr bwMode="auto">
          <a:xfrm>
            <a:off x="19093120" y="2149507"/>
            <a:ext cx="577164" cy="552169"/>
          </a:xfrm>
          <a:custGeom>
            <a:avLst/>
            <a:gdLst>
              <a:gd name="T0" fmla="*/ 2147483646 w 124"/>
              <a:gd name="T1" fmla="*/ 2147483646 h 118"/>
              <a:gd name="T2" fmla="*/ 2147483646 w 124"/>
              <a:gd name="T3" fmla="*/ 2147483646 h 118"/>
              <a:gd name="T4" fmla="*/ 2147483646 w 124"/>
              <a:gd name="T5" fmla="*/ 2147483646 h 118"/>
              <a:gd name="T6" fmla="*/ 2147483646 w 124"/>
              <a:gd name="T7" fmla="*/ 2147483646 h 118"/>
              <a:gd name="T8" fmla="*/ 2147483646 w 124"/>
              <a:gd name="T9" fmla="*/ 0 h 118"/>
              <a:gd name="T10" fmla="*/ 2147483646 w 124"/>
              <a:gd name="T11" fmla="*/ 2147483646 h 118"/>
              <a:gd name="T12" fmla="*/ 2147483646 w 124"/>
              <a:gd name="T13" fmla="*/ 2147483646 h 118"/>
              <a:gd name="T14" fmla="*/ 2147483646 w 124"/>
              <a:gd name="T15" fmla="*/ 2147483646 h 118"/>
              <a:gd name="T16" fmla="*/ 2147483646 w 124"/>
              <a:gd name="T17" fmla="*/ 2147483646 h 118"/>
              <a:gd name="T18" fmla="*/ 2147483646 w 124"/>
              <a:gd name="T19" fmla="*/ 2147483646 h 118"/>
              <a:gd name="T20" fmla="*/ 2147483646 w 124"/>
              <a:gd name="T21" fmla="*/ 2147483646 h 118"/>
              <a:gd name="T22" fmla="*/ 2147483646 w 124"/>
              <a:gd name="T23" fmla="*/ 2147483646 h 118"/>
              <a:gd name="T24" fmla="*/ 2147483646 w 124"/>
              <a:gd name="T25" fmla="*/ 2147483646 h 118"/>
              <a:gd name="T26" fmla="*/ 2147483646 w 124"/>
              <a:gd name="T27" fmla="*/ 2147483646 h 118"/>
              <a:gd name="T28" fmla="*/ 2147483646 w 124"/>
              <a:gd name="T29" fmla="*/ 2147483646 h 118"/>
              <a:gd name="T30" fmla="*/ 2147483646 w 124"/>
              <a:gd name="T31" fmla="*/ 2147483646 h 118"/>
              <a:gd name="T32" fmla="*/ 2147483646 w 124"/>
              <a:gd name="T33" fmla="*/ 2147483646 h 118"/>
              <a:gd name="T34" fmla="*/ 2147483646 w 124"/>
              <a:gd name="T35" fmla="*/ 2147483646 h 118"/>
              <a:gd name="T36" fmla="*/ 2147483646 w 124"/>
              <a:gd name="T37" fmla="*/ 2147483646 h 118"/>
              <a:gd name="T38" fmla="*/ 2147483646 w 124"/>
              <a:gd name="T39" fmla="*/ 2147483646 h 118"/>
              <a:gd name="T40" fmla="*/ 2147483646 w 124"/>
              <a:gd name="T41" fmla="*/ 2147483646 h 118"/>
              <a:gd name="T42" fmla="*/ 2147483646 w 124"/>
              <a:gd name="T43" fmla="*/ 2147483646 h 118"/>
              <a:gd name="T44" fmla="*/ 2147483646 w 124"/>
              <a:gd name="T45" fmla="*/ 2147483646 h 118"/>
              <a:gd name="T46" fmla="*/ 2147483646 w 124"/>
              <a:gd name="T47" fmla="*/ 2147483646 h 118"/>
              <a:gd name="T48" fmla="*/ 2147483646 w 124"/>
              <a:gd name="T49" fmla="*/ 2147483646 h 118"/>
              <a:gd name="T50" fmla="*/ 2147483646 w 124"/>
              <a:gd name="T51" fmla="*/ 2147483646 h 118"/>
              <a:gd name="T52" fmla="*/ 2147483646 w 124"/>
              <a:gd name="T53" fmla="*/ 2147483646 h 118"/>
              <a:gd name="T54" fmla="*/ 2147483646 w 124"/>
              <a:gd name="T55" fmla="*/ 2147483646 h 118"/>
              <a:gd name="T56" fmla="*/ 2147483646 w 124"/>
              <a:gd name="T57" fmla="*/ 2147483646 h 118"/>
              <a:gd name="T58" fmla="*/ 2147483646 w 124"/>
              <a:gd name="T59" fmla="*/ 2147483646 h 118"/>
              <a:gd name="T60" fmla="*/ 2147483646 w 124"/>
              <a:gd name="T61" fmla="*/ 2147483646 h 118"/>
              <a:gd name="T62" fmla="*/ 2147483646 w 124"/>
              <a:gd name="T63" fmla="*/ 2147483646 h 118"/>
              <a:gd name="T64" fmla="*/ 2147483646 w 124"/>
              <a:gd name="T65" fmla="*/ 2147483646 h 118"/>
              <a:gd name="T66" fmla="*/ 2147483646 w 124"/>
              <a:gd name="T67" fmla="*/ 2147483646 h 118"/>
              <a:gd name="T68" fmla="*/ 2147483646 w 124"/>
              <a:gd name="T69" fmla="*/ 2147483646 h 118"/>
              <a:gd name="T70" fmla="*/ 2147483646 w 124"/>
              <a:gd name="T71" fmla="*/ 2147483646 h 118"/>
              <a:gd name="T72" fmla="*/ 2147483646 w 124"/>
              <a:gd name="T73" fmla="*/ 2147483646 h 118"/>
              <a:gd name="T74" fmla="*/ 2147483646 w 124"/>
              <a:gd name="T75" fmla="*/ 2147483646 h 118"/>
              <a:gd name="T76" fmla="*/ 2147483646 w 124"/>
              <a:gd name="T77" fmla="*/ 2147483646 h 118"/>
              <a:gd name="T78" fmla="*/ 2147483646 w 124"/>
              <a:gd name="T79" fmla="*/ 2147483646 h 118"/>
              <a:gd name="T80" fmla="*/ 2147483646 w 124"/>
              <a:gd name="T81" fmla="*/ 2147483646 h 118"/>
              <a:gd name="T82" fmla="*/ 2147483646 w 124"/>
              <a:gd name="T83" fmla="*/ 2147483646 h 1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4" h="118">
                <a:moveTo>
                  <a:pt x="122" y="44"/>
                </a:moveTo>
                <a:cubicBezTo>
                  <a:pt x="121" y="41"/>
                  <a:pt x="119" y="39"/>
                  <a:pt x="115" y="38"/>
                </a:cubicBezTo>
                <a:cubicBezTo>
                  <a:pt x="83" y="33"/>
                  <a:pt x="83" y="33"/>
                  <a:pt x="83" y="33"/>
                </a:cubicBezTo>
                <a:cubicBezTo>
                  <a:pt x="70" y="5"/>
                  <a:pt x="70" y="5"/>
                  <a:pt x="70" y="5"/>
                </a:cubicBezTo>
                <a:cubicBezTo>
                  <a:pt x="68" y="1"/>
                  <a:pt x="65" y="0"/>
                  <a:pt x="62" y="0"/>
                </a:cubicBezTo>
                <a:cubicBezTo>
                  <a:pt x="58" y="0"/>
                  <a:pt x="55" y="1"/>
                  <a:pt x="54" y="5"/>
                </a:cubicBezTo>
                <a:cubicBezTo>
                  <a:pt x="40" y="33"/>
                  <a:pt x="40" y="33"/>
                  <a:pt x="40" y="33"/>
                </a:cubicBezTo>
                <a:cubicBezTo>
                  <a:pt x="8" y="38"/>
                  <a:pt x="8" y="38"/>
                  <a:pt x="8" y="38"/>
                </a:cubicBezTo>
                <a:cubicBezTo>
                  <a:pt x="4" y="39"/>
                  <a:pt x="2" y="41"/>
                  <a:pt x="1" y="44"/>
                </a:cubicBezTo>
                <a:cubicBezTo>
                  <a:pt x="0" y="47"/>
                  <a:pt x="0" y="50"/>
                  <a:pt x="3" y="53"/>
                </a:cubicBezTo>
                <a:cubicBezTo>
                  <a:pt x="26" y="76"/>
                  <a:pt x="26" y="76"/>
                  <a:pt x="26" y="76"/>
                </a:cubicBezTo>
                <a:cubicBezTo>
                  <a:pt x="21" y="108"/>
                  <a:pt x="21" y="108"/>
                  <a:pt x="21" y="108"/>
                </a:cubicBezTo>
                <a:cubicBezTo>
                  <a:pt x="20" y="112"/>
                  <a:pt x="22" y="115"/>
                  <a:pt x="24" y="117"/>
                </a:cubicBezTo>
                <a:cubicBezTo>
                  <a:pt x="26" y="118"/>
                  <a:pt x="28" y="118"/>
                  <a:pt x="29" y="118"/>
                </a:cubicBezTo>
                <a:cubicBezTo>
                  <a:pt x="31" y="118"/>
                  <a:pt x="32" y="118"/>
                  <a:pt x="34" y="117"/>
                </a:cubicBezTo>
                <a:cubicBezTo>
                  <a:pt x="62" y="102"/>
                  <a:pt x="62" y="102"/>
                  <a:pt x="62" y="102"/>
                </a:cubicBezTo>
                <a:cubicBezTo>
                  <a:pt x="89" y="117"/>
                  <a:pt x="89" y="117"/>
                  <a:pt x="89" y="117"/>
                </a:cubicBezTo>
                <a:cubicBezTo>
                  <a:pt x="91" y="118"/>
                  <a:pt x="92" y="118"/>
                  <a:pt x="94" y="118"/>
                </a:cubicBezTo>
                <a:cubicBezTo>
                  <a:pt x="96" y="118"/>
                  <a:pt x="97" y="118"/>
                  <a:pt x="99" y="117"/>
                </a:cubicBezTo>
                <a:cubicBezTo>
                  <a:pt x="102" y="115"/>
                  <a:pt x="103" y="112"/>
                  <a:pt x="102" y="108"/>
                </a:cubicBezTo>
                <a:cubicBezTo>
                  <a:pt x="97" y="76"/>
                  <a:pt x="97" y="76"/>
                  <a:pt x="97" y="76"/>
                </a:cubicBezTo>
                <a:cubicBezTo>
                  <a:pt x="120" y="53"/>
                  <a:pt x="120" y="53"/>
                  <a:pt x="120" y="53"/>
                </a:cubicBezTo>
                <a:cubicBezTo>
                  <a:pt x="123" y="50"/>
                  <a:pt x="124" y="47"/>
                  <a:pt x="122" y="44"/>
                </a:cubicBezTo>
                <a:close/>
                <a:moveTo>
                  <a:pt x="91" y="70"/>
                </a:moveTo>
                <a:cubicBezTo>
                  <a:pt x="89" y="72"/>
                  <a:pt x="88" y="75"/>
                  <a:pt x="88" y="77"/>
                </a:cubicBezTo>
                <a:cubicBezTo>
                  <a:pt x="94" y="110"/>
                  <a:pt x="94" y="110"/>
                  <a:pt x="94" y="110"/>
                </a:cubicBezTo>
                <a:cubicBezTo>
                  <a:pt x="66" y="95"/>
                  <a:pt x="66" y="95"/>
                  <a:pt x="66" y="95"/>
                </a:cubicBezTo>
                <a:cubicBezTo>
                  <a:pt x="65" y="94"/>
                  <a:pt x="63" y="94"/>
                  <a:pt x="62" y="94"/>
                </a:cubicBezTo>
                <a:cubicBezTo>
                  <a:pt x="60" y="94"/>
                  <a:pt x="59" y="94"/>
                  <a:pt x="57" y="95"/>
                </a:cubicBezTo>
                <a:cubicBezTo>
                  <a:pt x="29" y="110"/>
                  <a:pt x="29" y="110"/>
                  <a:pt x="29" y="110"/>
                </a:cubicBezTo>
                <a:cubicBezTo>
                  <a:pt x="35" y="77"/>
                  <a:pt x="35" y="77"/>
                  <a:pt x="35" y="77"/>
                </a:cubicBezTo>
                <a:cubicBezTo>
                  <a:pt x="35" y="75"/>
                  <a:pt x="34" y="72"/>
                  <a:pt x="32" y="70"/>
                </a:cubicBezTo>
                <a:cubicBezTo>
                  <a:pt x="9" y="47"/>
                  <a:pt x="9" y="47"/>
                  <a:pt x="9" y="47"/>
                </a:cubicBezTo>
                <a:cubicBezTo>
                  <a:pt x="41" y="42"/>
                  <a:pt x="41" y="42"/>
                  <a:pt x="41" y="42"/>
                </a:cubicBezTo>
                <a:cubicBezTo>
                  <a:pt x="44" y="41"/>
                  <a:pt x="46" y="40"/>
                  <a:pt x="48" y="37"/>
                </a:cubicBezTo>
                <a:cubicBezTo>
                  <a:pt x="62" y="8"/>
                  <a:pt x="62" y="8"/>
                  <a:pt x="62" y="8"/>
                </a:cubicBezTo>
                <a:cubicBezTo>
                  <a:pt x="75" y="37"/>
                  <a:pt x="75" y="37"/>
                  <a:pt x="75" y="37"/>
                </a:cubicBezTo>
                <a:cubicBezTo>
                  <a:pt x="77" y="40"/>
                  <a:pt x="79" y="41"/>
                  <a:pt x="82" y="42"/>
                </a:cubicBezTo>
                <a:cubicBezTo>
                  <a:pt x="114" y="47"/>
                  <a:pt x="114" y="47"/>
                  <a:pt x="114" y="47"/>
                </a:cubicBezTo>
                <a:lnTo>
                  <a:pt x="91" y="70"/>
                </a:lnTo>
                <a:close/>
                <a:moveTo>
                  <a:pt x="91" y="70"/>
                </a:moveTo>
                <a:cubicBezTo>
                  <a:pt x="91" y="70"/>
                  <a:pt x="91" y="70"/>
                  <a:pt x="91" y="7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487" name="Group 175"/>
          <p:cNvGrpSpPr/>
          <p:nvPr/>
        </p:nvGrpSpPr>
        <p:grpSpPr>
          <a:xfrm>
            <a:off x="20197400" y="2176636"/>
            <a:ext cx="574646" cy="498702"/>
            <a:chOff x="8783638" y="1235076"/>
            <a:chExt cx="360363" cy="312738"/>
          </a:xfrm>
          <a:solidFill>
            <a:schemeClr val="tx1"/>
          </a:solidFill>
        </p:grpSpPr>
        <p:sp>
          <p:nvSpPr>
            <p:cNvPr id="488" name="Freeform 51"/>
            <p:cNvSpPr>
              <a:spLocks noEditPoints="1"/>
            </p:cNvSpPr>
            <p:nvPr/>
          </p:nvSpPr>
          <p:spPr bwMode="auto">
            <a:xfrm>
              <a:off x="8842375" y="1290638"/>
              <a:ext cx="128588" cy="84138"/>
            </a:xfrm>
            <a:custGeom>
              <a:avLst/>
              <a:gdLst/>
              <a:ahLst/>
              <a:cxnLst>
                <a:cxn ang="0">
                  <a:pos x="42" y="0"/>
                </a:cxn>
                <a:cxn ang="0">
                  <a:pos x="0" y="27"/>
                </a:cxn>
                <a:cxn ang="0">
                  <a:pos x="1" y="29"/>
                </a:cxn>
                <a:cxn ang="0">
                  <a:pos x="3" y="27"/>
                </a:cxn>
                <a:cxn ang="0">
                  <a:pos x="42" y="4"/>
                </a:cxn>
                <a:cxn ang="0">
                  <a:pos x="44" y="2"/>
                </a:cxn>
                <a:cxn ang="0">
                  <a:pos x="42" y="0"/>
                </a:cxn>
                <a:cxn ang="0">
                  <a:pos x="42" y="0"/>
                </a:cxn>
                <a:cxn ang="0">
                  <a:pos x="42" y="0"/>
                </a:cxn>
              </a:cxnLst>
              <a:rect l="0" t="0" r="r" b="b"/>
              <a:pathLst>
                <a:path w="44" h="29">
                  <a:moveTo>
                    <a:pt x="42" y="0"/>
                  </a:moveTo>
                  <a:cubicBezTo>
                    <a:pt x="19" y="0"/>
                    <a:pt x="0" y="12"/>
                    <a:pt x="0" y="27"/>
                  </a:cubicBezTo>
                  <a:cubicBezTo>
                    <a:pt x="0" y="28"/>
                    <a:pt x="0" y="29"/>
                    <a:pt x="1" y="29"/>
                  </a:cubicBezTo>
                  <a:cubicBezTo>
                    <a:pt x="3" y="29"/>
                    <a:pt x="3" y="28"/>
                    <a:pt x="3" y="27"/>
                  </a:cubicBezTo>
                  <a:cubicBezTo>
                    <a:pt x="3" y="15"/>
                    <a:pt x="21" y="4"/>
                    <a:pt x="42" y="4"/>
                  </a:cubicBezTo>
                  <a:cubicBezTo>
                    <a:pt x="43" y="4"/>
                    <a:pt x="44" y="3"/>
                    <a:pt x="44" y="2"/>
                  </a:cubicBezTo>
                  <a:cubicBezTo>
                    <a:pt x="44" y="1"/>
                    <a:pt x="43" y="0"/>
                    <a:pt x="42" y="0"/>
                  </a:cubicBezTo>
                  <a:close/>
                  <a:moveTo>
                    <a:pt x="42" y="0"/>
                  </a:moveTo>
                  <a:cubicBezTo>
                    <a:pt x="42" y="0"/>
                    <a:pt x="42" y="0"/>
                    <a:pt x="42"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89" name="Freeform 52"/>
            <p:cNvSpPr>
              <a:spLocks noEditPoints="1"/>
            </p:cNvSpPr>
            <p:nvPr/>
          </p:nvSpPr>
          <p:spPr bwMode="auto">
            <a:xfrm>
              <a:off x="8783638" y="1235076"/>
              <a:ext cx="360363" cy="312738"/>
            </a:xfrm>
            <a:custGeom>
              <a:avLst/>
              <a:gdLst/>
              <a:ahLst/>
              <a:cxnLst>
                <a:cxn ang="0">
                  <a:pos x="62" y="0"/>
                </a:cxn>
                <a:cxn ang="0">
                  <a:pos x="0" y="46"/>
                </a:cxn>
                <a:cxn ang="0">
                  <a:pos x="27" y="84"/>
                </a:cxn>
                <a:cxn ang="0">
                  <a:pos x="27" y="84"/>
                </a:cxn>
                <a:cxn ang="0">
                  <a:pos x="20" y="102"/>
                </a:cxn>
                <a:cxn ang="0">
                  <a:pos x="20" y="104"/>
                </a:cxn>
                <a:cxn ang="0">
                  <a:pos x="23" y="107"/>
                </a:cxn>
                <a:cxn ang="0">
                  <a:pos x="24" y="107"/>
                </a:cxn>
                <a:cxn ang="0">
                  <a:pos x="50" y="91"/>
                </a:cxn>
                <a:cxn ang="0">
                  <a:pos x="62" y="92"/>
                </a:cxn>
                <a:cxn ang="0">
                  <a:pos x="123" y="46"/>
                </a:cxn>
                <a:cxn ang="0">
                  <a:pos x="62" y="0"/>
                </a:cxn>
                <a:cxn ang="0">
                  <a:pos x="62" y="84"/>
                </a:cxn>
                <a:cxn ang="0">
                  <a:pos x="51" y="83"/>
                </a:cxn>
                <a:cxn ang="0">
                  <a:pos x="50" y="83"/>
                </a:cxn>
                <a:cxn ang="0">
                  <a:pos x="44" y="86"/>
                </a:cxn>
                <a:cxn ang="0">
                  <a:pos x="32" y="96"/>
                </a:cxn>
                <a:cxn ang="0">
                  <a:pos x="35" y="85"/>
                </a:cxn>
                <a:cxn ang="0">
                  <a:pos x="35" y="84"/>
                </a:cxn>
                <a:cxn ang="0">
                  <a:pos x="31" y="77"/>
                </a:cxn>
                <a:cxn ang="0">
                  <a:pos x="8" y="46"/>
                </a:cxn>
                <a:cxn ang="0">
                  <a:pos x="62" y="7"/>
                </a:cxn>
                <a:cxn ang="0">
                  <a:pos x="115" y="46"/>
                </a:cxn>
                <a:cxn ang="0">
                  <a:pos x="62" y="84"/>
                </a:cxn>
                <a:cxn ang="0">
                  <a:pos x="62" y="84"/>
                </a:cxn>
                <a:cxn ang="0">
                  <a:pos x="62" y="84"/>
                </a:cxn>
              </a:cxnLst>
              <a:rect l="0" t="0" r="r" b="b"/>
              <a:pathLst>
                <a:path w="123" h="107">
                  <a:moveTo>
                    <a:pt x="62" y="0"/>
                  </a:moveTo>
                  <a:cubicBezTo>
                    <a:pt x="28" y="0"/>
                    <a:pt x="0" y="20"/>
                    <a:pt x="0" y="46"/>
                  </a:cubicBezTo>
                  <a:cubicBezTo>
                    <a:pt x="0" y="62"/>
                    <a:pt x="11" y="76"/>
                    <a:pt x="27" y="84"/>
                  </a:cubicBezTo>
                  <a:cubicBezTo>
                    <a:pt x="27" y="84"/>
                    <a:pt x="27" y="84"/>
                    <a:pt x="27" y="84"/>
                  </a:cubicBezTo>
                  <a:cubicBezTo>
                    <a:pt x="27" y="91"/>
                    <a:pt x="22" y="98"/>
                    <a:pt x="20" y="102"/>
                  </a:cubicBezTo>
                  <a:cubicBezTo>
                    <a:pt x="20" y="103"/>
                    <a:pt x="20" y="103"/>
                    <a:pt x="20" y="104"/>
                  </a:cubicBezTo>
                  <a:cubicBezTo>
                    <a:pt x="20" y="106"/>
                    <a:pt x="21" y="107"/>
                    <a:pt x="23" y="107"/>
                  </a:cubicBezTo>
                  <a:cubicBezTo>
                    <a:pt x="23" y="107"/>
                    <a:pt x="24" y="107"/>
                    <a:pt x="24" y="107"/>
                  </a:cubicBezTo>
                  <a:cubicBezTo>
                    <a:pt x="36" y="105"/>
                    <a:pt x="47" y="94"/>
                    <a:pt x="50" y="91"/>
                  </a:cubicBezTo>
                  <a:cubicBezTo>
                    <a:pt x="54" y="92"/>
                    <a:pt x="58" y="92"/>
                    <a:pt x="62" y="92"/>
                  </a:cubicBezTo>
                  <a:cubicBezTo>
                    <a:pt x="96" y="92"/>
                    <a:pt x="123" y="71"/>
                    <a:pt x="123" y="46"/>
                  </a:cubicBezTo>
                  <a:cubicBezTo>
                    <a:pt x="123" y="20"/>
                    <a:pt x="96" y="0"/>
                    <a:pt x="62" y="0"/>
                  </a:cubicBezTo>
                  <a:close/>
                  <a:moveTo>
                    <a:pt x="62" y="84"/>
                  </a:moveTo>
                  <a:cubicBezTo>
                    <a:pt x="58" y="84"/>
                    <a:pt x="55" y="84"/>
                    <a:pt x="51" y="83"/>
                  </a:cubicBezTo>
                  <a:cubicBezTo>
                    <a:pt x="51" y="83"/>
                    <a:pt x="50" y="83"/>
                    <a:pt x="50" y="83"/>
                  </a:cubicBezTo>
                  <a:cubicBezTo>
                    <a:pt x="48" y="83"/>
                    <a:pt x="45" y="84"/>
                    <a:pt x="44" y="86"/>
                  </a:cubicBezTo>
                  <a:cubicBezTo>
                    <a:pt x="42" y="88"/>
                    <a:pt x="38" y="93"/>
                    <a:pt x="32" y="96"/>
                  </a:cubicBezTo>
                  <a:cubicBezTo>
                    <a:pt x="34" y="92"/>
                    <a:pt x="35" y="89"/>
                    <a:pt x="35" y="85"/>
                  </a:cubicBezTo>
                  <a:cubicBezTo>
                    <a:pt x="35" y="84"/>
                    <a:pt x="35" y="84"/>
                    <a:pt x="35" y="84"/>
                  </a:cubicBezTo>
                  <a:cubicBezTo>
                    <a:pt x="35" y="81"/>
                    <a:pt x="33" y="78"/>
                    <a:pt x="31" y="77"/>
                  </a:cubicBezTo>
                  <a:cubicBezTo>
                    <a:pt x="17" y="70"/>
                    <a:pt x="8" y="58"/>
                    <a:pt x="8" y="46"/>
                  </a:cubicBezTo>
                  <a:cubicBezTo>
                    <a:pt x="8" y="25"/>
                    <a:pt x="32" y="7"/>
                    <a:pt x="62" y="7"/>
                  </a:cubicBezTo>
                  <a:cubicBezTo>
                    <a:pt x="91" y="7"/>
                    <a:pt x="115" y="25"/>
                    <a:pt x="115" y="46"/>
                  </a:cubicBezTo>
                  <a:cubicBezTo>
                    <a:pt x="115" y="67"/>
                    <a:pt x="91" y="84"/>
                    <a:pt x="62" y="84"/>
                  </a:cubicBezTo>
                  <a:close/>
                  <a:moveTo>
                    <a:pt x="62" y="84"/>
                  </a:moveTo>
                  <a:cubicBezTo>
                    <a:pt x="62" y="84"/>
                    <a:pt x="62" y="84"/>
                    <a:pt x="62" y="8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490" name="Freeform 53"/>
          <p:cNvSpPr>
            <a:spLocks noEditPoints="1"/>
          </p:cNvSpPr>
          <p:nvPr/>
        </p:nvSpPr>
        <p:spPr bwMode="auto">
          <a:xfrm>
            <a:off x="19277176" y="6041953"/>
            <a:ext cx="499905" cy="574891"/>
          </a:xfrm>
          <a:custGeom>
            <a:avLst/>
            <a:gdLst>
              <a:gd name="T0" fmla="*/ 2147483646 w 107"/>
              <a:gd name="T1" fmla="*/ 0 h 123"/>
              <a:gd name="T2" fmla="*/ 0 w 107"/>
              <a:gd name="T3" fmla="*/ 2147483646 h 123"/>
              <a:gd name="T4" fmla="*/ 0 w 107"/>
              <a:gd name="T5" fmla="*/ 2147483646 h 123"/>
              <a:gd name="T6" fmla="*/ 2147483646 w 107"/>
              <a:gd name="T7" fmla="*/ 2147483646 h 123"/>
              <a:gd name="T8" fmla="*/ 2147483646 w 107"/>
              <a:gd name="T9" fmla="*/ 2147483646 h 123"/>
              <a:gd name="T10" fmla="*/ 2147483646 w 107"/>
              <a:gd name="T11" fmla="*/ 2147483646 h 123"/>
              <a:gd name="T12" fmla="*/ 2147483646 w 107"/>
              <a:gd name="T13" fmla="*/ 0 h 123"/>
              <a:gd name="T14" fmla="*/ 2147483646 w 107"/>
              <a:gd name="T15" fmla="*/ 2147483646 h 123"/>
              <a:gd name="T16" fmla="*/ 2147483646 w 107"/>
              <a:gd name="T17" fmla="*/ 2147483646 h 123"/>
              <a:gd name="T18" fmla="*/ 2147483646 w 107"/>
              <a:gd name="T19" fmla="*/ 2147483646 h 123"/>
              <a:gd name="T20" fmla="*/ 2147483646 w 107"/>
              <a:gd name="T21" fmla="*/ 2147483646 h 123"/>
              <a:gd name="T22" fmla="*/ 2147483646 w 107"/>
              <a:gd name="T23" fmla="*/ 2147483646 h 123"/>
              <a:gd name="T24" fmla="*/ 2147483646 w 107"/>
              <a:gd name="T25" fmla="*/ 2147483646 h 123"/>
              <a:gd name="T26" fmla="*/ 2147483646 w 107"/>
              <a:gd name="T27" fmla="*/ 2147483646 h 123"/>
              <a:gd name="T28" fmla="*/ 2147483646 w 107"/>
              <a:gd name="T29" fmla="*/ 2147483646 h 123"/>
              <a:gd name="T30" fmla="*/ 2147483646 w 107"/>
              <a:gd name="T31" fmla="*/ 2147483646 h 123"/>
              <a:gd name="T32" fmla="*/ 2147483646 w 107"/>
              <a:gd name="T33" fmla="*/ 2147483646 h 123"/>
              <a:gd name="T34" fmla="*/ 2147483646 w 107"/>
              <a:gd name="T35" fmla="*/ 2147483646 h 123"/>
              <a:gd name="T36" fmla="*/ 2147483646 w 107"/>
              <a:gd name="T37" fmla="*/ 2147483646 h 123"/>
              <a:gd name="T38" fmla="*/ 2147483646 w 107"/>
              <a:gd name="T39" fmla="*/ 2147483646 h 123"/>
              <a:gd name="T40" fmla="*/ 2147483646 w 107"/>
              <a:gd name="T41" fmla="*/ 2147483646 h 123"/>
              <a:gd name="T42" fmla="*/ 2147483646 w 107"/>
              <a:gd name="T43" fmla="*/ 2147483646 h 123"/>
              <a:gd name="T44" fmla="*/ 2147483646 w 107"/>
              <a:gd name="T45" fmla="*/ 2147483646 h 123"/>
              <a:gd name="T46" fmla="*/ 2147483646 w 107"/>
              <a:gd name="T47" fmla="*/ 2147483646 h 123"/>
              <a:gd name="T48" fmla="*/ 2147483646 w 107"/>
              <a:gd name="T49" fmla="*/ 2147483646 h 123"/>
              <a:gd name="T50" fmla="*/ 2147483646 w 107"/>
              <a:gd name="T51" fmla="*/ 2147483646 h 123"/>
              <a:gd name="T52" fmla="*/ 2147483646 w 107"/>
              <a:gd name="T53" fmla="*/ 2147483646 h 123"/>
              <a:gd name="T54" fmla="*/ 2147483646 w 107"/>
              <a:gd name="T55" fmla="*/ 2147483646 h 123"/>
              <a:gd name="T56" fmla="*/ 2147483646 w 107"/>
              <a:gd name="T57" fmla="*/ 2147483646 h 123"/>
              <a:gd name="T58" fmla="*/ 2147483646 w 107"/>
              <a:gd name="T59" fmla="*/ 2147483646 h 123"/>
              <a:gd name="T60" fmla="*/ 2147483646 w 107"/>
              <a:gd name="T61" fmla="*/ 2147483646 h 123"/>
              <a:gd name="T62" fmla="*/ 2147483646 w 107"/>
              <a:gd name="T63" fmla="*/ 2147483646 h 123"/>
              <a:gd name="T64" fmla="*/ 2147483646 w 107"/>
              <a:gd name="T65" fmla="*/ 2147483646 h 123"/>
              <a:gd name="T66" fmla="*/ 2147483646 w 107"/>
              <a:gd name="T67" fmla="*/ 2147483646 h 123"/>
              <a:gd name="T68" fmla="*/ 2147483646 w 107"/>
              <a:gd name="T69" fmla="*/ 2147483646 h 123"/>
              <a:gd name="T70" fmla="*/ 2147483646 w 107"/>
              <a:gd name="T71" fmla="*/ 2147483646 h 123"/>
              <a:gd name="T72" fmla="*/ 2147483646 w 107"/>
              <a:gd name="T73" fmla="*/ 2147483646 h 123"/>
              <a:gd name="T74" fmla="*/ 2147483646 w 107"/>
              <a:gd name="T75" fmla="*/ 2147483646 h 123"/>
              <a:gd name="T76" fmla="*/ 2147483646 w 107"/>
              <a:gd name="T77" fmla="*/ 2147483646 h 123"/>
              <a:gd name="T78" fmla="*/ 2147483646 w 107"/>
              <a:gd name="T79" fmla="*/ 2147483646 h 123"/>
              <a:gd name="T80" fmla="*/ 2147483646 w 107"/>
              <a:gd name="T81" fmla="*/ 2147483646 h 12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7" h="123">
                <a:moveTo>
                  <a:pt x="53" y="0"/>
                </a:moveTo>
                <a:cubicBezTo>
                  <a:pt x="27" y="0"/>
                  <a:pt x="0" y="8"/>
                  <a:pt x="0" y="25"/>
                </a:cubicBezTo>
                <a:cubicBezTo>
                  <a:pt x="0" y="98"/>
                  <a:pt x="0" y="98"/>
                  <a:pt x="0" y="98"/>
                </a:cubicBezTo>
                <a:cubicBezTo>
                  <a:pt x="0" y="115"/>
                  <a:pt x="27" y="123"/>
                  <a:pt x="53" y="123"/>
                </a:cubicBezTo>
                <a:cubicBezTo>
                  <a:pt x="79" y="123"/>
                  <a:pt x="107" y="115"/>
                  <a:pt x="107" y="98"/>
                </a:cubicBezTo>
                <a:cubicBezTo>
                  <a:pt x="107" y="25"/>
                  <a:pt x="107" y="25"/>
                  <a:pt x="107" y="25"/>
                </a:cubicBezTo>
                <a:cubicBezTo>
                  <a:pt x="107" y="8"/>
                  <a:pt x="79" y="0"/>
                  <a:pt x="53" y="0"/>
                </a:cubicBezTo>
                <a:close/>
                <a:moveTo>
                  <a:pt x="99" y="98"/>
                </a:moveTo>
                <a:cubicBezTo>
                  <a:pt x="99" y="107"/>
                  <a:pt x="79" y="115"/>
                  <a:pt x="53" y="115"/>
                </a:cubicBezTo>
                <a:cubicBezTo>
                  <a:pt x="28" y="115"/>
                  <a:pt x="7" y="107"/>
                  <a:pt x="7" y="98"/>
                </a:cubicBezTo>
                <a:cubicBezTo>
                  <a:pt x="7" y="83"/>
                  <a:pt x="7" y="83"/>
                  <a:pt x="7" y="83"/>
                </a:cubicBezTo>
                <a:cubicBezTo>
                  <a:pt x="15" y="92"/>
                  <a:pt x="34" y="96"/>
                  <a:pt x="53" y="96"/>
                </a:cubicBezTo>
                <a:cubicBezTo>
                  <a:pt x="72" y="96"/>
                  <a:pt x="91" y="92"/>
                  <a:pt x="99" y="83"/>
                </a:cubicBezTo>
                <a:lnTo>
                  <a:pt x="99" y="98"/>
                </a:lnTo>
                <a:close/>
                <a:moveTo>
                  <a:pt x="99" y="75"/>
                </a:moveTo>
                <a:cubicBezTo>
                  <a:pt x="99" y="75"/>
                  <a:pt x="99" y="75"/>
                  <a:pt x="99" y="75"/>
                </a:cubicBezTo>
                <a:cubicBezTo>
                  <a:pt x="99" y="75"/>
                  <a:pt x="99" y="75"/>
                  <a:pt x="99" y="75"/>
                </a:cubicBezTo>
                <a:cubicBezTo>
                  <a:pt x="99" y="84"/>
                  <a:pt x="79" y="92"/>
                  <a:pt x="53" y="92"/>
                </a:cubicBezTo>
                <a:cubicBezTo>
                  <a:pt x="28" y="92"/>
                  <a:pt x="7" y="84"/>
                  <a:pt x="7" y="75"/>
                </a:cubicBezTo>
                <a:cubicBezTo>
                  <a:pt x="7" y="75"/>
                  <a:pt x="7" y="75"/>
                  <a:pt x="7" y="75"/>
                </a:cubicBezTo>
                <a:cubicBezTo>
                  <a:pt x="7" y="60"/>
                  <a:pt x="7" y="60"/>
                  <a:pt x="7" y="60"/>
                </a:cubicBezTo>
                <a:cubicBezTo>
                  <a:pt x="15" y="69"/>
                  <a:pt x="34" y="73"/>
                  <a:pt x="53" y="73"/>
                </a:cubicBezTo>
                <a:cubicBezTo>
                  <a:pt x="72" y="73"/>
                  <a:pt x="91" y="69"/>
                  <a:pt x="99" y="60"/>
                </a:cubicBezTo>
                <a:lnTo>
                  <a:pt x="99" y="75"/>
                </a:lnTo>
                <a:close/>
                <a:moveTo>
                  <a:pt x="99" y="52"/>
                </a:moveTo>
                <a:cubicBezTo>
                  <a:pt x="99" y="52"/>
                  <a:pt x="99" y="52"/>
                  <a:pt x="99" y="52"/>
                </a:cubicBezTo>
                <a:cubicBezTo>
                  <a:pt x="99" y="52"/>
                  <a:pt x="99" y="52"/>
                  <a:pt x="99" y="52"/>
                </a:cubicBezTo>
                <a:cubicBezTo>
                  <a:pt x="99" y="61"/>
                  <a:pt x="79" y="69"/>
                  <a:pt x="53" y="69"/>
                </a:cubicBezTo>
                <a:cubicBezTo>
                  <a:pt x="28" y="69"/>
                  <a:pt x="7" y="61"/>
                  <a:pt x="7" y="52"/>
                </a:cubicBezTo>
                <a:cubicBezTo>
                  <a:pt x="7" y="52"/>
                  <a:pt x="7" y="52"/>
                  <a:pt x="7" y="52"/>
                </a:cubicBezTo>
                <a:cubicBezTo>
                  <a:pt x="7" y="39"/>
                  <a:pt x="7" y="39"/>
                  <a:pt x="7" y="39"/>
                </a:cubicBezTo>
                <a:cubicBezTo>
                  <a:pt x="17" y="46"/>
                  <a:pt x="36" y="50"/>
                  <a:pt x="53" y="50"/>
                </a:cubicBezTo>
                <a:cubicBezTo>
                  <a:pt x="71" y="50"/>
                  <a:pt x="89" y="46"/>
                  <a:pt x="99" y="39"/>
                </a:cubicBezTo>
                <a:lnTo>
                  <a:pt x="99" y="52"/>
                </a:lnTo>
                <a:close/>
                <a:moveTo>
                  <a:pt x="53" y="42"/>
                </a:moveTo>
                <a:cubicBezTo>
                  <a:pt x="28" y="42"/>
                  <a:pt x="7" y="34"/>
                  <a:pt x="7" y="25"/>
                </a:cubicBezTo>
                <a:cubicBezTo>
                  <a:pt x="7" y="15"/>
                  <a:pt x="28" y="8"/>
                  <a:pt x="53" y="8"/>
                </a:cubicBezTo>
                <a:cubicBezTo>
                  <a:pt x="79" y="8"/>
                  <a:pt x="99" y="15"/>
                  <a:pt x="99" y="25"/>
                </a:cubicBezTo>
                <a:cubicBezTo>
                  <a:pt x="99" y="34"/>
                  <a:pt x="79" y="42"/>
                  <a:pt x="53" y="42"/>
                </a:cubicBezTo>
                <a:close/>
                <a:moveTo>
                  <a:pt x="53" y="42"/>
                </a:moveTo>
                <a:cubicBezTo>
                  <a:pt x="53" y="42"/>
                  <a:pt x="53" y="42"/>
                  <a:pt x="53" y="4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491" name="Group 178"/>
          <p:cNvGrpSpPr/>
          <p:nvPr/>
        </p:nvGrpSpPr>
        <p:grpSpPr>
          <a:xfrm>
            <a:off x="18819425" y="6277624"/>
            <a:ext cx="37973" cy="250617"/>
            <a:chOff x="8175625" y="3716338"/>
            <a:chExt cx="23813" cy="157163"/>
          </a:xfrm>
          <a:solidFill>
            <a:schemeClr val="tx1"/>
          </a:solidFill>
        </p:grpSpPr>
        <p:sp>
          <p:nvSpPr>
            <p:cNvPr id="492" name="Freeform 54"/>
            <p:cNvSpPr>
              <a:spLocks noEditPoints="1"/>
            </p:cNvSpPr>
            <p:nvPr/>
          </p:nvSpPr>
          <p:spPr bwMode="auto">
            <a:xfrm>
              <a:off x="8175625" y="3849688"/>
              <a:ext cx="23813" cy="23813"/>
            </a:xfrm>
            <a:custGeom>
              <a:avLst/>
              <a:gdLst/>
              <a:ahLst/>
              <a:cxnLst>
                <a:cxn ang="0">
                  <a:pos x="8" y="4"/>
                </a:cxn>
                <a:cxn ang="0">
                  <a:pos x="4" y="8"/>
                </a:cxn>
                <a:cxn ang="0">
                  <a:pos x="0" y="4"/>
                </a:cxn>
                <a:cxn ang="0">
                  <a:pos x="4" y="0"/>
                </a:cxn>
                <a:cxn ang="0">
                  <a:pos x="8" y="4"/>
                </a:cxn>
                <a:cxn ang="0">
                  <a:pos x="8" y="4"/>
                </a:cxn>
                <a:cxn ang="0">
                  <a:pos x="8" y="4"/>
                </a:cxn>
              </a:cxnLst>
              <a:rect l="0" t="0" r="r" b="b"/>
              <a:pathLst>
                <a:path w="8" h="8">
                  <a:moveTo>
                    <a:pt x="8" y="4"/>
                  </a:moveTo>
                  <a:cubicBezTo>
                    <a:pt x="8" y="6"/>
                    <a:pt x="6" y="8"/>
                    <a:pt x="4" y="8"/>
                  </a:cubicBezTo>
                  <a:cubicBezTo>
                    <a:pt x="2" y="8"/>
                    <a:pt x="0" y="6"/>
                    <a:pt x="0" y="4"/>
                  </a:cubicBezTo>
                  <a:cubicBezTo>
                    <a:pt x="0" y="2"/>
                    <a:pt x="2" y="0"/>
                    <a:pt x="4" y="0"/>
                  </a:cubicBezTo>
                  <a:cubicBezTo>
                    <a:pt x="6" y="0"/>
                    <a:pt x="8" y="2"/>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93" name="Freeform 55"/>
            <p:cNvSpPr>
              <a:spLocks noEditPoints="1"/>
            </p:cNvSpPr>
            <p:nvPr/>
          </p:nvSpPr>
          <p:spPr bwMode="auto">
            <a:xfrm>
              <a:off x="8175625" y="3783013"/>
              <a:ext cx="23813" cy="23813"/>
            </a:xfrm>
            <a:custGeom>
              <a:avLst/>
              <a:gdLst/>
              <a:ahLst/>
              <a:cxnLst>
                <a:cxn ang="0">
                  <a:pos x="8" y="4"/>
                </a:cxn>
                <a:cxn ang="0">
                  <a:pos x="4" y="8"/>
                </a:cxn>
                <a:cxn ang="0">
                  <a:pos x="0" y="4"/>
                </a:cxn>
                <a:cxn ang="0">
                  <a:pos x="4" y="0"/>
                </a:cxn>
                <a:cxn ang="0">
                  <a:pos x="8" y="4"/>
                </a:cxn>
                <a:cxn ang="0">
                  <a:pos x="8" y="4"/>
                </a:cxn>
                <a:cxn ang="0">
                  <a:pos x="8" y="4"/>
                </a:cxn>
              </a:cxnLst>
              <a:rect l="0" t="0" r="r" b="b"/>
              <a:pathLst>
                <a:path w="8" h="8">
                  <a:moveTo>
                    <a:pt x="8" y="4"/>
                  </a:moveTo>
                  <a:cubicBezTo>
                    <a:pt x="8" y="6"/>
                    <a:pt x="6" y="8"/>
                    <a:pt x="4" y="8"/>
                  </a:cubicBezTo>
                  <a:cubicBezTo>
                    <a:pt x="2" y="8"/>
                    <a:pt x="0" y="6"/>
                    <a:pt x="0" y="4"/>
                  </a:cubicBezTo>
                  <a:cubicBezTo>
                    <a:pt x="0" y="2"/>
                    <a:pt x="2" y="0"/>
                    <a:pt x="4" y="0"/>
                  </a:cubicBezTo>
                  <a:cubicBezTo>
                    <a:pt x="6" y="0"/>
                    <a:pt x="8" y="2"/>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495" name="Freeform 56"/>
            <p:cNvSpPr>
              <a:spLocks noEditPoints="1"/>
            </p:cNvSpPr>
            <p:nvPr/>
          </p:nvSpPr>
          <p:spPr bwMode="auto">
            <a:xfrm>
              <a:off x="8175625" y="3716338"/>
              <a:ext cx="23813" cy="22225"/>
            </a:xfrm>
            <a:custGeom>
              <a:avLst/>
              <a:gdLst/>
              <a:ahLst/>
              <a:cxnLst>
                <a:cxn ang="0">
                  <a:pos x="8" y="4"/>
                </a:cxn>
                <a:cxn ang="0">
                  <a:pos x="4" y="8"/>
                </a:cxn>
                <a:cxn ang="0">
                  <a:pos x="0" y="4"/>
                </a:cxn>
                <a:cxn ang="0">
                  <a:pos x="4" y="0"/>
                </a:cxn>
                <a:cxn ang="0">
                  <a:pos x="8" y="4"/>
                </a:cxn>
                <a:cxn ang="0">
                  <a:pos x="8" y="4"/>
                </a:cxn>
                <a:cxn ang="0">
                  <a:pos x="8" y="4"/>
                </a:cxn>
              </a:cxnLst>
              <a:rect l="0" t="0" r="r" b="b"/>
              <a:pathLst>
                <a:path w="8" h="8">
                  <a:moveTo>
                    <a:pt x="8" y="4"/>
                  </a:moveTo>
                  <a:cubicBezTo>
                    <a:pt x="8" y="6"/>
                    <a:pt x="6" y="8"/>
                    <a:pt x="4" y="8"/>
                  </a:cubicBezTo>
                  <a:cubicBezTo>
                    <a:pt x="2" y="8"/>
                    <a:pt x="0" y="6"/>
                    <a:pt x="0" y="4"/>
                  </a:cubicBezTo>
                  <a:cubicBezTo>
                    <a:pt x="0" y="2"/>
                    <a:pt x="2" y="0"/>
                    <a:pt x="4" y="0"/>
                  </a:cubicBezTo>
                  <a:cubicBezTo>
                    <a:pt x="6" y="0"/>
                    <a:pt x="8" y="2"/>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496" name="Group 181"/>
          <p:cNvGrpSpPr/>
          <p:nvPr/>
        </p:nvGrpSpPr>
        <p:grpSpPr>
          <a:xfrm>
            <a:off x="16803525" y="6057386"/>
            <a:ext cx="605024" cy="524017"/>
            <a:chOff x="6362700" y="3578226"/>
            <a:chExt cx="379413" cy="328613"/>
          </a:xfrm>
          <a:solidFill>
            <a:schemeClr val="tx1"/>
          </a:solidFill>
        </p:grpSpPr>
        <p:sp>
          <p:nvSpPr>
            <p:cNvPr id="497" name="Freeform 57"/>
            <p:cNvSpPr>
              <a:spLocks noEditPoints="1"/>
            </p:cNvSpPr>
            <p:nvPr/>
          </p:nvSpPr>
          <p:spPr bwMode="auto">
            <a:xfrm>
              <a:off x="6362700" y="3578226"/>
              <a:ext cx="379413" cy="328613"/>
            </a:xfrm>
            <a:custGeom>
              <a:avLst/>
              <a:gdLst/>
              <a:ahLst/>
              <a:cxnLst>
                <a:cxn ang="0">
                  <a:pos x="115" y="14"/>
                </a:cxn>
                <a:cxn ang="0">
                  <a:pos x="65" y="13"/>
                </a:cxn>
                <a:cxn ang="0">
                  <a:pos x="14" y="14"/>
                </a:cxn>
                <a:cxn ang="0">
                  <a:pos x="14" y="65"/>
                </a:cxn>
                <a:cxn ang="0">
                  <a:pos x="56" y="107"/>
                </a:cxn>
                <a:cxn ang="0">
                  <a:pos x="73" y="107"/>
                </a:cxn>
                <a:cxn ang="0">
                  <a:pos x="115" y="65"/>
                </a:cxn>
                <a:cxn ang="0">
                  <a:pos x="115" y="14"/>
                </a:cxn>
                <a:cxn ang="0">
                  <a:pos x="110" y="60"/>
                </a:cxn>
                <a:cxn ang="0">
                  <a:pos x="67" y="102"/>
                </a:cxn>
                <a:cxn ang="0">
                  <a:pos x="62" y="102"/>
                </a:cxn>
                <a:cxn ang="0">
                  <a:pos x="20" y="60"/>
                </a:cxn>
                <a:cxn ang="0">
                  <a:pos x="20" y="19"/>
                </a:cxn>
                <a:cxn ang="0">
                  <a:pos x="59" y="18"/>
                </a:cxn>
                <a:cxn ang="0">
                  <a:pos x="65" y="23"/>
                </a:cxn>
                <a:cxn ang="0">
                  <a:pos x="70" y="18"/>
                </a:cxn>
                <a:cxn ang="0">
                  <a:pos x="110" y="19"/>
                </a:cxn>
                <a:cxn ang="0">
                  <a:pos x="110" y="60"/>
                </a:cxn>
                <a:cxn ang="0">
                  <a:pos x="110" y="60"/>
                </a:cxn>
                <a:cxn ang="0">
                  <a:pos x="110" y="60"/>
                </a:cxn>
              </a:cxnLst>
              <a:rect l="0" t="0" r="r" b="b"/>
              <a:pathLst>
                <a:path w="130" h="112">
                  <a:moveTo>
                    <a:pt x="115" y="14"/>
                  </a:moveTo>
                  <a:cubicBezTo>
                    <a:pt x="101" y="0"/>
                    <a:pt x="79" y="0"/>
                    <a:pt x="65" y="13"/>
                  </a:cubicBezTo>
                  <a:cubicBezTo>
                    <a:pt x="50" y="0"/>
                    <a:pt x="28" y="0"/>
                    <a:pt x="14" y="14"/>
                  </a:cubicBezTo>
                  <a:cubicBezTo>
                    <a:pt x="0" y="28"/>
                    <a:pt x="0" y="51"/>
                    <a:pt x="14" y="65"/>
                  </a:cubicBezTo>
                  <a:cubicBezTo>
                    <a:pt x="18" y="69"/>
                    <a:pt x="56" y="107"/>
                    <a:pt x="56" y="107"/>
                  </a:cubicBezTo>
                  <a:cubicBezTo>
                    <a:pt x="61" y="112"/>
                    <a:pt x="68" y="112"/>
                    <a:pt x="73" y="107"/>
                  </a:cubicBezTo>
                  <a:cubicBezTo>
                    <a:pt x="73" y="107"/>
                    <a:pt x="115" y="66"/>
                    <a:pt x="115" y="65"/>
                  </a:cubicBezTo>
                  <a:cubicBezTo>
                    <a:pt x="130" y="51"/>
                    <a:pt x="130" y="28"/>
                    <a:pt x="115" y="14"/>
                  </a:cubicBezTo>
                  <a:close/>
                  <a:moveTo>
                    <a:pt x="110" y="60"/>
                  </a:moveTo>
                  <a:cubicBezTo>
                    <a:pt x="67" y="102"/>
                    <a:pt x="67" y="102"/>
                    <a:pt x="67" y="102"/>
                  </a:cubicBezTo>
                  <a:cubicBezTo>
                    <a:pt x="66" y="103"/>
                    <a:pt x="63" y="103"/>
                    <a:pt x="62" y="102"/>
                  </a:cubicBezTo>
                  <a:cubicBezTo>
                    <a:pt x="20" y="60"/>
                    <a:pt x="20" y="60"/>
                    <a:pt x="20" y="60"/>
                  </a:cubicBezTo>
                  <a:cubicBezTo>
                    <a:pt x="8" y="49"/>
                    <a:pt x="8" y="30"/>
                    <a:pt x="20" y="19"/>
                  </a:cubicBezTo>
                  <a:cubicBezTo>
                    <a:pt x="30" y="8"/>
                    <a:pt x="48" y="8"/>
                    <a:pt x="59" y="18"/>
                  </a:cubicBezTo>
                  <a:cubicBezTo>
                    <a:pt x="65" y="23"/>
                    <a:pt x="65" y="23"/>
                    <a:pt x="65" y="23"/>
                  </a:cubicBezTo>
                  <a:cubicBezTo>
                    <a:pt x="70" y="18"/>
                    <a:pt x="70" y="18"/>
                    <a:pt x="70" y="18"/>
                  </a:cubicBezTo>
                  <a:cubicBezTo>
                    <a:pt x="81" y="8"/>
                    <a:pt x="99" y="8"/>
                    <a:pt x="110" y="19"/>
                  </a:cubicBezTo>
                  <a:cubicBezTo>
                    <a:pt x="121" y="30"/>
                    <a:pt x="121" y="49"/>
                    <a:pt x="110" y="60"/>
                  </a:cubicBezTo>
                  <a:close/>
                  <a:moveTo>
                    <a:pt x="110" y="60"/>
                  </a:moveTo>
                  <a:cubicBezTo>
                    <a:pt x="110" y="60"/>
                    <a:pt x="110" y="60"/>
                    <a:pt x="110" y="6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0" name="Freeform 58"/>
            <p:cNvSpPr>
              <a:spLocks noEditPoints="1"/>
            </p:cNvSpPr>
            <p:nvPr/>
          </p:nvSpPr>
          <p:spPr bwMode="auto">
            <a:xfrm>
              <a:off x="6426200" y="3641726"/>
              <a:ext cx="55563" cy="55563"/>
            </a:xfrm>
            <a:custGeom>
              <a:avLst/>
              <a:gdLst/>
              <a:ahLst/>
              <a:cxnLst>
                <a:cxn ang="0">
                  <a:pos x="17" y="0"/>
                </a:cxn>
                <a:cxn ang="0">
                  <a:pos x="17" y="0"/>
                </a:cxn>
                <a:cxn ang="0">
                  <a:pos x="0" y="17"/>
                </a:cxn>
                <a:cxn ang="0">
                  <a:pos x="2" y="19"/>
                </a:cxn>
                <a:cxn ang="0">
                  <a:pos x="4" y="17"/>
                </a:cxn>
                <a:cxn ang="0">
                  <a:pos x="17" y="4"/>
                </a:cxn>
                <a:cxn ang="0">
                  <a:pos x="19" y="2"/>
                </a:cxn>
                <a:cxn ang="0">
                  <a:pos x="17" y="0"/>
                </a:cxn>
                <a:cxn ang="0">
                  <a:pos x="17" y="0"/>
                </a:cxn>
                <a:cxn ang="0">
                  <a:pos x="17" y="0"/>
                </a:cxn>
              </a:cxnLst>
              <a:rect l="0" t="0" r="r" b="b"/>
              <a:pathLst>
                <a:path w="19" h="19">
                  <a:moveTo>
                    <a:pt x="17" y="0"/>
                  </a:moveTo>
                  <a:cubicBezTo>
                    <a:pt x="17" y="0"/>
                    <a:pt x="17" y="0"/>
                    <a:pt x="17" y="0"/>
                  </a:cubicBezTo>
                  <a:cubicBezTo>
                    <a:pt x="8" y="0"/>
                    <a:pt x="0" y="8"/>
                    <a:pt x="0" y="17"/>
                  </a:cubicBezTo>
                  <a:cubicBezTo>
                    <a:pt x="0" y="18"/>
                    <a:pt x="1" y="19"/>
                    <a:pt x="2" y="19"/>
                  </a:cubicBezTo>
                  <a:cubicBezTo>
                    <a:pt x="3" y="19"/>
                    <a:pt x="4" y="18"/>
                    <a:pt x="4" y="17"/>
                  </a:cubicBezTo>
                  <a:cubicBezTo>
                    <a:pt x="4" y="10"/>
                    <a:pt x="10" y="4"/>
                    <a:pt x="17" y="4"/>
                  </a:cubicBezTo>
                  <a:cubicBezTo>
                    <a:pt x="18" y="4"/>
                    <a:pt x="19" y="3"/>
                    <a:pt x="19" y="2"/>
                  </a:cubicBezTo>
                  <a:cubicBezTo>
                    <a:pt x="19" y="1"/>
                    <a:pt x="18" y="0"/>
                    <a:pt x="17" y="0"/>
                  </a:cubicBezTo>
                  <a:close/>
                  <a:moveTo>
                    <a:pt x="17" y="0"/>
                  </a:moveTo>
                  <a:cubicBezTo>
                    <a:pt x="17" y="0"/>
                    <a:pt x="17" y="0"/>
                    <a:pt x="17"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01" name="Group 154"/>
          <p:cNvGrpSpPr/>
          <p:nvPr/>
        </p:nvGrpSpPr>
        <p:grpSpPr>
          <a:xfrm>
            <a:off x="8836128" y="3270234"/>
            <a:ext cx="569583" cy="536673"/>
            <a:chOff x="0" y="1920876"/>
            <a:chExt cx="357188" cy="336550"/>
          </a:xfrm>
          <a:solidFill>
            <a:schemeClr val="tx1"/>
          </a:solidFill>
        </p:grpSpPr>
        <p:sp>
          <p:nvSpPr>
            <p:cNvPr id="502" name="Freeform 59"/>
            <p:cNvSpPr>
              <a:spLocks noEditPoints="1"/>
            </p:cNvSpPr>
            <p:nvPr/>
          </p:nvSpPr>
          <p:spPr bwMode="auto">
            <a:xfrm>
              <a:off x="0" y="1920876"/>
              <a:ext cx="357188" cy="336550"/>
            </a:xfrm>
            <a:custGeom>
              <a:avLst/>
              <a:gdLst/>
              <a:ahLst/>
              <a:cxnLst>
                <a:cxn ang="0">
                  <a:pos x="120" y="25"/>
                </a:cxn>
                <a:cxn ang="0">
                  <a:pos x="97" y="2"/>
                </a:cxn>
                <a:cxn ang="0">
                  <a:pos x="92" y="0"/>
                </a:cxn>
                <a:cxn ang="0">
                  <a:pos x="11" y="0"/>
                </a:cxn>
                <a:cxn ang="0">
                  <a:pos x="0" y="11"/>
                </a:cxn>
                <a:cxn ang="0">
                  <a:pos x="0" y="103"/>
                </a:cxn>
                <a:cxn ang="0">
                  <a:pos x="11" y="115"/>
                </a:cxn>
                <a:cxn ang="0">
                  <a:pos x="111" y="115"/>
                </a:cxn>
                <a:cxn ang="0">
                  <a:pos x="122" y="103"/>
                </a:cxn>
                <a:cxn ang="0">
                  <a:pos x="122" y="30"/>
                </a:cxn>
                <a:cxn ang="0">
                  <a:pos x="120" y="25"/>
                </a:cxn>
                <a:cxn ang="0">
                  <a:pos x="115" y="103"/>
                </a:cxn>
                <a:cxn ang="0">
                  <a:pos x="111" y="107"/>
                </a:cxn>
                <a:cxn ang="0">
                  <a:pos x="11" y="107"/>
                </a:cxn>
                <a:cxn ang="0">
                  <a:pos x="7" y="103"/>
                </a:cxn>
                <a:cxn ang="0">
                  <a:pos x="7" y="11"/>
                </a:cxn>
                <a:cxn ang="0">
                  <a:pos x="11" y="7"/>
                </a:cxn>
                <a:cxn ang="0">
                  <a:pos x="88" y="7"/>
                </a:cxn>
                <a:cxn ang="0">
                  <a:pos x="88" y="23"/>
                </a:cxn>
                <a:cxn ang="0">
                  <a:pos x="99" y="34"/>
                </a:cxn>
                <a:cxn ang="0">
                  <a:pos x="115" y="34"/>
                </a:cxn>
                <a:cxn ang="0">
                  <a:pos x="115" y="103"/>
                </a:cxn>
                <a:cxn ang="0">
                  <a:pos x="103" y="30"/>
                </a:cxn>
                <a:cxn ang="0">
                  <a:pos x="99" y="30"/>
                </a:cxn>
                <a:cxn ang="0">
                  <a:pos x="92" y="23"/>
                </a:cxn>
                <a:cxn ang="0">
                  <a:pos x="92" y="7"/>
                </a:cxn>
                <a:cxn ang="0">
                  <a:pos x="115" y="30"/>
                </a:cxn>
                <a:cxn ang="0">
                  <a:pos x="103" y="30"/>
                </a:cxn>
                <a:cxn ang="0">
                  <a:pos x="103" y="30"/>
                </a:cxn>
                <a:cxn ang="0">
                  <a:pos x="103" y="30"/>
                </a:cxn>
              </a:cxnLst>
              <a:rect l="0" t="0" r="r" b="b"/>
              <a:pathLst>
                <a:path w="122" h="115">
                  <a:moveTo>
                    <a:pt x="120" y="25"/>
                  </a:moveTo>
                  <a:cubicBezTo>
                    <a:pt x="97" y="2"/>
                    <a:pt x="97" y="2"/>
                    <a:pt x="97" y="2"/>
                  </a:cubicBezTo>
                  <a:cubicBezTo>
                    <a:pt x="96" y="0"/>
                    <a:pt x="94" y="0"/>
                    <a:pt x="92" y="0"/>
                  </a:cubicBezTo>
                  <a:cubicBezTo>
                    <a:pt x="11" y="0"/>
                    <a:pt x="11" y="0"/>
                    <a:pt x="11" y="0"/>
                  </a:cubicBezTo>
                  <a:cubicBezTo>
                    <a:pt x="5" y="0"/>
                    <a:pt x="0" y="5"/>
                    <a:pt x="0" y="11"/>
                  </a:cubicBezTo>
                  <a:cubicBezTo>
                    <a:pt x="0" y="103"/>
                    <a:pt x="0" y="103"/>
                    <a:pt x="0" y="103"/>
                  </a:cubicBezTo>
                  <a:cubicBezTo>
                    <a:pt x="0" y="110"/>
                    <a:pt x="5" y="115"/>
                    <a:pt x="11" y="115"/>
                  </a:cubicBezTo>
                  <a:cubicBezTo>
                    <a:pt x="111" y="115"/>
                    <a:pt x="111" y="115"/>
                    <a:pt x="111" y="115"/>
                  </a:cubicBezTo>
                  <a:cubicBezTo>
                    <a:pt x="117" y="115"/>
                    <a:pt x="122" y="110"/>
                    <a:pt x="122" y="103"/>
                  </a:cubicBezTo>
                  <a:cubicBezTo>
                    <a:pt x="122" y="30"/>
                    <a:pt x="122" y="30"/>
                    <a:pt x="122" y="30"/>
                  </a:cubicBezTo>
                  <a:cubicBezTo>
                    <a:pt x="122" y="28"/>
                    <a:pt x="122" y="26"/>
                    <a:pt x="120" y="25"/>
                  </a:cubicBezTo>
                  <a:close/>
                  <a:moveTo>
                    <a:pt x="115" y="103"/>
                  </a:moveTo>
                  <a:cubicBezTo>
                    <a:pt x="115" y="105"/>
                    <a:pt x="113" y="107"/>
                    <a:pt x="111" y="107"/>
                  </a:cubicBezTo>
                  <a:cubicBezTo>
                    <a:pt x="11" y="107"/>
                    <a:pt x="11" y="107"/>
                    <a:pt x="11" y="107"/>
                  </a:cubicBezTo>
                  <a:cubicBezTo>
                    <a:pt x="9" y="107"/>
                    <a:pt x="7" y="105"/>
                    <a:pt x="7" y="103"/>
                  </a:cubicBezTo>
                  <a:cubicBezTo>
                    <a:pt x="7" y="11"/>
                    <a:pt x="7" y="11"/>
                    <a:pt x="7" y="11"/>
                  </a:cubicBezTo>
                  <a:cubicBezTo>
                    <a:pt x="7" y="9"/>
                    <a:pt x="9" y="7"/>
                    <a:pt x="11" y="7"/>
                  </a:cubicBezTo>
                  <a:cubicBezTo>
                    <a:pt x="88" y="7"/>
                    <a:pt x="88" y="7"/>
                    <a:pt x="88" y="7"/>
                  </a:cubicBezTo>
                  <a:cubicBezTo>
                    <a:pt x="88" y="23"/>
                    <a:pt x="88" y="23"/>
                    <a:pt x="88" y="23"/>
                  </a:cubicBezTo>
                  <a:cubicBezTo>
                    <a:pt x="88" y="29"/>
                    <a:pt x="93" y="34"/>
                    <a:pt x="99" y="34"/>
                  </a:cubicBezTo>
                  <a:cubicBezTo>
                    <a:pt x="115" y="34"/>
                    <a:pt x="115" y="34"/>
                    <a:pt x="115" y="34"/>
                  </a:cubicBezTo>
                  <a:lnTo>
                    <a:pt x="115" y="103"/>
                  </a:lnTo>
                  <a:close/>
                  <a:moveTo>
                    <a:pt x="103" y="30"/>
                  </a:moveTo>
                  <a:cubicBezTo>
                    <a:pt x="99" y="30"/>
                    <a:pt x="99" y="30"/>
                    <a:pt x="99" y="30"/>
                  </a:cubicBezTo>
                  <a:cubicBezTo>
                    <a:pt x="95" y="30"/>
                    <a:pt x="92" y="27"/>
                    <a:pt x="92" y="23"/>
                  </a:cubicBezTo>
                  <a:cubicBezTo>
                    <a:pt x="92" y="7"/>
                    <a:pt x="92" y="7"/>
                    <a:pt x="92" y="7"/>
                  </a:cubicBezTo>
                  <a:cubicBezTo>
                    <a:pt x="115" y="30"/>
                    <a:pt x="115" y="30"/>
                    <a:pt x="115" y="30"/>
                  </a:cubicBezTo>
                  <a:lnTo>
                    <a:pt x="103" y="30"/>
                  </a:lnTo>
                  <a:close/>
                  <a:moveTo>
                    <a:pt x="103" y="30"/>
                  </a:moveTo>
                  <a:cubicBezTo>
                    <a:pt x="103" y="30"/>
                    <a:pt x="103" y="30"/>
                    <a:pt x="103" y="3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3" name="Freeform 60"/>
            <p:cNvSpPr>
              <a:spLocks noEditPoints="1"/>
            </p:cNvSpPr>
            <p:nvPr/>
          </p:nvSpPr>
          <p:spPr bwMode="auto">
            <a:xfrm>
              <a:off x="166688" y="1989138"/>
              <a:ext cx="66675" cy="11113"/>
            </a:xfrm>
            <a:custGeom>
              <a:avLst/>
              <a:gdLst/>
              <a:ahLst/>
              <a:cxnLst>
                <a:cxn ang="0">
                  <a:pos x="2" y="4"/>
                </a:cxn>
                <a:cxn ang="0">
                  <a:pos x="21" y="4"/>
                </a:cxn>
                <a:cxn ang="0">
                  <a:pos x="23" y="2"/>
                </a:cxn>
                <a:cxn ang="0">
                  <a:pos x="21" y="0"/>
                </a:cxn>
                <a:cxn ang="0">
                  <a:pos x="2" y="0"/>
                </a:cxn>
                <a:cxn ang="0">
                  <a:pos x="0" y="2"/>
                </a:cxn>
                <a:cxn ang="0">
                  <a:pos x="2" y="4"/>
                </a:cxn>
                <a:cxn ang="0">
                  <a:pos x="2" y="4"/>
                </a:cxn>
                <a:cxn ang="0">
                  <a:pos x="2" y="4"/>
                </a:cxn>
              </a:cxnLst>
              <a:rect l="0" t="0" r="r" b="b"/>
              <a:pathLst>
                <a:path w="23" h="4">
                  <a:moveTo>
                    <a:pt x="2" y="4"/>
                  </a:moveTo>
                  <a:cubicBezTo>
                    <a:pt x="21" y="4"/>
                    <a:pt x="21" y="4"/>
                    <a:pt x="21" y="4"/>
                  </a:cubicBezTo>
                  <a:cubicBezTo>
                    <a:pt x="22" y="4"/>
                    <a:pt x="23" y="3"/>
                    <a:pt x="23" y="2"/>
                  </a:cubicBezTo>
                  <a:cubicBezTo>
                    <a:pt x="23" y="1"/>
                    <a:pt x="22" y="0"/>
                    <a:pt x="21" y="0"/>
                  </a:cubicBezTo>
                  <a:cubicBezTo>
                    <a:pt x="2" y="0"/>
                    <a:pt x="2" y="0"/>
                    <a:pt x="2" y="0"/>
                  </a:cubicBezTo>
                  <a:cubicBezTo>
                    <a:pt x="1" y="0"/>
                    <a:pt x="0" y="1"/>
                    <a:pt x="0" y="2"/>
                  </a:cubicBezTo>
                  <a:cubicBezTo>
                    <a:pt x="0" y="3"/>
                    <a:pt x="1" y="4"/>
                    <a:pt x="2" y="4"/>
                  </a:cubicBezTo>
                  <a:close/>
                  <a:moveTo>
                    <a:pt x="2" y="4"/>
                  </a:moveTo>
                  <a:cubicBezTo>
                    <a:pt x="2" y="4"/>
                    <a:pt x="2" y="4"/>
                    <a:pt x="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4" name="Freeform 61"/>
            <p:cNvSpPr>
              <a:spLocks noEditPoints="1"/>
            </p:cNvSpPr>
            <p:nvPr/>
          </p:nvSpPr>
          <p:spPr bwMode="auto">
            <a:xfrm>
              <a:off x="166688" y="2020888"/>
              <a:ext cx="66675" cy="11113"/>
            </a:xfrm>
            <a:custGeom>
              <a:avLst/>
              <a:gdLst/>
              <a:ahLst/>
              <a:cxnLst>
                <a:cxn ang="0">
                  <a:pos x="2" y="4"/>
                </a:cxn>
                <a:cxn ang="0">
                  <a:pos x="21" y="4"/>
                </a:cxn>
                <a:cxn ang="0">
                  <a:pos x="23" y="2"/>
                </a:cxn>
                <a:cxn ang="0">
                  <a:pos x="21" y="0"/>
                </a:cxn>
                <a:cxn ang="0">
                  <a:pos x="2" y="0"/>
                </a:cxn>
                <a:cxn ang="0">
                  <a:pos x="0" y="2"/>
                </a:cxn>
                <a:cxn ang="0">
                  <a:pos x="2" y="4"/>
                </a:cxn>
                <a:cxn ang="0">
                  <a:pos x="2" y="4"/>
                </a:cxn>
                <a:cxn ang="0">
                  <a:pos x="2" y="4"/>
                </a:cxn>
              </a:cxnLst>
              <a:rect l="0" t="0" r="r" b="b"/>
              <a:pathLst>
                <a:path w="23" h="4">
                  <a:moveTo>
                    <a:pt x="2" y="4"/>
                  </a:moveTo>
                  <a:cubicBezTo>
                    <a:pt x="21" y="4"/>
                    <a:pt x="21" y="4"/>
                    <a:pt x="21" y="4"/>
                  </a:cubicBezTo>
                  <a:cubicBezTo>
                    <a:pt x="22" y="4"/>
                    <a:pt x="23" y="3"/>
                    <a:pt x="23" y="2"/>
                  </a:cubicBezTo>
                  <a:cubicBezTo>
                    <a:pt x="23" y="1"/>
                    <a:pt x="22" y="0"/>
                    <a:pt x="21" y="0"/>
                  </a:cubicBezTo>
                  <a:cubicBezTo>
                    <a:pt x="2" y="0"/>
                    <a:pt x="2" y="0"/>
                    <a:pt x="2" y="0"/>
                  </a:cubicBezTo>
                  <a:cubicBezTo>
                    <a:pt x="1" y="0"/>
                    <a:pt x="0" y="1"/>
                    <a:pt x="0" y="2"/>
                  </a:cubicBezTo>
                  <a:cubicBezTo>
                    <a:pt x="0" y="3"/>
                    <a:pt x="1" y="4"/>
                    <a:pt x="2" y="4"/>
                  </a:cubicBezTo>
                  <a:close/>
                  <a:moveTo>
                    <a:pt x="2" y="4"/>
                  </a:moveTo>
                  <a:cubicBezTo>
                    <a:pt x="2" y="4"/>
                    <a:pt x="2" y="4"/>
                    <a:pt x="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5" name="Freeform 62"/>
            <p:cNvSpPr>
              <a:spLocks noEditPoints="1"/>
            </p:cNvSpPr>
            <p:nvPr/>
          </p:nvSpPr>
          <p:spPr bwMode="auto">
            <a:xfrm>
              <a:off x="166688" y="2055813"/>
              <a:ext cx="146050" cy="11113"/>
            </a:xfrm>
            <a:custGeom>
              <a:avLst/>
              <a:gdLst/>
              <a:ahLst/>
              <a:cxnLst>
                <a:cxn ang="0">
                  <a:pos x="0" y="2"/>
                </a:cxn>
                <a:cxn ang="0">
                  <a:pos x="2" y="4"/>
                </a:cxn>
                <a:cxn ang="0">
                  <a:pos x="48" y="4"/>
                </a:cxn>
                <a:cxn ang="0">
                  <a:pos x="50" y="2"/>
                </a:cxn>
                <a:cxn ang="0">
                  <a:pos x="48" y="0"/>
                </a:cxn>
                <a:cxn ang="0">
                  <a:pos x="2" y="0"/>
                </a:cxn>
                <a:cxn ang="0">
                  <a:pos x="0" y="2"/>
                </a:cxn>
                <a:cxn ang="0">
                  <a:pos x="0" y="2"/>
                </a:cxn>
                <a:cxn ang="0">
                  <a:pos x="0" y="2"/>
                </a:cxn>
              </a:cxnLst>
              <a:rect l="0" t="0" r="r" b="b"/>
              <a:pathLst>
                <a:path w="50" h="4">
                  <a:moveTo>
                    <a:pt x="0" y="2"/>
                  </a:moveTo>
                  <a:cubicBezTo>
                    <a:pt x="0" y="3"/>
                    <a:pt x="1" y="4"/>
                    <a:pt x="2" y="4"/>
                  </a:cubicBezTo>
                  <a:cubicBezTo>
                    <a:pt x="48" y="4"/>
                    <a:pt x="48" y="4"/>
                    <a:pt x="48" y="4"/>
                  </a:cubicBezTo>
                  <a:cubicBezTo>
                    <a:pt x="49" y="4"/>
                    <a:pt x="50" y="3"/>
                    <a:pt x="50" y="2"/>
                  </a:cubicBezTo>
                  <a:cubicBezTo>
                    <a:pt x="50" y="1"/>
                    <a:pt x="49" y="0"/>
                    <a:pt x="48" y="0"/>
                  </a:cubicBezTo>
                  <a:cubicBezTo>
                    <a:pt x="2" y="0"/>
                    <a:pt x="2" y="0"/>
                    <a:pt x="2" y="0"/>
                  </a:cubicBezTo>
                  <a:cubicBezTo>
                    <a:pt x="1" y="0"/>
                    <a:pt x="0" y="1"/>
                    <a:pt x="0" y="2"/>
                  </a:cubicBezTo>
                  <a:close/>
                  <a:moveTo>
                    <a:pt x="0" y="2"/>
                  </a:moveTo>
                  <a:cubicBezTo>
                    <a:pt x="0" y="2"/>
                    <a:pt x="0" y="2"/>
                    <a:pt x="0" y="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6" name="Freeform 63"/>
            <p:cNvSpPr>
              <a:spLocks noEditPoints="1"/>
            </p:cNvSpPr>
            <p:nvPr/>
          </p:nvSpPr>
          <p:spPr bwMode="auto">
            <a:xfrm>
              <a:off x="44450" y="2122488"/>
              <a:ext cx="268288" cy="12700"/>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7" name="Freeform 64"/>
            <p:cNvSpPr>
              <a:spLocks noEditPoints="1"/>
            </p:cNvSpPr>
            <p:nvPr/>
          </p:nvSpPr>
          <p:spPr bwMode="auto">
            <a:xfrm>
              <a:off x="44450" y="2155826"/>
              <a:ext cx="268288" cy="11113"/>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8" name="Freeform 65"/>
            <p:cNvSpPr>
              <a:spLocks noEditPoints="1"/>
            </p:cNvSpPr>
            <p:nvPr/>
          </p:nvSpPr>
          <p:spPr bwMode="auto">
            <a:xfrm>
              <a:off x="44450" y="2190751"/>
              <a:ext cx="268288" cy="11113"/>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09" name="Freeform 66"/>
            <p:cNvSpPr>
              <a:spLocks noEditPoints="1"/>
            </p:cNvSpPr>
            <p:nvPr/>
          </p:nvSpPr>
          <p:spPr bwMode="auto">
            <a:xfrm>
              <a:off x="44450" y="2087563"/>
              <a:ext cx="268288" cy="12700"/>
            </a:xfrm>
            <a:custGeom>
              <a:avLst/>
              <a:gdLst/>
              <a:ahLst/>
              <a:cxnLst>
                <a:cxn ang="0">
                  <a:pos x="90" y="0"/>
                </a:cxn>
                <a:cxn ang="0">
                  <a:pos x="2" y="0"/>
                </a:cxn>
                <a:cxn ang="0">
                  <a:pos x="0" y="2"/>
                </a:cxn>
                <a:cxn ang="0">
                  <a:pos x="2" y="4"/>
                </a:cxn>
                <a:cxn ang="0">
                  <a:pos x="90" y="4"/>
                </a:cxn>
                <a:cxn ang="0">
                  <a:pos x="92" y="2"/>
                </a:cxn>
                <a:cxn ang="0">
                  <a:pos x="90" y="0"/>
                </a:cxn>
                <a:cxn ang="0">
                  <a:pos x="90" y="0"/>
                </a:cxn>
                <a:cxn ang="0">
                  <a:pos x="90" y="0"/>
                </a:cxn>
              </a:cxnLst>
              <a:rect l="0" t="0" r="r" b="b"/>
              <a:pathLst>
                <a:path w="92" h="4">
                  <a:moveTo>
                    <a:pt x="90" y="0"/>
                  </a:moveTo>
                  <a:cubicBezTo>
                    <a:pt x="2" y="0"/>
                    <a:pt x="2" y="0"/>
                    <a:pt x="2" y="0"/>
                  </a:cubicBezTo>
                  <a:cubicBezTo>
                    <a:pt x="1" y="0"/>
                    <a:pt x="0" y="1"/>
                    <a:pt x="0" y="2"/>
                  </a:cubicBezTo>
                  <a:cubicBezTo>
                    <a:pt x="0" y="3"/>
                    <a:pt x="1" y="4"/>
                    <a:pt x="2" y="4"/>
                  </a:cubicBezTo>
                  <a:cubicBezTo>
                    <a:pt x="90" y="4"/>
                    <a:pt x="90" y="4"/>
                    <a:pt x="90" y="4"/>
                  </a:cubicBezTo>
                  <a:cubicBezTo>
                    <a:pt x="91" y="4"/>
                    <a:pt x="92" y="3"/>
                    <a:pt x="92" y="2"/>
                  </a:cubicBezTo>
                  <a:cubicBezTo>
                    <a:pt x="92" y="1"/>
                    <a:pt x="91" y="0"/>
                    <a:pt x="90" y="0"/>
                  </a:cubicBezTo>
                  <a:close/>
                  <a:moveTo>
                    <a:pt x="90" y="0"/>
                  </a:moveTo>
                  <a:cubicBezTo>
                    <a:pt x="90" y="0"/>
                    <a:pt x="90" y="0"/>
                    <a:pt x="90"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10" name="Freeform 67"/>
            <p:cNvSpPr>
              <a:spLocks noEditPoints="1"/>
            </p:cNvSpPr>
            <p:nvPr/>
          </p:nvSpPr>
          <p:spPr bwMode="auto">
            <a:xfrm>
              <a:off x="44450" y="1976438"/>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11" name="Group 158"/>
          <p:cNvGrpSpPr/>
          <p:nvPr/>
        </p:nvGrpSpPr>
        <p:grpSpPr>
          <a:xfrm>
            <a:off x="9877945" y="3252512"/>
            <a:ext cx="572114" cy="574646"/>
            <a:chOff x="711200" y="1909763"/>
            <a:chExt cx="358775" cy="360363"/>
          </a:xfrm>
          <a:solidFill>
            <a:schemeClr val="tx1"/>
          </a:solidFill>
        </p:grpSpPr>
        <p:sp>
          <p:nvSpPr>
            <p:cNvPr id="512" name="Freeform 68"/>
            <p:cNvSpPr>
              <a:spLocks noEditPoints="1"/>
            </p:cNvSpPr>
            <p:nvPr/>
          </p:nvSpPr>
          <p:spPr bwMode="auto">
            <a:xfrm>
              <a:off x="711200" y="2044701"/>
              <a:ext cx="358775" cy="225425"/>
            </a:xfrm>
            <a:custGeom>
              <a:avLst/>
              <a:gdLst/>
              <a:ahLst/>
              <a:cxnLst>
                <a:cxn ang="0">
                  <a:pos x="102" y="34"/>
                </a:cxn>
                <a:cxn ang="0">
                  <a:pos x="120" y="22"/>
                </a:cxn>
                <a:cxn ang="0">
                  <a:pos x="117" y="16"/>
                </a:cxn>
                <a:cxn ang="0">
                  <a:pos x="61" y="0"/>
                </a:cxn>
                <a:cxn ang="0">
                  <a:pos x="9" y="34"/>
                </a:cxn>
                <a:cxn ang="0">
                  <a:pos x="1" y="49"/>
                </a:cxn>
                <a:cxn ang="0">
                  <a:pos x="15" y="67"/>
                </a:cxn>
                <a:cxn ang="0">
                  <a:pos x="97" y="77"/>
                </a:cxn>
                <a:cxn ang="0">
                  <a:pos x="107" y="64"/>
                </a:cxn>
                <a:cxn ang="0">
                  <a:pos x="122" y="44"/>
                </a:cxn>
                <a:cxn ang="0">
                  <a:pos x="98" y="34"/>
                </a:cxn>
                <a:cxn ang="0">
                  <a:pos x="98" y="33"/>
                </a:cxn>
                <a:cxn ang="0">
                  <a:pos x="61" y="4"/>
                </a:cxn>
                <a:cxn ang="0">
                  <a:pos x="92" y="28"/>
                </a:cxn>
                <a:cxn ang="0">
                  <a:pos x="27" y="34"/>
                </a:cxn>
                <a:cxn ang="0">
                  <a:pos x="61" y="4"/>
                </a:cxn>
                <a:cxn ang="0">
                  <a:pos x="61" y="23"/>
                </a:cxn>
                <a:cxn ang="0">
                  <a:pos x="39" y="34"/>
                </a:cxn>
                <a:cxn ang="0">
                  <a:pos x="82" y="33"/>
                </a:cxn>
                <a:cxn ang="0">
                  <a:pos x="78" y="34"/>
                </a:cxn>
                <a:cxn ang="0">
                  <a:pos x="52" y="34"/>
                </a:cxn>
                <a:cxn ang="0">
                  <a:pos x="61" y="27"/>
                </a:cxn>
                <a:cxn ang="0">
                  <a:pos x="69" y="34"/>
                </a:cxn>
                <a:cxn ang="0">
                  <a:pos x="61" y="15"/>
                </a:cxn>
                <a:cxn ang="0">
                  <a:pos x="31" y="34"/>
                </a:cxn>
                <a:cxn ang="0">
                  <a:pos x="89" y="30"/>
                </a:cxn>
                <a:cxn ang="0">
                  <a:pos x="61" y="15"/>
                </a:cxn>
                <a:cxn ang="0">
                  <a:pos x="99" y="67"/>
                </a:cxn>
                <a:cxn ang="0">
                  <a:pos x="24" y="69"/>
                </a:cxn>
                <a:cxn ang="0">
                  <a:pos x="23" y="61"/>
                </a:cxn>
                <a:cxn ang="0">
                  <a:pos x="9" y="42"/>
                </a:cxn>
                <a:cxn ang="0">
                  <a:pos x="115" y="44"/>
                </a:cxn>
                <a:cxn ang="0">
                  <a:pos x="99" y="61"/>
                </a:cxn>
              </a:cxnLst>
              <a:rect l="0" t="0" r="r" b="b"/>
              <a:pathLst>
                <a:path w="123" h="77">
                  <a:moveTo>
                    <a:pt x="113" y="34"/>
                  </a:moveTo>
                  <a:cubicBezTo>
                    <a:pt x="102" y="34"/>
                    <a:pt x="102" y="34"/>
                    <a:pt x="102" y="34"/>
                  </a:cubicBezTo>
                  <a:cubicBezTo>
                    <a:pt x="102" y="33"/>
                    <a:pt x="102" y="33"/>
                    <a:pt x="102" y="32"/>
                  </a:cubicBezTo>
                  <a:cubicBezTo>
                    <a:pt x="120" y="22"/>
                    <a:pt x="120" y="22"/>
                    <a:pt x="120" y="22"/>
                  </a:cubicBezTo>
                  <a:cubicBezTo>
                    <a:pt x="122" y="22"/>
                    <a:pt x="123" y="19"/>
                    <a:pt x="122" y="17"/>
                  </a:cubicBezTo>
                  <a:cubicBezTo>
                    <a:pt x="121" y="15"/>
                    <a:pt x="119" y="15"/>
                    <a:pt x="117" y="16"/>
                  </a:cubicBezTo>
                  <a:cubicBezTo>
                    <a:pt x="99" y="24"/>
                    <a:pt x="99" y="24"/>
                    <a:pt x="99" y="24"/>
                  </a:cubicBezTo>
                  <a:cubicBezTo>
                    <a:pt x="92" y="10"/>
                    <a:pt x="78" y="0"/>
                    <a:pt x="61" y="0"/>
                  </a:cubicBezTo>
                  <a:cubicBezTo>
                    <a:pt x="40" y="0"/>
                    <a:pt x="23" y="15"/>
                    <a:pt x="19" y="34"/>
                  </a:cubicBezTo>
                  <a:cubicBezTo>
                    <a:pt x="9" y="34"/>
                    <a:pt x="9" y="34"/>
                    <a:pt x="9" y="34"/>
                  </a:cubicBezTo>
                  <a:cubicBezTo>
                    <a:pt x="4" y="34"/>
                    <a:pt x="0" y="39"/>
                    <a:pt x="0" y="44"/>
                  </a:cubicBezTo>
                  <a:cubicBezTo>
                    <a:pt x="0" y="46"/>
                    <a:pt x="0" y="48"/>
                    <a:pt x="1" y="49"/>
                  </a:cubicBezTo>
                  <a:cubicBezTo>
                    <a:pt x="15" y="64"/>
                    <a:pt x="15" y="64"/>
                    <a:pt x="15" y="64"/>
                  </a:cubicBezTo>
                  <a:cubicBezTo>
                    <a:pt x="15" y="67"/>
                    <a:pt x="15" y="67"/>
                    <a:pt x="15" y="67"/>
                  </a:cubicBezTo>
                  <a:cubicBezTo>
                    <a:pt x="15" y="72"/>
                    <a:pt x="19" y="77"/>
                    <a:pt x="24" y="77"/>
                  </a:cubicBezTo>
                  <a:cubicBezTo>
                    <a:pt x="97" y="77"/>
                    <a:pt x="97" y="77"/>
                    <a:pt x="97" y="77"/>
                  </a:cubicBezTo>
                  <a:cubicBezTo>
                    <a:pt x="103" y="77"/>
                    <a:pt x="107" y="72"/>
                    <a:pt x="107" y="67"/>
                  </a:cubicBezTo>
                  <a:cubicBezTo>
                    <a:pt x="107" y="64"/>
                    <a:pt x="107" y="64"/>
                    <a:pt x="107" y="64"/>
                  </a:cubicBezTo>
                  <a:cubicBezTo>
                    <a:pt x="120" y="49"/>
                    <a:pt x="120" y="49"/>
                    <a:pt x="120" y="49"/>
                  </a:cubicBezTo>
                  <a:cubicBezTo>
                    <a:pt x="122" y="48"/>
                    <a:pt x="122" y="46"/>
                    <a:pt x="122" y="44"/>
                  </a:cubicBezTo>
                  <a:cubicBezTo>
                    <a:pt x="122" y="39"/>
                    <a:pt x="118" y="34"/>
                    <a:pt x="113" y="34"/>
                  </a:cubicBezTo>
                  <a:close/>
                  <a:moveTo>
                    <a:pt x="98" y="34"/>
                  </a:moveTo>
                  <a:cubicBezTo>
                    <a:pt x="96" y="34"/>
                    <a:pt x="96" y="34"/>
                    <a:pt x="96" y="34"/>
                  </a:cubicBezTo>
                  <a:cubicBezTo>
                    <a:pt x="98" y="33"/>
                    <a:pt x="98" y="33"/>
                    <a:pt x="98" y="33"/>
                  </a:cubicBezTo>
                  <a:cubicBezTo>
                    <a:pt x="98" y="34"/>
                    <a:pt x="98" y="34"/>
                    <a:pt x="98" y="34"/>
                  </a:cubicBezTo>
                  <a:close/>
                  <a:moveTo>
                    <a:pt x="61" y="4"/>
                  </a:moveTo>
                  <a:cubicBezTo>
                    <a:pt x="76" y="4"/>
                    <a:pt x="90" y="13"/>
                    <a:pt x="96" y="26"/>
                  </a:cubicBezTo>
                  <a:cubicBezTo>
                    <a:pt x="92" y="28"/>
                    <a:pt x="92" y="28"/>
                    <a:pt x="92" y="28"/>
                  </a:cubicBezTo>
                  <a:cubicBezTo>
                    <a:pt x="87" y="16"/>
                    <a:pt x="75" y="8"/>
                    <a:pt x="61" y="8"/>
                  </a:cubicBezTo>
                  <a:cubicBezTo>
                    <a:pt x="44" y="8"/>
                    <a:pt x="31" y="19"/>
                    <a:pt x="27" y="34"/>
                  </a:cubicBezTo>
                  <a:cubicBezTo>
                    <a:pt x="23" y="34"/>
                    <a:pt x="23" y="34"/>
                    <a:pt x="23" y="34"/>
                  </a:cubicBezTo>
                  <a:cubicBezTo>
                    <a:pt x="27" y="17"/>
                    <a:pt x="42" y="4"/>
                    <a:pt x="61" y="4"/>
                  </a:cubicBezTo>
                  <a:close/>
                  <a:moveTo>
                    <a:pt x="78" y="34"/>
                  </a:moveTo>
                  <a:cubicBezTo>
                    <a:pt x="75" y="28"/>
                    <a:pt x="69" y="23"/>
                    <a:pt x="61" y="23"/>
                  </a:cubicBezTo>
                  <a:cubicBezTo>
                    <a:pt x="53" y="23"/>
                    <a:pt x="46" y="28"/>
                    <a:pt x="43" y="34"/>
                  </a:cubicBezTo>
                  <a:cubicBezTo>
                    <a:pt x="39" y="34"/>
                    <a:pt x="39" y="34"/>
                    <a:pt x="39" y="34"/>
                  </a:cubicBezTo>
                  <a:cubicBezTo>
                    <a:pt x="42" y="25"/>
                    <a:pt x="51" y="19"/>
                    <a:pt x="61" y="19"/>
                  </a:cubicBezTo>
                  <a:cubicBezTo>
                    <a:pt x="70" y="19"/>
                    <a:pt x="78" y="25"/>
                    <a:pt x="82" y="33"/>
                  </a:cubicBezTo>
                  <a:cubicBezTo>
                    <a:pt x="79" y="34"/>
                    <a:pt x="79" y="34"/>
                    <a:pt x="79" y="34"/>
                  </a:cubicBezTo>
                  <a:lnTo>
                    <a:pt x="78" y="34"/>
                  </a:lnTo>
                  <a:close/>
                  <a:moveTo>
                    <a:pt x="61" y="31"/>
                  </a:moveTo>
                  <a:cubicBezTo>
                    <a:pt x="57" y="31"/>
                    <a:pt x="54" y="32"/>
                    <a:pt x="52" y="34"/>
                  </a:cubicBezTo>
                  <a:cubicBezTo>
                    <a:pt x="48" y="34"/>
                    <a:pt x="48" y="34"/>
                    <a:pt x="48" y="34"/>
                  </a:cubicBezTo>
                  <a:cubicBezTo>
                    <a:pt x="50" y="30"/>
                    <a:pt x="55" y="27"/>
                    <a:pt x="61" y="27"/>
                  </a:cubicBezTo>
                  <a:cubicBezTo>
                    <a:pt x="67" y="27"/>
                    <a:pt x="71" y="30"/>
                    <a:pt x="74" y="34"/>
                  </a:cubicBezTo>
                  <a:cubicBezTo>
                    <a:pt x="69" y="34"/>
                    <a:pt x="69" y="34"/>
                    <a:pt x="69" y="34"/>
                  </a:cubicBezTo>
                  <a:cubicBezTo>
                    <a:pt x="67" y="32"/>
                    <a:pt x="64" y="31"/>
                    <a:pt x="61" y="31"/>
                  </a:cubicBezTo>
                  <a:close/>
                  <a:moveTo>
                    <a:pt x="61" y="15"/>
                  </a:moveTo>
                  <a:cubicBezTo>
                    <a:pt x="49" y="15"/>
                    <a:pt x="38" y="23"/>
                    <a:pt x="35" y="34"/>
                  </a:cubicBezTo>
                  <a:cubicBezTo>
                    <a:pt x="31" y="34"/>
                    <a:pt x="31" y="34"/>
                    <a:pt x="31" y="34"/>
                  </a:cubicBezTo>
                  <a:cubicBezTo>
                    <a:pt x="35" y="21"/>
                    <a:pt x="47" y="11"/>
                    <a:pt x="61" y="11"/>
                  </a:cubicBezTo>
                  <a:cubicBezTo>
                    <a:pt x="73" y="11"/>
                    <a:pt x="84" y="19"/>
                    <a:pt x="89" y="30"/>
                  </a:cubicBezTo>
                  <a:cubicBezTo>
                    <a:pt x="85" y="31"/>
                    <a:pt x="85" y="31"/>
                    <a:pt x="85" y="31"/>
                  </a:cubicBezTo>
                  <a:cubicBezTo>
                    <a:pt x="81" y="22"/>
                    <a:pt x="72" y="15"/>
                    <a:pt x="61" y="15"/>
                  </a:cubicBezTo>
                  <a:close/>
                  <a:moveTo>
                    <a:pt x="99" y="61"/>
                  </a:moveTo>
                  <a:cubicBezTo>
                    <a:pt x="99" y="67"/>
                    <a:pt x="99" y="67"/>
                    <a:pt x="99" y="67"/>
                  </a:cubicBezTo>
                  <a:cubicBezTo>
                    <a:pt x="99" y="68"/>
                    <a:pt x="98" y="69"/>
                    <a:pt x="97" y="69"/>
                  </a:cubicBezTo>
                  <a:cubicBezTo>
                    <a:pt x="24" y="69"/>
                    <a:pt x="24" y="69"/>
                    <a:pt x="24" y="69"/>
                  </a:cubicBezTo>
                  <a:cubicBezTo>
                    <a:pt x="23" y="69"/>
                    <a:pt x="23" y="68"/>
                    <a:pt x="23" y="67"/>
                  </a:cubicBezTo>
                  <a:cubicBezTo>
                    <a:pt x="23" y="61"/>
                    <a:pt x="23" y="61"/>
                    <a:pt x="23" y="61"/>
                  </a:cubicBezTo>
                  <a:cubicBezTo>
                    <a:pt x="7" y="44"/>
                    <a:pt x="7" y="44"/>
                    <a:pt x="7" y="44"/>
                  </a:cubicBezTo>
                  <a:cubicBezTo>
                    <a:pt x="7" y="43"/>
                    <a:pt x="8" y="42"/>
                    <a:pt x="9" y="42"/>
                  </a:cubicBezTo>
                  <a:cubicBezTo>
                    <a:pt x="113" y="42"/>
                    <a:pt x="113" y="42"/>
                    <a:pt x="113" y="42"/>
                  </a:cubicBezTo>
                  <a:cubicBezTo>
                    <a:pt x="114" y="42"/>
                    <a:pt x="115" y="43"/>
                    <a:pt x="115" y="44"/>
                  </a:cubicBezTo>
                  <a:lnTo>
                    <a:pt x="99" y="61"/>
                  </a:lnTo>
                  <a:close/>
                  <a:moveTo>
                    <a:pt x="99" y="61"/>
                  </a:moveTo>
                  <a:cubicBezTo>
                    <a:pt x="99" y="61"/>
                    <a:pt x="99" y="61"/>
                    <a:pt x="99" y="6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13" name="Freeform 69"/>
            <p:cNvSpPr>
              <a:spLocks noEditPoints="1"/>
            </p:cNvSpPr>
            <p:nvPr/>
          </p:nvSpPr>
          <p:spPr bwMode="auto">
            <a:xfrm>
              <a:off x="792163" y="1958976"/>
              <a:ext cx="33338" cy="85725"/>
            </a:xfrm>
            <a:custGeom>
              <a:avLst/>
              <a:gdLst/>
              <a:ahLst/>
              <a:cxnLst>
                <a:cxn ang="0">
                  <a:pos x="2" y="28"/>
                </a:cxn>
                <a:cxn ang="0">
                  <a:pos x="2" y="28"/>
                </a:cxn>
                <a:cxn ang="0">
                  <a:pos x="2" y="28"/>
                </a:cxn>
                <a:cxn ang="0">
                  <a:pos x="4" y="29"/>
                </a:cxn>
                <a:cxn ang="0">
                  <a:pos x="6" y="27"/>
                </a:cxn>
                <a:cxn ang="0">
                  <a:pos x="6" y="26"/>
                </a:cxn>
                <a:cxn ang="0">
                  <a:pos x="6" y="26"/>
                </a:cxn>
                <a:cxn ang="0">
                  <a:pos x="7" y="15"/>
                </a:cxn>
                <a:cxn ang="0">
                  <a:pos x="9" y="1"/>
                </a:cxn>
                <a:cxn ang="0">
                  <a:pos x="7" y="0"/>
                </a:cxn>
                <a:cxn ang="0">
                  <a:pos x="5" y="2"/>
                </a:cxn>
                <a:cxn ang="0">
                  <a:pos x="5" y="3"/>
                </a:cxn>
                <a:cxn ang="0">
                  <a:pos x="5" y="3"/>
                </a:cxn>
                <a:cxn ang="0">
                  <a:pos x="5" y="3"/>
                </a:cxn>
                <a:cxn ang="0">
                  <a:pos x="5" y="3"/>
                </a:cxn>
                <a:cxn ang="0">
                  <a:pos x="4" y="14"/>
                </a:cxn>
                <a:cxn ang="0">
                  <a:pos x="2" y="28"/>
                </a:cxn>
                <a:cxn ang="0">
                  <a:pos x="2" y="28"/>
                </a:cxn>
                <a:cxn ang="0">
                  <a:pos x="2" y="28"/>
                </a:cxn>
                <a:cxn ang="0">
                  <a:pos x="2" y="28"/>
                </a:cxn>
              </a:cxnLst>
              <a:rect l="0" t="0" r="r" b="b"/>
              <a:pathLst>
                <a:path w="11" h="29">
                  <a:moveTo>
                    <a:pt x="2" y="28"/>
                  </a:moveTo>
                  <a:cubicBezTo>
                    <a:pt x="2" y="28"/>
                    <a:pt x="2" y="28"/>
                    <a:pt x="2" y="28"/>
                  </a:cubicBezTo>
                  <a:cubicBezTo>
                    <a:pt x="2" y="28"/>
                    <a:pt x="2" y="28"/>
                    <a:pt x="2" y="28"/>
                  </a:cubicBezTo>
                  <a:cubicBezTo>
                    <a:pt x="2" y="28"/>
                    <a:pt x="3" y="29"/>
                    <a:pt x="4" y="29"/>
                  </a:cubicBezTo>
                  <a:cubicBezTo>
                    <a:pt x="5" y="29"/>
                    <a:pt x="6" y="28"/>
                    <a:pt x="6" y="27"/>
                  </a:cubicBezTo>
                  <a:cubicBezTo>
                    <a:pt x="6" y="27"/>
                    <a:pt x="6" y="27"/>
                    <a:pt x="6" y="26"/>
                  </a:cubicBezTo>
                  <a:cubicBezTo>
                    <a:pt x="6" y="26"/>
                    <a:pt x="6" y="26"/>
                    <a:pt x="6" y="26"/>
                  </a:cubicBezTo>
                  <a:cubicBezTo>
                    <a:pt x="4" y="23"/>
                    <a:pt x="6" y="19"/>
                    <a:pt x="7" y="15"/>
                  </a:cubicBezTo>
                  <a:cubicBezTo>
                    <a:pt x="9" y="11"/>
                    <a:pt x="11" y="6"/>
                    <a:pt x="9" y="1"/>
                  </a:cubicBezTo>
                  <a:cubicBezTo>
                    <a:pt x="9" y="1"/>
                    <a:pt x="8" y="0"/>
                    <a:pt x="7" y="0"/>
                  </a:cubicBezTo>
                  <a:cubicBezTo>
                    <a:pt x="6" y="0"/>
                    <a:pt x="5" y="1"/>
                    <a:pt x="5" y="2"/>
                  </a:cubicBezTo>
                  <a:cubicBezTo>
                    <a:pt x="5" y="2"/>
                    <a:pt x="5" y="2"/>
                    <a:pt x="5" y="3"/>
                  </a:cubicBezTo>
                  <a:cubicBezTo>
                    <a:pt x="5" y="3"/>
                    <a:pt x="5" y="3"/>
                    <a:pt x="5" y="3"/>
                  </a:cubicBezTo>
                  <a:cubicBezTo>
                    <a:pt x="5" y="3"/>
                    <a:pt x="5" y="3"/>
                    <a:pt x="5" y="3"/>
                  </a:cubicBezTo>
                  <a:cubicBezTo>
                    <a:pt x="5" y="3"/>
                    <a:pt x="5" y="3"/>
                    <a:pt x="5" y="3"/>
                  </a:cubicBezTo>
                  <a:cubicBezTo>
                    <a:pt x="7" y="6"/>
                    <a:pt x="6" y="10"/>
                    <a:pt x="4" y="14"/>
                  </a:cubicBezTo>
                  <a:cubicBezTo>
                    <a:pt x="2" y="18"/>
                    <a:pt x="0" y="23"/>
                    <a:pt x="2" y="28"/>
                  </a:cubicBezTo>
                  <a:cubicBezTo>
                    <a:pt x="2" y="28"/>
                    <a:pt x="2" y="28"/>
                    <a:pt x="2" y="28"/>
                  </a:cubicBezTo>
                  <a:close/>
                  <a:moveTo>
                    <a:pt x="2" y="28"/>
                  </a:moveTo>
                  <a:cubicBezTo>
                    <a:pt x="2" y="28"/>
                    <a:pt x="2" y="28"/>
                    <a:pt x="2" y="2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14" name="Freeform 70"/>
            <p:cNvSpPr>
              <a:spLocks noEditPoints="1"/>
            </p:cNvSpPr>
            <p:nvPr/>
          </p:nvSpPr>
          <p:spPr bwMode="auto">
            <a:xfrm>
              <a:off x="930275" y="1958976"/>
              <a:ext cx="31750" cy="82550"/>
            </a:xfrm>
            <a:custGeom>
              <a:avLst/>
              <a:gdLst/>
              <a:ahLst/>
              <a:cxnLst>
                <a:cxn ang="0">
                  <a:pos x="2" y="27"/>
                </a:cxn>
                <a:cxn ang="0">
                  <a:pos x="2" y="27"/>
                </a:cxn>
                <a:cxn ang="0">
                  <a:pos x="2" y="27"/>
                </a:cxn>
                <a:cxn ang="0">
                  <a:pos x="4" y="28"/>
                </a:cxn>
                <a:cxn ang="0">
                  <a:pos x="5" y="26"/>
                </a:cxn>
                <a:cxn ang="0">
                  <a:pos x="5" y="26"/>
                </a:cxn>
                <a:cxn ang="0">
                  <a:pos x="5" y="26"/>
                </a:cxn>
                <a:cxn ang="0">
                  <a:pos x="7" y="15"/>
                </a:cxn>
                <a:cxn ang="0">
                  <a:pos x="9" y="1"/>
                </a:cxn>
                <a:cxn ang="0">
                  <a:pos x="7" y="0"/>
                </a:cxn>
                <a:cxn ang="0">
                  <a:pos x="5" y="1"/>
                </a:cxn>
                <a:cxn ang="0">
                  <a:pos x="5" y="2"/>
                </a:cxn>
                <a:cxn ang="0">
                  <a:pos x="5" y="2"/>
                </a:cxn>
                <a:cxn ang="0">
                  <a:pos x="5" y="2"/>
                </a:cxn>
                <a:cxn ang="0">
                  <a:pos x="5" y="2"/>
                </a:cxn>
                <a:cxn ang="0">
                  <a:pos x="4" y="13"/>
                </a:cxn>
                <a:cxn ang="0">
                  <a:pos x="2" y="27"/>
                </a:cxn>
                <a:cxn ang="0">
                  <a:pos x="2" y="27"/>
                </a:cxn>
                <a:cxn ang="0">
                  <a:pos x="2" y="27"/>
                </a:cxn>
                <a:cxn ang="0">
                  <a:pos x="2" y="27"/>
                </a:cxn>
              </a:cxnLst>
              <a:rect l="0" t="0" r="r" b="b"/>
              <a:pathLst>
                <a:path w="11" h="28">
                  <a:moveTo>
                    <a:pt x="2" y="27"/>
                  </a:moveTo>
                  <a:cubicBezTo>
                    <a:pt x="2" y="27"/>
                    <a:pt x="2" y="27"/>
                    <a:pt x="2" y="27"/>
                  </a:cubicBezTo>
                  <a:cubicBezTo>
                    <a:pt x="2" y="27"/>
                    <a:pt x="2" y="27"/>
                    <a:pt x="2" y="27"/>
                  </a:cubicBezTo>
                  <a:cubicBezTo>
                    <a:pt x="2" y="28"/>
                    <a:pt x="3" y="28"/>
                    <a:pt x="4" y="28"/>
                  </a:cubicBezTo>
                  <a:cubicBezTo>
                    <a:pt x="5" y="28"/>
                    <a:pt x="5" y="27"/>
                    <a:pt x="5" y="26"/>
                  </a:cubicBezTo>
                  <a:cubicBezTo>
                    <a:pt x="5" y="26"/>
                    <a:pt x="5" y="26"/>
                    <a:pt x="5" y="26"/>
                  </a:cubicBezTo>
                  <a:cubicBezTo>
                    <a:pt x="5" y="26"/>
                    <a:pt x="5" y="26"/>
                    <a:pt x="5" y="26"/>
                  </a:cubicBezTo>
                  <a:cubicBezTo>
                    <a:pt x="4" y="22"/>
                    <a:pt x="5" y="19"/>
                    <a:pt x="7" y="15"/>
                  </a:cubicBezTo>
                  <a:cubicBezTo>
                    <a:pt x="9" y="10"/>
                    <a:pt x="11" y="6"/>
                    <a:pt x="9" y="1"/>
                  </a:cubicBezTo>
                  <a:cubicBezTo>
                    <a:pt x="8" y="0"/>
                    <a:pt x="8" y="0"/>
                    <a:pt x="7" y="0"/>
                  </a:cubicBezTo>
                  <a:cubicBezTo>
                    <a:pt x="6" y="0"/>
                    <a:pt x="5" y="0"/>
                    <a:pt x="5" y="1"/>
                  </a:cubicBezTo>
                  <a:cubicBezTo>
                    <a:pt x="5" y="2"/>
                    <a:pt x="5" y="2"/>
                    <a:pt x="5" y="2"/>
                  </a:cubicBezTo>
                  <a:cubicBezTo>
                    <a:pt x="5" y="2"/>
                    <a:pt x="5" y="2"/>
                    <a:pt x="5" y="2"/>
                  </a:cubicBezTo>
                  <a:cubicBezTo>
                    <a:pt x="5" y="2"/>
                    <a:pt x="5" y="2"/>
                    <a:pt x="5" y="2"/>
                  </a:cubicBezTo>
                  <a:cubicBezTo>
                    <a:pt x="5" y="2"/>
                    <a:pt x="5" y="2"/>
                    <a:pt x="5" y="2"/>
                  </a:cubicBezTo>
                  <a:cubicBezTo>
                    <a:pt x="7" y="6"/>
                    <a:pt x="5" y="9"/>
                    <a:pt x="4" y="13"/>
                  </a:cubicBezTo>
                  <a:cubicBezTo>
                    <a:pt x="2" y="18"/>
                    <a:pt x="0" y="22"/>
                    <a:pt x="2" y="27"/>
                  </a:cubicBezTo>
                  <a:cubicBezTo>
                    <a:pt x="2" y="27"/>
                    <a:pt x="2" y="27"/>
                    <a:pt x="2" y="27"/>
                  </a:cubicBezTo>
                  <a:close/>
                  <a:moveTo>
                    <a:pt x="2" y="27"/>
                  </a:moveTo>
                  <a:cubicBezTo>
                    <a:pt x="2" y="27"/>
                    <a:pt x="2" y="27"/>
                    <a:pt x="2" y="2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15" name="Freeform 71"/>
            <p:cNvSpPr>
              <a:spLocks noEditPoints="1"/>
            </p:cNvSpPr>
            <p:nvPr/>
          </p:nvSpPr>
          <p:spPr bwMode="auto">
            <a:xfrm>
              <a:off x="871538" y="1909763"/>
              <a:ext cx="31750" cy="84138"/>
            </a:xfrm>
            <a:custGeom>
              <a:avLst/>
              <a:gdLst/>
              <a:ahLst/>
              <a:cxnLst>
                <a:cxn ang="0">
                  <a:pos x="2" y="27"/>
                </a:cxn>
                <a:cxn ang="0">
                  <a:pos x="2" y="28"/>
                </a:cxn>
                <a:cxn ang="0">
                  <a:pos x="4" y="29"/>
                </a:cxn>
                <a:cxn ang="0">
                  <a:pos x="6" y="27"/>
                </a:cxn>
                <a:cxn ang="0">
                  <a:pos x="6" y="26"/>
                </a:cxn>
                <a:cxn ang="0">
                  <a:pos x="6" y="26"/>
                </a:cxn>
                <a:cxn ang="0">
                  <a:pos x="7" y="15"/>
                </a:cxn>
                <a:cxn ang="0">
                  <a:pos x="9" y="1"/>
                </a:cxn>
                <a:cxn ang="0">
                  <a:pos x="7" y="0"/>
                </a:cxn>
                <a:cxn ang="0">
                  <a:pos x="5" y="2"/>
                </a:cxn>
                <a:cxn ang="0">
                  <a:pos x="5" y="2"/>
                </a:cxn>
                <a:cxn ang="0">
                  <a:pos x="5" y="2"/>
                </a:cxn>
                <a:cxn ang="0">
                  <a:pos x="5" y="2"/>
                </a:cxn>
                <a:cxn ang="0">
                  <a:pos x="5" y="2"/>
                </a:cxn>
                <a:cxn ang="0">
                  <a:pos x="4" y="14"/>
                </a:cxn>
                <a:cxn ang="0">
                  <a:pos x="2" y="27"/>
                </a:cxn>
                <a:cxn ang="0">
                  <a:pos x="2" y="27"/>
                </a:cxn>
                <a:cxn ang="0">
                  <a:pos x="2" y="27"/>
                </a:cxn>
                <a:cxn ang="0">
                  <a:pos x="2" y="27"/>
                </a:cxn>
              </a:cxnLst>
              <a:rect l="0" t="0" r="r" b="b"/>
              <a:pathLst>
                <a:path w="11" h="29">
                  <a:moveTo>
                    <a:pt x="2" y="27"/>
                  </a:moveTo>
                  <a:cubicBezTo>
                    <a:pt x="2" y="28"/>
                    <a:pt x="2" y="28"/>
                    <a:pt x="2" y="28"/>
                  </a:cubicBezTo>
                  <a:cubicBezTo>
                    <a:pt x="2" y="28"/>
                    <a:pt x="3" y="29"/>
                    <a:pt x="4" y="29"/>
                  </a:cubicBezTo>
                  <a:cubicBezTo>
                    <a:pt x="5" y="29"/>
                    <a:pt x="6" y="28"/>
                    <a:pt x="6" y="27"/>
                  </a:cubicBezTo>
                  <a:cubicBezTo>
                    <a:pt x="6" y="27"/>
                    <a:pt x="6" y="26"/>
                    <a:pt x="6" y="26"/>
                  </a:cubicBezTo>
                  <a:cubicBezTo>
                    <a:pt x="6" y="26"/>
                    <a:pt x="6" y="26"/>
                    <a:pt x="6" y="26"/>
                  </a:cubicBezTo>
                  <a:cubicBezTo>
                    <a:pt x="4" y="23"/>
                    <a:pt x="6" y="19"/>
                    <a:pt x="7" y="15"/>
                  </a:cubicBezTo>
                  <a:cubicBezTo>
                    <a:pt x="9" y="11"/>
                    <a:pt x="11" y="6"/>
                    <a:pt x="9" y="1"/>
                  </a:cubicBezTo>
                  <a:cubicBezTo>
                    <a:pt x="9" y="0"/>
                    <a:pt x="8" y="0"/>
                    <a:pt x="7" y="0"/>
                  </a:cubicBezTo>
                  <a:cubicBezTo>
                    <a:pt x="6" y="0"/>
                    <a:pt x="5" y="1"/>
                    <a:pt x="5" y="2"/>
                  </a:cubicBezTo>
                  <a:cubicBezTo>
                    <a:pt x="5" y="2"/>
                    <a:pt x="5" y="2"/>
                    <a:pt x="5" y="2"/>
                  </a:cubicBezTo>
                  <a:cubicBezTo>
                    <a:pt x="5" y="2"/>
                    <a:pt x="5" y="2"/>
                    <a:pt x="5" y="2"/>
                  </a:cubicBezTo>
                  <a:cubicBezTo>
                    <a:pt x="5" y="2"/>
                    <a:pt x="5" y="2"/>
                    <a:pt x="5" y="2"/>
                  </a:cubicBezTo>
                  <a:cubicBezTo>
                    <a:pt x="5" y="2"/>
                    <a:pt x="5" y="2"/>
                    <a:pt x="5" y="2"/>
                  </a:cubicBezTo>
                  <a:cubicBezTo>
                    <a:pt x="7" y="6"/>
                    <a:pt x="6" y="10"/>
                    <a:pt x="4" y="14"/>
                  </a:cubicBezTo>
                  <a:cubicBezTo>
                    <a:pt x="2" y="18"/>
                    <a:pt x="0" y="23"/>
                    <a:pt x="2" y="27"/>
                  </a:cubicBezTo>
                  <a:cubicBezTo>
                    <a:pt x="2" y="27"/>
                    <a:pt x="2" y="27"/>
                    <a:pt x="2" y="27"/>
                  </a:cubicBezTo>
                  <a:close/>
                  <a:moveTo>
                    <a:pt x="2" y="27"/>
                  </a:moveTo>
                  <a:cubicBezTo>
                    <a:pt x="2" y="27"/>
                    <a:pt x="2" y="27"/>
                    <a:pt x="2" y="2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516" name="Freeform 72"/>
          <p:cNvSpPr>
            <a:spLocks noEditPoints="1"/>
          </p:cNvSpPr>
          <p:nvPr/>
        </p:nvSpPr>
        <p:spPr bwMode="auto">
          <a:xfrm>
            <a:off x="10921937" y="3247027"/>
            <a:ext cx="574892" cy="574891"/>
          </a:xfrm>
          <a:custGeom>
            <a:avLst/>
            <a:gdLst>
              <a:gd name="T0" fmla="*/ 2147483646 w 123"/>
              <a:gd name="T1" fmla="*/ 2147483646 h 123"/>
              <a:gd name="T2" fmla="*/ 2147483646 w 123"/>
              <a:gd name="T3" fmla="*/ 0 h 123"/>
              <a:gd name="T4" fmla="*/ 2147483646 w 123"/>
              <a:gd name="T5" fmla="*/ 2147483646 h 123"/>
              <a:gd name="T6" fmla="*/ 2147483646 w 123"/>
              <a:gd name="T7" fmla="*/ 2147483646 h 123"/>
              <a:gd name="T8" fmla="*/ 0 w 123"/>
              <a:gd name="T9" fmla="*/ 2147483646 h 123"/>
              <a:gd name="T10" fmla="*/ 2147483646 w 123"/>
              <a:gd name="T11" fmla="*/ 2147483646 h 123"/>
              <a:gd name="T12" fmla="*/ 2147483646 w 123"/>
              <a:gd name="T13" fmla="*/ 2147483646 h 123"/>
              <a:gd name="T14" fmla="*/ 2147483646 w 123"/>
              <a:gd name="T15" fmla="*/ 2147483646 h 123"/>
              <a:gd name="T16" fmla="*/ 2147483646 w 123"/>
              <a:gd name="T17" fmla="*/ 2147483646 h 123"/>
              <a:gd name="T18" fmla="*/ 2147483646 w 123"/>
              <a:gd name="T19" fmla="*/ 2147483646 h 123"/>
              <a:gd name="T20" fmla="*/ 2147483646 w 123"/>
              <a:gd name="T21" fmla="*/ 2147483646 h 123"/>
              <a:gd name="T22" fmla="*/ 2147483646 w 123"/>
              <a:gd name="T23" fmla="*/ 2147483646 h 123"/>
              <a:gd name="T24" fmla="*/ 2147483646 w 123"/>
              <a:gd name="T25" fmla="*/ 2147483646 h 123"/>
              <a:gd name="T26" fmla="*/ 2147483646 w 123"/>
              <a:gd name="T27" fmla="*/ 2147483646 h 123"/>
              <a:gd name="T28" fmla="*/ 2147483646 w 123"/>
              <a:gd name="T29" fmla="*/ 2147483646 h 123"/>
              <a:gd name="T30" fmla="*/ 2147483646 w 123"/>
              <a:gd name="T31" fmla="*/ 2147483646 h 123"/>
              <a:gd name="T32" fmla="*/ 2147483646 w 123"/>
              <a:gd name="T33" fmla="*/ 2147483646 h 123"/>
              <a:gd name="T34" fmla="*/ 2147483646 w 123"/>
              <a:gd name="T35" fmla="*/ 2147483646 h 123"/>
              <a:gd name="T36" fmla="*/ 2147483646 w 123"/>
              <a:gd name="T37" fmla="*/ 2147483646 h 123"/>
              <a:gd name="T38" fmla="*/ 2147483646 w 123"/>
              <a:gd name="T39" fmla="*/ 2147483646 h 123"/>
              <a:gd name="T40" fmla="*/ 2147483646 w 123"/>
              <a:gd name="T41" fmla="*/ 2147483646 h 123"/>
              <a:gd name="T42" fmla="*/ 2147483646 w 123"/>
              <a:gd name="T43" fmla="*/ 2147483646 h 123"/>
              <a:gd name="T44" fmla="*/ 2147483646 w 123"/>
              <a:gd name="T45" fmla="*/ 2147483646 h 123"/>
              <a:gd name="T46" fmla="*/ 2147483646 w 123"/>
              <a:gd name="T47" fmla="*/ 2147483646 h 123"/>
              <a:gd name="T48" fmla="*/ 2147483646 w 123"/>
              <a:gd name="T49" fmla="*/ 2147483646 h 123"/>
              <a:gd name="T50" fmla="*/ 2147483646 w 123"/>
              <a:gd name="T51" fmla="*/ 2147483646 h 123"/>
              <a:gd name="T52" fmla="*/ 2147483646 w 123"/>
              <a:gd name="T53" fmla="*/ 2147483646 h 123"/>
              <a:gd name="T54" fmla="*/ 2147483646 w 123"/>
              <a:gd name="T55" fmla="*/ 2147483646 h 123"/>
              <a:gd name="T56" fmla="*/ 2147483646 w 123"/>
              <a:gd name="T57" fmla="*/ 2147483646 h 123"/>
              <a:gd name="T58" fmla="*/ 2147483646 w 123"/>
              <a:gd name="T59" fmla="*/ 2147483646 h 123"/>
              <a:gd name="T60" fmla="*/ 2147483646 w 123"/>
              <a:gd name="T61" fmla="*/ 2147483646 h 123"/>
              <a:gd name="T62" fmla="*/ 2147483646 w 123"/>
              <a:gd name="T63" fmla="*/ 2147483646 h 123"/>
              <a:gd name="T64" fmla="*/ 2147483646 w 123"/>
              <a:gd name="T65" fmla="*/ 2147483646 h 123"/>
              <a:gd name="T66" fmla="*/ 2147483646 w 123"/>
              <a:gd name="T67" fmla="*/ 2147483646 h 123"/>
              <a:gd name="T68" fmla="*/ 2147483646 w 123"/>
              <a:gd name="T69" fmla="*/ 2147483646 h 1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3" h="123">
                <a:moveTo>
                  <a:pt x="121" y="1"/>
                </a:moveTo>
                <a:cubicBezTo>
                  <a:pt x="120" y="0"/>
                  <a:pt x="119" y="0"/>
                  <a:pt x="119" y="0"/>
                </a:cubicBezTo>
                <a:cubicBezTo>
                  <a:pt x="118" y="0"/>
                  <a:pt x="117" y="0"/>
                  <a:pt x="117" y="1"/>
                </a:cubicBezTo>
                <a:cubicBezTo>
                  <a:pt x="2" y="77"/>
                  <a:pt x="2" y="77"/>
                  <a:pt x="2" y="77"/>
                </a:cubicBezTo>
                <a:cubicBezTo>
                  <a:pt x="0" y="78"/>
                  <a:pt x="0" y="79"/>
                  <a:pt x="0" y="81"/>
                </a:cubicBezTo>
                <a:cubicBezTo>
                  <a:pt x="0" y="82"/>
                  <a:pt x="1" y="83"/>
                  <a:pt x="2" y="84"/>
                </a:cubicBezTo>
                <a:cubicBezTo>
                  <a:pt x="32" y="96"/>
                  <a:pt x="32" y="96"/>
                  <a:pt x="32" y="96"/>
                </a:cubicBezTo>
                <a:cubicBezTo>
                  <a:pt x="46" y="121"/>
                  <a:pt x="46" y="121"/>
                  <a:pt x="46" y="121"/>
                </a:cubicBezTo>
                <a:cubicBezTo>
                  <a:pt x="47" y="122"/>
                  <a:pt x="48" y="123"/>
                  <a:pt x="50" y="123"/>
                </a:cubicBezTo>
                <a:cubicBezTo>
                  <a:pt x="50" y="123"/>
                  <a:pt x="50" y="123"/>
                  <a:pt x="50" y="123"/>
                </a:cubicBezTo>
                <a:cubicBezTo>
                  <a:pt x="51" y="123"/>
                  <a:pt x="52" y="122"/>
                  <a:pt x="53" y="121"/>
                </a:cubicBezTo>
                <a:cubicBezTo>
                  <a:pt x="61" y="107"/>
                  <a:pt x="61" y="107"/>
                  <a:pt x="61" y="107"/>
                </a:cubicBezTo>
                <a:cubicBezTo>
                  <a:pt x="98" y="122"/>
                  <a:pt x="98" y="122"/>
                  <a:pt x="98" y="122"/>
                </a:cubicBezTo>
                <a:cubicBezTo>
                  <a:pt x="99" y="123"/>
                  <a:pt x="99" y="123"/>
                  <a:pt x="100" y="123"/>
                </a:cubicBezTo>
                <a:cubicBezTo>
                  <a:pt x="100" y="123"/>
                  <a:pt x="101" y="122"/>
                  <a:pt x="101" y="122"/>
                </a:cubicBezTo>
                <a:cubicBezTo>
                  <a:pt x="102" y="122"/>
                  <a:pt x="103" y="121"/>
                  <a:pt x="103" y="119"/>
                </a:cubicBezTo>
                <a:cubicBezTo>
                  <a:pt x="123" y="4"/>
                  <a:pt x="123" y="4"/>
                  <a:pt x="123" y="4"/>
                </a:cubicBezTo>
                <a:cubicBezTo>
                  <a:pt x="123" y="3"/>
                  <a:pt x="122" y="1"/>
                  <a:pt x="121" y="1"/>
                </a:cubicBezTo>
                <a:close/>
                <a:moveTo>
                  <a:pt x="12" y="80"/>
                </a:moveTo>
                <a:cubicBezTo>
                  <a:pt x="101" y="20"/>
                  <a:pt x="101" y="20"/>
                  <a:pt x="101" y="20"/>
                </a:cubicBezTo>
                <a:cubicBezTo>
                  <a:pt x="36" y="89"/>
                  <a:pt x="36" y="89"/>
                  <a:pt x="36" y="89"/>
                </a:cubicBezTo>
                <a:cubicBezTo>
                  <a:pt x="36" y="89"/>
                  <a:pt x="35" y="89"/>
                  <a:pt x="35" y="89"/>
                </a:cubicBezTo>
                <a:lnTo>
                  <a:pt x="12" y="80"/>
                </a:lnTo>
                <a:close/>
                <a:moveTo>
                  <a:pt x="39" y="92"/>
                </a:moveTo>
                <a:cubicBezTo>
                  <a:pt x="39" y="92"/>
                  <a:pt x="39" y="92"/>
                  <a:pt x="39" y="92"/>
                </a:cubicBezTo>
                <a:cubicBezTo>
                  <a:pt x="112" y="14"/>
                  <a:pt x="112" y="14"/>
                  <a:pt x="112" y="14"/>
                </a:cubicBezTo>
                <a:cubicBezTo>
                  <a:pt x="50" y="111"/>
                  <a:pt x="50" y="111"/>
                  <a:pt x="50" y="111"/>
                </a:cubicBezTo>
                <a:lnTo>
                  <a:pt x="39" y="92"/>
                </a:lnTo>
                <a:close/>
                <a:moveTo>
                  <a:pt x="97" y="113"/>
                </a:moveTo>
                <a:cubicBezTo>
                  <a:pt x="64" y="100"/>
                  <a:pt x="64" y="100"/>
                  <a:pt x="64" y="100"/>
                </a:cubicBezTo>
                <a:cubicBezTo>
                  <a:pt x="63" y="100"/>
                  <a:pt x="62" y="100"/>
                  <a:pt x="61" y="100"/>
                </a:cubicBezTo>
                <a:cubicBezTo>
                  <a:pt x="112" y="22"/>
                  <a:pt x="112" y="22"/>
                  <a:pt x="112" y="22"/>
                </a:cubicBezTo>
                <a:lnTo>
                  <a:pt x="97" y="113"/>
                </a:lnTo>
                <a:close/>
                <a:moveTo>
                  <a:pt x="97" y="113"/>
                </a:moveTo>
                <a:cubicBezTo>
                  <a:pt x="97" y="113"/>
                  <a:pt x="97" y="113"/>
                  <a:pt x="97" y="11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517" name="Group 163"/>
          <p:cNvGrpSpPr/>
          <p:nvPr/>
        </p:nvGrpSpPr>
        <p:grpSpPr>
          <a:xfrm>
            <a:off x="11969176" y="3252512"/>
            <a:ext cx="536673" cy="574646"/>
            <a:chOff x="2281238" y="1909763"/>
            <a:chExt cx="336550" cy="360363"/>
          </a:xfrm>
          <a:solidFill>
            <a:schemeClr val="tx1"/>
          </a:solidFill>
        </p:grpSpPr>
        <p:sp>
          <p:nvSpPr>
            <p:cNvPr id="518" name="Freeform 73"/>
            <p:cNvSpPr>
              <a:spLocks noEditPoints="1"/>
            </p:cNvSpPr>
            <p:nvPr/>
          </p:nvSpPr>
          <p:spPr bwMode="auto">
            <a:xfrm>
              <a:off x="2281238" y="1909763"/>
              <a:ext cx="336550" cy="360363"/>
            </a:xfrm>
            <a:custGeom>
              <a:avLst/>
              <a:gdLst/>
              <a:ahLst/>
              <a:cxnLst>
                <a:cxn ang="0">
                  <a:pos x="99" y="0"/>
                </a:cxn>
                <a:cxn ang="0">
                  <a:pos x="15" y="0"/>
                </a:cxn>
                <a:cxn ang="0">
                  <a:pos x="0" y="15"/>
                </a:cxn>
                <a:cxn ang="0">
                  <a:pos x="0" y="107"/>
                </a:cxn>
                <a:cxn ang="0">
                  <a:pos x="15" y="123"/>
                </a:cxn>
                <a:cxn ang="0">
                  <a:pos x="99" y="123"/>
                </a:cxn>
                <a:cxn ang="0">
                  <a:pos x="115" y="107"/>
                </a:cxn>
                <a:cxn ang="0">
                  <a:pos x="115" y="15"/>
                </a:cxn>
                <a:cxn ang="0">
                  <a:pos x="99" y="0"/>
                </a:cxn>
                <a:cxn ang="0">
                  <a:pos x="107" y="107"/>
                </a:cxn>
                <a:cxn ang="0">
                  <a:pos x="99" y="115"/>
                </a:cxn>
                <a:cxn ang="0">
                  <a:pos x="15" y="115"/>
                </a:cxn>
                <a:cxn ang="0">
                  <a:pos x="7" y="107"/>
                </a:cxn>
                <a:cxn ang="0">
                  <a:pos x="7" y="15"/>
                </a:cxn>
                <a:cxn ang="0">
                  <a:pos x="15" y="8"/>
                </a:cxn>
                <a:cxn ang="0">
                  <a:pos x="99" y="8"/>
                </a:cxn>
                <a:cxn ang="0">
                  <a:pos x="107" y="15"/>
                </a:cxn>
                <a:cxn ang="0">
                  <a:pos x="107" y="107"/>
                </a:cxn>
                <a:cxn ang="0">
                  <a:pos x="107" y="107"/>
                </a:cxn>
                <a:cxn ang="0">
                  <a:pos x="107" y="107"/>
                </a:cxn>
              </a:cxnLst>
              <a:rect l="0" t="0" r="r" b="b"/>
              <a:pathLst>
                <a:path w="115" h="123">
                  <a:moveTo>
                    <a:pt x="99" y="0"/>
                  </a:moveTo>
                  <a:cubicBezTo>
                    <a:pt x="15" y="0"/>
                    <a:pt x="15" y="0"/>
                    <a:pt x="15" y="0"/>
                  </a:cubicBezTo>
                  <a:cubicBezTo>
                    <a:pt x="7" y="0"/>
                    <a:pt x="0" y="7"/>
                    <a:pt x="0" y="15"/>
                  </a:cubicBezTo>
                  <a:cubicBezTo>
                    <a:pt x="0" y="107"/>
                    <a:pt x="0" y="107"/>
                    <a:pt x="0" y="107"/>
                  </a:cubicBezTo>
                  <a:cubicBezTo>
                    <a:pt x="0" y="116"/>
                    <a:pt x="7" y="123"/>
                    <a:pt x="15" y="123"/>
                  </a:cubicBezTo>
                  <a:cubicBezTo>
                    <a:pt x="99" y="123"/>
                    <a:pt x="99" y="123"/>
                    <a:pt x="99" y="123"/>
                  </a:cubicBezTo>
                  <a:cubicBezTo>
                    <a:pt x="108" y="123"/>
                    <a:pt x="115" y="116"/>
                    <a:pt x="115" y="107"/>
                  </a:cubicBezTo>
                  <a:cubicBezTo>
                    <a:pt x="115" y="15"/>
                    <a:pt x="115" y="15"/>
                    <a:pt x="115" y="15"/>
                  </a:cubicBezTo>
                  <a:cubicBezTo>
                    <a:pt x="115" y="7"/>
                    <a:pt x="108" y="0"/>
                    <a:pt x="99" y="0"/>
                  </a:cubicBezTo>
                  <a:close/>
                  <a:moveTo>
                    <a:pt x="107" y="107"/>
                  </a:moveTo>
                  <a:cubicBezTo>
                    <a:pt x="107" y="111"/>
                    <a:pt x="104" y="115"/>
                    <a:pt x="99" y="115"/>
                  </a:cubicBezTo>
                  <a:cubicBezTo>
                    <a:pt x="15" y="115"/>
                    <a:pt x="15" y="115"/>
                    <a:pt x="15" y="115"/>
                  </a:cubicBezTo>
                  <a:cubicBezTo>
                    <a:pt x="11" y="115"/>
                    <a:pt x="7" y="111"/>
                    <a:pt x="7" y="107"/>
                  </a:cubicBezTo>
                  <a:cubicBezTo>
                    <a:pt x="7" y="15"/>
                    <a:pt x="7" y="15"/>
                    <a:pt x="7" y="15"/>
                  </a:cubicBezTo>
                  <a:cubicBezTo>
                    <a:pt x="7" y="11"/>
                    <a:pt x="11" y="8"/>
                    <a:pt x="15" y="8"/>
                  </a:cubicBezTo>
                  <a:cubicBezTo>
                    <a:pt x="99" y="8"/>
                    <a:pt x="99" y="8"/>
                    <a:pt x="99" y="8"/>
                  </a:cubicBezTo>
                  <a:cubicBezTo>
                    <a:pt x="104" y="8"/>
                    <a:pt x="107" y="11"/>
                    <a:pt x="107" y="15"/>
                  </a:cubicBezTo>
                  <a:lnTo>
                    <a:pt x="107" y="107"/>
                  </a:lnTo>
                  <a:close/>
                  <a:moveTo>
                    <a:pt x="107" y="107"/>
                  </a:moveTo>
                  <a:cubicBezTo>
                    <a:pt x="107" y="107"/>
                    <a:pt x="107" y="107"/>
                    <a:pt x="107" y="10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19" name="Freeform 74"/>
            <p:cNvSpPr>
              <a:spLocks noEditPoints="1"/>
            </p:cNvSpPr>
            <p:nvPr/>
          </p:nvSpPr>
          <p:spPr bwMode="auto">
            <a:xfrm>
              <a:off x="2325688" y="1952626"/>
              <a:ext cx="246063" cy="227013"/>
            </a:xfrm>
            <a:custGeom>
              <a:avLst/>
              <a:gdLst/>
              <a:ahLst/>
              <a:cxnLst>
                <a:cxn ang="0">
                  <a:pos x="81" y="0"/>
                </a:cxn>
                <a:cxn ang="0">
                  <a:pos x="4" y="0"/>
                </a:cxn>
                <a:cxn ang="0">
                  <a:pos x="0" y="4"/>
                </a:cxn>
                <a:cxn ang="0">
                  <a:pos x="0" y="73"/>
                </a:cxn>
                <a:cxn ang="0">
                  <a:pos x="4" y="77"/>
                </a:cxn>
                <a:cxn ang="0">
                  <a:pos x="81" y="77"/>
                </a:cxn>
                <a:cxn ang="0">
                  <a:pos x="84" y="73"/>
                </a:cxn>
                <a:cxn ang="0">
                  <a:pos x="84" y="4"/>
                </a:cxn>
                <a:cxn ang="0">
                  <a:pos x="81" y="0"/>
                </a:cxn>
                <a:cxn ang="0">
                  <a:pos x="81" y="4"/>
                </a:cxn>
                <a:cxn ang="0">
                  <a:pos x="81" y="57"/>
                </a:cxn>
                <a:cxn ang="0">
                  <a:pos x="68" y="44"/>
                </a:cxn>
                <a:cxn ang="0">
                  <a:pos x="65" y="42"/>
                </a:cxn>
                <a:cxn ang="0">
                  <a:pos x="62" y="44"/>
                </a:cxn>
                <a:cxn ang="0">
                  <a:pos x="52" y="55"/>
                </a:cxn>
                <a:cxn ang="0">
                  <a:pos x="22" y="21"/>
                </a:cxn>
                <a:cxn ang="0">
                  <a:pos x="19" y="19"/>
                </a:cxn>
                <a:cxn ang="0">
                  <a:pos x="16" y="21"/>
                </a:cxn>
                <a:cxn ang="0">
                  <a:pos x="4" y="35"/>
                </a:cxn>
                <a:cxn ang="0">
                  <a:pos x="4" y="4"/>
                </a:cxn>
                <a:cxn ang="0">
                  <a:pos x="81" y="4"/>
                </a:cxn>
                <a:cxn ang="0">
                  <a:pos x="4" y="41"/>
                </a:cxn>
                <a:cxn ang="0">
                  <a:pos x="19" y="23"/>
                </a:cxn>
                <a:cxn ang="0">
                  <a:pos x="50" y="58"/>
                </a:cxn>
                <a:cxn ang="0">
                  <a:pos x="52" y="61"/>
                </a:cxn>
                <a:cxn ang="0">
                  <a:pos x="63" y="73"/>
                </a:cxn>
                <a:cxn ang="0">
                  <a:pos x="4" y="73"/>
                </a:cxn>
                <a:cxn ang="0">
                  <a:pos x="4" y="41"/>
                </a:cxn>
                <a:cxn ang="0">
                  <a:pos x="68" y="73"/>
                </a:cxn>
                <a:cxn ang="0">
                  <a:pos x="55" y="58"/>
                </a:cxn>
                <a:cxn ang="0">
                  <a:pos x="65" y="46"/>
                </a:cxn>
                <a:cxn ang="0">
                  <a:pos x="81" y="63"/>
                </a:cxn>
                <a:cxn ang="0">
                  <a:pos x="81" y="73"/>
                </a:cxn>
                <a:cxn ang="0">
                  <a:pos x="68" y="73"/>
                </a:cxn>
                <a:cxn ang="0">
                  <a:pos x="68" y="73"/>
                </a:cxn>
                <a:cxn ang="0">
                  <a:pos x="68" y="73"/>
                </a:cxn>
              </a:cxnLst>
              <a:rect l="0" t="0" r="r" b="b"/>
              <a:pathLst>
                <a:path w="84" h="77">
                  <a:moveTo>
                    <a:pt x="81" y="0"/>
                  </a:moveTo>
                  <a:cubicBezTo>
                    <a:pt x="4" y="0"/>
                    <a:pt x="4" y="0"/>
                    <a:pt x="4" y="0"/>
                  </a:cubicBezTo>
                  <a:cubicBezTo>
                    <a:pt x="2" y="0"/>
                    <a:pt x="0" y="2"/>
                    <a:pt x="0" y="4"/>
                  </a:cubicBezTo>
                  <a:cubicBezTo>
                    <a:pt x="0" y="73"/>
                    <a:pt x="0" y="73"/>
                    <a:pt x="0" y="73"/>
                  </a:cubicBezTo>
                  <a:cubicBezTo>
                    <a:pt x="0" y="75"/>
                    <a:pt x="2" y="77"/>
                    <a:pt x="4" y="77"/>
                  </a:cubicBezTo>
                  <a:cubicBezTo>
                    <a:pt x="81" y="77"/>
                    <a:pt x="81" y="77"/>
                    <a:pt x="81" y="77"/>
                  </a:cubicBezTo>
                  <a:cubicBezTo>
                    <a:pt x="83" y="77"/>
                    <a:pt x="84" y="75"/>
                    <a:pt x="84" y="73"/>
                  </a:cubicBezTo>
                  <a:cubicBezTo>
                    <a:pt x="84" y="4"/>
                    <a:pt x="84" y="4"/>
                    <a:pt x="84" y="4"/>
                  </a:cubicBezTo>
                  <a:cubicBezTo>
                    <a:pt x="84" y="2"/>
                    <a:pt x="83" y="0"/>
                    <a:pt x="81" y="0"/>
                  </a:cubicBezTo>
                  <a:close/>
                  <a:moveTo>
                    <a:pt x="81" y="4"/>
                  </a:moveTo>
                  <a:cubicBezTo>
                    <a:pt x="81" y="57"/>
                    <a:pt x="81" y="57"/>
                    <a:pt x="81" y="57"/>
                  </a:cubicBezTo>
                  <a:cubicBezTo>
                    <a:pt x="68" y="44"/>
                    <a:pt x="68" y="44"/>
                    <a:pt x="68" y="44"/>
                  </a:cubicBezTo>
                  <a:cubicBezTo>
                    <a:pt x="67" y="43"/>
                    <a:pt x="66" y="42"/>
                    <a:pt x="65" y="42"/>
                  </a:cubicBezTo>
                  <a:cubicBezTo>
                    <a:pt x="64" y="42"/>
                    <a:pt x="63" y="43"/>
                    <a:pt x="62" y="44"/>
                  </a:cubicBezTo>
                  <a:cubicBezTo>
                    <a:pt x="52" y="55"/>
                    <a:pt x="52" y="55"/>
                    <a:pt x="52" y="55"/>
                  </a:cubicBezTo>
                  <a:cubicBezTo>
                    <a:pt x="22" y="21"/>
                    <a:pt x="22" y="21"/>
                    <a:pt x="22" y="21"/>
                  </a:cubicBezTo>
                  <a:cubicBezTo>
                    <a:pt x="21" y="20"/>
                    <a:pt x="20" y="19"/>
                    <a:pt x="19" y="19"/>
                  </a:cubicBezTo>
                  <a:cubicBezTo>
                    <a:pt x="18" y="19"/>
                    <a:pt x="17" y="20"/>
                    <a:pt x="16" y="21"/>
                  </a:cubicBezTo>
                  <a:cubicBezTo>
                    <a:pt x="4" y="35"/>
                    <a:pt x="4" y="35"/>
                    <a:pt x="4" y="35"/>
                  </a:cubicBezTo>
                  <a:cubicBezTo>
                    <a:pt x="4" y="4"/>
                    <a:pt x="4" y="4"/>
                    <a:pt x="4" y="4"/>
                  </a:cubicBezTo>
                  <a:lnTo>
                    <a:pt x="81" y="4"/>
                  </a:lnTo>
                  <a:close/>
                  <a:moveTo>
                    <a:pt x="4" y="41"/>
                  </a:moveTo>
                  <a:cubicBezTo>
                    <a:pt x="19" y="23"/>
                    <a:pt x="19" y="23"/>
                    <a:pt x="19" y="23"/>
                  </a:cubicBezTo>
                  <a:cubicBezTo>
                    <a:pt x="50" y="58"/>
                    <a:pt x="50" y="58"/>
                    <a:pt x="50" y="58"/>
                  </a:cubicBezTo>
                  <a:cubicBezTo>
                    <a:pt x="52" y="61"/>
                    <a:pt x="52" y="61"/>
                    <a:pt x="52" y="61"/>
                  </a:cubicBezTo>
                  <a:cubicBezTo>
                    <a:pt x="63" y="73"/>
                    <a:pt x="63" y="73"/>
                    <a:pt x="63" y="73"/>
                  </a:cubicBezTo>
                  <a:cubicBezTo>
                    <a:pt x="4" y="73"/>
                    <a:pt x="4" y="73"/>
                    <a:pt x="4" y="73"/>
                  </a:cubicBezTo>
                  <a:lnTo>
                    <a:pt x="4" y="41"/>
                  </a:lnTo>
                  <a:close/>
                  <a:moveTo>
                    <a:pt x="68" y="73"/>
                  </a:moveTo>
                  <a:cubicBezTo>
                    <a:pt x="55" y="58"/>
                    <a:pt x="55" y="58"/>
                    <a:pt x="55" y="58"/>
                  </a:cubicBezTo>
                  <a:cubicBezTo>
                    <a:pt x="65" y="46"/>
                    <a:pt x="65" y="46"/>
                    <a:pt x="65" y="46"/>
                  </a:cubicBezTo>
                  <a:cubicBezTo>
                    <a:pt x="81" y="63"/>
                    <a:pt x="81" y="63"/>
                    <a:pt x="81" y="63"/>
                  </a:cubicBezTo>
                  <a:cubicBezTo>
                    <a:pt x="81" y="73"/>
                    <a:pt x="81" y="73"/>
                    <a:pt x="81" y="73"/>
                  </a:cubicBezTo>
                  <a:lnTo>
                    <a:pt x="68" y="73"/>
                  </a:lnTo>
                  <a:close/>
                  <a:moveTo>
                    <a:pt x="68" y="73"/>
                  </a:moveTo>
                  <a:cubicBezTo>
                    <a:pt x="68" y="73"/>
                    <a:pt x="68" y="73"/>
                    <a:pt x="68" y="7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20" name="Freeform 75"/>
            <p:cNvSpPr>
              <a:spLocks noEditPoints="1"/>
            </p:cNvSpPr>
            <p:nvPr/>
          </p:nvSpPr>
          <p:spPr bwMode="auto">
            <a:xfrm>
              <a:off x="2460625" y="1989138"/>
              <a:ext cx="66675" cy="66675"/>
            </a:xfrm>
            <a:custGeom>
              <a:avLst/>
              <a:gdLst/>
              <a:ahLst/>
              <a:cxnLst>
                <a:cxn ang="0">
                  <a:pos x="12" y="23"/>
                </a:cxn>
                <a:cxn ang="0">
                  <a:pos x="23" y="11"/>
                </a:cxn>
                <a:cxn ang="0">
                  <a:pos x="12" y="0"/>
                </a:cxn>
                <a:cxn ang="0">
                  <a:pos x="0" y="11"/>
                </a:cxn>
                <a:cxn ang="0">
                  <a:pos x="12" y="23"/>
                </a:cxn>
                <a:cxn ang="0">
                  <a:pos x="12" y="4"/>
                </a:cxn>
                <a:cxn ang="0">
                  <a:pos x="19" y="11"/>
                </a:cxn>
                <a:cxn ang="0">
                  <a:pos x="12" y="19"/>
                </a:cxn>
                <a:cxn ang="0">
                  <a:pos x="4" y="11"/>
                </a:cxn>
                <a:cxn ang="0">
                  <a:pos x="12" y="4"/>
                </a:cxn>
                <a:cxn ang="0">
                  <a:pos x="12" y="4"/>
                </a:cxn>
                <a:cxn ang="0">
                  <a:pos x="12" y="4"/>
                </a:cxn>
              </a:cxnLst>
              <a:rect l="0" t="0" r="r" b="b"/>
              <a:pathLst>
                <a:path w="23" h="23">
                  <a:moveTo>
                    <a:pt x="12" y="23"/>
                  </a:moveTo>
                  <a:cubicBezTo>
                    <a:pt x="18" y="23"/>
                    <a:pt x="23" y="18"/>
                    <a:pt x="23" y="11"/>
                  </a:cubicBezTo>
                  <a:cubicBezTo>
                    <a:pt x="23" y="5"/>
                    <a:pt x="18" y="0"/>
                    <a:pt x="12" y="0"/>
                  </a:cubicBezTo>
                  <a:cubicBezTo>
                    <a:pt x="5" y="0"/>
                    <a:pt x="0" y="5"/>
                    <a:pt x="0" y="11"/>
                  </a:cubicBezTo>
                  <a:cubicBezTo>
                    <a:pt x="0" y="18"/>
                    <a:pt x="5" y="23"/>
                    <a:pt x="12" y="23"/>
                  </a:cubicBezTo>
                  <a:close/>
                  <a:moveTo>
                    <a:pt x="12" y="4"/>
                  </a:moveTo>
                  <a:cubicBezTo>
                    <a:pt x="16" y="4"/>
                    <a:pt x="19" y="7"/>
                    <a:pt x="19" y="11"/>
                  </a:cubicBezTo>
                  <a:cubicBezTo>
                    <a:pt x="19" y="15"/>
                    <a:pt x="16" y="19"/>
                    <a:pt x="12" y="19"/>
                  </a:cubicBezTo>
                  <a:cubicBezTo>
                    <a:pt x="7" y="19"/>
                    <a:pt x="4" y="15"/>
                    <a:pt x="4" y="11"/>
                  </a:cubicBezTo>
                  <a:cubicBezTo>
                    <a:pt x="4" y="7"/>
                    <a:pt x="7" y="4"/>
                    <a:pt x="12" y="4"/>
                  </a:cubicBezTo>
                  <a:close/>
                  <a:moveTo>
                    <a:pt x="12" y="4"/>
                  </a:moveTo>
                  <a:cubicBezTo>
                    <a:pt x="12" y="4"/>
                    <a:pt x="12" y="4"/>
                    <a:pt x="1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21" name="Group 167"/>
          <p:cNvGrpSpPr/>
          <p:nvPr/>
        </p:nvGrpSpPr>
        <p:grpSpPr>
          <a:xfrm>
            <a:off x="12978085" y="3252512"/>
            <a:ext cx="567051" cy="574646"/>
            <a:chOff x="3036888" y="1909763"/>
            <a:chExt cx="355600" cy="360363"/>
          </a:xfrm>
          <a:solidFill>
            <a:schemeClr val="tx1"/>
          </a:solidFill>
        </p:grpSpPr>
        <p:sp>
          <p:nvSpPr>
            <p:cNvPr id="522" name="Freeform 76"/>
            <p:cNvSpPr>
              <a:spLocks noEditPoints="1"/>
            </p:cNvSpPr>
            <p:nvPr/>
          </p:nvSpPr>
          <p:spPr bwMode="auto">
            <a:xfrm>
              <a:off x="3036888" y="1909763"/>
              <a:ext cx="355600" cy="360363"/>
            </a:xfrm>
            <a:custGeom>
              <a:avLst/>
              <a:gdLst/>
              <a:ahLst/>
              <a:cxnLst>
                <a:cxn ang="0">
                  <a:pos x="84" y="0"/>
                </a:cxn>
                <a:cxn ang="0">
                  <a:pos x="46" y="38"/>
                </a:cxn>
                <a:cxn ang="0">
                  <a:pos x="48" y="52"/>
                </a:cxn>
                <a:cxn ang="0">
                  <a:pos x="2" y="99"/>
                </a:cxn>
                <a:cxn ang="0">
                  <a:pos x="0" y="103"/>
                </a:cxn>
                <a:cxn ang="0">
                  <a:pos x="0" y="115"/>
                </a:cxn>
                <a:cxn ang="0">
                  <a:pos x="7" y="123"/>
                </a:cxn>
                <a:cxn ang="0">
                  <a:pos x="19" y="123"/>
                </a:cxn>
                <a:cxn ang="0">
                  <a:pos x="24" y="120"/>
                </a:cxn>
                <a:cxn ang="0">
                  <a:pos x="29" y="115"/>
                </a:cxn>
                <a:cxn ang="0">
                  <a:pos x="38" y="115"/>
                </a:cxn>
                <a:cxn ang="0">
                  <a:pos x="46" y="107"/>
                </a:cxn>
                <a:cxn ang="0">
                  <a:pos x="46" y="100"/>
                </a:cxn>
                <a:cxn ang="0">
                  <a:pos x="53" y="100"/>
                </a:cxn>
                <a:cxn ang="0">
                  <a:pos x="61" y="92"/>
                </a:cxn>
                <a:cxn ang="0">
                  <a:pos x="61" y="83"/>
                </a:cxn>
                <a:cxn ang="0">
                  <a:pos x="70" y="74"/>
                </a:cxn>
                <a:cxn ang="0">
                  <a:pos x="84" y="77"/>
                </a:cxn>
                <a:cxn ang="0">
                  <a:pos x="122" y="38"/>
                </a:cxn>
                <a:cxn ang="0">
                  <a:pos x="84" y="0"/>
                </a:cxn>
                <a:cxn ang="0">
                  <a:pos x="84" y="69"/>
                </a:cxn>
                <a:cxn ang="0">
                  <a:pos x="69" y="65"/>
                </a:cxn>
                <a:cxn ang="0">
                  <a:pos x="67" y="66"/>
                </a:cxn>
                <a:cxn ang="0">
                  <a:pos x="63" y="70"/>
                </a:cxn>
                <a:cxn ang="0">
                  <a:pos x="56" y="77"/>
                </a:cxn>
                <a:cxn ang="0">
                  <a:pos x="53" y="83"/>
                </a:cxn>
                <a:cxn ang="0">
                  <a:pos x="53" y="92"/>
                </a:cxn>
                <a:cxn ang="0">
                  <a:pos x="46" y="92"/>
                </a:cxn>
                <a:cxn ang="0">
                  <a:pos x="38" y="100"/>
                </a:cxn>
                <a:cxn ang="0">
                  <a:pos x="38" y="107"/>
                </a:cxn>
                <a:cxn ang="0">
                  <a:pos x="29" y="107"/>
                </a:cxn>
                <a:cxn ang="0">
                  <a:pos x="24" y="109"/>
                </a:cxn>
                <a:cxn ang="0">
                  <a:pos x="18" y="115"/>
                </a:cxn>
                <a:cxn ang="0">
                  <a:pos x="7" y="115"/>
                </a:cxn>
                <a:cxn ang="0">
                  <a:pos x="7" y="104"/>
                </a:cxn>
                <a:cxn ang="0">
                  <a:pos x="52" y="59"/>
                </a:cxn>
                <a:cxn ang="0">
                  <a:pos x="52" y="59"/>
                </a:cxn>
                <a:cxn ang="0">
                  <a:pos x="58" y="54"/>
                </a:cxn>
                <a:cxn ang="0">
                  <a:pos x="53" y="38"/>
                </a:cxn>
                <a:cxn ang="0">
                  <a:pos x="84" y="7"/>
                </a:cxn>
                <a:cxn ang="0">
                  <a:pos x="115" y="38"/>
                </a:cxn>
                <a:cxn ang="0">
                  <a:pos x="84" y="69"/>
                </a:cxn>
                <a:cxn ang="0">
                  <a:pos x="84" y="69"/>
                </a:cxn>
                <a:cxn ang="0">
                  <a:pos x="84" y="69"/>
                </a:cxn>
              </a:cxnLst>
              <a:rect l="0" t="0" r="r" b="b"/>
              <a:pathLst>
                <a:path w="122" h="123">
                  <a:moveTo>
                    <a:pt x="84" y="0"/>
                  </a:moveTo>
                  <a:cubicBezTo>
                    <a:pt x="63" y="0"/>
                    <a:pt x="46" y="17"/>
                    <a:pt x="46" y="38"/>
                  </a:cubicBezTo>
                  <a:cubicBezTo>
                    <a:pt x="46" y="43"/>
                    <a:pt x="47" y="48"/>
                    <a:pt x="48" y="52"/>
                  </a:cubicBezTo>
                  <a:cubicBezTo>
                    <a:pt x="2" y="99"/>
                    <a:pt x="2" y="99"/>
                    <a:pt x="2" y="99"/>
                  </a:cubicBezTo>
                  <a:cubicBezTo>
                    <a:pt x="1" y="100"/>
                    <a:pt x="0" y="101"/>
                    <a:pt x="0" y="103"/>
                  </a:cubicBezTo>
                  <a:cubicBezTo>
                    <a:pt x="0" y="115"/>
                    <a:pt x="0" y="115"/>
                    <a:pt x="0" y="115"/>
                  </a:cubicBezTo>
                  <a:cubicBezTo>
                    <a:pt x="0" y="119"/>
                    <a:pt x="3" y="123"/>
                    <a:pt x="7" y="123"/>
                  </a:cubicBezTo>
                  <a:cubicBezTo>
                    <a:pt x="19" y="123"/>
                    <a:pt x="19" y="123"/>
                    <a:pt x="19" y="123"/>
                  </a:cubicBezTo>
                  <a:cubicBezTo>
                    <a:pt x="21" y="123"/>
                    <a:pt x="22" y="122"/>
                    <a:pt x="24" y="120"/>
                  </a:cubicBezTo>
                  <a:cubicBezTo>
                    <a:pt x="29" y="115"/>
                    <a:pt x="29" y="115"/>
                    <a:pt x="29" y="115"/>
                  </a:cubicBezTo>
                  <a:cubicBezTo>
                    <a:pt x="38" y="115"/>
                    <a:pt x="38" y="115"/>
                    <a:pt x="38" y="115"/>
                  </a:cubicBezTo>
                  <a:cubicBezTo>
                    <a:pt x="42" y="115"/>
                    <a:pt x="46" y="111"/>
                    <a:pt x="46" y="107"/>
                  </a:cubicBezTo>
                  <a:cubicBezTo>
                    <a:pt x="46" y="100"/>
                    <a:pt x="46" y="100"/>
                    <a:pt x="46" y="100"/>
                  </a:cubicBezTo>
                  <a:cubicBezTo>
                    <a:pt x="53" y="100"/>
                    <a:pt x="53" y="100"/>
                    <a:pt x="53" y="100"/>
                  </a:cubicBezTo>
                  <a:cubicBezTo>
                    <a:pt x="58" y="100"/>
                    <a:pt x="61" y="96"/>
                    <a:pt x="61" y="92"/>
                  </a:cubicBezTo>
                  <a:cubicBezTo>
                    <a:pt x="61" y="83"/>
                    <a:pt x="61" y="83"/>
                    <a:pt x="61" y="83"/>
                  </a:cubicBezTo>
                  <a:cubicBezTo>
                    <a:pt x="70" y="74"/>
                    <a:pt x="70" y="74"/>
                    <a:pt x="70" y="74"/>
                  </a:cubicBezTo>
                  <a:cubicBezTo>
                    <a:pt x="74" y="76"/>
                    <a:pt x="79" y="77"/>
                    <a:pt x="84" y="77"/>
                  </a:cubicBezTo>
                  <a:cubicBezTo>
                    <a:pt x="105" y="77"/>
                    <a:pt x="122" y="59"/>
                    <a:pt x="122" y="38"/>
                  </a:cubicBezTo>
                  <a:cubicBezTo>
                    <a:pt x="122" y="17"/>
                    <a:pt x="105" y="0"/>
                    <a:pt x="84" y="0"/>
                  </a:cubicBezTo>
                  <a:close/>
                  <a:moveTo>
                    <a:pt x="84" y="69"/>
                  </a:moveTo>
                  <a:cubicBezTo>
                    <a:pt x="78" y="69"/>
                    <a:pt x="73" y="67"/>
                    <a:pt x="69" y="65"/>
                  </a:cubicBezTo>
                  <a:cubicBezTo>
                    <a:pt x="67" y="66"/>
                    <a:pt x="67" y="66"/>
                    <a:pt x="67" y="66"/>
                  </a:cubicBezTo>
                  <a:cubicBezTo>
                    <a:pt x="63" y="70"/>
                    <a:pt x="63" y="70"/>
                    <a:pt x="63" y="70"/>
                  </a:cubicBezTo>
                  <a:cubicBezTo>
                    <a:pt x="56" y="77"/>
                    <a:pt x="56" y="77"/>
                    <a:pt x="56" y="77"/>
                  </a:cubicBezTo>
                  <a:cubicBezTo>
                    <a:pt x="54" y="79"/>
                    <a:pt x="53" y="81"/>
                    <a:pt x="53" y="83"/>
                  </a:cubicBezTo>
                  <a:cubicBezTo>
                    <a:pt x="53" y="92"/>
                    <a:pt x="53" y="92"/>
                    <a:pt x="53" y="92"/>
                  </a:cubicBezTo>
                  <a:cubicBezTo>
                    <a:pt x="46" y="92"/>
                    <a:pt x="46" y="92"/>
                    <a:pt x="46" y="92"/>
                  </a:cubicBezTo>
                  <a:cubicBezTo>
                    <a:pt x="41" y="92"/>
                    <a:pt x="38" y="95"/>
                    <a:pt x="38" y="100"/>
                  </a:cubicBezTo>
                  <a:cubicBezTo>
                    <a:pt x="38" y="107"/>
                    <a:pt x="38" y="107"/>
                    <a:pt x="38" y="107"/>
                  </a:cubicBezTo>
                  <a:cubicBezTo>
                    <a:pt x="29" y="107"/>
                    <a:pt x="29" y="107"/>
                    <a:pt x="29" y="107"/>
                  </a:cubicBezTo>
                  <a:cubicBezTo>
                    <a:pt x="27" y="107"/>
                    <a:pt x="25" y="108"/>
                    <a:pt x="24" y="109"/>
                  </a:cubicBezTo>
                  <a:cubicBezTo>
                    <a:pt x="18" y="115"/>
                    <a:pt x="18" y="115"/>
                    <a:pt x="18" y="115"/>
                  </a:cubicBezTo>
                  <a:cubicBezTo>
                    <a:pt x="7" y="115"/>
                    <a:pt x="7" y="115"/>
                    <a:pt x="7" y="115"/>
                  </a:cubicBezTo>
                  <a:cubicBezTo>
                    <a:pt x="7" y="104"/>
                    <a:pt x="7" y="104"/>
                    <a:pt x="7" y="104"/>
                  </a:cubicBezTo>
                  <a:cubicBezTo>
                    <a:pt x="52" y="59"/>
                    <a:pt x="52" y="59"/>
                    <a:pt x="52" y="59"/>
                  </a:cubicBezTo>
                  <a:cubicBezTo>
                    <a:pt x="52" y="59"/>
                    <a:pt x="52" y="59"/>
                    <a:pt x="52" y="59"/>
                  </a:cubicBezTo>
                  <a:cubicBezTo>
                    <a:pt x="58" y="54"/>
                    <a:pt x="58" y="54"/>
                    <a:pt x="58" y="54"/>
                  </a:cubicBezTo>
                  <a:cubicBezTo>
                    <a:pt x="55" y="49"/>
                    <a:pt x="53" y="44"/>
                    <a:pt x="53" y="38"/>
                  </a:cubicBezTo>
                  <a:cubicBezTo>
                    <a:pt x="53" y="21"/>
                    <a:pt x="67" y="7"/>
                    <a:pt x="84" y="7"/>
                  </a:cubicBezTo>
                  <a:cubicBezTo>
                    <a:pt x="101" y="7"/>
                    <a:pt x="115" y="21"/>
                    <a:pt x="115" y="38"/>
                  </a:cubicBezTo>
                  <a:cubicBezTo>
                    <a:pt x="115" y="55"/>
                    <a:pt x="101" y="69"/>
                    <a:pt x="84" y="69"/>
                  </a:cubicBezTo>
                  <a:close/>
                  <a:moveTo>
                    <a:pt x="84" y="69"/>
                  </a:moveTo>
                  <a:cubicBezTo>
                    <a:pt x="84" y="69"/>
                    <a:pt x="84" y="69"/>
                    <a:pt x="84" y="69"/>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23" name="Freeform 77"/>
            <p:cNvSpPr>
              <a:spLocks noEditPoints="1"/>
            </p:cNvSpPr>
            <p:nvPr/>
          </p:nvSpPr>
          <p:spPr bwMode="auto">
            <a:xfrm>
              <a:off x="3259138" y="1952626"/>
              <a:ext cx="90488" cy="92075"/>
            </a:xfrm>
            <a:custGeom>
              <a:avLst/>
              <a:gdLst/>
              <a:ahLst/>
              <a:cxnLst>
                <a:cxn ang="0">
                  <a:pos x="30" y="16"/>
                </a:cxn>
                <a:cxn ang="0">
                  <a:pos x="15" y="1"/>
                </a:cxn>
                <a:cxn ang="0">
                  <a:pos x="11" y="0"/>
                </a:cxn>
                <a:cxn ang="0">
                  <a:pos x="1" y="11"/>
                </a:cxn>
                <a:cxn ang="0">
                  <a:pos x="0" y="12"/>
                </a:cxn>
                <a:cxn ang="0">
                  <a:pos x="1" y="15"/>
                </a:cxn>
                <a:cxn ang="0">
                  <a:pos x="17" y="30"/>
                </a:cxn>
                <a:cxn ang="0">
                  <a:pos x="20" y="31"/>
                </a:cxn>
                <a:cxn ang="0">
                  <a:pos x="31" y="20"/>
                </a:cxn>
                <a:cxn ang="0">
                  <a:pos x="31" y="19"/>
                </a:cxn>
                <a:cxn ang="0">
                  <a:pos x="30" y="16"/>
                </a:cxn>
                <a:cxn ang="0">
                  <a:pos x="19" y="27"/>
                </a:cxn>
                <a:cxn ang="0">
                  <a:pos x="4" y="13"/>
                </a:cxn>
                <a:cxn ang="0">
                  <a:pos x="13" y="4"/>
                </a:cxn>
                <a:cxn ang="0">
                  <a:pos x="27" y="19"/>
                </a:cxn>
                <a:cxn ang="0">
                  <a:pos x="19" y="27"/>
                </a:cxn>
                <a:cxn ang="0">
                  <a:pos x="19" y="27"/>
                </a:cxn>
                <a:cxn ang="0">
                  <a:pos x="19" y="27"/>
                </a:cxn>
              </a:cxnLst>
              <a:rect l="0" t="0" r="r" b="b"/>
              <a:pathLst>
                <a:path w="31" h="31">
                  <a:moveTo>
                    <a:pt x="30" y="16"/>
                  </a:moveTo>
                  <a:cubicBezTo>
                    <a:pt x="26" y="10"/>
                    <a:pt x="21" y="5"/>
                    <a:pt x="15" y="1"/>
                  </a:cubicBezTo>
                  <a:cubicBezTo>
                    <a:pt x="14" y="0"/>
                    <a:pt x="13" y="0"/>
                    <a:pt x="11" y="0"/>
                  </a:cubicBezTo>
                  <a:cubicBezTo>
                    <a:pt x="6" y="2"/>
                    <a:pt x="2" y="6"/>
                    <a:pt x="1" y="11"/>
                  </a:cubicBezTo>
                  <a:cubicBezTo>
                    <a:pt x="0" y="12"/>
                    <a:pt x="0" y="12"/>
                    <a:pt x="0" y="12"/>
                  </a:cubicBezTo>
                  <a:cubicBezTo>
                    <a:pt x="0" y="13"/>
                    <a:pt x="1" y="14"/>
                    <a:pt x="1" y="15"/>
                  </a:cubicBezTo>
                  <a:cubicBezTo>
                    <a:pt x="5" y="21"/>
                    <a:pt x="11" y="26"/>
                    <a:pt x="17" y="30"/>
                  </a:cubicBezTo>
                  <a:cubicBezTo>
                    <a:pt x="18" y="31"/>
                    <a:pt x="19" y="31"/>
                    <a:pt x="20" y="31"/>
                  </a:cubicBezTo>
                  <a:cubicBezTo>
                    <a:pt x="25" y="29"/>
                    <a:pt x="29" y="25"/>
                    <a:pt x="31" y="20"/>
                  </a:cubicBezTo>
                  <a:cubicBezTo>
                    <a:pt x="31" y="19"/>
                    <a:pt x="31" y="19"/>
                    <a:pt x="31" y="19"/>
                  </a:cubicBezTo>
                  <a:cubicBezTo>
                    <a:pt x="31" y="18"/>
                    <a:pt x="31" y="17"/>
                    <a:pt x="30" y="16"/>
                  </a:cubicBezTo>
                  <a:close/>
                  <a:moveTo>
                    <a:pt x="19" y="27"/>
                  </a:moveTo>
                  <a:cubicBezTo>
                    <a:pt x="13" y="23"/>
                    <a:pt x="8" y="18"/>
                    <a:pt x="4" y="13"/>
                  </a:cubicBezTo>
                  <a:cubicBezTo>
                    <a:pt x="6" y="8"/>
                    <a:pt x="8" y="6"/>
                    <a:pt x="13" y="4"/>
                  </a:cubicBezTo>
                  <a:cubicBezTo>
                    <a:pt x="18" y="8"/>
                    <a:pt x="23" y="13"/>
                    <a:pt x="27" y="19"/>
                  </a:cubicBezTo>
                  <a:cubicBezTo>
                    <a:pt x="26" y="23"/>
                    <a:pt x="23" y="26"/>
                    <a:pt x="19" y="27"/>
                  </a:cubicBezTo>
                  <a:close/>
                  <a:moveTo>
                    <a:pt x="19" y="27"/>
                  </a:moveTo>
                  <a:cubicBezTo>
                    <a:pt x="19" y="27"/>
                    <a:pt x="19" y="27"/>
                    <a:pt x="19" y="2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24" name="Group 168"/>
          <p:cNvGrpSpPr/>
          <p:nvPr/>
        </p:nvGrpSpPr>
        <p:grpSpPr>
          <a:xfrm>
            <a:off x="14017372" y="3252512"/>
            <a:ext cx="394910" cy="574646"/>
            <a:chOff x="4075113" y="1909763"/>
            <a:chExt cx="247650" cy="360363"/>
          </a:xfrm>
          <a:solidFill>
            <a:schemeClr val="tx1"/>
          </a:solidFill>
        </p:grpSpPr>
        <p:sp>
          <p:nvSpPr>
            <p:cNvPr id="525" name="Freeform 78"/>
            <p:cNvSpPr>
              <a:spLocks noEditPoints="1"/>
            </p:cNvSpPr>
            <p:nvPr/>
          </p:nvSpPr>
          <p:spPr bwMode="auto">
            <a:xfrm>
              <a:off x="4075113" y="1909763"/>
              <a:ext cx="247650" cy="360363"/>
            </a:xfrm>
            <a:custGeom>
              <a:avLst/>
              <a:gdLst/>
              <a:ahLst/>
              <a:cxnLst>
                <a:cxn ang="0">
                  <a:pos x="42" y="0"/>
                </a:cxn>
                <a:cxn ang="0">
                  <a:pos x="0" y="42"/>
                </a:cxn>
                <a:cxn ang="0">
                  <a:pos x="19" y="88"/>
                </a:cxn>
                <a:cxn ang="0">
                  <a:pos x="42" y="123"/>
                </a:cxn>
                <a:cxn ang="0">
                  <a:pos x="65" y="88"/>
                </a:cxn>
                <a:cxn ang="0">
                  <a:pos x="85" y="42"/>
                </a:cxn>
                <a:cxn ang="0">
                  <a:pos x="42" y="0"/>
                </a:cxn>
                <a:cxn ang="0">
                  <a:pos x="52" y="104"/>
                </a:cxn>
                <a:cxn ang="0">
                  <a:pos x="33" y="106"/>
                </a:cxn>
                <a:cxn ang="0">
                  <a:pos x="31" y="99"/>
                </a:cxn>
                <a:cxn ang="0">
                  <a:pos x="31" y="99"/>
                </a:cxn>
                <a:cxn ang="0">
                  <a:pos x="55" y="96"/>
                </a:cxn>
                <a:cxn ang="0">
                  <a:pos x="54" y="99"/>
                </a:cxn>
                <a:cxn ang="0">
                  <a:pos x="52" y="104"/>
                </a:cxn>
                <a:cxn ang="0">
                  <a:pos x="30" y="95"/>
                </a:cxn>
                <a:cxn ang="0">
                  <a:pos x="27" y="88"/>
                </a:cxn>
                <a:cxn ang="0">
                  <a:pos x="57" y="88"/>
                </a:cxn>
                <a:cxn ang="0">
                  <a:pos x="56" y="92"/>
                </a:cxn>
                <a:cxn ang="0">
                  <a:pos x="30" y="95"/>
                </a:cxn>
                <a:cxn ang="0">
                  <a:pos x="42" y="115"/>
                </a:cxn>
                <a:cxn ang="0">
                  <a:pos x="35" y="110"/>
                </a:cxn>
                <a:cxn ang="0">
                  <a:pos x="51" y="108"/>
                </a:cxn>
                <a:cxn ang="0">
                  <a:pos x="42" y="115"/>
                </a:cxn>
                <a:cxn ang="0">
                  <a:pos x="60" y="80"/>
                </a:cxn>
                <a:cxn ang="0">
                  <a:pos x="24" y="80"/>
                </a:cxn>
                <a:cxn ang="0">
                  <a:pos x="18" y="68"/>
                </a:cxn>
                <a:cxn ang="0">
                  <a:pos x="8" y="42"/>
                </a:cxn>
                <a:cxn ang="0">
                  <a:pos x="42" y="8"/>
                </a:cxn>
                <a:cxn ang="0">
                  <a:pos x="77" y="42"/>
                </a:cxn>
                <a:cxn ang="0">
                  <a:pos x="67" y="68"/>
                </a:cxn>
                <a:cxn ang="0">
                  <a:pos x="60" y="80"/>
                </a:cxn>
                <a:cxn ang="0">
                  <a:pos x="60" y="80"/>
                </a:cxn>
                <a:cxn ang="0">
                  <a:pos x="60" y="80"/>
                </a:cxn>
              </a:cxnLst>
              <a:rect l="0" t="0" r="r" b="b"/>
              <a:pathLst>
                <a:path w="85" h="123">
                  <a:moveTo>
                    <a:pt x="42" y="0"/>
                  </a:moveTo>
                  <a:cubicBezTo>
                    <a:pt x="19" y="0"/>
                    <a:pt x="0" y="19"/>
                    <a:pt x="0" y="42"/>
                  </a:cubicBezTo>
                  <a:cubicBezTo>
                    <a:pt x="0" y="57"/>
                    <a:pt x="14" y="74"/>
                    <a:pt x="19" y="88"/>
                  </a:cubicBezTo>
                  <a:cubicBezTo>
                    <a:pt x="27" y="110"/>
                    <a:pt x="26" y="123"/>
                    <a:pt x="42" y="123"/>
                  </a:cubicBezTo>
                  <a:cubicBezTo>
                    <a:pt x="59" y="123"/>
                    <a:pt x="58" y="110"/>
                    <a:pt x="65" y="88"/>
                  </a:cubicBezTo>
                  <a:cubicBezTo>
                    <a:pt x="70" y="74"/>
                    <a:pt x="85" y="57"/>
                    <a:pt x="85" y="42"/>
                  </a:cubicBezTo>
                  <a:cubicBezTo>
                    <a:pt x="85" y="19"/>
                    <a:pt x="66" y="0"/>
                    <a:pt x="42" y="0"/>
                  </a:cubicBezTo>
                  <a:close/>
                  <a:moveTo>
                    <a:pt x="52" y="104"/>
                  </a:moveTo>
                  <a:cubicBezTo>
                    <a:pt x="33" y="106"/>
                    <a:pt x="33" y="106"/>
                    <a:pt x="33" y="106"/>
                  </a:cubicBezTo>
                  <a:cubicBezTo>
                    <a:pt x="33" y="104"/>
                    <a:pt x="32" y="102"/>
                    <a:pt x="31" y="99"/>
                  </a:cubicBezTo>
                  <a:cubicBezTo>
                    <a:pt x="31" y="99"/>
                    <a:pt x="31" y="99"/>
                    <a:pt x="31" y="99"/>
                  </a:cubicBezTo>
                  <a:cubicBezTo>
                    <a:pt x="55" y="96"/>
                    <a:pt x="55" y="96"/>
                    <a:pt x="55" y="96"/>
                  </a:cubicBezTo>
                  <a:cubicBezTo>
                    <a:pt x="54" y="97"/>
                    <a:pt x="54" y="98"/>
                    <a:pt x="54" y="99"/>
                  </a:cubicBezTo>
                  <a:cubicBezTo>
                    <a:pt x="53" y="101"/>
                    <a:pt x="53" y="103"/>
                    <a:pt x="52" y="104"/>
                  </a:cubicBezTo>
                  <a:close/>
                  <a:moveTo>
                    <a:pt x="30" y="95"/>
                  </a:moveTo>
                  <a:cubicBezTo>
                    <a:pt x="29" y="93"/>
                    <a:pt x="28" y="91"/>
                    <a:pt x="27" y="88"/>
                  </a:cubicBezTo>
                  <a:cubicBezTo>
                    <a:pt x="57" y="88"/>
                    <a:pt x="57" y="88"/>
                    <a:pt x="57" y="88"/>
                  </a:cubicBezTo>
                  <a:cubicBezTo>
                    <a:pt x="57" y="89"/>
                    <a:pt x="56" y="91"/>
                    <a:pt x="56" y="92"/>
                  </a:cubicBezTo>
                  <a:lnTo>
                    <a:pt x="30" y="95"/>
                  </a:lnTo>
                  <a:close/>
                  <a:moveTo>
                    <a:pt x="42" y="115"/>
                  </a:moveTo>
                  <a:cubicBezTo>
                    <a:pt x="38" y="115"/>
                    <a:pt x="37" y="114"/>
                    <a:pt x="35" y="110"/>
                  </a:cubicBezTo>
                  <a:cubicBezTo>
                    <a:pt x="51" y="108"/>
                    <a:pt x="51" y="108"/>
                    <a:pt x="51" y="108"/>
                  </a:cubicBezTo>
                  <a:cubicBezTo>
                    <a:pt x="49" y="114"/>
                    <a:pt x="47" y="115"/>
                    <a:pt x="42" y="115"/>
                  </a:cubicBezTo>
                  <a:close/>
                  <a:moveTo>
                    <a:pt x="60" y="80"/>
                  </a:moveTo>
                  <a:cubicBezTo>
                    <a:pt x="24" y="80"/>
                    <a:pt x="24" y="80"/>
                    <a:pt x="24" y="80"/>
                  </a:cubicBezTo>
                  <a:cubicBezTo>
                    <a:pt x="23" y="76"/>
                    <a:pt x="20" y="72"/>
                    <a:pt x="18" y="68"/>
                  </a:cubicBezTo>
                  <a:cubicBezTo>
                    <a:pt x="13" y="59"/>
                    <a:pt x="8" y="50"/>
                    <a:pt x="8" y="42"/>
                  </a:cubicBezTo>
                  <a:cubicBezTo>
                    <a:pt x="8" y="23"/>
                    <a:pt x="23" y="8"/>
                    <a:pt x="42" y="8"/>
                  </a:cubicBezTo>
                  <a:cubicBezTo>
                    <a:pt x="61" y="8"/>
                    <a:pt x="77" y="23"/>
                    <a:pt x="77" y="42"/>
                  </a:cubicBezTo>
                  <a:cubicBezTo>
                    <a:pt x="77" y="50"/>
                    <a:pt x="72" y="59"/>
                    <a:pt x="67" y="68"/>
                  </a:cubicBezTo>
                  <a:cubicBezTo>
                    <a:pt x="64" y="72"/>
                    <a:pt x="62" y="76"/>
                    <a:pt x="60" y="80"/>
                  </a:cubicBezTo>
                  <a:close/>
                  <a:moveTo>
                    <a:pt x="60" y="80"/>
                  </a:moveTo>
                  <a:cubicBezTo>
                    <a:pt x="60" y="80"/>
                    <a:pt x="60" y="80"/>
                    <a:pt x="60" y="8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26" name="Freeform 79"/>
            <p:cNvSpPr>
              <a:spLocks noEditPoints="1"/>
            </p:cNvSpPr>
            <p:nvPr/>
          </p:nvSpPr>
          <p:spPr bwMode="auto">
            <a:xfrm>
              <a:off x="4130675" y="1965326"/>
              <a:ext cx="73025" cy="73025"/>
            </a:xfrm>
            <a:custGeom>
              <a:avLst/>
              <a:gdLst/>
              <a:ahLst/>
              <a:cxnLst>
                <a:cxn ang="0">
                  <a:pos x="23" y="0"/>
                </a:cxn>
                <a:cxn ang="0">
                  <a:pos x="0" y="23"/>
                </a:cxn>
                <a:cxn ang="0">
                  <a:pos x="2" y="25"/>
                </a:cxn>
                <a:cxn ang="0">
                  <a:pos x="4" y="23"/>
                </a:cxn>
                <a:cxn ang="0">
                  <a:pos x="23" y="4"/>
                </a:cxn>
                <a:cxn ang="0">
                  <a:pos x="25" y="2"/>
                </a:cxn>
                <a:cxn ang="0">
                  <a:pos x="23" y="0"/>
                </a:cxn>
                <a:cxn ang="0">
                  <a:pos x="23" y="0"/>
                </a:cxn>
                <a:cxn ang="0">
                  <a:pos x="23" y="0"/>
                </a:cxn>
              </a:cxnLst>
              <a:rect l="0" t="0" r="r" b="b"/>
              <a:pathLst>
                <a:path w="25" h="25">
                  <a:moveTo>
                    <a:pt x="23" y="0"/>
                  </a:moveTo>
                  <a:cubicBezTo>
                    <a:pt x="11" y="0"/>
                    <a:pt x="0" y="10"/>
                    <a:pt x="0" y="23"/>
                  </a:cubicBezTo>
                  <a:cubicBezTo>
                    <a:pt x="0" y="24"/>
                    <a:pt x="1" y="25"/>
                    <a:pt x="2" y="25"/>
                  </a:cubicBezTo>
                  <a:cubicBezTo>
                    <a:pt x="3" y="25"/>
                    <a:pt x="4" y="24"/>
                    <a:pt x="4" y="23"/>
                  </a:cubicBezTo>
                  <a:cubicBezTo>
                    <a:pt x="4" y="12"/>
                    <a:pt x="13" y="4"/>
                    <a:pt x="23" y="4"/>
                  </a:cubicBezTo>
                  <a:cubicBezTo>
                    <a:pt x="24" y="4"/>
                    <a:pt x="25" y="3"/>
                    <a:pt x="25" y="2"/>
                  </a:cubicBezTo>
                  <a:cubicBezTo>
                    <a:pt x="25" y="1"/>
                    <a:pt x="24" y="0"/>
                    <a:pt x="23" y="0"/>
                  </a:cubicBezTo>
                  <a:close/>
                  <a:moveTo>
                    <a:pt x="23" y="0"/>
                  </a:moveTo>
                  <a:cubicBezTo>
                    <a:pt x="23" y="0"/>
                    <a:pt x="23" y="0"/>
                    <a:pt x="23"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527" name="Freeform 80"/>
          <p:cNvSpPr>
            <a:spLocks noEditPoints="1"/>
          </p:cNvSpPr>
          <p:nvPr/>
        </p:nvSpPr>
        <p:spPr bwMode="auto">
          <a:xfrm>
            <a:off x="14884824" y="3281111"/>
            <a:ext cx="577164" cy="497634"/>
          </a:xfrm>
          <a:custGeom>
            <a:avLst/>
            <a:gdLst>
              <a:gd name="T0" fmla="*/ 2147483646 w 124"/>
              <a:gd name="T1" fmla="*/ 2147483646 h 107"/>
              <a:gd name="T2" fmla="*/ 2147483646 w 124"/>
              <a:gd name="T3" fmla="*/ 2147483646 h 107"/>
              <a:gd name="T4" fmla="*/ 2147483646 w 124"/>
              <a:gd name="T5" fmla="*/ 0 h 107"/>
              <a:gd name="T6" fmla="*/ 2147483646 w 124"/>
              <a:gd name="T7" fmla="*/ 0 h 107"/>
              <a:gd name="T8" fmla="*/ 2147483646 w 124"/>
              <a:gd name="T9" fmla="*/ 2147483646 h 107"/>
              <a:gd name="T10" fmla="*/ 2147483646 w 124"/>
              <a:gd name="T11" fmla="*/ 2147483646 h 107"/>
              <a:gd name="T12" fmla="*/ 2147483646 w 124"/>
              <a:gd name="T13" fmla="*/ 2147483646 h 107"/>
              <a:gd name="T14" fmla="*/ 2147483646 w 124"/>
              <a:gd name="T15" fmla="*/ 2147483646 h 107"/>
              <a:gd name="T16" fmla="*/ 2147483646 w 124"/>
              <a:gd name="T17" fmla="*/ 2147483646 h 107"/>
              <a:gd name="T18" fmla="*/ 2147483646 w 124"/>
              <a:gd name="T19" fmla="*/ 2147483646 h 107"/>
              <a:gd name="T20" fmla="*/ 2147483646 w 124"/>
              <a:gd name="T21" fmla="*/ 2147483646 h 107"/>
              <a:gd name="T22" fmla="*/ 2147483646 w 124"/>
              <a:gd name="T23" fmla="*/ 2147483646 h 107"/>
              <a:gd name="T24" fmla="*/ 2147483646 w 124"/>
              <a:gd name="T25" fmla="*/ 2147483646 h 107"/>
              <a:gd name="T26" fmla="*/ 2147483646 w 124"/>
              <a:gd name="T27" fmla="*/ 2147483646 h 107"/>
              <a:gd name="T28" fmla="*/ 2147483646 w 124"/>
              <a:gd name="T29" fmla="*/ 2147483646 h 107"/>
              <a:gd name="T30" fmla="*/ 2147483646 w 124"/>
              <a:gd name="T31" fmla="*/ 2147483646 h 107"/>
              <a:gd name="T32" fmla="*/ 2147483646 w 124"/>
              <a:gd name="T33" fmla="*/ 2147483646 h 107"/>
              <a:gd name="T34" fmla="*/ 2147483646 w 124"/>
              <a:gd name="T35" fmla="*/ 2147483646 h 107"/>
              <a:gd name="T36" fmla="*/ 2147483646 w 124"/>
              <a:gd name="T37" fmla="*/ 2147483646 h 107"/>
              <a:gd name="T38" fmla="*/ 2147483646 w 124"/>
              <a:gd name="T39" fmla="*/ 2147483646 h 107"/>
              <a:gd name="T40" fmla="*/ 2147483646 w 124"/>
              <a:gd name="T41" fmla="*/ 2147483646 h 107"/>
              <a:gd name="T42" fmla="*/ 2147483646 w 124"/>
              <a:gd name="T43" fmla="*/ 2147483646 h 107"/>
              <a:gd name="T44" fmla="*/ 2147483646 w 124"/>
              <a:gd name="T45" fmla="*/ 2147483646 h 107"/>
              <a:gd name="T46" fmla="*/ 2147483646 w 124"/>
              <a:gd name="T47" fmla="*/ 2147483646 h 107"/>
              <a:gd name="T48" fmla="*/ 2147483646 w 124"/>
              <a:gd name="T49" fmla="*/ 2147483646 h 107"/>
              <a:gd name="T50" fmla="*/ 2147483646 w 124"/>
              <a:gd name="T51" fmla="*/ 2147483646 h 107"/>
              <a:gd name="T52" fmla="*/ 2147483646 w 124"/>
              <a:gd name="T53" fmla="*/ 2147483646 h 107"/>
              <a:gd name="T54" fmla="*/ 2147483646 w 124"/>
              <a:gd name="T55" fmla="*/ 2147483646 h 107"/>
              <a:gd name="T56" fmla="*/ 2147483646 w 124"/>
              <a:gd name="T57" fmla="*/ 2147483646 h 107"/>
              <a:gd name="T58" fmla="*/ 2147483646 w 124"/>
              <a:gd name="T59" fmla="*/ 2147483646 h 107"/>
              <a:gd name="T60" fmla="*/ 2147483646 w 124"/>
              <a:gd name="T61" fmla="*/ 2147483646 h 107"/>
              <a:gd name="T62" fmla="*/ 2147483646 w 124"/>
              <a:gd name="T63" fmla="*/ 2147483646 h 107"/>
              <a:gd name="T64" fmla="*/ 2147483646 w 124"/>
              <a:gd name="T65" fmla="*/ 2147483646 h 107"/>
              <a:gd name="T66" fmla="*/ 2147483646 w 124"/>
              <a:gd name="T67" fmla="*/ 2147483646 h 107"/>
              <a:gd name="T68" fmla="*/ 2147483646 w 124"/>
              <a:gd name="T69" fmla="*/ 2147483646 h 107"/>
              <a:gd name="T70" fmla="*/ 2147483646 w 124"/>
              <a:gd name="T71" fmla="*/ 2147483646 h 107"/>
              <a:gd name="T72" fmla="*/ 2147483646 w 124"/>
              <a:gd name="T73" fmla="*/ 2147483646 h 107"/>
              <a:gd name="T74" fmla="*/ 2147483646 w 124"/>
              <a:gd name="T75" fmla="*/ 2147483646 h 107"/>
              <a:gd name="T76" fmla="*/ 2147483646 w 124"/>
              <a:gd name="T77" fmla="*/ 2147483646 h 107"/>
              <a:gd name="T78" fmla="*/ 2147483646 w 124"/>
              <a:gd name="T79" fmla="*/ 2147483646 h 107"/>
              <a:gd name="T80" fmla="*/ 2147483646 w 124"/>
              <a:gd name="T81" fmla="*/ 2147483646 h 10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4" h="107">
                <a:moveTo>
                  <a:pt x="120" y="17"/>
                </a:moveTo>
                <a:cubicBezTo>
                  <a:pt x="101" y="2"/>
                  <a:pt x="101" y="2"/>
                  <a:pt x="101" y="2"/>
                </a:cubicBezTo>
                <a:cubicBezTo>
                  <a:pt x="100" y="1"/>
                  <a:pt x="98" y="0"/>
                  <a:pt x="97" y="0"/>
                </a:cubicBezTo>
                <a:cubicBezTo>
                  <a:pt x="27" y="0"/>
                  <a:pt x="27" y="0"/>
                  <a:pt x="27" y="0"/>
                </a:cubicBezTo>
                <a:cubicBezTo>
                  <a:pt x="26" y="0"/>
                  <a:pt x="24" y="1"/>
                  <a:pt x="23" y="2"/>
                </a:cubicBezTo>
                <a:cubicBezTo>
                  <a:pt x="4" y="17"/>
                  <a:pt x="4" y="17"/>
                  <a:pt x="4" y="17"/>
                </a:cubicBezTo>
                <a:cubicBezTo>
                  <a:pt x="1" y="19"/>
                  <a:pt x="0" y="22"/>
                  <a:pt x="1" y="26"/>
                </a:cubicBezTo>
                <a:cubicBezTo>
                  <a:pt x="9" y="49"/>
                  <a:pt x="9" y="49"/>
                  <a:pt x="9" y="49"/>
                </a:cubicBezTo>
                <a:cubicBezTo>
                  <a:pt x="9" y="51"/>
                  <a:pt x="11" y="53"/>
                  <a:pt x="13" y="53"/>
                </a:cubicBezTo>
                <a:cubicBezTo>
                  <a:pt x="14" y="54"/>
                  <a:pt x="15" y="54"/>
                  <a:pt x="16" y="54"/>
                </a:cubicBezTo>
                <a:cubicBezTo>
                  <a:pt x="17" y="54"/>
                  <a:pt x="19" y="53"/>
                  <a:pt x="20" y="53"/>
                </a:cubicBezTo>
                <a:cubicBezTo>
                  <a:pt x="20" y="100"/>
                  <a:pt x="20" y="100"/>
                  <a:pt x="20" y="100"/>
                </a:cubicBezTo>
                <a:cubicBezTo>
                  <a:pt x="20" y="104"/>
                  <a:pt x="23" y="107"/>
                  <a:pt x="27" y="107"/>
                </a:cubicBezTo>
                <a:cubicBezTo>
                  <a:pt x="97" y="107"/>
                  <a:pt x="97" y="107"/>
                  <a:pt x="97" y="107"/>
                </a:cubicBezTo>
                <a:cubicBezTo>
                  <a:pt x="101" y="107"/>
                  <a:pt x="104" y="104"/>
                  <a:pt x="104" y="100"/>
                </a:cubicBezTo>
                <a:cubicBezTo>
                  <a:pt x="104" y="53"/>
                  <a:pt x="104" y="53"/>
                  <a:pt x="104" y="53"/>
                </a:cubicBezTo>
                <a:cubicBezTo>
                  <a:pt x="105" y="53"/>
                  <a:pt x="107" y="54"/>
                  <a:pt x="108" y="54"/>
                </a:cubicBezTo>
                <a:cubicBezTo>
                  <a:pt x="109" y="54"/>
                  <a:pt x="110" y="54"/>
                  <a:pt x="111" y="53"/>
                </a:cubicBezTo>
                <a:cubicBezTo>
                  <a:pt x="113" y="53"/>
                  <a:pt x="115" y="51"/>
                  <a:pt x="115" y="49"/>
                </a:cubicBezTo>
                <a:cubicBezTo>
                  <a:pt x="123" y="26"/>
                  <a:pt x="123" y="26"/>
                  <a:pt x="123" y="26"/>
                </a:cubicBezTo>
                <a:cubicBezTo>
                  <a:pt x="124" y="22"/>
                  <a:pt x="123" y="19"/>
                  <a:pt x="120" y="17"/>
                </a:cubicBezTo>
                <a:close/>
                <a:moveTo>
                  <a:pt x="76" y="8"/>
                </a:moveTo>
                <a:cubicBezTo>
                  <a:pt x="74" y="12"/>
                  <a:pt x="69" y="15"/>
                  <a:pt x="62" y="15"/>
                </a:cubicBezTo>
                <a:cubicBezTo>
                  <a:pt x="55" y="15"/>
                  <a:pt x="50" y="12"/>
                  <a:pt x="48" y="8"/>
                </a:cubicBezTo>
                <a:lnTo>
                  <a:pt x="76" y="8"/>
                </a:lnTo>
                <a:close/>
                <a:moveTo>
                  <a:pt x="108" y="46"/>
                </a:moveTo>
                <a:cubicBezTo>
                  <a:pt x="97" y="38"/>
                  <a:pt x="97" y="38"/>
                  <a:pt x="97" y="38"/>
                </a:cubicBezTo>
                <a:cubicBezTo>
                  <a:pt x="97" y="100"/>
                  <a:pt x="97" y="100"/>
                  <a:pt x="97" y="100"/>
                </a:cubicBezTo>
                <a:cubicBezTo>
                  <a:pt x="27" y="100"/>
                  <a:pt x="27" y="100"/>
                  <a:pt x="27" y="100"/>
                </a:cubicBezTo>
                <a:cubicBezTo>
                  <a:pt x="27" y="38"/>
                  <a:pt x="27" y="38"/>
                  <a:pt x="27" y="38"/>
                </a:cubicBezTo>
                <a:cubicBezTo>
                  <a:pt x="16" y="46"/>
                  <a:pt x="16" y="46"/>
                  <a:pt x="16" y="46"/>
                </a:cubicBezTo>
                <a:cubicBezTo>
                  <a:pt x="8" y="23"/>
                  <a:pt x="8" y="23"/>
                  <a:pt x="8" y="23"/>
                </a:cubicBezTo>
                <a:cubicBezTo>
                  <a:pt x="27" y="8"/>
                  <a:pt x="27" y="8"/>
                  <a:pt x="27" y="8"/>
                </a:cubicBezTo>
                <a:cubicBezTo>
                  <a:pt x="44" y="8"/>
                  <a:pt x="44" y="8"/>
                  <a:pt x="44" y="8"/>
                </a:cubicBezTo>
                <a:cubicBezTo>
                  <a:pt x="46" y="14"/>
                  <a:pt x="53" y="19"/>
                  <a:pt x="62" y="19"/>
                </a:cubicBezTo>
                <a:cubicBezTo>
                  <a:pt x="71" y="19"/>
                  <a:pt x="78" y="14"/>
                  <a:pt x="80" y="8"/>
                </a:cubicBezTo>
                <a:cubicBezTo>
                  <a:pt x="97" y="8"/>
                  <a:pt x="97" y="8"/>
                  <a:pt x="97" y="8"/>
                </a:cubicBezTo>
                <a:cubicBezTo>
                  <a:pt x="116" y="23"/>
                  <a:pt x="116" y="23"/>
                  <a:pt x="116" y="23"/>
                </a:cubicBezTo>
                <a:lnTo>
                  <a:pt x="108" y="46"/>
                </a:lnTo>
                <a:close/>
                <a:moveTo>
                  <a:pt x="108" y="46"/>
                </a:moveTo>
                <a:cubicBezTo>
                  <a:pt x="108" y="46"/>
                  <a:pt x="108" y="46"/>
                  <a:pt x="108" y="4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528" name="Group 174"/>
          <p:cNvGrpSpPr/>
          <p:nvPr/>
        </p:nvGrpSpPr>
        <p:grpSpPr>
          <a:xfrm>
            <a:off x="15933930" y="3209478"/>
            <a:ext cx="648058" cy="650590"/>
            <a:chOff x="5530850" y="1882776"/>
            <a:chExt cx="406400" cy="407988"/>
          </a:xfrm>
          <a:solidFill>
            <a:schemeClr val="tx1"/>
          </a:solidFill>
        </p:grpSpPr>
        <p:sp>
          <p:nvSpPr>
            <p:cNvPr id="529" name="Freeform 81"/>
            <p:cNvSpPr>
              <a:spLocks noEditPoints="1"/>
            </p:cNvSpPr>
            <p:nvPr/>
          </p:nvSpPr>
          <p:spPr bwMode="auto">
            <a:xfrm>
              <a:off x="5530850" y="1882776"/>
              <a:ext cx="406400" cy="407988"/>
            </a:xfrm>
            <a:custGeom>
              <a:avLst/>
              <a:gdLst/>
              <a:ahLst/>
              <a:cxnLst>
                <a:cxn ang="0">
                  <a:pos x="93" y="12"/>
                </a:cxn>
                <a:cxn ang="0">
                  <a:pos x="13" y="46"/>
                </a:cxn>
                <a:cxn ang="0">
                  <a:pos x="47" y="126"/>
                </a:cxn>
                <a:cxn ang="0">
                  <a:pos x="127" y="92"/>
                </a:cxn>
                <a:cxn ang="0">
                  <a:pos x="93" y="12"/>
                </a:cxn>
                <a:cxn ang="0">
                  <a:pos x="50" y="119"/>
                </a:cxn>
                <a:cxn ang="0">
                  <a:pos x="20" y="49"/>
                </a:cxn>
                <a:cxn ang="0">
                  <a:pos x="90" y="19"/>
                </a:cxn>
                <a:cxn ang="0">
                  <a:pos x="120" y="89"/>
                </a:cxn>
                <a:cxn ang="0">
                  <a:pos x="50" y="119"/>
                </a:cxn>
                <a:cxn ang="0">
                  <a:pos x="50" y="119"/>
                </a:cxn>
                <a:cxn ang="0">
                  <a:pos x="50" y="119"/>
                </a:cxn>
              </a:cxnLst>
              <a:rect l="0" t="0" r="r" b="b"/>
              <a:pathLst>
                <a:path w="139" h="139">
                  <a:moveTo>
                    <a:pt x="93" y="12"/>
                  </a:moveTo>
                  <a:cubicBezTo>
                    <a:pt x="61" y="0"/>
                    <a:pt x="25" y="15"/>
                    <a:pt x="13" y="46"/>
                  </a:cubicBezTo>
                  <a:cubicBezTo>
                    <a:pt x="0" y="78"/>
                    <a:pt x="16" y="114"/>
                    <a:pt x="47" y="126"/>
                  </a:cubicBezTo>
                  <a:cubicBezTo>
                    <a:pt x="78" y="139"/>
                    <a:pt x="114" y="124"/>
                    <a:pt x="127" y="92"/>
                  </a:cubicBezTo>
                  <a:cubicBezTo>
                    <a:pt x="139" y="61"/>
                    <a:pt x="124" y="25"/>
                    <a:pt x="93" y="12"/>
                  </a:cubicBezTo>
                  <a:close/>
                  <a:moveTo>
                    <a:pt x="50" y="119"/>
                  </a:moveTo>
                  <a:cubicBezTo>
                    <a:pt x="22" y="108"/>
                    <a:pt x="9" y="77"/>
                    <a:pt x="20" y="49"/>
                  </a:cubicBezTo>
                  <a:cubicBezTo>
                    <a:pt x="31" y="22"/>
                    <a:pt x="62" y="8"/>
                    <a:pt x="90" y="19"/>
                  </a:cubicBezTo>
                  <a:cubicBezTo>
                    <a:pt x="117" y="30"/>
                    <a:pt x="131" y="62"/>
                    <a:pt x="120" y="89"/>
                  </a:cubicBezTo>
                  <a:cubicBezTo>
                    <a:pt x="109" y="117"/>
                    <a:pt x="77" y="130"/>
                    <a:pt x="50" y="119"/>
                  </a:cubicBezTo>
                  <a:close/>
                  <a:moveTo>
                    <a:pt x="50" y="119"/>
                  </a:moveTo>
                  <a:cubicBezTo>
                    <a:pt x="50" y="119"/>
                    <a:pt x="50" y="119"/>
                    <a:pt x="50" y="119"/>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0" name="Freeform 82"/>
            <p:cNvSpPr>
              <a:spLocks noEditPoints="1"/>
            </p:cNvSpPr>
            <p:nvPr/>
          </p:nvSpPr>
          <p:spPr bwMode="auto">
            <a:xfrm>
              <a:off x="5710238" y="2062163"/>
              <a:ext cx="49213" cy="49213"/>
            </a:xfrm>
            <a:custGeom>
              <a:avLst/>
              <a:gdLst/>
              <a:ahLst/>
              <a:cxnLst>
                <a:cxn ang="0">
                  <a:pos x="12" y="1"/>
                </a:cxn>
                <a:cxn ang="0">
                  <a:pos x="2" y="5"/>
                </a:cxn>
                <a:cxn ang="0">
                  <a:pos x="6" y="15"/>
                </a:cxn>
                <a:cxn ang="0">
                  <a:pos x="16" y="11"/>
                </a:cxn>
                <a:cxn ang="0">
                  <a:pos x="12" y="1"/>
                </a:cxn>
                <a:cxn ang="0">
                  <a:pos x="7" y="12"/>
                </a:cxn>
                <a:cxn ang="0">
                  <a:pos x="5" y="7"/>
                </a:cxn>
                <a:cxn ang="0">
                  <a:pos x="10" y="5"/>
                </a:cxn>
                <a:cxn ang="0">
                  <a:pos x="12" y="10"/>
                </a:cxn>
                <a:cxn ang="0">
                  <a:pos x="7" y="12"/>
                </a:cxn>
                <a:cxn ang="0">
                  <a:pos x="7" y="12"/>
                </a:cxn>
                <a:cxn ang="0">
                  <a:pos x="7" y="12"/>
                </a:cxn>
              </a:cxnLst>
              <a:rect l="0" t="0" r="r" b="b"/>
              <a:pathLst>
                <a:path w="17" h="17">
                  <a:moveTo>
                    <a:pt x="12" y="1"/>
                  </a:moveTo>
                  <a:cubicBezTo>
                    <a:pt x="8" y="0"/>
                    <a:pt x="3" y="1"/>
                    <a:pt x="2" y="5"/>
                  </a:cubicBezTo>
                  <a:cubicBezTo>
                    <a:pt x="0" y="9"/>
                    <a:pt x="2" y="14"/>
                    <a:pt x="6" y="15"/>
                  </a:cubicBezTo>
                  <a:cubicBezTo>
                    <a:pt x="10" y="17"/>
                    <a:pt x="14" y="15"/>
                    <a:pt x="16" y="11"/>
                  </a:cubicBezTo>
                  <a:cubicBezTo>
                    <a:pt x="17" y="7"/>
                    <a:pt x="16" y="3"/>
                    <a:pt x="12" y="1"/>
                  </a:cubicBezTo>
                  <a:close/>
                  <a:moveTo>
                    <a:pt x="7" y="12"/>
                  </a:moveTo>
                  <a:cubicBezTo>
                    <a:pt x="5" y="11"/>
                    <a:pt x="4" y="9"/>
                    <a:pt x="5" y="7"/>
                  </a:cubicBezTo>
                  <a:cubicBezTo>
                    <a:pt x="6" y="5"/>
                    <a:pt x="8" y="4"/>
                    <a:pt x="10" y="5"/>
                  </a:cubicBezTo>
                  <a:cubicBezTo>
                    <a:pt x="12" y="5"/>
                    <a:pt x="13" y="8"/>
                    <a:pt x="12" y="10"/>
                  </a:cubicBezTo>
                  <a:cubicBezTo>
                    <a:pt x="12" y="12"/>
                    <a:pt x="9" y="13"/>
                    <a:pt x="7" y="12"/>
                  </a:cubicBezTo>
                  <a:close/>
                  <a:moveTo>
                    <a:pt x="7" y="12"/>
                  </a:moveTo>
                  <a:cubicBezTo>
                    <a:pt x="7" y="12"/>
                    <a:pt x="7" y="12"/>
                    <a:pt x="7" y="1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1" name="Freeform 83"/>
            <p:cNvSpPr>
              <a:spLocks noEditPoints="1"/>
            </p:cNvSpPr>
            <p:nvPr/>
          </p:nvSpPr>
          <p:spPr bwMode="auto">
            <a:xfrm>
              <a:off x="5659438" y="2008188"/>
              <a:ext cx="152400" cy="152400"/>
            </a:xfrm>
            <a:custGeom>
              <a:avLst/>
              <a:gdLst/>
              <a:ahLst/>
              <a:cxnLst>
                <a:cxn ang="0">
                  <a:pos x="34" y="5"/>
                </a:cxn>
                <a:cxn ang="0">
                  <a:pos x="4" y="18"/>
                </a:cxn>
                <a:cxn ang="0">
                  <a:pos x="17" y="48"/>
                </a:cxn>
                <a:cxn ang="0">
                  <a:pos x="47" y="35"/>
                </a:cxn>
                <a:cxn ang="0">
                  <a:pos x="34" y="5"/>
                </a:cxn>
                <a:cxn ang="0">
                  <a:pos x="20" y="41"/>
                </a:cxn>
                <a:cxn ang="0">
                  <a:pos x="12" y="21"/>
                </a:cxn>
                <a:cxn ang="0">
                  <a:pos x="31" y="12"/>
                </a:cxn>
                <a:cxn ang="0">
                  <a:pos x="40" y="32"/>
                </a:cxn>
                <a:cxn ang="0">
                  <a:pos x="20" y="41"/>
                </a:cxn>
                <a:cxn ang="0">
                  <a:pos x="20" y="41"/>
                </a:cxn>
                <a:cxn ang="0">
                  <a:pos x="20" y="41"/>
                </a:cxn>
              </a:cxnLst>
              <a:rect l="0" t="0" r="r" b="b"/>
              <a:pathLst>
                <a:path w="52" h="52">
                  <a:moveTo>
                    <a:pt x="34" y="5"/>
                  </a:moveTo>
                  <a:cubicBezTo>
                    <a:pt x="23" y="0"/>
                    <a:pt x="9" y="6"/>
                    <a:pt x="4" y="18"/>
                  </a:cubicBezTo>
                  <a:cubicBezTo>
                    <a:pt x="0" y="30"/>
                    <a:pt x="5" y="43"/>
                    <a:pt x="17" y="48"/>
                  </a:cubicBezTo>
                  <a:cubicBezTo>
                    <a:pt x="29" y="52"/>
                    <a:pt x="42" y="47"/>
                    <a:pt x="47" y="35"/>
                  </a:cubicBezTo>
                  <a:cubicBezTo>
                    <a:pt x="52" y="23"/>
                    <a:pt x="46" y="10"/>
                    <a:pt x="34" y="5"/>
                  </a:cubicBezTo>
                  <a:close/>
                  <a:moveTo>
                    <a:pt x="20" y="41"/>
                  </a:moveTo>
                  <a:cubicBezTo>
                    <a:pt x="12" y="37"/>
                    <a:pt x="8" y="28"/>
                    <a:pt x="12" y="21"/>
                  </a:cubicBezTo>
                  <a:cubicBezTo>
                    <a:pt x="15" y="13"/>
                    <a:pt x="24" y="9"/>
                    <a:pt x="31" y="12"/>
                  </a:cubicBezTo>
                  <a:cubicBezTo>
                    <a:pt x="39" y="15"/>
                    <a:pt x="43" y="24"/>
                    <a:pt x="40" y="32"/>
                  </a:cubicBezTo>
                  <a:cubicBezTo>
                    <a:pt x="37" y="40"/>
                    <a:pt x="28" y="44"/>
                    <a:pt x="20" y="41"/>
                  </a:cubicBezTo>
                  <a:close/>
                  <a:moveTo>
                    <a:pt x="20" y="41"/>
                  </a:moveTo>
                  <a:cubicBezTo>
                    <a:pt x="20" y="41"/>
                    <a:pt x="20" y="41"/>
                    <a:pt x="20" y="4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2" name="Freeform 84"/>
            <p:cNvSpPr>
              <a:spLocks noEditPoints="1"/>
            </p:cNvSpPr>
            <p:nvPr/>
          </p:nvSpPr>
          <p:spPr bwMode="auto">
            <a:xfrm>
              <a:off x="5762625" y="2111376"/>
              <a:ext cx="58738" cy="58738"/>
            </a:xfrm>
            <a:custGeom>
              <a:avLst/>
              <a:gdLst/>
              <a:ahLst/>
              <a:cxnLst>
                <a:cxn ang="0">
                  <a:pos x="19" y="3"/>
                </a:cxn>
                <a:cxn ang="0">
                  <a:pos x="18" y="0"/>
                </a:cxn>
                <a:cxn ang="0">
                  <a:pos x="16" y="1"/>
                </a:cxn>
                <a:cxn ang="0">
                  <a:pos x="1" y="16"/>
                </a:cxn>
                <a:cxn ang="0">
                  <a:pos x="0" y="18"/>
                </a:cxn>
                <a:cxn ang="0">
                  <a:pos x="3" y="19"/>
                </a:cxn>
                <a:cxn ang="0">
                  <a:pos x="3" y="19"/>
                </a:cxn>
                <a:cxn ang="0">
                  <a:pos x="19" y="3"/>
                </a:cxn>
                <a:cxn ang="0">
                  <a:pos x="19" y="3"/>
                </a:cxn>
                <a:cxn ang="0">
                  <a:pos x="19" y="3"/>
                </a:cxn>
              </a:cxnLst>
              <a:rect l="0" t="0" r="r" b="b"/>
              <a:pathLst>
                <a:path w="20" h="20">
                  <a:moveTo>
                    <a:pt x="19" y="3"/>
                  </a:moveTo>
                  <a:cubicBezTo>
                    <a:pt x="20" y="2"/>
                    <a:pt x="19" y="1"/>
                    <a:pt x="18" y="0"/>
                  </a:cubicBezTo>
                  <a:cubicBezTo>
                    <a:pt x="17" y="0"/>
                    <a:pt x="16" y="0"/>
                    <a:pt x="16" y="1"/>
                  </a:cubicBezTo>
                  <a:cubicBezTo>
                    <a:pt x="13" y="8"/>
                    <a:pt x="8" y="13"/>
                    <a:pt x="1" y="16"/>
                  </a:cubicBezTo>
                  <a:cubicBezTo>
                    <a:pt x="0" y="16"/>
                    <a:pt x="0" y="17"/>
                    <a:pt x="0" y="18"/>
                  </a:cubicBezTo>
                  <a:cubicBezTo>
                    <a:pt x="1" y="19"/>
                    <a:pt x="2" y="20"/>
                    <a:pt x="3" y="19"/>
                  </a:cubicBezTo>
                  <a:cubicBezTo>
                    <a:pt x="3" y="19"/>
                    <a:pt x="3" y="19"/>
                    <a:pt x="3" y="19"/>
                  </a:cubicBezTo>
                  <a:cubicBezTo>
                    <a:pt x="10" y="16"/>
                    <a:pt x="16" y="10"/>
                    <a:pt x="19" y="3"/>
                  </a:cubicBezTo>
                  <a:close/>
                  <a:moveTo>
                    <a:pt x="19" y="3"/>
                  </a:moveTo>
                  <a:cubicBezTo>
                    <a:pt x="19" y="3"/>
                    <a:pt x="19" y="3"/>
                    <a:pt x="19"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3" name="Freeform 85"/>
            <p:cNvSpPr>
              <a:spLocks noEditPoints="1"/>
            </p:cNvSpPr>
            <p:nvPr/>
          </p:nvSpPr>
          <p:spPr bwMode="auto">
            <a:xfrm>
              <a:off x="5780088" y="2125663"/>
              <a:ext cx="82550" cy="85725"/>
            </a:xfrm>
            <a:custGeom>
              <a:avLst/>
              <a:gdLst/>
              <a:ahLst/>
              <a:cxnLst>
                <a:cxn ang="0">
                  <a:pos x="26" y="1"/>
                </a:cxn>
                <a:cxn ang="0">
                  <a:pos x="24" y="2"/>
                </a:cxn>
                <a:cxn ang="0">
                  <a:pos x="1" y="25"/>
                </a:cxn>
                <a:cxn ang="0">
                  <a:pos x="0" y="28"/>
                </a:cxn>
                <a:cxn ang="0">
                  <a:pos x="3" y="29"/>
                </a:cxn>
                <a:cxn ang="0">
                  <a:pos x="3" y="28"/>
                </a:cxn>
                <a:cxn ang="0">
                  <a:pos x="28" y="3"/>
                </a:cxn>
                <a:cxn ang="0">
                  <a:pos x="26" y="1"/>
                </a:cxn>
                <a:cxn ang="0">
                  <a:pos x="26" y="1"/>
                </a:cxn>
                <a:cxn ang="0">
                  <a:pos x="26" y="1"/>
                </a:cxn>
              </a:cxnLst>
              <a:rect l="0" t="0" r="r" b="b"/>
              <a:pathLst>
                <a:path w="28" h="29">
                  <a:moveTo>
                    <a:pt x="26" y="1"/>
                  </a:moveTo>
                  <a:cubicBezTo>
                    <a:pt x="25" y="0"/>
                    <a:pt x="24" y="1"/>
                    <a:pt x="24" y="2"/>
                  </a:cubicBezTo>
                  <a:cubicBezTo>
                    <a:pt x="20" y="13"/>
                    <a:pt x="11" y="21"/>
                    <a:pt x="1" y="25"/>
                  </a:cubicBezTo>
                  <a:cubicBezTo>
                    <a:pt x="0" y="25"/>
                    <a:pt x="0" y="27"/>
                    <a:pt x="0" y="28"/>
                  </a:cubicBezTo>
                  <a:cubicBezTo>
                    <a:pt x="1" y="29"/>
                    <a:pt x="2" y="29"/>
                    <a:pt x="3" y="29"/>
                  </a:cubicBezTo>
                  <a:cubicBezTo>
                    <a:pt x="3" y="29"/>
                    <a:pt x="3" y="29"/>
                    <a:pt x="3" y="28"/>
                  </a:cubicBezTo>
                  <a:cubicBezTo>
                    <a:pt x="14" y="24"/>
                    <a:pt x="23" y="15"/>
                    <a:pt x="28" y="3"/>
                  </a:cubicBezTo>
                  <a:cubicBezTo>
                    <a:pt x="28" y="2"/>
                    <a:pt x="27" y="1"/>
                    <a:pt x="26" y="1"/>
                  </a:cubicBezTo>
                  <a:close/>
                  <a:moveTo>
                    <a:pt x="26" y="1"/>
                  </a:moveTo>
                  <a:cubicBezTo>
                    <a:pt x="26" y="1"/>
                    <a:pt x="26" y="1"/>
                    <a:pt x="26" y="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4" name="Freeform 86"/>
            <p:cNvSpPr>
              <a:spLocks noEditPoints="1"/>
            </p:cNvSpPr>
            <p:nvPr/>
          </p:nvSpPr>
          <p:spPr bwMode="auto">
            <a:xfrm>
              <a:off x="5770563" y="2120901"/>
              <a:ext cx="71438" cy="69850"/>
            </a:xfrm>
            <a:custGeom>
              <a:avLst/>
              <a:gdLst/>
              <a:ahLst/>
              <a:cxnLst>
                <a:cxn ang="0">
                  <a:pos x="22" y="0"/>
                </a:cxn>
                <a:cxn ang="0">
                  <a:pos x="20" y="1"/>
                </a:cxn>
                <a:cxn ang="0">
                  <a:pos x="1" y="20"/>
                </a:cxn>
                <a:cxn ang="0">
                  <a:pos x="1" y="20"/>
                </a:cxn>
                <a:cxn ang="0">
                  <a:pos x="0" y="23"/>
                </a:cxn>
                <a:cxn ang="0">
                  <a:pos x="3" y="24"/>
                </a:cxn>
                <a:cxn ang="0">
                  <a:pos x="3" y="23"/>
                </a:cxn>
                <a:cxn ang="0">
                  <a:pos x="23" y="3"/>
                </a:cxn>
                <a:cxn ang="0">
                  <a:pos x="22" y="0"/>
                </a:cxn>
                <a:cxn ang="0">
                  <a:pos x="22" y="0"/>
                </a:cxn>
                <a:cxn ang="0">
                  <a:pos x="22" y="0"/>
                </a:cxn>
              </a:cxnLst>
              <a:rect l="0" t="0" r="r" b="b"/>
              <a:pathLst>
                <a:path w="24" h="24">
                  <a:moveTo>
                    <a:pt x="22" y="0"/>
                  </a:moveTo>
                  <a:cubicBezTo>
                    <a:pt x="21" y="0"/>
                    <a:pt x="20" y="0"/>
                    <a:pt x="20" y="1"/>
                  </a:cubicBezTo>
                  <a:cubicBezTo>
                    <a:pt x="16" y="10"/>
                    <a:pt x="10" y="17"/>
                    <a:pt x="1" y="20"/>
                  </a:cubicBezTo>
                  <a:cubicBezTo>
                    <a:pt x="1" y="20"/>
                    <a:pt x="1" y="20"/>
                    <a:pt x="1" y="20"/>
                  </a:cubicBezTo>
                  <a:cubicBezTo>
                    <a:pt x="0" y="20"/>
                    <a:pt x="0" y="22"/>
                    <a:pt x="0" y="23"/>
                  </a:cubicBezTo>
                  <a:cubicBezTo>
                    <a:pt x="1" y="24"/>
                    <a:pt x="2" y="24"/>
                    <a:pt x="3" y="24"/>
                  </a:cubicBezTo>
                  <a:cubicBezTo>
                    <a:pt x="3" y="24"/>
                    <a:pt x="3" y="23"/>
                    <a:pt x="3" y="23"/>
                  </a:cubicBezTo>
                  <a:cubicBezTo>
                    <a:pt x="12" y="20"/>
                    <a:pt x="19" y="12"/>
                    <a:pt x="23" y="3"/>
                  </a:cubicBezTo>
                  <a:cubicBezTo>
                    <a:pt x="24" y="2"/>
                    <a:pt x="23" y="0"/>
                    <a:pt x="22" y="0"/>
                  </a:cubicBezTo>
                  <a:close/>
                  <a:moveTo>
                    <a:pt x="22" y="0"/>
                  </a:moveTo>
                  <a:cubicBezTo>
                    <a:pt x="22" y="0"/>
                    <a:pt x="22" y="0"/>
                    <a:pt x="22"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5" name="Freeform 87"/>
            <p:cNvSpPr>
              <a:spLocks noEditPoints="1"/>
            </p:cNvSpPr>
            <p:nvPr/>
          </p:nvSpPr>
          <p:spPr bwMode="auto">
            <a:xfrm>
              <a:off x="5651500" y="2003426"/>
              <a:ext cx="58738" cy="58738"/>
            </a:xfrm>
            <a:custGeom>
              <a:avLst/>
              <a:gdLst/>
              <a:ahLst/>
              <a:cxnLst>
                <a:cxn ang="0">
                  <a:pos x="19" y="1"/>
                </a:cxn>
                <a:cxn ang="0">
                  <a:pos x="17" y="0"/>
                </a:cxn>
                <a:cxn ang="0">
                  <a:pos x="17" y="0"/>
                </a:cxn>
                <a:cxn ang="0">
                  <a:pos x="0" y="17"/>
                </a:cxn>
                <a:cxn ang="0">
                  <a:pos x="1" y="19"/>
                </a:cxn>
                <a:cxn ang="0">
                  <a:pos x="4" y="18"/>
                </a:cxn>
                <a:cxn ang="0">
                  <a:pos x="18" y="4"/>
                </a:cxn>
                <a:cxn ang="0">
                  <a:pos x="19" y="1"/>
                </a:cxn>
                <a:cxn ang="0">
                  <a:pos x="19" y="1"/>
                </a:cxn>
                <a:cxn ang="0">
                  <a:pos x="19" y="1"/>
                </a:cxn>
              </a:cxnLst>
              <a:rect l="0" t="0" r="r" b="b"/>
              <a:pathLst>
                <a:path w="20" h="20">
                  <a:moveTo>
                    <a:pt x="19" y="1"/>
                  </a:moveTo>
                  <a:cubicBezTo>
                    <a:pt x="19" y="0"/>
                    <a:pt x="18" y="0"/>
                    <a:pt x="17" y="0"/>
                  </a:cubicBezTo>
                  <a:cubicBezTo>
                    <a:pt x="17" y="0"/>
                    <a:pt x="17" y="0"/>
                    <a:pt x="17" y="0"/>
                  </a:cubicBezTo>
                  <a:cubicBezTo>
                    <a:pt x="9" y="3"/>
                    <a:pt x="3" y="9"/>
                    <a:pt x="0" y="17"/>
                  </a:cubicBezTo>
                  <a:cubicBezTo>
                    <a:pt x="0" y="18"/>
                    <a:pt x="0" y="19"/>
                    <a:pt x="1" y="19"/>
                  </a:cubicBezTo>
                  <a:cubicBezTo>
                    <a:pt x="2" y="20"/>
                    <a:pt x="3" y="19"/>
                    <a:pt x="4" y="18"/>
                  </a:cubicBezTo>
                  <a:cubicBezTo>
                    <a:pt x="7" y="11"/>
                    <a:pt x="12" y="6"/>
                    <a:pt x="18" y="4"/>
                  </a:cubicBezTo>
                  <a:cubicBezTo>
                    <a:pt x="19" y="3"/>
                    <a:pt x="20" y="2"/>
                    <a:pt x="19" y="1"/>
                  </a:cubicBezTo>
                  <a:close/>
                  <a:moveTo>
                    <a:pt x="19" y="1"/>
                  </a:moveTo>
                  <a:cubicBezTo>
                    <a:pt x="19" y="1"/>
                    <a:pt x="19" y="1"/>
                    <a:pt x="19" y="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6" name="Freeform 88"/>
            <p:cNvSpPr>
              <a:spLocks noEditPoints="1"/>
            </p:cNvSpPr>
            <p:nvPr/>
          </p:nvSpPr>
          <p:spPr bwMode="auto">
            <a:xfrm>
              <a:off x="5610225" y="1962151"/>
              <a:ext cx="82550" cy="82550"/>
            </a:xfrm>
            <a:custGeom>
              <a:avLst/>
              <a:gdLst/>
              <a:ahLst/>
              <a:cxnLst>
                <a:cxn ang="0">
                  <a:pos x="27" y="1"/>
                </a:cxn>
                <a:cxn ang="0">
                  <a:pos x="25" y="0"/>
                </a:cxn>
                <a:cxn ang="0">
                  <a:pos x="25" y="0"/>
                </a:cxn>
                <a:cxn ang="0">
                  <a:pos x="0" y="25"/>
                </a:cxn>
                <a:cxn ang="0">
                  <a:pos x="1" y="28"/>
                </a:cxn>
                <a:cxn ang="0">
                  <a:pos x="4" y="27"/>
                </a:cxn>
                <a:cxn ang="0">
                  <a:pos x="26" y="3"/>
                </a:cxn>
                <a:cxn ang="0">
                  <a:pos x="27" y="1"/>
                </a:cxn>
                <a:cxn ang="0">
                  <a:pos x="27" y="1"/>
                </a:cxn>
                <a:cxn ang="0">
                  <a:pos x="27" y="1"/>
                </a:cxn>
              </a:cxnLst>
              <a:rect l="0" t="0" r="r" b="b"/>
              <a:pathLst>
                <a:path w="28" h="28">
                  <a:moveTo>
                    <a:pt x="27" y="1"/>
                  </a:moveTo>
                  <a:cubicBezTo>
                    <a:pt x="27" y="0"/>
                    <a:pt x="26" y="0"/>
                    <a:pt x="25" y="0"/>
                  </a:cubicBezTo>
                  <a:cubicBezTo>
                    <a:pt x="25" y="0"/>
                    <a:pt x="25" y="0"/>
                    <a:pt x="25" y="0"/>
                  </a:cubicBezTo>
                  <a:cubicBezTo>
                    <a:pt x="14" y="5"/>
                    <a:pt x="5" y="13"/>
                    <a:pt x="0" y="25"/>
                  </a:cubicBezTo>
                  <a:cubicBezTo>
                    <a:pt x="0" y="26"/>
                    <a:pt x="0" y="27"/>
                    <a:pt x="1" y="28"/>
                  </a:cubicBezTo>
                  <a:cubicBezTo>
                    <a:pt x="2" y="28"/>
                    <a:pt x="3" y="28"/>
                    <a:pt x="4" y="27"/>
                  </a:cubicBezTo>
                  <a:cubicBezTo>
                    <a:pt x="8" y="16"/>
                    <a:pt x="16" y="8"/>
                    <a:pt x="26" y="3"/>
                  </a:cubicBezTo>
                  <a:cubicBezTo>
                    <a:pt x="27" y="3"/>
                    <a:pt x="28" y="2"/>
                    <a:pt x="27" y="1"/>
                  </a:cubicBezTo>
                  <a:close/>
                  <a:moveTo>
                    <a:pt x="27" y="1"/>
                  </a:moveTo>
                  <a:cubicBezTo>
                    <a:pt x="27" y="1"/>
                    <a:pt x="27" y="1"/>
                    <a:pt x="27" y="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37" name="Freeform 89"/>
            <p:cNvSpPr>
              <a:spLocks noEditPoints="1"/>
            </p:cNvSpPr>
            <p:nvPr/>
          </p:nvSpPr>
          <p:spPr bwMode="auto">
            <a:xfrm>
              <a:off x="5630863" y="1982788"/>
              <a:ext cx="69850" cy="69850"/>
            </a:xfrm>
            <a:custGeom>
              <a:avLst/>
              <a:gdLst/>
              <a:ahLst/>
              <a:cxnLst>
                <a:cxn ang="0">
                  <a:pos x="22" y="4"/>
                </a:cxn>
                <a:cxn ang="0">
                  <a:pos x="23" y="1"/>
                </a:cxn>
                <a:cxn ang="0">
                  <a:pos x="21" y="0"/>
                </a:cxn>
                <a:cxn ang="0">
                  <a:pos x="21" y="0"/>
                </a:cxn>
                <a:cxn ang="0">
                  <a:pos x="0" y="21"/>
                </a:cxn>
                <a:cxn ang="0">
                  <a:pos x="1" y="24"/>
                </a:cxn>
                <a:cxn ang="0">
                  <a:pos x="4" y="22"/>
                </a:cxn>
                <a:cxn ang="0">
                  <a:pos x="22" y="4"/>
                </a:cxn>
                <a:cxn ang="0">
                  <a:pos x="22" y="4"/>
                </a:cxn>
                <a:cxn ang="0">
                  <a:pos x="22" y="4"/>
                </a:cxn>
              </a:cxnLst>
              <a:rect l="0" t="0" r="r" b="b"/>
              <a:pathLst>
                <a:path w="24" h="24">
                  <a:moveTo>
                    <a:pt x="22" y="4"/>
                  </a:moveTo>
                  <a:cubicBezTo>
                    <a:pt x="23" y="3"/>
                    <a:pt x="24" y="2"/>
                    <a:pt x="23" y="1"/>
                  </a:cubicBezTo>
                  <a:cubicBezTo>
                    <a:pt x="23" y="0"/>
                    <a:pt x="22" y="0"/>
                    <a:pt x="21" y="0"/>
                  </a:cubicBezTo>
                  <a:cubicBezTo>
                    <a:pt x="21" y="0"/>
                    <a:pt x="21" y="0"/>
                    <a:pt x="21" y="0"/>
                  </a:cubicBezTo>
                  <a:cubicBezTo>
                    <a:pt x="12" y="4"/>
                    <a:pt x="4" y="11"/>
                    <a:pt x="0" y="21"/>
                  </a:cubicBezTo>
                  <a:cubicBezTo>
                    <a:pt x="0" y="22"/>
                    <a:pt x="0" y="23"/>
                    <a:pt x="1" y="24"/>
                  </a:cubicBezTo>
                  <a:cubicBezTo>
                    <a:pt x="2" y="24"/>
                    <a:pt x="3" y="23"/>
                    <a:pt x="4" y="22"/>
                  </a:cubicBezTo>
                  <a:cubicBezTo>
                    <a:pt x="7" y="14"/>
                    <a:pt x="14" y="7"/>
                    <a:pt x="22" y="4"/>
                  </a:cubicBezTo>
                  <a:close/>
                  <a:moveTo>
                    <a:pt x="22" y="4"/>
                  </a:moveTo>
                  <a:cubicBezTo>
                    <a:pt x="22" y="4"/>
                    <a:pt x="22" y="4"/>
                    <a:pt x="22"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538" name="Freeform 90"/>
          <p:cNvSpPr>
            <a:spLocks noEditPoints="1"/>
          </p:cNvSpPr>
          <p:nvPr/>
        </p:nvSpPr>
        <p:spPr bwMode="auto">
          <a:xfrm>
            <a:off x="17054869" y="3251572"/>
            <a:ext cx="574891" cy="574891"/>
          </a:xfrm>
          <a:custGeom>
            <a:avLst/>
            <a:gdLst>
              <a:gd name="T0" fmla="*/ 2147483646 w 123"/>
              <a:gd name="T1" fmla="*/ 2147483646 h 123"/>
              <a:gd name="T2" fmla="*/ 2147483646 w 123"/>
              <a:gd name="T3" fmla="*/ 2147483646 h 123"/>
              <a:gd name="T4" fmla="*/ 0 w 123"/>
              <a:gd name="T5" fmla="*/ 2147483646 h 123"/>
              <a:gd name="T6" fmla="*/ 2147483646 w 123"/>
              <a:gd name="T7" fmla="*/ 2147483646 h 123"/>
              <a:gd name="T8" fmla="*/ 2147483646 w 123"/>
              <a:gd name="T9" fmla="*/ 2147483646 h 123"/>
              <a:gd name="T10" fmla="*/ 2147483646 w 123"/>
              <a:gd name="T11" fmla="*/ 2147483646 h 123"/>
              <a:gd name="T12" fmla="*/ 2147483646 w 123"/>
              <a:gd name="T13" fmla="*/ 2147483646 h 123"/>
              <a:gd name="T14" fmla="*/ 2147483646 w 123"/>
              <a:gd name="T15" fmla="*/ 2147483646 h 123"/>
              <a:gd name="T16" fmla="*/ 2147483646 w 123"/>
              <a:gd name="T17" fmla="*/ 2147483646 h 123"/>
              <a:gd name="T18" fmla="*/ 2147483646 w 123"/>
              <a:gd name="T19" fmla="*/ 2147483646 h 123"/>
              <a:gd name="T20" fmla="*/ 2147483646 w 123"/>
              <a:gd name="T21" fmla="*/ 2147483646 h 123"/>
              <a:gd name="T22" fmla="*/ 2147483646 w 123"/>
              <a:gd name="T23" fmla="*/ 2147483646 h 123"/>
              <a:gd name="T24" fmla="*/ 2147483646 w 123"/>
              <a:gd name="T25" fmla="*/ 2147483646 h 123"/>
              <a:gd name="T26" fmla="*/ 2147483646 w 123"/>
              <a:gd name="T27" fmla="*/ 2147483646 h 123"/>
              <a:gd name="T28" fmla="*/ 2147483646 w 123"/>
              <a:gd name="T29" fmla="*/ 2147483646 h 123"/>
              <a:gd name="T30" fmla="*/ 2147483646 w 123"/>
              <a:gd name="T31" fmla="*/ 2147483646 h 123"/>
              <a:gd name="T32" fmla="*/ 2147483646 w 123"/>
              <a:gd name="T33" fmla="*/ 2147483646 h 123"/>
              <a:gd name="T34" fmla="*/ 2147483646 w 123"/>
              <a:gd name="T35" fmla="*/ 2147483646 h 123"/>
              <a:gd name="T36" fmla="*/ 2147483646 w 123"/>
              <a:gd name="T37" fmla="*/ 2147483646 h 123"/>
              <a:gd name="T38" fmla="*/ 2147483646 w 123"/>
              <a:gd name="T39" fmla="*/ 2147483646 h 123"/>
              <a:gd name="T40" fmla="*/ 2147483646 w 123"/>
              <a:gd name="T41" fmla="*/ 2147483646 h 123"/>
              <a:gd name="T42" fmla="*/ 2147483646 w 123"/>
              <a:gd name="T43" fmla="*/ 2147483646 h 123"/>
              <a:gd name="T44" fmla="*/ 2147483646 w 123"/>
              <a:gd name="T45" fmla="*/ 2147483646 h 123"/>
              <a:gd name="T46" fmla="*/ 2147483646 w 123"/>
              <a:gd name="T47" fmla="*/ 2147483646 h 123"/>
              <a:gd name="T48" fmla="*/ 2147483646 w 123"/>
              <a:gd name="T49" fmla="*/ 2147483646 h 123"/>
              <a:gd name="T50" fmla="*/ 2147483646 w 123"/>
              <a:gd name="T51" fmla="*/ 2147483646 h 123"/>
              <a:gd name="T52" fmla="*/ 2147483646 w 123"/>
              <a:gd name="T53" fmla="*/ 2147483646 h 123"/>
              <a:gd name="T54" fmla="*/ 2147483646 w 123"/>
              <a:gd name="T55" fmla="*/ 2147483646 h 123"/>
              <a:gd name="T56" fmla="*/ 2147483646 w 123"/>
              <a:gd name="T57" fmla="*/ 2147483646 h 123"/>
              <a:gd name="T58" fmla="*/ 2147483646 w 123"/>
              <a:gd name="T59" fmla="*/ 2147483646 h 123"/>
              <a:gd name="T60" fmla="*/ 2147483646 w 123"/>
              <a:gd name="T61" fmla="*/ 2147483646 h 123"/>
              <a:gd name="T62" fmla="*/ 2147483646 w 123"/>
              <a:gd name="T63" fmla="*/ 2147483646 h 123"/>
              <a:gd name="T64" fmla="*/ 2147483646 w 123"/>
              <a:gd name="T65" fmla="*/ 2147483646 h 123"/>
              <a:gd name="T66" fmla="*/ 2147483646 w 123"/>
              <a:gd name="T67" fmla="*/ 2147483646 h 123"/>
              <a:gd name="T68" fmla="*/ 2147483646 w 123"/>
              <a:gd name="T69" fmla="*/ 2147483646 h 123"/>
              <a:gd name="T70" fmla="*/ 2147483646 w 123"/>
              <a:gd name="T71" fmla="*/ 2147483646 h 123"/>
              <a:gd name="T72" fmla="*/ 2147483646 w 123"/>
              <a:gd name="T73" fmla="*/ 2147483646 h 1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3" h="123">
                <a:moveTo>
                  <a:pt x="96" y="0"/>
                </a:moveTo>
                <a:cubicBezTo>
                  <a:pt x="88" y="0"/>
                  <a:pt x="82" y="5"/>
                  <a:pt x="77" y="14"/>
                </a:cubicBezTo>
                <a:cubicBezTo>
                  <a:pt x="77" y="14"/>
                  <a:pt x="77" y="14"/>
                  <a:pt x="77" y="14"/>
                </a:cubicBezTo>
                <a:cubicBezTo>
                  <a:pt x="71" y="26"/>
                  <a:pt x="61" y="34"/>
                  <a:pt x="51" y="34"/>
                </a:cubicBezTo>
                <a:cubicBezTo>
                  <a:pt x="15" y="34"/>
                  <a:pt x="15" y="34"/>
                  <a:pt x="15" y="34"/>
                </a:cubicBezTo>
                <a:cubicBezTo>
                  <a:pt x="7" y="34"/>
                  <a:pt x="0" y="43"/>
                  <a:pt x="0" y="54"/>
                </a:cubicBezTo>
                <a:cubicBezTo>
                  <a:pt x="0" y="64"/>
                  <a:pt x="7" y="73"/>
                  <a:pt x="15" y="73"/>
                </a:cubicBezTo>
                <a:cubicBezTo>
                  <a:pt x="20" y="73"/>
                  <a:pt x="23" y="76"/>
                  <a:pt x="23" y="80"/>
                </a:cubicBezTo>
                <a:cubicBezTo>
                  <a:pt x="23" y="115"/>
                  <a:pt x="23" y="115"/>
                  <a:pt x="23" y="115"/>
                </a:cubicBezTo>
                <a:cubicBezTo>
                  <a:pt x="23" y="119"/>
                  <a:pt x="26" y="123"/>
                  <a:pt x="31" y="123"/>
                </a:cubicBezTo>
                <a:cubicBezTo>
                  <a:pt x="46" y="123"/>
                  <a:pt x="46" y="123"/>
                  <a:pt x="46" y="123"/>
                </a:cubicBezTo>
                <a:cubicBezTo>
                  <a:pt x="50" y="123"/>
                  <a:pt x="54" y="119"/>
                  <a:pt x="54" y="115"/>
                </a:cubicBezTo>
                <a:cubicBezTo>
                  <a:pt x="54" y="111"/>
                  <a:pt x="54" y="111"/>
                  <a:pt x="54" y="111"/>
                </a:cubicBezTo>
                <a:cubicBezTo>
                  <a:pt x="54" y="107"/>
                  <a:pt x="50" y="106"/>
                  <a:pt x="50" y="103"/>
                </a:cubicBezTo>
                <a:cubicBezTo>
                  <a:pt x="50" y="77"/>
                  <a:pt x="50" y="77"/>
                  <a:pt x="50" y="77"/>
                </a:cubicBezTo>
                <a:cubicBezTo>
                  <a:pt x="50" y="76"/>
                  <a:pt x="50" y="76"/>
                  <a:pt x="50" y="76"/>
                </a:cubicBezTo>
                <a:cubicBezTo>
                  <a:pt x="50" y="76"/>
                  <a:pt x="50" y="75"/>
                  <a:pt x="50" y="75"/>
                </a:cubicBezTo>
                <a:cubicBezTo>
                  <a:pt x="50" y="75"/>
                  <a:pt x="51" y="75"/>
                  <a:pt x="51" y="74"/>
                </a:cubicBezTo>
                <a:cubicBezTo>
                  <a:pt x="51" y="74"/>
                  <a:pt x="51" y="74"/>
                  <a:pt x="52" y="73"/>
                </a:cubicBezTo>
                <a:cubicBezTo>
                  <a:pt x="52" y="73"/>
                  <a:pt x="52" y="73"/>
                  <a:pt x="52" y="73"/>
                </a:cubicBezTo>
                <a:cubicBezTo>
                  <a:pt x="52" y="73"/>
                  <a:pt x="52" y="73"/>
                  <a:pt x="52" y="73"/>
                </a:cubicBezTo>
                <a:cubicBezTo>
                  <a:pt x="52" y="73"/>
                  <a:pt x="53" y="73"/>
                  <a:pt x="53" y="73"/>
                </a:cubicBezTo>
                <a:cubicBezTo>
                  <a:pt x="63" y="74"/>
                  <a:pt x="71" y="82"/>
                  <a:pt x="77" y="94"/>
                </a:cubicBezTo>
                <a:cubicBezTo>
                  <a:pt x="77" y="94"/>
                  <a:pt x="77" y="94"/>
                  <a:pt x="77" y="94"/>
                </a:cubicBezTo>
                <a:cubicBezTo>
                  <a:pt x="82" y="102"/>
                  <a:pt x="88" y="107"/>
                  <a:pt x="96" y="107"/>
                </a:cubicBezTo>
                <a:cubicBezTo>
                  <a:pt x="114" y="107"/>
                  <a:pt x="123" y="80"/>
                  <a:pt x="123" y="54"/>
                </a:cubicBezTo>
                <a:cubicBezTo>
                  <a:pt x="123" y="27"/>
                  <a:pt x="114" y="0"/>
                  <a:pt x="96" y="0"/>
                </a:cubicBezTo>
                <a:close/>
                <a:moveTo>
                  <a:pt x="77" y="54"/>
                </a:moveTo>
                <a:cubicBezTo>
                  <a:pt x="77" y="50"/>
                  <a:pt x="77" y="46"/>
                  <a:pt x="77" y="42"/>
                </a:cubicBezTo>
                <a:cubicBezTo>
                  <a:pt x="88" y="42"/>
                  <a:pt x="88" y="42"/>
                  <a:pt x="88" y="42"/>
                </a:cubicBezTo>
                <a:cubicBezTo>
                  <a:pt x="92" y="42"/>
                  <a:pt x="96" y="47"/>
                  <a:pt x="96" y="54"/>
                </a:cubicBezTo>
                <a:cubicBezTo>
                  <a:pt x="96" y="60"/>
                  <a:pt x="92" y="65"/>
                  <a:pt x="88" y="65"/>
                </a:cubicBezTo>
                <a:cubicBezTo>
                  <a:pt x="77" y="65"/>
                  <a:pt x="77" y="65"/>
                  <a:pt x="77" y="65"/>
                </a:cubicBezTo>
                <a:cubicBezTo>
                  <a:pt x="77" y="61"/>
                  <a:pt x="77" y="58"/>
                  <a:pt x="77" y="54"/>
                </a:cubicBezTo>
                <a:close/>
                <a:moveTo>
                  <a:pt x="8" y="54"/>
                </a:moveTo>
                <a:cubicBezTo>
                  <a:pt x="8" y="47"/>
                  <a:pt x="11" y="42"/>
                  <a:pt x="15" y="42"/>
                </a:cubicBezTo>
                <a:cubicBezTo>
                  <a:pt x="42" y="42"/>
                  <a:pt x="42" y="42"/>
                  <a:pt x="42" y="42"/>
                </a:cubicBezTo>
                <a:cubicBezTo>
                  <a:pt x="40" y="45"/>
                  <a:pt x="38" y="49"/>
                  <a:pt x="38" y="54"/>
                </a:cubicBezTo>
                <a:cubicBezTo>
                  <a:pt x="38" y="58"/>
                  <a:pt x="40" y="62"/>
                  <a:pt x="42" y="65"/>
                </a:cubicBezTo>
                <a:cubicBezTo>
                  <a:pt x="15" y="65"/>
                  <a:pt x="15" y="65"/>
                  <a:pt x="15" y="65"/>
                </a:cubicBezTo>
                <a:cubicBezTo>
                  <a:pt x="11" y="65"/>
                  <a:pt x="8" y="60"/>
                  <a:pt x="8" y="54"/>
                </a:cubicBezTo>
                <a:close/>
                <a:moveTo>
                  <a:pt x="46" y="115"/>
                </a:moveTo>
                <a:cubicBezTo>
                  <a:pt x="31" y="115"/>
                  <a:pt x="31" y="115"/>
                  <a:pt x="31" y="115"/>
                </a:cubicBezTo>
                <a:cubicBezTo>
                  <a:pt x="31" y="80"/>
                  <a:pt x="31" y="80"/>
                  <a:pt x="31" y="80"/>
                </a:cubicBezTo>
                <a:cubicBezTo>
                  <a:pt x="31" y="78"/>
                  <a:pt x="30" y="75"/>
                  <a:pt x="29" y="73"/>
                </a:cubicBezTo>
                <a:cubicBezTo>
                  <a:pt x="31" y="73"/>
                  <a:pt x="31" y="73"/>
                  <a:pt x="31" y="73"/>
                </a:cubicBezTo>
                <a:cubicBezTo>
                  <a:pt x="31" y="73"/>
                  <a:pt x="31" y="73"/>
                  <a:pt x="31" y="73"/>
                </a:cubicBezTo>
                <a:cubicBezTo>
                  <a:pt x="43" y="73"/>
                  <a:pt x="43" y="73"/>
                  <a:pt x="43" y="73"/>
                </a:cubicBezTo>
                <a:cubicBezTo>
                  <a:pt x="42" y="74"/>
                  <a:pt x="42" y="75"/>
                  <a:pt x="42" y="77"/>
                </a:cubicBezTo>
                <a:cubicBezTo>
                  <a:pt x="42" y="103"/>
                  <a:pt x="42" y="103"/>
                  <a:pt x="42" y="103"/>
                </a:cubicBezTo>
                <a:cubicBezTo>
                  <a:pt x="42" y="107"/>
                  <a:pt x="44" y="110"/>
                  <a:pt x="46" y="111"/>
                </a:cubicBezTo>
                <a:cubicBezTo>
                  <a:pt x="46" y="111"/>
                  <a:pt x="46" y="111"/>
                  <a:pt x="46" y="112"/>
                </a:cubicBezTo>
                <a:lnTo>
                  <a:pt x="46" y="115"/>
                </a:lnTo>
                <a:close/>
                <a:moveTo>
                  <a:pt x="51" y="65"/>
                </a:moveTo>
                <a:cubicBezTo>
                  <a:pt x="50" y="65"/>
                  <a:pt x="50" y="65"/>
                  <a:pt x="50" y="65"/>
                </a:cubicBezTo>
                <a:cubicBezTo>
                  <a:pt x="50" y="65"/>
                  <a:pt x="50" y="65"/>
                  <a:pt x="50" y="65"/>
                </a:cubicBezTo>
                <a:cubicBezTo>
                  <a:pt x="46" y="65"/>
                  <a:pt x="42" y="60"/>
                  <a:pt x="42" y="54"/>
                </a:cubicBezTo>
                <a:cubicBezTo>
                  <a:pt x="42" y="47"/>
                  <a:pt x="46" y="42"/>
                  <a:pt x="50" y="42"/>
                </a:cubicBezTo>
                <a:cubicBezTo>
                  <a:pt x="51" y="42"/>
                  <a:pt x="51" y="42"/>
                  <a:pt x="51" y="42"/>
                </a:cubicBezTo>
                <a:cubicBezTo>
                  <a:pt x="58" y="42"/>
                  <a:pt x="65" y="39"/>
                  <a:pt x="71" y="34"/>
                </a:cubicBezTo>
                <a:cubicBezTo>
                  <a:pt x="70" y="40"/>
                  <a:pt x="69" y="47"/>
                  <a:pt x="69" y="54"/>
                </a:cubicBezTo>
                <a:cubicBezTo>
                  <a:pt x="69" y="60"/>
                  <a:pt x="70" y="67"/>
                  <a:pt x="71" y="73"/>
                </a:cubicBezTo>
                <a:cubicBezTo>
                  <a:pt x="65" y="68"/>
                  <a:pt x="58" y="65"/>
                  <a:pt x="51" y="65"/>
                </a:cubicBezTo>
                <a:close/>
                <a:moveTo>
                  <a:pt x="96" y="100"/>
                </a:moveTo>
                <a:cubicBezTo>
                  <a:pt x="88" y="100"/>
                  <a:pt x="82" y="89"/>
                  <a:pt x="79" y="73"/>
                </a:cubicBezTo>
                <a:cubicBezTo>
                  <a:pt x="88" y="73"/>
                  <a:pt x="88" y="73"/>
                  <a:pt x="88" y="73"/>
                </a:cubicBezTo>
                <a:cubicBezTo>
                  <a:pt x="97" y="73"/>
                  <a:pt x="104" y="64"/>
                  <a:pt x="104" y="54"/>
                </a:cubicBezTo>
                <a:cubicBezTo>
                  <a:pt x="104" y="43"/>
                  <a:pt x="97" y="34"/>
                  <a:pt x="88" y="34"/>
                </a:cubicBezTo>
                <a:cubicBezTo>
                  <a:pt x="79" y="34"/>
                  <a:pt x="79" y="34"/>
                  <a:pt x="79" y="34"/>
                </a:cubicBezTo>
                <a:cubicBezTo>
                  <a:pt x="82" y="19"/>
                  <a:pt x="88" y="8"/>
                  <a:pt x="96" y="8"/>
                </a:cubicBezTo>
                <a:cubicBezTo>
                  <a:pt x="107" y="8"/>
                  <a:pt x="115" y="28"/>
                  <a:pt x="115" y="54"/>
                </a:cubicBezTo>
                <a:cubicBezTo>
                  <a:pt x="115" y="79"/>
                  <a:pt x="107" y="100"/>
                  <a:pt x="96" y="100"/>
                </a:cubicBezTo>
                <a:close/>
                <a:moveTo>
                  <a:pt x="96" y="100"/>
                </a:moveTo>
                <a:cubicBezTo>
                  <a:pt x="96" y="100"/>
                  <a:pt x="96" y="100"/>
                  <a:pt x="96" y="10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39" name="Freeform 91"/>
          <p:cNvSpPr>
            <a:spLocks noEditPoints="1"/>
          </p:cNvSpPr>
          <p:nvPr/>
        </p:nvSpPr>
        <p:spPr bwMode="auto">
          <a:xfrm>
            <a:off x="18100126" y="3340191"/>
            <a:ext cx="574891" cy="393108"/>
          </a:xfrm>
          <a:custGeom>
            <a:avLst/>
            <a:gdLst>
              <a:gd name="T0" fmla="*/ 2147483646 w 123"/>
              <a:gd name="T1" fmla="*/ 2147483646 h 84"/>
              <a:gd name="T2" fmla="*/ 2147483646 w 123"/>
              <a:gd name="T3" fmla="*/ 2147483646 h 84"/>
              <a:gd name="T4" fmla="*/ 2147483646 w 123"/>
              <a:gd name="T5" fmla="*/ 2147483646 h 84"/>
              <a:gd name="T6" fmla="*/ 2147483646 w 123"/>
              <a:gd name="T7" fmla="*/ 2147483646 h 84"/>
              <a:gd name="T8" fmla="*/ 2147483646 w 123"/>
              <a:gd name="T9" fmla="*/ 2147483646 h 84"/>
              <a:gd name="T10" fmla="*/ 2147483646 w 123"/>
              <a:gd name="T11" fmla="*/ 0 h 84"/>
              <a:gd name="T12" fmla="*/ 2147483646 w 123"/>
              <a:gd name="T13" fmla="*/ 0 h 84"/>
              <a:gd name="T14" fmla="*/ 0 w 123"/>
              <a:gd name="T15" fmla="*/ 2147483646 h 84"/>
              <a:gd name="T16" fmla="*/ 0 w 123"/>
              <a:gd name="T17" fmla="*/ 2147483646 h 84"/>
              <a:gd name="T18" fmla="*/ 2147483646 w 123"/>
              <a:gd name="T19" fmla="*/ 2147483646 h 84"/>
              <a:gd name="T20" fmla="*/ 2147483646 w 123"/>
              <a:gd name="T21" fmla="*/ 2147483646 h 84"/>
              <a:gd name="T22" fmla="*/ 2147483646 w 123"/>
              <a:gd name="T23" fmla="*/ 2147483646 h 84"/>
              <a:gd name="T24" fmla="*/ 2147483646 w 123"/>
              <a:gd name="T25" fmla="*/ 2147483646 h 84"/>
              <a:gd name="T26" fmla="*/ 2147483646 w 123"/>
              <a:gd name="T27" fmla="*/ 2147483646 h 84"/>
              <a:gd name="T28" fmla="*/ 2147483646 w 123"/>
              <a:gd name="T29" fmla="*/ 2147483646 h 84"/>
              <a:gd name="T30" fmla="*/ 2147483646 w 123"/>
              <a:gd name="T31" fmla="*/ 2147483646 h 84"/>
              <a:gd name="T32" fmla="*/ 2147483646 w 123"/>
              <a:gd name="T33" fmla="*/ 2147483646 h 84"/>
              <a:gd name="T34" fmla="*/ 2147483646 w 123"/>
              <a:gd name="T35" fmla="*/ 2147483646 h 84"/>
              <a:gd name="T36" fmla="*/ 2147483646 w 123"/>
              <a:gd name="T37" fmla="*/ 2147483646 h 84"/>
              <a:gd name="T38" fmla="*/ 2147483646 w 123"/>
              <a:gd name="T39" fmla="*/ 2147483646 h 84"/>
              <a:gd name="T40" fmla="*/ 2147483646 w 123"/>
              <a:gd name="T41" fmla="*/ 2147483646 h 84"/>
              <a:gd name="T42" fmla="*/ 2147483646 w 123"/>
              <a:gd name="T43" fmla="*/ 2147483646 h 84"/>
              <a:gd name="T44" fmla="*/ 2147483646 w 123"/>
              <a:gd name="T45" fmla="*/ 2147483646 h 84"/>
              <a:gd name="T46" fmla="*/ 2147483646 w 123"/>
              <a:gd name="T47" fmla="*/ 2147483646 h 84"/>
              <a:gd name="T48" fmla="*/ 2147483646 w 123"/>
              <a:gd name="T49" fmla="*/ 2147483646 h 84"/>
              <a:gd name="T50" fmla="*/ 2147483646 w 123"/>
              <a:gd name="T51" fmla="*/ 2147483646 h 84"/>
              <a:gd name="T52" fmla="*/ 2147483646 w 123"/>
              <a:gd name="T53" fmla="*/ 2147483646 h 84"/>
              <a:gd name="T54" fmla="*/ 2147483646 w 123"/>
              <a:gd name="T55" fmla="*/ 2147483646 h 84"/>
              <a:gd name="T56" fmla="*/ 2147483646 w 123"/>
              <a:gd name="T57" fmla="*/ 2147483646 h 84"/>
              <a:gd name="T58" fmla="*/ 2147483646 w 123"/>
              <a:gd name="T59" fmla="*/ 2147483646 h 84"/>
              <a:gd name="T60" fmla="*/ 2147483646 w 123"/>
              <a:gd name="T61" fmla="*/ 2147483646 h 84"/>
              <a:gd name="T62" fmla="*/ 2147483646 w 123"/>
              <a:gd name="T63" fmla="*/ 2147483646 h 84"/>
              <a:gd name="T64" fmla="*/ 2147483646 w 123"/>
              <a:gd name="T65" fmla="*/ 2147483646 h 84"/>
              <a:gd name="T66" fmla="*/ 2147483646 w 123"/>
              <a:gd name="T67" fmla="*/ 2147483646 h 84"/>
              <a:gd name="T68" fmla="*/ 2147483646 w 123"/>
              <a:gd name="T69" fmla="*/ 2147483646 h 84"/>
              <a:gd name="T70" fmla="*/ 2147483646 w 123"/>
              <a:gd name="T71" fmla="*/ 2147483646 h 84"/>
              <a:gd name="T72" fmla="*/ 2147483646 w 123"/>
              <a:gd name="T73" fmla="*/ 2147483646 h 84"/>
              <a:gd name="T74" fmla="*/ 2147483646 w 123"/>
              <a:gd name="T75" fmla="*/ 2147483646 h 84"/>
              <a:gd name="T76" fmla="*/ 2147483646 w 123"/>
              <a:gd name="T77" fmla="*/ 2147483646 h 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3" h="84">
                <a:moveTo>
                  <a:pt x="115" y="4"/>
                </a:moveTo>
                <a:cubicBezTo>
                  <a:pt x="112" y="4"/>
                  <a:pt x="112" y="4"/>
                  <a:pt x="112" y="4"/>
                </a:cubicBezTo>
                <a:cubicBezTo>
                  <a:pt x="110" y="4"/>
                  <a:pt x="108" y="5"/>
                  <a:pt x="107" y="6"/>
                </a:cubicBezTo>
                <a:cubicBezTo>
                  <a:pt x="96" y="16"/>
                  <a:pt x="96" y="16"/>
                  <a:pt x="96" y="16"/>
                </a:cubicBezTo>
                <a:cubicBezTo>
                  <a:pt x="96" y="12"/>
                  <a:pt x="96" y="12"/>
                  <a:pt x="96" y="12"/>
                </a:cubicBezTo>
                <a:cubicBezTo>
                  <a:pt x="96" y="5"/>
                  <a:pt x="91" y="0"/>
                  <a:pt x="85" y="0"/>
                </a:cubicBezTo>
                <a:cubicBezTo>
                  <a:pt x="12" y="0"/>
                  <a:pt x="12" y="0"/>
                  <a:pt x="12" y="0"/>
                </a:cubicBezTo>
                <a:cubicBezTo>
                  <a:pt x="6" y="0"/>
                  <a:pt x="0" y="5"/>
                  <a:pt x="0" y="12"/>
                </a:cubicBezTo>
                <a:cubicBezTo>
                  <a:pt x="0" y="73"/>
                  <a:pt x="0" y="73"/>
                  <a:pt x="0" y="73"/>
                </a:cubicBezTo>
                <a:cubicBezTo>
                  <a:pt x="0" y="79"/>
                  <a:pt x="6" y="84"/>
                  <a:pt x="12" y="84"/>
                </a:cubicBezTo>
                <a:cubicBezTo>
                  <a:pt x="85" y="84"/>
                  <a:pt x="85" y="84"/>
                  <a:pt x="85" y="84"/>
                </a:cubicBezTo>
                <a:cubicBezTo>
                  <a:pt x="91" y="84"/>
                  <a:pt x="96" y="79"/>
                  <a:pt x="96" y="73"/>
                </a:cubicBezTo>
                <a:cubicBezTo>
                  <a:pt x="96" y="68"/>
                  <a:pt x="96" y="68"/>
                  <a:pt x="96" y="68"/>
                </a:cubicBezTo>
                <a:cubicBezTo>
                  <a:pt x="107" y="78"/>
                  <a:pt x="107" y="78"/>
                  <a:pt x="107" y="78"/>
                </a:cubicBezTo>
                <a:cubicBezTo>
                  <a:pt x="108" y="80"/>
                  <a:pt x="110" y="81"/>
                  <a:pt x="112" y="81"/>
                </a:cubicBezTo>
                <a:cubicBezTo>
                  <a:pt x="115" y="81"/>
                  <a:pt x="115" y="81"/>
                  <a:pt x="115" y="81"/>
                </a:cubicBezTo>
                <a:cubicBezTo>
                  <a:pt x="120" y="81"/>
                  <a:pt x="123" y="77"/>
                  <a:pt x="123" y="73"/>
                </a:cubicBezTo>
                <a:cubicBezTo>
                  <a:pt x="123" y="12"/>
                  <a:pt x="123" y="12"/>
                  <a:pt x="123" y="12"/>
                </a:cubicBezTo>
                <a:cubicBezTo>
                  <a:pt x="123" y="7"/>
                  <a:pt x="120" y="4"/>
                  <a:pt x="115" y="4"/>
                </a:cubicBezTo>
                <a:close/>
                <a:moveTo>
                  <a:pt x="12" y="77"/>
                </a:moveTo>
                <a:cubicBezTo>
                  <a:pt x="10" y="77"/>
                  <a:pt x="8" y="75"/>
                  <a:pt x="8" y="73"/>
                </a:cubicBezTo>
                <a:cubicBezTo>
                  <a:pt x="8" y="12"/>
                  <a:pt x="8" y="12"/>
                  <a:pt x="8" y="12"/>
                </a:cubicBezTo>
                <a:cubicBezTo>
                  <a:pt x="8" y="9"/>
                  <a:pt x="10" y="8"/>
                  <a:pt x="12" y="8"/>
                </a:cubicBezTo>
                <a:cubicBezTo>
                  <a:pt x="85" y="8"/>
                  <a:pt x="85" y="8"/>
                  <a:pt x="85" y="8"/>
                </a:cubicBezTo>
                <a:cubicBezTo>
                  <a:pt x="87" y="8"/>
                  <a:pt x="89" y="9"/>
                  <a:pt x="89" y="12"/>
                </a:cubicBezTo>
                <a:cubicBezTo>
                  <a:pt x="89" y="73"/>
                  <a:pt x="89" y="73"/>
                  <a:pt x="89" y="73"/>
                </a:cubicBezTo>
                <a:cubicBezTo>
                  <a:pt x="89" y="75"/>
                  <a:pt x="87" y="77"/>
                  <a:pt x="85" y="77"/>
                </a:cubicBezTo>
                <a:lnTo>
                  <a:pt x="12" y="77"/>
                </a:lnTo>
                <a:close/>
                <a:moveTo>
                  <a:pt x="115" y="73"/>
                </a:moveTo>
                <a:cubicBezTo>
                  <a:pt x="112" y="73"/>
                  <a:pt x="112" y="73"/>
                  <a:pt x="112" y="73"/>
                </a:cubicBezTo>
                <a:cubicBezTo>
                  <a:pt x="96" y="58"/>
                  <a:pt x="96" y="58"/>
                  <a:pt x="96" y="58"/>
                </a:cubicBezTo>
                <a:cubicBezTo>
                  <a:pt x="96" y="58"/>
                  <a:pt x="96" y="58"/>
                  <a:pt x="96" y="58"/>
                </a:cubicBezTo>
                <a:cubicBezTo>
                  <a:pt x="92" y="54"/>
                  <a:pt x="92" y="54"/>
                  <a:pt x="92" y="54"/>
                </a:cubicBezTo>
                <a:cubicBezTo>
                  <a:pt x="92" y="31"/>
                  <a:pt x="92" y="31"/>
                  <a:pt x="92" y="31"/>
                </a:cubicBezTo>
                <a:cubicBezTo>
                  <a:pt x="112" y="12"/>
                  <a:pt x="112" y="12"/>
                  <a:pt x="112" y="12"/>
                </a:cubicBezTo>
                <a:cubicBezTo>
                  <a:pt x="115" y="12"/>
                  <a:pt x="115" y="12"/>
                  <a:pt x="115" y="12"/>
                </a:cubicBezTo>
                <a:lnTo>
                  <a:pt x="115" y="73"/>
                </a:lnTo>
                <a:close/>
                <a:moveTo>
                  <a:pt x="115" y="73"/>
                </a:moveTo>
                <a:cubicBezTo>
                  <a:pt x="115" y="73"/>
                  <a:pt x="115" y="73"/>
                  <a:pt x="115" y="7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540" name="Freeform 92"/>
          <p:cNvSpPr>
            <a:spLocks noEditPoints="1"/>
          </p:cNvSpPr>
          <p:nvPr/>
        </p:nvSpPr>
        <p:spPr bwMode="auto">
          <a:xfrm>
            <a:off x="19147655" y="3319741"/>
            <a:ext cx="572619" cy="431737"/>
          </a:xfrm>
          <a:custGeom>
            <a:avLst/>
            <a:gdLst>
              <a:gd name="T0" fmla="*/ 2147483646 w 123"/>
              <a:gd name="T1" fmla="*/ 2147483646 h 92"/>
              <a:gd name="T2" fmla="*/ 2147483646 w 123"/>
              <a:gd name="T3" fmla="*/ 0 h 92"/>
              <a:gd name="T4" fmla="*/ 2147483646 w 123"/>
              <a:gd name="T5" fmla="*/ 2147483646 h 92"/>
              <a:gd name="T6" fmla="*/ 2147483646 w 123"/>
              <a:gd name="T7" fmla="*/ 2147483646 h 92"/>
              <a:gd name="T8" fmla="*/ 2147483646 w 123"/>
              <a:gd name="T9" fmla="*/ 2147483646 h 92"/>
              <a:gd name="T10" fmla="*/ 2147483646 w 123"/>
              <a:gd name="T11" fmla="*/ 2147483646 h 92"/>
              <a:gd name="T12" fmla="*/ 2147483646 w 123"/>
              <a:gd name="T13" fmla="*/ 2147483646 h 92"/>
              <a:gd name="T14" fmla="*/ 2147483646 w 123"/>
              <a:gd name="T15" fmla="*/ 2147483646 h 92"/>
              <a:gd name="T16" fmla="*/ 2147483646 w 123"/>
              <a:gd name="T17" fmla="*/ 2147483646 h 92"/>
              <a:gd name="T18" fmla="*/ 2147483646 w 123"/>
              <a:gd name="T19" fmla="*/ 2147483646 h 92"/>
              <a:gd name="T20" fmla="*/ 2147483646 w 123"/>
              <a:gd name="T21" fmla="*/ 2147483646 h 92"/>
              <a:gd name="T22" fmla="*/ 2147483646 w 123"/>
              <a:gd name="T23" fmla="*/ 2147483646 h 92"/>
              <a:gd name="T24" fmla="*/ 2147483646 w 123"/>
              <a:gd name="T25" fmla="*/ 2147483646 h 92"/>
              <a:gd name="T26" fmla="*/ 2147483646 w 123"/>
              <a:gd name="T27" fmla="*/ 2147483646 h 92"/>
              <a:gd name="T28" fmla="*/ 2147483646 w 123"/>
              <a:gd name="T29" fmla="*/ 2147483646 h 92"/>
              <a:gd name="T30" fmla="*/ 2147483646 w 123"/>
              <a:gd name="T31" fmla="*/ 2147483646 h 92"/>
              <a:gd name="T32" fmla="*/ 2147483646 w 123"/>
              <a:gd name="T33" fmla="*/ 2147483646 h 92"/>
              <a:gd name="T34" fmla="*/ 2147483646 w 123"/>
              <a:gd name="T35" fmla="*/ 2147483646 h 92"/>
              <a:gd name="T36" fmla="*/ 2147483646 w 123"/>
              <a:gd name="T37" fmla="*/ 2147483646 h 92"/>
              <a:gd name="T38" fmla="*/ 2147483646 w 123"/>
              <a:gd name="T39" fmla="*/ 2147483646 h 92"/>
              <a:gd name="T40" fmla="*/ 2147483646 w 123"/>
              <a:gd name="T41" fmla="*/ 2147483646 h 92"/>
              <a:gd name="T42" fmla="*/ 2147483646 w 123"/>
              <a:gd name="T43" fmla="*/ 2147483646 h 92"/>
              <a:gd name="T44" fmla="*/ 2147483646 w 123"/>
              <a:gd name="T45" fmla="*/ 2147483646 h 92"/>
              <a:gd name="T46" fmla="*/ 2147483646 w 123"/>
              <a:gd name="T47" fmla="*/ 2147483646 h 92"/>
              <a:gd name="T48" fmla="*/ 2147483646 w 123"/>
              <a:gd name="T49" fmla="*/ 2147483646 h 92"/>
              <a:gd name="T50" fmla="*/ 2147483646 w 123"/>
              <a:gd name="T51" fmla="*/ 2147483646 h 92"/>
              <a:gd name="T52" fmla="*/ 2147483646 w 123"/>
              <a:gd name="T53" fmla="*/ 2147483646 h 92"/>
              <a:gd name="T54" fmla="*/ 2147483646 w 123"/>
              <a:gd name="T55" fmla="*/ 2147483646 h 92"/>
              <a:gd name="T56" fmla="*/ 2147483646 w 123"/>
              <a:gd name="T57" fmla="*/ 2147483646 h 92"/>
              <a:gd name="T58" fmla="*/ 2147483646 w 123"/>
              <a:gd name="T59" fmla="*/ 2147483646 h 92"/>
              <a:gd name="T60" fmla="*/ 2147483646 w 123"/>
              <a:gd name="T61" fmla="*/ 2147483646 h 92"/>
              <a:gd name="T62" fmla="*/ 2147483646 w 123"/>
              <a:gd name="T63" fmla="*/ 2147483646 h 92"/>
              <a:gd name="T64" fmla="*/ 2147483646 w 123"/>
              <a:gd name="T65" fmla="*/ 2147483646 h 92"/>
              <a:gd name="T66" fmla="*/ 2147483646 w 123"/>
              <a:gd name="T67" fmla="*/ 2147483646 h 92"/>
              <a:gd name="T68" fmla="*/ 2147483646 w 123"/>
              <a:gd name="T69" fmla="*/ 2147483646 h 92"/>
              <a:gd name="T70" fmla="*/ 2147483646 w 123"/>
              <a:gd name="T71" fmla="*/ 2147483646 h 92"/>
              <a:gd name="T72" fmla="*/ 2147483646 w 123"/>
              <a:gd name="T73" fmla="*/ 2147483646 h 92"/>
              <a:gd name="T74" fmla="*/ 2147483646 w 123"/>
              <a:gd name="T75" fmla="*/ 2147483646 h 92"/>
              <a:gd name="T76" fmla="*/ 2147483646 w 123"/>
              <a:gd name="T77" fmla="*/ 2147483646 h 92"/>
              <a:gd name="T78" fmla="*/ 2147483646 w 123"/>
              <a:gd name="T79" fmla="*/ 2147483646 h 9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3" h="92">
                <a:moveTo>
                  <a:pt x="120" y="22"/>
                </a:moveTo>
                <a:cubicBezTo>
                  <a:pt x="101" y="2"/>
                  <a:pt x="101" y="2"/>
                  <a:pt x="101" y="2"/>
                </a:cubicBezTo>
                <a:cubicBezTo>
                  <a:pt x="100" y="1"/>
                  <a:pt x="98" y="0"/>
                  <a:pt x="96" y="0"/>
                </a:cubicBezTo>
                <a:cubicBezTo>
                  <a:pt x="27" y="0"/>
                  <a:pt x="27" y="0"/>
                  <a:pt x="27" y="0"/>
                </a:cubicBezTo>
                <a:cubicBezTo>
                  <a:pt x="25" y="0"/>
                  <a:pt x="23" y="1"/>
                  <a:pt x="22" y="2"/>
                </a:cubicBezTo>
                <a:cubicBezTo>
                  <a:pt x="2" y="22"/>
                  <a:pt x="2" y="22"/>
                  <a:pt x="2" y="22"/>
                </a:cubicBezTo>
                <a:cubicBezTo>
                  <a:pt x="1" y="23"/>
                  <a:pt x="0" y="25"/>
                  <a:pt x="0" y="27"/>
                </a:cubicBezTo>
                <a:cubicBezTo>
                  <a:pt x="0" y="29"/>
                  <a:pt x="1" y="31"/>
                  <a:pt x="2" y="32"/>
                </a:cubicBezTo>
                <a:cubicBezTo>
                  <a:pt x="56" y="90"/>
                  <a:pt x="56" y="90"/>
                  <a:pt x="56" y="90"/>
                </a:cubicBezTo>
                <a:cubicBezTo>
                  <a:pt x="57" y="91"/>
                  <a:pt x="59" y="92"/>
                  <a:pt x="61" y="92"/>
                </a:cubicBezTo>
                <a:cubicBezTo>
                  <a:pt x="64" y="92"/>
                  <a:pt x="66" y="91"/>
                  <a:pt x="67" y="90"/>
                </a:cubicBezTo>
                <a:cubicBezTo>
                  <a:pt x="121" y="32"/>
                  <a:pt x="121" y="32"/>
                  <a:pt x="121" y="32"/>
                </a:cubicBezTo>
                <a:cubicBezTo>
                  <a:pt x="122" y="31"/>
                  <a:pt x="123" y="29"/>
                  <a:pt x="123" y="27"/>
                </a:cubicBezTo>
                <a:cubicBezTo>
                  <a:pt x="123" y="25"/>
                  <a:pt x="122" y="23"/>
                  <a:pt x="120" y="22"/>
                </a:cubicBezTo>
                <a:close/>
                <a:moveTo>
                  <a:pt x="93" y="8"/>
                </a:moveTo>
                <a:cubicBezTo>
                  <a:pt x="86" y="14"/>
                  <a:pt x="86" y="14"/>
                  <a:pt x="86" y="14"/>
                </a:cubicBezTo>
                <a:cubicBezTo>
                  <a:pt x="79" y="8"/>
                  <a:pt x="79" y="8"/>
                  <a:pt x="79" y="8"/>
                </a:cubicBezTo>
                <a:lnTo>
                  <a:pt x="93" y="8"/>
                </a:lnTo>
                <a:close/>
                <a:moveTo>
                  <a:pt x="93" y="27"/>
                </a:moveTo>
                <a:cubicBezTo>
                  <a:pt x="76" y="27"/>
                  <a:pt x="76" y="27"/>
                  <a:pt x="76" y="27"/>
                </a:cubicBezTo>
                <a:cubicBezTo>
                  <a:pt x="85" y="19"/>
                  <a:pt x="85" y="19"/>
                  <a:pt x="85" y="19"/>
                </a:cubicBezTo>
                <a:lnTo>
                  <a:pt x="93" y="27"/>
                </a:lnTo>
                <a:close/>
                <a:moveTo>
                  <a:pt x="83" y="16"/>
                </a:moveTo>
                <a:cubicBezTo>
                  <a:pt x="73" y="25"/>
                  <a:pt x="73" y="25"/>
                  <a:pt x="73" y="25"/>
                </a:cubicBezTo>
                <a:cubicBezTo>
                  <a:pt x="64" y="17"/>
                  <a:pt x="64" y="17"/>
                  <a:pt x="64" y="17"/>
                </a:cubicBezTo>
                <a:cubicBezTo>
                  <a:pt x="75" y="9"/>
                  <a:pt x="75" y="9"/>
                  <a:pt x="75" y="9"/>
                </a:cubicBezTo>
                <a:lnTo>
                  <a:pt x="83" y="16"/>
                </a:lnTo>
                <a:close/>
                <a:moveTo>
                  <a:pt x="70" y="27"/>
                </a:moveTo>
                <a:cubicBezTo>
                  <a:pt x="53" y="27"/>
                  <a:pt x="53" y="27"/>
                  <a:pt x="53" y="27"/>
                </a:cubicBezTo>
                <a:cubicBezTo>
                  <a:pt x="61" y="20"/>
                  <a:pt x="61" y="20"/>
                  <a:pt x="61" y="20"/>
                </a:cubicBezTo>
                <a:lnTo>
                  <a:pt x="70" y="27"/>
                </a:lnTo>
                <a:close/>
                <a:moveTo>
                  <a:pt x="70" y="8"/>
                </a:moveTo>
                <a:cubicBezTo>
                  <a:pt x="61" y="15"/>
                  <a:pt x="61" y="15"/>
                  <a:pt x="61" y="15"/>
                </a:cubicBezTo>
                <a:cubicBezTo>
                  <a:pt x="53" y="8"/>
                  <a:pt x="53" y="8"/>
                  <a:pt x="53" y="8"/>
                </a:cubicBezTo>
                <a:lnTo>
                  <a:pt x="70" y="8"/>
                </a:lnTo>
                <a:close/>
                <a:moveTo>
                  <a:pt x="58" y="17"/>
                </a:moveTo>
                <a:cubicBezTo>
                  <a:pt x="50" y="25"/>
                  <a:pt x="50" y="25"/>
                  <a:pt x="50" y="25"/>
                </a:cubicBezTo>
                <a:cubicBezTo>
                  <a:pt x="40" y="16"/>
                  <a:pt x="40" y="16"/>
                  <a:pt x="40" y="16"/>
                </a:cubicBezTo>
                <a:cubicBezTo>
                  <a:pt x="48" y="9"/>
                  <a:pt x="48" y="9"/>
                  <a:pt x="48" y="9"/>
                </a:cubicBezTo>
                <a:lnTo>
                  <a:pt x="58" y="17"/>
                </a:lnTo>
                <a:close/>
                <a:moveTo>
                  <a:pt x="47" y="27"/>
                </a:moveTo>
                <a:cubicBezTo>
                  <a:pt x="30" y="27"/>
                  <a:pt x="30" y="27"/>
                  <a:pt x="30" y="27"/>
                </a:cubicBezTo>
                <a:cubicBezTo>
                  <a:pt x="37" y="19"/>
                  <a:pt x="37" y="19"/>
                  <a:pt x="37" y="19"/>
                </a:cubicBezTo>
                <a:lnTo>
                  <a:pt x="47" y="27"/>
                </a:lnTo>
                <a:close/>
                <a:moveTo>
                  <a:pt x="43" y="8"/>
                </a:moveTo>
                <a:cubicBezTo>
                  <a:pt x="37" y="14"/>
                  <a:pt x="37" y="14"/>
                  <a:pt x="37" y="14"/>
                </a:cubicBezTo>
                <a:cubicBezTo>
                  <a:pt x="30" y="8"/>
                  <a:pt x="30" y="8"/>
                  <a:pt x="30" y="8"/>
                </a:cubicBezTo>
                <a:lnTo>
                  <a:pt x="43" y="8"/>
                </a:lnTo>
                <a:close/>
                <a:moveTo>
                  <a:pt x="26" y="9"/>
                </a:moveTo>
                <a:cubicBezTo>
                  <a:pt x="34" y="17"/>
                  <a:pt x="34" y="17"/>
                  <a:pt x="34" y="17"/>
                </a:cubicBezTo>
                <a:cubicBezTo>
                  <a:pt x="24" y="27"/>
                  <a:pt x="24" y="27"/>
                  <a:pt x="24" y="27"/>
                </a:cubicBezTo>
                <a:cubicBezTo>
                  <a:pt x="8" y="27"/>
                  <a:pt x="8" y="27"/>
                  <a:pt x="8" y="27"/>
                </a:cubicBezTo>
                <a:lnTo>
                  <a:pt x="26" y="9"/>
                </a:lnTo>
                <a:close/>
                <a:moveTo>
                  <a:pt x="11" y="31"/>
                </a:moveTo>
                <a:cubicBezTo>
                  <a:pt x="25" y="31"/>
                  <a:pt x="25" y="31"/>
                  <a:pt x="25" y="31"/>
                </a:cubicBezTo>
                <a:cubicBezTo>
                  <a:pt x="49" y="71"/>
                  <a:pt x="49" y="71"/>
                  <a:pt x="49" y="71"/>
                </a:cubicBezTo>
                <a:lnTo>
                  <a:pt x="11" y="31"/>
                </a:lnTo>
                <a:close/>
                <a:moveTo>
                  <a:pt x="29" y="31"/>
                </a:moveTo>
                <a:cubicBezTo>
                  <a:pt x="48" y="31"/>
                  <a:pt x="48" y="31"/>
                  <a:pt x="48" y="31"/>
                </a:cubicBezTo>
                <a:cubicBezTo>
                  <a:pt x="57" y="78"/>
                  <a:pt x="57" y="78"/>
                  <a:pt x="57" y="78"/>
                </a:cubicBezTo>
                <a:lnTo>
                  <a:pt x="29" y="31"/>
                </a:lnTo>
                <a:close/>
                <a:moveTo>
                  <a:pt x="52" y="31"/>
                </a:moveTo>
                <a:cubicBezTo>
                  <a:pt x="71" y="31"/>
                  <a:pt x="71" y="31"/>
                  <a:pt x="71" y="31"/>
                </a:cubicBezTo>
                <a:cubicBezTo>
                  <a:pt x="61" y="79"/>
                  <a:pt x="61" y="79"/>
                  <a:pt x="61" y="79"/>
                </a:cubicBezTo>
                <a:lnTo>
                  <a:pt x="52" y="31"/>
                </a:lnTo>
                <a:close/>
                <a:moveTo>
                  <a:pt x="65" y="78"/>
                </a:moveTo>
                <a:cubicBezTo>
                  <a:pt x="75" y="31"/>
                  <a:pt x="75" y="31"/>
                  <a:pt x="75" y="31"/>
                </a:cubicBezTo>
                <a:cubicBezTo>
                  <a:pt x="94" y="31"/>
                  <a:pt x="94" y="31"/>
                  <a:pt x="94" y="31"/>
                </a:cubicBezTo>
                <a:lnTo>
                  <a:pt x="65" y="78"/>
                </a:lnTo>
                <a:close/>
                <a:moveTo>
                  <a:pt x="74" y="71"/>
                </a:moveTo>
                <a:cubicBezTo>
                  <a:pt x="98" y="31"/>
                  <a:pt x="98" y="31"/>
                  <a:pt x="98" y="31"/>
                </a:cubicBezTo>
                <a:cubicBezTo>
                  <a:pt x="112" y="31"/>
                  <a:pt x="112" y="31"/>
                  <a:pt x="112" y="31"/>
                </a:cubicBezTo>
                <a:lnTo>
                  <a:pt x="74" y="71"/>
                </a:lnTo>
                <a:close/>
                <a:moveTo>
                  <a:pt x="99" y="27"/>
                </a:moveTo>
                <a:cubicBezTo>
                  <a:pt x="88" y="17"/>
                  <a:pt x="88" y="17"/>
                  <a:pt x="88" y="17"/>
                </a:cubicBezTo>
                <a:cubicBezTo>
                  <a:pt x="97" y="9"/>
                  <a:pt x="97" y="9"/>
                  <a:pt x="97" y="9"/>
                </a:cubicBezTo>
                <a:cubicBezTo>
                  <a:pt x="115" y="27"/>
                  <a:pt x="115" y="27"/>
                  <a:pt x="115" y="27"/>
                </a:cubicBezTo>
                <a:lnTo>
                  <a:pt x="99" y="27"/>
                </a:lnTo>
                <a:close/>
                <a:moveTo>
                  <a:pt x="99" y="27"/>
                </a:moveTo>
                <a:cubicBezTo>
                  <a:pt x="99" y="27"/>
                  <a:pt x="99" y="27"/>
                  <a:pt x="99" y="27"/>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541" name="Group 176"/>
          <p:cNvGrpSpPr/>
          <p:nvPr/>
        </p:nvGrpSpPr>
        <p:grpSpPr>
          <a:xfrm>
            <a:off x="20192336" y="3247450"/>
            <a:ext cx="574646" cy="574646"/>
            <a:chOff x="8780463" y="1906588"/>
            <a:chExt cx="360363" cy="360363"/>
          </a:xfrm>
          <a:solidFill>
            <a:schemeClr val="tx1"/>
          </a:solidFill>
        </p:grpSpPr>
        <p:sp>
          <p:nvSpPr>
            <p:cNvPr id="542" name="Freeform 93"/>
            <p:cNvSpPr>
              <a:spLocks noEditPoints="1"/>
            </p:cNvSpPr>
            <p:nvPr/>
          </p:nvSpPr>
          <p:spPr bwMode="auto">
            <a:xfrm>
              <a:off x="8780463" y="1938338"/>
              <a:ext cx="328613" cy="328613"/>
            </a:xfrm>
            <a:custGeom>
              <a:avLst/>
              <a:gdLst/>
              <a:ahLst/>
              <a:cxnLst>
                <a:cxn ang="0">
                  <a:pos x="80" y="3"/>
                </a:cxn>
                <a:cxn ang="0">
                  <a:pos x="73" y="0"/>
                </a:cxn>
                <a:cxn ang="0">
                  <a:pos x="66" y="3"/>
                </a:cxn>
                <a:cxn ang="0">
                  <a:pos x="61" y="9"/>
                </a:cxn>
                <a:cxn ang="0">
                  <a:pos x="58" y="15"/>
                </a:cxn>
                <a:cxn ang="0">
                  <a:pos x="60" y="20"/>
                </a:cxn>
                <a:cxn ang="0">
                  <a:pos x="8" y="41"/>
                </a:cxn>
                <a:cxn ang="0">
                  <a:pos x="1" y="50"/>
                </a:cxn>
                <a:cxn ang="0">
                  <a:pos x="4" y="60"/>
                </a:cxn>
                <a:cxn ang="0">
                  <a:pos x="53" y="108"/>
                </a:cxn>
                <a:cxn ang="0">
                  <a:pos x="61" y="112"/>
                </a:cxn>
                <a:cxn ang="0">
                  <a:pos x="61" y="112"/>
                </a:cxn>
                <a:cxn ang="0">
                  <a:pos x="63" y="111"/>
                </a:cxn>
                <a:cxn ang="0">
                  <a:pos x="72" y="104"/>
                </a:cxn>
                <a:cxn ang="0">
                  <a:pos x="92" y="53"/>
                </a:cxn>
                <a:cxn ang="0">
                  <a:pos x="97" y="55"/>
                </a:cxn>
                <a:cxn ang="0">
                  <a:pos x="104" y="52"/>
                </a:cxn>
                <a:cxn ang="0">
                  <a:pos x="110" y="46"/>
                </a:cxn>
                <a:cxn ang="0">
                  <a:pos x="112" y="40"/>
                </a:cxn>
                <a:cxn ang="0">
                  <a:pos x="110" y="33"/>
                </a:cxn>
                <a:cxn ang="0">
                  <a:pos x="80" y="3"/>
                </a:cxn>
                <a:cxn ang="0">
                  <a:pos x="65" y="102"/>
                </a:cxn>
                <a:cxn ang="0">
                  <a:pos x="62" y="104"/>
                </a:cxn>
                <a:cxn ang="0">
                  <a:pos x="61" y="104"/>
                </a:cxn>
                <a:cxn ang="0">
                  <a:pos x="58" y="103"/>
                </a:cxn>
                <a:cxn ang="0">
                  <a:pos x="9" y="55"/>
                </a:cxn>
                <a:cxn ang="0">
                  <a:pos x="8" y="51"/>
                </a:cxn>
                <a:cxn ang="0">
                  <a:pos x="11" y="48"/>
                </a:cxn>
                <a:cxn ang="0">
                  <a:pos x="34" y="39"/>
                </a:cxn>
                <a:cxn ang="0">
                  <a:pos x="83" y="56"/>
                </a:cxn>
                <a:cxn ang="0">
                  <a:pos x="65" y="102"/>
                </a:cxn>
                <a:cxn ang="0">
                  <a:pos x="104" y="41"/>
                </a:cxn>
                <a:cxn ang="0">
                  <a:pos x="99" y="46"/>
                </a:cxn>
                <a:cxn ang="0">
                  <a:pos x="96" y="46"/>
                </a:cxn>
                <a:cxn ang="0">
                  <a:pos x="89" y="40"/>
                </a:cxn>
                <a:cxn ang="0">
                  <a:pos x="84" y="53"/>
                </a:cxn>
                <a:cxn ang="0">
                  <a:pos x="84" y="52"/>
                </a:cxn>
                <a:cxn ang="0">
                  <a:pos x="50" y="38"/>
                </a:cxn>
                <a:cxn ang="0">
                  <a:pos x="40" y="36"/>
                </a:cxn>
                <a:cxn ang="0">
                  <a:pos x="73" y="23"/>
                </a:cxn>
                <a:cxn ang="0">
                  <a:pos x="66" y="17"/>
                </a:cxn>
                <a:cxn ang="0">
                  <a:pos x="66" y="14"/>
                </a:cxn>
                <a:cxn ang="0">
                  <a:pos x="72" y="9"/>
                </a:cxn>
                <a:cxn ang="0">
                  <a:pos x="75" y="9"/>
                </a:cxn>
                <a:cxn ang="0">
                  <a:pos x="104" y="38"/>
                </a:cxn>
                <a:cxn ang="0">
                  <a:pos x="104" y="41"/>
                </a:cxn>
                <a:cxn ang="0">
                  <a:pos x="104" y="41"/>
                </a:cxn>
                <a:cxn ang="0">
                  <a:pos x="104" y="41"/>
                </a:cxn>
              </a:cxnLst>
              <a:rect l="0" t="0" r="r" b="b"/>
              <a:pathLst>
                <a:path w="112" h="112">
                  <a:moveTo>
                    <a:pt x="80" y="3"/>
                  </a:moveTo>
                  <a:cubicBezTo>
                    <a:pt x="78" y="1"/>
                    <a:pt x="76" y="0"/>
                    <a:pt x="73" y="0"/>
                  </a:cubicBezTo>
                  <a:cubicBezTo>
                    <a:pt x="71" y="0"/>
                    <a:pt x="68" y="1"/>
                    <a:pt x="66" y="3"/>
                  </a:cubicBezTo>
                  <a:cubicBezTo>
                    <a:pt x="61" y="9"/>
                    <a:pt x="61" y="9"/>
                    <a:pt x="61" y="9"/>
                  </a:cubicBezTo>
                  <a:cubicBezTo>
                    <a:pt x="59" y="10"/>
                    <a:pt x="58" y="13"/>
                    <a:pt x="58" y="15"/>
                  </a:cubicBezTo>
                  <a:cubicBezTo>
                    <a:pt x="58" y="17"/>
                    <a:pt x="59" y="19"/>
                    <a:pt x="60" y="20"/>
                  </a:cubicBezTo>
                  <a:cubicBezTo>
                    <a:pt x="8" y="41"/>
                    <a:pt x="8" y="41"/>
                    <a:pt x="8" y="41"/>
                  </a:cubicBezTo>
                  <a:cubicBezTo>
                    <a:pt x="4" y="43"/>
                    <a:pt x="2" y="46"/>
                    <a:pt x="1" y="50"/>
                  </a:cubicBezTo>
                  <a:cubicBezTo>
                    <a:pt x="0" y="53"/>
                    <a:pt x="1" y="57"/>
                    <a:pt x="4" y="60"/>
                  </a:cubicBezTo>
                  <a:cubicBezTo>
                    <a:pt x="53" y="108"/>
                    <a:pt x="53" y="108"/>
                    <a:pt x="53" y="108"/>
                  </a:cubicBezTo>
                  <a:cubicBezTo>
                    <a:pt x="55" y="110"/>
                    <a:pt x="58" y="112"/>
                    <a:pt x="61" y="112"/>
                  </a:cubicBezTo>
                  <a:cubicBezTo>
                    <a:pt x="61" y="112"/>
                    <a:pt x="61" y="112"/>
                    <a:pt x="61" y="112"/>
                  </a:cubicBezTo>
                  <a:cubicBezTo>
                    <a:pt x="62" y="112"/>
                    <a:pt x="63" y="112"/>
                    <a:pt x="63" y="111"/>
                  </a:cubicBezTo>
                  <a:cubicBezTo>
                    <a:pt x="67" y="111"/>
                    <a:pt x="70" y="108"/>
                    <a:pt x="72" y="104"/>
                  </a:cubicBezTo>
                  <a:cubicBezTo>
                    <a:pt x="92" y="53"/>
                    <a:pt x="92" y="53"/>
                    <a:pt x="92" y="53"/>
                  </a:cubicBezTo>
                  <a:cubicBezTo>
                    <a:pt x="94" y="54"/>
                    <a:pt x="95" y="55"/>
                    <a:pt x="97" y="55"/>
                  </a:cubicBezTo>
                  <a:cubicBezTo>
                    <a:pt x="100" y="55"/>
                    <a:pt x="102" y="54"/>
                    <a:pt x="104" y="52"/>
                  </a:cubicBezTo>
                  <a:cubicBezTo>
                    <a:pt x="110" y="46"/>
                    <a:pt x="110" y="46"/>
                    <a:pt x="110" y="46"/>
                  </a:cubicBezTo>
                  <a:cubicBezTo>
                    <a:pt x="111" y="45"/>
                    <a:pt x="112" y="42"/>
                    <a:pt x="112" y="40"/>
                  </a:cubicBezTo>
                  <a:cubicBezTo>
                    <a:pt x="112" y="37"/>
                    <a:pt x="111" y="35"/>
                    <a:pt x="110" y="33"/>
                  </a:cubicBezTo>
                  <a:lnTo>
                    <a:pt x="80" y="3"/>
                  </a:lnTo>
                  <a:close/>
                  <a:moveTo>
                    <a:pt x="65" y="102"/>
                  </a:moveTo>
                  <a:cubicBezTo>
                    <a:pt x="64" y="103"/>
                    <a:pt x="63" y="104"/>
                    <a:pt x="62" y="104"/>
                  </a:cubicBezTo>
                  <a:cubicBezTo>
                    <a:pt x="61" y="104"/>
                    <a:pt x="61" y="104"/>
                    <a:pt x="61" y="104"/>
                  </a:cubicBezTo>
                  <a:cubicBezTo>
                    <a:pt x="60" y="104"/>
                    <a:pt x="59" y="104"/>
                    <a:pt x="58" y="103"/>
                  </a:cubicBezTo>
                  <a:cubicBezTo>
                    <a:pt x="9" y="55"/>
                    <a:pt x="9" y="55"/>
                    <a:pt x="9" y="55"/>
                  </a:cubicBezTo>
                  <a:cubicBezTo>
                    <a:pt x="9" y="54"/>
                    <a:pt x="8" y="52"/>
                    <a:pt x="8" y="51"/>
                  </a:cubicBezTo>
                  <a:cubicBezTo>
                    <a:pt x="9" y="50"/>
                    <a:pt x="9" y="49"/>
                    <a:pt x="11" y="48"/>
                  </a:cubicBezTo>
                  <a:cubicBezTo>
                    <a:pt x="34" y="39"/>
                    <a:pt x="34" y="39"/>
                    <a:pt x="34" y="39"/>
                  </a:cubicBezTo>
                  <a:cubicBezTo>
                    <a:pt x="51" y="44"/>
                    <a:pt x="67" y="39"/>
                    <a:pt x="83" y="56"/>
                  </a:cubicBezTo>
                  <a:lnTo>
                    <a:pt x="65" y="102"/>
                  </a:lnTo>
                  <a:close/>
                  <a:moveTo>
                    <a:pt x="104" y="41"/>
                  </a:moveTo>
                  <a:cubicBezTo>
                    <a:pt x="99" y="46"/>
                    <a:pt x="99" y="46"/>
                    <a:pt x="99" y="46"/>
                  </a:cubicBezTo>
                  <a:cubicBezTo>
                    <a:pt x="98" y="47"/>
                    <a:pt x="97" y="47"/>
                    <a:pt x="96" y="46"/>
                  </a:cubicBezTo>
                  <a:cubicBezTo>
                    <a:pt x="89" y="40"/>
                    <a:pt x="89" y="40"/>
                    <a:pt x="89" y="40"/>
                  </a:cubicBezTo>
                  <a:cubicBezTo>
                    <a:pt x="84" y="53"/>
                    <a:pt x="84" y="53"/>
                    <a:pt x="84" y="53"/>
                  </a:cubicBezTo>
                  <a:cubicBezTo>
                    <a:pt x="84" y="52"/>
                    <a:pt x="84" y="52"/>
                    <a:pt x="84" y="52"/>
                  </a:cubicBezTo>
                  <a:cubicBezTo>
                    <a:pt x="73" y="41"/>
                    <a:pt x="61" y="39"/>
                    <a:pt x="50" y="38"/>
                  </a:cubicBezTo>
                  <a:cubicBezTo>
                    <a:pt x="47" y="38"/>
                    <a:pt x="44" y="37"/>
                    <a:pt x="40" y="36"/>
                  </a:cubicBezTo>
                  <a:cubicBezTo>
                    <a:pt x="73" y="23"/>
                    <a:pt x="73" y="23"/>
                    <a:pt x="73" y="23"/>
                  </a:cubicBezTo>
                  <a:cubicBezTo>
                    <a:pt x="66" y="17"/>
                    <a:pt x="66" y="17"/>
                    <a:pt x="66" y="17"/>
                  </a:cubicBezTo>
                  <a:cubicBezTo>
                    <a:pt x="66" y="16"/>
                    <a:pt x="66" y="15"/>
                    <a:pt x="66" y="14"/>
                  </a:cubicBezTo>
                  <a:cubicBezTo>
                    <a:pt x="72" y="9"/>
                    <a:pt x="72" y="9"/>
                    <a:pt x="72" y="9"/>
                  </a:cubicBezTo>
                  <a:cubicBezTo>
                    <a:pt x="73" y="8"/>
                    <a:pt x="74" y="8"/>
                    <a:pt x="75" y="9"/>
                  </a:cubicBezTo>
                  <a:cubicBezTo>
                    <a:pt x="104" y="38"/>
                    <a:pt x="104" y="38"/>
                    <a:pt x="104" y="38"/>
                  </a:cubicBezTo>
                  <a:cubicBezTo>
                    <a:pt x="105" y="39"/>
                    <a:pt x="105" y="40"/>
                    <a:pt x="104" y="41"/>
                  </a:cubicBezTo>
                  <a:close/>
                  <a:moveTo>
                    <a:pt x="104" y="41"/>
                  </a:moveTo>
                  <a:cubicBezTo>
                    <a:pt x="104" y="41"/>
                    <a:pt x="104" y="41"/>
                    <a:pt x="104" y="4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43" name="Freeform 94"/>
            <p:cNvSpPr>
              <a:spLocks noEditPoints="1"/>
            </p:cNvSpPr>
            <p:nvPr/>
          </p:nvSpPr>
          <p:spPr bwMode="auto">
            <a:xfrm>
              <a:off x="8939213" y="2084388"/>
              <a:ext cx="55563" cy="57150"/>
            </a:xfrm>
            <a:custGeom>
              <a:avLst/>
              <a:gdLst/>
              <a:ahLst/>
              <a:cxnLst>
                <a:cxn ang="0">
                  <a:pos x="10" y="19"/>
                </a:cxn>
                <a:cxn ang="0">
                  <a:pos x="19" y="10"/>
                </a:cxn>
                <a:cxn ang="0">
                  <a:pos x="10" y="0"/>
                </a:cxn>
                <a:cxn ang="0">
                  <a:pos x="0" y="10"/>
                </a:cxn>
                <a:cxn ang="0">
                  <a:pos x="10" y="19"/>
                </a:cxn>
                <a:cxn ang="0">
                  <a:pos x="10" y="4"/>
                </a:cxn>
                <a:cxn ang="0">
                  <a:pos x="16" y="10"/>
                </a:cxn>
                <a:cxn ang="0">
                  <a:pos x="10" y="16"/>
                </a:cxn>
                <a:cxn ang="0">
                  <a:pos x="4" y="10"/>
                </a:cxn>
                <a:cxn ang="0">
                  <a:pos x="10" y="4"/>
                </a:cxn>
                <a:cxn ang="0">
                  <a:pos x="10" y="4"/>
                </a:cxn>
                <a:cxn ang="0">
                  <a:pos x="10" y="4"/>
                </a:cxn>
              </a:cxnLst>
              <a:rect l="0" t="0" r="r" b="b"/>
              <a:pathLst>
                <a:path w="19" h="19">
                  <a:moveTo>
                    <a:pt x="10" y="19"/>
                  </a:moveTo>
                  <a:cubicBezTo>
                    <a:pt x="15" y="19"/>
                    <a:pt x="19" y="15"/>
                    <a:pt x="19" y="10"/>
                  </a:cubicBezTo>
                  <a:cubicBezTo>
                    <a:pt x="19" y="5"/>
                    <a:pt x="15" y="0"/>
                    <a:pt x="10" y="0"/>
                  </a:cubicBezTo>
                  <a:cubicBezTo>
                    <a:pt x="5" y="0"/>
                    <a:pt x="0" y="5"/>
                    <a:pt x="0" y="10"/>
                  </a:cubicBezTo>
                  <a:cubicBezTo>
                    <a:pt x="0" y="15"/>
                    <a:pt x="5" y="19"/>
                    <a:pt x="10" y="19"/>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moveTo>
                    <a:pt x="10" y="4"/>
                  </a:moveTo>
                  <a:cubicBezTo>
                    <a:pt x="10" y="4"/>
                    <a:pt x="10" y="4"/>
                    <a:pt x="10"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44" name="Freeform 95"/>
            <p:cNvSpPr>
              <a:spLocks noEditPoints="1"/>
            </p:cNvSpPr>
            <p:nvPr/>
          </p:nvSpPr>
          <p:spPr bwMode="auto">
            <a:xfrm>
              <a:off x="9085263" y="1906588"/>
              <a:ext cx="55563" cy="55563"/>
            </a:xfrm>
            <a:custGeom>
              <a:avLst/>
              <a:gdLst/>
              <a:ahLst/>
              <a:cxnLst>
                <a:cxn ang="0">
                  <a:pos x="10" y="0"/>
                </a:cxn>
                <a:cxn ang="0">
                  <a:pos x="0" y="9"/>
                </a:cxn>
                <a:cxn ang="0">
                  <a:pos x="10" y="19"/>
                </a:cxn>
                <a:cxn ang="0">
                  <a:pos x="19" y="9"/>
                </a:cxn>
                <a:cxn ang="0">
                  <a:pos x="10" y="0"/>
                </a:cxn>
                <a:cxn ang="0">
                  <a:pos x="10" y="15"/>
                </a:cxn>
                <a:cxn ang="0">
                  <a:pos x="4" y="9"/>
                </a:cxn>
                <a:cxn ang="0">
                  <a:pos x="10" y="4"/>
                </a:cxn>
                <a:cxn ang="0">
                  <a:pos x="16" y="9"/>
                </a:cxn>
                <a:cxn ang="0">
                  <a:pos x="10" y="15"/>
                </a:cxn>
                <a:cxn ang="0">
                  <a:pos x="10" y="15"/>
                </a:cxn>
                <a:cxn ang="0">
                  <a:pos x="10" y="15"/>
                </a:cxn>
              </a:cxnLst>
              <a:rect l="0" t="0" r="r" b="b"/>
              <a:pathLst>
                <a:path w="19" h="19">
                  <a:moveTo>
                    <a:pt x="10" y="0"/>
                  </a:moveTo>
                  <a:cubicBezTo>
                    <a:pt x="4" y="0"/>
                    <a:pt x="0" y="4"/>
                    <a:pt x="0" y="9"/>
                  </a:cubicBezTo>
                  <a:cubicBezTo>
                    <a:pt x="0" y="15"/>
                    <a:pt x="4" y="19"/>
                    <a:pt x="10" y="19"/>
                  </a:cubicBezTo>
                  <a:cubicBezTo>
                    <a:pt x="15" y="19"/>
                    <a:pt x="19" y="15"/>
                    <a:pt x="19" y="9"/>
                  </a:cubicBezTo>
                  <a:cubicBezTo>
                    <a:pt x="19" y="4"/>
                    <a:pt x="15" y="0"/>
                    <a:pt x="10" y="0"/>
                  </a:cubicBezTo>
                  <a:close/>
                  <a:moveTo>
                    <a:pt x="10" y="15"/>
                  </a:moveTo>
                  <a:cubicBezTo>
                    <a:pt x="7" y="15"/>
                    <a:pt x="4" y="13"/>
                    <a:pt x="4" y="9"/>
                  </a:cubicBezTo>
                  <a:cubicBezTo>
                    <a:pt x="4" y="6"/>
                    <a:pt x="7" y="4"/>
                    <a:pt x="10" y="4"/>
                  </a:cubicBezTo>
                  <a:cubicBezTo>
                    <a:pt x="13" y="4"/>
                    <a:pt x="16" y="6"/>
                    <a:pt x="16" y="9"/>
                  </a:cubicBezTo>
                  <a:cubicBezTo>
                    <a:pt x="16" y="13"/>
                    <a:pt x="13" y="15"/>
                    <a:pt x="10" y="15"/>
                  </a:cubicBezTo>
                  <a:close/>
                  <a:moveTo>
                    <a:pt x="10" y="15"/>
                  </a:moveTo>
                  <a:cubicBezTo>
                    <a:pt x="10" y="15"/>
                    <a:pt x="10" y="15"/>
                    <a:pt x="10" y="15"/>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45" name="Freeform 96"/>
            <p:cNvSpPr>
              <a:spLocks noEditPoints="1"/>
            </p:cNvSpPr>
            <p:nvPr/>
          </p:nvSpPr>
          <p:spPr bwMode="auto">
            <a:xfrm>
              <a:off x="8872538" y="2073276"/>
              <a:ext cx="46038" cy="47625"/>
            </a:xfrm>
            <a:custGeom>
              <a:avLst/>
              <a:gdLst/>
              <a:ahLst/>
              <a:cxnLst>
                <a:cxn ang="0">
                  <a:pos x="0" y="8"/>
                </a:cxn>
                <a:cxn ang="0">
                  <a:pos x="8" y="16"/>
                </a:cxn>
                <a:cxn ang="0">
                  <a:pos x="16" y="8"/>
                </a:cxn>
                <a:cxn ang="0">
                  <a:pos x="8" y="0"/>
                </a:cxn>
                <a:cxn ang="0">
                  <a:pos x="0" y="8"/>
                </a:cxn>
                <a:cxn ang="0">
                  <a:pos x="8" y="4"/>
                </a:cxn>
                <a:cxn ang="0">
                  <a:pos x="12" y="8"/>
                </a:cxn>
                <a:cxn ang="0">
                  <a:pos x="8" y="12"/>
                </a:cxn>
                <a:cxn ang="0">
                  <a:pos x="4" y="8"/>
                </a:cxn>
                <a:cxn ang="0">
                  <a:pos x="8" y="4"/>
                </a:cxn>
                <a:cxn ang="0">
                  <a:pos x="8" y="4"/>
                </a:cxn>
                <a:cxn ang="0">
                  <a:pos x="8" y="4"/>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46" name="Freeform 97"/>
            <p:cNvSpPr>
              <a:spLocks noEditPoints="1"/>
            </p:cNvSpPr>
            <p:nvPr/>
          </p:nvSpPr>
          <p:spPr bwMode="auto">
            <a:xfrm>
              <a:off x="8918575" y="2152651"/>
              <a:ext cx="20638" cy="23813"/>
            </a:xfrm>
            <a:custGeom>
              <a:avLst/>
              <a:gdLst/>
              <a:ahLst/>
              <a:cxnLst>
                <a:cxn ang="0">
                  <a:pos x="7" y="4"/>
                </a:cxn>
                <a:cxn ang="0">
                  <a:pos x="3" y="8"/>
                </a:cxn>
                <a:cxn ang="0">
                  <a:pos x="0" y="4"/>
                </a:cxn>
                <a:cxn ang="0">
                  <a:pos x="3" y="0"/>
                </a:cxn>
                <a:cxn ang="0">
                  <a:pos x="7" y="4"/>
                </a:cxn>
                <a:cxn ang="0">
                  <a:pos x="7" y="4"/>
                </a:cxn>
                <a:cxn ang="0">
                  <a:pos x="7" y="4"/>
                </a:cxn>
              </a:cxnLst>
              <a:rect l="0" t="0" r="r" b="b"/>
              <a:pathLst>
                <a:path w="7" h="8">
                  <a:moveTo>
                    <a:pt x="7" y="4"/>
                  </a:moveTo>
                  <a:cubicBezTo>
                    <a:pt x="7" y="6"/>
                    <a:pt x="6" y="8"/>
                    <a:pt x="3" y="8"/>
                  </a:cubicBezTo>
                  <a:cubicBezTo>
                    <a:pt x="1" y="8"/>
                    <a:pt x="0" y="6"/>
                    <a:pt x="0" y="4"/>
                  </a:cubicBezTo>
                  <a:cubicBezTo>
                    <a:pt x="0" y="2"/>
                    <a:pt x="1" y="0"/>
                    <a:pt x="3" y="0"/>
                  </a:cubicBezTo>
                  <a:cubicBezTo>
                    <a:pt x="6" y="0"/>
                    <a:pt x="7" y="2"/>
                    <a:pt x="7" y="4"/>
                  </a:cubicBezTo>
                  <a:close/>
                  <a:moveTo>
                    <a:pt x="7" y="4"/>
                  </a:moveTo>
                  <a:cubicBezTo>
                    <a:pt x="7" y="4"/>
                    <a:pt x="7" y="4"/>
                    <a:pt x="7"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47" name="Freeform 98"/>
            <p:cNvSpPr>
              <a:spLocks noEditPoints="1"/>
            </p:cNvSpPr>
            <p:nvPr/>
          </p:nvSpPr>
          <p:spPr bwMode="auto">
            <a:xfrm>
              <a:off x="9096375" y="1985963"/>
              <a:ext cx="23813" cy="20638"/>
            </a:xfrm>
            <a:custGeom>
              <a:avLst/>
              <a:gdLst/>
              <a:ahLst/>
              <a:cxnLst>
                <a:cxn ang="0">
                  <a:pos x="8" y="4"/>
                </a:cxn>
                <a:cxn ang="0">
                  <a:pos x="4" y="7"/>
                </a:cxn>
                <a:cxn ang="0">
                  <a:pos x="0" y="4"/>
                </a:cxn>
                <a:cxn ang="0">
                  <a:pos x="4" y="0"/>
                </a:cxn>
                <a:cxn ang="0">
                  <a:pos x="8" y="4"/>
                </a:cxn>
                <a:cxn ang="0">
                  <a:pos x="8" y="4"/>
                </a:cxn>
                <a:cxn ang="0">
                  <a:pos x="8" y="4"/>
                </a:cxn>
              </a:cxnLst>
              <a:rect l="0" t="0" r="r" b="b"/>
              <a:pathLst>
                <a:path w="8" h="7">
                  <a:moveTo>
                    <a:pt x="8" y="4"/>
                  </a:moveTo>
                  <a:cubicBezTo>
                    <a:pt x="8" y="6"/>
                    <a:pt x="6" y="7"/>
                    <a:pt x="4" y="7"/>
                  </a:cubicBezTo>
                  <a:cubicBezTo>
                    <a:pt x="2" y="7"/>
                    <a:pt x="0" y="6"/>
                    <a:pt x="0" y="4"/>
                  </a:cubicBezTo>
                  <a:cubicBezTo>
                    <a:pt x="0" y="1"/>
                    <a:pt x="2" y="0"/>
                    <a:pt x="4" y="0"/>
                  </a:cubicBezTo>
                  <a:cubicBezTo>
                    <a:pt x="6" y="0"/>
                    <a:pt x="8" y="1"/>
                    <a:pt x="8" y="4"/>
                  </a:cubicBezTo>
                  <a:close/>
                  <a:moveTo>
                    <a:pt x="8" y="4"/>
                  </a:moveTo>
                  <a:cubicBezTo>
                    <a:pt x="8" y="4"/>
                    <a:pt x="8" y="4"/>
                    <a:pt x="8"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48" name="Group 177"/>
          <p:cNvGrpSpPr/>
          <p:nvPr/>
        </p:nvGrpSpPr>
        <p:grpSpPr>
          <a:xfrm>
            <a:off x="20197400" y="6042198"/>
            <a:ext cx="574646" cy="574646"/>
            <a:chOff x="8783638" y="3568701"/>
            <a:chExt cx="360363" cy="360363"/>
          </a:xfrm>
          <a:solidFill>
            <a:schemeClr val="tx1"/>
          </a:solidFill>
        </p:grpSpPr>
        <p:sp>
          <p:nvSpPr>
            <p:cNvPr id="549" name="Freeform 99"/>
            <p:cNvSpPr>
              <a:spLocks noEditPoints="1"/>
            </p:cNvSpPr>
            <p:nvPr/>
          </p:nvSpPr>
          <p:spPr bwMode="auto">
            <a:xfrm>
              <a:off x="8783638" y="3568701"/>
              <a:ext cx="360363" cy="360363"/>
            </a:xfrm>
            <a:custGeom>
              <a:avLst/>
              <a:gdLst/>
              <a:ahLst/>
              <a:cxnLst>
                <a:cxn ang="0">
                  <a:pos x="80" y="38"/>
                </a:cxn>
                <a:cxn ang="0">
                  <a:pos x="62" y="0"/>
                </a:cxn>
                <a:cxn ang="0">
                  <a:pos x="35" y="39"/>
                </a:cxn>
                <a:cxn ang="0">
                  <a:pos x="31" y="41"/>
                </a:cxn>
                <a:cxn ang="0">
                  <a:pos x="12" y="38"/>
                </a:cxn>
                <a:cxn ang="0">
                  <a:pos x="0" y="111"/>
                </a:cxn>
                <a:cxn ang="0">
                  <a:pos x="23" y="123"/>
                </a:cxn>
                <a:cxn ang="0">
                  <a:pos x="34" y="116"/>
                </a:cxn>
                <a:cxn ang="0">
                  <a:pos x="35" y="116"/>
                </a:cxn>
                <a:cxn ang="0">
                  <a:pos x="73" y="123"/>
                </a:cxn>
                <a:cxn ang="0">
                  <a:pos x="108" y="115"/>
                </a:cxn>
                <a:cxn ang="0">
                  <a:pos x="110" y="104"/>
                </a:cxn>
                <a:cxn ang="0">
                  <a:pos x="116" y="84"/>
                </a:cxn>
                <a:cxn ang="0">
                  <a:pos x="120" y="64"/>
                </a:cxn>
                <a:cxn ang="0">
                  <a:pos x="123" y="55"/>
                </a:cxn>
                <a:cxn ang="0">
                  <a:pos x="112" y="40"/>
                </a:cxn>
                <a:cxn ang="0">
                  <a:pos x="23" y="115"/>
                </a:cxn>
                <a:cxn ang="0">
                  <a:pos x="8" y="111"/>
                </a:cxn>
                <a:cxn ang="0">
                  <a:pos x="12" y="46"/>
                </a:cxn>
                <a:cxn ang="0">
                  <a:pos x="27" y="50"/>
                </a:cxn>
                <a:cxn ang="0">
                  <a:pos x="115" y="56"/>
                </a:cxn>
                <a:cxn ang="0">
                  <a:pos x="100" y="61"/>
                </a:cxn>
                <a:cxn ang="0">
                  <a:pos x="100" y="65"/>
                </a:cxn>
                <a:cxn ang="0">
                  <a:pos x="114" y="72"/>
                </a:cxn>
                <a:cxn ang="0">
                  <a:pos x="96" y="81"/>
                </a:cxn>
                <a:cxn ang="0">
                  <a:pos x="96" y="84"/>
                </a:cxn>
                <a:cxn ang="0">
                  <a:pos x="109" y="92"/>
                </a:cxn>
                <a:cxn ang="0">
                  <a:pos x="92" y="100"/>
                </a:cxn>
                <a:cxn ang="0">
                  <a:pos x="92" y="104"/>
                </a:cxn>
                <a:cxn ang="0">
                  <a:pos x="102" y="109"/>
                </a:cxn>
                <a:cxn ang="0">
                  <a:pos x="94" y="115"/>
                </a:cxn>
                <a:cxn ang="0">
                  <a:pos x="52" y="113"/>
                </a:cxn>
                <a:cxn ang="0">
                  <a:pos x="31" y="105"/>
                </a:cxn>
                <a:cxn ang="0">
                  <a:pos x="34" y="48"/>
                </a:cxn>
                <a:cxn ang="0">
                  <a:pos x="58" y="11"/>
                </a:cxn>
                <a:cxn ang="0">
                  <a:pos x="73" y="26"/>
                </a:cxn>
                <a:cxn ang="0">
                  <a:pos x="111" y="47"/>
                </a:cxn>
                <a:cxn ang="0">
                  <a:pos x="115" y="56"/>
                </a:cxn>
                <a:cxn ang="0">
                  <a:pos x="115" y="56"/>
                </a:cxn>
              </a:cxnLst>
              <a:rect l="0" t="0" r="r" b="b"/>
              <a:pathLst>
                <a:path w="123" h="123">
                  <a:moveTo>
                    <a:pt x="112" y="40"/>
                  </a:moveTo>
                  <a:cubicBezTo>
                    <a:pt x="107" y="39"/>
                    <a:pt x="96" y="39"/>
                    <a:pt x="80" y="38"/>
                  </a:cubicBezTo>
                  <a:cubicBezTo>
                    <a:pt x="80" y="35"/>
                    <a:pt x="81" y="32"/>
                    <a:pt x="81" y="26"/>
                  </a:cubicBezTo>
                  <a:cubicBezTo>
                    <a:pt x="81" y="12"/>
                    <a:pt x="71" y="0"/>
                    <a:pt x="62" y="0"/>
                  </a:cubicBezTo>
                  <a:cubicBezTo>
                    <a:pt x="55" y="0"/>
                    <a:pt x="50" y="5"/>
                    <a:pt x="50" y="11"/>
                  </a:cubicBezTo>
                  <a:cubicBezTo>
                    <a:pt x="50" y="19"/>
                    <a:pt x="48" y="32"/>
                    <a:pt x="35" y="39"/>
                  </a:cubicBezTo>
                  <a:cubicBezTo>
                    <a:pt x="34" y="40"/>
                    <a:pt x="31" y="41"/>
                    <a:pt x="31" y="41"/>
                  </a:cubicBezTo>
                  <a:cubicBezTo>
                    <a:pt x="31" y="41"/>
                    <a:pt x="31" y="41"/>
                    <a:pt x="31" y="41"/>
                  </a:cubicBezTo>
                  <a:cubicBezTo>
                    <a:pt x="29" y="40"/>
                    <a:pt x="26" y="38"/>
                    <a:pt x="23" y="38"/>
                  </a:cubicBezTo>
                  <a:cubicBezTo>
                    <a:pt x="12" y="38"/>
                    <a:pt x="12" y="38"/>
                    <a:pt x="12" y="38"/>
                  </a:cubicBezTo>
                  <a:cubicBezTo>
                    <a:pt x="6" y="38"/>
                    <a:pt x="0" y="43"/>
                    <a:pt x="0" y="50"/>
                  </a:cubicBezTo>
                  <a:cubicBezTo>
                    <a:pt x="0" y="111"/>
                    <a:pt x="0" y="111"/>
                    <a:pt x="0" y="111"/>
                  </a:cubicBezTo>
                  <a:cubicBezTo>
                    <a:pt x="0" y="118"/>
                    <a:pt x="6" y="123"/>
                    <a:pt x="12" y="123"/>
                  </a:cubicBezTo>
                  <a:cubicBezTo>
                    <a:pt x="23" y="123"/>
                    <a:pt x="23" y="123"/>
                    <a:pt x="23" y="123"/>
                  </a:cubicBezTo>
                  <a:cubicBezTo>
                    <a:pt x="28" y="123"/>
                    <a:pt x="32" y="120"/>
                    <a:pt x="34" y="116"/>
                  </a:cubicBezTo>
                  <a:cubicBezTo>
                    <a:pt x="34" y="116"/>
                    <a:pt x="34" y="116"/>
                    <a:pt x="34" y="116"/>
                  </a:cubicBezTo>
                  <a:cubicBezTo>
                    <a:pt x="34" y="116"/>
                    <a:pt x="34" y="116"/>
                    <a:pt x="35" y="116"/>
                  </a:cubicBezTo>
                  <a:cubicBezTo>
                    <a:pt x="35" y="116"/>
                    <a:pt x="35" y="116"/>
                    <a:pt x="35" y="116"/>
                  </a:cubicBezTo>
                  <a:cubicBezTo>
                    <a:pt x="37" y="117"/>
                    <a:pt x="41" y="118"/>
                    <a:pt x="50" y="120"/>
                  </a:cubicBezTo>
                  <a:cubicBezTo>
                    <a:pt x="52" y="121"/>
                    <a:pt x="63" y="123"/>
                    <a:pt x="73" y="123"/>
                  </a:cubicBezTo>
                  <a:cubicBezTo>
                    <a:pt x="94" y="123"/>
                    <a:pt x="94" y="123"/>
                    <a:pt x="94" y="123"/>
                  </a:cubicBezTo>
                  <a:cubicBezTo>
                    <a:pt x="101" y="123"/>
                    <a:pt x="105" y="120"/>
                    <a:pt x="108" y="115"/>
                  </a:cubicBezTo>
                  <a:cubicBezTo>
                    <a:pt x="108" y="115"/>
                    <a:pt x="109" y="114"/>
                    <a:pt x="110" y="111"/>
                  </a:cubicBezTo>
                  <a:cubicBezTo>
                    <a:pt x="110" y="109"/>
                    <a:pt x="110" y="107"/>
                    <a:pt x="110" y="104"/>
                  </a:cubicBezTo>
                  <a:cubicBezTo>
                    <a:pt x="114" y="102"/>
                    <a:pt x="115" y="97"/>
                    <a:pt x="116" y="95"/>
                  </a:cubicBezTo>
                  <a:cubicBezTo>
                    <a:pt x="118" y="90"/>
                    <a:pt x="117" y="87"/>
                    <a:pt x="116" y="84"/>
                  </a:cubicBezTo>
                  <a:cubicBezTo>
                    <a:pt x="118" y="82"/>
                    <a:pt x="120" y="79"/>
                    <a:pt x="121" y="73"/>
                  </a:cubicBezTo>
                  <a:cubicBezTo>
                    <a:pt x="122" y="70"/>
                    <a:pt x="121" y="67"/>
                    <a:pt x="120" y="64"/>
                  </a:cubicBezTo>
                  <a:cubicBezTo>
                    <a:pt x="122" y="62"/>
                    <a:pt x="123" y="59"/>
                    <a:pt x="123" y="56"/>
                  </a:cubicBezTo>
                  <a:cubicBezTo>
                    <a:pt x="123" y="55"/>
                    <a:pt x="123" y="55"/>
                    <a:pt x="123" y="55"/>
                  </a:cubicBezTo>
                  <a:cubicBezTo>
                    <a:pt x="123" y="55"/>
                    <a:pt x="123" y="54"/>
                    <a:pt x="123" y="53"/>
                  </a:cubicBezTo>
                  <a:cubicBezTo>
                    <a:pt x="123" y="48"/>
                    <a:pt x="120" y="42"/>
                    <a:pt x="112" y="40"/>
                  </a:cubicBezTo>
                  <a:close/>
                  <a:moveTo>
                    <a:pt x="27" y="111"/>
                  </a:moveTo>
                  <a:cubicBezTo>
                    <a:pt x="27" y="113"/>
                    <a:pt x="26" y="115"/>
                    <a:pt x="23" y="115"/>
                  </a:cubicBezTo>
                  <a:cubicBezTo>
                    <a:pt x="12" y="115"/>
                    <a:pt x="12" y="115"/>
                    <a:pt x="12" y="115"/>
                  </a:cubicBezTo>
                  <a:cubicBezTo>
                    <a:pt x="10" y="115"/>
                    <a:pt x="8" y="113"/>
                    <a:pt x="8" y="111"/>
                  </a:cubicBezTo>
                  <a:cubicBezTo>
                    <a:pt x="8" y="50"/>
                    <a:pt x="8" y="50"/>
                    <a:pt x="8" y="50"/>
                  </a:cubicBezTo>
                  <a:cubicBezTo>
                    <a:pt x="8" y="48"/>
                    <a:pt x="10" y="46"/>
                    <a:pt x="12" y="46"/>
                  </a:cubicBezTo>
                  <a:cubicBezTo>
                    <a:pt x="23" y="46"/>
                    <a:pt x="23" y="46"/>
                    <a:pt x="23" y="46"/>
                  </a:cubicBezTo>
                  <a:cubicBezTo>
                    <a:pt x="26" y="46"/>
                    <a:pt x="27" y="48"/>
                    <a:pt x="27" y="50"/>
                  </a:cubicBezTo>
                  <a:lnTo>
                    <a:pt x="27" y="111"/>
                  </a:lnTo>
                  <a:close/>
                  <a:moveTo>
                    <a:pt x="115" y="56"/>
                  </a:moveTo>
                  <a:cubicBezTo>
                    <a:pt x="115" y="58"/>
                    <a:pt x="114" y="61"/>
                    <a:pt x="108" y="61"/>
                  </a:cubicBezTo>
                  <a:cubicBezTo>
                    <a:pt x="100" y="61"/>
                    <a:pt x="100" y="61"/>
                    <a:pt x="100" y="61"/>
                  </a:cubicBezTo>
                  <a:cubicBezTo>
                    <a:pt x="99" y="61"/>
                    <a:pt x="98" y="62"/>
                    <a:pt x="98" y="63"/>
                  </a:cubicBezTo>
                  <a:cubicBezTo>
                    <a:pt x="98" y="64"/>
                    <a:pt x="99" y="65"/>
                    <a:pt x="100" y="65"/>
                  </a:cubicBezTo>
                  <a:cubicBezTo>
                    <a:pt x="108" y="65"/>
                    <a:pt x="108" y="65"/>
                    <a:pt x="108" y="65"/>
                  </a:cubicBezTo>
                  <a:cubicBezTo>
                    <a:pt x="113" y="65"/>
                    <a:pt x="114" y="70"/>
                    <a:pt x="114" y="72"/>
                  </a:cubicBezTo>
                  <a:cubicBezTo>
                    <a:pt x="113" y="75"/>
                    <a:pt x="112" y="81"/>
                    <a:pt x="105" y="81"/>
                  </a:cubicBezTo>
                  <a:cubicBezTo>
                    <a:pt x="96" y="81"/>
                    <a:pt x="96" y="81"/>
                    <a:pt x="96" y="81"/>
                  </a:cubicBezTo>
                  <a:cubicBezTo>
                    <a:pt x="95" y="81"/>
                    <a:pt x="94" y="81"/>
                    <a:pt x="94" y="82"/>
                  </a:cubicBezTo>
                  <a:cubicBezTo>
                    <a:pt x="94" y="83"/>
                    <a:pt x="95" y="84"/>
                    <a:pt x="96" y="84"/>
                  </a:cubicBezTo>
                  <a:cubicBezTo>
                    <a:pt x="104" y="84"/>
                    <a:pt x="104" y="84"/>
                    <a:pt x="104" y="84"/>
                  </a:cubicBezTo>
                  <a:cubicBezTo>
                    <a:pt x="110" y="84"/>
                    <a:pt x="110" y="89"/>
                    <a:pt x="109" y="92"/>
                  </a:cubicBezTo>
                  <a:cubicBezTo>
                    <a:pt x="108" y="96"/>
                    <a:pt x="107" y="100"/>
                    <a:pt x="99" y="100"/>
                  </a:cubicBezTo>
                  <a:cubicBezTo>
                    <a:pt x="92" y="100"/>
                    <a:pt x="92" y="100"/>
                    <a:pt x="92" y="100"/>
                  </a:cubicBezTo>
                  <a:cubicBezTo>
                    <a:pt x="91" y="100"/>
                    <a:pt x="90" y="101"/>
                    <a:pt x="90" y="102"/>
                  </a:cubicBezTo>
                  <a:cubicBezTo>
                    <a:pt x="90" y="103"/>
                    <a:pt x="91" y="104"/>
                    <a:pt x="92" y="104"/>
                  </a:cubicBezTo>
                  <a:cubicBezTo>
                    <a:pt x="98" y="104"/>
                    <a:pt x="98" y="104"/>
                    <a:pt x="98" y="104"/>
                  </a:cubicBezTo>
                  <a:cubicBezTo>
                    <a:pt x="103" y="104"/>
                    <a:pt x="103" y="108"/>
                    <a:pt x="102" y="109"/>
                  </a:cubicBezTo>
                  <a:cubicBezTo>
                    <a:pt x="102" y="110"/>
                    <a:pt x="101" y="112"/>
                    <a:pt x="101" y="112"/>
                  </a:cubicBezTo>
                  <a:cubicBezTo>
                    <a:pt x="100" y="114"/>
                    <a:pt x="98" y="115"/>
                    <a:pt x="94" y="115"/>
                  </a:cubicBezTo>
                  <a:cubicBezTo>
                    <a:pt x="73" y="115"/>
                    <a:pt x="73" y="115"/>
                    <a:pt x="73" y="115"/>
                  </a:cubicBezTo>
                  <a:cubicBezTo>
                    <a:pt x="63" y="115"/>
                    <a:pt x="52" y="113"/>
                    <a:pt x="52" y="113"/>
                  </a:cubicBezTo>
                  <a:cubicBezTo>
                    <a:pt x="36" y="109"/>
                    <a:pt x="35" y="109"/>
                    <a:pt x="34" y="108"/>
                  </a:cubicBezTo>
                  <a:cubicBezTo>
                    <a:pt x="34" y="108"/>
                    <a:pt x="31" y="108"/>
                    <a:pt x="31" y="105"/>
                  </a:cubicBezTo>
                  <a:cubicBezTo>
                    <a:pt x="31" y="52"/>
                    <a:pt x="31" y="52"/>
                    <a:pt x="31" y="52"/>
                  </a:cubicBezTo>
                  <a:cubicBezTo>
                    <a:pt x="31" y="50"/>
                    <a:pt x="32" y="49"/>
                    <a:pt x="34" y="48"/>
                  </a:cubicBezTo>
                  <a:cubicBezTo>
                    <a:pt x="34" y="48"/>
                    <a:pt x="35" y="48"/>
                    <a:pt x="35" y="48"/>
                  </a:cubicBezTo>
                  <a:cubicBezTo>
                    <a:pt x="52" y="40"/>
                    <a:pt x="58" y="25"/>
                    <a:pt x="58" y="11"/>
                  </a:cubicBezTo>
                  <a:cubicBezTo>
                    <a:pt x="58" y="10"/>
                    <a:pt x="59" y="8"/>
                    <a:pt x="62" y="8"/>
                  </a:cubicBezTo>
                  <a:cubicBezTo>
                    <a:pt x="66" y="8"/>
                    <a:pt x="73" y="16"/>
                    <a:pt x="73" y="26"/>
                  </a:cubicBezTo>
                  <a:cubicBezTo>
                    <a:pt x="73" y="35"/>
                    <a:pt x="73" y="37"/>
                    <a:pt x="69" y="46"/>
                  </a:cubicBezTo>
                  <a:cubicBezTo>
                    <a:pt x="108" y="46"/>
                    <a:pt x="107" y="47"/>
                    <a:pt x="111" y="47"/>
                  </a:cubicBezTo>
                  <a:cubicBezTo>
                    <a:pt x="115" y="49"/>
                    <a:pt x="115" y="52"/>
                    <a:pt x="115" y="53"/>
                  </a:cubicBezTo>
                  <a:cubicBezTo>
                    <a:pt x="115" y="55"/>
                    <a:pt x="115" y="54"/>
                    <a:pt x="115" y="56"/>
                  </a:cubicBezTo>
                  <a:close/>
                  <a:moveTo>
                    <a:pt x="115" y="56"/>
                  </a:moveTo>
                  <a:cubicBezTo>
                    <a:pt x="115" y="56"/>
                    <a:pt x="115" y="56"/>
                    <a:pt x="115" y="56"/>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50" name="Freeform 100"/>
            <p:cNvSpPr>
              <a:spLocks noEditPoints="1"/>
            </p:cNvSpPr>
            <p:nvPr/>
          </p:nvSpPr>
          <p:spPr bwMode="auto">
            <a:xfrm>
              <a:off x="8818563" y="3862388"/>
              <a:ext cx="33338" cy="31750"/>
            </a:xfrm>
            <a:custGeom>
              <a:avLst/>
              <a:gdLst/>
              <a:ahLst/>
              <a:cxnLst>
                <a:cxn ang="0">
                  <a:pos x="6" y="0"/>
                </a:cxn>
                <a:cxn ang="0">
                  <a:pos x="0" y="5"/>
                </a:cxn>
                <a:cxn ang="0">
                  <a:pos x="6" y="11"/>
                </a:cxn>
                <a:cxn ang="0">
                  <a:pos x="11" y="5"/>
                </a:cxn>
                <a:cxn ang="0">
                  <a:pos x="6" y="0"/>
                </a:cxn>
                <a:cxn ang="0">
                  <a:pos x="6" y="7"/>
                </a:cxn>
                <a:cxn ang="0">
                  <a:pos x="4" y="5"/>
                </a:cxn>
                <a:cxn ang="0">
                  <a:pos x="6" y="4"/>
                </a:cxn>
                <a:cxn ang="0">
                  <a:pos x="8" y="5"/>
                </a:cxn>
                <a:cxn ang="0">
                  <a:pos x="6" y="7"/>
                </a:cxn>
                <a:cxn ang="0">
                  <a:pos x="6" y="7"/>
                </a:cxn>
                <a:cxn ang="0">
                  <a:pos x="6" y="7"/>
                </a:cxn>
              </a:cxnLst>
              <a:rect l="0" t="0" r="r" b="b"/>
              <a:pathLst>
                <a:path w="11" h="11">
                  <a:moveTo>
                    <a:pt x="6" y="0"/>
                  </a:moveTo>
                  <a:cubicBezTo>
                    <a:pt x="2" y="0"/>
                    <a:pt x="0" y="2"/>
                    <a:pt x="0" y="5"/>
                  </a:cubicBezTo>
                  <a:cubicBezTo>
                    <a:pt x="0" y="9"/>
                    <a:pt x="2" y="11"/>
                    <a:pt x="6" y="11"/>
                  </a:cubicBezTo>
                  <a:cubicBezTo>
                    <a:pt x="9" y="11"/>
                    <a:pt x="11" y="9"/>
                    <a:pt x="11" y="5"/>
                  </a:cubicBezTo>
                  <a:cubicBezTo>
                    <a:pt x="11" y="2"/>
                    <a:pt x="9" y="0"/>
                    <a:pt x="6" y="0"/>
                  </a:cubicBezTo>
                  <a:close/>
                  <a:moveTo>
                    <a:pt x="6" y="7"/>
                  </a:moveTo>
                  <a:cubicBezTo>
                    <a:pt x="5" y="7"/>
                    <a:pt x="4" y="6"/>
                    <a:pt x="4" y="5"/>
                  </a:cubicBezTo>
                  <a:cubicBezTo>
                    <a:pt x="4" y="4"/>
                    <a:pt x="5" y="4"/>
                    <a:pt x="6" y="4"/>
                  </a:cubicBezTo>
                  <a:cubicBezTo>
                    <a:pt x="7" y="4"/>
                    <a:pt x="8" y="4"/>
                    <a:pt x="8" y="5"/>
                  </a:cubicBezTo>
                  <a:cubicBezTo>
                    <a:pt x="8" y="6"/>
                    <a:pt x="7" y="7"/>
                    <a:pt x="6" y="7"/>
                  </a:cubicBezTo>
                  <a:close/>
                  <a:moveTo>
                    <a:pt x="6" y="7"/>
                  </a:moveTo>
                  <a:cubicBezTo>
                    <a:pt x="6" y="7"/>
                    <a:pt x="6" y="7"/>
                    <a:pt x="6" y="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551" name="Freeform 101"/>
          <p:cNvSpPr>
            <a:spLocks noEditPoints="1"/>
          </p:cNvSpPr>
          <p:nvPr/>
        </p:nvSpPr>
        <p:spPr bwMode="auto">
          <a:xfrm>
            <a:off x="15807377" y="6037409"/>
            <a:ext cx="574892" cy="577164"/>
          </a:xfrm>
          <a:custGeom>
            <a:avLst/>
            <a:gdLst>
              <a:gd name="T0" fmla="*/ 2147483646 w 123"/>
              <a:gd name="T1" fmla="*/ 2147483646 h 123"/>
              <a:gd name="T2" fmla="*/ 2147483646 w 123"/>
              <a:gd name="T3" fmla="*/ 0 h 123"/>
              <a:gd name="T4" fmla="*/ 2147483646 w 123"/>
              <a:gd name="T5" fmla="*/ 0 h 123"/>
              <a:gd name="T6" fmla="*/ 2147483646 w 123"/>
              <a:gd name="T7" fmla="*/ 2147483646 h 123"/>
              <a:gd name="T8" fmla="*/ 2147483646 w 123"/>
              <a:gd name="T9" fmla="*/ 2147483646 h 123"/>
              <a:gd name="T10" fmla="*/ 2147483646 w 123"/>
              <a:gd name="T11" fmla="*/ 2147483646 h 123"/>
              <a:gd name="T12" fmla="*/ 2147483646 w 123"/>
              <a:gd name="T13" fmla="*/ 2147483646 h 123"/>
              <a:gd name="T14" fmla="*/ 2147483646 w 123"/>
              <a:gd name="T15" fmla="*/ 2147483646 h 123"/>
              <a:gd name="T16" fmla="*/ 2147483646 w 123"/>
              <a:gd name="T17" fmla="*/ 2147483646 h 123"/>
              <a:gd name="T18" fmla="*/ 2147483646 w 123"/>
              <a:gd name="T19" fmla="*/ 2147483646 h 123"/>
              <a:gd name="T20" fmla="*/ 2147483646 w 123"/>
              <a:gd name="T21" fmla="*/ 2147483646 h 123"/>
              <a:gd name="T22" fmla="*/ 2147483646 w 123"/>
              <a:gd name="T23" fmla="*/ 2147483646 h 123"/>
              <a:gd name="T24" fmla="*/ 2147483646 w 123"/>
              <a:gd name="T25" fmla="*/ 2147483646 h 123"/>
              <a:gd name="T26" fmla="*/ 2147483646 w 123"/>
              <a:gd name="T27" fmla="*/ 2147483646 h 123"/>
              <a:gd name="T28" fmla="*/ 2147483646 w 123"/>
              <a:gd name="T29" fmla="*/ 2147483646 h 123"/>
              <a:gd name="T30" fmla="*/ 2147483646 w 123"/>
              <a:gd name="T31" fmla="*/ 2147483646 h 123"/>
              <a:gd name="T32" fmla="*/ 2147483646 w 123"/>
              <a:gd name="T33" fmla="*/ 2147483646 h 123"/>
              <a:gd name="T34" fmla="*/ 2147483646 w 123"/>
              <a:gd name="T35" fmla="*/ 2147483646 h 123"/>
              <a:gd name="T36" fmla="*/ 2147483646 w 123"/>
              <a:gd name="T37" fmla="*/ 2147483646 h 123"/>
              <a:gd name="T38" fmla="*/ 2147483646 w 123"/>
              <a:gd name="T39" fmla="*/ 2147483646 h 123"/>
              <a:gd name="T40" fmla="*/ 2147483646 w 123"/>
              <a:gd name="T41" fmla="*/ 2147483646 h 123"/>
              <a:gd name="T42" fmla="*/ 2147483646 w 123"/>
              <a:gd name="T43" fmla="*/ 2147483646 h 123"/>
              <a:gd name="T44" fmla="*/ 2147483646 w 123"/>
              <a:gd name="T45" fmla="*/ 2147483646 h 123"/>
              <a:gd name="T46" fmla="*/ 2147483646 w 123"/>
              <a:gd name="T47" fmla="*/ 2147483646 h 123"/>
              <a:gd name="T48" fmla="*/ 2147483646 w 123"/>
              <a:gd name="T49" fmla="*/ 2147483646 h 123"/>
              <a:gd name="T50" fmla="*/ 2147483646 w 123"/>
              <a:gd name="T51" fmla="*/ 2147483646 h 123"/>
              <a:gd name="T52" fmla="*/ 2147483646 w 123"/>
              <a:gd name="T53" fmla="*/ 2147483646 h 123"/>
              <a:gd name="T54" fmla="*/ 2147483646 w 123"/>
              <a:gd name="T55" fmla="*/ 2147483646 h 123"/>
              <a:gd name="T56" fmla="*/ 2147483646 w 123"/>
              <a:gd name="T57" fmla="*/ 2147483646 h 123"/>
              <a:gd name="T58" fmla="*/ 2147483646 w 123"/>
              <a:gd name="T59" fmla="*/ 2147483646 h 123"/>
              <a:gd name="T60" fmla="*/ 2147483646 w 123"/>
              <a:gd name="T61" fmla="*/ 2147483646 h 123"/>
              <a:gd name="T62" fmla="*/ 2147483646 w 123"/>
              <a:gd name="T63" fmla="*/ 2147483646 h 123"/>
              <a:gd name="T64" fmla="*/ 2147483646 w 123"/>
              <a:gd name="T65" fmla="*/ 2147483646 h 123"/>
              <a:gd name="T66" fmla="*/ 2147483646 w 123"/>
              <a:gd name="T67" fmla="*/ 2147483646 h 123"/>
              <a:gd name="T68" fmla="*/ 2147483646 w 123"/>
              <a:gd name="T69" fmla="*/ 2147483646 h 123"/>
              <a:gd name="T70" fmla="*/ 2147483646 w 123"/>
              <a:gd name="T71" fmla="*/ 2147483646 h 123"/>
              <a:gd name="T72" fmla="*/ 2147483646 w 123"/>
              <a:gd name="T73" fmla="*/ 2147483646 h 123"/>
              <a:gd name="T74" fmla="*/ 2147483646 w 123"/>
              <a:gd name="T75" fmla="*/ 2147483646 h 123"/>
              <a:gd name="T76" fmla="*/ 2147483646 w 123"/>
              <a:gd name="T77" fmla="*/ 2147483646 h 123"/>
              <a:gd name="T78" fmla="*/ 2147483646 w 123"/>
              <a:gd name="T79" fmla="*/ 2147483646 h 123"/>
              <a:gd name="T80" fmla="*/ 2147483646 w 123"/>
              <a:gd name="T81" fmla="*/ 2147483646 h 123"/>
              <a:gd name="T82" fmla="*/ 2147483646 w 123"/>
              <a:gd name="T83" fmla="*/ 2147483646 h 123"/>
              <a:gd name="T84" fmla="*/ 2147483646 w 123"/>
              <a:gd name="T85" fmla="*/ 2147483646 h 123"/>
              <a:gd name="T86" fmla="*/ 2147483646 w 123"/>
              <a:gd name="T87" fmla="*/ 2147483646 h 123"/>
              <a:gd name="T88" fmla="*/ 2147483646 w 123"/>
              <a:gd name="T89" fmla="*/ 2147483646 h 123"/>
              <a:gd name="T90" fmla="*/ 2147483646 w 123"/>
              <a:gd name="T91" fmla="*/ 2147483646 h 123"/>
              <a:gd name="T92" fmla="*/ 2147483646 w 123"/>
              <a:gd name="T93" fmla="*/ 2147483646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23" h="123">
                <a:moveTo>
                  <a:pt x="120" y="2"/>
                </a:moveTo>
                <a:cubicBezTo>
                  <a:pt x="119" y="1"/>
                  <a:pt x="117" y="0"/>
                  <a:pt x="115" y="0"/>
                </a:cubicBezTo>
                <a:cubicBezTo>
                  <a:pt x="114" y="0"/>
                  <a:pt x="114" y="0"/>
                  <a:pt x="114" y="0"/>
                </a:cubicBezTo>
                <a:cubicBezTo>
                  <a:pt x="49" y="12"/>
                  <a:pt x="49" y="12"/>
                  <a:pt x="49" y="12"/>
                </a:cubicBezTo>
                <a:cubicBezTo>
                  <a:pt x="45" y="12"/>
                  <a:pt x="43" y="15"/>
                  <a:pt x="43" y="19"/>
                </a:cubicBezTo>
                <a:cubicBezTo>
                  <a:pt x="43" y="85"/>
                  <a:pt x="43" y="85"/>
                  <a:pt x="43" y="85"/>
                </a:cubicBezTo>
                <a:cubicBezTo>
                  <a:pt x="39" y="82"/>
                  <a:pt x="34" y="81"/>
                  <a:pt x="28" y="81"/>
                </a:cubicBezTo>
                <a:cubicBezTo>
                  <a:pt x="25" y="81"/>
                  <a:pt x="22" y="81"/>
                  <a:pt x="18" y="82"/>
                </a:cubicBezTo>
                <a:cubicBezTo>
                  <a:pt x="11" y="85"/>
                  <a:pt x="5" y="89"/>
                  <a:pt x="2" y="96"/>
                </a:cubicBezTo>
                <a:cubicBezTo>
                  <a:pt x="0" y="100"/>
                  <a:pt x="0" y="105"/>
                  <a:pt x="2" y="110"/>
                </a:cubicBezTo>
                <a:cubicBezTo>
                  <a:pt x="4" y="118"/>
                  <a:pt x="13" y="123"/>
                  <a:pt x="23" y="123"/>
                </a:cubicBezTo>
                <a:cubicBezTo>
                  <a:pt x="26" y="123"/>
                  <a:pt x="29" y="122"/>
                  <a:pt x="32" y="121"/>
                </a:cubicBezTo>
                <a:cubicBezTo>
                  <a:pt x="40" y="119"/>
                  <a:pt x="45" y="114"/>
                  <a:pt x="48" y="108"/>
                </a:cubicBezTo>
                <a:cubicBezTo>
                  <a:pt x="50" y="105"/>
                  <a:pt x="50" y="102"/>
                  <a:pt x="50" y="100"/>
                </a:cubicBezTo>
                <a:cubicBezTo>
                  <a:pt x="50" y="100"/>
                  <a:pt x="50" y="100"/>
                  <a:pt x="50" y="100"/>
                </a:cubicBezTo>
                <a:cubicBezTo>
                  <a:pt x="50" y="38"/>
                  <a:pt x="50" y="38"/>
                  <a:pt x="50" y="38"/>
                </a:cubicBezTo>
                <a:cubicBezTo>
                  <a:pt x="52" y="38"/>
                  <a:pt x="52" y="38"/>
                  <a:pt x="52" y="38"/>
                </a:cubicBezTo>
                <a:cubicBezTo>
                  <a:pt x="115" y="27"/>
                  <a:pt x="115" y="27"/>
                  <a:pt x="115" y="27"/>
                </a:cubicBezTo>
                <a:cubicBezTo>
                  <a:pt x="115" y="74"/>
                  <a:pt x="115" y="74"/>
                  <a:pt x="115" y="74"/>
                </a:cubicBezTo>
                <a:cubicBezTo>
                  <a:pt x="112" y="71"/>
                  <a:pt x="107" y="69"/>
                  <a:pt x="101" y="69"/>
                </a:cubicBezTo>
                <a:cubicBezTo>
                  <a:pt x="98" y="69"/>
                  <a:pt x="94" y="70"/>
                  <a:pt x="91" y="71"/>
                </a:cubicBezTo>
                <a:cubicBezTo>
                  <a:pt x="84" y="73"/>
                  <a:pt x="78" y="78"/>
                  <a:pt x="75" y="84"/>
                </a:cubicBezTo>
                <a:cubicBezTo>
                  <a:pt x="73" y="89"/>
                  <a:pt x="73" y="94"/>
                  <a:pt x="74" y="98"/>
                </a:cubicBezTo>
                <a:cubicBezTo>
                  <a:pt x="77" y="106"/>
                  <a:pt x="86" y="111"/>
                  <a:pt x="96" y="111"/>
                </a:cubicBezTo>
                <a:cubicBezTo>
                  <a:pt x="99" y="111"/>
                  <a:pt x="102" y="111"/>
                  <a:pt x="105" y="110"/>
                </a:cubicBezTo>
                <a:cubicBezTo>
                  <a:pt x="112" y="107"/>
                  <a:pt x="118" y="102"/>
                  <a:pt x="121" y="96"/>
                </a:cubicBezTo>
                <a:cubicBezTo>
                  <a:pt x="122" y="94"/>
                  <a:pt x="123" y="91"/>
                  <a:pt x="123" y="88"/>
                </a:cubicBezTo>
                <a:cubicBezTo>
                  <a:pt x="123" y="88"/>
                  <a:pt x="123" y="88"/>
                  <a:pt x="123" y="88"/>
                </a:cubicBezTo>
                <a:cubicBezTo>
                  <a:pt x="123" y="8"/>
                  <a:pt x="123" y="8"/>
                  <a:pt x="123" y="8"/>
                </a:cubicBezTo>
                <a:cubicBezTo>
                  <a:pt x="123" y="5"/>
                  <a:pt x="122" y="3"/>
                  <a:pt x="120" y="2"/>
                </a:cubicBezTo>
                <a:close/>
                <a:moveTo>
                  <a:pt x="30" y="114"/>
                </a:moveTo>
                <a:cubicBezTo>
                  <a:pt x="21" y="117"/>
                  <a:pt x="11" y="114"/>
                  <a:pt x="9" y="107"/>
                </a:cubicBezTo>
                <a:cubicBezTo>
                  <a:pt x="6" y="100"/>
                  <a:pt x="12" y="93"/>
                  <a:pt x="21" y="89"/>
                </a:cubicBezTo>
                <a:cubicBezTo>
                  <a:pt x="30" y="86"/>
                  <a:pt x="39" y="89"/>
                  <a:pt x="42" y="96"/>
                </a:cubicBezTo>
                <a:cubicBezTo>
                  <a:pt x="44" y="103"/>
                  <a:pt x="39" y="111"/>
                  <a:pt x="30" y="114"/>
                </a:cubicBezTo>
                <a:close/>
                <a:moveTo>
                  <a:pt x="115" y="19"/>
                </a:moveTo>
                <a:cubicBezTo>
                  <a:pt x="50" y="31"/>
                  <a:pt x="50" y="31"/>
                  <a:pt x="50" y="31"/>
                </a:cubicBezTo>
                <a:cubicBezTo>
                  <a:pt x="50" y="19"/>
                  <a:pt x="50" y="19"/>
                  <a:pt x="50" y="19"/>
                </a:cubicBezTo>
                <a:cubicBezTo>
                  <a:pt x="115" y="8"/>
                  <a:pt x="115" y="8"/>
                  <a:pt x="115" y="8"/>
                </a:cubicBezTo>
                <a:lnTo>
                  <a:pt x="115" y="19"/>
                </a:lnTo>
                <a:close/>
                <a:moveTo>
                  <a:pt x="103" y="102"/>
                </a:moveTo>
                <a:cubicBezTo>
                  <a:pt x="93" y="105"/>
                  <a:pt x="84" y="102"/>
                  <a:pt x="81" y="96"/>
                </a:cubicBezTo>
                <a:cubicBezTo>
                  <a:pt x="79" y="89"/>
                  <a:pt x="84" y="81"/>
                  <a:pt x="93" y="78"/>
                </a:cubicBezTo>
                <a:cubicBezTo>
                  <a:pt x="103" y="75"/>
                  <a:pt x="112" y="78"/>
                  <a:pt x="115" y="85"/>
                </a:cubicBezTo>
                <a:cubicBezTo>
                  <a:pt x="117" y="91"/>
                  <a:pt x="112" y="99"/>
                  <a:pt x="103" y="102"/>
                </a:cubicBezTo>
                <a:close/>
                <a:moveTo>
                  <a:pt x="103" y="102"/>
                </a:moveTo>
                <a:cubicBezTo>
                  <a:pt x="103" y="102"/>
                  <a:pt x="103" y="102"/>
                  <a:pt x="103" y="10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552" name="Group 165"/>
          <p:cNvGrpSpPr/>
          <p:nvPr/>
        </p:nvGrpSpPr>
        <p:grpSpPr>
          <a:xfrm>
            <a:off x="11804284" y="6042198"/>
            <a:ext cx="574646" cy="574646"/>
            <a:chOff x="2270125" y="3568701"/>
            <a:chExt cx="360363" cy="360363"/>
          </a:xfrm>
          <a:solidFill>
            <a:schemeClr val="tx1"/>
          </a:solidFill>
        </p:grpSpPr>
        <p:sp>
          <p:nvSpPr>
            <p:cNvPr id="553" name="Freeform 102"/>
            <p:cNvSpPr>
              <a:spLocks noEditPoints="1"/>
            </p:cNvSpPr>
            <p:nvPr/>
          </p:nvSpPr>
          <p:spPr bwMode="auto">
            <a:xfrm>
              <a:off x="2270125" y="3568701"/>
              <a:ext cx="111125"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8" y="38"/>
                </a:cxn>
                <a:cxn ang="0">
                  <a:pos x="31" y="23"/>
                </a:cxn>
                <a:cxn ang="0">
                  <a:pos x="15" y="11"/>
                </a:cxn>
                <a:cxn ang="0">
                  <a:pos x="19" y="8"/>
                </a:cxn>
                <a:cxn ang="0">
                  <a:pos x="23" y="11"/>
                </a:cxn>
                <a:cxn ang="0">
                  <a:pos x="23" y="20"/>
                </a:cxn>
                <a:cxn ang="0">
                  <a:pos x="19" y="19"/>
                </a:cxn>
                <a:cxn ang="0">
                  <a:pos x="15" y="20"/>
                </a:cxn>
                <a:cxn ang="0">
                  <a:pos x="15" y="11"/>
                </a:cxn>
                <a:cxn ang="0">
                  <a:pos x="23" y="111"/>
                </a:cxn>
                <a:cxn ang="0">
                  <a:pos x="19" y="115"/>
                </a:cxn>
                <a:cxn ang="0">
                  <a:pos x="15" y="111"/>
                </a:cxn>
                <a:cxn ang="0">
                  <a:pos x="15" y="57"/>
                </a:cxn>
                <a:cxn ang="0">
                  <a:pos x="19" y="58"/>
                </a:cxn>
                <a:cxn ang="0">
                  <a:pos x="23" y="57"/>
                </a:cxn>
                <a:cxn ang="0">
                  <a:pos x="23" y="111"/>
                </a:cxn>
                <a:cxn ang="0">
                  <a:pos x="30" y="42"/>
                </a:cxn>
                <a:cxn ang="0">
                  <a:pos x="30" y="42"/>
                </a:cxn>
                <a:cxn ang="0">
                  <a:pos x="28" y="45"/>
                </a:cxn>
                <a:cxn ang="0">
                  <a:pos x="28" y="45"/>
                </a:cxn>
                <a:cxn ang="0">
                  <a:pos x="26" y="47"/>
                </a:cxn>
                <a:cxn ang="0">
                  <a:pos x="26" y="47"/>
                </a:cxn>
                <a:cxn ang="0">
                  <a:pos x="23" y="49"/>
                </a:cxn>
                <a:cxn ang="0">
                  <a:pos x="19" y="50"/>
                </a:cxn>
                <a:cxn ang="0">
                  <a:pos x="15" y="49"/>
                </a:cxn>
                <a:cxn ang="0">
                  <a:pos x="12" y="47"/>
                </a:cxn>
                <a:cxn ang="0">
                  <a:pos x="12" y="47"/>
                </a:cxn>
                <a:cxn ang="0">
                  <a:pos x="10" y="45"/>
                </a:cxn>
                <a:cxn ang="0">
                  <a:pos x="10" y="45"/>
                </a:cxn>
                <a:cxn ang="0">
                  <a:pos x="8" y="42"/>
                </a:cxn>
                <a:cxn ang="0">
                  <a:pos x="8" y="42"/>
                </a:cxn>
                <a:cxn ang="0">
                  <a:pos x="8" y="38"/>
                </a:cxn>
                <a:cxn ang="0">
                  <a:pos x="8" y="35"/>
                </a:cxn>
                <a:cxn ang="0">
                  <a:pos x="8" y="35"/>
                </a:cxn>
                <a:cxn ang="0">
                  <a:pos x="10" y="32"/>
                </a:cxn>
                <a:cxn ang="0">
                  <a:pos x="10" y="32"/>
                </a:cxn>
                <a:cxn ang="0">
                  <a:pos x="12" y="29"/>
                </a:cxn>
                <a:cxn ang="0">
                  <a:pos x="12" y="29"/>
                </a:cxn>
                <a:cxn ang="0">
                  <a:pos x="15" y="28"/>
                </a:cxn>
                <a:cxn ang="0">
                  <a:pos x="19" y="27"/>
                </a:cxn>
                <a:cxn ang="0">
                  <a:pos x="23" y="28"/>
                </a:cxn>
                <a:cxn ang="0">
                  <a:pos x="26" y="29"/>
                </a:cxn>
                <a:cxn ang="0">
                  <a:pos x="26" y="29"/>
                </a:cxn>
                <a:cxn ang="0">
                  <a:pos x="28" y="32"/>
                </a:cxn>
                <a:cxn ang="0">
                  <a:pos x="28" y="32"/>
                </a:cxn>
                <a:cxn ang="0">
                  <a:pos x="30" y="35"/>
                </a:cxn>
                <a:cxn ang="0">
                  <a:pos x="30" y="35"/>
                </a:cxn>
                <a:cxn ang="0">
                  <a:pos x="31" y="38"/>
                </a:cxn>
                <a:cxn ang="0">
                  <a:pos x="30" y="42"/>
                </a:cxn>
                <a:cxn ang="0">
                  <a:pos x="30" y="42"/>
                </a:cxn>
                <a:cxn ang="0">
                  <a:pos x="30" y="42"/>
                </a:cxn>
              </a:cxnLst>
              <a:rect l="0" t="0" r="r" b="b"/>
              <a:pathLst>
                <a:path w="38" h="123">
                  <a:moveTo>
                    <a:pt x="31" y="23"/>
                  </a:moveTo>
                  <a:cubicBezTo>
                    <a:pt x="31" y="11"/>
                    <a:pt x="31" y="11"/>
                    <a:pt x="31" y="11"/>
                  </a:cubicBezTo>
                  <a:cubicBezTo>
                    <a:pt x="31" y="5"/>
                    <a:pt x="25"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5" y="123"/>
                    <a:pt x="31" y="118"/>
                    <a:pt x="31" y="111"/>
                  </a:cubicBezTo>
                  <a:cubicBezTo>
                    <a:pt x="31" y="54"/>
                    <a:pt x="31" y="54"/>
                    <a:pt x="31" y="54"/>
                  </a:cubicBezTo>
                  <a:cubicBezTo>
                    <a:pt x="35" y="50"/>
                    <a:pt x="38" y="45"/>
                    <a:pt x="38" y="38"/>
                  </a:cubicBezTo>
                  <a:cubicBezTo>
                    <a:pt x="38" y="32"/>
                    <a:pt x="35" y="27"/>
                    <a:pt x="31" y="23"/>
                  </a:cubicBezTo>
                  <a:close/>
                  <a:moveTo>
                    <a:pt x="15" y="11"/>
                  </a:moveTo>
                  <a:cubicBezTo>
                    <a:pt x="15" y="9"/>
                    <a:pt x="17" y="8"/>
                    <a:pt x="19" y="8"/>
                  </a:cubicBezTo>
                  <a:cubicBezTo>
                    <a:pt x="21" y="8"/>
                    <a:pt x="23" y="9"/>
                    <a:pt x="23" y="11"/>
                  </a:cubicBezTo>
                  <a:cubicBezTo>
                    <a:pt x="23" y="20"/>
                    <a:pt x="23" y="20"/>
                    <a:pt x="23" y="20"/>
                  </a:cubicBezTo>
                  <a:cubicBezTo>
                    <a:pt x="22" y="19"/>
                    <a:pt x="20" y="19"/>
                    <a:pt x="19" y="19"/>
                  </a:cubicBezTo>
                  <a:cubicBezTo>
                    <a:pt x="18" y="19"/>
                    <a:pt x="17" y="19"/>
                    <a:pt x="15" y="20"/>
                  </a:cubicBezTo>
                  <a:lnTo>
                    <a:pt x="15" y="11"/>
                  </a:lnTo>
                  <a:close/>
                  <a:moveTo>
                    <a:pt x="23" y="111"/>
                  </a:moveTo>
                  <a:cubicBezTo>
                    <a:pt x="23" y="113"/>
                    <a:pt x="21" y="115"/>
                    <a:pt x="19" y="115"/>
                  </a:cubicBezTo>
                  <a:cubicBezTo>
                    <a:pt x="17" y="115"/>
                    <a:pt x="15" y="113"/>
                    <a:pt x="15" y="111"/>
                  </a:cubicBezTo>
                  <a:cubicBezTo>
                    <a:pt x="15" y="57"/>
                    <a:pt x="15" y="57"/>
                    <a:pt x="15" y="57"/>
                  </a:cubicBezTo>
                  <a:cubicBezTo>
                    <a:pt x="17" y="57"/>
                    <a:pt x="18" y="58"/>
                    <a:pt x="19" y="58"/>
                  </a:cubicBezTo>
                  <a:cubicBezTo>
                    <a:pt x="20" y="58"/>
                    <a:pt x="22" y="57"/>
                    <a:pt x="23" y="57"/>
                  </a:cubicBezTo>
                  <a:lnTo>
                    <a:pt x="23" y="111"/>
                  </a:lnTo>
                  <a:close/>
                  <a:moveTo>
                    <a:pt x="30" y="42"/>
                  </a:moveTo>
                  <a:cubicBezTo>
                    <a:pt x="30" y="42"/>
                    <a:pt x="30" y="42"/>
                    <a:pt x="30" y="42"/>
                  </a:cubicBezTo>
                  <a:cubicBezTo>
                    <a:pt x="30" y="43"/>
                    <a:pt x="29" y="44"/>
                    <a:pt x="28" y="45"/>
                  </a:cubicBezTo>
                  <a:cubicBezTo>
                    <a:pt x="28" y="45"/>
                    <a:pt x="28" y="45"/>
                    <a:pt x="28" y="45"/>
                  </a:cubicBezTo>
                  <a:cubicBezTo>
                    <a:pt x="28" y="46"/>
                    <a:pt x="27" y="47"/>
                    <a:pt x="26" y="47"/>
                  </a:cubicBezTo>
                  <a:cubicBezTo>
                    <a:pt x="26" y="47"/>
                    <a:pt x="26" y="47"/>
                    <a:pt x="26" y="47"/>
                  </a:cubicBezTo>
                  <a:cubicBezTo>
                    <a:pt x="25" y="48"/>
                    <a:pt x="24" y="49"/>
                    <a:pt x="23" y="49"/>
                  </a:cubicBezTo>
                  <a:cubicBezTo>
                    <a:pt x="22" y="50"/>
                    <a:pt x="20" y="50"/>
                    <a:pt x="19" y="50"/>
                  </a:cubicBezTo>
                  <a:cubicBezTo>
                    <a:pt x="18" y="50"/>
                    <a:pt x="16" y="50"/>
                    <a:pt x="15" y="49"/>
                  </a:cubicBezTo>
                  <a:cubicBezTo>
                    <a:pt x="14" y="49"/>
                    <a:pt x="13" y="48"/>
                    <a:pt x="12" y="47"/>
                  </a:cubicBezTo>
                  <a:cubicBezTo>
                    <a:pt x="12" y="47"/>
                    <a:pt x="12" y="47"/>
                    <a:pt x="12" y="47"/>
                  </a:cubicBezTo>
                  <a:cubicBezTo>
                    <a:pt x="11" y="47"/>
                    <a:pt x="10" y="46"/>
                    <a:pt x="10" y="45"/>
                  </a:cubicBezTo>
                  <a:cubicBezTo>
                    <a:pt x="10" y="45"/>
                    <a:pt x="10" y="45"/>
                    <a:pt x="10" y="45"/>
                  </a:cubicBezTo>
                  <a:cubicBezTo>
                    <a:pt x="9" y="44"/>
                    <a:pt x="9" y="43"/>
                    <a:pt x="8" y="42"/>
                  </a:cubicBezTo>
                  <a:cubicBezTo>
                    <a:pt x="8" y="42"/>
                    <a:pt x="8" y="42"/>
                    <a:pt x="8" y="42"/>
                  </a:cubicBezTo>
                  <a:cubicBezTo>
                    <a:pt x="8" y="41"/>
                    <a:pt x="8" y="39"/>
                    <a:pt x="8" y="38"/>
                  </a:cubicBezTo>
                  <a:cubicBezTo>
                    <a:pt x="8" y="37"/>
                    <a:pt x="8" y="36"/>
                    <a:pt x="8" y="35"/>
                  </a:cubicBezTo>
                  <a:cubicBezTo>
                    <a:pt x="8" y="35"/>
                    <a:pt x="8" y="35"/>
                    <a:pt x="8" y="35"/>
                  </a:cubicBezTo>
                  <a:cubicBezTo>
                    <a:pt x="9" y="33"/>
                    <a:pt x="9" y="33"/>
                    <a:pt x="10" y="32"/>
                  </a:cubicBezTo>
                  <a:cubicBezTo>
                    <a:pt x="10" y="32"/>
                    <a:pt x="10" y="32"/>
                    <a:pt x="10" y="32"/>
                  </a:cubicBezTo>
                  <a:cubicBezTo>
                    <a:pt x="10" y="31"/>
                    <a:pt x="11" y="30"/>
                    <a:pt x="12" y="29"/>
                  </a:cubicBezTo>
                  <a:cubicBezTo>
                    <a:pt x="12" y="29"/>
                    <a:pt x="12" y="29"/>
                    <a:pt x="12" y="29"/>
                  </a:cubicBezTo>
                  <a:cubicBezTo>
                    <a:pt x="13" y="28"/>
                    <a:pt x="14" y="28"/>
                    <a:pt x="15" y="28"/>
                  </a:cubicBezTo>
                  <a:cubicBezTo>
                    <a:pt x="16" y="27"/>
                    <a:pt x="18" y="27"/>
                    <a:pt x="19" y="27"/>
                  </a:cubicBezTo>
                  <a:cubicBezTo>
                    <a:pt x="20" y="27"/>
                    <a:pt x="22" y="27"/>
                    <a:pt x="23" y="28"/>
                  </a:cubicBezTo>
                  <a:cubicBezTo>
                    <a:pt x="24" y="28"/>
                    <a:pt x="25" y="28"/>
                    <a:pt x="26" y="29"/>
                  </a:cubicBezTo>
                  <a:cubicBezTo>
                    <a:pt x="26" y="29"/>
                    <a:pt x="26" y="29"/>
                    <a:pt x="26" y="29"/>
                  </a:cubicBezTo>
                  <a:cubicBezTo>
                    <a:pt x="27" y="30"/>
                    <a:pt x="28" y="31"/>
                    <a:pt x="28" y="32"/>
                  </a:cubicBezTo>
                  <a:cubicBezTo>
                    <a:pt x="28" y="32"/>
                    <a:pt x="28" y="32"/>
                    <a:pt x="28" y="32"/>
                  </a:cubicBezTo>
                  <a:cubicBezTo>
                    <a:pt x="29" y="33"/>
                    <a:pt x="30" y="33"/>
                    <a:pt x="30" y="35"/>
                  </a:cubicBezTo>
                  <a:cubicBezTo>
                    <a:pt x="30" y="35"/>
                    <a:pt x="30" y="35"/>
                    <a:pt x="30" y="35"/>
                  </a:cubicBezTo>
                  <a:cubicBezTo>
                    <a:pt x="30" y="36"/>
                    <a:pt x="31" y="37"/>
                    <a:pt x="31" y="38"/>
                  </a:cubicBezTo>
                  <a:cubicBezTo>
                    <a:pt x="31" y="39"/>
                    <a:pt x="30"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54" name="Freeform 103"/>
            <p:cNvSpPr>
              <a:spLocks noEditPoints="1"/>
            </p:cNvSpPr>
            <p:nvPr/>
          </p:nvSpPr>
          <p:spPr bwMode="auto">
            <a:xfrm>
              <a:off x="2516188" y="3568701"/>
              <a:ext cx="114300" cy="360363"/>
            </a:xfrm>
            <a:custGeom>
              <a:avLst/>
              <a:gdLst/>
              <a:ahLst/>
              <a:cxnLst>
                <a:cxn ang="0">
                  <a:pos x="31" y="23"/>
                </a:cxn>
                <a:cxn ang="0">
                  <a:pos x="31" y="11"/>
                </a:cxn>
                <a:cxn ang="0">
                  <a:pos x="19" y="0"/>
                </a:cxn>
                <a:cxn ang="0">
                  <a:pos x="8" y="11"/>
                </a:cxn>
                <a:cxn ang="0">
                  <a:pos x="8" y="23"/>
                </a:cxn>
                <a:cxn ang="0">
                  <a:pos x="0" y="38"/>
                </a:cxn>
                <a:cxn ang="0">
                  <a:pos x="8" y="54"/>
                </a:cxn>
                <a:cxn ang="0">
                  <a:pos x="8" y="111"/>
                </a:cxn>
                <a:cxn ang="0">
                  <a:pos x="19" y="123"/>
                </a:cxn>
                <a:cxn ang="0">
                  <a:pos x="31" y="111"/>
                </a:cxn>
                <a:cxn ang="0">
                  <a:pos x="31" y="54"/>
                </a:cxn>
                <a:cxn ang="0">
                  <a:pos x="39" y="38"/>
                </a:cxn>
                <a:cxn ang="0">
                  <a:pos x="31" y="23"/>
                </a:cxn>
                <a:cxn ang="0">
                  <a:pos x="16" y="11"/>
                </a:cxn>
                <a:cxn ang="0">
                  <a:pos x="19" y="8"/>
                </a:cxn>
                <a:cxn ang="0">
                  <a:pos x="23" y="11"/>
                </a:cxn>
                <a:cxn ang="0">
                  <a:pos x="23" y="20"/>
                </a:cxn>
                <a:cxn ang="0">
                  <a:pos x="19" y="19"/>
                </a:cxn>
                <a:cxn ang="0">
                  <a:pos x="16" y="20"/>
                </a:cxn>
                <a:cxn ang="0">
                  <a:pos x="16" y="11"/>
                </a:cxn>
                <a:cxn ang="0">
                  <a:pos x="23" y="111"/>
                </a:cxn>
                <a:cxn ang="0">
                  <a:pos x="19" y="115"/>
                </a:cxn>
                <a:cxn ang="0">
                  <a:pos x="16" y="111"/>
                </a:cxn>
                <a:cxn ang="0">
                  <a:pos x="16" y="57"/>
                </a:cxn>
                <a:cxn ang="0">
                  <a:pos x="19" y="58"/>
                </a:cxn>
                <a:cxn ang="0">
                  <a:pos x="23" y="57"/>
                </a:cxn>
                <a:cxn ang="0">
                  <a:pos x="23" y="111"/>
                </a:cxn>
                <a:cxn ang="0">
                  <a:pos x="30" y="42"/>
                </a:cxn>
                <a:cxn ang="0">
                  <a:pos x="30" y="42"/>
                </a:cxn>
                <a:cxn ang="0">
                  <a:pos x="29" y="45"/>
                </a:cxn>
                <a:cxn ang="0">
                  <a:pos x="29" y="45"/>
                </a:cxn>
                <a:cxn ang="0">
                  <a:pos x="26" y="47"/>
                </a:cxn>
                <a:cxn ang="0">
                  <a:pos x="26" y="47"/>
                </a:cxn>
                <a:cxn ang="0">
                  <a:pos x="23" y="49"/>
                </a:cxn>
                <a:cxn ang="0">
                  <a:pos x="19" y="50"/>
                </a:cxn>
                <a:cxn ang="0">
                  <a:pos x="16" y="49"/>
                </a:cxn>
                <a:cxn ang="0">
                  <a:pos x="13" y="47"/>
                </a:cxn>
                <a:cxn ang="0">
                  <a:pos x="13" y="47"/>
                </a:cxn>
                <a:cxn ang="0">
                  <a:pos x="10" y="45"/>
                </a:cxn>
                <a:cxn ang="0">
                  <a:pos x="10" y="45"/>
                </a:cxn>
                <a:cxn ang="0">
                  <a:pos x="9" y="42"/>
                </a:cxn>
                <a:cxn ang="0">
                  <a:pos x="9" y="42"/>
                </a:cxn>
                <a:cxn ang="0">
                  <a:pos x="8" y="38"/>
                </a:cxn>
                <a:cxn ang="0">
                  <a:pos x="9" y="35"/>
                </a:cxn>
                <a:cxn ang="0">
                  <a:pos x="9" y="35"/>
                </a:cxn>
                <a:cxn ang="0">
                  <a:pos x="10" y="32"/>
                </a:cxn>
                <a:cxn ang="0">
                  <a:pos x="10" y="32"/>
                </a:cxn>
                <a:cxn ang="0">
                  <a:pos x="13" y="29"/>
                </a:cxn>
                <a:cxn ang="0">
                  <a:pos x="13" y="29"/>
                </a:cxn>
                <a:cxn ang="0">
                  <a:pos x="16" y="28"/>
                </a:cxn>
                <a:cxn ang="0">
                  <a:pos x="19" y="27"/>
                </a:cxn>
                <a:cxn ang="0">
                  <a:pos x="23" y="28"/>
                </a:cxn>
                <a:cxn ang="0">
                  <a:pos x="26" y="29"/>
                </a:cxn>
                <a:cxn ang="0">
                  <a:pos x="26" y="29"/>
                </a:cxn>
                <a:cxn ang="0">
                  <a:pos x="29" y="32"/>
                </a:cxn>
                <a:cxn ang="0">
                  <a:pos x="29" y="32"/>
                </a:cxn>
                <a:cxn ang="0">
                  <a:pos x="30" y="35"/>
                </a:cxn>
                <a:cxn ang="0">
                  <a:pos x="30" y="35"/>
                </a:cxn>
                <a:cxn ang="0">
                  <a:pos x="31" y="38"/>
                </a:cxn>
                <a:cxn ang="0">
                  <a:pos x="30" y="42"/>
                </a:cxn>
                <a:cxn ang="0">
                  <a:pos x="30" y="42"/>
                </a:cxn>
                <a:cxn ang="0">
                  <a:pos x="30" y="42"/>
                </a:cxn>
              </a:cxnLst>
              <a:rect l="0" t="0" r="r" b="b"/>
              <a:pathLst>
                <a:path w="39" h="123">
                  <a:moveTo>
                    <a:pt x="31" y="23"/>
                  </a:moveTo>
                  <a:cubicBezTo>
                    <a:pt x="31" y="11"/>
                    <a:pt x="31" y="11"/>
                    <a:pt x="31" y="11"/>
                  </a:cubicBezTo>
                  <a:cubicBezTo>
                    <a:pt x="31" y="5"/>
                    <a:pt x="26" y="0"/>
                    <a:pt x="19" y="0"/>
                  </a:cubicBezTo>
                  <a:cubicBezTo>
                    <a:pt x="13" y="0"/>
                    <a:pt x="8" y="5"/>
                    <a:pt x="8" y="11"/>
                  </a:cubicBezTo>
                  <a:cubicBezTo>
                    <a:pt x="8" y="23"/>
                    <a:pt x="8" y="23"/>
                    <a:pt x="8" y="23"/>
                  </a:cubicBezTo>
                  <a:cubicBezTo>
                    <a:pt x="3" y="27"/>
                    <a:pt x="0" y="32"/>
                    <a:pt x="0" y="38"/>
                  </a:cubicBezTo>
                  <a:cubicBezTo>
                    <a:pt x="0" y="45"/>
                    <a:pt x="3" y="50"/>
                    <a:pt x="8" y="54"/>
                  </a:cubicBezTo>
                  <a:cubicBezTo>
                    <a:pt x="8" y="111"/>
                    <a:pt x="8" y="111"/>
                    <a:pt x="8" y="111"/>
                  </a:cubicBezTo>
                  <a:cubicBezTo>
                    <a:pt x="8" y="118"/>
                    <a:pt x="13" y="123"/>
                    <a:pt x="19" y="123"/>
                  </a:cubicBezTo>
                  <a:cubicBezTo>
                    <a:pt x="26" y="123"/>
                    <a:pt x="31" y="118"/>
                    <a:pt x="31" y="111"/>
                  </a:cubicBezTo>
                  <a:cubicBezTo>
                    <a:pt x="31" y="54"/>
                    <a:pt x="31" y="54"/>
                    <a:pt x="31" y="54"/>
                  </a:cubicBezTo>
                  <a:cubicBezTo>
                    <a:pt x="36" y="50"/>
                    <a:pt x="39" y="45"/>
                    <a:pt x="39" y="38"/>
                  </a:cubicBezTo>
                  <a:cubicBezTo>
                    <a:pt x="39" y="32"/>
                    <a:pt x="36" y="27"/>
                    <a:pt x="31" y="23"/>
                  </a:cubicBezTo>
                  <a:close/>
                  <a:moveTo>
                    <a:pt x="16" y="11"/>
                  </a:moveTo>
                  <a:cubicBezTo>
                    <a:pt x="16" y="9"/>
                    <a:pt x="17" y="8"/>
                    <a:pt x="19" y="8"/>
                  </a:cubicBezTo>
                  <a:cubicBezTo>
                    <a:pt x="22" y="8"/>
                    <a:pt x="23" y="9"/>
                    <a:pt x="23" y="11"/>
                  </a:cubicBezTo>
                  <a:cubicBezTo>
                    <a:pt x="23" y="20"/>
                    <a:pt x="23" y="20"/>
                    <a:pt x="23" y="20"/>
                  </a:cubicBezTo>
                  <a:cubicBezTo>
                    <a:pt x="22" y="19"/>
                    <a:pt x="21" y="19"/>
                    <a:pt x="19" y="19"/>
                  </a:cubicBezTo>
                  <a:cubicBezTo>
                    <a:pt x="18" y="19"/>
                    <a:pt x="17" y="19"/>
                    <a:pt x="16" y="20"/>
                  </a:cubicBezTo>
                  <a:lnTo>
                    <a:pt x="16" y="11"/>
                  </a:lnTo>
                  <a:close/>
                  <a:moveTo>
                    <a:pt x="23" y="111"/>
                  </a:moveTo>
                  <a:cubicBezTo>
                    <a:pt x="23" y="113"/>
                    <a:pt x="22" y="115"/>
                    <a:pt x="19" y="115"/>
                  </a:cubicBezTo>
                  <a:cubicBezTo>
                    <a:pt x="17" y="115"/>
                    <a:pt x="16" y="113"/>
                    <a:pt x="16" y="111"/>
                  </a:cubicBezTo>
                  <a:cubicBezTo>
                    <a:pt x="16" y="57"/>
                    <a:pt x="16" y="57"/>
                    <a:pt x="16" y="57"/>
                  </a:cubicBezTo>
                  <a:cubicBezTo>
                    <a:pt x="17" y="57"/>
                    <a:pt x="18" y="58"/>
                    <a:pt x="19" y="58"/>
                  </a:cubicBezTo>
                  <a:cubicBezTo>
                    <a:pt x="21" y="58"/>
                    <a:pt x="22" y="57"/>
                    <a:pt x="23" y="57"/>
                  </a:cubicBezTo>
                  <a:lnTo>
                    <a:pt x="23" y="111"/>
                  </a:lnTo>
                  <a:close/>
                  <a:moveTo>
                    <a:pt x="30" y="42"/>
                  </a:moveTo>
                  <a:cubicBezTo>
                    <a:pt x="30" y="42"/>
                    <a:pt x="30" y="42"/>
                    <a:pt x="30" y="42"/>
                  </a:cubicBezTo>
                  <a:cubicBezTo>
                    <a:pt x="30" y="43"/>
                    <a:pt x="29" y="44"/>
                    <a:pt x="29" y="45"/>
                  </a:cubicBezTo>
                  <a:cubicBezTo>
                    <a:pt x="29" y="45"/>
                    <a:pt x="29" y="45"/>
                    <a:pt x="29" y="45"/>
                  </a:cubicBezTo>
                  <a:cubicBezTo>
                    <a:pt x="28" y="46"/>
                    <a:pt x="27" y="47"/>
                    <a:pt x="26" y="47"/>
                  </a:cubicBezTo>
                  <a:cubicBezTo>
                    <a:pt x="26" y="47"/>
                    <a:pt x="26" y="47"/>
                    <a:pt x="26" y="47"/>
                  </a:cubicBezTo>
                  <a:cubicBezTo>
                    <a:pt x="25" y="48"/>
                    <a:pt x="24" y="49"/>
                    <a:pt x="23" y="49"/>
                  </a:cubicBezTo>
                  <a:cubicBezTo>
                    <a:pt x="22" y="50"/>
                    <a:pt x="21" y="50"/>
                    <a:pt x="19" y="50"/>
                  </a:cubicBezTo>
                  <a:cubicBezTo>
                    <a:pt x="18" y="50"/>
                    <a:pt x="17" y="50"/>
                    <a:pt x="16" y="49"/>
                  </a:cubicBezTo>
                  <a:cubicBezTo>
                    <a:pt x="15" y="49"/>
                    <a:pt x="14" y="48"/>
                    <a:pt x="13" y="47"/>
                  </a:cubicBezTo>
                  <a:cubicBezTo>
                    <a:pt x="13" y="47"/>
                    <a:pt x="13" y="47"/>
                    <a:pt x="13" y="47"/>
                  </a:cubicBezTo>
                  <a:cubicBezTo>
                    <a:pt x="12" y="47"/>
                    <a:pt x="11" y="46"/>
                    <a:pt x="10" y="45"/>
                  </a:cubicBezTo>
                  <a:cubicBezTo>
                    <a:pt x="10" y="45"/>
                    <a:pt x="10" y="45"/>
                    <a:pt x="10" y="45"/>
                  </a:cubicBezTo>
                  <a:cubicBezTo>
                    <a:pt x="10" y="44"/>
                    <a:pt x="9" y="43"/>
                    <a:pt x="9" y="42"/>
                  </a:cubicBezTo>
                  <a:cubicBezTo>
                    <a:pt x="9" y="42"/>
                    <a:pt x="9" y="42"/>
                    <a:pt x="9" y="42"/>
                  </a:cubicBezTo>
                  <a:cubicBezTo>
                    <a:pt x="8" y="41"/>
                    <a:pt x="8" y="39"/>
                    <a:pt x="8" y="38"/>
                  </a:cubicBezTo>
                  <a:cubicBezTo>
                    <a:pt x="8" y="37"/>
                    <a:pt x="8" y="36"/>
                    <a:pt x="9" y="35"/>
                  </a:cubicBezTo>
                  <a:cubicBezTo>
                    <a:pt x="9" y="35"/>
                    <a:pt x="9" y="35"/>
                    <a:pt x="9" y="35"/>
                  </a:cubicBezTo>
                  <a:cubicBezTo>
                    <a:pt x="9" y="33"/>
                    <a:pt x="10" y="33"/>
                    <a:pt x="10" y="32"/>
                  </a:cubicBezTo>
                  <a:cubicBezTo>
                    <a:pt x="10" y="32"/>
                    <a:pt x="10" y="32"/>
                    <a:pt x="10" y="32"/>
                  </a:cubicBezTo>
                  <a:cubicBezTo>
                    <a:pt x="11" y="31"/>
                    <a:pt x="12" y="30"/>
                    <a:pt x="13" y="29"/>
                  </a:cubicBezTo>
                  <a:cubicBezTo>
                    <a:pt x="13" y="29"/>
                    <a:pt x="13" y="29"/>
                    <a:pt x="13" y="29"/>
                  </a:cubicBezTo>
                  <a:cubicBezTo>
                    <a:pt x="14" y="28"/>
                    <a:pt x="15" y="28"/>
                    <a:pt x="16" y="28"/>
                  </a:cubicBezTo>
                  <a:cubicBezTo>
                    <a:pt x="17" y="27"/>
                    <a:pt x="18" y="27"/>
                    <a:pt x="19" y="27"/>
                  </a:cubicBezTo>
                  <a:cubicBezTo>
                    <a:pt x="21" y="27"/>
                    <a:pt x="22" y="27"/>
                    <a:pt x="23" y="28"/>
                  </a:cubicBezTo>
                  <a:cubicBezTo>
                    <a:pt x="24" y="28"/>
                    <a:pt x="25" y="28"/>
                    <a:pt x="26" y="29"/>
                  </a:cubicBezTo>
                  <a:cubicBezTo>
                    <a:pt x="26" y="29"/>
                    <a:pt x="26" y="29"/>
                    <a:pt x="26" y="29"/>
                  </a:cubicBezTo>
                  <a:cubicBezTo>
                    <a:pt x="27" y="30"/>
                    <a:pt x="28" y="31"/>
                    <a:pt x="29" y="32"/>
                  </a:cubicBezTo>
                  <a:cubicBezTo>
                    <a:pt x="29" y="32"/>
                    <a:pt x="29" y="32"/>
                    <a:pt x="29" y="32"/>
                  </a:cubicBezTo>
                  <a:cubicBezTo>
                    <a:pt x="29" y="33"/>
                    <a:pt x="30" y="33"/>
                    <a:pt x="30" y="35"/>
                  </a:cubicBezTo>
                  <a:cubicBezTo>
                    <a:pt x="30" y="35"/>
                    <a:pt x="30" y="35"/>
                    <a:pt x="30" y="35"/>
                  </a:cubicBezTo>
                  <a:cubicBezTo>
                    <a:pt x="31" y="36"/>
                    <a:pt x="31" y="37"/>
                    <a:pt x="31" y="38"/>
                  </a:cubicBezTo>
                  <a:cubicBezTo>
                    <a:pt x="31" y="39"/>
                    <a:pt x="31" y="41"/>
                    <a:pt x="30" y="42"/>
                  </a:cubicBezTo>
                  <a:close/>
                  <a:moveTo>
                    <a:pt x="30" y="42"/>
                  </a:moveTo>
                  <a:cubicBezTo>
                    <a:pt x="30" y="42"/>
                    <a:pt x="30" y="42"/>
                    <a:pt x="30" y="4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55" name="Freeform 104"/>
            <p:cNvSpPr>
              <a:spLocks noEditPoints="1"/>
            </p:cNvSpPr>
            <p:nvPr/>
          </p:nvSpPr>
          <p:spPr bwMode="auto">
            <a:xfrm>
              <a:off x="2392363" y="3568701"/>
              <a:ext cx="111125" cy="360363"/>
            </a:xfrm>
            <a:custGeom>
              <a:avLst/>
              <a:gdLst/>
              <a:ahLst/>
              <a:cxnLst>
                <a:cxn ang="0">
                  <a:pos x="31" y="69"/>
                </a:cxn>
                <a:cxn ang="0">
                  <a:pos x="31" y="11"/>
                </a:cxn>
                <a:cxn ang="0">
                  <a:pos x="19" y="0"/>
                </a:cxn>
                <a:cxn ang="0">
                  <a:pos x="8" y="11"/>
                </a:cxn>
                <a:cxn ang="0">
                  <a:pos x="8" y="69"/>
                </a:cxn>
                <a:cxn ang="0">
                  <a:pos x="0" y="84"/>
                </a:cxn>
                <a:cxn ang="0">
                  <a:pos x="8" y="100"/>
                </a:cxn>
                <a:cxn ang="0">
                  <a:pos x="8" y="111"/>
                </a:cxn>
                <a:cxn ang="0">
                  <a:pos x="19" y="123"/>
                </a:cxn>
                <a:cxn ang="0">
                  <a:pos x="31" y="111"/>
                </a:cxn>
                <a:cxn ang="0">
                  <a:pos x="31" y="100"/>
                </a:cxn>
                <a:cxn ang="0">
                  <a:pos x="38" y="84"/>
                </a:cxn>
                <a:cxn ang="0">
                  <a:pos x="31" y="69"/>
                </a:cxn>
                <a:cxn ang="0">
                  <a:pos x="15" y="11"/>
                </a:cxn>
                <a:cxn ang="0">
                  <a:pos x="19" y="8"/>
                </a:cxn>
                <a:cxn ang="0">
                  <a:pos x="23" y="11"/>
                </a:cxn>
                <a:cxn ang="0">
                  <a:pos x="23" y="66"/>
                </a:cxn>
                <a:cxn ang="0">
                  <a:pos x="19" y="65"/>
                </a:cxn>
                <a:cxn ang="0">
                  <a:pos x="15" y="66"/>
                </a:cxn>
                <a:cxn ang="0">
                  <a:pos x="15" y="11"/>
                </a:cxn>
                <a:cxn ang="0">
                  <a:pos x="23" y="111"/>
                </a:cxn>
                <a:cxn ang="0">
                  <a:pos x="19" y="115"/>
                </a:cxn>
                <a:cxn ang="0">
                  <a:pos x="15" y="111"/>
                </a:cxn>
                <a:cxn ang="0">
                  <a:pos x="15" y="103"/>
                </a:cxn>
                <a:cxn ang="0">
                  <a:pos x="19" y="104"/>
                </a:cxn>
                <a:cxn ang="0">
                  <a:pos x="23" y="103"/>
                </a:cxn>
                <a:cxn ang="0">
                  <a:pos x="23" y="111"/>
                </a:cxn>
                <a:cxn ang="0">
                  <a:pos x="30" y="88"/>
                </a:cxn>
                <a:cxn ang="0">
                  <a:pos x="30" y="88"/>
                </a:cxn>
                <a:cxn ang="0">
                  <a:pos x="29" y="91"/>
                </a:cxn>
                <a:cxn ang="0">
                  <a:pos x="29" y="91"/>
                </a:cxn>
                <a:cxn ang="0">
                  <a:pos x="26" y="93"/>
                </a:cxn>
                <a:cxn ang="0">
                  <a:pos x="26" y="93"/>
                </a:cxn>
                <a:cxn ang="0">
                  <a:pos x="23" y="95"/>
                </a:cxn>
                <a:cxn ang="0">
                  <a:pos x="19" y="96"/>
                </a:cxn>
                <a:cxn ang="0">
                  <a:pos x="15" y="95"/>
                </a:cxn>
                <a:cxn ang="0">
                  <a:pos x="12" y="93"/>
                </a:cxn>
                <a:cxn ang="0">
                  <a:pos x="12" y="93"/>
                </a:cxn>
                <a:cxn ang="0">
                  <a:pos x="10" y="91"/>
                </a:cxn>
                <a:cxn ang="0">
                  <a:pos x="10" y="91"/>
                </a:cxn>
                <a:cxn ang="0">
                  <a:pos x="8" y="88"/>
                </a:cxn>
                <a:cxn ang="0">
                  <a:pos x="8" y="88"/>
                </a:cxn>
                <a:cxn ang="0">
                  <a:pos x="8" y="84"/>
                </a:cxn>
                <a:cxn ang="0">
                  <a:pos x="8" y="81"/>
                </a:cxn>
                <a:cxn ang="0">
                  <a:pos x="8" y="81"/>
                </a:cxn>
                <a:cxn ang="0">
                  <a:pos x="10" y="78"/>
                </a:cxn>
                <a:cxn ang="0">
                  <a:pos x="10" y="78"/>
                </a:cxn>
                <a:cxn ang="0">
                  <a:pos x="12" y="75"/>
                </a:cxn>
                <a:cxn ang="0">
                  <a:pos x="12" y="75"/>
                </a:cxn>
                <a:cxn ang="0">
                  <a:pos x="15" y="74"/>
                </a:cxn>
                <a:cxn ang="0">
                  <a:pos x="19" y="73"/>
                </a:cxn>
                <a:cxn ang="0">
                  <a:pos x="23" y="74"/>
                </a:cxn>
                <a:cxn ang="0">
                  <a:pos x="26" y="75"/>
                </a:cxn>
                <a:cxn ang="0">
                  <a:pos x="26" y="75"/>
                </a:cxn>
                <a:cxn ang="0">
                  <a:pos x="29" y="78"/>
                </a:cxn>
                <a:cxn ang="0">
                  <a:pos x="29" y="78"/>
                </a:cxn>
                <a:cxn ang="0">
                  <a:pos x="30" y="81"/>
                </a:cxn>
                <a:cxn ang="0">
                  <a:pos x="30" y="81"/>
                </a:cxn>
                <a:cxn ang="0">
                  <a:pos x="31" y="84"/>
                </a:cxn>
                <a:cxn ang="0">
                  <a:pos x="30" y="88"/>
                </a:cxn>
                <a:cxn ang="0">
                  <a:pos x="30" y="88"/>
                </a:cxn>
                <a:cxn ang="0">
                  <a:pos x="30" y="88"/>
                </a:cxn>
              </a:cxnLst>
              <a:rect l="0" t="0" r="r" b="b"/>
              <a:pathLst>
                <a:path w="38" h="123">
                  <a:moveTo>
                    <a:pt x="31" y="69"/>
                  </a:moveTo>
                  <a:cubicBezTo>
                    <a:pt x="31" y="11"/>
                    <a:pt x="31" y="11"/>
                    <a:pt x="31" y="11"/>
                  </a:cubicBezTo>
                  <a:cubicBezTo>
                    <a:pt x="31" y="5"/>
                    <a:pt x="26" y="0"/>
                    <a:pt x="19" y="0"/>
                  </a:cubicBezTo>
                  <a:cubicBezTo>
                    <a:pt x="13" y="0"/>
                    <a:pt x="8" y="5"/>
                    <a:pt x="8" y="11"/>
                  </a:cubicBezTo>
                  <a:cubicBezTo>
                    <a:pt x="8" y="69"/>
                    <a:pt x="8" y="69"/>
                    <a:pt x="8" y="69"/>
                  </a:cubicBezTo>
                  <a:cubicBezTo>
                    <a:pt x="3" y="73"/>
                    <a:pt x="0" y="78"/>
                    <a:pt x="0" y="84"/>
                  </a:cubicBezTo>
                  <a:cubicBezTo>
                    <a:pt x="0" y="91"/>
                    <a:pt x="3" y="96"/>
                    <a:pt x="8" y="100"/>
                  </a:cubicBezTo>
                  <a:cubicBezTo>
                    <a:pt x="8" y="111"/>
                    <a:pt x="8" y="111"/>
                    <a:pt x="8" y="111"/>
                  </a:cubicBezTo>
                  <a:cubicBezTo>
                    <a:pt x="8" y="118"/>
                    <a:pt x="13" y="123"/>
                    <a:pt x="19" y="123"/>
                  </a:cubicBezTo>
                  <a:cubicBezTo>
                    <a:pt x="26" y="123"/>
                    <a:pt x="31" y="118"/>
                    <a:pt x="31" y="111"/>
                  </a:cubicBezTo>
                  <a:cubicBezTo>
                    <a:pt x="31" y="100"/>
                    <a:pt x="31" y="100"/>
                    <a:pt x="31" y="100"/>
                  </a:cubicBezTo>
                  <a:cubicBezTo>
                    <a:pt x="35" y="96"/>
                    <a:pt x="38" y="91"/>
                    <a:pt x="38" y="84"/>
                  </a:cubicBezTo>
                  <a:cubicBezTo>
                    <a:pt x="38" y="78"/>
                    <a:pt x="35" y="73"/>
                    <a:pt x="31" y="69"/>
                  </a:cubicBezTo>
                  <a:close/>
                  <a:moveTo>
                    <a:pt x="15" y="11"/>
                  </a:moveTo>
                  <a:cubicBezTo>
                    <a:pt x="15" y="9"/>
                    <a:pt x="17" y="8"/>
                    <a:pt x="19" y="8"/>
                  </a:cubicBezTo>
                  <a:cubicBezTo>
                    <a:pt x="21" y="8"/>
                    <a:pt x="23" y="9"/>
                    <a:pt x="23" y="11"/>
                  </a:cubicBezTo>
                  <a:cubicBezTo>
                    <a:pt x="23" y="66"/>
                    <a:pt x="23" y="66"/>
                    <a:pt x="23" y="66"/>
                  </a:cubicBezTo>
                  <a:cubicBezTo>
                    <a:pt x="22" y="65"/>
                    <a:pt x="21" y="65"/>
                    <a:pt x="19" y="65"/>
                  </a:cubicBezTo>
                  <a:cubicBezTo>
                    <a:pt x="18" y="65"/>
                    <a:pt x="17" y="65"/>
                    <a:pt x="15" y="66"/>
                  </a:cubicBezTo>
                  <a:lnTo>
                    <a:pt x="15" y="11"/>
                  </a:lnTo>
                  <a:close/>
                  <a:moveTo>
                    <a:pt x="23" y="111"/>
                  </a:moveTo>
                  <a:cubicBezTo>
                    <a:pt x="23" y="113"/>
                    <a:pt x="21" y="115"/>
                    <a:pt x="19" y="115"/>
                  </a:cubicBezTo>
                  <a:cubicBezTo>
                    <a:pt x="17" y="115"/>
                    <a:pt x="15" y="113"/>
                    <a:pt x="15" y="111"/>
                  </a:cubicBezTo>
                  <a:cubicBezTo>
                    <a:pt x="15" y="103"/>
                    <a:pt x="15" y="103"/>
                    <a:pt x="15" y="103"/>
                  </a:cubicBezTo>
                  <a:cubicBezTo>
                    <a:pt x="17" y="103"/>
                    <a:pt x="18" y="104"/>
                    <a:pt x="19" y="104"/>
                  </a:cubicBezTo>
                  <a:cubicBezTo>
                    <a:pt x="21" y="104"/>
                    <a:pt x="22" y="103"/>
                    <a:pt x="23" y="103"/>
                  </a:cubicBezTo>
                  <a:lnTo>
                    <a:pt x="23" y="111"/>
                  </a:lnTo>
                  <a:close/>
                  <a:moveTo>
                    <a:pt x="30" y="88"/>
                  </a:moveTo>
                  <a:cubicBezTo>
                    <a:pt x="30" y="88"/>
                    <a:pt x="30" y="88"/>
                    <a:pt x="30" y="88"/>
                  </a:cubicBezTo>
                  <a:cubicBezTo>
                    <a:pt x="30" y="89"/>
                    <a:pt x="29" y="90"/>
                    <a:pt x="29" y="91"/>
                  </a:cubicBezTo>
                  <a:cubicBezTo>
                    <a:pt x="29" y="91"/>
                    <a:pt x="29" y="91"/>
                    <a:pt x="29" y="91"/>
                  </a:cubicBezTo>
                  <a:cubicBezTo>
                    <a:pt x="28" y="92"/>
                    <a:pt x="27" y="93"/>
                    <a:pt x="26" y="93"/>
                  </a:cubicBezTo>
                  <a:cubicBezTo>
                    <a:pt x="26" y="93"/>
                    <a:pt x="26" y="93"/>
                    <a:pt x="26" y="93"/>
                  </a:cubicBezTo>
                  <a:cubicBezTo>
                    <a:pt x="25" y="94"/>
                    <a:pt x="24" y="95"/>
                    <a:pt x="23" y="95"/>
                  </a:cubicBezTo>
                  <a:cubicBezTo>
                    <a:pt x="22" y="96"/>
                    <a:pt x="21" y="96"/>
                    <a:pt x="19" y="96"/>
                  </a:cubicBezTo>
                  <a:cubicBezTo>
                    <a:pt x="18" y="96"/>
                    <a:pt x="17" y="96"/>
                    <a:pt x="15" y="95"/>
                  </a:cubicBezTo>
                  <a:cubicBezTo>
                    <a:pt x="14" y="95"/>
                    <a:pt x="13" y="94"/>
                    <a:pt x="12" y="93"/>
                  </a:cubicBezTo>
                  <a:cubicBezTo>
                    <a:pt x="12" y="93"/>
                    <a:pt x="12" y="93"/>
                    <a:pt x="12" y="93"/>
                  </a:cubicBezTo>
                  <a:cubicBezTo>
                    <a:pt x="11" y="93"/>
                    <a:pt x="11" y="92"/>
                    <a:pt x="10" y="91"/>
                  </a:cubicBezTo>
                  <a:cubicBezTo>
                    <a:pt x="10" y="91"/>
                    <a:pt x="10" y="91"/>
                    <a:pt x="10" y="91"/>
                  </a:cubicBezTo>
                  <a:cubicBezTo>
                    <a:pt x="9" y="90"/>
                    <a:pt x="9" y="89"/>
                    <a:pt x="8" y="88"/>
                  </a:cubicBezTo>
                  <a:cubicBezTo>
                    <a:pt x="8" y="88"/>
                    <a:pt x="8" y="88"/>
                    <a:pt x="8" y="88"/>
                  </a:cubicBezTo>
                  <a:cubicBezTo>
                    <a:pt x="8" y="87"/>
                    <a:pt x="8" y="85"/>
                    <a:pt x="8" y="84"/>
                  </a:cubicBezTo>
                  <a:cubicBezTo>
                    <a:pt x="8" y="83"/>
                    <a:pt x="8" y="82"/>
                    <a:pt x="8" y="81"/>
                  </a:cubicBezTo>
                  <a:cubicBezTo>
                    <a:pt x="8" y="81"/>
                    <a:pt x="8" y="81"/>
                    <a:pt x="8" y="81"/>
                  </a:cubicBezTo>
                  <a:cubicBezTo>
                    <a:pt x="9" y="80"/>
                    <a:pt x="9" y="79"/>
                    <a:pt x="10" y="78"/>
                  </a:cubicBezTo>
                  <a:cubicBezTo>
                    <a:pt x="10" y="78"/>
                    <a:pt x="10" y="78"/>
                    <a:pt x="10" y="78"/>
                  </a:cubicBezTo>
                  <a:cubicBezTo>
                    <a:pt x="11" y="77"/>
                    <a:pt x="11" y="76"/>
                    <a:pt x="12" y="75"/>
                  </a:cubicBezTo>
                  <a:cubicBezTo>
                    <a:pt x="12" y="75"/>
                    <a:pt x="12" y="75"/>
                    <a:pt x="12" y="75"/>
                  </a:cubicBezTo>
                  <a:cubicBezTo>
                    <a:pt x="13" y="75"/>
                    <a:pt x="14" y="74"/>
                    <a:pt x="15" y="74"/>
                  </a:cubicBezTo>
                  <a:cubicBezTo>
                    <a:pt x="17" y="73"/>
                    <a:pt x="18" y="73"/>
                    <a:pt x="19" y="73"/>
                  </a:cubicBezTo>
                  <a:cubicBezTo>
                    <a:pt x="21" y="73"/>
                    <a:pt x="22" y="73"/>
                    <a:pt x="23" y="74"/>
                  </a:cubicBezTo>
                  <a:cubicBezTo>
                    <a:pt x="24" y="74"/>
                    <a:pt x="25" y="75"/>
                    <a:pt x="26" y="75"/>
                  </a:cubicBezTo>
                  <a:cubicBezTo>
                    <a:pt x="26" y="75"/>
                    <a:pt x="26" y="75"/>
                    <a:pt x="26" y="75"/>
                  </a:cubicBezTo>
                  <a:cubicBezTo>
                    <a:pt x="27" y="76"/>
                    <a:pt x="28" y="77"/>
                    <a:pt x="29" y="78"/>
                  </a:cubicBezTo>
                  <a:cubicBezTo>
                    <a:pt x="29" y="78"/>
                    <a:pt x="29" y="78"/>
                    <a:pt x="29" y="78"/>
                  </a:cubicBezTo>
                  <a:cubicBezTo>
                    <a:pt x="29" y="79"/>
                    <a:pt x="30" y="80"/>
                    <a:pt x="30" y="81"/>
                  </a:cubicBezTo>
                  <a:cubicBezTo>
                    <a:pt x="30" y="81"/>
                    <a:pt x="30" y="81"/>
                    <a:pt x="30" y="81"/>
                  </a:cubicBezTo>
                  <a:cubicBezTo>
                    <a:pt x="31" y="82"/>
                    <a:pt x="31" y="83"/>
                    <a:pt x="31" y="84"/>
                  </a:cubicBezTo>
                  <a:cubicBezTo>
                    <a:pt x="31" y="85"/>
                    <a:pt x="31" y="87"/>
                    <a:pt x="30" y="88"/>
                  </a:cubicBezTo>
                  <a:close/>
                  <a:moveTo>
                    <a:pt x="30" y="88"/>
                  </a:moveTo>
                  <a:cubicBezTo>
                    <a:pt x="30" y="88"/>
                    <a:pt x="30" y="88"/>
                    <a:pt x="30" y="8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56" name="Group 170"/>
          <p:cNvGrpSpPr/>
          <p:nvPr/>
        </p:nvGrpSpPr>
        <p:grpSpPr>
          <a:xfrm>
            <a:off x="13822714" y="6042198"/>
            <a:ext cx="572114" cy="574646"/>
            <a:chOff x="4019550" y="3568701"/>
            <a:chExt cx="358775" cy="360363"/>
          </a:xfrm>
          <a:solidFill>
            <a:schemeClr val="tx1"/>
          </a:solidFill>
        </p:grpSpPr>
        <p:sp>
          <p:nvSpPr>
            <p:cNvPr id="557" name="Freeform 105"/>
            <p:cNvSpPr>
              <a:spLocks noEditPoints="1"/>
            </p:cNvSpPr>
            <p:nvPr/>
          </p:nvSpPr>
          <p:spPr bwMode="auto">
            <a:xfrm>
              <a:off x="4019550" y="3568701"/>
              <a:ext cx="358775" cy="360363"/>
            </a:xfrm>
            <a:custGeom>
              <a:avLst/>
              <a:gdLst/>
              <a:ahLst/>
              <a:cxnLst>
                <a:cxn ang="0">
                  <a:pos x="77" y="0"/>
                </a:cxn>
                <a:cxn ang="0">
                  <a:pos x="31" y="46"/>
                </a:cxn>
                <a:cxn ang="0">
                  <a:pos x="36" y="68"/>
                </a:cxn>
                <a:cxn ang="0">
                  <a:pos x="4" y="100"/>
                </a:cxn>
                <a:cxn ang="0">
                  <a:pos x="4" y="100"/>
                </a:cxn>
                <a:cxn ang="0">
                  <a:pos x="0" y="109"/>
                </a:cxn>
                <a:cxn ang="0">
                  <a:pos x="13" y="123"/>
                </a:cxn>
                <a:cxn ang="0">
                  <a:pos x="23" y="119"/>
                </a:cxn>
                <a:cxn ang="0">
                  <a:pos x="23" y="119"/>
                </a:cxn>
                <a:cxn ang="0">
                  <a:pos x="55" y="87"/>
                </a:cxn>
                <a:cxn ang="0">
                  <a:pos x="77" y="92"/>
                </a:cxn>
                <a:cxn ang="0">
                  <a:pos x="123" y="46"/>
                </a:cxn>
                <a:cxn ang="0">
                  <a:pos x="77" y="0"/>
                </a:cxn>
                <a:cxn ang="0">
                  <a:pos x="18" y="114"/>
                </a:cxn>
                <a:cxn ang="0">
                  <a:pos x="13" y="116"/>
                </a:cxn>
                <a:cxn ang="0">
                  <a:pos x="7" y="109"/>
                </a:cxn>
                <a:cxn ang="0">
                  <a:pos x="9" y="104"/>
                </a:cxn>
                <a:cxn ang="0">
                  <a:pos x="9" y="104"/>
                </a:cxn>
                <a:cxn ang="0">
                  <a:pos x="40" y="73"/>
                </a:cxn>
                <a:cxn ang="0">
                  <a:pos x="49" y="83"/>
                </a:cxn>
                <a:cxn ang="0">
                  <a:pos x="18" y="114"/>
                </a:cxn>
                <a:cxn ang="0">
                  <a:pos x="77" y="84"/>
                </a:cxn>
                <a:cxn ang="0">
                  <a:pos x="38" y="46"/>
                </a:cxn>
                <a:cxn ang="0">
                  <a:pos x="77" y="8"/>
                </a:cxn>
                <a:cxn ang="0">
                  <a:pos x="115" y="46"/>
                </a:cxn>
                <a:cxn ang="0">
                  <a:pos x="77" y="84"/>
                </a:cxn>
                <a:cxn ang="0">
                  <a:pos x="77" y="84"/>
                </a:cxn>
                <a:cxn ang="0">
                  <a:pos x="77" y="84"/>
                </a:cxn>
              </a:cxnLst>
              <a:rect l="0" t="0" r="r" b="b"/>
              <a:pathLst>
                <a:path w="123" h="123">
                  <a:moveTo>
                    <a:pt x="77" y="0"/>
                  </a:moveTo>
                  <a:cubicBezTo>
                    <a:pt x="51" y="0"/>
                    <a:pt x="31" y="21"/>
                    <a:pt x="31" y="46"/>
                  </a:cubicBezTo>
                  <a:cubicBezTo>
                    <a:pt x="31" y="54"/>
                    <a:pt x="33" y="61"/>
                    <a:pt x="36" y="68"/>
                  </a:cubicBezTo>
                  <a:cubicBezTo>
                    <a:pt x="4" y="100"/>
                    <a:pt x="4" y="100"/>
                    <a:pt x="4" y="100"/>
                  </a:cubicBezTo>
                  <a:cubicBezTo>
                    <a:pt x="4" y="100"/>
                    <a:pt x="4" y="100"/>
                    <a:pt x="4" y="100"/>
                  </a:cubicBezTo>
                  <a:cubicBezTo>
                    <a:pt x="2" y="102"/>
                    <a:pt x="0" y="105"/>
                    <a:pt x="0" y="109"/>
                  </a:cubicBezTo>
                  <a:cubicBezTo>
                    <a:pt x="0" y="117"/>
                    <a:pt x="6" y="123"/>
                    <a:pt x="13" y="123"/>
                  </a:cubicBezTo>
                  <a:cubicBezTo>
                    <a:pt x="17" y="123"/>
                    <a:pt x="21" y="121"/>
                    <a:pt x="23" y="119"/>
                  </a:cubicBezTo>
                  <a:cubicBezTo>
                    <a:pt x="23" y="119"/>
                    <a:pt x="23" y="119"/>
                    <a:pt x="23" y="119"/>
                  </a:cubicBezTo>
                  <a:cubicBezTo>
                    <a:pt x="55" y="87"/>
                    <a:pt x="55" y="87"/>
                    <a:pt x="55" y="87"/>
                  </a:cubicBezTo>
                  <a:cubicBezTo>
                    <a:pt x="62" y="90"/>
                    <a:pt x="69" y="92"/>
                    <a:pt x="77" y="92"/>
                  </a:cubicBezTo>
                  <a:cubicBezTo>
                    <a:pt x="102" y="92"/>
                    <a:pt x="123" y="71"/>
                    <a:pt x="123" y="46"/>
                  </a:cubicBezTo>
                  <a:cubicBezTo>
                    <a:pt x="123" y="21"/>
                    <a:pt x="102" y="0"/>
                    <a:pt x="77" y="0"/>
                  </a:cubicBezTo>
                  <a:close/>
                  <a:moveTo>
                    <a:pt x="18" y="114"/>
                  </a:moveTo>
                  <a:cubicBezTo>
                    <a:pt x="17" y="115"/>
                    <a:pt x="15" y="116"/>
                    <a:pt x="13" y="116"/>
                  </a:cubicBezTo>
                  <a:cubicBezTo>
                    <a:pt x="10" y="116"/>
                    <a:pt x="7" y="113"/>
                    <a:pt x="7" y="109"/>
                  </a:cubicBezTo>
                  <a:cubicBezTo>
                    <a:pt x="7" y="107"/>
                    <a:pt x="8" y="106"/>
                    <a:pt x="9" y="104"/>
                  </a:cubicBezTo>
                  <a:cubicBezTo>
                    <a:pt x="9" y="104"/>
                    <a:pt x="9" y="104"/>
                    <a:pt x="9" y="104"/>
                  </a:cubicBezTo>
                  <a:cubicBezTo>
                    <a:pt x="40" y="73"/>
                    <a:pt x="40" y="73"/>
                    <a:pt x="40" y="73"/>
                  </a:cubicBezTo>
                  <a:cubicBezTo>
                    <a:pt x="42" y="77"/>
                    <a:pt x="46" y="80"/>
                    <a:pt x="49" y="83"/>
                  </a:cubicBezTo>
                  <a:lnTo>
                    <a:pt x="18" y="114"/>
                  </a:lnTo>
                  <a:close/>
                  <a:moveTo>
                    <a:pt x="77" y="84"/>
                  </a:moveTo>
                  <a:cubicBezTo>
                    <a:pt x="55" y="84"/>
                    <a:pt x="38" y="67"/>
                    <a:pt x="38" y="46"/>
                  </a:cubicBezTo>
                  <a:cubicBezTo>
                    <a:pt x="38" y="25"/>
                    <a:pt x="55" y="8"/>
                    <a:pt x="77" y="8"/>
                  </a:cubicBezTo>
                  <a:cubicBezTo>
                    <a:pt x="98" y="8"/>
                    <a:pt x="115" y="25"/>
                    <a:pt x="115" y="46"/>
                  </a:cubicBezTo>
                  <a:cubicBezTo>
                    <a:pt x="115" y="67"/>
                    <a:pt x="98" y="84"/>
                    <a:pt x="77" y="84"/>
                  </a:cubicBezTo>
                  <a:close/>
                  <a:moveTo>
                    <a:pt x="77" y="84"/>
                  </a:moveTo>
                  <a:cubicBezTo>
                    <a:pt x="77" y="84"/>
                    <a:pt x="77" y="84"/>
                    <a:pt x="77" y="8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58" name="Freeform 106"/>
            <p:cNvSpPr>
              <a:spLocks noEditPoints="1"/>
            </p:cNvSpPr>
            <p:nvPr/>
          </p:nvSpPr>
          <p:spPr bwMode="auto">
            <a:xfrm>
              <a:off x="4165600" y="3624263"/>
              <a:ext cx="84138" cy="85725"/>
            </a:xfrm>
            <a:custGeom>
              <a:avLst/>
              <a:gdLst/>
              <a:ahLst/>
              <a:cxnLst>
                <a:cxn ang="0">
                  <a:pos x="27" y="0"/>
                </a:cxn>
                <a:cxn ang="0">
                  <a:pos x="0" y="27"/>
                </a:cxn>
                <a:cxn ang="0">
                  <a:pos x="2" y="29"/>
                </a:cxn>
                <a:cxn ang="0">
                  <a:pos x="4" y="27"/>
                </a:cxn>
                <a:cxn ang="0">
                  <a:pos x="27" y="4"/>
                </a:cxn>
                <a:cxn ang="0">
                  <a:pos x="29" y="2"/>
                </a:cxn>
                <a:cxn ang="0">
                  <a:pos x="27" y="0"/>
                </a:cxn>
                <a:cxn ang="0">
                  <a:pos x="27" y="0"/>
                </a:cxn>
                <a:cxn ang="0">
                  <a:pos x="27" y="0"/>
                </a:cxn>
              </a:cxnLst>
              <a:rect l="0" t="0" r="r" b="b"/>
              <a:pathLst>
                <a:path w="29" h="29">
                  <a:moveTo>
                    <a:pt x="27" y="0"/>
                  </a:moveTo>
                  <a:cubicBezTo>
                    <a:pt x="12" y="0"/>
                    <a:pt x="0" y="12"/>
                    <a:pt x="0" y="27"/>
                  </a:cubicBezTo>
                  <a:cubicBezTo>
                    <a:pt x="0" y="28"/>
                    <a:pt x="1" y="29"/>
                    <a:pt x="2" y="29"/>
                  </a:cubicBezTo>
                  <a:cubicBezTo>
                    <a:pt x="3" y="29"/>
                    <a:pt x="4" y="28"/>
                    <a:pt x="4" y="27"/>
                  </a:cubicBezTo>
                  <a:cubicBezTo>
                    <a:pt x="4" y="14"/>
                    <a:pt x="14" y="4"/>
                    <a:pt x="27" y="4"/>
                  </a:cubicBezTo>
                  <a:cubicBezTo>
                    <a:pt x="28" y="4"/>
                    <a:pt x="29" y="3"/>
                    <a:pt x="29" y="2"/>
                  </a:cubicBezTo>
                  <a:cubicBezTo>
                    <a:pt x="29" y="1"/>
                    <a:pt x="28" y="0"/>
                    <a:pt x="27" y="0"/>
                  </a:cubicBezTo>
                  <a:close/>
                  <a:moveTo>
                    <a:pt x="27" y="0"/>
                  </a:moveTo>
                  <a:cubicBezTo>
                    <a:pt x="27" y="0"/>
                    <a:pt x="27" y="0"/>
                    <a:pt x="27"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59" name="Group 155"/>
          <p:cNvGrpSpPr/>
          <p:nvPr/>
        </p:nvGrpSpPr>
        <p:grpSpPr>
          <a:xfrm>
            <a:off x="8836128" y="4584067"/>
            <a:ext cx="569583" cy="574646"/>
            <a:chOff x="0" y="2706688"/>
            <a:chExt cx="357188" cy="360363"/>
          </a:xfrm>
          <a:solidFill>
            <a:schemeClr val="tx1"/>
          </a:solidFill>
        </p:grpSpPr>
        <p:sp>
          <p:nvSpPr>
            <p:cNvPr id="560" name="Freeform 107"/>
            <p:cNvSpPr>
              <a:spLocks noEditPoints="1"/>
            </p:cNvSpPr>
            <p:nvPr/>
          </p:nvSpPr>
          <p:spPr bwMode="auto">
            <a:xfrm>
              <a:off x="0" y="2706688"/>
              <a:ext cx="357188" cy="360363"/>
            </a:xfrm>
            <a:custGeom>
              <a:avLst/>
              <a:gdLst/>
              <a:ahLst/>
              <a:cxnLst>
                <a:cxn ang="0">
                  <a:pos x="112" y="12"/>
                </a:cxn>
                <a:cxn ang="0">
                  <a:pos x="96" y="12"/>
                </a:cxn>
                <a:cxn ang="0">
                  <a:pos x="96" y="4"/>
                </a:cxn>
                <a:cxn ang="0">
                  <a:pos x="92" y="0"/>
                </a:cxn>
                <a:cxn ang="0">
                  <a:pos x="88" y="4"/>
                </a:cxn>
                <a:cxn ang="0">
                  <a:pos x="88" y="12"/>
                </a:cxn>
                <a:cxn ang="0">
                  <a:pos x="65" y="12"/>
                </a:cxn>
                <a:cxn ang="0">
                  <a:pos x="65" y="4"/>
                </a:cxn>
                <a:cxn ang="0">
                  <a:pos x="61" y="0"/>
                </a:cxn>
                <a:cxn ang="0">
                  <a:pos x="57" y="4"/>
                </a:cxn>
                <a:cxn ang="0">
                  <a:pos x="57" y="12"/>
                </a:cxn>
                <a:cxn ang="0">
                  <a:pos x="34" y="12"/>
                </a:cxn>
                <a:cxn ang="0">
                  <a:pos x="34" y="4"/>
                </a:cxn>
                <a:cxn ang="0">
                  <a:pos x="30" y="0"/>
                </a:cxn>
                <a:cxn ang="0">
                  <a:pos x="27" y="4"/>
                </a:cxn>
                <a:cxn ang="0">
                  <a:pos x="27" y="12"/>
                </a:cxn>
                <a:cxn ang="0">
                  <a:pos x="10" y="12"/>
                </a:cxn>
                <a:cxn ang="0">
                  <a:pos x="0" y="22"/>
                </a:cxn>
                <a:cxn ang="0">
                  <a:pos x="0" y="113"/>
                </a:cxn>
                <a:cxn ang="0">
                  <a:pos x="10" y="123"/>
                </a:cxn>
                <a:cxn ang="0">
                  <a:pos x="112" y="123"/>
                </a:cxn>
                <a:cxn ang="0">
                  <a:pos x="122" y="113"/>
                </a:cxn>
                <a:cxn ang="0">
                  <a:pos x="122" y="22"/>
                </a:cxn>
                <a:cxn ang="0">
                  <a:pos x="112" y="12"/>
                </a:cxn>
                <a:cxn ang="0">
                  <a:pos x="115" y="113"/>
                </a:cxn>
                <a:cxn ang="0">
                  <a:pos x="112" y="115"/>
                </a:cxn>
                <a:cxn ang="0">
                  <a:pos x="10" y="115"/>
                </a:cxn>
                <a:cxn ang="0">
                  <a:pos x="7" y="113"/>
                </a:cxn>
                <a:cxn ang="0">
                  <a:pos x="7" y="22"/>
                </a:cxn>
                <a:cxn ang="0">
                  <a:pos x="10" y="19"/>
                </a:cxn>
                <a:cxn ang="0">
                  <a:pos x="27" y="19"/>
                </a:cxn>
                <a:cxn ang="0">
                  <a:pos x="27" y="27"/>
                </a:cxn>
                <a:cxn ang="0">
                  <a:pos x="30" y="31"/>
                </a:cxn>
                <a:cxn ang="0">
                  <a:pos x="34" y="27"/>
                </a:cxn>
                <a:cxn ang="0">
                  <a:pos x="34" y="19"/>
                </a:cxn>
                <a:cxn ang="0">
                  <a:pos x="57" y="19"/>
                </a:cxn>
                <a:cxn ang="0">
                  <a:pos x="57" y="27"/>
                </a:cxn>
                <a:cxn ang="0">
                  <a:pos x="61" y="31"/>
                </a:cxn>
                <a:cxn ang="0">
                  <a:pos x="65" y="27"/>
                </a:cxn>
                <a:cxn ang="0">
                  <a:pos x="65" y="19"/>
                </a:cxn>
                <a:cxn ang="0">
                  <a:pos x="88" y="19"/>
                </a:cxn>
                <a:cxn ang="0">
                  <a:pos x="88" y="27"/>
                </a:cxn>
                <a:cxn ang="0">
                  <a:pos x="92" y="31"/>
                </a:cxn>
                <a:cxn ang="0">
                  <a:pos x="96" y="27"/>
                </a:cxn>
                <a:cxn ang="0">
                  <a:pos x="96" y="19"/>
                </a:cxn>
                <a:cxn ang="0">
                  <a:pos x="112" y="19"/>
                </a:cxn>
                <a:cxn ang="0">
                  <a:pos x="115" y="22"/>
                </a:cxn>
                <a:cxn ang="0">
                  <a:pos x="115" y="113"/>
                </a:cxn>
                <a:cxn ang="0">
                  <a:pos x="115" y="113"/>
                </a:cxn>
                <a:cxn ang="0">
                  <a:pos x="115" y="113"/>
                </a:cxn>
              </a:cxnLst>
              <a:rect l="0" t="0" r="r" b="b"/>
              <a:pathLst>
                <a:path w="122" h="123">
                  <a:moveTo>
                    <a:pt x="112" y="12"/>
                  </a:moveTo>
                  <a:cubicBezTo>
                    <a:pt x="96" y="12"/>
                    <a:pt x="96" y="12"/>
                    <a:pt x="96" y="12"/>
                  </a:cubicBezTo>
                  <a:cubicBezTo>
                    <a:pt x="96" y="4"/>
                    <a:pt x="96" y="4"/>
                    <a:pt x="96" y="4"/>
                  </a:cubicBezTo>
                  <a:cubicBezTo>
                    <a:pt x="96" y="2"/>
                    <a:pt x="94" y="0"/>
                    <a:pt x="92" y="0"/>
                  </a:cubicBezTo>
                  <a:cubicBezTo>
                    <a:pt x="90" y="0"/>
                    <a:pt x="88" y="2"/>
                    <a:pt x="88" y="4"/>
                  </a:cubicBezTo>
                  <a:cubicBezTo>
                    <a:pt x="88" y="12"/>
                    <a:pt x="88" y="12"/>
                    <a:pt x="88" y="12"/>
                  </a:cubicBezTo>
                  <a:cubicBezTo>
                    <a:pt x="65" y="12"/>
                    <a:pt x="65" y="12"/>
                    <a:pt x="65" y="12"/>
                  </a:cubicBezTo>
                  <a:cubicBezTo>
                    <a:pt x="65" y="4"/>
                    <a:pt x="65" y="4"/>
                    <a:pt x="65" y="4"/>
                  </a:cubicBezTo>
                  <a:cubicBezTo>
                    <a:pt x="65" y="2"/>
                    <a:pt x="63" y="0"/>
                    <a:pt x="61" y="0"/>
                  </a:cubicBezTo>
                  <a:cubicBezTo>
                    <a:pt x="59" y="0"/>
                    <a:pt x="57" y="2"/>
                    <a:pt x="57" y="4"/>
                  </a:cubicBezTo>
                  <a:cubicBezTo>
                    <a:pt x="57" y="12"/>
                    <a:pt x="57" y="12"/>
                    <a:pt x="57" y="12"/>
                  </a:cubicBezTo>
                  <a:cubicBezTo>
                    <a:pt x="34" y="12"/>
                    <a:pt x="34" y="12"/>
                    <a:pt x="34" y="12"/>
                  </a:cubicBezTo>
                  <a:cubicBezTo>
                    <a:pt x="34" y="4"/>
                    <a:pt x="34" y="4"/>
                    <a:pt x="34" y="4"/>
                  </a:cubicBezTo>
                  <a:cubicBezTo>
                    <a:pt x="34" y="2"/>
                    <a:pt x="32" y="0"/>
                    <a:pt x="30" y="0"/>
                  </a:cubicBezTo>
                  <a:cubicBezTo>
                    <a:pt x="28" y="0"/>
                    <a:pt x="27" y="2"/>
                    <a:pt x="27" y="4"/>
                  </a:cubicBezTo>
                  <a:cubicBezTo>
                    <a:pt x="27" y="12"/>
                    <a:pt x="27" y="12"/>
                    <a:pt x="27" y="12"/>
                  </a:cubicBezTo>
                  <a:cubicBezTo>
                    <a:pt x="10" y="12"/>
                    <a:pt x="10" y="12"/>
                    <a:pt x="10" y="12"/>
                  </a:cubicBezTo>
                  <a:cubicBezTo>
                    <a:pt x="4" y="12"/>
                    <a:pt x="0" y="16"/>
                    <a:pt x="0" y="22"/>
                  </a:cubicBezTo>
                  <a:cubicBezTo>
                    <a:pt x="0" y="113"/>
                    <a:pt x="0" y="113"/>
                    <a:pt x="0" y="113"/>
                  </a:cubicBezTo>
                  <a:cubicBezTo>
                    <a:pt x="0" y="118"/>
                    <a:pt x="4" y="123"/>
                    <a:pt x="10" y="123"/>
                  </a:cubicBezTo>
                  <a:cubicBezTo>
                    <a:pt x="112" y="123"/>
                    <a:pt x="112" y="123"/>
                    <a:pt x="112" y="123"/>
                  </a:cubicBezTo>
                  <a:cubicBezTo>
                    <a:pt x="118" y="123"/>
                    <a:pt x="122" y="118"/>
                    <a:pt x="122" y="113"/>
                  </a:cubicBezTo>
                  <a:cubicBezTo>
                    <a:pt x="122" y="22"/>
                    <a:pt x="122" y="22"/>
                    <a:pt x="122" y="22"/>
                  </a:cubicBezTo>
                  <a:cubicBezTo>
                    <a:pt x="122" y="16"/>
                    <a:pt x="118" y="12"/>
                    <a:pt x="112" y="12"/>
                  </a:cubicBezTo>
                  <a:close/>
                  <a:moveTo>
                    <a:pt x="115" y="113"/>
                  </a:moveTo>
                  <a:cubicBezTo>
                    <a:pt x="115" y="114"/>
                    <a:pt x="114" y="115"/>
                    <a:pt x="112" y="115"/>
                  </a:cubicBezTo>
                  <a:cubicBezTo>
                    <a:pt x="10" y="115"/>
                    <a:pt x="10" y="115"/>
                    <a:pt x="10" y="115"/>
                  </a:cubicBezTo>
                  <a:cubicBezTo>
                    <a:pt x="9" y="115"/>
                    <a:pt x="7" y="114"/>
                    <a:pt x="7" y="113"/>
                  </a:cubicBezTo>
                  <a:cubicBezTo>
                    <a:pt x="7" y="22"/>
                    <a:pt x="7" y="22"/>
                    <a:pt x="7" y="22"/>
                  </a:cubicBezTo>
                  <a:cubicBezTo>
                    <a:pt x="7" y="20"/>
                    <a:pt x="9" y="19"/>
                    <a:pt x="10" y="19"/>
                  </a:cubicBezTo>
                  <a:cubicBezTo>
                    <a:pt x="27" y="19"/>
                    <a:pt x="27" y="19"/>
                    <a:pt x="27" y="19"/>
                  </a:cubicBezTo>
                  <a:cubicBezTo>
                    <a:pt x="27" y="27"/>
                    <a:pt x="27" y="27"/>
                    <a:pt x="27" y="27"/>
                  </a:cubicBezTo>
                  <a:cubicBezTo>
                    <a:pt x="27" y="29"/>
                    <a:pt x="28" y="31"/>
                    <a:pt x="30" y="31"/>
                  </a:cubicBezTo>
                  <a:cubicBezTo>
                    <a:pt x="32" y="31"/>
                    <a:pt x="34" y="29"/>
                    <a:pt x="34" y="27"/>
                  </a:cubicBezTo>
                  <a:cubicBezTo>
                    <a:pt x="34" y="19"/>
                    <a:pt x="34" y="19"/>
                    <a:pt x="34" y="19"/>
                  </a:cubicBezTo>
                  <a:cubicBezTo>
                    <a:pt x="57" y="19"/>
                    <a:pt x="57" y="19"/>
                    <a:pt x="57" y="19"/>
                  </a:cubicBezTo>
                  <a:cubicBezTo>
                    <a:pt x="57" y="27"/>
                    <a:pt x="57" y="27"/>
                    <a:pt x="57" y="27"/>
                  </a:cubicBezTo>
                  <a:cubicBezTo>
                    <a:pt x="57" y="29"/>
                    <a:pt x="59" y="31"/>
                    <a:pt x="61" y="31"/>
                  </a:cubicBezTo>
                  <a:cubicBezTo>
                    <a:pt x="63" y="31"/>
                    <a:pt x="65" y="29"/>
                    <a:pt x="65" y="27"/>
                  </a:cubicBezTo>
                  <a:cubicBezTo>
                    <a:pt x="65" y="19"/>
                    <a:pt x="65" y="19"/>
                    <a:pt x="65" y="19"/>
                  </a:cubicBezTo>
                  <a:cubicBezTo>
                    <a:pt x="88" y="19"/>
                    <a:pt x="88" y="19"/>
                    <a:pt x="88" y="19"/>
                  </a:cubicBezTo>
                  <a:cubicBezTo>
                    <a:pt x="88" y="27"/>
                    <a:pt x="88" y="27"/>
                    <a:pt x="88" y="27"/>
                  </a:cubicBezTo>
                  <a:cubicBezTo>
                    <a:pt x="88" y="29"/>
                    <a:pt x="90" y="31"/>
                    <a:pt x="92" y="31"/>
                  </a:cubicBezTo>
                  <a:cubicBezTo>
                    <a:pt x="94" y="31"/>
                    <a:pt x="96" y="29"/>
                    <a:pt x="96" y="27"/>
                  </a:cubicBezTo>
                  <a:cubicBezTo>
                    <a:pt x="96" y="19"/>
                    <a:pt x="96" y="19"/>
                    <a:pt x="96" y="19"/>
                  </a:cubicBezTo>
                  <a:cubicBezTo>
                    <a:pt x="112" y="19"/>
                    <a:pt x="112" y="19"/>
                    <a:pt x="112" y="19"/>
                  </a:cubicBezTo>
                  <a:cubicBezTo>
                    <a:pt x="114" y="19"/>
                    <a:pt x="115" y="20"/>
                    <a:pt x="115" y="22"/>
                  </a:cubicBezTo>
                  <a:lnTo>
                    <a:pt x="115" y="113"/>
                  </a:lnTo>
                  <a:close/>
                  <a:moveTo>
                    <a:pt x="115" y="113"/>
                  </a:moveTo>
                  <a:cubicBezTo>
                    <a:pt x="115" y="113"/>
                    <a:pt x="115" y="113"/>
                    <a:pt x="115" y="11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61" name="Rectangle 108"/>
            <p:cNvSpPr>
              <a:spLocks noChangeArrowheads="1"/>
            </p:cNvSpPr>
            <p:nvPr/>
          </p:nvSpPr>
          <p:spPr bwMode="auto">
            <a:xfrm>
              <a:off x="79375" y="2841626"/>
              <a:ext cx="42863"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2" name="Rectangle 109"/>
            <p:cNvSpPr>
              <a:spLocks noChangeArrowheads="1"/>
            </p:cNvSpPr>
            <p:nvPr/>
          </p:nvSpPr>
          <p:spPr bwMode="auto">
            <a:xfrm>
              <a:off x="79375" y="2897188"/>
              <a:ext cx="42863"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3" name="Rectangle 110"/>
            <p:cNvSpPr>
              <a:spLocks noChangeArrowheads="1"/>
            </p:cNvSpPr>
            <p:nvPr/>
          </p:nvSpPr>
          <p:spPr bwMode="auto">
            <a:xfrm>
              <a:off x="79375" y="2955926"/>
              <a:ext cx="42863" cy="317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4" name="Rectangle 111"/>
            <p:cNvSpPr>
              <a:spLocks noChangeArrowheads="1"/>
            </p:cNvSpPr>
            <p:nvPr/>
          </p:nvSpPr>
          <p:spPr bwMode="auto">
            <a:xfrm>
              <a:off x="155575" y="2955926"/>
              <a:ext cx="46038" cy="317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5" name="Rectangle 112"/>
            <p:cNvSpPr>
              <a:spLocks noChangeArrowheads="1"/>
            </p:cNvSpPr>
            <p:nvPr/>
          </p:nvSpPr>
          <p:spPr bwMode="auto">
            <a:xfrm>
              <a:off x="155575" y="2897188"/>
              <a:ext cx="46038"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6" name="Rectangle 113"/>
            <p:cNvSpPr>
              <a:spLocks noChangeArrowheads="1"/>
            </p:cNvSpPr>
            <p:nvPr/>
          </p:nvSpPr>
          <p:spPr bwMode="auto">
            <a:xfrm>
              <a:off x="155575" y="2841626"/>
              <a:ext cx="46038"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7" name="Rectangle 114"/>
            <p:cNvSpPr>
              <a:spLocks noChangeArrowheads="1"/>
            </p:cNvSpPr>
            <p:nvPr/>
          </p:nvSpPr>
          <p:spPr bwMode="auto">
            <a:xfrm>
              <a:off x="233363" y="2955926"/>
              <a:ext cx="47625" cy="317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8" name="Rectangle 115"/>
            <p:cNvSpPr>
              <a:spLocks noChangeArrowheads="1"/>
            </p:cNvSpPr>
            <p:nvPr/>
          </p:nvSpPr>
          <p:spPr bwMode="auto">
            <a:xfrm>
              <a:off x="233363" y="2897188"/>
              <a:ext cx="4762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sp>
          <p:nvSpPr>
            <p:cNvPr id="569" name="Rectangle 116"/>
            <p:cNvSpPr>
              <a:spLocks noChangeArrowheads="1"/>
            </p:cNvSpPr>
            <p:nvPr/>
          </p:nvSpPr>
          <p:spPr bwMode="auto">
            <a:xfrm>
              <a:off x="233363" y="2841626"/>
              <a:ext cx="47625" cy="34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70" name="Group 159"/>
          <p:cNvGrpSpPr/>
          <p:nvPr/>
        </p:nvGrpSpPr>
        <p:grpSpPr>
          <a:xfrm>
            <a:off x="9889222" y="4579005"/>
            <a:ext cx="579709" cy="574646"/>
            <a:chOff x="704850" y="2703513"/>
            <a:chExt cx="363538" cy="360363"/>
          </a:xfrm>
          <a:solidFill>
            <a:schemeClr val="tx1"/>
          </a:solidFill>
        </p:grpSpPr>
        <p:sp>
          <p:nvSpPr>
            <p:cNvPr id="571" name="Freeform 117"/>
            <p:cNvSpPr>
              <a:spLocks noEditPoints="1"/>
            </p:cNvSpPr>
            <p:nvPr/>
          </p:nvSpPr>
          <p:spPr bwMode="auto">
            <a:xfrm>
              <a:off x="903288" y="2751138"/>
              <a:ext cx="117475" cy="117475"/>
            </a:xfrm>
            <a:custGeom>
              <a:avLst/>
              <a:gdLst/>
              <a:ahLst/>
              <a:cxnLst>
                <a:cxn ang="0">
                  <a:pos x="36" y="38"/>
                </a:cxn>
                <a:cxn ang="0">
                  <a:pos x="36" y="38"/>
                </a:cxn>
                <a:cxn ang="0">
                  <a:pos x="38" y="40"/>
                </a:cxn>
                <a:cxn ang="0">
                  <a:pos x="40" y="38"/>
                </a:cxn>
                <a:cxn ang="0">
                  <a:pos x="40" y="38"/>
                </a:cxn>
                <a:cxn ang="0">
                  <a:pos x="2" y="0"/>
                </a:cxn>
                <a:cxn ang="0">
                  <a:pos x="2" y="0"/>
                </a:cxn>
                <a:cxn ang="0">
                  <a:pos x="0" y="1"/>
                </a:cxn>
                <a:cxn ang="0">
                  <a:pos x="2" y="3"/>
                </a:cxn>
                <a:cxn ang="0">
                  <a:pos x="2" y="3"/>
                </a:cxn>
                <a:cxn ang="0">
                  <a:pos x="36" y="38"/>
                </a:cxn>
                <a:cxn ang="0">
                  <a:pos x="36" y="38"/>
                </a:cxn>
                <a:cxn ang="0">
                  <a:pos x="36" y="38"/>
                </a:cxn>
              </a:cxnLst>
              <a:rect l="0" t="0" r="r" b="b"/>
              <a:pathLst>
                <a:path w="40" h="40">
                  <a:moveTo>
                    <a:pt x="36" y="38"/>
                  </a:moveTo>
                  <a:cubicBezTo>
                    <a:pt x="36" y="38"/>
                    <a:pt x="36" y="38"/>
                    <a:pt x="36" y="38"/>
                  </a:cubicBezTo>
                  <a:cubicBezTo>
                    <a:pt x="36" y="39"/>
                    <a:pt x="37" y="40"/>
                    <a:pt x="38" y="40"/>
                  </a:cubicBezTo>
                  <a:cubicBezTo>
                    <a:pt x="39" y="40"/>
                    <a:pt x="40" y="39"/>
                    <a:pt x="40" y="38"/>
                  </a:cubicBezTo>
                  <a:cubicBezTo>
                    <a:pt x="40" y="38"/>
                    <a:pt x="40" y="38"/>
                    <a:pt x="40" y="38"/>
                  </a:cubicBezTo>
                  <a:cubicBezTo>
                    <a:pt x="40" y="17"/>
                    <a:pt x="23" y="0"/>
                    <a:pt x="2" y="0"/>
                  </a:cubicBezTo>
                  <a:cubicBezTo>
                    <a:pt x="2" y="0"/>
                    <a:pt x="2" y="0"/>
                    <a:pt x="2" y="0"/>
                  </a:cubicBezTo>
                  <a:cubicBezTo>
                    <a:pt x="1" y="0"/>
                    <a:pt x="0" y="0"/>
                    <a:pt x="0" y="1"/>
                  </a:cubicBezTo>
                  <a:cubicBezTo>
                    <a:pt x="0" y="3"/>
                    <a:pt x="1" y="3"/>
                    <a:pt x="2" y="3"/>
                  </a:cubicBezTo>
                  <a:cubicBezTo>
                    <a:pt x="2" y="3"/>
                    <a:pt x="2" y="3"/>
                    <a:pt x="2" y="3"/>
                  </a:cubicBezTo>
                  <a:cubicBezTo>
                    <a:pt x="21" y="3"/>
                    <a:pt x="36" y="19"/>
                    <a:pt x="36" y="38"/>
                  </a:cubicBezTo>
                  <a:close/>
                  <a:moveTo>
                    <a:pt x="36" y="38"/>
                  </a:moveTo>
                  <a:cubicBezTo>
                    <a:pt x="36" y="38"/>
                    <a:pt x="36" y="38"/>
                    <a:pt x="36" y="3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72" name="Freeform 118"/>
            <p:cNvSpPr>
              <a:spLocks noEditPoints="1"/>
            </p:cNvSpPr>
            <p:nvPr/>
          </p:nvSpPr>
          <p:spPr bwMode="auto">
            <a:xfrm>
              <a:off x="704850" y="2703513"/>
              <a:ext cx="363538" cy="360363"/>
            </a:xfrm>
            <a:custGeom>
              <a:avLst/>
              <a:gdLst/>
              <a:ahLst/>
              <a:cxnLst>
                <a:cxn ang="0">
                  <a:pos x="36" y="4"/>
                </a:cxn>
                <a:cxn ang="0">
                  <a:pos x="28" y="0"/>
                </a:cxn>
                <a:cxn ang="0">
                  <a:pos x="23" y="1"/>
                </a:cxn>
                <a:cxn ang="0">
                  <a:pos x="16" y="12"/>
                </a:cxn>
                <a:cxn ang="0">
                  <a:pos x="16" y="64"/>
                </a:cxn>
                <a:cxn ang="0">
                  <a:pos x="4" y="76"/>
                </a:cxn>
                <a:cxn ang="0">
                  <a:pos x="4" y="93"/>
                </a:cxn>
                <a:cxn ang="0">
                  <a:pos x="31" y="120"/>
                </a:cxn>
                <a:cxn ang="0">
                  <a:pos x="39" y="123"/>
                </a:cxn>
                <a:cxn ang="0">
                  <a:pos x="47" y="120"/>
                </a:cxn>
                <a:cxn ang="0">
                  <a:pos x="59" y="108"/>
                </a:cxn>
                <a:cxn ang="0">
                  <a:pos x="112" y="108"/>
                </a:cxn>
                <a:cxn ang="0">
                  <a:pos x="123" y="100"/>
                </a:cxn>
                <a:cxn ang="0">
                  <a:pos x="120" y="88"/>
                </a:cxn>
                <a:cxn ang="0">
                  <a:pos x="36" y="4"/>
                </a:cxn>
                <a:cxn ang="0">
                  <a:pos x="54" y="102"/>
                </a:cxn>
                <a:cxn ang="0">
                  <a:pos x="42" y="114"/>
                </a:cxn>
                <a:cxn ang="0">
                  <a:pos x="39" y="115"/>
                </a:cxn>
                <a:cxn ang="0">
                  <a:pos x="36" y="114"/>
                </a:cxn>
                <a:cxn ang="0">
                  <a:pos x="10" y="87"/>
                </a:cxn>
                <a:cxn ang="0">
                  <a:pos x="8" y="85"/>
                </a:cxn>
                <a:cxn ang="0">
                  <a:pos x="10" y="82"/>
                </a:cxn>
                <a:cxn ang="0">
                  <a:pos x="22" y="70"/>
                </a:cxn>
                <a:cxn ang="0">
                  <a:pos x="22" y="70"/>
                </a:cxn>
                <a:cxn ang="0">
                  <a:pos x="54" y="102"/>
                </a:cxn>
                <a:cxn ang="0">
                  <a:pos x="54" y="102"/>
                </a:cxn>
                <a:cxn ang="0">
                  <a:pos x="59" y="100"/>
                </a:cxn>
                <a:cxn ang="0">
                  <a:pos x="57" y="100"/>
                </a:cxn>
                <a:cxn ang="0">
                  <a:pos x="23" y="66"/>
                </a:cxn>
                <a:cxn ang="0">
                  <a:pos x="24" y="64"/>
                </a:cxn>
                <a:cxn ang="0">
                  <a:pos x="24" y="18"/>
                </a:cxn>
                <a:cxn ang="0">
                  <a:pos x="105" y="100"/>
                </a:cxn>
                <a:cxn ang="0">
                  <a:pos x="59" y="100"/>
                </a:cxn>
                <a:cxn ang="0">
                  <a:pos x="116" y="98"/>
                </a:cxn>
                <a:cxn ang="0">
                  <a:pos x="112" y="100"/>
                </a:cxn>
                <a:cxn ang="0">
                  <a:pos x="111" y="100"/>
                </a:cxn>
                <a:cxn ang="0">
                  <a:pos x="24" y="13"/>
                </a:cxn>
                <a:cxn ang="0">
                  <a:pos x="24" y="12"/>
                </a:cxn>
                <a:cxn ang="0">
                  <a:pos x="26" y="8"/>
                </a:cxn>
                <a:cxn ang="0">
                  <a:pos x="28" y="8"/>
                </a:cxn>
                <a:cxn ang="0">
                  <a:pos x="30" y="9"/>
                </a:cxn>
                <a:cxn ang="0">
                  <a:pos x="115" y="93"/>
                </a:cxn>
                <a:cxn ang="0">
                  <a:pos x="116" y="98"/>
                </a:cxn>
                <a:cxn ang="0">
                  <a:pos x="116" y="98"/>
                </a:cxn>
                <a:cxn ang="0">
                  <a:pos x="116" y="98"/>
                </a:cxn>
              </a:cxnLst>
              <a:rect l="0" t="0" r="r" b="b"/>
              <a:pathLst>
                <a:path w="124" h="123">
                  <a:moveTo>
                    <a:pt x="36" y="4"/>
                  </a:moveTo>
                  <a:cubicBezTo>
                    <a:pt x="34" y="1"/>
                    <a:pt x="31" y="0"/>
                    <a:pt x="28" y="0"/>
                  </a:cubicBezTo>
                  <a:cubicBezTo>
                    <a:pt x="26" y="0"/>
                    <a:pt x="25" y="0"/>
                    <a:pt x="23" y="1"/>
                  </a:cubicBezTo>
                  <a:cubicBezTo>
                    <a:pt x="19" y="3"/>
                    <a:pt x="16" y="7"/>
                    <a:pt x="16" y="12"/>
                  </a:cubicBezTo>
                  <a:cubicBezTo>
                    <a:pt x="16" y="64"/>
                    <a:pt x="16" y="64"/>
                    <a:pt x="16" y="64"/>
                  </a:cubicBezTo>
                  <a:cubicBezTo>
                    <a:pt x="4" y="76"/>
                    <a:pt x="4" y="76"/>
                    <a:pt x="4" y="76"/>
                  </a:cubicBezTo>
                  <a:cubicBezTo>
                    <a:pt x="0" y="81"/>
                    <a:pt x="0" y="88"/>
                    <a:pt x="4" y="93"/>
                  </a:cubicBezTo>
                  <a:cubicBezTo>
                    <a:pt x="31" y="120"/>
                    <a:pt x="31" y="120"/>
                    <a:pt x="31" y="120"/>
                  </a:cubicBezTo>
                  <a:cubicBezTo>
                    <a:pt x="33" y="122"/>
                    <a:pt x="36" y="123"/>
                    <a:pt x="39" y="123"/>
                  </a:cubicBezTo>
                  <a:cubicBezTo>
                    <a:pt x="42" y="123"/>
                    <a:pt x="45" y="122"/>
                    <a:pt x="47" y="120"/>
                  </a:cubicBezTo>
                  <a:cubicBezTo>
                    <a:pt x="59" y="108"/>
                    <a:pt x="59" y="108"/>
                    <a:pt x="59" y="108"/>
                  </a:cubicBezTo>
                  <a:cubicBezTo>
                    <a:pt x="112" y="108"/>
                    <a:pt x="112" y="108"/>
                    <a:pt x="112" y="108"/>
                  </a:cubicBezTo>
                  <a:cubicBezTo>
                    <a:pt x="117" y="108"/>
                    <a:pt x="121" y="105"/>
                    <a:pt x="123" y="100"/>
                  </a:cubicBezTo>
                  <a:cubicBezTo>
                    <a:pt x="124" y="96"/>
                    <a:pt x="123" y="91"/>
                    <a:pt x="120" y="88"/>
                  </a:cubicBezTo>
                  <a:lnTo>
                    <a:pt x="36" y="4"/>
                  </a:lnTo>
                  <a:close/>
                  <a:moveTo>
                    <a:pt x="54" y="102"/>
                  </a:moveTo>
                  <a:cubicBezTo>
                    <a:pt x="42" y="114"/>
                    <a:pt x="42" y="114"/>
                    <a:pt x="42" y="114"/>
                  </a:cubicBezTo>
                  <a:cubicBezTo>
                    <a:pt x="41" y="115"/>
                    <a:pt x="40" y="115"/>
                    <a:pt x="39" y="115"/>
                  </a:cubicBezTo>
                  <a:cubicBezTo>
                    <a:pt x="39" y="115"/>
                    <a:pt x="37" y="115"/>
                    <a:pt x="36" y="114"/>
                  </a:cubicBezTo>
                  <a:cubicBezTo>
                    <a:pt x="10" y="87"/>
                    <a:pt x="10" y="87"/>
                    <a:pt x="10" y="87"/>
                  </a:cubicBezTo>
                  <a:cubicBezTo>
                    <a:pt x="9" y="86"/>
                    <a:pt x="8" y="85"/>
                    <a:pt x="8" y="85"/>
                  </a:cubicBezTo>
                  <a:cubicBezTo>
                    <a:pt x="8" y="84"/>
                    <a:pt x="9" y="83"/>
                    <a:pt x="10" y="82"/>
                  </a:cubicBezTo>
                  <a:cubicBezTo>
                    <a:pt x="22" y="70"/>
                    <a:pt x="22" y="70"/>
                    <a:pt x="22" y="70"/>
                  </a:cubicBezTo>
                  <a:cubicBezTo>
                    <a:pt x="22" y="70"/>
                    <a:pt x="22" y="70"/>
                    <a:pt x="22" y="70"/>
                  </a:cubicBezTo>
                  <a:cubicBezTo>
                    <a:pt x="54" y="102"/>
                    <a:pt x="54" y="102"/>
                    <a:pt x="54" y="102"/>
                  </a:cubicBezTo>
                  <a:cubicBezTo>
                    <a:pt x="54" y="102"/>
                    <a:pt x="54" y="102"/>
                    <a:pt x="54" y="102"/>
                  </a:cubicBezTo>
                  <a:close/>
                  <a:moveTo>
                    <a:pt x="59" y="100"/>
                  </a:moveTo>
                  <a:cubicBezTo>
                    <a:pt x="59" y="100"/>
                    <a:pt x="58" y="100"/>
                    <a:pt x="57" y="100"/>
                  </a:cubicBezTo>
                  <a:cubicBezTo>
                    <a:pt x="23" y="66"/>
                    <a:pt x="23" y="66"/>
                    <a:pt x="23" y="66"/>
                  </a:cubicBezTo>
                  <a:cubicBezTo>
                    <a:pt x="24" y="66"/>
                    <a:pt x="24" y="65"/>
                    <a:pt x="24" y="64"/>
                  </a:cubicBezTo>
                  <a:cubicBezTo>
                    <a:pt x="24" y="18"/>
                    <a:pt x="24" y="18"/>
                    <a:pt x="24" y="18"/>
                  </a:cubicBezTo>
                  <a:cubicBezTo>
                    <a:pt x="105" y="100"/>
                    <a:pt x="105" y="100"/>
                    <a:pt x="105" y="100"/>
                  </a:cubicBezTo>
                  <a:lnTo>
                    <a:pt x="59" y="100"/>
                  </a:lnTo>
                  <a:close/>
                  <a:moveTo>
                    <a:pt x="116" y="98"/>
                  </a:moveTo>
                  <a:cubicBezTo>
                    <a:pt x="115" y="99"/>
                    <a:pt x="114" y="100"/>
                    <a:pt x="112" y="100"/>
                  </a:cubicBezTo>
                  <a:cubicBezTo>
                    <a:pt x="111" y="100"/>
                    <a:pt x="111" y="100"/>
                    <a:pt x="111" y="100"/>
                  </a:cubicBezTo>
                  <a:cubicBezTo>
                    <a:pt x="24" y="13"/>
                    <a:pt x="24" y="13"/>
                    <a:pt x="24" y="13"/>
                  </a:cubicBezTo>
                  <a:cubicBezTo>
                    <a:pt x="24" y="12"/>
                    <a:pt x="24" y="12"/>
                    <a:pt x="24" y="12"/>
                  </a:cubicBezTo>
                  <a:cubicBezTo>
                    <a:pt x="24" y="10"/>
                    <a:pt x="25" y="9"/>
                    <a:pt x="26" y="8"/>
                  </a:cubicBezTo>
                  <a:cubicBezTo>
                    <a:pt x="27" y="8"/>
                    <a:pt x="27" y="8"/>
                    <a:pt x="28" y="8"/>
                  </a:cubicBezTo>
                  <a:cubicBezTo>
                    <a:pt x="29" y="8"/>
                    <a:pt x="30" y="8"/>
                    <a:pt x="30" y="9"/>
                  </a:cubicBezTo>
                  <a:cubicBezTo>
                    <a:pt x="115" y="93"/>
                    <a:pt x="115" y="93"/>
                    <a:pt x="115" y="93"/>
                  </a:cubicBezTo>
                  <a:cubicBezTo>
                    <a:pt x="116" y="94"/>
                    <a:pt x="116" y="96"/>
                    <a:pt x="116" y="98"/>
                  </a:cubicBezTo>
                  <a:close/>
                  <a:moveTo>
                    <a:pt x="116" y="98"/>
                  </a:moveTo>
                  <a:cubicBezTo>
                    <a:pt x="116" y="98"/>
                    <a:pt x="116" y="98"/>
                    <a:pt x="116" y="9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73" name="Freeform 119"/>
            <p:cNvSpPr>
              <a:spLocks noEditPoints="1"/>
            </p:cNvSpPr>
            <p:nvPr/>
          </p:nvSpPr>
          <p:spPr bwMode="auto">
            <a:xfrm>
              <a:off x="898525" y="2703513"/>
              <a:ext cx="166688" cy="169863"/>
            </a:xfrm>
            <a:custGeom>
              <a:avLst/>
              <a:gdLst/>
              <a:ahLst/>
              <a:cxnLst>
                <a:cxn ang="0">
                  <a:pos x="4" y="8"/>
                </a:cxn>
                <a:cxn ang="0">
                  <a:pos x="4" y="8"/>
                </a:cxn>
                <a:cxn ang="0">
                  <a:pos x="50" y="54"/>
                </a:cxn>
                <a:cxn ang="0">
                  <a:pos x="54" y="58"/>
                </a:cxn>
                <a:cxn ang="0">
                  <a:pos x="57" y="54"/>
                </a:cxn>
                <a:cxn ang="0">
                  <a:pos x="57" y="54"/>
                </a:cxn>
                <a:cxn ang="0">
                  <a:pos x="4" y="0"/>
                </a:cxn>
                <a:cxn ang="0">
                  <a:pos x="4" y="0"/>
                </a:cxn>
                <a:cxn ang="0">
                  <a:pos x="0" y="4"/>
                </a:cxn>
                <a:cxn ang="0">
                  <a:pos x="4" y="8"/>
                </a:cxn>
                <a:cxn ang="0">
                  <a:pos x="4" y="8"/>
                </a:cxn>
                <a:cxn ang="0">
                  <a:pos x="4" y="8"/>
                </a:cxn>
              </a:cxnLst>
              <a:rect l="0" t="0" r="r" b="b"/>
              <a:pathLst>
                <a:path w="57" h="58">
                  <a:moveTo>
                    <a:pt x="4" y="8"/>
                  </a:moveTo>
                  <a:cubicBezTo>
                    <a:pt x="4" y="8"/>
                    <a:pt x="4" y="8"/>
                    <a:pt x="4" y="8"/>
                  </a:cubicBezTo>
                  <a:cubicBezTo>
                    <a:pt x="29" y="8"/>
                    <a:pt x="50" y="29"/>
                    <a:pt x="50" y="54"/>
                  </a:cubicBezTo>
                  <a:cubicBezTo>
                    <a:pt x="50" y="56"/>
                    <a:pt x="52" y="58"/>
                    <a:pt x="54" y="58"/>
                  </a:cubicBezTo>
                  <a:cubicBezTo>
                    <a:pt x="56" y="58"/>
                    <a:pt x="57" y="56"/>
                    <a:pt x="57" y="54"/>
                  </a:cubicBezTo>
                  <a:cubicBezTo>
                    <a:pt x="57" y="54"/>
                    <a:pt x="57" y="54"/>
                    <a:pt x="57" y="54"/>
                  </a:cubicBezTo>
                  <a:cubicBezTo>
                    <a:pt x="57" y="24"/>
                    <a:pt x="33" y="0"/>
                    <a:pt x="4" y="0"/>
                  </a:cubicBezTo>
                  <a:cubicBezTo>
                    <a:pt x="4" y="0"/>
                    <a:pt x="4" y="0"/>
                    <a:pt x="4" y="0"/>
                  </a:cubicBezTo>
                  <a:cubicBezTo>
                    <a:pt x="2" y="0"/>
                    <a:pt x="0" y="2"/>
                    <a:pt x="0" y="4"/>
                  </a:cubicBezTo>
                  <a:cubicBezTo>
                    <a:pt x="0" y="6"/>
                    <a:pt x="2" y="8"/>
                    <a:pt x="4" y="8"/>
                  </a:cubicBezTo>
                  <a:close/>
                  <a:moveTo>
                    <a:pt x="4" y="8"/>
                  </a:moveTo>
                  <a:cubicBezTo>
                    <a:pt x="4" y="8"/>
                    <a:pt x="4" y="8"/>
                    <a:pt x="4" y="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74" name="Group 161"/>
          <p:cNvGrpSpPr/>
          <p:nvPr/>
        </p:nvGrpSpPr>
        <p:grpSpPr>
          <a:xfrm>
            <a:off x="10952442" y="4660011"/>
            <a:ext cx="574646" cy="430351"/>
            <a:chOff x="1544638" y="2754313"/>
            <a:chExt cx="360363" cy="269875"/>
          </a:xfrm>
          <a:solidFill>
            <a:schemeClr val="tx1"/>
          </a:solidFill>
        </p:grpSpPr>
        <p:sp>
          <p:nvSpPr>
            <p:cNvPr id="575" name="Freeform 120"/>
            <p:cNvSpPr>
              <a:spLocks noEditPoints="1"/>
            </p:cNvSpPr>
            <p:nvPr/>
          </p:nvSpPr>
          <p:spPr bwMode="auto">
            <a:xfrm>
              <a:off x="1544638" y="2754313"/>
              <a:ext cx="360363" cy="269875"/>
            </a:xfrm>
            <a:custGeom>
              <a:avLst/>
              <a:gdLst/>
              <a:ahLst/>
              <a:cxnLst>
                <a:cxn ang="0">
                  <a:pos x="120" y="37"/>
                </a:cxn>
                <a:cxn ang="0">
                  <a:pos x="101" y="7"/>
                </a:cxn>
                <a:cxn ang="0">
                  <a:pos x="88" y="0"/>
                </a:cxn>
                <a:cxn ang="0">
                  <a:pos x="15" y="0"/>
                </a:cxn>
                <a:cxn ang="0">
                  <a:pos x="0" y="15"/>
                </a:cxn>
                <a:cxn ang="0">
                  <a:pos x="0" y="76"/>
                </a:cxn>
                <a:cxn ang="0">
                  <a:pos x="15" y="92"/>
                </a:cxn>
                <a:cxn ang="0">
                  <a:pos x="88" y="92"/>
                </a:cxn>
                <a:cxn ang="0">
                  <a:pos x="101" y="84"/>
                </a:cxn>
                <a:cxn ang="0">
                  <a:pos x="120" y="54"/>
                </a:cxn>
                <a:cxn ang="0">
                  <a:pos x="120" y="37"/>
                </a:cxn>
                <a:cxn ang="0">
                  <a:pos x="113" y="50"/>
                </a:cxn>
                <a:cxn ang="0">
                  <a:pos x="94" y="80"/>
                </a:cxn>
                <a:cxn ang="0">
                  <a:pos x="88" y="84"/>
                </a:cxn>
                <a:cxn ang="0">
                  <a:pos x="15" y="84"/>
                </a:cxn>
                <a:cxn ang="0">
                  <a:pos x="7" y="76"/>
                </a:cxn>
                <a:cxn ang="0">
                  <a:pos x="7" y="15"/>
                </a:cxn>
                <a:cxn ang="0">
                  <a:pos x="15" y="7"/>
                </a:cxn>
                <a:cxn ang="0">
                  <a:pos x="88" y="7"/>
                </a:cxn>
                <a:cxn ang="0">
                  <a:pos x="94" y="11"/>
                </a:cxn>
                <a:cxn ang="0">
                  <a:pos x="113" y="41"/>
                </a:cxn>
                <a:cxn ang="0">
                  <a:pos x="113" y="50"/>
                </a:cxn>
                <a:cxn ang="0">
                  <a:pos x="113" y="50"/>
                </a:cxn>
                <a:cxn ang="0">
                  <a:pos x="113" y="50"/>
                </a:cxn>
              </a:cxnLst>
              <a:rect l="0" t="0" r="r" b="b"/>
              <a:pathLst>
                <a:path w="123" h="92">
                  <a:moveTo>
                    <a:pt x="120" y="37"/>
                  </a:moveTo>
                  <a:cubicBezTo>
                    <a:pt x="101" y="7"/>
                    <a:pt x="101" y="7"/>
                    <a:pt x="101" y="7"/>
                  </a:cubicBezTo>
                  <a:cubicBezTo>
                    <a:pt x="98" y="2"/>
                    <a:pt x="93" y="0"/>
                    <a:pt x="88" y="0"/>
                  </a:cubicBezTo>
                  <a:cubicBezTo>
                    <a:pt x="15" y="0"/>
                    <a:pt x="15" y="0"/>
                    <a:pt x="15" y="0"/>
                  </a:cubicBezTo>
                  <a:cubicBezTo>
                    <a:pt x="6" y="0"/>
                    <a:pt x="0" y="6"/>
                    <a:pt x="0" y="15"/>
                  </a:cubicBezTo>
                  <a:cubicBezTo>
                    <a:pt x="0" y="76"/>
                    <a:pt x="0" y="76"/>
                    <a:pt x="0" y="76"/>
                  </a:cubicBezTo>
                  <a:cubicBezTo>
                    <a:pt x="0" y="85"/>
                    <a:pt x="6" y="92"/>
                    <a:pt x="15" y="92"/>
                  </a:cubicBezTo>
                  <a:cubicBezTo>
                    <a:pt x="88" y="92"/>
                    <a:pt x="88" y="92"/>
                    <a:pt x="88" y="92"/>
                  </a:cubicBezTo>
                  <a:cubicBezTo>
                    <a:pt x="93" y="92"/>
                    <a:pt x="98" y="89"/>
                    <a:pt x="101" y="84"/>
                  </a:cubicBezTo>
                  <a:cubicBezTo>
                    <a:pt x="120" y="54"/>
                    <a:pt x="120" y="54"/>
                    <a:pt x="120" y="54"/>
                  </a:cubicBezTo>
                  <a:cubicBezTo>
                    <a:pt x="123" y="49"/>
                    <a:pt x="123" y="42"/>
                    <a:pt x="120" y="37"/>
                  </a:cubicBezTo>
                  <a:close/>
                  <a:moveTo>
                    <a:pt x="113" y="50"/>
                  </a:moveTo>
                  <a:cubicBezTo>
                    <a:pt x="94" y="80"/>
                    <a:pt x="94" y="80"/>
                    <a:pt x="94" y="80"/>
                  </a:cubicBezTo>
                  <a:cubicBezTo>
                    <a:pt x="93" y="83"/>
                    <a:pt x="90" y="84"/>
                    <a:pt x="88" y="84"/>
                  </a:cubicBezTo>
                  <a:cubicBezTo>
                    <a:pt x="15" y="84"/>
                    <a:pt x="15" y="84"/>
                    <a:pt x="15" y="84"/>
                  </a:cubicBezTo>
                  <a:cubicBezTo>
                    <a:pt x="11" y="84"/>
                    <a:pt x="7" y="80"/>
                    <a:pt x="7" y="76"/>
                  </a:cubicBezTo>
                  <a:cubicBezTo>
                    <a:pt x="7" y="15"/>
                    <a:pt x="7" y="15"/>
                    <a:pt x="7" y="15"/>
                  </a:cubicBezTo>
                  <a:cubicBezTo>
                    <a:pt x="7" y="11"/>
                    <a:pt x="11" y="7"/>
                    <a:pt x="15" y="7"/>
                  </a:cubicBezTo>
                  <a:cubicBezTo>
                    <a:pt x="88" y="7"/>
                    <a:pt x="88" y="7"/>
                    <a:pt x="88" y="7"/>
                  </a:cubicBezTo>
                  <a:cubicBezTo>
                    <a:pt x="90" y="7"/>
                    <a:pt x="93" y="9"/>
                    <a:pt x="94" y="11"/>
                  </a:cubicBezTo>
                  <a:cubicBezTo>
                    <a:pt x="113" y="41"/>
                    <a:pt x="113" y="41"/>
                    <a:pt x="113" y="41"/>
                  </a:cubicBezTo>
                  <a:cubicBezTo>
                    <a:pt x="115" y="44"/>
                    <a:pt x="115" y="47"/>
                    <a:pt x="113" y="50"/>
                  </a:cubicBezTo>
                  <a:close/>
                  <a:moveTo>
                    <a:pt x="113" y="50"/>
                  </a:moveTo>
                  <a:cubicBezTo>
                    <a:pt x="113" y="50"/>
                    <a:pt x="113" y="50"/>
                    <a:pt x="113" y="5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76" name="Freeform 121"/>
            <p:cNvSpPr>
              <a:spLocks noEditPoints="1"/>
            </p:cNvSpPr>
            <p:nvPr/>
          </p:nvSpPr>
          <p:spPr bwMode="auto">
            <a:xfrm>
              <a:off x="1766888" y="2852738"/>
              <a:ext cx="66675" cy="68263"/>
            </a:xfrm>
            <a:custGeom>
              <a:avLst/>
              <a:gdLst/>
              <a:ahLst/>
              <a:cxnLst>
                <a:cxn ang="0">
                  <a:pos x="12" y="0"/>
                </a:cxn>
                <a:cxn ang="0">
                  <a:pos x="0" y="12"/>
                </a:cxn>
                <a:cxn ang="0">
                  <a:pos x="12" y="23"/>
                </a:cxn>
                <a:cxn ang="0">
                  <a:pos x="23" y="12"/>
                </a:cxn>
                <a:cxn ang="0">
                  <a:pos x="12" y="0"/>
                </a:cxn>
                <a:cxn ang="0">
                  <a:pos x="12" y="19"/>
                </a:cxn>
                <a:cxn ang="0">
                  <a:pos x="4" y="12"/>
                </a:cxn>
                <a:cxn ang="0">
                  <a:pos x="12" y="4"/>
                </a:cxn>
                <a:cxn ang="0">
                  <a:pos x="19" y="12"/>
                </a:cxn>
                <a:cxn ang="0">
                  <a:pos x="12" y="19"/>
                </a:cxn>
                <a:cxn ang="0">
                  <a:pos x="12" y="19"/>
                </a:cxn>
                <a:cxn ang="0">
                  <a:pos x="12" y="19"/>
                </a:cxn>
              </a:cxnLst>
              <a:rect l="0" t="0" r="r" b="b"/>
              <a:pathLst>
                <a:path w="23" h="23">
                  <a:moveTo>
                    <a:pt x="12" y="0"/>
                  </a:moveTo>
                  <a:cubicBezTo>
                    <a:pt x="5" y="0"/>
                    <a:pt x="0" y="5"/>
                    <a:pt x="0" y="12"/>
                  </a:cubicBezTo>
                  <a:cubicBezTo>
                    <a:pt x="0" y="18"/>
                    <a:pt x="5" y="23"/>
                    <a:pt x="12" y="23"/>
                  </a:cubicBezTo>
                  <a:cubicBezTo>
                    <a:pt x="18" y="23"/>
                    <a:pt x="23" y="18"/>
                    <a:pt x="23" y="12"/>
                  </a:cubicBezTo>
                  <a:cubicBezTo>
                    <a:pt x="23" y="5"/>
                    <a:pt x="18" y="0"/>
                    <a:pt x="12" y="0"/>
                  </a:cubicBezTo>
                  <a:close/>
                  <a:moveTo>
                    <a:pt x="12" y="19"/>
                  </a:moveTo>
                  <a:cubicBezTo>
                    <a:pt x="8" y="19"/>
                    <a:pt x="4" y="16"/>
                    <a:pt x="4" y="12"/>
                  </a:cubicBezTo>
                  <a:cubicBezTo>
                    <a:pt x="4" y="7"/>
                    <a:pt x="8" y="4"/>
                    <a:pt x="12" y="4"/>
                  </a:cubicBezTo>
                  <a:cubicBezTo>
                    <a:pt x="16" y="4"/>
                    <a:pt x="19" y="7"/>
                    <a:pt x="19" y="12"/>
                  </a:cubicBezTo>
                  <a:cubicBezTo>
                    <a:pt x="19" y="16"/>
                    <a:pt x="16" y="19"/>
                    <a:pt x="12" y="19"/>
                  </a:cubicBezTo>
                  <a:close/>
                  <a:moveTo>
                    <a:pt x="12" y="19"/>
                  </a:moveTo>
                  <a:cubicBezTo>
                    <a:pt x="12" y="19"/>
                    <a:pt x="12" y="19"/>
                    <a:pt x="12" y="19"/>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77" name="Group 164"/>
          <p:cNvGrpSpPr/>
          <p:nvPr/>
        </p:nvGrpSpPr>
        <p:grpSpPr>
          <a:xfrm>
            <a:off x="12010599" y="4594194"/>
            <a:ext cx="592366" cy="556925"/>
            <a:chOff x="2266950" y="2713038"/>
            <a:chExt cx="371475" cy="349250"/>
          </a:xfrm>
          <a:solidFill>
            <a:schemeClr val="tx1"/>
          </a:solidFill>
        </p:grpSpPr>
        <p:sp>
          <p:nvSpPr>
            <p:cNvPr id="578" name="Freeform 122"/>
            <p:cNvSpPr>
              <a:spLocks noEditPoints="1"/>
            </p:cNvSpPr>
            <p:nvPr/>
          </p:nvSpPr>
          <p:spPr bwMode="auto">
            <a:xfrm>
              <a:off x="2447925" y="2903538"/>
              <a:ext cx="44450" cy="44450"/>
            </a:xfrm>
            <a:custGeom>
              <a:avLst/>
              <a:gdLst/>
              <a:ahLst/>
              <a:cxnLst>
                <a:cxn ang="0">
                  <a:pos x="15" y="7"/>
                </a:cxn>
                <a:cxn ang="0">
                  <a:pos x="7" y="15"/>
                </a:cxn>
                <a:cxn ang="0">
                  <a:pos x="0" y="7"/>
                </a:cxn>
                <a:cxn ang="0">
                  <a:pos x="7" y="0"/>
                </a:cxn>
                <a:cxn ang="0">
                  <a:pos x="15" y="7"/>
                </a:cxn>
                <a:cxn ang="0">
                  <a:pos x="15" y="7"/>
                </a:cxn>
                <a:cxn ang="0">
                  <a:pos x="15" y="7"/>
                </a:cxn>
              </a:cxnLst>
              <a:rect l="0" t="0" r="r" b="b"/>
              <a:pathLst>
                <a:path w="15" h="15">
                  <a:moveTo>
                    <a:pt x="15" y="7"/>
                  </a:moveTo>
                  <a:cubicBezTo>
                    <a:pt x="15" y="12"/>
                    <a:pt x="11" y="15"/>
                    <a:pt x="7" y="15"/>
                  </a:cubicBezTo>
                  <a:cubicBezTo>
                    <a:pt x="3" y="15"/>
                    <a:pt x="0" y="12"/>
                    <a:pt x="0" y="7"/>
                  </a:cubicBezTo>
                  <a:cubicBezTo>
                    <a:pt x="0" y="3"/>
                    <a:pt x="3" y="0"/>
                    <a:pt x="7" y="0"/>
                  </a:cubicBezTo>
                  <a:cubicBezTo>
                    <a:pt x="11" y="0"/>
                    <a:pt x="15" y="3"/>
                    <a:pt x="15" y="7"/>
                  </a:cubicBezTo>
                  <a:close/>
                  <a:moveTo>
                    <a:pt x="15" y="7"/>
                  </a:moveTo>
                  <a:cubicBezTo>
                    <a:pt x="15" y="7"/>
                    <a:pt x="15" y="7"/>
                    <a:pt x="15" y="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79" name="Freeform 123"/>
            <p:cNvSpPr>
              <a:spLocks noEditPoints="1"/>
            </p:cNvSpPr>
            <p:nvPr/>
          </p:nvSpPr>
          <p:spPr bwMode="auto">
            <a:xfrm>
              <a:off x="2266950" y="2713038"/>
              <a:ext cx="371475" cy="349250"/>
            </a:xfrm>
            <a:custGeom>
              <a:avLst/>
              <a:gdLst/>
              <a:ahLst/>
              <a:cxnLst>
                <a:cxn ang="0">
                  <a:pos x="111" y="46"/>
                </a:cxn>
                <a:cxn ang="0">
                  <a:pos x="100" y="0"/>
                </a:cxn>
                <a:cxn ang="0">
                  <a:pos x="0" y="21"/>
                </a:cxn>
                <a:cxn ang="0">
                  <a:pos x="21" y="119"/>
                </a:cxn>
                <a:cxn ang="0">
                  <a:pos x="111" y="97"/>
                </a:cxn>
                <a:cxn ang="0">
                  <a:pos x="111" y="46"/>
                </a:cxn>
                <a:cxn ang="0">
                  <a:pos x="100" y="7"/>
                </a:cxn>
                <a:cxn ang="0">
                  <a:pos x="104" y="35"/>
                </a:cxn>
                <a:cxn ang="0">
                  <a:pos x="100" y="15"/>
                </a:cxn>
                <a:cxn ang="0">
                  <a:pos x="16" y="11"/>
                </a:cxn>
                <a:cxn ang="0">
                  <a:pos x="12" y="30"/>
                </a:cxn>
                <a:cxn ang="0">
                  <a:pos x="21" y="7"/>
                </a:cxn>
                <a:cxn ang="0">
                  <a:pos x="16" y="19"/>
                </a:cxn>
                <a:cxn ang="0">
                  <a:pos x="96" y="15"/>
                </a:cxn>
                <a:cxn ang="0">
                  <a:pos x="96" y="23"/>
                </a:cxn>
                <a:cxn ang="0">
                  <a:pos x="16" y="26"/>
                </a:cxn>
                <a:cxn ang="0">
                  <a:pos x="96" y="23"/>
                </a:cxn>
                <a:cxn ang="0">
                  <a:pos x="96" y="34"/>
                </a:cxn>
                <a:cxn ang="0">
                  <a:pos x="16" y="33"/>
                </a:cxn>
                <a:cxn ang="0">
                  <a:pos x="96" y="30"/>
                </a:cxn>
                <a:cxn ang="0">
                  <a:pos x="90" y="111"/>
                </a:cxn>
                <a:cxn ang="0">
                  <a:pos x="8" y="97"/>
                </a:cxn>
                <a:cxn ang="0">
                  <a:pos x="21" y="42"/>
                </a:cxn>
                <a:cxn ang="0">
                  <a:pos x="104" y="46"/>
                </a:cxn>
                <a:cxn ang="0">
                  <a:pos x="69" y="53"/>
                </a:cxn>
                <a:cxn ang="0">
                  <a:pos x="69" y="92"/>
                </a:cxn>
                <a:cxn ang="0">
                  <a:pos x="104" y="97"/>
                </a:cxn>
                <a:cxn ang="0">
                  <a:pos x="69" y="84"/>
                </a:cxn>
                <a:cxn ang="0">
                  <a:pos x="69" y="61"/>
                </a:cxn>
                <a:cxn ang="0">
                  <a:pos x="110" y="58"/>
                </a:cxn>
                <a:cxn ang="0">
                  <a:pos x="111" y="56"/>
                </a:cxn>
                <a:cxn ang="0">
                  <a:pos x="109" y="84"/>
                </a:cxn>
                <a:cxn ang="0">
                  <a:pos x="109" y="84"/>
                </a:cxn>
              </a:cxnLst>
              <a:rect l="0" t="0" r="r" b="b"/>
              <a:pathLst>
                <a:path w="127" h="119">
                  <a:moveTo>
                    <a:pt x="111" y="46"/>
                  </a:moveTo>
                  <a:cubicBezTo>
                    <a:pt x="111" y="46"/>
                    <a:pt x="111" y="46"/>
                    <a:pt x="111" y="46"/>
                  </a:cubicBezTo>
                  <a:cubicBezTo>
                    <a:pt x="111" y="11"/>
                    <a:pt x="111" y="11"/>
                    <a:pt x="111" y="11"/>
                  </a:cubicBezTo>
                  <a:cubicBezTo>
                    <a:pt x="111" y="5"/>
                    <a:pt x="106" y="0"/>
                    <a:pt x="100" y="0"/>
                  </a:cubicBezTo>
                  <a:cubicBezTo>
                    <a:pt x="21" y="0"/>
                    <a:pt x="21" y="0"/>
                    <a:pt x="21" y="0"/>
                  </a:cubicBezTo>
                  <a:cubicBezTo>
                    <a:pt x="10" y="0"/>
                    <a:pt x="0" y="9"/>
                    <a:pt x="0" y="21"/>
                  </a:cubicBezTo>
                  <a:cubicBezTo>
                    <a:pt x="0" y="97"/>
                    <a:pt x="0" y="97"/>
                    <a:pt x="0" y="97"/>
                  </a:cubicBezTo>
                  <a:cubicBezTo>
                    <a:pt x="0" y="109"/>
                    <a:pt x="10" y="119"/>
                    <a:pt x="21" y="119"/>
                  </a:cubicBezTo>
                  <a:cubicBezTo>
                    <a:pt x="90" y="119"/>
                    <a:pt x="90" y="119"/>
                    <a:pt x="90" y="119"/>
                  </a:cubicBezTo>
                  <a:cubicBezTo>
                    <a:pt x="102" y="119"/>
                    <a:pt x="111" y="109"/>
                    <a:pt x="111" y="97"/>
                  </a:cubicBezTo>
                  <a:cubicBezTo>
                    <a:pt x="111" y="92"/>
                    <a:pt x="111" y="92"/>
                    <a:pt x="111" y="92"/>
                  </a:cubicBezTo>
                  <a:cubicBezTo>
                    <a:pt x="127" y="80"/>
                    <a:pt x="127" y="57"/>
                    <a:pt x="111" y="46"/>
                  </a:cubicBezTo>
                  <a:close/>
                  <a:moveTo>
                    <a:pt x="21" y="7"/>
                  </a:moveTo>
                  <a:cubicBezTo>
                    <a:pt x="100" y="7"/>
                    <a:pt x="100" y="7"/>
                    <a:pt x="100" y="7"/>
                  </a:cubicBezTo>
                  <a:cubicBezTo>
                    <a:pt x="102" y="7"/>
                    <a:pt x="104" y="9"/>
                    <a:pt x="104" y="11"/>
                  </a:cubicBezTo>
                  <a:cubicBezTo>
                    <a:pt x="104" y="35"/>
                    <a:pt x="104" y="35"/>
                    <a:pt x="104" y="35"/>
                  </a:cubicBezTo>
                  <a:cubicBezTo>
                    <a:pt x="103" y="34"/>
                    <a:pt x="101" y="34"/>
                    <a:pt x="100" y="34"/>
                  </a:cubicBezTo>
                  <a:cubicBezTo>
                    <a:pt x="100" y="15"/>
                    <a:pt x="100" y="15"/>
                    <a:pt x="100" y="15"/>
                  </a:cubicBezTo>
                  <a:cubicBezTo>
                    <a:pt x="100" y="13"/>
                    <a:pt x="98" y="11"/>
                    <a:pt x="96" y="11"/>
                  </a:cubicBezTo>
                  <a:cubicBezTo>
                    <a:pt x="16" y="11"/>
                    <a:pt x="16" y="11"/>
                    <a:pt x="16" y="11"/>
                  </a:cubicBezTo>
                  <a:cubicBezTo>
                    <a:pt x="13" y="11"/>
                    <a:pt x="12" y="13"/>
                    <a:pt x="12" y="15"/>
                  </a:cubicBezTo>
                  <a:cubicBezTo>
                    <a:pt x="12" y="30"/>
                    <a:pt x="12" y="30"/>
                    <a:pt x="12" y="30"/>
                  </a:cubicBezTo>
                  <a:cubicBezTo>
                    <a:pt x="9" y="28"/>
                    <a:pt x="8" y="24"/>
                    <a:pt x="8" y="21"/>
                  </a:cubicBezTo>
                  <a:cubicBezTo>
                    <a:pt x="8" y="13"/>
                    <a:pt x="14" y="7"/>
                    <a:pt x="21" y="7"/>
                  </a:cubicBezTo>
                  <a:close/>
                  <a:moveTo>
                    <a:pt x="96" y="19"/>
                  </a:moveTo>
                  <a:cubicBezTo>
                    <a:pt x="16" y="19"/>
                    <a:pt x="16" y="19"/>
                    <a:pt x="16" y="19"/>
                  </a:cubicBezTo>
                  <a:cubicBezTo>
                    <a:pt x="16" y="15"/>
                    <a:pt x="16" y="15"/>
                    <a:pt x="16" y="15"/>
                  </a:cubicBezTo>
                  <a:cubicBezTo>
                    <a:pt x="96" y="15"/>
                    <a:pt x="96" y="15"/>
                    <a:pt x="96" y="15"/>
                  </a:cubicBezTo>
                  <a:lnTo>
                    <a:pt x="96" y="19"/>
                  </a:lnTo>
                  <a:close/>
                  <a:moveTo>
                    <a:pt x="96" y="23"/>
                  </a:moveTo>
                  <a:cubicBezTo>
                    <a:pt x="96" y="26"/>
                    <a:pt x="96" y="26"/>
                    <a:pt x="96" y="26"/>
                  </a:cubicBezTo>
                  <a:cubicBezTo>
                    <a:pt x="16" y="26"/>
                    <a:pt x="16" y="26"/>
                    <a:pt x="16" y="26"/>
                  </a:cubicBezTo>
                  <a:cubicBezTo>
                    <a:pt x="16" y="23"/>
                    <a:pt x="16" y="23"/>
                    <a:pt x="16" y="23"/>
                  </a:cubicBezTo>
                  <a:lnTo>
                    <a:pt x="96" y="23"/>
                  </a:lnTo>
                  <a:close/>
                  <a:moveTo>
                    <a:pt x="96" y="30"/>
                  </a:moveTo>
                  <a:cubicBezTo>
                    <a:pt x="96" y="34"/>
                    <a:pt x="96" y="34"/>
                    <a:pt x="96" y="34"/>
                  </a:cubicBezTo>
                  <a:cubicBezTo>
                    <a:pt x="21" y="34"/>
                    <a:pt x="21" y="34"/>
                    <a:pt x="21" y="34"/>
                  </a:cubicBezTo>
                  <a:cubicBezTo>
                    <a:pt x="19" y="34"/>
                    <a:pt x="17" y="34"/>
                    <a:pt x="16" y="33"/>
                  </a:cubicBezTo>
                  <a:cubicBezTo>
                    <a:pt x="16" y="30"/>
                    <a:pt x="16" y="30"/>
                    <a:pt x="16" y="30"/>
                  </a:cubicBezTo>
                  <a:lnTo>
                    <a:pt x="96" y="30"/>
                  </a:lnTo>
                  <a:close/>
                  <a:moveTo>
                    <a:pt x="104" y="97"/>
                  </a:moveTo>
                  <a:cubicBezTo>
                    <a:pt x="104" y="105"/>
                    <a:pt x="98" y="111"/>
                    <a:pt x="90" y="111"/>
                  </a:cubicBezTo>
                  <a:cubicBezTo>
                    <a:pt x="21" y="111"/>
                    <a:pt x="21" y="111"/>
                    <a:pt x="21" y="111"/>
                  </a:cubicBezTo>
                  <a:cubicBezTo>
                    <a:pt x="14" y="111"/>
                    <a:pt x="8" y="105"/>
                    <a:pt x="8" y="97"/>
                  </a:cubicBezTo>
                  <a:cubicBezTo>
                    <a:pt x="8" y="37"/>
                    <a:pt x="8" y="37"/>
                    <a:pt x="8" y="37"/>
                  </a:cubicBezTo>
                  <a:cubicBezTo>
                    <a:pt x="11" y="40"/>
                    <a:pt x="16" y="42"/>
                    <a:pt x="21" y="42"/>
                  </a:cubicBezTo>
                  <a:cubicBezTo>
                    <a:pt x="100" y="42"/>
                    <a:pt x="100" y="42"/>
                    <a:pt x="100" y="42"/>
                  </a:cubicBezTo>
                  <a:cubicBezTo>
                    <a:pt x="102" y="42"/>
                    <a:pt x="104" y="44"/>
                    <a:pt x="104" y="46"/>
                  </a:cubicBezTo>
                  <a:cubicBezTo>
                    <a:pt x="104" y="53"/>
                    <a:pt x="104" y="53"/>
                    <a:pt x="104" y="53"/>
                  </a:cubicBezTo>
                  <a:cubicBezTo>
                    <a:pt x="69" y="53"/>
                    <a:pt x="69" y="53"/>
                    <a:pt x="69" y="53"/>
                  </a:cubicBezTo>
                  <a:cubicBezTo>
                    <a:pt x="59" y="53"/>
                    <a:pt x="50" y="62"/>
                    <a:pt x="50" y="72"/>
                  </a:cubicBezTo>
                  <a:cubicBezTo>
                    <a:pt x="50" y="83"/>
                    <a:pt x="59" y="92"/>
                    <a:pt x="69" y="92"/>
                  </a:cubicBezTo>
                  <a:cubicBezTo>
                    <a:pt x="104" y="92"/>
                    <a:pt x="104" y="92"/>
                    <a:pt x="104" y="92"/>
                  </a:cubicBezTo>
                  <a:lnTo>
                    <a:pt x="104" y="97"/>
                  </a:lnTo>
                  <a:close/>
                  <a:moveTo>
                    <a:pt x="109" y="84"/>
                  </a:moveTo>
                  <a:cubicBezTo>
                    <a:pt x="69" y="84"/>
                    <a:pt x="69" y="84"/>
                    <a:pt x="69" y="84"/>
                  </a:cubicBezTo>
                  <a:cubicBezTo>
                    <a:pt x="63" y="84"/>
                    <a:pt x="58" y="79"/>
                    <a:pt x="58" y="72"/>
                  </a:cubicBezTo>
                  <a:cubicBezTo>
                    <a:pt x="58" y="66"/>
                    <a:pt x="63" y="61"/>
                    <a:pt x="69" y="61"/>
                  </a:cubicBezTo>
                  <a:cubicBezTo>
                    <a:pt x="104" y="61"/>
                    <a:pt x="104" y="61"/>
                    <a:pt x="104" y="61"/>
                  </a:cubicBezTo>
                  <a:cubicBezTo>
                    <a:pt x="106" y="61"/>
                    <a:pt x="108" y="60"/>
                    <a:pt x="110" y="58"/>
                  </a:cubicBezTo>
                  <a:cubicBezTo>
                    <a:pt x="110" y="57"/>
                    <a:pt x="111" y="57"/>
                    <a:pt x="111" y="56"/>
                  </a:cubicBezTo>
                  <a:cubicBezTo>
                    <a:pt x="111" y="56"/>
                    <a:pt x="111" y="56"/>
                    <a:pt x="111" y="56"/>
                  </a:cubicBezTo>
                  <a:cubicBezTo>
                    <a:pt x="114" y="59"/>
                    <a:pt x="115" y="64"/>
                    <a:pt x="115" y="69"/>
                  </a:cubicBezTo>
                  <a:cubicBezTo>
                    <a:pt x="115" y="75"/>
                    <a:pt x="113" y="80"/>
                    <a:pt x="109" y="84"/>
                  </a:cubicBezTo>
                  <a:close/>
                  <a:moveTo>
                    <a:pt x="109" y="84"/>
                  </a:moveTo>
                  <a:cubicBezTo>
                    <a:pt x="109" y="84"/>
                    <a:pt x="109" y="84"/>
                    <a:pt x="109" y="8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80" name="Group 169"/>
          <p:cNvGrpSpPr/>
          <p:nvPr/>
        </p:nvGrpSpPr>
        <p:grpSpPr>
          <a:xfrm>
            <a:off x="14073752" y="4584067"/>
            <a:ext cx="501232" cy="574646"/>
            <a:chOff x="4041775" y="2706688"/>
            <a:chExt cx="314325" cy="360363"/>
          </a:xfrm>
          <a:solidFill>
            <a:schemeClr val="tx1"/>
          </a:solidFill>
        </p:grpSpPr>
        <p:sp>
          <p:nvSpPr>
            <p:cNvPr id="581" name="Freeform 124"/>
            <p:cNvSpPr>
              <a:spLocks noEditPoints="1"/>
            </p:cNvSpPr>
            <p:nvPr/>
          </p:nvSpPr>
          <p:spPr bwMode="auto">
            <a:xfrm>
              <a:off x="4041775" y="2706688"/>
              <a:ext cx="314325" cy="360363"/>
            </a:xfrm>
            <a:custGeom>
              <a:avLst/>
              <a:gdLst/>
              <a:ahLst/>
              <a:cxnLst>
                <a:cxn ang="0">
                  <a:pos x="107" y="26"/>
                </a:cxn>
                <a:cxn ang="0">
                  <a:pos x="96" y="16"/>
                </a:cxn>
                <a:cxn ang="0">
                  <a:pos x="84" y="16"/>
                </a:cxn>
                <a:cxn ang="0">
                  <a:pos x="84" y="12"/>
                </a:cxn>
                <a:cxn ang="0">
                  <a:pos x="73" y="0"/>
                </a:cxn>
                <a:cxn ang="0">
                  <a:pos x="34" y="0"/>
                </a:cxn>
                <a:cxn ang="0">
                  <a:pos x="23" y="12"/>
                </a:cxn>
                <a:cxn ang="0">
                  <a:pos x="23" y="15"/>
                </a:cxn>
                <a:cxn ang="0">
                  <a:pos x="11" y="15"/>
                </a:cxn>
                <a:cxn ang="0">
                  <a:pos x="0" y="26"/>
                </a:cxn>
                <a:cxn ang="0">
                  <a:pos x="0" y="26"/>
                </a:cxn>
                <a:cxn ang="0">
                  <a:pos x="0" y="35"/>
                </a:cxn>
                <a:cxn ang="0">
                  <a:pos x="7" y="42"/>
                </a:cxn>
                <a:cxn ang="0">
                  <a:pos x="7" y="108"/>
                </a:cxn>
                <a:cxn ang="0">
                  <a:pos x="23" y="123"/>
                </a:cxn>
                <a:cxn ang="0">
                  <a:pos x="84" y="123"/>
                </a:cxn>
                <a:cxn ang="0">
                  <a:pos x="99" y="108"/>
                </a:cxn>
                <a:cxn ang="0">
                  <a:pos x="99" y="42"/>
                </a:cxn>
                <a:cxn ang="0">
                  <a:pos x="107" y="35"/>
                </a:cxn>
                <a:cxn ang="0">
                  <a:pos x="107" y="26"/>
                </a:cxn>
                <a:cxn ang="0">
                  <a:pos x="30" y="12"/>
                </a:cxn>
                <a:cxn ang="0">
                  <a:pos x="34" y="8"/>
                </a:cxn>
                <a:cxn ang="0">
                  <a:pos x="73" y="8"/>
                </a:cxn>
                <a:cxn ang="0">
                  <a:pos x="76" y="12"/>
                </a:cxn>
                <a:cxn ang="0">
                  <a:pos x="76" y="15"/>
                </a:cxn>
                <a:cxn ang="0">
                  <a:pos x="30" y="15"/>
                </a:cxn>
                <a:cxn ang="0">
                  <a:pos x="30" y="12"/>
                </a:cxn>
                <a:cxn ang="0">
                  <a:pos x="92" y="108"/>
                </a:cxn>
                <a:cxn ang="0">
                  <a:pos x="84" y="115"/>
                </a:cxn>
                <a:cxn ang="0">
                  <a:pos x="23" y="115"/>
                </a:cxn>
                <a:cxn ang="0">
                  <a:pos x="15" y="108"/>
                </a:cxn>
                <a:cxn ang="0">
                  <a:pos x="15" y="42"/>
                </a:cxn>
                <a:cxn ang="0">
                  <a:pos x="92" y="42"/>
                </a:cxn>
                <a:cxn ang="0">
                  <a:pos x="92" y="108"/>
                </a:cxn>
                <a:cxn ang="0">
                  <a:pos x="99" y="31"/>
                </a:cxn>
                <a:cxn ang="0">
                  <a:pos x="99" y="35"/>
                </a:cxn>
                <a:cxn ang="0">
                  <a:pos x="7" y="35"/>
                </a:cxn>
                <a:cxn ang="0">
                  <a:pos x="7" y="27"/>
                </a:cxn>
                <a:cxn ang="0">
                  <a:pos x="11" y="23"/>
                </a:cxn>
                <a:cxn ang="0">
                  <a:pos x="96" y="23"/>
                </a:cxn>
                <a:cxn ang="0">
                  <a:pos x="99" y="27"/>
                </a:cxn>
                <a:cxn ang="0">
                  <a:pos x="99" y="31"/>
                </a:cxn>
                <a:cxn ang="0">
                  <a:pos x="99" y="31"/>
                </a:cxn>
                <a:cxn ang="0">
                  <a:pos x="99" y="31"/>
                </a:cxn>
              </a:cxnLst>
              <a:rect l="0" t="0" r="r" b="b"/>
              <a:pathLst>
                <a:path w="107" h="123">
                  <a:moveTo>
                    <a:pt x="107" y="26"/>
                  </a:moveTo>
                  <a:cubicBezTo>
                    <a:pt x="107" y="20"/>
                    <a:pt x="102" y="16"/>
                    <a:pt x="96" y="16"/>
                  </a:cubicBezTo>
                  <a:cubicBezTo>
                    <a:pt x="84" y="16"/>
                    <a:pt x="84" y="16"/>
                    <a:pt x="84" y="16"/>
                  </a:cubicBezTo>
                  <a:cubicBezTo>
                    <a:pt x="84" y="12"/>
                    <a:pt x="84" y="12"/>
                    <a:pt x="84" y="12"/>
                  </a:cubicBezTo>
                  <a:cubicBezTo>
                    <a:pt x="84" y="5"/>
                    <a:pt x="79" y="0"/>
                    <a:pt x="73" y="0"/>
                  </a:cubicBezTo>
                  <a:cubicBezTo>
                    <a:pt x="34" y="0"/>
                    <a:pt x="34" y="0"/>
                    <a:pt x="34" y="0"/>
                  </a:cubicBezTo>
                  <a:cubicBezTo>
                    <a:pt x="28" y="0"/>
                    <a:pt x="23" y="5"/>
                    <a:pt x="23" y="12"/>
                  </a:cubicBezTo>
                  <a:cubicBezTo>
                    <a:pt x="23" y="15"/>
                    <a:pt x="23" y="15"/>
                    <a:pt x="23" y="15"/>
                  </a:cubicBezTo>
                  <a:cubicBezTo>
                    <a:pt x="11" y="15"/>
                    <a:pt x="11" y="15"/>
                    <a:pt x="11" y="15"/>
                  </a:cubicBezTo>
                  <a:cubicBezTo>
                    <a:pt x="5" y="15"/>
                    <a:pt x="0" y="20"/>
                    <a:pt x="0" y="26"/>
                  </a:cubicBezTo>
                  <a:cubicBezTo>
                    <a:pt x="0" y="26"/>
                    <a:pt x="0" y="26"/>
                    <a:pt x="0" y="26"/>
                  </a:cubicBezTo>
                  <a:cubicBezTo>
                    <a:pt x="0" y="35"/>
                    <a:pt x="0" y="35"/>
                    <a:pt x="0" y="35"/>
                  </a:cubicBezTo>
                  <a:cubicBezTo>
                    <a:pt x="0" y="39"/>
                    <a:pt x="3" y="42"/>
                    <a:pt x="7" y="42"/>
                  </a:cubicBezTo>
                  <a:cubicBezTo>
                    <a:pt x="7" y="108"/>
                    <a:pt x="7" y="108"/>
                    <a:pt x="7" y="108"/>
                  </a:cubicBezTo>
                  <a:cubicBezTo>
                    <a:pt x="7" y="116"/>
                    <a:pt x="14" y="123"/>
                    <a:pt x="23" y="123"/>
                  </a:cubicBezTo>
                  <a:cubicBezTo>
                    <a:pt x="84" y="123"/>
                    <a:pt x="84" y="123"/>
                    <a:pt x="84" y="123"/>
                  </a:cubicBezTo>
                  <a:cubicBezTo>
                    <a:pt x="92" y="123"/>
                    <a:pt x="99" y="116"/>
                    <a:pt x="99" y="108"/>
                  </a:cubicBezTo>
                  <a:cubicBezTo>
                    <a:pt x="99" y="42"/>
                    <a:pt x="99" y="42"/>
                    <a:pt x="99" y="42"/>
                  </a:cubicBezTo>
                  <a:cubicBezTo>
                    <a:pt x="104" y="42"/>
                    <a:pt x="107" y="39"/>
                    <a:pt x="107" y="35"/>
                  </a:cubicBezTo>
                  <a:cubicBezTo>
                    <a:pt x="107" y="26"/>
                    <a:pt x="107" y="26"/>
                    <a:pt x="107" y="26"/>
                  </a:cubicBezTo>
                  <a:close/>
                  <a:moveTo>
                    <a:pt x="30" y="12"/>
                  </a:moveTo>
                  <a:cubicBezTo>
                    <a:pt x="30" y="10"/>
                    <a:pt x="32" y="8"/>
                    <a:pt x="34" y="8"/>
                  </a:cubicBezTo>
                  <a:cubicBezTo>
                    <a:pt x="73" y="8"/>
                    <a:pt x="73" y="8"/>
                    <a:pt x="73" y="8"/>
                  </a:cubicBezTo>
                  <a:cubicBezTo>
                    <a:pt x="75" y="8"/>
                    <a:pt x="76" y="10"/>
                    <a:pt x="76" y="12"/>
                  </a:cubicBezTo>
                  <a:cubicBezTo>
                    <a:pt x="76" y="15"/>
                    <a:pt x="76" y="15"/>
                    <a:pt x="76" y="15"/>
                  </a:cubicBezTo>
                  <a:cubicBezTo>
                    <a:pt x="30" y="15"/>
                    <a:pt x="30" y="15"/>
                    <a:pt x="30" y="15"/>
                  </a:cubicBezTo>
                  <a:lnTo>
                    <a:pt x="30" y="12"/>
                  </a:lnTo>
                  <a:close/>
                  <a:moveTo>
                    <a:pt x="92" y="108"/>
                  </a:moveTo>
                  <a:cubicBezTo>
                    <a:pt x="92" y="112"/>
                    <a:pt x="88" y="115"/>
                    <a:pt x="84" y="115"/>
                  </a:cubicBezTo>
                  <a:cubicBezTo>
                    <a:pt x="23" y="115"/>
                    <a:pt x="23" y="115"/>
                    <a:pt x="23" y="115"/>
                  </a:cubicBezTo>
                  <a:cubicBezTo>
                    <a:pt x="18" y="115"/>
                    <a:pt x="15" y="112"/>
                    <a:pt x="15" y="108"/>
                  </a:cubicBezTo>
                  <a:cubicBezTo>
                    <a:pt x="15" y="42"/>
                    <a:pt x="15" y="42"/>
                    <a:pt x="15" y="42"/>
                  </a:cubicBezTo>
                  <a:cubicBezTo>
                    <a:pt x="92" y="42"/>
                    <a:pt x="92" y="42"/>
                    <a:pt x="92" y="42"/>
                  </a:cubicBezTo>
                  <a:lnTo>
                    <a:pt x="92" y="108"/>
                  </a:lnTo>
                  <a:close/>
                  <a:moveTo>
                    <a:pt x="99" y="31"/>
                  </a:moveTo>
                  <a:cubicBezTo>
                    <a:pt x="99" y="35"/>
                    <a:pt x="99" y="35"/>
                    <a:pt x="99" y="35"/>
                  </a:cubicBezTo>
                  <a:cubicBezTo>
                    <a:pt x="7" y="35"/>
                    <a:pt x="7" y="35"/>
                    <a:pt x="7" y="35"/>
                  </a:cubicBezTo>
                  <a:cubicBezTo>
                    <a:pt x="7" y="27"/>
                    <a:pt x="7" y="27"/>
                    <a:pt x="7" y="27"/>
                  </a:cubicBezTo>
                  <a:cubicBezTo>
                    <a:pt x="7" y="25"/>
                    <a:pt x="9" y="23"/>
                    <a:pt x="11" y="23"/>
                  </a:cubicBezTo>
                  <a:cubicBezTo>
                    <a:pt x="96" y="23"/>
                    <a:pt x="96" y="23"/>
                    <a:pt x="96" y="23"/>
                  </a:cubicBezTo>
                  <a:cubicBezTo>
                    <a:pt x="98" y="23"/>
                    <a:pt x="99" y="25"/>
                    <a:pt x="99" y="27"/>
                  </a:cubicBezTo>
                  <a:lnTo>
                    <a:pt x="99" y="31"/>
                  </a:lnTo>
                  <a:close/>
                  <a:moveTo>
                    <a:pt x="99" y="31"/>
                  </a:moveTo>
                  <a:cubicBezTo>
                    <a:pt x="99" y="31"/>
                    <a:pt x="99" y="31"/>
                    <a:pt x="99" y="3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82" name="Freeform 125"/>
            <p:cNvSpPr>
              <a:spLocks noEditPoints="1"/>
            </p:cNvSpPr>
            <p:nvPr/>
          </p:nvSpPr>
          <p:spPr bwMode="auto">
            <a:xfrm>
              <a:off x="4110038" y="2852738"/>
              <a:ext cx="42863" cy="171450"/>
            </a:xfrm>
            <a:custGeom>
              <a:avLst/>
              <a:gdLst/>
              <a:ahLst/>
              <a:cxnLst>
                <a:cxn ang="0">
                  <a:pos x="3" y="58"/>
                </a:cxn>
                <a:cxn ang="0">
                  <a:pos x="11" y="58"/>
                </a:cxn>
                <a:cxn ang="0">
                  <a:pos x="15" y="54"/>
                </a:cxn>
                <a:cxn ang="0">
                  <a:pos x="15" y="4"/>
                </a:cxn>
                <a:cxn ang="0">
                  <a:pos x="11" y="0"/>
                </a:cxn>
                <a:cxn ang="0">
                  <a:pos x="3" y="0"/>
                </a:cxn>
                <a:cxn ang="0">
                  <a:pos x="0" y="4"/>
                </a:cxn>
                <a:cxn ang="0">
                  <a:pos x="0" y="54"/>
                </a:cxn>
                <a:cxn ang="0">
                  <a:pos x="3" y="58"/>
                </a:cxn>
                <a:cxn ang="0">
                  <a:pos x="3" y="4"/>
                </a:cxn>
                <a:cxn ang="0">
                  <a:pos x="11" y="4"/>
                </a:cxn>
                <a:cxn ang="0">
                  <a:pos x="11" y="54"/>
                </a:cxn>
                <a:cxn ang="0">
                  <a:pos x="3" y="54"/>
                </a:cxn>
                <a:cxn ang="0">
                  <a:pos x="3" y="4"/>
                </a:cxn>
                <a:cxn ang="0">
                  <a:pos x="3" y="4"/>
                </a:cxn>
                <a:cxn ang="0">
                  <a:pos x="3" y="4"/>
                </a:cxn>
              </a:cxnLst>
              <a:rect l="0" t="0" r="r" b="b"/>
              <a:pathLst>
                <a:path w="15" h="58">
                  <a:moveTo>
                    <a:pt x="3" y="58"/>
                  </a:moveTo>
                  <a:cubicBezTo>
                    <a:pt x="11" y="58"/>
                    <a:pt x="11" y="58"/>
                    <a:pt x="11" y="58"/>
                  </a:cubicBezTo>
                  <a:cubicBezTo>
                    <a:pt x="13" y="58"/>
                    <a:pt x="15" y="56"/>
                    <a:pt x="15" y="54"/>
                  </a:cubicBezTo>
                  <a:cubicBezTo>
                    <a:pt x="15" y="4"/>
                    <a:pt x="15" y="4"/>
                    <a:pt x="15" y="4"/>
                  </a:cubicBezTo>
                  <a:cubicBezTo>
                    <a:pt x="15" y="2"/>
                    <a:pt x="13" y="0"/>
                    <a:pt x="11" y="0"/>
                  </a:cubicBezTo>
                  <a:cubicBezTo>
                    <a:pt x="3" y="0"/>
                    <a:pt x="3" y="0"/>
                    <a:pt x="3" y="0"/>
                  </a:cubicBezTo>
                  <a:cubicBezTo>
                    <a:pt x="1" y="0"/>
                    <a:pt x="0" y="2"/>
                    <a:pt x="0" y="4"/>
                  </a:cubicBezTo>
                  <a:cubicBezTo>
                    <a:pt x="0" y="54"/>
                    <a:pt x="0" y="54"/>
                    <a:pt x="0" y="54"/>
                  </a:cubicBezTo>
                  <a:cubicBezTo>
                    <a:pt x="0" y="56"/>
                    <a:pt x="1" y="58"/>
                    <a:pt x="3" y="58"/>
                  </a:cubicBezTo>
                  <a:close/>
                  <a:moveTo>
                    <a:pt x="3" y="4"/>
                  </a:moveTo>
                  <a:cubicBezTo>
                    <a:pt x="11" y="4"/>
                    <a:pt x="11" y="4"/>
                    <a:pt x="11" y="4"/>
                  </a:cubicBezTo>
                  <a:cubicBezTo>
                    <a:pt x="11" y="54"/>
                    <a:pt x="11" y="54"/>
                    <a:pt x="11" y="54"/>
                  </a:cubicBezTo>
                  <a:cubicBezTo>
                    <a:pt x="3" y="54"/>
                    <a:pt x="3" y="54"/>
                    <a:pt x="3" y="54"/>
                  </a:cubicBezTo>
                  <a:lnTo>
                    <a:pt x="3" y="4"/>
                  </a:lnTo>
                  <a:close/>
                  <a:moveTo>
                    <a:pt x="3" y="4"/>
                  </a:moveTo>
                  <a:cubicBezTo>
                    <a:pt x="3" y="4"/>
                    <a:pt x="3" y="4"/>
                    <a:pt x="3"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83" name="Freeform 126"/>
            <p:cNvSpPr>
              <a:spLocks noEditPoints="1"/>
            </p:cNvSpPr>
            <p:nvPr/>
          </p:nvSpPr>
          <p:spPr bwMode="auto">
            <a:xfrm>
              <a:off x="4176713" y="2852738"/>
              <a:ext cx="44450" cy="171450"/>
            </a:xfrm>
            <a:custGeom>
              <a:avLst/>
              <a:gdLst/>
              <a:ahLst/>
              <a:cxnLst>
                <a:cxn ang="0">
                  <a:pos x="3" y="58"/>
                </a:cxn>
                <a:cxn ang="0">
                  <a:pos x="11" y="58"/>
                </a:cxn>
                <a:cxn ang="0">
                  <a:pos x="15" y="54"/>
                </a:cxn>
                <a:cxn ang="0">
                  <a:pos x="15" y="4"/>
                </a:cxn>
                <a:cxn ang="0">
                  <a:pos x="11" y="0"/>
                </a:cxn>
                <a:cxn ang="0">
                  <a:pos x="3" y="0"/>
                </a:cxn>
                <a:cxn ang="0">
                  <a:pos x="0" y="4"/>
                </a:cxn>
                <a:cxn ang="0">
                  <a:pos x="0" y="54"/>
                </a:cxn>
                <a:cxn ang="0">
                  <a:pos x="3" y="58"/>
                </a:cxn>
                <a:cxn ang="0">
                  <a:pos x="3" y="4"/>
                </a:cxn>
                <a:cxn ang="0">
                  <a:pos x="11" y="4"/>
                </a:cxn>
                <a:cxn ang="0">
                  <a:pos x="11" y="54"/>
                </a:cxn>
                <a:cxn ang="0">
                  <a:pos x="3" y="54"/>
                </a:cxn>
                <a:cxn ang="0">
                  <a:pos x="3" y="4"/>
                </a:cxn>
                <a:cxn ang="0">
                  <a:pos x="3" y="4"/>
                </a:cxn>
                <a:cxn ang="0">
                  <a:pos x="3" y="4"/>
                </a:cxn>
              </a:cxnLst>
              <a:rect l="0" t="0" r="r" b="b"/>
              <a:pathLst>
                <a:path w="15" h="58">
                  <a:moveTo>
                    <a:pt x="3" y="58"/>
                  </a:moveTo>
                  <a:cubicBezTo>
                    <a:pt x="11" y="58"/>
                    <a:pt x="11" y="58"/>
                    <a:pt x="11" y="58"/>
                  </a:cubicBezTo>
                  <a:cubicBezTo>
                    <a:pt x="13" y="58"/>
                    <a:pt x="15" y="56"/>
                    <a:pt x="15" y="54"/>
                  </a:cubicBezTo>
                  <a:cubicBezTo>
                    <a:pt x="15" y="4"/>
                    <a:pt x="15" y="4"/>
                    <a:pt x="15" y="4"/>
                  </a:cubicBezTo>
                  <a:cubicBezTo>
                    <a:pt x="15" y="2"/>
                    <a:pt x="13" y="0"/>
                    <a:pt x="11" y="0"/>
                  </a:cubicBezTo>
                  <a:cubicBezTo>
                    <a:pt x="3" y="0"/>
                    <a:pt x="3" y="0"/>
                    <a:pt x="3" y="0"/>
                  </a:cubicBezTo>
                  <a:cubicBezTo>
                    <a:pt x="1" y="0"/>
                    <a:pt x="0" y="2"/>
                    <a:pt x="0" y="4"/>
                  </a:cubicBezTo>
                  <a:cubicBezTo>
                    <a:pt x="0" y="54"/>
                    <a:pt x="0" y="54"/>
                    <a:pt x="0" y="54"/>
                  </a:cubicBezTo>
                  <a:cubicBezTo>
                    <a:pt x="0" y="56"/>
                    <a:pt x="1" y="58"/>
                    <a:pt x="3" y="58"/>
                  </a:cubicBezTo>
                  <a:close/>
                  <a:moveTo>
                    <a:pt x="3" y="4"/>
                  </a:moveTo>
                  <a:cubicBezTo>
                    <a:pt x="11" y="4"/>
                    <a:pt x="11" y="4"/>
                    <a:pt x="11" y="4"/>
                  </a:cubicBezTo>
                  <a:cubicBezTo>
                    <a:pt x="11" y="54"/>
                    <a:pt x="11" y="54"/>
                    <a:pt x="11" y="54"/>
                  </a:cubicBezTo>
                  <a:cubicBezTo>
                    <a:pt x="3" y="54"/>
                    <a:pt x="3" y="54"/>
                    <a:pt x="3" y="54"/>
                  </a:cubicBezTo>
                  <a:lnTo>
                    <a:pt x="3" y="4"/>
                  </a:lnTo>
                  <a:close/>
                  <a:moveTo>
                    <a:pt x="3" y="4"/>
                  </a:moveTo>
                  <a:cubicBezTo>
                    <a:pt x="3" y="4"/>
                    <a:pt x="3" y="4"/>
                    <a:pt x="3"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84" name="Freeform 127"/>
            <p:cNvSpPr>
              <a:spLocks noEditPoints="1"/>
            </p:cNvSpPr>
            <p:nvPr/>
          </p:nvSpPr>
          <p:spPr bwMode="auto">
            <a:xfrm>
              <a:off x="4244975" y="2852738"/>
              <a:ext cx="42863" cy="171450"/>
            </a:xfrm>
            <a:custGeom>
              <a:avLst/>
              <a:gdLst/>
              <a:ahLst/>
              <a:cxnLst>
                <a:cxn ang="0">
                  <a:pos x="4" y="58"/>
                </a:cxn>
                <a:cxn ang="0">
                  <a:pos x="11" y="58"/>
                </a:cxn>
                <a:cxn ang="0">
                  <a:pos x="15" y="54"/>
                </a:cxn>
                <a:cxn ang="0">
                  <a:pos x="15" y="4"/>
                </a:cxn>
                <a:cxn ang="0">
                  <a:pos x="11" y="0"/>
                </a:cxn>
                <a:cxn ang="0">
                  <a:pos x="4" y="0"/>
                </a:cxn>
                <a:cxn ang="0">
                  <a:pos x="0" y="4"/>
                </a:cxn>
                <a:cxn ang="0">
                  <a:pos x="0" y="54"/>
                </a:cxn>
                <a:cxn ang="0">
                  <a:pos x="4" y="58"/>
                </a:cxn>
                <a:cxn ang="0">
                  <a:pos x="4" y="4"/>
                </a:cxn>
                <a:cxn ang="0">
                  <a:pos x="11" y="4"/>
                </a:cxn>
                <a:cxn ang="0">
                  <a:pos x="11" y="54"/>
                </a:cxn>
                <a:cxn ang="0">
                  <a:pos x="4" y="54"/>
                </a:cxn>
                <a:cxn ang="0">
                  <a:pos x="4" y="4"/>
                </a:cxn>
                <a:cxn ang="0">
                  <a:pos x="4" y="4"/>
                </a:cxn>
                <a:cxn ang="0">
                  <a:pos x="4" y="4"/>
                </a:cxn>
              </a:cxnLst>
              <a:rect l="0" t="0" r="r" b="b"/>
              <a:pathLst>
                <a:path w="15" h="58">
                  <a:moveTo>
                    <a:pt x="4" y="58"/>
                  </a:moveTo>
                  <a:cubicBezTo>
                    <a:pt x="11" y="58"/>
                    <a:pt x="11" y="58"/>
                    <a:pt x="11" y="58"/>
                  </a:cubicBezTo>
                  <a:cubicBezTo>
                    <a:pt x="13" y="58"/>
                    <a:pt x="15" y="56"/>
                    <a:pt x="15" y="54"/>
                  </a:cubicBezTo>
                  <a:cubicBezTo>
                    <a:pt x="15" y="4"/>
                    <a:pt x="15" y="4"/>
                    <a:pt x="15" y="4"/>
                  </a:cubicBezTo>
                  <a:cubicBezTo>
                    <a:pt x="15" y="2"/>
                    <a:pt x="13" y="0"/>
                    <a:pt x="11" y="0"/>
                  </a:cubicBezTo>
                  <a:cubicBezTo>
                    <a:pt x="4" y="0"/>
                    <a:pt x="4" y="0"/>
                    <a:pt x="4" y="0"/>
                  </a:cubicBezTo>
                  <a:cubicBezTo>
                    <a:pt x="1" y="0"/>
                    <a:pt x="0" y="2"/>
                    <a:pt x="0" y="4"/>
                  </a:cubicBezTo>
                  <a:cubicBezTo>
                    <a:pt x="0" y="54"/>
                    <a:pt x="0" y="54"/>
                    <a:pt x="0" y="54"/>
                  </a:cubicBezTo>
                  <a:cubicBezTo>
                    <a:pt x="0" y="56"/>
                    <a:pt x="1" y="58"/>
                    <a:pt x="4" y="58"/>
                  </a:cubicBezTo>
                  <a:close/>
                  <a:moveTo>
                    <a:pt x="4" y="4"/>
                  </a:moveTo>
                  <a:cubicBezTo>
                    <a:pt x="11" y="4"/>
                    <a:pt x="11" y="4"/>
                    <a:pt x="11" y="4"/>
                  </a:cubicBezTo>
                  <a:cubicBezTo>
                    <a:pt x="11" y="54"/>
                    <a:pt x="11" y="54"/>
                    <a:pt x="11" y="54"/>
                  </a:cubicBezTo>
                  <a:cubicBezTo>
                    <a:pt x="4" y="54"/>
                    <a:pt x="4" y="54"/>
                    <a:pt x="4" y="54"/>
                  </a:cubicBezTo>
                  <a:lnTo>
                    <a:pt x="4" y="4"/>
                  </a:lnTo>
                  <a:close/>
                  <a:moveTo>
                    <a:pt x="4" y="4"/>
                  </a:moveTo>
                  <a:cubicBezTo>
                    <a:pt x="4" y="4"/>
                    <a:pt x="4" y="4"/>
                    <a:pt x="4"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585" name="Group 172"/>
          <p:cNvGrpSpPr/>
          <p:nvPr/>
        </p:nvGrpSpPr>
        <p:grpSpPr>
          <a:xfrm>
            <a:off x="15058495" y="4632167"/>
            <a:ext cx="572114" cy="480980"/>
            <a:chOff x="4856163" y="2736851"/>
            <a:chExt cx="358775" cy="301625"/>
          </a:xfrm>
          <a:solidFill>
            <a:schemeClr val="tx1"/>
          </a:solidFill>
        </p:grpSpPr>
        <p:sp>
          <p:nvSpPr>
            <p:cNvPr id="586" name="Freeform 128"/>
            <p:cNvSpPr>
              <a:spLocks noEditPoints="1"/>
            </p:cNvSpPr>
            <p:nvPr/>
          </p:nvSpPr>
          <p:spPr bwMode="auto">
            <a:xfrm>
              <a:off x="4946650" y="2814638"/>
              <a:ext cx="177800" cy="179388"/>
            </a:xfrm>
            <a:custGeom>
              <a:avLst/>
              <a:gdLst/>
              <a:ahLst/>
              <a:cxnLst>
                <a:cxn ang="0">
                  <a:pos x="31" y="0"/>
                </a:cxn>
                <a:cxn ang="0">
                  <a:pos x="0" y="30"/>
                </a:cxn>
                <a:cxn ang="0">
                  <a:pos x="31" y="61"/>
                </a:cxn>
                <a:cxn ang="0">
                  <a:pos x="61" y="30"/>
                </a:cxn>
                <a:cxn ang="0">
                  <a:pos x="31" y="0"/>
                </a:cxn>
                <a:cxn ang="0">
                  <a:pos x="48" y="45"/>
                </a:cxn>
                <a:cxn ang="0">
                  <a:pos x="16" y="48"/>
                </a:cxn>
                <a:cxn ang="0">
                  <a:pos x="13" y="15"/>
                </a:cxn>
                <a:cxn ang="0">
                  <a:pos x="46" y="13"/>
                </a:cxn>
                <a:cxn ang="0">
                  <a:pos x="48" y="45"/>
                </a:cxn>
                <a:cxn ang="0">
                  <a:pos x="48" y="45"/>
                </a:cxn>
                <a:cxn ang="0">
                  <a:pos x="48" y="45"/>
                </a:cxn>
              </a:cxnLst>
              <a:rect l="0" t="0" r="r" b="b"/>
              <a:pathLst>
                <a:path w="61" h="61">
                  <a:moveTo>
                    <a:pt x="31" y="0"/>
                  </a:moveTo>
                  <a:cubicBezTo>
                    <a:pt x="14" y="0"/>
                    <a:pt x="0" y="13"/>
                    <a:pt x="0" y="30"/>
                  </a:cubicBezTo>
                  <a:cubicBezTo>
                    <a:pt x="0" y="47"/>
                    <a:pt x="14" y="61"/>
                    <a:pt x="31" y="61"/>
                  </a:cubicBezTo>
                  <a:cubicBezTo>
                    <a:pt x="48" y="61"/>
                    <a:pt x="61" y="47"/>
                    <a:pt x="61" y="30"/>
                  </a:cubicBezTo>
                  <a:cubicBezTo>
                    <a:pt x="61" y="13"/>
                    <a:pt x="48" y="0"/>
                    <a:pt x="31" y="0"/>
                  </a:cubicBezTo>
                  <a:close/>
                  <a:moveTo>
                    <a:pt x="48" y="45"/>
                  </a:moveTo>
                  <a:cubicBezTo>
                    <a:pt x="40" y="55"/>
                    <a:pt x="25" y="56"/>
                    <a:pt x="16" y="48"/>
                  </a:cubicBezTo>
                  <a:cubicBezTo>
                    <a:pt x="6" y="39"/>
                    <a:pt x="5" y="25"/>
                    <a:pt x="13" y="15"/>
                  </a:cubicBezTo>
                  <a:cubicBezTo>
                    <a:pt x="22" y="6"/>
                    <a:pt x="36" y="5"/>
                    <a:pt x="46" y="13"/>
                  </a:cubicBezTo>
                  <a:cubicBezTo>
                    <a:pt x="55" y="21"/>
                    <a:pt x="57" y="36"/>
                    <a:pt x="48" y="45"/>
                  </a:cubicBezTo>
                  <a:close/>
                  <a:moveTo>
                    <a:pt x="48" y="45"/>
                  </a:moveTo>
                  <a:cubicBezTo>
                    <a:pt x="48" y="45"/>
                    <a:pt x="48" y="45"/>
                    <a:pt x="48" y="45"/>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87" name="Freeform 129"/>
            <p:cNvSpPr>
              <a:spLocks noEditPoints="1"/>
            </p:cNvSpPr>
            <p:nvPr/>
          </p:nvSpPr>
          <p:spPr bwMode="auto">
            <a:xfrm>
              <a:off x="4989513" y="2859088"/>
              <a:ext cx="53975" cy="50800"/>
            </a:xfrm>
            <a:custGeom>
              <a:avLst/>
              <a:gdLst/>
              <a:ahLst/>
              <a:cxnLst>
                <a:cxn ang="0">
                  <a:pos x="16" y="0"/>
                </a:cxn>
                <a:cxn ang="0">
                  <a:pos x="0" y="15"/>
                </a:cxn>
                <a:cxn ang="0">
                  <a:pos x="2" y="17"/>
                </a:cxn>
                <a:cxn ang="0">
                  <a:pos x="4" y="15"/>
                </a:cxn>
                <a:cxn ang="0">
                  <a:pos x="16" y="4"/>
                </a:cxn>
                <a:cxn ang="0">
                  <a:pos x="18" y="2"/>
                </a:cxn>
                <a:cxn ang="0">
                  <a:pos x="16" y="0"/>
                </a:cxn>
                <a:cxn ang="0">
                  <a:pos x="16" y="0"/>
                </a:cxn>
                <a:cxn ang="0">
                  <a:pos x="16" y="0"/>
                </a:cxn>
              </a:cxnLst>
              <a:rect l="0" t="0" r="r" b="b"/>
              <a:pathLst>
                <a:path w="18" h="17">
                  <a:moveTo>
                    <a:pt x="16" y="0"/>
                  </a:moveTo>
                  <a:cubicBezTo>
                    <a:pt x="7" y="0"/>
                    <a:pt x="0" y="7"/>
                    <a:pt x="0" y="15"/>
                  </a:cubicBezTo>
                  <a:cubicBezTo>
                    <a:pt x="0" y="16"/>
                    <a:pt x="1" y="17"/>
                    <a:pt x="2" y="17"/>
                  </a:cubicBezTo>
                  <a:cubicBezTo>
                    <a:pt x="3" y="17"/>
                    <a:pt x="4" y="16"/>
                    <a:pt x="4" y="15"/>
                  </a:cubicBezTo>
                  <a:cubicBezTo>
                    <a:pt x="4" y="9"/>
                    <a:pt x="9" y="4"/>
                    <a:pt x="16" y="4"/>
                  </a:cubicBezTo>
                  <a:cubicBezTo>
                    <a:pt x="17" y="4"/>
                    <a:pt x="18" y="3"/>
                    <a:pt x="18" y="2"/>
                  </a:cubicBezTo>
                  <a:cubicBezTo>
                    <a:pt x="18" y="1"/>
                    <a:pt x="17" y="0"/>
                    <a:pt x="16" y="0"/>
                  </a:cubicBezTo>
                  <a:close/>
                  <a:moveTo>
                    <a:pt x="16" y="0"/>
                  </a:moveTo>
                  <a:cubicBezTo>
                    <a:pt x="16" y="0"/>
                    <a:pt x="16" y="0"/>
                    <a:pt x="16"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88" name="Freeform 130"/>
            <p:cNvSpPr>
              <a:spLocks noEditPoints="1"/>
            </p:cNvSpPr>
            <p:nvPr/>
          </p:nvSpPr>
          <p:spPr bwMode="auto">
            <a:xfrm>
              <a:off x="4856163" y="2736851"/>
              <a:ext cx="358775" cy="301625"/>
            </a:xfrm>
            <a:custGeom>
              <a:avLst/>
              <a:gdLst/>
              <a:ahLst/>
              <a:cxnLst>
                <a:cxn ang="0">
                  <a:pos x="114" y="23"/>
                </a:cxn>
                <a:cxn ang="0">
                  <a:pos x="97" y="20"/>
                </a:cxn>
                <a:cxn ang="0">
                  <a:pos x="92" y="7"/>
                </a:cxn>
                <a:cxn ang="0">
                  <a:pos x="81" y="0"/>
                </a:cxn>
                <a:cxn ang="0">
                  <a:pos x="43" y="0"/>
                </a:cxn>
                <a:cxn ang="0">
                  <a:pos x="32" y="7"/>
                </a:cxn>
                <a:cxn ang="0">
                  <a:pos x="27" y="20"/>
                </a:cxn>
                <a:cxn ang="0">
                  <a:pos x="10" y="23"/>
                </a:cxn>
                <a:cxn ang="0">
                  <a:pos x="0" y="34"/>
                </a:cxn>
                <a:cxn ang="0">
                  <a:pos x="0" y="92"/>
                </a:cxn>
                <a:cxn ang="0">
                  <a:pos x="12" y="103"/>
                </a:cxn>
                <a:cxn ang="0">
                  <a:pos x="112" y="103"/>
                </a:cxn>
                <a:cxn ang="0">
                  <a:pos x="123" y="92"/>
                </a:cxn>
                <a:cxn ang="0">
                  <a:pos x="123" y="34"/>
                </a:cxn>
                <a:cxn ang="0">
                  <a:pos x="114" y="23"/>
                </a:cxn>
                <a:cxn ang="0">
                  <a:pos x="115" y="92"/>
                </a:cxn>
                <a:cxn ang="0">
                  <a:pos x="112" y="96"/>
                </a:cxn>
                <a:cxn ang="0">
                  <a:pos x="12" y="96"/>
                </a:cxn>
                <a:cxn ang="0">
                  <a:pos x="8" y="92"/>
                </a:cxn>
                <a:cxn ang="0">
                  <a:pos x="8" y="34"/>
                </a:cxn>
                <a:cxn ang="0">
                  <a:pos x="11" y="30"/>
                </a:cxn>
                <a:cxn ang="0">
                  <a:pos x="32" y="27"/>
                </a:cxn>
                <a:cxn ang="0">
                  <a:pos x="39" y="10"/>
                </a:cxn>
                <a:cxn ang="0">
                  <a:pos x="43" y="7"/>
                </a:cxn>
                <a:cxn ang="0">
                  <a:pos x="81" y="7"/>
                </a:cxn>
                <a:cxn ang="0">
                  <a:pos x="85" y="10"/>
                </a:cxn>
                <a:cxn ang="0">
                  <a:pos x="91" y="27"/>
                </a:cxn>
                <a:cxn ang="0">
                  <a:pos x="112" y="30"/>
                </a:cxn>
                <a:cxn ang="0">
                  <a:pos x="115" y="34"/>
                </a:cxn>
                <a:cxn ang="0">
                  <a:pos x="115" y="92"/>
                </a:cxn>
                <a:cxn ang="0">
                  <a:pos x="115" y="92"/>
                </a:cxn>
                <a:cxn ang="0">
                  <a:pos x="115" y="92"/>
                </a:cxn>
              </a:cxnLst>
              <a:rect l="0" t="0" r="r" b="b"/>
              <a:pathLst>
                <a:path w="123" h="103">
                  <a:moveTo>
                    <a:pt x="114" y="23"/>
                  </a:moveTo>
                  <a:cubicBezTo>
                    <a:pt x="97" y="20"/>
                    <a:pt x="97" y="20"/>
                    <a:pt x="97" y="20"/>
                  </a:cubicBezTo>
                  <a:cubicBezTo>
                    <a:pt x="92" y="7"/>
                    <a:pt x="92" y="7"/>
                    <a:pt x="92" y="7"/>
                  </a:cubicBezTo>
                  <a:cubicBezTo>
                    <a:pt x="90" y="3"/>
                    <a:pt x="86" y="0"/>
                    <a:pt x="81" y="0"/>
                  </a:cubicBezTo>
                  <a:cubicBezTo>
                    <a:pt x="43" y="0"/>
                    <a:pt x="43" y="0"/>
                    <a:pt x="43" y="0"/>
                  </a:cubicBezTo>
                  <a:cubicBezTo>
                    <a:pt x="38" y="0"/>
                    <a:pt x="34" y="3"/>
                    <a:pt x="32" y="7"/>
                  </a:cubicBezTo>
                  <a:cubicBezTo>
                    <a:pt x="27" y="20"/>
                    <a:pt x="27" y="20"/>
                    <a:pt x="27" y="20"/>
                  </a:cubicBezTo>
                  <a:cubicBezTo>
                    <a:pt x="10" y="23"/>
                    <a:pt x="10" y="23"/>
                    <a:pt x="10" y="23"/>
                  </a:cubicBezTo>
                  <a:cubicBezTo>
                    <a:pt x="4" y="24"/>
                    <a:pt x="0" y="29"/>
                    <a:pt x="0" y="34"/>
                  </a:cubicBezTo>
                  <a:cubicBezTo>
                    <a:pt x="0" y="92"/>
                    <a:pt x="0" y="92"/>
                    <a:pt x="0" y="92"/>
                  </a:cubicBezTo>
                  <a:cubicBezTo>
                    <a:pt x="0" y="98"/>
                    <a:pt x="6" y="103"/>
                    <a:pt x="12" y="103"/>
                  </a:cubicBezTo>
                  <a:cubicBezTo>
                    <a:pt x="112" y="103"/>
                    <a:pt x="112" y="103"/>
                    <a:pt x="112" y="103"/>
                  </a:cubicBezTo>
                  <a:cubicBezTo>
                    <a:pt x="118" y="103"/>
                    <a:pt x="123" y="98"/>
                    <a:pt x="123" y="92"/>
                  </a:cubicBezTo>
                  <a:cubicBezTo>
                    <a:pt x="123" y="34"/>
                    <a:pt x="123" y="34"/>
                    <a:pt x="123" y="34"/>
                  </a:cubicBezTo>
                  <a:cubicBezTo>
                    <a:pt x="123" y="29"/>
                    <a:pt x="119" y="24"/>
                    <a:pt x="114" y="23"/>
                  </a:cubicBezTo>
                  <a:close/>
                  <a:moveTo>
                    <a:pt x="115" y="92"/>
                  </a:moveTo>
                  <a:cubicBezTo>
                    <a:pt x="115" y="94"/>
                    <a:pt x="114" y="96"/>
                    <a:pt x="112" y="96"/>
                  </a:cubicBezTo>
                  <a:cubicBezTo>
                    <a:pt x="12" y="96"/>
                    <a:pt x="12" y="96"/>
                    <a:pt x="12" y="96"/>
                  </a:cubicBezTo>
                  <a:cubicBezTo>
                    <a:pt x="10" y="96"/>
                    <a:pt x="8" y="94"/>
                    <a:pt x="8" y="92"/>
                  </a:cubicBezTo>
                  <a:cubicBezTo>
                    <a:pt x="8" y="34"/>
                    <a:pt x="8" y="34"/>
                    <a:pt x="8" y="34"/>
                  </a:cubicBezTo>
                  <a:cubicBezTo>
                    <a:pt x="8" y="32"/>
                    <a:pt x="9" y="31"/>
                    <a:pt x="11" y="30"/>
                  </a:cubicBezTo>
                  <a:cubicBezTo>
                    <a:pt x="32" y="27"/>
                    <a:pt x="32" y="27"/>
                    <a:pt x="32" y="27"/>
                  </a:cubicBezTo>
                  <a:cubicBezTo>
                    <a:pt x="39" y="10"/>
                    <a:pt x="39" y="10"/>
                    <a:pt x="39" y="10"/>
                  </a:cubicBezTo>
                  <a:cubicBezTo>
                    <a:pt x="40" y="8"/>
                    <a:pt x="41" y="7"/>
                    <a:pt x="43" y="7"/>
                  </a:cubicBezTo>
                  <a:cubicBezTo>
                    <a:pt x="81" y="7"/>
                    <a:pt x="81" y="7"/>
                    <a:pt x="81" y="7"/>
                  </a:cubicBezTo>
                  <a:cubicBezTo>
                    <a:pt x="83" y="7"/>
                    <a:pt x="84" y="8"/>
                    <a:pt x="85" y="10"/>
                  </a:cubicBezTo>
                  <a:cubicBezTo>
                    <a:pt x="91" y="27"/>
                    <a:pt x="91" y="27"/>
                    <a:pt x="91" y="27"/>
                  </a:cubicBezTo>
                  <a:cubicBezTo>
                    <a:pt x="112" y="30"/>
                    <a:pt x="112" y="30"/>
                    <a:pt x="112" y="30"/>
                  </a:cubicBezTo>
                  <a:cubicBezTo>
                    <a:pt x="114" y="31"/>
                    <a:pt x="115" y="32"/>
                    <a:pt x="115" y="34"/>
                  </a:cubicBezTo>
                  <a:lnTo>
                    <a:pt x="115" y="92"/>
                  </a:lnTo>
                  <a:close/>
                  <a:moveTo>
                    <a:pt x="115" y="92"/>
                  </a:moveTo>
                  <a:cubicBezTo>
                    <a:pt x="115" y="92"/>
                    <a:pt x="115" y="92"/>
                    <a:pt x="115" y="9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589" name="Freeform 131"/>
          <p:cNvSpPr>
            <a:spLocks noEditPoints="1"/>
          </p:cNvSpPr>
          <p:nvPr/>
        </p:nvSpPr>
        <p:spPr bwMode="auto">
          <a:xfrm>
            <a:off x="16114138" y="4601317"/>
            <a:ext cx="574891" cy="540807"/>
          </a:xfrm>
          <a:custGeom>
            <a:avLst/>
            <a:gdLst>
              <a:gd name="T0" fmla="*/ 2147483646 w 123"/>
              <a:gd name="T1" fmla="*/ 0 h 115"/>
              <a:gd name="T2" fmla="*/ 2147483646 w 123"/>
              <a:gd name="T3" fmla="*/ 0 h 115"/>
              <a:gd name="T4" fmla="*/ 0 w 123"/>
              <a:gd name="T5" fmla="*/ 2147483646 h 115"/>
              <a:gd name="T6" fmla="*/ 0 w 123"/>
              <a:gd name="T7" fmla="*/ 2147483646 h 115"/>
              <a:gd name="T8" fmla="*/ 2147483646 w 123"/>
              <a:gd name="T9" fmla="*/ 2147483646 h 115"/>
              <a:gd name="T10" fmla="*/ 2147483646 w 123"/>
              <a:gd name="T11" fmla="*/ 2147483646 h 115"/>
              <a:gd name="T12" fmla="*/ 2147483646 w 123"/>
              <a:gd name="T13" fmla="*/ 2147483646 h 115"/>
              <a:gd name="T14" fmla="*/ 2147483646 w 123"/>
              <a:gd name="T15" fmla="*/ 2147483646 h 115"/>
              <a:gd name="T16" fmla="*/ 2147483646 w 123"/>
              <a:gd name="T17" fmla="*/ 2147483646 h 115"/>
              <a:gd name="T18" fmla="*/ 2147483646 w 123"/>
              <a:gd name="T19" fmla="*/ 2147483646 h 115"/>
              <a:gd name="T20" fmla="*/ 2147483646 w 123"/>
              <a:gd name="T21" fmla="*/ 2147483646 h 115"/>
              <a:gd name="T22" fmla="*/ 2147483646 w 123"/>
              <a:gd name="T23" fmla="*/ 2147483646 h 115"/>
              <a:gd name="T24" fmla="*/ 2147483646 w 123"/>
              <a:gd name="T25" fmla="*/ 2147483646 h 115"/>
              <a:gd name="T26" fmla="*/ 2147483646 w 123"/>
              <a:gd name="T27" fmla="*/ 2147483646 h 115"/>
              <a:gd name="T28" fmla="*/ 2147483646 w 123"/>
              <a:gd name="T29" fmla="*/ 2147483646 h 115"/>
              <a:gd name="T30" fmla="*/ 2147483646 w 123"/>
              <a:gd name="T31" fmla="*/ 2147483646 h 115"/>
              <a:gd name="T32" fmla="*/ 2147483646 w 123"/>
              <a:gd name="T33" fmla="*/ 2147483646 h 115"/>
              <a:gd name="T34" fmla="*/ 2147483646 w 123"/>
              <a:gd name="T35" fmla="*/ 2147483646 h 115"/>
              <a:gd name="T36" fmla="*/ 2147483646 w 123"/>
              <a:gd name="T37" fmla="*/ 0 h 115"/>
              <a:gd name="T38" fmla="*/ 2147483646 w 123"/>
              <a:gd name="T39" fmla="*/ 2147483646 h 115"/>
              <a:gd name="T40" fmla="*/ 2147483646 w 123"/>
              <a:gd name="T41" fmla="*/ 2147483646 h 115"/>
              <a:gd name="T42" fmla="*/ 2147483646 w 123"/>
              <a:gd name="T43" fmla="*/ 2147483646 h 115"/>
              <a:gd name="T44" fmla="*/ 2147483646 w 123"/>
              <a:gd name="T45" fmla="*/ 2147483646 h 115"/>
              <a:gd name="T46" fmla="*/ 2147483646 w 123"/>
              <a:gd name="T47" fmla="*/ 2147483646 h 115"/>
              <a:gd name="T48" fmla="*/ 2147483646 w 123"/>
              <a:gd name="T49" fmla="*/ 2147483646 h 115"/>
              <a:gd name="T50" fmla="*/ 2147483646 w 123"/>
              <a:gd name="T51" fmla="*/ 2147483646 h 115"/>
              <a:gd name="T52" fmla="*/ 2147483646 w 123"/>
              <a:gd name="T53" fmla="*/ 2147483646 h 115"/>
              <a:gd name="T54" fmla="*/ 2147483646 w 123"/>
              <a:gd name="T55" fmla="*/ 2147483646 h 115"/>
              <a:gd name="T56" fmla="*/ 2147483646 w 123"/>
              <a:gd name="T57" fmla="*/ 2147483646 h 115"/>
              <a:gd name="T58" fmla="*/ 2147483646 w 123"/>
              <a:gd name="T59" fmla="*/ 2147483646 h 115"/>
              <a:gd name="T60" fmla="*/ 2147483646 w 123"/>
              <a:gd name="T61" fmla="*/ 2147483646 h 115"/>
              <a:gd name="T62" fmla="*/ 2147483646 w 123"/>
              <a:gd name="T63" fmla="*/ 2147483646 h 115"/>
              <a:gd name="T64" fmla="*/ 2147483646 w 123"/>
              <a:gd name="T65" fmla="*/ 2147483646 h 115"/>
              <a:gd name="T66" fmla="*/ 2147483646 w 123"/>
              <a:gd name="T67" fmla="*/ 2147483646 h 115"/>
              <a:gd name="T68" fmla="*/ 2147483646 w 123"/>
              <a:gd name="T69" fmla="*/ 2147483646 h 115"/>
              <a:gd name="T70" fmla="*/ 2147483646 w 123"/>
              <a:gd name="T71" fmla="*/ 2147483646 h 115"/>
              <a:gd name="T72" fmla="*/ 2147483646 w 123"/>
              <a:gd name="T73" fmla="*/ 2147483646 h 115"/>
              <a:gd name="T74" fmla="*/ 2147483646 w 123"/>
              <a:gd name="T75" fmla="*/ 2147483646 h 115"/>
              <a:gd name="T76" fmla="*/ 2147483646 w 123"/>
              <a:gd name="T77" fmla="*/ 2147483646 h 115"/>
              <a:gd name="T78" fmla="*/ 2147483646 w 123"/>
              <a:gd name="T79" fmla="*/ 2147483646 h 115"/>
              <a:gd name="T80" fmla="*/ 2147483646 w 123"/>
              <a:gd name="T81" fmla="*/ 2147483646 h 115"/>
              <a:gd name="T82" fmla="*/ 2147483646 w 123"/>
              <a:gd name="T83" fmla="*/ 2147483646 h 115"/>
              <a:gd name="T84" fmla="*/ 2147483646 w 123"/>
              <a:gd name="T85" fmla="*/ 2147483646 h 115"/>
              <a:gd name="T86" fmla="*/ 2147483646 w 123"/>
              <a:gd name="T87" fmla="*/ 2147483646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115">
                <a:moveTo>
                  <a:pt x="111" y="0"/>
                </a:moveTo>
                <a:cubicBezTo>
                  <a:pt x="12" y="0"/>
                  <a:pt x="12" y="0"/>
                  <a:pt x="12" y="0"/>
                </a:cubicBezTo>
                <a:cubicBezTo>
                  <a:pt x="5" y="0"/>
                  <a:pt x="0" y="5"/>
                  <a:pt x="0" y="12"/>
                </a:cubicBezTo>
                <a:cubicBezTo>
                  <a:pt x="0" y="88"/>
                  <a:pt x="0" y="88"/>
                  <a:pt x="0" y="88"/>
                </a:cubicBezTo>
                <a:cubicBezTo>
                  <a:pt x="0" y="95"/>
                  <a:pt x="5" y="100"/>
                  <a:pt x="12" y="100"/>
                </a:cubicBezTo>
                <a:cubicBezTo>
                  <a:pt x="50" y="100"/>
                  <a:pt x="50" y="100"/>
                  <a:pt x="50" y="100"/>
                </a:cubicBezTo>
                <a:cubicBezTo>
                  <a:pt x="50" y="104"/>
                  <a:pt x="50" y="104"/>
                  <a:pt x="50" y="104"/>
                </a:cubicBezTo>
                <a:cubicBezTo>
                  <a:pt x="26" y="108"/>
                  <a:pt x="26" y="108"/>
                  <a:pt x="26" y="108"/>
                </a:cubicBezTo>
                <a:cubicBezTo>
                  <a:pt x="24" y="108"/>
                  <a:pt x="23" y="109"/>
                  <a:pt x="23" y="111"/>
                </a:cubicBezTo>
                <a:cubicBezTo>
                  <a:pt x="23" y="113"/>
                  <a:pt x="25" y="115"/>
                  <a:pt x="27" y="115"/>
                </a:cubicBezTo>
                <a:cubicBezTo>
                  <a:pt x="96" y="115"/>
                  <a:pt x="96" y="115"/>
                  <a:pt x="96" y="115"/>
                </a:cubicBezTo>
                <a:cubicBezTo>
                  <a:pt x="98" y="115"/>
                  <a:pt x="100" y="113"/>
                  <a:pt x="100" y="111"/>
                </a:cubicBezTo>
                <a:cubicBezTo>
                  <a:pt x="100" y="109"/>
                  <a:pt x="99" y="108"/>
                  <a:pt x="97" y="108"/>
                </a:cubicBezTo>
                <a:cubicBezTo>
                  <a:pt x="73" y="104"/>
                  <a:pt x="73" y="104"/>
                  <a:pt x="73" y="104"/>
                </a:cubicBezTo>
                <a:cubicBezTo>
                  <a:pt x="73" y="100"/>
                  <a:pt x="73" y="100"/>
                  <a:pt x="73" y="100"/>
                </a:cubicBezTo>
                <a:cubicBezTo>
                  <a:pt x="111" y="100"/>
                  <a:pt x="111" y="100"/>
                  <a:pt x="111" y="100"/>
                </a:cubicBezTo>
                <a:cubicBezTo>
                  <a:pt x="118" y="100"/>
                  <a:pt x="123" y="95"/>
                  <a:pt x="123" y="88"/>
                </a:cubicBezTo>
                <a:cubicBezTo>
                  <a:pt x="123" y="12"/>
                  <a:pt x="123" y="12"/>
                  <a:pt x="123" y="12"/>
                </a:cubicBezTo>
                <a:cubicBezTo>
                  <a:pt x="123" y="5"/>
                  <a:pt x="118" y="0"/>
                  <a:pt x="111" y="0"/>
                </a:cubicBezTo>
                <a:close/>
                <a:moveTo>
                  <a:pt x="115" y="88"/>
                </a:moveTo>
                <a:cubicBezTo>
                  <a:pt x="115" y="90"/>
                  <a:pt x="114" y="92"/>
                  <a:pt x="111" y="92"/>
                </a:cubicBezTo>
                <a:cubicBezTo>
                  <a:pt x="12" y="92"/>
                  <a:pt x="12" y="92"/>
                  <a:pt x="12" y="92"/>
                </a:cubicBezTo>
                <a:cubicBezTo>
                  <a:pt x="10" y="92"/>
                  <a:pt x="8" y="90"/>
                  <a:pt x="8" y="88"/>
                </a:cubicBezTo>
                <a:cubicBezTo>
                  <a:pt x="8" y="12"/>
                  <a:pt x="8" y="12"/>
                  <a:pt x="8" y="12"/>
                </a:cubicBezTo>
                <a:cubicBezTo>
                  <a:pt x="8" y="9"/>
                  <a:pt x="10" y="8"/>
                  <a:pt x="12" y="8"/>
                </a:cubicBezTo>
                <a:cubicBezTo>
                  <a:pt x="111" y="8"/>
                  <a:pt x="111" y="8"/>
                  <a:pt x="111" y="8"/>
                </a:cubicBezTo>
                <a:cubicBezTo>
                  <a:pt x="114" y="8"/>
                  <a:pt x="115" y="9"/>
                  <a:pt x="115" y="12"/>
                </a:cubicBezTo>
                <a:lnTo>
                  <a:pt x="115" y="88"/>
                </a:lnTo>
                <a:close/>
                <a:moveTo>
                  <a:pt x="104" y="15"/>
                </a:moveTo>
                <a:cubicBezTo>
                  <a:pt x="19" y="15"/>
                  <a:pt x="19" y="15"/>
                  <a:pt x="19" y="15"/>
                </a:cubicBezTo>
                <a:cubicBezTo>
                  <a:pt x="17" y="15"/>
                  <a:pt x="16" y="17"/>
                  <a:pt x="16" y="19"/>
                </a:cubicBezTo>
                <a:cubicBezTo>
                  <a:pt x="16" y="73"/>
                  <a:pt x="16" y="73"/>
                  <a:pt x="16" y="73"/>
                </a:cubicBezTo>
                <a:cubicBezTo>
                  <a:pt x="16" y="75"/>
                  <a:pt x="17" y="77"/>
                  <a:pt x="19" y="77"/>
                </a:cubicBezTo>
                <a:cubicBezTo>
                  <a:pt x="104" y="77"/>
                  <a:pt x="104" y="77"/>
                  <a:pt x="104" y="77"/>
                </a:cubicBezTo>
                <a:cubicBezTo>
                  <a:pt x="106" y="77"/>
                  <a:pt x="108" y="75"/>
                  <a:pt x="108" y="73"/>
                </a:cubicBezTo>
                <a:cubicBezTo>
                  <a:pt x="108" y="19"/>
                  <a:pt x="108" y="19"/>
                  <a:pt x="108" y="19"/>
                </a:cubicBezTo>
                <a:cubicBezTo>
                  <a:pt x="108" y="17"/>
                  <a:pt x="106" y="15"/>
                  <a:pt x="104" y="15"/>
                </a:cubicBezTo>
                <a:close/>
                <a:moveTo>
                  <a:pt x="104" y="73"/>
                </a:moveTo>
                <a:cubicBezTo>
                  <a:pt x="19" y="73"/>
                  <a:pt x="19" y="73"/>
                  <a:pt x="19" y="73"/>
                </a:cubicBezTo>
                <a:cubicBezTo>
                  <a:pt x="19" y="19"/>
                  <a:pt x="19" y="19"/>
                  <a:pt x="19" y="19"/>
                </a:cubicBezTo>
                <a:cubicBezTo>
                  <a:pt x="104" y="19"/>
                  <a:pt x="104" y="19"/>
                  <a:pt x="104" y="19"/>
                </a:cubicBezTo>
                <a:lnTo>
                  <a:pt x="104" y="73"/>
                </a:lnTo>
                <a:close/>
                <a:moveTo>
                  <a:pt x="104" y="73"/>
                </a:moveTo>
                <a:cubicBezTo>
                  <a:pt x="104" y="73"/>
                  <a:pt x="104" y="73"/>
                  <a:pt x="104" y="73"/>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590" name="Group 180"/>
          <p:cNvGrpSpPr/>
          <p:nvPr/>
        </p:nvGrpSpPr>
        <p:grpSpPr>
          <a:xfrm>
            <a:off x="17172277" y="4601789"/>
            <a:ext cx="574646" cy="539205"/>
            <a:chOff x="6373813" y="2717801"/>
            <a:chExt cx="360363" cy="338138"/>
          </a:xfrm>
          <a:solidFill>
            <a:schemeClr val="tx1"/>
          </a:solidFill>
        </p:grpSpPr>
        <p:sp>
          <p:nvSpPr>
            <p:cNvPr id="591" name="Freeform 132"/>
            <p:cNvSpPr>
              <a:spLocks noEditPoints="1"/>
            </p:cNvSpPr>
            <p:nvPr/>
          </p:nvSpPr>
          <p:spPr bwMode="auto">
            <a:xfrm>
              <a:off x="6373813" y="2717801"/>
              <a:ext cx="360363" cy="338138"/>
            </a:xfrm>
            <a:custGeom>
              <a:avLst/>
              <a:gdLst/>
              <a:ahLst/>
              <a:cxnLst>
                <a:cxn ang="0">
                  <a:pos x="121" y="25"/>
                </a:cxn>
                <a:cxn ang="0">
                  <a:pos x="98" y="2"/>
                </a:cxn>
                <a:cxn ang="0">
                  <a:pos x="92" y="0"/>
                </a:cxn>
                <a:cxn ang="0">
                  <a:pos x="12" y="0"/>
                </a:cxn>
                <a:cxn ang="0">
                  <a:pos x="0" y="11"/>
                </a:cxn>
                <a:cxn ang="0">
                  <a:pos x="0" y="104"/>
                </a:cxn>
                <a:cxn ang="0">
                  <a:pos x="12" y="115"/>
                </a:cxn>
                <a:cxn ang="0">
                  <a:pos x="111" y="115"/>
                </a:cxn>
                <a:cxn ang="0">
                  <a:pos x="123" y="104"/>
                </a:cxn>
                <a:cxn ang="0">
                  <a:pos x="123" y="31"/>
                </a:cxn>
                <a:cxn ang="0">
                  <a:pos x="121" y="25"/>
                </a:cxn>
                <a:cxn ang="0">
                  <a:pos x="115" y="104"/>
                </a:cxn>
                <a:cxn ang="0">
                  <a:pos x="111" y="107"/>
                </a:cxn>
                <a:cxn ang="0">
                  <a:pos x="12" y="107"/>
                </a:cxn>
                <a:cxn ang="0">
                  <a:pos x="8" y="104"/>
                </a:cxn>
                <a:cxn ang="0">
                  <a:pos x="8" y="11"/>
                </a:cxn>
                <a:cxn ang="0">
                  <a:pos x="12" y="8"/>
                </a:cxn>
                <a:cxn ang="0">
                  <a:pos x="88" y="8"/>
                </a:cxn>
                <a:cxn ang="0">
                  <a:pos x="88" y="23"/>
                </a:cxn>
                <a:cxn ang="0">
                  <a:pos x="100" y="35"/>
                </a:cxn>
                <a:cxn ang="0">
                  <a:pos x="115" y="35"/>
                </a:cxn>
                <a:cxn ang="0">
                  <a:pos x="115" y="104"/>
                </a:cxn>
                <a:cxn ang="0">
                  <a:pos x="104" y="31"/>
                </a:cxn>
                <a:cxn ang="0">
                  <a:pos x="100" y="31"/>
                </a:cxn>
                <a:cxn ang="0">
                  <a:pos x="92" y="23"/>
                </a:cxn>
                <a:cxn ang="0">
                  <a:pos x="92" y="8"/>
                </a:cxn>
                <a:cxn ang="0">
                  <a:pos x="115" y="31"/>
                </a:cxn>
                <a:cxn ang="0">
                  <a:pos x="104" y="31"/>
                </a:cxn>
                <a:cxn ang="0">
                  <a:pos x="104" y="31"/>
                </a:cxn>
                <a:cxn ang="0">
                  <a:pos x="104" y="31"/>
                </a:cxn>
              </a:cxnLst>
              <a:rect l="0" t="0" r="r" b="b"/>
              <a:pathLst>
                <a:path w="123" h="115">
                  <a:moveTo>
                    <a:pt x="121" y="25"/>
                  </a:moveTo>
                  <a:cubicBezTo>
                    <a:pt x="98" y="2"/>
                    <a:pt x="98" y="2"/>
                    <a:pt x="98" y="2"/>
                  </a:cubicBezTo>
                  <a:cubicBezTo>
                    <a:pt x="96" y="1"/>
                    <a:pt x="94" y="0"/>
                    <a:pt x="92" y="0"/>
                  </a:cubicBezTo>
                  <a:cubicBezTo>
                    <a:pt x="12" y="0"/>
                    <a:pt x="12" y="0"/>
                    <a:pt x="12" y="0"/>
                  </a:cubicBezTo>
                  <a:cubicBezTo>
                    <a:pt x="5" y="0"/>
                    <a:pt x="0" y="5"/>
                    <a:pt x="0" y="11"/>
                  </a:cubicBezTo>
                  <a:cubicBezTo>
                    <a:pt x="0" y="104"/>
                    <a:pt x="0" y="104"/>
                    <a:pt x="0" y="104"/>
                  </a:cubicBezTo>
                  <a:cubicBezTo>
                    <a:pt x="0" y="110"/>
                    <a:pt x="5" y="115"/>
                    <a:pt x="12" y="115"/>
                  </a:cubicBezTo>
                  <a:cubicBezTo>
                    <a:pt x="111" y="115"/>
                    <a:pt x="111" y="115"/>
                    <a:pt x="111" y="115"/>
                  </a:cubicBezTo>
                  <a:cubicBezTo>
                    <a:pt x="118" y="115"/>
                    <a:pt x="123" y="110"/>
                    <a:pt x="123" y="104"/>
                  </a:cubicBezTo>
                  <a:cubicBezTo>
                    <a:pt x="123" y="31"/>
                    <a:pt x="123" y="31"/>
                    <a:pt x="123" y="31"/>
                  </a:cubicBezTo>
                  <a:cubicBezTo>
                    <a:pt x="123" y="29"/>
                    <a:pt x="122" y="27"/>
                    <a:pt x="121" y="25"/>
                  </a:cubicBezTo>
                  <a:close/>
                  <a:moveTo>
                    <a:pt x="115" y="104"/>
                  </a:moveTo>
                  <a:cubicBezTo>
                    <a:pt x="115" y="106"/>
                    <a:pt x="113" y="107"/>
                    <a:pt x="111" y="107"/>
                  </a:cubicBezTo>
                  <a:cubicBezTo>
                    <a:pt x="12" y="107"/>
                    <a:pt x="12" y="107"/>
                    <a:pt x="12" y="107"/>
                  </a:cubicBezTo>
                  <a:cubicBezTo>
                    <a:pt x="9" y="107"/>
                    <a:pt x="8" y="106"/>
                    <a:pt x="8" y="104"/>
                  </a:cubicBezTo>
                  <a:cubicBezTo>
                    <a:pt x="8" y="11"/>
                    <a:pt x="8" y="11"/>
                    <a:pt x="8" y="11"/>
                  </a:cubicBezTo>
                  <a:cubicBezTo>
                    <a:pt x="8" y="9"/>
                    <a:pt x="9" y="8"/>
                    <a:pt x="12" y="8"/>
                  </a:cubicBezTo>
                  <a:cubicBezTo>
                    <a:pt x="88" y="8"/>
                    <a:pt x="88" y="8"/>
                    <a:pt x="88" y="8"/>
                  </a:cubicBezTo>
                  <a:cubicBezTo>
                    <a:pt x="88" y="23"/>
                    <a:pt x="88" y="23"/>
                    <a:pt x="88" y="23"/>
                  </a:cubicBezTo>
                  <a:cubicBezTo>
                    <a:pt x="88" y="29"/>
                    <a:pt x="93" y="35"/>
                    <a:pt x="100" y="35"/>
                  </a:cubicBezTo>
                  <a:cubicBezTo>
                    <a:pt x="115" y="35"/>
                    <a:pt x="115" y="35"/>
                    <a:pt x="115" y="35"/>
                  </a:cubicBezTo>
                  <a:lnTo>
                    <a:pt x="115" y="104"/>
                  </a:lnTo>
                  <a:close/>
                  <a:moveTo>
                    <a:pt x="104" y="31"/>
                  </a:moveTo>
                  <a:cubicBezTo>
                    <a:pt x="100" y="31"/>
                    <a:pt x="100" y="31"/>
                    <a:pt x="100" y="31"/>
                  </a:cubicBezTo>
                  <a:cubicBezTo>
                    <a:pt x="96" y="31"/>
                    <a:pt x="92" y="27"/>
                    <a:pt x="92" y="23"/>
                  </a:cubicBezTo>
                  <a:cubicBezTo>
                    <a:pt x="92" y="8"/>
                    <a:pt x="92" y="8"/>
                    <a:pt x="92" y="8"/>
                  </a:cubicBezTo>
                  <a:cubicBezTo>
                    <a:pt x="115" y="31"/>
                    <a:pt x="115" y="31"/>
                    <a:pt x="115" y="31"/>
                  </a:cubicBezTo>
                  <a:lnTo>
                    <a:pt x="104" y="31"/>
                  </a:lnTo>
                  <a:close/>
                  <a:moveTo>
                    <a:pt x="104" y="31"/>
                  </a:moveTo>
                  <a:cubicBezTo>
                    <a:pt x="104" y="31"/>
                    <a:pt x="104" y="31"/>
                    <a:pt x="104" y="31"/>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2" name="Freeform 133"/>
            <p:cNvSpPr>
              <a:spLocks noEditPoints="1"/>
            </p:cNvSpPr>
            <p:nvPr/>
          </p:nvSpPr>
          <p:spPr bwMode="auto">
            <a:xfrm>
              <a:off x="6543675" y="2786063"/>
              <a:ext cx="66675" cy="11113"/>
            </a:xfrm>
            <a:custGeom>
              <a:avLst/>
              <a:gdLst/>
              <a:ahLst/>
              <a:cxnLst>
                <a:cxn ang="0">
                  <a:pos x="1" y="4"/>
                </a:cxn>
                <a:cxn ang="0">
                  <a:pos x="21" y="4"/>
                </a:cxn>
                <a:cxn ang="0">
                  <a:pos x="23" y="2"/>
                </a:cxn>
                <a:cxn ang="0">
                  <a:pos x="21" y="0"/>
                </a:cxn>
                <a:cxn ang="0">
                  <a:pos x="1" y="0"/>
                </a:cxn>
                <a:cxn ang="0">
                  <a:pos x="0" y="2"/>
                </a:cxn>
                <a:cxn ang="0">
                  <a:pos x="1" y="4"/>
                </a:cxn>
                <a:cxn ang="0">
                  <a:pos x="1" y="4"/>
                </a:cxn>
                <a:cxn ang="0">
                  <a:pos x="1" y="4"/>
                </a:cxn>
              </a:cxnLst>
              <a:rect l="0" t="0" r="r" b="b"/>
              <a:pathLst>
                <a:path w="23" h="4">
                  <a:moveTo>
                    <a:pt x="1" y="4"/>
                  </a:moveTo>
                  <a:cubicBezTo>
                    <a:pt x="21" y="4"/>
                    <a:pt x="21" y="4"/>
                    <a:pt x="21" y="4"/>
                  </a:cubicBezTo>
                  <a:cubicBezTo>
                    <a:pt x="22" y="4"/>
                    <a:pt x="23" y="3"/>
                    <a:pt x="23" y="2"/>
                  </a:cubicBezTo>
                  <a:cubicBezTo>
                    <a:pt x="23" y="1"/>
                    <a:pt x="22" y="0"/>
                    <a:pt x="21" y="0"/>
                  </a:cubicBezTo>
                  <a:cubicBezTo>
                    <a:pt x="1" y="0"/>
                    <a:pt x="1" y="0"/>
                    <a:pt x="1" y="0"/>
                  </a:cubicBezTo>
                  <a:cubicBezTo>
                    <a:pt x="0" y="0"/>
                    <a:pt x="0" y="1"/>
                    <a:pt x="0" y="2"/>
                  </a:cubicBezTo>
                  <a:cubicBezTo>
                    <a:pt x="0" y="3"/>
                    <a:pt x="0" y="4"/>
                    <a:pt x="1" y="4"/>
                  </a:cubicBezTo>
                  <a:close/>
                  <a:moveTo>
                    <a:pt x="1" y="4"/>
                  </a:moveTo>
                  <a:cubicBezTo>
                    <a:pt x="1" y="4"/>
                    <a:pt x="1" y="4"/>
                    <a:pt x="1"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3" name="Freeform 134"/>
            <p:cNvSpPr>
              <a:spLocks noEditPoints="1"/>
            </p:cNvSpPr>
            <p:nvPr/>
          </p:nvSpPr>
          <p:spPr bwMode="auto">
            <a:xfrm>
              <a:off x="6543675" y="2820988"/>
              <a:ext cx="66675" cy="9525"/>
            </a:xfrm>
            <a:custGeom>
              <a:avLst/>
              <a:gdLst/>
              <a:ahLst/>
              <a:cxnLst>
                <a:cxn ang="0">
                  <a:pos x="1" y="3"/>
                </a:cxn>
                <a:cxn ang="0">
                  <a:pos x="21" y="3"/>
                </a:cxn>
                <a:cxn ang="0">
                  <a:pos x="23" y="1"/>
                </a:cxn>
                <a:cxn ang="0">
                  <a:pos x="21" y="0"/>
                </a:cxn>
                <a:cxn ang="0">
                  <a:pos x="1" y="0"/>
                </a:cxn>
                <a:cxn ang="0">
                  <a:pos x="0" y="1"/>
                </a:cxn>
                <a:cxn ang="0">
                  <a:pos x="1" y="3"/>
                </a:cxn>
                <a:cxn ang="0">
                  <a:pos x="1" y="3"/>
                </a:cxn>
                <a:cxn ang="0">
                  <a:pos x="1" y="3"/>
                </a:cxn>
              </a:cxnLst>
              <a:rect l="0" t="0" r="r" b="b"/>
              <a:pathLst>
                <a:path w="23" h="3">
                  <a:moveTo>
                    <a:pt x="1" y="3"/>
                  </a:moveTo>
                  <a:cubicBezTo>
                    <a:pt x="21" y="3"/>
                    <a:pt x="21" y="3"/>
                    <a:pt x="21" y="3"/>
                  </a:cubicBezTo>
                  <a:cubicBezTo>
                    <a:pt x="22" y="3"/>
                    <a:pt x="23" y="2"/>
                    <a:pt x="23" y="1"/>
                  </a:cubicBezTo>
                  <a:cubicBezTo>
                    <a:pt x="23" y="0"/>
                    <a:pt x="22" y="0"/>
                    <a:pt x="21" y="0"/>
                  </a:cubicBezTo>
                  <a:cubicBezTo>
                    <a:pt x="1" y="0"/>
                    <a:pt x="1" y="0"/>
                    <a:pt x="1" y="0"/>
                  </a:cubicBezTo>
                  <a:cubicBezTo>
                    <a:pt x="0" y="0"/>
                    <a:pt x="0" y="0"/>
                    <a:pt x="0" y="1"/>
                  </a:cubicBezTo>
                  <a:cubicBezTo>
                    <a:pt x="0" y="2"/>
                    <a:pt x="0" y="3"/>
                    <a:pt x="1" y="3"/>
                  </a:cubicBezTo>
                  <a:close/>
                  <a:moveTo>
                    <a:pt x="1" y="3"/>
                  </a:moveTo>
                  <a:cubicBezTo>
                    <a:pt x="1" y="3"/>
                    <a:pt x="1" y="3"/>
                    <a:pt x="1" y="3"/>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4" name="Freeform 135"/>
            <p:cNvSpPr>
              <a:spLocks noEditPoints="1"/>
            </p:cNvSpPr>
            <p:nvPr/>
          </p:nvSpPr>
          <p:spPr bwMode="auto">
            <a:xfrm>
              <a:off x="6543675" y="2852738"/>
              <a:ext cx="142875" cy="12700"/>
            </a:xfrm>
            <a:custGeom>
              <a:avLst/>
              <a:gdLst/>
              <a:ahLst/>
              <a:cxnLst>
                <a:cxn ang="0">
                  <a:pos x="0" y="2"/>
                </a:cxn>
                <a:cxn ang="0">
                  <a:pos x="1" y="4"/>
                </a:cxn>
                <a:cxn ang="0">
                  <a:pos x="48" y="4"/>
                </a:cxn>
                <a:cxn ang="0">
                  <a:pos x="49" y="2"/>
                </a:cxn>
                <a:cxn ang="0">
                  <a:pos x="48" y="0"/>
                </a:cxn>
                <a:cxn ang="0">
                  <a:pos x="1" y="0"/>
                </a:cxn>
                <a:cxn ang="0">
                  <a:pos x="0" y="2"/>
                </a:cxn>
                <a:cxn ang="0">
                  <a:pos x="0" y="2"/>
                </a:cxn>
                <a:cxn ang="0">
                  <a:pos x="0" y="2"/>
                </a:cxn>
              </a:cxnLst>
              <a:rect l="0" t="0" r="r" b="b"/>
              <a:pathLst>
                <a:path w="49" h="4">
                  <a:moveTo>
                    <a:pt x="0" y="2"/>
                  </a:moveTo>
                  <a:cubicBezTo>
                    <a:pt x="0" y="3"/>
                    <a:pt x="0" y="4"/>
                    <a:pt x="1" y="4"/>
                  </a:cubicBezTo>
                  <a:cubicBezTo>
                    <a:pt x="48" y="4"/>
                    <a:pt x="48" y="4"/>
                    <a:pt x="48" y="4"/>
                  </a:cubicBezTo>
                  <a:cubicBezTo>
                    <a:pt x="49" y="4"/>
                    <a:pt x="49" y="3"/>
                    <a:pt x="49" y="2"/>
                  </a:cubicBezTo>
                  <a:cubicBezTo>
                    <a:pt x="49" y="1"/>
                    <a:pt x="49" y="0"/>
                    <a:pt x="48" y="0"/>
                  </a:cubicBezTo>
                  <a:cubicBezTo>
                    <a:pt x="1" y="0"/>
                    <a:pt x="1" y="0"/>
                    <a:pt x="1" y="0"/>
                  </a:cubicBezTo>
                  <a:cubicBezTo>
                    <a:pt x="0" y="0"/>
                    <a:pt x="0" y="1"/>
                    <a:pt x="0" y="2"/>
                  </a:cubicBezTo>
                  <a:close/>
                  <a:moveTo>
                    <a:pt x="0" y="2"/>
                  </a:moveTo>
                  <a:cubicBezTo>
                    <a:pt x="0" y="2"/>
                    <a:pt x="0" y="2"/>
                    <a:pt x="0" y="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5" name="Freeform 136"/>
            <p:cNvSpPr>
              <a:spLocks noEditPoints="1"/>
            </p:cNvSpPr>
            <p:nvPr/>
          </p:nvSpPr>
          <p:spPr bwMode="auto">
            <a:xfrm>
              <a:off x="6418263" y="2921001"/>
              <a:ext cx="268288" cy="11113"/>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6" name="Freeform 137"/>
            <p:cNvSpPr>
              <a:spLocks noEditPoints="1"/>
            </p:cNvSpPr>
            <p:nvPr/>
          </p:nvSpPr>
          <p:spPr bwMode="auto">
            <a:xfrm>
              <a:off x="6418263" y="2955926"/>
              <a:ext cx="268288" cy="9525"/>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7" name="Freeform 138"/>
            <p:cNvSpPr>
              <a:spLocks noEditPoints="1"/>
            </p:cNvSpPr>
            <p:nvPr/>
          </p:nvSpPr>
          <p:spPr bwMode="auto">
            <a:xfrm>
              <a:off x="6418263" y="2987676"/>
              <a:ext cx="268288" cy="12700"/>
            </a:xfrm>
            <a:custGeom>
              <a:avLst/>
              <a:gdLst/>
              <a:ahLst/>
              <a:cxnLst>
                <a:cxn ang="0">
                  <a:pos x="91" y="0"/>
                </a:cxn>
                <a:cxn ang="0">
                  <a:pos x="2" y="0"/>
                </a:cxn>
                <a:cxn ang="0">
                  <a:pos x="0" y="2"/>
                </a:cxn>
                <a:cxn ang="0">
                  <a:pos x="2" y="4"/>
                </a:cxn>
                <a:cxn ang="0">
                  <a:pos x="91" y="4"/>
                </a:cxn>
                <a:cxn ang="0">
                  <a:pos x="92" y="2"/>
                </a:cxn>
                <a:cxn ang="0">
                  <a:pos x="91" y="0"/>
                </a:cxn>
                <a:cxn ang="0">
                  <a:pos x="91" y="0"/>
                </a:cxn>
                <a:cxn ang="0">
                  <a:pos x="91" y="0"/>
                </a:cxn>
              </a:cxnLst>
              <a:rect l="0" t="0" r="r" b="b"/>
              <a:pathLst>
                <a:path w="92" h="4">
                  <a:moveTo>
                    <a:pt x="91" y="0"/>
                  </a:moveTo>
                  <a:cubicBezTo>
                    <a:pt x="2" y="0"/>
                    <a:pt x="2" y="0"/>
                    <a:pt x="2" y="0"/>
                  </a:cubicBezTo>
                  <a:cubicBezTo>
                    <a:pt x="1" y="0"/>
                    <a:pt x="0" y="1"/>
                    <a:pt x="0" y="2"/>
                  </a:cubicBezTo>
                  <a:cubicBezTo>
                    <a:pt x="0" y="3"/>
                    <a:pt x="1" y="4"/>
                    <a:pt x="2" y="4"/>
                  </a:cubicBezTo>
                  <a:cubicBezTo>
                    <a:pt x="91" y="4"/>
                    <a:pt x="91" y="4"/>
                    <a:pt x="91" y="4"/>
                  </a:cubicBezTo>
                  <a:cubicBezTo>
                    <a:pt x="92" y="4"/>
                    <a:pt x="92" y="3"/>
                    <a:pt x="92" y="2"/>
                  </a:cubicBezTo>
                  <a:cubicBezTo>
                    <a:pt x="92" y="1"/>
                    <a:pt x="92" y="0"/>
                    <a:pt x="91" y="0"/>
                  </a:cubicBezTo>
                  <a:close/>
                  <a:moveTo>
                    <a:pt x="91" y="0"/>
                  </a:moveTo>
                  <a:cubicBezTo>
                    <a:pt x="91" y="0"/>
                    <a:pt x="91" y="0"/>
                    <a:pt x="91"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8" name="Freeform 139"/>
            <p:cNvSpPr>
              <a:spLocks noEditPoints="1"/>
            </p:cNvSpPr>
            <p:nvPr/>
          </p:nvSpPr>
          <p:spPr bwMode="auto">
            <a:xfrm>
              <a:off x="6418263" y="2889251"/>
              <a:ext cx="268288" cy="7938"/>
            </a:xfrm>
            <a:custGeom>
              <a:avLst/>
              <a:gdLst/>
              <a:ahLst/>
              <a:cxnLst>
                <a:cxn ang="0">
                  <a:pos x="91" y="0"/>
                </a:cxn>
                <a:cxn ang="0">
                  <a:pos x="2" y="0"/>
                </a:cxn>
                <a:cxn ang="0">
                  <a:pos x="0" y="1"/>
                </a:cxn>
                <a:cxn ang="0">
                  <a:pos x="2" y="3"/>
                </a:cxn>
                <a:cxn ang="0">
                  <a:pos x="91" y="3"/>
                </a:cxn>
                <a:cxn ang="0">
                  <a:pos x="92" y="1"/>
                </a:cxn>
                <a:cxn ang="0">
                  <a:pos x="91" y="0"/>
                </a:cxn>
                <a:cxn ang="0">
                  <a:pos x="91" y="0"/>
                </a:cxn>
                <a:cxn ang="0">
                  <a:pos x="91" y="0"/>
                </a:cxn>
              </a:cxnLst>
              <a:rect l="0" t="0" r="r" b="b"/>
              <a:pathLst>
                <a:path w="92" h="3">
                  <a:moveTo>
                    <a:pt x="91" y="0"/>
                  </a:moveTo>
                  <a:cubicBezTo>
                    <a:pt x="2" y="0"/>
                    <a:pt x="2" y="0"/>
                    <a:pt x="2" y="0"/>
                  </a:cubicBezTo>
                  <a:cubicBezTo>
                    <a:pt x="1" y="0"/>
                    <a:pt x="0" y="0"/>
                    <a:pt x="0" y="1"/>
                  </a:cubicBezTo>
                  <a:cubicBezTo>
                    <a:pt x="0" y="3"/>
                    <a:pt x="1" y="3"/>
                    <a:pt x="2" y="3"/>
                  </a:cubicBezTo>
                  <a:cubicBezTo>
                    <a:pt x="91" y="3"/>
                    <a:pt x="91" y="3"/>
                    <a:pt x="91" y="3"/>
                  </a:cubicBezTo>
                  <a:cubicBezTo>
                    <a:pt x="92" y="3"/>
                    <a:pt x="92" y="3"/>
                    <a:pt x="92" y="1"/>
                  </a:cubicBezTo>
                  <a:cubicBezTo>
                    <a:pt x="92" y="0"/>
                    <a:pt x="92" y="0"/>
                    <a:pt x="91" y="0"/>
                  </a:cubicBezTo>
                  <a:close/>
                  <a:moveTo>
                    <a:pt x="91" y="0"/>
                  </a:moveTo>
                  <a:cubicBezTo>
                    <a:pt x="91" y="0"/>
                    <a:pt x="91" y="0"/>
                    <a:pt x="91"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599" name="Freeform 140"/>
            <p:cNvSpPr>
              <a:spLocks noEditPoints="1"/>
            </p:cNvSpPr>
            <p:nvPr/>
          </p:nvSpPr>
          <p:spPr bwMode="auto">
            <a:xfrm>
              <a:off x="6418263" y="2774951"/>
              <a:ext cx="101600" cy="90488"/>
            </a:xfrm>
            <a:custGeom>
              <a:avLst/>
              <a:gdLst/>
              <a:ahLst/>
              <a:cxnLst>
                <a:cxn ang="0">
                  <a:pos x="4" y="31"/>
                </a:cxn>
                <a:cxn ang="0">
                  <a:pos x="31" y="31"/>
                </a:cxn>
                <a:cxn ang="0">
                  <a:pos x="35" y="27"/>
                </a:cxn>
                <a:cxn ang="0">
                  <a:pos x="35" y="4"/>
                </a:cxn>
                <a:cxn ang="0">
                  <a:pos x="31" y="0"/>
                </a:cxn>
                <a:cxn ang="0">
                  <a:pos x="4" y="0"/>
                </a:cxn>
                <a:cxn ang="0">
                  <a:pos x="0" y="4"/>
                </a:cxn>
                <a:cxn ang="0">
                  <a:pos x="0" y="27"/>
                </a:cxn>
                <a:cxn ang="0">
                  <a:pos x="4" y="31"/>
                </a:cxn>
                <a:cxn ang="0">
                  <a:pos x="8" y="8"/>
                </a:cxn>
                <a:cxn ang="0">
                  <a:pos x="27" y="8"/>
                </a:cxn>
                <a:cxn ang="0">
                  <a:pos x="27" y="23"/>
                </a:cxn>
                <a:cxn ang="0">
                  <a:pos x="8" y="23"/>
                </a:cxn>
                <a:cxn ang="0">
                  <a:pos x="8" y="8"/>
                </a:cxn>
                <a:cxn ang="0">
                  <a:pos x="8" y="8"/>
                </a:cxn>
                <a:cxn ang="0">
                  <a:pos x="8" y="8"/>
                </a:cxn>
              </a:cxnLst>
              <a:rect l="0" t="0" r="r" b="b"/>
              <a:pathLst>
                <a:path w="35" h="31">
                  <a:moveTo>
                    <a:pt x="4" y="31"/>
                  </a:moveTo>
                  <a:cubicBezTo>
                    <a:pt x="31" y="31"/>
                    <a:pt x="31" y="31"/>
                    <a:pt x="31" y="31"/>
                  </a:cubicBezTo>
                  <a:cubicBezTo>
                    <a:pt x="33" y="31"/>
                    <a:pt x="35" y="29"/>
                    <a:pt x="35" y="27"/>
                  </a:cubicBezTo>
                  <a:cubicBezTo>
                    <a:pt x="35" y="4"/>
                    <a:pt x="35" y="4"/>
                    <a:pt x="35" y="4"/>
                  </a:cubicBezTo>
                  <a:cubicBezTo>
                    <a:pt x="35" y="2"/>
                    <a:pt x="33" y="0"/>
                    <a:pt x="31" y="0"/>
                  </a:cubicBezTo>
                  <a:cubicBezTo>
                    <a:pt x="4" y="0"/>
                    <a:pt x="4" y="0"/>
                    <a:pt x="4" y="0"/>
                  </a:cubicBezTo>
                  <a:cubicBezTo>
                    <a:pt x="2" y="0"/>
                    <a:pt x="0" y="2"/>
                    <a:pt x="0" y="4"/>
                  </a:cubicBezTo>
                  <a:cubicBezTo>
                    <a:pt x="0" y="27"/>
                    <a:pt x="0" y="27"/>
                    <a:pt x="0" y="27"/>
                  </a:cubicBezTo>
                  <a:cubicBezTo>
                    <a:pt x="0" y="29"/>
                    <a:pt x="2" y="31"/>
                    <a:pt x="4" y="31"/>
                  </a:cubicBezTo>
                  <a:close/>
                  <a:moveTo>
                    <a:pt x="8" y="8"/>
                  </a:moveTo>
                  <a:cubicBezTo>
                    <a:pt x="27" y="8"/>
                    <a:pt x="27" y="8"/>
                    <a:pt x="27" y="8"/>
                  </a:cubicBezTo>
                  <a:cubicBezTo>
                    <a:pt x="27" y="23"/>
                    <a:pt x="27" y="23"/>
                    <a:pt x="27" y="23"/>
                  </a:cubicBezTo>
                  <a:cubicBezTo>
                    <a:pt x="8" y="23"/>
                    <a:pt x="8" y="23"/>
                    <a:pt x="8" y="23"/>
                  </a:cubicBezTo>
                  <a:lnTo>
                    <a:pt x="8" y="8"/>
                  </a:lnTo>
                  <a:close/>
                  <a:moveTo>
                    <a:pt x="8" y="8"/>
                  </a:moveTo>
                  <a:cubicBezTo>
                    <a:pt x="8" y="8"/>
                    <a:pt x="8" y="8"/>
                    <a:pt x="8" y="8"/>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00" name="Group 179"/>
          <p:cNvGrpSpPr/>
          <p:nvPr/>
        </p:nvGrpSpPr>
        <p:grpSpPr>
          <a:xfrm>
            <a:off x="18230435" y="4584067"/>
            <a:ext cx="427820" cy="574646"/>
            <a:chOff x="7192963" y="2706688"/>
            <a:chExt cx="268288" cy="360363"/>
          </a:xfrm>
          <a:solidFill>
            <a:schemeClr val="tx1"/>
          </a:solidFill>
        </p:grpSpPr>
        <p:sp>
          <p:nvSpPr>
            <p:cNvPr id="601" name="Freeform 141"/>
            <p:cNvSpPr>
              <a:spLocks noEditPoints="1"/>
            </p:cNvSpPr>
            <p:nvPr/>
          </p:nvSpPr>
          <p:spPr bwMode="auto">
            <a:xfrm>
              <a:off x="7259638" y="2771776"/>
              <a:ext cx="134938" cy="134938"/>
            </a:xfrm>
            <a:custGeom>
              <a:avLst/>
              <a:gdLst/>
              <a:ahLst/>
              <a:cxnLst>
                <a:cxn ang="0">
                  <a:pos x="23" y="46"/>
                </a:cxn>
                <a:cxn ang="0">
                  <a:pos x="46" y="23"/>
                </a:cxn>
                <a:cxn ang="0">
                  <a:pos x="23" y="0"/>
                </a:cxn>
                <a:cxn ang="0">
                  <a:pos x="0" y="23"/>
                </a:cxn>
                <a:cxn ang="0">
                  <a:pos x="23" y="46"/>
                </a:cxn>
                <a:cxn ang="0">
                  <a:pos x="23" y="4"/>
                </a:cxn>
                <a:cxn ang="0">
                  <a:pos x="42" y="23"/>
                </a:cxn>
                <a:cxn ang="0">
                  <a:pos x="23" y="42"/>
                </a:cxn>
                <a:cxn ang="0">
                  <a:pos x="4" y="23"/>
                </a:cxn>
                <a:cxn ang="0">
                  <a:pos x="23" y="4"/>
                </a:cxn>
                <a:cxn ang="0">
                  <a:pos x="23" y="4"/>
                </a:cxn>
                <a:cxn ang="0">
                  <a:pos x="23" y="4"/>
                </a:cxn>
              </a:cxnLst>
              <a:rect l="0" t="0" r="r" b="b"/>
              <a:pathLst>
                <a:path w="46" h="46">
                  <a:moveTo>
                    <a:pt x="23" y="46"/>
                  </a:moveTo>
                  <a:cubicBezTo>
                    <a:pt x="35" y="46"/>
                    <a:pt x="46" y="36"/>
                    <a:pt x="46" y="23"/>
                  </a:cubicBezTo>
                  <a:cubicBezTo>
                    <a:pt x="46" y="11"/>
                    <a:pt x="35" y="0"/>
                    <a:pt x="23" y="0"/>
                  </a:cubicBezTo>
                  <a:cubicBezTo>
                    <a:pt x="10" y="0"/>
                    <a:pt x="0" y="11"/>
                    <a:pt x="0" y="23"/>
                  </a:cubicBezTo>
                  <a:cubicBezTo>
                    <a:pt x="0" y="36"/>
                    <a:pt x="10" y="46"/>
                    <a:pt x="23" y="46"/>
                  </a:cubicBezTo>
                  <a:close/>
                  <a:moveTo>
                    <a:pt x="23" y="4"/>
                  </a:moveTo>
                  <a:cubicBezTo>
                    <a:pt x="33" y="4"/>
                    <a:pt x="42" y="13"/>
                    <a:pt x="42" y="23"/>
                  </a:cubicBezTo>
                  <a:cubicBezTo>
                    <a:pt x="42" y="34"/>
                    <a:pt x="33" y="42"/>
                    <a:pt x="23" y="42"/>
                  </a:cubicBezTo>
                  <a:cubicBezTo>
                    <a:pt x="12" y="42"/>
                    <a:pt x="4" y="34"/>
                    <a:pt x="4" y="23"/>
                  </a:cubicBezTo>
                  <a:cubicBezTo>
                    <a:pt x="4" y="13"/>
                    <a:pt x="12" y="4"/>
                    <a:pt x="23" y="4"/>
                  </a:cubicBezTo>
                  <a:close/>
                  <a:moveTo>
                    <a:pt x="23" y="4"/>
                  </a:moveTo>
                  <a:cubicBezTo>
                    <a:pt x="23" y="4"/>
                    <a:pt x="23" y="4"/>
                    <a:pt x="23" y="4"/>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02" name="Freeform 142"/>
            <p:cNvSpPr>
              <a:spLocks noEditPoints="1"/>
            </p:cNvSpPr>
            <p:nvPr/>
          </p:nvSpPr>
          <p:spPr bwMode="auto">
            <a:xfrm>
              <a:off x="7192963" y="2706688"/>
              <a:ext cx="268288" cy="360363"/>
            </a:xfrm>
            <a:custGeom>
              <a:avLst/>
              <a:gdLst/>
              <a:ahLst/>
              <a:cxnLst>
                <a:cxn ang="0">
                  <a:pos x="46" y="0"/>
                </a:cxn>
                <a:cxn ang="0">
                  <a:pos x="0" y="46"/>
                </a:cxn>
                <a:cxn ang="0">
                  <a:pos x="40" y="120"/>
                </a:cxn>
                <a:cxn ang="0">
                  <a:pos x="46" y="123"/>
                </a:cxn>
                <a:cxn ang="0">
                  <a:pos x="46" y="123"/>
                </a:cxn>
                <a:cxn ang="0">
                  <a:pos x="52" y="120"/>
                </a:cxn>
                <a:cxn ang="0">
                  <a:pos x="92" y="46"/>
                </a:cxn>
                <a:cxn ang="0">
                  <a:pos x="46" y="0"/>
                </a:cxn>
                <a:cxn ang="0">
                  <a:pos x="46" y="115"/>
                </a:cxn>
                <a:cxn ang="0">
                  <a:pos x="46" y="115"/>
                </a:cxn>
                <a:cxn ang="0">
                  <a:pos x="45" y="115"/>
                </a:cxn>
                <a:cxn ang="0">
                  <a:pos x="7" y="46"/>
                </a:cxn>
                <a:cxn ang="0">
                  <a:pos x="46" y="8"/>
                </a:cxn>
                <a:cxn ang="0">
                  <a:pos x="84" y="46"/>
                </a:cxn>
                <a:cxn ang="0">
                  <a:pos x="46" y="115"/>
                </a:cxn>
                <a:cxn ang="0">
                  <a:pos x="46" y="115"/>
                </a:cxn>
                <a:cxn ang="0">
                  <a:pos x="46" y="115"/>
                </a:cxn>
              </a:cxnLst>
              <a:rect l="0" t="0" r="r" b="b"/>
              <a:pathLst>
                <a:path w="92" h="123">
                  <a:moveTo>
                    <a:pt x="46" y="0"/>
                  </a:moveTo>
                  <a:cubicBezTo>
                    <a:pt x="20" y="0"/>
                    <a:pt x="0" y="21"/>
                    <a:pt x="0" y="46"/>
                  </a:cubicBezTo>
                  <a:cubicBezTo>
                    <a:pt x="0" y="73"/>
                    <a:pt x="23" y="101"/>
                    <a:pt x="40" y="120"/>
                  </a:cubicBezTo>
                  <a:cubicBezTo>
                    <a:pt x="40" y="120"/>
                    <a:pt x="42" y="123"/>
                    <a:pt x="46" y="123"/>
                  </a:cubicBezTo>
                  <a:cubicBezTo>
                    <a:pt x="46" y="123"/>
                    <a:pt x="46" y="123"/>
                    <a:pt x="46" y="123"/>
                  </a:cubicBezTo>
                  <a:cubicBezTo>
                    <a:pt x="49" y="123"/>
                    <a:pt x="52" y="120"/>
                    <a:pt x="52" y="120"/>
                  </a:cubicBezTo>
                  <a:cubicBezTo>
                    <a:pt x="69" y="101"/>
                    <a:pt x="92" y="73"/>
                    <a:pt x="92" y="46"/>
                  </a:cubicBezTo>
                  <a:cubicBezTo>
                    <a:pt x="92" y="21"/>
                    <a:pt x="71" y="0"/>
                    <a:pt x="46" y="0"/>
                  </a:cubicBezTo>
                  <a:close/>
                  <a:moveTo>
                    <a:pt x="46" y="115"/>
                  </a:moveTo>
                  <a:cubicBezTo>
                    <a:pt x="46" y="115"/>
                    <a:pt x="46" y="115"/>
                    <a:pt x="46" y="115"/>
                  </a:cubicBezTo>
                  <a:cubicBezTo>
                    <a:pt x="46" y="115"/>
                    <a:pt x="45" y="115"/>
                    <a:pt x="45" y="115"/>
                  </a:cubicBezTo>
                  <a:cubicBezTo>
                    <a:pt x="31" y="98"/>
                    <a:pt x="7" y="71"/>
                    <a:pt x="7" y="46"/>
                  </a:cubicBezTo>
                  <a:cubicBezTo>
                    <a:pt x="7" y="25"/>
                    <a:pt x="25" y="8"/>
                    <a:pt x="46" y="8"/>
                  </a:cubicBezTo>
                  <a:cubicBezTo>
                    <a:pt x="67" y="8"/>
                    <a:pt x="84" y="25"/>
                    <a:pt x="84" y="46"/>
                  </a:cubicBezTo>
                  <a:cubicBezTo>
                    <a:pt x="84" y="71"/>
                    <a:pt x="60" y="98"/>
                    <a:pt x="46" y="115"/>
                  </a:cubicBezTo>
                  <a:close/>
                  <a:moveTo>
                    <a:pt x="46" y="115"/>
                  </a:moveTo>
                  <a:cubicBezTo>
                    <a:pt x="46" y="115"/>
                    <a:pt x="46" y="115"/>
                    <a:pt x="46" y="115"/>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03" name="Freeform 143"/>
          <p:cNvSpPr>
            <a:spLocks noEditPoints="1"/>
          </p:cNvSpPr>
          <p:nvPr/>
        </p:nvSpPr>
        <p:spPr bwMode="auto">
          <a:xfrm>
            <a:off x="19140838" y="4683119"/>
            <a:ext cx="572619" cy="377201"/>
          </a:xfrm>
          <a:custGeom>
            <a:avLst/>
            <a:gdLst>
              <a:gd name="T0" fmla="*/ 2147483646 w 123"/>
              <a:gd name="T1" fmla="*/ 0 h 81"/>
              <a:gd name="T2" fmla="*/ 2147483646 w 123"/>
              <a:gd name="T3" fmla="*/ 0 h 81"/>
              <a:gd name="T4" fmla="*/ 0 w 123"/>
              <a:gd name="T5" fmla="*/ 2147483646 h 81"/>
              <a:gd name="T6" fmla="*/ 0 w 123"/>
              <a:gd name="T7" fmla="*/ 2147483646 h 81"/>
              <a:gd name="T8" fmla="*/ 2147483646 w 123"/>
              <a:gd name="T9" fmla="*/ 2147483646 h 81"/>
              <a:gd name="T10" fmla="*/ 2147483646 w 123"/>
              <a:gd name="T11" fmla="*/ 2147483646 h 81"/>
              <a:gd name="T12" fmla="*/ 2147483646 w 123"/>
              <a:gd name="T13" fmla="*/ 2147483646 h 81"/>
              <a:gd name="T14" fmla="*/ 2147483646 w 123"/>
              <a:gd name="T15" fmla="*/ 2147483646 h 81"/>
              <a:gd name="T16" fmla="*/ 2147483646 w 123"/>
              <a:gd name="T17" fmla="*/ 0 h 81"/>
              <a:gd name="T18" fmla="*/ 2147483646 w 123"/>
              <a:gd name="T19" fmla="*/ 2147483646 h 81"/>
              <a:gd name="T20" fmla="*/ 2147483646 w 123"/>
              <a:gd name="T21" fmla="*/ 2147483646 h 81"/>
              <a:gd name="T22" fmla="*/ 2147483646 w 123"/>
              <a:gd name="T23" fmla="*/ 2147483646 h 81"/>
              <a:gd name="T24" fmla="*/ 2147483646 w 123"/>
              <a:gd name="T25" fmla="*/ 2147483646 h 81"/>
              <a:gd name="T26" fmla="*/ 2147483646 w 123"/>
              <a:gd name="T27" fmla="*/ 2147483646 h 81"/>
              <a:gd name="T28" fmla="*/ 2147483646 w 123"/>
              <a:gd name="T29" fmla="*/ 2147483646 h 81"/>
              <a:gd name="T30" fmla="*/ 2147483646 w 123"/>
              <a:gd name="T31" fmla="*/ 2147483646 h 81"/>
              <a:gd name="T32" fmla="*/ 2147483646 w 123"/>
              <a:gd name="T33" fmla="*/ 2147483646 h 81"/>
              <a:gd name="T34" fmla="*/ 2147483646 w 123"/>
              <a:gd name="T35" fmla="*/ 2147483646 h 81"/>
              <a:gd name="T36" fmla="*/ 2147483646 w 123"/>
              <a:gd name="T37" fmla="*/ 2147483646 h 81"/>
              <a:gd name="T38" fmla="*/ 2147483646 w 123"/>
              <a:gd name="T39" fmla="*/ 2147483646 h 81"/>
              <a:gd name="T40" fmla="*/ 2147483646 w 123"/>
              <a:gd name="T41" fmla="*/ 2147483646 h 81"/>
              <a:gd name="T42" fmla="*/ 2147483646 w 123"/>
              <a:gd name="T43" fmla="*/ 2147483646 h 81"/>
              <a:gd name="T44" fmla="*/ 2147483646 w 123"/>
              <a:gd name="T45" fmla="*/ 2147483646 h 81"/>
              <a:gd name="T46" fmla="*/ 2147483646 w 123"/>
              <a:gd name="T47" fmla="*/ 2147483646 h 81"/>
              <a:gd name="T48" fmla="*/ 2147483646 w 123"/>
              <a:gd name="T49" fmla="*/ 2147483646 h 81"/>
              <a:gd name="T50" fmla="*/ 2147483646 w 123"/>
              <a:gd name="T51" fmla="*/ 2147483646 h 81"/>
              <a:gd name="T52" fmla="*/ 2147483646 w 123"/>
              <a:gd name="T53" fmla="*/ 2147483646 h 81"/>
              <a:gd name="T54" fmla="*/ 2147483646 w 123"/>
              <a:gd name="T55" fmla="*/ 2147483646 h 81"/>
              <a:gd name="T56" fmla="*/ 2147483646 w 123"/>
              <a:gd name="T57" fmla="*/ 2147483646 h 81"/>
              <a:gd name="T58" fmla="*/ 2147483646 w 123"/>
              <a:gd name="T59" fmla="*/ 2147483646 h 81"/>
              <a:gd name="T60" fmla="*/ 2147483646 w 123"/>
              <a:gd name="T61" fmla="*/ 2147483646 h 81"/>
              <a:gd name="T62" fmla="*/ 2147483646 w 123"/>
              <a:gd name="T63" fmla="*/ 2147483646 h 81"/>
              <a:gd name="T64" fmla="*/ 2147483646 w 123"/>
              <a:gd name="T65" fmla="*/ 2147483646 h 81"/>
              <a:gd name="T66" fmla="*/ 2147483646 w 123"/>
              <a:gd name="T67" fmla="*/ 2147483646 h 81"/>
              <a:gd name="T68" fmla="*/ 2147483646 w 123"/>
              <a:gd name="T69" fmla="*/ 2147483646 h 81"/>
              <a:gd name="T70" fmla="*/ 2147483646 w 123"/>
              <a:gd name="T71" fmla="*/ 2147483646 h 81"/>
              <a:gd name="T72" fmla="*/ 2147483646 w 123"/>
              <a:gd name="T73" fmla="*/ 2147483646 h 81"/>
              <a:gd name="T74" fmla="*/ 2147483646 w 123"/>
              <a:gd name="T75" fmla="*/ 2147483646 h 81"/>
              <a:gd name="T76" fmla="*/ 2147483646 w 123"/>
              <a:gd name="T77" fmla="*/ 2147483646 h 8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3" h="81">
                <a:moveTo>
                  <a:pt x="107" y="0"/>
                </a:moveTo>
                <a:cubicBezTo>
                  <a:pt x="15" y="0"/>
                  <a:pt x="15" y="0"/>
                  <a:pt x="15" y="0"/>
                </a:cubicBezTo>
                <a:cubicBezTo>
                  <a:pt x="7" y="0"/>
                  <a:pt x="0" y="7"/>
                  <a:pt x="0" y="16"/>
                </a:cubicBezTo>
                <a:cubicBezTo>
                  <a:pt x="0" y="65"/>
                  <a:pt x="0" y="65"/>
                  <a:pt x="0" y="65"/>
                </a:cubicBezTo>
                <a:cubicBezTo>
                  <a:pt x="0" y="74"/>
                  <a:pt x="7" y="81"/>
                  <a:pt x="15" y="81"/>
                </a:cubicBezTo>
                <a:cubicBezTo>
                  <a:pt x="107" y="81"/>
                  <a:pt x="107" y="81"/>
                  <a:pt x="107" y="81"/>
                </a:cubicBezTo>
                <a:cubicBezTo>
                  <a:pt x="116" y="81"/>
                  <a:pt x="123" y="74"/>
                  <a:pt x="123" y="65"/>
                </a:cubicBezTo>
                <a:cubicBezTo>
                  <a:pt x="123" y="16"/>
                  <a:pt x="123" y="16"/>
                  <a:pt x="123" y="16"/>
                </a:cubicBezTo>
                <a:cubicBezTo>
                  <a:pt x="123" y="7"/>
                  <a:pt x="116" y="0"/>
                  <a:pt x="107" y="0"/>
                </a:cubicBezTo>
                <a:close/>
                <a:moveTo>
                  <a:pt x="8" y="20"/>
                </a:moveTo>
                <a:cubicBezTo>
                  <a:pt x="34" y="41"/>
                  <a:pt x="34" y="41"/>
                  <a:pt x="34" y="41"/>
                </a:cubicBezTo>
                <a:cubicBezTo>
                  <a:pt x="8" y="61"/>
                  <a:pt x="8" y="61"/>
                  <a:pt x="8" y="61"/>
                </a:cubicBezTo>
                <a:lnTo>
                  <a:pt x="8" y="20"/>
                </a:lnTo>
                <a:close/>
                <a:moveTo>
                  <a:pt x="115" y="65"/>
                </a:moveTo>
                <a:cubicBezTo>
                  <a:pt x="115" y="70"/>
                  <a:pt x="112" y="73"/>
                  <a:pt x="107" y="73"/>
                </a:cubicBezTo>
                <a:cubicBezTo>
                  <a:pt x="15" y="73"/>
                  <a:pt x="15" y="73"/>
                  <a:pt x="15" y="73"/>
                </a:cubicBezTo>
                <a:cubicBezTo>
                  <a:pt x="11" y="73"/>
                  <a:pt x="8" y="70"/>
                  <a:pt x="8" y="65"/>
                </a:cubicBezTo>
                <a:cubicBezTo>
                  <a:pt x="38" y="43"/>
                  <a:pt x="38" y="43"/>
                  <a:pt x="38" y="43"/>
                </a:cubicBezTo>
                <a:cubicBezTo>
                  <a:pt x="54" y="56"/>
                  <a:pt x="54" y="56"/>
                  <a:pt x="54" y="56"/>
                </a:cubicBezTo>
                <a:cubicBezTo>
                  <a:pt x="56" y="57"/>
                  <a:pt x="59" y="58"/>
                  <a:pt x="61" y="58"/>
                </a:cubicBezTo>
                <a:cubicBezTo>
                  <a:pt x="64" y="58"/>
                  <a:pt x="66" y="57"/>
                  <a:pt x="68" y="56"/>
                </a:cubicBezTo>
                <a:cubicBezTo>
                  <a:pt x="85" y="43"/>
                  <a:pt x="85" y="43"/>
                  <a:pt x="85" y="43"/>
                </a:cubicBezTo>
                <a:lnTo>
                  <a:pt x="115" y="65"/>
                </a:lnTo>
                <a:close/>
                <a:moveTo>
                  <a:pt x="115" y="61"/>
                </a:moveTo>
                <a:cubicBezTo>
                  <a:pt x="88" y="41"/>
                  <a:pt x="88" y="41"/>
                  <a:pt x="88" y="41"/>
                </a:cubicBezTo>
                <a:cubicBezTo>
                  <a:pt x="115" y="20"/>
                  <a:pt x="115" y="20"/>
                  <a:pt x="115" y="20"/>
                </a:cubicBezTo>
                <a:lnTo>
                  <a:pt x="115" y="61"/>
                </a:lnTo>
                <a:close/>
                <a:moveTo>
                  <a:pt x="66" y="52"/>
                </a:moveTo>
                <a:cubicBezTo>
                  <a:pt x="65" y="53"/>
                  <a:pt x="63" y="54"/>
                  <a:pt x="61" y="54"/>
                </a:cubicBezTo>
                <a:cubicBezTo>
                  <a:pt x="60" y="54"/>
                  <a:pt x="58" y="53"/>
                  <a:pt x="57" y="52"/>
                </a:cubicBezTo>
                <a:cubicBezTo>
                  <a:pt x="41" y="41"/>
                  <a:pt x="41" y="41"/>
                  <a:pt x="41" y="41"/>
                </a:cubicBezTo>
                <a:cubicBezTo>
                  <a:pt x="38" y="38"/>
                  <a:pt x="38" y="38"/>
                  <a:pt x="38" y="38"/>
                </a:cubicBezTo>
                <a:cubicBezTo>
                  <a:pt x="8" y="16"/>
                  <a:pt x="8" y="16"/>
                  <a:pt x="8" y="16"/>
                </a:cubicBezTo>
                <a:cubicBezTo>
                  <a:pt x="8" y="11"/>
                  <a:pt x="11" y="8"/>
                  <a:pt x="15" y="8"/>
                </a:cubicBezTo>
                <a:cubicBezTo>
                  <a:pt x="107" y="8"/>
                  <a:pt x="107" y="8"/>
                  <a:pt x="107" y="8"/>
                </a:cubicBezTo>
                <a:cubicBezTo>
                  <a:pt x="112" y="8"/>
                  <a:pt x="115" y="11"/>
                  <a:pt x="115" y="16"/>
                </a:cubicBezTo>
                <a:lnTo>
                  <a:pt x="66" y="52"/>
                </a:lnTo>
                <a:close/>
                <a:moveTo>
                  <a:pt x="66" y="52"/>
                </a:moveTo>
                <a:cubicBezTo>
                  <a:pt x="66" y="52"/>
                  <a:pt x="66" y="52"/>
                  <a:pt x="66" y="52"/>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04" name="Freeform 144"/>
          <p:cNvSpPr>
            <a:spLocks noEditPoints="1"/>
          </p:cNvSpPr>
          <p:nvPr/>
        </p:nvSpPr>
        <p:spPr bwMode="auto">
          <a:xfrm>
            <a:off x="20197456" y="4578594"/>
            <a:ext cx="586253" cy="574891"/>
          </a:xfrm>
          <a:custGeom>
            <a:avLst/>
            <a:gdLst>
              <a:gd name="T0" fmla="*/ 2147483646 w 126"/>
              <a:gd name="T1" fmla="*/ 0 h 123"/>
              <a:gd name="T2" fmla="*/ 2147483646 w 126"/>
              <a:gd name="T3" fmla="*/ 2147483646 h 123"/>
              <a:gd name="T4" fmla="*/ 2147483646 w 126"/>
              <a:gd name="T5" fmla="*/ 2147483646 h 123"/>
              <a:gd name="T6" fmla="*/ 2147483646 w 126"/>
              <a:gd name="T7" fmla="*/ 2147483646 h 123"/>
              <a:gd name="T8" fmla="*/ 0 w 126"/>
              <a:gd name="T9" fmla="*/ 2147483646 h 123"/>
              <a:gd name="T10" fmla="*/ 2147483646 w 126"/>
              <a:gd name="T11" fmla="*/ 2147483646 h 123"/>
              <a:gd name="T12" fmla="*/ 2147483646 w 126"/>
              <a:gd name="T13" fmla="*/ 2147483646 h 123"/>
              <a:gd name="T14" fmla="*/ 2147483646 w 126"/>
              <a:gd name="T15" fmla="*/ 2147483646 h 123"/>
              <a:gd name="T16" fmla="*/ 2147483646 w 126"/>
              <a:gd name="T17" fmla="*/ 2147483646 h 123"/>
              <a:gd name="T18" fmla="*/ 2147483646 w 126"/>
              <a:gd name="T19" fmla="*/ 2147483646 h 123"/>
              <a:gd name="T20" fmla="*/ 2147483646 w 126"/>
              <a:gd name="T21" fmla="*/ 2147483646 h 123"/>
              <a:gd name="T22" fmla="*/ 2147483646 w 126"/>
              <a:gd name="T23" fmla="*/ 2147483646 h 123"/>
              <a:gd name="T24" fmla="*/ 2147483646 w 126"/>
              <a:gd name="T25" fmla="*/ 2147483646 h 123"/>
              <a:gd name="T26" fmla="*/ 2147483646 w 126"/>
              <a:gd name="T27" fmla="*/ 2147483646 h 123"/>
              <a:gd name="T28" fmla="*/ 2147483646 w 126"/>
              <a:gd name="T29" fmla="*/ 2147483646 h 123"/>
              <a:gd name="T30" fmla="*/ 2147483646 w 126"/>
              <a:gd name="T31" fmla="*/ 2147483646 h 123"/>
              <a:gd name="T32" fmla="*/ 2147483646 w 126"/>
              <a:gd name="T33" fmla="*/ 2147483646 h 123"/>
              <a:gd name="T34" fmla="*/ 2147483646 w 126"/>
              <a:gd name="T35" fmla="*/ 2147483646 h 123"/>
              <a:gd name="T36" fmla="*/ 2147483646 w 126"/>
              <a:gd name="T37" fmla="*/ 2147483646 h 123"/>
              <a:gd name="T38" fmla="*/ 2147483646 w 126"/>
              <a:gd name="T39" fmla="*/ 2147483646 h 123"/>
              <a:gd name="T40" fmla="*/ 2147483646 w 126"/>
              <a:gd name="T41" fmla="*/ 2147483646 h 123"/>
              <a:gd name="T42" fmla="*/ 2147483646 w 126"/>
              <a:gd name="T43" fmla="*/ 2147483646 h 123"/>
              <a:gd name="T44" fmla="*/ 2147483646 w 126"/>
              <a:gd name="T45" fmla="*/ 2147483646 h 123"/>
              <a:gd name="T46" fmla="*/ 2147483646 w 126"/>
              <a:gd name="T47" fmla="*/ 2147483646 h 123"/>
              <a:gd name="T48" fmla="*/ 2147483646 w 126"/>
              <a:gd name="T49" fmla="*/ 2147483646 h 123"/>
              <a:gd name="T50" fmla="*/ 2147483646 w 126"/>
              <a:gd name="T51" fmla="*/ 2147483646 h 123"/>
              <a:gd name="T52" fmla="*/ 2147483646 w 126"/>
              <a:gd name="T53" fmla="*/ 2147483646 h 123"/>
              <a:gd name="T54" fmla="*/ 2147483646 w 126"/>
              <a:gd name="T55" fmla="*/ 2147483646 h 123"/>
              <a:gd name="T56" fmla="*/ 2147483646 w 126"/>
              <a:gd name="T57" fmla="*/ 2147483646 h 123"/>
              <a:gd name="T58" fmla="*/ 2147483646 w 126"/>
              <a:gd name="T59" fmla="*/ 2147483646 h 123"/>
              <a:gd name="T60" fmla="*/ 2147483646 w 126"/>
              <a:gd name="T61" fmla="*/ 2147483646 h 123"/>
              <a:gd name="T62" fmla="*/ 2147483646 w 126"/>
              <a:gd name="T63" fmla="*/ 2147483646 h 123"/>
              <a:gd name="T64" fmla="*/ 2147483646 w 126"/>
              <a:gd name="T65" fmla="*/ 2147483646 h 1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6" h="123">
                <a:moveTo>
                  <a:pt x="112" y="10"/>
                </a:moveTo>
                <a:cubicBezTo>
                  <a:pt x="106" y="4"/>
                  <a:pt x="98" y="0"/>
                  <a:pt x="90" y="0"/>
                </a:cubicBezTo>
                <a:cubicBezTo>
                  <a:pt x="83" y="0"/>
                  <a:pt x="76" y="3"/>
                  <a:pt x="72" y="7"/>
                </a:cubicBezTo>
                <a:cubicBezTo>
                  <a:pt x="53" y="26"/>
                  <a:pt x="53" y="26"/>
                  <a:pt x="53" y="26"/>
                </a:cubicBezTo>
                <a:cubicBezTo>
                  <a:pt x="53" y="26"/>
                  <a:pt x="53" y="26"/>
                  <a:pt x="53" y="26"/>
                </a:cubicBezTo>
                <a:cubicBezTo>
                  <a:pt x="53" y="26"/>
                  <a:pt x="53" y="26"/>
                  <a:pt x="53" y="26"/>
                </a:cubicBezTo>
                <a:cubicBezTo>
                  <a:pt x="53" y="26"/>
                  <a:pt x="53" y="26"/>
                  <a:pt x="53" y="26"/>
                </a:cubicBezTo>
                <a:cubicBezTo>
                  <a:pt x="13" y="66"/>
                  <a:pt x="13" y="66"/>
                  <a:pt x="13" y="66"/>
                </a:cubicBezTo>
                <a:cubicBezTo>
                  <a:pt x="11" y="68"/>
                  <a:pt x="10" y="70"/>
                  <a:pt x="9" y="73"/>
                </a:cubicBezTo>
                <a:cubicBezTo>
                  <a:pt x="0" y="106"/>
                  <a:pt x="0" y="106"/>
                  <a:pt x="0" y="106"/>
                </a:cubicBezTo>
                <a:cubicBezTo>
                  <a:pt x="0" y="106"/>
                  <a:pt x="0" y="108"/>
                  <a:pt x="0" y="110"/>
                </a:cubicBezTo>
                <a:cubicBezTo>
                  <a:pt x="0" y="117"/>
                  <a:pt x="6" y="123"/>
                  <a:pt x="13" y="123"/>
                </a:cubicBezTo>
                <a:cubicBezTo>
                  <a:pt x="15" y="123"/>
                  <a:pt x="17" y="122"/>
                  <a:pt x="18" y="122"/>
                </a:cubicBezTo>
                <a:cubicBezTo>
                  <a:pt x="50" y="114"/>
                  <a:pt x="50" y="114"/>
                  <a:pt x="50" y="114"/>
                </a:cubicBezTo>
                <a:cubicBezTo>
                  <a:pt x="52" y="113"/>
                  <a:pt x="55" y="112"/>
                  <a:pt x="57" y="110"/>
                </a:cubicBezTo>
                <a:cubicBezTo>
                  <a:pt x="115" y="51"/>
                  <a:pt x="115" y="51"/>
                  <a:pt x="115" y="51"/>
                </a:cubicBezTo>
                <a:cubicBezTo>
                  <a:pt x="126" y="40"/>
                  <a:pt x="125" y="22"/>
                  <a:pt x="112" y="10"/>
                </a:cubicBezTo>
                <a:close/>
                <a:moveTo>
                  <a:pt x="61" y="91"/>
                </a:moveTo>
                <a:cubicBezTo>
                  <a:pt x="61" y="88"/>
                  <a:pt x="60" y="85"/>
                  <a:pt x="58" y="81"/>
                </a:cubicBezTo>
                <a:cubicBezTo>
                  <a:pt x="95" y="45"/>
                  <a:pt x="95" y="45"/>
                  <a:pt x="95" y="45"/>
                </a:cubicBezTo>
                <a:cubicBezTo>
                  <a:pt x="97" y="52"/>
                  <a:pt x="96" y="59"/>
                  <a:pt x="91" y="64"/>
                </a:cubicBezTo>
                <a:cubicBezTo>
                  <a:pt x="91" y="64"/>
                  <a:pt x="91" y="64"/>
                  <a:pt x="91" y="64"/>
                </a:cubicBezTo>
                <a:cubicBezTo>
                  <a:pt x="91" y="64"/>
                  <a:pt x="91" y="64"/>
                  <a:pt x="91" y="64"/>
                </a:cubicBezTo>
                <a:cubicBezTo>
                  <a:pt x="61" y="94"/>
                  <a:pt x="61" y="94"/>
                  <a:pt x="61" y="94"/>
                </a:cubicBezTo>
                <a:cubicBezTo>
                  <a:pt x="61" y="93"/>
                  <a:pt x="61" y="92"/>
                  <a:pt x="61" y="91"/>
                </a:cubicBezTo>
                <a:close/>
                <a:moveTo>
                  <a:pt x="56" y="78"/>
                </a:moveTo>
                <a:cubicBezTo>
                  <a:pt x="55" y="76"/>
                  <a:pt x="53" y="73"/>
                  <a:pt x="51" y="71"/>
                </a:cubicBezTo>
                <a:cubicBezTo>
                  <a:pt x="49" y="69"/>
                  <a:pt x="46" y="67"/>
                  <a:pt x="43" y="66"/>
                </a:cubicBezTo>
                <a:cubicBezTo>
                  <a:pt x="80" y="29"/>
                  <a:pt x="80" y="29"/>
                  <a:pt x="80" y="29"/>
                </a:cubicBezTo>
                <a:cubicBezTo>
                  <a:pt x="83" y="30"/>
                  <a:pt x="86" y="32"/>
                  <a:pt x="88" y="34"/>
                </a:cubicBezTo>
                <a:cubicBezTo>
                  <a:pt x="90" y="37"/>
                  <a:pt x="92" y="39"/>
                  <a:pt x="93" y="41"/>
                </a:cubicBezTo>
                <a:lnTo>
                  <a:pt x="56" y="78"/>
                </a:lnTo>
                <a:close/>
                <a:moveTo>
                  <a:pt x="40" y="64"/>
                </a:moveTo>
                <a:cubicBezTo>
                  <a:pt x="36" y="62"/>
                  <a:pt x="33" y="61"/>
                  <a:pt x="29" y="61"/>
                </a:cubicBezTo>
                <a:cubicBezTo>
                  <a:pt x="58" y="32"/>
                  <a:pt x="58" y="32"/>
                  <a:pt x="58" y="32"/>
                </a:cubicBezTo>
                <a:cubicBezTo>
                  <a:pt x="63" y="27"/>
                  <a:pt x="69" y="26"/>
                  <a:pt x="76" y="28"/>
                </a:cubicBezTo>
                <a:lnTo>
                  <a:pt x="40" y="64"/>
                </a:lnTo>
                <a:close/>
                <a:moveTo>
                  <a:pt x="16" y="115"/>
                </a:moveTo>
                <a:cubicBezTo>
                  <a:pt x="15" y="115"/>
                  <a:pt x="14" y="115"/>
                  <a:pt x="13" y="115"/>
                </a:cubicBezTo>
                <a:cubicBezTo>
                  <a:pt x="10" y="115"/>
                  <a:pt x="7" y="113"/>
                  <a:pt x="7" y="110"/>
                </a:cubicBezTo>
                <a:cubicBezTo>
                  <a:pt x="7" y="109"/>
                  <a:pt x="8" y="108"/>
                  <a:pt x="8" y="107"/>
                </a:cubicBezTo>
                <a:cubicBezTo>
                  <a:pt x="12" y="93"/>
                  <a:pt x="12" y="93"/>
                  <a:pt x="12" y="93"/>
                </a:cubicBezTo>
                <a:cubicBezTo>
                  <a:pt x="16" y="93"/>
                  <a:pt x="21" y="94"/>
                  <a:pt x="25" y="98"/>
                </a:cubicBezTo>
                <a:cubicBezTo>
                  <a:pt x="28" y="102"/>
                  <a:pt x="30" y="107"/>
                  <a:pt x="30" y="111"/>
                </a:cubicBezTo>
                <a:lnTo>
                  <a:pt x="16" y="115"/>
                </a:lnTo>
                <a:close/>
                <a:moveTo>
                  <a:pt x="34" y="110"/>
                </a:moveTo>
                <a:cubicBezTo>
                  <a:pt x="34" y="105"/>
                  <a:pt x="31" y="100"/>
                  <a:pt x="27" y="95"/>
                </a:cubicBezTo>
                <a:cubicBezTo>
                  <a:pt x="23" y="91"/>
                  <a:pt x="18" y="89"/>
                  <a:pt x="13" y="89"/>
                </a:cubicBezTo>
                <a:cubicBezTo>
                  <a:pt x="17" y="75"/>
                  <a:pt x="17" y="75"/>
                  <a:pt x="17" y="75"/>
                </a:cubicBezTo>
                <a:cubicBezTo>
                  <a:pt x="17" y="74"/>
                  <a:pt x="17" y="73"/>
                  <a:pt x="18" y="72"/>
                </a:cubicBezTo>
                <a:cubicBezTo>
                  <a:pt x="26" y="67"/>
                  <a:pt x="38" y="68"/>
                  <a:pt x="46" y="77"/>
                </a:cubicBezTo>
                <a:cubicBezTo>
                  <a:pt x="55" y="85"/>
                  <a:pt x="56" y="98"/>
                  <a:pt x="49" y="106"/>
                </a:cubicBezTo>
                <a:cubicBezTo>
                  <a:pt x="49" y="106"/>
                  <a:pt x="48" y="106"/>
                  <a:pt x="48" y="106"/>
                </a:cubicBezTo>
                <a:lnTo>
                  <a:pt x="34" y="110"/>
                </a:lnTo>
                <a:close/>
                <a:moveTo>
                  <a:pt x="110" y="45"/>
                </a:moveTo>
                <a:cubicBezTo>
                  <a:pt x="103" y="52"/>
                  <a:pt x="103" y="52"/>
                  <a:pt x="103" y="52"/>
                </a:cubicBezTo>
                <a:cubicBezTo>
                  <a:pt x="103" y="51"/>
                  <a:pt x="103" y="50"/>
                  <a:pt x="103" y="49"/>
                </a:cubicBezTo>
                <a:cubicBezTo>
                  <a:pt x="103" y="42"/>
                  <a:pt x="99" y="35"/>
                  <a:pt x="93" y="29"/>
                </a:cubicBezTo>
                <a:cubicBezTo>
                  <a:pt x="87" y="23"/>
                  <a:pt x="79" y="19"/>
                  <a:pt x="71" y="19"/>
                </a:cubicBezTo>
                <a:cubicBezTo>
                  <a:pt x="77" y="13"/>
                  <a:pt x="77" y="13"/>
                  <a:pt x="77" y="13"/>
                </a:cubicBezTo>
                <a:cubicBezTo>
                  <a:pt x="80" y="10"/>
                  <a:pt x="85" y="8"/>
                  <a:pt x="90" y="8"/>
                </a:cubicBezTo>
                <a:cubicBezTo>
                  <a:pt x="96" y="8"/>
                  <a:pt x="102" y="11"/>
                  <a:pt x="107" y="16"/>
                </a:cubicBezTo>
                <a:cubicBezTo>
                  <a:pt x="112" y="20"/>
                  <a:pt x="114" y="26"/>
                  <a:pt x="115" y="32"/>
                </a:cubicBezTo>
                <a:cubicBezTo>
                  <a:pt x="115" y="37"/>
                  <a:pt x="113" y="42"/>
                  <a:pt x="110" y="45"/>
                </a:cubicBezTo>
                <a:close/>
                <a:moveTo>
                  <a:pt x="110" y="45"/>
                </a:moveTo>
                <a:cubicBezTo>
                  <a:pt x="110" y="45"/>
                  <a:pt x="110" y="45"/>
                  <a:pt x="110" y="45"/>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grpSp>
        <p:nvGrpSpPr>
          <p:cNvPr id="605" name="Group 182"/>
          <p:cNvGrpSpPr/>
          <p:nvPr/>
        </p:nvGrpSpPr>
        <p:grpSpPr>
          <a:xfrm>
            <a:off x="17829195" y="6151051"/>
            <a:ext cx="569583" cy="354407"/>
            <a:chOff x="7145338" y="3636963"/>
            <a:chExt cx="357188" cy="222250"/>
          </a:xfrm>
          <a:solidFill>
            <a:schemeClr val="tx1"/>
          </a:solidFill>
        </p:grpSpPr>
        <p:sp>
          <p:nvSpPr>
            <p:cNvPr id="606" name="Freeform 145"/>
            <p:cNvSpPr>
              <a:spLocks noEditPoints="1"/>
            </p:cNvSpPr>
            <p:nvPr/>
          </p:nvSpPr>
          <p:spPr bwMode="auto">
            <a:xfrm>
              <a:off x="7145338" y="3636963"/>
              <a:ext cx="357188" cy="222250"/>
            </a:xfrm>
            <a:custGeom>
              <a:avLst/>
              <a:gdLst/>
              <a:ahLst/>
              <a:cxnLst>
                <a:cxn ang="0">
                  <a:pos x="122" y="37"/>
                </a:cxn>
                <a:cxn ang="0">
                  <a:pos x="122" y="37"/>
                </a:cxn>
                <a:cxn ang="0">
                  <a:pos x="122" y="36"/>
                </a:cxn>
                <a:cxn ang="0">
                  <a:pos x="122" y="36"/>
                </a:cxn>
                <a:cxn ang="0">
                  <a:pos x="61" y="0"/>
                </a:cxn>
                <a:cxn ang="0">
                  <a:pos x="0" y="36"/>
                </a:cxn>
                <a:cxn ang="0">
                  <a:pos x="0" y="36"/>
                </a:cxn>
                <a:cxn ang="0">
                  <a:pos x="0" y="37"/>
                </a:cxn>
                <a:cxn ang="0">
                  <a:pos x="0" y="37"/>
                </a:cxn>
                <a:cxn ang="0">
                  <a:pos x="0" y="38"/>
                </a:cxn>
                <a:cxn ang="0">
                  <a:pos x="0" y="39"/>
                </a:cxn>
                <a:cxn ang="0">
                  <a:pos x="0" y="39"/>
                </a:cxn>
                <a:cxn ang="0">
                  <a:pos x="0" y="39"/>
                </a:cxn>
                <a:cxn ang="0">
                  <a:pos x="0" y="40"/>
                </a:cxn>
                <a:cxn ang="0">
                  <a:pos x="61" y="76"/>
                </a:cxn>
                <a:cxn ang="0">
                  <a:pos x="122" y="40"/>
                </a:cxn>
                <a:cxn ang="0">
                  <a:pos x="122" y="39"/>
                </a:cxn>
                <a:cxn ang="0">
                  <a:pos x="122" y="39"/>
                </a:cxn>
                <a:cxn ang="0">
                  <a:pos x="122" y="39"/>
                </a:cxn>
                <a:cxn ang="0">
                  <a:pos x="122" y="38"/>
                </a:cxn>
                <a:cxn ang="0">
                  <a:pos x="122" y="37"/>
                </a:cxn>
                <a:cxn ang="0">
                  <a:pos x="61" y="69"/>
                </a:cxn>
                <a:cxn ang="0">
                  <a:pos x="8" y="38"/>
                </a:cxn>
                <a:cxn ang="0">
                  <a:pos x="61" y="7"/>
                </a:cxn>
                <a:cxn ang="0">
                  <a:pos x="114" y="38"/>
                </a:cxn>
                <a:cxn ang="0">
                  <a:pos x="61" y="69"/>
                </a:cxn>
                <a:cxn ang="0">
                  <a:pos x="61" y="69"/>
                </a:cxn>
                <a:cxn ang="0">
                  <a:pos x="61" y="69"/>
                </a:cxn>
              </a:cxnLst>
              <a:rect l="0" t="0" r="r" b="b"/>
              <a:pathLst>
                <a:path w="122" h="76">
                  <a:moveTo>
                    <a:pt x="122" y="37"/>
                  </a:moveTo>
                  <a:cubicBezTo>
                    <a:pt x="122" y="37"/>
                    <a:pt x="122" y="37"/>
                    <a:pt x="122" y="37"/>
                  </a:cubicBezTo>
                  <a:cubicBezTo>
                    <a:pt x="122" y="37"/>
                    <a:pt x="122" y="37"/>
                    <a:pt x="122" y="36"/>
                  </a:cubicBezTo>
                  <a:cubicBezTo>
                    <a:pt x="122" y="36"/>
                    <a:pt x="122" y="36"/>
                    <a:pt x="122" y="36"/>
                  </a:cubicBezTo>
                  <a:cubicBezTo>
                    <a:pt x="111" y="15"/>
                    <a:pt x="86" y="0"/>
                    <a:pt x="61" y="0"/>
                  </a:cubicBezTo>
                  <a:cubicBezTo>
                    <a:pt x="35" y="0"/>
                    <a:pt x="11" y="15"/>
                    <a:pt x="0" y="36"/>
                  </a:cubicBezTo>
                  <a:cubicBezTo>
                    <a:pt x="0" y="36"/>
                    <a:pt x="0" y="36"/>
                    <a:pt x="0" y="36"/>
                  </a:cubicBezTo>
                  <a:cubicBezTo>
                    <a:pt x="0" y="36"/>
                    <a:pt x="0" y="37"/>
                    <a:pt x="0" y="37"/>
                  </a:cubicBezTo>
                  <a:cubicBezTo>
                    <a:pt x="0" y="37"/>
                    <a:pt x="0" y="37"/>
                    <a:pt x="0" y="37"/>
                  </a:cubicBezTo>
                  <a:cubicBezTo>
                    <a:pt x="0" y="37"/>
                    <a:pt x="0" y="38"/>
                    <a:pt x="0" y="38"/>
                  </a:cubicBezTo>
                  <a:cubicBezTo>
                    <a:pt x="0" y="38"/>
                    <a:pt x="0" y="39"/>
                    <a:pt x="0" y="39"/>
                  </a:cubicBezTo>
                  <a:cubicBezTo>
                    <a:pt x="0" y="39"/>
                    <a:pt x="0" y="39"/>
                    <a:pt x="0" y="39"/>
                  </a:cubicBezTo>
                  <a:cubicBezTo>
                    <a:pt x="0" y="39"/>
                    <a:pt x="0" y="39"/>
                    <a:pt x="0" y="39"/>
                  </a:cubicBezTo>
                  <a:cubicBezTo>
                    <a:pt x="0" y="40"/>
                    <a:pt x="0" y="40"/>
                    <a:pt x="0" y="40"/>
                  </a:cubicBezTo>
                  <a:cubicBezTo>
                    <a:pt x="11" y="61"/>
                    <a:pt x="35" y="76"/>
                    <a:pt x="61" y="76"/>
                  </a:cubicBezTo>
                  <a:cubicBezTo>
                    <a:pt x="86" y="76"/>
                    <a:pt x="111" y="61"/>
                    <a:pt x="122" y="40"/>
                  </a:cubicBezTo>
                  <a:cubicBezTo>
                    <a:pt x="122" y="40"/>
                    <a:pt x="122" y="40"/>
                    <a:pt x="122" y="39"/>
                  </a:cubicBezTo>
                  <a:cubicBezTo>
                    <a:pt x="122" y="39"/>
                    <a:pt x="122" y="39"/>
                    <a:pt x="122" y="39"/>
                  </a:cubicBezTo>
                  <a:cubicBezTo>
                    <a:pt x="122" y="39"/>
                    <a:pt x="122" y="39"/>
                    <a:pt x="122" y="39"/>
                  </a:cubicBezTo>
                  <a:cubicBezTo>
                    <a:pt x="122" y="39"/>
                    <a:pt x="122" y="38"/>
                    <a:pt x="122" y="38"/>
                  </a:cubicBezTo>
                  <a:cubicBezTo>
                    <a:pt x="122" y="38"/>
                    <a:pt x="122" y="37"/>
                    <a:pt x="122" y="37"/>
                  </a:cubicBezTo>
                  <a:close/>
                  <a:moveTo>
                    <a:pt x="61" y="69"/>
                  </a:moveTo>
                  <a:cubicBezTo>
                    <a:pt x="39" y="69"/>
                    <a:pt x="18" y="56"/>
                    <a:pt x="8" y="38"/>
                  </a:cubicBezTo>
                  <a:cubicBezTo>
                    <a:pt x="18" y="20"/>
                    <a:pt x="39" y="7"/>
                    <a:pt x="61" y="7"/>
                  </a:cubicBezTo>
                  <a:cubicBezTo>
                    <a:pt x="82" y="7"/>
                    <a:pt x="104" y="20"/>
                    <a:pt x="114" y="38"/>
                  </a:cubicBezTo>
                  <a:cubicBezTo>
                    <a:pt x="103" y="56"/>
                    <a:pt x="82" y="69"/>
                    <a:pt x="61" y="69"/>
                  </a:cubicBezTo>
                  <a:close/>
                  <a:moveTo>
                    <a:pt x="61" y="69"/>
                  </a:moveTo>
                  <a:cubicBezTo>
                    <a:pt x="61" y="69"/>
                    <a:pt x="61" y="69"/>
                    <a:pt x="61" y="69"/>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07" name="Freeform 146"/>
            <p:cNvSpPr>
              <a:spLocks noEditPoints="1"/>
            </p:cNvSpPr>
            <p:nvPr/>
          </p:nvSpPr>
          <p:spPr bwMode="auto">
            <a:xfrm>
              <a:off x="7280275" y="3703638"/>
              <a:ext cx="50800" cy="50800"/>
            </a:xfrm>
            <a:custGeom>
              <a:avLst/>
              <a:gdLst/>
              <a:ahLst/>
              <a:cxnLst>
                <a:cxn ang="0">
                  <a:pos x="15" y="0"/>
                </a:cxn>
                <a:cxn ang="0">
                  <a:pos x="15" y="0"/>
                </a:cxn>
                <a:cxn ang="0">
                  <a:pos x="0" y="15"/>
                </a:cxn>
                <a:cxn ang="0">
                  <a:pos x="1" y="17"/>
                </a:cxn>
                <a:cxn ang="0">
                  <a:pos x="3" y="15"/>
                </a:cxn>
                <a:cxn ang="0">
                  <a:pos x="15" y="3"/>
                </a:cxn>
                <a:cxn ang="0">
                  <a:pos x="15" y="3"/>
                </a:cxn>
                <a:cxn ang="0">
                  <a:pos x="17" y="2"/>
                </a:cxn>
                <a:cxn ang="0">
                  <a:pos x="15" y="0"/>
                </a:cxn>
                <a:cxn ang="0">
                  <a:pos x="15" y="0"/>
                </a:cxn>
                <a:cxn ang="0">
                  <a:pos x="15" y="0"/>
                </a:cxn>
              </a:cxnLst>
              <a:rect l="0" t="0" r="r" b="b"/>
              <a:pathLst>
                <a:path w="17" h="17">
                  <a:moveTo>
                    <a:pt x="15" y="0"/>
                  </a:moveTo>
                  <a:cubicBezTo>
                    <a:pt x="15" y="0"/>
                    <a:pt x="15" y="0"/>
                    <a:pt x="15" y="0"/>
                  </a:cubicBezTo>
                  <a:cubicBezTo>
                    <a:pt x="6" y="0"/>
                    <a:pt x="0" y="7"/>
                    <a:pt x="0" y="15"/>
                  </a:cubicBezTo>
                  <a:cubicBezTo>
                    <a:pt x="0" y="16"/>
                    <a:pt x="0" y="17"/>
                    <a:pt x="1" y="17"/>
                  </a:cubicBezTo>
                  <a:cubicBezTo>
                    <a:pt x="3" y="17"/>
                    <a:pt x="3" y="16"/>
                    <a:pt x="3" y="15"/>
                  </a:cubicBezTo>
                  <a:cubicBezTo>
                    <a:pt x="3" y="9"/>
                    <a:pt x="9" y="3"/>
                    <a:pt x="15" y="3"/>
                  </a:cubicBezTo>
                  <a:cubicBezTo>
                    <a:pt x="15" y="3"/>
                    <a:pt x="15" y="3"/>
                    <a:pt x="15" y="3"/>
                  </a:cubicBezTo>
                  <a:cubicBezTo>
                    <a:pt x="16" y="3"/>
                    <a:pt x="17" y="3"/>
                    <a:pt x="17" y="2"/>
                  </a:cubicBezTo>
                  <a:cubicBezTo>
                    <a:pt x="17" y="0"/>
                    <a:pt x="16" y="0"/>
                    <a:pt x="15" y="0"/>
                  </a:cubicBezTo>
                  <a:close/>
                  <a:moveTo>
                    <a:pt x="15" y="0"/>
                  </a:moveTo>
                  <a:cubicBezTo>
                    <a:pt x="15" y="0"/>
                    <a:pt x="15" y="0"/>
                    <a:pt x="15" y="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08" name="Freeform 147"/>
            <p:cNvSpPr>
              <a:spLocks noEditPoints="1"/>
            </p:cNvSpPr>
            <p:nvPr/>
          </p:nvSpPr>
          <p:spPr bwMode="auto">
            <a:xfrm>
              <a:off x="7245350" y="3668713"/>
              <a:ext cx="158750" cy="158750"/>
            </a:xfrm>
            <a:custGeom>
              <a:avLst/>
              <a:gdLst/>
              <a:ahLst/>
              <a:cxnLst>
                <a:cxn ang="0">
                  <a:pos x="27" y="0"/>
                </a:cxn>
                <a:cxn ang="0">
                  <a:pos x="0" y="27"/>
                </a:cxn>
                <a:cxn ang="0">
                  <a:pos x="27" y="54"/>
                </a:cxn>
                <a:cxn ang="0">
                  <a:pos x="54" y="27"/>
                </a:cxn>
                <a:cxn ang="0">
                  <a:pos x="27" y="0"/>
                </a:cxn>
                <a:cxn ang="0">
                  <a:pos x="27" y="50"/>
                </a:cxn>
                <a:cxn ang="0">
                  <a:pos x="4" y="27"/>
                </a:cxn>
                <a:cxn ang="0">
                  <a:pos x="27" y="4"/>
                </a:cxn>
                <a:cxn ang="0">
                  <a:pos x="50" y="27"/>
                </a:cxn>
                <a:cxn ang="0">
                  <a:pos x="27" y="50"/>
                </a:cxn>
                <a:cxn ang="0">
                  <a:pos x="27" y="50"/>
                </a:cxn>
                <a:cxn ang="0">
                  <a:pos x="27" y="50"/>
                </a:cxn>
              </a:cxnLst>
              <a:rect l="0" t="0" r="r" b="b"/>
              <a:pathLst>
                <a:path w="54" h="54">
                  <a:moveTo>
                    <a:pt x="27" y="0"/>
                  </a:moveTo>
                  <a:cubicBezTo>
                    <a:pt x="12" y="0"/>
                    <a:pt x="0" y="12"/>
                    <a:pt x="0" y="27"/>
                  </a:cubicBezTo>
                  <a:cubicBezTo>
                    <a:pt x="0" y="42"/>
                    <a:pt x="12" y="54"/>
                    <a:pt x="27" y="54"/>
                  </a:cubicBezTo>
                  <a:cubicBezTo>
                    <a:pt x="42" y="54"/>
                    <a:pt x="54" y="42"/>
                    <a:pt x="54" y="27"/>
                  </a:cubicBezTo>
                  <a:cubicBezTo>
                    <a:pt x="54" y="12"/>
                    <a:pt x="42" y="0"/>
                    <a:pt x="27" y="0"/>
                  </a:cubicBezTo>
                  <a:close/>
                  <a:moveTo>
                    <a:pt x="27" y="50"/>
                  </a:moveTo>
                  <a:cubicBezTo>
                    <a:pt x="14" y="50"/>
                    <a:pt x="4" y="40"/>
                    <a:pt x="4" y="27"/>
                  </a:cubicBezTo>
                  <a:cubicBezTo>
                    <a:pt x="4" y="14"/>
                    <a:pt x="14" y="4"/>
                    <a:pt x="27" y="4"/>
                  </a:cubicBezTo>
                  <a:cubicBezTo>
                    <a:pt x="40" y="4"/>
                    <a:pt x="50" y="14"/>
                    <a:pt x="50" y="27"/>
                  </a:cubicBezTo>
                  <a:cubicBezTo>
                    <a:pt x="50" y="40"/>
                    <a:pt x="40" y="50"/>
                    <a:pt x="27" y="50"/>
                  </a:cubicBezTo>
                  <a:close/>
                  <a:moveTo>
                    <a:pt x="27" y="50"/>
                  </a:moveTo>
                  <a:cubicBezTo>
                    <a:pt x="27" y="50"/>
                    <a:pt x="27" y="50"/>
                    <a:pt x="27" y="50"/>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09" name="Group 173"/>
          <p:cNvGrpSpPr/>
          <p:nvPr/>
        </p:nvGrpSpPr>
        <p:grpSpPr>
          <a:xfrm>
            <a:off x="14815474" y="6092827"/>
            <a:ext cx="572114" cy="468324"/>
            <a:chOff x="4856163" y="3600451"/>
            <a:chExt cx="358775" cy="293688"/>
          </a:xfrm>
          <a:solidFill>
            <a:schemeClr val="tx1"/>
          </a:solidFill>
        </p:grpSpPr>
        <p:sp>
          <p:nvSpPr>
            <p:cNvPr id="610" name="Freeform 148"/>
            <p:cNvSpPr>
              <a:spLocks noEditPoints="1"/>
            </p:cNvSpPr>
            <p:nvPr/>
          </p:nvSpPr>
          <p:spPr bwMode="auto">
            <a:xfrm>
              <a:off x="5103813" y="3692526"/>
              <a:ext cx="68263" cy="90488"/>
            </a:xfrm>
            <a:custGeom>
              <a:avLst/>
              <a:gdLst/>
              <a:ahLst/>
              <a:cxnLst>
                <a:cxn ang="0">
                  <a:pos x="11" y="2"/>
                </a:cxn>
                <a:cxn ang="0">
                  <a:pos x="7" y="0"/>
                </a:cxn>
                <a:cxn ang="0">
                  <a:pos x="4" y="0"/>
                </a:cxn>
                <a:cxn ang="0">
                  <a:pos x="0" y="4"/>
                </a:cxn>
                <a:cxn ang="0">
                  <a:pos x="0" y="27"/>
                </a:cxn>
                <a:cxn ang="0">
                  <a:pos x="4" y="31"/>
                </a:cxn>
                <a:cxn ang="0">
                  <a:pos x="19" y="31"/>
                </a:cxn>
                <a:cxn ang="0">
                  <a:pos x="23" y="27"/>
                </a:cxn>
                <a:cxn ang="0">
                  <a:pos x="23" y="21"/>
                </a:cxn>
                <a:cxn ang="0">
                  <a:pos x="22" y="19"/>
                </a:cxn>
                <a:cxn ang="0">
                  <a:pos x="11" y="2"/>
                </a:cxn>
                <a:cxn ang="0">
                  <a:pos x="19" y="27"/>
                </a:cxn>
                <a:cxn ang="0">
                  <a:pos x="4" y="27"/>
                </a:cxn>
                <a:cxn ang="0">
                  <a:pos x="4" y="4"/>
                </a:cxn>
                <a:cxn ang="0">
                  <a:pos x="7" y="4"/>
                </a:cxn>
                <a:cxn ang="0">
                  <a:pos x="19" y="21"/>
                </a:cxn>
                <a:cxn ang="0">
                  <a:pos x="19" y="27"/>
                </a:cxn>
                <a:cxn ang="0">
                  <a:pos x="19" y="27"/>
                </a:cxn>
                <a:cxn ang="0">
                  <a:pos x="19" y="27"/>
                </a:cxn>
              </a:cxnLst>
              <a:rect l="0" t="0" r="r" b="b"/>
              <a:pathLst>
                <a:path w="23" h="31">
                  <a:moveTo>
                    <a:pt x="11" y="2"/>
                  </a:moveTo>
                  <a:cubicBezTo>
                    <a:pt x="10" y="1"/>
                    <a:pt x="9" y="0"/>
                    <a:pt x="7" y="0"/>
                  </a:cubicBezTo>
                  <a:cubicBezTo>
                    <a:pt x="4" y="0"/>
                    <a:pt x="4" y="0"/>
                    <a:pt x="4" y="0"/>
                  </a:cubicBezTo>
                  <a:cubicBezTo>
                    <a:pt x="1" y="0"/>
                    <a:pt x="0" y="2"/>
                    <a:pt x="0" y="4"/>
                  </a:cubicBezTo>
                  <a:cubicBezTo>
                    <a:pt x="0" y="27"/>
                    <a:pt x="0" y="27"/>
                    <a:pt x="0" y="27"/>
                  </a:cubicBezTo>
                  <a:cubicBezTo>
                    <a:pt x="0" y="29"/>
                    <a:pt x="1" y="31"/>
                    <a:pt x="4" y="31"/>
                  </a:cubicBezTo>
                  <a:cubicBezTo>
                    <a:pt x="19" y="31"/>
                    <a:pt x="19" y="31"/>
                    <a:pt x="19" y="31"/>
                  </a:cubicBezTo>
                  <a:cubicBezTo>
                    <a:pt x="21" y="31"/>
                    <a:pt x="23" y="29"/>
                    <a:pt x="23" y="27"/>
                  </a:cubicBezTo>
                  <a:cubicBezTo>
                    <a:pt x="23" y="21"/>
                    <a:pt x="23" y="21"/>
                    <a:pt x="23" y="21"/>
                  </a:cubicBezTo>
                  <a:cubicBezTo>
                    <a:pt x="23" y="20"/>
                    <a:pt x="23" y="20"/>
                    <a:pt x="22" y="19"/>
                  </a:cubicBezTo>
                  <a:lnTo>
                    <a:pt x="11" y="2"/>
                  </a:lnTo>
                  <a:close/>
                  <a:moveTo>
                    <a:pt x="19" y="27"/>
                  </a:moveTo>
                  <a:cubicBezTo>
                    <a:pt x="4" y="27"/>
                    <a:pt x="4" y="27"/>
                    <a:pt x="4" y="27"/>
                  </a:cubicBezTo>
                  <a:cubicBezTo>
                    <a:pt x="4" y="4"/>
                    <a:pt x="4" y="4"/>
                    <a:pt x="4" y="4"/>
                  </a:cubicBezTo>
                  <a:cubicBezTo>
                    <a:pt x="7" y="4"/>
                    <a:pt x="7" y="4"/>
                    <a:pt x="7" y="4"/>
                  </a:cubicBezTo>
                  <a:cubicBezTo>
                    <a:pt x="19" y="21"/>
                    <a:pt x="19" y="21"/>
                    <a:pt x="19" y="21"/>
                  </a:cubicBezTo>
                  <a:lnTo>
                    <a:pt x="19" y="27"/>
                  </a:lnTo>
                  <a:close/>
                  <a:moveTo>
                    <a:pt x="19" y="27"/>
                  </a:moveTo>
                  <a:cubicBezTo>
                    <a:pt x="19" y="27"/>
                    <a:pt x="19" y="27"/>
                    <a:pt x="19" y="2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11" name="Freeform 149"/>
            <p:cNvSpPr>
              <a:spLocks noEditPoints="1"/>
            </p:cNvSpPr>
            <p:nvPr/>
          </p:nvSpPr>
          <p:spPr bwMode="auto">
            <a:xfrm>
              <a:off x="4856163" y="3600451"/>
              <a:ext cx="358775" cy="293688"/>
            </a:xfrm>
            <a:custGeom>
              <a:avLst/>
              <a:gdLst/>
              <a:ahLst/>
              <a:cxnLst>
                <a:cxn ang="0">
                  <a:pos x="121" y="48"/>
                </a:cxn>
                <a:cxn ang="0">
                  <a:pos x="106" y="25"/>
                </a:cxn>
                <a:cxn ang="0">
                  <a:pos x="96" y="20"/>
                </a:cxn>
                <a:cxn ang="0">
                  <a:pos x="81" y="20"/>
                </a:cxn>
                <a:cxn ang="0">
                  <a:pos x="81" y="12"/>
                </a:cxn>
                <a:cxn ang="0">
                  <a:pos x="69" y="0"/>
                </a:cxn>
                <a:cxn ang="0">
                  <a:pos x="12" y="0"/>
                </a:cxn>
                <a:cxn ang="0">
                  <a:pos x="0" y="12"/>
                </a:cxn>
                <a:cxn ang="0">
                  <a:pos x="0" y="54"/>
                </a:cxn>
                <a:cxn ang="0">
                  <a:pos x="12" y="66"/>
                </a:cxn>
                <a:cxn ang="0">
                  <a:pos x="12" y="77"/>
                </a:cxn>
                <a:cxn ang="0">
                  <a:pos x="23" y="89"/>
                </a:cxn>
                <a:cxn ang="0">
                  <a:pos x="28" y="89"/>
                </a:cxn>
                <a:cxn ang="0">
                  <a:pos x="43" y="100"/>
                </a:cxn>
                <a:cxn ang="0">
                  <a:pos x="57" y="89"/>
                </a:cxn>
                <a:cxn ang="0">
                  <a:pos x="78" y="89"/>
                </a:cxn>
                <a:cxn ang="0">
                  <a:pos x="92" y="100"/>
                </a:cxn>
                <a:cxn ang="0">
                  <a:pos x="107" y="89"/>
                </a:cxn>
                <a:cxn ang="0">
                  <a:pos x="112" y="89"/>
                </a:cxn>
                <a:cxn ang="0">
                  <a:pos x="123" y="77"/>
                </a:cxn>
                <a:cxn ang="0">
                  <a:pos x="123" y="54"/>
                </a:cxn>
                <a:cxn ang="0">
                  <a:pos x="121" y="48"/>
                </a:cxn>
                <a:cxn ang="0">
                  <a:pos x="12" y="58"/>
                </a:cxn>
                <a:cxn ang="0">
                  <a:pos x="8" y="54"/>
                </a:cxn>
                <a:cxn ang="0">
                  <a:pos x="8" y="12"/>
                </a:cxn>
                <a:cxn ang="0">
                  <a:pos x="12" y="8"/>
                </a:cxn>
                <a:cxn ang="0">
                  <a:pos x="69" y="8"/>
                </a:cxn>
                <a:cxn ang="0">
                  <a:pos x="73" y="12"/>
                </a:cxn>
                <a:cxn ang="0">
                  <a:pos x="73" y="54"/>
                </a:cxn>
                <a:cxn ang="0">
                  <a:pos x="69" y="58"/>
                </a:cxn>
                <a:cxn ang="0">
                  <a:pos x="12" y="58"/>
                </a:cxn>
                <a:cxn ang="0">
                  <a:pos x="43" y="93"/>
                </a:cxn>
                <a:cxn ang="0">
                  <a:pos x="35" y="85"/>
                </a:cxn>
                <a:cxn ang="0">
                  <a:pos x="43" y="77"/>
                </a:cxn>
                <a:cxn ang="0">
                  <a:pos x="50" y="85"/>
                </a:cxn>
                <a:cxn ang="0">
                  <a:pos x="43" y="93"/>
                </a:cxn>
                <a:cxn ang="0">
                  <a:pos x="92" y="93"/>
                </a:cxn>
                <a:cxn ang="0">
                  <a:pos x="85" y="85"/>
                </a:cxn>
                <a:cxn ang="0">
                  <a:pos x="92" y="77"/>
                </a:cxn>
                <a:cxn ang="0">
                  <a:pos x="100" y="85"/>
                </a:cxn>
                <a:cxn ang="0">
                  <a:pos x="92" y="93"/>
                </a:cxn>
                <a:cxn ang="0">
                  <a:pos x="115" y="77"/>
                </a:cxn>
                <a:cxn ang="0">
                  <a:pos x="112" y="81"/>
                </a:cxn>
                <a:cxn ang="0">
                  <a:pos x="107" y="81"/>
                </a:cxn>
                <a:cxn ang="0">
                  <a:pos x="92" y="70"/>
                </a:cxn>
                <a:cxn ang="0">
                  <a:pos x="78" y="81"/>
                </a:cxn>
                <a:cxn ang="0">
                  <a:pos x="57" y="81"/>
                </a:cxn>
                <a:cxn ang="0">
                  <a:pos x="43" y="70"/>
                </a:cxn>
                <a:cxn ang="0">
                  <a:pos x="28" y="81"/>
                </a:cxn>
                <a:cxn ang="0">
                  <a:pos x="23" y="81"/>
                </a:cxn>
                <a:cxn ang="0">
                  <a:pos x="20" y="77"/>
                </a:cxn>
                <a:cxn ang="0">
                  <a:pos x="20" y="66"/>
                </a:cxn>
                <a:cxn ang="0">
                  <a:pos x="69" y="66"/>
                </a:cxn>
                <a:cxn ang="0">
                  <a:pos x="81" y="54"/>
                </a:cxn>
                <a:cxn ang="0">
                  <a:pos x="81" y="27"/>
                </a:cxn>
                <a:cxn ang="0">
                  <a:pos x="96" y="27"/>
                </a:cxn>
                <a:cxn ang="0">
                  <a:pos x="99" y="29"/>
                </a:cxn>
                <a:cxn ang="0">
                  <a:pos x="115" y="52"/>
                </a:cxn>
                <a:cxn ang="0">
                  <a:pos x="115" y="54"/>
                </a:cxn>
                <a:cxn ang="0">
                  <a:pos x="115" y="77"/>
                </a:cxn>
                <a:cxn ang="0">
                  <a:pos x="115" y="77"/>
                </a:cxn>
                <a:cxn ang="0">
                  <a:pos x="115" y="77"/>
                </a:cxn>
              </a:cxnLst>
              <a:rect l="0" t="0" r="r" b="b"/>
              <a:pathLst>
                <a:path w="123" h="100">
                  <a:moveTo>
                    <a:pt x="121" y="48"/>
                  </a:moveTo>
                  <a:cubicBezTo>
                    <a:pt x="106" y="25"/>
                    <a:pt x="106" y="25"/>
                    <a:pt x="106" y="25"/>
                  </a:cubicBezTo>
                  <a:cubicBezTo>
                    <a:pt x="104" y="22"/>
                    <a:pt x="100" y="20"/>
                    <a:pt x="96" y="20"/>
                  </a:cubicBezTo>
                  <a:cubicBezTo>
                    <a:pt x="81" y="20"/>
                    <a:pt x="81" y="20"/>
                    <a:pt x="81" y="20"/>
                  </a:cubicBezTo>
                  <a:cubicBezTo>
                    <a:pt x="81" y="12"/>
                    <a:pt x="81" y="12"/>
                    <a:pt x="81" y="12"/>
                  </a:cubicBezTo>
                  <a:cubicBezTo>
                    <a:pt x="81" y="6"/>
                    <a:pt x="76" y="0"/>
                    <a:pt x="69" y="0"/>
                  </a:cubicBezTo>
                  <a:cubicBezTo>
                    <a:pt x="12" y="0"/>
                    <a:pt x="12" y="0"/>
                    <a:pt x="12" y="0"/>
                  </a:cubicBezTo>
                  <a:cubicBezTo>
                    <a:pt x="6" y="0"/>
                    <a:pt x="0" y="6"/>
                    <a:pt x="0" y="12"/>
                  </a:cubicBezTo>
                  <a:cubicBezTo>
                    <a:pt x="0" y="54"/>
                    <a:pt x="0" y="54"/>
                    <a:pt x="0" y="54"/>
                  </a:cubicBezTo>
                  <a:cubicBezTo>
                    <a:pt x="0" y="61"/>
                    <a:pt x="6" y="66"/>
                    <a:pt x="12" y="66"/>
                  </a:cubicBezTo>
                  <a:cubicBezTo>
                    <a:pt x="12" y="77"/>
                    <a:pt x="12" y="77"/>
                    <a:pt x="12" y="77"/>
                  </a:cubicBezTo>
                  <a:cubicBezTo>
                    <a:pt x="12" y="84"/>
                    <a:pt x="17" y="89"/>
                    <a:pt x="23" y="89"/>
                  </a:cubicBezTo>
                  <a:cubicBezTo>
                    <a:pt x="28" y="89"/>
                    <a:pt x="28" y="89"/>
                    <a:pt x="28" y="89"/>
                  </a:cubicBezTo>
                  <a:cubicBezTo>
                    <a:pt x="30" y="95"/>
                    <a:pt x="35" y="100"/>
                    <a:pt x="43" y="100"/>
                  </a:cubicBezTo>
                  <a:cubicBezTo>
                    <a:pt x="50" y="100"/>
                    <a:pt x="56" y="95"/>
                    <a:pt x="57" y="89"/>
                  </a:cubicBezTo>
                  <a:cubicBezTo>
                    <a:pt x="78" y="89"/>
                    <a:pt x="78" y="89"/>
                    <a:pt x="78" y="89"/>
                  </a:cubicBezTo>
                  <a:cubicBezTo>
                    <a:pt x="79" y="95"/>
                    <a:pt x="85" y="100"/>
                    <a:pt x="92" y="100"/>
                  </a:cubicBezTo>
                  <a:cubicBezTo>
                    <a:pt x="100" y="100"/>
                    <a:pt x="106" y="95"/>
                    <a:pt x="107" y="89"/>
                  </a:cubicBezTo>
                  <a:cubicBezTo>
                    <a:pt x="112" y="89"/>
                    <a:pt x="112" y="89"/>
                    <a:pt x="112" y="89"/>
                  </a:cubicBezTo>
                  <a:cubicBezTo>
                    <a:pt x="118" y="89"/>
                    <a:pt x="123" y="84"/>
                    <a:pt x="123" y="77"/>
                  </a:cubicBezTo>
                  <a:cubicBezTo>
                    <a:pt x="123" y="54"/>
                    <a:pt x="123" y="54"/>
                    <a:pt x="123" y="54"/>
                  </a:cubicBezTo>
                  <a:cubicBezTo>
                    <a:pt x="123" y="52"/>
                    <a:pt x="122" y="50"/>
                    <a:pt x="121" y="48"/>
                  </a:cubicBezTo>
                  <a:close/>
                  <a:moveTo>
                    <a:pt x="12" y="58"/>
                  </a:moveTo>
                  <a:cubicBezTo>
                    <a:pt x="10" y="58"/>
                    <a:pt x="8" y="56"/>
                    <a:pt x="8" y="54"/>
                  </a:cubicBezTo>
                  <a:cubicBezTo>
                    <a:pt x="8" y="12"/>
                    <a:pt x="8" y="12"/>
                    <a:pt x="8" y="12"/>
                  </a:cubicBezTo>
                  <a:cubicBezTo>
                    <a:pt x="8" y="10"/>
                    <a:pt x="10" y="8"/>
                    <a:pt x="12" y="8"/>
                  </a:cubicBezTo>
                  <a:cubicBezTo>
                    <a:pt x="69" y="8"/>
                    <a:pt x="69" y="8"/>
                    <a:pt x="69" y="8"/>
                  </a:cubicBezTo>
                  <a:cubicBezTo>
                    <a:pt x="72" y="8"/>
                    <a:pt x="73" y="10"/>
                    <a:pt x="73" y="12"/>
                  </a:cubicBezTo>
                  <a:cubicBezTo>
                    <a:pt x="73" y="54"/>
                    <a:pt x="73" y="54"/>
                    <a:pt x="73" y="54"/>
                  </a:cubicBezTo>
                  <a:cubicBezTo>
                    <a:pt x="73" y="56"/>
                    <a:pt x="72" y="58"/>
                    <a:pt x="69" y="58"/>
                  </a:cubicBezTo>
                  <a:lnTo>
                    <a:pt x="12" y="58"/>
                  </a:lnTo>
                  <a:close/>
                  <a:moveTo>
                    <a:pt x="43" y="93"/>
                  </a:moveTo>
                  <a:cubicBezTo>
                    <a:pt x="38" y="93"/>
                    <a:pt x="35" y="89"/>
                    <a:pt x="35" y="85"/>
                  </a:cubicBezTo>
                  <a:cubicBezTo>
                    <a:pt x="35" y="81"/>
                    <a:pt x="38" y="77"/>
                    <a:pt x="43" y="77"/>
                  </a:cubicBezTo>
                  <a:cubicBezTo>
                    <a:pt x="47" y="77"/>
                    <a:pt x="50" y="81"/>
                    <a:pt x="50" y="85"/>
                  </a:cubicBezTo>
                  <a:cubicBezTo>
                    <a:pt x="50" y="89"/>
                    <a:pt x="47" y="93"/>
                    <a:pt x="43" y="93"/>
                  </a:cubicBezTo>
                  <a:close/>
                  <a:moveTo>
                    <a:pt x="92" y="93"/>
                  </a:moveTo>
                  <a:cubicBezTo>
                    <a:pt x="88" y="93"/>
                    <a:pt x="85" y="89"/>
                    <a:pt x="85" y="85"/>
                  </a:cubicBezTo>
                  <a:cubicBezTo>
                    <a:pt x="85" y="81"/>
                    <a:pt x="88" y="77"/>
                    <a:pt x="92" y="77"/>
                  </a:cubicBezTo>
                  <a:cubicBezTo>
                    <a:pt x="97" y="77"/>
                    <a:pt x="100" y="81"/>
                    <a:pt x="100" y="85"/>
                  </a:cubicBezTo>
                  <a:cubicBezTo>
                    <a:pt x="100" y="89"/>
                    <a:pt x="97" y="93"/>
                    <a:pt x="92" y="93"/>
                  </a:cubicBezTo>
                  <a:close/>
                  <a:moveTo>
                    <a:pt x="115" y="77"/>
                  </a:moveTo>
                  <a:cubicBezTo>
                    <a:pt x="115" y="79"/>
                    <a:pt x="114" y="81"/>
                    <a:pt x="112" y="81"/>
                  </a:cubicBezTo>
                  <a:cubicBezTo>
                    <a:pt x="107" y="81"/>
                    <a:pt x="107" y="81"/>
                    <a:pt x="107" y="81"/>
                  </a:cubicBezTo>
                  <a:cubicBezTo>
                    <a:pt x="106" y="74"/>
                    <a:pt x="100" y="70"/>
                    <a:pt x="92" y="70"/>
                  </a:cubicBezTo>
                  <a:cubicBezTo>
                    <a:pt x="85" y="70"/>
                    <a:pt x="79" y="74"/>
                    <a:pt x="78" y="81"/>
                  </a:cubicBezTo>
                  <a:cubicBezTo>
                    <a:pt x="57" y="81"/>
                    <a:pt x="57" y="81"/>
                    <a:pt x="57" y="81"/>
                  </a:cubicBezTo>
                  <a:cubicBezTo>
                    <a:pt x="56" y="74"/>
                    <a:pt x="50" y="70"/>
                    <a:pt x="43" y="70"/>
                  </a:cubicBezTo>
                  <a:cubicBezTo>
                    <a:pt x="35" y="70"/>
                    <a:pt x="30" y="74"/>
                    <a:pt x="28" y="81"/>
                  </a:cubicBezTo>
                  <a:cubicBezTo>
                    <a:pt x="23" y="81"/>
                    <a:pt x="23" y="81"/>
                    <a:pt x="23" y="81"/>
                  </a:cubicBezTo>
                  <a:cubicBezTo>
                    <a:pt x="21" y="81"/>
                    <a:pt x="20" y="79"/>
                    <a:pt x="20" y="77"/>
                  </a:cubicBezTo>
                  <a:cubicBezTo>
                    <a:pt x="20" y="66"/>
                    <a:pt x="20" y="66"/>
                    <a:pt x="20" y="66"/>
                  </a:cubicBezTo>
                  <a:cubicBezTo>
                    <a:pt x="69" y="66"/>
                    <a:pt x="69" y="66"/>
                    <a:pt x="69" y="66"/>
                  </a:cubicBezTo>
                  <a:cubicBezTo>
                    <a:pt x="76" y="66"/>
                    <a:pt x="81" y="61"/>
                    <a:pt x="81" y="54"/>
                  </a:cubicBezTo>
                  <a:cubicBezTo>
                    <a:pt x="81" y="27"/>
                    <a:pt x="81" y="27"/>
                    <a:pt x="81" y="27"/>
                  </a:cubicBezTo>
                  <a:cubicBezTo>
                    <a:pt x="96" y="27"/>
                    <a:pt x="96" y="27"/>
                    <a:pt x="96" y="27"/>
                  </a:cubicBezTo>
                  <a:cubicBezTo>
                    <a:pt x="98" y="27"/>
                    <a:pt x="99" y="28"/>
                    <a:pt x="99" y="29"/>
                  </a:cubicBezTo>
                  <a:cubicBezTo>
                    <a:pt x="115" y="52"/>
                    <a:pt x="115" y="52"/>
                    <a:pt x="115" y="52"/>
                  </a:cubicBezTo>
                  <a:cubicBezTo>
                    <a:pt x="115" y="53"/>
                    <a:pt x="115" y="53"/>
                    <a:pt x="115" y="54"/>
                  </a:cubicBezTo>
                  <a:lnTo>
                    <a:pt x="115" y="77"/>
                  </a:lnTo>
                  <a:close/>
                  <a:moveTo>
                    <a:pt x="115" y="77"/>
                  </a:moveTo>
                  <a:cubicBezTo>
                    <a:pt x="115" y="77"/>
                    <a:pt x="115" y="77"/>
                    <a:pt x="115" y="77"/>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grpSp>
        <p:nvGrpSpPr>
          <p:cNvPr id="612" name="Group 156"/>
          <p:cNvGrpSpPr/>
          <p:nvPr/>
        </p:nvGrpSpPr>
        <p:grpSpPr>
          <a:xfrm>
            <a:off x="8836128" y="6080170"/>
            <a:ext cx="569583" cy="501232"/>
            <a:chOff x="0" y="3592513"/>
            <a:chExt cx="357188" cy="314325"/>
          </a:xfrm>
          <a:solidFill>
            <a:schemeClr val="tx1"/>
          </a:solidFill>
        </p:grpSpPr>
        <p:sp>
          <p:nvSpPr>
            <p:cNvPr id="613" name="Freeform 150"/>
            <p:cNvSpPr>
              <a:spLocks noEditPoints="1"/>
            </p:cNvSpPr>
            <p:nvPr/>
          </p:nvSpPr>
          <p:spPr bwMode="auto">
            <a:xfrm>
              <a:off x="0" y="3592513"/>
              <a:ext cx="357188" cy="314325"/>
            </a:xfrm>
            <a:custGeom>
              <a:avLst/>
              <a:gdLst/>
              <a:ahLst/>
              <a:cxnLst>
                <a:cxn ang="0">
                  <a:pos x="122" y="63"/>
                </a:cxn>
                <a:cxn ang="0">
                  <a:pos x="107" y="5"/>
                </a:cxn>
                <a:cxn ang="0">
                  <a:pos x="99" y="0"/>
                </a:cxn>
                <a:cxn ang="0">
                  <a:pos x="23" y="0"/>
                </a:cxn>
                <a:cxn ang="0">
                  <a:pos x="15" y="5"/>
                </a:cxn>
                <a:cxn ang="0">
                  <a:pos x="0" y="63"/>
                </a:cxn>
                <a:cxn ang="0">
                  <a:pos x="0" y="65"/>
                </a:cxn>
                <a:cxn ang="0">
                  <a:pos x="0" y="92"/>
                </a:cxn>
                <a:cxn ang="0">
                  <a:pos x="15" y="107"/>
                </a:cxn>
                <a:cxn ang="0">
                  <a:pos x="107" y="107"/>
                </a:cxn>
                <a:cxn ang="0">
                  <a:pos x="122" y="92"/>
                </a:cxn>
                <a:cxn ang="0">
                  <a:pos x="122" y="65"/>
                </a:cxn>
                <a:cxn ang="0">
                  <a:pos x="122" y="63"/>
                </a:cxn>
                <a:cxn ang="0">
                  <a:pos x="115" y="92"/>
                </a:cxn>
                <a:cxn ang="0">
                  <a:pos x="107" y="99"/>
                </a:cxn>
                <a:cxn ang="0">
                  <a:pos x="15" y="99"/>
                </a:cxn>
                <a:cxn ang="0">
                  <a:pos x="7" y="92"/>
                </a:cxn>
                <a:cxn ang="0">
                  <a:pos x="7" y="65"/>
                </a:cxn>
                <a:cxn ang="0">
                  <a:pos x="23" y="7"/>
                </a:cxn>
                <a:cxn ang="0">
                  <a:pos x="99" y="7"/>
                </a:cxn>
                <a:cxn ang="0">
                  <a:pos x="115" y="65"/>
                </a:cxn>
                <a:cxn ang="0">
                  <a:pos x="115" y="92"/>
                </a:cxn>
                <a:cxn ang="0">
                  <a:pos x="115" y="92"/>
                </a:cxn>
                <a:cxn ang="0">
                  <a:pos x="115" y="92"/>
                </a:cxn>
              </a:cxnLst>
              <a:rect l="0" t="0" r="r" b="b"/>
              <a:pathLst>
                <a:path w="122" h="107">
                  <a:moveTo>
                    <a:pt x="122" y="63"/>
                  </a:moveTo>
                  <a:cubicBezTo>
                    <a:pt x="107" y="5"/>
                    <a:pt x="107" y="5"/>
                    <a:pt x="107" y="5"/>
                  </a:cubicBezTo>
                  <a:cubicBezTo>
                    <a:pt x="106" y="2"/>
                    <a:pt x="103" y="0"/>
                    <a:pt x="99" y="0"/>
                  </a:cubicBezTo>
                  <a:cubicBezTo>
                    <a:pt x="23" y="0"/>
                    <a:pt x="23" y="0"/>
                    <a:pt x="23" y="0"/>
                  </a:cubicBezTo>
                  <a:cubicBezTo>
                    <a:pt x="19" y="0"/>
                    <a:pt x="16" y="2"/>
                    <a:pt x="15" y="5"/>
                  </a:cubicBezTo>
                  <a:cubicBezTo>
                    <a:pt x="0" y="63"/>
                    <a:pt x="0" y="63"/>
                    <a:pt x="0" y="63"/>
                  </a:cubicBezTo>
                  <a:cubicBezTo>
                    <a:pt x="0" y="63"/>
                    <a:pt x="0" y="64"/>
                    <a:pt x="0" y="65"/>
                  </a:cubicBezTo>
                  <a:cubicBezTo>
                    <a:pt x="0" y="92"/>
                    <a:pt x="0" y="92"/>
                    <a:pt x="0" y="92"/>
                  </a:cubicBezTo>
                  <a:cubicBezTo>
                    <a:pt x="0" y="100"/>
                    <a:pt x="7" y="107"/>
                    <a:pt x="15" y="107"/>
                  </a:cubicBezTo>
                  <a:cubicBezTo>
                    <a:pt x="107" y="107"/>
                    <a:pt x="107" y="107"/>
                    <a:pt x="107" y="107"/>
                  </a:cubicBezTo>
                  <a:cubicBezTo>
                    <a:pt x="116" y="107"/>
                    <a:pt x="122" y="100"/>
                    <a:pt x="122" y="92"/>
                  </a:cubicBezTo>
                  <a:cubicBezTo>
                    <a:pt x="122" y="65"/>
                    <a:pt x="122" y="65"/>
                    <a:pt x="122" y="65"/>
                  </a:cubicBezTo>
                  <a:cubicBezTo>
                    <a:pt x="122" y="64"/>
                    <a:pt x="122" y="63"/>
                    <a:pt x="122" y="63"/>
                  </a:cubicBezTo>
                  <a:close/>
                  <a:moveTo>
                    <a:pt x="115" y="92"/>
                  </a:moveTo>
                  <a:cubicBezTo>
                    <a:pt x="115" y="96"/>
                    <a:pt x="111" y="99"/>
                    <a:pt x="107" y="99"/>
                  </a:cubicBezTo>
                  <a:cubicBezTo>
                    <a:pt x="15" y="99"/>
                    <a:pt x="15" y="99"/>
                    <a:pt x="15" y="99"/>
                  </a:cubicBezTo>
                  <a:cubicBezTo>
                    <a:pt x="11" y="99"/>
                    <a:pt x="7" y="96"/>
                    <a:pt x="7" y="92"/>
                  </a:cubicBezTo>
                  <a:cubicBezTo>
                    <a:pt x="7" y="65"/>
                    <a:pt x="7" y="65"/>
                    <a:pt x="7" y="65"/>
                  </a:cubicBezTo>
                  <a:cubicBezTo>
                    <a:pt x="23" y="7"/>
                    <a:pt x="23" y="7"/>
                    <a:pt x="23" y="7"/>
                  </a:cubicBezTo>
                  <a:cubicBezTo>
                    <a:pt x="99" y="7"/>
                    <a:pt x="99" y="7"/>
                    <a:pt x="99" y="7"/>
                  </a:cubicBezTo>
                  <a:cubicBezTo>
                    <a:pt x="115" y="65"/>
                    <a:pt x="115" y="65"/>
                    <a:pt x="115" y="65"/>
                  </a:cubicBezTo>
                  <a:lnTo>
                    <a:pt x="115" y="92"/>
                  </a:lnTo>
                  <a:close/>
                  <a:moveTo>
                    <a:pt x="115" y="92"/>
                  </a:moveTo>
                  <a:cubicBezTo>
                    <a:pt x="115" y="92"/>
                    <a:pt x="115" y="92"/>
                    <a:pt x="115" y="92"/>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sp>
          <p:nvSpPr>
            <p:cNvPr id="614" name="Freeform 151"/>
            <p:cNvSpPr>
              <a:spLocks noEditPoints="1"/>
            </p:cNvSpPr>
            <p:nvPr/>
          </p:nvSpPr>
          <p:spPr bwMode="auto">
            <a:xfrm>
              <a:off x="41275" y="3636963"/>
              <a:ext cx="274638" cy="201613"/>
            </a:xfrm>
            <a:custGeom>
              <a:avLst/>
              <a:gdLst/>
              <a:ahLst/>
              <a:cxnLst>
                <a:cxn ang="0">
                  <a:pos x="77" y="0"/>
                </a:cxn>
                <a:cxn ang="0">
                  <a:pos x="17" y="0"/>
                </a:cxn>
                <a:cxn ang="0">
                  <a:pos x="14" y="3"/>
                </a:cxn>
                <a:cxn ang="0">
                  <a:pos x="0" y="49"/>
                </a:cxn>
                <a:cxn ang="0">
                  <a:pos x="1" y="52"/>
                </a:cxn>
                <a:cxn ang="0">
                  <a:pos x="4" y="54"/>
                </a:cxn>
                <a:cxn ang="0">
                  <a:pos x="22" y="54"/>
                </a:cxn>
                <a:cxn ang="0">
                  <a:pos x="27" y="65"/>
                </a:cxn>
                <a:cxn ang="0">
                  <a:pos x="34" y="69"/>
                </a:cxn>
                <a:cxn ang="0">
                  <a:pos x="60" y="69"/>
                </a:cxn>
                <a:cxn ang="0">
                  <a:pos x="67" y="65"/>
                </a:cxn>
                <a:cxn ang="0">
                  <a:pos x="72" y="54"/>
                </a:cxn>
                <a:cxn ang="0">
                  <a:pos x="90" y="54"/>
                </a:cxn>
                <a:cxn ang="0">
                  <a:pos x="93" y="52"/>
                </a:cxn>
                <a:cxn ang="0">
                  <a:pos x="94" y="49"/>
                </a:cxn>
                <a:cxn ang="0">
                  <a:pos x="80" y="3"/>
                </a:cxn>
                <a:cxn ang="0">
                  <a:pos x="77" y="0"/>
                </a:cxn>
                <a:cxn ang="0">
                  <a:pos x="79" y="46"/>
                </a:cxn>
                <a:cxn ang="0">
                  <a:pos x="72" y="46"/>
                </a:cxn>
                <a:cxn ang="0">
                  <a:pos x="66" y="50"/>
                </a:cxn>
                <a:cxn ang="0">
                  <a:pos x="60" y="61"/>
                </a:cxn>
                <a:cxn ang="0">
                  <a:pos x="34" y="61"/>
                </a:cxn>
                <a:cxn ang="0">
                  <a:pos x="29" y="50"/>
                </a:cxn>
                <a:cxn ang="0">
                  <a:pos x="22" y="46"/>
                </a:cxn>
                <a:cxn ang="0">
                  <a:pos x="6" y="46"/>
                </a:cxn>
                <a:cxn ang="0">
                  <a:pos x="17" y="4"/>
                </a:cxn>
                <a:cxn ang="0">
                  <a:pos x="77" y="4"/>
                </a:cxn>
                <a:cxn ang="0">
                  <a:pos x="88" y="46"/>
                </a:cxn>
                <a:cxn ang="0">
                  <a:pos x="79" y="46"/>
                </a:cxn>
                <a:cxn ang="0">
                  <a:pos x="79" y="46"/>
                </a:cxn>
                <a:cxn ang="0">
                  <a:pos x="79" y="46"/>
                </a:cxn>
              </a:cxnLst>
              <a:rect l="0" t="0" r="r" b="b"/>
              <a:pathLst>
                <a:path w="94" h="69">
                  <a:moveTo>
                    <a:pt x="77" y="0"/>
                  </a:moveTo>
                  <a:cubicBezTo>
                    <a:pt x="17" y="0"/>
                    <a:pt x="17" y="0"/>
                    <a:pt x="17" y="0"/>
                  </a:cubicBezTo>
                  <a:cubicBezTo>
                    <a:pt x="16" y="0"/>
                    <a:pt x="14" y="1"/>
                    <a:pt x="14" y="3"/>
                  </a:cubicBezTo>
                  <a:cubicBezTo>
                    <a:pt x="0" y="49"/>
                    <a:pt x="0" y="49"/>
                    <a:pt x="0" y="49"/>
                  </a:cubicBezTo>
                  <a:cubicBezTo>
                    <a:pt x="0" y="50"/>
                    <a:pt x="0" y="51"/>
                    <a:pt x="1" y="52"/>
                  </a:cubicBezTo>
                  <a:cubicBezTo>
                    <a:pt x="2" y="53"/>
                    <a:pt x="3" y="54"/>
                    <a:pt x="4" y="54"/>
                  </a:cubicBezTo>
                  <a:cubicBezTo>
                    <a:pt x="22" y="54"/>
                    <a:pt x="22" y="54"/>
                    <a:pt x="22" y="54"/>
                  </a:cubicBezTo>
                  <a:cubicBezTo>
                    <a:pt x="27" y="65"/>
                    <a:pt x="27" y="65"/>
                    <a:pt x="27" y="65"/>
                  </a:cubicBezTo>
                  <a:cubicBezTo>
                    <a:pt x="29" y="67"/>
                    <a:pt x="31" y="69"/>
                    <a:pt x="34" y="69"/>
                  </a:cubicBezTo>
                  <a:cubicBezTo>
                    <a:pt x="60" y="69"/>
                    <a:pt x="60" y="69"/>
                    <a:pt x="60" y="69"/>
                  </a:cubicBezTo>
                  <a:cubicBezTo>
                    <a:pt x="63" y="69"/>
                    <a:pt x="66" y="67"/>
                    <a:pt x="67" y="65"/>
                  </a:cubicBezTo>
                  <a:cubicBezTo>
                    <a:pt x="72" y="54"/>
                    <a:pt x="72" y="54"/>
                    <a:pt x="72" y="54"/>
                  </a:cubicBezTo>
                  <a:cubicBezTo>
                    <a:pt x="90" y="54"/>
                    <a:pt x="90" y="54"/>
                    <a:pt x="90" y="54"/>
                  </a:cubicBezTo>
                  <a:cubicBezTo>
                    <a:pt x="91" y="54"/>
                    <a:pt x="92" y="53"/>
                    <a:pt x="93" y="52"/>
                  </a:cubicBezTo>
                  <a:cubicBezTo>
                    <a:pt x="94" y="51"/>
                    <a:pt x="94" y="50"/>
                    <a:pt x="94" y="49"/>
                  </a:cubicBezTo>
                  <a:cubicBezTo>
                    <a:pt x="80" y="3"/>
                    <a:pt x="80" y="3"/>
                    <a:pt x="80" y="3"/>
                  </a:cubicBezTo>
                  <a:cubicBezTo>
                    <a:pt x="80" y="1"/>
                    <a:pt x="78" y="0"/>
                    <a:pt x="77" y="0"/>
                  </a:cubicBezTo>
                  <a:close/>
                  <a:moveTo>
                    <a:pt x="79" y="46"/>
                  </a:moveTo>
                  <a:cubicBezTo>
                    <a:pt x="72" y="46"/>
                    <a:pt x="72" y="46"/>
                    <a:pt x="72" y="46"/>
                  </a:cubicBezTo>
                  <a:cubicBezTo>
                    <a:pt x="70" y="46"/>
                    <a:pt x="67" y="48"/>
                    <a:pt x="66" y="50"/>
                  </a:cubicBezTo>
                  <a:cubicBezTo>
                    <a:pt x="60" y="61"/>
                    <a:pt x="60" y="61"/>
                    <a:pt x="60" y="61"/>
                  </a:cubicBezTo>
                  <a:cubicBezTo>
                    <a:pt x="34" y="61"/>
                    <a:pt x="34" y="61"/>
                    <a:pt x="34" y="61"/>
                  </a:cubicBezTo>
                  <a:cubicBezTo>
                    <a:pt x="29" y="50"/>
                    <a:pt x="29" y="50"/>
                    <a:pt x="29" y="50"/>
                  </a:cubicBezTo>
                  <a:cubicBezTo>
                    <a:pt x="27" y="48"/>
                    <a:pt x="25" y="46"/>
                    <a:pt x="22" y="46"/>
                  </a:cubicBezTo>
                  <a:cubicBezTo>
                    <a:pt x="6" y="46"/>
                    <a:pt x="6" y="46"/>
                    <a:pt x="6" y="46"/>
                  </a:cubicBezTo>
                  <a:cubicBezTo>
                    <a:pt x="17" y="4"/>
                    <a:pt x="17" y="4"/>
                    <a:pt x="17" y="4"/>
                  </a:cubicBezTo>
                  <a:cubicBezTo>
                    <a:pt x="77" y="4"/>
                    <a:pt x="77" y="4"/>
                    <a:pt x="77" y="4"/>
                  </a:cubicBezTo>
                  <a:cubicBezTo>
                    <a:pt x="88" y="46"/>
                    <a:pt x="88" y="46"/>
                    <a:pt x="88" y="46"/>
                  </a:cubicBezTo>
                  <a:lnTo>
                    <a:pt x="79" y="46"/>
                  </a:lnTo>
                  <a:close/>
                  <a:moveTo>
                    <a:pt x="79" y="46"/>
                  </a:moveTo>
                  <a:cubicBezTo>
                    <a:pt x="79" y="46"/>
                    <a:pt x="79" y="46"/>
                    <a:pt x="79" y="46"/>
                  </a:cubicBezTo>
                </a:path>
              </a:pathLst>
            </a:custGeom>
            <a:grpFill/>
            <a:ln w="9525">
              <a:noFill/>
              <a:round/>
              <a:headEnd/>
              <a:tailEnd/>
            </a:ln>
          </p:spPr>
          <p:txBody>
            <a:bodyPr/>
            <a:lstStyle/>
            <a:p>
              <a:pPr eaLnBrk="1" fontAlgn="auto" hangingPunct="1">
                <a:spcBef>
                  <a:spcPts val="0"/>
                </a:spcBef>
                <a:spcAft>
                  <a:spcPts val="0"/>
                </a:spcAft>
                <a:defRPr/>
              </a:pPr>
              <a:endParaRPr lang="en-US">
                <a:latin typeface="+mn-lt"/>
                <a:ea typeface="+mn-ea"/>
              </a:endParaRPr>
            </a:p>
          </p:txBody>
        </p:sp>
      </p:grpSp>
      <p:sp>
        <p:nvSpPr>
          <p:cNvPr id="615" name="Freeform 152"/>
          <p:cNvSpPr>
            <a:spLocks noEditPoints="1"/>
          </p:cNvSpPr>
          <p:nvPr/>
        </p:nvSpPr>
        <p:spPr bwMode="auto">
          <a:xfrm>
            <a:off x="9826690" y="6103305"/>
            <a:ext cx="586253" cy="449915"/>
          </a:xfrm>
          <a:custGeom>
            <a:avLst/>
            <a:gdLst>
              <a:gd name="T0" fmla="*/ 2147483646 w 126"/>
              <a:gd name="T1" fmla="*/ 2147483646 h 96"/>
              <a:gd name="T2" fmla="*/ 2147483646 w 126"/>
              <a:gd name="T3" fmla="*/ 2147483646 h 96"/>
              <a:gd name="T4" fmla="*/ 2147483646 w 126"/>
              <a:gd name="T5" fmla="*/ 2147483646 h 96"/>
              <a:gd name="T6" fmla="*/ 2147483646 w 126"/>
              <a:gd name="T7" fmla="*/ 2147483646 h 96"/>
              <a:gd name="T8" fmla="*/ 2147483646 w 126"/>
              <a:gd name="T9" fmla="*/ 2147483646 h 96"/>
              <a:gd name="T10" fmla="*/ 2147483646 w 126"/>
              <a:gd name="T11" fmla="*/ 2147483646 h 96"/>
              <a:gd name="T12" fmla="*/ 2147483646 w 126"/>
              <a:gd name="T13" fmla="*/ 2147483646 h 96"/>
              <a:gd name="T14" fmla="*/ 2147483646 w 126"/>
              <a:gd name="T15" fmla="*/ 2147483646 h 96"/>
              <a:gd name="T16" fmla="*/ 2147483646 w 126"/>
              <a:gd name="T17" fmla="*/ 2147483646 h 96"/>
              <a:gd name="T18" fmla="*/ 2147483646 w 126"/>
              <a:gd name="T19" fmla="*/ 2147483646 h 96"/>
              <a:gd name="T20" fmla="*/ 2147483646 w 126"/>
              <a:gd name="T21" fmla="*/ 2147483646 h 96"/>
              <a:gd name="T22" fmla="*/ 2147483646 w 126"/>
              <a:gd name="T23" fmla="*/ 2147483646 h 96"/>
              <a:gd name="T24" fmla="*/ 2147483646 w 126"/>
              <a:gd name="T25" fmla="*/ 2147483646 h 96"/>
              <a:gd name="T26" fmla="*/ 2147483646 w 126"/>
              <a:gd name="T27" fmla="*/ 2147483646 h 96"/>
              <a:gd name="T28" fmla="*/ 2147483646 w 126"/>
              <a:gd name="T29" fmla="*/ 2147483646 h 96"/>
              <a:gd name="T30" fmla="*/ 2147483646 w 126"/>
              <a:gd name="T31" fmla="*/ 2147483646 h 96"/>
              <a:gd name="T32" fmla="*/ 2147483646 w 126"/>
              <a:gd name="T33" fmla="*/ 2147483646 h 96"/>
              <a:gd name="T34" fmla="*/ 2147483646 w 126"/>
              <a:gd name="T35" fmla="*/ 2147483646 h 96"/>
              <a:gd name="T36" fmla="*/ 2147483646 w 126"/>
              <a:gd name="T37" fmla="*/ 2147483646 h 96"/>
              <a:gd name="T38" fmla="*/ 2147483646 w 126"/>
              <a:gd name="T39" fmla="*/ 2147483646 h 96"/>
              <a:gd name="T40" fmla="*/ 2147483646 w 126"/>
              <a:gd name="T41" fmla="*/ 2147483646 h 96"/>
              <a:gd name="T42" fmla="*/ 2147483646 w 126"/>
              <a:gd name="T43" fmla="*/ 2147483646 h 96"/>
              <a:gd name="T44" fmla="*/ 2147483646 w 126"/>
              <a:gd name="T45" fmla="*/ 2147483646 h 96"/>
              <a:gd name="T46" fmla="*/ 2147483646 w 126"/>
              <a:gd name="T47" fmla="*/ 2147483646 h 96"/>
              <a:gd name="T48" fmla="*/ 2147483646 w 126"/>
              <a:gd name="T49" fmla="*/ 2147483646 h 96"/>
              <a:gd name="T50" fmla="*/ 2147483646 w 126"/>
              <a:gd name="T51" fmla="*/ 2147483646 h 96"/>
              <a:gd name="T52" fmla="*/ 2147483646 w 126"/>
              <a:gd name="T53" fmla="*/ 2147483646 h 96"/>
              <a:gd name="T54" fmla="*/ 2147483646 w 126"/>
              <a:gd name="T55" fmla="*/ 2147483646 h 96"/>
              <a:gd name="T56" fmla="*/ 2147483646 w 126"/>
              <a:gd name="T57" fmla="*/ 2147483646 h 96"/>
              <a:gd name="T58" fmla="*/ 2147483646 w 126"/>
              <a:gd name="T59" fmla="*/ 2147483646 h 96"/>
              <a:gd name="T60" fmla="*/ 2147483646 w 126"/>
              <a:gd name="T61" fmla="*/ 2147483646 h 96"/>
              <a:gd name="T62" fmla="*/ 2147483646 w 126"/>
              <a:gd name="T63" fmla="*/ 2147483646 h 96"/>
              <a:gd name="T64" fmla="*/ 2147483646 w 126"/>
              <a:gd name="T65" fmla="*/ 2147483646 h 96"/>
              <a:gd name="T66" fmla="*/ 2147483646 w 126"/>
              <a:gd name="T67" fmla="*/ 2147483646 h 96"/>
              <a:gd name="T68" fmla="*/ 2147483646 w 126"/>
              <a:gd name="T69" fmla="*/ 2147483646 h 96"/>
              <a:gd name="T70" fmla="*/ 2147483646 w 126"/>
              <a:gd name="T71" fmla="*/ 2147483646 h 96"/>
              <a:gd name="T72" fmla="*/ 2147483646 w 126"/>
              <a:gd name="T73" fmla="*/ 2147483646 h 96"/>
              <a:gd name="T74" fmla="*/ 2147483646 w 126"/>
              <a:gd name="T75" fmla="*/ 2147483646 h 96"/>
              <a:gd name="T76" fmla="*/ 2147483646 w 126"/>
              <a:gd name="T77" fmla="*/ 2147483646 h 96"/>
              <a:gd name="T78" fmla="*/ 2147483646 w 126"/>
              <a:gd name="T79" fmla="*/ 2147483646 h 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26" h="96">
                <a:moveTo>
                  <a:pt x="120" y="9"/>
                </a:moveTo>
                <a:cubicBezTo>
                  <a:pt x="119" y="6"/>
                  <a:pt x="116" y="4"/>
                  <a:pt x="113" y="3"/>
                </a:cubicBezTo>
                <a:cubicBezTo>
                  <a:pt x="97" y="1"/>
                  <a:pt x="80" y="0"/>
                  <a:pt x="63" y="0"/>
                </a:cubicBezTo>
                <a:cubicBezTo>
                  <a:pt x="46" y="0"/>
                  <a:pt x="29" y="1"/>
                  <a:pt x="12" y="3"/>
                </a:cubicBezTo>
                <a:cubicBezTo>
                  <a:pt x="9" y="4"/>
                  <a:pt x="7" y="6"/>
                  <a:pt x="6" y="9"/>
                </a:cubicBezTo>
                <a:cubicBezTo>
                  <a:pt x="0" y="34"/>
                  <a:pt x="0" y="59"/>
                  <a:pt x="6" y="84"/>
                </a:cubicBezTo>
                <a:cubicBezTo>
                  <a:pt x="7" y="87"/>
                  <a:pt x="9" y="89"/>
                  <a:pt x="12" y="89"/>
                </a:cubicBezTo>
                <a:cubicBezTo>
                  <a:pt x="21" y="90"/>
                  <a:pt x="29" y="91"/>
                  <a:pt x="37" y="92"/>
                </a:cubicBezTo>
                <a:cubicBezTo>
                  <a:pt x="36" y="92"/>
                  <a:pt x="36" y="92"/>
                  <a:pt x="36" y="92"/>
                </a:cubicBezTo>
                <a:cubicBezTo>
                  <a:pt x="36" y="95"/>
                  <a:pt x="48" y="96"/>
                  <a:pt x="63" y="96"/>
                </a:cubicBezTo>
                <a:cubicBezTo>
                  <a:pt x="78" y="96"/>
                  <a:pt x="90" y="95"/>
                  <a:pt x="90" y="92"/>
                </a:cubicBezTo>
                <a:cubicBezTo>
                  <a:pt x="90" y="92"/>
                  <a:pt x="89" y="92"/>
                  <a:pt x="89" y="92"/>
                </a:cubicBezTo>
                <a:cubicBezTo>
                  <a:pt x="97" y="91"/>
                  <a:pt x="105" y="90"/>
                  <a:pt x="113" y="89"/>
                </a:cubicBezTo>
                <a:cubicBezTo>
                  <a:pt x="116" y="89"/>
                  <a:pt x="119" y="87"/>
                  <a:pt x="120" y="84"/>
                </a:cubicBezTo>
                <a:cubicBezTo>
                  <a:pt x="126" y="59"/>
                  <a:pt x="126" y="34"/>
                  <a:pt x="120" y="9"/>
                </a:cubicBezTo>
                <a:close/>
                <a:moveTo>
                  <a:pt x="112" y="82"/>
                </a:moveTo>
                <a:cubicBezTo>
                  <a:pt x="79" y="86"/>
                  <a:pt x="46" y="86"/>
                  <a:pt x="13" y="82"/>
                </a:cubicBezTo>
                <a:cubicBezTo>
                  <a:pt x="8" y="58"/>
                  <a:pt x="8" y="35"/>
                  <a:pt x="13" y="11"/>
                </a:cubicBezTo>
                <a:cubicBezTo>
                  <a:pt x="46" y="7"/>
                  <a:pt x="79" y="7"/>
                  <a:pt x="112" y="11"/>
                </a:cubicBezTo>
                <a:cubicBezTo>
                  <a:pt x="118" y="35"/>
                  <a:pt x="118" y="58"/>
                  <a:pt x="112" y="82"/>
                </a:cubicBezTo>
                <a:close/>
                <a:moveTo>
                  <a:pt x="55" y="32"/>
                </a:moveTo>
                <a:cubicBezTo>
                  <a:pt x="55" y="33"/>
                  <a:pt x="54" y="34"/>
                  <a:pt x="53" y="34"/>
                </a:cubicBezTo>
                <a:cubicBezTo>
                  <a:pt x="39" y="35"/>
                  <a:pt x="39" y="35"/>
                  <a:pt x="39" y="35"/>
                </a:cubicBezTo>
                <a:cubicBezTo>
                  <a:pt x="38" y="35"/>
                  <a:pt x="37" y="36"/>
                  <a:pt x="37" y="37"/>
                </a:cubicBezTo>
                <a:cubicBezTo>
                  <a:pt x="36" y="45"/>
                  <a:pt x="36" y="45"/>
                  <a:pt x="36" y="45"/>
                </a:cubicBezTo>
                <a:cubicBezTo>
                  <a:pt x="36" y="46"/>
                  <a:pt x="35" y="46"/>
                  <a:pt x="34" y="46"/>
                </a:cubicBezTo>
                <a:cubicBezTo>
                  <a:pt x="33" y="46"/>
                  <a:pt x="32" y="46"/>
                  <a:pt x="32" y="45"/>
                </a:cubicBezTo>
                <a:cubicBezTo>
                  <a:pt x="34" y="34"/>
                  <a:pt x="34" y="34"/>
                  <a:pt x="34" y="34"/>
                </a:cubicBezTo>
                <a:cubicBezTo>
                  <a:pt x="34" y="33"/>
                  <a:pt x="35" y="32"/>
                  <a:pt x="36" y="32"/>
                </a:cubicBezTo>
                <a:cubicBezTo>
                  <a:pt x="53" y="30"/>
                  <a:pt x="53" y="30"/>
                  <a:pt x="53" y="30"/>
                </a:cubicBezTo>
                <a:cubicBezTo>
                  <a:pt x="54" y="30"/>
                  <a:pt x="55" y="31"/>
                  <a:pt x="55" y="32"/>
                </a:cubicBezTo>
                <a:close/>
                <a:moveTo>
                  <a:pt x="103" y="31"/>
                </a:moveTo>
                <a:cubicBezTo>
                  <a:pt x="106" y="31"/>
                  <a:pt x="109" y="29"/>
                  <a:pt x="109" y="25"/>
                </a:cubicBezTo>
                <a:cubicBezTo>
                  <a:pt x="109" y="22"/>
                  <a:pt x="106" y="20"/>
                  <a:pt x="103" y="20"/>
                </a:cubicBezTo>
                <a:cubicBezTo>
                  <a:pt x="100" y="20"/>
                  <a:pt x="97" y="22"/>
                  <a:pt x="97" y="25"/>
                </a:cubicBezTo>
                <a:cubicBezTo>
                  <a:pt x="97" y="29"/>
                  <a:pt x="100" y="31"/>
                  <a:pt x="103" y="31"/>
                </a:cubicBezTo>
                <a:close/>
                <a:moveTo>
                  <a:pt x="103" y="23"/>
                </a:moveTo>
                <a:cubicBezTo>
                  <a:pt x="104" y="23"/>
                  <a:pt x="105" y="24"/>
                  <a:pt x="105" y="25"/>
                </a:cubicBezTo>
                <a:cubicBezTo>
                  <a:pt x="105" y="26"/>
                  <a:pt x="104" y="27"/>
                  <a:pt x="103" y="27"/>
                </a:cubicBezTo>
                <a:cubicBezTo>
                  <a:pt x="102" y="27"/>
                  <a:pt x="101" y="26"/>
                  <a:pt x="101" y="25"/>
                </a:cubicBezTo>
                <a:cubicBezTo>
                  <a:pt x="101" y="24"/>
                  <a:pt x="102" y="23"/>
                  <a:pt x="103" y="23"/>
                </a:cubicBezTo>
                <a:close/>
                <a:moveTo>
                  <a:pt x="113" y="60"/>
                </a:moveTo>
                <a:cubicBezTo>
                  <a:pt x="113" y="61"/>
                  <a:pt x="112" y="62"/>
                  <a:pt x="111" y="62"/>
                </a:cubicBezTo>
                <a:cubicBezTo>
                  <a:pt x="99" y="62"/>
                  <a:pt x="99" y="62"/>
                  <a:pt x="99" y="62"/>
                </a:cubicBezTo>
                <a:cubicBezTo>
                  <a:pt x="98" y="62"/>
                  <a:pt x="97" y="61"/>
                  <a:pt x="97" y="60"/>
                </a:cubicBezTo>
                <a:cubicBezTo>
                  <a:pt x="97" y="59"/>
                  <a:pt x="98" y="58"/>
                  <a:pt x="99" y="58"/>
                </a:cubicBezTo>
                <a:cubicBezTo>
                  <a:pt x="111" y="58"/>
                  <a:pt x="111" y="58"/>
                  <a:pt x="111" y="58"/>
                </a:cubicBezTo>
                <a:cubicBezTo>
                  <a:pt x="112" y="58"/>
                  <a:pt x="113" y="59"/>
                  <a:pt x="113" y="60"/>
                </a:cubicBezTo>
                <a:close/>
                <a:moveTo>
                  <a:pt x="113" y="48"/>
                </a:moveTo>
                <a:cubicBezTo>
                  <a:pt x="113" y="49"/>
                  <a:pt x="112" y="50"/>
                  <a:pt x="111" y="50"/>
                </a:cubicBezTo>
                <a:cubicBezTo>
                  <a:pt x="99" y="50"/>
                  <a:pt x="99" y="50"/>
                  <a:pt x="99" y="50"/>
                </a:cubicBezTo>
                <a:cubicBezTo>
                  <a:pt x="98" y="50"/>
                  <a:pt x="97" y="49"/>
                  <a:pt x="97" y="48"/>
                </a:cubicBezTo>
                <a:cubicBezTo>
                  <a:pt x="97" y="47"/>
                  <a:pt x="98" y="46"/>
                  <a:pt x="99" y="46"/>
                </a:cubicBezTo>
                <a:cubicBezTo>
                  <a:pt x="111" y="46"/>
                  <a:pt x="111" y="46"/>
                  <a:pt x="111" y="46"/>
                </a:cubicBezTo>
                <a:cubicBezTo>
                  <a:pt x="112" y="46"/>
                  <a:pt x="113" y="47"/>
                  <a:pt x="113" y="48"/>
                </a:cubicBezTo>
                <a:close/>
                <a:moveTo>
                  <a:pt x="109" y="71"/>
                </a:moveTo>
                <a:cubicBezTo>
                  <a:pt x="109" y="72"/>
                  <a:pt x="108" y="73"/>
                  <a:pt x="107" y="73"/>
                </a:cubicBezTo>
                <a:cubicBezTo>
                  <a:pt x="96" y="73"/>
                  <a:pt x="96" y="73"/>
                  <a:pt x="96" y="73"/>
                </a:cubicBezTo>
                <a:cubicBezTo>
                  <a:pt x="94" y="73"/>
                  <a:pt x="94" y="72"/>
                  <a:pt x="94" y="71"/>
                </a:cubicBezTo>
                <a:cubicBezTo>
                  <a:pt x="94" y="70"/>
                  <a:pt x="94" y="69"/>
                  <a:pt x="96" y="69"/>
                </a:cubicBezTo>
                <a:cubicBezTo>
                  <a:pt x="107" y="69"/>
                  <a:pt x="107" y="69"/>
                  <a:pt x="107" y="69"/>
                </a:cubicBezTo>
                <a:cubicBezTo>
                  <a:pt x="108" y="69"/>
                  <a:pt x="109" y="70"/>
                  <a:pt x="109" y="71"/>
                </a:cubicBezTo>
                <a:close/>
                <a:moveTo>
                  <a:pt x="87" y="18"/>
                </a:moveTo>
                <a:cubicBezTo>
                  <a:pt x="76" y="16"/>
                  <a:pt x="66" y="15"/>
                  <a:pt x="55" y="15"/>
                </a:cubicBezTo>
                <a:cubicBezTo>
                  <a:pt x="45" y="15"/>
                  <a:pt x="34" y="16"/>
                  <a:pt x="24" y="18"/>
                </a:cubicBezTo>
                <a:cubicBezTo>
                  <a:pt x="23" y="18"/>
                  <a:pt x="21" y="19"/>
                  <a:pt x="21" y="21"/>
                </a:cubicBezTo>
                <a:cubicBezTo>
                  <a:pt x="16" y="37"/>
                  <a:pt x="16" y="55"/>
                  <a:pt x="21" y="71"/>
                </a:cubicBezTo>
                <a:cubicBezTo>
                  <a:pt x="21" y="73"/>
                  <a:pt x="23" y="74"/>
                  <a:pt x="24" y="74"/>
                </a:cubicBezTo>
                <a:cubicBezTo>
                  <a:pt x="34" y="76"/>
                  <a:pt x="45" y="77"/>
                  <a:pt x="55" y="77"/>
                </a:cubicBezTo>
                <a:cubicBezTo>
                  <a:pt x="66" y="77"/>
                  <a:pt x="76" y="76"/>
                  <a:pt x="87" y="74"/>
                </a:cubicBezTo>
                <a:cubicBezTo>
                  <a:pt x="88" y="74"/>
                  <a:pt x="89" y="73"/>
                  <a:pt x="89" y="71"/>
                </a:cubicBezTo>
                <a:cubicBezTo>
                  <a:pt x="95" y="55"/>
                  <a:pt x="95" y="37"/>
                  <a:pt x="89" y="21"/>
                </a:cubicBezTo>
                <a:cubicBezTo>
                  <a:pt x="89" y="19"/>
                  <a:pt x="88" y="18"/>
                  <a:pt x="87" y="18"/>
                </a:cubicBezTo>
                <a:close/>
                <a:moveTo>
                  <a:pt x="86" y="70"/>
                </a:moveTo>
                <a:cubicBezTo>
                  <a:pt x="65" y="74"/>
                  <a:pt x="45" y="74"/>
                  <a:pt x="25" y="70"/>
                </a:cubicBezTo>
                <a:cubicBezTo>
                  <a:pt x="19" y="54"/>
                  <a:pt x="19" y="38"/>
                  <a:pt x="25" y="22"/>
                </a:cubicBezTo>
                <a:cubicBezTo>
                  <a:pt x="45" y="18"/>
                  <a:pt x="65" y="18"/>
                  <a:pt x="86" y="22"/>
                </a:cubicBezTo>
                <a:cubicBezTo>
                  <a:pt x="91" y="38"/>
                  <a:pt x="91" y="54"/>
                  <a:pt x="86" y="70"/>
                </a:cubicBezTo>
                <a:close/>
                <a:moveTo>
                  <a:pt x="86" y="70"/>
                </a:moveTo>
                <a:cubicBezTo>
                  <a:pt x="86" y="70"/>
                  <a:pt x="86" y="70"/>
                  <a:pt x="86" y="70"/>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16" name="Freeform 153"/>
          <p:cNvSpPr>
            <a:spLocks noEditPoints="1"/>
          </p:cNvSpPr>
          <p:nvPr/>
        </p:nvSpPr>
        <p:spPr bwMode="auto">
          <a:xfrm>
            <a:off x="10833318" y="6053314"/>
            <a:ext cx="549896" cy="556714"/>
          </a:xfrm>
          <a:custGeom>
            <a:avLst/>
            <a:gdLst>
              <a:gd name="T0" fmla="*/ 0 w 118"/>
              <a:gd name="T1" fmla="*/ 2147483646 h 119"/>
              <a:gd name="T2" fmla="*/ 2147483646 w 118"/>
              <a:gd name="T3" fmla="*/ 2147483646 h 119"/>
              <a:gd name="T4" fmla="*/ 2147483646 w 118"/>
              <a:gd name="T5" fmla="*/ 2147483646 h 119"/>
              <a:gd name="T6" fmla="*/ 2147483646 w 118"/>
              <a:gd name="T7" fmla="*/ 2147483646 h 119"/>
              <a:gd name="T8" fmla="*/ 2147483646 w 118"/>
              <a:gd name="T9" fmla="*/ 2147483646 h 119"/>
              <a:gd name="T10" fmla="*/ 2147483646 w 118"/>
              <a:gd name="T11" fmla="*/ 2147483646 h 119"/>
              <a:gd name="T12" fmla="*/ 2147483646 w 118"/>
              <a:gd name="T13" fmla="*/ 2147483646 h 119"/>
              <a:gd name="T14" fmla="*/ 2147483646 w 118"/>
              <a:gd name="T15" fmla="*/ 2147483646 h 119"/>
              <a:gd name="T16" fmla="*/ 2147483646 w 118"/>
              <a:gd name="T17" fmla="*/ 2147483646 h 119"/>
              <a:gd name="T18" fmla="*/ 2147483646 w 118"/>
              <a:gd name="T19" fmla="*/ 2147483646 h 119"/>
              <a:gd name="T20" fmla="*/ 2147483646 w 118"/>
              <a:gd name="T21" fmla="*/ 2147483646 h 119"/>
              <a:gd name="T22" fmla="*/ 2147483646 w 118"/>
              <a:gd name="T23" fmla="*/ 2147483646 h 119"/>
              <a:gd name="T24" fmla="*/ 2147483646 w 118"/>
              <a:gd name="T25" fmla="*/ 2147483646 h 119"/>
              <a:gd name="T26" fmla="*/ 2147483646 w 118"/>
              <a:gd name="T27" fmla="*/ 2147483646 h 119"/>
              <a:gd name="T28" fmla="*/ 2147483646 w 118"/>
              <a:gd name="T29" fmla="*/ 2147483646 h 119"/>
              <a:gd name="T30" fmla="*/ 2147483646 w 118"/>
              <a:gd name="T31" fmla="*/ 2147483646 h 119"/>
              <a:gd name="T32" fmla="*/ 2147483646 w 118"/>
              <a:gd name="T33" fmla="*/ 2147483646 h 119"/>
              <a:gd name="T34" fmla="*/ 2147483646 w 118"/>
              <a:gd name="T35" fmla="*/ 2147483646 h 119"/>
              <a:gd name="T36" fmla="*/ 2147483646 w 118"/>
              <a:gd name="T37" fmla="*/ 2147483646 h 119"/>
              <a:gd name="T38" fmla="*/ 2147483646 w 118"/>
              <a:gd name="T39" fmla="*/ 2147483646 h 119"/>
              <a:gd name="T40" fmla="*/ 2147483646 w 118"/>
              <a:gd name="T41" fmla="*/ 2147483646 h 119"/>
              <a:gd name="T42" fmla="*/ 2147483646 w 118"/>
              <a:gd name="T43" fmla="*/ 2147483646 h 119"/>
              <a:gd name="T44" fmla="*/ 2147483646 w 118"/>
              <a:gd name="T45" fmla="*/ 2147483646 h 119"/>
              <a:gd name="T46" fmla="*/ 2147483646 w 118"/>
              <a:gd name="T47" fmla="*/ 2147483646 h 119"/>
              <a:gd name="T48" fmla="*/ 2147483646 w 118"/>
              <a:gd name="T49" fmla="*/ 2147483646 h 119"/>
              <a:gd name="T50" fmla="*/ 2147483646 w 118"/>
              <a:gd name="T51" fmla="*/ 2147483646 h 119"/>
              <a:gd name="T52" fmla="*/ 2147483646 w 118"/>
              <a:gd name="T53" fmla="*/ 2147483646 h 119"/>
              <a:gd name="T54" fmla="*/ 2147483646 w 118"/>
              <a:gd name="T55" fmla="*/ 2147483646 h 119"/>
              <a:gd name="T56" fmla="*/ 2147483646 w 118"/>
              <a:gd name="T57" fmla="*/ 2147483646 h 119"/>
              <a:gd name="T58" fmla="*/ 2147483646 w 118"/>
              <a:gd name="T59" fmla="*/ 2147483646 h 119"/>
              <a:gd name="T60" fmla="*/ 2147483646 w 118"/>
              <a:gd name="T61" fmla="*/ 2147483646 h 119"/>
              <a:gd name="T62" fmla="*/ 2147483646 w 118"/>
              <a:gd name="T63" fmla="*/ 2147483646 h 119"/>
              <a:gd name="T64" fmla="*/ 2147483646 w 118"/>
              <a:gd name="T65" fmla="*/ 2147483646 h 119"/>
              <a:gd name="T66" fmla="*/ 2147483646 w 118"/>
              <a:gd name="T67" fmla="*/ 2147483646 h 119"/>
              <a:gd name="T68" fmla="*/ 2147483646 w 118"/>
              <a:gd name="T69" fmla="*/ 2147483646 h 119"/>
              <a:gd name="T70" fmla="*/ 2147483646 w 118"/>
              <a:gd name="T71" fmla="*/ 2147483646 h 119"/>
              <a:gd name="T72" fmla="*/ 2147483646 w 118"/>
              <a:gd name="T73" fmla="*/ 2147483646 h 119"/>
              <a:gd name="T74" fmla="*/ 2147483646 w 118"/>
              <a:gd name="T75" fmla="*/ 2147483646 h 119"/>
              <a:gd name="T76" fmla="*/ 2147483646 w 118"/>
              <a:gd name="T77" fmla="*/ 2147483646 h 119"/>
              <a:gd name="T78" fmla="*/ 2147483646 w 118"/>
              <a:gd name="T79" fmla="*/ 2147483646 h 119"/>
              <a:gd name="T80" fmla="*/ 2147483646 w 118"/>
              <a:gd name="T81" fmla="*/ 2147483646 h 11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18" h="119">
                <a:moveTo>
                  <a:pt x="59" y="0"/>
                </a:moveTo>
                <a:cubicBezTo>
                  <a:pt x="26" y="0"/>
                  <a:pt x="0" y="27"/>
                  <a:pt x="0" y="59"/>
                </a:cubicBezTo>
                <a:cubicBezTo>
                  <a:pt x="0" y="92"/>
                  <a:pt x="26" y="119"/>
                  <a:pt x="59" y="119"/>
                </a:cubicBezTo>
                <a:cubicBezTo>
                  <a:pt x="92" y="119"/>
                  <a:pt x="118" y="92"/>
                  <a:pt x="118" y="59"/>
                </a:cubicBezTo>
                <a:cubicBezTo>
                  <a:pt x="118" y="27"/>
                  <a:pt x="92" y="0"/>
                  <a:pt x="59" y="0"/>
                </a:cubicBezTo>
                <a:close/>
                <a:moveTo>
                  <a:pt x="111" y="57"/>
                </a:moveTo>
                <a:cubicBezTo>
                  <a:pt x="88" y="57"/>
                  <a:pt x="88" y="57"/>
                  <a:pt x="88" y="57"/>
                </a:cubicBezTo>
                <a:cubicBezTo>
                  <a:pt x="87" y="49"/>
                  <a:pt x="86" y="41"/>
                  <a:pt x="83" y="33"/>
                </a:cubicBezTo>
                <a:cubicBezTo>
                  <a:pt x="88" y="31"/>
                  <a:pt x="93" y="28"/>
                  <a:pt x="98" y="25"/>
                </a:cubicBezTo>
                <a:cubicBezTo>
                  <a:pt x="105" y="34"/>
                  <a:pt x="110" y="45"/>
                  <a:pt x="111" y="57"/>
                </a:cubicBezTo>
                <a:close/>
                <a:moveTo>
                  <a:pt x="57" y="111"/>
                </a:moveTo>
                <a:cubicBezTo>
                  <a:pt x="50" y="106"/>
                  <a:pt x="45" y="99"/>
                  <a:pt x="41" y="91"/>
                </a:cubicBezTo>
                <a:cubicBezTo>
                  <a:pt x="46" y="89"/>
                  <a:pt x="52" y="88"/>
                  <a:pt x="57" y="88"/>
                </a:cubicBezTo>
                <a:cubicBezTo>
                  <a:pt x="57" y="111"/>
                  <a:pt x="57" y="111"/>
                  <a:pt x="57" y="111"/>
                </a:cubicBezTo>
                <a:cubicBezTo>
                  <a:pt x="57" y="111"/>
                  <a:pt x="57" y="111"/>
                  <a:pt x="57" y="111"/>
                </a:cubicBezTo>
                <a:close/>
                <a:moveTo>
                  <a:pt x="61" y="8"/>
                </a:moveTo>
                <a:cubicBezTo>
                  <a:pt x="68" y="14"/>
                  <a:pt x="74" y="22"/>
                  <a:pt x="78" y="31"/>
                </a:cubicBezTo>
                <a:cubicBezTo>
                  <a:pt x="73" y="33"/>
                  <a:pt x="67" y="34"/>
                  <a:pt x="61" y="34"/>
                </a:cubicBezTo>
                <a:cubicBezTo>
                  <a:pt x="61" y="8"/>
                  <a:pt x="61" y="8"/>
                  <a:pt x="61" y="8"/>
                </a:cubicBezTo>
                <a:cubicBezTo>
                  <a:pt x="61" y="8"/>
                  <a:pt x="61" y="8"/>
                  <a:pt x="61" y="8"/>
                </a:cubicBezTo>
                <a:close/>
                <a:moveTo>
                  <a:pt x="67" y="8"/>
                </a:moveTo>
                <a:cubicBezTo>
                  <a:pt x="78" y="10"/>
                  <a:pt x="88" y="15"/>
                  <a:pt x="95" y="22"/>
                </a:cubicBezTo>
                <a:cubicBezTo>
                  <a:pt x="91" y="25"/>
                  <a:pt x="87" y="28"/>
                  <a:pt x="82" y="30"/>
                </a:cubicBezTo>
                <a:cubicBezTo>
                  <a:pt x="78" y="22"/>
                  <a:pt x="73" y="14"/>
                  <a:pt x="67" y="8"/>
                </a:cubicBezTo>
                <a:close/>
                <a:moveTo>
                  <a:pt x="57" y="8"/>
                </a:moveTo>
                <a:cubicBezTo>
                  <a:pt x="57" y="34"/>
                  <a:pt x="57" y="34"/>
                  <a:pt x="57" y="34"/>
                </a:cubicBezTo>
                <a:cubicBezTo>
                  <a:pt x="51" y="34"/>
                  <a:pt x="45" y="33"/>
                  <a:pt x="40" y="31"/>
                </a:cubicBezTo>
                <a:cubicBezTo>
                  <a:pt x="44" y="22"/>
                  <a:pt x="50" y="14"/>
                  <a:pt x="57" y="8"/>
                </a:cubicBezTo>
                <a:cubicBezTo>
                  <a:pt x="57" y="8"/>
                  <a:pt x="57" y="8"/>
                  <a:pt x="57" y="8"/>
                </a:cubicBezTo>
                <a:close/>
                <a:moveTo>
                  <a:pt x="36" y="30"/>
                </a:moveTo>
                <a:cubicBezTo>
                  <a:pt x="31" y="28"/>
                  <a:pt x="27" y="25"/>
                  <a:pt x="23" y="22"/>
                </a:cubicBezTo>
                <a:cubicBezTo>
                  <a:pt x="30" y="15"/>
                  <a:pt x="40" y="10"/>
                  <a:pt x="50" y="8"/>
                </a:cubicBezTo>
                <a:cubicBezTo>
                  <a:pt x="45" y="14"/>
                  <a:pt x="40" y="22"/>
                  <a:pt x="36" y="30"/>
                </a:cubicBezTo>
                <a:close/>
                <a:moveTo>
                  <a:pt x="38" y="35"/>
                </a:moveTo>
                <a:cubicBezTo>
                  <a:pt x="44" y="37"/>
                  <a:pt x="50" y="38"/>
                  <a:pt x="57" y="38"/>
                </a:cubicBezTo>
                <a:cubicBezTo>
                  <a:pt x="57" y="57"/>
                  <a:pt x="57" y="57"/>
                  <a:pt x="57" y="57"/>
                </a:cubicBezTo>
                <a:cubicBezTo>
                  <a:pt x="34" y="57"/>
                  <a:pt x="34" y="57"/>
                  <a:pt x="34" y="57"/>
                </a:cubicBezTo>
                <a:cubicBezTo>
                  <a:pt x="34" y="49"/>
                  <a:pt x="36" y="42"/>
                  <a:pt x="38" y="35"/>
                </a:cubicBezTo>
                <a:close/>
                <a:moveTo>
                  <a:pt x="57" y="61"/>
                </a:moveTo>
                <a:cubicBezTo>
                  <a:pt x="57" y="84"/>
                  <a:pt x="57" y="84"/>
                  <a:pt x="57" y="84"/>
                </a:cubicBezTo>
                <a:cubicBezTo>
                  <a:pt x="51" y="85"/>
                  <a:pt x="45" y="86"/>
                  <a:pt x="40" y="87"/>
                </a:cubicBezTo>
                <a:cubicBezTo>
                  <a:pt x="36" y="79"/>
                  <a:pt x="34" y="71"/>
                  <a:pt x="34" y="61"/>
                </a:cubicBezTo>
                <a:lnTo>
                  <a:pt x="57" y="61"/>
                </a:lnTo>
                <a:close/>
                <a:moveTo>
                  <a:pt x="50" y="110"/>
                </a:moveTo>
                <a:cubicBezTo>
                  <a:pt x="41" y="109"/>
                  <a:pt x="32" y="105"/>
                  <a:pt x="25" y="99"/>
                </a:cubicBezTo>
                <a:cubicBezTo>
                  <a:pt x="29" y="96"/>
                  <a:pt x="33" y="94"/>
                  <a:pt x="38" y="92"/>
                </a:cubicBezTo>
                <a:cubicBezTo>
                  <a:pt x="41" y="99"/>
                  <a:pt x="45" y="105"/>
                  <a:pt x="50" y="110"/>
                </a:cubicBezTo>
                <a:close/>
                <a:moveTo>
                  <a:pt x="61" y="111"/>
                </a:moveTo>
                <a:cubicBezTo>
                  <a:pt x="61" y="88"/>
                  <a:pt x="61" y="88"/>
                  <a:pt x="61" y="88"/>
                </a:cubicBezTo>
                <a:cubicBezTo>
                  <a:pt x="66" y="88"/>
                  <a:pt x="72" y="89"/>
                  <a:pt x="77" y="91"/>
                </a:cubicBezTo>
                <a:cubicBezTo>
                  <a:pt x="73" y="99"/>
                  <a:pt x="67" y="106"/>
                  <a:pt x="61" y="111"/>
                </a:cubicBezTo>
                <a:cubicBezTo>
                  <a:pt x="61" y="111"/>
                  <a:pt x="61" y="111"/>
                  <a:pt x="61" y="111"/>
                </a:cubicBezTo>
                <a:close/>
                <a:moveTo>
                  <a:pt x="80" y="92"/>
                </a:moveTo>
                <a:cubicBezTo>
                  <a:pt x="85" y="94"/>
                  <a:pt x="89" y="96"/>
                  <a:pt x="93" y="99"/>
                </a:cubicBezTo>
                <a:cubicBezTo>
                  <a:pt x="86" y="105"/>
                  <a:pt x="77" y="109"/>
                  <a:pt x="67" y="110"/>
                </a:cubicBezTo>
                <a:cubicBezTo>
                  <a:pt x="73" y="105"/>
                  <a:pt x="77" y="99"/>
                  <a:pt x="80" y="92"/>
                </a:cubicBezTo>
                <a:close/>
                <a:moveTo>
                  <a:pt x="78" y="87"/>
                </a:moveTo>
                <a:cubicBezTo>
                  <a:pt x="73" y="86"/>
                  <a:pt x="67" y="85"/>
                  <a:pt x="61" y="84"/>
                </a:cubicBezTo>
                <a:cubicBezTo>
                  <a:pt x="61" y="61"/>
                  <a:pt x="61" y="61"/>
                  <a:pt x="61" y="61"/>
                </a:cubicBezTo>
                <a:cubicBezTo>
                  <a:pt x="84" y="61"/>
                  <a:pt x="84" y="61"/>
                  <a:pt x="84" y="61"/>
                </a:cubicBezTo>
                <a:cubicBezTo>
                  <a:pt x="84" y="71"/>
                  <a:pt x="82" y="79"/>
                  <a:pt x="78" y="87"/>
                </a:cubicBezTo>
                <a:close/>
                <a:moveTo>
                  <a:pt x="61" y="57"/>
                </a:moveTo>
                <a:cubicBezTo>
                  <a:pt x="61" y="38"/>
                  <a:pt x="61" y="38"/>
                  <a:pt x="61" y="38"/>
                </a:cubicBezTo>
                <a:cubicBezTo>
                  <a:pt x="67" y="38"/>
                  <a:pt x="74" y="37"/>
                  <a:pt x="80" y="35"/>
                </a:cubicBezTo>
                <a:cubicBezTo>
                  <a:pt x="82" y="42"/>
                  <a:pt x="84" y="49"/>
                  <a:pt x="84" y="57"/>
                </a:cubicBezTo>
                <a:lnTo>
                  <a:pt x="61" y="57"/>
                </a:lnTo>
                <a:close/>
                <a:moveTo>
                  <a:pt x="20" y="25"/>
                </a:moveTo>
                <a:cubicBezTo>
                  <a:pt x="25" y="28"/>
                  <a:pt x="30" y="31"/>
                  <a:pt x="35" y="33"/>
                </a:cubicBezTo>
                <a:cubicBezTo>
                  <a:pt x="32" y="41"/>
                  <a:pt x="30" y="49"/>
                  <a:pt x="30" y="57"/>
                </a:cubicBezTo>
                <a:cubicBezTo>
                  <a:pt x="7" y="57"/>
                  <a:pt x="7" y="57"/>
                  <a:pt x="7" y="57"/>
                </a:cubicBezTo>
                <a:cubicBezTo>
                  <a:pt x="8" y="45"/>
                  <a:pt x="13" y="34"/>
                  <a:pt x="20" y="25"/>
                </a:cubicBezTo>
                <a:close/>
                <a:moveTo>
                  <a:pt x="7" y="61"/>
                </a:moveTo>
                <a:cubicBezTo>
                  <a:pt x="30" y="61"/>
                  <a:pt x="30" y="61"/>
                  <a:pt x="30" y="61"/>
                </a:cubicBezTo>
                <a:cubicBezTo>
                  <a:pt x="31" y="71"/>
                  <a:pt x="33" y="80"/>
                  <a:pt x="36" y="89"/>
                </a:cubicBezTo>
                <a:cubicBezTo>
                  <a:pt x="31" y="91"/>
                  <a:pt x="27" y="93"/>
                  <a:pt x="22" y="96"/>
                </a:cubicBezTo>
                <a:cubicBezTo>
                  <a:pt x="13" y="87"/>
                  <a:pt x="8" y="75"/>
                  <a:pt x="7" y="61"/>
                </a:cubicBezTo>
                <a:close/>
                <a:moveTo>
                  <a:pt x="95" y="96"/>
                </a:moveTo>
                <a:cubicBezTo>
                  <a:pt x="91" y="93"/>
                  <a:pt x="87" y="91"/>
                  <a:pt x="82" y="89"/>
                </a:cubicBezTo>
                <a:cubicBezTo>
                  <a:pt x="85" y="80"/>
                  <a:pt x="87" y="71"/>
                  <a:pt x="88" y="61"/>
                </a:cubicBezTo>
                <a:cubicBezTo>
                  <a:pt x="111" y="61"/>
                  <a:pt x="111" y="61"/>
                  <a:pt x="111" y="61"/>
                </a:cubicBezTo>
                <a:cubicBezTo>
                  <a:pt x="110" y="75"/>
                  <a:pt x="104" y="87"/>
                  <a:pt x="95" y="96"/>
                </a:cubicBezTo>
                <a:close/>
                <a:moveTo>
                  <a:pt x="95" y="96"/>
                </a:moveTo>
                <a:cubicBezTo>
                  <a:pt x="95" y="96"/>
                  <a:pt x="95" y="96"/>
                  <a:pt x="95" y="96"/>
                </a:cubicBezTo>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th-TH"/>
          </a:p>
        </p:txBody>
      </p:sp>
      <p:sp>
        <p:nvSpPr>
          <p:cNvPr id="666" name="Freeform 1"/>
          <p:cNvSpPr>
            <a:spLocks noChangeArrowheads="1"/>
          </p:cNvSpPr>
          <p:nvPr/>
        </p:nvSpPr>
        <p:spPr bwMode="auto">
          <a:xfrm>
            <a:off x="15565434" y="8722255"/>
            <a:ext cx="254330" cy="249439"/>
          </a:xfrm>
          <a:custGeom>
            <a:avLst/>
            <a:gdLst>
              <a:gd name="T0" fmla="*/ 372 w 373"/>
              <a:gd name="T1" fmla="*/ 177 h 364"/>
              <a:gd name="T2" fmla="*/ 283 w 373"/>
              <a:gd name="T3" fmla="*/ 177 h 364"/>
              <a:gd name="T4" fmla="*/ 283 w 373"/>
              <a:gd name="T5" fmla="*/ 0 h 364"/>
              <a:gd name="T6" fmla="*/ 89 w 373"/>
              <a:gd name="T7" fmla="*/ 0 h 364"/>
              <a:gd name="T8" fmla="*/ 89 w 373"/>
              <a:gd name="T9" fmla="*/ 177 h 364"/>
              <a:gd name="T10" fmla="*/ 0 w 373"/>
              <a:gd name="T11" fmla="*/ 177 h 364"/>
              <a:gd name="T12" fmla="*/ 186 w 373"/>
              <a:gd name="T13" fmla="*/ 363 h 364"/>
              <a:gd name="T14" fmla="*/ 372 w 373"/>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364">
                <a:moveTo>
                  <a:pt x="372" y="177"/>
                </a:moveTo>
                <a:lnTo>
                  <a:pt x="283" y="177"/>
                </a:lnTo>
                <a:lnTo>
                  <a:pt x="283" y="0"/>
                </a:lnTo>
                <a:lnTo>
                  <a:pt x="89" y="0"/>
                </a:lnTo>
                <a:lnTo>
                  <a:pt x="89" y="177"/>
                </a:lnTo>
                <a:lnTo>
                  <a:pt x="0" y="177"/>
                </a:lnTo>
                <a:lnTo>
                  <a:pt x="186" y="363"/>
                </a:lnTo>
                <a:lnTo>
                  <a:pt x="372" y="177"/>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7" name="Freeform 2"/>
          <p:cNvSpPr>
            <a:spLocks noChangeArrowheads="1"/>
          </p:cNvSpPr>
          <p:nvPr/>
        </p:nvSpPr>
        <p:spPr bwMode="auto">
          <a:xfrm>
            <a:off x="16920230" y="8717364"/>
            <a:ext cx="242102" cy="259221"/>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8" name="Freeform 3"/>
          <p:cNvSpPr>
            <a:spLocks noChangeArrowheads="1"/>
          </p:cNvSpPr>
          <p:nvPr/>
        </p:nvSpPr>
        <p:spPr bwMode="auto">
          <a:xfrm>
            <a:off x="14897817" y="8717364"/>
            <a:ext cx="242103" cy="259221"/>
          </a:xfrm>
          <a:custGeom>
            <a:avLst/>
            <a:gdLst>
              <a:gd name="T0" fmla="*/ 187 w 355"/>
              <a:gd name="T1" fmla="*/ 0 h 382"/>
              <a:gd name="T2" fmla="*/ 187 w 355"/>
              <a:gd name="T3" fmla="*/ 97 h 382"/>
              <a:gd name="T4" fmla="*/ 354 w 355"/>
              <a:gd name="T5" fmla="*/ 97 h 382"/>
              <a:gd name="T6" fmla="*/ 354 w 355"/>
              <a:gd name="T7" fmla="*/ 283 h 382"/>
              <a:gd name="T8" fmla="*/ 187 w 355"/>
              <a:gd name="T9" fmla="*/ 283 h 382"/>
              <a:gd name="T10" fmla="*/ 187 w 355"/>
              <a:gd name="T11" fmla="*/ 381 h 382"/>
              <a:gd name="T12" fmla="*/ 0 w 355"/>
              <a:gd name="T13" fmla="*/ 186 h 382"/>
              <a:gd name="T14" fmla="*/ 187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87" y="0"/>
                </a:moveTo>
                <a:lnTo>
                  <a:pt x="187" y="97"/>
                </a:lnTo>
                <a:lnTo>
                  <a:pt x="354" y="97"/>
                </a:lnTo>
                <a:lnTo>
                  <a:pt x="354" y="283"/>
                </a:lnTo>
                <a:lnTo>
                  <a:pt x="187" y="283"/>
                </a:lnTo>
                <a:lnTo>
                  <a:pt x="187" y="381"/>
                </a:lnTo>
                <a:lnTo>
                  <a:pt x="0" y="186"/>
                </a:lnTo>
                <a:lnTo>
                  <a:pt x="187"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69" name="Freeform 4"/>
          <p:cNvSpPr>
            <a:spLocks noChangeArrowheads="1"/>
          </p:cNvSpPr>
          <p:nvPr/>
        </p:nvSpPr>
        <p:spPr bwMode="auto">
          <a:xfrm>
            <a:off x="16240386" y="8722255"/>
            <a:ext cx="254330" cy="249439"/>
          </a:xfrm>
          <a:custGeom>
            <a:avLst/>
            <a:gdLst>
              <a:gd name="T0" fmla="*/ 373 w 374"/>
              <a:gd name="T1" fmla="*/ 186 h 364"/>
              <a:gd name="T2" fmla="*/ 283 w 374"/>
              <a:gd name="T3" fmla="*/ 186 h 364"/>
              <a:gd name="T4" fmla="*/ 283 w 374"/>
              <a:gd name="T5" fmla="*/ 363 h 364"/>
              <a:gd name="T6" fmla="*/ 89 w 374"/>
              <a:gd name="T7" fmla="*/ 363 h 364"/>
              <a:gd name="T8" fmla="*/ 89 w 374"/>
              <a:gd name="T9" fmla="*/ 186 h 364"/>
              <a:gd name="T10" fmla="*/ 0 w 374"/>
              <a:gd name="T11" fmla="*/ 186 h 364"/>
              <a:gd name="T12" fmla="*/ 186 w 374"/>
              <a:gd name="T13" fmla="*/ 0 h 364"/>
              <a:gd name="T14" fmla="*/ 373 w 374"/>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4" h="364">
                <a:moveTo>
                  <a:pt x="373" y="186"/>
                </a:moveTo>
                <a:lnTo>
                  <a:pt x="283" y="186"/>
                </a:lnTo>
                <a:lnTo>
                  <a:pt x="283" y="363"/>
                </a:lnTo>
                <a:lnTo>
                  <a:pt x="89" y="363"/>
                </a:lnTo>
                <a:lnTo>
                  <a:pt x="89" y="186"/>
                </a:lnTo>
                <a:lnTo>
                  <a:pt x="0" y="186"/>
                </a:lnTo>
                <a:lnTo>
                  <a:pt x="186" y="0"/>
                </a:lnTo>
                <a:lnTo>
                  <a:pt x="373" y="18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0" name="Freeform 5"/>
          <p:cNvSpPr>
            <a:spLocks noChangeArrowheads="1"/>
          </p:cNvSpPr>
          <p:nvPr/>
        </p:nvSpPr>
        <p:spPr bwMode="auto">
          <a:xfrm>
            <a:off x="18279916" y="8722255"/>
            <a:ext cx="224984" cy="249439"/>
          </a:xfrm>
          <a:custGeom>
            <a:avLst/>
            <a:gdLst>
              <a:gd name="T0" fmla="*/ 328 w 329"/>
              <a:gd name="T1" fmla="*/ 177 h 364"/>
              <a:gd name="T2" fmla="*/ 230 w 329"/>
              <a:gd name="T3" fmla="*/ 177 h 364"/>
              <a:gd name="T4" fmla="*/ 230 w 329"/>
              <a:gd name="T5" fmla="*/ 0 h 364"/>
              <a:gd name="T6" fmla="*/ 89 w 329"/>
              <a:gd name="T7" fmla="*/ 0 h 364"/>
              <a:gd name="T8" fmla="*/ 89 w 329"/>
              <a:gd name="T9" fmla="*/ 177 h 364"/>
              <a:gd name="T10" fmla="*/ 0 w 329"/>
              <a:gd name="T11" fmla="*/ 177 h 364"/>
              <a:gd name="T12" fmla="*/ 160 w 329"/>
              <a:gd name="T13" fmla="*/ 363 h 364"/>
              <a:gd name="T14" fmla="*/ 328 w 329"/>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77"/>
                </a:moveTo>
                <a:lnTo>
                  <a:pt x="230" y="177"/>
                </a:lnTo>
                <a:lnTo>
                  <a:pt x="230" y="0"/>
                </a:lnTo>
                <a:lnTo>
                  <a:pt x="89" y="0"/>
                </a:lnTo>
                <a:lnTo>
                  <a:pt x="89" y="177"/>
                </a:lnTo>
                <a:lnTo>
                  <a:pt x="0" y="177"/>
                </a:lnTo>
                <a:lnTo>
                  <a:pt x="160" y="363"/>
                </a:lnTo>
                <a:lnTo>
                  <a:pt x="328" y="177"/>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1" name="Freeform 6"/>
          <p:cNvSpPr>
            <a:spLocks noChangeArrowheads="1"/>
          </p:cNvSpPr>
          <p:nvPr/>
        </p:nvSpPr>
        <p:spPr bwMode="auto">
          <a:xfrm>
            <a:off x="17592736" y="8734481"/>
            <a:ext cx="244548" cy="224984"/>
          </a:xfrm>
          <a:custGeom>
            <a:avLst/>
            <a:gdLst>
              <a:gd name="T0" fmla="*/ 186 w 355"/>
              <a:gd name="T1" fmla="*/ 328 h 329"/>
              <a:gd name="T2" fmla="*/ 186 w 355"/>
              <a:gd name="T3" fmla="*/ 231 h 329"/>
              <a:gd name="T4" fmla="*/ 354 w 355"/>
              <a:gd name="T5" fmla="*/ 231 h 329"/>
              <a:gd name="T6" fmla="*/ 354 w 355"/>
              <a:gd name="T7" fmla="*/ 97 h 329"/>
              <a:gd name="T8" fmla="*/ 186 w 355"/>
              <a:gd name="T9" fmla="*/ 97 h 329"/>
              <a:gd name="T10" fmla="*/ 186 w 355"/>
              <a:gd name="T11" fmla="*/ 0 h 329"/>
              <a:gd name="T12" fmla="*/ 0 w 355"/>
              <a:gd name="T13" fmla="*/ 160 h 329"/>
              <a:gd name="T14" fmla="*/ 186 w 355"/>
              <a:gd name="T15" fmla="*/ 328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29">
                <a:moveTo>
                  <a:pt x="186" y="328"/>
                </a:moveTo>
                <a:lnTo>
                  <a:pt x="186" y="231"/>
                </a:lnTo>
                <a:lnTo>
                  <a:pt x="354" y="231"/>
                </a:lnTo>
                <a:lnTo>
                  <a:pt x="354" y="97"/>
                </a:lnTo>
                <a:lnTo>
                  <a:pt x="186" y="97"/>
                </a:lnTo>
                <a:lnTo>
                  <a:pt x="186" y="0"/>
                </a:lnTo>
                <a:lnTo>
                  <a:pt x="0" y="160"/>
                </a:lnTo>
                <a:lnTo>
                  <a:pt x="186" y="328"/>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2" name="Freeform 8"/>
          <p:cNvSpPr>
            <a:spLocks noChangeArrowheads="1"/>
          </p:cNvSpPr>
          <p:nvPr/>
        </p:nvSpPr>
        <p:spPr bwMode="auto">
          <a:xfrm>
            <a:off x="9498198" y="9406989"/>
            <a:ext cx="249439" cy="222538"/>
          </a:xfrm>
          <a:custGeom>
            <a:avLst/>
            <a:gdLst>
              <a:gd name="T0" fmla="*/ 177 w 365"/>
              <a:gd name="T1" fmla="*/ 0 h 328"/>
              <a:gd name="T2" fmla="*/ 177 w 365"/>
              <a:gd name="T3" fmla="*/ 98 h 328"/>
              <a:gd name="T4" fmla="*/ 0 w 365"/>
              <a:gd name="T5" fmla="*/ 98 h 328"/>
              <a:gd name="T6" fmla="*/ 0 w 365"/>
              <a:gd name="T7" fmla="*/ 230 h 328"/>
              <a:gd name="T8" fmla="*/ 177 w 365"/>
              <a:gd name="T9" fmla="*/ 230 h 328"/>
              <a:gd name="T10" fmla="*/ 177 w 365"/>
              <a:gd name="T11" fmla="*/ 327 h 328"/>
              <a:gd name="T12" fmla="*/ 364 w 365"/>
              <a:gd name="T13" fmla="*/ 159 h 328"/>
              <a:gd name="T14" fmla="*/ 177 w 365"/>
              <a:gd name="T15" fmla="*/ 0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328">
                <a:moveTo>
                  <a:pt x="177" y="0"/>
                </a:moveTo>
                <a:lnTo>
                  <a:pt x="177" y="98"/>
                </a:lnTo>
                <a:lnTo>
                  <a:pt x="0" y="98"/>
                </a:lnTo>
                <a:lnTo>
                  <a:pt x="0" y="230"/>
                </a:lnTo>
                <a:lnTo>
                  <a:pt x="177" y="230"/>
                </a:lnTo>
                <a:lnTo>
                  <a:pt x="177" y="327"/>
                </a:lnTo>
                <a:lnTo>
                  <a:pt x="364" y="159"/>
                </a:lnTo>
                <a:lnTo>
                  <a:pt x="177"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3" name="Freeform 9"/>
          <p:cNvSpPr>
            <a:spLocks noChangeArrowheads="1"/>
          </p:cNvSpPr>
          <p:nvPr/>
        </p:nvSpPr>
        <p:spPr bwMode="auto">
          <a:xfrm>
            <a:off x="8837918" y="9397207"/>
            <a:ext cx="224984" cy="246993"/>
          </a:xfrm>
          <a:custGeom>
            <a:avLst/>
            <a:gdLst>
              <a:gd name="T0" fmla="*/ 328 w 329"/>
              <a:gd name="T1" fmla="*/ 186 h 364"/>
              <a:gd name="T2" fmla="*/ 240 w 329"/>
              <a:gd name="T3" fmla="*/ 186 h 364"/>
              <a:gd name="T4" fmla="*/ 240 w 329"/>
              <a:gd name="T5" fmla="*/ 363 h 364"/>
              <a:gd name="T6" fmla="*/ 98 w 329"/>
              <a:gd name="T7" fmla="*/ 363 h 364"/>
              <a:gd name="T8" fmla="*/ 98 w 329"/>
              <a:gd name="T9" fmla="*/ 186 h 364"/>
              <a:gd name="T10" fmla="*/ 0 w 329"/>
              <a:gd name="T11" fmla="*/ 186 h 364"/>
              <a:gd name="T12" fmla="*/ 169 w 329"/>
              <a:gd name="T13" fmla="*/ 0 h 364"/>
              <a:gd name="T14" fmla="*/ 328 w 329"/>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86"/>
                </a:moveTo>
                <a:lnTo>
                  <a:pt x="240" y="186"/>
                </a:lnTo>
                <a:lnTo>
                  <a:pt x="240" y="363"/>
                </a:lnTo>
                <a:lnTo>
                  <a:pt x="98" y="363"/>
                </a:lnTo>
                <a:lnTo>
                  <a:pt x="98" y="186"/>
                </a:lnTo>
                <a:lnTo>
                  <a:pt x="0" y="186"/>
                </a:lnTo>
                <a:lnTo>
                  <a:pt x="169" y="0"/>
                </a:lnTo>
                <a:lnTo>
                  <a:pt x="328" y="18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4" name="Freeform 10"/>
          <p:cNvSpPr>
            <a:spLocks noChangeArrowheads="1"/>
          </p:cNvSpPr>
          <p:nvPr/>
        </p:nvSpPr>
        <p:spPr bwMode="auto">
          <a:xfrm>
            <a:off x="10143804" y="9365415"/>
            <a:ext cx="313021" cy="308130"/>
          </a:xfrm>
          <a:custGeom>
            <a:avLst/>
            <a:gdLst>
              <a:gd name="T0" fmla="*/ 461 w 462"/>
              <a:gd name="T1" fmla="*/ 221 h 452"/>
              <a:gd name="T2" fmla="*/ 461 w 462"/>
              <a:gd name="T3" fmla="*/ 221 h 452"/>
              <a:gd name="T4" fmla="*/ 230 w 462"/>
              <a:gd name="T5" fmla="*/ 0 h 452"/>
              <a:gd name="T6" fmla="*/ 0 w 462"/>
              <a:gd name="T7" fmla="*/ 221 h 452"/>
              <a:gd name="T8" fmla="*/ 230 w 462"/>
              <a:gd name="T9" fmla="*/ 451 h 452"/>
              <a:gd name="T10" fmla="*/ 461 w 462"/>
              <a:gd name="T11" fmla="*/ 221 h 452"/>
              <a:gd name="T12" fmla="*/ 54 w 462"/>
              <a:gd name="T13" fmla="*/ 221 h 452"/>
              <a:gd name="T14" fmla="*/ 54 w 462"/>
              <a:gd name="T15" fmla="*/ 221 h 452"/>
              <a:gd name="T16" fmla="*/ 230 w 462"/>
              <a:gd name="T17" fmla="*/ 44 h 452"/>
              <a:gd name="T18" fmla="*/ 408 w 462"/>
              <a:gd name="T19" fmla="*/ 221 h 452"/>
              <a:gd name="T20" fmla="*/ 230 w 462"/>
              <a:gd name="T21" fmla="*/ 407 h 452"/>
              <a:gd name="T22" fmla="*/ 54 w 462"/>
              <a:gd name="T23" fmla="*/ 221 h 452"/>
              <a:gd name="T24" fmla="*/ 328 w 462"/>
              <a:gd name="T25" fmla="*/ 266 h 452"/>
              <a:gd name="T26" fmla="*/ 328 w 462"/>
              <a:gd name="T27" fmla="*/ 266 h 452"/>
              <a:gd name="T28" fmla="*/ 328 w 462"/>
              <a:gd name="T29" fmla="*/ 176 h 452"/>
              <a:gd name="T30" fmla="*/ 221 w 462"/>
              <a:gd name="T31" fmla="*/ 176 h 452"/>
              <a:gd name="T32" fmla="*/ 221 w 462"/>
              <a:gd name="T33" fmla="*/ 123 h 452"/>
              <a:gd name="T34" fmla="*/ 133 w 462"/>
              <a:gd name="T35" fmla="*/ 221 h 452"/>
              <a:gd name="T36" fmla="*/ 221 w 462"/>
              <a:gd name="T37" fmla="*/ 327 h 452"/>
              <a:gd name="T38" fmla="*/ 221 w 462"/>
              <a:gd name="T39" fmla="*/ 266 h 452"/>
              <a:gd name="T40" fmla="*/ 328 w 462"/>
              <a:gd name="T41" fmla="*/ 26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461" y="221"/>
                </a:moveTo>
                <a:lnTo>
                  <a:pt x="461" y="221"/>
                </a:lnTo>
                <a:cubicBezTo>
                  <a:pt x="461" y="97"/>
                  <a:pt x="354" y="0"/>
                  <a:pt x="230" y="0"/>
                </a:cubicBezTo>
                <a:cubicBezTo>
                  <a:pt x="107" y="0"/>
                  <a:pt x="0" y="97"/>
                  <a:pt x="0" y="221"/>
                </a:cubicBezTo>
                <a:cubicBezTo>
                  <a:pt x="0" y="354"/>
                  <a:pt x="107" y="451"/>
                  <a:pt x="230" y="451"/>
                </a:cubicBezTo>
                <a:cubicBezTo>
                  <a:pt x="354" y="451"/>
                  <a:pt x="461" y="354"/>
                  <a:pt x="461" y="221"/>
                </a:cubicBezTo>
                <a:close/>
                <a:moveTo>
                  <a:pt x="54" y="221"/>
                </a:moveTo>
                <a:lnTo>
                  <a:pt x="54" y="221"/>
                </a:lnTo>
                <a:cubicBezTo>
                  <a:pt x="54" y="123"/>
                  <a:pt x="133" y="44"/>
                  <a:pt x="230" y="44"/>
                </a:cubicBezTo>
                <a:cubicBezTo>
                  <a:pt x="328" y="44"/>
                  <a:pt x="408" y="123"/>
                  <a:pt x="408" y="221"/>
                </a:cubicBezTo>
                <a:cubicBezTo>
                  <a:pt x="408" y="327"/>
                  <a:pt x="328" y="407"/>
                  <a:pt x="230" y="407"/>
                </a:cubicBezTo>
                <a:cubicBezTo>
                  <a:pt x="133" y="407"/>
                  <a:pt x="54" y="327"/>
                  <a:pt x="54" y="221"/>
                </a:cubicBezTo>
                <a:close/>
                <a:moveTo>
                  <a:pt x="328" y="266"/>
                </a:moveTo>
                <a:lnTo>
                  <a:pt x="328" y="266"/>
                </a:lnTo>
                <a:cubicBezTo>
                  <a:pt x="328" y="176"/>
                  <a:pt x="328" y="176"/>
                  <a:pt x="328" y="176"/>
                </a:cubicBezTo>
                <a:cubicBezTo>
                  <a:pt x="221" y="176"/>
                  <a:pt x="221" y="176"/>
                  <a:pt x="221" y="176"/>
                </a:cubicBezTo>
                <a:cubicBezTo>
                  <a:pt x="221" y="123"/>
                  <a:pt x="221" y="123"/>
                  <a:pt x="221" y="123"/>
                </a:cubicBezTo>
                <a:cubicBezTo>
                  <a:pt x="133" y="221"/>
                  <a:pt x="133" y="221"/>
                  <a:pt x="133" y="221"/>
                </a:cubicBezTo>
                <a:cubicBezTo>
                  <a:pt x="221" y="327"/>
                  <a:pt x="221" y="327"/>
                  <a:pt x="221" y="327"/>
                </a:cubicBezTo>
                <a:cubicBezTo>
                  <a:pt x="221" y="266"/>
                  <a:pt x="221" y="266"/>
                  <a:pt x="221" y="266"/>
                </a:cubicBezTo>
                <a:lnTo>
                  <a:pt x="328" y="26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5" name="Freeform 11"/>
          <p:cNvSpPr>
            <a:spLocks noChangeArrowheads="1"/>
          </p:cNvSpPr>
          <p:nvPr/>
        </p:nvSpPr>
        <p:spPr bwMode="auto">
          <a:xfrm>
            <a:off x="10816312" y="9365415"/>
            <a:ext cx="315466" cy="308130"/>
          </a:xfrm>
          <a:custGeom>
            <a:avLst/>
            <a:gdLst>
              <a:gd name="T0" fmla="*/ 230 w 461"/>
              <a:gd name="T1" fmla="*/ 0 h 452"/>
              <a:gd name="T2" fmla="*/ 230 w 461"/>
              <a:gd name="T3" fmla="*/ 0 h 452"/>
              <a:gd name="T4" fmla="*/ 0 w 461"/>
              <a:gd name="T5" fmla="*/ 221 h 452"/>
              <a:gd name="T6" fmla="*/ 230 w 461"/>
              <a:gd name="T7" fmla="*/ 451 h 452"/>
              <a:gd name="T8" fmla="*/ 460 w 461"/>
              <a:gd name="T9" fmla="*/ 221 h 452"/>
              <a:gd name="T10" fmla="*/ 230 w 461"/>
              <a:gd name="T11" fmla="*/ 0 h 452"/>
              <a:gd name="T12" fmla="*/ 230 w 461"/>
              <a:gd name="T13" fmla="*/ 407 h 452"/>
              <a:gd name="T14" fmla="*/ 230 w 461"/>
              <a:gd name="T15" fmla="*/ 407 h 452"/>
              <a:gd name="T16" fmla="*/ 53 w 461"/>
              <a:gd name="T17" fmla="*/ 221 h 452"/>
              <a:gd name="T18" fmla="*/ 230 w 461"/>
              <a:gd name="T19" fmla="*/ 44 h 452"/>
              <a:gd name="T20" fmla="*/ 407 w 461"/>
              <a:gd name="T21" fmla="*/ 221 h 452"/>
              <a:gd name="T22" fmla="*/ 230 w 461"/>
              <a:gd name="T23" fmla="*/ 407 h 452"/>
              <a:gd name="T24" fmla="*/ 275 w 461"/>
              <a:gd name="T25" fmla="*/ 132 h 452"/>
              <a:gd name="T26" fmla="*/ 275 w 461"/>
              <a:gd name="T27" fmla="*/ 132 h 452"/>
              <a:gd name="T28" fmla="*/ 185 w 461"/>
              <a:gd name="T29" fmla="*/ 132 h 452"/>
              <a:gd name="T30" fmla="*/ 185 w 461"/>
              <a:gd name="T31" fmla="*/ 230 h 452"/>
              <a:gd name="T32" fmla="*/ 132 w 461"/>
              <a:gd name="T33" fmla="*/ 230 h 452"/>
              <a:gd name="T34" fmla="*/ 230 w 461"/>
              <a:gd name="T35" fmla="*/ 327 h 452"/>
              <a:gd name="T36" fmla="*/ 328 w 461"/>
              <a:gd name="T37" fmla="*/ 230 h 452"/>
              <a:gd name="T38" fmla="*/ 275 w 461"/>
              <a:gd name="T39" fmla="*/ 230 h 452"/>
              <a:gd name="T40" fmla="*/ 275 w 461"/>
              <a:gd name="T41" fmla="*/ 13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0" y="0"/>
                </a:moveTo>
                <a:lnTo>
                  <a:pt x="230" y="0"/>
                </a:lnTo>
                <a:cubicBezTo>
                  <a:pt x="106" y="0"/>
                  <a:pt x="0" y="97"/>
                  <a:pt x="0" y="221"/>
                </a:cubicBezTo>
                <a:cubicBezTo>
                  <a:pt x="0" y="354"/>
                  <a:pt x="106" y="451"/>
                  <a:pt x="230" y="451"/>
                </a:cubicBezTo>
                <a:cubicBezTo>
                  <a:pt x="354" y="451"/>
                  <a:pt x="460" y="354"/>
                  <a:pt x="460" y="221"/>
                </a:cubicBezTo>
                <a:cubicBezTo>
                  <a:pt x="460" y="97"/>
                  <a:pt x="354" y="0"/>
                  <a:pt x="230" y="0"/>
                </a:cubicBezTo>
                <a:close/>
                <a:moveTo>
                  <a:pt x="230" y="407"/>
                </a:moveTo>
                <a:lnTo>
                  <a:pt x="230" y="407"/>
                </a:lnTo>
                <a:cubicBezTo>
                  <a:pt x="132" y="407"/>
                  <a:pt x="53" y="327"/>
                  <a:pt x="53" y="221"/>
                </a:cubicBezTo>
                <a:cubicBezTo>
                  <a:pt x="53" y="123"/>
                  <a:pt x="132" y="44"/>
                  <a:pt x="230" y="44"/>
                </a:cubicBezTo>
                <a:cubicBezTo>
                  <a:pt x="328" y="44"/>
                  <a:pt x="407" y="123"/>
                  <a:pt x="407" y="221"/>
                </a:cubicBezTo>
                <a:cubicBezTo>
                  <a:pt x="407" y="327"/>
                  <a:pt x="328" y="407"/>
                  <a:pt x="230" y="407"/>
                </a:cubicBezTo>
                <a:close/>
                <a:moveTo>
                  <a:pt x="275" y="132"/>
                </a:moveTo>
                <a:lnTo>
                  <a:pt x="275" y="132"/>
                </a:lnTo>
                <a:cubicBezTo>
                  <a:pt x="185" y="132"/>
                  <a:pt x="185" y="132"/>
                  <a:pt x="185" y="132"/>
                </a:cubicBezTo>
                <a:cubicBezTo>
                  <a:pt x="185" y="230"/>
                  <a:pt x="185" y="230"/>
                  <a:pt x="185" y="230"/>
                </a:cubicBezTo>
                <a:cubicBezTo>
                  <a:pt x="132" y="230"/>
                  <a:pt x="132" y="230"/>
                  <a:pt x="132" y="230"/>
                </a:cubicBezTo>
                <a:cubicBezTo>
                  <a:pt x="230" y="327"/>
                  <a:pt x="230" y="327"/>
                  <a:pt x="230" y="327"/>
                </a:cubicBezTo>
                <a:cubicBezTo>
                  <a:pt x="328" y="230"/>
                  <a:pt x="328" y="230"/>
                  <a:pt x="328" y="230"/>
                </a:cubicBezTo>
                <a:cubicBezTo>
                  <a:pt x="275" y="230"/>
                  <a:pt x="275" y="230"/>
                  <a:pt x="275" y="230"/>
                </a:cubicBezTo>
                <a:lnTo>
                  <a:pt x="275" y="13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6" name="Freeform 12"/>
          <p:cNvSpPr>
            <a:spLocks noChangeArrowheads="1"/>
          </p:cNvSpPr>
          <p:nvPr/>
        </p:nvSpPr>
        <p:spPr bwMode="auto">
          <a:xfrm>
            <a:off x="11491264" y="9365415"/>
            <a:ext cx="313021" cy="308130"/>
          </a:xfrm>
          <a:custGeom>
            <a:avLst/>
            <a:gdLst>
              <a:gd name="T0" fmla="*/ 231 w 461"/>
              <a:gd name="T1" fmla="*/ 451 h 452"/>
              <a:gd name="T2" fmla="*/ 231 w 461"/>
              <a:gd name="T3" fmla="*/ 451 h 452"/>
              <a:gd name="T4" fmla="*/ 460 w 461"/>
              <a:gd name="T5" fmla="*/ 221 h 452"/>
              <a:gd name="T6" fmla="*/ 231 w 461"/>
              <a:gd name="T7" fmla="*/ 0 h 452"/>
              <a:gd name="T8" fmla="*/ 0 w 461"/>
              <a:gd name="T9" fmla="*/ 221 h 452"/>
              <a:gd name="T10" fmla="*/ 231 w 461"/>
              <a:gd name="T11" fmla="*/ 451 h 452"/>
              <a:gd name="T12" fmla="*/ 231 w 461"/>
              <a:gd name="T13" fmla="*/ 44 h 452"/>
              <a:gd name="T14" fmla="*/ 231 w 461"/>
              <a:gd name="T15" fmla="*/ 44 h 452"/>
              <a:gd name="T16" fmla="*/ 407 w 461"/>
              <a:gd name="T17" fmla="*/ 221 h 452"/>
              <a:gd name="T18" fmla="*/ 231 w 461"/>
              <a:gd name="T19" fmla="*/ 407 h 452"/>
              <a:gd name="T20" fmla="*/ 53 w 461"/>
              <a:gd name="T21" fmla="*/ 221 h 452"/>
              <a:gd name="T22" fmla="*/ 231 w 461"/>
              <a:gd name="T23" fmla="*/ 44 h 452"/>
              <a:gd name="T24" fmla="*/ 186 w 461"/>
              <a:gd name="T25" fmla="*/ 319 h 452"/>
              <a:gd name="T26" fmla="*/ 186 w 461"/>
              <a:gd name="T27" fmla="*/ 319 h 452"/>
              <a:gd name="T28" fmla="*/ 275 w 461"/>
              <a:gd name="T29" fmla="*/ 319 h 452"/>
              <a:gd name="T30" fmla="*/ 275 w 461"/>
              <a:gd name="T31" fmla="*/ 221 h 452"/>
              <a:gd name="T32" fmla="*/ 328 w 461"/>
              <a:gd name="T33" fmla="*/ 221 h 452"/>
              <a:gd name="T34" fmla="*/ 231 w 461"/>
              <a:gd name="T35" fmla="*/ 123 h 452"/>
              <a:gd name="T36" fmla="*/ 133 w 461"/>
              <a:gd name="T37" fmla="*/ 221 h 452"/>
              <a:gd name="T38" fmla="*/ 186 w 461"/>
              <a:gd name="T39" fmla="*/ 221 h 452"/>
              <a:gd name="T40" fmla="*/ 186 w 461"/>
              <a:gd name="T41" fmla="*/ 31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1" y="451"/>
                </a:moveTo>
                <a:lnTo>
                  <a:pt x="231" y="451"/>
                </a:lnTo>
                <a:cubicBezTo>
                  <a:pt x="354" y="451"/>
                  <a:pt x="460" y="354"/>
                  <a:pt x="460" y="221"/>
                </a:cubicBezTo>
                <a:cubicBezTo>
                  <a:pt x="460" y="97"/>
                  <a:pt x="354" y="0"/>
                  <a:pt x="231" y="0"/>
                </a:cubicBezTo>
                <a:cubicBezTo>
                  <a:pt x="106" y="0"/>
                  <a:pt x="0" y="97"/>
                  <a:pt x="0" y="221"/>
                </a:cubicBezTo>
                <a:cubicBezTo>
                  <a:pt x="0" y="354"/>
                  <a:pt x="106" y="451"/>
                  <a:pt x="231" y="451"/>
                </a:cubicBezTo>
                <a:close/>
                <a:moveTo>
                  <a:pt x="231" y="44"/>
                </a:moveTo>
                <a:lnTo>
                  <a:pt x="231" y="44"/>
                </a:lnTo>
                <a:cubicBezTo>
                  <a:pt x="328" y="44"/>
                  <a:pt x="407" y="123"/>
                  <a:pt x="407" y="221"/>
                </a:cubicBezTo>
                <a:cubicBezTo>
                  <a:pt x="407" y="327"/>
                  <a:pt x="328" y="407"/>
                  <a:pt x="231" y="407"/>
                </a:cubicBezTo>
                <a:cubicBezTo>
                  <a:pt x="133" y="407"/>
                  <a:pt x="53" y="327"/>
                  <a:pt x="53" y="221"/>
                </a:cubicBezTo>
                <a:cubicBezTo>
                  <a:pt x="53" y="123"/>
                  <a:pt x="133" y="44"/>
                  <a:pt x="231" y="44"/>
                </a:cubicBezTo>
                <a:close/>
                <a:moveTo>
                  <a:pt x="186" y="319"/>
                </a:moveTo>
                <a:lnTo>
                  <a:pt x="186" y="319"/>
                </a:lnTo>
                <a:cubicBezTo>
                  <a:pt x="275" y="319"/>
                  <a:pt x="275" y="319"/>
                  <a:pt x="275" y="319"/>
                </a:cubicBezTo>
                <a:cubicBezTo>
                  <a:pt x="275" y="221"/>
                  <a:pt x="275" y="221"/>
                  <a:pt x="275" y="221"/>
                </a:cubicBezTo>
                <a:cubicBezTo>
                  <a:pt x="328" y="221"/>
                  <a:pt x="328" y="221"/>
                  <a:pt x="328" y="221"/>
                </a:cubicBezTo>
                <a:cubicBezTo>
                  <a:pt x="231" y="123"/>
                  <a:pt x="231" y="123"/>
                  <a:pt x="231" y="123"/>
                </a:cubicBezTo>
                <a:cubicBezTo>
                  <a:pt x="133" y="221"/>
                  <a:pt x="133" y="221"/>
                  <a:pt x="133" y="221"/>
                </a:cubicBezTo>
                <a:cubicBezTo>
                  <a:pt x="186" y="221"/>
                  <a:pt x="186" y="221"/>
                  <a:pt x="186" y="221"/>
                </a:cubicBezTo>
                <a:lnTo>
                  <a:pt x="186" y="31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7" name="Freeform 13"/>
          <p:cNvSpPr>
            <a:spLocks noChangeArrowheads="1"/>
          </p:cNvSpPr>
          <p:nvPr/>
        </p:nvSpPr>
        <p:spPr bwMode="auto">
          <a:xfrm>
            <a:off x="12163771" y="9365415"/>
            <a:ext cx="315468" cy="308130"/>
          </a:xfrm>
          <a:custGeom>
            <a:avLst/>
            <a:gdLst>
              <a:gd name="T0" fmla="*/ 0 w 462"/>
              <a:gd name="T1" fmla="*/ 221 h 452"/>
              <a:gd name="T2" fmla="*/ 0 w 462"/>
              <a:gd name="T3" fmla="*/ 221 h 452"/>
              <a:gd name="T4" fmla="*/ 231 w 462"/>
              <a:gd name="T5" fmla="*/ 451 h 452"/>
              <a:gd name="T6" fmla="*/ 461 w 462"/>
              <a:gd name="T7" fmla="*/ 221 h 452"/>
              <a:gd name="T8" fmla="*/ 231 w 462"/>
              <a:gd name="T9" fmla="*/ 0 h 452"/>
              <a:gd name="T10" fmla="*/ 0 w 462"/>
              <a:gd name="T11" fmla="*/ 221 h 452"/>
              <a:gd name="T12" fmla="*/ 408 w 462"/>
              <a:gd name="T13" fmla="*/ 221 h 452"/>
              <a:gd name="T14" fmla="*/ 408 w 462"/>
              <a:gd name="T15" fmla="*/ 221 h 452"/>
              <a:gd name="T16" fmla="*/ 231 w 462"/>
              <a:gd name="T17" fmla="*/ 407 h 452"/>
              <a:gd name="T18" fmla="*/ 53 w 462"/>
              <a:gd name="T19" fmla="*/ 221 h 452"/>
              <a:gd name="T20" fmla="*/ 231 w 462"/>
              <a:gd name="T21" fmla="*/ 44 h 452"/>
              <a:gd name="T22" fmla="*/ 408 w 462"/>
              <a:gd name="T23" fmla="*/ 221 h 452"/>
              <a:gd name="T24" fmla="*/ 133 w 462"/>
              <a:gd name="T25" fmla="*/ 176 h 452"/>
              <a:gd name="T26" fmla="*/ 133 w 462"/>
              <a:gd name="T27" fmla="*/ 176 h 452"/>
              <a:gd name="T28" fmla="*/ 133 w 462"/>
              <a:gd name="T29" fmla="*/ 266 h 452"/>
              <a:gd name="T30" fmla="*/ 240 w 462"/>
              <a:gd name="T31" fmla="*/ 266 h 452"/>
              <a:gd name="T32" fmla="*/ 240 w 462"/>
              <a:gd name="T33" fmla="*/ 327 h 452"/>
              <a:gd name="T34" fmla="*/ 328 w 462"/>
              <a:gd name="T35" fmla="*/ 221 h 452"/>
              <a:gd name="T36" fmla="*/ 240 w 462"/>
              <a:gd name="T37" fmla="*/ 123 h 452"/>
              <a:gd name="T38" fmla="*/ 240 w 462"/>
              <a:gd name="T39" fmla="*/ 176 h 452"/>
              <a:gd name="T40" fmla="*/ 133 w 462"/>
              <a:gd name="T41" fmla="*/ 17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0" y="221"/>
                </a:moveTo>
                <a:lnTo>
                  <a:pt x="0" y="221"/>
                </a:lnTo>
                <a:cubicBezTo>
                  <a:pt x="0" y="354"/>
                  <a:pt x="106" y="451"/>
                  <a:pt x="231" y="451"/>
                </a:cubicBezTo>
                <a:cubicBezTo>
                  <a:pt x="355" y="451"/>
                  <a:pt x="461" y="354"/>
                  <a:pt x="461" y="221"/>
                </a:cubicBezTo>
                <a:cubicBezTo>
                  <a:pt x="461" y="97"/>
                  <a:pt x="355" y="0"/>
                  <a:pt x="231" y="0"/>
                </a:cubicBezTo>
                <a:cubicBezTo>
                  <a:pt x="106" y="0"/>
                  <a:pt x="0" y="97"/>
                  <a:pt x="0" y="221"/>
                </a:cubicBezTo>
                <a:close/>
                <a:moveTo>
                  <a:pt x="408" y="221"/>
                </a:moveTo>
                <a:lnTo>
                  <a:pt x="408" y="221"/>
                </a:lnTo>
                <a:cubicBezTo>
                  <a:pt x="408" y="327"/>
                  <a:pt x="328" y="407"/>
                  <a:pt x="231" y="407"/>
                </a:cubicBezTo>
                <a:cubicBezTo>
                  <a:pt x="133" y="407"/>
                  <a:pt x="53" y="327"/>
                  <a:pt x="53" y="221"/>
                </a:cubicBezTo>
                <a:cubicBezTo>
                  <a:pt x="53" y="123"/>
                  <a:pt x="133" y="44"/>
                  <a:pt x="231" y="44"/>
                </a:cubicBezTo>
                <a:cubicBezTo>
                  <a:pt x="328" y="44"/>
                  <a:pt x="408" y="123"/>
                  <a:pt x="408" y="221"/>
                </a:cubicBezTo>
                <a:close/>
                <a:moveTo>
                  <a:pt x="133" y="176"/>
                </a:moveTo>
                <a:lnTo>
                  <a:pt x="133" y="176"/>
                </a:lnTo>
                <a:cubicBezTo>
                  <a:pt x="133" y="266"/>
                  <a:pt x="133" y="266"/>
                  <a:pt x="133" y="266"/>
                </a:cubicBezTo>
                <a:cubicBezTo>
                  <a:pt x="240" y="266"/>
                  <a:pt x="240" y="266"/>
                  <a:pt x="240" y="266"/>
                </a:cubicBezTo>
                <a:cubicBezTo>
                  <a:pt x="240" y="327"/>
                  <a:pt x="240" y="327"/>
                  <a:pt x="240" y="327"/>
                </a:cubicBezTo>
                <a:cubicBezTo>
                  <a:pt x="328" y="221"/>
                  <a:pt x="328" y="221"/>
                  <a:pt x="328" y="221"/>
                </a:cubicBezTo>
                <a:cubicBezTo>
                  <a:pt x="240" y="123"/>
                  <a:pt x="240" y="123"/>
                  <a:pt x="240" y="123"/>
                </a:cubicBezTo>
                <a:cubicBezTo>
                  <a:pt x="240" y="176"/>
                  <a:pt x="240" y="176"/>
                  <a:pt x="240" y="176"/>
                </a:cubicBezTo>
                <a:lnTo>
                  <a:pt x="133" y="176"/>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8" name="Freeform 14"/>
          <p:cNvSpPr>
            <a:spLocks noChangeArrowheads="1"/>
          </p:cNvSpPr>
          <p:nvPr/>
        </p:nvSpPr>
        <p:spPr bwMode="auto">
          <a:xfrm>
            <a:off x="17558499" y="10152859"/>
            <a:ext cx="313021" cy="78255"/>
          </a:xfrm>
          <a:custGeom>
            <a:avLst/>
            <a:gdLst>
              <a:gd name="T0" fmla="*/ 53 w 461"/>
              <a:gd name="T1" fmla="*/ 0 h 116"/>
              <a:gd name="T2" fmla="*/ 53 w 461"/>
              <a:gd name="T3" fmla="*/ 0 h 116"/>
              <a:gd name="T4" fmla="*/ 0 w 461"/>
              <a:gd name="T5" fmla="*/ 53 h 116"/>
              <a:gd name="T6" fmla="*/ 53 w 461"/>
              <a:gd name="T7" fmla="*/ 115 h 116"/>
              <a:gd name="T8" fmla="*/ 115 w 461"/>
              <a:gd name="T9" fmla="*/ 53 h 116"/>
              <a:gd name="T10" fmla="*/ 53 w 461"/>
              <a:gd name="T11" fmla="*/ 0 h 116"/>
              <a:gd name="T12" fmla="*/ 230 w 461"/>
              <a:gd name="T13" fmla="*/ 0 h 116"/>
              <a:gd name="T14" fmla="*/ 230 w 461"/>
              <a:gd name="T15" fmla="*/ 0 h 116"/>
              <a:gd name="T16" fmla="*/ 177 w 461"/>
              <a:gd name="T17" fmla="*/ 53 h 116"/>
              <a:gd name="T18" fmla="*/ 230 w 461"/>
              <a:gd name="T19" fmla="*/ 115 h 116"/>
              <a:gd name="T20" fmla="*/ 284 w 461"/>
              <a:gd name="T21" fmla="*/ 53 h 116"/>
              <a:gd name="T22" fmla="*/ 230 w 461"/>
              <a:gd name="T23" fmla="*/ 0 h 116"/>
              <a:gd name="T24" fmla="*/ 407 w 461"/>
              <a:gd name="T25" fmla="*/ 0 h 116"/>
              <a:gd name="T26" fmla="*/ 407 w 461"/>
              <a:gd name="T27" fmla="*/ 0 h 116"/>
              <a:gd name="T28" fmla="*/ 345 w 461"/>
              <a:gd name="T29" fmla="*/ 53 h 116"/>
              <a:gd name="T30" fmla="*/ 407 w 461"/>
              <a:gd name="T31" fmla="*/ 115 h 116"/>
              <a:gd name="T32" fmla="*/ 460 w 461"/>
              <a:gd name="T33" fmla="*/ 53 h 116"/>
              <a:gd name="T34" fmla="*/ 407 w 461"/>
              <a:gd name="T3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116">
                <a:moveTo>
                  <a:pt x="53" y="0"/>
                </a:moveTo>
                <a:lnTo>
                  <a:pt x="53" y="0"/>
                </a:lnTo>
                <a:cubicBezTo>
                  <a:pt x="26" y="0"/>
                  <a:pt x="0" y="26"/>
                  <a:pt x="0" y="53"/>
                </a:cubicBezTo>
                <a:cubicBezTo>
                  <a:pt x="0" y="88"/>
                  <a:pt x="26" y="115"/>
                  <a:pt x="53" y="115"/>
                </a:cubicBezTo>
                <a:cubicBezTo>
                  <a:pt x="88" y="115"/>
                  <a:pt x="115" y="88"/>
                  <a:pt x="115" y="53"/>
                </a:cubicBezTo>
                <a:cubicBezTo>
                  <a:pt x="115" y="26"/>
                  <a:pt x="88" y="0"/>
                  <a:pt x="53" y="0"/>
                </a:cubicBezTo>
                <a:close/>
                <a:moveTo>
                  <a:pt x="230" y="0"/>
                </a:moveTo>
                <a:lnTo>
                  <a:pt x="230" y="0"/>
                </a:lnTo>
                <a:cubicBezTo>
                  <a:pt x="203" y="0"/>
                  <a:pt x="177" y="26"/>
                  <a:pt x="177" y="53"/>
                </a:cubicBezTo>
                <a:cubicBezTo>
                  <a:pt x="177" y="88"/>
                  <a:pt x="203" y="115"/>
                  <a:pt x="230" y="115"/>
                </a:cubicBezTo>
                <a:cubicBezTo>
                  <a:pt x="256" y="115"/>
                  <a:pt x="284" y="88"/>
                  <a:pt x="284" y="53"/>
                </a:cubicBezTo>
                <a:cubicBezTo>
                  <a:pt x="284" y="26"/>
                  <a:pt x="256" y="0"/>
                  <a:pt x="230" y="0"/>
                </a:cubicBezTo>
                <a:close/>
                <a:moveTo>
                  <a:pt x="407" y="0"/>
                </a:moveTo>
                <a:lnTo>
                  <a:pt x="407" y="0"/>
                </a:lnTo>
                <a:cubicBezTo>
                  <a:pt x="372" y="0"/>
                  <a:pt x="345" y="26"/>
                  <a:pt x="345" y="53"/>
                </a:cubicBezTo>
                <a:cubicBezTo>
                  <a:pt x="345" y="88"/>
                  <a:pt x="372" y="115"/>
                  <a:pt x="407" y="115"/>
                </a:cubicBezTo>
                <a:cubicBezTo>
                  <a:pt x="434" y="115"/>
                  <a:pt x="460" y="88"/>
                  <a:pt x="460" y="53"/>
                </a:cubicBezTo>
                <a:cubicBezTo>
                  <a:pt x="460" y="26"/>
                  <a:pt x="434" y="0"/>
                  <a:pt x="407"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79" name="Freeform 15"/>
          <p:cNvSpPr>
            <a:spLocks noChangeArrowheads="1"/>
          </p:cNvSpPr>
          <p:nvPr/>
        </p:nvSpPr>
        <p:spPr bwMode="auto">
          <a:xfrm>
            <a:off x="17592736" y="10695756"/>
            <a:ext cx="256776" cy="337476"/>
          </a:xfrm>
          <a:custGeom>
            <a:avLst/>
            <a:gdLst>
              <a:gd name="T0" fmla="*/ 266 w 373"/>
              <a:gd name="T1" fmla="*/ 310 h 497"/>
              <a:gd name="T2" fmla="*/ 266 w 373"/>
              <a:gd name="T3" fmla="*/ 310 h 497"/>
              <a:gd name="T4" fmla="*/ 345 w 373"/>
              <a:gd name="T5" fmla="*/ 257 h 497"/>
              <a:gd name="T6" fmla="*/ 301 w 373"/>
              <a:gd name="T7" fmla="*/ 133 h 497"/>
              <a:gd name="T8" fmla="*/ 275 w 373"/>
              <a:gd name="T9" fmla="*/ 115 h 497"/>
              <a:gd name="T10" fmla="*/ 328 w 373"/>
              <a:gd name="T11" fmla="*/ 17 h 497"/>
              <a:gd name="T12" fmla="*/ 301 w 373"/>
              <a:gd name="T13" fmla="*/ 0 h 497"/>
              <a:gd name="T14" fmla="*/ 195 w 373"/>
              <a:gd name="T15" fmla="*/ 177 h 497"/>
              <a:gd name="T16" fmla="*/ 150 w 373"/>
              <a:gd name="T17" fmla="*/ 133 h 497"/>
              <a:gd name="T18" fmla="*/ 88 w 373"/>
              <a:gd name="T19" fmla="*/ 98 h 497"/>
              <a:gd name="T20" fmla="*/ 0 w 373"/>
              <a:gd name="T21" fmla="*/ 257 h 497"/>
              <a:gd name="T22" fmla="*/ 53 w 373"/>
              <a:gd name="T23" fmla="*/ 292 h 497"/>
              <a:gd name="T24" fmla="*/ 124 w 373"/>
              <a:gd name="T25" fmla="*/ 310 h 497"/>
              <a:gd name="T26" fmla="*/ 18 w 373"/>
              <a:gd name="T27" fmla="*/ 487 h 497"/>
              <a:gd name="T28" fmla="*/ 53 w 373"/>
              <a:gd name="T29" fmla="*/ 496 h 497"/>
              <a:gd name="T30" fmla="*/ 106 w 373"/>
              <a:gd name="T31" fmla="*/ 408 h 497"/>
              <a:gd name="T32" fmla="*/ 132 w 373"/>
              <a:gd name="T33" fmla="*/ 426 h 497"/>
              <a:gd name="T34" fmla="*/ 266 w 373"/>
              <a:gd name="T35" fmla="*/ 399 h 497"/>
              <a:gd name="T36" fmla="*/ 266 w 373"/>
              <a:gd name="T37" fmla="*/ 310 h 497"/>
              <a:gd name="T38" fmla="*/ 292 w 373"/>
              <a:gd name="T39" fmla="*/ 160 h 497"/>
              <a:gd name="T40" fmla="*/ 292 w 373"/>
              <a:gd name="T41" fmla="*/ 160 h 497"/>
              <a:gd name="T42" fmla="*/ 319 w 373"/>
              <a:gd name="T43" fmla="*/ 239 h 497"/>
              <a:gd name="T44" fmla="*/ 231 w 373"/>
              <a:gd name="T45" fmla="*/ 266 h 497"/>
              <a:gd name="T46" fmla="*/ 195 w 373"/>
              <a:gd name="T47" fmla="*/ 248 h 497"/>
              <a:gd name="T48" fmla="*/ 195 w 373"/>
              <a:gd name="T49" fmla="*/ 248 h 497"/>
              <a:gd name="T50" fmla="*/ 257 w 373"/>
              <a:gd name="T51" fmla="*/ 142 h 497"/>
              <a:gd name="T52" fmla="*/ 292 w 373"/>
              <a:gd name="T53" fmla="*/ 160 h 497"/>
              <a:gd name="T54" fmla="*/ 71 w 373"/>
              <a:gd name="T55" fmla="*/ 266 h 497"/>
              <a:gd name="T56" fmla="*/ 71 w 373"/>
              <a:gd name="T57" fmla="*/ 266 h 497"/>
              <a:gd name="T58" fmla="*/ 44 w 373"/>
              <a:gd name="T59" fmla="*/ 248 h 497"/>
              <a:gd name="T60" fmla="*/ 106 w 373"/>
              <a:gd name="T61" fmla="*/ 142 h 497"/>
              <a:gd name="T62" fmla="*/ 132 w 373"/>
              <a:gd name="T63" fmla="*/ 160 h 497"/>
              <a:gd name="T64" fmla="*/ 159 w 373"/>
              <a:gd name="T65" fmla="*/ 248 h 497"/>
              <a:gd name="T66" fmla="*/ 71 w 373"/>
              <a:gd name="T67" fmla="*/ 266 h 497"/>
              <a:gd name="T68" fmla="*/ 150 w 373"/>
              <a:gd name="T69" fmla="*/ 399 h 497"/>
              <a:gd name="T70" fmla="*/ 150 w 373"/>
              <a:gd name="T71" fmla="*/ 399 h 497"/>
              <a:gd name="T72" fmla="*/ 115 w 373"/>
              <a:gd name="T73" fmla="*/ 381 h 497"/>
              <a:gd name="T74" fmla="*/ 177 w 373"/>
              <a:gd name="T75" fmla="*/ 274 h 497"/>
              <a:gd name="T76" fmla="*/ 177 w 373"/>
              <a:gd name="T77" fmla="*/ 274 h 497"/>
              <a:gd name="T78" fmla="*/ 213 w 373"/>
              <a:gd name="T79" fmla="*/ 292 h 497"/>
              <a:gd name="T80" fmla="*/ 239 w 373"/>
              <a:gd name="T81" fmla="*/ 381 h 497"/>
              <a:gd name="T82" fmla="*/ 150 w 373"/>
              <a:gd name="T83" fmla="*/ 39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3" h="497">
                <a:moveTo>
                  <a:pt x="266" y="310"/>
                </a:moveTo>
                <a:lnTo>
                  <a:pt x="266" y="310"/>
                </a:lnTo>
                <a:cubicBezTo>
                  <a:pt x="301" y="301"/>
                  <a:pt x="328" y="292"/>
                  <a:pt x="345" y="257"/>
                </a:cubicBezTo>
                <a:cubicBezTo>
                  <a:pt x="372" y="213"/>
                  <a:pt x="354" y="160"/>
                  <a:pt x="301" y="133"/>
                </a:cubicBezTo>
                <a:cubicBezTo>
                  <a:pt x="275" y="115"/>
                  <a:pt x="275" y="115"/>
                  <a:pt x="275" y="115"/>
                </a:cubicBezTo>
                <a:cubicBezTo>
                  <a:pt x="328" y="17"/>
                  <a:pt x="328" y="17"/>
                  <a:pt x="328" y="17"/>
                </a:cubicBezTo>
                <a:cubicBezTo>
                  <a:pt x="301" y="0"/>
                  <a:pt x="301" y="0"/>
                  <a:pt x="301" y="0"/>
                </a:cubicBezTo>
                <a:cubicBezTo>
                  <a:pt x="195" y="177"/>
                  <a:pt x="195" y="177"/>
                  <a:pt x="195" y="177"/>
                </a:cubicBezTo>
                <a:cubicBezTo>
                  <a:pt x="186" y="160"/>
                  <a:pt x="168" y="142"/>
                  <a:pt x="150" y="133"/>
                </a:cubicBezTo>
                <a:cubicBezTo>
                  <a:pt x="88" y="98"/>
                  <a:pt x="88" y="98"/>
                  <a:pt x="88" y="98"/>
                </a:cubicBezTo>
                <a:cubicBezTo>
                  <a:pt x="0" y="257"/>
                  <a:pt x="0" y="257"/>
                  <a:pt x="0" y="257"/>
                </a:cubicBezTo>
                <a:cubicBezTo>
                  <a:pt x="53" y="292"/>
                  <a:pt x="53" y="292"/>
                  <a:pt x="53" y="292"/>
                </a:cubicBezTo>
                <a:cubicBezTo>
                  <a:pt x="79" y="301"/>
                  <a:pt x="106" y="310"/>
                  <a:pt x="124" y="310"/>
                </a:cubicBezTo>
                <a:cubicBezTo>
                  <a:pt x="18" y="487"/>
                  <a:pt x="18" y="487"/>
                  <a:pt x="18" y="487"/>
                </a:cubicBezTo>
                <a:cubicBezTo>
                  <a:pt x="53" y="496"/>
                  <a:pt x="53" y="496"/>
                  <a:pt x="53" y="496"/>
                </a:cubicBezTo>
                <a:cubicBezTo>
                  <a:pt x="106" y="408"/>
                  <a:pt x="106" y="408"/>
                  <a:pt x="106" y="408"/>
                </a:cubicBezTo>
                <a:cubicBezTo>
                  <a:pt x="132" y="426"/>
                  <a:pt x="132" y="426"/>
                  <a:pt x="132" y="426"/>
                </a:cubicBezTo>
                <a:cubicBezTo>
                  <a:pt x="186" y="452"/>
                  <a:pt x="239" y="443"/>
                  <a:pt x="266" y="399"/>
                </a:cubicBezTo>
                <a:cubicBezTo>
                  <a:pt x="284" y="364"/>
                  <a:pt x="284" y="336"/>
                  <a:pt x="266" y="310"/>
                </a:cubicBezTo>
                <a:close/>
                <a:moveTo>
                  <a:pt x="292" y="160"/>
                </a:moveTo>
                <a:lnTo>
                  <a:pt x="292" y="160"/>
                </a:lnTo>
                <a:cubicBezTo>
                  <a:pt x="328" y="177"/>
                  <a:pt x="337" y="213"/>
                  <a:pt x="319" y="239"/>
                </a:cubicBezTo>
                <a:cubicBezTo>
                  <a:pt x="292" y="274"/>
                  <a:pt x="257" y="283"/>
                  <a:pt x="231" y="266"/>
                </a:cubicBezTo>
                <a:cubicBezTo>
                  <a:pt x="195" y="248"/>
                  <a:pt x="195" y="248"/>
                  <a:pt x="195" y="248"/>
                </a:cubicBezTo>
                <a:lnTo>
                  <a:pt x="195" y="248"/>
                </a:lnTo>
                <a:cubicBezTo>
                  <a:pt x="257" y="142"/>
                  <a:pt x="257" y="142"/>
                  <a:pt x="257" y="142"/>
                </a:cubicBezTo>
                <a:lnTo>
                  <a:pt x="292" y="160"/>
                </a:lnTo>
                <a:close/>
                <a:moveTo>
                  <a:pt x="71" y="266"/>
                </a:moveTo>
                <a:lnTo>
                  <a:pt x="71" y="266"/>
                </a:lnTo>
                <a:cubicBezTo>
                  <a:pt x="44" y="248"/>
                  <a:pt x="44" y="248"/>
                  <a:pt x="44" y="248"/>
                </a:cubicBezTo>
                <a:cubicBezTo>
                  <a:pt x="106" y="142"/>
                  <a:pt x="106" y="142"/>
                  <a:pt x="106" y="142"/>
                </a:cubicBezTo>
                <a:cubicBezTo>
                  <a:pt x="132" y="160"/>
                  <a:pt x="132" y="160"/>
                  <a:pt x="132" y="160"/>
                </a:cubicBezTo>
                <a:cubicBezTo>
                  <a:pt x="168" y="177"/>
                  <a:pt x="177" y="213"/>
                  <a:pt x="159" y="248"/>
                </a:cubicBezTo>
                <a:cubicBezTo>
                  <a:pt x="142" y="274"/>
                  <a:pt x="106" y="283"/>
                  <a:pt x="71" y="266"/>
                </a:cubicBezTo>
                <a:close/>
                <a:moveTo>
                  <a:pt x="150" y="399"/>
                </a:moveTo>
                <a:lnTo>
                  <a:pt x="150" y="399"/>
                </a:lnTo>
                <a:cubicBezTo>
                  <a:pt x="115" y="381"/>
                  <a:pt x="115" y="381"/>
                  <a:pt x="115" y="381"/>
                </a:cubicBezTo>
                <a:cubicBezTo>
                  <a:pt x="177" y="274"/>
                  <a:pt x="177" y="274"/>
                  <a:pt x="177" y="274"/>
                </a:cubicBezTo>
                <a:lnTo>
                  <a:pt x="177" y="274"/>
                </a:lnTo>
                <a:cubicBezTo>
                  <a:pt x="213" y="292"/>
                  <a:pt x="213" y="292"/>
                  <a:pt x="213" y="292"/>
                </a:cubicBezTo>
                <a:cubicBezTo>
                  <a:pt x="248" y="310"/>
                  <a:pt x="257" y="345"/>
                  <a:pt x="239" y="381"/>
                </a:cubicBezTo>
                <a:cubicBezTo>
                  <a:pt x="222" y="408"/>
                  <a:pt x="186" y="417"/>
                  <a:pt x="150" y="39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0" name="Freeform 16"/>
          <p:cNvSpPr>
            <a:spLocks noChangeArrowheads="1"/>
          </p:cNvSpPr>
          <p:nvPr/>
        </p:nvSpPr>
        <p:spPr bwMode="auto">
          <a:xfrm>
            <a:off x="8916173" y="10827812"/>
            <a:ext cx="70920" cy="78255"/>
          </a:xfrm>
          <a:custGeom>
            <a:avLst/>
            <a:gdLst>
              <a:gd name="T0" fmla="*/ 54 w 108"/>
              <a:gd name="T1" fmla="*/ 0 h 116"/>
              <a:gd name="T2" fmla="*/ 54 w 108"/>
              <a:gd name="T3" fmla="*/ 0 h 116"/>
              <a:gd name="T4" fmla="*/ 0 w 108"/>
              <a:gd name="T5" fmla="*/ 53 h 116"/>
              <a:gd name="T6" fmla="*/ 54 w 108"/>
              <a:gd name="T7" fmla="*/ 115 h 116"/>
              <a:gd name="T8" fmla="*/ 107 w 108"/>
              <a:gd name="T9" fmla="*/ 53 h 116"/>
              <a:gd name="T10" fmla="*/ 54 w 108"/>
              <a:gd name="T11" fmla="*/ 0 h 116"/>
            </a:gdLst>
            <a:ahLst/>
            <a:cxnLst>
              <a:cxn ang="0">
                <a:pos x="T0" y="T1"/>
              </a:cxn>
              <a:cxn ang="0">
                <a:pos x="T2" y="T3"/>
              </a:cxn>
              <a:cxn ang="0">
                <a:pos x="T4" y="T5"/>
              </a:cxn>
              <a:cxn ang="0">
                <a:pos x="T6" y="T7"/>
              </a:cxn>
              <a:cxn ang="0">
                <a:pos x="T8" y="T9"/>
              </a:cxn>
              <a:cxn ang="0">
                <a:pos x="T10" y="T11"/>
              </a:cxn>
            </a:cxnLst>
            <a:rect l="0" t="0" r="r" b="b"/>
            <a:pathLst>
              <a:path w="108" h="116">
                <a:moveTo>
                  <a:pt x="54" y="0"/>
                </a:moveTo>
                <a:lnTo>
                  <a:pt x="54" y="0"/>
                </a:lnTo>
                <a:cubicBezTo>
                  <a:pt x="18" y="0"/>
                  <a:pt x="0" y="26"/>
                  <a:pt x="0" y="53"/>
                </a:cubicBezTo>
                <a:cubicBezTo>
                  <a:pt x="0" y="88"/>
                  <a:pt x="18" y="115"/>
                  <a:pt x="54" y="115"/>
                </a:cubicBezTo>
                <a:cubicBezTo>
                  <a:pt x="80" y="115"/>
                  <a:pt x="107" y="88"/>
                  <a:pt x="107" y="53"/>
                </a:cubicBezTo>
                <a:cubicBezTo>
                  <a:pt x="107" y="26"/>
                  <a:pt x="80" y="0"/>
                  <a:pt x="54"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1" name="Freeform 17"/>
          <p:cNvSpPr>
            <a:spLocks noChangeArrowheads="1"/>
          </p:cNvSpPr>
          <p:nvPr/>
        </p:nvSpPr>
        <p:spPr bwMode="auto">
          <a:xfrm>
            <a:off x="18292143" y="10152859"/>
            <a:ext cx="190747" cy="78255"/>
          </a:xfrm>
          <a:custGeom>
            <a:avLst/>
            <a:gdLst>
              <a:gd name="T0" fmla="*/ 53 w 284"/>
              <a:gd name="T1" fmla="*/ 0 h 116"/>
              <a:gd name="T2" fmla="*/ 53 w 284"/>
              <a:gd name="T3" fmla="*/ 0 h 116"/>
              <a:gd name="T4" fmla="*/ 0 w 284"/>
              <a:gd name="T5" fmla="*/ 53 h 116"/>
              <a:gd name="T6" fmla="*/ 53 w 284"/>
              <a:gd name="T7" fmla="*/ 115 h 116"/>
              <a:gd name="T8" fmla="*/ 106 w 284"/>
              <a:gd name="T9" fmla="*/ 53 h 116"/>
              <a:gd name="T10" fmla="*/ 53 w 284"/>
              <a:gd name="T11" fmla="*/ 0 h 116"/>
              <a:gd name="T12" fmla="*/ 230 w 284"/>
              <a:gd name="T13" fmla="*/ 0 h 116"/>
              <a:gd name="T14" fmla="*/ 230 w 284"/>
              <a:gd name="T15" fmla="*/ 0 h 116"/>
              <a:gd name="T16" fmla="*/ 177 w 284"/>
              <a:gd name="T17" fmla="*/ 53 h 116"/>
              <a:gd name="T18" fmla="*/ 230 w 284"/>
              <a:gd name="T19" fmla="*/ 115 h 116"/>
              <a:gd name="T20" fmla="*/ 283 w 284"/>
              <a:gd name="T21" fmla="*/ 53 h 116"/>
              <a:gd name="T22" fmla="*/ 230 w 284"/>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116">
                <a:moveTo>
                  <a:pt x="53" y="0"/>
                </a:moveTo>
                <a:lnTo>
                  <a:pt x="53" y="0"/>
                </a:lnTo>
                <a:cubicBezTo>
                  <a:pt x="26" y="0"/>
                  <a:pt x="0" y="26"/>
                  <a:pt x="0" y="53"/>
                </a:cubicBezTo>
                <a:cubicBezTo>
                  <a:pt x="0" y="88"/>
                  <a:pt x="26" y="115"/>
                  <a:pt x="53" y="115"/>
                </a:cubicBezTo>
                <a:cubicBezTo>
                  <a:pt x="88" y="115"/>
                  <a:pt x="106" y="88"/>
                  <a:pt x="106" y="53"/>
                </a:cubicBezTo>
                <a:cubicBezTo>
                  <a:pt x="106" y="26"/>
                  <a:pt x="88" y="0"/>
                  <a:pt x="53" y="0"/>
                </a:cubicBezTo>
                <a:close/>
                <a:moveTo>
                  <a:pt x="230" y="0"/>
                </a:moveTo>
                <a:lnTo>
                  <a:pt x="230" y="0"/>
                </a:lnTo>
                <a:cubicBezTo>
                  <a:pt x="195" y="0"/>
                  <a:pt x="177" y="26"/>
                  <a:pt x="177" y="53"/>
                </a:cubicBezTo>
                <a:cubicBezTo>
                  <a:pt x="177" y="88"/>
                  <a:pt x="195" y="115"/>
                  <a:pt x="230" y="115"/>
                </a:cubicBezTo>
                <a:cubicBezTo>
                  <a:pt x="257" y="115"/>
                  <a:pt x="283" y="88"/>
                  <a:pt x="283" y="53"/>
                </a:cubicBezTo>
                <a:cubicBezTo>
                  <a:pt x="283" y="26"/>
                  <a:pt x="257" y="0"/>
                  <a:pt x="230"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2" name="Freeform 18"/>
          <p:cNvSpPr>
            <a:spLocks noChangeArrowheads="1"/>
          </p:cNvSpPr>
          <p:nvPr/>
        </p:nvSpPr>
        <p:spPr bwMode="auto">
          <a:xfrm>
            <a:off x="14951618" y="9438779"/>
            <a:ext cx="132056" cy="154066"/>
          </a:xfrm>
          <a:custGeom>
            <a:avLst/>
            <a:gdLst>
              <a:gd name="T0" fmla="*/ 0 w 196"/>
              <a:gd name="T1" fmla="*/ 0 h 231"/>
              <a:gd name="T2" fmla="*/ 0 w 196"/>
              <a:gd name="T3" fmla="*/ 230 h 231"/>
              <a:gd name="T4" fmla="*/ 195 w 196"/>
              <a:gd name="T5" fmla="*/ 115 h 231"/>
              <a:gd name="T6" fmla="*/ 0 w 196"/>
              <a:gd name="T7" fmla="*/ 0 h 231"/>
            </a:gdLst>
            <a:ahLst/>
            <a:cxnLst>
              <a:cxn ang="0">
                <a:pos x="T0" y="T1"/>
              </a:cxn>
              <a:cxn ang="0">
                <a:pos x="T2" y="T3"/>
              </a:cxn>
              <a:cxn ang="0">
                <a:pos x="T4" y="T5"/>
              </a:cxn>
              <a:cxn ang="0">
                <a:pos x="T6" y="T7"/>
              </a:cxn>
            </a:cxnLst>
            <a:rect l="0" t="0" r="r" b="b"/>
            <a:pathLst>
              <a:path w="196" h="231">
                <a:moveTo>
                  <a:pt x="0" y="0"/>
                </a:moveTo>
                <a:lnTo>
                  <a:pt x="0" y="230"/>
                </a:lnTo>
                <a:lnTo>
                  <a:pt x="195" y="115"/>
                </a:lnTo>
                <a:lnTo>
                  <a:pt x="0"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3" name="Freeform 19"/>
          <p:cNvSpPr>
            <a:spLocks noChangeArrowheads="1"/>
          </p:cNvSpPr>
          <p:nvPr/>
        </p:nvSpPr>
        <p:spPr bwMode="auto">
          <a:xfrm>
            <a:off x="14266883" y="9451008"/>
            <a:ext cx="156511" cy="136947"/>
          </a:xfrm>
          <a:custGeom>
            <a:avLst/>
            <a:gdLst>
              <a:gd name="T0" fmla="*/ 0 w 231"/>
              <a:gd name="T1" fmla="*/ 204 h 205"/>
              <a:gd name="T2" fmla="*/ 230 w 231"/>
              <a:gd name="T3" fmla="*/ 204 h 205"/>
              <a:gd name="T4" fmla="*/ 115 w 231"/>
              <a:gd name="T5" fmla="*/ 0 h 205"/>
              <a:gd name="T6" fmla="*/ 0 w 231"/>
              <a:gd name="T7" fmla="*/ 204 h 205"/>
            </a:gdLst>
            <a:ahLst/>
            <a:cxnLst>
              <a:cxn ang="0">
                <a:pos x="T0" y="T1"/>
              </a:cxn>
              <a:cxn ang="0">
                <a:pos x="T2" y="T3"/>
              </a:cxn>
              <a:cxn ang="0">
                <a:pos x="T4" y="T5"/>
              </a:cxn>
              <a:cxn ang="0">
                <a:pos x="T6" y="T7"/>
              </a:cxn>
            </a:cxnLst>
            <a:rect l="0" t="0" r="r" b="b"/>
            <a:pathLst>
              <a:path w="231" h="205">
                <a:moveTo>
                  <a:pt x="0" y="204"/>
                </a:moveTo>
                <a:lnTo>
                  <a:pt x="230" y="204"/>
                </a:lnTo>
                <a:lnTo>
                  <a:pt x="115" y="0"/>
                </a:lnTo>
                <a:lnTo>
                  <a:pt x="0" y="204"/>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4" name="Freeform 20"/>
          <p:cNvSpPr>
            <a:spLocks noChangeArrowheads="1"/>
          </p:cNvSpPr>
          <p:nvPr/>
        </p:nvSpPr>
        <p:spPr bwMode="auto">
          <a:xfrm>
            <a:off x="13591931" y="9451008"/>
            <a:ext cx="158957" cy="136947"/>
          </a:xfrm>
          <a:custGeom>
            <a:avLst/>
            <a:gdLst>
              <a:gd name="T0" fmla="*/ 231 w 232"/>
              <a:gd name="T1" fmla="*/ 0 h 205"/>
              <a:gd name="T2" fmla="*/ 0 w 232"/>
              <a:gd name="T3" fmla="*/ 0 h 205"/>
              <a:gd name="T4" fmla="*/ 115 w 232"/>
              <a:gd name="T5" fmla="*/ 204 h 205"/>
              <a:gd name="T6" fmla="*/ 231 w 232"/>
              <a:gd name="T7" fmla="*/ 0 h 205"/>
            </a:gdLst>
            <a:ahLst/>
            <a:cxnLst>
              <a:cxn ang="0">
                <a:pos x="T0" y="T1"/>
              </a:cxn>
              <a:cxn ang="0">
                <a:pos x="T2" y="T3"/>
              </a:cxn>
              <a:cxn ang="0">
                <a:pos x="T4" y="T5"/>
              </a:cxn>
              <a:cxn ang="0">
                <a:pos x="T6" y="T7"/>
              </a:cxn>
            </a:cxnLst>
            <a:rect l="0" t="0" r="r" b="b"/>
            <a:pathLst>
              <a:path w="232" h="205">
                <a:moveTo>
                  <a:pt x="231" y="0"/>
                </a:moveTo>
                <a:lnTo>
                  <a:pt x="0" y="0"/>
                </a:lnTo>
                <a:lnTo>
                  <a:pt x="115" y="204"/>
                </a:lnTo>
                <a:lnTo>
                  <a:pt x="231"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5" name="Freeform 21"/>
          <p:cNvSpPr>
            <a:spLocks noChangeArrowheads="1"/>
          </p:cNvSpPr>
          <p:nvPr/>
        </p:nvSpPr>
        <p:spPr bwMode="auto">
          <a:xfrm>
            <a:off x="12931651" y="9438779"/>
            <a:ext cx="132056" cy="154066"/>
          </a:xfrm>
          <a:custGeom>
            <a:avLst/>
            <a:gdLst>
              <a:gd name="T0" fmla="*/ 194 w 195"/>
              <a:gd name="T1" fmla="*/ 0 h 231"/>
              <a:gd name="T2" fmla="*/ 194 w 195"/>
              <a:gd name="T3" fmla="*/ 230 h 231"/>
              <a:gd name="T4" fmla="*/ 0 w 195"/>
              <a:gd name="T5" fmla="*/ 115 h 231"/>
              <a:gd name="T6" fmla="*/ 194 w 195"/>
              <a:gd name="T7" fmla="*/ 0 h 231"/>
            </a:gdLst>
            <a:ahLst/>
            <a:cxnLst>
              <a:cxn ang="0">
                <a:pos x="T0" y="T1"/>
              </a:cxn>
              <a:cxn ang="0">
                <a:pos x="T2" y="T3"/>
              </a:cxn>
              <a:cxn ang="0">
                <a:pos x="T4" y="T5"/>
              </a:cxn>
              <a:cxn ang="0">
                <a:pos x="T6" y="T7"/>
              </a:cxn>
            </a:cxnLst>
            <a:rect l="0" t="0" r="r" b="b"/>
            <a:pathLst>
              <a:path w="195" h="231">
                <a:moveTo>
                  <a:pt x="194" y="0"/>
                </a:moveTo>
                <a:lnTo>
                  <a:pt x="194" y="230"/>
                </a:lnTo>
                <a:lnTo>
                  <a:pt x="0" y="115"/>
                </a:lnTo>
                <a:lnTo>
                  <a:pt x="194" y="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6" name="Freeform 22"/>
          <p:cNvSpPr>
            <a:spLocks noChangeArrowheads="1"/>
          </p:cNvSpPr>
          <p:nvPr/>
        </p:nvSpPr>
        <p:spPr bwMode="auto">
          <a:xfrm>
            <a:off x="16937347" y="9460790"/>
            <a:ext cx="205420" cy="117383"/>
          </a:xfrm>
          <a:custGeom>
            <a:avLst/>
            <a:gdLst>
              <a:gd name="T0" fmla="*/ 284 w 302"/>
              <a:gd name="T1" fmla="*/ 116 h 170"/>
              <a:gd name="T2" fmla="*/ 284 w 302"/>
              <a:gd name="T3" fmla="*/ 116 h 170"/>
              <a:gd name="T4" fmla="*/ 168 w 302"/>
              <a:gd name="T5" fmla="*/ 10 h 170"/>
              <a:gd name="T6" fmla="*/ 150 w 302"/>
              <a:gd name="T7" fmla="*/ 0 h 170"/>
              <a:gd name="T8" fmla="*/ 133 w 302"/>
              <a:gd name="T9" fmla="*/ 10 h 170"/>
              <a:gd name="T10" fmla="*/ 18 w 302"/>
              <a:gd name="T11" fmla="*/ 116 h 170"/>
              <a:gd name="T12" fmla="*/ 18 w 302"/>
              <a:gd name="T13" fmla="*/ 160 h 170"/>
              <a:gd name="T14" fmla="*/ 53 w 302"/>
              <a:gd name="T15" fmla="*/ 160 h 170"/>
              <a:gd name="T16" fmla="*/ 150 w 302"/>
              <a:gd name="T17" fmla="*/ 63 h 170"/>
              <a:gd name="T18" fmla="*/ 248 w 302"/>
              <a:gd name="T19" fmla="*/ 160 h 170"/>
              <a:gd name="T20" fmla="*/ 284 w 302"/>
              <a:gd name="T21" fmla="*/ 160 h 170"/>
              <a:gd name="T22" fmla="*/ 284 w 302"/>
              <a:gd name="T23" fmla="*/ 11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170">
                <a:moveTo>
                  <a:pt x="284" y="116"/>
                </a:moveTo>
                <a:lnTo>
                  <a:pt x="284" y="116"/>
                </a:lnTo>
                <a:cubicBezTo>
                  <a:pt x="275" y="107"/>
                  <a:pt x="168" y="10"/>
                  <a:pt x="168" y="10"/>
                </a:cubicBezTo>
                <a:cubicBezTo>
                  <a:pt x="168" y="0"/>
                  <a:pt x="159" y="0"/>
                  <a:pt x="150" y="0"/>
                </a:cubicBezTo>
                <a:cubicBezTo>
                  <a:pt x="142" y="0"/>
                  <a:pt x="133" y="0"/>
                  <a:pt x="133" y="10"/>
                </a:cubicBezTo>
                <a:cubicBezTo>
                  <a:pt x="133" y="10"/>
                  <a:pt x="27" y="107"/>
                  <a:pt x="18" y="116"/>
                </a:cubicBezTo>
                <a:cubicBezTo>
                  <a:pt x="9" y="133"/>
                  <a:pt x="0" y="151"/>
                  <a:pt x="18" y="160"/>
                </a:cubicBezTo>
                <a:cubicBezTo>
                  <a:pt x="27" y="169"/>
                  <a:pt x="44" y="169"/>
                  <a:pt x="53" y="160"/>
                </a:cubicBezTo>
                <a:cubicBezTo>
                  <a:pt x="150" y="63"/>
                  <a:pt x="150" y="63"/>
                  <a:pt x="150" y="63"/>
                </a:cubicBezTo>
                <a:cubicBezTo>
                  <a:pt x="248" y="160"/>
                  <a:pt x="248" y="160"/>
                  <a:pt x="248" y="160"/>
                </a:cubicBezTo>
                <a:cubicBezTo>
                  <a:pt x="257" y="169"/>
                  <a:pt x="275" y="169"/>
                  <a:pt x="284" y="160"/>
                </a:cubicBezTo>
                <a:cubicBezTo>
                  <a:pt x="301" y="151"/>
                  <a:pt x="301" y="133"/>
                  <a:pt x="284" y="116"/>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7" name="Freeform 23"/>
          <p:cNvSpPr>
            <a:spLocks noChangeArrowheads="1"/>
          </p:cNvSpPr>
          <p:nvPr/>
        </p:nvSpPr>
        <p:spPr bwMode="auto">
          <a:xfrm>
            <a:off x="16264841" y="9455899"/>
            <a:ext cx="205420" cy="122274"/>
          </a:xfrm>
          <a:custGeom>
            <a:avLst/>
            <a:gdLst>
              <a:gd name="T0" fmla="*/ 284 w 303"/>
              <a:gd name="T1" fmla="*/ 54 h 179"/>
              <a:gd name="T2" fmla="*/ 284 w 303"/>
              <a:gd name="T3" fmla="*/ 54 h 179"/>
              <a:gd name="T4" fmla="*/ 169 w 303"/>
              <a:gd name="T5" fmla="*/ 169 h 179"/>
              <a:gd name="T6" fmla="*/ 151 w 303"/>
              <a:gd name="T7" fmla="*/ 178 h 179"/>
              <a:gd name="T8" fmla="*/ 134 w 303"/>
              <a:gd name="T9" fmla="*/ 169 h 179"/>
              <a:gd name="T10" fmla="*/ 19 w 303"/>
              <a:gd name="T11" fmla="*/ 54 h 179"/>
              <a:gd name="T12" fmla="*/ 19 w 303"/>
              <a:gd name="T13" fmla="*/ 19 h 179"/>
              <a:gd name="T14" fmla="*/ 54 w 303"/>
              <a:gd name="T15" fmla="*/ 19 h 179"/>
              <a:gd name="T16" fmla="*/ 151 w 303"/>
              <a:gd name="T17" fmla="*/ 107 h 179"/>
              <a:gd name="T18" fmla="*/ 248 w 303"/>
              <a:gd name="T19" fmla="*/ 19 h 179"/>
              <a:gd name="T20" fmla="*/ 284 w 303"/>
              <a:gd name="T21" fmla="*/ 19 h 179"/>
              <a:gd name="T22" fmla="*/ 284 w 303"/>
              <a:gd name="T23" fmla="*/ 5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3" h="179">
                <a:moveTo>
                  <a:pt x="284" y="54"/>
                </a:moveTo>
                <a:lnTo>
                  <a:pt x="284" y="54"/>
                </a:lnTo>
                <a:cubicBezTo>
                  <a:pt x="275" y="72"/>
                  <a:pt x="169" y="169"/>
                  <a:pt x="169" y="169"/>
                </a:cubicBezTo>
                <a:cubicBezTo>
                  <a:pt x="169" y="178"/>
                  <a:pt x="160" y="178"/>
                  <a:pt x="151" y="178"/>
                </a:cubicBezTo>
                <a:cubicBezTo>
                  <a:pt x="142" y="178"/>
                  <a:pt x="134" y="178"/>
                  <a:pt x="134" y="169"/>
                </a:cubicBezTo>
                <a:cubicBezTo>
                  <a:pt x="134" y="169"/>
                  <a:pt x="27" y="72"/>
                  <a:pt x="19" y="54"/>
                </a:cubicBezTo>
                <a:cubicBezTo>
                  <a:pt x="10" y="44"/>
                  <a:pt x="0" y="28"/>
                  <a:pt x="19" y="19"/>
                </a:cubicBezTo>
                <a:cubicBezTo>
                  <a:pt x="27" y="9"/>
                  <a:pt x="45" y="0"/>
                  <a:pt x="54" y="19"/>
                </a:cubicBezTo>
                <a:cubicBezTo>
                  <a:pt x="151" y="107"/>
                  <a:pt x="151" y="107"/>
                  <a:pt x="151" y="107"/>
                </a:cubicBezTo>
                <a:cubicBezTo>
                  <a:pt x="248" y="19"/>
                  <a:pt x="248" y="19"/>
                  <a:pt x="248" y="19"/>
                </a:cubicBezTo>
                <a:cubicBezTo>
                  <a:pt x="257" y="0"/>
                  <a:pt x="275" y="9"/>
                  <a:pt x="284" y="19"/>
                </a:cubicBezTo>
                <a:cubicBezTo>
                  <a:pt x="302" y="28"/>
                  <a:pt x="302" y="44"/>
                  <a:pt x="284" y="54"/>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8" name="Freeform 24"/>
          <p:cNvSpPr>
            <a:spLocks noChangeArrowheads="1"/>
          </p:cNvSpPr>
          <p:nvPr/>
        </p:nvSpPr>
        <p:spPr bwMode="auto">
          <a:xfrm>
            <a:off x="17653874" y="9419216"/>
            <a:ext cx="122274" cy="200529"/>
          </a:xfrm>
          <a:custGeom>
            <a:avLst/>
            <a:gdLst>
              <a:gd name="T0" fmla="*/ 54 w 179"/>
              <a:gd name="T1" fmla="*/ 9 h 294"/>
              <a:gd name="T2" fmla="*/ 54 w 179"/>
              <a:gd name="T3" fmla="*/ 9 h 294"/>
              <a:gd name="T4" fmla="*/ 169 w 179"/>
              <a:gd name="T5" fmla="*/ 125 h 294"/>
              <a:gd name="T6" fmla="*/ 178 w 179"/>
              <a:gd name="T7" fmla="*/ 142 h 294"/>
              <a:gd name="T8" fmla="*/ 169 w 179"/>
              <a:gd name="T9" fmla="*/ 169 h 294"/>
              <a:gd name="T10" fmla="*/ 54 w 179"/>
              <a:gd name="T11" fmla="*/ 284 h 294"/>
              <a:gd name="T12" fmla="*/ 9 w 179"/>
              <a:gd name="T13" fmla="*/ 284 h 294"/>
              <a:gd name="T14" fmla="*/ 9 w 179"/>
              <a:gd name="T15" fmla="*/ 240 h 294"/>
              <a:gd name="T16" fmla="*/ 107 w 179"/>
              <a:gd name="T17" fmla="*/ 142 h 294"/>
              <a:gd name="T18" fmla="*/ 9 w 179"/>
              <a:gd name="T19" fmla="*/ 44 h 294"/>
              <a:gd name="T20" fmla="*/ 9 w 179"/>
              <a:gd name="T21" fmla="*/ 9 h 294"/>
              <a:gd name="T22" fmla="*/ 54 w 179"/>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94">
                <a:moveTo>
                  <a:pt x="54" y="9"/>
                </a:moveTo>
                <a:lnTo>
                  <a:pt x="54" y="9"/>
                </a:lnTo>
                <a:cubicBezTo>
                  <a:pt x="62" y="18"/>
                  <a:pt x="169" y="125"/>
                  <a:pt x="169" y="125"/>
                </a:cubicBezTo>
                <a:cubicBezTo>
                  <a:pt x="169" y="134"/>
                  <a:pt x="178" y="142"/>
                  <a:pt x="178" y="142"/>
                </a:cubicBezTo>
                <a:cubicBezTo>
                  <a:pt x="178" y="151"/>
                  <a:pt x="169" y="160"/>
                  <a:pt x="169" y="169"/>
                </a:cubicBezTo>
                <a:cubicBezTo>
                  <a:pt x="169" y="169"/>
                  <a:pt x="62" y="275"/>
                  <a:pt x="54" y="284"/>
                </a:cubicBezTo>
                <a:cubicBezTo>
                  <a:pt x="44" y="293"/>
                  <a:pt x="27" y="293"/>
                  <a:pt x="9" y="284"/>
                </a:cubicBezTo>
                <a:cubicBezTo>
                  <a:pt x="0" y="275"/>
                  <a:pt x="0" y="257"/>
                  <a:pt x="9" y="240"/>
                </a:cubicBezTo>
                <a:cubicBezTo>
                  <a:pt x="107" y="142"/>
                  <a:pt x="107" y="142"/>
                  <a:pt x="107" y="142"/>
                </a:cubicBezTo>
                <a:cubicBezTo>
                  <a:pt x="9" y="44"/>
                  <a:pt x="9" y="44"/>
                  <a:pt x="9" y="44"/>
                </a:cubicBezTo>
                <a:cubicBezTo>
                  <a:pt x="0" y="36"/>
                  <a:pt x="0" y="18"/>
                  <a:pt x="9" y="9"/>
                </a:cubicBezTo>
                <a:cubicBezTo>
                  <a:pt x="27" y="0"/>
                  <a:pt x="44" y="0"/>
                  <a:pt x="54" y="9"/>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89" name="Freeform 25"/>
          <p:cNvSpPr>
            <a:spLocks noChangeArrowheads="1"/>
          </p:cNvSpPr>
          <p:nvPr/>
        </p:nvSpPr>
        <p:spPr bwMode="auto">
          <a:xfrm>
            <a:off x="15631461" y="9419216"/>
            <a:ext cx="119829" cy="200529"/>
          </a:xfrm>
          <a:custGeom>
            <a:avLst/>
            <a:gdLst>
              <a:gd name="T0" fmla="*/ 123 w 177"/>
              <a:gd name="T1" fmla="*/ 9 h 294"/>
              <a:gd name="T2" fmla="*/ 123 w 177"/>
              <a:gd name="T3" fmla="*/ 9 h 294"/>
              <a:gd name="T4" fmla="*/ 8 w 177"/>
              <a:gd name="T5" fmla="*/ 125 h 294"/>
              <a:gd name="T6" fmla="*/ 0 w 177"/>
              <a:gd name="T7" fmla="*/ 142 h 294"/>
              <a:gd name="T8" fmla="*/ 8 w 177"/>
              <a:gd name="T9" fmla="*/ 169 h 294"/>
              <a:gd name="T10" fmla="*/ 123 w 177"/>
              <a:gd name="T11" fmla="*/ 284 h 294"/>
              <a:gd name="T12" fmla="*/ 167 w 177"/>
              <a:gd name="T13" fmla="*/ 284 h 294"/>
              <a:gd name="T14" fmla="*/ 167 w 177"/>
              <a:gd name="T15" fmla="*/ 240 h 294"/>
              <a:gd name="T16" fmla="*/ 70 w 177"/>
              <a:gd name="T17" fmla="*/ 142 h 294"/>
              <a:gd name="T18" fmla="*/ 167 w 177"/>
              <a:gd name="T19" fmla="*/ 44 h 294"/>
              <a:gd name="T20" fmla="*/ 167 w 177"/>
              <a:gd name="T21" fmla="*/ 9 h 294"/>
              <a:gd name="T22" fmla="*/ 123 w 177"/>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294">
                <a:moveTo>
                  <a:pt x="123" y="9"/>
                </a:moveTo>
                <a:lnTo>
                  <a:pt x="123" y="9"/>
                </a:lnTo>
                <a:cubicBezTo>
                  <a:pt x="114" y="18"/>
                  <a:pt x="8" y="125"/>
                  <a:pt x="8" y="125"/>
                </a:cubicBezTo>
                <a:cubicBezTo>
                  <a:pt x="8" y="134"/>
                  <a:pt x="0" y="142"/>
                  <a:pt x="0" y="142"/>
                </a:cubicBezTo>
                <a:cubicBezTo>
                  <a:pt x="0" y="151"/>
                  <a:pt x="8" y="160"/>
                  <a:pt x="8" y="169"/>
                </a:cubicBezTo>
                <a:cubicBezTo>
                  <a:pt x="8" y="169"/>
                  <a:pt x="114" y="275"/>
                  <a:pt x="123" y="284"/>
                </a:cubicBezTo>
                <a:cubicBezTo>
                  <a:pt x="132" y="293"/>
                  <a:pt x="150" y="293"/>
                  <a:pt x="167" y="284"/>
                </a:cubicBezTo>
                <a:cubicBezTo>
                  <a:pt x="176" y="275"/>
                  <a:pt x="176" y="257"/>
                  <a:pt x="167" y="240"/>
                </a:cubicBezTo>
                <a:cubicBezTo>
                  <a:pt x="70" y="142"/>
                  <a:pt x="70" y="142"/>
                  <a:pt x="70" y="142"/>
                </a:cubicBezTo>
                <a:cubicBezTo>
                  <a:pt x="167" y="44"/>
                  <a:pt x="167" y="44"/>
                  <a:pt x="167" y="44"/>
                </a:cubicBezTo>
                <a:cubicBezTo>
                  <a:pt x="176" y="36"/>
                  <a:pt x="176" y="18"/>
                  <a:pt x="167" y="9"/>
                </a:cubicBezTo>
                <a:cubicBezTo>
                  <a:pt x="150" y="0"/>
                  <a:pt x="132" y="0"/>
                  <a:pt x="123" y="9"/>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0" name="Freeform 26"/>
          <p:cNvSpPr>
            <a:spLocks noChangeArrowheads="1"/>
          </p:cNvSpPr>
          <p:nvPr/>
        </p:nvSpPr>
        <p:spPr bwMode="auto">
          <a:xfrm>
            <a:off x="15531197" y="10106396"/>
            <a:ext cx="325248" cy="166293"/>
          </a:xfrm>
          <a:custGeom>
            <a:avLst/>
            <a:gdLst>
              <a:gd name="T0" fmla="*/ 363 w 479"/>
              <a:gd name="T1" fmla="*/ 247 h 248"/>
              <a:gd name="T2" fmla="*/ 363 w 479"/>
              <a:gd name="T3" fmla="*/ 168 h 248"/>
              <a:gd name="T4" fmla="*/ 0 w 479"/>
              <a:gd name="T5" fmla="*/ 168 h 248"/>
              <a:gd name="T6" fmla="*/ 0 w 479"/>
              <a:gd name="T7" fmla="*/ 79 h 248"/>
              <a:gd name="T8" fmla="*/ 363 w 479"/>
              <a:gd name="T9" fmla="*/ 79 h 248"/>
              <a:gd name="T10" fmla="*/ 363 w 479"/>
              <a:gd name="T11" fmla="*/ 0 h 248"/>
              <a:gd name="T12" fmla="*/ 478 w 479"/>
              <a:gd name="T13" fmla="*/ 124 h 248"/>
              <a:gd name="T14" fmla="*/ 363 w 479"/>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48">
                <a:moveTo>
                  <a:pt x="363" y="247"/>
                </a:moveTo>
                <a:lnTo>
                  <a:pt x="363" y="168"/>
                </a:lnTo>
                <a:lnTo>
                  <a:pt x="0" y="168"/>
                </a:lnTo>
                <a:lnTo>
                  <a:pt x="0" y="79"/>
                </a:lnTo>
                <a:lnTo>
                  <a:pt x="363" y="79"/>
                </a:lnTo>
                <a:lnTo>
                  <a:pt x="363" y="0"/>
                </a:lnTo>
                <a:lnTo>
                  <a:pt x="478" y="124"/>
                </a:lnTo>
                <a:lnTo>
                  <a:pt x="363" y="247"/>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1" name="Freeform 27"/>
          <p:cNvSpPr>
            <a:spLocks noChangeArrowheads="1"/>
          </p:cNvSpPr>
          <p:nvPr/>
        </p:nvSpPr>
        <p:spPr bwMode="auto">
          <a:xfrm>
            <a:off x="13506340" y="10106396"/>
            <a:ext cx="325248" cy="166293"/>
          </a:xfrm>
          <a:custGeom>
            <a:avLst/>
            <a:gdLst>
              <a:gd name="T0" fmla="*/ 116 w 480"/>
              <a:gd name="T1" fmla="*/ 247 h 248"/>
              <a:gd name="T2" fmla="*/ 116 w 480"/>
              <a:gd name="T3" fmla="*/ 168 h 248"/>
              <a:gd name="T4" fmla="*/ 479 w 480"/>
              <a:gd name="T5" fmla="*/ 168 h 248"/>
              <a:gd name="T6" fmla="*/ 479 w 480"/>
              <a:gd name="T7" fmla="*/ 79 h 248"/>
              <a:gd name="T8" fmla="*/ 116 w 480"/>
              <a:gd name="T9" fmla="*/ 79 h 248"/>
              <a:gd name="T10" fmla="*/ 116 w 480"/>
              <a:gd name="T11" fmla="*/ 0 h 248"/>
              <a:gd name="T12" fmla="*/ 0 w 480"/>
              <a:gd name="T13" fmla="*/ 124 h 248"/>
              <a:gd name="T14" fmla="*/ 116 w 480"/>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248">
                <a:moveTo>
                  <a:pt x="116" y="247"/>
                </a:moveTo>
                <a:lnTo>
                  <a:pt x="116" y="168"/>
                </a:lnTo>
                <a:lnTo>
                  <a:pt x="479" y="168"/>
                </a:lnTo>
                <a:lnTo>
                  <a:pt x="479" y="79"/>
                </a:lnTo>
                <a:lnTo>
                  <a:pt x="116" y="79"/>
                </a:lnTo>
                <a:lnTo>
                  <a:pt x="116" y="0"/>
                </a:lnTo>
                <a:lnTo>
                  <a:pt x="0" y="124"/>
                </a:lnTo>
                <a:lnTo>
                  <a:pt x="116" y="247"/>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2" name="Freeform 28"/>
          <p:cNvSpPr>
            <a:spLocks noChangeArrowheads="1"/>
          </p:cNvSpPr>
          <p:nvPr/>
        </p:nvSpPr>
        <p:spPr bwMode="auto">
          <a:xfrm>
            <a:off x="14259548" y="10028141"/>
            <a:ext cx="168737" cy="332585"/>
          </a:xfrm>
          <a:custGeom>
            <a:avLst/>
            <a:gdLst>
              <a:gd name="T0" fmla="*/ 248 w 249"/>
              <a:gd name="T1" fmla="*/ 363 h 489"/>
              <a:gd name="T2" fmla="*/ 169 w 249"/>
              <a:gd name="T3" fmla="*/ 363 h 489"/>
              <a:gd name="T4" fmla="*/ 169 w 249"/>
              <a:gd name="T5" fmla="*/ 0 h 489"/>
              <a:gd name="T6" fmla="*/ 79 w 249"/>
              <a:gd name="T7" fmla="*/ 0 h 489"/>
              <a:gd name="T8" fmla="*/ 79 w 249"/>
              <a:gd name="T9" fmla="*/ 363 h 489"/>
              <a:gd name="T10" fmla="*/ 0 w 249"/>
              <a:gd name="T11" fmla="*/ 363 h 489"/>
              <a:gd name="T12" fmla="*/ 124 w 249"/>
              <a:gd name="T13" fmla="*/ 488 h 489"/>
              <a:gd name="T14" fmla="*/ 248 w 249"/>
              <a:gd name="T15" fmla="*/ 363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363"/>
                </a:moveTo>
                <a:lnTo>
                  <a:pt x="169" y="363"/>
                </a:lnTo>
                <a:lnTo>
                  <a:pt x="169" y="0"/>
                </a:lnTo>
                <a:lnTo>
                  <a:pt x="79" y="0"/>
                </a:lnTo>
                <a:lnTo>
                  <a:pt x="79" y="363"/>
                </a:lnTo>
                <a:lnTo>
                  <a:pt x="0" y="363"/>
                </a:lnTo>
                <a:lnTo>
                  <a:pt x="124" y="488"/>
                </a:lnTo>
                <a:lnTo>
                  <a:pt x="248" y="363"/>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3" name="Freeform 29"/>
          <p:cNvSpPr>
            <a:spLocks noChangeArrowheads="1"/>
          </p:cNvSpPr>
          <p:nvPr/>
        </p:nvSpPr>
        <p:spPr bwMode="auto">
          <a:xfrm>
            <a:off x="14934500" y="10028141"/>
            <a:ext cx="168737" cy="332585"/>
          </a:xfrm>
          <a:custGeom>
            <a:avLst/>
            <a:gdLst>
              <a:gd name="T0" fmla="*/ 248 w 249"/>
              <a:gd name="T1" fmla="*/ 116 h 489"/>
              <a:gd name="T2" fmla="*/ 169 w 249"/>
              <a:gd name="T3" fmla="*/ 116 h 489"/>
              <a:gd name="T4" fmla="*/ 169 w 249"/>
              <a:gd name="T5" fmla="*/ 488 h 489"/>
              <a:gd name="T6" fmla="*/ 80 w 249"/>
              <a:gd name="T7" fmla="*/ 488 h 489"/>
              <a:gd name="T8" fmla="*/ 80 w 249"/>
              <a:gd name="T9" fmla="*/ 116 h 489"/>
              <a:gd name="T10" fmla="*/ 0 w 249"/>
              <a:gd name="T11" fmla="*/ 116 h 489"/>
              <a:gd name="T12" fmla="*/ 125 w 249"/>
              <a:gd name="T13" fmla="*/ 0 h 489"/>
              <a:gd name="T14" fmla="*/ 248 w 249"/>
              <a:gd name="T15" fmla="*/ 116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116"/>
                </a:moveTo>
                <a:lnTo>
                  <a:pt x="169" y="116"/>
                </a:lnTo>
                <a:lnTo>
                  <a:pt x="169" y="488"/>
                </a:lnTo>
                <a:lnTo>
                  <a:pt x="80" y="488"/>
                </a:lnTo>
                <a:lnTo>
                  <a:pt x="80" y="116"/>
                </a:lnTo>
                <a:lnTo>
                  <a:pt x="0" y="116"/>
                </a:lnTo>
                <a:lnTo>
                  <a:pt x="125" y="0"/>
                </a:lnTo>
                <a:lnTo>
                  <a:pt x="248" y="11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4" name="Freeform 30"/>
          <p:cNvSpPr>
            <a:spLocks noChangeArrowheads="1"/>
          </p:cNvSpPr>
          <p:nvPr/>
        </p:nvSpPr>
        <p:spPr bwMode="auto">
          <a:xfrm>
            <a:off x="18238342" y="10712875"/>
            <a:ext cx="300795" cy="308130"/>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5" name="Freeform 31"/>
          <p:cNvSpPr>
            <a:spLocks noChangeArrowheads="1"/>
          </p:cNvSpPr>
          <p:nvPr/>
        </p:nvSpPr>
        <p:spPr bwMode="auto">
          <a:xfrm>
            <a:off x="16289296" y="10018359"/>
            <a:ext cx="154064" cy="339921"/>
          </a:xfrm>
          <a:custGeom>
            <a:avLst/>
            <a:gdLst>
              <a:gd name="T0" fmla="*/ 115 w 231"/>
              <a:gd name="T1" fmla="*/ 0 h 498"/>
              <a:gd name="T2" fmla="*/ 0 w 231"/>
              <a:gd name="T3" fmla="*/ 187 h 498"/>
              <a:gd name="T4" fmla="*/ 230 w 231"/>
              <a:gd name="T5" fmla="*/ 187 h 498"/>
              <a:gd name="T6" fmla="*/ 115 w 231"/>
              <a:gd name="T7" fmla="*/ 0 h 498"/>
              <a:gd name="T8" fmla="*/ 115 w 231"/>
              <a:gd name="T9" fmla="*/ 497 h 498"/>
              <a:gd name="T10" fmla="*/ 230 w 231"/>
              <a:gd name="T11" fmla="*/ 319 h 498"/>
              <a:gd name="T12" fmla="*/ 0 w 231"/>
              <a:gd name="T13" fmla="*/ 319 h 498"/>
              <a:gd name="T14" fmla="*/ 115 w 231"/>
              <a:gd name="T15" fmla="*/ 497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498">
                <a:moveTo>
                  <a:pt x="115" y="0"/>
                </a:moveTo>
                <a:lnTo>
                  <a:pt x="0" y="187"/>
                </a:lnTo>
                <a:lnTo>
                  <a:pt x="230" y="187"/>
                </a:lnTo>
                <a:lnTo>
                  <a:pt x="115" y="0"/>
                </a:lnTo>
                <a:close/>
                <a:moveTo>
                  <a:pt x="115" y="497"/>
                </a:moveTo>
                <a:lnTo>
                  <a:pt x="230" y="319"/>
                </a:lnTo>
                <a:lnTo>
                  <a:pt x="0" y="319"/>
                </a:lnTo>
                <a:lnTo>
                  <a:pt x="115" y="49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6" name="Freeform 32"/>
          <p:cNvSpPr>
            <a:spLocks noChangeArrowheads="1"/>
          </p:cNvSpPr>
          <p:nvPr/>
        </p:nvSpPr>
        <p:spPr bwMode="auto">
          <a:xfrm>
            <a:off x="12163771" y="8685572"/>
            <a:ext cx="315468" cy="320359"/>
          </a:xfrm>
          <a:custGeom>
            <a:avLst/>
            <a:gdLst>
              <a:gd name="T0" fmla="*/ 425 w 462"/>
              <a:gd name="T1" fmla="*/ 354 h 470"/>
              <a:gd name="T2" fmla="*/ 425 w 462"/>
              <a:gd name="T3" fmla="*/ 354 h 470"/>
              <a:gd name="T4" fmla="*/ 425 w 462"/>
              <a:gd name="T5" fmla="*/ 292 h 470"/>
              <a:gd name="T6" fmla="*/ 346 w 462"/>
              <a:gd name="T7" fmla="*/ 212 h 470"/>
              <a:gd name="T8" fmla="*/ 293 w 462"/>
              <a:gd name="T9" fmla="*/ 212 h 470"/>
              <a:gd name="T10" fmla="*/ 257 w 462"/>
              <a:gd name="T11" fmla="*/ 185 h 470"/>
              <a:gd name="T12" fmla="*/ 257 w 462"/>
              <a:gd name="T13" fmla="*/ 114 h 470"/>
              <a:gd name="T14" fmla="*/ 293 w 462"/>
              <a:gd name="T15" fmla="*/ 61 h 470"/>
              <a:gd name="T16" fmla="*/ 231 w 462"/>
              <a:gd name="T17" fmla="*/ 0 h 470"/>
              <a:gd name="T18" fmla="*/ 169 w 462"/>
              <a:gd name="T19" fmla="*/ 61 h 470"/>
              <a:gd name="T20" fmla="*/ 204 w 462"/>
              <a:gd name="T21" fmla="*/ 114 h 470"/>
              <a:gd name="T22" fmla="*/ 204 w 462"/>
              <a:gd name="T23" fmla="*/ 185 h 470"/>
              <a:gd name="T24" fmla="*/ 169 w 462"/>
              <a:gd name="T25" fmla="*/ 212 h 470"/>
              <a:gd name="T26" fmla="*/ 115 w 462"/>
              <a:gd name="T27" fmla="*/ 212 h 470"/>
              <a:gd name="T28" fmla="*/ 36 w 462"/>
              <a:gd name="T29" fmla="*/ 292 h 470"/>
              <a:gd name="T30" fmla="*/ 36 w 462"/>
              <a:gd name="T31" fmla="*/ 354 h 470"/>
              <a:gd name="T32" fmla="*/ 0 w 462"/>
              <a:gd name="T33" fmla="*/ 407 h 470"/>
              <a:gd name="T34" fmla="*/ 53 w 462"/>
              <a:gd name="T35" fmla="*/ 469 h 470"/>
              <a:gd name="T36" fmla="*/ 115 w 462"/>
              <a:gd name="T37" fmla="*/ 407 h 470"/>
              <a:gd name="T38" fmla="*/ 80 w 462"/>
              <a:gd name="T39" fmla="*/ 354 h 470"/>
              <a:gd name="T40" fmla="*/ 80 w 462"/>
              <a:gd name="T41" fmla="*/ 292 h 470"/>
              <a:gd name="T42" fmla="*/ 115 w 462"/>
              <a:gd name="T43" fmla="*/ 257 h 470"/>
              <a:gd name="T44" fmla="*/ 169 w 462"/>
              <a:gd name="T45" fmla="*/ 257 h 470"/>
              <a:gd name="T46" fmla="*/ 204 w 462"/>
              <a:gd name="T47" fmla="*/ 248 h 470"/>
              <a:gd name="T48" fmla="*/ 204 w 462"/>
              <a:gd name="T49" fmla="*/ 354 h 470"/>
              <a:gd name="T50" fmla="*/ 169 w 462"/>
              <a:gd name="T51" fmla="*/ 407 h 470"/>
              <a:gd name="T52" fmla="*/ 231 w 462"/>
              <a:gd name="T53" fmla="*/ 469 h 470"/>
              <a:gd name="T54" fmla="*/ 293 w 462"/>
              <a:gd name="T55" fmla="*/ 407 h 470"/>
              <a:gd name="T56" fmla="*/ 257 w 462"/>
              <a:gd name="T57" fmla="*/ 354 h 470"/>
              <a:gd name="T58" fmla="*/ 257 w 462"/>
              <a:gd name="T59" fmla="*/ 248 h 470"/>
              <a:gd name="T60" fmla="*/ 293 w 462"/>
              <a:gd name="T61" fmla="*/ 257 h 470"/>
              <a:gd name="T62" fmla="*/ 346 w 462"/>
              <a:gd name="T63" fmla="*/ 257 h 470"/>
              <a:gd name="T64" fmla="*/ 381 w 462"/>
              <a:gd name="T65" fmla="*/ 292 h 470"/>
              <a:gd name="T66" fmla="*/ 381 w 462"/>
              <a:gd name="T67" fmla="*/ 354 h 470"/>
              <a:gd name="T68" fmla="*/ 346 w 462"/>
              <a:gd name="T69" fmla="*/ 407 h 470"/>
              <a:gd name="T70" fmla="*/ 408 w 462"/>
              <a:gd name="T71" fmla="*/ 469 h 470"/>
              <a:gd name="T72" fmla="*/ 461 w 462"/>
              <a:gd name="T73" fmla="*/ 407 h 470"/>
              <a:gd name="T74" fmla="*/ 425 w 462"/>
              <a:gd name="T75" fmla="*/ 354 h 470"/>
              <a:gd name="T76" fmla="*/ 89 w 462"/>
              <a:gd name="T77" fmla="*/ 407 h 470"/>
              <a:gd name="T78" fmla="*/ 89 w 462"/>
              <a:gd name="T79" fmla="*/ 407 h 470"/>
              <a:gd name="T80" fmla="*/ 53 w 462"/>
              <a:gd name="T81" fmla="*/ 442 h 470"/>
              <a:gd name="T82" fmla="*/ 18 w 462"/>
              <a:gd name="T83" fmla="*/ 407 h 470"/>
              <a:gd name="T84" fmla="*/ 53 w 462"/>
              <a:gd name="T85" fmla="*/ 372 h 470"/>
              <a:gd name="T86" fmla="*/ 89 w 462"/>
              <a:gd name="T87" fmla="*/ 407 h 470"/>
              <a:gd name="T88" fmla="*/ 196 w 462"/>
              <a:gd name="T89" fmla="*/ 61 h 470"/>
              <a:gd name="T90" fmla="*/ 196 w 462"/>
              <a:gd name="T91" fmla="*/ 61 h 470"/>
              <a:gd name="T92" fmla="*/ 231 w 462"/>
              <a:gd name="T93" fmla="*/ 26 h 470"/>
              <a:gd name="T94" fmla="*/ 266 w 462"/>
              <a:gd name="T95" fmla="*/ 61 h 470"/>
              <a:gd name="T96" fmla="*/ 231 w 462"/>
              <a:gd name="T97" fmla="*/ 97 h 470"/>
              <a:gd name="T98" fmla="*/ 196 w 462"/>
              <a:gd name="T99" fmla="*/ 61 h 470"/>
              <a:gd name="T100" fmla="*/ 266 w 462"/>
              <a:gd name="T101" fmla="*/ 407 h 470"/>
              <a:gd name="T102" fmla="*/ 266 w 462"/>
              <a:gd name="T103" fmla="*/ 407 h 470"/>
              <a:gd name="T104" fmla="*/ 231 w 462"/>
              <a:gd name="T105" fmla="*/ 442 h 470"/>
              <a:gd name="T106" fmla="*/ 196 w 462"/>
              <a:gd name="T107" fmla="*/ 407 h 470"/>
              <a:gd name="T108" fmla="*/ 231 w 462"/>
              <a:gd name="T109" fmla="*/ 372 h 470"/>
              <a:gd name="T110" fmla="*/ 266 w 462"/>
              <a:gd name="T111" fmla="*/ 407 h 470"/>
              <a:gd name="T112" fmla="*/ 408 w 462"/>
              <a:gd name="T113" fmla="*/ 442 h 470"/>
              <a:gd name="T114" fmla="*/ 408 w 462"/>
              <a:gd name="T115" fmla="*/ 442 h 470"/>
              <a:gd name="T116" fmla="*/ 372 w 462"/>
              <a:gd name="T117" fmla="*/ 407 h 470"/>
              <a:gd name="T118" fmla="*/ 408 w 462"/>
              <a:gd name="T119" fmla="*/ 372 h 470"/>
              <a:gd name="T120" fmla="*/ 434 w 462"/>
              <a:gd name="T121" fmla="*/ 407 h 470"/>
              <a:gd name="T122" fmla="*/ 408 w 462"/>
              <a:gd name="T123"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470">
                <a:moveTo>
                  <a:pt x="425" y="354"/>
                </a:moveTo>
                <a:lnTo>
                  <a:pt x="425" y="354"/>
                </a:lnTo>
                <a:cubicBezTo>
                  <a:pt x="425" y="292"/>
                  <a:pt x="425" y="292"/>
                  <a:pt x="425" y="292"/>
                </a:cubicBezTo>
                <a:cubicBezTo>
                  <a:pt x="425" y="257"/>
                  <a:pt x="408" y="212"/>
                  <a:pt x="346" y="212"/>
                </a:cubicBezTo>
                <a:cubicBezTo>
                  <a:pt x="293" y="212"/>
                  <a:pt x="293" y="212"/>
                  <a:pt x="293" y="212"/>
                </a:cubicBezTo>
                <a:cubicBezTo>
                  <a:pt x="257" y="212"/>
                  <a:pt x="257" y="195"/>
                  <a:pt x="257" y="185"/>
                </a:cubicBezTo>
                <a:cubicBezTo>
                  <a:pt x="257" y="114"/>
                  <a:pt x="257" y="114"/>
                  <a:pt x="257" y="114"/>
                </a:cubicBezTo>
                <a:cubicBezTo>
                  <a:pt x="275" y="106"/>
                  <a:pt x="293" y="88"/>
                  <a:pt x="293" y="61"/>
                </a:cubicBezTo>
                <a:cubicBezTo>
                  <a:pt x="293" y="26"/>
                  <a:pt x="266" y="0"/>
                  <a:pt x="231" y="0"/>
                </a:cubicBezTo>
                <a:cubicBezTo>
                  <a:pt x="196" y="0"/>
                  <a:pt x="169" y="26"/>
                  <a:pt x="169" y="61"/>
                </a:cubicBezTo>
                <a:cubicBezTo>
                  <a:pt x="169" y="88"/>
                  <a:pt x="186" y="106"/>
                  <a:pt x="204" y="114"/>
                </a:cubicBezTo>
                <a:cubicBezTo>
                  <a:pt x="204" y="185"/>
                  <a:pt x="204" y="185"/>
                  <a:pt x="204" y="185"/>
                </a:cubicBezTo>
                <a:cubicBezTo>
                  <a:pt x="204" y="185"/>
                  <a:pt x="204" y="212"/>
                  <a:pt x="169" y="212"/>
                </a:cubicBezTo>
                <a:cubicBezTo>
                  <a:pt x="115" y="212"/>
                  <a:pt x="115" y="212"/>
                  <a:pt x="115" y="212"/>
                </a:cubicBezTo>
                <a:cubicBezTo>
                  <a:pt x="53" y="212"/>
                  <a:pt x="36" y="257"/>
                  <a:pt x="36" y="292"/>
                </a:cubicBezTo>
                <a:cubicBezTo>
                  <a:pt x="36" y="354"/>
                  <a:pt x="36" y="354"/>
                  <a:pt x="36" y="354"/>
                </a:cubicBezTo>
                <a:cubicBezTo>
                  <a:pt x="9" y="363"/>
                  <a:pt x="0" y="380"/>
                  <a:pt x="0" y="407"/>
                </a:cubicBezTo>
                <a:cubicBezTo>
                  <a:pt x="0" y="442"/>
                  <a:pt x="27" y="469"/>
                  <a:pt x="53" y="469"/>
                </a:cubicBezTo>
                <a:cubicBezTo>
                  <a:pt x="89" y="469"/>
                  <a:pt x="115" y="442"/>
                  <a:pt x="115" y="407"/>
                </a:cubicBezTo>
                <a:cubicBezTo>
                  <a:pt x="115" y="380"/>
                  <a:pt x="98" y="363"/>
                  <a:pt x="80" y="354"/>
                </a:cubicBezTo>
                <a:cubicBezTo>
                  <a:pt x="80" y="292"/>
                  <a:pt x="80" y="292"/>
                  <a:pt x="80" y="292"/>
                </a:cubicBezTo>
                <a:cubicBezTo>
                  <a:pt x="80" y="292"/>
                  <a:pt x="80" y="257"/>
                  <a:pt x="115" y="257"/>
                </a:cubicBezTo>
                <a:cubicBezTo>
                  <a:pt x="169" y="257"/>
                  <a:pt x="169" y="257"/>
                  <a:pt x="169" y="257"/>
                </a:cubicBezTo>
                <a:cubicBezTo>
                  <a:pt x="186" y="257"/>
                  <a:pt x="196" y="257"/>
                  <a:pt x="204" y="248"/>
                </a:cubicBezTo>
                <a:cubicBezTo>
                  <a:pt x="204" y="354"/>
                  <a:pt x="204" y="354"/>
                  <a:pt x="204" y="354"/>
                </a:cubicBezTo>
                <a:cubicBezTo>
                  <a:pt x="186" y="363"/>
                  <a:pt x="169" y="380"/>
                  <a:pt x="169" y="407"/>
                </a:cubicBezTo>
                <a:cubicBezTo>
                  <a:pt x="169" y="442"/>
                  <a:pt x="196" y="469"/>
                  <a:pt x="231" y="469"/>
                </a:cubicBezTo>
                <a:cubicBezTo>
                  <a:pt x="266" y="469"/>
                  <a:pt x="293" y="442"/>
                  <a:pt x="293" y="407"/>
                </a:cubicBezTo>
                <a:cubicBezTo>
                  <a:pt x="293" y="380"/>
                  <a:pt x="275" y="363"/>
                  <a:pt x="257" y="354"/>
                </a:cubicBezTo>
                <a:cubicBezTo>
                  <a:pt x="257" y="248"/>
                  <a:pt x="257" y="248"/>
                  <a:pt x="257" y="248"/>
                </a:cubicBezTo>
                <a:cubicBezTo>
                  <a:pt x="266" y="257"/>
                  <a:pt x="275" y="257"/>
                  <a:pt x="293" y="257"/>
                </a:cubicBezTo>
                <a:cubicBezTo>
                  <a:pt x="346" y="257"/>
                  <a:pt x="346" y="257"/>
                  <a:pt x="346" y="257"/>
                </a:cubicBezTo>
                <a:cubicBezTo>
                  <a:pt x="381" y="257"/>
                  <a:pt x="381" y="283"/>
                  <a:pt x="381" y="292"/>
                </a:cubicBezTo>
                <a:cubicBezTo>
                  <a:pt x="381" y="354"/>
                  <a:pt x="381" y="354"/>
                  <a:pt x="381" y="354"/>
                </a:cubicBezTo>
                <a:cubicBezTo>
                  <a:pt x="363" y="363"/>
                  <a:pt x="346" y="380"/>
                  <a:pt x="346" y="407"/>
                </a:cubicBezTo>
                <a:cubicBezTo>
                  <a:pt x="346" y="442"/>
                  <a:pt x="372" y="469"/>
                  <a:pt x="408" y="469"/>
                </a:cubicBezTo>
                <a:cubicBezTo>
                  <a:pt x="434" y="469"/>
                  <a:pt x="461" y="442"/>
                  <a:pt x="461" y="407"/>
                </a:cubicBezTo>
                <a:cubicBezTo>
                  <a:pt x="461" y="380"/>
                  <a:pt x="453" y="363"/>
                  <a:pt x="425" y="354"/>
                </a:cubicBezTo>
                <a:close/>
                <a:moveTo>
                  <a:pt x="89" y="407"/>
                </a:moveTo>
                <a:lnTo>
                  <a:pt x="89" y="407"/>
                </a:lnTo>
                <a:cubicBezTo>
                  <a:pt x="89" y="425"/>
                  <a:pt x="71" y="442"/>
                  <a:pt x="53" y="442"/>
                </a:cubicBezTo>
                <a:cubicBezTo>
                  <a:pt x="36" y="442"/>
                  <a:pt x="18" y="425"/>
                  <a:pt x="18" y="407"/>
                </a:cubicBezTo>
                <a:cubicBezTo>
                  <a:pt x="18" y="389"/>
                  <a:pt x="36" y="372"/>
                  <a:pt x="53" y="372"/>
                </a:cubicBezTo>
                <a:cubicBezTo>
                  <a:pt x="71" y="372"/>
                  <a:pt x="89" y="389"/>
                  <a:pt x="89" y="407"/>
                </a:cubicBezTo>
                <a:close/>
                <a:moveTo>
                  <a:pt x="196" y="61"/>
                </a:moveTo>
                <a:lnTo>
                  <a:pt x="196" y="61"/>
                </a:lnTo>
                <a:cubicBezTo>
                  <a:pt x="196" y="44"/>
                  <a:pt x="213" y="26"/>
                  <a:pt x="231" y="26"/>
                </a:cubicBezTo>
                <a:cubicBezTo>
                  <a:pt x="249" y="26"/>
                  <a:pt x="266" y="44"/>
                  <a:pt x="266" y="61"/>
                </a:cubicBezTo>
                <a:cubicBezTo>
                  <a:pt x="266" y="79"/>
                  <a:pt x="249" y="97"/>
                  <a:pt x="231" y="97"/>
                </a:cubicBezTo>
                <a:cubicBezTo>
                  <a:pt x="213" y="97"/>
                  <a:pt x="196" y="79"/>
                  <a:pt x="196" y="61"/>
                </a:cubicBezTo>
                <a:close/>
                <a:moveTo>
                  <a:pt x="266" y="407"/>
                </a:moveTo>
                <a:lnTo>
                  <a:pt x="266" y="407"/>
                </a:lnTo>
                <a:cubicBezTo>
                  <a:pt x="266" y="425"/>
                  <a:pt x="249" y="442"/>
                  <a:pt x="231" y="442"/>
                </a:cubicBezTo>
                <a:cubicBezTo>
                  <a:pt x="213" y="442"/>
                  <a:pt x="196" y="425"/>
                  <a:pt x="196" y="407"/>
                </a:cubicBezTo>
                <a:cubicBezTo>
                  <a:pt x="196" y="389"/>
                  <a:pt x="213" y="372"/>
                  <a:pt x="231" y="372"/>
                </a:cubicBezTo>
                <a:cubicBezTo>
                  <a:pt x="249" y="372"/>
                  <a:pt x="266" y="389"/>
                  <a:pt x="266" y="407"/>
                </a:cubicBezTo>
                <a:close/>
                <a:moveTo>
                  <a:pt x="408" y="442"/>
                </a:moveTo>
                <a:lnTo>
                  <a:pt x="408" y="442"/>
                </a:lnTo>
                <a:cubicBezTo>
                  <a:pt x="381" y="442"/>
                  <a:pt x="372" y="425"/>
                  <a:pt x="372" y="407"/>
                </a:cubicBezTo>
                <a:cubicBezTo>
                  <a:pt x="372" y="389"/>
                  <a:pt x="381" y="372"/>
                  <a:pt x="408" y="372"/>
                </a:cubicBezTo>
                <a:cubicBezTo>
                  <a:pt x="425" y="372"/>
                  <a:pt x="434" y="389"/>
                  <a:pt x="434" y="407"/>
                </a:cubicBezTo>
                <a:cubicBezTo>
                  <a:pt x="434" y="425"/>
                  <a:pt x="425" y="442"/>
                  <a:pt x="408" y="44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7" name="Freeform 33"/>
          <p:cNvSpPr>
            <a:spLocks noChangeArrowheads="1"/>
          </p:cNvSpPr>
          <p:nvPr/>
        </p:nvSpPr>
        <p:spPr bwMode="auto">
          <a:xfrm>
            <a:off x="11537728" y="8705136"/>
            <a:ext cx="220093" cy="283676"/>
          </a:xfrm>
          <a:custGeom>
            <a:avLst/>
            <a:gdLst>
              <a:gd name="T0" fmla="*/ 319 w 320"/>
              <a:gd name="T1" fmla="*/ 62 h 417"/>
              <a:gd name="T2" fmla="*/ 319 w 320"/>
              <a:gd name="T3" fmla="*/ 62 h 417"/>
              <a:gd name="T4" fmla="*/ 257 w 320"/>
              <a:gd name="T5" fmla="*/ 0 h 417"/>
              <a:gd name="T6" fmla="*/ 194 w 320"/>
              <a:gd name="T7" fmla="*/ 62 h 417"/>
              <a:gd name="T8" fmla="*/ 230 w 320"/>
              <a:gd name="T9" fmla="*/ 115 h 417"/>
              <a:gd name="T10" fmla="*/ 150 w 320"/>
              <a:gd name="T11" fmla="*/ 186 h 417"/>
              <a:gd name="T12" fmla="*/ 79 w 320"/>
              <a:gd name="T13" fmla="*/ 213 h 417"/>
              <a:gd name="T14" fmla="*/ 79 w 320"/>
              <a:gd name="T15" fmla="*/ 115 h 417"/>
              <a:gd name="T16" fmla="*/ 115 w 320"/>
              <a:gd name="T17" fmla="*/ 62 h 417"/>
              <a:gd name="T18" fmla="*/ 62 w 320"/>
              <a:gd name="T19" fmla="*/ 0 h 417"/>
              <a:gd name="T20" fmla="*/ 0 w 320"/>
              <a:gd name="T21" fmla="*/ 62 h 417"/>
              <a:gd name="T22" fmla="*/ 35 w 320"/>
              <a:gd name="T23" fmla="*/ 115 h 417"/>
              <a:gd name="T24" fmla="*/ 35 w 320"/>
              <a:gd name="T25" fmla="*/ 301 h 417"/>
              <a:gd name="T26" fmla="*/ 0 w 320"/>
              <a:gd name="T27" fmla="*/ 354 h 417"/>
              <a:gd name="T28" fmla="*/ 62 w 320"/>
              <a:gd name="T29" fmla="*/ 416 h 417"/>
              <a:gd name="T30" fmla="*/ 115 w 320"/>
              <a:gd name="T31" fmla="*/ 354 h 417"/>
              <a:gd name="T32" fmla="*/ 88 w 320"/>
              <a:gd name="T33" fmla="*/ 301 h 417"/>
              <a:gd name="T34" fmla="*/ 168 w 320"/>
              <a:gd name="T35" fmla="*/ 231 h 417"/>
              <a:gd name="T36" fmla="*/ 283 w 320"/>
              <a:gd name="T37" fmla="*/ 115 h 417"/>
              <a:gd name="T38" fmla="*/ 319 w 320"/>
              <a:gd name="T39" fmla="*/ 62 h 417"/>
              <a:gd name="T40" fmla="*/ 26 w 320"/>
              <a:gd name="T41" fmla="*/ 62 h 417"/>
              <a:gd name="T42" fmla="*/ 26 w 320"/>
              <a:gd name="T43" fmla="*/ 62 h 417"/>
              <a:gd name="T44" fmla="*/ 62 w 320"/>
              <a:gd name="T45" fmla="*/ 27 h 417"/>
              <a:gd name="T46" fmla="*/ 97 w 320"/>
              <a:gd name="T47" fmla="*/ 62 h 417"/>
              <a:gd name="T48" fmla="*/ 62 w 320"/>
              <a:gd name="T49" fmla="*/ 88 h 417"/>
              <a:gd name="T50" fmla="*/ 26 w 320"/>
              <a:gd name="T51" fmla="*/ 62 h 417"/>
              <a:gd name="T52" fmla="*/ 62 w 320"/>
              <a:gd name="T53" fmla="*/ 390 h 417"/>
              <a:gd name="T54" fmla="*/ 62 w 320"/>
              <a:gd name="T55" fmla="*/ 390 h 417"/>
              <a:gd name="T56" fmla="*/ 26 w 320"/>
              <a:gd name="T57" fmla="*/ 354 h 417"/>
              <a:gd name="T58" fmla="*/ 62 w 320"/>
              <a:gd name="T59" fmla="*/ 319 h 417"/>
              <a:gd name="T60" fmla="*/ 97 w 320"/>
              <a:gd name="T61" fmla="*/ 354 h 417"/>
              <a:gd name="T62" fmla="*/ 62 w 320"/>
              <a:gd name="T63" fmla="*/ 390 h 417"/>
              <a:gd name="T64" fmla="*/ 257 w 320"/>
              <a:gd name="T65" fmla="*/ 88 h 417"/>
              <a:gd name="T66" fmla="*/ 257 w 320"/>
              <a:gd name="T67" fmla="*/ 88 h 417"/>
              <a:gd name="T68" fmla="*/ 221 w 320"/>
              <a:gd name="T69" fmla="*/ 62 h 417"/>
              <a:gd name="T70" fmla="*/ 257 w 320"/>
              <a:gd name="T71" fmla="*/ 27 h 417"/>
              <a:gd name="T72" fmla="*/ 292 w 320"/>
              <a:gd name="T73" fmla="*/ 62 h 417"/>
              <a:gd name="T74" fmla="*/ 257 w 320"/>
              <a:gd name="T75" fmla="*/ 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0" h="417">
                <a:moveTo>
                  <a:pt x="319" y="62"/>
                </a:moveTo>
                <a:lnTo>
                  <a:pt x="319" y="62"/>
                </a:lnTo>
                <a:cubicBezTo>
                  <a:pt x="319" y="27"/>
                  <a:pt x="292" y="0"/>
                  <a:pt x="257" y="0"/>
                </a:cubicBezTo>
                <a:cubicBezTo>
                  <a:pt x="221" y="0"/>
                  <a:pt x="194" y="27"/>
                  <a:pt x="194" y="62"/>
                </a:cubicBezTo>
                <a:cubicBezTo>
                  <a:pt x="194" y="80"/>
                  <a:pt x="213" y="106"/>
                  <a:pt x="230" y="115"/>
                </a:cubicBezTo>
                <a:cubicBezTo>
                  <a:pt x="230" y="159"/>
                  <a:pt x="194" y="169"/>
                  <a:pt x="150" y="186"/>
                </a:cubicBezTo>
                <a:cubicBezTo>
                  <a:pt x="132" y="195"/>
                  <a:pt x="106" y="195"/>
                  <a:pt x="79" y="213"/>
                </a:cubicBezTo>
                <a:cubicBezTo>
                  <a:pt x="79" y="115"/>
                  <a:pt x="79" y="115"/>
                  <a:pt x="79" y="115"/>
                </a:cubicBezTo>
                <a:cubicBezTo>
                  <a:pt x="106" y="106"/>
                  <a:pt x="115" y="80"/>
                  <a:pt x="115" y="62"/>
                </a:cubicBezTo>
                <a:cubicBezTo>
                  <a:pt x="115" y="27"/>
                  <a:pt x="88" y="0"/>
                  <a:pt x="62" y="0"/>
                </a:cubicBezTo>
                <a:cubicBezTo>
                  <a:pt x="26" y="0"/>
                  <a:pt x="0" y="27"/>
                  <a:pt x="0" y="62"/>
                </a:cubicBezTo>
                <a:cubicBezTo>
                  <a:pt x="0" y="80"/>
                  <a:pt x="17" y="106"/>
                  <a:pt x="35" y="115"/>
                </a:cubicBezTo>
                <a:cubicBezTo>
                  <a:pt x="35" y="301"/>
                  <a:pt x="35" y="301"/>
                  <a:pt x="35" y="301"/>
                </a:cubicBezTo>
                <a:cubicBezTo>
                  <a:pt x="17" y="310"/>
                  <a:pt x="0" y="328"/>
                  <a:pt x="0" y="354"/>
                </a:cubicBezTo>
                <a:cubicBezTo>
                  <a:pt x="0" y="390"/>
                  <a:pt x="26" y="416"/>
                  <a:pt x="62" y="416"/>
                </a:cubicBezTo>
                <a:cubicBezTo>
                  <a:pt x="88" y="416"/>
                  <a:pt x="115" y="390"/>
                  <a:pt x="115" y="354"/>
                </a:cubicBezTo>
                <a:cubicBezTo>
                  <a:pt x="115" y="328"/>
                  <a:pt x="106" y="310"/>
                  <a:pt x="88" y="301"/>
                </a:cubicBezTo>
                <a:cubicBezTo>
                  <a:pt x="88" y="257"/>
                  <a:pt x="123" y="240"/>
                  <a:pt x="168" y="231"/>
                </a:cubicBezTo>
                <a:cubicBezTo>
                  <a:pt x="213" y="213"/>
                  <a:pt x="275" y="195"/>
                  <a:pt x="283" y="115"/>
                </a:cubicBezTo>
                <a:cubicBezTo>
                  <a:pt x="301" y="106"/>
                  <a:pt x="319" y="80"/>
                  <a:pt x="319" y="62"/>
                </a:cubicBezTo>
                <a:close/>
                <a:moveTo>
                  <a:pt x="26" y="62"/>
                </a:moveTo>
                <a:lnTo>
                  <a:pt x="26" y="62"/>
                </a:lnTo>
                <a:cubicBezTo>
                  <a:pt x="26" y="35"/>
                  <a:pt x="44" y="27"/>
                  <a:pt x="62" y="27"/>
                </a:cubicBezTo>
                <a:cubicBezTo>
                  <a:pt x="79" y="27"/>
                  <a:pt x="97" y="35"/>
                  <a:pt x="97" y="62"/>
                </a:cubicBezTo>
                <a:cubicBezTo>
                  <a:pt x="97" y="80"/>
                  <a:pt x="79" y="88"/>
                  <a:pt x="62" y="88"/>
                </a:cubicBezTo>
                <a:cubicBezTo>
                  <a:pt x="44" y="88"/>
                  <a:pt x="26" y="80"/>
                  <a:pt x="26" y="62"/>
                </a:cubicBezTo>
                <a:close/>
                <a:moveTo>
                  <a:pt x="62" y="390"/>
                </a:moveTo>
                <a:lnTo>
                  <a:pt x="62" y="390"/>
                </a:lnTo>
                <a:cubicBezTo>
                  <a:pt x="44" y="390"/>
                  <a:pt x="26" y="372"/>
                  <a:pt x="26" y="354"/>
                </a:cubicBezTo>
                <a:cubicBezTo>
                  <a:pt x="26" y="337"/>
                  <a:pt x="44" y="319"/>
                  <a:pt x="62" y="319"/>
                </a:cubicBezTo>
                <a:cubicBezTo>
                  <a:pt x="79" y="319"/>
                  <a:pt x="97" y="337"/>
                  <a:pt x="97" y="354"/>
                </a:cubicBezTo>
                <a:cubicBezTo>
                  <a:pt x="97" y="372"/>
                  <a:pt x="79" y="390"/>
                  <a:pt x="62" y="390"/>
                </a:cubicBezTo>
                <a:close/>
                <a:moveTo>
                  <a:pt x="257" y="88"/>
                </a:moveTo>
                <a:lnTo>
                  <a:pt x="257" y="88"/>
                </a:lnTo>
                <a:cubicBezTo>
                  <a:pt x="239" y="88"/>
                  <a:pt x="221" y="80"/>
                  <a:pt x="221" y="62"/>
                </a:cubicBezTo>
                <a:cubicBezTo>
                  <a:pt x="221" y="35"/>
                  <a:pt x="239" y="27"/>
                  <a:pt x="257" y="27"/>
                </a:cubicBezTo>
                <a:cubicBezTo>
                  <a:pt x="275" y="27"/>
                  <a:pt x="292" y="35"/>
                  <a:pt x="292" y="62"/>
                </a:cubicBezTo>
                <a:cubicBezTo>
                  <a:pt x="292" y="80"/>
                  <a:pt x="275" y="88"/>
                  <a:pt x="257" y="8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8" name="Freeform 34"/>
          <p:cNvSpPr>
            <a:spLocks noChangeArrowheads="1"/>
          </p:cNvSpPr>
          <p:nvPr/>
        </p:nvSpPr>
        <p:spPr bwMode="auto">
          <a:xfrm>
            <a:off x="10865222" y="8685572"/>
            <a:ext cx="217647" cy="320359"/>
          </a:xfrm>
          <a:custGeom>
            <a:avLst/>
            <a:gdLst>
              <a:gd name="T0" fmla="*/ 258 w 320"/>
              <a:gd name="T1" fmla="*/ 345 h 470"/>
              <a:gd name="T2" fmla="*/ 258 w 320"/>
              <a:gd name="T3" fmla="*/ 345 h 470"/>
              <a:gd name="T4" fmla="*/ 205 w 320"/>
              <a:gd name="T5" fmla="*/ 380 h 470"/>
              <a:gd name="T6" fmla="*/ 124 w 320"/>
              <a:gd name="T7" fmla="*/ 380 h 470"/>
              <a:gd name="T8" fmla="*/ 80 w 320"/>
              <a:gd name="T9" fmla="*/ 345 h 470"/>
              <a:gd name="T10" fmla="*/ 80 w 320"/>
              <a:gd name="T11" fmla="*/ 248 h 470"/>
              <a:gd name="T12" fmla="*/ 124 w 320"/>
              <a:gd name="T13" fmla="*/ 257 h 470"/>
              <a:gd name="T14" fmla="*/ 205 w 320"/>
              <a:gd name="T15" fmla="*/ 257 h 470"/>
              <a:gd name="T16" fmla="*/ 258 w 320"/>
              <a:gd name="T17" fmla="*/ 292 h 470"/>
              <a:gd name="T18" fmla="*/ 319 w 320"/>
              <a:gd name="T19" fmla="*/ 230 h 470"/>
              <a:gd name="T20" fmla="*/ 258 w 320"/>
              <a:gd name="T21" fmla="*/ 176 h 470"/>
              <a:gd name="T22" fmla="*/ 205 w 320"/>
              <a:gd name="T23" fmla="*/ 212 h 470"/>
              <a:gd name="T24" fmla="*/ 124 w 320"/>
              <a:gd name="T25" fmla="*/ 212 h 470"/>
              <a:gd name="T26" fmla="*/ 80 w 320"/>
              <a:gd name="T27" fmla="*/ 167 h 470"/>
              <a:gd name="T28" fmla="*/ 80 w 320"/>
              <a:gd name="T29" fmla="*/ 114 h 470"/>
              <a:gd name="T30" fmla="*/ 115 w 320"/>
              <a:gd name="T31" fmla="*/ 61 h 470"/>
              <a:gd name="T32" fmla="*/ 62 w 320"/>
              <a:gd name="T33" fmla="*/ 0 h 470"/>
              <a:gd name="T34" fmla="*/ 0 w 320"/>
              <a:gd name="T35" fmla="*/ 61 h 470"/>
              <a:gd name="T36" fmla="*/ 36 w 320"/>
              <a:gd name="T37" fmla="*/ 114 h 470"/>
              <a:gd name="T38" fmla="*/ 36 w 320"/>
              <a:gd name="T39" fmla="*/ 345 h 470"/>
              <a:gd name="T40" fmla="*/ 124 w 320"/>
              <a:gd name="T41" fmla="*/ 433 h 470"/>
              <a:gd name="T42" fmla="*/ 205 w 320"/>
              <a:gd name="T43" fmla="*/ 433 h 470"/>
              <a:gd name="T44" fmla="*/ 258 w 320"/>
              <a:gd name="T45" fmla="*/ 469 h 470"/>
              <a:gd name="T46" fmla="*/ 319 w 320"/>
              <a:gd name="T47" fmla="*/ 407 h 470"/>
              <a:gd name="T48" fmla="*/ 258 w 320"/>
              <a:gd name="T49" fmla="*/ 345 h 470"/>
              <a:gd name="T50" fmla="*/ 258 w 320"/>
              <a:gd name="T51" fmla="*/ 195 h 470"/>
              <a:gd name="T52" fmla="*/ 258 w 320"/>
              <a:gd name="T53" fmla="*/ 195 h 470"/>
              <a:gd name="T54" fmla="*/ 293 w 320"/>
              <a:gd name="T55" fmla="*/ 230 h 470"/>
              <a:gd name="T56" fmla="*/ 258 w 320"/>
              <a:gd name="T57" fmla="*/ 266 h 470"/>
              <a:gd name="T58" fmla="*/ 221 w 320"/>
              <a:gd name="T59" fmla="*/ 230 h 470"/>
              <a:gd name="T60" fmla="*/ 258 w 320"/>
              <a:gd name="T61" fmla="*/ 195 h 470"/>
              <a:gd name="T62" fmla="*/ 27 w 320"/>
              <a:gd name="T63" fmla="*/ 61 h 470"/>
              <a:gd name="T64" fmla="*/ 27 w 320"/>
              <a:gd name="T65" fmla="*/ 61 h 470"/>
              <a:gd name="T66" fmla="*/ 62 w 320"/>
              <a:gd name="T67" fmla="*/ 26 h 470"/>
              <a:gd name="T68" fmla="*/ 98 w 320"/>
              <a:gd name="T69" fmla="*/ 61 h 470"/>
              <a:gd name="T70" fmla="*/ 62 w 320"/>
              <a:gd name="T71" fmla="*/ 97 h 470"/>
              <a:gd name="T72" fmla="*/ 27 w 320"/>
              <a:gd name="T73" fmla="*/ 61 h 470"/>
              <a:gd name="T74" fmla="*/ 258 w 320"/>
              <a:gd name="T75" fmla="*/ 442 h 470"/>
              <a:gd name="T76" fmla="*/ 258 w 320"/>
              <a:gd name="T77" fmla="*/ 442 h 470"/>
              <a:gd name="T78" fmla="*/ 221 w 320"/>
              <a:gd name="T79" fmla="*/ 407 h 470"/>
              <a:gd name="T80" fmla="*/ 258 w 320"/>
              <a:gd name="T81" fmla="*/ 372 h 470"/>
              <a:gd name="T82" fmla="*/ 293 w 320"/>
              <a:gd name="T83" fmla="*/ 407 h 470"/>
              <a:gd name="T84" fmla="*/ 258 w 320"/>
              <a:gd name="T85"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470">
                <a:moveTo>
                  <a:pt x="258" y="345"/>
                </a:moveTo>
                <a:lnTo>
                  <a:pt x="258" y="345"/>
                </a:lnTo>
                <a:cubicBezTo>
                  <a:pt x="231" y="345"/>
                  <a:pt x="213" y="363"/>
                  <a:pt x="205" y="380"/>
                </a:cubicBezTo>
                <a:cubicBezTo>
                  <a:pt x="124" y="380"/>
                  <a:pt x="124" y="380"/>
                  <a:pt x="124" y="380"/>
                </a:cubicBezTo>
                <a:cubicBezTo>
                  <a:pt x="89" y="380"/>
                  <a:pt x="80" y="354"/>
                  <a:pt x="80" y="345"/>
                </a:cubicBezTo>
                <a:cubicBezTo>
                  <a:pt x="80" y="248"/>
                  <a:pt x="80" y="248"/>
                  <a:pt x="80" y="248"/>
                </a:cubicBezTo>
                <a:cubicBezTo>
                  <a:pt x="98" y="257"/>
                  <a:pt x="107" y="257"/>
                  <a:pt x="124" y="257"/>
                </a:cubicBezTo>
                <a:cubicBezTo>
                  <a:pt x="205" y="257"/>
                  <a:pt x="205" y="257"/>
                  <a:pt x="205" y="257"/>
                </a:cubicBezTo>
                <a:cubicBezTo>
                  <a:pt x="213" y="274"/>
                  <a:pt x="231" y="292"/>
                  <a:pt x="258" y="292"/>
                </a:cubicBezTo>
                <a:cubicBezTo>
                  <a:pt x="293" y="292"/>
                  <a:pt x="319" y="266"/>
                  <a:pt x="319" y="230"/>
                </a:cubicBezTo>
                <a:cubicBezTo>
                  <a:pt x="319" y="204"/>
                  <a:pt x="293" y="176"/>
                  <a:pt x="258" y="176"/>
                </a:cubicBezTo>
                <a:cubicBezTo>
                  <a:pt x="231" y="176"/>
                  <a:pt x="213" y="185"/>
                  <a:pt x="205" y="212"/>
                </a:cubicBezTo>
                <a:cubicBezTo>
                  <a:pt x="124" y="212"/>
                  <a:pt x="124" y="212"/>
                  <a:pt x="124" y="212"/>
                </a:cubicBezTo>
                <a:cubicBezTo>
                  <a:pt x="89" y="212"/>
                  <a:pt x="80" y="176"/>
                  <a:pt x="80" y="167"/>
                </a:cubicBezTo>
                <a:cubicBezTo>
                  <a:pt x="80" y="114"/>
                  <a:pt x="80" y="114"/>
                  <a:pt x="80" y="114"/>
                </a:cubicBezTo>
                <a:cubicBezTo>
                  <a:pt x="107" y="106"/>
                  <a:pt x="115" y="88"/>
                  <a:pt x="115" y="61"/>
                </a:cubicBezTo>
                <a:cubicBezTo>
                  <a:pt x="115" y="26"/>
                  <a:pt x="89" y="0"/>
                  <a:pt x="62" y="0"/>
                </a:cubicBezTo>
                <a:cubicBezTo>
                  <a:pt x="27" y="0"/>
                  <a:pt x="0" y="26"/>
                  <a:pt x="0" y="61"/>
                </a:cubicBezTo>
                <a:cubicBezTo>
                  <a:pt x="0" y="88"/>
                  <a:pt x="18" y="106"/>
                  <a:pt x="36" y="114"/>
                </a:cubicBezTo>
                <a:cubicBezTo>
                  <a:pt x="36" y="345"/>
                  <a:pt x="36" y="345"/>
                  <a:pt x="36" y="345"/>
                </a:cubicBezTo>
                <a:cubicBezTo>
                  <a:pt x="36" y="380"/>
                  <a:pt x="62" y="433"/>
                  <a:pt x="124" y="433"/>
                </a:cubicBezTo>
                <a:cubicBezTo>
                  <a:pt x="205" y="433"/>
                  <a:pt x="205" y="433"/>
                  <a:pt x="205" y="433"/>
                </a:cubicBezTo>
                <a:cubicBezTo>
                  <a:pt x="213" y="451"/>
                  <a:pt x="231" y="469"/>
                  <a:pt x="258" y="469"/>
                </a:cubicBezTo>
                <a:cubicBezTo>
                  <a:pt x="293" y="469"/>
                  <a:pt x="319" y="442"/>
                  <a:pt x="319" y="407"/>
                </a:cubicBezTo>
                <a:cubicBezTo>
                  <a:pt x="319" y="372"/>
                  <a:pt x="293" y="345"/>
                  <a:pt x="258" y="345"/>
                </a:cubicBezTo>
                <a:close/>
                <a:moveTo>
                  <a:pt x="258" y="195"/>
                </a:moveTo>
                <a:lnTo>
                  <a:pt x="258" y="195"/>
                </a:lnTo>
                <a:cubicBezTo>
                  <a:pt x="275" y="195"/>
                  <a:pt x="293" y="212"/>
                  <a:pt x="293" y="230"/>
                </a:cubicBezTo>
                <a:cubicBezTo>
                  <a:pt x="293" y="248"/>
                  <a:pt x="275" y="266"/>
                  <a:pt x="258" y="266"/>
                </a:cubicBezTo>
                <a:cubicBezTo>
                  <a:pt x="240" y="266"/>
                  <a:pt x="221" y="248"/>
                  <a:pt x="221" y="230"/>
                </a:cubicBezTo>
                <a:cubicBezTo>
                  <a:pt x="221" y="212"/>
                  <a:pt x="240" y="195"/>
                  <a:pt x="258" y="195"/>
                </a:cubicBezTo>
                <a:close/>
                <a:moveTo>
                  <a:pt x="27" y="61"/>
                </a:moveTo>
                <a:lnTo>
                  <a:pt x="27" y="61"/>
                </a:lnTo>
                <a:cubicBezTo>
                  <a:pt x="27" y="44"/>
                  <a:pt x="45" y="26"/>
                  <a:pt x="62" y="26"/>
                </a:cubicBezTo>
                <a:cubicBezTo>
                  <a:pt x="80" y="26"/>
                  <a:pt x="98" y="44"/>
                  <a:pt x="98" y="61"/>
                </a:cubicBezTo>
                <a:cubicBezTo>
                  <a:pt x="98" y="79"/>
                  <a:pt x="80" y="97"/>
                  <a:pt x="62" y="97"/>
                </a:cubicBezTo>
                <a:cubicBezTo>
                  <a:pt x="45" y="97"/>
                  <a:pt x="27" y="79"/>
                  <a:pt x="27" y="61"/>
                </a:cubicBezTo>
                <a:close/>
                <a:moveTo>
                  <a:pt x="258" y="442"/>
                </a:moveTo>
                <a:lnTo>
                  <a:pt x="258" y="442"/>
                </a:lnTo>
                <a:cubicBezTo>
                  <a:pt x="240" y="442"/>
                  <a:pt x="221" y="425"/>
                  <a:pt x="221" y="407"/>
                </a:cubicBezTo>
                <a:cubicBezTo>
                  <a:pt x="221" y="389"/>
                  <a:pt x="240" y="372"/>
                  <a:pt x="258" y="372"/>
                </a:cubicBezTo>
                <a:cubicBezTo>
                  <a:pt x="275" y="372"/>
                  <a:pt x="293" y="389"/>
                  <a:pt x="293" y="407"/>
                </a:cubicBezTo>
                <a:cubicBezTo>
                  <a:pt x="293" y="425"/>
                  <a:pt x="275" y="442"/>
                  <a:pt x="258" y="442"/>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699" name="Freeform 35"/>
          <p:cNvSpPr>
            <a:spLocks noChangeArrowheads="1"/>
          </p:cNvSpPr>
          <p:nvPr/>
        </p:nvSpPr>
        <p:spPr bwMode="auto">
          <a:xfrm>
            <a:off x="12956106" y="8705136"/>
            <a:ext cx="83146" cy="283676"/>
          </a:xfrm>
          <a:custGeom>
            <a:avLst/>
            <a:gdLst>
              <a:gd name="T0" fmla="*/ 89 w 125"/>
              <a:gd name="T1" fmla="*/ 301 h 417"/>
              <a:gd name="T2" fmla="*/ 89 w 125"/>
              <a:gd name="T3" fmla="*/ 301 h 417"/>
              <a:gd name="T4" fmla="*/ 89 w 125"/>
              <a:gd name="T5" fmla="*/ 115 h 417"/>
              <a:gd name="T6" fmla="*/ 124 w 125"/>
              <a:gd name="T7" fmla="*/ 62 h 417"/>
              <a:gd name="T8" fmla="*/ 62 w 125"/>
              <a:gd name="T9" fmla="*/ 0 h 417"/>
              <a:gd name="T10" fmla="*/ 0 w 125"/>
              <a:gd name="T11" fmla="*/ 62 h 417"/>
              <a:gd name="T12" fmla="*/ 36 w 125"/>
              <a:gd name="T13" fmla="*/ 115 h 417"/>
              <a:gd name="T14" fmla="*/ 36 w 125"/>
              <a:gd name="T15" fmla="*/ 301 h 417"/>
              <a:gd name="T16" fmla="*/ 0 w 125"/>
              <a:gd name="T17" fmla="*/ 354 h 417"/>
              <a:gd name="T18" fmla="*/ 62 w 125"/>
              <a:gd name="T19" fmla="*/ 416 h 417"/>
              <a:gd name="T20" fmla="*/ 124 w 125"/>
              <a:gd name="T21" fmla="*/ 354 h 417"/>
              <a:gd name="T22" fmla="*/ 89 w 125"/>
              <a:gd name="T23" fmla="*/ 301 h 417"/>
              <a:gd name="T24" fmla="*/ 27 w 125"/>
              <a:gd name="T25" fmla="*/ 62 h 417"/>
              <a:gd name="T26" fmla="*/ 27 w 125"/>
              <a:gd name="T27" fmla="*/ 62 h 417"/>
              <a:gd name="T28" fmla="*/ 62 w 125"/>
              <a:gd name="T29" fmla="*/ 27 h 417"/>
              <a:gd name="T30" fmla="*/ 97 w 125"/>
              <a:gd name="T31" fmla="*/ 62 h 417"/>
              <a:gd name="T32" fmla="*/ 62 w 125"/>
              <a:gd name="T33" fmla="*/ 88 h 417"/>
              <a:gd name="T34" fmla="*/ 27 w 125"/>
              <a:gd name="T35" fmla="*/ 62 h 417"/>
              <a:gd name="T36" fmla="*/ 62 w 125"/>
              <a:gd name="T37" fmla="*/ 390 h 417"/>
              <a:gd name="T38" fmla="*/ 62 w 125"/>
              <a:gd name="T39" fmla="*/ 390 h 417"/>
              <a:gd name="T40" fmla="*/ 27 w 125"/>
              <a:gd name="T41" fmla="*/ 354 h 417"/>
              <a:gd name="T42" fmla="*/ 62 w 125"/>
              <a:gd name="T43" fmla="*/ 319 h 417"/>
              <a:gd name="T44" fmla="*/ 97 w 125"/>
              <a:gd name="T45" fmla="*/ 354 h 417"/>
              <a:gd name="T46" fmla="*/ 62 w 125"/>
              <a:gd name="T47"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417">
                <a:moveTo>
                  <a:pt x="89" y="301"/>
                </a:moveTo>
                <a:lnTo>
                  <a:pt x="89" y="301"/>
                </a:lnTo>
                <a:cubicBezTo>
                  <a:pt x="89" y="115"/>
                  <a:pt x="89" y="115"/>
                  <a:pt x="89" y="115"/>
                </a:cubicBezTo>
                <a:cubicBezTo>
                  <a:pt x="106" y="106"/>
                  <a:pt x="124" y="80"/>
                  <a:pt x="124" y="62"/>
                </a:cubicBezTo>
                <a:cubicBezTo>
                  <a:pt x="124" y="27"/>
                  <a:pt x="97"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97" y="416"/>
                  <a:pt x="124" y="390"/>
                  <a:pt x="124" y="354"/>
                </a:cubicBezTo>
                <a:cubicBezTo>
                  <a:pt x="124" y="328"/>
                  <a:pt x="106" y="310"/>
                  <a:pt x="89" y="301"/>
                </a:cubicBezTo>
                <a:close/>
                <a:moveTo>
                  <a:pt x="27" y="62"/>
                </a:moveTo>
                <a:lnTo>
                  <a:pt x="27" y="62"/>
                </a:lnTo>
                <a:cubicBezTo>
                  <a:pt x="27" y="35"/>
                  <a:pt x="44" y="27"/>
                  <a:pt x="62" y="27"/>
                </a:cubicBezTo>
                <a:cubicBezTo>
                  <a:pt x="80" y="27"/>
                  <a:pt x="97" y="35"/>
                  <a:pt x="97" y="62"/>
                </a:cubicBezTo>
                <a:cubicBezTo>
                  <a:pt x="97" y="80"/>
                  <a:pt x="80" y="88"/>
                  <a:pt x="62" y="88"/>
                </a:cubicBezTo>
                <a:cubicBezTo>
                  <a:pt x="44" y="88"/>
                  <a:pt x="27" y="80"/>
                  <a:pt x="27" y="62"/>
                </a:cubicBezTo>
                <a:close/>
                <a:moveTo>
                  <a:pt x="62" y="390"/>
                </a:moveTo>
                <a:lnTo>
                  <a:pt x="62" y="390"/>
                </a:lnTo>
                <a:cubicBezTo>
                  <a:pt x="44" y="390"/>
                  <a:pt x="27" y="372"/>
                  <a:pt x="27" y="354"/>
                </a:cubicBezTo>
                <a:cubicBezTo>
                  <a:pt x="27" y="337"/>
                  <a:pt x="44" y="319"/>
                  <a:pt x="62" y="319"/>
                </a:cubicBezTo>
                <a:cubicBezTo>
                  <a:pt x="80" y="319"/>
                  <a:pt x="97" y="337"/>
                  <a:pt x="97" y="354"/>
                </a:cubicBezTo>
                <a:cubicBezTo>
                  <a:pt x="97" y="372"/>
                  <a:pt x="80" y="390"/>
                  <a:pt x="62" y="39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0" name="Freeform 36"/>
          <p:cNvSpPr>
            <a:spLocks noChangeArrowheads="1"/>
          </p:cNvSpPr>
          <p:nvPr/>
        </p:nvSpPr>
        <p:spPr bwMode="auto">
          <a:xfrm>
            <a:off x="13562585" y="8705136"/>
            <a:ext cx="220093" cy="283676"/>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1" name="Freeform 37"/>
          <p:cNvSpPr>
            <a:spLocks noChangeArrowheads="1"/>
          </p:cNvSpPr>
          <p:nvPr/>
        </p:nvSpPr>
        <p:spPr bwMode="auto">
          <a:xfrm>
            <a:off x="10894567" y="10045258"/>
            <a:ext cx="156511" cy="295904"/>
          </a:xfrm>
          <a:custGeom>
            <a:avLst/>
            <a:gdLst>
              <a:gd name="T0" fmla="*/ 221 w 231"/>
              <a:gd name="T1" fmla="*/ 399 h 435"/>
              <a:gd name="T2" fmla="*/ 221 w 231"/>
              <a:gd name="T3" fmla="*/ 399 h 435"/>
              <a:gd name="T4" fmla="*/ 221 w 231"/>
              <a:gd name="T5" fmla="*/ 426 h 435"/>
              <a:gd name="T6" fmla="*/ 204 w 231"/>
              <a:gd name="T7" fmla="*/ 426 h 435"/>
              <a:gd name="T8" fmla="*/ 9 w 231"/>
              <a:gd name="T9" fmla="*/ 230 h 435"/>
              <a:gd name="T10" fmla="*/ 9 w 231"/>
              <a:gd name="T11" fmla="*/ 204 h 435"/>
              <a:gd name="T12" fmla="*/ 204 w 231"/>
              <a:gd name="T13" fmla="*/ 9 h 435"/>
              <a:gd name="T14" fmla="*/ 221 w 231"/>
              <a:gd name="T15" fmla="*/ 9 h 435"/>
              <a:gd name="T16" fmla="*/ 221 w 231"/>
              <a:gd name="T17" fmla="*/ 36 h 435"/>
              <a:gd name="T18" fmla="*/ 44 w 231"/>
              <a:gd name="T19" fmla="*/ 213 h 435"/>
              <a:gd name="T20" fmla="*/ 221 w 231"/>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435">
                <a:moveTo>
                  <a:pt x="221" y="399"/>
                </a:moveTo>
                <a:lnTo>
                  <a:pt x="221" y="399"/>
                </a:lnTo>
                <a:cubicBezTo>
                  <a:pt x="230" y="408"/>
                  <a:pt x="230" y="417"/>
                  <a:pt x="221" y="426"/>
                </a:cubicBezTo>
                <a:cubicBezTo>
                  <a:pt x="213" y="434"/>
                  <a:pt x="204" y="434"/>
                  <a:pt x="204" y="426"/>
                </a:cubicBezTo>
                <a:cubicBezTo>
                  <a:pt x="9" y="230"/>
                  <a:pt x="9" y="230"/>
                  <a:pt x="9" y="230"/>
                </a:cubicBezTo>
                <a:cubicBezTo>
                  <a:pt x="0" y="222"/>
                  <a:pt x="0" y="213"/>
                  <a:pt x="9" y="204"/>
                </a:cubicBezTo>
                <a:cubicBezTo>
                  <a:pt x="204" y="9"/>
                  <a:pt x="204" y="9"/>
                  <a:pt x="204" y="9"/>
                </a:cubicBezTo>
                <a:cubicBezTo>
                  <a:pt x="204" y="0"/>
                  <a:pt x="213" y="0"/>
                  <a:pt x="221" y="9"/>
                </a:cubicBezTo>
                <a:cubicBezTo>
                  <a:pt x="230" y="17"/>
                  <a:pt x="230" y="26"/>
                  <a:pt x="221" y="36"/>
                </a:cubicBezTo>
                <a:cubicBezTo>
                  <a:pt x="44" y="213"/>
                  <a:pt x="44" y="213"/>
                  <a:pt x="44" y="213"/>
                </a:cubicBezTo>
                <a:lnTo>
                  <a:pt x="221" y="399"/>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2" name="Freeform 38"/>
          <p:cNvSpPr>
            <a:spLocks noChangeArrowheads="1"/>
          </p:cNvSpPr>
          <p:nvPr/>
        </p:nvSpPr>
        <p:spPr bwMode="auto">
          <a:xfrm>
            <a:off x="18345944" y="9438779"/>
            <a:ext cx="90484" cy="154066"/>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3" name="Freeform 39"/>
          <p:cNvSpPr>
            <a:spLocks noChangeArrowheads="1"/>
          </p:cNvSpPr>
          <p:nvPr/>
        </p:nvSpPr>
        <p:spPr bwMode="auto">
          <a:xfrm>
            <a:off x="8872155" y="10147968"/>
            <a:ext cx="158957" cy="90484"/>
          </a:xfrm>
          <a:custGeom>
            <a:avLst/>
            <a:gdLst>
              <a:gd name="T0" fmla="*/ 195 w 232"/>
              <a:gd name="T1" fmla="*/ 9 h 133"/>
              <a:gd name="T2" fmla="*/ 195 w 232"/>
              <a:gd name="T3" fmla="*/ 9 h 133"/>
              <a:gd name="T4" fmla="*/ 222 w 232"/>
              <a:gd name="T5" fmla="*/ 9 h 133"/>
              <a:gd name="T6" fmla="*/ 222 w 232"/>
              <a:gd name="T7" fmla="*/ 26 h 133"/>
              <a:gd name="T8" fmla="*/ 125 w 232"/>
              <a:gd name="T9" fmla="*/ 124 h 133"/>
              <a:gd name="T10" fmla="*/ 107 w 232"/>
              <a:gd name="T11" fmla="*/ 124 h 133"/>
              <a:gd name="T12" fmla="*/ 9 w 232"/>
              <a:gd name="T13" fmla="*/ 26 h 133"/>
              <a:gd name="T14" fmla="*/ 9 w 232"/>
              <a:gd name="T15" fmla="*/ 9 h 133"/>
              <a:gd name="T16" fmla="*/ 27 w 232"/>
              <a:gd name="T17" fmla="*/ 9 h 133"/>
              <a:gd name="T18" fmla="*/ 116 w 232"/>
              <a:gd name="T19" fmla="*/ 79 h 133"/>
              <a:gd name="T20" fmla="*/ 195 w 232"/>
              <a:gd name="T21" fmla="*/ 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195" y="9"/>
                </a:moveTo>
                <a:lnTo>
                  <a:pt x="195" y="9"/>
                </a:lnTo>
                <a:cubicBezTo>
                  <a:pt x="204" y="0"/>
                  <a:pt x="213" y="0"/>
                  <a:pt x="222" y="9"/>
                </a:cubicBezTo>
                <a:cubicBezTo>
                  <a:pt x="231" y="9"/>
                  <a:pt x="231" y="26"/>
                  <a:pt x="222" y="26"/>
                </a:cubicBezTo>
                <a:cubicBezTo>
                  <a:pt x="125" y="124"/>
                  <a:pt x="125" y="124"/>
                  <a:pt x="125" y="124"/>
                </a:cubicBezTo>
                <a:cubicBezTo>
                  <a:pt x="125" y="132"/>
                  <a:pt x="107" y="132"/>
                  <a:pt x="107" y="124"/>
                </a:cubicBezTo>
                <a:cubicBezTo>
                  <a:pt x="9" y="26"/>
                  <a:pt x="9" y="26"/>
                  <a:pt x="9" y="26"/>
                </a:cubicBezTo>
                <a:cubicBezTo>
                  <a:pt x="0" y="26"/>
                  <a:pt x="0" y="9"/>
                  <a:pt x="9" y="9"/>
                </a:cubicBezTo>
                <a:cubicBezTo>
                  <a:pt x="9" y="0"/>
                  <a:pt x="27" y="0"/>
                  <a:pt x="27" y="9"/>
                </a:cubicBezTo>
                <a:cubicBezTo>
                  <a:pt x="116" y="79"/>
                  <a:pt x="116" y="79"/>
                  <a:pt x="116" y="79"/>
                </a:cubicBezTo>
                <a:lnTo>
                  <a:pt x="195" y="9"/>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4" name="Freeform 40"/>
          <p:cNvSpPr>
            <a:spLocks noChangeArrowheads="1"/>
          </p:cNvSpPr>
          <p:nvPr/>
        </p:nvSpPr>
        <p:spPr bwMode="auto">
          <a:xfrm>
            <a:off x="9547107" y="10147968"/>
            <a:ext cx="158957" cy="90484"/>
          </a:xfrm>
          <a:custGeom>
            <a:avLst/>
            <a:gdLst>
              <a:gd name="T0" fmla="*/ 28 w 232"/>
              <a:gd name="T1" fmla="*/ 124 h 133"/>
              <a:gd name="T2" fmla="*/ 28 w 232"/>
              <a:gd name="T3" fmla="*/ 124 h 133"/>
              <a:gd name="T4" fmla="*/ 10 w 232"/>
              <a:gd name="T5" fmla="*/ 124 h 133"/>
              <a:gd name="T6" fmla="*/ 10 w 232"/>
              <a:gd name="T7" fmla="*/ 97 h 133"/>
              <a:gd name="T8" fmla="*/ 107 w 232"/>
              <a:gd name="T9" fmla="*/ 9 h 133"/>
              <a:gd name="T10" fmla="*/ 125 w 232"/>
              <a:gd name="T11" fmla="*/ 9 h 133"/>
              <a:gd name="T12" fmla="*/ 222 w 232"/>
              <a:gd name="T13" fmla="*/ 97 h 133"/>
              <a:gd name="T14" fmla="*/ 222 w 232"/>
              <a:gd name="T15" fmla="*/ 124 h 133"/>
              <a:gd name="T16" fmla="*/ 196 w 232"/>
              <a:gd name="T17" fmla="*/ 124 h 133"/>
              <a:gd name="T18" fmla="*/ 116 w 232"/>
              <a:gd name="T19" fmla="*/ 44 h 133"/>
              <a:gd name="T20" fmla="*/ 28 w 232"/>
              <a:gd name="T21" fmla="*/ 12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28" y="124"/>
                </a:moveTo>
                <a:lnTo>
                  <a:pt x="28" y="124"/>
                </a:lnTo>
                <a:cubicBezTo>
                  <a:pt x="28" y="132"/>
                  <a:pt x="10" y="132"/>
                  <a:pt x="10" y="124"/>
                </a:cubicBezTo>
                <a:cubicBezTo>
                  <a:pt x="0" y="115"/>
                  <a:pt x="0" y="106"/>
                  <a:pt x="10" y="97"/>
                </a:cubicBezTo>
                <a:cubicBezTo>
                  <a:pt x="107" y="9"/>
                  <a:pt x="107" y="9"/>
                  <a:pt x="107" y="9"/>
                </a:cubicBezTo>
                <a:cubicBezTo>
                  <a:pt x="107" y="0"/>
                  <a:pt x="125" y="0"/>
                  <a:pt x="125" y="9"/>
                </a:cubicBezTo>
                <a:cubicBezTo>
                  <a:pt x="222" y="97"/>
                  <a:pt x="222" y="97"/>
                  <a:pt x="222" y="97"/>
                </a:cubicBezTo>
                <a:cubicBezTo>
                  <a:pt x="231" y="106"/>
                  <a:pt x="231" y="115"/>
                  <a:pt x="222" y="124"/>
                </a:cubicBezTo>
                <a:cubicBezTo>
                  <a:pt x="213" y="132"/>
                  <a:pt x="204" y="132"/>
                  <a:pt x="196" y="124"/>
                </a:cubicBezTo>
                <a:cubicBezTo>
                  <a:pt x="116" y="44"/>
                  <a:pt x="116" y="44"/>
                  <a:pt x="116" y="44"/>
                </a:cubicBezTo>
                <a:lnTo>
                  <a:pt x="28" y="124"/>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5" name="Freeform 41"/>
          <p:cNvSpPr>
            <a:spLocks noChangeArrowheads="1"/>
          </p:cNvSpPr>
          <p:nvPr/>
        </p:nvSpPr>
        <p:spPr bwMode="auto">
          <a:xfrm>
            <a:off x="10251405" y="10111287"/>
            <a:ext cx="88037" cy="158955"/>
          </a:xfrm>
          <a:custGeom>
            <a:avLst/>
            <a:gdLst>
              <a:gd name="T0" fmla="*/ 8 w 133"/>
              <a:gd name="T1" fmla="*/ 204 h 232"/>
              <a:gd name="T2" fmla="*/ 8 w 133"/>
              <a:gd name="T3" fmla="*/ 204 h 232"/>
              <a:gd name="T4" fmla="*/ 8 w 133"/>
              <a:gd name="T5" fmla="*/ 231 h 232"/>
              <a:gd name="T6" fmla="*/ 35 w 133"/>
              <a:gd name="T7" fmla="*/ 231 h 232"/>
              <a:gd name="T8" fmla="*/ 132 w 133"/>
              <a:gd name="T9" fmla="*/ 133 h 232"/>
              <a:gd name="T10" fmla="*/ 132 w 133"/>
              <a:gd name="T11" fmla="*/ 107 h 232"/>
              <a:gd name="T12" fmla="*/ 35 w 133"/>
              <a:gd name="T13" fmla="*/ 10 h 232"/>
              <a:gd name="T14" fmla="*/ 8 w 133"/>
              <a:gd name="T15" fmla="*/ 10 h 232"/>
              <a:gd name="T16" fmla="*/ 8 w 133"/>
              <a:gd name="T17" fmla="*/ 36 h 232"/>
              <a:gd name="T18" fmla="*/ 88 w 133"/>
              <a:gd name="T19" fmla="*/ 116 h 232"/>
              <a:gd name="T20" fmla="*/ 8 w 133"/>
              <a:gd name="T21" fmla="*/ 20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2">
                <a:moveTo>
                  <a:pt x="8" y="204"/>
                </a:moveTo>
                <a:lnTo>
                  <a:pt x="8" y="204"/>
                </a:lnTo>
                <a:cubicBezTo>
                  <a:pt x="0" y="213"/>
                  <a:pt x="0" y="222"/>
                  <a:pt x="8" y="231"/>
                </a:cubicBezTo>
                <a:cubicBezTo>
                  <a:pt x="17" y="231"/>
                  <a:pt x="26" y="231"/>
                  <a:pt x="35" y="231"/>
                </a:cubicBezTo>
                <a:cubicBezTo>
                  <a:pt x="132" y="133"/>
                  <a:pt x="132" y="133"/>
                  <a:pt x="132" y="133"/>
                </a:cubicBezTo>
                <a:cubicBezTo>
                  <a:pt x="132" y="125"/>
                  <a:pt x="132" y="116"/>
                  <a:pt x="132" y="107"/>
                </a:cubicBezTo>
                <a:cubicBezTo>
                  <a:pt x="35" y="10"/>
                  <a:pt x="35" y="10"/>
                  <a:pt x="35" y="10"/>
                </a:cubicBezTo>
                <a:cubicBezTo>
                  <a:pt x="26" y="0"/>
                  <a:pt x="17" y="0"/>
                  <a:pt x="8" y="10"/>
                </a:cubicBezTo>
                <a:cubicBezTo>
                  <a:pt x="0" y="18"/>
                  <a:pt x="0" y="27"/>
                  <a:pt x="8" y="36"/>
                </a:cubicBezTo>
                <a:cubicBezTo>
                  <a:pt x="88" y="116"/>
                  <a:pt x="88" y="116"/>
                  <a:pt x="88" y="116"/>
                </a:cubicBezTo>
                <a:lnTo>
                  <a:pt x="8" y="204"/>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6" name="Freeform 42"/>
          <p:cNvSpPr>
            <a:spLocks noChangeArrowheads="1"/>
          </p:cNvSpPr>
          <p:nvPr/>
        </p:nvSpPr>
        <p:spPr bwMode="auto">
          <a:xfrm>
            <a:off x="12916978" y="10045258"/>
            <a:ext cx="158957" cy="295904"/>
          </a:xfrm>
          <a:custGeom>
            <a:avLst/>
            <a:gdLst>
              <a:gd name="T0" fmla="*/ 10 w 232"/>
              <a:gd name="T1" fmla="*/ 399 h 435"/>
              <a:gd name="T2" fmla="*/ 10 w 232"/>
              <a:gd name="T3" fmla="*/ 399 h 435"/>
              <a:gd name="T4" fmla="*/ 10 w 232"/>
              <a:gd name="T5" fmla="*/ 426 h 435"/>
              <a:gd name="T6" fmla="*/ 28 w 232"/>
              <a:gd name="T7" fmla="*/ 426 h 435"/>
              <a:gd name="T8" fmla="*/ 222 w 232"/>
              <a:gd name="T9" fmla="*/ 230 h 435"/>
              <a:gd name="T10" fmla="*/ 222 w 232"/>
              <a:gd name="T11" fmla="*/ 204 h 435"/>
              <a:gd name="T12" fmla="*/ 28 w 232"/>
              <a:gd name="T13" fmla="*/ 9 h 435"/>
              <a:gd name="T14" fmla="*/ 10 w 232"/>
              <a:gd name="T15" fmla="*/ 9 h 435"/>
              <a:gd name="T16" fmla="*/ 10 w 232"/>
              <a:gd name="T17" fmla="*/ 36 h 435"/>
              <a:gd name="T18" fmla="*/ 187 w 232"/>
              <a:gd name="T19" fmla="*/ 213 h 435"/>
              <a:gd name="T20" fmla="*/ 10 w 232"/>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435">
                <a:moveTo>
                  <a:pt x="10" y="399"/>
                </a:moveTo>
                <a:lnTo>
                  <a:pt x="10" y="399"/>
                </a:lnTo>
                <a:cubicBezTo>
                  <a:pt x="0" y="408"/>
                  <a:pt x="0" y="417"/>
                  <a:pt x="10" y="426"/>
                </a:cubicBezTo>
                <a:cubicBezTo>
                  <a:pt x="10" y="434"/>
                  <a:pt x="28" y="434"/>
                  <a:pt x="28" y="426"/>
                </a:cubicBezTo>
                <a:cubicBezTo>
                  <a:pt x="222" y="230"/>
                  <a:pt x="222" y="230"/>
                  <a:pt x="222" y="230"/>
                </a:cubicBezTo>
                <a:cubicBezTo>
                  <a:pt x="231" y="222"/>
                  <a:pt x="231" y="213"/>
                  <a:pt x="222" y="204"/>
                </a:cubicBezTo>
                <a:cubicBezTo>
                  <a:pt x="28" y="9"/>
                  <a:pt x="28" y="9"/>
                  <a:pt x="28" y="9"/>
                </a:cubicBezTo>
                <a:cubicBezTo>
                  <a:pt x="28" y="0"/>
                  <a:pt x="10" y="0"/>
                  <a:pt x="10" y="9"/>
                </a:cubicBezTo>
                <a:cubicBezTo>
                  <a:pt x="0" y="17"/>
                  <a:pt x="0" y="26"/>
                  <a:pt x="10" y="36"/>
                </a:cubicBezTo>
                <a:cubicBezTo>
                  <a:pt x="187" y="213"/>
                  <a:pt x="187" y="213"/>
                  <a:pt x="187" y="213"/>
                </a:cubicBezTo>
                <a:lnTo>
                  <a:pt x="10" y="399"/>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7" name="Freeform 43"/>
          <p:cNvSpPr>
            <a:spLocks noChangeArrowheads="1"/>
          </p:cNvSpPr>
          <p:nvPr/>
        </p:nvSpPr>
        <p:spPr bwMode="auto">
          <a:xfrm>
            <a:off x="12175999" y="10111287"/>
            <a:ext cx="291011" cy="158955"/>
          </a:xfrm>
          <a:custGeom>
            <a:avLst/>
            <a:gdLst>
              <a:gd name="T0" fmla="*/ 398 w 427"/>
              <a:gd name="T1" fmla="*/ 231 h 232"/>
              <a:gd name="T2" fmla="*/ 398 w 427"/>
              <a:gd name="T3" fmla="*/ 231 h 232"/>
              <a:gd name="T4" fmla="*/ 416 w 427"/>
              <a:gd name="T5" fmla="*/ 231 h 232"/>
              <a:gd name="T6" fmla="*/ 416 w 427"/>
              <a:gd name="T7" fmla="*/ 204 h 232"/>
              <a:gd name="T8" fmla="*/ 222 w 427"/>
              <a:gd name="T9" fmla="*/ 10 h 232"/>
              <a:gd name="T10" fmla="*/ 204 w 427"/>
              <a:gd name="T11" fmla="*/ 10 h 232"/>
              <a:gd name="T12" fmla="*/ 0 w 427"/>
              <a:gd name="T13" fmla="*/ 204 h 232"/>
              <a:gd name="T14" fmla="*/ 0 w 427"/>
              <a:gd name="T15" fmla="*/ 231 h 232"/>
              <a:gd name="T16" fmla="*/ 26 w 427"/>
              <a:gd name="T17" fmla="*/ 231 h 232"/>
              <a:gd name="T18" fmla="*/ 213 w 427"/>
              <a:gd name="T19" fmla="*/ 54 h 232"/>
              <a:gd name="T20" fmla="*/ 398 w 427"/>
              <a:gd name="T21" fmla="*/ 23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32">
                <a:moveTo>
                  <a:pt x="398" y="231"/>
                </a:moveTo>
                <a:lnTo>
                  <a:pt x="398" y="231"/>
                </a:lnTo>
                <a:lnTo>
                  <a:pt x="416" y="231"/>
                </a:lnTo>
                <a:cubicBezTo>
                  <a:pt x="426" y="222"/>
                  <a:pt x="426" y="213"/>
                  <a:pt x="416" y="204"/>
                </a:cubicBezTo>
                <a:cubicBezTo>
                  <a:pt x="222" y="10"/>
                  <a:pt x="222" y="10"/>
                  <a:pt x="222" y="10"/>
                </a:cubicBezTo>
                <a:cubicBezTo>
                  <a:pt x="222" y="0"/>
                  <a:pt x="204" y="0"/>
                  <a:pt x="204" y="10"/>
                </a:cubicBezTo>
                <a:cubicBezTo>
                  <a:pt x="0" y="204"/>
                  <a:pt x="0" y="204"/>
                  <a:pt x="0" y="204"/>
                </a:cubicBezTo>
                <a:cubicBezTo>
                  <a:pt x="0" y="213"/>
                  <a:pt x="0" y="222"/>
                  <a:pt x="0" y="231"/>
                </a:cubicBezTo>
                <a:cubicBezTo>
                  <a:pt x="9" y="231"/>
                  <a:pt x="18" y="231"/>
                  <a:pt x="26" y="231"/>
                </a:cubicBezTo>
                <a:cubicBezTo>
                  <a:pt x="213" y="54"/>
                  <a:pt x="213" y="54"/>
                  <a:pt x="213" y="54"/>
                </a:cubicBezTo>
                <a:lnTo>
                  <a:pt x="398" y="231"/>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8" name="Freeform 44"/>
          <p:cNvSpPr>
            <a:spLocks noChangeArrowheads="1"/>
          </p:cNvSpPr>
          <p:nvPr/>
        </p:nvSpPr>
        <p:spPr bwMode="auto">
          <a:xfrm>
            <a:off x="11503491" y="10111287"/>
            <a:ext cx="288567" cy="158955"/>
          </a:xfrm>
          <a:custGeom>
            <a:avLst/>
            <a:gdLst>
              <a:gd name="T0" fmla="*/ 26 w 426"/>
              <a:gd name="T1" fmla="*/ 10 h 232"/>
              <a:gd name="T2" fmla="*/ 26 w 426"/>
              <a:gd name="T3" fmla="*/ 10 h 232"/>
              <a:gd name="T4" fmla="*/ 0 w 426"/>
              <a:gd name="T5" fmla="*/ 10 h 232"/>
              <a:gd name="T6" fmla="*/ 0 w 426"/>
              <a:gd name="T7" fmla="*/ 36 h 232"/>
              <a:gd name="T8" fmla="*/ 203 w 426"/>
              <a:gd name="T9" fmla="*/ 231 h 232"/>
              <a:gd name="T10" fmla="*/ 221 w 426"/>
              <a:gd name="T11" fmla="*/ 231 h 232"/>
              <a:gd name="T12" fmla="*/ 416 w 426"/>
              <a:gd name="T13" fmla="*/ 36 h 232"/>
              <a:gd name="T14" fmla="*/ 416 w 426"/>
              <a:gd name="T15" fmla="*/ 10 h 232"/>
              <a:gd name="T16" fmla="*/ 398 w 426"/>
              <a:gd name="T17" fmla="*/ 10 h 232"/>
              <a:gd name="T18" fmla="*/ 213 w 426"/>
              <a:gd name="T19" fmla="*/ 186 h 232"/>
              <a:gd name="T20" fmla="*/ 26 w 426"/>
              <a:gd name="T21" fmla="*/ 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232">
                <a:moveTo>
                  <a:pt x="26" y="10"/>
                </a:moveTo>
                <a:lnTo>
                  <a:pt x="26" y="10"/>
                </a:lnTo>
                <a:cubicBezTo>
                  <a:pt x="17" y="0"/>
                  <a:pt x="9" y="0"/>
                  <a:pt x="0" y="10"/>
                </a:cubicBezTo>
                <a:cubicBezTo>
                  <a:pt x="0" y="18"/>
                  <a:pt x="0" y="27"/>
                  <a:pt x="0" y="36"/>
                </a:cubicBezTo>
                <a:cubicBezTo>
                  <a:pt x="203" y="231"/>
                  <a:pt x="203" y="231"/>
                  <a:pt x="203" y="231"/>
                </a:cubicBezTo>
                <a:lnTo>
                  <a:pt x="221" y="231"/>
                </a:lnTo>
                <a:cubicBezTo>
                  <a:pt x="416" y="36"/>
                  <a:pt x="416" y="36"/>
                  <a:pt x="416" y="36"/>
                </a:cubicBezTo>
                <a:cubicBezTo>
                  <a:pt x="425" y="27"/>
                  <a:pt x="425" y="18"/>
                  <a:pt x="416" y="10"/>
                </a:cubicBezTo>
                <a:cubicBezTo>
                  <a:pt x="416" y="0"/>
                  <a:pt x="398" y="0"/>
                  <a:pt x="398" y="10"/>
                </a:cubicBezTo>
                <a:cubicBezTo>
                  <a:pt x="213" y="186"/>
                  <a:pt x="213" y="186"/>
                  <a:pt x="213" y="186"/>
                </a:cubicBezTo>
                <a:lnTo>
                  <a:pt x="26" y="10"/>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09" name="Freeform 88"/>
          <p:cNvSpPr>
            <a:spLocks noChangeArrowheads="1"/>
          </p:cNvSpPr>
          <p:nvPr/>
        </p:nvSpPr>
        <p:spPr bwMode="auto">
          <a:xfrm>
            <a:off x="10948368" y="10761785"/>
            <a:ext cx="51354" cy="46463"/>
          </a:xfrm>
          <a:custGeom>
            <a:avLst/>
            <a:gdLst>
              <a:gd name="T0" fmla="*/ 36 w 73"/>
              <a:gd name="T1" fmla="*/ 70 h 71"/>
              <a:gd name="T2" fmla="*/ 36 w 73"/>
              <a:gd name="T3" fmla="*/ 70 h 71"/>
              <a:gd name="T4" fmla="*/ 72 w 73"/>
              <a:gd name="T5" fmla="*/ 35 h 71"/>
              <a:gd name="T6" fmla="*/ 36 w 73"/>
              <a:gd name="T7" fmla="*/ 0 h 71"/>
              <a:gd name="T8" fmla="*/ 0 w 73"/>
              <a:gd name="T9" fmla="*/ 35 h 71"/>
              <a:gd name="T10" fmla="*/ 36 w 73"/>
              <a:gd name="T11" fmla="*/ 70 h 71"/>
            </a:gdLst>
            <a:ahLst/>
            <a:cxnLst>
              <a:cxn ang="0">
                <a:pos x="T0" y="T1"/>
              </a:cxn>
              <a:cxn ang="0">
                <a:pos x="T2" y="T3"/>
              </a:cxn>
              <a:cxn ang="0">
                <a:pos x="T4" y="T5"/>
              </a:cxn>
              <a:cxn ang="0">
                <a:pos x="T6" y="T7"/>
              </a:cxn>
              <a:cxn ang="0">
                <a:pos x="T8" y="T9"/>
              </a:cxn>
              <a:cxn ang="0">
                <a:pos x="T10" y="T11"/>
              </a:cxn>
            </a:cxnLst>
            <a:rect l="0" t="0" r="r" b="b"/>
            <a:pathLst>
              <a:path w="73" h="71">
                <a:moveTo>
                  <a:pt x="36" y="70"/>
                </a:moveTo>
                <a:lnTo>
                  <a:pt x="36" y="70"/>
                </a:lnTo>
                <a:cubicBezTo>
                  <a:pt x="53" y="70"/>
                  <a:pt x="72" y="53"/>
                  <a:pt x="72" y="35"/>
                </a:cubicBezTo>
                <a:cubicBezTo>
                  <a:pt x="72" y="9"/>
                  <a:pt x="53" y="0"/>
                  <a:pt x="36" y="0"/>
                </a:cubicBezTo>
                <a:cubicBezTo>
                  <a:pt x="9" y="0"/>
                  <a:pt x="0" y="9"/>
                  <a:pt x="0" y="35"/>
                </a:cubicBezTo>
                <a:cubicBezTo>
                  <a:pt x="0" y="53"/>
                  <a:pt x="9" y="70"/>
                  <a:pt x="36" y="7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0" name="Freeform 89"/>
          <p:cNvSpPr>
            <a:spLocks noChangeArrowheads="1"/>
          </p:cNvSpPr>
          <p:nvPr/>
        </p:nvSpPr>
        <p:spPr bwMode="auto">
          <a:xfrm>
            <a:off x="10931249" y="10815585"/>
            <a:ext cx="83146" cy="158955"/>
          </a:xfrm>
          <a:custGeom>
            <a:avLst/>
            <a:gdLst>
              <a:gd name="T0" fmla="*/ 107 w 124"/>
              <a:gd name="T1" fmla="*/ 0 h 232"/>
              <a:gd name="T2" fmla="*/ 107 w 124"/>
              <a:gd name="T3" fmla="*/ 0 h 232"/>
              <a:gd name="T4" fmla="*/ 9 w 124"/>
              <a:gd name="T5" fmla="*/ 0 h 232"/>
              <a:gd name="T6" fmla="*/ 0 w 124"/>
              <a:gd name="T7" fmla="*/ 0 h 232"/>
              <a:gd name="T8" fmla="*/ 0 w 124"/>
              <a:gd name="T9" fmla="*/ 18 h 232"/>
              <a:gd name="T10" fmla="*/ 0 w 124"/>
              <a:gd name="T11" fmla="*/ 115 h 232"/>
              <a:gd name="T12" fmla="*/ 26 w 124"/>
              <a:gd name="T13" fmla="*/ 115 h 232"/>
              <a:gd name="T14" fmla="*/ 26 w 124"/>
              <a:gd name="T15" fmla="*/ 231 h 232"/>
              <a:gd name="T16" fmla="*/ 98 w 124"/>
              <a:gd name="T17" fmla="*/ 231 h 232"/>
              <a:gd name="T18" fmla="*/ 98 w 124"/>
              <a:gd name="T19" fmla="*/ 115 h 232"/>
              <a:gd name="T20" fmla="*/ 123 w 124"/>
              <a:gd name="T21" fmla="*/ 115 h 232"/>
              <a:gd name="T22" fmla="*/ 123 w 124"/>
              <a:gd name="T23" fmla="*/ 18 h 232"/>
              <a:gd name="T24" fmla="*/ 123 w 124"/>
              <a:gd name="T25" fmla="*/ 0 h 232"/>
              <a:gd name="T26" fmla="*/ 107 w 124"/>
              <a:gd name="T2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232">
                <a:moveTo>
                  <a:pt x="107" y="0"/>
                </a:moveTo>
                <a:lnTo>
                  <a:pt x="107" y="0"/>
                </a:lnTo>
                <a:cubicBezTo>
                  <a:pt x="9" y="0"/>
                  <a:pt x="9" y="0"/>
                  <a:pt x="9" y="0"/>
                </a:cubicBezTo>
                <a:cubicBezTo>
                  <a:pt x="9" y="0"/>
                  <a:pt x="9" y="0"/>
                  <a:pt x="0" y="0"/>
                </a:cubicBezTo>
                <a:cubicBezTo>
                  <a:pt x="0" y="9"/>
                  <a:pt x="0" y="9"/>
                  <a:pt x="0" y="18"/>
                </a:cubicBezTo>
                <a:cubicBezTo>
                  <a:pt x="0" y="115"/>
                  <a:pt x="0" y="115"/>
                  <a:pt x="0" y="115"/>
                </a:cubicBezTo>
                <a:cubicBezTo>
                  <a:pt x="26" y="115"/>
                  <a:pt x="26" y="115"/>
                  <a:pt x="26" y="115"/>
                </a:cubicBezTo>
                <a:cubicBezTo>
                  <a:pt x="26" y="231"/>
                  <a:pt x="26" y="231"/>
                  <a:pt x="26" y="231"/>
                </a:cubicBezTo>
                <a:cubicBezTo>
                  <a:pt x="98" y="231"/>
                  <a:pt x="98" y="231"/>
                  <a:pt x="98" y="231"/>
                </a:cubicBezTo>
                <a:cubicBezTo>
                  <a:pt x="98" y="115"/>
                  <a:pt x="98" y="115"/>
                  <a:pt x="98" y="115"/>
                </a:cubicBezTo>
                <a:cubicBezTo>
                  <a:pt x="123" y="115"/>
                  <a:pt x="123" y="115"/>
                  <a:pt x="123" y="115"/>
                </a:cubicBezTo>
                <a:cubicBezTo>
                  <a:pt x="123" y="18"/>
                  <a:pt x="123" y="18"/>
                  <a:pt x="123" y="18"/>
                </a:cubicBezTo>
                <a:cubicBezTo>
                  <a:pt x="123" y="9"/>
                  <a:pt x="123" y="9"/>
                  <a:pt x="123" y="0"/>
                </a:cubicBezTo>
                <a:cubicBezTo>
                  <a:pt x="115" y="0"/>
                  <a:pt x="115" y="0"/>
                  <a:pt x="107"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1" name="Freeform 90"/>
          <p:cNvSpPr>
            <a:spLocks noChangeArrowheads="1"/>
          </p:cNvSpPr>
          <p:nvPr/>
        </p:nvSpPr>
        <p:spPr bwMode="auto">
          <a:xfrm>
            <a:off x="10136469" y="10700647"/>
            <a:ext cx="327694" cy="327694"/>
          </a:xfrm>
          <a:custGeom>
            <a:avLst/>
            <a:gdLst>
              <a:gd name="T0" fmla="*/ 239 w 480"/>
              <a:gd name="T1" fmla="*/ 8 h 479"/>
              <a:gd name="T2" fmla="*/ 239 w 480"/>
              <a:gd name="T3" fmla="*/ 8 h 479"/>
              <a:gd name="T4" fmla="*/ 0 w 480"/>
              <a:gd name="T5" fmla="*/ 248 h 479"/>
              <a:gd name="T6" fmla="*/ 239 w 480"/>
              <a:gd name="T7" fmla="*/ 478 h 479"/>
              <a:gd name="T8" fmla="*/ 479 w 480"/>
              <a:gd name="T9" fmla="*/ 239 h 479"/>
              <a:gd name="T10" fmla="*/ 239 w 480"/>
              <a:gd name="T11" fmla="*/ 8 h 479"/>
              <a:gd name="T12" fmla="*/ 239 w 480"/>
              <a:gd name="T13" fmla="*/ 434 h 479"/>
              <a:gd name="T14" fmla="*/ 239 w 480"/>
              <a:gd name="T15" fmla="*/ 434 h 479"/>
              <a:gd name="T16" fmla="*/ 53 w 480"/>
              <a:gd name="T17" fmla="*/ 248 h 479"/>
              <a:gd name="T18" fmla="*/ 239 w 480"/>
              <a:gd name="T19" fmla="*/ 53 h 479"/>
              <a:gd name="T20" fmla="*/ 426 w 480"/>
              <a:gd name="T21" fmla="*/ 239 h 479"/>
              <a:gd name="T22" fmla="*/ 239 w 480"/>
              <a:gd name="T23" fmla="*/ 434 h 479"/>
              <a:gd name="T24" fmla="*/ 177 w 480"/>
              <a:gd name="T25" fmla="*/ 283 h 479"/>
              <a:gd name="T26" fmla="*/ 177 w 480"/>
              <a:gd name="T27" fmla="*/ 283 h 479"/>
              <a:gd name="T28" fmla="*/ 160 w 480"/>
              <a:gd name="T29" fmla="*/ 274 h 479"/>
              <a:gd name="T30" fmla="*/ 151 w 480"/>
              <a:gd name="T31" fmla="*/ 239 h 479"/>
              <a:gd name="T32" fmla="*/ 177 w 480"/>
              <a:gd name="T33" fmla="*/ 204 h 479"/>
              <a:gd name="T34" fmla="*/ 195 w 480"/>
              <a:gd name="T35" fmla="*/ 204 h 479"/>
              <a:gd name="T36" fmla="*/ 204 w 480"/>
              <a:gd name="T37" fmla="*/ 221 h 479"/>
              <a:gd name="T38" fmla="*/ 239 w 480"/>
              <a:gd name="T39" fmla="*/ 204 h 479"/>
              <a:gd name="T40" fmla="*/ 177 w 480"/>
              <a:gd name="T41" fmla="*/ 168 h 479"/>
              <a:gd name="T42" fmla="*/ 124 w 480"/>
              <a:gd name="T43" fmla="*/ 195 h 479"/>
              <a:gd name="T44" fmla="*/ 107 w 480"/>
              <a:gd name="T45" fmla="*/ 239 h 479"/>
              <a:gd name="T46" fmla="*/ 124 w 480"/>
              <a:gd name="T47" fmla="*/ 292 h 479"/>
              <a:gd name="T48" fmla="*/ 177 w 480"/>
              <a:gd name="T49" fmla="*/ 310 h 479"/>
              <a:gd name="T50" fmla="*/ 213 w 480"/>
              <a:gd name="T51" fmla="*/ 301 h 479"/>
              <a:gd name="T52" fmla="*/ 239 w 480"/>
              <a:gd name="T53" fmla="*/ 274 h 479"/>
              <a:gd name="T54" fmla="*/ 213 w 480"/>
              <a:gd name="T55" fmla="*/ 265 h 479"/>
              <a:gd name="T56" fmla="*/ 177 w 480"/>
              <a:gd name="T57" fmla="*/ 283 h 479"/>
              <a:gd name="T58" fmla="*/ 310 w 480"/>
              <a:gd name="T59" fmla="*/ 283 h 479"/>
              <a:gd name="T60" fmla="*/ 310 w 480"/>
              <a:gd name="T61" fmla="*/ 283 h 479"/>
              <a:gd name="T62" fmla="*/ 292 w 480"/>
              <a:gd name="T63" fmla="*/ 274 h 479"/>
              <a:gd name="T64" fmla="*/ 284 w 480"/>
              <a:gd name="T65" fmla="*/ 239 h 479"/>
              <a:gd name="T66" fmla="*/ 310 w 480"/>
              <a:gd name="T67" fmla="*/ 204 h 479"/>
              <a:gd name="T68" fmla="*/ 328 w 480"/>
              <a:gd name="T69" fmla="*/ 204 h 479"/>
              <a:gd name="T70" fmla="*/ 337 w 480"/>
              <a:gd name="T71" fmla="*/ 221 h 479"/>
              <a:gd name="T72" fmla="*/ 372 w 480"/>
              <a:gd name="T73" fmla="*/ 204 h 479"/>
              <a:gd name="T74" fmla="*/ 310 w 480"/>
              <a:gd name="T75" fmla="*/ 168 h 479"/>
              <a:gd name="T76" fmla="*/ 257 w 480"/>
              <a:gd name="T77" fmla="*/ 195 h 479"/>
              <a:gd name="T78" fmla="*/ 239 w 480"/>
              <a:gd name="T79" fmla="*/ 239 h 479"/>
              <a:gd name="T80" fmla="*/ 257 w 480"/>
              <a:gd name="T81" fmla="*/ 292 h 479"/>
              <a:gd name="T82" fmla="*/ 310 w 480"/>
              <a:gd name="T83" fmla="*/ 310 h 479"/>
              <a:gd name="T84" fmla="*/ 346 w 480"/>
              <a:gd name="T85" fmla="*/ 301 h 479"/>
              <a:gd name="T86" fmla="*/ 372 w 480"/>
              <a:gd name="T87" fmla="*/ 274 h 479"/>
              <a:gd name="T88" fmla="*/ 337 w 480"/>
              <a:gd name="T89" fmla="*/ 265 h 479"/>
              <a:gd name="T90" fmla="*/ 310 w 480"/>
              <a:gd name="T91" fmla="*/ 28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0" h="479">
                <a:moveTo>
                  <a:pt x="239" y="8"/>
                </a:moveTo>
                <a:lnTo>
                  <a:pt x="239" y="8"/>
                </a:lnTo>
                <a:cubicBezTo>
                  <a:pt x="107" y="8"/>
                  <a:pt x="0" y="115"/>
                  <a:pt x="0" y="248"/>
                </a:cubicBezTo>
                <a:cubicBezTo>
                  <a:pt x="0" y="381"/>
                  <a:pt x="107" y="478"/>
                  <a:pt x="239" y="478"/>
                </a:cubicBezTo>
                <a:cubicBezTo>
                  <a:pt x="372" y="478"/>
                  <a:pt x="479" y="372"/>
                  <a:pt x="479" y="239"/>
                </a:cubicBezTo>
                <a:cubicBezTo>
                  <a:pt x="479" y="106"/>
                  <a:pt x="363" y="0"/>
                  <a:pt x="239" y="8"/>
                </a:cubicBezTo>
                <a:close/>
                <a:moveTo>
                  <a:pt x="239" y="434"/>
                </a:moveTo>
                <a:lnTo>
                  <a:pt x="239" y="434"/>
                </a:lnTo>
                <a:cubicBezTo>
                  <a:pt x="133" y="434"/>
                  <a:pt x="53" y="346"/>
                  <a:pt x="53" y="248"/>
                </a:cubicBezTo>
                <a:cubicBezTo>
                  <a:pt x="53" y="142"/>
                  <a:pt x="133" y="53"/>
                  <a:pt x="239" y="53"/>
                </a:cubicBezTo>
                <a:cubicBezTo>
                  <a:pt x="337" y="53"/>
                  <a:pt x="426" y="133"/>
                  <a:pt x="426" y="239"/>
                </a:cubicBezTo>
                <a:cubicBezTo>
                  <a:pt x="426" y="346"/>
                  <a:pt x="346" y="425"/>
                  <a:pt x="239" y="434"/>
                </a:cubicBezTo>
                <a:close/>
                <a:moveTo>
                  <a:pt x="177" y="283"/>
                </a:moveTo>
                <a:lnTo>
                  <a:pt x="177" y="283"/>
                </a:lnTo>
                <a:cubicBezTo>
                  <a:pt x="169" y="283"/>
                  <a:pt x="160" y="283"/>
                  <a:pt x="160" y="274"/>
                </a:cubicBezTo>
                <a:cubicBezTo>
                  <a:pt x="151" y="265"/>
                  <a:pt x="151" y="257"/>
                  <a:pt x="151" y="239"/>
                </a:cubicBezTo>
                <a:cubicBezTo>
                  <a:pt x="151" y="212"/>
                  <a:pt x="160" y="204"/>
                  <a:pt x="177" y="204"/>
                </a:cubicBezTo>
                <a:cubicBezTo>
                  <a:pt x="186" y="204"/>
                  <a:pt x="186" y="204"/>
                  <a:pt x="195" y="204"/>
                </a:cubicBezTo>
                <a:cubicBezTo>
                  <a:pt x="195" y="212"/>
                  <a:pt x="204" y="212"/>
                  <a:pt x="204" y="221"/>
                </a:cubicBezTo>
                <a:cubicBezTo>
                  <a:pt x="239" y="204"/>
                  <a:pt x="239" y="204"/>
                  <a:pt x="239" y="204"/>
                </a:cubicBezTo>
                <a:cubicBezTo>
                  <a:pt x="222" y="186"/>
                  <a:pt x="204" y="168"/>
                  <a:pt x="177" y="168"/>
                </a:cubicBezTo>
                <a:cubicBezTo>
                  <a:pt x="160" y="168"/>
                  <a:pt x="142" y="177"/>
                  <a:pt x="124" y="195"/>
                </a:cubicBezTo>
                <a:cubicBezTo>
                  <a:pt x="116" y="204"/>
                  <a:pt x="107" y="221"/>
                  <a:pt x="107" y="239"/>
                </a:cubicBezTo>
                <a:cubicBezTo>
                  <a:pt x="107" y="265"/>
                  <a:pt x="116" y="283"/>
                  <a:pt x="124" y="292"/>
                </a:cubicBezTo>
                <a:cubicBezTo>
                  <a:pt x="142" y="310"/>
                  <a:pt x="160" y="310"/>
                  <a:pt x="177" y="310"/>
                </a:cubicBezTo>
                <a:cubicBezTo>
                  <a:pt x="186" y="310"/>
                  <a:pt x="204" y="310"/>
                  <a:pt x="213" y="301"/>
                </a:cubicBezTo>
                <a:cubicBezTo>
                  <a:pt x="222" y="301"/>
                  <a:pt x="230" y="292"/>
                  <a:pt x="239" y="274"/>
                </a:cubicBezTo>
                <a:cubicBezTo>
                  <a:pt x="213" y="265"/>
                  <a:pt x="213" y="265"/>
                  <a:pt x="213" y="265"/>
                </a:cubicBezTo>
                <a:cubicBezTo>
                  <a:pt x="204" y="274"/>
                  <a:pt x="195" y="283"/>
                  <a:pt x="177" y="283"/>
                </a:cubicBezTo>
                <a:close/>
                <a:moveTo>
                  <a:pt x="310" y="283"/>
                </a:moveTo>
                <a:lnTo>
                  <a:pt x="310" y="283"/>
                </a:lnTo>
                <a:cubicBezTo>
                  <a:pt x="301" y="283"/>
                  <a:pt x="292" y="283"/>
                  <a:pt x="292" y="274"/>
                </a:cubicBezTo>
                <a:cubicBezTo>
                  <a:pt x="284" y="265"/>
                  <a:pt x="284" y="257"/>
                  <a:pt x="284" y="239"/>
                </a:cubicBezTo>
                <a:cubicBezTo>
                  <a:pt x="284" y="212"/>
                  <a:pt x="292" y="204"/>
                  <a:pt x="310" y="204"/>
                </a:cubicBezTo>
                <a:cubicBezTo>
                  <a:pt x="319" y="204"/>
                  <a:pt x="319" y="204"/>
                  <a:pt x="328" y="204"/>
                </a:cubicBezTo>
                <a:cubicBezTo>
                  <a:pt x="328" y="212"/>
                  <a:pt x="337" y="212"/>
                  <a:pt x="337" y="221"/>
                </a:cubicBezTo>
                <a:cubicBezTo>
                  <a:pt x="372" y="204"/>
                  <a:pt x="372" y="204"/>
                  <a:pt x="372" y="204"/>
                </a:cubicBezTo>
                <a:cubicBezTo>
                  <a:pt x="355" y="186"/>
                  <a:pt x="337" y="168"/>
                  <a:pt x="310" y="168"/>
                </a:cubicBezTo>
                <a:cubicBezTo>
                  <a:pt x="292" y="168"/>
                  <a:pt x="275" y="177"/>
                  <a:pt x="257" y="195"/>
                </a:cubicBezTo>
                <a:cubicBezTo>
                  <a:pt x="248" y="204"/>
                  <a:pt x="239" y="221"/>
                  <a:pt x="239" y="239"/>
                </a:cubicBezTo>
                <a:cubicBezTo>
                  <a:pt x="239" y="265"/>
                  <a:pt x="248" y="283"/>
                  <a:pt x="257" y="292"/>
                </a:cubicBezTo>
                <a:cubicBezTo>
                  <a:pt x="275" y="310"/>
                  <a:pt x="292" y="310"/>
                  <a:pt x="310" y="310"/>
                </a:cubicBezTo>
                <a:cubicBezTo>
                  <a:pt x="319" y="310"/>
                  <a:pt x="337" y="310"/>
                  <a:pt x="346" y="301"/>
                </a:cubicBezTo>
                <a:cubicBezTo>
                  <a:pt x="355" y="301"/>
                  <a:pt x="363" y="292"/>
                  <a:pt x="372" y="274"/>
                </a:cubicBezTo>
                <a:cubicBezTo>
                  <a:pt x="337" y="265"/>
                  <a:pt x="337" y="265"/>
                  <a:pt x="337" y="265"/>
                </a:cubicBezTo>
                <a:cubicBezTo>
                  <a:pt x="337" y="274"/>
                  <a:pt x="328" y="283"/>
                  <a:pt x="310" y="28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2" name="Freeform 91"/>
          <p:cNvSpPr>
            <a:spLocks noChangeArrowheads="1"/>
          </p:cNvSpPr>
          <p:nvPr/>
        </p:nvSpPr>
        <p:spPr bwMode="auto">
          <a:xfrm>
            <a:off x="8891719" y="8015510"/>
            <a:ext cx="119829" cy="308130"/>
          </a:xfrm>
          <a:custGeom>
            <a:avLst/>
            <a:gdLst>
              <a:gd name="T0" fmla="*/ 151 w 178"/>
              <a:gd name="T1" fmla="*/ 0 h 454"/>
              <a:gd name="T2" fmla="*/ 151 w 178"/>
              <a:gd name="T3" fmla="*/ 0 h 454"/>
              <a:gd name="T4" fmla="*/ 18 w 178"/>
              <a:gd name="T5" fmla="*/ 0 h 454"/>
              <a:gd name="T6" fmla="*/ 0 w 178"/>
              <a:gd name="T7" fmla="*/ 28 h 454"/>
              <a:gd name="T8" fmla="*/ 0 w 178"/>
              <a:gd name="T9" fmla="*/ 453 h 454"/>
              <a:gd name="T10" fmla="*/ 89 w 178"/>
              <a:gd name="T11" fmla="*/ 355 h 454"/>
              <a:gd name="T12" fmla="*/ 177 w 178"/>
              <a:gd name="T13" fmla="*/ 453 h 454"/>
              <a:gd name="T14" fmla="*/ 177 w 178"/>
              <a:gd name="T15" fmla="*/ 28 h 454"/>
              <a:gd name="T16" fmla="*/ 151 w 178"/>
              <a:gd name="T17"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454">
                <a:moveTo>
                  <a:pt x="151" y="0"/>
                </a:moveTo>
                <a:lnTo>
                  <a:pt x="151" y="0"/>
                </a:lnTo>
                <a:cubicBezTo>
                  <a:pt x="18" y="0"/>
                  <a:pt x="18" y="0"/>
                  <a:pt x="18" y="0"/>
                </a:cubicBezTo>
                <a:cubicBezTo>
                  <a:pt x="8" y="0"/>
                  <a:pt x="0" y="10"/>
                  <a:pt x="0" y="28"/>
                </a:cubicBezTo>
                <a:cubicBezTo>
                  <a:pt x="0" y="453"/>
                  <a:pt x="0" y="453"/>
                  <a:pt x="0" y="453"/>
                </a:cubicBezTo>
                <a:cubicBezTo>
                  <a:pt x="89" y="355"/>
                  <a:pt x="89" y="355"/>
                  <a:pt x="89" y="355"/>
                </a:cubicBezTo>
                <a:cubicBezTo>
                  <a:pt x="177" y="453"/>
                  <a:pt x="177" y="453"/>
                  <a:pt x="177" y="453"/>
                </a:cubicBezTo>
                <a:cubicBezTo>
                  <a:pt x="177" y="28"/>
                  <a:pt x="177" y="28"/>
                  <a:pt x="177" y="28"/>
                </a:cubicBezTo>
                <a:cubicBezTo>
                  <a:pt x="177" y="10"/>
                  <a:pt x="168" y="0"/>
                  <a:pt x="151"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3" name="Freeform 92"/>
          <p:cNvSpPr>
            <a:spLocks noChangeArrowheads="1"/>
          </p:cNvSpPr>
          <p:nvPr/>
        </p:nvSpPr>
        <p:spPr bwMode="auto">
          <a:xfrm>
            <a:off x="10148695" y="8015510"/>
            <a:ext cx="303239" cy="308130"/>
          </a:xfrm>
          <a:custGeom>
            <a:avLst/>
            <a:gdLst>
              <a:gd name="T0" fmla="*/ 168 w 444"/>
              <a:gd name="T1" fmla="*/ 284 h 454"/>
              <a:gd name="T2" fmla="*/ 168 w 444"/>
              <a:gd name="T3" fmla="*/ 284 h 454"/>
              <a:gd name="T4" fmla="*/ 70 w 444"/>
              <a:gd name="T5" fmla="*/ 240 h 454"/>
              <a:gd name="T6" fmla="*/ 70 w 444"/>
              <a:gd name="T7" fmla="*/ 275 h 454"/>
              <a:gd name="T8" fmla="*/ 168 w 444"/>
              <a:gd name="T9" fmla="*/ 311 h 454"/>
              <a:gd name="T10" fmla="*/ 168 w 444"/>
              <a:gd name="T11" fmla="*/ 284 h 454"/>
              <a:gd name="T12" fmla="*/ 168 w 444"/>
              <a:gd name="T13" fmla="*/ 178 h 454"/>
              <a:gd name="T14" fmla="*/ 168 w 444"/>
              <a:gd name="T15" fmla="*/ 178 h 454"/>
              <a:gd name="T16" fmla="*/ 70 w 444"/>
              <a:gd name="T17" fmla="*/ 143 h 454"/>
              <a:gd name="T18" fmla="*/ 70 w 444"/>
              <a:gd name="T19" fmla="*/ 169 h 454"/>
              <a:gd name="T20" fmla="*/ 168 w 444"/>
              <a:gd name="T21" fmla="*/ 213 h 454"/>
              <a:gd name="T22" fmla="*/ 168 w 444"/>
              <a:gd name="T23" fmla="*/ 178 h 454"/>
              <a:gd name="T24" fmla="*/ 434 w 444"/>
              <a:gd name="T25" fmla="*/ 10 h 454"/>
              <a:gd name="T26" fmla="*/ 434 w 444"/>
              <a:gd name="T27" fmla="*/ 10 h 454"/>
              <a:gd name="T28" fmla="*/ 408 w 444"/>
              <a:gd name="T29" fmla="*/ 0 h 454"/>
              <a:gd name="T30" fmla="*/ 221 w 444"/>
              <a:gd name="T31" fmla="*/ 81 h 454"/>
              <a:gd name="T32" fmla="*/ 35 w 444"/>
              <a:gd name="T33" fmla="*/ 0 h 454"/>
              <a:gd name="T34" fmla="*/ 9 w 444"/>
              <a:gd name="T35" fmla="*/ 10 h 454"/>
              <a:gd name="T36" fmla="*/ 0 w 444"/>
              <a:gd name="T37" fmla="*/ 28 h 454"/>
              <a:gd name="T38" fmla="*/ 0 w 444"/>
              <a:gd name="T39" fmla="*/ 347 h 454"/>
              <a:gd name="T40" fmla="*/ 9 w 444"/>
              <a:gd name="T41" fmla="*/ 364 h 454"/>
              <a:gd name="T42" fmla="*/ 212 w 444"/>
              <a:gd name="T43" fmla="*/ 444 h 454"/>
              <a:gd name="T44" fmla="*/ 212 w 444"/>
              <a:gd name="T45" fmla="*/ 444 h 454"/>
              <a:gd name="T46" fmla="*/ 221 w 444"/>
              <a:gd name="T47" fmla="*/ 453 h 454"/>
              <a:gd name="T48" fmla="*/ 221 w 444"/>
              <a:gd name="T49" fmla="*/ 444 h 454"/>
              <a:gd name="T50" fmla="*/ 230 w 444"/>
              <a:gd name="T51" fmla="*/ 444 h 454"/>
              <a:gd name="T52" fmla="*/ 425 w 444"/>
              <a:gd name="T53" fmla="*/ 364 h 454"/>
              <a:gd name="T54" fmla="*/ 443 w 444"/>
              <a:gd name="T55" fmla="*/ 347 h 454"/>
              <a:gd name="T56" fmla="*/ 443 w 444"/>
              <a:gd name="T57" fmla="*/ 28 h 454"/>
              <a:gd name="T58" fmla="*/ 434 w 444"/>
              <a:gd name="T59" fmla="*/ 10 h 454"/>
              <a:gd name="T60" fmla="*/ 195 w 444"/>
              <a:gd name="T61" fmla="*/ 400 h 454"/>
              <a:gd name="T62" fmla="*/ 195 w 444"/>
              <a:gd name="T63" fmla="*/ 400 h 454"/>
              <a:gd name="T64" fmla="*/ 35 w 444"/>
              <a:gd name="T65" fmla="*/ 338 h 454"/>
              <a:gd name="T66" fmla="*/ 35 w 444"/>
              <a:gd name="T67" fmla="*/ 54 h 454"/>
              <a:gd name="T68" fmla="*/ 195 w 444"/>
              <a:gd name="T69" fmla="*/ 116 h 454"/>
              <a:gd name="T70" fmla="*/ 195 w 444"/>
              <a:gd name="T71" fmla="*/ 400 h 454"/>
              <a:gd name="T72" fmla="*/ 408 w 444"/>
              <a:gd name="T73" fmla="*/ 338 h 454"/>
              <a:gd name="T74" fmla="*/ 408 w 444"/>
              <a:gd name="T75" fmla="*/ 338 h 454"/>
              <a:gd name="T76" fmla="*/ 248 w 444"/>
              <a:gd name="T77" fmla="*/ 400 h 454"/>
              <a:gd name="T78" fmla="*/ 248 w 444"/>
              <a:gd name="T79" fmla="*/ 116 h 454"/>
              <a:gd name="T80" fmla="*/ 408 w 444"/>
              <a:gd name="T81" fmla="*/ 54 h 454"/>
              <a:gd name="T82" fmla="*/ 408 w 444"/>
              <a:gd name="T83" fmla="*/ 338 h 454"/>
              <a:gd name="T84" fmla="*/ 372 w 444"/>
              <a:gd name="T85" fmla="*/ 240 h 454"/>
              <a:gd name="T86" fmla="*/ 372 w 444"/>
              <a:gd name="T87" fmla="*/ 240 h 454"/>
              <a:gd name="T88" fmla="*/ 274 w 444"/>
              <a:gd name="T89" fmla="*/ 284 h 454"/>
              <a:gd name="T90" fmla="*/ 274 w 444"/>
              <a:gd name="T91" fmla="*/ 311 h 454"/>
              <a:gd name="T92" fmla="*/ 372 w 444"/>
              <a:gd name="T93" fmla="*/ 275 h 454"/>
              <a:gd name="T94" fmla="*/ 372 w 444"/>
              <a:gd name="T95" fmla="*/ 240 h 454"/>
              <a:gd name="T96" fmla="*/ 372 w 444"/>
              <a:gd name="T97" fmla="*/ 143 h 454"/>
              <a:gd name="T98" fmla="*/ 372 w 444"/>
              <a:gd name="T99" fmla="*/ 143 h 454"/>
              <a:gd name="T100" fmla="*/ 274 w 444"/>
              <a:gd name="T101" fmla="*/ 178 h 454"/>
              <a:gd name="T102" fmla="*/ 274 w 444"/>
              <a:gd name="T103" fmla="*/ 213 h 454"/>
              <a:gd name="T104" fmla="*/ 372 w 444"/>
              <a:gd name="T105" fmla="*/ 169 h 454"/>
              <a:gd name="T106" fmla="*/ 372 w 444"/>
              <a:gd name="T107" fmla="*/ 1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4" h="454">
                <a:moveTo>
                  <a:pt x="168" y="284"/>
                </a:moveTo>
                <a:lnTo>
                  <a:pt x="168" y="284"/>
                </a:lnTo>
                <a:cubicBezTo>
                  <a:pt x="70" y="240"/>
                  <a:pt x="70" y="240"/>
                  <a:pt x="70" y="240"/>
                </a:cubicBezTo>
                <a:cubicBezTo>
                  <a:pt x="70" y="275"/>
                  <a:pt x="70" y="275"/>
                  <a:pt x="70" y="275"/>
                </a:cubicBezTo>
                <a:cubicBezTo>
                  <a:pt x="168" y="311"/>
                  <a:pt x="168" y="311"/>
                  <a:pt x="168" y="311"/>
                </a:cubicBezTo>
                <a:lnTo>
                  <a:pt x="168" y="284"/>
                </a:lnTo>
                <a:close/>
                <a:moveTo>
                  <a:pt x="168" y="178"/>
                </a:moveTo>
                <a:lnTo>
                  <a:pt x="168" y="178"/>
                </a:lnTo>
                <a:cubicBezTo>
                  <a:pt x="70" y="143"/>
                  <a:pt x="70" y="143"/>
                  <a:pt x="70" y="143"/>
                </a:cubicBezTo>
                <a:cubicBezTo>
                  <a:pt x="70" y="169"/>
                  <a:pt x="70" y="169"/>
                  <a:pt x="70" y="169"/>
                </a:cubicBezTo>
                <a:cubicBezTo>
                  <a:pt x="168" y="213"/>
                  <a:pt x="168" y="213"/>
                  <a:pt x="168" y="213"/>
                </a:cubicBezTo>
                <a:lnTo>
                  <a:pt x="168" y="178"/>
                </a:lnTo>
                <a:close/>
                <a:moveTo>
                  <a:pt x="434" y="10"/>
                </a:moveTo>
                <a:lnTo>
                  <a:pt x="434" y="10"/>
                </a:lnTo>
                <a:cubicBezTo>
                  <a:pt x="425" y="0"/>
                  <a:pt x="417" y="0"/>
                  <a:pt x="408" y="0"/>
                </a:cubicBezTo>
                <a:cubicBezTo>
                  <a:pt x="221" y="81"/>
                  <a:pt x="221" y="81"/>
                  <a:pt x="221" y="81"/>
                </a:cubicBezTo>
                <a:cubicBezTo>
                  <a:pt x="35" y="0"/>
                  <a:pt x="35" y="0"/>
                  <a:pt x="35" y="0"/>
                </a:cubicBezTo>
                <a:cubicBezTo>
                  <a:pt x="26" y="0"/>
                  <a:pt x="17" y="0"/>
                  <a:pt x="9" y="10"/>
                </a:cubicBezTo>
                <a:cubicBezTo>
                  <a:pt x="0" y="10"/>
                  <a:pt x="0" y="19"/>
                  <a:pt x="0" y="28"/>
                </a:cubicBezTo>
                <a:cubicBezTo>
                  <a:pt x="0" y="347"/>
                  <a:pt x="0" y="347"/>
                  <a:pt x="0" y="347"/>
                </a:cubicBezTo>
                <a:cubicBezTo>
                  <a:pt x="0" y="355"/>
                  <a:pt x="0" y="364"/>
                  <a:pt x="9" y="364"/>
                </a:cubicBezTo>
                <a:cubicBezTo>
                  <a:pt x="212" y="444"/>
                  <a:pt x="212" y="444"/>
                  <a:pt x="212" y="444"/>
                </a:cubicBezTo>
                <a:lnTo>
                  <a:pt x="212" y="444"/>
                </a:lnTo>
                <a:cubicBezTo>
                  <a:pt x="221" y="453"/>
                  <a:pt x="221" y="453"/>
                  <a:pt x="221" y="453"/>
                </a:cubicBezTo>
                <a:cubicBezTo>
                  <a:pt x="221" y="453"/>
                  <a:pt x="221" y="453"/>
                  <a:pt x="221" y="444"/>
                </a:cubicBezTo>
                <a:cubicBezTo>
                  <a:pt x="230" y="444"/>
                  <a:pt x="230" y="444"/>
                  <a:pt x="230" y="444"/>
                </a:cubicBezTo>
                <a:cubicBezTo>
                  <a:pt x="425" y="364"/>
                  <a:pt x="425" y="364"/>
                  <a:pt x="425" y="364"/>
                </a:cubicBezTo>
                <a:cubicBezTo>
                  <a:pt x="434" y="364"/>
                  <a:pt x="443" y="355"/>
                  <a:pt x="443" y="347"/>
                </a:cubicBezTo>
                <a:cubicBezTo>
                  <a:pt x="443" y="28"/>
                  <a:pt x="443" y="28"/>
                  <a:pt x="443" y="28"/>
                </a:cubicBezTo>
                <a:cubicBezTo>
                  <a:pt x="443" y="19"/>
                  <a:pt x="443" y="10"/>
                  <a:pt x="434" y="10"/>
                </a:cubicBezTo>
                <a:close/>
                <a:moveTo>
                  <a:pt x="195" y="400"/>
                </a:moveTo>
                <a:lnTo>
                  <a:pt x="195" y="400"/>
                </a:lnTo>
                <a:cubicBezTo>
                  <a:pt x="35" y="338"/>
                  <a:pt x="35" y="338"/>
                  <a:pt x="35" y="338"/>
                </a:cubicBezTo>
                <a:cubicBezTo>
                  <a:pt x="35" y="54"/>
                  <a:pt x="35" y="54"/>
                  <a:pt x="35" y="54"/>
                </a:cubicBezTo>
                <a:cubicBezTo>
                  <a:pt x="195" y="116"/>
                  <a:pt x="195" y="116"/>
                  <a:pt x="195" y="116"/>
                </a:cubicBezTo>
                <a:lnTo>
                  <a:pt x="195" y="400"/>
                </a:lnTo>
                <a:close/>
                <a:moveTo>
                  <a:pt x="408" y="338"/>
                </a:moveTo>
                <a:lnTo>
                  <a:pt x="408" y="338"/>
                </a:lnTo>
                <a:cubicBezTo>
                  <a:pt x="248" y="400"/>
                  <a:pt x="248" y="400"/>
                  <a:pt x="248" y="400"/>
                </a:cubicBezTo>
                <a:cubicBezTo>
                  <a:pt x="248" y="116"/>
                  <a:pt x="248" y="116"/>
                  <a:pt x="248" y="116"/>
                </a:cubicBezTo>
                <a:cubicBezTo>
                  <a:pt x="408" y="54"/>
                  <a:pt x="408" y="54"/>
                  <a:pt x="408" y="54"/>
                </a:cubicBezTo>
                <a:lnTo>
                  <a:pt x="408" y="338"/>
                </a:lnTo>
                <a:close/>
                <a:moveTo>
                  <a:pt x="372" y="240"/>
                </a:moveTo>
                <a:lnTo>
                  <a:pt x="372" y="240"/>
                </a:lnTo>
                <a:cubicBezTo>
                  <a:pt x="274" y="284"/>
                  <a:pt x="274" y="284"/>
                  <a:pt x="274" y="284"/>
                </a:cubicBezTo>
                <a:cubicBezTo>
                  <a:pt x="274" y="311"/>
                  <a:pt x="274" y="311"/>
                  <a:pt x="274" y="311"/>
                </a:cubicBezTo>
                <a:cubicBezTo>
                  <a:pt x="372" y="275"/>
                  <a:pt x="372" y="275"/>
                  <a:pt x="372" y="275"/>
                </a:cubicBezTo>
                <a:lnTo>
                  <a:pt x="372" y="240"/>
                </a:lnTo>
                <a:close/>
                <a:moveTo>
                  <a:pt x="372" y="143"/>
                </a:moveTo>
                <a:lnTo>
                  <a:pt x="372" y="143"/>
                </a:lnTo>
                <a:cubicBezTo>
                  <a:pt x="274" y="178"/>
                  <a:pt x="274" y="178"/>
                  <a:pt x="274" y="178"/>
                </a:cubicBezTo>
                <a:cubicBezTo>
                  <a:pt x="274" y="213"/>
                  <a:pt x="274" y="213"/>
                  <a:pt x="274" y="213"/>
                </a:cubicBezTo>
                <a:cubicBezTo>
                  <a:pt x="372" y="169"/>
                  <a:pt x="372" y="169"/>
                  <a:pt x="372" y="169"/>
                </a:cubicBezTo>
                <a:lnTo>
                  <a:pt x="372" y="14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4" name="Freeform 93"/>
          <p:cNvSpPr>
            <a:spLocks noChangeArrowheads="1"/>
          </p:cNvSpPr>
          <p:nvPr/>
        </p:nvSpPr>
        <p:spPr bwMode="auto">
          <a:xfrm>
            <a:off x="9534881" y="8000837"/>
            <a:ext cx="178519" cy="335031"/>
          </a:xfrm>
          <a:custGeom>
            <a:avLst/>
            <a:gdLst>
              <a:gd name="T0" fmla="*/ 247 w 266"/>
              <a:gd name="T1" fmla="*/ 0 h 496"/>
              <a:gd name="T2" fmla="*/ 247 w 266"/>
              <a:gd name="T3" fmla="*/ 0 h 496"/>
              <a:gd name="T4" fmla="*/ 141 w 266"/>
              <a:gd name="T5" fmla="*/ 0 h 496"/>
              <a:gd name="T6" fmla="*/ 123 w 266"/>
              <a:gd name="T7" fmla="*/ 25 h 496"/>
              <a:gd name="T8" fmla="*/ 167 w 266"/>
              <a:gd name="T9" fmla="*/ 25 h 496"/>
              <a:gd name="T10" fmla="*/ 194 w 266"/>
              <a:gd name="T11" fmla="*/ 53 h 496"/>
              <a:gd name="T12" fmla="*/ 194 w 266"/>
              <a:gd name="T13" fmla="*/ 363 h 496"/>
              <a:gd name="T14" fmla="*/ 265 w 266"/>
              <a:gd name="T15" fmla="*/ 451 h 496"/>
              <a:gd name="T16" fmla="*/ 265 w 266"/>
              <a:gd name="T17" fmla="*/ 25 h 496"/>
              <a:gd name="T18" fmla="*/ 247 w 266"/>
              <a:gd name="T19" fmla="*/ 0 h 496"/>
              <a:gd name="T20" fmla="*/ 123 w 266"/>
              <a:gd name="T21" fmla="*/ 79 h 496"/>
              <a:gd name="T22" fmla="*/ 123 w 266"/>
              <a:gd name="T23" fmla="*/ 79 h 496"/>
              <a:gd name="T24" fmla="*/ 16 w 266"/>
              <a:gd name="T25" fmla="*/ 79 h 496"/>
              <a:gd name="T26" fmla="*/ 0 w 266"/>
              <a:gd name="T27" fmla="*/ 106 h 496"/>
              <a:gd name="T28" fmla="*/ 0 w 266"/>
              <a:gd name="T29" fmla="*/ 495 h 496"/>
              <a:gd name="T30" fmla="*/ 70 w 266"/>
              <a:gd name="T31" fmla="*/ 407 h 496"/>
              <a:gd name="T32" fmla="*/ 141 w 266"/>
              <a:gd name="T33" fmla="*/ 495 h 496"/>
              <a:gd name="T34" fmla="*/ 141 w 266"/>
              <a:gd name="T35" fmla="*/ 106 h 496"/>
              <a:gd name="T36" fmla="*/ 123 w 266"/>
              <a:gd name="T37" fmla="*/ 7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496">
                <a:moveTo>
                  <a:pt x="247" y="0"/>
                </a:moveTo>
                <a:lnTo>
                  <a:pt x="247" y="0"/>
                </a:lnTo>
                <a:cubicBezTo>
                  <a:pt x="141" y="0"/>
                  <a:pt x="141" y="0"/>
                  <a:pt x="141" y="0"/>
                </a:cubicBezTo>
                <a:cubicBezTo>
                  <a:pt x="123" y="0"/>
                  <a:pt x="123" y="17"/>
                  <a:pt x="123" y="25"/>
                </a:cubicBezTo>
                <a:cubicBezTo>
                  <a:pt x="167" y="25"/>
                  <a:pt x="167" y="25"/>
                  <a:pt x="167" y="25"/>
                </a:cubicBezTo>
                <a:cubicBezTo>
                  <a:pt x="185" y="25"/>
                  <a:pt x="194" y="35"/>
                  <a:pt x="194" y="53"/>
                </a:cubicBezTo>
                <a:cubicBezTo>
                  <a:pt x="194" y="363"/>
                  <a:pt x="194" y="363"/>
                  <a:pt x="194" y="363"/>
                </a:cubicBezTo>
                <a:cubicBezTo>
                  <a:pt x="265" y="451"/>
                  <a:pt x="265" y="451"/>
                  <a:pt x="265" y="451"/>
                </a:cubicBezTo>
                <a:cubicBezTo>
                  <a:pt x="265" y="25"/>
                  <a:pt x="265" y="25"/>
                  <a:pt x="265" y="25"/>
                </a:cubicBezTo>
                <a:cubicBezTo>
                  <a:pt x="265" y="17"/>
                  <a:pt x="256" y="0"/>
                  <a:pt x="247" y="0"/>
                </a:cubicBezTo>
                <a:close/>
                <a:moveTo>
                  <a:pt x="123" y="79"/>
                </a:moveTo>
                <a:lnTo>
                  <a:pt x="123" y="79"/>
                </a:lnTo>
                <a:cubicBezTo>
                  <a:pt x="16" y="79"/>
                  <a:pt x="16" y="79"/>
                  <a:pt x="16" y="79"/>
                </a:cubicBezTo>
                <a:cubicBezTo>
                  <a:pt x="0" y="79"/>
                  <a:pt x="0" y="88"/>
                  <a:pt x="0" y="106"/>
                </a:cubicBezTo>
                <a:cubicBezTo>
                  <a:pt x="0" y="495"/>
                  <a:pt x="0" y="495"/>
                  <a:pt x="0" y="495"/>
                </a:cubicBezTo>
                <a:cubicBezTo>
                  <a:pt x="70" y="407"/>
                  <a:pt x="70" y="407"/>
                  <a:pt x="70" y="407"/>
                </a:cubicBezTo>
                <a:cubicBezTo>
                  <a:pt x="141" y="495"/>
                  <a:pt x="141" y="495"/>
                  <a:pt x="141" y="495"/>
                </a:cubicBezTo>
                <a:cubicBezTo>
                  <a:pt x="141" y="106"/>
                  <a:pt x="141" y="106"/>
                  <a:pt x="141" y="106"/>
                </a:cubicBezTo>
                <a:cubicBezTo>
                  <a:pt x="141" y="88"/>
                  <a:pt x="132" y="79"/>
                  <a:pt x="123" y="7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5" name="Freeform 94"/>
          <p:cNvSpPr>
            <a:spLocks noChangeArrowheads="1"/>
          </p:cNvSpPr>
          <p:nvPr/>
        </p:nvSpPr>
        <p:spPr bwMode="auto">
          <a:xfrm>
            <a:off x="8752327" y="8685572"/>
            <a:ext cx="357040" cy="364377"/>
          </a:xfrm>
          <a:custGeom>
            <a:avLst/>
            <a:gdLst>
              <a:gd name="T0" fmla="*/ 151 w 524"/>
              <a:gd name="T1" fmla="*/ 114 h 532"/>
              <a:gd name="T2" fmla="*/ 151 w 524"/>
              <a:gd name="T3" fmla="*/ 114 h 532"/>
              <a:gd name="T4" fmla="*/ 106 w 524"/>
              <a:gd name="T5" fmla="*/ 425 h 532"/>
              <a:gd name="T6" fmla="*/ 417 w 524"/>
              <a:gd name="T7" fmla="*/ 380 h 532"/>
              <a:gd name="T8" fmla="*/ 337 w 524"/>
              <a:gd name="T9" fmla="*/ 195 h 532"/>
              <a:gd name="T10" fmla="*/ 151 w 524"/>
              <a:gd name="T11" fmla="*/ 114 h 532"/>
              <a:gd name="T12" fmla="*/ 381 w 524"/>
              <a:gd name="T13" fmla="*/ 354 h 532"/>
              <a:gd name="T14" fmla="*/ 381 w 524"/>
              <a:gd name="T15" fmla="*/ 354 h 532"/>
              <a:gd name="T16" fmla="*/ 248 w 524"/>
              <a:gd name="T17" fmla="*/ 283 h 532"/>
              <a:gd name="T18" fmla="*/ 177 w 524"/>
              <a:gd name="T19" fmla="*/ 150 h 532"/>
              <a:gd name="T20" fmla="*/ 311 w 524"/>
              <a:gd name="T21" fmla="*/ 221 h 532"/>
              <a:gd name="T22" fmla="*/ 381 w 524"/>
              <a:gd name="T23" fmla="*/ 354 h 532"/>
              <a:gd name="T24" fmla="*/ 390 w 524"/>
              <a:gd name="T25" fmla="*/ 159 h 532"/>
              <a:gd name="T26" fmla="*/ 390 w 524"/>
              <a:gd name="T27" fmla="*/ 159 h 532"/>
              <a:gd name="T28" fmla="*/ 408 w 524"/>
              <a:gd name="T29" fmla="*/ 150 h 532"/>
              <a:gd name="T30" fmla="*/ 452 w 524"/>
              <a:gd name="T31" fmla="*/ 106 h 532"/>
              <a:gd name="T32" fmla="*/ 452 w 524"/>
              <a:gd name="T33" fmla="*/ 70 h 532"/>
              <a:gd name="T34" fmla="*/ 417 w 524"/>
              <a:gd name="T35" fmla="*/ 70 h 532"/>
              <a:gd name="T36" fmla="*/ 372 w 524"/>
              <a:gd name="T37" fmla="*/ 114 h 532"/>
              <a:gd name="T38" fmla="*/ 372 w 524"/>
              <a:gd name="T39" fmla="*/ 150 h 532"/>
              <a:gd name="T40" fmla="*/ 390 w 524"/>
              <a:gd name="T41" fmla="*/ 159 h 532"/>
              <a:gd name="T42" fmla="*/ 293 w 524"/>
              <a:gd name="T43" fmla="*/ 97 h 532"/>
              <a:gd name="T44" fmla="*/ 293 w 524"/>
              <a:gd name="T45" fmla="*/ 97 h 532"/>
              <a:gd name="T46" fmla="*/ 311 w 524"/>
              <a:gd name="T47" fmla="*/ 97 h 532"/>
              <a:gd name="T48" fmla="*/ 328 w 524"/>
              <a:gd name="T49" fmla="*/ 88 h 532"/>
              <a:gd name="T50" fmla="*/ 355 w 524"/>
              <a:gd name="T51" fmla="*/ 35 h 532"/>
              <a:gd name="T52" fmla="*/ 346 w 524"/>
              <a:gd name="T53" fmla="*/ 8 h 532"/>
              <a:gd name="T54" fmla="*/ 311 w 524"/>
              <a:gd name="T55" fmla="*/ 17 h 532"/>
              <a:gd name="T56" fmla="*/ 284 w 524"/>
              <a:gd name="T57" fmla="*/ 61 h 532"/>
              <a:gd name="T58" fmla="*/ 293 w 524"/>
              <a:gd name="T59" fmla="*/ 97 h 532"/>
              <a:gd name="T60" fmla="*/ 514 w 524"/>
              <a:gd name="T61" fmla="*/ 167 h 532"/>
              <a:gd name="T62" fmla="*/ 514 w 524"/>
              <a:gd name="T63" fmla="*/ 167 h 532"/>
              <a:gd name="T64" fmla="*/ 478 w 524"/>
              <a:gd name="T65" fmla="*/ 159 h 532"/>
              <a:gd name="T66" fmla="*/ 434 w 524"/>
              <a:gd name="T67" fmla="*/ 185 h 532"/>
              <a:gd name="T68" fmla="*/ 425 w 524"/>
              <a:gd name="T69" fmla="*/ 221 h 532"/>
              <a:gd name="T70" fmla="*/ 443 w 524"/>
              <a:gd name="T71" fmla="*/ 239 h 532"/>
              <a:gd name="T72" fmla="*/ 461 w 524"/>
              <a:gd name="T73" fmla="*/ 230 h 532"/>
              <a:gd name="T74" fmla="*/ 505 w 524"/>
              <a:gd name="T75" fmla="*/ 204 h 532"/>
              <a:gd name="T76" fmla="*/ 514 w 524"/>
              <a:gd name="T77" fmla="*/ 16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4" h="532">
                <a:moveTo>
                  <a:pt x="151" y="114"/>
                </a:moveTo>
                <a:lnTo>
                  <a:pt x="151" y="114"/>
                </a:lnTo>
                <a:cubicBezTo>
                  <a:pt x="124" y="141"/>
                  <a:pt x="0" y="319"/>
                  <a:pt x="106" y="425"/>
                </a:cubicBezTo>
                <a:cubicBezTo>
                  <a:pt x="212" y="531"/>
                  <a:pt x="390" y="407"/>
                  <a:pt x="417" y="380"/>
                </a:cubicBezTo>
                <a:cubicBezTo>
                  <a:pt x="443" y="354"/>
                  <a:pt x="408" y="266"/>
                  <a:pt x="337" y="195"/>
                </a:cubicBezTo>
                <a:cubicBezTo>
                  <a:pt x="266" y="123"/>
                  <a:pt x="177" y="88"/>
                  <a:pt x="151" y="114"/>
                </a:cubicBezTo>
                <a:close/>
                <a:moveTo>
                  <a:pt x="381" y="354"/>
                </a:moveTo>
                <a:lnTo>
                  <a:pt x="381" y="354"/>
                </a:lnTo>
                <a:cubicBezTo>
                  <a:pt x="372" y="363"/>
                  <a:pt x="311" y="345"/>
                  <a:pt x="248" y="283"/>
                </a:cubicBezTo>
                <a:cubicBezTo>
                  <a:pt x="186" y="221"/>
                  <a:pt x="168" y="159"/>
                  <a:pt x="177" y="150"/>
                </a:cubicBezTo>
                <a:cubicBezTo>
                  <a:pt x="186" y="141"/>
                  <a:pt x="248" y="159"/>
                  <a:pt x="311" y="221"/>
                </a:cubicBezTo>
                <a:cubicBezTo>
                  <a:pt x="372" y="283"/>
                  <a:pt x="390" y="345"/>
                  <a:pt x="381" y="354"/>
                </a:cubicBezTo>
                <a:close/>
                <a:moveTo>
                  <a:pt x="390" y="159"/>
                </a:moveTo>
                <a:lnTo>
                  <a:pt x="390" y="159"/>
                </a:lnTo>
                <a:cubicBezTo>
                  <a:pt x="390" y="159"/>
                  <a:pt x="399" y="159"/>
                  <a:pt x="408" y="150"/>
                </a:cubicBezTo>
                <a:cubicBezTo>
                  <a:pt x="452" y="106"/>
                  <a:pt x="452" y="106"/>
                  <a:pt x="452" y="106"/>
                </a:cubicBezTo>
                <a:cubicBezTo>
                  <a:pt x="461" y="97"/>
                  <a:pt x="461" y="79"/>
                  <a:pt x="452" y="70"/>
                </a:cubicBezTo>
                <a:cubicBezTo>
                  <a:pt x="443" y="61"/>
                  <a:pt x="425" y="61"/>
                  <a:pt x="417" y="70"/>
                </a:cubicBezTo>
                <a:cubicBezTo>
                  <a:pt x="372" y="114"/>
                  <a:pt x="372" y="114"/>
                  <a:pt x="372" y="114"/>
                </a:cubicBezTo>
                <a:cubicBezTo>
                  <a:pt x="355" y="123"/>
                  <a:pt x="355" y="141"/>
                  <a:pt x="372" y="150"/>
                </a:cubicBezTo>
                <a:cubicBezTo>
                  <a:pt x="372" y="159"/>
                  <a:pt x="381" y="159"/>
                  <a:pt x="390" y="159"/>
                </a:cubicBezTo>
                <a:close/>
                <a:moveTo>
                  <a:pt x="293" y="97"/>
                </a:moveTo>
                <a:lnTo>
                  <a:pt x="293" y="97"/>
                </a:lnTo>
                <a:cubicBezTo>
                  <a:pt x="302" y="97"/>
                  <a:pt x="302" y="97"/>
                  <a:pt x="311" y="97"/>
                </a:cubicBezTo>
                <a:cubicBezTo>
                  <a:pt x="319" y="97"/>
                  <a:pt x="328" y="97"/>
                  <a:pt x="328" y="88"/>
                </a:cubicBezTo>
                <a:cubicBezTo>
                  <a:pt x="355" y="35"/>
                  <a:pt x="355" y="35"/>
                  <a:pt x="355" y="35"/>
                </a:cubicBezTo>
                <a:cubicBezTo>
                  <a:pt x="364" y="26"/>
                  <a:pt x="364" y="8"/>
                  <a:pt x="346" y="8"/>
                </a:cubicBezTo>
                <a:cubicBezTo>
                  <a:pt x="337" y="0"/>
                  <a:pt x="319" y="0"/>
                  <a:pt x="311" y="17"/>
                </a:cubicBezTo>
                <a:cubicBezTo>
                  <a:pt x="284" y="61"/>
                  <a:pt x="284" y="61"/>
                  <a:pt x="284" y="61"/>
                </a:cubicBezTo>
                <a:cubicBezTo>
                  <a:pt x="284" y="70"/>
                  <a:pt x="284" y="88"/>
                  <a:pt x="293" y="97"/>
                </a:cubicBezTo>
                <a:close/>
                <a:moveTo>
                  <a:pt x="514" y="167"/>
                </a:moveTo>
                <a:lnTo>
                  <a:pt x="514" y="167"/>
                </a:lnTo>
                <a:cubicBezTo>
                  <a:pt x="505" y="159"/>
                  <a:pt x="496" y="159"/>
                  <a:pt x="478" y="159"/>
                </a:cubicBezTo>
                <a:cubicBezTo>
                  <a:pt x="434" y="185"/>
                  <a:pt x="434" y="185"/>
                  <a:pt x="434" y="185"/>
                </a:cubicBezTo>
                <a:cubicBezTo>
                  <a:pt x="417" y="195"/>
                  <a:pt x="417" y="212"/>
                  <a:pt x="425" y="221"/>
                </a:cubicBezTo>
                <a:cubicBezTo>
                  <a:pt x="425" y="230"/>
                  <a:pt x="434" y="239"/>
                  <a:pt x="443" y="239"/>
                </a:cubicBezTo>
                <a:cubicBezTo>
                  <a:pt x="452" y="239"/>
                  <a:pt x="452" y="230"/>
                  <a:pt x="461" y="230"/>
                </a:cubicBezTo>
                <a:cubicBezTo>
                  <a:pt x="505" y="204"/>
                  <a:pt x="505" y="204"/>
                  <a:pt x="505" y="204"/>
                </a:cubicBezTo>
                <a:cubicBezTo>
                  <a:pt x="514" y="195"/>
                  <a:pt x="523" y="185"/>
                  <a:pt x="514" y="167"/>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6" name="Freeform 95"/>
          <p:cNvSpPr>
            <a:spLocks noChangeArrowheads="1"/>
          </p:cNvSpPr>
          <p:nvPr/>
        </p:nvSpPr>
        <p:spPr bwMode="auto">
          <a:xfrm>
            <a:off x="9476189" y="8690463"/>
            <a:ext cx="300793" cy="300795"/>
          </a:xfrm>
          <a:custGeom>
            <a:avLst/>
            <a:gdLst>
              <a:gd name="T0" fmla="*/ 435 w 445"/>
              <a:gd name="T1" fmla="*/ 9 h 444"/>
              <a:gd name="T2" fmla="*/ 435 w 445"/>
              <a:gd name="T3" fmla="*/ 9 h 444"/>
              <a:gd name="T4" fmla="*/ 400 w 445"/>
              <a:gd name="T5" fmla="*/ 9 h 444"/>
              <a:gd name="T6" fmla="*/ 9 w 445"/>
              <a:gd name="T7" fmla="*/ 399 h 444"/>
              <a:gd name="T8" fmla="*/ 9 w 445"/>
              <a:gd name="T9" fmla="*/ 434 h 444"/>
              <a:gd name="T10" fmla="*/ 27 w 445"/>
              <a:gd name="T11" fmla="*/ 443 h 444"/>
              <a:gd name="T12" fmla="*/ 45 w 445"/>
              <a:gd name="T13" fmla="*/ 434 h 444"/>
              <a:gd name="T14" fmla="*/ 435 w 445"/>
              <a:gd name="T15" fmla="*/ 45 h 444"/>
              <a:gd name="T16" fmla="*/ 435 w 445"/>
              <a:gd name="T17" fmla="*/ 9 h 444"/>
              <a:gd name="T18" fmla="*/ 328 w 445"/>
              <a:gd name="T19" fmla="*/ 204 h 444"/>
              <a:gd name="T20" fmla="*/ 328 w 445"/>
              <a:gd name="T21" fmla="*/ 204 h 444"/>
              <a:gd name="T22" fmla="*/ 363 w 445"/>
              <a:gd name="T23" fmla="*/ 302 h 444"/>
              <a:gd name="T24" fmla="*/ 266 w 445"/>
              <a:gd name="T25" fmla="*/ 258 h 444"/>
              <a:gd name="T26" fmla="*/ 134 w 445"/>
              <a:gd name="T27" fmla="*/ 399 h 444"/>
              <a:gd name="T28" fmla="*/ 400 w 445"/>
              <a:gd name="T29" fmla="*/ 319 h 444"/>
              <a:gd name="T30" fmla="*/ 346 w 445"/>
              <a:gd name="T31" fmla="*/ 177 h 444"/>
              <a:gd name="T32" fmla="*/ 328 w 445"/>
              <a:gd name="T33" fmla="*/ 204 h 444"/>
              <a:gd name="T34" fmla="*/ 187 w 445"/>
              <a:gd name="T35" fmla="*/ 177 h 444"/>
              <a:gd name="T36" fmla="*/ 187 w 445"/>
              <a:gd name="T37" fmla="*/ 177 h 444"/>
              <a:gd name="T38" fmla="*/ 160 w 445"/>
              <a:gd name="T39" fmla="*/ 89 h 444"/>
              <a:gd name="T40" fmla="*/ 240 w 445"/>
              <a:gd name="T41" fmla="*/ 124 h 444"/>
              <a:gd name="T42" fmla="*/ 266 w 445"/>
              <a:gd name="T43" fmla="*/ 98 h 444"/>
              <a:gd name="T44" fmla="*/ 134 w 445"/>
              <a:gd name="T45" fmla="*/ 62 h 444"/>
              <a:gd name="T46" fmla="*/ 53 w 445"/>
              <a:gd name="T47" fmla="*/ 311 h 444"/>
              <a:gd name="T48" fmla="*/ 187 w 445"/>
              <a:gd name="T4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 h="444">
                <a:moveTo>
                  <a:pt x="435" y="9"/>
                </a:moveTo>
                <a:lnTo>
                  <a:pt x="435" y="9"/>
                </a:lnTo>
                <a:cubicBezTo>
                  <a:pt x="425" y="0"/>
                  <a:pt x="408" y="0"/>
                  <a:pt x="400" y="9"/>
                </a:cubicBezTo>
                <a:cubicBezTo>
                  <a:pt x="9" y="399"/>
                  <a:pt x="9" y="399"/>
                  <a:pt x="9" y="399"/>
                </a:cubicBezTo>
                <a:cubicBezTo>
                  <a:pt x="0" y="408"/>
                  <a:pt x="0" y="425"/>
                  <a:pt x="9" y="434"/>
                </a:cubicBezTo>
                <a:cubicBezTo>
                  <a:pt x="18" y="443"/>
                  <a:pt x="18" y="443"/>
                  <a:pt x="27" y="443"/>
                </a:cubicBezTo>
                <a:cubicBezTo>
                  <a:pt x="36" y="443"/>
                  <a:pt x="36" y="443"/>
                  <a:pt x="45" y="434"/>
                </a:cubicBezTo>
                <a:cubicBezTo>
                  <a:pt x="435" y="45"/>
                  <a:pt x="435" y="45"/>
                  <a:pt x="435" y="45"/>
                </a:cubicBezTo>
                <a:cubicBezTo>
                  <a:pt x="444" y="36"/>
                  <a:pt x="444" y="27"/>
                  <a:pt x="435" y="9"/>
                </a:cubicBezTo>
                <a:close/>
                <a:moveTo>
                  <a:pt x="328" y="204"/>
                </a:moveTo>
                <a:lnTo>
                  <a:pt x="328" y="204"/>
                </a:lnTo>
                <a:cubicBezTo>
                  <a:pt x="363" y="249"/>
                  <a:pt x="372" y="293"/>
                  <a:pt x="363" y="302"/>
                </a:cubicBezTo>
                <a:cubicBezTo>
                  <a:pt x="355" y="302"/>
                  <a:pt x="319" y="293"/>
                  <a:pt x="266" y="258"/>
                </a:cubicBezTo>
                <a:cubicBezTo>
                  <a:pt x="134" y="399"/>
                  <a:pt x="134" y="399"/>
                  <a:pt x="134" y="399"/>
                </a:cubicBezTo>
                <a:cubicBezTo>
                  <a:pt x="240" y="443"/>
                  <a:pt x="372" y="346"/>
                  <a:pt x="400" y="319"/>
                </a:cubicBezTo>
                <a:cubicBezTo>
                  <a:pt x="417" y="302"/>
                  <a:pt x="400" y="240"/>
                  <a:pt x="346" y="177"/>
                </a:cubicBezTo>
                <a:lnTo>
                  <a:pt x="328" y="204"/>
                </a:lnTo>
                <a:close/>
                <a:moveTo>
                  <a:pt x="187" y="177"/>
                </a:moveTo>
                <a:lnTo>
                  <a:pt x="187" y="177"/>
                </a:lnTo>
                <a:cubicBezTo>
                  <a:pt x="160" y="133"/>
                  <a:pt x="151" y="98"/>
                  <a:pt x="160" y="89"/>
                </a:cubicBezTo>
                <a:cubicBezTo>
                  <a:pt x="160" y="89"/>
                  <a:pt x="196" y="98"/>
                  <a:pt x="240" y="124"/>
                </a:cubicBezTo>
                <a:cubicBezTo>
                  <a:pt x="266" y="98"/>
                  <a:pt x="266" y="98"/>
                  <a:pt x="266" y="98"/>
                </a:cubicBezTo>
                <a:cubicBezTo>
                  <a:pt x="204" y="53"/>
                  <a:pt x="160" y="36"/>
                  <a:pt x="134" y="62"/>
                </a:cubicBezTo>
                <a:cubicBezTo>
                  <a:pt x="106" y="80"/>
                  <a:pt x="27" y="204"/>
                  <a:pt x="53" y="311"/>
                </a:cubicBezTo>
                <a:lnTo>
                  <a:pt x="187" y="17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7" name="Freeform 96"/>
          <p:cNvSpPr>
            <a:spLocks noChangeArrowheads="1"/>
          </p:cNvSpPr>
          <p:nvPr/>
        </p:nvSpPr>
        <p:spPr bwMode="auto">
          <a:xfrm>
            <a:off x="18231007" y="8081539"/>
            <a:ext cx="308130" cy="171184"/>
          </a:xfrm>
          <a:custGeom>
            <a:avLst/>
            <a:gdLst>
              <a:gd name="T0" fmla="*/ 452 w 453"/>
              <a:gd name="T1" fmla="*/ 213 h 250"/>
              <a:gd name="T2" fmla="*/ 452 w 453"/>
              <a:gd name="T3" fmla="*/ 213 h 250"/>
              <a:gd name="T4" fmla="*/ 416 w 453"/>
              <a:gd name="T5" fmla="*/ 249 h 250"/>
              <a:gd name="T6" fmla="*/ 27 w 453"/>
              <a:gd name="T7" fmla="*/ 249 h 250"/>
              <a:gd name="T8" fmla="*/ 18 w 453"/>
              <a:gd name="T9" fmla="*/ 231 h 250"/>
              <a:gd name="T10" fmla="*/ 416 w 453"/>
              <a:gd name="T11" fmla="*/ 9 h 250"/>
              <a:gd name="T12" fmla="*/ 452 w 453"/>
              <a:gd name="T13" fmla="*/ 27 h 250"/>
              <a:gd name="T14" fmla="*/ 452 w 453"/>
              <a:gd name="T15" fmla="*/ 213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3" h="250">
                <a:moveTo>
                  <a:pt x="452" y="213"/>
                </a:moveTo>
                <a:lnTo>
                  <a:pt x="452" y="213"/>
                </a:lnTo>
                <a:cubicBezTo>
                  <a:pt x="452" y="231"/>
                  <a:pt x="434" y="249"/>
                  <a:pt x="416" y="249"/>
                </a:cubicBezTo>
                <a:cubicBezTo>
                  <a:pt x="27" y="249"/>
                  <a:pt x="27" y="249"/>
                  <a:pt x="27" y="249"/>
                </a:cubicBezTo>
                <a:cubicBezTo>
                  <a:pt x="9" y="249"/>
                  <a:pt x="0" y="240"/>
                  <a:pt x="18" y="231"/>
                </a:cubicBezTo>
                <a:cubicBezTo>
                  <a:pt x="416" y="9"/>
                  <a:pt x="416" y="9"/>
                  <a:pt x="416" y="9"/>
                </a:cubicBezTo>
                <a:cubicBezTo>
                  <a:pt x="434" y="0"/>
                  <a:pt x="452" y="9"/>
                  <a:pt x="452" y="27"/>
                </a:cubicBezTo>
                <a:lnTo>
                  <a:pt x="452" y="213"/>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8" name="Freeform 97"/>
          <p:cNvSpPr>
            <a:spLocks noChangeArrowheads="1"/>
          </p:cNvSpPr>
          <p:nvPr/>
        </p:nvSpPr>
        <p:spPr bwMode="auto">
          <a:xfrm>
            <a:off x="11562183" y="8066866"/>
            <a:ext cx="168739" cy="212756"/>
          </a:xfrm>
          <a:custGeom>
            <a:avLst/>
            <a:gdLst>
              <a:gd name="T0" fmla="*/ 240 w 249"/>
              <a:gd name="T1" fmla="*/ 141 h 311"/>
              <a:gd name="T2" fmla="*/ 240 w 249"/>
              <a:gd name="T3" fmla="*/ 141 h 311"/>
              <a:gd name="T4" fmla="*/ 27 w 249"/>
              <a:gd name="T5" fmla="*/ 9 h 311"/>
              <a:gd name="T6" fmla="*/ 0 w 249"/>
              <a:gd name="T7" fmla="*/ 26 h 311"/>
              <a:gd name="T8" fmla="*/ 0 w 249"/>
              <a:gd name="T9" fmla="*/ 283 h 311"/>
              <a:gd name="T10" fmla="*/ 27 w 249"/>
              <a:gd name="T11" fmla="*/ 301 h 311"/>
              <a:gd name="T12" fmla="*/ 240 w 249"/>
              <a:gd name="T13" fmla="*/ 168 h 311"/>
              <a:gd name="T14" fmla="*/ 248 w 249"/>
              <a:gd name="T15" fmla="*/ 150 h 311"/>
              <a:gd name="T16" fmla="*/ 240 w 249"/>
              <a:gd name="T17" fmla="*/ 1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311">
                <a:moveTo>
                  <a:pt x="240" y="141"/>
                </a:moveTo>
                <a:lnTo>
                  <a:pt x="240" y="141"/>
                </a:lnTo>
                <a:cubicBezTo>
                  <a:pt x="27" y="9"/>
                  <a:pt x="27" y="9"/>
                  <a:pt x="27" y="9"/>
                </a:cubicBezTo>
                <a:cubicBezTo>
                  <a:pt x="9" y="0"/>
                  <a:pt x="0" y="9"/>
                  <a:pt x="0" y="26"/>
                </a:cubicBezTo>
                <a:cubicBezTo>
                  <a:pt x="0" y="283"/>
                  <a:pt x="0" y="283"/>
                  <a:pt x="0" y="283"/>
                </a:cubicBezTo>
                <a:cubicBezTo>
                  <a:pt x="0" y="301"/>
                  <a:pt x="9" y="310"/>
                  <a:pt x="27" y="301"/>
                </a:cubicBezTo>
                <a:cubicBezTo>
                  <a:pt x="240" y="168"/>
                  <a:pt x="240" y="168"/>
                  <a:pt x="240" y="168"/>
                </a:cubicBezTo>
                <a:cubicBezTo>
                  <a:pt x="240" y="168"/>
                  <a:pt x="248" y="159"/>
                  <a:pt x="248" y="150"/>
                </a:cubicBezTo>
                <a:lnTo>
                  <a:pt x="240" y="141"/>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19" name="Freeform 98"/>
          <p:cNvSpPr>
            <a:spLocks noChangeArrowheads="1"/>
          </p:cNvSpPr>
          <p:nvPr/>
        </p:nvSpPr>
        <p:spPr bwMode="auto">
          <a:xfrm>
            <a:off x="12352073" y="8054638"/>
            <a:ext cx="61136" cy="237212"/>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8" y="0"/>
                  <a:pt x="0" y="9"/>
                  <a:pt x="0" y="27"/>
                </a:cubicBezTo>
                <a:cubicBezTo>
                  <a:pt x="0" y="310"/>
                  <a:pt x="0" y="310"/>
                  <a:pt x="0" y="310"/>
                </a:cubicBezTo>
                <a:cubicBezTo>
                  <a:pt x="0" y="337"/>
                  <a:pt x="18" y="346"/>
                  <a:pt x="44" y="346"/>
                </a:cubicBezTo>
                <a:cubicBezTo>
                  <a:pt x="71" y="346"/>
                  <a:pt x="88" y="337"/>
                  <a:pt x="88" y="310"/>
                </a:cubicBezTo>
                <a:cubicBezTo>
                  <a:pt x="88" y="27"/>
                  <a:pt x="88" y="27"/>
                  <a:pt x="88" y="27"/>
                </a:cubicBezTo>
                <a:cubicBezTo>
                  <a:pt x="88" y="9"/>
                  <a:pt x="71" y="0"/>
                  <a:pt x="44"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0" name="Freeform 99"/>
          <p:cNvSpPr>
            <a:spLocks noChangeArrowheads="1"/>
          </p:cNvSpPr>
          <p:nvPr/>
        </p:nvSpPr>
        <p:spPr bwMode="auto">
          <a:xfrm>
            <a:off x="12232244" y="8054638"/>
            <a:ext cx="61138" cy="237212"/>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7" y="0"/>
                  <a:pt x="0" y="9"/>
                  <a:pt x="0" y="27"/>
                </a:cubicBezTo>
                <a:cubicBezTo>
                  <a:pt x="0" y="310"/>
                  <a:pt x="0" y="310"/>
                  <a:pt x="0" y="310"/>
                </a:cubicBezTo>
                <a:cubicBezTo>
                  <a:pt x="0" y="337"/>
                  <a:pt x="17" y="346"/>
                  <a:pt x="44" y="346"/>
                </a:cubicBezTo>
                <a:cubicBezTo>
                  <a:pt x="71" y="346"/>
                  <a:pt x="88" y="337"/>
                  <a:pt x="88" y="310"/>
                </a:cubicBezTo>
                <a:cubicBezTo>
                  <a:pt x="88" y="27"/>
                  <a:pt x="88" y="27"/>
                  <a:pt x="88" y="27"/>
                </a:cubicBezTo>
                <a:cubicBezTo>
                  <a:pt x="88" y="9"/>
                  <a:pt x="71" y="0"/>
                  <a:pt x="44"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1" name="Freeform 100"/>
          <p:cNvSpPr>
            <a:spLocks noChangeArrowheads="1"/>
          </p:cNvSpPr>
          <p:nvPr/>
        </p:nvSpPr>
        <p:spPr bwMode="auto">
          <a:xfrm>
            <a:off x="12872960" y="8054638"/>
            <a:ext cx="244548" cy="237212"/>
          </a:xfrm>
          <a:custGeom>
            <a:avLst/>
            <a:gdLst>
              <a:gd name="T0" fmla="*/ 177 w 356"/>
              <a:gd name="T1" fmla="*/ 0 h 347"/>
              <a:gd name="T2" fmla="*/ 177 w 356"/>
              <a:gd name="T3" fmla="*/ 0 h 347"/>
              <a:gd name="T4" fmla="*/ 0 w 356"/>
              <a:gd name="T5" fmla="*/ 168 h 347"/>
              <a:gd name="T6" fmla="*/ 177 w 356"/>
              <a:gd name="T7" fmla="*/ 346 h 347"/>
              <a:gd name="T8" fmla="*/ 355 w 356"/>
              <a:gd name="T9" fmla="*/ 168 h 347"/>
              <a:gd name="T10" fmla="*/ 177 w 356"/>
              <a:gd name="T11" fmla="*/ 0 h 347"/>
            </a:gdLst>
            <a:ahLst/>
            <a:cxnLst>
              <a:cxn ang="0">
                <a:pos x="T0" y="T1"/>
              </a:cxn>
              <a:cxn ang="0">
                <a:pos x="T2" y="T3"/>
              </a:cxn>
              <a:cxn ang="0">
                <a:pos x="T4" y="T5"/>
              </a:cxn>
              <a:cxn ang="0">
                <a:pos x="T6" y="T7"/>
              </a:cxn>
              <a:cxn ang="0">
                <a:pos x="T8" y="T9"/>
              </a:cxn>
              <a:cxn ang="0">
                <a:pos x="T10" y="T11"/>
              </a:cxn>
            </a:cxnLst>
            <a:rect l="0" t="0" r="r" b="b"/>
            <a:pathLst>
              <a:path w="356" h="347">
                <a:moveTo>
                  <a:pt x="177" y="0"/>
                </a:moveTo>
                <a:lnTo>
                  <a:pt x="177" y="0"/>
                </a:lnTo>
                <a:cubicBezTo>
                  <a:pt x="80" y="0"/>
                  <a:pt x="0" y="80"/>
                  <a:pt x="0" y="168"/>
                </a:cubicBezTo>
                <a:cubicBezTo>
                  <a:pt x="0" y="266"/>
                  <a:pt x="80" y="346"/>
                  <a:pt x="177" y="346"/>
                </a:cubicBezTo>
                <a:cubicBezTo>
                  <a:pt x="274" y="346"/>
                  <a:pt x="355" y="266"/>
                  <a:pt x="355" y="168"/>
                </a:cubicBezTo>
                <a:cubicBezTo>
                  <a:pt x="355" y="80"/>
                  <a:pt x="274" y="0"/>
                  <a:pt x="177"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2" name="Freeform 101"/>
          <p:cNvSpPr>
            <a:spLocks noChangeArrowheads="1"/>
          </p:cNvSpPr>
          <p:nvPr/>
        </p:nvSpPr>
        <p:spPr bwMode="auto">
          <a:xfrm>
            <a:off x="13569922" y="8071757"/>
            <a:ext cx="202974" cy="198083"/>
          </a:xfrm>
          <a:custGeom>
            <a:avLst/>
            <a:gdLst>
              <a:gd name="T0" fmla="*/ 266 w 302"/>
              <a:gd name="T1" fmla="*/ 0 h 293"/>
              <a:gd name="T2" fmla="*/ 266 w 302"/>
              <a:gd name="T3" fmla="*/ 0 h 293"/>
              <a:gd name="T4" fmla="*/ 35 w 302"/>
              <a:gd name="T5" fmla="*/ 0 h 293"/>
              <a:gd name="T6" fmla="*/ 0 w 302"/>
              <a:gd name="T7" fmla="*/ 26 h 293"/>
              <a:gd name="T8" fmla="*/ 0 w 302"/>
              <a:gd name="T9" fmla="*/ 266 h 293"/>
              <a:gd name="T10" fmla="*/ 35 w 302"/>
              <a:gd name="T11" fmla="*/ 292 h 293"/>
              <a:gd name="T12" fmla="*/ 266 w 302"/>
              <a:gd name="T13" fmla="*/ 292 h 293"/>
              <a:gd name="T14" fmla="*/ 301 w 302"/>
              <a:gd name="T15" fmla="*/ 266 h 293"/>
              <a:gd name="T16" fmla="*/ 301 w 302"/>
              <a:gd name="T17" fmla="*/ 26 h 293"/>
              <a:gd name="T18" fmla="*/ 266 w 302"/>
              <a:gd name="T1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293">
                <a:moveTo>
                  <a:pt x="266" y="0"/>
                </a:moveTo>
                <a:lnTo>
                  <a:pt x="266" y="0"/>
                </a:lnTo>
                <a:cubicBezTo>
                  <a:pt x="35" y="0"/>
                  <a:pt x="35" y="0"/>
                  <a:pt x="35" y="0"/>
                </a:cubicBezTo>
                <a:cubicBezTo>
                  <a:pt x="18" y="0"/>
                  <a:pt x="0" y="0"/>
                  <a:pt x="0" y="26"/>
                </a:cubicBezTo>
                <a:cubicBezTo>
                  <a:pt x="0" y="266"/>
                  <a:pt x="0" y="266"/>
                  <a:pt x="0" y="266"/>
                </a:cubicBezTo>
                <a:cubicBezTo>
                  <a:pt x="0" y="283"/>
                  <a:pt x="18" y="292"/>
                  <a:pt x="35" y="292"/>
                </a:cubicBezTo>
                <a:cubicBezTo>
                  <a:pt x="266" y="292"/>
                  <a:pt x="266" y="292"/>
                  <a:pt x="266" y="292"/>
                </a:cubicBezTo>
                <a:cubicBezTo>
                  <a:pt x="283" y="292"/>
                  <a:pt x="301" y="283"/>
                  <a:pt x="301" y="266"/>
                </a:cubicBezTo>
                <a:cubicBezTo>
                  <a:pt x="301" y="26"/>
                  <a:pt x="301" y="26"/>
                  <a:pt x="301" y="26"/>
                </a:cubicBezTo>
                <a:cubicBezTo>
                  <a:pt x="301" y="0"/>
                  <a:pt x="283" y="0"/>
                  <a:pt x="266"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3" name="Freeform 102"/>
          <p:cNvSpPr>
            <a:spLocks noChangeArrowheads="1"/>
          </p:cNvSpPr>
          <p:nvPr/>
        </p:nvSpPr>
        <p:spPr bwMode="auto">
          <a:xfrm>
            <a:off x="14195965" y="8071757"/>
            <a:ext cx="298349" cy="198083"/>
          </a:xfrm>
          <a:custGeom>
            <a:avLst/>
            <a:gdLst>
              <a:gd name="T0" fmla="*/ 434 w 443"/>
              <a:gd name="T1" fmla="*/ 132 h 293"/>
              <a:gd name="T2" fmla="*/ 434 w 443"/>
              <a:gd name="T3" fmla="*/ 132 h 293"/>
              <a:gd name="T4" fmla="*/ 247 w 443"/>
              <a:gd name="T5" fmla="*/ 9 h 293"/>
              <a:gd name="T6" fmla="*/ 221 w 443"/>
              <a:gd name="T7" fmla="*/ 26 h 293"/>
              <a:gd name="T8" fmla="*/ 221 w 443"/>
              <a:gd name="T9" fmla="*/ 266 h 293"/>
              <a:gd name="T10" fmla="*/ 247 w 443"/>
              <a:gd name="T11" fmla="*/ 283 h 293"/>
              <a:gd name="T12" fmla="*/ 434 w 443"/>
              <a:gd name="T13" fmla="*/ 159 h 293"/>
              <a:gd name="T14" fmla="*/ 442 w 443"/>
              <a:gd name="T15" fmla="*/ 141 h 293"/>
              <a:gd name="T16" fmla="*/ 434 w 443"/>
              <a:gd name="T17" fmla="*/ 132 h 293"/>
              <a:gd name="T18" fmla="*/ 203 w 443"/>
              <a:gd name="T19" fmla="*/ 132 h 293"/>
              <a:gd name="T20" fmla="*/ 203 w 443"/>
              <a:gd name="T21" fmla="*/ 132 h 293"/>
              <a:gd name="T22" fmla="*/ 26 w 443"/>
              <a:gd name="T23" fmla="*/ 9 h 293"/>
              <a:gd name="T24" fmla="*/ 0 w 443"/>
              <a:gd name="T25" fmla="*/ 26 h 293"/>
              <a:gd name="T26" fmla="*/ 0 w 443"/>
              <a:gd name="T27" fmla="*/ 266 h 293"/>
              <a:gd name="T28" fmla="*/ 26 w 443"/>
              <a:gd name="T29" fmla="*/ 283 h 293"/>
              <a:gd name="T30" fmla="*/ 203 w 443"/>
              <a:gd name="T31" fmla="*/ 159 h 293"/>
              <a:gd name="T32" fmla="*/ 212 w 443"/>
              <a:gd name="T33" fmla="*/ 141 h 293"/>
              <a:gd name="T34" fmla="*/ 203 w 443"/>
              <a:gd name="T35" fmla="*/ 13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3" h="293">
                <a:moveTo>
                  <a:pt x="434" y="132"/>
                </a:moveTo>
                <a:lnTo>
                  <a:pt x="434" y="132"/>
                </a:lnTo>
                <a:cubicBezTo>
                  <a:pt x="247" y="9"/>
                  <a:pt x="247" y="9"/>
                  <a:pt x="247" y="9"/>
                </a:cubicBezTo>
                <a:cubicBezTo>
                  <a:pt x="229" y="0"/>
                  <a:pt x="221" y="9"/>
                  <a:pt x="221" y="26"/>
                </a:cubicBezTo>
                <a:cubicBezTo>
                  <a:pt x="221" y="266"/>
                  <a:pt x="221" y="266"/>
                  <a:pt x="221" y="266"/>
                </a:cubicBezTo>
                <a:cubicBezTo>
                  <a:pt x="221" y="283"/>
                  <a:pt x="229" y="292"/>
                  <a:pt x="247" y="283"/>
                </a:cubicBezTo>
                <a:cubicBezTo>
                  <a:pt x="434" y="159"/>
                  <a:pt x="434" y="159"/>
                  <a:pt x="434" y="159"/>
                </a:cubicBezTo>
                <a:cubicBezTo>
                  <a:pt x="434" y="159"/>
                  <a:pt x="442" y="150"/>
                  <a:pt x="442" y="141"/>
                </a:cubicBezTo>
                <a:lnTo>
                  <a:pt x="434" y="132"/>
                </a:lnTo>
                <a:close/>
                <a:moveTo>
                  <a:pt x="203" y="132"/>
                </a:moveTo>
                <a:lnTo>
                  <a:pt x="203" y="132"/>
                </a:lnTo>
                <a:cubicBezTo>
                  <a:pt x="26" y="9"/>
                  <a:pt x="26" y="9"/>
                  <a:pt x="26" y="9"/>
                </a:cubicBezTo>
                <a:cubicBezTo>
                  <a:pt x="17" y="0"/>
                  <a:pt x="0" y="9"/>
                  <a:pt x="0" y="26"/>
                </a:cubicBezTo>
                <a:cubicBezTo>
                  <a:pt x="0" y="266"/>
                  <a:pt x="0" y="266"/>
                  <a:pt x="0" y="266"/>
                </a:cubicBezTo>
                <a:cubicBezTo>
                  <a:pt x="0" y="283"/>
                  <a:pt x="17" y="292"/>
                  <a:pt x="26" y="283"/>
                </a:cubicBezTo>
                <a:cubicBezTo>
                  <a:pt x="203" y="159"/>
                  <a:pt x="203" y="159"/>
                  <a:pt x="203" y="159"/>
                </a:cubicBezTo>
                <a:cubicBezTo>
                  <a:pt x="203" y="159"/>
                  <a:pt x="212" y="150"/>
                  <a:pt x="212" y="141"/>
                </a:cubicBezTo>
                <a:lnTo>
                  <a:pt x="203" y="132"/>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4" name="Freeform 103"/>
          <p:cNvSpPr>
            <a:spLocks noChangeArrowheads="1"/>
          </p:cNvSpPr>
          <p:nvPr/>
        </p:nvSpPr>
        <p:spPr bwMode="auto">
          <a:xfrm>
            <a:off x="14868471" y="8071757"/>
            <a:ext cx="303239" cy="198083"/>
          </a:xfrm>
          <a:custGeom>
            <a:avLst/>
            <a:gdLst>
              <a:gd name="T0" fmla="*/ 0 w 444"/>
              <a:gd name="T1" fmla="*/ 141 h 293"/>
              <a:gd name="T2" fmla="*/ 0 w 444"/>
              <a:gd name="T3" fmla="*/ 141 h 293"/>
              <a:gd name="T4" fmla="*/ 9 w 444"/>
              <a:gd name="T5" fmla="*/ 159 h 293"/>
              <a:gd name="T6" fmla="*/ 195 w 444"/>
              <a:gd name="T7" fmla="*/ 283 h 293"/>
              <a:gd name="T8" fmla="*/ 222 w 444"/>
              <a:gd name="T9" fmla="*/ 266 h 293"/>
              <a:gd name="T10" fmla="*/ 222 w 444"/>
              <a:gd name="T11" fmla="*/ 26 h 293"/>
              <a:gd name="T12" fmla="*/ 195 w 444"/>
              <a:gd name="T13" fmla="*/ 9 h 293"/>
              <a:gd name="T14" fmla="*/ 9 w 444"/>
              <a:gd name="T15" fmla="*/ 132 h 293"/>
              <a:gd name="T16" fmla="*/ 0 w 444"/>
              <a:gd name="T17" fmla="*/ 141 h 293"/>
              <a:gd name="T18" fmla="*/ 231 w 444"/>
              <a:gd name="T19" fmla="*/ 141 h 293"/>
              <a:gd name="T20" fmla="*/ 231 w 444"/>
              <a:gd name="T21" fmla="*/ 141 h 293"/>
              <a:gd name="T22" fmla="*/ 239 w 444"/>
              <a:gd name="T23" fmla="*/ 159 h 293"/>
              <a:gd name="T24" fmla="*/ 416 w 444"/>
              <a:gd name="T25" fmla="*/ 283 h 293"/>
              <a:gd name="T26" fmla="*/ 443 w 444"/>
              <a:gd name="T27" fmla="*/ 266 h 293"/>
              <a:gd name="T28" fmla="*/ 443 w 444"/>
              <a:gd name="T29" fmla="*/ 26 h 293"/>
              <a:gd name="T30" fmla="*/ 416 w 444"/>
              <a:gd name="T31" fmla="*/ 9 h 293"/>
              <a:gd name="T32" fmla="*/ 239 w 444"/>
              <a:gd name="T33" fmla="*/ 132 h 293"/>
              <a:gd name="T34" fmla="*/ 231 w 444"/>
              <a:gd name="T35" fmla="*/ 14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4" h="293">
                <a:moveTo>
                  <a:pt x="0" y="141"/>
                </a:moveTo>
                <a:lnTo>
                  <a:pt x="0" y="141"/>
                </a:lnTo>
                <a:cubicBezTo>
                  <a:pt x="0" y="150"/>
                  <a:pt x="9" y="159"/>
                  <a:pt x="9" y="159"/>
                </a:cubicBezTo>
                <a:cubicBezTo>
                  <a:pt x="195" y="283"/>
                  <a:pt x="195" y="283"/>
                  <a:pt x="195" y="283"/>
                </a:cubicBezTo>
                <a:cubicBezTo>
                  <a:pt x="212" y="292"/>
                  <a:pt x="222" y="283"/>
                  <a:pt x="222" y="266"/>
                </a:cubicBezTo>
                <a:cubicBezTo>
                  <a:pt x="222" y="26"/>
                  <a:pt x="222" y="26"/>
                  <a:pt x="222" y="26"/>
                </a:cubicBezTo>
                <a:cubicBezTo>
                  <a:pt x="222" y="9"/>
                  <a:pt x="212" y="0"/>
                  <a:pt x="195" y="9"/>
                </a:cubicBezTo>
                <a:cubicBezTo>
                  <a:pt x="9" y="132"/>
                  <a:pt x="9" y="132"/>
                  <a:pt x="9" y="132"/>
                </a:cubicBezTo>
                <a:lnTo>
                  <a:pt x="0" y="141"/>
                </a:lnTo>
                <a:close/>
                <a:moveTo>
                  <a:pt x="231" y="141"/>
                </a:moveTo>
                <a:lnTo>
                  <a:pt x="231" y="141"/>
                </a:lnTo>
                <a:cubicBezTo>
                  <a:pt x="231" y="150"/>
                  <a:pt x="239" y="159"/>
                  <a:pt x="239" y="159"/>
                </a:cubicBezTo>
                <a:cubicBezTo>
                  <a:pt x="416" y="283"/>
                  <a:pt x="416" y="283"/>
                  <a:pt x="416" y="283"/>
                </a:cubicBezTo>
                <a:cubicBezTo>
                  <a:pt x="425" y="292"/>
                  <a:pt x="443" y="283"/>
                  <a:pt x="443" y="266"/>
                </a:cubicBezTo>
                <a:cubicBezTo>
                  <a:pt x="443" y="26"/>
                  <a:pt x="443" y="26"/>
                  <a:pt x="443" y="26"/>
                </a:cubicBezTo>
                <a:cubicBezTo>
                  <a:pt x="443" y="9"/>
                  <a:pt x="425" y="0"/>
                  <a:pt x="416" y="9"/>
                </a:cubicBezTo>
                <a:cubicBezTo>
                  <a:pt x="239" y="132"/>
                  <a:pt x="239" y="132"/>
                  <a:pt x="239" y="132"/>
                </a:cubicBezTo>
                <a:lnTo>
                  <a:pt x="231" y="14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5" name="Freeform 104"/>
          <p:cNvSpPr>
            <a:spLocks noChangeArrowheads="1"/>
          </p:cNvSpPr>
          <p:nvPr/>
        </p:nvSpPr>
        <p:spPr bwMode="auto">
          <a:xfrm>
            <a:off x="15589889" y="8071757"/>
            <a:ext cx="202974" cy="198083"/>
          </a:xfrm>
          <a:custGeom>
            <a:avLst/>
            <a:gdLst>
              <a:gd name="T0" fmla="*/ 89 w 302"/>
              <a:gd name="T1" fmla="*/ 141 h 293"/>
              <a:gd name="T2" fmla="*/ 89 w 302"/>
              <a:gd name="T3" fmla="*/ 141 h 293"/>
              <a:gd name="T4" fmla="*/ 98 w 302"/>
              <a:gd name="T5" fmla="*/ 159 h 293"/>
              <a:gd name="T6" fmla="*/ 275 w 302"/>
              <a:gd name="T7" fmla="*/ 266 h 293"/>
              <a:gd name="T8" fmla="*/ 301 w 302"/>
              <a:gd name="T9" fmla="*/ 257 h 293"/>
              <a:gd name="T10" fmla="*/ 301 w 302"/>
              <a:gd name="T11" fmla="*/ 35 h 293"/>
              <a:gd name="T12" fmla="*/ 275 w 302"/>
              <a:gd name="T13" fmla="*/ 17 h 293"/>
              <a:gd name="T14" fmla="*/ 98 w 302"/>
              <a:gd name="T15" fmla="*/ 132 h 293"/>
              <a:gd name="T16" fmla="*/ 89 w 302"/>
              <a:gd name="T17" fmla="*/ 141 h 293"/>
              <a:gd name="T18" fmla="*/ 0 w 302"/>
              <a:gd name="T19" fmla="*/ 26 h 293"/>
              <a:gd name="T20" fmla="*/ 0 w 302"/>
              <a:gd name="T21" fmla="*/ 26 h 293"/>
              <a:gd name="T22" fmla="*/ 0 w 302"/>
              <a:gd name="T23" fmla="*/ 257 h 293"/>
              <a:gd name="T24" fmla="*/ 35 w 302"/>
              <a:gd name="T25" fmla="*/ 292 h 293"/>
              <a:gd name="T26" fmla="*/ 80 w 302"/>
              <a:gd name="T27" fmla="*/ 257 h 293"/>
              <a:gd name="T28" fmla="*/ 80 w 302"/>
              <a:gd name="T29" fmla="*/ 26 h 293"/>
              <a:gd name="T30" fmla="*/ 35 w 302"/>
              <a:gd name="T31" fmla="*/ 0 h 293"/>
              <a:gd name="T32" fmla="*/ 0 w 302"/>
              <a:gd name="T33" fmla="*/ 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2" h="293">
                <a:moveTo>
                  <a:pt x="89" y="141"/>
                </a:moveTo>
                <a:lnTo>
                  <a:pt x="89" y="141"/>
                </a:lnTo>
                <a:cubicBezTo>
                  <a:pt x="89" y="150"/>
                  <a:pt x="98" y="159"/>
                  <a:pt x="98" y="159"/>
                </a:cubicBezTo>
                <a:cubicBezTo>
                  <a:pt x="275" y="266"/>
                  <a:pt x="275" y="266"/>
                  <a:pt x="275" y="266"/>
                </a:cubicBezTo>
                <a:cubicBezTo>
                  <a:pt x="292" y="274"/>
                  <a:pt x="301" y="274"/>
                  <a:pt x="301" y="257"/>
                </a:cubicBezTo>
                <a:cubicBezTo>
                  <a:pt x="301" y="35"/>
                  <a:pt x="301" y="35"/>
                  <a:pt x="301" y="35"/>
                </a:cubicBezTo>
                <a:cubicBezTo>
                  <a:pt x="301" y="17"/>
                  <a:pt x="292" y="9"/>
                  <a:pt x="275" y="17"/>
                </a:cubicBezTo>
                <a:cubicBezTo>
                  <a:pt x="98" y="132"/>
                  <a:pt x="98" y="132"/>
                  <a:pt x="98" y="132"/>
                </a:cubicBezTo>
                <a:lnTo>
                  <a:pt x="89" y="141"/>
                </a:lnTo>
                <a:close/>
                <a:moveTo>
                  <a:pt x="0" y="26"/>
                </a:moveTo>
                <a:lnTo>
                  <a:pt x="0" y="26"/>
                </a:lnTo>
                <a:cubicBezTo>
                  <a:pt x="0" y="257"/>
                  <a:pt x="0" y="257"/>
                  <a:pt x="0" y="257"/>
                </a:cubicBezTo>
                <a:cubicBezTo>
                  <a:pt x="0" y="283"/>
                  <a:pt x="18" y="292"/>
                  <a:pt x="35" y="292"/>
                </a:cubicBezTo>
                <a:cubicBezTo>
                  <a:pt x="63" y="292"/>
                  <a:pt x="80" y="283"/>
                  <a:pt x="80" y="257"/>
                </a:cubicBezTo>
                <a:cubicBezTo>
                  <a:pt x="80" y="26"/>
                  <a:pt x="80" y="26"/>
                  <a:pt x="80" y="26"/>
                </a:cubicBezTo>
                <a:cubicBezTo>
                  <a:pt x="80" y="9"/>
                  <a:pt x="63" y="0"/>
                  <a:pt x="35" y="0"/>
                </a:cubicBezTo>
                <a:cubicBezTo>
                  <a:pt x="18" y="0"/>
                  <a:pt x="0" y="9"/>
                  <a:pt x="0" y="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6" name="Freeform 105"/>
          <p:cNvSpPr>
            <a:spLocks noChangeArrowheads="1"/>
          </p:cNvSpPr>
          <p:nvPr/>
        </p:nvSpPr>
        <p:spPr bwMode="auto">
          <a:xfrm>
            <a:off x="16264841" y="8071757"/>
            <a:ext cx="205420" cy="198083"/>
          </a:xfrm>
          <a:custGeom>
            <a:avLst/>
            <a:gdLst>
              <a:gd name="T0" fmla="*/ 204 w 303"/>
              <a:gd name="T1" fmla="*/ 132 h 293"/>
              <a:gd name="T2" fmla="*/ 204 w 303"/>
              <a:gd name="T3" fmla="*/ 132 h 293"/>
              <a:gd name="T4" fmla="*/ 27 w 303"/>
              <a:gd name="T5" fmla="*/ 17 h 293"/>
              <a:gd name="T6" fmla="*/ 0 w 303"/>
              <a:gd name="T7" fmla="*/ 35 h 293"/>
              <a:gd name="T8" fmla="*/ 0 w 303"/>
              <a:gd name="T9" fmla="*/ 257 h 293"/>
              <a:gd name="T10" fmla="*/ 27 w 303"/>
              <a:gd name="T11" fmla="*/ 266 h 293"/>
              <a:gd name="T12" fmla="*/ 204 w 303"/>
              <a:gd name="T13" fmla="*/ 159 h 293"/>
              <a:gd name="T14" fmla="*/ 213 w 303"/>
              <a:gd name="T15" fmla="*/ 141 h 293"/>
              <a:gd name="T16" fmla="*/ 204 w 303"/>
              <a:gd name="T17" fmla="*/ 132 h 293"/>
              <a:gd name="T18" fmla="*/ 266 w 303"/>
              <a:gd name="T19" fmla="*/ 0 h 293"/>
              <a:gd name="T20" fmla="*/ 266 w 303"/>
              <a:gd name="T21" fmla="*/ 0 h 293"/>
              <a:gd name="T22" fmla="*/ 222 w 303"/>
              <a:gd name="T23" fmla="*/ 26 h 293"/>
              <a:gd name="T24" fmla="*/ 222 w 303"/>
              <a:gd name="T25" fmla="*/ 257 h 293"/>
              <a:gd name="T26" fmla="*/ 266 w 303"/>
              <a:gd name="T27" fmla="*/ 292 h 293"/>
              <a:gd name="T28" fmla="*/ 302 w 303"/>
              <a:gd name="T29" fmla="*/ 257 h 293"/>
              <a:gd name="T30" fmla="*/ 302 w 303"/>
              <a:gd name="T31" fmla="*/ 26 h 293"/>
              <a:gd name="T32" fmla="*/ 266 w 303"/>
              <a:gd name="T3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93">
                <a:moveTo>
                  <a:pt x="204" y="132"/>
                </a:moveTo>
                <a:lnTo>
                  <a:pt x="204" y="132"/>
                </a:lnTo>
                <a:cubicBezTo>
                  <a:pt x="27" y="17"/>
                  <a:pt x="27" y="17"/>
                  <a:pt x="27" y="17"/>
                </a:cubicBezTo>
                <a:cubicBezTo>
                  <a:pt x="10" y="9"/>
                  <a:pt x="0" y="17"/>
                  <a:pt x="0" y="35"/>
                </a:cubicBezTo>
                <a:cubicBezTo>
                  <a:pt x="0" y="257"/>
                  <a:pt x="0" y="257"/>
                  <a:pt x="0" y="257"/>
                </a:cubicBezTo>
                <a:cubicBezTo>
                  <a:pt x="0" y="274"/>
                  <a:pt x="10" y="274"/>
                  <a:pt x="27" y="266"/>
                </a:cubicBezTo>
                <a:cubicBezTo>
                  <a:pt x="204" y="159"/>
                  <a:pt x="204" y="159"/>
                  <a:pt x="204" y="159"/>
                </a:cubicBezTo>
                <a:cubicBezTo>
                  <a:pt x="204" y="159"/>
                  <a:pt x="213" y="150"/>
                  <a:pt x="213" y="141"/>
                </a:cubicBezTo>
                <a:lnTo>
                  <a:pt x="204" y="132"/>
                </a:lnTo>
                <a:close/>
                <a:moveTo>
                  <a:pt x="266" y="0"/>
                </a:moveTo>
                <a:lnTo>
                  <a:pt x="266" y="0"/>
                </a:lnTo>
                <a:cubicBezTo>
                  <a:pt x="240" y="0"/>
                  <a:pt x="222" y="9"/>
                  <a:pt x="222" y="26"/>
                </a:cubicBezTo>
                <a:cubicBezTo>
                  <a:pt x="222" y="257"/>
                  <a:pt x="222" y="257"/>
                  <a:pt x="222" y="257"/>
                </a:cubicBezTo>
                <a:cubicBezTo>
                  <a:pt x="222" y="283"/>
                  <a:pt x="240" y="292"/>
                  <a:pt x="266" y="292"/>
                </a:cubicBezTo>
                <a:cubicBezTo>
                  <a:pt x="284" y="292"/>
                  <a:pt x="302" y="283"/>
                  <a:pt x="302" y="257"/>
                </a:cubicBezTo>
                <a:cubicBezTo>
                  <a:pt x="302" y="26"/>
                  <a:pt x="302" y="26"/>
                  <a:pt x="302" y="26"/>
                </a:cubicBezTo>
                <a:cubicBezTo>
                  <a:pt x="302" y="9"/>
                  <a:pt x="284" y="0"/>
                  <a:pt x="266"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7" name="Freeform 107"/>
          <p:cNvSpPr>
            <a:spLocks noChangeArrowheads="1"/>
          </p:cNvSpPr>
          <p:nvPr/>
        </p:nvSpPr>
        <p:spPr bwMode="auto">
          <a:xfrm>
            <a:off x="16908001" y="8037520"/>
            <a:ext cx="266558" cy="261666"/>
          </a:xfrm>
          <a:custGeom>
            <a:avLst/>
            <a:gdLst>
              <a:gd name="T0" fmla="*/ 239 w 391"/>
              <a:gd name="T1" fmla="*/ 0 h 390"/>
              <a:gd name="T2" fmla="*/ 292 w 391"/>
              <a:gd name="T3" fmla="*/ 53 h 390"/>
              <a:gd name="T4" fmla="*/ 221 w 391"/>
              <a:gd name="T5" fmla="*/ 123 h 390"/>
              <a:gd name="T6" fmla="*/ 266 w 391"/>
              <a:gd name="T7" fmla="*/ 176 h 390"/>
              <a:gd name="T8" fmla="*/ 345 w 391"/>
              <a:gd name="T9" fmla="*/ 97 h 390"/>
              <a:gd name="T10" fmla="*/ 390 w 391"/>
              <a:gd name="T11" fmla="*/ 159 h 390"/>
              <a:gd name="T12" fmla="*/ 390 w 391"/>
              <a:gd name="T13" fmla="*/ 0 h 390"/>
              <a:gd name="T14" fmla="*/ 239 w 391"/>
              <a:gd name="T15" fmla="*/ 0 h 390"/>
              <a:gd name="T16" fmla="*/ 124 w 391"/>
              <a:gd name="T17" fmla="*/ 221 h 390"/>
              <a:gd name="T18" fmla="*/ 44 w 391"/>
              <a:gd name="T19" fmla="*/ 301 h 390"/>
              <a:gd name="T20" fmla="*/ 0 w 391"/>
              <a:gd name="T21" fmla="*/ 239 h 390"/>
              <a:gd name="T22" fmla="*/ 0 w 391"/>
              <a:gd name="T23" fmla="*/ 389 h 390"/>
              <a:gd name="T24" fmla="*/ 159 w 391"/>
              <a:gd name="T25" fmla="*/ 389 h 390"/>
              <a:gd name="T26" fmla="*/ 97 w 391"/>
              <a:gd name="T27" fmla="*/ 345 h 390"/>
              <a:gd name="T28" fmla="*/ 168 w 391"/>
              <a:gd name="T29" fmla="*/ 274 h 390"/>
              <a:gd name="T30" fmla="*/ 124 w 391"/>
              <a:gd name="T31" fmla="*/ 22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1" h="390">
                <a:moveTo>
                  <a:pt x="239" y="0"/>
                </a:moveTo>
                <a:lnTo>
                  <a:pt x="292" y="53"/>
                </a:lnTo>
                <a:lnTo>
                  <a:pt x="221" y="123"/>
                </a:lnTo>
                <a:lnTo>
                  <a:pt x="266" y="176"/>
                </a:lnTo>
                <a:lnTo>
                  <a:pt x="345" y="97"/>
                </a:lnTo>
                <a:lnTo>
                  <a:pt x="390" y="159"/>
                </a:lnTo>
                <a:lnTo>
                  <a:pt x="390" y="0"/>
                </a:lnTo>
                <a:lnTo>
                  <a:pt x="239" y="0"/>
                </a:lnTo>
                <a:close/>
                <a:moveTo>
                  <a:pt x="124" y="221"/>
                </a:moveTo>
                <a:lnTo>
                  <a:pt x="44" y="301"/>
                </a:lnTo>
                <a:lnTo>
                  <a:pt x="0" y="239"/>
                </a:lnTo>
                <a:lnTo>
                  <a:pt x="0" y="389"/>
                </a:lnTo>
                <a:lnTo>
                  <a:pt x="159" y="389"/>
                </a:lnTo>
                <a:lnTo>
                  <a:pt x="97" y="345"/>
                </a:lnTo>
                <a:lnTo>
                  <a:pt x="168" y="274"/>
                </a:lnTo>
                <a:lnTo>
                  <a:pt x="124" y="22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8" name="Freeform 108"/>
          <p:cNvSpPr>
            <a:spLocks noChangeArrowheads="1"/>
          </p:cNvSpPr>
          <p:nvPr/>
        </p:nvSpPr>
        <p:spPr bwMode="auto">
          <a:xfrm>
            <a:off x="17563390" y="8015510"/>
            <a:ext cx="300795" cy="308130"/>
          </a:xfrm>
          <a:custGeom>
            <a:avLst/>
            <a:gdLst>
              <a:gd name="T0" fmla="*/ 79 w 443"/>
              <a:gd name="T1" fmla="*/ 329 h 454"/>
              <a:gd name="T2" fmla="*/ 0 w 443"/>
              <a:gd name="T3" fmla="*/ 400 h 454"/>
              <a:gd name="T4" fmla="*/ 44 w 443"/>
              <a:gd name="T5" fmla="*/ 453 h 454"/>
              <a:gd name="T6" fmla="*/ 123 w 443"/>
              <a:gd name="T7" fmla="*/ 373 h 454"/>
              <a:gd name="T8" fmla="*/ 168 w 443"/>
              <a:gd name="T9" fmla="*/ 426 h 454"/>
              <a:gd name="T10" fmla="*/ 168 w 443"/>
              <a:gd name="T11" fmla="*/ 275 h 454"/>
              <a:gd name="T12" fmla="*/ 26 w 443"/>
              <a:gd name="T13" fmla="*/ 275 h 454"/>
              <a:gd name="T14" fmla="*/ 79 w 443"/>
              <a:gd name="T15" fmla="*/ 329 h 454"/>
              <a:gd name="T16" fmla="*/ 442 w 443"/>
              <a:gd name="T17" fmla="*/ 54 h 454"/>
              <a:gd name="T18" fmla="*/ 398 w 443"/>
              <a:gd name="T19" fmla="*/ 0 h 454"/>
              <a:gd name="T20" fmla="*/ 328 w 443"/>
              <a:gd name="T21" fmla="*/ 81 h 454"/>
              <a:gd name="T22" fmla="*/ 275 w 443"/>
              <a:gd name="T23" fmla="*/ 28 h 454"/>
              <a:gd name="T24" fmla="*/ 275 w 443"/>
              <a:gd name="T25" fmla="*/ 169 h 454"/>
              <a:gd name="T26" fmla="*/ 416 w 443"/>
              <a:gd name="T27" fmla="*/ 169 h 454"/>
              <a:gd name="T28" fmla="*/ 372 w 443"/>
              <a:gd name="T29" fmla="*/ 125 h 454"/>
              <a:gd name="T30" fmla="*/ 442 w 443"/>
              <a:gd name="T31" fmla="*/ 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54">
                <a:moveTo>
                  <a:pt x="79" y="329"/>
                </a:moveTo>
                <a:lnTo>
                  <a:pt x="0" y="400"/>
                </a:lnTo>
                <a:lnTo>
                  <a:pt x="44" y="453"/>
                </a:lnTo>
                <a:lnTo>
                  <a:pt x="123" y="373"/>
                </a:lnTo>
                <a:lnTo>
                  <a:pt x="168" y="426"/>
                </a:lnTo>
                <a:lnTo>
                  <a:pt x="168" y="275"/>
                </a:lnTo>
                <a:lnTo>
                  <a:pt x="26" y="275"/>
                </a:lnTo>
                <a:lnTo>
                  <a:pt x="79" y="329"/>
                </a:lnTo>
                <a:close/>
                <a:moveTo>
                  <a:pt x="442" y="54"/>
                </a:moveTo>
                <a:lnTo>
                  <a:pt x="398" y="0"/>
                </a:lnTo>
                <a:lnTo>
                  <a:pt x="328" y="81"/>
                </a:lnTo>
                <a:lnTo>
                  <a:pt x="275" y="28"/>
                </a:lnTo>
                <a:lnTo>
                  <a:pt x="275" y="169"/>
                </a:lnTo>
                <a:lnTo>
                  <a:pt x="416" y="169"/>
                </a:lnTo>
                <a:lnTo>
                  <a:pt x="372" y="125"/>
                </a:lnTo>
                <a:lnTo>
                  <a:pt x="442" y="5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29" name="Freeform 109"/>
          <p:cNvSpPr>
            <a:spLocks noChangeArrowheads="1"/>
          </p:cNvSpPr>
          <p:nvPr/>
        </p:nvSpPr>
        <p:spPr bwMode="auto">
          <a:xfrm>
            <a:off x="10811421" y="10707984"/>
            <a:ext cx="325248" cy="32035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239 w 479"/>
              <a:gd name="T13" fmla="*/ 426 h 471"/>
              <a:gd name="T14" fmla="*/ 239 w 479"/>
              <a:gd name="T15" fmla="*/ 426 h 471"/>
              <a:gd name="T16" fmla="*/ 44 w 479"/>
              <a:gd name="T17" fmla="*/ 231 h 471"/>
              <a:gd name="T18" fmla="*/ 239 w 479"/>
              <a:gd name="T19" fmla="*/ 37 h 471"/>
              <a:gd name="T20" fmla="*/ 434 w 479"/>
              <a:gd name="T21" fmla="*/ 231 h 471"/>
              <a:gd name="T22" fmla="*/ 239 w 479"/>
              <a:gd name="T23"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0" name="Freeform 110"/>
          <p:cNvSpPr>
            <a:spLocks noChangeArrowheads="1"/>
          </p:cNvSpPr>
          <p:nvPr/>
        </p:nvSpPr>
        <p:spPr bwMode="auto">
          <a:xfrm>
            <a:off x="11483927" y="10707984"/>
            <a:ext cx="327694" cy="32035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77 w 479"/>
              <a:gd name="T17" fmla="*/ 222 h 471"/>
              <a:gd name="T18" fmla="*/ 212 w 479"/>
              <a:gd name="T19" fmla="*/ 240 h 471"/>
              <a:gd name="T20" fmla="*/ 240 w 479"/>
              <a:gd name="T21" fmla="*/ 257 h 471"/>
              <a:gd name="T22" fmla="*/ 265 w 479"/>
              <a:gd name="T23" fmla="*/ 266 h 471"/>
              <a:gd name="T24" fmla="*/ 274 w 479"/>
              <a:gd name="T25" fmla="*/ 275 h 471"/>
              <a:gd name="T26" fmla="*/ 265 w 479"/>
              <a:gd name="T27" fmla="*/ 293 h 471"/>
              <a:gd name="T28" fmla="*/ 240 w 479"/>
              <a:gd name="T29" fmla="*/ 302 h 471"/>
              <a:gd name="T30" fmla="*/ 186 w 479"/>
              <a:gd name="T31" fmla="*/ 284 h 471"/>
              <a:gd name="T32" fmla="*/ 159 w 479"/>
              <a:gd name="T33" fmla="*/ 311 h 471"/>
              <a:gd name="T34" fmla="*/ 230 w 479"/>
              <a:gd name="T35" fmla="*/ 347 h 471"/>
              <a:gd name="T36" fmla="*/ 230 w 479"/>
              <a:gd name="T37" fmla="*/ 382 h 471"/>
              <a:gd name="T38" fmla="*/ 257 w 479"/>
              <a:gd name="T39" fmla="*/ 382 h 471"/>
              <a:gd name="T40" fmla="*/ 257 w 479"/>
              <a:gd name="T41" fmla="*/ 347 h 471"/>
              <a:gd name="T42" fmla="*/ 301 w 479"/>
              <a:gd name="T43" fmla="*/ 328 h 471"/>
              <a:gd name="T44" fmla="*/ 319 w 479"/>
              <a:gd name="T45" fmla="*/ 293 h 471"/>
              <a:gd name="T46" fmla="*/ 408 w 479"/>
              <a:gd name="T47" fmla="*/ 328 h 471"/>
              <a:gd name="T48" fmla="*/ 240 w 479"/>
              <a:gd name="T49" fmla="*/ 426 h 471"/>
              <a:gd name="T50" fmla="*/ 44 w 479"/>
              <a:gd name="T51" fmla="*/ 231 h 471"/>
              <a:gd name="T52" fmla="*/ 53 w 479"/>
              <a:gd name="T53" fmla="*/ 169 h 471"/>
              <a:gd name="T54" fmla="*/ 310 w 479"/>
              <a:gd name="T55" fmla="*/ 231 h 471"/>
              <a:gd name="T56" fmla="*/ 310 w 479"/>
              <a:gd name="T57" fmla="*/ 231 h 471"/>
              <a:gd name="T58" fmla="*/ 265 w 479"/>
              <a:gd name="T59" fmla="*/ 213 h 471"/>
              <a:gd name="T60" fmla="*/ 248 w 479"/>
              <a:gd name="T61" fmla="*/ 204 h 471"/>
              <a:gd name="T62" fmla="*/ 212 w 479"/>
              <a:gd name="T63" fmla="*/ 187 h 471"/>
              <a:gd name="T64" fmla="*/ 212 w 479"/>
              <a:gd name="T65" fmla="*/ 187 h 471"/>
              <a:gd name="T66" fmla="*/ 221 w 479"/>
              <a:gd name="T67" fmla="*/ 169 h 471"/>
              <a:gd name="T68" fmla="*/ 240 w 479"/>
              <a:gd name="T69" fmla="*/ 169 h 471"/>
              <a:gd name="T70" fmla="*/ 284 w 479"/>
              <a:gd name="T71" fmla="*/ 178 h 471"/>
              <a:gd name="T72" fmla="*/ 319 w 479"/>
              <a:gd name="T73" fmla="*/ 151 h 471"/>
              <a:gd name="T74" fmla="*/ 257 w 479"/>
              <a:gd name="T75" fmla="*/ 125 h 471"/>
              <a:gd name="T76" fmla="*/ 257 w 479"/>
              <a:gd name="T77" fmla="*/ 90 h 471"/>
              <a:gd name="T78" fmla="*/ 230 w 479"/>
              <a:gd name="T79" fmla="*/ 90 h 471"/>
              <a:gd name="T80" fmla="*/ 230 w 479"/>
              <a:gd name="T81" fmla="*/ 125 h 471"/>
              <a:gd name="T82" fmla="*/ 186 w 479"/>
              <a:gd name="T83" fmla="*/ 143 h 471"/>
              <a:gd name="T84" fmla="*/ 168 w 479"/>
              <a:gd name="T85" fmla="*/ 169 h 471"/>
              <a:gd name="T86" fmla="*/ 80 w 479"/>
              <a:gd name="T87" fmla="*/ 125 h 471"/>
              <a:gd name="T88" fmla="*/ 240 w 479"/>
              <a:gd name="T89" fmla="*/ 37 h 471"/>
              <a:gd name="T90" fmla="*/ 434 w 479"/>
              <a:gd name="T91" fmla="*/ 231 h 471"/>
              <a:gd name="T92" fmla="*/ 425 w 479"/>
              <a:gd name="T93" fmla="*/ 284 h 471"/>
              <a:gd name="T94" fmla="*/ 310 w 479"/>
              <a:gd name="T95"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77" y="222"/>
                  <a:pt x="177" y="222"/>
                  <a:pt x="177" y="222"/>
                </a:cubicBezTo>
                <a:cubicBezTo>
                  <a:pt x="212" y="240"/>
                  <a:pt x="212" y="240"/>
                  <a:pt x="212" y="240"/>
                </a:cubicBezTo>
                <a:cubicBezTo>
                  <a:pt x="240" y="257"/>
                  <a:pt x="240" y="257"/>
                  <a:pt x="240" y="257"/>
                </a:cubicBezTo>
                <a:cubicBezTo>
                  <a:pt x="265" y="266"/>
                  <a:pt x="265" y="266"/>
                  <a:pt x="265" y="266"/>
                </a:cubicBezTo>
                <a:lnTo>
                  <a:pt x="274" y="275"/>
                </a:lnTo>
                <a:cubicBezTo>
                  <a:pt x="274" y="284"/>
                  <a:pt x="265" y="293"/>
                  <a:pt x="265" y="293"/>
                </a:cubicBezTo>
                <a:cubicBezTo>
                  <a:pt x="257" y="302"/>
                  <a:pt x="248" y="302"/>
                  <a:pt x="240" y="302"/>
                </a:cubicBezTo>
                <a:cubicBezTo>
                  <a:pt x="221" y="302"/>
                  <a:pt x="203" y="293"/>
                  <a:pt x="186" y="284"/>
                </a:cubicBezTo>
                <a:cubicBezTo>
                  <a:pt x="159" y="311"/>
                  <a:pt x="159" y="311"/>
                  <a:pt x="159" y="311"/>
                </a:cubicBezTo>
                <a:cubicBezTo>
                  <a:pt x="177" y="328"/>
                  <a:pt x="203" y="347"/>
                  <a:pt x="230" y="347"/>
                </a:cubicBezTo>
                <a:cubicBezTo>
                  <a:pt x="230" y="382"/>
                  <a:pt x="230" y="382"/>
                  <a:pt x="230" y="382"/>
                </a:cubicBezTo>
                <a:cubicBezTo>
                  <a:pt x="257" y="382"/>
                  <a:pt x="257" y="382"/>
                  <a:pt x="257" y="382"/>
                </a:cubicBezTo>
                <a:cubicBezTo>
                  <a:pt x="257" y="347"/>
                  <a:pt x="257" y="347"/>
                  <a:pt x="257" y="347"/>
                </a:cubicBezTo>
                <a:cubicBezTo>
                  <a:pt x="274" y="338"/>
                  <a:pt x="284" y="338"/>
                  <a:pt x="301" y="328"/>
                </a:cubicBezTo>
                <a:cubicBezTo>
                  <a:pt x="310" y="319"/>
                  <a:pt x="319" y="302"/>
                  <a:pt x="319" y="293"/>
                </a:cubicBezTo>
                <a:cubicBezTo>
                  <a:pt x="408" y="328"/>
                  <a:pt x="408" y="328"/>
                  <a:pt x="408" y="328"/>
                </a:cubicBezTo>
                <a:cubicBezTo>
                  <a:pt x="372" y="391"/>
                  <a:pt x="310" y="426"/>
                  <a:pt x="240" y="426"/>
                </a:cubicBezTo>
                <a:cubicBezTo>
                  <a:pt x="133" y="426"/>
                  <a:pt x="44" y="347"/>
                  <a:pt x="44" y="231"/>
                </a:cubicBezTo>
                <a:cubicBezTo>
                  <a:pt x="44" y="213"/>
                  <a:pt x="44" y="187"/>
                  <a:pt x="53" y="169"/>
                </a:cubicBezTo>
                <a:close/>
                <a:moveTo>
                  <a:pt x="310" y="231"/>
                </a:moveTo>
                <a:lnTo>
                  <a:pt x="310" y="231"/>
                </a:lnTo>
                <a:cubicBezTo>
                  <a:pt x="265" y="213"/>
                  <a:pt x="265" y="213"/>
                  <a:pt x="265" y="213"/>
                </a:cubicBezTo>
                <a:cubicBezTo>
                  <a:pt x="248" y="204"/>
                  <a:pt x="248" y="204"/>
                  <a:pt x="248" y="204"/>
                </a:cubicBezTo>
                <a:cubicBezTo>
                  <a:pt x="212" y="187"/>
                  <a:pt x="212" y="187"/>
                  <a:pt x="212" y="187"/>
                </a:cubicBezTo>
                <a:lnTo>
                  <a:pt x="212" y="187"/>
                </a:lnTo>
                <a:cubicBezTo>
                  <a:pt x="212" y="178"/>
                  <a:pt x="221" y="178"/>
                  <a:pt x="221" y="169"/>
                </a:cubicBezTo>
                <a:cubicBezTo>
                  <a:pt x="230" y="169"/>
                  <a:pt x="240" y="169"/>
                  <a:pt x="240" y="169"/>
                </a:cubicBezTo>
                <a:cubicBezTo>
                  <a:pt x="257" y="169"/>
                  <a:pt x="274" y="169"/>
                  <a:pt x="284" y="178"/>
                </a:cubicBezTo>
                <a:cubicBezTo>
                  <a:pt x="319" y="151"/>
                  <a:pt x="319" y="151"/>
                  <a:pt x="319" y="151"/>
                </a:cubicBezTo>
                <a:cubicBezTo>
                  <a:pt x="301" y="134"/>
                  <a:pt x="274" y="125"/>
                  <a:pt x="257" y="125"/>
                </a:cubicBezTo>
                <a:cubicBezTo>
                  <a:pt x="257" y="90"/>
                  <a:pt x="257" y="90"/>
                  <a:pt x="257" y="90"/>
                </a:cubicBezTo>
                <a:cubicBezTo>
                  <a:pt x="230" y="90"/>
                  <a:pt x="230" y="90"/>
                  <a:pt x="230" y="90"/>
                </a:cubicBezTo>
                <a:cubicBezTo>
                  <a:pt x="230" y="125"/>
                  <a:pt x="230" y="125"/>
                  <a:pt x="230" y="125"/>
                </a:cubicBezTo>
                <a:cubicBezTo>
                  <a:pt x="212" y="125"/>
                  <a:pt x="203" y="134"/>
                  <a:pt x="186" y="143"/>
                </a:cubicBezTo>
                <a:cubicBezTo>
                  <a:pt x="177" y="143"/>
                  <a:pt x="168" y="160"/>
                  <a:pt x="168" y="169"/>
                </a:cubicBezTo>
                <a:cubicBezTo>
                  <a:pt x="80" y="125"/>
                  <a:pt x="80" y="125"/>
                  <a:pt x="80" y="125"/>
                </a:cubicBezTo>
                <a:cubicBezTo>
                  <a:pt x="106" y="72"/>
                  <a:pt x="168" y="37"/>
                  <a:pt x="240" y="37"/>
                </a:cubicBezTo>
                <a:cubicBezTo>
                  <a:pt x="346" y="37"/>
                  <a:pt x="434" y="125"/>
                  <a:pt x="434" y="231"/>
                </a:cubicBezTo>
                <a:cubicBezTo>
                  <a:pt x="434" y="249"/>
                  <a:pt x="434" y="266"/>
                  <a:pt x="425" y="284"/>
                </a:cubicBezTo>
                <a:lnTo>
                  <a:pt x="310" y="23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1" name="Freeform 111"/>
          <p:cNvSpPr>
            <a:spLocks noChangeArrowheads="1"/>
          </p:cNvSpPr>
          <p:nvPr/>
        </p:nvSpPr>
        <p:spPr bwMode="auto">
          <a:xfrm>
            <a:off x="12158880" y="10707984"/>
            <a:ext cx="325250" cy="320357"/>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53 w 480"/>
              <a:gd name="T13" fmla="*/ 169 h 471"/>
              <a:gd name="T14" fmla="*/ 53 w 480"/>
              <a:gd name="T15" fmla="*/ 169 h 471"/>
              <a:gd name="T16" fmla="*/ 115 w 480"/>
              <a:gd name="T17" fmla="*/ 196 h 471"/>
              <a:gd name="T18" fmla="*/ 115 w 480"/>
              <a:gd name="T19" fmla="*/ 196 h 471"/>
              <a:gd name="T20" fmla="*/ 115 w 480"/>
              <a:gd name="T21" fmla="*/ 231 h 471"/>
              <a:gd name="T22" fmla="*/ 134 w 480"/>
              <a:gd name="T23" fmla="*/ 231 h 471"/>
              <a:gd name="T24" fmla="*/ 134 w 480"/>
              <a:gd name="T25" fmla="*/ 240 h 471"/>
              <a:gd name="T26" fmla="*/ 134 w 480"/>
              <a:gd name="T27" fmla="*/ 249 h 471"/>
              <a:gd name="T28" fmla="*/ 115 w 480"/>
              <a:gd name="T29" fmla="*/ 249 h 471"/>
              <a:gd name="T30" fmla="*/ 115 w 480"/>
              <a:gd name="T31" fmla="*/ 275 h 471"/>
              <a:gd name="T32" fmla="*/ 142 w 480"/>
              <a:gd name="T33" fmla="*/ 275 h 471"/>
              <a:gd name="T34" fmla="*/ 160 w 480"/>
              <a:gd name="T35" fmla="*/ 328 h 471"/>
              <a:gd name="T36" fmla="*/ 258 w 480"/>
              <a:gd name="T37" fmla="*/ 373 h 471"/>
              <a:gd name="T38" fmla="*/ 319 w 480"/>
              <a:gd name="T39" fmla="*/ 355 h 471"/>
              <a:gd name="T40" fmla="*/ 311 w 480"/>
              <a:gd name="T41" fmla="*/ 311 h 471"/>
              <a:gd name="T42" fmla="*/ 266 w 480"/>
              <a:gd name="T43" fmla="*/ 319 h 471"/>
              <a:gd name="T44" fmla="*/ 213 w 480"/>
              <a:gd name="T45" fmla="*/ 302 h 471"/>
              <a:gd name="T46" fmla="*/ 205 w 480"/>
              <a:gd name="T47" fmla="*/ 275 h 471"/>
              <a:gd name="T48" fmla="*/ 284 w 480"/>
              <a:gd name="T49" fmla="*/ 275 h 471"/>
              <a:gd name="T50" fmla="*/ 408 w 480"/>
              <a:gd name="T51" fmla="*/ 328 h 471"/>
              <a:gd name="T52" fmla="*/ 240 w 480"/>
              <a:gd name="T53" fmla="*/ 426 h 471"/>
              <a:gd name="T54" fmla="*/ 45 w 480"/>
              <a:gd name="T55" fmla="*/ 231 h 471"/>
              <a:gd name="T56" fmla="*/ 53 w 480"/>
              <a:gd name="T57" fmla="*/ 169 h 471"/>
              <a:gd name="T58" fmla="*/ 302 w 480"/>
              <a:gd name="T59" fmla="*/ 231 h 471"/>
              <a:gd name="T60" fmla="*/ 302 w 480"/>
              <a:gd name="T61" fmla="*/ 231 h 471"/>
              <a:gd name="T62" fmla="*/ 302 w 480"/>
              <a:gd name="T63" fmla="*/ 231 h 471"/>
              <a:gd name="T64" fmla="*/ 302 w 480"/>
              <a:gd name="T65" fmla="*/ 196 h 471"/>
              <a:gd name="T66" fmla="*/ 231 w 480"/>
              <a:gd name="T67" fmla="*/ 196 h 471"/>
              <a:gd name="T68" fmla="*/ 205 w 480"/>
              <a:gd name="T69" fmla="*/ 187 h 471"/>
              <a:gd name="T70" fmla="*/ 213 w 480"/>
              <a:gd name="T71" fmla="*/ 169 h 471"/>
              <a:gd name="T72" fmla="*/ 266 w 480"/>
              <a:gd name="T73" fmla="*/ 151 h 471"/>
              <a:gd name="T74" fmla="*/ 311 w 480"/>
              <a:gd name="T75" fmla="*/ 160 h 471"/>
              <a:gd name="T76" fmla="*/ 319 w 480"/>
              <a:gd name="T77" fmla="*/ 116 h 471"/>
              <a:gd name="T78" fmla="*/ 258 w 480"/>
              <a:gd name="T79" fmla="*/ 107 h 471"/>
              <a:gd name="T80" fmla="*/ 169 w 480"/>
              <a:gd name="T81" fmla="*/ 143 h 471"/>
              <a:gd name="T82" fmla="*/ 151 w 480"/>
              <a:gd name="T83" fmla="*/ 160 h 471"/>
              <a:gd name="T84" fmla="*/ 80 w 480"/>
              <a:gd name="T85" fmla="*/ 125 h 471"/>
              <a:gd name="T86" fmla="*/ 240 w 480"/>
              <a:gd name="T87" fmla="*/ 37 h 471"/>
              <a:gd name="T88" fmla="*/ 434 w 480"/>
              <a:gd name="T89" fmla="*/ 231 h 471"/>
              <a:gd name="T90" fmla="*/ 425 w 480"/>
              <a:gd name="T91" fmla="*/ 284 h 471"/>
              <a:gd name="T92" fmla="*/ 302 w 480"/>
              <a:gd name="T93"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0" h="471">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53" y="169"/>
                </a:moveTo>
                <a:lnTo>
                  <a:pt x="53" y="169"/>
                </a:lnTo>
                <a:cubicBezTo>
                  <a:pt x="115" y="196"/>
                  <a:pt x="115" y="196"/>
                  <a:pt x="115" y="196"/>
                </a:cubicBezTo>
                <a:lnTo>
                  <a:pt x="115" y="196"/>
                </a:lnTo>
                <a:cubicBezTo>
                  <a:pt x="115" y="231"/>
                  <a:pt x="115" y="231"/>
                  <a:pt x="115" y="231"/>
                </a:cubicBezTo>
                <a:cubicBezTo>
                  <a:pt x="134" y="231"/>
                  <a:pt x="134" y="231"/>
                  <a:pt x="134" y="231"/>
                </a:cubicBezTo>
                <a:cubicBezTo>
                  <a:pt x="134" y="231"/>
                  <a:pt x="134" y="231"/>
                  <a:pt x="134" y="240"/>
                </a:cubicBezTo>
                <a:cubicBezTo>
                  <a:pt x="134" y="249"/>
                  <a:pt x="134" y="249"/>
                  <a:pt x="134" y="249"/>
                </a:cubicBezTo>
                <a:cubicBezTo>
                  <a:pt x="115" y="249"/>
                  <a:pt x="115" y="249"/>
                  <a:pt x="115" y="249"/>
                </a:cubicBezTo>
                <a:cubicBezTo>
                  <a:pt x="115" y="275"/>
                  <a:pt x="115" y="275"/>
                  <a:pt x="115" y="275"/>
                </a:cubicBezTo>
                <a:cubicBezTo>
                  <a:pt x="142" y="275"/>
                  <a:pt x="142" y="275"/>
                  <a:pt x="142" y="275"/>
                </a:cubicBezTo>
                <a:cubicBezTo>
                  <a:pt x="142" y="293"/>
                  <a:pt x="151" y="311"/>
                  <a:pt x="160" y="328"/>
                </a:cubicBezTo>
                <a:cubicBezTo>
                  <a:pt x="187" y="355"/>
                  <a:pt x="222" y="373"/>
                  <a:pt x="258" y="373"/>
                </a:cubicBezTo>
                <a:cubicBezTo>
                  <a:pt x="284" y="373"/>
                  <a:pt x="311" y="364"/>
                  <a:pt x="319" y="355"/>
                </a:cubicBezTo>
                <a:cubicBezTo>
                  <a:pt x="311" y="311"/>
                  <a:pt x="311" y="311"/>
                  <a:pt x="311" y="311"/>
                </a:cubicBezTo>
                <a:cubicBezTo>
                  <a:pt x="302" y="319"/>
                  <a:pt x="284" y="319"/>
                  <a:pt x="266" y="319"/>
                </a:cubicBezTo>
                <a:cubicBezTo>
                  <a:pt x="249" y="319"/>
                  <a:pt x="231" y="319"/>
                  <a:pt x="213" y="302"/>
                </a:cubicBezTo>
                <a:cubicBezTo>
                  <a:pt x="205" y="293"/>
                  <a:pt x="205" y="284"/>
                  <a:pt x="205" y="275"/>
                </a:cubicBezTo>
                <a:cubicBezTo>
                  <a:pt x="284" y="275"/>
                  <a:pt x="284" y="275"/>
                  <a:pt x="284" y="275"/>
                </a:cubicBezTo>
                <a:cubicBezTo>
                  <a:pt x="408" y="328"/>
                  <a:pt x="408" y="328"/>
                  <a:pt x="408" y="328"/>
                </a:cubicBezTo>
                <a:cubicBezTo>
                  <a:pt x="372" y="391"/>
                  <a:pt x="311" y="426"/>
                  <a:pt x="240" y="426"/>
                </a:cubicBezTo>
                <a:cubicBezTo>
                  <a:pt x="134" y="426"/>
                  <a:pt x="45" y="347"/>
                  <a:pt x="45" y="231"/>
                </a:cubicBezTo>
                <a:cubicBezTo>
                  <a:pt x="45" y="213"/>
                  <a:pt x="45" y="196"/>
                  <a:pt x="53" y="169"/>
                </a:cubicBezTo>
                <a:close/>
                <a:moveTo>
                  <a:pt x="302" y="231"/>
                </a:moveTo>
                <a:lnTo>
                  <a:pt x="302" y="231"/>
                </a:lnTo>
                <a:lnTo>
                  <a:pt x="302" y="231"/>
                </a:lnTo>
                <a:cubicBezTo>
                  <a:pt x="302" y="196"/>
                  <a:pt x="302" y="196"/>
                  <a:pt x="302" y="196"/>
                </a:cubicBezTo>
                <a:cubicBezTo>
                  <a:pt x="231" y="196"/>
                  <a:pt x="231" y="196"/>
                  <a:pt x="231" y="196"/>
                </a:cubicBezTo>
                <a:cubicBezTo>
                  <a:pt x="205" y="187"/>
                  <a:pt x="205" y="187"/>
                  <a:pt x="205" y="187"/>
                </a:cubicBezTo>
                <a:cubicBezTo>
                  <a:pt x="213" y="178"/>
                  <a:pt x="213" y="178"/>
                  <a:pt x="213" y="169"/>
                </a:cubicBezTo>
                <a:cubicBezTo>
                  <a:pt x="231" y="160"/>
                  <a:pt x="249" y="151"/>
                  <a:pt x="266" y="151"/>
                </a:cubicBezTo>
                <a:cubicBezTo>
                  <a:pt x="284" y="151"/>
                  <a:pt x="302" y="160"/>
                  <a:pt x="311" y="160"/>
                </a:cubicBezTo>
                <a:cubicBezTo>
                  <a:pt x="319" y="116"/>
                  <a:pt x="319" y="116"/>
                  <a:pt x="319" y="116"/>
                </a:cubicBezTo>
                <a:cubicBezTo>
                  <a:pt x="302" y="107"/>
                  <a:pt x="284" y="107"/>
                  <a:pt x="258" y="107"/>
                </a:cubicBezTo>
                <a:cubicBezTo>
                  <a:pt x="222" y="107"/>
                  <a:pt x="187" y="116"/>
                  <a:pt x="169" y="143"/>
                </a:cubicBezTo>
                <a:cubicBezTo>
                  <a:pt x="160" y="151"/>
                  <a:pt x="160" y="160"/>
                  <a:pt x="151" y="160"/>
                </a:cubicBezTo>
                <a:cubicBezTo>
                  <a:pt x="80" y="125"/>
                  <a:pt x="80" y="125"/>
                  <a:pt x="80" y="125"/>
                </a:cubicBezTo>
                <a:cubicBezTo>
                  <a:pt x="107" y="72"/>
                  <a:pt x="169" y="37"/>
                  <a:pt x="240" y="37"/>
                </a:cubicBezTo>
                <a:cubicBezTo>
                  <a:pt x="346" y="37"/>
                  <a:pt x="434" y="125"/>
                  <a:pt x="434" y="231"/>
                </a:cubicBezTo>
                <a:cubicBezTo>
                  <a:pt x="434" y="249"/>
                  <a:pt x="434" y="266"/>
                  <a:pt x="425" y="284"/>
                </a:cubicBezTo>
                <a:lnTo>
                  <a:pt x="302" y="23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2" name="Freeform 112"/>
          <p:cNvSpPr>
            <a:spLocks noChangeArrowheads="1"/>
          </p:cNvSpPr>
          <p:nvPr/>
        </p:nvSpPr>
        <p:spPr bwMode="auto">
          <a:xfrm>
            <a:off x="12831387" y="10707984"/>
            <a:ext cx="327694" cy="32035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53 w 480"/>
              <a:gd name="T13" fmla="*/ 178 h 471"/>
              <a:gd name="T14" fmla="*/ 53 w 480"/>
              <a:gd name="T15" fmla="*/ 178 h 471"/>
              <a:gd name="T16" fmla="*/ 177 w 480"/>
              <a:gd name="T17" fmla="*/ 231 h 471"/>
              <a:gd name="T18" fmla="*/ 151 w 480"/>
              <a:gd name="T19" fmla="*/ 231 h 471"/>
              <a:gd name="T20" fmla="*/ 151 w 480"/>
              <a:gd name="T21" fmla="*/ 266 h 471"/>
              <a:gd name="T22" fmla="*/ 204 w 480"/>
              <a:gd name="T23" fmla="*/ 266 h 471"/>
              <a:gd name="T24" fmla="*/ 213 w 480"/>
              <a:gd name="T25" fmla="*/ 275 h 471"/>
              <a:gd name="T26" fmla="*/ 213 w 480"/>
              <a:gd name="T27" fmla="*/ 293 h 471"/>
              <a:gd name="T28" fmla="*/ 151 w 480"/>
              <a:gd name="T29" fmla="*/ 293 h 471"/>
              <a:gd name="T30" fmla="*/ 151 w 480"/>
              <a:gd name="T31" fmla="*/ 338 h 471"/>
              <a:gd name="T32" fmla="*/ 213 w 480"/>
              <a:gd name="T33" fmla="*/ 338 h 471"/>
              <a:gd name="T34" fmla="*/ 213 w 480"/>
              <a:gd name="T35" fmla="*/ 391 h 471"/>
              <a:gd name="T36" fmla="*/ 266 w 480"/>
              <a:gd name="T37" fmla="*/ 391 h 471"/>
              <a:gd name="T38" fmla="*/ 266 w 480"/>
              <a:gd name="T39" fmla="*/ 338 h 471"/>
              <a:gd name="T40" fmla="*/ 328 w 480"/>
              <a:gd name="T41" fmla="*/ 338 h 471"/>
              <a:gd name="T42" fmla="*/ 328 w 480"/>
              <a:gd name="T43" fmla="*/ 302 h 471"/>
              <a:gd name="T44" fmla="*/ 407 w 480"/>
              <a:gd name="T45" fmla="*/ 338 h 471"/>
              <a:gd name="T46" fmla="*/ 239 w 480"/>
              <a:gd name="T47" fmla="*/ 426 h 471"/>
              <a:gd name="T48" fmla="*/ 44 w 480"/>
              <a:gd name="T49" fmla="*/ 231 h 471"/>
              <a:gd name="T50" fmla="*/ 53 w 480"/>
              <a:gd name="T51" fmla="*/ 178 h 471"/>
              <a:gd name="T52" fmla="*/ 266 w 480"/>
              <a:gd name="T53" fmla="*/ 293 h 471"/>
              <a:gd name="T54" fmla="*/ 266 w 480"/>
              <a:gd name="T55" fmla="*/ 293 h 471"/>
              <a:gd name="T56" fmla="*/ 266 w 480"/>
              <a:gd name="T57" fmla="*/ 275 h 471"/>
              <a:gd name="T58" fmla="*/ 274 w 480"/>
              <a:gd name="T59" fmla="*/ 275 h 471"/>
              <a:gd name="T60" fmla="*/ 319 w 480"/>
              <a:gd name="T61" fmla="*/ 293 h 471"/>
              <a:gd name="T62" fmla="*/ 266 w 480"/>
              <a:gd name="T63" fmla="*/ 293 h 471"/>
              <a:gd name="T64" fmla="*/ 328 w 480"/>
              <a:gd name="T65" fmla="*/ 249 h 471"/>
              <a:gd name="T66" fmla="*/ 328 w 480"/>
              <a:gd name="T67" fmla="*/ 249 h 471"/>
              <a:gd name="T68" fmla="*/ 328 w 480"/>
              <a:gd name="T69" fmla="*/ 231 h 471"/>
              <a:gd name="T70" fmla="*/ 292 w 480"/>
              <a:gd name="T71" fmla="*/ 231 h 471"/>
              <a:gd name="T72" fmla="*/ 354 w 480"/>
              <a:gd name="T73" fmla="*/ 116 h 471"/>
              <a:gd name="T74" fmla="*/ 292 w 480"/>
              <a:gd name="T75" fmla="*/ 116 h 471"/>
              <a:gd name="T76" fmla="*/ 248 w 480"/>
              <a:gd name="T77" fmla="*/ 213 h 471"/>
              <a:gd name="T78" fmla="*/ 230 w 480"/>
              <a:gd name="T79" fmla="*/ 204 h 471"/>
              <a:gd name="T80" fmla="*/ 186 w 480"/>
              <a:gd name="T81" fmla="*/ 116 h 471"/>
              <a:gd name="T82" fmla="*/ 123 w 480"/>
              <a:gd name="T83" fmla="*/ 116 h 471"/>
              <a:gd name="T84" fmla="*/ 151 w 480"/>
              <a:gd name="T85" fmla="*/ 169 h 471"/>
              <a:gd name="T86" fmla="*/ 70 w 480"/>
              <a:gd name="T87" fmla="*/ 134 h 471"/>
              <a:gd name="T88" fmla="*/ 239 w 480"/>
              <a:gd name="T89" fmla="*/ 37 h 471"/>
              <a:gd name="T90" fmla="*/ 434 w 480"/>
              <a:gd name="T91" fmla="*/ 231 h 471"/>
              <a:gd name="T92" fmla="*/ 426 w 480"/>
              <a:gd name="T93" fmla="*/ 293 h 471"/>
              <a:gd name="T94" fmla="*/ 328 w 480"/>
              <a:gd name="T95" fmla="*/ 24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53" y="178"/>
                </a:moveTo>
                <a:lnTo>
                  <a:pt x="53" y="178"/>
                </a:lnTo>
                <a:cubicBezTo>
                  <a:pt x="177" y="231"/>
                  <a:pt x="177" y="231"/>
                  <a:pt x="177" y="231"/>
                </a:cubicBezTo>
                <a:cubicBezTo>
                  <a:pt x="151" y="231"/>
                  <a:pt x="151" y="231"/>
                  <a:pt x="151" y="231"/>
                </a:cubicBezTo>
                <a:cubicBezTo>
                  <a:pt x="151" y="266"/>
                  <a:pt x="151" y="266"/>
                  <a:pt x="151" y="266"/>
                </a:cubicBezTo>
                <a:cubicBezTo>
                  <a:pt x="204" y="266"/>
                  <a:pt x="204" y="266"/>
                  <a:pt x="204" y="266"/>
                </a:cubicBezTo>
                <a:cubicBezTo>
                  <a:pt x="213" y="275"/>
                  <a:pt x="213" y="275"/>
                  <a:pt x="213" y="275"/>
                </a:cubicBezTo>
                <a:cubicBezTo>
                  <a:pt x="213" y="293"/>
                  <a:pt x="213" y="293"/>
                  <a:pt x="213" y="293"/>
                </a:cubicBezTo>
                <a:cubicBezTo>
                  <a:pt x="151" y="293"/>
                  <a:pt x="151" y="293"/>
                  <a:pt x="151" y="293"/>
                </a:cubicBezTo>
                <a:cubicBezTo>
                  <a:pt x="151" y="338"/>
                  <a:pt x="151" y="338"/>
                  <a:pt x="151" y="338"/>
                </a:cubicBezTo>
                <a:cubicBezTo>
                  <a:pt x="213" y="338"/>
                  <a:pt x="213" y="338"/>
                  <a:pt x="213" y="338"/>
                </a:cubicBezTo>
                <a:cubicBezTo>
                  <a:pt x="213" y="391"/>
                  <a:pt x="213" y="391"/>
                  <a:pt x="213" y="391"/>
                </a:cubicBezTo>
                <a:cubicBezTo>
                  <a:pt x="266" y="391"/>
                  <a:pt x="266" y="391"/>
                  <a:pt x="266" y="391"/>
                </a:cubicBezTo>
                <a:cubicBezTo>
                  <a:pt x="266" y="338"/>
                  <a:pt x="266" y="338"/>
                  <a:pt x="266" y="338"/>
                </a:cubicBezTo>
                <a:cubicBezTo>
                  <a:pt x="328" y="338"/>
                  <a:pt x="328" y="338"/>
                  <a:pt x="328" y="338"/>
                </a:cubicBezTo>
                <a:cubicBezTo>
                  <a:pt x="328" y="302"/>
                  <a:pt x="328" y="302"/>
                  <a:pt x="328" y="302"/>
                </a:cubicBezTo>
                <a:cubicBezTo>
                  <a:pt x="407" y="338"/>
                  <a:pt x="407" y="338"/>
                  <a:pt x="407" y="338"/>
                </a:cubicBezTo>
                <a:cubicBezTo>
                  <a:pt x="372" y="391"/>
                  <a:pt x="310" y="426"/>
                  <a:pt x="239" y="426"/>
                </a:cubicBezTo>
                <a:cubicBezTo>
                  <a:pt x="133" y="426"/>
                  <a:pt x="44" y="347"/>
                  <a:pt x="44" y="231"/>
                </a:cubicBezTo>
                <a:cubicBezTo>
                  <a:pt x="44" y="213"/>
                  <a:pt x="44" y="196"/>
                  <a:pt x="53" y="178"/>
                </a:cubicBezTo>
                <a:close/>
                <a:moveTo>
                  <a:pt x="266" y="293"/>
                </a:moveTo>
                <a:lnTo>
                  <a:pt x="266" y="293"/>
                </a:lnTo>
                <a:cubicBezTo>
                  <a:pt x="266" y="275"/>
                  <a:pt x="266" y="275"/>
                  <a:pt x="266" y="275"/>
                </a:cubicBezTo>
                <a:cubicBezTo>
                  <a:pt x="274" y="275"/>
                  <a:pt x="274" y="275"/>
                  <a:pt x="274" y="275"/>
                </a:cubicBezTo>
                <a:cubicBezTo>
                  <a:pt x="319" y="293"/>
                  <a:pt x="319" y="293"/>
                  <a:pt x="319" y="293"/>
                </a:cubicBezTo>
                <a:lnTo>
                  <a:pt x="266" y="293"/>
                </a:lnTo>
                <a:close/>
                <a:moveTo>
                  <a:pt x="328" y="249"/>
                </a:moveTo>
                <a:lnTo>
                  <a:pt x="328" y="249"/>
                </a:lnTo>
                <a:cubicBezTo>
                  <a:pt x="328" y="231"/>
                  <a:pt x="328" y="231"/>
                  <a:pt x="328" y="231"/>
                </a:cubicBezTo>
                <a:cubicBezTo>
                  <a:pt x="292" y="231"/>
                  <a:pt x="292" y="231"/>
                  <a:pt x="292" y="231"/>
                </a:cubicBezTo>
                <a:cubicBezTo>
                  <a:pt x="354" y="116"/>
                  <a:pt x="354" y="116"/>
                  <a:pt x="354" y="116"/>
                </a:cubicBezTo>
                <a:cubicBezTo>
                  <a:pt x="292" y="116"/>
                  <a:pt x="292" y="116"/>
                  <a:pt x="292" y="116"/>
                </a:cubicBezTo>
                <a:cubicBezTo>
                  <a:pt x="248" y="213"/>
                  <a:pt x="248" y="213"/>
                  <a:pt x="248" y="213"/>
                </a:cubicBezTo>
                <a:cubicBezTo>
                  <a:pt x="230" y="204"/>
                  <a:pt x="230" y="204"/>
                  <a:pt x="230" y="204"/>
                </a:cubicBezTo>
                <a:cubicBezTo>
                  <a:pt x="186" y="116"/>
                  <a:pt x="186" y="116"/>
                  <a:pt x="186" y="116"/>
                </a:cubicBezTo>
                <a:cubicBezTo>
                  <a:pt x="123" y="116"/>
                  <a:pt x="123" y="116"/>
                  <a:pt x="123" y="116"/>
                </a:cubicBezTo>
                <a:cubicBezTo>
                  <a:pt x="151" y="169"/>
                  <a:pt x="151" y="169"/>
                  <a:pt x="151" y="169"/>
                </a:cubicBezTo>
                <a:cubicBezTo>
                  <a:pt x="70" y="134"/>
                  <a:pt x="70" y="134"/>
                  <a:pt x="70" y="134"/>
                </a:cubicBezTo>
                <a:cubicBezTo>
                  <a:pt x="107" y="81"/>
                  <a:pt x="168" y="37"/>
                  <a:pt x="239" y="37"/>
                </a:cubicBezTo>
                <a:cubicBezTo>
                  <a:pt x="345" y="37"/>
                  <a:pt x="434" y="125"/>
                  <a:pt x="434" y="231"/>
                </a:cubicBezTo>
                <a:cubicBezTo>
                  <a:pt x="434" y="257"/>
                  <a:pt x="434" y="275"/>
                  <a:pt x="426" y="293"/>
                </a:cubicBezTo>
                <a:lnTo>
                  <a:pt x="328" y="24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3" name="Freeform 113"/>
          <p:cNvSpPr>
            <a:spLocks noChangeArrowheads="1"/>
          </p:cNvSpPr>
          <p:nvPr/>
        </p:nvSpPr>
        <p:spPr bwMode="auto">
          <a:xfrm>
            <a:off x="13506340" y="10707984"/>
            <a:ext cx="325248" cy="320357"/>
          </a:xfrm>
          <a:custGeom>
            <a:avLst/>
            <a:gdLst>
              <a:gd name="T0" fmla="*/ 239 w 480"/>
              <a:gd name="T1" fmla="*/ 107 h 471"/>
              <a:gd name="T2" fmla="*/ 239 w 480"/>
              <a:gd name="T3" fmla="*/ 107 h 471"/>
              <a:gd name="T4" fmla="*/ 169 w 480"/>
              <a:gd name="T5" fmla="*/ 134 h 471"/>
              <a:gd name="T6" fmla="*/ 133 w 480"/>
              <a:gd name="T7" fmla="*/ 204 h 471"/>
              <a:gd name="T8" fmla="*/ 116 w 480"/>
              <a:gd name="T9" fmla="*/ 204 h 471"/>
              <a:gd name="T10" fmla="*/ 160 w 480"/>
              <a:gd name="T11" fmla="*/ 249 h 471"/>
              <a:gd name="T12" fmla="*/ 213 w 480"/>
              <a:gd name="T13" fmla="*/ 204 h 471"/>
              <a:gd name="T14" fmla="*/ 195 w 480"/>
              <a:gd name="T15" fmla="*/ 204 h 471"/>
              <a:gd name="T16" fmla="*/ 248 w 480"/>
              <a:gd name="T17" fmla="*/ 160 h 471"/>
              <a:gd name="T18" fmla="*/ 284 w 480"/>
              <a:gd name="T19" fmla="*/ 178 h 471"/>
              <a:gd name="T20" fmla="*/ 301 w 480"/>
              <a:gd name="T21" fmla="*/ 240 h 471"/>
              <a:gd name="T22" fmla="*/ 284 w 480"/>
              <a:gd name="T23" fmla="*/ 293 h 471"/>
              <a:gd name="T24" fmla="*/ 248 w 480"/>
              <a:gd name="T25" fmla="*/ 319 h 471"/>
              <a:gd name="T26" fmla="*/ 195 w 480"/>
              <a:gd name="T27" fmla="*/ 275 h 471"/>
              <a:gd name="T28" fmla="*/ 133 w 480"/>
              <a:gd name="T29" fmla="*/ 275 h 471"/>
              <a:gd name="T30" fmla="*/ 169 w 480"/>
              <a:gd name="T31" fmla="*/ 338 h 471"/>
              <a:gd name="T32" fmla="*/ 239 w 480"/>
              <a:gd name="T33" fmla="*/ 364 h 471"/>
              <a:gd name="T34" fmla="*/ 328 w 480"/>
              <a:gd name="T35" fmla="*/ 328 h 471"/>
              <a:gd name="T36" fmla="*/ 364 w 480"/>
              <a:gd name="T37" fmla="*/ 240 h 471"/>
              <a:gd name="T38" fmla="*/ 328 w 480"/>
              <a:gd name="T39" fmla="*/ 143 h 471"/>
              <a:gd name="T40" fmla="*/ 239 w 480"/>
              <a:gd name="T41" fmla="*/ 107 h 471"/>
              <a:gd name="T42" fmla="*/ 239 w 480"/>
              <a:gd name="T43" fmla="*/ 0 h 471"/>
              <a:gd name="T44" fmla="*/ 239 w 480"/>
              <a:gd name="T45" fmla="*/ 0 h 471"/>
              <a:gd name="T46" fmla="*/ 0 w 480"/>
              <a:gd name="T47" fmla="*/ 231 h 471"/>
              <a:gd name="T48" fmla="*/ 239 w 480"/>
              <a:gd name="T49" fmla="*/ 470 h 471"/>
              <a:gd name="T50" fmla="*/ 479 w 480"/>
              <a:gd name="T51" fmla="*/ 231 h 471"/>
              <a:gd name="T52" fmla="*/ 239 w 480"/>
              <a:gd name="T53" fmla="*/ 0 h 471"/>
              <a:gd name="T54" fmla="*/ 239 w 480"/>
              <a:gd name="T55" fmla="*/ 426 h 471"/>
              <a:gd name="T56" fmla="*/ 239 w 480"/>
              <a:gd name="T57" fmla="*/ 426 h 471"/>
              <a:gd name="T58" fmla="*/ 45 w 480"/>
              <a:gd name="T59" fmla="*/ 231 h 471"/>
              <a:gd name="T60" fmla="*/ 239 w 480"/>
              <a:gd name="T61" fmla="*/ 37 h 471"/>
              <a:gd name="T62" fmla="*/ 435 w 480"/>
              <a:gd name="T63" fmla="*/ 231 h 471"/>
              <a:gd name="T64" fmla="*/ 239 w 480"/>
              <a:gd name="T6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39" y="107"/>
                </a:moveTo>
                <a:lnTo>
                  <a:pt x="239" y="107"/>
                </a:lnTo>
                <a:cubicBezTo>
                  <a:pt x="213" y="107"/>
                  <a:pt x="186" y="116"/>
                  <a:pt x="169" y="134"/>
                </a:cubicBezTo>
                <a:cubicBezTo>
                  <a:pt x="151" y="151"/>
                  <a:pt x="142" y="169"/>
                  <a:pt x="133" y="204"/>
                </a:cubicBezTo>
                <a:cubicBezTo>
                  <a:pt x="116" y="204"/>
                  <a:pt x="116" y="204"/>
                  <a:pt x="116" y="204"/>
                </a:cubicBezTo>
                <a:cubicBezTo>
                  <a:pt x="160" y="249"/>
                  <a:pt x="160" y="249"/>
                  <a:pt x="160" y="249"/>
                </a:cubicBezTo>
                <a:cubicBezTo>
                  <a:pt x="213" y="204"/>
                  <a:pt x="213" y="204"/>
                  <a:pt x="213" y="204"/>
                </a:cubicBezTo>
                <a:cubicBezTo>
                  <a:pt x="195" y="204"/>
                  <a:pt x="195" y="204"/>
                  <a:pt x="195" y="204"/>
                </a:cubicBezTo>
                <a:cubicBezTo>
                  <a:pt x="195" y="169"/>
                  <a:pt x="213" y="160"/>
                  <a:pt x="248" y="160"/>
                </a:cubicBezTo>
                <a:cubicBezTo>
                  <a:pt x="266" y="160"/>
                  <a:pt x="275" y="169"/>
                  <a:pt x="284" y="178"/>
                </a:cubicBezTo>
                <a:cubicBezTo>
                  <a:pt x="292" y="196"/>
                  <a:pt x="301" y="213"/>
                  <a:pt x="301" y="240"/>
                </a:cubicBezTo>
                <a:cubicBezTo>
                  <a:pt x="301" y="257"/>
                  <a:pt x="292" y="275"/>
                  <a:pt x="284" y="293"/>
                </a:cubicBezTo>
                <a:cubicBezTo>
                  <a:pt x="275" y="311"/>
                  <a:pt x="257" y="319"/>
                  <a:pt x="248" y="319"/>
                </a:cubicBezTo>
                <a:cubicBezTo>
                  <a:pt x="213" y="319"/>
                  <a:pt x="195" y="302"/>
                  <a:pt x="195" y="275"/>
                </a:cubicBezTo>
                <a:cubicBezTo>
                  <a:pt x="133" y="275"/>
                  <a:pt x="133" y="275"/>
                  <a:pt x="133" y="275"/>
                </a:cubicBezTo>
                <a:cubicBezTo>
                  <a:pt x="133" y="302"/>
                  <a:pt x="151" y="328"/>
                  <a:pt x="169" y="338"/>
                </a:cubicBezTo>
                <a:cubicBezTo>
                  <a:pt x="186" y="355"/>
                  <a:pt x="213" y="364"/>
                  <a:pt x="239" y="364"/>
                </a:cubicBezTo>
                <a:cubicBezTo>
                  <a:pt x="275" y="364"/>
                  <a:pt x="301" y="355"/>
                  <a:pt x="328" y="328"/>
                </a:cubicBezTo>
                <a:cubicBezTo>
                  <a:pt x="346" y="302"/>
                  <a:pt x="364" y="275"/>
                  <a:pt x="364" y="240"/>
                </a:cubicBezTo>
                <a:cubicBezTo>
                  <a:pt x="364" y="204"/>
                  <a:pt x="346" y="169"/>
                  <a:pt x="328" y="143"/>
                </a:cubicBezTo>
                <a:cubicBezTo>
                  <a:pt x="301" y="125"/>
                  <a:pt x="275" y="107"/>
                  <a:pt x="239" y="107"/>
                </a:cubicBez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5" y="347"/>
                  <a:pt x="45" y="231"/>
                </a:cubicBezTo>
                <a:cubicBezTo>
                  <a:pt x="45" y="125"/>
                  <a:pt x="133" y="37"/>
                  <a:pt x="239" y="37"/>
                </a:cubicBezTo>
                <a:cubicBezTo>
                  <a:pt x="346" y="37"/>
                  <a:pt x="435" y="125"/>
                  <a:pt x="435" y="231"/>
                </a:cubicBezTo>
                <a:cubicBezTo>
                  <a:pt x="435" y="347"/>
                  <a:pt x="346" y="426"/>
                  <a:pt x="239"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4" name="Freeform 114"/>
          <p:cNvSpPr>
            <a:spLocks noChangeArrowheads="1"/>
          </p:cNvSpPr>
          <p:nvPr/>
        </p:nvSpPr>
        <p:spPr bwMode="auto">
          <a:xfrm>
            <a:off x="14183737" y="10707984"/>
            <a:ext cx="325250" cy="320357"/>
          </a:xfrm>
          <a:custGeom>
            <a:avLst/>
            <a:gdLst>
              <a:gd name="T0" fmla="*/ 150 w 479"/>
              <a:gd name="T1" fmla="*/ 222 h 471"/>
              <a:gd name="T2" fmla="*/ 150 w 479"/>
              <a:gd name="T3" fmla="*/ 222 h 471"/>
              <a:gd name="T4" fmla="*/ 328 w 479"/>
              <a:gd name="T5" fmla="*/ 222 h 471"/>
              <a:gd name="T6" fmla="*/ 328 w 479"/>
              <a:gd name="T7" fmla="*/ 178 h 471"/>
              <a:gd name="T8" fmla="*/ 150 w 479"/>
              <a:gd name="T9" fmla="*/ 178 h 471"/>
              <a:gd name="T10" fmla="*/ 150 w 479"/>
              <a:gd name="T11" fmla="*/ 222 h 471"/>
              <a:gd name="T12" fmla="*/ 150 w 479"/>
              <a:gd name="T13" fmla="*/ 293 h 471"/>
              <a:gd name="T14" fmla="*/ 150 w 479"/>
              <a:gd name="T15" fmla="*/ 293 h 471"/>
              <a:gd name="T16" fmla="*/ 328 w 479"/>
              <a:gd name="T17" fmla="*/ 293 h 471"/>
              <a:gd name="T18" fmla="*/ 328 w 479"/>
              <a:gd name="T19" fmla="*/ 257 h 471"/>
              <a:gd name="T20" fmla="*/ 150 w 479"/>
              <a:gd name="T21" fmla="*/ 257 h 471"/>
              <a:gd name="T22" fmla="*/ 150 w 479"/>
              <a:gd name="T23" fmla="*/ 293 h 471"/>
              <a:gd name="T24" fmla="*/ 239 w 479"/>
              <a:gd name="T25" fmla="*/ 0 h 471"/>
              <a:gd name="T26" fmla="*/ 239 w 479"/>
              <a:gd name="T27" fmla="*/ 0 h 471"/>
              <a:gd name="T28" fmla="*/ 0 w 479"/>
              <a:gd name="T29" fmla="*/ 231 h 471"/>
              <a:gd name="T30" fmla="*/ 239 w 479"/>
              <a:gd name="T31" fmla="*/ 470 h 471"/>
              <a:gd name="T32" fmla="*/ 478 w 479"/>
              <a:gd name="T33" fmla="*/ 231 h 471"/>
              <a:gd name="T34" fmla="*/ 239 w 479"/>
              <a:gd name="T35" fmla="*/ 0 h 471"/>
              <a:gd name="T36" fmla="*/ 239 w 479"/>
              <a:gd name="T37" fmla="*/ 426 h 471"/>
              <a:gd name="T38" fmla="*/ 239 w 479"/>
              <a:gd name="T39" fmla="*/ 426 h 471"/>
              <a:gd name="T40" fmla="*/ 44 w 479"/>
              <a:gd name="T41" fmla="*/ 231 h 471"/>
              <a:gd name="T42" fmla="*/ 239 w 479"/>
              <a:gd name="T43" fmla="*/ 37 h 471"/>
              <a:gd name="T44" fmla="*/ 434 w 479"/>
              <a:gd name="T45" fmla="*/ 231 h 471"/>
              <a:gd name="T46" fmla="*/ 239 w 479"/>
              <a:gd name="T4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150" y="222"/>
                </a:moveTo>
                <a:lnTo>
                  <a:pt x="150" y="222"/>
                </a:lnTo>
                <a:cubicBezTo>
                  <a:pt x="328" y="222"/>
                  <a:pt x="328" y="222"/>
                  <a:pt x="328" y="222"/>
                </a:cubicBezTo>
                <a:cubicBezTo>
                  <a:pt x="328" y="178"/>
                  <a:pt x="328" y="178"/>
                  <a:pt x="328" y="178"/>
                </a:cubicBezTo>
                <a:cubicBezTo>
                  <a:pt x="150" y="178"/>
                  <a:pt x="150" y="178"/>
                  <a:pt x="150" y="178"/>
                </a:cubicBezTo>
                <a:lnTo>
                  <a:pt x="150" y="222"/>
                </a:lnTo>
                <a:close/>
                <a:moveTo>
                  <a:pt x="150" y="293"/>
                </a:moveTo>
                <a:lnTo>
                  <a:pt x="150" y="293"/>
                </a:lnTo>
                <a:cubicBezTo>
                  <a:pt x="328" y="293"/>
                  <a:pt x="328" y="293"/>
                  <a:pt x="328" y="293"/>
                </a:cubicBezTo>
                <a:cubicBezTo>
                  <a:pt x="328" y="257"/>
                  <a:pt x="328" y="257"/>
                  <a:pt x="328" y="257"/>
                </a:cubicBezTo>
                <a:cubicBezTo>
                  <a:pt x="150" y="257"/>
                  <a:pt x="150" y="257"/>
                  <a:pt x="150" y="257"/>
                </a:cubicBezTo>
                <a:lnTo>
                  <a:pt x="150" y="293"/>
                </a:ln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5" name="Freeform 115"/>
          <p:cNvSpPr>
            <a:spLocks noChangeArrowheads="1"/>
          </p:cNvSpPr>
          <p:nvPr/>
        </p:nvSpPr>
        <p:spPr bwMode="auto">
          <a:xfrm>
            <a:off x="14856245" y="10707984"/>
            <a:ext cx="327694" cy="32035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33 w 479"/>
              <a:gd name="T17" fmla="*/ 204 h 471"/>
              <a:gd name="T18" fmla="*/ 133 w 479"/>
              <a:gd name="T19" fmla="*/ 240 h 471"/>
              <a:gd name="T20" fmla="*/ 249 w 479"/>
              <a:gd name="T21" fmla="*/ 355 h 471"/>
              <a:gd name="T22" fmla="*/ 310 w 479"/>
              <a:gd name="T23" fmla="*/ 338 h 471"/>
              <a:gd name="T24" fmla="*/ 319 w 479"/>
              <a:gd name="T25" fmla="*/ 328 h 471"/>
              <a:gd name="T26" fmla="*/ 284 w 479"/>
              <a:gd name="T27" fmla="*/ 284 h 471"/>
              <a:gd name="T28" fmla="*/ 284 w 479"/>
              <a:gd name="T29" fmla="*/ 293 h 471"/>
              <a:gd name="T30" fmla="*/ 249 w 479"/>
              <a:gd name="T31" fmla="*/ 302 h 471"/>
              <a:gd name="T32" fmla="*/ 204 w 479"/>
              <a:gd name="T33" fmla="*/ 231 h 471"/>
              <a:gd name="T34" fmla="*/ 408 w 479"/>
              <a:gd name="T35" fmla="*/ 328 h 471"/>
              <a:gd name="T36" fmla="*/ 240 w 479"/>
              <a:gd name="T37" fmla="*/ 426 h 471"/>
              <a:gd name="T38" fmla="*/ 44 w 479"/>
              <a:gd name="T39" fmla="*/ 231 h 471"/>
              <a:gd name="T40" fmla="*/ 53 w 479"/>
              <a:gd name="T41" fmla="*/ 169 h 471"/>
              <a:gd name="T42" fmla="*/ 213 w 479"/>
              <a:gd name="T43" fmla="*/ 187 h 471"/>
              <a:gd name="T44" fmla="*/ 213 w 479"/>
              <a:gd name="T45" fmla="*/ 187 h 471"/>
              <a:gd name="T46" fmla="*/ 249 w 479"/>
              <a:gd name="T47" fmla="*/ 160 h 471"/>
              <a:gd name="T48" fmla="*/ 275 w 479"/>
              <a:gd name="T49" fmla="*/ 169 h 471"/>
              <a:gd name="T50" fmla="*/ 284 w 479"/>
              <a:gd name="T51" fmla="*/ 178 h 471"/>
              <a:gd name="T52" fmla="*/ 319 w 479"/>
              <a:gd name="T53" fmla="*/ 134 h 471"/>
              <a:gd name="T54" fmla="*/ 249 w 479"/>
              <a:gd name="T55" fmla="*/ 107 h 471"/>
              <a:gd name="T56" fmla="*/ 151 w 479"/>
              <a:gd name="T57" fmla="*/ 160 h 471"/>
              <a:gd name="T58" fmla="*/ 80 w 479"/>
              <a:gd name="T59" fmla="*/ 125 h 471"/>
              <a:gd name="T60" fmla="*/ 240 w 479"/>
              <a:gd name="T61" fmla="*/ 37 h 471"/>
              <a:gd name="T62" fmla="*/ 434 w 479"/>
              <a:gd name="T63" fmla="*/ 231 h 471"/>
              <a:gd name="T64" fmla="*/ 425 w 479"/>
              <a:gd name="T65" fmla="*/ 284 h 471"/>
              <a:gd name="T66" fmla="*/ 213 w 479"/>
              <a:gd name="T6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33" y="204"/>
                  <a:pt x="133" y="204"/>
                  <a:pt x="133" y="204"/>
                </a:cubicBezTo>
                <a:cubicBezTo>
                  <a:pt x="133" y="213"/>
                  <a:pt x="133" y="222"/>
                  <a:pt x="133" y="240"/>
                </a:cubicBezTo>
                <a:cubicBezTo>
                  <a:pt x="133" y="328"/>
                  <a:pt x="204" y="355"/>
                  <a:pt x="249" y="355"/>
                </a:cubicBezTo>
                <a:cubicBezTo>
                  <a:pt x="275" y="355"/>
                  <a:pt x="293" y="347"/>
                  <a:pt x="310" y="338"/>
                </a:cubicBezTo>
                <a:cubicBezTo>
                  <a:pt x="319" y="338"/>
                  <a:pt x="319" y="328"/>
                  <a:pt x="319" y="328"/>
                </a:cubicBezTo>
                <a:cubicBezTo>
                  <a:pt x="284" y="284"/>
                  <a:pt x="284" y="284"/>
                  <a:pt x="284" y="284"/>
                </a:cubicBezTo>
                <a:lnTo>
                  <a:pt x="284" y="293"/>
                </a:lnTo>
                <a:cubicBezTo>
                  <a:pt x="266" y="302"/>
                  <a:pt x="257" y="302"/>
                  <a:pt x="249" y="302"/>
                </a:cubicBezTo>
                <a:cubicBezTo>
                  <a:pt x="213" y="302"/>
                  <a:pt x="204" y="266"/>
                  <a:pt x="204" y="231"/>
                </a:cubicBezTo>
                <a:cubicBezTo>
                  <a:pt x="408" y="328"/>
                  <a:pt x="408" y="328"/>
                  <a:pt x="408" y="328"/>
                </a:cubicBezTo>
                <a:cubicBezTo>
                  <a:pt x="372" y="391"/>
                  <a:pt x="310" y="426"/>
                  <a:pt x="240" y="426"/>
                </a:cubicBezTo>
                <a:cubicBezTo>
                  <a:pt x="133" y="426"/>
                  <a:pt x="44" y="347"/>
                  <a:pt x="44" y="231"/>
                </a:cubicBezTo>
                <a:cubicBezTo>
                  <a:pt x="44" y="213"/>
                  <a:pt x="44" y="196"/>
                  <a:pt x="53" y="169"/>
                </a:cubicBezTo>
                <a:close/>
                <a:moveTo>
                  <a:pt x="213" y="187"/>
                </a:moveTo>
                <a:lnTo>
                  <a:pt x="213" y="187"/>
                </a:lnTo>
                <a:cubicBezTo>
                  <a:pt x="222" y="178"/>
                  <a:pt x="230" y="160"/>
                  <a:pt x="249" y="160"/>
                </a:cubicBezTo>
                <a:cubicBezTo>
                  <a:pt x="257" y="160"/>
                  <a:pt x="266" y="169"/>
                  <a:pt x="275" y="169"/>
                </a:cubicBezTo>
                <a:lnTo>
                  <a:pt x="284" y="178"/>
                </a:lnTo>
                <a:cubicBezTo>
                  <a:pt x="319" y="134"/>
                  <a:pt x="319" y="134"/>
                  <a:pt x="319" y="134"/>
                </a:cubicBezTo>
                <a:cubicBezTo>
                  <a:pt x="293" y="116"/>
                  <a:pt x="266" y="107"/>
                  <a:pt x="249" y="107"/>
                </a:cubicBezTo>
                <a:cubicBezTo>
                  <a:pt x="204" y="107"/>
                  <a:pt x="169" y="134"/>
                  <a:pt x="151" y="160"/>
                </a:cubicBezTo>
                <a:cubicBezTo>
                  <a:pt x="80" y="125"/>
                  <a:pt x="80" y="125"/>
                  <a:pt x="80" y="125"/>
                </a:cubicBezTo>
                <a:cubicBezTo>
                  <a:pt x="106" y="72"/>
                  <a:pt x="169" y="37"/>
                  <a:pt x="240" y="37"/>
                </a:cubicBezTo>
                <a:cubicBezTo>
                  <a:pt x="346" y="37"/>
                  <a:pt x="434" y="125"/>
                  <a:pt x="434" y="231"/>
                </a:cubicBezTo>
                <a:cubicBezTo>
                  <a:pt x="434" y="249"/>
                  <a:pt x="434" y="266"/>
                  <a:pt x="425" y="284"/>
                </a:cubicBezTo>
                <a:lnTo>
                  <a:pt x="213" y="18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6" name="Freeform 116"/>
          <p:cNvSpPr>
            <a:spLocks noChangeArrowheads="1"/>
          </p:cNvSpPr>
          <p:nvPr/>
        </p:nvSpPr>
        <p:spPr bwMode="auto">
          <a:xfrm>
            <a:off x="15531197" y="10707984"/>
            <a:ext cx="325248" cy="320357"/>
          </a:xfrm>
          <a:custGeom>
            <a:avLst/>
            <a:gdLst>
              <a:gd name="T0" fmla="*/ 239 w 479"/>
              <a:gd name="T1" fmla="*/ 98 h 471"/>
              <a:gd name="T2" fmla="*/ 239 w 479"/>
              <a:gd name="T3" fmla="*/ 98 h 471"/>
              <a:gd name="T4" fmla="*/ 142 w 479"/>
              <a:gd name="T5" fmla="*/ 231 h 471"/>
              <a:gd name="T6" fmla="*/ 239 w 479"/>
              <a:gd name="T7" fmla="*/ 373 h 471"/>
              <a:gd name="T8" fmla="*/ 336 w 479"/>
              <a:gd name="T9" fmla="*/ 231 h 471"/>
              <a:gd name="T10" fmla="*/ 239 w 479"/>
              <a:gd name="T11" fmla="*/ 98 h 471"/>
              <a:gd name="T12" fmla="*/ 195 w 479"/>
              <a:gd name="T13" fmla="*/ 231 h 471"/>
              <a:gd name="T14" fmla="*/ 195 w 479"/>
              <a:gd name="T15" fmla="*/ 231 h 471"/>
              <a:gd name="T16" fmla="*/ 239 w 479"/>
              <a:gd name="T17" fmla="*/ 151 h 471"/>
              <a:gd name="T18" fmla="*/ 248 w 479"/>
              <a:gd name="T19" fmla="*/ 151 h 471"/>
              <a:gd name="T20" fmla="*/ 248 w 479"/>
              <a:gd name="T21" fmla="*/ 169 h 471"/>
              <a:gd name="T22" fmla="*/ 195 w 479"/>
              <a:gd name="T23" fmla="*/ 266 h 471"/>
              <a:gd name="T24" fmla="*/ 195 w 479"/>
              <a:gd name="T25" fmla="*/ 231 h 471"/>
              <a:gd name="T26" fmla="*/ 239 w 479"/>
              <a:gd name="T27" fmla="*/ 319 h 471"/>
              <a:gd name="T28" fmla="*/ 239 w 479"/>
              <a:gd name="T29" fmla="*/ 319 h 471"/>
              <a:gd name="T30" fmla="*/ 230 w 479"/>
              <a:gd name="T31" fmla="*/ 319 h 471"/>
              <a:gd name="T32" fmla="*/ 230 w 479"/>
              <a:gd name="T33" fmla="*/ 319 h 471"/>
              <a:gd name="T34" fmla="*/ 230 w 479"/>
              <a:gd name="T35" fmla="*/ 319 h 471"/>
              <a:gd name="T36" fmla="*/ 221 w 479"/>
              <a:gd name="T37" fmla="*/ 293 h 471"/>
              <a:gd name="T38" fmla="*/ 274 w 479"/>
              <a:gd name="T39" fmla="*/ 196 h 471"/>
              <a:gd name="T40" fmla="*/ 283 w 479"/>
              <a:gd name="T41" fmla="*/ 231 h 471"/>
              <a:gd name="T42" fmla="*/ 239 w 479"/>
              <a:gd name="T43" fmla="*/ 319 h 471"/>
              <a:gd name="T44" fmla="*/ 239 w 479"/>
              <a:gd name="T45" fmla="*/ 0 h 471"/>
              <a:gd name="T46" fmla="*/ 239 w 479"/>
              <a:gd name="T47" fmla="*/ 0 h 471"/>
              <a:gd name="T48" fmla="*/ 0 w 479"/>
              <a:gd name="T49" fmla="*/ 231 h 471"/>
              <a:gd name="T50" fmla="*/ 239 w 479"/>
              <a:gd name="T51" fmla="*/ 470 h 471"/>
              <a:gd name="T52" fmla="*/ 478 w 479"/>
              <a:gd name="T53" fmla="*/ 231 h 471"/>
              <a:gd name="T54" fmla="*/ 239 w 479"/>
              <a:gd name="T55" fmla="*/ 0 h 471"/>
              <a:gd name="T56" fmla="*/ 239 w 479"/>
              <a:gd name="T57" fmla="*/ 426 h 471"/>
              <a:gd name="T58" fmla="*/ 239 w 479"/>
              <a:gd name="T59" fmla="*/ 426 h 471"/>
              <a:gd name="T60" fmla="*/ 44 w 479"/>
              <a:gd name="T61" fmla="*/ 231 h 471"/>
              <a:gd name="T62" fmla="*/ 239 w 479"/>
              <a:gd name="T63" fmla="*/ 37 h 471"/>
              <a:gd name="T64" fmla="*/ 433 w 479"/>
              <a:gd name="T65" fmla="*/ 231 h 471"/>
              <a:gd name="T66" fmla="*/ 239 w 479"/>
              <a:gd name="T6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39" y="98"/>
                </a:moveTo>
                <a:lnTo>
                  <a:pt x="239" y="98"/>
                </a:lnTo>
                <a:cubicBezTo>
                  <a:pt x="159" y="98"/>
                  <a:pt x="142" y="169"/>
                  <a:pt x="142" y="231"/>
                </a:cubicBezTo>
                <a:cubicBezTo>
                  <a:pt x="142" y="293"/>
                  <a:pt x="159" y="373"/>
                  <a:pt x="239" y="373"/>
                </a:cubicBezTo>
                <a:cubicBezTo>
                  <a:pt x="318" y="373"/>
                  <a:pt x="336" y="293"/>
                  <a:pt x="336" y="231"/>
                </a:cubicBezTo>
                <a:cubicBezTo>
                  <a:pt x="336" y="169"/>
                  <a:pt x="318" y="98"/>
                  <a:pt x="239" y="98"/>
                </a:cubicBezTo>
                <a:close/>
                <a:moveTo>
                  <a:pt x="195" y="231"/>
                </a:moveTo>
                <a:lnTo>
                  <a:pt x="195" y="231"/>
                </a:lnTo>
                <a:cubicBezTo>
                  <a:pt x="195" y="204"/>
                  <a:pt x="195" y="151"/>
                  <a:pt x="239" y="151"/>
                </a:cubicBezTo>
                <a:lnTo>
                  <a:pt x="248" y="151"/>
                </a:lnTo>
                <a:cubicBezTo>
                  <a:pt x="257" y="151"/>
                  <a:pt x="257" y="160"/>
                  <a:pt x="248" y="169"/>
                </a:cubicBezTo>
                <a:cubicBezTo>
                  <a:pt x="195" y="266"/>
                  <a:pt x="195" y="266"/>
                  <a:pt x="195" y="266"/>
                </a:cubicBezTo>
                <a:cubicBezTo>
                  <a:pt x="195" y="257"/>
                  <a:pt x="195" y="240"/>
                  <a:pt x="195" y="231"/>
                </a:cubicBezTo>
                <a:close/>
                <a:moveTo>
                  <a:pt x="239" y="319"/>
                </a:moveTo>
                <a:lnTo>
                  <a:pt x="239" y="319"/>
                </a:lnTo>
                <a:lnTo>
                  <a:pt x="230" y="319"/>
                </a:lnTo>
                <a:lnTo>
                  <a:pt x="230" y="319"/>
                </a:lnTo>
                <a:lnTo>
                  <a:pt x="230" y="319"/>
                </a:lnTo>
                <a:cubicBezTo>
                  <a:pt x="221" y="311"/>
                  <a:pt x="212" y="311"/>
                  <a:pt x="221" y="293"/>
                </a:cubicBezTo>
                <a:cubicBezTo>
                  <a:pt x="274" y="196"/>
                  <a:pt x="274" y="196"/>
                  <a:pt x="274" y="196"/>
                </a:cubicBezTo>
                <a:cubicBezTo>
                  <a:pt x="283" y="204"/>
                  <a:pt x="283" y="222"/>
                  <a:pt x="283" y="231"/>
                </a:cubicBezTo>
                <a:cubicBezTo>
                  <a:pt x="283" y="266"/>
                  <a:pt x="283" y="319"/>
                  <a:pt x="239" y="319"/>
                </a:cubicBez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2" y="426"/>
                  <a:pt x="44" y="347"/>
                  <a:pt x="44" y="231"/>
                </a:cubicBezTo>
                <a:cubicBezTo>
                  <a:pt x="44" y="125"/>
                  <a:pt x="132" y="37"/>
                  <a:pt x="239" y="37"/>
                </a:cubicBezTo>
                <a:cubicBezTo>
                  <a:pt x="345" y="37"/>
                  <a:pt x="433" y="125"/>
                  <a:pt x="433" y="231"/>
                </a:cubicBezTo>
                <a:cubicBezTo>
                  <a:pt x="433" y="347"/>
                  <a:pt x="345" y="426"/>
                  <a:pt x="239"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7" name="Freeform 117"/>
          <p:cNvSpPr>
            <a:spLocks noChangeArrowheads="1"/>
          </p:cNvSpPr>
          <p:nvPr/>
        </p:nvSpPr>
        <p:spPr bwMode="auto">
          <a:xfrm>
            <a:off x="16203703" y="10707984"/>
            <a:ext cx="327694" cy="320357"/>
          </a:xfrm>
          <a:custGeom>
            <a:avLst/>
            <a:gdLst>
              <a:gd name="T0" fmla="*/ 336 w 480"/>
              <a:gd name="T1" fmla="*/ 169 h 471"/>
              <a:gd name="T2" fmla="*/ 336 w 480"/>
              <a:gd name="T3" fmla="*/ 169 h 471"/>
              <a:gd name="T4" fmla="*/ 283 w 480"/>
              <a:gd name="T5" fmla="*/ 169 h 471"/>
              <a:gd name="T6" fmla="*/ 283 w 480"/>
              <a:gd name="T7" fmla="*/ 116 h 471"/>
              <a:gd name="T8" fmla="*/ 283 w 480"/>
              <a:gd name="T9" fmla="*/ 107 h 471"/>
              <a:gd name="T10" fmla="*/ 275 w 480"/>
              <a:gd name="T11" fmla="*/ 98 h 471"/>
              <a:gd name="T12" fmla="*/ 142 w 480"/>
              <a:gd name="T13" fmla="*/ 98 h 471"/>
              <a:gd name="T14" fmla="*/ 133 w 480"/>
              <a:gd name="T15" fmla="*/ 107 h 471"/>
              <a:gd name="T16" fmla="*/ 133 w 480"/>
              <a:gd name="T17" fmla="*/ 116 h 471"/>
              <a:gd name="T18" fmla="*/ 133 w 480"/>
              <a:gd name="T19" fmla="*/ 293 h 471"/>
              <a:gd name="T20" fmla="*/ 133 w 480"/>
              <a:gd name="T21" fmla="*/ 302 h 471"/>
              <a:gd name="T22" fmla="*/ 142 w 480"/>
              <a:gd name="T23" fmla="*/ 302 h 471"/>
              <a:gd name="T24" fmla="*/ 195 w 480"/>
              <a:gd name="T25" fmla="*/ 302 h 471"/>
              <a:gd name="T26" fmla="*/ 195 w 480"/>
              <a:gd name="T27" fmla="*/ 355 h 471"/>
              <a:gd name="T28" fmla="*/ 195 w 480"/>
              <a:gd name="T29" fmla="*/ 364 h 471"/>
              <a:gd name="T30" fmla="*/ 204 w 480"/>
              <a:gd name="T31" fmla="*/ 364 h 471"/>
              <a:gd name="T32" fmla="*/ 336 w 480"/>
              <a:gd name="T33" fmla="*/ 364 h 471"/>
              <a:gd name="T34" fmla="*/ 345 w 480"/>
              <a:gd name="T35" fmla="*/ 364 h 471"/>
              <a:gd name="T36" fmla="*/ 345 w 480"/>
              <a:gd name="T37" fmla="*/ 355 h 471"/>
              <a:gd name="T38" fmla="*/ 345 w 480"/>
              <a:gd name="T39" fmla="*/ 178 h 471"/>
              <a:gd name="T40" fmla="*/ 345 w 480"/>
              <a:gd name="T41" fmla="*/ 169 h 471"/>
              <a:gd name="T42" fmla="*/ 336 w 480"/>
              <a:gd name="T43" fmla="*/ 169 h 471"/>
              <a:gd name="T44" fmla="*/ 204 w 480"/>
              <a:gd name="T45" fmla="*/ 169 h 471"/>
              <a:gd name="T46" fmla="*/ 204 w 480"/>
              <a:gd name="T47" fmla="*/ 169 h 471"/>
              <a:gd name="T48" fmla="*/ 195 w 480"/>
              <a:gd name="T49" fmla="*/ 169 h 471"/>
              <a:gd name="T50" fmla="*/ 195 w 480"/>
              <a:gd name="T51" fmla="*/ 178 h 471"/>
              <a:gd name="T52" fmla="*/ 195 w 480"/>
              <a:gd name="T53" fmla="*/ 275 h 471"/>
              <a:gd name="T54" fmla="*/ 151 w 480"/>
              <a:gd name="T55" fmla="*/ 275 h 471"/>
              <a:gd name="T56" fmla="*/ 151 w 480"/>
              <a:gd name="T57" fmla="*/ 125 h 471"/>
              <a:gd name="T58" fmla="*/ 257 w 480"/>
              <a:gd name="T59" fmla="*/ 125 h 471"/>
              <a:gd name="T60" fmla="*/ 257 w 480"/>
              <a:gd name="T61" fmla="*/ 169 h 471"/>
              <a:gd name="T62" fmla="*/ 204 w 480"/>
              <a:gd name="T63" fmla="*/ 169 h 471"/>
              <a:gd name="T64" fmla="*/ 328 w 480"/>
              <a:gd name="T65" fmla="*/ 338 h 471"/>
              <a:gd name="T66" fmla="*/ 328 w 480"/>
              <a:gd name="T67" fmla="*/ 338 h 471"/>
              <a:gd name="T68" fmla="*/ 222 w 480"/>
              <a:gd name="T69" fmla="*/ 338 h 471"/>
              <a:gd name="T70" fmla="*/ 222 w 480"/>
              <a:gd name="T71" fmla="*/ 196 h 471"/>
              <a:gd name="T72" fmla="*/ 328 w 480"/>
              <a:gd name="T73" fmla="*/ 196 h 471"/>
              <a:gd name="T74" fmla="*/ 328 w 480"/>
              <a:gd name="T75" fmla="*/ 338 h 471"/>
              <a:gd name="T76" fmla="*/ 239 w 480"/>
              <a:gd name="T77" fmla="*/ 0 h 471"/>
              <a:gd name="T78" fmla="*/ 239 w 480"/>
              <a:gd name="T79" fmla="*/ 0 h 471"/>
              <a:gd name="T80" fmla="*/ 0 w 480"/>
              <a:gd name="T81" fmla="*/ 231 h 471"/>
              <a:gd name="T82" fmla="*/ 239 w 480"/>
              <a:gd name="T83" fmla="*/ 470 h 471"/>
              <a:gd name="T84" fmla="*/ 479 w 480"/>
              <a:gd name="T85" fmla="*/ 231 h 471"/>
              <a:gd name="T86" fmla="*/ 239 w 480"/>
              <a:gd name="T87" fmla="*/ 0 h 471"/>
              <a:gd name="T88" fmla="*/ 239 w 480"/>
              <a:gd name="T89" fmla="*/ 426 h 471"/>
              <a:gd name="T90" fmla="*/ 239 w 480"/>
              <a:gd name="T91" fmla="*/ 426 h 471"/>
              <a:gd name="T92" fmla="*/ 44 w 480"/>
              <a:gd name="T93" fmla="*/ 231 h 471"/>
              <a:gd name="T94" fmla="*/ 239 w 480"/>
              <a:gd name="T95" fmla="*/ 37 h 471"/>
              <a:gd name="T96" fmla="*/ 434 w 480"/>
              <a:gd name="T97" fmla="*/ 231 h 471"/>
              <a:gd name="T98" fmla="*/ 239 w 480"/>
              <a:gd name="T99"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471">
                <a:moveTo>
                  <a:pt x="336" y="169"/>
                </a:moveTo>
                <a:lnTo>
                  <a:pt x="336" y="169"/>
                </a:lnTo>
                <a:cubicBezTo>
                  <a:pt x="283" y="169"/>
                  <a:pt x="283" y="169"/>
                  <a:pt x="283" y="169"/>
                </a:cubicBezTo>
                <a:cubicBezTo>
                  <a:pt x="283" y="116"/>
                  <a:pt x="283" y="116"/>
                  <a:pt x="283" y="116"/>
                </a:cubicBezTo>
                <a:cubicBezTo>
                  <a:pt x="283" y="107"/>
                  <a:pt x="283" y="107"/>
                  <a:pt x="283" y="107"/>
                </a:cubicBezTo>
                <a:cubicBezTo>
                  <a:pt x="275" y="107"/>
                  <a:pt x="275" y="98"/>
                  <a:pt x="275" y="98"/>
                </a:cubicBezTo>
                <a:cubicBezTo>
                  <a:pt x="142" y="98"/>
                  <a:pt x="142" y="98"/>
                  <a:pt x="142" y="98"/>
                </a:cubicBezTo>
                <a:cubicBezTo>
                  <a:pt x="133" y="98"/>
                  <a:pt x="133" y="107"/>
                  <a:pt x="133" y="107"/>
                </a:cubicBezTo>
                <a:cubicBezTo>
                  <a:pt x="133" y="107"/>
                  <a:pt x="133" y="107"/>
                  <a:pt x="133" y="116"/>
                </a:cubicBezTo>
                <a:cubicBezTo>
                  <a:pt x="133" y="293"/>
                  <a:pt x="133" y="293"/>
                  <a:pt x="133" y="293"/>
                </a:cubicBezTo>
                <a:cubicBezTo>
                  <a:pt x="133" y="293"/>
                  <a:pt x="133" y="293"/>
                  <a:pt x="133" y="302"/>
                </a:cubicBezTo>
                <a:lnTo>
                  <a:pt x="142" y="302"/>
                </a:lnTo>
                <a:cubicBezTo>
                  <a:pt x="195" y="302"/>
                  <a:pt x="195" y="302"/>
                  <a:pt x="195" y="302"/>
                </a:cubicBezTo>
                <a:cubicBezTo>
                  <a:pt x="195" y="355"/>
                  <a:pt x="195" y="355"/>
                  <a:pt x="195" y="355"/>
                </a:cubicBezTo>
                <a:lnTo>
                  <a:pt x="195" y="364"/>
                </a:lnTo>
                <a:cubicBezTo>
                  <a:pt x="204" y="364"/>
                  <a:pt x="204" y="364"/>
                  <a:pt x="204" y="364"/>
                </a:cubicBezTo>
                <a:cubicBezTo>
                  <a:pt x="336" y="364"/>
                  <a:pt x="336" y="364"/>
                  <a:pt x="336" y="364"/>
                </a:cubicBezTo>
                <a:lnTo>
                  <a:pt x="345" y="364"/>
                </a:lnTo>
                <a:lnTo>
                  <a:pt x="345" y="355"/>
                </a:lnTo>
                <a:cubicBezTo>
                  <a:pt x="345" y="178"/>
                  <a:pt x="345" y="178"/>
                  <a:pt x="345" y="178"/>
                </a:cubicBezTo>
                <a:lnTo>
                  <a:pt x="345" y="169"/>
                </a:lnTo>
                <a:lnTo>
                  <a:pt x="336" y="169"/>
                </a:lnTo>
                <a:close/>
                <a:moveTo>
                  <a:pt x="204" y="169"/>
                </a:moveTo>
                <a:lnTo>
                  <a:pt x="204" y="169"/>
                </a:lnTo>
                <a:cubicBezTo>
                  <a:pt x="204" y="169"/>
                  <a:pt x="204" y="169"/>
                  <a:pt x="195" y="169"/>
                </a:cubicBezTo>
                <a:lnTo>
                  <a:pt x="195" y="178"/>
                </a:lnTo>
                <a:cubicBezTo>
                  <a:pt x="195" y="275"/>
                  <a:pt x="195" y="275"/>
                  <a:pt x="195" y="275"/>
                </a:cubicBezTo>
                <a:cubicBezTo>
                  <a:pt x="151" y="275"/>
                  <a:pt x="151" y="275"/>
                  <a:pt x="151" y="275"/>
                </a:cubicBezTo>
                <a:cubicBezTo>
                  <a:pt x="151" y="125"/>
                  <a:pt x="151" y="125"/>
                  <a:pt x="151" y="125"/>
                </a:cubicBezTo>
                <a:cubicBezTo>
                  <a:pt x="257" y="125"/>
                  <a:pt x="257" y="125"/>
                  <a:pt x="257" y="125"/>
                </a:cubicBezTo>
                <a:cubicBezTo>
                  <a:pt x="257" y="169"/>
                  <a:pt x="257" y="169"/>
                  <a:pt x="257" y="169"/>
                </a:cubicBezTo>
                <a:lnTo>
                  <a:pt x="204" y="169"/>
                </a:lnTo>
                <a:close/>
                <a:moveTo>
                  <a:pt x="328" y="338"/>
                </a:moveTo>
                <a:lnTo>
                  <a:pt x="328" y="338"/>
                </a:lnTo>
                <a:cubicBezTo>
                  <a:pt x="222" y="338"/>
                  <a:pt x="222" y="338"/>
                  <a:pt x="222" y="338"/>
                </a:cubicBezTo>
                <a:cubicBezTo>
                  <a:pt x="222" y="196"/>
                  <a:pt x="222" y="196"/>
                  <a:pt x="222" y="196"/>
                </a:cubicBezTo>
                <a:cubicBezTo>
                  <a:pt x="328" y="196"/>
                  <a:pt x="328" y="196"/>
                  <a:pt x="328" y="196"/>
                </a:cubicBezTo>
                <a:lnTo>
                  <a:pt x="328" y="338"/>
                </a:ln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8" name="Freeform 118"/>
          <p:cNvSpPr>
            <a:spLocks noChangeArrowheads="1"/>
          </p:cNvSpPr>
          <p:nvPr/>
        </p:nvSpPr>
        <p:spPr bwMode="auto">
          <a:xfrm>
            <a:off x="16878656" y="10707984"/>
            <a:ext cx="325250" cy="320357"/>
          </a:xfrm>
          <a:custGeom>
            <a:avLst/>
            <a:gdLst>
              <a:gd name="T0" fmla="*/ 398 w 479"/>
              <a:gd name="T1" fmla="*/ 240 h 471"/>
              <a:gd name="T2" fmla="*/ 398 w 479"/>
              <a:gd name="T3" fmla="*/ 240 h 471"/>
              <a:gd name="T4" fmla="*/ 345 w 479"/>
              <a:gd name="T5" fmla="*/ 222 h 471"/>
              <a:gd name="T6" fmla="*/ 345 w 479"/>
              <a:gd name="T7" fmla="*/ 160 h 471"/>
              <a:gd name="T8" fmla="*/ 203 w 479"/>
              <a:gd name="T9" fmla="*/ 98 h 471"/>
              <a:gd name="T10" fmla="*/ 141 w 479"/>
              <a:gd name="T11" fmla="*/ 125 h 471"/>
              <a:gd name="T12" fmla="*/ 141 w 479"/>
              <a:gd name="T13" fmla="*/ 196 h 471"/>
              <a:gd name="T14" fmla="*/ 141 w 479"/>
              <a:gd name="T15" fmla="*/ 196 h 471"/>
              <a:gd name="T16" fmla="*/ 79 w 479"/>
              <a:gd name="T17" fmla="*/ 222 h 471"/>
              <a:gd name="T18" fmla="*/ 79 w 479"/>
              <a:gd name="T19" fmla="*/ 284 h 471"/>
              <a:gd name="T20" fmla="*/ 141 w 479"/>
              <a:gd name="T21" fmla="*/ 311 h 471"/>
              <a:gd name="T22" fmla="*/ 203 w 479"/>
              <a:gd name="T23" fmla="*/ 284 h 471"/>
              <a:gd name="T24" fmla="*/ 203 w 479"/>
              <a:gd name="T25" fmla="*/ 284 h 471"/>
              <a:gd name="T26" fmla="*/ 328 w 479"/>
              <a:gd name="T27" fmla="*/ 338 h 471"/>
              <a:gd name="T28" fmla="*/ 336 w 479"/>
              <a:gd name="T29" fmla="*/ 338 h 471"/>
              <a:gd name="T30" fmla="*/ 336 w 479"/>
              <a:gd name="T31" fmla="*/ 338 h 471"/>
              <a:gd name="T32" fmla="*/ 398 w 479"/>
              <a:gd name="T33" fmla="*/ 311 h 471"/>
              <a:gd name="T34" fmla="*/ 398 w 479"/>
              <a:gd name="T35" fmla="*/ 311 h 471"/>
              <a:gd name="T36" fmla="*/ 398 w 479"/>
              <a:gd name="T37" fmla="*/ 240 h 471"/>
              <a:gd name="T38" fmla="*/ 328 w 479"/>
              <a:gd name="T39" fmla="*/ 319 h 471"/>
              <a:gd name="T40" fmla="*/ 328 w 479"/>
              <a:gd name="T41" fmla="*/ 319 h 471"/>
              <a:gd name="T42" fmla="*/ 328 w 479"/>
              <a:gd name="T43" fmla="*/ 319 h 471"/>
              <a:gd name="T44" fmla="*/ 328 w 479"/>
              <a:gd name="T45" fmla="*/ 319 h 471"/>
              <a:gd name="T46" fmla="*/ 221 w 479"/>
              <a:gd name="T47" fmla="*/ 275 h 471"/>
              <a:gd name="T48" fmla="*/ 221 w 479"/>
              <a:gd name="T49" fmla="*/ 231 h 471"/>
              <a:gd name="T50" fmla="*/ 328 w 479"/>
              <a:gd name="T51" fmla="*/ 275 h 471"/>
              <a:gd name="T52" fmla="*/ 328 w 479"/>
              <a:gd name="T53" fmla="*/ 275 h 471"/>
              <a:gd name="T54" fmla="*/ 328 w 479"/>
              <a:gd name="T55" fmla="*/ 275 h 471"/>
              <a:gd name="T56" fmla="*/ 328 w 479"/>
              <a:gd name="T57" fmla="*/ 319 h 471"/>
              <a:gd name="T58" fmla="*/ 336 w 479"/>
              <a:gd name="T59" fmla="*/ 257 h 471"/>
              <a:gd name="T60" fmla="*/ 336 w 479"/>
              <a:gd name="T61" fmla="*/ 257 h 471"/>
              <a:gd name="T62" fmla="*/ 300 w 479"/>
              <a:gd name="T63" fmla="*/ 249 h 471"/>
              <a:gd name="T64" fmla="*/ 336 w 479"/>
              <a:gd name="T65" fmla="*/ 231 h 471"/>
              <a:gd name="T66" fmla="*/ 372 w 479"/>
              <a:gd name="T67" fmla="*/ 249 h 471"/>
              <a:gd name="T68" fmla="*/ 336 w 479"/>
              <a:gd name="T69" fmla="*/ 257 h 471"/>
              <a:gd name="T70" fmla="*/ 381 w 479"/>
              <a:gd name="T71" fmla="*/ 302 h 471"/>
              <a:gd name="T72" fmla="*/ 381 w 479"/>
              <a:gd name="T73" fmla="*/ 302 h 471"/>
              <a:gd name="T74" fmla="*/ 345 w 479"/>
              <a:gd name="T75" fmla="*/ 319 h 471"/>
              <a:gd name="T76" fmla="*/ 345 w 479"/>
              <a:gd name="T77" fmla="*/ 275 h 471"/>
              <a:gd name="T78" fmla="*/ 381 w 479"/>
              <a:gd name="T79" fmla="*/ 257 h 471"/>
              <a:gd name="T80" fmla="*/ 381 w 479"/>
              <a:gd name="T81" fmla="*/ 302 h 471"/>
              <a:gd name="T82" fmla="*/ 238 w 479"/>
              <a:gd name="T83" fmla="*/ 0 h 471"/>
              <a:gd name="T84" fmla="*/ 238 w 479"/>
              <a:gd name="T85" fmla="*/ 0 h 471"/>
              <a:gd name="T86" fmla="*/ 0 w 479"/>
              <a:gd name="T87" fmla="*/ 231 h 471"/>
              <a:gd name="T88" fmla="*/ 238 w 479"/>
              <a:gd name="T89" fmla="*/ 470 h 471"/>
              <a:gd name="T90" fmla="*/ 478 w 479"/>
              <a:gd name="T91" fmla="*/ 231 h 471"/>
              <a:gd name="T92" fmla="*/ 238 w 479"/>
              <a:gd name="T93" fmla="*/ 0 h 471"/>
              <a:gd name="T94" fmla="*/ 238 w 479"/>
              <a:gd name="T95" fmla="*/ 426 h 471"/>
              <a:gd name="T96" fmla="*/ 238 w 479"/>
              <a:gd name="T97" fmla="*/ 426 h 471"/>
              <a:gd name="T98" fmla="*/ 44 w 479"/>
              <a:gd name="T99" fmla="*/ 231 h 471"/>
              <a:gd name="T100" fmla="*/ 238 w 479"/>
              <a:gd name="T101" fmla="*/ 37 h 471"/>
              <a:gd name="T102" fmla="*/ 434 w 479"/>
              <a:gd name="T103" fmla="*/ 231 h 471"/>
              <a:gd name="T104" fmla="*/ 238 w 479"/>
              <a:gd name="T10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9" h="471">
                <a:moveTo>
                  <a:pt x="398" y="240"/>
                </a:moveTo>
                <a:lnTo>
                  <a:pt x="398" y="240"/>
                </a:lnTo>
                <a:cubicBezTo>
                  <a:pt x="345" y="222"/>
                  <a:pt x="345" y="222"/>
                  <a:pt x="345" y="222"/>
                </a:cubicBezTo>
                <a:cubicBezTo>
                  <a:pt x="345" y="160"/>
                  <a:pt x="345" y="160"/>
                  <a:pt x="345" y="160"/>
                </a:cubicBezTo>
                <a:cubicBezTo>
                  <a:pt x="203" y="98"/>
                  <a:pt x="203" y="98"/>
                  <a:pt x="203" y="98"/>
                </a:cubicBezTo>
                <a:cubicBezTo>
                  <a:pt x="141" y="125"/>
                  <a:pt x="141" y="125"/>
                  <a:pt x="141" y="125"/>
                </a:cubicBezTo>
                <a:cubicBezTo>
                  <a:pt x="141" y="196"/>
                  <a:pt x="141" y="196"/>
                  <a:pt x="141" y="196"/>
                </a:cubicBezTo>
                <a:lnTo>
                  <a:pt x="141" y="196"/>
                </a:lnTo>
                <a:cubicBezTo>
                  <a:pt x="79" y="222"/>
                  <a:pt x="79" y="222"/>
                  <a:pt x="79" y="222"/>
                </a:cubicBezTo>
                <a:cubicBezTo>
                  <a:pt x="79" y="284"/>
                  <a:pt x="79" y="284"/>
                  <a:pt x="79" y="284"/>
                </a:cubicBezTo>
                <a:cubicBezTo>
                  <a:pt x="141" y="311"/>
                  <a:pt x="141" y="311"/>
                  <a:pt x="141" y="311"/>
                </a:cubicBezTo>
                <a:cubicBezTo>
                  <a:pt x="203" y="284"/>
                  <a:pt x="203" y="284"/>
                  <a:pt x="203" y="284"/>
                </a:cubicBezTo>
                <a:lnTo>
                  <a:pt x="203" y="284"/>
                </a:lnTo>
                <a:cubicBezTo>
                  <a:pt x="328" y="338"/>
                  <a:pt x="328" y="338"/>
                  <a:pt x="328" y="338"/>
                </a:cubicBezTo>
                <a:cubicBezTo>
                  <a:pt x="336" y="338"/>
                  <a:pt x="336" y="338"/>
                  <a:pt x="336" y="338"/>
                </a:cubicBezTo>
                <a:lnTo>
                  <a:pt x="336" y="338"/>
                </a:lnTo>
                <a:cubicBezTo>
                  <a:pt x="398" y="311"/>
                  <a:pt x="398" y="311"/>
                  <a:pt x="398" y="311"/>
                </a:cubicBezTo>
                <a:lnTo>
                  <a:pt x="398" y="311"/>
                </a:lnTo>
                <a:cubicBezTo>
                  <a:pt x="398" y="240"/>
                  <a:pt x="398" y="240"/>
                  <a:pt x="398" y="240"/>
                </a:cubicBezTo>
                <a:close/>
                <a:moveTo>
                  <a:pt x="328" y="319"/>
                </a:moveTo>
                <a:lnTo>
                  <a:pt x="328" y="319"/>
                </a:lnTo>
                <a:lnTo>
                  <a:pt x="328" y="319"/>
                </a:lnTo>
                <a:lnTo>
                  <a:pt x="328" y="319"/>
                </a:lnTo>
                <a:cubicBezTo>
                  <a:pt x="221" y="275"/>
                  <a:pt x="221" y="275"/>
                  <a:pt x="221" y="275"/>
                </a:cubicBezTo>
                <a:cubicBezTo>
                  <a:pt x="221" y="231"/>
                  <a:pt x="221" y="231"/>
                  <a:pt x="221" y="231"/>
                </a:cubicBezTo>
                <a:cubicBezTo>
                  <a:pt x="328" y="275"/>
                  <a:pt x="328" y="275"/>
                  <a:pt x="328" y="275"/>
                </a:cubicBezTo>
                <a:lnTo>
                  <a:pt x="328" y="275"/>
                </a:lnTo>
                <a:lnTo>
                  <a:pt x="328" y="275"/>
                </a:lnTo>
                <a:lnTo>
                  <a:pt x="328" y="319"/>
                </a:lnTo>
                <a:close/>
                <a:moveTo>
                  <a:pt x="336" y="257"/>
                </a:moveTo>
                <a:lnTo>
                  <a:pt x="336" y="257"/>
                </a:lnTo>
                <a:cubicBezTo>
                  <a:pt x="300" y="249"/>
                  <a:pt x="300" y="249"/>
                  <a:pt x="300" y="249"/>
                </a:cubicBezTo>
                <a:cubicBezTo>
                  <a:pt x="336" y="231"/>
                  <a:pt x="336" y="231"/>
                  <a:pt x="336" y="231"/>
                </a:cubicBezTo>
                <a:cubicBezTo>
                  <a:pt x="372" y="249"/>
                  <a:pt x="372" y="249"/>
                  <a:pt x="372" y="249"/>
                </a:cubicBezTo>
                <a:lnTo>
                  <a:pt x="336" y="257"/>
                </a:lnTo>
                <a:close/>
                <a:moveTo>
                  <a:pt x="381" y="302"/>
                </a:moveTo>
                <a:lnTo>
                  <a:pt x="381" y="302"/>
                </a:lnTo>
                <a:cubicBezTo>
                  <a:pt x="345" y="319"/>
                  <a:pt x="345" y="319"/>
                  <a:pt x="345" y="319"/>
                </a:cubicBezTo>
                <a:cubicBezTo>
                  <a:pt x="345" y="275"/>
                  <a:pt x="345" y="275"/>
                  <a:pt x="345" y="275"/>
                </a:cubicBezTo>
                <a:cubicBezTo>
                  <a:pt x="381" y="257"/>
                  <a:pt x="381" y="257"/>
                  <a:pt x="381" y="257"/>
                </a:cubicBezTo>
                <a:lnTo>
                  <a:pt x="381" y="302"/>
                </a:lnTo>
                <a:close/>
                <a:moveTo>
                  <a:pt x="238" y="0"/>
                </a:moveTo>
                <a:lnTo>
                  <a:pt x="238" y="0"/>
                </a:lnTo>
                <a:cubicBezTo>
                  <a:pt x="106" y="0"/>
                  <a:pt x="0" y="107"/>
                  <a:pt x="0" y="231"/>
                </a:cubicBezTo>
                <a:cubicBezTo>
                  <a:pt x="0" y="364"/>
                  <a:pt x="106" y="470"/>
                  <a:pt x="238" y="470"/>
                </a:cubicBezTo>
                <a:cubicBezTo>
                  <a:pt x="372" y="470"/>
                  <a:pt x="478" y="364"/>
                  <a:pt x="478" y="231"/>
                </a:cubicBezTo>
                <a:cubicBezTo>
                  <a:pt x="478" y="107"/>
                  <a:pt x="372" y="0"/>
                  <a:pt x="238" y="0"/>
                </a:cubicBezTo>
                <a:close/>
                <a:moveTo>
                  <a:pt x="238" y="426"/>
                </a:moveTo>
                <a:lnTo>
                  <a:pt x="238" y="426"/>
                </a:lnTo>
                <a:cubicBezTo>
                  <a:pt x="132" y="426"/>
                  <a:pt x="44" y="347"/>
                  <a:pt x="44" y="231"/>
                </a:cubicBezTo>
                <a:cubicBezTo>
                  <a:pt x="44" y="125"/>
                  <a:pt x="132" y="37"/>
                  <a:pt x="238" y="37"/>
                </a:cubicBezTo>
                <a:cubicBezTo>
                  <a:pt x="345" y="37"/>
                  <a:pt x="434" y="125"/>
                  <a:pt x="434" y="231"/>
                </a:cubicBezTo>
                <a:cubicBezTo>
                  <a:pt x="434" y="347"/>
                  <a:pt x="345" y="426"/>
                  <a:pt x="238" y="4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39" name="Freeform 16"/>
          <p:cNvSpPr>
            <a:spLocks noChangeArrowheads="1"/>
          </p:cNvSpPr>
          <p:nvPr/>
        </p:nvSpPr>
        <p:spPr bwMode="auto">
          <a:xfrm>
            <a:off x="10904349" y="8054638"/>
            <a:ext cx="190747" cy="300795"/>
          </a:xfrm>
          <a:custGeom>
            <a:avLst/>
            <a:gdLst>
              <a:gd name="T0" fmla="*/ 240 w 285"/>
              <a:gd name="T1" fmla="*/ 35 h 452"/>
              <a:gd name="T2" fmla="*/ 240 w 285"/>
              <a:gd name="T3" fmla="*/ 35 h 452"/>
              <a:gd name="T4" fmla="*/ 133 w 285"/>
              <a:gd name="T5" fmla="*/ 0 h 452"/>
              <a:gd name="T6" fmla="*/ 53 w 285"/>
              <a:gd name="T7" fmla="*/ 26 h 452"/>
              <a:gd name="T8" fmla="*/ 0 w 285"/>
              <a:gd name="T9" fmla="*/ 132 h 452"/>
              <a:gd name="T10" fmla="*/ 80 w 285"/>
              <a:gd name="T11" fmla="*/ 132 h 452"/>
              <a:gd name="T12" fmla="*/ 97 w 285"/>
              <a:gd name="T13" fmla="*/ 88 h 452"/>
              <a:gd name="T14" fmla="*/ 142 w 285"/>
              <a:gd name="T15" fmla="*/ 70 h 452"/>
              <a:gd name="T16" fmla="*/ 187 w 285"/>
              <a:gd name="T17" fmla="*/ 88 h 452"/>
              <a:gd name="T18" fmla="*/ 195 w 285"/>
              <a:gd name="T19" fmla="*/ 123 h 452"/>
              <a:gd name="T20" fmla="*/ 187 w 285"/>
              <a:gd name="T21" fmla="*/ 159 h 452"/>
              <a:gd name="T22" fmla="*/ 168 w 285"/>
              <a:gd name="T23" fmla="*/ 176 h 452"/>
              <a:gd name="T24" fmla="*/ 106 w 285"/>
              <a:gd name="T25" fmla="*/ 230 h 452"/>
              <a:gd name="T26" fmla="*/ 89 w 285"/>
              <a:gd name="T27" fmla="*/ 292 h 452"/>
              <a:gd name="T28" fmla="*/ 97 w 285"/>
              <a:gd name="T29" fmla="*/ 301 h 452"/>
              <a:gd name="T30" fmla="*/ 159 w 285"/>
              <a:gd name="T31" fmla="*/ 301 h 452"/>
              <a:gd name="T32" fmla="*/ 168 w 285"/>
              <a:gd name="T33" fmla="*/ 292 h 452"/>
              <a:gd name="T34" fmla="*/ 178 w 285"/>
              <a:gd name="T35" fmla="*/ 265 h 452"/>
              <a:gd name="T36" fmla="*/ 195 w 285"/>
              <a:gd name="T37" fmla="*/ 239 h 452"/>
              <a:gd name="T38" fmla="*/ 222 w 285"/>
              <a:gd name="T39" fmla="*/ 221 h 452"/>
              <a:gd name="T40" fmla="*/ 266 w 285"/>
              <a:gd name="T41" fmla="*/ 186 h 452"/>
              <a:gd name="T42" fmla="*/ 284 w 285"/>
              <a:gd name="T43" fmla="*/ 123 h 452"/>
              <a:gd name="T44" fmla="*/ 240 w 285"/>
              <a:gd name="T45" fmla="*/ 35 h 452"/>
              <a:gd name="T46" fmla="*/ 133 w 285"/>
              <a:gd name="T47" fmla="*/ 345 h 452"/>
              <a:gd name="T48" fmla="*/ 133 w 285"/>
              <a:gd name="T49" fmla="*/ 345 h 452"/>
              <a:gd name="T50" fmla="*/ 80 w 285"/>
              <a:gd name="T51" fmla="*/ 398 h 452"/>
              <a:gd name="T52" fmla="*/ 133 w 285"/>
              <a:gd name="T53" fmla="*/ 451 h 452"/>
              <a:gd name="T54" fmla="*/ 187 w 285"/>
              <a:gd name="T55" fmla="*/ 398 h 452"/>
              <a:gd name="T56" fmla="*/ 133 w 285"/>
              <a:gd name="T57" fmla="*/ 34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5" h="452">
                <a:moveTo>
                  <a:pt x="240" y="35"/>
                </a:moveTo>
                <a:lnTo>
                  <a:pt x="240" y="35"/>
                </a:lnTo>
                <a:cubicBezTo>
                  <a:pt x="213" y="8"/>
                  <a:pt x="178" y="0"/>
                  <a:pt x="133" y="0"/>
                </a:cubicBezTo>
                <a:cubicBezTo>
                  <a:pt x="106" y="0"/>
                  <a:pt x="80" y="8"/>
                  <a:pt x="53" y="26"/>
                </a:cubicBezTo>
                <a:cubicBezTo>
                  <a:pt x="18" y="44"/>
                  <a:pt x="0" y="79"/>
                  <a:pt x="0" y="132"/>
                </a:cubicBezTo>
                <a:cubicBezTo>
                  <a:pt x="80" y="132"/>
                  <a:pt x="80" y="132"/>
                  <a:pt x="80" y="132"/>
                </a:cubicBezTo>
                <a:cubicBezTo>
                  <a:pt x="80" y="123"/>
                  <a:pt x="89" y="106"/>
                  <a:pt x="97" y="88"/>
                </a:cubicBezTo>
                <a:cubicBezTo>
                  <a:pt x="106" y="79"/>
                  <a:pt x="115" y="70"/>
                  <a:pt x="142" y="70"/>
                </a:cubicBezTo>
                <a:cubicBezTo>
                  <a:pt x="159" y="70"/>
                  <a:pt x="178" y="79"/>
                  <a:pt x="187" y="88"/>
                </a:cubicBezTo>
                <a:cubicBezTo>
                  <a:pt x="195" y="97"/>
                  <a:pt x="195" y="114"/>
                  <a:pt x="195" y="123"/>
                </a:cubicBezTo>
                <a:cubicBezTo>
                  <a:pt x="195" y="141"/>
                  <a:pt x="195" y="151"/>
                  <a:pt x="187" y="159"/>
                </a:cubicBezTo>
                <a:cubicBezTo>
                  <a:pt x="178" y="167"/>
                  <a:pt x="178" y="167"/>
                  <a:pt x="168" y="176"/>
                </a:cubicBezTo>
                <a:cubicBezTo>
                  <a:pt x="168" y="176"/>
                  <a:pt x="124" y="204"/>
                  <a:pt x="106" y="230"/>
                </a:cubicBezTo>
                <a:cubicBezTo>
                  <a:pt x="97" y="239"/>
                  <a:pt x="89" y="265"/>
                  <a:pt x="89" y="292"/>
                </a:cubicBezTo>
                <a:cubicBezTo>
                  <a:pt x="89" y="292"/>
                  <a:pt x="89" y="301"/>
                  <a:pt x="97" y="301"/>
                </a:cubicBezTo>
                <a:cubicBezTo>
                  <a:pt x="106" y="301"/>
                  <a:pt x="159" y="301"/>
                  <a:pt x="159" y="301"/>
                </a:cubicBezTo>
                <a:cubicBezTo>
                  <a:pt x="168" y="301"/>
                  <a:pt x="168" y="292"/>
                  <a:pt x="168" y="292"/>
                </a:cubicBezTo>
                <a:cubicBezTo>
                  <a:pt x="168" y="283"/>
                  <a:pt x="168" y="274"/>
                  <a:pt x="178" y="265"/>
                </a:cubicBezTo>
                <a:cubicBezTo>
                  <a:pt x="178" y="257"/>
                  <a:pt x="187" y="248"/>
                  <a:pt x="195" y="239"/>
                </a:cubicBezTo>
                <a:cubicBezTo>
                  <a:pt x="222" y="221"/>
                  <a:pt x="222" y="221"/>
                  <a:pt x="222" y="221"/>
                </a:cubicBezTo>
                <a:cubicBezTo>
                  <a:pt x="240" y="204"/>
                  <a:pt x="257" y="195"/>
                  <a:pt x="266" y="186"/>
                </a:cubicBezTo>
                <a:cubicBezTo>
                  <a:pt x="275" y="167"/>
                  <a:pt x="284" y="151"/>
                  <a:pt x="284" y="123"/>
                </a:cubicBezTo>
                <a:cubicBezTo>
                  <a:pt x="284" y="79"/>
                  <a:pt x="275" y="53"/>
                  <a:pt x="240" y="35"/>
                </a:cubicBezTo>
                <a:close/>
                <a:moveTo>
                  <a:pt x="133" y="345"/>
                </a:moveTo>
                <a:lnTo>
                  <a:pt x="133" y="345"/>
                </a:lnTo>
                <a:cubicBezTo>
                  <a:pt x="106" y="345"/>
                  <a:pt x="80" y="363"/>
                  <a:pt x="80" y="398"/>
                </a:cubicBezTo>
                <a:cubicBezTo>
                  <a:pt x="80" y="425"/>
                  <a:pt x="106" y="442"/>
                  <a:pt x="133" y="451"/>
                </a:cubicBezTo>
                <a:cubicBezTo>
                  <a:pt x="159" y="451"/>
                  <a:pt x="187" y="425"/>
                  <a:pt x="187" y="398"/>
                </a:cubicBezTo>
                <a:cubicBezTo>
                  <a:pt x="187" y="372"/>
                  <a:pt x="168" y="345"/>
                  <a:pt x="133" y="34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0" name="Freeform 56"/>
          <p:cNvSpPr>
            <a:spLocks noChangeArrowheads="1"/>
          </p:cNvSpPr>
          <p:nvPr/>
        </p:nvSpPr>
        <p:spPr bwMode="auto">
          <a:xfrm>
            <a:off x="20644695" y="9455899"/>
            <a:ext cx="305686" cy="269003"/>
          </a:xfrm>
          <a:custGeom>
            <a:avLst/>
            <a:gdLst>
              <a:gd name="T0" fmla="*/ 257 w 462"/>
              <a:gd name="T1" fmla="*/ 0 h 408"/>
              <a:gd name="T2" fmla="*/ 257 w 462"/>
              <a:gd name="T3" fmla="*/ 0 h 408"/>
              <a:gd name="T4" fmla="*/ 62 w 462"/>
              <a:gd name="T5" fmla="*/ 195 h 408"/>
              <a:gd name="T6" fmla="*/ 0 w 462"/>
              <a:gd name="T7" fmla="*/ 195 h 408"/>
              <a:gd name="T8" fmla="*/ 89 w 462"/>
              <a:gd name="T9" fmla="*/ 301 h 408"/>
              <a:gd name="T10" fmla="*/ 177 w 462"/>
              <a:gd name="T11" fmla="*/ 195 h 408"/>
              <a:gd name="T12" fmla="*/ 106 w 462"/>
              <a:gd name="T13" fmla="*/ 195 h 408"/>
              <a:gd name="T14" fmla="*/ 257 w 462"/>
              <a:gd name="T15" fmla="*/ 44 h 408"/>
              <a:gd name="T16" fmla="*/ 416 w 462"/>
              <a:gd name="T17" fmla="*/ 204 h 408"/>
              <a:gd name="T18" fmla="*/ 257 w 462"/>
              <a:gd name="T19" fmla="*/ 354 h 408"/>
              <a:gd name="T20" fmla="*/ 169 w 462"/>
              <a:gd name="T21" fmla="*/ 328 h 408"/>
              <a:gd name="T22" fmla="*/ 133 w 462"/>
              <a:gd name="T23" fmla="*/ 363 h 408"/>
              <a:gd name="T24" fmla="*/ 257 w 462"/>
              <a:gd name="T25" fmla="*/ 407 h 408"/>
              <a:gd name="T26" fmla="*/ 461 w 462"/>
              <a:gd name="T27" fmla="*/ 204 h 408"/>
              <a:gd name="T28" fmla="*/ 257 w 462"/>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2" h="408">
                <a:moveTo>
                  <a:pt x="257" y="0"/>
                </a:moveTo>
                <a:lnTo>
                  <a:pt x="257" y="0"/>
                </a:lnTo>
                <a:cubicBezTo>
                  <a:pt x="150" y="0"/>
                  <a:pt x="62" y="88"/>
                  <a:pt x="62" y="195"/>
                </a:cubicBezTo>
                <a:cubicBezTo>
                  <a:pt x="0" y="195"/>
                  <a:pt x="0" y="195"/>
                  <a:pt x="0" y="195"/>
                </a:cubicBezTo>
                <a:cubicBezTo>
                  <a:pt x="89" y="301"/>
                  <a:pt x="89" y="301"/>
                  <a:pt x="89" y="301"/>
                </a:cubicBezTo>
                <a:cubicBezTo>
                  <a:pt x="177" y="195"/>
                  <a:pt x="177" y="195"/>
                  <a:pt x="177" y="195"/>
                </a:cubicBezTo>
                <a:cubicBezTo>
                  <a:pt x="106" y="195"/>
                  <a:pt x="106" y="195"/>
                  <a:pt x="106" y="195"/>
                </a:cubicBezTo>
                <a:cubicBezTo>
                  <a:pt x="115" y="116"/>
                  <a:pt x="177" y="44"/>
                  <a:pt x="257" y="44"/>
                </a:cubicBezTo>
                <a:cubicBezTo>
                  <a:pt x="346" y="44"/>
                  <a:pt x="416" y="116"/>
                  <a:pt x="416" y="204"/>
                </a:cubicBezTo>
                <a:cubicBezTo>
                  <a:pt x="416" y="283"/>
                  <a:pt x="346" y="354"/>
                  <a:pt x="257" y="354"/>
                </a:cubicBezTo>
                <a:cubicBezTo>
                  <a:pt x="231" y="354"/>
                  <a:pt x="195" y="345"/>
                  <a:pt x="169" y="328"/>
                </a:cubicBezTo>
                <a:cubicBezTo>
                  <a:pt x="133" y="363"/>
                  <a:pt x="133" y="363"/>
                  <a:pt x="133" y="363"/>
                </a:cubicBezTo>
                <a:cubicBezTo>
                  <a:pt x="169" y="390"/>
                  <a:pt x="213" y="407"/>
                  <a:pt x="257" y="407"/>
                </a:cubicBezTo>
                <a:cubicBezTo>
                  <a:pt x="372" y="407"/>
                  <a:pt x="461" y="310"/>
                  <a:pt x="461" y="204"/>
                </a:cubicBezTo>
                <a:cubicBezTo>
                  <a:pt x="461" y="88"/>
                  <a:pt x="372" y="0"/>
                  <a:pt x="257"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1" name="Freeform 57"/>
          <p:cNvSpPr>
            <a:spLocks noChangeArrowheads="1"/>
          </p:cNvSpPr>
          <p:nvPr/>
        </p:nvSpPr>
        <p:spPr bwMode="auto">
          <a:xfrm>
            <a:off x="19989306" y="9443670"/>
            <a:ext cx="305686" cy="271449"/>
          </a:xfrm>
          <a:custGeom>
            <a:avLst/>
            <a:gdLst>
              <a:gd name="T0" fmla="*/ 203 w 461"/>
              <a:gd name="T1" fmla="*/ 0 h 409"/>
              <a:gd name="T2" fmla="*/ 203 w 461"/>
              <a:gd name="T3" fmla="*/ 0 h 409"/>
              <a:gd name="T4" fmla="*/ 398 w 461"/>
              <a:gd name="T5" fmla="*/ 204 h 409"/>
              <a:gd name="T6" fmla="*/ 460 w 461"/>
              <a:gd name="T7" fmla="*/ 204 h 409"/>
              <a:gd name="T8" fmla="*/ 372 w 461"/>
              <a:gd name="T9" fmla="*/ 301 h 409"/>
              <a:gd name="T10" fmla="*/ 284 w 461"/>
              <a:gd name="T11" fmla="*/ 204 h 409"/>
              <a:gd name="T12" fmla="*/ 354 w 461"/>
              <a:gd name="T13" fmla="*/ 204 h 409"/>
              <a:gd name="T14" fmla="*/ 203 w 461"/>
              <a:gd name="T15" fmla="*/ 53 h 409"/>
              <a:gd name="T16" fmla="*/ 44 w 461"/>
              <a:gd name="T17" fmla="*/ 204 h 409"/>
              <a:gd name="T18" fmla="*/ 203 w 461"/>
              <a:gd name="T19" fmla="*/ 363 h 409"/>
              <a:gd name="T20" fmla="*/ 292 w 461"/>
              <a:gd name="T21" fmla="*/ 328 h 409"/>
              <a:gd name="T22" fmla="*/ 328 w 461"/>
              <a:gd name="T23" fmla="*/ 363 h 409"/>
              <a:gd name="T24" fmla="*/ 203 w 461"/>
              <a:gd name="T25" fmla="*/ 408 h 409"/>
              <a:gd name="T26" fmla="*/ 0 w 461"/>
              <a:gd name="T27" fmla="*/ 204 h 409"/>
              <a:gd name="T28" fmla="*/ 203 w 461"/>
              <a:gd name="T2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409">
                <a:moveTo>
                  <a:pt x="203" y="0"/>
                </a:moveTo>
                <a:lnTo>
                  <a:pt x="203" y="0"/>
                </a:lnTo>
                <a:cubicBezTo>
                  <a:pt x="310" y="0"/>
                  <a:pt x="398" y="89"/>
                  <a:pt x="398" y="204"/>
                </a:cubicBezTo>
                <a:cubicBezTo>
                  <a:pt x="460" y="204"/>
                  <a:pt x="460" y="204"/>
                  <a:pt x="460" y="204"/>
                </a:cubicBezTo>
                <a:cubicBezTo>
                  <a:pt x="372" y="301"/>
                  <a:pt x="372" y="301"/>
                  <a:pt x="372" y="301"/>
                </a:cubicBezTo>
                <a:cubicBezTo>
                  <a:pt x="284" y="204"/>
                  <a:pt x="284" y="204"/>
                  <a:pt x="284" y="204"/>
                </a:cubicBezTo>
                <a:cubicBezTo>
                  <a:pt x="354" y="204"/>
                  <a:pt x="354" y="204"/>
                  <a:pt x="354" y="204"/>
                </a:cubicBezTo>
                <a:cubicBezTo>
                  <a:pt x="345" y="115"/>
                  <a:pt x="284" y="53"/>
                  <a:pt x="203" y="53"/>
                </a:cubicBezTo>
                <a:cubicBezTo>
                  <a:pt x="115" y="53"/>
                  <a:pt x="44" y="124"/>
                  <a:pt x="44" y="204"/>
                </a:cubicBezTo>
                <a:cubicBezTo>
                  <a:pt x="44" y="293"/>
                  <a:pt x="115" y="363"/>
                  <a:pt x="203" y="363"/>
                </a:cubicBezTo>
                <a:cubicBezTo>
                  <a:pt x="230" y="363"/>
                  <a:pt x="266" y="346"/>
                  <a:pt x="292" y="328"/>
                </a:cubicBezTo>
                <a:cubicBezTo>
                  <a:pt x="328" y="363"/>
                  <a:pt x="328" y="363"/>
                  <a:pt x="328" y="363"/>
                </a:cubicBezTo>
                <a:cubicBezTo>
                  <a:pt x="292" y="390"/>
                  <a:pt x="248" y="408"/>
                  <a:pt x="203" y="408"/>
                </a:cubicBezTo>
                <a:cubicBezTo>
                  <a:pt x="88" y="408"/>
                  <a:pt x="0" y="319"/>
                  <a:pt x="0" y="204"/>
                </a:cubicBezTo>
                <a:cubicBezTo>
                  <a:pt x="0" y="97"/>
                  <a:pt x="88" y="0"/>
                  <a:pt x="203" y="0"/>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2" name="Freeform 58"/>
          <p:cNvSpPr>
            <a:spLocks noChangeArrowheads="1"/>
          </p:cNvSpPr>
          <p:nvPr/>
        </p:nvSpPr>
        <p:spPr bwMode="auto">
          <a:xfrm>
            <a:off x="10897012" y="11387827"/>
            <a:ext cx="237212" cy="163846"/>
          </a:xfrm>
          <a:custGeom>
            <a:avLst/>
            <a:gdLst>
              <a:gd name="T0" fmla="*/ 327 w 355"/>
              <a:gd name="T1" fmla="*/ 107 h 249"/>
              <a:gd name="T2" fmla="*/ 327 w 355"/>
              <a:gd name="T3" fmla="*/ 107 h 249"/>
              <a:gd name="T4" fmla="*/ 26 w 355"/>
              <a:gd name="T5" fmla="*/ 107 h 249"/>
              <a:gd name="T6" fmla="*/ 0 w 355"/>
              <a:gd name="T7" fmla="*/ 125 h 249"/>
              <a:gd name="T8" fmla="*/ 26 w 355"/>
              <a:gd name="T9" fmla="*/ 151 h 249"/>
              <a:gd name="T10" fmla="*/ 327 w 355"/>
              <a:gd name="T11" fmla="*/ 151 h 249"/>
              <a:gd name="T12" fmla="*/ 354 w 355"/>
              <a:gd name="T13" fmla="*/ 125 h 249"/>
              <a:gd name="T14" fmla="*/ 327 w 355"/>
              <a:gd name="T15" fmla="*/ 107 h 249"/>
              <a:gd name="T16" fmla="*/ 26 w 355"/>
              <a:gd name="T17" fmla="*/ 54 h 249"/>
              <a:gd name="T18" fmla="*/ 26 w 355"/>
              <a:gd name="T19" fmla="*/ 54 h 249"/>
              <a:gd name="T20" fmla="*/ 327 w 355"/>
              <a:gd name="T21" fmla="*/ 54 h 249"/>
              <a:gd name="T22" fmla="*/ 354 w 355"/>
              <a:gd name="T23" fmla="*/ 27 h 249"/>
              <a:gd name="T24" fmla="*/ 327 w 355"/>
              <a:gd name="T25" fmla="*/ 0 h 249"/>
              <a:gd name="T26" fmla="*/ 26 w 355"/>
              <a:gd name="T27" fmla="*/ 0 h 249"/>
              <a:gd name="T28" fmla="*/ 0 w 355"/>
              <a:gd name="T29" fmla="*/ 27 h 249"/>
              <a:gd name="T30" fmla="*/ 26 w 355"/>
              <a:gd name="T31" fmla="*/ 54 h 249"/>
              <a:gd name="T32" fmla="*/ 327 w 355"/>
              <a:gd name="T33" fmla="*/ 204 h 249"/>
              <a:gd name="T34" fmla="*/ 327 w 355"/>
              <a:gd name="T35" fmla="*/ 204 h 249"/>
              <a:gd name="T36" fmla="*/ 26 w 355"/>
              <a:gd name="T37" fmla="*/ 204 h 249"/>
              <a:gd name="T38" fmla="*/ 0 w 355"/>
              <a:gd name="T39" fmla="*/ 231 h 249"/>
              <a:gd name="T40" fmla="*/ 26 w 355"/>
              <a:gd name="T41" fmla="*/ 248 h 249"/>
              <a:gd name="T42" fmla="*/ 327 w 355"/>
              <a:gd name="T43" fmla="*/ 248 h 249"/>
              <a:gd name="T44" fmla="*/ 354 w 355"/>
              <a:gd name="T45" fmla="*/ 231 h 249"/>
              <a:gd name="T46" fmla="*/ 327 w 355"/>
              <a:gd name="T47"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249">
                <a:moveTo>
                  <a:pt x="327" y="107"/>
                </a:moveTo>
                <a:lnTo>
                  <a:pt x="327" y="107"/>
                </a:lnTo>
                <a:cubicBezTo>
                  <a:pt x="26" y="107"/>
                  <a:pt x="26" y="107"/>
                  <a:pt x="26" y="107"/>
                </a:cubicBezTo>
                <a:cubicBezTo>
                  <a:pt x="17" y="107"/>
                  <a:pt x="0" y="116"/>
                  <a:pt x="0" y="125"/>
                </a:cubicBezTo>
                <a:cubicBezTo>
                  <a:pt x="0" y="142"/>
                  <a:pt x="17" y="151"/>
                  <a:pt x="26" y="151"/>
                </a:cubicBezTo>
                <a:cubicBezTo>
                  <a:pt x="327" y="151"/>
                  <a:pt x="327" y="151"/>
                  <a:pt x="327" y="151"/>
                </a:cubicBezTo>
                <a:cubicBezTo>
                  <a:pt x="336" y="151"/>
                  <a:pt x="354" y="142"/>
                  <a:pt x="354" y="125"/>
                </a:cubicBezTo>
                <a:cubicBezTo>
                  <a:pt x="354" y="116"/>
                  <a:pt x="336" y="107"/>
                  <a:pt x="327" y="107"/>
                </a:cubicBezTo>
                <a:close/>
                <a:moveTo>
                  <a:pt x="26" y="54"/>
                </a:moveTo>
                <a:lnTo>
                  <a:pt x="26" y="54"/>
                </a:lnTo>
                <a:cubicBezTo>
                  <a:pt x="327" y="54"/>
                  <a:pt x="327" y="54"/>
                  <a:pt x="327" y="54"/>
                </a:cubicBezTo>
                <a:cubicBezTo>
                  <a:pt x="336" y="54"/>
                  <a:pt x="354" y="44"/>
                  <a:pt x="354" y="27"/>
                </a:cubicBezTo>
                <a:cubicBezTo>
                  <a:pt x="354" y="18"/>
                  <a:pt x="336" y="0"/>
                  <a:pt x="327" y="0"/>
                </a:cubicBezTo>
                <a:cubicBezTo>
                  <a:pt x="26" y="0"/>
                  <a:pt x="26" y="0"/>
                  <a:pt x="26" y="0"/>
                </a:cubicBezTo>
                <a:cubicBezTo>
                  <a:pt x="17" y="0"/>
                  <a:pt x="0" y="18"/>
                  <a:pt x="0" y="27"/>
                </a:cubicBezTo>
                <a:cubicBezTo>
                  <a:pt x="0" y="44"/>
                  <a:pt x="17" y="54"/>
                  <a:pt x="26" y="54"/>
                </a:cubicBezTo>
                <a:close/>
                <a:moveTo>
                  <a:pt x="327" y="204"/>
                </a:moveTo>
                <a:lnTo>
                  <a:pt x="327" y="204"/>
                </a:lnTo>
                <a:cubicBezTo>
                  <a:pt x="26" y="204"/>
                  <a:pt x="26" y="204"/>
                  <a:pt x="26" y="204"/>
                </a:cubicBezTo>
                <a:cubicBezTo>
                  <a:pt x="17" y="204"/>
                  <a:pt x="0" y="213"/>
                  <a:pt x="0" y="231"/>
                </a:cubicBezTo>
                <a:cubicBezTo>
                  <a:pt x="0" y="239"/>
                  <a:pt x="17" y="248"/>
                  <a:pt x="26" y="248"/>
                </a:cubicBezTo>
                <a:cubicBezTo>
                  <a:pt x="327" y="248"/>
                  <a:pt x="327" y="248"/>
                  <a:pt x="327" y="248"/>
                </a:cubicBezTo>
                <a:cubicBezTo>
                  <a:pt x="336" y="248"/>
                  <a:pt x="354" y="239"/>
                  <a:pt x="354" y="231"/>
                </a:cubicBezTo>
                <a:cubicBezTo>
                  <a:pt x="354" y="213"/>
                  <a:pt x="336" y="204"/>
                  <a:pt x="327" y="20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3" name="Freeform 59"/>
          <p:cNvSpPr>
            <a:spLocks noChangeArrowheads="1"/>
          </p:cNvSpPr>
          <p:nvPr/>
        </p:nvSpPr>
        <p:spPr bwMode="auto">
          <a:xfrm>
            <a:off x="9537325" y="11387827"/>
            <a:ext cx="330141" cy="163846"/>
          </a:xfrm>
          <a:custGeom>
            <a:avLst/>
            <a:gdLst>
              <a:gd name="T0" fmla="*/ 177 w 497"/>
              <a:gd name="T1" fmla="*/ 107 h 249"/>
              <a:gd name="T2" fmla="*/ 177 w 497"/>
              <a:gd name="T3" fmla="*/ 107 h 249"/>
              <a:gd name="T4" fmla="*/ 26 w 497"/>
              <a:gd name="T5" fmla="*/ 107 h 249"/>
              <a:gd name="T6" fmla="*/ 0 w 497"/>
              <a:gd name="T7" fmla="*/ 125 h 249"/>
              <a:gd name="T8" fmla="*/ 26 w 497"/>
              <a:gd name="T9" fmla="*/ 151 h 249"/>
              <a:gd name="T10" fmla="*/ 177 w 497"/>
              <a:gd name="T11" fmla="*/ 151 h 249"/>
              <a:gd name="T12" fmla="*/ 195 w 497"/>
              <a:gd name="T13" fmla="*/ 125 h 249"/>
              <a:gd name="T14" fmla="*/ 177 w 497"/>
              <a:gd name="T15" fmla="*/ 107 h 249"/>
              <a:gd name="T16" fmla="*/ 177 w 497"/>
              <a:gd name="T17" fmla="*/ 204 h 249"/>
              <a:gd name="T18" fmla="*/ 177 w 497"/>
              <a:gd name="T19" fmla="*/ 204 h 249"/>
              <a:gd name="T20" fmla="*/ 26 w 497"/>
              <a:gd name="T21" fmla="*/ 204 h 249"/>
              <a:gd name="T22" fmla="*/ 0 w 497"/>
              <a:gd name="T23" fmla="*/ 231 h 249"/>
              <a:gd name="T24" fmla="*/ 26 w 497"/>
              <a:gd name="T25" fmla="*/ 248 h 249"/>
              <a:gd name="T26" fmla="*/ 177 w 497"/>
              <a:gd name="T27" fmla="*/ 248 h 249"/>
              <a:gd name="T28" fmla="*/ 195 w 497"/>
              <a:gd name="T29" fmla="*/ 231 h 249"/>
              <a:gd name="T30" fmla="*/ 177 w 497"/>
              <a:gd name="T31" fmla="*/ 204 h 249"/>
              <a:gd name="T32" fmla="*/ 479 w 497"/>
              <a:gd name="T33" fmla="*/ 107 h 249"/>
              <a:gd name="T34" fmla="*/ 479 w 497"/>
              <a:gd name="T35" fmla="*/ 107 h 249"/>
              <a:gd name="T36" fmla="*/ 398 w 497"/>
              <a:gd name="T37" fmla="*/ 107 h 249"/>
              <a:gd name="T38" fmla="*/ 398 w 497"/>
              <a:gd name="T39" fmla="*/ 18 h 249"/>
              <a:gd name="T40" fmla="*/ 372 w 497"/>
              <a:gd name="T41" fmla="*/ 0 h 249"/>
              <a:gd name="T42" fmla="*/ 345 w 497"/>
              <a:gd name="T43" fmla="*/ 18 h 249"/>
              <a:gd name="T44" fmla="*/ 345 w 497"/>
              <a:gd name="T45" fmla="*/ 107 h 249"/>
              <a:gd name="T46" fmla="*/ 266 w 497"/>
              <a:gd name="T47" fmla="*/ 107 h 249"/>
              <a:gd name="T48" fmla="*/ 248 w 497"/>
              <a:gd name="T49" fmla="*/ 125 h 249"/>
              <a:gd name="T50" fmla="*/ 266 w 497"/>
              <a:gd name="T51" fmla="*/ 151 h 249"/>
              <a:gd name="T52" fmla="*/ 345 w 497"/>
              <a:gd name="T53" fmla="*/ 151 h 249"/>
              <a:gd name="T54" fmla="*/ 345 w 497"/>
              <a:gd name="T55" fmla="*/ 239 h 249"/>
              <a:gd name="T56" fmla="*/ 372 w 497"/>
              <a:gd name="T57" fmla="*/ 248 h 249"/>
              <a:gd name="T58" fmla="*/ 398 w 497"/>
              <a:gd name="T59" fmla="*/ 239 h 249"/>
              <a:gd name="T60" fmla="*/ 398 w 497"/>
              <a:gd name="T61" fmla="*/ 151 h 249"/>
              <a:gd name="T62" fmla="*/ 479 w 497"/>
              <a:gd name="T63" fmla="*/ 151 h 249"/>
              <a:gd name="T64" fmla="*/ 496 w 497"/>
              <a:gd name="T65" fmla="*/ 125 h 249"/>
              <a:gd name="T66" fmla="*/ 479 w 497"/>
              <a:gd name="T67" fmla="*/ 107 h 249"/>
              <a:gd name="T68" fmla="*/ 177 w 497"/>
              <a:gd name="T69" fmla="*/ 0 h 249"/>
              <a:gd name="T70" fmla="*/ 177 w 497"/>
              <a:gd name="T71" fmla="*/ 0 h 249"/>
              <a:gd name="T72" fmla="*/ 26 w 497"/>
              <a:gd name="T73" fmla="*/ 0 h 249"/>
              <a:gd name="T74" fmla="*/ 0 w 497"/>
              <a:gd name="T75" fmla="*/ 27 h 249"/>
              <a:gd name="T76" fmla="*/ 26 w 497"/>
              <a:gd name="T77" fmla="*/ 54 h 249"/>
              <a:gd name="T78" fmla="*/ 177 w 497"/>
              <a:gd name="T79" fmla="*/ 54 h 249"/>
              <a:gd name="T80" fmla="*/ 195 w 497"/>
              <a:gd name="T81" fmla="*/ 27 h 249"/>
              <a:gd name="T82" fmla="*/ 177 w 497"/>
              <a:gd name="T8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7" h="249">
                <a:moveTo>
                  <a:pt x="177" y="107"/>
                </a:moveTo>
                <a:lnTo>
                  <a:pt x="177" y="107"/>
                </a:lnTo>
                <a:cubicBezTo>
                  <a:pt x="26" y="107"/>
                  <a:pt x="26" y="107"/>
                  <a:pt x="26" y="107"/>
                </a:cubicBezTo>
                <a:cubicBezTo>
                  <a:pt x="9" y="107"/>
                  <a:pt x="0" y="116"/>
                  <a:pt x="0" y="125"/>
                </a:cubicBezTo>
                <a:cubicBezTo>
                  <a:pt x="0" y="142"/>
                  <a:pt x="9" y="151"/>
                  <a:pt x="26" y="151"/>
                </a:cubicBezTo>
                <a:cubicBezTo>
                  <a:pt x="177" y="151"/>
                  <a:pt x="177" y="151"/>
                  <a:pt x="177" y="151"/>
                </a:cubicBezTo>
                <a:cubicBezTo>
                  <a:pt x="186" y="151"/>
                  <a:pt x="195" y="142"/>
                  <a:pt x="195" y="125"/>
                </a:cubicBezTo>
                <a:cubicBezTo>
                  <a:pt x="195" y="116"/>
                  <a:pt x="186" y="107"/>
                  <a:pt x="177" y="107"/>
                </a:cubicBezTo>
                <a:close/>
                <a:moveTo>
                  <a:pt x="177" y="204"/>
                </a:moveTo>
                <a:lnTo>
                  <a:pt x="177" y="204"/>
                </a:lnTo>
                <a:cubicBezTo>
                  <a:pt x="26" y="204"/>
                  <a:pt x="26" y="204"/>
                  <a:pt x="26" y="204"/>
                </a:cubicBezTo>
                <a:cubicBezTo>
                  <a:pt x="9" y="204"/>
                  <a:pt x="0" y="213"/>
                  <a:pt x="0" y="231"/>
                </a:cubicBezTo>
                <a:cubicBezTo>
                  <a:pt x="0" y="239"/>
                  <a:pt x="9" y="248"/>
                  <a:pt x="26" y="248"/>
                </a:cubicBezTo>
                <a:cubicBezTo>
                  <a:pt x="177" y="248"/>
                  <a:pt x="177" y="248"/>
                  <a:pt x="177" y="248"/>
                </a:cubicBezTo>
                <a:cubicBezTo>
                  <a:pt x="186" y="248"/>
                  <a:pt x="195" y="239"/>
                  <a:pt x="195" y="231"/>
                </a:cubicBezTo>
                <a:cubicBezTo>
                  <a:pt x="195" y="213"/>
                  <a:pt x="186" y="204"/>
                  <a:pt x="177" y="204"/>
                </a:cubicBezTo>
                <a:close/>
                <a:moveTo>
                  <a:pt x="479" y="107"/>
                </a:moveTo>
                <a:lnTo>
                  <a:pt x="479" y="107"/>
                </a:lnTo>
                <a:cubicBezTo>
                  <a:pt x="398" y="107"/>
                  <a:pt x="398" y="107"/>
                  <a:pt x="398" y="107"/>
                </a:cubicBezTo>
                <a:cubicBezTo>
                  <a:pt x="398" y="18"/>
                  <a:pt x="398" y="18"/>
                  <a:pt x="398" y="18"/>
                </a:cubicBezTo>
                <a:cubicBezTo>
                  <a:pt x="398" y="0"/>
                  <a:pt x="389" y="0"/>
                  <a:pt x="372" y="0"/>
                </a:cubicBezTo>
                <a:cubicBezTo>
                  <a:pt x="354" y="0"/>
                  <a:pt x="345" y="0"/>
                  <a:pt x="345" y="18"/>
                </a:cubicBezTo>
                <a:cubicBezTo>
                  <a:pt x="345" y="107"/>
                  <a:pt x="345" y="107"/>
                  <a:pt x="345" y="107"/>
                </a:cubicBezTo>
                <a:cubicBezTo>
                  <a:pt x="266" y="107"/>
                  <a:pt x="266" y="107"/>
                  <a:pt x="266" y="107"/>
                </a:cubicBezTo>
                <a:cubicBezTo>
                  <a:pt x="248" y="107"/>
                  <a:pt x="248" y="116"/>
                  <a:pt x="248" y="125"/>
                </a:cubicBezTo>
                <a:cubicBezTo>
                  <a:pt x="248" y="142"/>
                  <a:pt x="248" y="151"/>
                  <a:pt x="266" y="151"/>
                </a:cubicBezTo>
                <a:cubicBezTo>
                  <a:pt x="345" y="151"/>
                  <a:pt x="345" y="151"/>
                  <a:pt x="345" y="151"/>
                </a:cubicBezTo>
                <a:cubicBezTo>
                  <a:pt x="345" y="239"/>
                  <a:pt x="345" y="239"/>
                  <a:pt x="345" y="239"/>
                </a:cubicBezTo>
                <a:cubicBezTo>
                  <a:pt x="345" y="248"/>
                  <a:pt x="354" y="248"/>
                  <a:pt x="372" y="248"/>
                </a:cubicBezTo>
                <a:cubicBezTo>
                  <a:pt x="389" y="248"/>
                  <a:pt x="398" y="248"/>
                  <a:pt x="398" y="239"/>
                </a:cubicBezTo>
                <a:cubicBezTo>
                  <a:pt x="398" y="151"/>
                  <a:pt x="398" y="151"/>
                  <a:pt x="398" y="151"/>
                </a:cubicBezTo>
                <a:cubicBezTo>
                  <a:pt x="479" y="151"/>
                  <a:pt x="479" y="151"/>
                  <a:pt x="479" y="151"/>
                </a:cubicBezTo>
                <a:cubicBezTo>
                  <a:pt x="496" y="151"/>
                  <a:pt x="496" y="142"/>
                  <a:pt x="496" y="125"/>
                </a:cubicBezTo>
                <a:cubicBezTo>
                  <a:pt x="496" y="116"/>
                  <a:pt x="496" y="107"/>
                  <a:pt x="479" y="107"/>
                </a:cubicBezTo>
                <a:close/>
                <a:moveTo>
                  <a:pt x="177" y="0"/>
                </a:moveTo>
                <a:lnTo>
                  <a:pt x="177" y="0"/>
                </a:lnTo>
                <a:cubicBezTo>
                  <a:pt x="26" y="0"/>
                  <a:pt x="26" y="0"/>
                  <a:pt x="26" y="0"/>
                </a:cubicBezTo>
                <a:cubicBezTo>
                  <a:pt x="9" y="0"/>
                  <a:pt x="0" y="18"/>
                  <a:pt x="0" y="27"/>
                </a:cubicBezTo>
                <a:cubicBezTo>
                  <a:pt x="0" y="44"/>
                  <a:pt x="9" y="54"/>
                  <a:pt x="26" y="54"/>
                </a:cubicBezTo>
                <a:cubicBezTo>
                  <a:pt x="177" y="54"/>
                  <a:pt x="177" y="54"/>
                  <a:pt x="177" y="54"/>
                </a:cubicBezTo>
                <a:cubicBezTo>
                  <a:pt x="186" y="54"/>
                  <a:pt x="195" y="44"/>
                  <a:pt x="195" y="27"/>
                </a:cubicBezTo>
                <a:cubicBezTo>
                  <a:pt x="195" y="18"/>
                  <a:pt x="186" y="0"/>
                  <a:pt x="177" y="0"/>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4" name="Freeform 60"/>
          <p:cNvSpPr>
            <a:spLocks noChangeArrowheads="1"/>
          </p:cNvSpPr>
          <p:nvPr/>
        </p:nvSpPr>
        <p:spPr bwMode="auto">
          <a:xfrm>
            <a:off x="10258743" y="11375599"/>
            <a:ext cx="200529" cy="193194"/>
          </a:xfrm>
          <a:custGeom>
            <a:avLst/>
            <a:gdLst>
              <a:gd name="T0" fmla="*/ 89 w 303"/>
              <a:gd name="T1" fmla="*/ 0 h 293"/>
              <a:gd name="T2" fmla="*/ 89 w 303"/>
              <a:gd name="T3" fmla="*/ 0 h 293"/>
              <a:gd name="T4" fmla="*/ 45 w 303"/>
              <a:gd name="T5" fmla="*/ 0 h 293"/>
              <a:gd name="T6" fmla="*/ 0 w 303"/>
              <a:gd name="T7" fmla="*/ 35 h 293"/>
              <a:gd name="T8" fmla="*/ 0 w 303"/>
              <a:gd name="T9" fmla="*/ 80 h 293"/>
              <a:gd name="T10" fmla="*/ 45 w 303"/>
              <a:gd name="T11" fmla="*/ 124 h 293"/>
              <a:gd name="T12" fmla="*/ 89 w 303"/>
              <a:gd name="T13" fmla="*/ 124 h 293"/>
              <a:gd name="T14" fmla="*/ 125 w 303"/>
              <a:gd name="T15" fmla="*/ 80 h 293"/>
              <a:gd name="T16" fmla="*/ 125 w 303"/>
              <a:gd name="T17" fmla="*/ 35 h 293"/>
              <a:gd name="T18" fmla="*/ 89 w 303"/>
              <a:gd name="T19" fmla="*/ 0 h 293"/>
              <a:gd name="T20" fmla="*/ 257 w 303"/>
              <a:gd name="T21" fmla="*/ 0 h 293"/>
              <a:gd name="T22" fmla="*/ 257 w 303"/>
              <a:gd name="T23" fmla="*/ 0 h 293"/>
              <a:gd name="T24" fmla="*/ 213 w 303"/>
              <a:gd name="T25" fmla="*/ 0 h 293"/>
              <a:gd name="T26" fmla="*/ 178 w 303"/>
              <a:gd name="T27" fmla="*/ 35 h 293"/>
              <a:gd name="T28" fmla="*/ 178 w 303"/>
              <a:gd name="T29" fmla="*/ 80 h 293"/>
              <a:gd name="T30" fmla="*/ 213 w 303"/>
              <a:gd name="T31" fmla="*/ 124 h 293"/>
              <a:gd name="T32" fmla="*/ 257 w 303"/>
              <a:gd name="T33" fmla="*/ 124 h 293"/>
              <a:gd name="T34" fmla="*/ 302 w 303"/>
              <a:gd name="T35" fmla="*/ 80 h 293"/>
              <a:gd name="T36" fmla="*/ 302 w 303"/>
              <a:gd name="T37" fmla="*/ 35 h 293"/>
              <a:gd name="T38" fmla="*/ 257 w 303"/>
              <a:gd name="T39" fmla="*/ 0 h 293"/>
              <a:gd name="T40" fmla="*/ 89 w 303"/>
              <a:gd name="T41" fmla="*/ 168 h 293"/>
              <a:gd name="T42" fmla="*/ 89 w 303"/>
              <a:gd name="T43" fmla="*/ 168 h 293"/>
              <a:gd name="T44" fmla="*/ 45 w 303"/>
              <a:gd name="T45" fmla="*/ 168 h 293"/>
              <a:gd name="T46" fmla="*/ 0 w 303"/>
              <a:gd name="T47" fmla="*/ 212 h 293"/>
              <a:gd name="T48" fmla="*/ 0 w 303"/>
              <a:gd name="T49" fmla="*/ 256 h 293"/>
              <a:gd name="T50" fmla="*/ 45 w 303"/>
              <a:gd name="T51" fmla="*/ 292 h 293"/>
              <a:gd name="T52" fmla="*/ 89 w 303"/>
              <a:gd name="T53" fmla="*/ 292 h 293"/>
              <a:gd name="T54" fmla="*/ 125 w 303"/>
              <a:gd name="T55" fmla="*/ 256 h 293"/>
              <a:gd name="T56" fmla="*/ 125 w 303"/>
              <a:gd name="T57" fmla="*/ 212 h 293"/>
              <a:gd name="T58" fmla="*/ 89 w 303"/>
              <a:gd name="T59" fmla="*/ 168 h 293"/>
              <a:gd name="T60" fmla="*/ 257 w 303"/>
              <a:gd name="T61" fmla="*/ 168 h 293"/>
              <a:gd name="T62" fmla="*/ 257 w 303"/>
              <a:gd name="T63" fmla="*/ 168 h 293"/>
              <a:gd name="T64" fmla="*/ 213 w 303"/>
              <a:gd name="T65" fmla="*/ 168 h 293"/>
              <a:gd name="T66" fmla="*/ 178 w 303"/>
              <a:gd name="T67" fmla="*/ 212 h 293"/>
              <a:gd name="T68" fmla="*/ 178 w 303"/>
              <a:gd name="T69" fmla="*/ 256 h 293"/>
              <a:gd name="T70" fmla="*/ 213 w 303"/>
              <a:gd name="T71" fmla="*/ 292 h 293"/>
              <a:gd name="T72" fmla="*/ 257 w 303"/>
              <a:gd name="T73" fmla="*/ 292 h 293"/>
              <a:gd name="T74" fmla="*/ 302 w 303"/>
              <a:gd name="T75" fmla="*/ 256 h 293"/>
              <a:gd name="T76" fmla="*/ 302 w 303"/>
              <a:gd name="T77" fmla="*/ 212 h 293"/>
              <a:gd name="T78" fmla="*/ 257 w 303"/>
              <a:gd name="T79" fmla="*/ 16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3">
                <a:moveTo>
                  <a:pt x="89" y="0"/>
                </a:moveTo>
                <a:lnTo>
                  <a:pt x="89" y="0"/>
                </a:lnTo>
                <a:cubicBezTo>
                  <a:pt x="45" y="0"/>
                  <a:pt x="45" y="0"/>
                  <a:pt x="45" y="0"/>
                </a:cubicBezTo>
                <a:cubicBezTo>
                  <a:pt x="19" y="0"/>
                  <a:pt x="0" y="8"/>
                  <a:pt x="0" y="35"/>
                </a:cubicBezTo>
                <a:cubicBezTo>
                  <a:pt x="0" y="80"/>
                  <a:pt x="0" y="80"/>
                  <a:pt x="0" y="80"/>
                </a:cubicBezTo>
                <a:cubicBezTo>
                  <a:pt x="0" y="106"/>
                  <a:pt x="19" y="124"/>
                  <a:pt x="45" y="124"/>
                </a:cubicBezTo>
                <a:cubicBezTo>
                  <a:pt x="89" y="124"/>
                  <a:pt x="89" y="124"/>
                  <a:pt x="89" y="124"/>
                </a:cubicBezTo>
                <a:cubicBezTo>
                  <a:pt x="116" y="124"/>
                  <a:pt x="125" y="106"/>
                  <a:pt x="125" y="80"/>
                </a:cubicBezTo>
                <a:cubicBezTo>
                  <a:pt x="125" y="35"/>
                  <a:pt x="125" y="35"/>
                  <a:pt x="125" y="35"/>
                </a:cubicBezTo>
                <a:cubicBezTo>
                  <a:pt x="125" y="8"/>
                  <a:pt x="116" y="0"/>
                  <a:pt x="89" y="0"/>
                </a:cubicBezTo>
                <a:close/>
                <a:moveTo>
                  <a:pt x="257" y="0"/>
                </a:moveTo>
                <a:lnTo>
                  <a:pt x="257" y="0"/>
                </a:lnTo>
                <a:cubicBezTo>
                  <a:pt x="213" y="0"/>
                  <a:pt x="213" y="0"/>
                  <a:pt x="213" y="0"/>
                </a:cubicBezTo>
                <a:cubicBezTo>
                  <a:pt x="187" y="0"/>
                  <a:pt x="178" y="8"/>
                  <a:pt x="178" y="35"/>
                </a:cubicBezTo>
                <a:cubicBezTo>
                  <a:pt x="178" y="80"/>
                  <a:pt x="178" y="80"/>
                  <a:pt x="178" y="80"/>
                </a:cubicBezTo>
                <a:cubicBezTo>
                  <a:pt x="178" y="106"/>
                  <a:pt x="187" y="124"/>
                  <a:pt x="213" y="124"/>
                </a:cubicBezTo>
                <a:cubicBezTo>
                  <a:pt x="257" y="124"/>
                  <a:pt x="257" y="124"/>
                  <a:pt x="257" y="124"/>
                </a:cubicBezTo>
                <a:cubicBezTo>
                  <a:pt x="284" y="124"/>
                  <a:pt x="302" y="106"/>
                  <a:pt x="302" y="80"/>
                </a:cubicBezTo>
                <a:cubicBezTo>
                  <a:pt x="302" y="35"/>
                  <a:pt x="302" y="35"/>
                  <a:pt x="302" y="35"/>
                </a:cubicBezTo>
                <a:cubicBezTo>
                  <a:pt x="302" y="8"/>
                  <a:pt x="284" y="0"/>
                  <a:pt x="257" y="0"/>
                </a:cubicBezTo>
                <a:close/>
                <a:moveTo>
                  <a:pt x="89" y="168"/>
                </a:moveTo>
                <a:lnTo>
                  <a:pt x="89" y="168"/>
                </a:lnTo>
                <a:cubicBezTo>
                  <a:pt x="45" y="168"/>
                  <a:pt x="45" y="168"/>
                  <a:pt x="45" y="168"/>
                </a:cubicBezTo>
                <a:cubicBezTo>
                  <a:pt x="19" y="168"/>
                  <a:pt x="0" y="186"/>
                  <a:pt x="0" y="212"/>
                </a:cubicBezTo>
                <a:cubicBezTo>
                  <a:pt x="0" y="256"/>
                  <a:pt x="0" y="256"/>
                  <a:pt x="0" y="256"/>
                </a:cubicBezTo>
                <a:cubicBezTo>
                  <a:pt x="0" y="283"/>
                  <a:pt x="19" y="292"/>
                  <a:pt x="45" y="292"/>
                </a:cubicBezTo>
                <a:cubicBezTo>
                  <a:pt x="89" y="292"/>
                  <a:pt x="89" y="292"/>
                  <a:pt x="89" y="292"/>
                </a:cubicBezTo>
                <a:cubicBezTo>
                  <a:pt x="116" y="292"/>
                  <a:pt x="125" y="283"/>
                  <a:pt x="125" y="256"/>
                </a:cubicBezTo>
                <a:cubicBezTo>
                  <a:pt x="125" y="212"/>
                  <a:pt x="125" y="212"/>
                  <a:pt x="125" y="212"/>
                </a:cubicBezTo>
                <a:cubicBezTo>
                  <a:pt x="125" y="186"/>
                  <a:pt x="116" y="168"/>
                  <a:pt x="89" y="168"/>
                </a:cubicBezTo>
                <a:close/>
                <a:moveTo>
                  <a:pt x="257" y="168"/>
                </a:moveTo>
                <a:lnTo>
                  <a:pt x="257" y="168"/>
                </a:lnTo>
                <a:cubicBezTo>
                  <a:pt x="213" y="168"/>
                  <a:pt x="213" y="168"/>
                  <a:pt x="213" y="168"/>
                </a:cubicBezTo>
                <a:cubicBezTo>
                  <a:pt x="187" y="168"/>
                  <a:pt x="178" y="186"/>
                  <a:pt x="178" y="212"/>
                </a:cubicBezTo>
                <a:cubicBezTo>
                  <a:pt x="178" y="256"/>
                  <a:pt x="178" y="256"/>
                  <a:pt x="178" y="256"/>
                </a:cubicBezTo>
                <a:cubicBezTo>
                  <a:pt x="178" y="283"/>
                  <a:pt x="187" y="292"/>
                  <a:pt x="213" y="292"/>
                </a:cubicBezTo>
                <a:cubicBezTo>
                  <a:pt x="257" y="292"/>
                  <a:pt x="257" y="292"/>
                  <a:pt x="257" y="292"/>
                </a:cubicBezTo>
                <a:cubicBezTo>
                  <a:pt x="284" y="292"/>
                  <a:pt x="302" y="283"/>
                  <a:pt x="302" y="256"/>
                </a:cubicBezTo>
                <a:cubicBezTo>
                  <a:pt x="302" y="212"/>
                  <a:pt x="302" y="212"/>
                  <a:pt x="302" y="212"/>
                </a:cubicBezTo>
                <a:cubicBezTo>
                  <a:pt x="302" y="186"/>
                  <a:pt x="284" y="168"/>
                  <a:pt x="257" y="168"/>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5" name="Freeform 98"/>
          <p:cNvSpPr>
            <a:spLocks noChangeArrowheads="1"/>
          </p:cNvSpPr>
          <p:nvPr/>
        </p:nvSpPr>
        <p:spPr bwMode="auto">
          <a:xfrm>
            <a:off x="11496155" y="11363373"/>
            <a:ext cx="281229" cy="158955"/>
          </a:xfrm>
          <a:custGeom>
            <a:avLst/>
            <a:gdLst>
              <a:gd name="T0" fmla="*/ 97 w 427"/>
              <a:gd name="T1" fmla="*/ 116 h 240"/>
              <a:gd name="T2" fmla="*/ 97 w 427"/>
              <a:gd name="T3" fmla="*/ 116 h 240"/>
              <a:gd name="T4" fmla="*/ 355 w 427"/>
              <a:gd name="T5" fmla="*/ 116 h 240"/>
              <a:gd name="T6" fmla="*/ 355 w 427"/>
              <a:gd name="T7" fmla="*/ 239 h 240"/>
              <a:gd name="T8" fmla="*/ 426 w 427"/>
              <a:gd name="T9" fmla="*/ 239 h 240"/>
              <a:gd name="T10" fmla="*/ 426 w 427"/>
              <a:gd name="T11" fmla="*/ 98 h 240"/>
              <a:gd name="T12" fmla="*/ 372 w 427"/>
              <a:gd name="T13" fmla="*/ 45 h 240"/>
              <a:gd name="T14" fmla="*/ 97 w 427"/>
              <a:gd name="T15" fmla="*/ 45 h 240"/>
              <a:gd name="T16" fmla="*/ 97 w 427"/>
              <a:gd name="T17" fmla="*/ 0 h 240"/>
              <a:gd name="T18" fmla="*/ 0 w 427"/>
              <a:gd name="T19" fmla="*/ 80 h 240"/>
              <a:gd name="T20" fmla="*/ 97 w 427"/>
              <a:gd name="T21" fmla="*/ 160 h 240"/>
              <a:gd name="T22" fmla="*/ 97 w 427"/>
              <a:gd name="T23" fmla="*/ 1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240">
                <a:moveTo>
                  <a:pt x="97" y="116"/>
                </a:moveTo>
                <a:lnTo>
                  <a:pt x="97" y="116"/>
                </a:lnTo>
                <a:cubicBezTo>
                  <a:pt x="355" y="116"/>
                  <a:pt x="355" y="116"/>
                  <a:pt x="355" y="116"/>
                </a:cubicBezTo>
                <a:cubicBezTo>
                  <a:pt x="355" y="239"/>
                  <a:pt x="355" y="239"/>
                  <a:pt x="355" y="239"/>
                </a:cubicBezTo>
                <a:cubicBezTo>
                  <a:pt x="426" y="239"/>
                  <a:pt x="426" y="239"/>
                  <a:pt x="426" y="239"/>
                </a:cubicBezTo>
                <a:cubicBezTo>
                  <a:pt x="426" y="98"/>
                  <a:pt x="426" y="98"/>
                  <a:pt x="426" y="98"/>
                </a:cubicBezTo>
                <a:cubicBezTo>
                  <a:pt x="426" y="71"/>
                  <a:pt x="400" y="45"/>
                  <a:pt x="372" y="45"/>
                </a:cubicBezTo>
                <a:cubicBezTo>
                  <a:pt x="97" y="45"/>
                  <a:pt x="97" y="45"/>
                  <a:pt x="97" y="45"/>
                </a:cubicBezTo>
                <a:cubicBezTo>
                  <a:pt x="97" y="0"/>
                  <a:pt x="97" y="0"/>
                  <a:pt x="97" y="0"/>
                </a:cubicBezTo>
                <a:cubicBezTo>
                  <a:pt x="0" y="80"/>
                  <a:pt x="0" y="80"/>
                  <a:pt x="0" y="80"/>
                </a:cubicBezTo>
                <a:cubicBezTo>
                  <a:pt x="97" y="160"/>
                  <a:pt x="97" y="160"/>
                  <a:pt x="97" y="160"/>
                </a:cubicBezTo>
                <a:lnTo>
                  <a:pt x="97" y="116"/>
                </a:ln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6" name="Freeform 113"/>
          <p:cNvSpPr>
            <a:spLocks noChangeArrowheads="1"/>
          </p:cNvSpPr>
          <p:nvPr/>
        </p:nvSpPr>
        <p:spPr bwMode="auto">
          <a:xfrm>
            <a:off x="8928402" y="11387827"/>
            <a:ext cx="237211" cy="163846"/>
          </a:xfrm>
          <a:custGeom>
            <a:avLst/>
            <a:gdLst>
              <a:gd name="T0" fmla="*/ 53 w 355"/>
              <a:gd name="T1" fmla="*/ 204 h 249"/>
              <a:gd name="T2" fmla="*/ 53 w 355"/>
              <a:gd name="T3" fmla="*/ 204 h 249"/>
              <a:gd name="T4" fmla="*/ 27 w 355"/>
              <a:gd name="T5" fmla="*/ 204 h 249"/>
              <a:gd name="T6" fmla="*/ 0 w 355"/>
              <a:gd name="T7" fmla="*/ 231 h 249"/>
              <a:gd name="T8" fmla="*/ 27 w 355"/>
              <a:gd name="T9" fmla="*/ 248 h 249"/>
              <a:gd name="T10" fmla="*/ 53 w 355"/>
              <a:gd name="T11" fmla="*/ 248 h 249"/>
              <a:gd name="T12" fmla="*/ 80 w 355"/>
              <a:gd name="T13" fmla="*/ 231 h 249"/>
              <a:gd name="T14" fmla="*/ 53 w 355"/>
              <a:gd name="T15" fmla="*/ 204 h 249"/>
              <a:gd name="T16" fmla="*/ 53 w 355"/>
              <a:gd name="T17" fmla="*/ 107 h 249"/>
              <a:gd name="T18" fmla="*/ 53 w 355"/>
              <a:gd name="T19" fmla="*/ 107 h 249"/>
              <a:gd name="T20" fmla="*/ 27 w 355"/>
              <a:gd name="T21" fmla="*/ 107 h 249"/>
              <a:gd name="T22" fmla="*/ 0 w 355"/>
              <a:gd name="T23" fmla="*/ 125 h 249"/>
              <a:gd name="T24" fmla="*/ 27 w 355"/>
              <a:gd name="T25" fmla="*/ 151 h 249"/>
              <a:gd name="T26" fmla="*/ 53 w 355"/>
              <a:gd name="T27" fmla="*/ 151 h 249"/>
              <a:gd name="T28" fmla="*/ 80 w 355"/>
              <a:gd name="T29" fmla="*/ 125 h 249"/>
              <a:gd name="T30" fmla="*/ 53 w 355"/>
              <a:gd name="T31" fmla="*/ 107 h 249"/>
              <a:gd name="T32" fmla="*/ 53 w 355"/>
              <a:gd name="T33" fmla="*/ 0 h 249"/>
              <a:gd name="T34" fmla="*/ 53 w 355"/>
              <a:gd name="T35" fmla="*/ 0 h 249"/>
              <a:gd name="T36" fmla="*/ 27 w 355"/>
              <a:gd name="T37" fmla="*/ 0 h 249"/>
              <a:gd name="T38" fmla="*/ 0 w 355"/>
              <a:gd name="T39" fmla="*/ 27 h 249"/>
              <a:gd name="T40" fmla="*/ 27 w 355"/>
              <a:gd name="T41" fmla="*/ 54 h 249"/>
              <a:gd name="T42" fmla="*/ 53 w 355"/>
              <a:gd name="T43" fmla="*/ 54 h 249"/>
              <a:gd name="T44" fmla="*/ 80 w 355"/>
              <a:gd name="T45" fmla="*/ 27 h 249"/>
              <a:gd name="T46" fmla="*/ 53 w 355"/>
              <a:gd name="T47" fmla="*/ 0 h 249"/>
              <a:gd name="T48" fmla="*/ 151 w 355"/>
              <a:gd name="T49" fmla="*/ 54 h 249"/>
              <a:gd name="T50" fmla="*/ 151 w 355"/>
              <a:gd name="T51" fmla="*/ 54 h 249"/>
              <a:gd name="T52" fmla="*/ 328 w 355"/>
              <a:gd name="T53" fmla="*/ 54 h 249"/>
              <a:gd name="T54" fmla="*/ 354 w 355"/>
              <a:gd name="T55" fmla="*/ 27 h 249"/>
              <a:gd name="T56" fmla="*/ 328 w 355"/>
              <a:gd name="T57" fmla="*/ 0 h 249"/>
              <a:gd name="T58" fmla="*/ 151 w 355"/>
              <a:gd name="T59" fmla="*/ 0 h 249"/>
              <a:gd name="T60" fmla="*/ 124 w 355"/>
              <a:gd name="T61" fmla="*/ 27 h 249"/>
              <a:gd name="T62" fmla="*/ 151 w 355"/>
              <a:gd name="T63" fmla="*/ 54 h 249"/>
              <a:gd name="T64" fmla="*/ 328 w 355"/>
              <a:gd name="T65" fmla="*/ 107 h 249"/>
              <a:gd name="T66" fmla="*/ 328 w 355"/>
              <a:gd name="T67" fmla="*/ 107 h 249"/>
              <a:gd name="T68" fmla="*/ 151 w 355"/>
              <a:gd name="T69" fmla="*/ 107 h 249"/>
              <a:gd name="T70" fmla="*/ 124 w 355"/>
              <a:gd name="T71" fmla="*/ 125 h 249"/>
              <a:gd name="T72" fmla="*/ 151 w 355"/>
              <a:gd name="T73" fmla="*/ 151 h 249"/>
              <a:gd name="T74" fmla="*/ 328 w 355"/>
              <a:gd name="T75" fmla="*/ 151 h 249"/>
              <a:gd name="T76" fmla="*/ 354 w 355"/>
              <a:gd name="T77" fmla="*/ 125 h 249"/>
              <a:gd name="T78" fmla="*/ 328 w 355"/>
              <a:gd name="T79" fmla="*/ 107 h 249"/>
              <a:gd name="T80" fmla="*/ 328 w 355"/>
              <a:gd name="T81" fmla="*/ 204 h 249"/>
              <a:gd name="T82" fmla="*/ 328 w 355"/>
              <a:gd name="T83" fmla="*/ 204 h 249"/>
              <a:gd name="T84" fmla="*/ 151 w 355"/>
              <a:gd name="T85" fmla="*/ 204 h 249"/>
              <a:gd name="T86" fmla="*/ 124 w 355"/>
              <a:gd name="T87" fmla="*/ 231 h 249"/>
              <a:gd name="T88" fmla="*/ 151 w 355"/>
              <a:gd name="T89" fmla="*/ 248 h 249"/>
              <a:gd name="T90" fmla="*/ 328 w 355"/>
              <a:gd name="T91" fmla="*/ 248 h 249"/>
              <a:gd name="T92" fmla="*/ 354 w 355"/>
              <a:gd name="T93" fmla="*/ 231 h 249"/>
              <a:gd name="T94" fmla="*/ 328 w 355"/>
              <a:gd name="T95"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249">
                <a:moveTo>
                  <a:pt x="53" y="204"/>
                </a:moveTo>
                <a:lnTo>
                  <a:pt x="53" y="204"/>
                </a:lnTo>
                <a:cubicBezTo>
                  <a:pt x="27" y="204"/>
                  <a:pt x="27" y="204"/>
                  <a:pt x="27" y="204"/>
                </a:cubicBezTo>
                <a:cubicBezTo>
                  <a:pt x="18" y="204"/>
                  <a:pt x="0" y="213"/>
                  <a:pt x="0" y="231"/>
                </a:cubicBezTo>
                <a:cubicBezTo>
                  <a:pt x="0" y="239"/>
                  <a:pt x="18" y="248"/>
                  <a:pt x="27" y="248"/>
                </a:cubicBezTo>
                <a:cubicBezTo>
                  <a:pt x="53" y="248"/>
                  <a:pt x="53" y="248"/>
                  <a:pt x="53" y="248"/>
                </a:cubicBezTo>
                <a:cubicBezTo>
                  <a:pt x="71" y="248"/>
                  <a:pt x="80" y="239"/>
                  <a:pt x="80" y="231"/>
                </a:cubicBezTo>
                <a:cubicBezTo>
                  <a:pt x="80" y="213"/>
                  <a:pt x="71" y="204"/>
                  <a:pt x="53" y="204"/>
                </a:cubicBezTo>
                <a:close/>
                <a:moveTo>
                  <a:pt x="53" y="107"/>
                </a:moveTo>
                <a:lnTo>
                  <a:pt x="53" y="107"/>
                </a:lnTo>
                <a:cubicBezTo>
                  <a:pt x="27" y="107"/>
                  <a:pt x="27" y="107"/>
                  <a:pt x="27" y="107"/>
                </a:cubicBezTo>
                <a:cubicBezTo>
                  <a:pt x="18" y="107"/>
                  <a:pt x="0" y="116"/>
                  <a:pt x="0" y="125"/>
                </a:cubicBezTo>
                <a:cubicBezTo>
                  <a:pt x="0" y="142"/>
                  <a:pt x="18" y="151"/>
                  <a:pt x="27" y="151"/>
                </a:cubicBezTo>
                <a:cubicBezTo>
                  <a:pt x="53" y="151"/>
                  <a:pt x="53" y="151"/>
                  <a:pt x="53" y="151"/>
                </a:cubicBezTo>
                <a:cubicBezTo>
                  <a:pt x="71" y="151"/>
                  <a:pt x="80" y="142"/>
                  <a:pt x="80" y="125"/>
                </a:cubicBezTo>
                <a:cubicBezTo>
                  <a:pt x="80" y="116"/>
                  <a:pt x="71" y="107"/>
                  <a:pt x="53" y="107"/>
                </a:cubicBezTo>
                <a:close/>
                <a:moveTo>
                  <a:pt x="53" y="0"/>
                </a:moveTo>
                <a:lnTo>
                  <a:pt x="53" y="0"/>
                </a:lnTo>
                <a:cubicBezTo>
                  <a:pt x="27" y="0"/>
                  <a:pt x="27" y="0"/>
                  <a:pt x="27" y="0"/>
                </a:cubicBezTo>
                <a:cubicBezTo>
                  <a:pt x="18" y="0"/>
                  <a:pt x="0" y="18"/>
                  <a:pt x="0" y="27"/>
                </a:cubicBezTo>
                <a:cubicBezTo>
                  <a:pt x="0" y="44"/>
                  <a:pt x="18" y="54"/>
                  <a:pt x="27" y="54"/>
                </a:cubicBezTo>
                <a:cubicBezTo>
                  <a:pt x="53" y="54"/>
                  <a:pt x="53" y="54"/>
                  <a:pt x="53" y="54"/>
                </a:cubicBezTo>
                <a:cubicBezTo>
                  <a:pt x="71" y="54"/>
                  <a:pt x="80" y="44"/>
                  <a:pt x="80" y="27"/>
                </a:cubicBezTo>
                <a:cubicBezTo>
                  <a:pt x="80" y="18"/>
                  <a:pt x="71" y="0"/>
                  <a:pt x="53" y="0"/>
                </a:cubicBezTo>
                <a:close/>
                <a:moveTo>
                  <a:pt x="151" y="54"/>
                </a:moveTo>
                <a:lnTo>
                  <a:pt x="151" y="54"/>
                </a:lnTo>
                <a:cubicBezTo>
                  <a:pt x="328" y="54"/>
                  <a:pt x="328" y="54"/>
                  <a:pt x="328" y="54"/>
                </a:cubicBezTo>
                <a:cubicBezTo>
                  <a:pt x="337" y="54"/>
                  <a:pt x="354" y="44"/>
                  <a:pt x="354" y="27"/>
                </a:cubicBezTo>
                <a:cubicBezTo>
                  <a:pt x="354" y="18"/>
                  <a:pt x="337" y="0"/>
                  <a:pt x="328" y="0"/>
                </a:cubicBezTo>
                <a:cubicBezTo>
                  <a:pt x="151" y="0"/>
                  <a:pt x="151" y="0"/>
                  <a:pt x="151" y="0"/>
                </a:cubicBezTo>
                <a:cubicBezTo>
                  <a:pt x="142" y="0"/>
                  <a:pt x="124" y="18"/>
                  <a:pt x="124" y="27"/>
                </a:cubicBezTo>
                <a:cubicBezTo>
                  <a:pt x="124" y="44"/>
                  <a:pt x="142" y="54"/>
                  <a:pt x="151" y="54"/>
                </a:cubicBezTo>
                <a:close/>
                <a:moveTo>
                  <a:pt x="328" y="107"/>
                </a:moveTo>
                <a:lnTo>
                  <a:pt x="328" y="107"/>
                </a:lnTo>
                <a:cubicBezTo>
                  <a:pt x="151" y="107"/>
                  <a:pt x="151" y="107"/>
                  <a:pt x="151" y="107"/>
                </a:cubicBezTo>
                <a:cubicBezTo>
                  <a:pt x="142" y="107"/>
                  <a:pt x="124" y="116"/>
                  <a:pt x="124" y="125"/>
                </a:cubicBezTo>
                <a:cubicBezTo>
                  <a:pt x="124" y="142"/>
                  <a:pt x="142" y="151"/>
                  <a:pt x="151" y="151"/>
                </a:cubicBezTo>
                <a:cubicBezTo>
                  <a:pt x="328" y="151"/>
                  <a:pt x="328" y="151"/>
                  <a:pt x="328" y="151"/>
                </a:cubicBezTo>
                <a:cubicBezTo>
                  <a:pt x="337" y="151"/>
                  <a:pt x="354" y="142"/>
                  <a:pt x="354" y="125"/>
                </a:cubicBezTo>
                <a:cubicBezTo>
                  <a:pt x="354" y="116"/>
                  <a:pt x="337" y="107"/>
                  <a:pt x="328" y="107"/>
                </a:cubicBezTo>
                <a:close/>
                <a:moveTo>
                  <a:pt x="328" y="204"/>
                </a:moveTo>
                <a:lnTo>
                  <a:pt x="328" y="204"/>
                </a:lnTo>
                <a:cubicBezTo>
                  <a:pt x="151" y="204"/>
                  <a:pt x="151" y="204"/>
                  <a:pt x="151" y="204"/>
                </a:cubicBezTo>
                <a:cubicBezTo>
                  <a:pt x="142" y="204"/>
                  <a:pt x="124" y="213"/>
                  <a:pt x="124" y="231"/>
                </a:cubicBezTo>
                <a:cubicBezTo>
                  <a:pt x="124" y="239"/>
                  <a:pt x="142" y="248"/>
                  <a:pt x="151" y="248"/>
                </a:cubicBezTo>
                <a:cubicBezTo>
                  <a:pt x="328" y="248"/>
                  <a:pt x="328" y="248"/>
                  <a:pt x="328" y="248"/>
                </a:cubicBezTo>
                <a:cubicBezTo>
                  <a:pt x="337" y="248"/>
                  <a:pt x="354" y="239"/>
                  <a:pt x="354" y="231"/>
                </a:cubicBezTo>
                <a:cubicBezTo>
                  <a:pt x="354" y="213"/>
                  <a:pt x="337" y="204"/>
                  <a:pt x="328" y="204"/>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7" name="Freeform 121"/>
          <p:cNvSpPr>
            <a:spLocks noChangeArrowheads="1"/>
          </p:cNvSpPr>
          <p:nvPr/>
        </p:nvSpPr>
        <p:spPr bwMode="auto">
          <a:xfrm>
            <a:off x="16868874" y="10042814"/>
            <a:ext cx="293458" cy="269003"/>
          </a:xfrm>
          <a:custGeom>
            <a:avLst/>
            <a:gdLst>
              <a:gd name="T0" fmla="*/ 107 w 444"/>
              <a:gd name="T1" fmla="*/ 310 h 409"/>
              <a:gd name="T2" fmla="*/ 107 w 444"/>
              <a:gd name="T3" fmla="*/ 310 h 409"/>
              <a:gd name="T4" fmla="*/ 115 w 444"/>
              <a:gd name="T5" fmla="*/ 97 h 409"/>
              <a:gd name="T6" fmla="*/ 195 w 444"/>
              <a:gd name="T7" fmla="*/ 53 h 409"/>
              <a:gd name="T8" fmla="*/ 195 w 444"/>
              <a:gd name="T9" fmla="*/ 0 h 409"/>
              <a:gd name="T10" fmla="*/ 80 w 444"/>
              <a:gd name="T11" fmla="*/ 62 h 409"/>
              <a:gd name="T12" fmla="*/ 71 w 444"/>
              <a:gd name="T13" fmla="*/ 346 h 409"/>
              <a:gd name="T14" fmla="*/ 36 w 444"/>
              <a:gd name="T15" fmla="*/ 390 h 409"/>
              <a:gd name="T16" fmla="*/ 168 w 444"/>
              <a:gd name="T17" fmla="*/ 399 h 409"/>
              <a:gd name="T18" fmla="*/ 168 w 444"/>
              <a:gd name="T19" fmla="*/ 257 h 409"/>
              <a:gd name="T20" fmla="*/ 107 w 444"/>
              <a:gd name="T21" fmla="*/ 310 h 409"/>
              <a:gd name="T22" fmla="*/ 274 w 444"/>
              <a:gd name="T23" fmla="*/ 18 h 409"/>
              <a:gd name="T24" fmla="*/ 274 w 444"/>
              <a:gd name="T25" fmla="*/ 18 h 409"/>
              <a:gd name="T26" fmla="*/ 274 w 444"/>
              <a:gd name="T27" fmla="*/ 159 h 409"/>
              <a:gd name="T28" fmla="*/ 337 w 444"/>
              <a:gd name="T29" fmla="*/ 97 h 409"/>
              <a:gd name="T30" fmla="*/ 328 w 444"/>
              <a:gd name="T31" fmla="*/ 319 h 409"/>
              <a:gd name="T32" fmla="*/ 248 w 444"/>
              <a:gd name="T33" fmla="*/ 355 h 409"/>
              <a:gd name="T34" fmla="*/ 248 w 444"/>
              <a:gd name="T35" fmla="*/ 408 h 409"/>
              <a:gd name="T36" fmla="*/ 364 w 444"/>
              <a:gd name="T37" fmla="*/ 355 h 409"/>
              <a:gd name="T38" fmla="*/ 372 w 444"/>
              <a:gd name="T39" fmla="*/ 62 h 409"/>
              <a:gd name="T40" fmla="*/ 417 w 444"/>
              <a:gd name="T41" fmla="*/ 18 h 409"/>
              <a:gd name="T42" fmla="*/ 274 w 444"/>
              <a:gd name="T43" fmla="*/ 1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09">
                <a:moveTo>
                  <a:pt x="107" y="310"/>
                </a:moveTo>
                <a:lnTo>
                  <a:pt x="107" y="310"/>
                </a:lnTo>
                <a:cubicBezTo>
                  <a:pt x="54" y="248"/>
                  <a:pt x="54" y="159"/>
                  <a:pt x="115" y="97"/>
                </a:cubicBezTo>
                <a:cubicBezTo>
                  <a:pt x="142" y="71"/>
                  <a:pt x="168" y="62"/>
                  <a:pt x="195" y="53"/>
                </a:cubicBezTo>
                <a:cubicBezTo>
                  <a:pt x="195" y="0"/>
                  <a:pt x="195" y="0"/>
                  <a:pt x="195" y="0"/>
                </a:cubicBezTo>
                <a:cubicBezTo>
                  <a:pt x="151" y="9"/>
                  <a:pt x="115" y="27"/>
                  <a:pt x="80" y="62"/>
                </a:cubicBezTo>
                <a:cubicBezTo>
                  <a:pt x="0" y="142"/>
                  <a:pt x="0" y="266"/>
                  <a:pt x="71" y="346"/>
                </a:cubicBezTo>
                <a:cubicBezTo>
                  <a:pt x="36" y="390"/>
                  <a:pt x="36" y="390"/>
                  <a:pt x="36" y="390"/>
                </a:cubicBezTo>
                <a:cubicBezTo>
                  <a:pt x="168" y="399"/>
                  <a:pt x="168" y="399"/>
                  <a:pt x="168" y="399"/>
                </a:cubicBezTo>
                <a:cubicBezTo>
                  <a:pt x="168" y="257"/>
                  <a:pt x="168" y="257"/>
                  <a:pt x="168" y="257"/>
                </a:cubicBezTo>
                <a:lnTo>
                  <a:pt x="107" y="310"/>
                </a:lnTo>
                <a:close/>
                <a:moveTo>
                  <a:pt x="274" y="18"/>
                </a:moveTo>
                <a:lnTo>
                  <a:pt x="274" y="18"/>
                </a:lnTo>
                <a:cubicBezTo>
                  <a:pt x="274" y="159"/>
                  <a:pt x="274" y="159"/>
                  <a:pt x="274" y="159"/>
                </a:cubicBezTo>
                <a:cubicBezTo>
                  <a:pt x="337" y="97"/>
                  <a:pt x="337" y="97"/>
                  <a:pt x="337" y="97"/>
                </a:cubicBezTo>
                <a:cubicBezTo>
                  <a:pt x="390" y="159"/>
                  <a:pt x="390" y="257"/>
                  <a:pt x="328" y="319"/>
                </a:cubicBezTo>
                <a:cubicBezTo>
                  <a:pt x="311" y="337"/>
                  <a:pt x="274" y="355"/>
                  <a:pt x="248" y="355"/>
                </a:cubicBezTo>
                <a:cubicBezTo>
                  <a:pt x="248" y="408"/>
                  <a:pt x="248" y="408"/>
                  <a:pt x="248" y="408"/>
                </a:cubicBezTo>
                <a:cubicBezTo>
                  <a:pt x="293" y="408"/>
                  <a:pt x="337" y="381"/>
                  <a:pt x="364" y="355"/>
                </a:cubicBezTo>
                <a:cubicBezTo>
                  <a:pt x="443" y="275"/>
                  <a:pt x="443" y="142"/>
                  <a:pt x="372" y="62"/>
                </a:cubicBezTo>
                <a:cubicBezTo>
                  <a:pt x="417" y="18"/>
                  <a:pt x="417" y="18"/>
                  <a:pt x="417" y="18"/>
                </a:cubicBezTo>
                <a:lnTo>
                  <a:pt x="274" y="1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8" name="Freeform 131"/>
          <p:cNvSpPr>
            <a:spLocks noChangeArrowheads="1"/>
          </p:cNvSpPr>
          <p:nvPr/>
        </p:nvSpPr>
        <p:spPr bwMode="auto">
          <a:xfrm>
            <a:off x="19977079" y="10783793"/>
            <a:ext cx="330139" cy="217648"/>
          </a:xfrm>
          <a:custGeom>
            <a:avLst/>
            <a:gdLst>
              <a:gd name="T0" fmla="*/ 381 w 497"/>
              <a:gd name="T1" fmla="*/ 88 h 329"/>
              <a:gd name="T2" fmla="*/ 381 w 497"/>
              <a:gd name="T3" fmla="*/ 88 h 329"/>
              <a:gd name="T4" fmla="*/ 355 w 497"/>
              <a:gd name="T5" fmla="*/ 97 h 329"/>
              <a:gd name="T6" fmla="*/ 230 w 497"/>
              <a:gd name="T7" fmla="*/ 0 h 329"/>
              <a:gd name="T8" fmla="*/ 97 w 497"/>
              <a:gd name="T9" fmla="*/ 132 h 329"/>
              <a:gd name="T10" fmla="*/ 97 w 497"/>
              <a:gd name="T11" fmla="*/ 150 h 329"/>
              <a:gd name="T12" fmla="*/ 89 w 497"/>
              <a:gd name="T13" fmla="*/ 150 h 329"/>
              <a:gd name="T14" fmla="*/ 0 w 497"/>
              <a:gd name="T15" fmla="*/ 238 h 329"/>
              <a:gd name="T16" fmla="*/ 89 w 497"/>
              <a:gd name="T17" fmla="*/ 328 h 329"/>
              <a:gd name="T18" fmla="*/ 381 w 497"/>
              <a:gd name="T19" fmla="*/ 328 h 329"/>
              <a:gd name="T20" fmla="*/ 496 w 497"/>
              <a:gd name="T21" fmla="*/ 203 h 329"/>
              <a:gd name="T22" fmla="*/ 381 w 497"/>
              <a:gd name="T23"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329">
                <a:moveTo>
                  <a:pt x="381" y="88"/>
                </a:moveTo>
                <a:lnTo>
                  <a:pt x="381" y="88"/>
                </a:lnTo>
                <a:cubicBezTo>
                  <a:pt x="372" y="88"/>
                  <a:pt x="363" y="88"/>
                  <a:pt x="355" y="97"/>
                </a:cubicBezTo>
                <a:cubicBezTo>
                  <a:pt x="346" y="44"/>
                  <a:pt x="293" y="0"/>
                  <a:pt x="230" y="0"/>
                </a:cubicBezTo>
                <a:cubicBezTo>
                  <a:pt x="159" y="0"/>
                  <a:pt x="97" y="62"/>
                  <a:pt x="97" y="132"/>
                </a:cubicBezTo>
                <a:cubicBezTo>
                  <a:pt x="97" y="132"/>
                  <a:pt x="97" y="141"/>
                  <a:pt x="97" y="150"/>
                </a:cubicBezTo>
                <a:cubicBezTo>
                  <a:pt x="97" y="150"/>
                  <a:pt x="97" y="150"/>
                  <a:pt x="89" y="150"/>
                </a:cubicBezTo>
                <a:cubicBezTo>
                  <a:pt x="44" y="150"/>
                  <a:pt x="0" y="185"/>
                  <a:pt x="0" y="238"/>
                </a:cubicBezTo>
                <a:cubicBezTo>
                  <a:pt x="0" y="283"/>
                  <a:pt x="44" y="328"/>
                  <a:pt x="89" y="328"/>
                </a:cubicBezTo>
                <a:cubicBezTo>
                  <a:pt x="381" y="328"/>
                  <a:pt x="381" y="328"/>
                  <a:pt x="381" y="328"/>
                </a:cubicBezTo>
                <a:cubicBezTo>
                  <a:pt x="443" y="328"/>
                  <a:pt x="496" y="275"/>
                  <a:pt x="496" y="203"/>
                </a:cubicBezTo>
                <a:cubicBezTo>
                  <a:pt x="496" y="141"/>
                  <a:pt x="443" y="88"/>
                  <a:pt x="381" y="88"/>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49" name="Freeform 132"/>
          <p:cNvSpPr>
            <a:spLocks noChangeArrowheads="1"/>
          </p:cNvSpPr>
          <p:nvPr/>
        </p:nvSpPr>
        <p:spPr bwMode="auto">
          <a:xfrm>
            <a:off x="20632468" y="10783793"/>
            <a:ext cx="330139" cy="217648"/>
          </a:xfrm>
          <a:custGeom>
            <a:avLst/>
            <a:gdLst>
              <a:gd name="T0" fmla="*/ 381 w 498"/>
              <a:gd name="T1" fmla="*/ 88 h 329"/>
              <a:gd name="T2" fmla="*/ 381 w 498"/>
              <a:gd name="T3" fmla="*/ 88 h 329"/>
              <a:gd name="T4" fmla="*/ 355 w 498"/>
              <a:gd name="T5" fmla="*/ 97 h 329"/>
              <a:gd name="T6" fmla="*/ 231 w 498"/>
              <a:gd name="T7" fmla="*/ 0 h 329"/>
              <a:gd name="T8" fmla="*/ 98 w 498"/>
              <a:gd name="T9" fmla="*/ 132 h 329"/>
              <a:gd name="T10" fmla="*/ 98 w 498"/>
              <a:gd name="T11" fmla="*/ 150 h 329"/>
              <a:gd name="T12" fmla="*/ 89 w 498"/>
              <a:gd name="T13" fmla="*/ 150 h 329"/>
              <a:gd name="T14" fmla="*/ 0 w 498"/>
              <a:gd name="T15" fmla="*/ 238 h 329"/>
              <a:gd name="T16" fmla="*/ 89 w 498"/>
              <a:gd name="T17" fmla="*/ 328 h 329"/>
              <a:gd name="T18" fmla="*/ 213 w 498"/>
              <a:gd name="T19" fmla="*/ 328 h 329"/>
              <a:gd name="T20" fmla="*/ 213 w 498"/>
              <a:gd name="T21" fmla="*/ 230 h 329"/>
              <a:gd name="T22" fmla="*/ 160 w 498"/>
              <a:gd name="T23" fmla="*/ 230 h 329"/>
              <a:gd name="T24" fmla="*/ 249 w 498"/>
              <a:gd name="T25" fmla="*/ 115 h 329"/>
              <a:gd name="T26" fmla="*/ 337 w 498"/>
              <a:gd name="T27" fmla="*/ 230 h 329"/>
              <a:gd name="T28" fmla="*/ 284 w 498"/>
              <a:gd name="T29" fmla="*/ 230 h 329"/>
              <a:gd name="T30" fmla="*/ 284 w 498"/>
              <a:gd name="T31" fmla="*/ 328 h 329"/>
              <a:gd name="T32" fmla="*/ 381 w 498"/>
              <a:gd name="T33" fmla="*/ 328 h 329"/>
              <a:gd name="T34" fmla="*/ 497 w 498"/>
              <a:gd name="T35" fmla="*/ 203 h 329"/>
              <a:gd name="T36" fmla="*/ 381 w 498"/>
              <a:gd name="T37"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329">
                <a:moveTo>
                  <a:pt x="381" y="88"/>
                </a:moveTo>
                <a:lnTo>
                  <a:pt x="381" y="88"/>
                </a:lnTo>
                <a:cubicBezTo>
                  <a:pt x="372" y="88"/>
                  <a:pt x="364" y="88"/>
                  <a:pt x="355" y="97"/>
                </a:cubicBezTo>
                <a:cubicBezTo>
                  <a:pt x="346" y="44"/>
                  <a:pt x="293" y="0"/>
                  <a:pt x="231" y="0"/>
                </a:cubicBezTo>
                <a:cubicBezTo>
                  <a:pt x="160" y="0"/>
                  <a:pt x="98" y="62"/>
                  <a:pt x="98" y="132"/>
                </a:cubicBezTo>
                <a:cubicBezTo>
                  <a:pt x="98" y="132"/>
                  <a:pt x="98" y="141"/>
                  <a:pt x="98" y="150"/>
                </a:cubicBezTo>
                <a:cubicBezTo>
                  <a:pt x="98" y="150"/>
                  <a:pt x="98" y="150"/>
                  <a:pt x="89" y="150"/>
                </a:cubicBezTo>
                <a:cubicBezTo>
                  <a:pt x="45" y="150"/>
                  <a:pt x="0" y="185"/>
                  <a:pt x="0" y="238"/>
                </a:cubicBezTo>
                <a:cubicBezTo>
                  <a:pt x="0" y="283"/>
                  <a:pt x="45" y="328"/>
                  <a:pt x="89" y="328"/>
                </a:cubicBezTo>
                <a:cubicBezTo>
                  <a:pt x="213" y="328"/>
                  <a:pt x="213" y="328"/>
                  <a:pt x="213" y="328"/>
                </a:cubicBezTo>
                <a:cubicBezTo>
                  <a:pt x="213" y="230"/>
                  <a:pt x="213" y="230"/>
                  <a:pt x="213" y="230"/>
                </a:cubicBezTo>
                <a:cubicBezTo>
                  <a:pt x="160" y="230"/>
                  <a:pt x="160" y="230"/>
                  <a:pt x="160" y="230"/>
                </a:cubicBezTo>
                <a:cubicBezTo>
                  <a:pt x="249" y="115"/>
                  <a:pt x="249" y="115"/>
                  <a:pt x="249" y="115"/>
                </a:cubicBezTo>
                <a:cubicBezTo>
                  <a:pt x="337" y="230"/>
                  <a:pt x="337" y="230"/>
                  <a:pt x="337" y="230"/>
                </a:cubicBezTo>
                <a:cubicBezTo>
                  <a:pt x="284" y="230"/>
                  <a:pt x="284" y="230"/>
                  <a:pt x="284" y="230"/>
                </a:cubicBezTo>
                <a:cubicBezTo>
                  <a:pt x="284" y="328"/>
                  <a:pt x="284" y="328"/>
                  <a:pt x="284" y="328"/>
                </a:cubicBezTo>
                <a:cubicBezTo>
                  <a:pt x="381" y="328"/>
                  <a:pt x="381" y="328"/>
                  <a:pt x="381" y="328"/>
                </a:cubicBezTo>
                <a:cubicBezTo>
                  <a:pt x="443" y="328"/>
                  <a:pt x="497" y="275"/>
                  <a:pt x="497" y="203"/>
                </a:cubicBezTo>
                <a:cubicBezTo>
                  <a:pt x="497" y="141"/>
                  <a:pt x="443" y="88"/>
                  <a:pt x="381" y="88"/>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0" name="Freeform 134"/>
          <p:cNvSpPr>
            <a:spLocks noChangeArrowheads="1"/>
          </p:cNvSpPr>
          <p:nvPr/>
        </p:nvSpPr>
        <p:spPr bwMode="auto">
          <a:xfrm>
            <a:off x="20023543" y="10086832"/>
            <a:ext cx="237212" cy="300793"/>
          </a:xfrm>
          <a:custGeom>
            <a:avLst/>
            <a:gdLst>
              <a:gd name="T0" fmla="*/ 106 w 355"/>
              <a:gd name="T1" fmla="*/ 248 h 453"/>
              <a:gd name="T2" fmla="*/ 106 w 355"/>
              <a:gd name="T3" fmla="*/ 248 h 453"/>
              <a:gd name="T4" fmla="*/ 248 w 355"/>
              <a:gd name="T5" fmla="*/ 248 h 453"/>
              <a:gd name="T6" fmla="*/ 248 w 355"/>
              <a:gd name="T7" fmla="*/ 204 h 453"/>
              <a:gd name="T8" fmla="*/ 106 w 355"/>
              <a:gd name="T9" fmla="*/ 204 h 453"/>
              <a:gd name="T10" fmla="*/ 106 w 355"/>
              <a:gd name="T11" fmla="*/ 248 h 453"/>
              <a:gd name="T12" fmla="*/ 301 w 355"/>
              <a:gd name="T13" fmla="*/ 0 h 453"/>
              <a:gd name="T14" fmla="*/ 301 w 355"/>
              <a:gd name="T15" fmla="*/ 0 h 453"/>
              <a:gd name="T16" fmla="*/ 53 w 355"/>
              <a:gd name="T17" fmla="*/ 0 h 453"/>
              <a:gd name="T18" fmla="*/ 0 w 355"/>
              <a:gd name="T19" fmla="*/ 53 h 453"/>
              <a:gd name="T20" fmla="*/ 0 w 355"/>
              <a:gd name="T21" fmla="*/ 399 h 453"/>
              <a:gd name="T22" fmla="*/ 53 w 355"/>
              <a:gd name="T23" fmla="*/ 452 h 453"/>
              <a:gd name="T24" fmla="*/ 301 w 355"/>
              <a:gd name="T25" fmla="*/ 452 h 453"/>
              <a:gd name="T26" fmla="*/ 354 w 355"/>
              <a:gd name="T27" fmla="*/ 399 h 453"/>
              <a:gd name="T28" fmla="*/ 354 w 355"/>
              <a:gd name="T29" fmla="*/ 53 h 453"/>
              <a:gd name="T30" fmla="*/ 301 w 355"/>
              <a:gd name="T31" fmla="*/ 0 h 453"/>
              <a:gd name="T32" fmla="*/ 301 w 355"/>
              <a:gd name="T33" fmla="*/ 399 h 453"/>
              <a:gd name="T34" fmla="*/ 301 w 355"/>
              <a:gd name="T35" fmla="*/ 399 h 453"/>
              <a:gd name="T36" fmla="*/ 53 w 355"/>
              <a:gd name="T37" fmla="*/ 399 h 453"/>
              <a:gd name="T38" fmla="*/ 53 w 355"/>
              <a:gd name="T39" fmla="*/ 53 h 453"/>
              <a:gd name="T40" fmla="*/ 301 w 355"/>
              <a:gd name="T41" fmla="*/ 53 h 453"/>
              <a:gd name="T42" fmla="*/ 301 w 355"/>
              <a:gd name="T43" fmla="*/ 399 h 453"/>
              <a:gd name="T44" fmla="*/ 248 w 355"/>
              <a:gd name="T45" fmla="*/ 106 h 453"/>
              <a:gd name="T46" fmla="*/ 248 w 355"/>
              <a:gd name="T47" fmla="*/ 106 h 453"/>
              <a:gd name="T48" fmla="*/ 106 w 355"/>
              <a:gd name="T49" fmla="*/ 106 h 453"/>
              <a:gd name="T50" fmla="*/ 106 w 355"/>
              <a:gd name="T51" fmla="*/ 151 h 453"/>
              <a:gd name="T52" fmla="*/ 248 w 355"/>
              <a:gd name="T53" fmla="*/ 151 h 453"/>
              <a:gd name="T54" fmla="*/ 248 w 355"/>
              <a:gd name="T55" fmla="*/ 106 h 453"/>
              <a:gd name="T56" fmla="*/ 248 w 355"/>
              <a:gd name="T57" fmla="*/ 301 h 453"/>
              <a:gd name="T58" fmla="*/ 248 w 355"/>
              <a:gd name="T59" fmla="*/ 301 h 453"/>
              <a:gd name="T60" fmla="*/ 106 w 355"/>
              <a:gd name="T61" fmla="*/ 301 h 453"/>
              <a:gd name="T62" fmla="*/ 106 w 355"/>
              <a:gd name="T63" fmla="*/ 345 h 453"/>
              <a:gd name="T64" fmla="*/ 248 w 355"/>
              <a:gd name="T65" fmla="*/ 345 h 453"/>
              <a:gd name="T66" fmla="*/ 248 w 355"/>
              <a:gd name="T67"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453">
                <a:moveTo>
                  <a:pt x="106" y="248"/>
                </a:moveTo>
                <a:lnTo>
                  <a:pt x="106" y="248"/>
                </a:lnTo>
                <a:cubicBezTo>
                  <a:pt x="248" y="248"/>
                  <a:pt x="248" y="248"/>
                  <a:pt x="248" y="248"/>
                </a:cubicBezTo>
                <a:cubicBezTo>
                  <a:pt x="248" y="204"/>
                  <a:pt x="248" y="204"/>
                  <a:pt x="248" y="204"/>
                </a:cubicBezTo>
                <a:cubicBezTo>
                  <a:pt x="106" y="204"/>
                  <a:pt x="106" y="204"/>
                  <a:pt x="106" y="204"/>
                </a:cubicBezTo>
                <a:lnTo>
                  <a:pt x="106" y="248"/>
                </a:lnTo>
                <a:close/>
                <a:moveTo>
                  <a:pt x="301" y="0"/>
                </a:moveTo>
                <a:lnTo>
                  <a:pt x="301" y="0"/>
                </a:lnTo>
                <a:cubicBezTo>
                  <a:pt x="53" y="0"/>
                  <a:pt x="53" y="0"/>
                  <a:pt x="53" y="0"/>
                </a:cubicBezTo>
                <a:cubicBezTo>
                  <a:pt x="26" y="0"/>
                  <a:pt x="0" y="26"/>
                  <a:pt x="0" y="53"/>
                </a:cubicBezTo>
                <a:cubicBezTo>
                  <a:pt x="0" y="399"/>
                  <a:pt x="0" y="399"/>
                  <a:pt x="0" y="399"/>
                </a:cubicBezTo>
                <a:cubicBezTo>
                  <a:pt x="0" y="425"/>
                  <a:pt x="26"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301" y="399"/>
                </a:moveTo>
                <a:lnTo>
                  <a:pt x="301" y="399"/>
                </a:lnTo>
                <a:cubicBezTo>
                  <a:pt x="53" y="399"/>
                  <a:pt x="53" y="399"/>
                  <a:pt x="53" y="399"/>
                </a:cubicBezTo>
                <a:cubicBezTo>
                  <a:pt x="53" y="53"/>
                  <a:pt x="53" y="53"/>
                  <a:pt x="53" y="53"/>
                </a:cubicBezTo>
                <a:cubicBezTo>
                  <a:pt x="301" y="53"/>
                  <a:pt x="301" y="53"/>
                  <a:pt x="301" y="53"/>
                </a:cubicBezTo>
                <a:lnTo>
                  <a:pt x="301" y="399"/>
                </a:lnTo>
                <a:close/>
                <a:moveTo>
                  <a:pt x="248" y="106"/>
                </a:moveTo>
                <a:lnTo>
                  <a:pt x="248" y="106"/>
                </a:lnTo>
                <a:cubicBezTo>
                  <a:pt x="106" y="106"/>
                  <a:pt x="106" y="106"/>
                  <a:pt x="106" y="106"/>
                </a:cubicBezTo>
                <a:cubicBezTo>
                  <a:pt x="106" y="151"/>
                  <a:pt x="106" y="151"/>
                  <a:pt x="106" y="151"/>
                </a:cubicBezTo>
                <a:cubicBezTo>
                  <a:pt x="248" y="151"/>
                  <a:pt x="248" y="151"/>
                  <a:pt x="248" y="151"/>
                </a:cubicBezTo>
                <a:lnTo>
                  <a:pt x="248" y="106"/>
                </a:lnTo>
                <a:close/>
                <a:moveTo>
                  <a:pt x="248" y="301"/>
                </a:moveTo>
                <a:lnTo>
                  <a:pt x="248" y="301"/>
                </a:lnTo>
                <a:cubicBezTo>
                  <a:pt x="106" y="301"/>
                  <a:pt x="106" y="301"/>
                  <a:pt x="106" y="301"/>
                </a:cubicBezTo>
                <a:cubicBezTo>
                  <a:pt x="106" y="345"/>
                  <a:pt x="106" y="345"/>
                  <a:pt x="106" y="345"/>
                </a:cubicBezTo>
                <a:cubicBezTo>
                  <a:pt x="248" y="345"/>
                  <a:pt x="248" y="345"/>
                  <a:pt x="248" y="345"/>
                </a:cubicBezTo>
                <a:lnTo>
                  <a:pt x="248" y="30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1" name="Freeform 137"/>
          <p:cNvSpPr>
            <a:spLocks noChangeArrowheads="1"/>
          </p:cNvSpPr>
          <p:nvPr/>
        </p:nvSpPr>
        <p:spPr bwMode="auto">
          <a:xfrm>
            <a:off x="10175596" y="8744263"/>
            <a:ext cx="330139" cy="264112"/>
          </a:xfrm>
          <a:custGeom>
            <a:avLst/>
            <a:gdLst>
              <a:gd name="T0" fmla="*/ 470 w 497"/>
              <a:gd name="T1" fmla="*/ 124 h 400"/>
              <a:gd name="T2" fmla="*/ 470 w 497"/>
              <a:gd name="T3" fmla="*/ 124 h 400"/>
              <a:gd name="T4" fmla="*/ 26 w 497"/>
              <a:gd name="T5" fmla="*/ 124 h 400"/>
              <a:gd name="T6" fmla="*/ 0 w 497"/>
              <a:gd name="T7" fmla="*/ 151 h 400"/>
              <a:gd name="T8" fmla="*/ 18 w 497"/>
              <a:gd name="T9" fmla="*/ 372 h 400"/>
              <a:gd name="T10" fmla="*/ 44 w 497"/>
              <a:gd name="T11" fmla="*/ 399 h 400"/>
              <a:gd name="T12" fmla="*/ 452 w 497"/>
              <a:gd name="T13" fmla="*/ 399 h 400"/>
              <a:gd name="T14" fmla="*/ 479 w 497"/>
              <a:gd name="T15" fmla="*/ 372 h 400"/>
              <a:gd name="T16" fmla="*/ 496 w 497"/>
              <a:gd name="T17" fmla="*/ 151 h 400"/>
              <a:gd name="T18" fmla="*/ 470 w 497"/>
              <a:gd name="T19" fmla="*/ 124 h 400"/>
              <a:gd name="T20" fmla="*/ 461 w 497"/>
              <a:gd name="T21" fmla="*/ 71 h 400"/>
              <a:gd name="T22" fmla="*/ 461 w 497"/>
              <a:gd name="T23" fmla="*/ 71 h 400"/>
              <a:gd name="T24" fmla="*/ 426 w 497"/>
              <a:gd name="T25" fmla="*/ 53 h 400"/>
              <a:gd name="T26" fmla="*/ 257 w 497"/>
              <a:gd name="T27" fmla="*/ 53 h 400"/>
              <a:gd name="T28" fmla="*/ 213 w 497"/>
              <a:gd name="T29" fmla="*/ 36 h 400"/>
              <a:gd name="T30" fmla="*/ 204 w 497"/>
              <a:gd name="T31" fmla="*/ 18 h 400"/>
              <a:gd name="T32" fmla="*/ 160 w 497"/>
              <a:gd name="T33" fmla="*/ 0 h 400"/>
              <a:gd name="T34" fmla="*/ 79 w 497"/>
              <a:gd name="T35" fmla="*/ 0 h 400"/>
              <a:gd name="T36" fmla="*/ 44 w 497"/>
              <a:gd name="T37" fmla="*/ 27 h 400"/>
              <a:gd name="T38" fmla="*/ 44 w 497"/>
              <a:gd name="T39" fmla="*/ 89 h 400"/>
              <a:gd name="T40" fmla="*/ 461 w 497"/>
              <a:gd name="T41" fmla="*/ 89 h 400"/>
              <a:gd name="T42" fmla="*/ 461 w 497"/>
              <a:gd name="T43" fmla="*/ 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400">
                <a:moveTo>
                  <a:pt x="470" y="124"/>
                </a:moveTo>
                <a:lnTo>
                  <a:pt x="470" y="124"/>
                </a:lnTo>
                <a:cubicBezTo>
                  <a:pt x="26" y="124"/>
                  <a:pt x="26" y="124"/>
                  <a:pt x="26" y="124"/>
                </a:cubicBezTo>
                <a:cubicBezTo>
                  <a:pt x="0" y="124"/>
                  <a:pt x="0" y="133"/>
                  <a:pt x="0" y="151"/>
                </a:cubicBezTo>
                <a:cubicBezTo>
                  <a:pt x="18" y="372"/>
                  <a:pt x="18" y="372"/>
                  <a:pt x="18" y="372"/>
                </a:cubicBezTo>
                <a:cubicBezTo>
                  <a:pt x="18" y="381"/>
                  <a:pt x="26" y="399"/>
                  <a:pt x="44" y="399"/>
                </a:cubicBezTo>
                <a:cubicBezTo>
                  <a:pt x="452" y="399"/>
                  <a:pt x="452" y="399"/>
                  <a:pt x="452" y="399"/>
                </a:cubicBezTo>
                <a:cubicBezTo>
                  <a:pt x="470" y="399"/>
                  <a:pt x="470" y="381"/>
                  <a:pt x="479" y="372"/>
                </a:cubicBezTo>
                <a:cubicBezTo>
                  <a:pt x="496" y="151"/>
                  <a:pt x="496" y="151"/>
                  <a:pt x="496" y="151"/>
                </a:cubicBezTo>
                <a:cubicBezTo>
                  <a:pt x="496" y="133"/>
                  <a:pt x="496" y="124"/>
                  <a:pt x="470" y="124"/>
                </a:cubicBezTo>
                <a:close/>
                <a:moveTo>
                  <a:pt x="461" y="71"/>
                </a:moveTo>
                <a:lnTo>
                  <a:pt x="461" y="71"/>
                </a:lnTo>
                <a:cubicBezTo>
                  <a:pt x="452" y="62"/>
                  <a:pt x="443" y="53"/>
                  <a:pt x="426" y="53"/>
                </a:cubicBezTo>
                <a:cubicBezTo>
                  <a:pt x="257" y="53"/>
                  <a:pt x="257" y="53"/>
                  <a:pt x="257" y="53"/>
                </a:cubicBezTo>
                <a:cubicBezTo>
                  <a:pt x="239" y="53"/>
                  <a:pt x="222" y="44"/>
                  <a:pt x="213" y="36"/>
                </a:cubicBezTo>
                <a:cubicBezTo>
                  <a:pt x="204" y="18"/>
                  <a:pt x="204" y="18"/>
                  <a:pt x="204" y="18"/>
                </a:cubicBezTo>
                <a:cubicBezTo>
                  <a:pt x="186" y="8"/>
                  <a:pt x="169" y="0"/>
                  <a:pt x="160" y="0"/>
                </a:cubicBezTo>
                <a:cubicBezTo>
                  <a:pt x="79" y="0"/>
                  <a:pt x="79" y="0"/>
                  <a:pt x="79" y="0"/>
                </a:cubicBezTo>
                <a:cubicBezTo>
                  <a:pt x="62" y="0"/>
                  <a:pt x="53" y="8"/>
                  <a:pt x="44" y="27"/>
                </a:cubicBezTo>
                <a:cubicBezTo>
                  <a:pt x="44" y="89"/>
                  <a:pt x="44" y="89"/>
                  <a:pt x="44" y="89"/>
                </a:cubicBezTo>
                <a:cubicBezTo>
                  <a:pt x="461" y="89"/>
                  <a:pt x="461" y="89"/>
                  <a:pt x="461" y="89"/>
                </a:cubicBezTo>
                <a:lnTo>
                  <a:pt x="461" y="7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2" name="Freeform 139"/>
          <p:cNvSpPr>
            <a:spLocks noChangeArrowheads="1"/>
          </p:cNvSpPr>
          <p:nvPr/>
        </p:nvSpPr>
        <p:spPr bwMode="auto">
          <a:xfrm>
            <a:off x="14257101" y="8707582"/>
            <a:ext cx="330141" cy="264112"/>
          </a:xfrm>
          <a:custGeom>
            <a:avLst/>
            <a:gdLst>
              <a:gd name="T0" fmla="*/ 416 w 497"/>
              <a:gd name="T1" fmla="*/ 71 h 400"/>
              <a:gd name="T2" fmla="*/ 416 w 497"/>
              <a:gd name="T3" fmla="*/ 71 h 400"/>
              <a:gd name="T4" fmla="*/ 398 w 497"/>
              <a:gd name="T5" fmla="*/ 53 h 400"/>
              <a:gd name="T6" fmla="*/ 97 w 497"/>
              <a:gd name="T7" fmla="*/ 53 h 400"/>
              <a:gd name="T8" fmla="*/ 71 w 497"/>
              <a:gd name="T9" fmla="*/ 71 h 400"/>
              <a:gd name="T10" fmla="*/ 71 w 497"/>
              <a:gd name="T11" fmla="*/ 98 h 400"/>
              <a:gd name="T12" fmla="*/ 416 w 497"/>
              <a:gd name="T13" fmla="*/ 98 h 400"/>
              <a:gd name="T14" fmla="*/ 416 w 497"/>
              <a:gd name="T15" fmla="*/ 71 h 400"/>
              <a:gd name="T16" fmla="*/ 345 w 497"/>
              <a:gd name="T17" fmla="*/ 0 h 400"/>
              <a:gd name="T18" fmla="*/ 345 w 497"/>
              <a:gd name="T19" fmla="*/ 0 h 400"/>
              <a:gd name="T20" fmla="*/ 150 w 497"/>
              <a:gd name="T21" fmla="*/ 0 h 400"/>
              <a:gd name="T22" fmla="*/ 124 w 497"/>
              <a:gd name="T23" fmla="*/ 27 h 400"/>
              <a:gd name="T24" fmla="*/ 372 w 497"/>
              <a:gd name="T25" fmla="*/ 27 h 400"/>
              <a:gd name="T26" fmla="*/ 345 w 497"/>
              <a:gd name="T27" fmla="*/ 0 h 400"/>
              <a:gd name="T28" fmla="*/ 469 w 497"/>
              <a:gd name="T29" fmla="*/ 98 h 400"/>
              <a:gd name="T30" fmla="*/ 469 w 497"/>
              <a:gd name="T31" fmla="*/ 98 h 400"/>
              <a:gd name="T32" fmla="*/ 451 w 497"/>
              <a:gd name="T33" fmla="*/ 80 h 400"/>
              <a:gd name="T34" fmla="*/ 451 w 497"/>
              <a:gd name="T35" fmla="*/ 124 h 400"/>
              <a:gd name="T36" fmla="*/ 44 w 497"/>
              <a:gd name="T37" fmla="*/ 124 h 400"/>
              <a:gd name="T38" fmla="*/ 44 w 497"/>
              <a:gd name="T39" fmla="*/ 80 h 400"/>
              <a:gd name="T40" fmla="*/ 26 w 497"/>
              <a:gd name="T41" fmla="*/ 98 h 400"/>
              <a:gd name="T42" fmla="*/ 8 w 497"/>
              <a:gd name="T43" fmla="*/ 151 h 400"/>
              <a:gd name="T44" fmla="*/ 44 w 497"/>
              <a:gd name="T45" fmla="*/ 372 h 400"/>
              <a:gd name="T46" fmla="*/ 71 w 497"/>
              <a:gd name="T47" fmla="*/ 399 h 400"/>
              <a:gd name="T48" fmla="*/ 416 w 497"/>
              <a:gd name="T49" fmla="*/ 399 h 400"/>
              <a:gd name="T50" fmla="*/ 451 w 497"/>
              <a:gd name="T51" fmla="*/ 372 h 400"/>
              <a:gd name="T52" fmla="*/ 487 w 497"/>
              <a:gd name="T53" fmla="*/ 151 h 400"/>
              <a:gd name="T54" fmla="*/ 469 w 497"/>
              <a:gd name="T55" fmla="*/ 98 h 400"/>
              <a:gd name="T56" fmla="*/ 345 w 497"/>
              <a:gd name="T57" fmla="*/ 230 h 400"/>
              <a:gd name="T58" fmla="*/ 345 w 497"/>
              <a:gd name="T59" fmla="*/ 230 h 400"/>
              <a:gd name="T60" fmla="*/ 319 w 497"/>
              <a:gd name="T61" fmla="*/ 257 h 400"/>
              <a:gd name="T62" fmla="*/ 177 w 497"/>
              <a:gd name="T63" fmla="*/ 257 h 400"/>
              <a:gd name="T64" fmla="*/ 150 w 497"/>
              <a:gd name="T65" fmla="*/ 230 h 400"/>
              <a:gd name="T66" fmla="*/ 150 w 497"/>
              <a:gd name="T67" fmla="*/ 186 h 400"/>
              <a:gd name="T68" fmla="*/ 186 w 497"/>
              <a:gd name="T69" fmla="*/ 186 h 400"/>
              <a:gd name="T70" fmla="*/ 186 w 497"/>
              <a:gd name="T71" fmla="*/ 221 h 400"/>
              <a:gd name="T72" fmla="*/ 309 w 497"/>
              <a:gd name="T73" fmla="*/ 221 h 400"/>
              <a:gd name="T74" fmla="*/ 309 w 497"/>
              <a:gd name="T75" fmla="*/ 186 h 400"/>
              <a:gd name="T76" fmla="*/ 345 w 497"/>
              <a:gd name="T77" fmla="*/ 186 h 400"/>
              <a:gd name="T78" fmla="*/ 345 w 497"/>
              <a:gd name="T79" fmla="*/ 23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00">
                <a:moveTo>
                  <a:pt x="416" y="71"/>
                </a:moveTo>
                <a:lnTo>
                  <a:pt x="416" y="71"/>
                </a:lnTo>
                <a:cubicBezTo>
                  <a:pt x="416" y="53"/>
                  <a:pt x="398" y="53"/>
                  <a:pt x="398" y="53"/>
                </a:cubicBezTo>
                <a:cubicBezTo>
                  <a:pt x="97" y="53"/>
                  <a:pt x="97" y="53"/>
                  <a:pt x="97" y="53"/>
                </a:cubicBezTo>
                <a:cubicBezTo>
                  <a:pt x="97" y="53"/>
                  <a:pt x="71" y="53"/>
                  <a:pt x="71" y="71"/>
                </a:cubicBezTo>
                <a:cubicBezTo>
                  <a:pt x="71" y="98"/>
                  <a:pt x="71" y="98"/>
                  <a:pt x="71" y="98"/>
                </a:cubicBezTo>
                <a:cubicBezTo>
                  <a:pt x="416" y="98"/>
                  <a:pt x="416" y="98"/>
                  <a:pt x="416" y="98"/>
                </a:cubicBezTo>
                <a:lnTo>
                  <a:pt x="416" y="71"/>
                </a:lnTo>
                <a:close/>
                <a:moveTo>
                  <a:pt x="345" y="0"/>
                </a:moveTo>
                <a:lnTo>
                  <a:pt x="345" y="0"/>
                </a:lnTo>
                <a:cubicBezTo>
                  <a:pt x="150" y="0"/>
                  <a:pt x="150" y="0"/>
                  <a:pt x="150" y="0"/>
                </a:cubicBezTo>
                <a:cubicBezTo>
                  <a:pt x="150" y="0"/>
                  <a:pt x="124" y="0"/>
                  <a:pt x="124" y="27"/>
                </a:cubicBezTo>
                <a:cubicBezTo>
                  <a:pt x="372" y="27"/>
                  <a:pt x="372" y="27"/>
                  <a:pt x="372" y="27"/>
                </a:cubicBezTo>
                <a:cubicBezTo>
                  <a:pt x="372" y="0"/>
                  <a:pt x="345" y="0"/>
                  <a:pt x="345" y="0"/>
                </a:cubicBezTo>
                <a:close/>
                <a:moveTo>
                  <a:pt x="469" y="98"/>
                </a:moveTo>
                <a:lnTo>
                  <a:pt x="469" y="98"/>
                </a:lnTo>
                <a:cubicBezTo>
                  <a:pt x="451" y="80"/>
                  <a:pt x="451" y="80"/>
                  <a:pt x="451" y="80"/>
                </a:cubicBezTo>
                <a:cubicBezTo>
                  <a:pt x="451" y="124"/>
                  <a:pt x="451" y="124"/>
                  <a:pt x="451" y="124"/>
                </a:cubicBezTo>
                <a:cubicBezTo>
                  <a:pt x="44" y="124"/>
                  <a:pt x="44" y="124"/>
                  <a:pt x="44" y="124"/>
                </a:cubicBezTo>
                <a:cubicBezTo>
                  <a:pt x="44" y="80"/>
                  <a:pt x="44" y="80"/>
                  <a:pt x="44" y="80"/>
                </a:cubicBezTo>
                <a:cubicBezTo>
                  <a:pt x="44" y="80"/>
                  <a:pt x="44" y="80"/>
                  <a:pt x="26" y="98"/>
                </a:cubicBezTo>
                <a:cubicBezTo>
                  <a:pt x="8" y="115"/>
                  <a:pt x="0" y="115"/>
                  <a:pt x="8" y="151"/>
                </a:cubicBezTo>
                <a:cubicBezTo>
                  <a:pt x="8" y="177"/>
                  <a:pt x="44" y="346"/>
                  <a:pt x="44" y="372"/>
                </a:cubicBezTo>
                <a:cubicBezTo>
                  <a:pt x="53" y="399"/>
                  <a:pt x="71" y="399"/>
                  <a:pt x="71" y="399"/>
                </a:cubicBezTo>
                <a:cubicBezTo>
                  <a:pt x="416" y="399"/>
                  <a:pt x="416" y="399"/>
                  <a:pt x="416" y="399"/>
                </a:cubicBezTo>
                <a:cubicBezTo>
                  <a:pt x="416" y="399"/>
                  <a:pt x="443" y="399"/>
                  <a:pt x="451" y="372"/>
                </a:cubicBezTo>
                <a:cubicBezTo>
                  <a:pt x="451" y="346"/>
                  <a:pt x="487" y="177"/>
                  <a:pt x="487" y="151"/>
                </a:cubicBezTo>
                <a:cubicBezTo>
                  <a:pt x="496" y="115"/>
                  <a:pt x="487" y="115"/>
                  <a:pt x="469" y="98"/>
                </a:cubicBezTo>
                <a:close/>
                <a:moveTo>
                  <a:pt x="345" y="230"/>
                </a:moveTo>
                <a:lnTo>
                  <a:pt x="345" y="230"/>
                </a:lnTo>
                <a:cubicBezTo>
                  <a:pt x="345" y="230"/>
                  <a:pt x="345" y="257"/>
                  <a:pt x="319" y="257"/>
                </a:cubicBezTo>
                <a:cubicBezTo>
                  <a:pt x="177" y="257"/>
                  <a:pt x="177" y="257"/>
                  <a:pt x="177" y="257"/>
                </a:cubicBezTo>
                <a:cubicBezTo>
                  <a:pt x="150" y="257"/>
                  <a:pt x="150" y="230"/>
                  <a:pt x="150" y="230"/>
                </a:cubicBezTo>
                <a:cubicBezTo>
                  <a:pt x="150" y="186"/>
                  <a:pt x="150" y="186"/>
                  <a:pt x="150" y="186"/>
                </a:cubicBezTo>
                <a:cubicBezTo>
                  <a:pt x="186" y="186"/>
                  <a:pt x="186" y="186"/>
                  <a:pt x="186" y="186"/>
                </a:cubicBezTo>
                <a:cubicBezTo>
                  <a:pt x="186" y="221"/>
                  <a:pt x="186" y="221"/>
                  <a:pt x="186" y="221"/>
                </a:cubicBezTo>
                <a:cubicBezTo>
                  <a:pt x="309" y="221"/>
                  <a:pt x="309" y="221"/>
                  <a:pt x="309" y="221"/>
                </a:cubicBezTo>
                <a:cubicBezTo>
                  <a:pt x="309" y="186"/>
                  <a:pt x="309" y="186"/>
                  <a:pt x="309" y="186"/>
                </a:cubicBezTo>
                <a:cubicBezTo>
                  <a:pt x="345" y="186"/>
                  <a:pt x="345" y="186"/>
                  <a:pt x="345" y="186"/>
                </a:cubicBezTo>
                <a:lnTo>
                  <a:pt x="345" y="23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3" name="Freeform 142"/>
          <p:cNvSpPr>
            <a:spLocks noChangeArrowheads="1"/>
          </p:cNvSpPr>
          <p:nvPr/>
        </p:nvSpPr>
        <p:spPr bwMode="auto">
          <a:xfrm>
            <a:off x="9446843" y="10649293"/>
            <a:ext cx="246993" cy="317912"/>
          </a:xfrm>
          <a:custGeom>
            <a:avLst/>
            <a:gdLst>
              <a:gd name="T0" fmla="*/ 18 w 373"/>
              <a:gd name="T1" fmla="*/ 187 h 480"/>
              <a:gd name="T2" fmla="*/ 18 w 373"/>
              <a:gd name="T3" fmla="*/ 187 h 480"/>
              <a:gd name="T4" fmla="*/ 53 w 373"/>
              <a:gd name="T5" fmla="*/ 435 h 480"/>
              <a:gd name="T6" fmla="*/ 186 w 373"/>
              <a:gd name="T7" fmla="*/ 479 h 480"/>
              <a:gd name="T8" fmla="*/ 319 w 373"/>
              <a:gd name="T9" fmla="*/ 435 h 480"/>
              <a:gd name="T10" fmla="*/ 354 w 373"/>
              <a:gd name="T11" fmla="*/ 187 h 480"/>
              <a:gd name="T12" fmla="*/ 186 w 373"/>
              <a:gd name="T13" fmla="*/ 222 h 480"/>
              <a:gd name="T14" fmla="*/ 18 w 373"/>
              <a:gd name="T15" fmla="*/ 187 h 480"/>
              <a:gd name="T16" fmla="*/ 266 w 373"/>
              <a:gd name="T17" fmla="*/ 45 h 480"/>
              <a:gd name="T18" fmla="*/ 266 w 373"/>
              <a:gd name="T19" fmla="*/ 45 h 480"/>
              <a:gd name="T20" fmla="*/ 239 w 373"/>
              <a:gd name="T21" fmla="*/ 18 h 480"/>
              <a:gd name="T22" fmla="*/ 212 w 373"/>
              <a:gd name="T23" fmla="*/ 0 h 480"/>
              <a:gd name="T24" fmla="*/ 159 w 373"/>
              <a:gd name="T25" fmla="*/ 0 h 480"/>
              <a:gd name="T26" fmla="*/ 133 w 373"/>
              <a:gd name="T27" fmla="*/ 18 h 480"/>
              <a:gd name="T28" fmla="*/ 106 w 373"/>
              <a:gd name="T29" fmla="*/ 45 h 480"/>
              <a:gd name="T30" fmla="*/ 0 w 373"/>
              <a:gd name="T31" fmla="*/ 107 h 480"/>
              <a:gd name="T32" fmla="*/ 0 w 373"/>
              <a:gd name="T33" fmla="*/ 107 h 480"/>
              <a:gd name="T34" fmla="*/ 186 w 373"/>
              <a:gd name="T35" fmla="*/ 178 h 480"/>
              <a:gd name="T36" fmla="*/ 372 w 373"/>
              <a:gd name="T37" fmla="*/ 107 h 480"/>
              <a:gd name="T38" fmla="*/ 372 w 373"/>
              <a:gd name="T39" fmla="*/ 107 h 480"/>
              <a:gd name="T40" fmla="*/ 266 w 373"/>
              <a:gd name="T41" fmla="*/ 45 h 480"/>
              <a:gd name="T42" fmla="*/ 239 w 373"/>
              <a:gd name="T43" fmla="*/ 98 h 480"/>
              <a:gd name="T44" fmla="*/ 239 w 373"/>
              <a:gd name="T45" fmla="*/ 98 h 480"/>
              <a:gd name="T46" fmla="*/ 203 w 373"/>
              <a:gd name="T47" fmla="*/ 63 h 480"/>
              <a:gd name="T48" fmla="*/ 168 w 373"/>
              <a:gd name="T49" fmla="*/ 63 h 480"/>
              <a:gd name="T50" fmla="*/ 133 w 373"/>
              <a:gd name="T51" fmla="*/ 98 h 480"/>
              <a:gd name="T52" fmla="*/ 88 w 373"/>
              <a:gd name="T53" fmla="*/ 98 h 480"/>
              <a:gd name="T54" fmla="*/ 141 w 373"/>
              <a:gd name="T55" fmla="*/ 36 h 480"/>
              <a:gd name="T56" fmla="*/ 159 w 373"/>
              <a:gd name="T57" fmla="*/ 28 h 480"/>
              <a:gd name="T58" fmla="*/ 212 w 373"/>
              <a:gd name="T59" fmla="*/ 28 h 480"/>
              <a:gd name="T60" fmla="*/ 231 w 373"/>
              <a:gd name="T61" fmla="*/ 36 h 480"/>
              <a:gd name="T62" fmla="*/ 284 w 373"/>
              <a:gd name="T63" fmla="*/ 98 h 480"/>
              <a:gd name="T64" fmla="*/ 239 w 373"/>
              <a:gd name="T65" fmla="*/ 9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3" h="480">
                <a:moveTo>
                  <a:pt x="18" y="187"/>
                </a:moveTo>
                <a:lnTo>
                  <a:pt x="18" y="187"/>
                </a:lnTo>
                <a:cubicBezTo>
                  <a:pt x="53" y="435"/>
                  <a:pt x="53" y="435"/>
                  <a:pt x="53" y="435"/>
                </a:cubicBezTo>
                <a:cubicBezTo>
                  <a:pt x="53" y="444"/>
                  <a:pt x="106" y="479"/>
                  <a:pt x="186" y="479"/>
                </a:cubicBezTo>
                <a:cubicBezTo>
                  <a:pt x="266" y="479"/>
                  <a:pt x="319" y="444"/>
                  <a:pt x="319" y="435"/>
                </a:cubicBezTo>
                <a:cubicBezTo>
                  <a:pt x="354" y="187"/>
                  <a:pt x="354" y="187"/>
                  <a:pt x="354" y="187"/>
                </a:cubicBezTo>
                <a:cubicBezTo>
                  <a:pt x="310" y="213"/>
                  <a:pt x="247" y="222"/>
                  <a:pt x="186" y="222"/>
                </a:cubicBezTo>
                <a:cubicBezTo>
                  <a:pt x="124" y="222"/>
                  <a:pt x="62" y="213"/>
                  <a:pt x="18" y="187"/>
                </a:cubicBezTo>
                <a:close/>
                <a:moveTo>
                  <a:pt x="266" y="45"/>
                </a:moveTo>
                <a:lnTo>
                  <a:pt x="266" y="45"/>
                </a:lnTo>
                <a:cubicBezTo>
                  <a:pt x="239" y="18"/>
                  <a:pt x="239" y="18"/>
                  <a:pt x="239" y="18"/>
                </a:cubicBezTo>
                <a:cubicBezTo>
                  <a:pt x="239" y="9"/>
                  <a:pt x="231" y="0"/>
                  <a:pt x="212" y="0"/>
                </a:cubicBezTo>
                <a:cubicBezTo>
                  <a:pt x="159" y="0"/>
                  <a:pt x="159" y="0"/>
                  <a:pt x="159" y="0"/>
                </a:cubicBezTo>
                <a:cubicBezTo>
                  <a:pt x="141" y="0"/>
                  <a:pt x="133" y="9"/>
                  <a:pt x="133" y="18"/>
                </a:cubicBezTo>
                <a:cubicBezTo>
                  <a:pt x="106" y="45"/>
                  <a:pt x="106" y="45"/>
                  <a:pt x="106" y="45"/>
                </a:cubicBezTo>
                <a:cubicBezTo>
                  <a:pt x="44" y="53"/>
                  <a:pt x="0" y="81"/>
                  <a:pt x="0" y="107"/>
                </a:cubicBezTo>
                <a:lnTo>
                  <a:pt x="0" y="107"/>
                </a:lnTo>
                <a:cubicBezTo>
                  <a:pt x="0" y="151"/>
                  <a:pt x="80" y="178"/>
                  <a:pt x="186" y="178"/>
                </a:cubicBezTo>
                <a:cubicBezTo>
                  <a:pt x="292" y="178"/>
                  <a:pt x="372" y="151"/>
                  <a:pt x="372" y="107"/>
                </a:cubicBezTo>
                <a:lnTo>
                  <a:pt x="372" y="107"/>
                </a:lnTo>
                <a:cubicBezTo>
                  <a:pt x="372" y="81"/>
                  <a:pt x="328" y="53"/>
                  <a:pt x="266" y="45"/>
                </a:cubicBezTo>
                <a:close/>
                <a:moveTo>
                  <a:pt x="239" y="98"/>
                </a:moveTo>
                <a:lnTo>
                  <a:pt x="239" y="98"/>
                </a:lnTo>
                <a:cubicBezTo>
                  <a:pt x="203" y="63"/>
                  <a:pt x="203" y="63"/>
                  <a:pt x="203" y="63"/>
                </a:cubicBezTo>
                <a:cubicBezTo>
                  <a:pt x="168" y="63"/>
                  <a:pt x="168" y="63"/>
                  <a:pt x="168" y="63"/>
                </a:cubicBezTo>
                <a:cubicBezTo>
                  <a:pt x="133" y="98"/>
                  <a:pt x="133" y="98"/>
                  <a:pt x="133" y="98"/>
                </a:cubicBezTo>
                <a:cubicBezTo>
                  <a:pt x="88" y="98"/>
                  <a:pt x="88" y="98"/>
                  <a:pt x="88" y="98"/>
                </a:cubicBezTo>
                <a:cubicBezTo>
                  <a:pt x="88" y="98"/>
                  <a:pt x="141" y="45"/>
                  <a:pt x="141" y="36"/>
                </a:cubicBezTo>
                <a:cubicBezTo>
                  <a:pt x="150" y="28"/>
                  <a:pt x="150" y="28"/>
                  <a:pt x="159" y="28"/>
                </a:cubicBezTo>
                <a:cubicBezTo>
                  <a:pt x="212" y="28"/>
                  <a:pt x="212" y="28"/>
                  <a:pt x="212" y="28"/>
                </a:cubicBezTo>
                <a:cubicBezTo>
                  <a:pt x="222" y="28"/>
                  <a:pt x="222" y="28"/>
                  <a:pt x="231" y="36"/>
                </a:cubicBezTo>
                <a:cubicBezTo>
                  <a:pt x="231" y="45"/>
                  <a:pt x="284" y="98"/>
                  <a:pt x="284" y="98"/>
                </a:cubicBezTo>
                <a:lnTo>
                  <a:pt x="239" y="9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4" name="Freeform 143"/>
          <p:cNvSpPr>
            <a:spLocks noChangeArrowheads="1"/>
          </p:cNvSpPr>
          <p:nvPr/>
        </p:nvSpPr>
        <p:spPr bwMode="auto">
          <a:xfrm>
            <a:off x="10229397" y="11996751"/>
            <a:ext cx="259221" cy="266558"/>
          </a:xfrm>
          <a:custGeom>
            <a:avLst/>
            <a:gdLst>
              <a:gd name="T0" fmla="*/ 328 w 391"/>
              <a:gd name="T1" fmla="*/ 0 h 400"/>
              <a:gd name="T2" fmla="*/ 328 w 391"/>
              <a:gd name="T3" fmla="*/ 0 h 400"/>
              <a:gd name="T4" fmla="*/ 44 w 391"/>
              <a:gd name="T5" fmla="*/ 0 h 400"/>
              <a:gd name="T6" fmla="*/ 0 w 391"/>
              <a:gd name="T7" fmla="*/ 53 h 400"/>
              <a:gd name="T8" fmla="*/ 0 w 391"/>
              <a:gd name="T9" fmla="*/ 346 h 400"/>
              <a:gd name="T10" fmla="*/ 44 w 391"/>
              <a:gd name="T11" fmla="*/ 399 h 400"/>
              <a:gd name="T12" fmla="*/ 346 w 391"/>
              <a:gd name="T13" fmla="*/ 399 h 400"/>
              <a:gd name="T14" fmla="*/ 390 w 391"/>
              <a:gd name="T15" fmla="*/ 346 h 400"/>
              <a:gd name="T16" fmla="*/ 390 w 391"/>
              <a:gd name="T17" fmla="*/ 80 h 400"/>
              <a:gd name="T18" fmla="*/ 328 w 391"/>
              <a:gd name="T19" fmla="*/ 0 h 400"/>
              <a:gd name="T20" fmla="*/ 292 w 391"/>
              <a:gd name="T21" fmla="*/ 151 h 400"/>
              <a:gd name="T22" fmla="*/ 292 w 391"/>
              <a:gd name="T23" fmla="*/ 151 h 400"/>
              <a:gd name="T24" fmla="*/ 266 w 391"/>
              <a:gd name="T25" fmla="*/ 177 h 400"/>
              <a:gd name="T26" fmla="*/ 124 w 391"/>
              <a:gd name="T27" fmla="*/ 177 h 400"/>
              <a:gd name="T28" fmla="*/ 98 w 391"/>
              <a:gd name="T29" fmla="*/ 151 h 400"/>
              <a:gd name="T30" fmla="*/ 98 w 391"/>
              <a:gd name="T31" fmla="*/ 27 h 400"/>
              <a:gd name="T32" fmla="*/ 292 w 391"/>
              <a:gd name="T33" fmla="*/ 27 h 400"/>
              <a:gd name="T34" fmla="*/ 292 w 391"/>
              <a:gd name="T35" fmla="*/ 151 h 400"/>
              <a:gd name="T36" fmla="*/ 266 w 391"/>
              <a:gd name="T37" fmla="*/ 53 h 400"/>
              <a:gd name="T38" fmla="*/ 266 w 391"/>
              <a:gd name="T39" fmla="*/ 53 h 400"/>
              <a:gd name="T40" fmla="*/ 222 w 391"/>
              <a:gd name="T41" fmla="*/ 53 h 400"/>
              <a:gd name="T42" fmla="*/ 222 w 391"/>
              <a:gd name="T43" fmla="*/ 151 h 400"/>
              <a:gd name="T44" fmla="*/ 266 w 391"/>
              <a:gd name="T45" fmla="*/ 151 h 400"/>
              <a:gd name="T46" fmla="*/ 266 w 391"/>
              <a:gd name="T47" fmla="*/ 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400">
                <a:moveTo>
                  <a:pt x="328" y="0"/>
                </a:moveTo>
                <a:lnTo>
                  <a:pt x="328" y="0"/>
                </a:lnTo>
                <a:cubicBezTo>
                  <a:pt x="44" y="0"/>
                  <a:pt x="44" y="0"/>
                  <a:pt x="44" y="0"/>
                </a:cubicBezTo>
                <a:cubicBezTo>
                  <a:pt x="18" y="0"/>
                  <a:pt x="0" y="18"/>
                  <a:pt x="0" y="53"/>
                </a:cubicBezTo>
                <a:cubicBezTo>
                  <a:pt x="0" y="346"/>
                  <a:pt x="0" y="346"/>
                  <a:pt x="0" y="346"/>
                </a:cubicBezTo>
                <a:cubicBezTo>
                  <a:pt x="0" y="372"/>
                  <a:pt x="18" y="399"/>
                  <a:pt x="44" y="399"/>
                </a:cubicBezTo>
                <a:cubicBezTo>
                  <a:pt x="346" y="399"/>
                  <a:pt x="346" y="399"/>
                  <a:pt x="346" y="399"/>
                </a:cubicBezTo>
                <a:cubicBezTo>
                  <a:pt x="373" y="399"/>
                  <a:pt x="390" y="372"/>
                  <a:pt x="390" y="346"/>
                </a:cubicBezTo>
                <a:cubicBezTo>
                  <a:pt x="390" y="80"/>
                  <a:pt x="390" y="80"/>
                  <a:pt x="390" y="80"/>
                </a:cubicBezTo>
                <a:lnTo>
                  <a:pt x="328" y="0"/>
                </a:lnTo>
                <a:close/>
                <a:moveTo>
                  <a:pt x="292" y="151"/>
                </a:moveTo>
                <a:lnTo>
                  <a:pt x="292" y="151"/>
                </a:lnTo>
                <a:cubicBezTo>
                  <a:pt x="292" y="159"/>
                  <a:pt x="284" y="177"/>
                  <a:pt x="266" y="177"/>
                </a:cubicBezTo>
                <a:cubicBezTo>
                  <a:pt x="124" y="177"/>
                  <a:pt x="124" y="177"/>
                  <a:pt x="124" y="177"/>
                </a:cubicBezTo>
                <a:cubicBezTo>
                  <a:pt x="107" y="177"/>
                  <a:pt x="98" y="159"/>
                  <a:pt x="98" y="151"/>
                </a:cubicBezTo>
                <a:cubicBezTo>
                  <a:pt x="98" y="27"/>
                  <a:pt x="98" y="27"/>
                  <a:pt x="98" y="27"/>
                </a:cubicBezTo>
                <a:cubicBezTo>
                  <a:pt x="292" y="27"/>
                  <a:pt x="292" y="27"/>
                  <a:pt x="292" y="27"/>
                </a:cubicBezTo>
                <a:lnTo>
                  <a:pt x="292" y="151"/>
                </a:lnTo>
                <a:close/>
                <a:moveTo>
                  <a:pt x="266" y="53"/>
                </a:moveTo>
                <a:lnTo>
                  <a:pt x="266" y="53"/>
                </a:lnTo>
                <a:cubicBezTo>
                  <a:pt x="222" y="53"/>
                  <a:pt x="222" y="53"/>
                  <a:pt x="222" y="53"/>
                </a:cubicBezTo>
                <a:cubicBezTo>
                  <a:pt x="222" y="151"/>
                  <a:pt x="222" y="151"/>
                  <a:pt x="222" y="151"/>
                </a:cubicBezTo>
                <a:cubicBezTo>
                  <a:pt x="266" y="151"/>
                  <a:pt x="266" y="151"/>
                  <a:pt x="266" y="151"/>
                </a:cubicBezTo>
                <a:lnTo>
                  <a:pt x="266" y="53"/>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5" name="Freeform 147"/>
          <p:cNvSpPr>
            <a:spLocks noChangeArrowheads="1"/>
          </p:cNvSpPr>
          <p:nvPr/>
        </p:nvSpPr>
        <p:spPr bwMode="auto">
          <a:xfrm>
            <a:off x="8881937" y="11991860"/>
            <a:ext cx="330141" cy="276340"/>
          </a:xfrm>
          <a:custGeom>
            <a:avLst/>
            <a:gdLst>
              <a:gd name="T0" fmla="*/ 249 w 498"/>
              <a:gd name="T1" fmla="*/ 0 h 418"/>
              <a:gd name="T2" fmla="*/ 249 w 498"/>
              <a:gd name="T3" fmla="*/ 0 h 418"/>
              <a:gd name="T4" fmla="*/ 115 w 498"/>
              <a:gd name="T5" fmla="*/ 115 h 418"/>
              <a:gd name="T6" fmla="*/ 204 w 498"/>
              <a:gd name="T7" fmla="*/ 115 h 418"/>
              <a:gd name="T8" fmla="*/ 204 w 498"/>
              <a:gd name="T9" fmla="*/ 248 h 418"/>
              <a:gd name="T10" fmla="*/ 293 w 498"/>
              <a:gd name="T11" fmla="*/ 248 h 418"/>
              <a:gd name="T12" fmla="*/ 293 w 498"/>
              <a:gd name="T13" fmla="*/ 115 h 418"/>
              <a:gd name="T14" fmla="*/ 381 w 498"/>
              <a:gd name="T15" fmla="*/ 115 h 418"/>
              <a:gd name="T16" fmla="*/ 249 w 498"/>
              <a:gd name="T17" fmla="*/ 0 h 418"/>
              <a:gd name="T18" fmla="*/ 478 w 498"/>
              <a:gd name="T19" fmla="*/ 283 h 418"/>
              <a:gd name="T20" fmla="*/ 478 w 498"/>
              <a:gd name="T21" fmla="*/ 283 h 418"/>
              <a:gd name="T22" fmla="*/ 399 w 498"/>
              <a:gd name="T23" fmla="*/ 230 h 418"/>
              <a:gd name="T24" fmla="*/ 355 w 498"/>
              <a:gd name="T25" fmla="*/ 230 h 418"/>
              <a:gd name="T26" fmla="*/ 434 w 498"/>
              <a:gd name="T27" fmla="*/ 292 h 418"/>
              <a:gd name="T28" fmla="*/ 346 w 498"/>
              <a:gd name="T29" fmla="*/ 292 h 418"/>
              <a:gd name="T30" fmla="*/ 346 w 498"/>
              <a:gd name="T31" fmla="*/ 301 h 418"/>
              <a:gd name="T32" fmla="*/ 319 w 498"/>
              <a:gd name="T33" fmla="*/ 355 h 418"/>
              <a:gd name="T34" fmla="*/ 178 w 498"/>
              <a:gd name="T35" fmla="*/ 355 h 418"/>
              <a:gd name="T36" fmla="*/ 151 w 498"/>
              <a:gd name="T37" fmla="*/ 301 h 418"/>
              <a:gd name="T38" fmla="*/ 151 w 498"/>
              <a:gd name="T39" fmla="*/ 292 h 418"/>
              <a:gd name="T40" fmla="*/ 62 w 498"/>
              <a:gd name="T41" fmla="*/ 292 h 418"/>
              <a:gd name="T42" fmla="*/ 142 w 498"/>
              <a:gd name="T43" fmla="*/ 230 h 418"/>
              <a:gd name="T44" fmla="*/ 98 w 498"/>
              <a:gd name="T45" fmla="*/ 230 h 418"/>
              <a:gd name="T46" fmla="*/ 18 w 498"/>
              <a:gd name="T47" fmla="*/ 283 h 418"/>
              <a:gd name="T48" fmla="*/ 0 w 498"/>
              <a:gd name="T49" fmla="*/ 320 h 418"/>
              <a:gd name="T50" fmla="*/ 18 w 498"/>
              <a:gd name="T51" fmla="*/ 399 h 418"/>
              <a:gd name="T52" fmla="*/ 45 w 498"/>
              <a:gd name="T53" fmla="*/ 417 h 418"/>
              <a:gd name="T54" fmla="*/ 452 w 498"/>
              <a:gd name="T55" fmla="*/ 417 h 418"/>
              <a:gd name="T56" fmla="*/ 478 w 498"/>
              <a:gd name="T57" fmla="*/ 399 h 418"/>
              <a:gd name="T58" fmla="*/ 497 w 498"/>
              <a:gd name="T59" fmla="*/ 320 h 418"/>
              <a:gd name="T60" fmla="*/ 478 w 498"/>
              <a:gd name="T61" fmla="*/ 28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8" h="418">
                <a:moveTo>
                  <a:pt x="249" y="0"/>
                </a:moveTo>
                <a:lnTo>
                  <a:pt x="249" y="0"/>
                </a:lnTo>
                <a:cubicBezTo>
                  <a:pt x="115" y="115"/>
                  <a:pt x="115" y="115"/>
                  <a:pt x="115" y="115"/>
                </a:cubicBezTo>
                <a:cubicBezTo>
                  <a:pt x="204" y="115"/>
                  <a:pt x="204" y="115"/>
                  <a:pt x="204" y="115"/>
                </a:cubicBezTo>
                <a:cubicBezTo>
                  <a:pt x="204" y="248"/>
                  <a:pt x="204" y="248"/>
                  <a:pt x="204" y="248"/>
                </a:cubicBezTo>
                <a:cubicBezTo>
                  <a:pt x="293" y="248"/>
                  <a:pt x="293" y="248"/>
                  <a:pt x="293" y="248"/>
                </a:cubicBezTo>
                <a:cubicBezTo>
                  <a:pt x="293" y="115"/>
                  <a:pt x="293" y="115"/>
                  <a:pt x="293" y="115"/>
                </a:cubicBezTo>
                <a:cubicBezTo>
                  <a:pt x="381" y="115"/>
                  <a:pt x="381" y="115"/>
                  <a:pt x="381" y="115"/>
                </a:cubicBezTo>
                <a:lnTo>
                  <a:pt x="249" y="0"/>
                </a:lnTo>
                <a:close/>
                <a:moveTo>
                  <a:pt x="478" y="283"/>
                </a:moveTo>
                <a:lnTo>
                  <a:pt x="478" y="283"/>
                </a:lnTo>
                <a:cubicBezTo>
                  <a:pt x="399" y="230"/>
                  <a:pt x="399" y="230"/>
                  <a:pt x="399" y="230"/>
                </a:cubicBezTo>
                <a:cubicBezTo>
                  <a:pt x="355" y="230"/>
                  <a:pt x="355" y="230"/>
                  <a:pt x="355" y="230"/>
                </a:cubicBezTo>
                <a:cubicBezTo>
                  <a:pt x="434" y="292"/>
                  <a:pt x="434" y="292"/>
                  <a:pt x="434" y="292"/>
                </a:cubicBezTo>
                <a:cubicBezTo>
                  <a:pt x="346" y="292"/>
                  <a:pt x="346" y="292"/>
                  <a:pt x="346" y="292"/>
                </a:cubicBezTo>
                <a:cubicBezTo>
                  <a:pt x="346" y="292"/>
                  <a:pt x="346" y="292"/>
                  <a:pt x="346" y="301"/>
                </a:cubicBezTo>
                <a:cubicBezTo>
                  <a:pt x="319" y="355"/>
                  <a:pt x="319" y="355"/>
                  <a:pt x="319" y="355"/>
                </a:cubicBezTo>
                <a:cubicBezTo>
                  <a:pt x="178" y="355"/>
                  <a:pt x="178" y="355"/>
                  <a:pt x="178" y="355"/>
                </a:cubicBezTo>
                <a:cubicBezTo>
                  <a:pt x="151" y="301"/>
                  <a:pt x="151" y="301"/>
                  <a:pt x="151" y="301"/>
                </a:cubicBezTo>
                <a:cubicBezTo>
                  <a:pt x="151" y="292"/>
                  <a:pt x="151" y="292"/>
                  <a:pt x="151" y="292"/>
                </a:cubicBezTo>
                <a:cubicBezTo>
                  <a:pt x="62" y="292"/>
                  <a:pt x="62" y="292"/>
                  <a:pt x="62" y="292"/>
                </a:cubicBezTo>
                <a:cubicBezTo>
                  <a:pt x="142" y="230"/>
                  <a:pt x="142" y="230"/>
                  <a:pt x="142" y="230"/>
                </a:cubicBezTo>
                <a:cubicBezTo>
                  <a:pt x="98" y="230"/>
                  <a:pt x="98" y="230"/>
                  <a:pt x="98" y="230"/>
                </a:cubicBezTo>
                <a:cubicBezTo>
                  <a:pt x="18" y="283"/>
                  <a:pt x="18" y="283"/>
                  <a:pt x="18" y="283"/>
                </a:cubicBezTo>
                <a:cubicBezTo>
                  <a:pt x="9" y="292"/>
                  <a:pt x="0" y="301"/>
                  <a:pt x="0" y="320"/>
                </a:cubicBezTo>
                <a:cubicBezTo>
                  <a:pt x="18" y="399"/>
                  <a:pt x="18" y="399"/>
                  <a:pt x="18" y="399"/>
                </a:cubicBezTo>
                <a:cubicBezTo>
                  <a:pt x="18" y="408"/>
                  <a:pt x="36" y="417"/>
                  <a:pt x="45" y="417"/>
                </a:cubicBezTo>
                <a:cubicBezTo>
                  <a:pt x="452" y="417"/>
                  <a:pt x="452" y="417"/>
                  <a:pt x="452" y="417"/>
                </a:cubicBezTo>
                <a:cubicBezTo>
                  <a:pt x="461" y="417"/>
                  <a:pt x="478" y="408"/>
                  <a:pt x="478" y="399"/>
                </a:cubicBezTo>
                <a:cubicBezTo>
                  <a:pt x="497" y="320"/>
                  <a:pt x="497" y="320"/>
                  <a:pt x="497" y="320"/>
                </a:cubicBezTo>
                <a:cubicBezTo>
                  <a:pt x="497" y="301"/>
                  <a:pt x="487" y="292"/>
                  <a:pt x="478" y="283"/>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6" name="Freeform 148"/>
          <p:cNvSpPr>
            <a:spLocks noChangeArrowheads="1"/>
          </p:cNvSpPr>
          <p:nvPr/>
        </p:nvSpPr>
        <p:spPr bwMode="auto">
          <a:xfrm>
            <a:off x="9537325" y="11991860"/>
            <a:ext cx="330141" cy="276340"/>
          </a:xfrm>
          <a:custGeom>
            <a:avLst/>
            <a:gdLst>
              <a:gd name="T0" fmla="*/ 479 w 497"/>
              <a:gd name="T1" fmla="*/ 283 h 418"/>
              <a:gd name="T2" fmla="*/ 479 w 497"/>
              <a:gd name="T3" fmla="*/ 283 h 418"/>
              <a:gd name="T4" fmla="*/ 398 w 497"/>
              <a:gd name="T5" fmla="*/ 230 h 418"/>
              <a:gd name="T6" fmla="*/ 354 w 497"/>
              <a:gd name="T7" fmla="*/ 230 h 418"/>
              <a:gd name="T8" fmla="*/ 434 w 497"/>
              <a:gd name="T9" fmla="*/ 292 h 418"/>
              <a:gd name="T10" fmla="*/ 345 w 497"/>
              <a:gd name="T11" fmla="*/ 292 h 418"/>
              <a:gd name="T12" fmla="*/ 345 w 497"/>
              <a:gd name="T13" fmla="*/ 301 h 418"/>
              <a:gd name="T14" fmla="*/ 319 w 497"/>
              <a:gd name="T15" fmla="*/ 355 h 418"/>
              <a:gd name="T16" fmla="*/ 177 w 497"/>
              <a:gd name="T17" fmla="*/ 355 h 418"/>
              <a:gd name="T18" fmla="*/ 151 w 497"/>
              <a:gd name="T19" fmla="*/ 301 h 418"/>
              <a:gd name="T20" fmla="*/ 151 w 497"/>
              <a:gd name="T21" fmla="*/ 292 h 418"/>
              <a:gd name="T22" fmla="*/ 62 w 497"/>
              <a:gd name="T23" fmla="*/ 292 h 418"/>
              <a:gd name="T24" fmla="*/ 141 w 497"/>
              <a:gd name="T25" fmla="*/ 230 h 418"/>
              <a:gd name="T26" fmla="*/ 97 w 497"/>
              <a:gd name="T27" fmla="*/ 230 h 418"/>
              <a:gd name="T28" fmla="*/ 17 w 497"/>
              <a:gd name="T29" fmla="*/ 283 h 418"/>
              <a:gd name="T30" fmla="*/ 0 w 497"/>
              <a:gd name="T31" fmla="*/ 320 h 418"/>
              <a:gd name="T32" fmla="*/ 17 w 497"/>
              <a:gd name="T33" fmla="*/ 399 h 418"/>
              <a:gd name="T34" fmla="*/ 44 w 497"/>
              <a:gd name="T35" fmla="*/ 417 h 418"/>
              <a:gd name="T36" fmla="*/ 451 w 497"/>
              <a:gd name="T37" fmla="*/ 417 h 418"/>
              <a:gd name="T38" fmla="*/ 479 w 497"/>
              <a:gd name="T39" fmla="*/ 399 h 418"/>
              <a:gd name="T40" fmla="*/ 496 w 497"/>
              <a:gd name="T41" fmla="*/ 320 h 418"/>
              <a:gd name="T42" fmla="*/ 479 w 497"/>
              <a:gd name="T43" fmla="*/ 283 h 418"/>
              <a:gd name="T44" fmla="*/ 381 w 497"/>
              <a:gd name="T45" fmla="*/ 124 h 418"/>
              <a:gd name="T46" fmla="*/ 381 w 497"/>
              <a:gd name="T47" fmla="*/ 124 h 418"/>
              <a:gd name="T48" fmla="*/ 292 w 497"/>
              <a:gd name="T49" fmla="*/ 124 h 418"/>
              <a:gd name="T50" fmla="*/ 292 w 497"/>
              <a:gd name="T51" fmla="*/ 0 h 418"/>
              <a:gd name="T52" fmla="*/ 204 w 497"/>
              <a:gd name="T53" fmla="*/ 0 h 418"/>
              <a:gd name="T54" fmla="*/ 204 w 497"/>
              <a:gd name="T55" fmla="*/ 124 h 418"/>
              <a:gd name="T56" fmla="*/ 115 w 497"/>
              <a:gd name="T57" fmla="*/ 124 h 418"/>
              <a:gd name="T58" fmla="*/ 248 w 497"/>
              <a:gd name="T59" fmla="*/ 248 h 418"/>
              <a:gd name="T60" fmla="*/ 381 w 497"/>
              <a:gd name="T61" fmla="*/ 1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418">
                <a:moveTo>
                  <a:pt x="479" y="283"/>
                </a:moveTo>
                <a:lnTo>
                  <a:pt x="479" y="283"/>
                </a:lnTo>
                <a:cubicBezTo>
                  <a:pt x="398" y="230"/>
                  <a:pt x="398" y="230"/>
                  <a:pt x="398" y="230"/>
                </a:cubicBezTo>
                <a:cubicBezTo>
                  <a:pt x="354" y="230"/>
                  <a:pt x="354" y="230"/>
                  <a:pt x="354" y="230"/>
                </a:cubicBezTo>
                <a:cubicBezTo>
                  <a:pt x="434" y="292"/>
                  <a:pt x="434" y="292"/>
                  <a:pt x="434" y="292"/>
                </a:cubicBezTo>
                <a:cubicBezTo>
                  <a:pt x="345" y="292"/>
                  <a:pt x="345" y="292"/>
                  <a:pt x="345" y="292"/>
                </a:cubicBezTo>
                <a:cubicBezTo>
                  <a:pt x="345" y="292"/>
                  <a:pt x="345" y="292"/>
                  <a:pt x="345" y="301"/>
                </a:cubicBezTo>
                <a:cubicBezTo>
                  <a:pt x="319" y="355"/>
                  <a:pt x="319" y="355"/>
                  <a:pt x="319" y="355"/>
                </a:cubicBezTo>
                <a:cubicBezTo>
                  <a:pt x="177" y="355"/>
                  <a:pt x="177" y="355"/>
                  <a:pt x="177" y="355"/>
                </a:cubicBezTo>
                <a:cubicBezTo>
                  <a:pt x="151" y="301"/>
                  <a:pt x="151" y="301"/>
                  <a:pt x="151" y="301"/>
                </a:cubicBezTo>
                <a:cubicBezTo>
                  <a:pt x="151" y="292"/>
                  <a:pt x="151" y="292"/>
                  <a:pt x="151" y="292"/>
                </a:cubicBezTo>
                <a:cubicBezTo>
                  <a:pt x="62" y="292"/>
                  <a:pt x="62" y="292"/>
                  <a:pt x="62" y="292"/>
                </a:cubicBezTo>
                <a:cubicBezTo>
                  <a:pt x="141" y="230"/>
                  <a:pt x="141" y="230"/>
                  <a:pt x="141" y="230"/>
                </a:cubicBezTo>
                <a:cubicBezTo>
                  <a:pt x="97" y="230"/>
                  <a:pt x="97" y="230"/>
                  <a:pt x="97" y="230"/>
                </a:cubicBezTo>
                <a:cubicBezTo>
                  <a:pt x="17" y="283"/>
                  <a:pt x="17" y="283"/>
                  <a:pt x="17" y="283"/>
                </a:cubicBezTo>
                <a:cubicBezTo>
                  <a:pt x="9" y="292"/>
                  <a:pt x="0" y="301"/>
                  <a:pt x="0" y="320"/>
                </a:cubicBezTo>
                <a:cubicBezTo>
                  <a:pt x="17" y="399"/>
                  <a:pt x="17" y="399"/>
                  <a:pt x="17" y="399"/>
                </a:cubicBezTo>
                <a:cubicBezTo>
                  <a:pt x="17" y="408"/>
                  <a:pt x="35" y="417"/>
                  <a:pt x="44" y="417"/>
                </a:cubicBezTo>
                <a:cubicBezTo>
                  <a:pt x="451" y="417"/>
                  <a:pt x="451" y="417"/>
                  <a:pt x="451" y="417"/>
                </a:cubicBezTo>
                <a:cubicBezTo>
                  <a:pt x="460" y="417"/>
                  <a:pt x="479" y="408"/>
                  <a:pt x="479" y="399"/>
                </a:cubicBezTo>
                <a:cubicBezTo>
                  <a:pt x="496" y="320"/>
                  <a:pt x="496" y="320"/>
                  <a:pt x="496" y="320"/>
                </a:cubicBezTo>
                <a:cubicBezTo>
                  <a:pt x="496" y="301"/>
                  <a:pt x="487" y="292"/>
                  <a:pt x="479" y="283"/>
                </a:cubicBezTo>
                <a:close/>
                <a:moveTo>
                  <a:pt x="381" y="124"/>
                </a:moveTo>
                <a:lnTo>
                  <a:pt x="381" y="124"/>
                </a:lnTo>
                <a:cubicBezTo>
                  <a:pt x="292" y="124"/>
                  <a:pt x="292" y="124"/>
                  <a:pt x="292" y="124"/>
                </a:cubicBezTo>
                <a:cubicBezTo>
                  <a:pt x="292" y="0"/>
                  <a:pt x="292" y="0"/>
                  <a:pt x="292" y="0"/>
                </a:cubicBezTo>
                <a:cubicBezTo>
                  <a:pt x="204" y="0"/>
                  <a:pt x="204" y="0"/>
                  <a:pt x="204" y="0"/>
                </a:cubicBezTo>
                <a:cubicBezTo>
                  <a:pt x="204" y="124"/>
                  <a:pt x="204" y="124"/>
                  <a:pt x="204" y="124"/>
                </a:cubicBezTo>
                <a:cubicBezTo>
                  <a:pt x="115" y="124"/>
                  <a:pt x="115" y="124"/>
                  <a:pt x="115" y="124"/>
                </a:cubicBezTo>
                <a:cubicBezTo>
                  <a:pt x="248" y="248"/>
                  <a:pt x="248" y="248"/>
                  <a:pt x="248" y="248"/>
                </a:cubicBezTo>
                <a:lnTo>
                  <a:pt x="381" y="124"/>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7" name="Freeform 152"/>
          <p:cNvSpPr>
            <a:spLocks noChangeArrowheads="1"/>
          </p:cNvSpPr>
          <p:nvPr/>
        </p:nvSpPr>
        <p:spPr bwMode="auto">
          <a:xfrm>
            <a:off x="20678931" y="10086832"/>
            <a:ext cx="237212" cy="300793"/>
          </a:xfrm>
          <a:custGeom>
            <a:avLst/>
            <a:gdLst>
              <a:gd name="T0" fmla="*/ 301 w 355"/>
              <a:gd name="T1" fmla="*/ 0 h 453"/>
              <a:gd name="T2" fmla="*/ 301 w 355"/>
              <a:gd name="T3" fmla="*/ 0 h 453"/>
              <a:gd name="T4" fmla="*/ 53 w 355"/>
              <a:gd name="T5" fmla="*/ 0 h 453"/>
              <a:gd name="T6" fmla="*/ 0 w 355"/>
              <a:gd name="T7" fmla="*/ 53 h 453"/>
              <a:gd name="T8" fmla="*/ 0 w 355"/>
              <a:gd name="T9" fmla="*/ 399 h 453"/>
              <a:gd name="T10" fmla="*/ 53 w 355"/>
              <a:gd name="T11" fmla="*/ 452 h 453"/>
              <a:gd name="T12" fmla="*/ 301 w 355"/>
              <a:gd name="T13" fmla="*/ 452 h 453"/>
              <a:gd name="T14" fmla="*/ 354 w 355"/>
              <a:gd name="T15" fmla="*/ 399 h 453"/>
              <a:gd name="T16" fmla="*/ 354 w 355"/>
              <a:gd name="T17" fmla="*/ 53 h 453"/>
              <a:gd name="T18" fmla="*/ 301 w 355"/>
              <a:gd name="T19" fmla="*/ 0 h 453"/>
              <a:gd name="T20" fmla="*/ 71 w 355"/>
              <a:gd name="T21" fmla="*/ 106 h 453"/>
              <a:gd name="T22" fmla="*/ 71 w 355"/>
              <a:gd name="T23" fmla="*/ 106 h 453"/>
              <a:gd name="T24" fmla="*/ 284 w 355"/>
              <a:gd name="T25" fmla="*/ 106 h 453"/>
              <a:gd name="T26" fmla="*/ 284 w 355"/>
              <a:gd name="T27" fmla="*/ 151 h 453"/>
              <a:gd name="T28" fmla="*/ 71 w 355"/>
              <a:gd name="T29" fmla="*/ 151 h 453"/>
              <a:gd name="T30" fmla="*/ 71 w 355"/>
              <a:gd name="T31" fmla="*/ 106 h 453"/>
              <a:gd name="T32" fmla="*/ 284 w 355"/>
              <a:gd name="T33" fmla="*/ 345 h 453"/>
              <a:gd name="T34" fmla="*/ 284 w 355"/>
              <a:gd name="T35" fmla="*/ 345 h 453"/>
              <a:gd name="T36" fmla="*/ 71 w 355"/>
              <a:gd name="T37" fmla="*/ 345 h 453"/>
              <a:gd name="T38" fmla="*/ 71 w 355"/>
              <a:gd name="T39" fmla="*/ 301 h 453"/>
              <a:gd name="T40" fmla="*/ 284 w 355"/>
              <a:gd name="T41" fmla="*/ 301 h 453"/>
              <a:gd name="T42" fmla="*/ 284 w 355"/>
              <a:gd name="T43" fmla="*/ 345 h 453"/>
              <a:gd name="T44" fmla="*/ 284 w 355"/>
              <a:gd name="T45" fmla="*/ 248 h 453"/>
              <a:gd name="T46" fmla="*/ 284 w 355"/>
              <a:gd name="T47" fmla="*/ 248 h 453"/>
              <a:gd name="T48" fmla="*/ 71 w 355"/>
              <a:gd name="T49" fmla="*/ 248 h 453"/>
              <a:gd name="T50" fmla="*/ 71 w 355"/>
              <a:gd name="T51" fmla="*/ 204 h 453"/>
              <a:gd name="T52" fmla="*/ 284 w 355"/>
              <a:gd name="T53" fmla="*/ 204 h 453"/>
              <a:gd name="T54" fmla="*/ 284 w 355"/>
              <a:gd name="T55" fmla="*/ 24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53">
                <a:moveTo>
                  <a:pt x="301" y="0"/>
                </a:moveTo>
                <a:lnTo>
                  <a:pt x="301" y="0"/>
                </a:lnTo>
                <a:cubicBezTo>
                  <a:pt x="53" y="0"/>
                  <a:pt x="53" y="0"/>
                  <a:pt x="53" y="0"/>
                </a:cubicBezTo>
                <a:cubicBezTo>
                  <a:pt x="27" y="0"/>
                  <a:pt x="0" y="26"/>
                  <a:pt x="0" y="53"/>
                </a:cubicBezTo>
                <a:cubicBezTo>
                  <a:pt x="0" y="399"/>
                  <a:pt x="0" y="399"/>
                  <a:pt x="0" y="399"/>
                </a:cubicBezTo>
                <a:cubicBezTo>
                  <a:pt x="0" y="425"/>
                  <a:pt x="27"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71" y="106"/>
                </a:moveTo>
                <a:lnTo>
                  <a:pt x="71" y="106"/>
                </a:lnTo>
                <a:cubicBezTo>
                  <a:pt x="284" y="106"/>
                  <a:pt x="284" y="106"/>
                  <a:pt x="284" y="106"/>
                </a:cubicBezTo>
                <a:cubicBezTo>
                  <a:pt x="284" y="151"/>
                  <a:pt x="284" y="151"/>
                  <a:pt x="284" y="151"/>
                </a:cubicBezTo>
                <a:cubicBezTo>
                  <a:pt x="71" y="151"/>
                  <a:pt x="71" y="151"/>
                  <a:pt x="71" y="151"/>
                </a:cubicBezTo>
                <a:lnTo>
                  <a:pt x="71" y="106"/>
                </a:lnTo>
                <a:close/>
                <a:moveTo>
                  <a:pt x="284" y="345"/>
                </a:moveTo>
                <a:lnTo>
                  <a:pt x="284" y="345"/>
                </a:lnTo>
                <a:cubicBezTo>
                  <a:pt x="71" y="345"/>
                  <a:pt x="71" y="345"/>
                  <a:pt x="71" y="345"/>
                </a:cubicBezTo>
                <a:cubicBezTo>
                  <a:pt x="71" y="301"/>
                  <a:pt x="71" y="301"/>
                  <a:pt x="71" y="301"/>
                </a:cubicBezTo>
                <a:cubicBezTo>
                  <a:pt x="284" y="301"/>
                  <a:pt x="284" y="301"/>
                  <a:pt x="284" y="301"/>
                </a:cubicBezTo>
                <a:lnTo>
                  <a:pt x="284" y="345"/>
                </a:lnTo>
                <a:close/>
                <a:moveTo>
                  <a:pt x="284" y="248"/>
                </a:moveTo>
                <a:lnTo>
                  <a:pt x="284" y="248"/>
                </a:lnTo>
                <a:cubicBezTo>
                  <a:pt x="71" y="248"/>
                  <a:pt x="71" y="248"/>
                  <a:pt x="71" y="248"/>
                </a:cubicBezTo>
                <a:cubicBezTo>
                  <a:pt x="71" y="204"/>
                  <a:pt x="71" y="204"/>
                  <a:pt x="71" y="204"/>
                </a:cubicBezTo>
                <a:cubicBezTo>
                  <a:pt x="284" y="204"/>
                  <a:pt x="284" y="204"/>
                  <a:pt x="284" y="204"/>
                </a:cubicBezTo>
                <a:lnTo>
                  <a:pt x="284" y="24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8" name="Freeform 153"/>
          <p:cNvSpPr>
            <a:spLocks noChangeArrowheads="1"/>
          </p:cNvSpPr>
          <p:nvPr/>
        </p:nvSpPr>
        <p:spPr bwMode="auto">
          <a:xfrm>
            <a:off x="10867666" y="12001642"/>
            <a:ext cx="293458" cy="249439"/>
          </a:xfrm>
          <a:custGeom>
            <a:avLst/>
            <a:gdLst>
              <a:gd name="T0" fmla="*/ 434 w 444"/>
              <a:gd name="T1" fmla="*/ 213 h 374"/>
              <a:gd name="T2" fmla="*/ 434 w 444"/>
              <a:gd name="T3" fmla="*/ 213 h 374"/>
              <a:gd name="T4" fmla="*/ 364 w 444"/>
              <a:gd name="T5" fmla="*/ 28 h 374"/>
              <a:gd name="T6" fmla="*/ 319 w 444"/>
              <a:gd name="T7" fmla="*/ 0 h 374"/>
              <a:gd name="T8" fmla="*/ 274 w 444"/>
              <a:gd name="T9" fmla="*/ 0 h 374"/>
              <a:gd name="T10" fmla="*/ 283 w 444"/>
              <a:gd name="T11" fmla="*/ 107 h 374"/>
              <a:gd name="T12" fmla="*/ 346 w 444"/>
              <a:gd name="T13" fmla="*/ 107 h 374"/>
              <a:gd name="T14" fmla="*/ 221 w 444"/>
              <a:gd name="T15" fmla="*/ 213 h 374"/>
              <a:gd name="T16" fmla="*/ 98 w 444"/>
              <a:gd name="T17" fmla="*/ 107 h 374"/>
              <a:gd name="T18" fmla="*/ 160 w 444"/>
              <a:gd name="T19" fmla="*/ 107 h 374"/>
              <a:gd name="T20" fmla="*/ 168 w 444"/>
              <a:gd name="T21" fmla="*/ 0 h 374"/>
              <a:gd name="T22" fmla="*/ 124 w 444"/>
              <a:gd name="T23" fmla="*/ 0 h 374"/>
              <a:gd name="T24" fmla="*/ 89 w 444"/>
              <a:gd name="T25" fmla="*/ 28 h 374"/>
              <a:gd name="T26" fmla="*/ 9 w 444"/>
              <a:gd name="T27" fmla="*/ 213 h 374"/>
              <a:gd name="T28" fmla="*/ 0 w 444"/>
              <a:gd name="T29" fmla="*/ 258 h 374"/>
              <a:gd name="T30" fmla="*/ 18 w 444"/>
              <a:gd name="T31" fmla="*/ 356 h 374"/>
              <a:gd name="T32" fmla="*/ 45 w 444"/>
              <a:gd name="T33" fmla="*/ 373 h 374"/>
              <a:gd name="T34" fmla="*/ 399 w 444"/>
              <a:gd name="T35" fmla="*/ 373 h 374"/>
              <a:gd name="T36" fmla="*/ 426 w 444"/>
              <a:gd name="T37" fmla="*/ 356 h 374"/>
              <a:gd name="T38" fmla="*/ 443 w 444"/>
              <a:gd name="T39" fmla="*/ 258 h 374"/>
              <a:gd name="T40" fmla="*/ 434 w 444"/>
              <a:gd name="T41" fmla="*/ 213 h 374"/>
              <a:gd name="T42" fmla="*/ 408 w 444"/>
              <a:gd name="T43" fmla="*/ 275 h 374"/>
              <a:gd name="T44" fmla="*/ 408 w 444"/>
              <a:gd name="T45" fmla="*/ 275 h 374"/>
              <a:gd name="T46" fmla="*/ 399 w 444"/>
              <a:gd name="T47" fmla="*/ 311 h 374"/>
              <a:gd name="T48" fmla="*/ 372 w 444"/>
              <a:gd name="T49" fmla="*/ 338 h 374"/>
              <a:gd name="T50" fmla="*/ 71 w 444"/>
              <a:gd name="T51" fmla="*/ 338 h 374"/>
              <a:gd name="T52" fmla="*/ 45 w 444"/>
              <a:gd name="T53" fmla="*/ 311 h 374"/>
              <a:gd name="T54" fmla="*/ 45 w 444"/>
              <a:gd name="T55" fmla="*/ 275 h 374"/>
              <a:gd name="T56" fmla="*/ 62 w 444"/>
              <a:gd name="T57" fmla="*/ 249 h 374"/>
              <a:gd name="T58" fmla="*/ 381 w 444"/>
              <a:gd name="T59" fmla="*/ 249 h 374"/>
              <a:gd name="T60" fmla="*/ 408 w 444"/>
              <a:gd name="T61" fmla="*/ 27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4" h="374">
                <a:moveTo>
                  <a:pt x="434" y="213"/>
                </a:moveTo>
                <a:lnTo>
                  <a:pt x="434" y="213"/>
                </a:lnTo>
                <a:cubicBezTo>
                  <a:pt x="364" y="28"/>
                  <a:pt x="364" y="28"/>
                  <a:pt x="364" y="28"/>
                </a:cubicBezTo>
                <a:cubicBezTo>
                  <a:pt x="355" y="10"/>
                  <a:pt x="337" y="0"/>
                  <a:pt x="319" y="0"/>
                </a:cubicBezTo>
                <a:cubicBezTo>
                  <a:pt x="274" y="0"/>
                  <a:pt x="274" y="0"/>
                  <a:pt x="274" y="0"/>
                </a:cubicBezTo>
                <a:cubicBezTo>
                  <a:pt x="283" y="107"/>
                  <a:pt x="283" y="107"/>
                  <a:pt x="283" y="107"/>
                </a:cubicBezTo>
                <a:cubicBezTo>
                  <a:pt x="346" y="107"/>
                  <a:pt x="346" y="107"/>
                  <a:pt x="346" y="107"/>
                </a:cubicBezTo>
                <a:cubicBezTo>
                  <a:pt x="221" y="213"/>
                  <a:pt x="221" y="213"/>
                  <a:pt x="221" y="213"/>
                </a:cubicBezTo>
                <a:cubicBezTo>
                  <a:pt x="98" y="107"/>
                  <a:pt x="98" y="107"/>
                  <a:pt x="98" y="107"/>
                </a:cubicBezTo>
                <a:cubicBezTo>
                  <a:pt x="160" y="107"/>
                  <a:pt x="160" y="107"/>
                  <a:pt x="160" y="107"/>
                </a:cubicBezTo>
                <a:cubicBezTo>
                  <a:pt x="168" y="0"/>
                  <a:pt x="168" y="0"/>
                  <a:pt x="168" y="0"/>
                </a:cubicBezTo>
                <a:cubicBezTo>
                  <a:pt x="124" y="0"/>
                  <a:pt x="124" y="0"/>
                  <a:pt x="124" y="0"/>
                </a:cubicBezTo>
                <a:cubicBezTo>
                  <a:pt x="107" y="0"/>
                  <a:pt x="89" y="10"/>
                  <a:pt x="89" y="28"/>
                </a:cubicBezTo>
                <a:cubicBezTo>
                  <a:pt x="9" y="213"/>
                  <a:pt x="9" y="213"/>
                  <a:pt x="9" y="213"/>
                </a:cubicBezTo>
                <a:cubicBezTo>
                  <a:pt x="0" y="222"/>
                  <a:pt x="0" y="249"/>
                  <a:pt x="0" y="258"/>
                </a:cubicBezTo>
                <a:cubicBezTo>
                  <a:pt x="18" y="356"/>
                  <a:pt x="18" y="356"/>
                  <a:pt x="18" y="356"/>
                </a:cubicBezTo>
                <a:cubicBezTo>
                  <a:pt x="18" y="364"/>
                  <a:pt x="36" y="373"/>
                  <a:pt x="45" y="373"/>
                </a:cubicBezTo>
                <a:cubicBezTo>
                  <a:pt x="399" y="373"/>
                  <a:pt x="399" y="373"/>
                  <a:pt x="399" y="373"/>
                </a:cubicBezTo>
                <a:cubicBezTo>
                  <a:pt x="408" y="373"/>
                  <a:pt x="426" y="364"/>
                  <a:pt x="426" y="356"/>
                </a:cubicBezTo>
                <a:cubicBezTo>
                  <a:pt x="443" y="258"/>
                  <a:pt x="443" y="258"/>
                  <a:pt x="443" y="258"/>
                </a:cubicBezTo>
                <a:cubicBezTo>
                  <a:pt x="443" y="249"/>
                  <a:pt x="443" y="222"/>
                  <a:pt x="434" y="213"/>
                </a:cubicBezTo>
                <a:close/>
                <a:moveTo>
                  <a:pt x="408" y="275"/>
                </a:moveTo>
                <a:lnTo>
                  <a:pt x="408" y="275"/>
                </a:lnTo>
                <a:cubicBezTo>
                  <a:pt x="399" y="311"/>
                  <a:pt x="399" y="311"/>
                  <a:pt x="399" y="311"/>
                </a:cubicBezTo>
                <a:cubicBezTo>
                  <a:pt x="399" y="329"/>
                  <a:pt x="381" y="338"/>
                  <a:pt x="372" y="338"/>
                </a:cubicBezTo>
                <a:cubicBezTo>
                  <a:pt x="71" y="338"/>
                  <a:pt x="71" y="338"/>
                  <a:pt x="71" y="338"/>
                </a:cubicBezTo>
                <a:cubicBezTo>
                  <a:pt x="62" y="338"/>
                  <a:pt x="45" y="329"/>
                  <a:pt x="45" y="311"/>
                </a:cubicBezTo>
                <a:cubicBezTo>
                  <a:pt x="45" y="275"/>
                  <a:pt x="45" y="275"/>
                  <a:pt x="45" y="275"/>
                </a:cubicBezTo>
                <a:cubicBezTo>
                  <a:pt x="36" y="266"/>
                  <a:pt x="45" y="249"/>
                  <a:pt x="62" y="249"/>
                </a:cubicBezTo>
                <a:cubicBezTo>
                  <a:pt x="381" y="249"/>
                  <a:pt x="381" y="249"/>
                  <a:pt x="381" y="249"/>
                </a:cubicBezTo>
                <a:cubicBezTo>
                  <a:pt x="399" y="249"/>
                  <a:pt x="408" y="266"/>
                  <a:pt x="408" y="27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59" name="Freeform 165"/>
          <p:cNvSpPr>
            <a:spLocks noChangeArrowheads="1"/>
          </p:cNvSpPr>
          <p:nvPr/>
        </p:nvSpPr>
        <p:spPr bwMode="auto">
          <a:xfrm>
            <a:off x="12129534" y="11329136"/>
            <a:ext cx="327694" cy="222538"/>
          </a:xfrm>
          <a:custGeom>
            <a:avLst/>
            <a:gdLst>
              <a:gd name="T0" fmla="*/ 345 w 497"/>
              <a:gd name="T1" fmla="*/ 53 h 337"/>
              <a:gd name="T2" fmla="*/ 97 w 497"/>
              <a:gd name="T3" fmla="*/ 53 h 337"/>
              <a:gd name="T4" fmla="*/ 97 w 497"/>
              <a:gd name="T5" fmla="*/ 0 h 337"/>
              <a:gd name="T6" fmla="*/ 0 w 497"/>
              <a:gd name="T7" fmla="*/ 88 h 337"/>
              <a:gd name="T8" fmla="*/ 97 w 497"/>
              <a:gd name="T9" fmla="*/ 169 h 337"/>
              <a:gd name="T10" fmla="*/ 97 w 497"/>
              <a:gd name="T11" fmla="*/ 124 h 337"/>
              <a:gd name="T12" fmla="*/ 345 w 497"/>
              <a:gd name="T13" fmla="*/ 124 h 337"/>
              <a:gd name="T14" fmla="*/ 345 w 497"/>
              <a:gd name="T15" fmla="*/ 53 h 337"/>
              <a:gd name="T16" fmla="*/ 496 w 497"/>
              <a:gd name="T17" fmla="*/ 257 h 337"/>
              <a:gd name="T18" fmla="*/ 398 w 497"/>
              <a:gd name="T19" fmla="*/ 177 h 337"/>
              <a:gd name="T20" fmla="*/ 398 w 497"/>
              <a:gd name="T21" fmla="*/ 222 h 337"/>
              <a:gd name="T22" fmla="*/ 150 w 497"/>
              <a:gd name="T23" fmla="*/ 222 h 337"/>
              <a:gd name="T24" fmla="*/ 150 w 497"/>
              <a:gd name="T25" fmla="*/ 292 h 337"/>
              <a:gd name="T26" fmla="*/ 398 w 497"/>
              <a:gd name="T27" fmla="*/ 292 h 337"/>
              <a:gd name="T28" fmla="*/ 398 w 497"/>
              <a:gd name="T29" fmla="*/ 336 h 337"/>
              <a:gd name="T30" fmla="*/ 496 w 497"/>
              <a:gd name="T31" fmla="*/ 2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345" y="53"/>
                </a:moveTo>
                <a:lnTo>
                  <a:pt x="97" y="53"/>
                </a:lnTo>
                <a:lnTo>
                  <a:pt x="97" y="0"/>
                </a:lnTo>
                <a:lnTo>
                  <a:pt x="0" y="88"/>
                </a:lnTo>
                <a:lnTo>
                  <a:pt x="97" y="169"/>
                </a:lnTo>
                <a:lnTo>
                  <a:pt x="97" y="124"/>
                </a:lnTo>
                <a:lnTo>
                  <a:pt x="345" y="124"/>
                </a:lnTo>
                <a:lnTo>
                  <a:pt x="345" y="53"/>
                </a:lnTo>
                <a:close/>
                <a:moveTo>
                  <a:pt x="496" y="257"/>
                </a:moveTo>
                <a:lnTo>
                  <a:pt x="398" y="177"/>
                </a:lnTo>
                <a:lnTo>
                  <a:pt x="398" y="222"/>
                </a:lnTo>
                <a:lnTo>
                  <a:pt x="150" y="222"/>
                </a:lnTo>
                <a:lnTo>
                  <a:pt x="150" y="292"/>
                </a:lnTo>
                <a:lnTo>
                  <a:pt x="398" y="292"/>
                </a:lnTo>
                <a:lnTo>
                  <a:pt x="398" y="336"/>
                </a:lnTo>
                <a:lnTo>
                  <a:pt x="496" y="25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0" name="Freeform 10"/>
          <p:cNvSpPr>
            <a:spLocks noChangeArrowheads="1"/>
          </p:cNvSpPr>
          <p:nvPr/>
        </p:nvSpPr>
        <p:spPr bwMode="auto">
          <a:xfrm>
            <a:off x="19434183" y="9348297"/>
            <a:ext cx="327694" cy="327694"/>
          </a:xfrm>
          <a:custGeom>
            <a:avLst/>
            <a:gdLst>
              <a:gd name="T0" fmla="*/ 240 w 480"/>
              <a:gd name="T1" fmla="*/ 0 h 479"/>
              <a:gd name="T2" fmla="*/ 240 w 480"/>
              <a:gd name="T3" fmla="*/ 0 h 479"/>
              <a:gd name="T4" fmla="*/ 0 w 480"/>
              <a:gd name="T5" fmla="*/ 239 h 479"/>
              <a:gd name="T6" fmla="*/ 240 w 480"/>
              <a:gd name="T7" fmla="*/ 478 h 479"/>
              <a:gd name="T8" fmla="*/ 479 w 480"/>
              <a:gd name="T9" fmla="*/ 239 h 479"/>
              <a:gd name="T10" fmla="*/ 240 w 480"/>
              <a:gd name="T11" fmla="*/ 0 h 479"/>
              <a:gd name="T12" fmla="*/ 364 w 480"/>
              <a:gd name="T13" fmla="*/ 115 h 479"/>
              <a:gd name="T14" fmla="*/ 364 w 480"/>
              <a:gd name="T15" fmla="*/ 115 h 479"/>
              <a:gd name="T16" fmla="*/ 62 w 480"/>
              <a:gd name="T17" fmla="*/ 239 h 479"/>
              <a:gd name="T18" fmla="*/ 62 w 480"/>
              <a:gd name="T19" fmla="*/ 239 h 479"/>
              <a:gd name="T20" fmla="*/ 240 w 480"/>
              <a:gd name="T21" fmla="*/ 62 h 479"/>
              <a:gd name="T22" fmla="*/ 355 w 480"/>
              <a:gd name="T23" fmla="*/ 97 h 479"/>
              <a:gd name="T24" fmla="*/ 98 w 480"/>
              <a:gd name="T25" fmla="*/ 354 h 479"/>
              <a:gd name="T26" fmla="*/ 62 w 480"/>
              <a:gd name="T27" fmla="*/ 239 h 479"/>
              <a:gd name="T28" fmla="*/ 107 w 480"/>
              <a:gd name="T29" fmla="*/ 372 h 479"/>
              <a:gd name="T30" fmla="*/ 107 w 480"/>
              <a:gd name="T31" fmla="*/ 372 h 479"/>
              <a:gd name="T32" fmla="*/ 240 w 480"/>
              <a:gd name="T33" fmla="*/ 425 h 479"/>
              <a:gd name="T34" fmla="*/ 240 w 480"/>
              <a:gd name="T35" fmla="*/ 425 h 479"/>
              <a:gd name="T36" fmla="*/ 124 w 480"/>
              <a:gd name="T37" fmla="*/ 381 h 479"/>
              <a:gd name="T38" fmla="*/ 381 w 480"/>
              <a:gd name="T39" fmla="*/ 124 h 479"/>
              <a:gd name="T40" fmla="*/ 417 w 480"/>
              <a:gd name="T41" fmla="*/ 239 h 479"/>
              <a:gd name="T42" fmla="*/ 240 w 480"/>
              <a:gd name="T43" fmla="*/ 42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9">
                <a:moveTo>
                  <a:pt x="240" y="0"/>
                </a:moveTo>
                <a:lnTo>
                  <a:pt x="240" y="0"/>
                </a:lnTo>
                <a:cubicBezTo>
                  <a:pt x="107" y="0"/>
                  <a:pt x="0" y="106"/>
                  <a:pt x="0" y="239"/>
                </a:cubicBezTo>
                <a:cubicBezTo>
                  <a:pt x="0" y="372"/>
                  <a:pt x="107" y="478"/>
                  <a:pt x="240" y="478"/>
                </a:cubicBezTo>
                <a:cubicBezTo>
                  <a:pt x="372" y="478"/>
                  <a:pt x="479" y="372"/>
                  <a:pt x="479" y="239"/>
                </a:cubicBezTo>
                <a:cubicBezTo>
                  <a:pt x="479" y="106"/>
                  <a:pt x="372" y="0"/>
                  <a:pt x="240" y="0"/>
                </a:cubicBezTo>
                <a:close/>
                <a:moveTo>
                  <a:pt x="364" y="115"/>
                </a:moveTo>
                <a:lnTo>
                  <a:pt x="364" y="115"/>
                </a:lnTo>
                <a:close/>
                <a:moveTo>
                  <a:pt x="62" y="239"/>
                </a:moveTo>
                <a:lnTo>
                  <a:pt x="62" y="239"/>
                </a:lnTo>
                <a:cubicBezTo>
                  <a:pt x="62" y="141"/>
                  <a:pt x="142" y="62"/>
                  <a:pt x="240" y="62"/>
                </a:cubicBezTo>
                <a:cubicBezTo>
                  <a:pt x="284" y="62"/>
                  <a:pt x="319" y="79"/>
                  <a:pt x="355" y="97"/>
                </a:cubicBezTo>
                <a:cubicBezTo>
                  <a:pt x="98" y="354"/>
                  <a:pt x="98" y="354"/>
                  <a:pt x="98" y="354"/>
                </a:cubicBezTo>
                <a:cubicBezTo>
                  <a:pt x="71" y="328"/>
                  <a:pt x="62" y="283"/>
                  <a:pt x="62" y="239"/>
                </a:cubicBezTo>
                <a:close/>
                <a:moveTo>
                  <a:pt x="107" y="372"/>
                </a:moveTo>
                <a:lnTo>
                  <a:pt x="107" y="372"/>
                </a:lnTo>
                <a:close/>
                <a:moveTo>
                  <a:pt x="240" y="425"/>
                </a:moveTo>
                <a:lnTo>
                  <a:pt x="240" y="425"/>
                </a:lnTo>
                <a:cubicBezTo>
                  <a:pt x="195" y="425"/>
                  <a:pt x="160" y="407"/>
                  <a:pt x="124" y="381"/>
                </a:cubicBezTo>
                <a:cubicBezTo>
                  <a:pt x="381" y="124"/>
                  <a:pt x="381" y="124"/>
                  <a:pt x="381" y="124"/>
                </a:cubicBezTo>
                <a:cubicBezTo>
                  <a:pt x="408" y="159"/>
                  <a:pt x="417" y="194"/>
                  <a:pt x="417" y="239"/>
                </a:cubicBezTo>
                <a:cubicBezTo>
                  <a:pt x="417" y="345"/>
                  <a:pt x="337" y="425"/>
                  <a:pt x="240" y="425"/>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1" name="Freeform 14"/>
          <p:cNvSpPr>
            <a:spLocks noChangeArrowheads="1"/>
          </p:cNvSpPr>
          <p:nvPr/>
        </p:nvSpPr>
        <p:spPr bwMode="auto">
          <a:xfrm>
            <a:off x="20620240" y="7969047"/>
            <a:ext cx="286122" cy="286120"/>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230 w 418"/>
              <a:gd name="T13" fmla="*/ 230 h 417"/>
              <a:gd name="T14" fmla="*/ 230 w 418"/>
              <a:gd name="T15" fmla="*/ 230 h 417"/>
              <a:gd name="T16" fmla="*/ 230 w 418"/>
              <a:gd name="T17" fmla="*/ 328 h 417"/>
              <a:gd name="T18" fmla="*/ 177 w 418"/>
              <a:gd name="T19" fmla="*/ 328 h 417"/>
              <a:gd name="T20" fmla="*/ 177 w 418"/>
              <a:gd name="T21" fmla="*/ 230 h 417"/>
              <a:gd name="T22" fmla="*/ 79 w 418"/>
              <a:gd name="T23" fmla="*/ 230 h 417"/>
              <a:gd name="T24" fmla="*/ 79 w 418"/>
              <a:gd name="T25" fmla="*/ 177 h 417"/>
              <a:gd name="T26" fmla="*/ 177 w 418"/>
              <a:gd name="T27" fmla="*/ 177 h 417"/>
              <a:gd name="T28" fmla="*/ 177 w 418"/>
              <a:gd name="T29" fmla="*/ 79 h 417"/>
              <a:gd name="T30" fmla="*/ 230 w 418"/>
              <a:gd name="T31" fmla="*/ 79 h 417"/>
              <a:gd name="T32" fmla="*/ 230 w 418"/>
              <a:gd name="T33" fmla="*/ 177 h 417"/>
              <a:gd name="T34" fmla="*/ 327 w 418"/>
              <a:gd name="T35" fmla="*/ 177 h 417"/>
              <a:gd name="T36" fmla="*/ 327 w 418"/>
              <a:gd name="T37" fmla="*/ 230 h 417"/>
              <a:gd name="T38" fmla="*/ 230 w 418"/>
              <a:gd name="T39" fmla="*/ 23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8" h="417">
                <a:moveTo>
                  <a:pt x="204" y="0"/>
                </a:moveTo>
                <a:lnTo>
                  <a:pt x="204" y="0"/>
                </a:lnTo>
                <a:cubicBezTo>
                  <a:pt x="88" y="0"/>
                  <a:pt x="0" y="88"/>
                  <a:pt x="0" y="204"/>
                </a:cubicBezTo>
                <a:cubicBezTo>
                  <a:pt x="0" y="319"/>
                  <a:pt x="88" y="416"/>
                  <a:pt x="204" y="416"/>
                </a:cubicBezTo>
                <a:cubicBezTo>
                  <a:pt x="319" y="416"/>
                  <a:pt x="417" y="319"/>
                  <a:pt x="417" y="204"/>
                </a:cubicBezTo>
                <a:cubicBezTo>
                  <a:pt x="417" y="88"/>
                  <a:pt x="319" y="0"/>
                  <a:pt x="204" y="0"/>
                </a:cubicBezTo>
                <a:close/>
                <a:moveTo>
                  <a:pt x="230" y="230"/>
                </a:moveTo>
                <a:lnTo>
                  <a:pt x="230" y="230"/>
                </a:lnTo>
                <a:cubicBezTo>
                  <a:pt x="230" y="328"/>
                  <a:pt x="230" y="328"/>
                  <a:pt x="230" y="328"/>
                </a:cubicBezTo>
                <a:cubicBezTo>
                  <a:pt x="177" y="328"/>
                  <a:pt x="177" y="328"/>
                  <a:pt x="177" y="328"/>
                </a:cubicBezTo>
                <a:cubicBezTo>
                  <a:pt x="177" y="230"/>
                  <a:pt x="177" y="230"/>
                  <a:pt x="177" y="230"/>
                </a:cubicBezTo>
                <a:cubicBezTo>
                  <a:pt x="79" y="230"/>
                  <a:pt x="79" y="230"/>
                  <a:pt x="79" y="230"/>
                </a:cubicBezTo>
                <a:cubicBezTo>
                  <a:pt x="79" y="177"/>
                  <a:pt x="79" y="177"/>
                  <a:pt x="79" y="177"/>
                </a:cubicBezTo>
                <a:cubicBezTo>
                  <a:pt x="177" y="177"/>
                  <a:pt x="177" y="177"/>
                  <a:pt x="177" y="177"/>
                </a:cubicBezTo>
                <a:cubicBezTo>
                  <a:pt x="177" y="79"/>
                  <a:pt x="177" y="79"/>
                  <a:pt x="177" y="79"/>
                </a:cubicBezTo>
                <a:cubicBezTo>
                  <a:pt x="230" y="79"/>
                  <a:pt x="230" y="79"/>
                  <a:pt x="230" y="79"/>
                </a:cubicBezTo>
                <a:cubicBezTo>
                  <a:pt x="230" y="177"/>
                  <a:pt x="230" y="177"/>
                  <a:pt x="230" y="177"/>
                </a:cubicBezTo>
                <a:cubicBezTo>
                  <a:pt x="327" y="177"/>
                  <a:pt x="327" y="177"/>
                  <a:pt x="327" y="177"/>
                </a:cubicBezTo>
                <a:cubicBezTo>
                  <a:pt x="327" y="230"/>
                  <a:pt x="327" y="230"/>
                  <a:pt x="327" y="230"/>
                </a:cubicBezTo>
                <a:lnTo>
                  <a:pt x="230" y="23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2" name="Freeform 43"/>
          <p:cNvSpPr>
            <a:spLocks noChangeArrowheads="1"/>
          </p:cNvSpPr>
          <p:nvPr/>
        </p:nvSpPr>
        <p:spPr bwMode="auto">
          <a:xfrm>
            <a:off x="19470864" y="8030183"/>
            <a:ext cx="254330" cy="261667"/>
          </a:xfrm>
          <a:custGeom>
            <a:avLst/>
            <a:gdLst>
              <a:gd name="T0" fmla="*/ 0 w 373"/>
              <a:gd name="T1" fmla="*/ 0 h 382"/>
              <a:gd name="T2" fmla="*/ 0 w 373"/>
              <a:gd name="T3" fmla="*/ 0 h 382"/>
              <a:gd name="T4" fmla="*/ 0 w 373"/>
              <a:gd name="T5" fmla="*/ 62 h 382"/>
              <a:gd name="T6" fmla="*/ 319 w 373"/>
              <a:gd name="T7" fmla="*/ 381 h 382"/>
              <a:gd name="T8" fmla="*/ 372 w 373"/>
              <a:gd name="T9" fmla="*/ 381 h 382"/>
              <a:gd name="T10" fmla="*/ 0 w 373"/>
              <a:gd name="T11" fmla="*/ 0 h 382"/>
              <a:gd name="T12" fmla="*/ 0 w 373"/>
              <a:gd name="T13" fmla="*/ 115 h 382"/>
              <a:gd name="T14" fmla="*/ 0 w 373"/>
              <a:gd name="T15" fmla="*/ 115 h 382"/>
              <a:gd name="T16" fmla="*/ 0 w 373"/>
              <a:gd name="T17" fmla="*/ 177 h 382"/>
              <a:gd name="T18" fmla="*/ 196 w 373"/>
              <a:gd name="T19" fmla="*/ 381 h 382"/>
              <a:gd name="T20" fmla="*/ 258 w 373"/>
              <a:gd name="T21" fmla="*/ 381 h 382"/>
              <a:gd name="T22" fmla="*/ 0 w 373"/>
              <a:gd name="T23" fmla="*/ 115 h 382"/>
              <a:gd name="T24" fmla="*/ 54 w 373"/>
              <a:gd name="T25" fmla="*/ 266 h 382"/>
              <a:gd name="T26" fmla="*/ 54 w 373"/>
              <a:gd name="T27" fmla="*/ 266 h 382"/>
              <a:gd name="T28" fmla="*/ 0 w 373"/>
              <a:gd name="T29" fmla="*/ 319 h 382"/>
              <a:gd name="T30" fmla="*/ 54 w 373"/>
              <a:gd name="T31" fmla="*/ 381 h 382"/>
              <a:gd name="T32" fmla="*/ 107 w 373"/>
              <a:gd name="T33" fmla="*/ 319 h 382"/>
              <a:gd name="T34" fmla="*/ 54 w 373"/>
              <a:gd name="T35" fmla="*/ 26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382">
                <a:moveTo>
                  <a:pt x="0" y="0"/>
                </a:moveTo>
                <a:lnTo>
                  <a:pt x="0" y="0"/>
                </a:lnTo>
                <a:cubicBezTo>
                  <a:pt x="0" y="62"/>
                  <a:pt x="0" y="62"/>
                  <a:pt x="0" y="62"/>
                </a:cubicBezTo>
                <a:cubicBezTo>
                  <a:pt x="178" y="62"/>
                  <a:pt x="319" y="204"/>
                  <a:pt x="319" y="381"/>
                </a:cubicBezTo>
                <a:cubicBezTo>
                  <a:pt x="372" y="381"/>
                  <a:pt x="372" y="381"/>
                  <a:pt x="372" y="381"/>
                </a:cubicBezTo>
                <a:cubicBezTo>
                  <a:pt x="372" y="168"/>
                  <a:pt x="205" y="0"/>
                  <a:pt x="0" y="0"/>
                </a:cubicBezTo>
                <a:close/>
                <a:moveTo>
                  <a:pt x="0" y="115"/>
                </a:moveTo>
                <a:lnTo>
                  <a:pt x="0" y="115"/>
                </a:lnTo>
                <a:cubicBezTo>
                  <a:pt x="0" y="177"/>
                  <a:pt x="0" y="177"/>
                  <a:pt x="0" y="177"/>
                </a:cubicBezTo>
                <a:cubicBezTo>
                  <a:pt x="107" y="177"/>
                  <a:pt x="196" y="266"/>
                  <a:pt x="196" y="381"/>
                </a:cubicBezTo>
                <a:cubicBezTo>
                  <a:pt x="258" y="381"/>
                  <a:pt x="258" y="381"/>
                  <a:pt x="258" y="381"/>
                </a:cubicBezTo>
                <a:cubicBezTo>
                  <a:pt x="258" y="230"/>
                  <a:pt x="142" y="115"/>
                  <a:pt x="0" y="115"/>
                </a:cubicBezTo>
                <a:close/>
                <a:moveTo>
                  <a:pt x="54" y="266"/>
                </a:moveTo>
                <a:lnTo>
                  <a:pt x="54" y="266"/>
                </a:lnTo>
                <a:cubicBezTo>
                  <a:pt x="27" y="266"/>
                  <a:pt x="0" y="293"/>
                  <a:pt x="0" y="319"/>
                </a:cubicBezTo>
                <a:cubicBezTo>
                  <a:pt x="0" y="355"/>
                  <a:pt x="27" y="381"/>
                  <a:pt x="54" y="381"/>
                </a:cubicBezTo>
                <a:cubicBezTo>
                  <a:pt x="89" y="381"/>
                  <a:pt x="107" y="355"/>
                  <a:pt x="107" y="319"/>
                </a:cubicBezTo>
                <a:cubicBezTo>
                  <a:pt x="107" y="293"/>
                  <a:pt x="89" y="266"/>
                  <a:pt x="54" y="26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3" name="Freeform 95"/>
          <p:cNvSpPr>
            <a:spLocks noChangeArrowheads="1"/>
          </p:cNvSpPr>
          <p:nvPr/>
        </p:nvSpPr>
        <p:spPr bwMode="auto">
          <a:xfrm>
            <a:off x="19439074" y="10047705"/>
            <a:ext cx="317912" cy="281229"/>
          </a:xfrm>
          <a:custGeom>
            <a:avLst/>
            <a:gdLst>
              <a:gd name="T0" fmla="*/ 257 w 462"/>
              <a:gd name="T1" fmla="*/ 0 h 409"/>
              <a:gd name="T2" fmla="*/ 257 w 462"/>
              <a:gd name="T3" fmla="*/ 0 h 409"/>
              <a:gd name="T4" fmla="*/ 62 w 462"/>
              <a:gd name="T5" fmla="*/ 205 h 409"/>
              <a:gd name="T6" fmla="*/ 0 w 462"/>
              <a:gd name="T7" fmla="*/ 205 h 409"/>
              <a:gd name="T8" fmla="*/ 89 w 462"/>
              <a:gd name="T9" fmla="*/ 302 h 409"/>
              <a:gd name="T10" fmla="*/ 178 w 462"/>
              <a:gd name="T11" fmla="*/ 205 h 409"/>
              <a:gd name="T12" fmla="*/ 106 w 462"/>
              <a:gd name="T13" fmla="*/ 205 h 409"/>
              <a:gd name="T14" fmla="*/ 257 w 462"/>
              <a:gd name="T15" fmla="*/ 53 h 409"/>
              <a:gd name="T16" fmla="*/ 416 w 462"/>
              <a:gd name="T17" fmla="*/ 205 h 409"/>
              <a:gd name="T18" fmla="*/ 257 w 462"/>
              <a:gd name="T19" fmla="*/ 364 h 409"/>
              <a:gd name="T20" fmla="*/ 169 w 462"/>
              <a:gd name="T21" fmla="*/ 328 h 409"/>
              <a:gd name="T22" fmla="*/ 133 w 462"/>
              <a:gd name="T23" fmla="*/ 364 h 409"/>
              <a:gd name="T24" fmla="*/ 257 w 462"/>
              <a:gd name="T25" fmla="*/ 408 h 409"/>
              <a:gd name="T26" fmla="*/ 461 w 462"/>
              <a:gd name="T27" fmla="*/ 205 h 409"/>
              <a:gd name="T28" fmla="*/ 257 w 462"/>
              <a:gd name="T29" fmla="*/ 0 h 409"/>
              <a:gd name="T30" fmla="*/ 240 w 462"/>
              <a:gd name="T31" fmla="*/ 98 h 409"/>
              <a:gd name="T32" fmla="*/ 240 w 462"/>
              <a:gd name="T33" fmla="*/ 98 h 409"/>
              <a:gd name="T34" fmla="*/ 240 w 462"/>
              <a:gd name="T35" fmla="*/ 213 h 409"/>
              <a:gd name="T36" fmla="*/ 319 w 462"/>
              <a:gd name="T37" fmla="*/ 293 h 409"/>
              <a:gd name="T38" fmla="*/ 346 w 462"/>
              <a:gd name="T39" fmla="*/ 266 h 409"/>
              <a:gd name="T40" fmla="*/ 275 w 462"/>
              <a:gd name="T41" fmla="*/ 205 h 409"/>
              <a:gd name="T42" fmla="*/ 275 w 462"/>
              <a:gd name="T43" fmla="*/ 98 h 409"/>
              <a:gd name="T44" fmla="*/ 240 w 462"/>
              <a:gd name="T45" fmla="*/ 9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409">
                <a:moveTo>
                  <a:pt x="257" y="0"/>
                </a:moveTo>
                <a:lnTo>
                  <a:pt x="257" y="0"/>
                </a:lnTo>
                <a:cubicBezTo>
                  <a:pt x="151" y="0"/>
                  <a:pt x="62" y="89"/>
                  <a:pt x="62" y="205"/>
                </a:cubicBezTo>
                <a:cubicBezTo>
                  <a:pt x="0" y="205"/>
                  <a:pt x="0" y="205"/>
                  <a:pt x="0" y="205"/>
                </a:cubicBezTo>
                <a:cubicBezTo>
                  <a:pt x="89" y="302"/>
                  <a:pt x="89" y="302"/>
                  <a:pt x="89" y="302"/>
                </a:cubicBezTo>
                <a:cubicBezTo>
                  <a:pt x="178" y="205"/>
                  <a:pt x="178" y="205"/>
                  <a:pt x="178" y="205"/>
                </a:cubicBezTo>
                <a:cubicBezTo>
                  <a:pt x="106" y="205"/>
                  <a:pt x="106" y="205"/>
                  <a:pt x="106" y="205"/>
                </a:cubicBezTo>
                <a:cubicBezTo>
                  <a:pt x="115" y="124"/>
                  <a:pt x="178" y="53"/>
                  <a:pt x="257" y="53"/>
                </a:cubicBezTo>
                <a:cubicBezTo>
                  <a:pt x="346" y="53"/>
                  <a:pt x="416" y="124"/>
                  <a:pt x="416" y="205"/>
                </a:cubicBezTo>
                <a:cubicBezTo>
                  <a:pt x="416" y="293"/>
                  <a:pt x="346" y="364"/>
                  <a:pt x="257" y="364"/>
                </a:cubicBezTo>
                <a:cubicBezTo>
                  <a:pt x="231" y="364"/>
                  <a:pt x="196" y="346"/>
                  <a:pt x="169" y="328"/>
                </a:cubicBezTo>
                <a:cubicBezTo>
                  <a:pt x="133" y="364"/>
                  <a:pt x="133" y="364"/>
                  <a:pt x="133" y="364"/>
                </a:cubicBezTo>
                <a:cubicBezTo>
                  <a:pt x="169" y="391"/>
                  <a:pt x="213" y="408"/>
                  <a:pt x="257" y="408"/>
                </a:cubicBezTo>
                <a:cubicBezTo>
                  <a:pt x="372" y="408"/>
                  <a:pt x="461" y="319"/>
                  <a:pt x="461" y="205"/>
                </a:cubicBezTo>
                <a:cubicBezTo>
                  <a:pt x="461" y="98"/>
                  <a:pt x="372" y="0"/>
                  <a:pt x="257" y="0"/>
                </a:cubicBezTo>
                <a:close/>
                <a:moveTo>
                  <a:pt x="240" y="98"/>
                </a:moveTo>
                <a:lnTo>
                  <a:pt x="240" y="98"/>
                </a:lnTo>
                <a:cubicBezTo>
                  <a:pt x="240" y="213"/>
                  <a:pt x="240" y="213"/>
                  <a:pt x="240" y="213"/>
                </a:cubicBezTo>
                <a:cubicBezTo>
                  <a:pt x="319" y="293"/>
                  <a:pt x="319" y="293"/>
                  <a:pt x="319" y="293"/>
                </a:cubicBezTo>
                <a:cubicBezTo>
                  <a:pt x="346" y="266"/>
                  <a:pt x="346" y="266"/>
                  <a:pt x="346" y="266"/>
                </a:cubicBezTo>
                <a:cubicBezTo>
                  <a:pt x="275" y="205"/>
                  <a:pt x="275" y="205"/>
                  <a:pt x="275" y="205"/>
                </a:cubicBezTo>
                <a:cubicBezTo>
                  <a:pt x="275" y="98"/>
                  <a:pt x="275" y="98"/>
                  <a:pt x="275" y="98"/>
                </a:cubicBezTo>
                <a:lnTo>
                  <a:pt x="240" y="98"/>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4" name="Freeform 125"/>
          <p:cNvSpPr>
            <a:spLocks noChangeArrowheads="1"/>
          </p:cNvSpPr>
          <p:nvPr/>
        </p:nvSpPr>
        <p:spPr bwMode="auto">
          <a:xfrm>
            <a:off x="19446410" y="8683127"/>
            <a:ext cx="303239" cy="310575"/>
          </a:xfrm>
          <a:custGeom>
            <a:avLst/>
            <a:gdLst>
              <a:gd name="T0" fmla="*/ 399 w 445"/>
              <a:gd name="T1" fmla="*/ 0 h 453"/>
              <a:gd name="T2" fmla="*/ 399 w 445"/>
              <a:gd name="T3" fmla="*/ 0 h 453"/>
              <a:gd name="T4" fmla="*/ 169 w 445"/>
              <a:gd name="T5" fmla="*/ 0 h 453"/>
              <a:gd name="T6" fmla="*/ 124 w 445"/>
              <a:gd name="T7" fmla="*/ 53 h 453"/>
              <a:gd name="T8" fmla="*/ 124 w 445"/>
              <a:gd name="T9" fmla="*/ 124 h 453"/>
              <a:gd name="T10" fmla="*/ 169 w 445"/>
              <a:gd name="T11" fmla="*/ 124 h 453"/>
              <a:gd name="T12" fmla="*/ 169 w 445"/>
              <a:gd name="T13" fmla="*/ 53 h 453"/>
              <a:gd name="T14" fmla="*/ 399 w 445"/>
              <a:gd name="T15" fmla="*/ 53 h 453"/>
              <a:gd name="T16" fmla="*/ 399 w 445"/>
              <a:gd name="T17" fmla="*/ 399 h 453"/>
              <a:gd name="T18" fmla="*/ 169 w 445"/>
              <a:gd name="T19" fmla="*/ 399 h 453"/>
              <a:gd name="T20" fmla="*/ 169 w 445"/>
              <a:gd name="T21" fmla="*/ 346 h 453"/>
              <a:gd name="T22" fmla="*/ 124 w 445"/>
              <a:gd name="T23" fmla="*/ 346 h 453"/>
              <a:gd name="T24" fmla="*/ 124 w 445"/>
              <a:gd name="T25" fmla="*/ 399 h 453"/>
              <a:gd name="T26" fmla="*/ 169 w 445"/>
              <a:gd name="T27" fmla="*/ 452 h 453"/>
              <a:gd name="T28" fmla="*/ 399 w 445"/>
              <a:gd name="T29" fmla="*/ 452 h 453"/>
              <a:gd name="T30" fmla="*/ 444 w 445"/>
              <a:gd name="T31" fmla="*/ 399 h 453"/>
              <a:gd name="T32" fmla="*/ 444 w 445"/>
              <a:gd name="T33" fmla="*/ 53 h 453"/>
              <a:gd name="T34" fmla="*/ 399 w 445"/>
              <a:gd name="T35" fmla="*/ 0 h 453"/>
              <a:gd name="T36" fmla="*/ 222 w 445"/>
              <a:gd name="T37" fmla="*/ 337 h 453"/>
              <a:gd name="T38" fmla="*/ 222 w 445"/>
              <a:gd name="T39" fmla="*/ 337 h 453"/>
              <a:gd name="T40" fmla="*/ 319 w 445"/>
              <a:gd name="T41" fmla="*/ 239 h 453"/>
              <a:gd name="T42" fmla="*/ 222 w 445"/>
              <a:gd name="T43" fmla="*/ 142 h 453"/>
              <a:gd name="T44" fmla="*/ 222 w 445"/>
              <a:gd name="T45" fmla="*/ 204 h 453"/>
              <a:gd name="T46" fmla="*/ 0 w 445"/>
              <a:gd name="T47" fmla="*/ 204 h 453"/>
              <a:gd name="T48" fmla="*/ 0 w 445"/>
              <a:gd name="T49" fmla="*/ 275 h 453"/>
              <a:gd name="T50" fmla="*/ 222 w 445"/>
              <a:gd name="T51" fmla="*/ 275 h 453"/>
              <a:gd name="T52" fmla="*/ 222 w 445"/>
              <a:gd name="T53" fmla="*/ 33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5" h="453">
                <a:moveTo>
                  <a:pt x="399" y="0"/>
                </a:moveTo>
                <a:lnTo>
                  <a:pt x="399" y="0"/>
                </a:lnTo>
                <a:cubicBezTo>
                  <a:pt x="169" y="0"/>
                  <a:pt x="169" y="0"/>
                  <a:pt x="169" y="0"/>
                </a:cubicBezTo>
                <a:cubicBezTo>
                  <a:pt x="142" y="0"/>
                  <a:pt x="124" y="27"/>
                  <a:pt x="124" y="53"/>
                </a:cubicBezTo>
                <a:cubicBezTo>
                  <a:pt x="124" y="124"/>
                  <a:pt x="124" y="124"/>
                  <a:pt x="124" y="124"/>
                </a:cubicBezTo>
                <a:cubicBezTo>
                  <a:pt x="169" y="124"/>
                  <a:pt x="169" y="124"/>
                  <a:pt x="169" y="124"/>
                </a:cubicBezTo>
                <a:cubicBezTo>
                  <a:pt x="169" y="53"/>
                  <a:pt x="169" y="53"/>
                  <a:pt x="169" y="53"/>
                </a:cubicBezTo>
                <a:cubicBezTo>
                  <a:pt x="399" y="53"/>
                  <a:pt x="399" y="53"/>
                  <a:pt x="399" y="53"/>
                </a:cubicBezTo>
                <a:cubicBezTo>
                  <a:pt x="399" y="399"/>
                  <a:pt x="399" y="399"/>
                  <a:pt x="399" y="399"/>
                </a:cubicBezTo>
                <a:cubicBezTo>
                  <a:pt x="169" y="399"/>
                  <a:pt x="169" y="399"/>
                  <a:pt x="169" y="399"/>
                </a:cubicBezTo>
                <a:cubicBezTo>
                  <a:pt x="169" y="346"/>
                  <a:pt x="169" y="346"/>
                  <a:pt x="169" y="346"/>
                </a:cubicBezTo>
                <a:cubicBezTo>
                  <a:pt x="124" y="346"/>
                  <a:pt x="124" y="346"/>
                  <a:pt x="124" y="346"/>
                </a:cubicBezTo>
                <a:cubicBezTo>
                  <a:pt x="124" y="399"/>
                  <a:pt x="124" y="399"/>
                  <a:pt x="124" y="399"/>
                </a:cubicBezTo>
                <a:cubicBezTo>
                  <a:pt x="124" y="425"/>
                  <a:pt x="142" y="452"/>
                  <a:pt x="169" y="452"/>
                </a:cubicBezTo>
                <a:cubicBezTo>
                  <a:pt x="399" y="452"/>
                  <a:pt x="399" y="452"/>
                  <a:pt x="399" y="452"/>
                </a:cubicBezTo>
                <a:cubicBezTo>
                  <a:pt x="425" y="452"/>
                  <a:pt x="444" y="425"/>
                  <a:pt x="444" y="399"/>
                </a:cubicBezTo>
                <a:cubicBezTo>
                  <a:pt x="444" y="53"/>
                  <a:pt x="444" y="53"/>
                  <a:pt x="444" y="53"/>
                </a:cubicBezTo>
                <a:cubicBezTo>
                  <a:pt x="444" y="27"/>
                  <a:pt x="425" y="0"/>
                  <a:pt x="399" y="0"/>
                </a:cubicBezTo>
                <a:close/>
                <a:moveTo>
                  <a:pt x="222" y="337"/>
                </a:moveTo>
                <a:lnTo>
                  <a:pt x="222" y="337"/>
                </a:lnTo>
                <a:cubicBezTo>
                  <a:pt x="319" y="239"/>
                  <a:pt x="319" y="239"/>
                  <a:pt x="319" y="239"/>
                </a:cubicBezTo>
                <a:cubicBezTo>
                  <a:pt x="222" y="142"/>
                  <a:pt x="222" y="142"/>
                  <a:pt x="222" y="142"/>
                </a:cubicBezTo>
                <a:cubicBezTo>
                  <a:pt x="222" y="204"/>
                  <a:pt x="222" y="204"/>
                  <a:pt x="222" y="204"/>
                </a:cubicBezTo>
                <a:cubicBezTo>
                  <a:pt x="0" y="204"/>
                  <a:pt x="0" y="204"/>
                  <a:pt x="0" y="204"/>
                </a:cubicBezTo>
                <a:cubicBezTo>
                  <a:pt x="0" y="275"/>
                  <a:pt x="0" y="275"/>
                  <a:pt x="0" y="275"/>
                </a:cubicBezTo>
                <a:cubicBezTo>
                  <a:pt x="222" y="275"/>
                  <a:pt x="222" y="275"/>
                  <a:pt x="222" y="275"/>
                </a:cubicBezTo>
                <a:lnTo>
                  <a:pt x="222" y="33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5" name="Freeform 128"/>
          <p:cNvSpPr>
            <a:spLocks noChangeArrowheads="1"/>
          </p:cNvSpPr>
          <p:nvPr/>
        </p:nvSpPr>
        <p:spPr bwMode="auto">
          <a:xfrm>
            <a:off x="18756784" y="8000837"/>
            <a:ext cx="327694" cy="322803"/>
          </a:xfrm>
          <a:custGeom>
            <a:avLst/>
            <a:gdLst>
              <a:gd name="T0" fmla="*/ 115 w 479"/>
              <a:gd name="T1" fmla="*/ 275 h 471"/>
              <a:gd name="T2" fmla="*/ 115 w 479"/>
              <a:gd name="T3" fmla="*/ 275 h 471"/>
              <a:gd name="T4" fmla="*/ 203 w 479"/>
              <a:gd name="T5" fmla="*/ 364 h 471"/>
              <a:gd name="T6" fmla="*/ 363 w 479"/>
              <a:gd name="T7" fmla="*/ 196 h 471"/>
              <a:gd name="T8" fmla="*/ 274 w 479"/>
              <a:gd name="T9" fmla="*/ 107 h 471"/>
              <a:gd name="T10" fmla="*/ 115 w 479"/>
              <a:gd name="T11" fmla="*/ 275 h 471"/>
              <a:gd name="T12" fmla="*/ 461 w 479"/>
              <a:gd name="T13" fmla="*/ 151 h 471"/>
              <a:gd name="T14" fmla="*/ 461 w 479"/>
              <a:gd name="T15" fmla="*/ 151 h 471"/>
              <a:gd name="T16" fmla="*/ 425 w 479"/>
              <a:gd name="T17" fmla="*/ 116 h 471"/>
              <a:gd name="T18" fmla="*/ 399 w 479"/>
              <a:gd name="T19" fmla="*/ 116 h 471"/>
              <a:gd name="T20" fmla="*/ 355 w 479"/>
              <a:gd name="T21" fmla="*/ 72 h 471"/>
              <a:gd name="T22" fmla="*/ 363 w 479"/>
              <a:gd name="T23" fmla="*/ 45 h 471"/>
              <a:gd name="T24" fmla="*/ 319 w 479"/>
              <a:gd name="T25" fmla="*/ 9 h 471"/>
              <a:gd name="T26" fmla="*/ 284 w 479"/>
              <a:gd name="T27" fmla="*/ 9 h 471"/>
              <a:gd name="T28" fmla="*/ 9 w 479"/>
              <a:gd name="T29" fmla="*/ 284 h 471"/>
              <a:gd name="T30" fmla="*/ 9 w 479"/>
              <a:gd name="T31" fmla="*/ 319 h 471"/>
              <a:gd name="T32" fmla="*/ 53 w 479"/>
              <a:gd name="T33" fmla="*/ 355 h 471"/>
              <a:gd name="T34" fmla="*/ 71 w 479"/>
              <a:gd name="T35" fmla="*/ 347 h 471"/>
              <a:gd name="T36" fmla="*/ 124 w 479"/>
              <a:gd name="T37" fmla="*/ 400 h 471"/>
              <a:gd name="T38" fmla="*/ 115 w 479"/>
              <a:gd name="T39" fmla="*/ 426 h 471"/>
              <a:gd name="T40" fmla="*/ 159 w 479"/>
              <a:gd name="T41" fmla="*/ 462 h 471"/>
              <a:gd name="T42" fmla="*/ 195 w 479"/>
              <a:gd name="T43" fmla="*/ 462 h 471"/>
              <a:gd name="T44" fmla="*/ 461 w 479"/>
              <a:gd name="T45" fmla="*/ 187 h 471"/>
              <a:gd name="T46" fmla="*/ 461 w 479"/>
              <a:gd name="T47" fmla="*/ 151 h 471"/>
              <a:gd name="T48" fmla="*/ 203 w 479"/>
              <a:gd name="T49" fmla="*/ 400 h 471"/>
              <a:gd name="T50" fmla="*/ 203 w 479"/>
              <a:gd name="T51" fmla="*/ 400 h 471"/>
              <a:gd name="T52" fmla="*/ 71 w 479"/>
              <a:gd name="T53" fmla="*/ 275 h 471"/>
              <a:gd name="T54" fmla="*/ 274 w 479"/>
              <a:gd name="T55" fmla="*/ 72 h 471"/>
              <a:gd name="T56" fmla="*/ 399 w 479"/>
              <a:gd name="T57" fmla="*/ 196 h 471"/>
              <a:gd name="T58" fmla="*/ 203 w 479"/>
              <a:gd name="T59" fmla="*/ 40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9" h="471">
                <a:moveTo>
                  <a:pt x="115" y="275"/>
                </a:moveTo>
                <a:lnTo>
                  <a:pt x="115" y="275"/>
                </a:lnTo>
                <a:cubicBezTo>
                  <a:pt x="203" y="364"/>
                  <a:pt x="203" y="364"/>
                  <a:pt x="203" y="364"/>
                </a:cubicBezTo>
                <a:cubicBezTo>
                  <a:pt x="363" y="196"/>
                  <a:pt x="363" y="196"/>
                  <a:pt x="363" y="196"/>
                </a:cubicBezTo>
                <a:cubicBezTo>
                  <a:pt x="274" y="107"/>
                  <a:pt x="274" y="107"/>
                  <a:pt x="274" y="107"/>
                </a:cubicBezTo>
                <a:lnTo>
                  <a:pt x="115" y="275"/>
                </a:lnTo>
                <a:close/>
                <a:moveTo>
                  <a:pt x="461" y="151"/>
                </a:moveTo>
                <a:lnTo>
                  <a:pt x="461" y="151"/>
                </a:lnTo>
                <a:cubicBezTo>
                  <a:pt x="425" y="116"/>
                  <a:pt x="425" y="116"/>
                  <a:pt x="425" y="116"/>
                </a:cubicBezTo>
                <a:cubicBezTo>
                  <a:pt x="416" y="116"/>
                  <a:pt x="408" y="116"/>
                  <a:pt x="399" y="116"/>
                </a:cubicBezTo>
                <a:cubicBezTo>
                  <a:pt x="372" y="116"/>
                  <a:pt x="355" y="98"/>
                  <a:pt x="355" y="72"/>
                </a:cubicBezTo>
                <a:cubicBezTo>
                  <a:pt x="355" y="63"/>
                  <a:pt x="355" y="54"/>
                  <a:pt x="363" y="45"/>
                </a:cubicBezTo>
                <a:cubicBezTo>
                  <a:pt x="319" y="9"/>
                  <a:pt x="319" y="9"/>
                  <a:pt x="319" y="9"/>
                </a:cubicBezTo>
                <a:cubicBezTo>
                  <a:pt x="310" y="0"/>
                  <a:pt x="293" y="0"/>
                  <a:pt x="284" y="9"/>
                </a:cubicBezTo>
                <a:cubicBezTo>
                  <a:pt x="9" y="284"/>
                  <a:pt x="9" y="284"/>
                  <a:pt x="9" y="284"/>
                </a:cubicBezTo>
                <a:cubicBezTo>
                  <a:pt x="0" y="293"/>
                  <a:pt x="0" y="311"/>
                  <a:pt x="9" y="319"/>
                </a:cubicBezTo>
                <a:cubicBezTo>
                  <a:pt x="53" y="355"/>
                  <a:pt x="53" y="355"/>
                  <a:pt x="53" y="355"/>
                </a:cubicBezTo>
                <a:cubicBezTo>
                  <a:pt x="53" y="347"/>
                  <a:pt x="62" y="347"/>
                  <a:pt x="71" y="347"/>
                </a:cubicBezTo>
                <a:cubicBezTo>
                  <a:pt x="106" y="347"/>
                  <a:pt x="124" y="373"/>
                  <a:pt x="124" y="400"/>
                </a:cubicBezTo>
                <a:cubicBezTo>
                  <a:pt x="124" y="409"/>
                  <a:pt x="124" y="417"/>
                  <a:pt x="115" y="426"/>
                </a:cubicBezTo>
                <a:cubicBezTo>
                  <a:pt x="159" y="462"/>
                  <a:pt x="159" y="462"/>
                  <a:pt x="159" y="462"/>
                </a:cubicBezTo>
                <a:cubicBezTo>
                  <a:pt x="168" y="470"/>
                  <a:pt x="186" y="470"/>
                  <a:pt x="195" y="462"/>
                </a:cubicBezTo>
                <a:cubicBezTo>
                  <a:pt x="461" y="187"/>
                  <a:pt x="461" y="187"/>
                  <a:pt x="461" y="187"/>
                </a:cubicBezTo>
                <a:cubicBezTo>
                  <a:pt x="478" y="178"/>
                  <a:pt x="478" y="160"/>
                  <a:pt x="461" y="151"/>
                </a:cubicBezTo>
                <a:close/>
                <a:moveTo>
                  <a:pt x="203" y="400"/>
                </a:moveTo>
                <a:lnTo>
                  <a:pt x="203" y="400"/>
                </a:lnTo>
                <a:cubicBezTo>
                  <a:pt x="71" y="275"/>
                  <a:pt x="71" y="275"/>
                  <a:pt x="71" y="275"/>
                </a:cubicBezTo>
                <a:cubicBezTo>
                  <a:pt x="274" y="72"/>
                  <a:pt x="274" y="72"/>
                  <a:pt x="274" y="72"/>
                </a:cubicBezTo>
                <a:cubicBezTo>
                  <a:pt x="399" y="196"/>
                  <a:pt x="399" y="196"/>
                  <a:pt x="399" y="196"/>
                </a:cubicBezTo>
                <a:lnTo>
                  <a:pt x="203" y="400"/>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6" name="Freeform 130"/>
          <p:cNvSpPr>
            <a:spLocks noChangeArrowheads="1"/>
          </p:cNvSpPr>
          <p:nvPr/>
        </p:nvSpPr>
        <p:spPr bwMode="auto">
          <a:xfrm>
            <a:off x="19969742" y="8061975"/>
            <a:ext cx="305686" cy="202974"/>
          </a:xfrm>
          <a:custGeom>
            <a:avLst/>
            <a:gdLst>
              <a:gd name="T0" fmla="*/ 416 w 445"/>
              <a:gd name="T1" fmla="*/ 0 h 302"/>
              <a:gd name="T2" fmla="*/ 416 w 445"/>
              <a:gd name="T3" fmla="*/ 0 h 302"/>
              <a:gd name="T4" fmla="*/ 195 w 445"/>
              <a:gd name="T5" fmla="*/ 0 h 302"/>
              <a:gd name="T6" fmla="*/ 195 w 445"/>
              <a:gd name="T7" fmla="*/ 123 h 302"/>
              <a:gd name="T8" fmla="*/ 444 w 445"/>
              <a:gd name="T9" fmla="*/ 123 h 302"/>
              <a:gd name="T10" fmla="*/ 444 w 445"/>
              <a:gd name="T11" fmla="*/ 26 h 302"/>
              <a:gd name="T12" fmla="*/ 416 w 445"/>
              <a:gd name="T13" fmla="*/ 0 h 302"/>
              <a:gd name="T14" fmla="*/ 0 w 445"/>
              <a:gd name="T15" fmla="*/ 274 h 302"/>
              <a:gd name="T16" fmla="*/ 0 w 445"/>
              <a:gd name="T17" fmla="*/ 274 h 302"/>
              <a:gd name="T18" fmla="*/ 18 w 445"/>
              <a:gd name="T19" fmla="*/ 301 h 302"/>
              <a:gd name="T20" fmla="*/ 151 w 445"/>
              <a:gd name="T21" fmla="*/ 301 h 302"/>
              <a:gd name="T22" fmla="*/ 151 w 445"/>
              <a:gd name="T23" fmla="*/ 176 h 302"/>
              <a:gd name="T24" fmla="*/ 0 w 445"/>
              <a:gd name="T25" fmla="*/ 176 h 302"/>
              <a:gd name="T26" fmla="*/ 0 w 445"/>
              <a:gd name="T27" fmla="*/ 274 h 302"/>
              <a:gd name="T28" fmla="*/ 195 w 445"/>
              <a:gd name="T29" fmla="*/ 301 h 302"/>
              <a:gd name="T30" fmla="*/ 195 w 445"/>
              <a:gd name="T31" fmla="*/ 301 h 302"/>
              <a:gd name="T32" fmla="*/ 416 w 445"/>
              <a:gd name="T33" fmla="*/ 301 h 302"/>
              <a:gd name="T34" fmla="*/ 444 w 445"/>
              <a:gd name="T35" fmla="*/ 274 h 302"/>
              <a:gd name="T36" fmla="*/ 444 w 445"/>
              <a:gd name="T37" fmla="*/ 176 h 302"/>
              <a:gd name="T38" fmla="*/ 195 w 445"/>
              <a:gd name="T39" fmla="*/ 176 h 302"/>
              <a:gd name="T40" fmla="*/ 195 w 445"/>
              <a:gd name="T41" fmla="*/ 301 h 302"/>
              <a:gd name="T42" fmla="*/ 0 w 445"/>
              <a:gd name="T43" fmla="*/ 26 h 302"/>
              <a:gd name="T44" fmla="*/ 0 w 445"/>
              <a:gd name="T45" fmla="*/ 26 h 302"/>
              <a:gd name="T46" fmla="*/ 0 w 445"/>
              <a:gd name="T47" fmla="*/ 123 h 302"/>
              <a:gd name="T48" fmla="*/ 151 w 445"/>
              <a:gd name="T49" fmla="*/ 123 h 302"/>
              <a:gd name="T50" fmla="*/ 151 w 445"/>
              <a:gd name="T51" fmla="*/ 0 h 302"/>
              <a:gd name="T52" fmla="*/ 18 w 445"/>
              <a:gd name="T53" fmla="*/ 0 h 302"/>
              <a:gd name="T54" fmla="*/ 0 w 445"/>
              <a:gd name="T55" fmla="*/ 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5" h="302">
                <a:moveTo>
                  <a:pt x="416" y="0"/>
                </a:moveTo>
                <a:lnTo>
                  <a:pt x="416" y="0"/>
                </a:lnTo>
                <a:cubicBezTo>
                  <a:pt x="195" y="0"/>
                  <a:pt x="195" y="0"/>
                  <a:pt x="195" y="0"/>
                </a:cubicBezTo>
                <a:cubicBezTo>
                  <a:pt x="195" y="123"/>
                  <a:pt x="195" y="123"/>
                  <a:pt x="195" y="123"/>
                </a:cubicBezTo>
                <a:cubicBezTo>
                  <a:pt x="444" y="123"/>
                  <a:pt x="444" y="123"/>
                  <a:pt x="444" y="123"/>
                </a:cubicBezTo>
                <a:cubicBezTo>
                  <a:pt x="444" y="26"/>
                  <a:pt x="444" y="26"/>
                  <a:pt x="444" y="26"/>
                </a:cubicBezTo>
                <a:cubicBezTo>
                  <a:pt x="444" y="17"/>
                  <a:pt x="434" y="0"/>
                  <a:pt x="416" y="0"/>
                </a:cubicBezTo>
                <a:close/>
                <a:moveTo>
                  <a:pt x="0" y="274"/>
                </a:moveTo>
                <a:lnTo>
                  <a:pt x="0" y="274"/>
                </a:lnTo>
                <a:cubicBezTo>
                  <a:pt x="0" y="292"/>
                  <a:pt x="0" y="301"/>
                  <a:pt x="18" y="301"/>
                </a:cubicBezTo>
                <a:cubicBezTo>
                  <a:pt x="151" y="301"/>
                  <a:pt x="151" y="301"/>
                  <a:pt x="151" y="301"/>
                </a:cubicBezTo>
                <a:cubicBezTo>
                  <a:pt x="151" y="176"/>
                  <a:pt x="151" y="176"/>
                  <a:pt x="151" y="176"/>
                </a:cubicBezTo>
                <a:cubicBezTo>
                  <a:pt x="0" y="176"/>
                  <a:pt x="0" y="176"/>
                  <a:pt x="0" y="176"/>
                </a:cubicBezTo>
                <a:lnTo>
                  <a:pt x="0" y="274"/>
                </a:lnTo>
                <a:close/>
                <a:moveTo>
                  <a:pt x="195" y="301"/>
                </a:moveTo>
                <a:lnTo>
                  <a:pt x="195" y="301"/>
                </a:lnTo>
                <a:cubicBezTo>
                  <a:pt x="416" y="301"/>
                  <a:pt x="416" y="301"/>
                  <a:pt x="416" y="301"/>
                </a:cubicBezTo>
                <a:cubicBezTo>
                  <a:pt x="434" y="301"/>
                  <a:pt x="444" y="292"/>
                  <a:pt x="444" y="274"/>
                </a:cubicBezTo>
                <a:cubicBezTo>
                  <a:pt x="444" y="176"/>
                  <a:pt x="444" y="176"/>
                  <a:pt x="444" y="176"/>
                </a:cubicBezTo>
                <a:cubicBezTo>
                  <a:pt x="195" y="176"/>
                  <a:pt x="195" y="176"/>
                  <a:pt x="195" y="176"/>
                </a:cubicBezTo>
                <a:lnTo>
                  <a:pt x="195" y="301"/>
                </a:lnTo>
                <a:close/>
                <a:moveTo>
                  <a:pt x="0" y="26"/>
                </a:moveTo>
                <a:lnTo>
                  <a:pt x="0" y="26"/>
                </a:lnTo>
                <a:cubicBezTo>
                  <a:pt x="0" y="123"/>
                  <a:pt x="0" y="123"/>
                  <a:pt x="0" y="123"/>
                </a:cubicBezTo>
                <a:cubicBezTo>
                  <a:pt x="151" y="123"/>
                  <a:pt x="151" y="123"/>
                  <a:pt x="151" y="123"/>
                </a:cubicBezTo>
                <a:cubicBezTo>
                  <a:pt x="151" y="0"/>
                  <a:pt x="151" y="0"/>
                  <a:pt x="151" y="0"/>
                </a:cubicBezTo>
                <a:cubicBezTo>
                  <a:pt x="18" y="0"/>
                  <a:pt x="18" y="0"/>
                  <a:pt x="18" y="0"/>
                </a:cubicBezTo>
                <a:cubicBezTo>
                  <a:pt x="0" y="0"/>
                  <a:pt x="0" y="17"/>
                  <a:pt x="0" y="26"/>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7" name="Freeform 138"/>
          <p:cNvSpPr>
            <a:spLocks noChangeArrowheads="1"/>
          </p:cNvSpPr>
          <p:nvPr/>
        </p:nvSpPr>
        <p:spPr bwMode="auto">
          <a:xfrm>
            <a:off x="18756784" y="10749556"/>
            <a:ext cx="327694" cy="234766"/>
          </a:xfrm>
          <a:custGeom>
            <a:avLst/>
            <a:gdLst>
              <a:gd name="T0" fmla="*/ 478 w 479"/>
              <a:gd name="T1" fmla="*/ 44 h 346"/>
              <a:gd name="T2" fmla="*/ 478 w 479"/>
              <a:gd name="T3" fmla="*/ 44 h 346"/>
              <a:gd name="T4" fmla="*/ 478 w 479"/>
              <a:gd name="T5" fmla="*/ 17 h 346"/>
              <a:gd name="T6" fmla="*/ 461 w 479"/>
              <a:gd name="T7" fmla="*/ 0 h 346"/>
              <a:gd name="T8" fmla="*/ 18 w 479"/>
              <a:gd name="T9" fmla="*/ 0 h 346"/>
              <a:gd name="T10" fmla="*/ 0 w 479"/>
              <a:gd name="T11" fmla="*/ 17 h 346"/>
              <a:gd name="T12" fmla="*/ 0 w 479"/>
              <a:gd name="T13" fmla="*/ 44 h 346"/>
              <a:gd name="T14" fmla="*/ 44 w 479"/>
              <a:gd name="T15" fmla="*/ 44 h 346"/>
              <a:gd name="T16" fmla="*/ 44 w 479"/>
              <a:gd name="T17" fmla="*/ 97 h 346"/>
              <a:gd name="T18" fmla="*/ 0 w 479"/>
              <a:gd name="T19" fmla="*/ 97 h 346"/>
              <a:gd name="T20" fmla="*/ 0 w 479"/>
              <a:gd name="T21" fmla="*/ 150 h 346"/>
              <a:gd name="T22" fmla="*/ 44 w 479"/>
              <a:gd name="T23" fmla="*/ 150 h 346"/>
              <a:gd name="T24" fmla="*/ 44 w 479"/>
              <a:gd name="T25" fmla="*/ 194 h 346"/>
              <a:gd name="T26" fmla="*/ 0 w 479"/>
              <a:gd name="T27" fmla="*/ 194 h 346"/>
              <a:gd name="T28" fmla="*/ 0 w 479"/>
              <a:gd name="T29" fmla="*/ 247 h 346"/>
              <a:gd name="T30" fmla="*/ 44 w 479"/>
              <a:gd name="T31" fmla="*/ 247 h 346"/>
              <a:gd name="T32" fmla="*/ 44 w 479"/>
              <a:gd name="T33" fmla="*/ 292 h 346"/>
              <a:gd name="T34" fmla="*/ 0 w 479"/>
              <a:gd name="T35" fmla="*/ 292 h 346"/>
              <a:gd name="T36" fmla="*/ 0 w 479"/>
              <a:gd name="T37" fmla="*/ 328 h 346"/>
              <a:gd name="T38" fmla="*/ 18 w 479"/>
              <a:gd name="T39" fmla="*/ 345 h 346"/>
              <a:gd name="T40" fmla="*/ 461 w 479"/>
              <a:gd name="T41" fmla="*/ 345 h 346"/>
              <a:gd name="T42" fmla="*/ 478 w 479"/>
              <a:gd name="T43" fmla="*/ 328 h 346"/>
              <a:gd name="T44" fmla="*/ 478 w 479"/>
              <a:gd name="T45" fmla="*/ 292 h 346"/>
              <a:gd name="T46" fmla="*/ 434 w 479"/>
              <a:gd name="T47" fmla="*/ 292 h 346"/>
              <a:gd name="T48" fmla="*/ 434 w 479"/>
              <a:gd name="T49" fmla="*/ 247 h 346"/>
              <a:gd name="T50" fmla="*/ 478 w 479"/>
              <a:gd name="T51" fmla="*/ 247 h 346"/>
              <a:gd name="T52" fmla="*/ 478 w 479"/>
              <a:gd name="T53" fmla="*/ 194 h 346"/>
              <a:gd name="T54" fmla="*/ 434 w 479"/>
              <a:gd name="T55" fmla="*/ 194 h 346"/>
              <a:gd name="T56" fmla="*/ 434 w 479"/>
              <a:gd name="T57" fmla="*/ 150 h 346"/>
              <a:gd name="T58" fmla="*/ 478 w 479"/>
              <a:gd name="T59" fmla="*/ 150 h 346"/>
              <a:gd name="T60" fmla="*/ 478 w 479"/>
              <a:gd name="T61" fmla="*/ 97 h 346"/>
              <a:gd name="T62" fmla="*/ 434 w 479"/>
              <a:gd name="T63" fmla="*/ 97 h 346"/>
              <a:gd name="T64" fmla="*/ 434 w 479"/>
              <a:gd name="T65" fmla="*/ 44 h 346"/>
              <a:gd name="T66" fmla="*/ 478 w 479"/>
              <a:gd name="T67" fmla="*/ 44 h 346"/>
              <a:gd name="T68" fmla="*/ 186 w 479"/>
              <a:gd name="T69" fmla="*/ 247 h 346"/>
              <a:gd name="T70" fmla="*/ 186 w 479"/>
              <a:gd name="T71" fmla="*/ 247 h 346"/>
              <a:gd name="T72" fmla="*/ 186 w 479"/>
              <a:gd name="T73" fmla="*/ 97 h 346"/>
              <a:gd name="T74" fmla="*/ 310 w 479"/>
              <a:gd name="T75" fmla="*/ 168 h 346"/>
              <a:gd name="T76" fmla="*/ 186 w 479"/>
              <a:gd name="T77" fmla="*/ 24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9" h="346">
                <a:moveTo>
                  <a:pt x="478" y="44"/>
                </a:moveTo>
                <a:lnTo>
                  <a:pt x="478" y="44"/>
                </a:lnTo>
                <a:cubicBezTo>
                  <a:pt x="478" y="17"/>
                  <a:pt x="478" y="17"/>
                  <a:pt x="478" y="17"/>
                </a:cubicBezTo>
                <a:cubicBezTo>
                  <a:pt x="478" y="9"/>
                  <a:pt x="469" y="0"/>
                  <a:pt x="461" y="0"/>
                </a:cubicBezTo>
                <a:cubicBezTo>
                  <a:pt x="18" y="0"/>
                  <a:pt x="18" y="0"/>
                  <a:pt x="18" y="0"/>
                </a:cubicBezTo>
                <a:cubicBezTo>
                  <a:pt x="9" y="0"/>
                  <a:pt x="0" y="9"/>
                  <a:pt x="0" y="17"/>
                </a:cubicBezTo>
                <a:cubicBezTo>
                  <a:pt x="0" y="44"/>
                  <a:pt x="0" y="44"/>
                  <a:pt x="0" y="44"/>
                </a:cubicBezTo>
                <a:cubicBezTo>
                  <a:pt x="44" y="44"/>
                  <a:pt x="44" y="44"/>
                  <a:pt x="44" y="44"/>
                </a:cubicBezTo>
                <a:cubicBezTo>
                  <a:pt x="44" y="97"/>
                  <a:pt x="44" y="97"/>
                  <a:pt x="44" y="97"/>
                </a:cubicBezTo>
                <a:cubicBezTo>
                  <a:pt x="0" y="97"/>
                  <a:pt x="0" y="97"/>
                  <a:pt x="0" y="97"/>
                </a:cubicBezTo>
                <a:cubicBezTo>
                  <a:pt x="0" y="150"/>
                  <a:pt x="0" y="150"/>
                  <a:pt x="0" y="150"/>
                </a:cubicBezTo>
                <a:cubicBezTo>
                  <a:pt x="44" y="150"/>
                  <a:pt x="44" y="150"/>
                  <a:pt x="44" y="150"/>
                </a:cubicBezTo>
                <a:cubicBezTo>
                  <a:pt x="44" y="194"/>
                  <a:pt x="44" y="194"/>
                  <a:pt x="44" y="194"/>
                </a:cubicBezTo>
                <a:cubicBezTo>
                  <a:pt x="0" y="194"/>
                  <a:pt x="0" y="194"/>
                  <a:pt x="0" y="194"/>
                </a:cubicBezTo>
                <a:cubicBezTo>
                  <a:pt x="0" y="247"/>
                  <a:pt x="0" y="247"/>
                  <a:pt x="0" y="247"/>
                </a:cubicBezTo>
                <a:cubicBezTo>
                  <a:pt x="44" y="247"/>
                  <a:pt x="44" y="247"/>
                  <a:pt x="44" y="247"/>
                </a:cubicBezTo>
                <a:cubicBezTo>
                  <a:pt x="44" y="292"/>
                  <a:pt x="44" y="292"/>
                  <a:pt x="44" y="292"/>
                </a:cubicBezTo>
                <a:cubicBezTo>
                  <a:pt x="0" y="292"/>
                  <a:pt x="0" y="292"/>
                  <a:pt x="0" y="292"/>
                </a:cubicBezTo>
                <a:cubicBezTo>
                  <a:pt x="0" y="328"/>
                  <a:pt x="0" y="328"/>
                  <a:pt x="0" y="328"/>
                </a:cubicBezTo>
                <a:cubicBezTo>
                  <a:pt x="0" y="337"/>
                  <a:pt x="9" y="345"/>
                  <a:pt x="18" y="345"/>
                </a:cubicBezTo>
                <a:cubicBezTo>
                  <a:pt x="461" y="345"/>
                  <a:pt x="461" y="345"/>
                  <a:pt x="461" y="345"/>
                </a:cubicBezTo>
                <a:cubicBezTo>
                  <a:pt x="469" y="345"/>
                  <a:pt x="478" y="337"/>
                  <a:pt x="478" y="328"/>
                </a:cubicBezTo>
                <a:cubicBezTo>
                  <a:pt x="478" y="292"/>
                  <a:pt x="478" y="292"/>
                  <a:pt x="478" y="292"/>
                </a:cubicBezTo>
                <a:cubicBezTo>
                  <a:pt x="434" y="292"/>
                  <a:pt x="434" y="292"/>
                  <a:pt x="434" y="292"/>
                </a:cubicBezTo>
                <a:cubicBezTo>
                  <a:pt x="434" y="247"/>
                  <a:pt x="434" y="247"/>
                  <a:pt x="434" y="247"/>
                </a:cubicBezTo>
                <a:cubicBezTo>
                  <a:pt x="478" y="247"/>
                  <a:pt x="478" y="247"/>
                  <a:pt x="478" y="247"/>
                </a:cubicBezTo>
                <a:cubicBezTo>
                  <a:pt x="478" y="194"/>
                  <a:pt x="478" y="194"/>
                  <a:pt x="478" y="194"/>
                </a:cubicBezTo>
                <a:cubicBezTo>
                  <a:pt x="434" y="194"/>
                  <a:pt x="434" y="194"/>
                  <a:pt x="434" y="194"/>
                </a:cubicBezTo>
                <a:cubicBezTo>
                  <a:pt x="434" y="150"/>
                  <a:pt x="434" y="150"/>
                  <a:pt x="434" y="150"/>
                </a:cubicBezTo>
                <a:cubicBezTo>
                  <a:pt x="478" y="150"/>
                  <a:pt x="478" y="150"/>
                  <a:pt x="478" y="150"/>
                </a:cubicBezTo>
                <a:cubicBezTo>
                  <a:pt x="478" y="97"/>
                  <a:pt x="478" y="97"/>
                  <a:pt x="478" y="97"/>
                </a:cubicBezTo>
                <a:cubicBezTo>
                  <a:pt x="434" y="97"/>
                  <a:pt x="434" y="97"/>
                  <a:pt x="434" y="97"/>
                </a:cubicBezTo>
                <a:cubicBezTo>
                  <a:pt x="434" y="44"/>
                  <a:pt x="434" y="44"/>
                  <a:pt x="434" y="44"/>
                </a:cubicBezTo>
                <a:lnTo>
                  <a:pt x="478" y="44"/>
                </a:lnTo>
                <a:close/>
                <a:moveTo>
                  <a:pt x="186" y="247"/>
                </a:moveTo>
                <a:lnTo>
                  <a:pt x="186" y="247"/>
                </a:lnTo>
                <a:cubicBezTo>
                  <a:pt x="186" y="97"/>
                  <a:pt x="186" y="97"/>
                  <a:pt x="186" y="97"/>
                </a:cubicBezTo>
                <a:cubicBezTo>
                  <a:pt x="310" y="168"/>
                  <a:pt x="310" y="168"/>
                  <a:pt x="310" y="168"/>
                </a:cubicBezTo>
                <a:lnTo>
                  <a:pt x="186" y="247"/>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8" name="Freeform 140"/>
          <p:cNvSpPr>
            <a:spLocks noChangeArrowheads="1"/>
          </p:cNvSpPr>
          <p:nvPr/>
        </p:nvSpPr>
        <p:spPr bwMode="auto">
          <a:xfrm>
            <a:off x="19475755" y="10712875"/>
            <a:ext cx="244548" cy="310575"/>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249 w 356"/>
              <a:gd name="T21" fmla="*/ 239 h 453"/>
              <a:gd name="T22" fmla="*/ 249 w 356"/>
              <a:gd name="T23" fmla="*/ 239 h 453"/>
              <a:gd name="T24" fmla="*/ 240 w 356"/>
              <a:gd name="T25" fmla="*/ 239 h 453"/>
              <a:gd name="T26" fmla="*/ 204 w 356"/>
              <a:gd name="T27" fmla="*/ 178 h 453"/>
              <a:gd name="T28" fmla="*/ 204 w 356"/>
              <a:gd name="T29" fmla="*/ 301 h 453"/>
              <a:gd name="T30" fmla="*/ 160 w 356"/>
              <a:gd name="T31" fmla="*/ 354 h 453"/>
              <a:gd name="T32" fmla="*/ 89 w 356"/>
              <a:gd name="T33" fmla="*/ 338 h 453"/>
              <a:gd name="T34" fmla="*/ 133 w 356"/>
              <a:gd name="T35" fmla="*/ 275 h 453"/>
              <a:gd name="T36" fmla="*/ 178 w 356"/>
              <a:gd name="T37" fmla="*/ 275 h 453"/>
              <a:gd name="T38" fmla="*/ 178 w 356"/>
              <a:gd name="T39" fmla="*/ 98 h 453"/>
              <a:gd name="T40" fmla="*/ 204 w 356"/>
              <a:gd name="T41" fmla="*/ 98 h 453"/>
              <a:gd name="T42" fmla="*/ 249 w 356"/>
              <a:gd name="T4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249" y="239"/>
                </a:moveTo>
                <a:lnTo>
                  <a:pt x="249" y="239"/>
                </a:lnTo>
                <a:cubicBezTo>
                  <a:pt x="240" y="248"/>
                  <a:pt x="240" y="239"/>
                  <a:pt x="240" y="239"/>
                </a:cubicBezTo>
                <a:cubicBezTo>
                  <a:pt x="240" y="222"/>
                  <a:pt x="240" y="186"/>
                  <a:pt x="204" y="178"/>
                </a:cubicBezTo>
                <a:cubicBezTo>
                  <a:pt x="204" y="301"/>
                  <a:pt x="204" y="301"/>
                  <a:pt x="204" y="301"/>
                </a:cubicBezTo>
                <a:cubicBezTo>
                  <a:pt x="204" y="329"/>
                  <a:pt x="196" y="346"/>
                  <a:pt x="160" y="354"/>
                </a:cubicBezTo>
                <a:cubicBezTo>
                  <a:pt x="133" y="364"/>
                  <a:pt x="98" y="354"/>
                  <a:pt x="89" y="338"/>
                </a:cubicBezTo>
                <a:cubicBezTo>
                  <a:pt x="89" y="310"/>
                  <a:pt x="107" y="284"/>
                  <a:pt x="133" y="275"/>
                </a:cubicBezTo>
                <a:cubicBezTo>
                  <a:pt x="143" y="275"/>
                  <a:pt x="160" y="275"/>
                  <a:pt x="178" y="275"/>
                </a:cubicBezTo>
                <a:cubicBezTo>
                  <a:pt x="178" y="98"/>
                  <a:pt x="178" y="98"/>
                  <a:pt x="178" y="98"/>
                </a:cubicBezTo>
                <a:cubicBezTo>
                  <a:pt x="204" y="98"/>
                  <a:pt x="204" y="98"/>
                  <a:pt x="204" y="98"/>
                </a:cubicBezTo>
                <a:cubicBezTo>
                  <a:pt x="204" y="125"/>
                  <a:pt x="293" y="169"/>
                  <a:pt x="249" y="239"/>
                </a:cubicBez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69" name="Freeform 150"/>
          <p:cNvSpPr>
            <a:spLocks noChangeArrowheads="1"/>
          </p:cNvSpPr>
          <p:nvPr/>
        </p:nvSpPr>
        <p:spPr bwMode="auto">
          <a:xfrm>
            <a:off x="18769012" y="8683127"/>
            <a:ext cx="303239" cy="310575"/>
          </a:xfrm>
          <a:custGeom>
            <a:avLst/>
            <a:gdLst>
              <a:gd name="T0" fmla="*/ 247 w 444"/>
              <a:gd name="T1" fmla="*/ 399 h 453"/>
              <a:gd name="T2" fmla="*/ 247 w 444"/>
              <a:gd name="T3" fmla="*/ 399 h 453"/>
              <a:gd name="T4" fmla="*/ 44 w 444"/>
              <a:gd name="T5" fmla="*/ 399 h 453"/>
              <a:gd name="T6" fmla="*/ 44 w 444"/>
              <a:gd name="T7" fmla="*/ 53 h 453"/>
              <a:gd name="T8" fmla="*/ 247 w 444"/>
              <a:gd name="T9" fmla="*/ 53 h 453"/>
              <a:gd name="T10" fmla="*/ 247 w 444"/>
              <a:gd name="T11" fmla="*/ 124 h 453"/>
              <a:gd name="T12" fmla="*/ 292 w 444"/>
              <a:gd name="T13" fmla="*/ 124 h 453"/>
              <a:gd name="T14" fmla="*/ 292 w 444"/>
              <a:gd name="T15" fmla="*/ 53 h 453"/>
              <a:gd name="T16" fmla="*/ 247 w 444"/>
              <a:gd name="T17" fmla="*/ 0 h 453"/>
              <a:gd name="T18" fmla="*/ 44 w 444"/>
              <a:gd name="T19" fmla="*/ 0 h 453"/>
              <a:gd name="T20" fmla="*/ 0 w 444"/>
              <a:gd name="T21" fmla="*/ 53 h 453"/>
              <a:gd name="T22" fmla="*/ 0 w 444"/>
              <a:gd name="T23" fmla="*/ 399 h 453"/>
              <a:gd name="T24" fmla="*/ 44 w 444"/>
              <a:gd name="T25" fmla="*/ 452 h 453"/>
              <a:gd name="T26" fmla="*/ 247 w 444"/>
              <a:gd name="T27" fmla="*/ 452 h 453"/>
              <a:gd name="T28" fmla="*/ 292 w 444"/>
              <a:gd name="T29" fmla="*/ 399 h 453"/>
              <a:gd name="T30" fmla="*/ 292 w 444"/>
              <a:gd name="T31" fmla="*/ 346 h 453"/>
              <a:gd name="T32" fmla="*/ 247 w 444"/>
              <a:gd name="T33" fmla="*/ 346 h 453"/>
              <a:gd name="T34" fmla="*/ 247 w 444"/>
              <a:gd name="T35" fmla="*/ 399 h 453"/>
              <a:gd name="T36" fmla="*/ 443 w 444"/>
              <a:gd name="T37" fmla="*/ 239 h 453"/>
              <a:gd name="T38" fmla="*/ 443 w 444"/>
              <a:gd name="T39" fmla="*/ 239 h 453"/>
              <a:gd name="T40" fmla="*/ 345 w 444"/>
              <a:gd name="T41" fmla="*/ 142 h 453"/>
              <a:gd name="T42" fmla="*/ 345 w 444"/>
              <a:gd name="T43" fmla="*/ 204 h 453"/>
              <a:gd name="T44" fmla="*/ 124 w 444"/>
              <a:gd name="T45" fmla="*/ 204 h 453"/>
              <a:gd name="T46" fmla="*/ 124 w 444"/>
              <a:gd name="T47" fmla="*/ 275 h 453"/>
              <a:gd name="T48" fmla="*/ 345 w 444"/>
              <a:gd name="T49" fmla="*/ 275 h 453"/>
              <a:gd name="T50" fmla="*/ 345 w 444"/>
              <a:gd name="T51" fmla="*/ 337 h 453"/>
              <a:gd name="T52" fmla="*/ 443 w 444"/>
              <a:gd name="T5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4" h="453">
                <a:moveTo>
                  <a:pt x="247" y="399"/>
                </a:moveTo>
                <a:lnTo>
                  <a:pt x="247" y="399"/>
                </a:lnTo>
                <a:cubicBezTo>
                  <a:pt x="44" y="399"/>
                  <a:pt x="44" y="399"/>
                  <a:pt x="44" y="399"/>
                </a:cubicBezTo>
                <a:cubicBezTo>
                  <a:pt x="44" y="53"/>
                  <a:pt x="44" y="53"/>
                  <a:pt x="44" y="53"/>
                </a:cubicBezTo>
                <a:cubicBezTo>
                  <a:pt x="247" y="53"/>
                  <a:pt x="247" y="53"/>
                  <a:pt x="247" y="53"/>
                </a:cubicBezTo>
                <a:cubicBezTo>
                  <a:pt x="247" y="124"/>
                  <a:pt x="247" y="124"/>
                  <a:pt x="247" y="124"/>
                </a:cubicBezTo>
                <a:cubicBezTo>
                  <a:pt x="292" y="124"/>
                  <a:pt x="292" y="124"/>
                  <a:pt x="292" y="124"/>
                </a:cubicBezTo>
                <a:cubicBezTo>
                  <a:pt x="292" y="53"/>
                  <a:pt x="292" y="53"/>
                  <a:pt x="292" y="53"/>
                </a:cubicBezTo>
                <a:cubicBezTo>
                  <a:pt x="292" y="27"/>
                  <a:pt x="275" y="0"/>
                  <a:pt x="247" y="0"/>
                </a:cubicBezTo>
                <a:cubicBezTo>
                  <a:pt x="44" y="0"/>
                  <a:pt x="44" y="0"/>
                  <a:pt x="44" y="0"/>
                </a:cubicBezTo>
                <a:cubicBezTo>
                  <a:pt x="18" y="0"/>
                  <a:pt x="0" y="27"/>
                  <a:pt x="0" y="53"/>
                </a:cubicBezTo>
                <a:cubicBezTo>
                  <a:pt x="0" y="399"/>
                  <a:pt x="0" y="399"/>
                  <a:pt x="0" y="399"/>
                </a:cubicBezTo>
                <a:cubicBezTo>
                  <a:pt x="0" y="425"/>
                  <a:pt x="18" y="452"/>
                  <a:pt x="44" y="452"/>
                </a:cubicBezTo>
                <a:cubicBezTo>
                  <a:pt x="247" y="452"/>
                  <a:pt x="247" y="452"/>
                  <a:pt x="247" y="452"/>
                </a:cubicBezTo>
                <a:cubicBezTo>
                  <a:pt x="275" y="452"/>
                  <a:pt x="292" y="425"/>
                  <a:pt x="292" y="399"/>
                </a:cubicBezTo>
                <a:cubicBezTo>
                  <a:pt x="292" y="346"/>
                  <a:pt x="292" y="346"/>
                  <a:pt x="292" y="346"/>
                </a:cubicBezTo>
                <a:cubicBezTo>
                  <a:pt x="247" y="346"/>
                  <a:pt x="247" y="346"/>
                  <a:pt x="247" y="346"/>
                </a:cubicBezTo>
                <a:lnTo>
                  <a:pt x="247" y="399"/>
                </a:lnTo>
                <a:close/>
                <a:moveTo>
                  <a:pt x="443" y="239"/>
                </a:moveTo>
                <a:lnTo>
                  <a:pt x="443" y="239"/>
                </a:lnTo>
                <a:cubicBezTo>
                  <a:pt x="345" y="142"/>
                  <a:pt x="345" y="142"/>
                  <a:pt x="345" y="142"/>
                </a:cubicBezTo>
                <a:cubicBezTo>
                  <a:pt x="345" y="204"/>
                  <a:pt x="345" y="204"/>
                  <a:pt x="345" y="204"/>
                </a:cubicBezTo>
                <a:cubicBezTo>
                  <a:pt x="124" y="204"/>
                  <a:pt x="124" y="204"/>
                  <a:pt x="124" y="204"/>
                </a:cubicBezTo>
                <a:cubicBezTo>
                  <a:pt x="124" y="275"/>
                  <a:pt x="124" y="275"/>
                  <a:pt x="124" y="275"/>
                </a:cubicBezTo>
                <a:cubicBezTo>
                  <a:pt x="345" y="275"/>
                  <a:pt x="345" y="275"/>
                  <a:pt x="345" y="275"/>
                </a:cubicBezTo>
                <a:cubicBezTo>
                  <a:pt x="345" y="337"/>
                  <a:pt x="345" y="337"/>
                  <a:pt x="345" y="337"/>
                </a:cubicBezTo>
                <a:lnTo>
                  <a:pt x="443" y="23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0" name="Freeform 157"/>
          <p:cNvSpPr>
            <a:spLocks noChangeArrowheads="1"/>
          </p:cNvSpPr>
          <p:nvPr/>
        </p:nvSpPr>
        <p:spPr bwMode="auto">
          <a:xfrm>
            <a:off x="18769012" y="10091723"/>
            <a:ext cx="303239" cy="198083"/>
          </a:xfrm>
          <a:custGeom>
            <a:avLst/>
            <a:gdLst>
              <a:gd name="T0" fmla="*/ 398 w 444"/>
              <a:gd name="T1" fmla="*/ 53 h 293"/>
              <a:gd name="T2" fmla="*/ 398 w 444"/>
              <a:gd name="T3" fmla="*/ 53 h 293"/>
              <a:gd name="T4" fmla="*/ 301 w 444"/>
              <a:gd name="T5" fmla="*/ 53 h 293"/>
              <a:gd name="T6" fmla="*/ 301 w 444"/>
              <a:gd name="T7" fmla="*/ 124 h 293"/>
              <a:gd name="T8" fmla="*/ 372 w 444"/>
              <a:gd name="T9" fmla="*/ 124 h 293"/>
              <a:gd name="T10" fmla="*/ 372 w 444"/>
              <a:gd name="T11" fmla="*/ 221 h 293"/>
              <a:gd name="T12" fmla="*/ 71 w 444"/>
              <a:gd name="T13" fmla="*/ 221 h 293"/>
              <a:gd name="T14" fmla="*/ 71 w 444"/>
              <a:gd name="T15" fmla="*/ 124 h 293"/>
              <a:gd name="T16" fmla="*/ 168 w 444"/>
              <a:gd name="T17" fmla="*/ 124 h 293"/>
              <a:gd name="T18" fmla="*/ 168 w 444"/>
              <a:gd name="T19" fmla="*/ 177 h 293"/>
              <a:gd name="T20" fmla="*/ 275 w 444"/>
              <a:gd name="T21" fmla="*/ 89 h 293"/>
              <a:gd name="T22" fmla="*/ 168 w 444"/>
              <a:gd name="T23" fmla="*/ 0 h 293"/>
              <a:gd name="T24" fmla="*/ 168 w 444"/>
              <a:gd name="T25" fmla="*/ 53 h 293"/>
              <a:gd name="T26" fmla="*/ 44 w 444"/>
              <a:gd name="T27" fmla="*/ 53 h 293"/>
              <a:gd name="T28" fmla="*/ 0 w 444"/>
              <a:gd name="T29" fmla="*/ 97 h 293"/>
              <a:gd name="T30" fmla="*/ 0 w 444"/>
              <a:gd name="T31" fmla="*/ 248 h 293"/>
              <a:gd name="T32" fmla="*/ 44 w 444"/>
              <a:gd name="T33" fmla="*/ 292 h 293"/>
              <a:gd name="T34" fmla="*/ 398 w 444"/>
              <a:gd name="T35" fmla="*/ 292 h 293"/>
              <a:gd name="T36" fmla="*/ 443 w 444"/>
              <a:gd name="T37" fmla="*/ 248 h 293"/>
              <a:gd name="T38" fmla="*/ 443 w 444"/>
              <a:gd name="T39" fmla="*/ 97 h 293"/>
              <a:gd name="T40" fmla="*/ 398 w 444"/>
              <a:gd name="T41"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293">
                <a:moveTo>
                  <a:pt x="398" y="53"/>
                </a:moveTo>
                <a:lnTo>
                  <a:pt x="398" y="53"/>
                </a:lnTo>
                <a:cubicBezTo>
                  <a:pt x="301" y="53"/>
                  <a:pt x="301" y="53"/>
                  <a:pt x="301" y="53"/>
                </a:cubicBezTo>
                <a:cubicBezTo>
                  <a:pt x="301" y="124"/>
                  <a:pt x="301" y="124"/>
                  <a:pt x="301" y="124"/>
                </a:cubicBezTo>
                <a:cubicBezTo>
                  <a:pt x="372" y="124"/>
                  <a:pt x="372" y="124"/>
                  <a:pt x="372" y="124"/>
                </a:cubicBezTo>
                <a:cubicBezTo>
                  <a:pt x="372" y="221"/>
                  <a:pt x="372" y="221"/>
                  <a:pt x="372" y="221"/>
                </a:cubicBezTo>
                <a:cubicBezTo>
                  <a:pt x="71" y="221"/>
                  <a:pt x="71" y="221"/>
                  <a:pt x="71" y="221"/>
                </a:cubicBezTo>
                <a:cubicBezTo>
                  <a:pt x="71" y="124"/>
                  <a:pt x="71" y="124"/>
                  <a:pt x="71" y="124"/>
                </a:cubicBezTo>
                <a:cubicBezTo>
                  <a:pt x="168" y="124"/>
                  <a:pt x="168" y="124"/>
                  <a:pt x="168" y="124"/>
                </a:cubicBezTo>
                <a:cubicBezTo>
                  <a:pt x="168" y="177"/>
                  <a:pt x="168" y="177"/>
                  <a:pt x="168" y="177"/>
                </a:cubicBezTo>
                <a:cubicBezTo>
                  <a:pt x="275" y="89"/>
                  <a:pt x="275" y="89"/>
                  <a:pt x="275" y="89"/>
                </a:cubicBezTo>
                <a:cubicBezTo>
                  <a:pt x="168" y="0"/>
                  <a:pt x="168" y="0"/>
                  <a:pt x="168" y="0"/>
                </a:cubicBezTo>
                <a:cubicBezTo>
                  <a:pt x="168" y="53"/>
                  <a:pt x="168" y="53"/>
                  <a:pt x="168" y="53"/>
                </a:cubicBezTo>
                <a:cubicBezTo>
                  <a:pt x="44" y="53"/>
                  <a:pt x="44" y="53"/>
                  <a:pt x="44" y="53"/>
                </a:cubicBezTo>
                <a:cubicBezTo>
                  <a:pt x="18" y="53"/>
                  <a:pt x="0" y="71"/>
                  <a:pt x="0" y="97"/>
                </a:cubicBezTo>
                <a:cubicBezTo>
                  <a:pt x="0" y="248"/>
                  <a:pt x="0" y="248"/>
                  <a:pt x="0" y="248"/>
                </a:cubicBezTo>
                <a:cubicBezTo>
                  <a:pt x="0" y="274"/>
                  <a:pt x="18" y="292"/>
                  <a:pt x="44" y="292"/>
                </a:cubicBezTo>
                <a:cubicBezTo>
                  <a:pt x="398" y="292"/>
                  <a:pt x="398" y="292"/>
                  <a:pt x="398" y="292"/>
                </a:cubicBezTo>
                <a:cubicBezTo>
                  <a:pt x="425" y="292"/>
                  <a:pt x="443" y="274"/>
                  <a:pt x="443" y="248"/>
                </a:cubicBezTo>
                <a:cubicBezTo>
                  <a:pt x="443" y="97"/>
                  <a:pt x="443" y="97"/>
                  <a:pt x="443" y="97"/>
                </a:cubicBezTo>
                <a:cubicBezTo>
                  <a:pt x="443" y="71"/>
                  <a:pt x="425" y="53"/>
                  <a:pt x="398" y="53"/>
                </a:cubicBezTo>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1" name="Freeform 162"/>
          <p:cNvSpPr>
            <a:spLocks noChangeArrowheads="1"/>
          </p:cNvSpPr>
          <p:nvPr/>
        </p:nvSpPr>
        <p:spPr bwMode="auto">
          <a:xfrm>
            <a:off x="20666705" y="8707582"/>
            <a:ext cx="266557" cy="271447"/>
          </a:xfrm>
          <a:custGeom>
            <a:avLst/>
            <a:gdLst>
              <a:gd name="T0" fmla="*/ 346 w 391"/>
              <a:gd name="T1" fmla="*/ 0 h 399"/>
              <a:gd name="T2" fmla="*/ 346 w 391"/>
              <a:gd name="T3" fmla="*/ 0 h 399"/>
              <a:gd name="T4" fmla="*/ 44 w 391"/>
              <a:gd name="T5" fmla="*/ 0 h 399"/>
              <a:gd name="T6" fmla="*/ 0 w 391"/>
              <a:gd name="T7" fmla="*/ 53 h 399"/>
              <a:gd name="T8" fmla="*/ 0 w 391"/>
              <a:gd name="T9" fmla="*/ 345 h 399"/>
              <a:gd name="T10" fmla="*/ 44 w 391"/>
              <a:gd name="T11" fmla="*/ 398 h 399"/>
              <a:gd name="T12" fmla="*/ 346 w 391"/>
              <a:gd name="T13" fmla="*/ 398 h 399"/>
              <a:gd name="T14" fmla="*/ 390 w 391"/>
              <a:gd name="T15" fmla="*/ 345 h 399"/>
              <a:gd name="T16" fmla="*/ 390 w 391"/>
              <a:gd name="T17" fmla="*/ 53 h 399"/>
              <a:gd name="T18" fmla="*/ 346 w 391"/>
              <a:gd name="T19" fmla="*/ 0 h 399"/>
              <a:gd name="T20" fmla="*/ 319 w 391"/>
              <a:gd name="T21" fmla="*/ 221 h 399"/>
              <a:gd name="T22" fmla="*/ 319 w 391"/>
              <a:gd name="T23" fmla="*/ 221 h 399"/>
              <a:gd name="T24" fmla="*/ 222 w 391"/>
              <a:gd name="T25" fmla="*/ 221 h 399"/>
              <a:gd name="T26" fmla="*/ 222 w 391"/>
              <a:gd name="T27" fmla="*/ 319 h 399"/>
              <a:gd name="T28" fmla="*/ 169 w 391"/>
              <a:gd name="T29" fmla="*/ 319 h 399"/>
              <a:gd name="T30" fmla="*/ 169 w 391"/>
              <a:gd name="T31" fmla="*/ 221 h 399"/>
              <a:gd name="T32" fmla="*/ 71 w 391"/>
              <a:gd name="T33" fmla="*/ 221 h 399"/>
              <a:gd name="T34" fmla="*/ 71 w 391"/>
              <a:gd name="T35" fmla="*/ 177 h 399"/>
              <a:gd name="T36" fmla="*/ 169 w 391"/>
              <a:gd name="T37" fmla="*/ 177 h 399"/>
              <a:gd name="T38" fmla="*/ 169 w 391"/>
              <a:gd name="T39" fmla="*/ 70 h 399"/>
              <a:gd name="T40" fmla="*/ 222 w 391"/>
              <a:gd name="T41" fmla="*/ 70 h 399"/>
              <a:gd name="T42" fmla="*/ 222 w 391"/>
              <a:gd name="T43" fmla="*/ 177 h 399"/>
              <a:gd name="T44" fmla="*/ 319 w 391"/>
              <a:gd name="T45" fmla="*/ 177 h 399"/>
              <a:gd name="T46" fmla="*/ 319 w 391"/>
              <a:gd name="T47"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6" y="0"/>
                </a:moveTo>
                <a:lnTo>
                  <a:pt x="346" y="0"/>
                </a:lnTo>
                <a:cubicBezTo>
                  <a:pt x="44" y="0"/>
                  <a:pt x="44" y="0"/>
                  <a:pt x="44" y="0"/>
                </a:cubicBezTo>
                <a:cubicBezTo>
                  <a:pt x="18" y="0"/>
                  <a:pt x="0" y="17"/>
                  <a:pt x="0" y="53"/>
                </a:cubicBezTo>
                <a:cubicBezTo>
                  <a:pt x="0" y="345"/>
                  <a:pt x="0" y="345"/>
                  <a:pt x="0" y="345"/>
                </a:cubicBezTo>
                <a:cubicBezTo>
                  <a:pt x="0" y="372"/>
                  <a:pt x="18" y="398"/>
                  <a:pt x="44" y="398"/>
                </a:cubicBezTo>
                <a:cubicBezTo>
                  <a:pt x="346" y="398"/>
                  <a:pt x="346" y="398"/>
                  <a:pt x="346" y="398"/>
                </a:cubicBezTo>
                <a:cubicBezTo>
                  <a:pt x="373" y="398"/>
                  <a:pt x="390" y="372"/>
                  <a:pt x="390" y="345"/>
                </a:cubicBezTo>
                <a:cubicBezTo>
                  <a:pt x="390" y="53"/>
                  <a:pt x="390" y="53"/>
                  <a:pt x="390" y="53"/>
                </a:cubicBezTo>
                <a:cubicBezTo>
                  <a:pt x="390" y="17"/>
                  <a:pt x="373" y="0"/>
                  <a:pt x="346" y="0"/>
                </a:cubicBezTo>
                <a:close/>
                <a:moveTo>
                  <a:pt x="319" y="221"/>
                </a:moveTo>
                <a:lnTo>
                  <a:pt x="319" y="221"/>
                </a:lnTo>
                <a:cubicBezTo>
                  <a:pt x="222" y="221"/>
                  <a:pt x="222" y="221"/>
                  <a:pt x="222" y="221"/>
                </a:cubicBezTo>
                <a:cubicBezTo>
                  <a:pt x="222" y="319"/>
                  <a:pt x="222" y="319"/>
                  <a:pt x="222" y="319"/>
                </a:cubicBezTo>
                <a:cubicBezTo>
                  <a:pt x="169" y="319"/>
                  <a:pt x="169" y="319"/>
                  <a:pt x="169" y="319"/>
                </a:cubicBezTo>
                <a:cubicBezTo>
                  <a:pt x="169" y="221"/>
                  <a:pt x="169" y="221"/>
                  <a:pt x="169" y="221"/>
                </a:cubicBezTo>
                <a:cubicBezTo>
                  <a:pt x="71" y="221"/>
                  <a:pt x="71" y="221"/>
                  <a:pt x="71" y="221"/>
                </a:cubicBezTo>
                <a:cubicBezTo>
                  <a:pt x="71" y="177"/>
                  <a:pt x="71" y="177"/>
                  <a:pt x="71" y="177"/>
                </a:cubicBezTo>
                <a:cubicBezTo>
                  <a:pt x="169" y="177"/>
                  <a:pt x="169" y="177"/>
                  <a:pt x="169" y="177"/>
                </a:cubicBezTo>
                <a:cubicBezTo>
                  <a:pt x="169" y="70"/>
                  <a:pt x="169" y="70"/>
                  <a:pt x="169" y="70"/>
                </a:cubicBezTo>
                <a:cubicBezTo>
                  <a:pt x="222" y="70"/>
                  <a:pt x="222" y="70"/>
                  <a:pt x="222" y="70"/>
                </a:cubicBezTo>
                <a:cubicBezTo>
                  <a:pt x="222" y="177"/>
                  <a:pt x="222" y="177"/>
                  <a:pt x="222" y="177"/>
                </a:cubicBezTo>
                <a:cubicBezTo>
                  <a:pt x="319" y="177"/>
                  <a:pt x="319" y="177"/>
                  <a:pt x="319" y="177"/>
                </a:cubicBezTo>
                <a:lnTo>
                  <a:pt x="319" y="22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2" name="Freeform 163"/>
          <p:cNvSpPr>
            <a:spLocks noChangeArrowheads="1"/>
          </p:cNvSpPr>
          <p:nvPr/>
        </p:nvSpPr>
        <p:spPr bwMode="auto">
          <a:xfrm>
            <a:off x="19989306" y="8707582"/>
            <a:ext cx="264112" cy="271447"/>
          </a:xfrm>
          <a:custGeom>
            <a:avLst/>
            <a:gdLst>
              <a:gd name="T0" fmla="*/ 345 w 390"/>
              <a:gd name="T1" fmla="*/ 0 h 399"/>
              <a:gd name="T2" fmla="*/ 345 w 390"/>
              <a:gd name="T3" fmla="*/ 0 h 399"/>
              <a:gd name="T4" fmla="*/ 44 w 390"/>
              <a:gd name="T5" fmla="*/ 0 h 399"/>
              <a:gd name="T6" fmla="*/ 0 w 390"/>
              <a:gd name="T7" fmla="*/ 53 h 399"/>
              <a:gd name="T8" fmla="*/ 0 w 390"/>
              <a:gd name="T9" fmla="*/ 345 h 399"/>
              <a:gd name="T10" fmla="*/ 44 w 390"/>
              <a:gd name="T11" fmla="*/ 398 h 399"/>
              <a:gd name="T12" fmla="*/ 345 w 390"/>
              <a:gd name="T13" fmla="*/ 398 h 399"/>
              <a:gd name="T14" fmla="*/ 389 w 390"/>
              <a:gd name="T15" fmla="*/ 345 h 399"/>
              <a:gd name="T16" fmla="*/ 389 w 390"/>
              <a:gd name="T17" fmla="*/ 53 h 399"/>
              <a:gd name="T18" fmla="*/ 345 w 390"/>
              <a:gd name="T19" fmla="*/ 0 h 399"/>
              <a:gd name="T20" fmla="*/ 319 w 390"/>
              <a:gd name="T21" fmla="*/ 221 h 399"/>
              <a:gd name="T22" fmla="*/ 319 w 390"/>
              <a:gd name="T23" fmla="*/ 221 h 399"/>
              <a:gd name="T24" fmla="*/ 70 w 390"/>
              <a:gd name="T25" fmla="*/ 221 h 399"/>
              <a:gd name="T26" fmla="*/ 70 w 390"/>
              <a:gd name="T27" fmla="*/ 177 h 399"/>
              <a:gd name="T28" fmla="*/ 319 w 390"/>
              <a:gd name="T29" fmla="*/ 177 h 399"/>
              <a:gd name="T30" fmla="*/ 319 w 390"/>
              <a:gd name="T31"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399">
                <a:moveTo>
                  <a:pt x="345" y="0"/>
                </a:moveTo>
                <a:lnTo>
                  <a:pt x="345" y="0"/>
                </a:lnTo>
                <a:cubicBezTo>
                  <a:pt x="44" y="0"/>
                  <a:pt x="44" y="0"/>
                  <a:pt x="44" y="0"/>
                </a:cubicBezTo>
                <a:cubicBezTo>
                  <a:pt x="17" y="0"/>
                  <a:pt x="0" y="17"/>
                  <a:pt x="0" y="53"/>
                </a:cubicBezTo>
                <a:cubicBezTo>
                  <a:pt x="0" y="345"/>
                  <a:pt x="0" y="345"/>
                  <a:pt x="0" y="345"/>
                </a:cubicBezTo>
                <a:cubicBezTo>
                  <a:pt x="0" y="372"/>
                  <a:pt x="17" y="398"/>
                  <a:pt x="44" y="398"/>
                </a:cubicBezTo>
                <a:cubicBezTo>
                  <a:pt x="345" y="398"/>
                  <a:pt x="345" y="398"/>
                  <a:pt x="345" y="398"/>
                </a:cubicBezTo>
                <a:cubicBezTo>
                  <a:pt x="372" y="398"/>
                  <a:pt x="389" y="372"/>
                  <a:pt x="389" y="345"/>
                </a:cubicBezTo>
                <a:cubicBezTo>
                  <a:pt x="389" y="53"/>
                  <a:pt x="389" y="53"/>
                  <a:pt x="389" y="53"/>
                </a:cubicBezTo>
                <a:cubicBezTo>
                  <a:pt x="389" y="17"/>
                  <a:pt x="372" y="0"/>
                  <a:pt x="345" y="0"/>
                </a:cubicBezTo>
                <a:close/>
                <a:moveTo>
                  <a:pt x="319" y="221"/>
                </a:moveTo>
                <a:lnTo>
                  <a:pt x="319" y="221"/>
                </a:lnTo>
                <a:cubicBezTo>
                  <a:pt x="70" y="221"/>
                  <a:pt x="70" y="221"/>
                  <a:pt x="70" y="221"/>
                </a:cubicBezTo>
                <a:cubicBezTo>
                  <a:pt x="70" y="177"/>
                  <a:pt x="70" y="177"/>
                  <a:pt x="70" y="177"/>
                </a:cubicBezTo>
                <a:cubicBezTo>
                  <a:pt x="319" y="177"/>
                  <a:pt x="319" y="177"/>
                  <a:pt x="319" y="177"/>
                </a:cubicBezTo>
                <a:lnTo>
                  <a:pt x="319" y="221"/>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3" name="Freeform 164"/>
          <p:cNvSpPr>
            <a:spLocks noChangeArrowheads="1"/>
          </p:cNvSpPr>
          <p:nvPr/>
        </p:nvSpPr>
        <p:spPr bwMode="auto">
          <a:xfrm>
            <a:off x="18805694" y="9404543"/>
            <a:ext cx="266558" cy="271449"/>
          </a:xfrm>
          <a:custGeom>
            <a:avLst/>
            <a:gdLst>
              <a:gd name="T0" fmla="*/ 345 w 391"/>
              <a:gd name="T1" fmla="*/ 0 h 399"/>
              <a:gd name="T2" fmla="*/ 345 w 391"/>
              <a:gd name="T3" fmla="*/ 0 h 399"/>
              <a:gd name="T4" fmla="*/ 44 w 391"/>
              <a:gd name="T5" fmla="*/ 0 h 399"/>
              <a:gd name="T6" fmla="*/ 0 w 391"/>
              <a:gd name="T7" fmla="*/ 53 h 399"/>
              <a:gd name="T8" fmla="*/ 0 w 391"/>
              <a:gd name="T9" fmla="*/ 345 h 399"/>
              <a:gd name="T10" fmla="*/ 44 w 391"/>
              <a:gd name="T11" fmla="*/ 398 h 399"/>
              <a:gd name="T12" fmla="*/ 345 w 391"/>
              <a:gd name="T13" fmla="*/ 398 h 399"/>
              <a:gd name="T14" fmla="*/ 390 w 391"/>
              <a:gd name="T15" fmla="*/ 345 h 399"/>
              <a:gd name="T16" fmla="*/ 390 w 391"/>
              <a:gd name="T17" fmla="*/ 53 h 399"/>
              <a:gd name="T18" fmla="*/ 345 w 391"/>
              <a:gd name="T19" fmla="*/ 0 h 399"/>
              <a:gd name="T20" fmla="*/ 275 w 391"/>
              <a:gd name="T21" fmla="*/ 319 h 399"/>
              <a:gd name="T22" fmla="*/ 275 w 391"/>
              <a:gd name="T23" fmla="*/ 319 h 399"/>
              <a:gd name="T24" fmla="*/ 194 w 391"/>
              <a:gd name="T25" fmla="*/ 239 h 399"/>
              <a:gd name="T26" fmla="*/ 115 w 391"/>
              <a:gd name="T27" fmla="*/ 319 h 399"/>
              <a:gd name="T28" fmla="*/ 80 w 391"/>
              <a:gd name="T29" fmla="*/ 275 h 399"/>
              <a:gd name="T30" fmla="*/ 150 w 391"/>
              <a:gd name="T31" fmla="*/ 195 h 399"/>
              <a:gd name="T32" fmla="*/ 80 w 391"/>
              <a:gd name="T33" fmla="*/ 124 h 399"/>
              <a:gd name="T34" fmla="*/ 115 w 391"/>
              <a:gd name="T35" fmla="*/ 79 h 399"/>
              <a:gd name="T36" fmla="*/ 194 w 391"/>
              <a:gd name="T37" fmla="*/ 150 h 399"/>
              <a:gd name="T38" fmla="*/ 275 w 391"/>
              <a:gd name="T39" fmla="*/ 79 h 399"/>
              <a:gd name="T40" fmla="*/ 310 w 391"/>
              <a:gd name="T41" fmla="*/ 124 h 399"/>
              <a:gd name="T42" fmla="*/ 239 w 391"/>
              <a:gd name="T43" fmla="*/ 195 h 399"/>
              <a:gd name="T44" fmla="*/ 310 w 391"/>
              <a:gd name="T45" fmla="*/ 275 h 399"/>
              <a:gd name="T46" fmla="*/ 275 w 391"/>
              <a:gd name="T47" fmla="*/ 31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5" y="0"/>
                </a:moveTo>
                <a:lnTo>
                  <a:pt x="345" y="0"/>
                </a:lnTo>
                <a:cubicBezTo>
                  <a:pt x="44" y="0"/>
                  <a:pt x="44" y="0"/>
                  <a:pt x="44" y="0"/>
                </a:cubicBezTo>
                <a:cubicBezTo>
                  <a:pt x="18" y="0"/>
                  <a:pt x="0" y="17"/>
                  <a:pt x="0" y="53"/>
                </a:cubicBezTo>
                <a:cubicBezTo>
                  <a:pt x="0" y="345"/>
                  <a:pt x="0" y="345"/>
                  <a:pt x="0" y="345"/>
                </a:cubicBezTo>
                <a:cubicBezTo>
                  <a:pt x="0" y="372"/>
                  <a:pt x="18" y="398"/>
                  <a:pt x="44" y="398"/>
                </a:cubicBezTo>
                <a:cubicBezTo>
                  <a:pt x="345" y="398"/>
                  <a:pt x="345" y="398"/>
                  <a:pt x="345" y="398"/>
                </a:cubicBezTo>
                <a:cubicBezTo>
                  <a:pt x="372" y="398"/>
                  <a:pt x="390" y="372"/>
                  <a:pt x="390" y="345"/>
                </a:cubicBezTo>
                <a:cubicBezTo>
                  <a:pt x="390" y="53"/>
                  <a:pt x="390" y="53"/>
                  <a:pt x="390" y="53"/>
                </a:cubicBezTo>
                <a:cubicBezTo>
                  <a:pt x="390" y="17"/>
                  <a:pt x="372" y="0"/>
                  <a:pt x="345" y="0"/>
                </a:cubicBezTo>
                <a:close/>
                <a:moveTo>
                  <a:pt x="275" y="319"/>
                </a:moveTo>
                <a:lnTo>
                  <a:pt x="275" y="319"/>
                </a:lnTo>
                <a:cubicBezTo>
                  <a:pt x="194" y="239"/>
                  <a:pt x="194" y="239"/>
                  <a:pt x="194" y="239"/>
                </a:cubicBezTo>
                <a:cubicBezTo>
                  <a:pt x="115" y="319"/>
                  <a:pt x="115" y="319"/>
                  <a:pt x="115" y="319"/>
                </a:cubicBezTo>
                <a:cubicBezTo>
                  <a:pt x="80" y="275"/>
                  <a:pt x="80" y="275"/>
                  <a:pt x="80" y="275"/>
                </a:cubicBezTo>
                <a:cubicBezTo>
                  <a:pt x="150" y="195"/>
                  <a:pt x="150" y="195"/>
                  <a:pt x="150" y="195"/>
                </a:cubicBezTo>
                <a:cubicBezTo>
                  <a:pt x="80" y="124"/>
                  <a:pt x="80" y="124"/>
                  <a:pt x="80" y="124"/>
                </a:cubicBezTo>
                <a:cubicBezTo>
                  <a:pt x="115" y="79"/>
                  <a:pt x="115" y="79"/>
                  <a:pt x="115" y="79"/>
                </a:cubicBezTo>
                <a:cubicBezTo>
                  <a:pt x="194" y="150"/>
                  <a:pt x="194" y="150"/>
                  <a:pt x="194" y="150"/>
                </a:cubicBezTo>
                <a:cubicBezTo>
                  <a:pt x="275" y="79"/>
                  <a:pt x="275" y="79"/>
                  <a:pt x="275" y="79"/>
                </a:cubicBezTo>
                <a:cubicBezTo>
                  <a:pt x="310" y="124"/>
                  <a:pt x="310" y="124"/>
                  <a:pt x="310" y="124"/>
                </a:cubicBezTo>
                <a:cubicBezTo>
                  <a:pt x="239" y="195"/>
                  <a:pt x="239" y="195"/>
                  <a:pt x="239" y="195"/>
                </a:cubicBezTo>
                <a:cubicBezTo>
                  <a:pt x="310" y="275"/>
                  <a:pt x="310" y="275"/>
                  <a:pt x="310" y="275"/>
                </a:cubicBezTo>
                <a:lnTo>
                  <a:pt x="275" y="319"/>
                </a:lnTo>
                <a:close/>
              </a:path>
            </a:pathLst>
          </a:custGeom>
          <a:solidFill>
            <a:schemeClr val="tx1"/>
          </a:solidFill>
          <a:ln>
            <a:noFill/>
          </a:ln>
          <a:effectLst/>
          <a:extLst/>
        </p:spPr>
        <p:txBody>
          <a:bodyPr wrap="none" lIns="34290" tIns="17145" rIns="34290" bIns="17145" anchor="ctr"/>
          <a:lstStyle/>
          <a:p>
            <a:pPr eaLnBrk="1" fontAlgn="auto" hangingPunct="1">
              <a:spcBef>
                <a:spcPts val="0"/>
              </a:spcBef>
              <a:spcAft>
                <a:spcPts val="0"/>
              </a:spcAft>
              <a:defRPr/>
            </a:pPr>
            <a:endParaRPr lang="en-US" dirty="0">
              <a:latin typeface="+mn-lt"/>
              <a:ea typeface="+mn-ea"/>
            </a:endParaRPr>
          </a:p>
        </p:txBody>
      </p:sp>
      <p:sp>
        <p:nvSpPr>
          <p:cNvPr id="774" name="Rectangle 35"/>
          <p:cNvSpPr/>
          <p:nvPr/>
        </p:nvSpPr>
        <p:spPr>
          <a:xfrm flipV="1">
            <a:off x="8262009" y="7148307"/>
            <a:ext cx="12891428" cy="16689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339" tIns="45672" rIns="91339" bIns="45672" anchor="ctr"/>
          <a:lstStyle/>
          <a:p>
            <a:pPr algn="ctr" defTabSz="1087444" fontAlgn="auto">
              <a:spcBef>
                <a:spcPts val="0"/>
              </a:spcBef>
              <a:spcAft>
                <a:spcPts val="0"/>
              </a:spcAft>
              <a:defRPr/>
            </a:pPr>
            <a:endParaRPr lang="en-US" dirty="0">
              <a:solidFill>
                <a:schemeClr val="accent2"/>
              </a:solidFill>
              <a:latin typeface="Open Sans Light"/>
            </a:endParaRPr>
          </a:p>
        </p:txBody>
      </p:sp>
    </p:spTree>
    <p:extLst>
      <p:ext uri="{BB962C8B-B14F-4D97-AF65-F5344CB8AC3E}">
        <p14:creationId xmlns:p14="http://schemas.microsoft.com/office/powerpoint/2010/main" val="2470958478"/>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1_การออกแบบที่กำหนดเอง">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การออกแบบที่กำหนดเอง">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การออกแบบที่กำหนดเอง">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ชุดรูปแบบของ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29346</TotalTime>
  <Words>863</Words>
  <Application>Microsoft Office PowerPoint</Application>
  <PresentationFormat>กำหนดเอง</PresentationFormat>
  <Paragraphs>64</Paragraphs>
  <Slides>16</Slides>
  <Notes>16</Notes>
  <HiddenSlides>0</HiddenSlides>
  <MMClips>0</MMClips>
  <ScaleCrop>false</ScaleCrop>
  <HeadingPairs>
    <vt:vector size="4" baseType="variant">
      <vt:variant>
        <vt:lpstr>ชุดรูปแบบ</vt:lpstr>
      </vt:variant>
      <vt:variant>
        <vt:i4>3</vt:i4>
      </vt:variant>
      <vt:variant>
        <vt:lpstr>ชื่อเรื่องภาพนิ่ง</vt:lpstr>
      </vt:variant>
      <vt:variant>
        <vt:i4>16</vt:i4>
      </vt:variant>
    </vt:vector>
  </HeadingPairs>
  <TitlesOfParts>
    <vt:vector size="19" baseType="lpstr">
      <vt:lpstr>1_การออกแบบที่กำหนดเอง</vt:lpstr>
      <vt:lpstr>การออกแบบที่กำหนดเอง</vt:lpstr>
      <vt:lpstr>2_การออกแบบที่กำหนดเอง</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lpstr>งานนำเสนอ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งานนำเสนอ PowerPoint</dc:title>
  <dc:creator>gingzaru</dc:creator>
  <cp:lastModifiedBy>gingzaru</cp:lastModifiedBy>
  <cp:revision>2897</cp:revision>
  <dcterms:created xsi:type="dcterms:W3CDTF">2017-10-18T13:25:00Z</dcterms:created>
  <dcterms:modified xsi:type="dcterms:W3CDTF">2018-01-09T14:38:16Z</dcterms:modified>
</cp:coreProperties>
</file>